
<file path=[Content_Types].xml><?xml version="1.0" encoding="utf-8"?>
<Types xmlns="http://schemas.openxmlformats.org/package/2006/content-types">
  <Default Extension="png" ContentType="image/png"/>
  <Default Extension="jpeg" ContentType="image/jpeg"/>
  <Default Extension="emf" ContentType="image/x-emf"/>
  <Default Extension="wmf" ContentType="image/x-wmf"/>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bookmarkIdSeed="2">
  <p:sldMasterIdLst>
    <p:sldMasterId id="2147483648" r:id="rId1"/>
  </p:sldMasterIdLst>
  <p:notesMasterIdLst>
    <p:notesMasterId r:id="rId176"/>
  </p:notesMasterIdLst>
  <p:sldIdLst>
    <p:sldId id="812" r:id="rId2"/>
    <p:sldId id="914" r:id="rId3"/>
    <p:sldId id="813" r:id="rId4"/>
    <p:sldId id="941" r:id="rId5"/>
    <p:sldId id="927" r:id="rId6"/>
    <p:sldId id="728" r:id="rId7"/>
    <p:sldId id="1057" r:id="rId8"/>
    <p:sldId id="730" r:id="rId9"/>
    <p:sldId id="731" r:id="rId10"/>
    <p:sldId id="732" r:id="rId11"/>
    <p:sldId id="800" r:id="rId12"/>
    <p:sldId id="734" r:id="rId13"/>
    <p:sldId id="735" r:id="rId14"/>
    <p:sldId id="769" r:id="rId15"/>
    <p:sldId id="801" r:id="rId16"/>
    <p:sldId id="606" r:id="rId17"/>
    <p:sldId id="464" r:id="rId18"/>
    <p:sldId id="794" r:id="rId19"/>
    <p:sldId id="795" r:id="rId20"/>
    <p:sldId id="796" r:id="rId21"/>
    <p:sldId id="1055" r:id="rId22"/>
    <p:sldId id="802" r:id="rId23"/>
    <p:sldId id="700" r:id="rId24"/>
    <p:sldId id="701" r:id="rId25"/>
    <p:sldId id="702" r:id="rId26"/>
    <p:sldId id="703" r:id="rId27"/>
    <p:sldId id="726" r:id="rId28"/>
    <p:sldId id="704" r:id="rId29"/>
    <p:sldId id="706" r:id="rId30"/>
    <p:sldId id="767" r:id="rId31"/>
    <p:sldId id="766" r:id="rId32"/>
    <p:sldId id="783" r:id="rId33"/>
    <p:sldId id="710" r:id="rId34"/>
    <p:sldId id="724" r:id="rId35"/>
    <p:sldId id="709" r:id="rId36"/>
    <p:sldId id="707" r:id="rId37"/>
    <p:sldId id="737" r:id="rId38"/>
    <p:sldId id="738" r:id="rId39"/>
    <p:sldId id="739" r:id="rId40"/>
    <p:sldId id="798" r:id="rId41"/>
    <p:sldId id="741" r:id="rId42"/>
    <p:sldId id="1071" r:id="rId43"/>
    <p:sldId id="1072" r:id="rId44"/>
    <p:sldId id="763" r:id="rId45"/>
    <p:sldId id="764" r:id="rId46"/>
    <p:sldId id="784" r:id="rId47"/>
    <p:sldId id="785" r:id="rId48"/>
    <p:sldId id="786" r:id="rId49"/>
    <p:sldId id="792" r:id="rId50"/>
    <p:sldId id="1070" r:id="rId51"/>
    <p:sldId id="793" r:id="rId52"/>
    <p:sldId id="765" r:id="rId53"/>
    <p:sldId id="1043" r:id="rId54"/>
    <p:sldId id="1044" r:id="rId55"/>
    <p:sldId id="1045" r:id="rId56"/>
    <p:sldId id="1046" r:id="rId57"/>
    <p:sldId id="1047" r:id="rId58"/>
    <p:sldId id="1048" r:id="rId59"/>
    <p:sldId id="1049" r:id="rId60"/>
    <p:sldId id="1050" r:id="rId61"/>
    <p:sldId id="1051" r:id="rId62"/>
    <p:sldId id="943" r:id="rId63"/>
    <p:sldId id="944" r:id="rId64"/>
    <p:sldId id="945" r:id="rId65"/>
    <p:sldId id="946" r:id="rId66"/>
    <p:sldId id="947" r:id="rId67"/>
    <p:sldId id="948" r:id="rId68"/>
    <p:sldId id="949" r:id="rId69"/>
    <p:sldId id="950" r:id="rId70"/>
    <p:sldId id="951" r:id="rId71"/>
    <p:sldId id="952" r:id="rId72"/>
    <p:sldId id="1061" r:id="rId73"/>
    <p:sldId id="1062" r:id="rId74"/>
    <p:sldId id="1063" r:id="rId75"/>
    <p:sldId id="1064" r:id="rId76"/>
    <p:sldId id="1065" r:id="rId77"/>
    <p:sldId id="1066" r:id="rId78"/>
    <p:sldId id="1067" r:id="rId79"/>
    <p:sldId id="1060" r:id="rId80"/>
    <p:sldId id="961" r:id="rId81"/>
    <p:sldId id="942" r:id="rId82"/>
    <p:sldId id="1009" r:id="rId83"/>
    <p:sldId id="1010" r:id="rId84"/>
    <p:sldId id="1011" r:id="rId85"/>
    <p:sldId id="1068" r:id="rId86"/>
    <p:sldId id="1013" r:id="rId87"/>
    <p:sldId id="1014" r:id="rId88"/>
    <p:sldId id="1015" r:id="rId89"/>
    <p:sldId id="1016" r:id="rId90"/>
    <p:sldId id="1017" r:id="rId91"/>
    <p:sldId id="1018" r:id="rId92"/>
    <p:sldId id="1019" r:id="rId93"/>
    <p:sldId id="1020" r:id="rId94"/>
    <p:sldId id="1021" r:id="rId95"/>
    <p:sldId id="1022" r:id="rId96"/>
    <p:sldId id="1023" r:id="rId97"/>
    <p:sldId id="1024" r:id="rId98"/>
    <p:sldId id="1025" r:id="rId99"/>
    <p:sldId id="1026" r:id="rId100"/>
    <p:sldId id="1027" r:id="rId101"/>
    <p:sldId id="1028" r:id="rId102"/>
    <p:sldId id="1029" r:id="rId103"/>
    <p:sldId id="1030" r:id="rId104"/>
    <p:sldId id="1031" r:id="rId105"/>
    <p:sldId id="1032" r:id="rId106"/>
    <p:sldId id="1033" r:id="rId107"/>
    <p:sldId id="1034" r:id="rId108"/>
    <p:sldId id="1035" r:id="rId109"/>
    <p:sldId id="1036" r:id="rId110"/>
    <p:sldId id="1037" r:id="rId111"/>
    <p:sldId id="1038" r:id="rId112"/>
    <p:sldId id="1039" r:id="rId113"/>
    <p:sldId id="1040" r:id="rId114"/>
    <p:sldId id="1041" r:id="rId115"/>
    <p:sldId id="1042" r:id="rId116"/>
    <p:sldId id="962" r:id="rId117"/>
    <p:sldId id="963" r:id="rId118"/>
    <p:sldId id="964" r:id="rId119"/>
    <p:sldId id="1069" r:id="rId120"/>
    <p:sldId id="966" r:id="rId121"/>
    <p:sldId id="967" r:id="rId122"/>
    <p:sldId id="968" r:id="rId123"/>
    <p:sldId id="969" r:id="rId124"/>
    <p:sldId id="970" r:id="rId125"/>
    <p:sldId id="972" r:id="rId126"/>
    <p:sldId id="973" r:id="rId127"/>
    <p:sldId id="974" r:id="rId128"/>
    <p:sldId id="975" r:id="rId129"/>
    <p:sldId id="976" r:id="rId130"/>
    <p:sldId id="977" r:id="rId131"/>
    <p:sldId id="978" r:id="rId132"/>
    <p:sldId id="979" r:id="rId133"/>
    <p:sldId id="980" r:id="rId134"/>
    <p:sldId id="981" r:id="rId135"/>
    <p:sldId id="982" r:id="rId136"/>
    <p:sldId id="983" r:id="rId137"/>
    <p:sldId id="984" r:id="rId138"/>
    <p:sldId id="985" r:id="rId139"/>
    <p:sldId id="986" r:id="rId140"/>
    <p:sldId id="987" r:id="rId141"/>
    <p:sldId id="988" r:id="rId142"/>
    <p:sldId id="989" r:id="rId143"/>
    <p:sldId id="990" r:id="rId144"/>
    <p:sldId id="991" r:id="rId145"/>
    <p:sldId id="992" r:id="rId146"/>
    <p:sldId id="993" r:id="rId147"/>
    <p:sldId id="1058" r:id="rId148"/>
    <p:sldId id="995" r:id="rId149"/>
    <p:sldId id="996" r:id="rId150"/>
    <p:sldId id="997" r:id="rId151"/>
    <p:sldId id="998" r:id="rId152"/>
    <p:sldId id="999" r:id="rId153"/>
    <p:sldId id="1000" r:id="rId154"/>
    <p:sldId id="1059" r:id="rId155"/>
    <p:sldId id="1002" r:id="rId156"/>
    <p:sldId id="1003" r:id="rId157"/>
    <p:sldId id="1004" r:id="rId158"/>
    <p:sldId id="1005" r:id="rId159"/>
    <p:sldId id="1006" r:id="rId160"/>
    <p:sldId id="1007" r:id="rId161"/>
    <p:sldId id="1008" r:id="rId162"/>
    <p:sldId id="886" r:id="rId163"/>
    <p:sldId id="887" r:id="rId164"/>
    <p:sldId id="888" r:id="rId165"/>
    <p:sldId id="889" r:id="rId166"/>
    <p:sldId id="890" r:id="rId167"/>
    <p:sldId id="891" r:id="rId168"/>
    <p:sldId id="892" r:id="rId169"/>
    <p:sldId id="893" r:id="rId170"/>
    <p:sldId id="894" r:id="rId171"/>
    <p:sldId id="895" r:id="rId172"/>
    <p:sldId id="896" r:id="rId173"/>
    <p:sldId id="897" r:id="rId174"/>
    <p:sldId id="898" r:id="rId175"/>
  </p:sldIdLst>
  <p:sldSz cx="9906000" cy="6858000" type="A4"/>
  <p:notesSz cx="6735763" cy="9866313"/>
  <p:defaultTextStyle>
    <a:defPPr>
      <a:defRPr lang="ja-JP"/>
    </a:defPPr>
    <a:lvl1pPr marL="0" algn="l" defTabSz="957700" rtl="0" eaLnBrk="1" latinLnBrk="0" hangingPunct="1">
      <a:defRPr kumimoji="1" sz="1900" kern="1200">
        <a:solidFill>
          <a:schemeClr val="tx1"/>
        </a:solidFill>
        <a:latin typeface="+mn-lt"/>
        <a:ea typeface="+mn-ea"/>
        <a:cs typeface="+mn-cs"/>
      </a:defRPr>
    </a:lvl1pPr>
    <a:lvl2pPr marL="478850" algn="l" defTabSz="957700" rtl="0" eaLnBrk="1" latinLnBrk="0" hangingPunct="1">
      <a:defRPr kumimoji="1" sz="1900" kern="1200">
        <a:solidFill>
          <a:schemeClr val="tx1"/>
        </a:solidFill>
        <a:latin typeface="+mn-lt"/>
        <a:ea typeface="+mn-ea"/>
        <a:cs typeface="+mn-cs"/>
      </a:defRPr>
    </a:lvl2pPr>
    <a:lvl3pPr marL="957700" algn="l" defTabSz="957700" rtl="0" eaLnBrk="1" latinLnBrk="0" hangingPunct="1">
      <a:defRPr kumimoji="1" sz="1900" kern="1200">
        <a:solidFill>
          <a:schemeClr val="tx1"/>
        </a:solidFill>
        <a:latin typeface="+mn-lt"/>
        <a:ea typeface="+mn-ea"/>
        <a:cs typeface="+mn-cs"/>
      </a:defRPr>
    </a:lvl3pPr>
    <a:lvl4pPr marL="1436551" algn="l" defTabSz="957700" rtl="0" eaLnBrk="1" latinLnBrk="0" hangingPunct="1">
      <a:defRPr kumimoji="1" sz="1900" kern="1200">
        <a:solidFill>
          <a:schemeClr val="tx1"/>
        </a:solidFill>
        <a:latin typeface="+mn-lt"/>
        <a:ea typeface="+mn-ea"/>
        <a:cs typeface="+mn-cs"/>
      </a:defRPr>
    </a:lvl4pPr>
    <a:lvl5pPr marL="1915402" algn="l" defTabSz="957700" rtl="0" eaLnBrk="1" latinLnBrk="0" hangingPunct="1">
      <a:defRPr kumimoji="1" sz="1900" kern="1200">
        <a:solidFill>
          <a:schemeClr val="tx1"/>
        </a:solidFill>
        <a:latin typeface="+mn-lt"/>
        <a:ea typeface="+mn-ea"/>
        <a:cs typeface="+mn-cs"/>
      </a:defRPr>
    </a:lvl5pPr>
    <a:lvl6pPr marL="2394252" algn="l" defTabSz="957700" rtl="0" eaLnBrk="1" latinLnBrk="0" hangingPunct="1">
      <a:defRPr kumimoji="1" sz="1900" kern="1200">
        <a:solidFill>
          <a:schemeClr val="tx1"/>
        </a:solidFill>
        <a:latin typeface="+mn-lt"/>
        <a:ea typeface="+mn-ea"/>
        <a:cs typeface="+mn-cs"/>
      </a:defRPr>
    </a:lvl6pPr>
    <a:lvl7pPr marL="2873102" algn="l" defTabSz="957700" rtl="0" eaLnBrk="1" latinLnBrk="0" hangingPunct="1">
      <a:defRPr kumimoji="1" sz="1900" kern="1200">
        <a:solidFill>
          <a:schemeClr val="tx1"/>
        </a:solidFill>
        <a:latin typeface="+mn-lt"/>
        <a:ea typeface="+mn-ea"/>
        <a:cs typeface="+mn-cs"/>
      </a:defRPr>
    </a:lvl7pPr>
    <a:lvl8pPr marL="3351952" algn="l" defTabSz="957700" rtl="0" eaLnBrk="1" latinLnBrk="0" hangingPunct="1">
      <a:defRPr kumimoji="1" sz="1900" kern="1200">
        <a:solidFill>
          <a:schemeClr val="tx1"/>
        </a:solidFill>
        <a:latin typeface="+mn-lt"/>
        <a:ea typeface="+mn-ea"/>
        <a:cs typeface="+mn-cs"/>
      </a:defRPr>
    </a:lvl8pPr>
    <a:lvl9pPr marL="3830803" algn="l" defTabSz="957700" rtl="0" eaLnBrk="1" latinLnBrk="0" hangingPunct="1">
      <a:defRPr kumimoji="1" sz="19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12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93905"/>
    <a:srgbClr val="FF33CC"/>
    <a:srgbClr val="92D05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スタイル (中間)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スタイル (淡色)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456" autoAdjust="0"/>
    <p:restoredTop sz="98390" autoAdjust="0"/>
  </p:normalViewPr>
  <p:slideViewPr>
    <p:cSldViewPr snapToGrid="0">
      <p:cViewPr varScale="1">
        <p:scale>
          <a:sx n="74" d="100"/>
          <a:sy n="74" d="100"/>
        </p:scale>
        <p:origin x="972" y="54"/>
      </p:cViewPr>
      <p:guideLst>
        <p:guide orient="horz" pos="2160"/>
        <p:guide pos="3120"/>
      </p:guideLst>
    </p:cSldViewPr>
  </p:slideViewPr>
  <p:outlineViewPr>
    <p:cViewPr>
      <p:scale>
        <a:sx n="33" d="100"/>
        <a:sy n="33" d="100"/>
      </p:scale>
      <p:origin x="0" y="11100"/>
    </p:cViewPr>
  </p:outlineViewPr>
  <p:notesTextViewPr>
    <p:cViewPr>
      <p:scale>
        <a:sx n="100" d="100"/>
        <a:sy n="100" d="100"/>
      </p:scale>
      <p:origin x="0" y="0"/>
    </p:cViewPr>
  </p:notesTextViewPr>
  <p:sorterViewPr>
    <p:cViewPr>
      <p:scale>
        <a:sx n="66" d="100"/>
        <a:sy n="66" d="100"/>
      </p:scale>
      <p:origin x="0" y="54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presProps" Target="presProps.xml"/><Relationship Id="rId172" Type="http://schemas.openxmlformats.org/officeDocument/2006/relationships/slide" Target="slides/slide17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viewProps" Target="viewProps.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theme" Target="theme/theme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tableStyles" Target="tableStyles.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notesMaster" Target="notesMasters/notesMaster1.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 1"/>
          <p:cNvSpPr>
            <a:spLocks noGrp="1"/>
          </p:cNvSpPr>
          <p:nvPr>
            <p:ph type="hdr" sz="quarter"/>
          </p:nvPr>
        </p:nvSpPr>
        <p:spPr>
          <a:xfrm>
            <a:off x="0" y="3"/>
            <a:ext cx="2918830" cy="493316"/>
          </a:xfrm>
          <a:prstGeom prst="rect">
            <a:avLst/>
          </a:prstGeom>
        </p:spPr>
        <p:txBody>
          <a:bodyPr vert="horz" lIns="94836" tIns="47418" rIns="94836" bIns="47418" rtlCol="0"/>
          <a:lstStyle>
            <a:lvl1pPr algn="l">
              <a:defRPr sz="1200"/>
            </a:lvl1pPr>
          </a:lstStyle>
          <a:p>
            <a:endParaRPr kumimoji="1" lang="ja-JP" altLang="en-US"/>
          </a:p>
        </p:txBody>
      </p:sp>
      <p:sp>
        <p:nvSpPr>
          <p:cNvPr id="3" name="日付プレースホルダ 2"/>
          <p:cNvSpPr>
            <a:spLocks noGrp="1"/>
          </p:cNvSpPr>
          <p:nvPr>
            <p:ph type="dt" idx="1"/>
          </p:nvPr>
        </p:nvSpPr>
        <p:spPr>
          <a:xfrm>
            <a:off x="3815375" y="3"/>
            <a:ext cx="2918830" cy="493316"/>
          </a:xfrm>
          <a:prstGeom prst="rect">
            <a:avLst/>
          </a:prstGeom>
        </p:spPr>
        <p:txBody>
          <a:bodyPr vert="horz" lIns="94836" tIns="47418" rIns="94836" bIns="47418" rtlCol="0"/>
          <a:lstStyle>
            <a:lvl1pPr algn="r">
              <a:defRPr sz="1200"/>
            </a:lvl1pPr>
          </a:lstStyle>
          <a:p>
            <a:fld id="{3FE87122-536F-4113-9855-49DB381A4353}" type="datetimeFigureOut">
              <a:rPr kumimoji="1" lang="ja-JP" altLang="en-US" smtClean="0"/>
              <a:pPr/>
              <a:t>2022/12/28</a:t>
            </a:fld>
            <a:endParaRPr kumimoji="1" lang="ja-JP" altLang="en-US"/>
          </a:p>
        </p:txBody>
      </p:sp>
      <p:sp>
        <p:nvSpPr>
          <p:cNvPr id="4" name="スライド イメージ プレースホルダ 3"/>
          <p:cNvSpPr>
            <a:spLocks noGrp="1" noRot="1" noChangeAspect="1"/>
          </p:cNvSpPr>
          <p:nvPr>
            <p:ph type="sldImg" idx="2"/>
          </p:nvPr>
        </p:nvSpPr>
        <p:spPr>
          <a:xfrm>
            <a:off x="698500" y="741363"/>
            <a:ext cx="5340350" cy="3697287"/>
          </a:xfrm>
          <a:prstGeom prst="rect">
            <a:avLst/>
          </a:prstGeom>
          <a:noFill/>
          <a:ln w="12700">
            <a:solidFill>
              <a:prstClr val="black"/>
            </a:solidFill>
          </a:ln>
        </p:spPr>
        <p:txBody>
          <a:bodyPr vert="horz" lIns="94836" tIns="47418" rIns="94836" bIns="47418" rtlCol="0" anchor="ctr"/>
          <a:lstStyle/>
          <a:p>
            <a:endParaRPr lang="ja-JP" altLang="en-US"/>
          </a:p>
        </p:txBody>
      </p:sp>
      <p:sp>
        <p:nvSpPr>
          <p:cNvPr id="5" name="ノート プレースホルダ 4"/>
          <p:cNvSpPr>
            <a:spLocks noGrp="1"/>
          </p:cNvSpPr>
          <p:nvPr>
            <p:ph type="body" sz="quarter" idx="3"/>
          </p:nvPr>
        </p:nvSpPr>
        <p:spPr>
          <a:xfrm>
            <a:off x="673577" y="4686499"/>
            <a:ext cx="5388610" cy="4439841"/>
          </a:xfrm>
          <a:prstGeom prst="rect">
            <a:avLst/>
          </a:prstGeom>
        </p:spPr>
        <p:txBody>
          <a:bodyPr vert="horz" lIns="94836" tIns="47418" rIns="94836" bIns="47418" rtlCol="0">
            <a:normAutofit/>
          </a:body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6" name="フッター プレースホルダ 5"/>
          <p:cNvSpPr>
            <a:spLocks noGrp="1"/>
          </p:cNvSpPr>
          <p:nvPr>
            <p:ph type="ftr" sz="quarter" idx="4"/>
          </p:nvPr>
        </p:nvSpPr>
        <p:spPr>
          <a:xfrm>
            <a:off x="0" y="9371288"/>
            <a:ext cx="2918830" cy="493316"/>
          </a:xfrm>
          <a:prstGeom prst="rect">
            <a:avLst/>
          </a:prstGeom>
        </p:spPr>
        <p:txBody>
          <a:bodyPr vert="horz" lIns="94836" tIns="47418" rIns="94836" bIns="47418" rtlCol="0" anchor="b"/>
          <a:lstStyle>
            <a:lvl1pPr algn="l">
              <a:defRPr sz="1200"/>
            </a:lvl1pPr>
          </a:lstStyle>
          <a:p>
            <a:endParaRPr kumimoji="1" lang="ja-JP" altLang="en-US"/>
          </a:p>
        </p:txBody>
      </p:sp>
      <p:sp>
        <p:nvSpPr>
          <p:cNvPr id="7" name="スライド番号プレースホルダ 6"/>
          <p:cNvSpPr>
            <a:spLocks noGrp="1"/>
          </p:cNvSpPr>
          <p:nvPr>
            <p:ph type="sldNum" sz="quarter" idx="5"/>
          </p:nvPr>
        </p:nvSpPr>
        <p:spPr>
          <a:xfrm>
            <a:off x="3815375" y="9371288"/>
            <a:ext cx="2918830" cy="493316"/>
          </a:xfrm>
          <a:prstGeom prst="rect">
            <a:avLst/>
          </a:prstGeom>
        </p:spPr>
        <p:txBody>
          <a:bodyPr vert="horz" lIns="94836" tIns="47418" rIns="94836" bIns="47418" rtlCol="0" anchor="b"/>
          <a:lstStyle>
            <a:lvl1pPr algn="r">
              <a:defRPr sz="1200"/>
            </a:lvl1pPr>
          </a:lstStyle>
          <a:p>
            <a:fld id="{5BA2E95C-A3BD-4D9C-BF79-AFA07D554CFA}" type="slidenum">
              <a:rPr kumimoji="1" lang="ja-JP" altLang="en-US" smtClean="0"/>
              <a:pPr/>
              <a:t>‹#›</a:t>
            </a:fld>
            <a:endParaRPr kumimoji="1" lang="ja-JP" altLang="en-US"/>
          </a:p>
        </p:txBody>
      </p:sp>
    </p:spTree>
    <p:extLst>
      <p:ext uri="{BB962C8B-B14F-4D97-AF65-F5344CB8AC3E}">
        <p14:creationId xmlns:p14="http://schemas.microsoft.com/office/powerpoint/2010/main" val="202785660"/>
      </p:ext>
    </p:extLst>
  </p:cSld>
  <p:clrMap bg1="lt1" tx1="dk1" bg2="lt2" tx2="dk2" accent1="accent1" accent2="accent2" accent3="accent3" accent4="accent4" accent5="accent5" accent6="accent6" hlink="hlink" folHlink="folHlink"/>
  <p:notesStyle>
    <a:lvl1pPr marL="0" algn="l" defTabSz="957700" rtl="0" eaLnBrk="1" latinLnBrk="0" hangingPunct="1">
      <a:defRPr kumimoji="1" sz="1300" kern="1200">
        <a:solidFill>
          <a:schemeClr val="tx1"/>
        </a:solidFill>
        <a:latin typeface="+mn-lt"/>
        <a:ea typeface="+mn-ea"/>
        <a:cs typeface="+mn-cs"/>
      </a:defRPr>
    </a:lvl1pPr>
    <a:lvl2pPr marL="478850" algn="l" defTabSz="957700" rtl="0" eaLnBrk="1" latinLnBrk="0" hangingPunct="1">
      <a:defRPr kumimoji="1" sz="1300" kern="1200">
        <a:solidFill>
          <a:schemeClr val="tx1"/>
        </a:solidFill>
        <a:latin typeface="+mn-lt"/>
        <a:ea typeface="+mn-ea"/>
        <a:cs typeface="+mn-cs"/>
      </a:defRPr>
    </a:lvl2pPr>
    <a:lvl3pPr marL="957700" algn="l" defTabSz="957700" rtl="0" eaLnBrk="1" latinLnBrk="0" hangingPunct="1">
      <a:defRPr kumimoji="1" sz="1300" kern="1200">
        <a:solidFill>
          <a:schemeClr val="tx1"/>
        </a:solidFill>
        <a:latin typeface="+mn-lt"/>
        <a:ea typeface="+mn-ea"/>
        <a:cs typeface="+mn-cs"/>
      </a:defRPr>
    </a:lvl3pPr>
    <a:lvl4pPr marL="1436551" algn="l" defTabSz="957700" rtl="0" eaLnBrk="1" latinLnBrk="0" hangingPunct="1">
      <a:defRPr kumimoji="1" sz="1300" kern="1200">
        <a:solidFill>
          <a:schemeClr val="tx1"/>
        </a:solidFill>
        <a:latin typeface="+mn-lt"/>
        <a:ea typeface="+mn-ea"/>
        <a:cs typeface="+mn-cs"/>
      </a:defRPr>
    </a:lvl4pPr>
    <a:lvl5pPr marL="1915402" algn="l" defTabSz="957700" rtl="0" eaLnBrk="1" latinLnBrk="0" hangingPunct="1">
      <a:defRPr kumimoji="1" sz="1300" kern="1200">
        <a:solidFill>
          <a:schemeClr val="tx1"/>
        </a:solidFill>
        <a:latin typeface="+mn-lt"/>
        <a:ea typeface="+mn-ea"/>
        <a:cs typeface="+mn-cs"/>
      </a:defRPr>
    </a:lvl5pPr>
    <a:lvl6pPr marL="2394252" algn="l" defTabSz="957700" rtl="0" eaLnBrk="1" latinLnBrk="0" hangingPunct="1">
      <a:defRPr kumimoji="1" sz="1300" kern="1200">
        <a:solidFill>
          <a:schemeClr val="tx1"/>
        </a:solidFill>
        <a:latin typeface="+mn-lt"/>
        <a:ea typeface="+mn-ea"/>
        <a:cs typeface="+mn-cs"/>
      </a:defRPr>
    </a:lvl6pPr>
    <a:lvl7pPr marL="2873102" algn="l" defTabSz="957700" rtl="0" eaLnBrk="1" latinLnBrk="0" hangingPunct="1">
      <a:defRPr kumimoji="1" sz="1300" kern="1200">
        <a:solidFill>
          <a:schemeClr val="tx1"/>
        </a:solidFill>
        <a:latin typeface="+mn-lt"/>
        <a:ea typeface="+mn-ea"/>
        <a:cs typeface="+mn-cs"/>
      </a:defRPr>
    </a:lvl7pPr>
    <a:lvl8pPr marL="3351952" algn="l" defTabSz="957700" rtl="0" eaLnBrk="1" latinLnBrk="0" hangingPunct="1">
      <a:defRPr kumimoji="1" sz="1300" kern="1200">
        <a:solidFill>
          <a:schemeClr val="tx1"/>
        </a:solidFill>
        <a:latin typeface="+mn-lt"/>
        <a:ea typeface="+mn-ea"/>
        <a:cs typeface="+mn-cs"/>
      </a:defRPr>
    </a:lvl8pPr>
    <a:lvl9pPr marL="3830803" algn="l" defTabSz="957700" rtl="0" eaLnBrk="1" latinLnBrk="0" hangingPunct="1">
      <a:defRPr kumimoji="1" sz="13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5BA2E95C-A3BD-4D9C-BF79-AFA07D554CFA}" type="slidenum">
              <a:rPr kumimoji="1" lang="ja-JP" altLang="en-US" smtClean="0"/>
              <a:pPr/>
              <a:t>1</a:t>
            </a:fld>
            <a:endParaRPr kumimoji="1" lang="ja-JP"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12C045A4-C8FA-4529-A9B3-928B922D6577}" type="slidenum">
              <a:rPr kumimoji="1" lang="ja-JP" altLang="en-US" smtClean="0"/>
              <a:pPr/>
              <a:t>24</a:t>
            </a:fld>
            <a:endParaRPr kumimoji="1" lang="ja-JP"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12C045A4-C8FA-4529-A9B3-928B922D6577}" type="slidenum">
              <a:rPr kumimoji="1" lang="ja-JP" altLang="en-US" smtClean="0"/>
              <a:pPr/>
              <a:t>32</a:t>
            </a:fld>
            <a:endParaRPr kumimoji="1" lang="ja-JP"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8875"/>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5BA2E95C-A3BD-4D9C-BF79-AFA07D554CFA}" type="slidenum">
              <a:rPr kumimoji="1" lang="ja-JP" altLang="en-US" smtClean="0"/>
              <a:pPr/>
              <a:t>33</a:t>
            </a:fld>
            <a:endParaRPr kumimoji="1" lang="ja-JP" altLang="en-US"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8875"/>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12C045A4-C8FA-4529-A9B3-928B922D6577}" type="slidenum">
              <a:rPr kumimoji="1" lang="ja-JP" altLang="en-US" smtClean="0"/>
              <a:pPr/>
              <a:t>36</a:t>
            </a:fld>
            <a:endParaRPr kumimoji="1" lang="ja-JP"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12C045A4-C8FA-4529-A9B3-928B922D6577}" type="slidenum">
              <a:rPr kumimoji="1" lang="ja-JP" altLang="en-US" smtClean="0"/>
              <a:pPr/>
              <a:t>37</a:t>
            </a:fld>
            <a:endParaRPr kumimoji="1" lang="ja-JP"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12C045A4-C8FA-4529-A9B3-928B922D6577}" type="slidenum">
              <a:rPr kumimoji="1" lang="ja-JP" altLang="en-US" smtClean="0"/>
              <a:pPr/>
              <a:t>46</a:t>
            </a:fld>
            <a:endParaRPr kumimoji="1" lang="ja-JP"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12C045A4-C8FA-4529-A9B3-928B922D6577}" type="slidenum">
              <a:rPr kumimoji="1" lang="ja-JP" altLang="en-US" smtClean="0"/>
              <a:pPr/>
              <a:t>47</a:t>
            </a:fld>
            <a:endParaRPr kumimoji="1" lang="ja-JP"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12C045A4-C8FA-4529-A9B3-928B922D6577}" type="slidenum">
              <a:rPr kumimoji="1" lang="ja-JP" altLang="en-US" smtClean="0"/>
              <a:pPr/>
              <a:t>48</a:t>
            </a:fld>
            <a:endParaRPr kumimoji="1" lang="ja-JP"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12C045A4-C8FA-4529-A9B3-928B922D6577}" type="slidenum">
              <a:rPr kumimoji="1" lang="ja-JP" altLang="en-US" smtClean="0"/>
              <a:pPr/>
              <a:t>49</a:t>
            </a:fld>
            <a:endParaRPr kumimoji="1" lang="ja-JP"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12C045A4-C8FA-4529-A9B3-928B922D6577}" type="slidenum">
              <a:rPr kumimoji="1" lang="ja-JP" altLang="en-US" smtClean="0"/>
              <a:pPr/>
              <a:t>6</a:t>
            </a:fld>
            <a:endParaRPr kumimoji="1" lang="ja-JP" alt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12C045A4-C8FA-4529-A9B3-928B922D6577}" type="slidenum">
              <a:rPr kumimoji="1" lang="ja-JP" altLang="en-US" smtClean="0"/>
              <a:pPr/>
              <a:t>54</a:t>
            </a:fld>
            <a:endParaRPr kumimoji="1" lang="ja-JP"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12C045A4-C8FA-4529-A9B3-928B922D6577}" type="slidenum">
              <a:rPr kumimoji="1" lang="ja-JP" altLang="en-US" smtClean="0"/>
              <a:pPr/>
              <a:t>55</a:t>
            </a:fld>
            <a:endParaRPr kumimoji="1" lang="ja-JP"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12C045A4-C8FA-4529-A9B3-928B922D6577}" type="slidenum">
              <a:rPr kumimoji="1" lang="ja-JP" altLang="en-US" smtClean="0"/>
              <a:pPr/>
              <a:t>56</a:t>
            </a:fld>
            <a:endParaRPr kumimoji="1" lang="ja-JP"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5BA2E95C-A3BD-4D9C-BF79-AFA07D554CFA}" type="slidenum">
              <a:rPr kumimoji="1" lang="ja-JP" altLang="en-US" smtClean="0"/>
              <a:pPr/>
              <a:t>60</a:t>
            </a:fld>
            <a:endParaRPr kumimoji="1" lang="ja-JP"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12C045A4-C8FA-4529-A9B3-928B922D6577}" type="slidenum">
              <a:rPr kumimoji="1" lang="ja-JP" altLang="en-US" smtClean="0"/>
              <a:pPr/>
              <a:t>61</a:t>
            </a:fld>
            <a:endParaRPr kumimoji="1" lang="ja-JP"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12C045A4-C8FA-4529-A9B3-928B922D6577}" type="slidenum">
              <a:rPr kumimoji="1" lang="ja-JP" altLang="en-US" smtClean="0"/>
              <a:pPr/>
              <a:t>65</a:t>
            </a:fld>
            <a:endParaRPr kumimoji="1" lang="ja-JP" altLang="en-US"/>
          </a:p>
        </p:txBody>
      </p:sp>
    </p:spTree>
    <p:extLst>
      <p:ext uri="{BB962C8B-B14F-4D97-AF65-F5344CB8AC3E}">
        <p14:creationId xmlns:p14="http://schemas.microsoft.com/office/powerpoint/2010/main" val="199021204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C700731B-E010-492F-8A52-2F993D8E27FB}" type="slidenum">
              <a:rPr kumimoji="1" lang="ja-JP" altLang="en-US" smtClean="0"/>
              <a:pPr/>
              <a:t>68</a:t>
            </a:fld>
            <a:endParaRPr kumimoji="1" lang="ja-JP" altLang="en-US"/>
          </a:p>
        </p:txBody>
      </p:sp>
    </p:spTree>
    <p:extLst>
      <p:ext uri="{BB962C8B-B14F-4D97-AF65-F5344CB8AC3E}">
        <p14:creationId xmlns:p14="http://schemas.microsoft.com/office/powerpoint/2010/main" val="222386333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12C045A4-C8FA-4529-A9B3-928B922D6577}" type="slidenum">
              <a:rPr kumimoji="1" lang="ja-JP" altLang="en-US" smtClean="0"/>
              <a:pPr/>
              <a:t>79</a:t>
            </a:fld>
            <a:endParaRPr kumimoji="1" lang="ja-JP" altLang="en-US"/>
          </a:p>
        </p:txBody>
      </p:sp>
    </p:spTree>
    <p:extLst>
      <p:ext uri="{BB962C8B-B14F-4D97-AF65-F5344CB8AC3E}">
        <p14:creationId xmlns:p14="http://schemas.microsoft.com/office/powerpoint/2010/main" val="54242713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12C045A4-C8FA-4529-A9B3-928B922D6577}" type="slidenum">
              <a:rPr kumimoji="1" lang="ja-JP" altLang="en-US" smtClean="0"/>
              <a:pPr/>
              <a:t>80</a:t>
            </a:fld>
            <a:endParaRPr kumimoji="1" lang="ja-JP" altLang="en-US"/>
          </a:p>
        </p:txBody>
      </p:sp>
    </p:spTree>
    <p:extLst>
      <p:ext uri="{BB962C8B-B14F-4D97-AF65-F5344CB8AC3E}">
        <p14:creationId xmlns:p14="http://schemas.microsoft.com/office/powerpoint/2010/main" val="54242713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E77B2A58-34A9-4D75-91FD-222CAA55EB6E}" type="slidenum">
              <a:rPr lang="en-US" altLang="ja-JP" smtClean="0"/>
              <a:pPr>
                <a:defRPr/>
              </a:pPr>
              <a:t>84</a:t>
            </a:fld>
            <a:endParaRPr lang="en-US" altLang="ja-JP" dirty="0"/>
          </a:p>
        </p:txBody>
      </p:sp>
    </p:spTree>
    <p:extLst>
      <p:ext uri="{BB962C8B-B14F-4D97-AF65-F5344CB8AC3E}">
        <p14:creationId xmlns:p14="http://schemas.microsoft.com/office/powerpoint/2010/main" val="128955306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12C045A4-C8FA-4529-A9B3-928B922D6577}" type="slidenum">
              <a:rPr kumimoji="1" lang="ja-JP" altLang="en-US" smtClean="0"/>
              <a:pPr/>
              <a:t>7</a:t>
            </a:fld>
            <a:endParaRPr kumimoji="1" lang="ja-JP" altLang="en-US"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700088"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a:defRPr/>
            </a:pPr>
            <a:fld id="{82FFADDA-A96B-4DED-B9A3-2355C732E746}" type="slidenum">
              <a:rPr lang="ja-JP" altLang="en-US" smtClean="0"/>
              <a:pPr>
                <a:defRPr/>
              </a:pPr>
              <a:t>87</a:t>
            </a:fld>
            <a:endParaRPr lang="en-US" altLang="ja-JP" dirty="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511175" y="276225"/>
            <a:ext cx="5951538" cy="4121150"/>
          </a:xfrm>
          <a:ln/>
        </p:spPr>
      </p:sp>
      <p:sp>
        <p:nvSpPr>
          <p:cNvPr id="16387" name="ノート プレースホルダ 2"/>
          <p:cNvSpPr>
            <a:spLocks noGrp="1"/>
          </p:cNvSpPr>
          <p:nvPr>
            <p:ph type="body" idx="1"/>
          </p:nvPr>
        </p:nvSpPr>
        <p:spPr>
          <a:xfrm>
            <a:off x="788988" y="5222875"/>
            <a:ext cx="5389562" cy="3906838"/>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ea typeface="ＭＳ Ｐゴシック" charset="-128"/>
              </a:rPr>
              <a:pPr/>
              <a:t>89</a:t>
            </a:fld>
            <a:endParaRPr lang="en-US" altLang="ja-JP" dirty="0" smtClean="0">
              <a:ea typeface="ＭＳ Ｐゴシック" charset="-128"/>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811C1AA7-FB06-4213-A7C0-9A489C44C962}" type="slidenum">
              <a:rPr kumimoji="1" lang="ja-JP" altLang="en-US" smtClean="0"/>
              <a:pPr/>
              <a:t>102</a:t>
            </a:fld>
            <a:endParaRPr kumimoji="1" lang="ja-JP" altLang="en-US"/>
          </a:p>
        </p:txBody>
      </p:sp>
    </p:spTree>
    <p:extLst>
      <p:ext uri="{BB962C8B-B14F-4D97-AF65-F5344CB8AC3E}">
        <p14:creationId xmlns:p14="http://schemas.microsoft.com/office/powerpoint/2010/main" val="117415441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749329C4-3A8D-4BEE-97E3-EF6A0764FA4E}" type="slidenum">
              <a:rPr kumimoji="1" lang="ja-JP" altLang="en-US" smtClean="0"/>
              <a:pPr/>
              <a:t>122</a:t>
            </a:fld>
            <a:endParaRPr kumimoji="1" lang="ja-JP" altLang="en-US"/>
          </a:p>
        </p:txBody>
      </p:sp>
    </p:spTree>
    <p:extLst>
      <p:ext uri="{BB962C8B-B14F-4D97-AF65-F5344CB8AC3E}">
        <p14:creationId xmlns:p14="http://schemas.microsoft.com/office/powerpoint/2010/main" val="112660866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1909AAF5-10F5-40BA-99E8-E0C31DD4EED5}" type="slidenum">
              <a:rPr kumimoji="1" lang="ja-JP" altLang="en-US" smtClean="0"/>
              <a:pPr/>
              <a:t>126</a:t>
            </a:fld>
            <a:endParaRPr kumimoji="1" lang="ja-JP" altLang="en-US"/>
          </a:p>
        </p:txBody>
      </p:sp>
    </p:spTree>
    <p:extLst>
      <p:ext uri="{BB962C8B-B14F-4D97-AF65-F5344CB8AC3E}">
        <p14:creationId xmlns:p14="http://schemas.microsoft.com/office/powerpoint/2010/main" val="101327219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1909AAF5-10F5-40BA-99E8-E0C31DD4EED5}" type="slidenum">
              <a:rPr kumimoji="1" lang="ja-JP" altLang="en-US" smtClean="0"/>
              <a:pPr/>
              <a:t>127</a:t>
            </a:fld>
            <a:endParaRPr kumimoji="1" lang="ja-JP" altLang="en-US"/>
          </a:p>
        </p:txBody>
      </p:sp>
    </p:spTree>
    <p:extLst>
      <p:ext uri="{BB962C8B-B14F-4D97-AF65-F5344CB8AC3E}">
        <p14:creationId xmlns:p14="http://schemas.microsoft.com/office/powerpoint/2010/main" val="101043449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スライド イメージ プレースホルダ 1"/>
          <p:cNvSpPr>
            <a:spLocks noGrp="1" noRot="1" noChangeAspect="1" noTextEdit="1"/>
          </p:cNvSpPr>
          <p:nvPr>
            <p:ph type="sldImg"/>
          </p:nvPr>
        </p:nvSpPr>
        <p:spPr>
          <a:xfrm>
            <a:off x="455613" y="276225"/>
            <a:ext cx="6037262" cy="4179888"/>
          </a:xfrm>
          <a:ln/>
        </p:spPr>
      </p:sp>
      <p:sp>
        <p:nvSpPr>
          <p:cNvPr id="125955" name="ノート プレースホルダ 2"/>
          <p:cNvSpPr>
            <a:spLocks noGrp="1"/>
          </p:cNvSpPr>
          <p:nvPr>
            <p:ph type="body" idx="1"/>
          </p:nvPr>
        </p:nvSpPr>
        <p:spPr>
          <a:xfrm>
            <a:off x="551369" y="5033225"/>
            <a:ext cx="5821534" cy="4719631"/>
          </a:xfrm>
          <a:noFill/>
          <a:ln>
            <a:solidFill>
              <a:schemeClr val="tx1"/>
            </a:solidFill>
          </a:ln>
        </p:spPr>
        <p:txBody>
          <a:bodyPr/>
          <a:lstStyle/>
          <a:p>
            <a:endParaRPr lang="ja-JP" altLang="en-US" dirty="0" smtClean="0"/>
          </a:p>
        </p:txBody>
      </p:sp>
      <p:sp>
        <p:nvSpPr>
          <p:cNvPr id="125956" name="スライド番号プレースホルダ 3"/>
          <p:cNvSpPr>
            <a:spLocks noGrp="1"/>
          </p:cNvSpPr>
          <p:nvPr>
            <p:ph type="sldNum" sz="quarter" idx="5"/>
          </p:nvPr>
        </p:nvSpPr>
        <p:spPr>
          <a:noFill/>
        </p:spPr>
        <p:txBody>
          <a:bodyPr/>
          <a:lstStyle/>
          <a:p>
            <a:pPr defTabSz="832996"/>
            <a:fld id="{AA62C4FF-F09C-4520-A6F6-F2869E69E4D6}" type="slidenum">
              <a:rPr lang="en-US" altLang="ja-JP" smtClean="0"/>
              <a:pPr defTabSz="832996"/>
              <a:t>144</a:t>
            </a:fld>
            <a:endParaRPr lang="en-US" altLang="ja-JP" dirty="0" smtClean="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749329C4-3A8D-4BEE-97E3-EF6A0764FA4E}" type="slidenum">
              <a:rPr kumimoji="1" lang="ja-JP" altLang="en-US" smtClean="0"/>
              <a:pPr/>
              <a:t>146</a:t>
            </a:fld>
            <a:endParaRPr kumimoji="1" lang="ja-JP" altLang="en-US"/>
          </a:p>
        </p:txBody>
      </p:sp>
    </p:spTree>
    <p:extLst>
      <p:ext uri="{BB962C8B-B14F-4D97-AF65-F5344CB8AC3E}">
        <p14:creationId xmlns:p14="http://schemas.microsoft.com/office/powerpoint/2010/main" val="397407449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C85F86FE-2D60-44C1-9F58-26F119C25496}" type="slidenum">
              <a:rPr kumimoji="1" lang="ja-JP" altLang="en-US" smtClean="0"/>
              <a:pPr/>
              <a:t>153</a:t>
            </a:fld>
            <a:endParaRPr kumimoji="1" lang="ja-JP" altLang="en-US" dirty="0"/>
          </a:p>
        </p:txBody>
      </p:sp>
    </p:spTree>
    <p:extLst>
      <p:ext uri="{BB962C8B-B14F-4D97-AF65-F5344CB8AC3E}">
        <p14:creationId xmlns:p14="http://schemas.microsoft.com/office/powerpoint/2010/main" val="105595167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C85F86FE-2D60-44C1-9F58-26F119C25496}" type="slidenum">
              <a:rPr kumimoji="1" lang="ja-JP" altLang="en-US" smtClean="0"/>
              <a:pPr/>
              <a:t>154</a:t>
            </a:fld>
            <a:endParaRPr kumimoji="1" lang="ja-JP" altLang="en-US" dirty="0"/>
          </a:p>
        </p:txBody>
      </p:sp>
    </p:spTree>
    <p:extLst>
      <p:ext uri="{BB962C8B-B14F-4D97-AF65-F5344CB8AC3E}">
        <p14:creationId xmlns:p14="http://schemas.microsoft.com/office/powerpoint/2010/main" val="105595167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12C045A4-C8FA-4529-A9B3-928B922D6577}" type="slidenum">
              <a:rPr kumimoji="1" lang="ja-JP" altLang="en-US" smtClean="0"/>
              <a:pPr/>
              <a:t>8</a:t>
            </a:fld>
            <a:endParaRPr kumimoji="1" lang="ja-JP" alt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C85F86FE-2D60-44C1-9F58-26F119C25496}" type="slidenum">
              <a:rPr kumimoji="1" lang="ja-JP" altLang="en-US" smtClean="0"/>
              <a:pPr/>
              <a:t>155</a:t>
            </a:fld>
            <a:endParaRPr kumimoji="1" lang="ja-JP" altLang="en-US" dirty="0"/>
          </a:p>
        </p:txBody>
      </p:sp>
    </p:spTree>
    <p:extLst>
      <p:ext uri="{BB962C8B-B14F-4D97-AF65-F5344CB8AC3E}">
        <p14:creationId xmlns:p14="http://schemas.microsoft.com/office/powerpoint/2010/main" val="105595167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スライド イメージ プレースホルダ 1"/>
          <p:cNvSpPr>
            <a:spLocks noGrp="1" noRot="1" noChangeAspect="1"/>
          </p:cNvSpPr>
          <p:nvPr>
            <p:ph type="sldImg"/>
          </p:nvPr>
        </p:nvSpPr>
        <p:spPr bwMode="auto">
          <a:noFill/>
          <a:ln>
            <a:solidFill>
              <a:srgbClr val="000000"/>
            </a:solidFill>
            <a:miter lim="800000"/>
            <a:headEnd/>
            <a:tailEnd/>
          </a:ln>
        </p:spPr>
      </p:sp>
      <p:sp>
        <p:nvSpPr>
          <p:cNvPr id="40962"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n-US" altLang="ja-JP" dirty="0" smtClean="0"/>
          </a:p>
        </p:txBody>
      </p:sp>
      <p:sp>
        <p:nvSpPr>
          <p:cNvPr id="40963" name="スライド番号プレースホルダ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2497E558-FD6D-4601-9C37-6BEBF53DFD13}" type="slidenum">
              <a:rPr lang="ja-JP" altLang="en-US"/>
              <a:pPr fontAlgn="base">
                <a:spcBef>
                  <a:spcPct val="0"/>
                </a:spcBef>
                <a:spcAft>
                  <a:spcPct val="0"/>
                </a:spcAft>
              </a:pPr>
              <a:t>156</a:t>
            </a:fld>
            <a:endParaRPr lang="en-US" altLang="ja-JP" dirty="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0D228277-90E2-4377-B680-EF81D3F1B87A}" type="slidenum">
              <a:rPr kumimoji="1" lang="ja-JP" altLang="en-US" smtClean="0"/>
              <a:pPr/>
              <a:t>158</a:t>
            </a:fld>
            <a:endParaRPr kumimoji="1" lang="ja-JP" altLang="en-US" dirty="0"/>
          </a:p>
        </p:txBody>
      </p:sp>
    </p:spTree>
    <p:extLst>
      <p:ext uri="{BB962C8B-B14F-4D97-AF65-F5344CB8AC3E}">
        <p14:creationId xmlns:p14="http://schemas.microsoft.com/office/powerpoint/2010/main" val="241508540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12C045A4-C8FA-4529-A9B3-928B922D6577}" type="slidenum">
              <a:rPr lang="ja-JP" altLang="en-US" smtClean="0">
                <a:solidFill>
                  <a:prstClr val="black"/>
                </a:solidFill>
              </a:rPr>
              <a:pPr/>
              <a:t>162</a:t>
            </a:fld>
            <a:endParaRPr lang="ja-JP" altLang="en-US">
              <a:solidFill>
                <a:prstClr val="black"/>
              </a:solidFill>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5BA2E95C-A3BD-4D9C-BF79-AFA07D554CFA}" type="slidenum">
              <a:rPr kumimoji="1" lang="ja-JP" altLang="en-US" smtClean="0"/>
              <a:pPr/>
              <a:t>167</a:t>
            </a:fld>
            <a:endParaRPr kumimoji="1" lang="ja-JP"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5BA2E95C-A3BD-4D9C-BF79-AFA07D554CFA}" type="slidenum">
              <a:rPr kumimoji="1" lang="ja-JP" altLang="en-US" smtClean="0"/>
              <a:pPr/>
              <a:t>168</a:t>
            </a:fld>
            <a:endParaRPr kumimoji="1" lang="ja-JP"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5BA2E95C-A3BD-4D9C-BF79-AFA07D554CFA}" type="slidenum">
              <a:rPr kumimoji="1" lang="ja-JP" altLang="en-US" smtClean="0"/>
              <a:pPr/>
              <a:t>170</a:t>
            </a:fld>
            <a:endParaRPr kumimoji="1" lang="ja-JP"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8500" y="741363"/>
            <a:ext cx="5338763" cy="3697287"/>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50099830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5BA2E95C-A3BD-4D9C-BF79-AFA07D554CFA}" type="slidenum">
              <a:rPr kumimoji="1" lang="ja-JP" altLang="en-US" smtClean="0"/>
              <a:pPr/>
              <a:t>12</a:t>
            </a:fld>
            <a:endParaRPr kumimoji="1" lang="ja-JP"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12C045A4-C8FA-4529-A9B3-928B922D6577}" type="slidenum">
              <a:rPr kumimoji="1" lang="ja-JP" altLang="en-US" smtClean="0"/>
              <a:pPr/>
              <a:t>15</a:t>
            </a:fld>
            <a:endParaRPr kumimoji="1" lang="ja-JP" altLang="en-US"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12C045A4-C8FA-4529-A9B3-928B922D6577}" type="slidenum">
              <a:rPr kumimoji="1" lang="ja-JP" altLang="en-US" smtClean="0"/>
              <a:pPr/>
              <a:t>16</a:t>
            </a:fld>
            <a:endParaRPr kumimoji="1" lang="ja-JP"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12C045A4-C8FA-4529-A9B3-928B922D6577}" type="slidenum">
              <a:rPr kumimoji="1" lang="ja-JP" altLang="en-US" smtClean="0"/>
              <a:pPr/>
              <a:t>17</a:t>
            </a:fld>
            <a:endParaRPr kumimoji="1" lang="ja-JP"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12C045A4-C8FA-4529-A9B3-928B922D6577}" type="slidenum">
              <a:rPr kumimoji="1" lang="ja-JP" altLang="en-US" smtClean="0"/>
              <a:pPr/>
              <a:t>23</a:t>
            </a:fld>
            <a:endParaRPr kumimoji="1" lang="ja-JP"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539"/>
            <a:ext cx="8420100" cy="1470025"/>
          </a:xfrm>
        </p:spPr>
        <p:txBody>
          <a:bodyPr/>
          <a:lstStyle/>
          <a:p>
            <a:r>
              <a:rPr kumimoji="1" lang="ja-JP" altLang="en-US" smtClean="0"/>
              <a:t>マスタ タイトルの書式設定</a:t>
            </a:r>
            <a:endParaRPr kumimoji="1" lang="ja-JP" altLang="en-US"/>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78850" indent="0" algn="ctr">
              <a:buNone/>
              <a:defRPr>
                <a:solidFill>
                  <a:schemeClr val="tx1">
                    <a:tint val="75000"/>
                  </a:schemeClr>
                </a:solidFill>
              </a:defRPr>
            </a:lvl2pPr>
            <a:lvl3pPr marL="957700" indent="0" algn="ctr">
              <a:buNone/>
              <a:defRPr>
                <a:solidFill>
                  <a:schemeClr val="tx1">
                    <a:tint val="75000"/>
                  </a:schemeClr>
                </a:solidFill>
              </a:defRPr>
            </a:lvl3pPr>
            <a:lvl4pPr marL="1436551" indent="0" algn="ctr">
              <a:buNone/>
              <a:defRPr>
                <a:solidFill>
                  <a:schemeClr val="tx1">
                    <a:tint val="75000"/>
                  </a:schemeClr>
                </a:solidFill>
              </a:defRPr>
            </a:lvl4pPr>
            <a:lvl5pPr marL="1915402" indent="0" algn="ctr">
              <a:buNone/>
              <a:defRPr>
                <a:solidFill>
                  <a:schemeClr val="tx1">
                    <a:tint val="75000"/>
                  </a:schemeClr>
                </a:solidFill>
              </a:defRPr>
            </a:lvl5pPr>
            <a:lvl6pPr marL="2394252" indent="0" algn="ctr">
              <a:buNone/>
              <a:defRPr>
                <a:solidFill>
                  <a:schemeClr val="tx1">
                    <a:tint val="75000"/>
                  </a:schemeClr>
                </a:solidFill>
              </a:defRPr>
            </a:lvl6pPr>
            <a:lvl7pPr marL="2873102" indent="0" algn="ctr">
              <a:buNone/>
              <a:defRPr>
                <a:solidFill>
                  <a:schemeClr val="tx1">
                    <a:tint val="75000"/>
                  </a:schemeClr>
                </a:solidFill>
              </a:defRPr>
            </a:lvl7pPr>
            <a:lvl8pPr marL="3351952" indent="0" algn="ctr">
              <a:buNone/>
              <a:defRPr>
                <a:solidFill>
                  <a:schemeClr val="tx1">
                    <a:tint val="75000"/>
                  </a:schemeClr>
                </a:solidFill>
              </a:defRPr>
            </a:lvl8pPr>
            <a:lvl9pPr marL="3830803" indent="0" algn="ctr">
              <a:buNone/>
              <a:defRPr>
                <a:solidFill>
                  <a:schemeClr val="tx1">
                    <a:tint val="75000"/>
                  </a:schemeClr>
                </a:solidFill>
              </a:defRPr>
            </a:lvl9pPr>
          </a:lstStyle>
          <a:p>
            <a:r>
              <a:rPr kumimoji="1" lang="ja-JP" altLang="en-US" smtClean="0"/>
              <a:t>マスタ サブタイトルの書式設定</a:t>
            </a:r>
            <a:endParaRPr kumimoji="1" lang="ja-JP" altLang="en-US"/>
          </a:p>
        </p:txBody>
      </p:sp>
      <p:sp>
        <p:nvSpPr>
          <p:cNvPr id="4" name="日付プレースホルダ 3"/>
          <p:cNvSpPr>
            <a:spLocks noGrp="1"/>
          </p:cNvSpPr>
          <p:nvPr>
            <p:ph type="dt" sz="half" idx="10"/>
          </p:nvPr>
        </p:nvSpPr>
        <p:spPr/>
        <p:txBody>
          <a:bodyPr/>
          <a:lstStyle/>
          <a:p>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a:xfrm>
            <a:off x="7594600" y="6633029"/>
            <a:ext cx="2311400" cy="225055"/>
          </a:xfrm>
        </p:spPr>
        <p:txBody>
          <a:bodyPr/>
          <a:lstStyle/>
          <a:p>
            <a:fld id="{37EF5067-3AB7-4642-9103-42CBD40CC6D9}" type="slidenum">
              <a:rPr kumimoji="1" lang="ja-JP" altLang="en-US" smtClean="0"/>
              <a:pPr/>
              <a:t>‹#›</a:t>
            </a:fld>
            <a:endParaRPr kumimoji="1" lang="ja-JP" altLang="en-US"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コンテンツ プレースホルダ 2"/>
          <p:cNvSpPr>
            <a:spLocks noGrp="1"/>
          </p:cNvSpPr>
          <p:nvPr>
            <p:ph idx="1"/>
          </p:nvPr>
        </p:nvSpPr>
        <p:spPr/>
        <p:txBody>
          <a:body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10"/>
          </p:nvPr>
        </p:nvSpPr>
        <p:spPr/>
        <p:txBody>
          <a:bodyPr/>
          <a:lstStyle/>
          <a:p>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p:txBody>
          <a:bodyPr/>
          <a:lstStyle/>
          <a:p>
            <a:fld id="{37EF5067-3AB7-4642-9103-42CBD40CC6D9}" type="slidenum">
              <a:rPr kumimoji="1" lang="ja-JP" altLang="en-US" smtClean="0"/>
              <a:pPr/>
              <a:t>‹#›</a:t>
            </a:fld>
            <a:endParaRPr kumimoji="1" lang="ja-JP" alt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p>
            <a:endParaRPr kumimoji="1" lang="ja-JP" altLang="en-US"/>
          </a:p>
        </p:txBody>
      </p:sp>
      <p:sp>
        <p:nvSpPr>
          <p:cNvPr id="3" name="フッター プレースホルダ 2"/>
          <p:cNvSpPr>
            <a:spLocks noGrp="1"/>
          </p:cNvSpPr>
          <p:nvPr>
            <p:ph type="ftr" sz="quarter" idx="11"/>
          </p:nvPr>
        </p:nvSpPr>
        <p:spPr/>
        <p:txBody>
          <a:bodyPr/>
          <a:lstStyle/>
          <a:p>
            <a:endParaRPr kumimoji="1" lang="ja-JP" altLang="en-US"/>
          </a:p>
        </p:txBody>
      </p:sp>
      <p:sp>
        <p:nvSpPr>
          <p:cNvPr id="4" name="スライド番号プレースホルダ 3"/>
          <p:cNvSpPr>
            <a:spLocks noGrp="1"/>
          </p:cNvSpPr>
          <p:nvPr>
            <p:ph type="sldNum" sz="quarter" idx="12"/>
          </p:nvPr>
        </p:nvSpPr>
        <p:spPr>
          <a:xfrm>
            <a:off x="7594600" y="6618513"/>
            <a:ext cx="2311400" cy="219187"/>
          </a:xfrm>
        </p:spPr>
        <p:txBody>
          <a:bodyPr/>
          <a:lstStyle/>
          <a:p>
            <a:fld id="{37EF5067-3AB7-4642-9103-42CBD40CC6D9}" type="slidenum">
              <a:rPr kumimoji="1" lang="ja-JP" altLang="en-US" smtClean="0"/>
              <a:pPr/>
              <a:t>‹#›</a:t>
            </a:fld>
            <a:endParaRPr kumimoji="1" lang="ja-JP" altLang="en-US"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vertTx">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縦書きテキスト プレースホルダ 2"/>
          <p:cNvSpPr>
            <a:spLocks noGrp="1"/>
          </p:cNvSpPr>
          <p:nvPr>
            <p:ph type="body" orient="vert" idx="1"/>
          </p:nvPr>
        </p:nvSpPr>
        <p:spPr/>
        <p:txBody>
          <a:bodyPr vert="eaVert"/>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10"/>
          </p:nvPr>
        </p:nvSpPr>
        <p:spPr/>
        <p:txBody>
          <a:bodyPr/>
          <a:lstStyle/>
          <a:p>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p:txBody>
          <a:bodyPr/>
          <a:lstStyle/>
          <a:p>
            <a:fld id="{37EF5067-3AB7-4642-9103-42CBD40CC6D9}" type="slidenum">
              <a:rPr kumimoji="1" lang="ja-JP" altLang="en-US" smtClean="0"/>
              <a:pPr/>
              <a:t>‹#›</a:t>
            </a:fld>
            <a:endParaRPr kumimoji="1" lang="ja-JP"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0E11F6A3-377A-49CC-B8AD-407C227BB939}" type="slidenum">
              <a:rPr kumimoji="1" lang="ja-JP" altLang="en-US" smtClean="0"/>
              <a:pPr/>
              <a:t>‹#›</a:t>
            </a:fld>
            <a:endParaRPr kumimoji="1" lang="ja-JP" altLang="en-US"/>
          </a:p>
        </p:txBody>
      </p:sp>
    </p:spTree>
    <p:extLst>
      <p:ext uri="{BB962C8B-B14F-4D97-AF65-F5344CB8AC3E}">
        <p14:creationId xmlns:p14="http://schemas.microsoft.com/office/powerpoint/2010/main" val="28861013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 1"/>
          <p:cNvSpPr>
            <a:spLocks noGrp="1"/>
          </p:cNvSpPr>
          <p:nvPr>
            <p:ph type="title"/>
          </p:nvPr>
        </p:nvSpPr>
        <p:spPr>
          <a:xfrm>
            <a:off x="495300" y="274638"/>
            <a:ext cx="8915400" cy="1143000"/>
          </a:xfrm>
          <a:prstGeom prst="rect">
            <a:avLst/>
          </a:prstGeom>
        </p:spPr>
        <p:txBody>
          <a:bodyPr vert="horz" lIns="95770" tIns="47886" rIns="95770" bIns="47886" rtlCol="0" anchor="ctr">
            <a:normAutofit/>
          </a:bodyPr>
          <a:lstStyle/>
          <a:p>
            <a:r>
              <a:rPr kumimoji="1" lang="ja-JP" altLang="en-US" smtClean="0"/>
              <a:t>マスタ タイトルの書式設定</a:t>
            </a:r>
            <a:endParaRPr kumimoji="1" lang="ja-JP" altLang="en-US"/>
          </a:p>
        </p:txBody>
      </p:sp>
      <p:sp>
        <p:nvSpPr>
          <p:cNvPr id="3" name="テキスト プレースホルダ 2"/>
          <p:cNvSpPr>
            <a:spLocks noGrp="1"/>
          </p:cNvSpPr>
          <p:nvPr>
            <p:ph type="body" idx="1"/>
          </p:nvPr>
        </p:nvSpPr>
        <p:spPr>
          <a:xfrm>
            <a:off x="495300" y="1600206"/>
            <a:ext cx="8915400" cy="4525963"/>
          </a:xfrm>
          <a:prstGeom prst="rect">
            <a:avLst/>
          </a:prstGeom>
        </p:spPr>
        <p:txBody>
          <a:bodyPr vert="horz" lIns="95770" tIns="47886" rIns="95770" bIns="47886" rtlCol="0">
            <a:normAutofit/>
          </a:body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2"/>
          </p:nvPr>
        </p:nvSpPr>
        <p:spPr>
          <a:xfrm>
            <a:off x="495300" y="6356464"/>
            <a:ext cx="2311400" cy="365125"/>
          </a:xfrm>
          <a:prstGeom prst="rect">
            <a:avLst/>
          </a:prstGeom>
        </p:spPr>
        <p:txBody>
          <a:bodyPr vert="horz" lIns="95770" tIns="47886" rIns="95770" bIns="47886" rtlCol="0" anchor="ctr"/>
          <a:lstStyle>
            <a:lvl1pPr algn="l">
              <a:defRPr sz="1300">
                <a:solidFill>
                  <a:schemeClr val="tx1">
                    <a:tint val="75000"/>
                  </a:schemeClr>
                </a:solidFill>
              </a:defRPr>
            </a:lvl1pPr>
          </a:lstStyle>
          <a:p>
            <a:endParaRPr kumimoji="1" lang="ja-JP" altLang="en-US"/>
          </a:p>
        </p:txBody>
      </p:sp>
      <p:sp>
        <p:nvSpPr>
          <p:cNvPr id="5" name="フッター プレースホルダ 4"/>
          <p:cNvSpPr>
            <a:spLocks noGrp="1"/>
          </p:cNvSpPr>
          <p:nvPr>
            <p:ph type="ftr" sz="quarter" idx="3"/>
          </p:nvPr>
        </p:nvSpPr>
        <p:spPr>
          <a:xfrm>
            <a:off x="3384550" y="6356464"/>
            <a:ext cx="3136900" cy="365125"/>
          </a:xfrm>
          <a:prstGeom prst="rect">
            <a:avLst/>
          </a:prstGeom>
        </p:spPr>
        <p:txBody>
          <a:bodyPr vert="horz" lIns="95770" tIns="47886" rIns="95770" bIns="47886" rtlCol="0" anchor="ctr"/>
          <a:lstStyle>
            <a:lvl1pPr algn="ctr">
              <a:defRPr sz="1300">
                <a:solidFill>
                  <a:schemeClr val="tx1">
                    <a:tint val="75000"/>
                  </a:schemeClr>
                </a:solidFill>
              </a:defRPr>
            </a:lvl1pPr>
          </a:lstStyle>
          <a:p>
            <a:endParaRPr kumimoji="1" lang="ja-JP" altLang="en-US"/>
          </a:p>
        </p:txBody>
      </p:sp>
      <p:sp>
        <p:nvSpPr>
          <p:cNvPr id="6" name="スライド番号プレースホルダ 5"/>
          <p:cNvSpPr>
            <a:spLocks noGrp="1"/>
          </p:cNvSpPr>
          <p:nvPr>
            <p:ph type="sldNum" sz="quarter" idx="4"/>
          </p:nvPr>
        </p:nvSpPr>
        <p:spPr>
          <a:xfrm>
            <a:off x="7594600" y="6472576"/>
            <a:ext cx="2311400" cy="365125"/>
          </a:xfrm>
          <a:prstGeom prst="rect">
            <a:avLst/>
          </a:prstGeom>
        </p:spPr>
        <p:txBody>
          <a:bodyPr vert="horz" lIns="95770" tIns="47886" rIns="95770" bIns="47886" rtlCol="0" anchor="ctr"/>
          <a:lstStyle>
            <a:lvl1pPr algn="r">
              <a:defRPr sz="1300">
                <a:solidFill>
                  <a:schemeClr val="tx1">
                    <a:tint val="75000"/>
                  </a:schemeClr>
                </a:solidFill>
              </a:defRPr>
            </a:lvl1pPr>
          </a:lstStyle>
          <a:p>
            <a:fld id="{37EF5067-3AB7-4642-9103-42CBD40CC6D9}" type="slidenum">
              <a:rPr kumimoji="1" lang="ja-JP" altLang="en-US" smtClean="0"/>
              <a:pPr/>
              <a:t>‹#›</a:t>
            </a:fld>
            <a:endParaRPr kumimoji="1" lang="ja-JP" altLang="en-US" dirty="0"/>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5" r:id="rId3"/>
    <p:sldLayoutId id="2147483656" r:id="rId4"/>
    <p:sldLayoutId id="2147483657" r:id="rId5"/>
  </p:sldLayoutIdLst>
  <p:hf hdr="0" ftr="0" dt="0"/>
  <p:txStyles>
    <p:titleStyle>
      <a:lvl1pPr algn="ctr" defTabSz="957700" rtl="0" eaLnBrk="1" latinLnBrk="0" hangingPunct="1">
        <a:spcBef>
          <a:spcPct val="0"/>
        </a:spcBef>
        <a:buNone/>
        <a:defRPr kumimoji="1" sz="4600" kern="1200">
          <a:solidFill>
            <a:schemeClr val="tx1"/>
          </a:solidFill>
          <a:latin typeface="+mj-lt"/>
          <a:ea typeface="+mj-ea"/>
          <a:cs typeface="+mj-cs"/>
        </a:defRPr>
      </a:lvl1pPr>
    </p:titleStyle>
    <p:bodyStyle>
      <a:lvl1pPr marL="359138" indent="-359138" algn="l" defTabSz="957700" rtl="0" eaLnBrk="1" latinLnBrk="0" hangingPunct="1">
        <a:spcBef>
          <a:spcPct val="20000"/>
        </a:spcBef>
        <a:buFont typeface="Arial" pitchFamily="34" charset="0"/>
        <a:buChar char="•"/>
        <a:defRPr kumimoji="1" sz="3400" kern="1200">
          <a:solidFill>
            <a:schemeClr val="tx1"/>
          </a:solidFill>
          <a:latin typeface="+mn-lt"/>
          <a:ea typeface="+mn-ea"/>
          <a:cs typeface="+mn-cs"/>
        </a:defRPr>
      </a:lvl1pPr>
      <a:lvl2pPr marL="778132" indent="-299281" algn="l" defTabSz="957700" rtl="0" eaLnBrk="1" latinLnBrk="0" hangingPunct="1">
        <a:spcBef>
          <a:spcPct val="20000"/>
        </a:spcBef>
        <a:buFont typeface="Arial" pitchFamily="34" charset="0"/>
        <a:buChar char="–"/>
        <a:defRPr kumimoji="1" sz="2900" kern="1200">
          <a:solidFill>
            <a:schemeClr val="tx1"/>
          </a:solidFill>
          <a:latin typeface="+mn-lt"/>
          <a:ea typeface="+mn-ea"/>
          <a:cs typeface="+mn-cs"/>
        </a:defRPr>
      </a:lvl2pPr>
      <a:lvl3pPr marL="1197126" indent="-239425" algn="l" defTabSz="957700" rtl="0" eaLnBrk="1" latinLnBrk="0" hangingPunct="1">
        <a:spcBef>
          <a:spcPct val="20000"/>
        </a:spcBef>
        <a:buFont typeface="Arial" pitchFamily="34" charset="0"/>
        <a:buChar char="•"/>
        <a:defRPr kumimoji="1" sz="2500" kern="1200">
          <a:solidFill>
            <a:schemeClr val="tx1"/>
          </a:solidFill>
          <a:latin typeface="+mn-lt"/>
          <a:ea typeface="+mn-ea"/>
          <a:cs typeface="+mn-cs"/>
        </a:defRPr>
      </a:lvl3pPr>
      <a:lvl4pPr marL="1675976" indent="-239425" algn="l" defTabSz="957700" rtl="0" eaLnBrk="1" latinLnBrk="0" hangingPunct="1">
        <a:spcBef>
          <a:spcPct val="20000"/>
        </a:spcBef>
        <a:buFont typeface="Arial" pitchFamily="34" charset="0"/>
        <a:buChar char="–"/>
        <a:defRPr kumimoji="1" sz="2100" kern="1200">
          <a:solidFill>
            <a:schemeClr val="tx1"/>
          </a:solidFill>
          <a:latin typeface="+mn-lt"/>
          <a:ea typeface="+mn-ea"/>
          <a:cs typeface="+mn-cs"/>
        </a:defRPr>
      </a:lvl4pPr>
      <a:lvl5pPr marL="2154826" indent="-239425" algn="l" defTabSz="957700" rtl="0" eaLnBrk="1" latinLnBrk="0" hangingPunct="1">
        <a:spcBef>
          <a:spcPct val="20000"/>
        </a:spcBef>
        <a:buFont typeface="Arial" pitchFamily="34" charset="0"/>
        <a:buChar char="»"/>
        <a:defRPr kumimoji="1" sz="2100" kern="1200">
          <a:solidFill>
            <a:schemeClr val="tx1"/>
          </a:solidFill>
          <a:latin typeface="+mn-lt"/>
          <a:ea typeface="+mn-ea"/>
          <a:cs typeface="+mn-cs"/>
        </a:defRPr>
      </a:lvl5pPr>
      <a:lvl6pPr marL="2633677" indent="-239425" algn="l" defTabSz="957700" rtl="0" eaLnBrk="1" latinLnBrk="0" hangingPunct="1">
        <a:spcBef>
          <a:spcPct val="20000"/>
        </a:spcBef>
        <a:buFont typeface="Arial" pitchFamily="34" charset="0"/>
        <a:buChar char="•"/>
        <a:defRPr kumimoji="1" sz="2100" kern="1200">
          <a:solidFill>
            <a:schemeClr val="tx1"/>
          </a:solidFill>
          <a:latin typeface="+mn-lt"/>
          <a:ea typeface="+mn-ea"/>
          <a:cs typeface="+mn-cs"/>
        </a:defRPr>
      </a:lvl6pPr>
      <a:lvl7pPr marL="3112527" indent="-239425" algn="l" defTabSz="957700" rtl="0" eaLnBrk="1" latinLnBrk="0" hangingPunct="1">
        <a:spcBef>
          <a:spcPct val="20000"/>
        </a:spcBef>
        <a:buFont typeface="Arial" pitchFamily="34" charset="0"/>
        <a:buChar char="•"/>
        <a:defRPr kumimoji="1" sz="2100" kern="1200">
          <a:solidFill>
            <a:schemeClr val="tx1"/>
          </a:solidFill>
          <a:latin typeface="+mn-lt"/>
          <a:ea typeface="+mn-ea"/>
          <a:cs typeface="+mn-cs"/>
        </a:defRPr>
      </a:lvl7pPr>
      <a:lvl8pPr marL="3591379" indent="-239425" algn="l" defTabSz="957700" rtl="0" eaLnBrk="1" latinLnBrk="0" hangingPunct="1">
        <a:spcBef>
          <a:spcPct val="20000"/>
        </a:spcBef>
        <a:buFont typeface="Arial" pitchFamily="34" charset="0"/>
        <a:buChar char="•"/>
        <a:defRPr kumimoji="1" sz="2100" kern="1200">
          <a:solidFill>
            <a:schemeClr val="tx1"/>
          </a:solidFill>
          <a:latin typeface="+mn-lt"/>
          <a:ea typeface="+mn-ea"/>
          <a:cs typeface="+mn-cs"/>
        </a:defRPr>
      </a:lvl8pPr>
      <a:lvl9pPr marL="4070229" indent="-239425" algn="l" defTabSz="957700" rtl="0" eaLnBrk="1" latinLnBrk="0" hangingPunct="1">
        <a:spcBef>
          <a:spcPct val="20000"/>
        </a:spcBef>
        <a:buFont typeface="Arial" pitchFamily="34" charset="0"/>
        <a:buChar char="•"/>
        <a:defRPr kumimoji="1" sz="2100" kern="1200">
          <a:solidFill>
            <a:schemeClr val="tx1"/>
          </a:solidFill>
          <a:latin typeface="+mn-lt"/>
          <a:ea typeface="+mn-ea"/>
          <a:cs typeface="+mn-cs"/>
        </a:defRPr>
      </a:lvl9pPr>
    </p:bodyStyle>
    <p:otherStyle>
      <a:defPPr>
        <a:defRPr lang="ja-JP"/>
      </a:defPPr>
      <a:lvl1pPr marL="0" algn="l" defTabSz="957700" rtl="0" eaLnBrk="1" latinLnBrk="0" hangingPunct="1">
        <a:defRPr kumimoji="1" sz="1900" kern="1200">
          <a:solidFill>
            <a:schemeClr val="tx1"/>
          </a:solidFill>
          <a:latin typeface="+mn-lt"/>
          <a:ea typeface="+mn-ea"/>
          <a:cs typeface="+mn-cs"/>
        </a:defRPr>
      </a:lvl1pPr>
      <a:lvl2pPr marL="478850" algn="l" defTabSz="957700" rtl="0" eaLnBrk="1" latinLnBrk="0" hangingPunct="1">
        <a:defRPr kumimoji="1" sz="1900" kern="1200">
          <a:solidFill>
            <a:schemeClr val="tx1"/>
          </a:solidFill>
          <a:latin typeface="+mn-lt"/>
          <a:ea typeface="+mn-ea"/>
          <a:cs typeface="+mn-cs"/>
        </a:defRPr>
      </a:lvl2pPr>
      <a:lvl3pPr marL="957700" algn="l" defTabSz="957700" rtl="0" eaLnBrk="1" latinLnBrk="0" hangingPunct="1">
        <a:defRPr kumimoji="1" sz="1900" kern="1200">
          <a:solidFill>
            <a:schemeClr val="tx1"/>
          </a:solidFill>
          <a:latin typeface="+mn-lt"/>
          <a:ea typeface="+mn-ea"/>
          <a:cs typeface="+mn-cs"/>
        </a:defRPr>
      </a:lvl3pPr>
      <a:lvl4pPr marL="1436551" algn="l" defTabSz="957700" rtl="0" eaLnBrk="1" latinLnBrk="0" hangingPunct="1">
        <a:defRPr kumimoji="1" sz="1900" kern="1200">
          <a:solidFill>
            <a:schemeClr val="tx1"/>
          </a:solidFill>
          <a:latin typeface="+mn-lt"/>
          <a:ea typeface="+mn-ea"/>
          <a:cs typeface="+mn-cs"/>
        </a:defRPr>
      </a:lvl4pPr>
      <a:lvl5pPr marL="1915402" algn="l" defTabSz="957700" rtl="0" eaLnBrk="1" latinLnBrk="0" hangingPunct="1">
        <a:defRPr kumimoji="1" sz="1900" kern="1200">
          <a:solidFill>
            <a:schemeClr val="tx1"/>
          </a:solidFill>
          <a:latin typeface="+mn-lt"/>
          <a:ea typeface="+mn-ea"/>
          <a:cs typeface="+mn-cs"/>
        </a:defRPr>
      </a:lvl5pPr>
      <a:lvl6pPr marL="2394252" algn="l" defTabSz="957700" rtl="0" eaLnBrk="1" latinLnBrk="0" hangingPunct="1">
        <a:defRPr kumimoji="1" sz="1900" kern="1200">
          <a:solidFill>
            <a:schemeClr val="tx1"/>
          </a:solidFill>
          <a:latin typeface="+mn-lt"/>
          <a:ea typeface="+mn-ea"/>
          <a:cs typeface="+mn-cs"/>
        </a:defRPr>
      </a:lvl6pPr>
      <a:lvl7pPr marL="2873102" algn="l" defTabSz="957700" rtl="0" eaLnBrk="1" latinLnBrk="0" hangingPunct="1">
        <a:defRPr kumimoji="1" sz="1900" kern="1200">
          <a:solidFill>
            <a:schemeClr val="tx1"/>
          </a:solidFill>
          <a:latin typeface="+mn-lt"/>
          <a:ea typeface="+mn-ea"/>
          <a:cs typeface="+mn-cs"/>
        </a:defRPr>
      </a:lvl7pPr>
      <a:lvl8pPr marL="3351952" algn="l" defTabSz="957700" rtl="0" eaLnBrk="1" latinLnBrk="0" hangingPunct="1">
        <a:defRPr kumimoji="1" sz="1900" kern="1200">
          <a:solidFill>
            <a:schemeClr val="tx1"/>
          </a:solidFill>
          <a:latin typeface="+mn-lt"/>
          <a:ea typeface="+mn-ea"/>
          <a:cs typeface="+mn-cs"/>
        </a:defRPr>
      </a:lvl8pPr>
      <a:lvl9pPr marL="3830803" algn="l" defTabSz="957700" rtl="0" eaLnBrk="1" latinLnBrk="0" hangingPunct="1">
        <a:defRPr kumimoji="1" sz="19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159.png"/><Relationship Id="rId1" Type="http://schemas.openxmlformats.org/officeDocument/2006/relationships/slideLayout" Target="../slideLayouts/slideLayout3.xml"/><Relationship Id="rId4" Type="http://schemas.openxmlformats.org/officeDocument/2006/relationships/image" Target="../media/image161.png"/></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2" Type="http://schemas.openxmlformats.org/officeDocument/2006/relationships/image" Target="../media/image162.png"/><Relationship Id="rId1" Type="http://schemas.openxmlformats.org/officeDocument/2006/relationships/slideLayout" Target="../slideLayouts/slideLayout3.xml"/></Relationships>
</file>

<file path=ppt/slides/_rels/slide104.xml.rels><?xml version="1.0" encoding="UTF-8" standalone="yes"?>
<Relationships xmlns="http://schemas.openxmlformats.org/package/2006/relationships"><Relationship Id="rId2" Type="http://schemas.openxmlformats.org/officeDocument/2006/relationships/image" Target="../media/image163.png"/><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2" Type="http://schemas.openxmlformats.org/officeDocument/2006/relationships/image" Target="../media/image164.png"/><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image" Target="../media/image166.png"/><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image" Target="../media/image168.wmf"/><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3" Type="http://schemas.openxmlformats.org/officeDocument/2006/relationships/image" Target="../media/image171.wmf"/><Relationship Id="rId2" Type="http://schemas.openxmlformats.org/officeDocument/2006/relationships/image" Target="../media/image170.png"/><Relationship Id="rId1" Type="http://schemas.openxmlformats.org/officeDocument/2006/relationships/slideLayout" Target="../slideLayouts/slideLayout3.xml"/><Relationship Id="rId5" Type="http://schemas.openxmlformats.org/officeDocument/2006/relationships/image" Target="../media/image173.png"/><Relationship Id="rId4" Type="http://schemas.openxmlformats.org/officeDocument/2006/relationships/image" Target="../media/image172.png"/></Relationships>
</file>

<file path=ppt/slides/_rels/slide1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image" Target="../media/image174.png"/><Relationship Id="rId1" Type="http://schemas.openxmlformats.org/officeDocument/2006/relationships/slideLayout" Target="../slideLayouts/slideLayout2.xml"/><Relationship Id="rId4" Type="http://schemas.openxmlformats.org/officeDocument/2006/relationships/image" Target="../media/image176.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image" Target="../media/image177.png"/><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5.xml"/><Relationship Id="rId1" Type="http://schemas.openxmlformats.org/officeDocument/2006/relationships/slideLayout" Target="../slideLayouts/slideLayout1.xml"/><Relationship Id="rId6" Type="http://schemas.openxmlformats.org/officeDocument/2006/relationships/image" Target="../media/image13.jpeg"/><Relationship Id="rId5" Type="http://schemas.openxmlformats.org/officeDocument/2006/relationships/image" Target="../media/image12.jpeg"/><Relationship Id="rId4" Type="http://schemas.openxmlformats.org/officeDocument/2006/relationships/image" Target="../media/image11.jpeg"/></Relationships>
</file>

<file path=ppt/slides/_rels/slide120.xml.rels><?xml version="1.0" encoding="UTF-8" standalone="yes"?>
<Relationships xmlns="http://schemas.openxmlformats.org/package/2006/relationships"><Relationship Id="rId2" Type="http://schemas.openxmlformats.org/officeDocument/2006/relationships/image" Target="../media/image178.png"/><Relationship Id="rId1" Type="http://schemas.openxmlformats.org/officeDocument/2006/relationships/slideLayout" Target="../slideLayouts/slideLayout3.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6.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15.wmf"/><Relationship Id="rId2" Type="http://schemas.openxmlformats.org/officeDocument/2006/relationships/image" Target="../media/image14.png"/><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2" Type="http://schemas.openxmlformats.org/officeDocument/2006/relationships/image" Target="../media/image183.png"/><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2" Type="http://schemas.openxmlformats.org/officeDocument/2006/relationships/image" Target="../media/image184.png"/><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2" Type="http://schemas.openxmlformats.org/officeDocument/2006/relationships/image" Target="../media/image185.png"/><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image" Target="../media/image186.jpeg"/><Relationship Id="rId1" Type="http://schemas.openxmlformats.org/officeDocument/2006/relationships/slideLayout" Target="../slideLayouts/slideLayout3.xml"/><Relationship Id="rId4" Type="http://schemas.openxmlformats.org/officeDocument/2006/relationships/image" Target="../media/image188.jpeg"/></Relationships>
</file>

<file path=ppt/slides/_rels/slide134.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image" Target="../media/image189.png"/><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1.png"/><Relationship Id="rId1" Type="http://schemas.openxmlformats.org/officeDocument/2006/relationships/slideLayout" Target="../slideLayouts/slideLayout3.xml"/><Relationship Id="rId4" Type="http://schemas.openxmlformats.org/officeDocument/2006/relationships/image" Target="../media/image193.png"/></Relationships>
</file>

<file path=ppt/slides/_rels/slide136.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image" Target="../media/image194.png"/><Relationship Id="rId1" Type="http://schemas.openxmlformats.org/officeDocument/2006/relationships/slideLayout" Target="../slideLayouts/slideLayout3.xml"/><Relationship Id="rId4" Type="http://schemas.openxmlformats.org/officeDocument/2006/relationships/image" Target="../media/image196.png"/></Relationships>
</file>

<file path=ppt/slides/_rels/slide137.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image" Target="../media/image197.png"/><Relationship Id="rId1" Type="http://schemas.openxmlformats.org/officeDocument/2006/relationships/slideLayout" Target="../slideLayouts/slideLayout3.xml"/><Relationship Id="rId4" Type="http://schemas.openxmlformats.org/officeDocument/2006/relationships/image" Target="../media/image196.png"/></Relationships>
</file>

<file path=ppt/slides/_rels/slide138.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image" Target="../media/image196.png"/><Relationship Id="rId1" Type="http://schemas.openxmlformats.org/officeDocument/2006/relationships/slideLayout" Target="../slideLayouts/slideLayout3.xml"/></Relationships>
</file>

<file path=ppt/slides/_rels/slide139.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image" Target="../media/image200.png"/><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image" Target="../media/image202.png"/><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4.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36.xml"/><Relationship Id="rId1" Type="http://schemas.openxmlformats.org/officeDocument/2006/relationships/slideLayout" Target="../slideLayouts/slideLayout1.xml"/><Relationship Id="rId6" Type="http://schemas.openxmlformats.org/officeDocument/2006/relationships/image" Target="../media/image207.png"/><Relationship Id="rId5" Type="http://schemas.openxmlformats.org/officeDocument/2006/relationships/image" Target="../media/image206.emf"/><Relationship Id="rId4" Type="http://schemas.openxmlformats.org/officeDocument/2006/relationships/image" Target="../media/image205.png"/></Relationships>
</file>

<file path=ppt/slides/_rels/slide145.xml.rels><?xml version="1.0" encoding="UTF-8" standalone="yes"?>
<Relationships xmlns="http://schemas.openxmlformats.org/package/2006/relationships"><Relationship Id="rId2" Type="http://schemas.openxmlformats.org/officeDocument/2006/relationships/image" Target="../media/image208.wmf"/><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3" Type="http://schemas.openxmlformats.org/officeDocument/2006/relationships/image" Target="../media/image209.wmf"/><Relationship Id="rId2" Type="http://schemas.openxmlformats.org/officeDocument/2006/relationships/notesSlide" Target="../notesSlides/notesSlide37.xml"/><Relationship Id="rId1" Type="http://schemas.openxmlformats.org/officeDocument/2006/relationships/slideLayout" Target="../slideLayouts/slideLayout3.xml"/><Relationship Id="rId4" Type="http://schemas.openxmlformats.org/officeDocument/2006/relationships/image" Target="../media/image210.emf"/></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8.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image" Target="../media/image211.png"/><Relationship Id="rId1" Type="http://schemas.openxmlformats.org/officeDocument/2006/relationships/slideLayout" Target="../slideLayouts/slideLayout3.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1.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image" Target="../media/image213.png"/><Relationship Id="rId1" Type="http://schemas.openxmlformats.org/officeDocument/2006/relationships/slideLayout" Target="../slideLayouts/slideLayout3.xml"/><Relationship Id="rId4" Type="http://schemas.openxmlformats.org/officeDocument/2006/relationships/image" Target="../media/image215.png"/></Relationships>
</file>

<file path=ppt/slides/_rels/slide152.xml.rels><?xml version="1.0" encoding="UTF-8" standalone="yes"?>
<Relationships xmlns="http://schemas.openxmlformats.org/package/2006/relationships"><Relationship Id="rId3" Type="http://schemas.openxmlformats.org/officeDocument/2006/relationships/image" Target="../media/image217.emf"/><Relationship Id="rId2" Type="http://schemas.openxmlformats.org/officeDocument/2006/relationships/image" Target="../media/image216.emf"/><Relationship Id="rId1" Type="http://schemas.openxmlformats.org/officeDocument/2006/relationships/slideLayout" Target="../slideLayouts/slideLayout3.xml"/><Relationship Id="rId4" Type="http://schemas.openxmlformats.org/officeDocument/2006/relationships/image" Target="../media/image218.png"/></Relationships>
</file>

<file path=ppt/slides/_rels/slide153.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image" Target="../media/image221.png"/><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159.xml.rels><?xml version="1.0" encoding="UTF-8" standalone="yes"?>
<Relationships xmlns="http://schemas.openxmlformats.org/package/2006/relationships"><Relationship Id="rId2" Type="http://schemas.openxmlformats.org/officeDocument/2006/relationships/image" Target="../media/image223.png"/><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7.xml"/><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160.xml.rels><?xml version="1.0" encoding="UTF-8" standalone="yes"?>
<Relationships xmlns="http://schemas.openxmlformats.org/package/2006/relationships"><Relationship Id="rId2" Type="http://schemas.openxmlformats.org/officeDocument/2006/relationships/image" Target="../media/image224.emf"/><Relationship Id="rId1" Type="http://schemas.openxmlformats.org/officeDocument/2006/relationships/slideLayout" Target="../slideLayouts/slideLayout3.xml"/></Relationships>
</file>

<file path=ppt/slides/_rels/slide161.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image" Target="../media/image225.jpeg"/><Relationship Id="rId1" Type="http://schemas.openxmlformats.org/officeDocument/2006/relationships/slideLayout" Target="../slideLayouts/slideLayout5.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4.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image" Target="../media/image227.gif"/><Relationship Id="rId1" Type="http://schemas.openxmlformats.org/officeDocument/2006/relationships/slideLayout" Target="../slideLayouts/slideLayout3.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6.xml.rels><?xml version="1.0" encoding="UTF-8" standalone="yes"?>
<Relationships xmlns="http://schemas.openxmlformats.org/package/2006/relationships"><Relationship Id="rId2" Type="http://schemas.openxmlformats.org/officeDocument/2006/relationships/image" Target="../media/image229.emf"/><Relationship Id="rId1" Type="http://schemas.openxmlformats.org/officeDocument/2006/relationships/slideLayout" Target="../slideLayouts/slideLayout3.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168.xml.rels><?xml version="1.0" encoding="UTF-8" standalone="yes"?>
<Relationships xmlns="http://schemas.openxmlformats.org/package/2006/relationships"><Relationship Id="rId3" Type="http://schemas.openxmlformats.org/officeDocument/2006/relationships/image" Target="../media/image230.emf"/><Relationship Id="rId2" Type="http://schemas.openxmlformats.org/officeDocument/2006/relationships/notesSlide" Target="../notesSlides/notesSlide45.xml"/><Relationship Id="rId1" Type="http://schemas.openxmlformats.org/officeDocument/2006/relationships/slideLayout" Target="../slideLayouts/slideLayout3.xml"/><Relationship Id="rId4" Type="http://schemas.openxmlformats.org/officeDocument/2006/relationships/image" Target="../media/image231.emf"/></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46.xml"/><Relationship Id="rId1" Type="http://schemas.openxmlformats.org/officeDocument/2006/relationships/slideLayout" Target="../slideLayouts/slideLayout3.xml"/><Relationship Id="rId4" Type="http://schemas.openxmlformats.org/officeDocument/2006/relationships/image" Target="../media/image233.png"/></Relationships>
</file>

<file path=ppt/slides/_rels/slide171.xml.rels><?xml version="1.0" encoding="UTF-8" standalone="yes"?>
<Relationships xmlns="http://schemas.openxmlformats.org/package/2006/relationships"><Relationship Id="rId2" Type="http://schemas.openxmlformats.org/officeDocument/2006/relationships/image" Target="../media/image234.emf"/><Relationship Id="rId1" Type="http://schemas.openxmlformats.org/officeDocument/2006/relationships/slideLayout" Target="../slideLayouts/slideLayout3.xml"/></Relationships>
</file>

<file path=ppt/slides/_rels/slide172.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image" Target="../media/image235.jpeg"/><Relationship Id="rId1" Type="http://schemas.openxmlformats.org/officeDocument/2006/relationships/slideLayout" Target="../slideLayouts/slideLayout3.xml"/><Relationship Id="rId4" Type="http://schemas.openxmlformats.org/officeDocument/2006/relationships/image" Target="../media/image237.png"/></Relationships>
</file>

<file path=ppt/slides/_rels/slide173.xml.rels><?xml version="1.0" encoding="UTF-8" standalone="yes"?>
<Relationships xmlns="http://schemas.openxmlformats.org/package/2006/relationships"><Relationship Id="rId8" Type="http://schemas.openxmlformats.org/officeDocument/2006/relationships/image" Target="../media/image244.png"/><Relationship Id="rId3" Type="http://schemas.openxmlformats.org/officeDocument/2006/relationships/image" Target="../media/image239.jpeg"/><Relationship Id="rId7" Type="http://schemas.openxmlformats.org/officeDocument/2006/relationships/image" Target="../media/image243.jpeg"/><Relationship Id="rId2" Type="http://schemas.openxmlformats.org/officeDocument/2006/relationships/image" Target="../media/image238.jpeg"/><Relationship Id="rId1" Type="http://schemas.openxmlformats.org/officeDocument/2006/relationships/slideLayout" Target="../slideLayouts/slideLayout3.xml"/><Relationship Id="rId6" Type="http://schemas.openxmlformats.org/officeDocument/2006/relationships/image" Target="../media/image242.jpeg"/><Relationship Id="rId5" Type="http://schemas.openxmlformats.org/officeDocument/2006/relationships/image" Target="../media/image241.jpeg"/><Relationship Id="rId4" Type="http://schemas.openxmlformats.org/officeDocument/2006/relationships/image" Target="../media/image240.jpeg"/></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png"/><Relationship Id="rId1" Type="http://schemas.openxmlformats.org/officeDocument/2006/relationships/slideLayout" Target="../slideLayouts/slideLayout3.xml"/><Relationship Id="rId5" Type="http://schemas.openxmlformats.org/officeDocument/2006/relationships/image" Target="../media/image22.png"/><Relationship Id="rId4" Type="http://schemas.openxmlformats.org/officeDocument/2006/relationships/image" Target="../media/image21.png"/></Relationships>
</file>

<file path=ppt/slides/_rels/slide1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image" Target="../media/image24.emf"/><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image" Target="../media/image27.emf"/><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0.xml"/><Relationship Id="rId1" Type="http://schemas.openxmlformats.org/officeDocument/2006/relationships/slideLayout" Target="../slideLayouts/slideLayout1.xml"/><Relationship Id="rId5" Type="http://schemas.openxmlformats.org/officeDocument/2006/relationships/image" Target="../media/image30.emf"/><Relationship Id="rId4" Type="http://schemas.openxmlformats.org/officeDocument/2006/relationships/image" Target="../media/image29.jpeg"/></Relationships>
</file>

<file path=ppt/slides/_rels/slide2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jpeg"/><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image" Target="../media/image34.wmf"/><Relationship Id="rId2" Type="http://schemas.openxmlformats.org/officeDocument/2006/relationships/image" Target="../media/image33.emf"/><Relationship Id="rId1" Type="http://schemas.openxmlformats.org/officeDocument/2006/relationships/slideLayout" Target="../slideLayouts/slideLayout1.xml"/><Relationship Id="rId5" Type="http://schemas.openxmlformats.org/officeDocument/2006/relationships/image" Target="../media/image36.png"/><Relationship Id="rId4" Type="http://schemas.openxmlformats.org/officeDocument/2006/relationships/image" Target="../media/image35.png"/></Relationships>
</file>

<file path=ppt/slides/_rels/slide27.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38.jpeg"/><Relationship Id="rId1" Type="http://schemas.openxmlformats.org/officeDocument/2006/relationships/slideLayout" Target="../slideLayouts/slideLayout3.xml"/><Relationship Id="rId5" Type="http://schemas.openxmlformats.org/officeDocument/2006/relationships/image" Target="../media/image41.png"/><Relationship Id="rId4" Type="http://schemas.openxmlformats.org/officeDocument/2006/relationships/image" Target="../media/image40.jpeg"/></Relationships>
</file>

<file path=ppt/slides/_rels/slide29.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image" Target="../media/image42.jpeg"/><Relationship Id="rId1" Type="http://schemas.openxmlformats.org/officeDocument/2006/relationships/slideLayout" Target="../slideLayouts/slideLayout3.xml"/><Relationship Id="rId6" Type="http://schemas.openxmlformats.org/officeDocument/2006/relationships/image" Target="../media/image46.jpeg"/><Relationship Id="rId5" Type="http://schemas.openxmlformats.org/officeDocument/2006/relationships/image" Target="../media/image45.jpeg"/><Relationship Id="rId4" Type="http://schemas.openxmlformats.org/officeDocument/2006/relationships/image" Target="../media/image44.jpe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jpeg"/><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2.xml"/><Relationship Id="rId1" Type="http://schemas.openxmlformats.org/officeDocument/2006/relationships/slideLayout" Target="../slideLayouts/slideLayout1.xml"/><Relationship Id="rId4" Type="http://schemas.openxmlformats.org/officeDocument/2006/relationships/image" Target="../media/image50.jpeg"/></Relationships>
</file>

<file path=ppt/slides/_rels/slide3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1.xml"/><Relationship Id="rId4" Type="http://schemas.openxmlformats.org/officeDocument/2006/relationships/image" Target="../media/image53.png"/></Relationships>
</file>

<file path=ppt/slides/_rels/slide3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jpeg"/><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jpe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image" Target="../media/image60.jpeg"/><Relationship Id="rId1" Type="http://schemas.openxmlformats.org/officeDocument/2006/relationships/slideLayout" Target="../slideLayouts/slideLayout3.xml"/><Relationship Id="rId5" Type="http://schemas.openxmlformats.org/officeDocument/2006/relationships/image" Target="../media/image63.png"/><Relationship Id="rId4" Type="http://schemas.openxmlformats.org/officeDocument/2006/relationships/image" Target="../media/image62.jpeg"/></Relationships>
</file>

<file path=ppt/slides/_rels/slide43.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image" Target="../media/image65.emf"/><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17.xml"/><Relationship Id="rId1" Type="http://schemas.openxmlformats.org/officeDocument/2006/relationships/slideLayout" Target="../slideLayouts/slideLayout1.xml"/><Relationship Id="rId4" Type="http://schemas.openxmlformats.org/officeDocument/2006/relationships/image" Target="../media/image67.png"/></Relationships>
</file>

<file path=ppt/slides/_rels/slide4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18.xml"/><Relationship Id="rId1" Type="http://schemas.openxmlformats.org/officeDocument/2006/relationships/slideLayout" Target="../slideLayouts/slideLayout1.xml"/><Relationship Id="rId5" Type="http://schemas.openxmlformats.org/officeDocument/2006/relationships/image" Target="../media/image70.png"/><Relationship Id="rId4" Type="http://schemas.openxmlformats.org/officeDocument/2006/relationships/image" Target="../media/image69.png"/></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image" Target="../media/image71.emf"/><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image" Target="../media/image73.emf"/><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8" Type="http://schemas.openxmlformats.org/officeDocument/2006/relationships/image" Target="../media/image79.jpeg"/><Relationship Id="rId13" Type="http://schemas.openxmlformats.org/officeDocument/2006/relationships/image" Target="../media/image84.png"/><Relationship Id="rId18" Type="http://schemas.openxmlformats.org/officeDocument/2006/relationships/image" Target="../media/image89.png"/><Relationship Id="rId3" Type="http://schemas.openxmlformats.org/officeDocument/2006/relationships/image" Target="../media/image74.png"/><Relationship Id="rId21" Type="http://schemas.openxmlformats.org/officeDocument/2006/relationships/image" Target="../media/image92.wmf"/><Relationship Id="rId7" Type="http://schemas.openxmlformats.org/officeDocument/2006/relationships/image" Target="../media/image78.png"/><Relationship Id="rId12" Type="http://schemas.openxmlformats.org/officeDocument/2006/relationships/image" Target="../media/image83.png"/><Relationship Id="rId17" Type="http://schemas.openxmlformats.org/officeDocument/2006/relationships/image" Target="../media/image88.png"/><Relationship Id="rId2" Type="http://schemas.openxmlformats.org/officeDocument/2006/relationships/notesSlide" Target="../notesSlides/notesSlide20.xml"/><Relationship Id="rId16" Type="http://schemas.openxmlformats.org/officeDocument/2006/relationships/image" Target="../media/image87.png"/><Relationship Id="rId20" Type="http://schemas.openxmlformats.org/officeDocument/2006/relationships/image" Target="../media/image91.png"/><Relationship Id="rId1" Type="http://schemas.openxmlformats.org/officeDocument/2006/relationships/slideLayout" Target="../slideLayouts/slideLayout1.xml"/><Relationship Id="rId6" Type="http://schemas.openxmlformats.org/officeDocument/2006/relationships/image" Target="../media/image77.png"/><Relationship Id="rId11" Type="http://schemas.openxmlformats.org/officeDocument/2006/relationships/image" Target="../media/image82.png"/><Relationship Id="rId5" Type="http://schemas.openxmlformats.org/officeDocument/2006/relationships/image" Target="../media/image76.png"/><Relationship Id="rId15" Type="http://schemas.openxmlformats.org/officeDocument/2006/relationships/image" Target="../media/image86.jpeg"/><Relationship Id="rId10" Type="http://schemas.openxmlformats.org/officeDocument/2006/relationships/image" Target="../media/image81.jpeg"/><Relationship Id="rId19" Type="http://schemas.openxmlformats.org/officeDocument/2006/relationships/image" Target="../media/image90.png"/><Relationship Id="rId4" Type="http://schemas.openxmlformats.org/officeDocument/2006/relationships/image" Target="../media/image75.jpeg"/><Relationship Id="rId9" Type="http://schemas.openxmlformats.org/officeDocument/2006/relationships/image" Target="../media/image80.png"/><Relationship Id="rId14" Type="http://schemas.openxmlformats.org/officeDocument/2006/relationships/image" Target="../media/image85.png"/></Relationships>
</file>

<file path=ppt/slides/_rels/slide55.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21.xml"/><Relationship Id="rId1" Type="http://schemas.openxmlformats.org/officeDocument/2006/relationships/slideLayout" Target="../slideLayouts/slideLayout1.xml"/><Relationship Id="rId4" Type="http://schemas.openxmlformats.org/officeDocument/2006/relationships/image" Target="../media/image94.png"/></Relationships>
</file>

<file path=ppt/slides/_rels/slide56.xml.rels><?xml version="1.0" encoding="UTF-8" standalone="yes"?>
<Relationships xmlns="http://schemas.openxmlformats.org/package/2006/relationships"><Relationship Id="rId8" Type="http://schemas.openxmlformats.org/officeDocument/2006/relationships/image" Target="../media/image78.png"/><Relationship Id="rId13" Type="http://schemas.openxmlformats.org/officeDocument/2006/relationships/image" Target="../media/image83.png"/><Relationship Id="rId18" Type="http://schemas.openxmlformats.org/officeDocument/2006/relationships/image" Target="../media/image88.png"/><Relationship Id="rId3" Type="http://schemas.openxmlformats.org/officeDocument/2006/relationships/image" Target="../media/image95.png"/><Relationship Id="rId21" Type="http://schemas.openxmlformats.org/officeDocument/2006/relationships/image" Target="../media/image91.png"/><Relationship Id="rId7" Type="http://schemas.openxmlformats.org/officeDocument/2006/relationships/image" Target="../media/image77.png"/><Relationship Id="rId12" Type="http://schemas.openxmlformats.org/officeDocument/2006/relationships/image" Target="../media/image82.png"/><Relationship Id="rId17" Type="http://schemas.openxmlformats.org/officeDocument/2006/relationships/image" Target="../media/image87.png"/><Relationship Id="rId2" Type="http://schemas.openxmlformats.org/officeDocument/2006/relationships/notesSlide" Target="../notesSlides/notesSlide22.xml"/><Relationship Id="rId16" Type="http://schemas.openxmlformats.org/officeDocument/2006/relationships/image" Target="../media/image100.png"/><Relationship Id="rId20" Type="http://schemas.openxmlformats.org/officeDocument/2006/relationships/image" Target="../media/image90.png"/><Relationship Id="rId1" Type="http://schemas.openxmlformats.org/officeDocument/2006/relationships/slideLayout" Target="../slideLayouts/slideLayout1.xml"/><Relationship Id="rId6" Type="http://schemas.openxmlformats.org/officeDocument/2006/relationships/image" Target="../media/image76.png"/><Relationship Id="rId11" Type="http://schemas.openxmlformats.org/officeDocument/2006/relationships/image" Target="../media/image99.png"/><Relationship Id="rId5" Type="http://schemas.openxmlformats.org/officeDocument/2006/relationships/image" Target="../media/image97.png"/><Relationship Id="rId15" Type="http://schemas.openxmlformats.org/officeDocument/2006/relationships/image" Target="../media/image85.png"/><Relationship Id="rId10" Type="http://schemas.openxmlformats.org/officeDocument/2006/relationships/image" Target="../media/image80.png"/><Relationship Id="rId19" Type="http://schemas.openxmlformats.org/officeDocument/2006/relationships/image" Target="../media/image89.png"/><Relationship Id="rId4" Type="http://schemas.openxmlformats.org/officeDocument/2006/relationships/image" Target="../media/image96.png"/><Relationship Id="rId9" Type="http://schemas.openxmlformats.org/officeDocument/2006/relationships/image" Target="../media/image98.png"/><Relationship Id="rId14" Type="http://schemas.openxmlformats.org/officeDocument/2006/relationships/image" Target="../media/image84.png"/><Relationship Id="rId22" Type="http://schemas.openxmlformats.org/officeDocument/2006/relationships/image" Target="../media/image92.wmf"/></Relationships>
</file>

<file path=ppt/slides/_rels/slide57.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1.png"/><Relationship Id="rId1" Type="http://schemas.openxmlformats.org/officeDocument/2006/relationships/slideLayout" Target="../slideLayouts/slideLayout1.xml"/><Relationship Id="rId5" Type="http://schemas.openxmlformats.org/officeDocument/2006/relationships/image" Target="../media/image104.jpeg"/><Relationship Id="rId4" Type="http://schemas.openxmlformats.org/officeDocument/2006/relationships/image" Target="../media/image103.png"/></Relationships>
</file>

<file path=ppt/slides/_rels/slide58.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5.pn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8" Type="http://schemas.openxmlformats.org/officeDocument/2006/relationships/image" Target="../media/image113.png"/><Relationship Id="rId13" Type="http://schemas.openxmlformats.org/officeDocument/2006/relationships/image" Target="../media/image118.png"/><Relationship Id="rId3" Type="http://schemas.openxmlformats.org/officeDocument/2006/relationships/image" Target="../media/image108.jpeg"/><Relationship Id="rId7" Type="http://schemas.openxmlformats.org/officeDocument/2006/relationships/image" Target="../media/image112.jpeg"/><Relationship Id="rId12" Type="http://schemas.openxmlformats.org/officeDocument/2006/relationships/image" Target="../media/image117.png"/><Relationship Id="rId2" Type="http://schemas.openxmlformats.org/officeDocument/2006/relationships/image" Target="../media/image107.jpeg"/><Relationship Id="rId1" Type="http://schemas.openxmlformats.org/officeDocument/2006/relationships/slideLayout" Target="../slideLayouts/slideLayout1.xml"/><Relationship Id="rId6" Type="http://schemas.openxmlformats.org/officeDocument/2006/relationships/image" Target="../media/image111.jpeg"/><Relationship Id="rId11" Type="http://schemas.openxmlformats.org/officeDocument/2006/relationships/image" Target="../media/image116.png"/><Relationship Id="rId5" Type="http://schemas.openxmlformats.org/officeDocument/2006/relationships/image" Target="../media/image110.jpeg"/><Relationship Id="rId10" Type="http://schemas.openxmlformats.org/officeDocument/2006/relationships/image" Target="../media/image115.jpeg"/><Relationship Id="rId4" Type="http://schemas.openxmlformats.org/officeDocument/2006/relationships/image" Target="../media/image109.jpeg"/><Relationship Id="rId9" Type="http://schemas.openxmlformats.org/officeDocument/2006/relationships/image" Target="../media/image114.jpeg"/><Relationship Id="rId14" Type="http://schemas.openxmlformats.org/officeDocument/2006/relationships/image" Target="../media/image119.wmf"/></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23.xml"/><Relationship Id="rId1" Type="http://schemas.openxmlformats.org/officeDocument/2006/relationships/slideLayout" Target="../slideLayouts/slideLayout1.xml"/><Relationship Id="rId5" Type="http://schemas.openxmlformats.org/officeDocument/2006/relationships/image" Target="../media/image122.jpeg"/><Relationship Id="rId4" Type="http://schemas.openxmlformats.org/officeDocument/2006/relationships/image" Target="../media/image121.emf"/></Relationships>
</file>

<file path=ppt/slides/_rels/slide61.xml.rels><?xml version="1.0" encoding="UTF-8" standalone="yes"?>
<Relationships xmlns="http://schemas.openxmlformats.org/package/2006/relationships"><Relationship Id="rId3" Type="http://schemas.openxmlformats.org/officeDocument/2006/relationships/image" Target="../media/image123.emf"/><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image" Target="../media/image128.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xml"/><Relationship Id="rId1" Type="http://schemas.openxmlformats.org/officeDocument/2006/relationships/slideLayout" Target="../slideLayouts/slideLayout1.xml"/><Relationship Id="rId4" Type="http://schemas.openxmlformats.org/officeDocument/2006/relationships/image" Target="../media/image4.png"/></Relationships>
</file>

<file path=ppt/slides/_rels/slide70.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image" Target="../media/image130.png"/><Relationship Id="rId1" Type="http://schemas.openxmlformats.org/officeDocument/2006/relationships/slideLayout" Target="../slideLayouts/slideLayout1.xml"/><Relationship Id="rId4" Type="http://schemas.openxmlformats.org/officeDocument/2006/relationships/image" Target="../media/image132.png"/></Relationships>
</file>

<file path=ppt/slides/_rels/slide71.xml.rels><?xml version="1.0" encoding="UTF-8" standalone="yes"?>
<Relationships xmlns="http://schemas.openxmlformats.org/package/2006/relationships"><Relationship Id="rId2" Type="http://schemas.openxmlformats.org/officeDocument/2006/relationships/image" Target="../media/image133.emf"/><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image" Target="../media/image134.jpeg"/><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2" Type="http://schemas.openxmlformats.org/officeDocument/2006/relationships/image" Target="../media/image139.emf"/><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27.xml"/><Relationship Id="rId1" Type="http://schemas.openxmlformats.org/officeDocument/2006/relationships/slideLayout" Target="../slideLayouts/slideLayout3.xml"/><Relationship Id="rId4" Type="http://schemas.openxmlformats.org/officeDocument/2006/relationships/image" Target="../media/image141.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image" Target="../media/image143.png"/><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31.xml"/><Relationship Id="rId1" Type="http://schemas.openxmlformats.org/officeDocument/2006/relationships/slideLayout" Target="../slideLayouts/slideLayout1.xml"/><Relationship Id="rId4" Type="http://schemas.openxmlformats.org/officeDocument/2006/relationships/image" Target="../media/image147.png"/></Relationships>
</file>

<file path=ppt/slides/_rels/slide9.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1.xml"/><Relationship Id="rId4" Type="http://schemas.openxmlformats.org/officeDocument/2006/relationships/image" Target="../media/image7.jpeg"/></Relationships>
</file>

<file path=ppt/slides/_rels/slide90.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image" Target="../media/image149.jpeg"/><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image" Target="../media/image154.png"/><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image" Target="../media/image156.png"/><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image" Target="../media/image157.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1"/>
          <p:cNvSpPr txBox="1">
            <a:spLocks/>
          </p:cNvSpPr>
          <p:nvPr/>
        </p:nvSpPr>
        <p:spPr>
          <a:xfrm>
            <a:off x="740532" y="2420959"/>
            <a:ext cx="8420100" cy="893961"/>
          </a:xfrm>
          <a:prstGeom prst="rect">
            <a:avLst/>
          </a:prstGeom>
        </p:spPr>
        <p:txBody>
          <a:bodyP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r>
              <a:rPr lang="ja-JP" altLang="en-US" sz="4000" dirty="0" smtClean="0">
                <a:solidFill>
                  <a:prstClr val="black"/>
                </a:solidFill>
              </a:rPr>
              <a:t>１０年後の大阪を見すえて</a:t>
            </a:r>
            <a:endParaRPr lang="ja-JP" altLang="en-US" sz="2800" dirty="0">
              <a:solidFill>
                <a:prstClr val="black"/>
              </a:solidFill>
            </a:endParaRPr>
          </a:p>
        </p:txBody>
      </p:sp>
      <p:sp>
        <p:nvSpPr>
          <p:cNvPr id="5" name="タイトル 1"/>
          <p:cNvSpPr txBox="1">
            <a:spLocks/>
          </p:cNvSpPr>
          <p:nvPr/>
        </p:nvSpPr>
        <p:spPr>
          <a:xfrm>
            <a:off x="2454311" y="4365175"/>
            <a:ext cx="4992555" cy="504055"/>
          </a:xfrm>
          <a:prstGeom prst="rect">
            <a:avLst/>
          </a:prstGeom>
        </p:spPr>
        <p:txBody>
          <a:bodyPr vert="horz" lIns="91440" tIns="45720" rIns="91440" bIns="45720" rtlCol="0" anchor="ctr">
            <a:normAutofit fontScale="77500" lnSpcReduction="20000"/>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r>
              <a:rPr lang="en-US" altLang="ja-JP" sz="4000" dirty="0" smtClean="0">
                <a:solidFill>
                  <a:prstClr val="black"/>
                </a:solidFill>
              </a:rPr>
              <a:t>2014</a:t>
            </a:r>
            <a:r>
              <a:rPr lang="ja-JP" altLang="en-US" sz="4000" dirty="0" smtClean="0">
                <a:solidFill>
                  <a:prstClr val="black"/>
                </a:solidFill>
              </a:rPr>
              <a:t>年</a:t>
            </a:r>
            <a:r>
              <a:rPr lang="en-US" altLang="ja-JP" sz="4000" dirty="0" smtClean="0">
                <a:solidFill>
                  <a:prstClr val="black"/>
                </a:solidFill>
              </a:rPr>
              <a:t>12</a:t>
            </a:r>
            <a:r>
              <a:rPr lang="ja-JP" altLang="en-US" sz="4000" dirty="0">
                <a:solidFill>
                  <a:prstClr val="black"/>
                </a:solidFill>
              </a:rPr>
              <a:t>月</a:t>
            </a:r>
            <a:endParaRPr lang="en-US" altLang="ja-JP" sz="4000" dirty="0" smtClean="0">
              <a:solidFill>
                <a:prstClr val="black"/>
              </a:solidFill>
            </a:endParaRPr>
          </a:p>
        </p:txBody>
      </p:sp>
      <p:sp>
        <p:nvSpPr>
          <p:cNvPr id="9" name="タイトル 1"/>
          <p:cNvSpPr txBox="1">
            <a:spLocks/>
          </p:cNvSpPr>
          <p:nvPr/>
        </p:nvSpPr>
        <p:spPr>
          <a:xfrm>
            <a:off x="3311191" y="5301279"/>
            <a:ext cx="3278782" cy="946887"/>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600"/>
              </a:spcBef>
            </a:pPr>
            <a:r>
              <a:rPr lang="ja-JP" altLang="en-US" sz="3200" dirty="0" smtClean="0">
                <a:solidFill>
                  <a:prstClr val="black"/>
                </a:solidFill>
              </a:rPr>
              <a:t>大阪府・大阪市</a:t>
            </a:r>
            <a:endParaRPr lang="ja-JP" altLang="en-US" sz="2000" dirty="0">
              <a:solidFill>
                <a:prstClr val="black"/>
              </a:solidFill>
            </a:endParaRPr>
          </a:p>
        </p:txBody>
      </p:sp>
      <p:cxnSp>
        <p:nvCxnSpPr>
          <p:cNvPr id="10" name="直線コネクタ 9"/>
          <p:cNvCxnSpPr/>
          <p:nvPr/>
        </p:nvCxnSpPr>
        <p:spPr>
          <a:xfrm>
            <a:off x="428497" y="3285778"/>
            <a:ext cx="8970997"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スライド番号プレースホルダ 11"/>
          <p:cNvSpPr>
            <a:spLocks noGrp="1"/>
          </p:cNvSpPr>
          <p:nvPr>
            <p:ph type="sldNum" sz="quarter" idx="12"/>
          </p:nvPr>
        </p:nvSpPr>
        <p:spPr/>
        <p:txBody>
          <a:bodyPr/>
          <a:lstStyle/>
          <a:p>
            <a:fld id="{37EF5067-3AB7-4642-9103-42CBD40CC6D9}" type="slidenum">
              <a:rPr kumimoji="1" lang="ja-JP" altLang="en-US" smtClean="0"/>
              <a:pPr/>
              <a:t>1</a:t>
            </a:fld>
            <a:endParaRPr kumimoji="1" lang="ja-JP" altLang="en-US" dirty="0"/>
          </a:p>
        </p:txBody>
      </p:sp>
    </p:spTree>
    <p:extLst>
      <p:ext uri="{BB962C8B-B14F-4D97-AF65-F5344CB8AC3E}">
        <p14:creationId xmlns:p14="http://schemas.microsoft.com/office/powerpoint/2010/main" val="3738479715"/>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6"/>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１．大阪駅周辺　②</a:t>
            </a:r>
            <a:r>
              <a:rPr lang="en-US" altLang="ja-JP" sz="2000" b="1" dirty="0" smtClean="0">
                <a:solidFill>
                  <a:schemeClr val="bg1"/>
                </a:solidFill>
                <a:latin typeface="ＭＳ ゴシック" pitchFamily="49" charset="-128"/>
                <a:ea typeface="ＭＳ ゴシック" pitchFamily="49" charset="-128"/>
              </a:rPr>
              <a:t> </a:t>
            </a:r>
            <a:r>
              <a:rPr lang="ja-JP" altLang="en-US" sz="2000" b="1" dirty="0" smtClean="0">
                <a:solidFill>
                  <a:schemeClr val="bg1"/>
                </a:solidFill>
                <a:latin typeface="ＭＳ ゴシック" pitchFamily="49" charset="-128"/>
                <a:ea typeface="ＭＳ ゴシック" pitchFamily="49" charset="-128"/>
              </a:rPr>
              <a:t>エリアマネジメント</a:t>
            </a:r>
            <a:endParaRPr lang="en-US" altLang="ja-JP" sz="2000" b="1" dirty="0" smtClean="0">
              <a:solidFill>
                <a:schemeClr val="bg1"/>
              </a:solidFill>
              <a:latin typeface="ＭＳ ゴシック" pitchFamily="49" charset="-128"/>
              <a:ea typeface="ＭＳ ゴシック" pitchFamily="49" charset="-128"/>
            </a:endParaRPr>
          </a:p>
        </p:txBody>
      </p:sp>
      <p:sp>
        <p:nvSpPr>
          <p:cNvPr id="25" name="角丸四角形 24"/>
          <p:cNvSpPr/>
          <p:nvPr/>
        </p:nvSpPr>
        <p:spPr>
          <a:xfrm>
            <a:off x="194471" y="620689"/>
            <a:ext cx="9439049" cy="1152127"/>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5113" indent="-265113"/>
            <a:r>
              <a:rPr lang="ja-JP" altLang="en-US" sz="1600" dirty="0" smtClean="0">
                <a:solidFill>
                  <a:schemeClr val="tx1"/>
                </a:solidFill>
              </a:rPr>
              <a:t>＜めざす姿＞</a:t>
            </a:r>
            <a:endParaRPr lang="en-US" altLang="ja-JP" sz="1600" dirty="0" smtClean="0">
              <a:solidFill>
                <a:schemeClr val="tx1"/>
              </a:solidFill>
            </a:endParaRPr>
          </a:p>
          <a:p>
            <a:pPr marL="265113" indent="-265113"/>
            <a:r>
              <a:rPr lang="ja-JP" altLang="en-US" sz="1600" dirty="0" smtClean="0">
                <a:solidFill>
                  <a:schemeClr val="tx1"/>
                </a:solidFill>
                <a:latin typeface="ＭＳ Ｐ明朝" pitchFamily="18" charset="-128"/>
                <a:ea typeface="ＭＳ Ｐ明朝" pitchFamily="18" charset="-128"/>
              </a:rPr>
              <a:t>　・グランフロント大阪に「大阪版ＢＩＤ制度」を適用して民間の創意工夫によるエリアマネジメント</a:t>
            </a:r>
            <a:r>
              <a:rPr lang="en-US" altLang="ja-JP" sz="1600" baseline="30000" dirty="0" smtClean="0">
                <a:solidFill>
                  <a:schemeClr val="tx1"/>
                </a:solidFill>
                <a:latin typeface="ＭＳ Ｐ明朝" pitchFamily="18" charset="-128"/>
                <a:ea typeface="ＭＳ Ｐ明朝" pitchFamily="18" charset="-128"/>
              </a:rPr>
              <a:t>※</a:t>
            </a:r>
            <a:r>
              <a:rPr lang="ja-JP" altLang="en-US" sz="1600" dirty="0" smtClean="0">
                <a:solidFill>
                  <a:schemeClr val="tx1"/>
                </a:solidFill>
                <a:latin typeface="ＭＳ Ｐ明朝" pitchFamily="18" charset="-128"/>
                <a:ea typeface="ＭＳ Ｐ明朝" pitchFamily="18" charset="-128"/>
              </a:rPr>
              <a:t>を誘導することで、まちの付加価値を高め、憩い、過ごすことができる快適な空間を創出。</a:t>
            </a:r>
            <a:endParaRPr lang="en-US" altLang="ja-JP" sz="1600" dirty="0" smtClean="0">
              <a:solidFill>
                <a:schemeClr val="tx1"/>
              </a:solidFill>
              <a:latin typeface="ＭＳ Ｐ明朝" pitchFamily="18" charset="-128"/>
              <a:ea typeface="ＭＳ Ｐ明朝" pitchFamily="18" charset="-128"/>
            </a:endParaRPr>
          </a:p>
          <a:p>
            <a:pPr marL="265113" indent="-265113"/>
            <a:r>
              <a:rPr lang="ja-JP" altLang="en-US" sz="1600" dirty="0" smtClean="0">
                <a:solidFill>
                  <a:schemeClr val="tx1"/>
                </a:solidFill>
                <a:latin typeface="ＭＳ Ｐ明朝" pitchFamily="18" charset="-128"/>
                <a:ea typeface="ＭＳ Ｐ明朝" pitchFamily="18" charset="-128"/>
              </a:rPr>
              <a:t>　・将来的にはグランフロント大阪以外へも適用地域を広げ、大阪駅周辺における一体的運用をめざす。</a:t>
            </a:r>
          </a:p>
        </p:txBody>
      </p:sp>
      <p:sp>
        <p:nvSpPr>
          <p:cNvPr id="31" name="正方形/長方形 30"/>
          <p:cNvSpPr/>
          <p:nvPr/>
        </p:nvSpPr>
        <p:spPr>
          <a:xfrm>
            <a:off x="272480" y="2051551"/>
            <a:ext cx="2979312" cy="439248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2200"/>
              </a:lnSpc>
            </a:pPr>
            <a:endParaRPr lang="en-US" altLang="ja-JP" sz="1600" dirty="0" smtClean="0">
              <a:solidFill>
                <a:schemeClr val="tx1"/>
              </a:solidFill>
            </a:endParaRPr>
          </a:p>
        </p:txBody>
      </p:sp>
      <p:sp>
        <p:nvSpPr>
          <p:cNvPr id="39" name="正方形/長方形 38"/>
          <p:cNvSpPr/>
          <p:nvPr/>
        </p:nvSpPr>
        <p:spPr>
          <a:xfrm>
            <a:off x="272482" y="2051551"/>
            <a:ext cx="1378269"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t>期待・成果</a:t>
            </a:r>
            <a:endParaRPr kumimoji="1" lang="ja-JP" altLang="en-US" sz="1600" b="1" dirty="0"/>
          </a:p>
        </p:txBody>
      </p:sp>
      <p:sp>
        <p:nvSpPr>
          <p:cNvPr id="15" name="正方形/長方形 14"/>
          <p:cNvSpPr/>
          <p:nvPr/>
        </p:nvSpPr>
        <p:spPr>
          <a:xfrm>
            <a:off x="3368824" y="2051551"/>
            <a:ext cx="6231728" cy="439248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2200"/>
              </a:lnSpc>
            </a:pPr>
            <a:endParaRPr lang="en-US" altLang="ja-JP" sz="1600" dirty="0" smtClean="0">
              <a:solidFill>
                <a:schemeClr val="tx1"/>
              </a:solidFill>
            </a:endParaRPr>
          </a:p>
        </p:txBody>
      </p:sp>
      <p:sp>
        <p:nvSpPr>
          <p:cNvPr id="16" name="正方形/長方形 15"/>
          <p:cNvSpPr/>
          <p:nvPr/>
        </p:nvSpPr>
        <p:spPr>
          <a:xfrm>
            <a:off x="3368824" y="2051551"/>
            <a:ext cx="136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solidFill>
                  <a:schemeClr val="bg1"/>
                </a:solidFill>
              </a:rPr>
              <a:t>ＢＩＤ制度とは</a:t>
            </a:r>
            <a:endParaRPr kumimoji="1" lang="ja-JP" altLang="en-US" sz="1600" b="1" dirty="0">
              <a:solidFill>
                <a:schemeClr val="bg1"/>
              </a:solidFill>
            </a:endParaRPr>
          </a:p>
        </p:txBody>
      </p:sp>
      <p:sp>
        <p:nvSpPr>
          <p:cNvPr id="21" name="テキスト ボックス 20"/>
          <p:cNvSpPr txBox="1"/>
          <p:nvPr/>
        </p:nvSpPr>
        <p:spPr>
          <a:xfrm>
            <a:off x="3328715" y="2495860"/>
            <a:ext cx="2592288" cy="2118529"/>
          </a:xfrm>
          <a:prstGeom prst="rect">
            <a:avLst/>
          </a:prstGeom>
          <a:noFill/>
        </p:spPr>
        <p:txBody>
          <a:bodyPr wrap="square" rtlCol="0">
            <a:spAutoFit/>
          </a:bodyPr>
          <a:lstStyle/>
          <a:p>
            <a:pPr>
              <a:lnSpc>
                <a:spcPts val="1800"/>
              </a:lnSpc>
            </a:pPr>
            <a:r>
              <a:rPr lang="ja-JP" altLang="en-US" sz="1300" dirty="0" smtClean="0">
                <a:latin typeface="ＭＳ Ｐ明朝" pitchFamily="18" charset="-128"/>
                <a:ea typeface="ＭＳ Ｐ明朝" pitchFamily="18" charset="-128"/>
              </a:rPr>
              <a:t>　欧米では、地権者等が自らの負担で歩道などの公共空間を管理や地区プロモーションを実施するＢＩＤ制度が成功を収めている。</a:t>
            </a:r>
            <a:endParaRPr lang="en-US" altLang="ja-JP" sz="1300" dirty="0" smtClean="0">
              <a:latin typeface="ＭＳ Ｐ明朝" pitchFamily="18" charset="-128"/>
              <a:ea typeface="ＭＳ Ｐ明朝" pitchFamily="18" charset="-128"/>
            </a:endParaRPr>
          </a:p>
          <a:p>
            <a:pPr>
              <a:lnSpc>
                <a:spcPts val="1000"/>
              </a:lnSpc>
            </a:pPr>
            <a:endParaRPr lang="en-US" altLang="ja-JP" sz="1300" dirty="0" smtClean="0">
              <a:latin typeface="ＭＳ Ｐ明朝" pitchFamily="18" charset="-128"/>
              <a:ea typeface="ＭＳ Ｐ明朝" pitchFamily="18" charset="-128"/>
            </a:endParaRPr>
          </a:p>
          <a:p>
            <a:pPr>
              <a:lnSpc>
                <a:spcPts val="1900"/>
              </a:lnSpc>
            </a:pPr>
            <a:r>
              <a:rPr lang="ja-JP" altLang="en-US" sz="1300" dirty="0" smtClean="0">
                <a:latin typeface="ＭＳ Ｐ明朝" pitchFamily="18" charset="-128"/>
                <a:ea typeface="ＭＳ Ｐ明朝" pitchFamily="18" charset="-128"/>
              </a:rPr>
              <a:t>（ニューヨークの</a:t>
            </a:r>
            <a:r>
              <a:rPr lang="en-US" altLang="ja-JP" sz="1300" dirty="0" smtClean="0">
                <a:latin typeface="ＭＳ Ｐ明朝" pitchFamily="18" charset="-128"/>
                <a:ea typeface="ＭＳ Ｐ明朝" pitchFamily="18" charset="-128"/>
              </a:rPr>
              <a:t>BID</a:t>
            </a:r>
            <a:r>
              <a:rPr lang="ja-JP" altLang="en-US" sz="1300" dirty="0" smtClean="0">
                <a:latin typeface="ＭＳ Ｐ明朝" pitchFamily="18" charset="-128"/>
                <a:ea typeface="ＭＳ Ｐ明朝" pitchFamily="18" charset="-128"/>
              </a:rPr>
              <a:t>団体は、プロモーションや景観向上などのまちの魅力創出のために、年間予算の</a:t>
            </a:r>
            <a:r>
              <a:rPr lang="en-US" altLang="ja-JP" sz="1300" dirty="0" smtClean="0">
                <a:latin typeface="ＭＳ Ｐ明朝" pitchFamily="18" charset="-128"/>
                <a:ea typeface="ＭＳ Ｐ明朝" pitchFamily="18" charset="-128"/>
              </a:rPr>
              <a:t>3</a:t>
            </a:r>
            <a:r>
              <a:rPr lang="ja-JP" altLang="en-US" sz="1300" dirty="0" smtClean="0">
                <a:latin typeface="ＭＳ Ｐ明朝" pitchFamily="18" charset="-128"/>
                <a:ea typeface="ＭＳ Ｐ明朝" pitchFamily="18" charset="-128"/>
              </a:rPr>
              <a:t>割以上を費やしている。）</a:t>
            </a:r>
          </a:p>
        </p:txBody>
      </p:sp>
      <p:pic>
        <p:nvPicPr>
          <p:cNvPr id="22" name="Picture 9"/>
          <p:cNvPicPr>
            <a:picLocks noChangeAspect="1" noChangeArrowheads="1"/>
          </p:cNvPicPr>
          <p:nvPr/>
        </p:nvPicPr>
        <p:blipFill>
          <a:blip r:embed="rId2" cstate="email"/>
          <a:srcRect r="6000"/>
          <a:stretch>
            <a:fillRect/>
          </a:stretch>
        </p:blipFill>
        <p:spPr bwMode="auto">
          <a:xfrm>
            <a:off x="5817756" y="2459909"/>
            <a:ext cx="3743756" cy="2111922"/>
          </a:xfrm>
          <a:prstGeom prst="rect">
            <a:avLst/>
          </a:prstGeom>
          <a:noFill/>
          <a:ln w="9525">
            <a:noFill/>
            <a:miter lim="800000"/>
            <a:headEnd/>
            <a:tailEnd/>
          </a:ln>
        </p:spPr>
      </p:pic>
      <p:sp>
        <p:nvSpPr>
          <p:cNvPr id="24" name="Rectangle 10"/>
          <p:cNvSpPr>
            <a:spLocks noChangeArrowheads="1"/>
          </p:cNvSpPr>
          <p:nvPr/>
        </p:nvSpPr>
        <p:spPr bwMode="auto">
          <a:xfrm>
            <a:off x="6105128" y="2195567"/>
            <a:ext cx="3600400" cy="288032"/>
          </a:xfrm>
          <a:prstGeom prst="rect">
            <a:avLst/>
          </a:prstGeom>
          <a:noFill/>
          <a:ln w="9525">
            <a:noFill/>
            <a:miter lim="800000"/>
            <a:headEnd/>
            <a:tailEnd/>
          </a:ln>
        </p:spPr>
        <p:txBody>
          <a:bodyPr lIns="18360" tIns="41605" rIns="18360" bIns="41605"/>
          <a:lstStyle/>
          <a:p>
            <a:pPr algn="just">
              <a:lnSpc>
                <a:spcPct val="96000"/>
              </a:lnSpc>
            </a:pPr>
            <a:r>
              <a:rPr lang="ja-JP" altLang="en-US" sz="1200" dirty="0" smtClean="0">
                <a:solidFill>
                  <a:srgbClr val="000000"/>
                </a:solidFill>
                <a:latin typeface="HG丸ｺﾞｼｯｸM-PRO" pitchFamily="50" charset="-128"/>
                <a:ea typeface="HG丸ｺﾞｼｯｸM-PRO" pitchFamily="50" charset="-128"/>
              </a:rPr>
              <a:t>ＮＹ市内の約</a:t>
            </a:r>
            <a:r>
              <a:rPr lang="en-US" altLang="ja-JP" sz="1200" dirty="0" smtClean="0">
                <a:solidFill>
                  <a:srgbClr val="000000"/>
                </a:solidFill>
                <a:latin typeface="HG丸ｺﾞｼｯｸM-PRO" pitchFamily="50" charset="-128"/>
                <a:ea typeface="HG丸ｺﾞｼｯｸM-PRO" pitchFamily="50" charset="-128"/>
              </a:rPr>
              <a:t>60</a:t>
            </a:r>
            <a:r>
              <a:rPr lang="ja-JP" altLang="en-US" sz="1200" dirty="0" smtClean="0">
                <a:solidFill>
                  <a:srgbClr val="000000"/>
                </a:solidFill>
                <a:latin typeface="HG丸ｺﾞｼｯｸM-PRO" pitchFamily="50" charset="-128"/>
                <a:ea typeface="HG丸ｺﾞｼｯｸM-PRO" pitchFamily="50" charset="-128"/>
              </a:rPr>
              <a:t>の</a:t>
            </a:r>
            <a:r>
              <a:rPr lang="en-US" altLang="ja-JP" sz="1200" dirty="0" smtClean="0">
                <a:solidFill>
                  <a:srgbClr val="000000"/>
                </a:solidFill>
                <a:latin typeface="HG丸ｺﾞｼｯｸM-PRO" pitchFamily="50" charset="-128"/>
                <a:ea typeface="HG丸ｺﾞｼｯｸM-PRO" pitchFamily="50" charset="-128"/>
              </a:rPr>
              <a:t>BID</a:t>
            </a:r>
            <a:r>
              <a:rPr lang="ja-JP" altLang="en-US" sz="1200" dirty="0" smtClean="0">
                <a:solidFill>
                  <a:srgbClr val="000000"/>
                </a:solidFill>
                <a:latin typeface="HG丸ｺﾞｼｯｸM-PRO" pitchFamily="50" charset="-128"/>
                <a:ea typeface="HG丸ｺﾞｼｯｸM-PRO" pitchFamily="50" charset="-128"/>
              </a:rPr>
              <a:t>団体の年間支出内訳</a:t>
            </a:r>
            <a:r>
              <a:rPr lang="ja-JP" altLang="en-US" sz="800" dirty="0" smtClean="0">
                <a:solidFill>
                  <a:srgbClr val="000000"/>
                </a:solidFill>
                <a:latin typeface="HG丸ｺﾞｼｯｸM-PRO" pitchFamily="50" charset="-128"/>
                <a:ea typeface="HG丸ｺﾞｼｯｸM-PRO" pitchFamily="50" charset="-128"/>
              </a:rPr>
              <a:t>（</a:t>
            </a:r>
            <a:r>
              <a:rPr lang="en-US" altLang="ja-JP" sz="800" dirty="0" smtClean="0">
                <a:solidFill>
                  <a:srgbClr val="000000"/>
                </a:solidFill>
                <a:latin typeface="HG丸ｺﾞｼｯｸM-PRO" pitchFamily="50" charset="-128"/>
                <a:ea typeface="HG丸ｺﾞｼｯｸM-PRO" pitchFamily="50" charset="-128"/>
              </a:rPr>
              <a:t>2009</a:t>
            </a:r>
            <a:r>
              <a:rPr lang="ja-JP" altLang="en-US" sz="800" dirty="0" smtClean="0">
                <a:solidFill>
                  <a:srgbClr val="000000"/>
                </a:solidFill>
                <a:latin typeface="HG丸ｺﾞｼｯｸM-PRO" pitchFamily="50" charset="-128"/>
                <a:ea typeface="HG丸ｺﾞｼｯｸM-PRO" pitchFamily="50" charset="-128"/>
              </a:rPr>
              <a:t>年）</a:t>
            </a:r>
            <a:endParaRPr lang="ja-JP" altLang="en-US" sz="800" dirty="0">
              <a:latin typeface="HG丸ｺﾞｼｯｸM-PRO" pitchFamily="50" charset="-128"/>
              <a:ea typeface="HG丸ｺﾞｼｯｸM-PRO" pitchFamily="50" charset="-128"/>
            </a:endParaRPr>
          </a:p>
        </p:txBody>
      </p:sp>
      <p:sp>
        <p:nvSpPr>
          <p:cNvPr id="26" name="テキスト ボックス 25"/>
          <p:cNvSpPr txBox="1"/>
          <p:nvPr/>
        </p:nvSpPr>
        <p:spPr>
          <a:xfrm>
            <a:off x="344494" y="2339586"/>
            <a:ext cx="2880320" cy="3970318"/>
          </a:xfrm>
          <a:prstGeom prst="rect">
            <a:avLst/>
          </a:prstGeom>
          <a:noFill/>
        </p:spPr>
        <p:txBody>
          <a:bodyPr wrap="square" rtlCol="0">
            <a:spAutoFit/>
          </a:bodyPr>
          <a:lstStyle/>
          <a:p>
            <a:pPr marL="177800" indent="-177800">
              <a:buFont typeface="Arial" pitchFamily="34" charset="0"/>
              <a:buChar char="•"/>
              <a:defRPr/>
            </a:pPr>
            <a:endParaRPr lang="en-US" altLang="ja-JP" sz="1400" dirty="0" smtClean="0">
              <a:latin typeface="ＭＳ Ｐ明朝" pitchFamily="18" charset="-128"/>
              <a:ea typeface="ＭＳ Ｐ明朝" pitchFamily="18" charset="-128"/>
            </a:endParaRPr>
          </a:p>
          <a:p>
            <a:pPr marL="177800" indent="-177800">
              <a:buFont typeface="Arial" pitchFamily="34" charset="0"/>
              <a:buChar char="•"/>
              <a:defRPr/>
            </a:pPr>
            <a:r>
              <a:rPr lang="ja-JP" altLang="en-US" sz="1400" dirty="0" smtClean="0">
                <a:latin typeface="ＭＳ Ｐ明朝" pitchFamily="18" charset="-128"/>
                <a:ea typeface="ＭＳ Ｐ明朝" pitchFamily="18" charset="-128"/>
              </a:rPr>
              <a:t>地区に密着した団体が、民間の柔軟な発想のもとで、地区の特性とポテンシャルを最大限に発揮できるよう公共・民間空間を一体的に管理することにより、まちの魅力が創出され、地権者にとって資産価値が向上するなどのメリットがあるだけでなく、行政にとっても地区の付加価値向上によるさまざまな直接的・間接的な経済効果が期待できる。</a:t>
            </a:r>
            <a:endParaRPr lang="en-US" altLang="ja-JP" sz="1400" dirty="0" smtClean="0">
              <a:latin typeface="ＭＳ Ｐ明朝" pitchFamily="18" charset="-128"/>
              <a:ea typeface="ＭＳ Ｐ明朝" pitchFamily="18" charset="-128"/>
            </a:endParaRPr>
          </a:p>
          <a:p>
            <a:pPr marL="177800" indent="-177800">
              <a:buFont typeface="Arial" pitchFamily="34" charset="0"/>
              <a:buChar char="•"/>
              <a:defRPr/>
            </a:pPr>
            <a:endParaRPr lang="en-US" altLang="ja-JP" sz="1400" dirty="0" smtClean="0">
              <a:latin typeface="ＭＳ Ｐ明朝" pitchFamily="18" charset="-128"/>
              <a:ea typeface="ＭＳ Ｐ明朝" pitchFamily="18" charset="-128"/>
            </a:endParaRPr>
          </a:p>
          <a:p>
            <a:pPr marL="177800" indent="-177800">
              <a:buFont typeface="Arial" pitchFamily="34" charset="0"/>
              <a:buChar char="•"/>
              <a:defRPr/>
            </a:pPr>
            <a:r>
              <a:rPr lang="ja-JP" altLang="en-US" sz="1400" dirty="0" smtClean="0">
                <a:latin typeface="ＭＳ Ｐ明朝" pitchFamily="18" charset="-128"/>
                <a:ea typeface="ＭＳ Ｐ明朝" pitchFamily="18" charset="-128"/>
              </a:rPr>
              <a:t>グランフロント大阪への「大阪版</a:t>
            </a:r>
            <a:r>
              <a:rPr lang="en-US" altLang="ja-JP" sz="1400" dirty="0" smtClean="0">
                <a:latin typeface="ＭＳ Ｐ明朝" pitchFamily="18" charset="-128"/>
                <a:ea typeface="ＭＳ Ｐ明朝" pitchFamily="18" charset="-128"/>
              </a:rPr>
              <a:t>BID</a:t>
            </a:r>
            <a:r>
              <a:rPr lang="ja-JP" altLang="en-US" sz="1400" dirty="0" smtClean="0">
                <a:latin typeface="ＭＳ Ｐ明朝" pitchFamily="18" charset="-128"/>
                <a:ea typeface="ＭＳ Ｐ明朝" pitchFamily="18" charset="-128"/>
              </a:rPr>
              <a:t>制度」の適用（</a:t>
            </a:r>
            <a:r>
              <a:rPr lang="en-US" altLang="ja-JP" sz="1400" dirty="0" smtClean="0">
                <a:latin typeface="ＭＳ Ｐ明朝" pitchFamily="18" charset="-128"/>
                <a:ea typeface="ＭＳ Ｐ明朝" pitchFamily="18" charset="-128"/>
              </a:rPr>
              <a:t>2015</a:t>
            </a:r>
            <a:r>
              <a:rPr lang="ja-JP" altLang="en-US" sz="1400" dirty="0" smtClean="0">
                <a:latin typeface="ＭＳ Ｐ明朝" pitchFamily="18" charset="-128"/>
                <a:ea typeface="ＭＳ Ｐ明朝" pitchFamily="18" charset="-128"/>
              </a:rPr>
              <a:t>年</a:t>
            </a:r>
            <a:r>
              <a:rPr lang="en-US" altLang="ja-JP" sz="1400" dirty="0" smtClean="0">
                <a:latin typeface="ＭＳ Ｐ明朝" pitchFamily="18" charset="-128"/>
                <a:ea typeface="ＭＳ Ｐ明朝" pitchFamily="18" charset="-128"/>
              </a:rPr>
              <a:t>4</a:t>
            </a:r>
            <a:r>
              <a:rPr lang="ja-JP" altLang="en-US" sz="1400" dirty="0" smtClean="0">
                <a:latin typeface="ＭＳ Ｐ明朝" pitchFamily="18" charset="-128"/>
                <a:ea typeface="ＭＳ Ｐ明朝" pitchFamily="18" charset="-128"/>
              </a:rPr>
              <a:t>月予定）により、現在よりも広い範囲でカフェやマルシェなどが展開されるなど、まちの魅力をより一層創出。</a:t>
            </a:r>
            <a:endParaRPr lang="en-US" altLang="ja-JP" sz="1400" dirty="0" smtClean="0">
              <a:latin typeface="ＭＳ Ｐ明朝" pitchFamily="18" charset="-128"/>
              <a:ea typeface="ＭＳ Ｐ明朝" pitchFamily="18" charset="-128"/>
            </a:endParaRPr>
          </a:p>
        </p:txBody>
      </p:sp>
      <p:sp>
        <p:nvSpPr>
          <p:cNvPr id="27" name="角丸四角形 26"/>
          <p:cNvSpPr/>
          <p:nvPr/>
        </p:nvSpPr>
        <p:spPr>
          <a:xfrm>
            <a:off x="8326743" y="3931969"/>
            <a:ext cx="1224136" cy="288032"/>
          </a:xfrm>
          <a:prstGeom prst="round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9" name="正方形/長方形 28"/>
          <p:cNvSpPr/>
          <p:nvPr/>
        </p:nvSpPr>
        <p:spPr>
          <a:xfrm>
            <a:off x="3440832" y="5579945"/>
            <a:ext cx="6120680" cy="738664"/>
          </a:xfrm>
          <a:prstGeom prst="rect">
            <a:avLst/>
          </a:prstGeom>
          <a:ln>
            <a:solidFill>
              <a:schemeClr val="tx1"/>
            </a:solidFill>
            <a:prstDash val="sysDash"/>
          </a:ln>
        </p:spPr>
        <p:txBody>
          <a:bodyPr wrap="square" lIns="36000" rIns="36000">
            <a:spAutoFit/>
          </a:bodyPr>
          <a:lstStyle/>
          <a:p>
            <a:r>
              <a:rPr lang="en-US" altLang="ja-JP" sz="1200" dirty="0" smtClean="0">
                <a:latin typeface="ＭＳ Ｐ明朝" pitchFamily="18" charset="-128"/>
                <a:ea typeface="ＭＳ Ｐ明朝" pitchFamily="18" charset="-128"/>
              </a:rPr>
              <a:t>※</a:t>
            </a:r>
            <a:r>
              <a:rPr lang="ja-JP" altLang="en-US" sz="1200" dirty="0" smtClean="0">
                <a:latin typeface="ＭＳ Ｐ明朝" pitchFamily="18" charset="-128"/>
                <a:ea typeface="ＭＳ Ｐ明朝" pitchFamily="18" charset="-128"/>
              </a:rPr>
              <a:t>エリアマネジメントとは</a:t>
            </a:r>
            <a:endParaRPr lang="en-US" altLang="ja-JP" sz="1200" dirty="0" smtClean="0">
              <a:latin typeface="ＭＳ Ｐ明朝" pitchFamily="18" charset="-128"/>
              <a:ea typeface="ＭＳ Ｐ明朝" pitchFamily="18" charset="-128"/>
            </a:endParaRPr>
          </a:p>
          <a:p>
            <a:pPr>
              <a:lnSpc>
                <a:spcPts val="1800"/>
              </a:lnSpc>
            </a:pPr>
            <a:r>
              <a:rPr lang="ja-JP" altLang="en-US" sz="1200" dirty="0" smtClean="0">
                <a:latin typeface="ＭＳ Ｐ明朝" pitchFamily="18" charset="-128"/>
                <a:ea typeface="ＭＳ Ｐ明朝" pitchFamily="18" charset="-128"/>
              </a:rPr>
              <a:t>　・地域における良好な環境や地域の価値を維持・向上させるための、住民・事業主・地権者等</a:t>
            </a:r>
            <a:endParaRPr lang="en-US" altLang="ja-JP" sz="1200" dirty="0" smtClean="0">
              <a:latin typeface="ＭＳ Ｐ明朝" pitchFamily="18" charset="-128"/>
              <a:ea typeface="ＭＳ Ｐ明朝" pitchFamily="18" charset="-128"/>
            </a:endParaRPr>
          </a:p>
          <a:p>
            <a:pPr>
              <a:lnSpc>
                <a:spcPts val="1800"/>
              </a:lnSpc>
            </a:pPr>
            <a:r>
              <a:rPr lang="ja-JP" altLang="en-US" sz="1200" dirty="0" smtClean="0">
                <a:latin typeface="ＭＳ Ｐ明朝" pitchFamily="18" charset="-128"/>
                <a:ea typeface="ＭＳ Ｐ明朝" pitchFamily="18" charset="-128"/>
              </a:rPr>
              <a:t>　　による主体的な取り組み</a:t>
            </a:r>
          </a:p>
        </p:txBody>
      </p:sp>
      <p:sp>
        <p:nvSpPr>
          <p:cNvPr id="28" name="テキスト ボックス 27"/>
          <p:cNvSpPr txBox="1"/>
          <p:nvPr/>
        </p:nvSpPr>
        <p:spPr>
          <a:xfrm>
            <a:off x="3462100" y="4769854"/>
            <a:ext cx="5976664" cy="784830"/>
          </a:xfrm>
          <a:prstGeom prst="rect">
            <a:avLst/>
          </a:prstGeom>
          <a:noFill/>
        </p:spPr>
        <p:txBody>
          <a:bodyPr wrap="square" rtlCol="0">
            <a:spAutoFit/>
          </a:bodyPr>
          <a:lstStyle/>
          <a:p>
            <a:pPr>
              <a:lnSpc>
                <a:spcPts val="1800"/>
              </a:lnSpc>
            </a:pPr>
            <a:r>
              <a:rPr lang="ja-JP" altLang="en-US" sz="1400" dirty="0" smtClean="0">
                <a:latin typeface="+mn-ea"/>
              </a:rPr>
              <a:t>⇒</a:t>
            </a:r>
            <a:r>
              <a:rPr lang="en-US" altLang="ja-JP" sz="1400" dirty="0" smtClean="0">
                <a:latin typeface="+mn-ea"/>
              </a:rPr>
              <a:t>BID</a:t>
            </a:r>
            <a:r>
              <a:rPr lang="ja-JP" altLang="en-US" sz="1400" dirty="0" smtClean="0">
                <a:latin typeface="+mn-ea"/>
              </a:rPr>
              <a:t>制度の適用により行政が活動財源を確保することから、地権者等による</a:t>
            </a:r>
            <a:endParaRPr lang="en-US" altLang="ja-JP" sz="1400" dirty="0" smtClean="0">
              <a:latin typeface="+mn-ea"/>
            </a:endParaRPr>
          </a:p>
          <a:p>
            <a:pPr>
              <a:lnSpc>
                <a:spcPts val="1800"/>
              </a:lnSpc>
            </a:pPr>
            <a:r>
              <a:rPr lang="ja-JP" altLang="en-US" sz="1400" dirty="0" smtClean="0">
                <a:latin typeface="+mn-ea"/>
              </a:rPr>
              <a:t>　　プロモーションなどの安定的・継続的な活動が可能となり、地区の集客力</a:t>
            </a:r>
            <a:endParaRPr lang="en-US" altLang="ja-JP" sz="1400" dirty="0" smtClean="0">
              <a:latin typeface="+mn-ea"/>
            </a:endParaRPr>
          </a:p>
          <a:p>
            <a:pPr>
              <a:lnSpc>
                <a:spcPts val="1800"/>
              </a:lnSpc>
            </a:pPr>
            <a:r>
              <a:rPr lang="ja-JP" altLang="en-US" sz="1400" dirty="0" smtClean="0">
                <a:latin typeface="+mn-ea"/>
              </a:rPr>
              <a:t>　　向上が期待される。</a:t>
            </a:r>
          </a:p>
        </p:txBody>
      </p:sp>
      <p:sp>
        <p:nvSpPr>
          <p:cNvPr id="30" name="テキスト ボックス 29"/>
          <p:cNvSpPr txBox="1"/>
          <p:nvPr/>
        </p:nvSpPr>
        <p:spPr>
          <a:xfrm>
            <a:off x="5846572" y="4443508"/>
            <a:ext cx="792088" cy="323165"/>
          </a:xfrm>
          <a:prstGeom prst="rect">
            <a:avLst/>
          </a:prstGeom>
          <a:noFill/>
        </p:spPr>
        <p:txBody>
          <a:bodyPr wrap="square" rtlCol="0">
            <a:spAutoFit/>
          </a:bodyPr>
          <a:lstStyle/>
          <a:p>
            <a:pPr>
              <a:lnSpc>
                <a:spcPts val="1800"/>
              </a:lnSpc>
            </a:pPr>
            <a:r>
              <a:rPr lang="en-US" altLang="ja-JP" sz="1100" b="1" dirty="0" smtClean="0">
                <a:solidFill>
                  <a:srgbClr val="FF0000"/>
                </a:solidFill>
                <a:latin typeface="+mn-ea"/>
              </a:rPr>
              <a:t>19.56</a:t>
            </a:r>
            <a:r>
              <a:rPr lang="ja-JP" altLang="en-US" sz="1100" b="1" dirty="0" smtClean="0">
                <a:solidFill>
                  <a:srgbClr val="FF0000"/>
                </a:solidFill>
                <a:latin typeface="+mn-ea"/>
              </a:rPr>
              <a:t>％</a:t>
            </a:r>
          </a:p>
        </p:txBody>
      </p:sp>
      <p:sp>
        <p:nvSpPr>
          <p:cNvPr id="32" name="テキスト ボックス 31"/>
          <p:cNvSpPr txBox="1"/>
          <p:nvPr/>
        </p:nvSpPr>
        <p:spPr>
          <a:xfrm>
            <a:off x="8614775" y="4286305"/>
            <a:ext cx="792088" cy="323165"/>
          </a:xfrm>
          <a:prstGeom prst="rect">
            <a:avLst/>
          </a:prstGeom>
          <a:noFill/>
        </p:spPr>
        <p:txBody>
          <a:bodyPr wrap="square" rtlCol="0">
            <a:spAutoFit/>
          </a:bodyPr>
          <a:lstStyle/>
          <a:p>
            <a:pPr>
              <a:lnSpc>
                <a:spcPts val="1800"/>
              </a:lnSpc>
            </a:pPr>
            <a:r>
              <a:rPr lang="en-US" altLang="ja-JP" sz="1100" b="1" dirty="0" smtClean="0">
                <a:solidFill>
                  <a:srgbClr val="FF0000"/>
                </a:solidFill>
                <a:latin typeface="+mn-ea"/>
              </a:rPr>
              <a:t>16.68</a:t>
            </a:r>
            <a:r>
              <a:rPr lang="ja-JP" altLang="en-US" sz="1100" b="1" dirty="0" smtClean="0">
                <a:solidFill>
                  <a:srgbClr val="FF0000"/>
                </a:solidFill>
                <a:latin typeface="+mn-ea"/>
              </a:rPr>
              <a:t>％</a:t>
            </a:r>
          </a:p>
        </p:txBody>
      </p:sp>
      <p:sp>
        <p:nvSpPr>
          <p:cNvPr id="33" name="テキスト ボックス 32"/>
          <p:cNvSpPr txBox="1"/>
          <p:nvPr/>
        </p:nvSpPr>
        <p:spPr>
          <a:xfrm>
            <a:off x="8924073" y="3338274"/>
            <a:ext cx="792088" cy="323165"/>
          </a:xfrm>
          <a:prstGeom prst="rect">
            <a:avLst/>
          </a:prstGeom>
          <a:noFill/>
        </p:spPr>
        <p:txBody>
          <a:bodyPr wrap="square" rtlCol="0">
            <a:spAutoFit/>
          </a:bodyPr>
          <a:lstStyle/>
          <a:p>
            <a:pPr>
              <a:lnSpc>
                <a:spcPts val="1800"/>
              </a:lnSpc>
            </a:pPr>
            <a:r>
              <a:rPr lang="en-US" altLang="ja-JP" sz="1100" b="1" dirty="0" smtClean="0">
                <a:solidFill>
                  <a:srgbClr val="FF0000"/>
                </a:solidFill>
                <a:latin typeface="+mn-ea"/>
              </a:rPr>
              <a:t>44.02</a:t>
            </a:r>
            <a:r>
              <a:rPr lang="ja-JP" altLang="en-US" sz="1100" b="1" dirty="0" smtClean="0">
                <a:solidFill>
                  <a:srgbClr val="FF0000"/>
                </a:solidFill>
                <a:latin typeface="+mn-ea"/>
              </a:rPr>
              <a:t>％</a:t>
            </a:r>
          </a:p>
        </p:txBody>
      </p:sp>
      <p:sp>
        <p:nvSpPr>
          <p:cNvPr id="23" name="スライド番号プレースホルダ 22"/>
          <p:cNvSpPr>
            <a:spLocks noGrp="1"/>
          </p:cNvSpPr>
          <p:nvPr>
            <p:ph type="sldNum" sz="quarter" idx="12"/>
          </p:nvPr>
        </p:nvSpPr>
        <p:spPr/>
        <p:txBody>
          <a:bodyPr/>
          <a:lstStyle/>
          <a:p>
            <a:fld id="{37EF5067-3AB7-4642-9103-42CBD40CC6D9}" type="slidenum">
              <a:rPr kumimoji="1" lang="ja-JP" altLang="en-US" smtClean="0"/>
              <a:pPr/>
              <a:t>10</a:t>
            </a:fld>
            <a:endParaRPr kumimoji="1" lang="ja-JP" altLang="en-US" dirty="0"/>
          </a:p>
        </p:txBody>
      </p:sp>
    </p:spTree>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259038" y="809392"/>
            <a:ext cx="3780000" cy="5984370"/>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pPr>
              <a:spcBef>
                <a:spcPts val="600"/>
              </a:spcBef>
            </a:pPr>
            <a:r>
              <a:rPr lang="ja-JP" altLang="en-US" sz="1200" dirty="0">
                <a:solidFill>
                  <a:schemeClr val="tx1"/>
                </a:solidFill>
                <a:latin typeface="ＭＳ Ｐ明朝" panose="02020600040205080304" pitchFamily="18" charset="-128"/>
                <a:ea typeface="ＭＳ Ｐ明朝" panose="02020600040205080304" pitchFamily="18" charset="-128"/>
              </a:rPr>
              <a:t>○支援を必要とする幼児・児童・生徒が増加</a:t>
            </a:r>
            <a:endParaRPr lang="en-US" altLang="ja-JP" sz="1200" dirty="0">
              <a:solidFill>
                <a:schemeClr val="tx1"/>
              </a:solidFill>
              <a:latin typeface="ＭＳ Ｐ明朝" panose="02020600040205080304" pitchFamily="18" charset="-128"/>
              <a:ea typeface="ＭＳ Ｐ明朝" panose="02020600040205080304" pitchFamily="18" charset="-128"/>
            </a:endParaRPr>
          </a:p>
          <a:p>
            <a:pPr>
              <a:spcBef>
                <a:spcPts val="600"/>
              </a:spcBef>
            </a:pPr>
            <a:endParaRPr lang="en-US" altLang="ja-JP" sz="1200" dirty="0">
              <a:solidFill>
                <a:schemeClr val="tx1"/>
              </a:solidFill>
              <a:latin typeface="ＭＳ Ｐゴシック" panose="020B0600070205080204" pitchFamily="50" charset="-128"/>
              <a:ea typeface="ＭＳ Ｐゴシック" panose="020B0600070205080204" pitchFamily="50" charset="-128"/>
            </a:endParaRPr>
          </a:p>
          <a:p>
            <a:pPr>
              <a:spcBef>
                <a:spcPts val="600"/>
              </a:spcBef>
            </a:pPr>
            <a:endParaRPr lang="en-US" altLang="ja-JP" sz="1200" dirty="0">
              <a:solidFill>
                <a:schemeClr val="tx1"/>
              </a:solidFill>
              <a:latin typeface="ＭＳ Ｐゴシック" panose="020B0600070205080204" pitchFamily="50" charset="-128"/>
              <a:ea typeface="ＭＳ Ｐゴシック" panose="020B0600070205080204" pitchFamily="50" charset="-128"/>
            </a:endParaRPr>
          </a:p>
          <a:p>
            <a:pPr>
              <a:spcBef>
                <a:spcPts val="600"/>
              </a:spcBef>
            </a:pPr>
            <a:endParaRPr lang="en-US" altLang="ja-JP" sz="1200" dirty="0">
              <a:solidFill>
                <a:schemeClr val="tx1"/>
              </a:solidFill>
              <a:latin typeface="ＭＳ Ｐゴシック" panose="020B0600070205080204" pitchFamily="50" charset="-128"/>
              <a:ea typeface="ＭＳ Ｐゴシック" panose="020B0600070205080204" pitchFamily="50" charset="-128"/>
            </a:endParaRPr>
          </a:p>
          <a:p>
            <a:pPr>
              <a:spcBef>
                <a:spcPts val="600"/>
              </a:spcBef>
            </a:pPr>
            <a:endParaRPr lang="en-US" altLang="ja-JP" sz="1200" dirty="0">
              <a:solidFill>
                <a:schemeClr val="tx1"/>
              </a:solidFill>
              <a:latin typeface="ＭＳ Ｐゴシック" panose="020B0600070205080204" pitchFamily="50" charset="-128"/>
              <a:ea typeface="ＭＳ Ｐゴシック" panose="020B0600070205080204" pitchFamily="50" charset="-128"/>
            </a:endParaRPr>
          </a:p>
          <a:p>
            <a:pPr>
              <a:spcBef>
                <a:spcPts val="600"/>
              </a:spcBef>
            </a:pPr>
            <a:endParaRPr lang="en-US" altLang="ja-JP" sz="1200" dirty="0">
              <a:solidFill>
                <a:schemeClr val="tx1"/>
              </a:solidFill>
              <a:latin typeface="ＭＳ Ｐゴシック" panose="020B0600070205080204" pitchFamily="50" charset="-128"/>
              <a:ea typeface="ＭＳ Ｐゴシック" panose="020B0600070205080204" pitchFamily="50" charset="-128"/>
            </a:endParaRPr>
          </a:p>
          <a:p>
            <a:pPr>
              <a:spcBef>
                <a:spcPts val="600"/>
              </a:spcBef>
            </a:pPr>
            <a:endParaRPr lang="en-US" altLang="ja-JP" sz="1200" dirty="0">
              <a:solidFill>
                <a:schemeClr val="tx1"/>
              </a:solidFill>
              <a:latin typeface="ＭＳ Ｐゴシック" panose="020B0600070205080204" pitchFamily="50" charset="-128"/>
              <a:ea typeface="ＭＳ Ｐゴシック" panose="020B0600070205080204" pitchFamily="50" charset="-128"/>
            </a:endParaRPr>
          </a:p>
          <a:p>
            <a:pPr>
              <a:spcBef>
                <a:spcPts val="600"/>
              </a:spcBef>
            </a:pPr>
            <a:endParaRPr lang="en-US" altLang="ja-JP" sz="1200" dirty="0">
              <a:solidFill>
                <a:schemeClr val="tx1"/>
              </a:solidFill>
              <a:latin typeface="ＭＳ Ｐゴシック" panose="020B0600070205080204" pitchFamily="50" charset="-128"/>
              <a:ea typeface="ＭＳ Ｐゴシック" panose="020B0600070205080204" pitchFamily="50" charset="-128"/>
            </a:endParaRPr>
          </a:p>
          <a:p>
            <a:pPr>
              <a:spcBef>
                <a:spcPts val="600"/>
              </a:spcBef>
            </a:pPr>
            <a:endParaRPr lang="en-US" altLang="ja-JP" sz="1200" dirty="0">
              <a:solidFill>
                <a:schemeClr val="tx1"/>
              </a:solidFill>
              <a:latin typeface="ＭＳ Ｐゴシック" panose="020B0600070205080204" pitchFamily="50" charset="-128"/>
              <a:ea typeface="ＭＳ Ｐゴシック" panose="020B0600070205080204" pitchFamily="50" charset="-128"/>
            </a:endParaRPr>
          </a:p>
          <a:p>
            <a:pPr marL="182563" indent="-182563">
              <a:spcBef>
                <a:spcPts val="600"/>
              </a:spcBef>
            </a:pPr>
            <a:r>
              <a:rPr lang="ja-JP" altLang="en-US" sz="1200" dirty="0">
                <a:solidFill>
                  <a:schemeClr val="tx1"/>
                </a:solidFill>
                <a:latin typeface="ＭＳ Ｐ明朝" panose="02020600040205080304" pitchFamily="18" charset="-128"/>
                <a:ea typeface="ＭＳ Ｐ明朝" panose="02020600040205080304" pitchFamily="18" charset="-128"/>
              </a:rPr>
              <a:t>○</a:t>
            </a:r>
            <a:r>
              <a:rPr lang="ja-JP" altLang="en-US" sz="1200" dirty="0" smtClean="0">
                <a:solidFill>
                  <a:schemeClr val="tx1"/>
                </a:solidFill>
                <a:latin typeface="ＭＳ Ｐ明朝" panose="02020600040205080304" pitchFamily="18" charset="-128"/>
                <a:ea typeface="ＭＳ Ｐ明朝" panose="02020600040205080304" pitchFamily="18" charset="-128"/>
              </a:rPr>
              <a:t>知的</a:t>
            </a:r>
            <a:r>
              <a:rPr lang="ja-JP" altLang="en-US" sz="1200" dirty="0" err="1" smtClean="0">
                <a:solidFill>
                  <a:schemeClr val="tx1"/>
                </a:solidFill>
                <a:latin typeface="ＭＳ Ｐ明朝" panose="02020600040205080304" pitchFamily="18" charset="-128"/>
                <a:ea typeface="ＭＳ Ｐ明朝" panose="02020600040205080304" pitchFamily="18" charset="-128"/>
              </a:rPr>
              <a:t>障がい</a:t>
            </a:r>
            <a:r>
              <a:rPr lang="ja-JP" altLang="en-US" sz="1200" dirty="0" smtClean="0">
                <a:solidFill>
                  <a:schemeClr val="tx1"/>
                </a:solidFill>
                <a:latin typeface="ＭＳ Ｐ明朝" panose="02020600040205080304" pitchFamily="18" charset="-128"/>
                <a:ea typeface="ＭＳ Ｐ明朝" panose="02020600040205080304" pitchFamily="18" charset="-128"/>
              </a:rPr>
              <a:t>支援</a:t>
            </a:r>
            <a:r>
              <a:rPr lang="ja-JP" altLang="en-US" sz="1200" dirty="0">
                <a:solidFill>
                  <a:schemeClr val="tx1"/>
                </a:solidFill>
                <a:latin typeface="ＭＳ Ｐ明朝" panose="02020600040205080304" pitchFamily="18" charset="-128"/>
                <a:ea typeface="ＭＳ Ｐ明朝" panose="02020600040205080304" pitchFamily="18" charset="-128"/>
              </a:rPr>
              <a:t>学校高等部卒業生の就職状況が全国と比して低い</a:t>
            </a:r>
            <a:endParaRPr lang="en-US" altLang="ja-JP" sz="1200" dirty="0">
              <a:solidFill>
                <a:schemeClr val="tx1"/>
              </a:solidFill>
              <a:latin typeface="ＭＳ Ｐ明朝" panose="02020600040205080304" pitchFamily="18" charset="-128"/>
              <a:ea typeface="ＭＳ Ｐ明朝" panose="02020600040205080304" pitchFamily="18" charset="-128"/>
            </a:endParaRPr>
          </a:p>
          <a:p>
            <a:pPr>
              <a:spcBef>
                <a:spcPts val="600"/>
              </a:spcBef>
            </a:pPr>
            <a:endParaRPr lang="en-US" altLang="ja-JP" sz="1200" dirty="0">
              <a:solidFill>
                <a:schemeClr val="tx1"/>
              </a:solidFill>
              <a:latin typeface="ＭＳ Ｐゴシック" panose="020B0600070205080204" pitchFamily="50" charset="-128"/>
              <a:ea typeface="ＭＳ Ｐゴシック" panose="020B0600070205080204" pitchFamily="50" charset="-128"/>
            </a:endParaRPr>
          </a:p>
          <a:p>
            <a:pPr>
              <a:spcBef>
                <a:spcPts val="600"/>
              </a:spcBef>
            </a:pPr>
            <a:endParaRPr lang="en-US" altLang="ja-JP" sz="1200" dirty="0">
              <a:solidFill>
                <a:schemeClr val="tx1"/>
              </a:solidFill>
              <a:latin typeface="ＭＳ Ｐゴシック" panose="020B0600070205080204" pitchFamily="50" charset="-128"/>
              <a:ea typeface="ＭＳ Ｐゴシック" panose="020B0600070205080204" pitchFamily="50" charset="-128"/>
            </a:endParaRPr>
          </a:p>
          <a:p>
            <a:pPr>
              <a:spcBef>
                <a:spcPts val="600"/>
              </a:spcBef>
            </a:pPr>
            <a:endParaRPr lang="en-US" altLang="ja-JP" sz="1200" dirty="0">
              <a:solidFill>
                <a:schemeClr val="tx1"/>
              </a:solidFill>
              <a:latin typeface="ＭＳ Ｐゴシック" panose="020B0600070205080204" pitchFamily="50" charset="-128"/>
              <a:ea typeface="ＭＳ Ｐゴシック" panose="020B0600070205080204" pitchFamily="50" charset="-128"/>
            </a:endParaRPr>
          </a:p>
          <a:p>
            <a:pPr>
              <a:spcBef>
                <a:spcPts val="600"/>
              </a:spcBef>
            </a:pPr>
            <a:endParaRPr lang="en-US" altLang="ja-JP" sz="1200" dirty="0">
              <a:solidFill>
                <a:schemeClr val="tx1"/>
              </a:solidFill>
              <a:latin typeface="ＭＳ Ｐゴシック" panose="020B0600070205080204" pitchFamily="50" charset="-128"/>
              <a:ea typeface="ＭＳ Ｐゴシック" panose="020B0600070205080204" pitchFamily="50" charset="-128"/>
            </a:endParaRPr>
          </a:p>
          <a:p>
            <a:pPr>
              <a:spcBef>
                <a:spcPts val="600"/>
              </a:spcBef>
            </a:pPr>
            <a:endParaRPr lang="en-US" altLang="ja-JP" sz="1200" dirty="0">
              <a:solidFill>
                <a:schemeClr val="tx1"/>
              </a:solidFill>
              <a:latin typeface="ＭＳ Ｐゴシック" panose="020B0600070205080204" pitchFamily="50" charset="-128"/>
              <a:ea typeface="ＭＳ Ｐゴシック" panose="020B0600070205080204" pitchFamily="50" charset="-128"/>
            </a:endParaRPr>
          </a:p>
          <a:p>
            <a:pPr>
              <a:spcBef>
                <a:spcPts val="600"/>
              </a:spcBef>
            </a:pPr>
            <a:endParaRPr lang="en-US" altLang="ja-JP" sz="1200" dirty="0">
              <a:solidFill>
                <a:schemeClr val="tx1"/>
              </a:solidFill>
              <a:latin typeface="ＭＳ Ｐゴシック" panose="020B0600070205080204" pitchFamily="50" charset="-128"/>
              <a:ea typeface="ＭＳ Ｐゴシック" panose="020B0600070205080204" pitchFamily="50" charset="-128"/>
            </a:endParaRPr>
          </a:p>
          <a:p>
            <a:pPr marL="85725" indent="-85725">
              <a:spcBef>
                <a:spcPts val="600"/>
              </a:spcBef>
            </a:pPr>
            <a:r>
              <a:rPr lang="ja-JP" altLang="en-US" sz="1200" dirty="0">
                <a:solidFill>
                  <a:schemeClr val="tx1"/>
                </a:solidFill>
                <a:latin typeface="ＭＳ Ｐ明朝" panose="02020600040205080304" pitchFamily="18" charset="-128"/>
                <a:ea typeface="ＭＳ Ｐ明朝" panose="02020600040205080304" pitchFamily="18" charset="-128"/>
              </a:rPr>
              <a:t>○府立高校で障がいのある生徒が増加し、障がいのある生徒の学校生活支援ニーズが増加</a:t>
            </a:r>
            <a:endParaRPr lang="en-US" altLang="ja-JP" sz="1200" dirty="0">
              <a:solidFill>
                <a:schemeClr val="tx1"/>
              </a:solidFill>
              <a:latin typeface="ＭＳ Ｐ明朝" panose="02020600040205080304" pitchFamily="18" charset="-128"/>
              <a:ea typeface="ＭＳ Ｐ明朝" panose="02020600040205080304" pitchFamily="18" charset="-128"/>
            </a:endParaRPr>
          </a:p>
          <a:p>
            <a:pPr marL="92075" indent="-92075"/>
            <a:endPar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正方形/長方形 16"/>
          <p:cNvSpPr/>
          <p:nvPr/>
        </p:nvSpPr>
        <p:spPr>
          <a:xfrm>
            <a:off x="4417880" y="809391"/>
            <a:ext cx="5226580" cy="5984369"/>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80975" indent="-180975"/>
            <a:r>
              <a:rPr lang="ja-JP" altLang="en-US" sz="1200" dirty="0">
                <a:solidFill>
                  <a:schemeClr val="tx1"/>
                </a:solidFill>
                <a:latin typeface="+mn-ea"/>
              </a:rPr>
              <a:t>○支援学校の新校整備</a:t>
            </a:r>
            <a:endParaRPr lang="en-US" altLang="ja-JP" sz="1200" dirty="0">
              <a:solidFill>
                <a:schemeClr val="tx1"/>
              </a:solidFill>
              <a:latin typeface="+mn-ea"/>
            </a:endParaRPr>
          </a:p>
          <a:p>
            <a:pPr marL="180975" indent="-180975"/>
            <a:r>
              <a:rPr lang="ja-JP" altLang="en-US" sz="1200" dirty="0">
                <a:solidFill>
                  <a:schemeClr val="tx1"/>
                </a:solidFill>
                <a:latin typeface="+mn-ea"/>
              </a:rPr>
              <a:t>　</a:t>
            </a:r>
            <a:r>
              <a:rPr lang="ja-JP" altLang="en-US" sz="1200" dirty="0">
                <a:solidFill>
                  <a:schemeClr val="tx1"/>
                </a:solidFill>
                <a:latin typeface="ＭＳ Ｐ明朝" panose="02020600040205080304" pitchFamily="18" charset="-128"/>
                <a:ea typeface="ＭＳ Ｐ明朝" panose="02020600040205080304" pitchFamily="18" charset="-128"/>
              </a:rPr>
              <a:t>　「府立支援学校施設整備基本方針」</a:t>
            </a:r>
            <a:r>
              <a:rPr lang="en-US" altLang="ja-JP" sz="1200" dirty="0">
                <a:solidFill>
                  <a:schemeClr val="tx1"/>
                </a:solidFill>
                <a:latin typeface="ＭＳ Ｐ明朝" panose="02020600040205080304" pitchFamily="18" charset="-128"/>
                <a:ea typeface="ＭＳ Ｐ明朝" panose="02020600040205080304" pitchFamily="18" charset="-128"/>
              </a:rPr>
              <a:t>(2008</a:t>
            </a:r>
            <a:r>
              <a:rPr lang="ja-JP" altLang="en-US" sz="1200" dirty="0">
                <a:solidFill>
                  <a:schemeClr val="tx1"/>
                </a:solidFill>
                <a:latin typeface="ＭＳ Ｐ明朝" panose="02020600040205080304" pitchFamily="18" charset="-128"/>
                <a:ea typeface="ＭＳ Ｐ明朝" panose="02020600040205080304" pitchFamily="18" charset="-128"/>
              </a:rPr>
              <a:t>年度策定</a:t>
            </a:r>
            <a:r>
              <a:rPr lang="en-US" altLang="ja-JP" sz="1200" dirty="0">
                <a:solidFill>
                  <a:schemeClr val="tx1"/>
                </a:solidFill>
                <a:latin typeface="ＭＳ Ｐ明朝" panose="02020600040205080304" pitchFamily="18" charset="-128"/>
                <a:ea typeface="ＭＳ Ｐ明朝" panose="02020600040205080304" pitchFamily="18" charset="-128"/>
              </a:rPr>
              <a:t>)</a:t>
            </a:r>
            <a:r>
              <a:rPr lang="ja-JP" altLang="en-US" sz="1200" dirty="0">
                <a:solidFill>
                  <a:schemeClr val="tx1"/>
                </a:solidFill>
                <a:latin typeface="ＭＳ Ｐ明朝" panose="02020600040205080304" pitchFamily="18" charset="-128"/>
                <a:ea typeface="ＭＳ Ｐ明朝" panose="02020600040205080304" pitchFamily="18" charset="-128"/>
              </a:rPr>
              <a:t>に基づき、府内</a:t>
            </a:r>
            <a:r>
              <a:rPr lang="en-US" altLang="ja-JP" sz="1200" dirty="0">
                <a:solidFill>
                  <a:schemeClr val="tx1"/>
                </a:solidFill>
                <a:latin typeface="ＭＳ Ｐ明朝" panose="02020600040205080304" pitchFamily="18" charset="-128"/>
                <a:ea typeface="ＭＳ Ｐ明朝" panose="02020600040205080304" pitchFamily="18" charset="-128"/>
              </a:rPr>
              <a:t>4</a:t>
            </a:r>
            <a:r>
              <a:rPr lang="ja-JP" altLang="en-US" sz="1200" dirty="0">
                <a:solidFill>
                  <a:schemeClr val="tx1"/>
                </a:solidFill>
                <a:latin typeface="ＭＳ Ｐ明朝" panose="02020600040205080304" pitchFamily="18" charset="-128"/>
                <a:ea typeface="ＭＳ Ｐ明朝" panose="02020600040205080304" pitchFamily="18" charset="-128"/>
              </a:rPr>
              <a:t>校の新校整備に取り組む</a:t>
            </a:r>
            <a:endParaRPr lang="en-US" altLang="ja-JP" sz="1200" dirty="0">
              <a:solidFill>
                <a:schemeClr val="tx1"/>
              </a:solidFill>
              <a:latin typeface="ＭＳ Ｐ明朝" panose="02020600040205080304" pitchFamily="18" charset="-128"/>
              <a:ea typeface="ＭＳ Ｐ明朝" panose="02020600040205080304" pitchFamily="18" charset="-128"/>
            </a:endParaRPr>
          </a:p>
          <a:p>
            <a:pPr marL="180975" indent="-180975"/>
            <a:r>
              <a:rPr lang="ja-JP" altLang="en-US" sz="1200" dirty="0">
                <a:solidFill>
                  <a:schemeClr val="tx1"/>
                </a:solidFill>
                <a:latin typeface="ＭＳ Ｐ明朝" panose="02020600040205080304" pitchFamily="18" charset="-128"/>
                <a:ea typeface="ＭＳ Ｐ明朝" panose="02020600040205080304" pitchFamily="18" charset="-128"/>
              </a:rPr>
              <a:t>　　　・摂津支援学校</a:t>
            </a:r>
            <a:r>
              <a:rPr lang="ja-JP" altLang="en-US" sz="1200" dirty="0" smtClean="0">
                <a:solidFill>
                  <a:schemeClr val="tx1"/>
                </a:solidFill>
                <a:latin typeface="ＭＳ Ｐ明朝" panose="02020600040205080304" pitchFamily="18" charset="-128"/>
                <a:ea typeface="ＭＳ Ｐ明朝" panose="02020600040205080304" pitchFamily="18" charset="-128"/>
              </a:rPr>
              <a:t>開校　　　（</a:t>
            </a:r>
            <a:r>
              <a:rPr lang="en-US" altLang="ja-JP" sz="1200" dirty="0" smtClean="0">
                <a:solidFill>
                  <a:schemeClr val="tx1"/>
                </a:solidFill>
                <a:latin typeface="ＭＳ Ｐ明朝" panose="02020600040205080304" pitchFamily="18" charset="-128"/>
                <a:ea typeface="ＭＳ Ｐ明朝" panose="02020600040205080304" pitchFamily="18" charset="-128"/>
              </a:rPr>
              <a:t>2013</a:t>
            </a:r>
            <a:r>
              <a:rPr lang="ja-JP" altLang="en-US" sz="1200" dirty="0">
                <a:solidFill>
                  <a:schemeClr val="tx1"/>
                </a:solidFill>
                <a:latin typeface="ＭＳ Ｐ明朝" panose="02020600040205080304" pitchFamily="18" charset="-128"/>
                <a:ea typeface="ＭＳ Ｐ明朝" panose="02020600040205080304" pitchFamily="18" charset="-128"/>
              </a:rPr>
              <a:t>年</a:t>
            </a:r>
            <a:r>
              <a:rPr lang="en-US" altLang="ja-JP" sz="1200" dirty="0">
                <a:solidFill>
                  <a:schemeClr val="tx1"/>
                </a:solidFill>
                <a:latin typeface="ＭＳ Ｐ明朝" panose="02020600040205080304" pitchFamily="18" charset="-128"/>
                <a:ea typeface="ＭＳ Ｐ明朝" panose="02020600040205080304" pitchFamily="18" charset="-128"/>
              </a:rPr>
              <a:t>4</a:t>
            </a:r>
            <a:r>
              <a:rPr lang="ja-JP" altLang="en-US" sz="1200" dirty="0">
                <a:solidFill>
                  <a:schemeClr val="tx1"/>
                </a:solidFill>
                <a:latin typeface="ＭＳ Ｐ明朝" panose="02020600040205080304" pitchFamily="18" charset="-128"/>
                <a:ea typeface="ＭＳ Ｐ明朝" panose="02020600040205080304" pitchFamily="18" charset="-128"/>
              </a:rPr>
              <a:t>月　豊能・三島地域）</a:t>
            </a:r>
            <a:endParaRPr lang="en-US" altLang="ja-JP" sz="1200" dirty="0">
              <a:solidFill>
                <a:schemeClr val="tx1"/>
              </a:solidFill>
              <a:latin typeface="ＭＳ Ｐ明朝" panose="02020600040205080304" pitchFamily="18" charset="-128"/>
              <a:ea typeface="ＭＳ Ｐ明朝" panose="02020600040205080304" pitchFamily="18" charset="-128"/>
            </a:endParaRPr>
          </a:p>
          <a:p>
            <a:pPr marL="180975" indent="-180975"/>
            <a:r>
              <a:rPr lang="ja-JP" altLang="en-US" sz="1200" dirty="0">
                <a:solidFill>
                  <a:schemeClr val="tx1"/>
                </a:solidFill>
                <a:latin typeface="ＭＳ Ｐ明朝" panose="02020600040205080304" pitchFamily="18" charset="-128"/>
                <a:ea typeface="ＭＳ Ｐ明朝" panose="02020600040205080304" pitchFamily="18" charset="-128"/>
              </a:rPr>
              <a:t>　　　・泉南支援学校</a:t>
            </a:r>
            <a:r>
              <a:rPr lang="ja-JP" altLang="en-US" sz="1200" dirty="0" smtClean="0">
                <a:solidFill>
                  <a:schemeClr val="tx1"/>
                </a:solidFill>
                <a:latin typeface="ＭＳ Ｐ明朝" panose="02020600040205080304" pitchFamily="18" charset="-128"/>
                <a:ea typeface="ＭＳ Ｐ明朝" panose="02020600040205080304" pitchFamily="18" charset="-128"/>
              </a:rPr>
              <a:t>開校　　　（</a:t>
            </a:r>
            <a:r>
              <a:rPr lang="en-US" altLang="ja-JP" sz="1200" dirty="0">
                <a:solidFill>
                  <a:schemeClr val="tx1"/>
                </a:solidFill>
                <a:latin typeface="ＭＳ Ｐ明朝" panose="02020600040205080304" pitchFamily="18" charset="-128"/>
                <a:ea typeface="ＭＳ Ｐ明朝" panose="02020600040205080304" pitchFamily="18" charset="-128"/>
              </a:rPr>
              <a:t>2014</a:t>
            </a:r>
            <a:r>
              <a:rPr lang="ja-JP" altLang="en-US" sz="1200" dirty="0">
                <a:solidFill>
                  <a:schemeClr val="tx1"/>
                </a:solidFill>
                <a:latin typeface="ＭＳ Ｐ明朝" panose="02020600040205080304" pitchFamily="18" charset="-128"/>
                <a:ea typeface="ＭＳ Ｐ明朝" panose="02020600040205080304" pitchFamily="18" charset="-128"/>
              </a:rPr>
              <a:t>年</a:t>
            </a:r>
            <a:r>
              <a:rPr lang="en-US" altLang="ja-JP" sz="1200" dirty="0">
                <a:solidFill>
                  <a:schemeClr val="tx1"/>
                </a:solidFill>
                <a:latin typeface="ＭＳ Ｐ明朝" panose="02020600040205080304" pitchFamily="18" charset="-128"/>
                <a:ea typeface="ＭＳ Ｐ明朝" panose="02020600040205080304" pitchFamily="18" charset="-128"/>
              </a:rPr>
              <a:t>4</a:t>
            </a:r>
            <a:r>
              <a:rPr lang="ja-JP" altLang="en-US" sz="1200" dirty="0">
                <a:solidFill>
                  <a:schemeClr val="tx1"/>
                </a:solidFill>
                <a:latin typeface="ＭＳ Ｐ明朝" panose="02020600040205080304" pitchFamily="18" charset="-128"/>
                <a:ea typeface="ＭＳ Ｐ明朝" panose="02020600040205080304" pitchFamily="18" charset="-128"/>
              </a:rPr>
              <a:t>月　泉北・泉南地域</a:t>
            </a:r>
            <a:r>
              <a:rPr lang="ja-JP" altLang="en-US" sz="1200" dirty="0" smtClean="0">
                <a:solidFill>
                  <a:schemeClr val="tx1"/>
                </a:solidFill>
                <a:latin typeface="ＭＳ Ｐ明朝" panose="02020600040205080304" pitchFamily="18" charset="-128"/>
                <a:ea typeface="ＭＳ Ｐ明朝" panose="02020600040205080304" pitchFamily="18" charset="-128"/>
              </a:rPr>
              <a:t>）</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180975" indent="-180975"/>
            <a:r>
              <a:rPr lang="ja-JP" altLang="en-US" sz="1200" dirty="0">
                <a:solidFill>
                  <a:schemeClr val="tx1"/>
                </a:solidFill>
                <a:latin typeface="ＭＳ Ｐ明朝" panose="02020600040205080304" pitchFamily="18" charset="-128"/>
                <a:ea typeface="ＭＳ Ｐ明朝" panose="02020600040205080304" pitchFamily="18"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rPr>
              <a:t>　　・枚方支援学校開校予定（</a:t>
            </a:r>
            <a:r>
              <a:rPr lang="en-US" altLang="ja-JP" sz="1200" dirty="0" smtClean="0">
                <a:solidFill>
                  <a:schemeClr val="tx1"/>
                </a:solidFill>
                <a:latin typeface="ＭＳ Ｐ明朝" panose="02020600040205080304" pitchFamily="18" charset="-128"/>
                <a:ea typeface="ＭＳ Ｐ明朝" panose="02020600040205080304" pitchFamily="18" charset="-128"/>
              </a:rPr>
              <a:t>2015</a:t>
            </a:r>
            <a:r>
              <a:rPr lang="ja-JP" altLang="en-US" sz="1200" dirty="0" smtClean="0">
                <a:solidFill>
                  <a:schemeClr val="tx1"/>
                </a:solidFill>
                <a:latin typeface="ＭＳ Ｐ明朝" panose="02020600040205080304" pitchFamily="18" charset="-128"/>
                <a:ea typeface="ＭＳ Ｐ明朝" panose="02020600040205080304" pitchFamily="18" charset="-128"/>
              </a:rPr>
              <a:t>年</a:t>
            </a:r>
            <a:r>
              <a:rPr lang="en-US" altLang="ja-JP" sz="1200" dirty="0" smtClean="0">
                <a:solidFill>
                  <a:schemeClr val="tx1"/>
                </a:solidFill>
                <a:latin typeface="ＭＳ Ｐ明朝" panose="02020600040205080304" pitchFamily="18" charset="-128"/>
                <a:ea typeface="ＭＳ Ｐ明朝" panose="02020600040205080304" pitchFamily="18" charset="-128"/>
              </a:rPr>
              <a:t>4</a:t>
            </a:r>
            <a:r>
              <a:rPr lang="ja-JP" altLang="en-US" sz="1200" dirty="0" smtClean="0">
                <a:solidFill>
                  <a:schemeClr val="tx1"/>
                </a:solidFill>
                <a:latin typeface="ＭＳ Ｐ明朝" panose="02020600040205080304" pitchFamily="18" charset="-128"/>
                <a:ea typeface="ＭＳ Ｐ明朝" panose="02020600040205080304" pitchFamily="18" charset="-128"/>
              </a:rPr>
              <a:t>月　北河内地域）</a:t>
            </a:r>
            <a:endParaRPr lang="en-US" altLang="ja-JP" sz="1200" dirty="0">
              <a:solidFill>
                <a:schemeClr val="tx1"/>
              </a:solidFill>
              <a:latin typeface="ＭＳ Ｐ明朝" panose="02020600040205080304" pitchFamily="18" charset="-128"/>
              <a:ea typeface="ＭＳ Ｐ明朝" panose="02020600040205080304" pitchFamily="18" charset="-128"/>
            </a:endParaRPr>
          </a:p>
          <a:p>
            <a:pPr marL="180975" indent="-180975"/>
            <a:r>
              <a:rPr lang="ja-JP" altLang="en-US" sz="1200" dirty="0" smtClean="0">
                <a:solidFill>
                  <a:schemeClr val="tx1"/>
                </a:solidFill>
                <a:latin typeface="ＭＳ Ｐ明朝" panose="02020600040205080304" pitchFamily="18" charset="-128"/>
                <a:ea typeface="ＭＳ Ｐ明朝" panose="02020600040205080304" pitchFamily="18" charset="-128"/>
              </a:rPr>
              <a:t>　　　・西浦支援学校開校予定（</a:t>
            </a:r>
            <a:r>
              <a:rPr lang="en-US" altLang="ja-JP" sz="1200" dirty="0" smtClean="0">
                <a:solidFill>
                  <a:schemeClr val="tx1"/>
                </a:solidFill>
                <a:latin typeface="ＭＳ Ｐ明朝" panose="02020600040205080304" pitchFamily="18" charset="-128"/>
                <a:ea typeface="ＭＳ Ｐ明朝" panose="02020600040205080304" pitchFamily="18" charset="-128"/>
              </a:rPr>
              <a:t>2015</a:t>
            </a:r>
            <a:r>
              <a:rPr lang="ja-JP" altLang="en-US" sz="1200" dirty="0" smtClean="0">
                <a:solidFill>
                  <a:schemeClr val="tx1"/>
                </a:solidFill>
                <a:latin typeface="ＭＳ Ｐ明朝" panose="02020600040205080304" pitchFamily="18" charset="-128"/>
                <a:ea typeface="ＭＳ Ｐ明朝" panose="02020600040205080304" pitchFamily="18" charset="-128"/>
              </a:rPr>
              <a:t>年</a:t>
            </a:r>
            <a:r>
              <a:rPr lang="en-US" altLang="ja-JP" sz="1200" dirty="0" smtClean="0">
                <a:solidFill>
                  <a:schemeClr val="tx1"/>
                </a:solidFill>
                <a:latin typeface="ＭＳ Ｐ明朝" panose="02020600040205080304" pitchFamily="18" charset="-128"/>
                <a:ea typeface="ＭＳ Ｐ明朝" panose="02020600040205080304" pitchFamily="18" charset="-128"/>
              </a:rPr>
              <a:t>4</a:t>
            </a:r>
            <a:r>
              <a:rPr lang="ja-JP" altLang="en-US" sz="1200" dirty="0" smtClean="0">
                <a:solidFill>
                  <a:schemeClr val="tx1"/>
                </a:solidFill>
                <a:latin typeface="ＭＳ Ｐ明朝" panose="02020600040205080304" pitchFamily="18" charset="-128"/>
                <a:ea typeface="ＭＳ Ｐ明朝" panose="02020600040205080304" pitchFamily="18" charset="-128"/>
              </a:rPr>
              <a:t>月　中河内</a:t>
            </a:r>
            <a:r>
              <a:rPr lang="ja-JP" altLang="en-US" sz="1200" dirty="0">
                <a:solidFill>
                  <a:schemeClr val="tx1"/>
                </a:solidFill>
                <a:latin typeface="ＭＳ Ｐ明朝" panose="02020600040205080304" pitchFamily="18" charset="-128"/>
                <a:ea typeface="ＭＳ Ｐ明朝" panose="02020600040205080304" pitchFamily="18" charset="-128"/>
              </a:rPr>
              <a:t>・南河内</a:t>
            </a:r>
            <a:r>
              <a:rPr lang="ja-JP" altLang="en-US" sz="1200" dirty="0" smtClean="0">
                <a:solidFill>
                  <a:schemeClr val="tx1"/>
                </a:solidFill>
                <a:latin typeface="ＭＳ Ｐ明朝" panose="02020600040205080304" pitchFamily="18" charset="-128"/>
                <a:ea typeface="ＭＳ Ｐ明朝" panose="02020600040205080304" pitchFamily="18" charset="-128"/>
              </a:rPr>
              <a:t>地域</a:t>
            </a:r>
            <a:r>
              <a:rPr lang="ja-JP" altLang="en-US" sz="1200" dirty="0">
                <a:solidFill>
                  <a:schemeClr val="tx1"/>
                </a:solidFill>
                <a:latin typeface="ＭＳ Ｐ明朝" panose="02020600040205080304" pitchFamily="18" charset="-128"/>
                <a:ea typeface="ＭＳ Ｐ明朝" panose="02020600040205080304" pitchFamily="18" charset="-128"/>
              </a:rPr>
              <a:t>）</a:t>
            </a:r>
            <a:endParaRPr lang="en-US" altLang="ja-JP" sz="1200" dirty="0">
              <a:solidFill>
                <a:schemeClr val="tx1"/>
              </a:solidFill>
              <a:latin typeface="ＭＳ Ｐ明朝" panose="02020600040205080304" pitchFamily="18" charset="-128"/>
              <a:ea typeface="ＭＳ Ｐ明朝" panose="02020600040205080304" pitchFamily="18" charset="-128"/>
            </a:endParaRPr>
          </a:p>
          <a:p>
            <a:pPr marL="180975" indent="-180975"/>
            <a:endParaRPr lang="en-US" altLang="ja-JP" sz="1200" dirty="0">
              <a:solidFill>
                <a:schemeClr val="tx1"/>
              </a:solidFill>
              <a:latin typeface="+mn-ea"/>
            </a:endParaRPr>
          </a:p>
          <a:p>
            <a:pPr marL="180975" indent="-180975"/>
            <a:endParaRPr lang="en-US" altLang="ja-JP" sz="1200" dirty="0">
              <a:solidFill>
                <a:schemeClr val="tx1"/>
              </a:solidFill>
              <a:latin typeface="+mn-ea"/>
            </a:endParaRPr>
          </a:p>
          <a:p>
            <a:pPr marL="180975" indent="-180975"/>
            <a:r>
              <a:rPr lang="ja-JP" altLang="en-US" sz="1200" dirty="0">
                <a:solidFill>
                  <a:schemeClr val="tx1"/>
                </a:solidFill>
                <a:latin typeface="+mn-ea"/>
              </a:rPr>
              <a:t>○職業学科設置</a:t>
            </a:r>
            <a:endParaRPr lang="en-US" altLang="ja-JP" sz="1200" dirty="0">
              <a:solidFill>
                <a:schemeClr val="tx1"/>
              </a:solidFill>
              <a:latin typeface="+mn-ea"/>
            </a:endParaRPr>
          </a:p>
          <a:p>
            <a:pPr marL="354013" indent="-354013"/>
            <a:r>
              <a:rPr lang="ja-JP" altLang="en-US" sz="1200" dirty="0">
                <a:solidFill>
                  <a:schemeClr val="tx1"/>
                </a:solidFill>
                <a:latin typeface="+mn-ea"/>
              </a:rPr>
              <a:t>　</a:t>
            </a:r>
            <a:r>
              <a:rPr lang="ja-JP" altLang="en-US" sz="1200" dirty="0">
                <a:solidFill>
                  <a:schemeClr val="tx1"/>
                </a:solidFill>
                <a:latin typeface="ＭＳ Ｐ明朝" panose="02020600040205080304" pitchFamily="18" charset="-128"/>
                <a:ea typeface="ＭＳ Ｐ明朝" panose="02020600040205080304" pitchFamily="18" charset="-128"/>
              </a:rPr>
              <a:t>　　・職業</a:t>
            </a:r>
            <a:r>
              <a:rPr lang="ja-JP" altLang="en-US" sz="1200" dirty="0" smtClean="0">
                <a:solidFill>
                  <a:schemeClr val="tx1"/>
                </a:solidFill>
                <a:latin typeface="ＭＳ Ｐ明朝" panose="02020600040205080304" pitchFamily="18" charset="-128"/>
                <a:ea typeface="ＭＳ Ｐ明朝" panose="02020600040205080304" pitchFamily="18" charset="-128"/>
              </a:rPr>
              <a:t>学科を設置する知的</a:t>
            </a:r>
            <a:r>
              <a:rPr lang="ja-JP" altLang="en-US" sz="1200" dirty="0">
                <a:solidFill>
                  <a:schemeClr val="tx1"/>
                </a:solidFill>
                <a:latin typeface="ＭＳ Ｐ明朝" panose="02020600040205080304" pitchFamily="18" charset="-128"/>
                <a:ea typeface="ＭＳ Ｐ明朝" panose="02020600040205080304" pitchFamily="18" charset="-128"/>
              </a:rPr>
              <a:t>障がい高等支援学校を計画的に整備</a:t>
            </a:r>
            <a:r>
              <a:rPr lang="en-US" altLang="ja-JP" sz="1200" dirty="0">
                <a:solidFill>
                  <a:schemeClr val="tx1"/>
                </a:solidFill>
                <a:latin typeface="ＭＳ Ｐ明朝" panose="02020600040205080304" pitchFamily="18" charset="-128"/>
                <a:ea typeface="ＭＳ Ｐ明朝" panose="02020600040205080304" pitchFamily="18" charset="-128"/>
              </a:rPr>
              <a:t>(2012</a:t>
            </a:r>
            <a:r>
              <a:rPr lang="ja-JP" altLang="en-US" sz="1200" dirty="0">
                <a:solidFill>
                  <a:schemeClr val="tx1"/>
                </a:solidFill>
                <a:latin typeface="ＭＳ Ｐ明朝" panose="02020600040205080304" pitchFamily="18" charset="-128"/>
                <a:ea typeface="ＭＳ Ｐ明朝" panose="02020600040205080304" pitchFamily="18" charset="-128"/>
              </a:rPr>
              <a:t>年度</a:t>
            </a:r>
            <a:r>
              <a:rPr lang="en-US" altLang="ja-JP" sz="1200" dirty="0">
                <a:solidFill>
                  <a:schemeClr val="tx1"/>
                </a:solidFill>
                <a:latin typeface="ＭＳ Ｐ明朝" panose="02020600040205080304" pitchFamily="18" charset="-128"/>
                <a:ea typeface="ＭＳ Ｐ明朝" panose="02020600040205080304" pitchFamily="18" charset="-128"/>
              </a:rPr>
              <a:t>1</a:t>
            </a:r>
            <a:r>
              <a:rPr lang="ja-JP" altLang="en-US" sz="1200" dirty="0">
                <a:solidFill>
                  <a:schemeClr val="tx1"/>
                </a:solidFill>
                <a:latin typeface="ＭＳ Ｐ明朝" panose="02020600040205080304" pitchFamily="18" charset="-128"/>
                <a:ea typeface="ＭＳ Ｐ明朝" panose="02020600040205080304" pitchFamily="18" charset="-128"/>
              </a:rPr>
              <a:t>校⇒</a:t>
            </a:r>
            <a:r>
              <a:rPr lang="en-US" altLang="ja-JP" sz="1200" dirty="0">
                <a:solidFill>
                  <a:schemeClr val="tx1"/>
                </a:solidFill>
                <a:latin typeface="ＭＳ Ｐ明朝" panose="02020600040205080304" pitchFamily="18" charset="-128"/>
                <a:ea typeface="ＭＳ Ｐ明朝" panose="02020600040205080304" pitchFamily="18" charset="-128"/>
              </a:rPr>
              <a:t>2015</a:t>
            </a:r>
            <a:r>
              <a:rPr lang="ja-JP" altLang="en-US" sz="1200" dirty="0" smtClean="0">
                <a:solidFill>
                  <a:schemeClr val="tx1"/>
                </a:solidFill>
                <a:latin typeface="ＭＳ Ｐ明朝" panose="02020600040205080304" pitchFamily="18" charset="-128"/>
                <a:ea typeface="ＭＳ Ｐ明朝" panose="02020600040205080304" pitchFamily="18" charset="-128"/>
              </a:rPr>
              <a:t>年度</a:t>
            </a:r>
            <a:r>
              <a:rPr lang="en-US" altLang="ja-JP" sz="1200" dirty="0" smtClean="0">
                <a:solidFill>
                  <a:schemeClr val="tx1"/>
                </a:solidFill>
                <a:latin typeface="ＭＳ Ｐ明朝" panose="02020600040205080304" pitchFamily="18" charset="-128"/>
                <a:ea typeface="ＭＳ Ｐ明朝" panose="02020600040205080304" pitchFamily="18" charset="-128"/>
              </a:rPr>
              <a:t>4</a:t>
            </a:r>
            <a:r>
              <a:rPr lang="ja-JP" altLang="en-US" sz="1200" dirty="0" smtClean="0">
                <a:solidFill>
                  <a:schemeClr val="tx1"/>
                </a:solidFill>
                <a:latin typeface="ＭＳ Ｐ明朝" panose="02020600040205080304" pitchFamily="18" charset="-128"/>
                <a:ea typeface="ＭＳ Ｐ明朝" panose="02020600040205080304" pitchFamily="18" charset="-128"/>
              </a:rPr>
              <a:t>校</a:t>
            </a:r>
            <a:r>
              <a:rPr lang="ja-JP" altLang="en-US" sz="1200" dirty="0">
                <a:solidFill>
                  <a:schemeClr val="tx1"/>
                </a:solidFill>
                <a:latin typeface="ＭＳ Ｐ明朝" panose="02020600040205080304" pitchFamily="18" charset="-128"/>
                <a:ea typeface="ＭＳ Ｐ明朝" panose="02020600040205080304" pitchFamily="18" charset="-128"/>
              </a:rPr>
              <a:t>予定</a:t>
            </a:r>
            <a:r>
              <a:rPr lang="en-US" altLang="ja-JP" sz="1200" dirty="0">
                <a:solidFill>
                  <a:schemeClr val="tx1"/>
                </a:solidFill>
                <a:latin typeface="ＭＳ Ｐ明朝" panose="02020600040205080304" pitchFamily="18" charset="-128"/>
                <a:ea typeface="ＭＳ Ｐ明朝" panose="02020600040205080304" pitchFamily="18" charset="-128"/>
              </a:rPr>
              <a:t>)</a:t>
            </a:r>
          </a:p>
          <a:p>
            <a:pPr marL="354013" indent="-354013"/>
            <a:r>
              <a:rPr lang="ja-JP" altLang="en-US" sz="1200" dirty="0">
                <a:solidFill>
                  <a:schemeClr val="tx1"/>
                </a:solidFill>
                <a:latin typeface="ＭＳ Ｐ明朝" panose="02020600040205080304" pitchFamily="18" charset="-128"/>
                <a:ea typeface="ＭＳ Ｐ明朝" panose="02020600040205080304" pitchFamily="18"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rPr>
              <a:t>　参考</a:t>
            </a:r>
            <a:r>
              <a:rPr lang="ja-JP" altLang="en-US" sz="1200" dirty="0">
                <a:solidFill>
                  <a:schemeClr val="tx1"/>
                </a:solidFill>
                <a:latin typeface="ＭＳ Ｐ明朝" panose="02020600040205080304" pitchFamily="18" charset="-128"/>
                <a:ea typeface="ＭＳ Ｐ明朝" panose="02020600040205080304" pitchFamily="18" charset="-128"/>
              </a:rPr>
              <a:t>：</a:t>
            </a:r>
            <a:r>
              <a:rPr lang="ja-JP" altLang="en-US" sz="1200" dirty="0" smtClean="0">
                <a:solidFill>
                  <a:schemeClr val="tx1"/>
                </a:solidFill>
                <a:latin typeface="ＭＳ Ｐ明朝" panose="02020600040205080304" pitchFamily="18" charset="-128"/>
                <a:ea typeface="ＭＳ Ｐ明朝" panose="02020600040205080304" pitchFamily="18" charset="-128"/>
              </a:rPr>
              <a:t>たまがわ高等支援</a:t>
            </a:r>
            <a:r>
              <a:rPr lang="ja-JP" altLang="en-US" sz="1200" dirty="0">
                <a:solidFill>
                  <a:schemeClr val="tx1"/>
                </a:solidFill>
                <a:latin typeface="ＭＳ Ｐ明朝" panose="02020600040205080304" pitchFamily="18" charset="-128"/>
                <a:ea typeface="ＭＳ Ｐ明朝" panose="02020600040205080304" pitchFamily="18" charset="-128"/>
              </a:rPr>
              <a:t>学校の</a:t>
            </a:r>
            <a:r>
              <a:rPr lang="ja-JP" altLang="en-US" sz="1200" dirty="0" smtClean="0">
                <a:solidFill>
                  <a:schemeClr val="tx1"/>
                </a:solidFill>
                <a:latin typeface="ＭＳ Ｐ明朝" panose="02020600040205080304" pitchFamily="18" charset="-128"/>
                <a:ea typeface="ＭＳ Ｐ明朝" panose="02020600040205080304" pitchFamily="18" charset="-128"/>
              </a:rPr>
              <a:t>就職率</a:t>
            </a:r>
            <a:endParaRPr lang="ja-JP" altLang="en-US" sz="1200" dirty="0">
              <a:solidFill>
                <a:schemeClr val="tx1"/>
              </a:solidFill>
              <a:latin typeface="ＭＳ Ｐ明朝" panose="02020600040205080304" pitchFamily="18" charset="-128"/>
              <a:ea typeface="ＭＳ Ｐ明朝" panose="02020600040205080304" pitchFamily="18" charset="-128"/>
            </a:endParaRPr>
          </a:p>
          <a:p>
            <a:pPr marL="354013" indent="-354013"/>
            <a:r>
              <a:rPr lang="ja-JP" altLang="en-US" sz="1200" dirty="0">
                <a:solidFill>
                  <a:schemeClr val="tx1"/>
                </a:solidFill>
                <a:latin typeface="ＭＳ Ｐ明朝" panose="02020600040205080304" pitchFamily="18" charset="-128"/>
                <a:ea typeface="ＭＳ Ｐ明朝" panose="02020600040205080304" pitchFamily="18" charset="-128"/>
              </a:rPr>
              <a:t>　　　</a:t>
            </a:r>
            <a:r>
              <a:rPr lang="en-US" altLang="ja-JP" sz="1200" dirty="0">
                <a:solidFill>
                  <a:schemeClr val="tx1"/>
                </a:solidFill>
                <a:latin typeface="ＭＳ Ｐ明朝" panose="02020600040205080304" pitchFamily="18" charset="-128"/>
                <a:ea typeface="ＭＳ Ｐ明朝" panose="02020600040205080304" pitchFamily="18" charset="-128"/>
              </a:rPr>
              <a:t>2010</a:t>
            </a:r>
            <a:r>
              <a:rPr lang="ja-JP" altLang="en-US" sz="1200" dirty="0">
                <a:solidFill>
                  <a:schemeClr val="tx1"/>
                </a:solidFill>
                <a:latin typeface="ＭＳ Ｐ明朝" panose="02020600040205080304" pitchFamily="18" charset="-128"/>
                <a:ea typeface="ＭＳ Ｐ明朝" panose="02020600040205080304" pitchFamily="18" charset="-128"/>
              </a:rPr>
              <a:t>年度　</a:t>
            </a:r>
            <a:r>
              <a:rPr lang="en-US" altLang="ja-JP" sz="1200" dirty="0">
                <a:solidFill>
                  <a:schemeClr val="tx1"/>
                </a:solidFill>
                <a:latin typeface="ＭＳ Ｐ明朝" panose="02020600040205080304" pitchFamily="18" charset="-128"/>
                <a:ea typeface="ＭＳ Ｐ明朝" panose="02020600040205080304" pitchFamily="18" charset="-128"/>
              </a:rPr>
              <a:t>91.8%</a:t>
            </a:r>
          </a:p>
          <a:p>
            <a:pPr marL="354013" indent="-354013"/>
            <a:r>
              <a:rPr lang="ja-JP" altLang="en-US" sz="1200" dirty="0">
                <a:solidFill>
                  <a:schemeClr val="tx1"/>
                </a:solidFill>
                <a:latin typeface="ＭＳ Ｐ明朝" panose="02020600040205080304" pitchFamily="18" charset="-128"/>
                <a:ea typeface="ＭＳ Ｐ明朝" panose="02020600040205080304" pitchFamily="18" charset="-128"/>
              </a:rPr>
              <a:t>　　　</a:t>
            </a:r>
            <a:r>
              <a:rPr lang="en-US" altLang="ja-JP" sz="1200" dirty="0">
                <a:solidFill>
                  <a:schemeClr val="tx1"/>
                </a:solidFill>
                <a:latin typeface="ＭＳ Ｐ明朝" panose="02020600040205080304" pitchFamily="18" charset="-128"/>
                <a:ea typeface="ＭＳ Ｐ明朝" panose="02020600040205080304" pitchFamily="18" charset="-128"/>
              </a:rPr>
              <a:t>2011</a:t>
            </a:r>
            <a:r>
              <a:rPr lang="ja-JP" altLang="en-US" sz="1200" dirty="0">
                <a:solidFill>
                  <a:schemeClr val="tx1"/>
                </a:solidFill>
                <a:latin typeface="ＭＳ Ｐ明朝" panose="02020600040205080304" pitchFamily="18" charset="-128"/>
                <a:ea typeface="ＭＳ Ｐ明朝" panose="02020600040205080304" pitchFamily="18" charset="-128"/>
              </a:rPr>
              <a:t>年度　</a:t>
            </a:r>
            <a:r>
              <a:rPr lang="en-US" altLang="ja-JP" sz="1200" dirty="0">
                <a:solidFill>
                  <a:schemeClr val="tx1"/>
                </a:solidFill>
                <a:latin typeface="ＭＳ Ｐ明朝" panose="02020600040205080304" pitchFamily="18" charset="-128"/>
                <a:ea typeface="ＭＳ Ｐ明朝" panose="02020600040205080304" pitchFamily="18" charset="-128"/>
              </a:rPr>
              <a:t>90.6%</a:t>
            </a:r>
          </a:p>
          <a:p>
            <a:pPr marL="354013" indent="-354013"/>
            <a:r>
              <a:rPr lang="ja-JP" altLang="en-US" sz="1200" dirty="0">
                <a:solidFill>
                  <a:schemeClr val="tx1"/>
                </a:solidFill>
                <a:latin typeface="ＭＳ Ｐ明朝" panose="02020600040205080304" pitchFamily="18" charset="-128"/>
                <a:ea typeface="ＭＳ Ｐ明朝" panose="02020600040205080304" pitchFamily="18" charset="-128"/>
              </a:rPr>
              <a:t>　　　</a:t>
            </a:r>
            <a:r>
              <a:rPr lang="en-US" altLang="ja-JP" sz="1200" dirty="0" smtClean="0">
                <a:solidFill>
                  <a:schemeClr val="tx1"/>
                </a:solidFill>
                <a:latin typeface="ＭＳ Ｐ明朝" panose="02020600040205080304" pitchFamily="18" charset="-128"/>
                <a:ea typeface="ＭＳ Ｐ明朝" panose="02020600040205080304" pitchFamily="18" charset="-128"/>
              </a:rPr>
              <a:t>2012</a:t>
            </a:r>
            <a:r>
              <a:rPr lang="ja-JP" altLang="en-US" sz="1200" dirty="0">
                <a:solidFill>
                  <a:schemeClr val="tx1"/>
                </a:solidFill>
                <a:latin typeface="ＭＳ Ｐ明朝" panose="02020600040205080304" pitchFamily="18" charset="-128"/>
                <a:ea typeface="ＭＳ Ｐ明朝" panose="02020600040205080304" pitchFamily="18" charset="-128"/>
              </a:rPr>
              <a:t>年度　</a:t>
            </a:r>
            <a:r>
              <a:rPr lang="en-US" altLang="ja-JP" sz="1200" dirty="0">
                <a:solidFill>
                  <a:schemeClr val="tx1"/>
                </a:solidFill>
                <a:latin typeface="ＭＳ Ｐ明朝" panose="02020600040205080304" pitchFamily="18" charset="-128"/>
                <a:ea typeface="ＭＳ Ｐ明朝" panose="02020600040205080304" pitchFamily="18" charset="-128"/>
              </a:rPr>
              <a:t>85.3</a:t>
            </a:r>
            <a:r>
              <a:rPr lang="en-US" altLang="ja-JP" sz="1200" dirty="0" smtClean="0">
                <a:solidFill>
                  <a:schemeClr val="tx1"/>
                </a:solidFill>
                <a:latin typeface="ＭＳ Ｐ明朝" panose="02020600040205080304" pitchFamily="18" charset="-128"/>
                <a:ea typeface="ＭＳ Ｐ明朝" panose="02020600040205080304" pitchFamily="18" charset="-128"/>
              </a:rPr>
              <a:t>%</a:t>
            </a:r>
            <a:endParaRPr lang="en-US" altLang="ja-JP" sz="1200" strike="sngStrike" dirty="0">
              <a:solidFill>
                <a:schemeClr val="tx1"/>
              </a:solidFill>
              <a:latin typeface="ＭＳ Ｐ明朝" panose="02020600040205080304" pitchFamily="18" charset="-128"/>
              <a:ea typeface="ＭＳ Ｐ明朝" panose="02020600040205080304" pitchFamily="18" charset="-128"/>
            </a:endParaRPr>
          </a:p>
          <a:p>
            <a:pPr marL="354013" indent="-354013"/>
            <a:r>
              <a:rPr lang="ja-JP" altLang="en-US" sz="1200" dirty="0" smtClean="0">
                <a:solidFill>
                  <a:schemeClr val="tx1"/>
                </a:solidFill>
                <a:latin typeface="ＭＳ Ｐ明朝" panose="02020600040205080304" pitchFamily="18" charset="-128"/>
                <a:ea typeface="ＭＳ Ｐ明朝" panose="02020600040205080304" pitchFamily="18" charset="-128"/>
              </a:rPr>
              <a:t>　　　</a:t>
            </a:r>
            <a:r>
              <a:rPr lang="en-US" altLang="ja-JP" sz="1200" dirty="0" smtClean="0">
                <a:solidFill>
                  <a:schemeClr val="tx1"/>
                </a:solidFill>
                <a:latin typeface="ＭＳ Ｐ明朝" panose="02020600040205080304" pitchFamily="18" charset="-128"/>
                <a:ea typeface="ＭＳ Ｐ明朝" panose="02020600040205080304" pitchFamily="18" charset="-128"/>
              </a:rPr>
              <a:t>2013</a:t>
            </a:r>
            <a:r>
              <a:rPr lang="ja-JP" altLang="en-US" sz="1200" dirty="0" smtClean="0">
                <a:solidFill>
                  <a:schemeClr val="tx1"/>
                </a:solidFill>
                <a:latin typeface="ＭＳ Ｐ明朝" panose="02020600040205080304" pitchFamily="18" charset="-128"/>
                <a:ea typeface="ＭＳ Ｐ明朝" panose="02020600040205080304" pitchFamily="18" charset="-128"/>
              </a:rPr>
              <a:t>年度　</a:t>
            </a:r>
            <a:r>
              <a:rPr lang="en-US" altLang="ja-JP" sz="1200" dirty="0" smtClean="0">
                <a:solidFill>
                  <a:schemeClr val="tx1"/>
                </a:solidFill>
                <a:latin typeface="ＭＳ Ｐ明朝" panose="02020600040205080304" pitchFamily="18" charset="-128"/>
                <a:ea typeface="ＭＳ Ｐ明朝" panose="02020600040205080304" pitchFamily="18" charset="-128"/>
              </a:rPr>
              <a:t>89.2%</a:t>
            </a:r>
            <a:endParaRPr lang="en-US" altLang="ja-JP" sz="1200" dirty="0">
              <a:solidFill>
                <a:schemeClr val="tx1"/>
              </a:solidFill>
              <a:latin typeface="ＭＳ Ｐ明朝" panose="02020600040205080304" pitchFamily="18" charset="-128"/>
              <a:ea typeface="ＭＳ Ｐ明朝" panose="02020600040205080304" pitchFamily="18" charset="-128"/>
            </a:endParaRPr>
          </a:p>
          <a:p>
            <a:pPr marL="180975" indent="-180975"/>
            <a:endParaRPr lang="en-US" altLang="ja-JP" sz="1200" dirty="0">
              <a:solidFill>
                <a:schemeClr val="tx1"/>
              </a:solidFill>
              <a:latin typeface="+mn-ea"/>
            </a:endParaRPr>
          </a:p>
          <a:p>
            <a:pPr marL="180975" indent="-180975"/>
            <a:r>
              <a:rPr lang="ja-JP" altLang="en-US" sz="1200" dirty="0">
                <a:solidFill>
                  <a:schemeClr val="tx1"/>
                </a:solidFill>
                <a:latin typeface="+mn-ea"/>
              </a:rPr>
              <a:t>○障がいのある生徒の府立高校生活支援（</a:t>
            </a:r>
            <a:r>
              <a:rPr lang="en-US" altLang="ja-JP" sz="1200" dirty="0">
                <a:solidFill>
                  <a:schemeClr val="tx1"/>
                </a:solidFill>
                <a:latin typeface="+mn-ea"/>
              </a:rPr>
              <a:t>2006</a:t>
            </a:r>
            <a:r>
              <a:rPr lang="ja-JP" altLang="en-US" sz="1200" dirty="0">
                <a:solidFill>
                  <a:schemeClr val="tx1"/>
                </a:solidFill>
                <a:latin typeface="+mn-ea"/>
              </a:rPr>
              <a:t>年度から全国に先駆けて取組みを実施）</a:t>
            </a:r>
            <a:endParaRPr lang="en-US" altLang="ja-JP" sz="1200" dirty="0">
              <a:solidFill>
                <a:schemeClr val="tx1"/>
              </a:solidFill>
              <a:latin typeface="+mn-ea"/>
            </a:endParaRPr>
          </a:p>
          <a:p>
            <a:pPr marL="361950" indent="-361950"/>
            <a:r>
              <a:rPr lang="ja-JP" altLang="en-US" sz="1200" dirty="0">
                <a:solidFill>
                  <a:schemeClr val="tx1"/>
                </a:solidFill>
                <a:latin typeface="ＭＳ Ｐ明朝" panose="02020600040205080304" pitchFamily="18" charset="-128"/>
                <a:ea typeface="ＭＳ Ｐ明朝" panose="02020600040205080304" pitchFamily="18" charset="-128"/>
              </a:rPr>
              <a:t>　　　・府立高校内に、高等支援学校の共生推進教室を設置し</a:t>
            </a:r>
            <a:r>
              <a:rPr lang="ja-JP" altLang="en-US" sz="1200" dirty="0" smtClean="0">
                <a:solidFill>
                  <a:schemeClr val="tx1"/>
                </a:solidFill>
                <a:latin typeface="ＭＳ Ｐ明朝" panose="02020600040205080304" pitchFamily="18" charset="-128"/>
                <a:ea typeface="ＭＳ Ｐ明朝" panose="02020600040205080304" pitchFamily="18" charset="-128"/>
              </a:rPr>
              <a:t>、学校間</a:t>
            </a:r>
            <a:r>
              <a:rPr lang="ja-JP" altLang="en-US" sz="1200" dirty="0">
                <a:solidFill>
                  <a:schemeClr val="tx1"/>
                </a:solidFill>
                <a:latin typeface="ＭＳ Ｐ明朝" panose="02020600040205080304" pitchFamily="18" charset="-128"/>
                <a:ea typeface="ＭＳ Ｐ明朝" panose="02020600040205080304" pitchFamily="18" charset="-128"/>
              </a:rPr>
              <a:t>の連携協力のもと、高等支援学校の生徒が、府立高校の生徒とともに学び交友を深める</a:t>
            </a:r>
            <a:r>
              <a:rPr lang="en-US" altLang="ja-JP" sz="1200" dirty="0">
                <a:solidFill>
                  <a:schemeClr val="tx1"/>
                </a:solidFill>
                <a:latin typeface="ＭＳ Ｐ明朝" panose="02020600040205080304" pitchFamily="18" charset="-128"/>
                <a:ea typeface="ＭＳ Ｐ明朝" panose="02020600040205080304" pitchFamily="18" charset="-128"/>
              </a:rPr>
              <a:t>『</a:t>
            </a:r>
            <a:r>
              <a:rPr lang="ja-JP" altLang="en-US" sz="1200" dirty="0">
                <a:solidFill>
                  <a:schemeClr val="tx1"/>
                </a:solidFill>
                <a:latin typeface="ＭＳ Ｐ明朝" panose="02020600040205080304" pitchFamily="18" charset="-128"/>
                <a:ea typeface="ＭＳ Ｐ明朝" panose="02020600040205080304" pitchFamily="18" charset="-128"/>
              </a:rPr>
              <a:t>共生推進校</a:t>
            </a:r>
            <a:r>
              <a:rPr lang="en-US" altLang="ja-JP" sz="1200" dirty="0">
                <a:solidFill>
                  <a:schemeClr val="tx1"/>
                </a:solidFill>
                <a:latin typeface="ＭＳ Ｐ明朝" panose="02020600040205080304" pitchFamily="18" charset="-128"/>
                <a:ea typeface="ＭＳ Ｐ明朝" panose="02020600040205080304" pitchFamily="18" charset="-128"/>
              </a:rPr>
              <a:t>』</a:t>
            </a:r>
            <a:r>
              <a:rPr lang="ja-JP" altLang="en-US" sz="1200" dirty="0">
                <a:solidFill>
                  <a:schemeClr val="tx1"/>
                </a:solidFill>
                <a:latin typeface="ＭＳ Ｐ明朝" panose="02020600040205080304" pitchFamily="18" charset="-128"/>
                <a:ea typeface="ＭＳ Ｐ明朝" panose="02020600040205080304" pitchFamily="18" charset="-128"/>
              </a:rPr>
              <a:t>を計画的に、着実に設置</a:t>
            </a:r>
            <a:endParaRPr lang="en-US" altLang="ja-JP" sz="1200" dirty="0">
              <a:solidFill>
                <a:schemeClr val="tx1"/>
              </a:solidFill>
              <a:latin typeface="ＭＳ Ｐ明朝" panose="02020600040205080304" pitchFamily="18" charset="-128"/>
              <a:ea typeface="ＭＳ Ｐ明朝" panose="02020600040205080304" pitchFamily="18" charset="-128"/>
            </a:endParaRPr>
          </a:p>
          <a:p>
            <a:pPr marL="180975" indent="-180975"/>
            <a:r>
              <a:rPr lang="ja-JP" altLang="en-US" sz="1200" dirty="0">
                <a:solidFill>
                  <a:schemeClr val="tx1"/>
                </a:solidFill>
                <a:latin typeface="ＭＳ Ｐ明朝" panose="02020600040205080304" pitchFamily="18" charset="-128"/>
                <a:ea typeface="ＭＳ Ｐ明朝" panose="02020600040205080304" pitchFamily="18" charset="-128"/>
              </a:rPr>
              <a:t>　　　　</a:t>
            </a:r>
            <a:r>
              <a:rPr lang="en-US" altLang="ja-JP" sz="1200" dirty="0">
                <a:solidFill>
                  <a:schemeClr val="tx1"/>
                </a:solidFill>
                <a:latin typeface="ＭＳ Ｐ明朝" panose="02020600040205080304" pitchFamily="18" charset="-128"/>
                <a:ea typeface="ＭＳ Ｐ明朝" panose="02020600040205080304" pitchFamily="18" charset="-128"/>
              </a:rPr>
              <a:t>2006</a:t>
            </a:r>
            <a:r>
              <a:rPr lang="ja-JP" altLang="en-US" sz="1200" dirty="0">
                <a:solidFill>
                  <a:schemeClr val="tx1"/>
                </a:solidFill>
                <a:latin typeface="ＭＳ Ｐ明朝" panose="02020600040205080304" pitchFamily="18" charset="-128"/>
                <a:ea typeface="ＭＳ Ｐ明朝" panose="02020600040205080304" pitchFamily="18" charset="-128"/>
              </a:rPr>
              <a:t>年度</a:t>
            </a:r>
            <a:r>
              <a:rPr lang="ja-JP" altLang="en-US" sz="1200" dirty="0" smtClean="0">
                <a:solidFill>
                  <a:schemeClr val="tx1"/>
                </a:solidFill>
                <a:latin typeface="ＭＳ Ｐ明朝" panose="02020600040205080304" pitchFamily="18" charset="-128"/>
                <a:ea typeface="ＭＳ Ｐ明朝" panose="02020600040205080304" pitchFamily="18" charset="-128"/>
              </a:rPr>
              <a:t>：</a:t>
            </a:r>
            <a:r>
              <a:rPr lang="en-US" altLang="ja-JP" sz="1200" dirty="0" smtClean="0">
                <a:solidFill>
                  <a:schemeClr val="tx1"/>
                </a:solidFill>
                <a:latin typeface="ＭＳ Ｐ明朝" panose="02020600040205080304" pitchFamily="18" charset="-128"/>
                <a:ea typeface="ＭＳ Ｐ明朝" panose="02020600040205080304" pitchFamily="18" charset="-128"/>
              </a:rPr>
              <a:t>1</a:t>
            </a:r>
            <a:r>
              <a:rPr lang="ja-JP" altLang="en-US" sz="1200" dirty="0" smtClean="0">
                <a:solidFill>
                  <a:schemeClr val="tx1"/>
                </a:solidFill>
                <a:latin typeface="ＭＳ Ｐ明朝" panose="02020600040205080304" pitchFamily="18" charset="-128"/>
                <a:ea typeface="ＭＳ Ｐ明朝" panose="02020600040205080304" pitchFamily="18" charset="-128"/>
              </a:rPr>
              <a:t>校</a:t>
            </a:r>
            <a:r>
              <a:rPr lang="ja-JP" altLang="en-US" sz="1200" dirty="0">
                <a:solidFill>
                  <a:schemeClr val="tx1"/>
                </a:solidFill>
                <a:latin typeface="ＭＳ Ｐ明朝" panose="02020600040205080304" pitchFamily="18" charset="-128"/>
                <a:ea typeface="ＭＳ Ｐ明朝" panose="02020600040205080304" pitchFamily="18" charset="-128"/>
              </a:rPr>
              <a:t>　⇒　</a:t>
            </a:r>
            <a:r>
              <a:rPr lang="en-US" altLang="ja-JP" sz="1200" dirty="0">
                <a:solidFill>
                  <a:schemeClr val="tx1"/>
                </a:solidFill>
                <a:latin typeface="ＭＳ Ｐ明朝" panose="02020600040205080304" pitchFamily="18" charset="-128"/>
                <a:ea typeface="ＭＳ Ｐ明朝" panose="02020600040205080304" pitchFamily="18" charset="-128"/>
              </a:rPr>
              <a:t>2015</a:t>
            </a:r>
            <a:r>
              <a:rPr lang="ja-JP" altLang="en-US" sz="1200" dirty="0" smtClean="0">
                <a:solidFill>
                  <a:schemeClr val="tx1"/>
                </a:solidFill>
                <a:latin typeface="ＭＳ Ｐ明朝" panose="02020600040205080304" pitchFamily="18" charset="-128"/>
                <a:ea typeface="ＭＳ Ｐ明朝" panose="02020600040205080304" pitchFamily="18" charset="-128"/>
              </a:rPr>
              <a:t>年度：</a:t>
            </a:r>
            <a:r>
              <a:rPr lang="en-US" altLang="ja-JP" sz="1200" dirty="0" smtClean="0">
                <a:solidFill>
                  <a:schemeClr val="tx1"/>
                </a:solidFill>
                <a:latin typeface="ＭＳ Ｐ明朝" panose="02020600040205080304" pitchFamily="18" charset="-128"/>
                <a:ea typeface="ＭＳ Ｐ明朝" panose="02020600040205080304" pitchFamily="18" charset="-128"/>
              </a:rPr>
              <a:t>8</a:t>
            </a:r>
            <a:r>
              <a:rPr lang="ja-JP" altLang="en-US" sz="1200" dirty="0" smtClean="0">
                <a:solidFill>
                  <a:schemeClr val="tx1"/>
                </a:solidFill>
                <a:latin typeface="ＭＳ Ｐ明朝" panose="02020600040205080304" pitchFamily="18" charset="-128"/>
                <a:ea typeface="ＭＳ Ｐ明朝" panose="02020600040205080304" pitchFamily="18" charset="-128"/>
              </a:rPr>
              <a:t>校</a:t>
            </a:r>
            <a:r>
              <a:rPr lang="ja-JP" altLang="en-US" sz="1200" dirty="0">
                <a:solidFill>
                  <a:schemeClr val="tx1"/>
                </a:solidFill>
                <a:latin typeface="ＭＳ Ｐ明朝" panose="02020600040205080304" pitchFamily="18" charset="-128"/>
                <a:ea typeface="ＭＳ Ｐ明朝" panose="02020600040205080304" pitchFamily="18" charset="-128"/>
              </a:rPr>
              <a:t>（うち</a:t>
            </a:r>
            <a:r>
              <a:rPr lang="en-US" altLang="ja-JP" sz="1200" dirty="0">
                <a:solidFill>
                  <a:schemeClr val="tx1"/>
                </a:solidFill>
                <a:latin typeface="ＭＳ Ｐ明朝" panose="02020600040205080304" pitchFamily="18" charset="-128"/>
                <a:ea typeface="ＭＳ Ｐ明朝" panose="02020600040205080304" pitchFamily="18" charset="-128"/>
              </a:rPr>
              <a:t>2</a:t>
            </a:r>
            <a:r>
              <a:rPr lang="ja-JP" altLang="en-US" sz="1200" dirty="0">
                <a:solidFill>
                  <a:schemeClr val="tx1"/>
                </a:solidFill>
                <a:latin typeface="ＭＳ Ｐ明朝" panose="02020600040205080304" pitchFamily="18" charset="-128"/>
                <a:ea typeface="ＭＳ Ｐ明朝" panose="02020600040205080304" pitchFamily="18" charset="-128"/>
              </a:rPr>
              <a:t>校が</a:t>
            </a:r>
            <a:r>
              <a:rPr lang="en-US" altLang="ja-JP" sz="1200" dirty="0">
                <a:solidFill>
                  <a:schemeClr val="tx1"/>
                </a:solidFill>
                <a:latin typeface="ＭＳ Ｐ明朝" panose="02020600040205080304" pitchFamily="18" charset="-128"/>
                <a:ea typeface="ＭＳ Ｐ明朝" panose="02020600040205080304" pitchFamily="18" charset="-128"/>
              </a:rPr>
              <a:t>2015</a:t>
            </a:r>
            <a:r>
              <a:rPr lang="ja-JP" altLang="en-US" sz="1200" dirty="0">
                <a:solidFill>
                  <a:schemeClr val="tx1"/>
                </a:solidFill>
                <a:latin typeface="ＭＳ Ｐ明朝" panose="02020600040205080304" pitchFamily="18" charset="-128"/>
                <a:ea typeface="ＭＳ Ｐ明朝" panose="02020600040205080304" pitchFamily="18" charset="-128"/>
              </a:rPr>
              <a:t>年度～）</a:t>
            </a:r>
            <a:endParaRPr lang="en-US" altLang="ja-JP" sz="1200" dirty="0">
              <a:solidFill>
                <a:schemeClr val="tx1"/>
              </a:solidFill>
              <a:latin typeface="ＭＳ Ｐ明朝" panose="02020600040205080304" pitchFamily="18" charset="-128"/>
              <a:ea typeface="ＭＳ Ｐ明朝" panose="02020600040205080304" pitchFamily="18" charset="-128"/>
            </a:endParaRPr>
          </a:p>
          <a:p>
            <a:pPr marL="358775" indent="-358775"/>
            <a:r>
              <a:rPr lang="ja-JP" altLang="en-US" sz="1200" dirty="0">
                <a:solidFill>
                  <a:schemeClr val="tx1"/>
                </a:solidFill>
                <a:latin typeface="ＭＳ Ｐ明朝" panose="02020600040205080304" pitchFamily="18" charset="-128"/>
                <a:ea typeface="ＭＳ Ｐ明朝" panose="02020600040205080304" pitchFamily="18" charset="-128"/>
              </a:rPr>
              <a:t>　　　・「知的</a:t>
            </a:r>
            <a:r>
              <a:rPr lang="ja-JP" altLang="en-US" sz="1200" dirty="0" err="1">
                <a:solidFill>
                  <a:schemeClr val="tx1"/>
                </a:solidFill>
                <a:latin typeface="ＭＳ Ｐ明朝" panose="02020600040205080304" pitchFamily="18" charset="-128"/>
                <a:ea typeface="ＭＳ Ｐ明朝" panose="02020600040205080304" pitchFamily="18" charset="-128"/>
              </a:rPr>
              <a:t>障がい</a:t>
            </a:r>
            <a:r>
              <a:rPr lang="ja-JP" altLang="en-US" sz="1200" dirty="0">
                <a:solidFill>
                  <a:schemeClr val="tx1"/>
                </a:solidFill>
                <a:latin typeface="ＭＳ Ｐ明朝" panose="02020600040205080304" pitchFamily="18" charset="-128"/>
                <a:ea typeface="ＭＳ Ｐ明朝" panose="02020600040205080304" pitchFamily="18" charset="-128"/>
              </a:rPr>
              <a:t>生徒自立支援コース」を設置する</a:t>
            </a:r>
            <a:r>
              <a:rPr lang="en-US" altLang="ja-JP" sz="1200" dirty="0">
                <a:solidFill>
                  <a:schemeClr val="tx1"/>
                </a:solidFill>
                <a:latin typeface="ＭＳ Ｐ明朝" panose="02020600040205080304" pitchFamily="18" charset="-128"/>
                <a:ea typeface="ＭＳ Ｐ明朝" panose="02020600040205080304" pitchFamily="18" charset="-128"/>
              </a:rPr>
              <a:t>『</a:t>
            </a:r>
            <a:r>
              <a:rPr lang="ja-JP" altLang="en-US" sz="1200" dirty="0">
                <a:solidFill>
                  <a:schemeClr val="tx1"/>
                </a:solidFill>
                <a:latin typeface="ＭＳ Ｐ明朝" panose="02020600040205080304" pitchFamily="18" charset="-128"/>
                <a:ea typeface="ＭＳ Ｐ明朝" panose="02020600040205080304" pitchFamily="18" charset="-128"/>
              </a:rPr>
              <a:t>自立支援推進校</a:t>
            </a:r>
            <a:r>
              <a:rPr lang="en-US" altLang="ja-JP" sz="1200" dirty="0">
                <a:solidFill>
                  <a:schemeClr val="tx1"/>
                </a:solidFill>
                <a:latin typeface="ＭＳ Ｐ明朝" panose="02020600040205080304" pitchFamily="18" charset="-128"/>
                <a:ea typeface="ＭＳ Ｐ明朝" panose="02020600040205080304" pitchFamily="18" charset="-128"/>
              </a:rPr>
              <a:t>』</a:t>
            </a:r>
            <a:r>
              <a:rPr lang="ja-JP" altLang="en-US" sz="1200" dirty="0">
                <a:solidFill>
                  <a:schemeClr val="tx1"/>
                </a:solidFill>
                <a:latin typeface="ＭＳ Ｐ明朝" panose="02020600040205080304" pitchFamily="18" charset="-128"/>
                <a:ea typeface="ＭＳ Ｐ明朝" panose="02020600040205080304" pitchFamily="18" charset="-128"/>
              </a:rPr>
              <a:t>を継続的に設置</a:t>
            </a:r>
            <a:endParaRPr lang="en-US" altLang="ja-JP" sz="1200" dirty="0">
              <a:solidFill>
                <a:schemeClr val="tx1"/>
              </a:solidFill>
              <a:latin typeface="ＭＳ Ｐ明朝" panose="02020600040205080304" pitchFamily="18" charset="-128"/>
              <a:ea typeface="ＭＳ Ｐ明朝" panose="02020600040205080304" pitchFamily="18" charset="-128"/>
            </a:endParaRPr>
          </a:p>
          <a:p>
            <a:pPr marL="447675" indent="-447675"/>
            <a:r>
              <a:rPr lang="ja-JP" altLang="en-US" sz="1200" dirty="0">
                <a:solidFill>
                  <a:schemeClr val="tx1"/>
                </a:solidFill>
                <a:latin typeface="ＭＳ Ｐ明朝" panose="02020600040205080304" pitchFamily="18" charset="-128"/>
                <a:ea typeface="ＭＳ Ｐ明朝" panose="02020600040205080304" pitchFamily="18" charset="-128"/>
              </a:rPr>
              <a:t>　　　　</a:t>
            </a:r>
            <a:r>
              <a:rPr lang="en-US" altLang="ja-JP" sz="1200" dirty="0">
                <a:solidFill>
                  <a:schemeClr val="tx1"/>
                </a:solidFill>
                <a:latin typeface="ＭＳ Ｐ明朝" panose="02020600040205080304" pitchFamily="18" charset="-128"/>
                <a:ea typeface="ＭＳ Ｐ明朝" panose="02020600040205080304" pitchFamily="18" charset="-128"/>
              </a:rPr>
              <a:t>2006</a:t>
            </a:r>
            <a:r>
              <a:rPr lang="ja-JP" altLang="en-US" sz="1200" dirty="0">
                <a:solidFill>
                  <a:schemeClr val="tx1"/>
                </a:solidFill>
                <a:latin typeface="ＭＳ Ｐ明朝" panose="02020600040205080304" pitchFamily="18" charset="-128"/>
                <a:ea typeface="ＭＳ Ｐ明朝" panose="02020600040205080304" pitchFamily="18" charset="-128"/>
              </a:rPr>
              <a:t>年度：府立</a:t>
            </a:r>
            <a:r>
              <a:rPr lang="en-US" altLang="ja-JP" sz="1200" dirty="0">
                <a:solidFill>
                  <a:schemeClr val="tx1"/>
                </a:solidFill>
                <a:latin typeface="ＭＳ Ｐ明朝" panose="02020600040205080304" pitchFamily="18" charset="-128"/>
                <a:ea typeface="ＭＳ Ｐ明朝" panose="02020600040205080304" pitchFamily="18" charset="-128"/>
              </a:rPr>
              <a:t>9</a:t>
            </a:r>
            <a:r>
              <a:rPr lang="ja-JP" altLang="en-US" sz="1200" dirty="0">
                <a:solidFill>
                  <a:schemeClr val="tx1"/>
                </a:solidFill>
                <a:latin typeface="ＭＳ Ｐ明朝" panose="02020600040205080304" pitchFamily="18" charset="-128"/>
                <a:ea typeface="ＭＳ Ｐ明朝" panose="02020600040205080304" pitchFamily="18" charset="-128"/>
              </a:rPr>
              <a:t>校、大阪市立</a:t>
            </a:r>
            <a:r>
              <a:rPr lang="en-US" altLang="ja-JP" sz="1200" dirty="0">
                <a:solidFill>
                  <a:schemeClr val="tx1"/>
                </a:solidFill>
                <a:latin typeface="ＭＳ Ｐ明朝" panose="02020600040205080304" pitchFamily="18" charset="-128"/>
                <a:ea typeface="ＭＳ Ｐ明朝" panose="02020600040205080304" pitchFamily="18" charset="-128"/>
              </a:rPr>
              <a:t>2</a:t>
            </a:r>
            <a:r>
              <a:rPr lang="ja-JP" altLang="en-US" sz="1200" dirty="0">
                <a:solidFill>
                  <a:schemeClr val="tx1"/>
                </a:solidFill>
                <a:latin typeface="ＭＳ Ｐ明朝" panose="02020600040205080304" pitchFamily="18" charset="-128"/>
                <a:ea typeface="ＭＳ Ｐ明朝" panose="02020600040205080304" pitchFamily="18" charset="-128"/>
              </a:rPr>
              <a:t>校　計</a:t>
            </a:r>
            <a:r>
              <a:rPr lang="en-US" altLang="ja-JP" sz="1200" dirty="0">
                <a:solidFill>
                  <a:schemeClr val="tx1"/>
                </a:solidFill>
                <a:latin typeface="ＭＳ Ｐ明朝" panose="02020600040205080304" pitchFamily="18" charset="-128"/>
                <a:ea typeface="ＭＳ Ｐ明朝" panose="02020600040205080304" pitchFamily="18" charset="-128"/>
              </a:rPr>
              <a:t>11</a:t>
            </a:r>
            <a:r>
              <a:rPr lang="ja-JP" altLang="en-US" sz="1200" dirty="0">
                <a:solidFill>
                  <a:schemeClr val="tx1"/>
                </a:solidFill>
                <a:latin typeface="ＭＳ Ｐ明朝" panose="02020600040205080304" pitchFamily="18" charset="-128"/>
                <a:ea typeface="ＭＳ Ｐ明朝" panose="02020600040205080304" pitchFamily="18" charset="-128"/>
              </a:rPr>
              <a:t>校を継続して</a:t>
            </a:r>
            <a:r>
              <a:rPr lang="ja-JP" altLang="en-US" sz="1200" dirty="0" smtClean="0">
                <a:solidFill>
                  <a:schemeClr val="tx1"/>
                </a:solidFill>
                <a:latin typeface="ＭＳ Ｐ明朝" panose="02020600040205080304" pitchFamily="18" charset="-128"/>
                <a:ea typeface="ＭＳ Ｐ明朝" panose="02020600040205080304" pitchFamily="18" charset="-128"/>
              </a:rPr>
              <a:t>設置</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358775" indent="-358775"/>
            <a:r>
              <a:rPr lang="ja-JP" altLang="en-US" sz="1200" dirty="0">
                <a:solidFill>
                  <a:schemeClr val="tx1"/>
                </a:solidFill>
                <a:latin typeface="ＭＳ Ｐ明朝" panose="02020600040205080304" pitchFamily="18" charset="-128"/>
                <a:ea typeface="ＭＳ Ｐ明朝" panose="02020600040205080304" pitchFamily="18"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rPr>
              <a:t>　　・府立</a:t>
            </a:r>
            <a:r>
              <a:rPr lang="ja-JP" altLang="en-US" sz="1200" dirty="0">
                <a:solidFill>
                  <a:schemeClr val="tx1"/>
                </a:solidFill>
                <a:latin typeface="ＭＳ Ｐ明朝" panose="02020600040205080304" pitchFamily="18" charset="-128"/>
                <a:ea typeface="ＭＳ Ｐ明朝" panose="02020600040205080304" pitchFamily="18" charset="-128"/>
              </a:rPr>
              <a:t>高校に専門的な知識をもったエキスパート支援員と生徒一人ひとりの障がいの状況に応じた支援を行なう学校生活支援員を配置</a:t>
            </a:r>
          </a:p>
          <a:p>
            <a:pPr marL="447675" indent="-447675"/>
            <a:r>
              <a:rPr lang="ja-JP" altLang="en-US" sz="1200" dirty="0">
                <a:solidFill>
                  <a:schemeClr val="tx1"/>
                </a:solidFill>
                <a:latin typeface="ＭＳ Ｐ明朝" panose="02020600040205080304" pitchFamily="18" charset="-128"/>
                <a:ea typeface="ＭＳ Ｐ明朝" panose="02020600040205080304" pitchFamily="18"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rPr>
              <a:t>（</a:t>
            </a:r>
            <a:r>
              <a:rPr lang="en-US" altLang="ja-JP" sz="1200" dirty="0" smtClean="0">
                <a:solidFill>
                  <a:schemeClr val="tx1"/>
                </a:solidFill>
                <a:latin typeface="ＭＳ Ｐ明朝" panose="02020600040205080304" pitchFamily="18" charset="-128"/>
                <a:ea typeface="ＭＳ Ｐ明朝" panose="02020600040205080304" pitchFamily="18" charset="-128"/>
              </a:rPr>
              <a:t>2011</a:t>
            </a:r>
            <a:r>
              <a:rPr lang="ja-JP" altLang="en-US" sz="1200" dirty="0" smtClean="0">
                <a:solidFill>
                  <a:schemeClr val="tx1"/>
                </a:solidFill>
                <a:latin typeface="ＭＳ Ｐ明朝" panose="02020600040205080304" pitchFamily="18" charset="-128"/>
                <a:ea typeface="ＭＳ Ｐ明朝" panose="02020600040205080304" pitchFamily="18" charset="-128"/>
              </a:rPr>
              <a:t>年度～　⇒</a:t>
            </a:r>
            <a:r>
              <a:rPr lang="en-US" altLang="ja-JP" sz="1200" dirty="0" smtClean="0">
                <a:solidFill>
                  <a:schemeClr val="tx1"/>
                </a:solidFill>
                <a:latin typeface="ＭＳ Ｐ明朝" panose="02020600040205080304" pitchFamily="18" charset="-128"/>
                <a:ea typeface="ＭＳ Ｐ明朝" panose="02020600040205080304" pitchFamily="18" charset="-128"/>
              </a:rPr>
              <a:t>2012</a:t>
            </a:r>
            <a:r>
              <a:rPr lang="ja-JP" altLang="en-US" sz="1200" dirty="0" smtClean="0">
                <a:solidFill>
                  <a:schemeClr val="tx1"/>
                </a:solidFill>
                <a:latin typeface="ＭＳ Ｐ明朝" panose="02020600040205080304" pitchFamily="18" charset="-128"/>
                <a:ea typeface="ＭＳ Ｐ明朝" panose="02020600040205080304" pitchFamily="18" charset="-128"/>
              </a:rPr>
              <a:t>年度</a:t>
            </a:r>
            <a:r>
              <a:rPr lang="ja-JP" altLang="en-US" sz="1200" dirty="0">
                <a:solidFill>
                  <a:schemeClr val="tx1"/>
                </a:solidFill>
                <a:latin typeface="ＭＳ Ｐ明朝" panose="02020600040205080304" pitchFamily="18" charset="-128"/>
                <a:ea typeface="ＭＳ Ｐ明朝" panose="02020600040205080304" pitchFamily="18" charset="-128"/>
              </a:rPr>
              <a:t>　エキスパート支援員はすべての学校に配置）</a:t>
            </a:r>
          </a:p>
          <a:p>
            <a:pPr marL="447675" indent="-447675"/>
            <a:endParaRPr lang="en-US" altLang="ja-JP" sz="1200" dirty="0">
              <a:solidFill>
                <a:schemeClr val="tx1"/>
              </a:solidFill>
              <a:latin typeface="ＭＳ Ｐ明朝" panose="02020600040205080304" pitchFamily="18" charset="-128"/>
              <a:ea typeface="ＭＳ Ｐ明朝" panose="02020600040205080304" pitchFamily="18" charset="-128"/>
            </a:endParaRPr>
          </a:p>
        </p:txBody>
      </p:sp>
      <p:sp>
        <p:nvSpPr>
          <p:cNvPr id="18" name="Rectangle 2"/>
          <p:cNvSpPr txBox="1">
            <a:spLocks noChangeArrowheads="1"/>
          </p:cNvSpPr>
          <p:nvPr/>
        </p:nvSpPr>
        <p:spPr bwMode="auto">
          <a:xfrm>
            <a:off x="211413" y="548680"/>
            <a:ext cx="3780000" cy="204055"/>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algn="ctr"/>
            <a:r>
              <a:rPr lang="en-US" altLang="ja-JP" sz="1200" dirty="0" smtClean="0">
                <a:solidFill>
                  <a:schemeClr val="bg1"/>
                </a:solidFill>
                <a:latin typeface="ＭＳ ゴシック" pitchFamily="49" charset="-128"/>
                <a:ea typeface="ＭＳ ゴシック" pitchFamily="49" charset="-128"/>
              </a:rPr>
              <a:t> </a:t>
            </a:r>
            <a:r>
              <a:rPr lang="ja-JP" altLang="en-US" sz="1200" dirty="0" smtClean="0">
                <a:solidFill>
                  <a:schemeClr val="bg1"/>
                </a:solidFill>
                <a:latin typeface="ＭＳ ゴシック" pitchFamily="49" charset="-128"/>
                <a:ea typeface="ＭＳ ゴシック" pitchFamily="49" charset="-128"/>
              </a:rPr>
              <a:t>これまでの課題</a:t>
            </a:r>
            <a:endParaRPr lang="en-US" altLang="ja-JP" sz="1200" dirty="0" smtClean="0">
              <a:solidFill>
                <a:schemeClr val="bg1"/>
              </a:solidFill>
              <a:latin typeface="ＭＳ ゴシック" pitchFamily="49" charset="-128"/>
              <a:ea typeface="ＭＳ ゴシック" pitchFamily="49" charset="-128"/>
            </a:endParaRPr>
          </a:p>
        </p:txBody>
      </p:sp>
      <p:sp>
        <p:nvSpPr>
          <p:cNvPr id="19" name="Rectangle 2"/>
          <p:cNvSpPr txBox="1">
            <a:spLocks noChangeArrowheads="1"/>
          </p:cNvSpPr>
          <p:nvPr/>
        </p:nvSpPr>
        <p:spPr bwMode="auto">
          <a:xfrm>
            <a:off x="4417880" y="552628"/>
            <a:ext cx="5226580" cy="184756"/>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algn="ctr"/>
            <a:r>
              <a:rPr lang="ja-JP" altLang="en-US" sz="1200" dirty="0" smtClean="0">
                <a:solidFill>
                  <a:schemeClr val="bg1"/>
                </a:solidFill>
                <a:latin typeface="ＭＳ ゴシック" pitchFamily="49" charset="-128"/>
                <a:ea typeface="ＭＳ ゴシック" pitchFamily="49" charset="-128"/>
              </a:rPr>
              <a:t>改革の取組み</a:t>
            </a:r>
            <a:endParaRPr lang="en-US" altLang="ja-JP" sz="1200" dirty="0" smtClean="0">
              <a:solidFill>
                <a:schemeClr val="bg1"/>
              </a:solidFill>
              <a:latin typeface="ＭＳ ゴシック" pitchFamily="49" charset="-128"/>
              <a:ea typeface="ＭＳ ゴシック" pitchFamily="49" charset="-128"/>
            </a:endParaRPr>
          </a:p>
        </p:txBody>
      </p:sp>
      <p:sp>
        <p:nvSpPr>
          <p:cNvPr id="4" name="右矢印 3"/>
          <p:cNvSpPr/>
          <p:nvPr/>
        </p:nvSpPr>
        <p:spPr>
          <a:xfrm>
            <a:off x="4105844" y="3329672"/>
            <a:ext cx="234026" cy="1152128"/>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kumimoji="1" lang="ja-JP" altLang="en-US"/>
          </a:p>
        </p:txBody>
      </p:sp>
      <p:sp>
        <p:nvSpPr>
          <p:cNvPr id="21" name="Rectangle 2"/>
          <p:cNvSpPr txBox="1">
            <a:spLocks noChangeArrowheads="1"/>
          </p:cNvSpPr>
          <p:nvPr/>
        </p:nvSpPr>
        <p:spPr bwMode="auto">
          <a:xfrm>
            <a:off x="0" y="-27384"/>
            <a:ext cx="9906000" cy="408111"/>
          </a:xfrm>
          <a:prstGeom prst="rect">
            <a:avLst/>
          </a:prstGeom>
          <a:noFill/>
          <a:ln w="9525">
            <a:noFill/>
            <a:miter lim="800000"/>
            <a:headEnd/>
            <a:tailEnd/>
          </a:ln>
        </p:spPr>
        <p:txBody>
          <a:bodyPr vert="horz" wrap="square" lIns="91428" tIns="45714" rIns="91428" bIns="45714" numCol="1" anchor="ctr" anchorCtr="0" compatLnSpc="1">
            <a:prstTxWarp prst="textNoShape">
              <a:avLst/>
            </a:prstTxWarp>
          </a:bodyPr>
          <a:lstStyle/>
          <a:p>
            <a:r>
              <a:rPr lang="en-US" altLang="ja-JP" sz="2000" dirty="0">
                <a:latin typeface="ＭＳ Ｐゴシック" panose="020B0600070205080204" pitchFamily="50" charset="-128"/>
                <a:ea typeface="ＭＳ Ｐゴシック" panose="020B0600070205080204" pitchFamily="50" charset="-128"/>
              </a:rPr>
              <a:t>Ⅱ</a:t>
            </a:r>
            <a:r>
              <a:rPr lang="ja-JP" altLang="en-US" sz="2000" dirty="0" smtClean="0">
                <a:latin typeface="ＭＳ Ｐゴシック" panose="020B0600070205080204" pitchFamily="50" charset="-128"/>
                <a:ea typeface="ＭＳ Ｐゴシック" panose="020B0600070205080204" pitchFamily="50" charset="-128"/>
              </a:rPr>
              <a:t>　支援教育　（１）教育現場への支援</a:t>
            </a:r>
            <a:endParaRPr lang="en-US" altLang="ja-JP" sz="1600" dirty="0" smtClean="0">
              <a:latin typeface="ＭＳ Ｐゴシック" panose="020B0600070205080204" pitchFamily="50" charset="-128"/>
              <a:ea typeface="ＭＳ Ｐゴシック" panose="020B0600070205080204" pitchFamily="50" charset="-128"/>
            </a:endParaRPr>
          </a:p>
        </p:txBody>
      </p:sp>
      <p:sp>
        <p:nvSpPr>
          <p:cNvPr id="22" name="スライド番号プレースホルダ 21"/>
          <p:cNvSpPr>
            <a:spLocks noGrp="1"/>
          </p:cNvSpPr>
          <p:nvPr>
            <p:ph type="sldNum" sz="quarter" idx="12"/>
          </p:nvPr>
        </p:nvSpPr>
        <p:spPr/>
        <p:txBody>
          <a:bodyPr/>
          <a:lstStyle/>
          <a:p>
            <a:fld id="{37EF5067-3AB7-4642-9103-42CBD40CC6D9}" type="slidenum">
              <a:rPr kumimoji="1" lang="ja-JP" altLang="en-US" smtClean="0"/>
              <a:pPr/>
              <a:t>100</a:t>
            </a:fld>
            <a:endParaRPr kumimoji="1" lang="ja-JP" altLang="en-US" dirty="0"/>
          </a:p>
        </p:txBody>
      </p:sp>
      <p:pic>
        <p:nvPicPr>
          <p:cNvPr id="118786"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506934" y="1099994"/>
            <a:ext cx="3455987" cy="2024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8787" name="Picture 3"/>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475813" y="3559683"/>
            <a:ext cx="3346450" cy="1566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8788" name="Picture 4"/>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193015" y="5580875"/>
            <a:ext cx="4475163" cy="1238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13611123"/>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139700" y="534202"/>
            <a:ext cx="3924000" cy="3902910"/>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pPr marL="177800" indent="-177800">
              <a:spcBef>
                <a:spcPts val="600"/>
              </a:spcBef>
            </a:pPr>
            <a:r>
              <a:rPr lang="ja-JP" altLang="en-US" sz="1200" dirty="0" smtClean="0">
                <a:solidFill>
                  <a:schemeClr val="tx1"/>
                </a:solidFill>
                <a:latin typeface="ＭＳ Ｐ明朝" panose="02020600040205080304" pitchFamily="18" charset="-128"/>
                <a:ea typeface="ＭＳ Ｐ明朝" panose="02020600040205080304" pitchFamily="18" charset="-128"/>
              </a:rPr>
              <a:t>○</a:t>
            </a:r>
            <a:r>
              <a:rPr lang="ja-JP" altLang="en-US" sz="1200" dirty="0">
                <a:solidFill>
                  <a:schemeClr val="tx1"/>
                </a:solidFill>
                <a:latin typeface="ＭＳ Ｐ明朝" panose="02020600040205080304" pitchFamily="18" charset="-128"/>
                <a:ea typeface="ＭＳ Ｐ明朝" panose="02020600040205080304" pitchFamily="18" charset="-128"/>
              </a:rPr>
              <a:t>住民から</a:t>
            </a:r>
            <a:r>
              <a:rPr lang="ja-JP" altLang="en-US" sz="1200" dirty="0" smtClean="0">
                <a:solidFill>
                  <a:schemeClr val="tx1"/>
                </a:solidFill>
                <a:latin typeface="ＭＳ Ｐ明朝" panose="02020600040205080304" pitchFamily="18" charset="-128"/>
                <a:ea typeface="ＭＳ Ｐ明朝" panose="02020600040205080304" pitchFamily="18" charset="-128"/>
              </a:rPr>
              <a:t>選ばれた首長</a:t>
            </a:r>
            <a:r>
              <a:rPr lang="en-US" altLang="ja-JP" sz="1200" dirty="0" smtClean="0">
                <a:solidFill>
                  <a:schemeClr val="tx1"/>
                </a:solidFill>
                <a:latin typeface="ＭＳ Ｐ明朝" panose="02020600040205080304" pitchFamily="18" charset="-128"/>
                <a:ea typeface="ＭＳ Ｐ明朝" panose="02020600040205080304" pitchFamily="18" charset="-128"/>
              </a:rPr>
              <a:t>(</a:t>
            </a:r>
            <a:r>
              <a:rPr lang="ja-JP" altLang="en-US" sz="1200" dirty="0" smtClean="0">
                <a:solidFill>
                  <a:schemeClr val="tx1"/>
                </a:solidFill>
                <a:latin typeface="ＭＳ Ｐ明朝" panose="02020600040205080304" pitchFamily="18" charset="-128"/>
                <a:ea typeface="ＭＳ Ｐ明朝" panose="02020600040205080304" pitchFamily="18" charset="-128"/>
              </a:rPr>
              <a:t>知事・市長</a:t>
            </a:r>
            <a:r>
              <a:rPr lang="en-US" altLang="ja-JP" sz="1200" dirty="0" smtClean="0">
                <a:solidFill>
                  <a:schemeClr val="tx1"/>
                </a:solidFill>
                <a:latin typeface="ＭＳ Ｐ明朝" panose="02020600040205080304" pitchFamily="18" charset="-128"/>
                <a:ea typeface="ＭＳ Ｐ明朝" panose="02020600040205080304" pitchFamily="18" charset="-128"/>
              </a:rPr>
              <a:t>)</a:t>
            </a:r>
            <a:r>
              <a:rPr lang="ja-JP" altLang="en-US" sz="1200" dirty="0">
                <a:solidFill>
                  <a:schemeClr val="tx1"/>
                </a:solidFill>
                <a:latin typeface="ＭＳ Ｐ明朝" panose="02020600040205080304" pitchFamily="18" charset="-128"/>
                <a:ea typeface="ＭＳ Ｐ明朝" panose="02020600040205080304" pitchFamily="18" charset="-128"/>
              </a:rPr>
              <a:t>の意見が反映できない仕組み</a:t>
            </a:r>
          </a:p>
          <a:p>
            <a:pPr>
              <a:spcBef>
                <a:spcPts val="600"/>
              </a:spcBef>
            </a:pPr>
            <a:r>
              <a:rPr lang="ja-JP" altLang="en-US" sz="1200" dirty="0">
                <a:solidFill>
                  <a:schemeClr val="tx1"/>
                </a:solidFill>
                <a:latin typeface="ＭＳ Ｐ明朝" panose="02020600040205080304" pitchFamily="18" charset="-128"/>
                <a:ea typeface="ＭＳ Ｐ明朝" panose="02020600040205080304" pitchFamily="18" charset="-128"/>
              </a:rPr>
              <a:t>　・首長は「教育長」を任命していない</a:t>
            </a:r>
          </a:p>
          <a:p>
            <a:pPr marL="182563" indent="-182563">
              <a:spcBef>
                <a:spcPts val="600"/>
              </a:spcBef>
            </a:pPr>
            <a:r>
              <a:rPr lang="ja-JP" altLang="en-US" sz="1200" dirty="0">
                <a:solidFill>
                  <a:schemeClr val="tx1"/>
                </a:solidFill>
                <a:latin typeface="ＭＳ Ｐ明朝" panose="02020600040205080304" pitchFamily="18" charset="-128"/>
                <a:ea typeface="ＭＳ Ｐ明朝" panose="02020600040205080304" pitchFamily="18" charset="-128"/>
              </a:rPr>
              <a:t>　・「教育長」は事務執行責任者、</a:t>
            </a:r>
            <a:br>
              <a:rPr lang="ja-JP" altLang="en-US" sz="1200" dirty="0">
                <a:solidFill>
                  <a:schemeClr val="tx1"/>
                </a:solidFill>
                <a:latin typeface="ＭＳ Ｐ明朝" panose="02020600040205080304" pitchFamily="18" charset="-128"/>
                <a:ea typeface="ＭＳ Ｐ明朝" panose="02020600040205080304" pitchFamily="18" charset="-128"/>
              </a:rPr>
            </a:br>
            <a:r>
              <a:rPr lang="ja-JP" altLang="en-US" sz="1200" dirty="0" smtClean="0">
                <a:solidFill>
                  <a:schemeClr val="tx1"/>
                </a:solidFill>
                <a:latin typeface="ＭＳ Ｐ明朝" panose="02020600040205080304" pitchFamily="18" charset="-128"/>
                <a:ea typeface="ＭＳ Ｐ明朝" panose="02020600040205080304" pitchFamily="18" charset="-128"/>
              </a:rPr>
              <a:t>「</a:t>
            </a:r>
            <a:r>
              <a:rPr lang="ja-JP" altLang="en-US" sz="1200" dirty="0">
                <a:solidFill>
                  <a:schemeClr val="tx1"/>
                </a:solidFill>
                <a:latin typeface="ＭＳ Ｐ明朝" panose="02020600040205080304" pitchFamily="18" charset="-128"/>
                <a:ea typeface="ＭＳ Ｐ明朝" panose="02020600040205080304" pitchFamily="18" charset="-128"/>
              </a:rPr>
              <a:t>教育委員長」は教育委員会の代表者で主宰者、</a:t>
            </a:r>
            <a:r>
              <a:rPr lang="ja-JP" altLang="en-US" sz="1200" dirty="0" smtClean="0">
                <a:solidFill>
                  <a:schemeClr val="tx1"/>
                </a:solidFill>
                <a:latin typeface="ＭＳ Ｐ明朝" panose="02020600040205080304" pitchFamily="18" charset="-128"/>
                <a:ea typeface="ＭＳ Ｐ明朝" panose="02020600040205080304" pitchFamily="18" charset="-128"/>
              </a:rPr>
              <a:t>非常勤　</a:t>
            </a:r>
            <a:r>
              <a:rPr lang="en-US" altLang="ja-JP" sz="1200" dirty="0" smtClean="0">
                <a:solidFill>
                  <a:schemeClr val="tx1"/>
                </a:solidFill>
                <a:latin typeface="ＭＳ Ｐ明朝" panose="02020600040205080304" pitchFamily="18" charset="-128"/>
                <a:ea typeface="ＭＳ Ｐ明朝" panose="02020600040205080304" pitchFamily="18" charset="-128"/>
              </a:rPr>
              <a:t>&lt;</a:t>
            </a:r>
            <a:r>
              <a:rPr lang="ja-JP" altLang="en-US" sz="1200" dirty="0" smtClean="0">
                <a:solidFill>
                  <a:schemeClr val="tx1"/>
                </a:solidFill>
                <a:latin typeface="ＭＳ Ｐ明朝" panose="02020600040205080304" pitchFamily="18" charset="-128"/>
                <a:ea typeface="ＭＳ Ｐ明朝" panose="02020600040205080304" pitchFamily="18" charset="-128"/>
              </a:rPr>
              <a:t>責任不明確</a:t>
            </a:r>
            <a:r>
              <a:rPr lang="en-US" altLang="ja-JP" sz="1200" dirty="0" smtClean="0">
                <a:solidFill>
                  <a:schemeClr val="tx1"/>
                </a:solidFill>
                <a:latin typeface="ＭＳ Ｐ明朝" panose="02020600040205080304" pitchFamily="18" charset="-128"/>
                <a:ea typeface="ＭＳ Ｐ明朝" panose="02020600040205080304" pitchFamily="18" charset="-128"/>
              </a:rPr>
              <a:t>&gt;</a:t>
            </a:r>
          </a:p>
          <a:p>
            <a:pPr marL="182563" indent="-182563">
              <a:spcBef>
                <a:spcPts val="600"/>
              </a:spcBef>
            </a:pPr>
            <a:r>
              <a:rPr lang="ja-JP" altLang="en-US" sz="1200" dirty="0">
                <a:solidFill>
                  <a:schemeClr val="tx1"/>
                </a:solidFill>
                <a:latin typeface="ＭＳ Ｐ明朝" panose="02020600040205080304" pitchFamily="18" charset="-128"/>
                <a:ea typeface="ＭＳ Ｐ明朝" panose="02020600040205080304" pitchFamily="18"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rPr>
              <a:t>・教育に</a:t>
            </a:r>
            <a:r>
              <a:rPr lang="ja-JP" altLang="en-US" sz="1200" dirty="0">
                <a:solidFill>
                  <a:schemeClr val="tx1"/>
                </a:solidFill>
                <a:latin typeface="ＭＳ Ｐ明朝" panose="02020600040205080304" pitchFamily="18" charset="-128"/>
                <a:ea typeface="ＭＳ Ｐ明朝" panose="02020600040205080304" pitchFamily="18" charset="-128"/>
              </a:rPr>
              <a:t>求められる役割やニーズが増大・多様になるなか、住民の意見を教育行政に的確に反映させる必要があるが、知事の意見を反映できない</a:t>
            </a:r>
            <a:r>
              <a:rPr lang="ja-JP" altLang="en-US" sz="1200" dirty="0" smtClean="0">
                <a:solidFill>
                  <a:schemeClr val="tx1"/>
                </a:solidFill>
                <a:latin typeface="ＭＳ Ｐ明朝" panose="02020600040205080304" pitchFamily="18" charset="-128"/>
                <a:ea typeface="ＭＳ Ｐ明朝" panose="02020600040205080304" pitchFamily="18" charset="-128"/>
              </a:rPr>
              <a:t>仕組み</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182563" indent="-182563">
              <a:spcBef>
                <a:spcPts val="600"/>
              </a:spcBef>
            </a:pPr>
            <a:r>
              <a:rPr lang="ja-JP" altLang="en-US" sz="1200" dirty="0" smtClean="0">
                <a:solidFill>
                  <a:schemeClr val="tx1"/>
                </a:solidFill>
                <a:latin typeface="ＭＳ Ｐ明朝" panose="02020600040205080304" pitchFamily="18" charset="-128"/>
                <a:ea typeface="ＭＳ Ｐ明朝" panose="02020600040205080304" pitchFamily="18" charset="-128"/>
              </a:rPr>
              <a:t>○学校運営は教職員によって行われ、保護者や地域住民の意向を十分に反映するための仕組みが整っていない。</a:t>
            </a:r>
            <a:endParaRPr lang="ja-JP" altLang="en-US" sz="1200" dirty="0">
              <a:solidFill>
                <a:schemeClr val="tx1"/>
              </a:solidFill>
              <a:latin typeface="ＭＳ Ｐ明朝" panose="02020600040205080304" pitchFamily="18" charset="-128"/>
              <a:ea typeface="ＭＳ Ｐ明朝" panose="02020600040205080304" pitchFamily="18" charset="-128"/>
            </a:endParaRPr>
          </a:p>
          <a:p>
            <a:pPr>
              <a:spcBef>
                <a:spcPts val="600"/>
              </a:spcBef>
            </a:pPr>
            <a:endParaRPr lang="ja-JP" altLang="en-US" sz="1200" dirty="0">
              <a:solidFill>
                <a:schemeClr val="tx1"/>
              </a:solidFill>
              <a:latin typeface="ＭＳ Ｐゴシック" panose="020B0600070205080204" pitchFamily="50" charset="-128"/>
              <a:ea typeface="ＭＳ Ｐゴシック" panose="020B0600070205080204" pitchFamily="50" charset="-128"/>
            </a:endParaRPr>
          </a:p>
          <a:p>
            <a:pPr>
              <a:spcBef>
                <a:spcPts val="600"/>
              </a:spcBef>
            </a:pPr>
            <a:endParaRPr lang="ja-JP" altLang="en-US" sz="1200" dirty="0">
              <a:solidFill>
                <a:schemeClr val="tx1"/>
              </a:solidFill>
              <a:latin typeface="ＭＳ Ｐゴシック" panose="020B0600070205080204" pitchFamily="50" charset="-128"/>
              <a:ea typeface="ＭＳ Ｐゴシック" panose="020B0600070205080204" pitchFamily="50" charset="-128"/>
            </a:endParaRPr>
          </a:p>
          <a:p>
            <a:pPr>
              <a:spcBef>
                <a:spcPts val="600"/>
              </a:spcBef>
            </a:pPr>
            <a:endParaRPr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pPr>
              <a:spcBef>
                <a:spcPts val="600"/>
              </a:spcBef>
            </a:pPr>
            <a:endParaRPr lang="en-US" altLang="ja-JP" sz="1200" dirty="0">
              <a:solidFill>
                <a:schemeClr val="tx1"/>
              </a:solidFill>
              <a:latin typeface="ＭＳ Ｐゴシック" panose="020B0600070205080204" pitchFamily="50" charset="-128"/>
              <a:ea typeface="ＭＳ Ｐゴシック" panose="020B0600070205080204" pitchFamily="50" charset="-128"/>
            </a:endParaRPr>
          </a:p>
          <a:p>
            <a:pPr>
              <a:spcBef>
                <a:spcPts val="600"/>
              </a:spcBef>
            </a:pPr>
            <a:endPar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正方形/長方形 16"/>
          <p:cNvSpPr/>
          <p:nvPr/>
        </p:nvSpPr>
        <p:spPr>
          <a:xfrm>
            <a:off x="4448944" y="545820"/>
            <a:ext cx="5363952" cy="3891292"/>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80975" indent="-180975"/>
            <a:r>
              <a:rPr lang="ja-JP" altLang="en-US" sz="1200" dirty="0">
                <a:solidFill>
                  <a:schemeClr val="tx1"/>
                </a:solidFill>
                <a:latin typeface="+mn-ea"/>
              </a:rPr>
              <a:t>○全国に先駆けて、教育委員会の制度を</a:t>
            </a:r>
            <a:r>
              <a:rPr lang="ja-JP" altLang="en-US" sz="1200" dirty="0" smtClean="0">
                <a:solidFill>
                  <a:schemeClr val="tx1"/>
                </a:solidFill>
                <a:latin typeface="+mn-ea"/>
              </a:rPr>
              <a:t>改革</a:t>
            </a:r>
            <a:endParaRPr lang="en-US" altLang="ja-JP" sz="1200" dirty="0" smtClean="0">
              <a:solidFill>
                <a:schemeClr val="tx1"/>
              </a:solidFill>
              <a:latin typeface="+mn-ea"/>
            </a:endParaRPr>
          </a:p>
          <a:p>
            <a:pPr marL="180975" indent="-180975">
              <a:spcBef>
                <a:spcPts val="300"/>
              </a:spcBef>
            </a:pPr>
            <a:r>
              <a:rPr lang="en-US" altLang="ja-JP" sz="1200" dirty="0" smtClean="0">
                <a:solidFill>
                  <a:schemeClr val="tx1"/>
                </a:solidFill>
                <a:latin typeface="+mn-ea"/>
              </a:rPr>
              <a:t>【</a:t>
            </a:r>
            <a:r>
              <a:rPr lang="ja-JP" altLang="en-US" sz="1200" dirty="0" smtClean="0">
                <a:solidFill>
                  <a:schemeClr val="tx1"/>
                </a:solidFill>
                <a:latin typeface="+mn-ea"/>
              </a:rPr>
              <a:t>府</a:t>
            </a:r>
            <a:r>
              <a:rPr lang="en-US" altLang="ja-JP" sz="1200" dirty="0" smtClean="0">
                <a:solidFill>
                  <a:schemeClr val="tx1"/>
                </a:solidFill>
                <a:latin typeface="+mn-ea"/>
              </a:rPr>
              <a:t>】</a:t>
            </a:r>
            <a:endParaRPr lang="ja-JP" altLang="en-US" sz="1200" dirty="0">
              <a:solidFill>
                <a:schemeClr val="tx1"/>
              </a:solidFill>
              <a:latin typeface="+mn-ea"/>
            </a:endParaRPr>
          </a:p>
          <a:p>
            <a:pPr marL="180975" indent="-180975"/>
            <a:r>
              <a:rPr lang="ja-JP" altLang="en-US" sz="1100" dirty="0">
                <a:solidFill>
                  <a:schemeClr val="tx1"/>
                </a:solidFill>
                <a:latin typeface="ＭＳ Ｐ明朝" panose="02020600040205080304" pitchFamily="18" charset="-128"/>
                <a:ea typeface="ＭＳ Ｐ明朝" panose="02020600040205080304" pitchFamily="18" charset="-128"/>
              </a:rPr>
              <a:t>　・知事と教育委員会が相互に協力しながら、それぞれの責任を果たし、教育の振興を図るため、</a:t>
            </a:r>
            <a:r>
              <a:rPr lang="ja-JP" altLang="en-US" sz="1100" dirty="0" smtClean="0">
                <a:solidFill>
                  <a:schemeClr val="tx1"/>
                </a:solidFill>
                <a:latin typeface="ＭＳ Ｐ明朝" panose="02020600040205080304" pitchFamily="18" charset="-128"/>
                <a:ea typeface="ＭＳ Ｐ明朝" panose="02020600040205080304" pitchFamily="18" charset="-128"/>
              </a:rPr>
              <a:t>「大阪府教育</a:t>
            </a:r>
            <a:r>
              <a:rPr lang="ja-JP" altLang="en-US" sz="1100" dirty="0">
                <a:solidFill>
                  <a:schemeClr val="tx1"/>
                </a:solidFill>
                <a:latin typeface="ＭＳ Ｐ明朝" panose="02020600040205080304" pitchFamily="18" charset="-128"/>
                <a:ea typeface="ＭＳ Ｐ明朝" panose="02020600040205080304" pitchFamily="18" charset="-128"/>
              </a:rPr>
              <a:t>行政基本条例」及び「大阪府立学校条例」を策定し、この条例に基づき、「大阪府教育振興基本計画」を策定。</a:t>
            </a:r>
          </a:p>
          <a:p>
            <a:pPr marL="180975" indent="-180975"/>
            <a:r>
              <a:rPr lang="ja-JP" altLang="en-US" sz="1100" dirty="0">
                <a:solidFill>
                  <a:schemeClr val="tx1"/>
                </a:solidFill>
                <a:latin typeface="ＭＳ Ｐ明朝" panose="02020600040205080304" pitchFamily="18" charset="-128"/>
                <a:ea typeface="ＭＳ Ｐ明朝" panose="02020600040205080304" pitchFamily="18" charset="-128"/>
              </a:rPr>
              <a:t>　</a:t>
            </a:r>
            <a:r>
              <a:rPr lang="ja-JP" altLang="en-US" sz="1100" dirty="0" smtClean="0">
                <a:solidFill>
                  <a:schemeClr val="tx1"/>
                </a:solidFill>
                <a:latin typeface="ＭＳ Ｐ明朝" panose="02020600040205080304" pitchFamily="18" charset="-128"/>
                <a:ea typeface="ＭＳ Ｐ明朝" panose="02020600040205080304" pitchFamily="18" charset="-128"/>
              </a:rPr>
              <a:t>・大阪府教育</a:t>
            </a:r>
            <a:r>
              <a:rPr lang="ja-JP" altLang="en-US" sz="1100" dirty="0">
                <a:solidFill>
                  <a:schemeClr val="tx1"/>
                </a:solidFill>
                <a:latin typeface="ＭＳ Ｐ明朝" panose="02020600040205080304" pitchFamily="18" charset="-128"/>
                <a:ea typeface="ＭＳ Ｐ明朝" panose="02020600040205080304" pitchFamily="18" charset="-128"/>
              </a:rPr>
              <a:t>行政基本条例（</a:t>
            </a:r>
            <a:r>
              <a:rPr lang="en-US" altLang="ja-JP" sz="1100" dirty="0">
                <a:solidFill>
                  <a:schemeClr val="tx1"/>
                </a:solidFill>
                <a:latin typeface="ＭＳ Ｐ明朝" panose="02020600040205080304" pitchFamily="18" charset="-128"/>
                <a:ea typeface="ＭＳ Ｐ明朝" panose="02020600040205080304" pitchFamily="18" charset="-128"/>
              </a:rPr>
              <a:t>2012</a:t>
            </a:r>
            <a:r>
              <a:rPr lang="ja-JP" altLang="en-US" sz="1100" dirty="0">
                <a:solidFill>
                  <a:schemeClr val="tx1"/>
                </a:solidFill>
                <a:latin typeface="ＭＳ Ｐ明朝" panose="02020600040205080304" pitchFamily="18" charset="-128"/>
                <a:ea typeface="ＭＳ Ｐ明朝" panose="02020600040205080304" pitchFamily="18" charset="-128"/>
              </a:rPr>
              <a:t>年度～）</a:t>
            </a:r>
          </a:p>
          <a:p>
            <a:pPr marL="180975" indent="-180975"/>
            <a:r>
              <a:rPr lang="ja-JP" altLang="en-US" sz="1100" dirty="0">
                <a:solidFill>
                  <a:schemeClr val="tx1"/>
                </a:solidFill>
                <a:latin typeface="ＭＳ Ｐ明朝" panose="02020600040205080304" pitchFamily="18" charset="-128"/>
                <a:ea typeface="ＭＳ Ｐ明朝" panose="02020600040205080304" pitchFamily="18" charset="-128"/>
              </a:rPr>
              <a:t>　　　</a:t>
            </a:r>
            <a:r>
              <a:rPr lang="en-US" altLang="ja-JP" sz="1100" dirty="0">
                <a:solidFill>
                  <a:schemeClr val="tx1"/>
                </a:solidFill>
                <a:latin typeface="ＭＳ Ｐ明朝" panose="02020600040205080304" pitchFamily="18" charset="-128"/>
                <a:ea typeface="ＭＳ Ｐ明朝" panose="02020600040205080304" pitchFamily="18" charset="-128"/>
              </a:rPr>
              <a:t>-</a:t>
            </a:r>
            <a:r>
              <a:rPr lang="ja-JP" altLang="en-US" sz="1100" dirty="0">
                <a:solidFill>
                  <a:schemeClr val="tx1"/>
                </a:solidFill>
                <a:latin typeface="ＭＳ Ｐ明朝" panose="02020600040205080304" pitchFamily="18" charset="-128"/>
                <a:ea typeface="ＭＳ Ｐ明朝" panose="02020600040205080304" pitchFamily="18" charset="-128"/>
              </a:rPr>
              <a:t>知事が、教育</a:t>
            </a:r>
            <a:r>
              <a:rPr lang="ja-JP" altLang="en-US" sz="1100" dirty="0" smtClean="0">
                <a:solidFill>
                  <a:schemeClr val="tx1"/>
                </a:solidFill>
                <a:latin typeface="ＭＳ Ｐ明朝" panose="02020600040205080304" pitchFamily="18" charset="-128"/>
                <a:ea typeface="ＭＳ Ｐ明朝" panose="02020600040205080304" pitchFamily="18" charset="-128"/>
              </a:rPr>
              <a:t>委員会と</a:t>
            </a:r>
            <a:r>
              <a:rPr lang="ja-JP" altLang="en-US" sz="1100" dirty="0">
                <a:solidFill>
                  <a:schemeClr val="tx1"/>
                </a:solidFill>
                <a:latin typeface="ＭＳ Ｐ明朝" panose="02020600040205080304" pitchFamily="18" charset="-128"/>
                <a:ea typeface="ＭＳ Ｐ明朝" panose="02020600040205080304" pitchFamily="18" charset="-128"/>
              </a:rPr>
              <a:t>協議の上、</a:t>
            </a:r>
            <a:r>
              <a:rPr lang="en-US" altLang="ja-JP" sz="1100" dirty="0">
                <a:solidFill>
                  <a:schemeClr val="tx1"/>
                </a:solidFill>
                <a:latin typeface="ＭＳ Ｐ明朝" panose="02020600040205080304" pitchFamily="18" charset="-128"/>
                <a:ea typeface="ＭＳ Ｐ明朝" panose="02020600040205080304" pitchFamily="18" charset="-128"/>
              </a:rPr>
              <a:t>『</a:t>
            </a:r>
            <a:r>
              <a:rPr lang="ja-JP" altLang="en-US" sz="1100" dirty="0">
                <a:solidFill>
                  <a:schemeClr val="tx1"/>
                </a:solidFill>
                <a:latin typeface="ＭＳ Ｐ明朝" panose="02020600040205080304" pitchFamily="18" charset="-128"/>
                <a:ea typeface="ＭＳ Ｐ明朝" panose="02020600040205080304" pitchFamily="18" charset="-128"/>
              </a:rPr>
              <a:t>大阪府教育振興基本計画</a:t>
            </a:r>
            <a:r>
              <a:rPr lang="en-US" altLang="ja-JP" sz="1100" dirty="0">
                <a:solidFill>
                  <a:schemeClr val="tx1"/>
                </a:solidFill>
                <a:latin typeface="ＭＳ Ｐ明朝" panose="02020600040205080304" pitchFamily="18" charset="-128"/>
                <a:ea typeface="ＭＳ Ｐ明朝" panose="02020600040205080304" pitchFamily="18" charset="-128"/>
              </a:rPr>
              <a:t>』</a:t>
            </a:r>
            <a:r>
              <a:rPr lang="ja-JP" altLang="en-US" sz="1100" dirty="0">
                <a:solidFill>
                  <a:schemeClr val="tx1"/>
                </a:solidFill>
                <a:latin typeface="ＭＳ Ｐ明朝" panose="02020600040205080304" pitchFamily="18" charset="-128"/>
                <a:ea typeface="ＭＳ Ｐ明朝" panose="02020600040205080304" pitchFamily="18" charset="-128"/>
              </a:rPr>
              <a:t>を策定</a:t>
            </a:r>
          </a:p>
          <a:p>
            <a:pPr marL="180975" indent="-180975"/>
            <a:r>
              <a:rPr lang="ja-JP" altLang="en-US" sz="1100" dirty="0">
                <a:solidFill>
                  <a:schemeClr val="tx1"/>
                </a:solidFill>
                <a:latin typeface="ＭＳ Ｐ明朝" panose="02020600040205080304" pitchFamily="18" charset="-128"/>
                <a:ea typeface="ＭＳ Ｐ明朝" panose="02020600040205080304" pitchFamily="18" charset="-128"/>
              </a:rPr>
              <a:t>　・大阪府立学校条例（</a:t>
            </a:r>
            <a:r>
              <a:rPr lang="en-US" altLang="ja-JP" sz="1100" dirty="0">
                <a:solidFill>
                  <a:schemeClr val="tx1"/>
                </a:solidFill>
                <a:latin typeface="ＭＳ Ｐ明朝" panose="02020600040205080304" pitchFamily="18" charset="-128"/>
                <a:ea typeface="ＭＳ Ｐ明朝" panose="02020600040205080304" pitchFamily="18" charset="-128"/>
              </a:rPr>
              <a:t>2012</a:t>
            </a:r>
            <a:r>
              <a:rPr lang="ja-JP" altLang="en-US" sz="1100" dirty="0">
                <a:solidFill>
                  <a:schemeClr val="tx1"/>
                </a:solidFill>
                <a:latin typeface="ＭＳ Ｐ明朝" panose="02020600040205080304" pitchFamily="18" charset="-128"/>
                <a:ea typeface="ＭＳ Ｐ明朝" panose="02020600040205080304" pitchFamily="18" charset="-128"/>
              </a:rPr>
              <a:t>年度～）</a:t>
            </a:r>
          </a:p>
          <a:p>
            <a:pPr marL="354013" indent="-354013"/>
            <a:r>
              <a:rPr lang="ja-JP" altLang="en-US" sz="1100" dirty="0" smtClean="0">
                <a:solidFill>
                  <a:schemeClr val="tx1"/>
                </a:solidFill>
                <a:latin typeface="ＭＳ Ｐ明朝" panose="02020600040205080304" pitchFamily="18" charset="-128"/>
                <a:ea typeface="ＭＳ Ｐ明朝" panose="02020600040205080304" pitchFamily="18" charset="-128"/>
              </a:rPr>
              <a:t>　　　</a:t>
            </a:r>
            <a:r>
              <a:rPr lang="en-US" altLang="ja-JP" sz="1100" dirty="0" smtClean="0">
                <a:solidFill>
                  <a:schemeClr val="tx1"/>
                </a:solidFill>
                <a:latin typeface="ＭＳ Ｐ明朝" panose="02020600040205080304" pitchFamily="18" charset="-128"/>
                <a:ea typeface="ＭＳ Ｐ明朝" panose="02020600040205080304" pitchFamily="18" charset="-128"/>
              </a:rPr>
              <a:t>-</a:t>
            </a:r>
            <a:r>
              <a:rPr lang="ja-JP" altLang="en-US" sz="1100" dirty="0" smtClean="0">
                <a:solidFill>
                  <a:schemeClr val="tx1"/>
                </a:solidFill>
                <a:latin typeface="ＭＳ Ｐ明朝" panose="02020600040205080304" pitchFamily="18" charset="-128"/>
                <a:ea typeface="ＭＳ Ｐ明朝" panose="02020600040205080304" pitchFamily="18" charset="-128"/>
              </a:rPr>
              <a:t>各</a:t>
            </a:r>
            <a:r>
              <a:rPr lang="ja-JP" altLang="en-US" sz="1100" dirty="0">
                <a:solidFill>
                  <a:schemeClr val="tx1"/>
                </a:solidFill>
                <a:latin typeface="ＭＳ Ｐ明朝" panose="02020600040205080304" pitchFamily="18" charset="-128"/>
                <a:ea typeface="ＭＳ Ｐ明朝" panose="02020600040205080304" pitchFamily="18" charset="-128"/>
              </a:rPr>
              <a:t>府立</a:t>
            </a:r>
            <a:r>
              <a:rPr lang="ja-JP" altLang="en-US" sz="1100" dirty="0" smtClean="0">
                <a:solidFill>
                  <a:schemeClr val="tx1"/>
                </a:solidFill>
                <a:latin typeface="ＭＳ Ｐ明朝" panose="02020600040205080304" pitchFamily="18" charset="-128"/>
                <a:ea typeface="ＭＳ Ｐ明朝" panose="02020600040205080304" pitchFamily="18" charset="-128"/>
              </a:rPr>
              <a:t>学校で「学校経営計画」を策定・公表し、生徒や保護者、地域住民の声を反映させながら</a:t>
            </a:r>
            <a:r>
              <a:rPr lang="en-US" altLang="ja-JP" sz="1100" dirty="0" smtClean="0">
                <a:solidFill>
                  <a:schemeClr val="tx1"/>
                </a:solidFill>
                <a:latin typeface="ＭＳ Ｐ明朝" panose="02020600040205080304" pitchFamily="18" charset="-128"/>
                <a:ea typeface="ＭＳ Ｐ明朝" panose="02020600040205080304" pitchFamily="18" charset="-128"/>
              </a:rPr>
              <a:t>PDCA</a:t>
            </a:r>
            <a:r>
              <a:rPr lang="ja-JP" altLang="en-US" sz="1100" dirty="0" smtClean="0">
                <a:solidFill>
                  <a:schemeClr val="tx1"/>
                </a:solidFill>
                <a:latin typeface="ＭＳ Ｐ明朝" panose="02020600040205080304" pitchFamily="18" charset="-128"/>
                <a:ea typeface="ＭＳ Ｐ明朝" panose="02020600040205080304" pitchFamily="18" charset="-128"/>
              </a:rPr>
              <a:t>サイクルによる学校経営の仕組みを構築</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180975" indent="-180975"/>
            <a:r>
              <a:rPr lang="en-US" altLang="ja-JP" sz="1200" dirty="0" smtClean="0">
                <a:solidFill>
                  <a:schemeClr val="tx1"/>
                </a:solidFill>
                <a:latin typeface="+mn-ea"/>
              </a:rPr>
              <a:t>【</a:t>
            </a:r>
            <a:r>
              <a:rPr lang="ja-JP" altLang="en-US" sz="1200" dirty="0" smtClean="0">
                <a:solidFill>
                  <a:schemeClr val="tx1"/>
                </a:solidFill>
                <a:latin typeface="+mn-ea"/>
              </a:rPr>
              <a:t>市</a:t>
            </a:r>
            <a:r>
              <a:rPr lang="en-US" altLang="ja-JP" sz="1200" dirty="0" smtClean="0">
                <a:solidFill>
                  <a:schemeClr val="tx1"/>
                </a:solidFill>
                <a:latin typeface="+mn-ea"/>
              </a:rPr>
              <a:t>】</a:t>
            </a:r>
          </a:p>
          <a:p>
            <a:pPr marL="85725" indent="-85725"/>
            <a:r>
              <a:rPr lang="ja-JP" altLang="en-US" sz="1100" dirty="0" smtClean="0">
                <a:solidFill>
                  <a:schemeClr val="tx1"/>
                </a:solidFill>
                <a:latin typeface="ＭＳ Ｐ明朝" panose="02020600040205080304" pitchFamily="18" charset="-128"/>
                <a:ea typeface="ＭＳ Ｐ明朝" panose="02020600040205080304" pitchFamily="18" charset="-128"/>
              </a:rPr>
              <a:t>①「大阪市教育行政基本条例」及び「大阪市立学校活性化条例」を策定し、この条例に基づき、「大阪市教育振興基本計画」を策定。</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180975" indent="-180975"/>
            <a:r>
              <a:rPr lang="ja-JP" altLang="en-US" sz="1100" dirty="0" smtClean="0">
                <a:solidFill>
                  <a:schemeClr val="tx1"/>
                </a:solidFill>
                <a:latin typeface="ＭＳ Ｐ明朝" panose="02020600040205080304" pitchFamily="18" charset="-128"/>
                <a:ea typeface="ＭＳ Ｐ明朝" panose="02020600040205080304" pitchFamily="18" charset="-128"/>
              </a:rPr>
              <a:t>　・大阪市教育行政基本条例（</a:t>
            </a:r>
            <a:r>
              <a:rPr lang="en-US" altLang="ja-JP" sz="1100" dirty="0" smtClean="0">
                <a:solidFill>
                  <a:schemeClr val="tx1"/>
                </a:solidFill>
                <a:latin typeface="ＭＳ Ｐ明朝" panose="02020600040205080304" pitchFamily="18" charset="-128"/>
                <a:ea typeface="ＭＳ Ｐ明朝" panose="02020600040205080304" pitchFamily="18" charset="-128"/>
              </a:rPr>
              <a:t>2012</a:t>
            </a:r>
            <a:r>
              <a:rPr lang="ja-JP" altLang="en-US" sz="1100" dirty="0" smtClean="0">
                <a:solidFill>
                  <a:schemeClr val="tx1"/>
                </a:solidFill>
                <a:latin typeface="ＭＳ Ｐ明朝" panose="02020600040205080304" pitchFamily="18" charset="-128"/>
                <a:ea typeface="ＭＳ Ｐ明朝" panose="02020600040205080304" pitchFamily="18" charset="-128"/>
              </a:rPr>
              <a:t>年</a:t>
            </a:r>
            <a:r>
              <a:rPr lang="en-US" altLang="ja-JP" sz="1100" dirty="0" smtClean="0">
                <a:solidFill>
                  <a:schemeClr val="tx1"/>
                </a:solidFill>
                <a:latin typeface="ＭＳ Ｐ明朝" panose="02020600040205080304" pitchFamily="18" charset="-128"/>
                <a:ea typeface="ＭＳ Ｐ明朝" panose="02020600040205080304" pitchFamily="18" charset="-128"/>
              </a:rPr>
              <a:t>5</a:t>
            </a:r>
            <a:r>
              <a:rPr lang="ja-JP" altLang="en-US" sz="1100" dirty="0" smtClean="0">
                <a:solidFill>
                  <a:schemeClr val="tx1"/>
                </a:solidFill>
                <a:latin typeface="ＭＳ Ｐ明朝" panose="02020600040205080304" pitchFamily="18" charset="-128"/>
                <a:ea typeface="ＭＳ Ｐ明朝" panose="02020600040205080304" pitchFamily="18" charset="-128"/>
              </a:rPr>
              <a:t>月施行）</a:t>
            </a:r>
          </a:p>
          <a:p>
            <a:pPr marL="363538" indent="-363538"/>
            <a:r>
              <a:rPr lang="ja-JP" altLang="en-US" sz="1100" dirty="0" smtClean="0">
                <a:solidFill>
                  <a:schemeClr val="tx1"/>
                </a:solidFill>
                <a:latin typeface="ＭＳ Ｐ明朝" panose="02020600040205080304" pitchFamily="18" charset="-128"/>
                <a:ea typeface="ＭＳ Ｐ明朝" panose="02020600040205080304" pitchFamily="18" charset="-128"/>
              </a:rPr>
              <a:t>　　　</a:t>
            </a:r>
            <a:r>
              <a:rPr lang="en-US" altLang="ja-JP" sz="1100" dirty="0" smtClean="0">
                <a:solidFill>
                  <a:schemeClr val="tx1"/>
                </a:solidFill>
                <a:latin typeface="ＭＳ Ｐ明朝" panose="02020600040205080304" pitchFamily="18" charset="-128"/>
                <a:ea typeface="ＭＳ Ｐ明朝" panose="02020600040205080304" pitchFamily="18" charset="-128"/>
              </a:rPr>
              <a:t>-</a:t>
            </a:r>
            <a:r>
              <a:rPr lang="ja-JP" altLang="en-US" sz="1100" dirty="0" smtClean="0">
                <a:solidFill>
                  <a:schemeClr val="tx1"/>
                </a:solidFill>
                <a:latin typeface="ＭＳ Ｐ明朝" panose="02020600040205080304" pitchFamily="18" charset="-128"/>
                <a:ea typeface="ＭＳ Ｐ明朝" panose="02020600040205080304" pitchFamily="18" charset="-128"/>
              </a:rPr>
              <a:t>政治（市会・市長）と行政（教育委員会等）が連携し、教育行政をマネジメ　ントする新たな制度を確立。</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180975" indent="-180975"/>
            <a:r>
              <a:rPr lang="ja-JP" altLang="en-US" sz="1100" dirty="0" smtClean="0">
                <a:solidFill>
                  <a:schemeClr val="tx1"/>
                </a:solidFill>
                <a:latin typeface="ＭＳ Ｐ明朝" panose="02020600040205080304" pitchFamily="18" charset="-128"/>
                <a:ea typeface="ＭＳ Ｐ明朝" panose="02020600040205080304" pitchFamily="18" charset="-128"/>
              </a:rPr>
              <a:t>　・大阪市立学校活性化条例（</a:t>
            </a:r>
            <a:r>
              <a:rPr lang="en-US" altLang="ja-JP" sz="1100" dirty="0" smtClean="0">
                <a:solidFill>
                  <a:schemeClr val="tx1"/>
                </a:solidFill>
                <a:latin typeface="ＭＳ Ｐ明朝" panose="02020600040205080304" pitchFamily="18" charset="-128"/>
                <a:ea typeface="ＭＳ Ｐ明朝" panose="02020600040205080304" pitchFamily="18" charset="-128"/>
              </a:rPr>
              <a:t>2012</a:t>
            </a:r>
            <a:r>
              <a:rPr lang="ja-JP" altLang="en-US" sz="1100" dirty="0" smtClean="0">
                <a:solidFill>
                  <a:schemeClr val="tx1"/>
                </a:solidFill>
                <a:latin typeface="ＭＳ Ｐ明朝" panose="02020600040205080304" pitchFamily="18" charset="-128"/>
                <a:ea typeface="ＭＳ Ｐ明朝" panose="02020600040205080304" pitchFamily="18" charset="-128"/>
              </a:rPr>
              <a:t>年</a:t>
            </a:r>
            <a:r>
              <a:rPr lang="en-US" altLang="ja-JP" sz="1100" dirty="0" smtClean="0">
                <a:solidFill>
                  <a:schemeClr val="tx1"/>
                </a:solidFill>
                <a:latin typeface="ＭＳ Ｐ明朝" panose="02020600040205080304" pitchFamily="18" charset="-128"/>
                <a:ea typeface="ＭＳ Ｐ明朝" panose="02020600040205080304" pitchFamily="18" charset="-128"/>
              </a:rPr>
              <a:t>7</a:t>
            </a:r>
            <a:r>
              <a:rPr lang="ja-JP" altLang="en-US" sz="1100" dirty="0" smtClean="0">
                <a:solidFill>
                  <a:schemeClr val="tx1"/>
                </a:solidFill>
                <a:latin typeface="ＭＳ Ｐ明朝" panose="02020600040205080304" pitchFamily="18" charset="-128"/>
                <a:ea typeface="ＭＳ Ｐ明朝" panose="02020600040205080304" pitchFamily="18" charset="-128"/>
              </a:rPr>
              <a:t>月施行）</a:t>
            </a:r>
          </a:p>
          <a:p>
            <a:pPr marL="363538" indent="-363538"/>
            <a:r>
              <a:rPr lang="ja-JP" altLang="en-US" sz="1100" dirty="0" smtClean="0">
                <a:solidFill>
                  <a:schemeClr val="tx1"/>
                </a:solidFill>
                <a:latin typeface="ＭＳ Ｐ明朝" panose="02020600040205080304" pitchFamily="18" charset="-128"/>
                <a:ea typeface="ＭＳ Ｐ明朝" panose="02020600040205080304" pitchFamily="18" charset="-128"/>
              </a:rPr>
              <a:t>　　　</a:t>
            </a:r>
            <a:r>
              <a:rPr lang="en-US" altLang="ja-JP" sz="1100" dirty="0" smtClean="0">
                <a:solidFill>
                  <a:schemeClr val="tx1"/>
                </a:solidFill>
                <a:latin typeface="ＭＳ Ｐ明朝" panose="02020600040205080304" pitchFamily="18" charset="-128"/>
                <a:ea typeface="ＭＳ Ｐ明朝" panose="02020600040205080304" pitchFamily="18" charset="-128"/>
              </a:rPr>
              <a:t>-</a:t>
            </a:r>
            <a:r>
              <a:rPr lang="ja-JP" altLang="en-US" sz="1100" dirty="0" smtClean="0">
                <a:solidFill>
                  <a:schemeClr val="tx1"/>
                </a:solidFill>
                <a:latin typeface="ＭＳ Ｐ明朝" panose="02020600040205080304" pitchFamily="18" charset="-128"/>
                <a:ea typeface="ＭＳ Ｐ明朝" panose="02020600040205080304" pitchFamily="18" charset="-128"/>
              </a:rPr>
              <a:t>学校運営に保護者や地域住民等の意向を反映し、その参画を促進することにより、開かれた学校づくりを推進。</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180975" indent="-180975"/>
            <a:r>
              <a:rPr lang="ja-JP" altLang="en-US" sz="1100" dirty="0" smtClean="0">
                <a:solidFill>
                  <a:schemeClr val="tx1"/>
                </a:solidFill>
                <a:latin typeface="ＭＳ Ｐ明朝" panose="02020600040205080304" pitchFamily="18" charset="-128"/>
                <a:ea typeface="ＭＳ Ｐ明朝" panose="02020600040205080304" pitchFamily="18" charset="-128"/>
              </a:rPr>
              <a:t>②「市長と教育委員の協議」の実施（</a:t>
            </a:r>
            <a:r>
              <a:rPr lang="en-US" altLang="ja-JP" sz="1100" dirty="0" smtClean="0">
                <a:solidFill>
                  <a:schemeClr val="tx1"/>
                </a:solidFill>
                <a:latin typeface="ＭＳ Ｐ明朝" panose="02020600040205080304" pitchFamily="18" charset="-128"/>
                <a:ea typeface="ＭＳ Ｐ明朝" panose="02020600040205080304" pitchFamily="18" charset="-128"/>
              </a:rPr>
              <a:t>2014</a:t>
            </a:r>
            <a:r>
              <a:rPr lang="ja-JP" altLang="en-US" sz="1100" dirty="0" smtClean="0">
                <a:solidFill>
                  <a:schemeClr val="tx1"/>
                </a:solidFill>
                <a:latin typeface="ＭＳ Ｐ明朝" panose="02020600040205080304" pitchFamily="18" charset="-128"/>
                <a:ea typeface="ＭＳ Ｐ明朝" panose="02020600040205080304" pitchFamily="18" charset="-128"/>
              </a:rPr>
              <a:t>年</a:t>
            </a:r>
            <a:r>
              <a:rPr lang="en-US" altLang="ja-JP" sz="1100" dirty="0" smtClean="0">
                <a:solidFill>
                  <a:schemeClr val="tx1"/>
                </a:solidFill>
                <a:latin typeface="ＭＳ Ｐ明朝" panose="02020600040205080304" pitchFamily="18" charset="-128"/>
                <a:ea typeface="ＭＳ Ｐ明朝" panose="02020600040205080304" pitchFamily="18" charset="-128"/>
              </a:rPr>
              <a:t>4</a:t>
            </a:r>
            <a:r>
              <a:rPr lang="ja-JP" altLang="en-US" sz="1100" dirty="0" smtClean="0">
                <a:solidFill>
                  <a:schemeClr val="tx1"/>
                </a:solidFill>
                <a:latin typeface="ＭＳ Ｐ明朝" panose="02020600040205080304" pitchFamily="18" charset="-128"/>
                <a:ea typeface="ＭＳ Ｐ明朝" panose="02020600040205080304" pitchFamily="18" charset="-128"/>
              </a:rPr>
              <a:t>月～）</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180975" indent="-180975"/>
            <a:r>
              <a:rPr lang="ja-JP" altLang="en-US" sz="1100" dirty="0" smtClean="0">
                <a:solidFill>
                  <a:schemeClr val="tx1"/>
                </a:solidFill>
                <a:latin typeface="ＭＳ Ｐ明朝" panose="02020600040205080304" pitchFamily="18" charset="-128"/>
                <a:ea typeface="ＭＳ Ｐ明朝" panose="02020600040205080304" pitchFamily="18" charset="-128"/>
              </a:rPr>
              <a:t>　・市長と教育委員が、課題対応の検討や施策実施の調整について協議する仕組みを、国の地方教育行政制度に先駆けて構築</a:t>
            </a:r>
            <a:endParaRPr lang="ja-JP" altLang="en-US" sz="1200" dirty="0">
              <a:solidFill>
                <a:schemeClr val="tx1"/>
              </a:solidFill>
              <a:latin typeface="+mn-ea"/>
            </a:endParaRPr>
          </a:p>
        </p:txBody>
      </p:sp>
      <p:sp>
        <p:nvSpPr>
          <p:cNvPr id="18" name="Rectangle 2"/>
          <p:cNvSpPr txBox="1">
            <a:spLocks noChangeArrowheads="1"/>
          </p:cNvSpPr>
          <p:nvPr/>
        </p:nvSpPr>
        <p:spPr bwMode="auto">
          <a:xfrm>
            <a:off x="147514" y="354752"/>
            <a:ext cx="3924000" cy="179450"/>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algn="ctr"/>
            <a:r>
              <a:rPr lang="en-US" altLang="ja-JP" sz="1200" dirty="0" smtClean="0">
                <a:solidFill>
                  <a:schemeClr val="bg1"/>
                </a:solidFill>
                <a:latin typeface="+mj-ea"/>
                <a:ea typeface="+mj-ea"/>
              </a:rPr>
              <a:t> </a:t>
            </a:r>
            <a:r>
              <a:rPr lang="ja-JP" altLang="en-US" sz="1200" dirty="0" smtClean="0">
                <a:solidFill>
                  <a:schemeClr val="bg1"/>
                </a:solidFill>
                <a:latin typeface="+mj-ea"/>
                <a:ea typeface="+mj-ea"/>
              </a:rPr>
              <a:t>これまでの課題</a:t>
            </a:r>
            <a:endParaRPr lang="en-US" altLang="ja-JP" sz="1200" dirty="0" smtClean="0">
              <a:solidFill>
                <a:schemeClr val="bg1"/>
              </a:solidFill>
              <a:latin typeface="+mj-ea"/>
              <a:ea typeface="+mj-ea"/>
            </a:endParaRPr>
          </a:p>
        </p:txBody>
      </p:sp>
      <p:sp>
        <p:nvSpPr>
          <p:cNvPr id="19" name="Rectangle 2"/>
          <p:cNvSpPr txBox="1">
            <a:spLocks noChangeArrowheads="1"/>
          </p:cNvSpPr>
          <p:nvPr/>
        </p:nvSpPr>
        <p:spPr bwMode="auto">
          <a:xfrm>
            <a:off x="4448944" y="354752"/>
            <a:ext cx="5363952" cy="191068"/>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algn="ctr"/>
            <a:r>
              <a:rPr lang="ja-JP" altLang="en-US" sz="1200" dirty="0" smtClean="0">
                <a:solidFill>
                  <a:schemeClr val="bg1"/>
                </a:solidFill>
                <a:latin typeface="+mj-ea"/>
                <a:ea typeface="+mj-ea"/>
              </a:rPr>
              <a:t>改革の取組み</a:t>
            </a:r>
            <a:endParaRPr lang="en-US" altLang="ja-JP" sz="1200" dirty="0" smtClean="0">
              <a:solidFill>
                <a:schemeClr val="bg1"/>
              </a:solidFill>
              <a:latin typeface="+mj-ea"/>
              <a:ea typeface="+mj-ea"/>
            </a:endParaRPr>
          </a:p>
        </p:txBody>
      </p:sp>
      <p:sp>
        <p:nvSpPr>
          <p:cNvPr id="4" name="右矢印 3"/>
          <p:cNvSpPr/>
          <p:nvPr/>
        </p:nvSpPr>
        <p:spPr>
          <a:xfrm>
            <a:off x="4156246" y="1686328"/>
            <a:ext cx="234026" cy="1152128"/>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kumimoji="1" lang="ja-JP" altLang="en-US"/>
          </a:p>
        </p:txBody>
      </p:sp>
      <p:sp>
        <p:nvSpPr>
          <p:cNvPr id="10" name="右矢印 9"/>
          <p:cNvSpPr/>
          <p:nvPr/>
        </p:nvSpPr>
        <p:spPr>
          <a:xfrm>
            <a:off x="4144054" y="4690464"/>
            <a:ext cx="234026" cy="1152128"/>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kumimoji="1" lang="ja-JP" altLang="en-US"/>
          </a:p>
        </p:txBody>
      </p:sp>
      <p:sp>
        <p:nvSpPr>
          <p:cNvPr id="11" name="正方形/長方形 10"/>
          <p:cNvSpPr/>
          <p:nvPr/>
        </p:nvSpPr>
        <p:spPr>
          <a:xfrm>
            <a:off x="48848" y="4490064"/>
            <a:ext cx="4023280" cy="1508400"/>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pPr>
              <a:spcBef>
                <a:spcPts val="600"/>
              </a:spcBef>
            </a:pPr>
            <a:r>
              <a:rPr lang="ja-JP" altLang="en-US" sz="1200" dirty="0">
                <a:solidFill>
                  <a:schemeClr val="tx1"/>
                </a:solidFill>
                <a:latin typeface="ＭＳ Ｐ明朝" panose="02020600040205080304" pitchFamily="18" charset="-128"/>
                <a:ea typeface="ＭＳ Ｐ明朝" panose="02020600040205080304" pitchFamily="18" charset="-128"/>
              </a:rPr>
              <a:t>○教育に関する行政の権限・責任・財源が不一致</a:t>
            </a:r>
          </a:p>
          <a:p>
            <a:pPr marL="182563" indent="-182563"/>
            <a:r>
              <a:rPr lang="ja-JP" altLang="en-US" sz="1200" dirty="0">
                <a:solidFill>
                  <a:schemeClr val="tx1"/>
                </a:solidFill>
                <a:latin typeface="ＭＳ Ｐ明朝" panose="02020600040205080304" pitchFamily="18" charset="-128"/>
                <a:ea typeface="ＭＳ Ｐ明朝" panose="02020600040205080304" pitchFamily="18" charset="-128"/>
              </a:rPr>
              <a:t>　・小中学校の教職員は市町村職員であるが人事権等は都道府県</a:t>
            </a:r>
            <a:r>
              <a:rPr lang="en-US" altLang="ja-JP" sz="1200" dirty="0">
                <a:solidFill>
                  <a:schemeClr val="tx1"/>
                </a:solidFill>
                <a:latin typeface="ＭＳ Ｐ明朝" panose="02020600040205080304" pitchFamily="18" charset="-128"/>
                <a:ea typeface="ＭＳ Ｐ明朝" panose="02020600040205080304" pitchFamily="18" charset="-128"/>
              </a:rPr>
              <a:t>(</a:t>
            </a:r>
            <a:r>
              <a:rPr lang="ja-JP" altLang="en-US" sz="1200" dirty="0">
                <a:solidFill>
                  <a:schemeClr val="tx1"/>
                </a:solidFill>
                <a:latin typeface="ＭＳ Ｐ明朝" panose="02020600040205080304" pitchFamily="18" charset="-128"/>
                <a:ea typeface="ＭＳ Ｐ明朝" panose="02020600040205080304" pitchFamily="18" charset="-128"/>
              </a:rPr>
              <a:t>ねじれ</a:t>
            </a:r>
            <a:r>
              <a:rPr lang="en-US" altLang="ja-JP" sz="1200" dirty="0">
                <a:solidFill>
                  <a:schemeClr val="tx1"/>
                </a:solidFill>
                <a:latin typeface="ＭＳ Ｐ明朝" panose="02020600040205080304" pitchFamily="18" charset="-128"/>
                <a:ea typeface="ＭＳ Ｐ明朝" panose="02020600040205080304" pitchFamily="18" charset="-128"/>
              </a:rPr>
              <a:t>)</a:t>
            </a:r>
          </a:p>
          <a:p>
            <a:pPr marL="85725" indent="-85725"/>
            <a:r>
              <a:rPr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lang="ja-JP" altLang="en-US" sz="1200" dirty="0" smtClean="0">
                <a:solidFill>
                  <a:schemeClr val="tx1"/>
                </a:solidFill>
                <a:latin typeface="ＭＳ Ｐゴシック" panose="020B0600070205080204" pitchFamily="50" charset="-128"/>
                <a:ea typeface="ＭＳ Ｐゴシック" panose="020B0600070205080204" pitchFamily="50" charset="-128"/>
              </a:rPr>
              <a:t>権限</a:t>
            </a:r>
            <a:r>
              <a:rPr lang="ja-JP" altLang="en-US" sz="1200" dirty="0">
                <a:solidFill>
                  <a:schemeClr val="tx1"/>
                </a:solidFill>
                <a:latin typeface="ＭＳ Ｐゴシック" panose="020B0600070205080204" pitchFamily="50" charset="-128"/>
                <a:ea typeface="ＭＳ Ｐゴシック" panose="020B0600070205080204" pitchFamily="50" charset="-128"/>
              </a:rPr>
              <a:t>・財源</a:t>
            </a:r>
            <a:r>
              <a:rPr lang="ja-JP" altLang="en-US" sz="1200" dirty="0" smtClean="0">
                <a:solidFill>
                  <a:schemeClr val="tx1"/>
                </a:solidFill>
                <a:latin typeface="ＭＳ Ｐゴシック" panose="020B0600070205080204" pitchFamily="50" charset="-128"/>
                <a:ea typeface="ＭＳ Ｐゴシック" panose="020B0600070205080204" pitchFamily="50" charset="-128"/>
              </a:rPr>
              <a:t>・責任</a:t>
            </a:r>
            <a:r>
              <a:rPr lang="en-US" altLang="ja-JP" sz="1200" dirty="0" smtClean="0">
                <a:solidFill>
                  <a:schemeClr val="tx1"/>
                </a:solidFill>
                <a:latin typeface="ＭＳ Ｐゴシック" panose="020B0600070205080204" pitchFamily="50" charset="-128"/>
                <a:ea typeface="ＭＳ Ｐゴシック" panose="020B0600070205080204" pitchFamily="50" charset="-128"/>
              </a:rPr>
              <a:t/>
            </a:r>
            <a:br>
              <a:rPr lang="en-US" altLang="ja-JP" sz="1200" dirty="0" smtClean="0">
                <a:solidFill>
                  <a:schemeClr val="tx1"/>
                </a:solidFill>
                <a:latin typeface="ＭＳ Ｐゴシック" panose="020B0600070205080204" pitchFamily="50" charset="-128"/>
                <a:ea typeface="ＭＳ Ｐゴシック" panose="020B0600070205080204" pitchFamily="50" charset="-128"/>
              </a:rPr>
            </a:br>
            <a:r>
              <a:rPr lang="ja-JP" altLang="en-US" sz="1200" dirty="0" smtClean="0">
                <a:solidFill>
                  <a:schemeClr val="tx1"/>
                </a:solidFill>
                <a:latin typeface="ＭＳ Ｐゴシック" panose="020B0600070205080204" pitchFamily="50" charset="-128"/>
                <a:ea typeface="ＭＳ Ｐゴシック" panose="020B0600070205080204" pitchFamily="50" charset="-128"/>
              </a:rPr>
              <a:t>の所在</a:t>
            </a:r>
            <a:r>
              <a:rPr lang="en-US" altLang="ja-JP" sz="1200" dirty="0" smtClean="0">
                <a:solidFill>
                  <a:schemeClr val="tx1"/>
                </a:solidFill>
                <a:latin typeface="ＭＳ Ｐゴシック" panose="020B0600070205080204" pitchFamily="50" charset="-128"/>
                <a:ea typeface="ＭＳ Ｐゴシック" panose="020B0600070205080204" pitchFamily="50" charset="-128"/>
              </a:rPr>
              <a:t>】</a:t>
            </a:r>
            <a:endParaRPr lang="en-US" altLang="ja-JP" sz="1200" dirty="0">
              <a:solidFill>
                <a:schemeClr val="tx1"/>
              </a:solidFill>
              <a:latin typeface="ＭＳ Ｐゴシック" panose="020B0600070205080204" pitchFamily="50" charset="-128"/>
              <a:ea typeface="ＭＳ Ｐゴシック" panose="020B0600070205080204" pitchFamily="50" charset="-128"/>
            </a:endParaRPr>
          </a:p>
        </p:txBody>
      </p:sp>
      <p:sp>
        <p:nvSpPr>
          <p:cNvPr id="12" name="正方形/長方形 11"/>
          <p:cNvSpPr/>
          <p:nvPr/>
        </p:nvSpPr>
        <p:spPr>
          <a:xfrm>
            <a:off x="4448944" y="4490064"/>
            <a:ext cx="5363952" cy="1508400"/>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80975" indent="-180975"/>
            <a:r>
              <a:rPr lang="ja-JP" altLang="en-US" sz="1200" dirty="0">
                <a:solidFill>
                  <a:schemeClr val="tx1"/>
                </a:solidFill>
                <a:latin typeface="+mn-ea"/>
              </a:rPr>
              <a:t>○学校運営体制を改革</a:t>
            </a:r>
          </a:p>
          <a:p>
            <a:pPr marL="180975" indent="-180975"/>
            <a:r>
              <a:rPr lang="ja-JP" altLang="en-US" sz="1200" dirty="0">
                <a:solidFill>
                  <a:schemeClr val="tx1"/>
                </a:solidFill>
                <a:latin typeface="ＭＳ Ｐ明朝" panose="02020600040205080304" pitchFamily="18" charset="-128"/>
                <a:ea typeface="ＭＳ Ｐ明朝" panose="02020600040205080304" pitchFamily="18" charset="-128"/>
              </a:rPr>
              <a:t>　・市町村</a:t>
            </a:r>
            <a:r>
              <a:rPr lang="ja-JP" altLang="en-US" sz="1200" dirty="0" smtClean="0">
                <a:solidFill>
                  <a:schemeClr val="tx1"/>
                </a:solidFill>
                <a:latin typeface="ＭＳ Ｐ明朝" panose="02020600040205080304" pitchFamily="18" charset="-128"/>
                <a:ea typeface="ＭＳ Ｐ明朝" panose="02020600040205080304" pitchFamily="18" charset="-128"/>
              </a:rPr>
              <a:t>に人事権</a:t>
            </a:r>
            <a:r>
              <a:rPr lang="ja-JP" altLang="en-US" sz="1200" dirty="0">
                <a:solidFill>
                  <a:schemeClr val="tx1"/>
                </a:solidFill>
                <a:latin typeface="ＭＳ Ｐ明朝" panose="02020600040205080304" pitchFamily="18" charset="-128"/>
                <a:ea typeface="ＭＳ Ｐ明朝" panose="02020600040205080304" pitchFamily="18" charset="-128"/>
              </a:rPr>
              <a:t>移譲を提案、豊能地区で権限移譲</a:t>
            </a:r>
            <a:r>
              <a:rPr lang="ja-JP" altLang="en-US" sz="1200" dirty="0" smtClean="0">
                <a:solidFill>
                  <a:schemeClr val="tx1"/>
                </a:solidFill>
                <a:latin typeface="ＭＳ Ｐ明朝" panose="02020600040205080304" pitchFamily="18" charset="-128"/>
                <a:ea typeface="ＭＳ Ｐ明朝" panose="02020600040205080304" pitchFamily="18" charset="-128"/>
              </a:rPr>
              <a:t>実現</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180975" indent="1588"/>
            <a:r>
              <a:rPr lang="en-US" altLang="ja-JP" sz="1200" dirty="0" smtClean="0">
                <a:solidFill>
                  <a:schemeClr val="tx1"/>
                </a:solidFill>
                <a:latin typeface="+mn-ea"/>
              </a:rPr>
              <a:t>【</a:t>
            </a:r>
            <a:r>
              <a:rPr lang="ja-JP" altLang="en-US" sz="1200" dirty="0" smtClean="0">
                <a:solidFill>
                  <a:schemeClr val="tx1"/>
                </a:solidFill>
                <a:latin typeface="+mn-ea"/>
              </a:rPr>
              <a:t>権限移譲後の権限</a:t>
            </a:r>
            <a:r>
              <a:rPr lang="ja-JP" altLang="en-US" sz="1200" dirty="0">
                <a:solidFill>
                  <a:schemeClr val="tx1"/>
                </a:solidFill>
                <a:latin typeface="+mn-ea"/>
              </a:rPr>
              <a:t>・財源・責任</a:t>
            </a:r>
            <a:r>
              <a:rPr lang="en-US" altLang="ja-JP" sz="1200" dirty="0">
                <a:solidFill>
                  <a:schemeClr val="tx1"/>
                </a:solidFill>
                <a:latin typeface="+mn-ea"/>
              </a:rPr>
              <a:t>】</a:t>
            </a:r>
          </a:p>
        </p:txBody>
      </p:sp>
      <p:graphicFrame>
        <p:nvGraphicFramePr>
          <p:cNvPr id="13" name="表 12"/>
          <p:cNvGraphicFramePr>
            <a:graphicFrameLocks noGrp="1"/>
          </p:cNvGraphicFramePr>
          <p:nvPr>
            <p:extLst>
              <p:ext uri="{D42A27DB-BD31-4B8C-83A1-F6EECF244321}">
                <p14:modId xmlns:p14="http://schemas.microsoft.com/office/powerpoint/2010/main" val="3404847432"/>
              </p:ext>
            </p:extLst>
          </p:nvPr>
        </p:nvGraphicFramePr>
        <p:xfrm>
          <a:off x="1473376" y="5003632"/>
          <a:ext cx="2532472" cy="958560"/>
        </p:xfrm>
        <a:graphic>
          <a:graphicData uri="http://schemas.openxmlformats.org/drawingml/2006/table">
            <a:tbl>
              <a:tblPr firstRow="1" bandRow="1">
                <a:tableStyleId>{5C22544A-7EE6-4342-B048-85BDC9FD1C3A}</a:tableStyleId>
              </a:tblPr>
              <a:tblGrid>
                <a:gridCol w="756276">
                  <a:extLst>
                    <a:ext uri="{9D8B030D-6E8A-4147-A177-3AD203B41FA5}">
                      <a16:colId xmlns:a16="http://schemas.microsoft.com/office/drawing/2014/main" val="20000"/>
                    </a:ext>
                  </a:extLst>
                </a:gridCol>
                <a:gridCol w="888098">
                  <a:extLst>
                    <a:ext uri="{9D8B030D-6E8A-4147-A177-3AD203B41FA5}">
                      <a16:colId xmlns:a16="http://schemas.microsoft.com/office/drawing/2014/main" val="20001"/>
                    </a:ext>
                  </a:extLst>
                </a:gridCol>
                <a:gridCol w="888098">
                  <a:extLst>
                    <a:ext uri="{9D8B030D-6E8A-4147-A177-3AD203B41FA5}">
                      <a16:colId xmlns:a16="http://schemas.microsoft.com/office/drawing/2014/main" val="20002"/>
                    </a:ext>
                  </a:extLst>
                </a:gridCol>
              </a:tblGrid>
              <a:tr h="209944">
                <a:tc>
                  <a:txBody>
                    <a:bodyPr/>
                    <a:lstStyle/>
                    <a:p>
                      <a:pPr algn="ctr"/>
                      <a:endParaRPr kumimoji="1" lang="ja-JP" altLang="en-US" sz="1100" dirty="0"/>
                    </a:p>
                  </a:txBody>
                  <a:tcPr marL="72000" marR="72000" marT="36000" marB="36000" anchor="ctr"/>
                </a:tc>
                <a:tc>
                  <a:txBody>
                    <a:bodyPr/>
                    <a:lstStyle/>
                    <a:p>
                      <a:pPr algn="ctr"/>
                      <a:r>
                        <a:rPr kumimoji="1" lang="ja-JP" altLang="en-US" sz="1100" dirty="0" smtClean="0"/>
                        <a:t>人事</a:t>
                      </a:r>
                      <a:endParaRPr kumimoji="1" lang="ja-JP" altLang="en-US" sz="1100" dirty="0"/>
                    </a:p>
                  </a:txBody>
                  <a:tcPr marT="36000" marB="36000" anchor="ctr"/>
                </a:tc>
                <a:tc>
                  <a:txBody>
                    <a:bodyPr/>
                    <a:lstStyle/>
                    <a:p>
                      <a:pPr algn="ctr"/>
                      <a:r>
                        <a:rPr kumimoji="1" lang="ja-JP" altLang="en-US" sz="1100" dirty="0" smtClean="0"/>
                        <a:t>給与負担</a:t>
                      </a:r>
                      <a:endParaRPr kumimoji="1" lang="ja-JP" altLang="en-US" sz="1100" dirty="0"/>
                    </a:p>
                  </a:txBody>
                  <a:tcPr marT="36000" marB="36000" anchor="ctr"/>
                </a:tc>
                <a:extLst>
                  <a:ext uri="{0D108BD9-81ED-4DB2-BD59-A6C34878D82A}">
                    <a16:rowId xmlns:a16="http://schemas.microsoft.com/office/drawing/2014/main" val="10000"/>
                  </a:ext>
                </a:extLst>
              </a:tr>
              <a:tr h="166888">
                <a:tc>
                  <a:txBody>
                    <a:bodyPr/>
                    <a:lstStyle/>
                    <a:p>
                      <a:pPr algn="ctr"/>
                      <a:r>
                        <a:rPr kumimoji="1" lang="ja-JP" altLang="en-US" sz="1100" dirty="0" smtClean="0"/>
                        <a:t>国</a:t>
                      </a:r>
                      <a:endParaRPr kumimoji="1" lang="ja-JP" altLang="en-US" sz="1100" dirty="0"/>
                    </a:p>
                  </a:txBody>
                  <a:tcPr marL="72000" marR="72000" marT="36000" marB="36000" anchor="ctr"/>
                </a:tc>
                <a:tc>
                  <a:txBody>
                    <a:bodyPr/>
                    <a:lstStyle/>
                    <a:p>
                      <a:pPr algn="ctr"/>
                      <a:r>
                        <a:rPr kumimoji="1" lang="en-US" altLang="ja-JP" sz="1100" dirty="0" smtClean="0"/>
                        <a:t>×</a:t>
                      </a:r>
                      <a:endParaRPr kumimoji="1" lang="ja-JP" altLang="en-US" sz="1100" dirty="0"/>
                    </a:p>
                  </a:txBody>
                  <a:tcPr marT="36000" marB="36000" anchor="ctr"/>
                </a:tc>
                <a:tc>
                  <a:txBody>
                    <a:bodyPr/>
                    <a:lstStyle/>
                    <a:p>
                      <a:pPr algn="ctr"/>
                      <a:r>
                        <a:rPr kumimoji="1" lang="ja-JP" altLang="en-US" sz="1100" dirty="0" smtClean="0"/>
                        <a:t>○</a:t>
                      </a:r>
                      <a:endParaRPr kumimoji="1" lang="ja-JP" altLang="en-US" sz="1100" dirty="0"/>
                    </a:p>
                  </a:txBody>
                  <a:tcPr marT="36000" marB="36000" anchor="ctr"/>
                </a:tc>
                <a:extLst>
                  <a:ext uri="{0D108BD9-81ED-4DB2-BD59-A6C34878D82A}">
                    <a16:rowId xmlns:a16="http://schemas.microsoft.com/office/drawing/2014/main" val="10001"/>
                  </a:ext>
                </a:extLst>
              </a:tr>
              <a:tr h="123832">
                <a:tc>
                  <a:txBody>
                    <a:bodyPr/>
                    <a:lstStyle/>
                    <a:p>
                      <a:pPr algn="ctr"/>
                      <a:r>
                        <a:rPr kumimoji="1" lang="ja-JP" altLang="en-US" sz="1100" dirty="0" smtClean="0"/>
                        <a:t>都道府県</a:t>
                      </a:r>
                      <a:endParaRPr kumimoji="1" lang="ja-JP" altLang="en-US" sz="1100" dirty="0"/>
                    </a:p>
                  </a:txBody>
                  <a:tcPr marL="72000" marR="72000" marT="36000" marB="36000" anchor="ctr"/>
                </a:tc>
                <a:tc>
                  <a:txBody>
                    <a:bodyPr/>
                    <a:lstStyle/>
                    <a:p>
                      <a:pPr algn="ctr"/>
                      <a:r>
                        <a:rPr kumimoji="1" lang="ja-JP" altLang="en-US" sz="1100" dirty="0" smtClean="0"/>
                        <a:t>○（任免）</a:t>
                      </a:r>
                      <a:endParaRPr kumimoji="1" lang="ja-JP" altLang="en-US" sz="1100" dirty="0"/>
                    </a:p>
                  </a:txBody>
                  <a:tcPr marT="36000" marB="36000" anchor="ctr"/>
                </a:tc>
                <a:tc>
                  <a:txBody>
                    <a:bodyPr/>
                    <a:lstStyle/>
                    <a:p>
                      <a:pPr algn="ctr"/>
                      <a:r>
                        <a:rPr kumimoji="1" lang="ja-JP" altLang="en-US" sz="1100" dirty="0" smtClean="0"/>
                        <a:t>○</a:t>
                      </a:r>
                      <a:endParaRPr kumimoji="1" lang="ja-JP" altLang="en-US" sz="1100" dirty="0"/>
                    </a:p>
                  </a:txBody>
                  <a:tcPr marT="36000" marB="36000" anchor="ctr"/>
                </a:tc>
                <a:extLst>
                  <a:ext uri="{0D108BD9-81ED-4DB2-BD59-A6C34878D82A}">
                    <a16:rowId xmlns:a16="http://schemas.microsoft.com/office/drawing/2014/main" val="10002"/>
                  </a:ext>
                </a:extLst>
              </a:tr>
              <a:tr h="0">
                <a:tc>
                  <a:txBody>
                    <a:bodyPr/>
                    <a:lstStyle/>
                    <a:p>
                      <a:pPr algn="ctr"/>
                      <a:r>
                        <a:rPr kumimoji="1" lang="ja-JP" altLang="en-US" sz="1100" dirty="0" smtClean="0"/>
                        <a:t>市町村</a:t>
                      </a:r>
                      <a:endParaRPr kumimoji="1" lang="ja-JP" altLang="en-US" sz="1100" dirty="0"/>
                    </a:p>
                  </a:txBody>
                  <a:tcPr marL="72000" marR="72000" marT="36000" marB="36000" anchor="ctr"/>
                </a:tc>
                <a:tc>
                  <a:txBody>
                    <a:bodyPr/>
                    <a:lstStyle/>
                    <a:p>
                      <a:pPr algn="ctr"/>
                      <a:r>
                        <a:rPr kumimoji="1" lang="ja-JP" altLang="en-US" sz="1100" dirty="0" smtClean="0"/>
                        <a:t>△（服務）</a:t>
                      </a:r>
                      <a:endParaRPr kumimoji="1" lang="ja-JP" altLang="en-US" sz="1100" dirty="0"/>
                    </a:p>
                  </a:txBody>
                  <a:tcPr marT="36000" marB="36000" anchor="ctr"/>
                </a:tc>
                <a:tc>
                  <a:txBody>
                    <a:bodyPr/>
                    <a:lstStyle/>
                    <a:p>
                      <a:pPr algn="ctr"/>
                      <a:r>
                        <a:rPr kumimoji="1" lang="en-US" altLang="ja-JP" sz="1100" u="none" dirty="0" smtClean="0">
                          <a:solidFill>
                            <a:schemeClr val="tx1"/>
                          </a:solidFill>
                        </a:rPr>
                        <a:t>×</a:t>
                      </a:r>
                      <a:endParaRPr kumimoji="1" lang="ja-JP" altLang="en-US" sz="1100" u="none" dirty="0">
                        <a:solidFill>
                          <a:schemeClr val="tx1"/>
                        </a:solidFill>
                      </a:endParaRPr>
                    </a:p>
                  </a:txBody>
                  <a:tcPr marT="36000" marB="36000" anchor="ctr"/>
                </a:tc>
                <a:extLst>
                  <a:ext uri="{0D108BD9-81ED-4DB2-BD59-A6C34878D82A}">
                    <a16:rowId xmlns:a16="http://schemas.microsoft.com/office/drawing/2014/main" val="10003"/>
                  </a:ext>
                </a:extLst>
              </a:tr>
            </a:tbl>
          </a:graphicData>
        </a:graphic>
      </p:graphicFrame>
      <p:graphicFrame>
        <p:nvGraphicFramePr>
          <p:cNvPr id="15" name="表 14"/>
          <p:cNvGraphicFramePr>
            <a:graphicFrameLocks noGrp="1"/>
          </p:cNvGraphicFramePr>
          <p:nvPr>
            <p:extLst>
              <p:ext uri="{D42A27DB-BD31-4B8C-83A1-F6EECF244321}">
                <p14:modId xmlns:p14="http://schemas.microsoft.com/office/powerpoint/2010/main" val="2153787099"/>
              </p:ext>
            </p:extLst>
          </p:nvPr>
        </p:nvGraphicFramePr>
        <p:xfrm>
          <a:off x="7012432" y="4925544"/>
          <a:ext cx="2717655" cy="958560"/>
        </p:xfrm>
        <a:graphic>
          <a:graphicData uri="http://schemas.openxmlformats.org/drawingml/2006/table">
            <a:tbl>
              <a:tblPr firstRow="1" bandRow="1">
                <a:tableStyleId>{5C22544A-7EE6-4342-B048-85BDC9FD1C3A}</a:tableStyleId>
              </a:tblPr>
              <a:tblGrid>
                <a:gridCol w="905885">
                  <a:extLst>
                    <a:ext uri="{9D8B030D-6E8A-4147-A177-3AD203B41FA5}">
                      <a16:colId xmlns:a16="http://schemas.microsoft.com/office/drawing/2014/main" val="20000"/>
                    </a:ext>
                  </a:extLst>
                </a:gridCol>
                <a:gridCol w="905885">
                  <a:extLst>
                    <a:ext uri="{9D8B030D-6E8A-4147-A177-3AD203B41FA5}">
                      <a16:colId xmlns:a16="http://schemas.microsoft.com/office/drawing/2014/main" val="20001"/>
                    </a:ext>
                  </a:extLst>
                </a:gridCol>
                <a:gridCol w="905885">
                  <a:extLst>
                    <a:ext uri="{9D8B030D-6E8A-4147-A177-3AD203B41FA5}">
                      <a16:colId xmlns:a16="http://schemas.microsoft.com/office/drawing/2014/main" val="20002"/>
                    </a:ext>
                  </a:extLst>
                </a:gridCol>
              </a:tblGrid>
              <a:tr h="234026">
                <a:tc>
                  <a:txBody>
                    <a:bodyPr/>
                    <a:lstStyle/>
                    <a:p>
                      <a:pPr algn="ctr"/>
                      <a:endParaRPr kumimoji="1" lang="ja-JP" altLang="en-US" sz="1100" dirty="0"/>
                    </a:p>
                  </a:txBody>
                  <a:tcPr marT="36000" marB="36000" anchor="ctr"/>
                </a:tc>
                <a:tc>
                  <a:txBody>
                    <a:bodyPr/>
                    <a:lstStyle/>
                    <a:p>
                      <a:pPr algn="ctr"/>
                      <a:r>
                        <a:rPr kumimoji="1" lang="ja-JP" altLang="en-US" sz="1100" dirty="0" smtClean="0"/>
                        <a:t>人事</a:t>
                      </a:r>
                      <a:endParaRPr kumimoji="1" lang="ja-JP" altLang="en-US" sz="1100" dirty="0"/>
                    </a:p>
                  </a:txBody>
                  <a:tcPr marT="36000" marB="36000" anchor="ctr"/>
                </a:tc>
                <a:tc>
                  <a:txBody>
                    <a:bodyPr/>
                    <a:lstStyle/>
                    <a:p>
                      <a:pPr algn="ctr"/>
                      <a:r>
                        <a:rPr kumimoji="1" lang="ja-JP" altLang="en-US" sz="1100" dirty="0" smtClean="0"/>
                        <a:t>給与負担</a:t>
                      </a:r>
                      <a:endParaRPr kumimoji="1" lang="ja-JP" altLang="en-US" sz="1100" dirty="0"/>
                    </a:p>
                  </a:txBody>
                  <a:tcPr marT="36000" marB="36000" anchor="ctr"/>
                </a:tc>
                <a:extLst>
                  <a:ext uri="{0D108BD9-81ED-4DB2-BD59-A6C34878D82A}">
                    <a16:rowId xmlns:a16="http://schemas.microsoft.com/office/drawing/2014/main" val="10000"/>
                  </a:ext>
                </a:extLst>
              </a:tr>
              <a:tr h="234026">
                <a:tc>
                  <a:txBody>
                    <a:bodyPr/>
                    <a:lstStyle/>
                    <a:p>
                      <a:pPr algn="ctr"/>
                      <a:r>
                        <a:rPr kumimoji="1" lang="ja-JP" altLang="en-US" sz="1100" dirty="0" smtClean="0"/>
                        <a:t>国</a:t>
                      </a:r>
                      <a:endParaRPr kumimoji="1" lang="ja-JP" altLang="en-US" sz="1100" dirty="0"/>
                    </a:p>
                  </a:txBody>
                  <a:tcPr marT="36000" marB="36000" anchor="ctr"/>
                </a:tc>
                <a:tc>
                  <a:txBody>
                    <a:bodyPr/>
                    <a:lstStyle/>
                    <a:p>
                      <a:pPr algn="ctr"/>
                      <a:r>
                        <a:rPr kumimoji="1" lang="en-US" altLang="ja-JP" sz="1100" dirty="0" smtClean="0"/>
                        <a:t>×</a:t>
                      </a:r>
                      <a:endParaRPr kumimoji="1" lang="ja-JP" altLang="en-US" sz="1100" dirty="0"/>
                    </a:p>
                  </a:txBody>
                  <a:tcPr marT="36000" marB="36000" anchor="ctr">
                    <a:lnB w="57150" cap="flat" cmpd="sng" algn="ctr">
                      <a:solidFill>
                        <a:schemeClr val="tx2"/>
                      </a:solidFill>
                      <a:prstDash val="solid"/>
                      <a:round/>
                      <a:headEnd type="none" w="med" len="med"/>
                      <a:tailEnd type="none" w="med" len="med"/>
                    </a:lnB>
                  </a:tcPr>
                </a:tc>
                <a:tc>
                  <a:txBody>
                    <a:bodyPr/>
                    <a:lstStyle/>
                    <a:p>
                      <a:pPr algn="ctr"/>
                      <a:r>
                        <a:rPr kumimoji="1" lang="ja-JP" altLang="en-US" sz="1100" dirty="0" smtClean="0"/>
                        <a:t>○</a:t>
                      </a:r>
                      <a:endParaRPr kumimoji="1" lang="ja-JP" altLang="en-US" sz="1100" dirty="0"/>
                    </a:p>
                  </a:txBody>
                  <a:tcPr marT="36000" marB="36000" anchor="ctr"/>
                </a:tc>
                <a:extLst>
                  <a:ext uri="{0D108BD9-81ED-4DB2-BD59-A6C34878D82A}">
                    <a16:rowId xmlns:a16="http://schemas.microsoft.com/office/drawing/2014/main" val="10001"/>
                  </a:ext>
                </a:extLst>
              </a:tr>
              <a:tr h="234026">
                <a:tc>
                  <a:txBody>
                    <a:bodyPr/>
                    <a:lstStyle/>
                    <a:p>
                      <a:pPr algn="ctr"/>
                      <a:r>
                        <a:rPr kumimoji="1" lang="ja-JP" altLang="en-US" sz="1100" dirty="0" smtClean="0"/>
                        <a:t>都道府県</a:t>
                      </a:r>
                      <a:endParaRPr kumimoji="1" lang="ja-JP" altLang="en-US" sz="1100" dirty="0"/>
                    </a:p>
                  </a:txBody>
                  <a:tcPr marT="36000" marB="36000" anchor="ctr">
                    <a:lnR w="57150" cap="flat" cmpd="sng" algn="ctr">
                      <a:solidFill>
                        <a:schemeClr val="tx2"/>
                      </a:solidFill>
                      <a:prstDash val="solid"/>
                      <a:round/>
                      <a:headEnd type="none" w="med" len="med"/>
                      <a:tailEnd type="none" w="med" len="med"/>
                    </a:lnR>
                  </a:tcPr>
                </a:tc>
                <a:tc>
                  <a:txBody>
                    <a:bodyPr/>
                    <a:lstStyle/>
                    <a:p>
                      <a:pPr algn="ctr"/>
                      <a:r>
                        <a:rPr kumimoji="1" lang="en-US" altLang="ja-JP" sz="1100" dirty="0" smtClean="0"/>
                        <a:t>×</a:t>
                      </a:r>
                      <a:endParaRPr kumimoji="1" lang="ja-JP" altLang="en-US" sz="1100" dirty="0"/>
                    </a:p>
                  </a:txBody>
                  <a:tcPr marT="36000" marB="36000" anchor="ctr">
                    <a:lnL w="57150" cap="flat" cmpd="sng" algn="ctr">
                      <a:solidFill>
                        <a:schemeClr val="tx2"/>
                      </a:solidFill>
                      <a:prstDash val="solid"/>
                      <a:round/>
                      <a:headEnd type="none" w="med" len="med"/>
                      <a:tailEnd type="none" w="med" len="med"/>
                    </a:lnL>
                    <a:lnR w="57150" cap="flat" cmpd="sng" algn="ctr">
                      <a:solidFill>
                        <a:schemeClr val="tx2"/>
                      </a:solidFill>
                      <a:prstDash val="solid"/>
                      <a:round/>
                      <a:headEnd type="none" w="med" len="med"/>
                      <a:tailEnd type="none" w="med" len="med"/>
                    </a:lnR>
                    <a:lnT w="57150" cap="flat" cmpd="sng" algn="ctr">
                      <a:solidFill>
                        <a:schemeClr val="tx2"/>
                      </a:solidFill>
                      <a:prstDash val="solid"/>
                      <a:round/>
                      <a:headEnd type="none" w="med" len="med"/>
                      <a:tailEnd type="none" w="med" len="med"/>
                    </a:lnT>
                  </a:tcPr>
                </a:tc>
                <a:tc>
                  <a:txBody>
                    <a:bodyPr/>
                    <a:lstStyle/>
                    <a:p>
                      <a:pPr algn="ctr"/>
                      <a:r>
                        <a:rPr kumimoji="1" lang="ja-JP" altLang="en-US" sz="1100" dirty="0" smtClean="0"/>
                        <a:t>○</a:t>
                      </a:r>
                      <a:endParaRPr kumimoji="1" lang="ja-JP" altLang="en-US" sz="1100" dirty="0"/>
                    </a:p>
                  </a:txBody>
                  <a:tcPr marT="36000" marB="36000" anchor="ctr">
                    <a:lnL w="57150" cap="flat" cmpd="sng" algn="ctr">
                      <a:solidFill>
                        <a:schemeClr val="tx2"/>
                      </a:solidFill>
                      <a:prstDash val="solid"/>
                      <a:round/>
                      <a:headEnd type="none" w="med" len="med"/>
                      <a:tailEnd type="none" w="med" len="med"/>
                    </a:lnL>
                  </a:tcPr>
                </a:tc>
                <a:extLst>
                  <a:ext uri="{0D108BD9-81ED-4DB2-BD59-A6C34878D82A}">
                    <a16:rowId xmlns:a16="http://schemas.microsoft.com/office/drawing/2014/main" val="10002"/>
                  </a:ext>
                </a:extLst>
              </a:tr>
              <a:tr h="234026">
                <a:tc>
                  <a:txBody>
                    <a:bodyPr/>
                    <a:lstStyle/>
                    <a:p>
                      <a:pPr algn="ctr"/>
                      <a:r>
                        <a:rPr kumimoji="1" lang="ja-JP" altLang="en-US" sz="1100" dirty="0" smtClean="0"/>
                        <a:t>市町村</a:t>
                      </a:r>
                      <a:endParaRPr kumimoji="1" lang="ja-JP" altLang="en-US" sz="1100" dirty="0"/>
                    </a:p>
                  </a:txBody>
                  <a:tcPr marT="36000" marB="36000" anchor="ctr">
                    <a:lnR w="57150" cap="flat" cmpd="sng" algn="ctr">
                      <a:solidFill>
                        <a:schemeClr val="tx2"/>
                      </a:solidFill>
                      <a:prstDash val="solid"/>
                      <a:round/>
                      <a:headEnd type="none" w="med" len="med"/>
                      <a:tailEnd type="none" w="med" len="med"/>
                    </a:lnR>
                  </a:tcPr>
                </a:tc>
                <a:tc>
                  <a:txBody>
                    <a:bodyPr/>
                    <a:lstStyle/>
                    <a:p>
                      <a:pPr algn="ctr"/>
                      <a:r>
                        <a:rPr kumimoji="1" lang="ja-JP" altLang="en-US" sz="1100" dirty="0" smtClean="0"/>
                        <a:t>○</a:t>
                      </a:r>
                      <a:endParaRPr kumimoji="1" lang="ja-JP" altLang="en-US" sz="1100" dirty="0"/>
                    </a:p>
                  </a:txBody>
                  <a:tcPr marT="36000" marB="36000" anchor="ctr">
                    <a:lnL w="57150" cap="flat" cmpd="sng" algn="ctr">
                      <a:solidFill>
                        <a:schemeClr val="tx2"/>
                      </a:solidFill>
                      <a:prstDash val="solid"/>
                      <a:round/>
                      <a:headEnd type="none" w="med" len="med"/>
                      <a:tailEnd type="none" w="med" len="med"/>
                    </a:lnL>
                    <a:lnR w="57150" cap="flat" cmpd="sng" algn="ctr">
                      <a:solidFill>
                        <a:schemeClr val="tx2"/>
                      </a:solidFill>
                      <a:prstDash val="solid"/>
                      <a:round/>
                      <a:headEnd type="none" w="med" len="med"/>
                      <a:tailEnd type="none" w="med" len="med"/>
                    </a:lnR>
                    <a:lnB w="57150" cap="flat" cmpd="sng" algn="ctr">
                      <a:solidFill>
                        <a:schemeClr val="tx2"/>
                      </a:solidFill>
                      <a:prstDash val="solid"/>
                      <a:round/>
                      <a:headEnd type="none" w="med" len="med"/>
                      <a:tailEnd type="none" w="med" len="med"/>
                    </a:lnB>
                  </a:tcPr>
                </a:tc>
                <a:tc>
                  <a:txBody>
                    <a:bodyPr/>
                    <a:lstStyle/>
                    <a:p>
                      <a:pPr algn="ctr"/>
                      <a:r>
                        <a:rPr kumimoji="1" lang="en-US" altLang="ja-JP" sz="1100" u="none" dirty="0" smtClean="0">
                          <a:solidFill>
                            <a:schemeClr val="tx1"/>
                          </a:solidFill>
                        </a:rPr>
                        <a:t>×</a:t>
                      </a:r>
                      <a:endParaRPr kumimoji="1" lang="ja-JP" altLang="en-US" sz="1100" u="none" dirty="0">
                        <a:solidFill>
                          <a:schemeClr val="tx1"/>
                        </a:solidFill>
                      </a:endParaRPr>
                    </a:p>
                  </a:txBody>
                  <a:tcPr marT="36000" marB="36000" anchor="ctr">
                    <a:lnL w="57150" cap="flat" cmpd="sng" algn="ctr">
                      <a:solidFill>
                        <a:schemeClr val="tx2"/>
                      </a:solidFill>
                      <a:prstDash val="solid"/>
                      <a:round/>
                      <a:headEnd type="none" w="med" len="med"/>
                      <a:tailEnd type="none" w="med" len="med"/>
                    </a:lnL>
                  </a:tcPr>
                </a:tc>
                <a:extLst>
                  <a:ext uri="{0D108BD9-81ED-4DB2-BD59-A6C34878D82A}">
                    <a16:rowId xmlns:a16="http://schemas.microsoft.com/office/drawing/2014/main" val="10003"/>
                  </a:ext>
                </a:extLst>
              </a:tr>
            </a:tbl>
          </a:graphicData>
        </a:graphic>
      </p:graphicFrame>
      <p:sp>
        <p:nvSpPr>
          <p:cNvPr id="22" name="Rectangle 2"/>
          <p:cNvSpPr txBox="1">
            <a:spLocks noChangeArrowheads="1"/>
          </p:cNvSpPr>
          <p:nvPr/>
        </p:nvSpPr>
        <p:spPr bwMode="auto">
          <a:xfrm>
            <a:off x="0" y="-27384"/>
            <a:ext cx="9906000" cy="408111"/>
          </a:xfrm>
          <a:prstGeom prst="rect">
            <a:avLst/>
          </a:prstGeom>
          <a:noFill/>
          <a:ln w="9525">
            <a:noFill/>
            <a:miter lim="800000"/>
            <a:headEnd/>
            <a:tailEnd/>
          </a:ln>
        </p:spPr>
        <p:txBody>
          <a:bodyPr vert="horz" wrap="square" lIns="91428" tIns="45714" rIns="91428" bIns="45714" numCol="1" anchor="ctr" anchorCtr="0" compatLnSpc="1">
            <a:prstTxWarp prst="textNoShape">
              <a:avLst/>
            </a:prstTxWarp>
          </a:bodyPr>
          <a:lstStyle/>
          <a:p>
            <a:r>
              <a:rPr lang="en-US" altLang="ja-JP" sz="2000" dirty="0">
                <a:latin typeface="ＭＳ Ｐゴシック" panose="020B0600070205080204" pitchFamily="50" charset="-128"/>
                <a:ea typeface="ＭＳ Ｐゴシック" panose="020B0600070205080204" pitchFamily="50" charset="-128"/>
              </a:rPr>
              <a:t>Ⅲ</a:t>
            </a:r>
            <a:r>
              <a:rPr lang="ja-JP" altLang="en-US" sz="2000" dirty="0" smtClean="0">
                <a:latin typeface="ＭＳ Ｐゴシック" panose="020B0600070205080204" pitchFamily="50" charset="-128"/>
                <a:ea typeface="ＭＳ Ｐゴシック" panose="020B0600070205080204" pitchFamily="50" charset="-128"/>
              </a:rPr>
              <a:t>　教育行政制度の改革</a:t>
            </a:r>
            <a:endParaRPr lang="en-US" altLang="ja-JP" sz="1600" dirty="0" smtClean="0">
              <a:latin typeface="ＭＳ Ｐゴシック" panose="020B0600070205080204" pitchFamily="50" charset="-128"/>
              <a:ea typeface="ＭＳ Ｐゴシック" panose="020B0600070205080204" pitchFamily="50" charset="-128"/>
            </a:endParaRPr>
          </a:p>
        </p:txBody>
      </p:sp>
      <p:grpSp>
        <p:nvGrpSpPr>
          <p:cNvPr id="2" name="グループ化 23"/>
          <p:cNvGrpSpPr/>
          <p:nvPr/>
        </p:nvGrpSpPr>
        <p:grpSpPr>
          <a:xfrm>
            <a:off x="165016" y="6006771"/>
            <a:ext cx="9078460" cy="791376"/>
            <a:chOff x="76116" y="5932095"/>
            <a:chExt cx="9078460" cy="791376"/>
          </a:xfrm>
        </p:grpSpPr>
        <p:sp>
          <p:nvSpPr>
            <p:cNvPr id="25" name="角丸四角形 24"/>
            <p:cNvSpPr/>
            <p:nvPr/>
          </p:nvSpPr>
          <p:spPr>
            <a:xfrm>
              <a:off x="162619" y="6247983"/>
              <a:ext cx="8991957" cy="475488"/>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0" tIns="0" rIns="360000" bIns="0" rtlCol="0" anchor="ctr"/>
            <a:lstStyle/>
            <a:p>
              <a:r>
                <a:rPr lang="ja-JP" altLang="en-US" sz="1400" dirty="0">
                  <a:solidFill>
                    <a:schemeClr val="tx1"/>
                  </a:solidFill>
                  <a:latin typeface="ＭＳ Ｐ明朝" panose="02020600040205080304" pitchFamily="18" charset="-128"/>
                  <a:ea typeface="ＭＳ Ｐ明朝" panose="02020600040205080304" pitchFamily="18" charset="-128"/>
                </a:rPr>
                <a:t>・大阪府：教育委員会事務局、府民文化部</a:t>
              </a:r>
              <a:endParaRPr lang="en-US" altLang="ja-JP" sz="1400" dirty="0">
                <a:solidFill>
                  <a:schemeClr val="tx1"/>
                </a:solidFill>
                <a:latin typeface="ＭＳ Ｐ明朝" panose="02020600040205080304" pitchFamily="18" charset="-128"/>
                <a:ea typeface="ＭＳ Ｐ明朝" panose="02020600040205080304" pitchFamily="18" charset="-128"/>
              </a:endParaRPr>
            </a:p>
            <a:p>
              <a:r>
                <a:rPr lang="ja-JP" altLang="en-US" sz="1400" dirty="0" smtClean="0">
                  <a:solidFill>
                    <a:schemeClr val="tx1"/>
                  </a:solidFill>
                  <a:latin typeface="ＭＳ Ｐ明朝" panose="02020600040205080304" pitchFamily="18" charset="-128"/>
                  <a:ea typeface="ＭＳ Ｐ明朝" panose="02020600040205080304" pitchFamily="18" charset="-128"/>
                </a:rPr>
                <a:t>・</a:t>
              </a:r>
              <a:r>
                <a:rPr lang="ja-JP" altLang="en-US" sz="1400" dirty="0">
                  <a:solidFill>
                    <a:schemeClr val="tx1"/>
                  </a:solidFill>
                  <a:latin typeface="ＭＳ Ｐ明朝" panose="02020600040205080304" pitchFamily="18" charset="-128"/>
                  <a:ea typeface="ＭＳ Ｐ明朝" panose="02020600040205080304" pitchFamily="18" charset="-128"/>
                </a:rPr>
                <a:t>大阪市：教育委員会</a:t>
              </a:r>
              <a:r>
                <a:rPr lang="ja-JP" altLang="en-US" sz="1400" dirty="0" smtClean="0">
                  <a:solidFill>
                    <a:schemeClr val="tx1"/>
                  </a:solidFill>
                  <a:latin typeface="ＭＳ Ｐ明朝" panose="02020600040205080304" pitchFamily="18" charset="-128"/>
                  <a:ea typeface="ＭＳ Ｐ明朝" panose="02020600040205080304" pitchFamily="18" charset="-128"/>
                </a:rPr>
                <a:t>事務局</a:t>
              </a:r>
              <a:endParaRPr lang="en-US" altLang="ja-JP" sz="1400" dirty="0">
                <a:solidFill>
                  <a:schemeClr val="tx1"/>
                </a:solidFill>
                <a:latin typeface="ＭＳ Ｐ明朝" panose="02020600040205080304" pitchFamily="18" charset="-128"/>
                <a:ea typeface="ＭＳ Ｐ明朝" panose="02020600040205080304" pitchFamily="18" charset="-128"/>
              </a:endParaRPr>
            </a:p>
          </p:txBody>
        </p:sp>
        <p:sp>
          <p:nvSpPr>
            <p:cNvPr id="26" name="テキスト ボックス 25"/>
            <p:cNvSpPr txBox="1"/>
            <p:nvPr/>
          </p:nvSpPr>
          <p:spPr>
            <a:xfrm>
              <a:off x="76116" y="5932095"/>
              <a:ext cx="6351200" cy="338554"/>
            </a:xfrm>
            <a:prstGeom prst="rect">
              <a:avLst/>
            </a:prstGeom>
            <a:noFill/>
          </p:spPr>
          <p:txBody>
            <a:bodyPr wrap="square" rtlCol="0">
              <a:spAutoFit/>
            </a:bodyPr>
            <a:lstStyle/>
            <a:p>
              <a:r>
                <a:rPr lang="ja-JP" altLang="en-US" sz="1600" dirty="0" smtClean="0"/>
                <a:t>○</a:t>
              </a:r>
              <a:r>
                <a:rPr lang="en-US" altLang="ja-JP" sz="1600" dirty="0"/>
                <a:t> 『</a:t>
              </a:r>
              <a:r>
                <a:rPr lang="ja-JP" altLang="en-US" sz="1600" dirty="0"/>
                <a:t>教育改革</a:t>
              </a:r>
              <a:r>
                <a:rPr lang="en-US" altLang="ja-JP" sz="1600" dirty="0"/>
                <a:t>』</a:t>
              </a:r>
              <a:r>
                <a:rPr lang="ja-JP" altLang="en-US" sz="1600" dirty="0" smtClean="0"/>
                <a:t>テーマ</a:t>
              </a:r>
              <a:r>
                <a:rPr lang="ja-JP" altLang="en-US" sz="1600" dirty="0" smtClean="0">
                  <a:latin typeface="ＭＳ Ｐゴシック" panose="020B0600070205080204" pitchFamily="50" charset="-128"/>
                  <a:ea typeface="ＭＳ Ｐゴシック" panose="020B0600070205080204" pitchFamily="50" charset="-128"/>
                </a:rPr>
                <a:t>の</a:t>
              </a:r>
              <a:r>
                <a:rPr lang="ja-JP" altLang="en-US" sz="1600" dirty="0">
                  <a:latin typeface="ＭＳ Ｐゴシック" panose="020B0600070205080204" pitchFamily="50" charset="-128"/>
                  <a:ea typeface="ＭＳ Ｐゴシック" panose="020B0600070205080204" pitchFamily="50" charset="-128"/>
                </a:rPr>
                <a:t>担当</a:t>
              </a:r>
              <a:r>
                <a:rPr lang="ja-JP" altLang="en-US" sz="1600" dirty="0" smtClean="0">
                  <a:latin typeface="ＭＳ Ｐゴシック" panose="020B0600070205080204" pitchFamily="50" charset="-128"/>
                  <a:ea typeface="ＭＳ Ｐゴシック" panose="020B0600070205080204" pitchFamily="50" charset="-128"/>
                </a:rPr>
                <a:t>部局</a:t>
              </a:r>
              <a:r>
                <a:rPr lang="ja-JP" altLang="en-US" sz="1600" dirty="0" smtClean="0"/>
                <a:t>一覧</a:t>
              </a:r>
              <a:endParaRPr lang="en-US" altLang="ja-JP" sz="1600" dirty="0" smtClean="0"/>
            </a:p>
          </p:txBody>
        </p:sp>
      </p:grpSp>
      <p:sp>
        <p:nvSpPr>
          <p:cNvPr id="21" name="スライド番号プレースホルダ 20"/>
          <p:cNvSpPr>
            <a:spLocks noGrp="1"/>
          </p:cNvSpPr>
          <p:nvPr>
            <p:ph type="sldNum" sz="quarter" idx="12"/>
          </p:nvPr>
        </p:nvSpPr>
        <p:spPr/>
        <p:txBody>
          <a:bodyPr/>
          <a:lstStyle/>
          <a:p>
            <a:fld id="{37EF5067-3AB7-4642-9103-42CBD40CC6D9}" type="slidenum">
              <a:rPr kumimoji="1" lang="ja-JP" altLang="en-US" smtClean="0"/>
              <a:pPr/>
              <a:t>101</a:t>
            </a:fld>
            <a:endParaRPr kumimoji="1" lang="ja-JP" altLang="en-US" dirty="0"/>
          </a:p>
        </p:txBody>
      </p:sp>
    </p:spTree>
    <p:extLst>
      <p:ext uri="{BB962C8B-B14F-4D97-AF65-F5344CB8AC3E}">
        <p14:creationId xmlns:p14="http://schemas.microsoft.com/office/powerpoint/2010/main" val="4135521608"/>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101600" y="558800"/>
            <a:ext cx="9652000" cy="60579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6" name="Rectangle 2"/>
          <p:cNvSpPr txBox="1">
            <a:spLocks noChangeArrowheads="1"/>
          </p:cNvSpPr>
          <p:nvPr/>
        </p:nvSpPr>
        <p:spPr bwMode="auto">
          <a:xfrm>
            <a:off x="0" y="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２．女性の活躍促進</a:t>
            </a:r>
            <a:r>
              <a:rPr lang="en-US" altLang="ja-JP" sz="2000" b="1" dirty="0" smtClean="0">
                <a:solidFill>
                  <a:schemeClr val="bg1"/>
                </a:solidFill>
                <a:latin typeface="ＭＳ ゴシック" pitchFamily="49" charset="-128"/>
                <a:ea typeface="ＭＳ ゴシック" pitchFamily="49" charset="-128"/>
              </a:rPr>
              <a:t>【</a:t>
            </a:r>
            <a:r>
              <a:rPr lang="ja-JP" altLang="en-US" sz="2000" b="1" dirty="0" smtClean="0">
                <a:solidFill>
                  <a:schemeClr val="bg1"/>
                </a:solidFill>
                <a:latin typeface="ＭＳ ゴシック" pitchFamily="49" charset="-128"/>
                <a:ea typeface="ＭＳ ゴシック" pitchFamily="49" charset="-128"/>
              </a:rPr>
              <a:t>総論</a:t>
            </a:r>
            <a:r>
              <a:rPr lang="en-US" altLang="ja-JP" sz="2000" b="1" dirty="0" smtClean="0">
                <a:solidFill>
                  <a:schemeClr val="bg1"/>
                </a:solidFill>
                <a:latin typeface="ＭＳ ゴシック" pitchFamily="49" charset="-128"/>
                <a:ea typeface="ＭＳ ゴシック" pitchFamily="49" charset="-128"/>
              </a:rPr>
              <a:t>】</a:t>
            </a:r>
          </a:p>
        </p:txBody>
      </p:sp>
      <p:sp>
        <p:nvSpPr>
          <p:cNvPr id="7" name="テキスト ボックス 6"/>
          <p:cNvSpPr txBox="1"/>
          <p:nvPr/>
        </p:nvSpPr>
        <p:spPr>
          <a:xfrm>
            <a:off x="159653" y="627986"/>
            <a:ext cx="9535889" cy="5955476"/>
          </a:xfrm>
          <a:prstGeom prst="rect">
            <a:avLst/>
          </a:prstGeom>
          <a:noFill/>
        </p:spPr>
        <p:txBody>
          <a:bodyPr wrap="square" rtlCol="0">
            <a:spAutoFit/>
          </a:bodyPr>
          <a:lstStyle/>
          <a:p>
            <a:pPr marL="180975" indent="-180975"/>
            <a:r>
              <a:rPr lang="ja-JP" altLang="en-US" sz="1600" dirty="0" smtClean="0">
                <a:latin typeface="ＭＳ Ｐ明朝" panose="02020600040205080304" pitchFamily="18" charset="-128"/>
                <a:ea typeface="ＭＳ Ｐ明朝" panose="02020600040205080304" pitchFamily="18" charset="-128"/>
              </a:rPr>
              <a:t>○近年、女性の消費行動がマーケティング戦略で重視されたり、女性が活躍する企業の業績上昇が注目されており、いわゆるウーマノミクスが国の成長戦略に位置付けられている。経営への多様な価値観導入や、家庭の消費力拡大につながることからも、社会全体の活力向上策として、女性の活躍促進が重要な位置を占めている。さらに、大阪は大都市圏でいち早く人口減少、超高齢社会に突入。生産年齢人口の減少が著しく、労働力の確保が大きな課題ともなっている。</a:t>
            </a:r>
            <a:endParaRPr lang="en-US" altLang="ja-JP" sz="500" dirty="0" smtClean="0">
              <a:latin typeface="ＭＳ Ｐ明朝" panose="02020600040205080304" pitchFamily="18" charset="-128"/>
              <a:ea typeface="ＭＳ Ｐ明朝" panose="02020600040205080304" pitchFamily="18" charset="-128"/>
            </a:endParaRPr>
          </a:p>
          <a:p>
            <a:pPr marL="180975" indent="-180975"/>
            <a:endParaRPr kumimoji="1" lang="en-US" altLang="ja-JP" sz="500" dirty="0" smtClean="0">
              <a:latin typeface="ＭＳ Ｐ明朝" panose="02020600040205080304" pitchFamily="18" charset="-128"/>
              <a:ea typeface="ＭＳ Ｐ明朝" panose="02020600040205080304" pitchFamily="18" charset="-128"/>
            </a:endParaRPr>
          </a:p>
          <a:p>
            <a:pPr marL="180975" indent="-180975"/>
            <a:r>
              <a:rPr kumimoji="1" lang="ja-JP" altLang="en-US" sz="1600" dirty="0" smtClean="0">
                <a:latin typeface="ＭＳ Ｐ明朝" panose="02020600040205080304" pitchFamily="18" charset="-128"/>
                <a:ea typeface="ＭＳ Ｐ明朝" panose="02020600040205080304" pitchFamily="18" charset="-128"/>
              </a:rPr>
              <a:t>○</a:t>
            </a:r>
            <a:r>
              <a:rPr lang="ja-JP" altLang="en-US" sz="1600" dirty="0">
                <a:latin typeface="ＭＳ Ｐ明朝" panose="02020600040205080304" pitchFamily="18" charset="-128"/>
                <a:ea typeface="ＭＳ Ｐ明朝" panose="02020600040205080304" pitchFamily="18" charset="-128"/>
              </a:rPr>
              <a:t>大阪の女性</a:t>
            </a:r>
            <a:r>
              <a:rPr lang="ja-JP" altLang="en-US" sz="1600" dirty="0" smtClean="0">
                <a:latin typeface="ＭＳ Ｐ明朝" panose="02020600040205080304" pitchFamily="18" charset="-128"/>
                <a:ea typeface="ＭＳ Ｐ明朝" panose="02020600040205080304" pitchFamily="18" charset="-128"/>
              </a:rPr>
              <a:t>の就業率は、全国４５位</a:t>
            </a:r>
            <a:r>
              <a:rPr lang="zh-TW" altLang="en-US" sz="1600" dirty="0">
                <a:latin typeface="ＭＳ Ｐ明朝" panose="02020600040205080304" pitchFamily="18" charset="-128"/>
                <a:ea typeface="ＭＳ Ｐ明朝" panose="02020600040205080304" pitchFamily="18" charset="-128"/>
              </a:rPr>
              <a:t>（Ｈ</a:t>
            </a:r>
            <a:r>
              <a:rPr lang="en-US" altLang="zh-TW" sz="1600" dirty="0">
                <a:latin typeface="ＭＳ Ｐ明朝" panose="02020600040205080304" pitchFamily="18" charset="-128"/>
                <a:ea typeface="ＭＳ Ｐ明朝" panose="02020600040205080304" pitchFamily="18" charset="-128"/>
              </a:rPr>
              <a:t>24</a:t>
            </a:r>
            <a:r>
              <a:rPr lang="zh-TW" altLang="en-US" sz="1600" dirty="0">
                <a:latin typeface="ＭＳ Ｐ明朝" panose="02020600040205080304" pitchFamily="18" charset="-128"/>
                <a:ea typeface="ＭＳ Ｐ明朝" panose="02020600040205080304" pitchFamily="18" charset="-128"/>
              </a:rPr>
              <a:t>年就業構造基本調査）</a:t>
            </a:r>
            <a:r>
              <a:rPr lang="ja-JP" altLang="en-US" sz="1600" dirty="0" smtClean="0">
                <a:latin typeface="ＭＳ Ｐ明朝" panose="02020600040205080304" pitchFamily="18" charset="-128"/>
                <a:ea typeface="ＭＳ Ｐ明朝" panose="02020600040205080304" pitchFamily="18" charset="-128"/>
              </a:rPr>
              <a:t>と</a:t>
            </a:r>
            <a:r>
              <a:rPr lang="ja-JP" altLang="en-US" sz="1600" dirty="0">
                <a:latin typeface="ＭＳ Ｐ明朝" panose="02020600040205080304" pitchFamily="18" charset="-128"/>
                <a:ea typeface="ＭＳ Ｐ明朝" panose="02020600040205080304" pitchFamily="18" charset="-128"/>
              </a:rPr>
              <a:t>最低水準。</a:t>
            </a:r>
            <a:r>
              <a:rPr lang="en-US" altLang="ja-JP" sz="1600" dirty="0">
                <a:latin typeface="ＭＳ Ｐ明朝" panose="02020600040205080304" pitchFamily="18" charset="-128"/>
                <a:ea typeface="ＭＳ Ｐ明朝" panose="02020600040205080304" pitchFamily="18" charset="-128"/>
              </a:rPr>
              <a:t/>
            </a:r>
            <a:br>
              <a:rPr lang="en-US" altLang="ja-JP" sz="1600" dirty="0">
                <a:latin typeface="ＭＳ Ｐ明朝" panose="02020600040205080304" pitchFamily="18" charset="-128"/>
                <a:ea typeface="ＭＳ Ｐ明朝" panose="02020600040205080304" pitchFamily="18" charset="-128"/>
              </a:rPr>
            </a:br>
            <a:r>
              <a:rPr lang="ja-JP" altLang="en-US" sz="1600" dirty="0">
                <a:latin typeface="ＭＳ Ｐ明朝" panose="02020600040205080304" pitchFamily="18" charset="-128"/>
                <a:ea typeface="ＭＳ Ｐ明朝" panose="02020600040205080304" pitchFamily="18" charset="-128"/>
              </a:rPr>
              <a:t>男性の就業率に比べ、結婚・</a:t>
            </a:r>
            <a:r>
              <a:rPr lang="ja-JP" altLang="en-US" sz="1600" dirty="0" smtClean="0">
                <a:latin typeface="ＭＳ Ｐ明朝" panose="02020600040205080304" pitchFamily="18" charset="-128"/>
                <a:ea typeface="ＭＳ Ｐ明朝" panose="02020600040205080304" pitchFamily="18" charset="-128"/>
              </a:rPr>
              <a:t>出産・子育て期</a:t>
            </a:r>
            <a:r>
              <a:rPr lang="ja-JP" altLang="en-US" sz="1600" dirty="0">
                <a:latin typeface="ＭＳ Ｐ明朝" panose="02020600040205080304" pitchFamily="18" charset="-128"/>
                <a:ea typeface="ＭＳ Ｐ明朝" panose="02020600040205080304" pitchFamily="18" charset="-128"/>
              </a:rPr>
              <a:t>にあたる年代の女性の就業率が下がる、いわゆる「</a:t>
            </a:r>
            <a:r>
              <a:rPr lang="en-US" altLang="ja-JP" sz="1600" dirty="0">
                <a:latin typeface="ＭＳ Ｐ明朝" panose="02020600040205080304" pitchFamily="18" charset="-128"/>
                <a:ea typeface="ＭＳ Ｐ明朝" panose="02020600040205080304" pitchFamily="18" charset="-128"/>
              </a:rPr>
              <a:t>M</a:t>
            </a:r>
            <a:r>
              <a:rPr lang="ja-JP" altLang="en-US" sz="1600" dirty="0">
                <a:latin typeface="ＭＳ Ｐ明朝" panose="02020600040205080304" pitchFamily="18" charset="-128"/>
                <a:ea typeface="ＭＳ Ｐ明朝" panose="02020600040205080304" pitchFamily="18" charset="-128"/>
              </a:rPr>
              <a:t>字カーブ」の存在が、我が国の女性の就業状況の特徴であるが、大阪では、その</a:t>
            </a:r>
            <a:r>
              <a:rPr lang="en-US" altLang="ja-JP" sz="1600" dirty="0">
                <a:latin typeface="ＭＳ Ｐ明朝" panose="02020600040205080304" pitchFamily="18" charset="-128"/>
                <a:ea typeface="ＭＳ Ｐ明朝" panose="02020600040205080304" pitchFamily="18" charset="-128"/>
              </a:rPr>
              <a:t>M</a:t>
            </a:r>
            <a:r>
              <a:rPr lang="ja-JP" altLang="en-US" sz="1600" dirty="0">
                <a:latin typeface="ＭＳ Ｐ明朝" panose="02020600040205080304" pitchFamily="18" charset="-128"/>
                <a:ea typeface="ＭＳ Ｐ明朝" panose="02020600040205080304" pitchFamily="18" charset="-128"/>
              </a:rPr>
              <a:t>字の谷が深く、その後の回復も</a:t>
            </a:r>
            <a:r>
              <a:rPr lang="ja-JP" altLang="en-US" sz="1600" dirty="0" smtClean="0">
                <a:latin typeface="ＭＳ Ｐ明朝" panose="02020600040205080304" pitchFamily="18" charset="-128"/>
                <a:ea typeface="ＭＳ Ｐ明朝" panose="02020600040205080304" pitchFamily="18" charset="-128"/>
              </a:rPr>
              <a:t>鈍い。</a:t>
            </a:r>
            <a:endParaRPr lang="en-US" altLang="ja-JP" sz="1600" dirty="0" smtClean="0">
              <a:latin typeface="ＭＳ Ｐ明朝" panose="02020600040205080304" pitchFamily="18" charset="-128"/>
              <a:ea typeface="ＭＳ Ｐ明朝" panose="02020600040205080304" pitchFamily="18" charset="-128"/>
            </a:endParaRPr>
          </a:p>
          <a:p>
            <a:pPr marL="180975" indent="-180975"/>
            <a:r>
              <a:rPr lang="ja-JP" altLang="en-US" sz="1600" dirty="0" smtClean="0">
                <a:latin typeface="ＭＳ Ｐ明朝" panose="02020600040205080304" pitchFamily="18" charset="-128"/>
                <a:ea typeface="ＭＳ Ｐ明朝" panose="02020600040205080304" pitchFamily="18" charset="-128"/>
              </a:rPr>
              <a:t>　 第</a:t>
            </a:r>
            <a:r>
              <a:rPr lang="en-US" altLang="ja-JP" sz="1600" dirty="0" smtClean="0">
                <a:latin typeface="ＭＳ Ｐ明朝" panose="02020600040205080304" pitchFamily="18" charset="-128"/>
                <a:ea typeface="ＭＳ Ｐ明朝" panose="02020600040205080304" pitchFamily="18" charset="-128"/>
              </a:rPr>
              <a:t>1</a:t>
            </a:r>
            <a:r>
              <a:rPr lang="ja-JP" altLang="en-US" sz="1600" dirty="0" smtClean="0">
                <a:latin typeface="ＭＳ Ｐ明朝" panose="02020600040205080304" pitchFamily="18" charset="-128"/>
                <a:ea typeface="ＭＳ Ｐ明朝" panose="02020600040205080304" pitchFamily="18" charset="-128"/>
              </a:rPr>
              <a:t>子出産により約</a:t>
            </a:r>
            <a:r>
              <a:rPr lang="en-US" altLang="ja-JP" sz="1600" dirty="0" smtClean="0">
                <a:latin typeface="ＭＳ Ｐ明朝" panose="02020600040205080304" pitchFamily="18" charset="-128"/>
                <a:ea typeface="ＭＳ Ｐ明朝" panose="02020600040205080304" pitchFamily="18" charset="-128"/>
              </a:rPr>
              <a:t>6</a:t>
            </a:r>
            <a:r>
              <a:rPr lang="ja-JP" altLang="en-US" sz="1600" dirty="0" smtClean="0">
                <a:latin typeface="ＭＳ Ｐ明朝" panose="02020600040205080304" pitchFamily="18" charset="-128"/>
                <a:ea typeface="ＭＳ Ｐ明朝" panose="02020600040205080304" pitchFamily="18" charset="-128"/>
              </a:rPr>
              <a:t>割の女性が仕事を辞めており、家事・育児のための離職が最も多くなっている。</a:t>
            </a:r>
            <a:endParaRPr lang="en-US" altLang="ja-JP" sz="1600" dirty="0" smtClean="0">
              <a:latin typeface="ＭＳ Ｐ明朝" panose="02020600040205080304" pitchFamily="18" charset="-128"/>
              <a:ea typeface="ＭＳ Ｐ明朝" panose="02020600040205080304" pitchFamily="18" charset="-128"/>
            </a:endParaRPr>
          </a:p>
          <a:p>
            <a:pPr marL="180975" indent="-180975"/>
            <a:r>
              <a:rPr lang="ja-JP" altLang="en-US" sz="1600" dirty="0" smtClean="0">
                <a:latin typeface="ＭＳ Ｐ明朝" panose="02020600040205080304" pitchFamily="18" charset="-128"/>
                <a:ea typeface="ＭＳ Ｐ明朝" panose="02020600040205080304" pitchFamily="18" charset="-128"/>
              </a:rPr>
              <a:t>　 その背景には、保育所や学童保育などの環境整備が最も重要であるにもかかわらず、待機児童についても待機数は減少しているものの解消には至っていない状況、また、家事・育児の負担が女性に集中しており仕事との両立が困難となっている状況などがある。安心して子育てと仕事を両立できる環境整備が喫緊の課題。</a:t>
            </a:r>
            <a:endParaRPr lang="en-US" altLang="ja-JP" sz="1600" dirty="0" smtClean="0">
              <a:latin typeface="ＭＳ Ｐ明朝" panose="02020600040205080304" pitchFamily="18" charset="-128"/>
              <a:ea typeface="ＭＳ Ｐ明朝" panose="02020600040205080304" pitchFamily="18" charset="-128"/>
            </a:endParaRPr>
          </a:p>
          <a:p>
            <a:pPr marL="180975" indent="-180975">
              <a:spcBef>
                <a:spcPts val="600"/>
              </a:spcBef>
            </a:pPr>
            <a:r>
              <a:rPr lang="ja-JP" altLang="en-US" sz="1600" dirty="0" smtClean="0">
                <a:latin typeface="ＭＳ Ｐ明朝" panose="02020600040205080304" pitchFamily="18" charset="-128"/>
                <a:ea typeface="ＭＳ Ｐ明朝" panose="02020600040205080304" pitchFamily="18" charset="-128"/>
              </a:rPr>
              <a:t>○以上からも、今後の大阪の都市戦略として、女性の就業率の抜本的引き上げと活躍促進は不可欠。</a:t>
            </a:r>
            <a:endParaRPr lang="en-US" altLang="ja-JP" sz="1600" dirty="0">
              <a:latin typeface="ＭＳ Ｐ明朝" panose="02020600040205080304" pitchFamily="18" charset="-128"/>
              <a:ea typeface="ＭＳ Ｐ明朝" panose="02020600040205080304" pitchFamily="18" charset="-128"/>
            </a:endParaRPr>
          </a:p>
          <a:p>
            <a:pPr marL="180975" indent="-180975">
              <a:spcBef>
                <a:spcPts val="600"/>
              </a:spcBef>
            </a:pPr>
            <a:r>
              <a:rPr lang="ja-JP" altLang="en-US" sz="1600" dirty="0" smtClean="0">
                <a:latin typeface="ＭＳ Ｐ明朝" panose="02020600040205080304" pitchFamily="18" charset="-128"/>
                <a:ea typeface="ＭＳ Ｐ明朝" panose="02020600040205080304" pitchFamily="18" charset="-128"/>
              </a:rPr>
              <a:t>○大阪府・市では、女性の活躍促進につながる具体的な支援策として主に次の３つを柱として実施している。</a:t>
            </a:r>
            <a:endParaRPr lang="en-US" altLang="ja-JP" sz="1600" dirty="0" smtClean="0">
              <a:latin typeface="ＭＳ Ｐ明朝" panose="02020600040205080304" pitchFamily="18" charset="-128"/>
              <a:ea typeface="ＭＳ Ｐ明朝" panose="02020600040205080304" pitchFamily="18" charset="-128"/>
            </a:endParaRPr>
          </a:p>
          <a:p>
            <a:pPr marL="180975" indent="-180975"/>
            <a:r>
              <a:rPr lang="ja-JP" altLang="en-US" sz="1400" dirty="0">
                <a:latin typeface="ＭＳ Ｐ明朝" panose="02020600040205080304" pitchFamily="18" charset="-128"/>
                <a:ea typeface="ＭＳ Ｐ明朝" panose="02020600040205080304" pitchFamily="18" charset="-128"/>
              </a:rPr>
              <a:t>　</a:t>
            </a:r>
            <a:r>
              <a:rPr lang="ja-JP" altLang="en-US" sz="1400" dirty="0" smtClean="0">
                <a:latin typeface="ＭＳ Ｐ明朝" panose="02020600040205080304" pitchFamily="18" charset="-128"/>
                <a:ea typeface="ＭＳ Ｐ明朝" panose="02020600040205080304" pitchFamily="18" charset="-128"/>
              </a:rPr>
              <a:t>　　①　子育て支援（本資料では、大阪市の取組み例を紹介）</a:t>
            </a:r>
            <a:endParaRPr lang="en-US" altLang="ja-JP" sz="1400" dirty="0" smtClean="0">
              <a:latin typeface="ＭＳ Ｐ明朝" panose="02020600040205080304" pitchFamily="18" charset="-128"/>
              <a:ea typeface="ＭＳ Ｐ明朝" panose="02020600040205080304" pitchFamily="18" charset="-128"/>
            </a:endParaRPr>
          </a:p>
          <a:p>
            <a:pPr marL="180975" indent="-180975"/>
            <a:r>
              <a:rPr lang="ja-JP" altLang="en-US" sz="1400" dirty="0">
                <a:latin typeface="ＭＳ Ｐ明朝" panose="02020600040205080304" pitchFamily="18" charset="-128"/>
                <a:ea typeface="ＭＳ Ｐ明朝" panose="02020600040205080304" pitchFamily="18" charset="-128"/>
              </a:rPr>
              <a:t>　</a:t>
            </a:r>
            <a:r>
              <a:rPr lang="ja-JP" altLang="en-US" sz="1400" dirty="0" smtClean="0">
                <a:latin typeface="ＭＳ Ｐ明朝" panose="02020600040205080304" pitchFamily="18" charset="-128"/>
                <a:ea typeface="ＭＳ Ｐ明朝" panose="02020600040205080304" pitchFamily="18" charset="-128"/>
              </a:rPr>
              <a:t>　　　　　　</a:t>
            </a:r>
            <a:r>
              <a:rPr lang="en-US" altLang="ja-JP" sz="1400" dirty="0" smtClean="0">
                <a:latin typeface="ＭＳ Ｐ明朝" panose="02020600040205080304" pitchFamily="18" charset="-128"/>
                <a:ea typeface="ＭＳ Ｐ明朝" panose="02020600040205080304" pitchFamily="18" charset="-128"/>
              </a:rPr>
              <a:t>-</a:t>
            </a:r>
            <a:r>
              <a:rPr lang="ja-JP" altLang="en-US" sz="1400" dirty="0" smtClean="0">
                <a:latin typeface="ＭＳ Ｐ明朝" panose="02020600040205080304" pitchFamily="18" charset="-128"/>
                <a:ea typeface="ＭＳ Ｐ明朝" panose="02020600040205080304" pitchFamily="18" charset="-128"/>
              </a:rPr>
              <a:t>待機児童解消</a:t>
            </a:r>
            <a:endParaRPr lang="en-US" altLang="ja-JP" sz="1400" dirty="0" smtClean="0">
              <a:latin typeface="ＭＳ Ｐ明朝" panose="02020600040205080304" pitchFamily="18" charset="-128"/>
              <a:ea typeface="ＭＳ Ｐ明朝" panose="02020600040205080304" pitchFamily="18" charset="-128"/>
            </a:endParaRPr>
          </a:p>
          <a:p>
            <a:pPr marL="180975" indent="-180975"/>
            <a:r>
              <a:rPr lang="ja-JP" altLang="en-US" sz="1400" dirty="0">
                <a:latin typeface="ＭＳ Ｐ明朝" panose="02020600040205080304" pitchFamily="18" charset="-128"/>
                <a:ea typeface="ＭＳ Ｐ明朝" panose="02020600040205080304" pitchFamily="18" charset="-128"/>
              </a:rPr>
              <a:t>　</a:t>
            </a:r>
            <a:r>
              <a:rPr lang="ja-JP" altLang="en-US" sz="1400" dirty="0" smtClean="0">
                <a:latin typeface="ＭＳ Ｐ明朝" panose="02020600040205080304" pitchFamily="18" charset="-128"/>
                <a:ea typeface="ＭＳ Ｐ明朝" panose="02020600040205080304" pitchFamily="18" charset="-128"/>
              </a:rPr>
              <a:t>　　　　　　</a:t>
            </a:r>
            <a:r>
              <a:rPr lang="en-US" altLang="ja-JP" sz="1400" dirty="0" smtClean="0">
                <a:latin typeface="ＭＳ Ｐ明朝" panose="02020600040205080304" pitchFamily="18" charset="-128"/>
                <a:ea typeface="ＭＳ Ｐ明朝" panose="02020600040205080304" pitchFamily="18" charset="-128"/>
              </a:rPr>
              <a:t>-</a:t>
            </a:r>
            <a:r>
              <a:rPr lang="ja-JP" altLang="en-US" sz="1400" dirty="0">
                <a:latin typeface="ＭＳ Ｐ明朝" panose="02020600040205080304" pitchFamily="18" charset="-128"/>
                <a:ea typeface="ＭＳ Ｐ明朝" panose="02020600040205080304" pitchFamily="18" charset="-128"/>
              </a:rPr>
              <a:t>病児・病後児保育の</a:t>
            </a:r>
            <a:r>
              <a:rPr lang="ja-JP" altLang="en-US" sz="1400" dirty="0" smtClean="0">
                <a:latin typeface="ＭＳ Ｐ明朝" panose="02020600040205080304" pitchFamily="18" charset="-128"/>
                <a:ea typeface="ＭＳ Ｐ明朝" panose="02020600040205080304" pitchFamily="18" charset="-128"/>
              </a:rPr>
              <a:t>充実</a:t>
            </a:r>
            <a:endParaRPr lang="en-US" altLang="ja-JP" sz="1400" dirty="0" smtClean="0">
              <a:latin typeface="ＭＳ Ｐ明朝" panose="02020600040205080304" pitchFamily="18" charset="-128"/>
              <a:ea typeface="ＭＳ Ｐ明朝" panose="02020600040205080304" pitchFamily="18" charset="-128"/>
            </a:endParaRPr>
          </a:p>
          <a:p>
            <a:pPr marL="180975" indent="-180975"/>
            <a:r>
              <a:rPr lang="ja-JP" altLang="en-US" sz="1400" dirty="0">
                <a:latin typeface="ＭＳ Ｐ明朝" panose="02020600040205080304" pitchFamily="18" charset="-128"/>
                <a:ea typeface="ＭＳ Ｐ明朝" panose="02020600040205080304" pitchFamily="18" charset="-128"/>
              </a:rPr>
              <a:t>　</a:t>
            </a:r>
            <a:r>
              <a:rPr lang="ja-JP" altLang="en-US" sz="1400" dirty="0" smtClean="0">
                <a:latin typeface="ＭＳ Ｐ明朝" panose="02020600040205080304" pitchFamily="18" charset="-128"/>
                <a:ea typeface="ＭＳ Ｐ明朝" panose="02020600040205080304" pitchFamily="18" charset="-128"/>
              </a:rPr>
              <a:t>　　　　　　</a:t>
            </a:r>
            <a:r>
              <a:rPr lang="en-US" altLang="ja-JP" sz="1400" dirty="0" smtClean="0">
                <a:latin typeface="ＭＳ Ｐ明朝" panose="02020600040205080304" pitchFamily="18" charset="-128"/>
                <a:ea typeface="ＭＳ Ｐ明朝" panose="02020600040205080304" pitchFamily="18" charset="-128"/>
              </a:rPr>
              <a:t>-</a:t>
            </a:r>
            <a:r>
              <a:rPr lang="ja-JP" altLang="en-US" sz="1400" dirty="0" smtClean="0">
                <a:latin typeface="ＭＳ Ｐ明朝" panose="02020600040205080304" pitchFamily="18" charset="-128"/>
                <a:ea typeface="ＭＳ Ｐ明朝" panose="02020600040205080304" pitchFamily="18" charset="-128"/>
              </a:rPr>
              <a:t>小学校放課後事業の充実</a:t>
            </a:r>
            <a:endParaRPr lang="en-US" altLang="ja-JP" sz="1400" dirty="0" smtClean="0">
              <a:latin typeface="ＭＳ Ｐ明朝" panose="02020600040205080304" pitchFamily="18" charset="-128"/>
              <a:ea typeface="ＭＳ Ｐ明朝" panose="02020600040205080304" pitchFamily="18" charset="-128"/>
            </a:endParaRPr>
          </a:p>
          <a:p>
            <a:pPr marL="180975" indent="-180975"/>
            <a:r>
              <a:rPr kumimoji="1" lang="ja-JP" altLang="en-US" sz="1400" dirty="0" smtClean="0">
                <a:latin typeface="ＭＳ Ｐ明朝" panose="02020600040205080304" pitchFamily="18" charset="-128"/>
                <a:ea typeface="ＭＳ Ｐ明朝" panose="02020600040205080304" pitchFamily="18" charset="-128"/>
              </a:rPr>
              <a:t>　　　②　女性の就労支援</a:t>
            </a:r>
            <a:endParaRPr kumimoji="1" lang="en-US" altLang="ja-JP" sz="1400" dirty="0" smtClean="0">
              <a:latin typeface="ＭＳ Ｐ明朝" panose="02020600040205080304" pitchFamily="18" charset="-128"/>
              <a:ea typeface="ＭＳ Ｐ明朝" panose="02020600040205080304" pitchFamily="18" charset="-128"/>
            </a:endParaRPr>
          </a:p>
          <a:p>
            <a:pPr marL="180975" indent="623888"/>
            <a:r>
              <a:rPr lang="ja-JP" altLang="en-US" sz="1400" dirty="0">
                <a:latin typeface="ＭＳ Ｐ明朝" panose="02020600040205080304" pitchFamily="18" charset="-128"/>
                <a:ea typeface="ＭＳ Ｐ明朝" panose="02020600040205080304" pitchFamily="18" charset="-128"/>
              </a:rPr>
              <a:t>若年女性の就業率を上げるよう支援</a:t>
            </a:r>
            <a:endParaRPr lang="en-US" altLang="ja-JP" sz="1400" dirty="0">
              <a:latin typeface="ＭＳ Ｐ明朝" panose="02020600040205080304" pitchFamily="18" charset="-128"/>
              <a:ea typeface="ＭＳ Ｐ明朝" panose="02020600040205080304" pitchFamily="18" charset="-128"/>
            </a:endParaRPr>
          </a:p>
          <a:p>
            <a:pPr marL="180975" indent="-180975"/>
            <a:r>
              <a:rPr lang="ja-JP" altLang="en-US" sz="1400" dirty="0" smtClean="0">
                <a:latin typeface="ＭＳ Ｐ明朝" panose="02020600040205080304" pitchFamily="18" charset="-128"/>
                <a:ea typeface="ＭＳ Ｐ明朝" panose="02020600040205080304" pitchFamily="18" charset="-128"/>
              </a:rPr>
              <a:t>　　　　　　　再就職を希望する女性がライフスタイルに合った仕事に就けるよう支援　</a:t>
            </a:r>
            <a:endParaRPr kumimoji="1" lang="en-US" altLang="ja-JP" sz="1400" dirty="0" smtClean="0">
              <a:latin typeface="ＭＳ Ｐ明朝" panose="02020600040205080304" pitchFamily="18" charset="-128"/>
              <a:ea typeface="ＭＳ Ｐ明朝" panose="02020600040205080304" pitchFamily="18" charset="-128"/>
            </a:endParaRPr>
          </a:p>
          <a:p>
            <a:pPr marL="180975" indent="-180975"/>
            <a:r>
              <a:rPr lang="ja-JP" altLang="en-US" sz="1400" dirty="0">
                <a:latin typeface="ＭＳ Ｐ明朝" panose="02020600040205080304" pitchFamily="18" charset="-128"/>
                <a:ea typeface="ＭＳ Ｐ明朝" panose="02020600040205080304" pitchFamily="18" charset="-128"/>
              </a:rPr>
              <a:t>　</a:t>
            </a:r>
            <a:r>
              <a:rPr lang="ja-JP" altLang="en-US" sz="1400" dirty="0" smtClean="0">
                <a:latin typeface="ＭＳ Ｐ明朝" panose="02020600040205080304" pitchFamily="18" charset="-128"/>
                <a:ea typeface="ＭＳ Ｐ明朝" panose="02020600040205080304" pitchFamily="18" charset="-128"/>
              </a:rPr>
              <a:t>　　③　女性の活躍促進につなげるための制度構築</a:t>
            </a:r>
            <a:endParaRPr lang="en-US" altLang="ja-JP" sz="1400" dirty="0" smtClean="0">
              <a:latin typeface="ＭＳ Ｐ明朝" panose="02020600040205080304" pitchFamily="18" charset="-128"/>
              <a:ea typeface="ＭＳ Ｐ明朝" panose="02020600040205080304" pitchFamily="18" charset="-128"/>
            </a:endParaRPr>
          </a:p>
          <a:p>
            <a:pPr marL="180975" indent="-180975"/>
            <a:r>
              <a:rPr lang="ja-JP" altLang="en-US" sz="1400" dirty="0" smtClean="0">
                <a:latin typeface="ＭＳ Ｐ明朝" panose="02020600040205080304" pitchFamily="18" charset="-128"/>
                <a:ea typeface="ＭＳ Ｐ明朝" panose="02020600040205080304" pitchFamily="18" charset="-128"/>
              </a:rPr>
              <a:t>　　　　　　　民間企業での女性登用や、雇用条件の改善など促進・支援</a:t>
            </a:r>
            <a:endParaRPr lang="en-US" altLang="ja-JP" sz="1400" dirty="0" smtClean="0">
              <a:latin typeface="ＭＳ Ｐ明朝" panose="02020600040205080304" pitchFamily="18" charset="-128"/>
              <a:ea typeface="ＭＳ Ｐ明朝" panose="02020600040205080304" pitchFamily="18" charset="-128"/>
            </a:endParaRPr>
          </a:p>
        </p:txBody>
      </p:sp>
      <p:sp>
        <p:nvSpPr>
          <p:cNvPr id="9" name="スライド番号プレースホルダ 8"/>
          <p:cNvSpPr>
            <a:spLocks noGrp="1"/>
          </p:cNvSpPr>
          <p:nvPr>
            <p:ph type="sldNum" sz="quarter" idx="12"/>
          </p:nvPr>
        </p:nvSpPr>
        <p:spPr/>
        <p:txBody>
          <a:bodyPr/>
          <a:lstStyle/>
          <a:p>
            <a:fld id="{37EF5067-3AB7-4642-9103-42CBD40CC6D9}" type="slidenum">
              <a:rPr kumimoji="1" lang="ja-JP" altLang="en-US" smtClean="0"/>
              <a:pPr/>
              <a:t>102</a:t>
            </a:fld>
            <a:endParaRPr kumimoji="1" lang="ja-JP" altLang="en-US" dirty="0"/>
          </a:p>
        </p:txBody>
      </p:sp>
    </p:spTree>
    <p:extLst>
      <p:ext uri="{BB962C8B-B14F-4D97-AF65-F5344CB8AC3E}">
        <p14:creationId xmlns:p14="http://schemas.microsoft.com/office/powerpoint/2010/main" val="415240866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94478" y="490008"/>
            <a:ext cx="9517057" cy="622968"/>
          </a:xfrm>
          <a:prstGeom prst="rect">
            <a:avLst/>
          </a:prstGeom>
        </p:spPr>
        <p:style>
          <a:lnRef idx="1">
            <a:schemeClr val="accent5"/>
          </a:lnRef>
          <a:fillRef idx="2">
            <a:schemeClr val="accent5"/>
          </a:fillRef>
          <a:effectRef idx="1">
            <a:schemeClr val="accent5"/>
          </a:effectRef>
          <a:fontRef idx="minor">
            <a:schemeClr val="dk1"/>
          </a:fontRef>
        </p:style>
        <p:txBody>
          <a:bodyPr rtlCol="0" anchor="ctr"/>
          <a:lstStyle/>
          <a:p>
            <a:pPr marL="182563" indent="-182563">
              <a:buNone/>
              <a:defRPr/>
            </a:pPr>
            <a:r>
              <a:rPr lang="ja-JP" altLang="en-US" dirty="0" smtClean="0">
                <a:latin typeface="ＭＳ Ｐ明朝" panose="02020600040205080304" pitchFamily="18" charset="-128"/>
                <a:ea typeface="ＭＳ Ｐ明朝" panose="02020600040205080304" pitchFamily="18" charset="-128"/>
              </a:rPr>
              <a:t>■国際的には、経済社会における女性の参画が進んでいる国ほど、競争力、所得（１人当たりのＧＤＰ）が上昇する傾向が見られる。</a:t>
            </a:r>
            <a:endParaRPr lang="en-US" altLang="ja-JP" dirty="0" smtClean="0">
              <a:latin typeface="ＭＳ Ｐ明朝" panose="02020600040205080304" pitchFamily="18" charset="-128"/>
              <a:ea typeface="ＭＳ Ｐ明朝" panose="02020600040205080304" pitchFamily="18" charset="-128"/>
            </a:endParaRPr>
          </a:p>
        </p:txBody>
      </p:sp>
      <p:sp>
        <p:nvSpPr>
          <p:cNvPr id="10" name="テキスト ボックス 9"/>
          <p:cNvSpPr txBox="1"/>
          <p:nvPr/>
        </p:nvSpPr>
        <p:spPr>
          <a:xfrm>
            <a:off x="2154094" y="5682892"/>
            <a:ext cx="5928659" cy="646331"/>
          </a:xfrm>
          <a:prstGeom prst="rect">
            <a:avLst/>
          </a:prstGeom>
          <a:noFill/>
        </p:spPr>
        <p:txBody>
          <a:bodyPr wrap="square" rtlCol="0">
            <a:spAutoFit/>
          </a:bodyPr>
          <a:lstStyle/>
          <a:p>
            <a:pPr marL="361950" indent="-361950"/>
            <a:r>
              <a:rPr lang="ja-JP" altLang="en-US" sz="900" dirty="0" smtClean="0"/>
              <a:t>（</a:t>
            </a:r>
            <a:r>
              <a:rPr lang="ja-JP" altLang="en-US" sz="900" dirty="0"/>
              <a:t>資料</a:t>
            </a:r>
            <a:r>
              <a:rPr lang="ja-JP" altLang="en-US" sz="900" dirty="0" smtClean="0"/>
              <a:t>）</a:t>
            </a:r>
            <a:r>
              <a:rPr lang="en-US" altLang="ja-JP" sz="900" dirty="0" smtClean="0"/>
              <a:t>WORLD ECONOMIC FORUM</a:t>
            </a:r>
            <a:r>
              <a:rPr lang="ja-JP" altLang="en-US" sz="900" dirty="0" smtClean="0"/>
              <a:t>「</a:t>
            </a:r>
            <a:r>
              <a:rPr lang="en-US" altLang="ja-JP" sz="900" dirty="0" smtClean="0"/>
              <a:t>The Global Gender Gap Report 2013</a:t>
            </a:r>
            <a:r>
              <a:rPr lang="ja-JP" altLang="en-US" sz="900" dirty="0" smtClean="0"/>
              <a:t>」及び</a:t>
            </a:r>
            <a:r>
              <a:rPr lang="en-US" altLang="ja-JP" sz="900" dirty="0" smtClean="0"/>
              <a:t>World Bank </a:t>
            </a:r>
            <a:r>
              <a:rPr lang="ja-JP" altLang="en-US" sz="900" dirty="0" smtClean="0"/>
              <a:t>「</a:t>
            </a:r>
            <a:r>
              <a:rPr lang="en-US" altLang="ja-JP" sz="900" dirty="0" smtClean="0"/>
              <a:t>World Development Report 2014</a:t>
            </a:r>
            <a:r>
              <a:rPr lang="ja-JP" altLang="en-US" sz="900" dirty="0" smtClean="0"/>
              <a:t>」より作成。</a:t>
            </a:r>
            <a:endParaRPr lang="en-US" altLang="ja-JP" sz="900" dirty="0" smtClean="0"/>
          </a:p>
          <a:p>
            <a:pPr marL="361950" indent="-361950"/>
            <a:r>
              <a:rPr lang="ja-JP" altLang="en-US" sz="900" dirty="0" smtClean="0"/>
              <a:t>（参考）</a:t>
            </a:r>
            <a:r>
              <a:rPr lang="ja-JP" altLang="en-US" sz="900" dirty="0">
                <a:latin typeface="+mn-ea"/>
              </a:rPr>
              <a:t>「ジェンダーギャップ指数」とは、経済（労働力率・管理職比率等）・教育（在学率等）・健康（新生児の男女比率等）・政治（国会議員比率等）の各分野における各国の男女格差を数値化・ランキングしたもの</a:t>
            </a:r>
            <a:r>
              <a:rPr lang="ja-JP" altLang="en-US" sz="900" dirty="0" smtClean="0">
                <a:latin typeface="+mn-ea"/>
              </a:rPr>
              <a:t>。</a:t>
            </a:r>
            <a:endParaRPr lang="en-US" altLang="ja-JP" sz="900" dirty="0" smtClean="0"/>
          </a:p>
        </p:txBody>
      </p:sp>
      <p:sp>
        <p:nvSpPr>
          <p:cNvPr id="11" name="正方形/長方形 11"/>
          <p:cNvSpPr>
            <a:spLocks noChangeArrowheads="1"/>
          </p:cNvSpPr>
          <p:nvPr/>
        </p:nvSpPr>
        <p:spPr bwMode="auto">
          <a:xfrm>
            <a:off x="3012190" y="1290403"/>
            <a:ext cx="4290477" cy="338554"/>
          </a:xfrm>
          <a:prstGeom prst="rect">
            <a:avLst/>
          </a:prstGeom>
          <a:noFill/>
          <a:ln w="9525">
            <a:noFill/>
            <a:miter lim="800000"/>
            <a:headEnd/>
            <a:tailEnd/>
          </a:ln>
        </p:spPr>
        <p:txBody>
          <a:bodyPr wrap="square">
            <a:spAutoFit/>
          </a:bodyPr>
          <a:lstStyle/>
          <a:p>
            <a:pPr algn="ctr"/>
            <a:r>
              <a:rPr lang="ja-JP" altLang="en-US" sz="1600" b="1" u="sng" dirty="0" smtClean="0">
                <a:solidFill>
                  <a:prstClr val="black"/>
                </a:solidFill>
              </a:rPr>
              <a:t>一人当たりＧＮＩとジェンダーギャップ指数</a:t>
            </a:r>
            <a:endParaRPr lang="ja-JP" altLang="ja-JP" sz="1600" b="1" u="sng" dirty="0" smtClean="0">
              <a:solidFill>
                <a:prstClr val="black"/>
              </a:solidFill>
            </a:endParaRPr>
          </a:p>
        </p:txBody>
      </p:sp>
      <p:grpSp>
        <p:nvGrpSpPr>
          <p:cNvPr id="2" name="グループ化 11"/>
          <p:cNvGrpSpPr/>
          <p:nvPr/>
        </p:nvGrpSpPr>
        <p:grpSpPr>
          <a:xfrm>
            <a:off x="2514359" y="1794460"/>
            <a:ext cx="5256359" cy="3798967"/>
            <a:chOff x="279648" y="2166391"/>
            <a:chExt cx="5107394" cy="3998913"/>
          </a:xfrm>
        </p:grpSpPr>
        <p:pic>
          <p:nvPicPr>
            <p:cNvPr id="13"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279648" y="2166391"/>
              <a:ext cx="4724400" cy="3998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円/楕円 13"/>
            <p:cNvSpPr/>
            <p:nvPr/>
          </p:nvSpPr>
          <p:spPr>
            <a:xfrm rot="19427515">
              <a:off x="532531" y="2441370"/>
              <a:ext cx="4854511" cy="3092809"/>
            </a:xfrm>
            <a:prstGeom prst="ellipse">
              <a:avLst/>
            </a:prstGeom>
            <a:noFill/>
            <a:ln w="127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15" name="右矢印 14"/>
            <p:cNvSpPr/>
            <p:nvPr/>
          </p:nvSpPr>
          <p:spPr>
            <a:xfrm>
              <a:off x="4000885" y="5517231"/>
              <a:ext cx="978408" cy="75491"/>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テキスト ボックス 15"/>
            <p:cNvSpPr txBox="1"/>
            <p:nvPr/>
          </p:nvSpPr>
          <p:spPr>
            <a:xfrm>
              <a:off x="4139952" y="5255622"/>
              <a:ext cx="864765" cy="275379"/>
            </a:xfrm>
            <a:prstGeom prst="rect">
              <a:avLst/>
            </a:prstGeom>
            <a:noFill/>
          </p:spPr>
          <p:txBody>
            <a:bodyPr wrap="none" rtlCol="0">
              <a:spAutoFit/>
            </a:bodyPr>
            <a:lstStyle/>
            <a:p>
              <a:r>
                <a:rPr kumimoji="1" lang="ja-JP" altLang="en-US" sz="1100" dirty="0" smtClean="0"/>
                <a:t>男女が平等</a:t>
              </a:r>
              <a:endParaRPr kumimoji="1" lang="ja-JP" altLang="en-US" sz="1100" dirty="0"/>
            </a:p>
          </p:txBody>
        </p:sp>
        <p:sp>
          <p:nvSpPr>
            <p:cNvPr id="17" name="右矢印 16"/>
            <p:cNvSpPr/>
            <p:nvPr/>
          </p:nvSpPr>
          <p:spPr>
            <a:xfrm rot="16200000">
              <a:off x="176926" y="3027313"/>
              <a:ext cx="978409" cy="6483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8" name="テキスト ボックス 17"/>
            <p:cNvSpPr txBox="1"/>
            <p:nvPr/>
          </p:nvSpPr>
          <p:spPr>
            <a:xfrm>
              <a:off x="641770" y="2731790"/>
              <a:ext cx="719910" cy="453565"/>
            </a:xfrm>
            <a:prstGeom prst="rect">
              <a:avLst/>
            </a:prstGeom>
            <a:noFill/>
            <a:ln>
              <a:noFill/>
            </a:ln>
          </p:spPr>
          <p:txBody>
            <a:bodyPr wrap="none" rtlCol="0">
              <a:spAutoFit/>
            </a:bodyPr>
            <a:lstStyle/>
            <a:p>
              <a:pPr algn="ctr"/>
              <a:r>
                <a:rPr lang="ja-JP" altLang="en-US" sz="1100" dirty="0" smtClean="0"/>
                <a:t>経済的に</a:t>
              </a:r>
              <a:endParaRPr lang="en-US" altLang="ja-JP" sz="1100" dirty="0" smtClean="0"/>
            </a:p>
            <a:p>
              <a:pPr algn="ctr"/>
              <a:r>
                <a:rPr lang="ja-JP" altLang="en-US" sz="1100" dirty="0" smtClean="0"/>
                <a:t>豊か</a:t>
              </a:r>
              <a:endParaRPr kumimoji="1" lang="ja-JP" altLang="en-US" sz="1100" dirty="0"/>
            </a:p>
          </p:txBody>
        </p:sp>
      </p:grpSp>
      <p:sp>
        <p:nvSpPr>
          <p:cNvPr id="21" name="テキスト ボックス 20"/>
          <p:cNvSpPr txBox="1"/>
          <p:nvPr/>
        </p:nvSpPr>
        <p:spPr>
          <a:xfrm>
            <a:off x="2327020" y="6445452"/>
            <a:ext cx="7159008" cy="246221"/>
          </a:xfrm>
          <a:prstGeom prst="rect">
            <a:avLst/>
          </a:prstGeom>
          <a:noFill/>
        </p:spPr>
        <p:txBody>
          <a:bodyPr wrap="square" rtlCol="0">
            <a:spAutoFit/>
          </a:bodyPr>
          <a:lstStyle/>
          <a:p>
            <a:pPr algn="r"/>
            <a:r>
              <a:rPr lang="ja-JP" altLang="en-US" sz="1000" dirty="0"/>
              <a:t>経済</a:t>
            </a:r>
            <a:r>
              <a:rPr lang="ja-JP" altLang="en-US" sz="1000" dirty="0" smtClean="0"/>
              <a:t>産業省経済産業政策局経済社会政策室「成長戦略としての女性活躍の推進（平成</a:t>
            </a:r>
            <a:r>
              <a:rPr lang="en-US" altLang="ja-JP" sz="1000" dirty="0" smtClean="0"/>
              <a:t>26</a:t>
            </a:r>
            <a:r>
              <a:rPr lang="ja-JP" altLang="en-US" sz="1000" dirty="0" smtClean="0"/>
              <a:t>年</a:t>
            </a:r>
            <a:r>
              <a:rPr lang="en-US" altLang="ja-JP" sz="1000" dirty="0" smtClean="0"/>
              <a:t>10</a:t>
            </a:r>
            <a:r>
              <a:rPr lang="ja-JP" altLang="en-US" sz="1000" dirty="0" smtClean="0"/>
              <a:t>月）より抜粋</a:t>
            </a:r>
            <a:endParaRPr kumimoji="1" lang="ja-JP" altLang="en-US" sz="1000" dirty="0"/>
          </a:p>
        </p:txBody>
      </p:sp>
      <p:sp>
        <p:nvSpPr>
          <p:cNvPr id="22" name="テキスト ボックス 21"/>
          <p:cNvSpPr txBox="1"/>
          <p:nvPr/>
        </p:nvSpPr>
        <p:spPr>
          <a:xfrm>
            <a:off x="0" y="29068"/>
            <a:ext cx="9673075" cy="384721"/>
          </a:xfrm>
          <a:prstGeom prst="rect">
            <a:avLst/>
          </a:prstGeom>
          <a:noFill/>
        </p:spPr>
        <p:txBody>
          <a:bodyPr wrap="square" rtlCol="0">
            <a:spAutoFit/>
          </a:bodyPr>
          <a:lstStyle/>
          <a:p>
            <a:r>
              <a:rPr lang="ja-JP" altLang="en-US" dirty="0" smtClean="0"/>
              <a:t>女性の活躍を促進する意義　（１）</a:t>
            </a:r>
            <a:endParaRPr kumimoji="1" lang="en-US" altLang="ja-JP" dirty="0" smtClean="0"/>
          </a:p>
        </p:txBody>
      </p:sp>
      <p:sp>
        <p:nvSpPr>
          <p:cNvPr id="20" name="スライド番号プレースホルダ 19"/>
          <p:cNvSpPr>
            <a:spLocks noGrp="1"/>
          </p:cNvSpPr>
          <p:nvPr>
            <p:ph type="sldNum" sz="quarter" idx="12"/>
          </p:nvPr>
        </p:nvSpPr>
        <p:spPr/>
        <p:txBody>
          <a:bodyPr/>
          <a:lstStyle/>
          <a:p>
            <a:fld id="{37EF5067-3AB7-4642-9103-42CBD40CC6D9}" type="slidenum">
              <a:rPr kumimoji="1" lang="ja-JP" altLang="en-US" smtClean="0"/>
              <a:pPr/>
              <a:t>103</a:t>
            </a:fld>
            <a:endParaRPr kumimoji="1" lang="ja-JP" altLang="en-US" dirty="0"/>
          </a:p>
        </p:txBody>
      </p:sp>
    </p:spTree>
    <p:extLst>
      <p:ext uri="{BB962C8B-B14F-4D97-AF65-F5344CB8AC3E}">
        <p14:creationId xmlns:p14="http://schemas.microsoft.com/office/powerpoint/2010/main" val="716214231"/>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2327020" y="6445452"/>
            <a:ext cx="7159008" cy="246221"/>
          </a:xfrm>
          <a:prstGeom prst="rect">
            <a:avLst/>
          </a:prstGeom>
          <a:noFill/>
        </p:spPr>
        <p:txBody>
          <a:bodyPr wrap="square" rtlCol="0">
            <a:spAutoFit/>
          </a:bodyPr>
          <a:lstStyle/>
          <a:p>
            <a:pPr algn="r"/>
            <a:r>
              <a:rPr lang="ja-JP" altLang="en-US" sz="1000" dirty="0">
                <a:latin typeface="ＭＳ Ｐ明朝" panose="02020600040205080304" pitchFamily="18" charset="-128"/>
                <a:ea typeface="ＭＳ Ｐ明朝" panose="02020600040205080304" pitchFamily="18" charset="-128"/>
              </a:rPr>
              <a:t>経済</a:t>
            </a:r>
            <a:r>
              <a:rPr lang="ja-JP" altLang="en-US" sz="1000" dirty="0" smtClean="0">
                <a:latin typeface="ＭＳ Ｐ明朝" panose="02020600040205080304" pitchFamily="18" charset="-128"/>
                <a:ea typeface="ＭＳ Ｐ明朝" panose="02020600040205080304" pitchFamily="18" charset="-128"/>
              </a:rPr>
              <a:t>産業省経済産業政策局経済社会政策室「成長戦略としての女性活躍の推進（平成</a:t>
            </a:r>
            <a:r>
              <a:rPr lang="en-US" altLang="ja-JP" sz="1000" dirty="0" smtClean="0">
                <a:latin typeface="ＭＳ Ｐ明朝" panose="02020600040205080304" pitchFamily="18" charset="-128"/>
                <a:ea typeface="ＭＳ Ｐ明朝" panose="02020600040205080304" pitchFamily="18" charset="-128"/>
              </a:rPr>
              <a:t>26</a:t>
            </a:r>
            <a:r>
              <a:rPr lang="ja-JP" altLang="en-US" sz="1000" dirty="0" smtClean="0">
                <a:latin typeface="ＭＳ Ｐ明朝" panose="02020600040205080304" pitchFamily="18" charset="-128"/>
                <a:ea typeface="ＭＳ Ｐ明朝" panose="02020600040205080304" pitchFamily="18" charset="-128"/>
              </a:rPr>
              <a:t>年</a:t>
            </a:r>
            <a:r>
              <a:rPr lang="en-US" altLang="ja-JP" sz="1000" dirty="0" smtClean="0">
                <a:latin typeface="ＭＳ Ｐ明朝" panose="02020600040205080304" pitchFamily="18" charset="-128"/>
                <a:ea typeface="ＭＳ Ｐ明朝" panose="02020600040205080304" pitchFamily="18" charset="-128"/>
              </a:rPr>
              <a:t>10</a:t>
            </a:r>
            <a:r>
              <a:rPr lang="ja-JP" altLang="en-US" sz="1000" dirty="0" smtClean="0">
                <a:latin typeface="ＭＳ Ｐ明朝" panose="02020600040205080304" pitchFamily="18" charset="-128"/>
                <a:ea typeface="ＭＳ Ｐ明朝" panose="02020600040205080304" pitchFamily="18" charset="-128"/>
              </a:rPr>
              <a:t>月）より抜粋</a:t>
            </a:r>
            <a:endParaRPr kumimoji="1" lang="ja-JP" altLang="en-US" sz="1000" dirty="0">
              <a:latin typeface="ＭＳ Ｐ明朝" panose="02020600040205080304" pitchFamily="18" charset="-128"/>
              <a:ea typeface="ＭＳ Ｐ明朝" panose="02020600040205080304" pitchFamily="18" charset="-128"/>
            </a:endParaRPr>
          </a:p>
        </p:txBody>
      </p:sp>
      <p:pic>
        <p:nvPicPr>
          <p:cNvPr id="5122"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367326" y="332657"/>
            <a:ext cx="9109134" cy="59420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テキスト ボックス 8"/>
          <p:cNvSpPr txBox="1"/>
          <p:nvPr/>
        </p:nvSpPr>
        <p:spPr>
          <a:xfrm>
            <a:off x="0" y="-7508"/>
            <a:ext cx="9673075" cy="384721"/>
          </a:xfrm>
          <a:prstGeom prst="rect">
            <a:avLst/>
          </a:prstGeom>
          <a:noFill/>
        </p:spPr>
        <p:txBody>
          <a:bodyPr wrap="square" rtlCol="0">
            <a:spAutoFit/>
          </a:bodyPr>
          <a:lstStyle/>
          <a:p>
            <a:r>
              <a:rPr lang="ja-JP" altLang="en-US" dirty="0" smtClean="0"/>
              <a:t>女性の活躍を促進する意義　（２）</a:t>
            </a:r>
            <a:endParaRPr kumimoji="1" lang="en-US" altLang="ja-JP" dirty="0" smtClean="0"/>
          </a:p>
        </p:txBody>
      </p:sp>
      <p:sp>
        <p:nvSpPr>
          <p:cNvPr id="7" name="スライド番号プレースホルダ 6"/>
          <p:cNvSpPr>
            <a:spLocks noGrp="1"/>
          </p:cNvSpPr>
          <p:nvPr>
            <p:ph type="sldNum" sz="quarter" idx="12"/>
          </p:nvPr>
        </p:nvSpPr>
        <p:spPr/>
        <p:txBody>
          <a:bodyPr/>
          <a:lstStyle/>
          <a:p>
            <a:fld id="{37EF5067-3AB7-4642-9103-42CBD40CC6D9}" type="slidenum">
              <a:rPr kumimoji="1" lang="ja-JP" altLang="en-US" smtClean="0"/>
              <a:pPr/>
              <a:t>104</a:t>
            </a:fld>
            <a:endParaRPr kumimoji="1" lang="ja-JP" altLang="en-US" dirty="0"/>
          </a:p>
        </p:txBody>
      </p:sp>
    </p:spTree>
    <p:extLst>
      <p:ext uri="{BB962C8B-B14F-4D97-AF65-F5344CB8AC3E}">
        <p14:creationId xmlns:p14="http://schemas.microsoft.com/office/powerpoint/2010/main" val="1187569978"/>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2327020" y="6445452"/>
            <a:ext cx="7159008" cy="246221"/>
          </a:xfrm>
          <a:prstGeom prst="rect">
            <a:avLst/>
          </a:prstGeom>
          <a:noFill/>
        </p:spPr>
        <p:txBody>
          <a:bodyPr wrap="square" rtlCol="0">
            <a:spAutoFit/>
          </a:bodyPr>
          <a:lstStyle/>
          <a:p>
            <a:pPr algn="r"/>
            <a:r>
              <a:rPr lang="ja-JP" altLang="en-US" sz="1000" dirty="0">
                <a:latin typeface="ＭＳ Ｐ明朝" panose="02020600040205080304" pitchFamily="18" charset="-128"/>
                <a:ea typeface="ＭＳ Ｐ明朝" panose="02020600040205080304" pitchFamily="18" charset="-128"/>
              </a:rPr>
              <a:t>経済</a:t>
            </a:r>
            <a:r>
              <a:rPr lang="ja-JP" altLang="en-US" sz="1000" dirty="0" smtClean="0">
                <a:latin typeface="ＭＳ Ｐ明朝" panose="02020600040205080304" pitchFamily="18" charset="-128"/>
                <a:ea typeface="ＭＳ Ｐ明朝" panose="02020600040205080304" pitchFamily="18" charset="-128"/>
              </a:rPr>
              <a:t>産業省経済産業政策局経済社会政策室「成長戦略としての女性活躍の推進（平成</a:t>
            </a:r>
            <a:r>
              <a:rPr lang="en-US" altLang="ja-JP" sz="1000" dirty="0" smtClean="0">
                <a:latin typeface="ＭＳ Ｐ明朝" panose="02020600040205080304" pitchFamily="18" charset="-128"/>
                <a:ea typeface="ＭＳ Ｐ明朝" panose="02020600040205080304" pitchFamily="18" charset="-128"/>
              </a:rPr>
              <a:t>26</a:t>
            </a:r>
            <a:r>
              <a:rPr lang="ja-JP" altLang="en-US" sz="1000" dirty="0" smtClean="0">
                <a:latin typeface="ＭＳ Ｐ明朝" panose="02020600040205080304" pitchFamily="18" charset="-128"/>
                <a:ea typeface="ＭＳ Ｐ明朝" panose="02020600040205080304" pitchFamily="18" charset="-128"/>
              </a:rPr>
              <a:t>年</a:t>
            </a:r>
            <a:r>
              <a:rPr lang="en-US" altLang="ja-JP" sz="1000" dirty="0" smtClean="0">
                <a:latin typeface="ＭＳ Ｐ明朝" panose="02020600040205080304" pitchFamily="18" charset="-128"/>
                <a:ea typeface="ＭＳ Ｐ明朝" panose="02020600040205080304" pitchFamily="18" charset="-128"/>
              </a:rPr>
              <a:t>10</a:t>
            </a:r>
            <a:r>
              <a:rPr lang="ja-JP" altLang="en-US" sz="1000" dirty="0" smtClean="0">
                <a:latin typeface="ＭＳ Ｐ明朝" panose="02020600040205080304" pitchFamily="18" charset="-128"/>
                <a:ea typeface="ＭＳ Ｐ明朝" panose="02020600040205080304" pitchFamily="18" charset="-128"/>
              </a:rPr>
              <a:t>月）より抜粋</a:t>
            </a:r>
            <a:endParaRPr kumimoji="1" lang="ja-JP" altLang="en-US" sz="1000" dirty="0">
              <a:latin typeface="ＭＳ Ｐ明朝" panose="02020600040205080304" pitchFamily="18" charset="-128"/>
              <a:ea typeface="ＭＳ Ｐ明朝" panose="02020600040205080304" pitchFamily="18" charset="-128"/>
            </a:endParaRPr>
          </a:p>
        </p:txBody>
      </p:sp>
      <p:pic>
        <p:nvPicPr>
          <p:cNvPr id="4099" name="Picture 3"/>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428498" y="502269"/>
            <a:ext cx="9088173" cy="5866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テキスト ボックス 8"/>
          <p:cNvSpPr txBox="1"/>
          <p:nvPr/>
        </p:nvSpPr>
        <p:spPr>
          <a:xfrm>
            <a:off x="0" y="-7508"/>
            <a:ext cx="9673075" cy="384721"/>
          </a:xfrm>
          <a:prstGeom prst="rect">
            <a:avLst/>
          </a:prstGeom>
          <a:noFill/>
        </p:spPr>
        <p:txBody>
          <a:bodyPr wrap="square" rtlCol="0">
            <a:spAutoFit/>
          </a:bodyPr>
          <a:lstStyle/>
          <a:p>
            <a:r>
              <a:rPr lang="ja-JP" altLang="en-US" dirty="0" smtClean="0"/>
              <a:t>女性の活躍を促進する意義　（３）</a:t>
            </a:r>
            <a:endParaRPr kumimoji="1" lang="en-US" altLang="ja-JP" dirty="0" smtClean="0"/>
          </a:p>
        </p:txBody>
      </p:sp>
      <p:sp>
        <p:nvSpPr>
          <p:cNvPr id="7" name="スライド番号プレースホルダ 6"/>
          <p:cNvSpPr>
            <a:spLocks noGrp="1"/>
          </p:cNvSpPr>
          <p:nvPr>
            <p:ph type="sldNum" sz="quarter" idx="12"/>
          </p:nvPr>
        </p:nvSpPr>
        <p:spPr/>
        <p:txBody>
          <a:bodyPr/>
          <a:lstStyle/>
          <a:p>
            <a:fld id="{37EF5067-3AB7-4642-9103-42CBD40CC6D9}" type="slidenum">
              <a:rPr kumimoji="1" lang="ja-JP" altLang="en-US" smtClean="0"/>
              <a:pPr/>
              <a:t>105</a:t>
            </a:fld>
            <a:endParaRPr kumimoji="1" lang="ja-JP" altLang="en-US" dirty="0"/>
          </a:p>
        </p:txBody>
      </p:sp>
    </p:spTree>
    <p:extLst>
      <p:ext uri="{BB962C8B-B14F-4D97-AF65-F5344CB8AC3E}">
        <p14:creationId xmlns:p14="http://schemas.microsoft.com/office/powerpoint/2010/main" val="1480476393"/>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6"/>
          <p:cNvGrpSpPr/>
          <p:nvPr/>
        </p:nvGrpSpPr>
        <p:grpSpPr>
          <a:xfrm>
            <a:off x="1364602" y="746026"/>
            <a:ext cx="6741370" cy="3862010"/>
            <a:chOff x="1805581" y="853564"/>
            <a:chExt cx="6222803" cy="3862010"/>
          </a:xfrm>
        </p:grpSpPr>
        <p:pic>
          <p:nvPicPr>
            <p:cNvPr id="1026"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1805581" y="853564"/>
              <a:ext cx="5510367" cy="3600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テキスト ボックス 3"/>
            <p:cNvSpPr txBox="1"/>
            <p:nvPr/>
          </p:nvSpPr>
          <p:spPr>
            <a:xfrm>
              <a:off x="2987824" y="4453964"/>
              <a:ext cx="5040560" cy="261610"/>
            </a:xfrm>
            <a:prstGeom prst="rect">
              <a:avLst/>
            </a:prstGeom>
            <a:noFill/>
          </p:spPr>
          <p:txBody>
            <a:bodyPr wrap="square" rtlCol="0">
              <a:spAutoFit/>
            </a:bodyPr>
            <a:lstStyle/>
            <a:p>
              <a:r>
                <a:rPr kumimoji="1" lang="en-US" altLang="ja-JP" sz="1100" dirty="0" smtClean="0"/>
                <a:t>2012</a:t>
              </a:r>
              <a:r>
                <a:rPr kumimoji="1" lang="ja-JP" altLang="en-US" sz="1100" dirty="0" smtClean="0"/>
                <a:t>年</a:t>
              </a:r>
              <a:r>
                <a:rPr kumimoji="1" lang="en-US" altLang="ja-JP" sz="1100" dirty="0" smtClean="0"/>
                <a:t>7</a:t>
              </a:r>
              <a:r>
                <a:rPr kumimoji="1" lang="ja-JP" altLang="en-US" sz="1100" dirty="0" smtClean="0"/>
                <a:t>月全国知事会「女性の活躍の場の拡大による経済活性化のための提言」</a:t>
              </a:r>
              <a:endParaRPr kumimoji="1" lang="ja-JP" altLang="en-US" sz="1100" dirty="0"/>
            </a:p>
          </p:txBody>
        </p:sp>
      </p:grpSp>
      <p:sp>
        <p:nvSpPr>
          <p:cNvPr id="9" name="テキスト ボックス 8"/>
          <p:cNvSpPr txBox="1"/>
          <p:nvPr/>
        </p:nvSpPr>
        <p:spPr>
          <a:xfrm>
            <a:off x="1047660" y="4797153"/>
            <a:ext cx="8103900" cy="1440159"/>
          </a:xfrm>
          <a:prstGeom prst="rect">
            <a:avLst/>
          </a:prstGeom>
        </p:spPr>
        <p:style>
          <a:lnRef idx="1">
            <a:schemeClr val="accent6"/>
          </a:lnRef>
          <a:fillRef idx="2">
            <a:schemeClr val="accent6"/>
          </a:fillRef>
          <a:effectRef idx="1">
            <a:schemeClr val="accent6"/>
          </a:effectRef>
          <a:fontRef idx="minor">
            <a:schemeClr val="dk1"/>
          </a:fontRef>
        </p:style>
        <p:txBody>
          <a:bodyPr wrap="square" rtlCol="0">
            <a:noAutofit/>
          </a:bodyPr>
          <a:lstStyle/>
          <a:p>
            <a:pPr marL="182563" indent="-1588">
              <a:tabLst>
                <a:tab pos="180975" algn="l"/>
              </a:tabLst>
            </a:pPr>
            <a:r>
              <a:rPr lang="ja-JP" altLang="en-US" sz="14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女性の就業率を上げるために</a:t>
            </a:r>
            <a:r>
              <a:rPr lang="ja-JP" altLang="en-US" sz="14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は</a:t>
            </a:r>
            <a:r>
              <a:rPr kumimoji="1"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結婚・</a:t>
            </a: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子育て世代の女性が、安心して働き続けることができる環境が必要</a:t>
            </a:r>
            <a:endParaRPr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endParaRPr>
          </a:p>
          <a:p>
            <a:pPr marL="361950" indent="-180975">
              <a:spcBef>
                <a:spcPts val="600"/>
              </a:spcBef>
              <a:tabLst>
                <a:tab pos="180975" algn="l"/>
              </a:tabLst>
            </a:pPr>
            <a:r>
              <a:rPr lang="ja-JP" altLang="en-US" sz="1400" dirty="0">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　　・子育て環境の整備</a:t>
            </a:r>
            <a:endParaRPr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endParaRPr>
          </a:p>
          <a:p>
            <a:pPr marL="361950" indent="-180975">
              <a:tabLst>
                <a:tab pos="180975" algn="l"/>
              </a:tabLst>
            </a:pPr>
            <a:r>
              <a:rPr lang="ja-JP" altLang="en-US" sz="1400" dirty="0">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　　　　（待機児童解消、</a:t>
            </a:r>
            <a:r>
              <a:rPr lang="ja-JP" altLang="en-US" sz="14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病児・病後児保育の充実　など）</a:t>
            </a:r>
            <a:endParaRPr lang="en-US" altLang="ja-JP" sz="14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361950" indent="-180975">
              <a:tabLst>
                <a:tab pos="180975" algn="l"/>
              </a:tabLst>
            </a:pPr>
            <a:r>
              <a:rPr lang="ja-JP" altLang="en-US" sz="14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4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・企業における継続就業</a:t>
            </a:r>
            <a:endParaRPr lang="en-US" altLang="ja-JP" sz="14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361950" indent="-180975">
              <a:tabLst>
                <a:tab pos="180975" algn="l"/>
              </a:tabLst>
            </a:pPr>
            <a:r>
              <a:rPr lang="ja-JP" altLang="en-US" sz="14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4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4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若年女性の就業率を上げる取組みや、離職した女性</a:t>
            </a:r>
            <a:r>
              <a:rPr lang="ja-JP" altLang="en-US" sz="14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の再就職にかかる取組み促進</a:t>
            </a:r>
            <a:endParaRPr lang="en-US" altLang="ja-JP" sz="14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10" name="テキスト ボックス 9"/>
          <p:cNvSpPr txBox="1"/>
          <p:nvPr/>
        </p:nvSpPr>
        <p:spPr>
          <a:xfrm>
            <a:off x="0" y="-7508"/>
            <a:ext cx="9673075" cy="384721"/>
          </a:xfrm>
          <a:prstGeom prst="rect">
            <a:avLst/>
          </a:prstGeom>
          <a:noFill/>
        </p:spPr>
        <p:txBody>
          <a:bodyPr wrap="square" rtlCol="0">
            <a:spAutoFit/>
          </a:bodyPr>
          <a:lstStyle/>
          <a:p>
            <a:r>
              <a:rPr lang="ja-JP" altLang="en-US" dirty="0" smtClean="0"/>
              <a:t>女性の活躍を促進する意義　（４）</a:t>
            </a:r>
            <a:endParaRPr kumimoji="1" lang="en-US" altLang="ja-JP" dirty="0" smtClean="0"/>
          </a:p>
        </p:txBody>
      </p:sp>
      <p:sp>
        <p:nvSpPr>
          <p:cNvPr id="11" name="スライド番号プレースホルダ 10"/>
          <p:cNvSpPr>
            <a:spLocks noGrp="1"/>
          </p:cNvSpPr>
          <p:nvPr>
            <p:ph type="sldNum" sz="quarter" idx="12"/>
          </p:nvPr>
        </p:nvSpPr>
        <p:spPr/>
        <p:txBody>
          <a:bodyPr/>
          <a:lstStyle/>
          <a:p>
            <a:fld id="{37EF5067-3AB7-4642-9103-42CBD40CC6D9}" type="slidenum">
              <a:rPr kumimoji="1" lang="ja-JP" altLang="en-US" smtClean="0"/>
              <a:pPr/>
              <a:t>106</a:t>
            </a:fld>
            <a:endParaRPr kumimoji="1" lang="ja-JP" altLang="en-US" dirty="0"/>
          </a:p>
        </p:txBody>
      </p:sp>
    </p:spTree>
    <p:extLst>
      <p:ext uri="{BB962C8B-B14F-4D97-AF65-F5344CB8AC3E}">
        <p14:creationId xmlns:p14="http://schemas.microsoft.com/office/powerpoint/2010/main" val="278559390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35392" y="1886"/>
            <a:ext cx="9673075" cy="384721"/>
          </a:xfrm>
          <a:prstGeom prst="rect">
            <a:avLst/>
          </a:prstGeom>
          <a:noFill/>
        </p:spPr>
        <p:txBody>
          <a:bodyPr wrap="square" rtlCol="0">
            <a:spAutoFit/>
          </a:bodyPr>
          <a:lstStyle/>
          <a:p>
            <a:r>
              <a:rPr lang="ja-JP" altLang="en-US" dirty="0" smtClean="0"/>
              <a:t>女性の活躍促進をめぐる大阪の現状　（１）女性の就業状況</a:t>
            </a:r>
            <a:endParaRPr kumimoji="1" lang="en-US" altLang="ja-JP" dirty="0" smtClean="0"/>
          </a:p>
        </p:txBody>
      </p:sp>
      <p:sp>
        <p:nvSpPr>
          <p:cNvPr id="4" name="テキスト ボックス 3"/>
          <p:cNvSpPr txBox="1"/>
          <p:nvPr/>
        </p:nvSpPr>
        <p:spPr>
          <a:xfrm>
            <a:off x="176993" y="511006"/>
            <a:ext cx="3087251" cy="523220"/>
          </a:xfrm>
          <a:prstGeom prst="rect">
            <a:avLst/>
          </a:prstGeom>
          <a:noFill/>
        </p:spPr>
        <p:txBody>
          <a:bodyPr wrap="square" rtlCol="0">
            <a:spAutoFit/>
          </a:bodyPr>
          <a:lstStyle/>
          <a:p>
            <a:pPr marL="180975" indent="-180975">
              <a:tabLst>
                <a:tab pos="180975" algn="l"/>
              </a:tabLst>
            </a:pP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○人口減少、超高齢社会に突入する中で、生産年齢人口の減少が深刻。</a:t>
            </a:r>
            <a:endParaRPr kumimoji="1"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7" name="テキスト ボックス 6"/>
          <p:cNvSpPr txBox="1"/>
          <p:nvPr/>
        </p:nvSpPr>
        <p:spPr>
          <a:xfrm>
            <a:off x="208282" y="3933056"/>
            <a:ext cx="3055962" cy="523220"/>
          </a:xfrm>
          <a:prstGeom prst="rect">
            <a:avLst/>
          </a:prstGeom>
          <a:noFill/>
        </p:spPr>
        <p:txBody>
          <a:bodyPr wrap="square" rtlCol="0">
            <a:spAutoFit/>
          </a:bodyPr>
          <a:lstStyle/>
          <a:p>
            <a:pPr marL="180975" indent="-180975">
              <a:tabLst>
                <a:tab pos="180975" algn="l"/>
              </a:tabLst>
            </a:pPr>
            <a:r>
              <a:rPr kumimoji="1"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a:t>
            </a: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大阪は、全国の中で女性就業率が</a:t>
            </a:r>
            <a:r>
              <a:rPr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rPr>
              <a:t/>
            </a:r>
            <a:br>
              <a:rPr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rPr>
            </a:b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最低水準。</a:t>
            </a:r>
            <a:endParaRPr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endParaRPr>
          </a:p>
        </p:txBody>
      </p:sp>
      <p:grpSp>
        <p:nvGrpSpPr>
          <p:cNvPr id="2" name="グループ化 4"/>
          <p:cNvGrpSpPr/>
          <p:nvPr/>
        </p:nvGrpSpPr>
        <p:grpSpPr>
          <a:xfrm>
            <a:off x="1959847" y="420151"/>
            <a:ext cx="7498666" cy="3100484"/>
            <a:chOff x="-1523355" y="1258788"/>
            <a:chExt cx="6809851" cy="2498954"/>
          </a:xfrm>
        </p:grpSpPr>
        <p:pic>
          <p:nvPicPr>
            <p:cNvPr id="2052" name="Picture 4"/>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107504" y="1258788"/>
              <a:ext cx="5178992" cy="24989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 name="テキスト ボックス 15"/>
            <p:cNvSpPr txBox="1"/>
            <p:nvPr/>
          </p:nvSpPr>
          <p:spPr>
            <a:xfrm>
              <a:off x="-1523355" y="3219584"/>
              <a:ext cx="1615312" cy="446516"/>
            </a:xfrm>
            <a:prstGeom prst="rect">
              <a:avLst/>
            </a:prstGeom>
            <a:noFill/>
          </p:spPr>
          <p:txBody>
            <a:bodyPr wrap="square" rtlCol="0">
              <a:spAutoFit/>
            </a:bodyPr>
            <a:lstStyle/>
            <a:p>
              <a:r>
                <a:rPr kumimoji="1" lang="ja-JP" altLang="en-US" sz="1000" dirty="0" smtClean="0">
                  <a:latin typeface="ＭＳ Ｐ明朝" panose="02020600040205080304" pitchFamily="18" charset="-128"/>
                  <a:ea typeface="ＭＳ Ｐ明朝" panose="02020600040205080304" pitchFamily="18" charset="-128"/>
                </a:rPr>
                <a:t>「大阪府人口減少白書「人口減少」の潮流（</a:t>
              </a:r>
              <a:r>
                <a:rPr kumimoji="1" lang="en-US" altLang="ja-JP" sz="1000" dirty="0" smtClean="0">
                  <a:latin typeface="ＭＳ Ｐ明朝" panose="02020600040205080304" pitchFamily="18" charset="-128"/>
                  <a:ea typeface="ＭＳ Ｐ明朝" panose="02020600040205080304" pitchFamily="18" charset="-128"/>
                </a:rPr>
                <a:t>H26.3</a:t>
              </a:r>
              <a:r>
                <a:rPr kumimoji="1" lang="ja-JP" altLang="en-US" sz="1000" dirty="0" smtClean="0">
                  <a:latin typeface="ＭＳ Ｐ明朝" panose="02020600040205080304" pitchFamily="18" charset="-128"/>
                  <a:ea typeface="ＭＳ Ｐ明朝" panose="02020600040205080304" pitchFamily="18" charset="-128"/>
                </a:rPr>
                <a:t>推計による改訂版）」</a:t>
              </a:r>
              <a:endParaRPr kumimoji="1" lang="ja-JP" altLang="en-US" sz="1000" dirty="0">
                <a:latin typeface="ＭＳ Ｐ明朝" panose="02020600040205080304" pitchFamily="18" charset="-128"/>
                <a:ea typeface="ＭＳ Ｐ明朝" panose="02020600040205080304" pitchFamily="18" charset="-128"/>
              </a:endParaRPr>
            </a:p>
          </p:txBody>
        </p:sp>
      </p:grpSp>
      <p:pic>
        <p:nvPicPr>
          <p:cNvPr id="20" name="Picture 2"/>
          <p:cNvPicPr>
            <a:picLocks noChangeAspect="1" noChangeArrowheads="1"/>
          </p:cNvPicPr>
          <p:nvPr/>
        </p:nvPicPr>
        <p:blipFill rotWithShape="1">
          <a:blip r:embed="rId3" cstate="email">
            <a:extLst>
              <a:ext uri="{28A0092B-C50C-407E-A947-70E740481C1C}">
                <a14:useLocalDpi xmlns:a14="http://schemas.microsoft.com/office/drawing/2010/main" val="0"/>
              </a:ext>
            </a:extLst>
          </a:blip>
          <a:srcRect/>
          <a:stretch/>
        </p:blipFill>
        <p:spPr bwMode="auto">
          <a:xfrm>
            <a:off x="4160471" y="3626887"/>
            <a:ext cx="5192214" cy="3231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 name="円/楕円 20"/>
          <p:cNvSpPr/>
          <p:nvPr/>
        </p:nvSpPr>
        <p:spPr>
          <a:xfrm>
            <a:off x="8173036" y="5399578"/>
            <a:ext cx="839674" cy="340363"/>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p:cNvSpPr txBox="1"/>
          <p:nvPr/>
        </p:nvSpPr>
        <p:spPr>
          <a:xfrm>
            <a:off x="1820671" y="6184821"/>
            <a:ext cx="2057049" cy="553998"/>
          </a:xfrm>
          <a:prstGeom prst="rect">
            <a:avLst/>
          </a:prstGeom>
          <a:noFill/>
        </p:spPr>
        <p:txBody>
          <a:bodyPr wrap="square" rtlCol="0">
            <a:spAutoFit/>
          </a:bodyPr>
          <a:lstStyle/>
          <a:p>
            <a:r>
              <a:rPr kumimoji="1" lang="ja-JP" altLang="en-US" sz="1000" dirty="0" smtClean="0">
                <a:latin typeface="ＭＳ Ｐ明朝" panose="02020600040205080304" pitchFamily="18" charset="-128"/>
                <a:ea typeface="ＭＳ Ｐ明朝" panose="02020600040205080304" pitchFamily="18" charset="-128"/>
              </a:rPr>
              <a:t>「女性の就業機会拡大に関する調査」報告書（</a:t>
            </a:r>
            <a:r>
              <a:rPr kumimoji="1" lang="en-US" altLang="ja-JP" sz="1000" dirty="0" smtClean="0">
                <a:latin typeface="ＭＳ Ｐ明朝" panose="02020600040205080304" pitchFamily="18" charset="-128"/>
                <a:ea typeface="ＭＳ Ｐ明朝" panose="02020600040205080304" pitchFamily="18" charset="-128"/>
              </a:rPr>
              <a:t>H25.</a:t>
            </a:r>
            <a:r>
              <a:rPr kumimoji="1" lang="ja-JP" altLang="en-US" sz="1000" dirty="0" smtClean="0">
                <a:latin typeface="ＭＳ Ｐ明朝" panose="02020600040205080304" pitchFamily="18" charset="-128"/>
                <a:ea typeface="ＭＳ Ｐ明朝" panose="02020600040205080304" pitchFamily="18" charset="-128"/>
              </a:rPr>
              <a:t>大阪府）（</a:t>
            </a:r>
            <a:r>
              <a:rPr kumimoji="1" lang="en-US" altLang="ja-JP" sz="1000" dirty="0" smtClean="0">
                <a:latin typeface="ＭＳ Ｐ明朝" panose="02020600040205080304" pitchFamily="18" charset="-128"/>
                <a:ea typeface="ＭＳ Ｐ明朝" panose="02020600040205080304" pitchFamily="18" charset="-128"/>
              </a:rPr>
              <a:t>H24</a:t>
            </a:r>
            <a:r>
              <a:rPr lang="ja-JP" altLang="en-US" sz="1000" dirty="0" smtClean="0">
                <a:latin typeface="ＭＳ Ｐ明朝" panose="02020600040205080304" pitchFamily="18" charset="-128"/>
                <a:ea typeface="ＭＳ Ｐ明朝" panose="02020600040205080304" pitchFamily="18" charset="-128"/>
              </a:rPr>
              <a:t>就業構造</a:t>
            </a:r>
            <a:r>
              <a:rPr lang="ja-JP" altLang="en-US" sz="1000" dirty="0">
                <a:latin typeface="ＭＳ Ｐ明朝" panose="02020600040205080304" pitchFamily="18" charset="-128"/>
                <a:ea typeface="ＭＳ Ｐ明朝" panose="02020600040205080304" pitchFamily="18" charset="-128"/>
              </a:rPr>
              <a:t>基本</a:t>
            </a:r>
            <a:r>
              <a:rPr lang="ja-JP" altLang="en-US" sz="1000" dirty="0" smtClean="0">
                <a:latin typeface="ＭＳ Ｐ明朝" panose="02020600040205080304" pitchFamily="18" charset="-128"/>
                <a:ea typeface="ＭＳ Ｐ明朝" panose="02020600040205080304" pitchFamily="18" charset="-128"/>
              </a:rPr>
              <a:t>調査）</a:t>
            </a:r>
            <a:endParaRPr kumimoji="1" lang="ja-JP" altLang="en-US" sz="1000" dirty="0">
              <a:latin typeface="ＭＳ Ｐ明朝" panose="02020600040205080304" pitchFamily="18" charset="-128"/>
              <a:ea typeface="ＭＳ Ｐ明朝" panose="02020600040205080304" pitchFamily="18" charset="-128"/>
            </a:endParaRPr>
          </a:p>
        </p:txBody>
      </p:sp>
      <p:sp>
        <p:nvSpPr>
          <p:cNvPr id="13" name="スライド番号プレースホルダ 12"/>
          <p:cNvSpPr>
            <a:spLocks noGrp="1"/>
          </p:cNvSpPr>
          <p:nvPr>
            <p:ph type="sldNum" sz="quarter" idx="12"/>
          </p:nvPr>
        </p:nvSpPr>
        <p:spPr/>
        <p:txBody>
          <a:bodyPr/>
          <a:lstStyle/>
          <a:p>
            <a:fld id="{37EF5067-3AB7-4642-9103-42CBD40CC6D9}" type="slidenum">
              <a:rPr kumimoji="1" lang="ja-JP" altLang="en-US" smtClean="0"/>
              <a:pPr/>
              <a:t>107</a:t>
            </a:fld>
            <a:endParaRPr kumimoji="1" lang="ja-JP" altLang="en-US" dirty="0"/>
          </a:p>
        </p:txBody>
      </p:sp>
    </p:spTree>
    <p:extLst>
      <p:ext uri="{BB962C8B-B14F-4D97-AF65-F5344CB8AC3E}">
        <p14:creationId xmlns:p14="http://schemas.microsoft.com/office/powerpoint/2010/main" val="2167349332"/>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116463" y="62846"/>
            <a:ext cx="9673075" cy="384721"/>
          </a:xfrm>
          <a:prstGeom prst="rect">
            <a:avLst/>
          </a:prstGeom>
          <a:noFill/>
        </p:spPr>
        <p:txBody>
          <a:bodyPr wrap="square" rtlCol="0">
            <a:spAutoFit/>
          </a:bodyPr>
          <a:lstStyle/>
          <a:p>
            <a:r>
              <a:rPr lang="ja-JP" altLang="en-US" dirty="0" smtClean="0"/>
              <a:t>女性の活躍促進をめぐる大阪の現状</a:t>
            </a:r>
            <a:r>
              <a:rPr lang="ja-JP" altLang="en-US" dirty="0"/>
              <a:t>　（２）</a:t>
            </a:r>
            <a:r>
              <a:rPr lang="ja-JP" altLang="en-US" dirty="0" smtClean="0"/>
              <a:t>Ｍ字カーブとその要因</a:t>
            </a:r>
            <a:endParaRPr kumimoji="1" lang="en-US" altLang="ja-JP" dirty="0" smtClean="0"/>
          </a:p>
        </p:txBody>
      </p:sp>
      <p:pic>
        <p:nvPicPr>
          <p:cNvPr id="18" name="Picture 15"/>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311" y="2420888"/>
            <a:ext cx="5028889" cy="31878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2" name="テキスト ボックス 21"/>
          <p:cNvSpPr txBox="1"/>
          <p:nvPr/>
        </p:nvSpPr>
        <p:spPr>
          <a:xfrm>
            <a:off x="5386921" y="627968"/>
            <a:ext cx="4187680" cy="738664"/>
          </a:xfrm>
          <a:prstGeom prst="rect">
            <a:avLst/>
          </a:prstGeom>
          <a:noFill/>
        </p:spPr>
        <p:txBody>
          <a:bodyPr wrap="square" rtlCol="0">
            <a:spAutoFit/>
          </a:bodyPr>
          <a:lstStyle/>
          <a:p>
            <a:pPr marL="180975" indent="-180975">
              <a:tabLst>
                <a:tab pos="180975" algn="l"/>
              </a:tabLst>
            </a:pPr>
            <a:r>
              <a:rPr kumimoji="1"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○出産前有職者のうち、第一子出産後の就業継続率は４割弱。</a:t>
            </a:r>
            <a:endParaRPr kumimoji="1"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endParaRPr>
          </a:p>
          <a:p>
            <a:pPr marL="180975" indent="-180975">
              <a:tabLst>
                <a:tab pos="180975" algn="l"/>
              </a:tabLst>
            </a:pP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　 約</a:t>
            </a:r>
            <a:r>
              <a:rPr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rPr>
              <a:t>30</a:t>
            </a: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年間でこの割合は上がっていない。</a:t>
            </a:r>
            <a:endParaRPr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endParaRPr>
          </a:p>
        </p:txBody>
      </p:sp>
      <p:pic>
        <p:nvPicPr>
          <p:cNvPr id="1026" name="Picture 2"/>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5124688" y="1682698"/>
            <a:ext cx="4760913" cy="4591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テキスト ボックス 11"/>
          <p:cNvSpPr txBox="1"/>
          <p:nvPr/>
        </p:nvSpPr>
        <p:spPr>
          <a:xfrm>
            <a:off x="158086" y="620184"/>
            <a:ext cx="4316931" cy="1508105"/>
          </a:xfrm>
          <a:prstGeom prst="rect">
            <a:avLst/>
          </a:prstGeom>
          <a:noFill/>
        </p:spPr>
        <p:txBody>
          <a:bodyPr wrap="square" rtlCol="0">
            <a:spAutoFit/>
          </a:bodyPr>
          <a:lstStyle/>
          <a:p>
            <a:pPr marL="180975" indent="-180975">
              <a:tabLst>
                <a:tab pos="180975" algn="l"/>
              </a:tabLst>
            </a:pPr>
            <a:r>
              <a:rPr kumimoji="1"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a:t>
            </a: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女性の就業率の</a:t>
            </a:r>
            <a:r>
              <a:rPr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rPr>
              <a:t>M</a:t>
            </a: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字カーブを見ると、大阪は</a:t>
            </a:r>
            <a:r>
              <a:rPr kumimoji="1"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、全国に比べて、</a:t>
            </a:r>
            <a:r>
              <a:rPr kumimoji="1"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rPr>
              <a:t>M</a:t>
            </a:r>
            <a:r>
              <a:rPr kumimoji="1"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字の谷（第２のギャップ；結婚・出産期にあたる年代の低下）が深く、その後の回復も鈍い</a:t>
            </a:r>
            <a:endParaRPr kumimoji="1"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endParaRPr>
          </a:p>
          <a:p>
            <a:pPr marL="180975" indent="-180975">
              <a:tabLst>
                <a:tab pos="180975" algn="l"/>
              </a:tabLst>
            </a:pPr>
            <a:endParaRPr lang="en-US" altLang="ja-JP" sz="1400" dirty="0">
              <a:latin typeface="ＭＳ Ｐ明朝" panose="02020600040205080304" pitchFamily="18" charset="-128"/>
              <a:ea typeface="ＭＳ Ｐ明朝" panose="02020600040205080304" pitchFamily="18" charset="-128"/>
              <a:cs typeface="Meiryo UI" panose="020B0604030504040204" pitchFamily="50" charset="-128"/>
            </a:endParaRPr>
          </a:p>
          <a:p>
            <a:pPr marL="539750" indent="-539750">
              <a:tabLst>
                <a:tab pos="180975" algn="l"/>
              </a:tabLst>
            </a:pPr>
            <a:r>
              <a:rPr kumimoji="1"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　</a:t>
            </a:r>
            <a:r>
              <a:rPr kumimoji="1" lang="ja-JP" altLang="en-US" sz="1100" dirty="0" smtClean="0">
                <a:latin typeface="ＭＳ Ｐ明朝" panose="02020600040205080304" pitchFamily="18" charset="-128"/>
                <a:ea typeface="ＭＳ Ｐ明朝" panose="02020600040205080304" pitchFamily="18" charset="-128"/>
                <a:cs typeface="Meiryo UI" panose="020B0604030504040204" pitchFamily="50" charset="-128"/>
              </a:rPr>
              <a:t>　参考：</a:t>
            </a:r>
            <a:r>
              <a:rPr lang="en-US" altLang="ja-JP" sz="1100" dirty="0" smtClean="0">
                <a:latin typeface="ＭＳ Ｐ明朝" panose="02020600040205080304" pitchFamily="18" charset="-128"/>
                <a:ea typeface="ＭＳ Ｐ明朝" panose="02020600040205080304" pitchFamily="18" charset="-128"/>
                <a:cs typeface="Meiryo UI" panose="020B0604030504040204" pitchFamily="50" charset="-128"/>
              </a:rPr>
              <a:t>M</a:t>
            </a:r>
            <a:r>
              <a:rPr lang="ja-JP" altLang="en-US" sz="1100" dirty="0" smtClean="0">
                <a:latin typeface="ＭＳ Ｐ明朝" panose="02020600040205080304" pitchFamily="18" charset="-128"/>
                <a:ea typeface="ＭＳ Ｐ明朝" panose="02020600040205080304" pitchFamily="18" charset="-128"/>
                <a:cs typeface="Meiryo UI" panose="020B0604030504040204" pitchFamily="50" charset="-128"/>
              </a:rPr>
              <a:t>字カーブとは</a:t>
            </a:r>
            <a:r>
              <a:rPr lang="en-US" altLang="ja-JP" sz="1100" dirty="0" smtClean="0">
                <a:latin typeface="ＭＳ Ｐ明朝" panose="02020600040205080304" pitchFamily="18" charset="-128"/>
                <a:ea typeface="ＭＳ Ｐ明朝" panose="02020600040205080304" pitchFamily="18" charset="-128"/>
                <a:cs typeface="Meiryo UI" panose="020B0604030504040204" pitchFamily="50" charset="-128"/>
              </a:rPr>
              <a:t>…</a:t>
            </a:r>
            <a:r>
              <a:rPr lang="ja-JP" altLang="en-US" sz="1100" dirty="0" smtClean="0">
                <a:latin typeface="ＭＳ Ｐ明朝" panose="02020600040205080304" pitchFamily="18" charset="-128"/>
                <a:ea typeface="ＭＳ Ｐ明朝" panose="02020600040205080304" pitchFamily="18" charset="-128"/>
                <a:cs typeface="Meiryo UI" panose="020B0604030504040204" pitchFamily="50" charset="-128"/>
              </a:rPr>
              <a:t>我が国の女性の就業率は、結婚・出産期にあたる年代に一旦低下し、育児が落ち着いた時期に再び上昇するという、いわゆる</a:t>
            </a:r>
            <a:r>
              <a:rPr lang="en-US" altLang="ja-JP" sz="1100" dirty="0" smtClean="0">
                <a:latin typeface="ＭＳ Ｐ明朝" panose="02020600040205080304" pitchFamily="18" charset="-128"/>
                <a:ea typeface="ＭＳ Ｐ明朝" panose="02020600040205080304" pitchFamily="18" charset="-128"/>
                <a:cs typeface="Meiryo UI" panose="020B0604030504040204" pitchFamily="50" charset="-128"/>
              </a:rPr>
              <a:t>M</a:t>
            </a:r>
            <a:r>
              <a:rPr lang="ja-JP" altLang="en-US" sz="1100" dirty="0" smtClean="0">
                <a:latin typeface="ＭＳ Ｐ明朝" panose="02020600040205080304" pitchFamily="18" charset="-128"/>
                <a:ea typeface="ＭＳ Ｐ明朝" panose="02020600040205080304" pitchFamily="18" charset="-128"/>
                <a:cs typeface="Meiryo UI" panose="020B0604030504040204" pitchFamily="50" charset="-128"/>
              </a:rPr>
              <a:t>字カーブを描いている特徴がある</a:t>
            </a:r>
            <a:endParaRPr kumimoji="1" lang="en-US" altLang="ja-JP" sz="1100" dirty="0" smtClean="0">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13" name="テキスト ボックス 12"/>
          <p:cNvSpPr txBox="1"/>
          <p:nvPr/>
        </p:nvSpPr>
        <p:spPr>
          <a:xfrm>
            <a:off x="120447" y="5617144"/>
            <a:ext cx="4951753" cy="400110"/>
          </a:xfrm>
          <a:prstGeom prst="rect">
            <a:avLst/>
          </a:prstGeom>
          <a:noFill/>
        </p:spPr>
        <p:txBody>
          <a:bodyPr wrap="square" rtlCol="0">
            <a:spAutoFit/>
          </a:bodyPr>
          <a:lstStyle/>
          <a:p>
            <a:pPr algn="r"/>
            <a:r>
              <a:rPr kumimoji="1" lang="ja-JP" altLang="en-US" sz="1000" dirty="0" smtClean="0">
                <a:latin typeface="ＭＳ Ｐ明朝" panose="02020600040205080304" pitchFamily="18" charset="-128"/>
                <a:ea typeface="ＭＳ Ｐ明朝" panose="02020600040205080304" pitchFamily="18" charset="-128"/>
              </a:rPr>
              <a:t>「女性の就業機会拡大に関する調査」報告書</a:t>
            </a:r>
            <a:r>
              <a:rPr lang="ja-JP" altLang="en-US" sz="1000" dirty="0" smtClean="0">
                <a:latin typeface="ＭＳ Ｐ明朝" panose="02020600040205080304" pitchFamily="18" charset="-128"/>
                <a:ea typeface="ＭＳ Ｐ明朝" panose="02020600040205080304" pitchFamily="18" charset="-128"/>
              </a:rPr>
              <a:t>（</a:t>
            </a:r>
            <a:r>
              <a:rPr lang="en-US" altLang="ja-JP" sz="1000" dirty="0">
                <a:latin typeface="ＭＳ Ｐ明朝" panose="02020600040205080304" pitchFamily="18" charset="-128"/>
                <a:ea typeface="ＭＳ Ｐ明朝" panose="02020600040205080304" pitchFamily="18" charset="-128"/>
              </a:rPr>
              <a:t>H25.</a:t>
            </a:r>
            <a:r>
              <a:rPr lang="ja-JP" altLang="en-US" sz="1000" dirty="0">
                <a:latin typeface="ＭＳ Ｐ明朝" panose="02020600040205080304" pitchFamily="18" charset="-128"/>
                <a:ea typeface="ＭＳ Ｐ明朝" panose="02020600040205080304" pitchFamily="18" charset="-128"/>
              </a:rPr>
              <a:t>大阪府）</a:t>
            </a:r>
            <a:r>
              <a:rPr lang="ja-JP" altLang="en-US" sz="1000" dirty="0" smtClean="0">
                <a:latin typeface="ＭＳ Ｐ明朝" panose="02020600040205080304" pitchFamily="18" charset="-128"/>
                <a:ea typeface="ＭＳ Ｐ明朝" panose="02020600040205080304" pitchFamily="18" charset="-128"/>
              </a:rPr>
              <a:t>（</a:t>
            </a:r>
            <a:r>
              <a:rPr lang="en-US" altLang="ja-JP" sz="1000" dirty="0" smtClean="0">
                <a:latin typeface="ＭＳ Ｐ明朝" panose="02020600040205080304" pitchFamily="18" charset="-128"/>
                <a:ea typeface="ＭＳ Ｐ明朝" panose="02020600040205080304" pitchFamily="18" charset="-128"/>
              </a:rPr>
              <a:t>H24</a:t>
            </a:r>
            <a:r>
              <a:rPr lang="ja-JP" altLang="en-US" sz="1000" dirty="0">
                <a:latin typeface="ＭＳ Ｐ明朝" panose="02020600040205080304" pitchFamily="18" charset="-128"/>
                <a:ea typeface="ＭＳ Ｐ明朝" panose="02020600040205080304" pitchFamily="18" charset="-128"/>
              </a:rPr>
              <a:t>就業構造基本調査）</a:t>
            </a:r>
          </a:p>
          <a:p>
            <a:pPr algn="r"/>
            <a:endParaRPr kumimoji="1" lang="ja-JP" altLang="en-US" sz="1000" dirty="0">
              <a:latin typeface="ＭＳ Ｐ明朝" panose="02020600040205080304" pitchFamily="18" charset="-128"/>
              <a:ea typeface="ＭＳ Ｐ明朝" panose="02020600040205080304" pitchFamily="18" charset="-128"/>
            </a:endParaRPr>
          </a:p>
        </p:txBody>
      </p:sp>
      <p:sp>
        <p:nvSpPr>
          <p:cNvPr id="14" name="テキスト ボックス 13"/>
          <p:cNvSpPr txBox="1"/>
          <p:nvPr/>
        </p:nvSpPr>
        <p:spPr>
          <a:xfrm>
            <a:off x="4641880" y="6297001"/>
            <a:ext cx="4951753" cy="400110"/>
          </a:xfrm>
          <a:prstGeom prst="rect">
            <a:avLst/>
          </a:prstGeom>
          <a:noFill/>
        </p:spPr>
        <p:txBody>
          <a:bodyPr wrap="square" rtlCol="0">
            <a:spAutoFit/>
          </a:bodyPr>
          <a:lstStyle/>
          <a:p>
            <a:pPr algn="r"/>
            <a:r>
              <a:rPr kumimoji="1" lang="ja-JP" altLang="en-US" sz="1000" dirty="0" smtClean="0">
                <a:latin typeface="ＭＳ Ｐ明朝" panose="02020600040205080304" pitchFamily="18" charset="-128"/>
                <a:ea typeface="ＭＳ Ｐ明朝" panose="02020600040205080304" pitchFamily="18" charset="-128"/>
              </a:rPr>
              <a:t>「女性の就業機会拡大に関する調査」報告書</a:t>
            </a:r>
            <a:r>
              <a:rPr lang="ja-JP" altLang="en-US" sz="1000" dirty="0" smtClean="0">
                <a:latin typeface="ＭＳ Ｐ明朝" panose="02020600040205080304" pitchFamily="18" charset="-128"/>
                <a:ea typeface="ＭＳ Ｐ明朝" panose="02020600040205080304" pitchFamily="18" charset="-128"/>
              </a:rPr>
              <a:t>（</a:t>
            </a:r>
            <a:r>
              <a:rPr lang="en-US" altLang="ja-JP" sz="1000" dirty="0">
                <a:latin typeface="ＭＳ Ｐ明朝" panose="02020600040205080304" pitchFamily="18" charset="-128"/>
                <a:ea typeface="ＭＳ Ｐ明朝" panose="02020600040205080304" pitchFamily="18" charset="-128"/>
              </a:rPr>
              <a:t>H25.</a:t>
            </a:r>
            <a:r>
              <a:rPr lang="ja-JP" altLang="en-US" sz="1000" dirty="0" smtClean="0">
                <a:latin typeface="ＭＳ Ｐ明朝" panose="02020600040205080304" pitchFamily="18" charset="-128"/>
                <a:ea typeface="ＭＳ Ｐ明朝" panose="02020600040205080304" pitchFamily="18" charset="-128"/>
              </a:rPr>
              <a:t>大阪府）</a:t>
            </a:r>
            <a:endParaRPr lang="ja-JP" altLang="en-US" sz="1000" dirty="0">
              <a:latin typeface="ＭＳ Ｐ明朝" panose="02020600040205080304" pitchFamily="18" charset="-128"/>
              <a:ea typeface="ＭＳ Ｐ明朝" panose="02020600040205080304" pitchFamily="18" charset="-128"/>
            </a:endParaRPr>
          </a:p>
          <a:p>
            <a:pPr algn="r"/>
            <a:endParaRPr kumimoji="1" lang="ja-JP" altLang="en-US" sz="1000" dirty="0">
              <a:latin typeface="ＭＳ Ｐ明朝" panose="02020600040205080304" pitchFamily="18" charset="-128"/>
              <a:ea typeface="ＭＳ Ｐ明朝" panose="02020600040205080304" pitchFamily="18" charset="-128"/>
            </a:endParaRPr>
          </a:p>
        </p:txBody>
      </p:sp>
      <p:sp>
        <p:nvSpPr>
          <p:cNvPr id="10" name="スライド番号プレースホルダ 9"/>
          <p:cNvSpPr>
            <a:spLocks noGrp="1"/>
          </p:cNvSpPr>
          <p:nvPr>
            <p:ph type="sldNum" sz="quarter" idx="12"/>
          </p:nvPr>
        </p:nvSpPr>
        <p:spPr/>
        <p:txBody>
          <a:bodyPr/>
          <a:lstStyle/>
          <a:p>
            <a:fld id="{37EF5067-3AB7-4642-9103-42CBD40CC6D9}" type="slidenum">
              <a:rPr kumimoji="1" lang="ja-JP" altLang="en-US" smtClean="0"/>
              <a:pPr/>
              <a:t>108</a:t>
            </a:fld>
            <a:endParaRPr kumimoji="1" lang="ja-JP" altLang="en-US" dirty="0"/>
          </a:p>
        </p:txBody>
      </p:sp>
    </p:spTree>
    <p:extLst>
      <p:ext uri="{BB962C8B-B14F-4D97-AF65-F5344CB8AC3E}">
        <p14:creationId xmlns:p14="http://schemas.microsoft.com/office/powerpoint/2010/main" val="393070576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116463" y="-22878"/>
            <a:ext cx="9673075" cy="384721"/>
          </a:xfrm>
          <a:prstGeom prst="rect">
            <a:avLst/>
          </a:prstGeom>
          <a:noFill/>
        </p:spPr>
        <p:txBody>
          <a:bodyPr wrap="square" rtlCol="0">
            <a:spAutoFit/>
          </a:bodyPr>
          <a:lstStyle/>
          <a:p>
            <a:r>
              <a:rPr lang="ja-JP" altLang="en-US" dirty="0" smtClean="0"/>
              <a:t>女性の活躍促進をめぐる大阪の現状　（３）Ｍ字カーブの要因</a:t>
            </a:r>
            <a:endParaRPr kumimoji="1" lang="en-US" altLang="ja-JP" sz="1400" dirty="0" smtClean="0"/>
          </a:p>
        </p:txBody>
      </p:sp>
      <p:sp>
        <p:nvSpPr>
          <p:cNvPr id="4" name="テキスト ボックス 3"/>
          <p:cNvSpPr txBox="1"/>
          <p:nvPr/>
        </p:nvSpPr>
        <p:spPr>
          <a:xfrm>
            <a:off x="5029200" y="3037949"/>
            <a:ext cx="4698425" cy="954107"/>
          </a:xfrm>
          <a:prstGeom prst="rect">
            <a:avLst/>
          </a:prstGeom>
          <a:noFill/>
        </p:spPr>
        <p:txBody>
          <a:bodyPr wrap="square" rtlCol="0">
            <a:spAutoFit/>
          </a:bodyPr>
          <a:lstStyle/>
          <a:p>
            <a:pPr marL="180975" indent="-180975">
              <a:tabLst>
                <a:tab pos="180975" algn="l"/>
              </a:tabLst>
            </a:pPr>
            <a:r>
              <a:rPr kumimoji="1"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○働いていない女性が、就業のために一番必要だと考えるものは、「保育所や学童保育などの施設整備」が最も高く、</a:t>
            </a: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次いで「短時間勤務や在宅ワークなど多様な勤務形態の普及」の割合が高い</a:t>
            </a:r>
            <a:endParaRPr kumimoji="1"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7" name="テキスト ボックス 6"/>
          <p:cNvSpPr txBox="1"/>
          <p:nvPr/>
        </p:nvSpPr>
        <p:spPr>
          <a:xfrm>
            <a:off x="272480" y="596434"/>
            <a:ext cx="4562756" cy="523220"/>
          </a:xfrm>
          <a:prstGeom prst="rect">
            <a:avLst/>
          </a:prstGeom>
          <a:noFill/>
        </p:spPr>
        <p:txBody>
          <a:bodyPr wrap="square" rtlCol="0">
            <a:spAutoFit/>
          </a:bodyPr>
          <a:lstStyle/>
          <a:p>
            <a:pPr marL="180975" indent="-180975">
              <a:tabLst>
                <a:tab pos="180975" algn="l"/>
              </a:tabLst>
            </a:pPr>
            <a:r>
              <a:rPr kumimoji="1"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○大阪の働いていない２０代女性の約４割が、家事・育児・介護のいずれかの理由でやむなく</a:t>
            </a:r>
            <a:r>
              <a:rPr lang="ja-JP" altLang="en-US" sz="1400" dirty="0">
                <a:latin typeface="ＭＳ Ｐ明朝" panose="02020600040205080304" pitchFamily="18" charset="-128"/>
                <a:ea typeface="ＭＳ Ｐ明朝" panose="02020600040205080304" pitchFamily="18" charset="-128"/>
                <a:cs typeface="Meiryo UI" panose="020B0604030504040204" pitchFamily="50" charset="-128"/>
              </a:rPr>
              <a:t>辞めている</a:t>
            </a:r>
            <a:endParaRPr kumimoji="1"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10" name="テキスト ボックス 9"/>
          <p:cNvSpPr txBox="1"/>
          <p:nvPr/>
        </p:nvSpPr>
        <p:spPr>
          <a:xfrm>
            <a:off x="4988067" y="596434"/>
            <a:ext cx="4801470" cy="523220"/>
          </a:xfrm>
          <a:prstGeom prst="rect">
            <a:avLst/>
          </a:prstGeom>
          <a:noFill/>
        </p:spPr>
        <p:txBody>
          <a:bodyPr wrap="square" rtlCol="0">
            <a:spAutoFit/>
          </a:bodyPr>
          <a:lstStyle/>
          <a:p>
            <a:pPr marL="180975" indent="-180975">
              <a:tabLst>
                <a:tab pos="180975" algn="l"/>
              </a:tabLst>
            </a:pPr>
            <a:r>
              <a:rPr kumimoji="1"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○常勤就業女性の７割が保育所、学童等を利用しており、その確保が常勤就労促進の課題。</a:t>
            </a:r>
            <a:endParaRPr kumimoji="1"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endParaRPr>
          </a:p>
        </p:txBody>
      </p:sp>
      <p:pic>
        <p:nvPicPr>
          <p:cNvPr id="8" name="Picture 9"/>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416969" y="1084734"/>
            <a:ext cx="4225408" cy="23548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109017" y="1084734"/>
            <a:ext cx="4680521" cy="16561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4" name="Picture 2"/>
          <p:cNvPicPr>
            <a:picLocks noChangeAspect="1" noChangeArrowheads="1"/>
          </p:cNvPicPr>
          <p:nvPr/>
        </p:nvPicPr>
        <p:blipFill rotWithShape="1">
          <a:blip r:embed="rId4" cstate="email">
            <a:extLst>
              <a:ext uri="{28A0092B-C50C-407E-A947-70E740481C1C}">
                <a14:useLocalDpi xmlns:a14="http://schemas.microsoft.com/office/drawing/2010/main" val="0"/>
              </a:ext>
            </a:extLst>
          </a:blip>
          <a:srcRect l="-6" r="-6"/>
          <a:stretch/>
        </p:blipFill>
        <p:spPr bwMode="auto">
          <a:xfrm>
            <a:off x="818541" y="4036838"/>
            <a:ext cx="3354373" cy="28355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テキスト ボックス 14"/>
          <p:cNvSpPr txBox="1"/>
          <p:nvPr/>
        </p:nvSpPr>
        <p:spPr>
          <a:xfrm>
            <a:off x="350489" y="3786212"/>
            <a:ext cx="4368485" cy="307777"/>
          </a:xfrm>
          <a:prstGeom prst="rect">
            <a:avLst/>
          </a:prstGeom>
          <a:noFill/>
        </p:spPr>
        <p:txBody>
          <a:bodyPr wrap="square" rtlCol="0">
            <a:spAutoFit/>
          </a:bodyPr>
          <a:lstStyle/>
          <a:p>
            <a:pPr marL="180975" indent="-180975">
              <a:tabLst>
                <a:tab pos="180975" algn="l"/>
              </a:tabLst>
            </a:pPr>
            <a:r>
              <a:rPr kumimoji="1"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○待機児童の状況</a:t>
            </a:r>
            <a:endParaRPr kumimoji="1"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endParaRPr>
          </a:p>
        </p:txBody>
      </p:sp>
      <p:pic>
        <p:nvPicPr>
          <p:cNvPr id="17" name="Picture 3"/>
          <p:cNvPicPr>
            <a:picLocks noChangeAspect="1" noChangeArrowheads="1"/>
          </p:cNvPicPr>
          <p:nvPr/>
        </p:nvPicPr>
        <p:blipFill rotWithShape="1">
          <a:blip r:embed="rId5" cstate="email">
            <a:extLst>
              <a:ext uri="{28A0092B-C50C-407E-A947-70E740481C1C}">
                <a14:useLocalDpi xmlns:a14="http://schemas.microsoft.com/office/drawing/2010/main" val="0"/>
              </a:ext>
            </a:extLst>
          </a:blip>
          <a:srcRect/>
          <a:stretch/>
        </p:blipFill>
        <p:spPr bwMode="auto">
          <a:xfrm>
            <a:off x="5567553" y="4010180"/>
            <a:ext cx="3753475" cy="26708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テキスト ボックス 19"/>
          <p:cNvSpPr txBox="1"/>
          <p:nvPr/>
        </p:nvSpPr>
        <p:spPr>
          <a:xfrm>
            <a:off x="1225880" y="3439606"/>
            <a:ext cx="3416497" cy="246221"/>
          </a:xfrm>
          <a:prstGeom prst="rect">
            <a:avLst/>
          </a:prstGeom>
          <a:noFill/>
        </p:spPr>
        <p:txBody>
          <a:bodyPr wrap="square" rtlCol="0">
            <a:spAutoFit/>
          </a:bodyPr>
          <a:lstStyle/>
          <a:p>
            <a:pPr algn="r"/>
            <a:r>
              <a:rPr kumimoji="1" lang="ja-JP" altLang="en-US" sz="1000" dirty="0" smtClean="0">
                <a:latin typeface="ＭＳ Ｐ明朝" panose="02020600040205080304" pitchFamily="18" charset="-128"/>
                <a:ea typeface="ＭＳ Ｐ明朝" panose="02020600040205080304" pitchFamily="18" charset="-128"/>
              </a:rPr>
              <a:t>「女性の就業機会拡大に関する調査」報告書</a:t>
            </a:r>
            <a:r>
              <a:rPr lang="ja-JP" altLang="en-US" sz="1000" dirty="0" smtClean="0">
                <a:latin typeface="ＭＳ Ｐ明朝" panose="02020600040205080304" pitchFamily="18" charset="-128"/>
                <a:ea typeface="ＭＳ Ｐ明朝" panose="02020600040205080304" pitchFamily="18" charset="-128"/>
              </a:rPr>
              <a:t>（</a:t>
            </a:r>
            <a:r>
              <a:rPr lang="en-US" altLang="ja-JP" sz="1000" dirty="0">
                <a:latin typeface="ＭＳ Ｐ明朝" panose="02020600040205080304" pitchFamily="18" charset="-128"/>
                <a:ea typeface="ＭＳ Ｐ明朝" panose="02020600040205080304" pitchFamily="18" charset="-128"/>
              </a:rPr>
              <a:t>H25.</a:t>
            </a:r>
            <a:r>
              <a:rPr lang="ja-JP" altLang="en-US" sz="1000" dirty="0" smtClean="0">
                <a:latin typeface="ＭＳ Ｐ明朝" panose="02020600040205080304" pitchFamily="18" charset="-128"/>
                <a:ea typeface="ＭＳ Ｐ明朝" panose="02020600040205080304" pitchFamily="18" charset="-128"/>
              </a:rPr>
              <a:t>大阪府）</a:t>
            </a:r>
            <a:endParaRPr kumimoji="1" lang="ja-JP" altLang="en-US" sz="1000" dirty="0">
              <a:latin typeface="ＭＳ Ｐ明朝" panose="02020600040205080304" pitchFamily="18" charset="-128"/>
              <a:ea typeface="ＭＳ Ｐ明朝" panose="02020600040205080304" pitchFamily="18" charset="-128"/>
            </a:endParaRPr>
          </a:p>
        </p:txBody>
      </p:sp>
      <p:sp>
        <p:nvSpPr>
          <p:cNvPr id="21" name="テキスト ボックス 20"/>
          <p:cNvSpPr txBox="1"/>
          <p:nvPr/>
        </p:nvSpPr>
        <p:spPr>
          <a:xfrm>
            <a:off x="6373041" y="2740918"/>
            <a:ext cx="3416497" cy="246221"/>
          </a:xfrm>
          <a:prstGeom prst="rect">
            <a:avLst/>
          </a:prstGeom>
          <a:noFill/>
        </p:spPr>
        <p:txBody>
          <a:bodyPr wrap="square" rtlCol="0">
            <a:spAutoFit/>
          </a:bodyPr>
          <a:lstStyle/>
          <a:p>
            <a:pPr algn="r"/>
            <a:r>
              <a:rPr kumimoji="1" lang="ja-JP" altLang="en-US" sz="1000" dirty="0" smtClean="0">
                <a:latin typeface="ＭＳ Ｐ明朝" panose="02020600040205080304" pitchFamily="18" charset="-128"/>
                <a:ea typeface="ＭＳ Ｐ明朝" panose="02020600040205080304" pitchFamily="18" charset="-128"/>
              </a:rPr>
              <a:t>「女性の就業機会拡大に関する調査」報告書</a:t>
            </a:r>
            <a:r>
              <a:rPr lang="ja-JP" altLang="en-US" sz="1000" dirty="0" smtClean="0">
                <a:latin typeface="ＭＳ Ｐ明朝" panose="02020600040205080304" pitchFamily="18" charset="-128"/>
                <a:ea typeface="ＭＳ Ｐ明朝" panose="02020600040205080304" pitchFamily="18" charset="-128"/>
              </a:rPr>
              <a:t>（</a:t>
            </a:r>
            <a:r>
              <a:rPr lang="en-US" altLang="ja-JP" sz="1000" dirty="0">
                <a:latin typeface="ＭＳ Ｐ明朝" panose="02020600040205080304" pitchFamily="18" charset="-128"/>
                <a:ea typeface="ＭＳ Ｐ明朝" panose="02020600040205080304" pitchFamily="18" charset="-128"/>
              </a:rPr>
              <a:t>H25.</a:t>
            </a:r>
            <a:r>
              <a:rPr lang="ja-JP" altLang="en-US" sz="1000" dirty="0" smtClean="0">
                <a:latin typeface="ＭＳ Ｐ明朝" panose="02020600040205080304" pitchFamily="18" charset="-128"/>
                <a:ea typeface="ＭＳ Ｐ明朝" panose="02020600040205080304" pitchFamily="18" charset="-128"/>
              </a:rPr>
              <a:t>大阪府）</a:t>
            </a:r>
            <a:endParaRPr kumimoji="1" lang="ja-JP" altLang="en-US" sz="1000" dirty="0">
              <a:latin typeface="ＭＳ Ｐ明朝" panose="02020600040205080304" pitchFamily="18" charset="-128"/>
              <a:ea typeface="ＭＳ Ｐ明朝" panose="02020600040205080304" pitchFamily="18" charset="-128"/>
            </a:endParaRPr>
          </a:p>
        </p:txBody>
      </p:sp>
      <p:sp>
        <p:nvSpPr>
          <p:cNvPr id="22" name="テキスト ボックス 21"/>
          <p:cNvSpPr txBox="1"/>
          <p:nvPr/>
        </p:nvSpPr>
        <p:spPr>
          <a:xfrm>
            <a:off x="6105128" y="6649311"/>
            <a:ext cx="3416497" cy="246221"/>
          </a:xfrm>
          <a:prstGeom prst="rect">
            <a:avLst/>
          </a:prstGeom>
          <a:noFill/>
        </p:spPr>
        <p:txBody>
          <a:bodyPr wrap="square" rtlCol="0">
            <a:spAutoFit/>
          </a:bodyPr>
          <a:lstStyle/>
          <a:p>
            <a:pPr algn="r"/>
            <a:r>
              <a:rPr kumimoji="1" lang="ja-JP" altLang="en-US" sz="1000" dirty="0" smtClean="0">
                <a:latin typeface="ＭＳ Ｐ明朝" panose="02020600040205080304" pitchFamily="18" charset="-128"/>
                <a:ea typeface="ＭＳ Ｐ明朝" panose="02020600040205080304" pitchFamily="18" charset="-128"/>
              </a:rPr>
              <a:t>「女性の就業機会拡大に関する調査」報告書</a:t>
            </a:r>
            <a:r>
              <a:rPr lang="ja-JP" altLang="en-US" sz="1000" dirty="0" smtClean="0">
                <a:latin typeface="ＭＳ Ｐ明朝" panose="02020600040205080304" pitchFamily="18" charset="-128"/>
                <a:ea typeface="ＭＳ Ｐ明朝" panose="02020600040205080304" pitchFamily="18" charset="-128"/>
              </a:rPr>
              <a:t>（</a:t>
            </a:r>
            <a:r>
              <a:rPr lang="en-US" altLang="ja-JP" sz="1000" dirty="0">
                <a:latin typeface="ＭＳ Ｐ明朝" panose="02020600040205080304" pitchFamily="18" charset="-128"/>
                <a:ea typeface="ＭＳ Ｐ明朝" panose="02020600040205080304" pitchFamily="18" charset="-128"/>
              </a:rPr>
              <a:t>H25.</a:t>
            </a:r>
            <a:r>
              <a:rPr lang="ja-JP" altLang="en-US" sz="1000" dirty="0" smtClean="0">
                <a:latin typeface="ＭＳ Ｐ明朝" panose="02020600040205080304" pitchFamily="18" charset="-128"/>
                <a:ea typeface="ＭＳ Ｐ明朝" panose="02020600040205080304" pitchFamily="18" charset="-128"/>
              </a:rPr>
              <a:t>大阪府）</a:t>
            </a:r>
            <a:endParaRPr kumimoji="1" lang="ja-JP" altLang="en-US" sz="1000" dirty="0">
              <a:latin typeface="ＭＳ Ｐ明朝" panose="02020600040205080304" pitchFamily="18" charset="-128"/>
              <a:ea typeface="ＭＳ Ｐ明朝" panose="02020600040205080304" pitchFamily="18" charset="-128"/>
            </a:endParaRPr>
          </a:p>
        </p:txBody>
      </p:sp>
      <p:sp>
        <p:nvSpPr>
          <p:cNvPr id="18" name="スライド番号プレースホルダ 17"/>
          <p:cNvSpPr>
            <a:spLocks noGrp="1"/>
          </p:cNvSpPr>
          <p:nvPr>
            <p:ph type="sldNum" sz="quarter" idx="12"/>
          </p:nvPr>
        </p:nvSpPr>
        <p:spPr/>
        <p:txBody>
          <a:bodyPr/>
          <a:lstStyle/>
          <a:p>
            <a:fld id="{37EF5067-3AB7-4642-9103-42CBD40CC6D9}" type="slidenum">
              <a:rPr kumimoji="1" lang="ja-JP" altLang="en-US" smtClean="0"/>
              <a:pPr/>
              <a:t>109</a:t>
            </a:fld>
            <a:endParaRPr kumimoji="1" lang="ja-JP" altLang="en-US" dirty="0"/>
          </a:p>
        </p:txBody>
      </p:sp>
    </p:spTree>
    <p:extLst>
      <p:ext uri="{BB962C8B-B14F-4D97-AF65-F5344CB8AC3E}">
        <p14:creationId xmlns:p14="http://schemas.microsoft.com/office/powerpoint/2010/main" val="130127027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6"/>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Ｐゴシック" pitchFamily="50" charset="-128"/>
                <a:ea typeface="ＭＳ Ｐゴシック" pitchFamily="50" charset="-128"/>
              </a:rPr>
              <a:t>１．大阪駅周辺　③関西国際空港への鉄道所要時間の短縮</a:t>
            </a:r>
            <a:endParaRPr lang="en-US" altLang="ja-JP" sz="2000" b="1" dirty="0" smtClean="0">
              <a:solidFill>
                <a:schemeClr val="bg1"/>
              </a:solidFill>
              <a:latin typeface="ＭＳ Ｐゴシック" pitchFamily="50" charset="-128"/>
              <a:ea typeface="ＭＳ Ｐゴシック" pitchFamily="50" charset="-128"/>
            </a:endParaRPr>
          </a:p>
        </p:txBody>
      </p:sp>
      <p:sp>
        <p:nvSpPr>
          <p:cNvPr id="25" name="角丸四角形 24"/>
          <p:cNvSpPr/>
          <p:nvPr/>
        </p:nvSpPr>
        <p:spPr>
          <a:xfrm>
            <a:off x="230102" y="535147"/>
            <a:ext cx="9439049" cy="733613"/>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000" rIns="36000" rtlCol="0" anchor="ctr"/>
          <a:lstStyle/>
          <a:p>
            <a:r>
              <a:rPr lang="ja-JP" altLang="en-US" sz="1600" dirty="0" smtClean="0">
                <a:solidFill>
                  <a:schemeClr val="tx1"/>
                </a:solidFill>
              </a:rPr>
              <a:t>＜めざす姿＞</a:t>
            </a:r>
            <a:endParaRPr lang="en-US" altLang="ja-JP" sz="1600" dirty="0" smtClean="0">
              <a:solidFill>
                <a:schemeClr val="tx1"/>
              </a:solidFill>
            </a:endParaRPr>
          </a:p>
          <a:p>
            <a:pPr marL="273050" indent="-273050"/>
            <a:r>
              <a:rPr lang="ja-JP" altLang="en-US" sz="1600" dirty="0" smtClean="0">
                <a:solidFill>
                  <a:schemeClr val="tx1"/>
                </a:solidFill>
                <a:latin typeface="ＭＳ Ｐ明朝" pitchFamily="18" charset="-128"/>
                <a:ea typeface="ＭＳ Ｐ明朝" pitchFamily="18" charset="-128"/>
              </a:rPr>
              <a:t>　・うめきた２期区域に設置する地下新駅に、関空特急「はるか」が停車することにより、 関西国際空港への鉄道所要時間を短縮し、国土軸である新大阪へのアクセスも強化する。</a:t>
            </a:r>
          </a:p>
        </p:txBody>
      </p:sp>
      <p:sp>
        <p:nvSpPr>
          <p:cNvPr id="29" name="正方形/長方形 28"/>
          <p:cNvSpPr/>
          <p:nvPr/>
        </p:nvSpPr>
        <p:spPr>
          <a:xfrm>
            <a:off x="194471" y="2564906"/>
            <a:ext cx="2808000" cy="398875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endParaRPr kumimoji="1" lang="en-US" altLang="ja-JP" sz="1200" dirty="0" smtClean="0">
              <a:solidFill>
                <a:schemeClr val="tx1"/>
              </a:solidFill>
            </a:endParaRPr>
          </a:p>
          <a:p>
            <a:endParaRPr lang="en-US" altLang="ja-JP" sz="1200" dirty="0" smtClean="0">
              <a:solidFill>
                <a:schemeClr val="tx1"/>
              </a:solidFill>
            </a:endParaRPr>
          </a:p>
          <a:p>
            <a:pPr marL="85725" indent="-85725">
              <a:buFont typeface="Arial" pitchFamily="34" charset="0"/>
              <a:buChar char="•"/>
            </a:pPr>
            <a:r>
              <a:rPr kumimoji="1" lang="ja-JP" altLang="en-US" sz="1200" dirty="0" smtClean="0">
                <a:solidFill>
                  <a:schemeClr val="tx1"/>
                </a:solidFill>
                <a:latin typeface="ＭＳ Ｐ明朝" pitchFamily="18" charset="-128"/>
                <a:ea typeface="ＭＳ Ｐ明朝" pitchFamily="18" charset="-128"/>
              </a:rPr>
              <a:t>「はるか」は、新大阪駅出発後、大阪駅周辺に停車せず、通過。</a:t>
            </a:r>
            <a:endParaRPr kumimoji="1" lang="en-US" altLang="ja-JP" sz="1200" dirty="0" smtClean="0">
              <a:solidFill>
                <a:schemeClr val="tx1"/>
              </a:solidFill>
              <a:latin typeface="ＭＳ Ｐ明朝" pitchFamily="18" charset="-128"/>
              <a:ea typeface="ＭＳ Ｐ明朝" pitchFamily="18" charset="-128"/>
            </a:endParaRPr>
          </a:p>
          <a:p>
            <a:endParaRPr kumimoji="1" lang="ja-JP" altLang="en-US" sz="1200" dirty="0">
              <a:solidFill>
                <a:schemeClr val="tx1"/>
              </a:solidFill>
            </a:endParaRPr>
          </a:p>
        </p:txBody>
      </p:sp>
      <p:sp>
        <p:nvSpPr>
          <p:cNvPr id="31" name="正方形/長方形 30"/>
          <p:cNvSpPr/>
          <p:nvPr/>
        </p:nvSpPr>
        <p:spPr>
          <a:xfrm>
            <a:off x="3512841" y="2564906"/>
            <a:ext cx="2808000" cy="399670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endParaRPr kumimoji="1" lang="en-US" altLang="ja-JP" sz="1200" dirty="0" smtClean="0">
              <a:solidFill>
                <a:schemeClr val="tx1"/>
              </a:solidFill>
            </a:endParaRPr>
          </a:p>
          <a:p>
            <a:endParaRPr lang="en-US" altLang="ja-JP" sz="1200" dirty="0" smtClean="0">
              <a:solidFill>
                <a:schemeClr val="tx1"/>
              </a:solidFill>
            </a:endParaRPr>
          </a:p>
          <a:p>
            <a:pPr marL="85725" indent="-85725">
              <a:buFont typeface="Arial" pitchFamily="34" charset="0"/>
              <a:buChar char="•"/>
            </a:pPr>
            <a:r>
              <a:rPr lang="ja-JP" altLang="en-US" sz="1200" dirty="0" smtClean="0">
                <a:solidFill>
                  <a:schemeClr val="tx1"/>
                </a:solidFill>
                <a:latin typeface="ＭＳ Ｐ明朝" pitchFamily="18" charset="-128"/>
                <a:ea typeface="ＭＳ Ｐ明朝" pitchFamily="18" charset="-128"/>
              </a:rPr>
              <a:t>「はるか」が新駅へ停車することにより、関西国際空港への鉄道所要時間の短縮及び新大阪へのアクセス強化を図る。</a:t>
            </a:r>
            <a:endParaRPr kumimoji="1" lang="ja-JP" altLang="en-US" sz="1200" dirty="0">
              <a:solidFill>
                <a:schemeClr val="tx1"/>
              </a:solidFill>
              <a:latin typeface="ＭＳ Ｐ明朝" pitchFamily="18" charset="-128"/>
              <a:ea typeface="ＭＳ Ｐ明朝" pitchFamily="18" charset="-128"/>
            </a:endParaRPr>
          </a:p>
        </p:txBody>
      </p:sp>
      <p:sp>
        <p:nvSpPr>
          <p:cNvPr id="33" name="右矢印 32"/>
          <p:cNvSpPr/>
          <p:nvPr/>
        </p:nvSpPr>
        <p:spPr>
          <a:xfrm>
            <a:off x="3080792" y="4149082"/>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4" name="正方形/長方形 33"/>
          <p:cNvSpPr/>
          <p:nvPr/>
        </p:nvSpPr>
        <p:spPr>
          <a:xfrm>
            <a:off x="200472" y="2564906"/>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ja-JP" altLang="en-US" sz="1600" b="1" dirty="0" smtClean="0"/>
              <a:t>現在</a:t>
            </a:r>
            <a:endParaRPr kumimoji="1" lang="ja-JP" altLang="en-US" sz="1600" b="1" dirty="0"/>
          </a:p>
        </p:txBody>
      </p:sp>
      <p:sp>
        <p:nvSpPr>
          <p:cNvPr id="39" name="正方形/長方形 38"/>
          <p:cNvSpPr/>
          <p:nvPr/>
        </p:nvSpPr>
        <p:spPr>
          <a:xfrm>
            <a:off x="3512844" y="2564906"/>
            <a:ext cx="2448272"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t>新駅設置時点（</a:t>
            </a:r>
            <a:r>
              <a:rPr lang="en-US" altLang="ja-JP" sz="1600" b="1" dirty="0" smtClean="0"/>
              <a:t>2022</a:t>
            </a:r>
            <a:r>
              <a:rPr lang="ja-JP" altLang="en-US" sz="1600" b="1" dirty="0" smtClean="0"/>
              <a:t>年度）</a:t>
            </a:r>
            <a:endParaRPr kumimoji="1" lang="ja-JP" altLang="en-US" sz="1600" b="1" dirty="0"/>
          </a:p>
        </p:txBody>
      </p:sp>
      <p:sp>
        <p:nvSpPr>
          <p:cNvPr id="15" name="正方形/長方形 14"/>
          <p:cNvSpPr/>
          <p:nvPr/>
        </p:nvSpPr>
        <p:spPr>
          <a:xfrm>
            <a:off x="6825208" y="2564906"/>
            <a:ext cx="2808000" cy="400465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endParaRPr kumimoji="1" lang="en-US" altLang="ja-JP" sz="1200" dirty="0" smtClean="0">
              <a:solidFill>
                <a:schemeClr val="tx1"/>
              </a:solidFill>
            </a:endParaRPr>
          </a:p>
          <a:p>
            <a:endParaRPr lang="en-US" altLang="ja-JP" sz="1200" dirty="0" smtClean="0">
              <a:solidFill>
                <a:schemeClr val="tx1"/>
              </a:solidFill>
            </a:endParaRPr>
          </a:p>
          <a:p>
            <a:pPr marL="85725" indent="-85725">
              <a:lnSpc>
                <a:spcPts val="1200"/>
              </a:lnSpc>
              <a:buFont typeface="Arial" pitchFamily="34" charset="0"/>
              <a:buChar char="•"/>
            </a:pPr>
            <a:r>
              <a:rPr lang="ja-JP" altLang="en-US" sz="1200" dirty="0" smtClean="0">
                <a:solidFill>
                  <a:schemeClr val="tx1"/>
                </a:solidFill>
                <a:latin typeface="ＭＳ Ｐ明朝" pitchFamily="18" charset="-128"/>
                <a:ea typeface="ＭＳ Ｐ明朝" pitchFamily="18" charset="-128"/>
              </a:rPr>
              <a:t>現在事業化に向け検討中である「なにわ筋線」の整備により、更に所要時間を短縮。（「はるか」ルートが環状線からなにわ筋線へ移動）</a:t>
            </a:r>
            <a:endParaRPr kumimoji="1" lang="ja-JP" altLang="en-US" sz="1200" dirty="0">
              <a:solidFill>
                <a:schemeClr val="tx1"/>
              </a:solidFill>
              <a:latin typeface="ＭＳ Ｐ明朝" pitchFamily="18" charset="-128"/>
              <a:ea typeface="ＭＳ Ｐ明朝" pitchFamily="18" charset="-128"/>
            </a:endParaRPr>
          </a:p>
        </p:txBody>
      </p:sp>
      <p:sp>
        <p:nvSpPr>
          <p:cNvPr id="16" name="正方形/長方形 15"/>
          <p:cNvSpPr/>
          <p:nvPr/>
        </p:nvSpPr>
        <p:spPr>
          <a:xfrm>
            <a:off x="6825208" y="2564906"/>
            <a:ext cx="2664296"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将来（なにわ筋線整備時点）</a:t>
            </a:r>
            <a:endParaRPr kumimoji="1" lang="en-US" altLang="ja-JP" sz="1600" b="1" dirty="0" smtClean="0"/>
          </a:p>
        </p:txBody>
      </p:sp>
      <p:sp>
        <p:nvSpPr>
          <p:cNvPr id="17" name="右矢印 16"/>
          <p:cNvSpPr/>
          <p:nvPr/>
        </p:nvSpPr>
        <p:spPr>
          <a:xfrm>
            <a:off x="6393160" y="4149082"/>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18" name="Picture 2" descr="130330配置図(2期従前)"/>
          <p:cNvPicPr>
            <a:picLocks noChangeAspect="1" noChangeArrowheads="1"/>
          </p:cNvPicPr>
          <p:nvPr/>
        </p:nvPicPr>
        <p:blipFill>
          <a:blip r:embed="rId2" cstate="email"/>
          <a:srcRect/>
          <a:stretch>
            <a:fillRect/>
          </a:stretch>
        </p:blipFill>
        <p:spPr bwMode="auto">
          <a:xfrm>
            <a:off x="416496" y="3456555"/>
            <a:ext cx="2293137" cy="2880320"/>
          </a:xfrm>
          <a:prstGeom prst="rect">
            <a:avLst/>
          </a:prstGeom>
          <a:noFill/>
          <a:ln w="9525">
            <a:noFill/>
            <a:miter lim="800000"/>
            <a:headEnd/>
            <a:tailEnd/>
          </a:ln>
        </p:spPr>
      </p:pic>
      <p:pic>
        <p:nvPicPr>
          <p:cNvPr id="21" name="Picture 3" descr="BASEMAP130115'_1配置図"/>
          <p:cNvPicPr>
            <a:picLocks noChangeAspect="1" noChangeArrowheads="1"/>
          </p:cNvPicPr>
          <p:nvPr/>
        </p:nvPicPr>
        <p:blipFill>
          <a:blip r:embed="rId3" cstate="email"/>
          <a:srcRect/>
          <a:stretch>
            <a:fillRect/>
          </a:stretch>
        </p:blipFill>
        <p:spPr bwMode="auto">
          <a:xfrm>
            <a:off x="3800876" y="3611271"/>
            <a:ext cx="2172389" cy="2880320"/>
          </a:xfrm>
          <a:prstGeom prst="rect">
            <a:avLst/>
          </a:prstGeom>
          <a:noFill/>
          <a:ln w="9525">
            <a:noFill/>
            <a:miter lim="800000"/>
            <a:headEnd/>
            <a:tailEnd/>
          </a:ln>
        </p:spPr>
      </p:pic>
      <p:sp>
        <p:nvSpPr>
          <p:cNvPr id="22" name="フリーフォーム 21"/>
          <p:cNvSpPr/>
          <p:nvPr/>
        </p:nvSpPr>
        <p:spPr>
          <a:xfrm>
            <a:off x="671011" y="3616432"/>
            <a:ext cx="1133035" cy="2597831"/>
          </a:xfrm>
          <a:custGeom>
            <a:avLst/>
            <a:gdLst>
              <a:gd name="connsiteX0" fmla="*/ 596900 w 1117600"/>
              <a:gd name="connsiteY0" fmla="*/ 31750 h 2305050"/>
              <a:gd name="connsiteX1" fmla="*/ 1035050 w 1117600"/>
              <a:gd name="connsiteY1" fmla="*/ 0 h 2305050"/>
              <a:gd name="connsiteX2" fmla="*/ 1117600 w 1117600"/>
              <a:gd name="connsiteY2" fmla="*/ 374650 h 2305050"/>
              <a:gd name="connsiteX3" fmla="*/ 628650 w 1117600"/>
              <a:gd name="connsiteY3" fmla="*/ 419100 h 2305050"/>
              <a:gd name="connsiteX4" fmla="*/ 793750 w 1117600"/>
              <a:gd name="connsiteY4" fmla="*/ 1758950 h 2305050"/>
              <a:gd name="connsiteX5" fmla="*/ 768350 w 1117600"/>
              <a:gd name="connsiteY5" fmla="*/ 2184400 h 2305050"/>
              <a:gd name="connsiteX6" fmla="*/ 0 w 1117600"/>
              <a:gd name="connsiteY6" fmla="*/ 2305050 h 2305050"/>
              <a:gd name="connsiteX7" fmla="*/ 95250 w 1117600"/>
              <a:gd name="connsiteY7" fmla="*/ 1295400 h 2305050"/>
              <a:gd name="connsiteX8" fmla="*/ 488950 w 1117600"/>
              <a:gd name="connsiteY8" fmla="*/ 304800 h 2305050"/>
              <a:gd name="connsiteX9" fmla="*/ 520700 w 1117600"/>
              <a:gd name="connsiteY9" fmla="*/ 254000 h 2305050"/>
              <a:gd name="connsiteX10" fmla="*/ 527050 w 1117600"/>
              <a:gd name="connsiteY10" fmla="*/ 234950 h 2305050"/>
              <a:gd name="connsiteX11" fmla="*/ 596900 w 1117600"/>
              <a:gd name="connsiteY11" fmla="*/ 31750 h 2305050"/>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0 w 1892796"/>
              <a:gd name="connsiteY6" fmla="*/ 4249266 h 4249266"/>
              <a:gd name="connsiteX7" fmla="*/ 870446 w 1892796"/>
              <a:gd name="connsiteY7" fmla="*/ 1295400 h 4249266"/>
              <a:gd name="connsiteX8" fmla="*/ 1264146 w 1892796"/>
              <a:gd name="connsiteY8" fmla="*/ 304800 h 4249266"/>
              <a:gd name="connsiteX9" fmla="*/ 1295896 w 1892796"/>
              <a:gd name="connsiteY9" fmla="*/ 254000 h 4249266"/>
              <a:gd name="connsiteX10" fmla="*/ 1302246 w 1892796"/>
              <a:gd name="connsiteY10" fmla="*/ 234950 h 4249266"/>
              <a:gd name="connsiteX11" fmla="*/ 1372096 w 1892796"/>
              <a:gd name="connsiteY11" fmla="*/ 31750 h 4249266"/>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504056 w 1892796"/>
              <a:gd name="connsiteY6" fmla="*/ 3889226 h 4249266"/>
              <a:gd name="connsiteX7" fmla="*/ 0 w 1892796"/>
              <a:gd name="connsiteY7" fmla="*/ 4249266 h 4249266"/>
              <a:gd name="connsiteX8" fmla="*/ 870446 w 1892796"/>
              <a:gd name="connsiteY8" fmla="*/ 1295400 h 4249266"/>
              <a:gd name="connsiteX9" fmla="*/ 1264146 w 1892796"/>
              <a:gd name="connsiteY9" fmla="*/ 304800 h 4249266"/>
              <a:gd name="connsiteX10" fmla="*/ 1295896 w 1892796"/>
              <a:gd name="connsiteY10" fmla="*/ 254000 h 4249266"/>
              <a:gd name="connsiteX11" fmla="*/ 1302246 w 1892796"/>
              <a:gd name="connsiteY11" fmla="*/ 234950 h 4249266"/>
              <a:gd name="connsiteX12" fmla="*/ 1372096 w 1892796"/>
              <a:gd name="connsiteY12" fmla="*/ 31750 h 4249266"/>
              <a:gd name="connsiteX0" fmla="*/ 1228080 w 1748780"/>
              <a:gd name="connsiteY0" fmla="*/ 31750 h 3889226"/>
              <a:gd name="connsiteX1" fmla="*/ 1666230 w 1748780"/>
              <a:gd name="connsiteY1" fmla="*/ 0 h 3889226"/>
              <a:gd name="connsiteX2" fmla="*/ 1748780 w 1748780"/>
              <a:gd name="connsiteY2" fmla="*/ 374650 h 3889226"/>
              <a:gd name="connsiteX3" fmla="*/ 1259830 w 1748780"/>
              <a:gd name="connsiteY3" fmla="*/ 419100 h 3889226"/>
              <a:gd name="connsiteX4" fmla="*/ 1424930 w 1748780"/>
              <a:gd name="connsiteY4" fmla="*/ 1758950 h 3889226"/>
              <a:gd name="connsiteX5" fmla="*/ 1399530 w 1748780"/>
              <a:gd name="connsiteY5" fmla="*/ 2184400 h 3889226"/>
              <a:gd name="connsiteX6" fmla="*/ 360040 w 1748780"/>
              <a:gd name="connsiteY6" fmla="*/ 3889226 h 3889226"/>
              <a:gd name="connsiteX7" fmla="*/ 0 w 1748780"/>
              <a:gd name="connsiteY7" fmla="*/ 3745210 h 3889226"/>
              <a:gd name="connsiteX8" fmla="*/ 726430 w 1748780"/>
              <a:gd name="connsiteY8" fmla="*/ 1295400 h 3889226"/>
              <a:gd name="connsiteX9" fmla="*/ 1120130 w 1748780"/>
              <a:gd name="connsiteY9" fmla="*/ 304800 h 3889226"/>
              <a:gd name="connsiteX10" fmla="*/ 1151880 w 1748780"/>
              <a:gd name="connsiteY10" fmla="*/ 254000 h 3889226"/>
              <a:gd name="connsiteX11" fmla="*/ 1158230 w 1748780"/>
              <a:gd name="connsiteY11" fmla="*/ 234950 h 3889226"/>
              <a:gd name="connsiteX12" fmla="*/ 1228080 w 1748780"/>
              <a:gd name="connsiteY12" fmla="*/ 31750 h 3889226"/>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893377"/>
              <a:gd name="connsiteX1" fmla="*/ 1666230 w 1748780"/>
              <a:gd name="connsiteY1" fmla="*/ 0 h 3893377"/>
              <a:gd name="connsiteX2" fmla="*/ 1748780 w 1748780"/>
              <a:gd name="connsiteY2" fmla="*/ 374650 h 3893377"/>
              <a:gd name="connsiteX3" fmla="*/ 1259830 w 1748780"/>
              <a:gd name="connsiteY3" fmla="*/ 419100 h 3893377"/>
              <a:gd name="connsiteX4" fmla="*/ 1424930 w 1748780"/>
              <a:gd name="connsiteY4" fmla="*/ 1758950 h 3893377"/>
              <a:gd name="connsiteX5" fmla="*/ 1399530 w 1748780"/>
              <a:gd name="connsiteY5" fmla="*/ 2184400 h 3893377"/>
              <a:gd name="connsiteX6" fmla="*/ 0 w 1748780"/>
              <a:gd name="connsiteY6" fmla="*/ 3745210 h 3893377"/>
              <a:gd name="connsiteX7" fmla="*/ 726430 w 1748780"/>
              <a:gd name="connsiteY7" fmla="*/ 1295400 h 3893377"/>
              <a:gd name="connsiteX8" fmla="*/ 1120130 w 1748780"/>
              <a:gd name="connsiteY8" fmla="*/ 304800 h 3893377"/>
              <a:gd name="connsiteX9" fmla="*/ 1151880 w 1748780"/>
              <a:gd name="connsiteY9" fmla="*/ 254000 h 3893377"/>
              <a:gd name="connsiteX10" fmla="*/ 1158230 w 1748780"/>
              <a:gd name="connsiteY10" fmla="*/ 234950 h 3893377"/>
              <a:gd name="connsiteX11" fmla="*/ 1228080 w 1748780"/>
              <a:gd name="connsiteY11" fmla="*/ 31750 h 3893377"/>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1296144 w 1748780"/>
              <a:gd name="connsiteY6" fmla="*/ 2809106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8230 w 1728192"/>
              <a:gd name="connsiteY11" fmla="*/ 234156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139180 w 1728192"/>
              <a:gd name="connsiteY0" fmla="*/ 436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39180 w 1728192"/>
              <a:gd name="connsiteY11" fmla="*/ 43656 h 37444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069330 w 1728192"/>
              <a:gd name="connsiteY10" fmla="*/ 265906 h 3757116"/>
              <a:gd name="connsiteX11" fmla="*/ 1139180 w 1728192"/>
              <a:gd name="connsiteY11"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152128 w 1584176"/>
              <a:gd name="connsiteY6" fmla="*/ 2821012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995164 w 1584176"/>
              <a:gd name="connsiteY9"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02022 w 1584176"/>
              <a:gd name="connsiteY8" fmla="*/ 1465014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720080 w 1584176"/>
              <a:gd name="connsiteY9" fmla="*/ 73278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995164 w 1584176"/>
              <a:gd name="connsiteY10" fmla="*/ 56356 h 3613100"/>
              <a:gd name="connsiteX0" fmla="*/ 1080120 w 1584176"/>
              <a:gd name="connsiteY0" fmla="*/ 84708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1080120 w 1584176"/>
              <a:gd name="connsiteY10" fmla="*/ 84708 h 3613100"/>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0 w 1624502"/>
              <a:gd name="connsiteY7" fmla="*/ 3631972 h 3631972"/>
              <a:gd name="connsiteX8" fmla="*/ 603814 w 1624502"/>
              <a:gd name="connsiteY8" fmla="*/ 1451148 h 3631972"/>
              <a:gd name="connsiteX9" fmla="*/ 904422 w 1624502"/>
              <a:gd name="connsiteY9" fmla="*/ 732780 h 3631972"/>
              <a:gd name="connsiteX10" fmla="*/ 1120446 w 1624502"/>
              <a:gd name="connsiteY10" fmla="*/ 84708 h 3631972"/>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37048 w 1624502"/>
              <a:gd name="connsiteY7" fmla="*/ 3623684 h 3631972"/>
              <a:gd name="connsiteX8" fmla="*/ 0 w 1624502"/>
              <a:gd name="connsiteY8" fmla="*/ 3631972 h 3631972"/>
              <a:gd name="connsiteX9" fmla="*/ 603814 w 1624502"/>
              <a:gd name="connsiteY9" fmla="*/ 1451148 h 3631972"/>
              <a:gd name="connsiteX10" fmla="*/ 904422 w 1624502"/>
              <a:gd name="connsiteY10" fmla="*/ 732780 h 3631972"/>
              <a:gd name="connsiteX11" fmla="*/ 1120446 w 1624502"/>
              <a:gd name="connsiteY11" fmla="*/ 84708 h 3631972"/>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608346 w 1629034"/>
              <a:gd name="connsiteY9" fmla="*/ 1451148 h 3623684"/>
              <a:gd name="connsiteX10" fmla="*/ 908954 w 1629034"/>
              <a:gd name="connsiteY10" fmla="*/ 732780 h 3623684"/>
              <a:gd name="connsiteX11" fmla="*/ 1124978 w 1629034"/>
              <a:gd name="connsiteY11"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08346 w 1629034"/>
              <a:gd name="connsiteY10" fmla="*/ 1451148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24978 w 1629034"/>
              <a:gd name="connsiteY13" fmla="*/ 84708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35695 w 1629034"/>
              <a:gd name="connsiteY3" fmla="*/ 422357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512 w 1629034"/>
              <a:gd name="connsiteY3" fmla="*/ 413708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160512 w 1550676"/>
              <a:gd name="connsiteY3" fmla="*/ 413708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086023 w 1550676"/>
              <a:gd name="connsiteY3" fmla="*/ 758445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38532"/>
              <a:gd name="connsiteY0" fmla="*/ 0 h 3572358"/>
              <a:gd name="connsiteX1" fmla="*/ 1448031 w 1538532"/>
              <a:gd name="connsiteY1" fmla="*/ 370033 h 3572358"/>
              <a:gd name="connsiteX2" fmla="*/ 1538532 w 1538532"/>
              <a:gd name="connsiteY2" fmla="*/ 707119 h 3572358"/>
              <a:gd name="connsiteX3" fmla="*/ 1086023 w 1538532"/>
              <a:gd name="connsiteY3" fmla="*/ 707119 h 3572358"/>
              <a:gd name="connsiteX4" fmla="*/ 1325772 w 1538532"/>
              <a:gd name="connsiteY4" fmla="*/ 1719530 h 3572358"/>
              <a:gd name="connsiteX5" fmla="*/ 1300372 w 1538532"/>
              <a:gd name="connsiteY5" fmla="*/ 2144980 h 3572358"/>
              <a:gd name="connsiteX6" fmla="*/ 1268994 w 1538532"/>
              <a:gd name="connsiteY6" fmla="*/ 2697678 h 3572358"/>
              <a:gd name="connsiteX7" fmla="*/ 41580 w 1538532"/>
              <a:gd name="connsiteY7" fmla="*/ 3572358 h 3572358"/>
              <a:gd name="connsiteX8" fmla="*/ 0 w 1538532"/>
              <a:gd name="connsiteY8" fmla="*/ 3567831 h 3572358"/>
              <a:gd name="connsiteX9" fmla="*/ 409924 w 1538532"/>
              <a:gd name="connsiteY9" fmla="*/ 2052454 h 3572358"/>
              <a:gd name="connsiteX10" fmla="*/ 617400 w 1538532"/>
              <a:gd name="connsiteY10" fmla="*/ 1336448 h 3572358"/>
              <a:gd name="connsiteX11" fmla="*/ 832000 w 1538532"/>
              <a:gd name="connsiteY11" fmla="*/ 609026 h 3572358"/>
              <a:gd name="connsiteX12" fmla="*/ 1011231 w 1538532"/>
              <a:gd name="connsiteY12" fmla="*/ 216848 h 3572358"/>
              <a:gd name="connsiteX13" fmla="*/ 1131688 w 1538532"/>
              <a:gd name="connsiteY13" fmla="*/ 0 h 3572358"/>
              <a:gd name="connsiteX0" fmla="*/ 1086023 w 1538532"/>
              <a:gd name="connsiteY0" fmla="*/ 237456 h 3355510"/>
              <a:gd name="connsiteX1" fmla="*/ 1448031 w 1538532"/>
              <a:gd name="connsiteY1" fmla="*/ 153185 h 3355510"/>
              <a:gd name="connsiteX2" fmla="*/ 1538532 w 1538532"/>
              <a:gd name="connsiteY2" fmla="*/ 490271 h 3355510"/>
              <a:gd name="connsiteX3" fmla="*/ 1086023 w 1538532"/>
              <a:gd name="connsiteY3" fmla="*/ 490271 h 3355510"/>
              <a:gd name="connsiteX4" fmla="*/ 1325772 w 1538532"/>
              <a:gd name="connsiteY4" fmla="*/ 1502682 h 3355510"/>
              <a:gd name="connsiteX5" fmla="*/ 1300372 w 1538532"/>
              <a:gd name="connsiteY5" fmla="*/ 1928132 h 3355510"/>
              <a:gd name="connsiteX6" fmla="*/ 1268994 w 1538532"/>
              <a:gd name="connsiteY6" fmla="*/ 2480830 h 3355510"/>
              <a:gd name="connsiteX7" fmla="*/ 41580 w 1538532"/>
              <a:gd name="connsiteY7" fmla="*/ 3355510 h 3355510"/>
              <a:gd name="connsiteX8" fmla="*/ 0 w 1538532"/>
              <a:gd name="connsiteY8" fmla="*/ 3350983 h 3355510"/>
              <a:gd name="connsiteX9" fmla="*/ 409924 w 1538532"/>
              <a:gd name="connsiteY9" fmla="*/ 1835606 h 3355510"/>
              <a:gd name="connsiteX10" fmla="*/ 617400 w 1538532"/>
              <a:gd name="connsiteY10" fmla="*/ 1119600 h 3355510"/>
              <a:gd name="connsiteX11" fmla="*/ 832000 w 1538532"/>
              <a:gd name="connsiteY11" fmla="*/ 392178 h 3355510"/>
              <a:gd name="connsiteX12" fmla="*/ 1011231 w 1538532"/>
              <a:gd name="connsiteY12" fmla="*/ 0 h 3355510"/>
              <a:gd name="connsiteX13" fmla="*/ 1086023 w 1538532"/>
              <a:gd name="connsiteY13" fmla="*/ 237456 h 3355510"/>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268994 w 1538532"/>
              <a:gd name="connsiteY6" fmla="*/ 2327645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228073 w 1538532"/>
              <a:gd name="connsiteY4" fmla="*/ 1297043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498674"/>
              <a:gd name="connsiteY0" fmla="*/ 84271 h 3202325"/>
              <a:gd name="connsiteX1" fmla="*/ 1448031 w 1498674"/>
              <a:gd name="connsiteY1" fmla="*/ 0 h 3202325"/>
              <a:gd name="connsiteX2" fmla="*/ 1498674 w 1498674"/>
              <a:gd name="connsiteY2" fmla="*/ 299971 h 3202325"/>
              <a:gd name="connsiteX3" fmla="*/ 1086023 w 1498674"/>
              <a:gd name="connsiteY3" fmla="*/ 337086 h 3202325"/>
              <a:gd name="connsiteX4" fmla="*/ 1228073 w 1498674"/>
              <a:gd name="connsiteY4" fmla="*/ 1297043 h 3202325"/>
              <a:gd name="connsiteX5" fmla="*/ 1176524 w 1498674"/>
              <a:gd name="connsiteY5" fmla="*/ 1853976 h 3202325"/>
              <a:gd name="connsiteX6" fmla="*/ 1176524 w 1498674"/>
              <a:gd name="connsiteY6" fmla="*/ 2359606 h 3202325"/>
              <a:gd name="connsiteX7" fmla="*/ 41580 w 1498674"/>
              <a:gd name="connsiteY7" fmla="*/ 3202325 h 3202325"/>
              <a:gd name="connsiteX8" fmla="*/ 0 w 1498674"/>
              <a:gd name="connsiteY8" fmla="*/ 3197798 h 3202325"/>
              <a:gd name="connsiteX9" fmla="*/ 409924 w 1498674"/>
              <a:gd name="connsiteY9" fmla="*/ 1682421 h 3202325"/>
              <a:gd name="connsiteX10" fmla="*/ 617400 w 1498674"/>
              <a:gd name="connsiteY10" fmla="*/ 966415 h 3202325"/>
              <a:gd name="connsiteX11" fmla="*/ 832000 w 1498674"/>
              <a:gd name="connsiteY11" fmla="*/ 238993 h 3202325"/>
              <a:gd name="connsiteX12" fmla="*/ 995521 w 1498674"/>
              <a:gd name="connsiteY12" fmla="*/ 84270 h 3202325"/>
              <a:gd name="connsiteX13" fmla="*/ 1086023 w 1498674"/>
              <a:gd name="connsiteY13" fmla="*/ 84271 h 3202325"/>
              <a:gd name="connsiteX0" fmla="*/ 1086023 w 1498674"/>
              <a:gd name="connsiteY0" fmla="*/ 65713 h 3183767"/>
              <a:gd name="connsiteX1" fmla="*/ 1414817 w 1498674"/>
              <a:gd name="connsiteY1" fmla="*/ 0 h 3183767"/>
              <a:gd name="connsiteX2" fmla="*/ 1498674 w 1498674"/>
              <a:gd name="connsiteY2" fmla="*/ 281413 h 3183767"/>
              <a:gd name="connsiteX3" fmla="*/ 1086023 w 1498674"/>
              <a:gd name="connsiteY3" fmla="*/ 318528 h 3183767"/>
              <a:gd name="connsiteX4" fmla="*/ 1228073 w 1498674"/>
              <a:gd name="connsiteY4" fmla="*/ 1278485 h 3183767"/>
              <a:gd name="connsiteX5" fmla="*/ 1176524 w 1498674"/>
              <a:gd name="connsiteY5" fmla="*/ 1835418 h 3183767"/>
              <a:gd name="connsiteX6" fmla="*/ 1176524 w 1498674"/>
              <a:gd name="connsiteY6" fmla="*/ 2341048 h 3183767"/>
              <a:gd name="connsiteX7" fmla="*/ 41580 w 1498674"/>
              <a:gd name="connsiteY7" fmla="*/ 3183767 h 3183767"/>
              <a:gd name="connsiteX8" fmla="*/ 0 w 1498674"/>
              <a:gd name="connsiteY8" fmla="*/ 3179240 h 3183767"/>
              <a:gd name="connsiteX9" fmla="*/ 409924 w 1498674"/>
              <a:gd name="connsiteY9" fmla="*/ 1663863 h 3183767"/>
              <a:gd name="connsiteX10" fmla="*/ 617400 w 1498674"/>
              <a:gd name="connsiteY10" fmla="*/ 947857 h 3183767"/>
              <a:gd name="connsiteX11" fmla="*/ 832000 w 1498674"/>
              <a:gd name="connsiteY11" fmla="*/ 220435 h 3183767"/>
              <a:gd name="connsiteX12" fmla="*/ 995521 w 1498674"/>
              <a:gd name="connsiteY12" fmla="*/ 65712 h 3183767"/>
              <a:gd name="connsiteX13" fmla="*/ 1086023 w 1498674"/>
              <a:gd name="connsiteY13" fmla="*/ 65713 h 3183767"/>
              <a:gd name="connsiteX0" fmla="*/ 1086023 w 1472407"/>
              <a:gd name="connsiteY0" fmla="*/ 65713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86023 w 1472407"/>
              <a:gd name="connsiteY13" fmla="*/ 65713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52808 w 1472407"/>
              <a:gd name="connsiteY13" fmla="*/ 40970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995521 w 1472407"/>
              <a:gd name="connsiteY11" fmla="*/ 65712 h 3183767"/>
              <a:gd name="connsiteX12" fmla="*/ 1052808 w 1472407"/>
              <a:gd name="connsiteY12" fmla="*/ 40970 h 3183767"/>
              <a:gd name="connsiteX0" fmla="*/ 1052808 w 1472407"/>
              <a:gd name="connsiteY0" fmla="*/ 40970 h 3179240"/>
              <a:gd name="connsiteX1" fmla="*/ 1414817 w 1472407"/>
              <a:gd name="connsiteY1" fmla="*/ 0 h 3179240"/>
              <a:gd name="connsiteX2" fmla="*/ 1472407 w 1472407"/>
              <a:gd name="connsiteY2" fmla="*/ 285288 h 3179240"/>
              <a:gd name="connsiteX3" fmla="*/ 1086023 w 1472407"/>
              <a:gd name="connsiteY3" fmla="*/ 318528 h 3179240"/>
              <a:gd name="connsiteX4" fmla="*/ 1228073 w 1472407"/>
              <a:gd name="connsiteY4" fmla="*/ 1278485 h 3179240"/>
              <a:gd name="connsiteX5" fmla="*/ 1176524 w 1472407"/>
              <a:gd name="connsiteY5" fmla="*/ 1835418 h 3179240"/>
              <a:gd name="connsiteX6" fmla="*/ 1176524 w 1472407"/>
              <a:gd name="connsiteY6" fmla="*/ 2341048 h 3179240"/>
              <a:gd name="connsiteX7" fmla="*/ 48375 w 1472407"/>
              <a:gd name="connsiteY7" fmla="*/ 3040269 h 3179240"/>
              <a:gd name="connsiteX8" fmla="*/ 0 w 1472407"/>
              <a:gd name="connsiteY8" fmla="*/ 3179240 h 3179240"/>
              <a:gd name="connsiteX9" fmla="*/ 409924 w 1472407"/>
              <a:gd name="connsiteY9" fmla="*/ 1663863 h 3179240"/>
              <a:gd name="connsiteX10" fmla="*/ 617400 w 1472407"/>
              <a:gd name="connsiteY10" fmla="*/ 947857 h 3179240"/>
              <a:gd name="connsiteX11" fmla="*/ 995521 w 1472407"/>
              <a:gd name="connsiteY11" fmla="*/ 65712 h 3179240"/>
              <a:gd name="connsiteX12" fmla="*/ 1052808 w 1472407"/>
              <a:gd name="connsiteY12" fmla="*/ 40970 h 3179240"/>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61549 w 1424032"/>
              <a:gd name="connsiteY8" fmla="*/ 1663863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947146 w 1424032"/>
              <a:gd name="connsiteY9" fmla="*/ 65712 h 3040269"/>
              <a:gd name="connsiteX10" fmla="*/ 1004433 w 1424032"/>
              <a:gd name="connsiteY10"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58665 w 1424032"/>
              <a:gd name="connsiteY3" fmla="*/ 330917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4032" h="3040269">
                <a:moveTo>
                  <a:pt x="1004433" y="40970"/>
                </a:moveTo>
                <a:lnTo>
                  <a:pt x="1366442" y="0"/>
                </a:lnTo>
                <a:lnTo>
                  <a:pt x="1424032" y="285288"/>
                </a:lnTo>
                <a:lnTo>
                  <a:pt x="1058665" y="330917"/>
                </a:lnTo>
                <a:lnTo>
                  <a:pt x="1179698" y="1278485"/>
                </a:lnTo>
                <a:lnTo>
                  <a:pt x="1128149" y="1835418"/>
                </a:lnTo>
                <a:lnTo>
                  <a:pt x="1128149" y="2341048"/>
                </a:lnTo>
                <a:lnTo>
                  <a:pt x="0" y="3040269"/>
                </a:lnTo>
                <a:lnTo>
                  <a:pt x="371704" y="1682581"/>
                </a:lnTo>
                <a:lnTo>
                  <a:pt x="730885" y="623263"/>
                </a:lnTo>
                <a:lnTo>
                  <a:pt x="947146" y="65712"/>
                </a:lnTo>
                <a:lnTo>
                  <a:pt x="1004433" y="40970"/>
                </a:lnTo>
                <a:close/>
              </a:path>
            </a:pathLst>
          </a:custGeom>
          <a:solidFill>
            <a:srgbClr val="C00000">
              <a:alpha val="65000"/>
            </a:srgb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3" name="正方形/長方形 22"/>
          <p:cNvSpPr/>
          <p:nvPr/>
        </p:nvSpPr>
        <p:spPr>
          <a:xfrm>
            <a:off x="1239179" y="4393565"/>
            <a:ext cx="216024" cy="120000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ctr"/>
            <a:r>
              <a:rPr lang="ja-JP" altLang="en-US" sz="1000" spc="100" dirty="0" smtClean="0">
                <a:solidFill>
                  <a:schemeClr val="tx1"/>
                </a:solidFill>
              </a:rPr>
              <a:t>うめきた２期区域</a:t>
            </a:r>
            <a:endParaRPr lang="en-US" altLang="ja-JP" sz="1000" spc="100" dirty="0" smtClean="0">
              <a:solidFill>
                <a:schemeClr val="tx1"/>
              </a:solidFill>
            </a:endParaRPr>
          </a:p>
        </p:txBody>
      </p:sp>
      <p:sp>
        <p:nvSpPr>
          <p:cNvPr id="24" name="フリーフォーム 23"/>
          <p:cNvSpPr/>
          <p:nvPr/>
        </p:nvSpPr>
        <p:spPr>
          <a:xfrm>
            <a:off x="588373" y="3456559"/>
            <a:ext cx="908248" cy="2873987"/>
          </a:xfrm>
          <a:custGeom>
            <a:avLst/>
            <a:gdLst>
              <a:gd name="connsiteX0" fmla="*/ 692407 w 692407"/>
              <a:gd name="connsiteY0" fmla="*/ 0 h 2182932"/>
              <a:gd name="connsiteX1" fmla="*/ 322419 w 692407"/>
              <a:gd name="connsiteY1" fmla="*/ 967255 h 2182932"/>
              <a:gd name="connsiteX2" fmla="*/ 42284 w 692407"/>
              <a:gd name="connsiteY2" fmla="*/ 2040222 h 2182932"/>
              <a:gd name="connsiteX3" fmla="*/ 0 w 692407"/>
              <a:gd name="connsiteY3" fmla="*/ 2182932 h 2182932"/>
              <a:gd name="connsiteX0" fmla="*/ 692407 w 717969"/>
              <a:gd name="connsiteY0" fmla="*/ 3934 h 2186866"/>
              <a:gd name="connsiteX1" fmla="*/ 717969 w 717969"/>
              <a:gd name="connsiteY1" fmla="*/ 0 h 2186866"/>
              <a:gd name="connsiteX2" fmla="*/ 322419 w 717969"/>
              <a:gd name="connsiteY2" fmla="*/ 971189 h 2186866"/>
              <a:gd name="connsiteX3" fmla="*/ 42284 w 717969"/>
              <a:gd name="connsiteY3" fmla="*/ 2044156 h 2186866"/>
              <a:gd name="connsiteX4" fmla="*/ 0 w 717969"/>
              <a:gd name="connsiteY4" fmla="*/ 2186866 h 2186866"/>
              <a:gd name="connsiteX0" fmla="*/ 882686 w 908248"/>
              <a:gd name="connsiteY0" fmla="*/ 3934 h 2873987"/>
              <a:gd name="connsiteX1" fmla="*/ 908248 w 908248"/>
              <a:gd name="connsiteY1" fmla="*/ 0 h 2873987"/>
              <a:gd name="connsiteX2" fmla="*/ 512698 w 908248"/>
              <a:gd name="connsiteY2" fmla="*/ 971189 h 2873987"/>
              <a:gd name="connsiteX3" fmla="*/ 232563 w 908248"/>
              <a:gd name="connsiteY3" fmla="*/ 2044156 h 2873987"/>
              <a:gd name="connsiteX4" fmla="*/ 0 w 908248"/>
              <a:gd name="connsiteY4" fmla="*/ 2873987 h 2873987"/>
              <a:gd name="connsiteX0" fmla="*/ 882686 w 908248"/>
              <a:gd name="connsiteY0" fmla="*/ 3934 h 2873987"/>
              <a:gd name="connsiteX1" fmla="*/ 908248 w 908248"/>
              <a:gd name="connsiteY1" fmla="*/ 0 h 2873987"/>
              <a:gd name="connsiteX2" fmla="*/ 512698 w 908248"/>
              <a:gd name="connsiteY2" fmla="*/ 971189 h 2873987"/>
              <a:gd name="connsiteX3" fmla="*/ 243135 w 908248"/>
              <a:gd name="connsiteY3" fmla="*/ 2086441 h 2873987"/>
              <a:gd name="connsiteX4" fmla="*/ 0 w 908248"/>
              <a:gd name="connsiteY4" fmla="*/ 2873987 h 2873987"/>
              <a:gd name="connsiteX0" fmla="*/ 882686 w 908248"/>
              <a:gd name="connsiteY0" fmla="*/ 3934 h 2873987"/>
              <a:gd name="connsiteX1" fmla="*/ 908248 w 908248"/>
              <a:gd name="connsiteY1" fmla="*/ 0 h 2873987"/>
              <a:gd name="connsiteX2" fmla="*/ 533840 w 908248"/>
              <a:gd name="connsiteY2" fmla="*/ 1013474 h 2873987"/>
              <a:gd name="connsiteX3" fmla="*/ 243135 w 908248"/>
              <a:gd name="connsiteY3" fmla="*/ 2086441 h 2873987"/>
              <a:gd name="connsiteX4" fmla="*/ 0 w 908248"/>
              <a:gd name="connsiteY4" fmla="*/ 2873987 h 2873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248" h="2873987">
                <a:moveTo>
                  <a:pt x="882686" y="3934"/>
                </a:moveTo>
                <a:lnTo>
                  <a:pt x="908248" y="0"/>
                </a:lnTo>
                <a:lnTo>
                  <a:pt x="533840" y="1013474"/>
                </a:lnTo>
                <a:lnTo>
                  <a:pt x="243135" y="2086441"/>
                </a:lnTo>
                <a:lnTo>
                  <a:pt x="0" y="2873987"/>
                </a:ln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p>
        </p:txBody>
      </p:sp>
      <p:sp>
        <p:nvSpPr>
          <p:cNvPr id="26" name="フリーフォーム 25"/>
          <p:cNvSpPr/>
          <p:nvPr/>
        </p:nvSpPr>
        <p:spPr>
          <a:xfrm>
            <a:off x="3872880" y="3611272"/>
            <a:ext cx="947402" cy="2880320"/>
          </a:xfrm>
          <a:custGeom>
            <a:avLst/>
            <a:gdLst>
              <a:gd name="connsiteX0" fmla="*/ 692407 w 692407"/>
              <a:gd name="connsiteY0" fmla="*/ 0 h 2182932"/>
              <a:gd name="connsiteX1" fmla="*/ 322419 w 692407"/>
              <a:gd name="connsiteY1" fmla="*/ 967255 h 2182932"/>
              <a:gd name="connsiteX2" fmla="*/ 42284 w 692407"/>
              <a:gd name="connsiteY2" fmla="*/ 2040222 h 2182932"/>
              <a:gd name="connsiteX3" fmla="*/ 0 w 692407"/>
              <a:gd name="connsiteY3" fmla="*/ 2182932 h 2182932"/>
              <a:gd name="connsiteX0" fmla="*/ 692407 w 717969"/>
              <a:gd name="connsiteY0" fmla="*/ 3934 h 2186866"/>
              <a:gd name="connsiteX1" fmla="*/ 717969 w 717969"/>
              <a:gd name="connsiteY1" fmla="*/ 0 h 2186866"/>
              <a:gd name="connsiteX2" fmla="*/ 322419 w 717969"/>
              <a:gd name="connsiteY2" fmla="*/ 971189 h 2186866"/>
              <a:gd name="connsiteX3" fmla="*/ 42284 w 717969"/>
              <a:gd name="connsiteY3" fmla="*/ 2044156 h 2186866"/>
              <a:gd name="connsiteX4" fmla="*/ 0 w 717969"/>
              <a:gd name="connsiteY4" fmla="*/ 2186866 h 2186866"/>
              <a:gd name="connsiteX0" fmla="*/ 882686 w 908248"/>
              <a:gd name="connsiteY0" fmla="*/ 3934 h 2873987"/>
              <a:gd name="connsiteX1" fmla="*/ 908248 w 908248"/>
              <a:gd name="connsiteY1" fmla="*/ 0 h 2873987"/>
              <a:gd name="connsiteX2" fmla="*/ 512698 w 908248"/>
              <a:gd name="connsiteY2" fmla="*/ 971189 h 2873987"/>
              <a:gd name="connsiteX3" fmla="*/ 232563 w 908248"/>
              <a:gd name="connsiteY3" fmla="*/ 2044156 h 2873987"/>
              <a:gd name="connsiteX4" fmla="*/ 0 w 908248"/>
              <a:gd name="connsiteY4" fmla="*/ 2873987 h 2873987"/>
              <a:gd name="connsiteX0" fmla="*/ 882686 w 908248"/>
              <a:gd name="connsiteY0" fmla="*/ 3934 h 2873987"/>
              <a:gd name="connsiteX1" fmla="*/ 908248 w 908248"/>
              <a:gd name="connsiteY1" fmla="*/ 0 h 2873987"/>
              <a:gd name="connsiteX2" fmla="*/ 512698 w 908248"/>
              <a:gd name="connsiteY2" fmla="*/ 971189 h 2873987"/>
              <a:gd name="connsiteX3" fmla="*/ 243135 w 908248"/>
              <a:gd name="connsiteY3" fmla="*/ 2086441 h 2873987"/>
              <a:gd name="connsiteX4" fmla="*/ 0 w 908248"/>
              <a:gd name="connsiteY4" fmla="*/ 2873987 h 2873987"/>
              <a:gd name="connsiteX0" fmla="*/ 882686 w 908248"/>
              <a:gd name="connsiteY0" fmla="*/ 3934 h 2873987"/>
              <a:gd name="connsiteX1" fmla="*/ 908248 w 908248"/>
              <a:gd name="connsiteY1" fmla="*/ 0 h 2873987"/>
              <a:gd name="connsiteX2" fmla="*/ 533840 w 908248"/>
              <a:gd name="connsiteY2" fmla="*/ 1013474 h 2873987"/>
              <a:gd name="connsiteX3" fmla="*/ 243135 w 908248"/>
              <a:gd name="connsiteY3" fmla="*/ 2086441 h 2873987"/>
              <a:gd name="connsiteX4" fmla="*/ 0 w 908248"/>
              <a:gd name="connsiteY4" fmla="*/ 2873987 h 2873987"/>
              <a:gd name="connsiteX0" fmla="*/ 882686 w 882686"/>
              <a:gd name="connsiteY0" fmla="*/ 3934 h 2873987"/>
              <a:gd name="connsiteX1" fmla="*/ 720080 w 882686"/>
              <a:gd name="connsiteY1" fmla="*/ 0 h 2873987"/>
              <a:gd name="connsiteX2" fmla="*/ 533840 w 882686"/>
              <a:gd name="connsiteY2" fmla="*/ 1013474 h 2873987"/>
              <a:gd name="connsiteX3" fmla="*/ 243135 w 882686"/>
              <a:gd name="connsiteY3" fmla="*/ 2086441 h 2873987"/>
              <a:gd name="connsiteX4" fmla="*/ 0 w 882686"/>
              <a:gd name="connsiteY4" fmla="*/ 2873987 h 2873987"/>
              <a:gd name="connsiteX0" fmla="*/ 1098710 w 1098710"/>
              <a:gd name="connsiteY0" fmla="*/ 3934 h 2880320"/>
              <a:gd name="connsiteX1" fmla="*/ 936104 w 1098710"/>
              <a:gd name="connsiteY1" fmla="*/ 0 h 2880320"/>
              <a:gd name="connsiteX2" fmla="*/ 749864 w 1098710"/>
              <a:gd name="connsiteY2" fmla="*/ 1013474 h 2880320"/>
              <a:gd name="connsiteX3" fmla="*/ 459159 w 1098710"/>
              <a:gd name="connsiteY3" fmla="*/ 2086441 h 2880320"/>
              <a:gd name="connsiteX4" fmla="*/ 0 w 1098710"/>
              <a:gd name="connsiteY4" fmla="*/ 2880320 h 2880320"/>
              <a:gd name="connsiteX0" fmla="*/ 1098710 w 1098710"/>
              <a:gd name="connsiteY0" fmla="*/ 3934 h 2880320"/>
              <a:gd name="connsiteX1" fmla="*/ 936104 w 1098710"/>
              <a:gd name="connsiteY1" fmla="*/ 0 h 2880320"/>
              <a:gd name="connsiteX2" fmla="*/ 749864 w 1098710"/>
              <a:gd name="connsiteY2" fmla="*/ 1013474 h 2880320"/>
              <a:gd name="connsiteX3" fmla="*/ 459159 w 1098710"/>
              <a:gd name="connsiteY3" fmla="*/ 2086441 h 2880320"/>
              <a:gd name="connsiteX4" fmla="*/ 0 w 1098710"/>
              <a:gd name="connsiteY4" fmla="*/ 2880320 h 2880320"/>
              <a:gd name="connsiteX0" fmla="*/ 1098710 w 1098710"/>
              <a:gd name="connsiteY0" fmla="*/ 3934 h 2880320"/>
              <a:gd name="connsiteX1" fmla="*/ 936104 w 1098710"/>
              <a:gd name="connsiteY1" fmla="*/ 0 h 2880320"/>
              <a:gd name="connsiteX2" fmla="*/ 749864 w 1098710"/>
              <a:gd name="connsiteY2" fmla="*/ 1013474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749864 w 1098710"/>
              <a:gd name="connsiteY2" fmla="*/ 1013474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936104 w 1098710"/>
              <a:gd name="connsiteY2" fmla="*/ 936103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936104 w 1098710"/>
              <a:gd name="connsiteY2" fmla="*/ 936103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864096 w 1098710"/>
              <a:gd name="connsiteY2" fmla="*/ 288031 h 2880320"/>
              <a:gd name="connsiteX3" fmla="*/ 936104 w 1098710"/>
              <a:gd name="connsiteY3" fmla="*/ 936103 h 2880320"/>
              <a:gd name="connsiteX4" fmla="*/ 720080 w 1098710"/>
              <a:gd name="connsiteY4" fmla="*/ 2088231 h 2880320"/>
              <a:gd name="connsiteX5" fmla="*/ 0 w 1098710"/>
              <a:gd name="connsiteY5" fmla="*/ 2880320 h 2880320"/>
              <a:gd name="connsiteX0" fmla="*/ 1098710 w 1098710"/>
              <a:gd name="connsiteY0" fmla="*/ 3934 h 2880320"/>
              <a:gd name="connsiteX1" fmla="*/ 936104 w 1098710"/>
              <a:gd name="connsiteY1" fmla="*/ 0 h 2880320"/>
              <a:gd name="connsiteX2" fmla="*/ 864096 w 1098710"/>
              <a:gd name="connsiteY2" fmla="*/ 288031 h 2880320"/>
              <a:gd name="connsiteX3" fmla="*/ 921031 w 1098710"/>
              <a:gd name="connsiteY3" fmla="*/ 693193 h 2880320"/>
              <a:gd name="connsiteX4" fmla="*/ 936104 w 1098710"/>
              <a:gd name="connsiteY4" fmla="*/ 936103 h 2880320"/>
              <a:gd name="connsiteX5" fmla="*/ 720080 w 1098710"/>
              <a:gd name="connsiteY5" fmla="*/ 2088231 h 2880320"/>
              <a:gd name="connsiteX6" fmla="*/ 0 w 1098710"/>
              <a:gd name="connsiteY6" fmla="*/ 2880320 h 2880320"/>
              <a:gd name="connsiteX0" fmla="*/ 936104 w 972336"/>
              <a:gd name="connsiteY0" fmla="*/ 0 h 2880320"/>
              <a:gd name="connsiteX1" fmla="*/ 864096 w 972336"/>
              <a:gd name="connsiteY1" fmla="*/ 288031 h 2880320"/>
              <a:gd name="connsiteX2" fmla="*/ 921031 w 972336"/>
              <a:gd name="connsiteY2" fmla="*/ 693193 h 2880320"/>
              <a:gd name="connsiteX3" fmla="*/ 936104 w 972336"/>
              <a:gd name="connsiteY3" fmla="*/ 936103 h 2880320"/>
              <a:gd name="connsiteX4" fmla="*/ 720080 w 972336"/>
              <a:gd name="connsiteY4" fmla="*/ 2088231 h 2880320"/>
              <a:gd name="connsiteX5" fmla="*/ 0 w 972336"/>
              <a:gd name="connsiteY5" fmla="*/ 2880320 h 2880320"/>
              <a:gd name="connsiteX0" fmla="*/ 936104 w 947402"/>
              <a:gd name="connsiteY0" fmla="*/ 0 h 2880320"/>
              <a:gd name="connsiteX1" fmla="*/ 864096 w 947402"/>
              <a:gd name="connsiteY1" fmla="*/ 288031 h 2880320"/>
              <a:gd name="connsiteX2" fmla="*/ 921031 w 947402"/>
              <a:gd name="connsiteY2" fmla="*/ 693193 h 2880320"/>
              <a:gd name="connsiteX3" fmla="*/ 936104 w 947402"/>
              <a:gd name="connsiteY3" fmla="*/ 936103 h 2880320"/>
              <a:gd name="connsiteX4" fmla="*/ 720080 w 947402"/>
              <a:gd name="connsiteY4" fmla="*/ 2088231 h 2880320"/>
              <a:gd name="connsiteX5" fmla="*/ 0 w 947402"/>
              <a:gd name="connsiteY5" fmla="*/ 2880320 h 288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402" h="2880320">
                <a:moveTo>
                  <a:pt x="936104" y="0"/>
                </a:moveTo>
                <a:cubicBezTo>
                  <a:pt x="908242" y="58730"/>
                  <a:pt x="864096" y="132014"/>
                  <a:pt x="864096" y="288031"/>
                </a:cubicBezTo>
                <a:cubicBezTo>
                  <a:pt x="864324" y="408772"/>
                  <a:pt x="909030" y="585181"/>
                  <a:pt x="921031" y="693193"/>
                </a:cubicBezTo>
                <a:lnTo>
                  <a:pt x="936104" y="936103"/>
                </a:lnTo>
                <a:cubicBezTo>
                  <a:pt x="926176" y="1294355"/>
                  <a:pt x="947402" y="1658450"/>
                  <a:pt x="720080" y="2088231"/>
                </a:cubicBezTo>
                <a:cubicBezTo>
                  <a:pt x="567027" y="2352857"/>
                  <a:pt x="293368" y="2713222"/>
                  <a:pt x="0" y="2880320"/>
                </a:cubicBez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p>
        </p:txBody>
      </p:sp>
      <p:sp>
        <p:nvSpPr>
          <p:cNvPr id="27" name="正方形/長方形 26"/>
          <p:cNvSpPr/>
          <p:nvPr/>
        </p:nvSpPr>
        <p:spPr>
          <a:xfrm rot="1503790">
            <a:off x="4593574" y="5313834"/>
            <a:ext cx="105187" cy="50405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8" name="正方形/長方形 27"/>
          <p:cNvSpPr/>
          <p:nvPr/>
        </p:nvSpPr>
        <p:spPr>
          <a:xfrm rot="19932706">
            <a:off x="1644253" y="5483051"/>
            <a:ext cx="936104"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800" dirty="0" smtClean="0">
                <a:solidFill>
                  <a:schemeClr val="tx1"/>
                </a:solidFill>
              </a:rPr>
              <a:t>ＪＲ大阪駅</a:t>
            </a:r>
            <a:endParaRPr kumimoji="1" lang="ja-JP" altLang="en-US" sz="800" dirty="0">
              <a:solidFill>
                <a:schemeClr val="tx1"/>
              </a:solidFill>
            </a:endParaRPr>
          </a:p>
        </p:txBody>
      </p:sp>
      <p:sp>
        <p:nvSpPr>
          <p:cNvPr id="35" name="正方形/長方形 34"/>
          <p:cNvSpPr/>
          <p:nvPr/>
        </p:nvSpPr>
        <p:spPr>
          <a:xfrm rot="20950457">
            <a:off x="2303882" y="4373135"/>
            <a:ext cx="579337"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800" dirty="0" smtClean="0">
                <a:solidFill>
                  <a:schemeClr val="tx1"/>
                </a:solidFill>
              </a:rPr>
              <a:t>阪急</a:t>
            </a:r>
            <a:endParaRPr lang="en-US" altLang="ja-JP" sz="800" dirty="0" smtClean="0">
              <a:solidFill>
                <a:schemeClr val="tx1"/>
              </a:solidFill>
            </a:endParaRPr>
          </a:p>
          <a:p>
            <a:pPr algn="ctr"/>
            <a:r>
              <a:rPr lang="ja-JP" altLang="en-US" sz="800" dirty="0" smtClean="0">
                <a:solidFill>
                  <a:schemeClr val="tx1"/>
                </a:solidFill>
              </a:rPr>
              <a:t>梅田駅</a:t>
            </a:r>
            <a:endParaRPr kumimoji="1" lang="ja-JP" altLang="en-US" sz="800" dirty="0">
              <a:solidFill>
                <a:schemeClr val="tx1"/>
              </a:solidFill>
            </a:endParaRPr>
          </a:p>
        </p:txBody>
      </p:sp>
      <p:sp>
        <p:nvSpPr>
          <p:cNvPr id="37" name="正方形/長方形 36"/>
          <p:cNvSpPr/>
          <p:nvPr/>
        </p:nvSpPr>
        <p:spPr>
          <a:xfrm rot="21091663">
            <a:off x="1665658" y="4061664"/>
            <a:ext cx="213801" cy="120000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ctr"/>
            <a:r>
              <a:rPr lang="ja-JP" altLang="en-US" sz="800" spc="100" dirty="0" smtClean="0">
                <a:solidFill>
                  <a:schemeClr val="tx1"/>
                </a:solidFill>
              </a:rPr>
              <a:t>グランフロント大阪</a:t>
            </a:r>
            <a:endParaRPr kumimoji="1" lang="ja-JP" altLang="en-US" sz="800" spc="100" dirty="0">
              <a:solidFill>
                <a:schemeClr val="tx1"/>
              </a:solidFill>
            </a:endParaRPr>
          </a:p>
        </p:txBody>
      </p:sp>
      <p:sp>
        <p:nvSpPr>
          <p:cNvPr id="43" name="正方形/長方形 42"/>
          <p:cNvSpPr/>
          <p:nvPr/>
        </p:nvSpPr>
        <p:spPr>
          <a:xfrm rot="19932706">
            <a:off x="4956621" y="5545215"/>
            <a:ext cx="936104"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800" dirty="0" smtClean="0">
                <a:solidFill>
                  <a:schemeClr val="tx1"/>
                </a:solidFill>
              </a:rPr>
              <a:t>ＪＲ大阪駅</a:t>
            </a:r>
            <a:endParaRPr kumimoji="1" lang="ja-JP" altLang="en-US" sz="800" dirty="0">
              <a:solidFill>
                <a:schemeClr val="tx1"/>
              </a:solidFill>
            </a:endParaRPr>
          </a:p>
        </p:txBody>
      </p:sp>
      <p:sp>
        <p:nvSpPr>
          <p:cNvPr id="44" name="正方形/長方形 43"/>
          <p:cNvSpPr/>
          <p:nvPr/>
        </p:nvSpPr>
        <p:spPr>
          <a:xfrm rot="20950457">
            <a:off x="5772887" y="4562697"/>
            <a:ext cx="579337"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800" dirty="0" smtClean="0">
                <a:solidFill>
                  <a:schemeClr val="tx1"/>
                </a:solidFill>
              </a:rPr>
              <a:t>阪急</a:t>
            </a:r>
            <a:endParaRPr lang="en-US" altLang="ja-JP" sz="800" dirty="0" smtClean="0">
              <a:solidFill>
                <a:schemeClr val="tx1"/>
              </a:solidFill>
            </a:endParaRPr>
          </a:p>
          <a:p>
            <a:pPr algn="ctr"/>
            <a:r>
              <a:rPr lang="ja-JP" altLang="en-US" sz="800" dirty="0" smtClean="0">
                <a:solidFill>
                  <a:schemeClr val="tx1"/>
                </a:solidFill>
              </a:rPr>
              <a:t>梅田駅</a:t>
            </a:r>
            <a:endParaRPr kumimoji="1" lang="ja-JP" altLang="en-US" sz="800" dirty="0">
              <a:solidFill>
                <a:schemeClr val="tx1"/>
              </a:solidFill>
            </a:endParaRPr>
          </a:p>
        </p:txBody>
      </p:sp>
      <p:sp>
        <p:nvSpPr>
          <p:cNvPr id="46" name="正方形/長方形 45"/>
          <p:cNvSpPr/>
          <p:nvPr/>
        </p:nvSpPr>
        <p:spPr>
          <a:xfrm rot="21091663">
            <a:off x="4918638" y="4179225"/>
            <a:ext cx="213801" cy="120000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ctr"/>
            <a:r>
              <a:rPr lang="ja-JP" altLang="en-US" sz="800" spc="100" dirty="0" smtClean="0">
                <a:solidFill>
                  <a:schemeClr val="tx1"/>
                </a:solidFill>
              </a:rPr>
              <a:t>グランフロント大阪</a:t>
            </a:r>
            <a:endParaRPr kumimoji="1" lang="ja-JP" altLang="en-US" sz="800" spc="100" dirty="0">
              <a:solidFill>
                <a:schemeClr val="tx1"/>
              </a:solidFill>
            </a:endParaRPr>
          </a:p>
        </p:txBody>
      </p:sp>
      <p:sp>
        <p:nvSpPr>
          <p:cNvPr id="49" name="正方形/長方形 48"/>
          <p:cNvSpPr/>
          <p:nvPr/>
        </p:nvSpPr>
        <p:spPr>
          <a:xfrm rot="17697643">
            <a:off x="4405474" y="5470317"/>
            <a:ext cx="495392" cy="20020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ts val="1000"/>
              </a:lnSpc>
            </a:pPr>
            <a:r>
              <a:rPr lang="ja-JP" altLang="en-US" sz="800" dirty="0" smtClean="0">
                <a:solidFill>
                  <a:schemeClr val="tx1"/>
                </a:solidFill>
              </a:rPr>
              <a:t>新駅</a:t>
            </a:r>
            <a:endParaRPr lang="en-US" altLang="ja-JP" sz="800" dirty="0" smtClean="0">
              <a:solidFill>
                <a:schemeClr val="tx1"/>
              </a:solidFill>
            </a:endParaRPr>
          </a:p>
        </p:txBody>
      </p:sp>
      <p:grpSp>
        <p:nvGrpSpPr>
          <p:cNvPr id="2" name="グループ化 51"/>
          <p:cNvGrpSpPr/>
          <p:nvPr/>
        </p:nvGrpSpPr>
        <p:grpSpPr>
          <a:xfrm rot="251696">
            <a:off x="4232920" y="4187335"/>
            <a:ext cx="504056" cy="1872208"/>
            <a:chOff x="6746533" y="2493597"/>
            <a:chExt cx="1617662" cy="3935413"/>
          </a:xfrm>
        </p:grpSpPr>
        <p:sp>
          <p:nvSpPr>
            <p:cNvPr id="53" name="Oval 4"/>
            <p:cNvSpPr>
              <a:spLocks noChangeAspect="1"/>
            </p:cNvSpPr>
            <p:nvPr/>
          </p:nvSpPr>
          <p:spPr bwMode="auto">
            <a:xfrm rot="1485069">
              <a:off x="6746533" y="4819285"/>
              <a:ext cx="1027112" cy="1609725"/>
            </a:xfrm>
            <a:prstGeom prst="ellipse">
              <a:avLst/>
            </a:prstGeom>
            <a:solidFill>
              <a:srgbClr val="33CC33">
                <a:alpha val="50195"/>
              </a:srgbClr>
            </a:solidFill>
            <a:ln w="25400">
              <a:noFill/>
              <a:round/>
              <a:headEnd/>
              <a:tailEnd/>
            </a:ln>
          </p:spPr>
          <p:txBody>
            <a:bodyPr vert="horz" wrap="square" lIns="91440" tIns="45720" rIns="91440" bIns="45720" numCol="1" anchor="ctr" anchorCtr="0" compatLnSpc="1">
              <a:prstTxWarp prst="textNoShape">
                <a:avLst/>
              </a:prstTxWarp>
            </a:bodyPr>
            <a:lstStyle/>
            <a:p>
              <a:endParaRPr lang="ja-JP" altLang="en-US" dirty="0"/>
            </a:p>
          </p:txBody>
        </p:sp>
        <p:sp>
          <p:nvSpPr>
            <p:cNvPr id="54" name="Oval 5"/>
            <p:cNvSpPr>
              <a:spLocks noChangeAspect="1"/>
            </p:cNvSpPr>
            <p:nvPr/>
          </p:nvSpPr>
          <p:spPr bwMode="auto">
            <a:xfrm rot="257962">
              <a:off x="7464083" y="2493597"/>
              <a:ext cx="803275" cy="1057275"/>
            </a:xfrm>
            <a:prstGeom prst="ellipse">
              <a:avLst/>
            </a:prstGeom>
            <a:solidFill>
              <a:srgbClr val="33CC33">
                <a:alpha val="50195"/>
              </a:srgbClr>
            </a:solidFill>
            <a:ln w="25400">
              <a:noFill/>
              <a:round/>
              <a:headEnd/>
              <a:tailEnd/>
            </a:ln>
          </p:spPr>
          <p:txBody>
            <a:bodyPr vert="horz" wrap="square" lIns="91440" tIns="45720" rIns="91440" bIns="45720" numCol="1" anchor="ctr" anchorCtr="0" compatLnSpc="1">
              <a:prstTxWarp prst="textNoShape">
                <a:avLst/>
              </a:prstTxWarp>
            </a:bodyPr>
            <a:lstStyle/>
            <a:p>
              <a:endParaRPr lang="ja-JP" altLang="en-US" dirty="0"/>
            </a:p>
          </p:txBody>
        </p:sp>
        <p:sp>
          <p:nvSpPr>
            <p:cNvPr id="55" name="Oval 6"/>
            <p:cNvSpPr>
              <a:spLocks noChangeAspect="1"/>
            </p:cNvSpPr>
            <p:nvPr/>
          </p:nvSpPr>
          <p:spPr bwMode="auto">
            <a:xfrm rot="455627">
              <a:off x="7024345" y="3220672"/>
              <a:ext cx="1339850" cy="2012950"/>
            </a:xfrm>
            <a:prstGeom prst="ellipse">
              <a:avLst/>
            </a:prstGeom>
            <a:solidFill>
              <a:srgbClr val="00B050">
                <a:alpha val="49803"/>
              </a:srgbClr>
            </a:solidFill>
            <a:ln w="25400">
              <a:noFill/>
              <a:round/>
              <a:headEnd/>
              <a:tailEnd/>
            </a:ln>
          </p:spPr>
          <p:txBody>
            <a:bodyPr vert="horz" wrap="square" lIns="91440" tIns="45720" rIns="91440" bIns="45720" numCol="1" anchor="ctr" anchorCtr="0" compatLnSpc="1">
              <a:prstTxWarp prst="textNoShape">
                <a:avLst/>
              </a:prstTxWarp>
            </a:bodyPr>
            <a:lstStyle/>
            <a:p>
              <a:endParaRPr lang="ja-JP" altLang="en-US" dirty="0"/>
            </a:p>
          </p:txBody>
        </p:sp>
      </p:grpSp>
      <p:sp>
        <p:nvSpPr>
          <p:cNvPr id="56" name="正方形/長方形 55"/>
          <p:cNvSpPr/>
          <p:nvPr/>
        </p:nvSpPr>
        <p:spPr>
          <a:xfrm>
            <a:off x="4304931" y="4907501"/>
            <a:ext cx="495392" cy="25665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ts val="1000"/>
              </a:lnSpc>
            </a:pPr>
            <a:r>
              <a:rPr lang="ja-JP" altLang="en-US" sz="800" dirty="0" smtClean="0">
                <a:solidFill>
                  <a:schemeClr val="tx1"/>
                </a:solidFill>
              </a:rPr>
              <a:t>「みどり」</a:t>
            </a:r>
            <a:endParaRPr lang="en-US" altLang="ja-JP" sz="800" dirty="0" smtClean="0">
              <a:solidFill>
                <a:schemeClr val="tx1"/>
              </a:solidFill>
            </a:endParaRPr>
          </a:p>
        </p:txBody>
      </p:sp>
      <p:sp>
        <p:nvSpPr>
          <p:cNvPr id="57" name="正方形/長方形 56"/>
          <p:cNvSpPr/>
          <p:nvPr/>
        </p:nvSpPr>
        <p:spPr>
          <a:xfrm rot="17292322">
            <a:off x="192763" y="4753239"/>
            <a:ext cx="1368152"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800" dirty="0" smtClean="0">
                <a:solidFill>
                  <a:schemeClr val="tx1"/>
                </a:solidFill>
              </a:rPr>
              <a:t>関空特急「はるか」ルート</a:t>
            </a:r>
            <a:endParaRPr kumimoji="1" lang="ja-JP" altLang="en-US" sz="800" dirty="0">
              <a:solidFill>
                <a:schemeClr val="tx1"/>
              </a:solidFill>
            </a:endParaRPr>
          </a:p>
        </p:txBody>
      </p:sp>
      <p:sp>
        <p:nvSpPr>
          <p:cNvPr id="58" name="正方形/長方形 57"/>
          <p:cNvSpPr/>
          <p:nvPr/>
        </p:nvSpPr>
        <p:spPr>
          <a:xfrm rot="15971975">
            <a:off x="4058518" y="4339468"/>
            <a:ext cx="1340633"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800" dirty="0" smtClean="0">
                <a:solidFill>
                  <a:schemeClr val="tx1"/>
                </a:solidFill>
              </a:rPr>
              <a:t>関空特急「はるか」ルート</a:t>
            </a:r>
            <a:endParaRPr kumimoji="1" lang="ja-JP" altLang="en-US" sz="800" dirty="0">
              <a:solidFill>
                <a:schemeClr val="tx1"/>
              </a:solidFill>
            </a:endParaRPr>
          </a:p>
        </p:txBody>
      </p:sp>
      <p:sp>
        <p:nvSpPr>
          <p:cNvPr id="59" name="角丸四角形吹き出し 58"/>
          <p:cNvSpPr/>
          <p:nvPr/>
        </p:nvSpPr>
        <p:spPr>
          <a:xfrm>
            <a:off x="200472" y="3456555"/>
            <a:ext cx="1080120" cy="576064"/>
          </a:xfrm>
          <a:prstGeom prst="wedgeRoundRectCallout">
            <a:avLst>
              <a:gd name="adj1" fmla="val 44239"/>
              <a:gd name="adj2" fmla="val 89745"/>
              <a:gd name="adj3" fmla="val 166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000" dirty="0" smtClean="0">
                <a:solidFill>
                  <a:schemeClr val="tx1"/>
                </a:solidFill>
              </a:rPr>
              <a:t>「はるか」が大阪駅周辺を通過している</a:t>
            </a:r>
            <a:endParaRPr kumimoji="1" lang="ja-JP" altLang="en-US" sz="1000" dirty="0">
              <a:solidFill>
                <a:schemeClr val="tx1"/>
              </a:solidFill>
            </a:endParaRPr>
          </a:p>
        </p:txBody>
      </p:sp>
      <p:sp>
        <p:nvSpPr>
          <p:cNvPr id="63" name="正方形/長方形 62"/>
          <p:cNvSpPr/>
          <p:nvPr/>
        </p:nvSpPr>
        <p:spPr>
          <a:xfrm>
            <a:off x="97390" y="1484784"/>
            <a:ext cx="1183202" cy="720080"/>
          </a:xfrm>
          <a:prstGeom prst="rect">
            <a:avLst/>
          </a:prstGeom>
          <a:noFill/>
          <a:ln w="22225"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ja-JP" altLang="en-US" sz="1200" dirty="0" smtClean="0">
                <a:solidFill>
                  <a:schemeClr val="tx1"/>
                </a:solidFill>
                <a:latin typeface="+mn-ea"/>
              </a:rPr>
              <a:t>大阪駅周辺から</a:t>
            </a:r>
            <a:endParaRPr lang="en-US" altLang="ja-JP" sz="1200" dirty="0" smtClean="0">
              <a:solidFill>
                <a:schemeClr val="tx1"/>
              </a:solidFill>
              <a:latin typeface="+mn-ea"/>
            </a:endParaRPr>
          </a:p>
          <a:p>
            <a:pPr algn="ctr"/>
            <a:r>
              <a:rPr lang="ja-JP" altLang="en-US" sz="1200" dirty="0" smtClean="0">
                <a:solidFill>
                  <a:schemeClr val="tx1"/>
                </a:solidFill>
                <a:latin typeface="+mn-ea"/>
              </a:rPr>
              <a:t>⇒関西国際空港</a:t>
            </a:r>
            <a:endParaRPr lang="en-US" altLang="ja-JP" sz="1200" dirty="0" smtClean="0">
              <a:solidFill>
                <a:schemeClr val="tx1"/>
              </a:solidFill>
              <a:latin typeface="+mn-ea"/>
            </a:endParaRPr>
          </a:p>
          <a:p>
            <a:pPr algn="ctr"/>
            <a:r>
              <a:rPr lang="ja-JP" altLang="en-US" sz="1200" dirty="0" smtClean="0">
                <a:solidFill>
                  <a:schemeClr val="tx1"/>
                </a:solidFill>
                <a:latin typeface="+mn-ea"/>
              </a:rPr>
              <a:t>ＪＲ直通</a:t>
            </a:r>
            <a:endParaRPr lang="en-US" altLang="ja-JP" sz="1200" dirty="0" smtClean="0">
              <a:solidFill>
                <a:schemeClr val="tx1"/>
              </a:solidFill>
              <a:latin typeface="+mn-ea"/>
            </a:endParaRPr>
          </a:p>
          <a:p>
            <a:pPr algn="ctr"/>
            <a:r>
              <a:rPr lang="ja-JP" altLang="en-US" sz="1200" dirty="0" smtClean="0">
                <a:solidFill>
                  <a:schemeClr val="tx1"/>
                </a:solidFill>
                <a:latin typeface="+mn-ea"/>
              </a:rPr>
              <a:t>所要時間</a:t>
            </a:r>
            <a:endParaRPr lang="en-US" altLang="ja-JP" sz="1200" dirty="0" smtClean="0">
              <a:solidFill>
                <a:schemeClr val="tx1"/>
              </a:solidFill>
              <a:latin typeface="+mn-ea"/>
            </a:endParaRPr>
          </a:p>
        </p:txBody>
      </p:sp>
      <p:sp>
        <p:nvSpPr>
          <p:cNvPr id="66" name="正方形/長方形 65"/>
          <p:cNvSpPr/>
          <p:nvPr/>
        </p:nvSpPr>
        <p:spPr>
          <a:xfrm>
            <a:off x="1208591" y="1700808"/>
            <a:ext cx="147574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ja-JP" altLang="en-US" sz="2800" u="sng" dirty="0" smtClean="0">
                <a:solidFill>
                  <a:schemeClr val="tx1"/>
                </a:solidFill>
              </a:rPr>
              <a:t>約</a:t>
            </a:r>
            <a:r>
              <a:rPr lang="en-US" altLang="ja-JP" sz="2800" u="sng" dirty="0" smtClean="0">
                <a:solidFill>
                  <a:schemeClr val="tx1"/>
                </a:solidFill>
              </a:rPr>
              <a:t>68</a:t>
            </a:r>
            <a:r>
              <a:rPr lang="ja-JP" altLang="en-US" sz="2800" u="sng" dirty="0" smtClean="0">
                <a:solidFill>
                  <a:schemeClr val="tx1"/>
                </a:solidFill>
              </a:rPr>
              <a:t>分</a:t>
            </a:r>
            <a:endParaRPr lang="en-US" altLang="ja-JP" sz="2800" u="sng" dirty="0" smtClean="0">
              <a:solidFill>
                <a:schemeClr val="tx1"/>
              </a:solidFill>
            </a:endParaRPr>
          </a:p>
          <a:p>
            <a:pPr algn="ctr"/>
            <a:r>
              <a:rPr lang="ja-JP" altLang="en-US" sz="1200" u="sng" dirty="0" smtClean="0">
                <a:solidFill>
                  <a:schemeClr val="tx1"/>
                </a:solidFill>
              </a:rPr>
              <a:t>（関空快速利用）</a:t>
            </a:r>
            <a:endParaRPr lang="en-US" altLang="ja-JP" sz="1200" u="sng" dirty="0" smtClean="0">
              <a:solidFill>
                <a:schemeClr val="tx1"/>
              </a:solidFill>
            </a:endParaRPr>
          </a:p>
        </p:txBody>
      </p:sp>
      <p:sp>
        <p:nvSpPr>
          <p:cNvPr id="67" name="正方形/長方形 66"/>
          <p:cNvSpPr/>
          <p:nvPr/>
        </p:nvSpPr>
        <p:spPr>
          <a:xfrm>
            <a:off x="4088904" y="1700808"/>
            <a:ext cx="1584176"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ja-JP" altLang="en-US" sz="2800" u="sng" dirty="0" smtClean="0">
                <a:solidFill>
                  <a:schemeClr val="tx1"/>
                </a:solidFill>
              </a:rPr>
              <a:t>約</a:t>
            </a:r>
            <a:r>
              <a:rPr lang="en-US" altLang="ja-JP" sz="2800" u="sng" dirty="0" smtClean="0">
                <a:solidFill>
                  <a:schemeClr val="tx1"/>
                </a:solidFill>
              </a:rPr>
              <a:t>51</a:t>
            </a:r>
            <a:r>
              <a:rPr lang="ja-JP" altLang="en-US" sz="2800" u="sng" dirty="0" smtClean="0">
                <a:solidFill>
                  <a:schemeClr val="tx1"/>
                </a:solidFill>
              </a:rPr>
              <a:t>分</a:t>
            </a:r>
            <a:endParaRPr lang="en-US" altLang="ja-JP" sz="2800" u="sng" dirty="0" smtClean="0">
              <a:solidFill>
                <a:schemeClr val="tx1"/>
              </a:solidFill>
            </a:endParaRPr>
          </a:p>
          <a:p>
            <a:pPr algn="ctr"/>
            <a:r>
              <a:rPr lang="ja-JP" altLang="en-US" sz="1200" u="sng" dirty="0" smtClean="0">
                <a:solidFill>
                  <a:schemeClr val="tx1"/>
                </a:solidFill>
              </a:rPr>
              <a:t>（はるか利用）</a:t>
            </a:r>
            <a:endParaRPr lang="en-US" altLang="ja-JP" sz="1200" u="sng" dirty="0" smtClean="0">
              <a:solidFill>
                <a:schemeClr val="tx1"/>
              </a:solidFill>
            </a:endParaRPr>
          </a:p>
        </p:txBody>
      </p:sp>
      <p:sp>
        <p:nvSpPr>
          <p:cNvPr id="68" name="右矢印 67"/>
          <p:cNvSpPr/>
          <p:nvPr/>
        </p:nvSpPr>
        <p:spPr>
          <a:xfrm>
            <a:off x="2720752" y="1628800"/>
            <a:ext cx="1295208" cy="576064"/>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smtClean="0">
                <a:solidFill>
                  <a:schemeClr val="tx1"/>
                </a:solidFill>
                <a:latin typeface="ＭＳ Ｐ明朝" pitchFamily="18" charset="-128"/>
                <a:ea typeface="ＭＳ Ｐ明朝" pitchFamily="18" charset="-128"/>
              </a:rPr>
              <a:t>約</a:t>
            </a:r>
            <a:r>
              <a:rPr kumimoji="1" lang="en-US" altLang="ja-JP" sz="1400" dirty="0" smtClean="0">
                <a:solidFill>
                  <a:schemeClr val="tx1"/>
                </a:solidFill>
                <a:latin typeface="ＭＳ Ｐ明朝" pitchFamily="18" charset="-128"/>
                <a:ea typeface="ＭＳ Ｐ明朝" pitchFamily="18" charset="-128"/>
              </a:rPr>
              <a:t>17</a:t>
            </a:r>
            <a:r>
              <a:rPr kumimoji="1" lang="ja-JP" altLang="en-US" sz="1400" dirty="0" smtClean="0">
                <a:solidFill>
                  <a:schemeClr val="tx1"/>
                </a:solidFill>
                <a:latin typeface="ＭＳ Ｐ明朝" pitchFamily="18" charset="-128"/>
                <a:ea typeface="ＭＳ Ｐ明朝" pitchFamily="18" charset="-128"/>
              </a:rPr>
              <a:t>分短縮</a:t>
            </a:r>
            <a:endParaRPr kumimoji="1" lang="ja-JP" altLang="en-US" sz="1400" dirty="0">
              <a:solidFill>
                <a:schemeClr val="tx1"/>
              </a:solidFill>
              <a:latin typeface="ＭＳ Ｐ明朝" pitchFamily="18" charset="-128"/>
              <a:ea typeface="ＭＳ Ｐ明朝" pitchFamily="18" charset="-128"/>
            </a:endParaRPr>
          </a:p>
        </p:txBody>
      </p:sp>
      <p:pic>
        <p:nvPicPr>
          <p:cNvPr id="3074" name="図 1"/>
          <p:cNvPicPr>
            <a:picLocks noChangeAspect="1" noChangeArrowheads="1"/>
          </p:cNvPicPr>
          <p:nvPr/>
        </p:nvPicPr>
        <p:blipFill>
          <a:blip r:embed="rId4" cstate="email"/>
          <a:srcRect/>
          <a:stretch>
            <a:fillRect/>
          </a:stretch>
        </p:blipFill>
        <p:spPr bwMode="auto">
          <a:xfrm>
            <a:off x="7473280" y="3600570"/>
            <a:ext cx="2088232" cy="2996782"/>
          </a:xfrm>
          <a:prstGeom prst="rect">
            <a:avLst/>
          </a:prstGeom>
          <a:noFill/>
          <a:ln w="9525">
            <a:noFill/>
            <a:miter lim="800000"/>
            <a:headEnd/>
            <a:tailEnd/>
          </a:ln>
        </p:spPr>
      </p:pic>
      <p:sp>
        <p:nvSpPr>
          <p:cNvPr id="70" name="正方形/長方形 69"/>
          <p:cNvSpPr/>
          <p:nvPr/>
        </p:nvSpPr>
        <p:spPr>
          <a:xfrm>
            <a:off x="7088472" y="1700808"/>
            <a:ext cx="1536936"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ja-JP" altLang="en-US" sz="2800" u="sng" dirty="0" smtClean="0">
                <a:solidFill>
                  <a:schemeClr val="tx1"/>
                </a:solidFill>
              </a:rPr>
              <a:t>約</a:t>
            </a:r>
            <a:r>
              <a:rPr lang="en-US" altLang="ja-JP" sz="2800" u="sng" dirty="0" smtClean="0">
                <a:solidFill>
                  <a:schemeClr val="tx1"/>
                </a:solidFill>
              </a:rPr>
              <a:t>46</a:t>
            </a:r>
            <a:r>
              <a:rPr lang="ja-JP" altLang="en-US" sz="2800" u="sng" dirty="0" smtClean="0">
                <a:solidFill>
                  <a:schemeClr val="tx1"/>
                </a:solidFill>
              </a:rPr>
              <a:t>分</a:t>
            </a:r>
            <a:endParaRPr lang="en-US" altLang="ja-JP" sz="2800" u="sng" dirty="0" smtClean="0">
              <a:solidFill>
                <a:schemeClr val="tx1"/>
              </a:solidFill>
            </a:endParaRPr>
          </a:p>
          <a:p>
            <a:pPr algn="ctr"/>
            <a:r>
              <a:rPr lang="ja-JP" altLang="en-US" sz="1200" u="sng" dirty="0" smtClean="0">
                <a:solidFill>
                  <a:schemeClr val="tx1"/>
                </a:solidFill>
              </a:rPr>
              <a:t>（はるか利用）</a:t>
            </a:r>
            <a:endParaRPr lang="en-US" altLang="ja-JP" sz="1200" u="sng" dirty="0" smtClean="0">
              <a:solidFill>
                <a:schemeClr val="tx1"/>
              </a:solidFill>
            </a:endParaRPr>
          </a:p>
        </p:txBody>
      </p:sp>
      <p:sp>
        <p:nvSpPr>
          <p:cNvPr id="71" name="右矢印 70"/>
          <p:cNvSpPr/>
          <p:nvPr/>
        </p:nvSpPr>
        <p:spPr>
          <a:xfrm>
            <a:off x="5673080" y="1628800"/>
            <a:ext cx="1584176" cy="576064"/>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smtClean="0">
                <a:solidFill>
                  <a:schemeClr val="tx1"/>
                </a:solidFill>
                <a:latin typeface="ＭＳ Ｐ明朝" pitchFamily="18" charset="-128"/>
                <a:ea typeface="ＭＳ Ｐ明朝" pitchFamily="18" charset="-128"/>
              </a:rPr>
              <a:t>更に約</a:t>
            </a:r>
            <a:r>
              <a:rPr lang="en-US" altLang="ja-JP" sz="1400" dirty="0" smtClean="0">
                <a:solidFill>
                  <a:schemeClr val="tx1"/>
                </a:solidFill>
                <a:latin typeface="ＭＳ Ｐ明朝" pitchFamily="18" charset="-128"/>
                <a:ea typeface="ＭＳ Ｐ明朝" pitchFamily="18" charset="-128"/>
              </a:rPr>
              <a:t>10</a:t>
            </a:r>
            <a:r>
              <a:rPr kumimoji="1" lang="ja-JP" altLang="en-US" sz="1400" dirty="0" smtClean="0">
                <a:solidFill>
                  <a:schemeClr val="tx1"/>
                </a:solidFill>
                <a:latin typeface="ＭＳ Ｐ明朝" pitchFamily="18" charset="-128"/>
                <a:ea typeface="ＭＳ Ｐ明朝" pitchFamily="18" charset="-128"/>
              </a:rPr>
              <a:t>分短縮</a:t>
            </a:r>
            <a:endParaRPr kumimoji="1" lang="ja-JP" altLang="en-US" sz="1400" dirty="0">
              <a:solidFill>
                <a:schemeClr val="tx1"/>
              </a:solidFill>
              <a:latin typeface="ＭＳ Ｐ明朝" pitchFamily="18" charset="-128"/>
              <a:ea typeface="ＭＳ Ｐ明朝" pitchFamily="18" charset="-128"/>
            </a:endParaRPr>
          </a:p>
        </p:txBody>
      </p:sp>
      <p:sp>
        <p:nvSpPr>
          <p:cNvPr id="61" name="フリーフォーム 60"/>
          <p:cNvSpPr/>
          <p:nvPr/>
        </p:nvSpPr>
        <p:spPr>
          <a:xfrm>
            <a:off x="7408218" y="5056286"/>
            <a:ext cx="949069" cy="1486442"/>
          </a:xfrm>
          <a:custGeom>
            <a:avLst/>
            <a:gdLst>
              <a:gd name="connsiteX0" fmla="*/ 853729 w 949069"/>
              <a:gd name="connsiteY0" fmla="*/ 0 h 1486442"/>
              <a:gd name="connsiteX1" fmla="*/ 624045 w 949069"/>
              <a:gd name="connsiteY1" fmla="*/ 169012 h 1486442"/>
              <a:gd name="connsiteX2" fmla="*/ 455033 w 949069"/>
              <a:gd name="connsiteY2" fmla="*/ 325024 h 1486442"/>
              <a:gd name="connsiteX3" fmla="*/ 247018 w 949069"/>
              <a:gd name="connsiteY3" fmla="*/ 507037 h 1486442"/>
              <a:gd name="connsiteX4" fmla="*/ 108341 w 949069"/>
              <a:gd name="connsiteY4" fmla="*/ 663048 h 1486442"/>
              <a:gd name="connsiteX5" fmla="*/ 17334 w 949069"/>
              <a:gd name="connsiteY5" fmla="*/ 801725 h 1486442"/>
              <a:gd name="connsiteX6" fmla="*/ 0 w 949069"/>
              <a:gd name="connsiteY6" fmla="*/ 931735 h 1486442"/>
              <a:gd name="connsiteX7" fmla="*/ 82339 w 949069"/>
              <a:gd name="connsiteY7" fmla="*/ 1057410 h 1486442"/>
              <a:gd name="connsiteX8" fmla="*/ 108341 w 949069"/>
              <a:gd name="connsiteY8" fmla="*/ 1131082 h 1486442"/>
              <a:gd name="connsiteX9" fmla="*/ 247018 w 949069"/>
              <a:gd name="connsiteY9" fmla="*/ 1217755 h 1486442"/>
              <a:gd name="connsiteX10" fmla="*/ 364026 w 949069"/>
              <a:gd name="connsiteY10" fmla="*/ 1157084 h 1486442"/>
              <a:gd name="connsiteX11" fmla="*/ 572041 w 949069"/>
              <a:gd name="connsiteY11" fmla="*/ 1178753 h 1486442"/>
              <a:gd name="connsiteX12" fmla="*/ 732387 w 949069"/>
              <a:gd name="connsiteY12" fmla="*/ 1243757 h 1486442"/>
              <a:gd name="connsiteX13" fmla="*/ 858062 w 949069"/>
              <a:gd name="connsiteY13" fmla="*/ 1352099 h 1486442"/>
              <a:gd name="connsiteX14" fmla="*/ 949069 w 949069"/>
              <a:gd name="connsiteY14" fmla="*/ 1486442 h 1486442"/>
              <a:gd name="connsiteX15" fmla="*/ 949069 w 949069"/>
              <a:gd name="connsiteY15" fmla="*/ 1486442 h 1486442"/>
              <a:gd name="connsiteX0" fmla="*/ 853729 w 949069"/>
              <a:gd name="connsiteY0" fmla="*/ 0 h 1486442"/>
              <a:gd name="connsiteX1" fmla="*/ 624045 w 949069"/>
              <a:gd name="connsiteY1" fmla="*/ 169012 h 1486442"/>
              <a:gd name="connsiteX2" fmla="*/ 455033 w 949069"/>
              <a:gd name="connsiteY2" fmla="*/ 325024 h 1486442"/>
              <a:gd name="connsiteX3" fmla="*/ 247018 w 949069"/>
              <a:gd name="connsiteY3" fmla="*/ 507037 h 1486442"/>
              <a:gd name="connsiteX4" fmla="*/ 108341 w 949069"/>
              <a:gd name="connsiteY4" fmla="*/ 663048 h 1486442"/>
              <a:gd name="connsiteX5" fmla="*/ 17334 w 949069"/>
              <a:gd name="connsiteY5" fmla="*/ 801725 h 1486442"/>
              <a:gd name="connsiteX6" fmla="*/ 0 w 949069"/>
              <a:gd name="connsiteY6" fmla="*/ 931735 h 1486442"/>
              <a:gd name="connsiteX7" fmla="*/ 65062 w 949069"/>
              <a:gd name="connsiteY7" fmla="*/ 1064563 h 1486442"/>
              <a:gd name="connsiteX8" fmla="*/ 108341 w 949069"/>
              <a:gd name="connsiteY8" fmla="*/ 1131082 h 1486442"/>
              <a:gd name="connsiteX9" fmla="*/ 247018 w 949069"/>
              <a:gd name="connsiteY9" fmla="*/ 1217755 h 1486442"/>
              <a:gd name="connsiteX10" fmla="*/ 364026 w 949069"/>
              <a:gd name="connsiteY10" fmla="*/ 1157084 h 1486442"/>
              <a:gd name="connsiteX11" fmla="*/ 572041 w 949069"/>
              <a:gd name="connsiteY11" fmla="*/ 1178753 h 1486442"/>
              <a:gd name="connsiteX12" fmla="*/ 732387 w 949069"/>
              <a:gd name="connsiteY12" fmla="*/ 1243757 h 1486442"/>
              <a:gd name="connsiteX13" fmla="*/ 858062 w 949069"/>
              <a:gd name="connsiteY13" fmla="*/ 1352099 h 1486442"/>
              <a:gd name="connsiteX14" fmla="*/ 949069 w 949069"/>
              <a:gd name="connsiteY14" fmla="*/ 1486442 h 1486442"/>
              <a:gd name="connsiteX15" fmla="*/ 949069 w 949069"/>
              <a:gd name="connsiteY15" fmla="*/ 1486442 h 1486442"/>
              <a:gd name="connsiteX0" fmla="*/ 853729 w 949069"/>
              <a:gd name="connsiteY0" fmla="*/ 0 h 1486442"/>
              <a:gd name="connsiteX1" fmla="*/ 624045 w 949069"/>
              <a:gd name="connsiteY1" fmla="*/ 169012 h 1486442"/>
              <a:gd name="connsiteX2" fmla="*/ 455033 w 949069"/>
              <a:gd name="connsiteY2" fmla="*/ 325024 h 1486442"/>
              <a:gd name="connsiteX3" fmla="*/ 247018 w 949069"/>
              <a:gd name="connsiteY3" fmla="*/ 507037 h 1486442"/>
              <a:gd name="connsiteX4" fmla="*/ 108341 w 949069"/>
              <a:gd name="connsiteY4" fmla="*/ 663048 h 1486442"/>
              <a:gd name="connsiteX5" fmla="*/ 17334 w 949069"/>
              <a:gd name="connsiteY5" fmla="*/ 801725 h 1486442"/>
              <a:gd name="connsiteX6" fmla="*/ 0 w 949069"/>
              <a:gd name="connsiteY6" fmla="*/ 931735 h 1486442"/>
              <a:gd name="connsiteX7" fmla="*/ 65062 w 949069"/>
              <a:gd name="connsiteY7" fmla="*/ 1064563 h 1486442"/>
              <a:gd name="connsiteX8" fmla="*/ 108341 w 949069"/>
              <a:gd name="connsiteY8" fmla="*/ 1131082 h 1486442"/>
              <a:gd name="connsiteX9" fmla="*/ 247018 w 949069"/>
              <a:gd name="connsiteY9" fmla="*/ 1217755 h 1486442"/>
              <a:gd name="connsiteX10" fmla="*/ 439963 w 949069"/>
              <a:gd name="connsiteY10" fmla="*/ 1155929 h 1486442"/>
              <a:gd name="connsiteX11" fmla="*/ 572041 w 949069"/>
              <a:gd name="connsiteY11" fmla="*/ 1178753 h 1486442"/>
              <a:gd name="connsiteX12" fmla="*/ 732387 w 949069"/>
              <a:gd name="connsiteY12" fmla="*/ 1243757 h 1486442"/>
              <a:gd name="connsiteX13" fmla="*/ 858062 w 949069"/>
              <a:gd name="connsiteY13" fmla="*/ 1352099 h 1486442"/>
              <a:gd name="connsiteX14" fmla="*/ 949069 w 949069"/>
              <a:gd name="connsiteY14" fmla="*/ 1486442 h 1486442"/>
              <a:gd name="connsiteX15" fmla="*/ 949069 w 949069"/>
              <a:gd name="connsiteY15" fmla="*/ 1486442 h 148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49069" h="1486442">
                <a:moveTo>
                  <a:pt x="853729" y="0"/>
                </a:moveTo>
                <a:lnTo>
                  <a:pt x="624045" y="169012"/>
                </a:lnTo>
                <a:lnTo>
                  <a:pt x="455033" y="325024"/>
                </a:lnTo>
                <a:lnTo>
                  <a:pt x="247018" y="507037"/>
                </a:lnTo>
                <a:lnTo>
                  <a:pt x="108341" y="663048"/>
                </a:lnTo>
                <a:lnTo>
                  <a:pt x="17334" y="801725"/>
                </a:lnTo>
                <a:lnTo>
                  <a:pt x="0" y="931735"/>
                </a:lnTo>
                <a:lnTo>
                  <a:pt x="65062" y="1064563"/>
                </a:lnTo>
                <a:lnTo>
                  <a:pt x="108341" y="1131082"/>
                </a:lnTo>
                <a:lnTo>
                  <a:pt x="247018" y="1217755"/>
                </a:lnTo>
                <a:lnTo>
                  <a:pt x="439963" y="1155929"/>
                </a:lnTo>
                <a:lnTo>
                  <a:pt x="572041" y="1178753"/>
                </a:lnTo>
                <a:lnTo>
                  <a:pt x="732387" y="1243757"/>
                </a:lnTo>
                <a:lnTo>
                  <a:pt x="858062" y="1352099"/>
                </a:lnTo>
                <a:lnTo>
                  <a:pt x="949069" y="1486442"/>
                </a:lnTo>
                <a:lnTo>
                  <a:pt x="949069" y="1486442"/>
                </a:lnTo>
              </a:path>
            </a:pathLst>
          </a:custGeom>
          <a:ln w="317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p>
        </p:txBody>
      </p:sp>
      <p:sp>
        <p:nvSpPr>
          <p:cNvPr id="64" name="四角形吹き出し 63"/>
          <p:cNvSpPr/>
          <p:nvPr/>
        </p:nvSpPr>
        <p:spPr>
          <a:xfrm>
            <a:off x="7659224" y="5263296"/>
            <a:ext cx="620059" cy="144016"/>
          </a:xfrm>
          <a:prstGeom prst="wedgeRectCallout">
            <a:avLst>
              <a:gd name="adj1" fmla="val 72876"/>
              <a:gd name="adj2" fmla="val 115161"/>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800" dirty="0" smtClean="0">
                <a:solidFill>
                  <a:schemeClr val="tx1"/>
                </a:solidFill>
              </a:rPr>
              <a:t>なにわ筋線</a:t>
            </a:r>
            <a:endParaRPr kumimoji="1" lang="ja-JP" altLang="en-US" sz="800" dirty="0" smtClean="0">
              <a:solidFill>
                <a:schemeClr val="tx1"/>
              </a:solidFill>
            </a:endParaRPr>
          </a:p>
        </p:txBody>
      </p:sp>
      <p:sp>
        <p:nvSpPr>
          <p:cNvPr id="65" name="四角形吹き出し 64"/>
          <p:cNvSpPr/>
          <p:nvPr/>
        </p:nvSpPr>
        <p:spPr>
          <a:xfrm>
            <a:off x="6897216" y="5301208"/>
            <a:ext cx="620059" cy="144016"/>
          </a:xfrm>
          <a:prstGeom prst="wedgeRectCallout">
            <a:avLst>
              <a:gd name="adj1" fmla="val 72876"/>
              <a:gd name="adj2" fmla="val 115161"/>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800" dirty="0" smtClean="0">
                <a:solidFill>
                  <a:schemeClr val="tx1"/>
                </a:solidFill>
              </a:rPr>
              <a:t>環状線</a:t>
            </a:r>
            <a:endParaRPr kumimoji="1" lang="ja-JP" altLang="en-US" sz="800" dirty="0" smtClean="0">
              <a:solidFill>
                <a:schemeClr val="tx1"/>
              </a:solidFill>
            </a:endParaRPr>
          </a:p>
        </p:txBody>
      </p:sp>
      <p:cxnSp>
        <p:nvCxnSpPr>
          <p:cNvPr id="73" name="直線矢印コネクタ 72"/>
          <p:cNvCxnSpPr/>
          <p:nvPr/>
        </p:nvCxnSpPr>
        <p:spPr>
          <a:xfrm flipH="1">
            <a:off x="1484986" y="3427278"/>
            <a:ext cx="112728" cy="326904"/>
          </a:xfrm>
          <a:prstGeom prst="straightConnector1">
            <a:avLst/>
          </a:prstGeom>
          <a:ln w="190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75" name="正方形/長方形 74"/>
          <p:cNvSpPr/>
          <p:nvPr/>
        </p:nvSpPr>
        <p:spPr>
          <a:xfrm rot="17292322">
            <a:off x="1363838" y="3520722"/>
            <a:ext cx="594655"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800" dirty="0" smtClean="0">
                <a:solidFill>
                  <a:schemeClr val="tx1"/>
                </a:solidFill>
              </a:rPr>
              <a:t>至新大阪</a:t>
            </a:r>
            <a:endParaRPr kumimoji="1" lang="ja-JP" altLang="en-US" sz="800" dirty="0">
              <a:solidFill>
                <a:schemeClr val="tx1"/>
              </a:solidFill>
            </a:endParaRPr>
          </a:p>
        </p:txBody>
      </p:sp>
      <p:cxnSp>
        <p:nvCxnSpPr>
          <p:cNvPr id="76" name="直線矢印コネクタ 75"/>
          <p:cNvCxnSpPr/>
          <p:nvPr/>
        </p:nvCxnSpPr>
        <p:spPr>
          <a:xfrm flipH="1">
            <a:off x="4806274" y="3543740"/>
            <a:ext cx="112728" cy="326904"/>
          </a:xfrm>
          <a:prstGeom prst="straightConnector1">
            <a:avLst/>
          </a:prstGeom>
          <a:ln w="190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77" name="正方形/長方形 76"/>
          <p:cNvSpPr/>
          <p:nvPr/>
        </p:nvSpPr>
        <p:spPr>
          <a:xfrm rot="17292322">
            <a:off x="4685164" y="3637181"/>
            <a:ext cx="594655"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800" dirty="0" smtClean="0">
                <a:solidFill>
                  <a:schemeClr val="tx1"/>
                </a:solidFill>
              </a:rPr>
              <a:t>至新大阪</a:t>
            </a:r>
            <a:endParaRPr kumimoji="1" lang="ja-JP" altLang="en-US" sz="800" dirty="0">
              <a:solidFill>
                <a:schemeClr val="tx1"/>
              </a:solidFill>
            </a:endParaRPr>
          </a:p>
        </p:txBody>
      </p:sp>
      <p:sp>
        <p:nvSpPr>
          <p:cNvPr id="72" name="フリーフォーム 71"/>
          <p:cNvSpPr/>
          <p:nvPr/>
        </p:nvSpPr>
        <p:spPr>
          <a:xfrm>
            <a:off x="3954382" y="3741884"/>
            <a:ext cx="1133035" cy="2597831"/>
          </a:xfrm>
          <a:custGeom>
            <a:avLst/>
            <a:gdLst>
              <a:gd name="connsiteX0" fmla="*/ 596900 w 1117600"/>
              <a:gd name="connsiteY0" fmla="*/ 31750 h 2305050"/>
              <a:gd name="connsiteX1" fmla="*/ 1035050 w 1117600"/>
              <a:gd name="connsiteY1" fmla="*/ 0 h 2305050"/>
              <a:gd name="connsiteX2" fmla="*/ 1117600 w 1117600"/>
              <a:gd name="connsiteY2" fmla="*/ 374650 h 2305050"/>
              <a:gd name="connsiteX3" fmla="*/ 628650 w 1117600"/>
              <a:gd name="connsiteY3" fmla="*/ 419100 h 2305050"/>
              <a:gd name="connsiteX4" fmla="*/ 793750 w 1117600"/>
              <a:gd name="connsiteY4" fmla="*/ 1758950 h 2305050"/>
              <a:gd name="connsiteX5" fmla="*/ 768350 w 1117600"/>
              <a:gd name="connsiteY5" fmla="*/ 2184400 h 2305050"/>
              <a:gd name="connsiteX6" fmla="*/ 0 w 1117600"/>
              <a:gd name="connsiteY6" fmla="*/ 2305050 h 2305050"/>
              <a:gd name="connsiteX7" fmla="*/ 95250 w 1117600"/>
              <a:gd name="connsiteY7" fmla="*/ 1295400 h 2305050"/>
              <a:gd name="connsiteX8" fmla="*/ 488950 w 1117600"/>
              <a:gd name="connsiteY8" fmla="*/ 304800 h 2305050"/>
              <a:gd name="connsiteX9" fmla="*/ 520700 w 1117600"/>
              <a:gd name="connsiteY9" fmla="*/ 254000 h 2305050"/>
              <a:gd name="connsiteX10" fmla="*/ 527050 w 1117600"/>
              <a:gd name="connsiteY10" fmla="*/ 234950 h 2305050"/>
              <a:gd name="connsiteX11" fmla="*/ 596900 w 1117600"/>
              <a:gd name="connsiteY11" fmla="*/ 31750 h 2305050"/>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0 w 1892796"/>
              <a:gd name="connsiteY6" fmla="*/ 4249266 h 4249266"/>
              <a:gd name="connsiteX7" fmla="*/ 870446 w 1892796"/>
              <a:gd name="connsiteY7" fmla="*/ 1295400 h 4249266"/>
              <a:gd name="connsiteX8" fmla="*/ 1264146 w 1892796"/>
              <a:gd name="connsiteY8" fmla="*/ 304800 h 4249266"/>
              <a:gd name="connsiteX9" fmla="*/ 1295896 w 1892796"/>
              <a:gd name="connsiteY9" fmla="*/ 254000 h 4249266"/>
              <a:gd name="connsiteX10" fmla="*/ 1302246 w 1892796"/>
              <a:gd name="connsiteY10" fmla="*/ 234950 h 4249266"/>
              <a:gd name="connsiteX11" fmla="*/ 1372096 w 1892796"/>
              <a:gd name="connsiteY11" fmla="*/ 31750 h 4249266"/>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504056 w 1892796"/>
              <a:gd name="connsiteY6" fmla="*/ 3889226 h 4249266"/>
              <a:gd name="connsiteX7" fmla="*/ 0 w 1892796"/>
              <a:gd name="connsiteY7" fmla="*/ 4249266 h 4249266"/>
              <a:gd name="connsiteX8" fmla="*/ 870446 w 1892796"/>
              <a:gd name="connsiteY8" fmla="*/ 1295400 h 4249266"/>
              <a:gd name="connsiteX9" fmla="*/ 1264146 w 1892796"/>
              <a:gd name="connsiteY9" fmla="*/ 304800 h 4249266"/>
              <a:gd name="connsiteX10" fmla="*/ 1295896 w 1892796"/>
              <a:gd name="connsiteY10" fmla="*/ 254000 h 4249266"/>
              <a:gd name="connsiteX11" fmla="*/ 1302246 w 1892796"/>
              <a:gd name="connsiteY11" fmla="*/ 234950 h 4249266"/>
              <a:gd name="connsiteX12" fmla="*/ 1372096 w 1892796"/>
              <a:gd name="connsiteY12" fmla="*/ 31750 h 4249266"/>
              <a:gd name="connsiteX0" fmla="*/ 1228080 w 1748780"/>
              <a:gd name="connsiteY0" fmla="*/ 31750 h 3889226"/>
              <a:gd name="connsiteX1" fmla="*/ 1666230 w 1748780"/>
              <a:gd name="connsiteY1" fmla="*/ 0 h 3889226"/>
              <a:gd name="connsiteX2" fmla="*/ 1748780 w 1748780"/>
              <a:gd name="connsiteY2" fmla="*/ 374650 h 3889226"/>
              <a:gd name="connsiteX3" fmla="*/ 1259830 w 1748780"/>
              <a:gd name="connsiteY3" fmla="*/ 419100 h 3889226"/>
              <a:gd name="connsiteX4" fmla="*/ 1424930 w 1748780"/>
              <a:gd name="connsiteY4" fmla="*/ 1758950 h 3889226"/>
              <a:gd name="connsiteX5" fmla="*/ 1399530 w 1748780"/>
              <a:gd name="connsiteY5" fmla="*/ 2184400 h 3889226"/>
              <a:gd name="connsiteX6" fmla="*/ 360040 w 1748780"/>
              <a:gd name="connsiteY6" fmla="*/ 3889226 h 3889226"/>
              <a:gd name="connsiteX7" fmla="*/ 0 w 1748780"/>
              <a:gd name="connsiteY7" fmla="*/ 3745210 h 3889226"/>
              <a:gd name="connsiteX8" fmla="*/ 726430 w 1748780"/>
              <a:gd name="connsiteY8" fmla="*/ 1295400 h 3889226"/>
              <a:gd name="connsiteX9" fmla="*/ 1120130 w 1748780"/>
              <a:gd name="connsiteY9" fmla="*/ 304800 h 3889226"/>
              <a:gd name="connsiteX10" fmla="*/ 1151880 w 1748780"/>
              <a:gd name="connsiteY10" fmla="*/ 254000 h 3889226"/>
              <a:gd name="connsiteX11" fmla="*/ 1158230 w 1748780"/>
              <a:gd name="connsiteY11" fmla="*/ 234950 h 3889226"/>
              <a:gd name="connsiteX12" fmla="*/ 1228080 w 1748780"/>
              <a:gd name="connsiteY12" fmla="*/ 31750 h 3889226"/>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893377"/>
              <a:gd name="connsiteX1" fmla="*/ 1666230 w 1748780"/>
              <a:gd name="connsiteY1" fmla="*/ 0 h 3893377"/>
              <a:gd name="connsiteX2" fmla="*/ 1748780 w 1748780"/>
              <a:gd name="connsiteY2" fmla="*/ 374650 h 3893377"/>
              <a:gd name="connsiteX3" fmla="*/ 1259830 w 1748780"/>
              <a:gd name="connsiteY3" fmla="*/ 419100 h 3893377"/>
              <a:gd name="connsiteX4" fmla="*/ 1424930 w 1748780"/>
              <a:gd name="connsiteY4" fmla="*/ 1758950 h 3893377"/>
              <a:gd name="connsiteX5" fmla="*/ 1399530 w 1748780"/>
              <a:gd name="connsiteY5" fmla="*/ 2184400 h 3893377"/>
              <a:gd name="connsiteX6" fmla="*/ 0 w 1748780"/>
              <a:gd name="connsiteY6" fmla="*/ 3745210 h 3893377"/>
              <a:gd name="connsiteX7" fmla="*/ 726430 w 1748780"/>
              <a:gd name="connsiteY7" fmla="*/ 1295400 h 3893377"/>
              <a:gd name="connsiteX8" fmla="*/ 1120130 w 1748780"/>
              <a:gd name="connsiteY8" fmla="*/ 304800 h 3893377"/>
              <a:gd name="connsiteX9" fmla="*/ 1151880 w 1748780"/>
              <a:gd name="connsiteY9" fmla="*/ 254000 h 3893377"/>
              <a:gd name="connsiteX10" fmla="*/ 1158230 w 1748780"/>
              <a:gd name="connsiteY10" fmla="*/ 234950 h 3893377"/>
              <a:gd name="connsiteX11" fmla="*/ 1228080 w 1748780"/>
              <a:gd name="connsiteY11" fmla="*/ 31750 h 3893377"/>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1296144 w 1748780"/>
              <a:gd name="connsiteY6" fmla="*/ 2809106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8230 w 1728192"/>
              <a:gd name="connsiteY11" fmla="*/ 234156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139180 w 1728192"/>
              <a:gd name="connsiteY0" fmla="*/ 436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39180 w 1728192"/>
              <a:gd name="connsiteY11" fmla="*/ 43656 h 37444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069330 w 1728192"/>
              <a:gd name="connsiteY10" fmla="*/ 265906 h 3757116"/>
              <a:gd name="connsiteX11" fmla="*/ 1139180 w 1728192"/>
              <a:gd name="connsiteY11"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152128 w 1584176"/>
              <a:gd name="connsiteY6" fmla="*/ 2821012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995164 w 1584176"/>
              <a:gd name="connsiteY9"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02022 w 1584176"/>
              <a:gd name="connsiteY8" fmla="*/ 1465014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720080 w 1584176"/>
              <a:gd name="connsiteY9" fmla="*/ 73278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995164 w 1584176"/>
              <a:gd name="connsiteY10" fmla="*/ 56356 h 3613100"/>
              <a:gd name="connsiteX0" fmla="*/ 1080120 w 1584176"/>
              <a:gd name="connsiteY0" fmla="*/ 84708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1080120 w 1584176"/>
              <a:gd name="connsiteY10" fmla="*/ 84708 h 3613100"/>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0 w 1624502"/>
              <a:gd name="connsiteY7" fmla="*/ 3631972 h 3631972"/>
              <a:gd name="connsiteX8" fmla="*/ 603814 w 1624502"/>
              <a:gd name="connsiteY8" fmla="*/ 1451148 h 3631972"/>
              <a:gd name="connsiteX9" fmla="*/ 904422 w 1624502"/>
              <a:gd name="connsiteY9" fmla="*/ 732780 h 3631972"/>
              <a:gd name="connsiteX10" fmla="*/ 1120446 w 1624502"/>
              <a:gd name="connsiteY10" fmla="*/ 84708 h 3631972"/>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37048 w 1624502"/>
              <a:gd name="connsiteY7" fmla="*/ 3623684 h 3631972"/>
              <a:gd name="connsiteX8" fmla="*/ 0 w 1624502"/>
              <a:gd name="connsiteY8" fmla="*/ 3631972 h 3631972"/>
              <a:gd name="connsiteX9" fmla="*/ 603814 w 1624502"/>
              <a:gd name="connsiteY9" fmla="*/ 1451148 h 3631972"/>
              <a:gd name="connsiteX10" fmla="*/ 904422 w 1624502"/>
              <a:gd name="connsiteY10" fmla="*/ 732780 h 3631972"/>
              <a:gd name="connsiteX11" fmla="*/ 1120446 w 1624502"/>
              <a:gd name="connsiteY11" fmla="*/ 84708 h 3631972"/>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608346 w 1629034"/>
              <a:gd name="connsiteY9" fmla="*/ 1451148 h 3623684"/>
              <a:gd name="connsiteX10" fmla="*/ 908954 w 1629034"/>
              <a:gd name="connsiteY10" fmla="*/ 732780 h 3623684"/>
              <a:gd name="connsiteX11" fmla="*/ 1124978 w 1629034"/>
              <a:gd name="connsiteY11"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08346 w 1629034"/>
              <a:gd name="connsiteY10" fmla="*/ 1451148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24978 w 1629034"/>
              <a:gd name="connsiteY13" fmla="*/ 84708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35695 w 1629034"/>
              <a:gd name="connsiteY3" fmla="*/ 422357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512 w 1629034"/>
              <a:gd name="connsiteY3" fmla="*/ 413708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160512 w 1550676"/>
              <a:gd name="connsiteY3" fmla="*/ 413708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086023 w 1550676"/>
              <a:gd name="connsiteY3" fmla="*/ 758445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38532"/>
              <a:gd name="connsiteY0" fmla="*/ 0 h 3572358"/>
              <a:gd name="connsiteX1" fmla="*/ 1448031 w 1538532"/>
              <a:gd name="connsiteY1" fmla="*/ 370033 h 3572358"/>
              <a:gd name="connsiteX2" fmla="*/ 1538532 w 1538532"/>
              <a:gd name="connsiteY2" fmla="*/ 707119 h 3572358"/>
              <a:gd name="connsiteX3" fmla="*/ 1086023 w 1538532"/>
              <a:gd name="connsiteY3" fmla="*/ 707119 h 3572358"/>
              <a:gd name="connsiteX4" fmla="*/ 1325772 w 1538532"/>
              <a:gd name="connsiteY4" fmla="*/ 1719530 h 3572358"/>
              <a:gd name="connsiteX5" fmla="*/ 1300372 w 1538532"/>
              <a:gd name="connsiteY5" fmla="*/ 2144980 h 3572358"/>
              <a:gd name="connsiteX6" fmla="*/ 1268994 w 1538532"/>
              <a:gd name="connsiteY6" fmla="*/ 2697678 h 3572358"/>
              <a:gd name="connsiteX7" fmla="*/ 41580 w 1538532"/>
              <a:gd name="connsiteY7" fmla="*/ 3572358 h 3572358"/>
              <a:gd name="connsiteX8" fmla="*/ 0 w 1538532"/>
              <a:gd name="connsiteY8" fmla="*/ 3567831 h 3572358"/>
              <a:gd name="connsiteX9" fmla="*/ 409924 w 1538532"/>
              <a:gd name="connsiteY9" fmla="*/ 2052454 h 3572358"/>
              <a:gd name="connsiteX10" fmla="*/ 617400 w 1538532"/>
              <a:gd name="connsiteY10" fmla="*/ 1336448 h 3572358"/>
              <a:gd name="connsiteX11" fmla="*/ 832000 w 1538532"/>
              <a:gd name="connsiteY11" fmla="*/ 609026 h 3572358"/>
              <a:gd name="connsiteX12" fmla="*/ 1011231 w 1538532"/>
              <a:gd name="connsiteY12" fmla="*/ 216848 h 3572358"/>
              <a:gd name="connsiteX13" fmla="*/ 1131688 w 1538532"/>
              <a:gd name="connsiteY13" fmla="*/ 0 h 3572358"/>
              <a:gd name="connsiteX0" fmla="*/ 1086023 w 1538532"/>
              <a:gd name="connsiteY0" fmla="*/ 237456 h 3355510"/>
              <a:gd name="connsiteX1" fmla="*/ 1448031 w 1538532"/>
              <a:gd name="connsiteY1" fmla="*/ 153185 h 3355510"/>
              <a:gd name="connsiteX2" fmla="*/ 1538532 w 1538532"/>
              <a:gd name="connsiteY2" fmla="*/ 490271 h 3355510"/>
              <a:gd name="connsiteX3" fmla="*/ 1086023 w 1538532"/>
              <a:gd name="connsiteY3" fmla="*/ 490271 h 3355510"/>
              <a:gd name="connsiteX4" fmla="*/ 1325772 w 1538532"/>
              <a:gd name="connsiteY4" fmla="*/ 1502682 h 3355510"/>
              <a:gd name="connsiteX5" fmla="*/ 1300372 w 1538532"/>
              <a:gd name="connsiteY5" fmla="*/ 1928132 h 3355510"/>
              <a:gd name="connsiteX6" fmla="*/ 1268994 w 1538532"/>
              <a:gd name="connsiteY6" fmla="*/ 2480830 h 3355510"/>
              <a:gd name="connsiteX7" fmla="*/ 41580 w 1538532"/>
              <a:gd name="connsiteY7" fmla="*/ 3355510 h 3355510"/>
              <a:gd name="connsiteX8" fmla="*/ 0 w 1538532"/>
              <a:gd name="connsiteY8" fmla="*/ 3350983 h 3355510"/>
              <a:gd name="connsiteX9" fmla="*/ 409924 w 1538532"/>
              <a:gd name="connsiteY9" fmla="*/ 1835606 h 3355510"/>
              <a:gd name="connsiteX10" fmla="*/ 617400 w 1538532"/>
              <a:gd name="connsiteY10" fmla="*/ 1119600 h 3355510"/>
              <a:gd name="connsiteX11" fmla="*/ 832000 w 1538532"/>
              <a:gd name="connsiteY11" fmla="*/ 392178 h 3355510"/>
              <a:gd name="connsiteX12" fmla="*/ 1011231 w 1538532"/>
              <a:gd name="connsiteY12" fmla="*/ 0 h 3355510"/>
              <a:gd name="connsiteX13" fmla="*/ 1086023 w 1538532"/>
              <a:gd name="connsiteY13" fmla="*/ 237456 h 3355510"/>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268994 w 1538532"/>
              <a:gd name="connsiteY6" fmla="*/ 2327645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228073 w 1538532"/>
              <a:gd name="connsiteY4" fmla="*/ 1297043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498674"/>
              <a:gd name="connsiteY0" fmla="*/ 84271 h 3202325"/>
              <a:gd name="connsiteX1" fmla="*/ 1448031 w 1498674"/>
              <a:gd name="connsiteY1" fmla="*/ 0 h 3202325"/>
              <a:gd name="connsiteX2" fmla="*/ 1498674 w 1498674"/>
              <a:gd name="connsiteY2" fmla="*/ 299971 h 3202325"/>
              <a:gd name="connsiteX3" fmla="*/ 1086023 w 1498674"/>
              <a:gd name="connsiteY3" fmla="*/ 337086 h 3202325"/>
              <a:gd name="connsiteX4" fmla="*/ 1228073 w 1498674"/>
              <a:gd name="connsiteY4" fmla="*/ 1297043 h 3202325"/>
              <a:gd name="connsiteX5" fmla="*/ 1176524 w 1498674"/>
              <a:gd name="connsiteY5" fmla="*/ 1853976 h 3202325"/>
              <a:gd name="connsiteX6" fmla="*/ 1176524 w 1498674"/>
              <a:gd name="connsiteY6" fmla="*/ 2359606 h 3202325"/>
              <a:gd name="connsiteX7" fmla="*/ 41580 w 1498674"/>
              <a:gd name="connsiteY7" fmla="*/ 3202325 h 3202325"/>
              <a:gd name="connsiteX8" fmla="*/ 0 w 1498674"/>
              <a:gd name="connsiteY8" fmla="*/ 3197798 h 3202325"/>
              <a:gd name="connsiteX9" fmla="*/ 409924 w 1498674"/>
              <a:gd name="connsiteY9" fmla="*/ 1682421 h 3202325"/>
              <a:gd name="connsiteX10" fmla="*/ 617400 w 1498674"/>
              <a:gd name="connsiteY10" fmla="*/ 966415 h 3202325"/>
              <a:gd name="connsiteX11" fmla="*/ 832000 w 1498674"/>
              <a:gd name="connsiteY11" fmla="*/ 238993 h 3202325"/>
              <a:gd name="connsiteX12" fmla="*/ 995521 w 1498674"/>
              <a:gd name="connsiteY12" fmla="*/ 84270 h 3202325"/>
              <a:gd name="connsiteX13" fmla="*/ 1086023 w 1498674"/>
              <a:gd name="connsiteY13" fmla="*/ 84271 h 3202325"/>
              <a:gd name="connsiteX0" fmla="*/ 1086023 w 1498674"/>
              <a:gd name="connsiteY0" fmla="*/ 65713 h 3183767"/>
              <a:gd name="connsiteX1" fmla="*/ 1414817 w 1498674"/>
              <a:gd name="connsiteY1" fmla="*/ 0 h 3183767"/>
              <a:gd name="connsiteX2" fmla="*/ 1498674 w 1498674"/>
              <a:gd name="connsiteY2" fmla="*/ 281413 h 3183767"/>
              <a:gd name="connsiteX3" fmla="*/ 1086023 w 1498674"/>
              <a:gd name="connsiteY3" fmla="*/ 318528 h 3183767"/>
              <a:gd name="connsiteX4" fmla="*/ 1228073 w 1498674"/>
              <a:gd name="connsiteY4" fmla="*/ 1278485 h 3183767"/>
              <a:gd name="connsiteX5" fmla="*/ 1176524 w 1498674"/>
              <a:gd name="connsiteY5" fmla="*/ 1835418 h 3183767"/>
              <a:gd name="connsiteX6" fmla="*/ 1176524 w 1498674"/>
              <a:gd name="connsiteY6" fmla="*/ 2341048 h 3183767"/>
              <a:gd name="connsiteX7" fmla="*/ 41580 w 1498674"/>
              <a:gd name="connsiteY7" fmla="*/ 3183767 h 3183767"/>
              <a:gd name="connsiteX8" fmla="*/ 0 w 1498674"/>
              <a:gd name="connsiteY8" fmla="*/ 3179240 h 3183767"/>
              <a:gd name="connsiteX9" fmla="*/ 409924 w 1498674"/>
              <a:gd name="connsiteY9" fmla="*/ 1663863 h 3183767"/>
              <a:gd name="connsiteX10" fmla="*/ 617400 w 1498674"/>
              <a:gd name="connsiteY10" fmla="*/ 947857 h 3183767"/>
              <a:gd name="connsiteX11" fmla="*/ 832000 w 1498674"/>
              <a:gd name="connsiteY11" fmla="*/ 220435 h 3183767"/>
              <a:gd name="connsiteX12" fmla="*/ 995521 w 1498674"/>
              <a:gd name="connsiteY12" fmla="*/ 65712 h 3183767"/>
              <a:gd name="connsiteX13" fmla="*/ 1086023 w 1498674"/>
              <a:gd name="connsiteY13" fmla="*/ 65713 h 3183767"/>
              <a:gd name="connsiteX0" fmla="*/ 1086023 w 1472407"/>
              <a:gd name="connsiteY0" fmla="*/ 65713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86023 w 1472407"/>
              <a:gd name="connsiteY13" fmla="*/ 65713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52808 w 1472407"/>
              <a:gd name="connsiteY13" fmla="*/ 40970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995521 w 1472407"/>
              <a:gd name="connsiteY11" fmla="*/ 65712 h 3183767"/>
              <a:gd name="connsiteX12" fmla="*/ 1052808 w 1472407"/>
              <a:gd name="connsiteY12" fmla="*/ 40970 h 3183767"/>
              <a:gd name="connsiteX0" fmla="*/ 1052808 w 1472407"/>
              <a:gd name="connsiteY0" fmla="*/ 40970 h 3179240"/>
              <a:gd name="connsiteX1" fmla="*/ 1414817 w 1472407"/>
              <a:gd name="connsiteY1" fmla="*/ 0 h 3179240"/>
              <a:gd name="connsiteX2" fmla="*/ 1472407 w 1472407"/>
              <a:gd name="connsiteY2" fmla="*/ 285288 h 3179240"/>
              <a:gd name="connsiteX3" fmla="*/ 1086023 w 1472407"/>
              <a:gd name="connsiteY3" fmla="*/ 318528 h 3179240"/>
              <a:gd name="connsiteX4" fmla="*/ 1228073 w 1472407"/>
              <a:gd name="connsiteY4" fmla="*/ 1278485 h 3179240"/>
              <a:gd name="connsiteX5" fmla="*/ 1176524 w 1472407"/>
              <a:gd name="connsiteY5" fmla="*/ 1835418 h 3179240"/>
              <a:gd name="connsiteX6" fmla="*/ 1176524 w 1472407"/>
              <a:gd name="connsiteY6" fmla="*/ 2341048 h 3179240"/>
              <a:gd name="connsiteX7" fmla="*/ 48375 w 1472407"/>
              <a:gd name="connsiteY7" fmla="*/ 3040269 h 3179240"/>
              <a:gd name="connsiteX8" fmla="*/ 0 w 1472407"/>
              <a:gd name="connsiteY8" fmla="*/ 3179240 h 3179240"/>
              <a:gd name="connsiteX9" fmla="*/ 409924 w 1472407"/>
              <a:gd name="connsiteY9" fmla="*/ 1663863 h 3179240"/>
              <a:gd name="connsiteX10" fmla="*/ 617400 w 1472407"/>
              <a:gd name="connsiteY10" fmla="*/ 947857 h 3179240"/>
              <a:gd name="connsiteX11" fmla="*/ 995521 w 1472407"/>
              <a:gd name="connsiteY11" fmla="*/ 65712 h 3179240"/>
              <a:gd name="connsiteX12" fmla="*/ 1052808 w 1472407"/>
              <a:gd name="connsiteY12" fmla="*/ 40970 h 3179240"/>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61549 w 1424032"/>
              <a:gd name="connsiteY8" fmla="*/ 1663863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947146 w 1424032"/>
              <a:gd name="connsiteY9" fmla="*/ 65712 h 3040269"/>
              <a:gd name="connsiteX10" fmla="*/ 1004433 w 1424032"/>
              <a:gd name="connsiteY10"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58665 w 1424032"/>
              <a:gd name="connsiteY3" fmla="*/ 330917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4032" h="3040269">
                <a:moveTo>
                  <a:pt x="1004433" y="40970"/>
                </a:moveTo>
                <a:lnTo>
                  <a:pt x="1366442" y="0"/>
                </a:lnTo>
                <a:lnTo>
                  <a:pt x="1424032" y="285288"/>
                </a:lnTo>
                <a:lnTo>
                  <a:pt x="1058665" y="330917"/>
                </a:lnTo>
                <a:lnTo>
                  <a:pt x="1179698" y="1278485"/>
                </a:lnTo>
                <a:lnTo>
                  <a:pt x="1128149" y="1835418"/>
                </a:lnTo>
                <a:lnTo>
                  <a:pt x="1128149" y="2341048"/>
                </a:lnTo>
                <a:lnTo>
                  <a:pt x="0" y="3040269"/>
                </a:lnTo>
                <a:lnTo>
                  <a:pt x="371704" y="1682581"/>
                </a:lnTo>
                <a:lnTo>
                  <a:pt x="730885" y="623263"/>
                </a:lnTo>
                <a:lnTo>
                  <a:pt x="947146" y="65712"/>
                </a:lnTo>
                <a:lnTo>
                  <a:pt x="1004433" y="40970"/>
                </a:lnTo>
                <a:close/>
              </a:path>
            </a:pathLst>
          </a:custGeom>
          <a:noFill/>
          <a:ln w="19050">
            <a:solidFill>
              <a:srgbClr val="00B0F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0" name="角丸四角形吹き出し 59"/>
          <p:cNvSpPr/>
          <p:nvPr/>
        </p:nvSpPr>
        <p:spPr>
          <a:xfrm>
            <a:off x="3944888" y="5987535"/>
            <a:ext cx="936104" cy="360040"/>
          </a:xfrm>
          <a:prstGeom prst="wedgeRoundRectCallout">
            <a:avLst>
              <a:gd name="adj1" fmla="val 15807"/>
              <a:gd name="adj2" fmla="val -129517"/>
              <a:gd name="adj3" fmla="val 166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000" dirty="0" smtClean="0">
                <a:solidFill>
                  <a:schemeClr val="tx1"/>
                </a:solidFill>
              </a:rPr>
              <a:t>「はるか」が</a:t>
            </a:r>
            <a:endParaRPr kumimoji="1" lang="en-US" altLang="ja-JP" sz="1000" dirty="0" smtClean="0">
              <a:solidFill>
                <a:schemeClr val="tx1"/>
              </a:solidFill>
            </a:endParaRPr>
          </a:p>
          <a:p>
            <a:pPr algn="ctr"/>
            <a:r>
              <a:rPr kumimoji="1" lang="ja-JP" altLang="en-US" sz="1000" dirty="0" smtClean="0">
                <a:solidFill>
                  <a:schemeClr val="tx1"/>
                </a:solidFill>
              </a:rPr>
              <a:t>新駅に停車</a:t>
            </a:r>
            <a:endParaRPr kumimoji="1" lang="ja-JP" altLang="en-US" sz="1000" dirty="0">
              <a:solidFill>
                <a:schemeClr val="tx1"/>
              </a:solidFill>
            </a:endParaRPr>
          </a:p>
        </p:txBody>
      </p:sp>
      <p:cxnSp>
        <p:nvCxnSpPr>
          <p:cNvPr id="78" name="直線コネクタ 77"/>
          <p:cNvCxnSpPr/>
          <p:nvPr/>
        </p:nvCxnSpPr>
        <p:spPr>
          <a:xfrm>
            <a:off x="128464" y="2276872"/>
            <a:ext cx="964907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9" name="正方形/長方形 78"/>
          <p:cNvSpPr/>
          <p:nvPr/>
        </p:nvSpPr>
        <p:spPr>
          <a:xfrm>
            <a:off x="8409391" y="1340772"/>
            <a:ext cx="1368153" cy="864095"/>
          </a:xfrm>
          <a:prstGeom prst="rect">
            <a:avLst/>
          </a:prstGeom>
          <a:noFill/>
          <a:ln w="9525" cmpd="thinThick">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85725" indent="-85725"/>
            <a:r>
              <a:rPr lang="ja-JP" altLang="en-US" sz="1050" b="1" u="sng" dirty="0" smtClean="0">
                <a:solidFill>
                  <a:schemeClr val="tx1"/>
                </a:solidFill>
                <a:latin typeface="+mn-ea"/>
              </a:rPr>
              <a:t>最速：約</a:t>
            </a:r>
            <a:r>
              <a:rPr lang="en-US" altLang="ja-JP" sz="1050" b="1" u="sng" dirty="0" smtClean="0">
                <a:solidFill>
                  <a:schemeClr val="tx1"/>
                </a:solidFill>
                <a:latin typeface="+mn-ea"/>
              </a:rPr>
              <a:t>41</a:t>
            </a:r>
            <a:r>
              <a:rPr lang="ja-JP" altLang="en-US" sz="1050" b="1" u="sng" dirty="0" smtClean="0">
                <a:solidFill>
                  <a:schemeClr val="tx1"/>
                </a:solidFill>
                <a:latin typeface="+mn-ea"/>
              </a:rPr>
              <a:t>分</a:t>
            </a:r>
            <a:r>
              <a:rPr lang="ja-JP" altLang="en-US" sz="1050" b="1" dirty="0" smtClean="0">
                <a:solidFill>
                  <a:schemeClr val="tx1"/>
                </a:solidFill>
                <a:latin typeface="+mn-ea"/>
              </a:rPr>
              <a:t>　</a:t>
            </a:r>
            <a:endParaRPr lang="en-US" altLang="ja-JP" sz="1050" b="1" dirty="0" smtClean="0">
              <a:solidFill>
                <a:schemeClr val="tx1"/>
              </a:solidFill>
              <a:latin typeface="+mn-ea"/>
            </a:endParaRPr>
          </a:p>
          <a:p>
            <a:pPr marL="85725" indent="-85725"/>
            <a:r>
              <a:rPr lang="ja-JP" altLang="en-US" sz="1050" u="sng" dirty="0" smtClean="0">
                <a:solidFill>
                  <a:schemeClr val="tx1"/>
                </a:solidFill>
                <a:latin typeface="+mn-ea"/>
              </a:rPr>
              <a:t>　</a:t>
            </a:r>
            <a:r>
              <a:rPr lang="ja-JP" altLang="en-US" sz="1000" u="sng" dirty="0" smtClean="0">
                <a:solidFill>
                  <a:schemeClr val="tx1"/>
                </a:solidFill>
                <a:latin typeface="+mn-ea"/>
              </a:rPr>
              <a:t>環状線の列車混雑が緩和されるため、定時性及びラッシュ時の速達性の確保にも有効</a:t>
            </a:r>
            <a:endParaRPr lang="en-US" altLang="ja-JP" sz="1000" u="sng" dirty="0" smtClean="0">
              <a:solidFill>
                <a:schemeClr val="tx1"/>
              </a:solidFill>
              <a:latin typeface="+mn-ea"/>
            </a:endParaRPr>
          </a:p>
        </p:txBody>
      </p:sp>
      <p:sp>
        <p:nvSpPr>
          <p:cNvPr id="62" name="フリーフォーム 61"/>
          <p:cNvSpPr/>
          <p:nvPr/>
        </p:nvSpPr>
        <p:spPr>
          <a:xfrm>
            <a:off x="8444753" y="6122073"/>
            <a:ext cx="252391" cy="215153"/>
          </a:xfrm>
          <a:custGeom>
            <a:avLst/>
            <a:gdLst>
              <a:gd name="connsiteX0" fmla="*/ 252391 w 252391"/>
              <a:gd name="connsiteY0" fmla="*/ 215153 h 215153"/>
              <a:gd name="connsiteX1" fmla="*/ 190328 w 252391"/>
              <a:gd name="connsiteY1" fmla="*/ 82751 h 215153"/>
              <a:gd name="connsiteX2" fmla="*/ 165502 w 252391"/>
              <a:gd name="connsiteY2" fmla="*/ 45513 h 215153"/>
              <a:gd name="connsiteX3" fmla="*/ 153090 w 252391"/>
              <a:gd name="connsiteY3" fmla="*/ 33100 h 215153"/>
              <a:gd name="connsiteX4" fmla="*/ 8275 w 252391"/>
              <a:gd name="connsiteY4" fmla="*/ 0 h 215153"/>
              <a:gd name="connsiteX5" fmla="*/ 0 w 252391"/>
              <a:gd name="connsiteY5" fmla="*/ 4137 h 21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391" h="215153">
                <a:moveTo>
                  <a:pt x="252391" y="215153"/>
                </a:moveTo>
                <a:lnTo>
                  <a:pt x="190328" y="82751"/>
                </a:lnTo>
                <a:lnTo>
                  <a:pt x="165502" y="45513"/>
                </a:lnTo>
                <a:lnTo>
                  <a:pt x="153090" y="33100"/>
                </a:lnTo>
                <a:lnTo>
                  <a:pt x="8275" y="0"/>
                </a:lnTo>
                <a:lnTo>
                  <a:pt x="0" y="4137"/>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p>
        </p:txBody>
      </p:sp>
      <p:sp>
        <p:nvSpPr>
          <p:cNvPr id="74" name="正方形/長方形 73"/>
          <p:cNvSpPr/>
          <p:nvPr/>
        </p:nvSpPr>
        <p:spPr>
          <a:xfrm>
            <a:off x="1280596" y="1412776"/>
            <a:ext cx="360040" cy="2160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ja-JP" altLang="en-US" sz="900" dirty="0" smtClean="0">
                <a:solidFill>
                  <a:schemeClr val="tx1"/>
                </a:solidFill>
              </a:rPr>
              <a:t>平均</a:t>
            </a:r>
            <a:endParaRPr kumimoji="1" lang="ja-JP" altLang="en-US" sz="900" dirty="0" smtClean="0">
              <a:solidFill>
                <a:schemeClr val="tx1"/>
              </a:solidFill>
            </a:endParaRPr>
          </a:p>
        </p:txBody>
      </p:sp>
      <p:sp>
        <p:nvSpPr>
          <p:cNvPr id="80" name="正方形/長方形 79"/>
          <p:cNvSpPr/>
          <p:nvPr/>
        </p:nvSpPr>
        <p:spPr>
          <a:xfrm>
            <a:off x="4232922" y="1412776"/>
            <a:ext cx="360040" cy="2160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ja-JP" altLang="en-US" sz="900" dirty="0" smtClean="0">
                <a:solidFill>
                  <a:schemeClr val="tx1"/>
                </a:solidFill>
              </a:rPr>
              <a:t>平均</a:t>
            </a:r>
            <a:endParaRPr kumimoji="1" lang="ja-JP" altLang="en-US" sz="900" dirty="0" smtClean="0">
              <a:solidFill>
                <a:schemeClr val="tx1"/>
              </a:solidFill>
            </a:endParaRPr>
          </a:p>
        </p:txBody>
      </p:sp>
      <p:sp>
        <p:nvSpPr>
          <p:cNvPr id="81" name="正方形/長方形 80"/>
          <p:cNvSpPr/>
          <p:nvPr/>
        </p:nvSpPr>
        <p:spPr>
          <a:xfrm>
            <a:off x="7257256" y="1412776"/>
            <a:ext cx="360040" cy="2160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ja-JP" altLang="en-US" sz="900" dirty="0" smtClean="0">
                <a:solidFill>
                  <a:schemeClr val="tx1"/>
                </a:solidFill>
              </a:rPr>
              <a:t>平均</a:t>
            </a:r>
            <a:endParaRPr kumimoji="1" lang="ja-JP" altLang="en-US" sz="900" dirty="0" smtClean="0">
              <a:solidFill>
                <a:schemeClr val="tx1"/>
              </a:solidFill>
            </a:endParaRPr>
          </a:p>
        </p:txBody>
      </p:sp>
      <p:sp>
        <p:nvSpPr>
          <p:cNvPr id="82" name="スライド番号プレースホルダ 81"/>
          <p:cNvSpPr>
            <a:spLocks noGrp="1"/>
          </p:cNvSpPr>
          <p:nvPr>
            <p:ph type="sldNum" sz="quarter" idx="12"/>
          </p:nvPr>
        </p:nvSpPr>
        <p:spPr/>
        <p:txBody>
          <a:bodyPr/>
          <a:lstStyle/>
          <a:p>
            <a:fld id="{37EF5067-3AB7-4642-9103-42CBD40CC6D9}" type="slidenum">
              <a:rPr kumimoji="1" lang="ja-JP" altLang="en-US" smtClean="0"/>
              <a:pPr/>
              <a:t>11</a:t>
            </a:fld>
            <a:endParaRPr kumimoji="1" lang="ja-JP" altLang="en-US" dirty="0"/>
          </a:p>
        </p:txBody>
      </p:sp>
    </p:spTree>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100393" y="15221"/>
            <a:ext cx="9673075" cy="384721"/>
          </a:xfrm>
          <a:prstGeom prst="rect">
            <a:avLst/>
          </a:prstGeom>
          <a:noFill/>
        </p:spPr>
        <p:txBody>
          <a:bodyPr wrap="square" rtlCol="0">
            <a:spAutoFit/>
          </a:bodyPr>
          <a:lstStyle/>
          <a:p>
            <a:r>
              <a:rPr kumimoji="1" lang="ja-JP" altLang="en-US" dirty="0" smtClean="0"/>
              <a:t>大阪府の取組み</a:t>
            </a:r>
            <a:endParaRPr kumimoji="1" lang="en-US" altLang="ja-JP" dirty="0" smtClean="0"/>
          </a:p>
        </p:txBody>
      </p:sp>
      <p:sp>
        <p:nvSpPr>
          <p:cNvPr id="5" name="正方形/長方形 4"/>
          <p:cNvSpPr/>
          <p:nvPr/>
        </p:nvSpPr>
        <p:spPr>
          <a:xfrm>
            <a:off x="272480" y="575986"/>
            <a:ext cx="2088233" cy="2781006"/>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pPr marL="92075" indent="-92075"/>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・女性</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の就業機会拡大に向けて</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、従来</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から、男女共同参画の観点から、啓発やセミナーなどを行ってきたが、</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大きな成果</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は得られて</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いない</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92075" indent="-92075"/>
            <a:endPar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92075" indent="-92075"/>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・人口</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減少社会に突入する中で、大阪の成長戦略推進のためには、女性の労働力が</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不可欠。働きたい女性が安心して働ける環境を整えるために、部局横断的に施策を検討する必要。</a:t>
            </a:r>
            <a:endParaRPr lang="ja-JP" altLang="en-US" sz="11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6" name="正方形/長方形 5"/>
          <p:cNvSpPr/>
          <p:nvPr/>
        </p:nvSpPr>
        <p:spPr>
          <a:xfrm>
            <a:off x="2792760" y="575986"/>
            <a:ext cx="6918771" cy="2781006"/>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85725" indent="-85725"/>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・部局横断的な「女性の就業機会拡大プロジェクトチーム」を立ち上げ、施策の検討を開始（</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2013</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年</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9</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月～）</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85725" indent="-85725">
              <a:spcBef>
                <a:spcPts val="600"/>
              </a:spcBef>
            </a:pPr>
            <a:r>
              <a:rPr lang="ja-JP" altLang="en-US"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en-US" altLang="ja-JP"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a:t>
            </a:r>
            <a:r>
              <a:rPr lang="ja-JP" altLang="en-US"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プロジェクトチーム構成部局</a:t>
            </a:r>
            <a:endParaRPr lang="en-US" altLang="ja-JP"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542925" indent="171450"/>
            <a:r>
              <a:rPr lang="ja-JP" altLang="en-US"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商工労働部（雇用、産業等）</a:t>
            </a:r>
            <a:endParaRPr lang="en-US" altLang="ja-JP"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542925" indent="171450"/>
            <a:r>
              <a:rPr lang="ja-JP" altLang="en-US"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政策企画部（施策調整等）</a:t>
            </a:r>
            <a:endParaRPr lang="en-US" altLang="ja-JP"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542925" indent="171450"/>
            <a:r>
              <a:rPr lang="ja-JP" altLang="en-US"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府民文化部（男女共同参画等）</a:t>
            </a:r>
            <a:endParaRPr lang="en-US" altLang="ja-JP"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542925" indent="171450"/>
            <a:r>
              <a:rPr lang="ja-JP" altLang="en-US"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福祉部（子育て支援等）</a:t>
            </a:r>
            <a:endParaRPr lang="en-US" altLang="ja-JP"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a:spcBef>
                <a:spcPts val="600"/>
              </a:spcBef>
            </a:pP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－女性の就業機会拡大に関する調査を実施　＜調査概要　別紙＞</a:t>
            </a:r>
          </a:p>
          <a:p>
            <a:r>
              <a:rPr lang="ja-JP" altLang="en-US"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①</a:t>
            </a:r>
            <a:r>
              <a:rPr lang="ja-JP" altLang="en-US" sz="11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女性を取り巻く</a:t>
            </a:r>
            <a:r>
              <a:rPr lang="ja-JP" altLang="en-US"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就業環境</a:t>
            </a:r>
            <a:endParaRPr lang="en-US" altLang="ja-JP" sz="1100" strike="sngStrike"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r>
              <a:rPr lang="ja-JP" altLang="en-US" sz="11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②大阪の働いてない女性、働く女性等の意識と行動</a:t>
            </a:r>
          </a:p>
          <a:p>
            <a:r>
              <a:rPr lang="ja-JP" altLang="en-US" sz="11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③</a:t>
            </a:r>
            <a:r>
              <a:rPr lang="en-US" altLang="ja-JP" sz="11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M</a:t>
            </a:r>
            <a:r>
              <a:rPr lang="ja-JP" altLang="en-US" sz="11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字カーブの</a:t>
            </a:r>
            <a:r>
              <a:rPr lang="ja-JP" altLang="en-US"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要因分析</a:t>
            </a:r>
          </a:p>
          <a:p>
            <a:pPr>
              <a:spcBef>
                <a:spcPts val="600"/>
              </a:spcBef>
            </a:pP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　</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2013</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年度</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女性</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PT</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施策プレ事業として、セミナー・イベント等を開催</a:t>
            </a:r>
          </a:p>
          <a:p>
            <a:r>
              <a:rPr lang="ja-JP" altLang="en-US"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en-US" altLang="ja-JP"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a:t>
            </a:r>
            <a:r>
              <a:rPr lang="ja-JP" altLang="en-US" sz="11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女性のための</a:t>
            </a:r>
            <a:r>
              <a:rPr lang="ja-JP" altLang="en-US"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ワークフェスタ</a:t>
            </a:r>
          </a:p>
          <a:p>
            <a:r>
              <a:rPr lang="ja-JP" altLang="en-US"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en-US" altLang="ja-JP"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a:t>
            </a:r>
            <a:r>
              <a:rPr lang="ja-JP" altLang="en-US"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ハイブリッドママフェスタ</a:t>
            </a:r>
          </a:p>
          <a:p>
            <a:r>
              <a:rPr lang="ja-JP" altLang="en-US"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en-US" altLang="ja-JP"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a:t>
            </a:r>
            <a:r>
              <a:rPr lang="ja-JP" altLang="en-US"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関西コレクション</a:t>
            </a:r>
            <a:r>
              <a:rPr lang="en-US" altLang="ja-JP"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a:t>
            </a:r>
            <a:r>
              <a:rPr lang="ja-JP" altLang="en-US"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とのコラボレーション</a:t>
            </a:r>
            <a:endParaRPr lang="ja-JP" altLang="en-US" sz="11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7" name="Rectangle 2"/>
          <p:cNvSpPr txBox="1">
            <a:spLocks noChangeArrowheads="1"/>
          </p:cNvSpPr>
          <p:nvPr/>
        </p:nvSpPr>
        <p:spPr bwMode="auto">
          <a:xfrm>
            <a:off x="272481" y="351404"/>
            <a:ext cx="2088232" cy="184755"/>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algn="ctr"/>
            <a:r>
              <a:rPr lang="en-US" altLang="ja-JP" sz="1200" dirty="0" smtClean="0">
                <a:solidFill>
                  <a:schemeClr val="bg1"/>
                </a:solidFill>
                <a:latin typeface="ＭＳ Ｐゴシック" panose="020B0600070205080204" pitchFamily="50" charset="-128"/>
                <a:ea typeface="ＭＳ Ｐゴシック" panose="020B0600070205080204" pitchFamily="50" charset="-128"/>
              </a:rPr>
              <a:t> </a:t>
            </a:r>
            <a:r>
              <a:rPr lang="ja-JP" altLang="en-US" sz="1200" dirty="0" smtClean="0">
                <a:solidFill>
                  <a:schemeClr val="bg1"/>
                </a:solidFill>
                <a:latin typeface="ＭＳ Ｐゴシック" panose="020B0600070205080204" pitchFamily="50" charset="-128"/>
                <a:ea typeface="ＭＳ Ｐゴシック" panose="020B0600070205080204" pitchFamily="50" charset="-128"/>
              </a:rPr>
              <a:t>これまでの課題</a:t>
            </a:r>
            <a:endParaRPr lang="en-US" altLang="ja-JP" sz="1200" dirty="0" smtClean="0">
              <a:solidFill>
                <a:schemeClr val="bg1"/>
              </a:solidFill>
              <a:latin typeface="ＭＳ Ｐゴシック" panose="020B0600070205080204" pitchFamily="50" charset="-128"/>
              <a:ea typeface="ＭＳ Ｐゴシック" panose="020B0600070205080204" pitchFamily="50" charset="-128"/>
            </a:endParaRPr>
          </a:p>
        </p:txBody>
      </p:sp>
      <p:sp>
        <p:nvSpPr>
          <p:cNvPr id="8" name="Rectangle 2"/>
          <p:cNvSpPr txBox="1">
            <a:spLocks noChangeArrowheads="1"/>
          </p:cNvSpPr>
          <p:nvPr/>
        </p:nvSpPr>
        <p:spPr bwMode="auto">
          <a:xfrm>
            <a:off x="2792760" y="351403"/>
            <a:ext cx="6918771" cy="184756"/>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algn="ctr"/>
            <a:r>
              <a:rPr lang="ja-JP" altLang="en-US" sz="1200" dirty="0" smtClean="0">
                <a:solidFill>
                  <a:schemeClr val="bg1"/>
                </a:solidFill>
                <a:latin typeface="ＭＳ Ｐゴシック" panose="020B0600070205080204" pitchFamily="50" charset="-128"/>
                <a:ea typeface="ＭＳ Ｐゴシック" panose="020B0600070205080204" pitchFamily="50" charset="-128"/>
              </a:rPr>
              <a:t>課題に対する方向性等</a:t>
            </a:r>
            <a:endParaRPr lang="en-US" altLang="ja-JP" sz="1200" dirty="0" smtClean="0">
              <a:solidFill>
                <a:schemeClr val="bg1"/>
              </a:solidFill>
              <a:latin typeface="ＭＳ Ｐゴシック" panose="020B0600070205080204" pitchFamily="50" charset="-128"/>
              <a:ea typeface="ＭＳ Ｐゴシック" panose="020B0600070205080204" pitchFamily="50" charset="-128"/>
            </a:endParaRPr>
          </a:p>
        </p:txBody>
      </p:sp>
      <p:sp>
        <p:nvSpPr>
          <p:cNvPr id="9" name="右矢印 8"/>
          <p:cNvSpPr/>
          <p:nvPr/>
        </p:nvSpPr>
        <p:spPr>
          <a:xfrm>
            <a:off x="2455960" y="1000519"/>
            <a:ext cx="253528" cy="1152128"/>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kumimoji="1" lang="ja-JP" altLang="en-US"/>
          </a:p>
        </p:txBody>
      </p:sp>
      <p:graphicFrame>
        <p:nvGraphicFramePr>
          <p:cNvPr id="15" name="表 14"/>
          <p:cNvGraphicFramePr>
            <a:graphicFrameLocks noGrp="1"/>
          </p:cNvGraphicFramePr>
          <p:nvPr>
            <p:extLst>
              <p:ext uri="{D42A27DB-BD31-4B8C-83A1-F6EECF244321}">
                <p14:modId xmlns:p14="http://schemas.microsoft.com/office/powerpoint/2010/main" val="955330987"/>
              </p:ext>
            </p:extLst>
          </p:nvPr>
        </p:nvGraphicFramePr>
        <p:xfrm>
          <a:off x="200472" y="3815672"/>
          <a:ext cx="9505056" cy="2756114"/>
        </p:xfrm>
        <a:graphic>
          <a:graphicData uri="http://schemas.openxmlformats.org/drawingml/2006/table">
            <a:tbl>
              <a:tblPr firstRow="1" bandRow="1">
                <a:tableStyleId>{5940675A-B579-460E-94D1-54222C63F5DA}</a:tableStyleId>
              </a:tblPr>
              <a:tblGrid>
                <a:gridCol w="1944216">
                  <a:extLst>
                    <a:ext uri="{9D8B030D-6E8A-4147-A177-3AD203B41FA5}">
                      <a16:colId xmlns:a16="http://schemas.microsoft.com/office/drawing/2014/main" val="20000"/>
                    </a:ext>
                  </a:extLst>
                </a:gridCol>
                <a:gridCol w="7560840">
                  <a:extLst>
                    <a:ext uri="{9D8B030D-6E8A-4147-A177-3AD203B41FA5}">
                      <a16:colId xmlns:a16="http://schemas.microsoft.com/office/drawing/2014/main" val="20001"/>
                    </a:ext>
                  </a:extLst>
                </a:gridCol>
              </a:tblGrid>
              <a:tr h="616187">
                <a:tc>
                  <a:txBody>
                    <a:bodyPr/>
                    <a:lstStyle/>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cs typeface="Meiryo UI" pitchFamily="50" charset="-128"/>
                        </a:rPr>
                        <a:t>子育て支援</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cs typeface="Meiryo UI" pitchFamily="50" charset="-128"/>
                      </a:endParaRPr>
                    </a:p>
                    <a:p>
                      <a:endParaRPr kumimoji="1" lang="en-US" altLang="ja-JP" sz="1400" dirty="0" smtClean="0">
                        <a:solidFill>
                          <a:schemeClr val="tx1"/>
                        </a:solidFill>
                        <a:latin typeface="Meiryo UI" pitchFamily="50" charset="-128"/>
                        <a:ea typeface="Meiryo UI" pitchFamily="50" charset="-128"/>
                        <a:cs typeface="Meiryo UI" pitchFamily="50" charset="-128"/>
                      </a:endParaRPr>
                    </a:p>
                    <a:p>
                      <a:endParaRPr kumimoji="1" lang="en-US" altLang="ja-JP" sz="1400" dirty="0" smtClean="0">
                        <a:solidFill>
                          <a:schemeClr val="tx1"/>
                        </a:solidFill>
                        <a:latin typeface="Meiryo UI" pitchFamily="50" charset="-128"/>
                        <a:ea typeface="Meiryo UI" pitchFamily="50" charset="-128"/>
                        <a:cs typeface="Meiryo UI" pitchFamily="50" charset="-128"/>
                      </a:endParaRPr>
                    </a:p>
                    <a:p>
                      <a:endParaRPr kumimoji="1" lang="en-US" altLang="ja-JP" sz="1400" dirty="0" smtClean="0">
                        <a:solidFill>
                          <a:schemeClr val="tx1"/>
                        </a:solidFill>
                        <a:latin typeface="Meiryo UI" pitchFamily="50" charset="-128"/>
                        <a:ea typeface="Meiryo UI" pitchFamily="50" charset="-128"/>
                        <a:cs typeface="Meiryo UI" pitchFamily="50" charset="-128"/>
                      </a:endParaRPr>
                    </a:p>
                    <a:p>
                      <a:pPr algn="r"/>
                      <a:r>
                        <a:rPr kumimoji="1" lang="ja-JP" altLang="en-US" sz="1050" dirty="0" smtClean="0">
                          <a:solidFill>
                            <a:schemeClr val="tx1"/>
                          </a:solidFill>
                          <a:latin typeface="ＭＳ Ｐ明朝" panose="02020600040205080304" pitchFamily="18" charset="-128"/>
                          <a:ea typeface="ＭＳ Ｐ明朝" panose="02020600040205080304" pitchFamily="18" charset="-128"/>
                          <a:cs typeface="Meiryo UI" pitchFamily="50" charset="-128"/>
                        </a:rPr>
                        <a:t>参考として一覧掲載（</a:t>
                      </a:r>
                      <a:r>
                        <a:rPr kumimoji="1" lang="en-US" altLang="ja-JP" sz="1050" dirty="0" smtClean="0">
                          <a:solidFill>
                            <a:schemeClr val="tx1"/>
                          </a:solidFill>
                          <a:latin typeface="ＭＳ Ｐ明朝" panose="02020600040205080304" pitchFamily="18" charset="-128"/>
                          <a:ea typeface="ＭＳ Ｐ明朝" panose="02020600040205080304" pitchFamily="18" charset="-128"/>
                          <a:cs typeface="Meiryo UI" pitchFamily="50" charset="-128"/>
                        </a:rPr>
                        <a:t>P111,112</a:t>
                      </a:r>
                      <a:r>
                        <a:rPr kumimoji="1" lang="ja-JP" altLang="en-US" sz="1050" dirty="0" smtClean="0">
                          <a:solidFill>
                            <a:schemeClr val="tx1"/>
                          </a:solidFill>
                          <a:latin typeface="ＭＳ Ｐ明朝" panose="02020600040205080304" pitchFamily="18" charset="-128"/>
                          <a:ea typeface="ＭＳ Ｐ明朝" panose="02020600040205080304" pitchFamily="18" charset="-128"/>
                          <a:cs typeface="Meiryo UI" pitchFamily="50" charset="-128"/>
                        </a:rPr>
                        <a:t>）</a:t>
                      </a:r>
                      <a:endParaRPr kumimoji="1" lang="en-US" altLang="ja-JP" sz="1400" dirty="0" smtClean="0">
                        <a:solidFill>
                          <a:schemeClr val="tx1"/>
                        </a:solidFill>
                        <a:latin typeface="ＭＳ Ｐ明朝" panose="02020600040205080304" pitchFamily="18" charset="-128"/>
                        <a:ea typeface="ＭＳ Ｐ明朝" panose="02020600040205080304" pitchFamily="18" charset="-128"/>
                        <a:cs typeface="Meiryo UI" pitchFamily="50" charset="-128"/>
                      </a:endParaRPr>
                    </a:p>
                  </a:txBody>
                  <a:tcPr marL="36000" marR="36000"/>
                </a:tc>
                <a:tc>
                  <a:txBody>
                    <a:bodyPr/>
                    <a:lstStyle/>
                    <a:p>
                      <a:pPr marL="85725" indent="-85725"/>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国の制度に基づき、保育所・放課後事業などを実施する市町村に、運営・施設整備等の財政的支援（補助金や交付金等）を実施（</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2014</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予算　</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136</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億</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1,170</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万円）</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92075" marR="0" indent="-92075" algn="l" defTabSz="957816" rtl="0" eaLnBrk="1" fontAlgn="auto" latinLnBrk="0" hangingPunct="1">
                        <a:lnSpc>
                          <a:spcPct val="100000"/>
                        </a:lnSpc>
                        <a:spcBef>
                          <a:spcPts val="0"/>
                        </a:spcBef>
                        <a:spcAft>
                          <a:spcPts val="0"/>
                        </a:spcAft>
                        <a:buClrTx/>
                        <a:buSzTx/>
                        <a:buFontTx/>
                        <a:buNone/>
                        <a:tabLst/>
                        <a:defRPr/>
                      </a:pP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「安心こども基金」（国の交付金を使い都道府県が造成・運用　府の基金規模：</a:t>
                      </a:r>
                      <a:r>
                        <a:rPr lang="en-US" altLang="ja-JP" sz="1200" dirty="0" smtClean="0">
                          <a:solidFill>
                            <a:schemeClr val="tx1"/>
                          </a:solidFill>
                          <a:latin typeface="ＭＳ Ｐ明朝" panose="02020600040205080304" pitchFamily="18" charset="-128"/>
                          <a:ea typeface="ＭＳ Ｐ明朝" panose="02020600040205080304" pitchFamily="18" charset="-128"/>
                        </a:rPr>
                        <a:t> 502</a:t>
                      </a:r>
                      <a:r>
                        <a:rPr lang="ja-JP" altLang="en-US" sz="1200" dirty="0" smtClean="0">
                          <a:solidFill>
                            <a:schemeClr val="tx1"/>
                          </a:solidFill>
                          <a:latin typeface="ＭＳ Ｐ明朝" panose="02020600040205080304" pitchFamily="18" charset="-128"/>
                          <a:ea typeface="ＭＳ Ｐ明朝" panose="02020600040205080304" pitchFamily="18" charset="-128"/>
                        </a:rPr>
                        <a:t>億</a:t>
                      </a:r>
                      <a:r>
                        <a:rPr lang="en-US" altLang="ja-JP" sz="1200" dirty="0" smtClean="0">
                          <a:solidFill>
                            <a:schemeClr val="tx1"/>
                          </a:solidFill>
                          <a:latin typeface="ＭＳ Ｐ明朝" panose="02020600040205080304" pitchFamily="18" charset="-128"/>
                          <a:ea typeface="ＭＳ Ｐ明朝" panose="02020600040205080304" pitchFamily="18" charset="-128"/>
                        </a:rPr>
                        <a:t>3,724</a:t>
                      </a:r>
                      <a:r>
                        <a:rPr lang="ja-JP" altLang="en-US" sz="1200" dirty="0" smtClean="0">
                          <a:solidFill>
                            <a:schemeClr val="tx1"/>
                          </a:solidFill>
                          <a:latin typeface="ＭＳ Ｐ明朝" panose="02020600040205080304" pitchFamily="18" charset="-128"/>
                          <a:ea typeface="ＭＳ Ｐ明朝" panose="02020600040205080304" pitchFamily="18" charset="-128"/>
                        </a:rPr>
                        <a:t>万</a:t>
                      </a:r>
                      <a:r>
                        <a:rPr lang="en-US" altLang="ja-JP" sz="1200" dirty="0" smtClean="0">
                          <a:solidFill>
                            <a:schemeClr val="tx1"/>
                          </a:solidFill>
                          <a:latin typeface="ＭＳ Ｐ明朝" panose="02020600040205080304" pitchFamily="18" charset="-128"/>
                          <a:ea typeface="ＭＳ Ｐ明朝" panose="02020600040205080304" pitchFamily="18" charset="-128"/>
                        </a:rPr>
                        <a:t>5,000</a:t>
                      </a:r>
                      <a:r>
                        <a:rPr lang="ja-JP" altLang="en-US" sz="1200" dirty="0" smtClean="0">
                          <a:solidFill>
                            <a:schemeClr val="tx1"/>
                          </a:solidFill>
                          <a:latin typeface="ＭＳ Ｐ明朝" panose="02020600040205080304" pitchFamily="18" charset="-128"/>
                          <a:ea typeface="ＭＳ Ｐ明朝" panose="02020600040205080304" pitchFamily="18" charset="-128"/>
                        </a:rPr>
                        <a:t>円</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）を活用し、保育サービス充実に取組む市町村への補助等を実施（保育所等整備、 「待機児童解消加速化プラン」の推進、保育士研修、保育教諭確保のための資格取得支援、認定こども園等研修など）（</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2014</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予算　</a:t>
                      </a:r>
                      <a:r>
                        <a:rPr kumimoji="1"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150</a:t>
                      </a:r>
                      <a:r>
                        <a:rPr kumimoji="1"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億</a:t>
                      </a:r>
                      <a:r>
                        <a:rPr kumimoji="1"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6,647</a:t>
                      </a:r>
                      <a:r>
                        <a:rPr kumimoji="1"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万円</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92075" marR="0" indent="-92075" algn="l" defTabSz="957816"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a:t>
                      </a:r>
                      <a:r>
                        <a:rPr kumimoji="1"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その他（障がい児の居場所づくり事業）　（</a:t>
                      </a:r>
                      <a:r>
                        <a:rPr kumimoji="1"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2014</a:t>
                      </a:r>
                      <a:r>
                        <a:rPr kumimoji="1"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予算　</a:t>
                      </a:r>
                      <a:r>
                        <a:rPr kumimoji="1"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1,140</a:t>
                      </a:r>
                      <a:r>
                        <a:rPr kumimoji="1"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万円）</a:t>
                      </a:r>
                      <a:endParaRPr kumimoji="1"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txBody>
                  <a:tcPr marL="99060" marR="99060"/>
                </a:tc>
                <a:extLst>
                  <a:ext uri="{0D108BD9-81ED-4DB2-BD59-A6C34878D82A}">
                    <a16:rowId xmlns:a16="http://schemas.microsoft.com/office/drawing/2014/main" val="10000"/>
                  </a:ext>
                </a:extLst>
              </a:tr>
              <a:tr h="624426">
                <a:tc>
                  <a:txBody>
                    <a:bodyPr/>
                    <a:lstStyle/>
                    <a:p>
                      <a:pPr marL="0" marR="0" indent="0" algn="l" defTabSz="957816"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cs typeface="Meiryo UI" pitchFamily="50" charset="-128"/>
                        </a:rPr>
                        <a:t>女性の就労支援</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cs typeface="Meiryo UI" pitchFamily="50" charset="-128"/>
                      </a:endParaRPr>
                    </a:p>
                  </a:txBody>
                  <a:tcPr marL="36000" marR="36000"/>
                </a:tc>
                <a:tc>
                  <a:txBody>
                    <a:bodyPr/>
                    <a:lstStyle/>
                    <a:p>
                      <a:pPr marL="88900" indent="-88900"/>
                      <a:r>
                        <a:rPr lang="en-US" altLang="ja-JP" sz="1200" b="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-OSAKA</a:t>
                      </a:r>
                      <a:r>
                        <a:rPr lang="ja-JP" altLang="en-US" sz="1200" b="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しごとフィールドに、専門カウンセラーや保育士を配置。「働くママ応援ｺｰﾅｰ（ｷｬﾘｱｶｳﾝｾﾘﾝｸﾞ、ﾏﾏﾅﾋﾞ（保育情報の提供、保育所探しの助言などの保育ｶｳﾝｾﾘﾝｸﾞ）、保育ﾙｰﾑ（就職活動中の子ども預かりなど））」（</a:t>
                      </a:r>
                      <a:r>
                        <a:rPr lang="en-US" altLang="ja-JP" sz="1200" b="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2014</a:t>
                      </a:r>
                      <a:r>
                        <a:rPr lang="ja-JP" altLang="en-US" sz="1200" b="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予算　</a:t>
                      </a:r>
                      <a:r>
                        <a:rPr lang="en-US" altLang="ja-JP" sz="1200" b="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2,220</a:t>
                      </a:r>
                      <a:r>
                        <a:rPr lang="ja-JP" altLang="en-US" sz="1200" b="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万円）</a:t>
                      </a:r>
                      <a:endParaRPr lang="en-US" altLang="ja-JP" sz="1200" b="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0" indent="0"/>
                      <a:r>
                        <a:rPr lang="en-US" altLang="ja-JP" sz="1200" b="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a:t>
                      </a:r>
                      <a:r>
                        <a:rPr lang="ja-JP" altLang="en-US" sz="1200" b="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若年女性を就業に誘導するための方法の研究、就業誘導　（</a:t>
                      </a:r>
                      <a:r>
                        <a:rPr lang="en-US" altLang="ja-JP" sz="1200" b="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2014</a:t>
                      </a:r>
                      <a:r>
                        <a:rPr lang="ja-JP" altLang="en-US" sz="1200" b="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予算　</a:t>
                      </a:r>
                      <a:r>
                        <a:rPr lang="en-US" altLang="ja-JP" sz="1200" b="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1</a:t>
                      </a:r>
                      <a:r>
                        <a:rPr lang="ja-JP" altLang="en-US" sz="1200" b="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億</a:t>
                      </a:r>
                      <a:r>
                        <a:rPr lang="en-US" altLang="ja-JP" sz="1200" b="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1,066</a:t>
                      </a:r>
                      <a:r>
                        <a:rPr lang="ja-JP" altLang="en-US" sz="1200" b="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万円）</a:t>
                      </a:r>
                    </a:p>
                    <a:p>
                      <a:pPr marL="0" indent="0"/>
                      <a:r>
                        <a:rPr lang="en-US" altLang="ja-JP" sz="1200" b="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a:t>
                      </a:r>
                      <a:r>
                        <a:rPr lang="ja-JP" altLang="en-US" sz="1200" b="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若年女性を中心とした就業意識調査（</a:t>
                      </a:r>
                      <a:r>
                        <a:rPr lang="en-US" altLang="ja-JP" sz="1200" b="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2014</a:t>
                      </a:r>
                      <a:r>
                        <a:rPr lang="ja-JP" altLang="en-US" sz="1200" b="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予算　</a:t>
                      </a:r>
                      <a:r>
                        <a:rPr lang="en-US" altLang="ja-JP" sz="1200" b="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24</a:t>
                      </a:r>
                      <a:r>
                        <a:rPr lang="ja-JP" altLang="en-US" sz="1200" b="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万円）</a:t>
                      </a:r>
                      <a:endParaRPr lang="en-US" altLang="ja-JP" sz="1200" b="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txBody>
                  <a:tcPr marL="99060" marR="99060"/>
                </a:tc>
                <a:extLst>
                  <a:ext uri="{0D108BD9-81ED-4DB2-BD59-A6C34878D82A}">
                    <a16:rowId xmlns:a16="http://schemas.microsoft.com/office/drawing/2014/main" val="10001"/>
                  </a:ext>
                </a:extLst>
              </a:tr>
              <a:tr h="561554">
                <a:tc>
                  <a:txBody>
                    <a:bodyPr/>
                    <a:lstStyle/>
                    <a:p>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cs typeface="Meiryo UI" pitchFamily="50" charset="-128"/>
                        </a:rPr>
                        <a:t>女性の活躍促進につなげるための制度構築</a:t>
                      </a:r>
                      <a:endParaRPr kumimoji="1" lang="ja-JP" altLang="en-US" sz="1100" dirty="0">
                        <a:solidFill>
                          <a:schemeClr val="tx1"/>
                        </a:solidFill>
                        <a:latin typeface="ＭＳ Ｐゴシック" panose="020B0600070205080204" pitchFamily="50" charset="-128"/>
                        <a:ea typeface="ＭＳ Ｐゴシック" panose="020B0600070205080204" pitchFamily="50" charset="-128"/>
                        <a:cs typeface="Meiryo UI" pitchFamily="50" charset="-128"/>
                      </a:endParaRPr>
                    </a:p>
                  </a:txBody>
                  <a:tcPr marL="36000" marR="36000"/>
                </a:tc>
                <a:tc>
                  <a:txBody>
                    <a:bodyPr/>
                    <a:lstStyle/>
                    <a:p>
                      <a:pPr marL="0" indent="0"/>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ワーキングウーマン応援事業（働く女性のためのﾙｰﾙﾌﾞｯｸ作成、ｾﾐﾅｰ、特別相談会）　（</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2014</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予算　</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165</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万円）</a:t>
                      </a:r>
                    </a:p>
                  </a:txBody>
                  <a:tcPr marL="99060" marR="99060"/>
                </a:tc>
                <a:extLst>
                  <a:ext uri="{0D108BD9-81ED-4DB2-BD59-A6C34878D82A}">
                    <a16:rowId xmlns:a16="http://schemas.microsoft.com/office/drawing/2014/main" val="10002"/>
                  </a:ext>
                </a:extLst>
              </a:tr>
            </a:tbl>
          </a:graphicData>
        </a:graphic>
      </p:graphicFrame>
      <p:sp>
        <p:nvSpPr>
          <p:cNvPr id="17" name="角丸四角形 16"/>
          <p:cNvSpPr/>
          <p:nvPr/>
        </p:nvSpPr>
        <p:spPr>
          <a:xfrm>
            <a:off x="187929" y="3454144"/>
            <a:ext cx="8077439" cy="288032"/>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94640" tIns="47320" rIns="94640" bIns="47320" rtlCol="0" anchor="ctr"/>
          <a:lstStyle/>
          <a:p>
            <a:r>
              <a:rPr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lang="ja-JP" altLang="en-US" sz="1400" b="1" dirty="0" smtClean="0">
                <a:solidFill>
                  <a:schemeClr val="tx1"/>
                </a:solidFill>
                <a:latin typeface="ＭＳ Ｐゴシック" panose="020B0600070205080204" pitchFamily="50" charset="-128"/>
                <a:ea typeface="ＭＳ Ｐゴシック" panose="020B0600070205080204" pitchFamily="50" charset="-128"/>
              </a:rPr>
              <a:t>女性の活躍促進に向けた主な取組み</a:t>
            </a:r>
            <a:r>
              <a:rPr lang="ja-JP" altLang="en-US" sz="1400" b="1" dirty="0" smtClean="0">
                <a:solidFill>
                  <a:schemeClr val="tx1"/>
                </a:solidFill>
                <a:latin typeface="ＭＳ Ｐゴシック" panose="020B0600070205080204" pitchFamily="50" charset="-128"/>
                <a:ea typeface="ＭＳ Ｐゴシック" panose="020B0600070205080204" pitchFamily="50" charset="-128"/>
                <a:cs typeface="Meiryo UI" pitchFamily="50" charset="-128"/>
              </a:rPr>
              <a:t>（大阪府）　</a:t>
            </a:r>
            <a:r>
              <a:rPr lang="en-US" altLang="ja-JP" sz="1200" dirty="0" smtClean="0">
                <a:solidFill>
                  <a:schemeClr val="tx1"/>
                </a:solidFill>
                <a:latin typeface="ＭＳ Ｐゴシック" panose="020B0600070205080204" pitchFamily="50" charset="-128"/>
                <a:ea typeface="ＭＳ Ｐゴシック" panose="020B0600070205080204" pitchFamily="50" charset="-128"/>
                <a:cs typeface="Meiryo UI" pitchFamily="50" charset="-128"/>
              </a:rPr>
              <a:t>※2014</a:t>
            </a:r>
            <a:r>
              <a:rPr lang="ja-JP" altLang="en-US" sz="1200" dirty="0" smtClean="0">
                <a:solidFill>
                  <a:schemeClr val="tx1"/>
                </a:solidFill>
                <a:latin typeface="ＭＳ Ｐゴシック" panose="020B0600070205080204" pitchFamily="50" charset="-128"/>
                <a:ea typeface="ＭＳ Ｐゴシック" panose="020B0600070205080204" pitchFamily="50" charset="-128"/>
                <a:cs typeface="Meiryo UI" pitchFamily="50" charset="-128"/>
              </a:rPr>
              <a:t>年度　知事重点事業として予算を重点配分</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p:txBody>
      </p:sp>
      <p:sp>
        <p:nvSpPr>
          <p:cNvPr id="11" name="スライド番号プレースホルダ 10"/>
          <p:cNvSpPr>
            <a:spLocks noGrp="1"/>
          </p:cNvSpPr>
          <p:nvPr>
            <p:ph type="sldNum" sz="quarter" idx="12"/>
          </p:nvPr>
        </p:nvSpPr>
        <p:spPr/>
        <p:txBody>
          <a:bodyPr/>
          <a:lstStyle/>
          <a:p>
            <a:fld id="{37EF5067-3AB7-4642-9103-42CBD40CC6D9}" type="slidenum">
              <a:rPr kumimoji="1" lang="ja-JP" altLang="en-US" smtClean="0"/>
              <a:pPr/>
              <a:t>110</a:t>
            </a:fld>
            <a:endParaRPr kumimoji="1" lang="ja-JP" altLang="en-US" dirty="0"/>
          </a:p>
        </p:txBody>
      </p:sp>
    </p:spTree>
    <p:extLst>
      <p:ext uri="{BB962C8B-B14F-4D97-AF65-F5344CB8AC3E}">
        <p14:creationId xmlns:p14="http://schemas.microsoft.com/office/powerpoint/2010/main" val="11063747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920552" y="55123"/>
            <a:ext cx="3978442" cy="276999"/>
          </a:xfrm>
          <a:prstGeom prst="rect">
            <a:avLst/>
          </a:prstGeom>
          <a:noFill/>
        </p:spPr>
        <p:txBody>
          <a:bodyPr wrap="square" rtlCol="0">
            <a:spAutoFit/>
          </a:bodyPr>
          <a:lstStyle/>
          <a:p>
            <a:r>
              <a:rPr kumimoji="1" lang="en-US" altLang="ja-JP" sz="1200" dirty="0" smtClean="0">
                <a:latin typeface="ＭＳ Ｐゴシック" panose="020B0600070205080204" pitchFamily="50" charset="-128"/>
                <a:ea typeface="ＭＳ Ｐゴシック" panose="020B0600070205080204" pitchFamily="50" charset="-128"/>
              </a:rPr>
              <a:t>2014</a:t>
            </a:r>
            <a:r>
              <a:rPr kumimoji="1" lang="ja-JP" altLang="en-US" sz="1200" dirty="0" smtClean="0">
                <a:latin typeface="ＭＳ Ｐゴシック" panose="020B0600070205080204" pitchFamily="50" charset="-128"/>
                <a:ea typeface="ＭＳ Ｐゴシック" panose="020B0600070205080204" pitchFamily="50" charset="-128"/>
              </a:rPr>
              <a:t>年</a:t>
            </a:r>
            <a:r>
              <a:rPr lang="ja-JP" altLang="en-US" sz="1200" dirty="0" smtClean="0">
                <a:latin typeface="ＭＳ Ｐゴシック" panose="020B0600070205080204" pitchFamily="50" charset="-128"/>
                <a:ea typeface="ＭＳ Ｐゴシック" panose="020B0600070205080204" pitchFamily="50" charset="-128"/>
              </a:rPr>
              <a:t>度　府の</a:t>
            </a:r>
            <a:r>
              <a:rPr lang="en-US" altLang="ja-JP" sz="1200" dirty="0" smtClean="0">
                <a:latin typeface="ＭＳ Ｐゴシック" panose="020B0600070205080204" pitchFamily="50" charset="-128"/>
                <a:ea typeface="ＭＳ Ｐゴシック" panose="020B0600070205080204" pitchFamily="50" charset="-128"/>
              </a:rPr>
              <a:t>『</a:t>
            </a:r>
            <a:r>
              <a:rPr lang="ja-JP" altLang="en-US" sz="1200" dirty="0" smtClean="0">
                <a:latin typeface="ＭＳ Ｐゴシック" panose="020B0600070205080204" pitchFamily="50" charset="-128"/>
                <a:ea typeface="ＭＳ Ｐゴシック" panose="020B0600070205080204" pitchFamily="50" charset="-128"/>
              </a:rPr>
              <a:t>保育環境の充実</a:t>
            </a:r>
            <a:r>
              <a:rPr lang="en-US" altLang="ja-JP" sz="1200" dirty="0" smtClean="0">
                <a:latin typeface="ＭＳ Ｐゴシック" panose="020B0600070205080204" pitchFamily="50" charset="-128"/>
                <a:ea typeface="ＭＳ Ｐゴシック" panose="020B0600070205080204" pitchFamily="50" charset="-128"/>
              </a:rPr>
              <a:t>』</a:t>
            </a:r>
            <a:r>
              <a:rPr lang="ja-JP" altLang="en-US" sz="1200" dirty="0" smtClean="0">
                <a:latin typeface="ＭＳ Ｐゴシック" panose="020B0600070205080204" pitchFamily="50" charset="-128"/>
                <a:ea typeface="ＭＳ Ｐゴシック" panose="020B0600070205080204" pitchFamily="50" charset="-128"/>
              </a:rPr>
              <a:t>のための取組み</a:t>
            </a:r>
            <a:endParaRPr kumimoji="1" lang="en-US" altLang="ja-JP" sz="1200" dirty="0" smtClean="0">
              <a:latin typeface="ＭＳ Ｐゴシック" panose="020B0600070205080204" pitchFamily="50" charset="-128"/>
              <a:ea typeface="ＭＳ Ｐゴシック" panose="020B0600070205080204" pitchFamily="50" charset="-128"/>
            </a:endParaRPr>
          </a:p>
        </p:txBody>
      </p:sp>
      <p:sp>
        <p:nvSpPr>
          <p:cNvPr id="8" name="テキスト ボックス 7"/>
          <p:cNvSpPr txBox="1"/>
          <p:nvPr/>
        </p:nvSpPr>
        <p:spPr>
          <a:xfrm>
            <a:off x="121297" y="-10931"/>
            <a:ext cx="1159295" cy="384721"/>
          </a:xfrm>
          <a:prstGeom prst="rect">
            <a:avLst/>
          </a:prstGeom>
          <a:noFill/>
          <a:ln w="12700">
            <a:noFill/>
          </a:ln>
        </p:spPr>
        <p:txBody>
          <a:bodyPr wrap="square" rtlCol="0">
            <a:spAutoFit/>
          </a:bodyPr>
          <a:lstStyle/>
          <a:p>
            <a:r>
              <a:rPr kumimoji="1" lang="ja-JP" altLang="en-US" dirty="0" smtClean="0">
                <a:latin typeface="ＭＳ Ｐゴシック" panose="020B0600070205080204" pitchFamily="50" charset="-128"/>
                <a:ea typeface="ＭＳ Ｐゴシック" panose="020B0600070205080204" pitchFamily="50" charset="-128"/>
              </a:rPr>
              <a:t>（参考）</a:t>
            </a:r>
            <a:endParaRPr kumimoji="1" lang="en-US" altLang="ja-JP" dirty="0" smtClean="0">
              <a:latin typeface="ＭＳ Ｐゴシック" panose="020B0600070205080204" pitchFamily="50" charset="-128"/>
              <a:ea typeface="ＭＳ Ｐゴシック" panose="020B0600070205080204" pitchFamily="50" charset="-128"/>
            </a:endParaRPr>
          </a:p>
        </p:txBody>
      </p:sp>
      <p:graphicFrame>
        <p:nvGraphicFramePr>
          <p:cNvPr id="9" name="表 8"/>
          <p:cNvGraphicFramePr>
            <a:graphicFrameLocks noGrp="1"/>
          </p:cNvGraphicFramePr>
          <p:nvPr>
            <p:extLst>
              <p:ext uri="{D42A27DB-BD31-4B8C-83A1-F6EECF244321}">
                <p14:modId xmlns:p14="http://schemas.microsoft.com/office/powerpoint/2010/main" val="2348457374"/>
              </p:ext>
            </p:extLst>
          </p:nvPr>
        </p:nvGraphicFramePr>
        <p:xfrm>
          <a:off x="121297" y="313765"/>
          <a:ext cx="9673077" cy="6338933"/>
        </p:xfrm>
        <a:graphic>
          <a:graphicData uri="http://schemas.openxmlformats.org/drawingml/2006/table">
            <a:tbl>
              <a:tblPr firstRow="1" bandRow="1">
                <a:tableStyleId>{5940675A-B579-460E-94D1-54222C63F5DA}</a:tableStyleId>
              </a:tblPr>
              <a:tblGrid>
                <a:gridCol w="2176443">
                  <a:extLst>
                    <a:ext uri="{9D8B030D-6E8A-4147-A177-3AD203B41FA5}">
                      <a16:colId xmlns:a16="http://schemas.microsoft.com/office/drawing/2014/main" val="20000"/>
                    </a:ext>
                  </a:extLst>
                </a:gridCol>
                <a:gridCol w="3327205">
                  <a:extLst>
                    <a:ext uri="{9D8B030D-6E8A-4147-A177-3AD203B41FA5}">
                      <a16:colId xmlns:a16="http://schemas.microsoft.com/office/drawing/2014/main" val="20001"/>
                    </a:ext>
                  </a:extLst>
                </a:gridCol>
                <a:gridCol w="2531246">
                  <a:extLst>
                    <a:ext uri="{9D8B030D-6E8A-4147-A177-3AD203B41FA5}">
                      <a16:colId xmlns:a16="http://schemas.microsoft.com/office/drawing/2014/main" val="20002"/>
                    </a:ext>
                  </a:extLst>
                </a:gridCol>
                <a:gridCol w="1638183">
                  <a:extLst>
                    <a:ext uri="{9D8B030D-6E8A-4147-A177-3AD203B41FA5}">
                      <a16:colId xmlns:a16="http://schemas.microsoft.com/office/drawing/2014/main" val="20003"/>
                    </a:ext>
                  </a:extLst>
                </a:gridCol>
              </a:tblGrid>
              <a:tr h="216024">
                <a:tc>
                  <a:txBody>
                    <a:bodyPr/>
                    <a:lstStyle/>
                    <a:p>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府の支援事業</a:t>
                      </a:r>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marL="99060" marR="99060">
                    <a:solidFill>
                      <a:schemeClr val="accent5">
                        <a:lumMod val="20000"/>
                        <a:lumOff val="80000"/>
                      </a:schemeClr>
                    </a:solidFill>
                  </a:tcPr>
                </a:tc>
                <a:tc>
                  <a:txBody>
                    <a:bodyPr/>
                    <a:lstStyle/>
                    <a:p>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概要</a:t>
                      </a:r>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marL="99060" marR="99060">
                    <a:solidFill>
                      <a:schemeClr val="accent5">
                        <a:lumMod val="20000"/>
                        <a:lumOff val="80000"/>
                      </a:schemeClr>
                    </a:solidFill>
                  </a:tcPr>
                </a:tc>
                <a:tc>
                  <a:txBody>
                    <a:bodyPr/>
                    <a:lstStyle/>
                    <a:p>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国の制度との関係</a:t>
                      </a:r>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marL="99060" marR="99060">
                    <a:solidFill>
                      <a:schemeClr val="accent5">
                        <a:lumMod val="20000"/>
                        <a:lumOff val="80000"/>
                      </a:schemeClr>
                    </a:solidFill>
                  </a:tcPr>
                </a:tc>
                <a:tc>
                  <a:txBody>
                    <a:bodyPr/>
                    <a:lstStyle/>
                    <a:p>
                      <a:r>
                        <a:rPr kumimoji="1" lang="en-US" altLang="ja-JP" sz="1100" dirty="0" smtClean="0">
                          <a:solidFill>
                            <a:schemeClr val="tx1"/>
                          </a:solidFill>
                          <a:latin typeface="ＭＳ Ｐゴシック" panose="020B0600070205080204" pitchFamily="50" charset="-128"/>
                          <a:ea typeface="ＭＳ Ｐゴシック" panose="020B0600070205080204" pitchFamily="50" charset="-128"/>
                        </a:rPr>
                        <a:t>2014</a:t>
                      </a:r>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年度当初府予算</a:t>
                      </a:r>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marL="99060" marR="99060">
                    <a:solidFill>
                      <a:schemeClr val="accent5">
                        <a:lumMod val="20000"/>
                        <a:lumOff val="80000"/>
                      </a:schemeClr>
                    </a:solidFill>
                  </a:tcPr>
                </a:tc>
                <a:extLst>
                  <a:ext uri="{0D108BD9-81ED-4DB2-BD59-A6C34878D82A}">
                    <a16:rowId xmlns:a16="http://schemas.microsoft.com/office/drawing/2014/main" val="10000"/>
                  </a:ext>
                </a:extLst>
              </a:tr>
              <a:tr h="216024">
                <a:tc>
                  <a:txBody>
                    <a:bodyPr/>
                    <a:lstStyle/>
                    <a:p>
                      <a:r>
                        <a:rPr kumimoji="1" lang="ja-JP" altLang="en-US" sz="1100" u="none" dirty="0" smtClean="0">
                          <a:solidFill>
                            <a:schemeClr val="tx1"/>
                          </a:solidFill>
                          <a:latin typeface="ＭＳ Ｐゴシック" panose="020B0600070205080204" pitchFamily="50" charset="-128"/>
                          <a:ea typeface="ＭＳ Ｐゴシック" panose="020B0600070205080204" pitchFamily="50" charset="-128"/>
                        </a:rPr>
                        <a:t>私立幼稚園振興助成費</a:t>
                      </a:r>
                      <a:endParaRPr kumimoji="1" lang="en-US" altLang="ja-JP" sz="1100" u="none"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u="none" dirty="0" smtClean="0">
                          <a:solidFill>
                            <a:schemeClr val="tx1"/>
                          </a:solidFill>
                          <a:latin typeface="ＭＳ Ｐゴシック" panose="020B0600070205080204" pitchFamily="50" charset="-128"/>
                          <a:ea typeface="ＭＳ Ｐゴシック" panose="020B0600070205080204" pitchFamily="50" charset="-128"/>
                        </a:rPr>
                        <a:t>（預かり保育、特別支援教育補助金）</a:t>
                      </a:r>
                      <a:endParaRPr kumimoji="1" lang="ja-JP" altLang="en-US" sz="1100" u="none" dirty="0">
                        <a:solidFill>
                          <a:schemeClr val="tx1"/>
                        </a:solidFill>
                        <a:latin typeface="ＭＳ Ｐゴシック" panose="020B0600070205080204" pitchFamily="50" charset="-128"/>
                        <a:ea typeface="ＭＳ Ｐゴシック" panose="020B0600070205080204" pitchFamily="50" charset="-128"/>
                      </a:endParaRPr>
                    </a:p>
                  </a:txBody>
                  <a:tcPr marL="99060" marR="99060"/>
                </a:tc>
                <a:tc>
                  <a:txBody>
                    <a:bodyPr/>
                    <a:lstStyle/>
                    <a:p>
                      <a:r>
                        <a:rPr kumimoji="1" lang="ja-JP" altLang="en-US" sz="1100" u="none" dirty="0" smtClean="0">
                          <a:solidFill>
                            <a:schemeClr val="tx1"/>
                          </a:solidFill>
                          <a:latin typeface="ＭＳ Ｐ明朝" pitchFamily="18" charset="-128"/>
                          <a:ea typeface="ＭＳ Ｐ明朝" pitchFamily="18" charset="-128"/>
                        </a:rPr>
                        <a:t>預かり保育時間延長を実施する私立幼稚園設置者、</a:t>
                      </a:r>
                      <a:r>
                        <a:rPr kumimoji="1" lang="ja-JP" altLang="en-US" sz="1100" u="none" dirty="0" err="1" smtClean="0">
                          <a:solidFill>
                            <a:schemeClr val="tx1"/>
                          </a:solidFill>
                          <a:latin typeface="ＭＳ Ｐ明朝" pitchFamily="18" charset="-128"/>
                          <a:ea typeface="ＭＳ Ｐ明朝" pitchFamily="18" charset="-128"/>
                        </a:rPr>
                        <a:t>障がい</a:t>
                      </a:r>
                      <a:r>
                        <a:rPr kumimoji="1" lang="ja-JP" altLang="en-US" sz="1100" u="none" dirty="0" smtClean="0">
                          <a:solidFill>
                            <a:schemeClr val="tx1"/>
                          </a:solidFill>
                          <a:latin typeface="ＭＳ Ｐ明朝" pitchFamily="18" charset="-128"/>
                          <a:ea typeface="ＭＳ Ｐ明朝" pitchFamily="18" charset="-128"/>
                        </a:rPr>
                        <a:t>児の保育を行う私立幼稚園設置者に、費用を助成</a:t>
                      </a:r>
                      <a:endParaRPr kumimoji="1" lang="ja-JP" altLang="en-US" sz="1100" u="none" dirty="0">
                        <a:solidFill>
                          <a:schemeClr val="tx1"/>
                        </a:solidFill>
                        <a:latin typeface="ＭＳ Ｐ明朝" pitchFamily="18" charset="-128"/>
                        <a:ea typeface="ＭＳ Ｐ明朝" pitchFamily="18" charset="-128"/>
                      </a:endParaRPr>
                    </a:p>
                  </a:txBody>
                  <a:tcPr marL="99060" marR="99060"/>
                </a:tc>
                <a:tc>
                  <a:txBody>
                    <a:bodyPr/>
                    <a:lstStyle/>
                    <a:p>
                      <a:r>
                        <a:rPr lang="ja-JP" altLang="en-US" sz="1100" u="none" dirty="0" smtClean="0">
                          <a:solidFill>
                            <a:schemeClr val="tx1"/>
                          </a:solidFill>
                          <a:latin typeface="ＭＳ Ｐ明朝" pitchFamily="18" charset="-128"/>
                          <a:ea typeface="ＭＳ Ｐ明朝" pitchFamily="18" charset="-128"/>
                        </a:rPr>
                        <a:t>国の制度に基づくもの</a:t>
                      </a:r>
                      <a:endParaRPr lang="en-US" altLang="ja-JP" sz="1100" u="none" dirty="0" smtClean="0">
                        <a:solidFill>
                          <a:schemeClr val="tx1"/>
                        </a:solidFill>
                        <a:latin typeface="ＭＳ Ｐ明朝" pitchFamily="18" charset="-128"/>
                        <a:ea typeface="ＭＳ Ｐ明朝" pitchFamily="18" charset="-128"/>
                      </a:endParaRPr>
                    </a:p>
                    <a:p>
                      <a:r>
                        <a:rPr lang="ja-JP" altLang="en-US" sz="1100" u="none" dirty="0" smtClean="0">
                          <a:solidFill>
                            <a:schemeClr val="tx1"/>
                          </a:solidFill>
                          <a:latin typeface="ＭＳ Ｐ明朝" pitchFamily="18" charset="-128"/>
                          <a:ea typeface="ＭＳ Ｐ明朝" pitchFamily="18" charset="-128"/>
                        </a:rPr>
                        <a:t>預かり保育の延長時間や、設置者の組織体制に応じて助成金額を設定</a:t>
                      </a:r>
                      <a:endParaRPr lang="ja-JP" altLang="en-US" sz="1100" u="none" dirty="0">
                        <a:solidFill>
                          <a:schemeClr val="tx1"/>
                        </a:solidFill>
                        <a:latin typeface="ＭＳ Ｐ明朝" pitchFamily="18" charset="-128"/>
                        <a:ea typeface="ＭＳ Ｐ明朝" pitchFamily="18" charset="-128"/>
                      </a:endParaRPr>
                    </a:p>
                  </a:txBody>
                  <a:tcPr marL="99060" marR="99060"/>
                </a:tc>
                <a:tc>
                  <a:txBody>
                    <a:bodyPr/>
                    <a:lstStyle/>
                    <a:p>
                      <a:r>
                        <a:rPr kumimoji="1" lang="en-US" altLang="ja-JP" sz="1100" u="none" dirty="0" smtClean="0">
                          <a:solidFill>
                            <a:schemeClr val="tx1"/>
                          </a:solidFill>
                          <a:latin typeface="ＭＳ Ｐ明朝" pitchFamily="18" charset="-128"/>
                          <a:ea typeface="ＭＳ Ｐ明朝" pitchFamily="18" charset="-128"/>
                        </a:rPr>
                        <a:t>15</a:t>
                      </a:r>
                      <a:r>
                        <a:rPr kumimoji="1" lang="ja-JP" altLang="en-US" sz="1100" u="none" dirty="0" smtClean="0">
                          <a:solidFill>
                            <a:schemeClr val="tx1"/>
                          </a:solidFill>
                          <a:latin typeface="ＭＳ Ｐ明朝" pitchFamily="18" charset="-128"/>
                          <a:ea typeface="ＭＳ Ｐ明朝" pitchFamily="18" charset="-128"/>
                        </a:rPr>
                        <a:t>億</a:t>
                      </a:r>
                      <a:r>
                        <a:rPr kumimoji="1" lang="en-US" altLang="ja-JP" sz="1100" u="none" dirty="0" smtClean="0">
                          <a:solidFill>
                            <a:schemeClr val="tx1"/>
                          </a:solidFill>
                          <a:latin typeface="ＭＳ Ｐ明朝" pitchFamily="18" charset="-128"/>
                          <a:ea typeface="ＭＳ Ｐ明朝" pitchFamily="18" charset="-128"/>
                        </a:rPr>
                        <a:t>5,230</a:t>
                      </a:r>
                      <a:r>
                        <a:rPr kumimoji="1" lang="ja-JP" altLang="en-US" sz="1100" u="none" dirty="0" smtClean="0">
                          <a:solidFill>
                            <a:schemeClr val="tx1"/>
                          </a:solidFill>
                          <a:latin typeface="ＭＳ Ｐ明朝" pitchFamily="18" charset="-128"/>
                          <a:ea typeface="ＭＳ Ｐ明朝" pitchFamily="18" charset="-128"/>
                        </a:rPr>
                        <a:t>万円</a:t>
                      </a:r>
                      <a:endParaRPr kumimoji="1" lang="en-US" altLang="ja-JP" sz="1100" u="none" dirty="0" smtClean="0">
                        <a:solidFill>
                          <a:schemeClr val="tx1"/>
                        </a:solidFill>
                        <a:latin typeface="ＭＳ Ｐ明朝" pitchFamily="18" charset="-128"/>
                        <a:ea typeface="ＭＳ Ｐ明朝" pitchFamily="18" charset="-128"/>
                      </a:endParaRPr>
                    </a:p>
                    <a:p>
                      <a:r>
                        <a:rPr kumimoji="1" lang="ja-JP" altLang="en-US" sz="1100" u="none" dirty="0" smtClean="0">
                          <a:solidFill>
                            <a:schemeClr val="tx1"/>
                          </a:solidFill>
                          <a:latin typeface="ＭＳ Ｐ明朝" pitchFamily="18" charset="-128"/>
                          <a:ea typeface="ＭＳ Ｐ明朝" pitchFamily="18" charset="-128"/>
                        </a:rPr>
                        <a:t>　</a:t>
                      </a:r>
                      <a:r>
                        <a:rPr kumimoji="1" lang="ja-JP" altLang="en-US" sz="900" u="none" dirty="0" smtClean="0">
                          <a:solidFill>
                            <a:schemeClr val="tx1"/>
                          </a:solidFill>
                          <a:latin typeface="ＭＳ Ｐ明朝" pitchFamily="18" charset="-128"/>
                          <a:ea typeface="ＭＳ Ｐ明朝" pitchFamily="18" charset="-128"/>
                        </a:rPr>
                        <a:t>（うち国費７億３２２２万円）</a:t>
                      </a:r>
                      <a:endParaRPr kumimoji="1" lang="ja-JP" altLang="en-US" sz="900" u="none" dirty="0">
                        <a:solidFill>
                          <a:schemeClr val="tx1"/>
                        </a:solidFill>
                        <a:latin typeface="ＭＳ Ｐ明朝" pitchFamily="18" charset="-128"/>
                        <a:ea typeface="ＭＳ Ｐ明朝" pitchFamily="18" charset="-128"/>
                      </a:endParaRPr>
                    </a:p>
                  </a:txBody>
                  <a:tcPr marL="99060" marR="99060"/>
                </a:tc>
                <a:extLst>
                  <a:ext uri="{0D108BD9-81ED-4DB2-BD59-A6C34878D82A}">
                    <a16:rowId xmlns:a16="http://schemas.microsoft.com/office/drawing/2014/main" val="10001"/>
                  </a:ext>
                </a:extLst>
              </a:tr>
              <a:tr h="216024">
                <a:tc>
                  <a:txBody>
                    <a:bodyPr/>
                    <a:lstStyle/>
                    <a:p>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100" spc="-150" dirty="0" smtClean="0">
                          <a:solidFill>
                            <a:schemeClr val="tx1"/>
                          </a:solidFill>
                          <a:latin typeface="ＭＳ Ｐゴシック" panose="020B0600070205080204" pitchFamily="50" charset="-128"/>
                          <a:ea typeface="ＭＳ Ｐゴシック" panose="020B0600070205080204" pitchFamily="50" charset="-128"/>
                        </a:rPr>
                        <a:t>知事重点・保育緊急確保事業</a:t>
                      </a:r>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1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待機児童解消加速化プラン推進</a:t>
                      </a:r>
                      <a:endParaRPr kumimoji="1" lang="en-US" altLang="ja-JP" sz="1100" dirty="0" smtClean="0">
                        <a:solidFill>
                          <a:schemeClr val="tx1"/>
                        </a:solidFill>
                        <a:latin typeface="ＭＳ Ｐゴシック" panose="020B0600070205080204" pitchFamily="50" charset="-128"/>
                        <a:ea typeface="ＭＳ Ｐゴシック" panose="020B0600070205080204" pitchFamily="50" charset="-128"/>
                      </a:endParaRPr>
                    </a:p>
                  </a:txBody>
                  <a:tcPr marL="99060" marR="99060"/>
                </a:tc>
                <a:tc>
                  <a:txBody>
                    <a:bodyPr/>
                    <a:lstStyle/>
                    <a:p>
                      <a:r>
                        <a:rPr kumimoji="1" lang="ja-JP" altLang="en-US" sz="1100" dirty="0" smtClean="0">
                          <a:solidFill>
                            <a:schemeClr val="tx1"/>
                          </a:solidFill>
                          <a:latin typeface="ＭＳ Ｐ明朝" pitchFamily="18" charset="-128"/>
                          <a:ea typeface="ＭＳ Ｐ明朝" pitchFamily="18" charset="-128"/>
                        </a:rPr>
                        <a:t>①待機児童が多い市町村の取組み（＊）への事業費補助</a:t>
                      </a:r>
                      <a:endParaRPr kumimoji="1" lang="en-US" altLang="ja-JP" sz="1100" dirty="0" smtClean="0">
                        <a:solidFill>
                          <a:schemeClr val="tx1"/>
                        </a:solidFill>
                        <a:latin typeface="ＭＳ Ｐ明朝" pitchFamily="18" charset="-128"/>
                        <a:ea typeface="ＭＳ Ｐ明朝" pitchFamily="18" charset="-128"/>
                      </a:endParaRPr>
                    </a:p>
                    <a:p>
                      <a:pPr marL="85725" indent="-85725"/>
                      <a:r>
                        <a:rPr kumimoji="1" lang="ja-JP" altLang="en-US" sz="1100" dirty="0" smtClean="0">
                          <a:solidFill>
                            <a:schemeClr val="tx1"/>
                          </a:solidFill>
                          <a:latin typeface="ＭＳ Ｐ明朝" pitchFamily="18" charset="-128"/>
                          <a:ea typeface="ＭＳ Ｐ明朝" pitchFamily="18" charset="-128"/>
                        </a:rPr>
                        <a:t>＊小規模保育、家庭的保育、幼稚園の長時間預かり保育、認可を目指す認可外保育施設への支援など</a:t>
                      </a:r>
                      <a:endParaRPr kumimoji="1" lang="en-US" altLang="ja-JP" sz="1100" dirty="0" smtClean="0">
                        <a:solidFill>
                          <a:schemeClr val="tx1"/>
                        </a:solidFill>
                        <a:latin typeface="ＭＳ Ｐ明朝" pitchFamily="18" charset="-128"/>
                        <a:ea typeface="ＭＳ Ｐ明朝" pitchFamily="18" charset="-128"/>
                      </a:endParaRPr>
                    </a:p>
                    <a:p>
                      <a:pPr marL="0" indent="0"/>
                      <a:r>
                        <a:rPr kumimoji="1" lang="ja-JP" altLang="en-US" sz="1100" dirty="0" smtClean="0">
                          <a:solidFill>
                            <a:schemeClr val="tx1"/>
                          </a:solidFill>
                          <a:latin typeface="ＭＳ Ｐ明朝" pitchFamily="18" charset="-128"/>
                          <a:ea typeface="ＭＳ Ｐ明朝" pitchFamily="18" charset="-128"/>
                        </a:rPr>
                        <a:t>②保育士処遇改善、③利用者支援事業等に取組む市町村への補助</a:t>
                      </a:r>
                      <a:endParaRPr kumimoji="1" lang="en-US" altLang="ja-JP" sz="1100" dirty="0" smtClean="0">
                        <a:solidFill>
                          <a:schemeClr val="tx1"/>
                        </a:solidFill>
                        <a:latin typeface="ＭＳ Ｐ明朝" pitchFamily="18" charset="-128"/>
                        <a:ea typeface="ＭＳ Ｐ明朝" pitchFamily="18" charset="-128"/>
                      </a:endParaRPr>
                    </a:p>
                  </a:txBody>
                  <a:tcPr marL="99060" marR="99060"/>
                </a:tc>
                <a:tc>
                  <a:txBody>
                    <a:bodyPr/>
                    <a:lstStyle/>
                    <a:p>
                      <a:r>
                        <a:rPr kumimoji="1" lang="ja-JP" altLang="en-US" sz="1100" u="none" dirty="0" smtClean="0">
                          <a:solidFill>
                            <a:schemeClr val="tx1"/>
                          </a:solidFill>
                          <a:latin typeface="ＭＳ Ｐ明朝" pitchFamily="18" charset="-128"/>
                          <a:ea typeface="ＭＳ Ｐ明朝" pitchFamily="18" charset="-128"/>
                        </a:rPr>
                        <a:t>国の制度に基づくもの</a:t>
                      </a:r>
                      <a:endParaRPr kumimoji="1" lang="en-US" altLang="ja-JP" sz="1100" u="none" dirty="0" smtClean="0">
                        <a:solidFill>
                          <a:schemeClr val="tx1"/>
                        </a:solidFill>
                        <a:latin typeface="ＭＳ Ｐ明朝" pitchFamily="18" charset="-128"/>
                        <a:ea typeface="ＭＳ Ｐ明朝" pitchFamily="18" charset="-128"/>
                      </a:endParaRPr>
                    </a:p>
                    <a:p>
                      <a:r>
                        <a:rPr kumimoji="1" lang="ja-JP" altLang="en-US" sz="1100" u="none" dirty="0" smtClean="0">
                          <a:solidFill>
                            <a:schemeClr val="tx1"/>
                          </a:solidFill>
                          <a:latin typeface="ＭＳ Ｐ明朝" pitchFamily="18" charset="-128"/>
                          <a:ea typeface="ＭＳ Ｐ明朝" pitchFamily="18" charset="-128"/>
                        </a:rPr>
                        <a:t>①国：府：市＝２：１：１</a:t>
                      </a:r>
                      <a:endParaRPr kumimoji="1" lang="en-US" altLang="ja-JP" sz="1100" u="none" dirty="0" smtClean="0">
                        <a:solidFill>
                          <a:schemeClr val="tx1"/>
                        </a:solidFill>
                        <a:latin typeface="ＭＳ Ｐ明朝" pitchFamily="18" charset="-128"/>
                        <a:ea typeface="ＭＳ Ｐ明朝" pitchFamily="18" charset="-128"/>
                      </a:endParaRPr>
                    </a:p>
                    <a:p>
                      <a:r>
                        <a:rPr kumimoji="1" lang="ja-JP" altLang="en-US" sz="1100" u="none" dirty="0" smtClean="0">
                          <a:solidFill>
                            <a:schemeClr val="tx1"/>
                          </a:solidFill>
                          <a:latin typeface="ＭＳ Ｐ明朝" pitchFamily="18" charset="-128"/>
                          <a:ea typeface="ＭＳ Ｐ明朝" pitchFamily="18" charset="-128"/>
                        </a:rPr>
                        <a:t>　（政令市・中核市は国：市＝１：１）</a:t>
                      </a:r>
                      <a:endParaRPr kumimoji="1" lang="en-US" altLang="ja-JP" sz="1100" u="none" dirty="0" smtClean="0">
                        <a:solidFill>
                          <a:schemeClr val="tx1"/>
                        </a:solidFill>
                        <a:latin typeface="ＭＳ Ｐ明朝" pitchFamily="18" charset="-128"/>
                        <a:ea typeface="ＭＳ Ｐ明朝" pitchFamily="18" charset="-128"/>
                      </a:endParaRPr>
                    </a:p>
                    <a:p>
                      <a:r>
                        <a:rPr kumimoji="1" lang="ja-JP" altLang="en-US" sz="1100" u="none" dirty="0" smtClean="0">
                          <a:solidFill>
                            <a:schemeClr val="tx1"/>
                          </a:solidFill>
                          <a:latin typeface="ＭＳ Ｐ明朝" pitchFamily="18" charset="-128"/>
                          <a:ea typeface="ＭＳ Ｐ明朝" pitchFamily="18" charset="-128"/>
                        </a:rPr>
                        <a:t>②国：府：市＝６：１：１</a:t>
                      </a:r>
                      <a:endParaRPr kumimoji="1" lang="en-US" altLang="ja-JP" sz="1100" u="none" dirty="0" smtClean="0">
                        <a:solidFill>
                          <a:schemeClr val="tx1"/>
                        </a:solidFill>
                        <a:latin typeface="ＭＳ Ｐ明朝" pitchFamily="18" charset="-128"/>
                        <a:ea typeface="ＭＳ Ｐ明朝" pitchFamily="18" charset="-128"/>
                      </a:endParaRPr>
                    </a:p>
                    <a:p>
                      <a:r>
                        <a:rPr kumimoji="1" lang="ja-JP" altLang="en-US" sz="1100" u="none" dirty="0" smtClean="0">
                          <a:solidFill>
                            <a:schemeClr val="tx1"/>
                          </a:solidFill>
                          <a:latin typeface="ＭＳ Ｐ明朝" pitchFamily="18" charset="-128"/>
                          <a:ea typeface="ＭＳ Ｐ明朝" pitchFamily="18" charset="-128"/>
                        </a:rPr>
                        <a:t>　（政令市・中核市は国：市＝３：１）</a:t>
                      </a:r>
                      <a:endParaRPr kumimoji="1" lang="en-US" altLang="ja-JP" sz="1100" u="none" dirty="0" smtClean="0">
                        <a:solidFill>
                          <a:schemeClr val="tx1"/>
                        </a:solidFill>
                        <a:latin typeface="ＭＳ Ｐ明朝" pitchFamily="18" charset="-128"/>
                        <a:ea typeface="ＭＳ Ｐ明朝" pitchFamily="18" charset="-128"/>
                      </a:endParaRPr>
                    </a:p>
                    <a:p>
                      <a:r>
                        <a:rPr kumimoji="1" lang="ja-JP" altLang="en-US" sz="1100" u="none" dirty="0" smtClean="0">
                          <a:solidFill>
                            <a:schemeClr val="tx1"/>
                          </a:solidFill>
                          <a:latin typeface="ＭＳ Ｐ明朝" pitchFamily="18" charset="-128"/>
                          <a:ea typeface="ＭＳ Ｐ明朝" pitchFamily="18" charset="-128"/>
                        </a:rPr>
                        <a:t>③国：府：市＝１：１：１</a:t>
                      </a:r>
                      <a:endParaRPr kumimoji="1" lang="en-US" altLang="ja-JP" sz="1100" u="none" dirty="0" smtClean="0">
                        <a:solidFill>
                          <a:schemeClr val="tx1"/>
                        </a:solidFill>
                        <a:latin typeface="ＭＳ Ｐ明朝" pitchFamily="18" charset="-128"/>
                        <a:ea typeface="ＭＳ Ｐ明朝" pitchFamily="18" charset="-128"/>
                      </a:endParaRPr>
                    </a:p>
                  </a:txBody>
                  <a:tcPr marL="99060" marR="99060"/>
                </a:tc>
                <a:tc>
                  <a:txBody>
                    <a:bodyPr/>
                    <a:lstStyle/>
                    <a:p>
                      <a:r>
                        <a:rPr kumimoji="1" lang="en-US" altLang="ja-JP" sz="1100" u="none" dirty="0" smtClean="0">
                          <a:solidFill>
                            <a:schemeClr val="tx1"/>
                          </a:solidFill>
                          <a:latin typeface="ＭＳ Ｐ明朝" pitchFamily="18" charset="-128"/>
                          <a:ea typeface="ＭＳ Ｐ明朝" pitchFamily="18" charset="-128"/>
                        </a:rPr>
                        <a:t>7</a:t>
                      </a:r>
                      <a:r>
                        <a:rPr kumimoji="1" lang="ja-JP" altLang="en-US" sz="1100" u="none" dirty="0" smtClean="0">
                          <a:solidFill>
                            <a:schemeClr val="tx1"/>
                          </a:solidFill>
                          <a:latin typeface="ＭＳ Ｐ明朝" pitchFamily="18" charset="-128"/>
                          <a:ea typeface="ＭＳ Ｐ明朝" pitchFamily="18" charset="-128"/>
                        </a:rPr>
                        <a:t>億</a:t>
                      </a:r>
                      <a:r>
                        <a:rPr kumimoji="1" lang="en-US" altLang="ja-JP" sz="1100" u="none" dirty="0" smtClean="0">
                          <a:solidFill>
                            <a:schemeClr val="tx1"/>
                          </a:solidFill>
                          <a:latin typeface="ＭＳ Ｐ明朝" pitchFamily="18" charset="-128"/>
                          <a:ea typeface="ＭＳ Ｐ明朝" pitchFamily="18" charset="-128"/>
                        </a:rPr>
                        <a:t>8,840</a:t>
                      </a:r>
                      <a:r>
                        <a:rPr kumimoji="1" lang="ja-JP" altLang="en-US" sz="1100" u="none" dirty="0" smtClean="0">
                          <a:solidFill>
                            <a:schemeClr val="tx1"/>
                          </a:solidFill>
                          <a:latin typeface="ＭＳ Ｐ明朝" pitchFamily="18" charset="-128"/>
                          <a:ea typeface="ＭＳ Ｐ明朝" pitchFamily="18" charset="-128"/>
                        </a:rPr>
                        <a:t>万円</a:t>
                      </a:r>
                      <a:endParaRPr kumimoji="1" lang="en-US" altLang="ja-JP" sz="1100" u="none" dirty="0" smtClean="0">
                        <a:solidFill>
                          <a:schemeClr val="tx1"/>
                        </a:solidFill>
                        <a:latin typeface="ＭＳ Ｐ明朝" pitchFamily="18" charset="-128"/>
                        <a:ea typeface="ＭＳ Ｐ明朝" pitchFamily="18" charset="-128"/>
                      </a:endParaRPr>
                    </a:p>
                  </a:txBody>
                  <a:tcPr marL="99060" marR="99060"/>
                </a:tc>
                <a:extLst>
                  <a:ext uri="{0D108BD9-81ED-4DB2-BD59-A6C34878D82A}">
                    <a16:rowId xmlns:a16="http://schemas.microsoft.com/office/drawing/2014/main" val="10002"/>
                  </a:ext>
                </a:extLst>
              </a:tr>
              <a:tr h="216024">
                <a:tc>
                  <a:txBody>
                    <a:bodyPr/>
                    <a:lstStyle/>
                    <a:p>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保育所運営費補助金</a:t>
                      </a:r>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marL="99060" marR="99060"/>
                </a:tc>
                <a:tc>
                  <a:txBody>
                    <a:bodyPr/>
                    <a:lstStyle/>
                    <a:p>
                      <a:r>
                        <a:rPr kumimoji="1" lang="ja-JP" altLang="en-US" sz="1100" dirty="0" smtClean="0">
                          <a:solidFill>
                            <a:schemeClr val="tx1"/>
                          </a:solidFill>
                          <a:latin typeface="ＭＳ Ｐ明朝" pitchFamily="18" charset="-128"/>
                          <a:ea typeface="ＭＳ Ｐ明朝" pitchFamily="18" charset="-128"/>
                        </a:rPr>
                        <a:t>延長保育、休日・夜間保育、病児・病後児保育等を実施する市町村に対し補助</a:t>
                      </a:r>
                      <a:endParaRPr kumimoji="1" lang="en-US" altLang="ja-JP" sz="1100" dirty="0" smtClean="0">
                        <a:solidFill>
                          <a:schemeClr val="tx1"/>
                        </a:solidFill>
                        <a:latin typeface="ＭＳ Ｐ明朝" pitchFamily="18" charset="-128"/>
                        <a:ea typeface="ＭＳ Ｐ明朝" pitchFamily="18" charset="-128"/>
                      </a:endParaRPr>
                    </a:p>
                    <a:p>
                      <a:r>
                        <a:rPr kumimoji="1" lang="en-US" altLang="ja-JP" sz="1100" dirty="0" smtClean="0">
                          <a:solidFill>
                            <a:schemeClr val="tx1"/>
                          </a:solidFill>
                          <a:latin typeface="ＭＳ Ｐ明朝" pitchFamily="18" charset="-128"/>
                          <a:ea typeface="ＭＳ Ｐ明朝" pitchFamily="18" charset="-128"/>
                        </a:rPr>
                        <a:t>※</a:t>
                      </a:r>
                      <a:r>
                        <a:rPr kumimoji="1" lang="ja-JP" altLang="en-US" sz="1100" dirty="0" smtClean="0">
                          <a:solidFill>
                            <a:schemeClr val="tx1"/>
                          </a:solidFill>
                          <a:latin typeface="ＭＳ Ｐ明朝" pitchFamily="18" charset="-128"/>
                          <a:ea typeface="ＭＳ Ｐ明朝" pitchFamily="18" charset="-128"/>
                        </a:rPr>
                        <a:t>政令市・中核市を除く</a:t>
                      </a:r>
                      <a:endParaRPr kumimoji="1" lang="ja-JP" altLang="en-US" sz="1100" dirty="0">
                        <a:solidFill>
                          <a:schemeClr val="tx1"/>
                        </a:solidFill>
                        <a:latin typeface="ＭＳ Ｐ明朝" pitchFamily="18" charset="-128"/>
                        <a:ea typeface="ＭＳ Ｐ明朝" pitchFamily="18" charset="-128"/>
                      </a:endParaRPr>
                    </a:p>
                  </a:txBody>
                  <a:tcPr marL="99060" marR="99060"/>
                </a:tc>
                <a:tc>
                  <a:txBody>
                    <a:bodyPr/>
                    <a:lstStyle/>
                    <a:p>
                      <a:r>
                        <a:rPr kumimoji="1" lang="ja-JP" altLang="en-US" sz="1100" u="none" dirty="0" smtClean="0">
                          <a:solidFill>
                            <a:schemeClr val="tx1"/>
                          </a:solidFill>
                          <a:latin typeface="ＭＳ Ｐ明朝" pitchFamily="18" charset="-128"/>
                          <a:ea typeface="ＭＳ Ｐ明朝" pitchFamily="18" charset="-128"/>
                        </a:rPr>
                        <a:t>国の制度に基づくもの</a:t>
                      </a:r>
                      <a:endParaRPr kumimoji="1" lang="en-US" altLang="ja-JP" sz="1100" u="none" dirty="0" smtClean="0">
                        <a:solidFill>
                          <a:schemeClr val="tx1"/>
                        </a:solidFill>
                        <a:latin typeface="ＭＳ Ｐ明朝" pitchFamily="18" charset="-128"/>
                        <a:ea typeface="ＭＳ Ｐ明朝" pitchFamily="18" charset="-128"/>
                      </a:endParaRPr>
                    </a:p>
                    <a:p>
                      <a:r>
                        <a:rPr kumimoji="1" lang="ja-JP" altLang="en-US" sz="1100" u="none" dirty="0" smtClean="0">
                          <a:solidFill>
                            <a:schemeClr val="tx1"/>
                          </a:solidFill>
                          <a:latin typeface="ＭＳ Ｐ明朝" pitchFamily="18" charset="-128"/>
                          <a:ea typeface="ＭＳ Ｐ明朝" pitchFamily="18" charset="-128"/>
                        </a:rPr>
                        <a:t>　国：府：市＝１：１：１</a:t>
                      </a:r>
                      <a:endParaRPr kumimoji="1" lang="ja-JP" altLang="en-US" sz="1100" u="none" dirty="0">
                        <a:solidFill>
                          <a:schemeClr val="tx1"/>
                        </a:solidFill>
                        <a:latin typeface="ＭＳ Ｐ明朝" pitchFamily="18" charset="-128"/>
                        <a:ea typeface="ＭＳ Ｐ明朝" pitchFamily="18" charset="-128"/>
                      </a:endParaRPr>
                    </a:p>
                  </a:txBody>
                  <a:tcPr marL="99060" marR="99060"/>
                </a:tc>
                <a:tc>
                  <a:txBody>
                    <a:bodyPr/>
                    <a:lstStyle/>
                    <a:p>
                      <a:r>
                        <a:rPr kumimoji="1" lang="en-US" altLang="ja-JP" sz="1100" u="none" dirty="0" smtClean="0">
                          <a:solidFill>
                            <a:schemeClr val="tx1"/>
                          </a:solidFill>
                          <a:latin typeface="ＭＳ Ｐ明朝" pitchFamily="18" charset="-128"/>
                          <a:ea typeface="ＭＳ Ｐ明朝" pitchFamily="18" charset="-128"/>
                        </a:rPr>
                        <a:t>17</a:t>
                      </a:r>
                      <a:r>
                        <a:rPr kumimoji="1" lang="ja-JP" altLang="en-US" sz="1100" u="none" dirty="0" smtClean="0">
                          <a:solidFill>
                            <a:schemeClr val="tx1"/>
                          </a:solidFill>
                          <a:latin typeface="ＭＳ Ｐ明朝" pitchFamily="18" charset="-128"/>
                          <a:ea typeface="ＭＳ Ｐ明朝" pitchFamily="18" charset="-128"/>
                        </a:rPr>
                        <a:t>億</a:t>
                      </a:r>
                      <a:r>
                        <a:rPr kumimoji="1" lang="en-US" altLang="ja-JP" sz="1100" u="none" dirty="0" smtClean="0">
                          <a:solidFill>
                            <a:schemeClr val="tx1"/>
                          </a:solidFill>
                          <a:latin typeface="ＭＳ Ｐ明朝" pitchFamily="18" charset="-128"/>
                          <a:ea typeface="ＭＳ Ｐ明朝" pitchFamily="18" charset="-128"/>
                        </a:rPr>
                        <a:t>9,800</a:t>
                      </a:r>
                      <a:r>
                        <a:rPr kumimoji="1" lang="ja-JP" altLang="en-US" sz="1100" u="none" dirty="0" smtClean="0">
                          <a:solidFill>
                            <a:schemeClr val="tx1"/>
                          </a:solidFill>
                          <a:latin typeface="ＭＳ Ｐ明朝" pitchFamily="18" charset="-128"/>
                          <a:ea typeface="ＭＳ Ｐ明朝" pitchFamily="18" charset="-128"/>
                        </a:rPr>
                        <a:t>万円</a:t>
                      </a:r>
                      <a:endParaRPr kumimoji="1" lang="en-US" altLang="ja-JP" sz="1100" u="none" dirty="0" smtClean="0">
                        <a:solidFill>
                          <a:schemeClr val="tx1"/>
                        </a:solidFill>
                        <a:latin typeface="ＭＳ Ｐ明朝" pitchFamily="18" charset="-128"/>
                        <a:ea typeface="ＭＳ Ｐ明朝" pitchFamily="18" charset="-128"/>
                      </a:endParaRPr>
                    </a:p>
                    <a:p>
                      <a:r>
                        <a:rPr kumimoji="1" lang="ja-JP" altLang="en-US" sz="1100" u="none" dirty="0" smtClean="0">
                          <a:solidFill>
                            <a:schemeClr val="tx1"/>
                          </a:solidFill>
                          <a:latin typeface="ＭＳ Ｐ明朝" pitchFamily="18" charset="-128"/>
                          <a:ea typeface="ＭＳ Ｐ明朝" pitchFamily="18" charset="-128"/>
                        </a:rPr>
                        <a:t>　（うち１／２は国費）</a:t>
                      </a:r>
                      <a:endParaRPr kumimoji="1" lang="ja-JP" altLang="en-US" sz="1100" u="none" dirty="0">
                        <a:solidFill>
                          <a:schemeClr val="tx1"/>
                        </a:solidFill>
                        <a:latin typeface="ＭＳ Ｐ明朝" pitchFamily="18" charset="-128"/>
                        <a:ea typeface="ＭＳ Ｐ明朝" pitchFamily="18" charset="-128"/>
                      </a:endParaRPr>
                    </a:p>
                  </a:txBody>
                  <a:tcPr marL="99060" marR="99060"/>
                </a:tc>
                <a:extLst>
                  <a:ext uri="{0D108BD9-81ED-4DB2-BD59-A6C34878D82A}">
                    <a16:rowId xmlns:a16="http://schemas.microsoft.com/office/drawing/2014/main" val="10003"/>
                  </a:ext>
                </a:extLst>
              </a:tr>
              <a:tr h="216024">
                <a:tc>
                  <a:txBody>
                    <a:bodyPr/>
                    <a:lstStyle/>
                    <a:p>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保育所運営費負担金</a:t>
                      </a:r>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marL="99060" marR="99060"/>
                </a:tc>
                <a:tc>
                  <a:txBody>
                    <a:bodyPr/>
                    <a:lstStyle/>
                    <a:p>
                      <a:r>
                        <a:rPr kumimoji="1" lang="ja-JP" altLang="en-US" sz="1100" dirty="0" smtClean="0">
                          <a:solidFill>
                            <a:schemeClr val="tx1"/>
                          </a:solidFill>
                          <a:latin typeface="ＭＳ Ｐ明朝" pitchFamily="18" charset="-128"/>
                          <a:ea typeface="ＭＳ Ｐ明朝" pitchFamily="18" charset="-128"/>
                        </a:rPr>
                        <a:t>市町村に対し、市町村が民間保育所設置者に委託した事業費の一部を負担</a:t>
                      </a:r>
                      <a:endParaRPr kumimoji="1" lang="en-US" altLang="ja-JP" sz="1100" dirty="0" smtClean="0">
                        <a:solidFill>
                          <a:schemeClr val="tx1"/>
                        </a:solidFill>
                        <a:latin typeface="ＭＳ Ｐ明朝" pitchFamily="18" charset="-128"/>
                        <a:ea typeface="ＭＳ Ｐ明朝" pitchFamily="18"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smtClean="0">
                          <a:solidFill>
                            <a:schemeClr val="tx1"/>
                          </a:solidFill>
                          <a:latin typeface="ＭＳ Ｐ明朝" pitchFamily="18" charset="-128"/>
                          <a:ea typeface="ＭＳ Ｐ明朝" pitchFamily="18" charset="-128"/>
                        </a:rPr>
                        <a:t>※</a:t>
                      </a:r>
                      <a:r>
                        <a:rPr kumimoji="1" lang="ja-JP" altLang="en-US" sz="1100" dirty="0" smtClean="0">
                          <a:solidFill>
                            <a:schemeClr val="tx1"/>
                          </a:solidFill>
                          <a:latin typeface="ＭＳ Ｐ明朝" pitchFamily="18" charset="-128"/>
                          <a:ea typeface="ＭＳ Ｐ明朝" pitchFamily="18" charset="-128"/>
                        </a:rPr>
                        <a:t>政令市・中核市を除く</a:t>
                      </a:r>
                      <a:endParaRPr kumimoji="1" lang="ja-JP" altLang="en-US" sz="1100" dirty="0">
                        <a:solidFill>
                          <a:schemeClr val="tx1"/>
                        </a:solidFill>
                        <a:latin typeface="ＭＳ Ｐ明朝" pitchFamily="18" charset="-128"/>
                        <a:ea typeface="ＭＳ Ｐ明朝" pitchFamily="18" charset="-128"/>
                      </a:endParaRPr>
                    </a:p>
                  </a:txBody>
                  <a:tcPr marL="99060" marR="99060"/>
                </a:tc>
                <a:tc>
                  <a:txBody>
                    <a:bodyPr/>
                    <a:lstStyle/>
                    <a:p>
                      <a:r>
                        <a:rPr kumimoji="1" lang="ja-JP" altLang="en-US" sz="1100" u="none" dirty="0" smtClean="0">
                          <a:solidFill>
                            <a:schemeClr val="tx1"/>
                          </a:solidFill>
                          <a:latin typeface="ＭＳ Ｐ明朝" pitchFamily="18" charset="-128"/>
                          <a:ea typeface="ＭＳ Ｐ明朝" pitchFamily="18" charset="-128"/>
                        </a:rPr>
                        <a:t>国の制度に基づくもの</a:t>
                      </a:r>
                      <a:endParaRPr kumimoji="1" lang="en-US" altLang="ja-JP" sz="1100" u="none" dirty="0" smtClean="0">
                        <a:solidFill>
                          <a:schemeClr val="tx1"/>
                        </a:solidFill>
                        <a:latin typeface="ＭＳ Ｐ明朝" pitchFamily="18" charset="-128"/>
                        <a:ea typeface="ＭＳ Ｐ明朝" pitchFamily="18" charset="-128"/>
                      </a:endParaRPr>
                    </a:p>
                    <a:p>
                      <a:r>
                        <a:rPr kumimoji="1" lang="ja-JP" altLang="en-US" sz="1100" u="none" dirty="0" smtClean="0">
                          <a:solidFill>
                            <a:schemeClr val="tx1"/>
                          </a:solidFill>
                          <a:latin typeface="ＭＳ Ｐ明朝" pitchFamily="18" charset="-128"/>
                          <a:ea typeface="ＭＳ Ｐ明朝" pitchFamily="18" charset="-128"/>
                        </a:rPr>
                        <a:t>負担割合：</a:t>
                      </a:r>
                      <a:endParaRPr kumimoji="1" lang="en-US" altLang="ja-JP" sz="1100" u="none" dirty="0" smtClean="0">
                        <a:solidFill>
                          <a:schemeClr val="tx1"/>
                        </a:solidFill>
                        <a:latin typeface="ＭＳ Ｐ明朝" pitchFamily="18" charset="-128"/>
                        <a:ea typeface="ＭＳ Ｐ明朝" pitchFamily="18" charset="-128"/>
                      </a:endParaRPr>
                    </a:p>
                    <a:p>
                      <a:r>
                        <a:rPr kumimoji="1" lang="ja-JP" altLang="en-US" sz="1100" u="none" dirty="0" smtClean="0">
                          <a:solidFill>
                            <a:schemeClr val="tx1"/>
                          </a:solidFill>
                          <a:latin typeface="ＭＳ Ｐ明朝" pitchFamily="18" charset="-128"/>
                          <a:ea typeface="ＭＳ Ｐ明朝" pitchFamily="18" charset="-128"/>
                        </a:rPr>
                        <a:t>　国：府：市＝２：１：１</a:t>
                      </a:r>
                      <a:endParaRPr kumimoji="1" lang="ja-JP" altLang="en-US" sz="1100" u="none" dirty="0">
                        <a:solidFill>
                          <a:schemeClr val="tx1"/>
                        </a:solidFill>
                        <a:latin typeface="ＭＳ Ｐ明朝" pitchFamily="18" charset="-128"/>
                        <a:ea typeface="ＭＳ Ｐ明朝" pitchFamily="18" charset="-128"/>
                      </a:endParaRPr>
                    </a:p>
                  </a:txBody>
                  <a:tcPr marL="99060" marR="99060"/>
                </a:tc>
                <a:tc>
                  <a:txBody>
                    <a:bodyPr/>
                    <a:lstStyle/>
                    <a:p>
                      <a:r>
                        <a:rPr kumimoji="1" lang="en-US" altLang="ja-JP" sz="1100" u="none" dirty="0" smtClean="0">
                          <a:solidFill>
                            <a:schemeClr val="tx1"/>
                          </a:solidFill>
                          <a:latin typeface="ＭＳ Ｐ明朝" pitchFamily="18" charset="-128"/>
                          <a:ea typeface="ＭＳ Ｐ明朝" pitchFamily="18" charset="-128"/>
                        </a:rPr>
                        <a:t>63</a:t>
                      </a:r>
                      <a:r>
                        <a:rPr kumimoji="1" lang="ja-JP" altLang="en-US" sz="1100" u="none" dirty="0" smtClean="0">
                          <a:solidFill>
                            <a:schemeClr val="tx1"/>
                          </a:solidFill>
                          <a:latin typeface="ＭＳ Ｐ明朝" pitchFamily="18" charset="-128"/>
                          <a:ea typeface="ＭＳ Ｐ明朝" pitchFamily="18" charset="-128"/>
                        </a:rPr>
                        <a:t>億</a:t>
                      </a:r>
                      <a:r>
                        <a:rPr kumimoji="1" lang="en-US" altLang="ja-JP" sz="1100" u="none" dirty="0" smtClean="0">
                          <a:solidFill>
                            <a:schemeClr val="tx1"/>
                          </a:solidFill>
                          <a:latin typeface="ＭＳ Ｐ明朝" pitchFamily="18" charset="-128"/>
                          <a:ea typeface="ＭＳ Ｐ明朝" pitchFamily="18" charset="-128"/>
                        </a:rPr>
                        <a:t>3,600</a:t>
                      </a:r>
                      <a:r>
                        <a:rPr kumimoji="1" lang="ja-JP" altLang="en-US" sz="1100" u="none" dirty="0" smtClean="0">
                          <a:solidFill>
                            <a:schemeClr val="tx1"/>
                          </a:solidFill>
                          <a:latin typeface="ＭＳ Ｐ明朝" pitchFamily="18" charset="-128"/>
                          <a:ea typeface="ＭＳ Ｐ明朝" pitchFamily="18" charset="-128"/>
                        </a:rPr>
                        <a:t>万円</a:t>
                      </a:r>
                      <a:endParaRPr kumimoji="1" lang="ja-JP" altLang="en-US" sz="1100" u="none" dirty="0">
                        <a:solidFill>
                          <a:schemeClr val="tx1"/>
                        </a:solidFill>
                        <a:latin typeface="ＭＳ Ｐ明朝" pitchFamily="18" charset="-128"/>
                        <a:ea typeface="ＭＳ Ｐ明朝" pitchFamily="18" charset="-128"/>
                      </a:endParaRPr>
                    </a:p>
                  </a:txBody>
                  <a:tcPr marL="99060" marR="99060"/>
                </a:tc>
                <a:extLst>
                  <a:ext uri="{0D108BD9-81ED-4DB2-BD59-A6C34878D82A}">
                    <a16:rowId xmlns:a16="http://schemas.microsoft.com/office/drawing/2014/main" val="10004"/>
                  </a:ext>
                </a:extLst>
              </a:tr>
              <a:tr h="216024">
                <a:tc>
                  <a:txBody>
                    <a:bodyPr/>
                    <a:lstStyle/>
                    <a:p>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放課後児童クラブ整備事業費補助金</a:t>
                      </a:r>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marL="99060" marR="99060"/>
                </a:tc>
                <a:tc>
                  <a:txBody>
                    <a:bodyPr/>
                    <a:lstStyle/>
                    <a:p>
                      <a:r>
                        <a:rPr kumimoji="1" lang="ja-JP" altLang="en-US" sz="1100" baseline="0" dirty="0" smtClean="0">
                          <a:solidFill>
                            <a:schemeClr val="tx1"/>
                          </a:solidFill>
                          <a:latin typeface="ＭＳ Ｐ明朝" pitchFamily="18" charset="-128"/>
                          <a:ea typeface="ＭＳ Ｐ明朝" pitchFamily="18" charset="-128"/>
                        </a:rPr>
                        <a:t>放課後児童健全育成事業を実施するため、必要な施設　整備や設備・備品の整備・更新などの環境整備を行い、　放課後児童クラブの設置及び環境改善を図る市町村に対し補助を行う。</a:t>
                      </a:r>
                      <a:endParaRPr kumimoji="1" lang="ja-JP" altLang="en-US" sz="1100" baseline="0" dirty="0">
                        <a:solidFill>
                          <a:schemeClr val="tx1"/>
                        </a:solidFill>
                        <a:latin typeface="ＭＳ Ｐ明朝" pitchFamily="18" charset="-128"/>
                        <a:ea typeface="ＭＳ Ｐ明朝" pitchFamily="18" charset="-128"/>
                      </a:endParaRPr>
                    </a:p>
                  </a:txBody>
                  <a:tcPr marL="99060" marR="99060"/>
                </a:tc>
                <a:tc>
                  <a:txBody>
                    <a:bodyPr/>
                    <a:lstStyle/>
                    <a:p>
                      <a:r>
                        <a:rPr kumimoji="1" lang="ja-JP" altLang="en-US" sz="1100" u="none" dirty="0" smtClean="0">
                          <a:solidFill>
                            <a:schemeClr val="tx1"/>
                          </a:solidFill>
                          <a:latin typeface="ＭＳ Ｐ明朝" pitchFamily="18" charset="-128"/>
                          <a:ea typeface="ＭＳ Ｐ明朝" pitchFamily="18" charset="-128"/>
                        </a:rPr>
                        <a:t>国の制度に基づくもの</a:t>
                      </a:r>
                      <a:endParaRPr kumimoji="1" lang="en-US" altLang="ja-JP" sz="1100" u="none" dirty="0" smtClean="0">
                        <a:solidFill>
                          <a:schemeClr val="tx1"/>
                        </a:solidFill>
                        <a:latin typeface="ＭＳ Ｐ明朝" pitchFamily="18" charset="-128"/>
                        <a:ea typeface="ＭＳ Ｐ明朝" pitchFamily="18" charset="-128"/>
                      </a:endParaRPr>
                    </a:p>
                    <a:p>
                      <a:r>
                        <a:rPr kumimoji="1" lang="ja-JP" altLang="en-US" sz="1100" u="none" dirty="0" smtClean="0">
                          <a:solidFill>
                            <a:schemeClr val="tx1"/>
                          </a:solidFill>
                          <a:latin typeface="ＭＳ Ｐ明朝" pitchFamily="18" charset="-128"/>
                          <a:ea typeface="ＭＳ Ｐ明朝" pitchFamily="18" charset="-128"/>
                        </a:rPr>
                        <a:t>　国：府：市＝１：１：１</a:t>
                      </a:r>
                      <a:endParaRPr kumimoji="1" lang="en-US" altLang="ja-JP" sz="1100" u="none" dirty="0" smtClean="0">
                        <a:solidFill>
                          <a:schemeClr val="tx1"/>
                        </a:solidFill>
                        <a:latin typeface="ＭＳ Ｐ明朝" pitchFamily="18" charset="-128"/>
                        <a:ea typeface="ＭＳ Ｐ明朝" pitchFamily="18" charset="-128"/>
                      </a:endParaRPr>
                    </a:p>
                  </a:txBody>
                  <a:tcPr marL="99060" marR="99060"/>
                </a:tc>
                <a:tc>
                  <a:txBody>
                    <a:bodyPr/>
                    <a:lstStyle/>
                    <a:p>
                      <a:r>
                        <a:rPr kumimoji="1" lang="en-US" altLang="ja-JP" sz="1100" u="none" dirty="0" smtClean="0">
                          <a:solidFill>
                            <a:schemeClr val="tx1"/>
                          </a:solidFill>
                          <a:latin typeface="ＭＳ Ｐ明朝" pitchFamily="18" charset="-128"/>
                          <a:ea typeface="ＭＳ Ｐ明朝" pitchFamily="18" charset="-128"/>
                        </a:rPr>
                        <a:t>1</a:t>
                      </a:r>
                      <a:r>
                        <a:rPr kumimoji="1" lang="ja-JP" altLang="en-US" sz="1100" u="none" dirty="0" smtClean="0">
                          <a:solidFill>
                            <a:schemeClr val="tx1"/>
                          </a:solidFill>
                          <a:latin typeface="ＭＳ Ｐ明朝" pitchFamily="18" charset="-128"/>
                          <a:ea typeface="ＭＳ Ｐ明朝" pitchFamily="18" charset="-128"/>
                        </a:rPr>
                        <a:t>億円</a:t>
                      </a:r>
                      <a:endParaRPr kumimoji="1" lang="en-US" altLang="ja-JP" sz="1100" u="none" dirty="0" smtClean="0">
                        <a:solidFill>
                          <a:schemeClr val="tx1"/>
                        </a:solidFill>
                        <a:latin typeface="ＭＳ Ｐ明朝" pitchFamily="18" charset="-128"/>
                        <a:ea typeface="ＭＳ Ｐ明朝" pitchFamily="18" charset="-128"/>
                      </a:endParaRPr>
                    </a:p>
                    <a:p>
                      <a:r>
                        <a:rPr kumimoji="1" lang="ja-JP" altLang="en-US" sz="1100" u="none" dirty="0" smtClean="0">
                          <a:solidFill>
                            <a:schemeClr val="tx1"/>
                          </a:solidFill>
                          <a:latin typeface="ＭＳ Ｐ明朝" pitchFamily="18" charset="-128"/>
                          <a:ea typeface="ＭＳ Ｐ明朝" pitchFamily="18" charset="-128"/>
                        </a:rPr>
                        <a:t>　（うち１／２は国費）</a:t>
                      </a:r>
                      <a:endParaRPr kumimoji="1" lang="ja-JP" altLang="en-US" sz="1100" u="none" dirty="0">
                        <a:solidFill>
                          <a:schemeClr val="tx1"/>
                        </a:solidFill>
                        <a:latin typeface="ＭＳ Ｐ明朝" pitchFamily="18" charset="-128"/>
                        <a:ea typeface="ＭＳ Ｐ明朝" pitchFamily="18" charset="-128"/>
                      </a:endParaRPr>
                    </a:p>
                  </a:txBody>
                  <a:tcPr marL="99060" marR="99060"/>
                </a:tc>
                <a:extLst>
                  <a:ext uri="{0D108BD9-81ED-4DB2-BD59-A6C34878D82A}">
                    <a16:rowId xmlns:a16="http://schemas.microsoft.com/office/drawing/2014/main" val="10005"/>
                  </a:ext>
                </a:extLst>
              </a:tr>
              <a:tr h="666245">
                <a:tc>
                  <a:txBody>
                    <a:bodyPr/>
                    <a:lstStyle/>
                    <a:p>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100" spc="-150" dirty="0" smtClean="0">
                          <a:solidFill>
                            <a:schemeClr val="tx1"/>
                          </a:solidFill>
                          <a:latin typeface="ＭＳ Ｐゴシック" panose="020B0600070205080204" pitchFamily="50" charset="-128"/>
                          <a:ea typeface="ＭＳ Ｐゴシック" panose="020B0600070205080204" pitchFamily="50" charset="-128"/>
                        </a:rPr>
                        <a:t>知事重点・保育緊急確保事業</a:t>
                      </a:r>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1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新制度に基づく事業の先行的な支援</a:t>
                      </a:r>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marL="99060" marR="99060"/>
                </a:tc>
                <a:tc>
                  <a:txBody>
                    <a:bodyPr/>
                    <a:lstStyle/>
                    <a:p>
                      <a:pPr marL="0" indent="0"/>
                      <a:r>
                        <a:rPr kumimoji="1" lang="ja-JP" altLang="en-US" sz="1100" dirty="0" smtClean="0">
                          <a:solidFill>
                            <a:schemeClr val="tx1"/>
                          </a:solidFill>
                          <a:latin typeface="ＭＳ Ｐ明朝" pitchFamily="18" charset="-128"/>
                          <a:ea typeface="ＭＳ Ｐ明朝" pitchFamily="18" charset="-128"/>
                        </a:rPr>
                        <a:t>新制度における「地域子ども・子育て支援事業」（＊）を先行的に取組む市町村に補助金を交付</a:t>
                      </a:r>
                      <a:endParaRPr kumimoji="1" lang="en-US" altLang="ja-JP" sz="1100" dirty="0" smtClean="0">
                        <a:solidFill>
                          <a:schemeClr val="tx1"/>
                        </a:solidFill>
                        <a:latin typeface="ＭＳ Ｐ明朝" pitchFamily="18" charset="-128"/>
                        <a:ea typeface="ＭＳ Ｐ明朝" pitchFamily="18" charset="-128"/>
                      </a:endParaRPr>
                    </a:p>
                    <a:p>
                      <a:pPr marL="180975" indent="-180975"/>
                      <a:r>
                        <a:rPr kumimoji="1" lang="ja-JP" altLang="en-US" sz="1100" dirty="0" smtClean="0">
                          <a:solidFill>
                            <a:schemeClr val="tx1"/>
                          </a:solidFill>
                          <a:latin typeface="ＭＳ Ｐ明朝" pitchFamily="18" charset="-128"/>
                          <a:ea typeface="ＭＳ Ｐ明朝" pitchFamily="18" charset="-128"/>
                        </a:rPr>
                        <a:t>　＊放課後児童クラブの充実、地域子育て支援拠点事業、一時預かり事業など</a:t>
                      </a:r>
                      <a:endParaRPr kumimoji="1" lang="ja-JP" altLang="en-US" sz="1100" dirty="0">
                        <a:solidFill>
                          <a:schemeClr val="tx1"/>
                        </a:solidFill>
                        <a:latin typeface="ＭＳ Ｐ明朝" pitchFamily="18" charset="-128"/>
                        <a:ea typeface="ＭＳ Ｐ明朝" pitchFamily="18" charset="-128"/>
                      </a:endParaRPr>
                    </a:p>
                  </a:txBody>
                  <a:tcPr marL="99060" marR="99060"/>
                </a:tc>
                <a:tc>
                  <a:txBody>
                    <a:bodyPr/>
                    <a:lstStyle/>
                    <a:p>
                      <a:r>
                        <a:rPr kumimoji="1" lang="ja-JP" altLang="en-US" sz="1100" u="none" dirty="0" smtClean="0">
                          <a:solidFill>
                            <a:schemeClr val="tx1"/>
                          </a:solidFill>
                          <a:latin typeface="ＭＳ Ｐ明朝" pitchFamily="18" charset="-128"/>
                          <a:ea typeface="ＭＳ Ｐ明朝" pitchFamily="18" charset="-128"/>
                        </a:rPr>
                        <a:t>国の制度に基づくもの</a:t>
                      </a:r>
                      <a:endParaRPr kumimoji="1" lang="en-US" altLang="ja-JP" sz="1100" u="none" dirty="0" smtClean="0">
                        <a:solidFill>
                          <a:schemeClr val="tx1"/>
                        </a:solidFill>
                        <a:latin typeface="ＭＳ Ｐ明朝" pitchFamily="18" charset="-128"/>
                        <a:ea typeface="ＭＳ Ｐ明朝" pitchFamily="18" charset="-128"/>
                      </a:endParaRPr>
                    </a:p>
                    <a:p>
                      <a:r>
                        <a:rPr kumimoji="1" lang="ja-JP" altLang="en-US" sz="1100" u="none" dirty="0" smtClean="0">
                          <a:solidFill>
                            <a:schemeClr val="tx1"/>
                          </a:solidFill>
                          <a:latin typeface="ＭＳ Ｐ明朝" pitchFamily="18" charset="-128"/>
                          <a:ea typeface="ＭＳ Ｐ明朝" pitchFamily="18" charset="-128"/>
                        </a:rPr>
                        <a:t>　国：府：市＝１：１：１</a:t>
                      </a:r>
                      <a:endParaRPr kumimoji="1" lang="en-US" altLang="ja-JP" sz="1100" u="none" dirty="0" smtClean="0">
                        <a:solidFill>
                          <a:schemeClr val="tx1"/>
                        </a:solidFill>
                        <a:latin typeface="ＭＳ Ｐ明朝" pitchFamily="18" charset="-128"/>
                        <a:ea typeface="ＭＳ Ｐ明朝" pitchFamily="18" charset="-128"/>
                      </a:endParaRPr>
                    </a:p>
                    <a:p>
                      <a:pPr marL="0" marR="0" indent="0" algn="l" defTabSz="957816" rtl="0" eaLnBrk="1" fontAlgn="auto" latinLnBrk="0" hangingPunct="1">
                        <a:lnSpc>
                          <a:spcPct val="100000"/>
                        </a:lnSpc>
                        <a:spcBef>
                          <a:spcPts val="0"/>
                        </a:spcBef>
                        <a:spcAft>
                          <a:spcPts val="0"/>
                        </a:spcAft>
                        <a:buClrTx/>
                        <a:buSzTx/>
                        <a:buFontTx/>
                        <a:buNone/>
                        <a:tabLst/>
                        <a:defRPr/>
                      </a:pPr>
                      <a:r>
                        <a:rPr kumimoji="1" lang="ja-JP" altLang="en-US" sz="1100" u="none" baseline="0" dirty="0" smtClean="0">
                          <a:solidFill>
                            <a:schemeClr val="tx1"/>
                          </a:solidFill>
                          <a:latin typeface="ＭＳ Ｐ明朝" pitchFamily="18" charset="-128"/>
                          <a:ea typeface="ＭＳ Ｐ明朝" pitchFamily="18" charset="-128"/>
                        </a:rPr>
                        <a:t>（政令、中核市においては一部、国：市＝１：２）</a:t>
                      </a:r>
                      <a:endParaRPr kumimoji="1" lang="en-US" altLang="ja-JP" sz="1100" u="none" baseline="0" dirty="0" smtClean="0">
                        <a:solidFill>
                          <a:schemeClr val="tx1"/>
                        </a:solidFill>
                        <a:latin typeface="ＭＳ Ｐ明朝" pitchFamily="18" charset="-128"/>
                        <a:ea typeface="ＭＳ Ｐ明朝" pitchFamily="18" charset="-128"/>
                      </a:endParaRPr>
                    </a:p>
                  </a:txBody>
                  <a:tcPr marL="99060" marR="99060"/>
                </a:tc>
                <a:tc>
                  <a:txBody>
                    <a:bodyPr/>
                    <a:lstStyle/>
                    <a:p>
                      <a:r>
                        <a:rPr kumimoji="1" lang="en-US" altLang="ja-JP" sz="1100" u="none" dirty="0" smtClean="0">
                          <a:solidFill>
                            <a:schemeClr val="tx1"/>
                          </a:solidFill>
                          <a:latin typeface="ＭＳ Ｐ明朝" pitchFamily="18" charset="-128"/>
                          <a:ea typeface="ＭＳ Ｐ明朝" pitchFamily="18" charset="-128"/>
                        </a:rPr>
                        <a:t>13</a:t>
                      </a:r>
                      <a:r>
                        <a:rPr kumimoji="1" lang="ja-JP" altLang="en-US" sz="1100" u="none" dirty="0" smtClean="0">
                          <a:solidFill>
                            <a:schemeClr val="tx1"/>
                          </a:solidFill>
                          <a:latin typeface="ＭＳ Ｐ明朝" pitchFamily="18" charset="-128"/>
                          <a:ea typeface="ＭＳ Ｐ明朝" pitchFamily="18" charset="-128"/>
                        </a:rPr>
                        <a:t>億</a:t>
                      </a:r>
                      <a:r>
                        <a:rPr kumimoji="1" lang="en-US" altLang="ja-JP" sz="1100" u="none" dirty="0" smtClean="0">
                          <a:solidFill>
                            <a:schemeClr val="tx1"/>
                          </a:solidFill>
                          <a:latin typeface="ＭＳ Ｐ明朝" pitchFamily="18" charset="-128"/>
                          <a:ea typeface="ＭＳ Ｐ明朝" pitchFamily="18" charset="-128"/>
                        </a:rPr>
                        <a:t>7,100</a:t>
                      </a:r>
                      <a:r>
                        <a:rPr kumimoji="1" lang="ja-JP" altLang="en-US" sz="1100" u="none" dirty="0" smtClean="0">
                          <a:solidFill>
                            <a:schemeClr val="tx1"/>
                          </a:solidFill>
                          <a:latin typeface="ＭＳ Ｐ明朝" pitchFamily="18" charset="-128"/>
                          <a:ea typeface="ＭＳ Ｐ明朝" pitchFamily="18" charset="-128"/>
                        </a:rPr>
                        <a:t>万円</a:t>
                      </a:r>
                      <a:endParaRPr kumimoji="1" lang="ja-JP" altLang="en-US" sz="1100" u="none" dirty="0">
                        <a:solidFill>
                          <a:schemeClr val="tx1"/>
                        </a:solidFill>
                        <a:latin typeface="ＭＳ Ｐ明朝" pitchFamily="18" charset="-128"/>
                        <a:ea typeface="ＭＳ Ｐ明朝" pitchFamily="18" charset="-128"/>
                      </a:endParaRPr>
                    </a:p>
                  </a:txBody>
                  <a:tcPr marL="99060" marR="99060"/>
                </a:tc>
                <a:extLst>
                  <a:ext uri="{0D108BD9-81ED-4DB2-BD59-A6C34878D82A}">
                    <a16:rowId xmlns:a16="http://schemas.microsoft.com/office/drawing/2014/main" val="10006"/>
                  </a:ext>
                </a:extLst>
              </a:tr>
              <a:tr h="796240">
                <a:tc>
                  <a:txBody>
                    <a:bodyPr/>
                    <a:lstStyle/>
                    <a:p>
                      <a:r>
                        <a:rPr kumimoji="1" lang="ja-JP" altLang="en-US" sz="1100" dirty="0" smtClean="0">
                          <a:solidFill>
                            <a:schemeClr val="tx1"/>
                          </a:solidFill>
                          <a:latin typeface="ＭＳ Ｐゴシック" panose="020B0600070205080204" pitchFamily="50" charset="-128"/>
                          <a:ea typeface="ＭＳ Ｐゴシック" panose="020B0600070205080204" pitchFamily="50" charset="-128"/>
                        </a:rPr>
                        <a:t>認可外保育施設の指導監督強化事業</a:t>
                      </a:r>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marL="99060" marR="99060"/>
                </a:tc>
                <a:tc>
                  <a:txBody>
                    <a:bodyPr/>
                    <a:lstStyle/>
                    <a:p>
                      <a:r>
                        <a:rPr kumimoji="1" lang="ja-JP" altLang="en-US" sz="1100" dirty="0" smtClean="0">
                          <a:solidFill>
                            <a:schemeClr val="tx1"/>
                          </a:solidFill>
                          <a:latin typeface="ＭＳ Ｐ明朝" pitchFamily="18" charset="-128"/>
                          <a:ea typeface="ＭＳ Ｐ明朝" pitchFamily="18" charset="-128"/>
                        </a:rPr>
                        <a:t>①認可外保育施設への立ち入り調査</a:t>
                      </a:r>
                      <a:endParaRPr kumimoji="1" lang="en-US" altLang="ja-JP" sz="1100" dirty="0" smtClean="0">
                        <a:solidFill>
                          <a:schemeClr val="tx1"/>
                        </a:solidFill>
                        <a:latin typeface="ＭＳ Ｐ明朝" pitchFamily="18" charset="-128"/>
                        <a:ea typeface="ＭＳ Ｐ明朝" pitchFamily="18" charset="-128"/>
                      </a:endParaRPr>
                    </a:p>
                    <a:p>
                      <a:pPr marL="85725" indent="-85725"/>
                      <a:r>
                        <a:rPr kumimoji="1" lang="ja-JP" altLang="en-US" sz="1100" dirty="0" smtClean="0">
                          <a:solidFill>
                            <a:schemeClr val="tx1"/>
                          </a:solidFill>
                          <a:latin typeface="ＭＳ Ｐ明朝" pitchFamily="18" charset="-128"/>
                          <a:ea typeface="ＭＳ Ｐ明朝" pitchFamily="18" charset="-128"/>
                        </a:rPr>
                        <a:t>②認可外保育園職員への研修</a:t>
                      </a:r>
                      <a:endParaRPr kumimoji="1" lang="en-US" altLang="ja-JP" sz="1100" dirty="0" smtClean="0">
                        <a:solidFill>
                          <a:schemeClr val="tx1"/>
                        </a:solidFill>
                        <a:latin typeface="ＭＳ Ｐ明朝" pitchFamily="18" charset="-128"/>
                        <a:ea typeface="ＭＳ Ｐ明朝" pitchFamily="18" charset="-128"/>
                      </a:endParaRPr>
                    </a:p>
                    <a:p>
                      <a:pPr marL="85725" indent="-85725"/>
                      <a:r>
                        <a:rPr kumimoji="1" lang="ja-JP" altLang="en-US" sz="1100" dirty="0" smtClean="0">
                          <a:solidFill>
                            <a:schemeClr val="tx1"/>
                          </a:solidFill>
                          <a:latin typeface="ＭＳ Ｐ明朝" pitchFamily="18" charset="-128"/>
                          <a:ea typeface="ＭＳ Ｐ明朝" pitchFamily="18" charset="-128"/>
                        </a:rPr>
                        <a:t>③＜地方分権＞認可外保育施設届出事務を市町村に権限移譲している場合の当該市町村への交付金</a:t>
                      </a:r>
                      <a:endParaRPr kumimoji="1" lang="ja-JP" altLang="en-US" sz="1100" dirty="0">
                        <a:solidFill>
                          <a:schemeClr val="tx1"/>
                        </a:solidFill>
                        <a:latin typeface="ＭＳ Ｐ明朝" pitchFamily="18" charset="-128"/>
                        <a:ea typeface="ＭＳ Ｐ明朝" pitchFamily="18" charset="-128"/>
                      </a:endParaRPr>
                    </a:p>
                  </a:txBody>
                  <a:tcPr marL="99060" marR="99060"/>
                </a:tc>
                <a:tc>
                  <a:txBody>
                    <a:bodyPr/>
                    <a:lstStyle/>
                    <a:p>
                      <a:r>
                        <a:rPr kumimoji="1" lang="ja-JP" altLang="en-US" sz="1100" u="none" dirty="0" smtClean="0">
                          <a:solidFill>
                            <a:schemeClr val="tx1"/>
                          </a:solidFill>
                          <a:latin typeface="ＭＳ Ｐ明朝" pitchFamily="18" charset="-128"/>
                          <a:ea typeface="ＭＳ Ｐ明朝" pitchFamily="18" charset="-128"/>
                        </a:rPr>
                        <a:t>①②法律により都道府県事務との位置づけ</a:t>
                      </a:r>
                      <a:endParaRPr kumimoji="1" lang="en-US" altLang="ja-JP" sz="1100" u="none" dirty="0" smtClean="0">
                        <a:solidFill>
                          <a:schemeClr val="tx1"/>
                        </a:solidFill>
                        <a:latin typeface="ＭＳ Ｐ明朝" pitchFamily="18" charset="-128"/>
                        <a:ea typeface="ＭＳ Ｐ明朝" pitchFamily="18" charset="-128"/>
                      </a:endParaRPr>
                    </a:p>
                  </a:txBody>
                  <a:tcPr marL="99060" marR="99060"/>
                </a:tc>
                <a:tc>
                  <a:txBody>
                    <a:bodyPr/>
                    <a:lstStyle/>
                    <a:p>
                      <a:r>
                        <a:rPr kumimoji="1" lang="en-US" altLang="ja-JP" sz="1100" u="none" dirty="0" smtClean="0">
                          <a:solidFill>
                            <a:schemeClr val="tx1"/>
                          </a:solidFill>
                          <a:latin typeface="ＭＳ Ｐ明朝" pitchFamily="18" charset="-128"/>
                          <a:ea typeface="ＭＳ Ｐ明朝" pitchFamily="18" charset="-128"/>
                        </a:rPr>
                        <a:t>1,600</a:t>
                      </a:r>
                      <a:r>
                        <a:rPr kumimoji="1" lang="ja-JP" altLang="en-US" sz="1100" u="none" dirty="0" smtClean="0">
                          <a:solidFill>
                            <a:schemeClr val="tx1"/>
                          </a:solidFill>
                          <a:latin typeface="ＭＳ Ｐ明朝" pitchFamily="18" charset="-128"/>
                          <a:ea typeface="ＭＳ Ｐ明朝" pitchFamily="18" charset="-128"/>
                        </a:rPr>
                        <a:t>万円</a:t>
                      </a:r>
                      <a:endParaRPr kumimoji="1" lang="ja-JP" altLang="en-US" sz="1100" u="none" dirty="0">
                        <a:solidFill>
                          <a:schemeClr val="tx1"/>
                        </a:solidFill>
                        <a:latin typeface="ＭＳ Ｐ明朝" pitchFamily="18" charset="-128"/>
                        <a:ea typeface="ＭＳ Ｐ明朝" pitchFamily="18" charset="-128"/>
                      </a:endParaRPr>
                    </a:p>
                  </a:txBody>
                  <a:tcPr marL="99060" marR="99060"/>
                </a:tc>
                <a:extLst>
                  <a:ext uri="{0D108BD9-81ED-4DB2-BD59-A6C34878D82A}">
                    <a16:rowId xmlns:a16="http://schemas.microsoft.com/office/drawing/2014/main" val="10007"/>
                  </a:ext>
                </a:extLst>
              </a:tr>
              <a:tr h="620173">
                <a:tc>
                  <a:txBody>
                    <a:bodyPr/>
                    <a:lstStyle/>
                    <a:p>
                      <a:r>
                        <a:rPr kumimoji="1" lang="ja-JP" altLang="en-US" sz="1100" u="none" dirty="0" smtClean="0">
                          <a:solidFill>
                            <a:schemeClr val="tx1"/>
                          </a:solidFill>
                          <a:latin typeface="ＭＳ Ｐゴシック" panose="020B0600070205080204" pitchFamily="50" charset="-128"/>
                          <a:ea typeface="ＭＳ Ｐゴシック" panose="020B0600070205080204" pitchFamily="50" charset="-128"/>
                        </a:rPr>
                        <a:t>放課後児童健全育成事業費補助金</a:t>
                      </a:r>
                      <a:endParaRPr kumimoji="1" lang="en-US" altLang="ja-JP" sz="1100" u="none" dirty="0" smtClean="0">
                        <a:solidFill>
                          <a:schemeClr val="tx1"/>
                        </a:solidFill>
                        <a:latin typeface="ＭＳ Ｐゴシック" panose="020B0600070205080204" pitchFamily="50" charset="-128"/>
                        <a:ea typeface="ＭＳ Ｐゴシック" panose="020B0600070205080204" pitchFamily="50" charset="-128"/>
                      </a:endParaRPr>
                    </a:p>
                    <a:p>
                      <a:r>
                        <a:rPr kumimoji="1" lang="en-US" altLang="ja-JP" sz="110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100" u="none" dirty="0" smtClean="0">
                          <a:solidFill>
                            <a:schemeClr val="tx1"/>
                          </a:solidFill>
                          <a:latin typeface="ＭＳ Ｐゴシック" panose="020B0600070205080204" pitchFamily="50" charset="-128"/>
                          <a:ea typeface="ＭＳ Ｐゴシック" panose="020B0600070205080204" pitchFamily="50" charset="-128"/>
                        </a:rPr>
                        <a:t>低学年</a:t>
                      </a:r>
                      <a:endParaRPr kumimoji="1" lang="ja-JP" altLang="en-US" sz="1100" u="none" dirty="0">
                        <a:solidFill>
                          <a:schemeClr val="tx1"/>
                        </a:solidFill>
                        <a:latin typeface="ＭＳ Ｐゴシック" panose="020B0600070205080204" pitchFamily="50" charset="-128"/>
                        <a:ea typeface="ＭＳ Ｐゴシック" panose="020B0600070205080204" pitchFamily="50" charset="-128"/>
                      </a:endParaRPr>
                    </a:p>
                  </a:txBody>
                  <a:tcPr marL="99060" marR="99060"/>
                </a:tc>
                <a:tc>
                  <a:txBody>
                    <a:bodyPr/>
                    <a:lstStyle/>
                    <a:p>
                      <a:r>
                        <a:rPr kumimoji="1" lang="ja-JP" altLang="en-US" sz="1100" u="none" dirty="0" smtClean="0">
                          <a:solidFill>
                            <a:schemeClr val="tx1"/>
                          </a:solidFill>
                          <a:latin typeface="ＭＳ Ｐ明朝" pitchFamily="18" charset="-128"/>
                          <a:ea typeface="ＭＳ Ｐ明朝" pitchFamily="18" charset="-128"/>
                        </a:rPr>
                        <a:t>①放課後児童健全育成事業を行う市町村に対する運営費の補助</a:t>
                      </a:r>
                      <a:endParaRPr kumimoji="1" lang="en-US" altLang="ja-JP" sz="1100" u="none" dirty="0" smtClean="0">
                        <a:solidFill>
                          <a:schemeClr val="tx1"/>
                        </a:solidFill>
                        <a:latin typeface="ＭＳ Ｐ明朝" pitchFamily="18" charset="-128"/>
                        <a:ea typeface="ＭＳ Ｐ明朝" pitchFamily="18" charset="-128"/>
                      </a:endParaRPr>
                    </a:p>
                    <a:p>
                      <a:r>
                        <a:rPr kumimoji="1" lang="ja-JP" altLang="en-US" sz="1100" u="none" dirty="0" smtClean="0">
                          <a:solidFill>
                            <a:schemeClr val="tx1"/>
                          </a:solidFill>
                          <a:latin typeface="ＭＳ Ｐ明朝" pitchFamily="18" charset="-128"/>
                          <a:ea typeface="ＭＳ Ｐ明朝" pitchFamily="18" charset="-128"/>
                        </a:rPr>
                        <a:t>②府が、指導員を研修</a:t>
                      </a:r>
                      <a:endParaRPr kumimoji="1" lang="ja-JP" altLang="en-US" sz="1100" u="none" dirty="0">
                        <a:solidFill>
                          <a:schemeClr val="tx1"/>
                        </a:solidFill>
                        <a:latin typeface="ＭＳ Ｐ明朝" pitchFamily="18" charset="-128"/>
                        <a:ea typeface="ＭＳ Ｐ明朝" pitchFamily="18" charset="-128"/>
                      </a:endParaRPr>
                    </a:p>
                  </a:txBody>
                  <a:tcPr marL="99060" marR="99060"/>
                </a:tc>
                <a:tc>
                  <a:txBody>
                    <a:bodyPr/>
                    <a:lstStyle/>
                    <a:p>
                      <a:r>
                        <a:rPr kumimoji="1" lang="ja-JP" altLang="en-US" sz="1100" u="none" dirty="0" smtClean="0">
                          <a:solidFill>
                            <a:schemeClr val="tx1"/>
                          </a:solidFill>
                          <a:latin typeface="ＭＳ Ｐ明朝" pitchFamily="18" charset="-128"/>
                          <a:ea typeface="ＭＳ Ｐ明朝" pitchFamily="18" charset="-128"/>
                        </a:rPr>
                        <a:t>国の制度に基づくもの</a:t>
                      </a:r>
                      <a:endParaRPr kumimoji="1" lang="en-US" altLang="ja-JP" sz="1100" u="none" dirty="0" smtClean="0">
                        <a:solidFill>
                          <a:schemeClr val="tx1"/>
                        </a:solidFill>
                        <a:latin typeface="ＭＳ Ｐ明朝" pitchFamily="18" charset="-128"/>
                        <a:ea typeface="ＭＳ Ｐ明朝" pitchFamily="18" charset="-128"/>
                      </a:endParaRPr>
                    </a:p>
                    <a:p>
                      <a:r>
                        <a:rPr kumimoji="1" lang="ja-JP" altLang="en-US" sz="1100" u="none" dirty="0" smtClean="0">
                          <a:solidFill>
                            <a:schemeClr val="tx1"/>
                          </a:solidFill>
                          <a:latin typeface="ＭＳ Ｐ明朝" pitchFamily="18" charset="-128"/>
                          <a:ea typeface="ＭＳ Ｐ明朝" pitchFamily="18" charset="-128"/>
                        </a:rPr>
                        <a:t>①　国：府：市＝１：１：１</a:t>
                      </a:r>
                      <a:endParaRPr kumimoji="1" lang="en-US" altLang="ja-JP" sz="1100" u="none" dirty="0" smtClean="0">
                        <a:solidFill>
                          <a:schemeClr val="tx1"/>
                        </a:solidFill>
                        <a:latin typeface="ＭＳ Ｐ明朝" pitchFamily="18" charset="-128"/>
                        <a:ea typeface="ＭＳ Ｐ明朝" pitchFamily="18" charset="-128"/>
                      </a:endParaRPr>
                    </a:p>
                    <a:p>
                      <a:r>
                        <a:rPr kumimoji="1" lang="ja-JP" altLang="en-US" sz="1100" u="none" dirty="0" smtClean="0">
                          <a:solidFill>
                            <a:schemeClr val="tx1"/>
                          </a:solidFill>
                          <a:latin typeface="ＭＳ Ｐ明朝" pitchFamily="18" charset="-128"/>
                          <a:ea typeface="ＭＳ Ｐ明朝" pitchFamily="18" charset="-128"/>
                        </a:rPr>
                        <a:t>②　国：府＝１：２</a:t>
                      </a:r>
                      <a:endParaRPr kumimoji="1" lang="en-US" altLang="ja-JP" sz="1100" u="none" dirty="0" smtClean="0">
                        <a:solidFill>
                          <a:schemeClr val="tx1"/>
                        </a:solidFill>
                        <a:latin typeface="ＭＳ Ｐ明朝" pitchFamily="18" charset="-128"/>
                        <a:ea typeface="ＭＳ Ｐ明朝" pitchFamily="18" charset="-128"/>
                      </a:endParaRPr>
                    </a:p>
                  </a:txBody>
                  <a:tcPr marL="99060" marR="99060"/>
                </a:tc>
                <a:tc>
                  <a:txBody>
                    <a:bodyPr/>
                    <a:lstStyle/>
                    <a:p>
                      <a:r>
                        <a:rPr kumimoji="1" lang="en-US" altLang="ja-JP" sz="1100" u="none" dirty="0" smtClean="0">
                          <a:solidFill>
                            <a:schemeClr val="tx1"/>
                          </a:solidFill>
                          <a:latin typeface="ＭＳ Ｐ明朝" pitchFamily="18" charset="-128"/>
                          <a:ea typeface="ＭＳ Ｐ明朝" pitchFamily="18" charset="-128"/>
                        </a:rPr>
                        <a:t>16</a:t>
                      </a:r>
                      <a:r>
                        <a:rPr kumimoji="1" lang="ja-JP" altLang="en-US" sz="1100" u="none" dirty="0" smtClean="0">
                          <a:solidFill>
                            <a:schemeClr val="tx1"/>
                          </a:solidFill>
                          <a:latin typeface="ＭＳ Ｐ明朝" pitchFamily="18" charset="-128"/>
                          <a:ea typeface="ＭＳ Ｐ明朝" pitchFamily="18" charset="-128"/>
                        </a:rPr>
                        <a:t>億</a:t>
                      </a:r>
                      <a:r>
                        <a:rPr kumimoji="1" lang="en-US" altLang="ja-JP" sz="1100" u="none" dirty="0" smtClean="0">
                          <a:solidFill>
                            <a:schemeClr val="tx1"/>
                          </a:solidFill>
                          <a:latin typeface="ＭＳ Ｐ明朝" pitchFamily="18" charset="-128"/>
                          <a:ea typeface="ＭＳ Ｐ明朝" pitchFamily="18" charset="-128"/>
                        </a:rPr>
                        <a:t>5,000</a:t>
                      </a:r>
                      <a:r>
                        <a:rPr kumimoji="1" lang="ja-JP" altLang="en-US" sz="1100" u="none" dirty="0" smtClean="0">
                          <a:solidFill>
                            <a:schemeClr val="tx1"/>
                          </a:solidFill>
                          <a:latin typeface="ＭＳ Ｐ明朝" pitchFamily="18" charset="-128"/>
                          <a:ea typeface="ＭＳ Ｐ明朝" pitchFamily="18" charset="-128"/>
                        </a:rPr>
                        <a:t>万円</a:t>
                      </a:r>
                      <a:endParaRPr kumimoji="1" lang="en-US" altLang="ja-JP" sz="1100" u="none" dirty="0" smtClean="0">
                        <a:solidFill>
                          <a:schemeClr val="tx1"/>
                        </a:solidFill>
                        <a:latin typeface="ＭＳ Ｐ明朝" pitchFamily="18" charset="-128"/>
                        <a:ea typeface="ＭＳ Ｐ明朝" pitchFamily="18" charset="-128"/>
                      </a:endParaRPr>
                    </a:p>
                    <a:p>
                      <a:r>
                        <a:rPr kumimoji="1" lang="ja-JP" altLang="en-US" sz="1100" u="none" dirty="0" smtClean="0">
                          <a:solidFill>
                            <a:schemeClr val="tx1"/>
                          </a:solidFill>
                          <a:latin typeface="ＭＳ Ｐ明朝" pitchFamily="18" charset="-128"/>
                          <a:ea typeface="ＭＳ Ｐ明朝" pitchFamily="18" charset="-128"/>
                        </a:rPr>
                        <a:t>　（うち約１／２は国費）</a:t>
                      </a:r>
                      <a:endParaRPr kumimoji="1" lang="ja-JP" altLang="en-US" sz="1100" u="none" dirty="0">
                        <a:solidFill>
                          <a:schemeClr val="tx1"/>
                        </a:solidFill>
                        <a:latin typeface="ＭＳ Ｐ明朝" pitchFamily="18" charset="-128"/>
                        <a:ea typeface="ＭＳ Ｐ明朝" pitchFamily="18" charset="-128"/>
                      </a:endParaRPr>
                    </a:p>
                  </a:txBody>
                  <a:tcPr marL="99060" marR="99060"/>
                </a:tc>
                <a:extLst>
                  <a:ext uri="{0D108BD9-81ED-4DB2-BD59-A6C34878D82A}">
                    <a16:rowId xmlns:a16="http://schemas.microsoft.com/office/drawing/2014/main" val="10008"/>
                  </a:ext>
                </a:extLst>
              </a:tr>
              <a:tr h="216024">
                <a:tc gridSpan="3">
                  <a:txBody>
                    <a:bodyPr/>
                    <a:lstStyle/>
                    <a:p>
                      <a:pPr algn="r"/>
                      <a:r>
                        <a:rPr kumimoji="1" lang="ja-JP" altLang="en-US" sz="1100" u="none" dirty="0" smtClean="0">
                          <a:solidFill>
                            <a:schemeClr val="tx1"/>
                          </a:solidFill>
                          <a:latin typeface="ＭＳ Ｐゴシック" panose="020B0600070205080204" pitchFamily="50" charset="-128"/>
                          <a:ea typeface="ＭＳ Ｐゴシック" panose="020B0600070205080204" pitchFamily="50" charset="-128"/>
                        </a:rPr>
                        <a:t>国の制度・法律等に基づき実施するもの　合計</a:t>
                      </a:r>
                      <a:endParaRPr kumimoji="1" lang="ja-JP" altLang="en-US" sz="1100" u="none" dirty="0">
                        <a:solidFill>
                          <a:schemeClr val="tx1"/>
                        </a:solidFill>
                        <a:latin typeface="ＭＳ Ｐゴシック" panose="020B0600070205080204" pitchFamily="50" charset="-128"/>
                        <a:ea typeface="ＭＳ Ｐゴシック" panose="020B0600070205080204" pitchFamily="50" charset="-128"/>
                      </a:endParaRPr>
                    </a:p>
                  </a:txBody>
                  <a:tcPr marL="99060" marR="99060">
                    <a:solidFill>
                      <a:schemeClr val="accent5">
                        <a:lumMod val="20000"/>
                        <a:lumOff val="80000"/>
                      </a:schemeClr>
                    </a:solidFill>
                  </a:tcPr>
                </a:tc>
                <a:tc hMerge="1">
                  <a:txBody>
                    <a:bodyPr/>
                    <a:lstStyle/>
                    <a:p>
                      <a:endParaRPr kumimoji="1" lang="ja-JP" altLang="en-US" sz="1100" u="none" dirty="0">
                        <a:solidFill>
                          <a:schemeClr val="tx1"/>
                        </a:solidFill>
                      </a:endParaRPr>
                    </a:p>
                  </a:txBody>
                  <a:tcPr marL="99060" marR="99060"/>
                </a:tc>
                <a:tc hMerge="1">
                  <a:txBody>
                    <a:bodyPr/>
                    <a:lstStyle/>
                    <a:p>
                      <a:endParaRPr kumimoji="1" lang="en-US" altLang="ja-JP" sz="1100" u="none" dirty="0" smtClean="0">
                        <a:solidFill>
                          <a:schemeClr val="tx1"/>
                        </a:solidFill>
                      </a:endParaRPr>
                    </a:p>
                  </a:txBody>
                  <a:tcPr marL="99060" marR="99060"/>
                </a:tc>
                <a:tc>
                  <a:txBody>
                    <a:bodyPr/>
                    <a:lstStyle/>
                    <a:p>
                      <a:r>
                        <a:rPr kumimoji="1" lang="en-US" altLang="ja-JP" sz="1100" u="none" dirty="0" smtClean="0">
                          <a:solidFill>
                            <a:schemeClr val="tx1"/>
                          </a:solidFill>
                          <a:latin typeface="ＭＳ Ｐゴシック" panose="020B0600070205080204" pitchFamily="50" charset="-128"/>
                          <a:ea typeface="ＭＳ Ｐゴシック" panose="020B0600070205080204" pitchFamily="50" charset="-128"/>
                        </a:rPr>
                        <a:t>136</a:t>
                      </a:r>
                      <a:r>
                        <a:rPr kumimoji="1" lang="ja-JP" altLang="en-US" sz="1100" u="none" dirty="0" smtClean="0">
                          <a:solidFill>
                            <a:schemeClr val="tx1"/>
                          </a:solidFill>
                          <a:latin typeface="ＭＳ Ｐゴシック" panose="020B0600070205080204" pitchFamily="50" charset="-128"/>
                          <a:ea typeface="ＭＳ Ｐゴシック" panose="020B0600070205080204" pitchFamily="50" charset="-128"/>
                        </a:rPr>
                        <a:t>億</a:t>
                      </a:r>
                      <a:r>
                        <a:rPr kumimoji="1" lang="en-US" altLang="ja-JP" sz="1100" u="none" dirty="0" smtClean="0">
                          <a:solidFill>
                            <a:schemeClr val="tx1"/>
                          </a:solidFill>
                          <a:latin typeface="ＭＳ Ｐゴシック" panose="020B0600070205080204" pitchFamily="50" charset="-128"/>
                          <a:ea typeface="ＭＳ Ｐゴシック" panose="020B0600070205080204" pitchFamily="50" charset="-128"/>
                        </a:rPr>
                        <a:t>1,170</a:t>
                      </a:r>
                      <a:r>
                        <a:rPr kumimoji="1" lang="ja-JP" altLang="en-US" sz="1100" u="none" dirty="0" smtClean="0">
                          <a:solidFill>
                            <a:schemeClr val="tx1"/>
                          </a:solidFill>
                          <a:latin typeface="ＭＳ Ｐゴシック" panose="020B0600070205080204" pitchFamily="50" charset="-128"/>
                          <a:ea typeface="ＭＳ Ｐゴシック" panose="020B0600070205080204" pitchFamily="50" charset="-128"/>
                        </a:rPr>
                        <a:t>万円（国費含）</a:t>
                      </a:r>
                      <a:endParaRPr kumimoji="1" lang="ja-JP" altLang="en-US" sz="1100" u="none" dirty="0">
                        <a:solidFill>
                          <a:schemeClr val="tx1"/>
                        </a:solidFill>
                        <a:latin typeface="ＭＳ Ｐゴシック" panose="020B0600070205080204" pitchFamily="50" charset="-128"/>
                        <a:ea typeface="ＭＳ Ｐゴシック" panose="020B0600070205080204" pitchFamily="50" charset="-128"/>
                      </a:endParaRPr>
                    </a:p>
                  </a:txBody>
                  <a:tcPr marL="36000" marR="36000">
                    <a:solidFill>
                      <a:schemeClr val="accent5">
                        <a:lumMod val="20000"/>
                        <a:lumOff val="80000"/>
                      </a:schemeClr>
                    </a:solidFill>
                  </a:tcPr>
                </a:tc>
                <a:extLst>
                  <a:ext uri="{0D108BD9-81ED-4DB2-BD59-A6C34878D82A}">
                    <a16:rowId xmlns:a16="http://schemas.microsoft.com/office/drawing/2014/main" val="10009"/>
                  </a:ext>
                </a:extLst>
              </a:tr>
            </a:tbl>
          </a:graphicData>
        </a:graphic>
      </p:graphicFrame>
      <p:sp>
        <p:nvSpPr>
          <p:cNvPr id="6" name="スライド番号プレースホルダ 5"/>
          <p:cNvSpPr>
            <a:spLocks noGrp="1"/>
          </p:cNvSpPr>
          <p:nvPr>
            <p:ph type="sldNum" sz="quarter" idx="12"/>
          </p:nvPr>
        </p:nvSpPr>
        <p:spPr/>
        <p:txBody>
          <a:bodyPr/>
          <a:lstStyle/>
          <a:p>
            <a:fld id="{37EF5067-3AB7-4642-9103-42CBD40CC6D9}" type="slidenum">
              <a:rPr kumimoji="1" lang="ja-JP" altLang="en-US" smtClean="0"/>
              <a:pPr/>
              <a:t>111</a:t>
            </a:fld>
            <a:endParaRPr kumimoji="1" lang="ja-JP" altLang="en-US" dirty="0"/>
          </a:p>
        </p:txBody>
      </p:sp>
    </p:spTree>
    <p:extLst>
      <p:ext uri="{BB962C8B-B14F-4D97-AF65-F5344CB8AC3E}">
        <p14:creationId xmlns:p14="http://schemas.microsoft.com/office/powerpoint/2010/main" val="1586798504"/>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116463" y="353776"/>
            <a:ext cx="9673075" cy="276999"/>
          </a:xfrm>
          <a:prstGeom prst="rect">
            <a:avLst/>
          </a:prstGeom>
          <a:noFill/>
        </p:spPr>
        <p:txBody>
          <a:bodyPr wrap="square" rtlCol="0">
            <a:spAutoFit/>
          </a:bodyPr>
          <a:lstStyle/>
          <a:p>
            <a:r>
              <a:rPr kumimoji="1" lang="ja-JP" altLang="en-US" sz="1200" dirty="0" smtClean="0">
                <a:latin typeface="ＭＳ Ｐゴシック" panose="020B0600070205080204" pitchFamily="50" charset="-128"/>
                <a:ea typeface="ＭＳ Ｐゴシック" panose="020B0600070205080204" pitchFamily="50" charset="-128"/>
              </a:rPr>
              <a:t>つづき</a:t>
            </a:r>
            <a:endParaRPr kumimoji="1" lang="en-US" altLang="ja-JP" sz="1200" dirty="0" smtClean="0">
              <a:latin typeface="ＭＳ Ｐゴシック" panose="020B0600070205080204" pitchFamily="50" charset="-128"/>
              <a:ea typeface="ＭＳ Ｐゴシック" panose="020B0600070205080204" pitchFamily="50" charset="-128"/>
            </a:endParaRPr>
          </a:p>
        </p:txBody>
      </p:sp>
      <p:graphicFrame>
        <p:nvGraphicFramePr>
          <p:cNvPr id="7" name="表 6"/>
          <p:cNvGraphicFramePr>
            <a:graphicFrameLocks noGrp="1"/>
          </p:cNvGraphicFramePr>
          <p:nvPr>
            <p:extLst>
              <p:ext uri="{D42A27DB-BD31-4B8C-83A1-F6EECF244321}">
                <p14:modId xmlns:p14="http://schemas.microsoft.com/office/powerpoint/2010/main" val="1757557170"/>
              </p:ext>
            </p:extLst>
          </p:nvPr>
        </p:nvGraphicFramePr>
        <p:xfrm>
          <a:off x="116462" y="639738"/>
          <a:ext cx="9673077" cy="2225040"/>
        </p:xfrm>
        <a:graphic>
          <a:graphicData uri="http://schemas.openxmlformats.org/drawingml/2006/table">
            <a:tbl>
              <a:tblPr firstRow="1" bandRow="1">
                <a:tableStyleId>{5940675A-B579-460E-94D1-54222C63F5DA}</a:tableStyleId>
              </a:tblPr>
              <a:tblGrid>
                <a:gridCol w="2176443">
                  <a:extLst>
                    <a:ext uri="{9D8B030D-6E8A-4147-A177-3AD203B41FA5}">
                      <a16:colId xmlns:a16="http://schemas.microsoft.com/office/drawing/2014/main" val="20000"/>
                    </a:ext>
                  </a:extLst>
                </a:gridCol>
                <a:gridCol w="3327205">
                  <a:extLst>
                    <a:ext uri="{9D8B030D-6E8A-4147-A177-3AD203B41FA5}">
                      <a16:colId xmlns:a16="http://schemas.microsoft.com/office/drawing/2014/main" val="20001"/>
                    </a:ext>
                  </a:extLst>
                </a:gridCol>
                <a:gridCol w="2531246">
                  <a:extLst>
                    <a:ext uri="{9D8B030D-6E8A-4147-A177-3AD203B41FA5}">
                      <a16:colId xmlns:a16="http://schemas.microsoft.com/office/drawing/2014/main" val="20002"/>
                    </a:ext>
                  </a:extLst>
                </a:gridCol>
                <a:gridCol w="1638183">
                  <a:extLst>
                    <a:ext uri="{9D8B030D-6E8A-4147-A177-3AD203B41FA5}">
                      <a16:colId xmlns:a16="http://schemas.microsoft.com/office/drawing/2014/main" val="20003"/>
                    </a:ext>
                  </a:extLst>
                </a:gridCol>
              </a:tblGrid>
              <a:tr h="216024">
                <a:tc>
                  <a:txBody>
                    <a:bodyPr/>
                    <a:lstStyle/>
                    <a:p>
                      <a:r>
                        <a:rPr kumimoji="1" lang="ja-JP" altLang="en-US" sz="1100" dirty="0" smtClean="0">
                          <a:solidFill>
                            <a:schemeClr val="tx1"/>
                          </a:solidFill>
                        </a:rPr>
                        <a:t>府の支援事業</a:t>
                      </a:r>
                      <a:endParaRPr kumimoji="1" lang="ja-JP" altLang="en-US" sz="1100"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r>
                        <a:rPr kumimoji="1" lang="ja-JP" altLang="en-US" sz="1100" dirty="0" smtClean="0">
                          <a:solidFill>
                            <a:schemeClr val="tx1"/>
                          </a:solidFill>
                        </a:rPr>
                        <a:t>概要</a:t>
                      </a:r>
                      <a:endParaRPr kumimoji="1" lang="ja-JP" altLang="en-US" sz="1100" dirty="0">
                        <a:solidFill>
                          <a:schemeClr val="tx1"/>
                        </a:solidFill>
                      </a:endParaRPr>
                    </a:p>
                  </a:txBody>
                  <a:tcPr marL="99060" marR="99060">
                    <a:lnL w="12700" cap="flat" cmpd="sng" algn="ctr">
                      <a:solidFill>
                        <a:schemeClr val="tx1"/>
                      </a:solidFill>
                      <a:prstDash val="solid"/>
                      <a:round/>
                      <a:headEnd type="none" w="med" len="med"/>
                      <a:tailEnd type="none" w="med" len="med"/>
                    </a:lnL>
                    <a:solidFill>
                      <a:schemeClr val="accent5">
                        <a:lumMod val="20000"/>
                        <a:lumOff val="80000"/>
                      </a:schemeClr>
                    </a:solidFill>
                  </a:tcPr>
                </a:tc>
                <a:tc>
                  <a:txBody>
                    <a:bodyPr/>
                    <a:lstStyle/>
                    <a:p>
                      <a:r>
                        <a:rPr kumimoji="1" lang="ja-JP" altLang="en-US" sz="1100" dirty="0" smtClean="0">
                          <a:solidFill>
                            <a:schemeClr val="tx1"/>
                          </a:solidFill>
                        </a:rPr>
                        <a:t>国の制度との関係</a:t>
                      </a:r>
                      <a:endParaRPr kumimoji="1" lang="ja-JP" altLang="en-US" sz="1100" dirty="0">
                        <a:solidFill>
                          <a:schemeClr val="tx1"/>
                        </a:solidFill>
                      </a:endParaRPr>
                    </a:p>
                  </a:txBody>
                  <a:tcPr marL="99060" marR="99060">
                    <a:solidFill>
                      <a:schemeClr val="accent5">
                        <a:lumMod val="20000"/>
                        <a:lumOff val="80000"/>
                      </a:schemeClr>
                    </a:solidFill>
                  </a:tcPr>
                </a:tc>
                <a:tc>
                  <a:txBody>
                    <a:bodyPr/>
                    <a:lstStyle/>
                    <a:p>
                      <a:r>
                        <a:rPr kumimoji="1" lang="en-US" altLang="ja-JP" sz="1100" dirty="0" smtClean="0">
                          <a:solidFill>
                            <a:schemeClr val="tx1"/>
                          </a:solidFill>
                        </a:rPr>
                        <a:t>2014</a:t>
                      </a:r>
                      <a:r>
                        <a:rPr kumimoji="1" lang="ja-JP" altLang="en-US" sz="1100" dirty="0" smtClean="0">
                          <a:solidFill>
                            <a:schemeClr val="tx1"/>
                          </a:solidFill>
                        </a:rPr>
                        <a:t>年度当初府予算</a:t>
                      </a:r>
                      <a:endParaRPr kumimoji="1" lang="ja-JP" altLang="en-US" sz="1100" dirty="0">
                        <a:solidFill>
                          <a:schemeClr val="tx1"/>
                        </a:solidFill>
                      </a:endParaRPr>
                    </a:p>
                  </a:txBody>
                  <a:tcPr marL="99060" marR="99060">
                    <a:solidFill>
                      <a:schemeClr val="accent5">
                        <a:lumMod val="20000"/>
                        <a:lumOff val="80000"/>
                      </a:schemeClr>
                    </a:solidFill>
                  </a:tcPr>
                </a:tc>
                <a:extLst>
                  <a:ext uri="{0D108BD9-81ED-4DB2-BD59-A6C34878D82A}">
                    <a16:rowId xmlns:a16="http://schemas.microsoft.com/office/drawing/2014/main" val="10000"/>
                  </a:ext>
                </a:extLst>
              </a:tr>
              <a:tr h="216024">
                <a:tc gridSpan="4">
                  <a:txBody>
                    <a:bodyPr/>
                    <a:lstStyle/>
                    <a:p>
                      <a:r>
                        <a:rPr kumimoji="1" lang="ja-JP" altLang="en-US" sz="1100" dirty="0" smtClean="0">
                          <a:solidFill>
                            <a:schemeClr val="tx1"/>
                          </a:solidFill>
                        </a:rPr>
                        <a:t>安心こども基金を活用するもの</a:t>
                      </a:r>
                      <a:endParaRPr kumimoji="1" lang="ja-JP" altLang="en-US" sz="1100"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sz="1100" dirty="0"/>
                    </a:p>
                  </a:txBody>
                  <a:tcPr>
                    <a:solidFill>
                      <a:schemeClr val="accent6">
                        <a:lumMod val="20000"/>
                        <a:lumOff val="80000"/>
                      </a:schemeClr>
                    </a:solidFill>
                  </a:tcPr>
                </a:tc>
                <a:tc hMerge="1">
                  <a:txBody>
                    <a:bodyPr/>
                    <a:lstStyle/>
                    <a:p>
                      <a:endParaRPr kumimoji="1" lang="ja-JP" altLang="en-US" sz="1100" dirty="0"/>
                    </a:p>
                  </a:txBody>
                  <a:tcPr>
                    <a:solidFill>
                      <a:schemeClr val="accent6">
                        <a:lumMod val="20000"/>
                        <a:lumOff val="80000"/>
                      </a:schemeClr>
                    </a:solidFill>
                  </a:tcPr>
                </a:tc>
                <a:tc hMerge="1">
                  <a:txBody>
                    <a:bodyPr/>
                    <a:lstStyle/>
                    <a:p>
                      <a:endParaRPr kumimoji="1" lang="ja-JP" altLang="en-US" sz="1100" dirty="0"/>
                    </a:p>
                  </a:txBody>
                  <a:tcPr>
                    <a:solidFill>
                      <a:schemeClr val="accent6">
                        <a:lumMod val="20000"/>
                        <a:lumOff val="80000"/>
                      </a:schemeClr>
                    </a:solidFill>
                  </a:tcPr>
                </a:tc>
                <a:extLst>
                  <a:ext uri="{0D108BD9-81ED-4DB2-BD59-A6C34878D82A}">
                    <a16:rowId xmlns:a16="http://schemas.microsoft.com/office/drawing/2014/main" val="10001"/>
                  </a:ext>
                </a:extLst>
              </a:tr>
              <a:tr h="216024">
                <a:tc>
                  <a:txBody>
                    <a:bodyPr/>
                    <a:lstStyle/>
                    <a:p>
                      <a:r>
                        <a:rPr kumimoji="1" lang="ja-JP" altLang="en-US" sz="1100" dirty="0" smtClean="0">
                          <a:solidFill>
                            <a:schemeClr val="tx1"/>
                          </a:solidFill>
                        </a:rPr>
                        <a:t>保育所等整備事業</a:t>
                      </a:r>
                      <a:endParaRPr kumimoji="1" lang="ja-JP" altLang="en-US" sz="1100"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100" dirty="0" smtClean="0">
                          <a:solidFill>
                            <a:schemeClr val="tx1"/>
                          </a:solidFill>
                          <a:latin typeface="ＭＳ Ｐ明朝" pitchFamily="18" charset="-128"/>
                          <a:ea typeface="ＭＳ Ｐ明朝" pitchFamily="18" charset="-128"/>
                        </a:rPr>
                        <a:t>待機児童解消のための民間保育所の創設・増築や老朽施設の改築による環境整備のほか、平成２６年度は、小規模保育、認定こども園等の整備を行う市町村に、費用の一部を補助</a:t>
                      </a:r>
                      <a:endParaRPr kumimoji="1" lang="ja-JP" altLang="en-US" sz="1100" dirty="0">
                        <a:solidFill>
                          <a:schemeClr val="tx1"/>
                        </a:solidFill>
                        <a:latin typeface="ＭＳ Ｐ明朝" pitchFamily="18" charset="-128"/>
                        <a:ea typeface="ＭＳ Ｐ明朝" pitchFamily="18" charset="-128"/>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100" u="none" dirty="0" smtClean="0">
                          <a:solidFill>
                            <a:schemeClr val="tx1"/>
                          </a:solidFill>
                          <a:latin typeface="ＭＳ Ｐ明朝" pitchFamily="18" charset="-128"/>
                          <a:ea typeface="ＭＳ Ｐ明朝" pitchFamily="18" charset="-128"/>
                        </a:rPr>
                        <a:t>国（基金）：市町村：事業者</a:t>
                      </a:r>
                      <a:endParaRPr kumimoji="1" lang="en-US" altLang="ja-JP" sz="1100" u="none" dirty="0" smtClean="0">
                        <a:solidFill>
                          <a:schemeClr val="tx1"/>
                        </a:solidFill>
                        <a:latin typeface="ＭＳ Ｐ明朝" pitchFamily="18" charset="-128"/>
                        <a:ea typeface="ＭＳ Ｐ明朝" pitchFamily="18" charset="-128"/>
                      </a:endParaRPr>
                    </a:p>
                    <a:p>
                      <a:r>
                        <a:rPr kumimoji="1" lang="ja-JP" altLang="en-US" sz="1100" u="none" dirty="0" smtClean="0">
                          <a:solidFill>
                            <a:schemeClr val="tx1"/>
                          </a:solidFill>
                          <a:latin typeface="ＭＳ Ｐ明朝" pitchFamily="18" charset="-128"/>
                          <a:ea typeface="ＭＳ Ｐ明朝" pitchFamily="18" charset="-128"/>
                        </a:rPr>
                        <a:t>　　＝２：１：１</a:t>
                      </a:r>
                      <a:endParaRPr kumimoji="1" lang="ja-JP" altLang="en-US" sz="1100" u="none" dirty="0">
                        <a:solidFill>
                          <a:schemeClr val="tx1"/>
                        </a:solidFill>
                        <a:latin typeface="ＭＳ Ｐ明朝" pitchFamily="18" charset="-128"/>
                        <a:ea typeface="ＭＳ Ｐ明朝" pitchFamily="18" charset="-128"/>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100" dirty="0" smtClean="0">
                          <a:solidFill>
                            <a:schemeClr val="tx1"/>
                          </a:solidFill>
                          <a:latin typeface="ＭＳ Ｐ明朝" pitchFamily="18" charset="-128"/>
                          <a:ea typeface="ＭＳ Ｐ明朝" pitchFamily="18" charset="-128"/>
                        </a:rPr>
                        <a:t>150</a:t>
                      </a:r>
                      <a:r>
                        <a:rPr kumimoji="1" lang="ja-JP" altLang="en-US" sz="1100" dirty="0" smtClean="0">
                          <a:solidFill>
                            <a:schemeClr val="tx1"/>
                          </a:solidFill>
                          <a:latin typeface="ＭＳ Ｐ明朝" pitchFamily="18" charset="-128"/>
                          <a:ea typeface="ＭＳ Ｐ明朝" pitchFamily="18" charset="-128"/>
                        </a:rPr>
                        <a:t>億</a:t>
                      </a:r>
                      <a:r>
                        <a:rPr kumimoji="1" lang="en-US" altLang="ja-JP" sz="1100" dirty="0" smtClean="0">
                          <a:solidFill>
                            <a:schemeClr val="tx1"/>
                          </a:solidFill>
                          <a:latin typeface="ＭＳ Ｐ明朝" pitchFamily="18" charset="-128"/>
                          <a:ea typeface="ＭＳ Ｐ明朝" pitchFamily="18" charset="-128"/>
                        </a:rPr>
                        <a:t>6,647</a:t>
                      </a:r>
                      <a:r>
                        <a:rPr kumimoji="1" lang="ja-JP" altLang="en-US" sz="1100" dirty="0" smtClean="0">
                          <a:solidFill>
                            <a:schemeClr val="tx1"/>
                          </a:solidFill>
                          <a:latin typeface="ＭＳ Ｐ明朝" pitchFamily="18" charset="-128"/>
                          <a:ea typeface="ＭＳ Ｐ明朝" pitchFamily="18" charset="-128"/>
                        </a:rPr>
                        <a:t>万円</a:t>
                      </a:r>
                      <a:endParaRPr kumimoji="1" lang="en-US" altLang="ja-JP" sz="1100" dirty="0" smtClean="0">
                        <a:solidFill>
                          <a:schemeClr val="tx1"/>
                        </a:solidFill>
                        <a:latin typeface="ＭＳ Ｐ明朝" pitchFamily="18" charset="-128"/>
                        <a:ea typeface="ＭＳ Ｐ明朝" pitchFamily="18" charset="-128"/>
                      </a:endParaRPr>
                    </a:p>
                    <a:p>
                      <a:r>
                        <a:rPr kumimoji="1" lang="ja-JP" altLang="en-US" sz="1100" dirty="0" smtClean="0">
                          <a:solidFill>
                            <a:schemeClr val="tx1"/>
                          </a:solidFill>
                          <a:latin typeface="ＭＳ Ｐ明朝" pitchFamily="18" charset="-128"/>
                          <a:ea typeface="ＭＳ Ｐ明朝" pitchFamily="18" charset="-128"/>
                        </a:rPr>
                        <a:t>（すべて基金（国費））</a:t>
                      </a:r>
                      <a:endParaRPr kumimoji="1" lang="ja-JP" altLang="en-US" sz="1100" dirty="0">
                        <a:solidFill>
                          <a:schemeClr val="tx1"/>
                        </a:solidFill>
                        <a:latin typeface="ＭＳ Ｐ明朝" pitchFamily="18" charset="-128"/>
                        <a:ea typeface="ＭＳ Ｐ明朝" pitchFamily="18" charset="-128"/>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16024">
                <a:tc>
                  <a:txBody>
                    <a:bodyPr/>
                    <a:lstStyle/>
                    <a:p>
                      <a:endParaRPr kumimoji="1" lang="ja-JP" altLang="en-US" sz="1100" dirty="0">
                        <a:solidFill>
                          <a:schemeClr val="tx1"/>
                        </a:solidFill>
                      </a:endParaRPr>
                    </a:p>
                  </a:txBody>
                  <a:tcPr marL="99060" marR="990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sz="1100" dirty="0">
                        <a:solidFill>
                          <a:schemeClr val="tx1"/>
                        </a:solidFill>
                      </a:endParaRPr>
                    </a:p>
                  </a:txBody>
                  <a:tcPr marL="99060" marR="990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sz="1100" dirty="0">
                        <a:solidFill>
                          <a:schemeClr val="tx1"/>
                        </a:solidFill>
                      </a:endParaRPr>
                    </a:p>
                  </a:txBody>
                  <a:tcPr marL="99060" marR="990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sz="1100" dirty="0">
                        <a:solidFill>
                          <a:schemeClr val="tx1"/>
                        </a:solidFill>
                      </a:endParaRPr>
                    </a:p>
                  </a:txBody>
                  <a:tcPr marL="99060" marR="990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216024">
                <a:tc gridSpan="4">
                  <a:txBody>
                    <a:bodyPr/>
                    <a:lstStyle/>
                    <a:p>
                      <a:r>
                        <a:rPr kumimoji="1" lang="ja-JP" altLang="en-US" sz="1100" dirty="0" smtClean="0">
                          <a:solidFill>
                            <a:schemeClr val="tx1"/>
                          </a:solidFill>
                        </a:rPr>
                        <a:t>その他府が独自で取り組む支援事業</a:t>
                      </a:r>
                      <a:endParaRPr kumimoji="1" lang="ja-JP" altLang="en-US" sz="1100"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sz="1100"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sz="1100"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sz="1100"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4"/>
                  </a:ext>
                </a:extLst>
              </a:tr>
              <a:tr h="216024">
                <a:tc>
                  <a:txBody>
                    <a:bodyPr/>
                    <a:lstStyle/>
                    <a:p>
                      <a:r>
                        <a:rPr kumimoji="1" lang="ja-JP" altLang="en-US" sz="1100" dirty="0" err="1" smtClean="0">
                          <a:solidFill>
                            <a:schemeClr val="tx1"/>
                          </a:solidFill>
                        </a:rPr>
                        <a:t>障がい</a:t>
                      </a:r>
                      <a:r>
                        <a:rPr kumimoji="1" lang="ja-JP" altLang="en-US" sz="1100" dirty="0" smtClean="0">
                          <a:solidFill>
                            <a:schemeClr val="tx1"/>
                          </a:solidFill>
                        </a:rPr>
                        <a:t>児の居場所づくり事業</a:t>
                      </a:r>
                      <a:endParaRPr kumimoji="1" lang="ja-JP" altLang="en-US" sz="1100" dirty="0">
                        <a:solidFill>
                          <a:schemeClr val="tx1"/>
                        </a:solidFill>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100" dirty="0" smtClean="0">
                          <a:solidFill>
                            <a:schemeClr val="tx1"/>
                          </a:solidFill>
                          <a:latin typeface="ＭＳ Ｐ明朝" pitchFamily="18" charset="-128"/>
                          <a:ea typeface="ＭＳ Ｐ明朝" pitchFamily="18" charset="-128"/>
                        </a:rPr>
                        <a:t>放課後児童クラブに支援学校児童を受け入れる市町村に対し、体制整備・交流事業の費用を補助</a:t>
                      </a:r>
                      <a:endParaRPr kumimoji="1" lang="ja-JP" altLang="en-US" sz="1100" dirty="0">
                        <a:solidFill>
                          <a:schemeClr val="tx1"/>
                        </a:solidFill>
                        <a:latin typeface="ＭＳ Ｐ明朝" pitchFamily="18" charset="-128"/>
                        <a:ea typeface="ＭＳ Ｐ明朝" pitchFamily="18" charset="-128"/>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100" dirty="0" smtClean="0">
                          <a:solidFill>
                            <a:schemeClr val="tx1"/>
                          </a:solidFill>
                          <a:latin typeface="ＭＳ Ｐ明朝" pitchFamily="18" charset="-128"/>
                          <a:ea typeface="ＭＳ Ｐ明朝" pitchFamily="18" charset="-128"/>
                        </a:rPr>
                        <a:t>府の独自政策</a:t>
                      </a:r>
                      <a:endParaRPr kumimoji="1" lang="ja-JP" altLang="en-US" sz="1100" dirty="0">
                        <a:solidFill>
                          <a:schemeClr val="tx1"/>
                        </a:solidFill>
                        <a:latin typeface="ＭＳ Ｐ明朝" pitchFamily="18" charset="-128"/>
                        <a:ea typeface="ＭＳ Ｐ明朝" pitchFamily="18" charset="-128"/>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100" dirty="0" smtClean="0">
                          <a:solidFill>
                            <a:schemeClr val="tx1"/>
                          </a:solidFill>
                          <a:latin typeface="ＭＳ Ｐ明朝" pitchFamily="18" charset="-128"/>
                          <a:ea typeface="ＭＳ Ｐ明朝" pitchFamily="18" charset="-128"/>
                        </a:rPr>
                        <a:t>1,140</a:t>
                      </a:r>
                      <a:r>
                        <a:rPr kumimoji="1" lang="ja-JP" altLang="en-US" sz="1100" dirty="0" smtClean="0">
                          <a:solidFill>
                            <a:schemeClr val="tx1"/>
                          </a:solidFill>
                          <a:latin typeface="ＭＳ Ｐ明朝" pitchFamily="18" charset="-128"/>
                          <a:ea typeface="ＭＳ Ｐ明朝" pitchFamily="18" charset="-128"/>
                        </a:rPr>
                        <a:t>万円</a:t>
                      </a:r>
                      <a:endParaRPr kumimoji="1" lang="ja-JP" altLang="en-US" sz="1100" dirty="0">
                        <a:solidFill>
                          <a:schemeClr val="tx1"/>
                        </a:solidFill>
                        <a:latin typeface="ＭＳ Ｐ明朝" pitchFamily="18" charset="-128"/>
                        <a:ea typeface="ＭＳ Ｐ明朝" pitchFamily="18" charset="-128"/>
                      </a:endParaRPr>
                    </a:p>
                  </a:txBody>
                  <a:tcPr marL="99060" marR="9906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6" name="スライド番号プレースホルダ 5"/>
          <p:cNvSpPr>
            <a:spLocks noGrp="1"/>
          </p:cNvSpPr>
          <p:nvPr>
            <p:ph type="sldNum" sz="quarter" idx="12"/>
          </p:nvPr>
        </p:nvSpPr>
        <p:spPr/>
        <p:txBody>
          <a:bodyPr/>
          <a:lstStyle/>
          <a:p>
            <a:fld id="{37EF5067-3AB7-4642-9103-42CBD40CC6D9}" type="slidenum">
              <a:rPr kumimoji="1" lang="ja-JP" altLang="en-US" smtClean="0"/>
              <a:pPr/>
              <a:t>112</a:t>
            </a:fld>
            <a:endParaRPr kumimoji="1" lang="ja-JP" altLang="en-US" dirty="0"/>
          </a:p>
        </p:txBody>
      </p:sp>
    </p:spTree>
    <p:extLst>
      <p:ext uri="{BB962C8B-B14F-4D97-AF65-F5344CB8AC3E}">
        <p14:creationId xmlns:p14="http://schemas.microsoft.com/office/powerpoint/2010/main" val="3964162564"/>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100393" y="-21355"/>
            <a:ext cx="9673075" cy="384721"/>
          </a:xfrm>
          <a:prstGeom prst="rect">
            <a:avLst/>
          </a:prstGeom>
          <a:noFill/>
        </p:spPr>
        <p:txBody>
          <a:bodyPr wrap="square" rtlCol="0">
            <a:spAutoFit/>
          </a:bodyPr>
          <a:lstStyle/>
          <a:p>
            <a:r>
              <a:rPr lang="ja-JP" altLang="en-US" dirty="0" smtClean="0"/>
              <a:t>大阪市</a:t>
            </a:r>
            <a:r>
              <a:rPr kumimoji="1" lang="ja-JP" altLang="en-US" dirty="0" smtClean="0"/>
              <a:t>での取組み</a:t>
            </a:r>
            <a:endParaRPr kumimoji="1" lang="en-US" altLang="ja-JP" dirty="0" smtClean="0"/>
          </a:p>
        </p:txBody>
      </p:sp>
      <p:sp>
        <p:nvSpPr>
          <p:cNvPr id="5" name="正方形/長方形 4"/>
          <p:cNvSpPr/>
          <p:nvPr/>
        </p:nvSpPr>
        <p:spPr>
          <a:xfrm>
            <a:off x="272480" y="548680"/>
            <a:ext cx="1872208" cy="2633432"/>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pPr marL="92075" indent="-92075"/>
            <a:r>
              <a:rPr lang="ja-JP" altLang="en-US" sz="1200" dirty="0" smtClean="0">
                <a:solidFill>
                  <a:schemeClr val="tx1"/>
                </a:solidFill>
                <a:latin typeface="ＭＳ Ｐ明朝" pitchFamily="18" charset="-128"/>
                <a:ea typeface="ＭＳ Ｐ明朝" pitchFamily="18" charset="-128"/>
                <a:cs typeface="Meiryo UI" panose="020B0604030504040204" pitchFamily="50" charset="-128"/>
              </a:rPr>
              <a:t>・女性の活躍促進は、男女共同参画の課題の一つにすぎなかった。</a:t>
            </a:r>
            <a:endParaRPr lang="en-US" altLang="ja-JP" sz="1200" dirty="0" smtClean="0">
              <a:solidFill>
                <a:srgbClr val="FF0000"/>
              </a:solidFill>
              <a:latin typeface="ＭＳ Ｐ明朝" pitchFamily="18" charset="-128"/>
              <a:ea typeface="ＭＳ Ｐ明朝" pitchFamily="18" charset="-128"/>
              <a:cs typeface="Meiryo UI" panose="020B0604030504040204" pitchFamily="50" charset="-128"/>
            </a:endParaRPr>
          </a:p>
          <a:p>
            <a:pPr marL="92075" indent="-92075"/>
            <a:endParaRPr lang="en-US" altLang="ja-JP" sz="1200" dirty="0">
              <a:solidFill>
                <a:schemeClr val="tx1"/>
              </a:solidFill>
              <a:latin typeface="ＭＳ Ｐ明朝" pitchFamily="18" charset="-128"/>
              <a:ea typeface="ＭＳ Ｐ明朝" pitchFamily="18" charset="-128"/>
              <a:cs typeface="Meiryo UI" panose="020B0604030504040204" pitchFamily="50" charset="-128"/>
            </a:endParaRPr>
          </a:p>
          <a:p>
            <a:pPr marL="92075" indent="-92075"/>
            <a:r>
              <a:rPr lang="ja-JP" altLang="en-US" sz="1200" dirty="0" smtClean="0">
                <a:solidFill>
                  <a:schemeClr val="tx1"/>
                </a:solidFill>
                <a:latin typeface="ＭＳ Ｐ明朝" pitchFamily="18" charset="-128"/>
                <a:ea typeface="ＭＳ Ｐ明朝" pitchFamily="18" charset="-128"/>
                <a:cs typeface="Meiryo UI" panose="020B0604030504040204" pitchFamily="50" charset="-128"/>
              </a:rPr>
              <a:t>・これまでも男女共同参画推進本部において各所属横断的に関連施策の取りまとめを行っていたが、強力な推進体制とはなり得ていなかった。</a:t>
            </a:r>
            <a:endParaRPr lang="en-US" altLang="ja-JP" sz="1200" dirty="0" smtClean="0">
              <a:solidFill>
                <a:schemeClr val="tx1"/>
              </a:solidFill>
              <a:latin typeface="ＭＳ Ｐ明朝" pitchFamily="18" charset="-128"/>
              <a:ea typeface="ＭＳ Ｐ明朝" pitchFamily="18" charset="-128"/>
              <a:cs typeface="Meiryo UI" panose="020B0604030504040204" pitchFamily="50" charset="-128"/>
            </a:endParaRPr>
          </a:p>
        </p:txBody>
      </p:sp>
      <p:sp>
        <p:nvSpPr>
          <p:cNvPr id="6" name="正方形/長方形 5"/>
          <p:cNvSpPr/>
          <p:nvPr/>
        </p:nvSpPr>
        <p:spPr>
          <a:xfrm>
            <a:off x="2466110" y="346511"/>
            <a:ext cx="7309136" cy="2840035"/>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85725" indent="-85725"/>
            <a:r>
              <a:rPr lang="ja-JP" altLang="en-US" sz="1200" dirty="0" smtClean="0">
                <a:solidFill>
                  <a:schemeClr val="tx1"/>
                </a:solidFill>
                <a:latin typeface="ＭＳ Ｐ明朝" pitchFamily="18" charset="-128"/>
                <a:ea typeface="ＭＳ Ｐ明朝" pitchFamily="18" charset="-128"/>
                <a:cs typeface="Meiryo UI" panose="020B0604030504040204" pitchFamily="50" charset="-128"/>
              </a:rPr>
              <a:t>・副市長をトップとした「女性の活躍促進プロジェクトチーム</a:t>
            </a:r>
            <a:r>
              <a:rPr lang="ja-JP" altLang="en-US" sz="1200" dirty="0">
                <a:solidFill>
                  <a:schemeClr val="tx1"/>
                </a:solidFill>
                <a:latin typeface="ＭＳ Ｐ明朝" pitchFamily="18" charset="-128"/>
                <a:ea typeface="ＭＳ Ｐ明朝" pitchFamily="18" charset="-128"/>
                <a:cs typeface="Meiryo UI" panose="020B0604030504040204" pitchFamily="50" charset="-128"/>
              </a:rPr>
              <a:t>」を立ち上げ</a:t>
            </a:r>
            <a:r>
              <a:rPr lang="ja-JP" altLang="en-US" sz="1200" dirty="0" smtClean="0">
                <a:solidFill>
                  <a:schemeClr val="tx1"/>
                </a:solidFill>
                <a:latin typeface="ＭＳ Ｐ明朝" pitchFamily="18" charset="-128"/>
                <a:ea typeface="ＭＳ Ｐ明朝" pitchFamily="18" charset="-128"/>
                <a:cs typeface="Meiryo UI" panose="020B0604030504040204" pitchFamily="50" charset="-128"/>
              </a:rPr>
              <a:t>、庁内体制および関係機関、団体等との連携を推進（</a:t>
            </a:r>
            <a:r>
              <a:rPr lang="en-US" altLang="ja-JP" sz="1200" dirty="0" smtClean="0">
                <a:solidFill>
                  <a:schemeClr val="tx1"/>
                </a:solidFill>
                <a:latin typeface="ＭＳ Ｐ明朝" pitchFamily="18" charset="-128"/>
                <a:ea typeface="ＭＳ Ｐ明朝" pitchFamily="18" charset="-128"/>
                <a:cs typeface="Meiryo UI" panose="020B0604030504040204" pitchFamily="50" charset="-128"/>
              </a:rPr>
              <a:t>2013</a:t>
            </a:r>
            <a:r>
              <a:rPr lang="ja-JP" altLang="en-US" sz="1200" dirty="0" smtClean="0">
                <a:solidFill>
                  <a:schemeClr val="tx1"/>
                </a:solidFill>
                <a:latin typeface="ＭＳ Ｐ明朝" pitchFamily="18" charset="-128"/>
                <a:ea typeface="ＭＳ Ｐ明朝" pitchFamily="18" charset="-128"/>
                <a:cs typeface="Meiryo UI" panose="020B0604030504040204" pitchFamily="50" charset="-128"/>
              </a:rPr>
              <a:t>年</a:t>
            </a:r>
            <a:r>
              <a:rPr lang="en-US" altLang="ja-JP" sz="1200" dirty="0" smtClean="0">
                <a:solidFill>
                  <a:schemeClr val="tx1"/>
                </a:solidFill>
                <a:latin typeface="ＭＳ Ｐ明朝" pitchFamily="18" charset="-128"/>
                <a:ea typeface="ＭＳ Ｐ明朝" pitchFamily="18" charset="-128"/>
                <a:cs typeface="Meiryo UI" panose="020B0604030504040204" pitchFamily="50" charset="-128"/>
              </a:rPr>
              <a:t>7</a:t>
            </a:r>
            <a:r>
              <a:rPr lang="ja-JP" altLang="en-US" sz="1200" dirty="0" smtClean="0">
                <a:solidFill>
                  <a:schemeClr val="tx1"/>
                </a:solidFill>
                <a:latin typeface="ＭＳ Ｐ明朝" pitchFamily="18" charset="-128"/>
                <a:ea typeface="ＭＳ Ｐ明朝" pitchFamily="18" charset="-128"/>
                <a:cs typeface="Meiryo UI" panose="020B0604030504040204" pitchFamily="50" charset="-128"/>
              </a:rPr>
              <a:t>月</a:t>
            </a:r>
            <a:r>
              <a:rPr lang="ja-JP" altLang="en-US" sz="1200" dirty="0">
                <a:solidFill>
                  <a:schemeClr val="tx1"/>
                </a:solidFill>
                <a:latin typeface="ＭＳ Ｐ明朝" pitchFamily="18" charset="-128"/>
                <a:ea typeface="ＭＳ Ｐ明朝" pitchFamily="18" charset="-128"/>
                <a:cs typeface="Meiryo UI" panose="020B0604030504040204" pitchFamily="50" charset="-128"/>
              </a:rPr>
              <a:t>～</a:t>
            </a:r>
            <a:r>
              <a:rPr lang="ja-JP" altLang="en-US" sz="1200" dirty="0" smtClean="0">
                <a:solidFill>
                  <a:schemeClr val="tx1"/>
                </a:solidFill>
                <a:latin typeface="ＭＳ Ｐ明朝" pitchFamily="18" charset="-128"/>
                <a:ea typeface="ＭＳ Ｐ明朝" pitchFamily="18" charset="-128"/>
                <a:cs typeface="Meiryo UI" panose="020B0604030504040204" pitchFamily="50" charset="-128"/>
              </a:rPr>
              <a:t>）</a:t>
            </a:r>
            <a:endParaRPr lang="en-US" altLang="ja-JP" sz="1200" dirty="0" smtClean="0">
              <a:solidFill>
                <a:schemeClr val="tx1"/>
              </a:solidFill>
              <a:latin typeface="ＭＳ Ｐ明朝" pitchFamily="18" charset="-128"/>
              <a:ea typeface="ＭＳ Ｐ明朝" pitchFamily="18" charset="-128"/>
              <a:cs typeface="Meiryo UI" panose="020B0604030504040204" pitchFamily="50" charset="-128"/>
            </a:endParaRPr>
          </a:p>
          <a:p>
            <a:pPr marL="85725" indent="-85725"/>
            <a:r>
              <a:rPr lang="ja-JP" altLang="en-US" sz="1200" dirty="0" smtClean="0">
                <a:solidFill>
                  <a:schemeClr val="tx1"/>
                </a:solidFill>
                <a:latin typeface="ＭＳ Ｐ明朝" pitchFamily="18" charset="-128"/>
                <a:ea typeface="ＭＳ Ｐ明朝" pitchFamily="18" charset="-128"/>
                <a:cs typeface="Meiryo UI" panose="020B0604030504040204" pitchFamily="50" charset="-128"/>
              </a:rPr>
              <a:t>・経済団体</a:t>
            </a:r>
            <a:r>
              <a:rPr lang="en-US" altLang="ja-JP" sz="1200" dirty="0" smtClean="0">
                <a:solidFill>
                  <a:schemeClr val="tx1"/>
                </a:solidFill>
                <a:latin typeface="ＭＳ Ｐ明朝" pitchFamily="18" charset="-128"/>
                <a:ea typeface="ＭＳ Ｐ明朝" pitchFamily="18" charset="-128"/>
                <a:cs typeface="Meiryo UI" panose="020B0604030504040204" pitchFamily="50" charset="-128"/>
              </a:rPr>
              <a:t>(</a:t>
            </a:r>
            <a:r>
              <a:rPr lang="ja-JP" altLang="en-US" sz="1200" dirty="0" smtClean="0">
                <a:solidFill>
                  <a:schemeClr val="tx1"/>
                </a:solidFill>
                <a:latin typeface="ＭＳ Ｐ明朝" pitchFamily="18" charset="-128"/>
                <a:ea typeface="ＭＳ Ｐ明朝" pitchFamily="18" charset="-128"/>
                <a:cs typeface="Meiryo UI" panose="020B0604030504040204" pitchFamily="50" charset="-128"/>
              </a:rPr>
              <a:t>大商</a:t>
            </a:r>
            <a:r>
              <a:rPr lang="en-US" altLang="ja-JP" sz="1200" dirty="0" smtClean="0">
                <a:solidFill>
                  <a:schemeClr val="tx1"/>
                </a:solidFill>
                <a:latin typeface="ＭＳ Ｐ明朝" pitchFamily="18" charset="-128"/>
                <a:ea typeface="ＭＳ Ｐ明朝" pitchFamily="18" charset="-128"/>
                <a:cs typeface="Meiryo UI" panose="020B0604030504040204" pitchFamily="50" charset="-128"/>
              </a:rPr>
              <a:t>)</a:t>
            </a:r>
            <a:r>
              <a:rPr lang="ja-JP" altLang="en-US" sz="1200" dirty="0" smtClean="0">
                <a:solidFill>
                  <a:schemeClr val="tx1"/>
                </a:solidFill>
                <a:latin typeface="ＭＳ Ｐ明朝" pitchFamily="18" charset="-128"/>
                <a:ea typeface="ＭＳ Ｐ明朝" pitchFamily="18" charset="-128"/>
                <a:cs typeface="Meiryo UI" panose="020B0604030504040204" pitchFamily="50" charset="-128"/>
              </a:rPr>
              <a:t>や男女いきいき財団と一体となった女性の活躍加速化事業</a:t>
            </a:r>
            <a:r>
              <a:rPr lang="en-US" altLang="ja-JP" sz="1200" dirty="0" smtClean="0">
                <a:solidFill>
                  <a:schemeClr val="tx1"/>
                </a:solidFill>
                <a:latin typeface="ＭＳ Ｐ明朝" pitchFamily="18" charset="-128"/>
                <a:ea typeface="ＭＳ Ｐ明朝" pitchFamily="18" charset="-128"/>
                <a:cs typeface="Meiryo UI" panose="020B0604030504040204" pitchFamily="50" charset="-128"/>
              </a:rPr>
              <a:t>(2014</a:t>
            </a:r>
            <a:r>
              <a:rPr lang="ja-JP" altLang="en-US" sz="1200" dirty="0" smtClean="0">
                <a:solidFill>
                  <a:schemeClr val="tx1"/>
                </a:solidFill>
                <a:latin typeface="ＭＳ Ｐ明朝" pitchFamily="18" charset="-128"/>
                <a:ea typeface="ＭＳ Ｐ明朝" pitchFamily="18" charset="-128"/>
                <a:cs typeface="Meiryo UI" panose="020B0604030504040204" pitchFamily="50" charset="-128"/>
              </a:rPr>
              <a:t>年８月</a:t>
            </a:r>
            <a:r>
              <a:rPr lang="en-US" altLang="ja-JP" sz="1200" dirty="0" smtClean="0">
                <a:solidFill>
                  <a:schemeClr val="tx1"/>
                </a:solidFill>
                <a:latin typeface="ＭＳ Ｐ明朝" pitchFamily="18" charset="-128"/>
                <a:ea typeface="ＭＳ Ｐ明朝" pitchFamily="18" charset="-128"/>
                <a:cs typeface="Meiryo UI" panose="020B0604030504040204" pitchFamily="50" charset="-128"/>
              </a:rPr>
              <a:t>)</a:t>
            </a:r>
          </a:p>
          <a:p>
            <a:pPr marL="85725" indent="-85725"/>
            <a:r>
              <a:rPr lang="ja-JP" altLang="en-US" sz="1200" dirty="0" smtClean="0">
                <a:solidFill>
                  <a:schemeClr val="tx1"/>
                </a:solidFill>
                <a:latin typeface="ＭＳ Ｐ明朝" pitchFamily="18" charset="-128"/>
                <a:ea typeface="ＭＳ Ｐ明朝" pitchFamily="18" charset="-128"/>
                <a:cs typeface="Meiryo UI" panose="020B0604030504040204" pitchFamily="50" charset="-128"/>
              </a:rPr>
              <a:t>　</a:t>
            </a:r>
            <a:r>
              <a:rPr lang="en-US" altLang="ja-JP" sz="1200" dirty="0" smtClean="0">
                <a:solidFill>
                  <a:schemeClr val="tx1"/>
                </a:solidFill>
                <a:latin typeface="ＭＳ Ｐ明朝" pitchFamily="18" charset="-128"/>
                <a:ea typeface="ＭＳ Ｐ明朝" pitchFamily="18" charset="-128"/>
                <a:cs typeface="Meiryo UI" panose="020B0604030504040204" pitchFamily="50" charset="-128"/>
              </a:rPr>
              <a:t>※</a:t>
            </a:r>
            <a:r>
              <a:rPr lang="ja-JP" altLang="en-US" sz="1200" dirty="0" smtClean="0">
                <a:solidFill>
                  <a:schemeClr val="tx1"/>
                </a:solidFill>
                <a:latin typeface="ＭＳ Ｐ明朝" pitchFamily="18" charset="-128"/>
                <a:ea typeface="ＭＳ Ｐ明朝" pitchFamily="18" charset="-128"/>
                <a:cs typeface="Meiryo UI" panose="020B0604030504040204" pitchFamily="50" charset="-128"/>
              </a:rPr>
              <a:t>女性の活躍促進に行政・地域の支援機関・経済団体が一体的に具体事業に取り組むのは全国的にも珍しい</a:t>
            </a:r>
            <a:endParaRPr lang="en-US" altLang="ja-JP" sz="1200" dirty="0" smtClean="0">
              <a:solidFill>
                <a:schemeClr val="tx1"/>
              </a:solidFill>
              <a:latin typeface="ＭＳ Ｐ明朝" pitchFamily="18" charset="-128"/>
              <a:ea typeface="ＭＳ Ｐ明朝" pitchFamily="18" charset="-128"/>
              <a:cs typeface="Meiryo UI" panose="020B0604030504040204" pitchFamily="50" charset="-128"/>
            </a:endParaRPr>
          </a:p>
          <a:p>
            <a:pPr marL="85725" indent="-85725"/>
            <a:r>
              <a:rPr lang="ja-JP" altLang="en-US" sz="1200" dirty="0" smtClean="0">
                <a:solidFill>
                  <a:schemeClr val="tx1"/>
                </a:solidFill>
                <a:latin typeface="ＭＳ Ｐ明朝" pitchFamily="18" charset="-128"/>
                <a:ea typeface="ＭＳ Ｐ明朝" pitchFamily="18" charset="-128"/>
                <a:cs typeface="Meiryo UI" panose="020B0604030504040204" pitchFamily="50" charset="-128"/>
              </a:rPr>
              <a:t>・</a:t>
            </a:r>
            <a:r>
              <a:rPr lang="en-US" altLang="ja-JP" sz="1200" dirty="0" smtClean="0">
                <a:solidFill>
                  <a:schemeClr val="tx1"/>
                </a:solidFill>
                <a:latin typeface="ＭＳ Ｐ明朝" pitchFamily="18" charset="-128"/>
                <a:ea typeface="ＭＳ Ｐ明朝" pitchFamily="18" charset="-128"/>
                <a:cs typeface="Meiryo UI" panose="020B0604030504040204" pitchFamily="50" charset="-128"/>
              </a:rPr>
              <a:t>2014</a:t>
            </a:r>
            <a:r>
              <a:rPr lang="ja-JP" altLang="en-US" sz="1200" dirty="0" smtClean="0">
                <a:solidFill>
                  <a:schemeClr val="tx1"/>
                </a:solidFill>
                <a:latin typeface="ＭＳ Ｐ明朝" pitchFamily="18" charset="-128"/>
                <a:ea typeface="ＭＳ Ｐ明朝" pitchFamily="18" charset="-128"/>
                <a:cs typeface="Meiryo UI" panose="020B0604030504040204" pitchFamily="50" charset="-128"/>
              </a:rPr>
              <a:t>年度からの</a:t>
            </a:r>
            <a:r>
              <a:rPr lang="en-US" altLang="ja-JP" sz="1200" dirty="0" smtClean="0">
                <a:solidFill>
                  <a:schemeClr val="tx1"/>
                </a:solidFill>
                <a:latin typeface="ＭＳ Ｐ明朝" pitchFamily="18" charset="-128"/>
                <a:ea typeface="ＭＳ Ｐ明朝" pitchFamily="18" charset="-128"/>
                <a:cs typeface="Meiryo UI" panose="020B0604030504040204" pitchFamily="50" charset="-128"/>
              </a:rPr>
              <a:t>3</a:t>
            </a:r>
            <a:r>
              <a:rPr lang="ja-JP" altLang="en-US" sz="1200" dirty="0" smtClean="0">
                <a:solidFill>
                  <a:schemeClr val="tx1"/>
                </a:solidFill>
                <a:latin typeface="ＭＳ Ｐ明朝" pitchFamily="18" charset="-128"/>
                <a:ea typeface="ＭＳ Ｐ明朝" pitchFamily="18" charset="-128"/>
                <a:cs typeface="Meiryo UI" panose="020B0604030504040204" pitchFamily="50" charset="-128"/>
              </a:rPr>
              <a:t>年間を計画期間とした「大阪市女性の活躍促進アクションプラン」の策定を進めるとともに、それに先駆け、女性施策や子育て施策へ重点的に予算を投入。</a:t>
            </a:r>
            <a:endParaRPr lang="en-US" altLang="ja-JP" sz="1200" dirty="0" smtClean="0">
              <a:solidFill>
                <a:schemeClr val="tx1"/>
              </a:solidFill>
              <a:latin typeface="ＭＳ Ｐ明朝" pitchFamily="18" charset="-128"/>
              <a:ea typeface="ＭＳ Ｐ明朝" pitchFamily="18" charset="-128"/>
              <a:cs typeface="Meiryo UI" panose="020B0604030504040204" pitchFamily="50" charset="-128"/>
            </a:endParaRPr>
          </a:p>
          <a:p>
            <a:pPr>
              <a:spcBef>
                <a:spcPts val="600"/>
              </a:spcBef>
            </a:pPr>
            <a:r>
              <a:rPr lang="ja-JP" altLang="en-US" sz="1200" dirty="0" smtClean="0">
                <a:solidFill>
                  <a:schemeClr val="tx1"/>
                </a:solidFill>
                <a:latin typeface="+mj-ea"/>
                <a:ea typeface="+mj-ea"/>
                <a:cs typeface="Meiryo UI" panose="020B0604030504040204" pitchFamily="50" charset="-128"/>
              </a:rPr>
              <a:t>　</a:t>
            </a:r>
            <a:r>
              <a:rPr lang="en-US" altLang="ja-JP" sz="1200" dirty="0" smtClean="0">
                <a:solidFill>
                  <a:schemeClr val="tx1"/>
                </a:solidFill>
                <a:latin typeface="+mj-ea"/>
                <a:ea typeface="+mj-ea"/>
                <a:cs typeface="Meiryo UI" panose="020B0604030504040204" pitchFamily="50" charset="-128"/>
              </a:rPr>
              <a:t>【</a:t>
            </a:r>
            <a:r>
              <a:rPr lang="ja-JP" altLang="en-US" sz="1200" dirty="0">
                <a:solidFill>
                  <a:schemeClr val="tx1"/>
                </a:solidFill>
                <a:latin typeface="+mj-ea"/>
                <a:ea typeface="+mj-ea"/>
                <a:cs typeface="Meiryo UI" panose="020B0604030504040204" pitchFamily="50" charset="-128"/>
              </a:rPr>
              <a:t>大阪市女性</a:t>
            </a:r>
            <a:r>
              <a:rPr lang="ja-JP" altLang="en-US" sz="1200" dirty="0" smtClean="0">
                <a:solidFill>
                  <a:schemeClr val="tx1"/>
                </a:solidFill>
                <a:latin typeface="+mj-ea"/>
                <a:ea typeface="+mj-ea"/>
                <a:cs typeface="Meiryo UI" panose="020B0604030504040204" pitchFamily="50" charset="-128"/>
              </a:rPr>
              <a:t>の活躍促進アクションプランの柱</a:t>
            </a:r>
            <a:r>
              <a:rPr lang="en-US" altLang="ja-JP" sz="1200" dirty="0" smtClean="0">
                <a:solidFill>
                  <a:schemeClr val="tx1"/>
                </a:solidFill>
                <a:latin typeface="+mj-ea"/>
                <a:ea typeface="+mj-ea"/>
                <a:cs typeface="Meiryo UI" panose="020B0604030504040204" pitchFamily="50" charset="-128"/>
              </a:rPr>
              <a:t>】</a:t>
            </a:r>
          </a:p>
          <a:p>
            <a:r>
              <a:rPr lang="ja-JP" altLang="en-US" sz="1200" dirty="0" smtClean="0">
                <a:solidFill>
                  <a:schemeClr val="tx1"/>
                </a:solidFill>
                <a:latin typeface="ＭＳ Ｐ明朝" pitchFamily="18" charset="-128"/>
                <a:ea typeface="ＭＳ Ｐ明朝" pitchFamily="18" charset="-128"/>
                <a:cs typeface="Meiryo UI" panose="020B0604030504040204" pitchFamily="50" charset="-128"/>
              </a:rPr>
              <a:t>　－　女性が働きつづけられるまち</a:t>
            </a:r>
            <a:endParaRPr lang="en-US" altLang="ja-JP" sz="1200" dirty="0" smtClean="0">
              <a:solidFill>
                <a:schemeClr val="tx1"/>
              </a:solidFill>
              <a:latin typeface="ＭＳ Ｐ明朝" pitchFamily="18" charset="-128"/>
              <a:ea typeface="ＭＳ Ｐ明朝" pitchFamily="18" charset="-128"/>
              <a:cs typeface="Meiryo UI" panose="020B0604030504040204" pitchFamily="50" charset="-128"/>
            </a:endParaRPr>
          </a:p>
          <a:p>
            <a:r>
              <a:rPr lang="ja-JP" altLang="en-US" sz="1100" dirty="0" smtClean="0">
                <a:solidFill>
                  <a:schemeClr val="tx1"/>
                </a:solidFill>
                <a:latin typeface="ＭＳ Ｐ明朝" pitchFamily="18" charset="-128"/>
                <a:ea typeface="ＭＳ Ｐ明朝" pitchFamily="18" charset="-128"/>
                <a:cs typeface="Meiryo UI" panose="020B0604030504040204" pitchFamily="50" charset="-128"/>
              </a:rPr>
              <a:t>　　　　　女性が結婚や出産を機に離職することがなく、また、一旦離職しても再チャレンジが可能であり、男女がともに</a:t>
            </a:r>
            <a:endParaRPr lang="en-US" altLang="ja-JP" sz="1100" dirty="0" smtClean="0">
              <a:solidFill>
                <a:schemeClr val="tx1"/>
              </a:solidFill>
              <a:latin typeface="ＭＳ Ｐ明朝" pitchFamily="18" charset="-128"/>
              <a:ea typeface="ＭＳ Ｐ明朝" pitchFamily="18" charset="-128"/>
              <a:cs typeface="Meiryo UI" panose="020B0604030504040204" pitchFamily="50" charset="-128"/>
            </a:endParaRPr>
          </a:p>
          <a:p>
            <a:r>
              <a:rPr lang="en-US" altLang="ja-JP" sz="1100" dirty="0" smtClean="0">
                <a:solidFill>
                  <a:schemeClr val="tx1"/>
                </a:solidFill>
                <a:latin typeface="ＭＳ Ｐ明朝" pitchFamily="18" charset="-128"/>
                <a:ea typeface="ＭＳ Ｐ明朝" pitchFamily="18" charset="-128"/>
                <a:cs typeface="Meiryo UI" panose="020B0604030504040204" pitchFamily="50" charset="-128"/>
              </a:rPr>
              <a:t>          </a:t>
            </a:r>
            <a:r>
              <a:rPr lang="ja-JP" altLang="en-US" sz="1100" dirty="0" smtClean="0">
                <a:solidFill>
                  <a:schemeClr val="tx1"/>
                </a:solidFill>
                <a:latin typeface="ＭＳ Ｐ明朝" pitchFamily="18" charset="-128"/>
                <a:ea typeface="ＭＳ Ｐ明朝" pitchFamily="18" charset="-128"/>
                <a:cs typeface="Meiryo UI" panose="020B0604030504040204" pitchFamily="50" charset="-128"/>
              </a:rPr>
              <a:t>子育てや介護を担いながら、多様な生き方を選択でき、働きつづけられる。</a:t>
            </a:r>
            <a:endParaRPr lang="en-US" altLang="ja-JP" sz="1100" dirty="0" smtClean="0">
              <a:solidFill>
                <a:schemeClr val="tx1"/>
              </a:solidFill>
              <a:latin typeface="ＭＳ Ｐ明朝" pitchFamily="18" charset="-128"/>
              <a:ea typeface="ＭＳ Ｐ明朝" pitchFamily="18" charset="-128"/>
              <a:cs typeface="Meiryo UI" pitchFamily="50" charset="-128"/>
            </a:endParaRPr>
          </a:p>
          <a:p>
            <a:r>
              <a:rPr lang="ja-JP" altLang="en-US" sz="1100" dirty="0" smtClean="0">
                <a:solidFill>
                  <a:schemeClr val="tx1"/>
                </a:solidFill>
                <a:latin typeface="ＭＳ Ｐ明朝" pitchFamily="18" charset="-128"/>
                <a:ea typeface="ＭＳ Ｐ明朝" pitchFamily="18" charset="-128"/>
                <a:cs typeface="Meiryo UI" pitchFamily="50" charset="-128"/>
              </a:rPr>
              <a:t>　</a:t>
            </a:r>
            <a:r>
              <a:rPr lang="ja-JP" altLang="en-US" sz="1200" dirty="0" smtClean="0">
                <a:solidFill>
                  <a:schemeClr val="tx1"/>
                </a:solidFill>
                <a:latin typeface="ＭＳ Ｐ明朝" pitchFamily="18" charset="-128"/>
                <a:ea typeface="ＭＳ Ｐ明朝" pitchFamily="18" charset="-128"/>
                <a:cs typeface="Meiryo UI" pitchFamily="50" charset="-128"/>
              </a:rPr>
              <a:t>－　活躍したい女性が希望をもてるまち</a:t>
            </a:r>
            <a:endParaRPr lang="en-US" altLang="ja-JP" sz="1050" dirty="0" smtClean="0">
              <a:solidFill>
                <a:schemeClr val="tx1"/>
              </a:solidFill>
              <a:latin typeface="ＭＳ Ｐ明朝" pitchFamily="18" charset="-128"/>
              <a:ea typeface="ＭＳ Ｐ明朝" pitchFamily="18" charset="-128"/>
              <a:cs typeface="Meiryo UI" panose="020B0604030504040204" pitchFamily="50" charset="-128"/>
            </a:endParaRPr>
          </a:p>
          <a:p>
            <a:r>
              <a:rPr lang="ja-JP" altLang="en-US" sz="1050" dirty="0" smtClean="0">
                <a:solidFill>
                  <a:schemeClr val="tx1"/>
                </a:solidFill>
                <a:latin typeface="ＭＳ Ｐ明朝" pitchFamily="18" charset="-128"/>
                <a:ea typeface="ＭＳ Ｐ明朝" pitchFamily="18" charset="-128"/>
                <a:cs typeface="Meiryo UI" panose="020B0604030504040204" pitchFamily="50" charset="-128"/>
              </a:rPr>
              <a:t>　　　　　若者たちに、将来を考え可能性を広げられる機会があり、働く女性に、やりがいや充実感を感じながら働くとともに</a:t>
            </a:r>
            <a:endParaRPr lang="en-US" altLang="ja-JP" sz="1050" dirty="0" smtClean="0">
              <a:solidFill>
                <a:schemeClr val="tx1"/>
              </a:solidFill>
              <a:latin typeface="ＭＳ Ｐ明朝" pitchFamily="18" charset="-128"/>
              <a:ea typeface="ＭＳ Ｐ明朝" pitchFamily="18" charset="-128"/>
              <a:cs typeface="Meiryo UI" pitchFamily="50" charset="-128"/>
            </a:endParaRPr>
          </a:p>
          <a:p>
            <a:r>
              <a:rPr lang="en-US" altLang="ja-JP" sz="1050" dirty="0" smtClean="0">
                <a:solidFill>
                  <a:schemeClr val="tx1"/>
                </a:solidFill>
                <a:latin typeface="ＭＳ Ｐ明朝" pitchFamily="18" charset="-128"/>
                <a:ea typeface="ＭＳ Ｐ明朝" pitchFamily="18" charset="-128"/>
                <a:cs typeface="Meiryo UI" pitchFamily="50" charset="-128"/>
              </a:rPr>
              <a:t>          </a:t>
            </a:r>
            <a:r>
              <a:rPr lang="ja-JP" altLang="en-US" sz="1050" dirty="0" smtClean="0">
                <a:solidFill>
                  <a:schemeClr val="tx1"/>
                </a:solidFill>
                <a:latin typeface="ＭＳ Ｐ明朝" pitchFamily="18" charset="-128"/>
                <a:ea typeface="ＭＳ Ｐ明朝" pitchFamily="18" charset="-128"/>
                <a:cs typeface="Meiryo UI" pitchFamily="50" charset="-128"/>
              </a:rPr>
              <a:t>キャリアアップの機会があり、地域や職場で指導的地位をめざす女性が増える。</a:t>
            </a:r>
            <a:endParaRPr lang="en-US" altLang="ja-JP" sz="1200" dirty="0" smtClean="0">
              <a:solidFill>
                <a:schemeClr val="tx1"/>
              </a:solidFill>
              <a:latin typeface="ＭＳ Ｐ明朝" pitchFamily="18" charset="-128"/>
              <a:ea typeface="ＭＳ Ｐ明朝" pitchFamily="18" charset="-128"/>
              <a:cs typeface="Meiryo UI" pitchFamily="50" charset="-128"/>
            </a:endParaRPr>
          </a:p>
          <a:p>
            <a:r>
              <a:rPr lang="ja-JP" altLang="en-US" sz="1200" dirty="0" smtClean="0">
                <a:solidFill>
                  <a:schemeClr val="tx1"/>
                </a:solidFill>
                <a:latin typeface="ＭＳ Ｐ明朝" pitchFamily="18" charset="-128"/>
                <a:ea typeface="ＭＳ Ｐ明朝" pitchFamily="18" charset="-128"/>
                <a:cs typeface="Meiryo UI" pitchFamily="50" charset="-128"/>
              </a:rPr>
              <a:t>　－　地域で女性がいきいきと輝いているまち</a:t>
            </a:r>
          </a:p>
          <a:p>
            <a:r>
              <a:rPr lang="ja-JP" altLang="en-US" sz="1200" dirty="0">
                <a:solidFill>
                  <a:schemeClr val="tx1"/>
                </a:solidFill>
                <a:latin typeface="ＭＳ Ｐ明朝" pitchFamily="18" charset="-128"/>
                <a:ea typeface="ＭＳ Ｐ明朝" pitchFamily="18" charset="-128"/>
                <a:cs typeface="Meiryo UI" pitchFamily="50" charset="-128"/>
              </a:rPr>
              <a:t>　　　　　</a:t>
            </a:r>
            <a:r>
              <a:rPr lang="ja-JP" altLang="en-US" sz="1100" dirty="0">
                <a:solidFill>
                  <a:schemeClr val="tx1"/>
                </a:solidFill>
                <a:latin typeface="ＭＳ Ｐ明朝" pitchFamily="18" charset="-128"/>
                <a:ea typeface="ＭＳ Ｐ明朝" pitchFamily="18" charset="-128"/>
                <a:cs typeface="Meiryo UI" pitchFamily="50" charset="-128"/>
              </a:rPr>
              <a:t>地域社会のさまざまな場面で、女性ならではの視点が反映され、いきいきと活躍できる。</a:t>
            </a:r>
            <a:endParaRPr lang="ja-JP" altLang="en-US" sz="1100" dirty="0" smtClean="0">
              <a:solidFill>
                <a:schemeClr val="tx1"/>
              </a:solidFill>
              <a:latin typeface="ＭＳ Ｐ明朝" pitchFamily="18" charset="-128"/>
              <a:ea typeface="ＭＳ Ｐ明朝" pitchFamily="18" charset="-128"/>
              <a:cs typeface="Meiryo UI" pitchFamily="50" charset="-128"/>
            </a:endParaRPr>
          </a:p>
          <a:p>
            <a:endParaRPr lang="en-US" altLang="ja-JP" sz="1200" dirty="0" smtClean="0">
              <a:solidFill>
                <a:schemeClr val="tx1"/>
              </a:solidFill>
              <a:latin typeface="Meiryo UI" pitchFamily="50" charset="-128"/>
              <a:ea typeface="Meiryo UI" pitchFamily="50" charset="-128"/>
              <a:cs typeface="Meiryo UI" pitchFamily="50" charset="-128"/>
            </a:endParaRPr>
          </a:p>
        </p:txBody>
      </p:sp>
      <p:sp>
        <p:nvSpPr>
          <p:cNvPr id="7" name="Rectangle 2"/>
          <p:cNvSpPr txBox="1">
            <a:spLocks noChangeArrowheads="1"/>
          </p:cNvSpPr>
          <p:nvPr/>
        </p:nvSpPr>
        <p:spPr bwMode="auto">
          <a:xfrm>
            <a:off x="272480" y="332656"/>
            <a:ext cx="1872208" cy="224620"/>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algn="ctr"/>
            <a:r>
              <a:rPr lang="en-US" altLang="ja-JP" sz="1200" dirty="0" smtClean="0">
                <a:solidFill>
                  <a:schemeClr val="bg1"/>
                </a:solidFill>
                <a:latin typeface="ＭＳ ゴシック" pitchFamily="49" charset="-128"/>
                <a:ea typeface="ＭＳ ゴシック" pitchFamily="49" charset="-128"/>
              </a:rPr>
              <a:t> </a:t>
            </a:r>
            <a:r>
              <a:rPr lang="ja-JP" altLang="en-US" sz="1200" dirty="0" smtClean="0">
                <a:solidFill>
                  <a:schemeClr val="bg1"/>
                </a:solidFill>
                <a:latin typeface="ＭＳ ゴシック" pitchFamily="49" charset="-128"/>
                <a:ea typeface="ＭＳ ゴシック" pitchFamily="49" charset="-128"/>
              </a:rPr>
              <a:t>これまでの課題</a:t>
            </a:r>
            <a:endParaRPr lang="en-US" altLang="ja-JP" sz="1200" dirty="0" smtClean="0">
              <a:solidFill>
                <a:schemeClr val="bg1"/>
              </a:solidFill>
              <a:latin typeface="ＭＳ ゴシック" pitchFamily="49" charset="-128"/>
              <a:ea typeface="ＭＳ ゴシック" pitchFamily="49" charset="-128"/>
            </a:endParaRPr>
          </a:p>
        </p:txBody>
      </p:sp>
      <p:sp>
        <p:nvSpPr>
          <p:cNvPr id="8" name="Rectangle 2"/>
          <p:cNvSpPr txBox="1">
            <a:spLocks noChangeArrowheads="1"/>
          </p:cNvSpPr>
          <p:nvPr/>
        </p:nvSpPr>
        <p:spPr bwMode="auto">
          <a:xfrm>
            <a:off x="2466110" y="130487"/>
            <a:ext cx="7309136" cy="216024"/>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algn="ctr"/>
            <a:r>
              <a:rPr lang="ja-JP" altLang="en-US" sz="1200" dirty="0" smtClean="0">
                <a:solidFill>
                  <a:schemeClr val="bg1"/>
                </a:solidFill>
                <a:latin typeface="ＭＳ ゴシック" pitchFamily="49" charset="-128"/>
                <a:ea typeface="ＭＳ ゴシック" pitchFamily="49" charset="-128"/>
              </a:rPr>
              <a:t>課題に対する方向性等</a:t>
            </a:r>
            <a:endParaRPr lang="en-US" altLang="ja-JP" sz="1200" dirty="0" smtClean="0">
              <a:solidFill>
                <a:schemeClr val="bg1"/>
              </a:solidFill>
              <a:latin typeface="ＭＳ ゴシック" pitchFamily="49" charset="-128"/>
              <a:ea typeface="ＭＳ ゴシック" pitchFamily="49" charset="-128"/>
            </a:endParaRPr>
          </a:p>
        </p:txBody>
      </p:sp>
      <p:sp>
        <p:nvSpPr>
          <p:cNvPr id="9" name="右矢印 8"/>
          <p:cNvSpPr/>
          <p:nvPr/>
        </p:nvSpPr>
        <p:spPr>
          <a:xfrm>
            <a:off x="2244435" y="1124744"/>
            <a:ext cx="151745" cy="1440160"/>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kumimoji="1" lang="ja-JP" altLang="en-US"/>
          </a:p>
        </p:txBody>
      </p:sp>
      <p:graphicFrame>
        <p:nvGraphicFramePr>
          <p:cNvPr id="17" name="表 16"/>
          <p:cNvGraphicFramePr>
            <a:graphicFrameLocks noGrp="1"/>
          </p:cNvGraphicFramePr>
          <p:nvPr>
            <p:extLst>
              <p:ext uri="{D42A27DB-BD31-4B8C-83A1-F6EECF244321}">
                <p14:modId xmlns:p14="http://schemas.microsoft.com/office/powerpoint/2010/main" val="3766899571"/>
              </p:ext>
            </p:extLst>
          </p:nvPr>
        </p:nvGraphicFramePr>
        <p:xfrm>
          <a:off x="272480" y="3520440"/>
          <a:ext cx="9505056" cy="3337560"/>
        </p:xfrm>
        <a:graphic>
          <a:graphicData uri="http://schemas.openxmlformats.org/drawingml/2006/table">
            <a:tbl>
              <a:tblPr firstRow="1" bandRow="1">
                <a:tableStyleId>{5940675A-B579-460E-94D1-54222C63F5DA}</a:tableStyleId>
              </a:tblPr>
              <a:tblGrid>
                <a:gridCol w="1872208">
                  <a:extLst>
                    <a:ext uri="{9D8B030D-6E8A-4147-A177-3AD203B41FA5}">
                      <a16:colId xmlns:a16="http://schemas.microsoft.com/office/drawing/2014/main" val="20000"/>
                    </a:ext>
                  </a:extLst>
                </a:gridCol>
                <a:gridCol w="7632848">
                  <a:extLst>
                    <a:ext uri="{9D8B030D-6E8A-4147-A177-3AD203B41FA5}">
                      <a16:colId xmlns:a16="http://schemas.microsoft.com/office/drawing/2014/main" val="20001"/>
                    </a:ext>
                  </a:extLst>
                </a:gridCol>
              </a:tblGrid>
              <a:tr h="412616">
                <a:tc>
                  <a:txBody>
                    <a:bodyPr/>
                    <a:lstStyle/>
                    <a:p>
                      <a:r>
                        <a:rPr kumimoji="1" lang="ja-JP" altLang="en-US" sz="1400" dirty="0" smtClean="0">
                          <a:solidFill>
                            <a:schemeClr val="tx1"/>
                          </a:solidFill>
                          <a:latin typeface="Meiryo UI" pitchFamily="50" charset="-128"/>
                          <a:ea typeface="Meiryo UI" pitchFamily="50" charset="-128"/>
                          <a:cs typeface="Meiryo UI" pitchFamily="50" charset="-128"/>
                        </a:rPr>
                        <a:t>子育て支援</a:t>
                      </a:r>
                      <a:endParaRPr kumimoji="1" lang="en-US" altLang="ja-JP" sz="1400" dirty="0" smtClean="0">
                        <a:solidFill>
                          <a:schemeClr val="tx1"/>
                        </a:solidFill>
                        <a:latin typeface="Meiryo UI" pitchFamily="50" charset="-128"/>
                        <a:ea typeface="Meiryo UI" pitchFamily="50" charset="-128"/>
                        <a:cs typeface="Meiryo UI" pitchFamily="50" charset="-128"/>
                      </a:endParaRPr>
                    </a:p>
                    <a:p>
                      <a:r>
                        <a:rPr kumimoji="1" lang="ja-JP" altLang="en-US" sz="1400" dirty="0" smtClean="0">
                          <a:solidFill>
                            <a:schemeClr val="tx1"/>
                          </a:solidFill>
                          <a:latin typeface="Meiryo UI" pitchFamily="50" charset="-128"/>
                          <a:ea typeface="Meiryo UI" pitchFamily="50" charset="-128"/>
                          <a:cs typeface="Meiryo UI" pitchFamily="50" charset="-128"/>
                        </a:rPr>
                        <a:t>　　</a:t>
                      </a:r>
                      <a:r>
                        <a:rPr kumimoji="1" lang="ja-JP" altLang="en-US" sz="1400" dirty="0" smtClean="0">
                          <a:solidFill>
                            <a:schemeClr val="tx1"/>
                          </a:solidFill>
                          <a:latin typeface="MingLiU" pitchFamily="49" charset="-120"/>
                          <a:ea typeface="MingLiU" pitchFamily="49" charset="-120"/>
                          <a:cs typeface="Meiryo UI" pitchFamily="50" charset="-128"/>
                        </a:rPr>
                        <a:t>（</a:t>
                      </a:r>
                      <a:r>
                        <a:rPr kumimoji="1" lang="en-US" altLang="ja-JP" sz="1400" dirty="0" smtClean="0">
                          <a:solidFill>
                            <a:schemeClr val="tx1"/>
                          </a:solidFill>
                          <a:latin typeface="MingLiU" pitchFamily="49" charset="-120"/>
                          <a:ea typeface="MingLiU" pitchFamily="49" charset="-120"/>
                          <a:cs typeface="Meiryo UI" pitchFamily="50" charset="-128"/>
                        </a:rPr>
                        <a:t>P114,115</a:t>
                      </a:r>
                      <a:r>
                        <a:rPr kumimoji="1" lang="ja-JP" altLang="en-US" sz="1400" dirty="0" smtClean="0">
                          <a:solidFill>
                            <a:schemeClr val="tx1"/>
                          </a:solidFill>
                          <a:latin typeface="MingLiU" pitchFamily="49" charset="-120"/>
                          <a:ea typeface="MingLiU" pitchFamily="49" charset="-120"/>
                          <a:cs typeface="Meiryo UI" pitchFamily="50" charset="-128"/>
                        </a:rPr>
                        <a:t>）</a:t>
                      </a:r>
                      <a:endParaRPr kumimoji="1" lang="ja-JP" altLang="en-US" sz="1400" dirty="0">
                        <a:solidFill>
                          <a:schemeClr val="tx1"/>
                        </a:solidFill>
                        <a:latin typeface="MingLiU" pitchFamily="49" charset="-120"/>
                        <a:ea typeface="MingLiU" pitchFamily="49" charset="-120"/>
                        <a:cs typeface="Meiryo UI" pitchFamily="50" charset="-128"/>
                      </a:endParaRPr>
                    </a:p>
                  </a:txBody>
                  <a:tcPr marL="99060" marR="99060"/>
                </a:tc>
                <a:tc>
                  <a:txBody>
                    <a:bodyPr/>
                    <a:lstStyle/>
                    <a:p>
                      <a:r>
                        <a:rPr kumimoji="1" lang="ja-JP" altLang="en-US" sz="1200" dirty="0" smtClean="0">
                          <a:solidFill>
                            <a:schemeClr val="tx1"/>
                          </a:solidFill>
                          <a:latin typeface="ＭＳ Ｐ明朝" pitchFamily="18" charset="-128"/>
                          <a:ea typeface="ＭＳ Ｐ明朝" pitchFamily="18" charset="-128"/>
                          <a:cs typeface="Meiryo UI" pitchFamily="50" charset="-128"/>
                        </a:rPr>
                        <a:t>－</a:t>
                      </a:r>
                      <a:r>
                        <a:rPr kumimoji="1" lang="ja-JP" altLang="en-US" sz="1200" baseline="0" dirty="0" smtClean="0">
                          <a:solidFill>
                            <a:schemeClr val="tx1"/>
                          </a:solidFill>
                          <a:latin typeface="ＭＳ Ｐ明朝" pitchFamily="18" charset="-128"/>
                          <a:ea typeface="ＭＳ Ｐ明朝" pitchFamily="18" charset="-128"/>
                          <a:cs typeface="Meiryo UI" pitchFamily="50" charset="-128"/>
                        </a:rPr>
                        <a:t> </a:t>
                      </a:r>
                      <a:r>
                        <a:rPr kumimoji="1" lang="ja-JP" altLang="en-US" sz="1200" dirty="0" smtClean="0">
                          <a:solidFill>
                            <a:schemeClr val="tx1"/>
                          </a:solidFill>
                          <a:latin typeface="ＭＳ Ｐ明朝" pitchFamily="18" charset="-128"/>
                          <a:ea typeface="ＭＳ Ｐ明朝" pitchFamily="18" charset="-128"/>
                          <a:cs typeface="Meiryo UI" pitchFamily="50" charset="-128"/>
                        </a:rPr>
                        <a:t>待機児童対策　</a:t>
                      </a:r>
                      <a:r>
                        <a:rPr kumimoji="1" lang="en-US" altLang="ja-JP" sz="1200" dirty="0" smtClean="0">
                          <a:solidFill>
                            <a:schemeClr val="tx1"/>
                          </a:solidFill>
                          <a:latin typeface="ＭＳ Ｐ明朝" pitchFamily="18" charset="-128"/>
                          <a:ea typeface="ＭＳ Ｐ明朝" pitchFamily="18" charset="-128"/>
                          <a:cs typeface="Meiryo UI" pitchFamily="50" charset="-128"/>
                        </a:rPr>
                        <a:t>〈2014</a:t>
                      </a:r>
                      <a:r>
                        <a:rPr kumimoji="1" lang="ja-JP" altLang="en-US" sz="1200" dirty="0" smtClean="0">
                          <a:solidFill>
                            <a:schemeClr val="tx1"/>
                          </a:solidFill>
                          <a:latin typeface="ＭＳ Ｐ明朝" pitchFamily="18" charset="-128"/>
                          <a:ea typeface="ＭＳ Ｐ明朝" pitchFamily="18" charset="-128"/>
                          <a:cs typeface="Meiryo UI" pitchFamily="50" charset="-128"/>
                        </a:rPr>
                        <a:t>予算：</a:t>
                      </a:r>
                      <a:r>
                        <a:rPr kumimoji="1" lang="en-US" altLang="ja-JP" sz="1200" dirty="0" smtClean="0">
                          <a:solidFill>
                            <a:schemeClr val="tx1"/>
                          </a:solidFill>
                          <a:latin typeface="ＭＳ Ｐ明朝" pitchFamily="18" charset="-128"/>
                          <a:ea typeface="ＭＳ Ｐ明朝" pitchFamily="18" charset="-128"/>
                          <a:cs typeface="Meiryo UI" pitchFamily="50" charset="-128"/>
                        </a:rPr>
                        <a:t>54</a:t>
                      </a:r>
                      <a:r>
                        <a:rPr kumimoji="1" lang="ja-JP" altLang="en-US" sz="1200" dirty="0" smtClean="0">
                          <a:solidFill>
                            <a:schemeClr val="tx1"/>
                          </a:solidFill>
                          <a:latin typeface="ＭＳ Ｐ明朝" pitchFamily="18" charset="-128"/>
                          <a:ea typeface="ＭＳ Ｐ明朝" pitchFamily="18" charset="-128"/>
                          <a:cs typeface="Meiryo UI" pitchFamily="50" charset="-128"/>
                        </a:rPr>
                        <a:t>億</a:t>
                      </a:r>
                      <a:r>
                        <a:rPr kumimoji="1" lang="en-US" altLang="ja-JP" sz="1200" dirty="0" smtClean="0">
                          <a:solidFill>
                            <a:schemeClr val="tx1"/>
                          </a:solidFill>
                          <a:latin typeface="ＭＳ Ｐ明朝" pitchFamily="18" charset="-128"/>
                          <a:ea typeface="ＭＳ Ｐ明朝" pitchFamily="18" charset="-128"/>
                          <a:cs typeface="Meiryo UI" pitchFamily="50" charset="-128"/>
                        </a:rPr>
                        <a:t>3,900</a:t>
                      </a:r>
                      <a:r>
                        <a:rPr kumimoji="1" lang="ja-JP" altLang="en-US" sz="1200" dirty="0" smtClean="0">
                          <a:solidFill>
                            <a:schemeClr val="tx1"/>
                          </a:solidFill>
                          <a:latin typeface="ＭＳ Ｐ明朝" pitchFamily="18" charset="-128"/>
                          <a:ea typeface="ＭＳ Ｐ明朝" pitchFamily="18" charset="-128"/>
                          <a:cs typeface="Meiryo UI" pitchFamily="50" charset="-128"/>
                        </a:rPr>
                        <a:t>万円</a:t>
                      </a:r>
                      <a:r>
                        <a:rPr kumimoji="1" lang="en-US" altLang="ja-JP" sz="1200" dirty="0" smtClean="0">
                          <a:solidFill>
                            <a:schemeClr val="tx1"/>
                          </a:solidFill>
                          <a:latin typeface="ＭＳ Ｐ明朝" pitchFamily="18" charset="-128"/>
                          <a:ea typeface="ＭＳ Ｐ明朝" pitchFamily="18" charset="-128"/>
                          <a:cs typeface="Meiryo UI" pitchFamily="50" charset="-128"/>
                        </a:rPr>
                        <a:t>〉</a:t>
                      </a:r>
                    </a:p>
                    <a:p>
                      <a:r>
                        <a:rPr kumimoji="1" lang="ja-JP" altLang="en-US" sz="1200" dirty="0" smtClean="0">
                          <a:solidFill>
                            <a:schemeClr val="tx1"/>
                          </a:solidFill>
                          <a:latin typeface="ＭＳ Ｐ明朝" pitchFamily="18" charset="-128"/>
                          <a:ea typeface="ＭＳ Ｐ明朝" pitchFamily="18" charset="-128"/>
                          <a:cs typeface="Meiryo UI" pitchFamily="50" charset="-128"/>
                        </a:rPr>
                        <a:t>－ 病児・病後児保育の充実　</a:t>
                      </a:r>
                      <a:r>
                        <a:rPr kumimoji="1" lang="en-US" altLang="ja-JP" sz="1200" dirty="0" smtClean="0">
                          <a:solidFill>
                            <a:schemeClr val="tx1"/>
                          </a:solidFill>
                          <a:latin typeface="ＭＳ Ｐ明朝" pitchFamily="18" charset="-128"/>
                          <a:ea typeface="ＭＳ Ｐ明朝" pitchFamily="18" charset="-128"/>
                          <a:cs typeface="Meiryo UI" pitchFamily="50" charset="-128"/>
                        </a:rPr>
                        <a:t>〈2014</a:t>
                      </a:r>
                      <a:r>
                        <a:rPr kumimoji="1" lang="ja-JP" altLang="en-US" sz="1200" dirty="0" smtClean="0">
                          <a:solidFill>
                            <a:schemeClr val="tx1"/>
                          </a:solidFill>
                          <a:latin typeface="ＭＳ Ｐ明朝" pitchFamily="18" charset="-128"/>
                          <a:ea typeface="ＭＳ Ｐ明朝" pitchFamily="18" charset="-128"/>
                          <a:cs typeface="Meiryo UI" pitchFamily="50" charset="-128"/>
                        </a:rPr>
                        <a:t>予算：</a:t>
                      </a:r>
                      <a:r>
                        <a:rPr kumimoji="1" lang="en-US" altLang="ja-JP" sz="1200" dirty="0" smtClean="0">
                          <a:solidFill>
                            <a:schemeClr val="tx1"/>
                          </a:solidFill>
                          <a:latin typeface="ＭＳ Ｐ明朝" pitchFamily="18" charset="-128"/>
                          <a:ea typeface="ＭＳ Ｐ明朝" pitchFamily="18" charset="-128"/>
                          <a:cs typeface="Meiryo UI" pitchFamily="50" charset="-128"/>
                        </a:rPr>
                        <a:t>2</a:t>
                      </a:r>
                      <a:r>
                        <a:rPr kumimoji="1" lang="ja-JP" altLang="en-US" sz="1200" dirty="0" smtClean="0">
                          <a:solidFill>
                            <a:schemeClr val="tx1"/>
                          </a:solidFill>
                          <a:latin typeface="ＭＳ Ｐ明朝" pitchFamily="18" charset="-128"/>
                          <a:ea typeface="ＭＳ Ｐ明朝" pitchFamily="18" charset="-128"/>
                          <a:cs typeface="Meiryo UI" pitchFamily="50" charset="-128"/>
                        </a:rPr>
                        <a:t>億</a:t>
                      </a:r>
                      <a:r>
                        <a:rPr kumimoji="1" lang="en-US" altLang="ja-JP" sz="1200" dirty="0" smtClean="0">
                          <a:solidFill>
                            <a:schemeClr val="tx1"/>
                          </a:solidFill>
                          <a:latin typeface="ＭＳ Ｐ明朝" pitchFamily="18" charset="-128"/>
                          <a:ea typeface="ＭＳ Ｐ明朝" pitchFamily="18" charset="-128"/>
                          <a:cs typeface="Meiryo UI" pitchFamily="50" charset="-128"/>
                        </a:rPr>
                        <a:t>4,600</a:t>
                      </a:r>
                      <a:r>
                        <a:rPr kumimoji="1" lang="ja-JP" altLang="en-US" sz="1200" dirty="0" smtClean="0">
                          <a:solidFill>
                            <a:schemeClr val="tx1"/>
                          </a:solidFill>
                          <a:latin typeface="ＭＳ Ｐ明朝" pitchFamily="18" charset="-128"/>
                          <a:ea typeface="ＭＳ Ｐ明朝" pitchFamily="18" charset="-128"/>
                          <a:cs typeface="Meiryo UI" pitchFamily="50" charset="-128"/>
                        </a:rPr>
                        <a:t>万円</a:t>
                      </a:r>
                      <a:r>
                        <a:rPr kumimoji="1" lang="en-US" altLang="ja-JP" sz="1200" dirty="0" smtClean="0">
                          <a:solidFill>
                            <a:schemeClr val="tx1"/>
                          </a:solidFill>
                          <a:latin typeface="ＭＳ Ｐ明朝" pitchFamily="18" charset="-128"/>
                          <a:ea typeface="ＭＳ Ｐ明朝" pitchFamily="18" charset="-128"/>
                          <a:cs typeface="Meiryo UI" pitchFamily="50" charset="-128"/>
                        </a:rPr>
                        <a:t>〉</a:t>
                      </a:r>
                    </a:p>
                    <a:p>
                      <a:r>
                        <a:rPr kumimoji="1" lang="ja-JP" altLang="en-US" sz="1200" dirty="0" smtClean="0">
                          <a:solidFill>
                            <a:schemeClr val="tx1"/>
                          </a:solidFill>
                          <a:latin typeface="ＭＳ Ｐ明朝" pitchFamily="18" charset="-128"/>
                          <a:ea typeface="ＭＳ Ｐ明朝" pitchFamily="18" charset="-128"/>
                          <a:cs typeface="Meiryo UI" pitchFamily="50" charset="-128"/>
                        </a:rPr>
                        <a:t>－ 小学校の放課後事業（活動場所の提供）など　</a:t>
                      </a:r>
                      <a:r>
                        <a:rPr kumimoji="1" lang="en-US" altLang="ja-JP" sz="1200" dirty="0" smtClean="0">
                          <a:solidFill>
                            <a:schemeClr val="tx1"/>
                          </a:solidFill>
                          <a:latin typeface="ＭＳ Ｐ明朝" pitchFamily="18" charset="-128"/>
                          <a:ea typeface="ＭＳ Ｐ明朝" pitchFamily="18" charset="-128"/>
                          <a:cs typeface="Meiryo UI" pitchFamily="50" charset="-128"/>
                        </a:rPr>
                        <a:t>〈2014</a:t>
                      </a:r>
                      <a:r>
                        <a:rPr kumimoji="1" lang="ja-JP" altLang="en-US" sz="1200" dirty="0" smtClean="0">
                          <a:solidFill>
                            <a:schemeClr val="tx1"/>
                          </a:solidFill>
                          <a:latin typeface="ＭＳ Ｐ明朝" pitchFamily="18" charset="-128"/>
                          <a:ea typeface="ＭＳ Ｐ明朝" pitchFamily="18" charset="-128"/>
                          <a:cs typeface="Meiryo UI" pitchFamily="50" charset="-128"/>
                        </a:rPr>
                        <a:t>予算：</a:t>
                      </a:r>
                      <a:r>
                        <a:rPr kumimoji="1" lang="en-US" altLang="ja-JP" sz="1200" dirty="0" smtClean="0">
                          <a:solidFill>
                            <a:schemeClr val="tx1"/>
                          </a:solidFill>
                          <a:latin typeface="ＭＳ Ｐ明朝" pitchFamily="18" charset="-128"/>
                          <a:ea typeface="ＭＳ Ｐ明朝" pitchFamily="18" charset="-128"/>
                          <a:cs typeface="Meiryo UI" pitchFamily="50" charset="-128"/>
                        </a:rPr>
                        <a:t>37</a:t>
                      </a:r>
                      <a:r>
                        <a:rPr kumimoji="1" lang="ja-JP" altLang="en-US" sz="1200" dirty="0" smtClean="0">
                          <a:solidFill>
                            <a:schemeClr val="tx1"/>
                          </a:solidFill>
                          <a:latin typeface="ＭＳ Ｐ明朝" pitchFamily="18" charset="-128"/>
                          <a:ea typeface="ＭＳ Ｐ明朝" pitchFamily="18" charset="-128"/>
                          <a:cs typeface="Meiryo UI" pitchFamily="50" charset="-128"/>
                        </a:rPr>
                        <a:t>億</a:t>
                      </a:r>
                      <a:r>
                        <a:rPr kumimoji="1" lang="en-US" altLang="ja-JP" sz="1200" dirty="0" smtClean="0">
                          <a:solidFill>
                            <a:schemeClr val="tx1"/>
                          </a:solidFill>
                          <a:latin typeface="ＭＳ Ｐ明朝" pitchFamily="18" charset="-128"/>
                          <a:ea typeface="ＭＳ Ｐ明朝" pitchFamily="18" charset="-128"/>
                          <a:cs typeface="Meiryo UI" pitchFamily="50" charset="-128"/>
                        </a:rPr>
                        <a:t>8,300</a:t>
                      </a:r>
                      <a:r>
                        <a:rPr kumimoji="1" lang="ja-JP" altLang="en-US" sz="1200" dirty="0" smtClean="0">
                          <a:solidFill>
                            <a:schemeClr val="tx1"/>
                          </a:solidFill>
                          <a:latin typeface="ＭＳ Ｐ明朝" pitchFamily="18" charset="-128"/>
                          <a:ea typeface="ＭＳ Ｐ明朝" pitchFamily="18" charset="-128"/>
                          <a:cs typeface="Meiryo UI" pitchFamily="50" charset="-128"/>
                        </a:rPr>
                        <a:t>万円</a:t>
                      </a:r>
                      <a:r>
                        <a:rPr kumimoji="1" lang="en-US" altLang="ja-JP" sz="1200" dirty="0" smtClean="0">
                          <a:solidFill>
                            <a:schemeClr val="tx1"/>
                          </a:solidFill>
                          <a:latin typeface="ＭＳ Ｐ明朝" pitchFamily="18" charset="-128"/>
                          <a:ea typeface="ＭＳ Ｐ明朝" pitchFamily="18" charset="-128"/>
                          <a:cs typeface="Meiryo UI" pitchFamily="50" charset="-128"/>
                        </a:rPr>
                        <a:t>〉</a:t>
                      </a:r>
                      <a:endParaRPr kumimoji="1" lang="en-US" altLang="ja-JP" sz="1200" b="1" dirty="0" smtClean="0">
                        <a:solidFill>
                          <a:schemeClr val="tx1"/>
                        </a:solidFill>
                        <a:latin typeface="ＭＳ Ｐ明朝" pitchFamily="18" charset="-128"/>
                        <a:ea typeface="ＭＳ Ｐ明朝" pitchFamily="18" charset="-128"/>
                        <a:cs typeface="Meiryo UI" pitchFamily="50" charset="-128"/>
                      </a:endParaRPr>
                    </a:p>
                  </a:txBody>
                  <a:tcPr marL="99060" marR="99060"/>
                </a:tc>
                <a:extLst>
                  <a:ext uri="{0D108BD9-81ED-4DB2-BD59-A6C34878D82A}">
                    <a16:rowId xmlns:a16="http://schemas.microsoft.com/office/drawing/2014/main" val="10000"/>
                  </a:ext>
                </a:extLst>
              </a:tr>
              <a:tr h="708640">
                <a:tc>
                  <a:txBody>
                    <a:bodyPr/>
                    <a:lstStyle/>
                    <a:p>
                      <a:r>
                        <a:rPr kumimoji="1" lang="ja-JP" altLang="en-US" sz="1400" dirty="0" smtClean="0">
                          <a:solidFill>
                            <a:schemeClr val="tx1"/>
                          </a:solidFill>
                          <a:latin typeface="Meiryo UI" pitchFamily="50" charset="-128"/>
                          <a:ea typeface="Meiryo UI" pitchFamily="50" charset="-128"/>
                          <a:cs typeface="Meiryo UI" pitchFamily="50" charset="-128"/>
                        </a:rPr>
                        <a:t>女性の就労支援</a:t>
                      </a:r>
                      <a:endParaRPr kumimoji="1" lang="en-US" altLang="ja-JP" sz="1400" dirty="0" smtClean="0">
                        <a:solidFill>
                          <a:schemeClr val="tx1"/>
                        </a:solidFill>
                        <a:latin typeface="Meiryo UI" pitchFamily="50" charset="-128"/>
                        <a:ea typeface="Meiryo UI" pitchFamily="50" charset="-128"/>
                        <a:cs typeface="Meiryo UI" pitchFamily="50" charset="-128"/>
                      </a:endParaRPr>
                    </a:p>
                    <a:p>
                      <a:endParaRPr kumimoji="1" lang="ja-JP" altLang="en-US" sz="1400" dirty="0">
                        <a:solidFill>
                          <a:schemeClr val="tx1"/>
                        </a:solidFill>
                        <a:latin typeface="Meiryo UI" pitchFamily="50" charset="-128"/>
                        <a:ea typeface="Meiryo UI" pitchFamily="50" charset="-128"/>
                        <a:cs typeface="Meiryo UI" pitchFamily="50" charset="-128"/>
                      </a:endParaRPr>
                    </a:p>
                  </a:txBody>
                  <a:tcPr marL="99060" marR="99060">
                    <a:lnB w="12700" cap="flat" cmpd="sng" algn="ctr">
                      <a:solidFill>
                        <a:schemeClr val="tx1"/>
                      </a:solidFill>
                      <a:prstDash val="solid"/>
                      <a:round/>
                      <a:headEnd type="none" w="med" len="med"/>
                      <a:tailEnd type="none" w="med" len="med"/>
                    </a:lnB>
                  </a:tcPr>
                </a:tc>
                <a:tc>
                  <a:txBody>
                    <a:bodyPr/>
                    <a:lstStyle/>
                    <a:p>
                      <a:r>
                        <a:rPr kumimoji="1" lang="ja-JP" altLang="en-US" sz="1200" dirty="0" smtClean="0">
                          <a:solidFill>
                            <a:schemeClr val="tx1"/>
                          </a:solidFill>
                          <a:latin typeface="ＭＳ Ｐ明朝" pitchFamily="18" charset="-128"/>
                          <a:ea typeface="ＭＳ Ｐ明朝" pitchFamily="18" charset="-128"/>
                          <a:cs typeface="Meiryo UI" pitchFamily="50" charset="-128"/>
                        </a:rPr>
                        <a:t>－ 女性の社会復帰・就職活動のワンストップ相談体制　</a:t>
                      </a:r>
                      <a:r>
                        <a:rPr kumimoji="1" lang="en-US" altLang="ja-JP" sz="1200" dirty="0" smtClean="0">
                          <a:solidFill>
                            <a:schemeClr val="tx1"/>
                          </a:solidFill>
                          <a:latin typeface="ＭＳ Ｐ明朝" pitchFamily="18" charset="-128"/>
                          <a:ea typeface="ＭＳ Ｐ明朝" pitchFamily="18" charset="-128"/>
                          <a:cs typeface="Meiryo UI" pitchFamily="50" charset="-128"/>
                        </a:rPr>
                        <a:t>〈2014</a:t>
                      </a:r>
                      <a:r>
                        <a:rPr kumimoji="1" lang="ja-JP" altLang="en-US" sz="1200" dirty="0" smtClean="0">
                          <a:solidFill>
                            <a:schemeClr val="tx1"/>
                          </a:solidFill>
                          <a:latin typeface="ＭＳ Ｐ明朝" pitchFamily="18" charset="-128"/>
                          <a:ea typeface="ＭＳ Ｐ明朝" pitchFamily="18" charset="-128"/>
                          <a:cs typeface="Meiryo UI" pitchFamily="50" charset="-128"/>
                        </a:rPr>
                        <a:t>予算：</a:t>
                      </a:r>
                      <a:r>
                        <a:rPr kumimoji="1" lang="en-US" altLang="ja-JP" sz="1200" dirty="0" smtClean="0">
                          <a:solidFill>
                            <a:schemeClr val="tx1"/>
                          </a:solidFill>
                          <a:latin typeface="ＭＳ Ｐ明朝" pitchFamily="18" charset="-128"/>
                          <a:ea typeface="ＭＳ Ｐ明朝" pitchFamily="18" charset="-128"/>
                          <a:cs typeface="Meiryo UI" pitchFamily="50" charset="-128"/>
                        </a:rPr>
                        <a:t>3,500</a:t>
                      </a:r>
                      <a:r>
                        <a:rPr kumimoji="1" lang="ja-JP" altLang="en-US" sz="1200" dirty="0" smtClean="0">
                          <a:solidFill>
                            <a:schemeClr val="tx1"/>
                          </a:solidFill>
                          <a:latin typeface="ＭＳ Ｐ明朝" pitchFamily="18" charset="-128"/>
                          <a:ea typeface="ＭＳ Ｐ明朝" pitchFamily="18" charset="-128"/>
                          <a:cs typeface="Meiryo UI" pitchFamily="50" charset="-128"/>
                        </a:rPr>
                        <a:t>万円</a:t>
                      </a:r>
                      <a:r>
                        <a:rPr kumimoji="1" lang="en-US" altLang="ja-JP" sz="1200" dirty="0" smtClean="0">
                          <a:solidFill>
                            <a:schemeClr val="tx1"/>
                          </a:solidFill>
                          <a:latin typeface="ＭＳ Ｐ明朝" pitchFamily="18" charset="-128"/>
                          <a:ea typeface="ＭＳ Ｐ明朝" pitchFamily="18" charset="-128"/>
                          <a:cs typeface="Meiryo UI" pitchFamily="50" charset="-128"/>
                        </a:rPr>
                        <a:t>〉</a:t>
                      </a:r>
                    </a:p>
                    <a:p>
                      <a:r>
                        <a:rPr kumimoji="1" lang="ja-JP" altLang="en-US" sz="1100" dirty="0" smtClean="0">
                          <a:solidFill>
                            <a:schemeClr val="tx1"/>
                          </a:solidFill>
                          <a:latin typeface="ＭＳ Ｐ明朝" pitchFamily="18" charset="-128"/>
                          <a:ea typeface="ＭＳ Ｐ明朝" pitchFamily="18" charset="-128"/>
                          <a:cs typeface="Meiryo UI" pitchFamily="50" charset="-128"/>
                        </a:rPr>
                        <a:t>　　　　 </a:t>
                      </a:r>
                      <a:r>
                        <a:rPr lang="ja-JP" altLang="en-US" sz="1100" dirty="0" smtClean="0">
                          <a:solidFill>
                            <a:schemeClr val="tx1"/>
                          </a:solidFill>
                          <a:latin typeface="ＭＳ Ｐ明朝" pitchFamily="18" charset="-128"/>
                          <a:ea typeface="ＭＳ Ｐ明朝" pitchFamily="18" charset="-128"/>
                          <a:cs typeface="Meiryo UI" pitchFamily="50" charset="-128"/>
                        </a:rPr>
                        <a:t>子育てで仕事を辞めた女性や母子家庭の母などの就職支援・職業相談・紹介を行う「しごと情報ひろばマザーズ」開設</a:t>
                      </a:r>
                      <a:endParaRPr lang="en-US" altLang="ja-JP" sz="1100" dirty="0" smtClean="0">
                        <a:solidFill>
                          <a:schemeClr val="tx1"/>
                        </a:solidFill>
                        <a:latin typeface="ＭＳ Ｐ明朝" pitchFamily="18" charset="-128"/>
                        <a:ea typeface="ＭＳ Ｐ明朝" pitchFamily="18" charset="-128"/>
                        <a:cs typeface="Meiryo UI" pitchFamily="50" charset="-128"/>
                      </a:endParaRPr>
                    </a:p>
                    <a:p>
                      <a:r>
                        <a:rPr lang="ja-JP" altLang="en-US" sz="1100" dirty="0" smtClean="0">
                          <a:solidFill>
                            <a:schemeClr val="tx1"/>
                          </a:solidFill>
                          <a:latin typeface="ＭＳ Ｐ明朝" pitchFamily="18" charset="-128"/>
                          <a:ea typeface="ＭＳ Ｐ明朝" pitchFamily="18" charset="-128"/>
                          <a:cs typeface="Meiryo UI" pitchFamily="50" charset="-128"/>
                        </a:rPr>
                        <a:t>　　　 　国のマザーズハローワークとも連携し、子育てと両立しやすい求人情報や保育に関する情報等もワンストップで提供</a:t>
                      </a:r>
                      <a:endParaRPr lang="en-US" altLang="ja-JP" sz="1100" dirty="0" smtClean="0">
                        <a:solidFill>
                          <a:schemeClr val="tx1"/>
                        </a:solidFill>
                        <a:latin typeface="ＭＳ Ｐ明朝" pitchFamily="18" charset="-128"/>
                        <a:ea typeface="ＭＳ Ｐ明朝" pitchFamily="18" charset="-128"/>
                        <a:cs typeface="Meiryo UI" pitchFamily="50" charset="-128"/>
                      </a:endParaRPr>
                    </a:p>
                    <a:p>
                      <a:r>
                        <a:rPr lang="ja-JP" altLang="en-US" sz="1100" dirty="0" smtClean="0">
                          <a:solidFill>
                            <a:schemeClr val="tx1"/>
                          </a:solidFill>
                          <a:latin typeface="ＭＳ Ｐ明朝" pitchFamily="18" charset="-128"/>
                          <a:ea typeface="ＭＳ Ｐ明朝" pitchFamily="18" charset="-128"/>
                          <a:cs typeface="Meiryo UI" pitchFamily="50" charset="-128"/>
                        </a:rPr>
                        <a:t>　　　　 特に支援が必要な方の条件に合わせた「指名求人開拓」も行う。保育士常駐。</a:t>
                      </a:r>
                      <a:endParaRPr kumimoji="1" lang="en-US" altLang="ja-JP" sz="1100" dirty="0" smtClean="0">
                        <a:solidFill>
                          <a:schemeClr val="tx1"/>
                        </a:solidFill>
                        <a:latin typeface="ＭＳ Ｐ明朝" pitchFamily="18" charset="-128"/>
                        <a:ea typeface="ＭＳ Ｐ明朝" pitchFamily="18" charset="-128"/>
                        <a:cs typeface="Meiryo UI" pitchFamily="50" charset="-128"/>
                      </a:endParaRPr>
                    </a:p>
                  </a:txBody>
                  <a:tcPr marL="99060" marR="99060">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1848562">
                <a:tc>
                  <a:txBody>
                    <a:bodyPr/>
                    <a:lstStyle/>
                    <a:p>
                      <a:r>
                        <a:rPr kumimoji="1" lang="ja-JP" altLang="en-US" sz="1400" dirty="0" smtClean="0">
                          <a:solidFill>
                            <a:schemeClr val="tx1"/>
                          </a:solidFill>
                          <a:latin typeface="Meiryo UI" pitchFamily="50" charset="-128"/>
                          <a:ea typeface="Meiryo UI" pitchFamily="50" charset="-128"/>
                          <a:cs typeface="Meiryo UI" pitchFamily="50" charset="-128"/>
                        </a:rPr>
                        <a:t>女性の活躍促進につなげるための制度構築</a:t>
                      </a:r>
                      <a:endParaRPr kumimoji="1" lang="ja-JP" altLang="en-US" sz="1400" dirty="0">
                        <a:solidFill>
                          <a:schemeClr val="tx1"/>
                        </a:solidFill>
                        <a:latin typeface="Meiryo UI" pitchFamily="50" charset="-128"/>
                        <a:ea typeface="Meiryo UI" pitchFamily="50" charset="-128"/>
                        <a:cs typeface="Meiryo UI" pitchFamily="50" charset="-128"/>
                      </a:endParaRPr>
                    </a:p>
                  </a:txBody>
                  <a:tcPr marL="99060" marR="99060">
                    <a:lnT w="12700" cap="flat" cmpd="sng" algn="ctr">
                      <a:solidFill>
                        <a:schemeClr val="tx1"/>
                      </a:solidFill>
                      <a:prstDash val="solid"/>
                      <a:round/>
                      <a:headEnd type="none" w="med" len="med"/>
                      <a:tailEnd type="none" w="med" len="med"/>
                    </a:lnT>
                  </a:tcPr>
                </a:tc>
                <a:tc>
                  <a:txBody>
                    <a:bodyPr/>
                    <a:lstStyle/>
                    <a:p>
                      <a:r>
                        <a:rPr kumimoji="1" lang="ja-JP" altLang="en-US" sz="1200" dirty="0" smtClean="0">
                          <a:solidFill>
                            <a:schemeClr val="tx1"/>
                          </a:solidFill>
                          <a:latin typeface="ＭＳ Ｐ明朝" pitchFamily="18" charset="-128"/>
                          <a:ea typeface="ＭＳ Ｐ明朝" pitchFamily="18" charset="-128"/>
                          <a:cs typeface="Meiryo UI" pitchFamily="50" charset="-128"/>
                        </a:rPr>
                        <a:t>－ 女性活躍促進企業の認証</a:t>
                      </a:r>
                      <a:r>
                        <a:rPr kumimoji="1" lang="en-US" altLang="ja-JP" sz="1200" dirty="0" smtClean="0">
                          <a:solidFill>
                            <a:schemeClr val="tx1"/>
                          </a:solidFill>
                          <a:latin typeface="ＭＳ Ｐ明朝" pitchFamily="18" charset="-128"/>
                          <a:ea typeface="ＭＳ Ｐ明朝" pitchFamily="18" charset="-128"/>
                          <a:cs typeface="Meiryo UI" pitchFamily="50" charset="-128"/>
                        </a:rPr>
                        <a:t>〈2014</a:t>
                      </a:r>
                      <a:r>
                        <a:rPr kumimoji="1" lang="ja-JP" altLang="en-US" sz="1200" dirty="0" smtClean="0">
                          <a:solidFill>
                            <a:schemeClr val="tx1"/>
                          </a:solidFill>
                          <a:latin typeface="ＭＳ Ｐ明朝" pitchFamily="18" charset="-128"/>
                          <a:ea typeface="ＭＳ Ｐ明朝" pitchFamily="18" charset="-128"/>
                          <a:cs typeface="Meiryo UI" pitchFamily="50" charset="-128"/>
                        </a:rPr>
                        <a:t>予算：</a:t>
                      </a:r>
                      <a:r>
                        <a:rPr kumimoji="1" lang="en-US" altLang="ja-JP" sz="1200" dirty="0" smtClean="0">
                          <a:solidFill>
                            <a:schemeClr val="tx1"/>
                          </a:solidFill>
                          <a:latin typeface="ＭＳ Ｐ明朝" pitchFamily="18" charset="-128"/>
                          <a:ea typeface="ＭＳ Ｐ明朝" pitchFamily="18" charset="-128"/>
                          <a:cs typeface="Meiryo UI" pitchFamily="50" charset="-128"/>
                        </a:rPr>
                        <a:t>700</a:t>
                      </a:r>
                      <a:r>
                        <a:rPr kumimoji="1" lang="ja-JP" altLang="en-US" sz="1200" dirty="0" smtClean="0">
                          <a:solidFill>
                            <a:schemeClr val="tx1"/>
                          </a:solidFill>
                          <a:latin typeface="ＭＳ Ｐ明朝" pitchFamily="18" charset="-128"/>
                          <a:ea typeface="ＭＳ Ｐ明朝" pitchFamily="18" charset="-128"/>
                          <a:cs typeface="Meiryo UI" pitchFamily="50" charset="-128"/>
                        </a:rPr>
                        <a:t>万円</a:t>
                      </a:r>
                      <a:r>
                        <a:rPr kumimoji="1" lang="en-US" altLang="ja-JP" sz="1200" dirty="0" smtClean="0">
                          <a:solidFill>
                            <a:schemeClr val="tx1"/>
                          </a:solidFill>
                          <a:latin typeface="ＭＳ Ｐ明朝" pitchFamily="18" charset="-128"/>
                          <a:ea typeface="ＭＳ Ｐ明朝" pitchFamily="18" charset="-128"/>
                          <a:cs typeface="Meiryo UI" pitchFamily="50" charset="-128"/>
                        </a:rPr>
                        <a:t>〉</a:t>
                      </a:r>
                    </a:p>
                    <a:p>
                      <a:r>
                        <a:rPr kumimoji="1" lang="ja-JP" altLang="en-US" sz="1200" dirty="0" smtClean="0">
                          <a:solidFill>
                            <a:schemeClr val="tx1"/>
                          </a:solidFill>
                          <a:latin typeface="ＭＳ Ｐ明朝" pitchFamily="18" charset="-128"/>
                          <a:ea typeface="ＭＳ Ｐ明朝" pitchFamily="18" charset="-128"/>
                          <a:cs typeface="Meiryo UI" pitchFamily="50" charset="-128"/>
                        </a:rPr>
                        <a:t>　　　　</a:t>
                      </a:r>
                      <a:r>
                        <a:rPr kumimoji="1" lang="ja-JP" altLang="en-US" sz="1100" dirty="0" smtClean="0">
                          <a:solidFill>
                            <a:schemeClr val="tx1"/>
                          </a:solidFill>
                          <a:latin typeface="ＭＳ Ｐ明朝" pitchFamily="18" charset="-128"/>
                          <a:ea typeface="ＭＳ Ｐ明朝" pitchFamily="18" charset="-128"/>
                          <a:cs typeface="Meiryo UI" pitchFamily="50" charset="-128"/>
                        </a:rPr>
                        <a:t>女性が働きやすい職場づくりに取組む企業の認証や就業規則等整備のコンサルタント派遣</a:t>
                      </a:r>
                      <a:endParaRPr kumimoji="1" lang="en-US" altLang="ja-JP" sz="1200" dirty="0" smtClean="0">
                        <a:solidFill>
                          <a:schemeClr val="tx1"/>
                        </a:solidFill>
                        <a:latin typeface="ＭＳ Ｐ明朝" pitchFamily="18" charset="-128"/>
                        <a:ea typeface="ＭＳ Ｐ明朝" pitchFamily="18" charset="-128"/>
                        <a:cs typeface="Meiryo UI" pitchFamily="50" charset="-128"/>
                      </a:endParaRPr>
                    </a:p>
                    <a:p>
                      <a:r>
                        <a:rPr kumimoji="1" lang="ja-JP" altLang="en-US" sz="1200" dirty="0" smtClean="0">
                          <a:solidFill>
                            <a:schemeClr val="tx1"/>
                          </a:solidFill>
                          <a:latin typeface="ＭＳ Ｐ明朝" pitchFamily="18" charset="-128"/>
                          <a:ea typeface="ＭＳ Ｐ明朝" pitchFamily="18" charset="-128"/>
                          <a:cs typeface="Meiryo UI" pitchFamily="50" charset="-128"/>
                        </a:rPr>
                        <a:t>－ キャリア形成支援　</a:t>
                      </a:r>
                      <a:r>
                        <a:rPr kumimoji="1" lang="en-US" altLang="ja-JP" sz="1200" dirty="0" smtClean="0">
                          <a:solidFill>
                            <a:schemeClr val="tx1"/>
                          </a:solidFill>
                          <a:latin typeface="ＭＳ Ｐ明朝" pitchFamily="18" charset="-128"/>
                          <a:ea typeface="ＭＳ Ｐ明朝" pitchFamily="18" charset="-128"/>
                          <a:cs typeface="Meiryo UI" pitchFamily="50" charset="-128"/>
                        </a:rPr>
                        <a:t>〈2014</a:t>
                      </a:r>
                      <a:r>
                        <a:rPr kumimoji="1" lang="ja-JP" altLang="en-US" sz="1200" dirty="0" smtClean="0">
                          <a:solidFill>
                            <a:schemeClr val="tx1"/>
                          </a:solidFill>
                          <a:latin typeface="ＭＳ Ｐ明朝" pitchFamily="18" charset="-128"/>
                          <a:ea typeface="ＭＳ Ｐ明朝" pitchFamily="18" charset="-128"/>
                          <a:cs typeface="Meiryo UI" pitchFamily="50" charset="-128"/>
                        </a:rPr>
                        <a:t>予算：</a:t>
                      </a:r>
                      <a:r>
                        <a:rPr kumimoji="1" lang="en-US" altLang="ja-JP" sz="1200" dirty="0" smtClean="0">
                          <a:solidFill>
                            <a:schemeClr val="tx1"/>
                          </a:solidFill>
                          <a:latin typeface="ＭＳ Ｐ明朝" pitchFamily="18" charset="-128"/>
                          <a:ea typeface="ＭＳ Ｐ明朝" pitchFamily="18" charset="-128"/>
                          <a:cs typeface="Meiryo UI" pitchFamily="50" charset="-128"/>
                        </a:rPr>
                        <a:t>800</a:t>
                      </a:r>
                      <a:r>
                        <a:rPr kumimoji="1" lang="ja-JP" altLang="en-US" sz="1200" dirty="0" smtClean="0">
                          <a:solidFill>
                            <a:schemeClr val="tx1"/>
                          </a:solidFill>
                          <a:latin typeface="ＭＳ Ｐ明朝" pitchFamily="18" charset="-128"/>
                          <a:ea typeface="ＭＳ Ｐ明朝" pitchFamily="18" charset="-128"/>
                          <a:cs typeface="Meiryo UI" pitchFamily="50" charset="-128"/>
                        </a:rPr>
                        <a:t>万円</a:t>
                      </a:r>
                      <a:r>
                        <a:rPr kumimoji="1" lang="en-US" altLang="ja-JP" sz="1200" dirty="0" smtClean="0">
                          <a:solidFill>
                            <a:schemeClr val="tx1"/>
                          </a:solidFill>
                          <a:latin typeface="ＭＳ Ｐ明朝" pitchFamily="18" charset="-128"/>
                          <a:ea typeface="ＭＳ Ｐ明朝" pitchFamily="18" charset="-128"/>
                          <a:cs typeface="Meiryo UI" pitchFamily="50" charset="-128"/>
                        </a:rPr>
                        <a:t>〉</a:t>
                      </a:r>
                    </a:p>
                    <a:p>
                      <a:r>
                        <a:rPr kumimoji="1" lang="ja-JP" altLang="en-US" sz="1200" dirty="0" smtClean="0">
                          <a:solidFill>
                            <a:schemeClr val="tx1"/>
                          </a:solidFill>
                          <a:latin typeface="ＭＳ Ｐ明朝" pitchFamily="18" charset="-128"/>
                          <a:ea typeface="ＭＳ Ｐ明朝" pitchFamily="18" charset="-128"/>
                          <a:cs typeface="Meiryo UI" pitchFamily="50" charset="-128"/>
                        </a:rPr>
                        <a:t>　　    </a:t>
                      </a:r>
                      <a:r>
                        <a:rPr kumimoji="1" lang="ja-JP" altLang="en-US" sz="1100" dirty="0" smtClean="0">
                          <a:solidFill>
                            <a:schemeClr val="tx1"/>
                          </a:solidFill>
                          <a:latin typeface="ＭＳ Ｐ明朝" pitchFamily="18" charset="-128"/>
                          <a:ea typeface="ＭＳ Ｐ明朝" pitchFamily="18" charset="-128"/>
                          <a:cs typeface="Meiryo UI" pitchFamily="50" charset="-128"/>
                        </a:rPr>
                        <a:t>大学生を対象としたライフデザインを支援するための講演、中高生向けの体験型指導プログラム　など</a:t>
                      </a:r>
                      <a:endParaRPr kumimoji="1" lang="en-US" altLang="ja-JP" sz="1200" dirty="0" smtClean="0">
                        <a:solidFill>
                          <a:schemeClr val="tx1"/>
                        </a:solidFill>
                        <a:latin typeface="ＭＳ Ｐ明朝" pitchFamily="18" charset="-128"/>
                        <a:ea typeface="ＭＳ Ｐ明朝" pitchFamily="18" charset="-128"/>
                        <a:cs typeface="Meiryo UI" pitchFamily="50" charset="-128"/>
                      </a:endParaRPr>
                    </a:p>
                    <a:p>
                      <a:r>
                        <a:rPr kumimoji="1" lang="ja-JP" altLang="en-US" sz="1200" dirty="0" smtClean="0">
                          <a:solidFill>
                            <a:schemeClr val="tx1"/>
                          </a:solidFill>
                          <a:latin typeface="ＭＳ Ｐ明朝" pitchFamily="18" charset="-128"/>
                          <a:ea typeface="ＭＳ Ｐ明朝" pitchFamily="18" charset="-128"/>
                          <a:cs typeface="Meiryo UI" pitchFamily="50" charset="-128"/>
                        </a:rPr>
                        <a:t>－ 働く女性の支援　</a:t>
                      </a:r>
                      <a:r>
                        <a:rPr kumimoji="1" lang="en-US" altLang="ja-JP" sz="1200" dirty="0" smtClean="0">
                          <a:solidFill>
                            <a:schemeClr val="tx1"/>
                          </a:solidFill>
                          <a:latin typeface="ＭＳ Ｐ明朝" pitchFamily="18" charset="-128"/>
                          <a:ea typeface="ＭＳ Ｐ明朝" pitchFamily="18" charset="-128"/>
                          <a:cs typeface="Meiryo UI" pitchFamily="50" charset="-128"/>
                        </a:rPr>
                        <a:t>〈2014</a:t>
                      </a:r>
                      <a:r>
                        <a:rPr kumimoji="1" lang="ja-JP" altLang="en-US" sz="1200" dirty="0" smtClean="0">
                          <a:solidFill>
                            <a:schemeClr val="tx1"/>
                          </a:solidFill>
                          <a:latin typeface="ＭＳ Ｐ明朝" pitchFamily="18" charset="-128"/>
                          <a:ea typeface="ＭＳ Ｐ明朝" pitchFamily="18" charset="-128"/>
                          <a:cs typeface="Meiryo UI" pitchFamily="50" charset="-128"/>
                        </a:rPr>
                        <a:t>予算：</a:t>
                      </a:r>
                      <a:r>
                        <a:rPr kumimoji="1" lang="en-US" altLang="ja-JP" sz="1200" dirty="0" smtClean="0">
                          <a:solidFill>
                            <a:schemeClr val="tx1"/>
                          </a:solidFill>
                          <a:latin typeface="ＭＳ Ｐ明朝" pitchFamily="18" charset="-128"/>
                          <a:ea typeface="ＭＳ Ｐ明朝" pitchFamily="18" charset="-128"/>
                          <a:cs typeface="Meiryo UI" pitchFamily="50" charset="-128"/>
                        </a:rPr>
                        <a:t>800</a:t>
                      </a:r>
                      <a:r>
                        <a:rPr kumimoji="1" lang="ja-JP" altLang="en-US" sz="1200" dirty="0" smtClean="0">
                          <a:solidFill>
                            <a:schemeClr val="tx1"/>
                          </a:solidFill>
                          <a:latin typeface="ＭＳ Ｐ明朝" pitchFamily="18" charset="-128"/>
                          <a:ea typeface="ＭＳ Ｐ明朝" pitchFamily="18" charset="-128"/>
                          <a:cs typeface="Meiryo UI" pitchFamily="50" charset="-128"/>
                        </a:rPr>
                        <a:t>万円</a:t>
                      </a:r>
                      <a:r>
                        <a:rPr kumimoji="1" lang="en-US" altLang="ja-JP" sz="1200" dirty="0" smtClean="0">
                          <a:solidFill>
                            <a:schemeClr val="tx1"/>
                          </a:solidFill>
                          <a:latin typeface="ＭＳ Ｐ明朝" pitchFamily="18" charset="-128"/>
                          <a:ea typeface="ＭＳ Ｐ明朝" pitchFamily="18" charset="-128"/>
                          <a:cs typeface="Meiryo UI" pitchFamily="50" charset="-128"/>
                        </a:rPr>
                        <a:t>〉</a:t>
                      </a:r>
                    </a:p>
                    <a:p>
                      <a:r>
                        <a:rPr kumimoji="1" lang="ja-JP" altLang="en-US" sz="1200" dirty="0" smtClean="0">
                          <a:solidFill>
                            <a:schemeClr val="tx1"/>
                          </a:solidFill>
                          <a:latin typeface="ＭＳ Ｐ明朝" pitchFamily="18" charset="-128"/>
                          <a:ea typeface="ＭＳ Ｐ明朝" pitchFamily="18" charset="-128"/>
                          <a:cs typeface="Meiryo UI" pitchFamily="50" charset="-128"/>
                        </a:rPr>
                        <a:t>　　　　</a:t>
                      </a:r>
                      <a:r>
                        <a:rPr kumimoji="1" lang="ja-JP" altLang="en-US" sz="1100" dirty="0" smtClean="0">
                          <a:solidFill>
                            <a:schemeClr val="tx1"/>
                          </a:solidFill>
                          <a:latin typeface="ＭＳ Ｐ明朝" pitchFamily="18" charset="-128"/>
                          <a:ea typeface="ＭＳ Ｐ明朝" pitchFamily="18" charset="-128"/>
                          <a:cs typeface="Meiryo UI" pitchFamily="50" charset="-128"/>
                        </a:rPr>
                        <a:t>働く女性の階層（経営トップ層、女性管理者層、将来の管理者層）に応じた勉強会等の支援</a:t>
                      </a:r>
                      <a:endParaRPr kumimoji="1" lang="en-US" altLang="ja-JP" sz="1100" dirty="0" smtClean="0">
                        <a:solidFill>
                          <a:schemeClr val="tx1"/>
                        </a:solidFill>
                        <a:latin typeface="ＭＳ Ｐ明朝" pitchFamily="18" charset="-128"/>
                        <a:ea typeface="ＭＳ Ｐ明朝" pitchFamily="18" charset="-128"/>
                        <a:cs typeface="Meiryo UI" pitchFamily="50" charset="-128"/>
                      </a:endParaRPr>
                    </a:p>
                    <a:p>
                      <a:r>
                        <a:rPr kumimoji="1" lang="ja-JP" altLang="en-US" sz="1200" dirty="0" smtClean="0">
                          <a:solidFill>
                            <a:schemeClr val="tx1"/>
                          </a:solidFill>
                          <a:latin typeface="ＭＳ Ｐ明朝" pitchFamily="18" charset="-128"/>
                          <a:ea typeface="ＭＳ Ｐ明朝" pitchFamily="18" charset="-128"/>
                          <a:cs typeface="Meiryo UI" pitchFamily="50" charset="-128"/>
                        </a:rPr>
                        <a:t>－ 社会参加したい女性の活躍促進　</a:t>
                      </a:r>
                      <a:r>
                        <a:rPr kumimoji="1" lang="en-US" altLang="ja-JP" sz="1200" dirty="0" smtClean="0">
                          <a:solidFill>
                            <a:schemeClr val="tx1"/>
                          </a:solidFill>
                          <a:latin typeface="ＭＳ Ｐ明朝" pitchFamily="18" charset="-128"/>
                          <a:ea typeface="ＭＳ Ｐ明朝" pitchFamily="18" charset="-128"/>
                          <a:cs typeface="Meiryo UI" pitchFamily="50" charset="-128"/>
                        </a:rPr>
                        <a:t>〈2014</a:t>
                      </a:r>
                      <a:r>
                        <a:rPr kumimoji="1" lang="ja-JP" altLang="en-US" sz="1200" dirty="0" smtClean="0">
                          <a:solidFill>
                            <a:schemeClr val="tx1"/>
                          </a:solidFill>
                          <a:latin typeface="ＭＳ Ｐ明朝" pitchFamily="18" charset="-128"/>
                          <a:ea typeface="ＭＳ Ｐ明朝" pitchFamily="18" charset="-128"/>
                          <a:cs typeface="Meiryo UI" pitchFamily="50" charset="-128"/>
                        </a:rPr>
                        <a:t>予算：</a:t>
                      </a:r>
                      <a:r>
                        <a:rPr kumimoji="1" lang="en-US" altLang="ja-JP" sz="1200" dirty="0" smtClean="0">
                          <a:solidFill>
                            <a:schemeClr val="tx1"/>
                          </a:solidFill>
                          <a:latin typeface="ＭＳ Ｐ明朝" pitchFamily="18" charset="-128"/>
                          <a:ea typeface="ＭＳ Ｐ明朝" pitchFamily="18" charset="-128"/>
                          <a:cs typeface="Meiryo UI" pitchFamily="50" charset="-128"/>
                        </a:rPr>
                        <a:t>600</a:t>
                      </a:r>
                      <a:r>
                        <a:rPr kumimoji="1" lang="ja-JP" altLang="en-US" sz="1200" dirty="0" smtClean="0">
                          <a:solidFill>
                            <a:schemeClr val="tx1"/>
                          </a:solidFill>
                          <a:latin typeface="ＭＳ Ｐ明朝" pitchFamily="18" charset="-128"/>
                          <a:ea typeface="ＭＳ Ｐ明朝" pitchFamily="18" charset="-128"/>
                          <a:cs typeface="Meiryo UI" pitchFamily="50" charset="-128"/>
                        </a:rPr>
                        <a:t>万円</a:t>
                      </a:r>
                      <a:r>
                        <a:rPr kumimoji="1" lang="en-US" altLang="ja-JP" sz="1200" dirty="0" smtClean="0">
                          <a:solidFill>
                            <a:schemeClr val="tx1"/>
                          </a:solidFill>
                          <a:latin typeface="ＭＳ Ｐ明朝" pitchFamily="18" charset="-128"/>
                          <a:ea typeface="ＭＳ Ｐ明朝" pitchFamily="18" charset="-128"/>
                          <a:cs typeface="Meiryo UI" pitchFamily="50" charset="-128"/>
                        </a:rPr>
                        <a:t>〉</a:t>
                      </a:r>
                    </a:p>
                    <a:p>
                      <a:r>
                        <a:rPr kumimoji="1" lang="ja-JP" altLang="en-US" sz="1200" dirty="0" smtClean="0">
                          <a:solidFill>
                            <a:schemeClr val="tx1"/>
                          </a:solidFill>
                          <a:latin typeface="ＭＳ Ｐ明朝" pitchFamily="18" charset="-128"/>
                          <a:ea typeface="ＭＳ Ｐ明朝" pitchFamily="18" charset="-128"/>
                          <a:cs typeface="Meiryo UI" pitchFamily="50" charset="-128"/>
                        </a:rPr>
                        <a:t>　　　</a:t>
                      </a:r>
                      <a:r>
                        <a:rPr kumimoji="1" lang="ja-JP" altLang="en-US" sz="1100" dirty="0" smtClean="0">
                          <a:solidFill>
                            <a:schemeClr val="tx1"/>
                          </a:solidFill>
                          <a:latin typeface="ＭＳ Ｐ明朝" pitchFamily="18" charset="-128"/>
                          <a:ea typeface="ＭＳ Ｐ明朝" pitchFamily="18" charset="-128"/>
                          <a:cs typeface="Meiryo UI" pitchFamily="50" charset="-128"/>
                        </a:rPr>
                        <a:t>　身近な社会で活躍する女性の活動紹介や支援、</a:t>
                      </a:r>
                      <a:r>
                        <a:rPr kumimoji="1" lang="en-US" altLang="ja-JP" sz="1100" dirty="0" smtClean="0">
                          <a:solidFill>
                            <a:schemeClr val="tx1"/>
                          </a:solidFill>
                          <a:latin typeface="ＭＳ Ｐ明朝" pitchFamily="18" charset="-128"/>
                          <a:ea typeface="ＭＳ Ｐ明朝" pitchFamily="18" charset="-128"/>
                          <a:cs typeface="Meiryo UI" pitchFamily="50" charset="-128"/>
                        </a:rPr>
                        <a:t>NPO</a:t>
                      </a:r>
                      <a:r>
                        <a:rPr kumimoji="1" lang="ja-JP" altLang="en-US" sz="1100" dirty="0" smtClean="0">
                          <a:solidFill>
                            <a:schemeClr val="tx1"/>
                          </a:solidFill>
                          <a:latin typeface="ＭＳ Ｐ明朝" pitchFamily="18" charset="-128"/>
                          <a:ea typeface="ＭＳ Ｐ明朝" pitchFamily="18" charset="-128"/>
                          <a:cs typeface="Meiryo UI" pitchFamily="50" charset="-128"/>
                        </a:rPr>
                        <a:t>等との交流会</a:t>
                      </a:r>
                      <a:endParaRPr kumimoji="1" lang="en-US" altLang="ja-JP" sz="1200" dirty="0" smtClean="0">
                        <a:solidFill>
                          <a:schemeClr val="tx1"/>
                        </a:solidFill>
                        <a:latin typeface="ＭＳ Ｐ明朝" pitchFamily="18" charset="-128"/>
                        <a:ea typeface="ＭＳ Ｐ明朝" pitchFamily="18" charset="-128"/>
                        <a:cs typeface="Meiryo UI" pitchFamily="50" charset="-128"/>
                      </a:endParaRPr>
                    </a:p>
                    <a:p>
                      <a:r>
                        <a:rPr kumimoji="1" lang="ja-JP" altLang="en-US" sz="1200" dirty="0" smtClean="0">
                          <a:solidFill>
                            <a:schemeClr val="tx1"/>
                          </a:solidFill>
                          <a:latin typeface="ＭＳ Ｐ明朝" pitchFamily="18" charset="-128"/>
                          <a:ea typeface="ＭＳ Ｐ明朝" pitchFamily="18" charset="-128"/>
                          <a:cs typeface="Meiryo UI" pitchFamily="50" charset="-128"/>
                        </a:rPr>
                        <a:t>－ 情報発信　</a:t>
                      </a:r>
                      <a:r>
                        <a:rPr kumimoji="1" lang="en-US" altLang="ja-JP" sz="1200" dirty="0" smtClean="0">
                          <a:solidFill>
                            <a:schemeClr val="tx1"/>
                          </a:solidFill>
                          <a:latin typeface="ＭＳ Ｐ明朝" pitchFamily="18" charset="-128"/>
                          <a:ea typeface="ＭＳ Ｐ明朝" pitchFamily="18" charset="-128"/>
                          <a:cs typeface="Meiryo UI" pitchFamily="50" charset="-128"/>
                        </a:rPr>
                        <a:t>〈2014</a:t>
                      </a:r>
                      <a:r>
                        <a:rPr kumimoji="1" lang="ja-JP" altLang="en-US" sz="1200" dirty="0" smtClean="0">
                          <a:solidFill>
                            <a:schemeClr val="tx1"/>
                          </a:solidFill>
                          <a:latin typeface="ＭＳ Ｐ明朝" pitchFamily="18" charset="-128"/>
                          <a:ea typeface="ＭＳ Ｐ明朝" pitchFamily="18" charset="-128"/>
                          <a:cs typeface="Meiryo UI" pitchFamily="50" charset="-128"/>
                        </a:rPr>
                        <a:t>予算：</a:t>
                      </a:r>
                      <a:r>
                        <a:rPr kumimoji="1" lang="en-US" altLang="ja-JP" sz="1200" dirty="0" smtClean="0">
                          <a:solidFill>
                            <a:schemeClr val="tx1"/>
                          </a:solidFill>
                          <a:latin typeface="ＭＳ Ｐ明朝" pitchFamily="18" charset="-128"/>
                          <a:ea typeface="ＭＳ Ｐ明朝" pitchFamily="18" charset="-128"/>
                          <a:cs typeface="Meiryo UI" pitchFamily="50" charset="-128"/>
                        </a:rPr>
                        <a:t>500</a:t>
                      </a:r>
                      <a:r>
                        <a:rPr kumimoji="1" lang="ja-JP" altLang="en-US" sz="1200" dirty="0" smtClean="0">
                          <a:solidFill>
                            <a:schemeClr val="tx1"/>
                          </a:solidFill>
                          <a:latin typeface="ＭＳ Ｐ明朝" pitchFamily="18" charset="-128"/>
                          <a:ea typeface="ＭＳ Ｐ明朝" pitchFamily="18" charset="-128"/>
                          <a:cs typeface="Meiryo UI" pitchFamily="50" charset="-128"/>
                        </a:rPr>
                        <a:t>万円</a:t>
                      </a:r>
                      <a:r>
                        <a:rPr kumimoji="1" lang="en-US" altLang="ja-JP" sz="1200" dirty="0" smtClean="0">
                          <a:solidFill>
                            <a:schemeClr val="tx1"/>
                          </a:solidFill>
                          <a:latin typeface="ＭＳ Ｐ明朝" pitchFamily="18" charset="-128"/>
                          <a:ea typeface="ＭＳ Ｐ明朝" pitchFamily="18" charset="-128"/>
                          <a:cs typeface="Meiryo UI" pitchFamily="50" charset="-128"/>
                        </a:rPr>
                        <a:t>〉</a:t>
                      </a:r>
                    </a:p>
                    <a:p>
                      <a:r>
                        <a:rPr kumimoji="1" lang="ja-JP" altLang="en-US" sz="1200" dirty="0" smtClean="0">
                          <a:solidFill>
                            <a:schemeClr val="tx1"/>
                          </a:solidFill>
                          <a:latin typeface="ＭＳ Ｐ明朝" pitchFamily="18" charset="-128"/>
                          <a:ea typeface="ＭＳ Ｐ明朝" pitchFamily="18" charset="-128"/>
                          <a:cs typeface="Meiryo UI" pitchFamily="50" charset="-128"/>
                        </a:rPr>
                        <a:t>　　　　</a:t>
                      </a:r>
                      <a:r>
                        <a:rPr kumimoji="1" lang="ja-JP" altLang="en-US" sz="1100" dirty="0" smtClean="0">
                          <a:solidFill>
                            <a:schemeClr val="tx1"/>
                          </a:solidFill>
                          <a:latin typeface="ＭＳ Ｐ明朝" pitchFamily="18" charset="-128"/>
                          <a:ea typeface="ＭＳ Ｐ明朝" pitchFamily="18" charset="-128"/>
                          <a:cs typeface="Meiryo UI" pitchFamily="50" charset="-128"/>
                        </a:rPr>
                        <a:t>企業の取組み、地域で活躍する女性の紹介などの見える化</a:t>
                      </a:r>
                      <a:endParaRPr kumimoji="1" lang="ja-JP" altLang="en-US" sz="1200" dirty="0">
                        <a:solidFill>
                          <a:schemeClr val="tx1"/>
                        </a:solidFill>
                        <a:latin typeface="ＭＳ Ｐ明朝" pitchFamily="18" charset="-128"/>
                        <a:ea typeface="ＭＳ Ｐ明朝" pitchFamily="18" charset="-128"/>
                        <a:cs typeface="Meiryo UI" pitchFamily="50" charset="-128"/>
                      </a:endParaRPr>
                    </a:p>
                  </a:txBody>
                  <a:tcPr marL="99060" marR="99060">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2"/>
                  </a:ext>
                </a:extLst>
              </a:tr>
            </a:tbl>
          </a:graphicData>
        </a:graphic>
      </p:graphicFrame>
      <p:sp>
        <p:nvSpPr>
          <p:cNvPr id="16" name="角丸四角形 15"/>
          <p:cNvSpPr/>
          <p:nvPr/>
        </p:nvSpPr>
        <p:spPr>
          <a:xfrm>
            <a:off x="200472" y="3248408"/>
            <a:ext cx="7566841" cy="288032"/>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94640" tIns="47320" rIns="94640" bIns="47320" rtlCol="0" anchor="ctr"/>
          <a:lstStyle/>
          <a:p>
            <a:r>
              <a:rPr lang="ja-JP" altLang="en-US" sz="1400" dirty="0" smtClean="0">
                <a:solidFill>
                  <a:schemeClr val="tx1"/>
                </a:solidFill>
              </a:rPr>
              <a:t>　</a:t>
            </a:r>
            <a:r>
              <a:rPr lang="ja-JP" altLang="en-US" sz="1400" b="1" dirty="0" smtClean="0">
                <a:solidFill>
                  <a:schemeClr val="tx1"/>
                </a:solidFill>
              </a:rPr>
              <a:t>女性の活躍促進に向けた主な</a:t>
            </a:r>
            <a:r>
              <a:rPr lang="ja-JP" altLang="en-US" sz="1400" b="1" dirty="0" smtClean="0">
                <a:solidFill>
                  <a:schemeClr val="tx1"/>
                </a:solidFill>
                <a:latin typeface="+mn-ea"/>
              </a:rPr>
              <a:t>取組み</a:t>
            </a:r>
            <a:r>
              <a:rPr lang="ja-JP" altLang="en-US" sz="1400" b="1" dirty="0" smtClean="0">
                <a:solidFill>
                  <a:schemeClr val="tx1"/>
                </a:solidFill>
                <a:latin typeface="Meiryo UI" pitchFamily="50" charset="-128"/>
                <a:ea typeface="Meiryo UI" pitchFamily="50" charset="-128"/>
                <a:cs typeface="Meiryo UI" pitchFamily="50" charset="-128"/>
              </a:rPr>
              <a:t>（大阪市）</a:t>
            </a:r>
            <a:endParaRPr kumimoji="1" lang="ja-JP" altLang="en-US" sz="1400" dirty="0">
              <a:solidFill>
                <a:schemeClr val="tx1"/>
              </a:solidFill>
            </a:endParaRPr>
          </a:p>
        </p:txBody>
      </p:sp>
      <p:sp>
        <p:nvSpPr>
          <p:cNvPr id="11" name="スライド番号プレースホルダ 10"/>
          <p:cNvSpPr>
            <a:spLocks noGrp="1"/>
          </p:cNvSpPr>
          <p:nvPr>
            <p:ph type="sldNum" sz="quarter" idx="12"/>
          </p:nvPr>
        </p:nvSpPr>
        <p:spPr/>
        <p:txBody>
          <a:bodyPr/>
          <a:lstStyle/>
          <a:p>
            <a:fld id="{37EF5067-3AB7-4642-9103-42CBD40CC6D9}" type="slidenum">
              <a:rPr kumimoji="1" lang="ja-JP" altLang="en-US" smtClean="0"/>
              <a:pPr/>
              <a:t>113</a:t>
            </a:fld>
            <a:endParaRPr kumimoji="1" lang="ja-JP" altLang="en-US" dirty="0"/>
          </a:p>
        </p:txBody>
      </p:sp>
    </p:spTree>
    <p:extLst>
      <p:ext uri="{BB962C8B-B14F-4D97-AF65-F5344CB8AC3E}">
        <p14:creationId xmlns:p14="http://schemas.microsoft.com/office/powerpoint/2010/main" val="1163884090"/>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38454" y="836712"/>
            <a:ext cx="4290477" cy="5976664"/>
          </a:xfrm>
          <a:prstGeom prst="rect">
            <a:avLst/>
          </a:prstGeom>
          <a:noFill/>
        </p:spPr>
        <p:style>
          <a:lnRef idx="2">
            <a:schemeClr val="accent1"/>
          </a:lnRef>
          <a:fillRef idx="1">
            <a:schemeClr val="lt1"/>
          </a:fillRef>
          <a:effectRef idx="0">
            <a:schemeClr val="accent1"/>
          </a:effectRef>
          <a:fontRef idx="minor">
            <a:schemeClr val="dk1"/>
          </a:fontRef>
        </p:style>
        <p:txBody>
          <a:bodyPr rtlCol="0" anchor="ctr"/>
          <a:lstStyle/>
          <a:p>
            <a:pPr algn="ctr"/>
            <a:endParaRPr kumimoji="1" lang="ja-JP" altLang="en-US">
              <a:latin typeface="Meiryo UI" pitchFamily="50" charset="-128"/>
              <a:ea typeface="Meiryo UI" pitchFamily="50" charset="-128"/>
              <a:cs typeface="Meiryo UI" pitchFamily="50" charset="-128"/>
            </a:endParaRPr>
          </a:p>
        </p:txBody>
      </p:sp>
      <p:sp>
        <p:nvSpPr>
          <p:cNvPr id="6" name="角丸四角形 5"/>
          <p:cNvSpPr/>
          <p:nvPr/>
        </p:nvSpPr>
        <p:spPr>
          <a:xfrm>
            <a:off x="194472" y="620688"/>
            <a:ext cx="1560173" cy="36004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smtClean="0">
                <a:latin typeface="ＭＳ Ｐゴシック" panose="020B0600070205080204" pitchFamily="50" charset="-128"/>
                <a:ea typeface="ＭＳ Ｐゴシック" panose="020B0600070205080204" pitchFamily="50" charset="-128"/>
                <a:cs typeface="Meiryo UI" pitchFamily="50" charset="-128"/>
              </a:rPr>
              <a:t>現　　状</a:t>
            </a:r>
            <a:endParaRPr kumimoji="1" lang="ja-JP" altLang="en-US" sz="1600" dirty="0">
              <a:latin typeface="ＭＳ Ｐゴシック" panose="020B0600070205080204" pitchFamily="50" charset="-128"/>
              <a:ea typeface="ＭＳ Ｐゴシック" panose="020B0600070205080204" pitchFamily="50" charset="-128"/>
              <a:cs typeface="Meiryo UI" pitchFamily="50" charset="-128"/>
            </a:endParaRPr>
          </a:p>
        </p:txBody>
      </p:sp>
      <p:sp>
        <p:nvSpPr>
          <p:cNvPr id="7" name="テキスト ボックス 6"/>
          <p:cNvSpPr txBox="1"/>
          <p:nvPr/>
        </p:nvSpPr>
        <p:spPr>
          <a:xfrm>
            <a:off x="-39555" y="980728"/>
            <a:ext cx="4446494" cy="292388"/>
          </a:xfrm>
          <a:prstGeom prst="rect">
            <a:avLst/>
          </a:prstGeom>
          <a:noFill/>
        </p:spPr>
        <p:txBody>
          <a:bodyPr wrap="square" rtlCol="0">
            <a:spAutoFit/>
          </a:bodyPr>
          <a:lstStyle/>
          <a:p>
            <a:r>
              <a:rPr kumimoji="1" lang="ja-JP" altLang="en-US" sz="1300" dirty="0" smtClean="0">
                <a:latin typeface="ＭＳ Ｐゴシック" panose="020B0600070205080204" pitchFamily="50" charset="-128"/>
                <a:ea typeface="ＭＳ Ｐゴシック" panose="020B0600070205080204" pitchFamily="50" charset="-128"/>
                <a:cs typeface="Meiryo UI" pitchFamily="50" charset="-128"/>
              </a:rPr>
              <a:t>■</a:t>
            </a:r>
            <a:r>
              <a:rPr kumimoji="1" lang="ja-JP" altLang="en-US" sz="1300" u="sng" dirty="0" smtClean="0">
                <a:latin typeface="ＭＳ Ｐゴシック" panose="020B0600070205080204" pitchFamily="50" charset="-128"/>
                <a:ea typeface="ＭＳ Ｐゴシック" panose="020B0600070205080204" pitchFamily="50" charset="-128"/>
                <a:cs typeface="Meiryo UI" pitchFamily="50" charset="-128"/>
              </a:rPr>
              <a:t>待機児童数の推移（各年</a:t>
            </a:r>
            <a:r>
              <a:rPr kumimoji="1" lang="en-US" altLang="ja-JP" sz="1300" u="sng" dirty="0" smtClean="0">
                <a:latin typeface="ＭＳ Ｐゴシック" panose="020B0600070205080204" pitchFamily="50" charset="-128"/>
                <a:ea typeface="ＭＳ Ｐゴシック" panose="020B0600070205080204" pitchFamily="50" charset="-128"/>
                <a:cs typeface="Meiryo UI" pitchFamily="50" charset="-128"/>
              </a:rPr>
              <a:t>4</a:t>
            </a:r>
            <a:r>
              <a:rPr kumimoji="1" lang="ja-JP" altLang="en-US" sz="1300" u="sng" dirty="0" smtClean="0">
                <a:latin typeface="ＭＳ Ｐゴシック" panose="020B0600070205080204" pitchFamily="50" charset="-128"/>
                <a:ea typeface="ＭＳ Ｐゴシック" panose="020B0600070205080204" pitchFamily="50" charset="-128"/>
                <a:cs typeface="Meiryo UI" pitchFamily="50" charset="-128"/>
              </a:rPr>
              <a:t>月</a:t>
            </a:r>
            <a:r>
              <a:rPr kumimoji="1" lang="en-US" altLang="ja-JP" sz="1300" u="sng" dirty="0" smtClean="0">
                <a:latin typeface="ＭＳ Ｐゴシック" panose="020B0600070205080204" pitchFamily="50" charset="-128"/>
                <a:ea typeface="ＭＳ Ｐゴシック" panose="020B0600070205080204" pitchFamily="50" charset="-128"/>
                <a:cs typeface="Meiryo UI" pitchFamily="50" charset="-128"/>
              </a:rPr>
              <a:t>1</a:t>
            </a:r>
            <a:r>
              <a:rPr kumimoji="1" lang="ja-JP" altLang="en-US" sz="1300" u="sng" dirty="0" smtClean="0">
                <a:latin typeface="ＭＳ Ｐゴシック" panose="020B0600070205080204" pitchFamily="50" charset="-128"/>
                <a:ea typeface="ＭＳ Ｐゴシック" panose="020B0600070205080204" pitchFamily="50" charset="-128"/>
                <a:cs typeface="Meiryo UI" pitchFamily="50" charset="-128"/>
              </a:rPr>
              <a:t>日現在）</a:t>
            </a:r>
            <a:endParaRPr kumimoji="1" lang="ja-JP" altLang="en-US" sz="1300" u="sng" dirty="0">
              <a:latin typeface="ＭＳ Ｐゴシック" panose="020B0600070205080204" pitchFamily="50" charset="-128"/>
              <a:ea typeface="ＭＳ Ｐゴシック" panose="020B0600070205080204" pitchFamily="50" charset="-128"/>
              <a:cs typeface="Meiryo UI" pitchFamily="50" charset="-128"/>
            </a:endParaRPr>
          </a:p>
        </p:txBody>
      </p:sp>
      <p:sp>
        <p:nvSpPr>
          <p:cNvPr id="10" name="テキスト ボックス 9"/>
          <p:cNvSpPr txBox="1"/>
          <p:nvPr/>
        </p:nvSpPr>
        <p:spPr>
          <a:xfrm>
            <a:off x="-39555" y="3861049"/>
            <a:ext cx="4368485" cy="492443"/>
          </a:xfrm>
          <a:prstGeom prst="rect">
            <a:avLst/>
          </a:prstGeom>
          <a:noFill/>
        </p:spPr>
        <p:txBody>
          <a:bodyPr wrap="square" rtlCol="0">
            <a:spAutoFit/>
          </a:bodyPr>
          <a:lstStyle/>
          <a:p>
            <a:r>
              <a:rPr kumimoji="1" lang="ja-JP" altLang="en-US" sz="1300" dirty="0" smtClean="0">
                <a:latin typeface="ＭＳ Ｐゴシック" panose="020B0600070205080204" pitchFamily="50" charset="-128"/>
                <a:ea typeface="ＭＳ Ｐゴシック" panose="020B0600070205080204" pitchFamily="50" charset="-128"/>
                <a:cs typeface="Meiryo UI" pitchFamily="50" charset="-128"/>
              </a:rPr>
              <a:t>■</a:t>
            </a:r>
            <a:r>
              <a:rPr kumimoji="1" lang="ja-JP" altLang="en-US" sz="1300" u="sng" dirty="0" smtClean="0">
                <a:latin typeface="ＭＳ Ｐゴシック" panose="020B0600070205080204" pitchFamily="50" charset="-128"/>
                <a:ea typeface="ＭＳ Ｐゴシック" panose="020B0600070205080204" pitchFamily="50" charset="-128"/>
                <a:cs typeface="Meiryo UI" pitchFamily="50" charset="-128"/>
              </a:rPr>
              <a:t>市政モニターアンケート「子育て支援について」</a:t>
            </a:r>
            <a:endParaRPr kumimoji="1" lang="en-US" altLang="ja-JP" sz="1300" u="sng" dirty="0" smtClean="0">
              <a:latin typeface="ＭＳ Ｐゴシック" panose="020B0600070205080204" pitchFamily="50" charset="-128"/>
              <a:ea typeface="ＭＳ Ｐゴシック" panose="020B0600070205080204" pitchFamily="50" charset="-128"/>
              <a:cs typeface="Meiryo UI" pitchFamily="50" charset="-128"/>
            </a:endParaRPr>
          </a:p>
          <a:p>
            <a:r>
              <a:rPr lang="ja-JP" altLang="en-US" sz="1300" dirty="0" smtClean="0">
                <a:latin typeface="ＭＳ Ｐゴシック" panose="020B0600070205080204" pitchFamily="50" charset="-128"/>
                <a:ea typeface="ＭＳ Ｐゴシック" panose="020B0600070205080204" pitchFamily="50" charset="-128"/>
                <a:cs typeface="Meiryo UI" pitchFamily="50" charset="-128"/>
              </a:rPr>
              <a:t>　　　　　　　　　　　　　　　　　</a:t>
            </a:r>
            <a:r>
              <a:rPr kumimoji="1" lang="ja-JP" altLang="en-US" sz="1100" dirty="0" smtClean="0">
                <a:latin typeface="ＭＳ Ｐゴシック" panose="020B0600070205080204" pitchFamily="50" charset="-128"/>
                <a:ea typeface="ＭＳ Ｐゴシック" panose="020B0600070205080204" pitchFamily="50" charset="-128"/>
                <a:cs typeface="Meiryo UI" pitchFamily="50" charset="-128"/>
              </a:rPr>
              <a:t>（</a:t>
            </a:r>
            <a:r>
              <a:rPr kumimoji="1" lang="en-US" altLang="ja-JP" sz="1100" dirty="0" smtClean="0">
                <a:latin typeface="ＭＳ Ｐゴシック" panose="020B0600070205080204" pitchFamily="50" charset="-128"/>
                <a:ea typeface="ＭＳ Ｐゴシック" panose="020B0600070205080204" pitchFamily="50" charset="-128"/>
                <a:cs typeface="Meiryo UI" pitchFamily="50" charset="-128"/>
              </a:rPr>
              <a:t>2012</a:t>
            </a:r>
            <a:r>
              <a:rPr kumimoji="1" lang="ja-JP" altLang="en-US" sz="1100" dirty="0" smtClean="0">
                <a:latin typeface="ＭＳ Ｐゴシック" panose="020B0600070205080204" pitchFamily="50" charset="-128"/>
                <a:ea typeface="ＭＳ Ｐゴシック" panose="020B0600070205080204" pitchFamily="50" charset="-128"/>
                <a:cs typeface="Meiryo UI" pitchFamily="50" charset="-128"/>
              </a:rPr>
              <a:t>年</a:t>
            </a:r>
            <a:r>
              <a:rPr kumimoji="1" lang="en-US" altLang="ja-JP" sz="1100" dirty="0" smtClean="0">
                <a:latin typeface="ＭＳ Ｐゴシック" panose="020B0600070205080204" pitchFamily="50" charset="-128"/>
                <a:ea typeface="ＭＳ Ｐゴシック" panose="020B0600070205080204" pitchFamily="50" charset="-128"/>
                <a:cs typeface="Meiryo UI" pitchFamily="50" charset="-128"/>
              </a:rPr>
              <a:t>11</a:t>
            </a:r>
            <a:r>
              <a:rPr kumimoji="1" lang="ja-JP" altLang="en-US" sz="1100" dirty="0" smtClean="0">
                <a:latin typeface="ＭＳ Ｐゴシック" panose="020B0600070205080204" pitchFamily="50" charset="-128"/>
                <a:ea typeface="ＭＳ Ｐゴシック" panose="020B0600070205080204" pitchFamily="50" charset="-128"/>
                <a:cs typeface="Meiryo UI" pitchFamily="50" charset="-128"/>
              </a:rPr>
              <a:t>月実施分、抜粋）</a:t>
            </a:r>
            <a:endParaRPr kumimoji="1" lang="ja-JP" altLang="en-US" sz="1100" dirty="0">
              <a:latin typeface="ＭＳ Ｐゴシック" panose="020B0600070205080204" pitchFamily="50" charset="-128"/>
              <a:ea typeface="ＭＳ Ｐゴシック" panose="020B0600070205080204" pitchFamily="50" charset="-128"/>
              <a:cs typeface="Meiryo UI" pitchFamily="50" charset="-128"/>
            </a:endParaRPr>
          </a:p>
        </p:txBody>
      </p:sp>
      <p:sp>
        <p:nvSpPr>
          <p:cNvPr id="14" name="テキスト ボックス 13"/>
          <p:cNvSpPr txBox="1"/>
          <p:nvPr/>
        </p:nvSpPr>
        <p:spPr>
          <a:xfrm>
            <a:off x="0" y="1230869"/>
            <a:ext cx="4172913" cy="430887"/>
          </a:xfrm>
          <a:prstGeom prst="rect">
            <a:avLst/>
          </a:prstGeom>
          <a:noFill/>
        </p:spPr>
        <p:txBody>
          <a:bodyPr wrap="square" rtlCol="0">
            <a:spAutoFit/>
          </a:bodyPr>
          <a:lstStyle/>
          <a:p>
            <a:r>
              <a:rPr lang="ja-JP" altLang="en-US" sz="1100" dirty="0" smtClean="0">
                <a:latin typeface="ＭＳ Ｐ明朝" panose="02020600040205080304" pitchFamily="18" charset="-128"/>
                <a:ea typeface="ＭＳ Ｐ明朝" panose="02020600040205080304" pitchFamily="18" charset="-128"/>
                <a:cs typeface="Meiryo UI" pitchFamily="50" charset="-128"/>
              </a:rPr>
              <a:t>・大阪市における待機児童数は、一時増加に転じ、その後減少傾 </a:t>
            </a:r>
            <a:endParaRPr lang="en-US" altLang="ja-JP" sz="1100" dirty="0" smtClean="0">
              <a:latin typeface="ＭＳ Ｐ明朝" panose="02020600040205080304" pitchFamily="18" charset="-128"/>
              <a:ea typeface="ＭＳ Ｐ明朝" panose="02020600040205080304" pitchFamily="18" charset="-128"/>
              <a:cs typeface="Meiryo UI" pitchFamily="50" charset="-128"/>
            </a:endParaRPr>
          </a:p>
          <a:p>
            <a:r>
              <a:rPr lang="en-US" altLang="ja-JP" sz="1100" dirty="0" smtClean="0">
                <a:latin typeface="ＭＳ Ｐ明朝" panose="02020600040205080304" pitchFamily="18" charset="-128"/>
                <a:ea typeface="ＭＳ Ｐ明朝" panose="02020600040205080304" pitchFamily="18" charset="-128"/>
                <a:cs typeface="Meiryo UI" pitchFamily="50" charset="-128"/>
              </a:rPr>
              <a:t> </a:t>
            </a:r>
            <a:r>
              <a:rPr lang="ja-JP" altLang="en-US" sz="1100" dirty="0" smtClean="0">
                <a:latin typeface="ＭＳ Ｐ明朝" panose="02020600040205080304" pitchFamily="18" charset="-128"/>
                <a:ea typeface="ＭＳ Ｐ明朝" panose="02020600040205080304" pitchFamily="18" charset="-128"/>
                <a:cs typeface="Meiryo UI" pitchFamily="50" charset="-128"/>
              </a:rPr>
              <a:t>向にあるものの、依然として解消にまでは至っていない。</a:t>
            </a:r>
            <a:endParaRPr kumimoji="1" lang="en-US" altLang="ja-JP" sz="1100" dirty="0" smtClean="0">
              <a:latin typeface="ＭＳ Ｐ明朝" panose="02020600040205080304" pitchFamily="18" charset="-128"/>
              <a:ea typeface="ＭＳ Ｐ明朝" panose="02020600040205080304" pitchFamily="18" charset="-128"/>
              <a:cs typeface="Meiryo UI" pitchFamily="50" charset="-128"/>
            </a:endParaRPr>
          </a:p>
        </p:txBody>
      </p:sp>
      <p:sp>
        <p:nvSpPr>
          <p:cNvPr id="16" name="テキスト ボックス 15"/>
          <p:cNvSpPr txBox="1"/>
          <p:nvPr/>
        </p:nvSpPr>
        <p:spPr>
          <a:xfrm>
            <a:off x="38454" y="4293096"/>
            <a:ext cx="4212468" cy="600164"/>
          </a:xfrm>
          <a:prstGeom prst="rect">
            <a:avLst/>
          </a:prstGeom>
          <a:noFill/>
        </p:spPr>
        <p:txBody>
          <a:bodyPr wrap="square" rtlCol="0">
            <a:spAutoFit/>
          </a:bodyPr>
          <a:lstStyle/>
          <a:p>
            <a:r>
              <a:rPr lang="ja-JP" altLang="en-US" sz="1100" dirty="0" smtClean="0">
                <a:latin typeface="ＭＳ Ｐ明朝" panose="02020600040205080304" pitchFamily="18" charset="-128"/>
                <a:ea typeface="ＭＳ Ｐ明朝" panose="02020600040205080304" pitchFamily="18" charset="-128"/>
                <a:cs typeface="Meiryo UI" pitchFamily="50" charset="-128"/>
              </a:rPr>
              <a:t>・乳幼児のこどもがいる家庭の子育てを支援するために特に重要と　　</a:t>
            </a:r>
            <a:endParaRPr lang="en-US" altLang="ja-JP" sz="11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100" dirty="0" smtClean="0">
                <a:latin typeface="ＭＳ Ｐ明朝" panose="02020600040205080304" pitchFamily="18" charset="-128"/>
                <a:ea typeface="ＭＳ Ｐ明朝" panose="02020600040205080304" pitchFamily="18" charset="-128"/>
                <a:cs typeface="Meiryo UI" pitchFamily="50" charset="-128"/>
              </a:rPr>
              <a:t> 思われることに対して、仕事と子育ての両立のための保育所拡充を </a:t>
            </a:r>
            <a:endParaRPr lang="en-US" altLang="ja-JP" sz="1100" dirty="0" smtClean="0">
              <a:latin typeface="ＭＳ Ｐ明朝" panose="02020600040205080304" pitchFamily="18" charset="-128"/>
              <a:ea typeface="ＭＳ Ｐ明朝" panose="02020600040205080304" pitchFamily="18" charset="-128"/>
              <a:cs typeface="Meiryo UI" pitchFamily="50" charset="-128"/>
            </a:endParaRPr>
          </a:p>
          <a:p>
            <a:r>
              <a:rPr lang="en-US" altLang="ja-JP" sz="1100" dirty="0" smtClean="0">
                <a:latin typeface="ＭＳ Ｐ明朝" panose="02020600040205080304" pitchFamily="18" charset="-128"/>
                <a:ea typeface="ＭＳ Ｐ明朝" panose="02020600040205080304" pitchFamily="18" charset="-128"/>
                <a:cs typeface="Meiryo UI" pitchFamily="50" charset="-128"/>
              </a:rPr>
              <a:t> </a:t>
            </a:r>
            <a:r>
              <a:rPr lang="ja-JP" altLang="en-US" sz="1100" dirty="0" smtClean="0">
                <a:latin typeface="ＭＳ Ｐ明朝" panose="02020600040205080304" pitchFamily="18" charset="-128"/>
                <a:ea typeface="ＭＳ Ｐ明朝" panose="02020600040205080304" pitchFamily="18" charset="-128"/>
                <a:cs typeface="Meiryo UI" pitchFamily="50" charset="-128"/>
              </a:rPr>
              <a:t>重要とする声が最も多くなっている。</a:t>
            </a:r>
            <a:endParaRPr kumimoji="1" lang="en-US" altLang="ja-JP" sz="1100" dirty="0" smtClean="0">
              <a:latin typeface="ＭＳ Ｐ明朝" panose="02020600040205080304" pitchFamily="18" charset="-128"/>
              <a:ea typeface="ＭＳ Ｐ明朝" panose="02020600040205080304" pitchFamily="18" charset="-128"/>
              <a:cs typeface="Meiryo UI" pitchFamily="50" charset="-128"/>
            </a:endParaRPr>
          </a:p>
        </p:txBody>
      </p:sp>
      <p:sp>
        <p:nvSpPr>
          <p:cNvPr id="18" name="正方形/長方形 17"/>
          <p:cNvSpPr/>
          <p:nvPr/>
        </p:nvSpPr>
        <p:spPr>
          <a:xfrm>
            <a:off x="4874991" y="836712"/>
            <a:ext cx="4992555" cy="5976664"/>
          </a:xfrm>
          <a:prstGeom prst="rect">
            <a:avLst/>
          </a:prstGeom>
          <a:noFill/>
        </p:spPr>
        <p:style>
          <a:lnRef idx="2">
            <a:schemeClr val="accent1"/>
          </a:lnRef>
          <a:fillRef idx="1">
            <a:schemeClr val="lt1"/>
          </a:fillRef>
          <a:effectRef idx="0">
            <a:schemeClr val="accent1"/>
          </a:effectRef>
          <a:fontRef idx="minor">
            <a:schemeClr val="dk1"/>
          </a:fontRef>
        </p:style>
        <p:txBody>
          <a:bodyPr rtlCol="0" anchor="t" anchorCtr="0"/>
          <a:lstStyle/>
          <a:p>
            <a:endParaRPr kumimoji="1" lang="en-US" altLang="ja-JP" dirty="0" smtClean="0">
              <a:latin typeface="Meiryo UI" pitchFamily="50" charset="-128"/>
              <a:ea typeface="Meiryo UI" pitchFamily="50" charset="-128"/>
              <a:cs typeface="Meiryo UI" pitchFamily="50" charset="-128"/>
            </a:endParaRPr>
          </a:p>
          <a:p>
            <a:endParaRPr lang="en-US" altLang="ja-JP" dirty="0" smtClean="0">
              <a:latin typeface="Meiryo UI" pitchFamily="50" charset="-128"/>
              <a:ea typeface="Meiryo UI" pitchFamily="50" charset="-128"/>
              <a:cs typeface="Meiryo UI" pitchFamily="50" charset="-128"/>
            </a:endParaRPr>
          </a:p>
          <a:p>
            <a:endParaRPr kumimoji="1" lang="en-US" altLang="ja-JP" dirty="0" smtClean="0">
              <a:latin typeface="Meiryo UI" pitchFamily="50" charset="-128"/>
              <a:ea typeface="Meiryo UI" pitchFamily="50" charset="-128"/>
              <a:cs typeface="Meiryo UI" pitchFamily="50" charset="-128"/>
            </a:endParaRPr>
          </a:p>
          <a:p>
            <a:endParaRPr lang="en-US" altLang="ja-JP" dirty="0" smtClean="0">
              <a:latin typeface="Meiryo UI" pitchFamily="50" charset="-128"/>
              <a:ea typeface="Meiryo UI" pitchFamily="50" charset="-128"/>
              <a:cs typeface="Meiryo UI" pitchFamily="50" charset="-128"/>
            </a:endParaRPr>
          </a:p>
          <a:p>
            <a:r>
              <a:rPr kumimoji="1" lang="ja-JP" altLang="en-US" sz="1400" dirty="0" smtClean="0">
                <a:latin typeface="Meiryo UI" pitchFamily="50" charset="-128"/>
                <a:ea typeface="Meiryo UI" pitchFamily="50" charset="-128"/>
                <a:cs typeface="Meiryo UI" pitchFamily="50" charset="-128"/>
              </a:rPr>
              <a:t>  </a:t>
            </a:r>
            <a:r>
              <a:rPr kumimoji="1" lang="ja-JP" altLang="en-US" sz="1400" dirty="0" smtClean="0">
                <a:latin typeface="ＭＳ Ｐゴシック" panose="020B0600070205080204" pitchFamily="50" charset="-128"/>
                <a:ea typeface="ＭＳ Ｐゴシック" panose="020B0600070205080204" pitchFamily="50" charset="-128"/>
                <a:cs typeface="Meiryo UI" pitchFamily="50" charset="-128"/>
              </a:rPr>
              <a:t>■</a:t>
            </a:r>
            <a:r>
              <a:rPr kumimoji="1" lang="ja-JP" altLang="en-US" sz="1400" u="sng" dirty="0" smtClean="0">
                <a:latin typeface="ＭＳ Ｐゴシック" panose="020B0600070205080204" pitchFamily="50" charset="-128"/>
                <a:ea typeface="ＭＳ Ｐゴシック" panose="020B0600070205080204" pitchFamily="50" charset="-128"/>
                <a:cs typeface="Meiryo UI" pitchFamily="50" charset="-128"/>
              </a:rPr>
              <a:t>主な取組み</a:t>
            </a:r>
            <a:endParaRPr kumimoji="1" lang="en-US" altLang="ja-JP" sz="1400" u="sng" dirty="0" smtClean="0">
              <a:latin typeface="ＭＳ Ｐゴシック" panose="020B0600070205080204" pitchFamily="50" charset="-128"/>
              <a:ea typeface="ＭＳ Ｐゴシック" panose="020B0600070205080204" pitchFamily="50" charset="-128"/>
              <a:cs typeface="Meiryo UI" pitchFamily="50" charset="-128"/>
            </a:endParaRPr>
          </a:p>
          <a:p>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  (1) </a:t>
            </a:r>
            <a:r>
              <a:rPr kumimoji="1" lang="ja-JP" altLang="en-US" sz="1200" dirty="0" smtClean="0">
                <a:latin typeface="ＭＳ Ｐゴシック" panose="020B0600070205080204" pitchFamily="50" charset="-128"/>
                <a:ea typeface="ＭＳ Ｐゴシック" panose="020B0600070205080204" pitchFamily="50" charset="-128"/>
                <a:cs typeface="Meiryo UI" pitchFamily="50" charset="-128"/>
              </a:rPr>
              <a:t>認可保育所等の整備の促進</a:t>
            </a:r>
            <a:endParaRPr kumimoji="1" lang="en-US" altLang="ja-JP" sz="1200" dirty="0" smtClean="0">
              <a:latin typeface="ＭＳ Ｐゴシック" panose="020B0600070205080204" pitchFamily="50" charset="-128"/>
              <a:ea typeface="ＭＳ Ｐゴシック" panose="020B0600070205080204" pitchFamily="50" charset="-128"/>
              <a:cs typeface="Meiryo UI" pitchFamily="50" charset="-128"/>
            </a:endParaRPr>
          </a:p>
          <a:p>
            <a:r>
              <a:rPr lang="ja-JP" altLang="en-US" sz="1100" dirty="0" smtClean="0">
                <a:latin typeface="Meiryo UI" pitchFamily="50" charset="-128"/>
                <a:ea typeface="Meiryo UI" pitchFamily="50" charset="-128"/>
                <a:cs typeface="Meiryo UI" pitchFamily="50" charset="-128"/>
              </a:rPr>
              <a:t>　</a:t>
            </a:r>
            <a:r>
              <a:rPr lang="ja-JP" altLang="en-US" sz="1100" dirty="0" smtClean="0">
                <a:latin typeface="ＭＳ Ｐ明朝" panose="02020600040205080304" pitchFamily="18" charset="-128"/>
                <a:ea typeface="ＭＳ Ｐ明朝" panose="02020600040205080304" pitchFamily="18" charset="-128"/>
                <a:cs typeface="Meiryo UI" pitchFamily="50" charset="-128"/>
              </a:rPr>
              <a:t>　　　既存保育所の増改築や賃貸物件での分園設置、幼稚園の空 </a:t>
            </a:r>
            <a:endParaRPr lang="en-US" altLang="ja-JP" sz="1100" dirty="0" smtClean="0">
              <a:latin typeface="ＭＳ Ｐ明朝" panose="02020600040205080304" pitchFamily="18" charset="-128"/>
              <a:ea typeface="ＭＳ Ｐ明朝" panose="02020600040205080304" pitchFamily="18" charset="-128"/>
              <a:cs typeface="Meiryo UI" pitchFamily="50" charset="-128"/>
            </a:endParaRPr>
          </a:p>
          <a:p>
            <a:r>
              <a:rPr lang="en-US" altLang="ja-JP" sz="1100" dirty="0" smtClean="0">
                <a:latin typeface="ＭＳ Ｐ明朝" panose="02020600040205080304" pitchFamily="18" charset="-128"/>
                <a:ea typeface="ＭＳ Ｐ明朝" panose="02020600040205080304" pitchFamily="18" charset="-128"/>
                <a:cs typeface="Meiryo UI" pitchFamily="50" charset="-128"/>
              </a:rPr>
              <a:t>        </a:t>
            </a:r>
            <a:r>
              <a:rPr lang="ja-JP" altLang="en-US" sz="1100" dirty="0" smtClean="0">
                <a:latin typeface="ＭＳ Ｐ明朝" panose="02020600040205080304" pitchFamily="18" charset="-128"/>
                <a:ea typeface="ＭＳ Ｐ明朝" panose="02020600040205080304" pitchFamily="18" charset="-128"/>
                <a:cs typeface="Meiryo UI" pitchFamily="50" charset="-128"/>
              </a:rPr>
              <a:t>教室を利用した幼保連携型認定こども園等の既存ストックを活用</a:t>
            </a:r>
            <a:endParaRPr lang="en-US" altLang="ja-JP" sz="1100" dirty="0" smtClean="0">
              <a:latin typeface="ＭＳ Ｐ明朝" panose="02020600040205080304" pitchFamily="18" charset="-128"/>
              <a:ea typeface="ＭＳ Ｐ明朝" panose="02020600040205080304" pitchFamily="18" charset="-128"/>
              <a:cs typeface="Meiryo UI" pitchFamily="50" charset="-128"/>
            </a:endParaRPr>
          </a:p>
          <a:p>
            <a:pPr>
              <a:tabLst>
                <a:tab pos="182563" algn="l"/>
              </a:tabLst>
            </a:pPr>
            <a:r>
              <a:rPr lang="en-US" altLang="ja-JP" sz="1100" dirty="0" smtClean="0">
                <a:latin typeface="ＭＳ Ｐ明朝" panose="02020600040205080304" pitchFamily="18" charset="-128"/>
                <a:ea typeface="ＭＳ Ｐ明朝" panose="02020600040205080304" pitchFamily="18" charset="-128"/>
                <a:cs typeface="Meiryo UI" pitchFamily="50" charset="-128"/>
              </a:rPr>
              <a:t>        </a:t>
            </a:r>
            <a:r>
              <a:rPr lang="ja-JP" altLang="en-US" sz="1100" dirty="0" smtClean="0">
                <a:latin typeface="ＭＳ Ｐ明朝" panose="02020600040205080304" pitchFamily="18" charset="-128"/>
                <a:ea typeface="ＭＳ Ｐ明朝" panose="02020600040205080304" pitchFamily="18" charset="-128"/>
                <a:cs typeface="Meiryo UI" pitchFamily="50" charset="-128"/>
              </a:rPr>
              <a:t>した整備や、本園の創設などにより入所枠を拡大。</a:t>
            </a:r>
            <a:endParaRPr lang="en-US" altLang="ja-JP" sz="1100" dirty="0" smtClean="0">
              <a:latin typeface="ＭＳ Ｐ明朝" panose="02020600040205080304" pitchFamily="18" charset="-128"/>
              <a:ea typeface="ＭＳ Ｐ明朝" panose="02020600040205080304" pitchFamily="18" charset="-128"/>
              <a:cs typeface="Meiryo UI" pitchFamily="50" charset="-128"/>
            </a:endParaRPr>
          </a:p>
          <a:p>
            <a:pPr>
              <a:tabLst>
                <a:tab pos="182563" algn="l"/>
              </a:tabLst>
            </a:pPr>
            <a:r>
              <a:rPr lang="ja-JP" altLang="en-US" sz="1100" dirty="0" smtClean="0">
                <a:latin typeface="ＭＳ Ｐ明朝" panose="02020600040205080304" pitchFamily="18" charset="-128"/>
                <a:ea typeface="ＭＳ Ｐ明朝" panose="02020600040205080304" pitchFamily="18" charset="-128"/>
                <a:cs typeface="Meiryo UI" pitchFamily="50" charset="-128"/>
              </a:rPr>
              <a:t>　　　　</a:t>
            </a:r>
            <a:r>
              <a:rPr lang="en-US" altLang="ja-JP" sz="1100" dirty="0" smtClean="0">
                <a:latin typeface="ＭＳ Ｐ明朝" panose="02020600040205080304" pitchFamily="18" charset="-128"/>
                <a:ea typeface="ＭＳ Ｐ明朝" panose="02020600040205080304" pitchFamily="18" charset="-128"/>
                <a:cs typeface="Meiryo UI" pitchFamily="50" charset="-128"/>
              </a:rPr>
              <a:t>2013</a:t>
            </a:r>
            <a:r>
              <a:rPr lang="ja-JP" altLang="en-US" sz="1100" dirty="0" smtClean="0">
                <a:latin typeface="ＭＳ Ｐ明朝" panose="02020600040205080304" pitchFamily="18" charset="-128"/>
                <a:ea typeface="ＭＳ Ｐ明朝" panose="02020600040205080304" pitchFamily="18" charset="-128"/>
                <a:cs typeface="Meiryo UI" pitchFamily="50" charset="-128"/>
              </a:rPr>
              <a:t>年度からは、公募制を導入し、社会福祉法人のみとしていた設　　　</a:t>
            </a:r>
            <a:endParaRPr lang="en-US" altLang="ja-JP" sz="1100" dirty="0" smtClean="0">
              <a:latin typeface="ＭＳ Ｐ明朝" panose="02020600040205080304" pitchFamily="18" charset="-128"/>
              <a:ea typeface="ＭＳ Ｐ明朝" panose="02020600040205080304" pitchFamily="18" charset="-128"/>
              <a:cs typeface="Meiryo UI" pitchFamily="50" charset="-128"/>
            </a:endParaRPr>
          </a:p>
          <a:p>
            <a:pPr>
              <a:tabLst>
                <a:tab pos="182563" algn="l"/>
              </a:tabLst>
            </a:pPr>
            <a:r>
              <a:rPr lang="ja-JP" altLang="en-US" sz="1100" dirty="0" smtClean="0">
                <a:latin typeface="ＭＳ Ｐ明朝" panose="02020600040205080304" pitchFamily="18" charset="-128"/>
                <a:ea typeface="ＭＳ Ｐ明朝" panose="02020600040205080304" pitchFamily="18" charset="-128"/>
                <a:cs typeface="Meiryo UI" pitchFamily="50" charset="-128"/>
              </a:rPr>
              <a:t>　　　  置運営対象を、社会福祉法人以外にも広げた。</a:t>
            </a:r>
            <a:endParaRPr lang="en-US" altLang="ja-JP" sz="1100" dirty="0" smtClean="0">
              <a:latin typeface="ＭＳ Ｐ明朝" panose="02020600040205080304" pitchFamily="18" charset="-128"/>
              <a:ea typeface="ＭＳ Ｐ明朝" panose="02020600040205080304" pitchFamily="18" charset="-128"/>
              <a:cs typeface="Meiryo UI" pitchFamily="50" charset="-128"/>
            </a:endParaRPr>
          </a:p>
          <a:p>
            <a:pPr>
              <a:tabLst>
                <a:tab pos="182563" algn="l"/>
              </a:tabLst>
            </a:pPr>
            <a:endParaRPr lang="en-US" altLang="ja-JP" sz="1100" dirty="0" smtClean="0">
              <a:latin typeface="Meiryo UI" pitchFamily="50" charset="-128"/>
              <a:ea typeface="Meiryo UI" pitchFamily="50" charset="-128"/>
              <a:cs typeface="Meiryo UI" pitchFamily="50" charset="-128"/>
            </a:endParaRPr>
          </a:p>
          <a:p>
            <a:pPr>
              <a:tabLst>
                <a:tab pos="182563" algn="l"/>
              </a:tabLst>
            </a:pP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  </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(2) </a:t>
            </a:r>
            <a:r>
              <a:rPr kumimoji="1" lang="ja-JP" altLang="en-US" sz="1200" dirty="0" smtClean="0">
                <a:latin typeface="ＭＳ Ｐゴシック" panose="020B0600070205080204" pitchFamily="50" charset="-128"/>
                <a:ea typeface="ＭＳ Ｐゴシック" panose="020B0600070205080204" pitchFamily="50" charset="-128"/>
                <a:cs typeface="Meiryo UI" pitchFamily="50" charset="-128"/>
              </a:rPr>
              <a:t>小規模保育事業（小規模保育、保育ママ）</a:t>
            </a:r>
            <a:endParaRPr kumimoji="1" lang="en-US" altLang="ja-JP" sz="1200" dirty="0" smtClean="0">
              <a:latin typeface="ＭＳ Ｐゴシック" panose="020B0600070205080204" pitchFamily="50" charset="-128"/>
              <a:ea typeface="ＭＳ Ｐゴシック" panose="020B0600070205080204" pitchFamily="50" charset="-128"/>
              <a:cs typeface="Meiryo UI" pitchFamily="50" charset="-128"/>
            </a:endParaRPr>
          </a:p>
          <a:p>
            <a:pPr>
              <a:tabLst>
                <a:tab pos="179388" algn="l"/>
              </a:tabLst>
            </a:pPr>
            <a:r>
              <a:rPr lang="ja-JP" altLang="en-US" sz="1100" dirty="0" smtClean="0">
                <a:latin typeface="Meiryo UI" pitchFamily="50" charset="-128"/>
                <a:ea typeface="Meiryo UI" pitchFamily="50" charset="-128"/>
                <a:cs typeface="Meiryo UI" pitchFamily="50" charset="-128"/>
              </a:rPr>
              <a:t>　　　</a:t>
            </a:r>
            <a:r>
              <a:rPr lang="ja-JP" altLang="en-US" sz="1100" dirty="0" smtClean="0">
                <a:latin typeface="ＭＳ Ｐ明朝" panose="02020600040205080304" pitchFamily="18" charset="-128"/>
                <a:ea typeface="ＭＳ Ｐ明朝" panose="02020600040205080304" pitchFamily="18" charset="-128"/>
                <a:cs typeface="Meiryo UI" pitchFamily="50" charset="-128"/>
              </a:rPr>
              <a:t>　 低年齢児の保育需要等に対応するため、保育ママ（保育所実　</a:t>
            </a:r>
            <a:endParaRPr lang="en-US" altLang="ja-JP" sz="1100" dirty="0" smtClean="0">
              <a:latin typeface="ＭＳ Ｐ明朝" panose="02020600040205080304" pitchFamily="18" charset="-128"/>
              <a:ea typeface="ＭＳ Ｐ明朝" panose="02020600040205080304" pitchFamily="18" charset="-128"/>
              <a:cs typeface="Meiryo UI" pitchFamily="50" charset="-128"/>
            </a:endParaRPr>
          </a:p>
          <a:p>
            <a:pPr>
              <a:tabLst>
                <a:tab pos="179388" algn="l"/>
              </a:tabLst>
            </a:pPr>
            <a:r>
              <a:rPr lang="ja-JP" altLang="en-US" sz="1100" dirty="0" smtClean="0">
                <a:latin typeface="ＭＳ Ｐ明朝" panose="02020600040205080304" pitchFamily="18" charset="-128"/>
                <a:ea typeface="ＭＳ Ｐ明朝" panose="02020600040205080304" pitchFamily="18" charset="-128"/>
                <a:cs typeface="Meiryo UI" pitchFamily="50" charset="-128"/>
              </a:rPr>
              <a:t>　　　   施型：</a:t>
            </a:r>
            <a:r>
              <a:rPr lang="en-US" altLang="ja-JP" sz="1100" dirty="0" smtClean="0">
                <a:latin typeface="ＭＳ Ｐ明朝" panose="02020600040205080304" pitchFamily="18" charset="-128"/>
                <a:ea typeface="ＭＳ Ｐ明朝" panose="02020600040205080304" pitchFamily="18" charset="-128"/>
                <a:cs typeface="Meiryo UI" pitchFamily="50" charset="-128"/>
              </a:rPr>
              <a:t>2006</a:t>
            </a:r>
            <a:r>
              <a:rPr lang="ja-JP" altLang="en-US" sz="1100" dirty="0" smtClean="0">
                <a:latin typeface="ＭＳ Ｐ明朝" panose="02020600040205080304" pitchFamily="18" charset="-128"/>
                <a:ea typeface="ＭＳ Ｐ明朝" panose="02020600040205080304" pitchFamily="18" charset="-128"/>
                <a:cs typeface="Meiryo UI" pitchFamily="50" charset="-128"/>
              </a:rPr>
              <a:t>年度～、個人実施型：</a:t>
            </a:r>
            <a:r>
              <a:rPr lang="en-US" altLang="ja-JP" sz="1100" dirty="0" smtClean="0">
                <a:latin typeface="ＭＳ Ｐ明朝" panose="02020600040205080304" pitchFamily="18" charset="-128"/>
                <a:ea typeface="ＭＳ Ｐ明朝" panose="02020600040205080304" pitchFamily="18" charset="-128"/>
                <a:cs typeface="Meiryo UI" pitchFamily="50" charset="-128"/>
              </a:rPr>
              <a:t>2012</a:t>
            </a:r>
            <a:r>
              <a:rPr lang="ja-JP" altLang="en-US" sz="1100" dirty="0" smtClean="0">
                <a:latin typeface="ＭＳ Ｐ明朝" panose="02020600040205080304" pitchFamily="18" charset="-128"/>
                <a:ea typeface="ＭＳ Ｐ明朝" panose="02020600040205080304" pitchFamily="18" charset="-128"/>
                <a:cs typeface="Meiryo UI" pitchFamily="50" charset="-128"/>
              </a:rPr>
              <a:t>年度～）による拡充。</a:t>
            </a:r>
            <a:endParaRPr lang="en-US" altLang="ja-JP" sz="1100" dirty="0" smtClean="0">
              <a:latin typeface="ＭＳ Ｐ明朝" panose="02020600040205080304" pitchFamily="18" charset="-128"/>
              <a:ea typeface="ＭＳ Ｐ明朝" panose="02020600040205080304" pitchFamily="18" charset="-128"/>
              <a:cs typeface="Meiryo UI" pitchFamily="50" charset="-128"/>
            </a:endParaRPr>
          </a:p>
          <a:p>
            <a:pPr>
              <a:tabLst>
                <a:tab pos="179388" algn="l"/>
              </a:tabLst>
            </a:pPr>
            <a:r>
              <a:rPr lang="en-US" altLang="ja-JP" sz="1100" dirty="0" smtClean="0">
                <a:latin typeface="ＭＳ Ｐ明朝" panose="02020600040205080304" pitchFamily="18" charset="-128"/>
                <a:ea typeface="ＭＳ Ｐ明朝" panose="02020600040205080304" pitchFamily="18" charset="-128"/>
                <a:cs typeface="Meiryo UI" pitchFamily="50" charset="-128"/>
              </a:rPr>
              <a:t>         2014</a:t>
            </a:r>
            <a:r>
              <a:rPr lang="ja-JP" altLang="en-US" sz="1100" dirty="0" smtClean="0">
                <a:latin typeface="ＭＳ Ｐ明朝" panose="02020600040205080304" pitchFamily="18" charset="-128"/>
                <a:ea typeface="ＭＳ Ｐ明朝" panose="02020600040205080304" pitchFamily="18" charset="-128"/>
                <a:cs typeface="Meiryo UI" pitchFamily="50" charset="-128"/>
              </a:rPr>
              <a:t>年度から、小規模保育を新たに創設。</a:t>
            </a:r>
            <a:endParaRPr lang="en-US" altLang="ja-JP" sz="1100" dirty="0" smtClean="0">
              <a:latin typeface="ＭＳ Ｐ明朝" panose="02020600040205080304" pitchFamily="18" charset="-128"/>
              <a:ea typeface="ＭＳ Ｐ明朝" panose="02020600040205080304" pitchFamily="18" charset="-128"/>
              <a:cs typeface="Meiryo UI" pitchFamily="50" charset="-128"/>
            </a:endParaRPr>
          </a:p>
          <a:p>
            <a:pPr>
              <a:tabLst>
                <a:tab pos="274638" algn="l"/>
              </a:tabLst>
            </a:pPr>
            <a:endParaRPr kumimoji="1" lang="en-US" altLang="ja-JP" sz="1200" dirty="0" smtClean="0">
              <a:latin typeface="Meiryo UI" pitchFamily="50" charset="-128"/>
              <a:ea typeface="Meiryo UI" pitchFamily="50" charset="-128"/>
              <a:cs typeface="Meiryo UI" pitchFamily="50" charset="-128"/>
            </a:endParaRPr>
          </a:p>
          <a:p>
            <a:pPr>
              <a:tabLst>
                <a:tab pos="274638" algn="l"/>
              </a:tabLst>
            </a:pPr>
            <a:endParaRPr lang="en-US" altLang="ja-JP" sz="1200" dirty="0" smtClean="0">
              <a:latin typeface="Meiryo UI" pitchFamily="50" charset="-128"/>
              <a:ea typeface="Meiryo UI" pitchFamily="50" charset="-128"/>
              <a:cs typeface="Meiryo UI" pitchFamily="50" charset="-128"/>
            </a:endParaRPr>
          </a:p>
          <a:p>
            <a:pPr>
              <a:tabLst>
                <a:tab pos="274638" algn="l"/>
              </a:tabLst>
            </a:pPr>
            <a:endParaRPr kumimoji="1" lang="en-US" altLang="ja-JP" sz="1200" dirty="0" smtClean="0">
              <a:latin typeface="Meiryo UI" pitchFamily="50" charset="-128"/>
              <a:ea typeface="Meiryo UI" pitchFamily="50" charset="-128"/>
              <a:cs typeface="Meiryo UI" pitchFamily="50" charset="-128"/>
            </a:endParaRPr>
          </a:p>
          <a:p>
            <a:pPr>
              <a:tabLst>
                <a:tab pos="274638" algn="l"/>
              </a:tabLst>
            </a:pPr>
            <a:endParaRPr lang="en-US" altLang="ja-JP" sz="1200" dirty="0" smtClean="0">
              <a:latin typeface="Meiryo UI" pitchFamily="50" charset="-128"/>
              <a:ea typeface="Meiryo UI" pitchFamily="50" charset="-128"/>
              <a:cs typeface="Meiryo UI" pitchFamily="50" charset="-128"/>
            </a:endParaRPr>
          </a:p>
          <a:p>
            <a:pPr>
              <a:tabLst>
                <a:tab pos="274638" algn="l"/>
              </a:tabLst>
            </a:pPr>
            <a:endParaRPr kumimoji="1" lang="en-US" altLang="ja-JP" sz="1200" dirty="0" smtClean="0">
              <a:latin typeface="Meiryo UI" pitchFamily="50" charset="-128"/>
              <a:ea typeface="Meiryo UI" pitchFamily="50" charset="-128"/>
              <a:cs typeface="Meiryo UI" pitchFamily="50" charset="-128"/>
            </a:endParaRPr>
          </a:p>
          <a:p>
            <a:pPr>
              <a:tabLst>
                <a:tab pos="274638" algn="l"/>
              </a:tabLst>
            </a:pPr>
            <a:endParaRPr lang="en-US" altLang="ja-JP" sz="1200" dirty="0" smtClean="0">
              <a:latin typeface="Meiryo UI" pitchFamily="50" charset="-128"/>
              <a:ea typeface="Meiryo UI" pitchFamily="50" charset="-128"/>
              <a:cs typeface="Meiryo UI" pitchFamily="50" charset="-128"/>
            </a:endParaRPr>
          </a:p>
          <a:p>
            <a:pPr>
              <a:tabLst>
                <a:tab pos="274638" algn="l"/>
              </a:tabLst>
            </a:pPr>
            <a:endParaRPr kumimoji="1" lang="en-US" altLang="ja-JP" sz="1200" dirty="0" smtClean="0">
              <a:latin typeface="Meiryo UI" pitchFamily="50" charset="-128"/>
              <a:ea typeface="Meiryo UI" pitchFamily="50" charset="-128"/>
              <a:cs typeface="Meiryo UI" pitchFamily="50" charset="-128"/>
            </a:endParaRPr>
          </a:p>
          <a:p>
            <a:pPr>
              <a:tabLst>
                <a:tab pos="274638" algn="l"/>
              </a:tabLst>
            </a:pPr>
            <a:endParaRPr lang="en-US" altLang="ja-JP" sz="1200" dirty="0" smtClean="0">
              <a:latin typeface="Meiryo UI" pitchFamily="50" charset="-128"/>
              <a:ea typeface="Meiryo UI" pitchFamily="50" charset="-128"/>
              <a:cs typeface="Meiryo UI" pitchFamily="50" charset="-128"/>
            </a:endParaRPr>
          </a:p>
          <a:p>
            <a:pPr>
              <a:tabLst>
                <a:tab pos="274638" algn="l"/>
              </a:tabLst>
            </a:pPr>
            <a:endParaRPr kumimoji="1" lang="en-US" altLang="ja-JP" sz="1200" dirty="0" smtClean="0">
              <a:latin typeface="Meiryo UI" pitchFamily="50" charset="-128"/>
              <a:ea typeface="Meiryo UI" pitchFamily="50" charset="-128"/>
              <a:cs typeface="Meiryo UI" pitchFamily="50" charset="-128"/>
            </a:endParaRPr>
          </a:p>
          <a:p>
            <a:pPr>
              <a:tabLst>
                <a:tab pos="274638" algn="l"/>
              </a:tabLst>
            </a:pPr>
            <a:endParaRPr lang="en-US" altLang="ja-JP" sz="1200" dirty="0" smtClean="0">
              <a:latin typeface="Meiryo UI" pitchFamily="50" charset="-128"/>
              <a:ea typeface="Meiryo UI" pitchFamily="50" charset="-128"/>
              <a:cs typeface="Meiryo UI" pitchFamily="50" charset="-128"/>
            </a:endParaRPr>
          </a:p>
          <a:p>
            <a:pPr>
              <a:tabLst>
                <a:tab pos="274638" algn="l"/>
              </a:tabLst>
            </a:pPr>
            <a:endParaRPr kumimoji="1" lang="en-US" altLang="ja-JP" sz="1200" dirty="0" smtClean="0">
              <a:latin typeface="Meiryo UI" pitchFamily="50" charset="-128"/>
              <a:ea typeface="Meiryo UI" pitchFamily="50" charset="-128"/>
              <a:cs typeface="Meiryo UI" pitchFamily="50" charset="-128"/>
            </a:endParaRPr>
          </a:p>
          <a:p>
            <a:pPr>
              <a:spcBef>
                <a:spcPts val="600"/>
              </a:spcBef>
              <a:tabLst>
                <a:tab pos="92075" algn="l"/>
                <a:tab pos="274638" algn="l"/>
              </a:tabLst>
            </a:pPr>
            <a:r>
              <a:rPr lang="en-US" altLang="ja-JP" sz="1100" dirty="0" smtClean="0">
                <a:latin typeface="ＭＳ Ｐ明朝" panose="02020600040205080304" pitchFamily="18" charset="-128"/>
                <a:ea typeface="ＭＳ Ｐ明朝" panose="02020600040205080304" pitchFamily="18" charset="-128"/>
                <a:cs typeface="Meiryo UI" pitchFamily="50" charset="-128"/>
              </a:rPr>
              <a:t> </a:t>
            </a:r>
            <a:r>
              <a:rPr lang="ja-JP" altLang="en-US" sz="1100" dirty="0" smtClean="0">
                <a:latin typeface="ＭＳ Ｐ明朝" panose="02020600040205080304" pitchFamily="18" charset="-128"/>
                <a:ea typeface="ＭＳ Ｐ明朝" panose="02020600040205080304" pitchFamily="18" charset="-128"/>
                <a:cs typeface="Meiryo UI" pitchFamily="50" charset="-128"/>
              </a:rPr>
              <a:t> ◆</a:t>
            </a:r>
            <a:r>
              <a:rPr lang="en-US" altLang="ja-JP" sz="1100" dirty="0" smtClean="0">
                <a:latin typeface="ＭＳ Ｐ明朝" panose="02020600040205080304" pitchFamily="18" charset="-128"/>
                <a:ea typeface="ＭＳ Ｐ明朝" panose="02020600040205080304" pitchFamily="18" charset="-128"/>
                <a:cs typeface="Meiryo UI" pitchFamily="50" charset="-128"/>
              </a:rPr>
              <a:t> </a:t>
            </a:r>
            <a:r>
              <a:rPr lang="ja-JP" altLang="en-US" sz="1100" dirty="0" smtClean="0">
                <a:latin typeface="ＭＳ Ｐ明朝" panose="02020600040205080304" pitchFamily="18" charset="-128"/>
                <a:ea typeface="ＭＳ Ｐ明朝" panose="02020600040205080304" pitchFamily="18" charset="-128"/>
                <a:cs typeface="Meiryo UI" pitchFamily="50" charset="-128"/>
              </a:rPr>
              <a:t>認可保育所について、市が公募した募集定員や市整備計画を超える</a:t>
            </a:r>
            <a:endParaRPr lang="en-US" altLang="ja-JP" sz="1100" dirty="0" smtClean="0">
              <a:latin typeface="ＭＳ Ｐ明朝" panose="02020600040205080304" pitchFamily="18" charset="-128"/>
              <a:ea typeface="ＭＳ Ｐ明朝" panose="02020600040205080304" pitchFamily="18" charset="-128"/>
              <a:cs typeface="Meiryo UI" pitchFamily="50" charset="-128"/>
            </a:endParaRPr>
          </a:p>
          <a:p>
            <a:pPr>
              <a:tabLst>
                <a:tab pos="92075" algn="l"/>
                <a:tab pos="274638" algn="l"/>
              </a:tabLst>
            </a:pPr>
            <a:r>
              <a:rPr lang="ja-JP" altLang="en-US" sz="1100" dirty="0" smtClean="0">
                <a:latin typeface="ＭＳ Ｐ明朝" panose="02020600040205080304" pitchFamily="18" charset="-128"/>
                <a:ea typeface="ＭＳ Ｐ明朝" panose="02020600040205080304" pitchFamily="18" charset="-128"/>
                <a:cs typeface="Meiryo UI" pitchFamily="50" charset="-128"/>
              </a:rPr>
              <a:t>　　  提案であっても、市の整備補助金を財源とせず全額自己負担で</a:t>
            </a:r>
            <a:r>
              <a:rPr lang="ja-JP" altLang="en-US" sz="1100" dirty="0" err="1" smtClean="0">
                <a:latin typeface="ＭＳ Ｐ明朝" panose="02020600040205080304" pitchFamily="18" charset="-128"/>
                <a:ea typeface="ＭＳ Ｐ明朝" panose="02020600040205080304" pitchFamily="18" charset="-128"/>
                <a:cs typeface="Meiryo UI" pitchFamily="50" charset="-128"/>
              </a:rPr>
              <a:t>整備す</a:t>
            </a:r>
            <a:endParaRPr lang="en-US" altLang="ja-JP" sz="1100" dirty="0" smtClean="0">
              <a:latin typeface="ＭＳ Ｐ明朝" panose="02020600040205080304" pitchFamily="18" charset="-128"/>
              <a:ea typeface="ＭＳ Ｐ明朝" panose="02020600040205080304" pitchFamily="18" charset="-128"/>
              <a:cs typeface="Meiryo UI" pitchFamily="50" charset="-128"/>
            </a:endParaRPr>
          </a:p>
          <a:p>
            <a:pPr>
              <a:tabLst>
                <a:tab pos="92075" algn="l"/>
                <a:tab pos="274638" algn="l"/>
              </a:tabLst>
            </a:pPr>
            <a:r>
              <a:rPr lang="ja-JP" altLang="en-US" sz="1100" dirty="0" smtClean="0">
                <a:latin typeface="ＭＳ Ｐ明朝" panose="02020600040205080304" pitchFamily="18" charset="-128"/>
                <a:ea typeface="ＭＳ Ｐ明朝" panose="02020600040205080304" pitchFamily="18" charset="-128"/>
                <a:cs typeface="Meiryo UI" pitchFamily="50" charset="-128"/>
              </a:rPr>
              <a:t>　　  る場合には、原則として事業者の提案どおりに認可。</a:t>
            </a:r>
            <a:endParaRPr kumimoji="1" lang="ja-JP" altLang="en-US" sz="1100" dirty="0">
              <a:latin typeface="ＭＳ Ｐ明朝" panose="02020600040205080304" pitchFamily="18" charset="-128"/>
              <a:ea typeface="ＭＳ Ｐ明朝" panose="02020600040205080304" pitchFamily="18" charset="-128"/>
              <a:cs typeface="Meiryo UI" pitchFamily="50" charset="-128"/>
            </a:endParaRPr>
          </a:p>
        </p:txBody>
      </p:sp>
      <p:sp>
        <p:nvSpPr>
          <p:cNvPr id="17" name="角丸四角形 16"/>
          <p:cNvSpPr/>
          <p:nvPr/>
        </p:nvSpPr>
        <p:spPr>
          <a:xfrm>
            <a:off x="5109017" y="620688"/>
            <a:ext cx="2418269" cy="36004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smtClean="0">
                <a:latin typeface="ＭＳ Ｐゴシック" panose="020B0600070205080204" pitchFamily="50" charset="-128"/>
                <a:ea typeface="ＭＳ Ｐゴシック" panose="020B0600070205080204" pitchFamily="50" charset="-128"/>
                <a:cs typeface="Meiryo UI" pitchFamily="50" charset="-128"/>
              </a:rPr>
              <a:t>解消に向けた取組み</a:t>
            </a:r>
            <a:endParaRPr kumimoji="1" lang="ja-JP" altLang="en-US" sz="1600" dirty="0">
              <a:latin typeface="ＭＳ Ｐゴシック" panose="020B0600070205080204" pitchFamily="50" charset="-128"/>
              <a:ea typeface="ＭＳ Ｐゴシック" panose="020B0600070205080204" pitchFamily="50" charset="-128"/>
              <a:cs typeface="Meiryo UI" pitchFamily="50" charset="-128"/>
            </a:endParaRPr>
          </a:p>
        </p:txBody>
      </p:sp>
      <p:sp>
        <p:nvSpPr>
          <p:cNvPr id="19" name="ホームベース 18"/>
          <p:cNvSpPr/>
          <p:nvPr/>
        </p:nvSpPr>
        <p:spPr>
          <a:xfrm>
            <a:off x="4484948" y="2132856"/>
            <a:ext cx="312035" cy="2952328"/>
          </a:xfrm>
          <a:prstGeom prst="homePlate">
            <a:avLst>
              <a:gd name="adj" fmla="val 100000"/>
            </a:avLst>
          </a:prstGeom>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latin typeface="Meiryo UI" pitchFamily="50" charset="-128"/>
              <a:ea typeface="Meiryo UI" pitchFamily="50" charset="-128"/>
              <a:cs typeface="Meiryo UI" pitchFamily="50" charset="-128"/>
            </a:endParaRPr>
          </a:p>
        </p:txBody>
      </p:sp>
      <p:sp>
        <p:nvSpPr>
          <p:cNvPr id="20" name="角丸四角形 19"/>
          <p:cNvSpPr/>
          <p:nvPr/>
        </p:nvSpPr>
        <p:spPr>
          <a:xfrm>
            <a:off x="4953000" y="1052736"/>
            <a:ext cx="4758529" cy="936104"/>
          </a:xfrm>
          <a:prstGeom prst="roundRect">
            <a:avLst/>
          </a:prstGeom>
        </p:spPr>
        <p:style>
          <a:lnRef idx="1">
            <a:schemeClr val="accent5"/>
          </a:lnRef>
          <a:fillRef idx="2">
            <a:schemeClr val="accent5"/>
          </a:fillRef>
          <a:effectRef idx="1">
            <a:schemeClr val="accent5"/>
          </a:effectRef>
          <a:fontRef idx="minor">
            <a:schemeClr val="dk1"/>
          </a:fontRef>
        </p:style>
        <p:txBody>
          <a:bodyPr lIns="36000" tIns="36000" rIns="36000" bIns="36000" rtlCol="0" anchor="t" anchorCtr="0"/>
          <a:lstStyle/>
          <a:p>
            <a:r>
              <a:rPr kumimoji="1" lang="ja-JP" altLang="en-US" sz="1400" dirty="0" smtClean="0">
                <a:latin typeface="ＭＳ Ｐゴシック" panose="020B0600070205080204" pitchFamily="50" charset="-128"/>
                <a:ea typeface="ＭＳ Ｐゴシック" panose="020B0600070205080204" pitchFamily="50" charset="-128"/>
                <a:cs typeface="Meiryo UI" pitchFamily="50" charset="-128"/>
              </a:rPr>
              <a:t>■</a:t>
            </a:r>
            <a:r>
              <a:rPr kumimoji="1" lang="ja-JP" altLang="en-US" sz="1400" u="sng" dirty="0" smtClean="0">
                <a:latin typeface="ＭＳ Ｐゴシック" panose="020B0600070205080204" pitchFamily="50" charset="-128"/>
                <a:ea typeface="ＭＳ Ｐゴシック" panose="020B0600070205080204" pitchFamily="50" charset="-128"/>
                <a:cs typeface="Meiryo UI" pitchFamily="50" charset="-128"/>
              </a:rPr>
              <a:t>基本的な考え方</a:t>
            </a:r>
            <a:endParaRPr kumimoji="1" lang="en-US" altLang="ja-JP" sz="1400" u="sng" dirty="0" smtClean="0">
              <a:latin typeface="ＭＳ Ｐゴシック" panose="020B0600070205080204" pitchFamily="50" charset="-128"/>
              <a:ea typeface="ＭＳ Ｐゴシック" panose="020B0600070205080204" pitchFamily="50" charset="-128"/>
              <a:cs typeface="Meiryo UI" pitchFamily="50" charset="-128"/>
            </a:endParaRPr>
          </a:p>
          <a:p>
            <a:r>
              <a:rPr lang="ja-JP" altLang="en-US" sz="1200" dirty="0" smtClean="0">
                <a:latin typeface="ＭＳ Ｐ明朝" panose="02020600040205080304" pitchFamily="18" charset="-128"/>
                <a:ea typeface="ＭＳ Ｐ明朝" panose="02020600040205080304" pitchFamily="18" charset="-128"/>
                <a:cs typeface="Meiryo UI" pitchFamily="50" charset="-128"/>
              </a:rPr>
              <a:t>・</a:t>
            </a:r>
            <a:r>
              <a:rPr lang="en-US" altLang="ja-JP" sz="1200" dirty="0" smtClean="0">
                <a:latin typeface="ＭＳ Ｐ明朝" panose="02020600040205080304" pitchFamily="18" charset="-128"/>
                <a:ea typeface="ＭＳ Ｐ明朝" panose="02020600040205080304" pitchFamily="18" charset="-128"/>
                <a:cs typeface="Meiryo UI" pitchFamily="50" charset="-128"/>
              </a:rPr>
              <a:t>2018</a:t>
            </a:r>
            <a:r>
              <a:rPr lang="ja-JP" altLang="en-US" sz="1200" dirty="0" smtClean="0">
                <a:latin typeface="ＭＳ Ｐ明朝" panose="02020600040205080304" pitchFamily="18" charset="-128"/>
                <a:ea typeface="ＭＳ Ｐ明朝" panose="02020600040205080304" pitchFamily="18" charset="-128"/>
                <a:cs typeface="Meiryo UI" pitchFamily="50" charset="-128"/>
              </a:rPr>
              <a:t>年</a:t>
            </a:r>
            <a:r>
              <a:rPr lang="en-US" altLang="ja-JP" sz="1200" dirty="0" smtClean="0">
                <a:latin typeface="ＭＳ Ｐ明朝" panose="02020600040205080304" pitchFamily="18" charset="-128"/>
                <a:ea typeface="ＭＳ Ｐ明朝" panose="02020600040205080304" pitchFamily="18" charset="-128"/>
                <a:cs typeface="Meiryo UI" pitchFamily="50" charset="-128"/>
              </a:rPr>
              <a:t>4</a:t>
            </a:r>
            <a:r>
              <a:rPr lang="ja-JP" altLang="en-US" sz="1200" dirty="0" smtClean="0">
                <a:latin typeface="ＭＳ Ｐ明朝" panose="02020600040205080304" pitchFamily="18" charset="-128"/>
                <a:ea typeface="ＭＳ Ｐ明朝" panose="02020600040205080304" pitchFamily="18" charset="-128"/>
                <a:cs typeface="Meiryo UI" pitchFamily="50" charset="-128"/>
              </a:rPr>
              <a:t>月までに、保育所に入所申込をした全ての児童の入所</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ＭＳ Ｐ明朝" panose="02020600040205080304" pitchFamily="18" charset="-128"/>
                <a:ea typeface="ＭＳ Ｐ明朝" panose="02020600040205080304" pitchFamily="18" charset="-128"/>
                <a:cs typeface="Meiryo UI" pitchFamily="50" charset="-128"/>
              </a:rPr>
              <a:t>　枠を確保。需要を上回る供給をめざす。</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kumimoji="1" lang="ja-JP" altLang="en-US" sz="1200" dirty="0" smtClean="0">
                <a:latin typeface="ＭＳ Ｐ明朝" panose="02020600040205080304" pitchFamily="18" charset="-128"/>
                <a:ea typeface="ＭＳ Ｐ明朝" panose="02020600040205080304" pitchFamily="18" charset="-128"/>
                <a:cs typeface="Meiryo UI" pitchFamily="50" charset="-128"/>
              </a:rPr>
              <a:t>・低年齢児対策として、保育ママを含めた小規模保育事業の実施</a:t>
            </a:r>
            <a:endParaRPr kumimoji="1" lang="en-US" altLang="ja-JP" sz="1100" dirty="0" smtClean="0">
              <a:latin typeface="ＭＳ Ｐ明朝" panose="02020600040205080304" pitchFamily="18" charset="-128"/>
              <a:ea typeface="ＭＳ Ｐ明朝" panose="02020600040205080304" pitchFamily="18" charset="-128"/>
              <a:cs typeface="Meiryo UI" pitchFamily="50" charset="-128"/>
            </a:endParaRPr>
          </a:p>
          <a:p>
            <a:endParaRPr kumimoji="1" lang="ja-JP" altLang="en-US" sz="1100" u="sng" dirty="0">
              <a:latin typeface="ＭＳ Ｐ明朝" panose="02020600040205080304" pitchFamily="18" charset="-128"/>
              <a:ea typeface="ＭＳ Ｐ明朝" panose="02020600040205080304" pitchFamily="18" charset="-128"/>
              <a:cs typeface="Meiryo UI" pitchFamily="50" charset="-128"/>
            </a:endParaRPr>
          </a:p>
        </p:txBody>
      </p:sp>
      <p:sp>
        <p:nvSpPr>
          <p:cNvPr id="28" name="角丸四角形 27"/>
          <p:cNvSpPr/>
          <p:nvPr/>
        </p:nvSpPr>
        <p:spPr>
          <a:xfrm>
            <a:off x="155467" y="116632"/>
            <a:ext cx="9556062" cy="360040"/>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94640" tIns="47320" rIns="94640" bIns="47320" rtlCol="0" anchor="ctr"/>
          <a:lstStyle/>
          <a:p>
            <a:r>
              <a:rPr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lang="ja-JP" altLang="en-US" sz="1400" b="1" dirty="0" smtClean="0">
                <a:solidFill>
                  <a:schemeClr val="tx1"/>
                </a:solidFill>
                <a:latin typeface="ＭＳ Ｐゴシック" panose="020B0600070205080204" pitchFamily="50" charset="-128"/>
                <a:ea typeface="ＭＳ Ｐゴシック" panose="020B0600070205080204" pitchFamily="50" charset="-128"/>
              </a:rPr>
              <a:t>女性の活躍促進に向けた取組み（子育て支援）</a:t>
            </a:r>
            <a:r>
              <a:rPr lang="ja-JP" altLang="en-US" sz="1400" b="1" dirty="0" smtClean="0">
                <a:solidFill>
                  <a:schemeClr val="tx1"/>
                </a:solidFill>
                <a:latin typeface="ＭＳ Ｐゴシック" panose="020B0600070205080204" pitchFamily="50" charset="-128"/>
                <a:ea typeface="ＭＳ Ｐゴシック" panose="020B0600070205080204" pitchFamily="50" charset="-128"/>
                <a:cs typeface="Meiryo UI" pitchFamily="50" charset="-128"/>
              </a:rPr>
              <a:t> ～　待機児童対策（大阪市）</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p:txBody>
      </p:sp>
      <p:sp>
        <p:nvSpPr>
          <p:cNvPr id="27" name="スライド番号プレースホルダ 26"/>
          <p:cNvSpPr>
            <a:spLocks noGrp="1"/>
          </p:cNvSpPr>
          <p:nvPr>
            <p:ph type="sldNum" sz="quarter" idx="12"/>
          </p:nvPr>
        </p:nvSpPr>
        <p:spPr/>
        <p:txBody>
          <a:bodyPr/>
          <a:lstStyle/>
          <a:p>
            <a:fld id="{37EF5067-3AB7-4642-9103-42CBD40CC6D9}" type="slidenum">
              <a:rPr kumimoji="1" lang="ja-JP" altLang="en-US" smtClean="0"/>
              <a:pPr/>
              <a:t>114</a:t>
            </a:fld>
            <a:endParaRPr kumimoji="1" lang="ja-JP" altLang="en-US" dirty="0"/>
          </a:p>
        </p:txBody>
      </p:sp>
      <p:pic>
        <p:nvPicPr>
          <p:cNvPr id="119810"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19572" y="1634093"/>
            <a:ext cx="4486275" cy="2232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9811" name="Picture 3"/>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4976170" y="4202315"/>
            <a:ext cx="4773613" cy="2000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9812" name="Picture 4"/>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183633" y="4807463"/>
            <a:ext cx="4383087" cy="2090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44854314"/>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94471" y="764705"/>
            <a:ext cx="9439049" cy="2648672"/>
          </a:xfrm>
          <a:prstGeom prst="rect">
            <a:avLst/>
          </a:prstGeom>
          <a:noFill/>
        </p:spPr>
        <p:style>
          <a:lnRef idx="2">
            <a:schemeClr val="accent1"/>
          </a:lnRef>
          <a:fillRef idx="1">
            <a:schemeClr val="lt1"/>
          </a:fillRef>
          <a:effectRef idx="0">
            <a:schemeClr val="accent1"/>
          </a:effectRef>
          <a:fontRef idx="minor">
            <a:schemeClr val="dk1"/>
          </a:fontRef>
        </p:style>
        <p:txBody>
          <a:bodyPr rtlCol="0" anchor="ctr"/>
          <a:lstStyle/>
          <a:p>
            <a:pPr algn="ctr"/>
            <a:endParaRPr kumimoji="1" lang="ja-JP" altLang="en-US">
              <a:solidFill>
                <a:schemeClr val="tx1"/>
              </a:solidFill>
              <a:latin typeface="Meiryo UI" pitchFamily="50" charset="-128"/>
              <a:ea typeface="Meiryo UI" pitchFamily="50" charset="-128"/>
              <a:cs typeface="Meiryo UI" pitchFamily="50" charset="-128"/>
            </a:endParaRPr>
          </a:p>
        </p:txBody>
      </p:sp>
      <p:sp>
        <p:nvSpPr>
          <p:cNvPr id="6" name="角丸四角形 5"/>
          <p:cNvSpPr/>
          <p:nvPr/>
        </p:nvSpPr>
        <p:spPr>
          <a:xfrm>
            <a:off x="428497" y="487720"/>
            <a:ext cx="4758529" cy="316952"/>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ja-JP" altLang="en-US" sz="1600" dirty="0" smtClean="0">
                <a:latin typeface="ＭＳ Ｐゴシック" panose="020B0600070205080204" pitchFamily="50" charset="-128"/>
                <a:ea typeface="ＭＳ Ｐゴシック" panose="020B0600070205080204" pitchFamily="50" charset="-128"/>
                <a:cs typeface="Meiryo UI" pitchFamily="50" charset="-128"/>
              </a:rPr>
              <a:t>病児・病後児保育の充実</a:t>
            </a:r>
            <a:endParaRPr kumimoji="1" lang="ja-JP" altLang="en-US" sz="1600" dirty="0">
              <a:latin typeface="ＭＳ Ｐゴシック" panose="020B0600070205080204" pitchFamily="50" charset="-128"/>
              <a:ea typeface="ＭＳ Ｐゴシック" panose="020B0600070205080204" pitchFamily="50" charset="-128"/>
              <a:cs typeface="Meiryo UI" pitchFamily="50" charset="-128"/>
            </a:endParaRPr>
          </a:p>
        </p:txBody>
      </p:sp>
      <p:sp>
        <p:nvSpPr>
          <p:cNvPr id="13" name="正方形/長方形 12"/>
          <p:cNvSpPr/>
          <p:nvPr/>
        </p:nvSpPr>
        <p:spPr>
          <a:xfrm>
            <a:off x="194471" y="3652660"/>
            <a:ext cx="9439049" cy="2299942"/>
          </a:xfrm>
          <a:prstGeom prst="rect">
            <a:avLst/>
          </a:prstGeom>
          <a:noFill/>
        </p:spPr>
        <p:style>
          <a:lnRef idx="2">
            <a:schemeClr val="accent1"/>
          </a:lnRef>
          <a:fillRef idx="1">
            <a:schemeClr val="lt1"/>
          </a:fillRef>
          <a:effectRef idx="0">
            <a:schemeClr val="accent1"/>
          </a:effectRef>
          <a:fontRef idx="minor">
            <a:schemeClr val="dk1"/>
          </a:fontRef>
        </p:style>
        <p:txBody>
          <a:bodyPr rtlCol="0" anchor="ctr"/>
          <a:lstStyle/>
          <a:p>
            <a:pPr algn="ctr"/>
            <a:endParaRPr kumimoji="1" lang="ja-JP" altLang="en-US">
              <a:latin typeface="Meiryo UI" pitchFamily="50" charset="-128"/>
              <a:ea typeface="Meiryo UI" pitchFamily="50" charset="-128"/>
              <a:cs typeface="Meiryo UI" pitchFamily="50" charset="-128"/>
            </a:endParaRPr>
          </a:p>
        </p:txBody>
      </p:sp>
      <p:sp>
        <p:nvSpPr>
          <p:cNvPr id="17" name="角丸四角形 16"/>
          <p:cNvSpPr/>
          <p:nvPr/>
        </p:nvSpPr>
        <p:spPr>
          <a:xfrm>
            <a:off x="389492" y="3494184"/>
            <a:ext cx="4836537" cy="316952"/>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kumimoji="1" lang="ja-JP" altLang="en-US" sz="1600" dirty="0" smtClean="0">
                <a:latin typeface="ＭＳ Ｐゴシック" panose="020B0600070205080204" pitchFamily="50" charset="-128"/>
                <a:ea typeface="ＭＳ Ｐゴシック" panose="020B0600070205080204" pitchFamily="50" charset="-128"/>
                <a:cs typeface="Meiryo UI" pitchFamily="50" charset="-128"/>
              </a:rPr>
              <a:t>放課後事業（活動場所の提供）</a:t>
            </a:r>
            <a:endParaRPr kumimoji="1" lang="ja-JP" altLang="en-US" sz="1200" dirty="0">
              <a:latin typeface="ＭＳ Ｐゴシック" panose="020B0600070205080204" pitchFamily="50" charset="-128"/>
              <a:ea typeface="ＭＳ Ｐゴシック" panose="020B0600070205080204" pitchFamily="50" charset="-128"/>
              <a:cs typeface="Meiryo UI" pitchFamily="50" charset="-128"/>
            </a:endParaRPr>
          </a:p>
        </p:txBody>
      </p:sp>
      <p:sp>
        <p:nvSpPr>
          <p:cNvPr id="16" name="テキスト ボックス 15"/>
          <p:cNvSpPr txBox="1"/>
          <p:nvPr/>
        </p:nvSpPr>
        <p:spPr>
          <a:xfrm>
            <a:off x="272480" y="797290"/>
            <a:ext cx="4524503" cy="2339102"/>
          </a:xfrm>
          <a:prstGeom prst="rect">
            <a:avLst/>
          </a:prstGeom>
          <a:noFill/>
        </p:spPr>
        <p:txBody>
          <a:bodyPr wrap="square" rtlCol="0">
            <a:spAutoFit/>
          </a:bodyPr>
          <a:lstStyle/>
          <a:p>
            <a:r>
              <a:rPr lang="ja-JP" altLang="en-US" sz="1400" dirty="0" smtClean="0">
                <a:latin typeface="ＭＳ Ｐゴシック" panose="020B0600070205080204" pitchFamily="50" charset="-128"/>
                <a:ea typeface="ＭＳ Ｐゴシック" panose="020B0600070205080204" pitchFamily="50" charset="-128"/>
                <a:cs typeface="Meiryo UI" pitchFamily="50" charset="-128"/>
              </a:rPr>
              <a:t>■従来からの取組み（施設型）</a:t>
            </a:r>
            <a:endParaRPr lang="en-US" altLang="ja-JP" sz="1400" dirty="0" smtClean="0">
              <a:latin typeface="ＭＳ Ｐゴシック" panose="020B0600070205080204" pitchFamily="50" charset="-128"/>
              <a:ea typeface="ＭＳ Ｐゴシック" panose="020B0600070205080204" pitchFamily="50" charset="-128"/>
              <a:cs typeface="Meiryo UI" pitchFamily="50" charset="-128"/>
            </a:endParaRPr>
          </a:p>
          <a:p>
            <a:r>
              <a:rPr lang="ja-JP" altLang="en-US" sz="1200" dirty="0" smtClean="0">
                <a:latin typeface="Meiryo UI" pitchFamily="50" charset="-128"/>
                <a:ea typeface="Meiryo UI" pitchFamily="50" charset="-128"/>
                <a:cs typeface="Meiryo UI" pitchFamily="50" charset="-128"/>
              </a:rPr>
              <a:t>　　</a:t>
            </a:r>
            <a:r>
              <a:rPr kumimoji="1" lang="ja-JP" altLang="en-US" sz="1200" dirty="0" smtClean="0">
                <a:latin typeface="ＭＳ Ｐ明朝" panose="02020600040205080304" pitchFamily="18" charset="-128"/>
                <a:ea typeface="ＭＳ Ｐ明朝" panose="02020600040205080304" pitchFamily="18" charset="-128"/>
                <a:cs typeface="Meiryo UI" pitchFamily="50" charset="-128"/>
              </a:rPr>
              <a:t>保護者が就労している場合等に、児童が病気により自</a:t>
            </a:r>
            <a:endParaRPr kumimoji="1"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ＭＳ Ｐ明朝" panose="02020600040205080304" pitchFamily="18" charset="-128"/>
                <a:ea typeface="ＭＳ Ｐ明朝" panose="02020600040205080304" pitchFamily="18" charset="-128"/>
                <a:cs typeface="Meiryo UI" pitchFamily="50" charset="-128"/>
              </a:rPr>
              <a:t>　  </a:t>
            </a:r>
            <a:r>
              <a:rPr kumimoji="1" lang="ja-JP" altLang="en-US" sz="1200" dirty="0" smtClean="0">
                <a:latin typeface="ＭＳ Ｐ明朝" panose="02020600040205080304" pitchFamily="18" charset="-128"/>
                <a:ea typeface="ＭＳ Ｐ明朝" panose="02020600040205080304" pitchFamily="18" charset="-128"/>
                <a:cs typeface="Meiryo UI" pitchFamily="50" charset="-128"/>
              </a:rPr>
              <a:t>宅での保育が困難な場合、実施施設（病院・診療所、保育</a:t>
            </a:r>
            <a:endParaRPr kumimoji="1"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ＭＳ Ｐ明朝" panose="02020600040205080304" pitchFamily="18" charset="-128"/>
                <a:ea typeface="ＭＳ Ｐ明朝" panose="02020600040205080304" pitchFamily="18" charset="-128"/>
                <a:cs typeface="Meiryo UI" pitchFamily="50" charset="-128"/>
              </a:rPr>
              <a:t>　　</a:t>
            </a:r>
            <a:r>
              <a:rPr kumimoji="1" lang="ja-JP" altLang="en-US" sz="1200" dirty="0" smtClean="0">
                <a:latin typeface="ＭＳ Ｐ明朝" panose="02020600040205080304" pitchFamily="18" charset="-128"/>
                <a:ea typeface="ＭＳ Ｐ明朝" panose="02020600040205080304" pitchFamily="18" charset="-128"/>
                <a:cs typeface="Meiryo UI" pitchFamily="50" charset="-128"/>
              </a:rPr>
              <a:t>所など）で一時的にその児童を預かる。</a:t>
            </a:r>
            <a:endParaRPr kumimoji="1"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Meiryo UI" pitchFamily="50" charset="-128"/>
                <a:ea typeface="Meiryo UI" pitchFamily="50" charset="-128"/>
                <a:cs typeface="Meiryo UI" pitchFamily="50" charset="-128"/>
              </a:rPr>
              <a:t>　　</a:t>
            </a: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 </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 </a:t>
            </a: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対  象 </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a:t>
            </a:r>
          </a:p>
          <a:p>
            <a:r>
              <a:rPr lang="ja-JP" altLang="en-US" sz="1200" dirty="0" smtClean="0">
                <a:latin typeface="Meiryo UI" pitchFamily="50" charset="-128"/>
                <a:ea typeface="Meiryo UI" pitchFamily="50" charset="-128"/>
                <a:cs typeface="Meiryo UI" pitchFamily="50" charset="-128"/>
              </a:rPr>
              <a:t>　　</a:t>
            </a:r>
            <a:r>
              <a:rPr lang="ja-JP" altLang="en-US" sz="1200" dirty="0" smtClean="0">
                <a:latin typeface="ＭＳ Ｐ明朝" panose="02020600040205080304" pitchFamily="18" charset="-128"/>
                <a:ea typeface="ＭＳ Ｐ明朝" panose="02020600040205080304" pitchFamily="18" charset="-128"/>
                <a:cs typeface="Meiryo UI" pitchFamily="50" charset="-128"/>
              </a:rPr>
              <a:t>　　保育所等に通っている子ども</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ＭＳ Ｐ明朝" panose="02020600040205080304" pitchFamily="18" charset="-128"/>
                <a:ea typeface="ＭＳ Ｐ明朝" panose="02020600040205080304" pitchFamily="18" charset="-128"/>
                <a:cs typeface="Meiryo UI" pitchFamily="50" charset="-128"/>
              </a:rPr>
              <a:t>　　　　（小学校</a:t>
            </a:r>
            <a:r>
              <a:rPr lang="en-US" altLang="ja-JP" sz="1200" dirty="0" smtClean="0">
                <a:latin typeface="ＭＳ Ｐ明朝" panose="02020600040205080304" pitchFamily="18" charset="-128"/>
                <a:ea typeface="ＭＳ Ｐ明朝" panose="02020600040205080304" pitchFamily="18" charset="-128"/>
                <a:cs typeface="Meiryo UI" pitchFamily="50" charset="-128"/>
              </a:rPr>
              <a:t>3</a:t>
            </a:r>
            <a:r>
              <a:rPr lang="ja-JP" altLang="en-US" sz="1200" dirty="0" smtClean="0">
                <a:latin typeface="ＭＳ Ｐ明朝" panose="02020600040205080304" pitchFamily="18" charset="-128"/>
                <a:ea typeface="ＭＳ Ｐ明朝" panose="02020600040205080304" pitchFamily="18" charset="-128"/>
                <a:cs typeface="Meiryo UI" pitchFamily="50" charset="-128"/>
              </a:rPr>
              <a:t>年生までの子どもを含む）</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ＭＳ Ｐ明朝" panose="02020600040205080304" pitchFamily="18" charset="-128"/>
                <a:ea typeface="ＭＳ Ｐ明朝" panose="02020600040205080304" pitchFamily="18" charset="-128"/>
                <a:cs typeface="Meiryo UI" pitchFamily="50" charset="-128"/>
              </a:rPr>
              <a:t>　　　　　　</a:t>
            </a:r>
            <a:r>
              <a:rPr lang="en-US" altLang="ja-JP" sz="1200" dirty="0" smtClean="0">
                <a:latin typeface="ＭＳ Ｐ明朝" panose="02020600040205080304" pitchFamily="18" charset="-128"/>
                <a:ea typeface="ＭＳ Ｐ明朝" panose="02020600040205080304" pitchFamily="18" charset="-128"/>
                <a:cs typeface="Meiryo UI" pitchFamily="50" charset="-128"/>
              </a:rPr>
              <a:t>※</a:t>
            </a:r>
            <a:r>
              <a:rPr lang="ja-JP" altLang="en-US" sz="1200" dirty="0" smtClean="0">
                <a:latin typeface="ＭＳ Ｐ明朝" panose="02020600040205080304" pitchFamily="18" charset="-128"/>
                <a:ea typeface="ＭＳ Ｐ明朝" panose="02020600040205080304" pitchFamily="18" charset="-128"/>
                <a:cs typeface="Meiryo UI" pitchFamily="50" charset="-128"/>
              </a:rPr>
              <a:t>実施施設により異なる</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Meiryo UI" pitchFamily="50" charset="-128"/>
                <a:ea typeface="Meiryo UI" pitchFamily="50" charset="-128"/>
                <a:cs typeface="Meiryo UI" pitchFamily="50" charset="-128"/>
              </a:rPr>
              <a:t>　</a:t>
            </a: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　 </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a:t>
            </a: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実施施設</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a:t>
            </a:r>
          </a:p>
          <a:p>
            <a:r>
              <a:rPr lang="ja-JP" altLang="en-US" sz="1200" dirty="0" smtClean="0">
                <a:latin typeface="Meiryo UI" pitchFamily="50" charset="-128"/>
                <a:ea typeface="Meiryo UI" pitchFamily="50" charset="-128"/>
                <a:cs typeface="Meiryo UI" pitchFamily="50" charset="-128"/>
              </a:rPr>
              <a:t>　　　</a:t>
            </a:r>
            <a:r>
              <a:rPr lang="ja-JP" altLang="en-US" sz="1200" dirty="0" smtClean="0">
                <a:latin typeface="ＭＳ Ｐ明朝" panose="02020600040205080304" pitchFamily="18" charset="-128"/>
                <a:ea typeface="ＭＳ Ｐ明朝" panose="02020600040205080304" pitchFamily="18" charset="-128"/>
                <a:cs typeface="Meiryo UI" pitchFamily="50" charset="-128"/>
              </a:rPr>
              <a:t>　</a:t>
            </a:r>
            <a:r>
              <a:rPr lang="en-US" altLang="ja-JP" sz="1200" dirty="0" smtClean="0">
                <a:latin typeface="ＭＳ Ｐ明朝" panose="02020600040205080304" pitchFamily="18" charset="-128"/>
                <a:ea typeface="ＭＳ Ｐ明朝" panose="02020600040205080304" pitchFamily="18" charset="-128"/>
                <a:cs typeface="Meiryo UI" pitchFamily="50" charset="-128"/>
              </a:rPr>
              <a:t>31</a:t>
            </a:r>
            <a:r>
              <a:rPr lang="ja-JP" altLang="en-US" sz="1200" dirty="0" smtClean="0">
                <a:latin typeface="ＭＳ Ｐ明朝" panose="02020600040205080304" pitchFamily="18" charset="-128"/>
                <a:ea typeface="ＭＳ Ｐ明朝" panose="02020600040205080304" pitchFamily="18" charset="-128"/>
                <a:cs typeface="Meiryo UI" pitchFamily="50" charset="-128"/>
              </a:rPr>
              <a:t>施設（</a:t>
            </a:r>
            <a:r>
              <a:rPr lang="en-US" altLang="ja-JP" sz="1200" dirty="0" smtClean="0">
                <a:latin typeface="ＭＳ Ｐ明朝" panose="02020600040205080304" pitchFamily="18" charset="-128"/>
                <a:ea typeface="ＭＳ Ｐ明朝" panose="02020600040205080304" pitchFamily="18" charset="-128"/>
                <a:cs typeface="Meiryo UI" pitchFamily="50" charset="-128"/>
              </a:rPr>
              <a:t>26</a:t>
            </a:r>
            <a:r>
              <a:rPr lang="ja-JP" altLang="en-US" sz="1200" dirty="0" smtClean="0">
                <a:latin typeface="ＭＳ Ｐ明朝" panose="02020600040205080304" pitchFamily="18" charset="-128"/>
                <a:ea typeface="ＭＳ Ｐ明朝" panose="02020600040205080304" pitchFamily="18" charset="-128"/>
                <a:cs typeface="Meiryo UI" pitchFamily="50" charset="-128"/>
              </a:rPr>
              <a:t>年</a:t>
            </a:r>
            <a:r>
              <a:rPr lang="en-US" altLang="ja-JP" sz="1200" dirty="0" smtClean="0">
                <a:latin typeface="ＭＳ Ｐ明朝" panose="02020600040205080304" pitchFamily="18" charset="-128"/>
                <a:ea typeface="ＭＳ Ｐ明朝" panose="02020600040205080304" pitchFamily="18" charset="-128"/>
                <a:cs typeface="Meiryo UI" pitchFamily="50" charset="-128"/>
              </a:rPr>
              <a:t>4</a:t>
            </a:r>
            <a:r>
              <a:rPr lang="ja-JP" altLang="en-US" sz="1200" dirty="0" smtClean="0">
                <a:latin typeface="ＭＳ Ｐ明朝" panose="02020600040205080304" pitchFamily="18" charset="-128"/>
                <a:ea typeface="ＭＳ Ｐ明朝" panose="02020600040205080304" pitchFamily="18" charset="-128"/>
                <a:cs typeface="Meiryo UI" pitchFamily="50" charset="-128"/>
              </a:rPr>
              <a:t>月</a:t>
            </a:r>
            <a:r>
              <a:rPr lang="en-US" altLang="ja-JP" sz="1200" dirty="0" smtClean="0">
                <a:latin typeface="ＭＳ Ｐ明朝" panose="02020600040205080304" pitchFamily="18" charset="-128"/>
                <a:ea typeface="ＭＳ Ｐ明朝" panose="02020600040205080304" pitchFamily="18" charset="-128"/>
                <a:cs typeface="Meiryo UI" pitchFamily="50" charset="-128"/>
              </a:rPr>
              <a:t>1</a:t>
            </a:r>
            <a:r>
              <a:rPr lang="ja-JP" altLang="en-US" sz="1200" dirty="0" smtClean="0">
                <a:latin typeface="ＭＳ Ｐ明朝" panose="02020600040205080304" pitchFamily="18" charset="-128"/>
                <a:ea typeface="ＭＳ Ｐ明朝" panose="02020600040205080304" pitchFamily="18" charset="-128"/>
                <a:cs typeface="Meiryo UI" pitchFamily="50" charset="-128"/>
              </a:rPr>
              <a:t>日時点）</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Meiryo UI" pitchFamily="50" charset="-128"/>
                <a:ea typeface="Meiryo UI" pitchFamily="50" charset="-128"/>
                <a:cs typeface="Meiryo UI" pitchFamily="50" charset="-128"/>
              </a:rPr>
              <a:t>　</a:t>
            </a: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　 </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a:t>
            </a: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利用料</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a:t>
            </a:r>
          </a:p>
          <a:p>
            <a:r>
              <a:rPr lang="ja-JP" altLang="en-US" sz="1200" dirty="0" smtClean="0">
                <a:latin typeface="Meiryo UI" pitchFamily="50" charset="-128"/>
                <a:ea typeface="Meiryo UI" pitchFamily="50" charset="-128"/>
                <a:cs typeface="Meiryo UI" pitchFamily="50" charset="-128"/>
              </a:rPr>
              <a:t>　　　</a:t>
            </a:r>
            <a:r>
              <a:rPr lang="ja-JP" altLang="en-US" sz="1200" dirty="0" smtClean="0">
                <a:latin typeface="ＭＳ Ｐ明朝" panose="02020600040205080304" pitchFamily="18" charset="-128"/>
                <a:ea typeface="ＭＳ Ｐ明朝" panose="02020600040205080304" pitchFamily="18" charset="-128"/>
                <a:cs typeface="Meiryo UI" pitchFamily="50" charset="-128"/>
              </a:rPr>
              <a:t>　 </a:t>
            </a:r>
            <a:r>
              <a:rPr lang="en-US" altLang="ja-JP" sz="1200" dirty="0" smtClean="0">
                <a:latin typeface="ＭＳ Ｐ明朝" panose="02020600040205080304" pitchFamily="18" charset="-128"/>
                <a:ea typeface="ＭＳ Ｐ明朝" panose="02020600040205080304" pitchFamily="18" charset="-128"/>
                <a:cs typeface="Meiryo UI" pitchFamily="50" charset="-128"/>
              </a:rPr>
              <a:t>2,000</a:t>
            </a:r>
            <a:r>
              <a:rPr lang="ja-JP" altLang="en-US" sz="1200" dirty="0" smtClean="0">
                <a:latin typeface="ＭＳ Ｐ明朝" panose="02020600040205080304" pitchFamily="18" charset="-128"/>
                <a:ea typeface="ＭＳ Ｐ明朝" panose="02020600040205080304" pitchFamily="18" charset="-128"/>
                <a:cs typeface="Meiryo UI" pitchFamily="50" charset="-128"/>
              </a:rPr>
              <a:t>円／日（減免あり）</a:t>
            </a:r>
            <a:endParaRPr kumimoji="1" lang="ja-JP" altLang="en-US" sz="1200" dirty="0">
              <a:latin typeface="ＭＳ Ｐ明朝" panose="02020600040205080304" pitchFamily="18" charset="-128"/>
              <a:ea typeface="ＭＳ Ｐ明朝" panose="02020600040205080304" pitchFamily="18" charset="-128"/>
              <a:cs typeface="Meiryo UI" pitchFamily="50" charset="-128"/>
            </a:endParaRPr>
          </a:p>
        </p:txBody>
      </p:sp>
      <p:sp>
        <p:nvSpPr>
          <p:cNvPr id="19" name="テキスト ボックス 18"/>
          <p:cNvSpPr txBox="1"/>
          <p:nvPr/>
        </p:nvSpPr>
        <p:spPr>
          <a:xfrm>
            <a:off x="4796983" y="788580"/>
            <a:ext cx="5109017" cy="2631490"/>
          </a:xfrm>
          <a:prstGeom prst="rect">
            <a:avLst/>
          </a:prstGeom>
          <a:noFill/>
        </p:spPr>
        <p:txBody>
          <a:bodyPr wrap="square" rtlCol="0">
            <a:spAutoFit/>
          </a:bodyPr>
          <a:lstStyle/>
          <a:p>
            <a:r>
              <a:rPr lang="ja-JP" altLang="en-US" sz="1400" dirty="0" smtClean="0">
                <a:latin typeface="ＭＳ Ｐゴシック" panose="020B0600070205080204" pitchFamily="50" charset="-128"/>
                <a:ea typeface="ＭＳ Ｐゴシック" panose="020B0600070205080204" pitchFamily="50" charset="-128"/>
                <a:cs typeface="Meiryo UI" pitchFamily="50" charset="-128"/>
              </a:rPr>
              <a:t>■新たな取組み（訪問型）</a:t>
            </a:r>
            <a:r>
              <a:rPr lang="en-US" altLang="ja-JP" sz="1400" dirty="0" smtClean="0">
                <a:latin typeface="ＭＳ Ｐゴシック" panose="020B0600070205080204" pitchFamily="50" charset="-128"/>
                <a:ea typeface="ＭＳ Ｐゴシック" panose="020B0600070205080204" pitchFamily="50" charset="-128"/>
                <a:cs typeface="Meiryo UI" pitchFamily="50" charset="-128"/>
              </a:rPr>
              <a:t>【2014</a:t>
            </a:r>
            <a:r>
              <a:rPr lang="ja-JP" altLang="en-US" sz="1400" dirty="0" smtClean="0">
                <a:latin typeface="ＭＳ Ｐゴシック" panose="020B0600070205080204" pitchFamily="50" charset="-128"/>
                <a:ea typeface="ＭＳ Ｐゴシック" panose="020B0600070205080204" pitchFamily="50" charset="-128"/>
                <a:cs typeface="Meiryo UI" pitchFamily="50" charset="-128"/>
              </a:rPr>
              <a:t>年度～</a:t>
            </a:r>
            <a:r>
              <a:rPr lang="en-US" altLang="ja-JP" sz="1400" dirty="0" smtClean="0">
                <a:latin typeface="ＭＳ Ｐゴシック" panose="020B0600070205080204" pitchFamily="50" charset="-128"/>
                <a:ea typeface="ＭＳ Ｐゴシック" panose="020B0600070205080204" pitchFamily="50" charset="-128"/>
                <a:cs typeface="Meiryo UI" pitchFamily="50" charset="-128"/>
              </a:rPr>
              <a:t>】</a:t>
            </a:r>
          </a:p>
          <a:p>
            <a:r>
              <a:rPr lang="ja-JP" altLang="en-US" sz="1200" dirty="0" smtClean="0">
                <a:latin typeface="Meiryo UI" pitchFamily="50" charset="-128"/>
                <a:ea typeface="Meiryo UI" pitchFamily="50" charset="-128"/>
                <a:cs typeface="Meiryo UI" pitchFamily="50" charset="-128"/>
              </a:rPr>
              <a:t>　</a:t>
            </a:r>
            <a:r>
              <a:rPr lang="ja-JP" altLang="en-US" sz="1300" dirty="0" smtClean="0">
                <a:latin typeface="ＭＳ Ｐゴシック" panose="020B0600070205080204" pitchFamily="50" charset="-128"/>
                <a:ea typeface="ＭＳ Ｐゴシック" panose="020B0600070205080204" pitchFamily="50" charset="-128"/>
                <a:cs typeface="Meiryo UI" pitchFamily="50" charset="-128"/>
              </a:rPr>
              <a:t>  ①</a:t>
            </a:r>
            <a:r>
              <a:rPr lang="ja-JP" altLang="en-US" sz="1300" u="sng" dirty="0" smtClean="0">
                <a:latin typeface="ＭＳ Ｐゴシック" panose="020B0600070205080204" pitchFamily="50" charset="-128"/>
                <a:ea typeface="ＭＳ Ｐゴシック" panose="020B0600070205080204" pitchFamily="50" charset="-128"/>
                <a:cs typeface="Meiryo UI" pitchFamily="50" charset="-128"/>
              </a:rPr>
              <a:t>訪問型病児保育モデル事業＜都島区</a:t>
            </a:r>
            <a:r>
              <a:rPr lang="en-US" altLang="ja-JP" sz="1300" u="sng" dirty="0" smtClean="0">
                <a:latin typeface="ＭＳ Ｐゴシック" panose="020B0600070205080204" pitchFamily="50" charset="-128"/>
                <a:ea typeface="ＭＳ Ｐゴシック" panose="020B0600070205080204" pitchFamily="50" charset="-128"/>
                <a:cs typeface="Meiryo UI" pitchFamily="50" charset="-128"/>
              </a:rPr>
              <a:t>､</a:t>
            </a:r>
            <a:r>
              <a:rPr lang="ja-JP" altLang="en-US" sz="1300" u="sng" dirty="0" smtClean="0">
                <a:latin typeface="ＭＳ Ｐゴシック" panose="020B0600070205080204" pitchFamily="50" charset="-128"/>
                <a:ea typeface="ＭＳ Ｐゴシック" panose="020B0600070205080204" pitchFamily="50" charset="-128"/>
                <a:cs typeface="Meiryo UI" pitchFamily="50" charset="-128"/>
              </a:rPr>
              <a:t>旭区</a:t>
            </a:r>
            <a:r>
              <a:rPr lang="en-US" altLang="ja-JP" sz="1300" u="sng" dirty="0" smtClean="0">
                <a:latin typeface="ＭＳ Ｐゴシック" panose="020B0600070205080204" pitchFamily="50" charset="-128"/>
                <a:ea typeface="ＭＳ Ｐゴシック" panose="020B0600070205080204" pitchFamily="50" charset="-128"/>
                <a:cs typeface="Meiryo UI" pitchFamily="50" charset="-128"/>
              </a:rPr>
              <a:t>､</a:t>
            </a:r>
            <a:r>
              <a:rPr lang="ja-JP" altLang="en-US" sz="1300" u="sng" dirty="0" smtClean="0">
                <a:latin typeface="ＭＳ Ｐゴシック" panose="020B0600070205080204" pitchFamily="50" charset="-128"/>
                <a:ea typeface="ＭＳ Ｐゴシック" panose="020B0600070205080204" pitchFamily="50" charset="-128"/>
                <a:cs typeface="Meiryo UI" pitchFamily="50" charset="-128"/>
              </a:rPr>
              <a:t>鶴見区＞</a:t>
            </a:r>
            <a:endParaRPr lang="en-US" altLang="ja-JP" sz="1300" u="sng" dirty="0" smtClean="0">
              <a:latin typeface="ＭＳ Ｐゴシック" panose="020B0600070205080204" pitchFamily="50" charset="-128"/>
              <a:ea typeface="ＭＳ Ｐゴシック" panose="020B0600070205080204" pitchFamily="50" charset="-128"/>
              <a:cs typeface="Meiryo UI" pitchFamily="50" charset="-128"/>
            </a:endParaRPr>
          </a:p>
          <a:p>
            <a:r>
              <a:rPr lang="ja-JP" altLang="en-US" sz="1200" dirty="0" smtClean="0">
                <a:latin typeface="ＭＳ Ｐ明朝" panose="02020600040205080304" pitchFamily="18" charset="-128"/>
                <a:ea typeface="ＭＳ Ｐ明朝" panose="02020600040205080304" pitchFamily="18" charset="-128"/>
                <a:cs typeface="Meiryo UI" pitchFamily="50" charset="-128"/>
              </a:rPr>
              <a:t>　　　　病気が回復するまでの数日間、保育士または看護師の　</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ＭＳ Ｐ明朝" panose="02020600040205080304" pitchFamily="18" charset="-128"/>
                <a:ea typeface="ＭＳ Ｐ明朝" panose="02020600040205080304" pitchFamily="18" charset="-128"/>
                <a:cs typeface="Meiryo UI" pitchFamily="50" charset="-128"/>
              </a:rPr>
              <a:t>　　　  資格を有する保育者が自宅にて保育を実施。実施区は順</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ＭＳ Ｐ明朝" panose="02020600040205080304" pitchFamily="18" charset="-128"/>
                <a:ea typeface="ＭＳ Ｐ明朝" panose="02020600040205080304" pitchFamily="18" charset="-128"/>
                <a:cs typeface="Meiryo UI" pitchFamily="50" charset="-128"/>
              </a:rPr>
              <a:t>　　　  次、拡充予定（東成区、生野区、城東区）。</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Meiryo UI" pitchFamily="50" charset="-128"/>
                <a:ea typeface="Meiryo UI" pitchFamily="50" charset="-128"/>
                <a:cs typeface="Meiryo UI" pitchFamily="50" charset="-128"/>
              </a:rPr>
              <a:t>　　　</a:t>
            </a: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   </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a:t>
            </a: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 対 象 </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a:t>
            </a:r>
            <a:r>
              <a:rPr lang="ja-JP" altLang="en-US" sz="1200" dirty="0" smtClean="0">
                <a:latin typeface="ＭＳ Ｐ明朝" panose="02020600040205080304" pitchFamily="18" charset="-128"/>
                <a:ea typeface="ＭＳ Ｐ明朝" panose="02020600040205080304" pitchFamily="18" charset="-128"/>
                <a:cs typeface="Meiryo UI" pitchFamily="50" charset="-128"/>
              </a:rPr>
              <a:t>実施区在住の小学校</a:t>
            </a:r>
            <a:r>
              <a:rPr lang="en-US" altLang="ja-JP" sz="1200" dirty="0" smtClean="0">
                <a:latin typeface="ＭＳ Ｐ明朝" panose="02020600040205080304" pitchFamily="18" charset="-128"/>
                <a:ea typeface="ＭＳ Ｐ明朝" panose="02020600040205080304" pitchFamily="18" charset="-128"/>
                <a:cs typeface="Meiryo UI" pitchFamily="50" charset="-128"/>
              </a:rPr>
              <a:t>3</a:t>
            </a:r>
            <a:r>
              <a:rPr lang="ja-JP" altLang="en-US" sz="1200" dirty="0" smtClean="0">
                <a:latin typeface="ＭＳ Ｐ明朝" panose="02020600040205080304" pitchFamily="18" charset="-128"/>
                <a:ea typeface="ＭＳ Ｐ明朝" panose="02020600040205080304" pitchFamily="18" charset="-128"/>
                <a:cs typeface="Meiryo UI" pitchFamily="50" charset="-128"/>
              </a:rPr>
              <a:t>年生までの子ども</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Meiryo UI" pitchFamily="50" charset="-128"/>
                <a:ea typeface="Meiryo UI" pitchFamily="50" charset="-128"/>
                <a:cs typeface="Meiryo UI" pitchFamily="50" charset="-128"/>
              </a:rPr>
              <a:t>　 　　</a:t>
            </a: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  </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a:t>
            </a: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利用料</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a:t>
            </a:r>
            <a:r>
              <a:rPr lang="en-US" altLang="ja-JP" sz="1200" dirty="0" smtClean="0">
                <a:latin typeface="ＭＳ Ｐ明朝" panose="02020600040205080304" pitchFamily="18" charset="-128"/>
                <a:ea typeface="ＭＳ Ｐ明朝" panose="02020600040205080304" pitchFamily="18" charset="-128"/>
                <a:cs typeface="Meiryo UI" pitchFamily="50" charset="-128"/>
              </a:rPr>
              <a:t>1</a:t>
            </a:r>
            <a:r>
              <a:rPr lang="ja-JP" altLang="en-US" sz="1200" dirty="0" smtClean="0">
                <a:latin typeface="ＭＳ Ｐ明朝" panose="02020600040205080304" pitchFamily="18" charset="-128"/>
                <a:ea typeface="ＭＳ Ｐ明朝" panose="02020600040205080304" pitchFamily="18" charset="-128"/>
                <a:cs typeface="Meiryo UI" pitchFamily="50" charset="-128"/>
              </a:rPr>
              <a:t>日</a:t>
            </a:r>
            <a:r>
              <a:rPr lang="en-US" altLang="ja-JP" sz="1200" dirty="0" smtClean="0">
                <a:latin typeface="ＭＳ Ｐ明朝" panose="02020600040205080304" pitchFamily="18" charset="-128"/>
                <a:ea typeface="ＭＳ Ｐ明朝" panose="02020600040205080304" pitchFamily="18" charset="-128"/>
                <a:cs typeface="Meiryo UI" pitchFamily="50" charset="-128"/>
              </a:rPr>
              <a:t>7,800</a:t>
            </a:r>
            <a:r>
              <a:rPr lang="ja-JP" altLang="en-US" sz="1200" dirty="0" smtClean="0">
                <a:latin typeface="ＭＳ Ｐ明朝" panose="02020600040205080304" pitchFamily="18" charset="-128"/>
                <a:ea typeface="ＭＳ Ｐ明朝" panose="02020600040205080304" pitchFamily="18" charset="-128"/>
                <a:cs typeface="Meiryo UI" pitchFamily="50" charset="-128"/>
              </a:rPr>
              <a:t>円（減免あり）</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pPr>
              <a:spcBef>
                <a:spcPts val="600"/>
              </a:spcBef>
            </a:pPr>
            <a:r>
              <a:rPr lang="en-US" altLang="ja-JP" sz="1200" dirty="0" smtClean="0">
                <a:latin typeface="Meiryo UI" pitchFamily="50" charset="-128"/>
                <a:ea typeface="Meiryo UI" pitchFamily="50" charset="-128"/>
                <a:cs typeface="Meiryo UI" pitchFamily="50" charset="-128"/>
              </a:rPr>
              <a:t> </a:t>
            </a:r>
            <a:r>
              <a:rPr lang="ja-JP" altLang="en-US" sz="1200" dirty="0" smtClean="0">
                <a:latin typeface="Meiryo UI" pitchFamily="50" charset="-128"/>
                <a:ea typeface="Meiryo UI" pitchFamily="50" charset="-128"/>
                <a:cs typeface="Meiryo UI" pitchFamily="50" charset="-128"/>
              </a:rPr>
              <a:t>　</a:t>
            </a: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  ②</a:t>
            </a:r>
            <a:r>
              <a:rPr lang="ja-JP" altLang="en-US" sz="1300" u="sng" dirty="0" smtClean="0">
                <a:latin typeface="ＭＳ Ｐゴシック" panose="020B0600070205080204" pitchFamily="50" charset="-128"/>
                <a:ea typeface="ＭＳ Ｐゴシック" panose="020B0600070205080204" pitchFamily="50" charset="-128"/>
                <a:cs typeface="Meiryo UI" pitchFamily="50" charset="-128"/>
              </a:rPr>
              <a:t>訪問型病児保育事業（共済型）＜淀川区＞</a:t>
            </a:r>
            <a:endParaRPr lang="en-US" altLang="ja-JP" sz="1300" u="sng" dirty="0" smtClean="0">
              <a:latin typeface="ＭＳ Ｐゴシック" panose="020B0600070205080204" pitchFamily="50" charset="-128"/>
              <a:ea typeface="ＭＳ Ｐゴシック" panose="020B0600070205080204" pitchFamily="50" charset="-128"/>
              <a:cs typeface="Meiryo UI" pitchFamily="50" charset="-128"/>
            </a:endParaRPr>
          </a:p>
          <a:p>
            <a:r>
              <a:rPr lang="ja-JP" altLang="en-US" sz="1200" dirty="0" smtClean="0">
                <a:latin typeface="Meiryo UI" pitchFamily="50" charset="-128"/>
                <a:ea typeface="Meiryo UI" pitchFamily="50" charset="-128"/>
                <a:cs typeface="Meiryo UI" pitchFamily="50" charset="-128"/>
              </a:rPr>
              <a:t>　　　　</a:t>
            </a:r>
            <a:r>
              <a:rPr lang="ja-JP" altLang="en-US" sz="1200" dirty="0" smtClean="0">
                <a:latin typeface="ＭＳ Ｐ明朝" panose="02020600040205080304" pitchFamily="18" charset="-128"/>
                <a:ea typeface="ＭＳ Ｐ明朝" panose="02020600040205080304" pitchFamily="18" charset="-128"/>
                <a:cs typeface="Meiryo UI" pitchFamily="50" charset="-128"/>
              </a:rPr>
              <a:t>訪問型の病児保育事業を利用登録者が会費を出し</a:t>
            </a:r>
            <a:r>
              <a:rPr lang="ja-JP" altLang="en-US" sz="1200" dirty="0" err="1" smtClean="0">
                <a:latin typeface="ＭＳ Ｐ明朝" panose="02020600040205080304" pitchFamily="18" charset="-128"/>
                <a:ea typeface="ＭＳ Ｐ明朝" panose="02020600040205080304" pitchFamily="18" charset="-128"/>
                <a:cs typeface="Meiryo UI" pitchFamily="50" charset="-128"/>
              </a:rPr>
              <a:t>合っ</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ＭＳ Ｐ明朝" panose="02020600040205080304" pitchFamily="18" charset="-128"/>
                <a:ea typeface="ＭＳ Ｐ明朝" panose="02020600040205080304" pitchFamily="18" charset="-128"/>
                <a:cs typeface="Meiryo UI" pitchFamily="50" charset="-128"/>
              </a:rPr>
              <a:t>　　 　 て、保育料に充てる保険的な仕組みで実施。（政令市初）</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Meiryo UI" pitchFamily="50" charset="-128"/>
                <a:ea typeface="Meiryo UI" pitchFamily="50" charset="-128"/>
                <a:cs typeface="Meiryo UI" pitchFamily="50" charset="-128"/>
              </a:rPr>
              <a:t>　　　</a:t>
            </a: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   </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 </a:t>
            </a: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対 象 </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a:t>
            </a:r>
            <a:r>
              <a:rPr lang="ja-JP" altLang="en-US" sz="1200" dirty="0" smtClean="0">
                <a:latin typeface="ＭＳ Ｐ明朝" panose="02020600040205080304" pitchFamily="18" charset="-128"/>
                <a:ea typeface="ＭＳ Ｐ明朝" panose="02020600040205080304" pitchFamily="18" charset="-128"/>
                <a:cs typeface="Meiryo UI" pitchFamily="50" charset="-128"/>
              </a:rPr>
              <a:t>生後</a:t>
            </a:r>
            <a:r>
              <a:rPr lang="en-US" altLang="ja-JP" sz="1200" dirty="0" smtClean="0">
                <a:latin typeface="ＭＳ Ｐ明朝" panose="02020600040205080304" pitchFamily="18" charset="-128"/>
                <a:ea typeface="ＭＳ Ｐ明朝" panose="02020600040205080304" pitchFamily="18" charset="-128"/>
                <a:cs typeface="Meiryo UI" pitchFamily="50" charset="-128"/>
              </a:rPr>
              <a:t>6</a:t>
            </a:r>
            <a:r>
              <a:rPr lang="ja-JP" altLang="en-US" sz="1200" dirty="0" smtClean="0">
                <a:latin typeface="ＭＳ Ｐ明朝" panose="02020600040205080304" pitchFamily="18" charset="-128"/>
                <a:ea typeface="ＭＳ Ｐ明朝" panose="02020600040205080304" pitchFamily="18" charset="-128"/>
                <a:cs typeface="Meiryo UI" pitchFamily="50" charset="-128"/>
              </a:rPr>
              <a:t>カ月から小学校</a:t>
            </a:r>
            <a:r>
              <a:rPr lang="en-US" altLang="ja-JP" sz="1200" dirty="0" smtClean="0">
                <a:latin typeface="ＭＳ Ｐ明朝" panose="02020600040205080304" pitchFamily="18" charset="-128"/>
                <a:ea typeface="ＭＳ Ｐ明朝" panose="02020600040205080304" pitchFamily="18" charset="-128"/>
                <a:cs typeface="Meiryo UI" pitchFamily="50" charset="-128"/>
              </a:rPr>
              <a:t>3</a:t>
            </a:r>
            <a:r>
              <a:rPr lang="ja-JP" altLang="en-US" sz="1200" dirty="0" smtClean="0">
                <a:latin typeface="ＭＳ Ｐ明朝" panose="02020600040205080304" pitchFamily="18" charset="-128"/>
                <a:ea typeface="ＭＳ Ｐ明朝" panose="02020600040205080304" pitchFamily="18" charset="-128"/>
                <a:cs typeface="Meiryo UI" pitchFamily="50" charset="-128"/>
              </a:rPr>
              <a:t>年生までの子ども</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Meiryo UI" pitchFamily="50" charset="-128"/>
                <a:ea typeface="Meiryo UI" pitchFamily="50" charset="-128"/>
                <a:cs typeface="Meiryo UI" pitchFamily="50" charset="-128"/>
              </a:rPr>
              <a:t>　　　</a:t>
            </a: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   </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a:t>
            </a: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利用料</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a:t>
            </a:r>
            <a:r>
              <a:rPr lang="ja-JP" altLang="en-US" sz="1200" dirty="0" smtClean="0">
                <a:latin typeface="ＭＳ Ｐ明朝" panose="02020600040205080304" pitchFamily="18" charset="-128"/>
                <a:ea typeface="ＭＳ Ｐ明朝" panose="02020600040205080304" pitchFamily="18" charset="-128"/>
                <a:cs typeface="Meiryo UI" pitchFamily="50" charset="-128"/>
              </a:rPr>
              <a:t>月会費</a:t>
            </a:r>
            <a:r>
              <a:rPr lang="en-US" altLang="ja-JP" sz="1200" dirty="0" smtClean="0">
                <a:latin typeface="ＭＳ Ｐ明朝" panose="02020600040205080304" pitchFamily="18" charset="-128"/>
                <a:ea typeface="ＭＳ Ｐ明朝" panose="02020600040205080304" pitchFamily="18" charset="-128"/>
                <a:cs typeface="Meiryo UI" pitchFamily="50" charset="-128"/>
              </a:rPr>
              <a:t>3,240</a:t>
            </a:r>
            <a:r>
              <a:rPr lang="ja-JP" altLang="en-US" sz="1200" dirty="0" smtClean="0">
                <a:latin typeface="ＭＳ Ｐ明朝" panose="02020600040205080304" pitchFamily="18" charset="-128"/>
                <a:ea typeface="ＭＳ Ｐ明朝" panose="02020600040205080304" pitchFamily="18" charset="-128"/>
                <a:cs typeface="Meiryo UI" pitchFamily="50" charset="-128"/>
              </a:rPr>
              <a:t>円（月</a:t>
            </a:r>
            <a:r>
              <a:rPr lang="en-US" altLang="ja-JP" sz="1200" dirty="0" smtClean="0">
                <a:latin typeface="ＭＳ Ｐ明朝" panose="02020600040205080304" pitchFamily="18" charset="-128"/>
                <a:ea typeface="ＭＳ Ｐ明朝" panose="02020600040205080304" pitchFamily="18" charset="-128"/>
                <a:cs typeface="Meiryo UI" pitchFamily="50" charset="-128"/>
              </a:rPr>
              <a:t>1</a:t>
            </a:r>
            <a:r>
              <a:rPr lang="ja-JP" altLang="en-US" sz="1200" dirty="0" smtClean="0">
                <a:latin typeface="ＭＳ Ｐ明朝" panose="02020600040205080304" pitchFamily="18" charset="-128"/>
                <a:ea typeface="ＭＳ Ｐ明朝" panose="02020600040205080304" pitchFamily="18" charset="-128"/>
                <a:cs typeface="Meiryo UI" pitchFamily="50" charset="-128"/>
              </a:rPr>
              <a:t>回・</a:t>
            </a:r>
            <a:r>
              <a:rPr lang="en-US" altLang="ja-JP" sz="1200" dirty="0" smtClean="0">
                <a:latin typeface="ＭＳ Ｐ明朝" panose="02020600040205080304" pitchFamily="18" charset="-128"/>
                <a:ea typeface="ＭＳ Ｐ明朝" panose="02020600040205080304" pitchFamily="18" charset="-128"/>
                <a:cs typeface="Meiryo UI" pitchFamily="50" charset="-128"/>
              </a:rPr>
              <a:t>8</a:t>
            </a:r>
            <a:r>
              <a:rPr lang="ja-JP" altLang="en-US" sz="1200" dirty="0" smtClean="0">
                <a:latin typeface="ＭＳ Ｐ明朝" panose="02020600040205080304" pitchFamily="18" charset="-128"/>
                <a:ea typeface="ＭＳ Ｐ明朝" panose="02020600040205080304" pitchFamily="18" charset="-128"/>
                <a:cs typeface="Meiryo UI" pitchFamily="50" charset="-128"/>
              </a:rPr>
              <a:t>時～</a:t>
            </a:r>
            <a:r>
              <a:rPr lang="en-US" altLang="ja-JP" sz="1200" dirty="0" smtClean="0">
                <a:latin typeface="ＭＳ Ｐ明朝" panose="02020600040205080304" pitchFamily="18" charset="-128"/>
                <a:ea typeface="ＭＳ Ｐ明朝" panose="02020600040205080304" pitchFamily="18" charset="-128"/>
                <a:cs typeface="Meiryo UI" pitchFamily="50" charset="-128"/>
              </a:rPr>
              <a:t>17</a:t>
            </a:r>
            <a:r>
              <a:rPr lang="ja-JP" altLang="en-US" sz="1200" dirty="0" smtClean="0">
                <a:latin typeface="ＭＳ Ｐ明朝" panose="02020600040205080304" pitchFamily="18" charset="-128"/>
                <a:ea typeface="ＭＳ Ｐ明朝" panose="02020600040205080304" pitchFamily="18" charset="-128"/>
                <a:cs typeface="Meiryo UI" pitchFamily="50" charset="-128"/>
              </a:rPr>
              <a:t>時</a:t>
            </a:r>
            <a:r>
              <a:rPr lang="en-US" altLang="ja-JP" sz="1200" dirty="0" smtClean="0">
                <a:latin typeface="ＭＳ Ｐ明朝" panose="02020600040205080304" pitchFamily="18" charset="-128"/>
                <a:ea typeface="ＭＳ Ｐ明朝" panose="02020600040205080304" pitchFamily="18" charset="-128"/>
                <a:cs typeface="Meiryo UI" pitchFamily="50" charset="-128"/>
              </a:rPr>
              <a:t>30</a:t>
            </a:r>
            <a:r>
              <a:rPr lang="ja-JP" altLang="en-US" sz="1200" dirty="0" smtClean="0">
                <a:latin typeface="ＭＳ Ｐ明朝" panose="02020600040205080304" pitchFamily="18" charset="-128"/>
                <a:ea typeface="ＭＳ Ｐ明朝" panose="02020600040205080304" pitchFamily="18" charset="-128"/>
                <a:cs typeface="Meiryo UI" pitchFamily="50" charset="-128"/>
              </a:rPr>
              <a:t>分まで、</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en-US" altLang="ja-JP" sz="1200" dirty="0" smtClean="0">
                <a:latin typeface="ＭＳ Ｐ明朝" panose="02020600040205080304" pitchFamily="18" charset="-128"/>
                <a:ea typeface="ＭＳ Ｐ明朝" panose="02020600040205080304" pitchFamily="18" charset="-128"/>
                <a:cs typeface="Meiryo UI" pitchFamily="50" charset="-128"/>
              </a:rPr>
              <a:t>                  </a:t>
            </a:r>
            <a:r>
              <a:rPr lang="ja-JP" altLang="en-US" sz="1200" dirty="0" smtClean="0">
                <a:latin typeface="ＭＳ Ｐ明朝" panose="02020600040205080304" pitchFamily="18" charset="-128"/>
                <a:ea typeface="ＭＳ Ｐ明朝" panose="02020600040205080304" pitchFamily="18" charset="-128"/>
                <a:cs typeface="Meiryo UI" pitchFamily="50" charset="-128"/>
              </a:rPr>
              <a:t>　　</a:t>
            </a:r>
            <a:r>
              <a:rPr lang="en-US" altLang="ja-JP" sz="1200" dirty="0" smtClean="0">
                <a:latin typeface="ＭＳ Ｐ明朝" panose="02020600040205080304" pitchFamily="18" charset="-128"/>
                <a:ea typeface="ＭＳ Ｐ明朝" panose="02020600040205080304" pitchFamily="18" charset="-128"/>
                <a:cs typeface="Meiryo UI" pitchFamily="50" charset="-128"/>
              </a:rPr>
              <a:t>  </a:t>
            </a:r>
            <a:r>
              <a:rPr lang="ja-JP" altLang="en-US" sz="1200" dirty="0" smtClean="0">
                <a:latin typeface="ＭＳ Ｐ明朝" panose="02020600040205080304" pitchFamily="18" charset="-128"/>
                <a:ea typeface="ＭＳ Ｐ明朝" panose="02020600040205080304" pitchFamily="18" charset="-128"/>
                <a:cs typeface="Meiryo UI" pitchFamily="50" charset="-128"/>
              </a:rPr>
              <a:t>超過は</a:t>
            </a:r>
            <a:r>
              <a:rPr lang="en-US" altLang="ja-JP" sz="1200" dirty="0" smtClean="0">
                <a:latin typeface="ＭＳ Ｐ明朝" panose="02020600040205080304" pitchFamily="18" charset="-128"/>
                <a:ea typeface="ＭＳ Ｐ明朝" panose="02020600040205080304" pitchFamily="18" charset="-128"/>
                <a:cs typeface="Meiryo UI" pitchFamily="50" charset="-128"/>
              </a:rPr>
              <a:t>1</a:t>
            </a:r>
            <a:r>
              <a:rPr lang="ja-JP" altLang="en-US" sz="1200" dirty="0" smtClean="0">
                <a:latin typeface="ＭＳ Ｐ明朝" panose="02020600040205080304" pitchFamily="18" charset="-128"/>
                <a:ea typeface="ＭＳ Ｐ明朝" panose="02020600040205080304" pitchFamily="18" charset="-128"/>
                <a:cs typeface="Meiryo UI" pitchFamily="50" charset="-128"/>
              </a:rPr>
              <a:t>時間</a:t>
            </a:r>
            <a:r>
              <a:rPr lang="en-US" altLang="ja-JP" sz="1200" dirty="0" smtClean="0">
                <a:latin typeface="ＭＳ Ｐ明朝" panose="02020600040205080304" pitchFamily="18" charset="-128"/>
                <a:ea typeface="ＭＳ Ｐ明朝" panose="02020600040205080304" pitchFamily="18" charset="-128"/>
                <a:cs typeface="Meiryo UI" pitchFamily="50" charset="-128"/>
              </a:rPr>
              <a:t>1,080</a:t>
            </a:r>
            <a:r>
              <a:rPr lang="ja-JP" altLang="en-US" sz="1200" dirty="0" smtClean="0">
                <a:latin typeface="ＭＳ Ｐ明朝" panose="02020600040205080304" pitchFamily="18" charset="-128"/>
                <a:ea typeface="ＭＳ Ｐ明朝" panose="02020600040205080304" pitchFamily="18" charset="-128"/>
                <a:cs typeface="Meiryo UI" pitchFamily="50" charset="-128"/>
              </a:rPr>
              <a:t>円）</a:t>
            </a:r>
            <a:r>
              <a:rPr lang="ja-JP" altLang="en-US" sz="1200" dirty="0" smtClean="0">
                <a:latin typeface="Meiryo UI" pitchFamily="50" charset="-128"/>
                <a:ea typeface="Meiryo UI" pitchFamily="50" charset="-128"/>
                <a:cs typeface="Meiryo UI" pitchFamily="50" charset="-128"/>
              </a:rPr>
              <a:t>　　</a:t>
            </a:r>
            <a:endParaRPr lang="en-US" altLang="ja-JP" sz="1200" dirty="0" smtClean="0">
              <a:latin typeface="Meiryo UI" pitchFamily="50" charset="-128"/>
              <a:ea typeface="Meiryo UI" pitchFamily="50" charset="-128"/>
              <a:cs typeface="Meiryo UI" pitchFamily="50" charset="-128"/>
            </a:endParaRPr>
          </a:p>
        </p:txBody>
      </p:sp>
      <p:cxnSp>
        <p:nvCxnSpPr>
          <p:cNvPr id="22" name="直線コネクタ 21"/>
          <p:cNvCxnSpPr/>
          <p:nvPr/>
        </p:nvCxnSpPr>
        <p:spPr>
          <a:xfrm>
            <a:off x="4796983" y="905288"/>
            <a:ext cx="0" cy="2391888"/>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0" name="テキスト ボックス 9"/>
          <p:cNvSpPr txBox="1"/>
          <p:nvPr/>
        </p:nvSpPr>
        <p:spPr>
          <a:xfrm>
            <a:off x="194472" y="3866400"/>
            <a:ext cx="4602511" cy="2000548"/>
          </a:xfrm>
          <a:prstGeom prst="rect">
            <a:avLst/>
          </a:prstGeom>
          <a:noFill/>
        </p:spPr>
        <p:txBody>
          <a:bodyPr wrap="square" rtlCol="0">
            <a:spAutoFit/>
          </a:bodyPr>
          <a:lstStyle/>
          <a:p>
            <a:r>
              <a:rPr lang="ja-JP" altLang="en-US" sz="1400" dirty="0" smtClean="0">
                <a:latin typeface="ＭＳ Ｐゴシック" panose="020B0600070205080204" pitchFamily="50" charset="-128"/>
                <a:ea typeface="ＭＳ Ｐゴシック" panose="020B0600070205080204" pitchFamily="50" charset="-128"/>
                <a:cs typeface="Meiryo UI" pitchFamily="50" charset="-128"/>
              </a:rPr>
              <a:t>■小学校の放課後：児童いきいき放課後事業</a:t>
            </a:r>
            <a:endParaRPr lang="en-US" altLang="ja-JP" sz="1400" dirty="0" smtClean="0">
              <a:latin typeface="ＭＳ Ｐゴシック" panose="020B0600070205080204" pitchFamily="50" charset="-128"/>
              <a:ea typeface="ＭＳ Ｐゴシック" panose="020B0600070205080204" pitchFamily="50" charset="-128"/>
              <a:cs typeface="Meiryo UI" pitchFamily="50" charset="-128"/>
            </a:endParaRPr>
          </a:p>
          <a:p>
            <a:r>
              <a:rPr lang="ja-JP" altLang="en-US" sz="1400" dirty="0" smtClean="0">
                <a:latin typeface="Meiryo UI" pitchFamily="50" charset="-128"/>
                <a:ea typeface="Meiryo UI" pitchFamily="50" charset="-128"/>
                <a:cs typeface="Meiryo UI" pitchFamily="50" charset="-128"/>
              </a:rPr>
              <a:t>　　</a:t>
            </a:r>
            <a:r>
              <a:rPr lang="ja-JP" altLang="en-US" sz="1200" dirty="0" smtClean="0">
                <a:latin typeface="ＭＳ Ｐ明朝" panose="02020600040205080304" pitchFamily="18" charset="-128"/>
                <a:ea typeface="ＭＳ Ｐ明朝" panose="02020600040205080304" pitchFamily="18" charset="-128"/>
                <a:cs typeface="Meiryo UI" pitchFamily="50" charset="-128"/>
              </a:rPr>
              <a:t>大阪市内の全ての市立小学校において、平日の放課　　　</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ＭＳ Ｐ明朝" panose="02020600040205080304" pitchFamily="18" charset="-128"/>
                <a:ea typeface="ＭＳ Ｐ明朝" panose="02020600040205080304" pitchFamily="18" charset="-128"/>
                <a:cs typeface="Meiryo UI" pitchFamily="50" charset="-128"/>
              </a:rPr>
              <a:t>　　 後・土曜日・長期休業日などに、放課後の活動場所（遊び</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ＭＳ Ｐ明朝" panose="02020600040205080304" pitchFamily="18" charset="-128"/>
                <a:ea typeface="ＭＳ Ｐ明朝" panose="02020600040205080304" pitchFamily="18" charset="-128"/>
                <a:cs typeface="Meiryo UI" pitchFamily="50" charset="-128"/>
              </a:rPr>
              <a:t>　　 やスポーツ、主体的な学習など）を提供。</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Meiryo UI" pitchFamily="50" charset="-128"/>
                <a:ea typeface="Meiryo UI" pitchFamily="50" charset="-128"/>
                <a:cs typeface="Meiryo UI" pitchFamily="50" charset="-128"/>
              </a:rPr>
              <a:t>　</a:t>
            </a: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　</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 </a:t>
            </a: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運  営 </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a:t>
            </a:r>
          </a:p>
          <a:p>
            <a:pPr marL="354013" indent="-354013"/>
            <a:r>
              <a:rPr lang="ja-JP" altLang="en-US" sz="1200" dirty="0" smtClean="0">
                <a:latin typeface="Meiryo UI" pitchFamily="50" charset="-128"/>
                <a:ea typeface="Meiryo UI" pitchFamily="50" charset="-128"/>
                <a:cs typeface="Meiryo UI" pitchFamily="50" charset="-128"/>
              </a:rPr>
              <a:t>　　</a:t>
            </a:r>
            <a:r>
              <a:rPr lang="ja-JP" altLang="en-US" sz="1200" dirty="0" smtClean="0">
                <a:latin typeface="ＭＳ Ｐ明朝" panose="02020600040205080304" pitchFamily="18" charset="-128"/>
                <a:ea typeface="ＭＳ Ｐ明朝" panose="02020600040205080304" pitchFamily="18" charset="-128"/>
                <a:cs typeface="Meiryo UI" pitchFamily="50" charset="-128"/>
              </a:rPr>
              <a:t>　 各校ごとの運営委員会</a:t>
            </a:r>
            <a:r>
              <a:rPr lang="en-US" altLang="ja-JP" sz="1200" dirty="0" smtClean="0">
                <a:latin typeface="ＭＳ Ｐ明朝" panose="02020600040205080304" pitchFamily="18" charset="-128"/>
                <a:ea typeface="ＭＳ Ｐ明朝" panose="02020600040205080304" pitchFamily="18" charset="-128"/>
                <a:cs typeface="Meiryo UI" pitchFamily="50" charset="-128"/>
              </a:rPr>
              <a:t>  </a:t>
            </a:r>
            <a:r>
              <a:rPr lang="ja-JP" altLang="en-US" sz="1200" dirty="0" smtClean="0">
                <a:latin typeface="ＭＳ Ｐ明朝" panose="02020600040205080304" pitchFamily="18" charset="-128"/>
                <a:ea typeface="ＭＳ Ｐ明朝" panose="02020600040205080304" pitchFamily="18" charset="-128"/>
                <a:cs typeface="Meiryo UI" pitchFamily="50" charset="-128"/>
              </a:rPr>
              <a:t>（指導員、学校代表、ＰＴＡ、地域の諸団体からの推薦人等により構成）</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Meiryo UI" pitchFamily="50" charset="-128"/>
                <a:ea typeface="Meiryo UI" pitchFamily="50" charset="-128"/>
                <a:cs typeface="Meiryo UI" pitchFamily="50" charset="-128"/>
              </a:rPr>
              <a:t>　</a:t>
            </a: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　</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 </a:t>
            </a: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対  象 </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a:t>
            </a:r>
          </a:p>
          <a:p>
            <a:pPr marL="354013" indent="-354013"/>
            <a:r>
              <a:rPr lang="ja-JP" altLang="en-US" sz="1200" dirty="0" smtClean="0">
                <a:latin typeface="Meiryo UI" pitchFamily="50" charset="-128"/>
                <a:ea typeface="Meiryo UI" pitchFamily="50" charset="-128"/>
                <a:cs typeface="Meiryo UI" pitchFamily="50" charset="-128"/>
              </a:rPr>
              <a:t>　　　 </a:t>
            </a:r>
            <a:r>
              <a:rPr lang="ja-JP" altLang="en-US" sz="1200" dirty="0" smtClean="0">
                <a:latin typeface="ＭＳ Ｐ明朝" panose="02020600040205080304" pitchFamily="18" charset="-128"/>
                <a:ea typeface="ＭＳ Ｐ明朝" panose="02020600040205080304" pitchFamily="18" charset="-128"/>
                <a:cs typeface="Meiryo UI" pitchFamily="50" charset="-128"/>
              </a:rPr>
              <a:t>当該校区に居住する全ての小学生が参加登録可。　（当該市立小へ通学していない児童も参加できる（例：私立小など））</a:t>
            </a:r>
            <a:endParaRPr lang="en-US" altLang="ja-JP" sz="1400" dirty="0" smtClean="0">
              <a:latin typeface="ＭＳ Ｐ明朝" panose="02020600040205080304" pitchFamily="18" charset="-128"/>
              <a:ea typeface="ＭＳ Ｐ明朝" panose="02020600040205080304" pitchFamily="18" charset="-128"/>
              <a:cs typeface="Meiryo UI" pitchFamily="50" charset="-128"/>
            </a:endParaRPr>
          </a:p>
        </p:txBody>
      </p:sp>
      <p:sp>
        <p:nvSpPr>
          <p:cNvPr id="11" name="テキスト ボックス 10"/>
          <p:cNvSpPr txBox="1"/>
          <p:nvPr/>
        </p:nvSpPr>
        <p:spPr>
          <a:xfrm>
            <a:off x="4796983" y="3905888"/>
            <a:ext cx="4446494" cy="2046714"/>
          </a:xfrm>
          <a:prstGeom prst="rect">
            <a:avLst/>
          </a:prstGeom>
          <a:noFill/>
        </p:spPr>
        <p:txBody>
          <a:bodyPr wrap="square" rtlCol="0">
            <a:spAutoFit/>
          </a:bodyPr>
          <a:lstStyle/>
          <a:p>
            <a:r>
              <a:rPr lang="en-US" altLang="ja-JP" sz="1200" dirty="0" smtClean="0">
                <a:latin typeface="Meiryo UI" pitchFamily="50" charset="-128"/>
                <a:ea typeface="Meiryo UI" pitchFamily="50" charset="-128"/>
                <a:cs typeface="Meiryo UI" pitchFamily="50" charset="-128"/>
              </a:rPr>
              <a:t>  </a:t>
            </a:r>
            <a:r>
              <a:rPr lang="ja-JP" altLang="en-US" sz="1200" dirty="0" smtClean="0">
                <a:latin typeface="Meiryo UI" pitchFamily="50" charset="-128"/>
                <a:ea typeface="Meiryo UI" pitchFamily="50" charset="-128"/>
                <a:cs typeface="Meiryo UI" pitchFamily="50" charset="-128"/>
              </a:rPr>
              <a:t>　</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a:t>
            </a: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実施日</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a:t>
            </a:r>
          </a:p>
          <a:p>
            <a:r>
              <a:rPr lang="ja-JP" altLang="en-US" sz="1200" dirty="0" smtClean="0">
                <a:latin typeface="Meiryo UI" pitchFamily="50" charset="-128"/>
                <a:ea typeface="Meiryo UI" pitchFamily="50" charset="-128"/>
                <a:cs typeface="Meiryo UI" pitchFamily="50" charset="-128"/>
              </a:rPr>
              <a:t>　</a:t>
            </a:r>
            <a:r>
              <a:rPr lang="ja-JP" altLang="en-US" sz="1200" dirty="0" smtClean="0">
                <a:latin typeface="ＭＳ Ｐ明朝" panose="02020600040205080304" pitchFamily="18" charset="-128"/>
                <a:ea typeface="ＭＳ Ｐ明朝" panose="02020600040205080304" pitchFamily="18" charset="-128"/>
                <a:cs typeface="Meiryo UI" pitchFamily="50" charset="-128"/>
              </a:rPr>
              <a:t>　　　月曜～金曜、授業終了後～</a:t>
            </a:r>
            <a:r>
              <a:rPr lang="en-US" altLang="ja-JP" sz="1200" dirty="0" smtClean="0">
                <a:latin typeface="ＭＳ Ｐ明朝" panose="02020600040205080304" pitchFamily="18" charset="-128"/>
                <a:ea typeface="ＭＳ Ｐ明朝" panose="02020600040205080304" pitchFamily="18" charset="-128"/>
                <a:cs typeface="Meiryo UI" pitchFamily="50" charset="-128"/>
              </a:rPr>
              <a:t>18</a:t>
            </a:r>
            <a:r>
              <a:rPr lang="ja-JP" altLang="en-US" sz="1200" dirty="0" smtClean="0">
                <a:latin typeface="ＭＳ Ｐ明朝" panose="02020600040205080304" pitchFamily="18" charset="-128"/>
                <a:ea typeface="ＭＳ Ｐ明朝" panose="02020600040205080304" pitchFamily="18" charset="-128"/>
                <a:cs typeface="Meiryo UI" pitchFamily="50" charset="-128"/>
              </a:rPr>
              <a:t>時</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ＭＳ Ｐ明朝" panose="02020600040205080304" pitchFamily="18" charset="-128"/>
                <a:ea typeface="ＭＳ Ｐ明朝" panose="02020600040205080304" pitchFamily="18" charset="-128"/>
                <a:cs typeface="Meiryo UI" pitchFamily="50" charset="-128"/>
              </a:rPr>
              <a:t>　　　　土曜・長期休業日、</a:t>
            </a:r>
            <a:r>
              <a:rPr lang="en-US" altLang="ja-JP" sz="1200" dirty="0" smtClean="0">
                <a:latin typeface="ＭＳ Ｐ明朝" panose="02020600040205080304" pitchFamily="18" charset="-128"/>
                <a:ea typeface="ＭＳ Ｐ明朝" panose="02020600040205080304" pitchFamily="18" charset="-128"/>
                <a:cs typeface="Meiryo UI" pitchFamily="50" charset="-128"/>
              </a:rPr>
              <a:t>8</a:t>
            </a:r>
            <a:r>
              <a:rPr lang="ja-JP" altLang="en-US" sz="1200" dirty="0" smtClean="0">
                <a:latin typeface="ＭＳ Ｐ明朝" panose="02020600040205080304" pitchFamily="18" charset="-128"/>
                <a:ea typeface="ＭＳ Ｐ明朝" panose="02020600040205080304" pitchFamily="18" charset="-128"/>
                <a:cs typeface="Meiryo UI" pitchFamily="50" charset="-128"/>
              </a:rPr>
              <a:t>時</a:t>
            </a:r>
            <a:r>
              <a:rPr lang="en-US" altLang="ja-JP" sz="1200" dirty="0" smtClean="0">
                <a:latin typeface="ＭＳ Ｐ明朝" panose="02020600040205080304" pitchFamily="18" charset="-128"/>
                <a:ea typeface="ＭＳ Ｐ明朝" panose="02020600040205080304" pitchFamily="18" charset="-128"/>
                <a:cs typeface="Meiryo UI" pitchFamily="50" charset="-128"/>
              </a:rPr>
              <a:t>30</a:t>
            </a:r>
            <a:r>
              <a:rPr lang="ja-JP" altLang="en-US" sz="1200" dirty="0" smtClean="0">
                <a:latin typeface="ＭＳ Ｐ明朝" panose="02020600040205080304" pitchFamily="18" charset="-128"/>
                <a:ea typeface="ＭＳ Ｐ明朝" panose="02020600040205080304" pitchFamily="18" charset="-128"/>
                <a:cs typeface="Meiryo UI" pitchFamily="50" charset="-128"/>
              </a:rPr>
              <a:t>分～</a:t>
            </a:r>
            <a:r>
              <a:rPr lang="en-US" altLang="ja-JP" sz="1200" dirty="0" smtClean="0">
                <a:latin typeface="ＭＳ Ｐ明朝" panose="02020600040205080304" pitchFamily="18" charset="-128"/>
                <a:ea typeface="ＭＳ Ｐ明朝" panose="02020600040205080304" pitchFamily="18" charset="-128"/>
                <a:cs typeface="Meiryo UI" pitchFamily="50" charset="-128"/>
              </a:rPr>
              <a:t>18</a:t>
            </a:r>
            <a:r>
              <a:rPr lang="ja-JP" altLang="en-US" sz="1200" dirty="0" smtClean="0">
                <a:latin typeface="ＭＳ Ｐ明朝" panose="02020600040205080304" pitchFamily="18" charset="-128"/>
                <a:ea typeface="ＭＳ Ｐ明朝" panose="02020600040205080304" pitchFamily="18" charset="-128"/>
                <a:cs typeface="Meiryo UI" pitchFamily="50" charset="-128"/>
              </a:rPr>
              <a:t>時</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Meiryo UI" pitchFamily="50" charset="-128"/>
                <a:ea typeface="Meiryo UI" pitchFamily="50" charset="-128"/>
                <a:cs typeface="Meiryo UI" pitchFamily="50" charset="-128"/>
              </a:rPr>
              <a:t>　</a:t>
            </a: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　</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a:t>
            </a:r>
            <a:r>
              <a:rPr lang="ja-JP" altLang="en-US" sz="1200" dirty="0" smtClean="0">
                <a:latin typeface="ＭＳ Ｐゴシック" panose="020B0600070205080204" pitchFamily="50" charset="-128"/>
                <a:ea typeface="ＭＳ Ｐゴシック" panose="020B0600070205080204" pitchFamily="50" charset="-128"/>
                <a:cs typeface="Meiryo UI" pitchFamily="50" charset="-128"/>
              </a:rPr>
              <a:t>参加料</a:t>
            </a:r>
            <a:r>
              <a:rPr lang="en-US" altLang="ja-JP" sz="1200" dirty="0" smtClean="0">
                <a:latin typeface="ＭＳ Ｐゴシック" panose="020B0600070205080204" pitchFamily="50" charset="-128"/>
                <a:ea typeface="ＭＳ Ｐゴシック" panose="020B0600070205080204" pitchFamily="50" charset="-128"/>
                <a:cs typeface="Meiryo UI" pitchFamily="50" charset="-128"/>
              </a:rPr>
              <a:t>】</a:t>
            </a:r>
          </a:p>
          <a:p>
            <a:pPr marL="414338" indent="-414338"/>
            <a:r>
              <a:rPr lang="ja-JP" altLang="en-US" sz="1200" dirty="0" smtClean="0">
                <a:latin typeface="Meiryo UI" pitchFamily="50" charset="-128"/>
                <a:ea typeface="Meiryo UI" pitchFamily="50" charset="-128"/>
                <a:cs typeface="Meiryo UI" pitchFamily="50" charset="-128"/>
              </a:rPr>
              <a:t>　　　　</a:t>
            </a:r>
            <a:r>
              <a:rPr lang="ja-JP" altLang="en-US" sz="1200" dirty="0" smtClean="0">
                <a:latin typeface="ＭＳ Ｐ明朝" panose="02020600040205080304" pitchFamily="18" charset="-128"/>
                <a:ea typeface="ＭＳ Ｐ明朝" panose="02020600040205080304" pitchFamily="18" charset="-128"/>
                <a:cs typeface="Meiryo UI" pitchFamily="50" charset="-128"/>
              </a:rPr>
              <a:t>無料。ただし児童の安全管理にかかる経費として児童</a:t>
            </a:r>
            <a:r>
              <a:rPr lang="en-US" altLang="ja-JP" sz="1200" dirty="0" smtClean="0">
                <a:latin typeface="ＭＳ Ｐ明朝" panose="02020600040205080304" pitchFamily="18" charset="-128"/>
                <a:ea typeface="ＭＳ Ｐ明朝" panose="02020600040205080304" pitchFamily="18" charset="-128"/>
                <a:cs typeface="Meiryo UI" pitchFamily="50" charset="-128"/>
              </a:rPr>
              <a:t>1</a:t>
            </a:r>
            <a:r>
              <a:rPr lang="ja-JP" altLang="en-US" sz="1200" dirty="0" smtClean="0">
                <a:latin typeface="ＭＳ Ｐ明朝" panose="02020600040205080304" pitchFamily="18" charset="-128"/>
                <a:ea typeface="ＭＳ Ｐ明朝" panose="02020600040205080304" pitchFamily="18" charset="-128"/>
                <a:cs typeface="Meiryo UI" pitchFamily="50" charset="-128"/>
              </a:rPr>
              <a:t>人あたり</a:t>
            </a:r>
            <a:r>
              <a:rPr lang="en-US" altLang="ja-JP" sz="1200" dirty="0" smtClean="0">
                <a:latin typeface="ＭＳ Ｐ明朝" panose="02020600040205080304" pitchFamily="18" charset="-128"/>
                <a:ea typeface="ＭＳ Ｐ明朝" panose="02020600040205080304" pitchFamily="18" charset="-128"/>
                <a:cs typeface="Meiryo UI" pitchFamily="50" charset="-128"/>
              </a:rPr>
              <a:t>500</a:t>
            </a:r>
            <a:r>
              <a:rPr lang="ja-JP" altLang="en-US" sz="1200" dirty="0" smtClean="0">
                <a:latin typeface="ＭＳ Ｐ明朝" panose="02020600040205080304" pitchFamily="18" charset="-128"/>
                <a:ea typeface="ＭＳ Ｐ明朝" panose="02020600040205080304" pitchFamily="18" charset="-128"/>
                <a:cs typeface="Meiryo UI" pitchFamily="50" charset="-128"/>
              </a:rPr>
              <a:t>円（年額）が必要</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pPr>
              <a:spcBef>
                <a:spcPts val="600"/>
              </a:spcBef>
            </a:pPr>
            <a:r>
              <a:rPr lang="ja-JP" altLang="en-US" sz="1400" dirty="0" smtClean="0">
                <a:latin typeface="ＭＳ Ｐゴシック" panose="020B0600070205080204" pitchFamily="50" charset="-128"/>
                <a:ea typeface="ＭＳ Ｐゴシック" panose="020B0600070205080204" pitchFamily="50" charset="-128"/>
                <a:cs typeface="Meiryo UI" pitchFamily="50" charset="-128"/>
              </a:rPr>
              <a:t>■地域ニーズに応じた事業展開へ</a:t>
            </a:r>
            <a:r>
              <a:rPr lang="en-US" altLang="ja-JP" sz="1400" dirty="0" smtClean="0">
                <a:latin typeface="ＭＳ Ｐゴシック" panose="020B0600070205080204" pitchFamily="50" charset="-128"/>
                <a:ea typeface="ＭＳ Ｐゴシック" panose="020B0600070205080204" pitchFamily="50" charset="-128"/>
                <a:cs typeface="Meiryo UI" pitchFamily="50" charset="-128"/>
              </a:rPr>
              <a:t>【2013</a:t>
            </a:r>
            <a:r>
              <a:rPr lang="ja-JP" altLang="en-US" sz="1400" dirty="0" smtClean="0">
                <a:latin typeface="ＭＳ Ｐゴシック" panose="020B0600070205080204" pitchFamily="50" charset="-128"/>
                <a:ea typeface="ＭＳ Ｐゴシック" panose="020B0600070205080204" pitchFamily="50" charset="-128"/>
                <a:cs typeface="Meiryo UI" pitchFamily="50" charset="-128"/>
              </a:rPr>
              <a:t>年度～</a:t>
            </a:r>
            <a:r>
              <a:rPr lang="en-US" altLang="ja-JP" sz="1400" dirty="0" smtClean="0">
                <a:latin typeface="ＭＳ Ｐゴシック" panose="020B0600070205080204" pitchFamily="50" charset="-128"/>
                <a:ea typeface="ＭＳ Ｐゴシック" panose="020B0600070205080204" pitchFamily="50" charset="-128"/>
                <a:cs typeface="Meiryo UI" pitchFamily="50" charset="-128"/>
              </a:rPr>
              <a:t>】</a:t>
            </a:r>
          </a:p>
          <a:p>
            <a:r>
              <a:rPr lang="ja-JP" altLang="en-US" sz="1200" dirty="0" smtClean="0">
                <a:latin typeface="Meiryo UI" pitchFamily="50" charset="-128"/>
                <a:ea typeface="Meiryo UI" pitchFamily="50" charset="-128"/>
                <a:cs typeface="Meiryo UI" pitchFamily="50" charset="-128"/>
              </a:rPr>
              <a:t>　</a:t>
            </a:r>
            <a:r>
              <a:rPr lang="ja-JP" altLang="en-US" sz="1200" dirty="0" smtClean="0">
                <a:latin typeface="ＭＳ Ｐ明朝" panose="02020600040205080304" pitchFamily="18" charset="-128"/>
                <a:ea typeface="ＭＳ Ｐ明朝" panose="02020600040205080304" pitchFamily="18" charset="-128"/>
                <a:cs typeface="Meiryo UI" pitchFamily="50" charset="-128"/>
              </a:rPr>
              <a:t>　・</a:t>
            </a:r>
            <a:r>
              <a:rPr lang="en-US" altLang="ja-JP" sz="1200" dirty="0" smtClean="0">
                <a:latin typeface="ＭＳ Ｐ明朝" panose="02020600040205080304" pitchFamily="18" charset="-128"/>
                <a:ea typeface="ＭＳ Ｐ明朝" panose="02020600040205080304" pitchFamily="18" charset="-128"/>
                <a:cs typeface="Meiryo UI" pitchFamily="50" charset="-128"/>
              </a:rPr>
              <a:t>2013</a:t>
            </a:r>
            <a:r>
              <a:rPr lang="ja-JP" altLang="en-US" sz="1200" dirty="0" smtClean="0">
                <a:latin typeface="ＭＳ Ｐ明朝" panose="02020600040205080304" pitchFamily="18" charset="-128"/>
                <a:ea typeface="ＭＳ Ｐ明朝" panose="02020600040205080304" pitchFamily="18" charset="-128"/>
                <a:cs typeface="Meiryo UI" pitchFamily="50" charset="-128"/>
              </a:rPr>
              <a:t>年度から、放課後事業の運営・管理事業者を公募により</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ＭＳ Ｐ明朝" panose="02020600040205080304" pitchFamily="18" charset="-128"/>
                <a:ea typeface="ＭＳ Ｐ明朝" panose="02020600040205080304" pitchFamily="18" charset="-128"/>
                <a:cs typeface="Meiryo UI" pitchFamily="50" charset="-128"/>
              </a:rPr>
              <a:t>　　　選定し、それぞれの地域ニーズに応じたサービスを提供</a:t>
            </a:r>
            <a:endParaRPr lang="en-US" altLang="ja-JP" sz="12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1200" dirty="0" smtClean="0">
                <a:latin typeface="ＭＳ Ｐ明朝" panose="02020600040205080304" pitchFamily="18" charset="-128"/>
                <a:ea typeface="ＭＳ Ｐ明朝" panose="02020600040205080304" pitchFamily="18" charset="-128"/>
                <a:cs typeface="Meiryo UI" pitchFamily="50" charset="-128"/>
              </a:rPr>
              <a:t>　　・</a:t>
            </a:r>
            <a:r>
              <a:rPr lang="en-US" altLang="ja-JP" sz="1200" dirty="0" smtClean="0">
                <a:latin typeface="ＭＳ Ｐ明朝" panose="02020600040205080304" pitchFamily="18" charset="-128"/>
                <a:ea typeface="ＭＳ Ｐ明朝" panose="02020600040205080304" pitchFamily="18" charset="-128"/>
                <a:cs typeface="Meiryo UI" pitchFamily="50" charset="-128"/>
              </a:rPr>
              <a:t>2014</a:t>
            </a:r>
            <a:r>
              <a:rPr lang="ja-JP" altLang="en-US" sz="1200" dirty="0" smtClean="0">
                <a:latin typeface="ＭＳ Ｐ明朝" panose="02020600040205080304" pitchFamily="18" charset="-128"/>
                <a:ea typeface="ＭＳ Ｐ明朝" panose="02020600040205080304" pitchFamily="18" charset="-128"/>
                <a:cs typeface="Meiryo UI" pitchFamily="50" charset="-128"/>
              </a:rPr>
              <a:t>年度から、一部の地域で時間延長を実施</a:t>
            </a:r>
            <a:endParaRPr kumimoji="1" lang="en-US" altLang="ja-JP" sz="1200" dirty="0" smtClean="0">
              <a:latin typeface="Meiryo UI" pitchFamily="50" charset="-128"/>
              <a:ea typeface="Meiryo UI" pitchFamily="50" charset="-128"/>
              <a:cs typeface="Meiryo UI" pitchFamily="50" charset="-128"/>
            </a:endParaRPr>
          </a:p>
        </p:txBody>
      </p:sp>
      <p:cxnSp>
        <p:nvCxnSpPr>
          <p:cNvPr id="14" name="直線コネクタ 13"/>
          <p:cNvCxnSpPr/>
          <p:nvPr/>
        </p:nvCxnSpPr>
        <p:spPr>
          <a:xfrm>
            <a:off x="4796983" y="3936096"/>
            <a:ext cx="0" cy="1894276"/>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5" name="角丸四角形 14"/>
          <p:cNvSpPr/>
          <p:nvPr/>
        </p:nvSpPr>
        <p:spPr>
          <a:xfrm>
            <a:off x="77458" y="55672"/>
            <a:ext cx="9556062" cy="360040"/>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94640" tIns="47320" rIns="94640" bIns="47320" rtlCol="0" anchor="ctr"/>
          <a:lstStyle/>
          <a:p>
            <a:r>
              <a:rPr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lang="ja-JP" altLang="en-US" sz="1400" b="1" dirty="0" smtClean="0">
                <a:solidFill>
                  <a:schemeClr val="tx1"/>
                </a:solidFill>
                <a:latin typeface="ＭＳ Ｐゴシック" panose="020B0600070205080204" pitchFamily="50" charset="-128"/>
                <a:ea typeface="ＭＳ Ｐゴシック" panose="020B0600070205080204" pitchFamily="50" charset="-128"/>
              </a:rPr>
              <a:t>女性の活躍促進に向けた取組み（子育て支援）</a:t>
            </a:r>
            <a:r>
              <a:rPr lang="ja-JP" altLang="en-US" sz="1400" b="1" dirty="0" smtClean="0">
                <a:solidFill>
                  <a:schemeClr val="tx1"/>
                </a:solidFill>
                <a:latin typeface="ＭＳ Ｐゴシック" panose="020B0600070205080204" pitchFamily="50" charset="-128"/>
                <a:ea typeface="ＭＳ Ｐゴシック" panose="020B0600070205080204" pitchFamily="50" charset="-128"/>
                <a:cs typeface="Meiryo UI" pitchFamily="50" charset="-128"/>
              </a:rPr>
              <a:t> ～　病児・病後児保育の充実、小学校の放課後事業（大阪市）</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p:txBody>
      </p:sp>
      <p:grpSp>
        <p:nvGrpSpPr>
          <p:cNvPr id="2" name="グループ化 22"/>
          <p:cNvGrpSpPr/>
          <p:nvPr/>
        </p:nvGrpSpPr>
        <p:grpSpPr>
          <a:xfrm>
            <a:off x="165016" y="6025615"/>
            <a:ext cx="9078460" cy="777521"/>
            <a:chOff x="76116" y="5987515"/>
            <a:chExt cx="9078460" cy="777521"/>
          </a:xfrm>
        </p:grpSpPr>
        <p:sp>
          <p:nvSpPr>
            <p:cNvPr id="24" name="角丸四角形 23"/>
            <p:cNvSpPr/>
            <p:nvPr/>
          </p:nvSpPr>
          <p:spPr>
            <a:xfrm>
              <a:off x="162619" y="6289548"/>
              <a:ext cx="8991957" cy="475488"/>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0" tIns="0" rIns="360000" bIns="0" rtlCol="0" anchor="ctr"/>
            <a:lstStyle/>
            <a:p>
              <a:r>
                <a:rPr lang="ja-JP" altLang="en-US" sz="1400" dirty="0">
                  <a:solidFill>
                    <a:schemeClr val="tx1"/>
                  </a:solidFill>
                  <a:latin typeface="ＭＳ Ｐ明朝" panose="02020600040205080304" pitchFamily="18" charset="-128"/>
                  <a:ea typeface="ＭＳ Ｐ明朝" panose="02020600040205080304" pitchFamily="18" charset="-128"/>
                </a:rPr>
                <a:t>・大阪府</a:t>
              </a:r>
              <a:r>
                <a:rPr lang="ja-JP" altLang="en-US" sz="1400" dirty="0" smtClean="0">
                  <a:solidFill>
                    <a:schemeClr val="tx1"/>
                  </a:solidFill>
                  <a:latin typeface="ＭＳ Ｐ明朝" panose="02020600040205080304" pitchFamily="18" charset="-128"/>
                  <a:ea typeface="ＭＳ Ｐ明朝" panose="02020600040205080304" pitchFamily="18" charset="-128"/>
                </a:rPr>
                <a:t>：</a:t>
              </a:r>
              <a:r>
                <a:rPr lang="ja-JP" altLang="en-US" sz="1400" dirty="0">
                  <a:solidFill>
                    <a:schemeClr val="tx1"/>
                  </a:solidFill>
                  <a:latin typeface="ＭＳ Ｐ明朝" panose="02020600040205080304" pitchFamily="18" charset="-128"/>
                  <a:ea typeface="ＭＳ Ｐ明朝" panose="02020600040205080304" pitchFamily="18" charset="-128"/>
                </a:rPr>
                <a:t>商工労働部、府民文化部、</a:t>
              </a:r>
              <a:r>
                <a:rPr lang="ja-JP" altLang="en-US" sz="1400" dirty="0" smtClean="0">
                  <a:solidFill>
                    <a:schemeClr val="tx1"/>
                  </a:solidFill>
                  <a:latin typeface="ＭＳ Ｐ明朝" panose="02020600040205080304" pitchFamily="18" charset="-128"/>
                  <a:ea typeface="ＭＳ Ｐ明朝" panose="02020600040205080304" pitchFamily="18" charset="-128"/>
                </a:rPr>
                <a:t>福祉部</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r>
                <a:rPr lang="ja-JP" altLang="en-US" sz="1400" dirty="0">
                  <a:solidFill>
                    <a:schemeClr val="tx1"/>
                  </a:solidFill>
                  <a:latin typeface="ＭＳ Ｐ明朝" panose="02020600040205080304" pitchFamily="18" charset="-128"/>
                  <a:ea typeface="ＭＳ Ｐ明朝" panose="02020600040205080304" pitchFamily="18" charset="-128"/>
                </a:rPr>
                <a:t>・大阪市：市民局、こども青少年局</a:t>
              </a:r>
              <a:endParaRPr lang="en-US" altLang="ja-JP" sz="1400" dirty="0">
                <a:solidFill>
                  <a:schemeClr val="tx1"/>
                </a:solidFill>
                <a:latin typeface="ＭＳ Ｐ明朝" panose="02020600040205080304" pitchFamily="18" charset="-128"/>
                <a:ea typeface="ＭＳ Ｐ明朝" panose="02020600040205080304" pitchFamily="18" charset="-128"/>
              </a:endParaRPr>
            </a:p>
          </p:txBody>
        </p:sp>
        <p:sp>
          <p:nvSpPr>
            <p:cNvPr id="25" name="テキスト ボックス 24"/>
            <p:cNvSpPr txBox="1"/>
            <p:nvPr/>
          </p:nvSpPr>
          <p:spPr>
            <a:xfrm>
              <a:off x="76116" y="5987515"/>
              <a:ext cx="6351200" cy="338554"/>
            </a:xfrm>
            <a:prstGeom prst="rect">
              <a:avLst/>
            </a:prstGeom>
            <a:noFill/>
          </p:spPr>
          <p:txBody>
            <a:bodyPr wrap="square" rtlCol="0">
              <a:spAutoFit/>
            </a:bodyPr>
            <a:lstStyle/>
            <a:p>
              <a:r>
                <a:rPr lang="ja-JP" altLang="en-US" sz="1600" dirty="0" smtClean="0"/>
                <a:t>○</a:t>
              </a:r>
              <a:r>
                <a:rPr lang="en-US" altLang="ja-JP" sz="1600" dirty="0">
                  <a:latin typeface="ＭＳ Ｐゴシック" panose="020B0600070205080204" pitchFamily="50" charset="-128"/>
                  <a:ea typeface="ＭＳ Ｐゴシック" panose="020B0600070205080204" pitchFamily="50" charset="-128"/>
                </a:rPr>
                <a:t>『</a:t>
              </a:r>
              <a:r>
                <a:rPr lang="ja-JP" altLang="en-US" sz="1600" dirty="0">
                  <a:latin typeface="ＭＳ Ｐゴシック" panose="020B0600070205080204" pitchFamily="50" charset="-128"/>
                  <a:ea typeface="ＭＳ Ｐゴシック" panose="020B0600070205080204" pitchFamily="50" charset="-128"/>
                </a:rPr>
                <a:t>女性の活躍促進</a:t>
              </a:r>
              <a:r>
                <a:rPr lang="en-US" altLang="ja-JP" sz="1600" dirty="0">
                  <a:latin typeface="ＭＳ Ｐゴシック" panose="020B0600070205080204" pitchFamily="50" charset="-128"/>
                  <a:ea typeface="ＭＳ Ｐゴシック" panose="020B0600070205080204" pitchFamily="50" charset="-128"/>
                </a:rPr>
                <a:t>』</a:t>
              </a:r>
              <a:r>
                <a:rPr lang="ja-JP" altLang="en-US" sz="1600" dirty="0">
                  <a:latin typeface="ＭＳ Ｐゴシック" panose="020B0600070205080204" pitchFamily="50" charset="-128"/>
                  <a:ea typeface="ＭＳ Ｐゴシック" panose="020B0600070205080204" pitchFamily="50" charset="-128"/>
                </a:rPr>
                <a:t>テーマの担当</a:t>
              </a:r>
              <a:r>
                <a:rPr lang="ja-JP" altLang="en-US" sz="1600" dirty="0" smtClean="0">
                  <a:latin typeface="ＭＳ Ｐゴシック" panose="020B0600070205080204" pitchFamily="50" charset="-128"/>
                  <a:ea typeface="ＭＳ Ｐゴシック" panose="020B0600070205080204" pitchFamily="50" charset="-128"/>
                </a:rPr>
                <a:t>部局</a:t>
              </a:r>
              <a:r>
                <a:rPr lang="ja-JP" altLang="en-US" sz="1600" dirty="0" smtClean="0"/>
                <a:t>一覧</a:t>
              </a:r>
              <a:endParaRPr lang="en-US" altLang="ja-JP" sz="1600" dirty="0" smtClean="0"/>
            </a:p>
          </p:txBody>
        </p:sp>
      </p:grpSp>
      <p:sp>
        <p:nvSpPr>
          <p:cNvPr id="20" name="スライド番号プレースホルダ 19"/>
          <p:cNvSpPr>
            <a:spLocks noGrp="1"/>
          </p:cNvSpPr>
          <p:nvPr>
            <p:ph type="sldNum" sz="quarter" idx="12"/>
          </p:nvPr>
        </p:nvSpPr>
        <p:spPr/>
        <p:txBody>
          <a:bodyPr/>
          <a:lstStyle/>
          <a:p>
            <a:fld id="{37EF5067-3AB7-4642-9103-42CBD40CC6D9}" type="slidenum">
              <a:rPr kumimoji="1" lang="ja-JP" altLang="en-US" smtClean="0"/>
              <a:pPr/>
              <a:t>115</a:t>
            </a:fld>
            <a:endParaRPr kumimoji="1" lang="ja-JP" altLang="en-US" dirty="0"/>
          </a:p>
        </p:txBody>
      </p:sp>
    </p:spTree>
    <p:extLst>
      <p:ext uri="{BB962C8B-B14F-4D97-AF65-F5344CB8AC3E}">
        <p14:creationId xmlns:p14="http://schemas.microsoft.com/office/powerpoint/2010/main" val="343432719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01600" y="558800"/>
            <a:ext cx="9652000" cy="60579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5" name="テキスト ボックス 4"/>
          <p:cNvSpPr txBox="1"/>
          <p:nvPr/>
        </p:nvSpPr>
        <p:spPr>
          <a:xfrm>
            <a:off x="272481" y="738965"/>
            <a:ext cx="9419546" cy="5670783"/>
          </a:xfrm>
          <a:prstGeom prst="rect">
            <a:avLst/>
          </a:prstGeom>
          <a:noFill/>
        </p:spPr>
        <p:txBody>
          <a:bodyPr wrap="square" rtlCol="0">
            <a:spAutoFit/>
          </a:bodyPr>
          <a:lstStyle/>
          <a:p>
            <a:pPr marL="266700" indent="-266700"/>
            <a:r>
              <a:rPr kumimoji="1" lang="ja-JP" altLang="en-US" sz="1400" dirty="0" smtClean="0">
                <a:latin typeface="ＭＳ Ｐ明朝" panose="02020600040205080304" pitchFamily="18" charset="-128"/>
                <a:ea typeface="ＭＳ Ｐ明朝" panose="02020600040205080304" pitchFamily="18" charset="-128"/>
              </a:rPr>
              <a:t>○　大阪府、大阪市では、これまで様々な文化</a:t>
            </a:r>
            <a:r>
              <a:rPr lang="ja-JP" altLang="en-US" sz="1400" dirty="0">
                <a:latin typeface="ＭＳ Ｐ明朝" panose="02020600040205080304" pitchFamily="18" charset="-128"/>
                <a:ea typeface="ＭＳ Ｐ明朝" panose="02020600040205080304" pitchFamily="18" charset="-128"/>
              </a:rPr>
              <a:t>振興施策（＊）を実施</a:t>
            </a:r>
            <a:r>
              <a:rPr kumimoji="1" lang="ja-JP" altLang="en-US" sz="1400" dirty="0" smtClean="0">
                <a:latin typeface="ＭＳ Ｐ明朝" panose="02020600040205080304" pitchFamily="18" charset="-128"/>
                <a:ea typeface="ＭＳ Ｐ明朝" panose="02020600040205080304" pitchFamily="18" charset="-128"/>
              </a:rPr>
              <a:t>。</a:t>
            </a:r>
            <a:endParaRPr kumimoji="1" lang="en-US" altLang="ja-JP" sz="1400" dirty="0" smtClean="0">
              <a:latin typeface="ＭＳ Ｐ明朝" panose="02020600040205080304" pitchFamily="18" charset="-128"/>
              <a:ea typeface="ＭＳ Ｐ明朝" panose="02020600040205080304" pitchFamily="18" charset="-128"/>
            </a:endParaRPr>
          </a:p>
          <a:p>
            <a:pPr marL="266700" indent="-266700"/>
            <a:r>
              <a:rPr lang="ja-JP" altLang="en-US" sz="1100" dirty="0">
                <a:latin typeface="ＭＳ Ｐ明朝" panose="02020600040205080304" pitchFamily="18" charset="-128"/>
                <a:ea typeface="ＭＳ Ｐ明朝" panose="02020600040205080304" pitchFamily="18" charset="-128"/>
              </a:rPr>
              <a:t>　　　　＊従来の文化振興策の例</a:t>
            </a:r>
            <a:endParaRPr lang="en-US" altLang="ja-JP" sz="1100" dirty="0">
              <a:latin typeface="ＭＳ Ｐ明朝" panose="02020600040205080304" pitchFamily="18" charset="-128"/>
              <a:ea typeface="ＭＳ Ｐ明朝" panose="02020600040205080304" pitchFamily="18" charset="-128"/>
            </a:endParaRPr>
          </a:p>
          <a:p>
            <a:pPr marL="266700" indent="-266700"/>
            <a:r>
              <a:rPr lang="en-US" altLang="ja-JP" sz="1100" dirty="0">
                <a:latin typeface="ＭＳ Ｐ明朝" panose="02020600040205080304" pitchFamily="18" charset="-128"/>
                <a:ea typeface="ＭＳ Ｐ明朝" panose="02020600040205080304" pitchFamily="18" charset="-128"/>
              </a:rPr>
              <a:t>	</a:t>
            </a:r>
            <a:r>
              <a:rPr lang="ja-JP" altLang="en-US" sz="1100" dirty="0">
                <a:latin typeface="ＭＳ Ｐ明朝" panose="02020600040205080304" pitchFamily="18" charset="-128"/>
                <a:ea typeface="ＭＳ Ｐ明朝" panose="02020600040205080304" pitchFamily="18" charset="-128"/>
              </a:rPr>
              <a:t>　　</a:t>
            </a:r>
            <a:r>
              <a:rPr lang="en-US" altLang="ja-JP" sz="1100" dirty="0">
                <a:latin typeface="ＭＳ Ｐ明朝" panose="02020600040205080304" pitchFamily="18" charset="-128"/>
                <a:ea typeface="ＭＳ Ｐ明朝" panose="02020600040205080304" pitchFamily="18" charset="-128"/>
              </a:rPr>
              <a:t>&lt;</a:t>
            </a:r>
            <a:r>
              <a:rPr lang="ja-JP" altLang="en-US" sz="1100" dirty="0">
                <a:latin typeface="ＭＳ Ｐ明朝" panose="02020600040205080304" pitchFamily="18" charset="-128"/>
                <a:ea typeface="ＭＳ Ｐ明朝" panose="02020600040205080304" pitchFamily="18" charset="-128"/>
              </a:rPr>
              <a:t>府</a:t>
            </a:r>
            <a:r>
              <a:rPr lang="en-US" altLang="ja-JP" sz="1100" dirty="0">
                <a:latin typeface="ＭＳ Ｐ明朝" panose="02020600040205080304" pitchFamily="18" charset="-128"/>
                <a:ea typeface="ＭＳ Ｐ明朝" panose="02020600040205080304" pitchFamily="18" charset="-128"/>
              </a:rPr>
              <a:t>&gt;	</a:t>
            </a:r>
            <a:r>
              <a:rPr lang="ja-JP" altLang="en-US" sz="1100" dirty="0">
                <a:latin typeface="ＭＳ Ｐ明朝" panose="02020600040205080304" pitchFamily="18" charset="-128"/>
                <a:ea typeface="ＭＳ Ｐ明朝" panose="02020600040205080304" pitchFamily="18" charset="-128"/>
              </a:rPr>
              <a:t>・大阪ｾﾝﾁｭﾘｰ交響楽団運営支援</a:t>
            </a:r>
            <a:r>
              <a:rPr lang="en-US" altLang="ja-JP" sz="1100" dirty="0">
                <a:latin typeface="ＭＳ Ｐ明朝" panose="02020600040205080304" pitchFamily="18" charset="-128"/>
                <a:ea typeface="ＭＳ Ｐ明朝" panose="02020600040205080304" pitchFamily="18" charset="-128"/>
              </a:rPr>
              <a:t>	</a:t>
            </a:r>
            <a:r>
              <a:rPr lang="en-US" altLang="ja-JP" sz="1100" dirty="0" smtClean="0">
                <a:latin typeface="ＭＳ Ｐ明朝" panose="02020600040205080304" pitchFamily="18" charset="-128"/>
                <a:ea typeface="ＭＳ Ｐ明朝" panose="02020600040205080304" pitchFamily="18" charset="-128"/>
              </a:rPr>
              <a:t>                       </a:t>
            </a:r>
            <a:r>
              <a:rPr lang="ja-JP" altLang="en-US" sz="1100" dirty="0" smtClean="0">
                <a:latin typeface="ＭＳ Ｐ明朝" panose="02020600040205080304" pitchFamily="18" charset="-128"/>
                <a:ea typeface="ＭＳ Ｐ明朝" panose="02020600040205080304" pitchFamily="18" charset="-128"/>
              </a:rPr>
              <a:t>・</a:t>
            </a:r>
            <a:r>
              <a:rPr lang="ja-JP" altLang="en-US" sz="1100" dirty="0">
                <a:latin typeface="ＭＳ Ｐ明朝" panose="02020600040205080304" pitchFamily="18" charset="-128"/>
                <a:ea typeface="ＭＳ Ｐ明朝" panose="02020600040205080304" pitchFamily="18" charset="-128"/>
              </a:rPr>
              <a:t>現代美術センターの運営</a:t>
            </a:r>
            <a:endParaRPr lang="en-US" altLang="ja-JP" sz="1100" dirty="0">
              <a:latin typeface="ＭＳ Ｐ明朝" panose="02020600040205080304" pitchFamily="18" charset="-128"/>
              <a:ea typeface="ＭＳ Ｐ明朝" panose="02020600040205080304" pitchFamily="18" charset="-128"/>
            </a:endParaRPr>
          </a:p>
          <a:p>
            <a:pPr marL="266700" indent="-266700"/>
            <a:r>
              <a:rPr lang="en-US" altLang="ja-JP" sz="1100" dirty="0">
                <a:latin typeface="ＭＳ Ｐ明朝" panose="02020600040205080304" pitchFamily="18" charset="-128"/>
                <a:ea typeface="ＭＳ Ｐ明朝" panose="02020600040205080304" pitchFamily="18" charset="-128"/>
              </a:rPr>
              <a:t>		</a:t>
            </a:r>
            <a:r>
              <a:rPr lang="ja-JP" altLang="en-US" sz="1100" dirty="0">
                <a:latin typeface="ＭＳ Ｐ明朝" panose="02020600040205080304" pitchFamily="18" charset="-128"/>
                <a:ea typeface="ＭＳ Ｐ明朝" panose="02020600040205080304" pitchFamily="18" charset="-128"/>
              </a:rPr>
              <a:t>・ワッハ上方の運営</a:t>
            </a:r>
            <a:r>
              <a:rPr lang="en-US" altLang="ja-JP" sz="1100" dirty="0">
                <a:latin typeface="ＭＳ Ｐ明朝" panose="02020600040205080304" pitchFamily="18" charset="-128"/>
                <a:ea typeface="ＭＳ Ｐ明朝" panose="02020600040205080304" pitchFamily="18" charset="-128"/>
              </a:rPr>
              <a:t>		</a:t>
            </a:r>
            <a:r>
              <a:rPr lang="en-US" altLang="ja-JP" sz="1100" dirty="0" smtClean="0">
                <a:latin typeface="ＭＳ Ｐ明朝" panose="02020600040205080304" pitchFamily="18" charset="-128"/>
                <a:ea typeface="ＭＳ Ｐ明朝" panose="02020600040205080304" pitchFamily="18" charset="-128"/>
              </a:rPr>
              <a:t>                       </a:t>
            </a:r>
            <a:r>
              <a:rPr lang="ja-JP" altLang="en-US" sz="1100" dirty="0" smtClean="0">
                <a:latin typeface="ＭＳ Ｐ明朝" panose="02020600040205080304" pitchFamily="18" charset="-128"/>
                <a:ea typeface="ＭＳ Ｐ明朝" panose="02020600040205080304" pitchFamily="18" charset="-128"/>
              </a:rPr>
              <a:t>・</a:t>
            </a:r>
            <a:r>
              <a:rPr lang="ja-JP" altLang="en-US" sz="1100" dirty="0">
                <a:latin typeface="ＭＳ Ｐ明朝" panose="02020600040205080304" pitchFamily="18" charset="-128"/>
                <a:ea typeface="ＭＳ Ｐ明朝" panose="02020600040205080304" pitchFamily="18" charset="-128"/>
              </a:rPr>
              <a:t>市町村文化ホール等での文化芸術活動の促進（市町村への補助）</a:t>
            </a:r>
            <a:endParaRPr lang="en-US" altLang="ja-JP" sz="1100" dirty="0">
              <a:latin typeface="ＭＳ Ｐ明朝" panose="02020600040205080304" pitchFamily="18" charset="-128"/>
              <a:ea typeface="ＭＳ Ｐ明朝" panose="02020600040205080304" pitchFamily="18" charset="-128"/>
            </a:endParaRPr>
          </a:p>
          <a:p>
            <a:pPr marL="266700" indent="-266700"/>
            <a:r>
              <a:rPr lang="en-US" altLang="ja-JP" sz="1100" dirty="0">
                <a:latin typeface="ＭＳ Ｐ明朝" panose="02020600040205080304" pitchFamily="18" charset="-128"/>
                <a:ea typeface="ＭＳ Ｐ明朝" panose="02020600040205080304" pitchFamily="18" charset="-128"/>
              </a:rPr>
              <a:t>		</a:t>
            </a:r>
            <a:r>
              <a:rPr lang="ja-JP" altLang="en-US" sz="1100" dirty="0">
                <a:latin typeface="ＭＳ Ｐ明朝" panose="02020600040205080304" pitchFamily="18" charset="-128"/>
                <a:ea typeface="ＭＳ Ｐ明朝" panose="02020600040205080304" pitchFamily="18" charset="-128"/>
              </a:rPr>
              <a:t>・民間の芸術文化団体の活動育成促進（民間団体への補助</a:t>
            </a:r>
            <a:r>
              <a:rPr lang="ja-JP" altLang="en-US" sz="1100" dirty="0" smtClean="0">
                <a:latin typeface="ＭＳ Ｐ明朝" panose="02020600040205080304" pitchFamily="18" charset="-128"/>
                <a:ea typeface="ＭＳ Ｐ明朝" panose="02020600040205080304" pitchFamily="18" charset="-128"/>
              </a:rPr>
              <a:t>）</a:t>
            </a:r>
            <a:r>
              <a:rPr lang="ja-JP" altLang="en-US" sz="1100" dirty="0">
                <a:latin typeface="ＭＳ Ｐ明朝" panose="02020600040205080304" pitchFamily="18" charset="-128"/>
                <a:ea typeface="ＭＳ Ｐ明朝" panose="02020600040205080304" pitchFamily="18" charset="-128"/>
              </a:rPr>
              <a:t>　</a:t>
            </a:r>
            <a:r>
              <a:rPr lang="ja-JP" altLang="en-US" sz="1100" dirty="0" smtClean="0">
                <a:latin typeface="ＭＳ Ｐ明朝" panose="02020600040205080304" pitchFamily="18" charset="-128"/>
                <a:ea typeface="ＭＳ Ｐ明朝" panose="02020600040205080304" pitchFamily="18" charset="-128"/>
              </a:rPr>
              <a:t>　　 ・</a:t>
            </a:r>
            <a:r>
              <a:rPr lang="ja-JP" altLang="en-US" sz="1100" dirty="0">
                <a:latin typeface="ＭＳ Ｐ明朝" panose="02020600040205080304" pitchFamily="18" charset="-128"/>
                <a:ea typeface="ＭＳ Ｐ明朝" panose="02020600040205080304" pitchFamily="18" charset="-128"/>
              </a:rPr>
              <a:t>芸術文化顕彰事業（大阪文化賞　など）　　　　　　　など</a:t>
            </a:r>
            <a:endParaRPr lang="en-US" altLang="ja-JP" sz="1100" dirty="0">
              <a:latin typeface="ＭＳ Ｐ明朝" panose="02020600040205080304" pitchFamily="18" charset="-128"/>
              <a:ea typeface="ＭＳ Ｐ明朝" panose="02020600040205080304" pitchFamily="18" charset="-128"/>
            </a:endParaRPr>
          </a:p>
          <a:p>
            <a:pPr marL="266700" indent="-266700"/>
            <a:r>
              <a:rPr lang="en-US" altLang="ja-JP" sz="1100" dirty="0">
                <a:latin typeface="ＭＳ Ｐ明朝" panose="02020600040205080304" pitchFamily="18" charset="-128"/>
                <a:ea typeface="ＭＳ Ｐ明朝" panose="02020600040205080304" pitchFamily="18" charset="-128"/>
              </a:rPr>
              <a:t>		※</a:t>
            </a:r>
            <a:r>
              <a:rPr lang="ja-JP" altLang="en-US" sz="1100" dirty="0">
                <a:latin typeface="ＭＳ Ｐ明朝" panose="02020600040205080304" pitchFamily="18" charset="-128"/>
                <a:ea typeface="ＭＳ Ｐ明朝" panose="02020600040205080304" pitchFamily="18" charset="-128"/>
              </a:rPr>
              <a:t>参考：</a:t>
            </a:r>
            <a:r>
              <a:rPr lang="en-US" altLang="ja-JP" sz="1100" dirty="0">
                <a:latin typeface="ＭＳ Ｐ明朝" panose="02020600040205080304" pitchFamily="18" charset="-128"/>
                <a:ea typeface="ＭＳ Ｐ明朝" panose="02020600040205080304" pitchFamily="18" charset="-128"/>
              </a:rPr>
              <a:t>2008</a:t>
            </a:r>
            <a:r>
              <a:rPr lang="ja-JP" altLang="en-US" sz="1100" dirty="0">
                <a:latin typeface="ＭＳ Ｐ明朝" panose="02020600040205080304" pitchFamily="18" charset="-128"/>
                <a:ea typeface="ＭＳ Ｐ明朝" panose="02020600040205080304" pitchFamily="18" charset="-128"/>
              </a:rPr>
              <a:t>年度通年予算として見込まれていた府の文化関係事業費　総額：約１０億円</a:t>
            </a:r>
            <a:endParaRPr lang="en-US" altLang="ja-JP" sz="1100" dirty="0">
              <a:latin typeface="ＭＳ Ｐ明朝" panose="02020600040205080304" pitchFamily="18" charset="-128"/>
              <a:ea typeface="ＭＳ Ｐ明朝" panose="02020600040205080304" pitchFamily="18" charset="-128"/>
            </a:endParaRPr>
          </a:p>
          <a:p>
            <a:pPr marL="266700" indent="-266700"/>
            <a:r>
              <a:rPr lang="en-US" altLang="ja-JP" sz="1100" dirty="0">
                <a:latin typeface="ＭＳ Ｐ明朝" panose="02020600040205080304" pitchFamily="18" charset="-128"/>
                <a:ea typeface="ＭＳ Ｐ明朝" panose="02020600040205080304" pitchFamily="18" charset="-128"/>
              </a:rPr>
              <a:t>		</a:t>
            </a:r>
            <a:r>
              <a:rPr lang="ja-JP" altLang="en-US" sz="1100" dirty="0">
                <a:latin typeface="ＭＳ Ｐ明朝" panose="02020600040205080304" pitchFamily="18" charset="-128"/>
                <a:ea typeface="ＭＳ Ｐ明朝" panose="02020600040205080304" pitchFamily="18" charset="-128"/>
              </a:rPr>
              <a:t>　　　　　（</a:t>
            </a:r>
            <a:r>
              <a:rPr lang="en-US" altLang="ja-JP" sz="1100" dirty="0">
                <a:latin typeface="ＭＳ Ｐ明朝" panose="02020600040205080304" pitchFamily="18" charset="-128"/>
                <a:ea typeface="ＭＳ Ｐ明朝" panose="02020600040205080304" pitchFamily="18" charset="-128"/>
              </a:rPr>
              <a:t>2008</a:t>
            </a:r>
            <a:r>
              <a:rPr lang="ja-JP" altLang="en-US" sz="1100" dirty="0">
                <a:latin typeface="ＭＳ Ｐ明朝" panose="02020600040205080304" pitchFamily="18" charset="-128"/>
                <a:ea typeface="ＭＳ Ｐ明朝" panose="02020600040205080304" pitchFamily="18" charset="-128"/>
              </a:rPr>
              <a:t>年</a:t>
            </a:r>
            <a:r>
              <a:rPr lang="en-US" altLang="ja-JP" sz="1100" dirty="0">
                <a:latin typeface="ＭＳ Ｐ明朝" panose="02020600040205080304" pitchFamily="18" charset="-128"/>
                <a:ea typeface="ＭＳ Ｐ明朝" panose="02020600040205080304" pitchFamily="18" charset="-128"/>
              </a:rPr>
              <a:t>3</a:t>
            </a:r>
            <a:r>
              <a:rPr lang="ja-JP" altLang="en-US" sz="1100" dirty="0">
                <a:latin typeface="ＭＳ Ｐ明朝" panose="02020600040205080304" pitchFamily="18" charset="-128"/>
                <a:ea typeface="ＭＳ Ｐ明朝" panose="02020600040205080304" pitchFamily="18" charset="-128"/>
              </a:rPr>
              <a:t>月「財政再建プログラム（案）　主要検討事業（文化関係事業）の「</a:t>
            </a:r>
            <a:r>
              <a:rPr lang="en-US" altLang="ja-JP" sz="1100" dirty="0">
                <a:latin typeface="ＭＳ Ｐ明朝" panose="02020600040205080304" pitchFamily="18" charset="-128"/>
                <a:ea typeface="ＭＳ Ｐ明朝" panose="02020600040205080304" pitchFamily="18" charset="-128"/>
              </a:rPr>
              <a:t>H20</a:t>
            </a:r>
            <a:r>
              <a:rPr lang="ja-JP" altLang="en-US" sz="1100" dirty="0">
                <a:latin typeface="ＭＳ Ｐ明朝" panose="02020600040205080304" pitchFamily="18" charset="-128"/>
                <a:ea typeface="ＭＳ Ｐ明朝" panose="02020600040205080304" pitchFamily="18" charset="-128"/>
              </a:rPr>
              <a:t>通年見込額（一般財源））</a:t>
            </a:r>
            <a:endParaRPr lang="en-US" altLang="ja-JP" sz="1100" dirty="0">
              <a:latin typeface="ＭＳ Ｐ明朝" panose="02020600040205080304" pitchFamily="18" charset="-128"/>
              <a:ea typeface="ＭＳ Ｐ明朝" panose="02020600040205080304" pitchFamily="18" charset="-128"/>
            </a:endParaRPr>
          </a:p>
          <a:p>
            <a:r>
              <a:rPr lang="ja-JP" altLang="en-US" sz="1100" dirty="0">
                <a:latin typeface="ＭＳ Ｐ明朝" panose="02020600040205080304" pitchFamily="18" charset="-128"/>
                <a:ea typeface="ＭＳ Ｐ明朝" panose="02020600040205080304" pitchFamily="18" charset="-128"/>
              </a:rPr>
              <a:t>　　　　　</a:t>
            </a:r>
            <a:r>
              <a:rPr lang="en-US" altLang="ja-JP" sz="1100" dirty="0">
                <a:latin typeface="ＭＳ Ｐ明朝" panose="02020600040205080304" pitchFamily="18" charset="-128"/>
                <a:ea typeface="ＭＳ Ｐ明朝" panose="02020600040205080304" pitchFamily="18" charset="-128"/>
              </a:rPr>
              <a:t>&lt;</a:t>
            </a:r>
            <a:r>
              <a:rPr lang="ja-JP" altLang="en-US" sz="1100" dirty="0">
                <a:latin typeface="ＭＳ Ｐ明朝" panose="02020600040205080304" pitchFamily="18" charset="-128"/>
                <a:ea typeface="ＭＳ Ｐ明朝" panose="02020600040205080304" pitchFamily="18" charset="-128"/>
              </a:rPr>
              <a:t>市</a:t>
            </a:r>
            <a:r>
              <a:rPr lang="en-US" altLang="ja-JP" sz="1100" dirty="0">
                <a:latin typeface="ＭＳ Ｐ明朝" panose="02020600040205080304" pitchFamily="18" charset="-128"/>
                <a:ea typeface="ＭＳ Ｐ明朝" panose="02020600040205080304" pitchFamily="18" charset="-128"/>
              </a:rPr>
              <a:t>&gt;</a:t>
            </a:r>
            <a:r>
              <a:rPr lang="ja-JP" altLang="en-US" sz="1100" dirty="0">
                <a:latin typeface="ＭＳ Ｐ明朝" panose="02020600040205080304" pitchFamily="18" charset="-128"/>
                <a:ea typeface="ＭＳ Ｐ明朝" panose="02020600040205080304" pitchFamily="18" charset="-128"/>
              </a:rPr>
              <a:t>　</a:t>
            </a:r>
            <a:r>
              <a:rPr lang="en-US" altLang="ja-JP" sz="1100" dirty="0">
                <a:latin typeface="ＭＳ Ｐ明朝" panose="02020600040205080304" pitchFamily="18" charset="-128"/>
                <a:ea typeface="ＭＳ Ｐ明朝" panose="02020600040205080304" pitchFamily="18" charset="-128"/>
              </a:rPr>
              <a:t>	</a:t>
            </a:r>
            <a:r>
              <a:rPr lang="ja-JP" altLang="en-US" sz="1100" dirty="0" smtClean="0">
                <a:latin typeface="ＭＳ Ｐ明朝" panose="02020600040205080304" pitchFamily="18" charset="-128"/>
                <a:ea typeface="ＭＳ Ｐ明朝" panose="02020600040205080304" pitchFamily="18" charset="-128"/>
              </a:rPr>
              <a:t>・</a:t>
            </a:r>
            <a:r>
              <a:rPr lang="ja-JP" altLang="ja-JP" sz="1100" dirty="0">
                <a:latin typeface="ＭＳ Ｐ明朝" panose="02020600040205080304" pitchFamily="18" charset="-128"/>
                <a:ea typeface="ＭＳ Ｐ明朝" panose="02020600040205080304" pitchFamily="18" charset="-128"/>
              </a:rPr>
              <a:t>文楽協会、大阪フィルハーモニー協会への</a:t>
            </a:r>
            <a:r>
              <a:rPr lang="ja-JP" altLang="ja-JP" sz="1100" dirty="0" smtClean="0">
                <a:latin typeface="ＭＳ Ｐ明朝" panose="02020600040205080304" pitchFamily="18" charset="-128"/>
                <a:ea typeface="ＭＳ Ｐ明朝" panose="02020600040205080304" pitchFamily="18" charset="-128"/>
              </a:rPr>
              <a:t>助成</a:t>
            </a:r>
            <a:r>
              <a:rPr lang="ja-JP" altLang="en-US" sz="1100" dirty="0" smtClean="0">
                <a:latin typeface="ＭＳ Ｐ明朝" panose="02020600040205080304" pitchFamily="18" charset="-128"/>
                <a:ea typeface="ＭＳ Ｐ明朝" panose="02020600040205080304" pitchFamily="18" charset="-128"/>
              </a:rPr>
              <a:t>                   </a:t>
            </a:r>
            <a:r>
              <a:rPr lang="en-US" altLang="ja-JP" sz="1100" dirty="0" smtClean="0">
                <a:latin typeface="ＭＳ Ｐ明朝" panose="02020600040205080304" pitchFamily="18" charset="-128"/>
                <a:ea typeface="ＭＳ Ｐ明朝" panose="02020600040205080304" pitchFamily="18" charset="-128"/>
              </a:rPr>
              <a:t>	</a:t>
            </a:r>
            <a:r>
              <a:rPr lang="ja-JP" altLang="en-US" sz="1100" dirty="0" smtClean="0">
                <a:latin typeface="ＭＳ Ｐ明朝" panose="02020600040205080304" pitchFamily="18" charset="-128"/>
                <a:ea typeface="ＭＳ Ｐ明朝" panose="02020600040205080304" pitchFamily="18" charset="-128"/>
              </a:rPr>
              <a:t> ・</a:t>
            </a:r>
            <a:r>
              <a:rPr lang="ja-JP" altLang="ja-JP" sz="1100" dirty="0" smtClean="0">
                <a:latin typeface="ＭＳ Ｐ明朝" panose="02020600040205080304" pitchFamily="18" charset="-128"/>
                <a:ea typeface="ＭＳ Ｐ明朝" panose="02020600040205080304" pitchFamily="18" charset="-128"/>
              </a:rPr>
              <a:t>文楽</a:t>
            </a:r>
            <a:r>
              <a:rPr lang="ja-JP" altLang="ja-JP" sz="1100" dirty="0">
                <a:latin typeface="ＭＳ Ｐ明朝" panose="02020600040205080304" pitchFamily="18" charset="-128"/>
                <a:ea typeface="ＭＳ Ｐ明朝" panose="02020600040205080304" pitchFamily="18" charset="-128"/>
              </a:rPr>
              <a:t>・歌舞伎等の芸術体験事業</a:t>
            </a:r>
            <a:r>
              <a:rPr lang="en-US" altLang="ja-JP" sz="1100" dirty="0">
                <a:latin typeface="ＭＳ Ｐ明朝" panose="02020600040205080304" pitchFamily="18" charset="-128"/>
                <a:ea typeface="ＭＳ Ｐ明朝" panose="02020600040205080304" pitchFamily="18" charset="-128"/>
              </a:rPr>
              <a:t> </a:t>
            </a:r>
          </a:p>
          <a:p>
            <a:r>
              <a:rPr lang="en-US" altLang="ja-JP" sz="1100" dirty="0" smtClean="0">
                <a:latin typeface="ＭＳ Ｐ明朝" panose="02020600040205080304" pitchFamily="18" charset="-128"/>
                <a:ea typeface="ＭＳ Ｐ明朝" panose="02020600040205080304" pitchFamily="18" charset="-128"/>
              </a:rPr>
              <a:t>	</a:t>
            </a:r>
            <a:r>
              <a:rPr lang="ja-JP" altLang="ja-JP" sz="1100" dirty="0" smtClean="0">
                <a:latin typeface="ＭＳ Ｐ明朝" panose="02020600040205080304" pitchFamily="18" charset="-128"/>
                <a:ea typeface="ＭＳ Ｐ明朝" panose="02020600040205080304" pitchFamily="18" charset="-128"/>
              </a:rPr>
              <a:t>・</a:t>
            </a:r>
            <a:r>
              <a:rPr lang="ja-JP" altLang="ja-JP" sz="1100" dirty="0">
                <a:latin typeface="ＭＳ Ｐ明朝" panose="02020600040205080304" pitchFamily="18" charset="-128"/>
                <a:ea typeface="ＭＳ Ｐ明朝" panose="02020600040205080304" pitchFamily="18" charset="-128"/>
              </a:rPr>
              <a:t>芸術創造館や中央公会堂の管理</a:t>
            </a:r>
            <a:r>
              <a:rPr lang="ja-JP" altLang="ja-JP" sz="1100" dirty="0" smtClean="0">
                <a:latin typeface="ＭＳ Ｐ明朝" panose="02020600040205080304" pitchFamily="18" charset="-128"/>
                <a:ea typeface="ＭＳ Ｐ明朝" panose="02020600040205080304" pitchFamily="18" charset="-128"/>
              </a:rPr>
              <a:t>運営</a:t>
            </a:r>
            <a:r>
              <a:rPr lang="en-US" altLang="ja-JP" sz="1100" dirty="0" smtClean="0">
                <a:latin typeface="ＭＳ Ｐ明朝" panose="02020600040205080304" pitchFamily="18" charset="-128"/>
                <a:ea typeface="ＭＳ Ｐ明朝" panose="02020600040205080304" pitchFamily="18" charset="-128"/>
              </a:rPr>
              <a:t>        </a:t>
            </a:r>
            <a:r>
              <a:rPr lang="ja-JP" altLang="en-US" sz="1100" dirty="0" smtClean="0">
                <a:latin typeface="ＭＳ Ｐ明朝" panose="02020600040205080304" pitchFamily="18" charset="-128"/>
                <a:ea typeface="ＭＳ Ｐ明朝" panose="02020600040205080304" pitchFamily="18" charset="-128"/>
              </a:rPr>
              <a:t>　　　                  　　・</a:t>
            </a:r>
            <a:r>
              <a:rPr lang="ja-JP" altLang="en-US" sz="1100" dirty="0">
                <a:latin typeface="ＭＳ Ｐ明朝" panose="02020600040205080304" pitchFamily="18" charset="-128"/>
                <a:ea typeface="ＭＳ Ｐ明朝" panose="02020600040205080304" pitchFamily="18" charset="-128"/>
              </a:rPr>
              <a:t>大阪クラシックの開催</a:t>
            </a:r>
            <a:endParaRPr lang="ja-JP" altLang="ja-JP" sz="1100" dirty="0">
              <a:latin typeface="ＭＳ Ｐ明朝" panose="02020600040205080304" pitchFamily="18" charset="-128"/>
              <a:ea typeface="ＭＳ Ｐ明朝" panose="02020600040205080304" pitchFamily="18" charset="-128"/>
            </a:endParaRPr>
          </a:p>
          <a:p>
            <a:r>
              <a:rPr lang="en-US" altLang="ja-JP" sz="1100" dirty="0" smtClean="0">
                <a:latin typeface="ＭＳ Ｐ明朝" panose="02020600040205080304" pitchFamily="18" charset="-128"/>
                <a:ea typeface="ＭＳ Ｐ明朝" panose="02020600040205080304" pitchFamily="18" charset="-128"/>
              </a:rPr>
              <a:t>	</a:t>
            </a:r>
            <a:r>
              <a:rPr lang="ja-JP" altLang="ja-JP" sz="1100" dirty="0" smtClean="0">
                <a:latin typeface="ＭＳ Ｐ明朝" panose="02020600040205080304" pitchFamily="18" charset="-128"/>
                <a:ea typeface="ＭＳ Ｐ明朝" panose="02020600040205080304" pitchFamily="18" charset="-128"/>
              </a:rPr>
              <a:t>・</a:t>
            </a:r>
            <a:r>
              <a:rPr lang="ja-JP" altLang="en-US" sz="1100" dirty="0">
                <a:latin typeface="ＭＳ Ｐ明朝" panose="02020600040205080304" pitchFamily="18" charset="-128"/>
                <a:ea typeface="ＭＳ Ｐ明朝" panose="02020600040205080304" pitchFamily="18" charset="-128"/>
              </a:rPr>
              <a:t>大阪アジアン映画祭の開催　　　　　　　　　　</a:t>
            </a:r>
            <a:r>
              <a:rPr lang="ja-JP" altLang="en-US" sz="1100" dirty="0" smtClean="0">
                <a:latin typeface="ＭＳ Ｐ明朝" panose="02020600040205080304" pitchFamily="18" charset="-128"/>
                <a:ea typeface="ＭＳ Ｐ明朝" panose="02020600040205080304" pitchFamily="18" charset="-128"/>
              </a:rPr>
              <a:t>　　　　                   　</a:t>
            </a:r>
            <a:r>
              <a:rPr lang="ja-JP" altLang="ja-JP" sz="1100" dirty="0" smtClean="0">
                <a:latin typeface="ＭＳ Ｐ明朝" panose="02020600040205080304" pitchFamily="18" charset="-128"/>
                <a:ea typeface="ＭＳ Ｐ明朝" panose="02020600040205080304" pitchFamily="18" charset="-128"/>
              </a:rPr>
              <a:t>・</a:t>
            </a:r>
            <a:r>
              <a:rPr lang="ja-JP" altLang="ja-JP" sz="1100" dirty="0">
                <a:latin typeface="ＭＳ Ｐ明朝" panose="02020600040205080304" pitchFamily="18" charset="-128"/>
                <a:ea typeface="ＭＳ Ｐ明朝" panose="02020600040205080304" pitchFamily="18" charset="-128"/>
              </a:rPr>
              <a:t>舞台芸術活動振興事業</a:t>
            </a:r>
            <a:r>
              <a:rPr lang="ja-JP" altLang="en-US" sz="1100" dirty="0">
                <a:latin typeface="ＭＳ Ｐ明朝" panose="02020600040205080304" pitchFamily="18" charset="-128"/>
                <a:ea typeface="ＭＳ Ｐ明朝" panose="02020600040205080304" pitchFamily="18" charset="-128"/>
              </a:rPr>
              <a:t>　</a:t>
            </a:r>
            <a:endParaRPr lang="en-US" altLang="ja-JP" sz="1100" dirty="0">
              <a:latin typeface="ＭＳ Ｐ明朝" panose="02020600040205080304" pitchFamily="18" charset="-128"/>
              <a:ea typeface="ＭＳ Ｐ明朝" panose="02020600040205080304" pitchFamily="18" charset="-128"/>
            </a:endParaRPr>
          </a:p>
          <a:p>
            <a:r>
              <a:rPr lang="ja-JP" altLang="en-US" sz="1100" dirty="0">
                <a:latin typeface="ＭＳ Ｐ明朝" panose="02020600040205080304" pitchFamily="18" charset="-128"/>
                <a:ea typeface="ＭＳ Ｐ明朝" panose="02020600040205080304" pitchFamily="18" charset="-128"/>
              </a:rPr>
              <a:t>　　　　　　　　　　 ・「咲くやこの花賞」「織田作之助賞」「三好達治賞」等芸術・文化の奨励 　　　　　　　　　など　　</a:t>
            </a:r>
            <a:endParaRPr lang="ja-JP" altLang="ja-JP" sz="1100" dirty="0">
              <a:latin typeface="ＭＳ Ｐ明朝" panose="02020600040205080304" pitchFamily="18" charset="-128"/>
              <a:ea typeface="ＭＳ Ｐ明朝" panose="02020600040205080304" pitchFamily="18" charset="-128"/>
            </a:endParaRPr>
          </a:p>
          <a:p>
            <a:r>
              <a:rPr lang="ja-JP" altLang="en-US" sz="1100" dirty="0">
                <a:latin typeface="ＭＳ Ｐ明朝" panose="02020600040205080304" pitchFamily="18" charset="-128"/>
                <a:ea typeface="ＭＳ Ｐ明朝" panose="02020600040205080304" pitchFamily="18" charset="-128"/>
              </a:rPr>
              <a:t>　　　　　　　　　　 </a:t>
            </a:r>
            <a:r>
              <a:rPr lang="en-US" altLang="ja-JP" sz="1100" dirty="0">
                <a:latin typeface="ＭＳ Ｐ明朝" panose="02020600040205080304" pitchFamily="18" charset="-128"/>
                <a:ea typeface="ＭＳ Ｐ明朝" panose="02020600040205080304" pitchFamily="18" charset="-128"/>
              </a:rPr>
              <a:t>※</a:t>
            </a:r>
            <a:r>
              <a:rPr lang="ja-JP" altLang="en-US" sz="1100" dirty="0">
                <a:latin typeface="ＭＳ Ｐ明朝" panose="02020600040205080304" pitchFamily="18" charset="-128"/>
                <a:ea typeface="ＭＳ Ｐ明朝" panose="02020600040205080304" pitchFamily="18" charset="-128"/>
              </a:rPr>
              <a:t>参考：</a:t>
            </a:r>
            <a:r>
              <a:rPr lang="en-US" altLang="ja-JP" sz="1100" dirty="0">
                <a:latin typeface="ＭＳ Ｐ明朝" panose="02020600040205080304" pitchFamily="18" charset="-128"/>
                <a:ea typeface="ＭＳ Ｐ明朝" panose="02020600040205080304" pitchFamily="18" charset="-128"/>
              </a:rPr>
              <a:t>2009</a:t>
            </a:r>
            <a:r>
              <a:rPr lang="ja-JP" altLang="en-US" sz="1100" dirty="0">
                <a:latin typeface="ＭＳ Ｐ明朝" panose="02020600040205080304" pitchFamily="18" charset="-128"/>
                <a:ea typeface="ＭＳ Ｐ明朝" panose="02020600040205080304" pitchFamily="18" charset="-128"/>
              </a:rPr>
              <a:t>年度の大阪市の文化関係事業費　総額：約８億円</a:t>
            </a:r>
            <a:endParaRPr lang="en-US" altLang="ja-JP" sz="1100" dirty="0">
              <a:latin typeface="ＭＳ Ｐ明朝" panose="02020600040205080304" pitchFamily="18" charset="-128"/>
              <a:ea typeface="ＭＳ Ｐ明朝" panose="02020600040205080304" pitchFamily="18" charset="-128"/>
            </a:endParaRPr>
          </a:p>
          <a:p>
            <a:pPr marL="266700" indent="-266700"/>
            <a:r>
              <a:rPr lang="ja-JP" altLang="en-US" sz="1100" dirty="0">
                <a:latin typeface="ＭＳ Ｐ明朝" panose="02020600040205080304" pitchFamily="18" charset="-128"/>
                <a:ea typeface="ＭＳ Ｐ明朝" panose="02020600040205080304" pitchFamily="18" charset="-128"/>
              </a:rPr>
              <a:t>　　　　　　　　　　　　　　　　（</a:t>
            </a:r>
            <a:r>
              <a:rPr lang="en-US" altLang="ja-JP" sz="1100" dirty="0">
                <a:latin typeface="ＭＳ Ｐ明朝" panose="02020600040205080304" pitchFamily="18" charset="-128"/>
                <a:ea typeface="ＭＳ Ｐ明朝" panose="02020600040205080304" pitchFamily="18" charset="-128"/>
              </a:rPr>
              <a:t>2009</a:t>
            </a:r>
            <a:r>
              <a:rPr lang="ja-JP" altLang="en-US" sz="1100" dirty="0">
                <a:latin typeface="ＭＳ Ｐ明朝" panose="02020600040205080304" pitchFamily="18" charset="-128"/>
                <a:ea typeface="ＭＳ Ｐ明朝" panose="02020600040205080304" pitchFamily="18" charset="-128"/>
              </a:rPr>
              <a:t>年</a:t>
            </a:r>
            <a:r>
              <a:rPr lang="en-US" altLang="ja-JP" sz="1100" dirty="0">
                <a:latin typeface="ＭＳ Ｐ明朝" panose="02020600040205080304" pitchFamily="18" charset="-128"/>
                <a:ea typeface="ＭＳ Ｐ明朝" panose="02020600040205080304" pitchFamily="18" charset="-128"/>
              </a:rPr>
              <a:t>6</a:t>
            </a:r>
            <a:r>
              <a:rPr lang="ja-JP" altLang="en-US" sz="1100" dirty="0">
                <a:latin typeface="ＭＳ Ｐ明朝" panose="02020600040205080304" pitchFamily="18" charset="-128"/>
                <a:ea typeface="ＭＳ Ｐ明朝" panose="02020600040205080304" pitchFamily="18" charset="-128"/>
              </a:rPr>
              <a:t>月「事務</a:t>
            </a:r>
            <a:r>
              <a:rPr lang="ja-JP" altLang="en-US" sz="1100" dirty="0" smtClean="0">
                <a:latin typeface="ＭＳ Ｐ明朝" panose="02020600040205080304" pitchFamily="18" charset="-128"/>
                <a:ea typeface="ＭＳ Ｐ明朝" panose="02020600040205080304" pitchFamily="18" charset="-128"/>
              </a:rPr>
              <a:t>事業総点検の資料公表」に</a:t>
            </a:r>
            <a:r>
              <a:rPr lang="ja-JP" altLang="en-US" sz="1100" dirty="0">
                <a:latin typeface="ＭＳ Ｐ明朝" panose="02020600040205080304" pitchFamily="18" charset="-128"/>
                <a:ea typeface="ＭＳ Ｐ明朝" panose="02020600040205080304" pitchFamily="18" charset="-128"/>
              </a:rPr>
              <a:t>おける文化関係掲載事業の</a:t>
            </a:r>
            <a:r>
              <a:rPr lang="en-US" altLang="ja-JP" sz="1100" dirty="0">
                <a:latin typeface="ＭＳ Ｐ明朝" panose="02020600040205080304" pitchFamily="18" charset="-128"/>
                <a:ea typeface="ＭＳ Ｐ明朝" panose="02020600040205080304" pitchFamily="18" charset="-128"/>
              </a:rPr>
              <a:t>2009</a:t>
            </a:r>
            <a:r>
              <a:rPr lang="ja-JP" altLang="en-US" sz="1100" dirty="0">
                <a:latin typeface="ＭＳ Ｐ明朝" panose="02020600040205080304" pitchFamily="18" charset="-128"/>
                <a:ea typeface="ＭＳ Ｐ明朝" panose="02020600040205080304" pitchFamily="18" charset="-128"/>
              </a:rPr>
              <a:t>年度予算額）</a:t>
            </a:r>
            <a:endParaRPr lang="en-US" altLang="ja-JP" sz="1100" dirty="0">
              <a:latin typeface="ＭＳ Ｐ明朝" panose="02020600040205080304" pitchFamily="18" charset="-128"/>
              <a:ea typeface="ＭＳ Ｐ明朝" panose="02020600040205080304" pitchFamily="18" charset="-128"/>
            </a:endParaRPr>
          </a:p>
          <a:p>
            <a:pPr marL="266700" indent="-266700"/>
            <a:endParaRPr lang="en-US" altLang="ja-JP" sz="1400" dirty="0">
              <a:latin typeface="ＭＳ Ｐ明朝" panose="02020600040205080304" pitchFamily="18" charset="-128"/>
              <a:ea typeface="ＭＳ Ｐ明朝" panose="02020600040205080304" pitchFamily="18" charset="-128"/>
            </a:endParaRPr>
          </a:p>
          <a:p>
            <a:pPr marL="182563" indent="-182563"/>
            <a:r>
              <a:rPr kumimoji="1" lang="ja-JP" altLang="en-US" sz="1400" dirty="0" smtClean="0">
                <a:latin typeface="ＭＳ Ｐ明朝" panose="02020600040205080304" pitchFamily="18" charset="-128"/>
                <a:ea typeface="ＭＳ Ｐ明朝" panose="02020600040205080304" pitchFamily="18" charset="-128"/>
              </a:rPr>
              <a:t>○その中に、「文化」は重要なものだが不採算のため、公的支援を行うことは行政として当然の役割であるという認識で、特定の文化関係団体への補助金交付による運営支援もあったが、</a:t>
            </a:r>
            <a:r>
              <a:rPr lang="ja-JP" altLang="en-US" sz="1400" dirty="0" smtClean="0">
                <a:latin typeface="ＭＳ Ｐ明朝" panose="02020600040205080304" pitchFamily="18" charset="-128"/>
                <a:ea typeface="ＭＳ Ｐ明朝" panose="02020600040205080304" pitchFamily="18" charset="-128"/>
              </a:rPr>
              <a:t>団体運営支援には、目標設定や達成状況の管理が難しいという問題点、公金の使途や効果についての透明性の課題があることから、支援のありかたを抜本的に見直した。</a:t>
            </a:r>
            <a:endParaRPr lang="en-US" altLang="ja-JP" sz="1400" dirty="0" smtClean="0">
              <a:latin typeface="ＭＳ Ｐ明朝" panose="02020600040205080304" pitchFamily="18" charset="-128"/>
              <a:ea typeface="ＭＳ Ｐ明朝" panose="02020600040205080304" pitchFamily="18" charset="-128"/>
            </a:endParaRPr>
          </a:p>
          <a:p>
            <a:pPr marL="182563" indent="-182563"/>
            <a:r>
              <a:rPr kumimoji="1" lang="ja-JP" altLang="en-US" sz="1400" dirty="0" smtClean="0">
                <a:latin typeface="ＭＳ Ｐ明朝" panose="02020600040205080304" pitchFamily="18" charset="-128"/>
                <a:ea typeface="ＭＳ Ｐ明朝" panose="02020600040205080304" pitchFamily="18" charset="-128"/>
              </a:rPr>
              <a:t>　　　　＜文化関係団体への支援</a:t>
            </a:r>
            <a:r>
              <a:rPr lang="ja-JP" altLang="en-US" sz="1400" dirty="0" smtClean="0">
                <a:latin typeface="ＭＳ Ｐ明朝" panose="02020600040205080304" pitchFamily="18" charset="-128"/>
                <a:ea typeface="ＭＳ Ｐ明朝" panose="02020600040205080304" pitchFamily="18" charset="-128"/>
              </a:rPr>
              <a:t>の考え方</a:t>
            </a:r>
            <a:r>
              <a:rPr kumimoji="1" lang="ja-JP" altLang="en-US" sz="1400" dirty="0" smtClean="0">
                <a:latin typeface="ＭＳ Ｐ明朝" panose="02020600040205080304" pitchFamily="18" charset="-128"/>
                <a:ea typeface="ＭＳ Ｐ明朝" panose="02020600040205080304" pitchFamily="18" charset="-128"/>
              </a:rPr>
              <a:t>の整理＞</a:t>
            </a:r>
            <a:endParaRPr kumimoji="1" lang="en-US" altLang="ja-JP" sz="1400" dirty="0" smtClean="0">
              <a:latin typeface="ＭＳ Ｐ明朝" panose="02020600040205080304" pitchFamily="18" charset="-128"/>
              <a:ea typeface="ＭＳ Ｐ明朝" panose="02020600040205080304" pitchFamily="18" charset="-128"/>
            </a:endParaRPr>
          </a:p>
          <a:p>
            <a:pPr marL="266700" indent="-266700"/>
            <a:r>
              <a:rPr lang="ja-JP" altLang="en-US" sz="1400" dirty="0">
                <a:latin typeface="ＭＳ Ｐ明朝" panose="02020600040205080304" pitchFamily="18" charset="-128"/>
                <a:ea typeface="ＭＳ Ｐ明朝" panose="02020600040205080304" pitchFamily="18" charset="-128"/>
              </a:rPr>
              <a:t>　</a:t>
            </a:r>
            <a:r>
              <a:rPr lang="ja-JP" altLang="en-US" sz="1400" dirty="0" smtClean="0">
                <a:latin typeface="ＭＳ Ｐ明朝" panose="02020600040205080304" pitchFamily="18" charset="-128"/>
                <a:ea typeface="ＭＳ Ｐ明朝" panose="02020600040205080304" pitchFamily="18" charset="-128"/>
              </a:rPr>
              <a:t>　　　　①　特定団体の支援は行わない（一義的には自立的な運営をめざす）</a:t>
            </a:r>
            <a:endParaRPr lang="en-US" altLang="ja-JP" sz="1400" dirty="0" smtClean="0">
              <a:latin typeface="ＭＳ Ｐ明朝" panose="02020600040205080304" pitchFamily="18" charset="-128"/>
              <a:ea typeface="ＭＳ Ｐ明朝" panose="02020600040205080304" pitchFamily="18" charset="-128"/>
            </a:endParaRPr>
          </a:p>
          <a:p>
            <a:pPr marL="266700" indent="-266700"/>
            <a:r>
              <a:rPr kumimoji="1" lang="ja-JP" altLang="en-US" sz="1400" dirty="0">
                <a:latin typeface="ＭＳ Ｐ明朝" panose="02020600040205080304" pitchFamily="18" charset="-128"/>
                <a:ea typeface="ＭＳ Ｐ明朝" panose="02020600040205080304" pitchFamily="18" charset="-128"/>
              </a:rPr>
              <a:t>　</a:t>
            </a:r>
            <a:r>
              <a:rPr kumimoji="1" lang="ja-JP" altLang="en-US" sz="1400" dirty="0" smtClean="0">
                <a:latin typeface="ＭＳ Ｐ明朝" panose="02020600040205080304" pitchFamily="18" charset="-128"/>
                <a:ea typeface="ＭＳ Ｐ明朝" panose="02020600040205080304" pitchFamily="18" charset="-128"/>
              </a:rPr>
              <a:t>　　　　②　支援を行う場合は、団体運営への補助ではなく、事業に対する補助とする</a:t>
            </a:r>
            <a:endParaRPr kumimoji="1" lang="en-US" altLang="ja-JP" sz="1400" dirty="0" smtClean="0">
              <a:latin typeface="ＭＳ Ｐ明朝" panose="02020600040205080304" pitchFamily="18" charset="-128"/>
              <a:ea typeface="ＭＳ Ｐ明朝" panose="02020600040205080304" pitchFamily="18" charset="-128"/>
            </a:endParaRPr>
          </a:p>
          <a:p>
            <a:pPr marL="901700" indent="-901700"/>
            <a:r>
              <a:rPr lang="ja-JP" altLang="en-US" sz="1400" dirty="0">
                <a:latin typeface="ＭＳ Ｐ明朝" panose="02020600040205080304" pitchFamily="18" charset="-128"/>
                <a:ea typeface="ＭＳ Ｐ明朝" panose="02020600040205080304" pitchFamily="18" charset="-128"/>
              </a:rPr>
              <a:t>　</a:t>
            </a:r>
            <a:r>
              <a:rPr lang="ja-JP" altLang="en-US" sz="1400" dirty="0" smtClean="0">
                <a:latin typeface="ＭＳ Ｐ明朝" panose="02020600040205080304" pitchFamily="18" charset="-128"/>
                <a:ea typeface="ＭＳ Ｐ明朝" panose="02020600040205080304" pitchFamily="18" charset="-128"/>
              </a:rPr>
              <a:t>　　　　③　補助を行う際にも、競争環境の中での一般補助の手法を用い、また、成果や実績に応じてインセンティブを設けるなどの工夫も行う</a:t>
            </a:r>
            <a:endParaRPr lang="en-US" altLang="ja-JP" sz="1400" dirty="0" smtClean="0">
              <a:latin typeface="ＭＳ Ｐ明朝" panose="02020600040205080304" pitchFamily="18" charset="-128"/>
              <a:ea typeface="ＭＳ Ｐ明朝" panose="02020600040205080304" pitchFamily="18" charset="-128"/>
            </a:endParaRPr>
          </a:p>
          <a:p>
            <a:pPr marL="266700" indent="-266700"/>
            <a:r>
              <a:rPr kumimoji="1" lang="ja-JP" altLang="en-US" sz="1400" dirty="0">
                <a:latin typeface="ＭＳ Ｐ明朝" panose="02020600040205080304" pitchFamily="18" charset="-128"/>
                <a:ea typeface="ＭＳ Ｐ明朝" panose="02020600040205080304" pitchFamily="18" charset="-128"/>
              </a:rPr>
              <a:t>　</a:t>
            </a:r>
            <a:r>
              <a:rPr kumimoji="1" lang="ja-JP" altLang="en-US" sz="1400" dirty="0" smtClean="0">
                <a:latin typeface="ＭＳ Ｐ明朝" panose="02020600040205080304" pitchFamily="18" charset="-128"/>
                <a:ea typeface="ＭＳ Ｐ明朝" panose="02020600040205080304" pitchFamily="18" charset="-128"/>
              </a:rPr>
              <a:t>　　　　④　費用対効果を踏まえた補助対象や補助金額の決定を行う</a:t>
            </a:r>
            <a:endParaRPr kumimoji="1" lang="en-US" altLang="ja-JP" sz="1400" dirty="0" smtClean="0">
              <a:latin typeface="ＭＳ Ｐ明朝" panose="02020600040205080304" pitchFamily="18" charset="-128"/>
              <a:ea typeface="ＭＳ Ｐ明朝" panose="02020600040205080304" pitchFamily="18" charset="-128"/>
            </a:endParaRPr>
          </a:p>
          <a:p>
            <a:pPr marL="266700" indent="-266700"/>
            <a:r>
              <a:rPr lang="ja-JP" altLang="en-US" sz="1400" dirty="0">
                <a:latin typeface="ＭＳ Ｐ明朝" panose="02020600040205080304" pitchFamily="18" charset="-128"/>
                <a:ea typeface="ＭＳ Ｐ明朝" panose="02020600040205080304" pitchFamily="18" charset="-128"/>
              </a:rPr>
              <a:t>　</a:t>
            </a:r>
            <a:r>
              <a:rPr lang="ja-JP" altLang="en-US" sz="1400" dirty="0" smtClean="0">
                <a:latin typeface="ＭＳ Ｐ明朝" panose="02020600040205080304" pitchFamily="18" charset="-128"/>
                <a:ea typeface="ＭＳ Ｐ明朝" panose="02020600040205080304" pitchFamily="18" charset="-128"/>
              </a:rPr>
              <a:t>　　　　⑤　費用対効果や事業の効果検証には、行政ではなく、芸術文化の専門家による評価を行う</a:t>
            </a:r>
            <a:endParaRPr kumimoji="1" lang="en-US" altLang="ja-JP" sz="1400" dirty="0" smtClean="0">
              <a:latin typeface="ＭＳ Ｐ明朝" panose="02020600040205080304" pitchFamily="18" charset="-128"/>
              <a:ea typeface="ＭＳ Ｐ明朝" panose="02020600040205080304" pitchFamily="18" charset="-128"/>
            </a:endParaRPr>
          </a:p>
          <a:p>
            <a:pPr marL="266700" indent="-266700">
              <a:spcBef>
                <a:spcPts val="600"/>
              </a:spcBef>
            </a:pPr>
            <a:r>
              <a:rPr kumimoji="1" lang="ja-JP" altLang="en-US" sz="1400" dirty="0" smtClean="0">
                <a:latin typeface="ＭＳ Ｐ明朝" panose="02020600040205080304" pitchFamily="18" charset="-128"/>
                <a:ea typeface="ＭＳ Ｐ明朝" panose="02020600040205080304" pitchFamily="18" charset="-128"/>
              </a:rPr>
              <a:t>○　この方針に基づき、</a:t>
            </a:r>
            <a:r>
              <a:rPr lang="ja-JP" altLang="en-US" sz="1400" dirty="0" smtClean="0">
                <a:latin typeface="ＭＳ Ｐ明朝" panose="02020600040205080304" pitchFamily="18" charset="-128"/>
                <a:ea typeface="ＭＳ Ｐ明朝" panose="02020600040205080304" pitchFamily="18" charset="-128"/>
              </a:rPr>
              <a:t>大阪センチュリー交響楽団、</a:t>
            </a:r>
            <a:r>
              <a:rPr kumimoji="1" lang="ja-JP" altLang="en-US" sz="1400" dirty="0" smtClean="0">
                <a:latin typeface="ＭＳ Ｐ明朝" panose="02020600040205080304" pitchFamily="18" charset="-128"/>
                <a:ea typeface="ＭＳ Ｐ明朝" panose="02020600040205080304" pitchFamily="18" charset="-128"/>
              </a:rPr>
              <a:t>大阪フィルハーモニー交響楽団、</a:t>
            </a:r>
            <a:r>
              <a:rPr lang="ja-JP" altLang="en-US" sz="1400" dirty="0" smtClean="0">
                <a:latin typeface="ＭＳ Ｐ明朝" panose="02020600040205080304" pitchFamily="18" charset="-128"/>
                <a:ea typeface="ＭＳ Ｐ明朝" panose="02020600040205080304" pitchFamily="18" charset="-128"/>
              </a:rPr>
              <a:t>文楽協会、</a:t>
            </a:r>
            <a:r>
              <a:rPr kumimoji="1" lang="ja-JP" altLang="en-US" sz="1400" dirty="0" smtClean="0">
                <a:latin typeface="ＭＳ Ｐ明朝" panose="02020600040205080304" pitchFamily="18" charset="-128"/>
                <a:ea typeface="ＭＳ Ｐ明朝" panose="02020600040205080304" pitchFamily="18" charset="-128"/>
              </a:rPr>
              <a:t>大阪市音楽団の自立化や支援手法の改革を行った。</a:t>
            </a:r>
            <a:r>
              <a:rPr lang="ja-JP" altLang="en-US" sz="1400" dirty="0">
                <a:latin typeface="ＭＳ Ｐ明朝" panose="02020600040205080304" pitchFamily="18" charset="-128"/>
                <a:ea typeface="ＭＳ Ｐ明朝" panose="02020600040205080304" pitchFamily="18" charset="-128"/>
              </a:rPr>
              <a:t>また、府市文化振興会議の部会として新たに「大阪アーツカウンシル」を設置</a:t>
            </a:r>
            <a:r>
              <a:rPr lang="ja-JP" altLang="en-US" sz="1400" dirty="0" smtClean="0">
                <a:latin typeface="ＭＳ Ｐ明朝" panose="02020600040205080304" pitchFamily="18" charset="-128"/>
                <a:ea typeface="ＭＳ Ｐ明朝" panose="02020600040205080304" pitchFamily="18" charset="-128"/>
              </a:rPr>
              <a:t>し府市の文化課が所管する事業（＊）を芸術文化の専門家が検証、評価等を行う体制を整えた</a:t>
            </a:r>
            <a:r>
              <a:rPr kumimoji="1" lang="ja-JP" altLang="en-US" sz="1400" dirty="0" smtClean="0">
                <a:latin typeface="ＭＳ Ｐ明朝" panose="02020600040205080304" pitchFamily="18" charset="-128"/>
                <a:ea typeface="ＭＳ Ｐ明朝" panose="02020600040205080304" pitchFamily="18" charset="-128"/>
              </a:rPr>
              <a:t>。</a:t>
            </a:r>
            <a:r>
              <a:rPr lang="ja-JP" altLang="en-US" sz="1050" dirty="0">
                <a:latin typeface="ＭＳ Ｐ明朝" panose="02020600040205080304" pitchFamily="18" charset="-128"/>
                <a:ea typeface="ＭＳ Ｐ明朝" panose="02020600040205080304" pitchFamily="18" charset="-128"/>
              </a:rPr>
              <a:t>　（＊）市では、文化課文化担当の所管事業</a:t>
            </a:r>
            <a:endParaRPr kumimoji="1" lang="en-US" altLang="ja-JP" sz="1050" dirty="0" smtClean="0">
              <a:latin typeface="ＭＳ Ｐ明朝" panose="02020600040205080304" pitchFamily="18" charset="-128"/>
              <a:ea typeface="ＭＳ Ｐ明朝" panose="02020600040205080304" pitchFamily="18" charset="-128"/>
            </a:endParaRPr>
          </a:p>
          <a:p>
            <a:pPr marL="266700" indent="-266700">
              <a:spcBef>
                <a:spcPts val="600"/>
              </a:spcBef>
            </a:pPr>
            <a:r>
              <a:rPr lang="ja-JP" altLang="en-US" sz="1050" dirty="0">
                <a:latin typeface="ＭＳ Ｐ明朝" panose="02020600040205080304" pitchFamily="18" charset="-128"/>
                <a:ea typeface="ＭＳ Ｐ明朝" panose="02020600040205080304" pitchFamily="18" charset="-128"/>
              </a:rPr>
              <a:t>　</a:t>
            </a:r>
            <a:r>
              <a:rPr lang="ja-JP" altLang="en-US" sz="1050" dirty="0" smtClean="0">
                <a:latin typeface="ＭＳ Ｐ明朝" panose="02020600040205080304" pitchFamily="18" charset="-128"/>
                <a:ea typeface="ＭＳ Ｐ明朝" panose="02020600040205080304" pitchFamily="18" charset="-128"/>
              </a:rPr>
              <a:t>　　　</a:t>
            </a:r>
            <a:r>
              <a:rPr lang="en-US" altLang="ja-JP" sz="1050" dirty="0" smtClean="0">
                <a:latin typeface="ＭＳ Ｐ明朝" panose="02020600040205080304" pitchFamily="18" charset="-128"/>
                <a:ea typeface="ＭＳ Ｐ明朝" panose="02020600040205080304" pitchFamily="18" charset="-128"/>
              </a:rPr>
              <a:t>※</a:t>
            </a:r>
            <a:r>
              <a:rPr lang="ja-JP" altLang="en-US" sz="1050" dirty="0" smtClean="0">
                <a:latin typeface="ＭＳ Ｐ明朝" panose="02020600040205080304" pitchFamily="18" charset="-128"/>
                <a:ea typeface="ＭＳ Ｐ明朝" panose="02020600040205080304" pitchFamily="18" charset="-128"/>
              </a:rPr>
              <a:t>アーツカウンシルでの評価対象事業（</a:t>
            </a:r>
            <a:r>
              <a:rPr lang="en-US" altLang="ja-JP" sz="1050" dirty="0" smtClean="0">
                <a:latin typeface="ＭＳ Ｐ明朝" panose="02020600040205080304" pitchFamily="18" charset="-128"/>
                <a:ea typeface="ＭＳ Ｐ明朝" panose="02020600040205080304" pitchFamily="18" charset="-128"/>
              </a:rPr>
              <a:t>2014</a:t>
            </a:r>
            <a:r>
              <a:rPr lang="ja-JP" altLang="en-US" sz="1050" dirty="0" smtClean="0">
                <a:latin typeface="ＭＳ Ｐ明朝" panose="02020600040205080304" pitchFamily="18" charset="-128"/>
                <a:ea typeface="ＭＳ Ｐ明朝" panose="02020600040205080304" pitchFamily="18" charset="-128"/>
              </a:rPr>
              <a:t>年度予算）　　府：１８件　事業予算合計　２億　４２４万円　、大阪市　：　２５件　事業予算合計　３億３，７６０万円</a:t>
            </a:r>
            <a:endParaRPr kumimoji="1" lang="en-US" altLang="ja-JP" sz="1050" dirty="0" smtClean="0">
              <a:latin typeface="ＭＳ Ｐ明朝" panose="02020600040205080304" pitchFamily="18" charset="-128"/>
              <a:ea typeface="ＭＳ Ｐ明朝" panose="02020600040205080304" pitchFamily="18" charset="-128"/>
            </a:endParaRPr>
          </a:p>
        </p:txBody>
      </p:sp>
      <p:sp>
        <p:nvSpPr>
          <p:cNvPr id="8" name="Rectangle 2"/>
          <p:cNvSpPr txBox="1">
            <a:spLocks noChangeArrowheads="1"/>
          </p:cNvSpPr>
          <p:nvPr/>
        </p:nvSpPr>
        <p:spPr bwMode="auto">
          <a:xfrm>
            <a:off x="0" y="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a:solidFill>
                  <a:schemeClr val="bg1"/>
                </a:solidFill>
                <a:latin typeface="ＭＳ ゴシック" pitchFamily="49" charset="-128"/>
                <a:ea typeface="ＭＳ ゴシック" pitchFamily="49" charset="-128"/>
              </a:rPr>
              <a:t>３．</a:t>
            </a:r>
            <a:r>
              <a:rPr lang="ja-JP" altLang="en-US" sz="2000" b="1" dirty="0" smtClean="0">
                <a:solidFill>
                  <a:schemeClr val="bg1"/>
                </a:solidFill>
                <a:latin typeface="ＭＳ ゴシック" pitchFamily="49" charset="-128"/>
                <a:ea typeface="ＭＳ ゴシック" pitchFamily="49" charset="-128"/>
              </a:rPr>
              <a:t>　文化支援施策の改革　～関係団体支援手法の転換～</a:t>
            </a:r>
            <a:r>
              <a:rPr lang="en-US" altLang="ja-JP" sz="1600" b="1" dirty="0" smtClean="0">
                <a:solidFill>
                  <a:schemeClr val="bg1"/>
                </a:solidFill>
                <a:latin typeface="ＭＳ ゴシック" pitchFamily="49" charset="-128"/>
                <a:ea typeface="ＭＳ ゴシック" pitchFamily="49" charset="-128"/>
              </a:rPr>
              <a:t> </a:t>
            </a:r>
            <a:r>
              <a:rPr lang="en-US" altLang="ja-JP" sz="2000" b="1" dirty="0" smtClean="0">
                <a:solidFill>
                  <a:schemeClr val="bg1"/>
                </a:solidFill>
                <a:latin typeface="ＭＳ ゴシック" pitchFamily="49" charset="-128"/>
                <a:ea typeface="ＭＳ ゴシック" pitchFamily="49" charset="-128"/>
              </a:rPr>
              <a:t>【</a:t>
            </a:r>
            <a:r>
              <a:rPr lang="ja-JP" altLang="en-US" sz="2000" b="1" dirty="0" smtClean="0">
                <a:solidFill>
                  <a:schemeClr val="bg1"/>
                </a:solidFill>
                <a:latin typeface="ＭＳ ゴシック" pitchFamily="49" charset="-128"/>
                <a:ea typeface="ＭＳ ゴシック" pitchFamily="49" charset="-128"/>
              </a:rPr>
              <a:t>総論</a:t>
            </a:r>
            <a:r>
              <a:rPr lang="en-US" altLang="ja-JP" sz="2000" b="1" dirty="0" smtClean="0">
                <a:solidFill>
                  <a:schemeClr val="bg1"/>
                </a:solidFill>
                <a:latin typeface="ＭＳ ゴシック" pitchFamily="49" charset="-128"/>
                <a:ea typeface="ＭＳ ゴシック" pitchFamily="49" charset="-128"/>
              </a:rPr>
              <a:t>】</a:t>
            </a:r>
          </a:p>
        </p:txBody>
      </p:sp>
      <p:sp>
        <p:nvSpPr>
          <p:cNvPr id="7" name="スライド番号プレースホルダ 6"/>
          <p:cNvSpPr>
            <a:spLocks noGrp="1"/>
          </p:cNvSpPr>
          <p:nvPr>
            <p:ph type="sldNum" sz="quarter" idx="12"/>
          </p:nvPr>
        </p:nvSpPr>
        <p:spPr/>
        <p:txBody>
          <a:bodyPr/>
          <a:lstStyle/>
          <a:p>
            <a:fld id="{37EF5067-3AB7-4642-9103-42CBD40CC6D9}" type="slidenum">
              <a:rPr kumimoji="1" lang="ja-JP" altLang="en-US" smtClean="0"/>
              <a:pPr/>
              <a:t>116</a:t>
            </a:fld>
            <a:endParaRPr kumimoji="1" lang="ja-JP" altLang="en-US" dirty="0"/>
          </a:p>
        </p:txBody>
      </p:sp>
    </p:spTree>
    <p:extLst>
      <p:ext uri="{BB962C8B-B14F-4D97-AF65-F5344CB8AC3E}">
        <p14:creationId xmlns:p14="http://schemas.microsoft.com/office/powerpoint/2010/main" val="2254457847"/>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116464" y="21556"/>
            <a:ext cx="9739938" cy="358331"/>
          </a:xfrm>
          <a:prstGeom prst="rect">
            <a:avLst/>
          </a:prstGeom>
          <a:noFill/>
        </p:spPr>
        <p:txBody>
          <a:bodyPr wrap="square" lIns="65306" tIns="32653" rIns="65306" bIns="32653" rtlCol="0">
            <a:spAutoFit/>
          </a:bodyPr>
          <a:lstStyle/>
          <a:p>
            <a:r>
              <a:rPr lang="ja-JP" altLang="en-US" dirty="0" smtClean="0"/>
              <a:t>文化関係団体支援の転換　</a:t>
            </a:r>
            <a:r>
              <a:rPr lang="ja-JP" altLang="en-US" sz="1400" dirty="0" smtClean="0"/>
              <a:t>（団体運営補助からニーズや実績を踏まえ、透明性が確保された支援手法へ）</a:t>
            </a:r>
            <a:endParaRPr kumimoji="1" lang="ja-JP" altLang="en-US" sz="1400" dirty="0"/>
          </a:p>
        </p:txBody>
      </p:sp>
      <p:sp>
        <p:nvSpPr>
          <p:cNvPr id="4" name="正方形/長方形 3"/>
          <p:cNvSpPr/>
          <p:nvPr/>
        </p:nvSpPr>
        <p:spPr>
          <a:xfrm>
            <a:off x="118660" y="838200"/>
            <a:ext cx="3898236" cy="2260600"/>
          </a:xfrm>
          <a:prstGeom prst="rect">
            <a:avLst/>
          </a:prstGeom>
          <a:noFill/>
          <a:ln w="127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rtlCol="0" anchor="t"/>
          <a:lstStyle/>
          <a:p>
            <a:pPr marL="92075" indent="-92075">
              <a:spcBef>
                <a:spcPts val="600"/>
              </a:spcBef>
            </a:pPr>
            <a:r>
              <a:rPr lang="ja-JP" altLang="en-US" sz="1400" b="1" dirty="0" smtClean="0">
                <a:solidFill>
                  <a:schemeClr val="tx1"/>
                </a:solidFill>
                <a:latin typeface="ＭＳ Ｐゴシック" panose="020B0600070205080204" pitchFamily="50" charset="-128"/>
                <a:ea typeface="ＭＳ Ｐゴシック" panose="020B0600070205080204" pitchFamily="50" charset="-128"/>
              </a:rPr>
              <a:t>団体運営補助の見直しの必要性</a:t>
            </a:r>
            <a:endParaRPr lang="en-US" altLang="ja-JP" sz="1400" b="1"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spcBef>
                <a:spcPts val="600"/>
              </a:spcBef>
            </a:pPr>
            <a:r>
              <a:rPr lang="ja-JP" altLang="en-US" sz="1400" dirty="0" smtClean="0">
                <a:solidFill>
                  <a:schemeClr val="tx1"/>
                </a:solidFill>
                <a:latin typeface="ＭＳ Ｐ明朝" panose="02020600040205080304" pitchFamily="18" charset="-128"/>
                <a:ea typeface="ＭＳ Ｐ明朝" panose="02020600040205080304" pitchFamily="18" charset="-128"/>
              </a:rPr>
              <a:t>・特定の団体が、継続的に公的補助を受けている実態があり、固定的で既得権益化しているのではないかとの疑念があった</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marL="92075" indent="-92075">
              <a:spcBef>
                <a:spcPts val="600"/>
              </a:spcBef>
            </a:pPr>
            <a:r>
              <a:rPr lang="ja-JP" altLang="en-US" sz="1400" dirty="0" smtClean="0">
                <a:solidFill>
                  <a:schemeClr val="tx1"/>
                </a:solidFill>
                <a:latin typeface="ＭＳ Ｐ明朝" panose="02020600040205080304" pitchFamily="18" charset="-128"/>
                <a:ea typeface="ＭＳ Ｐ明朝" panose="02020600040205080304" pitchFamily="18" charset="-128"/>
              </a:rPr>
              <a:t>・団体運営補助は、その使途が分かりにくく、府民や市民に還元されていない可能性があった</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marL="92075" indent="-92075">
              <a:spcBef>
                <a:spcPts val="600"/>
              </a:spcBef>
            </a:pPr>
            <a:r>
              <a:rPr lang="ja-JP" altLang="en-US" sz="1400" dirty="0" smtClean="0">
                <a:solidFill>
                  <a:schemeClr val="tx1"/>
                </a:solidFill>
                <a:latin typeface="ＭＳ Ｐ明朝" panose="02020600040205080304" pitchFamily="18" charset="-128"/>
                <a:ea typeface="ＭＳ Ｐ明朝" panose="02020600040205080304" pitchFamily="18" charset="-128"/>
              </a:rPr>
              <a:t>・継続的な補助金の交付に依存し、法人の経営や事業運営が戦略的に行われていないケースがあった</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p:txBody>
      </p:sp>
      <p:sp>
        <p:nvSpPr>
          <p:cNvPr id="5" name="Rectangle 2"/>
          <p:cNvSpPr txBox="1">
            <a:spLocks noChangeArrowheads="1"/>
          </p:cNvSpPr>
          <p:nvPr/>
        </p:nvSpPr>
        <p:spPr bwMode="auto">
          <a:xfrm>
            <a:off x="118660" y="516826"/>
            <a:ext cx="3898236" cy="219773"/>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algn="ctr"/>
            <a:r>
              <a:rPr lang="en-US" altLang="ja-JP" sz="1200" dirty="0" smtClean="0">
                <a:solidFill>
                  <a:schemeClr val="bg1"/>
                </a:solidFill>
                <a:latin typeface="ＭＳ ゴシック" pitchFamily="49" charset="-128"/>
                <a:ea typeface="ＭＳ ゴシック" pitchFamily="49" charset="-128"/>
              </a:rPr>
              <a:t> </a:t>
            </a:r>
            <a:r>
              <a:rPr lang="ja-JP" altLang="en-US" sz="1200" dirty="0" smtClean="0">
                <a:solidFill>
                  <a:schemeClr val="bg1"/>
                </a:solidFill>
                <a:latin typeface="ＭＳ ゴシック" pitchFamily="49" charset="-128"/>
                <a:ea typeface="ＭＳ ゴシック" pitchFamily="49" charset="-128"/>
              </a:rPr>
              <a:t>改革前の課題</a:t>
            </a:r>
            <a:endParaRPr lang="en-US" altLang="ja-JP" sz="1200" dirty="0" smtClean="0">
              <a:solidFill>
                <a:schemeClr val="bg1"/>
              </a:solidFill>
              <a:latin typeface="ＭＳ ゴシック" pitchFamily="49" charset="-128"/>
              <a:ea typeface="ＭＳ ゴシック" pitchFamily="49" charset="-128"/>
            </a:endParaRPr>
          </a:p>
        </p:txBody>
      </p:sp>
      <p:sp>
        <p:nvSpPr>
          <p:cNvPr id="6" name="正方形/長方形 5"/>
          <p:cNvSpPr/>
          <p:nvPr/>
        </p:nvSpPr>
        <p:spPr>
          <a:xfrm>
            <a:off x="300858" y="4652889"/>
            <a:ext cx="3485826" cy="1872208"/>
          </a:xfrm>
          <a:prstGeom prst="rect">
            <a:avLst/>
          </a:prstGeom>
          <a:noFill/>
          <a:ln w="6350">
            <a:solidFill>
              <a:schemeClr val="accent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rtlCol="0" anchor="t"/>
          <a:lstStyle/>
          <a:p>
            <a:pPr marL="92075" indent="-92075">
              <a:spcBef>
                <a:spcPts val="600"/>
              </a:spcBef>
            </a:pPr>
            <a:r>
              <a:rPr lang="ja-JP" altLang="en-US" sz="1100" dirty="0" smtClean="0">
                <a:solidFill>
                  <a:schemeClr val="tx1"/>
                </a:solidFill>
                <a:latin typeface="ＭＳ Ｐ明朝" panose="02020600040205080304" pitchFamily="18" charset="-128"/>
                <a:ea typeface="ＭＳ Ｐ明朝" panose="02020600040205080304" pitchFamily="18" charset="-128"/>
              </a:rPr>
              <a:t>＜参考＞</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92075" indent="-92075">
              <a:spcBef>
                <a:spcPts val="600"/>
              </a:spcBef>
            </a:pPr>
            <a:r>
              <a:rPr lang="ja-JP" altLang="en-US" sz="1100" dirty="0" smtClean="0">
                <a:solidFill>
                  <a:schemeClr val="tx1"/>
                </a:solidFill>
                <a:latin typeface="ＭＳ Ｐ明朝" panose="02020600040205080304" pitchFamily="18" charset="-128"/>
                <a:ea typeface="ＭＳ Ｐ明朝" panose="02020600040205080304" pitchFamily="18" charset="-128"/>
              </a:rPr>
              <a:t>「</a:t>
            </a:r>
            <a:r>
              <a:rPr lang="ja-JP" altLang="en-US" sz="1100" dirty="0">
                <a:solidFill>
                  <a:schemeClr val="tx1"/>
                </a:solidFill>
                <a:latin typeface="ＭＳ Ｐ明朝" panose="02020600040205080304" pitchFamily="18" charset="-128"/>
                <a:ea typeface="ＭＳ Ｐ明朝" panose="02020600040205080304" pitchFamily="18" charset="-128"/>
              </a:rPr>
              <a:t>私が考える文化行政論」（橋下知事の主張として</a:t>
            </a:r>
            <a:r>
              <a:rPr lang="en-US" altLang="ja-JP" sz="1100" dirty="0">
                <a:solidFill>
                  <a:schemeClr val="tx1"/>
                </a:solidFill>
                <a:latin typeface="ＭＳ Ｐ明朝" panose="02020600040205080304" pitchFamily="18" charset="-128"/>
                <a:ea typeface="ＭＳ Ｐ明朝" panose="02020600040205080304" pitchFamily="18" charset="-128"/>
              </a:rPr>
              <a:t>2010</a:t>
            </a:r>
            <a:r>
              <a:rPr lang="ja-JP" altLang="en-US" sz="1100" dirty="0">
                <a:solidFill>
                  <a:schemeClr val="tx1"/>
                </a:solidFill>
                <a:latin typeface="ＭＳ Ｐ明朝" panose="02020600040205080304" pitchFamily="18" charset="-128"/>
                <a:ea typeface="ＭＳ Ｐ明朝" panose="02020600040205080304" pitchFamily="18" charset="-128"/>
              </a:rPr>
              <a:t>年</a:t>
            </a:r>
            <a:r>
              <a:rPr lang="en-US" altLang="ja-JP" sz="1100" dirty="0">
                <a:solidFill>
                  <a:schemeClr val="tx1"/>
                </a:solidFill>
                <a:latin typeface="ＭＳ Ｐ明朝" panose="02020600040205080304" pitchFamily="18" charset="-128"/>
                <a:ea typeface="ＭＳ Ｐ明朝" panose="02020600040205080304" pitchFamily="18" charset="-128"/>
              </a:rPr>
              <a:t>9</a:t>
            </a:r>
            <a:r>
              <a:rPr lang="ja-JP" altLang="en-US" sz="1100" dirty="0">
                <a:solidFill>
                  <a:schemeClr val="tx1"/>
                </a:solidFill>
                <a:latin typeface="ＭＳ Ｐ明朝" panose="02020600040205080304" pitchFamily="18" charset="-128"/>
                <a:ea typeface="ＭＳ Ｐ明朝" panose="02020600040205080304" pitchFamily="18" charset="-128"/>
              </a:rPr>
              <a:t>月</a:t>
            </a:r>
            <a:r>
              <a:rPr lang="en-US" altLang="ja-JP" sz="1100" dirty="0">
                <a:solidFill>
                  <a:schemeClr val="tx1"/>
                </a:solidFill>
                <a:latin typeface="ＭＳ Ｐ明朝" panose="02020600040205080304" pitchFamily="18" charset="-128"/>
                <a:ea typeface="ＭＳ Ｐ明朝" panose="02020600040205080304" pitchFamily="18" charset="-128"/>
              </a:rPr>
              <a:t>8</a:t>
            </a:r>
            <a:r>
              <a:rPr lang="ja-JP" altLang="en-US" sz="1100" dirty="0" smtClean="0">
                <a:solidFill>
                  <a:schemeClr val="tx1"/>
                </a:solidFill>
                <a:latin typeface="ＭＳ Ｐ明朝" panose="02020600040205080304" pitchFamily="18" charset="-128"/>
                <a:ea typeface="ＭＳ Ｐ明朝" panose="02020600040205080304" pitchFamily="18" charset="-128"/>
              </a:rPr>
              <a:t>日府</a:t>
            </a:r>
            <a:r>
              <a:rPr lang="en-US" altLang="ja-JP" sz="1100" dirty="0" smtClean="0">
                <a:solidFill>
                  <a:schemeClr val="tx1"/>
                </a:solidFill>
                <a:latin typeface="ＭＳ Ｐ明朝" panose="02020600040205080304" pitchFamily="18" charset="-128"/>
                <a:ea typeface="ＭＳ Ｐ明朝" panose="02020600040205080304" pitchFamily="18" charset="-128"/>
              </a:rPr>
              <a:t>HP</a:t>
            </a:r>
            <a:r>
              <a:rPr lang="ja-JP" altLang="en-US" sz="1100" dirty="0" smtClean="0">
                <a:solidFill>
                  <a:schemeClr val="tx1"/>
                </a:solidFill>
                <a:latin typeface="ＭＳ Ｐ明朝" panose="02020600040205080304" pitchFamily="18" charset="-128"/>
                <a:ea typeface="ＭＳ Ｐ明朝" panose="02020600040205080304" pitchFamily="18" charset="-128"/>
              </a:rPr>
              <a:t>に掲載）</a:t>
            </a:r>
            <a:endParaRPr lang="ja-JP" altLang="en-US" sz="1100" dirty="0">
              <a:solidFill>
                <a:schemeClr val="tx1"/>
              </a:solidFill>
              <a:latin typeface="ＭＳ Ｐ明朝" panose="02020600040205080304" pitchFamily="18" charset="-128"/>
              <a:ea typeface="ＭＳ Ｐ明朝" panose="02020600040205080304" pitchFamily="18" charset="-128"/>
            </a:endParaRPr>
          </a:p>
          <a:p>
            <a:pPr marL="92075" indent="-92075">
              <a:spcBef>
                <a:spcPts val="600"/>
              </a:spcBef>
            </a:pPr>
            <a:r>
              <a:rPr lang="ja-JP" altLang="en-US" sz="1100" dirty="0" smtClean="0">
                <a:solidFill>
                  <a:schemeClr val="tx1"/>
                </a:solidFill>
                <a:latin typeface="ＭＳ Ｐ明朝" panose="02020600040205080304" pitchFamily="18" charset="-128"/>
                <a:ea typeface="ＭＳ Ｐ明朝" panose="02020600040205080304" pitchFamily="18" charset="-128"/>
              </a:rPr>
              <a:t>・行政</a:t>
            </a:r>
            <a:r>
              <a:rPr lang="ja-JP" altLang="en-US" sz="1100" dirty="0">
                <a:solidFill>
                  <a:schemeClr val="tx1"/>
                </a:solidFill>
                <a:latin typeface="ＭＳ Ｐ明朝" panose="02020600040205080304" pitchFamily="18" charset="-128"/>
                <a:ea typeface="ＭＳ Ｐ明朝" panose="02020600040205080304" pitchFamily="18" charset="-128"/>
              </a:rPr>
              <a:t>の役割は</a:t>
            </a:r>
            <a:r>
              <a:rPr lang="ja-JP" altLang="en-US" sz="1100" dirty="0" smtClean="0">
                <a:solidFill>
                  <a:schemeClr val="tx1"/>
                </a:solidFill>
                <a:latin typeface="ＭＳ Ｐ明朝" panose="02020600040205080304" pitchFamily="18" charset="-128"/>
                <a:ea typeface="ＭＳ Ｐ明朝" panose="02020600040205080304" pitchFamily="18" charset="-128"/>
              </a:rPr>
              <a:t>、アーティスト</a:t>
            </a:r>
            <a:r>
              <a:rPr lang="ja-JP" altLang="en-US" sz="1100" dirty="0">
                <a:solidFill>
                  <a:schemeClr val="tx1"/>
                </a:solidFill>
                <a:latin typeface="ＭＳ Ｐ明朝" panose="02020600040205080304" pitchFamily="18" charset="-128"/>
                <a:ea typeface="ＭＳ Ｐ明朝" panose="02020600040205080304" pitchFamily="18" charset="-128"/>
              </a:rPr>
              <a:t>に活動の場を提供する</a:t>
            </a:r>
            <a:r>
              <a:rPr lang="ja-JP" altLang="en-US" sz="1100" dirty="0" smtClean="0">
                <a:solidFill>
                  <a:schemeClr val="tx1"/>
                </a:solidFill>
                <a:latin typeface="ＭＳ Ｐ明朝" panose="02020600040205080304" pitchFamily="18" charset="-128"/>
                <a:ea typeface="ＭＳ Ｐ明朝" panose="02020600040205080304" pitchFamily="18" charset="-128"/>
              </a:rPr>
              <a:t>こと。活動</a:t>
            </a:r>
            <a:r>
              <a:rPr lang="ja-JP" altLang="en-US" sz="1100" dirty="0">
                <a:solidFill>
                  <a:schemeClr val="tx1"/>
                </a:solidFill>
                <a:latin typeface="ＭＳ Ｐ明朝" panose="02020600040205080304" pitchFamily="18" charset="-128"/>
                <a:ea typeface="ＭＳ Ｐ明朝" panose="02020600040205080304" pitchFamily="18" charset="-128"/>
              </a:rPr>
              <a:t>できる環境が整えば、アーティストが自然に集まってくれる都市</a:t>
            </a:r>
            <a:r>
              <a:rPr lang="ja-JP" altLang="en-US" sz="1100" dirty="0" smtClean="0">
                <a:solidFill>
                  <a:schemeClr val="tx1"/>
                </a:solidFill>
                <a:latin typeface="ＭＳ Ｐ明朝" panose="02020600040205080304" pitchFamily="18" charset="-128"/>
                <a:ea typeface="ＭＳ Ｐ明朝" panose="02020600040205080304" pitchFamily="18" charset="-128"/>
              </a:rPr>
              <a:t>に</a:t>
            </a:r>
            <a:r>
              <a:rPr lang="ja-JP" altLang="en-US" sz="1100" dirty="0">
                <a:solidFill>
                  <a:schemeClr val="tx1"/>
                </a:solidFill>
                <a:latin typeface="ＭＳ Ｐ明朝" panose="02020600040205080304" pitchFamily="18" charset="-128"/>
                <a:ea typeface="ＭＳ Ｐ明朝" panose="02020600040205080304" pitchFamily="18" charset="-128"/>
              </a:rPr>
              <a:t>なる</a:t>
            </a:r>
          </a:p>
          <a:p>
            <a:pPr marL="92075" indent="-92075"/>
            <a:r>
              <a:rPr lang="ja-JP" altLang="en-US" sz="1100" dirty="0" smtClean="0">
                <a:solidFill>
                  <a:schemeClr val="tx1"/>
                </a:solidFill>
                <a:latin typeface="ＭＳ Ｐ明朝" panose="02020600040205080304" pitchFamily="18" charset="-128"/>
                <a:ea typeface="ＭＳ Ｐ明朝" panose="02020600040205080304" pitchFamily="18" charset="-128"/>
              </a:rPr>
              <a:t>・税を投入するためには、努力を重ね、審査</a:t>
            </a:r>
            <a:r>
              <a:rPr lang="ja-JP" altLang="en-US" sz="1100" dirty="0">
                <a:solidFill>
                  <a:schemeClr val="tx1"/>
                </a:solidFill>
                <a:latin typeface="ＭＳ Ｐ明朝" panose="02020600040205080304" pitchFamily="18" charset="-128"/>
                <a:ea typeface="ＭＳ Ｐ明朝" panose="02020600040205080304" pitchFamily="18" charset="-128"/>
              </a:rPr>
              <a:t>などのプロセスを通じて</a:t>
            </a:r>
            <a:r>
              <a:rPr lang="ja-JP" altLang="en-US" sz="1100" dirty="0" smtClean="0">
                <a:solidFill>
                  <a:schemeClr val="tx1"/>
                </a:solidFill>
                <a:latin typeface="ＭＳ Ｐ明朝" panose="02020600040205080304" pitchFamily="18" charset="-128"/>
                <a:ea typeface="ＭＳ Ｐ明朝" panose="02020600040205080304" pitchFamily="18" charset="-128"/>
              </a:rPr>
              <a:t>、一部</a:t>
            </a:r>
            <a:r>
              <a:rPr lang="ja-JP" altLang="en-US" sz="1100" dirty="0">
                <a:solidFill>
                  <a:schemeClr val="tx1"/>
                </a:solidFill>
                <a:latin typeface="ＭＳ Ｐ明朝" panose="02020600040205080304" pitchFamily="18" charset="-128"/>
                <a:ea typeface="ＭＳ Ｐ明朝" panose="02020600040205080304" pitchFamily="18" charset="-128"/>
              </a:rPr>
              <a:t>の識者だけではなく、幅広く府民に評価されることが</a:t>
            </a:r>
            <a:r>
              <a:rPr lang="ja-JP" altLang="en-US" sz="1100" dirty="0" smtClean="0">
                <a:solidFill>
                  <a:schemeClr val="tx1"/>
                </a:solidFill>
                <a:latin typeface="ＭＳ Ｐ明朝" panose="02020600040205080304" pitchFamily="18" charset="-128"/>
                <a:ea typeface="ＭＳ Ｐ明朝" panose="02020600040205080304" pitchFamily="18" charset="-128"/>
              </a:rPr>
              <a:t>重要</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p:txBody>
      </p:sp>
      <p:sp>
        <p:nvSpPr>
          <p:cNvPr id="7" name="正方形/長方形 6"/>
          <p:cNvSpPr/>
          <p:nvPr/>
        </p:nvSpPr>
        <p:spPr>
          <a:xfrm>
            <a:off x="116464" y="3186635"/>
            <a:ext cx="3900432" cy="3433003"/>
          </a:xfrm>
          <a:prstGeom prst="rect">
            <a:avLst/>
          </a:prstGeom>
          <a:noFill/>
          <a:ln w="127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rtlCol="0" anchor="t"/>
          <a:lstStyle/>
          <a:p>
            <a:pPr>
              <a:spcBef>
                <a:spcPts val="600"/>
              </a:spcBef>
            </a:pPr>
            <a:r>
              <a:rPr lang="ja-JP" altLang="en-US" sz="1400" b="1" dirty="0" smtClean="0">
                <a:solidFill>
                  <a:schemeClr val="tx1"/>
                </a:solidFill>
                <a:latin typeface="ＭＳ Ｐゴシック" panose="020B0600070205080204" pitchFamily="50" charset="-128"/>
                <a:ea typeface="ＭＳ Ｐゴシック" panose="020B0600070205080204" pitchFamily="50" charset="-128"/>
              </a:rPr>
              <a:t>第三者による事業評価体制の構築の必要性</a:t>
            </a:r>
            <a:endParaRPr lang="en-US" altLang="ja-JP" sz="1400" b="1" dirty="0" smtClean="0">
              <a:solidFill>
                <a:schemeClr val="tx1"/>
              </a:solidFill>
              <a:latin typeface="ＭＳ Ｐゴシック" panose="020B0600070205080204" pitchFamily="50" charset="-128"/>
              <a:ea typeface="ＭＳ Ｐゴシック" panose="020B0600070205080204" pitchFamily="50" charset="-128"/>
            </a:endParaRPr>
          </a:p>
          <a:p>
            <a:pPr marL="92075" indent="-92075">
              <a:spcBef>
                <a:spcPts val="600"/>
              </a:spcBef>
            </a:pPr>
            <a:r>
              <a:rPr lang="ja-JP" altLang="en-US" sz="1400" dirty="0" smtClean="0">
                <a:solidFill>
                  <a:schemeClr val="tx1"/>
                </a:solidFill>
                <a:latin typeface="ＭＳ Ｐ明朝" panose="02020600040205080304" pitchFamily="18" charset="-128"/>
                <a:ea typeface="ＭＳ Ｐ明朝" panose="02020600040205080304" pitchFamily="18" charset="-128"/>
              </a:rPr>
              <a:t>・多岐にわたる文化関係の事業について、大阪全体を俯瞰した文化戦略や、府民・市民のニーズを踏まえながらも専門的な観点で事業を評価する体制がなかった</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p:txBody>
      </p:sp>
      <p:sp>
        <p:nvSpPr>
          <p:cNvPr id="8" name="右矢印 7"/>
          <p:cNvSpPr/>
          <p:nvPr/>
        </p:nvSpPr>
        <p:spPr>
          <a:xfrm>
            <a:off x="4190256" y="1684813"/>
            <a:ext cx="234026" cy="3003645"/>
          </a:xfrm>
          <a:prstGeom prst="rightArrow">
            <a:avLst/>
          </a:prstGeom>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rtlCol="0" anchor="ctr"/>
          <a:lstStyle/>
          <a:p>
            <a:pPr algn="ctr"/>
            <a:endParaRPr kumimoji="1" lang="ja-JP" altLang="en-US"/>
          </a:p>
        </p:txBody>
      </p:sp>
      <p:sp>
        <p:nvSpPr>
          <p:cNvPr id="9" name="正方形/長方形 8"/>
          <p:cNvSpPr/>
          <p:nvPr/>
        </p:nvSpPr>
        <p:spPr>
          <a:xfrm>
            <a:off x="4554984" y="838200"/>
            <a:ext cx="2912099" cy="5781439"/>
          </a:xfrm>
          <a:prstGeom prst="rect">
            <a:avLst/>
          </a:prstGeom>
        </p:spPr>
        <p:style>
          <a:lnRef idx="1">
            <a:schemeClr val="accent1"/>
          </a:lnRef>
          <a:fillRef idx="2">
            <a:schemeClr val="accent1"/>
          </a:fillRef>
          <a:effectRef idx="1">
            <a:schemeClr val="accent1"/>
          </a:effectRef>
          <a:fontRef idx="minor">
            <a:schemeClr val="dk1"/>
          </a:fontRef>
        </p:style>
        <p:txBody>
          <a:bodyPr lIns="36000" rIns="36000" rtlCol="0" anchor="ctr"/>
          <a:lstStyle/>
          <a:p>
            <a:r>
              <a:rPr lang="ja-JP" altLang="en-US" sz="1400" b="1" dirty="0">
                <a:solidFill>
                  <a:schemeClr val="tx1"/>
                </a:solidFill>
                <a:latin typeface="ＭＳ Ｐゴシック" panose="020B0600070205080204" pitchFamily="50" charset="-128"/>
                <a:ea typeface="ＭＳ Ｐゴシック" panose="020B0600070205080204" pitchFamily="50" charset="-128"/>
              </a:rPr>
              <a:t>＜文化関係団体への</a:t>
            </a:r>
            <a:r>
              <a:rPr lang="ja-JP" altLang="en-US" sz="1400" b="1" dirty="0" smtClean="0">
                <a:solidFill>
                  <a:schemeClr val="tx1"/>
                </a:solidFill>
                <a:latin typeface="ＭＳ Ｐゴシック" panose="020B0600070205080204" pitchFamily="50" charset="-128"/>
                <a:ea typeface="ＭＳ Ｐゴシック" panose="020B0600070205080204" pitchFamily="50" charset="-128"/>
              </a:rPr>
              <a:t>支援の考え方＞</a:t>
            </a:r>
            <a:endParaRPr lang="en-US" altLang="ja-JP" sz="1400" b="1" dirty="0" smtClean="0">
              <a:solidFill>
                <a:schemeClr val="tx1"/>
              </a:solidFill>
              <a:latin typeface="ＭＳ Ｐゴシック" panose="020B0600070205080204" pitchFamily="50" charset="-128"/>
              <a:ea typeface="ＭＳ Ｐゴシック" panose="020B0600070205080204" pitchFamily="50" charset="-128"/>
            </a:endParaRPr>
          </a:p>
          <a:p>
            <a:endParaRPr lang="en-US" altLang="ja-JP" sz="1400" b="1" dirty="0" smtClean="0">
              <a:solidFill>
                <a:schemeClr val="tx1"/>
              </a:solidFill>
            </a:endParaRPr>
          </a:p>
          <a:p>
            <a:endParaRPr lang="ja-JP" altLang="en-US" sz="1400" b="1" dirty="0">
              <a:solidFill>
                <a:schemeClr val="tx1"/>
              </a:solidFill>
            </a:endParaRPr>
          </a:p>
          <a:p>
            <a:pPr marL="182563" indent="-182563"/>
            <a:r>
              <a:rPr lang="ja-JP" altLang="en-US" sz="1400" dirty="0" smtClean="0">
                <a:solidFill>
                  <a:schemeClr val="tx1"/>
                </a:solidFill>
                <a:latin typeface="ＭＳ Ｐ明朝" panose="02020600040205080304" pitchFamily="18" charset="-128"/>
                <a:ea typeface="ＭＳ Ｐ明朝" panose="02020600040205080304" pitchFamily="18" charset="-128"/>
              </a:rPr>
              <a:t>①特定</a:t>
            </a:r>
            <a:r>
              <a:rPr lang="ja-JP" altLang="en-US" sz="1400" dirty="0">
                <a:solidFill>
                  <a:schemeClr val="tx1"/>
                </a:solidFill>
                <a:latin typeface="ＭＳ Ｐ明朝" panose="02020600040205080304" pitchFamily="18" charset="-128"/>
                <a:ea typeface="ＭＳ Ｐ明朝" panose="02020600040205080304" pitchFamily="18" charset="-128"/>
              </a:rPr>
              <a:t>団体の支援は行わない（一義的には自立的な運営をめざす</a:t>
            </a:r>
            <a:r>
              <a:rPr lang="ja-JP" altLang="en-US" sz="1400" dirty="0" smtClean="0">
                <a:solidFill>
                  <a:schemeClr val="tx1"/>
                </a:solidFill>
                <a:latin typeface="ＭＳ Ｐ明朝" panose="02020600040205080304" pitchFamily="18" charset="-128"/>
                <a:ea typeface="ＭＳ Ｐ明朝" panose="02020600040205080304" pitchFamily="18" charset="-128"/>
              </a:rPr>
              <a:t>）</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marL="182563" indent="-182563"/>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marL="182563" indent="-182563"/>
            <a:endParaRPr lang="ja-JP" altLang="en-US" sz="1400" dirty="0">
              <a:solidFill>
                <a:schemeClr val="tx1"/>
              </a:solidFill>
              <a:latin typeface="ＭＳ Ｐ明朝" panose="02020600040205080304" pitchFamily="18" charset="-128"/>
              <a:ea typeface="ＭＳ Ｐ明朝" panose="02020600040205080304" pitchFamily="18" charset="-128"/>
            </a:endParaRPr>
          </a:p>
          <a:p>
            <a:pPr marL="182563" indent="-182563"/>
            <a:r>
              <a:rPr lang="ja-JP" altLang="en-US" sz="1400" dirty="0" smtClean="0">
                <a:solidFill>
                  <a:schemeClr val="tx1"/>
                </a:solidFill>
                <a:latin typeface="ＭＳ Ｐ明朝" panose="02020600040205080304" pitchFamily="18" charset="-128"/>
                <a:ea typeface="ＭＳ Ｐ明朝" panose="02020600040205080304" pitchFamily="18" charset="-128"/>
              </a:rPr>
              <a:t>②支援</a:t>
            </a:r>
            <a:r>
              <a:rPr lang="ja-JP" altLang="en-US" sz="1400" dirty="0">
                <a:solidFill>
                  <a:schemeClr val="tx1"/>
                </a:solidFill>
                <a:latin typeface="ＭＳ Ｐ明朝" panose="02020600040205080304" pitchFamily="18" charset="-128"/>
                <a:ea typeface="ＭＳ Ｐ明朝" panose="02020600040205080304" pitchFamily="18" charset="-128"/>
              </a:rPr>
              <a:t>を行う場合は、団体運営への補助ではなく、事業に対する補助とする</a:t>
            </a:r>
          </a:p>
          <a:p>
            <a:pPr marL="182563" indent="-182563"/>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marL="182563" indent="-182563"/>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marL="182563" indent="-182563"/>
            <a:r>
              <a:rPr lang="ja-JP" altLang="en-US" sz="1400" dirty="0" smtClean="0">
                <a:solidFill>
                  <a:schemeClr val="tx1"/>
                </a:solidFill>
                <a:latin typeface="ＭＳ Ｐ明朝" panose="02020600040205080304" pitchFamily="18" charset="-128"/>
                <a:ea typeface="ＭＳ Ｐ明朝" panose="02020600040205080304" pitchFamily="18" charset="-128"/>
              </a:rPr>
              <a:t>③補助</a:t>
            </a:r>
            <a:r>
              <a:rPr lang="ja-JP" altLang="en-US" sz="1400" dirty="0">
                <a:solidFill>
                  <a:schemeClr val="tx1"/>
                </a:solidFill>
                <a:latin typeface="ＭＳ Ｐ明朝" panose="02020600040205080304" pitchFamily="18" charset="-128"/>
                <a:ea typeface="ＭＳ Ｐ明朝" panose="02020600040205080304" pitchFamily="18" charset="-128"/>
              </a:rPr>
              <a:t>を行う際にも、競争環境の中での一般補助の手法を用い、また、成果や実績に応じてインセンティブを設けるなどの工夫も行う</a:t>
            </a:r>
          </a:p>
          <a:p>
            <a:pPr marL="182563" indent="-182563"/>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marL="182563" indent="-182563"/>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marL="182563" indent="-182563"/>
            <a:r>
              <a:rPr lang="ja-JP" altLang="en-US" sz="1400" dirty="0" smtClean="0">
                <a:solidFill>
                  <a:schemeClr val="tx1"/>
                </a:solidFill>
                <a:latin typeface="ＭＳ Ｐ明朝" panose="02020600040205080304" pitchFamily="18" charset="-128"/>
                <a:ea typeface="ＭＳ Ｐ明朝" panose="02020600040205080304" pitchFamily="18" charset="-128"/>
              </a:rPr>
              <a:t>④費用対</a:t>
            </a:r>
            <a:r>
              <a:rPr lang="ja-JP" altLang="en-US" sz="1400" dirty="0">
                <a:solidFill>
                  <a:schemeClr val="tx1"/>
                </a:solidFill>
                <a:latin typeface="ＭＳ Ｐ明朝" panose="02020600040205080304" pitchFamily="18" charset="-128"/>
                <a:ea typeface="ＭＳ Ｐ明朝" panose="02020600040205080304" pitchFamily="18" charset="-128"/>
              </a:rPr>
              <a:t>効果を踏まえた補助対象や補助金額の決定を行う</a:t>
            </a:r>
          </a:p>
          <a:p>
            <a:pPr marL="182563" indent="-182563"/>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marL="182563" indent="-182563"/>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marL="182563" indent="-182563"/>
            <a:r>
              <a:rPr lang="ja-JP" altLang="en-US" sz="1400" dirty="0" smtClean="0">
                <a:solidFill>
                  <a:schemeClr val="tx1"/>
                </a:solidFill>
                <a:latin typeface="ＭＳ Ｐ明朝" panose="02020600040205080304" pitchFamily="18" charset="-128"/>
                <a:ea typeface="ＭＳ Ｐ明朝" panose="02020600040205080304" pitchFamily="18" charset="-128"/>
              </a:rPr>
              <a:t>⑤費用対</a:t>
            </a:r>
            <a:r>
              <a:rPr lang="ja-JP" altLang="en-US" sz="1400" dirty="0">
                <a:solidFill>
                  <a:schemeClr val="tx1"/>
                </a:solidFill>
                <a:latin typeface="ＭＳ Ｐ明朝" panose="02020600040205080304" pitchFamily="18" charset="-128"/>
                <a:ea typeface="ＭＳ Ｐ明朝" panose="02020600040205080304" pitchFamily="18" charset="-128"/>
              </a:rPr>
              <a:t>効果や事業の効果検証には、行政ではなく、芸術文化の専門家による評価を行う</a:t>
            </a:r>
          </a:p>
        </p:txBody>
      </p:sp>
      <p:sp>
        <p:nvSpPr>
          <p:cNvPr id="13" name="正方形/長方形 12"/>
          <p:cNvSpPr/>
          <p:nvPr/>
        </p:nvSpPr>
        <p:spPr>
          <a:xfrm>
            <a:off x="7635675" y="4349331"/>
            <a:ext cx="2069854" cy="2270308"/>
          </a:xfrm>
          <a:prstGeom prst="rect">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36000" bIns="32653" rtlCol="0" anchor="t"/>
          <a:lstStyle/>
          <a:p>
            <a:pPr marL="85725" indent="-85725">
              <a:spcBef>
                <a:spcPts val="300"/>
              </a:spcBef>
            </a:pPr>
            <a:r>
              <a:rPr lang="ja-JP" altLang="en-US" sz="1200" b="1" dirty="0" smtClean="0">
                <a:solidFill>
                  <a:schemeClr val="tx1"/>
                </a:solidFill>
                <a:latin typeface="ＭＳ Ｐゴシック" panose="020B0600070205080204" pitchFamily="50" charset="-128"/>
                <a:ea typeface="ＭＳ Ｐゴシック" panose="020B0600070205080204" pitchFamily="50" charset="-128"/>
              </a:rPr>
              <a:t>「大阪ｱｰﾂｶｳﾝｼﾙ」体制の構築</a:t>
            </a:r>
            <a:endParaRPr lang="en-US" altLang="ja-JP" sz="1200" b="1" dirty="0" smtClean="0">
              <a:solidFill>
                <a:schemeClr val="tx1"/>
              </a:solidFill>
              <a:latin typeface="ＭＳ Ｐゴシック" panose="020B0600070205080204" pitchFamily="50" charset="-128"/>
              <a:ea typeface="ＭＳ Ｐゴシック" panose="020B0600070205080204" pitchFamily="50" charset="-128"/>
            </a:endParaRPr>
          </a:p>
          <a:p>
            <a:pPr marL="85725" indent="-85725" algn="r">
              <a:spcBef>
                <a:spcPts val="300"/>
              </a:spcBef>
            </a:pPr>
            <a:r>
              <a:rPr lang="ja-JP" altLang="en-US" sz="1200" b="1" dirty="0" smtClean="0">
                <a:solidFill>
                  <a:schemeClr val="tx1"/>
                </a:solidFill>
                <a:latin typeface="ＭＳ Ｐゴシック" panose="020B0600070205080204" pitchFamily="50" charset="-128"/>
                <a:ea typeface="ＭＳ Ｐゴシック" panose="020B0600070205080204" pitchFamily="50" charset="-128"/>
              </a:rPr>
              <a:t>（詳細は別掲）</a:t>
            </a:r>
            <a:endParaRPr lang="en-US" altLang="ja-JP" sz="1200" b="1" dirty="0" smtClean="0">
              <a:solidFill>
                <a:schemeClr val="tx1"/>
              </a:solidFill>
              <a:latin typeface="ＭＳ Ｐゴシック" panose="020B0600070205080204" pitchFamily="50" charset="-128"/>
              <a:ea typeface="ＭＳ Ｐゴシック" panose="020B0600070205080204" pitchFamily="50" charset="-128"/>
            </a:endParaRPr>
          </a:p>
          <a:p>
            <a:pPr marL="85725" indent="-85725" algn="r">
              <a:spcBef>
                <a:spcPts val="300"/>
              </a:spcBef>
            </a:pPr>
            <a:endParaRPr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pPr marL="85725" indent="-85725">
              <a:spcBef>
                <a:spcPts val="300"/>
              </a:spcBef>
            </a:pPr>
            <a:r>
              <a:rPr lang="ja-JP" altLang="en-US" sz="1200" dirty="0" smtClean="0">
                <a:solidFill>
                  <a:schemeClr val="tx1"/>
                </a:solidFill>
                <a:latin typeface="ＭＳ Ｐ明朝" panose="02020600040205080304" pitchFamily="18" charset="-128"/>
                <a:ea typeface="ＭＳ Ｐ明朝" panose="02020600040205080304" pitchFamily="18" charset="-128"/>
              </a:rPr>
              <a:t>＜府市の共同体制＞</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85725" indent="-85725">
              <a:spcBef>
                <a:spcPts val="300"/>
              </a:spcBef>
            </a:pPr>
            <a:r>
              <a:rPr lang="ja-JP" altLang="en-US" sz="1200" dirty="0" smtClean="0">
                <a:solidFill>
                  <a:schemeClr val="tx1"/>
                </a:solidFill>
                <a:latin typeface="ＭＳ Ｐ明朝" panose="02020600040205080304" pitchFamily="18" charset="-128"/>
                <a:ea typeface="ＭＳ Ｐ明朝" panose="02020600040205080304" pitchFamily="18" charset="-128"/>
              </a:rPr>
              <a:t>・府市の重要な文化施策</a:t>
            </a:r>
            <a:r>
              <a:rPr lang="ja-JP" altLang="en-US" sz="1200" dirty="0">
                <a:solidFill>
                  <a:schemeClr val="tx1"/>
                </a:solidFill>
                <a:latin typeface="ＭＳ Ｐ明朝" panose="02020600040205080304" pitchFamily="18" charset="-128"/>
                <a:ea typeface="ＭＳ Ｐ明朝" panose="02020600040205080304" pitchFamily="18" charset="-128"/>
              </a:rPr>
              <a:t>について調査・審議する「大阪府市文化振興会議</a:t>
            </a:r>
            <a:r>
              <a:rPr lang="ja-JP" altLang="en-US" sz="1200" dirty="0" smtClean="0">
                <a:solidFill>
                  <a:schemeClr val="tx1"/>
                </a:solidFill>
                <a:latin typeface="ＭＳ Ｐ明朝" panose="02020600040205080304" pitchFamily="18" charset="-128"/>
                <a:ea typeface="ＭＳ Ｐ明朝" panose="02020600040205080304" pitchFamily="18" charset="-128"/>
              </a:rPr>
              <a:t>」設置</a:t>
            </a:r>
            <a:endParaRPr lang="ja-JP" altLang="en-US" sz="1200" dirty="0">
              <a:solidFill>
                <a:schemeClr val="tx1"/>
              </a:solidFill>
              <a:latin typeface="ＭＳ Ｐ明朝" panose="02020600040205080304" pitchFamily="18" charset="-128"/>
              <a:ea typeface="ＭＳ Ｐ明朝" panose="02020600040205080304" pitchFamily="18" charset="-128"/>
            </a:endParaRPr>
          </a:p>
          <a:p>
            <a:pPr marL="85725" indent="-85725">
              <a:spcBef>
                <a:spcPts val="300"/>
              </a:spcBef>
            </a:pPr>
            <a:r>
              <a:rPr lang="ja-JP" altLang="en-US" sz="1200" dirty="0" smtClean="0">
                <a:solidFill>
                  <a:schemeClr val="tx1"/>
                </a:solidFill>
                <a:latin typeface="ＭＳ Ｐ明朝" panose="02020600040205080304" pitchFamily="18" charset="-128"/>
                <a:ea typeface="ＭＳ Ｐ明朝" panose="02020600040205080304" pitchFamily="18" charset="-128"/>
              </a:rPr>
              <a:t>・第三者・専門家</a:t>
            </a:r>
            <a:r>
              <a:rPr lang="ja-JP" altLang="en-US" sz="1200" dirty="0">
                <a:solidFill>
                  <a:schemeClr val="tx1"/>
                </a:solidFill>
                <a:latin typeface="ＭＳ Ｐ明朝" panose="02020600040205080304" pitchFamily="18" charset="-128"/>
                <a:ea typeface="ＭＳ Ｐ明朝" panose="02020600040205080304" pitchFamily="18" charset="-128"/>
              </a:rPr>
              <a:t>の立場</a:t>
            </a:r>
            <a:r>
              <a:rPr lang="ja-JP" altLang="en-US" sz="1200" dirty="0" smtClean="0">
                <a:solidFill>
                  <a:schemeClr val="tx1"/>
                </a:solidFill>
                <a:latin typeface="ＭＳ Ｐ明朝" panose="02020600040205080304" pitchFamily="18" charset="-128"/>
                <a:ea typeface="ＭＳ Ｐ明朝" panose="02020600040205080304" pitchFamily="18" charset="-128"/>
              </a:rPr>
              <a:t>から事業の検証、評価等を行うアーツカウンシル部会を設置</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p:txBody>
      </p:sp>
      <p:sp>
        <p:nvSpPr>
          <p:cNvPr id="15" name="Rectangle 2"/>
          <p:cNvSpPr txBox="1">
            <a:spLocks noChangeArrowheads="1"/>
          </p:cNvSpPr>
          <p:nvPr/>
        </p:nvSpPr>
        <p:spPr bwMode="auto">
          <a:xfrm>
            <a:off x="4554984" y="516826"/>
            <a:ext cx="5150544" cy="219773"/>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algn="ctr"/>
            <a:r>
              <a:rPr lang="en-US" altLang="ja-JP" sz="1200" dirty="0" smtClean="0">
                <a:solidFill>
                  <a:schemeClr val="bg1"/>
                </a:solidFill>
                <a:latin typeface="ＭＳ ゴシック" pitchFamily="49" charset="-128"/>
                <a:ea typeface="ＭＳ ゴシック" pitchFamily="49" charset="-128"/>
              </a:rPr>
              <a:t> </a:t>
            </a:r>
            <a:r>
              <a:rPr lang="ja-JP" altLang="en-US" sz="1200" dirty="0" smtClean="0">
                <a:solidFill>
                  <a:schemeClr val="bg1"/>
                </a:solidFill>
                <a:latin typeface="ＭＳ ゴシック" pitchFamily="49" charset="-128"/>
                <a:ea typeface="ＭＳ ゴシック" pitchFamily="49" charset="-128"/>
              </a:rPr>
              <a:t>改革の取組み</a:t>
            </a:r>
            <a:endParaRPr lang="en-US" altLang="ja-JP" sz="1200" dirty="0" smtClean="0">
              <a:solidFill>
                <a:schemeClr val="bg1"/>
              </a:solidFill>
              <a:latin typeface="ＭＳ ゴシック" pitchFamily="49" charset="-128"/>
              <a:ea typeface="ＭＳ ゴシック" pitchFamily="49" charset="-128"/>
            </a:endParaRPr>
          </a:p>
        </p:txBody>
      </p:sp>
      <p:sp>
        <p:nvSpPr>
          <p:cNvPr id="14" name="正方形/長方形 13"/>
          <p:cNvSpPr/>
          <p:nvPr/>
        </p:nvSpPr>
        <p:spPr>
          <a:xfrm>
            <a:off x="7635674" y="838200"/>
            <a:ext cx="2069854" cy="3382889"/>
          </a:xfrm>
          <a:prstGeom prst="rect">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36000" bIns="32653" rtlCol="0" anchor="t"/>
          <a:lstStyle/>
          <a:p>
            <a:pPr marL="85725" indent="-85725">
              <a:spcBef>
                <a:spcPts val="300"/>
              </a:spcBef>
            </a:pPr>
            <a:r>
              <a:rPr lang="ja-JP" altLang="en-US" sz="1200" b="1" dirty="0" smtClean="0">
                <a:solidFill>
                  <a:schemeClr val="tx1"/>
                </a:solidFill>
                <a:latin typeface="ＭＳ Ｐゴシック" panose="020B0600070205080204" pitchFamily="50" charset="-128"/>
                <a:ea typeface="ＭＳ Ｐゴシック" panose="020B0600070205080204" pitchFamily="50" charset="-128"/>
              </a:rPr>
              <a:t>団体運営補助の見直し</a:t>
            </a:r>
            <a:endParaRPr lang="en-US" altLang="ja-JP" sz="1200" b="1" dirty="0" smtClean="0">
              <a:solidFill>
                <a:schemeClr val="tx1"/>
              </a:solidFill>
              <a:latin typeface="ＭＳ Ｐゴシック" panose="020B0600070205080204" pitchFamily="50" charset="-128"/>
              <a:ea typeface="ＭＳ Ｐゴシック" panose="020B0600070205080204" pitchFamily="50" charset="-128"/>
            </a:endParaRPr>
          </a:p>
          <a:p>
            <a:pPr marL="85725" indent="-85725" algn="r">
              <a:spcBef>
                <a:spcPts val="300"/>
              </a:spcBef>
            </a:pPr>
            <a:r>
              <a:rPr lang="ja-JP" altLang="en-US" sz="1200" b="1" dirty="0" smtClean="0">
                <a:solidFill>
                  <a:schemeClr val="tx1"/>
                </a:solidFill>
                <a:latin typeface="ＭＳ Ｐゴシック" panose="020B0600070205080204" pitchFamily="50" charset="-128"/>
                <a:ea typeface="ＭＳ Ｐゴシック" panose="020B0600070205080204" pitchFamily="50" charset="-128"/>
              </a:rPr>
              <a:t>（詳細は別掲）</a:t>
            </a:r>
            <a:endParaRPr lang="en-US" altLang="ja-JP" sz="1200" b="1" dirty="0" smtClean="0">
              <a:solidFill>
                <a:schemeClr val="tx1"/>
              </a:solidFill>
              <a:latin typeface="ＭＳ Ｐゴシック" panose="020B0600070205080204" pitchFamily="50" charset="-128"/>
              <a:ea typeface="ＭＳ Ｐゴシック" panose="020B0600070205080204" pitchFamily="50" charset="-128"/>
            </a:endParaRPr>
          </a:p>
          <a:p>
            <a:pPr marL="85725" indent="-85725">
              <a:spcBef>
                <a:spcPts val="600"/>
              </a:spcBef>
            </a:pPr>
            <a:r>
              <a:rPr lang="ja-JP" altLang="en-US" sz="1200" dirty="0" smtClean="0">
                <a:solidFill>
                  <a:schemeClr val="tx1"/>
                </a:solidFill>
                <a:latin typeface="ＭＳ Ｐ明朝" panose="02020600040205080304" pitchFamily="18" charset="-128"/>
                <a:ea typeface="ＭＳ Ｐ明朝" panose="02020600040205080304" pitchFamily="18" charset="-128"/>
              </a:rPr>
              <a:t>・大阪センチュリー</a:t>
            </a:r>
            <a:r>
              <a:rPr lang="ja-JP" altLang="en-US" sz="1200" dirty="0">
                <a:solidFill>
                  <a:schemeClr val="tx1"/>
                </a:solidFill>
                <a:latin typeface="ＭＳ Ｐ明朝" panose="02020600040205080304" pitchFamily="18" charset="-128"/>
                <a:ea typeface="ＭＳ Ｐ明朝" panose="02020600040205080304" pitchFamily="18" charset="-128"/>
              </a:rPr>
              <a:t>交響</a:t>
            </a:r>
            <a:r>
              <a:rPr lang="ja-JP" altLang="en-US" sz="1200" dirty="0" smtClean="0">
                <a:solidFill>
                  <a:schemeClr val="tx1"/>
                </a:solidFill>
                <a:latin typeface="ＭＳ Ｐ明朝" panose="02020600040205080304" pitchFamily="18" charset="-128"/>
                <a:ea typeface="ＭＳ Ｐ明朝" panose="02020600040205080304" pitchFamily="18" charset="-128"/>
              </a:rPr>
              <a:t>楽団　　　⇒　自立化</a:t>
            </a:r>
            <a:endParaRPr lang="ja-JP" altLang="en-US" sz="1200" dirty="0">
              <a:solidFill>
                <a:schemeClr val="tx1"/>
              </a:solidFill>
              <a:latin typeface="ＭＳ Ｐ明朝" panose="02020600040205080304" pitchFamily="18" charset="-128"/>
              <a:ea typeface="ＭＳ Ｐ明朝" panose="02020600040205080304" pitchFamily="18" charset="-128"/>
            </a:endParaRPr>
          </a:p>
          <a:p>
            <a:pPr marL="85725" indent="-85725"/>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85725" indent="-85725">
              <a:spcBef>
                <a:spcPts val="600"/>
              </a:spcBef>
            </a:pPr>
            <a:r>
              <a:rPr lang="ja-JP" altLang="en-US" sz="1200" dirty="0" smtClean="0">
                <a:solidFill>
                  <a:schemeClr val="tx1"/>
                </a:solidFill>
                <a:latin typeface="ＭＳ Ｐ明朝" panose="02020600040205080304" pitchFamily="18" charset="-128"/>
                <a:ea typeface="ＭＳ Ｐ明朝" panose="02020600040205080304" pitchFamily="18" charset="-128"/>
              </a:rPr>
              <a:t>・大阪ﾌｨﾙﾊｰﾓﾆｰ交響楽団 </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752475" indent="-752475">
              <a:spcBef>
                <a:spcPts val="300"/>
              </a:spcBef>
            </a:pPr>
            <a:r>
              <a:rPr lang="ja-JP" altLang="en-US" sz="1200" dirty="0" smtClean="0">
                <a:solidFill>
                  <a:schemeClr val="tx1"/>
                </a:solidFill>
                <a:latin typeface="ＭＳ Ｐ明朝" panose="02020600040205080304" pitchFamily="18" charset="-128"/>
                <a:ea typeface="ＭＳ Ｐ明朝" panose="02020600040205080304" pitchFamily="18" charset="-128"/>
              </a:rPr>
              <a:t>　⇒　自立化移行中</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752475" indent="-752475"/>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752475" indent="-752475">
              <a:spcBef>
                <a:spcPts val="600"/>
              </a:spcBef>
            </a:pPr>
            <a:r>
              <a:rPr lang="ja-JP" altLang="en-US" sz="1200" dirty="0">
                <a:solidFill>
                  <a:schemeClr val="tx1"/>
                </a:solidFill>
                <a:latin typeface="ＭＳ Ｐ明朝" panose="02020600040205080304" pitchFamily="18" charset="-128"/>
                <a:ea typeface="ＭＳ Ｐ明朝" panose="02020600040205080304" pitchFamily="18" charset="-128"/>
              </a:rPr>
              <a:t>・</a:t>
            </a:r>
            <a:r>
              <a:rPr lang="ja-JP" altLang="en-US" sz="1200" dirty="0" smtClean="0">
                <a:solidFill>
                  <a:schemeClr val="tx1"/>
                </a:solidFill>
                <a:latin typeface="ＭＳ Ｐ明朝" panose="02020600040205080304" pitchFamily="18" charset="-128"/>
                <a:ea typeface="ＭＳ Ｐ明朝" panose="02020600040205080304" pitchFamily="18" charset="-128"/>
              </a:rPr>
              <a:t>文楽協会</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354013" indent="-354013">
              <a:spcBef>
                <a:spcPts val="300"/>
              </a:spcBef>
            </a:pPr>
            <a:r>
              <a:rPr lang="ja-JP" altLang="en-US" sz="1200" dirty="0" smtClean="0">
                <a:solidFill>
                  <a:schemeClr val="tx1"/>
                </a:solidFill>
                <a:latin typeface="ＭＳ Ｐ明朝" panose="02020600040205080304" pitchFamily="18" charset="-128"/>
                <a:ea typeface="ＭＳ Ｐ明朝" panose="02020600040205080304" pitchFamily="18" charset="-128"/>
              </a:rPr>
              <a:t>　⇒　事業費補助への転換、</a:t>
            </a:r>
            <a:r>
              <a:rPr lang="en-US" altLang="ja-JP" sz="1200" dirty="0" smtClean="0">
                <a:solidFill>
                  <a:schemeClr val="tx1"/>
                </a:solidFill>
                <a:latin typeface="ＭＳ Ｐ明朝" panose="02020600040205080304" pitchFamily="18" charset="-128"/>
                <a:ea typeface="ＭＳ Ｐ明朝" panose="02020600040205080304" pitchFamily="18" charset="-128"/>
              </a:rPr>
              <a:t/>
            </a:r>
            <a:br>
              <a:rPr lang="en-US" altLang="ja-JP" sz="1200" dirty="0" smtClean="0">
                <a:solidFill>
                  <a:schemeClr val="tx1"/>
                </a:solidFill>
                <a:latin typeface="ＭＳ Ｐ明朝" panose="02020600040205080304" pitchFamily="18" charset="-128"/>
                <a:ea typeface="ＭＳ Ｐ明朝" panose="02020600040205080304" pitchFamily="18" charset="-128"/>
              </a:rPr>
            </a:br>
            <a:r>
              <a:rPr lang="ja-JP" altLang="en-US" sz="1200" dirty="0" smtClean="0">
                <a:solidFill>
                  <a:schemeClr val="tx1"/>
                </a:solidFill>
                <a:latin typeface="ＭＳ Ｐ明朝" panose="02020600040205080304" pitchFamily="18" charset="-128"/>
                <a:ea typeface="ＭＳ Ｐ明朝" panose="02020600040205080304" pitchFamily="18" charset="-128"/>
              </a:rPr>
              <a:t>自立化移行中</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752475" indent="-752475">
              <a:spcBef>
                <a:spcPts val="600"/>
              </a:spcBef>
            </a:pPr>
            <a:r>
              <a:rPr lang="ja-JP" altLang="en-US" sz="1200" dirty="0">
                <a:solidFill>
                  <a:schemeClr val="tx1"/>
                </a:solidFill>
                <a:latin typeface="ＭＳ Ｐ明朝" panose="02020600040205080304" pitchFamily="18" charset="-128"/>
                <a:ea typeface="ＭＳ Ｐ明朝" panose="02020600040205080304" pitchFamily="18" charset="-128"/>
              </a:rPr>
              <a:t>・</a:t>
            </a:r>
            <a:r>
              <a:rPr lang="ja-JP" altLang="en-US" sz="1200" dirty="0" smtClean="0">
                <a:solidFill>
                  <a:schemeClr val="tx1"/>
                </a:solidFill>
                <a:latin typeface="ＭＳ Ｐ明朝" panose="02020600040205080304" pitchFamily="18" charset="-128"/>
                <a:ea typeface="ＭＳ Ｐ明朝" panose="02020600040205080304" pitchFamily="18" charset="-128"/>
              </a:rPr>
              <a:t>大阪市音楽団</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266700" indent="-266700">
              <a:spcBef>
                <a:spcPts val="600"/>
              </a:spcBef>
            </a:pPr>
            <a:r>
              <a:rPr lang="ja-JP" altLang="en-US" sz="1200" dirty="0" smtClean="0">
                <a:solidFill>
                  <a:schemeClr val="tx1"/>
                </a:solidFill>
                <a:latin typeface="ＭＳ Ｐ明朝" panose="02020600040205080304" pitchFamily="18" charset="-128"/>
                <a:ea typeface="ＭＳ Ｐ明朝" panose="02020600040205080304" pitchFamily="18" charset="-128"/>
              </a:rPr>
              <a:t>　⇒　自立化</a:t>
            </a:r>
            <a:r>
              <a:rPr lang="en-US" altLang="ja-JP" sz="1200" dirty="0" smtClean="0">
                <a:solidFill>
                  <a:schemeClr val="tx1"/>
                </a:solidFill>
                <a:latin typeface="ＭＳ Ｐ明朝" panose="02020600040205080304" pitchFamily="18" charset="-128"/>
                <a:ea typeface="ＭＳ Ｐ明朝" panose="02020600040205080304" pitchFamily="18" charset="-128"/>
              </a:rPr>
              <a:t/>
            </a:r>
            <a:br>
              <a:rPr lang="en-US" altLang="ja-JP" sz="1200" dirty="0" smtClean="0">
                <a:solidFill>
                  <a:schemeClr val="tx1"/>
                </a:solidFill>
                <a:latin typeface="ＭＳ Ｐ明朝" panose="02020600040205080304" pitchFamily="18" charset="-128"/>
                <a:ea typeface="ＭＳ Ｐ明朝" panose="02020600040205080304" pitchFamily="18" charset="-128"/>
              </a:rPr>
            </a:br>
            <a:r>
              <a:rPr lang="ja-JP" altLang="en-US" sz="1200" dirty="0" smtClean="0">
                <a:solidFill>
                  <a:schemeClr val="tx1"/>
                </a:solidFill>
                <a:latin typeface="ＭＳ Ｐ明朝" panose="02020600040205080304" pitchFamily="18" charset="-128"/>
                <a:ea typeface="ＭＳ Ｐ明朝" panose="02020600040205080304" pitchFamily="18" charset="-128"/>
              </a:rPr>
              <a:t>（直営→一般</a:t>
            </a:r>
            <a:r>
              <a:rPr lang="ja-JP" altLang="en-US" sz="1200" dirty="0">
                <a:solidFill>
                  <a:schemeClr val="tx1"/>
                </a:solidFill>
                <a:latin typeface="ＭＳ Ｐ明朝" panose="02020600040205080304" pitchFamily="18" charset="-128"/>
                <a:ea typeface="ＭＳ Ｐ明朝" panose="02020600040205080304" pitchFamily="18" charset="-128"/>
              </a:rPr>
              <a:t>社団</a:t>
            </a:r>
            <a:r>
              <a:rPr lang="ja-JP" altLang="en-US" sz="1200" dirty="0" smtClean="0">
                <a:solidFill>
                  <a:schemeClr val="tx1"/>
                </a:solidFill>
                <a:latin typeface="ＭＳ Ｐ明朝" panose="02020600040205080304" pitchFamily="18" charset="-128"/>
                <a:ea typeface="ＭＳ Ｐ明朝" panose="02020600040205080304" pitchFamily="18" charset="-128"/>
              </a:rPr>
              <a:t>法人化）</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p:txBody>
      </p:sp>
      <p:sp>
        <p:nvSpPr>
          <p:cNvPr id="17" name="スライド番号プレースホルダ 16"/>
          <p:cNvSpPr>
            <a:spLocks noGrp="1"/>
          </p:cNvSpPr>
          <p:nvPr>
            <p:ph type="sldNum" sz="quarter" idx="12"/>
          </p:nvPr>
        </p:nvSpPr>
        <p:spPr/>
        <p:txBody>
          <a:bodyPr/>
          <a:lstStyle/>
          <a:p>
            <a:fld id="{37EF5067-3AB7-4642-9103-42CBD40CC6D9}" type="slidenum">
              <a:rPr kumimoji="1" lang="ja-JP" altLang="en-US" smtClean="0"/>
              <a:pPr/>
              <a:t>117</a:t>
            </a:fld>
            <a:endParaRPr kumimoji="1" lang="ja-JP" altLang="en-US" dirty="0"/>
          </a:p>
        </p:txBody>
      </p:sp>
    </p:spTree>
    <p:extLst>
      <p:ext uri="{BB962C8B-B14F-4D97-AF65-F5344CB8AC3E}">
        <p14:creationId xmlns:p14="http://schemas.microsoft.com/office/powerpoint/2010/main" val="1556462292"/>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81891" y="13287"/>
            <a:ext cx="9628355" cy="358331"/>
          </a:xfrm>
          <a:prstGeom prst="rect">
            <a:avLst/>
          </a:prstGeom>
          <a:noFill/>
        </p:spPr>
        <p:txBody>
          <a:bodyPr wrap="square" lIns="65306" tIns="32653" rIns="65306" bIns="32653" rtlCol="0">
            <a:spAutoFit/>
          </a:bodyPr>
          <a:lstStyle/>
          <a:p>
            <a:r>
              <a:rPr lang="ja-JP" altLang="en-US" dirty="0" smtClean="0"/>
              <a:t>団体への支援策の改革（概要）</a:t>
            </a:r>
            <a:endParaRPr lang="ja-JP" altLang="en-US" dirty="0"/>
          </a:p>
        </p:txBody>
      </p:sp>
      <p:sp>
        <p:nvSpPr>
          <p:cNvPr id="9" name="正方形/長方形 8"/>
          <p:cNvSpPr/>
          <p:nvPr/>
        </p:nvSpPr>
        <p:spPr>
          <a:xfrm>
            <a:off x="194048" y="2349882"/>
            <a:ext cx="2574551" cy="685418"/>
          </a:xfrm>
          <a:prstGeom prst="rect">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t"/>
          <a:lstStyle/>
          <a:p>
            <a:r>
              <a:rPr kumimoji="1" lang="ja-JP" altLang="en-US" sz="1400" dirty="0" smtClean="0"/>
              <a:t>（１）大阪センチュリー交響楽団</a:t>
            </a:r>
            <a:endParaRPr kumimoji="1" lang="en-US" altLang="ja-JP" sz="1400" dirty="0" smtClean="0"/>
          </a:p>
          <a:p>
            <a:pPr algn="r"/>
            <a:r>
              <a:rPr lang="ja-JP" altLang="en-US" sz="1400" dirty="0" smtClean="0"/>
              <a:t>（大阪府）</a:t>
            </a:r>
            <a:endParaRPr kumimoji="1" lang="en-US" altLang="ja-JP" sz="1400" dirty="0" smtClean="0"/>
          </a:p>
        </p:txBody>
      </p:sp>
      <p:graphicFrame>
        <p:nvGraphicFramePr>
          <p:cNvPr id="11" name="表 10"/>
          <p:cNvGraphicFramePr>
            <a:graphicFrameLocks noGrp="1"/>
          </p:cNvGraphicFramePr>
          <p:nvPr>
            <p:extLst>
              <p:ext uri="{D42A27DB-BD31-4B8C-83A1-F6EECF244321}">
                <p14:modId xmlns:p14="http://schemas.microsoft.com/office/powerpoint/2010/main" val="1808322394"/>
              </p:ext>
            </p:extLst>
          </p:nvPr>
        </p:nvGraphicFramePr>
        <p:xfrm>
          <a:off x="2864768" y="400336"/>
          <a:ext cx="6870880" cy="1882504"/>
        </p:xfrm>
        <a:graphic>
          <a:graphicData uri="http://schemas.openxmlformats.org/drawingml/2006/table">
            <a:tbl>
              <a:tblPr firstRow="1" bandRow="1">
                <a:tableStyleId>{7DF18680-E054-41AD-8BC1-D1AEF772440D}</a:tableStyleId>
              </a:tblPr>
              <a:tblGrid>
                <a:gridCol w="1374176">
                  <a:extLst>
                    <a:ext uri="{9D8B030D-6E8A-4147-A177-3AD203B41FA5}">
                      <a16:colId xmlns:a16="http://schemas.microsoft.com/office/drawing/2014/main" val="20000"/>
                    </a:ext>
                  </a:extLst>
                </a:gridCol>
                <a:gridCol w="1374176">
                  <a:extLst>
                    <a:ext uri="{9D8B030D-6E8A-4147-A177-3AD203B41FA5}">
                      <a16:colId xmlns:a16="http://schemas.microsoft.com/office/drawing/2014/main" val="20001"/>
                    </a:ext>
                  </a:extLst>
                </a:gridCol>
                <a:gridCol w="1374176">
                  <a:extLst>
                    <a:ext uri="{9D8B030D-6E8A-4147-A177-3AD203B41FA5}">
                      <a16:colId xmlns:a16="http://schemas.microsoft.com/office/drawing/2014/main" val="20002"/>
                    </a:ext>
                  </a:extLst>
                </a:gridCol>
                <a:gridCol w="1374176">
                  <a:extLst>
                    <a:ext uri="{9D8B030D-6E8A-4147-A177-3AD203B41FA5}">
                      <a16:colId xmlns:a16="http://schemas.microsoft.com/office/drawing/2014/main" val="20003"/>
                    </a:ext>
                  </a:extLst>
                </a:gridCol>
                <a:gridCol w="1374176">
                  <a:extLst>
                    <a:ext uri="{9D8B030D-6E8A-4147-A177-3AD203B41FA5}">
                      <a16:colId xmlns:a16="http://schemas.microsoft.com/office/drawing/2014/main" val="20004"/>
                    </a:ext>
                  </a:extLst>
                </a:gridCol>
              </a:tblGrid>
              <a:tr h="220352">
                <a:tc gridSpan="5">
                  <a:txBody>
                    <a:bodyPr/>
                    <a:lstStyle/>
                    <a:p>
                      <a:pPr algn="ctr"/>
                      <a:r>
                        <a:rPr kumimoji="1" lang="ja-JP" altLang="en-US" sz="1400" dirty="0" smtClean="0"/>
                        <a:t>文化関係団体への支援の考え方</a:t>
                      </a:r>
                      <a:endParaRPr kumimoji="1" lang="ja-JP" altLang="en-US" sz="1400"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extLst>
                  <a:ext uri="{0D108BD9-81ED-4DB2-BD59-A6C34878D82A}">
                    <a16:rowId xmlns:a16="http://schemas.microsoft.com/office/drawing/2014/main" val="10000"/>
                  </a:ext>
                </a:extLst>
              </a:tr>
              <a:tr h="1577704">
                <a:tc>
                  <a:txBody>
                    <a:bodyPr/>
                    <a:lstStyle/>
                    <a:p>
                      <a:pPr algn="ctr"/>
                      <a:r>
                        <a:rPr kumimoji="1" lang="ja-JP" altLang="en-US" sz="1200" dirty="0" smtClean="0"/>
                        <a:t>①</a:t>
                      </a:r>
                      <a:endParaRPr kumimoji="1" lang="en-US" altLang="ja-JP" sz="1200" dirty="0" smtClean="0"/>
                    </a:p>
                    <a:p>
                      <a:r>
                        <a:rPr kumimoji="1" lang="ja-JP" altLang="en-US" sz="1200" dirty="0" smtClean="0"/>
                        <a:t>特定団体の支援は行わない（一義的には自立的な運営をめざす）</a:t>
                      </a:r>
                    </a:p>
                    <a:p>
                      <a:endParaRPr kumimoji="1" lang="en-US" altLang="ja-JP" sz="1200" dirty="0" smtClean="0"/>
                    </a:p>
                  </a:txBody>
                  <a:tcPr marL="72000" marR="36000"/>
                </a:tc>
                <a:tc>
                  <a:txBody>
                    <a:bodyPr/>
                    <a:lstStyle/>
                    <a:p>
                      <a:pPr algn="ctr"/>
                      <a:r>
                        <a:rPr kumimoji="1" lang="ja-JP" altLang="en-US" sz="1200" dirty="0" smtClean="0"/>
                        <a:t>②</a:t>
                      </a:r>
                      <a:endParaRPr kumimoji="1" lang="en-US" altLang="ja-JP" sz="1200" dirty="0" smtClean="0"/>
                    </a:p>
                    <a:p>
                      <a:r>
                        <a:rPr kumimoji="1" lang="ja-JP" altLang="en-US" sz="1200" dirty="0" smtClean="0"/>
                        <a:t>支援を行う場合は、団体運営への補助ではなく、事業に対する補助とする</a:t>
                      </a:r>
                    </a:p>
                    <a:p>
                      <a:endParaRPr kumimoji="1" lang="ja-JP" altLang="en-US" sz="1200" dirty="0"/>
                    </a:p>
                  </a:txBody>
                  <a:tcPr marL="72000" marR="36000"/>
                </a:tc>
                <a:tc>
                  <a:txBody>
                    <a:bodyPr/>
                    <a:lstStyle/>
                    <a:p>
                      <a:pPr algn="ctr"/>
                      <a:r>
                        <a:rPr kumimoji="1" lang="ja-JP" altLang="en-US" sz="1200" dirty="0" smtClean="0"/>
                        <a:t>③</a:t>
                      </a:r>
                      <a:endParaRPr kumimoji="1" lang="en-US" altLang="ja-JP" sz="1200" dirty="0" smtClean="0"/>
                    </a:p>
                    <a:p>
                      <a:r>
                        <a:rPr kumimoji="1" lang="ja-JP" altLang="en-US" sz="1200" dirty="0" smtClean="0"/>
                        <a:t>補助を行う際にも、競争環境の中での一般補助の手法を用い、また、成果や実績に応じてインセンティブを設けるなどの工夫も行う</a:t>
                      </a:r>
                      <a:endParaRPr kumimoji="1" lang="ja-JP" altLang="en-US" sz="1200" dirty="0"/>
                    </a:p>
                  </a:txBody>
                  <a:tcPr marL="72000" marR="36000"/>
                </a:tc>
                <a:tc>
                  <a:txBody>
                    <a:bodyPr/>
                    <a:lstStyle/>
                    <a:p>
                      <a:pPr algn="ctr"/>
                      <a:r>
                        <a:rPr kumimoji="1" lang="ja-JP" altLang="en-US" sz="1200" dirty="0" smtClean="0"/>
                        <a:t>④</a:t>
                      </a:r>
                      <a:endParaRPr kumimoji="1" lang="en-US" altLang="ja-JP" sz="1200" dirty="0" smtClean="0"/>
                    </a:p>
                    <a:p>
                      <a:r>
                        <a:rPr kumimoji="1" lang="ja-JP" altLang="en-US" sz="1200" dirty="0" smtClean="0"/>
                        <a:t>費用対効果を踏まえた補助対象や補助金額の決定を行う</a:t>
                      </a:r>
                    </a:p>
                    <a:p>
                      <a:endParaRPr kumimoji="1" lang="ja-JP" altLang="en-US" sz="1200" dirty="0" smtClean="0"/>
                    </a:p>
                    <a:p>
                      <a:endParaRPr kumimoji="1" lang="ja-JP" altLang="en-US" sz="1200" dirty="0"/>
                    </a:p>
                  </a:txBody>
                  <a:tcPr marL="72000" marR="36000"/>
                </a:tc>
                <a:tc>
                  <a:txBody>
                    <a:bodyPr/>
                    <a:lstStyle/>
                    <a:p>
                      <a:pPr algn="ctr"/>
                      <a:r>
                        <a:rPr kumimoji="1" lang="ja-JP" altLang="en-US" sz="1200" dirty="0" smtClean="0"/>
                        <a:t>⑤</a:t>
                      </a:r>
                      <a:endParaRPr kumimoji="1" lang="en-US" altLang="ja-JP" sz="1200" dirty="0" smtClean="0"/>
                    </a:p>
                    <a:p>
                      <a:r>
                        <a:rPr kumimoji="1" lang="ja-JP" altLang="en-US" sz="1200" dirty="0" smtClean="0"/>
                        <a:t>費用対効果や事業の効果検証には、行政ではなく、芸術文化の専門家による評価を行う</a:t>
                      </a:r>
                    </a:p>
                    <a:p>
                      <a:endParaRPr kumimoji="1" lang="ja-JP" altLang="en-US" sz="1200" dirty="0"/>
                    </a:p>
                  </a:txBody>
                  <a:tcPr marL="72000" marR="36000"/>
                </a:tc>
                <a:extLst>
                  <a:ext uri="{0D108BD9-81ED-4DB2-BD59-A6C34878D82A}">
                    <a16:rowId xmlns:a16="http://schemas.microsoft.com/office/drawing/2014/main" val="10001"/>
                  </a:ext>
                </a:extLst>
              </a:tr>
            </a:tbl>
          </a:graphicData>
        </a:graphic>
      </p:graphicFrame>
      <p:graphicFrame>
        <p:nvGraphicFramePr>
          <p:cNvPr id="12" name="表 11"/>
          <p:cNvGraphicFramePr>
            <a:graphicFrameLocks noGrp="1"/>
          </p:cNvGraphicFramePr>
          <p:nvPr>
            <p:extLst>
              <p:ext uri="{D42A27DB-BD31-4B8C-83A1-F6EECF244321}">
                <p14:modId xmlns:p14="http://schemas.microsoft.com/office/powerpoint/2010/main" val="1398241852"/>
              </p:ext>
            </p:extLst>
          </p:nvPr>
        </p:nvGraphicFramePr>
        <p:xfrm>
          <a:off x="2864768" y="2352462"/>
          <a:ext cx="6912768" cy="731520"/>
        </p:xfrm>
        <a:graphic>
          <a:graphicData uri="http://schemas.openxmlformats.org/drawingml/2006/table">
            <a:tbl>
              <a:tblPr firstRow="1" bandRow="1">
                <a:tableStyleId>{BDBED569-4797-4DF1-A0F4-6AAB3CD982D8}</a:tableStyleId>
              </a:tblPr>
              <a:tblGrid>
                <a:gridCol w="1377504">
                  <a:extLst>
                    <a:ext uri="{9D8B030D-6E8A-4147-A177-3AD203B41FA5}">
                      <a16:colId xmlns:a16="http://schemas.microsoft.com/office/drawing/2014/main" val="20000"/>
                    </a:ext>
                  </a:extLst>
                </a:gridCol>
                <a:gridCol w="1377504">
                  <a:extLst>
                    <a:ext uri="{9D8B030D-6E8A-4147-A177-3AD203B41FA5}">
                      <a16:colId xmlns:a16="http://schemas.microsoft.com/office/drawing/2014/main" val="20001"/>
                    </a:ext>
                  </a:extLst>
                </a:gridCol>
                <a:gridCol w="1377504">
                  <a:extLst>
                    <a:ext uri="{9D8B030D-6E8A-4147-A177-3AD203B41FA5}">
                      <a16:colId xmlns:a16="http://schemas.microsoft.com/office/drawing/2014/main" val="20002"/>
                    </a:ext>
                  </a:extLst>
                </a:gridCol>
                <a:gridCol w="1377504">
                  <a:extLst>
                    <a:ext uri="{9D8B030D-6E8A-4147-A177-3AD203B41FA5}">
                      <a16:colId xmlns:a16="http://schemas.microsoft.com/office/drawing/2014/main" val="20003"/>
                    </a:ext>
                  </a:extLst>
                </a:gridCol>
                <a:gridCol w="1402752">
                  <a:extLst>
                    <a:ext uri="{9D8B030D-6E8A-4147-A177-3AD203B41FA5}">
                      <a16:colId xmlns:a16="http://schemas.microsoft.com/office/drawing/2014/main" val="20004"/>
                    </a:ext>
                  </a:extLst>
                </a:gridCol>
              </a:tblGrid>
              <a:tr h="225701">
                <a:tc>
                  <a:txBody>
                    <a:bodyPr/>
                    <a:lstStyle/>
                    <a:p>
                      <a:pPr algn="ctr"/>
                      <a:r>
                        <a:rPr kumimoji="1" lang="ja-JP" altLang="en-US" sz="1200" b="0" dirty="0" smtClean="0"/>
                        <a:t>✔</a:t>
                      </a:r>
                      <a:endParaRPr kumimoji="1" lang="en-US" altLang="ja-JP" sz="1200" b="0" dirty="0" smtClean="0"/>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tc>
                  <a:txBody>
                    <a:bodyPr/>
                    <a:lstStyle/>
                    <a:p>
                      <a:pPr algn="ctr"/>
                      <a:endParaRPr kumimoji="1" lang="ja-JP" altLang="en-US" sz="1200" b="0" dirty="0"/>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tc>
                  <a:txBody>
                    <a:bodyPr/>
                    <a:lstStyle/>
                    <a:p>
                      <a:pPr algn="ctr"/>
                      <a:endParaRPr kumimoji="1" lang="ja-JP" altLang="en-US" sz="1200" b="0" dirty="0"/>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tc>
                  <a:txBody>
                    <a:bodyPr/>
                    <a:lstStyle/>
                    <a:p>
                      <a:pPr algn="ctr"/>
                      <a:endParaRPr kumimoji="1" lang="ja-JP" altLang="en-US" sz="1200" b="0" dirty="0"/>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tc>
                  <a:txBody>
                    <a:bodyPr/>
                    <a:lstStyle/>
                    <a:p>
                      <a:pPr algn="ctr"/>
                      <a:endParaRPr kumimoji="1" lang="ja-JP" altLang="en-US" sz="1200" b="0" dirty="0"/>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extLst>
                  <a:ext uri="{0D108BD9-81ED-4DB2-BD59-A6C34878D82A}">
                    <a16:rowId xmlns:a16="http://schemas.microsoft.com/office/drawing/2014/main" val="10000"/>
                  </a:ext>
                </a:extLst>
              </a:tr>
              <a:tr h="414721">
                <a:tc gridSpan="5">
                  <a:txBody>
                    <a:bodyPr/>
                    <a:lstStyle/>
                    <a:p>
                      <a:r>
                        <a:rPr kumimoji="1" lang="ja-JP" altLang="en-US" sz="1200" b="0" dirty="0" smtClean="0">
                          <a:latin typeface="ＭＳ Ｐ明朝" panose="02020600040205080304" pitchFamily="18" charset="-128"/>
                          <a:ea typeface="ＭＳ Ｐ明朝" panose="02020600040205080304" pitchFamily="18" charset="-128"/>
                        </a:rPr>
                        <a:t>・補助金を段階的に廃止（</a:t>
                      </a:r>
                      <a:r>
                        <a:rPr kumimoji="1" lang="en-US" altLang="ja-JP" sz="1200" b="0" dirty="0" smtClean="0">
                          <a:latin typeface="ＭＳ Ｐ明朝" panose="02020600040205080304" pitchFamily="18" charset="-128"/>
                          <a:ea typeface="ＭＳ Ｐ明朝" panose="02020600040205080304" pitchFamily="18" charset="-128"/>
                        </a:rPr>
                        <a:t>2008</a:t>
                      </a:r>
                      <a:r>
                        <a:rPr kumimoji="1" lang="ja-JP" altLang="en-US" sz="1200" b="0" dirty="0" smtClean="0">
                          <a:latin typeface="ＭＳ Ｐ明朝" panose="02020600040205080304" pitchFamily="18" charset="-128"/>
                          <a:ea typeface="ＭＳ Ｐ明朝" panose="02020600040205080304" pitchFamily="18" charset="-128"/>
                        </a:rPr>
                        <a:t>年度　</a:t>
                      </a:r>
                      <a:r>
                        <a:rPr kumimoji="1" lang="en-US" altLang="ja-JP" sz="1200" b="0" dirty="0" smtClean="0">
                          <a:latin typeface="ＭＳ Ｐ明朝" panose="02020600040205080304" pitchFamily="18" charset="-128"/>
                          <a:ea typeface="ＭＳ Ｐ明朝" panose="02020600040205080304" pitchFamily="18" charset="-128"/>
                        </a:rPr>
                        <a:t>3.9</a:t>
                      </a:r>
                      <a:r>
                        <a:rPr kumimoji="1" lang="ja-JP" altLang="en-US" sz="1200" b="0" dirty="0" smtClean="0">
                          <a:latin typeface="ＭＳ Ｐ明朝" panose="02020600040205080304" pitchFamily="18" charset="-128"/>
                          <a:ea typeface="ＭＳ Ｐ明朝" panose="02020600040205080304" pitchFamily="18" charset="-128"/>
                        </a:rPr>
                        <a:t>億円　→見直し後：</a:t>
                      </a:r>
                      <a:r>
                        <a:rPr kumimoji="1" lang="en-US" altLang="ja-JP" sz="1200" b="0" dirty="0" smtClean="0">
                          <a:latin typeface="ＭＳ Ｐ明朝" panose="02020600040205080304" pitchFamily="18" charset="-128"/>
                          <a:ea typeface="ＭＳ Ｐ明朝" panose="02020600040205080304" pitchFamily="18" charset="-128"/>
                        </a:rPr>
                        <a:t>2009</a:t>
                      </a:r>
                      <a:r>
                        <a:rPr kumimoji="1" lang="ja-JP" altLang="en-US" sz="1200" b="0" dirty="0" smtClean="0">
                          <a:latin typeface="ＭＳ Ｐ明朝" panose="02020600040205080304" pitchFamily="18" charset="-128"/>
                          <a:ea typeface="ＭＳ Ｐ明朝" panose="02020600040205080304" pitchFamily="18" charset="-128"/>
                        </a:rPr>
                        <a:t>年度　</a:t>
                      </a:r>
                      <a:r>
                        <a:rPr kumimoji="1" lang="en-US" altLang="ja-JP" sz="1200" b="0" dirty="0" smtClean="0">
                          <a:latin typeface="ＭＳ Ｐ明朝" panose="02020600040205080304" pitchFamily="18" charset="-128"/>
                          <a:ea typeface="ＭＳ Ｐ明朝" panose="02020600040205080304" pitchFamily="18" charset="-128"/>
                        </a:rPr>
                        <a:t>1.1</a:t>
                      </a:r>
                      <a:r>
                        <a:rPr kumimoji="1" lang="ja-JP" altLang="en-US" sz="1200" b="0" dirty="0" smtClean="0">
                          <a:latin typeface="ＭＳ Ｐ明朝" panose="02020600040205080304" pitchFamily="18" charset="-128"/>
                          <a:ea typeface="ＭＳ Ｐ明朝" panose="02020600040205080304" pitchFamily="18" charset="-128"/>
                        </a:rPr>
                        <a:t>億円　→　</a:t>
                      </a:r>
                      <a:r>
                        <a:rPr kumimoji="1" lang="en-US" altLang="ja-JP" sz="1200" b="0" dirty="0" smtClean="0">
                          <a:latin typeface="ＭＳ Ｐ明朝" panose="02020600040205080304" pitchFamily="18" charset="-128"/>
                          <a:ea typeface="ＭＳ Ｐ明朝" panose="02020600040205080304" pitchFamily="18" charset="-128"/>
                        </a:rPr>
                        <a:t>2011</a:t>
                      </a:r>
                      <a:r>
                        <a:rPr kumimoji="1" lang="ja-JP" altLang="en-US" sz="1200" b="0" dirty="0" smtClean="0">
                          <a:latin typeface="ＭＳ Ｐ明朝" panose="02020600040205080304" pitchFamily="18" charset="-128"/>
                          <a:ea typeface="ＭＳ Ｐ明朝" panose="02020600040205080304" pitchFamily="18" charset="-128"/>
                        </a:rPr>
                        <a:t>年</a:t>
                      </a:r>
                      <a:r>
                        <a:rPr kumimoji="1" lang="en-US" altLang="ja-JP" sz="1200" b="0" dirty="0" smtClean="0">
                          <a:latin typeface="ＭＳ Ｐ明朝" panose="02020600040205080304" pitchFamily="18" charset="-128"/>
                          <a:ea typeface="ＭＳ Ｐ明朝" panose="02020600040205080304" pitchFamily="18" charset="-128"/>
                        </a:rPr>
                        <a:t>4</a:t>
                      </a:r>
                      <a:r>
                        <a:rPr kumimoji="1" lang="ja-JP" altLang="en-US" sz="1200" b="0" dirty="0" smtClean="0">
                          <a:latin typeface="ＭＳ Ｐ明朝" panose="02020600040205080304" pitchFamily="18" charset="-128"/>
                          <a:ea typeface="ＭＳ Ｐ明朝" panose="02020600040205080304" pitchFamily="18" charset="-128"/>
                        </a:rPr>
                        <a:t>月　０円）</a:t>
                      </a:r>
                      <a:endParaRPr kumimoji="1" lang="en-US" altLang="ja-JP" sz="1200" b="0" dirty="0" smtClean="0">
                        <a:latin typeface="ＭＳ Ｐ明朝" panose="02020600040205080304" pitchFamily="18" charset="-128"/>
                        <a:ea typeface="ＭＳ Ｐ明朝" panose="02020600040205080304" pitchFamily="18" charset="-128"/>
                      </a:endParaRPr>
                    </a:p>
                    <a:p>
                      <a:r>
                        <a:rPr kumimoji="1" lang="ja-JP" altLang="en-US" sz="1200" b="0" dirty="0" smtClean="0">
                          <a:latin typeface="ＭＳ Ｐ明朝" panose="02020600040205080304" pitchFamily="18" charset="-128"/>
                          <a:ea typeface="ＭＳ Ｐ明朝" panose="02020600040205080304" pitchFamily="18" charset="-128"/>
                        </a:rPr>
                        <a:t>・</a:t>
                      </a:r>
                      <a:r>
                        <a:rPr kumimoji="1" lang="en-US" altLang="ja-JP" sz="1200" b="0" dirty="0" smtClean="0">
                          <a:latin typeface="ＭＳ Ｐ明朝" panose="02020600040205080304" pitchFamily="18" charset="-128"/>
                          <a:ea typeface="ＭＳ Ｐ明朝" panose="02020600040205080304" pitchFamily="18" charset="-128"/>
                        </a:rPr>
                        <a:t>2011</a:t>
                      </a:r>
                      <a:r>
                        <a:rPr kumimoji="1" lang="ja-JP" altLang="en-US" sz="1200" b="0" dirty="0" smtClean="0">
                          <a:latin typeface="ＭＳ Ｐ明朝" panose="02020600040205080304" pitchFamily="18" charset="-128"/>
                          <a:ea typeface="ＭＳ Ｐ明朝" panose="02020600040205080304" pitchFamily="18" charset="-128"/>
                        </a:rPr>
                        <a:t>年</a:t>
                      </a:r>
                      <a:r>
                        <a:rPr kumimoji="1" lang="en-US" altLang="ja-JP" sz="1200" b="0" dirty="0" smtClean="0">
                          <a:latin typeface="ＭＳ Ｐ明朝" panose="02020600040205080304" pitchFamily="18" charset="-128"/>
                          <a:ea typeface="ＭＳ Ｐ明朝" panose="02020600040205080304" pitchFamily="18" charset="-128"/>
                        </a:rPr>
                        <a:t>4</a:t>
                      </a:r>
                      <a:r>
                        <a:rPr kumimoji="1" lang="ja-JP" altLang="en-US" sz="1200" b="0" dirty="0" smtClean="0">
                          <a:latin typeface="ＭＳ Ｐ明朝" panose="02020600040205080304" pitchFamily="18" charset="-128"/>
                          <a:ea typeface="ＭＳ Ｐ明朝" panose="02020600040205080304" pitchFamily="18" charset="-128"/>
                        </a:rPr>
                        <a:t>月～　府所管から完全自立化</a:t>
                      </a:r>
                      <a:endParaRPr kumimoji="1" lang="en-US" altLang="ja-JP" sz="1200" b="0" dirty="0" smtClean="0">
                        <a:latin typeface="ＭＳ Ｐ明朝" panose="02020600040205080304" pitchFamily="18" charset="-128"/>
                        <a:ea typeface="ＭＳ Ｐ明朝" panose="02020600040205080304" pitchFamily="18" charset="-128"/>
                      </a:endParaRPr>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hMerge="1">
                  <a:txBody>
                    <a:bodyPr/>
                    <a:lstStyle/>
                    <a:p>
                      <a:endParaRPr kumimoji="1" lang="ja-JP" altLang="en-US" sz="1200" dirty="0"/>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noFill/>
                  </a:tcPr>
                </a:tc>
                <a:tc hMerge="1">
                  <a:txBody>
                    <a:bodyPr/>
                    <a:lstStyle/>
                    <a:p>
                      <a:endParaRPr kumimoji="1" lang="ja-JP" altLang="en-US" sz="1200" dirty="0"/>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noFill/>
                  </a:tcPr>
                </a:tc>
                <a:tc hMerge="1">
                  <a:txBody>
                    <a:bodyPr/>
                    <a:lstStyle/>
                    <a:p>
                      <a:endParaRPr kumimoji="1" lang="ja-JP" altLang="en-US" sz="1200" dirty="0"/>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noFill/>
                  </a:tcPr>
                </a:tc>
                <a:tc hMerge="1">
                  <a:txBody>
                    <a:bodyPr/>
                    <a:lstStyle/>
                    <a:p>
                      <a:endParaRPr kumimoji="1" lang="ja-JP" altLang="en-US" sz="1200" dirty="0"/>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3" name="正方形/長方形 12"/>
          <p:cNvSpPr/>
          <p:nvPr/>
        </p:nvSpPr>
        <p:spPr>
          <a:xfrm>
            <a:off x="184300" y="3217416"/>
            <a:ext cx="2584300" cy="665882"/>
          </a:xfrm>
          <a:prstGeom prst="rect">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t"/>
          <a:lstStyle/>
          <a:p>
            <a:r>
              <a:rPr kumimoji="1" lang="ja-JP" altLang="en-US" sz="1400" dirty="0" smtClean="0"/>
              <a:t>（２）</a:t>
            </a:r>
            <a:r>
              <a:rPr kumimoji="1" lang="ja-JP" altLang="en-US" sz="1400" spc="-150" dirty="0" smtClean="0"/>
              <a:t>大阪フィルハーモニー交響楽団</a:t>
            </a:r>
            <a:endParaRPr kumimoji="1" lang="en-US" altLang="ja-JP" sz="1400" spc="-150" dirty="0" smtClean="0"/>
          </a:p>
          <a:p>
            <a:pPr algn="r"/>
            <a:r>
              <a:rPr lang="ja-JP" altLang="en-US" sz="1400" dirty="0" smtClean="0"/>
              <a:t>（大阪市）</a:t>
            </a:r>
            <a:endParaRPr kumimoji="1" lang="en-US" altLang="ja-JP" sz="1400" dirty="0" smtClean="0"/>
          </a:p>
        </p:txBody>
      </p:sp>
      <p:graphicFrame>
        <p:nvGraphicFramePr>
          <p:cNvPr id="14" name="表 13"/>
          <p:cNvGraphicFramePr>
            <a:graphicFrameLocks noGrp="1"/>
          </p:cNvGraphicFramePr>
          <p:nvPr>
            <p:extLst>
              <p:ext uri="{D42A27DB-BD31-4B8C-83A1-F6EECF244321}">
                <p14:modId xmlns:p14="http://schemas.microsoft.com/office/powerpoint/2010/main" val="2840249686"/>
              </p:ext>
            </p:extLst>
          </p:nvPr>
        </p:nvGraphicFramePr>
        <p:xfrm>
          <a:off x="2864768" y="3208908"/>
          <a:ext cx="6912768" cy="731520"/>
        </p:xfrm>
        <a:graphic>
          <a:graphicData uri="http://schemas.openxmlformats.org/drawingml/2006/table">
            <a:tbl>
              <a:tblPr firstRow="1" bandRow="1">
                <a:tableStyleId>{BDBED569-4797-4DF1-A0F4-6AAB3CD982D8}</a:tableStyleId>
              </a:tblPr>
              <a:tblGrid>
                <a:gridCol w="1370797">
                  <a:extLst>
                    <a:ext uri="{9D8B030D-6E8A-4147-A177-3AD203B41FA5}">
                      <a16:colId xmlns:a16="http://schemas.microsoft.com/office/drawing/2014/main" val="20000"/>
                    </a:ext>
                  </a:extLst>
                </a:gridCol>
                <a:gridCol w="1370797">
                  <a:extLst>
                    <a:ext uri="{9D8B030D-6E8A-4147-A177-3AD203B41FA5}">
                      <a16:colId xmlns:a16="http://schemas.microsoft.com/office/drawing/2014/main" val="20001"/>
                    </a:ext>
                  </a:extLst>
                </a:gridCol>
                <a:gridCol w="1370797">
                  <a:extLst>
                    <a:ext uri="{9D8B030D-6E8A-4147-A177-3AD203B41FA5}">
                      <a16:colId xmlns:a16="http://schemas.microsoft.com/office/drawing/2014/main" val="20002"/>
                    </a:ext>
                  </a:extLst>
                </a:gridCol>
                <a:gridCol w="1370797">
                  <a:extLst>
                    <a:ext uri="{9D8B030D-6E8A-4147-A177-3AD203B41FA5}">
                      <a16:colId xmlns:a16="http://schemas.microsoft.com/office/drawing/2014/main" val="20003"/>
                    </a:ext>
                  </a:extLst>
                </a:gridCol>
                <a:gridCol w="1429580">
                  <a:extLst>
                    <a:ext uri="{9D8B030D-6E8A-4147-A177-3AD203B41FA5}">
                      <a16:colId xmlns:a16="http://schemas.microsoft.com/office/drawing/2014/main" val="20004"/>
                    </a:ext>
                  </a:extLst>
                </a:gridCol>
              </a:tblGrid>
              <a:tr h="208374">
                <a:tc>
                  <a:txBody>
                    <a:bodyPr/>
                    <a:lstStyle/>
                    <a:p>
                      <a:pPr algn="ctr"/>
                      <a:r>
                        <a:rPr kumimoji="1" lang="ja-JP" altLang="en-US" sz="1200" b="0" dirty="0" smtClean="0"/>
                        <a:t>✔</a:t>
                      </a:r>
                      <a:endParaRPr kumimoji="1" lang="en-US" altLang="ja-JP" sz="1200" b="0" dirty="0" smtClean="0"/>
                    </a:p>
                  </a:txBody>
                  <a:tcPr marR="0">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tc>
                  <a:txBody>
                    <a:bodyPr/>
                    <a:lstStyle/>
                    <a:p>
                      <a:pPr algn="ctr"/>
                      <a:r>
                        <a:rPr kumimoji="1" lang="ja-JP" altLang="en-US" sz="1200" b="0" dirty="0" smtClean="0">
                          <a:solidFill>
                            <a:schemeClr val="tx1"/>
                          </a:solidFill>
                        </a:rPr>
                        <a:t>✔</a:t>
                      </a:r>
                      <a:endParaRPr kumimoji="1" lang="en-US" altLang="ja-JP" sz="1200" b="0" dirty="0" smtClean="0">
                        <a:solidFill>
                          <a:schemeClr val="tx1"/>
                        </a:solidFill>
                      </a:endParaRPr>
                    </a:p>
                  </a:txBody>
                  <a:tcPr marR="0">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tc>
                  <a:txBody>
                    <a:bodyPr/>
                    <a:lstStyle/>
                    <a:p>
                      <a:pPr algn="ctr"/>
                      <a:r>
                        <a:rPr kumimoji="1" lang="ja-JP" altLang="en-US" sz="1200" b="0" dirty="0" smtClean="0"/>
                        <a:t>✔</a:t>
                      </a:r>
                      <a:endParaRPr kumimoji="1" lang="ja-JP" altLang="en-US" sz="1200" b="0" dirty="0"/>
                    </a:p>
                  </a:txBody>
                  <a:tcPr marR="0">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tc>
                  <a:txBody>
                    <a:bodyPr/>
                    <a:lstStyle/>
                    <a:p>
                      <a:pPr algn="ctr"/>
                      <a:r>
                        <a:rPr kumimoji="1" lang="ja-JP" altLang="en-US" sz="1200" b="0" dirty="0" smtClean="0"/>
                        <a:t>✔</a:t>
                      </a:r>
                      <a:endParaRPr kumimoji="1" lang="ja-JP" altLang="en-US" sz="1200" b="0" dirty="0"/>
                    </a:p>
                  </a:txBody>
                  <a:tcPr marR="0">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tc>
                  <a:txBody>
                    <a:bodyPr/>
                    <a:lstStyle/>
                    <a:p>
                      <a:pPr algn="ctr"/>
                      <a:r>
                        <a:rPr kumimoji="1" lang="ja-JP" altLang="en-US" sz="1200" b="0" dirty="0" smtClean="0"/>
                        <a:t>✔</a:t>
                      </a:r>
                      <a:endParaRPr kumimoji="1" lang="ja-JP" altLang="en-US" sz="1200" b="0" dirty="0"/>
                    </a:p>
                  </a:txBody>
                  <a:tcPr marR="0">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extLst>
                  <a:ext uri="{0D108BD9-81ED-4DB2-BD59-A6C34878D82A}">
                    <a16:rowId xmlns:a16="http://schemas.microsoft.com/office/drawing/2014/main" val="10000"/>
                  </a:ext>
                </a:extLst>
              </a:tr>
              <a:tr h="398398">
                <a:tc gridSpan="5">
                  <a:txBody>
                    <a:bodyPr/>
                    <a:lstStyle/>
                    <a:p>
                      <a:pPr marL="88900" indent="-88900"/>
                      <a:r>
                        <a:rPr kumimoji="1" lang="ja-JP" altLang="en-US" sz="1200" b="0" dirty="0" smtClean="0">
                          <a:solidFill>
                            <a:schemeClr val="tx1"/>
                          </a:solidFill>
                          <a:latin typeface="ＭＳ Ｐ明朝" panose="02020600040205080304" pitchFamily="18" charset="-128"/>
                          <a:ea typeface="ＭＳ Ｐ明朝" panose="02020600040205080304" pitchFamily="18" charset="-128"/>
                        </a:rPr>
                        <a:t>・運営補助から</a:t>
                      </a:r>
                      <a:r>
                        <a:rPr kumimoji="1" lang="en-US" altLang="ja-JP" sz="1200" b="0" dirty="0" smtClean="0">
                          <a:solidFill>
                            <a:schemeClr val="tx1"/>
                          </a:solidFill>
                          <a:latin typeface="ＭＳ Ｐ明朝" panose="02020600040205080304" pitchFamily="18" charset="-128"/>
                          <a:ea typeface="ＭＳ Ｐ明朝" panose="02020600040205080304" pitchFamily="18" charset="-128"/>
                        </a:rPr>
                        <a:t>3</a:t>
                      </a:r>
                      <a:r>
                        <a:rPr kumimoji="1" lang="ja-JP" altLang="en-US" sz="1200" b="0" dirty="0" smtClean="0">
                          <a:solidFill>
                            <a:schemeClr val="tx1"/>
                          </a:solidFill>
                          <a:latin typeface="ＭＳ Ｐ明朝" panose="02020600040205080304" pitchFamily="18" charset="-128"/>
                          <a:ea typeface="ＭＳ Ｐ明朝" panose="02020600040205080304" pitchFamily="18" charset="-128"/>
                        </a:rPr>
                        <a:t>年間限定で事業補助へと転換。段階的に見直しを行い、</a:t>
                      </a:r>
                      <a:r>
                        <a:rPr kumimoji="1" lang="en-US" altLang="ja-JP" sz="1200" b="0" dirty="0" smtClean="0">
                          <a:solidFill>
                            <a:schemeClr val="tx1"/>
                          </a:solidFill>
                          <a:latin typeface="ＭＳ Ｐ明朝" panose="02020600040205080304" pitchFamily="18" charset="-128"/>
                          <a:ea typeface="ＭＳ Ｐ明朝" panose="02020600040205080304" pitchFamily="18" charset="-128"/>
                        </a:rPr>
                        <a:t>2015</a:t>
                      </a:r>
                      <a:r>
                        <a:rPr kumimoji="1" lang="ja-JP" altLang="en-US" sz="1200" b="0" dirty="0" smtClean="0">
                          <a:solidFill>
                            <a:schemeClr val="tx1"/>
                          </a:solidFill>
                          <a:latin typeface="ＭＳ Ｐ明朝" panose="02020600040205080304" pitchFamily="18" charset="-128"/>
                          <a:ea typeface="ＭＳ Ｐ明朝" panose="02020600040205080304" pitchFamily="18" charset="-128"/>
                        </a:rPr>
                        <a:t>年度からの公募型事業助成への移行により、完全自立化。</a:t>
                      </a:r>
                      <a:r>
                        <a:rPr kumimoji="1" lang="ja-JP" altLang="en-US" sz="1150" b="0" dirty="0" smtClean="0">
                          <a:solidFill>
                            <a:schemeClr val="tx1"/>
                          </a:solidFill>
                          <a:latin typeface="ＭＳ Ｐ明朝" panose="02020600040205080304" pitchFamily="18" charset="-128"/>
                          <a:ea typeface="ＭＳ Ｐ明朝" panose="02020600040205080304" pitchFamily="18" charset="-128"/>
                        </a:rPr>
                        <a:t>（</a:t>
                      </a:r>
                      <a:r>
                        <a:rPr kumimoji="1" lang="en-US" altLang="ja-JP" sz="1150" b="0" dirty="0" smtClean="0">
                          <a:solidFill>
                            <a:schemeClr val="tx1"/>
                          </a:solidFill>
                          <a:latin typeface="ＭＳ Ｐ明朝" panose="02020600040205080304" pitchFamily="18" charset="-128"/>
                          <a:ea typeface="ＭＳ Ｐ明朝" panose="02020600040205080304" pitchFamily="18" charset="-128"/>
                        </a:rPr>
                        <a:t>2011</a:t>
                      </a:r>
                      <a:r>
                        <a:rPr kumimoji="1" lang="ja-JP" altLang="en-US" sz="1150" b="0" dirty="0" smtClean="0">
                          <a:solidFill>
                            <a:schemeClr val="tx1"/>
                          </a:solidFill>
                          <a:latin typeface="ＭＳ Ｐ明朝" panose="02020600040205080304" pitchFamily="18" charset="-128"/>
                          <a:ea typeface="ＭＳ Ｐ明朝" panose="02020600040205080304" pitchFamily="18" charset="-128"/>
                        </a:rPr>
                        <a:t>年度</a:t>
                      </a:r>
                      <a:r>
                        <a:rPr kumimoji="1" lang="en-US" altLang="ja-JP" sz="1150" b="0" dirty="0" smtClean="0">
                          <a:solidFill>
                            <a:schemeClr val="tx1"/>
                          </a:solidFill>
                          <a:latin typeface="ＭＳ Ｐ明朝" panose="02020600040205080304" pitchFamily="18" charset="-128"/>
                          <a:ea typeface="ＭＳ Ｐ明朝" panose="02020600040205080304" pitchFamily="18" charset="-128"/>
                        </a:rPr>
                        <a:t>1.1</a:t>
                      </a:r>
                      <a:r>
                        <a:rPr kumimoji="1" lang="ja-JP" altLang="en-US" sz="1150" b="0" dirty="0" smtClean="0">
                          <a:solidFill>
                            <a:schemeClr val="tx1"/>
                          </a:solidFill>
                          <a:latin typeface="ＭＳ Ｐ明朝" panose="02020600040205080304" pitchFamily="18" charset="-128"/>
                          <a:ea typeface="ＭＳ Ｐ明朝" panose="02020600040205080304" pitchFamily="18" charset="-128"/>
                        </a:rPr>
                        <a:t>億円→見直し後：</a:t>
                      </a:r>
                      <a:r>
                        <a:rPr kumimoji="1" lang="en-US" altLang="ja-JP" sz="1150" b="0" dirty="0" smtClean="0">
                          <a:solidFill>
                            <a:schemeClr val="tx1"/>
                          </a:solidFill>
                          <a:latin typeface="ＭＳ Ｐ明朝" panose="02020600040205080304" pitchFamily="18" charset="-128"/>
                          <a:ea typeface="ＭＳ Ｐ明朝" panose="02020600040205080304" pitchFamily="18" charset="-128"/>
                        </a:rPr>
                        <a:t>2012</a:t>
                      </a:r>
                      <a:r>
                        <a:rPr kumimoji="1" lang="ja-JP" altLang="en-US" sz="1150" b="0" dirty="0" smtClean="0">
                          <a:solidFill>
                            <a:schemeClr val="tx1"/>
                          </a:solidFill>
                          <a:latin typeface="ＭＳ Ｐ明朝" panose="02020600040205080304" pitchFamily="18" charset="-128"/>
                          <a:ea typeface="ＭＳ Ｐ明朝" panose="02020600040205080304" pitchFamily="18" charset="-128"/>
                        </a:rPr>
                        <a:t>年度 </a:t>
                      </a:r>
                      <a:r>
                        <a:rPr kumimoji="1" lang="en-US" altLang="ja-JP" sz="1150" b="0" dirty="0" smtClean="0">
                          <a:solidFill>
                            <a:schemeClr val="tx1"/>
                          </a:solidFill>
                          <a:latin typeface="ＭＳ Ｐ明朝" panose="02020600040205080304" pitchFamily="18" charset="-128"/>
                          <a:ea typeface="ＭＳ Ｐ明朝" panose="02020600040205080304" pitchFamily="18" charset="-128"/>
                        </a:rPr>
                        <a:t>9,900</a:t>
                      </a:r>
                      <a:r>
                        <a:rPr kumimoji="1" lang="ja-JP" altLang="en-US" sz="1150" b="0" dirty="0" smtClean="0">
                          <a:solidFill>
                            <a:schemeClr val="tx1"/>
                          </a:solidFill>
                          <a:latin typeface="ＭＳ Ｐ明朝" panose="02020600040205080304" pitchFamily="18" charset="-128"/>
                          <a:ea typeface="ＭＳ Ｐ明朝" panose="02020600040205080304" pitchFamily="18" charset="-128"/>
                        </a:rPr>
                        <a:t>万円、</a:t>
                      </a:r>
                      <a:r>
                        <a:rPr kumimoji="1" lang="en-US" altLang="ja-JP" sz="1150" b="0" dirty="0" smtClean="0">
                          <a:solidFill>
                            <a:schemeClr val="tx1"/>
                          </a:solidFill>
                          <a:latin typeface="ＭＳ Ｐ明朝" panose="02020600040205080304" pitchFamily="18" charset="-128"/>
                          <a:ea typeface="ＭＳ Ｐ明朝" panose="02020600040205080304" pitchFamily="18" charset="-128"/>
                        </a:rPr>
                        <a:t>2014</a:t>
                      </a:r>
                      <a:r>
                        <a:rPr kumimoji="1" lang="ja-JP" altLang="en-US" sz="1150" b="0" dirty="0" smtClean="0">
                          <a:solidFill>
                            <a:schemeClr val="tx1"/>
                          </a:solidFill>
                          <a:latin typeface="ＭＳ Ｐ明朝" panose="02020600040205080304" pitchFamily="18" charset="-128"/>
                          <a:ea typeface="ＭＳ Ｐ明朝" panose="02020600040205080304" pitchFamily="18" charset="-128"/>
                        </a:rPr>
                        <a:t>年度上限</a:t>
                      </a:r>
                      <a:r>
                        <a:rPr kumimoji="1" lang="en-US" altLang="ja-JP" sz="1150" b="0" dirty="0" smtClean="0">
                          <a:solidFill>
                            <a:schemeClr val="tx1"/>
                          </a:solidFill>
                          <a:latin typeface="ＭＳ Ｐ明朝" panose="02020600040205080304" pitchFamily="18" charset="-128"/>
                          <a:ea typeface="ＭＳ Ｐ明朝" panose="02020600040205080304" pitchFamily="18" charset="-128"/>
                        </a:rPr>
                        <a:t>4,200</a:t>
                      </a:r>
                      <a:r>
                        <a:rPr kumimoji="1" lang="ja-JP" altLang="en-US" sz="1150" b="0" dirty="0" smtClean="0">
                          <a:solidFill>
                            <a:schemeClr val="tx1"/>
                          </a:solidFill>
                          <a:latin typeface="ＭＳ Ｐ明朝" panose="02020600040205080304" pitchFamily="18" charset="-128"/>
                          <a:ea typeface="ＭＳ Ｐ明朝" panose="02020600040205080304" pitchFamily="18" charset="-128"/>
                        </a:rPr>
                        <a:t>万円）</a:t>
                      </a:r>
                      <a:endParaRPr kumimoji="1" lang="en-US" altLang="ja-JP" sz="1150" b="0" dirty="0" smtClean="0">
                        <a:solidFill>
                          <a:schemeClr val="tx1"/>
                        </a:solidFill>
                        <a:latin typeface="ＭＳ Ｐ明朝" panose="02020600040205080304" pitchFamily="18" charset="-128"/>
                        <a:ea typeface="ＭＳ Ｐ明朝" panose="02020600040205080304" pitchFamily="18" charset="-128"/>
                      </a:endParaRPr>
                    </a:p>
                  </a:txBody>
                  <a:tcPr marL="36000" marR="0">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hMerge="1">
                  <a:txBody>
                    <a:bodyPr/>
                    <a:lstStyle/>
                    <a:p>
                      <a:endParaRPr kumimoji="1" lang="ja-JP" altLang="en-US" sz="1200" dirty="0"/>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noFill/>
                  </a:tcPr>
                </a:tc>
                <a:tc hMerge="1">
                  <a:txBody>
                    <a:bodyPr/>
                    <a:lstStyle/>
                    <a:p>
                      <a:endParaRPr kumimoji="1" lang="ja-JP" altLang="en-US" sz="1200" dirty="0"/>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noFill/>
                  </a:tcPr>
                </a:tc>
                <a:tc hMerge="1">
                  <a:txBody>
                    <a:bodyPr/>
                    <a:lstStyle/>
                    <a:p>
                      <a:endParaRPr kumimoji="1" lang="ja-JP" altLang="en-US" sz="1200" dirty="0"/>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noFill/>
                  </a:tcPr>
                </a:tc>
                <a:tc hMerge="1">
                  <a:txBody>
                    <a:bodyPr/>
                    <a:lstStyle/>
                    <a:p>
                      <a:endParaRPr kumimoji="1" lang="ja-JP" altLang="en-US" sz="1200" dirty="0"/>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5" name="正方形/長方形 14"/>
          <p:cNvSpPr/>
          <p:nvPr/>
        </p:nvSpPr>
        <p:spPr>
          <a:xfrm>
            <a:off x="196191" y="4025900"/>
            <a:ext cx="2572409" cy="919584"/>
          </a:xfrm>
          <a:prstGeom prst="rect">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t"/>
          <a:lstStyle/>
          <a:p>
            <a:r>
              <a:rPr kumimoji="1" lang="ja-JP" altLang="en-US" sz="1400" dirty="0" smtClean="0"/>
              <a:t>（３）文楽協会（大阪府、大阪市）</a:t>
            </a:r>
            <a:endParaRPr kumimoji="1" lang="en-US" altLang="ja-JP" sz="1400" dirty="0" smtClean="0"/>
          </a:p>
        </p:txBody>
      </p:sp>
      <p:sp>
        <p:nvSpPr>
          <p:cNvPr id="17" name="正方形/長方形 16"/>
          <p:cNvSpPr/>
          <p:nvPr/>
        </p:nvSpPr>
        <p:spPr>
          <a:xfrm>
            <a:off x="190264" y="5066811"/>
            <a:ext cx="2578336" cy="724389"/>
          </a:xfrm>
          <a:prstGeom prst="rect">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t"/>
          <a:lstStyle/>
          <a:p>
            <a:r>
              <a:rPr kumimoji="1" lang="ja-JP" altLang="en-US" sz="1400" dirty="0" smtClean="0"/>
              <a:t>（４）大阪市音楽団（大阪市）</a:t>
            </a:r>
            <a:endParaRPr kumimoji="1" lang="ja-JP" altLang="en-US" sz="1400" dirty="0"/>
          </a:p>
        </p:txBody>
      </p:sp>
      <p:graphicFrame>
        <p:nvGraphicFramePr>
          <p:cNvPr id="20" name="表 19"/>
          <p:cNvGraphicFramePr>
            <a:graphicFrameLocks noGrp="1"/>
          </p:cNvGraphicFramePr>
          <p:nvPr>
            <p:extLst>
              <p:ext uri="{D42A27DB-BD31-4B8C-83A1-F6EECF244321}">
                <p14:modId xmlns:p14="http://schemas.microsoft.com/office/powerpoint/2010/main" val="3220408494"/>
              </p:ext>
            </p:extLst>
          </p:nvPr>
        </p:nvGraphicFramePr>
        <p:xfrm>
          <a:off x="2864768" y="4038982"/>
          <a:ext cx="6912768" cy="914400"/>
        </p:xfrm>
        <a:graphic>
          <a:graphicData uri="http://schemas.openxmlformats.org/drawingml/2006/table">
            <a:tbl>
              <a:tblPr firstRow="1" bandRow="1">
                <a:tableStyleId>{BDBED569-4797-4DF1-A0F4-6AAB3CD982D8}</a:tableStyleId>
              </a:tblPr>
              <a:tblGrid>
                <a:gridCol w="1370797">
                  <a:extLst>
                    <a:ext uri="{9D8B030D-6E8A-4147-A177-3AD203B41FA5}">
                      <a16:colId xmlns:a16="http://schemas.microsoft.com/office/drawing/2014/main" val="20000"/>
                    </a:ext>
                  </a:extLst>
                </a:gridCol>
                <a:gridCol w="1370797">
                  <a:extLst>
                    <a:ext uri="{9D8B030D-6E8A-4147-A177-3AD203B41FA5}">
                      <a16:colId xmlns:a16="http://schemas.microsoft.com/office/drawing/2014/main" val="20001"/>
                    </a:ext>
                  </a:extLst>
                </a:gridCol>
                <a:gridCol w="1370797">
                  <a:extLst>
                    <a:ext uri="{9D8B030D-6E8A-4147-A177-3AD203B41FA5}">
                      <a16:colId xmlns:a16="http://schemas.microsoft.com/office/drawing/2014/main" val="20002"/>
                    </a:ext>
                  </a:extLst>
                </a:gridCol>
                <a:gridCol w="1370797">
                  <a:extLst>
                    <a:ext uri="{9D8B030D-6E8A-4147-A177-3AD203B41FA5}">
                      <a16:colId xmlns:a16="http://schemas.microsoft.com/office/drawing/2014/main" val="20003"/>
                    </a:ext>
                  </a:extLst>
                </a:gridCol>
                <a:gridCol w="1429580">
                  <a:extLst>
                    <a:ext uri="{9D8B030D-6E8A-4147-A177-3AD203B41FA5}">
                      <a16:colId xmlns:a16="http://schemas.microsoft.com/office/drawing/2014/main" val="20004"/>
                    </a:ext>
                  </a:extLst>
                </a:gridCol>
              </a:tblGrid>
              <a:tr h="225701">
                <a:tc>
                  <a:txBody>
                    <a:bodyPr/>
                    <a:lstStyle/>
                    <a:p>
                      <a:pPr algn="ctr"/>
                      <a:r>
                        <a:rPr kumimoji="1" lang="ja-JP" altLang="en-US" sz="1200" b="0" dirty="0" smtClean="0">
                          <a:solidFill>
                            <a:schemeClr val="tx1"/>
                          </a:solidFill>
                        </a:rPr>
                        <a:t>市✔</a:t>
                      </a:r>
                      <a:endParaRPr kumimoji="1" lang="en-US" altLang="ja-JP" sz="1200" b="0" dirty="0" smtClean="0">
                        <a:solidFill>
                          <a:schemeClr val="tx1"/>
                        </a:solidFill>
                      </a:endParaRPr>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tc>
                  <a:txBody>
                    <a:bodyPr/>
                    <a:lstStyle/>
                    <a:p>
                      <a:pPr algn="ctr"/>
                      <a:r>
                        <a:rPr kumimoji="1" lang="ja-JP" altLang="en-US" sz="1200" b="0" dirty="0" smtClean="0">
                          <a:solidFill>
                            <a:schemeClr val="tx1"/>
                          </a:solidFill>
                        </a:rPr>
                        <a:t>府✔、市（一部）✔</a:t>
                      </a:r>
                      <a:endParaRPr kumimoji="1" lang="en-US" altLang="ja-JP" sz="1200" b="0" dirty="0" smtClean="0">
                        <a:solidFill>
                          <a:schemeClr val="tx1"/>
                        </a:solidFill>
                      </a:endParaRPr>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tc>
                  <a:txBody>
                    <a:bodyPr/>
                    <a:lstStyle/>
                    <a:p>
                      <a:pPr algn="ctr"/>
                      <a:r>
                        <a:rPr kumimoji="1" lang="ja-JP" altLang="en-US" sz="1200" b="0" dirty="0" smtClean="0">
                          <a:solidFill>
                            <a:schemeClr val="tx1"/>
                          </a:solidFill>
                        </a:rPr>
                        <a:t>市✔</a:t>
                      </a:r>
                      <a:endParaRPr kumimoji="1" lang="ja-JP" altLang="en-US" sz="1200" b="0" dirty="0">
                        <a:solidFill>
                          <a:schemeClr val="tx1"/>
                        </a:solidFill>
                      </a:endParaRPr>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tc>
                  <a:txBody>
                    <a:bodyPr/>
                    <a:lstStyle/>
                    <a:p>
                      <a:pPr algn="ctr"/>
                      <a:r>
                        <a:rPr kumimoji="1" lang="ja-JP" altLang="en-US" sz="1200" b="0" dirty="0" smtClean="0"/>
                        <a:t>府✔、市✔</a:t>
                      </a:r>
                      <a:endParaRPr kumimoji="1" lang="ja-JP" altLang="en-US" sz="1200" b="0" dirty="0"/>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tc>
                  <a:txBody>
                    <a:bodyPr/>
                    <a:lstStyle/>
                    <a:p>
                      <a:pPr algn="ctr"/>
                      <a:r>
                        <a:rPr kumimoji="1" lang="ja-JP" altLang="en-US" sz="1200" b="0" dirty="0" smtClean="0"/>
                        <a:t>市✔</a:t>
                      </a:r>
                      <a:endParaRPr kumimoji="1" lang="ja-JP" altLang="en-US" sz="1200" b="0" dirty="0"/>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extLst>
                  <a:ext uri="{0D108BD9-81ED-4DB2-BD59-A6C34878D82A}">
                    <a16:rowId xmlns:a16="http://schemas.microsoft.com/office/drawing/2014/main" val="10000"/>
                  </a:ext>
                </a:extLst>
              </a:tr>
              <a:tr h="414721">
                <a:tc gridSpan="5">
                  <a:txBody>
                    <a:bodyPr/>
                    <a:lstStyle/>
                    <a:p>
                      <a:r>
                        <a:rPr kumimoji="1" lang="ja-JP" altLang="en-US" sz="1200" b="0" dirty="0" smtClean="0">
                          <a:solidFill>
                            <a:schemeClr val="tx1"/>
                          </a:solidFill>
                          <a:latin typeface="ＭＳ Ｐ明朝" panose="02020600040205080304" pitchFamily="18" charset="-128"/>
                          <a:ea typeface="ＭＳ Ｐ明朝" panose="02020600040205080304" pitchFamily="18" charset="-128"/>
                        </a:rPr>
                        <a:t>・府：運営補助から事業補助へと転換。（</a:t>
                      </a:r>
                      <a:r>
                        <a:rPr kumimoji="1" lang="en-US" altLang="ja-JP" sz="1200" b="0" dirty="0" smtClean="0">
                          <a:solidFill>
                            <a:schemeClr val="tx1"/>
                          </a:solidFill>
                          <a:latin typeface="ＭＳ Ｐ明朝" panose="02020600040205080304" pitchFamily="18" charset="-128"/>
                          <a:ea typeface="ＭＳ Ｐ明朝" panose="02020600040205080304" pitchFamily="18" charset="-128"/>
                        </a:rPr>
                        <a:t>2008</a:t>
                      </a:r>
                      <a:r>
                        <a:rPr kumimoji="1" lang="ja-JP" altLang="en-US" sz="1200" b="0" dirty="0" smtClean="0">
                          <a:solidFill>
                            <a:schemeClr val="tx1"/>
                          </a:solidFill>
                          <a:latin typeface="ＭＳ Ｐ明朝" panose="02020600040205080304" pitchFamily="18" charset="-128"/>
                          <a:ea typeface="ＭＳ Ｐ明朝" panose="02020600040205080304" pitchFamily="18" charset="-128"/>
                        </a:rPr>
                        <a:t>年度</a:t>
                      </a:r>
                      <a:r>
                        <a:rPr kumimoji="1" lang="en-US" altLang="ja-JP" sz="1200" b="0" dirty="0" smtClean="0">
                          <a:solidFill>
                            <a:schemeClr val="tx1"/>
                          </a:solidFill>
                          <a:latin typeface="ＭＳ Ｐ明朝" panose="02020600040205080304" pitchFamily="18" charset="-128"/>
                          <a:ea typeface="ＭＳ Ｐ明朝" panose="02020600040205080304" pitchFamily="18" charset="-128"/>
                        </a:rPr>
                        <a:t>2,500</a:t>
                      </a:r>
                      <a:r>
                        <a:rPr kumimoji="1" lang="ja-JP" altLang="en-US" sz="1200" b="0" dirty="0" smtClean="0">
                          <a:solidFill>
                            <a:schemeClr val="tx1"/>
                          </a:solidFill>
                          <a:latin typeface="ＭＳ Ｐ明朝" panose="02020600040205080304" pitchFamily="18" charset="-128"/>
                          <a:ea typeface="ＭＳ Ｐ明朝" panose="02020600040205080304" pitchFamily="18" charset="-128"/>
                        </a:rPr>
                        <a:t>万円　→見直し後</a:t>
                      </a:r>
                      <a:r>
                        <a:rPr kumimoji="1" lang="en-US" altLang="ja-JP" sz="1200" b="0" dirty="0" smtClean="0">
                          <a:solidFill>
                            <a:schemeClr val="tx1"/>
                          </a:solidFill>
                          <a:latin typeface="ＭＳ Ｐ明朝" panose="02020600040205080304" pitchFamily="18" charset="-128"/>
                          <a:ea typeface="ＭＳ Ｐ明朝" panose="02020600040205080304" pitchFamily="18" charset="-128"/>
                        </a:rPr>
                        <a:t>2009</a:t>
                      </a:r>
                      <a:r>
                        <a:rPr kumimoji="1" lang="ja-JP" altLang="en-US" sz="1200" b="0" dirty="0" smtClean="0">
                          <a:solidFill>
                            <a:schemeClr val="tx1"/>
                          </a:solidFill>
                          <a:latin typeface="ＭＳ Ｐ明朝" panose="02020600040205080304" pitchFamily="18" charset="-128"/>
                          <a:ea typeface="ＭＳ Ｐ明朝" panose="02020600040205080304" pitchFamily="18" charset="-128"/>
                        </a:rPr>
                        <a:t>年度～</a:t>
                      </a:r>
                      <a:r>
                        <a:rPr kumimoji="1" lang="en-US" altLang="ja-JP" sz="1200" b="0" dirty="0" smtClean="0">
                          <a:solidFill>
                            <a:schemeClr val="tx1"/>
                          </a:solidFill>
                          <a:latin typeface="ＭＳ Ｐ明朝" panose="02020600040205080304" pitchFamily="18" charset="-128"/>
                          <a:ea typeface="ＭＳ Ｐ明朝" panose="02020600040205080304" pitchFamily="18" charset="-128"/>
                        </a:rPr>
                        <a:t>2,000</a:t>
                      </a:r>
                      <a:r>
                        <a:rPr kumimoji="1" lang="ja-JP" altLang="en-US" sz="1200" b="0" dirty="0" smtClean="0">
                          <a:solidFill>
                            <a:schemeClr val="tx1"/>
                          </a:solidFill>
                          <a:latin typeface="ＭＳ Ｐ明朝" panose="02020600040205080304" pitchFamily="18" charset="-128"/>
                          <a:ea typeface="ＭＳ Ｐ明朝" panose="02020600040205080304" pitchFamily="18" charset="-128"/>
                        </a:rPr>
                        <a:t>万円</a:t>
                      </a:r>
                      <a:r>
                        <a:rPr kumimoji="1" lang="en-US" altLang="ja-JP" sz="1200" b="0" dirty="0" smtClean="0">
                          <a:solidFill>
                            <a:schemeClr val="tx1"/>
                          </a:solidFill>
                          <a:latin typeface="ＭＳ Ｐ明朝" panose="02020600040205080304" pitchFamily="18" charset="-128"/>
                          <a:ea typeface="ＭＳ Ｐ明朝" panose="02020600040205080304" pitchFamily="18" charset="-128"/>
                        </a:rPr>
                        <a:t>/</a:t>
                      </a:r>
                      <a:r>
                        <a:rPr kumimoji="1" lang="ja-JP" altLang="en-US" sz="1200" b="0" dirty="0" smtClean="0">
                          <a:solidFill>
                            <a:schemeClr val="tx1"/>
                          </a:solidFill>
                          <a:latin typeface="ＭＳ Ｐ明朝" panose="02020600040205080304" pitchFamily="18" charset="-128"/>
                          <a:ea typeface="ＭＳ Ｐ明朝" panose="02020600040205080304" pitchFamily="18" charset="-128"/>
                        </a:rPr>
                        <a:t>年）</a:t>
                      </a:r>
                      <a:endParaRPr kumimoji="1" lang="en-US" altLang="ja-JP" sz="1200" b="0" dirty="0" smtClean="0">
                        <a:solidFill>
                          <a:schemeClr val="tx1"/>
                        </a:solidFill>
                        <a:latin typeface="ＭＳ Ｐ明朝" panose="02020600040205080304" pitchFamily="18" charset="-128"/>
                        <a:ea typeface="ＭＳ Ｐ明朝" panose="02020600040205080304" pitchFamily="18" charset="-128"/>
                      </a:endParaRPr>
                    </a:p>
                    <a:p>
                      <a:pPr marL="88900" marR="0" indent="-88900" algn="l" defTabSz="957816" rtl="0" eaLnBrk="1" fontAlgn="auto" latinLnBrk="0" hangingPunct="1">
                        <a:lnSpc>
                          <a:spcPct val="100000"/>
                        </a:lnSpc>
                        <a:spcBef>
                          <a:spcPts val="0"/>
                        </a:spcBef>
                        <a:spcAft>
                          <a:spcPts val="0"/>
                        </a:spcAft>
                        <a:buClrTx/>
                        <a:buSzTx/>
                        <a:buFontTx/>
                        <a:buNone/>
                        <a:tabLst/>
                        <a:defRPr/>
                      </a:pPr>
                      <a:r>
                        <a:rPr kumimoji="1" lang="ja-JP" altLang="en-US" sz="1200" b="0" dirty="0" smtClean="0">
                          <a:solidFill>
                            <a:schemeClr val="tx1"/>
                          </a:solidFill>
                          <a:latin typeface="ＭＳ Ｐ明朝" panose="02020600040205080304" pitchFamily="18" charset="-128"/>
                          <a:ea typeface="ＭＳ Ｐ明朝" panose="02020600040205080304" pitchFamily="18" charset="-128"/>
                        </a:rPr>
                        <a:t>・市：運営補助から</a:t>
                      </a:r>
                      <a:r>
                        <a:rPr kumimoji="1" lang="en-US" altLang="ja-JP" sz="1200" b="0" dirty="0" smtClean="0">
                          <a:solidFill>
                            <a:schemeClr val="tx1"/>
                          </a:solidFill>
                          <a:latin typeface="ＭＳ Ｐ明朝" panose="02020600040205080304" pitchFamily="18" charset="-128"/>
                          <a:ea typeface="ＭＳ Ｐ明朝" panose="02020600040205080304" pitchFamily="18" charset="-128"/>
                        </a:rPr>
                        <a:t>3</a:t>
                      </a:r>
                      <a:r>
                        <a:rPr kumimoji="1" lang="ja-JP" altLang="en-US" sz="1200" b="0" dirty="0" smtClean="0">
                          <a:solidFill>
                            <a:schemeClr val="tx1"/>
                          </a:solidFill>
                          <a:latin typeface="ＭＳ Ｐ明朝" panose="02020600040205080304" pitchFamily="18" charset="-128"/>
                          <a:ea typeface="ＭＳ Ｐ明朝" panose="02020600040205080304" pitchFamily="18" charset="-128"/>
                        </a:rPr>
                        <a:t>年間限定で事業補助へと転換。段階的に見直しを行い、</a:t>
                      </a:r>
                      <a:r>
                        <a:rPr kumimoji="1" lang="en-US" altLang="ja-JP" sz="1200" b="0" dirty="0" smtClean="0">
                          <a:solidFill>
                            <a:schemeClr val="tx1"/>
                          </a:solidFill>
                          <a:latin typeface="ＭＳ Ｐ明朝" panose="02020600040205080304" pitchFamily="18" charset="-128"/>
                          <a:ea typeface="ＭＳ Ｐ明朝" panose="02020600040205080304" pitchFamily="18" charset="-128"/>
                        </a:rPr>
                        <a:t>2015</a:t>
                      </a:r>
                      <a:r>
                        <a:rPr kumimoji="1" lang="ja-JP" altLang="en-US" sz="1200" b="0" dirty="0" smtClean="0">
                          <a:solidFill>
                            <a:schemeClr val="tx1"/>
                          </a:solidFill>
                          <a:latin typeface="ＭＳ Ｐ明朝" panose="02020600040205080304" pitchFamily="18" charset="-128"/>
                          <a:ea typeface="ＭＳ Ｐ明朝" panose="02020600040205080304" pitchFamily="18" charset="-128"/>
                        </a:rPr>
                        <a:t>年度から公募型事業助成へ移行。（</a:t>
                      </a:r>
                      <a:r>
                        <a:rPr kumimoji="1" lang="en-US" altLang="ja-JP" sz="1200" b="0" dirty="0" smtClean="0">
                          <a:solidFill>
                            <a:schemeClr val="tx1"/>
                          </a:solidFill>
                          <a:latin typeface="ＭＳ Ｐ明朝" panose="02020600040205080304" pitchFamily="18" charset="-128"/>
                          <a:ea typeface="ＭＳ Ｐ明朝" panose="02020600040205080304" pitchFamily="18" charset="-128"/>
                        </a:rPr>
                        <a:t>2008</a:t>
                      </a:r>
                      <a:r>
                        <a:rPr kumimoji="1" lang="ja-JP" altLang="en-US" sz="1200" b="0" dirty="0" smtClean="0">
                          <a:solidFill>
                            <a:schemeClr val="tx1"/>
                          </a:solidFill>
                          <a:latin typeface="ＭＳ Ｐ明朝" panose="02020600040205080304" pitchFamily="18" charset="-128"/>
                          <a:ea typeface="ＭＳ Ｐ明朝" panose="02020600040205080304" pitchFamily="18" charset="-128"/>
                        </a:rPr>
                        <a:t>年度</a:t>
                      </a:r>
                      <a:r>
                        <a:rPr kumimoji="1" lang="en-US" altLang="ja-JP" sz="1200" b="0" baseline="0" dirty="0" smtClean="0">
                          <a:solidFill>
                            <a:schemeClr val="tx1"/>
                          </a:solidFill>
                          <a:latin typeface="ＭＳ Ｐ明朝" panose="02020600040205080304" pitchFamily="18" charset="-128"/>
                          <a:ea typeface="ＭＳ Ｐ明朝" panose="02020600040205080304" pitchFamily="18" charset="-128"/>
                        </a:rPr>
                        <a:t>5,200</a:t>
                      </a:r>
                      <a:r>
                        <a:rPr kumimoji="1" lang="ja-JP" altLang="en-US" sz="1200" b="0" baseline="0" dirty="0" smtClean="0">
                          <a:solidFill>
                            <a:schemeClr val="tx1"/>
                          </a:solidFill>
                          <a:latin typeface="ＭＳ Ｐ明朝" panose="02020600040205080304" pitchFamily="18" charset="-128"/>
                          <a:ea typeface="ＭＳ Ｐ明朝" panose="02020600040205080304" pitchFamily="18" charset="-128"/>
                        </a:rPr>
                        <a:t>万円→見直し後：</a:t>
                      </a:r>
                      <a:r>
                        <a:rPr kumimoji="1" lang="en-US" altLang="ja-JP" sz="1200" b="0" baseline="0" dirty="0" smtClean="0">
                          <a:solidFill>
                            <a:schemeClr val="tx1"/>
                          </a:solidFill>
                          <a:latin typeface="ＭＳ Ｐ明朝" panose="02020600040205080304" pitchFamily="18" charset="-128"/>
                          <a:ea typeface="ＭＳ Ｐ明朝" panose="02020600040205080304" pitchFamily="18" charset="-128"/>
                        </a:rPr>
                        <a:t>2013</a:t>
                      </a:r>
                      <a:r>
                        <a:rPr kumimoji="1" lang="ja-JP" altLang="en-US" sz="1200" b="0" baseline="0" dirty="0" smtClean="0">
                          <a:solidFill>
                            <a:schemeClr val="tx1"/>
                          </a:solidFill>
                          <a:latin typeface="ＭＳ Ｐ明朝" panose="02020600040205080304" pitchFamily="18" charset="-128"/>
                          <a:ea typeface="ＭＳ Ｐ明朝" panose="02020600040205080304" pitchFamily="18" charset="-128"/>
                        </a:rPr>
                        <a:t>年度～上限</a:t>
                      </a:r>
                      <a:r>
                        <a:rPr kumimoji="1" lang="en-US" altLang="ja-JP" sz="1200" b="0" baseline="0" dirty="0" smtClean="0">
                          <a:solidFill>
                            <a:schemeClr val="tx1"/>
                          </a:solidFill>
                          <a:latin typeface="ＭＳ Ｐ明朝" panose="02020600040205080304" pitchFamily="18" charset="-128"/>
                          <a:ea typeface="ＭＳ Ｐ明朝" panose="02020600040205080304" pitchFamily="18" charset="-128"/>
                        </a:rPr>
                        <a:t>3,900</a:t>
                      </a:r>
                      <a:r>
                        <a:rPr kumimoji="1" lang="ja-JP" altLang="en-US" sz="1200" b="0" baseline="0" dirty="0" smtClean="0">
                          <a:solidFill>
                            <a:schemeClr val="tx1"/>
                          </a:solidFill>
                          <a:latin typeface="ＭＳ Ｐ明朝" panose="02020600040205080304" pitchFamily="18" charset="-128"/>
                          <a:ea typeface="ＭＳ Ｐ明朝" panose="02020600040205080304" pitchFamily="18" charset="-128"/>
                        </a:rPr>
                        <a:t>万円）</a:t>
                      </a:r>
                      <a:endParaRPr kumimoji="1" lang="en-US" altLang="ja-JP" sz="1200" b="0" dirty="0" smtClean="0">
                        <a:solidFill>
                          <a:schemeClr val="tx1"/>
                        </a:solidFill>
                        <a:latin typeface="ＭＳ Ｐ明朝" panose="02020600040205080304" pitchFamily="18" charset="-128"/>
                        <a:ea typeface="ＭＳ Ｐ明朝" panose="02020600040205080304" pitchFamily="18" charset="-128"/>
                      </a:endParaRPr>
                    </a:p>
                  </a:txBody>
                  <a:tcPr marL="72000" marR="72000">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hMerge="1">
                  <a:txBody>
                    <a:bodyPr/>
                    <a:lstStyle/>
                    <a:p>
                      <a:endParaRPr kumimoji="1" lang="ja-JP" altLang="en-US" sz="1200" dirty="0"/>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noFill/>
                  </a:tcPr>
                </a:tc>
                <a:tc hMerge="1">
                  <a:txBody>
                    <a:bodyPr/>
                    <a:lstStyle/>
                    <a:p>
                      <a:endParaRPr kumimoji="1" lang="ja-JP" altLang="en-US" sz="1200" dirty="0"/>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noFill/>
                  </a:tcPr>
                </a:tc>
                <a:tc hMerge="1">
                  <a:txBody>
                    <a:bodyPr/>
                    <a:lstStyle/>
                    <a:p>
                      <a:endParaRPr kumimoji="1" lang="ja-JP" altLang="en-US" sz="1200" dirty="0"/>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noFill/>
                  </a:tcPr>
                </a:tc>
                <a:tc hMerge="1">
                  <a:txBody>
                    <a:bodyPr/>
                    <a:lstStyle/>
                    <a:p>
                      <a:endParaRPr kumimoji="1" lang="ja-JP" altLang="en-US" sz="1200" dirty="0"/>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graphicFrame>
        <p:nvGraphicFramePr>
          <p:cNvPr id="21" name="表 20"/>
          <p:cNvGraphicFramePr>
            <a:graphicFrameLocks noGrp="1"/>
          </p:cNvGraphicFramePr>
          <p:nvPr>
            <p:extLst>
              <p:ext uri="{D42A27DB-BD31-4B8C-83A1-F6EECF244321}">
                <p14:modId xmlns:p14="http://schemas.microsoft.com/office/powerpoint/2010/main" val="90357674"/>
              </p:ext>
            </p:extLst>
          </p:nvPr>
        </p:nvGraphicFramePr>
        <p:xfrm>
          <a:off x="2864768" y="5055944"/>
          <a:ext cx="6912768" cy="731520"/>
        </p:xfrm>
        <a:graphic>
          <a:graphicData uri="http://schemas.openxmlformats.org/drawingml/2006/table">
            <a:tbl>
              <a:tblPr firstRow="1" bandRow="1">
                <a:tableStyleId>{BDBED569-4797-4DF1-A0F4-6AAB3CD982D8}</a:tableStyleId>
              </a:tblPr>
              <a:tblGrid>
                <a:gridCol w="1368996">
                  <a:extLst>
                    <a:ext uri="{9D8B030D-6E8A-4147-A177-3AD203B41FA5}">
                      <a16:colId xmlns:a16="http://schemas.microsoft.com/office/drawing/2014/main" val="20000"/>
                    </a:ext>
                  </a:extLst>
                </a:gridCol>
                <a:gridCol w="1368996">
                  <a:extLst>
                    <a:ext uri="{9D8B030D-6E8A-4147-A177-3AD203B41FA5}">
                      <a16:colId xmlns:a16="http://schemas.microsoft.com/office/drawing/2014/main" val="20001"/>
                    </a:ext>
                  </a:extLst>
                </a:gridCol>
                <a:gridCol w="1368996">
                  <a:extLst>
                    <a:ext uri="{9D8B030D-6E8A-4147-A177-3AD203B41FA5}">
                      <a16:colId xmlns:a16="http://schemas.microsoft.com/office/drawing/2014/main" val="20002"/>
                    </a:ext>
                  </a:extLst>
                </a:gridCol>
                <a:gridCol w="1368996">
                  <a:extLst>
                    <a:ext uri="{9D8B030D-6E8A-4147-A177-3AD203B41FA5}">
                      <a16:colId xmlns:a16="http://schemas.microsoft.com/office/drawing/2014/main" val="20003"/>
                    </a:ext>
                  </a:extLst>
                </a:gridCol>
                <a:gridCol w="1436784">
                  <a:extLst>
                    <a:ext uri="{9D8B030D-6E8A-4147-A177-3AD203B41FA5}">
                      <a16:colId xmlns:a16="http://schemas.microsoft.com/office/drawing/2014/main" val="20004"/>
                    </a:ext>
                  </a:extLst>
                </a:gridCol>
              </a:tblGrid>
              <a:tr h="225701">
                <a:tc>
                  <a:txBody>
                    <a:bodyPr/>
                    <a:lstStyle/>
                    <a:p>
                      <a:pPr algn="ctr"/>
                      <a:r>
                        <a:rPr kumimoji="1" lang="ja-JP" altLang="en-US" sz="1200" b="0" dirty="0" smtClean="0"/>
                        <a:t>✔</a:t>
                      </a:r>
                      <a:endParaRPr kumimoji="1" lang="en-US" altLang="ja-JP" sz="1200" b="0" dirty="0" smtClean="0"/>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tc>
                  <a:txBody>
                    <a:bodyPr/>
                    <a:lstStyle/>
                    <a:p>
                      <a:pPr algn="ctr"/>
                      <a:endParaRPr kumimoji="1" lang="ja-JP" altLang="en-US" sz="1200" b="0" dirty="0"/>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tc>
                  <a:txBody>
                    <a:bodyPr/>
                    <a:lstStyle/>
                    <a:p>
                      <a:pPr algn="ctr"/>
                      <a:endParaRPr kumimoji="1" lang="ja-JP" altLang="en-US" sz="1200" b="0" dirty="0"/>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tc>
                  <a:txBody>
                    <a:bodyPr/>
                    <a:lstStyle/>
                    <a:p>
                      <a:pPr algn="ctr"/>
                      <a:endParaRPr kumimoji="1" lang="ja-JP" altLang="en-US" sz="1200" b="0" dirty="0"/>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tc>
                  <a:txBody>
                    <a:bodyPr/>
                    <a:lstStyle/>
                    <a:p>
                      <a:pPr algn="ctr"/>
                      <a:endParaRPr kumimoji="1" lang="ja-JP" altLang="en-US" sz="1200" b="0" dirty="0"/>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extLst>
                  <a:ext uri="{0D108BD9-81ED-4DB2-BD59-A6C34878D82A}">
                    <a16:rowId xmlns:a16="http://schemas.microsoft.com/office/drawing/2014/main" val="10000"/>
                  </a:ext>
                </a:extLst>
              </a:tr>
              <a:tr h="414721">
                <a:tc gridSpan="5">
                  <a:txBody>
                    <a:bodyPr/>
                    <a:lstStyle/>
                    <a:p>
                      <a:pPr marL="88900" indent="-88900"/>
                      <a:r>
                        <a:rPr kumimoji="1" lang="ja-JP" altLang="en-US" sz="1200" b="0" dirty="0" smtClean="0">
                          <a:latin typeface="ＭＳ Ｐ明朝" panose="02020600040205080304" pitchFamily="18" charset="-128"/>
                          <a:ea typeface="ＭＳ Ｐ明朝" panose="02020600040205080304" pitchFamily="18" charset="-128"/>
                        </a:rPr>
                        <a:t>・直営の音楽団を廃止。</a:t>
                      </a:r>
                      <a:r>
                        <a:rPr kumimoji="1" lang="en-US" altLang="ja-JP" sz="1200" b="0" dirty="0" smtClean="0">
                          <a:latin typeface="ＭＳ Ｐ明朝" panose="02020600040205080304" pitchFamily="18" charset="-128"/>
                          <a:ea typeface="ＭＳ Ｐ明朝" panose="02020600040205080304" pitchFamily="18" charset="-128"/>
                        </a:rPr>
                        <a:t>2014</a:t>
                      </a:r>
                      <a:r>
                        <a:rPr kumimoji="1" lang="ja-JP" altLang="en-US" sz="1200" b="0" dirty="0" smtClean="0">
                          <a:latin typeface="ＭＳ Ｐ明朝" panose="02020600040205080304" pitchFamily="18" charset="-128"/>
                          <a:ea typeface="ＭＳ Ｐ明朝" panose="02020600040205080304" pitchFamily="18" charset="-128"/>
                        </a:rPr>
                        <a:t>年度から一般社団法人として自立化　（</a:t>
                      </a:r>
                      <a:r>
                        <a:rPr kumimoji="1" lang="en-US" altLang="ja-JP" sz="1200" b="0" dirty="0" smtClean="0">
                          <a:latin typeface="ＭＳ Ｐ明朝" panose="02020600040205080304" pitchFamily="18" charset="-128"/>
                          <a:ea typeface="ＭＳ Ｐ明朝" panose="02020600040205080304" pitchFamily="18" charset="-128"/>
                        </a:rPr>
                        <a:t>2014</a:t>
                      </a:r>
                      <a:r>
                        <a:rPr kumimoji="1" lang="ja-JP" altLang="en-US" sz="1200" b="0" dirty="0" smtClean="0">
                          <a:latin typeface="ＭＳ Ｐ明朝" panose="02020600040205080304" pitchFamily="18" charset="-128"/>
                          <a:ea typeface="ＭＳ Ｐ明朝" panose="02020600040205080304" pitchFamily="18" charset="-128"/>
                        </a:rPr>
                        <a:t>～</a:t>
                      </a:r>
                      <a:r>
                        <a:rPr kumimoji="1" lang="en-US" altLang="ja-JP" sz="1200" b="0" dirty="0" smtClean="0">
                          <a:latin typeface="ＭＳ Ｐ明朝" panose="02020600040205080304" pitchFamily="18" charset="-128"/>
                          <a:ea typeface="ＭＳ Ｐ明朝" panose="02020600040205080304" pitchFamily="18" charset="-128"/>
                        </a:rPr>
                        <a:t>2016</a:t>
                      </a:r>
                      <a:r>
                        <a:rPr kumimoji="1" lang="ja-JP" altLang="en-US" sz="1200" b="0" dirty="0" smtClean="0">
                          <a:latin typeface="ＭＳ Ｐ明朝" panose="02020600040205080304" pitchFamily="18" charset="-128"/>
                          <a:ea typeface="ＭＳ Ｐ明朝" panose="02020600040205080304" pitchFamily="18" charset="-128"/>
                        </a:rPr>
                        <a:t>年度の</a:t>
                      </a:r>
                      <a:r>
                        <a:rPr kumimoji="1" lang="en-US" altLang="ja-JP" sz="1200" b="0" dirty="0" smtClean="0">
                          <a:latin typeface="ＭＳ Ｐ明朝" panose="02020600040205080304" pitchFamily="18" charset="-128"/>
                          <a:ea typeface="ＭＳ Ｐ明朝" panose="02020600040205080304" pitchFamily="18" charset="-128"/>
                        </a:rPr>
                        <a:t>3</a:t>
                      </a:r>
                      <a:r>
                        <a:rPr kumimoji="1" lang="ja-JP" altLang="en-US" sz="1200" b="0" dirty="0" smtClean="0">
                          <a:latin typeface="ＭＳ Ｐ明朝" panose="02020600040205080304" pitchFamily="18" charset="-128"/>
                          <a:ea typeface="ＭＳ Ｐ明朝" panose="02020600040205080304" pitchFamily="18" charset="-128"/>
                        </a:rPr>
                        <a:t>か年限定で、経営基盤確立までの運転資金として計</a:t>
                      </a:r>
                      <a:r>
                        <a:rPr kumimoji="1" lang="en-US" altLang="ja-JP" sz="1200" b="0" dirty="0" smtClean="0">
                          <a:latin typeface="ＭＳ Ｐ明朝" panose="02020600040205080304" pitchFamily="18" charset="-128"/>
                          <a:ea typeface="ＭＳ Ｐ明朝" panose="02020600040205080304" pitchFamily="18" charset="-128"/>
                        </a:rPr>
                        <a:t>3</a:t>
                      </a:r>
                      <a:r>
                        <a:rPr kumimoji="1" lang="ja-JP" altLang="en-US" sz="1200" b="0" dirty="0" smtClean="0">
                          <a:latin typeface="ＭＳ Ｐ明朝" panose="02020600040205080304" pitchFamily="18" charset="-128"/>
                          <a:ea typeface="ＭＳ Ｐ明朝" panose="02020600040205080304" pitchFamily="18" charset="-128"/>
                        </a:rPr>
                        <a:t>億</a:t>
                      </a:r>
                      <a:r>
                        <a:rPr kumimoji="1" lang="en-US" altLang="ja-JP" sz="1200" b="0" dirty="0" smtClean="0">
                          <a:latin typeface="ＭＳ Ｐ明朝" panose="02020600040205080304" pitchFamily="18" charset="-128"/>
                          <a:ea typeface="ＭＳ Ｐ明朝" panose="02020600040205080304" pitchFamily="18" charset="-128"/>
                        </a:rPr>
                        <a:t>3,800</a:t>
                      </a:r>
                      <a:r>
                        <a:rPr kumimoji="1" lang="ja-JP" altLang="en-US" sz="1200" b="0" dirty="0" smtClean="0">
                          <a:latin typeface="ＭＳ Ｐ明朝" panose="02020600040205080304" pitchFamily="18" charset="-128"/>
                          <a:ea typeface="ＭＳ Ｐ明朝" panose="02020600040205080304" pitchFamily="18" charset="-128"/>
                        </a:rPr>
                        <a:t>万円を寄付）</a:t>
                      </a:r>
                      <a:endParaRPr kumimoji="1" lang="en-US" altLang="ja-JP" sz="1200" b="0" dirty="0" smtClean="0">
                        <a:latin typeface="ＭＳ Ｐ明朝" panose="02020600040205080304" pitchFamily="18" charset="-128"/>
                        <a:ea typeface="ＭＳ Ｐ明朝" panose="02020600040205080304" pitchFamily="18" charset="-128"/>
                      </a:endParaRPr>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hMerge="1">
                  <a:txBody>
                    <a:bodyPr/>
                    <a:lstStyle/>
                    <a:p>
                      <a:endParaRPr kumimoji="1" lang="ja-JP" altLang="en-US" sz="1200" dirty="0"/>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noFill/>
                  </a:tcPr>
                </a:tc>
                <a:tc hMerge="1">
                  <a:txBody>
                    <a:bodyPr/>
                    <a:lstStyle/>
                    <a:p>
                      <a:endParaRPr kumimoji="1" lang="ja-JP" altLang="en-US" sz="1200" dirty="0"/>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noFill/>
                  </a:tcPr>
                </a:tc>
                <a:tc hMerge="1">
                  <a:txBody>
                    <a:bodyPr/>
                    <a:lstStyle/>
                    <a:p>
                      <a:endParaRPr kumimoji="1" lang="ja-JP" altLang="en-US" sz="1200" dirty="0"/>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noFill/>
                  </a:tcPr>
                </a:tc>
                <a:tc hMerge="1">
                  <a:txBody>
                    <a:bodyPr/>
                    <a:lstStyle/>
                    <a:p>
                      <a:endParaRPr kumimoji="1" lang="ja-JP" altLang="en-US" sz="1200" dirty="0"/>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graphicFrame>
        <p:nvGraphicFramePr>
          <p:cNvPr id="22" name="表 21"/>
          <p:cNvGraphicFramePr>
            <a:graphicFrameLocks noGrp="1"/>
          </p:cNvGraphicFramePr>
          <p:nvPr>
            <p:extLst>
              <p:ext uri="{D42A27DB-BD31-4B8C-83A1-F6EECF244321}">
                <p14:modId xmlns:p14="http://schemas.microsoft.com/office/powerpoint/2010/main" val="3244825767"/>
              </p:ext>
            </p:extLst>
          </p:nvPr>
        </p:nvGraphicFramePr>
        <p:xfrm>
          <a:off x="2864768" y="5859278"/>
          <a:ext cx="6912768" cy="731520"/>
        </p:xfrm>
        <a:graphic>
          <a:graphicData uri="http://schemas.openxmlformats.org/drawingml/2006/table">
            <a:tbl>
              <a:tblPr firstRow="1" bandRow="1">
                <a:tableStyleId>{BDBED569-4797-4DF1-A0F4-6AAB3CD982D8}</a:tableStyleId>
              </a:tblPr>
              <a:tblGrid>
                <a:gridCol w="1366556">
                  <a:extLst>
                    <a:ext uri="{9D8B030D-6E8A-4147-A177-3AD203B41FA5}">
                      <a16:colId xmlns:a16="http://schemas.microsoft.com/office/drawing/2014/main" val="20000"/>
                    </a:ext>
                  </a:extLst>
                </a:gridCol>
                <a:gridCol w="1366556">
                  <a:extLst>
                    <a:ext uri="{9D8B030D-6E8A-4147-A177-3AD203B41FA5}">
                      <a16:colId xmlns:a16="http://schemas.microsoft.com/office/drawing/2014/main" val="20001"/>
                    </a:ext>
                  </a:extLst>
                </a:gridCol>
                <a:gridCol w="1366556">
                  <a:extLst>
                    <a:ext uri="{9D8B030D-6E8A-4147-A177-3AD203B41FA5}">
                      <a16:colId xmlns:a16="http://schemas.microsoft.com/office/drawing/2014/main" val="20002"/>
                    </a:ext>
                  </a:extLst>
                </a:gridCol>
                <a:gridCol w="1366556">
                  <a:extLst>
                    <a:ext uri="{9D8B030D-6E8A-4147-A177-3AD203B41FA5}">
                      <a16:colId xmlns:a16="http://schemas.microsoft.com/office/drawing/2014/main" val="20003"/>
                    </a:ext>
                  </a:extLst>
                </a:gridCol>
                <a:gridCol w="1446544">
                  <a:extLst>
                    <a:ext uri="{9D8B030D-6E8A-4147-A177-3AD203B41FA5}">
                      <a16:colId xmlns:a16="http://schemas.microsoft.com/office/drawing/2014/main" val="20004"/>
                    </a:ext>
                  </a:extLst>
                </a:gridCol>
              </a:tblGrid>
              <a:tr h="225701">
                <a:tc>
                  <a:txBody>
                    <a:bodyPr/>
                    <a:lstStyle/>
                    <a:p>
                      <a:pPr algn="ctr"/>
                      <a:endParaRPr kumimoji="1" lang="en-US" altLang="ja-JP" sz="1200" b="0" dirty="0" smtClean="0"/>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tc>
                  <a:txBody>
                    <a:bodyPr/>
                    <a:lstStyle/>
                    <a:p>
                      <a:pPr algn="ctr"/>
                      <a:endParaRPr kumimoji="1" lang="ja-JP" altLang="en-US" sz="1200" b="0" dirty="0"/>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tc>
                  <a:txBody>
                    <a:bodyPr/>
                    <a:lstStyle/>
                    <a:p>
                      <a:pPr algn="ctr"/>
                      <a:endParaRPr kumimoji="1" lang="ja-JP" altLang="en-US" sz="1200" b="0" dirty="0"/>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tc>
                  <a:txBody>
                    <a:bodyPr/>
                    <a:lstStyle/>
                    <a:p>
                      <a:pPr algn="ctr"/>
                      <a:r>
                        <a:rPr kumimoji="1" lang="ja-JP" altLang="en-US" sz="1200" b="0" dirty="0" smtClean="0"/>
                        <a:t>✔</a:t>
                      </a:r>
                      <a:endParaRPr kumimoji="1" lang="ja-JP" altLang="en-US" sz="1200" b="0" dirty="0"/>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tc>
                  <a:txBody>
                    <a:bodyPr/>
                    <a:lstStyle/>
                    <a:p>
                      <a:pPr algn="ctr"/>
                      <a:r>
                        <a:rPr kumimoji="1" lang="ja-JP" altLang="en-US" sz="1200" b="0" dirty="0" smtClean="0"/>
                        <a:t>✔</a:t>
                      </a:r>
                      <a:endParaRPr kumimoji="1" lang="ja-JP" altLang="en-US" sz="1200" b="0" dirty="0"/>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tint val="40000"/>
                      </a:schemeClr>
                    </a:solidFill>
                  </a:tcPr>
                </a:tc>
                <a:extLst>
                  <a:ext uri="{0D108BD9-81ED-4DB2-BD59-A6C34878D82A}">
                    <a16:rowId xmlns:a16="http://schemas.microsoft.com/office/drawing/2014/main" val="10000"/>
                  </a:ext>
                </a:extLst>
              </a:tr>
              <a:tr h="414721">
                <a:tc gridSpan="5">
                  <a:txBody>
                    <a:bodyPr/>
                    <a:lstStyle/>
                    <a:p>
                      <a:pPr marL="88900" indent="-88900"/>
                      <a:r>
                        <a:rPr kumimoji="1" lang="ja-JP" altLang="en-US" sz="1200" b="0" dirty="0" smtClean="0">
                          <a:latin typeface="ＭＳ Ｐ明朝" panose="02020600040205080304" pitchFamily="18" charset="-128"/>
                          <a:ea typeface="ＭＳ Ｐ明朝" panose="02020600040205080304" pitchFamily="18" charset="-128"/>
                        </a:rPr>
                        <a:t>・</a:t>
                      </a:r>
                      <a:r>
                        <a:rPr kumimoji="1" lang="en-US" altLang="ja-JP" sz="1200" b="0" dirty="0" smtClean="0">
                          <a:latin typeface="ＭＳ Ｐ明朝" panose="02020600040205080304" pitchFamily="18" charset="-128"/>
                          <a:ea typeface="ＭＳ Ｐ明朝" panose="02020600040205080304" pitchFamily="18" charset="-128"/>
                        </a:rPr>
                        <a:t>2013</a:t>
                      </a:r>
                      <a:r>
                        <a:rPr kumimoji="1" lang="ja-JP" altLang="en-US" sz="1200" b="0" dirty="0" smtClean="0">
                          <a:latin typeface="ＭＳ Ｐ明朝" panose="02020600040205080304" pitchFamily="18" charset="-128"/>
                          <a:ea typeface="ＭＳ Ｐ明朝" panose="02020600040205080304" pitchFamily="18" charset="-128"/>
                        </a:rPr>
                        <a:t>年度～府市文化事業の評価・審査、企画、調査を第三者の専門家が行う新たな仕組み「アールカウンシル」を構築（</a:t>
                      </a:r>
                      <a:r>
                        <a:rPr kumimoji="1" lang="en-US" altLang="ja-JP" sz="1200" b="0" dirty="0" smtClean="0">
                          <a:latin typeface="ＭＳ Ｐ明朝" panose="02020600040205080304" pitchFamily="18" charset="-128"/>
                          <a:ea typeface="ＭＳ Ｐ明朝" panose="02020600040205080304" pitchFamily="18" charset="-128"/>
                        </a:rPr>
                        <a:t>2014</a:t>
                      </a:r>
                      <a:r>
                        <a:rPr kumimoji="1" lang="ja-JP" altLang="en-US" sz="1200" b="0" dirty="0" smtClean="0">
                          <a:latin typeface="ＭＳ Ｐ明朝" panose="02020600040205080304" pitchFamily="18" charset="-128"/>
                          <a:ea typeface="ＭＳ Ｐ明朝" panose="02020600040205080304" pitchFamily="18" charset="-128"/>
                        </a:rPr>
                        <a:t>年度：大阪府</a:t>
                      </a:r>
                      <a:r>
                        <a:rPr kumimoji="1" lang="en-US" altLang="ja-JP" sz="1200" b="0" dirty="0" smtClean="0">
                          <a:latin typeface="ＭＳ Ｐ明朝" panose="02020600040205080304" pitchFamily="18" charset="-128"/>
                          <a:ea typeface="ＭＳ Ｐ明朝" panose="02020600040205080304" pitchFamily="18" charset="-128"/>
                        </a:rPr>
                        <a:t>19</a:t>
                      </a:r>
                      <a:r>
                        <a:rPr kumimoji="1" lang="ja-JP" altLang="en-US" sz="1200" b="0" dirty="0" smtClean="0">
                          <a:latin typeface="ＭＳ Ｐ明朝" panose="02020600040205080304" pitchFamily="18" charset="-128"/>
                          <a:ea typeface="ＭＳ Ｐ明朝" panose="02020600040205080304" pitchFamily="18" charset="-128"/>
                        </a:rPr>
                        <a:t>事業約</a:t>
                      </a:r>
                      <a:r>
                        <a:rPr kumimoji="1" lang="en-US" altLang="ja-JP" sz="1200" b="0" dirty="0" smtClean="0">
                          <a:latin typeface="ＭＳ Ｐ明朝" panose="02020600040205080304" pitchFamily="18" charset="-128"/>
                          <a:ea typeface="ＭＳ Ｐ明朝" panose="02020600040205080304" pitchFamily="18" charset="-128"/>
                        </a:rPr>
                        <a:t>2</a:t>
                      </a:r>
                      <a:r>
                        <a:rPr kumimoji="1" lang="ja-JP" altLang="en-US" sz="1200" b="0" dirty="0" smtClean="0">
                          <a:latin typeface="ＭＳ Ｐ明朝" panose="02020600040205080304" pitchFamily="18" charset="-128"/>
                          <a:ea typeface="ＭＳ Ｐ明朝" panose="02020600040205080304" pitchFamily="18" charset="-128"/>
                        </a:rPr>
                        <a:t>億円、大阪市</a:t>
                      </a:r>
                      <a:r>
                        <a:rPr kumimoji="1" lang="en-US" altLang="ja-JP" sz="1200" b="0" dirty="0" smtClean="0">
                          <a:latin typeface="ＭＳ Ｐ明朝" panose="02020600040205080304" pitchFamily="18" charset="-128"/>
                          <a:ea typeface="ＭＳ Ｐ明朝" panose="02020600040205080304" pitchFamily="18" charset="-128"/>
                        </a:rPr>
                        <a:t>25</a:t>
                      </a:r>
                      <a:r>
                        <a:rPr kumimoji="1" lang="ja-JP" altLang="en-US" sz="1200" b="0" dirty="0" smtClean="0">
                          <a:latin typeface="ＭＳ Ｐ明朝" panose="02020600040205080304" pitchFamily="18" charset="-128"/>
                          <a:ea typeface="ＭＳ Ｐ明朝" panose="02020600040205080304" pitchFamily="18" charset="-128"/>
                        </a:rPr>
                        <a:t>事業約</a:t>
                      </a:r>
                      <a:r>
                        <a:rPr kumimoji="1" lang="en-US" altLang="ja-JP" sz="1200" b="0" dirty="0" smtClean="0">
                          <a:latin typeface="ＭＳ Ｐ明朝" panose="02020600040205080304" pitchFamily="18" charset="-128"/>
                          <a:ea typeface="ＭＳ Ｐ明朝" panose="02020600040205080304" pitchFamily="18" charset="-128"/>
                        </a:rPr>
                        <a:t>3.4</a:t>
                      </a:r>
                      <a:r>
                        <a:rPr kumimoji="1" lang="ja-JP" altLang="en-US" sz="1200" b="0" dirty="0" smtClean="0">
                          <a:latin typeface="ＭＳ Ｐ明朝" panose="02020600040205080304" pitchFamily="18" charset="-128"/>
                          <a:ea typeface="ＭＳ Ｐ明朝" panose="02020600040205080304" pitchFamily="18" charset="-128"/>
                        </a:rPr>
                        <a:t>億円の事業が評価・審査対象）</a:t>
                      </a:r>
                      <a:endParaRPr kumimoji="1" lang="en-US" altLang="ja-JP" sz="1200" b="0" dirty="0" smtClean="0">
                        <a:latin typeface="ＭＳ Ｐ明朝" panose="02020600040205080304" pitchFamily="18" charset="-128"/>
                        <a:ea typeface="ＭＳ Ｐ明朝" panose="02020600040205080304" pitchFamily="18" charset="-128"/>
                      </a:endParaRPr>
                    </a:p>
                  </a:txBody>
                  <a:tcP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hMerge="1">
                  <a:txBody>
                    <a:bodyPr/>
                    <a:lstStyle/>
                    <a:p>
                      <a:endParaRPr kumimoji="1" lang="ja-JP" altLang="en-US" sz="1200" dirty="0"/>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noFill/>
                  </a:tcPr>
                </a:tc>
                <a:tc hMerge="1">
                  <a:txBody>
                    <a:bodyPr/>
                    <a:lstStyle/>
                    <a:p>
                      <a:endParaRPr kumimoji="1" lang="ja-JP" altLang="en-US" sz="1200" dirty="0"/>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noFill/>
                  </a:tcPr>
                </a:tc>
                <a:tc hMerge="1">
                  <a:txBody>
                    <a:bodyPr/>
                    <a:lstStyle/>
                    <a:p>
                      <a:endParaRPr kumimoji="1" lang="ja-JP" altLang="en-US" sz="1200" dirty="0"/>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noFill/>
                  </a:tcPr>
                </a:tc>
                <a:tc hMerge="1">
                  <a:txBody>
                    <a:bodyPr/>
                    <a:lstStyle/>
                    <a:p>
                      <a:endParaRPr kumimoji="1" lang="ja-JP" altLang="en-US" sz="1200" dirty="0"/>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3" name="正方形/長方形 22"/>
          <p:cNvSpPr/>
          <p:nvPr/>
        </p:nvSpPr>
        <p:spPr>
          <a:xfrm>
            <a:off x="196192" y="5881012"/>
            <a:ext cx="2572408" cy="667307"/>
          </a:xfrm>
          <a:prstGeom prst="rect">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t"/>
          <a:lstStyle/>
          <a:p>
            <a:r>
              <a:rPr kumimoji="1" lang="ja-JP" altLang="en-US" sz="1400" dirty="0" smtClean="0"/>
              <a:t>「大阪アーツカウンシル」体制の構築（大阪府、大阪市）</a:t>
            </a:r>
            <a:endParaRPr kumimoji="1" lang="ja-JP" altLang="en-US" sz="1400" dirty="0"/>
          </a:p>
        </p:txBody>
      </p:sp>
      <p:sp>
        <p:nvSpPr>
          <p:cNvPr id="16" name="スライド番号プレースホルダ 15"/>
          <p:cNvSpPr>
            <a:spLocks noGrp="1"/>
          </p:cNvSpPr>
          <p:nvPr>
            <p:ph type="sldNum" sz="quarter" idx="12"/>
          </p:nvPr>
        </p:nvSpPr>
        <p:spPr/>
        <p:txBody>
          <a:bodyPr/>
          <a:lstStyle/>
          <a:p>
            <a:fld id="{37EF5067-3AB7-4642-9103-42CBD40CC6D9}" type="slidenum">
              <a:rPr kumimoji="1" lang="ja-JP" altLang="en-US" smtClean="0"/>
              <a:pPr/>
              <a:t>118</a:t>
            </a:fld>
            <a:endParaRPr kumimoji="1" lang="ja-JP" altLang="en-US" dirty="0"/>
          </a:p>
        </p:txBody>
      </p:sp>
    </p:spTree>
    <p:extLst>
      <p:ext uri="{BB962C8B-B14F-4D97-AF65-F5344CB8AC3E}">
        <p14:creationId xmlns:p14="http://schemas.microsoft.com/office/powerpoint/2010/main" val="746390732"/>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表 16"/>
          <p:cNvGraphicFramePr>
            <a:graphicFrameLocks noGrp="1"/>
          </p:cNvGraphicFramePr>
          <p:nvPr>
            <p:extLst>
              <p:ext uri="{D42A27DB-BD31-4B8C-83A1-F6EECF244321}">
                <p14:modId xmlns:p14="http://schemas.microsoft.com/office/powerpoint/2010/main" val="2286585114"/>
              </p:ext>
            </p:extLst>
          </p:nvPr>
        </p:nvGraphicFramePr>
        <p:xfrm>
          <a:off x="284142" y="3254832"/>
          <a:ext cx="9419547" cy="3474720"/>
        </p:xfrm>
        <a:graphic>
          <a:graphicData uri="http://schemas.openxmlformats.org/drawingml/2006/table">
            <a:tbl>
              <a:tblPr firstRow="1" bandRow="1">
                <a:tableStyleId>{2D5ABB26-0587-4C30-8999-92F81FD0307C}</a:tableStyleId>
              </a:tblPr>
              <a:tblGrid>
                <a:gridCol w="2126549">
                  <a:extLst>
                    <a:ext uri="{9D8B030D-6E8A-4147-A177-3AD203B41FA5}">
                      <a16:colId xmlns:a16="http://schemas.microsoft.com/office/drawing/2014/main" val="20000"/>
                    </a:ext>
                  </a:extLst>
                </a:gridCol>
                <a:gridCol w="369728">
                  <a:extLst>
                    <a:ext uri="{9D8B030D-6E8A-4147-A177-3AD203B41FA5}">
                      <a16:colId xmlns:a16="http://schemas.microsoft.com/office/drawing/2014/main" val="20001"/>
                    </a:ext>
                  </a:extLst>
                </a:gridCol>
                <a:gridCol w="5700973">
                  <a:extLst>
                    <a:ext uri="{9D8B030D-6E8A-4147-A177-3AD203B41FA5}">
                      <a16:colId xmlns:a16="http://schemas.microsoft.com/office/drawing/2014/main" val="20002"/>
                    </a:ext>
                  </a:extLst>
                </a:gridCol>
                <a:gridCol w="1222297">
                  <a:extLst>
                    <a:ext uri="{9D8B030D-6E8A-4147-A177-3AD203B41FA5}">
                      <a16:colId xmlns:a16="http://schemas.microsoft.com/office/drawing/2014/main" val="20003"/>
                    </a:ext>
                  </a:extLst>
                </a:gridCol>
              </a:tblGrid>
              <a:tr h="216023">
                <a:tc>
                  <a:txBody>
                    <a:bodyPr/>
                    <a:lstStyle/>
                    <a:p>
                      <a:pPr algn="ct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従来の支援の方法・内容</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L="99060" marR="9906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a:txBody>
                    <a:bodyPr/>
                    <a:lstStyle/>
                    <a:p>
                      <a:pPr algn="ct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L="99060" marR="9906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改革の内容</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L="99060" marR="9906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考え方</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L="99060" marR="99060"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974693">
                <a:tc>
                  <a:txBody>
                    <a:bodyPr/>
                    <a:lstStyle/>
                    <a:p>
                      <a:pPr marL="82550" indent="-82550" algn="l"/>
                      <a:r>
                        <a:rPr kumimoji="1" lang="ja-JP" altLang="en-US" sz="1200" dirty="0" smtClean="0">
                          <a:solidFill>
                            <a:schemeClr val="tx1"/>
                          </a:solidFill>
                          <a:latin typeface="ＭＳ Ｐ明朝" panose="02020600040205080304" pitchFamily="18" charset="-128"/>
                          <a:ea typeface="ＭＳ Ｐ明朝" panose="02020600040205080304" pitchFamily="18" charset="-128"/>
                        </a:rPr>
                        <a:t>・</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1947</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年設立。大阪の音楽文化の普及・発展、向上に寄与するため、大阪フィルハーモニー交響楽団を運営する（公社）大阪フィルハーモニー協会の演奏事業に対し支援。</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algn="l"/>
                      <a:r>
                        <a:rPr kumimoji="1" lang="en-US" altLang="ja-JP" sz="1200" dirty="0" smtClean="0">
                          <a:solidFill>
                            <a:schemeClr val="tx1"/>
                          </a:solidFill>
                          <a:latin typeface="ＭＳ Ｐ明朝" panose="02020600040205080304" pitchFamily="18" charset="-128"/>
                          <a:ea typeface="ＭＳ Ｐ明朝" panose="02020600040205080304" pitchFamily="18" charset="-128"/>
                        </a:rPr>
                        <a:t>  2011</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　運営補助</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algn="l"/>
                      <a:r>
                        <a:rPr kumimoji="1" lang="ja-JP" altLang="en-US" sz="1200" dirty="0" smtClean="0">
                          <a:solidFill>
                            <a:schemeClr val="tx1"/>
                          </a:solidFill>
                          <a:latin typeface="ＭＳ Ｐ明朝" panose="02020600040205080304" pitchFamily="18" charset="-128"/>
                          <a:ea typeface="ＭＳ Ｐ明朝" panose="02020600040205080304" pitchFamily="18" charset="-128"/>
                        </a:rPr>
                        <a:t>　　　　　　　</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11,000</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万円</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ja-JP" sz="1200" kern="1200" dirty="0" smtClean="0">
                          <a:solidFill>
                            <a:schemeClr val="tx1"/>
                          </a:solidFill>
                          <a:effectLst/>
                          <a:latin typeface="ＭＳ Ｐ明朝" panose="02020600040205080304" pitchFamily="18" charset="-128"/>
                          <a:ea typeface="ＭＳ Ｐ明朝" panose="02020600040205080304" pitchFamily="18" charset="-128"/>
                          <a:cs typeface="+mn-cs"/>
                        </a:rPr>
                        <a:t>【大阪府】</a:t>
                      </a:r>
                    </a:p>
                    <a:p>
                      <a:pPr marL="82550" indent="-82550">
                        <a:spcAft>
                          <a:spcPts val="0"/>
                        </a:spcAft>
                      </a:pPr>
                      <a:r>
                        <a:rPr kumimoji="1" lang="ja-JP" altLang="ja-JP" sz="1200" kern="1200" dirty="0" smtClean="0">
                          <a:solidFill>
                            <a:schemeClr val="tx1"/>
                          </a:solidFill>
                          <a:effectLst/>
                          <a:latin typeface="ＭＳ Ｐ明朝" panose="02020600040205080304" pitchFamily="18" charset="-128"/>
                          <a:ea typeface="ＭＳ Ｐ明朝" panose="02020600040205080304" pitchFamily="18" charset="-128"/>
                          <a:cs typeface="+mn-cs"/>
                        </a:rPr>
                        <a:t>・協会の経営状況の正常化を支援するため、運転資金を貸付</a:t>
                      </a:r>
                      <a:endParaRPr kumimoji="1" lang="en-US" altLang="ja-JP" sz="1200" kern="1200" dirty="0" smtClean="0">
                        <a:solidFill>
                          <a:schemeClr val="tx1"/>
                        </a:solidFill>
                        <a:effectLst/>
                        <a:latin typeface="ＭＳ Ｐ明朝" panose="02020600040205080304" pitchFamily="18" charset="-128"/>
                        <a:ea typeface="ＭＳ Ｐ明朝" panose="02020600040205080304" pitchFamily="18" charset="-128"/>
                        <a:cs typeface="+mn-cs"/>
                      </a:endParaRPr>
                    </a:p>
                    <a:p>
                      <a:pPr>
                        <a:spcAft>
                          <a:spcPts val="0"/>
                        </a:spcAft>
                      </a:pPr>
                      <a:r>
                        <a:rPr kumimoji="1" lang="en-US" altLang="ja-JP" sz="1200" kern="1200" dirty="0" smtClean="0">
                          <a:solidFill>
                            <a:schemeClr val="tx1"/>
                          </a:solidFill>
                          <a:effectLst/>
                          <a:latin typeface="ＭＳ Ｐ明朝" panose="02020600040205080304" pitchFamily="18" charset="-128"/>
                          <a:ea typeface="ＭＳ Ｐ明朝" panose="02020600040205080304" pitchFamily="18" charset="-128"/>
                          <a:cs typeface="+mn-cs"/>
                        </a:rPr>
                        <a:t>2008</a:t>
                      </a:r>
                      <a:r>
                        <a:rPr kumimoji="1" lang="ja-JP" altLang="ja-JP" sz="1200" kern="1200" dirty="0" smtClean="0">
                          <a:solidFill>
                            <a:schemeClr val="tx1"/>
                          </a:solidFill>
                          <a:effectLst/>
                          <a:latin typeface="ＭＳ Ｐ明朝" panose="02020600040205080304" pitchFamily="18" charset="-128"/>
                          <a:ea typeface="ＭＳ Ｐ明朝" panose="02020600040205080304" pitchFamily="18" charset="-128"/>
                          <a:cs typeface="+mn-cs"/>
                        </a:rPr>
                        <a:t>年度　貸付金</a:t>
                      </a:r>
                      <a:r>
                        <a:rPr kumimoji="1" lang="en-US" altLang="ja-JP" sz="1200" kern="1200" dirty="0" smtClean="0">
                          <a:solidFill>
                            <a:schemeClr val="tx1"/>
                          </a:solidFill>
                          <a:effectLst/>
                          <a:latin typeface="ＭＳ Ｐ明朝" panose="02020600040205080304" pitchFamily="18" charset="-128"/>
                          <a:ea typeface="ＭＳ Ｐ明朝" panose="02020600040205080304" pitchFamily="18" charset="-128"/>
                          <a:cs typeface="+mn-cs"/>
                        </a:rPr>
                        <a:t> 6,000</a:t>
                      </a:r>
                      <a:r>
                        <a:rPr kumimoji="1" lang="ja-JP" altLang="ja-JP" sz="1200" kern="1200" dirty="0" smtClean="0">
                          <a:solidFill>
                            <a:schemeClr val="tx1"/>
                          </a:solidFill>
                          <a:effectLst/>
                          <a:latin typeface="ＭＳ Ｐ明朝" panose="02020600040205080304" pitchFamily="18" charset="-128"/>
                          <a:ea typeface="ＭＳ Ｐ明朝" panose="02020600040205080304" pitchFamily="18" charset="-128"/>
                          <a:cs typeface="+mn-cs"/>
                        </a:rPr>
                        <a:t>万円</a:t>
                      </a:r>
                    </a:p>
                    <a:p>
                      <a:r>
                        <a:rPr kumimoji="1" lang="ja-JP" altLang="ja-JP" sz="1200" kern="1200" dirty="0" smtClean="0">
                          <a:solidFill>
                            <a:schemeClr val="tx1"/>
                          </a:solidFill>
                          <a:effectLst/>
                          <a:latin typeface="ＭＳ Ｐ明朝" panose="02020600040205080304" pitchFamily="18" charset="-128"/>
                          <a:ea typeface="ＭＳ Ｐ明朝" panose="02020600040205080304" pitchFamily="18" charset="-128"/>
                          <a:cs typeface="+mn-cs"/>
                        </a:rPr>
                        <a:t>（</a:t>
                      </a:r>
                      <a:r>
                        <a:rPr kumimoji="1" lang="en-US" altLang="ja-JP" sz="1200" kern="1200" dirty="0" smtClean="0">
                          <a:solidFill>
                            <a:schemeClr val="tx1"/>
                          </a:solidFill>
                          <a:effectLst/>
                          <a:latin typeface="ＭＳ Ｐ明朝" panose="02020600040205080304" pitchFamily="18" charset="-128"/>
                          <a:ea typeface="ＭＳ Ｐ明朝" panose="02020600040205080304" pitchFamily="18" charset="-128"/>
                          <a:cs typeface="+mn-cs"/>
                        </a:rPr>
                        <a:t>2014</a:t>
                      </a:r>
                      <a:r>
                        <a:rPr kumimoji="1" lang="ja-JP" altLang="ja-JP" sz="1200" kern="1200" dirty="0" smtClean="0">
                          <a:solidFill>
                            <a:schemeClr val="tx1"/>
                          </a:solidFill>
                          <a:effectLst/>
                          <a:latin typeface="ＭＳ Ｐ明朝" panose="02020600040205080304" pitchFamily="18" charset="-128"/>
                          <a:ea typeface="ＭＳ Ｐ明朝" panose="02020600040205080304" pitchFamily="18" charset="-128"/>
                          <a:cs typeface="+mn-cs"/>
                        </a:rPr>
                        <a:t>年</a:t>
                      </a:r>
                      <a:r>
                        <a:rPr kumimoji="1" lang="en-US" altLang="ja-JP" sz="1200" kern="1200" dirty="0" smtClean="0">
                          <a:solidFill>
                            <a:schemeClr val="tx1"/>
                          </a:solidFill>
                          <a:effectLst/>
                          <a:latin typeface="ＭＳ Ｐ明朝" panose="02020600040205080304" pitchFamily="18" charset="-128"/>
                          <a:ea typeface="ＭＳ Ｐ明朝" panose="02020600040205080304" pitchFamily="18" charset="-128"/>
                          <a:cs typeface="+mn-cs"/>
                        </a:rPr>
                        <a:t>3</a:t>
                      </a:r>
                      <a:r>
                        <a:rPr kumimoji="1" lang="ja-JP" altLang="ja-JP" sz="1200" kern="1200" dirty="0" smtClean="0">
                          <a:solidFill>
                            <a:schemeClr val="tx1"/>
                          </a:solidFill>
                          <a:effectLst/>
                          <a:latin typeface="ＭＳ Ｐ明朝" panose="02020600040205080304" pitchFamily="18" charset="-128"/>
                          <a:ea typeface="ＭＳ Ｐ明朝" panose="02020600040205080304" pitchFamily="18" charset="-128"/>
                          <a:cs typeface="+mn-cs"/>
                        </a:rPr>
                        <a:t>月</a:t>
                      </a:r>
                      <a:r>
                        <a:rPr kumimoji="1" lang="en-US" altLang="ja-JP" sz="1200" kern="1200" dirty="0" smtClean="0">
                          <a:solidFill>
                            <a:schemeClr val="tx1"/>
                          </a:solidFill>
                          <a:effectLst/>
                          <a:latin typeface="ＭＳ Ｐ明朝" panose="02020600040205080304" pitchFamily="18" charset="-128"/>
                          <a:ea typeface="ＭＳ Ｐ明朝" panose="02020600040205080304" pitchFamily="18" charset="-128"/>
                          <a:cs typeface="+mn-cs"/>
                        </a:rPr>
                        <a:t>31</a:t>
                      </a:r>
                      <a:r>
                        <a:rPr kumimoji="1" lang="ja-JP" altLang="ja-JP" sz="1200" kern="1200" dirty="0" smtClean="0">
                          <a:solidFill>
                            <a:schemeClr val="tx1"/>
                          </a:solidFill>
                          <a:effectLst/>
                          <a:latin typeface="ＭＳ Ｐ明朝" panose="02020600040205080304" pitchFamily="18" charset="-128"/>
                          <a:ea typeface="ＭＳ Ｐ明朝" panose="02020600040205080304" pitchFamily="18" charset="-128"/>
                          <a:cs typeface="+mn-cs"/>
                        </a:rPr>
                        <a:t>日最終償還）</a:t>
                      </a: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endParaRPr kumimoji="1" lang="ja-JP" altLang="en-US" sz="1200" dirty="0" smtClean="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明朝" panose="02020600040205080304" pitchFamily="18" charset="-128"/>
                          <a:ea typeface="ＭＳ Ｐ明朝" panose="02020600040205080304" pitchFamily="18" charset="-128"/>
                        </a:rPr>
                        <a:t>・運営補助から、事業補助へと支援手法を転換</a:t>
                      </a:r>
                      <a:endParaRPr kumimoji="1" lang="en-US" altLang="ja-JP" sz="1200" kern="1200" dirty="0" smtClean="0">
                        <a:solidFill>
                          <a:schemeClr val="tx1"/>
                        </a:solidFill>
                        <a:latin typeface="ＭＳ Ｐ明朝" panose="02020600040205080304" pitchFamily="18" charset="-128"/>
                        <a:ea typeface="ＭＳ Ｐ明朝" panose="02020600040205080304" pitchFamily="18"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明朝" panose="02020600040205080304" pitchFamily="18" charset="-128"/>
                          <a:ea typeface="ＭＳ Ｐ明朝" panose="02020600040205080304" pitchFamily="18" charset="-128"/>
                          <a:cs typeface="+mn-cs"/>
                        </a:rPr>
                        <a:t>　→</a:t>
                      </a:r>
                      <a:r>
                        <a:rPr kumimoji="1" lang="en-US" altLang="ja-JP" sz="1200" kern="1200" dirty="0" smtClean="0">
                          <a:solidFill>
                            <a:schemeClr val="tx1"/>
                          </a:solidFill>
                          <a:latin typeface="ＭＳ Ｐ明朝" panose="02020600040205080304" pitchFamily="18" charset="-128"/>
                          <a:ea typeface="ＭＳ Ｐ明朝" panose="02020600040205080304" pitchFamily="18" charset="-128"/>
                          <a:cs typeface="+mn-cs"/>
                        </a:rPr>
                        <a:t>2012</a:t>
                      </a:r>
                      <a:r>
                        <a:rPr kumimoji="1" lang="ja-JP" altLang="en-US" sz="1200" kern="1200" dirty="0" smtClean="0">
                          <a:solidFill>
                            <a:schemeClr val="tx1"/>
                          </a:solidFill>
                          <a:latin typeface="ＭＳ Ｐ明朝" panose="02020600040205080304" pitchFamily="18" charset="-128"/>
                          <a:ea typeface="ＭＳ Ｐ明朝" panose="02020600040205080304" pitchFamily="18" charset="-128"/>
                          <a:cs typeface="+mn-cs"/>
                        </a:rPr>
                        <a:t>年度より、</a:t>
                      </a:r>
                      <a:r>
                        <a:rPr kumimoji="1" lang="en-US" altLang="ja-JP" sz="1200" kern="1200" dirty="0" smtClean="0">
                          <a:solidFill>
                            <a:schemeClr val="tx1"/>
                          </a:solidFill>
                          <a:latin typeface="ＭＳ Ｐ明朝" panose="02020600040205080304" pitchFamily="18" charset="-128"/>
                          <a:ea typeface="ＭＳ Ｐ明朝" panose="02020600040205080304" pitchFamily="18" charset="-128"/>
                          <a:cs typeface="+mn-cs"/>
                        </a:rPr>
                        <a:t>3</a:t>
                      </a:r>
                      <a:r>
                        <a:rPr kumimoji="1" lang="ja-JP" altLang="en-US" sz="1200" kern="1200" dirty="0" smtClean="0">
                          <a:solidFill>
                            <a:schemeClr val="tx1"/>
                          </a:solidFill>
                          <a:latin typeface="ＭＳ Ｐ明朝" panose="02020600040205080304" pitchFamily="18" charset="-128"/>
                          <a:ea typeface="ＭＳ Ｐ明朝" panose="02020600040205080304" pitchFamily="18" charset="-128"/>
                          <a:cs typeface="+mn-cs"/>
                        </a:rPr>
                        <a:t>年間に限定し、前年度の収入をもとに補助金の上限額を決定する</a:t>
                      </a:r>
                      <a:endParaRPr kumimoji="1" lang="en-US" altLang="ja-JP" sz="1200" kern="1200" dirty="0" smtClean="0">
                        <a:solidFill>
                          <a:schemeClr val="tx1"/>
                        </a:solidFill>
                        <a:latin typeface="ＭＳ Ｐ明朝" panose="02020600040205080304" pitchFamily="18" charset="-128"/>
                        <a:ea typeface="ＭＳ Ｐ明朝" panose="02020600040205080304" pitchFamily="18"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明朝" panose="02020600040205080304" pitchFamily="18" charset="-128"/>
                          <a:ea typeface="ＭＳ Ｐ明朝" panose="02020600040205080304" pitchFamily="18" charset="-128"/>
                          <a:cs typeface="+mn-cs"/>
                        </a:rPr>
                        <a:t>　　インセンティブ方式の設定</a:t>
                      </a:r>
                      <a:endParaRPr kumimoji="1" lang="en-US" altLang="ja-JP" sz="1200" kern="1200" dirty="0" smtClean="0">
                        <a:solidFill>
                          <a:schemeClr val="tx1"/>
                        </a:solidFill>
                        <a:latin typeface="ＭＳ Ｐ明朝" panose="02020600040205080304" pitchFamily="18" charset="-128"/>
                        <a:ea typeface="ＭＳ Ｐ明朝" panose="02020600040205080304" pitchFamily="18"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明朝" panose="02020600040205080304" pitchFamily="18" charset="-128"/>
                          <a:ea typeface="ＭＳ Ｐ明朝" panose="02020600040205080304" pitchFamily="18" charset="-128"/>
                          <a:cs typeface="+mn-cs"/>
                        </a:rPr>
                        <a:t>　→</a:t>
                      </a:r>
                      <a:r>
                        <a:rPr kumimoji="1" lang="en-US" altLang="ja-JP" sz="1200" kern="1200" dirty="0" smtClean="0">
                          <a:solidFill>
                            <a:schemeClr val="tx1"/>
                          </a:solidFill>
                          <a:latin typeface="ＭＳ Ｐ明朝" panose="02020600040205080304" pitchFamily="18" charset="-128"/>
                          <a:ea typeface="ＭＳ Ｐ明朝" panose="02020600040205080304" pitchFamily="18" charset="-128"/>
                          <a:cs typeface="+mn-cs"/>
                        </a:rPr>
                        <a:t>2015</a:t>
                      </a:r>
                      <a:r>
                        <a:rPr kumimoji="1" lang="ja-JP" altLang="en-US" sz="1200" kern="1200" dirty="0" smtClean="0">
                          <a:solidFill>
                            <a:schemeClr val="tx1"/>
                          </a:solidFill>
                          <a:latin typeface="ＭＳ Ｐ明朝" panose="02020600040205080304" pitchFamily="18" charset="-128"/>
                          <a:ea typeface="ＭＳ Ｐ明朝" panose="02020600040205080304" pitchFamily="18" charset="-128"/>
                          <a:cs typeface="+mn-cs"/>
                        </a:rPr>
                        <a:t>年度より、現在の補助制度を見直し、公募型の事業助成へと移行</a:t>
                      </a:r>
                      <a:endParaRPr kumimoji="1" lang="en-US" altLang="ja-JP" sz="1200" kern="1200" dirty="0" smtClean="0">
                        <a:solidFill>
                          <a:schemeClr val="tx1"/>
                        </a:solidFill>
                        <a:latin typeface="ＭＳ Ｐ明朝" panose="02020600040205080304" pitchFamily="18" charset="-128"/>
                        <a:ea typeface="ＭＳ Ｐ明朝" panose="02020600040205080304" pitchFamily="18" charset="-128"/>
                        <a:cs typeface="+mn-cs"/>
                      </a:endParaRPr>
                    </a:p>
                    <a:p>
                      <a:pPr>
                        <a:lnSpc>
                          <a:spcPct val="100000"/>
                        </a:lnSpc>
                      </a:pPr>
                      <a:r>
                        <a:rPr kumimoji="1" lang="ja-JP" altLang="en-US" sz="1200" dirty="0" smtClean="0">
                          <a:solidFill>
                            <a:schemeClr val="tx1"/>
                          </a:solidFill>
                          <a:latin typeface="ＭＳ Ｐ明朝" panose="02020600040205080304" pitchFamily="18" charset="-128"/>
                          <a:ea typeface="ＭＳ Ｐ明朝" panose="02020600040205080304" pitchFamily="18" charset="-128"/>
                        </a:rPr>
                        <a:t>　　　・</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2012</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年度予算　運営補助　 　　 </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9,900</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万円</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2013</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年度予算　事業補助　</a:t>
                      </a:r>
                      <a:r>
                        <a:rPr kumimoji="1" lang="ja-JP" altLang="en-US" sz="900" dirty="0" smtClean="0">
                          <a:solidFill>
                            <a:schemeClr val="tx1"/>
                          </a:solidFill>
                          <a:latin typeface="ＭＳ Ｐ明朝" panose="02020600040205080304" pitchFamily="18" charset="-128"/>
                          <a:ea typeface="ＭＳ Ｐ明朝" panose="02020600040205080304" pitchFamily="18" charset="-128"/>
                        </a:rPr>
                        <a:t>上限　</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7,700</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万円</a:t>
                      </a:r>
                      <a:r>
                        <a:rPr kumimoji="1" lang="ja-JP" altLang="en-US" sz="900" dirty="0" smtClean="0">
                          <a:solidFill>
                            <a:schemeClr val="tx1"/>
                          </a:solidFill>
                          <a:latin typeface="ＭＳ Ｐ明朝" panose="02020600040205080304" pitchFamily="18" charset="-128"/>
                          <a:ea typeface="ＭＳ Ｐ明朝" panose="02020600040205080304" pitchFamily="18" charset="-128"/>
                        </a:rPr>
                        <a:t>（</a:t>
                      </a:r>
                      <a:r>
                        <a:rPr kumimoji="1" lang="en-US" altLang="ja-JP" sz="900" dirty="0" smtClean="0">
                          <a:solidFill>
                            <a:schemeClr val="tx1"/>
                          </a:solidFill>
                          <a:latin typeface="ＭＳ Ｐ明朝" panose="02020600040205080304" pitchFamily="18" charset="-128"/>
                          <a:ea typeface="ＭＳ Ｐ明朝" panose="02020600040205080304" pitchFamily="18" charset="-128"/>
                        </a:rPr>
                        <a:t>2012</a:t>
                      </a:r>
                      <a:r>
                        <a:rPr kumimoji="1" lang="ja-JP" altLang="en-US" sz="900" dirty="0" smtClean="0">
                          <a:solidFill>
                            <a:schemeClr val="tx1"/>
                          </a:solidFill>
                          <a:latin typeface="ＭＳ Ｐ明朝" panose="02020600040205080304" pitchFamily="18" charset="-128"/>
                          <a:ea typeface="ＭＳ Ｐ明朝" panose="02020600040205080304" pitchFamily="18" charset="-128"/>
                        </a:rPr>
                        <a:t>年度の事業収入</a:t>
                      </a:r>
                      <a:r>
                        <a:rPr kumimoji="1" lang="en-US" altLang="ja-JP" sz="900" dirty="0" smtClean="0">
                          <a:solidFill>
                            <a:schemeClr val="tx1"/>
                          </a:solidFill>
                          <a:latin typeface="ＭＳ Ｐ明朝" panose="02020600040205080304" pitchFamily="18" charset="-128"/>
                          <a:ea typeface="ＭＳ Ｐ明朝" panose="02020600040205080304" pitchFamily="18" charset="-128"/>
                        </a:rPr>
                        <a:t>×20</a:t>
                      </a:r>
                      <a:r>
                        <a:rPr kumimoji="1" lang="ja-JP" altLang="en-US" sz="900" dirty="0" smtClean="0">
                          <a:solidFill>
                            <a:schemeClr val="tx1"/>
                          </a:solidFill>
                          <a:latin typeface="ＭＳ Ｐ明朝" panose="02020600040205080304" pitchFamily="18" charset="-128"/>
                          <a:ea typeface="ＭＳ Ｐ明朝" panose="02020600040205080304" pitchFamily="18" charset="-128"/>
                        </a:rPr>
                        <a:t>％）</a:t>
                      </a:r>
                    </a:p>
                    <a:p>
                      <a:pPr marL="85725" indent="-85725"/>
                      <a:r>
                        <a:rPr kumimoji="1" lang="ja-JP" altLang="en-US" sz="1200" dirty="0" smtClean="0">
                          <a:solidFill>
                            <a:schemeClr val="tx1"/>
                          </a:solidFill>
                          <a:latin typeface="ＭＳ Ｐ明朝" panose="02020600040205080304" pitchFamily="18" charset="-128"/>
                          <a:ea typeface="ＭＳ Ｐ明朝" panose="02020600040205080304" pitchFamily="18" charset="-128"/>
                        </a:rPr>
                        <a:t>　　　・</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2014</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年度予算　事業補助　</a:t>
                      </a:r>
                      <a:r>
                        <a:rPr kumimoji="1" lang="ja-JP" altLang="en-US" sz="900" dirty="0" smtClean="0">
                          <a:solidFill>
                            <a:schemeClr val="tx1"/>
                          </a:solidFill>
                          <a:latin typeface="ＭＳ Ｐ明朝" panose="02020600040205080304" pitchFamily="18" charset="-128"/>
                          <a:ea typeface="ＭＳ Ｐ明朝" panose="02020600040205080304" pitchFamily="18" charset="-128"/>
                        </a:rPr>
                        <a:t>上限　</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4,200</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万円</a:t>
                      </a:r>
                      <a:r>
                        <a:rPr kumimoji="1" lang="ja-JP" altLang="en-US" sz="900" dirty="0" smtClean="0">
                          <a:solidFill>
                            <a:schemeClr val="tx1"/>
                          </a:solidFill>
                          <a:latin typeface="ＭＳ Ｐ明朝" panose="02020600040205080304" pitchFamily="18" charset="-128"/>
                          <a:ea typeface="ＭＳ Ｐ明朝" panose="02020600040205080304" pitchFamily="18" charset="-128"/>
                        </a:rPr>
                        <a:t>（</a:t>
                      </a:r>
                      <a:r>
                        <a:rPr kumimoji="1" lang="en-US" altLang="ja-JP" sz="900" dirty="0" smtClean="0">
                          <a:solidFill>
                            <a:schemeClr val="tx1"/>
                          </a:solidFill>
                          <a:latin typeface="ＭＳ Ｐ明朝" panose="02020600040205080304" pitchFamily="18" charset="-128"/>
                          <a:ea typeface="ＭＳ Ｐ明朝" panose="02020600040205080304" pitchFamily="18" charset="-128"/>
                        </a:rPr>
                        <a:t>2013</a:t>
                      </a:r>
                      <a:r>
                        <a:rPr kumimoji="1" lang="ja-JP" altLang="en-US" sz="900" dirty="0" smtClean="0">
                          <a:solidFill>
                            <a:schemeClr val="tx1"/>
                          </a:solidFill>
                          <a:latin typeface="ＭＳ Ｐ明朝" panose="02020600040205080304" pitchFamily="18" charset="-128"/>
                          <a:ea typeface="ＭＳ Ｐ明朝" panose="02020600040205080304" pitchFamily="18" charset="-128"/>
                        </a:rPr>
                        <a:t>年度の事業収入</a:t>
                      </a:r>
                      <a:r>
                        <a:rPr kumimoji="1" lang="en-US" altLang="ja-JP" sz="900" dirty="0" smtClean="0">
                          <a:solidFill>
                            <a:schemeClr val="tx1"/>
                          </a:solidFill>
                          <a:latin typeface="ＭＳ Ｐ明朝" panose="02020600040205080304" pitchFamily="18" charset="-128"/>
                          <a:ea typeface="ＭＳ Ｐ明朝" panose="02020600040205080304" pitchFamily="18" charset="-128"/>
                        </a:rPr>
                        <a:t>×10</a:t>
                      </a:r>
                      <a:r>
                        <a:rPr kumimoji="1" lang="ja-JP" altLang="en-US" sz="900" dirty="0" smtClean="0">
                          <a:solidFill>
                            <a:schemeClr val="tx1"/>
                          </a:solidFill>
                          <a:latin typeface="ＭＳ Ｐ明朝" panose="02020600040205080304" pitchFamily="18" charset="-128"/>
                          <a:ea typeface="ＭＳ Ｐ明朝" panose="02020600040205080304" pitchFamily="18" charset="-128"/>
                        </a:rPr>
                        <a:t>％）</a:t>
                      </a:r>
                      <a:endParaRPr kumimoji="1" lang="en-US" altLang="ja-JP" sz="900" dirty="0" smtClean="0">
                        <a:solidFill>
                          <a:schemeClr val="tx1"/>
                        </a:solidFill>
                        <a:latin typeface="ＭＳ Ｐ明朝" panose="02020600040205080304" pitchFamily="18" charset="-128"/>
                        <a:ea typeface="ＭＳ Ｐ明朝" panose="02020600040205080304" pitchFamily="18" charset="-128"/>
                      </a:endParaRPr>
                    </a:p>
                    <a:p>
                      <a:pPr marL="85725" indent="-85725"/>
                      <a:r>
                        <a:rPr kumimoji="1" lang="ja-JP" altLang="en-US" sz="1200" dirty="0" smtClean="0">
                          <a:solidFill>
                            <a:schemeClr val="tx1"/>
                          </a:solidFill>
                          <a:latin typeface="ＭＳ Ｐ明朝" panose="02020600040205080304" pitchFamily="18" charset="-128"/>
                          <a:ea typeface="ＭＳ Ｐ明朝" panose="02020600040205080304" pitchFamily="18" charset="-128"/>
                        </a:rPr>
                        <a:t>　　　　　　　　　　　　　　　　　　　　</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（参考：</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2014</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・井上道義首席指揮者就任</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・定期演奏会の会場の拠点をフェスティバルホールとする</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・定期公演の入場者数は昨年度に比べ、増加傾向にある</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txBody>
                  <a:tcPr marL="99060" marR="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marL="88900" marR="0" indent="-88900" algn="l" defTabSz="957816" rtl="0" eaLnBrk="1" fontAlgn="auto" latinLnBrk="0" hangingPunct="1">
                        <a:lnSpc>
                          <a:spcPct val="100000"/>
                        </a:lnSpc>
                        <a:spcBef>
                          <a:spcPts val="0"/>
                        </a:spcBef>
                        <a:spcAft>
                          <a:spcPts val="0"/>
                        </a:spcAft>
                        <a:buClrTx/>
                        <a:buSzTx/>
                        <a:buFontTx/>
                        <a:buNone/>
                        <a:tabLst/>
                        <a:defRPr/>
                      </a:pPr>
                      <a:r>
                        <a:rPr kumimoji="1" lang="ja-JP" altLang="ja-JP" sz="1100" kern="1200" dirty="0" smtClean="0">
                          <a:solidFill>
                            <a:schemeClr val="tx1"/>
                          </a:solidFill>
                          <a:effectLst/>
                          <a:latin typeface="ＭＳ Ｐ明朝" panose="02020600040205080304" pitchFamily="18" charset="-128"/>
                          <a:ea typeface="ＭＳ Ｐ明朝" panose="02020600040205080304" pitchFamily="18" charset="-128"/>
                          <a:cs typeface="+mn-cs"/>
                        </a:rPr>
                        <a:t>①特定団体への支援の見直し、自立的運営へ</a:t>
                      </a:r>
                      <a:endParaRPr kumimoji="1" lang="en-US" altLang="ja-JP" sz="1100" kern="1200" dirty="0" smtClean="0">
                        <a:solidFill>
                          <a:schemeClr val="tx1"/>
                        </a:solidFill>
                        <a:effectLst/>
                        <a:latin typeface="ＭＳ Ｐ明朝" panose="02020600040205080304" pitchFamily="18" charset="-128"/>
                        <a:ea typeface="ＭＳ Ｐ明朝" panose="02020600040205080304" pitchFamily="18" charset="-128"/>
                        <a:cs typeface="+mn-cs"/>
                      </a:endParaRPr>
                    </a:p>
                    <a:p>
                      <a:pPr marL="88900" marR="0" indent="-88900" algn="l" defTabSz="957816" rtl="0" eaLnBrk="1" fontAlgn="auto" latinLnBrk="0" hangingPunct="1">
                        <a:lnSpc>
                          <a:spcPct val="100000"/>
                        </a:lnSpc>
                        <a:spcBef>
                          <a:spcPts val="0"/>
                        </a:spcBef>
                        <a:spcAft>
                          <a:spcPts val="0"/>
                        </a:spcAft>
                        <a:buClrTx/>
                        <a:buSzTx/>
                        <a:buFontTx/>
                        <a:buNone/>
                        <a:tabLst/>
                        <a:defRPr/>
                      </a:pPr>
                      <a:r>
                        <a:rPr kumimoji="1" lang="ja-JP" altLang="en-US" sz="1100" kern="1200" dirty="0" smtClean="0">
                          <a:solidFill>
                            <a:schemeClr val="tx1"/>
                          </a:solidFill>
                          <a:effectLst/>
                          <a:latin typeface="ＭＳ Ｐ明朝" panose="02020600040205080304" pitchFamily="18" charset="-128"/>
                          <a:ea typeface="ＭＳ Ｐ明朝" panose="02020600040205080304" pitchFamily="18" charset="-128"/>
                          <a:cs typeface="+mn-cs"/>
                        </a:rPr>
                        <a:t>②団体運営補助から事業補助へ</a:t>
                      </a:r>
                      <a:endParaRPr kumimoji="1" lang="en-US" altLang="ja-JP" sz="1100" kern="1200" dirty="0" smtClean="0">
                        <a:solidFill>
                          <a:schemeClr val="tx1"/>
                        </a:solidFill>
                        <a:effectLst/>
                        <a:latin typeface="ＭＳ Ｐ明朝" panose="02020600040205080304" pitchFamily="18" charset="-128"/>
                        <a:ea typeface="ＭＳ Ｐ明朝" panose="02020600040205080304" pitchFamily="18" charset="-128"/>
                        <a:cs typeface="+mn-cs"/>
                      </a:endParaRPr>
                    </a:p>
                    <a:p>
                      <a:pPr marL="88900" marR="0" indent="-88900" algn="l" defTabSz="957816" rtl="0" eaLnBrk="1" fontAlgn="auto" latinLnBrk="0" hangingPunct="1">
                        <a:lnSpc>
                          <a:spcPct val="100000"/>
                        </a:lnSpc>
                        <a:spcBef>
                          <a:spcPts val="0"/>
                        </a:spcBef>
                        <a:spcAft>
                          <a:spcPts val="0"/>
                        </a:spcAft>
                        <a:buClrTx/>
                        <a:buSzTx/>
                        <a:buFontTx/>
                        <a:buNone/>
                        <a:tabLst/>
                        <a:defRPr/>
                      </a:pPr>
                      <a:r>
                        <a:rPr kumimoji="1" lang="ja-JP" altLang="en-US" sz="1100" kern="1200" dirty="0" smtClean="0">
                          <a:solidFill>
                            <a:schemeClr val="tx1"/>
                          </a:solidFill>
                          <a:effectLst/>
                          <a:latin typeface="ＭＳ Ｐ明朝" panose="02020600040205080304" pitchFamily="18" charset="-128"/>
                          <a:ea typeface="ＭＳ Ｐ明朝" panose="02020600040205080304" pitchFamily="18" charset="-128"/>
                          <a:cs typeface="+mn-cs"/>
                        </a:rPr>
                        <a:t>③競争環境での一般補助手法、インセンティブ方式等の活用</a:t>
                      </a:r>
                      <a:endParaRPr kumimoji="1" lang="en-US" altLang="ja-JP" sz="1100" kern="1200" dirty="0" smtClean="0">
                        <a:solidFill>
                          <a:schemeClr val="tx1"/>
                        </a:solidFill>
                        <a:effectLst/>
                        <a:latin typeface="ＭＳ Ｐ明朝" panose="02020600040205080304" pitchFamily="18" charset="-128"/>
                        <a:ea typeface="ＭＳ Ｐ明朝" panose="02020600040205080304" pitchFamily="18" charset="-128"/>
                        <a:cs typeface="+mn-cs"/>
                      </a:endParaRPr>
                    </a:p>
                    <a:p>
                      <a:pPr marL="88900" marR="0" indent="-88900" algn="l" defTabSz="957816" rtl="0" eaLnBrk="1" fontAlgn="auto" latinLnBrk="0" hangingPunct="1">
                        <a:lnSpc>
                          <a:spcPct val="100000"/>
                        </a:lnSpc>
                        <a:spcBef>
                          <a:spcPts val="0"/>
                        </a:spcBef>
                        <a:spcAft>
                          <a:spcPts val="0"/>
                        </a:spcAft>
                        <a:buClrTx/>
                        <a:buSzTx/>
                        <a:buFontTx/>
                        <a:buNone/>
                        <a:tabLst/>
                        <a:defRPr/>
                      </a:pPr>
                      <a:r>
                        <a:rPr kumimoji="1" lang="ja-JP" altLang="en-US" sz="1100" kern="1200" dirty="0" smtClean="0">
                          <a:solidFill>
                            <a:schemeClr val="tx1"/>
                          </a:solidFill>
                          <a:effectLst/>
                          <a:latin typeface="ＭＳ Ｐ明朝" panose="02020600040205080304" pitchFamily="18" charset="-128"/>
                          <a:ea typeface="ＭＳ Ｐ明朝" panose="02020600040205080304" pitchFamily="18" charset="-128"/>
                          <a:cs typeface="+mn-cs"/>
                        </a:rPr>
                        <a:t>④費用対効果を踏まえた補助決定</a:t>
                      </a:r>
                      <a:endParaRPr kumimoji="1" lang="en-US" altLang="ja-JP" sz="1100" kern="1200" dirty="0" smtClean="0">
                        <a:solidFill>
                          <a:schemeClr val="tx1"/>
                        </a:solidFill>
                        <a:effectLst/>
                        <a:latin typeface="ＭＳ Ｐ明朝" panose="02020600040205080304" pitchFamily="18" charset="-128"/>
                        <a:ea typeface="ＭＳ Ｐ明朝" panose="02020600040205080304" pitchFamily="18" charset="-128"/>
                        <a:cs typeface="+mn-cs"/>
                      </a:endParaRPr>
                    </a:p>
                    <a:p>
                      <a:pPr marL="88900" marR="0" indent="-88900" algn="l" defTabSz="957816" rtl="0" eaLnBrk="1" fontAlgn="auto" latinLnBrk="0" hangingPunct="1">
                        <a:lnSpc>
                          <a:spcPct val="100000"/>
                        </a:lnSpc>
                        <a:spcBef>
                          <a:spcPts val="0"/>
                        </a:spcBef>
                        <a:spcAft>
                          <a:spcPts val="0"/>
                        </a:spcAft>
                        <a:buClrTx/>
                        <a:buSzTx/>
                        <a:buFontTx/>
                        <a:buNone/>
                        <a:tabLst/>
                        <a:defRPr/>
                      </a:pPr>
                      <a:r>
                        <a:rPr kumimoji="1" lang="ja-JP" altLang="en-US" sz="1100" kern="1200" dirty="0" smtClean="0">
                          <a:solidFill>
                            <a:schemeClr val="tx1"/>
                          </a:solidFill>
                          <a:effectLst/>
                          <a:latin typeface="ＭＳ Ｐ明朝" panose="02020600040205080304" pitchFamily="18" charset="-128"/>
                          <a:ea typeface="ＭＳ Ｐ明朝" panose="02020600040205080304" pitchFamily="18" charset="-128"/>
                          <a:cs typeface="+mn-cs"/>
                        </a:rPr>
                        <a:t>⑤芸術文化の専門家による評価の実施</a:t>
                      </a: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テキスト ボックス 2"/>
          <p:cNvSpPr txBox="1"/>
          <p:nvPr/>
        </p:nvSpPr>
        <p:spPr>
          <a:xfrm>
            <a:off x="81891" y="13287"/>
            <a:ext cx="9628355" cy="358331"/>
          </a:xfrm>
          <a:prstGeom prst="rect">
            <a:avLst/>
          </a:prstGeom>
          <a:noFill/>
        </p:spPr>
        <p:txBody>
          <a:bodyPr wrap="square" lIns="65306" tIns="32653" rIns="65306" bIns="32653" rtlCol="0">
            <a:spAutoFit/>
          </a:bodyPr>
          <a:lstStyle/>
          <a:p>
            <a:r>
              <a:rPr lang="ja-JP" altLang="en-US" dirty="0" smtClean="0"/>
              <a:t>団体への支援策の改革</a:t>
            </a:r>
            <a:endParaRPr lang="ja-JP" altLang="en-US" dirty="0"/>
          </a:p>
        </p:txBody>
      </p:sp>
      <p:graphicFrame>
        <p:nvGraphicFramePr>
          <p:cNvPr id="4" name="表 3"/>
          <p:cNvGraphicFramePr>
            <a:graphicFrameLocks noGrp="1"/>
          </p:cNvGraphicFramePr>
          <p:nvPr>
            <p:extLst>
              <p:ext uri="{D42A27DB-BD31-4B8C-83A1-F6EECF244321}">
                <p14:modId xmlns:p14="http://schemas.microsoft.com/office/powerpoint/2010/main" val="514708386"/>
              </p:ext>
            </p:extLst>
          </p:nvPr>
        </p:nvGraphicFramePr>
        <p:xfrm>
          <a:off x="285981" y="599458"/>
          <a:ext cx="9419547" cy="2326048"/>
        </p:xfrm>
        <a:graphic>
          <a:graphicData uri="http://schemas.openxmlformats.org/drawingml/2006/table">
            <a:tbl>
              <a:tblPr firstRow="1" bandRow="1">
                <a:tableStyleId>{2D5ABB26-0587-4C30-8999-92F81FD0307C}</a:tableStyleId>
              </a:tblPr>
              <a:tblGrid>
                <a:gridCol w="2106234">
                  <a:extLst>
                    <a:ext uri="{9D8B030D-6E8A-4147-A177-3AD203B41FA5}">
                      <a16:colId xmlns:a16="http://schemas.microsoft.com/office/drawing/2014/main" val="20000"/>
                    </a:ext>
                  </a:extLst>
                </a:gridCol>
                <a:gridCol w="390043">
                  <a:extLst>
                    <a:ext uri="{9D8B030D-6E8A-4147-A177-3AD203B41FA5}">
                      <a16:colId xmlns:a16="http://schemas.microsoft.com/office/drawing/2014/main" val="20001"/>
                    </a:ext>
                  </a:extLst>
                </a:gridCol>
                <a:gridCol w="5712635">
                  <a:extLst>
                    <a:ext uri="{9D8B030D-6E8A-4147-A177-3AD203B41FA5}">
                      <a16:colId xmlns:a16="http://schemas.microsoft.com/office/drawing/2014/main" val="20002"/>
                    </a:ext>
                  </a:extLst>
                </a:gridCol>
                <a:gridCol w="1210635">
                  <a:extLst>
                    <a:ext uri="{9D8B030D-6E8A-4147-A177-3AD203B41FA5}">
                      <a16:colId xmlns:a16="http://schemas.microsoft.com/office/drawing/2014/main" val="20003"/>
                    </a:ext>
                  </a:extLst>
                </a:gridCol>
              </a:tblGrid>
              <a:tr h="329608">
                <a:tc>
                  <a:txBody>
                    <a:bodyPr/>
                    <a:lstStyle/>
                    <a:p>
                      <a:pPr algn="ct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従来の支援の方法・内容</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a:txBody>
                    <a:bodyPr/>
                    <a:lstStyle/>
                    <a:p>
                      <a:pPr algn="ct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改革の内容</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考え方</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969877">
                <a:tc>
                  <a:txBody>
                    <a:bodyPr/>
                    <a:lstStyle/>
                    <a:p>
                      <a:pPr marL="85725" indent="-85725"/>
                      <a:r>
                        <a:rPr kumimoji="1" lang="ja-JP" altLang="en-US" sz="1200" dirty="0" smtClean="0">
                          <a:solidFill>
                            <a:schemeClr val="tx1"/>
                          </a:solidFill>
                          <a:latin typeface="ＭＳ Ｐ明朝" panose="02020600040205080304" pitchFamily="18" charset="-128"/>
                          <a:ea typeface="ＭＳ Ｐ明朝" panose="02020600040205080304" pitchFamily="18" charset="-128"/>
                        </a:rPr>
                        <a:t>・</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1989</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年設立。大阪の音楽文化の普及・発展、向上に寄与するため、大阪府が、大阪センチュリー交響楽団を運営する（財）大阪府文化振興財団に対し支援。</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85725" indent="-85725"/>
                      <a:r>
                        <a:rPr kumimoji="1" lang="ja-JP" altLang="en-US" sz="1200" dirty="0" smtClean="0">
                          <a:solidFill>
                            <a:schemeClr val="tx1"/>
                          </a:solidFill>
                          <a:latin typeface="ＭＳ Ｐ明朝" panose="02020600040205080304" pitchFamily="18" charset="-128"/>
                          <a:ea typeface="ＭＳ Ｐ明朝" panose="02020600040205080304" pitchFamily="18" charset="-128"/>
                        </a:rPr>
                        <a:t>　</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2008</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3.9</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億円</a:t>
                      </a:r>
                      <a:endParaRPr kumimoji="1" lang="ja-JP" altLang="en-US" sz="1200" dirty="0">
                        <a:solidFill>
                          <a:schemeClr val="tx1"/>
                        </a:solidFill>
                        <a:latin typeface="ＭＳ Ｐ明朝" panose="02020600040205080304" pitchFamily="18" charset="-128"/>
                        <a:ea typeface="ＭＳ Ｐ明朝" panose="02020600040205080304" pitchFamily="18"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endParaRPr kumimoji="1" lang="ja-JP" altLang="en-US" sz="1200" dirty="0" smtClean="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85725" indent="-85725"/>
                      <a:r>
                        <a:rPr kumimoji="1" lang="ja-JP" altLang="en-US" sz="1200" dirty="0" smtClean="0">
                          <a:solidFill>
                            <a:schemeClr val="tx1"/>
                          </a:solidFill>
                          <a:latin typeface="ＭＳ Ｐ明朝" panose="02020600040205080304" pitchFamily="18" charset="-128"/>
                          <a:ea typeface="ＭＳ Ｐ明朝" panose="02020600040205080304" pitchFamily="18" charset="-128"/>
                        </a:rPr>
                        <a:t>・団体への運営補助金をゼロベースで見直し</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180975" indent="-180975"/>
                      <a:r>
                        <a:rPr kumimoji="1" lang="ja-JP" altLang="en-US" sz="1200" dirty="0" smtClean="0">
                          <a:solidFill>
                            <a:schemeClr val="tx1"/>
                          </a:solidFill>
                          <a:latin typeface="ＭＳ Ｐ明朝" panose="02020600040205080304" pitchFamily="18" charset="-128"/>
                          <a:ea typeface="ＭＳ Ｐ明朝" panose="02020600040205080304" pitchFamily="18" charset="-128"/>
                        </a:rPr>
                        <a:t>　“府民が支える楽団”の考え方のもと、会費収入、自主公演収入を十分確保し、自主性が十分高まることを前提に、府の運営補助金は大幅に縮減の上、交付</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180975" indent="-180975"/>
                      <a:r>
                        <a:rPr kumimoji="1" lang="ja-JP" altLang="en-US" sz="1200" dirty="0" smtClean="0">
                          <a:solidFill>
                            <a:schemeClr val="tx1"/>
                          </a:solidFill>
                          <a:latin typeface="ＭＳ Ｐ明朝" panose="02020600040205080304" pitchFamily="18" charset="-128"/>
                          <a:ea typeface="ＭＳ Ｐ明朝" panose="02020600040205080304" pitchFamily="18" charset="-128"/>
                        </a:rPr>
                        <a:t>　　　　</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-2009</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1.1</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億円</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・自立化の方針が決定（</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2010</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法人が自立化の意向を表明し、府も了承</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92075" indent="-92075">
                        <a:spcBef>
                          <a:spcPts val="600"/>
                        </a:spcBef>
                      </a:pPr>
                      <a:r>
                        <a:rPr kumimoji="1" lang="ja-JP" altLang="en-US" sz="1200" dirty="0" smtClean="0">
                          <a:solidFill>
                            <a:schemeClr val="tx1"/>
                          </a:solidFill>
                          <a:latin typeface="ＭＳ Ｐ明朝" panose="02020600040205080304" pitchFamily="18" charset="-128"/>
                          <a:ea typeface="ＭＳ Ｐ明朝" panose="02020600040205080304" pitchFamily="18" charset="-128"/>
                        </a:rPr>
                        <a:t>➡　・大阪府所管から、財団が自立化（</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2011</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4</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月）</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536575" indent="-268288"/>
                      <a:r>
                        <a:rPr kumimoji="1" lang="ja-JP" altLang="en-US" sz="1200" dirty="0" smtClean="0">
                          <a:solidFill>
                            <a:schemeClr val="tx1"/>
                          </a:solidFill>
                          <a:latin typeface="ＭＳ Ｐ明朝" panose="02020600040205080304" pitchFamily="18" charset="-128"/>
                          <a:ea typeface="ＭＳ Ｐ明朝" panose="02020600040205080304" pitchFamily="18" charset="-128"/>
                        </a:rPr>
                        <a:t>　　</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府からの補助金完全廃止</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536575" indent="-268288"/>
                      <a:r>
                        <a:rPr kumimoji="1" lang="ja-JP" altLang="en-US" sz="1200" dirty="0" smtClean="0">
                          <a:solidFill>
                            <a:schemeClr val="tx1"/>
                          </a:solidFill>
                          <a:latin typeface="ＭＳ Ｐ明朝" panose="02020600040205080304" pitchFamily="18" charset="-128"/>
                          <a:ea typeface="ＭＳ Ｐ明朝" panose="02020600040205080304" pitchFamily="18" charset="-128"/>
                        </a:rPr>
                        <a:t>　　</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文化振興財団が、「公益財団法人日本センチュリー交響楽団」へ</a:t>
                      </a:r>
                      <a:r>
                        <a:rPr kumimoji="1" lang="ja-JP" altLang="en-US" sz="1200" smtClean="0">
                          <a:solidFill>
                            <a:schemeClr val="tx1"/>
                          </a:solidFill>
                          <a:latin typeface="ＭＳ Ｐ明朝" panose="02020600040205080304" pitchFamily="18" charset="-128"/>
                          <a:ea typeface="ＭＳ Ｐ明朝" panose="02020600040205080304" pitchFamily="18" charset="-128"/>
                        </a:rPr>
                        <a:t>移行（楽団の</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名称も変更）</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marL="92075" indent="-92075"/>
                      <a:r>
                        <a:rPr kumimoji="1" lang="ja-JP" altLang="en-US" sz="1100" dirty="0" smtClean="0">
                          <a:solidFill>
                            <a:schemeClr val="tx1"/>
                          </a:solidFill>
                          <a:latin typeface="ＭＳ Ｐ明朝" panose="02020600040205080304" pitchFamily="18" charset="-128"/>
                          <a:ea typeface="ＭＳ Ｐ明朝" panose="02020600040205080304" pitchFamily="18" charset="-128"/>
                        </a:rPr>
                        <a:t>①特定団体への支援の見直し、自立的運営へ</a:t>
                      </a:r>
                      <a:endParaRPr kumimoji="1" lang="en-US" altLang="ja-JP" sz="1100" dirty="0" smtClean="0">
                        <a:solidFill>
                          <a:schemeClr val="tx1"/>
                        </a:solidFill>
                        <a:latin typeface="ＭＳ Ｐ明朝" panose="02020600040205080304" pitchFamily="18" charset="-128"/>
                        <a:ea typeface="ＭＳ Ｐ明朝" panose="02020600040205080304" pitchFamily="18"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80945" y="311446"/>
            <a:ext cx="9628355" cy="281387"/>
          </a:xfrm>
          <a:prstGeom prst="rect">
            <a:avLst/>
          </a:prstGeom>
          <a:noFill/>
        </p:spPr>
        <p:txBody>
          <a:bodyPr wrap="square" lIns="65306" tIns="32653" rIns="65306" bIns="32653" rtlCol="0">
            <a:spAutoFit/>
          </a:bodyPr>
          <a:lstStyle/>
          <a:p>
            <a:r>
              <a:rPr lang="ja-JP" altLang="en-US" sz="1400" dirty="0" smtClean="0"/>
              <a:t>（１）大阪センチュリー交響楽団（文化振興財団）</a:t>
            </a:r>
            <a:endParaRPr lang="ja-JP" altLang="en-US" sz="1400" dirty="0"/>
          </a:p>
        </p:txBody>
      </p:sp>
      <p:sp>
        <p:nvSpPr>
          <p:cNvPr id="6" name="右矢印 5"/>
          <p:cNvSpPr/>
          <p:nvPr/>
        </p:nvSpPr>
        <p:spPr>
          <a:xfrm>
            <a:off x="2503207" y="1410372"/>
            <a:ext cx="154882" cy="580872"/>
          </a:xfrm>
          <a:prstGeom prst="rightArrow">
            <a:avLst>
              <a:gd name="adj1" fmla="val 57215"/>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p:cNvSpPr txBox="1"/>
          <p:nvPr/>
        </p:nvSpPr>
        <p:spPr>
          <a:xfrm>
            <a:off x="102986" y="2966800"/>
            <a:ext cx="9628355" cy="281387"/>
          </a:xfrm>
          <a:prstGeom prst="rect">
            <a:avLst/>
          </a:prstGeom>
          <a:noFill/>
        </p:spPr>
        <p:txBody>
          <a:bodyPr wrap="square" lIns="65306" tIns="32653" rIns="65306" bIns="32653" rtlCol="0">
            <a:spAutoFit/>
          </a:bodyPr>
          <a:lstStyle/>
          <a:p>
            <a:r>
              <a:rPr lang="ja-JP" altLang="en-US" sz="1400" dirty="0" smtClean="0"/>
              <a:t>（２）大阪フィルハーモニー交響楽団　（大阪フィルハーモニー協会）</a:t>
            </a:r>
            <a:endParaRPr lang="ja-JP" altLang="en-US" sz="1400" dirty="0"/>
          </a:p>
        </p:txBody>
      </p:sp>
      <p:sp>
        <p:nvSpPr>
          <p:cNvPr id="9" name="右矢印 8"/>
          <p:cNvSpPr/>
          <p:nvPr/>
        </p:nvSpPr>
        <p:spPr>
          <a:xfrm>
            <a:off x="2517062" y="4660364"/>
            <a:ext cx="154882" cy="580872"/>
          </a:xfrm>
          <a:prstGeom prst="rightArrow">
            <a:avLst>
              <a:gd name="adj1" fmla="val 57215"/>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スライド番号プレースホルダ 19"/>
          <p:cNvSpPr>
            <a:spLocks noGrp="1"/>
          </p:cNvSpPr>
          <p:nvPr>
            <p:ph type="sldNum" sz="quarter" idx="12"/>
          </p:nvPr>
        </p:nvSpPr>
        <p:spPr/>
        <p:txBody>
          <a:bodyPr/>
          <a:lstStyle/>
          <a:p>
            <a:fld id="{37EF5067-3AB7-4642-9103-42CBD40CC6D9}" type="slidenum">
              <a:rPr kumimoji="1" lang="ja-JP" altLang="en-US" smtClean="0"/>
              <a:pPr/>
              <a:t>119</a:t>
            </a:fld>
            <a:endParaRPr kumimoji="1" lang="ja-JP" altLang="en-US" dirty="0"/>
          </a:p>
        </p:txBody>
      </p:sp>
      <p:pic>
        <p:nvPicPr>
          <p:cNvPr id="120834"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2848986" y="4938677"/>
            <a:ext cx="5565775" cy="950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7229499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 name="Picture 16" descr="130330_2F"/>
          <p:cNvPicPr>
            <a:picLocks noChangeAspect="1" noChangeArrowheads="1"/>
          </p:cNvPicPr>
          <p:nvPr/>
        </p:nvPicPr>
        <p:blipFill>
          <a:blip r:embed="rId3" cstate="email">
            <a:lum contrast="-10000"/>
          </a:blip>
          <a:srcRect/>
          <a:stretch>
            <a:fillRect/>
          </a:stretch>
        </p:blipFill>
        <p:spPr bwMode="auto">
          <a:xfrm>
            <a:off x="6249144" y="1628805"/>
            <a:ext cx="3168352" cy="4144139"/>
          </a:xfrm>
          <a:prstGeom prst="rect">
            <a:avLst/>
          </a:prstGeom>
          <a:noFill/>
          <a:ln w="9525">
            <a:noFill/>
            <a:miter lim="800000"/>
            <a:headEnd/>
            <a:tailEnd/>
          </a:ln>
        </p:spPr>
      </p:pic>
      <p:pic>
        <p:nvPicPr>
          <p:cNvPr id="91" name="Picture 2" descr="130330_B1F"/>
          <p:cNvPicPr>
            <a:picLocks noChangeAspect="1" noChangeArrowheads="1"/>
          </p:cNvPicPr>
          <p:nvPr/>
        </p:nvPicPr>
        <p:blipFill>
          <a:blip r:embed="rId4" cstate="email"/>
          <a:srcRect/>
          <a:stretch>
            <a:fillRect/>
          </a:stretch>
        </p:blipFill>
        <p:spPr bwMode="auto">
          <a:xfrm>
            <a:off x="992560" y="1417040"/>
            <a:ext cx="3456384" cy="4321605"/>
          </a:xfrm>
          <a:prstGeom prst="rect">
            <a:avLst/>
          </a:prstGeom>
          <a:noFill/>
          <a:ln w="9525">
            <a:noFill/>
            <a:miter lim="800000"/>
            <a:headEnd/>
            <a:tailEnd/>
          </a:ln>
        </p:spPr>
      </p:pic>
      <p:sp>
        <p:nvSpPr>
          <p:cNvPr id="127" name="Freeform 27"/>
          <p:cNvSpPr>
            <a:spLocks noChangeAspect="1"/>
          </p:cNvSpPr>
          <p:nvPr/>
        </p:nvSpPr>
        <p:spPr bwMode="auto">
          <a:xfrm>
            <a:off x="2072680" y="2348966"/>
            <a:ext cx="1872208" cy="1379869"/>
          </a:xfrm>
          <a:custGeom>
            <a:avLst/>
            <a:gdLst/>
            <a:ahLst/>
            <a:cxnLst>
              <a:cxn ang="0">
                <a:pos x="1805" y="2096"/>
              </a:cxn>
              <a:cxn ang="0">
                <a:pos x="2221" y="2096"/>
              </a:cxn>
              <a:cxn ang="0">
                <a:pos x="2729" y="2042"/>
              </a:cxn>
              <a:cxn ang="0">
                <a:pos x="2792" y="1552"/>
              </a:cxn>
              <a:cxn ang="0">
                <a:pos x="2842" y="903"/>
              </a:cxn>
              <a:cxn ang="0">
                <a:pos x="2622" y="0"/>
              </a:cxn>
              <a:cxn ang="0">
                <a:pos x="2119" y="107"/>
              </a:cxn>
              <a:cxn ang="0">
                <a:pos x="1966" y="193"/>
              </a:cxn>
              <a:cxn ang="0">
                <a:pos x="1493" y="290"/>
              </a:cxn>
              <a:cxn ang="0">
                <a:pos x="1216" y="333"/>
              </a:cxn>
              <a:cxn ang="0">
                <a:pos x="1216" y="537"/>
              </a:cxn>
              <a:cxn ang="0">
                <a:pos x="862" y="832"/>
              </a:cxn>
              <a:cxn ang="0">
                <a:pos x="301" y="1128"/>
              </a:cxn>
              <a:cxn ang="0">
                <a:pos x="236" y="1042"/>
              </a:cxn>
              <a:cxn ang="0">
                <a:pos x="96" y="1117"/>
              </a:cxn>
              <a:cxn ang="0">
                <a:pos x="0" y="913"/>
              </a:cxn>
            </a:cxnLst>
            <a:rect l="0" t="0" r="r" b="b"/>
            <a:pathLst>
              <a:path w="2842" h="2096">
                <a:moveTo>
                  <a:pt x="1805" y="2096"/>
                </a:moveTo>
                <a:lnTo>
                  <a:pt x="2221" y="2096"/>
                </a:lnTo>
                <a:lnTo>
                  <a:pt x="2729" y="2042"/>
                </a:lnTo>
                <a:lnTo>
                  <a:pt x="2792" y="1552"/>
                </a:lnTo>
                <a:lnTo>
                  <a:pt x="2842" y="903"/>
                </a:lnTo>
                <a:lnTo>
                  <a:pt x="2622" y="0"/>
                </a:lnTo>
                <a:lnTo>
                  <a:pt x="2119" y="107"/>
                </a:lnTo>
                <a:lnTo>
                  <a:pt x="1966" y="193"/>
                </a:lnTo>
                <a:lnTo>
                  <a:pt x="1493" y="290"/>
                </a:lnTo>
                <a:lnTo>
                  <a:pt x="1216" y="333"/>
                </a:lnTo>
                <a:lnTo>
                  <a:pt x="1216" y="537"/>
                </a:lnTo>
                <a:lnTo>
                  <a:pt x="862" y="832"/>
                </a:lnTo>
                <a:lnTo>
                  <a:pt x="301" y="1128"/>
                </a:lnTo>
                <a:lnTo>
                  <a:pt x="236" y="1042"/>
                </a:lnTo>
                <a:lnTo>
                  <a:pt x="96" y="1117"/>
                </a:lnTo>
                <a:lnTo>
                  <a:pt x="0" y="913"/>
                </a:lnTo>
              </a:path>
            </a:pathLst>
          </a:custGeom>
          <a:noFill/>
          <a:ln w="57150" cmpd="sng">
            <a:solidFill>
              <a:srgbClr val="00B050"/>
            </a:solidFill>
            <a:prstDash val="sysDot"/>
            <a:round/>
            <a:headEnd type="triangle" w="sm" len="sm"/>
            <a:tailEnd type="triangle" w="sm" len="sm"/>
          </a:ln>
        </p:spPr>
        <p:txBody>
          <a:bodyPr vert="horz" wrap="square" lIns="91440" tIns="45720" rIns="91440" bIns="45720" numCol="1" anchor="t" anchorCtr="0" compatLnSpc="1">
            <a:prstTxWarp prst="textNoShape">
              <a:avLst/>
            </a:prstTxWarp>
          </a:bodyPr>
          <a:lstStyle/>
          <a:p>
            <a:endParaRPr lang="ja-JP" altLang="en-US" sz="1800" dirty="0"/>
          </a:p>
        </p:txBody>
      </p:sp>
      <p:sp>
        <p:nvSpPr>
          <p:cNvPr id="4" name="Rectangle 2"/>
          <p:cNvSpPr txBox="1">
            <a:spLocks noChangeArrowheads="1"/>
          </p:cNvSpPr>
          <p:nvPr/>
        </p:nvSpPr>
        <p:spPr bwMode="auto">
          <a:xfrm>
            <a:off x="0" y="6"/>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Ｐゴシック" pitchFamily="50" charset="-128"/>
                <a:ea typeface="ＭＳ Ｐゴシック" pitchFamily="50" charset="-128"/>
              </a:rPr>
              <a:t>１．大阪駅周辺　④歩行者ネットワークの充実</a:t>
            </a:r>
            <a:endParaRPr lang="en-US" altLang="ja-JP" sz="2000" b="1" dirty="0" smtClean="0">
              <a:solidFill>
                <a:schemeClr val="bg1"/>
              </a:solidFill>
              <a:latin typeface="ＭＳ Ｐゴシック" pitchFamily="50" charset="-128"/>
              <a:ea typeface="ＭＳ Ｐゴシック" pitchFamily="50" charset="-128"/>
            </a:endParaRPr>
          </a:p>
        </p:txBody>
      </p:sp>
      <p:sp>
        <p:nvSpPr>
          <p:cNvPr id="133" name="角丸四角形 132"/>
          <p:cNvSpPr/>
          <p:nvPr/>
        </p:nvSpPr>
        <p:spPr>
          <a:xfrm>
            <a:off x="56456" y="1241948"/>
            <a:ext cx="9777536" cy="5170727"/>
          </a:xfrm>
          <a:prstGeom prst="roundRect">
            <a:avLst>
              <a:gd name="adj" fmla="val 2396"/>
            </a:avLst>
          </a:prstGeom>
          <a:no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3" name="Text Box 4"/>
          <p:cNvSpPr txBox="1">
            <a:spLocks noChangeArrowheads="1"/>
          </p:cNvSpPr>
          <p:nvPr/>
        </p:nvSpPr>
        <p:spPr bwMode="auto">
          <a:xfrm>
            <a:off x="2648744" y="4365104"/>
            <a:ext cx="723275" cy="264688"/>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algn="ctr" defTabSz="914400" fontAlgn="base">
              <a:lnSpc>
                <a:spcPct val="80000"/>
              </a:lnSpc>
              <a:spcBef>
                <a:spcPct val="0"/>
              </a:spcBef>
              <a:spcAft>
                <a:spcPct val="0"/>
              </a:spcAft>
            </a:pPr>
            <a:r>
              <a:rPr lang="ja-JP" sz="700" b="1" dirty="0" smtClean="0">
                <a:solidFill>
                  <a:srgbClr val="0000FF"/>
                </a:solidFill>
                <a:latin typeface="メイリオ" pitchFamily="50" charset="-128"/>
                <a:ea typeface="メイリオ" pitchFamily="50" charset="-128"/>
                <a:cs typeface="ＭＳ Ｐゴシック" pitchFamily="50" charset="-128"/>
              </a:rPr>
              <a:t>ディアモール</a:t>
            </a:r>
          </a:p>
          <a:p>
            <a:pPr algn="ctr" defTabSz="914400" fontAlgn="base">
              <a:lnSpc>
                <a:spcPct val="80000"/>
              </a:lnSpc>
              <a:spcBef>
                <a:spcPct val="0"/>
              </a:spcBef>
              <a:spcAft>
                <a:spcPct val="0"/>
              </a:spcAft>
            </a:pPr>
            <a:r>
              <a:rPr lang="ja-JP" sz="700" b="1" dirty="0" smtClean="0">
                <a:solidFill>
                  <a:srgbClr val="0000FF"/>
                </a:solidFill>
                <a:latin typeface="メイリオ" pitchFamily="50" charset="-128"/>
                <a:ea typeface="メイリオ" pitchFamily="50" charset="-128"/>
                <a:cs typeface="ＭＳ Ｐゴシック" pitchFamily="50" charset="-128"/>
              </a:rPr>
              <a:t>大阪</a:t>
            </a:r>
          </a:p>
        </p:txBody>
      </p:sp>
      <p:sp>
        <p:nvSpPr>
          <p:cNvPr id="94" name="Text Box 5"/>
          <p:cNvSpPr txBox="1">
            <a:spLocks noChangeArrowheads="1"/>
          </p:cNvSpPr>
          <p:nvPr/>
        </p:nvSpPr>
        <p:spPr bwMode="auto">
          <a:xfrm>
            <a:off x="3872881" y="3501008"/>
            <a:ext cx="633507" cy="264688"/>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pPr>
            <a:r>
              <a:rPr lang="ja-JP" sz="700" b="1" dirty="0" smtClean="0">
                <a:solidFill>
                  <a:srgbClr val="0000FF"/>
                </a:solidFill>
                <a:latin typeface="メイリオ" pitchFamily="50" charset="-128"/>
                <a:ea typeface="メイリオ" pitchFamily="50" charset="-128"/>
                <a:cs typeface="ＭＳ Ｐゴシック" pitchFamily="50" charset="-128"/>
              </a:rPr>
              <a:t>ホワイティ</a:t>
            </a:r>
          </a:p>
          <a:p>
            <a:pPr marL="0" marR="0" lvl="0" indent="0" algn="ctr" defTabSz="914400" rtl="0" eaLnBrk="1" fontAlgn="base" latinLnBrk="0" hangingPunct="1">
              <a:lnSpc>
                <a:spcPct val="80000"/>
              </a:lnSpc>
              <a:spcBef>
                <a:spcPct val="0"/>
              </a:spcBef>
              <a:spcAft>
                <a:spcPct val="0"/>
              </a:spcAft>
              <a:buClrTx/>
              <a:buSzTx/>
              <a:buFontTx/>
              <a:buNone/>
              <a:tabLst/>
            </a:pPr>
            <a:r>
              <a:rPr lang="ja-JP" sz="700" b="1" dirty="0" smtClean="0">
                <a:solidFill>
                  <a:srgbClr val="0000FF"/>
                </a:solidFill>
                <a:latin typeface="メイリオ" pitchFamily="50" charset="-128"/>
                <a:ea typeface="メイリオ" pitchFamily="50" charset="-128"/>
                <a:cs typeface="ＭＳ Ｐゴシック" pitchFamily="50" charset="-128"/>
              </a:rPr>
              <a:t>うめ</a:t>
            </a:r>
            <a:r>
              <a:rPr kumimoji="1" lang="ja-JP" sz="700" i="0" u="none" strike="noStrike" cap="none" normalizeH="0" baseline="0" dirty="0" smtClean="0">
                <a:ln>
                  <a:noFill/>
                </a:ln>
                <a:solidFill>
                  <a:srgbClr val="000000"/>
                </a:solidFill>
                <a:effectLst/>
                <a:latin typeface="メイリオ" pitchFamily="50" charset="-128"/>
                <a:ea typeface="メイリオ" pitchFamily="50" charset="-128"/>
                <a:cs typeface="ＭＳ Ｐゴシック" pitchFamily="50" charset="-128"/>
              </a:rPr>
              <a:t>だ</a:t>
            </a:r>
            <a:endParaRPr kumimoji="1" lang="ja-JP" sz="700" i="0" u="none" strike="noStrike" cap="none" normalizeH="0" baseline="0" dirty="0" smtClean="0">
              <a:ln>
                <a:noFill/>
              </a:ln>
              <a:solidFill>
                <a:schemeClr val="tx1"/>
              </a:solidFill>
              <a:effectLst/>
              <a:latin typeface="Arial" pitchFamily="34" charset="0"/>
              <a:ea typeface="ＭＳ Ｐゴシック" pitchFamily="50" charset="-128"/>
              <a:cs typeface="ＭＳ Ｐゴシック" pitchFamily="50" charset="-128"/>
            </a:endParaRPr>
          </a:p>
        </p:txBody>
      </p:sp>
      <p:sp>
        <p:nvSpPr>
          <p:cNvPr id="95" name="Text Box 8"/>
          <p:cNvSpPr txBox="1">
            <a:spLocks noChangeArrowheads="1"/>
          </p:cNvSpPr>
          <p:nvPr/>
        </p:nvSpPr>
        <p:spPr bwMode="auto">
          <a:xfrm>
            <a:off x="2072680" y="3285070"/>
            <a:ext cx="760359" cy="173525"/>
          </a:xfrm>
          <a:prstGeom prst="rect">
            <a:avLst/>
          </a:prstGeom>
          <a:noFill/>
          <a:ln w="9525">
            <a:noFill/>
            <a:miter lim="800000"/>
            <a:headEnd/>
            <a:tailEnd/>
          </a:ln>
        </p:spPr>
        <p:txBody>
          <a:bodyPr vert="horz" wrap="none" lIns="91440" tIns="45720" rIns="91440" bIns="45720" numCol="1" anchor="t" anchorCtr="0" compatLnSpc="1">
            <a:prstTxWarp prst="textNoShape">
              <a:avLst/>
            </a:prstTxWarp>
          </a:bodyPr>
          <a:lstStyle/>
          <a:p>
            <a:pPr marL="0" marR="0" lvl="0" indent="0" algn="ctr" defTabSz="914400" rtl="0" eaLnBrk="1" fontAlgn="base" latinLnBrk="0" hangingPunct="1">
              <a:lnSpc>
                <a:spcPct val="96000"/>
              </a:lnSpc>
              <a:spcBef>
                <a:spcPct val="0"/>
              </a:spcBef>
              <a:spcAft>
                <a:spcPct val="0"/>
              </a:spcAft>
              <a:buClrTx/>
              <a:buSzTx/>
              <a:buFontTx/>
              <a:buNone/>
              <a:tabLst/>
            </a:pPr>
            <a:r>
              <a:rPr kumimoji="1" lang="en-US" altLang="ja-JP" sz="700" b="1" i="0" u="none" strike="noStrike" cap="none" normalizeH="0" baseline="0" dirty="0" smtClean="0">
                <a:ln>
                  <a:noFill/>
                </a:ln>
                <a:solidFill>
                  <a:srgbClr val="0000FF"/>
                </a:solidFill>
                <a:effectLst/>
                <a:latin typeface="メイリオ" pitchFamily="50" charset="-128"/>
                <a:ea typeface="メイリオ" pitchFamily="50" charset="-128"/>
                <a:cs typeface="ＭＳ Ｐゴシック" pitchFamily="50" charset="-128"/>
              </a:rPr>
              <a:t>JR</a:t>
            </a:r>
            <a:r>
              <a:rPr kumimoji="1" lang="ja-JP" sz="700" b="1" i="0" u="none" strike="noStrike" cap="none" normalizeH="0" baseline="0" dirty="0" smtClean="0">
                <a:ln>
                  <a:noFill/>
                </a:ln>
                <a:solidFill>
                  <a:srgbClr val="0000FF"/>
                </a:solidFill>
                <a:effectLst/>
                <a:latin typeface="メイリオ" pitchFamily="50" charset="-128"/>
                <a:ea typeface="メイリオ" pitchFamily="50" charset="-128"/>
                <a:cs typeface="ＭＳ Ｐゴシック" pitchFamily="50" charset="-128"/>
              </a:rPr>
              <a:t>大阪駅</a:t>
            </a:r>
            <a:endParaRPr kumimoji="1" lang="ja-JP" sz="700" b="1" i="0" u="none" strike="noStrike" cap="none" normalizeH="0" baseline="0" dirty="0" smtClean="0">
              <a:ln>
                <a:noFill/>
              </a:ln>
              <a:solidFill>
                <a:schemeClr val="tx1"/>
              </a:solidFill>
              <a:effectLst/>
              <a:latin typeface="Arial" pitchFamily="34" charset="0"/>
              <a:ea typeface="ＭＳ Ｐゴシック" pitchFamily="50" charset="-128"/>
              <a:cs typeface="ＭＳ Ｐゴシック" pitchFamily="50" charset="-128"/>
            </a:endParaRPr>
          </a:p>
        </p:txBody>
      </p:sp>
      <p:sp>
        <p:nvSpPr>
          <p:cNvPr id="96" name="Text Box 10"/>
          <p:cNvSpPr txBox="1">
            <a:spLocks noChangeArrowheads="1"/>
          </p:cNvSpPr>
          <p:nvPr/>
        </p:nvSpPr>
        <p:spPr bwMode="auto">
          <a:xfrm>
            <a:off x="2504733" y="5373216"/>
            <a:ext cx="893108" cy="195238"/>
          </a:xfrm>
          <a:prstGeom prst="rect">
            <a:avLst/>
          </a:prstGeom>
          <a:noFill/>
          <a:ln w="9525">
            <a:noFill/>
            <a:miter lim="800000"/>
            <a:headEnd/>
            <a:tailEnd/>
          </a:ln>
        </p:spPr>
        <p:txBody>
          <a:bodyPr vert="horz" wrap="none" lIns="91440" tIns="45720" rIns="91440" bIns="45720" numCol="1" anchor="t" anchorCtr="0" compatLnSpc="1">
            <a:prstTxWarp prst="textNoShape">
              <a:avLst/>
            </a:prstTxWarp>
          </a:bodyPr>
          <a:lstStyle/>
          <a:p>
            <a:pPr marL="0" marR="0" lvl="0" indent="0" algn="ctr" defTabSz="914400" rtl="0" eaLnBrk="1" fontAlgn="base" latinLnBrk="0" hangingPunct="1">
              <a:lnSpc>
                <a:spcPct val="96000"/>
              </a:lnSpc>
              <a:spcBef>
                <a:spcPct val="0"/>
              </a:spcBef>
              <a:spcAft>
                <a:spcPct val="0"/>
              </a:spcAft>
              <a:buClrTx/>
              <a:buSzTx/>
              <a:buFontTx/>
              <a:buNone/>
              <a:tabLst/>
            </a:pPr>
            <a:r>
              <a:rPr kumimoji="1" lang="en-US" altLang="ja-JP" sz="700" b="1" i="0" u="none" strike="noStrike" cap="none" normalizeH="0" baseline="0" dirty="0" smtClean="0">
                <a:ln>
                  <a:noFill/>
                </a:ln>
                <a:solidFill>
                  <a:srgbClr val="0000FF"/>
                </a:solidFill>
                <a:effectLst/>
                <a:latin typeface="メイリオ" pitchFamily="50" charset="-128"/>
                <a:ea typeface="メイリオ" pitchFamily="50" charset="-128"/>
                <a:cs typeface="ＭＳ Ｐゴシック" pitchFamily="50" charset="-128"/>
              </a:rPr>
              <a:t>JR</a:t>
            </a:r>
            <a:r>
              <a:rPr kumimoji="1" lang="ja-JP" sz="700" b="1" i="0" u="none" strike="noStrike" cap="none" normalizeH="0" baseline="0" dirty="0" smtClean="0">
                <a:ln>
                  <a:noFill/>
                </a:ln>
                <a:solidFill>
                  <a:srgbClr val="0000FF"/>
                </a:solidFill>
                <a:effectLst/>
                <a:latin typeface="メイリオ" pitchFamily="50" charset="-128"/>
                <a:ea typeface="メイリオ" pitchFamily="50" charset="-128"/>
                <a:cs typeface="ＭＳ Ｐゴシック" pitchFamily="50" charset="-128"/>
              </a:rPr>
              <a:t>北新地駅</a:t>
            </a:r>
            <a:endParaRPr kumimoji="1" lang="ja-JP" sz="700" b="1" i="0" u="none" strike="noStrike" cap="none" normalizeH="0" baseline="0" dirty="0" smtClean="0">
              <a:ln>
                <a:noFill/>
              </a:ln>
              <a:solidFill>
                <a:schemeClr val="tx1"/>
              </a:solidFill>
              <a:effectLst/>
              <a:latin typeface="Arial" pitchFamily="34" charset="0"/>
              <a:ea typeface="ＭＳ Ｐゴシック" pitchFamily="50" charset="-128"/>
              <a:cs typeface="ＭＳ Ｐゴシック" pitchFamily="50" charset="-128"/>
            </a:endParaRPr>
          </a:p>
        </p:txBody>
      </p:sp>
      <p:sp>
        <p:nvSpPr>
          <p:cNvPr id="97" name="Text Box 11"/>
          <p:cNvSpPr txBox="1">
            <a:spLocks noChangeArrowheads="1"/>
          </p:cNvSpPr>
          <p:nvPr/>
        </p:nvSpPr>
        <p:spPr bwMode="auto">
          <a:xfrm rot="244327">
            <a:off x="1991167" y="4429486"/>
            <a:ext cx="288092" cy="720710"/>
          </a:xfrm>
          <a:prstGeom prst="rect">
            <a:avLst/>
          </a:prstGeom>
          <a:noFill/>
          <a:ln w="9525">
            <a:noFill/>
            <a:miter lim="800000"/>
            <a:headEnd/>
            <a:tailEnd/>
          </a:ln>
        </p:spPr>
        <p:txBody>
          <a:bodyPr vert="eaVert" wrap="none" lIns="91440" tIns="45720" rIns="91440" bIns="45720" numCol="1" anchor="t" anchorCtr="0" compatLnSpc="1">
            <a:prstTxWarp prst="textNoShape">
              <a:avLst/>
            </a:prstTxWarp>
            <a:spAutoFit/>
          </a:bodyPr>
          <a:lstStyle/>
          <a:p>
            <a:pPr marL="0" marR="0" lvl="0" indent="0" algn="just" defTabSz="914400" rtl="0" eaLnBrk="1" fontAlgn="base" latinLnBrk="0" hangingPunct="1">
              <a:lnSpc>
                <a:spcPct val="96000"/>
              </a:lnSpc>
              <a:spcBef>
                <a:spcPct val="0"/>
              </a:spcBef>
              <a:spcAft>
                <a:spcPct val="0"/>
              </a:spcAft>
              <a:buClrTx/>
              <a:buSzTx/>
              <a:buFontTx/>
              <a:buNone/>
              <a:tabLst/>
            </a:pPr>
            <a:r>
              <a:rPr kumimoji="1" lang="ja-JP" sz="700" b="1" i="0" u="none" strike="noStrike" cap="none" normalizeH="0" baseline="0" dirty="0" smtClean="0">
                <a:ln>
                  <a:noFill/>
                </a:ln>
                <a:solidFill>
                  <a:srgbClr val="0000FF"/>
                </a:solidFill>
                <a:effectLst/>
                <a:latin typeface="メイリオ" pitchFamily="50" charset="-128"/>
                <a:ea typeface="メイリオ" pitchFamily="50" charset="-128"/>
                <a:cs typeface="ＭＳ Ｐゴシック" pitchFamily="50" charset="-128"/>
              </a:rPr>
              <a:t>地下鉄西梅田駅</a:t>
            </a:r>
            <a:endParaRPr kumimoji="1" lang="ja-JP" sz="700" b="1" i="0" u="none" strike="noStrike" cap="none" normalizeH="0" baseline="0" dirty="0" smtClean="0">
              <a:ln>
                <a:noFill/>
              </a:ln>
              <a:solidFill>
                <a:schemeClr val="tx1"/>
              </a:solidFill>
              <a:effectLst/>
              <a:latin typeface="Arial" pitchFamily="34" charset="0"/>
              <a:ea typeface="ＭＳ Ｐゴシック" pitchFamily="50" charset="-128"/>
              <a:cs typeface="ＭＳ Ｐゴシック" pitchFamily="50" charset="-128"/>
            </a:endParaRPr>
          </a:p>
        </p:txBody>
      </p:sp>
      <p:sp>
        <p:nvSpPr>
          <p:cNvPr id="98" name="Text Box 12"/>
          <p:cNvSpPr txBox="1">
            <a:spLocks noChangeArrowheads="1"/>
          </p:cNvSpPr>
          <p:nvPr/>
        </p:nvSpPr>
        <p:spPr bwMode="auto">
          <a:xfrm>
            <a:off x="2902376" y="3004786"/>
            <a:ext cx="453970" cy="264688"/>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sz="700" b="1" i="0" u="none" strike="noStrike" cap="none" normalizeH="0" baseline="0" dirty="0" smtClean="0">
                <a:ln>
                  <a:noFill/>
                </a:ln>
                <a:solidFill>
                  <a:srgbClr val="0000FF"/>
                </a:solidFill>
                <a:effectLst/>
                <a:latin typeface="メイリオ" pitchFamily="50" charset="-128"/>
                <a:ea typeface="メイリオ" pitchFamily="50" charset="-128"/>
                <a:cs typeface="ＭＳ Ｐゴシック" pitchFamily="50" charset="-128"/>
              </a:rPr>
              <a:t>地下鉄</a:t>
            </a:r>
          </a:p>
          <a:p>
            <a:pPr marL="0" marR="0" lvl="0" indent="0" algn="ctr" defTabSz="914400" rtl="0" eaLnBrk="1" fontAlgn="base" latinLnBrk="0" hangingPunct="1">
              <a:lnSpc>
                <a:spcPct val="80000"/>
              </a:lnSpc>
              <a:spcBef>
                <a:spcPct val="0"/>
              </a:spcBef>
              <a:spcAft>
                <a:spcPct val="0"/>
              </a:spcAft>
              <a:buClrTx/>
              <a:buSzTx/>
              <a:buFontTx/>
              <a:buNone/>
              <a:tabLst/>
            </a:pPr>
            <a:r>
              <a:rPr kumimoji="1" lang="ja-JP" sz="700" b="1" i="0" u="none" strike="noStrike" cap="none" normalizeH="0" baseline="0" dirty="0" smtClean="0">
                <a:ln>
                  <a:noFill/>
                </a:ln>
                <a:solidFill>
                  <a:srgbClr val="0000FF"/>
                </a:solidFill>
                <a:effectLst/>
                <a:latin typeface="メイリオ" pitchFamily="50" charset="-128"/>
                <a:ea typeface="メイリオ" pitchFamily="50" charset="-128"/>
                <a:cs typeface="ＭＳ Ｐゴシック" pitchFamily="50" charset="-128"/>
              </a:rPr>
              <a:t>梅田駅</a:t>
            </a:r>
            <a:endParaRPr kumimoji="1" lang="ja-JP" sz="700" b="1" i="0" u="none" strike="noStrike" cap="none" normalizeH="0" baseline="0" dirty="0" smtClean="0">
              <a:ln>
                <a:noFill/>
              </a:ln>
              <a:solidFill>
                <a:schemeClr val="tx1"/>
              </a:solidFill>
              <a:effectLst/>
              <a:latin typeface="Arial" pitchFamily="34" charset="0"/>
              <a:ea typeface="ＭＳ Ｐゴシック" pitchFamily="50" charset="-128"/>
              <a:cs typeface="ＭＳ Ｐゴシック" pitchFamily="50" charset="-128"/>
            </a:endParaRPr>
          </a:p>
        </p:txBody>
      </p:sp>
      <p:sp>
        <p:nvSpPr>
          <p:cNvPr id="99" name="Text Box 13"/>
          <p:cNvSpPr txBox="1">
            <a:spLocks noChangeArrowheads="1"/>
          </p:cNvSpPr>
          <p:nvPr/>
        </p:nvSpPr>
        <p:spPr bwMode="auto">
          <a:xfrm>
            <a:off x="3833243" y="4092335"/>
            <a:ext cx="543739" cy="264688"/>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sz="700" b="1" i="0" u="none" strike="noStrike" cap="none" normalizeH="0" baseline="0" dirty="0" smtClean="0">
                <a:ln>
                  <a:noFill/>
                </a:ln>
                <a:solidFill>
                  <a:srgbClr val="0000FF"/>
                </a:solidFill>
                <a:effectLst/>
                <a:latin typeface="メイリオ" pitchFamily="50" charset="-128"/>
                <a:ea typeface="メイリオ" pitchFamily="50" charset="-128"/>
                <a:cs typeface="ＭＳ Ｐゴシック" pitchFamily="50" charset="-128"/>
              </a:rPr>
              <a:t>地下鉄</a:t>
            </a:r>
          </a:p>
          <a:p>
            <a:pPr marL="0" marR="0" lvl="0" indent="0" algn="ctr" defTabSz="914400" rtl="0" eaLnBrk="1" fontAlgn="base" latinLnBrk="0" hangingPunct="1">
              <a:lnSpc>
                <a:spcPct val="80000"/>
              </a:lnSpc>
              <a:spcBef>
                <a:spcPct val="0"/>
              </a:spcBef>
              <a:spcAft>
                <a:spcPct val="0"/>
              </a:spcAft>
              <a:buClrTx/>
              <a:buSzTx/>
              <a:buFontTx/>
              <a:buNone/>
              <a:tabLst/>
            </a:pPr>
            <a:r>
              <a:rPr kumimoji="1" lang="ja-JP" sz="700" b="1" i="0" u="none" strike="noStrike" cap="none" normalizeH="0" baseline="0" dirty="0" smtClean="0">
                <a:ln>
                  <a:noFill/>
                </a:ln>
                <a:solidFill>
                  <a:srgbClr val="0000FF"/>
                </a:solidFill>
                <a:effectLst/>
                <a:latin typeface="メイリオ" pitchFamily="50" charset="-128"/>
                <a:ea typeface="メイリオ" pitchFamily="50" charset="-128"/>
                <a:cs typeface="ＭＳ Ｐゴシック" pitchFamily="50" charset="-128"/>
              </a:rPr>
              <a:t>東梅田駅</a:t>
            </a:r>
            <a:endParaRPr kumimoji="1" lang="ja-JP" sz="700" b="1" i="0" u="none" strike="noStrike" cap="none" normalizeH="0" baseline="0" dirty="0" smtClean="0">
              <a:ln>
                <a:noFill/>
              </a:ln>
              <a:solidFill>
                <a:schemeClr val="tx1"/>
              </a:solidFill>
              <a:effectLst/>
              <a:latin typeface="Arial" pitchFamily="34" charset="0"/>
              <a:ea typeface="ＭＳ Ｐゴシック" pitchFamily="50" charset="-128"/>
              <a:cs typeface="ＭＳ Ｐゴシック" pitchFamily="50" charset="-128"/>
            </a:endParaRPr>
          </a:p>
        </p:txBody>
      </p:sp>
      <p:sp>
        <p:nvSpPr>
          <p:cNvPr id="100" name="Text Box 14"/>
          <p:cNvSpPr txBox="1">
            <a:spLocks noChangeArrowheads="1"/>
          </p:cNvSpPr>
          <p:nvPr/>
        </p:nvSpPr>
        <p:spPr bwMode="auto">
          <a:xfrm>
            <a:off x="2797105" y="3928782"/>
            <a:ext cx="453970" cy="264688"/>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sz="700" b="1" i="0" u="none" strike="noStrike" cap="none" normalizeH="0" baseline="0" dirty="0" smtClean="0">
                <a:ln>
                  <a:noFill/>
                </a:ln>
                <a:solidFill>
                  <a:srgbClr val="0000FF"/>
                </a:solidFill>
                <a:effectLst/>
                <a:latin typeface="メイリオ" pitchFamily="50" charset="-128"/>
                <a:ea typeface="メイリオ" pitchFamily="50" charset="-128"/>
                <a:cs typeface="ＭＳ Ｐゴシック" pitchFamily="50" charset="-128"/>
              </a:rPr>
              <a:t>阪神</a:t>
            </a:r>
          </a:p>
          <a:p>
            <a:pPr marL="0" marR="0" lvl="0" indent="0" algn="ctr" defTabSz="914400" rtl="0" eaLnBrk="1" fontAlgn="base" latinLnBrk="0" hangingPunct="1">
              <a:lnSpc>
                <a:spcPct val="80000"/>
              </a:lnSpc>
              <a:spcBef>
                <a:spcPct val="0"/>
              </a:spcBef>
              <a:spcAft>
                <a:spcPct val="0"/>
              </a:spcAft>
              <a:buClrTx/>
              <a:buSzTx/>
              <a:buFontTx/>
              <a:buNone/>
              <a:tabLst/>
            </a:pPr>
            <a:r>
              <a:rPr kumimoji="1" lang="ja-JP" sz="700" b="1" i="0" u="none" strike="noStrike" cap="none" normalizeH="0" baseline="0" dirty="0" smtClean="0">
                <a:ln>
                  <a:noFill/>
                </a:ln>
                <a:solidFill>
                  <a:srgbClr val="0000FF"/>
                </a:solidFill>
                <a:effectLst/>
                <a:latin typeface="メイリオ" pitchFamily="50" charset="-128"/>
                <a:ea typeface="メイリオ" pitchFamily="50" charset="-128"/>
                <a:cs typeface="ＭＳ Ｐゴシック" pitchFamily="50" charset="-128"/>
              </a:rPr>
              <a:t>梅田駅</a:t>
            </a:r>
            <a:endParaRPr kumimoji="1" lang="en-US" altLang="ja-JP" sz="700" b="1" i="0" u="none" strike="noStrike" cap="none" normalizeH="0" baseline="0" dirty="0" smtClean="0">
              <a:ln>
                <a:noFill/>
              </a:ln>
              <a:solidFill>
                <a:srgbClr val="0000FF"/>
              </a:solidFill>
              <a:effectLst/>
              <a:latin typeface="メイリオ" pitchFamily="50" charset="-128"/>
              <a:ea typeface="メイリオ" pitchFamily="50" charset="-128"/>
              <a:cs typeface="ＭＳ Ｐゴシック" pitchFamily="50" charset="-128"/>
            </a:endParaRPr>
          </a:p>
        </p:txBody>
      </p:sp>
      <p:sp>
        <p:nvSpPr>
          <p:cNvPr id="112" name="Text Box 14"/>
          <p:cNvSpPr txBox="1">
            <a:spLocks noChangeArrowheads="1"/>
          </p:cNvSpPr>
          <p:nvPr/>
        </p:nvSpPr>
        <p:spPr bwMode="auto">
          <a:xfrm>
            <a:off x="3158571" y="3886659"/>
            <a:ext cx="453970" cy="264688"/>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sz="700" b="1" i="0" u="none" strike="noStrike" cap="none" normalizeH="0" baseline="0" dirty="0" smtClean="0">
                <a:ln>
                  <a:noFill/>
                </a:ln>
                <a:solidFill>
                  <a:srgbClr val="0000FF"/>
                </a:solidFill>
                <a:effectLst/>
                <a:latin typeface="メイリオ" pitchFamily="50" charset="-128"/>
                <a:ea typeface="メイリオ" pitchFamily="50" charset="-128"/>
                <a:cs typeface="ＭＳ Ｐゴシック" pitchFamily="50" charset="-128"/>
              </a:rPr>
              <a:t>阪神</a:t>
            </a:r>
          </a:p>
          <a:p>
            <a:pPr marL="0" marR="0" lvl="0" indent="0" algn="ctr" defTabSz="914400" rtl="0" eaLnBrk="1" fontAlgn="base" latinLnBrk="0" hangingPunct="1">
              <a:lnSpc>
                <a:spcPct val="80000"/>
              </a:lnSpc>
              <a:spcBef>
                <a:spcPct val="0"/>
              </a:spcBef>
              <a:spcAft>
                <a:spcPct val="0"/>
              </a:spcAft>
              <a:buClrTx/>
              <a:buSzTx/>
              <a:buFontTx/>
              <a:buNone/>
              <a:tabLst/>
            </a:pPr>
            <a:r>
              <a:rPr lang="ja-JP" altLang="en-US" sz="700" b="1" dirty="0" smtClean="0">
                <a:solidFill>
                  <a:srgbClr val="0000FF"/>
                </a:solidFill>
                <a:latin typeface="メイリオ" pitchFamily="50" charset="-128"/>
                <a:ea typeface="メイリオ" pitchFamily="50" charset="-128"/>
                <a:cs typeface="ＭＳ Ｐゴシック" pitchFamily="50" charset="-128"/>
              </a:rPr>
              <a:t>百貨店</a:t>
            </a:r>
            <a:endParaRPr kumimoji="1" lang="en-US" altLang="ja-JP" sz="700" b="1" i="0" u="none" strike="noStrike" cap="none" normalizeH="0" baseline="0" dirty="0" smtClean="0">
              <a:ln>
                <a:noFill/>
              </a:ln>
              <a:solidFill>
                <a:srgbClr val="0000FF"/>
              </a:solidFill>
              <a:effectLst/>
              <a:latin typeface="メイリオ" pitchFamily="50" charset="-128"/>
              <a:ea typeface="メイリオ" pitchFamily="50" charset="-128"/>
              <a:cs typeface="ＭＳ Ｐゴシック" pitchFamily="50" charset="-128"/>
            </a:endParaRPr>
          </a:p>
        </p:txBody>
      </p:sp>
      <p:sp>
        <p:nvSpPr>
          <p:cNvPr id="103" name="Text Box 17"/>
          <p:cNvSpPr txBox="1">
            <a:spLocks noChangeArrowheads="1"/>
          </p:cNvSpPr>
          <p:nvPr/>
        </p:nvSpPr>
        <p:spPr bwMode="auto">
          <a:xfrm>
            <a:off x="7185252" y="3356992"/>
            <a:ext cx="841136" cy="216024"/>
          </a:xfrm>
          <a:prstGeom prst="rect">
            <a:avLst/>
          </a:prstGeom>
          <a:noFill/>
          <a:ln w="9525">
            <a:noFill/>
            <a:miter lim="800000"/>
            <a:headEnd/>
            <a:tailEnd/>
          </a:ln>
        </p:spPr>
        <p:txBody>
          <a:bodyPr vert="horz" wrap="none" lIns="91440" tIns="45720" rIns="91440" bIns="45720" numCol="1" anchor="t" anchorCtr="0" compatLnSpc="1">
            <a:prstTxWarp prst="textNoShape">
              <a:avLst/>
            </a:prstTxWarp>
          </a:bodyPr>
          <a:lstStyle/>
          <a:p>
            <a:pPr algn="ctr" defTabSz="914400" fontAlgn="base">
              <a:lnSpc>
                <a:spcPct val="96000"/>
              </a:lnSpc>
              <a:spcBef>
                <a:spcPct val="0"/>
              </a:spcBef>
              <a:spcAft>
                <a:spcPct val="0"/>
              </a:spcAft>
            </a:pPr>
            <a:r>
              <a:rPr lang="en-US" altLang="ja-JP" sz="700" b="1" dirty="0" smtClean="0">
                <a:solidFill>
                  <a:srgbClr val="0000FF"/>
                </a:solidFill>
                <a:latin typeface="メイリオ" pitchFamily="50" charset="-128"/>
                <a:ea typeface="メイリオ" pitchFamily="50" charset="-128"/>
                <a:cs typeface="ＭＳ Ｐゴシック" pitchFamily="50" charset="-128"/>
              </a:rPr>
              <a:t>JR</a:t>
            </a:r>
            <a:r>
              <a:rPr lang="ja-JP" sz="700" b="1" dirty="0" smtClean="0">
                <a:solidFill>
                  <a:srgbClr val="0000FF"/>
                </a:solidFill>
                <a:latin typeface="メイリオ" pitchFamily="50" charset="-128"/>
                <a:ea typeface="メイリオ" pitchFamily="50" charset="-128"/>
                <a:cs typeface="ＭＳ Ｐゴシック" pitchFamily="50" charset="-128"/>
              </a:rPr>
              <a:t>大阪駅</a:t>
            </a:r>
          </a:p>
        </p:txBody>
      </p:sp>
      <p:sp>
        <p:nvSpPr>
          <p:cNvPr id="104" name="Text Box 18"/>
          <p:cNvSpPr txBox="1">
            <a:spLocks noChangeArrowheads="1"/>
          </p:cNvSpPr>
          <p:nvPr/>
        </p:nvSpPr>
        <p:spPr bwMode="auto">
          <a:xfrm>
            <a:off x="8175401" y="2072069"/>
            <a:ext cx="633507" cy="195759"/>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pPr>
            <a:r>
              <a:rPr kumimoji="1" lang="ja-JP" sz="700" b="1" i="0" u="none" strike="noStrike" cap="none" normalizeH="0" baseline="0" dirty="0" smtClean="0">
                <a:ln>
                  <a:noFill/>
                </a:ln>
                <a:solidFill>
                  <a:srgbClr val="0000FF"/>
                </a:solidFill>
                <a:effectLst/>
                <a:latin typeface="メイリオ" pitchFamily="50" charset="-128"/>
                <a:ea typeface="メイリオ" pitchFamily="50" charset="-128"/>
                <a:cs typeface="ＭＳ Ｐゴシック" pitchFamily="50" charset="-128"/>
              </a:rPr>
              <a:t>阪急梅田駅</a:t>
            </a:r>
            <a:endParaRPr kumimoji="1" lang="ja-JP" sz="700" b="1" i="0" u="none" strike="noStrike" cap="none" normalizeH="0" baseline="0" dirty="0" smtClean="0">
              <a:ln>
                <a:noFill/>
              </a:ln>
              <a:solidFill>
                <a:schemeClr val="tx1"/>
              </a:solidFill>
              <a:effectLst/>
              <a:latin typeface="Arial" pitchFamily="34" charset="0"/>
              <a:ea typeface="ＭＳ Ｐゴシック" pitchFamily="50" charset="-128"/>
              <a:cs typeface="ＭＳ Ｐゴシック" pitchFamily="50" charset="-128"/>
            </a:endParaRPr>
          </a:p>
        </p:txBody>
      </p:sp>
      <p:sp>
        <p:nvSpPr>
          <p:cNvPr id="105" name="Text Box 19"/>
          <p:cNvSpPr txBox="1">
            <a:spLocks noChangeArrowheads="1"/>
          </p:cNvSpPr>
          <p:nvPr/>
        </p:nvSpPr>
        <p:spPr bwMode="auto">
          <a:xfrm>
            <a:off x="8193360" y="3212976"/>
            <a:ext cx="633507" cy="178510"/>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R="0" lvl="0" indent="0" algn="ctr" defTabSz="914400" fontAlgn="base">
              <a:lnSpc>
                <a:spcPct val="80000"/>
              </a:lnSpc>
              <a:spcBef>
                <a:spcPct val="0"/>
              </a:spcBef>
              <a:spcAft>
                <a:spcPct val="0"/>
              </a:spcAft>
              <a:buClrTx/>
              <a:buSzTx/>
              <a:buFontTx/>
              <a:buNone/>
              <a:tabLst/>
            </a:pPr>
            <a:r>
              <a:rPr lang="ja-JP" sz="700" b="1" dirty="0" smtClean="0">
                <a:solidFill>
                  <a:srgbClr val="0000FF"/>
                </a:solidFill>
                <a:latin typeface="メイリオ" pitchFamily="50" charset="-128"/>
                <a:ea typeface="メイリオ" pitchFamily="50" charset="-128"/>
                <a:cs typeface="ＭＳ Ｐゴシック" pitchFamily="50" charset="-128"/>
              </a:rPr>
              <a:t>阪急百貨店</a:t>
            </a:r>
          </a:p>
        </p:txBody>
      </p:sp>
      <p:sp>
        <p:nvSpPr>
          <p:cNvPr id="106" name="Text Box 20"/>
          <p:cNvSpPr txBox="1">
            <a:spLocks noChangeArrowheads="1"/>
          </p:cNvSpPr>
          <p:nvPr/>
        </p:nvSpPr>
        <p:spPr bwMode="auto">
          <a:xfrm>
            <a:off x="7932652" y="4157804"/>
            <a:ext cx="633507" cy="178510"/>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algn="ctr" defTabSz="914400" fontAlgn="base">
              <a:lnSpc>
                <a:spcPct val="80000"/>
              </a:lnSpc>
              <a:spcBef>
                <a:spcPct val="0"/>
              </a:spcBef>
              <a:spcAft>
                <a:spcPct val="0"/>
              </a:spcAft>
            </a:pPr>
            <a:r>
              <a:rPr lang="ja-JP" sz="700" b="1" dirty="0" smtClean="0">
                <a:solidFill>
                  <a:srgbClr val="0000FF"/>
                </a:solidFill>
                <a:latin typeface="メイリオ" pitchFamily="50" charset="-128"/>
                <a:ea typeface="メイリオ" pitchFamily="50" charset="-128"/>
                <a:cs typeface="ＭＳ Ｐゴシック" pitchFamily="50" charset="-128"/>
              </a:rPr>
              <a:t>阪神百貨店</a:t>
            </a:r>
          </a:p>
        </p:txBody>
      </p:sp>
      <p:sp>
        <p:nvSpPr>
          <p:cNvPr id="107" name="Text Box 21"/>
          <p:cNvSpPr txBox="1">
            <a:spLocks noChangeArrowheads="1"/>
          </p:cNvSpPr>
          <p:nvPr/>
        </p:nvSpPr>
        <p:spPr bwMode="auto">
          <a:xfrm>
            <a:off x="7285488" y="3095560"/>
            <a:ext cx="453970" cy="195759"/>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R="0" lvl="0" indent="0" algn="ctr" defTabSz="914400" fontAlgn="base">
              <a:lnSpc>
                <a:spcPct val="96000"/>
              </a:lnSpc>
              <a:spcBef>
                <a:spcPct val="0"/>
              </a:spcBef>
              <a:spcAft>
                <a:spcPct val="0"/>
              </a:spcAft>
              <a:buClrTx/>
              <a:buSzTx/>
              <a:buFontTx/>
              <a:buNone/>
              <a:tabLst/>
            </a:pPr>
            <a:r>
              <a:rPr lang="ja-JP" altLang="ja-JP" sz="700" b="1" dirty="0" smtClean="0">
                <a:solidFill>
                  <a:srgbClr val="0000FF"/>
                </a:solidFill>
                <a:latin typeface="メイリオ" pitchFamily="50" charset="-128"/>
                <a:ea typeface="メイリオ" pitchFamily="50" charset="-128"/>
                <a:cs typeface="ＭＳ Ｐゴシック" pitchFamily="50" charset="-128"/>
              </a:rPr>
              <a:t>ルクア</a:t>
            </a:r>
          </a:p>
        </p:txBody>
      </p:sp>
      <p:sp>
        <p:nvSpPr>
          <p:cNvPr id="109" name="Text Box 23"/>
          <p:cNvSpPr txBox="1">
            <a:spLocks noChangeArrowheads="1"/>
          </p:cNvSpPr>
          <p:nvPr/>
        </p:nvSpPr>
        <p:spPr bwMode="auto">
          <a:xfrm>
            <a:off x="6986176" y="3801600"/>
            <a:ext cx="453970" cy="264688"/>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algn="ctr" defTabSz="914400" fontAlgn="base">
              <a:lnSpc>
                <a:spcPct val="80000"/>
              </a:lnSpc>
              <a:spcBef>
                <a:spcPct val="0"/>
              </a:spcBef>
              <a:spcAft>
                <a:spcPct val="0"/>
              </a:spcAft>
            </a:pPr>
            <a:r>
              <a:rPr lang="ja-JP" sz="700" b="1" dirty="0" smtClean="0">
                <a:solidFill>
                  <a:srgbClr val="0000FF"/>
                </a:solidFill>
                <a:latin typeface="メイリオ" pitchFamily="50" charset="-128"/>
                <a:ea typeface="メイリオ" pitchFamily="50" charset="-128"/>
                <a:cs typeface="ＭＳ Ｐゴシック" pitchFamily="50" charset="-128"/>
              </a:rPr>
              <a:t>大丸</a:t>
            </a:r>
            <a:endParaRPr lang="en-US" altLang="ja-JP" sz="700" b="1" dirty="0" smtClean="0">
              <a:solidFill>
                <a:srgbClr val="0000FF"/>
              </a:solidFill>
              <a:latin typeface="メイリオ" pitchFamily="50" charset="-128"/>
              <a:ea typeface="メイリオ" pitchFamily="50" charset="-128"/>
              <a:cs typeface="ＭＳ Ｐゴシック" pitchFamily="50" charset="-128"/>
            </a:endParaRPr>
          </a:p>
          <a:p>
            <a:pPr algn="ctr" defTabSz="914400" fontAlgn="base">
              <a:lnSpc>
                <a:spcPct val="80000"/>
              </a:lnSpc>
              <a:spcBef>
                <a:spcPct val="0"/>
              </a:spcBef>
              <a:spcAft>
                <a:spcPct val="0"/>
              </a:spcAft>
            </a:pPr>
            <a:r>
              <a:rPr lang="ja-JP" sz="700" b="1" dirty="0" smtClean="0">
                <a:solidFill>
                  <a:srgbClr val="0000FF"/>
                </a:solidFill>
                <a:latin typeface="メイリオ" pitchFamily="50" charset="-128"/>
                <a:ea typeface="メイリオ" pitchFamily="50" charset="-128"/>
                <a:cs typeface="ＭＳ Ｐゴシック" pitchFamily="50" charset="-128"/>
              </a:rPr>
              <a:t>百貨店</a:t>
            </a:r>
          </a:p>
        </p:txBody>
      </p:sp>
      <p:sp>
        <p:nvSpPr>
          <p:cNvPr id="110" name="Text Box 24"/>
          <p:cNvSpPr txBox="1">
            <a:spLocks noChangeArrowheads="1"/>
          </p:cNvSpPr>
          <p:nvPr/>
        </p:nvSpPr>
        <p:spPr bwMode="auto">
          <a:xfrm>
            <a:off x="6417694" y="2204950"/>
            <a:ext cx="543739" cy="402611"/>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R="0" lvl="0" indent="0" algn="ctr" defTabSz="914400" fontAlgn="base">
              <a:lnSpc>
                <a:spcPct val="96000"/>
              </a:lnSpc>
              <a:spcBef>
                <a:spcPct val="0"/>
              </a:spcBef>
              <a:spcAft>
                <a:spcPct val="0"/>
              </a:spcAft>
              <a:buClrTx/>
              <a:buSzTx/>
              <a:buFontTx/>
              <a:buNone/>
              <a:tabLst/>
            </a:pPr>
            <a:r>
              <a:rPr lang="ja-JP" altLang="ja-JP" sz="700" b="1" dirty="0" smtClean="0">
                <a:solidFill>
                  <a:srgbClr val="0000FF"/>
                </a:solidFill>
                <a:latin typeface="メイリオ" pitchFamily="50" charset="-128"/>
                <a:ea typeface="メイリオ" pitchFamily="50" charset="-128"/>
                <a:cs typeface="ＭＳ Ｐゴシック" pitchFamily="50" charset="-128"/>
              </a:rPr>
              <a:t>グラン</a:t>
            </a:r>
            <a:endParaRPr lang="en-US" altLang="ja-JP" sz="700" b="1" dirty="0" smtClean="0">
              <a:solidFill>
                <a:srgbClr val="0000FF"/>
              </a:solidFill>
              <a:latin typeface="メイリオ" pitchFamily="50" charset="-128"/>
              <a:ea typeface="メイリオ" pitchFamily="50" charset="-128"/>
              <a:cs typeface="ＭＳ Ｐゴシック" pitchFamily="50" charset="-128"/>
            </a:endParaRPr>
          </a:p>
          <a:p>
            <a:pPr marR="0" lvl="0" indent="0" algn="ctr" defTabSz="914400" fontAlgn="base">
              <a:lnSpc>
                <a:spcPct val="96000"/>
              </a:lnSpc>
              <a:spcBef>
                <a:spcPct val="0"/>
              </a:spcBef>
              <a:spcAft>
                <a:spcPct val="0"/>
              </a:spcAft>
              <a:buClrTx/>
              <a:buSzTx/>
              <a:buFontTx/>
              <a:buNone/>
              <a:tabLst/>
            </a:pPr>
            <a:r>
              <a:rPr lang="ja-JP" altLang="ja-JP" sz="700" b="1" dirty="0" smtClean="0">
                <a:solidFill>
                  <a:srgbClr val="0000FF"/>
                </a:solidFill>
                <a:latin typeface="メイリオ" pitchFamily="50" charset="-128"/>
                <a:ea typeface="メイリオ" pitchFamily="50" charset="-128"/>
                <a:cs typeface="ＭＳ Ｐゴシック" pitchFamily="50" charset="-128"/>
              </a:rPr>
              <a:t>フロント</a:t>
            </a:r>
          </a:p>
          <a:p>
            <a:pPr marR="0" lvl="0" indent="0" algn="ctr" defTabSz="914400" fontAlgn="base">
              <a:lnSpc>
                <a:spcPct val="96000"/>
              </a:lnSpc>
              <a:spcBef>
                <a:spcPct val="0"/>
              </a:spcBef>
              <a:spcAft>
                <a:spcPct val="0"/>
              </a:spcAft>
              <a:buClrTx/>
              <a:buSzTx/>
              <a:buFontTx/>
              <a:buNone/>
              <a:tabLst/>
            </a:pPr>
            <a:r>
              <a:rPr lang="ja-JP" altLang="ja-JP" sz="700" b="1" dirty="0" smtClean="0">
                <a:solidFill>
                  <a:srgbClr val="0000FF"/>
                </a:solidFill>
                <a:latin typeface="メイリオ" pitchFamily="50" charset="-128"/>
                <a:ea typeface="メイリオ" pitchFamily="50" charset="-128"/>
                <a:cs typeface="ＭＳ Ｐゴシック" pitchFamily="50" charset="-128"/>
              </a:rPr>
              <a:t>大阪</a:t>
            </a:r>
          </a:p>
        </p:txBody>
      </p:sp>
      <p:sp>
        <p:nvSpPr>
          <p:cNvPr id="111" name="Text Box 4"/>
          <p:cNvSpPr txBox="1">
            <a:spLocks noChangeArrowheads="1"/>
          </p:cNvSpPr>
          <p:nvPr/>
        </p:nvSpPr>
        <p:spPr bwMode="auto">
          <a:xfrm>
            <a:off x="5169024" y="1340768"/>
            <a:ext cx="2896095" cy="2646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pPr>
            <a:r>
              <a:rPr lang="ja-JP" altLang="en-US" sz="1400" b="1" u="sng" dirty="0" smtClean="0">
                <a:solidFill>
                  <a:srgbClr val="000000"/>
                </a:solidFill>
                <a:latin typeface="ＭＳ ゴシック" pitchFamily="49" charset="-128"/>
                <a:ea typeface="ＭＳ ゴシック" pitchFamily="49" charset="-128"/>
                <a:cs typeface="ＭＳ Ｐゴシック" pitchFamily="50" charset="-128"/>
              </a:rPr>
              <a:t>デッキネットワーク</a:t>
            </a:r>
            <a:endParaRPr kumimoji="1" lang="ja-JP" sz="1400" b="1" i="0" u="sng" strike="noStrike" cap="none" normalizeH="0" baseline="0" dirty="0" smtClean="0">
              <a:ln>
                <a:noFill/>
              </a:ln>
              <a:solidFill>
                <a:srgbClr val="000000"/>
              </a:solidFill>
              <a:effectLst/>
              <a:latin typeface="ＭＳ ゴシック" pitchFamily="49" charset="-128"/>
              <a:ea typeface="ＭＳ ゴシック" pitchFamily="49" charset="-128"/>
              <a:cs typeface="ＭＳ Ｐゴシック" pitchFamily="50" charset="-128"/>
            </a:endParaRPr>
          </a:p>
        </p:txBody>
      </p:sp>
      <p:sp>
        <p:nvSpPr>
          <p:cNvPr id="113" name="フリーフォーム 112"/>
          <p:cNvSpPr/>
          <p:nvPr/>
        </p:nvSpPr>
        <p:spPr>
          <a:xfrm>
            <a:off x="6984190" y="4161454"/>
            <a:ext cx="467354" cy="185056"/>
          </a:xfrm>
          <a:custGeom>
            <a:avLst/>
            <a:gdLst>
              <a:gd name="connsiteX0" fmla="*/ 219693 w 219693"/>
              <a:gd name="connsiteY0" fmla="*/ 0 h 112816"/>
              <a:gd name="connsiteX1" fmla="*/ 0 w 219693"/>
              <a:gd name="connsiteY1" fmla="*/ 112816 h 112816"/>
              <a:gd name="connsiteX2" fmla="*/ 0 w 219693"/>
              <a:gd name="connsiteY2" fmla="*/ 112816 h 112816"/>
            </a:gdLst>
            <a:ahLst/>
            <a:cxnLst>
              <a:cxn ang="0">
                <a:pos x="connsiteX0" y="connsiteY0"/>
              </a:cxn>
              <a:cxn ang="0">
                <a:pos x="connsiteX1" y="connsiteY1"/>
              </a:cxn>
              <a:cxn ang="0">
                <a:pos x="connsiteX2" y="connsiteY2"/>
              </a:cxn>
            </a:cxnLst>
            <a:rect l="l" t="t" r="r" b="b"/>
            <a:pathLst>
              <a:path w="219693" h="112816">
                <a:moveTo>
                  <a:pt x="219693" y="0"/>
                </a:moveTo>
                <a:lnTo>
                  <a:pt x="0" y="112816"/>
                </a:lnTo>
                <a:lnTo>
                  <a:pt x="0" y="112816"/>
                </a:lnTo>
              </a:path>
            </a:pathLst>
          </a:custGeom>
          <a:ln w="57150">
            <a:solidFill>
              <a:srgbClr val="FF0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sz="1800" dirty="0"/>
          </a:p>
        </p:txBody>
      </p:sp>
      <p:sp>
        <p:nvSpPr>
          <p:cNvPr id="114" name="フリーフォーム 113"/>
          <p:cNvSpPr/>
          <p:nvPr/>
        </p:nvSpPr>
        <p:spPr>
          <a:xfrm>
            <a:off x="7020767" y="2301010"/>
            <a:ext cx="1017806" cy="185056"/>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434954 w 434954"/>
              <a:gd name="connsiteY0" fmla="*/ 0 h 112816"/>
              <a:gd name="connsiteX1" fmla="*/ 0 w 434954"/>
              <a:gd name="connsiteY1" fmla="*/ 112816 h 112816"/>
              <a:gd name="connsiteX2" fmla="*/ 0 w 434954"/>
              <a:gd name="connsiteY2" fmla="*/ 112816 h 112816"/>
              <a:gd name="connsiteX0" fmla="*/ 478449 w 478449"/>
              <a:gd name="connsiteY0" fmla="*/ 0 h 112816"/>
              <a:gd name="connsiteX1" fmla="*/ 0 w 478449"/>
              <a:gd name="connsiteY1" fmla="*/ 112816 h 112816"/>
              <a:gd name="connsiteX2" fmla="*/ 0 w 478449"/>
              <a:gd name="connsiteY2" fmla="*/ 112816 h 112816"/>
            </a:gdLst>
            <a:ahLst/>
            <a:cxnLst>
              <a:cxn ang="0">
                <a:pos x="connsiteX0" y="connsiteY0"/>
              </a:cxn>
              <a:cxn ang="0">
                <a:pos x="connsiteX1" y="connsiteY1"/>
              </a:cxn>
              <a:cxn ang="0">
                <a:pos x="connsiteX2" y="connsiteY2"/>
              </a:cxn>
            </a:cxnLst>
            <a:rect l="l" t="t" r="r" b="b"/>
            <a:pathLst>
              <a:path w="478449" h="112816">
                <a:moveTo>
                  <a:pt x="478449" y="0"/>
                </a:moveTo>
                <a:lnTo>
                  <a:pt x="0" y="112816"/>
                </a:lnTo>
                <a:lnTo>
                  <a:pt x="0" y="112816"/>
                </a:lnTo>
              </a:path>
            </a:pathLst>
          </a:custGeom>
          <a:ln w="57150">
            <a:solidFill>
              <a:srgbClr val="FF0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sz="1800" dirty="0"/>
          </a:p>
        </p:txBody>
      </p:sp>
      <p:sp>
        <p:nvSpPr>
          <p:cNvPr id="115" name="フリーフォーム 114"/>
          <p:cNvSpPr/>
          <p:nvPr/>
        </p:nvSpPr>
        <p:spPr>
          <a:xfrm>
            <a:off x="7833273" y="2127645"/>
            <a:ext cx="29849" cy="200387"/>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9693 w 219693"/>
              <a:gd name="connsiteY0" fmla="*/ 0 h 112816"/>
              <a:gd name="connsiteX1" fmla="*/ 0 w 219693"/>
              <a:gd name="connsiteY1" fmla="*/ 112816 h 112816"/>
              <a:gd name="connsiteX2" fmla="*/ 0 w 219693"/>
              <a:gd name="connsiteY2" fmla="*/ 59547 h 112816"/>
              <a:gd name="connsiteX0" fmla="*/ 219693 w 219693"/>
              <a:gd name="connsiteY0" fmla="*/ 0 h 112816"/>
              <a:gd name="connsiteX1" fmla="*/ 0 w 219693"/>
              <a:gd name="connsiteY1" fmla="*/ 112816 h 112816"/>
              <a:gd name="connsiteX0" fmla="*/ 208701 w 208701"/>
              <a:gd name="connsiteY0" fmla="*/ 0 h 79066"/>
              <a:gd name="connsiteX1" fmla="*/ 0 w 208701"/>
              <a:gd name="connsiteY1" fmla="*/ 79066 h 79066"/>
              <a:gd name="connsiteX0" fmla="*/ 0 w 20412"/>
              <a:gd name="connsiteY0" fmla="*/ 0 h 115367"/>
              <a:gd name="connsiteX1" fmla="*/ 20412 w 20412"/>
              <a:gd name="connsiteY1" fmla="*/ 115367 h 115367"/>
            </a:gdLst>
            <a:ahLst/>
            <a:cxnLst>
              <a:cxn ang="0">
                <a:pos x="connsiteX0" y="connsiteY0"/>
              </a:cxn>
              <a:cxn ang="0">
                <a:pos x="connsiteX1" y="connsiteY1"/>
              </a:cxn>
            </a:cxnLst>
            <a:rect l="l" t="t" r="r" b="b"/>
            <a:pathLst>
              <a:path w="20412" h="115367">
                <a:moveTo>
                  <a:pt x="0" y="0"/>
                </a:moveTo>
                <a:lnTo>
                  <a:pt x="20412" y="115367"/>
                </a:lnTo>
              </a:path>
            </a:pathLst>
          </a:custGeom>
          <a:ln w="57150">
            <a:solidFill>
              <a:srgbClr val="FF0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sz="1800" dirty="0"/>
          </a:p>
        </p:txBody>
      </p:sp>
      <p:sp>
        <p:nvSpPr>
          <p:cNvPr id="116" name="フリーフォーム 115"/>
          <p:cNvSpPr/>
          <p:nvPr/>
        </p:nvSpPr>
        <p:spPr>
          <a:xfrm>
            <a:off x="7185249" y="2348680"/>
            <a:ext cx="733636" cy="720280"/>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434954 w 434954"/>
              <a:gd name="connsiteY0" fmla="*/ 0 h 112816"/>
              <a:gd name="connsiteX1" fmla="*/ 0 w 434954"/>
              <a:gd name="connsiteY1" fmla="*/ 112816 h 112816"/>
              <a:gd name="connsiteX2" fmla="*/ 0 w 434954"/>
              <a:gd name="connsiteY2" fmla="*/ 112816 h 112816"/>
              <a:gd name="connsiteX0" fmla="*/ 478449 w 478449"/>
              <a:gd name="connsiteY0" fmla="*/ 0 h 112816"/>
              <a:gd name="connsiteX1" fmla="*/ 0 w 478449"/>
              <a:gd name="connsiteY1" fmla="*/ 112816 h 112816"/>
              <a:gd name="connsiteX2" fmla="*/ 0 w 478449"/>
              <a:gd name="connsiteY2" fmla="*/ 112816 h 112816"/>
              <a:gd name="connsiteX0" fmla="*/ 483514 w 483514"/>
              <a:gd name="connsiteY0" fmla="*/ 0 h 331880"/>
              <a:gd name="connsiteX1" fmla="*/ 5065 w 483514"/>
              <a:gd name="connsiteY1" fmla="*/ 112816 h 331880"/>
              <a:gd name="connsiteX2" fmla="*/ 0 w 483514"/>
              <a:gd name="connsiteY2" fmla="*/ 331880 h 331880"/>
              <a:gd name="connsiteX0" fmla="*/ 483514 w 483514"/>
              <a:gd name="connsiteY0" fmla="*/ 0 h 331880"/>
              <a:gd name="connsiteX1" fmla="*/ 0 w 483514"/>
              <a:gd name="connsiteY1" fmla="*/ 331880 h 331880"/>
              <a:gd name="connsiteX0" fmla="*/ 483514 w 483514"/>
              <a:gd name="connsiteY0" fmla="*/ 0 h 331880"/>
              <a:gd name="connsiteX1" fmla="*/ 260973 w 483514"/>
              <a:gd name="connsiteY1" fmla="*/ 162656 h 331880"/>
              <a:gd name="connsiteX2" fmla="*/ 0 w 483514"/>
              <a:gd name="connsiteY2" fmla="*/ 331880 h 331880"/>
              <a:gd name="connsiteX0" fmla="*/ 260973 w 260973"/>
              <a:gd name="connsiteY0" fmla="*/ 0 h 394856"/>
              <a:gd name="connsiteX1" fmla="*/ 260973 w 260973"/>
              <a:gd name="connsiteY1" fmla="*/ 225632 h 394856"/>
              <a:gd name="connsiteX2" fmla="*/ 0 w 260973"/>
              <a:gd name="connsiteY2" fmla="*/ 394856 h 394856"/>
              <a:gd name="connsiteX0" fmla="*/ 277461 w 277461"/>
              <a:gd name="connsiteY0" fmla="*/ 0 h 411223"/>
              <a:gd name="connsiteX1" fmla="*/ 260973 w 277461"/>
              <a:gd name="connsiteY1" fmla="*/ 241999 h 411223"/>
              <a:gd name="connsiteX2" fmla="*/ 0 w 277461"/>
              <a:gd name="connsiteY2" fmla="*/ 411223 h 411223"/>
              <a:gd name="connsiteX0" fmla="*/ 277461 w 313327"/>
              <a:gd name="connsiteY0" fmla="*/ 0 h 411223"/>
              <a:gd name="connsiteX1" fmla="*/ 313327 w 313327"/>
              <a:gd name="connsiteY1" fmla="*/ 237218 h 411223"/>
              <a:gd name="connsiteX2" fmla="*/ 0 w 313327"/>
              <a:gd name="connsiteY2" fmla="*/ 411223 h 411223"/>
              <a:gd name="connsiteX0" fmla="*/ 277461 w 344867"/>
              <a:gd name="connsiteY0" fmla="*/ 0 h 411223"/>
              <a:gd name="connsiteX1" fmla="*/ 344867 w 344867"/>
              <a:gd name="connsiteY1" fmla="*/ 212823 h 411223"/>
              <a:gd name="connsiteX2" fmla="*/ 0 w 344867"/>
              <a:gd name="connsiteY2" fmla="*/ 411223 h 411223"/>
              <a:gd name="connsiteX0" fmla="*/ 318780 w 344867"/>
              <a:gd name="connsiteY0" fmla="*/ 0 h 439105"/>
              <a:gd name="connsiteX1" fmla="*/ 344867 w 344867"/>
              <a:gd name="connsiteY1" fmla="*/ 240705 h 439105"/>
              <a:gd name="connsiteX2" fmla="*/ 0 w 344867"/>
              <a:gd name="connsiteY2" fmla="*/ 439105 h 439105"/>
            </a:gdLst>
            <a:ahLst/>
            <a:cxnLst>
              <a:cxn ang="0">
                <a:pos x="connsiteX0" y="connsiteY0"/>
              </a:cxn>
              <a:cxn ang="0">
                <a:pos x="connsiteX1" y="connsiteY1"/>
              </a:cxn>
              <a:cxn ang="0">
                <a:pos x="connsiteX2" y="connsiteY2"/>
              </a:cxn>
            </a:cxnLst>
            <a:rect l="l" t="t" r="r" b="b"/>
            <a:pathLst>
              <a:path w="344867" h="439105">
                <a:moveTo>
                  <a:pt x="318780" y="0"/>
                </a:moveTo>
                <a:lnTo>
                  <a:pt x="344867" y="240705"/>
                </a:lnTo>
                <a:cubicBezTo>
                  <a:pt x="185315" y="346951"/>
                  <a:pt x="161171" y="328478"/>
                  <a:pt x="0" y="439105"/>
                </a:cubicBezTo>
              </a:path>
            </a:pathLst>
          </a:custGeom>
          <a:ln w="57150">
            <a:solidFill>
              <a:srgbClr val="FF0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sz="1800" dirty="0"/>
          </a:p>
        </p:txBody>
      </p:sp>
      <p:sp>
        <p:nvSpPr>
          <p:cNvPr id="117" name="フリーフォーム 116"/>
          <p:cNvSpPr/>
          <p:nvPr/>
        </p:nvSpPr>
        <p:spPr>
          <a:xfrm>
            <a:off x="7905374" y="2781014"/>
            <a:ext cx="29849" cy="200387"/>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9693 w 219693"/>
              <a:gd name="connsiteY0" fmla="*/ 0 h 112816"/>
              <a:gd name="connsiteX1" fmla="*/ 0 w 219693"/>
              <a:gd name="connsiteY1" fmla="*/ 112816 h 112816"/>
              <a:gd name="connsiteX2" fmla="*/ 0 w 219693"/>
              <a:gd name="connsiteY2" fmla="*/ 59547 h 112816"/>
              <a:gd name="connsiteX0" fmla="*/ 219693 w 219693"/>
              <a:gd name="connsiteY0" fmla="*/ 0 h 112816"/>
              <a:gd name="connsiteX1" fmla="*/ 0 w 219693"/>
              <a:gd name="connsiteY1" fmla="*/ 112816 h 112816"/>
              <a:gd name="connsiteX0" fmla="*/ 208701 w 208701"/>
              <a:gd name="connsiteY0" fmla="*/ 0 h 79066"/>
              <a:gd name="connsiteX1" fmla="*/ 0 w 208701"/>
              <a:gd name="connsiteY1" fmla="*/ 79066 h 79066"/>
              <a:gd name="connsiteX0" fmla="*/ 0 w 20412"/>
              <a:gd name="connsiteY0" fmla="*/ 0 h 115367"/>
              <a:gd name="connsiteX1" fmla="*/ 20412 w 20412"/>
              <a:gd name="connsiteY1" fmla="*/ 115367 h 115367"/>
            </a:gdLst>
            <a:ahLst/>
            <a:cxnLst>
              <a:cxn ang="0">
                <a:pos x="connsiteX0" y="connsiteY0"/>
              </a:cxn>
              <a:cxn ang="0">
                <a:pos x="connsiteX1" y="connsiteY1"/>
              </a:cxn>
            </a:cxnLst>
            <a:rect l="l" t="t" r="r" b="b"/>
            <a:pathLst>
              <a:path w="20412" h="115367">
                <a:moveTo>
                  <a:pt x="0" y="0"/>
                </a:moveTo>
                <a:lnTo>
                  <a:pt x="20412" y="115367"/>
                </a:lnTo>
              </a:path>
            </a:pathLst>
          </a:custGeom>
          <a:ln w="50800">
            <a:solidFill>
              <a:srgbClr val="FF0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sz="1800" dirty="0"/>
          </a:p>
        </p:txBody>
      </p:sp>
      <p:sp>
        <p:nvSpPr>
          <p:cNvPr id="118" name="Text Box 21"/>
          <p:cNvSpPr txBox="1">
            <a:spLocks noChangeArrowheads="1"/>
          </p:cNvSpPr>
          <p:nvPr/>
        </p:nvSpPr>
        <p:spPr bwMode="auto">
          <a:xfrm>
            <a:off x="7297239" y="2469544"/>
            <a:ext cx="632773" cy="299184"/>
          </a:xfrm>
          <a:prstGeom prst="rect">
            <a:avLst/>
          </a:prstGeom>
          <a:noFill/>
          <a:ln w="9525">
            <a:noFill/>
            <a:miter lim="800000"/>
            <a:headEnd/>
            <a:tailEnd/>
          </a:ln>
        </p:spPr>
        <p:txBody>
          <a:bodyPr vert="horz" wrap="square" lIns="91440" tIns="45720" rIns="91440" bIns="45720" numCol="1" anchor="t" anchorCtr="0" compatLnSpc="1">
            <a:prstTxWarp prst="textNoShape">
              <a:avLst/>
            </a:prstTxWarp>
            <a:spAutoFit/>
          </a:bodyPr>
          <a:lstStyle/>
          <a:p>
            <a:pPr algn="ctr" defTabSz="914400" fontAlgn="base">
              <a:lnSpc>
                <a:spcPct val="96000"/>
              </a:lnSpc>
              <a:spcBef>
                <a:spcPct val="0"/>
              </a:spcBef>
              <a:spcAft>
                <a:spcPct val="0"/>
              </a:spcAft>
            </a:pPr>
            <a:r>
              <a:rPr lang="ja-JP" altLang="en-US" sz="700" b="1" dirty="0" smtClean="0">
                <a:solidFill>
                  <a:srgbClr val="0000FF"/>
                </a:solidFill>
                <a:latin typeface="メイリオ" pitchFamily="50" charset="-128"/>
                <a:ea typeface="メイリオ" pitchFamily="50" charset="-128"/>
                <a:cs typeface="ＭＳ Ｐゴシック" pitchFamily="50" charset="-128"/>
              </a:rPr>
              <a:t>ヨドバシ</a:t>
            </a:r>
            <a:endParaRPr lang="en-US" altLang="ja-JP" sz="700" b="1" dirty="0" smtClean="0">
              <a:solidFill>
                <a:srgbClr val="0000FF"/>
              </a:solidFill>
              <a:latin typeface="メイリオ" pitchFamily="50" charset="-128"/>
              <a:ea typeface="メイリオ" pitchFamily="50" charset="-128"/>
              <a:cs typeface="ＭＳ Ｐゴシック" pitchFamily="50" charset="-128"/>
            </a:endParaRPr>
          </a:p>
          <a:p>
            <a:pPr algn="ctr" defTabSz="914400" fontAlgn="base">
              <a:lnSpc>
                <a:spcPct val="96000"/>
              </a:lnSpc>
              <a:spcBef>
                <a:spcPct val="0"/>
              </a:spcBef>
              <a:spcAft>
                <a:spcPct val="0"/>
              </a:spcAft>
            </a:pPr>
            <a:r>
              <a:rPr lang="ja-JP" altLang="en-US" sz="700" b="1" dirty="0" smtClean="0">
                <a:solidFill>
                  <a:srgbClr val="0000FF"/>
                </a:solidFill>
                <a:latin typeface="メイリオ" pitchFamily="50" charset="-128"/>
                <a:ea typeface="メイリオ" pitchFamily="50" charset="-128"/>
                <a:cs typeface="ＭＳ Ｐゴシック" pitchFamily="50" charset="-128"/>
              </a:rPr>
              <a:t>カメラ</a:t>
            </a:r>
            <a:endParaRPr lang="ja-JP" sz="700" b="1" dirty="0" smtClean="0">
              <a:solidFill>
                <a:srgbClr val="0000FF"/>
              </a:solidFill>
              <a:latin typeface="メイリオ" pitchFamily="50" charset="-128"/>
              <a:ea typeface="メイリオ" pitchFamily="50" charset="-128"/>
              <a:cs typeface="ＭＳ Ｐゴシック" pitchFamily="50" charset="-128"/>
            </a:endParaRPr>
          </a:p>
        </p:txBody>
      </p:sp>
      <p:sp>
        <p:nvSpPr>
          <p:cNvPr id="119" name="フリーフォーム 118"/>
          <p:cNvSpPr/>
          <p:nvPr/>
        </p:nvSpPr>
        <p:spPr>
          <a:xfrm>
            <a:off x="7264386" y="2471522"/>
            <a:ext cx="122377" cy="477971"/>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9693 w 219693"/>
              <a:gd name="connsiteY0" fmla="*/ 0 h 112816"/>
              <a:gd name="connsiteX1" fmla="*/ 0 w 219693"/>
              <a:gd name="connsiteY1" fmla="*/ 112816 h 112816"/>
              <a:gd name="connsiteX2" fmla="*/ 0 w 219693"/>
              <a:gd name="connsiteY2" fmla="*/ 59547 h 112816"/>
              <a:gd name="connsiteX0" fmla="*/ 219693 w 219693"/>
              <a:gd name="connsiteY0" fmla="*/ 0 h 112816"/>
              <a:gd name="connsiteX1" fmla="*/ 0 w 219693"/>
              <a:gd name="connsiteY1" fmla="*/ 112816 h 112816"/>
              <a:gd name="connsiteX0" fmla="*/ 208701 w 208701"/>
              <a:gd name="connsiteY0" fmla="*/ 0 h 79066"/>
              <a:gd name="connsiteX1" fmla="*/ 0 w 208701"/>
              <a:gd name="connsiteY1" fmla="*/ 79066 h 79066"/>
              <a:gd name="connsiteX0" fmla="*/ 0 w 20412"/>
              <a:gd name="connsiteY0" fmla="*/ 0 h 115367"/>
              <a:gd name="connsiteX1" fmla="*/ 20412 w 20412"/>
              <a:gd name="connsiteY1" fmla="*/ 115367 h 115367"/>
              <a:gd name="connsiteX0" fmla="*/ 0 w 83688"/>
              <a:gd name="connsiteY0" fmla="*/ 0 h 275178"/>
              <a:gd name="connsiteX1" fmla="*/ 83688 w 83688"/>
              <a:gd name="connsiteY1" fmla="*/ 275178 h 275178"/>
            </a:gdLst>
            <a:ahLst/>
            <a:cxnLst>
              <a:cxn ang="0">
                <a:pos x="connsiteX0" y="connsiteY0"/>
              </a:cxn>
              <a:cxn ang="0">
                <a:pos x="connsiteX1" y="connsiteY1"/>
              </a:cxn>
            </a:cxnLst>
            <a:rect l="l" t="t" r="r" b="b"/>
            <a:pathLst>
              <a:path w="83688" h="275178">
                <a:moveTo>
                  <a:pt x="0" y="0"/>
                </a:moveTo>
                <a:lnTo>
                  <a:pt x="83688" y="275178"/>
                </a:lnTo>
              </a:path>
            </a:pathLst>
          </a:custGeom>
          <a:ln w="57150">
            <a:solidFill>
              <a:srgbClr val="FF0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sz="1800" dirty="0"/>
          </a:p>
        </p:txBody>
      </p:sp>
      <p:sp>
        <p:nvSpPr>
          <p:cNvPr id="120" name="角丸四角形 119"/>
          <p:cNvSpPr/>
          <p:nvPr/>
        </p:nvSpPr>
        <p:spPr>
          <a:xfrm rot="20343906">
            <a:off x="6865091" y="4174113"/>
            <a:ext cx="651927" cy="162784"/>
          </a:xfrm>
          <a:prstGeom prst="roundRect">
            <a:avLst/>
          </a:prstGeom>
          <a:noFill/>
          <a:ln w="12700">
            <a:solidFill>
              <a:srgbClr val="FF0000"/>
            </a:solidFill>
            <a:prstDash val="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dirty="0"/>
          </a:p>
        </p:txBody>
      </p:sp>
      <p:sp>
        <p:nvSpPr>
          <p:cNvPr id="122" name="角丸四角形 121"/>
          <p:cNvSpPr/>
          <p:nvPr/>
        </p:nvSpPr>
        <p:spPr>
          <a:xfrm rot="21176092">
            <a:off x="7036893" y="2102773"/>
            <a:ext cx="1155529" cy="980456"/>
          </a:xfrm>
          <a:prstGeom prst="roundRect">
            <a:avLst/>
          </a:prstGeom>
          <a:noFill/>
          <a:ln w="12700">
            <a:solidFill>
              <a:srgbClr val="FF0000"/>
            </a:solidFill>
            <a:prstDash val="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dirty="0"/>
          </a:p>
        </p:txBody>
      </p:sp>
      <p:sp>
        <p:nvSpPr>
          <p:cNvPr id="149" name="正方形/長方形 148"/>
          <p:cNvSpPr/>
          <p:nvPr/>
        </p:nvSpPr>
        <p:spPr>
          <a:xfrm>
            <a:off x="200472" y="4365104"/>
            <a:ext cx="1651312" cy="792088"/>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r>
              <a:rPr lang="ja-JP" altLang="en-US" sz="1100" dirty="0" smtClean="0">
                <a:solidFill>
                  <a:schemeClr val="tx1"/>
                </a:solidFill>
                <a:latin typeface="ＭＳ Ｐ明朝" pitchFamily="18" charset="-128"/>
                <a:ea typeface="ＭＳ Ｐ明朝" pitchFamily="18" charset="-128"/>
              </a:rPr>
              <a:t>老朽化している大阪駅前地下道の拡幅などにより、楽しく歩ける快適な地下空間へ</a:t>
            </a:r>
            <a:endParaRPr kumimoji="1" lang="ja-JP" altLang="en-US" sz="1100" dirty="0">
              <a:solidFill>
                <a:schemeClr val="tx1"/>
              </a:solidFill>
              <a:latin typeface="ＭＳ Ｐ明朝" pitchFamily="18" charset="-128"/>
              <a:ea typeface="ＭＳ Ｐ明朝" pitchFamily="18" charset="-128"/>
            </a:endParaRPr>
          </a:p>
        </p:txBody>
      </p:sp>
      <p:sp>
        <p:nvSpPr>
          <p:cNvPr id="150" name="フリーフォーム 149"/>
          <p:cNvSpPr/>
          <p:nvPr/>
        </p:nvSpPr>
        <p:spPr>
          <a:xfrm>
            <a:off x="2288751" y="3645024"/>
            <a:ext cx="959577" cy="576064"/>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1772 w 211772"/>
              <a:gd name="connsiteY0" fmla="*/ 0 h 152050"/>
              <a:gd name="connsiteX1" fmla="*/ 0 w 211772"/>
              <a:gd name="connsiteY1" fmla="*/ 152050 h 152050"/>
              <a:gd name="connsiteX2" fmla="*/ 0 w 211772"/>
              <a:gd name="connsiteY2" fmla="*/ 152050 h 152050"/>
              <a:gd name="connsiteX0" fmla="*/ 408529 w 408529"/>
              <a:gd name="connsiteY0" fmla="*/ 0 h 320174"/>
              <a:gd name="connsiteX1" fmla="*/ 196757 w 408529"/>
              <a:gd name="connsiteY1" fmla="*/ 152050 h 320174"/>
              <a:gd name="connsiteX2" fmla="*/ 0 w 408529"/>
              <a:gd name="connsiteY2" fmla="*/ 320174 h 320174"/>
              <a:gd name="connsiteX0" fmla="*/ 417227 w 417227"/>
              <a:gd name="connsiteY0" fmla="*/ 0 h 327720"/>
              <a:gd name="connsiteX1" fmla="*/ 205455 w 417227"/>
              <a:gd name="connsiteY1" fmla="*/ 152050 h 327720"/>
              <a:gd name="connsiteX2" fmla="*/ 0 w 417227"/>
              <a:gd name="connsiteY2" fmla="*/ 327720 h 327720"/>
            </a:gdLst>
            <a:ahLst/>
            <a:cxnLst>
              <a:cxn ang="0">
                <a:pos x="connsiteX0" y="connsiteY0"/>
              </a:cxn>
              <a:cxn ang="0">
                <a:pos x="connsiteX1" y="connsiteY1"/>
              </a:cxn>
              <a:cxn ang="0">
                <a:pos x="connsiteX2" y="connsiteY2"/>
              </a:cxn>
            </a:cxnLst>
            <a:rect l="l" t="t" r="r" b="b"/>
            <a:pathLst>
              <a:path w="417227" h="327720">
                <a:moveTo>
                  <a:pt x="417227" y="0"/>
                </a:moveTo>
                <a:lnTo>
                  <a:pt x="205455" y="152050"/>
                </a:lnTo>
                <a:lnTo>
                  <a:pt x="0" y="327720"/>
                </a:lnTo>
              </a:path>
            </a:pathLst>
          </a:custGeom>
          <a:ln w="69850">
            <a:solidFill>
              <a:srgbClr val="FF0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sz="1800" dirty="0"/>
          </a:p>
        </p:txBody>
      </p:sp>
      <p:cxnSp>
        <p:nvCxnSpPr>
          <p:cNvPr id="151" name="直線コネクタ 150"/>
          <p:cNvCxnSpPr>
            <a:endCxn id="149" idx="3"/>
          </p:cNvCxnSpPr>
          <p:nvPr/>
        </p:nvCxnSpPr>
        <p:spPr>
          <a:xfrm flipH="1">
            <a:off x="1851784" y="4280598"/>
            <a:ext cx="394024" cy="480550"/>
          </a:xfrm>
          <a:prstGeom prst="line">
            <a:avLst/>
          </a:prstGeom>
          <a:ln w="12700">
            <a:solidFill>
              <a:srgbClr val="FF0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123" name="Text Box 20"/>
          <p:cNvSpPr txBox="1">
            <a:spLocks noChangeArrowheads="1"/>
          </p:cNvSpPr>
          <p:nvPr/>
        </p:nvSpPr>
        <p:spPr bwMode="auto">
          <a:xfrm rot="20321112">
            <a:off x="6364641" y="3994283"/>
            <a:ext cx="877163" cy="358303"/>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pPr>
            <a:r>
              <a:rPr lang="ja-JP" altLang="en-US" sz="900" dirty="0" smtClean="0">
                <a:solidFill>
                  <a:srgbClr val="000000"/>
                </a:solidFill>
                <a:latin typeface="メイリオ" pitchFamily="50" charset="-128"/>
                <a:ea typeface="メイリオ" pitchFamily="50" charset="-128"/>
                <a:cs typeface="ＭＳ Ｐゴシック" pitchFamily="50" charset="-128"/>
              </a:rPr>
              <a:t>新たに整備</a:t>
            </a:r>
            <a:endParaRPr lang="en-US" altLang="ja-JP" sz="900" dirty="0" smtClean="0">
              <a:solidFill>
                <a:srgbClr val="000000"/>
              </a:solidFill>
              <a:latin typeface="メイリオ" pitchFamily="50" charset="-128"/>
              <a:ea typeface="メイリオ" pitchFamily="50" charset="-128"/>
              <a:cs typeface="ＭＳ Ｐゴシック" pitchFamily="50" charset="-128"/>
            </a:endParaRPr>
          </a:p>
          <a:p>
            <a:pPr marL="0" marR="0" lvl="0" indent="0" algn="ctr" defTabSz="914400" rtl="0" eaLnBrk="1" fontAlgn="base" latinLnBrk="0" hangingPunct="1">
              <a:lnSpc>
                <a:spcPct val="96000"/>
              </a:lnSpc>
              <a:spcBef>
                <a:spcPct val="0"/>
              </a:spcBef>
              <a:spcAft>
                <a:spcPct val="0"/>
              </a:spcAft>
              <a:buClrTx/>
              <a:buSzTx/>
              <a:buFontTx/>
              <a:buNone/>
              <a:tabLst/>
            </a:pPr>
            <a:r>
              <a:rPr lang="ja-JP" altLang="en-US" sz="900" dirty="0" smtClean="0">
                <a:solidFill>
                  <a:srgbClr val="000000"/>
                </a:solidFill>
                <a:latin typeface="メイリオ" pitchFamily="50" charset="-128"/>
                <a:ea typeface="メイリオ" pitchFamily="50" charset="-128"/>
                <a:cs typeface="ＭＳ Ｐゴシック" pitchFamily="50" charset="-128"/>
              </a:rPr>
              <a:t>されるデッキ</a:t>
            </a:r>
            <a:endParaRPr kumimoji="1" lang="ja-JP" sz="900" i="0" u="none" strike="noStrike" cap="none" normalizeH="0" baseline="0" dirty="0" smtClean="0">
              <a:ln>
                <a:noFill/>
              </a:ln>
              <a:solidFill>
                <a:schemeClr val="tx1"/>
              </a:solidFill>
              <a:effectLst/>
              <a:latin typeface="Arial" pitchFamily="34" charset="0"/>
              <a:ea typeface="ＭＳ Ｐゴシック" pitchFamily="50" charset="-128"/>
              <a:cs typeface="ＭＳ Ｐゴシック" pitchFamily="50" charset="-128"/>
            </a:endParaRPr>
          </a:p>
        </p:txBody>
      </p:sp>
      <p:sp>
        <p:nvSpPr>
          <p:cNvPr id="124" name="Text Box 20"/>
          <p:cNvSpPr txBox="1">
            <a:spLocks noChangeArrowheads="1"/>
          </p:cNvSpPr>
          <p:nvPr/>
        </p:nvSpPr>
        <p:spPr bwMode="auto">
          <a:xfrm rot="21209035">
            <a:off x="6835434" y="1871516"/>
            <a:ext cx="1454244" cy="225318"/>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pPr>
            <a:r>
              <a:rPr lang="ja-JP" altLang="en-US" sz="900" dirty="0" smtClean="0">
                <a:solidFill>
                  <a:srgbClr val="000000"/>
                </a:solidFill>
                <a:latin typeface="メイリオ" pitchFamily="50" charset="-128"/>
                <a:ea typeface="メイリオ" pitchFamily="50" charset="-128"/>
                <a:cs typeface="ＭＳ Ｐゴシック" pitchFamily="50" charset="-128"/>
              </a:rPr>
              <a:t>新たに整備されるデッキ</a:t>
            </a:r>
            <a:endParaRPr kumimoji="1" lang="ja-JP" sz="900" i="0" u="none" strike="noStrike" cap="none" normalizeH="0" baseline="0" dirty="0" smtClean="0">
              <a:ln>
                <a:noFill/>
              </a:ln>
              <a:solidFill>
                <a:schemeClr val="tx1"/>
              </a:solidFill>
              <a:effectLst/>
              <a:latin typeface="Arial" pitchFamily="34" charset="0"/>
              <a:ea typeface="ＭＳ Ｐゴシック" pitchFamily="50" charset="-128"/>
              <a:cs typeface="ＭＳ Ｐゴシック" pitchFamily="50" charset="-128"/>
            </a:endParaRPr>
          </a:p>
        </p:txBody>
      </p:sp>
      <p:sp>
        <p:nvSpPr>
          <p:cNvPr id="134" name="Text Box 20"/>
          <p:cNvSpPr txBox="1">
            <a:spLocks noChangeArrowheads="1"/>
          </p:cNvSpPr>
          <p:nvPr/>
        </p:nvSpPr>
        <p:spPr bwMode="auto">
          <a:xfrm rot="20376149">
            <a:off x="8225808" y="3506926"/>
            <a:ext cx="877163" cy="358303"/>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96000"/>
              </a:lnSpc>
              <a:spcBef>
                <a:spcPct val="0"/>
              </a:spcBef>
              <a:spcAft>
                <a:spcPct val="0"/>
              </a:spcAft>
              <a:buClrTx/>
              <a:buSzTx/>
              <a:buFontTx/>
              <a:buNone/>
              <a:tabLst/>
            </a:pPr>
            <a:r>
              <a:rPr lang="ja-JP" altLang="en-US" sz="900" dirty="0" smtClean="0">
                <a:solidFill>
                  <a:srgbClr val="000000"/>
                </a:solidFill>
                <a:latin typeface="メイリオ" pitchFamily="50" charset="-128"/>
                <a:ea typeface="メイリオ" pitchFamily="50" charset="-128"/>
                <a:cs typeface="ＭＳ Ｐゴシック" pitchFamily="50" charset="-128"/>
              </a:rPr>
              <a:t>新たに整備</a:t>
            </a:r>
            <a:endParaRPr lang="en-US" altLang="ja-JP" sz="900" dirty="0" smtClean="0">
              <a:solidFill>
                <a:srgbClr val="000000"/>
              </a:solidFill>
              <a:latin typeface="メイリオ" pitchFamily="50" charset="-128"/>
              <a:ea typeface="メイリオ" pitchFamily="50" charset="-128"/>
              <a:cs typeface="ＭＳ Ｐゴシック" pitchFamily="50" charset="-128"/>
            </a:endParaRPr>
          </a:p>
          <a:p>
            <a:pPr marL="0" marR="0" lvl="0" indent="0" algn="ctr" defTabSz="914400" rtl="0" eaLnBrk="1" fontAlgn="base" latinLnBrk="0" hangingPunct="1">
              <a:lnSpc>
                <a:spcPct val="96000"/>
              </a:lnSpc>
              <a:spcBef>
                <a:spcPct val="0"/>
              </a:spcBef>
              <a:spcAft>
                <a:spcPct val="0"/>
              </a:spcAft>
              <a:buClrTx/>
              <a:buSzTx/>
              <a:buFontTx/>
              <a:buNone/>
              <a:tabLst/>
            </a:pPr>
            <a:r>
              <a:rPr lang="ja-JP" altLang="en-US" sz="900" dirty="0" smtClean="0">
                <a:solidFill>
                  <a:srgbClr val="000000"/>
                </a:solidFill>
                <a:latin typeface="メイリオ" pitchFamily="50" charset="-128"/>
                <a:ea typeface="メイリオ" pitchFamily="50" charset="-128"/>
                <a:cs typeface="ＭＳ Ｐゴシック" pitchFamily="50" charset="-128"/>
              </a:rPr>
              <a:t>されるデッキ</a:t>
            </a:r>
            <a:endParaRPr kumimoji="1" lang="ja-JP" sz="900" i="0" u="none" strike="noStrike" cap="none" normalizeH="0" baseline="0" dirty="0" smtClean="0">
              <a:ln>
                <a:noFill/>
              </a:ln>
              <a:solidFill>
                <a:schemeClr val="tx1"/>
              </a:solidFill>
              <a:effectLst/>
              <a:latin typeface="Arial" pitchFamily="34" charset="0"/>
              <a:ea typeface="ＭＳ Ｐゴシック" pitchFamily="50" charset="-128"/>
              <a:cs typeface="ＭＳ Ｐゴシック" pitchFamily="50" charset="-128"/>
            </a:endParaRPr>
          </a:p>
        </p:txBody>
      </p:sp>
      <p:sp>
        <p:nvSpPr>
          <p:cNvPr id="63" name="正方形/長方形 62"/>
          <p:cNvSpPr/>
          <p:nvPr/>
        </p:nvSpPr>
        <p:spPr>
          <a:xfrm>
            <a:off x="8536855" y="2348880"/>
            <a:ext cx="1232045" cy="748608"/>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ctr"/>
            <a:r>
              <a:rPr lang="ja-JP" altLang="en-US" sz="1100" dirty="0" smtClean="0">
                <a:solidFill>
                  <a:schemeClr val="tx1"/>
                </a:solidFill>
                <a:latin typeface="ＭＳ Ｐ明朝" pitchFamily="18" charset="-128"/>
                <a:ea typeface="ＭＳ Ｐ明朝" pitchFamily="18" charset="-128"/>
              </a:rPr>
              <a:t>更なるデッキ整備</a:t>
            </a:r>
            <a:endParaRPr lang="en-US" altLang="ja-JP" sz="1100" dirty="0" smtClean="0">
              <a:solidFill>
                <a:schemeClr val="tx1"/>
              </a:solidFill>
              <a:latin typeface="ＭＳ Ｐ明朝" pitchFamily="18" charset="-128"/>
              <a:ea typeface="ＭＳ Ｐ明朝" pitchFamily="18" charset="-128"/>
            </a:endParaRPr>
          </a:p>
          <a:p>
            <a:pPr algn="ctr"/>
            <a:r>
              <a:rPr lang="ja-JP" altLang="en-US" sz="1100" dirty="0" smtClean="0">
                <a:solidFill>
                  <a:schemeClr val="tx1"/>
                </a:solidFill>
                <a:latin typeface="ＭＳ Ｐ明朝" pitchFamily="18" charset="-128"/>
                <a:ea typeface="ＭＳ Ｐ明朝" pitchFamily="18" charset="-128"/>
              </a:rPr>
              <a:t>により、駅及び</a:t>
            </a:r>
            <a:endParaRPr lang="en-US" altLang="ja-JP" sz="1100" dirty="0" smtClean="0">
              <a:solidFill>
                <a:schemeClr val="tx1"/>
              </a:solidFill>
              <a:latin typeface="ＭＳ Ｐ明朝" pitchFamily="18" charset="-128"/>
              <a:ea typeface="ＭＳ Ｐ明朝" pitchFamily="18" charset="-128"/>
            </a:endParaRPr>
          </a:p>
          <a:p>
            <a:pPr algn="ctr"/>
            <a:r>
              <a:rPr lang="ja-JP" altLang="en-US" sz="1100" dirty="0" smtClean="0">
                <a:solidFill>
                  <a:schemeClr val="tx1"/>
                </a:solidFill>
                <a:latin typeface="ＭＳ Ｐ明朝" pitchFamily="18" charset="-128"/>
                <a:ea typeface="ＭＳ Ｐ明朝" pitchFamily="18" charset="-128"/>
              </a:rPr>
              <a:t>商業施設間の</a:t>
            </a:r>
            <a:endParaRPr lang="en-US" altLang="ja-JP" sz="1100" dirty="0" smtClean="0">
              <a:solidFill>
                <a:schemeClr val="tx1"/>
              </a:solidFill>
              <a:latin typeface="ＭＳ Ｐ明朝" pitchFamily="18" charset="-128"/>
              <a:ea typeface="ＭＳ Ｐ明朝" pitchFamily="18" charset="-128"/>
            </a:endParaRPr>
          </a:p>
          <a:p>
            <a:pPr algn="ctr"/>
            <a:r>
              <a:rPr lang="ja-JP" altLang="en-US" sz="1100" dirty="0" smtClean="0">
                <a:solidFill>
                  <a:schemeClr val="tx1"/>
                </a:solidFill>
                <a:latin typeface="ＭＳ Ｐ明朝" pitchFamily="18" charset="-128"/>
                <a:ea typeface="ＭＳ Ｐ明朝" pitchFamily="18" charset="-128"/>
              </a:rPr>
              <a:t>移動が円滑化。</a:t>
            </a:r>
            <a:endParaRPr kumimoji="1" lang="en-US" altLang="ja-JP" sz="1100" dirty="0" smtClean="0">
              <a:solidFill>
                <a:schemeClr val="tx1"/>
              </a:solidFill>
              <a:latin typeface="ＭＳ Ｐ明朝" pitchFamily="18" charset="-128"/>
              <a:ea typeface="ＭＳ Ｐ明朝" pitchFamily="18" charset="-128"/>
            </a:endParaRPr>
          </a:p>
        </p:txBody>
      </p:sp>
      <p:sp>
        <p:nvSpPr>
          <p:cNvPr id="64" name="フリーフォーム 63"/>
          <p:cNvSpPr/>
          <p:nvPr/>
        </p:nvSpPr>
        <p:spPr>
          <a:xfrm>
            <a:off x="8193361" y="2492896"/>
            <a:ext cx="360040" cy="216024"/>
          </a:xfrm>
          <a:custGeom>
            <a:avLst/>
            <a:gdLst>
              <a:gd name="connsiteX0" fmla="*/ 0 w 1981200"/>
              <a:gd name="connsiteY0" fmla="*/ 809625 h 809625"/>
              <a:gd name="connsiteX1" fmla="*/ 1800225 w 1981200"/>
              <a:gd name="connsiteY1" fmla="*/ 504825 h 809625"/>
              <a:gd name="connsiteX2" fmla="*/ 1981200 w 1981200"/>
              <a:gd name="connsiteY2" fmla="*/ 0 h 809625"/>
              <a:gd name="connsiteX0" fmla="*/ 0 w 1981200"/>
              <a:gd name="connsiteY0" fmla="*/ 1529705 h 1529705"/>
              <a:gd name="connsiteX1" fmla="*/ 1800200 w 1981200"/>
              <a:gd name="connsiteY1" fmla="*/ 0 h 1529705"/>
              <a:gd name="connsiteX2" fmla="*/ 1800225 w 1981200"/>
              <a:gd name="connsiteY2" fmla="*/ 1224905 h 1529705"/>
              <a:gd name="connsiteX3" fmla="*/ 1981200 w 1981200"/>
              <a:gd name="connsiteY3" fmla="*/ 720080 h 1529705"/>
              <a:gd name="connsiteX0" fmla="*/ 0 w 1981200"/>
              <a:gd name="connsiteY0" fmla="*/ 809625 h 809625"/>
              <a:gd name="connsiteX1" fmla="*/ 1800225 w 1981200"/>
              <a:gd name="connsiteY1" fmla="*/ 504825 h 809625"/>
              <a:gd name="connsiteX2" fmla="*/ 1981200 w 1981200"/>
              <a:gd name="connsiteY2" fmla="*/ 0 h 809625"/>
              <a:gd name="connsiteX0" fmla="*/ 0 w 1981200"/>
              <a:gd name="connsiteY0" fmla="*/ 1529705 h 1529705"/>
              <a:gd name="connsiteX1" fmla="*/ 1296144 w 1981200"/>
              <a:gd name="connsiteY1" fmla="*/ 0 h 1529705"/>
              <a:gd name="connsiteX2" fmla="*/ 1800225 w 1981200"/>
              <a:gd name="connsiteY2" fmla="*/ 1224905 h 1529705"/>
              <a:gd name="connsiteX3" fmla="*/ 1981200 w 1981200"/>
              <a:gd name="connsiteY3" fmla="*/ 720080 h 1529705"/>
              <a:gd name="connsiteX0" fmla="*/ 0 w 1981200"/>
              <a:gd name="connsiteY0" fmla="*/ 809625 h 809625"/>
              <a:gd name="connsiteX1" fmla="*/ 1800225 w 1981200"/>
              <a:gd name="connsiteY1" fmla="*/ 504825 h 809625"/>
              <a:gd name="connsiteX2" fmla="*/ 1981200 w 1981200"/>
              <a:gd name="connsiteY2" fmla="*/ 0 h 809625"/>
              <a:gd name="connsiteX0" fmla="*/ 0 w 1981200"/>
              <a:gd name="connsiteY0" fmla="*/ 809625 h 809625"/>
              <a:gd name="connsiteX1" fmla="*/ 576064 w 1981200"/>
              <a:gd name="connsiteY1" fmla="*/ 792088 h 809625"/>
              <a:gd name="connsiteX2" fmla="*/ 1800225 w 1981200"/>
              <a:gd name="connsiteY2" fmla="*/ 504825 h 809625"/>
              <a:gd name="connsiteX3" fmla="*/ 1981200 w 1981200"/>
              <a:gd name="connsiteY3" fmla="*/ 0 h 809625"/>
              <a:gd name="connsiteX0" fmla="*/ 0 w 1981200"/>
              <a:gd name="connsiteY0" fmla="*/ 809625 h 809625"/>
              <a:gd name="connsiteX1" fmla="*/ 1800225 w 1981200"/>
              <a:gd name="connsiteY1" fmla="*/ 504825 h 809625"/>
              <a:gd name="connsiteX2" fmla="*/ 1981200 w 1981200"/>
              <a:gd name="connsiteY2" fmla="*/ 0 h 809625"/>
              <a:gd name="connsiteX0" fmla="*/ 0 w 1981200"/>
              <a:gd name="connsiteY0" fmla="*/ 953641 h 953641"/>
              <a:gd name="connsiteX1" fmla="*/ 288032 w 1981200"/>
              <a:gd name="connsiteY1" fmla="*/ 0 h 953641"/>
              <a:gd name="connsiteX2" fmla="*/ 1800225 w 1981200"/>
              <a:gd name="connsiteY2" fmla="*/ 648841 h 953641"/>
              <a:gd name="connsiteX3" fmla="*/ 1981200 w 1981200"/>
              <a:gd name="connsiteY3" fmla="*/ 144016 h 953641"/>
              <a:gd name="connsiteX0" fmla="*/ 0 w 1981200"/>
              <a:gd name="connsiteY0" fmla="*/ 809625 h 809625"/>
              <a:gd name="connsiteX1" fmla="*/ 1800225 w 1981200"/>
              <a:gd name="connsiteY1" fmla="*/ 504825 h 809625"/>
              <a:gd name="connsiteX2" fmla="*/ 1981200 w 1981200"/>
              <a:gd name="connsiteY2" fmla="*/ 0 h 809625"/>
              <a:gd name="connsiteX0" fmla="*/ 0 w 757064"/>
              <a:gd name="connsiteY0" fmla="*/ 0 h 1296913"/>
              <a:gd name="connsiteX1" fmla="*/ 576089 w 757064"/>
              <a:gd name="connsiteY1" fmla="*/ 1296913 h 1296913"/>
              <a:gd name="connsiteX2" fmla="*/ 757064 w 757064"/>
              <a:gd name="connsiteY2" fmla="*/ 792088 h 1296913"/>
              <a:gd name="connsiteX0" fmla="*/ 0 w 757064"/>
              <a:gd name="connsiteY0" fmla="*/ 0 h 1296913"/>
              <a:gd name="connsiteX1" fmla="*/ 216024 w 757064"/>
              <a:gd name="connsiteY1" fmla="*/ 0 h 1296913"/>
              <a:gd name="connsiteX2" fmla="*/ 576089 w 757064"/>
              <a:gd name="connsiteY2" fmla="*/ 1296913 h 1296913"/>
              <a:gd name="connsiteX3" fmla="*/ 757064 w 757064"/>
              <a:gd name="connsiteY3" fmla="*/ 792088 h 1296913"/>
              <a:gd name="connsiteX0" fmla="*/ 72008 w 648097"/>
              <a:gd name="connsiteY0" fmla="*/ 0 h 1296913"/>
              <a:gd name="connsiteX1" fmla="*/ 288032 w 648097"/>
              <a:gd name="connsiteY1" fmla="*/ 0 h 1296913"/>
              <a:gd name="connsiteX2" fmla="*/ 648097 w 648097"/>
              <a:gd name="connsiteY2" fmla="*/ 1296913 h 1296913"/>
              <a:gd name="connsiteX3" fmla="*/ 0 w 648097"/>
              <a:gd name="connsiteY3" fmla="*/ 648072 h 1296913"/>
              <a:gd name="connsiteX0" fmla="*/ 72008 w 288032"/>
              <a:gd name="connsiteY0" fmla="*/ 0 h 648072"/>
              <a:gd name="connsiteX1" fmla="*/ 288032 w 288032"/>
              <a:gd name="connsiteY1" fmla="*/ 0 h 648072"/>
              <a:gd name="connsiteX2" fmla="*/ 0 w 288032"/>
              <a:gd name="connsiteY2" fmla="*/ 648072 h 648072"/>
              <a:gd name="connsiteX0" fmla="*/ 288032 w 288032"/>
              <a:gd name="connsiteY0" fmla="*/ 0 h 648072"/>
              <a:gd name="connsiteX1" fmla="*/ 0 w 288032"/>
              <a:gd name="connsiteY1" fmla="*/ 648072 h 648072"/>
              <a:gd name="connsiteX0" fmla="*/ 360041 w 360041"/>
              <a:gd name="connsiteY0" fmla="*/ 432048 h 432048"/>
              <a:gd name="connsiteX1" fmla="*/ 0 w 360041"/>
              <a:gd name="connsiteY1" fmla="*/ 0 h 432048"/>
              <a:gd name="connsiteX0" fmla="*/ 360040 w 360040"/>
              <a:gd name="connsiteY0" fmla="*/ 216024 h 216024"/>
              <a:gd name="connsiteX1" fmla="*/ 0 w 360040"/>
              <a:gd name="connsiteY1" fmla="*/ 0 h 216024"/>
            </a:gdLst>
            <a:ahLst/>
            <a:cxnLst>
              <a:cxn ang="0">
                <a:pos x="connsiteX0" y="connsiteY0"/>
              </a:cxn>
              <a:cxn ang="0">
                <a:pos x="connsiteX1" y="connsiteY1"/>
              </a:cxn>
            </a:cxnLst>
            <a:rect l="l" t="t" r="r" b="b"/>
            <a:pathLst>
              <a:path w="360040" h="216024">
                <a:moveTo>
                  <a:pt x="360040" y="216024"/>
                </a:moveTo>
                <a:lnTo>
                  <a:pt x="0" y="0"/>
                </a:lnTo>
              </a:path>
            </a:pathLst>
          </a:custGeom>
          <a:ln w="12700">
            <a:solidFill>
              <a:srgbClr val="FF0000"/>
            </a:solidFill>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p>
        </p:txBody>
      </p:sp>
      <p:sp>
        <p:nvSpPr>
          <p:cNvPr id="65" name="フリーフォーム 64"/>
          <p:cNvSpPr/>
          <p:nvPr/>
        </p:nvSpPr>
        <p:spPr>
          <a:xfrm>
            <a:off x="8049345" y="2708920"/>
            <a:ext cx="504056" cy="1008112"/>
          </a:xfrm>
          <a:custGeom>
            <a:avLst/>
            <a:gdLst>
              <a:gd name="connsiteX0" fmla="*/ 0 w 1981200"/>
              <a:gd name="connsiteY0" fmla="*/ 809625 h 809625"/>
              <a:gd name="connsiteX1" fmla="*/ 1800225 w 1981200"/>
              <a:gd name="connsiteY1" fmla="*/ 504825 h 809625"/>
              <a:gd name="connsiteX2" fmla="*/ 1981200 w 1981200"/>
              <a:gd name="connsiteY2" fmla="*/ 0 h 809625"/>
              <a:gd name="connsiteX0" fmla="*/ 623267 w 623267"/>
              <a:gd name="connsiteY0" fmla="*/ 0 h 3068166"/>
              <a:gd name="connsiteX1" fmla="*/ 0 w 623267"/>
              <a:gd name="connsiteY1" fmla="*/ 3068166 h 3068166"/>
              <a:gd name="connsiteX2" fmla="*/ 180975 w 623267"/>
              <a:gd name="connsiteY2" fmla="*/ 2563341 h 3068166"/>
              <a:gd name="connsiteX0" fmla="*/ 442292 w 442292"/>
              <a:gd name="connsiteY0" fmla="*/ 0 h 2563341"/>
              <a:gd name="connsiteX1" fmla="*/ 370284 w 442292"/>
              <a:gd name="connsiteY1" fmla="*/ 1368152 h 2563341"/>
              <a:gd name="connsiteX2" fmla="*/ 0 w 442292"/>
              <a:gd name="connsiteY2" fmla="*/ 2563341 h 2563341"/>
              <a:gd name="connsiteX0" fmla="*/ 432049 w 432049"/>
              <a:gd name="connsiteY0" fmla="*/ 0 h 2088233"/>
              <a:gd name="connsiteX1" fmla="*/ 360041 w 432049"/>
              <a:gd name="connsiteY1" fmla="*/ 1368152 h 2088233"/>
              <a:gd name="connsiteX2" fmla="*/ 0 w 432049"/>
              <a:gd name="connsiteY2" fmla="*/ 2088233 h 2088233"/>
              <a:gd name="connsiteX0" fmla="*/ 360041 w 360041"/>
              <a:gd name="connsiteY0" fmla="*/ 0 h 720081"/>
              <a:gd name="connsiteX1" fmla="*/ 0 w 360041"/>
              <a:gd name="connsiteY1" fmla="*/ 720081 h 720081"/>
              <a:gd name="connsiteX0" fmla="*/ 504056 w 504056"/>
              <a:gd name="connsiteY0" fmla="*/ 0 h 1008112"/>
              <a:gd name="connsiteX1" fmla="*/ 0 w 504056"/>
              <a:gd name="connsiteY1" fmla="*/ 1008112 h 1008112"/>
            </a:gdLst>
            <a:ahLst/>
            <a:cxnLst>
              <a:cxn ang="0">
                <a:pos x="connsiteX0" y="connsiteY0"/>
              </a:cxn>
              <a:cxn ang="0">
                <a:pos x="connsiteX1" y="connsiteY1"/>
              </a:cxn>
            </a:cxnLst>
            <a:rect l="l" t="t" r="r" b="b"/>
            <a:pathLst>
              <a:path w="504056" h="1008112">
                <a:moveTo>
                  <a:pt x="504056" y="0"/>
                </a:moveTo>
                <a:lnTo>
                  <a:pt x="0" y="1008112"/>
                </a:lnTo>
              </a:path>
            </a:pathLst>
          </a:custGeom>
          <a:ln w="12700">
            <a:solidFill>
              <a:srgbClr val="FF0000"/>
            </a:solidFill>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p>
        </p:txBody>
      </p:sp>
      <p:sp>
        <p:nvSpPr>
          <p:cNvPr id="66" name="フリーフォーム 65"/>
          <p:cNvSpPr/>
          <p:nvPr/>
        </p:nvSpPr>
        <p:spPr>
          <a:xfrm>
            <a:off x="7315201" y="2708920"/>
            <a:ext cx="1238200" cy="1359396"/>
          </a:xfrm>
          <a:custGeom>
            <a:avLst/>
            <a:gdLst>
              <a:gd name="connsiteX0" fmla="*/ 0 w 1981200"/>
              <a:gd name="connsiteY0" fmla="*/ 809625 h 809625"/>
              <a:gd name="connsiteX1" fmla="*/ 1800225 w 1981200"/>
              <a:gd name="connsiteY1" fmla="*/ 504825 h 809625"/>
              <a:gd name="connsiteX2" fmla="*/ 1981200 w 1981200"/>
              <a:gd name="connsiteY2" fmla="*/ 0 h 809625"/>
              <a:gd name="connsiteX0" fmla="*/ 0 w 1981200"/>
              <a:gd name="connsiteY0" fmla="*/ 1529705 h 1529705"/>
              <a:gd name="connsiteX1" fmla="*/ 1800200 w 1981200"/>
              <a:gd name="connsiteY1" fmla="*/ 0 h 1529705"/>
              <a:gd name="connsiteX2" fmla="*/ 1800225 w 1981200"/>
              <a:gd name="connsiteY2" fmla="*/ 1224905 h 1529705"/>
              <a:gd name="connsiteX3" fmla="*/ 1981200 w 1981200"/>
              <a:gd name="connsiteY3" fmla="*/ 720080 h 1529705"/>
              <a:gd name="connsiteX0" fmla="*/ 0 w 1981200"/>
              <a:gd name="connsiteY0" fmla="*/ 809625 h 809625"/>
              <a:gd name="connsiteX1" fmla="*/ 1800225 w 1981200"/>
              <a:gd name="connsiteY1" fmla="*/ 504825 h 809625"/>
              <a:gd name="connsiteX2" fmla="*/ 1981200 w 1981200"/>
              <a:gd name="connsiteY2" fmla="*/ 0 h 809625"/>
              <a:gd name="connsiteX0" fmla="*/ 0 w 1981200"/>
              <a:gd name="connsiteY0" fmla="*/ 1529705 h 1529705"/>
              <a:gd name="connsiteX1" fmla="*/ 1296144 w 1981200"/>
              <a:gd name="connsiteY1" fmla="*/ 0 h 1529705"/>
              <a:gd name="connsiteX2" fmla="*/ 1800225 w 1981200"/>
              <a:gd name="connsiteY2" fmla="*/ 1224905 h 1529705"/>
              <a:gd name="connsiteX3" fmla="*/ 1981200 w 1981200"/>
              <a:gd name="connsiteY3" fmla="*/ 720080 h 1529705"/>
              <a:gd name="connsiteX0" fmla="*/ 0 w 1981200"/>
              <a:gd name="connsiteY0" fmla="*/ 809625 h 809625"/>
              <a:gd name="connsiteX1" fmla="*/ 1800225 w 1981200"/>
              <a:gd name="connsiteY1" fmla="*/ 504825 h 809625"/>
              <a:gd name="connsiteX2" fmla="*/ 1981200 w 1981200"/>
              <a:gd name="connsiteY2" fmla="*/ 0 h 809625"/>
              <a:gd name="connsiteX0" fmla="*/ 0 w 1981200"/>
              <a:gd name="connsiteY0" fmla="*/ 809625 h 809625"/>
              <a:gd name="connsiteX1" fmla="*/ 576064 w 1981200"/>
              <a:gd name="connsiteY1" fmla="*/ 792088 h 809625"/>
              <a:gd name="connsiteX2" fmla="*/ 1800225 w 1981200"/>
              <a:gd name="connsiteY2" fmla="*/ 504825 h 809625"/>
              <a:gd name="connsiteX3" fmla="*/ 1981200 w 1981200"/>
              <a:gd name="connsiteY3" fmla="*/ 0 h 809625"/>
              <a:gd name="connsiteX0" fmla="*/ 0 w 1981200"/>
              <a:gd name="connsiteY0" fmla="*/ 809625 h 809625"/>
              <a:gd name="connsiteX1" fmla="*/ 1800225 w 1981200"/>
              <a:gd name="connsiteY1" fmla="*/ 504825 h 809625"/>
              <a:gd name="connsiteX2" fmla="*/ 1981200 w 1981200"/>
              <a:gd name="connsiteY2" fmla="*/ 0 h 809625"/>
              <a:gd name="connsiteX0" fmla="*/ 0 w 1981200"/>
              <a:gd name="connsiteY0" fmla="*/ 953641 h 953641"/>
              <a:gd name="connsiteX1" fmla="*/ 288032 w 1981200"/>
              <a:gd name="connsiteY1" fmla="*/ 0 h 953641"/>
              <a:gd name="connsiteX2" fmla="*/ 1800225 w 1981200"/>
              <a:gd name="connsiteY2" fmla="*/ 648841 h 953641"/>
              <a:gd name="connsiteX3" fmla="*/ 1981200 w 1981200"/>
              <a:gd name="connsiteY3" fmla="*/ 144016 h 953641"/>
              <a:gd name="connsiteX0" fmla="*/ 0 w 1981200"/>
              <a:gd name="connsiteY0" fmla="*/ 809625 h 809625"/>
              <a:gd name="connsiteX1" fmla="*/ 1800225 w 1981200"/>
              <a:gd name="connsiteY1" fmla="*/ 504825 h 809625"/>
              <a:gd name="connsiteX2" fmla="*/ 1981200 w 1981200"/>
              <a:gd name="connsiteY2" fmla="*/ 0 h 809625"/>
              <a:gd name="connsiteX0" fmla="*/ 0 w 757064"/>
              <a:gd name="connsiteY0" fmla="*/ 0 h 1296913"/>
              <a:gd name="connsiteX1" fmla="*/ 576089 w 757064"/>
              <a:gd name="connsiteY1" fmla="*/ 1296913 h 1296913"/>
              <a:gd name="connsiteX2" fmla="*/ 757064 w 757064"/>
              <a:gd name="connsiteY2" fmla="*/ 792088 h 1296913"/>
              <a:gd name="connsiteX0" fmla="*/ 0 w 757064"/>
              <a:gd name="connsiteY0" fmla="*/ 0 h 1296913"/>
              <a:gd name="connsiteX1" fmla="*/ 216024 w 757064"/>
              <a:gd name="connsiteY1" fmla="*/ 0 h 1296913"/>
              <a:gd name="connsiteX2" fmla="*/ 576089 w 757064"/>
              <a:gd name="connsiteY2" fmla="*/ 1296913 h 1296913"/>
              <a:gd name="connsiteX3" fmla="*/ 757064 w 757064"/>
              <a:gd name="connsiteY3" fmla="*/ 792088 h 1296913"/>
              <a:gd name="connsiteX0" fmla="*/ 72008 w 648097"/>
              <a:gd name="connsiteY0" fmla="*/ 0 h 1296913"/>
              <a:gd name="connsiteX1" fmla="*/ 288032 w 648097"/>
              <a:gd name="connsiteY1" fmla="*/ 0 h 1296913"/>
              <a:gd name="connsiteX2" fmla="*/ 648097 w 648097"/>
              <a:gd name="connsiteY2" fmla="*/ 1296913 h 1296913"/>
              <a:gd name="connsiteX3" fmla="*/ 0 w 648097"/>
              <a:gd name="connsiteY3" fmla="*/ 648072 h 1296913"/>
              <a:gd name="connsiteX0" fmla="*/ 72008 w 288032"/>
              <a:gd name="connsiteY0" fmla="*/ 0 h 648072"/>
              <a:gd name="connsiteX1" fmla="*/ 288032 w 288032"/>
              <a:gd name="connsiteY1" fmla="*/ 0 h 648072"/>
              <a:gd name="connsiteX2" fmla="*/ 0 w 288032"/>
              <a:gd name="connsiteY2" fmla="*/ 648072 h 648072"/>
              <a:gd name="connsiteX0" fmla="*/ 288032 w 288032"/>
              <a:gd name="connsiteY0" fmla="*/ 0 h 648072"/>
              <a:gd name="connsiteX1" fmla="*/ 0 w 288032"/>
              <a:gd name="connsiteY1" fmla="*/ 648072 h 648072"/>
              <a:gd name="connsiteX0" fmla="*/ 63625 w 63625"/>
              <a:gd name="connsiteY0" fmla="*/ 567680 h 567680"/>
              <a:gd name="connsiteX1" fmla="*/ 0 w 63625"/>
              <a:gd name="connsiteY1" fmla="*/ 0 h 567680"/>
              <a:gd name="connsiteX0" fmla="*/ 936103 w 936103"/>
              <a:gd name="connsiteY0" fmla="*/ 0 h 1080120"/>
              <a:gd name="connsiteX1" fmla="*/ 0 w 936103"/>
              <a:gd name="connsiteY1" fmla="*/ 1080120 h 1080120"/>
              <a:gd name="connsiteX0" fmla="*/ 1094183 w 1094183"/>
              <a:gd name="connsiteY0" fmla="*/ 0 h 1071364"/>
              <a:gd name="connsiteX1" fmla="*/ 0 w 1094183"/>
              <a:gd name="connsiteY1" fmla="*/ 1071364 h 1071364"/>
              <a:gd name="connsiteX0" fmla="*/ 1238200 w 1238200"/>
              <a:gd name="connsiteY0" fmla="*/ 0 h 1359396"/>
              <a:gd name="connsiteX1" fmla="*/ 0 w 1238200"/>
              <a:gd name="connsiteY1" fmla="*/ 1359396 h 1359396"/>
            </a:gdLst>
            <a:ahLst/>
            <a:cxnLst>
              <a:cxn ang="0">
                <a:pos x="connsiteX0" y="connsiteY0"/>
              </a:cxn>
              <a:cxn ang="0">
                <a:pos x="connsiteX1" y="connsiteY1"/>
              </a:cxn>
            </a:cxnLst>
            <a:rect l="l" t="t" r="r" b="b"/>
            <a:pathLst>
              <a:path w="1238200" h="1359396">
                <a:moveTo>
                  <a:pt x="1238200" y="0"/>
                </a:moveTo>
                <a:lnTo>
                  <a:pt x="0" y="1359396"/>
                </a:lnTo>
              </a:path>
            </a:pathLst>
          </a:custGeom>
          <a:ln w="12700">
            <a:solidFill>
              <a:srgbClr val="FF0000"/>
            </a:solidFill>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p>
        </p:txBody>
      </p:sp>
      <p:sp>
        <p:nvSpPr>
          <p:cNvPr id="68" name="角丸四角形 67"/>
          <p:cNvSpPr/>
          <p:nvPr/>
        </p:nvSpPr>
        <p:spPr>
          <a:xfrm>
            <a:off x="81886" y="426756"/>
            <a:ext cx="9730853" cy="769996"/>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rPr>
              <a:t>＜めざす姿＞</a:t>
            </a:r>
            <a:endParaRPr lang="en-US" altLang="ja-JP" sz="1600" dirty="0" smtClean="0">
              <a:solidFill>
                <a:schemeClr val="tx1"/>
              </a:solidFill>
            </a:endParaRPr>
          </a:p>
          <a:p>
            <a:r>
              <a:rPr lang="ja-JP" altLang="en-US" sz="1600" dirty="0" smtClean="0">
                <a:solidFill>
                  <a:schemeClr val="tx1"/>
                </a:solidFill>
                <a:latin typeface="ＭＳ Ｐ明朝" pitchFamily="18" charset="-128"/>
                <a:ea typeface="ＭＳ Ｐ明朝" pitchFamily="18" charset="-128"/>
              </a:rPr>
              <a:t>　・大阪駅の北側と南側を結ぶ歩行者ネットワークの充実により、移動時間を短縮する。</a:t>
            </a:r>
            <a:endParaRPr lang="en-US" altLang="ja-JP" sz="1600" dirty="0" smtClean="0">
              <a:solidFill>
                <a:schemeClr val="tx1"/>
              </a:solidFill>
              <a:latin typeface="ＭＳ Ｐ明朝" pitchFamily="18" charset="-128"/>
              <a:ea typeface="ＭＳ Ｐ明朝" pitchFamily="18" charset="-128"/>
            </a:endParaRPr>
          </a:p>
          <a:p>
            <a:r>
              <a:rPr lang="ja-JP" altLang="en-US" sz="1600" dirty="0" smtClean="0">
                <a:solidFill>
                  <a:schemeClr val="tx1"/>
                </a:solidFill>
                <a:latin typeface="ＭＳ Ｐ明朝" pitchFamily="18" charset="-128"/>
                <a:ea typeface="ＭＳ Ｐ明朝" pitchFamily="18" charset="-128"/>
              </a:rPr>
              <a:t>　・</a:t>
            </a:r>
            <a:r>
              <a:rPr lang="ja-JP" altLang="ja-JP" sz="1600" dirty="0" smtClean="0">
                <a:solidFill>
                  <a:schemeClr val="tx1"/>
                </a:solidFill>
                <a:latin typeface="ＭＳ Ｐ明朝" pitchFamily="18" charset="-128"/>
                <a:ea typeface="ＭＳ Ｐ明朝" pitchFamily="18" charset="-128"/>
              </a:rPr>
              <a:t>地下道の拡幅などにより、老朽化した地下空間が、</a:t>
            </a:r>
            <a:r>
              <a:rPr lang="ja-JP" altLang="en-US" sz="1600" dirty="0" smtClean="0">
                <a:solidFill>
                  <a:schemeClr val="tx1"/>
                </a:solidFill>
                <a:latin typeface="ＭＳ Ｐ明朝" pitchFamily="18" charset="-128"/>
                <a:ea typeface="ＭＳ Ｐ明朝" pitchFamily="18" charset="-128"/>
              </a:rPr>
              <a:t>安全に</a:t>
            </a:r>
            <a:r>
              <a:rPr lang="ja-JP" altLang="ja-JP" sz="1600" dirty="0" smtClean="0">
                <a:solidFill>
                  <a:schemeClr val="tx1"/>
                </a:solidFill>
                <a:latin typeface="ＭＳ Ｐ明朝" pitchFamily="18" charset="-128"/>
                <a:ea typeface="ＭＳ Ｐ明朝" pitchFamily="18" charset="-128"/>
              </a:rPr>
              <a:t>楽しく歩ける快適な歩行者空間に生まれ変わる。</a:t>
            </a:r>
            <a:endParaRPr lang="en-US" altLang="ja-JP" sz="1600" dirty="0" smtClean="0">
              <a:solidFill>
                <a:schemeClr val="tx1"/>
              </a:solidFill>
              <a:latin typeface="ＭＳ Ｐ明朝" pitchFamily="18" charset="-128"/>
              <a:ea typeface="ＭＳ Ｐ明朝" pitchFamily="18" charset="-128"/>
            </a:endParaRPr>
          </a:p>
        </p:txBody>
      </p:sp>
      <p:sp>
        <p:nvSpPr>
          <p:cNvPr id="69" name="正方形/長方形 68"/>
          <p:cNvSpPr/>
          <p:nvPr/>
        </p:nvSpPr>
        <p:spPr>
          <a:xfrm>
            <a:off x="560512" y="5949280"/>
            <a:ext cx="3744416" cy="360040"/>
          </a:xfrm>
          <a:prstGeom prst="rect">
            <a:avLst/>
          </a:prstGeom>
          <a:solidFill>
            <a:schemeClr val="bg1"/>
          </a:solidFill>
          <a:ln w="95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marL="85725" indent="-85725"/>
            <a:r>
              <a:rPr lang="ja-JP" altLang="en-US" sz="1100" dirty="0" smtClean="0">
                <a:solidFill>
                  <a:schemeClr val="tx1"/>
                </a:solidFill>
                <a:latin typeface="ＭＳ Ｐ明朝" pitchFamily="18" charset="-128"/>
                <a:ea typeface="ＭＳ Ｐ明朝" pitchFamily="18" charset="-128"/>
              </a:rPr>
              <a:t>　・地下空間では、統一された分かり易い案内サイン等を整備</a:t>
            </a:r>
          </a:p>
        </p:txBody>
      </p:sp>
      <p:sp>
        <p:nvSpPr>
          <p:cNvPr id="125" name="Freeform 26"/>
          <p:cNvSpPr>
            <a:spLocks noChangeAspect="1"/>
          </p:cNvSpPr>
          <p:nvPr/>
        </p:nvSpPr>
        <p:spPr bwMode="auto">
          <a:xfrm>
            <a:off x="7860724" y="3744736"/>
            <a:ext cx="354175" cy="124472"/>
          </a:xfrm>
          <a:custGeom>
            <a:avLst/>
            <a:gdLst>
              <a:gd name="connsiteX0" fmla="*/ 10000 w 10000"/>
              <a:gd name="connsiteY0" fmla="*/ 10000 h 10000"/>
              <a:gd name="connsiteX1" fmla="*/ 9163 w 10000"/>
              <a:gd name="connsiteY1" fmla="*/ 6894 h 10000"/>
              <a:gd name="connsiteX2" fmla="*/ 8128 w 10000"/>
              <a:gd name="connsiteY2" fmla="*/ 7159 h 10000"/>
              <a:gd name="connsiteX3" fmla="*/ 6524 w 10000"/>
              <a:gd name="connsiteY3" fmla="*/ 8708 h 10000"/>
              <a:gd name="connsiteX4" fmla="*/ 4624 w 10000"/>
              <a:gd name="connsiteY4" fmla="*/ 8876 h 10000"/>
              <a:gd name="connsiteX5" fmla="*/ 3632 w 10000"/>
              <a:gd name="connsiteY5" fmla="*/ 7584 h 10000"/>
              <a:gd name="connsiteX6" fmla="*/ 2410 w 10000"/>
              <a:gd name="connsiteY6" fmla="*/ 6403 h 10000"/>
              <a:gd name="connsiteX7" fmla="*/ 0 w 10000"/>
              <a:gd name="connsiteY7" fmla="*/ 0 h 10000"/>
              <a:gd name="connsiteX0" fmla="*/ 10000 w 10000"/>
              <a:gd name="connsiteY0" fmla="*/ 10000 h 10000"/>
              <a:gd name="connsiteX1" fmla="*/ 9163 w 10000"/>
              <a:gd name="connsiteY1" fmla="*/ 6894 h 10000"/>
              <a:gd name="connsiteX2" fmla="*/ 8128 w 10000"/>
              <a:gd name="connsiteY2" fmla="*/ 7159 h 10000"/>
              <a:gd name="connsiteX3" fmla="*/ 6524 w 10000"/>
              <a:gd name="connsiteY3" fmla="*/ 8708 h 10000"/>
              <a:gd name="connsiteX4" fmla="*/ 4624 w 10000"/>
              <a:gd name="connsiteY4" fmla="*/ 8876 h 10000"/>
              <a:gd name="connsiteX5" fmla="*/ 3632 w 10000"/>
              <a:gd name="connsiteY5" fmla="*/ 7584 h 10000"/>
              <a:gd name="connsiteX6" fmla="*/ 1607 w 10000"/>
              <a:gd name="connsiteY6" fmla="*/ 4805 h 10000"/>
              <a:gd name="connsiteX7" fmla="*/ 0 w 10000"/>
              <a:gd name="connsiteY7" fmla="*/ 0 h 10000"/>
              <a:gd name="connsiteX0" fmla="*/ 10000 w 10000"/>
              <a:gd name="connsiteY0" fmla="*/ 10000 h 10000"/>
              <a:gd name="connsiteX1" fmla="*/ 9163 w 10000"/>
              <a:gd name="connsiteY1" fmla="*/ 6894 h 10000"/>
              <a:gd name="connsiteX2" fmla="*/ 8128 w 10000"/>
              <a:gd name="connsiteY2" fmla="*/ 7159 h 10000"/>
              <a:gd name="connsiteX3" fmla="*/ 6524 w 10000"/>
              <a:gd name="connsiteY3" fmla="*/ 8708 h 10000"/>
              <a:gd name="connsiteX4" fmla="*/ 4624 w 10000"/>
              <a:gd name="connsiteY4" fmla="*/ 8876 h 10000"/>
              <a:gd name="connsiteX5" fmla="*/ 2410 w 10000"/>
              <a:gd name="connsiteY5" fmla="*/ 7207 h 10000"/>
              <a:gd name="connsiteX6" fmla="*/ 1607 w 10000"/>
              <a:gd name="connsiteY6" fmla="*/ 4805 h 10000"/>
              <a:gd name="connsiteX7" fmla="*/ 0 w 10000"/>
              <a:gd name="connsiteY7" fmla="*/ 0 h 10000"/>
              <a:gd name="connsiteX0" fmla="*/ 10000 w 10000"/>
              <a:gd name="connsiteY0" fmla="*/ 10000 h 10000"/>
              <a:gd name="connsiteX1" fmla="*/ 9163 w 10000"/>
              <a:gd name="connsiteY1" fmla="*/ 6894 h 10000"/>
              <a:gd name="connsiteX2" fmla="*/ 8128 w 10000"/>
              <a:gd name="connsiteY2" fmla="*/ 7159 h 10000"/>
              <a:gd name="connsiteX3" fmla="*/ 6524 w 10000"/>
              <a:gd name="connsiteY3" fmla="*/ 8708 h 10000"/>
              <a:gd name="connsiteX4" fmla="*/ 4017 w 10000"/>
              <a:gd name="connsiteY4" fmla="*/ 9609 h 10000"/>
              <a:gd name="connsiteX5" fmla="*/ 2410 w 10000"/>
              <a:gd name="connsiteY5" fmla="*/ 7207 h 10000"/>
              <a:gd name="connsiteX6" fmla="*/ 1607 w 10000"/>
              <a:gd name="connsiteY6" fmla="*/ 4805 h 10000"/>
              <a:gd name="connsiteX7" fmla="*/ 0 w 10000"/>
              <a:gd name="connsiteY7" fmla="*/ 0 h 10000"/>
              <a:gd name="connsiteX0" fmla="*/ 10000 w 10000"/>
              <a:gd name="connsiteY0" fmla="*/ 10000 h 10000"/>
              <a:gd name="connsiteX1" fmla="*/ 9163 w 10000"/>
              <a:gd name="connsiteY1" fmla="*/ 6894 h 10000"/>
              <a:gd name="connsiteX2" fmla="*/ 8128 w 10000"/>
              <a:gd name="connsiteY2" fmla="*/ 7159 h 10000"/>
              <a:gd name="connsiteX3" fmla="*/ 5624 w 10000"/>
              <a:gd name="connsiteY3" fmla="*/ 8408 h 10000"/>
              <a:gd name="connsiteX4" fmla="*/ 4017 w 10000"/>
              <a:gd name="connsiteY4" fmla="*/ 9609 h 10000"/>
              <a:gd name="connsiteX5" fmla="*/ 2410 w 10000"/>
              <a:gd name="connsiteY5" fmla="*/ 7207 h 10000"/>
              <a:gd name="connsiteX6" fmla="*/ 1607 w 10000"/>
              <a:gd name="connsiteY6" fmla="*/ 4805 h 10000"/>
              <a:gd name="connsiteX7" fmla="*/ 0 w 10000"/>
              <a:gd name="connsiteY7" fmla="*/ 0 h 10000"/>
              <a:gd name="connsiteX0" fmla="*/ 9641 w 9641"/>
              <a:gd name="connsiteY0" fmla="*/ 9609 h 9609"/>
              <a:gd name="connsiteX1" fmla="*/ 9163 w 9641"/>
              <a:gd name="connsiteY1" fmla="*/ 6894 h 9609"/>
              <a:gd name="connsiteX2" fmla="*/ 8128 w 9641"/>
              <a:gd name="connsiteY2" fmla="*/ 7159 h 9609"/>
              <a:gd name="connsiteX3" fmla="*/ 5624 w 9641"/>
              <a:gd name="connsiteY3" fmla="*/ 8408 h 9609"/>
              <a:gd name="connsiteX4" fmla="*/ 4017 w 9641"/>
              <a:gd name="connsiteY4" fmla="*/ 9609 h 9609"/>
              <a:gd name="connsiteX5" fmla="*/ 2410 w 9641"/>
              <a:gd name="connsiteY5" fmla="*/ 7207 h 9609"/>
              <a:gd name="connsiteX6" fmla="*/ 1607 w 9641"/>
              <a:gd name="connsiteY6" fmla="*/ 4805 h 9609"/>
              <a:gd name="connsiteX7" fmla="*/ 0 w 9641"/>
              <a:gd name="connsiteY7" fmla="*/ 0 h 9609"/>
              <a:gd name="connsiteX0" fmla="*/ 8333 w 8333"/>
              <a:gd name="connsiteY0" fmla="*/ 4999 h 4999"/>
              <a:gd name="connsiteX1" fmla="*/ 7837 w 8333"/>
              <a:gd name="connsiteY1" fmla="*/ 2174 h 4999"/>
              <a:gd name="connsiteX2" fmla="*/ 6764 w 8333"/>
              <a:gd name="connsiteY2" fmla="*/ 2449 h 4999"/>
              <a:gd name="connsiteX3" fmla="*/ 4166 w 8333"/>
              <a:gd name="connsiteY3" fmla="*/ 3749 h 4999"/>
              <a:gd name="connsiteX4" fmla="*/ 2500 w 8333"/>
              <a:gd name="connsiteY4" fmla="*/ 4999 h 4999"/>
              <a:gd name="connsiteX5" fmla="*/ 833 w 8333"/>
              <a:gd name="connsiteY5" fmla="*/ 2499 h 4999"/>
              <a:gd name="connsiteX6" fmla="*/ 0 w 8333"/>
              <a:gd name="connsiteY6" fmla="*/ 0 h 4999"/>
              <a:gd name="connsiteX0" fmla="*/ 9000 w 9000"/>
              <a:gd name="connsiteY0" fmla="*/ 5651 h 5651"/>
              <a:gd name="connsiteX1" fmla="*/ 8405 w 9000"/>
              <a:gd name="connsiteY1" fmla="*/ 0 h 5651"/>
              <a:gd name="connsiteX2" fmla="*/ 7117 w 9000"/>
              <a:gd name="connsiteY2" fmla="*/ 550 h 5651"/>
              <a:gd name="connsiteX3" fmla="*/ 3999 w 9000"/>
              <a:gd name="connsiteY3" fmla="*/ 3150 h 5651"/>
              <a:gd name="connsiteX4" fmla="*/ 2000 w 9000"/>
              <a:gd name="connsiteY4" fmla="*/ 5651 h 5651"/>
              <a:gd name="connsiteX5" fmla="*/ 0 w 9000"/>
              <a:gd name="connsiteY5" fmla="*/ 650 h 5651"/>
              <a:gd name="connsiteX0" fmla="*/ 7778 w 7778"/>
              <a:gd name="connsiteY0" fmla="*/ 10000 h 10000"/>
              <a:gd name="connsiteX1" fmla="*/ 7117 w 7778"/>
              <a:gd name="connsiteY1" fmla="*/ 0 h 10000"/>
              <a:gd name="connsiteX2" fmla="*/ 5686 w 7778"/>
              <a:gd name="connsiteY2" fmla="*/ 973 h 10000"/>
              <a:gd name="connsiteX3" fmla="*/ 2221 w 7778"/>
              <a:gd name="connsiteY3" fmla="*/ 5574 h 10000"/>
              <a:gd name="connsiteX4" fmla="*/ 0 w 7778"/>
              <a:gd name="connsiteY4" fmla="*/ 10000 h 10000"/>
              <a:gd name="connsiteX0" fmla="*/ 7145 w 7145"/>
              <a:gd name="connsiteY0" fmla="*/ 10000 h 10000"/>
              <a:gd name="connsiteX1" fmla="*/ 6295 w 7145"/>
              <a:gd name="connsiteY1" fmla="*/ 0 h 10000"/>
              <a:gd name="connsiteX2" fmla="*/ 4455 w 7145"/>
              <a:gd name="connsiteY2" fmla="*/ 973 h 10000"/>
              <a:gd name="connsiteX3" fmla="*/ 0 w 7145"/>
              <a:gd name="connsiteY3" fmla="*/ 5574 h 10000"/>
              <a:gd name="connsiteX0" fmla="*/ 8810 w 8810"/>
              <a:gd name="connsiteY0" fmla="*/ 0 h 5574"/>
              <a:gd name="connsiteX1" fmla="*/ 6235 w 8810"/>
              <a:gd name="connsiteY1" fmla="*/ 973 h 5574"/>
              <a:gd name="connsiteX2" fmla="*/ 0 w 8810"/>
              <a:gd name="connsiteY2" fmla="*/ 5574 h 5574"/>
              <a:gd name="connsiteX0" fmla="*/ 7718 w 7718"/>
              <a:gd name="connsiteY0" fmla="*/ 0 h 10317"/>
              <a:gd name="connsiteX1" fmla="*/ 7077 w 7718"/>
              <a:gd name="connsiteY1" fmla="*/ 2063 h 10317"/>
              <a:gd name="connsiteX2" fmla="*/ 0 w 7718"/>
              <a:gd name="connsiteY2" fmla="*/ 10317 h 10317"/>
              <a:gd name="connsiteX0" fmla="*/ 10000 w 12150"/>
              <a:gd name="connsiteY0" fmla="*/ 0 h 10572"/>
              <a:gd name="connsiteX1" fmla="*/ 9169 w 12150"/>
              <a:gd name="connsiteY1" fmla="*/ 2000 h 10572"/>
              <a:gd name="connsiteX2" fmla="*/ 0 w 12150"/>
              <a:gd name="connsiteY2" fmla="*/ 10000 h 10572"/>
              <a:gd name="connsiteX0" fmla="*/ 10000 w 11256"/>
              <a:gd name="connsiteY0" fmla="*/ 351 h 10351"/>
              <a:gd name="connsiteX1" fmla="*/ 11117 w 11256"/>
              <a:gd name="connsiteY1" fmla="*/ 333 h 10351"/>
              <a:gd name="connsiteX2" fmla="*/ 9169 w 11256"/>
              <a:gd name="connsiteY2" fmla="*/ 2351 h 10351"/>
              <a:gd name="connsiteX3" fmla="*/ 0 w 11256"/>
              <a:gd name="connsiteY3" fmla="*/ 10351 h 10351"/>
            </a:gdLst>
            <a:ahLst/>
            <a:cxnLst>
              <a:cxn ang="0">
                <a:pos x="connsiteX0" y="connsiteY0"/>
              </a:cxn>
              <a:cxn ang="0">
                <a:pos x="connsiteX1" y="connsiteY1"/>
              </a:cxn>
              <a:cxn ang="0">
                <a:pos x="connsiteX2" y="connsiteY2"/>
              </a:cxn>
              <a:cxn ang="0">
                <a:pos x="connsiteX3" y="connsiteY3"/>
              </a:cxn>
            </a:cxnLst>
            <a:rect l="l" t="t" r="r" b="b"/>
            <a:pathLst>
              <a:path w="11256" h="10351">
                <a:moveTo>
                  <a:pt x="10000" y="351"/>
                </a:moveTo>
                <a:cubicBezTo>
                  <a:pt x="10119" y="876"/>
                  <a:pt x="11256" y="0"/>
                  <a:pt x="11117" y="333"/>
                </a:cubicBezTo>
                <a:cubicBezTo>
                  <a:pt x="10978" y="666"/>
                  <a:pt x="10955" y="1210"/>
                  <a:pt x="9169" y="2351"/>
                </a:cubicBezTo>
                <a:lnTo>
                  <a:pt x="0" y="10351"/>
                </a:lnTo>
              </a:path>
            </a:pathLst>
          </a:custGeom>
          <a:noFill/>
          <a:ln w="57150" cmpd="sng">
            <a:solidFill>
              <a:srgbClr val="FF0000"/>
            </a:solidFill>
            <a:prstDash val="sysDot"/>
            <a:round/>
            <a:headEnd type="none" w="med" len="med"/>
            <a:tailEnd type="none" w="med" len="med"/>
          </a:ln>
        </p:spPr>
        <p:txBody>
          <a:bodyPr vert="horz" wrap="square" lIns="91440" tIns="45720" rIns="91440" bIns="45720" numCol="1" anchor="t" anchorCtr="0" compatLnSpc="1">
            <a:prstTxWarp prst="textNoShape">
              <a:avLst/>
            </a:prstTxWarp>
          </a:bodyPr>
          <a:lstStyle/>
          <a:p>
            <a:endParaRPr lang="ja-JP" altLang="en-US" sz="1800" dirty="0"/>
          </a:p>
        </p:txBody>
      </p:sp>
      <p:sp>
        <p:nvSpPr>
          <p:cNvPr id="126" name="角丸四角形 125"/>
          <p:cNvSpPr/>
          <p:nvPr/>
        </p:nvSpPr>
        <p:spPr>
          <a:xfrm rot="20294748">
            <a:off x="7756668" y="3734376"/>
            <a:ext cx="560305" cy="129058"/>
          </a:xfrm>
          <a:prstGeom prst="roundRect">
            <a:avLst/>
          </a:prstGeom>
          <a:noFill/>
          <a:ln w="127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800" dirty="0"/>
          </a:p>
        </p:txBody>
      </p:sp>
      <p:sp>
        <p:nvSpPr>
          <p:cNvPr id="60" name="フリーフォーム 59"/>
          <p:cNvSpPr/>
          <p:nvPr/>
        </p:nvSpPr>
        <p:spPr>
          <a:xfrm>
            <a:off x="1969070" y="2199132"/>
            <a:ext cx="2119859" cy="1646871"/>
          </a:xfrm>
          <a:custGeom>
            <a:avLst/>
            <a:gdLst>
              <a:gd name="connsiteX0" fmla="*/ 0 w 2103681"/>
              <a:gd name="connsiteY0" fmla="*/ 757325 h 1705384"/>
              <a:gd name="connsiteX1" fmla="*/ 129026 w 2103681"/>
              <a:gd name="connsiteY1" fmla="*/ 1026597 h 1705384"/>
              <a:gd name="connsiteX2" fmla="*/ 258052 w 2103681"/>
              <a:gd name="connsiteY2" fmla="*/ 1093914 h 1705384"/>
              <a:gd name="connsiteX3" fmla="*/ 925620 w 2103681"/>
              <a:gd name="connsiteY3" fmla="*/ 734886 h 1705384"/>
              <a:gd name="connsiteX4" fmla="*/ 1150013 w 2103681"/>
              <a:gd name="connsiteY4" fmla="*/ 521713 h 1705384"/>
              <a:gd name="connsiteX5" fmla="*/ 1581969 w 2103681"/>
              <a:gd name="connsiteY5" fmla="*/ 420736 h 1705384"/>
              <a:gd name="connsiteX6" fmla="*/ 1783922 w 2103681"/>
              <a:gd name="connsiteY6" fmla="*/ 611470 h 1705384"/>
              <a:gd name="connsiteX7" fmla="*/ 1789532 w 2103681"/>
              <a:gd name="connsiteY7" fmla="*/ 858302 h 1705384"/>
              <a:gd name="connsiteX8" fmla="*/ 1744653 w 2103681"/>
              <a:gd name="connsiteY8" fmla="*/ 1351966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19534 w 2103681"/>
              <a:gd name="connsiteY12" fmla="*/ 1604408 h 1705384"/>
              <a:gd name="connsiteX13" fmla="*/ 2036364 w 2103681"/>
              <a:gd name="connsiteY13" fmla="*/ 1553919 h 1705384"/>
              <a:gd name="connsiteX14" fmla="*/ 2053193 w 2103681"/>
              <a:gd name="connsiteY14" fmla="*/ 1245379 h 1705384"/>
              <a:gd name="connsiteX15" fmla="*/ 2103681 w 2103681"/>
              <a:gd name="connsiteY15" fmla="*/ 678788 h 1705384"/>
              <a:gd name="connsiteX16" fmla="*/ 2008315 w 2103681"/>
              <a:gd name="connsiteY16" fmla="*/ 224393 h 1705384"/>
              <a:gd name="connsiteX17" fmla="*/ 1873679 w 2103681"/>
              <a:gd name="connsiteY17" fmla="*/ 11220 h 1705384"/>
              <a:gd name="connsiteX18" fmla="*/ 1419284 w 2103681"/>
              <a:gd name="connsiteY18" fmla="*/ 0 h 1705384"/>
              <a:gd name="connsiteX19" fmla="*/ 1032207 w 2103681"/>
              <a:gd name="connsiteY19" fmla="*/ 117806 h 1705384"/>
              <a:gd name="connsiteX20" fmla="*/ 718057 w 2103681"/>
              <a:gd name="connsiteY20" fmla="*/ 168295 h 1705384"/>
              <a:gd name="connsiteX21" fmla="*/ 639519 w 2103681"/>
              <a:gd name="connsiteY21" fmla="*/ 353419 h 1705384"/>
              <a:gd name="connsiteX22" fmla="*/ 589031 w 2103681"/>
              <a:gd name="connsiteY22" fmla="*/ 516103 h 1705384"/>
              <a:gd name="connsiteX23" fmla="*/ 308540 w 2103681"/>
              <a:gd name="connsiteY23" fmla="*/ 678788 h 1705384"/>
              <a:gd name="connsiteX24" fmla="*/ 145856 w 2103681"/>
              <a:gd name="connsiteY24" fmla="*/ 723666 h 1705384"/>
              <a:gd name="connsiteX25" fmla="*/ 56099 w 2103681"/>
              <a:gd name="connsiteY25" fmla="*/ 690008 h 1705384"/>
              <a:gd name="connsiteX26" fmla="*/ 0 w 2103681"/>
              <a:gd name="connsiteY26" fmla="*/ 757325 h 1705384"/>
              <a:gd name="connsiteX0" fmla="*/ 0 w 2103681"/>
              <a:gd name="connsiteY0" fmla="*/ 757325 h 1705384"/>
              <a:gd name="connsiteX1" fmla="*/ 129026 w 2103681"/>
              <a:gd name="connsiteY1" fmla="*/ 1026597 h 1705384"/>
              <a:gd name="connsiteX2" fmla="*/ 435626 w 2103681"/>
              <a:gd name="connsiteY2" fmla="*/ 1025148 h 1705384"/>
              <a:gd name="connsiteX3" fmla="*/ 925620 w 2103681"/>
              <a:gd name="connsiteY3" fmla="*/ 734886 h 1705384"/>
              <a:gd name="connsiteX4" fmla="*/ 1150013 w 2103681"/>
              <a:gd name="connsiteY4" fmla="*/ 521713 h 1705384"/>
              <a:gd name="connsiteX5" fmla="*/ 1581969 w 2103681"/>
              <a:gd name="connsiteY5" fmla="*/ 420736 h 1705384"/>
              <a:gd name="connsiteX6" fmla="*/ 1783922 w 2103681"/>
              <a:gd name="connsiteY6" fmla="*/ 611470 h 1705384"/>
              <a:gd name="connsiteX7" fmla="*/ 1789532 w 2103681"/>
              <a:gd name="connsiteY7" fmla="*/ 858302 h 1705384"/>
              <a:gd name="connsiteX8" fmla="*/ 1744653 w 2103681"/>
              <a:gd name="connsiteY8" fmla="*/ 1351966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19534 w 2103681"/>
              <a:gd name="connsiteY12" fmla="*/ 1604408 h 1705384"/>
              <a:gd name="connsiteX13" fmla="*/ 2036364 w 2103681"/>
              <a:gd name="connsiteY13" fmla="*/ 1553919 h 1705384"/>
              <a:gd name="connsiteX14" fmla="*/ 2053193 w 2103681"/>
              <a:gd name="connsiteY14" fmla="*/ 1245379 h 1705384"/>
              <a:gd name="connsiteX15" fmla="*/ 2103681 w 2103681"/>
              <a:gd name="connsiteY15" fmla="*/ 678788 h 1705384"/>
              <a:gd name="connsiteX16" fmla="*/ 2008315 w 2103681"/>
              <a:gd name="connsiteY16" fmla="*/ 224393 h 1705384"/>
              <a:gd name="connsiteX17" fmla="*/ 1873679 w 2103681"/>
              <a:gd name="connsiteY17" fmla="*/ 11220 h 1705384"/>
              <a:gd name="connsiteX18" fmla="*/ 1419284 w 2103681"/>
              <a:gd name="connsiteY18" fmla="*/ 0 h 1705384"/>
              <a:gd name="connsiteX19" fmla="*/ 1032207 w 2103681"/>
              <a:gd name="connsiteY19" fmla="*/ 117806 h 1705384"/>
              <a:gd name="connsiteX20" fmla="*/ 718057 w 2103681"/>
              <a:gd name="connsiteY20" fmla="*/ 168295 h 1705384"/>
              <a:gd name="connsiteX21" fmla="*/ 639519 w 2103681"/>
              <a:gd name="connsiteY21" fmla="*/ 353419 h 1705384"/>
              <a:gd name="connsiteX22" fmla="*/ 589031 w 2103681"/>
              <a:gd name="connsiteY22" fmla="*/ 516103 h 1705384"/>
              <a:gd name="connsiteX23" fmla="*/ 308540 w 2103681"/>
              <a:gd name="connsiteY23" fmla="*/ 678788 h 1705384"/>
              <a:gd name="connsiteX24" fmla="*/ 145856 w 2103681"/>
              <a:gd name="connsiteY24" fmla="*/ 723666 h 1705384"/>
              <a:gd name="connsiteX25" fmla="*/ 56099 w 2103681"/>
              <a:gd name="connsiteY25" fmla="*/ 690008 h 1705384"/>
              <a:gd name="connsiteX26" fmla="*/ 0 w 2103681"/>
              <a:gd name="connsiteY26" fmla="*/ 757325 h 1705384"/>
              <a:gd name="connsiteX0" fmla="*/ 0 w 2103681"/>
              <a:gd name="connsiteY0" fmla="*/ 757325 h 1705384"/>
              <a:gd name="connsiteX1" fmla="*/ 129026 w 2103681"/>
              <a:gd name="connsiteY1" fmla="*/ 1026597 h 1705384"/>
              <a:gd name="connsiteX2" fmla="*/ 435626 w 2103681"/>
              <a:gd name="connsiteY2" fmla="*/ 1025148 h 1705384"/>
              <a:gd name="connsiteX3" fmla="*/ 939682 w 2103681"/>
              <a:gd name="connsiteY3" fmla="*/ 665108 h 1705384"/>
              <a:gd name="connsiteX4" fmla="*/ 1150013 w 2103681"/>
              <a:gd name="connsiteY4" fmla="*/ 521713 h 1705384"/>
              <a:gd name="connsiteX5" fmla="*/ 1581969 w 2103681"/>
              <a:gd name="connsiteY5" fmla="*/ 420736 h 1705384"/>
              <a:gd name="connsiteX6" fmla="*/ 1783922 w 2103681"/>
              <a:gd name="connsiteY6" fmla="*/ 611470 h 1705384"/>
              <a:gd name="connsiteX7" fmla="*/ 1789532 w 2103681"/>
              <a:gd name="connsiteY7" fmla="*/ 858302 h 1705384"/>
              <a:gd name="connsiteX8" fmla="*/ 1744653 w 2103681"/>
              <a:gd name="connsiteY8" fmla="*/ 1351966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19534 w 2103681"/>
              <a:gd name="connsiteY12" fmla="*/ 1604408 h 1705384"/>
              <a:gd name="connsiteX13" fmla="*/ 2036364 w 2103681"/>
              <a:gd name="connsiteY13" fmla="*/ 1553919 h 1705384"/>
              <a:gd name="connsiteX14" fmla="*/ 2053193 w 2103681"/>
              <a:gd name="connsiteY14" fmla="*/ 1245379 h 1705384"/>
              <a:gd name="connsiteX15" fmla="*/ 2103681 w 2103681"/>
              <a:gd name="connsiteY15" fmla="*/ 678788 h 1705384"/>
              <a:gd name="connsiteX16" fmla="*/ 2008315 w 2103681"/>
              <a:gd name="connsiteY16" fmla="*/ 224393 h 1705384"/>
              <a:gd name="connsiteX17" fmla="*/ 1873679 w 2103681"/>
              <a:gd name="connsiteY17" fmla="*/ 11220 h 1705384"/>
              <a:gd name="connsiteX18" fmla="*/ 1419284 w 2103681"/>
              <a:gd name="connsiteY18" fmla="*/ 0 h 1705384"/>
              <a:gd name="connsiteX19" fmla="*/ 1032207 w 2103681"/>
              <a:gd name="connsiteY19" fmla="*/ 117806 h 1705384"/>
              <a:gd name="connsiteX20" fmla="*/ 718057 w 2103681"/>
              <a:gd name="connsiteY20" fmla="*/ 168295 h 1705384"/>
              <a:gd name="connsiteX21" fmla="*/ 639519 w 2103681"/>
              <a:gd name="connsiteY21" fmla="*/ 353419 h 1705384"/>
              <a:gd name="connsiteX22" fmla="*/ 589031 w 2103681"/>
              <a:gd name="connsiteY22" fmla="*/ 516103 h 1705384"/>
              <a:gd name="connsiteX23" fmla="*/ 308540 w 2103681"/>
              <a:gd name="connsiteY23" fmla="*/ 678788 h 1705384"/>
              <a:gd name="connsiteX24" fmla="*/ 145856 w 2103681"/>
              <a:gd name="connsiteY24" fmla="*/ 723666 h 1705384"/>
              <a:gd name="connsiteX25" fmla="*/ 56099 w 2103681"/>
              <a:gd name="connsiteY25" fmla="*/ 690008 h 1705384"/>
              <a:gd name="connsiteX26" fmla="*/ 0 w 2103681"/>
              <a:gd name="connsiteY26" fmla="*/ 757325 h 1705384"/>
              <a:gd name="connsiteX0" fmla="*/ 0 w 2103681"/>
              <a:gd name="connsiteY0" fmla="*/ 757325 h 1705384"/>
              <a:gd name="connsiteX1" fmla="*/ 129026 w 2103681"/>
              <a:gd name="connsiteY1" fmla="*/ 1026597 h 1705384"/>
              <a:gd name="connsiteX2" fmla="*/ 435626 w 2103681"/>
              <a:gd name="connsiteY2" fmla="*/ 1025148 h 1705384"/>
              <a:gd name="connsiteX3" fmla="*/ 939682 w 2103681"/>
              <a:gd name="connsiteY3" fmla="*/ 665108 h 1705384"/>
              <a:gd name="connsiteX4" fmla="*/ 1083698 w 2103681"/>
              <a:gd name="connsiteY4" fmla="*/ 449084 h 1705384"/>
              <a:gd name="connsiteX5" fmla="*/ 1581969 w 2103681"/>
              <a:gd name="connsiteY5" fmla="*/ 420736 h 1705384"/>
              <a:gd name="connsiteX6" fmla="*/ 1783922 w 2103681"/>
              <a:gd name="connsiteY6" fmla="*/ 611470 h 1705384"/>
              <a:gd name="connsiteX7" fmla="*/ 1789532 w 2103681"/>
              <a:gd name="connsiteY7" fmla="*/ 858302 h 1705384"/>
              <a:gd name="connsiteX8" fmla="*/ 1744653 w 2103681"/>
              <a:gd name="connsiteY8" fmla="*/ 1351966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19534 w 2103681"/>
              <a:gd name="connsiteY12" fmla="*/ 1604408 h 1705384"/>
              <a:gd name="connsiteX13" fmla="*/ 2036364 w 2103681"/>
              <a:gd name="connsiteY13" fmla="*/ 1553919 h 1705384"/>
              <a:gd name="connsiteX14" fmla="*/ 2053193 w 2103681"/>
              <a:gd name="connsiteY14" fmla="*/ 1245379 h 1705384"/>
              <a:gd name="connsiteX15" fmla="*/ 2103681 w 2103681"/>
              <a:gd name="connsiteY15" fmla="*/ 678788 h 1705384"/>
              <a:gd name="connsiteX16" fmla="*/ 2008315 w 2103681"/>
              <a:gd name="connsiteY16" fmla="*/ 224393 h 1705384"/>
              <a:gd name="connsiteX17" fmla="*/ 1873679 w 2103681"/>
              <a:gd name="connsiteY17" fmla="*/ 11220 h 1705384"/>
              <a:gd name="connsiteX18" fmla="*/ 1419284 w 2103681"/>
              <a:gd name="connsiteY18" fmla="*/ 0 h 1705384"/>
              <a:gd name="connsiteX19" fmla="*/ 1032207 w 2103681"/>
              <a:gd name="connsiteY19" fmla="*/ 117806 h 1705384"/>
              <a:gd name="connsiteX20" fmla="*/ 718057 w 2103681"/>
              <a:gd name="connsiteY20" fmla="*/ 168295 h 1705384"/>
              <a:gd name="connsiteX21" fmla="*/ 639519 w 2103681"/>
              <a:gd name="connsiteY21" fmla="*/ 353419 h 1705384"/>
              <a:gd name="connsiteX22" fmla="*/ 589031 w 2103681"/>
              <a:gd name="connsiteY22" fmla="*/ 516103 h 1705384"/>
              <a:gd name="connsiteX23" fmla="*/ 308540 w 2103681"/>
              <a:gd name="connsiteY23" fmla="*/ 678788 h 1705384"/>
              <a:gd name="connsiteX24" fmla="*/ 145856 w 2103681"/>
              <a:gd name="connsiteY24" fmla="*/ 723666 h 1705384"/>
              <a:gd name="connsiteX25" fmla="*/ 56099 w 2103681"/>
              <a:gd name="connsiteY25" fmla="*/ 690008 h 1705384"/>
              <a:gd name="connsiteX26" fmla="*/ 0 w 2103681"/>
              <a:gd name="connsiteY26" fmla="*/ 757325 h 1705384"/>
              <a:gd name="connsiteX0" fmla="*/ 0 w 2103681"/>
              <a:gd name="connsiteY0" fmla="*/ 757325 h 1705384"/>
              <a:gd name="connsiteX1" fmla="*/ 129026 w 2103681"/>
              <a:gd name="connsiteY1" fmla="*/ 1026597 h 1705384"/>
              <a:gd name="connsiteX2" fmla="*/ 435626 w 2103681"/>
              <a:gd name="connsiteY2" fmla="*/ 1025148 h 1705384"/>
              <a:gd name="connsiteX3" fmla="*/ 939682 w 2103681"/>
              <a:gd name="connsiteY3" fmla="*/ 665108 h 1705384"/>
              <a:gd name="connsiteX4" fmla="*/ 1083698 w 2103681"/>
              <a:gd name="connsiteY4" fmla="*/ 449084 h 1705384"/>
              <a:gd name="connsiteX5" fmla="*/ 1731770 w 2103681"/>
              <a:gd name="connsiteY5" fmla="*/ 305068 h 1705384"/>
              <a:gd name="connsiteX6" fmla="*/ 1783922 w 2103681"/>
              <a:gd name="connsiteY6" fmla="*/ 611470 h 1705384"/>
              <a:gd name="connsiteX7" fmla="*/ 1789532 w 2103681"/>
              <a:gd name="connsiteY7" fmla="*/ 858302 h 1705384"/>
              <a:gd name="connsiteX8" fmla="*/ 1744653 w 2103681"/>
              <a:gd name="connsiteY8" fmla="*/ 1351966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19534 w 2103681"/>
              <a:gd name="connsiteY12" fmla="*/ 1604408 h 1705384"/>
              <a:gd name="connsiteX13" fmla="*/ 2036364 w 2103681"/>
              <a:gd name="connsiteY13" fmla="*/ 1553919 h 1705384"/>
              <a:gd name="connsiteX14" fmla="*/ 2053193 w 2103681"/>
              <a:gd name="connsiteY14" fmla="*/ 1245379 h 1705384"/>
              <a:gd name="connsiteX15" fmla="*/ 2103681 w 2103681"/>
              <a:gd name="connsiteY15" fmla="*/ 678788 h 1705384"/>
              <a:gd name="connsiteX16" fmla="*/ 2008315 w 2103681"/>
              <a:gd name="connsiteY16" fmla="*/ 224393 h 1705384"/>
              <a:gd name="connsiteX17" fmla="*/ 1873679 w 2103681"/>
              <a:gd name="connsiteY17" fmla="*/ 11220 h 1705384"/>
              <a:gd name="connsiteX18" fmla="*/ 1419284 w 2103681"/>
              <a:gd name="connsiteY18" fmla="*/ 0 h 1705384"/>
              <a:gd name="connsiteX19" fmla="*/ 1032207 w 2103681"/>
              <a:gd name="connsiteY19" fmla="*/ 117806 h 1705384"/>
              <a:gd name="connsiteX20" fmla="*/ 718057 w 2103681"/>
              <a:gd name="connsiteY20" fmla="*/ 168295 h 1705384"/>
              <a:gd name="connsiteX21" fmla="*/ 639519 w 2103681"/>
              <a:gd name="connsiteY21" fmla="*/ 353419 h 1705384"/>
              <a:gd name="connsiteX22" fmla="*/ 589031 w 2103681"/>
              <a:gd name="connsiteY22" fmla="*/ 516103 h 1705384"/>
              <a:gd name="connsiteX23" fmla="*/ 308540 w 2103681"/>
              <a:gd name="connsiteY23" fmla="*/ 678788 h 1705384"/>
              <a:gd name="connsiteX24" fmla="*/ 145856 w 2103681"/>
              <a:gd name="connsiteY24" fmla="*/ 723666 h 1705384"/>
              <a:gd name="connsiteX25" fmla="*/ 56099 w 2103681"/>
              <a:gd name="connsiteY25" fmla="*/ 690008 h 1705384"/>
              <a:gd name="connsiteX26" fmla="*/ 0 w 2103681"/>
              <a:gd name="connsiteY26" fmla="*/ 757325 h 1705384"/>
              <a:gd name="connsiteX0" fmla="*/ 0 w 2103681"/>
              <a:gd name="connsiteY0" fmla="*/ 757325 h 1705384"/>
              <a:gd name="connsiteX1" fmla="*/ 129026 w 2103681"/>
              <a:gd name="connsiteY1" fmla="*/ 1026597 h 1705384"/>
              <a:gd name="connsiteX2" fmla="*/ 435626 w 2103681"/>
              <a:gd name="connsiteY2" fmla="*/ 1025148 h 1705384"/>
              <a:gd name="connsiteX3" fmla="*/ 939682 w 2103681"/>
              <a:gd name="connsiteY3" fmla="*/ 665108 h 1705384"/>
              <a:gd name="connsiteX4" fmla="*/ 1083698 w 2103681"/>
              <a:gd name="connsiteY4" fmla="*/ 449084 h 1705384"/>
              <a:gd name="connsiteX5" fmla="*/ 1731770 w 2103681"/>
              <a:gd name="connsiteY5" fmla="*/ 305068 h 1705384"/>
              <a:gd name="connsiteX6" fmla="*/ 1783922 w 2103681"/>
              <a:gd name="connsiteY6" fmla="*/ 611470 h 1705384"/>
              <a:gd name="connsiteX7" fmla="*/ 1803778 w 2103681"/>
              <a:gd name="connsiteY7" fmla="*/ 881132 h 1705384"/>
              <a:gd name="connsiteX8" fmla="*/ 1744653 w 2103681"/>
              <a:gd name="connsiteY8" fmla="*/ 1351966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19534 w 2103681"/>
              <a:gd name="connsiteY12" fmla="*/ 1604408 h 1705384"/>
              <a:gd name="connsiteX13" fmla="*/ 2036364 w 2103681"/>
              <a:gd name="connsiteY13" fmla="*/ 1553919 h 1705384"/>
              <a:gd name="connsiteX14" fmla="*/ 2053193 w 2103681"/>
              <a:gd name="connsiteY14" fmla="*/ 1245379 h 1705384"/>
              <a:gd name="connsiteX15" fmla="*/ 2103681 w 2103681"/>
              <a:gd name="connsiteY15" fmla="*/ 678788 h 1705384"/>
              <a:gd name="connsiteX16" fmla="*/ 2008315 w 2103681"/>
              <a:gd name="connsiteY16" fmla="*/ 224393 h 1705384"/>
              <a:gd name="connsiteX17" fmla="*/ 1873679 w 2103681"/>
              <a:gd name="connsiteY17" fmla="*/ 11220 h 1705384"/>
              <a:gd name="connsiteX18" fmla="*/ 1419284 w 2103681"/>
              <a:gd name="connsiteY18" fmla="*/ 0 h 1705384"/>
              <a:gd name="connsiteX19" fmla="*/ 1032207 w 2103681"/>
              <a:gd name="connsiteY19" fmla="*/ 117806 h 1705384"/>
              <a:gd name="connsiteX20" fmla="*/ 718057 w 2103681"/>
              <a:gd name="connsiteY20" fmla="*/ 168295 h 1705384"/>
              <a:gd name="connsiteX21" fmla="*/ 639519 w 2103681"/>
              <a:gd name="connsiteY21" fmla="*/ 353419 h 1705384"/>
              <a:gd name="connsiteX22" fmla="*/ 589031 w 2103681"/>
              <a:gd name="connsiteY22" fmla="*/ 516103 h 1705384"/>
              <a:gd name="connsiteX23" fmla="*/ 308540 w 2103681"/>
              <a:gd name="connsiteY23" fmla="*/ 678788 h 1705384"/>
              <a:gd name="connsiteX24" fmla="*/ 145856 w 2103681"/>
              <a:gd name="connsiteY24" fmla="*/ 723666 h 1705384"/>
              <a:gd name="connsiteX25" fmla="*/ 56099 w 2103681"/>
              <a:gd name="connsiteY25" fmla="*/ 690008 h 1705384"/>
              <a:gd name="connsiteX26" fmla="*/ 0 w 2103681"/>
              <a:gd name="connsiteY26" fmla="*/ 757325 h 1705384"/>
              <a:gd name="connsiteX0" fmla="*/ 0 w 2103681"/>
              <a:gd name="connsiteY0" fmla="*/ 757325 h 1705384"/>
              <a:gd name="connsiteX1" fmla="*/ 129026 w 2103681"/>
              <a:gd name="connsiteY1" fmla="*/ 1026597 h 1705384"/>
              <a:gd name="connsiteX2" fmla="*/ 435626 w 2103681"/>
              <a:gd name="connsiteY2" fmla="*/ 1025148 h 1705384"/>
              <a:gd name="connsiteX3" fmla="*/ 939682 w 2103681"/>
              <a:gd name="connsiteY3" fmla="*/ 665108 h 1705384"/>
              <a:gd name="connsiteX4" fmla="*/ 1083698 w 2103681"/>
              <a:gd name="connsiteY4" fmla="*/ 449084 h 1705384"/>
              <a:gd name="connsiteX5" fmla="*/ 1731770 w 2103681"/>
              <a:gd name="connsiteY5" fmla="*/ 305068 h 1705384"/>
              <a:gd name="connsiteX6" fmla="*/ 1783922 w 2103681"/>
              <a:gd name="connsiteY6" fmla="*/ 611470 h 1705384"/>
              <a:gd name="connsiteX7" fmla="*/ 1803778 w 2103681"/>
              <a:gd name="connsiteY7" fmla="*/ 881132 h 1705384"/>
              <a:gd name="connsiteX8" fmla="*/ 1768756 w 2103681"/>
              <a:gd name="connsiteY8" fmla="*/ 1407581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19534 w 2103681"/>
              <a:gd name="connsiteY12" fmla="*/ 1604408 h 1705384"/>
              <a:gd name="connsiteX13" fmla="*/ 2036364 w 2103681"/>
              <a:gd name="connsiteY13" fmla="*/ 1553919 h 1705384"/>
              <a:gd name="connsiteX14" fmla="*/ 2053193 w 2103681"/>
              <a:gd name="connsiteY14" fmla="*/ 1245379 h 1705384"/>
              <a:gd name="connsiteX15" fmla="*/ 2103681 w 2103681"/>
              <a:gd name="connsiteY15" fmla="*/ 678788 h 1705384"/>
              <a:gd name="connsiteX16" fmla="*/ 2008315 w 2103681"/>
              <a:gd name="connsiteY16" fmla="*/ 224393 h 1705384"/>
              <a:gd name="connsiteX17" fmla="*/ 1873679 w 2103681"/>
              <a:gd name="connsiteY17" fmla="*/ 11220 h 1705384"/>
              <a:gd name="connsiteX18" fmla="*/ 1419284 w 2103681"/>
              <a:gd name="connsiteY18" fmla="*/ 0 h 1705384"/>
              <a:gd name="connsiteX19" fmla="*/ 1032207 w 2103681"/>
              <a:gd name="connsiteY19" fmla="*/ 117806 h 1705384"/>
              <a:gd name="connsiteX20" fmla="*/ 718057 w 2103681"/>
              <a:gd name="connsiteY20" fmla="*/ 168295 h 1705384"/>
              <a:gd name="connsiteX21" fmla="*/ 639519 w 2103681"/>
              <a:gd name="connsiteY21" fmla="*/ 353419 h 1705384"/>
              <a:gd name="connsiteX22" fmla="*/ 589031 w 2103681"/>
              <a:gd name="connsiteY22" fmla="*/ 516103 h 1705384"/>
              <a:gd name="connsiteX23" fmla="*/ 308540 w 2103681"/>
              <a:gd name="connsiteY23" fmla="*/ 678788 h 1705384"/>
              <a:gd name="connsiteX24" fmla="*/ 145856 w 2103681"/>
              <a:gd name="connsiteY24" fmla="*/ 723666 h 1705384"/>
              <a:gd name="connsiteX25" fmla="*/ 56099 w 2103681"/>
              <a:gd name="connsiteY25" fmla="*/ 690008 h 1705384"/>
              <a:gd name="connsiteX26" fmla="*/ 0 w 2103681"/>
              <a:gd name="connsiteY26" fmla="*/ 757325 h 1705384"/>
              <a:gd name="connsiteX0" fmla="*/ 0 w 2103681"/>
              <a:gd name="connsiteY0" fmla="*/ 757325 h 1705384"/>
              <a:gd name="connsiteX1" fmla="*/ 129026 w 2103681"/>
              <a:gd name="connsiteY1" fmla="*/ 1026597 h 1705384"/>
              <a:gd name="connsiteX2" fmla="*/ 435626 w 2103681"/>
              <a:gd name="connsiteY2" fmla="*/ 1025148 h 1705384"/>
              <a:gd name="connsiteX3" fmla="*/ 939682 w 2103681"/>
              <a:gd name="connsiteY3" fmla="*/ 665108 h 1705384"/>
              <a:gd name="connsiteX4" fmla="*/ 1083698 w 2103681"/>
              <a:gd name="connsiteY4" fmla="*/ 449084 h 1705384"/>
              <a:gd name="connsiteX5" fmla="*/ 1731770 w 2103681"/>
              <a:gd name="connsiteY5" fmla="*/ 305068 h 1705384"/>
              <a:gd name="connsiteX6" fmla="*/ 1783922 w 2103681"/>
              <a:gd name="connsiteY6" fmla="*/ 611470 h 1705384"/>
              <a:gd name="connsiteX7" fmla="*/ 1803778 w 2103681"/>
              <a:gd name="connsiteY7" fmla="*/ 881132 h 1705384"/>
              <a:gd name="connsiteX8" fmla="*/ 1768756 w 2103681"/>
              <a:gd name="connsiteY8" fmla="*/ 1407581 h 1705384"/>
              <a:gd name="connsiteX9" fmla="*/ 1239770 w 2103681"/>
              <a:gd name="connsiteY9" fmla="*/ 1441723 h 1705384"/>
              <a:gd name="connsiteX10" fmla="*/ 1234160 w 2103681"/>
              <a:gd name="connsiteY10" fmla="*/ 1615627 h 1705384"/>
              <a:gd name="connsiteX11" fmla="*/ 1868069 w 2103681"/>
              <a:gd name="connsiteY11" fmla="*/ 1705384 h 1705384"/>
              <a:gd name="connsiteX12" fmla="*/ 2036364 w 2103681"/>
              <a:gd name="connsiteY12" fmla="*/ 1553919 h 1705384"/>
              <a:gd name="connsiteX13" fmla="*/ 2053193 w 2103681"/>
              <a:gd name="connsiteY13" fmla="*/ 1245379 h 1705384"/>
              <a:gd name="connsiteX14" fmla="*/ 2103681 w 2103681"/>
              <a:gd name="connsiteY14" fmla="*/ 678788 h 1705384"/>
              <a:gd name="connsiteX15" fmla="*/ 2008315 w 2103681"/>
              <a:gd name="connsiteY15" fmla="*/ 224393 h 1705384"/>
              <a:gd name="connsiteX16" fmla="*/ 1873679 w 2103681"/>
              <a:gd name="connsiteY16" fmla="*/ 11220 h 1705384"/>
              <a:gd name="connsiteX17" fmla="*/ 1419284 w 2103681"/>
              <a:gd name="connsiteY17" fmla="*/ 0 h 1705384"/>
              <a:gd name="connsiteX18" fmla="*/ 1032207 w 2103681"/>
              <a:gd name="connsiteY18" fmla="*/ 117806 h 1705384"/>
              <a:gd name="connsiteX19" fmla="*/ 718057 w 2103681"/>
              <a:gd name="connsiteY19" fmla="*/ 168295 h 1705384"/>
              <a:gd name="connsiteX20" fmla="*/ 639519 w 2103681"/>
              <a:gd name="connsiteY20" fmla="*/ 353419 h 1705384"/>
              <a:gd name="connsiteX21" fmla="*/ 589031 w 2103681"/>
              <a:gd name="connsiteY21" fmla="*/ 516103 h 1705384"/>
              <a:gd name="connsiteX22" fmla="*/ 308540 w 2103681"/>
              <a:gd name="connsiteY22" fmla="*/ 678788 h 1705384"/>
              <a:gd name="connsiteX23" fmla="*/ 145856 w 2103681"/>
              <a:gd name="connsiteY23" fmla="*/ 723666 h 1705384"/>
              <a:gd name="connsiteX24" fmla="*/ 56099 w 2103681"/>
              <a:gd name="connsiteY24" fmla="*/ 690008 h 1705384"/>
              <a:gd name="connsiteX25" fmla="*/ 0 w 2103681"/>
              <a:gd name="connsiteY25" fmla="*/ 757325 h 1705384"/>
              <a:gd name="connsiteX0" fmla="*/ 0 w 2103681"/>
              <a:gd name="connsiteY0" fmla="*/ 757325 h 1615627"/>
              <a:gd name="connsiteX1" fmla="*/ 129026 w 2103681"/>
              <a:gd name="connsiteY1" fmla="*/ 1026597 h 1615627"/>
              <a:gd name="connsiteX2" fmla="*/ 435626 w 2103681"/>
              <a:gd name="connsiteY2" fmla="*/ 1025148 h 1615627"/>
              <a:gd name="connsiteX3" fmla="*/ 939682 w 2103681"/>
              <a:gd name="connsiteY3" fmla="*/ 665108 h 1615627"/>
              <a:gd name="connsiteX4" fmla="*/ 1083698 w 2103681"/>
              <a:gd name="connsiteY4" fmla="*/ 449084 h 1615627"/>
              <a:gd name="connsiteX5" fmla="*/ 1731770 w 2103681"/>
              <a:gd name="connsiteY5" fmla="*/ 305068 h 1615627"/>
              <a:gd name="connsiteX6" fmla="*/ 1783922 w 2103681"/>
              <a:gd name="connsiteY6" fmla="*/ 611470 h 1615627"/>
              <a:gd name="connsiteX7" fmla="*/ 1803778 w 2103681"/>
              <a:gd name="connsiteY7" fmla="*/ 881132 h 1615627"/>
              <a:gd name="connsiteX8" fmla="*/ 1768756 w 2103681"/>
              <a:gd name="connsiteY8" fmla="*/ 1407581 h 1615627"/>
              <a:gd name="connsiteX9" fmla="*/ 1239770 w 2103681"/>
              <a:gd name="connsiteY9" fmla="*/ 1441723 h 1615627"/>
              <a:gd name="connsiteX10" fmla="*/ 1234160 w 2103681"/>
              <a:gd name="connsiteY10" fmla="*/ 1615627 h 1615627"/>
              <a:gd name="connsiteX11" fmla="*/ 2036364 w 2103681"/>
              <a:gd name="connsiteY11" fmla="*/ 1553919 h 1615627"/>
              <a:gd name="connsiteX12" fmla="*/ 2053193 w 2103681"/>
              <a:gd name="connsiteY12" fmla="*/ 1245379 h 1615627"/>
              <a:gd name="connsiteX13" fmla="*/ 2103681 w 2103681"/>
              <a:gd name="connsiteY13" fmla="*/ 678788 h 1615627"/>
              <a:gd name="connsiteX14" fmla="*/ 2008315 w 2103681"/>
              <a:gd name="connsiteY14" fmla="*/ 224393 h 1615627"/>
              <a:gd name="connsiteX15" fmla="*/ 1873679 w 2103681"/>
              <a:gd name="connsiteY15" fmla="*/ 11220 h 1615627"/>
              <a:gd name="connsiteX16" fmla="*/ 1419284 w 2103681"/>
              <a:gd name="connsiteY16" fmla="*/ 0 h 1615627"/>
              <a:gd name="connsiteX17" fmla="*/ 1032207 w 2103681"/>
              <a:gd name="connsiteY17" fmla="*/ 117806 h 1615627"/>
              <a:gd name="connsiteX18" fmla="*/ 718057 w 2103681"/>
              <a:gd name="connsiteY18" fmla="*/ 168295 h 1615627"/>
              <a:gd name="connsiteX19" fmla="*/ 639519 w 2103681"/>
              <a:gd name="connsiteY19" fmla="*/ 353419 h 1615627"/>
              <a:gd name="connsiteX20" fmla="*/ 589031 w 2103681"/>
              <a:gd name="connsiteY20" fmla="*/ 516103 h 1615627"/>
              <a:gd name="connsiteX21" fmla="*/ 308540 w 2103681"/>
              <a:gd name="connsiteY21" fmla="*/ 678788 h 1615627"/>
              <a:gd name="connsiteX22" fmla="*/ 145856 w 2103681"/>
              <a:gd name="connsiteY22" fmla="*/ 723666 h 1615627"/>
              <a:gd name="connsiteX23" fmla="*/ 56099 w 2103681"/>
              <a:gd name="connsiteY23" fmla="*/ 690008 h 1615627"/>
              <a:gd name="connsiteX24" fmla="*/ 0 w 2103681"/>
              <a:gd name="connsiteY24" fmla="*/ 757325 h 1615627"/>
              <a:gd name="connsiteX0" fmla="*/ 0 w 2103681"/>
              <a:gd name="connsiteY0" fmla="*/ 757325 h 1640342"/>
              <a:gd name="connsiteX1" fmla="*/ 129026 w 2103681"/>
              <a:gd name="connsiteY1" fmla="*/ 1026597 h 1640342"/>
              <a:gd name="connsiteX2" fmla="*/ 435626 w 2103681"/>
              <a:gd name="connsiteY2" fmla="*/ 1025148 h 1640342"/>
              <a:gd name="connsiteX3" fmla="*/ 939682 w 2103681"/>
              <a:gd name="connsiteY3" fmla="*/ 665108 h 1640342"/>
              <a:gd name="connsiteX4" fmla="*/ 1083698 w 2103681"/>
              <a:gd name="connsiteY4" fmla="*/ 449084 h 1640342"/>
              <a:gd name="connsiteX5" fmla="*/ 1731770 w 2103681"/>
              <a:gd name="connsiteY5" fmla="*/ 305068 h 1640342"/>
              <a:gd name="connsiteX6" fmla="*/ 1783922 w 2103681"/>
              <a:gd name="connsiteY6" fmla="*/ 611470 h 1640342"/>
              <a:gd name="connsiteX7" fmla="*/ 1803778 w 2103681"/>
              <a:gd name="connsiteY7" fmla="*/ 881132 h 1640342"/>
              <a:gd name="connsiteX8" fmla="*/ 1768756 w 2103681"/>
              <a:gd name="connsiteY8" fmla="*/ 1407581 h 1640342"/>
              <a:gd name="connsiteX9" fmla="*/ 1239770 w 2103681"/>
              <a:gd name="connsiteY9" fmla="*/ 1441723 h 1640342"/>
              <a:gd name="connsiteX10" fmla="*/ 1234160 w 2103681"/>
              <a:gd name="connsiteY10" fmla="*/ 1615627 h 1640342"/>
              <a:gd name="connsiteX11" fmla="*/ 2047316 w 2103681"/>
              <a:gd name="connsiteY11" fmla="*/ 1640342 h 1640342"/>
              <a:gd name="connsiteX12" fmla="*/ 2053193 w 2103681"/>
              <a:gd name="connsiteY12" fmla="*/ 1245379 h 1640342"/>
              <a:gd name="connsiteX13" fmla="*/ 2103681 w 2103681"/>
              <a:gd name="connsiteY13" fmla="*/ 678788 h 1640342"/>
              <a:gd name="connsiteX14" fmla="*/ 2008315 w 2103681"/>
              <a:gd name="connsiteY14" fmla="*/ 224393 h 1640342"/>
              <a:gd name="connsiteX15" fmla="*/ 1873679 w 2103681"/>
              <a:gd name="connsiteY15" fmla="*/ 11220 h 1640342"/>
              <a:gd name="connsiteX16" fmla="*/ 1419284 w 2103681"/>
              <a:gd name="connsiteY16" fmla="*/ 0 h 1640342"/>
              <a:gd name="connsiteX17" fmla="*/ 1032207 w 2103681"/>
              <a:gd name="connsiteY17" fmla="*/ 117806 h 1640342"/>
              <a:gd name="connsiteX18" fmla="*/ 718057 w 2103681"/>
              <a:gd name="connsiteY18" fmla="*/ 168295 h 1640342"/>
              <a:gd name="connsiteX19" fmla="*/ 639519 w 2103681"/>
              <a:gd name="connsiteY19" fmla="*/ 353419 h 1640342"/>
              <a:gd name="connsiteX20" fmla="*/ 589031 w 2103681"/>
              <a:gd name="connsiteY20" fmla="*/ 516103 h 1640342"/>
              <a:gd name="connsiteX21" fmla="*/ 308540 w 2103681"/>
              <a:gd name="connsiteY21" fmla="*/ 678788 h 1640342"/>
              <a:gd name="connsiteX22" fmla="*/ 145856 w 2103681"/>
              <a:gd name="connsiteY22" fmla="*/ 723666 h 1640342"/>
              <a:gd name="connsiteX23" fmla="*/ 56099 w 2103681"/>
              <a:gd name="connsiteY23" fmla="*/ 690008 h 1640342"/>
              <a:gd name="connsiteX24" fmla="*/ 0 w 2103681"/>
              <a:gd name="connsiteY24" fmla="*/ 757325 h 1640342"/>
              <a:gd name="connsiteX0" fmla="*/ 0 w 2103681"/>
              <a:gd name="connsiteY0" fmla="*/ 757325 h 1658091"/>
              <a:gd name="connsiteX1" fmla="*/ 129026 w 2103681"/>
              <a:gd name="connsiteY1" fmla="*/ 1026597 h 1658091"/>
              <a:gd name="connsiteX2" fmla="*/ 435626 w 2103681"/>
              <a:gd name="connsiteY2" fmla="*/ 1025148 h 1658091"/>
              <a:gd name="connsiteX3" fmla="*/ 939682 w 2103681"/>
              <a:gd name="connsiteY3" fmla="*/ 665108 h 1658091"/>
              <a:gd name="connsiteX4" fmla="*/ 1083698 w 2103681"/>
              <a:gd name="connsiteY4" fmla="*/ 449084 h 1658091"/>
              <a:gd name="connsiteX5" fmla="*/ 1731770 w 2103681"/>
              <a:gd name="connsiteY5" fmla="*/ 305068 h 1658091"/>
              <a:gd name="connsiteX6" fmla="*/ 1783922 w 2103681"/>
              <a:gd name="connsiteY6" fmla="*/ 611470 h 1658091"/>
              <a:gd name="connsiteX7" fmla="*/ 1803778 w 2103681"/>
              <a:gd name="connsiteY7" fmla="*/ 881132 h 1658091"/>
              <a:gd name="connsiteX8" fmla="*/ 1768756 w 2103681"/>
              <a:gd name="connsiteY8" fmla="*/ 1407581 h 1658091"/>
              <a:gd name="connsiteX9" fmla="*/ 1239770 w 2103681"/>
              <a:gd name="connsiteY9" fmla="*/ 1441723 h 1658091"/>
              <a:gd name="connsiteX10" fmla="*/ 1246216 w 2103681"/>
              <a:gd name="connsiteY10" fmla="*/ 1658091 h 1658091"/>
              <a:gd name="connsiteX11" fmla="*/ 2047316 w 2103681"/>
              <a:gd name="connsiteY11" fmla="*/ 1640342 h 1658091"/>
              <a:gd name="connsiteX12" fmla="*/ 2053193 w 2103681"/>
              <a:gd name="connsiteY12" fmla="*/ 1245379 h 1658091"/>
              <a:gd name="connsiteX13" fmla="*/ 2103681 w 2103681"/>
              <a:gd name="connsiteY13" fmla="*/ 678788 h 1658091"/>
              <a:gd name="connsiteX14" fmla="*/ 2008315 w 2103681"/>
              <a:gd name="connsiteY14" fmla="*/ 224393 h 1658091"/>
              <a:gd name="connsiteX15" fmla="*/ 1873679 w 2103681"/>
              <a:gd name="connsiteY15" fmla="*/ 11220 h 1658091"/>
              <a:gd name="connsiteX16" fmla="*/ 1419284 w 2103681"/>
              <a:gd name="connsiteY16" fmla="*/ 0 h 1658091"/>
              <a:gd name="connsiteX17" fmla="*/ 1032207 w 2103681"/>
              <a:gd name="connsiteY17" fmla="*/ 117806 h 1658091"/>
              <a:gd name="connsiteX18" fmla="*/ 718057 w 2103681"/>
              <a:gd name="connsiteY18" fmla="*/ 168295 h 1658091"/>
              <a:gd name="connsiteX19" fmla="*/ 639519 w 2103681"/>
              <a:gd name="connsiteY19" fmla="*/ 353419 h 1658091"/>
              <a:gd name="connsiteX20" fmla="*/ 589031 w 2103681"/>
              <a:gd name="connsiteY20" fmla="*/ 516103 h 1658091"/>
              <a:gd name="connsiteX21" fmla="*/ 308540 w 2103681"/>
              <a:gd name="connsiteY21" fmla="*/ 678788 h 1658091"/>
              <a:gd name="connsiteX22" fmla="*/ 145856 w 2103681"/>
              <a:gd name="connsiteY22" fmla="*/ 723666 h 1658091"/>
              <a:gd name="connsiteX23" fmla="*/ 56099 w 2103681"/>
              <a:gd name="connsiteY23" fmla="*/ 690008 h 1658091"/>
              <a:gd name="connsiteX24" fmla="*/ 0 w 2103681"/>
              <a:gd name="connsiteY24" fmla="*/ 757325 h 1658091"/>
              <a:gd name="connsiteX0" fmla="*/ 0 w 2103681"/>
              <a:gd name="connsiteY0" fmla="*/ 757325 h 1658091"/>
              <a:gd name="connsiteX1" fmla="*/ 129026 w 2103681"/>
              <a:gd name="connsiteY1" fmla="*/ 1026597 h 1658091"/>
              <a:gd name="connsiteX2" fmla="*/ 435626 w 2103681"/>
              <a:gd name="connsiteY2" fmla="*/ 1025148 h 1658091"/>
              <a:gd name="connsiteX3" fmla="*/ 939682 w 2103681"/>
              <a:gd name="connsiteY3" fmla="*/ 665108 h 1658091"/>
              <a:gd name="connsiteX4" fmla="*/ 1083698 w 2103681"/>
              <a:gd name="connsiteY4" fmla="*/ 449084 h 1658091"/>
              <a:gd name="connsiteX5" fmla="*/ 1731770 w 2103681"/>
              <a:gd name="connsiteY5" fmla="*/ 305068 h 1658091"/>
              <a:gd name="connsiteX6" fmla="*/ 1783922 w 2103681"/>
              <a:gd name="connsiteY6" fmla="*/ 611470 h 1658091"/>
              <a:gd name="connsiteX7" fmla="*/ 1803778 w 2103681"/>
              <a:gd name="connsiteY7" fmla="*/ 881132 h 1658091"/>
              <a:gd name="connsiteX8" fmla="*/ 1768756 w 2103681"/>
              <a:gd name="connsiteY8" fmla="*/ 1407581 h 1658091"/>
              <a:gd name="connsiteX9" fmla="*/ 1239770 w 2103681"/>
              <a:gd name="connsiteY9" fmla="*/ 1441723 h 1658091"/>
              <a:gd name="connsiteX10" fmla="*/ 1246216 w 2103681"/>
              <a:gd name="connsiteY10" fmla="*/ 1658091 h 1658091"/>
              <a:gd name="connsiteX11" fmla="*/ 2041438 w 2103681"/>
              <a:gd name="connsiteY11" fmla="*/ 1582749 h 1658091"/>
              <a:gd name="connsiteX12" fmla="*/ 2053193 w 2103681"/>
              <a:gd name="connsiteY12" fmla="*/ 1245379 h 1658091"/>
              <a:gd name="connsiteX13" fmla="*/ 2103681 w 2103681"/>
              <a:gd name="connsiteY13" fmla="*/ 678788 h 1658091"/>
              <a:gd name="connsiteX14" fmla="*/ 2008315 w 2103681"/>
              <a:gd name="connsiteY14" fmla="*/ 224393 h 1658091"/>
              <a:gd name="connsiteX15" fmla="*/ 1873679 w 2103681"/>
              <a:gd name="connsiteY15" fmla="*/ 11220 h 1658091"/>
              <a:gd name="connsiteX16" fmla="*/ 1419284 w 2103681"/>
              <a:gd name="connsiteY16" fmla="*/ 0 h 1658091"/>
              <a:gd name="connsiteX17" fmla="*/ 1032207 w 2103681"/>
              <a:gd name="connsiteY17" fmla="*/ 117806 h 1658091"/>
              <a:gd name="connsiteX18" fmla="*/ 718057 w 2103681"/>
              <a:gd name="connsiteY18" fmla="*/ 168295 h 1658091"/>
              <a:gd name="connsiteX19" fmla="*/ 639519 w 2103681"/>
              <a:gd name="connsiteY19" fmla="*/ 353419 h 1658091"/>
              <a:gd name="connsiteX20" fmla="*/ 589031 w 2103681"/>
              <a:gd name="connsiteY20" fmla="*/ 516103 h 1658091"/>
              <a:gd name="connsiteX21" fmla="*/ 308540 w 2103681"/>
              <a:gd name="connsiteY21" fmla="*/ 678788 h 1658091"/>
              <a:gd name="connsiteX22" fmla="*/ 145856 w 2103681"/>
              <a:gd name="connsiteY22" fmla="*/ 723666 h 1658091"/>
              <a:gd name="connsiteX23" fmla="*/ 56099 w 2103681"/>
              <a:gd name="connsiteY23" fmla="*/ 690008 h 1658091"/>
              <a:gd name="connsiteX24" fmla="*/ 0 w 2103681"/>
              <a:gd name="connsiteY24" fmla="*/ 757325 h 1658091"/>
              <a:gd name="connsiteX0" fmla="*/ 0 w 2103681"/>
              <a:gd name="connsiteY0" fmla="*/ 746105 h 1646871"/>
              <a:gd name="connsiteX1" fmla="*/ 129026 w 2103681"/>
              <a:gd name="connsiteY1" fmla="*/ 1015377 h 1646871"/>
              <a:gd name="connsiteX2" fmla="*/ 435626 w 2103681"/>
              <a:gd name="connsiteY2" fmla="*/ 1013928 h 1646871"/>
              <a:gd name="connsiteX3" fmla="*/ 939682 w 2103681"/>
              <a:gd name="connsiteY3" fmla="*/ 653888 h 1646871"/>
              <a:gd name="connsiteX4" fmla="*/ 1083698 w 2103681"/>
              <a:gd name="connsiteY4" fmla="*/ 437864 h 1646871"/>
              <a:gd name="connsiteX5" fmla="*/ 1731770 w 2103681"/>
              <a:gd name="connsiteY5" fmla="*/ 293848 h 1646871"/>
              <a:gd name="connsiteX6" fmla="*/ 1783922 w 2103681"/>
              <a:gd name="connsiteY6" fmla="*/ 600250 h 1646871"/>
              <a:gd name="connsiteX7" fmla="*/ 1803778 w 2103681"/>
              <a:gd name="connsiteY7" fmla="*/ 869912 h 1646871"/>
              <a:gd name="connsiteX8" fmla="*/ 1768756 w 2103681"/>
              <a:gd name="connsiteY8" fmla="*/ 1396361 h 1646871"/>
              <a:gd name="connsiteX9" fmla="*/ 1239770 w 2103681"/>
              <a:gd name="connsiteY9" fmla="*/ 1430503 h 1646871"/>
              <a:gd name="connsiteX10" fmla="*/ 1246216 w 2103681"/>
              <a:gd name="connsiteY10" fmla="*/ 1646871 h 1646871"/>
              <a:gd name="connsiteX11" fmla="*/ 2041438 w 2103681"/>
              <a:gd name="connsiteY11" fmla="*/ 1571529 h 1646871"/>
              <a:gd name="connsiteX12" fmla="*/ 2053193 w 2103681"/>
              <a:gd name="connsiteY12" fmla="*/ 1234159 h 1646871"/>
              <a:gd name="connsiteX13" fmla="*/ 2103681 w 2103681"/>
              <a:gd name="connsiteY13" fmla="*/ 667568 h 1646871"/>
              <a:gd name="connsiteX14" fmla="*/ 2008315 w 2103681"/>
              <a:gd name="connsiteY14" fmla="*/ 213173 h 1646871"/>
              <a:gd name="connsiteX15" fmla="*/ 1873679 w 2103681"/>
              <a:gd name="connsiteY15" fmla="*/ 0 h 1646871"/>
              <a:gd name="connsiteX16" fmla="*/ 1380015 w 2103681"/>
              <a:gd name="connsiteY16" fmla="*/ 61708 h 1646871"/>
              <a:gd name="connsiteX17" fmla="*/ 1032207 w 2103681"/>
              <a:gd name="connsiteY17" fmla="*/ 106586 h 1646871"/>
              <a:gd name="connsiteX18" fmla="*/ 718057 w 2103681"/>
              <a:gd name="connsiteY18" fmla="*/ 157075 h 1646871"/>
              <a:gd name="connsiteX19" fmla="*/ 639519 w 2103681"/>
              <a:gd name="connsiteY19" fmla="*/ 342199 h 1646871"/>
              <a:gd name="connsiteX20" fmla="*/ 589031 w 2103681"/>
              <a:gd name="connsiteY20" fmla="*/ 504883 h 1646871"/>
              <a:gd name="connsiteX21" fmla="*/ 308540 w 2103681"/>
              <a:gd name="connsiteY21" fmla="*/ 667568 h 1646871"/>
              <a:gd name="connsiteX22" fmla="*/ 145856 w 2103681"/>
              <a:gd name="connsiteY22" fmla="*/ 712446 h 1646871"/>
              <a:gd name="connsiteX23" fmla="*/ 56099 w 2103681"/>
              <a:gd name="connsiteY23" fmla="*/ 678788 h 1646871"/>
              <a:gd name="connsiteX24" fmla="*/ 0 w 2103681"/>
              <a:gd name="connsiteY24" fmla="*/ 746105 h 1646871"/>
              <a:gd name="connsiteX0" fmla="*/ 0 w 2103681"/>
              <a:gd name="connsiteY0" fmla="*/ 746105 h 1646871"/>
              <a:gd name="connsiteX1" fmla="*/ 129026 w 2103681"/>
              <a:gd name="connsiteY1" fmla="*/ 1015377 h 1646871"/>
              <a:gd name="connsiteX2" fmla="*/ 435626 w 2103681"/>
              <a:gd name="connsiteY2" fmla="*/ 1013928 h 1646871"/>
              <a:gd name="connsiteX3" fmla="*/ 939682 w 2103681"/>
              <a:gd name="connsiteY3" fmla="*/ 653888 h 1646871"/>
              <a:gd name="connsiteX4" fmla="*/ 1083698 w 2103681"/>
              <a:gd name="connsiteY4" fmla="*/ 437864 h 1646871"/>
              <a:gd name="connsiteX5" fmla="*/ 1731770 w 2103681"/>
              <a:gd name="connsiteY5" fmla="*/ 293848 h 1646871"/>
              <a:gd name="connsiteX6" fmla="*/ 1783922 w 2103681"/>
              <a:gd name="connsiteY6" fmla="*/ 600250 h 1646871"/>
              <a:gd name="connsiteX7" fmla="*/ 1803778 w 2103681"/>
              <a:gd name="connsiteY7" fmla="*/ 869912 h 1646871"/>
              <a:gd name="connsiteX8" fmla="*/ 1768756 w 2103681"/>
              <a:gd name="connsiteY8" fmla="*/ 1396361 h 1646871"/>
              <a:gd name="connsiteX9" fmla="*/ 1239770 w 2103681"/>
              <a:gd name="connsiteY9" fmla="*/ 1430503 h 1646871"/>
              <a:gd name="connsiteX10" fmla="*/ 1246216 w 2103681"/>
              <a:gd name="connsiteY10" fmla="*/ 1646871 h 1646871"/>
              <a:gd name="connsiteX11" fmla="*/ 2041438 w 2103681"/>
              <a:gd name="connsiteY11" fmla="*/ 1571529 h 1646871"/>
              <a:gd name="connsiteX12" fmla="*/ 2053193 w 2103681"/>
              <a:gd name="connsiteY12" fmla="*/ 1234159 h 1646871"/>
              <a:gd name="connsiteX13" fmla="*/ 2103681 w 2103681"/>
              <a:gd name="connsiteY13" fmla="*/ 667568 h 1646871"/>
              <a:gd name="connsiteX14" fmla="*/ 2008315 w 2103681"/>
              <a:gd name="connsiteY14" fmla="*/ 213173 h 1646871"/>
              <a:gd name="connsiteX15" fmla="*/ 1873679 w 2103681"/>
              <a:gd name="connsiteY15" fmla="*/ 0 h 1646871"/>
              <a:gd name="connsiteX16" fmla="*/ 1380015 w 2103681"/>
              <a:gd name="connsiteY16" fmla="*/ 61708 h 1646871"/>
              <a:gd name="connsiteX17" fmla="*/ 718057 w 2103681"/>
              <a:gd name="connsiteY17" fmla="*/ 157075 h 1646871"/>
              <a:gd name="connsiteX18" fmla="*/ 639519 w 2103681"/>
              <a:gd name="connsiteY18" fmla="*/ 342199 h 1646871"/>
              <a:gd name="connsiteX19" fmla="*/ 589031 w 2103681"/>
              <a:gd name="connsiteY19" fmla="*/ 504883 h 1646871"/>
              <a:gd name="connsiteX20" fmla="*/ 308540 w 2103681"/>
              <a:gd name="connsiteY20" fmla="*/ 667568 h 1646871"/>
              <a:gd name="connsiteX21" fmla="*/ 145856 w 2103681"/>
              <a:gd name="connsiteY21" fmla="*/ 712446 h 1646871"/>
              <a:gd name="connsiteX22" fmla="*/ 56099 w 2103681"/>
              <a:gd name="connsiteY22" fmla="*/ 678788 h 1646871"/>
              <a:gd name="connsiteX23" fmla="*/ 0 w 2103681"/>
              <a:gd name="connsiteY23" fmla="*/ 746105 h 1646871"/>
              <a:gd name="connsiteX0" fmla="*/ 0 w 2103681"/>
              <a:gd name="connsiteY0" fmla="*/ 746105 h 1646871"/>
              <a:gd name="connsiteX1" fmla="*/ 129026 w 2103681"/>
              <a:gd name="connsiteY1" fmla="*/ 1015377 h 1646871"/>
              <a:gd name="connsiteX2" fmla="*/ 435626 w 2103681"/>
              <a:gd name="connsiteY2" fmla="*/ 1013928 h 1646871"/>
              <a:gd name="connsiteX3" fmla="*/ 939682 w 2103681"/>
              <a:gd name="connsiteY3" fmla="*/ 653888 h 1646871"/>
              <a:gd name="connsiteX4" fmla="*/ 1083698 w 2103681"/>
              <a:gd name="connsiteY4" fmla="*/ 437864 h 1646871"/>
              <a:gd name="connsiteX5" fmla="*/ 1731770 w 2103681"/>
              <a:gd name="connsiteY5" fmla="*/ 293848 h 1646871"/>
              <a:gd name="connsiteX6" fmla="*/ 1783922 w 2103681"/>
              <a:gd name="connsiteY6" fmla="*/ 600250 h 1646871"/>
              <a:gd name="connsiteX7" fmla="*/ 1803778 w 2103681"/>
              <a:gd name="connsiteY7" fmla="*/ 869912 h 1646871"/>
              <a:gd name="connsiteX8" fmla="*/ 1768756 w 2103681"/>
              <a:gd name="connsiteY8" fmla="*/ 1396361 h 1646871"/>
              <a:gd name="connsiteX9" fmla="*/ 1239770 w 2103681"/>
              <a:gd name="connsiteY9" fmla="*/ 1430503 h 1646871"/>
              <a:gd name="connsiteX10" fmla="*/ 1246216 w 2103681"/>
              <a:gd name="connsiteY10" fmla="*/ 1646871 h 1646871"/>
              <a:gd name="connsiteX11" fmla="*/ 2041438 w 2103681"/>
              <a:gd name="connsiteY11" fmla="*/ 1571529 h 1646871"/>
              <a:gd name="connsiteX12" fmla="*/ 2053193 w 2103681"/>
              <a:gd name="connsiteY12" fmla="*/ 1234159 h 1646871"/>
              <a:gd name="connsiteX13" fmla="*/ 2103681 w 2103681"/>
              <a:gd name="connsiteY13" fmla="*/ 667568 h 1646871"/>
              <a:gd name="connsiteX14" fmla="*/ 2008315 w 2103681"/>
              <a:gd name="connsiteY14" fmla="*/ 213173 h 1646871"/>
              <a:gd name="connsiteX15" fmla="*/ 1873679 w 2103681"/>
              <a:gd name="connsiteY15" fmla="*/ 0 h 1646871"/>
              <a:gd name="connsiteX16" fmla="*/ 1380015 w 2103681"/>
              <a:gd name="connsiteY16" fmla="*/ 61708 h 1646871"/>
              <a:gd name="connsiteX17" fmla="*/ 734895 w 2103681"/>
              <a:gd name="connsiteY17" fmla="*/ 203586 h 1646871"/>
              <a:gd name="connsiteX18" fmla="*/ 639519 w 2103681"/>
              <a:gd name="connsiteY18" fmla="*/ 342199 h 1646871"/>
              <a:gd name="connsiteX19" fmla="*/ 589031 w 2103681"/>
              <a:gd name="connsiteY19" fmla="*/ 504883 h 1646871"/>
              <a:gd name="connsiteX20" fmla="*/ 308540 w 2103681"/>
              <a:gd name="connsiteY20" fmla="*/ 667568 h 1646871"/>
              <a:gd name="connsiteX21" fmla="*/ 145856 w 2103681"/>
              <a:gd name="connsiteY21" fmla="*/ 712446 h 1646871"/>
              <a:gd name="connsiteX22" fmla="*/ 56099 w 2103681"/>
              <a:gd name="connsiteY22" fmla="*/ 678788 h 1646871"/>
              <a:gd name="connsiteX23" fmla="*/ 0 w 2103681"/>
              <a:gd name="connsiteY23" fmla="*/ 746105 h 1646871"/>
              <a:gd name="connsiteX0" fmla="*/ 0 w 2103681"/>
              <a:gd name="connsiteY0" fmla="*/ 746105 h 1646871"/>
              <a:gd name="connsiteX1" fmla="*/ 129026 w 2103681"/>
              <a:gd name="connsiteY1" fmla="*/ 1015377 h 1646871"/>
              <a:gd name="connsiteX2" fmla="*/ 435626 w 2103681"/>
              <a:gd name="connsiteY2" fmla="*/ 1013928 h 1646871"/>
              <a:gd name="connsiteX3" fmla="*/ 939682 w 2103681"/>
              <a:gd name="connsiteY3" fmla="*/ 653888 h 1646871"/>
              <a:gd name="connsiteX4" fmla="*/ 1083698 w 2103681"/>
              <a:gd name="connsiteY4" fmla="*/ 437864 h 1646871"/>
              <a:gd name="connsiteX5" fmla="*/ 1731770 w 2103681"/>
              <a:gd name="connsiteY5" fmla="*/ 293848 h 1646871"/>
              <a:gd name="connsiteX6" fmla="*/ 1783922 w 2103681"/>
              <a:gd name="connsiteY6" fmla="*/ 600250 h 1646871"/>
              <a:gd name="connsiteX7" fmla="*/ 1803778 w 2103681"/>
              <a:gd name="connsiteY7" fmla="*/ 869912 h 1646871"/>
              <a:gd name="connsiteX8" fmla="*/ 1768756 w 2103681"/>
              <a:gd name="connsiteY8" fmla="*/ 1396361 h 1646871"/>
              <a:gd name="connsiteX9" fmla="*/ 1239770 w 2103681"/>
              <a:gd name="connsiteY9" fmla="*/ 1430503 h 1646871"/>
              <a:gd name="connsiteX10" fmla="*/ 1246216 w 2103681"/>
              <a:gd name="connsiteY10" fmla="*/ 1646871 h 1646871"/>
              <a:gd name="connsiteX11" fmla="*/ 2041438 w 2103681"/>
              <a:gd name="connsiteY11" fmla="*/ 1571529 h 1646871"/>
              <a:gd name="connsiteX12" fmla="*/ 2053193 w 2103681"/>
              <a:gd name="connsiteY12" fmla="*/ 1234159 h 1646871"/>
              <a:gd name="connsiteX13" fmla="*/ 2103681 w 2103681"/>
              <a:gd name="connsiteY13" fmla="*/ 667568 h 1646871"/>
              <a:gd name="connsiteX14" fmla="*/ 2008315 w 2103681"/>
              <a:gd name="connsiteY14" fmla="*/ 213173 h 1646871"/>
              <a:gd name="connsiteX15" fmla="*/ 1873679 w 2103681"/>
              <a:gd name="connsiteY15" fmla="*/ 0 h 1646871"/>
              <a:gd name="connsiteX16" fmla="*/ 1380015 w 2103681"/>
              <a:gd name="connsiteY16" fmla="*/ 61708 h 1646871"/>
              <a:gd name="connsiteX17" fmla="*/ 667586 w 2103681"/>
              <a:gd name="connsiteY17" fmla="*/ 245407 h 1646871"/>
              <a:gd name="connsiteX18" fmla="*/ 639519 w 2103681"/>
              <a:gd name="connsiteY18" fmla="*/ 342199 h 1646871"/>
              <a:gd name="connsiteX19" fmla="*/ 589031 w 2103681"/>
              <a:gd name="connsiteY19" fmla="*/ 504883 h 1646871"/>
              <a:gd name="connsiteX20" fmla="*/ 308540 w 2103681"/>
              <a:gd name="connsiteY20" fmla="*/ 667568 h 1646871"/>
              <a:gd name="connsiteX21" fmla="*/ 145856 w 2103681"/>
              <a:gd name="connsiteY21" fmla="*/ 712446 h 1646871"/>
              <a:gd name="connsiteX22" fmla="*/ 56099 w 2103681"/>
              <a:gd name="connsiteY22" fmla="*/ 678788 h 1646871"/>
              <a:gd name="connsiteX23" fmla="*/ 0 w 2103681"/>
              <a:gd name="connsiteY23" fmla="*/ 746105 h 1646871"/>
              <a:gd name="connsiteX0" fmla="*/ 0 w 2103681"/>
              <a:gd name="connsiteY0" fmla="*/ 746105 h 1646871"/>
              <a:gd name="connsiteX1" fmla="*/ 129026 w 2103681"/>
              <a:gd name="connsiteY1" fmla="*/ 1015377 h 1646871"/>
              <a:gd name="connsiteX2" fmla="*/ 435626 w 2103681"/>
              <a:gd name="connsiteY2" fmla="*/ 1013928 h 1646871"/>
              <a:gd name="connsiteX3" fmla="*/ 939682 w 2103681"/>
              <a:gd name="connsiteY3" fmla="*/ 653888 h 1646871"/>
              <a:gd name="connsiteX4" fmla="*/ 1083698 w 2103681"/>
              <a:gd name="connsiteY4" fmla="*/ 437864 h 1646871"/>
              <a:gd name="connsiteX5" fmla="*/ 1731770 w 2103681"/>
              <a:gd name="connsiteY5" fmla="*/ 293848 h 1646871"/>
              <a:gd name="connsiteX6" fmla="*/ 1783922 w 2103681"/>
              <a:gd name="connsiteY6" fmla="*/ 600250 h 1646871"/>
              <a:gd name="connsiteX7" fmla="*/ 1803778 w 2103681"/>
              <a:gd name="connsiteY7" fmla="*/ 869912 h 1646871"/>
              <a:gd name="connsiteX8" fmla="*/ 1768756 w 2103681"/>
              <a:gd name="connsiteY8" fmla="*/ 1396361 h 1646871"/>
              <a:gd name="connsiteX9" fmla="*/ 1239770 w 2103681"/>
              <a:gd name="connsiteY9" fmla="*/ 1430503 h 1646871"/>
              <a:gd name="connsiteX10" fmla="*/ 1246216 w 2103681"/>
              <a:gd name="connsiteY10" fmla="*/ 1646871 h 1646871"/>
              <a:gd name="connsiteX11" fmla="*/ 2041438 w 2103681"/>
              <a:gd name="connsiteY11" fmla="*/ 1571529 h 1646871"/>
              <a:gd name="connsiteX12" fmla="*/ 2053193 w 2103681"/>
              <a:gd name="connsiteY12" fmla="*/ 1234159 h 1646871"/>
              <a:gd name="connsiteX13" fmla="*/ 2103681 w 2103681"/>
              <a:gd name="connsiteY13" fmla="*/ 667568 h 1646871"/>
              <a:gd name="connsiteX14" fmla="*/ 2008315 w 2103681"/>
              <a:gd name="connsiteY14" fmla="*/ 213173 h 1646871"/>
              <a:gd name="connsiteX15" fmla="*/ 1873679 w 2103681"/>
              <a:gd name="connsiteY15" fmla="*/ 0 h 1646871"/>
              <a:gd name="connsiteX16" fmla="*/ 1380015 w 2103681"/>
              <a:gd name="connsiteY16" fmla="*/ 61708 h 1646871"/>
              <a:gd name="connsiteX17" fmla="*/ 667586 w 2103681"/>
              <a:gd name="connsiteY17" fmla="*/ 245407 h 1646871"/>
              <a:gd name="connsiteX18" fmla="*/ 711536 w 2103681"/>
              <a:gd name="connsiteY18" fmla="*/ 430738 h 1646871"/>
              <a:gd name="connsiteX19" fmla="*/ 589031 w 2103681"/>
              <a:gd name="connsiteY19" fmla="*/ 504883 h 1646871"/>
              <a:gd name="connsiteX20" fmla="*/ 308540 w 2103681"/>
              <a:gd name="connsiteY20" fmla="*/ 667568 h 1646871"/>
              <a:gd name="connsiteX21" fmla="*/ 145856 w 2103681"/>
              <a:gd name="connsiteY21" fmla="*/ 712446 h 1646871"/>
              <a:gd name="connsiteX22" fmla="*/ 56099 w 2103681"/>
              <a:gd name="connsiteY22" fmla="*/ 678788 h 1646871"/>
              <a:gd name="connsiteX23" fmla="*/ 0 w 2103681"/>
              <a:gd name="connsiteY23" fmla="*/ 746105 h 1646871"/>
              <a:gd name="connsiteX0" fmla="*/ 0 w 2103681"/>
              <a:gd name="connsiteY0" fmla="*/ 746105 h 1646871"/>
              <a:gd name="connsiteX1" fmla="*/ 129026 w 2103681"/>
              <a:gd name="connsiteY1" fmla="*/ 1015377 h 1646871"/>
              <a:gd name="connsiteX2" fmla="*/ 435626 w 2103681"/>
              <a:gd name="connsiteY2" fmla="*/ 1013928 h 1646871"/>
              <a:gd name="connsiteX3" fmla="*/ 939682 w 2103681"/>
              <a:gd name="connsiteY3" fmla="*/ 653888 h 1646871"/>
              <a:gd name="connsiteX4" fmla="*/ 1083698 w 2103681"/>
              <a:gd name="connsiteY4" fmla="*/ 437864 h 1646871"/>
              <a:gd name="connsiteX5" fmla="*/ 1731770 w 2103681"/>
              <a:gd name="connsiteY5" fmla="*/ 293848 h 1646871"/>
              <a:gd name="connsiteX6" fmla="*/ 1783922 w 2103681"/>
              <a:gd name="connsiteY6" fmla="*/ 600250 h 1646871"/>
              <a:gd name="connsiteX7" fmla="*/ 1803778 w 2103681"/>
              <a:gd name="connsiteY7" fmla="*/ 869912 h 1646871"/>
              <a:gd name="connsiteX8" fmla="*/ 1768756 w 2103681"/>
              <a:gd name="connsiteY8" fmla="*/ 1396361 h 1646871"/>
              <a:gd name="connsiteX9" fmla="*/ 1239770 w 2103681"/>
              <a:gd name="connsiteY9" fmla="*/ 1430503 h 1646871"/>
              <a:gd name="connsiteX10" fmla="*/ 1246216 w 2103681"/>
              <a:gd name="connsiteY10" fmla="*/ 1646871 h 1646871"/>
              <a:gd name="connsiteX11" fmla="*/ 2041438 w 2103681"/>
              <a:gd name="connsiteY11" fmla="*/ 1571529 h 1646871"/>
              <a:gd name="connsiteX12" fmla="*/ 2053193 w 2103681"/>
              <a:gd name="connsiteY12" fmla="*/ 1234159 h 1646871"/>
              <a:gd name="connsiteX13" fmla="*/ 2103681 w 2103681"/>
              <a:gd name="connsiteY13" fmla="*/ 667568 h 1646871"/>
              <a:gd name="connsiteX14" fmla="*/ 2008315 w 2103681"/>
              <a:gd name="connsiteY14" fmla="*/ 213173 h 1646871"/>
              <a:gd name="connsiteX15" fmla="*/ 1873679 w 2103681"/>
              <a:gd name="connsiteY15" fmla="*/ 0 h 1646871"/>
              <a:gd name="connsiteX16" fmla="*/ 1380015 w 2103681"/>
              <a:gd name="connsiteY16" fmla="*/ 61708 h 1646871"/>
              <a:gd name="connsiteX17" fmla="*/ 667586 w 2103681"/>
              <a:gd name="connsiteY17" fmla="*/ 245407 h 1646871"/>
              <a:gd name="connsiteX18" fmla="*/ 711536 w 2103681"/>
              <a:gd name="connsiteY18" fmla="*/ 430738 h 1646871"/>
              <a:gd name="connsiteX19" fmla="*/ 308540 w 2103681"/>
              <a:gd name="connsiteY19" fmla="*/ 667568 h 1646871"/>
              <a:gd name="connsiteX20" fmla="*/ 145856 w 2103681"/>
              <a:gd name="connsiteY20" fmla="*/ 712446 h 1646871"/>
              <a:gd name="connsiteX21" fmla="*/ 56099 w 2103681"/>
              <a:gd name="connsiteY21" fmla="*/ 678788 h 1646871"/>
              <a:gd name="connsiteX22" fmla="*/ 0 w 2103681"/>
              <a:gd name="connsiteY22" fmla="*/ 746105 h 1646871"/>
              <a:gd name="connsiteX0" fmla="*/ 0 w 2131730"/>
              <a:gd name="connsiteY0" fmla="*/ 774154 h 1646871"/>
              <a:gd name="connsiteX1" fmla="*/ 157075 w 2131730"/>
              <a:gd name="connsiteY1" fmla="*/ 1015377 h 1646871"/>
              <a:gd name="connsiteX2" fmla="*/ 463675 w 2131730"/>
              <a:gd name="connsiteY2" fmla="*/ 1013928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61708 h 1646871"/>
              <a:gd name="connsiteX17" fmla="*/ 695635 w 2131730"/>
              <a:gd name="connsiteY17" fmla="*/ 245407 h 1646871"/>
              <a:gd name="connsiteX18" fmla="*/ 739585 w 2131730"/>
              <a:gd name="connsiteY18" fmla="*/ 430738 h 1646871"/>
              <a:gd name="connsiteX19" fmla="*/ 336589 w 2131730"/>
              <a:gd name="connsiteY19" fmla="*/ 667568 h 1646871"/>
              <a:gd name="connsiteX20" fmla="*/ 173905 w 2131730"/>
              <a:gd name="connsiteY20" fmla="*/ 712446 h 1646871"/>
              <a:gd name="connsiteX21" fmla="*/ 84148 w 2131730"/>
              <a:gd name="connsiteY21" fmla="*/ 678788 h 1646871"/>
              <a:gd name="connsiteX22" fmla="*/ 0 w 2131730"/>
              <a:gd name="connsiteY22" fmla="*/ 774154 h 1646871"/>
              <a:gd name="connsiteX0" fmla="*/ 0 w 2131730"/>
              <a:gd name="connsiteY0" fmla="*/ 774154 h 1646871"/>
              <a:gd name="connsiteX1" fmla="*/ 157075 w 2131730"/>
              <a:gd name="connsiteY1" fmla="*/ 1015377 h 1646871"/>
              <a:gd name="connsiteX2" fmla="*/ 463675 w 2131730"/>
              <a:gd name="connsiteY2" fmla="*/ 1013928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61708 h 1646871"/>
              <a:gd name="connsiteX17" fmla="*/ 695635 w 2131730"/>
              <a:gd name="connsiteY17" fmla="*/ 245407 h 1646871"/>
              <a:gd name="connsiteX18" fmla="*/ 739585 w 2131730"/>
              <a:gd name="connsiteY18" fmla="*/ 430738 h 1646871"/>
              <a:gd name="connsiteX19" fmla="*/ 336589 w 2131730"/>
              <a:gd name="connsiteY19" fmla="*/ 667568 h 1646871"/>
              <a:gd name="connsiteX20" fmla="*/ 173905 w 2131730"/>
              <a:gd name="connsiteY20" fmla="*/ 712446 h 1646871"/>
              <a:gd name="connsiteX21" fmla="*/ 0 w 2131730"/>
              <a:gd name="connsiteY21" fmla="*/ 774154 h 1646871"/>
              <a:gd name="connsiteX0" fmla="*/ 0 w 2131730"/>
              <a:gd name="connsiteY0" fmla="*/ 774154 h 1646871"/>
              <a:gd name="connsiteX1" fmla="*/ 157075 w 2131730"/>
              <a:gd name="connsiteY1" fmla="*/ 1015377 h 1646871"/>
              <a:gd name="connsiteX2" fmla="*/ 463675 w 2131730"/>
              <a:gd name="connsiteY2" fmla="*/ 1013928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61708 h 1646871"/>
              <a:gd name="connsiteX17" fmla="*/ 695635 w 2131730"/>
              <a:gd name="connsiteY17" fmla="*/ 245407 h 1646871"/>
              <a:gd name="connsiteX18" fmla="*/ 739585 w 2131730"/>
              <a:gd name="connsiteY18" fmla="*/ 430738 h 1646871"/>
              <a:gd name="connsiteX19" fmla="*/ 347910 w 2131730"/>
              <a:gd name="connsiteY19" fmla="*/ 737346 h 1646871"/>
              <a:gd name="connsiteX20" fmla="*/ 173905 w 2131730"/>
              <a:gd name="connsiteY20" fmla="*/ 712446 h 1646871"/>
              <a:gd name="connsiteX21" fmla="*/ 0 w 2131730"/>
              <a:gd name="connsiteY21" fmla="*/ 774154 h 1646871"/>
              <a:gd name="connsiteX0" fmla="*/ 0 w 2131730"/>
              <a:gd name="connsiteY0" fmla="*/ 774154 h 1646871"/>
              <a:gd name="connsiteX1" fmla="*/ 157075 w 2131730"/>
              <a:gd name="connsiteY1" fmla="*/ 1015377 h 1646871"/>
              <a:gd name="connsiteX2" fmla="*/ 463675 w 2131730"/>
              <a:gd name="connsiteY2" fmla="*/ 1013928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61708 h 1646871"/>
              <a:gd name="connsiteX17" fmla="*/ 695635 w 2131730"/>
              <a:gd name="connsiteY17" fmla="*/ 245407 h 1646871"/>
              <a:gd name="connsiteX18" fmla="*/ 745195 w 2131730"/>
              <a:gd name="connsiteY18" fmla="*/ 475617 h 1646871"/>
              <a:gd name="connsiteX19" fmla="*/ 347910 w 2131730"/>
              <a:gd name="connsiteY19" fmla="*/ 737346 h 1646871"/>
              <a:gd name="connsiteX20" fmla="*/ 173905 w 2131730"/>
              <a:gd name="connsiteY20" fmla="*/ 712446 h 1646871"/>
              <a:gd name="connsiteX21" fmla="*/ 0 w 2131730"/>
              <a:gd name="connsiteY21" fmla="*/ 774154 h 1646871"/>
              <a:gd name="connsiteX0" fmla="*/ 0 w 2131730"/>
              <a:gd name="connsiteY0" fmla="*/ 774154 h 1646871"/>
              <a:gd name="connsiteX1" fmla="*/ 157075 w 2131730"/>
              <a:gd name="connsiteY1" fmla="*/ 1015377 h 1646871"/>
              <a:gd name="connsiteX2" fmla="*/ 463675 w 2131730"/>
              <a:gd name="connsiteY2" fmla="*/ 1013928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61708 h 1646871"/>
              <a:gd name="connsiteX17" fmla="*/ 762042 w 2131730"/>
              <a:gd name="connsiteY17" fmla="*/ 281618 h 1646871"/>
              <a:gd name="connsiteX18" fmla="*/ 745195 w 2131730"/>
              <a:gd name="connsiteY18" fmla="*/ 475617 h 1646871"/>
              <a:gd name="connsiteX19" fmla="*/ 347910 w 2131730"/>
              <a:gd name="connsiteY19" fmla="*/ 737346 h 1646871"/>
              <a:gd name="connsiteX20" fmla="*/ 173905 w 2131730"/>
              <a:gd name="connsiteY20" fmla="*/ 712446 h 1646871"/>
              <a:gd name="connsiteX21" fmla="*/ 0 w 2131730"/>
              <a:gd name="connsiteY21" fmla="*/ 774154 h 1646871"/>
              <a:gd name="connsiteX0" fmla="*/ 0 w 2131730"/>
              <a:gd name="connsiteY0" fmla="*/ 774154 h 1646871"/>
              <a:gd name="connsiteX1" fmla="*/ 157075 w 2131730"/>
              <a:gd name="connsiteY1" fmla="*/ 1015377 h 1646871"/>
              <a:gd name="connsiteX2" fmla="*/ 463675 w 2131730"/>
              <a:gd name="connsiteY2" fmla="*/ 1013928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123416 h 1646871"/>
              <a:gd name="connsiteX17" fmla="*/ 762042 w 2131730"/>
              <a:gd name="connsiteY17" fmla="*/ 281618 h 1646871"/>
              <a:gd name="connsiteX18" fmla="*/ 745195 w 2131730"/>
              <a:gd name="connsiteY18" fmla="*/ 475617 h 1646871"/>
              <a:gd name="connsiteX19" fmla="*/ 347910 w 2131730"/>
              <a:gd name="connsiteY19" fmla="*/ 737346 h 1646871"/>
              <a:gd name="connsiteX20" fmla="*/ 173905 w 2131730"/>
              <a:gd name="connsiteY20" fmla="*/ 712446 h 1646871"/>
              <a:gd name="connsiteX21" fmla="*/ 0 w 2131730"/>
              <a:gd name="connsiteY21" fmla="*/ 774154 h 1646871"/>
              <a:gd name="connsiteX0" fmla="*/ 0 w 2131730"/>
              <a:gd name="connsiteY0" fmla="*/ 774154 h 1646871"/>
              <a:gd name="connsiteX1" fmla="*/ 157075 w 2131730"/>
              <a:gd name="connsiteY1" fmla="*/ 1015377 h 1646871"/>
              <a:gd name="connsiteX2" fmla="*/ 463675 w 2131730"/>
              <a:gd name="connsiteY2" fmla="*/ 1013928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123416 h 1646871"/>
              <a:gd name="connsiteX17" fmla="*/ 762042 w 2131730"/>
              <a:gd name="connsiteY17" fmla="*/ 281618 h 1646871"/>
              <a:gd name="connsiteX18" fmla="*/ 745195 w 2131730"/>
              <a:gd name="connsiteY18" fmla="*/ 475617 h 1646871"/>
              <a:gd name="connsiteX19" fmla="*/ 347910 w 2131730"/>
              <a:gd name="connsiteY19" fmla="*/ 737346 h 1646871"/>
              <a:gd name="connsiteX20" fmla="*/ 145856 w 2131730"/>
              <a:gd name="connsiteY20" fmla="*/ 678787 h 1646871"/>
              <a:gd name="connsiteX21" fmla="*/ 0 w 2131730"/>
              <a:gd name="connsiteY21" fmla="*/ 774154 h 1646871"/>
              <a:gd name="connsiteX0" fmla="*/ 0 w 2131730"/>
              <a:gd name="connsiteY0" fmla="*/ 774154 h 1646871"/>
              <a:gd name="connsiteX1" fmla="*/ 157075 w 2131730"/>
              <a:gd name="connsiteY1" fmla="*/ 1015377 h 1646871"/>
              <a:gd name="connsiteX2" fmla="*/ 441236 w 2131730"/>
              <a:gd name="connsiteY2" fmla="*/ 985879 h 1646871"/>
              <a:gd name="connsiteX3" fmla="*/ 967731 w 2131730"/>
              <a:gd name="connsiteY3" fmla="*/ 653888 h 1646871"/>
              <a:gd name="connsiteX4" fmla="*/ 1111747 w 2131730"/>
              <a:gd name="connsiteY4" fmla="*/ 437864 h 1646871"/>
              <a:gd name="connsiteX5" fmla="*/ 1759819 w 2131730"/>
              <a:gd name="connsiteY5" fmla="*/ 293848 h 1646871"/>
              <a:gd name="connsiteX6" fmla="*/ 1811971 w 2131730"/>
              <a:gd name="connsiteY6" fmla="*/ 600250 h 1646871"/>
              <a:gd name="connsiteX7" fmla="*/ 1831827 w 2131730"/>
              <a:gd name="connsiteY7" fmla="*/ 869912 h 1646871"/>
              <a:gd name="connsiteX8" fmla="*/ 1796805 w 2131730"/>
              <a:gd name="connsiteY8" fmla="*/ 1396361 h 1646871"/>
              <a:gd name="connsiteX9" fmla="*/ 1267819 w 2131730"/>
              <a:gd name="connsiteY9" fmla="*/ 1430503 h 1646871"/>
              <a:gd name="connsiteX10" fmla="*/ 1274265 w 2131730"/>
              <a:gd name="connsiteY10" fmla="*/ 1646871 h 1646871"/>
              <a:gd name="connsiteX11" fmla="*/ 2069487 w 2131730"/>
              <a:gd name="connsiteY11" fmla="*/ 1571529 h 1646871"/>
              <a:gd name="connsiteX12" fmla="*/ 2081242 w 2131730"/>
              <a:gd name="connsiteY12" fmla="*/ 1234159 h 1646871"/>
              <a:gd name="connsiteX13" fmla="*/ 2131730 w 2131730"/>
              <a:gd name="connsiteY13" fmla="*/ 667568 h 1646871"/>
              <a:gd name="connsiteX14" fmla="*/ 2036364 w 2131730"/>
              <a:gd name="connsiteY14" fmla="*/ 213173 h 1646871"/>
              <a:gd name="connsiteX15" fmla="*/ 1901728 w 2131730"/>
              <a:gd name="connsiteY15" fmla="*/ 0 h 1646871"/>
              <a:gd name="connsiteX16" fmla="*/ 1408064 w 2131730"/>
              <a:gd name="connsiteY16" fmla="*/ 123416 h 1646871"/>
              <a:gd name="connsiteX17" fmla="*/ 762042 w 2131730"/>
              <a:gd name="connsiteY17" fmla="*/ 281618 h 1646871"/>
              <a:gd name="connsiteX18" fmla="*/ 745195 w 2131730"/>
              <a:gd name="connsiteY18" fmla="*/ 475617 h 1646871"/>
              <a:gd name="connsiteX19" fmla="*/ 347910 w 2131730"/>
              <a:gd name="connsiteY19" fmla="*/ 737346 h 1646871"/>
              <a:gd name="connsiteX20" fmla="*/ 145856 w 2131730"/>
              <a:gd name="connsiteY20" fmla="*/ 678787 h 1646871"/>
              <a:gd name="connsiteX21" fmla="*/ 0 w 2131730"/>
              <a:gd name="connsiteY21" fmla="*/ 774154 h 1646871"/>
              <a:gd name="connsiteX0" fmla="*/ 0 w 2119859"/>
              <a:gd name="connsiteY0" fmla="*/ 774154 h 1646871"/>
              <a:gd name="connsiteX1" fmla="*/ 157075 w 2119859"/>
              <a:gd name="connsiteY1" fmla="*/ 1015377 h 1646871"/>
              <a:gd name="connsiteX2" fmla="*/ 441236 w 2119859"/>
              <a:gd name="connsiteY2" fmla="*/ 985879 h 1646871"/>
              <a:gd name="connsiteX3" fmla="*/ 967731 w 2119859"/>
              <a:gd name="connsiteY3" fmla="*/ 653888 h 1646871"/>
              <a:gd name="connsiteX4" fmla="*/ 1111747 w 2119859"/>
              <a:gd name="connsiteY4" fmla="*/ 437864 h 1646871"/>
              <a:gd name="connsiteX5" fmla="*/ 1759819 w 2119859"/>
              <a:gd name="connsiteY5" fmla="*/ 293848 h 1646871"/>
              <a:gd name="connsiteX6" fmla="*/ 1811971 w 2119859"/>
              <a:gd name="connsiteY6" fmla="*/ 600250 h 1646871"/>
              <a:gd name="connsiteX7" fmla="*/ 1831827 w 2119859"/>
              <a:gd name="connsiteY7" fmla="*/ 869912 h 1646871"/>
              <a:gd name="connsiteX8" fmla="*/ 1796805 w 2119859"/>
              <a:gd name="connsiteY8" fmla="*/ 1396361 h 1646871"/>
              <a:gd name="connsiteX9" fmla="*/ 1267819 w 2119859"/>
              <a:gd name="connsiteY9" fmla="*/ 1430503 h 1646871"/>
              <a:gd name="connsiteX10" fmla="*/ 1274265 w 2119859"/>
              <a:gd name="connsiteY10" fmla="*/ 1646871 h 1646871"/>
              <a:gd name="connsiteX11" fmla="*/ 2069487 w 2119859"/>
              <a:gd name="connsiteY11" fmla="*/ 1571529 h 1646871"/>
              <a:gd name="connsiteX12" fmla="*/ 2081242 w 2119859"/>
              <a:gd name="connsiteY12" fmla="*/ 1234159 h 1646871"/>
              <a:gd name="connsiteX13" fmla="*/ 2119859 w 2119859"/>
              <a:gd name="connsiteY13" fmla="*/ 653888 h 1646871"/>
              <a:gd name="connsiteX14" fmla="*/ 2036364 w 2119859"/>
              <a:gd name="connsiteY14" fmla="*/ 213173 h 1646871"/>
              <a:gd name="connsiteX15" fmla="*/ 1901728 w 2119859"/>
              <a:gd name="connsiteY15" fmla="*/ 0 h 1646871"/>
              <a:gd name="connsiteX16" fmla="*/ 1408064 w 2119859"/>
              <a:gd name="connsiteY16" fmla="*/ 123416 h 1646871"/>
              <a:gd name="connsiteX17" fmla="*/ 762042 w 2119859"/>
              <a:gd name="connsiteY17" fmla="*/ 281618 h 1646871"/>
              <a:gd name="connsiteX18" fmla="*/ 745195 w 2119859"/>
              <a:gd name="connsiteY18" fmla="*/ 475617 h 1646871"/>
              <a:gd name="connsiteX19" fmla="*/ 347910 w 2119859"/>
              <a:gd name="connsiteY19" fmla="*/ 737346 h 1646871"/>
              <a:gd name="connsiteX20" fmla="*/ 145856 w 2119859"/>
              <a:gd name="connsiteY20" fmla="*/ 678787 h 1646871"/>
              <a:gd name="connsiteX21" fmla="*/ 0 w 2119859"/>
              <a:gd name="connsiteY21" fmla="*/ 774154 h 1646871"/>
              <a:gd name="connsiteX0" fmla="*/ 0 w 2119859"/>
              <a:gd name="connsiteY0" fmla="*/ 774154 h 1646871"/>
              <a:gd name="connsiteX1" fmla="*/ 157075 w 2119859"/>
              <a:gd name="connsiteY1" fmla="*/ 1015377 h 1646871"/>
              <a:gd name="connsiteX2" fmla="*/ 441236 w 2119859"/>
              <a:gd name="connsiteY2" fmla="*/ 985879 h 1646871"/>
              <a:gd name="connsiteX3" fmla="*/ 967731 w 2119859"/>
              <a:gd name="connsiteY3" fmla="*/ 653888 h 1646871"/>
              <a:gd name="connsiteX4" fmla="*/ 1111747 w 2119859"/>
              <a:gd name="connsiteY4" fmla="*/ 437864 h 1646871"/>
              <a:gd name="connsiteX5" fmla="*/ 1759819 w 2119859"/>
              <a:gd name="connsiteY5" fmla="*/ 293848 h 1646871"/>
              <a:gd name="connsiteX6" fmla="*/ 1811971 w 2119859"/>
              <a:gd name="connsiteY6" fmla="*/ 600250 h 1646871"/>
              <a:gd name="connsiteX7" fmla="*/ 1831827 w 2119859"/>
              <a:gd name="connsiteY7" fmla="*/ 869912 h 1646871"/>
              <a:gd name="connsiteX8" fmla="*/ 1796805 w 2119859"/>
              <a:gd name="connsiteY8" fmla="*/ 1396361 h 1646871"/>
              <a:gd name="connsiteX9" fmla="*/ 1267819 w 2119859"/>
              <a:gd name="connsiteY9" fmla="*/ 1430503 h 1646871"/>
              <a:gd name="connsiteX10" fmla="*/ 1274265 w 2119859"/>
              <a:gd name="connsiteY10" fmla="*/ 1646871 h 1646871"/>
              <a:gd name="connsiteX11" fmla="*/ 2069487 w 2119859"/>
              <a:gd name="connsiteY11" fmla="*/ 1571529 h 1646871"/>
              <a:gd name="connsiteX12" fmla="*/ 2081242 w 2119859"/>
              <a:gd name="connsiteY12" fmla="*/ 1234159 h 1646871"/>
              <a:gd name="connsiteX13" fmla="*/ 2119859 w 2119859"/>
              <a:gd name="connsiteY13" fmla="*/ 653888 h 1646871"/>
              <a:gd name="connsiteX14" fmla="*/ 2047852 w 2119859"/>
              <a:gd name="connsiteY14" fmla="*/ 221840 h 1646871"/>
              <a:gd name="connsiteX15" fmla="*/ 1901728 w 2119859"/>
              <a:gd name="connsiteY15" fmla="*/ 0 h 1646871"/>
              <a:gd name="connsiteX16" fmla="*/ 1408064 w 2119859"/>
              <a:gd name="connsiteY16" fmla="*/ 123416 h 1646871"/>
              <a:gd name="connsiteX17" fmla="*/ 762042 w 2119859"/>
              <a:gd name="connsiteY17" fmla="*/ 281618 h 1646871"/>
              <a:gd name="connsiteX18" fmla="*/ 745195 w 2119859"/>
              <a:gd name="connsiteY18" fmla="*/ 475617 h 1646871"/>
              <a:gd name="connsiteX19" fmla="*/ 347910 w 2119859"/>
              <a:gd name="connsiteY19" fmla="*/ 737346 h 1646871"/>
              <a:gd name="connsiteX20" fmla="*/ 145856 w 2119859"/>
              <a:gd name="connsiteY20" fmla="*/ 678787 h 1646871"/>
              <a:gd name="connsiteX21" fmla="*/ 0 w 2119859"/>
              <a:gd name="connsiteY21" fmla="*/ 774154 h 1646871"/>
              <a:gd name="connsiteX0" fmla="*/ 0 w 2119859"/>
              <a:gd name="connsiteY0" fmla="*/ 774154 h 1646871"/>
              <a:gd name="connsiteX1" fmla="*/ 157075 w 2119859"/>
              <a:gd name="connsiteY1" fmla="*/ 1015377 h 1646871"/>
              <a:gd name="connsiteX2" fmla="*/ 441236 w 2119859"/>
              <a:gd name="connsiteY2" fmla="*/ 985879 h 1646871"/>
              <a:gd name="connsiteX3" fmla="*/ 967731 w 2119859"/>
              <a:gd name="connsiteY3" fmla="*/ 653888 h 1646871"/>
              <a:gd name="connsiteX4" fmla="*/ 1111747 w 2119859"/>
              <a:gd name="connsiteY4" fmla="*/ 437864 h 1646871"/>
              <a:gd name="connsiteX5" fmla="*/ 1759819 w 2119859"/>
              <a:gd name="connsiteY5" fmla="*/ 293848 h 1646871"/>
              <a:gd name="connsiteX6" fmla="*/ 1811971 w 2119859"/>
              <a:gd name="connsiteY6" fmla="*/ 600250 h 1646871"/>
              <a:gd name="connsiteX7" fmla="*/ 1831827 w 2119859"/>
              <a:gd name="connsiteY7" fmla="*/ 869912 h 1646871"/>
              <a:gd name="connsiteX8" fmla="*/ 1796805 w 2119859"/>
              <a:gd name="connsiteY8" fmla="*/ 1396361 h 1646871"/>
              <a:gd name="connsiteX9" fmla="*/ 1267819 w 2119859"/>
              <a:gd name="connsiteY9" fmla="*/ 1430503 h 1646871"/>
              <a:gd name="connsiteX10" fmla="*/ 1274265 w 2119859"/>
              <a:gd name="connsiteY10" fmla="*/ 1646871 h 1646871"/>
              <a:gd name="connsiteX11" fmla="*/ 2069487 w 2119859"/>
              <a:gd name="connsiteY11" fmla="*/ 1571529 h 1646871"/>
              <a:gd name="connsiteX12" fmla="*/ 2081242 w 2119859"/>
              <a:gd name="connsiteY12" fmla="*/ 1234159 h 1646871"/>
              <a:gd name="connsiteX13" fmla="*/ 2119859 w 2119859"/>
              <a:gd name="connsiteY13" fmla="*/ 653888 h 1646871"/>
              <a:gd name="connsiteX14" fmla="*/ 2047852 w 2119859"/>
              <a:gd name="connsiteY14" fmla="*/ 221840 h 1646871"/>
              <a:gd name="connsiteX15" fmla="*/ 1901728 w 2119859"/>
              <a:gd name="connsiteY15" fmla="*/ 0 h 1646871"/>
              <a:gd name="connsiteX16" fmla="*/ 1408064 w 2119859"/>
              <a:gd name="connsiteY16" fmla="*/ 123416 h 1646871"/>
              <a:gd name="connsiteX17" fmla="*/ 762042 w 2119859"/>
              <a:gd name="connsiteY17" fmla="*/ 281618 h 1646871"/>
              <a:gd name="connsiteX18" fmla="*/ 745195 w 2119859"/>
              <a:gd name="connsiteY18" fmla="*/ 475617 h 1646871"/>
              <a:gd name="connsiteX19" fmla="*/ 347910 w 2119859"/>
              <a:gd name="connsiteY19" fmla="*/ 737346 h 1646871"/>
              <a:gd name="connsiteX20" fmla="*/ 145856 w 2119859"/>
              <a:gd name="connsiteY20" fmla="*/ 678787 h 1646871"/>
              <a:gd name="connsiteX21" fmla="*/ 0 w 2119859"/>
              <a:gd name="connsiteY21" fmla="*/ 774154 h 1646871"/>
              <a:gd name="connsiteX0" fmla="*/ 0 w 2119859"/>
              <a:gd name="connsiteY0" fmla="*/ 774154 h 1646871"/>
              <a:gd name="connsiteX1" fmla="*/ 157075 w 2119859"/>
              <a:gd name="connsiteY1" fmla="*/ 1015377 h 1646871"/>
              <a:gd name="connsiteX2" fmla="*/ 441236 w 2119859"/>
              <a:gd name="connsiteY2" fmla="*/ 985879 h 1646871"/>
              <a:gd name="connsiteX3" fmla="*/ 967731 w 2119859"/>
              <a:gd name="connsiteY3" fmla="*/ 653888 h 1646871"/>
              <a:gd name="connsiteX4" fmla="*/ 1111747 w 2119859"/>
              <a:gd name="connsiteY4" fmla="*/ 437864 h 1646871"/>
              <a:gd name="connsiteX5" fmla="*/ 1759819 w 2119859"/>
              <a:gd name="connsiteY5" fmla="*/ 293848 h 1646871"/>
              <a:gd name="connsiteX6" fmla="*/ 1811971 w 2119859"/>
              <a:gd name="connsiteY6" fmla="*/ 600250 h 1646871"/>
              <a:gd name="connsiteX7" fmla="*/ 1831827 w 2119859"/>
              <a:gd name="connsiteY7" fmla="*/ 869912 h 1646871"/>
              <a:gd name="connsiteX8" fmla="*/ 1796805 w 2119859"/>
              <a:gd name="connsiteY8" fmla="*/ 1396361 h 1646871"/>
              <a:gd name="connsiteX9" fmla="*/ 1267819 w 2119859"/>
              <a:gd name="connsiteY9" fmla="*/ 1430503 h 1646871"/>
              <a:gd name="connsiteX10" fmla="*/ 1274265 w 2119859"/>
              <a:gd name="connsiteY10" fmla="*/ 1646871 h 1646871"/>
              <a:gd name="connsiteX11" fmla="*/ 2069487 w 2119859"/>
              <a:gd name="connsiteY11" fmla="*/ 1571529 h 1646871"/>
              <a:gd name="connsiteX12" fmla="*/ 2081242 w 2119859"/>
              <a:gd name="connsiteY12" fmla="*/ 1234159 h 1646871"/>
              <a:gd name="connsiteX13" fmla="*/ 2119859 w 2119859"/>
              <a:gd name="connsiteY13" fmla="*/ 653888 h 1646871"/>
              <a:gd name="connsiteX14" fmla="*/ 2019535 w 2119859"/>
              <a:gd name="connsiteY14" fmla="*/ 241222 h 1646871"/>
              <a:gd name="connsiteX15" fmla="*/ 1901728 w 2119859"/>
              <a:gd name="connsiteY15" fmla="*/ 0 h 1646871"/>
              <a:gd name="connsiteX16" fmla="*/ 1408064 w 2119859"/>
              <a:gd name="connsiteY16" fmla="*/ 123416 h 1646871"/>
              <a:gd name="connsiteX17" fmla="*/ 762042 w 2119859"/>
              <a:gd name="connsiteY17" fmla="*/ 281618 h 1646871"/>
              <a:gd name="connsiteX18" fmla="*/ 745195 w 2119859"/>
              <a:gd name="connsiteY18" fmla="*/ 475617 h 1646871"/>
              <a:gd name="connsiteX19" fmla="*/ 347910 w 2119859"/>
              <a:gd name="connsiteY19" fmla="*/ 737346 h 1646871"/>
              <a:gd name="connsiteX20" fmla="*/ 145856 w 2119859"/>
              <a:gd name="connsiteY20" fmla="*/ 678787 h 1646871"/>
              <a:gd name="connsiteX21" fmla="*/ 0 w 2119859"/>
              <a:gd name="connsiteY21" fmla="*/ 774154 h 164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19859" h="1646871">
                <a:moveTo>
                  <a:pt x="0" y="774154"/>
                </a:moveTo>
                <a:lnTo>
                  <a:pt x="157075" y="1015377"/>
                </a:lnTo>
                <a:lnTo>
                  <a:pt x="441236" y="985879"/>
                </a:lnTo>
                <a:lnTo>
                  <a:pt x="967731" y="653888"/>
                </a:lnTo>
                <a:lnTo>
                  <a:pt x="1111747" y="437864"/>
                </a:lnTo>
                <a:lnTo>
                  <a:pt x="1759819" y="293848"/>
                </a:lnTo>
                <a:lnTo>
                  <a:pt x="1811971" y="600250"/>
                </a:lnTo>
                <a:lnTo>
                  <a:pt x="1831827" y="869912"/>
                </a:lnTo>
                <a:lnTo>
                  <a:pt x="1796805" y="1396361"/>
                </a:lnTo>
                <a:lnTo>
                  <a:pt x="1267819" y="1430503"/>
                </a:lnTo>
                <a:lnTo>
                  <a:pt x="1274265" y="1646871"/>
                </a:lnTo>
                <a:lnTo>
                  <a:pt x="2069487" y="1571529"/>
                </a:lnTo>
                <a:lnTo>
                  <a:pt x="2081242" y="1234159"/>
                </a:lnTo>
                <a:lnTo>
                  <a:pt x="2119859" y="653888"/>
                </a:lnTo>
                <a:lnTo>
                  <a:pt x="2019535" y="241222"/>
                </a:lnTo>
                <a:lnTo>
                  <a:pt x="1901728" y="0"/>
                </a:lnTo>
                <a:lnTo>
                  <a:pt x="1408064" y="123416"/>
                </a:lnTo>
                <a:lnTo>
                  <a:pt x="762042" y="281618"/>
                </a:lnTo>
                <a:lnTo>
                  <a:pt x="745195" y="475617"/>
                </a:lnTo>
                <a:lnTo>
                  <a:pt x="347910" y="737346"/>
                </a:lnTo>
                <a:lnTo>
                  <a:pt x="145856" y="678787"/>
                </a:lnTo>
                <a:lnTo>
                  <a:pt x="0" y="774154"/>
                </a:lnTo>
                <a:close/>
              </a:path>
            </a:pathLst>
          </a:custGeom>
          <a:noFill/>
          <a:ln w="12700">
            <a:solidFill>
              <a:srgbClr val="00B050"/>
            </a:solidFill>
            <a:prstDash val="dash"/>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7" name="フリーフォーム 66"/>
          <p:cNvSpPr/>
          <p:nvPr/>
        </p:nvSpPr>
        <p:spPr>
          <a:xfrm>
            <a:off x="7012304" y="3085399"/>
            <a:ext cx="1368795" cy="1004157"/>
          </a:xfrm>
          <a:custGeom>
            <a:avLst/>
            <a:gdLst>
              <a:gd name="connsiteX0" fmla="*/ 0 w 1368795"/>
              <a:gd name="connsiteY0" fmla="*/ 89757 h 1004157"/>
              <a:gd name="connsiteX1" fmla="*/ 84147 w 1368795"/>
              <a:gd name="connsiteY1" fmla="*/ 375857 h 1004157"/>
              <a:gd name="connsiteX2" fmla="*/ 241222 w 1368795"/>
              <a:gd name="connsiteY2" fmla="*/ 605860 h 1004157"/>
              <a:gd name="connsiteX3" fmla="*/ 398297 w 1368795"/>
              <a:gd name="connsiteY3" fmla="*/ 762935 h 1004157"/>
              <a:gd name="connsiteX4" fmla="*/ 560982 w 1368795"/>
              <a:gd name="connsiteY4" fmla="*/ 1004157 h 1004157"/>
              <a:gd name="connsiteX5" fmla="*/ 897570 w 1368795"/>
              <a:gd name="connsiteY5" fmla="*/ 942449 h 1004157"/>
              <a:gd name="connsiteX6" fmla="*/ 1329526 w 1368795"/>
              <a:gd name="connsiteY6" fmla="*/ 785374 h 1004157"/>
              <a:gd name="connsiteX7" fmla="*/ 1368795 w 1368795"/>
              <a:gd name="connsiteY7" fmla="*/ 712446 h 1004157"/>
              <a:gd name="connsiteX8" fmla="*/ 1335136 w 1368795"/>
              <a:gd name="connsiteY8" fmla="*/ 516103 h 1004157"/>
              <a:gd name="connsiteX9" fmla="*/ 1279038 w 1368795"/>
              <a:gd name="connsiteY9" fmla="*/ 460005 h 1004157"/>
              <a:gd name="connsiteX10" fmla="*/ 1020986 w 1368795"/>
              <a:gd name="connsiteY10" fmla="*/ 504883 h 1004157"/>
              <a:gd name="connsiteX11" fmla="*/ 774155 w 1368795"/>
              <a:gd name="connsiteY11" fmla="*/ 577811 h 1004157"/>
              <a:gd name="connsiteX12" fmla="*/ 555372 w 1368795"/>
              <a:gd name="connsiteY12" fmla="*/ 560981 h 1004157"/>
              <a:gd name="connsiteX13" fmla="*/ 426346 w 1368795"/>
              <a:gd name="connsiteY13" fmla="*/ 342199 h 1004157"/>
              <a:gd name="connsiteX14" fmla="*/ 263661 w 1368795"/>
              <a:gd name="connsiteY14" fmla="*/ 100976 h 1004157"/>
              <a:gd name="connsiteX15" fmla="*/ 44878 w 1368795"/>
              <a:gd name="connsiteY15" fmla="*/ 0 h 1004157"/>
              <a:gd name="connsiteX16" fmla="*/ 0 w 1368795"/>
              <a:gd name="connsiteY16" fmla="*/ 89757 h 1004157"/>
              <a:gd name="connsiteX0" fmla="*/ 0 w 1368795"/>
              <a:gd name="connsiteY0" fmla="*/ 89757 h 1004157"/>
              <a:gd name="connsiteX1" fmla="*/ 100970 w 1368795"/>
              <a:gd name="connsiteY1" fmla="*/ 415609 h 1004157"/>
              <a:gd name="connsiteX2" fmla="*/ 241222 w 1368795"/>
              <a:gd name="connsiteY2" fmla="*/ 605860 h 1004157"/>
              <a:gd name="connsiteX3" fmla="*/ 398297 w 1368795"/>
              <a:gd name="connsiteY3" fmla="*/ 762935 h 1004157"/>
              <a:gd name="connsiteX4" fmla="*/ 560982 w 1368795"/>
              <a:gd name="connsiteY4" fmla="*/ 1004157 h 1004157"/>
              <a:gd name="connsiteX5" fmla="*/ 897570 w 1368795"/>
              <a:gd name="connsiteY5" fmla="*/ 942449 h 1004157"/>
              <a:gd name="connsiteX6" fmla="*/ 1329526 w 1368795"/>
              <a:gd name="connsiteY6" fmla="*/ 785374 h 1004157"/>
              <a:gd name="connsiteX7" fmla="*/ 1368795 w 1368795"/>
              <a:gd name="connsiteY7" fmla="*/ 712446 h 1004157"/>
              <a:gd name="connsiteX8" fmla="*/ 1335136 w 1368795"/>
              <a:gd name="connsiteY8" fmla="*/ 516103 h 1004157"/>
              <a:gd name="connsiteX9" fmla="*/ 1279038 w 1368795"/>
              <a:gd name="connsiteY9" fmla="*/ 460005 h 1004157"/>
              <a:gd name="connsiteX10" fmla="*/ 1020986 w 1368795"/>
              <a:gd name="connsiteY10" fmla="*/ 504883 h 1004157"/>
              <a:gd name="connsiteX11" fmla="*/ 774155 w 1368795"/>
              <a:gd name="connsiteY11" fmla="*/ 577811 h 1004157"/>
              <a:gd name="connsiteX12" fmla="*/ 555372 w 1368795"/>
              <a:gd name="connsiteY12" fmla="*/ 560981 h 1004157"/>
              <a:gd name="connsiteX13" fmla="*/ 426346 w 1368795"/>
              <a:gd name="connsiteY13" fmla="*/ 342199 h 1004157"/>
              <a:gd name="connsiteX14" fmla="*/ 263661 w 1368795"/>
              <a:gd name="connsiteY14" fmla="*/ 100976 h 1004157"/>
              <a:gd name="connsiteX15" fmla="*/ 44878 w 1368795"/>
              <a:gd name="connsiteY15" fmla="*/ 0 h 1004157"/>
              <a:gd name="connsiteX16" fmla="*/ 0 w 1368795"/>
              <a:gd name="connsiteY16" fmla="*/ 89757 h 1004157"/>
              <a:gd name="connsiteX0" fmla="*/ 0 w 1368795"/>
              <a:gd name="connsiteY0" fmla="*/ 89757 h 1004157"/>
              <a:gd name="connsiteX1" fmla="*/ 100970 w 1368795"/>
              <a:gd name="connsiteY1" fmla="*/ 415609 h 1004157"/>
              <a:gd name="connsiteX2" fmla="*/ 244986 w 1368795"/>
              <a:gd name="connsiteY2" fmla="*/ 631633 h 1004157"/>
              <a:gd name="connsiteX3" fmla="*/ 398297 w 1368795"/>
              <a:gd name="connsiteY3" fmla="*/ 762935 h 1004157"/>
              <a:gd name="connsiteX4" fmla="*/ 560982 w 1368795"/>
              <a:gd name="connsiteY4" fmla="*/ 1004157 h 1004157"/>
              <a:gd name="connsiteX5" fmla="*/ 897570 w 1368795"/>
              <a:gd name="connsiteY5" fmla="*/ 942449 h 1004157"/>
              <a:gd name="connsiteX6" fmla="*/ 1329526 w 1368795"/>
              <a:gd name="connsiteY6" fmla="*/ 785374 h 1004157"/>
              <a:gd name="connsiteX7" fmla="*/ 1368795 w 1368795"/>
              <a:gd name="connsiteY7" fmla="*/ 712446 h 1004157"/>
              <a:gd name="connsiteX8" fmla="*/ 1335136 w 1368795"/>
              <a:gd name="connsiteY8" fmla="*/ 516103 h 1004157"/>
              <a:gd name="connsiteX9" fmla="*/ 1279038 w 1368795"/>
              <a:gd name="connsiteY9" fmla="*/ 460005 h 1004157"/>
              <a:gd name="connsiteX10" fmla="*/ 1020986 w 1368795"/>
              <a:gd name="connsiteY10" fmla="*/ 504883 h 1004157"/>
              <a:gd name="connsiteX11" fmla="*/ 774155 w 1368795"/>
              <a:gd name="connsiteY11" fmla="*/ 577811 h 1004157"/>
              <a:gd name="connsiteX12" fmla="*/ 555372 w 1368795"/>
              <a:gd name="connsiteY12" fmla="*/ 560981 h 1004157"/>
              <a:gd name="connsiteX13" fmla="*/ 426346 w 1368795"/>
              <a:gd name="connsiteY13" fmla="*/ 342199 h 1004157"/>
              <a:gd name="connsiteX14" fmla="*/ 263661 w 1368795"/>
              <a:gd name="connsiteY14" fmla="*/ 100976 h 1004157"/>
              <a:gd name="connsiteX15" fmla="*/ 44878 w 1368795"/>
              <a:gd name="connsiteY15" fmla="*/ 0 h 1004157"/>
              <a:gd name="connsiteX16" fmla="*/ 0 w 1368795"/>
              <a:gd name="connsiteY16" fmla="*/ 89757 h 1004157"/>
              <a:gd name="connsiteX0" fmla="*/ 0 w 1368795"/>
              <a:gd name="connsiteY0" fmla="*/ 89757 h 1004157"/>
              <a:gd name="connsiteX1" fmla="*/ 112196 w 1368795"/>
              <a:gd name="connsiteY1" fmla="*/ 359028 h 1004157"/>
              <a:gd name="connsiteX2" fmla="*/ 244986 w 1368795"/>
              <a:gd name="connsiteY2" fmla="*/ 631633 h 1004157"/>
              <a:gd name="connsiteX3" fmla="*/ 398297 w 1368795"/>
              <a:gd name="connsiteY3" fmla="*/ 762935 h 1004157"/>
              <a:gd name="connsiteX4" fmla="*/ 560982 w 1368795"/>
              <a:gd name="connsiteY4" fmla="*/ 1004157 h 1004157"/>
              <a:gd name="connsiteX5" fmla="*/ 897570 w 1368795"/>
              <a:gd name="connsiteY5" fmla="*/ 942449 h 1004157"/>
              <a:gd name="connsiteX6" fmla="*/ 1329526 w 1368795"/>
              <a:gd name="connsiteY6" fmla="*/ 785374 h 1004157"/>
              <a:gd name="connsiteX7" fmla="*/ 1368795 w 1368795"/>
              <a:gd name="connsiteY7" fmla="*/ 712446 h 1004157"/>
              <a:gd name="connsiteX8" fmla="*/ 1335136 w 1368795"/>
              <a:gd name="connsiteY8" fmla="*/ 516103 h 1004157"/>
              <a:gd name="connsiteX9" fmla="*/ 1279038 w 1368795"/>
              <a:gd name="connsiteY9" fmla="*/ 460005 h 1004157"/>
              <a:gd name="connsiteX10" fmla="*/ 1020986 w 1368795"/>
              <a:gd name="connsiteY10" fmla="*/ 504883 h 1004157"/>
              <a:gd name="connsiteX11" fmla="*/ 774155 w 1368795"/>
              <a:gd name="connsiteY11" fmla="*/ 577811 h 1004157"/>
              <a:gd name="connsiteX12" fmla="*/ 555372 w 1368795"/>
              <a:gd name="connsiteY12" fmla="*/ 560981 h 1004157"/>
              <a:gd name="connsiteX13" fmla="*/ 426346 w 1368795"/>
              <a:gd name="connsiteY13" fmla="*/ 342199 h 1004157"/>
              <a:gd name="connsiteX14" fmla="*/ 263661 w 1368795"/>
              <a:gd name="connsiteY14" fmla="*/ 100976 h 1004157"/>
              <a:gd name="connsiteX15" fmla="*/ 44878 w 1368795"/>
              <a:gd name="connsiteY15" fmla="*/ 0 h 1004157"/>
              <a:gd name="connsiteX16" fmla="*/ 0 w 1368795"/>
              <a:gd name="connsiteY16"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897570 w 1368795"/>
              <a:gd name="connsiteY4" fmla="*/ 942449 h 1004157"/>
              <a:gd name="connsiteX5" fmla="*/ 1329526 w 1368795"/>
              <a:gd name="connsiteY5" fmla="*/ 785374 h 1004157"/>
              <a:gd name="connsiteX6" fmla="*/ 1368795 w 1368795"/>
              <a:gd name="connsiteY6" fmla="*/ 712446 h 1004157"/>
              <a:gd name="connsiteX7" fmla="*/ 1335136 w 1368795"/>
              <a:gd name="connsiteY7" fmla="*/ 516103 h 1004157"/>
              <a:gd name="connsiteX8" fmla="*/ 1279038 w 1368795"/>
              <a:gd name="connsiteY8" fmla="*/ 460005 h 1004157"/>
              <a:gd name="connsiteX9" fmla="*/ 1020986 w 1368795"/>
              <a:gd name="connsiteY9" fmla="*/ 504883 h 1004157"/>
              <a:gd name="connsiteX10" fmla="*/ 774155 w 1368795"/>
              <a:gd name="connsiteY10" fmla="*/ 577811 h 1004157"/>
              <a:gd name="connsiteX11" fmla="*/ 555372 w 1368795"/>
              <a:gd name="connsiteY11" fmla="*/ 560981 h 1004157"/>
              <a:gd name="connsiteX12" fmla="*/ 426346 w 1368795"/>
              <a:gd name="connsiteY12" fmla="*/ 342199 h 1004157"/>
              <a:gd name="connsiteX13" fmla="*/ 263661 w 1368795"/>
              <a:gd name="connsiteY13" fmla="*/ 100976 h 1004157"/>
              <a:gd name="connsiteX14" fmla="*/ 44878 w 1368795"/>
              <a:gd name="connsiteY14" fmla="*/ 0 h 1004157"/>
              <a:gd name="connsiteX15" fmla="*/ 0 w 1368795"/>
              <a:gd name="connsiteY15"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897570 w 1368795"/>
              <a:gd name="connsiteY4" fmla="*/ 942449 h 1004157"/>
              <a:gd name="connsiteX5" fmla="*/ 1329526 w 1368795"/>
              <a:gd name="connsiteY5" fmla="*/ 785374 h 1004157"/>
              <a:gd name="connsiteX6" fmla="*/ 1368795 w 1368795"/>
              <a:gd name="connsiteY6" fmla="*/ 712446 h 1004157"/>
              <a:gd name="connsiteX7" fmla="*/ 1335136 w 1368795"/>
              <a:gd name="connsiteY7" fmla="*/ 516103 h 1004157"/>
              <a:gd name="connsiteX8" fmla="*/ 1279038 w 1368795"/>
              <a:gd name="connsiteY8" fmla="*/ 460005 h 1004157"/>
              <a:gd name="connsiteX9" fmla="*/ 1020986 w 1368795"/>
              <a:gd name="connsiteY9" fmla="*/ 504883 h 1004157"/>
              <a:gd name="connsiteX10" fmla="*/ 661959 w 1368795"/>
              <a:gd name="connsiteY10" fmla="*/ 740495 h 1004157"/>
              <a:gd name="connsiteX11" fmla="*/ 555372 w 1368795"/>
              <a:gd name="connsiteY11" fmla="*/ 560981 h 1004157"/>
              <a:gd name="connsiteX12" fmla="*/ 426346 w 1368795"/>
              <a:gd name="connsiteY12" fmla="*/ 342199 h 1004157"/>
              <a:gd name="connsiteX13" fmla="*/ 263661 w 1368795"/>
              <a:gd name="connsiteY13" fmla="*/ 100976 h 1004157"/>
              <a:gd name="connsiteX14" fmla="*/ 44878 w 1368795"/>
              <a:gd name="connsiteY14" fmla="*/ 0 h 1004157"/>
              <a:gd name="connsiteX15" fmla="*/ 0 w 1368795"/>
              <a:gd name="connsiteY15"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897570 w 1368795"/>
              <a:gd name="connsiteY4" fmla="*/ 942449 h 1004157"/>
              <a:gd name="connsiteX5" fmla="*/ 1329526 w 1368795"/>
              <a:gd name="connsiteY5" fmla="*/ 785374 h 1004157"/>
              <a:gd name="connsiteX6" fmla="*/ 1368795 w 1368795"/>
              <a:gd name="connsiteY6" fmla="*/ 712446 h 1004157"/>
              <a:gd name="connsiteX7" fmla="*/ 1335136 w 1368795"/>
              <a:gd name="connsiteY7" fmla="*/ 516103 h 1004157"/>
              <a:gd name="connsiteX8" fmla="*/ 1279038 w 1368795"/>
              <a:gd name="connsiteY8" fmla="*/ 460005 h 1004157"/>
              <a:gd name="connsiteX9" fmla="*/ 1016118 w 1368795"/>
              <a:gd name="connsiteY9" fmla="*/ 550198 h 1004157"/>
              <a:gd name="connsiteX10" fmla="*/ 661959 w 1368795"/>
              <a:gd name="connsiteY10" fmla="*/ 740495 h 1004157"/>
              <a:gd name="connsiteX11" fmla="*/ 555372 w 1368795"/>
              <a:gd name="connsiteY11" fmla="*/ 560981 h 1004157"/>
              <a:gd name="connsiteX12" fmla="*/ 426346 w 1368795"/>
              <a:gd name="connsiteY12" fmla="*/ 342199 h 1004157"/>
              <a:gd name="connsiteX13" fmla="*/ 263661 w 1368795"/>
              <a:gd name="connsiteY13" fmla="*/ 100976 h 1004157"/>
              <a:gd name="connsiteX14" fmla="*/ 44878 w 1368795"/>
              <a:gd name="connsiteY14" fmla="*/ 0 h 1004157"/>
              <a:gd name="connsiteX15" fmla="*/ 0 w 1368795"/>
              <a:gd name="connsiteY15"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958181 w 1368795"/>
              <a:gd name="connsiteY4" fmla="*/ 920354 h 1004157"/>
              <a:gd name="connsiteX5" fmla="*/ 1329526 w 1368795"/>
              <a:gd name="connsiteY5" fmla="*/ 785374 h 1004157"/>
              <a:gd name="connsiteX6" fmla="*/ 1368795 w 1368795"/>
              <a:gd name="connsiteY6" fmla="*/ 712446 h 1004157"/>
              <a:gd name="connsiteX7" fmla="*/ 1335136 w 1368795"/>
              <a:gd name="connsiteY7" fmla="*/ 516103 h 1004157"/>
              <a:gd name="connsiteX8" fmla="*/ 1279038 w 1368795"/>
              <a:gd name="connsiteY8" fmla="*/ 460005 h 1004157"/>
              <a:gd name="connsiteX9" fmla="*/ 1016118 w 1368795"/>
              <a:gd name="connsiteY9" fmla="*/ 550198 h 1004157"/>
              <a:gd name="connsiteX10" fmla="*/ 661959 w 1368795"/>
              <a:gd name="connsiteY10" fmla="*/ 740495 h 1004157"/>
              <a:gd name="connsiteX11" fmla="*/ 555372 w 1368795"/>
              <a:gd name="connsiteY11" fmla="*/ 560981 h 1004157"/>
              <a:gd name="connsiteX12" fmla="*/ 426346 w 1368795"/>
              <a:gd name="connsiteY12" fmla="*/ 342199 h 1004157"/>
              <a:gd name="connsiteX13" fmla="*/ 263661 w 1368795"/>
              <a:gd name="connsiteY13" fmla="*/ 100976 h 1004157"/>
              <a:gd name="connsiteX14" fmla="*/ 44878 w 1368795"/>
              <a:gd name="connsiteY14" fmla="*/ 0 h 1004157"/>
              <a:gd name="connsiteX15" fmla="*/ 0 w 1368795"/>
              <a:gd name="connsiteY15"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958181 w 1368795"/>
              <a:gd name="connsiteY4" fmla="*/ 920354 h 1004157"/>
              <a:gd name="connsiteX5" fmla="*/ 1329526 w 1368795"/>
              <a:gd name="connsiteY5" fmla="*/ 785374 h 1004157"/>
              <a:gd name="connsiteX6" fmla="*/ 1368795 w 1368795"/>
              <a:gd name="connsiteY6" fmla="*/ 712446 h 1004157"/>
              <a:gd name="connsiteX7" fmla="*/ 1335136 w 1368795"/>
              <a:gd name="connsiteY7" fmla="*/ 516103 h 1004157"/>
              <a:gd name="connsiteX8" fmla="*/ 1016118 w 1368795"/>
              <a:gd name="connsiteY8" fmla="*/ 550198 h 1004157"/>
              <a:gd name="connsiteX9" fmla="*/ 661959 w 1368795"/>
              <a:gd name="connsiteY9" fmla="*/ 740495 h 1004157"/>
              <a:gd name="connsiteX10" fmla="*/ 555372 w 1368795"/>
              <a:gd name="connsiteY10" fmla="*/ 560981 h 1004157"/>
              <a:gd name="connsiteX11" fmla="*/ 426346 w 1368795"/>
              <a:gd name="connsiteY11" fmla="*/ 342199 h 1004157"/>
              <a:gd name="connsiteX12" fmla="*/ 263661 w 1368795"/>
              <a:gd name="connsiteY12" fmla="*/ 100976 h 1004157"/>
              <a:gd name="connsiteX13" fmla="*/ 44878 w 1368795"/>
              <a:gd name="connsiteY13" fmla="*/ 0 h 1004157"/>
              <a:gd name="connsiteX14" fmla="*/ 0 w 1368795"/>
              <a:gd name="connsiteY14" fmla="*/ 89757 h 1004157"/>
              <a:gd name="connsiteX0" fmla="*/ 0 w 1368795"/>
              <a:gd name="connsiteY0" fmla="*/ 89757 h 1004157"/>
              <a:gd name="connsiteX1" fmla="*/ 112196 w 1368795"/>
              <a:gd name="connsiteY1" fmla="*/ 359028 h 1004157"/>
              <a:gd name="connsiteX2" fmla="*/ 398297 w 1368795"/>
              <a:gd name="connsiteY2" fmla="*/ 762935 h 1004157"/>
              <a:gd name="connsiteX3" fmla="*/ 560982 w 1368795"/>
              <a:gd name="connsiteY3" fmla="*/ 1004157 h 1004157"/>
              <a:gd name="connsiteX4" fmla="*/ 958181 w 1368795"/>
              <a:gd name="connsiteY4" fmla="*/ 920354 h 1004157"/>
              <a:gd name="connsiteX5" fmla="*/ 1329526 w 1368795"/>
              <a:gd name="connsiteY5" fmla="*/ 785374 h 1004157"/>
              <a:gd name="connsiteX6" fmla="*/ 1368795 w 1368795"/>
              <a:gd name="connsiteY6" fmla="*/ 712446 h 1004157"/>
              <a:gd name="connsiteX7" fmla="*/ 1272239 w 1368795"/>
              <a:gd name="connsiteY7" fmla="*/ 505320 h 1004157"/>
              <a:gd name="connsiteX8" fmla="*/ 1016118 w 1368795"/>
              <a:gd name="connsiteY8" fmla="*/ 550198 h 1004157"/>
              <a:gd name="connsiteX9" fmla="*/ 661959 w 1368795"/>
              <a:gd name="connsiteY9" fmla="*/ 740495 h 1004157"/>
              <a:gd name="connsiteX10" fmla="*/ 555372 w 1368795"/>
              <a:gd name="connsiteY10" fmla="*/ 560981 h 1004157"/>
              <a:gd name="connsiteX11" fmla="*/ 426346 w 1368795"/>
              <a:gd name="connsiteY11" fmla="*/ 342199 h 1004157"/>
              <a:gd name="connsiteX12" fmla="*/ 263661 w 1368795"/>
              <a:gd name="connsiteY12" fmla="*/ 100976 h 1004157"/>
              <a:gd name="connsiteX13" fmla="*/ 44878 w 1368795"/>
              <a:gd name="connsiteY13" fmla="*/ 0 h 1004157"/>
              <a:gd name="connsiteX14" fmla="*/ 0 w 1368795"/>
              <a:gd name="connsiteY14" fmla="*/ 89757 h 100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8795" h="1004157">
                <a:moveTo>
                  <a:pt x="0" y="89757"/>
                </a:moveTo>
                <a:lnTo>
                  <a:pt x="112196" y="359028"/>
                </a:lnTo>
                <a:lnTo>
                  <a:pt x="398297" y="762935"/>
                </a:lnTo>
                <a:lnTo>
                  <a:pt x="560982" y="1004157"/>
                </a:lnTo>
                <a:lnTo>
                  <a:pt x="958181" y="920354"/>
                </a:lnTo>
                <a:lnTo>
                  <a:pt x="1329526" y="785374"/>
                </a:lnTo>
                <a:lnTo>
                  <a:pt x="1368795" y="712446"/>
                </a:lnTo>
                <a:lnTo>
                  <a:pt x="1272239" y="505320"/>
                </a:lnTo>
                <a:lnTo>
                  <a:pt x="1016118" y="550198"/>
                </a:lnTo>
                <a:lnTo>
                  <a:pt x="661959" y="740495"/>
                </a:lnTo>
                <a:lnTo>
                  <a:pt x="555372" y="560981"/>
                </a:lnTo>
                <a:lnTo>
                  <a:pt x="426346" y="342199"/>
                </a:lnTo>
                <a:lnTo>
                  <a:pt x="263661" y="100976"/>
                </a:lnTo>
                <a:lnTo>
                  <a:pt x="44878" y="0"/>
                </a:lnTo>
                <a:lnTo>
                  <a:pt x="0" y="89757"/>
                </a:lnTo>
                <a:close/>
              </a:path>
            </a:pathLst>
          </a:custGeom>
          <a:noFill/>
          <a:ln w="12700">
            <a:solidFill>
              <a:srgbClr val="0070C0"/>
            </a:solidFill>
            <a:prstDash val="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pic>
        <p:nvPicPr>
          <p:cNvPr id="52225" name="Picture 1" descr="130325_サイネージB1F"/>
          <p:cNvPicPr>
            <a:picLocks noChangeAspect="1" noChangeArrowheads="1"/>
          </p:cNvPicPr>
          <p:nvPr/>
        </p:nvPicPr>
        <p:blipFill>
          <a:blip r:embed="rId5" cstate="email">
            <a:lum contrast="30000"/>
          </a:blip>
          <a:srcRect/>
          <a:stretch>
            <a:fillRect/>
          </a:stretch>
        </p:blipFill>
        <p:spPr bwMode="auto">
          <a:xfrm>
            <a:off x="434659" y="1448026"/>
            <a:ext cx="1361494" cy="2817025"/>
          </a:xfrm>
          <a:prstGeom prst="rect">
            <a:avLst/>
          </a:prstGeom>
          <a:noFill/>
          <a:ln w="9525">
            <a:noFill/>
            <a:miter lim="800000"/>
            <a:headEnd/>
            <a:tailEnd/>
          </a:ln>
        </p:spPr>
      </p:pic>
      <p:sp>
        <p:nvSpPr>
          <p:cNvPr id="101" name="Text Box 4"/>
          <p:cNvSpPr txBox="1">
            <a:spLocks noChangeArrowheads="1"/>
          </p:cNvSpPr>
          <p:nvPr/>
        </p:nvSpPr>
        <p:spPr bwMode="auto">
          <a:xfrm>
            <a:off x="200472" y="1340768"/>
            <a:ext cx="1800200" cy="264688"/>
          </a:xfrm>
          <a:prstGeom prst="rect">
            <a:avLst/>
          </a:prstGeom>
          <a:solidFill>
            <a:schemeClr val="bg1"/>
          </a:solidFill>
          <a:ln w="9525">
            <a:solidFill>
              <a:schemeClr val="bg1"/>
            </a:solidFill>
            <a:miter lim="800000"/>
            <a:headEnd/>
            <a:tailEnd/>
          </a:ln>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pPr>
            <a:r>
              <a:rPr lang="ja-JP" altLang="en-US" sz="1400" b="1" u="sng" dirty="0" smtClean="0">
                <a:solidFill>
                  <a:srgbClr val="000000"/>
                </a:solidFill>
                <a:latin typeface="ＭＳ ゴシック" pitchFamily="49" charset="-128"/>
                <a:ea typeface="ＭＳ ゴシック" pitchFamily="49" charset="-128"/>
                <a:cs typeface="ＭＳ Ｐゴシック" pitchFamily="50" charset="-128"/>
              </a:rPr>
              <a:t>地下ネットワーク</a:t>
            </a:r>
            <a:endParaRPr kumimoji="1" lang="ja-JP" sz="1400" b="1" i="0" u="sng" strike="noStrike" cap="none" normalizeH="0" baseline="0" dirty="0" smtClean="0">
              <a:ln>
                <a:noFill/>
              </a:ln>
              <a:solidFill>
                <a:srgbClr val="000000"/>
              </a:solidFill>
              <a:effectLst/>
              <a:latin typeface="ＭＳ ゴシック" pitchFamily="49" charset="-128"/>
              <a:ea typeface="ＭＳ ゴシック" pitchFamily="49" charset="-128"/>
              <a:cs typeface="ＭＳ Ｐゴシック" pitchFamily="50" charset="-128"/>
            </a:endParaRPr>
          </a:p>
        </p:txBody>
      </p:sp>
      <p:sp>
        <p:nvSpPr>
          <p:cNvPr id="121" name="Text Box 7"/>
          <p:cNvSpPr txBox="1">
            <a:spLocks noChangeArrowheads="1"/>
          </p:cNvSpPr>
          <p:nvPr/>
        </p:nvSpPr>
        <p:spPr bwMode="auto">
          <a:xfrm>
            <a:off x="1606584" y="2802991"/>
            <a:ext cx="441146" cy="215444"/>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pPr>
            <a:r>
              <a:rPr lang="ja-JP" altLang="en-US" sz="500" dirty="0" smtClean="0">
                <a:solidFill>
                  <a:srgbClr val="000000"/>
                </a:solidFill>
                <a:latin typeface="メイリオ" pitchFamily="50" charset="-128"/>
                <a:ea typeface="メイリオ" pitchFamily="50" charset="-128"/>
                <a:cs typeface="ＭＳ Ｐゴシック" pitchFamily="50" charset="-128"/>
              </a:rPr>
              <a:t>うめきた</a:t>
            </a:r>
            <a:endParaRPr lang="en-US" altLang="ja-JP" sz="500" dirty="0" smtClean="0">
              <a:solidFill>
                <a:srgbClr val="000000"/>
              </a:solidFill>
              <a:latin typeface="メイリオ" pitchFamily="50" charset="-128"/>
              <a:ea typeface="メイリオ" pitchFamily="50" charset="-128"/>
              <a:cs typeface="ＭＳ Ｐゴシック" pitchFamily="50" charset="-128"/>
            </a:endParaRPr>
          </a:p>
          <a:p>
            <a:pPr marL="0" marR="0" lvl="0" indent="0" algn="ctr" defTabSz="914400" rtl="0" eaLnBrk="1" fontAlgn="base" latinLnBrk="0" hangingPunct="1">
              <a:lnSpc>
                <a:spcPct val="80000"/>
              </a:lnSpc>
              <a:spcBef>
                <a:spcPct val="0"/>
              </a:spcBef>
              <a:spcAft>
                <a:spcPct val="0"/>
              </a:spcAft>
              <a:buClrTx/>
              <a:buSzTx/>
              <a:buFontTx/>
              <a:buNone/>
              <a:tabLst/>
            </a:pPr>
            <a:r>
              <a:rPr lang="ja-JP" altLang="en-US" sz="500" dirty="0" smtClean="0">
                <a:solidFill>
                  <a:srgbClr val="000000"/>
                </a:solidFill>
                <a:latin typeface="メイリオ" pitchFamily="50" charset="-128"/>
                <a:ea typeface="メイリオ" pitchFamily="50" charset="-128"/>
                <a:cs typeface="ＭＳ Ｐゴシック" pitchFamily="50" charset="-128"/>
              </a:rPr>
              <a:t>広場</a:t>
            </a:r>
            <a:endParaRPr kumimoji="1" lang="ja-JP" sz="500" i="0" u="none" strike="noStrike" cap="none" normalizeH="0" baseline="0" dirty="0" smtClean="0">
              <a:ln>
                <a:noFill/>
              </a:ln>
              <a:solidFill>
                <a:srgbClr val="000000"/>
              </a:solidFill>
              <a:effectLst/>
              <a:latin typeface="メイリオ" pitchFamily="50" charset="-128"/>
              <a:ea typeface="メイリオ" pitchFamily="50" charset="-128"/>
              <a:cs typeface="ＭＳ Ｐゴシック" pitchFamily="50" charset="-128"/>
            </a:endParaRPr>
          </a:p>
        </p:txBody>
      </p:sp>
      <p:sp>
        <p:nvSpPr>
          <p:cNvPr id="75" name="フリーフォーム 74"/>
          <p:cNvSpPr/>
          <p:nvPr/>
        </p:nvSpPr>
        <p:spPr>
          <a:xfrm>
            <a:off x="408886" y="1621886"/>
            <a:ext cx="1053008" cy="2617831"/>
          </a:xfrm>
          <a:custGeom>
            <a:avLst/>
            <a:gdLst>
              <a:gd name="connsiteX0" fmla="*/ 692407 w 692407"/>
              <a:gd name="connsiteY0" fmla="*/ 0 h 2182932"/>
              <a:gd name="connsiteX1" fmla="*/ 322419 w 692407"/>
              <a:gd name="connsiteY1" fmla="*/ 967255 h 2182932"/>
              <a:gd name="connsiteX2" fmla="*/ 42284 w 692407"/>
              <a:gd name="connsiteY2" fmla="*/ 2040222 h 2182932"/>
              <a:gd name="connsiteX3" fmla="*/ 0 w 692407"/>
              <a:gd name="connsiteY3" fmla="*/ 2182932 h 2182932"/>
              <a:gd name="connsiteX0" fmla="*/ 692407 w 717969"/>
              <a:gd name="connsiteY0" fmla="*/ 3934 h 2186866"/>
              <a:gd name="connsiteX1" fmla="*/ 717969 w 717969"/>
              <a:gd name="connsiteY1" fmla="*/ 0 h 2186866"/>
              <a:gd name="connsiteX2" fmla="*/ 322419 w 717969"/>
              <a:gd name="connsiteY2" fmla="*/ 971189 h 2186866"/>
              <a:gd name="connsiteX3" fmla="*/ 42284 w 717969"/>
              <a:gd name="connsiteY3" fmla="*/ 2044156 h 2186866"/>
              <a:gd name="connsiteX4" fmla="*/ 0 w 717969"/>
              <a:gd name="connsiteY4" fmla="*/ 2186866 h 2186866"/>
              <a:gd name="connsiteX0" fmla="*/ 882686 w 908248"/>
              <a:gd name="connsiteY0" fmla="*/ 3934 h 2873987"/>
              <a:gd name="connsiteX1" fmla="*/ 908248 w 908248"/>
              <a:gd name="connsiteY1" fmla="*/ 0 h 2873987"/>
              <a:gd name="connsiteX2" fmla="*/ 512698 w 908248"/>
              <a:gd name="connsiteY2" fmla="*/ 971189 h 2873987"/>
              <a:gd name="connsiteX3" fmla="*/ 232563 w 908248"/>
              <a:gd name="connsiteY3" fmla="*/ 2044156 h 2873987"/>
              <a:gd name="connsiteX4" fmla="*/ 0 w 908248"/>
              <a:gd name="connsiteY4" fmla="*/ 2873987 h 2873987"/>
              <a:gd name="connsiteX0" fmla="*/ 882686 w 908248"/>
              <a:gd name="connsiteY0" fmla="*/ 3934 h 2873987"/>
              <a:gd name="connsiteX1" fmla="*/ 908248 w 908248"/>
              <a:gd name="connsiteY1" fmla="*/ 0 h 2873987"/>
              <a:gd name="connsiteX2" fmla="*/ 512698 w 908248"/>
              <a:gd name="connsiteY2" fmla="*/ 971189 h 2873987"/>
              <a:gd name="connsiteX3" fmla="*/ 243135 w 908248"/>
              <a:gd name="connsiteY3" fmla="*/ 2086441 h 2873987"/>
              <a:gd name="connsiteX4" fmla="*/ 0 w 908248"/>
              <a:gd name="connsiteY4" fmla="*/ 2873987 h 2873987"/>
              <a:gd name="connsiteX0" fmla="*/ 882686 w 908248"/>
              <a:gd name="connsiteY0" fmla="*/ 3934 h 2873987"/>
              <a:gd name="connsiteX1" fmla="*/ 908248 w 908248"/>
              <a:gd name="connsiteY1" fmla="*/ 0 h 2873987"/>
              <a:gd name="connsiteX2" fmla="*/ 533840 w 908248"/>
              <a:gd name="connsiteY2" fmla="*/ 1013474 h 2873987"/>
              <a:gd name="connsiteX3" fmla="*/ 243135 w 908248"/>
              <a:gd name="connsiteY3" fmla="*/ 2086441 h 2873987"/>
              <a:gd name="connsiteX4" fmla="*/ 0 w 908248"/>
              <a:gd name="connsiteY4" fmla="*/ 2873987 h 2873987"/>
              <a:gd name="connsiteX0" fmla="*/ 882686 w 882686"/>
              <a:gd name="connsiteY0" fmla="*/ 3934 h 2873987"/>
              <a:gd name="connsiteX1" fmla="*/ 720080 w 882686"/>
              <a:gd name="connsiteY1" fmla="*/ 0 h 2873987"/>
              <a:gd name="connsiteX2" fmla="*/ 533840 w 882686"/>
              <a:gd name="connsiteY2" fmla="*/ 1013474 h 2873987"/>
              <a:gd name="connsiteX3" fmla="*/ 243135 w 882686"/>
              <a:gd name="connsiteY3" fmla="*/ 2086441 h 2873987"/>
              <a:gd name="connsiteX4" fmla="*/ 0 w 882686"/>
              <a:gd name="connsiteY4" fmla="*/ 2873987 h 2873987"/>
              <a:gd name="connsiteX0" fmla="*/ 1098710 w 1098710"/>
              <a:gd name="connsiteY0" fmla="*/ 3934 h 2880320"/>
              <a:gd name="connsiteX1" fmla="*/ 936104 w 1098710"/>
              <a:gd name="connsiteY1" fmla="*/ 0 h 2880320"/>
              <a:gd name="connsiteX2" fmla="*/ 749864 w 1098710"/>
              <a:gd name="connsiteY2" fmla="*/ 1013474 h 2880320"/>
              <a:gd name="connsiteX3" fmla="*/ 459159 w 1098710"/>
              <a:gd name="connsiteY3" fmla="*/ 2086441 h 2880320"/>
              <a:gd name="connsiteX4" fmla="*/ 0 w 1098710"/>
              <a:gd name="connsiteY4" fmla="*/ 2880320 h 2880320"/>
              <a:gd name="connsiteX0" fmla="*/ 1098710 w 1098710"/>
              <a:gd name="connsiteY0" fmla="*/ 3934 h 2880320"/>
              <a:gd name="connsiteX1" fmla="*/ 936104 w 1098710"/>
              <a:gd name="connsiteY1" fmla="*/ 0 h 2880320"/>
              <a:gd name="connsiteX2" fmla="*/ 749864 w 1098710"/>
              <a:gd name="connsiteY2" fmla="*/ 1013474 h 2880320"/>
              <a:gd name="connsiteX3" fmla="*/ 459159 w 1098710"/>
              <a:gd name="connsiteY3" fmla="*/ 2086441 h 2880320"/>
              <a:gd name="connsiteX4" fmla="*/ 0 w 1098710"/>
              <a:gd name="connsiteY4" fmla="*/ 2880320 h 2880320"/>
              <a:gd name="connsiteX0" fmla="*/ 1098710 w 1098710"/>
              <a:gd name="connsiteY0" fmla="*/ 3934 h 2880320"/>
              <a:gd name="connsiteX1" fmla="*/ 936104 w 1098710"/>
              <a:gd name="connsiteY1" fmla="*/ 0 h 2880320"/>
              <a:gd name="connsiteX2" fmla="*/ 749864 w 1098710"/>
              <a:gd name="connsiteY2" fmla="*/ 1013474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749864 w 1098710"/>
              <a:gd name="connsiteY2" fmla="*/ 1013474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936104 w 1098710"/>
              <a:gd name="connsiteY2" fmla="*/ 936103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936104 w 1098710"/>
              <a:gd name="connsiteY2" fmla="*/ 936103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864096 w 1098710"/>
              <a:gd name="connsiteY2" fmla="*/ 288031 h 2880320"/>
              <a:gd name="connsiteX3" fmla="*/ 936104 w 1098710"/>
              <a:gd name="connsiteY3" fmla="*/ 936103 h 2880320"/>
              <a:gd name="connsiteX4" fmla="*/ 720080 w 1098710"/>
              <a:gd name="connsiteY4" fmla="*/ 2088231 h 2880320"/>
              <a:gd name="connsiteX5" fmla="*/ 0 w 1098710"/>
              <a:gd name="connsiteY5" fmla="*/ 2880320 h 2880320"/>
              <a:gd name="connsiteX0" fmla="*/ 1098710 w 1098710"/>
              <a:gd name="connsiteY0" fmla="*/ 3934 h 2880320"/>
              <a:gd name="connsiteX1" fmla="*/ 936104 w 1098710"/>
              <a:gd name="connsiteY1" fmla="*/ 0 h 2880320"/>
              <a:gd name="connsiteX2" fmla="*/ 864096 w 1098710"/>
              <a:gd name="connsiteY2" fmla="*/ 288031 h 2880320"/>
              <a:gd name="connsiteX3" fmla="*/ 921031 w 1098710"/>
              <a:gd name="connsiteY3" fmla="*/ 693193 h 2880320"/>
              <a:gd name="connsiteX4" fmla="*/ 936104 w 1098710"/>
              <a:gd name="connsiteY4" fmla="*/ 936103 h 2880320"/>
              <a:gd name="connsiteX5" fmla="*/ 720080 w 1098710"/>
              <a:gd name="connsiteY5" fmla="*/ 2088231 h 2880320"/>
              <a:gd name="connsiteX6" fmla="*/ 0 w 1098710"/>
              <a:gd name="connsiteY6" fmla="*/ 2880320 h 2880320"/>
              <a:gd name="connsiteX0" fmla="*/ 936104 w 972336"/>
              <a:gd name="connsiteY0" fmla="*/ 0 h 2880320"/>
              <a:gd name="connsiteX1" fmla="*/ 864096 w 972336"/>
              <a:gd name="connsiteY1" fmla="*/ 288031 h 2880320"/>
              <a:gd name="connsiteX2" fmla="*/ 921031 w 972336"/>
              <a:gd name="connsiteY2" fmla="*/ 693193 h 2880320"/>
              <a:gd name="connsiteX3" fmla="*/ 936104 w 972336"/>
              <a:gd name="connsiteY3" fmla="*/ 936103 h 2880320"/>
              <a:gd name="connsiteX4" fmla="*/ 720080 w 972336"/>
              <a:gd name="connsiteY4" fmla="*/ 2088231 h 2880320"/>
              <a:gd name="connsiteX5" fmla="*/ 0 w 972336"/>
              <a:gd name="connsiteY5" fmla="*/ 2880320 h 2880320"/>
              <a:gd name="connsiteX0" fmla="*/ 936104 w 947402"/>
              <a:gd name="connsiteY0" fmla="*/ 0 h 2880320"/>
              <a:gd name="connsiteX1" fmla="*/ 864096 w 947402"/>
              <a:gd name="connsiteY1" fmla="*/ 288031 h 2880320"/>
              <a:gd name="connsiteX2" fmla="*/ 921031 w 947402"/>
              <a:gd name="connsiteY2" fmla="*/ 693193 h 2880320"/>
              <a:gd name="connsiteX3" fmla="*/ 936104 w 947402"/>
              <a:gd name="connsiteY3" fmla="*/ 936103 h 2880320"/>
              <a:gd name="connsiteX4" fmla="*/ 720080 w 947402"/>
              <a:gd name="connsiteY4" fmla="*/ 2088231 h 2880320"/>
              <a:gd name="connsiteX5" fmla="*/ 0 w 947402"/>
              <a:gd name="connsiteY5" fmla="*/ 2880320 h 2880320"/>
              <a:gd name="connsiteX0" fmla="*/ 864096 w 947402"/>
              <a:gd name="connsiteY0" fmla="*/ 0 h 2592289"/>
              <a:gd name="connsiteX1" fmla="*/ 921031 w 947402"/>
              <a:gd name="connsiteY1" fmla="*/ 405162 h 2592289"/>
              <a:gd name="connsiteX2" fmla="*/ 936104 w 947402"/>
              <a:gd name="connsiteY2" fmla="*/ 648072 h 2592289"/>
              <a:gd name="connsiteX3" fmla="*/ 720080 w 947402"/>
              <a:gd name="connsiteY3" fmla="*/ 1800200 h 2592289"/>
              <a:gd name="connsiteX4" fmla="*/ 0 w 947402"/>
              <a:gd name="connsiteY4" fmla="*/ 2592289 h 2592289"/>
              <a:gd name="connsiteX0" fmla="*/ 1008112 w 1008340"/>
              <a:gd name="connsiteY0" fmla="*/ 0 h 2592288"/>
              <a:gd name="connsiteX1" fmla="*/ 921031 w 1008340"/>
              <a:gd name="connsiteY1" fmla="*/ 405161 h 2592288"/>
              <a:gd name="connsiteX2" fmla="*/ 936104 w 1008340"/>
              <a:gd name="connsiteY2" fmla="*/ 648071 h 2592288"/>
              <a:gd name="connsiteX3" fmla="*/ 720080 w 1008340"/>
              <a:gd name="connsiteY3" fmla="*/ 1800199 h 2592288"/>
              <a:gd name="connsiteX4" fmla="*/ 0 w 1008340"/>
              <a:gd name="connsiteY4" fmla="*/ 2592288 h 2592288"/>
              <a:gd name="connsiteX0" fmla="*/ 1008112 w 1080120"/>
              <a:gd name="connsiteY0" fmla="*/ 0 h 2592288"/>
              <a:gd name="connsiteX1" fmla="*/ 1080120 w 1080120"/>
              <a:gd name="connsiteY1" fmla="*/ 432047 h 2592288"/>
              <a:gd name="connsiteX2" fmla="*/ 936104 w 1080120"/>
              <a:gd name="connsiteY2" fmla="*/ 648071 h 2592288"/>
              <a:gd name="connsiteX3" fmla="*/ 720080 w 1080120"/>
              <a:gd name="connsiteY3" fmla="*/ 1800199 h 2592288"/>
              <a:gd name="connsiteX4" fmla="*/ 0 w 1080120"/>
              <a:gd name="connsiteY4" fmla="*/ 2592288 h 2592288"/>
              <a:gd name="connsiteX0" fmla="*/ 1008112 w 1080120"/>
              <a:gd name="connsiteY0" fmla="*/ 0 h 2592288"/>
              <a:gd name="connsiteX1" fmla="*/ 1080120 w 1080120"/>
              <a:gd name="connsiteY1" fmla="*/ 432047 h 2592288"/>
              <a:gd name="connsiteX2" fmla="*/ 1008112 w 1080120"/>
              <a:gd name="connsiteY2" fmla="*/ 864095 h 2592288"/>
              <a:gd name="connsiteX3" fmla="*/ 720080 w 1080120"/>
              <a:gd name="connsiteY3" fmla="*/ 1800199 h 2592288"/>
              <a:gd name="connsiteX4" fmla="*/ 0 w 1080120"/>
              <a:gd name="connsiteY4" fmla="*/ 2592288 h 2592288"/>
              <a:gd name="connsiteX0" fmla="*/ 1008112 w 1080120"/>
              <a:gd name="connsiteY0" fmla="*/ 0 h 2592288"/>
              <a:gd name="connsiteX1" fmla="*/ 1080120 w 1080120"/>
              <a:gd name="connsiteY1" fmla="*/ 504055 h 2592288"/>
              <a:gd name="connsiteX2" fmla="*/ 1008112 w 1080120"/>
              <a:gd name="connsiteY2" fmla="*/ 864095 h 2592288"/>
              <a:gd name="connsiteX3" fmla="*/ 720080 w 1080120"/>
              <a:gd name="connsiteY3" fmla="*/ 1800199 h 2592288"/>
              <a:gd name="connsiteX4" fmla="*/ 0 w 1080120"/>
              <a:gd name="connsiteY4" fmla="*/ 2592288 h 2592288"/>
              <a:gd name="connsiteX0" fmla="*/ 1008112 w 1080120"/>
              <a:gd name="connsiteY0" fmla="*/ 0 h 2592288"/>
              <a:gd name="connsiteX1" fmla="*/ 1080120 w 1080120"/>
              <a:gd name="connsiteY1" fmla="*/ 504055 h 2592288"/>
              <a:gd name="connsiteX2" fmla="*/ 1008112 w 1080120"/>
              <a:gd name="connsiteY2" fmla="*/ 864095 h 2592288"/>
              <a:gd name="connsiteX3" fmla="*/ 720080 w 1080120"/>
              <a:gd name="connsiteY3" fmla="*/ 1800199 h 2592288"/>
              <a:gd name="connsiteX4" fmla="*/ 0 w 1080120"/>
              <a:gd name="connsiteY4" fmla="*/ 2592288 h 2592288"/>
              <a:gd name="connsiteX0" fmla="*/ 1008112 w 1080120"/>
              <a:gd name="connsiteY0" fmla="*/ 0 h 2592288"/>
              <a:gd name="connsiteX1" fmla="*/ 1080120 w 1080120"/>
              <a:gd name="connsiteY1" fmla="*/ 504055 h 2592288"/>
              <a:gd name="connsiteX2" fmla="*/ 1047381 w 1080120"/>
              <a:gd name="connsiteY2" fmla="*/ 757509 h 2592288"/>
              <a:gd name="connsiteX3" fmla="*/ 720080 w 1080120"/>
              <a:gd name="connsiteY3" fmla="*/ 1800199 h 2592288"/>
              <a:gd name="connsiteX4" fmla="*/ 0 w 1080120"/>
              <a:gd name="connsiteY4" fmla="*/ 2592288 h 2592288"/>
              <a:gd name="connsiteX0" fmla="*/ 1008112 w 1080120"/>
              <a:gd name="connsiteY0" fmla="*/ 0 h 2592288"/>
              <a:gd name="connsiteX1" fmla="*/ 1080120 w 1080120"/>
              <a:gd name="connsiteY1" fmla="*/ 504055 h 2592288"/>
              <a:gd name="connsiteX2" fmla="*/ 720080 w 1080120"/>
              <a:gd name="connsiteY2" fmla="*/ 1800199 h 2592288"/>
              <a:gd name="connsiteX3" fmla="*/ 0 w 1080120"/>
              <a:gd name="connsiteY3" fmla="*/ 2592288 h 2592288"/>
              <a:gd name="connsiteX0" fmla="*/ 1008112 w 1080120"/>
              <a:gd name="connsiteY0" fmla="*/ 0 h 2592288"/>
              <a:gd name="connsiteX1" fmla="*/ 1080120 w 1080120"/>
              <a:gd name="connsiteY1" fmla="*/ 504055 h 2592288"/>
              <a:gd name="connsiteX2" fmla="*/ 935470 w 1080120"/>
              <a:gd name="connsiteY2" fmla="*/ 1334194 h 2592288"/>
              <a:gd name="connsiteX3" fmla="*/ 720080 w 1080120"/>
              <a:gd name="connsiteY3" fmla="*/ 1800199 h 2592288"/>
              <a:gd name="connsiteX4" fmla="*/ 0 w 1080120"/>
              <a:gd name="connsiteY4" fmla="*/ 2592288 h 2592288"/>
              <a:gd name="connsiteX0" fmla="*/ 1008112 w 1080120"/>
              <a:gd name="connsiteY0" fmla="*/ 0 h 2592288"/>
              <a:gd name="connsiteX1" fmla="*/ 1080120 w 1080120"/>
              <a:gd name="connsiteY1" fmla="*/ 504055 h 2592288"/>
              <a:gd name="connsiteX2" fmla="*/ 1014927 w 1080120"/>
              <a:gd name="connsiteY2" fmla="*/ 891018 h 2592288"/>
              <a:gd name="connsiteX3" fmla="*/ 935470 w 1080120"/>
              <a:gd name="connsiteY3" fmla="*/ 1334194 h 2592288"/>
              <a:gd name="connsiteX4" fmla="*/ 720080 w 1080120"/>
              <a:gd name="connsiteY4" fmla="*/ 1800199 h 2592288"/>
              <a:gd name="connsiteX5" fmla="*/ 0 w 1080120"/>
              <a:gd name="connsiteY5" fmla="*/ 2592288 h 2592288"/>
              <a:gd name="connsiteX0" fmla="*/ 1008112 w 1027034"/>
              <a:gd name="connsiteY0" fmla="*/ 0 h 2592288"/>
              <a:gd name="connsiteX1" fmla="*/ 1014927 w 1027034"/>
              <a:gd name="connsiteY1" fmla="*/ 891018 h 2592288"/>
              <a:gd name="connsiteX2" fmla="*/ 935470 w 1027034"/>
              <a:gd name="connsiteY2" fmla="*/ 1334194 h 2592288"/>
              <a:gd name="connsiteX3" fmla="*/ 720080 w 1027034"/>
              <a:gd name="connsiteY3" fmla="*/ 1800199 h 2592288"/>
              <a:gd name="connsiteX4" fmla="*/ 0 w 1027034"/>
              <a:gd name="connsiteY4" fmla="*/ 2592288 h 2592288"/>
              <a:gd name="connsiteX0" fmla="*/ 1008112 w 1049721"/>
              <a:gd name="connsiteY0" fmla="*/ 0 h 2592288"/>
              <a:gd name="connsiteX1" fmla="*/ 1048585 w 1049721"/>
              <a:gd name="connsiteY1" fmla="*/ 628368 h 2592288"/>
              <a:gd name="connsiteX2" fmla="*/ 1014927 w 1049721"/>
              <a:gd name="connsiteY2" fmla="*/ 891018 h 2592288"/>
              <a:gd name="connsiteX3" fmla="*/ 935470 w 1049721"/>
              <a:gd name="connsiteY3" fmla="*/ 1334194 h 2592288"/>
              <a:gd name="connsiteX4" fmla="*/ 720080 w 1049721"/>
              <a:gd name="connsiteY4" fmla="*/ 1800199 h 2592288"/>
              <a:gd name="connsiteX5" fmla="*/ 0 w 1049721"/>
              <a:gd name="connsiteY5" fmla="*/ 2592288 h 2592288"/>
              <a:gd name="connsiteX0" fmla="*/ 1008112 w 1051638"/>
              <a:gd name="connsiteY0" fmla="*/ 0 h 2592288"/>
              <a:gd name="connsiteX1" fmla="*/ 1048585 w 1051638"/>
              <a:gd name="connsiteY1" fmla="*/ 628368 h 2592288"/>
              <a:gd name="connsiteX2" fmla="*/ 1026432 w 1051638"/>
              <a:gd name="connsiteY2" fmla="*/ 922539 h 2592288"/>
              <a:gd name="connsiteX3" fmla="*/ 935470 w 1051638"/>
              <a:gd name="connsiteY3" fmla="*/ 1334194 h 2592288"/>
              <a:gd name="connsiteX4" fmla="*/ 720080 w 1051638"/>
              <a:gd name="connsiteY4" fmla="*/ 1800199 h 2592288"/>
              <a:gd name="connsiteX5" fmla="*/ 0 w 1051638"/>
              <a:gd name="connsiteY5" fmla="*/ 2592288 h 2592288"/>
              <a:gd name="connsiteX0" fmla="*/ 1009482 w 1053008"/>
              <a:gd name="connsiteY0" fmla="*/ 0 h 2617831"/>
              <a:gd name="connsiteX1" fmla="*/ 1049955 w 1053008"/>
              <a:gd name="connsiteY1" fmla="*/ 628368 h 2617831"/>
              <a:gd name="connsiteX2" fmla="*/ 1027802 w 1053008"/>
              <a:gd name="connsiteY2" fmla="*/ 922539 h 2617831"/>
              <a:gd name="connsiteX3" fmla="*/ 936840 w 1053008"/>
              <a:gd name="connsiteY3" fmla="*/ 1334194 h 2617831"/>
              <a:gd name="connsiteX4" fmla="*/ 721450 w 1053008"/>
              <a:gd name="connsiteY4" fmla="*/ 1800199 h 2617831"/>
              <a:gd name="connsiteX5" fmla="*/ 0 w 1053008"/>
              <a:gd name="connsiteY5" fmla="*/ 2617831 h 261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3008" h="2617831">
                <a:moveTo>
                  <a:pt x="1009482" y="0"/>
                </a:moveTo>
                <a:cubicBezTo>
                  <a:pt x="1009635" y="109284"/>
                  <a:pt x="1046902" y="474612"/>
                  <a:pt x="1049955" y="628368"/>
                </a:cubicBezTo>
                <a:cubicBezTo>
                  <a:pt x="1053008" y="782124"/>
                  <a:pt x="1040062" y="809457"/>
                  <a:pt x="1027802" y="922539"/>
                </a:cubicBezTo>
                <a:lnTo>
                  <a:pt x="936840" y="1334194"/>
                </a:lnTo>
                <a:lnTo>
                  <a:pt x="721450" y="1800199"/>
                </a:lnTo>
                <a:cubicBezTo>
                  <a:pt x="568397" y="2064825"/>
                  <a:pt x="293368" y="2450733"/>
                  <a:pt x="0" y="2617831"/>
                </a:cubicBezTo>
              </a:path>
            </a:pathLst>
          </a:custGeom>
          <a:ln w="2540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p>
        </p:txBody>
      </p:sp>
      <p:sp>
        <p:nvSpPr>
          <p:cNvPr id="74" name="正方形/長方形 73"/>
          <p:cNvSpPr/>
          <p:nvPr/>
        </p:nvSpPr>
        <p:spPr>
          <a:xfrm rot="1503790">
            <a:off x="1166384" y="2995501"/>
            <a:ext cx="105187" cy="504056"/>
          </a:xfrm>
          <a:prstGeom prst="rect">
            <a:avLst/>
          </a:prstGeom>
          <a:solidFill>
            <a:schemeClr val="bg1"/>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7" name="フリーフォーム 76"/>
          <p:cNvSpPr/>
          <p:nvPr/>
        </p:nvSpPr>
        <p:spPr>
          <a:xfrm>
            <a:off x="1640966" y="3201018"/>
            <a:ext cx="157075" cy="334401"/>
          </a:xfrm>
          <a:custGeom>
            <a:avLst/>
            <a:gdLst>
              <a:gd name="connsiteX0" fmla="*/ 0 w 157075"/>
              <a:gd name="connsiteY0" fmla="*/ 89757 h 336589"/>
              <a:gd name="connsiteX1" fmla="*/ 145855 w 157075"/>
              <a:gd name="connsiteY1" fmla="*/ 336589 h 336589"/>
              <a:gd name="connsiteX2" fmla="*/ 157075 w 157075"/>
              <a:gd name="connsiteY2" fmla="*/ 0 h 336589"/>
              <a:gd name="connsiteX3" fmla="*/ 0 w 157075"/>
              <a:gd name="connsiteY3" fmla="*/ 89757 h 336589"/>
              <a:gd name="connsiteX0" fmla="*/ 0 w 157075"/>
              <a:gd name="connsiteY0" fmla="*/ 89757 h 303413"/>
              <a:gd name="connsiteX1" fmla="*/ 146582 w 157075"/>
              <a:gd name="connsiteY1" fmla="*/ 303413 h 303413"/>
              <a:gd name="connsiteX2" fmla="*/ 157075 w 157075"/>
              <a:gd name="connsiteY2" fmla="*/ 0 h 303413"/>
              <a:gd name="connsiteX3" fmla="*/ 0 w 157075"/>
              <a:gd name="connsiteY3" fmla="*/ 89757 h 303413"/>
              <a:gd name="connsiteX0" fmla="*/ 0 w 157075"/>
              <a:gd name="connsiteY0" fmla="*/ 89757 h 334401"/>
              <a:gd name="connsiteX1" fmla="*/ 155565 w 157075"/>
              <a:gd name="connsiteY1" fmla="*/ 334401 h 334401"/>
              <a:gd name="connsiteX2" fmla="*/ 157075 w 157075"/>
              <a:gd name="connsiteY2" fmla="*/ 0 h 334401"/>
              <a:gd name="connsiteX3" fmla="*/ 0 w 157075"/>
              <a:gd name="connsiteY3" fmla="*/ 89757 h 334401"/>
            </a:gdLst>
            <a:ahLst/>
            <a:cxnLst>
              <a:cxn ang="0">
                <a:pos x="connsiteX0" y="connsiteY0"/>
              </a:cxn>
              <a:cxn ang="0">
                <a:pos x="connsiteX1" y="connsiteY1"/>
              </a:cxn>
              <a:cxn ang="0">
                <a:pos x="connsiteX2" y="connsiteY2"/>
              </a:cxn>
              <a:cxn ang="0">
                <a:pos x="connsiteX3" y="connsiteY3"/>
              </a:cxn>
            </a:cxnLst>
            <a:rect l="l" t="t" r="r" b="b"/>
            <a:pathLst>
              <a:path w="157075" h="334401">
                <a:moveTo>
                  <a:pt x="0" y="89757"/>
                </a:moveTo>
                <a:lnTo>
                  <a:pt x="155565" y="334401"/>
                </a:lnTo>
                <a:cubicBezTo>
                  <a:pt x="156068" y="222934"/>
                  <a:pt x="156572" y="111467"/>
                  <a:pt x="157075" y="0"/>
                </a:cubicBezTo>
                <a:lnTo>
                  <a:pt x="0" y="89757"/>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8" name="フリーフォーム 77"/>
          <p:cNvSpPr/>
          <p:nvPr/>
        </p:nvSpPr>
        <p:spPr>
          <a:xfrm>
            <a:off x="1673400" y="2323301"/>
            <a:ext cx="139267" cy="349562"/>
          </a:xfrm>
          <a:custGeom>
            <a:avLst/>
            <a:gdLst>
              <a:gd name="connsiteX0" fmla="*/ 0 w 157075"/>
              <a:gd name="connsiteY0" fmla="*/ 89757 h 336589"/>
              <a:gd name="connsiteX1" fmla="*/ 145855 w 157075"/>
              <a:gd name="connsiteY1" fmla="*/ 336589 h 336589"/>
              <a:gd name="connsiteX2" fmla="*/ 157075 w 157075"/>
              <a:gd name="connsiteY2" fmla="*/ 0 h 336589"/>
              <a:gd name="connsiteX3" fmla="*/ 0 w 157075"/>
              <a:gd name="connsiteY3" fmla="*/ 89757 h 336589"/>
              <a:gd name="connsiteX0" fmla="*/ 0 w 157075"/>
              <a:gd name="connsiteY0" fmla="*/ 89757 h 303413"/>
              <a:gd name="connsiteX1" fmla="*/ 146582 w 157075"/>
              <a:gd name="connsiteY1" fmla="*/ 303413 h 303413"/>
              <a:gd name="connsiteX2" fmla="*/ 157075 w 157075"/>
              <a:gd name="connsiteY2" fmla="*/ 0 h 303413"/>
              <a:gd name="connsiteX3" fmla="*/ 0 w 157075"/>
              <a:gd name="connsiteY3" fmla="*/ 89757 h 303413"/>
              <a:gd name="connsiteX0" fmla="*/ 0 w 157075"/>
              <a:gd name="connsiteY0" fmla="*/ 89757 h 334401"/>
              <a:gd name="connsiteX1" fmla="*/ 155565 w 157075"/>
              <a:gd name="connsiteY1" fmla="*/ 334401 h 334401"/>
              <a:gd name="connsiteX2" fmla="*/ 157075 w 157075"/>
              <a:gd name="connsiteY2" fmla="*/ 0 h 334401"/>
              <a:gd name="connsiteX3" fmla="*/ 0 w 157075"/>
              <a:gd name="connsiteY3" fmla="*/ 89757 h 334401"/>
              <a:gd name="connsiteX0" fmla="*/ 0 w 157075"/>
              <a:gd name="connsiteY0" fmla="*/ 89757 h 357909"/>
              <a:gd name="connsiteX1" fmla="*/ 111250 w 157075"/>
              <a:gd name="connsiteY1" fmla="*/ 357909 h 357909"/>
              <a:gd name="connsiteX2" fmla="*/ 157075 w 157075"/>
              <a:gd name="connsiteY2" fmla="*/ 0 h 357909"/>
              <a:gd name="connsiteX3" fmla="*/ 0 w 157075"/>
              <a:gd name="connsiteY3" fmla="*/ 89757 h 357909"/>
              <a:gd name="connsiteX0" fmla="*/ 0 w 157075"/>
              <a:gd name="connsiteY0" fmla="*/ 89757 h 357909"/>
              <a:gd name="connsiteX1" fmla="*/ 45474 w 157075"/>
              <a:gd name="connsiteY1" fmla="*/ 212084 h 357909"/>
              <a:gd name="connsiteX2" fmla="*/ 111250 w 157075"/>
              <a:gd name="connsiteY2" fmla="*/ 357909 h 357909"/>
              <a:gd name="connsiteX3" fmla="*/ 157075 w 157075"/>
              <a:gd name="connsiteY3" fmla="*/ 0 h 357909"/>
              <a:gd name="connsiteX4" fmla="*/ 0 w 157075"/>
              <a:gd name="connsiteY4" fmla="*/ 89757 h 357909"/>
              <a:gd name="connsiteX0" fmla="*/ 0 w 157075"/>
              <a:gd name="connsiteY0" fmla="*/ 89757 h 357909"/>
              <a:gd name="connsiteX1" fmla="*/ 46078 w 157075"/>
              <a:gd name="connsiteY1" fmla="*/ 266445 h 357909"/>
              <a:gd name="connsiteX2" fmla="*/ 111250 w 157075"/>
              <a:gd name="connsiteY2" fmla="*/ 357909 h 357909"/>
              <a:gd name="connsiteX3" fmla="*/ 157075 w 157075"/>
              <a:gd name="connsiteY3" fmla="*/ 0 h 357909"/>
              <a:gd name="connsiteX4" fmla="*/ 0 w 157075"/>
              <a:gd name="connsiteY4" fmla="*/ 89757 h 357909"/>
              <a:gd name="connsiteX0" fmla="*/ 0 w 139267"/>
              <a:gd name="connsiteY0" fmla="*/ 45460 h 313612"/>
              <a:gd name="connsiteX1" fmla="*/ 46078 w 139267"/>
              <a:gd name="connsiteY1" fmla="*/ 222148 h 313612"/>
              <a:gd name="connsiteX2" fmla="*/ 111250 w 139267"/>
              <a:gd name="connsiteY2" fmla="*/ 313612 h 313612"/>
              <a:gd name="connsiteX3" fmla="*/ 139267 w 139267"/>
              <a:gd name="connsiteY3" fmla="*/ 0 h 313612"/>
              <a:gd name="connsiteX4" fmla="*/ 0 w 139267"/>
              <a:gd name="connsiteY4" fmla="*/ 45460 h 313612"/>
              <a:gd name="connsiteX0" fmla="*/ 0 w 139267"/>
              <a:gd name="connsiteY0" fmla="*/ 45460 h 313612"/>
              <a:gd name="connsiteX1" fmla="*/ 9701 w 139267"/>
              <a:gd name="connsiteY1" fmla="*/ 168690 h 313612"/>
              <a:gd name="connsiteX2" fmla="*/ 46078 w 139267"/>
              <a:gd name="connsiteY2" fmla="*/ 222148 h 313612"/>
              <a:gd name="connsiteX3" fmla="*/ 111250 w 139267"/>
              <a:gd name="connsiteY3" fmla="*/ 313612 h 313612"/>
              <a:gd name="connsiteX4" fmla="*/ 139267 w 139267"/>
              <a:gd name="connsiteY4" fmla="*/ 0 h 313612"/>
              <a:gd name="connsiteX5" fmla="*/ 0 w 139267"/>
              <a:gd name="connsiteY5" fmla="*/ 45460 h 313612"/>
              <a:gd name="connsiteX0" fmla="*/ 0 w 139267"/>
              <a:gd name="connsiteY0" fmla="*/ 45460 h 313612"/>
              <a:gd name="connsiteX1" fmla="*/ 9701 w 139267"/>
              <a:gd name="connsiteY1" fmla="*/ 168690 h 313612"/>
              <a:gd name="connsiteX2" fmla="*/ 46078 w 139267"/>
              <a:gd name="connsiteY2" fmla="*/ 222148 h 313612"/>
              <a:gd name="connsiteX3" fmla="*/ 53853 w 139267"/>
              <a:gd name="connsiteY3" fmla="*/ 306793 h 313612"/>
              <a:gd name="connsiteX4" fmla="*/ 111250 w 139267"/>
              <a:gd name="connsiteY4" fmla="*/ 313612 h 313612"/>
              <a:gd name="connsiteX5" fmla="*/ 139267 w 139267"/>
              <a:gd name="connsiteY5" fmla="*/ 0 h 313612"/>
              <a:gd name="connsiteX6" fmla="*/ 0 w 139267"/>
              <a:gd name="connsiteY6" fmla="*/ 45460 h 313612"/>
              <a:gd name="connsiteX0" fmla="*/ 0 w 139267"/>
              <a:gd name="connsiteY0" fmla="*/ 45460 h 349562"/>
              <a:gd name="connsiteX1" fmla="*/ 9701 w 139267"/>
              <a:gd name="connsiteY1" fmla="*/ 168690 h 349562"/>
              <a:gd name="connsiteX2" fmla="*/ 46078 w 139267"/>
              <a:gd name="connsiteY2" fmla="*/ 222148 h 349562"/>
              <a:gd name="connsiteX3" fmla="*/ 53853 w 139267"/>
              <a:gd name="connsiteY3" fmla="*/ 306793 h 349562"/>
              <a:gd name="connsiteX4" fmla="*/ 135305 w 139267"/>
              <a:gd name="connsiteY4" fmla="*/ 349562 h 349562"/>
              <a:gd name="connsiteX5" fmla="*/ 139267 w 139267"/>
              <a:gd name="connsiteY5" fmla="*/ 0 h 349562"/>
              <a:gd name="connsiteX6" fmla="*/ 0 w 139267"/>
              <a:gd name="connsiteY6" fmla="*/ 45460 h 349562"/>
              <a:gd name="connsiteX0" fmla="*/ 0 w 139267"/>
              <a:gd name="connsiteY0" fmla="*/ 45460 h 349562"/>
              <a:gd name="connsiteX1" fmla="*/ 9701 w 139267"/>
              <a:gd name="connsiteY1" fmla="*/ 168690 h 349562"/>
              <a:gd name="connsiteX2" fmla="*/ 46078 w 139267"/>
              <a:gd name="connsiteY2" fmla="*/ 222148 h 349562"/>
              <a:gd name="connsiteX3" fmla="*/ 135305 w 139267"/>
              <a:gd name="connsiteY3" fmla="*/ 349562 h 349562"/>
              <a:gd name="connsiteX4" fmla="*/ 139267 w 139267"/>
              <a:gd name="connsiteY4" fmla="*/ 0 h 349562"/>
              <a:gd name="connsiteX5" fmla="*/ 0 w 139267"/>
              <a:gd name="connsiteY5" fmla="*/ 45460 h 349562"/>
              <a:gd name="connsiteX0" fmla="*/ 0 w 139267"/>
              <a:gd name="connsiteY0" fmla="*/ 30387 h 349562"/>
              <a:gd name="connsiteX1" fmla="*/ 9701 w 139267"/>
              <a:gd name="connsiteY1" fmla="*/ 168690 h 349562"/>
              <a:gd name="connsiteX2" fmla="*/ 46078 w 139267"/>
              <a:gd name="connsiteY2" fmla="*/ 222148 h 349562"/>
              <a:gd name="connsiteX3" fmla="*/ 135305 w 139267"/>
              <a:gd name="connsiteY3" fmla="*/ 349562 h 349562"/>
              <a:gd name="connsiteX4" fmla="*/ 139267 w 139267"/>
              <a:gd name="connsiteY4" fmla="*/ 0 h 349562"/>
              <a:gd name="connsiteX5" fmla="*/ 0 w 139267"/>
              <a:gd name="connsiteY5" fmla="*/ 30387 h 349562"/>
              <a:gd name="connsiteX0" fmla="*/ 0 w 139267"/>
              <a:gd name="connsiteY0" fmla="*/ 30387 h 349562"/>
              <a:gd name="connsiteX1" fmla="*/ 9701 w 139267"/>
              <a:gd name="connsiteY1" fmla="*/ 168690 h 349562"/>
              <a:gd name="connsiteX2" fmla="*/ 46078 w 139267"/>
              <a:gd name="connsiteY2" fmla="*/ 222148 h 349562"/>
              <a:gd name="connsiteX3" fmla="*/ 83998 w 139267"/>
              <a:gd name="connsiteY3" fmla="*/ 295075 h 349562"/>
              <a:gd name="connsiteX4" fmla="*/ 135305 w 139267"/>
              <a:gd name="connsiteY4" fmla="*/ 349562 h 349562"/>
              <a:gd name="connsiteX5" fmla="*/ 139267 w 139267"/>
              <a:gd name="connsiteY5" fmla="*/ 0 h 349562"/>
              <a:gd name="connsiteX6" fmla="*/ 0 w 139267"/>
              <a:gd name="connsiteY6" fmla="*/ 30387 h 3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267" h="349562">
                <a:moveTo>
                  <a:pt x="0" y="30387"/>
                </a:moveTo>
                <a:lnTo>
                  <a:pt x="9701" y="168690"/>
                </a:lnTo>
                <a:lnTo>
                  <a:pt x="46078" y="222148"/>
                </a:lnTo>
                <a:lnTo>
                  <a:pt x="83998" y="295075"/>
                </a:lnTo>
                <a:lnTo>
                  <a:pt x="135305" y="349562"/>
                </a:lnTo>
                <a:cubicBezTo>
                  <a:pt x="135808" y="238095"/>
                  <a:pt x="138764" y="111467"/>
                  <a:pt x="139267" y="0"/>
                </a:cubicBezTo>
                <a:lnTo>
                  <a:pt x="0" y="30387"/>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9" name="角丸四角形 78"/>
          <p:cNvSpPr/>
          <p:nvPr/>
        </p:nvSpPr>
        <p:spPr>
          <a:xfrm rot="19835277">
            <a:off x="2133762" y="3791756"/>
            <a:ext cx="1267449" cy="246059"/>
          </a:xfrm>
          <a:prstGeom prst="round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1" name="フリーフォーム 80"/>
          <p:cNvSpPr/>
          <p:nvPr/>
        </p:nvSpPr>
        <p:spPr>
          <a:xfrm>
            <a:off x="1136576" y="3212976"/>
            <a:ext cx="504056" cy="72008"/>
          </a:xfrm>
          <a:custGeom>
            <a:avLst/>
            <a:gdLst>
              <a:gd name="connsiteX0" fmla="*/ 219693 w 219693"/>
              <a:gd name="connsiteY0" fmla="*/ 0 h 112816"/>
              <a:gd name="connsiteX1" fmla="*/ 0 w 219693"/>
              <a:gd name="connsiteY1" fmla="*/ 112816 h 112816"/>
              <a:gd name="connsiteX2" fmla="*/ 0 w 219693"/>
              <a:gd name="connsiteY2" fmla="*/ 112816 h 112816"/>
              <a:gd name="connsiteX0" fmla="*/ 211772 w 211772"/>
              <a:gd name="connsiteY0" fmla="*/ 0 h 152050"/>
              <a:gd name="connsiteX1" fmla="*/ 0 w 211772"/>
              <a:gd name="connsiteY1" fmla="*/ 152050 h 152050"/>
              <a:gd name="connsiteX2" fmla="*/ 0 w 211772"/>
              <a:gd name="connsiteY2" fmla="*/ 152050 h 152050"/>
              <a:gd name="connsiteX0" fmla="*/ 408529 w 408529"/>
              <a:gd name="connsiteY0" fmla="*/ 0 h 320174"/>
              <a:gd name="connsiteX1" fmla="*/ 196757 w 408529"/>
              <a:gd name="connsiteY1" fmla="*/ 152050 h 320174"/>
              <a:gd name="connsiteX2" fmla="*/ 0 w 408529"/>
              <a:gd name="connsiteY2" fmla="*/ 320174 h 320174"/>
              <a:gd name="connsiteX0" fmla="*/ 417227 w 417227"/>
              <a:gd name="connsiteY0" fmla="*/ 0 h 327720"/>
              <a:gd name="connsiteX1" fmla="*/ 205455 w 417227"/>
              <a:gd name="connsiteY1" fmla="*/ 152050 h 327720"/>
              <a:gd name="connsiteX2" fmla="*/ 0 w 417227"/>
              <a:gd name="connsiteY2" fmla="*/ 327720 h 327720"/>
              <a:gd name="connsiteX0" fmla="*/ 375712 w 375712"/>
              <a:gd name="connsiteY0" fmla="*/ 0 h 286755"/>
              <a:gd name="connsiteX1" fmla="*/ 205455 w 375712"/>
              <a:gd name="connsiteY1" fmla="*/ 111085 h 286755"/>
              <a:gd name="connsiteX2" fmla="*/ 0 w 375712"/>
              <a:gd name="connsiteY2" fmla="*/ 286755 h 286755"/>
              <a:gd name="connsiteX0" fmla="*/ 187856 w 187856"/>
              <a:gd name="connsiteY0" fmla="*/ 0 h 111085"/>
              <a:gd name="connsiteX1" fmla="*/ 17599 w 187856"/>
              <a:gd name="connsiteY1" fmla="*/ 111085 h 111085"/>
              <a:gd name="connsiteX2" fmla="*/ 0 w 187856"/>
              <a:gd name="connsiteY2" fmla="*/ 0 h 111085"/>
              <a:gd name="connsiteX0" fmla="*/ 187856 w 187856"/>
              <a:gd name="connsiteY0" fmla="*/ 0 h 40965"/>
              <a:gd name="connsiteX1" fmla="*/ 62618 w 187856"/>
              <a:gd name="connsiteY1" fmla="*/ 40965 h 40965"/>
              <a:gd name="connsiteX2" fmla="*/ 0 w 187856"/>
              <a:gd name="connsiteY2" fmla="*/ 0 h 40965"/>
              <a:gd name="connsiteX0" fmla="*/ 219164 w 219164"/>
              <a:gd name="connsiteY0" fmla="*/ 0 h 40965"/>
              <a:gd name="connsiteX1" fmla="*/ 62618 w 219164"/>
              <a:gd name="connsiteY1" fmla="*/ 40965 h 40965"/>
              <a:gd name="connsiteX2" fmla="*/ 0 w 219164"/>
              <a:gd name="connsiteY2" fmla="*/ 0 h 40965"/>
              <a:gd name="connsiteX0" fmla="*/ 219165 w 219165"/>
              <a:gd name="connsiteY0" fmla="*/ 0 h 40965"/>
              <a:gd name="connsiteX1" fmla="*/ 62619 w 219165"/>
              <a:gd name="connsiteY1" fmla="*/ 40965 h 40965"/>
              <a:gd name="connsiteX2" fmla="*/ 0 w 219165"/>
              <a:gd name="connsiteY2" fmla="*/ 0 h 40965"/>
              <a:gd name="connsiteX0" fmla="*/ 250474 w 250474"/>
              <a:gd name="connsiteY0" fmla="*/ 40965 h 81930"/>
              <a:gd name="connsiteX1" fmla="*/ 93928 w 250474"/>
              <a:gd name="connsiteY1" fmla="*/ 81930 h 81930"/>
              <a:gd name="connsiteX2" fmla="*/ 0 w 250474"/>
              <a:gd name="connsiteY2" fmla="*/ 0 h 81930"/>
              <a:gd name="connsiteX0" fmla="*/ 219165 w 219165"/>
              <a:gd name="connsiteY0" fmla="*/ 0 h 40965"/>
              <a:gd name="connsiteX1" fmla="*/ 62619 w 219165"/>
              <a:gd name="connsiteY1" fmla="*/ 40965 h 40965"/>
              <a:gd name="connsiteX2" fmla="*/ 0 w 219165"/>
              <a:gd name="connsiteY2" fmla="*/ 0 h 40965"/>
            </a:gdLst>
            <a:ahLst/>
            <a:cxnLst>
              <a:cxn ang="0">
                <a:pos x="connsiteX0" y="connsiteY0"/>
              </a:cxn>
              <a:cxn ang="0">
                <a:pos x="connsiteX1" y="connsiteY1"/>
              </a:cxn>
              <a:cxn ang="0">
                <a:pos x="connsiteX2" y="connsiteY2"/>
              </a:cxn>
            </a:cxnLst>
            <a:rect l="l" t="t" r="r" b="b"/>
            <a:pathLst>
              <a:path w="219165" h="40965">
                <a:moveTo>
                  <a:pt x="219165" y="0"/>
                </a:moveTo>
                <a:lnTo>
                  <a:pt x="62619" y="40965"/>
                </a:lnTo>
                <a:lnTo>
                  <a:pt x="0" y="0"/>
                </a:lnTo>
              </a:path>
            </a:pathLst>
          </a:custGeom>
          <a:ln w="57150">
            <a:solidFill>
              <a:srgbClr val="FF0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sz="1800" dirty="0"/>
          </a:p>
        </p:txBody>
      </p:sp>
      <p:sp>
        <p:nvSpPr>
          <p:cNvPr id="82" name="角丸四角形 81"/>
          <p:cNvSpPr/>
          <p:nvPr/>
        </p:nvSpPr>
        <p:spPr>
          <a:xfrm rot="21213001">
            <a:off x="1108986" y="3094555"/>
            <a:ext cx="608592" cy="304060"/>
          </a:xfrm>
          <a:prstGeom prst="round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4" name="正方形/長方形 83"/>
          <p:cNvSpPr/>
          <p:nvPr/>
        </p:nvSpPr>
        <p:spPr>
          <a:xfrm>
            <a:off x="704531" y="1700808"/>
            <a:ext cx="1656184" cy="720080"/>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r>
              <a:rPr lang="ja-JP" altLang="en-US" sz="1100" dirty="0" smtClean="0">
                <a:solidFill>
                  <a:schemeClr val="tx1"/>
                </a:solidFill>
                <a:latin typeface="ＭＳ Ｐ明朝" pitchFamily="18" charset="-128"/>
                <a:ea typeface="ＭＳ Ｐ明朝" pitchFamily="18" charset="-128"/>
              </a:rPr>
              <a:t>地下通路の整備により、ＪＲ大阪駅方面とうめきた</a:t>
            </a:r>
            <a:r>
              <a:rPr lang="en-US" altLang="ja-JP" sz="1100" dirty="0" smtClean="0">
                <a:solidFill>
                  <a:schemeClr val="tx1"/>
                </a:solidFill>
                <a:latin typeface="ＭＳ Ｐ明朝" pitchFamily="18" charset="-128"/>
                <a:ea typeface="ＭＳ Ｐ明朝" pitchFamily="18" charset="-128"/>
              </a:rPr>
              <a:t>2</a:t>
            </a:r>
            <a:r>
              <a:rPr lang="ja-JP" altLang="en-US" sz="1100" dirty="0" smtClean="0">
                <a:solidFill>
                  <a:schemeClr val="tx1"/>
                </a:solidFill>
                <a:latin typeface="ＭＳ Ｐ明朝" pitchFamily="18" charset="-128"/>
                <a:ea typeface="ＭＳ Ｐ明朝" pitchFamily="18" charset="-128"/>
              </a:rPr>
              <a:t>期区域の移動を円滑に</a:t>
            </a:r>
            <a:endParaRPr kumimoji="1" lang="ja-JP" altLang="en-US" sz="1100" dirty="0">
              <a:solidFill>
                <a:schemeClr val="tx1"/>
              </a:solidFill>
              <a:latin typeface="ＭＳ Ｐ明朝" pitchFamily="18" charset="-128"/>
              <a:ea typeface="ＭＳ Ｐ明朝" pitchFamily="18" charset="-128"/>
            </a:endParaRPr>
          </a:p>
        </p:txBody>
      </p:sp>
      <p:cxnSp>
        <p:nvCxnSpPr>
          <p:cNvPr id="85" name="直線コネクタ 84"/>
          <p:cNvCxnSpPr>
            <a:endCxn id="84" idx="2"/>
          </p:cNvCxnSpPr>
          <p:nvPr/>
        </p:nvCxnSpPr>
        <p:spPr>
          <a:xfrm flipV="1">
            <a:off x="1496616" y="2420888"/>
            <a:ext cx="36004" cy="648074"/>
          </a:xfrm>
          <a:prstGeom prst="line">
            <a:avLst/>
          </a:prstGeom>
          <a:ln w="12700">
            <a:solidFill>
              <a:srgbClr val="FF0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pic>
        <p:nvPicPr>
          <p:cNvPr id="52226" name="Picture 2" descr="130325_サイネージ2F"/>
          <p:cNvPicPr>
            <a:picLocks noChangeAspect="1" noChangeArrowheads="1"/>
          </p:cNvPicPr>
          <p:nvPr/>
        </p:nvPicPr>
        <p:blipFill>
          <a:blip r:embed="rId6" cstate="email">
            <a:lum contrast="30000"/>
          </a:blip>
          <a:srcRect/>
          <a:stretch>
            <a:fillRect/>
          </a:stretch>
        </p:blipFill>
        <p:spPr bwMode="auto">
          <a:xfrm>
            <a:off x="5482355" y="1623974"/>
            <a:ext cx="1324296" cy="2239137"/>
          </a:xfrm>
          <a:prstGeom prst="rect">
            <a:avLst/>
          </a:prstGeom>
          <a:noFill/>
          <a:ln w="9525">
            <a:noFill/>
            <a:miter lim="800000"/>
            <a:headEnd/>
            <a:tailEnd/>
          </a:ln>
        </p:spPr>
      </p:pic>
      <p:sp>
        <p:nvSpPr>
          <p:cNvPr id="108" name="Text Box 22"/>
          <p:cNvSpPr txBox="1">
            <a:spLocks noChangeArrowheads="1"/>
          </p:cNvSpPr>
          <p:nvPr/>
        </p:nvSpPr>
        <p:spPr bwMode="auto">
          <a:xfrm>
            <a:off x="6681192" y="3356992"/>
            <a:ext cx="633507" cy="299184"/>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algn="ctr" defTabSz="914400" fontAlgn="base">
              <a:lnSpc>
                <a:spcPct val="96000"/>
              </a:lnSpc>
              <a:spcBef>
                <a:spcPct val="0"/>
              </a:spcBef>
              <a:spcAft>
                <a:spcPct val="0"/>
              </a:spcAft>
            </a:pPr>
            <a:r>
              <a:rPr lang="en-US" altLang="ja-JP" sz="700" b="1" dirty="0" smtClean="0">
                <a:solidFill>
                  <a:srgbClr val="0000FF"/>
                </a:solidFill>
                <a:latin typeface="メイリオ" pitchFamily="50" charset="-128"/>
                <a:ea typeface="メイリオ" pitchFamily="50" charset="-128"/>
                <a:cs typeface="ＭＳ Ｐゴシック" pitchFamily="50" charset="-128"/>
              </a:rPr>
              <a:t>JR</a:t>
            </a:r>
            <a:r>
              <a:rPr lang="ja-JP" altLang="ja-JP" sz="700" b="1" dirty="0" smtClean="0">
                <a:solidFill>
                  <a:srgbClr val="0000FF"/>
                </a:solidFill>
                <a:latin typeface="メイリオ" pitchFamily="50" charset="-128"/>
                <a:ea typeface="メイリオ" pitchFamily="50" charset="-128"/>
                <a:cs typeface="ＭＳ Ｐゴシック" pitchFamily="50" charset="-128"/>
              </a:rPr>
              <a:t>大阪</a:t>
            </a:r>
          </a:p>
          <a:p>
            <a:pPr algn="ctr" defTabSz="914400" fontAlgn="base">
              <a:lnSpc>
                <a:spcPct val="96000"/>
              </a:lnSpc>
              <a:spcBef>
                <a:spcPct val="0"/>
              </a:spcBef>
              <a:spcAft>
                <a:spcPct val="0"/>
              </a:spcAft>
            </a:pPr>
            <a:r>
              <a:rPr lang="ja-JP" altLang="ja-JP" sz="700" b="1" dirty="0" smtClean="0">
                <a:solidFill>
                  <a:srgbClr val="0000FF"/>
                </a:solidFill>
                <a:latin typeface="メイリオ" pitchFamily="50" charset="-128"/>
                <a:ea typeface="メイリオ" pitchFamily="50" charset="-128"/>
                <a:cs typeface="ＭＳ Ｐゴシック" pitchFamily="50" charset="-128"/>
              </a:rPr>
              <a:t>三越伊勢丹</a:t>
            </a:r>
          </a:p>
        </p:txBody>
      </p:sp>
      <p:sp>
        <p:nvSpPr>
          <p:cNvPr id="71" name="角丸四角形 70"/>
          <p:cNvSpPr/>
          <p:nvPr/>
        </p:nvSpPr>
        <p:spPr>
          <a:xfrm>
            <a:off x="4520954" y="3573016"/>
            <a:ext cx="1656184" cy="2808312"/>
          </a:xfrm>
          <a:prstGeom prst="roundRect">
            <a:avLst>
              <a:gd name="adj" fmla="val 944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8" name="正方形/長方形 127"/>
          <p:cNvSpPr/>
          <p:nvPr/>
        </p:nvSpPr>
        <p:spPr>
          <a:xfrm>
            <a:off x="4808984" y="4365104"/>
            <a:ext cx="1095808" cy="720080"/>
          </a:xfrm>
          <a:prstGeom prst="rect">
            <a:avLst/>
          </a:prstGeom>
          <a:noFill/>
          <a:ln w="9525">
            <a:solidFill>
              <a:schemeClr val="tx1"/>
            </a:solidFill>
            <a:prstDash val="dash"/>
          </a:ln>
          <a:effectLst>
            <a:glow rad="635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ja-JP" altLang="en-US" sz="1100" dirty="0" smtClean="0">
                <a:solidFill>
                  <a:schemeClr val="tx1"/>
                </a:solidFill>
                <a:latin typeface="ＭＳ Ｐ明朝" pitchFamily="18" charset="-128"/>
                <a:ea typeface="ＭＳ Ｐ明朝" pitchFamily="18" charset="-128"/>
              </a:rPr>
              <a:t>現在</a:t>
            </a:r>
            <a:r>
              <a:rPr kumimoji="1" lang="ja-JP" altLang="en-US" sz="1100" dirty="0" smtClean="0">
                <a:solidFill>
                  <a:schemeClr val="tx1"/>
                </a:solidFill>
                <a:latin typeface="ＭＳ Ｐ明朝" pitchFamily="18" charset="-128"/>
                <a:ea typeface="ＭＳ Ｐ明朝" pitchFamily="18" charset="-128"/>
              </a:rPr>
              <a:t>の</a:t>
            </a:r>
            <a:endParaRPr kumimoji="1" lang="en-US" altLang="ja-JP" sz="1100" dirty="0" smtClean="0">
              <a:solidFill>
                <a:schemeClr val="tx1"/>
              </a:solidFill>
              <a:latin typeface="ＭＳ Ｐ明朝" pitchFamily="18" charset="-128"/>
              <a:ea typeface="ＭＳ Ｐ明朝" pitchFamily="18" charset="-128"/>
            </a:endParaRPr>
          </a:p>
          <a:p>
            <a:pPr algn="ctr"/>
            <a:r>
              <a:rPr kumimoji="1" lang="ja-JP" altLang="en-US" sz="1100" dirty="0" smtClean="0">
                <a:solidFill>
                  <a:schemeClr val="tx1"/>
                </a:solidFill>
                <a:latin typeface="ＭＳ Ｐ明朝" pitchFamily="18" charset="-128"/>
                <a:ea typeface="ＭＳ Ｐ明朝" pitchFamily="18" charset="-128"/>
              </a:rPr>
              <a:t>歩行者動線</a:t>
            </a:r>
            <a:endParaRPr kumimoji="1" lang="en-US" altLang="ja-JP" sz="1100" dirty="0" smtClean="0">
              <a:solidFill>
                <a:schemeClr val="tx1"/>
              </a:solidFill>
              <a:latin typeface="ＭＳ Ｐ明朝" pitchFamily="18" charset="-128"/>
              <a:ea typeface="ＭＳ Ｐ明朝" pitchFamily="18" charset="-128"/>
            </a:endParaRPr>
          </a:p>
          <a:p>
            <a:pPr algn="ctr"/>
            <a:r>
              <a:rPr lang="en-US" altLang="ja-JP" sz="1100" dirty="0" smtClean="0">
                <a:solidFill>
                  <a:schemeClr val="tx1"/>
                </a:solidFill>
                <a:latin typeface="ＭＳ Ｐ明朝" pitchFamily="18" charset="-128"/>
                <a:ea typeface="ＭＳ Ｐ明朝" pitchFamily="18" charset="-128"/>
              </a:rPr>
              <a:t>【</a:t>
            </a:r>
            <a:r>
              <a:rPr kumimoji="1" lang="ja-JP" altLang="en-US" sz="1100" dirty="0" smtClean="0">
                <a:solidFill>
                  <a:schemeClr val="tx1"/>
                </a:solidFill>
                <a:latin typeface="ＭＳ Ｐ明朝" pitchFamily="18" charset="-128"/>
                <a:ea typeface="ＭＳ Ｐ明朝" pitchFamily="18" charset="-128"/>
              </a:rPr>
              <a:t>地下レベル</a:t>
            </a:r>
            <a:r>
              <a:rPr lang="en-US" altLang="ja-JP" sz="1100" dirty="0" smtClean="0">
                <a:solidFill>
                  <a:schemeClr val="tx1"/>
                </a:solidFill>
                <a:latin typeface="ＭＳ Ｐ明朝" pitchFamily="18" charset="-128"/>
                <a:ea typeface="ＭＳ Ｐ明朝" pitchFamily="18" charset="-128"/>
              </a:rPr>
              <a:t>】</a:t>
            </a:r>
            <a:endParaRPr kumimoji="1" lang="en-US" altLang="ja-JP" sz="1100" dirty="0" smtClean="0">
              <a:solidFill>
                <a:schemeClr val="tx1"/>
              </a:solidFill>
              <a:latin typeface="ＭＳ Ｐ明朝" pitchFamily="18" charset="-128"/>
              <a:ea typeface="ＭＳ Ｐ明朝" pitchFamily="18" charset="-128"/>
            </a:endParaRPr>
          </a:p>
          <a:p>
            <a:pPr algn="ctr"/>
            <a:r>
              <a:rPr lang="ja-JP" altLang="en-US" sz="1100" dirty="0" smtClean="0">
                <a:solidFill>
                  <a:schemeClr val="tx1"/>
                </a:solidFill>
                <a:latin typeface="ＭＳ Ｐ明朝" pitchFamily="18" charset="-128"/>
                <a:ea typeface="ＭＳ Ｐ明朝" pitchFamily="18" charset="-128"/>
              </a:rPr>
              <a:t>（約</a:t>
            </a:r>
            <a:r>
              <a:rPr lang="en-US" altLang="ja-JP" sz="1100" dirty="0" smtClean="0">
                <a:solidFill>
                  <a:schemeClr val="tx1"/>
                </a:solidFill>
                <a:latin typeface="ＭＳ Ｐ明朝" pitchFamily="18" charset="-128"/>
                <a:ea typeface="ＭＳ Ｐ明朝" pitchFamily="18" charset="-128"/>
              </a:rPr>
              <a:t>840m</a:t>
            </a:r>
            <a:r>
              <a:rPr lang="ja-JP" altLang="en-US" sz="1100" dirty="0" smtClean="0">
                <a:solidFill>
                  <a:schemeClr val="tx1"/>
                </a:solidFill>
                <a:latin typeface="ＭＳ Ｐ明朝" pitchFamily="18" charset="-128"/>
                <a:ea typeface="ＭＳ Ｐ明朝" pitchFamily="18" charset="-128"/>
              </a:rPr>
              <a:t>）</a:t>
            </a:r>
            <a:endParaRPr kumimoji="1" lang="ja-JP" altLang="en-US" sz="1100" dirty="0">
              <a:solidFill>
                <a:schemeClr val="tx1"/>
              </a:solidFill>
              <a:latin typeface="ＭＳ Ｐ明朝" pitchFamily="18" charset="-128"/>
              <a:ea typeface="ＭＳ Ｐ明朝" pitchFamily="18" charset="-128"/>
            </a:endParaRPr>
          </a:p>
        </p:txBody>
      </p:sp>
      <p:sp>
        <p:nvSpPr>
          <p:cNvPr id="143" name="下矢印 142"/>
          <p:cNvSpPr/>
          <p:nvPr/>
        </p:nvSpPr>
        <p:spPr>
          <a:xfrm>
            <a:off x="5025053" y="5157192"/>
            <a:ext cx="257431" cy="360040"/>
          </a:xfrm>
          <a:prstGeom prst="down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00" dirty="0" smtClean="0">
              <a:solidFill>
                <a:schemeClr val="tx1"/>
              </a:solidFill>
            </a:endParaRPr>
          </a:p>
        </p:txBody>
      </p:sp>
      <p:sp>
        <p:nvSpPr>
          <p:cNvPr id="130" name="正方形/長方形 129"/>
          <p:cNvSpPr/>
          <p:nvPr/>
        </p:nvSpPr>
        <p:spPr>
          <a:xfrm>
            <a:off x="4808984" y="5589240"/>
            <a:ext cx="1095808" cy="720080"/>
          </a:xfrm>
          <a:prstGeom prst="rect">
            <a:avLst/>
          </a:prstGeom>
          <a:noFill/>
          <a:ln w="9525">
            <a:solidFill>
              <a:srgbClr val="0070C0"/>
            </a:solidFill>
            <a:prstDash val="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kumimoji="1" lang="ja-JP" altLang="en-US" sz="1100" dirty="0" smtClean="0">
                <a:solidFill>
                  <a:schemeClr val="tx1"/>
                </a:solidFill>
                <a:latin typeface="ＭＳ Ｐ明朝" pitchFamily="18" charset="-128"/>
                <a:ea typeface="ＭＳ Ｐ明朝" pitchFamily="18" charset="-128"/>
              </a:rPr>
              <a:t>新たな</a:t>
            </a:r>
            <a:endParaRPr kumimoji="1" lang="en-US" altLang="ja-JP" sz="1100" dirty="0" smtClean="0">
              <a:solidFill>
                <a:schemeClr val="tx1"/>
              </a:solidFill>
              <a:latin typeface="ＭＳ Ｐ明朝" pitchFamily="18" charset="-128"/>
              <a:ea typeface="ＭＳ Ｐ明朝" pitchFamily="18" charset="-128"/>
            </a:endParaRPr>
          </a:p>
          <a:p>
            <a:pPr algn="ctr"/>
            <a:r>
              <a:rPr kumimoji="1" lang="ja-JP" altLang="en-US" sz="1100" dirty="0" smtClean="0">
                <a:solidFill>
                  <a:schemeClr val="tx1"/>
                </a:solidFill>
                <a:latin typeface="ＭＳ Ｐ明朝" pitchFamily="18" charset="-128"/>
                <a:ea typeface="ＭＳ Ｐ明朝" pitchFamily="18" charset="-128"/>
              </a:rPr>
              <a:t>歩行者動線</a:t>
            </a:r>
            <a:endParaRPr kumimoji="1" lang="en-US" altLang="ja-JP" sz="1100" dirty="0" smtClean="0">
              <a:solidFill>
                <a:schemeClr val="tx1"/>
              </a:solidFill>
              <a:latin typeface="ＭＳ Ｐ明朝" pitchFamily="18" charset="-128"/>
              <a:ea typeface="ＭＳ Ｐ明朝" pitchFamily="18" charset="-128"/>
            </a:endParaRPr>
          </a:p>
          <a:p>
            <a:pPr algn="ctr"/>
            <a:r>
              <a:rPr lang="en-US" altLang="ja-JP" sz="1100" dirty="0" smtClean="0">
                <a:solidFill>
                  <a:schemeClr val="tx1"/>
                </a:solidFill>
                <a:latin typeface="ＭＳ Ｐ明朝" pitchFamily="18" charset="-128"/>
                <a:ea typeface="ＭＳ Ｐ明朝" pitchFamily="18" charset="-128"/>
              </a:rPr>
              <a:t>【</a:t>
            </a:r>
            <a:r>
              <a:rPr lang="ja-JP" altLang="en-US" sz="1100" dirty="0" smtClean="0">
                <a:solidFill>
                  <a:schemeClr val="tx1"/>
                </a:solidFill>
                <a:latin typeface="ＭＳ Ｐ明朝" pitchFamily="18" charset="-128"/>
                <a:ea typeface="ＭＳ Ｐ明朝" pitchFamily="18" charset="-128"/>
              </a:rPr>
              <a:t>デッキレベル</a:t>
            </a:r>
            <a:r>
              <a:rPr lang="en-US" altLang="ja-JP" sz="1100" dirty="0" smtClean="0">
                <a:solidFill>
                  <a:schemeClr val="tx1"/>
                </a:solidFill>
                <a:latin typeface="ＭＳ Ｐ明朝" pitchFamily="18" charset="-128"/>
                <a:ea typeface="ＭＳ Ｐ明朝" pitchFamily="18" charset="-128"/>
              </a:rPr>
              <a:t>】</a:t>
            </a:r>
            <a:endParaRPr kumimoji="1" lang="en-US" altLang="ja-JP" sz="1100" dirty="0" smtClean="0">
              <a:solidFill>
                <a:schemeClr val="tx1"/>
              </a:solidFill>
              <a:latin typeface="ＭＳ Ｐ明朝" pitchFamily="18" charset="-128"/>
              <a:ea typeface="ＭＳ Ｐ明朝" pitchFamily="18" charset="-128"/>
            </a:endParaRPr>
          </a:p>
          <a:p>
            <a:pPr algn="ctr"/>
            <a:r>
              <a:rPr lang="ja-JP" altLang="en-US" sz="1100" dirty="0" smtClean="0">
                <a:solidFill>
                  <a:schemeClr val="tx1"/>
                </a:solidFill>
                <a:latin typeface="ＭＳ Ｐ明朝" pitchFamily="18" charset="-128"/>
                <a:ea typeface="ＭＳ Ｐ明朝" pitchFamily="18" charset="-128"/>
              </a:rPr>
              <a:t>（約</a:t>
            </a:r>
            <a:r>
              <a:rPr lang="en-US" altLang="ja-JP" sz="1100" dirty="0" smtClean="0">
                <a:solidFill>
                  <a:schemeClr val="tx1"/>
                </a:solidFill>
                <a:latin typeface="ＭＳ Ｐ明朝" pitchFamily="18" charset="-128"/>
                <a:ea typeface="ＭＳ Ｐ明朝" pitchFamily="18" charset="-128"/>
              </a:rPr>
              <a:t>410m</a:t>
            </a:r>
            <a:r>
              <a:rPr lang="ja-JP" altLang="en-US" sz="1100" dirty="0" smtClean="0">
                <a:solidFill>
                  <a:schemeClr val="tx1"/>
                </a:solidFill>
                <a:latin typeface="ＭＳ Ｐ明朝" pitchFamily="18" charset="-128"/>
                <a:ea typeface="ＭＳ Ｐ明朝" pitchFamily="18" charset="-128"/>
              </a:rPr>
              <a:t>）</a:t>
            </a:r>
            <a:endParaRPr kumimoji="1" lang="ja-JP" altLang="en-US" sz="1100" dirty="0">
              <a:solidFill>
                <a:schemeClr val="tx1"/>
              </a:solidFill>
              <a:latin typeface="ＭＳ Ｐ明朝" pitchFamily="18" charset="-128"/>
              <a:ea typeface="ＭＳ Ｐ明朝" pitchFamily="18" charset="-128"/>
            </a:endParaRPr>
          </a:p>
        </p:txBody>
      </p:sp>
      <p:sp>
        <p:nvSpPr>
          <p:cNvPr id="73" name="正方形/長方形 72"/>
          <p:cNvSpPr/>
          <p:nvPr/>
        </p:nvSpPr>
        <p:spPr>
          <a:xfrm>
            <a:off x="4520953" y="3645029"/>
            <a:ext cx="1728192" cy="600164"/>
          </a:xfrm>
          <a:prstGeom prst="rect">
            <a:avLst/>
          </a:prstGeom>
        </p:spPr>
        <p:txBody>
          <a:bodyPr wrap="square">
            <a:spAutoFit/>
          </a:bodyPr>
          <a:lstStyle/>
          <a:p>
            <a:r>
              <a:rPr lang="ja-JP" altLang="en-US" sz="1100" dirty="0" smtClean="0">
                <a:latin typeface="ＭＳ Ｐ明朝" pitchFamily="18" charset="-128"/>
                <a:ea typeface="ＭＳ Ｐ明朝" pitchFamily="18" charset="-128"/>
              </a:rPr>
              <a:t>大阪駅の南北間移動が、デッキネットワークの完成により、</a:t>
            </a:r>
            <a:r>
              <a:rPr lang="en-US" altLang="ja-JP" sz="1100" dirty="0" smtClean="0">
                <a:latin typeface="ＭＳ Ｐ明朝" pitchFamily="18" charset="-128"/>
                <a:ea typeface="ＭＳ Ｐ明朝" pitchFamily="18" charset="-128"/>
              </a:rPr>
              <a:t>430</a:t>
            </a:r>
            <a:r>
              <a:rPr lang="ja-JP" altLang="en-US" sz="1100" dirty="0" smtClean="0">
                <a:latin typeface="ＭＳ Ｐ明朝" pitchFamily="18" charset="-128"/>
                <a:ea typeface="ＭＳ Ｐ明朝" pitchFamily="18" charset="-128"/>
              </a:rPr>
              <a:t>ｍ（約</a:t>
            </a:r>
            <a:r>
              <a:rPr lang="en-US" altLang="ja-JP" sz="1100" dirty="0" smtClean="0">
                <a:latin typeface="ＭＳ Ｐ明朝" pitchFamily="18" charset="-128"/>
                <a:ea typeface="ＭＳ Ｐ明朝" pitchFamily="18" charset="-128"/>
              </a:rPr>
              <a:t>5</a:t>
            </a:r>
            <a:r>
              <a:rPr lang="ja-JP" altLang="en-US" sz="1100" dirty="0" smtClean="0">
                <a:latin typeface="ＭＳ Ｐ明朝" pitchFamily="18" charset="-128"/>
                <a:ea typeface="ＭＳ Ｐ明朝" pitchFamily="18" charset="-128"/>
              </a:rPr>
              <a:t>分）短縮</a:t>
            </a:r>
            <a:endParaRPr lang="ja-JP" altLang="en-US" sz="1100" dirty="0">
              <a:latin typeface="ＭＳ Ｐ明朝" pitchFamily="18" charset="-128"/>
              <a:ea typeface="ＭＳ Ｐ明朝" pitchFamily="18" charset="-128"/>
            </a:endParaRPr>
          </a:p>
        </p:txBody>
      </p:sp>
      <p:sp>
        <p:nvSpPr>
          <p:cNvPr id="76" name="正方形/長方形 75"/>
          <p:cNvSpPr/>
          <p:nvPr/>
        </p:nvSpPr>
        <p:spPr>
          <a:xfrm>
            <a:off x="5241035" y="5157234"/>
            <a:ext cx="864096" cy="369332"/>
          </a:xfrm>
          <a:prstGeom prst="rect">
            <a:avLst/>
          </a:prstGeom>
        </p:spPr>
        <p:txBody>
          <a:bodyPr wrap="square">
            <a:spAutoFit/>
          </a:bodyPr>
          <a:lstStyle/>
          <a:p>
            <a:r>
              <a:rPr lang="en-US" altLang="ja-JP" sz="900" dirty="0" smtClean="0">
                <a:latin typeface="ＭＳ Ｐ明朝" pitchFamily="18" charset="-128"/>
                <a:ea typeface="ＭＳ Ｐ明朝" pitchFamily="18" charset="-128"/>
              </a:rPr>
              <a:t>430</a:t>
            </a:r>
            <a:r>
              <a:rPr lang="ja-JP" altLang="en-US" sz="900" dirty="0" smtClean="0">
                <a:latin typeface="ＭＳ Ｐ明朝" pitchFamily="18" charset="-128"/>
                <a:ea typeface="ＭＳ Ｐ明朝" pitchFamily="18" charset="-128"/>
              </a:rPr>
              <a:t>ｍ（約</a:t>
            </a:r>
            <a:r>
              <a:rPr lang="en-US" altLang="ja-JP" sz="900" dirty="0" smtClean="0">
                <a:latin typeface="ＭＳ Ｐ明朝" pitchFamily="18" charset="-128"/>
                <a:ea typeface="ＭＳ Ｐ明朝" pitchFamily="18" charset="-128"/>
              </a:rPr>
              <a:t>5</a:t>
            </a:r>
            <a:r>
              <a:rPr lang="ja-JP" altLang="en-US" sz="900" dirty="0" smtClean="0">
                <a:latin typeface="ＭＳ Ｐ明朝" pitchFamily="18" charset="-128"/>
                <a:ea typeface="ＭＳ Ｐ明朝" pitchFamily="18" charset="-128"/>
              </a:rPr>
              <a:t>分）</a:t>
            </a:r>
            <a:endParaRPr lang="en-US" altLang="ja-JP" sz="900" dirty="0" smtClean="0">
              <a:latin typeface="ＭＳ Ｐ明朝" pitchFamily="18" charset="-128"/>
              <a:ea typeface="ＭＳ Ｐ明朝" pitchFamily="18" charset="-128"/>
            </a:endParaRPr>
          </a:p>
          <a:p>
            <a:r>
              <a:rPr lang="ja-JP" altLang="en-US" sz="900" dirty="0" smtClean="0">
                <a:latin typeface="ＭＳ Ｐ明朝" pitchFamily="18" charset="-128"/>
                <a:ea typeface="ＭＳ Ｐ明朝" pitchFamily="18" charset="-128"/>
              </a:rPr>
              <a:t>短縮</a:t>
            </a:r>
            <a:endParaRPr lang="ja-JP" altLang="en-US" sz="900" dirty="0">
              <a:latin typeface="ＭＳ Ｐ明朝" pitchFamily="18" charset="-128"/>
              <a:ea typeface="ＭＳ Ｐ明朝" pitchFamily="18" charset="-128"/>
            </a:endParaRPr>
          </a:p>
        </p:txBody>
      </p:sp>
      <p:cxnSp>
        <p:nvCxnSpPr>
          <p:cNvPr id="131" name="直線コネクタ 130"/>
          <p:cNvCxnSpPr/>
          <p:nvPr/>
        </p:nvCxnSpPr>
        <p:spPr>
          <a:xfrm flipH="1" flipV="1">
            <a:off x="3872882" y="3789040"/>
            <a:ext cx="936102" cy="576064"/>
          </a:xfrm>
          <a:prstGeom prst="line">
            <a:avLst/>
          </a:prstGeom>
          <a:ln w="19050">
            <a:solidFill>
              <a:srgbClr val="00B050"/>
            </a:solidFill>
            <a:headEnd type="none" w="med" len="med"/>
            <a:tailEnd type="arrow" w="med" len="med"/>
          </a:ln>
          <a:effectLst>
            <a:glow rad="63500">
              <a:schemeClr val="accent3">
                <a:satMod val="175000"/>
                <a:alpha val="40000"/>
              </a:schemeClr>
            </a:glow>
          </a:effectLst>
        </p:spPr>
        <p:style>
          <a:lnRef idx="1">
            <a:schemeClr val="accent1"/>
          </a:lnRef>
          <a:fillRef idx="0">
            <a:schemeClr val="accent1"/>
          </a:fillRef>
          <a:effectRef idx="0">
            <a:schemeClr val="accent1"/>
          </a:effectRef>
          <a:fontRef idx="minor">
            <a:schemeClr val="tx1"/>
          </a:fontRef>
        </p:style>
      </p:cxnSp>
      <p:sp>
        <p:nvSpPr>
          <p:cNvPr id="62" name="フリーフォーム 61"/>
          <p:cNvSpPr/>
          <p:nvPr/>
        </p:nvSpPr>
        <p:spPr>
          <a:xfrm>
            <a:off x="5889110" y="4039744"/>
            <a:ext cx="1997596" cy="1981545"/>
          </a:xfrm>
          <a:custGeom>
            <a:avLst/>
            <a:gdLst>
              <a:gd name="connsiteX0" fmla="*/ 0 w 1981200"/>
              <a:gd name="connsiteY0" fmla="*/ 809625 h 809625"/>
              <a:gd name="connsiteX1" fmla="*/ 1800225 w 1981200"/>
              <a:gd name="connsiteY1" fmla="*/ 504825 h 809625"/>
              <a:gd name="connsiteX2" fmla="*/ 1981200 w 1981200"/>
              <a:gd name="connsiteY2" fmla="*/ 0 h 809625"/>
              <a:gd name="connsiteX0" fmla="*/ 0 w 1925588"/>
              <a:gd name="connsiteY0" fmla="*/ 613393 h 613393"/>
              <a:gd name="connsiteX1" fmla="*/ 1744613 w 1925588"/>
              <a:gd name="connsiteY1" fmla="*/ 504825 h 613393"/>
              <a:gd name="connsiteX2" fmla="*/ 1925588 w 1925588"/>
              <a:gd name="connsiteY2" fmla="*/ 0 h 613393"/>
              <a:gd name="connsiteX0" fmla="*/ 0 w 1925588"/>
              <a:gd name="connsiteY0" fmla="*/ 613393 h 613393"/>
              <a:gd name="connsiteX1" fmla="*/ 1925588 w 1925588"/>
              <a:gd name="connsiteY1" fmla="*/ 0 h 613393"/>
              <a:gd name="connsiteX0" fmla="*/ 72008 w 1997596"/>
              <a:gd name="connsiteY0" fmla="*/ 613393 h 1981545"/>
              <a:gd name="connsiteX1" fmla="*/ 0 w 1997596"/>
              <a:gd name="connsiteY1" fmla="*/ 1981545 h 1981545"/>
              <a:gd name="connsiteX2" fmla="*/ 1997596 w 1997596"/>
              <a:gd name="connsiteY2" fmla="*/ 0 h 1981545"/>
              <a:gd name="connsiteX0" fmla="*/ 0 w 1997596"/>
              <a:gd name="connsiteY0" fmla="*/ 1981545 h 1981545"/>
              <a:gd name="connsiteX1" fmla="*/ 1997596 w 1997596"/>
              <a:gd name="connsiteY1" fmla="*/ 0 h 1981545"/>
            </a:gdLst>
            <a:ahLst/>
            <a:cxnLst>
              <a:cxn ang="0">
                <a:pos x="connsiteX0" y="connsiteY0"/>
              </a:cxn>
              <a:cxn ang="0">
                <a:pos x="connsiteX1" y="connsiteY1"/>
              </a:cxn>
            </a:cxnLst>
            <a:rect l="l" t="t" r="r" b="b"/>
            <a:pathLst>
              <a:path w="1997596" h="1981545">
                <a:moveTo>
                  <a:pt x="0" y="1981545"/>
                </a:moveTo>
                <a:lnTo>
                  <a:pt x="1997596" y="0"/>
                </a:lnTo>
              </a:path>
            </a:pathLst>
          </a:custGeom>
          <a:ln w="12700">
            <a:solidFill>
              <a:srgbClr val="0070C0"/>
            </a:solidFill>
            <a:tailEnd type="arrow"/>
          </a:ln>
          <a:effectLst>
            <a:glow rad="63500">
              <a:schemeClr val="accent1">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solidFill>
                <a:srgbClr val="00B050"/>
              </a:solidFill>
            </a:endParaRPr>
          </a:p>
        </p:txBody>
      </p:sp>
      <p:sp>
        <p:nvSpPr>
          <p:cNvPr id="136" name="円/楕円 135"/>
          <p:cNvSpPr/>
          <p:nvPr/>
        </p:nvSpPr>
        <p:spPr>
          <a:xfrm rot="1532808">
            <a:off x="6122256" y="3165638"/>
            <a:ext cx="773893" cy="643957"/>
          </a:xfrm>
          <a:prstGeom prst="ellipse">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37" name="正方形/長方形 136"/>
          <p:cNvSpPr/>
          <p:nvPr/>
        </p:nvSpPr>
        <p:spPr>
          <a:xfrm>
            <a:off x="5097023" y="1772816"/>
            <a:ext cx="1656184" cy="720080"/>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r>
              <a:rPr kumimoji="1" lang="ja-JP" altLang="en-US" sz="1100" dirty="0" smtClean="0">
                <a:solidFill>
                  <a:schemeClr val="tx1"/>
                </a:solidFill>
                <a:latin typeface="ＭＳ Ｐ明朝" pitchFamily="18" charset="-128"/>
                <a:ea typeface="ＭＳ Ｐ明朝" pitchFamily="18" charset="-128"/>
              </a:rPr>
              <a:t>うめきた</a:t>
            </a:r>
            <a:r>
              <a:rPr kumimoji="1" lang="en-US" altLang="ja-JP" sz="1100" dirty="0" smtClean="0">
                <a:solidFill>
                  <a:schemeClr val="tx1"/>
                </a:solidFill>
                <a:latin typeface="ＭＳ Ｐ明朝" pitchFamily="18" charset="-128"/>
                <a:ea typeface="ＭＳ Ｐ明朝" pitchFamily="18" charset="-128"/>
              </a:rPr>
              <a:t>2</a:t>
            </a:r>
            <a:r>
              <a:rPr kumimoji="1" lang="ja-JP" altLang="en-US" sz="1100" dirty="0" smtClean="0">
                <a:solidFill>
                  <a:schemeClr val="tx1"/>
                </a:solidFill>
                <a:latin typeface="ＭＳ Ｐ明朝" pitchFamily="18" charset="-128"/>
                <a:ea typeface="ＭＳ Ｐ明朝" pitchFamily="18" charset="-128"/>
              </a:rPr>
              <a:t>期区域との回遊性向上の</a:t>
            </a:r>
            <a:r>
              <a:rPr lang="ja-JP" altLang="en-US" sz="1100" dirty="0" smtClean="0">
                <a:solidFill>
                  <a:schemeClr val="tx1"/>
                </a:solidFill>
                <a:latin typeface="ＭＳ Ｐ明朝" pitchFamily="18" charset="-128"/>
                <a:ea typeface="ＭＳ Ｐ明朝" pitchFamily="18" charset="-128"/>
              </a:rPr>
              <a:t>ため、ＪＲ大阪駅との動線確保を検討</a:t>
            </a:r>
            <a:endParaRPr kumimoji="1" lang="ja-JP" altLang="en-US" sz="1100" dirty="0">
              <a:solidFill>
                <a:schemeClr val="tx1"/>
              </a:solidFill>
              <a:latin typeface="ＭＳ Ｐ明朝" pitchFamily="18" charset="-128"/>
              <a:ea typeface="ＭＳ Ｐ明朝" pitchFamily="18" charset="-128"/>
            </a:endParaRPr>
          </a:p>
        </p:txBody>
      </p:sp>
      <p:cxnSp>
        <p:nvCxnSpPr>
          <p:cNvPr id="138" name="直線コネクタ 137"/>
          <p:cNvCxnSpPr>
            <a:stCxn id="136" idx="1"/>
          </p:cNvCxnSpPr>
          <p:nvPr/>
        </p:nvCxnSpPr>
        <p:spPr>
          <a:xfrm flipH="1" flipV="1">
            <a:off x="6321158" y="2492896"/>
            <a:ext cx="39327" cy="671310"/>
          </a:xfrm>
          <a:prstGeom prst="line">
            <a:avLst/>
          </a:prstGeom>
          <a:ln w="12700">
            <a:solidFill>
              <a:srgbClr val="FF0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80" name="Text Box 8"/>
          <p:cNvSpPr txBox="1">
            <a:spLocks noChangeArrowheads="1"/>
          </p:cNvSpPr>
          <p:nvPr/>
        </p:nvSpPr>
        <p:spPr bwMode="auto">
          <a:xfrm>
            <a:off x="776578" y="3285069"/>
            <a:ext cx="432047" cy="144015"/>
          </a:xfrm>
          <a:prstGeom prst="rect">
            <a:avLst/>
          </a:prstGeom>
          <a:noFill/>
          <a:ln w="9525">
            <a:noFill/>
            <a:miter lim="800000"/>
            <a:headEnd/>
            <a:tailEnd/>
          </a:ln>
        </p:spPr>
        <p:txBody>
          <a:bodyPr vert="horz" wrap="none" lIns="91440" tIns="45720" rIns="91440" bIns="45720" numCol="1" anchor="t" anchorCtr="0" compatLnSpc="1">
            <a:prstTxWarp prst="textNoShape">
              <a:avLst/>
            </a:prstTxWarp>
          </a:bodyPr>
          <a:lstStyle/>
          <a:p>
            <a:pPr marL="0" marR="0" lvl="0" indent="0" algn="ctr" defTabSz="914400" rtl="0" eaLnBrk="1" fontAlgn="base" latinLnBrk="0" hangingPunct="1">
              <a:lnSpc>
                <a:spcPct val="96000"/>
              </a:lnSpc>
              <a:spcBef>
                <a:spcPct val="0"/>
              </a:spcBef>
              <a:spcAft>
                <a:spcPct val="0"/>
              </a:spcAft>
              <a:buClrTx/>
              <a:buSzTx/>
              <a:buFontTx/>
              <a:buNone/>
              <a:tabLst/>
            </a:pPr>
            <a:r>
              <a:rPr lang="ja-JP" altLang="en-US" sz="700" b="1" dirty="0" smtClean="0">
                <a:solidFill>
                  <a:srgbClr val="0000FF"/>
                </a:solidFill>
                <a:latin typeface="メイリオ" pitchFamily="50" charset="-128"/>
                <a:ea typeface="メイリオ" pitchFamily="50" charset="-128"/>
                <a:cs typeface="ＭＳ Ｐゴシック" pitchFamily="50" charset="-128"/>
              </a:rPr>
              <a:t>新</a:t>
            </a:r>
            <a:r>
              <a:rPr kumimoji="1" lang="ja-JP" sz="700" b="1" i="0" u="none" strike="noStrike" cap="none" normalizeH="0" baseline="0" dirty="0" smtClean="0">
                <a:ln>
                  <a:noFill/>
                </a:ln>
                <a:solidFill>
                  <a:srgbClr val="0000FF"/>
                </a:solidFill>
                <a:effectLst/>
                <a:latin typeface="メイリオ" pitchFamily="50" charset="-128"/>
                <a:ea typeface="メイリオ" pitchFamily="50" charset="-128"/>
                <a:cs typeface="ＭＳ Ｐゴシック" pitchFamily="50" charset="-128"/>
              </a:rPr>
              <a:t>駅</a:t>
            </a:r>
            <a:endParaRPr kumimoji="1" lang="ja-JP" sz="700" b="1" i="0" u="none" strike="noStrike" cap="none" normalizeH="0" baseline="0" dirty="0" smtClean="0">
              <a:ln>
                <a:noFill/>
              </a:ln>
              <a:solidFill>
                <a:schemeClr val="tx1"/>
              </a:solidFill>
              <a:effectLst/>
              <a:latin typeface="Arial" pitchFamily="34" charset="0"/>
              <a:ea typeface="ＭＳ Ｐゴシック" pitchFamily="50" charset="-128"/>
              <a:cs typeface="ＭＳ Ｐゴシック" pitchFamily="50" charset="-128"/>
            </a:endParaRPr>
          </a:p>
        </p:txBody>
      </p:sp>
      <p:sp>
        <p:nvSpPr>
          <p:cNvPr id="86" name="スライド番号プレースホルダ 85"/>
          <p:cNvSpPr>
            <a:spLocks noGrp="1"/>
          </p:cNvSpPr>
          <p:nvPr>
            <p:ph type="sldNum" sz="quarter" idx="12"/>
          </p:nvPr>
        </p:nvSpPr>
        <p:spPr/>
        <p:txBody>
          <a:bodyPr/>
          <a:lstStyle/>
          <a:p>
            <a:fld id="{37EF5067-3AB7-4642-9103-42CBD40CC6D9}" type="slidenum">
              <a:rPr kumimoji="1" lang="ja-JP" altLang="en-US" smtClean="0"/>
              <a:pPr/>
              <a:t>12</a:t>
            </a:fld>
            <a:endParaRPr kumimoji="1" lang="ja-JP" altLang="en-US" dirty="0"/>
          </a:p>
        </p:txBody>
      </p:sp>
    </p:spTree>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表 12"/>
          <p:cNvGraphicFramePr>
            <a:graphicFrameLocks noGrp="1"/>
          </p:cNvGraphicFramePr>
          <p:nvPr>
            <p:extLst>
              <p:ext uri="{D42A27DB-BD31-4B8C-83A1-F6EECF244321}">
                <p14:modId xmlns:p14="http://schemas.microsoft.com/office/powerpoint/2010/main" val="2604094795"/>
              </p:ext>
            </p:extLst>
          </p:nvPr>
        </p:nvGraphicFramePr>
        <p:xfrm>
          <a:off x="272480" y="306598"/>
          <a:ext cx="9419547" cy="6434770"/>
        </p:xfrm>
        <a:graphic>
          <a:graphicData uri="http://schemas.openxmlformats.org/drawingml/2006/table">
            <a:tbl>
              <a:tblPr firstRow="1" bandRow="1">
                <a:tableStyleId>{2D5ABB26-0587-4C30-8999-92F81FD0307C}</a:tableStyleId>
              </a:tblPr>
              <a:tblGrid>
                <a:gridCol w="2106234">
                  <a:extLst>
                    <a:ext uri="{9D8B030D-6E8A-4147-A177-3AD203B41FA5}">
                      <a16:colId xmlns:a16="http://schemas.microsoft.com/office/drawing/2014/main" val="20000"/>
                    </a:ext>
                  </a:extLst>
                </a:gridCol>
                <a:gridCol w="270030">
                  <a:extLst>
                    <a:ext uri="{9D8B030D-6E8A-4147-A177-3AD203B41FA5}">
                      <a16:colId xmlns:a16="http://schemas.microsoft.com/office/drawing/2014/main" val="20001"/>
                    </a:ext>
                  </a:extLst>
                </a:gridCol>
                <a:gridCol w="5832648">
                  <a:extLst>
                    <a:ext uri="{9D8B030D-6E8A-4147-A177-3AD203B41FA5}">
                      <a16:colId xmlns:a16="http://schemas.microsoft.com/office/drawing/2014/main" val="20002"/>
                    </a:ext>
                  </a:extLst>
                </a:gridCol>
                <a:gridCol w="1210635">
                  <a:extLst>
                    <a:ext uri="{9D8B030D-6E8A-4147-A177-3AD203B41FA5}">
                      <a16:colId xmlns:a16="http://schemas.microsoft.com/office/drawing/2014/main" val="20003"/>
                    </a:ext>
                  </a:extLst>
                </a:gridCol>
              </a:tblGrid>
              <a:tr h="329608">
                <a:tc>
                  <a:txBody>
                    <a:bodyPr/>
                    <a:lstStyle/>
                    <a:p>
                      <a:pPr algn="ct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従来の支援の方法・内容</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a:txBody>
                    <a:bodyPr/>
                    <a:lstStyle/>
                    <a:p>
                      <a:pPr algn="ct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改革の内容</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考え方</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6105162">
                <a:tc>
                  <a:txBody>
                    <a:bodyPr/>
                    <a:lstStyle/>
                    <a:p>
                      <a:r>
                        <a:rPr kumimoji="1" lang="ja-JP" altLang="en-US" sz="1200" dirty="0" smtClean="0">
                          <a:solidFill>
                            <a:schemeClr val="tx1"/>
                          </a:solidFill>
                          <a:latin typeface="ＭＳ Ｐ明朝" panose="02020600040205080304" pitchFamily="18" charset="-128"/>
                          <a:ea typeface="ＭＳ Ｐ明朝" panose="02020600040205080304" pitchFamily="18" charset="-128"/>
                        </a:rPr>
                        <a:t>○</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1962</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2008</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82550" indent="-82550"/>
                      <a:r>
                        <a:rPr kumimoji="1" lang="ja-JP" altLang="en-US" sz="1200" dirty="0" smtClean="0">
                          <a:solidFill>
                            <a:schemeClr val="tx1"/>
                          </a:solidFill>
                          <a:latin typeface="ＭＳ Ｐ明朝" panose="02020600040205080304" pitchFamily="18" charset="-128"/>
                          <a:ea typeface="ＭＳ Ｐ明朝" panose="02020600040205080304" pitchFamily="18" charset="-128"/>
                        </a:rPr>
                        <a:t>　国・府・市が伝承運営費補助として支出</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2009</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2011</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82550" indent="-82550"/>
                      <a:r>
                        <a:rPr kumimoji="1" lang="ja-JP" altLang="en-US" sz="1200" dirty="0" smtClean="0">
                          <a:solidFill>
                            <a:schemeClr val="tx1"/>
                          </a:solidFill>
                          <a:latin typeface="ＭＳ Ｐ明朝" panose="02020600040205080304" pitchFamily="18" charset="-128"/>
                          <a:ea typeface="ＭＳ Ｐ明朝" panose="02020600040205080304" pitchFamily="18" charset="-128"/>
                        </a:rPr>
                        <a:t>　国・市が伝承運営費補助として支出、府が事業費補助へ転換</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2012</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国：伝承運営費補助</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府：師弟間伝承費補助</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a:t>
                      </a:r>
                      <a:r>
                        <a:rPr kumimoji="1" lang="ja-JP" altLang="en-US" sz="1200" baseline="0" dirty="0" smtClean="0">
                          <a:solidFill>
                            <a:schemeClr val="tx1"/>
                          </a:solidFill>
                          <a:latin typeface="ＭＳ Ｐ明朝" panose="02020600040205080304" pitchFamily="18" charset="-128"/>
                          <a:ea typeface="ＭＳ Ｐ明朝" panose="02020600040205080304" pitchFamily="18" charset="-128"/>
                        </a:rPr>
                        <a:t> </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実地研修費補助</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市：養成費補助</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a:t>
                      </a:r>
                      <a:r>
                        <a:rPr kumimoji="1" lang="ja-JP" altLang="en-US" sz="1200" baseline="0" dirty="0" smtClean="0">
                          <a:solidFill>
                            <a:schemeClr val="tx1"/>
                          </a:solidFill>
                          <a:latin typeface="ＭＳ Ｐ明朝" panose="02020600040205080304" pitchFamily="18" charset="-128"/>
                          <a:ea typeface="ＭＳ Ｐ明朝" panose="02020600040205080304" pitchFamily="18" charset="-128"/>
                        </a:rPr>
                        <a:t> </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運営費補助</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2013</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2014</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国：伝承運営費補助</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府：技芸員活動費補助</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実地研修費補助</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市：技芸員活動費補助</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a:t>
                      </a:r>
                      <a:r>
                        <a:rPr kumimoji="1" lang="ja-JP" altLang="en-US" sz="1200" baseline="0" dirty="0" smtClean="0">
                          <a:solidFill>
                            <a:schemeClr val="tx1"/>
                          </a:solidFill>
                          <a:latin typeface="ＭＳ Ｐ明朝" panose="02020600040205080304" pitchFamily="18" charset="-128"/>
                          <a:ea typeface="ＭＳ Ｐ明朝" panose="02020600040205080304" pitchFamily="18" charset="-128"/>
                        </a:rPr>
                        <a:t> 集客連動型運営補助</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　</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88900" indent="-88900"/>
                      <a:r>
                        <a:rPr kumimoji="1" lang="ja-JP" altLang="en-US" sz="1200" dirty="0" smtClean="0">
                          <a:solidFill>
                            <a:schemeClr val="tx1"/>
                          </a:solidFill>
                          <a:latin typeface="ＭＳ Ｐ明朝" panose="02020600040205080304" pitchFamily="18" charset="-128"/>
                          <a:ea typeface="ＭＳ Ｐ明朝" panose="02020600040205080304" pitchFamily="18" charset="-128"/>
                        </a:rPr>
                        <a:t>・日本を代表する伝統芸能として、「人形浄瑠璃文楽」の普及・振興を図るため、文楽の公開・普及・伝承者の育成等の運営を行う文楽協会に対し支援。</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endParaRPr kumimoji="1" lang="ja-JP" altLang="en-US" sz="1200" dirty="0" smtClean="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smtClean="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smtClean="0">
                          <a:solidFill>
                            <a:schemeClr val="tx1"/>
                          </a:solidFill>
                          <a:latin typeface="ＭＳ Ｐゴシック" panose="020B0600070205080204" pitchFamily="50" charset="-128"/>
                          <a:ea typeface="ＭＳ Ｐゴシック" panose="020B0600070205080204" pitchFamily="50" charset="-128"/>
                          <a:cs typeface="+mn-cs"/>
                        </a:rPr>
                        <a:t>大阪府</a:t>
                      </a:r>
                      <a:r>
                        <a:rPr kumimoji="1" lang="en-US" altLang="ja-JP" sz="1200" kern="1200" dirty="0" smtClean="0">
                          <a:solidFill>
                            <a:schemeClr val="tx1"/>
                          </a:solidFill>
                          <a:latin typeface="ＭＳ Ｐゴシック" panose="020B0600070205080204" pitchFamily="50" charset="-128"/>
                          <a:ea typeface="ＭＳ Ｐゴシック" panose="020B0600070205080204" pitchFamily="50" charset="-128"/>
                          <a:cs typeface="+mn-cs"/>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明朝" panose="02020600040205080304" pitchFamily="18" charset="-128"/>
                          <a:ea typeface="ＭＳ Ｐ明朝" panose="02020600040205080304" pitchFamily="18" charset="-128"/>
                          <a:cs typeface="+mn-cs"/>
                        </a:rPr>
                        <a:t>・</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伝承運営費補助から、伝承事業補助へと支援手法を転換</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明朝" panose="02020600040205080304" pitchFamily="18" charset="-128"/>
                          <a:ea typeface="ＭＳ Ｐ明朝" panose="02020600040205080304" pitchFamily="18" charset="-128"/>
                          <a:cs typeface="+mn-cs"/>
                        </a:rPr>
                        <a:t>　　</a:t>
                      </a:r>
                      <a:r>
                        <a:rPr kumimoji="1" lang="en-US" altLang="ja-JP" sz="1200" kern="1200" dirty="0" smtClean="0">
                          <a:solidFill>
                            <a:schemeClr val="tx1"/>
                          </a:solidFill>
                          <a:latin typeface="ＭＳ Ｐ明朝" panose="02020600040205080304" pitchFamily="18" charset="-128"/>
                          <a:ea typeface="ＭＳ Ｐ明朝" panose="02020600040205080304" pitchFamily="18" charset="-128"/>
                          <a:cs typeface="+mn-cs"/>
                        </a:rPr>
                        <a:t>2008</a:t>
                      </a:r>
                      <a:r>
                        <a:rPr kumimoji="1" lang="ja-JP" altLang="en-US" sz="1200" kern="1200" dirty="0" smtClean="0">
                          <a:solidFill>
                            <a:schemeClr val="tx1"/>
                          </a:solidFill>
                          <a:latin typeface="ＭＳ Ｐ明朝" panose="02020600040205080304" pitchFamily="18" charset="-128"/>
                          <a:ea typeface="ＭＳ Ｐ明朝" panose="02020600040205080304" pitchFamily="18" charset="-128"/>
                          <a:cs typeface="+mn-cs"/>
                        </a:rPr>
                        <a:t>年度まで　伝承運営費補助として支出</a:t>
                      </a:r>
                      <a:endParaRPr kumimoji="1" lang="en-US" altLang="ja-JP" sz="1200" kern="1200" dirty="0" smtClean="0">
                        <a:solidFill>
                          <a:schemeClr val="tx1"/>
                        </a:solidFill>
                        <a:latin typeface="ＭＳ Ｐ明朝" panose="02020600040205080304" pitchFamily="18" charset="-128"/>
                        <a:ea typeface="ＭＳ Ｐ明朝" panose="02020600040205080304" pitchFamily="18"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明朝" panose="02020600040205080304" pitchFamily="18" charset="-128"/>
                          <a:ea typeface="ＭＳ Ｐ明朝" panose="02020600040205080304" pitchFamily="18" charset="-128"/>
                          <a:cs typeface="+mn-cs"/>
                        </a:rPr>
                        <a:t>　→</a:t>
                      </a:r>
                      <a:r>
                        <a:rPr kumimoji="1" lang="en-US" altLang="ja-JP" sz="1200" kern="1200" dirty="0" smtClean="0">
                          <a:solidFill>
                            <a:schemeClr val="tx1"/>
                          </a:solidFill>
                          <a:latin typeface="ＭＳ Ｐ明朝" panose="02020600040205080304" pitchFamily="18" charset="-128"/>
                          <a:ea typeface="ＭＳ Ｐ明朝" panose="02020600040205080304" pitchFamily="18" charset="-128"/>
                          <a:cs typeface="+mn-cs"/>
                        </a:rPr>
                        <a:t>2009</a:t>
                      </a:r>
                      <a:r>
                        <a:rPr kumimoji="1" lang="ja-JP" altLang="en-US" sz="1200" kern="1200" dirty="0" smtClean="0">
                          <a:solidFill>
                            <a:schemeClr val="tx1"/>
                          </a:solidFill>
                          <a:latin typeface="ＭＳ Ｐ明朝" panose="02020600040205080304" pitchFamily="18" charset="-128"/>
                          <a:ea typeface="ＭＳ Ｐ明朝" panose="02020600040205080304" pitchFamily="18" charset="-128"/>
                          <a:cs typeface="+mn-cs"/>
                        </a:rPr>
                        <a:t>年度以降</a:t>
                      </a:r>
                      <a:endParaRPr kumimoji="1" lang="en-US" altLang="ja-JP" sz="1200" kern="1200" dirty="0" smtClean="0">
                        <a:solidFill>
                          <a:schemeClr val="tx1"/>
                        </a:solidFill>
                        <a:latin typeface="ＭＳ Ｐ明朝" panose="02020600040205080304" pitchFamily="18" charset="-128"/>
                        <a:ea typeface="ＭＳ Ｐ明朝" panose="02020600040205080304" pitchFamily="18" charset="-128"/>
                        <a:cs typeface="+mn-cs"/>
                      </a:endParaRPr>
                    </a:p>
                    <a:p>
                      <a:pPr marL="352425" marR="0" indent="-352425"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明朝" panose="02020600040205080304" pitchFamily="18" charset="-128"/>
                          <a:ea typeface="ＭＳ Ｐ明朝" panose="02020600040205080304" pitchFamily="18" charset="-128"/>
                          <a:cs typeface="+mn-cs"/>
                        </a:rPr>
                        <a:t>　　　無形文化財「人形浄瑠璃文楽」の伝承・保存活動として行う事業に対し補助金を交付　　約</a:t>
                      </a:r>
                      <a:r>
                        <a:rPr kumimoji="1" lang="en-US" altLang="ja-JP" sz="1200" kern="1200" dirty="0" smtClean="0">
                          <a:solidFill>
                            <a:schemeClr val="tx1"/>
                          </a:solidFill>
                          <a:latin typeface="ＭＳ Ｐ明朝" panose="02020600040205080304" pitchFamily="18" charset="-128"/>
                          <a:ea typeface="ＭＳ Ｐ明朝" panose="02020600040205080304" pitchFamily="18" charset="-128"/>
                          <a:cs typeface="+mn-cs"/>
                        </a:rPr>
                        <a:t>2,000</a:t>
                      </a:r>
                      <a:r>
                        <a:rPr kumimoji="1" lang="ja-JP" altLang="en-US" sz="1200" kern="1200" dirty="0" smtClean="0">
                          <a:solidFill>
                            <a:schemeClr val="tx1"/>
                          </a:solidFill>
                          <a:latin typeface="ＭＳ Ｐ明朝" panose="02020600040205080304" pitchFamily="18" charset="-128"/>
                          <a:ea typeface="ＭＳ Ｐ明朝" panose="02020600040205080304" pitchFamily="18" charset="-128"/>
                          <a:cs typeface="+mn-cs"/>
                        </a:rPr>
                        <a:t>万円／年</a:t>
                      </a:r>
                      <a:endParaRPr kumimoji="1" lang="en-US" altLang="ja-JP" sz="1200" kern="1200" dirty="0" smtClean="0">
                        <a:solidFill>
                          <a:schemeClr val="tx1"/>
                        </a:solidFill>
                        <a:latin typeface="ＭＳ Ｐ明朝" panose="02020600040205080304" pitchFamily="18" charset="-128"/>
                        <a:ea typeface="ＭＳ Ｐ明朝" panose="02020600040205080304" pitchFamily="18"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kern="1200" dirty="0" smtClean="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smtClean="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smtClean="0">
                          <a:solidFill>
                            <a:schemeClr val="tx1"/>
                          </a:solidFill>
                          <a:latin typeface="ＭＳ Ｐゴシック" panose="020B0600070205080204" pitchFamily="50" charset="-128"/>
                          <a:ea typeface="ＭＳ Ｐゴシック" panose="020B0600070205080204" pitchFamily="50" charset="-128"/>
                          <a:cs typeface="+mn-cs"/>
                        </a:rPr>
                        <a:t>大阪市</a:t>
                      </a:r>
                      <a:r>
                        <a:rPr kumimoji="1" lang="en-US" altLang="ja-JP" sz="1200" kern="1200" dirty="0" smtClean="0">
                          <a:solidFill>
                            <a:schemeClr val="tx1"/>
                          </a:solidFill>
                          <a:latin typeface="ＭＳ Ｐゴシック" panose="020B0600070205080204" pitchFamily="50" charset="-128"/>
                          <a:ea typeface="ＭＳ Ｐゴシック" panose="020B0600070205080204" pitchFamily="50" charset="-128"/>
                          <a:cs typeface="+mn-cs"/>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明朝" panose="02020600040205080304" pitchFamily="18" charset="-128"/>
                          <a:ea typeface="ＭＳ Ｐ明朝" panose="02020600040205080304" pitchFamily="18" charset="-128"/>
                          <a:cs typeface="+mn-cs"/>
                        </a:rPr>
                        <a:t>・運営補助から、事業補助へと支援手法を転換</a:t>
                      </a:r>
                      <a:endParaRPr kumimoji="1" lang="en-US" altLang="ja-JP" sz="1200" kern="1200" dirty="0" smtClean="0">
                        <a:solidFill>
                          <a:schemeClr val="tx1"/>
                        </a:solidFill>
                        <a:latin typeface="ＭＳ Ｐ明朝" panose="02020600040205080304" pitchFamily="18" charset="-128"/>
                        <a:ea typeface="ＭＳ Ｐ明朝" panose="02020600040205080304" pitchFamily="18"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明朝" panose="02020600040205080304" pitchFamily="18" charset="-128"/>
                          <a:ea typeface="ＭＳ Ｐ明朝" panose="02020600040205080304" pitchFamily="18" charset="-128"/>
                          <a:cs typeface="+mn-cs"/>
                        </a:rPr>
                        <a:t>　→</a:t>
                      </a:r>
                      <a:r>
                        <a:rPr kumimoji="1" lang="en-US" altLang="ja-JP" sz="1200" kern="1200" dirty="0" smtClean="0">
                          <a:solidFill>
                            <a:schemeClr val="tx1"/>
                          </a:solidFill>
                          <a:latin typeface="ＭＳ Ｐ明朝" panose="02020600040205080304" pitchFamily="18" charset="-128"/>
                          <a:ea typeface="ＭＳ Ｐ明朝" panose="02020600040205080304" pitchFamily="18" charset="-128"/>
                          <a:cs typeface="+mn-cs"/>
                        </a:rPr>
                        <a:t>2012</a:t>
                      </a:r>
                      <a:r>
                        <a:rPr kumimoji="1" lang="ja-JP" altLang="en-US" sz="1200" kern="1200" dirty="0" smtClean="0">
                          <a:solidFill>
                            <a:schemeClr val="tx1"/>
                          </a:solidFill>
                          <a:latin typeface="ＭＳ Ｐ明朝" panose="02020600040205080304" pitchFamily="18" charset="-128"/>
                          <a:ea typeface="ＭＳ Ｐ明朝" panose="02020600040205080304" pitchFamily="18" charset="-128"/>
                          <a:cs typeface="+mn-cs"/>
                        </a:rPr>
                        <a:t>年度より、</a:t>
                      </a:r>
                      <a:r>
                        <a:rPr kumimoji="1" lang="en-US" altLang="ja-JP" sz="1200" kern="1200" dirty="0" smtClean="0">
                          <a:solidFill>
                            <a:schemeClr val="tx1"/>
                          </a:solidFill>
                          <a:latin typeface="ＭＳ Ｐ明朝" panose="02020600040205080304" pitchFamily="18" charset="-128"/>
                          <a:ea typeface="ＭＳ Ｐ明朝" panose="02020600040205080304" pitchFamily="18" charset="-128"/>
                          <a:cs typeface="+mn-cs"/>
                        </a:rPr>
                        <a:t>3</a:t>
                      </a:r>
                      <a:r>
                        <a:rPr kumimoji="1" lang="ja-JP" altLang="en-US" sz="1200" kern="1200" dirty="0" smtClean="0">
                          <a:solidFill>
                            <a:schemeClr val="tx1"/>
                          </a:solidFill>
                          <a:latin typeface="ＭＳ Ｐ明朝" panose="02020600040205080304" pitchFamily="18" charset="-128"/>
                          <a:ea typeface="ＭＳ Ｐ明朝" panose="02020600040205080304" pitchFamily="18" charset="-128"/>
                          <a:cs typeface="+mn-cs"/>
                        </a:rPr>
                        <a:t>年間に限定し、若手技芸員の育成支援等の事業助成を実施</a:t>
                      </a:r>
                      <a:endParaRPr kumimoji="1" lang="en-US" altLang="ja-JP" sz="1200" kern="1200" dirty="0" smtClean="0">
                        <a:solidFill>
                          <a:schemeClr val="tx1"/>
                        </a:solidFill>
                        <a:latin typeface="ＭＳ Ｐ明朝" panose="02020600040205080304" pitchFamily="18" charset="-128"/>
                        <a:ea typeface="ＭＳ Ｐ明朝" panose="02020600040205080304" pitchFamily="18"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明朝" panose="02020600040205080304" pitchFamily="18" charset="-128"/>
                          <a:ea typeface="ＭＳ Ｐ明朝" panose="02020600040205080304" pitchFamily="18" charset="-128"/>
                          <a:cs typeface="+mn-cs"/>
                        </a:rPr>
                        <a:t>　→</a:t>
                      </a:r>
                      <a:r>
                        <a:rPr kumimoji="1" lang="en-US" altLang="ja-JP" sz="1200" kern="1200" dirty="0" smtClean="0">
                          <a:solidFill>
                            <a:schemeClr val="tx1"/>
                          </a:solidFill>
                          <a:latin typeface="ＭＳ Ｐ明朝" panose="02020600040205080304" pitchFamily="18" charset="-128"/>
                          <a:ea typeface="ＭＳ Ｐ明朝" panose="02020600040205080304" pitchFamily="18" charset="-128"/>
                          <a:cs typeface="+mn-cs"/>
                        </a:rPr>
                        <a:t>2015</a:t>
                      </a:r>
                      <a:r>
                        <a:rPr kumimoji="1" lang="ja-JP" altLang="en-US" sz="1200" kern="1200" dirty="0" smtClean="0">
                          <a:solidFill>
                            <a:schemeClr val="tx1"/>
                          </a:solidFill>
                          <a:latin typeface="ＭＳ Ｐ明朝" panose="02020600040205080304" pitchFamily="18" charset="-128"/>
                          <a:ea typeface="ＭＳ Ｐ明朝" panose="02020600040205080304" pitchFamily="18" charset="-128"/>
                          <a:cs typeface="+mn-cs"/>
                        </a:rPr>
                        <a:t>年度より、現在の補助制度を見直し、公募型の事業助成へと移行</a:t>
                      </a:r>
                      <a:endParaRPr kumimoji="1" lang="en-US" altLang="ja-JP" sz="1200" kern="1200" dirty="0" smtClean="0">
                        <a:solidFill>
                          <a:schemeClr val="tx1"/>
                        </a:solidFill>
                        <a:latin typeface="ＭＳ Ｐ明朝" panose="02020600040205080304" pitchFamily="18" charset="-128"/>
                        <a:ea typeface="ＭＳ Ｐ明朝" panose="02020600040205080304" pitchFamily="18" charset="-128"/>
                        <a:cs typeface="+mn-cs"/>
                      </a:endParaRPr>
                    </a:p>
                    <a:p>
                      <a:pPr marL="0" marR="0" indent="0" algn="l" defTabSz="914400" rtl="0" eaLnBrk="1" fontAlgn="auto" latinLnBrk="0" hangingPunct="1">
                        <a:lnSpc>
                          <a:spcPct val="100000"/>
                        </a:lnSpc>
                        <a:spcBef>
                          <a:spcPts val="600"/>
                        </a:spcBef>
                        <a:spcAft>
                          <a:spcPts val="0"/>
                        </a:spcAft>
                        <a:buClrTx/>
                        <a:buSzTx/>
                        <a:buFontTx/>
                        <a:buNone/>
                        <a:tabLst/>
                        <a:defRPr/>
                      </a:pPr>
                      <a:r>
                        <a:rPr kumimoji="1" lang="ja-JP" altLang="en-US" sz="1200" kern="1200" dirty="0" smtClean="0">
                          <a:solidFill>
                            <a:schemeClr val="tx1"/>
                          </a:solidFill>
                          <a:latin typeface="ＭＳ Ｐ明朝" panose="02020600040205080304" pitchFamily="18" charset="-128"/>
                          <a:ea typeface="ＭＳ Ｐ明朝" panose="02020600040205080304" pitchFamily="18" charset="-128"/>
                          <a:cs typeface="+mn-cs"/>
                        </a:rPr>
                        <a:t>　</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2012</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養成費補助  </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2,000</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万円</a:t>
                      </a:r>
                      <a:r>
                        <a:rPr kumimoji="1" lang="ja-JP" altLang="en-US" sz="1100" dirty="0" smtClean="0">
                          <a:solidFill>
                            <a:schemeClr val="tx1"/>
                          </a:solidFill>
                          <a:latin typeface="ＭＳ Ｐ明朝" panose="02020600040205080304" pitchFamily="18" charset="-128"/>
                          <a:ea typeface="ＭＳ Ｐ明朝" panose="02020600040205080304" pitchFamily="18" charset="-128"/>
                        </a:rPr>
                        <a:t>（技芸員にかかる指導費や研修費に対して定額補助）</a:t>
                      </a:r>
                      <a:endParaRPr kumimoji="1" lang="en-US" altLang="ja-JP" sz="11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a:t>
                      </a:r>
                      <a:r>
                        <a:rPr kumimoji="1" lang="ja-JP" altLang="en-US" sz="1200" baseline="0" dirty="0" smtClean="0">
                          <a:solidFill>
                            <a:schemeClr val="tx1"/>
                          </a:solidFill>
                          <a:latin typeface="ＭＳ Ｐ明朝" panose="02020600040205080304" pitchFamily="18" charset="-128"/>
                          <a:ea typeface="ＭＳ Ｐ明朝" panose="02020600040205080304" pitchFamily="18" charset="-128"/>
                        </a:rPr>
                        <a:t> </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 運営費補助 </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1,900</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万円</a:t>
                      </a:r>
                      <a:r>
                        <a:rPr kumimoji="1" lang="ja-JP" altLang="en-US" sz="1100" dirty="0" smtClean="0">
                          <a:solidFill>
                            <a:schemeClr val="tx1"/>
                          </a:solidFill>
                          <a:latin typeface="ＭＳ Ｐ明朝" panose="02020600040205080304" pitchFamily="18" charset="-128"/>
                          <a:ea typeface="ＭＳ Ｐ明朝" panose="02020600040205080304" pitchFamily="18" charset="-128"/>
                        </a:rPr>
                        <a:t>（文楽協会の運営費として定額補助）</a:t>
                      </a:r>
                      <a:endParaRPr kumimoji="1" lang="en-US" altLang="ja-JP" sz="11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2013</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活動費補助  </a:t>
                      </a:r>
                      <a:r>
                        <a:rPr kumimoji="1" lang="ja-JP" altLang="en-US" sz="1000" dirty="0" smtClean="0">
                          <a:solidFill>
                            <a:schemeClr val="tx1"/>
                          </a:solidFill>
                          <a:latin typeface="ＭＳ Ｐ明朝" panose="02020600040205080304" pitchFamily="18" charset="-128"/>
                          <a:ea typeface="ＭＳ Ｐ明朝" panose="02020600040205080304" pitchFamily="18" charset="-128"/>
                        </a:rPr>
                        <a:t>上限</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1,000</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万円</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a:t>
                      </a:r>
                      <a:r>
                        <a:rPr kumimoji="1" lang="ja-JP" altLang="en-US" sz="1100" dirty="0" smtClean="0">
                          <a:solidFill>
                            <a:schemeClr val="tx1"/>
                          </a:solidFill>
                          <a:latin typeface="ＭＳ Ｐ明朝" panose="02020600040205080304" pitchFamily="18" charset="-128"/>
                          <a:ea typeface="ＭＳ Ｐ明朝" panose="02020600040205080304" pitchFamily="18" charset="-128"/>
                        </a:rPr>
                        <a:t>（文楽協会が技芸員の文楽活動に必要な経費として支出した額の</a:t>
                      </a:r>
                      <a:r>
                        <a:rPr kumimoji="1" lang="en-US" altLang="ja-JP" sz="1100" dirty="0" smtClean="0">
                          <a:solidFill>
                            <a:schemeClr val="tx1"/>
                          </a:solidFill>
                          <a:latin typeface="ＭＳ Ｐ明朝" panose="02020600040205080304" pitchFamily="18" charset="-128"/>
                          <a:ea typeface="ＭＳ Ｐ明朝" panose="02020600040205080304" pitchFamily="18" charset="-128"/>
                        </a:rPr>
                        <a:t>1/2</a:t>
                      </a:r>
                      <a:r>
                        <a:rPr kumimoji="1" lang="ja-JP" altLang="en-US" sz="1100" dirty="0" smtClean="0">
                          <a:solidFill>
                            <a:schemeClr val="tx1"/>
                          </a:solidFill>
                          <a:latin typeface="ＭＳ Ｐ明朝" panose="02020600040205080304" pitchFamily="18" charset="-128"/>
                          <a:ea typeface="ＭＳ Ｐ明朝" panose="02020600040205080304" pitchFamily="18" charset="-128"/>
                        </a:rPr>
                        <a:t>を補助）</a:t>
                      </a:r>
                      <a:endParaRPr kumimoji="1" lang="en-US" altLang="ja-JP" sz="11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運営費補助　</a:t>
                      </a:r>
                      <a:r>
                        <a:rPr kumimoji="1" lang="ja-JP" altLang="en-US" sz="1000" dirty="0" smtClean="0">
                          <a:solidFill>
                            <a:schemeClr val="tx1"/>
                          </a:solidFill>
                          <a:latin typeface="ＭＳ Ｐ明朝" panose="02020600040205080304" pitchFamily="18" charset="-128"/>
                          <a:ea typeface="ＭＳ Ｐ明朝" panose="02020600040205080304" pitchFamily="18" charset="-128"/>
                        </a:rPr>
                        <a:t>上限 </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2,900</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万円</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a:t>
                      </a:r>
                      <a:r>
                        <a:rPr kumimoji="1" lang="ja-JP" altLang="en-US" sz="1100" dirty="0" smtClean="0">
                          <a:solidFill>
                            <a:schemeClr val="tx1"/>
                          </a:solidFill>
                          <a:latin typeface="ＭＳ Ｐ明朝" panose="02020600040205080304" pitchFamily="18" charset="-128"/>
                          <a:ea typeface="ＭＳ Ｐ明朝" panose="02020600040205080304" pitchFamily="18" charset="-128"/>
                        </a:rPr>
                        <a:t>　　　　 　　（大阪公演の有料入場者数に連動させる仕組みとしてインセンティブ方式*を導入）</a:t>
                      </a:r>
                      <a:endParaRPr kumimoji="1" lang="en-US" altLang="ja-JP" sz="11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2014</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…2013</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年度に同じ</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（参考：大阪公演入場者数）</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en-US" altLang="ja-JP" sz="1200" dirty="0" smtClean="0">
                          <a:solidFill>
                            <a:schemeClr val="tx1"/>
                          </a:solidFill>
                          <a:latin typeface="ＭＳ Ｐ明朝" panose="02020600040205080304" pitchFamily="18" charset="-128"/>
                          <a:ea typeface="ＭＳ Ｐ明朝" panose="02020600040205080304" pitchFamily="18" charset="-128"/>
                        </a:rPr>
                        <a:t>2011</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…91,420</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人</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en-US" altLang="ja-JP" sz="1200" dirty="0" smtClean="0">
                          <a:solidFill>
                            <a:schemeClr val="tx1"/>
                          </a:solidFill>
                          <a:latin typeface="ＭＳ Ｐ明朝" panose="02020600040205080304" pitchFamily="18" charset="-128"/>
                          <a:ea typeface="ＭＳ Ｐ明朝" panose="02020600040205080304" pitchFamily="18" charset="-128"/>
                        </a:rPr>
                        <a:t>2012</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…103,791</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人</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en-US" altLang="ja-JP" sz="1200" dirty="0" smtClean="0">
                          <a:solidFill>
                            <a:schemeClr val="tx1"/>
                          </a:solidFill>
                          <a:latin typeface="ＭＳ Ｐ明朝" panose="02020600040205080304" pitchFamily="18" charset="-128"/>
                          <a:ea typeface="ＭＳ Ｐ明朝" panose="02020600040205080304" pitchFamily="18" charset="-128"/>
                        </a:rPr>
                        <a:t>2013</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…101,204</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人</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en-US" altLang="ja-JP" sz="1200" dirty="0" smtClean="0">
                          <a:solidFill>
                            <a:schemeClr val="tx1"/>
                          </a:solidFill>
                          <a:latin typeface="ＭＳ Ｐ明朝" panose="02020600040205080304" pitchFamily="18" charset="-128"/>
                          <a:ea typeface="ＭＳ Ｐ明朝" panose="02020600040205080304" pitchFamily="18" charset="-128"/>
                        </a:rPr>
                        <a:t>2014</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11</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月公演終了時点）</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…93,733</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人</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txBody>
                  <a:tcPr marL="99060" marR="72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marL="72000" marR="0" indent="-432000" algn="l" defTabSz="957816"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ＭＳ Ｐ明朝" panose="02020600040205080304" pitchFamily="18" charset="-128"/>
                          <a:ea typeface="ＭＳ Ｐ明朝" panose="02020600040205080304" pitchFamily="18" charset="-128"/>
                        </a:rPr>
                        <a:t>府：</a:t>
                      </a:r>
                      <a:endParaRPr kumimoji="1" lang="en-US" altLang="ja-JP" sz="1100" dirty="0" smtClean="0">
                        <a:solidFill>
                          <a:schemeClr val="tx1"/>
                        </a:solidFill>
                        <a:latin typeface="ＭＳ Ｐ明朝" panose="02020600040205080304" pitchFamily="18" charset="-128"/>
                        <a:ea typeface="ＭＳ Ｐ明朝" panose="02020600040205080304" pitchFamily="18" charset="-128"/>
                      </a:endParaRPr>
                    </a:p>
                    <a:p>
                      <a:pPr marL="93600" marR="0" indent="-432000" algn="l" defTabSz="957816" rtl="0" eaLnBrk="1" fontAlgn="auto" latinLnBrk="0" hangingPunct="1">
                        <a:lnSpc>
                          <a:spcPct val="100000"/>
                        </a:lnSpc>
                        <a:spcBef>
                          <a:spcPts val="0"/>
                        </a:spcBef>
                        <a:spcAft>
                          <a:spcPts val="0"/>
                        </a:spcAft>
                        <a:buClrTx/>
                        <a:buSzTx/>
                        <a:buFontTx/>
                        <a:buNone/>
                        <a:tabLst/>
                        <a:defRPr/>
                      </a:pPr>
                      <a:r>
                        <a:rPr kumimoji="1" lang="ja-JP" altLang="en-US" sz="1100" kern="1200" dirty="0" smtClean="0">
                          <a:solidFill>
                            <a:schemeClr val="tx1"/>
                          </a:solidFill>
                          <a:effectLst/>
                          <a:latin typeface="ＭＳ Ｐ明朝" panose="02020600040205080304" pitchFamily="18" charset="-128"/>
                          <a:ea typeface="ＭＳ Ｐ明朝" panose="02020600040205080304" pitchFamily="18" charset="-128"/>
                          <a:cs typeface="+mn-cs"/>
                        </a:rPr>
                        <a:t>②団体運営補助から事業補助へ</a:t>
                      </a:r>
                      <a:endParaRPr kumimoji="1" lang="en-US" altLang="ja-JP" sz="1100" kern="1200" dirty="0" smtClean="0">
                        <a:solidFill>
                          <a:schemeClr val="tx1"/>
                        </a:solidFill>
                        <a:effectLst/>
                        <a:latin typeface="ＭＳ Ｐ明朝" panose="02020600040205080304" pitchFamily="18" charset="-128"/>
                        <a:ea typeface="ＭＳ Ｐ明朝" panose="02020600040205080304" pitchFamily="18" charset="-128"/>
                        <a:cs typeface="+mn-cs"/>
                      </a:endParaRPr>
                    </a:p>
                    <a:p>
                      <a:pPr marL="93600" marR="0" indent="-432000" algn="l" defTabSz="957816" rtl="0" eaLnBrk="1" fontAlgn="auto" latinLnBrk="0" hangingPunct="1">
                        <a:lnSpc>
                          <a:spcPct val="100000"/>
                        </a:lnSpc>
                        <a:spcBef>
                          <a:spcPts val="0"/>
                        </a:spcBef>
                        <a:spcAft>
                          <a:spcPts val="0"/>
                        </a:spcAft>
                        <a:buClrTx/>
                        <a:buSzTx/>
                        <a:buFontTx/>
                        <a:buNone/>
                        <a:tabLst/>
                        <a:defRPr/>
                      </a:pPr>
                      <a:r>
                        <a:rPr kumimoji="1" lang="ja-JP" altLang="en-US" sz="1100" kern="1200" dirty="0" smtClean="0">
                          <a:solidFill>
                            <a:schemeClr val="tx1"/>
                          </a:solidFill>
                          <a:effectLst/>
                          <a:latin typeface="ＭＳ Ｐ明朝" panose="02020600040205080304" pitchFamily="18" charset="-128"/>
                          <a:ea typeface="ＭＳ Ｐ明朝" panose="02020600040205080304" pitchFamily="18" charset="-128"/>
                          <a:cs typeface="+mn-cs"/>
                        </a:rPr>
                        <a:t>④費用対効果を踏まえた補助決定</a:t>
                      </a:r>
                      <a:endParaRPr kumimoji="1" lang="en-US" altLang="ja-JP" sz="1100" kern="1200" dirty="0" smtClean="0">
                        <a:solidFill>
                          <a:schemeClr val="tx1"/>
                        </a:solidFill>
                        <a:effectLst/>
                        <a:latin typeface="ＭＳ Ｐ明朝" panose="02020600040205080304" pitchFamily="18" charset="-128"/>
                        <a:ea typeface="ＭＳ Ｐ明朝" panose="02020600040205080304" pitchFamily="18" charset="-128"/>
                        <a:cs typeface="+mn-cs"/>
                      </a:endParaRPr>
                    </a:p>
                    <a:p>
                      <a:pPr marL="93600" indent="-432000">
                        <a:lnSpc>
                          <a:spcPct val="100000"/>
                        </a:lnSpc>
                        <a:spcBef>
                          <a:spcPts val="0"/>
                        </a:spcBef>
                        <a:spcAft>
                          <a:spcPts val="0"/>
                        </a:spcAft>
                      </a:pPr>
                      <a:endParaRPr kumimoji="1" lang="en-US" altLang="ja-JP" sz="1100" dirty="0" smtClean="0">
                        <a:solidFill>
                          <a:schemeClr val="tx1"/>
                        </a:solidFill>
                        <a:latin typeface="ＭＳ Ｐ明朝" panose="02020600040205080304" pitchFamily="18" charset="-128"/>
                        <a:ea typeface="ＭＳ Ｐ明朝" panose="02020600040205080304" pitchFamily="18" charset="-128"/>
                      </a:endParaRPr>
                    </a:p>
                    <a:p>
                      <a:pPr marL="93600" indent="-432000">
                        <a:lnSpc>
                          <a:spcPct val="100000"/>
                        </a:lnSpc>
                        <a:spcBef>
                          <a:spcPts val="0"/>
                        </a:spcBef>
                        <a:spcAft>
                          <a:spcPts val="0"/>
                        </a:spcAft>
                      </a:pPr>
                      <a:r>
                        <a:rPr kumimoji="1" lang="ja-JP" altLang="en-US" sz="1100" dirty="0" smtClean="0">
                          <a:solidFill>
                            <a:schemeClr val="tx1"/>
                          </a:solidFill>
                          <a:latin typeface="ＭＳ Ｐ明朝" panose="02020600040205080304" pitchFamily="18" charset="-128"/>
                          <a:ea typeface="ＭＳ Ｐ明朝" panose="02020600040205080304" pitchFamily="18" charset="-128"/>
                        </a:rPr>
                        <a:t>市：</a:t>
                      </a:r>
                      <a:endParaRPr kumimoji="1" lang="en-US" altLang="ja-JP" sz="1100" dirty="0" smtClean="0">
                        <a:solidFill>
                          <a:schemeClr val="tx1"/>
                        </a:solidFill>
                        <a:latin typeface="ＭＳ Ｐ明朝" panose="02020600040205080304" pitchFamily="18" charset="-128"/>
                        <a:ea typeface="ＭＳ Ｐ明朝" panose="02020600040205080304" pitchFamily="18" charset="-128"/>
                      </a:endParaRPr>
                    </a:p>
                    <a:p>
                      <a:pPr marL="93600" marR="0" indent="-432000" algn="l" defTabSz="957816" rtl="0" eaLnBrk="1" fontAlgn="auto" latinLnBrk="0" hangingPunct="1">
                        <a:lnSpc>
                          <a:spcPct val="100000"/>
                        </a:lnSpc>
                        <a:spcBef>
                          <a:spcPts val="0"/>
                        </a:spcBef>
                        <a:spcAft>
                          <a:spcPts val="0"/>
                        </a:spcAft>
                        <a:buClrTx/>
                        <a:buSzTx/>
                        <a:buFontTx/>
                        <a:buNone/>
                        <a:tabLst/>
                        <a:defRPr/>
                      </a:pPr>
                      <a:r>
                        <a:rPr kumimoji="1" lang="ja-JP" altLang="ja-JP" sz="1100" kern="1200" dirty="0" smtClean="0">
                          <a:solidFill>
                            <a:schemeClr val="tx1"/>
                          </a:solidFill>
                          <a:effectLst/>
                          <a:latin typeface="ＭＳ Ｐ明朝" panose="02020600040205080304" pitchFamily="18" charset="-128"/>
                          <a:ea typeface="ＭＳ Ｐ明朝" panose="02020600040205080304" pitchFamily="18" charset="-128"/>
                          <a:cs typeface="+mn-cs"/>
                        </a:rPr>
                        <a:t>①特定団体への支援の見直し、自立的運営へ</a:t>
                      </a:r>
                      <a:endParaRPr kumimoji="1" lang="en-US" altLang="ja-JP" sz="1100" kern="1200" dirty="0" smtClean="0">
                        <a:solidFill>
                          <a:schemeClr val="tx1"/>
                        </a:solidFill>
                        <a:effectLst/>
                        <a:latin typeface="ＭＳ Ｐ明朝" panose="02020600040205080304" pitchFamily="18" charset="-128"/>
                        <a:ea typeface="ＭＳ Ｐ明朝" panose="02020600040205080304" pitchFamily="18" charset="-128"/>
                        <a:cs typeface="+mn-cs"/>
                      </a:endParaRPr>
                    </a:p>
                    <a:p>
                      <a:pPr marL="93600" marR="0" indent="-432000" algn="l" defTabSz="957816" rtl="0" eaLnBrk="1" fontAlgn="auto" latinLnBrk="0" hangingPunct="1">
                        <a:lnSpc>
                          <a:spcPct val="100000"/>
                        </a:lnSpc>
                        <a:spcBef>
                          <a:spcPts val="0"/>
                        </a:spcBef>
                        <a:spcAft>
                          <a:spcPts val="0"/>
                        </a:spcAft>
                        <a:buClrTx/>
                        <a:buSzTx/>
                        <a:buFontTx/>
                        <a:buNone/>
                        <a:tabLst/>
                        <a:defRPr/>
                      </a:pPr>
                      <a:r>
                        <a:rPr kumimoji="1" lang="ja-JP" altLang="en-US" sz="1100" kern="1200" dirty="0" smtClean="0">
                          <a:solidFill>
                            <a:schemeClr val="tx1"/>
                          </a:solidFill>
                          <a:effectLst/>
                          <a:latin typeface="ＭＳ Ｐ明朝" panose="02020600040205080304" pitchFamily="18" charset="-128"/>
                          <a:ea typeface="ＭＳ Ｐ明朝" panose="02020600040205080304" pitchFamily="18" charset="-128"/>
                          <a:cs typeface="+mn-cs"/>
                        </a:rPr>
                        <a:t>②団体運営補助から事業補助へ</a:t>
                      </a:r>
                      <a:endParaRPr kumimoji="1" lang="en-US" altLang="ja-JP" sz="1100" kern="1200" dirty="0" smtClean="0">
                        <a:solidFill>
                          <a:schemeClr val="tx1"/>
                        </a:solidFill>
                        <a:effectLst/>
                        <a:latin typeface="ＭＳ Ｐ明朝" panose="02020600040205080304" pitchFamily="18" charset="-128"/>
                        <a:ea typeface="ＭＳ Ｐ明朝" panose="02020600040205080304" pitchFamily="18" charset="-128"/>
                        <a:cs typeface="+mn-cs"/>
                      </a:endParaRPr>
                    </a:p>
                    <a:p>
                      <a:pPr marL="93600" marR="0" indent="-432000" algn="l" defTabSz="957816" rtl="0" eaLnBrk="1" fontAlgn="auto" latinLnBrk="0" hangingPunct="1">
                        <a:lnSpc>
                          <a:spcPct val="100000"/>
                        </a:lnSpc>
                        <a:spcBef>
                          <a:spcPts val="0"/>
                        </a:spcBef>
                        <a:spcAft>
                          <a:spcPts val="0"/>
                        </a:spcAft>
                        <a:buClrTx/>
                        <a:buSzTx/>
                        <a:buFontTx/>
                        <a:buNone/>
                        <a:tabLst/>
                        <a:defRPr/>
                      </a:pPr>
                      <a:r>
                        <a:rPr kumimoji="1" lang="ja-JP" altLang="en-US" sz="1100" kern="1200" dirty="0" smtClean="0">
                          <a:solidFill>
                            <a:schemeClr val="tx1"/>
                          </a:solidFill>
                          <a:effectLst/>
                          <a:latin typeface="ＭＳ Ｐ明朝" panose="02020600040205080304" pitchFamily="18" charset="-128"/>
                          <a:ea typeface="ＭＳ Ｐ明朝" panose="02020600040205080304" pitchFamily="18" charset="-128"/>
                          <a:cs typeface="+mn-cs"/>
                        </a:rPr>
                        <a:t>③競争環境での一般補助手法、インセンティブ方式等の活用</a:t>
                      </a:r>
                      <a:endParaRPr kumimoji="1" lang="en-US" altLang="ja-JP" sz="1100" kern="1200" dirty="0" smtClean="0">
                        <a:solidFill>
                          <a:schemeClr val="tx1"/>
                        </a:solidFill>
                        <a:effectLst/>
                        <a:latin typeface="ＭＳ Ｐ明朝" panose="02020600040205080304" pitchFamily="18" charset="-128"/>
                        <a:ea typeface="ＭＳ Ｐ明朝" panose="02020600040205080304" pitchFamily="18" charset="-128"/>
                        <a:cs typeface="+mn-cs"/>
                      </a:endParaRPr>
                    </a:p>
                    <a:p>
                      <a:pPr marL="93600" marR="0" indent="-432000" algn="l" defTabSz="957816" rtl="0" eaLnBrk="1" fontAlgn="auto" latinLnBrk="0" hangingPunct="1">
                        <a:lnSpc>
                          <a:spcPct val="100000"/>
                        </a:lnSpc>
                        <a:spcBef>
                          <a:spcPts val="0"/>
                        </a:spcBef>
                        <a:spcAft>
                          <a:spcPts val="0"/>
                        </a:spcAft>
                        <a:buClrTx/>
                        <a:buSzTx/>
                        <a:buFontTx/>
                        <a:buNone/>
                        <a:tabLst/>
                        <a:defRPr/>
                      </a:pPr>
                      <a:r>
                        <a:rPr kumimoji="1" lang="ja-JP" altLang="en-US" sz="1100" kern="1200" dirty="0" smtClean="0">
                          <a:solidFill>
                            <a:schemeClr val="tx1"/>
                          </a:solidFill>
                          <a:effectLst/>
                          <a:latin typeface="ＭＳ Ｐ明朝" panose="02020600040205080304" pitchFamily="18" charset="-128"/>
                          <a:ea typeface="ＭＳ Ｐ明朝" panose="02020600040205080304" pitchFamily="18" charset="-128"/>
                          <a:cs typeface="+mn-cs"/>
                        </a:rPr>
                        <a:t>④費用対効果を踏まえた補助決定</a:t>
                      </a:r>
                      <a:endParaRPr kumimoji="1" lang="en-US" altLang="ja-JP" sz="1100" kern="1200" dirty="0" smtClean="0">
                        <a:solidFill>
                          <a:schemeClr val="tx1"/>
                        </a:solidFill>
                        <a:effectLst/>
                        <a:latin typeface="ＭＳ Ｐ明朝" panose="02020600040205080304" pitchFamily="18" charset="-128"/>
                        <a:ea typeface="ＭＳ Ｐ明朝" panose="02020600040205080304" pitchFamily="18" charset="-128"/>
                        <a:cs typeface="+mn-cs"/>
                      </a:endParaRPr>
                    </a:p>
                    <a:p>
                      <a:pPr marL="72000" marR="0" indent="-432000" algn="l" defTabSz="957816" rtl="0" eaLnBrk="1" fontAlgn="auto" latinLnBrk="0" hangingPunct="1">
                        <a:lnSpc>
                          <a:spcPct val="100000"/>
                        </a:lnSpc>
                        <a:spcBef>
                          <a:spcPts val="0"/>
                        </a:spcBef>
                        <a:spcAft>
                          <a:spcPts val="0"/>
                        </a:spcAft>
                        <a:buClrTx/>
                        <a:buSzTx/>
                        <a:buFontTx/>
                        <a:buNone/>
                        <a:tabLst/>
                        <a:defRPr/>
                      </a:pPr>
                      <a:r>
                        <a:rPr kumimoji="1" lang="ja-JP" altLang="en-US" sz="1100" kern="1200" dirty="0" smtClean="0">
                          <a:solidFill>
                            <a:schemeClr val="tx1"/>
                          </a:solidFill>
                          <a:effectLst/>
                          <a:latin typeface="ＭＳ Ｐ明朝" panose="02020600040205080304" pitchFamily="18" charset="-128"/>
                          <a:ea typeface="ＭＳ Ｐ明朝" panose="02020600040205080304" pitchFamily="18" charset="-128"/>
                          <a:cs typeface="+mn-cs"/>
                        </a:rPr>
                        <a:t>⑤芸術文化の専門家による評価の実施</a:t>
                      </a: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81891" y="-6173"/>
            <a:ext cx="9628355" cy="281387"/>
          </a:xfrm>
          <a:prstGeom prst="rect">
            <a:avLst/>
          </a:prstGeom>
          <a:noFill/>
        </p:spPr>
        <p:txBody>
          <a:bodyPr wrap="square" lIns="65306" tIns="32653" rIns="65306" bIns="32653" rtlCol="0">
            <a:spAutoFit/>
          </a:bodyPr>
          <a:lstStyle/>
          <a:p>
            <a:r>
              <a:rPr lang="ja-JP" altLang="en-US" sz="1400" dirty="0" smtClean="0"/>
              <a:t>（３）文楽協会</a:t>
            </a:r>
            <a:endParaRPr lang="ja-JP" altLang="en-US" sz="1400" dirty="0"/>
          </a:p>
        </p:txBody>
      </p:sp>
      <p:sp>
        <p:nvSpPr>
          <p:cNvPr id="6" name="右矢印 5"/>
          <p:cNvSpPr/>
          <p:nvPr/>
        </p:nvSpPr>
        <p:spPr>
          <a:xfrm>
            <a:off x="2430637" y="1076997"/>
            <a:ext cx="154882" cy="580872"/>
          </a:xfrm>
          <a:prstGeom prst="rightArrow">
            <a:avLst>
              <a:gd name="adj1" fmla="val 57215"/>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p:nvSpPr>
        <p:spPr>
          <a:xfrm>
            <a:off x="5601072" y="5757865"/>
            <a:ext cx="3574448" cy="861774"/>
          </a:xfrm>
          <a:prstGeom prst="rect">
            <a:avLst/>
          </a:prstGeom>
          <a:solidFill>
            <a:schemeClr val="accent5">
              <a:lumMod val="20000"/>
              <a:lumOff val="80000"/>
            </a:schemeClr>
          </a:solidFill>
        </p:spPr>
        <p:txBody>
          <a:bodyPr wrap="square">
            <a:spAutoFit/>
          </a:bodyPr>
          <a:lstStyle/>
          <a:p>
            <a:pPr marL="87313" indent="-87313"/>
            <a:r>
              <a:rPr lang="en-US" altLang="ja-JP" sz="1000" dirty="0" smtClean="0">
                <a:latin typeface="ＭＳ Ｐ明朝" panose="02020600040205080304" pitchFamily="18" charset="-128"/>
                <a:ea typeface="ＭＳ Ｐ明朝" panose="02020600040205080304" pitchFamily="18" charset="-128"/>
              </a:rPr>
              <a:t>*</a:t>
            </a:r>
            <a:r>
              <a:rPr lang="ja-JP" altLang="en-US" sz="1000" dirty="0" smtClean="0">
                <a:latin typeface="ＭＳ Ｐ明朝" panose="02020600040205080304" pitchFamily="18" charset="-128"/>
                <a:ea typeface="ＭＳ Ｐ明朝" panose="02020600040205080304" pitchFamily="18" charset="-128"/>
              </a:rPr>
              <a:t>インセンティブ</a:t>
            </a:r>
            <a:r>
              <a:rPr lang="ja-JP" altLang="en-US" sz="1000" dirty="0">
                <a:latin typeface="ＭＳ Ｐ明朝" panose="02020600040205080304" pitchFamily="18" charset="-128"/>
                <a:ea typeface="ＭＳ Ｐ明朝" panose="02020600040205080304" pitchFamily="18" charset="-128"/>
              </a:rPr>
              <a:t>方式：年度内入場者数</a:t>
            </a:r>
            <a:r>
              <a:rPr lang="en-US" altLang="ja-JP" sz="1000" dirty="0">
                <a:latin typeface="ＭＳ Ｐ明朝" panose="02020600040205080304" pitchFamily="18" charset="-128"/>
                <a:ea typeface="ＭＳ Ｐ明朝" panose="02020600040205080304" pitchFamily="18" charset="-128"/>
              </a:rPr>
              <a:t>10.5</a:t>
            </a:r>
            <a:r>
              <a:rPr lang="ja-JP" altLang="en-US" sz="1000" dirty="0">
                <a:latin typeface="ＭＳ Ｐ明朝" panose="02020600040205080304" pitchFamily="18" charset="-128"/>
                <a:ea typeface="ＭＳ Ｐ明朝" panose="02020600040205080304" pitchFamily="18" charset="-128"/>
              </a:rPr>
              <a:t>万人以上なら、補助金満額</a:t>
            </a:r>
            <a:r>
              <a:rPr lang="en-US" altLang="ja-JP" sz="1000" dirty="0">
                <a:latin typeface="ＭＳ Ｐ明朝" panose="02020600040205080304" pitchFamily="18" charset="-128"/>
                <a:ea typeface="ＭＳ Ｐ明朝" panose="02020600040205080304" pitchFamily="18" charset="-128"/>
              </a:rPr>
              <a:t>2,900</a:t>
            </a:r>
            <a:r>
              <a:rPr lang="ja-JP" altLang="en-US" sz="1000" dirty="0">
                <a:latin typeface="ＭＳ Ｐ明朝" panose="02020600040205080304" pitchFamily="18" charset="-128"/>
                <a:ea typeface="ＭＳ Ｐ明朝" panose="02020600040205080304" pitchFamily="18" charset="-128"/>
              </a:rPr>
              <a:t>万円を補助、</a:t>
            </a:r>
            <a:r>
              <a:rPr lang="en-US" altLang="ja-JP" sz="1000" dirty="0">
                <a:latin typeface="ＭＳ Ｐ明朝" panose="02020600040205080304" pitchFamily="18" charset="-128"/>
                <a:ea typeface="ＭＳ Ｐ明朝" panose="02020600040205080304" pitchFamily="18" charset="-128"/>
              </a:rPr>
              <a:t>10.5</a:t>
            </a:r>
            <a:r>
              <a:rPr lang="ja-JP" altLang="en-US" sz="1000" dirty="0">
                <a:latin typeface="ＭＳ Ｐ明朝" panose="02020600040205080304" pitchFamily="18" charset="-128"/>
                <a:ea typeface="ＭＳ Ｐ明朝" panose="02020600040205080304" pitchFamily="18" charset="-128"/>
              </a:rPr>
              <a:t>万人未満の場合補助金を減額</a:t>
            </a:r>
          </a:p>
          <a:p>
            <a:pPr marL="87313" indent="-87313"/>
            <a:r>
              <a:rPr lang="ja-JP" altLang="en-US" sz="1000" dirty="0">
                <a:latin typeface="ＭＳ Ｐ明朝" panose="02020600040205080304" pitchFamily="18" charset="-128"/>
                <a:ea typeface="ＭＳ Ｐ明朝" panose="02020600040205080304" pitchFamily="18" charset="-128"/>
              </a:rPr>
              <a:t>⇒</a:t>
            </a:r>
            <a:r>
              <a:rPr lang="en-US" altLang="ja-JP" sz="1000" dirty="0">
                <a:latin typeface="ＭＳ Ｐ明朝" panose="02020600040205080304" pitchFamily="18" charset="-128"/>
                <a:ea typeface="ＭＳ Ｐ明朝" panose="02020600040205080304" pitchFamily="18" charset="-128"/>
              </a:rPr>
              <a:t>2014</a:t>
            </a:r>
            <a:r>
              <a:rPr lang="ja-JP" altLang="en-US" sz="1000" dirty="0">
                <a:latin typeface="ＭＳ Ｐ明朝" panose="02020600040205080304" pitchFamily="18" charset="-128"/>
                <a:ea typeface="ＭＳ Ｐ明朝" panose="02020600040205080304" pitchFamily="18" charset="-128"/>
              </a:rPr>
              <a:t>年度入場者数　</a:t>
            </a:r>
            <a:r>
              <a:rPr lang="en-US" altLang="ja-JP" sz="1000" dirty="0">
                <a:latin typeface="ＭＳ Ｐ明朝" panose="02020600040205080304" pitchFamily="18" charset="-128"/>
                <a:ea typeface="ＭＳ Ｐ明朝" panose="02020600040205080304" pitchFamily="18" charset="-128"/>
              </a:rPr>
              <a:t>9.3</a:t>
            </a:r>
            <a:r>
              <a:rPr lang="ja-JP" altLang="en-US" sz="1000" dirty="0" smtClean="0">
                <a:latin typeface="ＭＳ Ｐ明朝" panose="02020600040205080304" pitchFamily="18" charset="-128"/>
                <a:ea typeface="ＭＳ Ｐ明朝" panose="02020600040205080304" pitchFamily="18" charset="-128"/>
              </a:rPr>
              <a:t>万人（</a:t>
            </a:r>
            <a:r>
              <a:rPr lang="en-US" altLang="ja-JP" sz="1000" dirty="0" smtClean="0">
                <a:latin typeface="ＭＳ Ｐ明朝" panose="02020600040205080304" pitchFamily="18" charset="-128"/>
                <a:ea typeface="ＭＳ Ｐ明朝" panose="02020600040205080304" pitchFamily="18" charset="-128"/>
              </a:rPr>
              <a:t>11</a:t>
            </a:r>
            <a:r>
              <a:rPr lang="ja-JP" altLang="en-US" sz="1000" dirty="0" smtClean="0">
                <a:latin typeface="ＭＳ Ｐ明朝" panose="02020600040205080304" pitchFamily="18" charset="-128"/>
                <a:ea typeface="ＭＳ Ｐ明朝" panose="02020600040205080304" pitchFamily="18" charset="-128"/>
              </a:rPr>
              <a:t>月公演終了時点）</a:t>
            </a:r>
            <a:r>
              <a:rPr lang="en-US" altLang="ja-JP" sz="1000" dirty="0" smtClean="0">
                <a:latin typeface="ＭＳ Ｐ明朝" panose="02020600040205080304" pitchFamily="18" charset="-128"/>
                <a:ea typeface="ＭＳ Ｐ明朝" panose="02020600040205080304" pitchFamily="18" charset="-128"/>
              </a:rPr>
              <a:t/>
            </a:r>
            <a:br>
              <a:rPr lang="en-US" altLang="ja-JP" sz="1000" dirty="0" smtClean="0">
                <a:latin typeface="ＭＳ Ｐ明朝" panose="02020600040205080304" pitchFamily="18" charset="-128"/>
                <a:ea typeface="ＭＳ Ｐ明朝" panose="02020600040205080304" pitchFamily="18" charset="-128"/>
              </a:rPr>
            </a:br>
            <a:r>
              <a:rPr lang="en-US" altLang="ja-JP" sz="1000" dirty="0" smtClean="0">
                <a:latin typeface="ＭＳ Ｐ明朝" panose="02020600040205080304" pitchFamily="18" charset="-128"/>
                <a:ea typeface="ＭＳ Ｐ明朝" panose="02020600040205080304" pitchFamily="18" charset="-128"/>
              </a:rPr>
              <a:t>1</a:t>
            </a:r>
            <a:r>
              <a:rPr lang="ja-JP" altLang="en-US" sz="1000" dirty="0">
                <a:latin typeface="ＭＳ Ｐ明朝" panose="02020600040205080304" pitchFamily="18" charset="-128"/>
                <a:ea typeface="ＭＳ Ｐ明朝" panose="02020600040205080304" pitchFamily="18" charset="-128"/>
              </a:rPr>
              <a:t>月公演（過去</a:t>
            </a:r>
            <a:r>
              <a:rPr lang="en-US" altLang="ja-JP" sz="1000" dirty="0">
                <a:latin typeface="ＭＳ Ｐ明朝" panose="02020600040205080304" pitchFamily="18" charset="-128"/>
                <a:ea typeface="ＭＳ Ｐ明朝" panose="02020600040205080304" pitchFamily="18" charset="-128"/>
              </a:rPr>
              <a:t>10</a:t>
            </a:r>
            <a:r>
              <a:rPr lang="ja-JP" altLang="en-US" sz="1000" dirty="0">
                <a:latin typeface="ＭＳ Ｐ明朝" panose="02020600040205080304" pitchFamily="18" charset="-128"/>
                <a:ea typeface="ＭＳ Ｐ明朝" panose="02020600040205080304" pitchFamily="18" charset="-128"/>
              </a:rPr>
              <a:t>年間</a:t>
            </a:r>
            <a:r>
              <a:rPr lang="en-US" altLang="ja-JP" sz="1000" dirty="0">
                <a:latin typeface="ＭＳ Ｐ明朝" panose="02020600040205080304" pitchFamily="18" charset="-128"/>
                <a:ea typeface="ＭＳ Ｐ明朝" panose="02020600040205080304" pitchFamily="18" charset="-128"/>
              </a:rPr>
              <a:t>1.8</a:t>
            </a:r>
            <a:r>
              <a:rPr lang="ja-JP" altLang="en-US" sz="1000" dirty="0">
                <a:latin typeface="ＭＳ Ｐ明朝" panose="02020600040205080304" pitchFamily="18" charset="-128"/>
                <a:ea typeface="ＭＳ Ｐ明朝" panose="02020600040205080304" pitchFamily="18" charset="-128"/>
              </a:rPr>
              <a:t>万人以上）で満額補助の条件を満たす可能性高いとの報道（</a:t>
            </a:r>
            <a:r>
              <a:rPr lang="en-US" altLang="ja-JP" sz="1000" dirty="0">
                <a:latin typeface="ＭＳ Ｐ明朝" panose="02020600040205080304" pitchFamily="18" charset="-128"/>
                <a:ea typeface="ＭＳ Ｐ明朝" panose="02020600040205080304" pitchFamily="18" charset="-128"/>
              </a:rPr>
              <a:t>2014</a:t>
            </a:r>
            <a:r>
              <a:rPr lang="ja-JP" altLang="en-US" sz="1000" dirty="0">
                <a:latin typeface="ＭＳ Ｐ明朝" panose="02020600040205080304" pitchFamily="18" charset="-128"/>
                <a:ea typeface="ＭＳ Ｐ明朝" panose="02020600040205080304" pitchFamily="18" charset="-128"/>
              </a:rPr>
              <a:t>年</a:t>
            </a:r>
            <a:r>
              <a:rPr lang="en-US" altLang="ja-JP" sz="1000" dirty="0">
                <a:latin typeface="ＭＳ Ｐ明朝" panose="02020600040205080304" pitchFamily="18" charset="-128"/>
                <a:ea typeface="ＭＳ Ｐ明朝" panose="02020600040205080304" pitchFamily="18" charset="-128"/>
              </a:rPr>
              <a:t>11</a:t>
            </a:r>
            <a:r>
              <a:rPr lang="ja-JP" altLang="en-US" sz="1000" dirty="0">
                <a:latin typeface="ＭＳ Ｐ明朝" panose="02020600040205080304" pitchFamily="18" charset="-128"/>
                <a:ea typeface="ＭＳ Ｐ明朝" panose="02020600040205080304" pitchFamily="18" charset="-128"/>
              </a:rPr>
              <a:t>月</a:t>
            </a:r>
            <a:r>
              <a:rPr lang="en-US" altLang="ja-JP" sz="1000" dirty="0">
                <a:latin typeface="ＭＳ Ｐ明朝" panose="02020600040205080304" pitchFamily="18" charset="-128"/>
                <a:ea typeface="ＭＳ Ｐ明朝" panose="02020600040205080304" pitchFamily="18" charset="-128"/>
              </a:rPr>
              <a:t>25</a:t>
            </a:r>
            <a:r>
              <a:rPr lang="ja-JP" altLang="en-US" sz="1000" dirty="0">
                <a:latin typeface="ＭＳ Ｐ明朝" panose="02020600040205080304" pitchFamily="18" charset="-128"/>
                <a:ea typeface="ＭＳ Ｐ明朝" panose="02020600040205080304" pitchFamily="18" charset="-128"/>
              </a:rPr>
              <a:t>日朝日新聞</a:t>
            </a:r>
            <a:r>
              <a:rPr lang="ja-JP" altLang="en-US" sz="1000" dirty="0" smtClean="0">
                <a:latin typeface="ＭＳ Ｐ明朝" panose="02020600040205080304" pitchFamily="18" charset="-128"/>
                <a:ea typeface="ＭＳ Ｐ明朝" panose="02020600040205080304" pitchFamily="18" charset="-128"/>
              </a:rPr>
              <a:t>）</a:t>
            </a:r>
            <a:endParaRPr lang="en-US" altLang="ja-JP" sz="1000" dirty="0">
              <a:latin typeface="ＭＳ Ｐ明朝" panose="02020600040205080304" pitchFamily="18" charset="-128"/>
              <a:ea typeface="ＭＳ Ｐ明朝" panose="02020600040205080304" pitchFamily="18" charset="-128"/>
            </a:endParaRPr>
          </a:p>
        </p:txBody>
      </p:sp>
      <p:sp>
        <p:nvSpPr>
          <p:cNvPr id="11" name="スライド番号プレースホルダ 10"/>
          <p:cNvSpPr>
            <a:spLocks noGrp="1"/>
          </p:cNvSpPr>
          <p:nvPr>
            <p:ph type="sldNum" sz="quarter" idx="12"/>
          </p:nvPr>
        </p:nvSpPr>
        <p:spPr/>
        <p:txBody>
          <a:bodyPr/>
          <a:lstStyle/>
          <a:p>
            <a:fld id="{37EF5067-3AB7-4642-9103-42CBD40CC6D9}" type="slidenum">
              <a:rPr kumimoji="1" lang="ja-JP" altLang="en-US" smtClean="0"/>
              <a:pPr/>
              <a:t>120</a:t>
            </a:fld>
            <a:endParaRPr kumimoji="1" lang="ja-JP" altLang="en-US" dirty="0"/>
          </a:p>
        </p:txBody>
      </p:sp>
      <p:pic>
        <p:nvPicPr>
          <p:cNvPr id="121858"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2756767" y="4073094"/>
            <a:ext cx="5554663" cy="1481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43621790"/>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66646" y="4022162"/>
            <a:ext cx="9628355" cy="358331"/>
          </a:xfrm>
          <a:prstGeom prst="rect">
            <a:avLst/>
          </a:prstGeom>
          <a:noFill/>
        </p:spPr>
        <p:txBody>
          <a:bodyPr wrap="square" lIns="65306" tIns="32653" rIns="65306" bIns="32653" rtlCol="0">
            <a:spAutoFit/>
          </a:bodyPr>
          <a:lstStyle/>
          <a:p>
            <a:r>
              <a:rPr lang="ja-JP" altLang="en-US" dirty="0" smtClean="0"/>
              <a:t>参考：公の施設の改革における上方演芸資料館（ワッハ上方）のあり方検討</a:t>
            </a:r>
            <a:endParaRPr lang="ja-JP" altLang="en-US" dirty="0"/>
          </a:p>
        </p:txBody>
      </p:sp>
      <p:sp>
        <p:nvSpPr>
          <p:cNvPr id="3" name="テキスト ボックス 2"/>
          <p:cNvSpPr txBox="1"/>
          <p:nvPr/>
        </p:nvSpPr>
        <p:spPr>
          <a:xfrm>
            <a:off x="122817" y="465203"/>
            <a:ext cx="9628355" cy="281387"/>
          </a:xfrm>
          <a:prstGeom prst="rect">
            <a:avLst/>
          </a:prstGeom>
          <a:noFill/>
        </p:spPr>
        <p:txBody>
          <a:bodyPr wrap="square" lIns="65306" tIns="32653" rIns="65306" bIns="32653" rtlCol="0">
            <a:spAutoFit/>
          </a:bodyPr>
          <a:lstStyle/>
          <a:p>
            <a:r>
              <a:rPr lang="ja-JP" altLang="en-US" sz="1400" dirty="0" smtClean="0"/>
              <a:t>（４）大阪市音楽団</a:t>
            </a:r>
            <a:endParaRPr lang="ja-JP" altLang="en-US" sz="1400" dirty="0"/>
          </a:p>
        </p:txBody>
      </p:sp>
      <p:graphicFrame>
        <p:nvGraphicFramePr>
          <p:cNvPr id="4" name="表 3"/>
          <p:cNvGraphicFramePr>
            <a:graphicFrameLocks noGrp="1"/>
          </p:cNvGraphicFramePr>
          <p:nvPr>
            <p:extLst>
              <p:ext uri="{D42A27DB-BD31-4B8C-83A1-F6EECF244321}">
                <p14:modId xmlns:p14="http://schemas.microsoft.com/office/powerpoint/2010/main" val="136964619"/>
              </p:ext>
            </p:extLst>
          </p:nvPr>
        </p:nvGraphicFramePr>
        <p:xfrm>
          <a:off x="303974" y="777617"/>
          <a:ext cx="9419547" cy="2998716"/>
        </p:xfrm>
        <a:graphic>
          <a:graphicData uri="http://schemas.openxmlformats.org/drawingml/2006/table">
            <a:tbl>
              <a:tblPr firstRow="1" bandRow="1">
                <a:tableStyleId>{2D5ABB26-0587-4C30-8999-92F81FD0307C}</a:tableStyleId>
              </a:tblPr>
              <a:tblGrid>
                <a:gridCol w="2314535">
                  <a:extLst>
                    <a:ext uri="{9D8B030D-6E8A-4147-A177-3AD203B41FA5}">
                      <a16:colId xmlns:a16="http://schemas.microsoft.com/office/drawing/2014/main" val="20000"/>
                    </a:ext>
                  </a:extLst>
                </a:gridCol>
                <a:gridCol w="360218">
                  <a:extLst>
                    <a:ext uri="{9D8B030D-6E8A-4147-A177-3AD203B41FA5}">
                      <a16:colId xmlns:a16="http://schemas.microsoft.com/office/drawing/2014/main" val="20001"/>
                    </a:ext>
                  </a:extLst>
                </a:gridCol>
                <a:gridCol w="5502665">
                  <a:extLst>
                    <a:ext uri="{9D8B030D-6E8A-4147-A177-3AD203B41FA5}">
                      <a16:colId xmlns:a16="http://schemas.microsoft.com/office/drawing/2014/main" val="20002"/>
                    </a:ext>
                  </a:extLst>
                </a:gridCol>
                <a:gridCol w="1242129">
                  <a:extLst>
                    <a:ext uri="{9D8B030D-6E8A-4147-A177-3AD203B41FA5}">
                      <a16:colId xmlns:a16="http://schemas.microsoft.com/office/drawing/2014/main" val="20003"/>
                    </a:ext>
                  </a:extLst>
                </a:gridCol>
              </a:tblGrid>
              <a:tr h="346956">
                <a:tc>
                  <a:txBody>
                    <a:bodyPr/>
                    <a:lstStyle/>
                    <a:p>
                      <a:pPr algn="ct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従来の支援の方法・内容</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a:txBody>
                    <a:bodyPr/>
                    <a:lstStyle/>
                    <a:p>
                      <a:pPr algn="ct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改革の内容</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考え方</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533364">
                <a:tc>
                  <a:txBody>
                    <a:bodyPr/>
                    <a:lstStyle/>
                    <a:p>
                      <a:pPr marL="85725" marR="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明朝" panose="02020600040205080304" pitchFamily="18" charset="-128"/>
                          <a:ea typeface="ＭＳ Ｐ明朝" panose="02020600040205080304" pitchFamily="18" charset="-128"/>
                        </a:rPr>
                        <a:t>・</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1923</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年（大正</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12</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年）の設立から平成</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25</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年度末までの間大阪市が直営で管理運営していた。</a:t>
                      </a:r>
                      <a:endParaRPr kumimoji="1" lang="ja-JP" altLang="en-US" sz="1200" dirty="0">
                        <a:solidFill>
                          <a:schemeClr val="tx1"/>
                        </a:solidFill>
                        <a:latin typeface="ＭＳ Ｐ明朝" panose="02020600040205080304" pitchFamily="18" charset="-128"/>
                        <a:ea typeface="ＭＳ Ｐ明朝" panose="02020600040205080304" pitchFamily="18"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endParaRPr kumimoji="1" lang="ja-JP" altLang="en-US" sz="1200" dirty="0" smtClean="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82550" indent="-82550"/>
                      <a:r>
                        <a:rPr kumimoji="1" lang="ja-JP" altLang="en-US" sz="1200" dirty="0" smtClean="0">
                          <a:solidFill>
                            <a:schemeClr val="tx1"/>
                          </a:solidFill>
                          <a:latin typeface="ＭＳ Ｐ明朝" panose="02020600040205080304" pitchFamily="18" charset="-128"/>
                          <a:ea typeface="ＭＳ Ｐ明朝" panose="02020600040205080304" pitchFamily="18" charset="-128"/>
                        </a:rPr>
                        <a:t>・市政改革プランに基づき、大阪市音楽団を廃止し、</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2014</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年度からは一般社団法人大阪市音楽団として自立化することとなった。</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82550" indent="-82550"/>
                      <a:r>
                        <a:rPr kumimoji="1" lang="ja-JP" altLang="en-US" sz="1200" dirty="0" smtClean="0">
                          <a:solidFill>
                            <a:schemeClr val="tx1"/>
                          </a:solidFill>
                          <a:latin typeface="ＭＳ Ｐ明朝" panose="02020600040205080304" pitchFamily="18" charset="-128"/>
                          <a:ea typeface="ＭＳ Ｐ明朝" panose="02020600040205080304" pitchFamily="18" charset="-128"/>
                        </a:rPr>
                        <a:t>・自立化後、音楽団の経営基盤が確立するまでの運転資金として、</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2016</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年度までの３年間、大阪市から総額３億３</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８００万円の助成金（寄付金）を支出することとした。</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82550" indent="-82550"/>
                      <a:r>
                        <a:rPr kumimoji="1" lang="ja-JP" altLang="en-US" sz="1200" dirty="0" smtClean="0">
                          <a:solidFill>
                            <a:schemeClr val="tx1"/>
                          </a:solidFill>
                          <a:latin typeface="ＭＳ Ｐ明朝" panose="02020600040205080304" pitchFamily="18" charset="-128"/>
                          <a:ea typeface="ＭＳ Ｐ明朝" panose="02020600040205080304" pitchFamily="18" charset="-128"/>
                        </a:rPr>
                        <a:t>・ただし、３年目の</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2016</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年度の助成金（寄付金）の支出については、インセンティブの概念を取り入れ、音楽団の運営状況等に基き、今後の将来性も鑑みたうえで、助成金の支給を決定する。</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82550" indent="-82550"/>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82550" indent="-82550"/>
                      <a:r>
                        <a:rPr kumimoji="1" lang="ja-JP" altLang="en-US" sz="1200" dirty="0" smtClean="0">
                          <a:solidFill>
                            <a:schemeClr val="tx1"/>
                          </a:solidFill>
                          <a:latin typeface="ＭＳ Ｐ明朝" panose="02020600040205080304" pitchFamily="18" charset="-128"/>
                          <a:ea typeface="ＭＳ Ｐ明朝" panose="02020600040205080304" pitchFamily="18" charset="-128"/>
                        </a:rPr>
                        <a:t>・宮川彬良 氏を音楽監督、秋山和慶 氏を芸術顧問として位置付け、演奏のクオリティを保つため、吹奏楽の標準編成ともいえる</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42</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名の体制を確立するため、新たに</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16</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名の楽団員を採用する。</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82550" indent="-82550"/>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82550" marR="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明朝" panose="02020600040205080304" pitchFamily="18" charset="-128"/>
                          <a:ea typeface="ＭＳ Ｐ明朝" panose="02020600040205080304" pitchFamily="18" charset="-128"/>
                        </a:rPr>
                        <a:t>・会費制の賛助会員・定期会員・ ファンクラブ組織を作り、収入と安定的な顧客の確保に努めている。</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marL="82550" marR="0" indent="-82550" algn="l" defTabSz="957816"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ＭＳ Ｐ明朝" panose="02020600040205080304" pitchFamily="18" charset="-128"/>
                          <a:ea typeface="ＭＳ Ｐ明朝" panose="02020600040205080304" pitchFamily="18" charset="-128"/>
                        </a:rPr>
                        <a:t>①特定団体への支援の見直し、自立的運営へ</a:t>
                      </a:r>
                      <a:endParaRPr kumimoji="1" lang="en-US" altLang="ja-JP" sz="1100" dirty="0" smtClean="0">
                        <a:solidFill>
                          <a:schemeClr val="tx1"/>
                        </a:solidFill>
                        <a:latin typeface="ＭＳ Ｐ明朝" panose="02020600040205080304" pitchFamily="18" charset="-128"/>
                        <a:ea typeface="ＭＳ Ｐ明朝" panose="02020600040205080304" pitchFamily="18" charset="-128"/>
                      </a:endParaRPr>
                    </a:p>
                    <a:p>
                      <a:pPr marL="82550" marR="0" indent="-82550" algn="l" defTabSz="957816" rtl="0" eaLnBrk="1" fontAlgn="auto" latinLnBrk="0" hangingPunct="1">
                        <a:lnSpc>
                          <a:spcPct val="100000"/>
                        </a:lnSpc>
                        <a:spcBef>
                          <a:spcPts val="0"/>
                        </a:spcBef>
                        <a:spcAft>
                          <a:spcPts val="0"/>
                        </a:spcAft>
                        <a:buClrTx/>
                        <a:buSzTx/>
                        <a:buFontTx/>
                        <a:buNone/>
                        <a:tabLst/>
                        <a:defRPr/>
                      </a:pPr>
                      <a:r>
                        <a:rPr lang="en-US" altLang="ja-JP" sz="1100" dirty="0" smtClean="0">
                          <a:solidFill>
                            <a:schemeClr val="tx1"/>
                          </a:solidFill>
                          <a:latin typeface="ＭＳ Ｐ明朝" panose="02020600040205080304" pitchFamily="18" charset="-128"/>
                          <a:ea typeface="ＭＳ Ｐ明朝" panose="02020600040205080304" pitchFamily="18" charset="-128"/>
                        </a:rPr>
                        <a:t>※</a:t>
                      </a:r>
                      <a:r>
                        <a:rPr lang="ja-JP" altLang="en-US" sz="1100" dirty="0" smtClean="0">
                          <a:solidFill>
                            <a:schemeClr val="tx1"/>
                          </a:solidFill>
                          <a:latin typeface="ＭＳ Ｐ明朝" panose="02020600040205080304" pitchFamily="18" charset="-128"/>
                          <a:ea typeface="ＭＳ Ｐ明朝" panose="02020600040205080304" pitchFamily="18" charset="-128"/>
                        </a:rPr>
                        <a:t>　ただし</a:t>
                      </a:r>
                      <a:r>
                        <a:rPr lang="en-US" altLang="ja-JP" sz="1100" dirty="0" smtClean="0">
                          <a:solidFill>
                            <a:schemeClr val="tx1"/>
                          </a:solidFill>
                          <a:latin typeface="ＭＳ Ｐ明朝" panose="02020600040205080304" pitchFamily="18" charset="-128"/>
                          <a:ea typeface="ＭＳ Ｐ明朝" panose="02020600040205080304" pitchFamily="18" charset="-128"/>
                        </a:rPr>
                        <a:t>2016</a:t>
                      </a:r>
                      <a:r>
                        <a:rPr lang="ja-JP" altLang="en-US" sz="1100" dirty="0" smtClean="0">
                          <a:solidFill>
                            <a:schemeClr val="tx1"/>
                          </a:solidFill>
                          <a:latin typeface="ＭＳ Ｐ明朝" panose="02020600040205080304" pitchFamily="18" charset="-128"/>
                          <a:ea typeface="ＭＳ Ｐ明朝" panose="02020600040205080304" pitchFamily="18" charset="-128"/>
                        </a:rPr>
                        <a:t>年度までの３年間にわたって助成金（寄付金）を支出することとしている。</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endParaRPr kumimoji="1" lang="en-US" altLang="ja-JP" sz="1100" dirty="0" smtClean="0">
                        <a:solidFill>
                          <a:schemeClr val="tx1"/>
                        </a:solidFill>
                        <a:latin typeface="ＭＳ Ｐ明朝" panose="02020600040205080304" pitchFamily="18" charset="-128"/>
                        <a:ea typeface="ＭＳ Ｐ明朝" panose="02020600040205080304" pitchFamily="18"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右矢印 4"/>
          <p:cNvSpPr/>
          <p:nvPr/>
        </p:nvSpPr>
        <p:spPr>
          <a:xfrm>
            <a:off x="2744712" y="1905362"/>
            <a:ext cx="154882" cy="580872"/>
          </a:xfrm>
          <a:prstGeom prst="rightArrow">
            <a:avLst>
              <a:gd name="adj1" fmla="val 57215"/>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p:cNvSpPr txBox="1"/>
          <p:nvPr/>
        </p:nvSpPr>
        <p:spPr>
          <a:xfrm>
            <a:off x="122817" y="139106"/>
            <a:ext cx="9628355" cy="358331"/>
          </a:xfrm>
          <a:prstGeom prst="rect">
            <a:avLst/>
          </a:prstGeom>
          <a:noFill/>
        </p:spPr>
        <p:txBody>
          <a:bodyPr wrap="square" lIns="65306" tIns="32653" rIns="65306" bIns="32653" rtlCol="0">
            <a:spAutoFit/>
          </a:bodyPr>
          <a:lstStyle/>
          <a:p>
            <a:r>
              <a:rPr lang="ja-JP" altLang="en-US" dirty="0" smtClean="0"/>
              <a:t>直営事業から自立化への転換</a:t>
            </a:r>
            <a:endParaRPr lang="ja-JP" altLang="en-US" dirty="0"/>
          </a:p>
        </p:txBody>
      </p:sp>
      <p:graphicFrame>
        <p:nvGraphicFramePr>
          <p:cNvPr id="8" name="表 7"/>
          <p:cNvGraphicFramePr>
            <a:graphicFrameLocks noGrp="1"/>
          </p:cNvGraphicFramePr>
          <p:nvPr>
            <p:extLst>
              <p:ext uri="{D42A27DB-BD31-4B8C-83A1-F6EECF244321}">
                <p14:modId xmlns:p14="http://schemas.microsoft.com/office/powerpoint/2010/main" val="2392374807"/>
              </p:ext>
            </p:extLst>
          </p:nvPr>
        </p:nvGraphicFramePr>
        <p:xfrm>
          <a:off x="310476" y="4437113"/>
          <a:ext cx="9440697" cy="2254873"/>
        </p:xfrm>
        <a:graphic>
          <a:graphicData uri="http://schemas.openxmlformats.org/drawingml/2006/table">
            <a:tbl>
              <a:tblPr firstRow="1" bandRow="1">
                <a:tableStyleId>{2D5ABB26-0587-4C30-8999-92F81FD0307C}</a:tableStyleId>
              </a:tblPr>
              <a:tblGrid>
                <a:gridCol w="2349597">
                  <a:extLst>
                    <a:ext uri="{9D8B030D-6E8A-4147-A177-3AD203B41FA5}">
                      <a16:colId xmlns:a16="http://schemas.microsoft.com/office/drawing/2014/main" val="20000"/>
                    </a:ext>
                  </a:extLst>
                </a:gridCol>
                <a:gridCol w="304800">
                  <a:extLst>
                    <a:ext uri="{9D8B030D-6E8A-4147-A177-3AD203B41FA5}">
                      <a16:colId xmlns:a16="http://schemas.microsoft.com/office/drawing/2014/main" val="20001"/>
                    </a:ext>
                  </a:extLst>
                </a:gridCol>
                <a:gridCol w="6786300">
                  <a:extLst>
                    <a:ext uri="{9D8B030D-6E8A-4147-A177-3AD203B41FA5}">
                      <a16:colId xmlns:a16="http://schemas.microsoft.com/office/drawing/2014/main" val="20002"/>
                    </a:ext>
                  </a:extLst>
                </a:gridCol>
              </a:tblGrid>
              <a:tr h="271246">
                <a:tc>
                  <a:txBody>
                    <a:bodyPr/>
                    <a:lstStyle/>
                    <a:p>
                      <a:pPr algn="ct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従来の支援の方法・内容</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a:txBody>
                    <a:bodyPr/>
                    <a:lstStyle/>
                    <a:p>
                      <a:pPr algn="ct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改革の内容</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980553">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明朝" panose="02020600040205080304" pitchFamily="18" charset="-128"/>
                          <a:ea typeface="ＭＳ Ｐ明朝" panose="02020600040205080304" pitchFamily="18" charset="-128"/>
                        </a:rPr>
                        <a:t>・上方演芸の振興を図るため、ワッハ上方を運営（上方演芸資料館運営費　</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2008</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a:t>
                      </a:r>
                      <a:r>
                        <a:rPr kumimoji="1" lang="ja-JP" altLang="en-US" sz="1200" u="none" dirty="0" smtClean="0">
                          <a:solidFill>
                            <a:schemeClr val="tx1"/>
                          </a:solidFill>
                          <a:latin typeface="ＭＳ Ｐ明朝" panose="02020600040205080304" pitchFamily="18" charset="-128"/>
                          <a:ea typeface="ＭＳ Ｐ明朝" panose="02020600040205080304" pitchFamily="18" charset="-128"/>
                        </a:rPr>
                        <a:t>約</a:t>
                      </a:r>
                      <a:r>
                        <a:rPr kumimoji="1" lang="en-US" altLang="ja-JP" sz="1200" u="none" dirty="0" smtClean="0">
                          <a:solidFill>
                            <a:schemeClr val="tx1"/>
                          </a:solidFill>
                          <a:latin typeface="ＭＳ Ｐ明朝" panose="02020600040205080304" pitchFamily="18" charset="-128"/>
                          <a:ea typeface="ＭＳ Ｐ明朝" panose="02020600040205080304" pitchFamily="18" charset="-128"/>
                        </a:rPr>
                        <a:t>3.9</a:t>
                      </a:r>
                      <a:r>
                        <a:rPr kumimoji="1" lang="ja-JP" altLang="en-US" sz="1200" u="none" dirty="0" smtClean="0">
                          <a:solidFill>
                            <a:schemeClr val="tx1"/>
                          </a:solidFill>
                          <a:latin typeface="ＭＳ Ｐ明朝" panose="02020600040205080304" pitchFamily="18" charset="-128"/>
                          <a:ea typeface="ＭＳ Ｐ明朝" panose="02020600040205080304" pitchFamily="18" charset="-128"/>
                        </a:rPr>
                        <a:t>億円</a:t>
                      </a:r>
                      <a:r>
                        <a:rPr kumimoji="1" lang="ja-JP" altLang="en-US" sz="1200" u="sng" dirty="0" smtClean="0">
                          <a:solidFill>
                            <a:schemeClr val="tx1"/>
                          </a:solidFill>
                          <a:latin typeface="ＭＳ Ｐ明朝" panose="02020600040205080304" pitchFamily="18" charset="-128"/>
                          <a:ea typeface="ＭＳ Ｐ明朝" panose="02020600040205080304" pitchFamily="18" charset="-128"/>
                        </a:rPr>
                        <a:t>）</a:t>
                      </a:r>
                      <a:endParaRPr kumimoji="1" lang="en-US" altLang="ja-JP" sz="1200" u="sng" dirty="0" smtClean="0">
                        <a:solidFill>
                          <a:schemeClr val="tx1"/>
                        </a:solidFill>
                        <a:latin typeface="ＭＳ Ｐ明朝" panose="02020600040205080304" pitchFamily="18" charset="-128"/>
                        <a:ea typeface="ＭＳ Ｐ明朝" panose="02020600040205080304" pitchFamily="18" charset="-128"/>
                      </a:endParaRPr>
                    </a:p>
                    <a:p>
                      <a:pPr marL="82550" marR="0" indent="-8255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ＭＳ Ｐ明朝" panose="02020600040205080304" pitchFamily="18" charset="-128"/>
                          <a:ea typeface="ＭＳ Ｐ明朝" panose="02020600040205080304" pitchFamily="18" charset="-128"/>
                        </a:rPr>
                        <a:t>  1996</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年：府立上方演芸資料館ｵｰﾌﾟﾝ</a:t>
                      </a:r>
                      <a:r>
                        <a:rPr kumimoji="1" lang="ja-JP" altLang="en-US" sz="1000" dirty="0" smtClean="0">
                          <a:solidFill>
                            <a:schemeClr val="tx1"/>
                          </a:solidFill>
                          <a:latin typeface="ＭＳ Ｐ明朝" panose="02020600040205080304" pitchFamily="18" charset="-128"/>
                          <a:ea typeface="ＭＳ Ｐ明朝" panose="02020600040205080304" pitchFamily="18" charset="-128"/>
                        </a:rPr>
                        <a:t>（演芸ホール、展示室、ライブラリー、レッスンルーム、収蔵庫等）</a:t>
                      </a:r>
                      <a:endParaRPr kumimoji="1" lang="en-US" altLang="ja-JP" sz="1000" dirty="0" smtClean="0">
                        <a:solidFill>
                          <a:schemeClr val="tx1"/>
                        </a:solidFill>
                        <a:latin typeface="ＭＳ Ｐ明朝" panose="02020600040205080304" pitchFamily="18" charset="-128"/>
                        <a:ea typeface="ＭＳ Ｐ明朝" panose="02020600040205080304" pitchFamily="18" charset="-128"/>
                      </a:endParaRPr>
                    </a:p>
                    <a:p>
                      <a:pPr marL="82550" indent="-82550"/>
                      <a:r>
                        <a:rPr kumimoji="1" lang="en-US" altLang="ja-JP" sz="1200" dirty="0" smtClean="0">
                          <a:solidFill>
                            <a:schemeClr val="tx1"/>
                          </a:solidFill>
                          <a:latin typeface="ＭＳ Ｐ明朝" panose="02020600040205080304" pitchFamily="18" charset="-128"/>
                          <a:ea typeface="ＭＳ Ｐ明朝" panose="02020600040205080304" pitchFamily="18" charset="-128"/>
                        </a:rPr>
                        <a:t>  1996</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2001</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　管理運営委託</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82550" indent="-82550"/>
                      <a:r>
                        <a:rPr kumimoji="1" lang="en-US" altLang="ja-JP" sz="1200" dirty="0" smtClean="0">
                          <a:solidFill>
                            <a:schemeClr val="tx1"/>
                          </a:solidFill>
                          <a:latin typeface="ＭＳ Ｐ明朝" panose="02020600040205080304" pitchFamily="18" charset="-128"/>
                          <a:ea typeface="ＭＳ Ｐ明朝" panose="02020600040205080304" pitchFamily="18" charset="-128"/>
                        </a:rPr>
                        <a:t>  2002</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2005</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　府直営</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82550" indent="-82550"/>
                      <a:r>
                        <a:rPr kumimoji="1" lang="en-US" altLang="ja-JP" sz="1200" dirty="0" smtClean="0">
                          <a:solidFill>
                            <a:schemeClr val="tx1"/>
                          </a:solidFill>
                          <a:latin typeface="ＭＳ Ｐ明朝" panose="02020600040205080304" pitchFamily="18" charset="-128"/>
                          <a:ea typeface="ＭＳ Ｐ明朝" panose="02020600040205080304" pitchFamily="18" charset="-128"/>
                        </a:rPr>
                        <a:t>  2006</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2014</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　指定管理</a:t>
                      </a:r>
                    </a:p>
                  </a:txBody>
                  <a:tcPr marL="78000" marR="7800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endParaRPr kumimoji="1" lang="ja-JP" altLang="en-US" sz="1200" dirty="0" smtClean="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82550" indent="-82550"/>
                      <a:r>
                        <a:rPr kumimoji="1" lang="ja-JP" altLang="en-US" sz="1200" dirty="0" smtClean="0">
                          <a:solidFill>
                            <a:schemeClr val="tx1"/>
                          </a:solidFill>
                          <a:latin typeface="ＭＳ Ｐ明朝" panose="02020600040205080304" pitchFamily="18" charset="-128"/>
                          <a:ea typeface="ＭＳ Ｐ明朝" panose="02020600040205080304" pitchFamily="18" charset="-128"/>
                        </a:rPr>
                        <a:t>・</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2009</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　 ワッハ上方において大阪府が果たすべき役割を「資料の収集・保存・活用」に明確化。公演、育成は民間に委ねることとし、</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2010</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12</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月に演芸ホールを廃止。</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82550" indent="-82550"/>
                      <a:r>
                        <a:rPr kumimoji="1" lang="ja-JP" altLang="en-US" sz="1200" dirty="0" smtClean="0">
                          <a:solidFill>
                            <a:schemeClr val="tx1"/>
                          </a:solidFill>
                          <a:latin typeface="ＭＳ Ｐ明朝" panose="02020600040205080304" pitchFamily="18" charset="-128"/>
                          <a:ea typeface="ＭＳ Ｐ明朝" panose="02020600040205080304" pitchFamily="18" charset="-128"/>
                        </a:rPr>
                        <a:t>・</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2011</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2012</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　目標入館者数</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40</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万人を掲げるも、約</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16</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万人にとどまる（うち有料入館者数</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17,161</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人）（府の負担</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1</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億円）</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82550" indent="-82550"/>
                      <a:r>
                        <a:rPr kumimoji="1" lang="ja-JP" altLang="en-US" sz="1200" dirty="0" smtClean="0">
                          <a:solidFill>
                            <a:schemeClr val="tx1"/>
                          </a:solidFill>
                          <a:latin typeface="ＭＳ Ｐ明朝" panose="02020600040205080304" pitchFamily="18" charset="-128"/>
                          <a:ea typeface="ＭＳ Ｐ明朝" panose="02020600040205080304" pitchFamily="18" charset="-128"/>
                        </a:rPr>
                        <a:t>・</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2013</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2014</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　あり方を検討。公の役割としての資料の収集・保存・活用を引き続き実施するが、展示縮小、無料での利用に供するとともに、巡回展示や研究機能を充実させることとし、展示室及びレッスンルームを廃止（府の負担　</a:t>
                      </a:r>
                      <a:r>
                        <a:rPr kumimoji="1" lang="en-US" altLang="ja-JP" sz="1200" u="none" dirty="0" smtClean="0">
                          <a:solidFill>
                            <a:schemeClr val="tx1"/>
                          </a:solidFill>
                          <a:latin typeface="ＭＳ Ｐ明朝" panose="02020600040205080304" pitchFamily="18" charset="-128"/>
                          <a:ea typeface="ＭＳ Ｐ明朝" panose="02020600040205080304" pitchFamily="18" charset="-128"/>
                        </a:rPr>
                        <a:t>2013</a:t>
                      </a:r>
                      <a:r>
                        <a:rPr kumimoji="1" lang="ja-JP" altLang="en-US" sz="1200" u="none" dirty="0" smtClean="0">
                          <a:solidFill>
                            <a:schemeClr val="tx1"/>
                          </a:solidFill>
                          <a:latin typeface="ＭＳ Ｐ明朝" panose="02020600040205080304" pitchFamily="18" charset="-128"/>
                          <a:ea typeface="ＭＳ Ｐ明朝" panose="02020600040205080304" pitchFamily="18" charset="-128"/>
                        </a:rPr>
                        <a:t>年度</a:t>
                      </a:r>
                      <a:r>
                        <a:rPr kumimoji="1" lang="en-US" altLang="ja-JP" sz="1200" u="none" dirty="0" smtClean="0">
                          <a:solidFill>
                            <a:schemeClr val="tx1"/>
                          </a:solidFill>
                          <a:latin typeface="ＭＳ Ｐ明朝" panose="02020600040205080304" pitchFamily="18" charset="-128"/>
                          <a:ea typeface="ＭＳ Ｐ明朝" panose="02020600040205080304" pitchFamily="18" charset="-128"/>
                        </a:rPr>
                        <a:t>9,400</a:t>
                      </a:r>
                      <a:r>
                        <a:rPr kumimoji="1" lang="ja-JP" altLang="en-US" sz="1200" u="none" dirty="0" smtClean="0">
                          <a:solidFill>
                            <a:schemeClr val="tx1"/>
                          </a:solidFill>
                          <a:latin typeface="ＭＳ Ｐ明朝" panose="02020600040205080304" pitchFamily="18" charset="-128"/>
                          <a:ea typeface="ＭＳ Ｐ明朝" panose="02020600040205080304" pitchFamily="18" charset="-128"/>
                        </a:rPr>
                        <a:t>万円　</a:t>
                      </a:r>
                      <a:r>
                        <a:rPr kumimoji="1" lang="en-US" altLang="ja-JP" sz="1200" u="none" dirty="0" smtClean="0">
                          <a:solidFill>
                            <a:schemeClr val="tx1"/>
                          </a:solidFill>
                          <a:latin typeface="ＭＳ Ｐ明朝" panose="02020600040205080304" pitchFamily="18" charset="-128"/>
                          <a:ea typeface="ＭＳ Ｐ明朝" panose="02020600040205080304" pitchFamily="18" charset="-128"/>
                        </a:rPr>
                        <a:t>2014</a:t>
                      </a:r>
                      <a:r>
                        <a:rPr kumimoji="1" lang="ja-JP" altLang="en-US" sz="1200" u="none" dirty="0" smtClean="0">
                          <a:solidFill>
                            <a:schemeClr val="tx1"/>
                          </a:solidFill>
                          <a:latin typeface="ＭＳ Ｐ明朝" panose="02020600040205080304" pitchFamily="18" charset="-128"/>
                          <a:ea typeface="ＭＳ Ｐ明朝" panose="02020600040205080304" pitchFamily="18" charset="-128"/>
                        </a:rPr>
                        <a:t>年度</a:t>
                      </a:r>
                      <a:r>
                        <a:rPr kumimoji="1" lang="en-US" altLang="ja-JP" sz="1200" u="none" dirty="0" smtClean="0">
                          <a:solidFill>
                            <a:schemeClr val="tx1"/>
                          </a:solidFill>
                          <a:latin typeface="ＭＳ Ｐ明朝" panose="02020600040205080304" pitchFamily="18" charset="-128"/>
                          <a:ea typeface="ＭＳ Ｐ明朝" panose="02020600040205080304" pitchFamily="18" charset="-128"/>
                        </a:rPr>
                        <a:t>5,100</a:t>
                      </a:r>
                      <a:r>
                        <a:rPr kumimoji="1" lang="ja-JP" altLang="en-US" sz="1200" u="none" dirty="0" smtClean="0">
                          <a:solidFill>
                            <a:schemeClr val="tx1"/>
                          </a:solidFill>
                          <a:latin typeface="ＭＳ Ｐ明朝" panose="02020600040205080304" pitchFamily="18" charset="-128"/>
                          <a:ea typeface="ＭＳ Ｐ明朝" panose="02020600040205080304" pitchFamily="18" charset="-128"/>
                        </a:rPr>
                        <a:t>万円</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82550" marR="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明朝" panose="02020600040205080304" pitchFamily="18" charset="-128"/>
                          <a:ea typeface="ＭＳ Ｐ明朝" panose="02020600040205080304" pitchFamily="18" charset="-128"/>
                        </a:rPr>
                        <a:t>・</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2015</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年度以</a:t>
                      </a:r>
                      <a:r>
                        <a:rPr kumimoji="1" lang="ja-JP" altLang="en-US" sz="1200" u="none" dirty="0" smtClean="0">
                          <a:solidFill>
                            <a:schemeClr val="tx1"/>
                          </a:solidFill>
                          <a:latin typeface="ＭＳ Ｐ明朝" panose="02020600040205080304" pitchFamily="18" charset="-128"/>
                          <a:ea typeface="ＭＳ Ｐ明朝" panose="02020600040205080304" pitchFamily="18" charset="-128"/>
                        </a:rPr>
                        <a:t>降は府直営の方向で</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検討中</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a:t>
                      </a:r>
                      <a:r>
                        <a:rPr kumimoji="1" lang="ja-JP" altLang="en-US" sz="1200" u="none" dirty="0" smtClean="0">
                          <a:solidFill>
                            <a:schemeClr val="tx1"/>
                          </a:solidFill>
                          <a:latin typeface="ＭＳ Ｐ明朝" panose="02020600040205080304" pitchFamily="18" charset="-128"/>
                          <a:ea typeface="ＭＳ Ｐ明朝" panose="02020600040205080304" pitchFamily="18" charset="-128"/>
                        </a:rPr>
                        <a:t>館外展示などの積極的展開８回（</a:t>
                      </a:r>
                      <a:r>
                        <a:rPr kumimoji="1" lang="en-US" altLang="ja-JP" sz="1200" u="none" dirty="0" smtClean="0">
                          <a:solidFill>
                            <a:schemeClr val="tx1"/>
                          </a:solidFill>
                          <a:latin typeface="ＭＳ Ｐ明朝" panose="02020600040205080304" pitchFamily="18" charset="-128"/>
                          <a:ea typeface="ＭＳ Ｐ明朝" panose="02020600040205080304" pitchFamily="18" charset="-128"/>
                        </a:rPr>
                        <a:t>2013</a:t>
                      </a:r>
                      <a:r>
                        <a:rPr kumimoji="1" lang="ja-JP" altLang="en-US" sz="1200" u="none" dirty="0" smtClean="0">
                          <a:solidFill>
                            <a:schemeClr val="tx1"/>
                          </a:solidFill>
                          <a:latin typeface="ＭＳ Ｐ明朝" panose="02020600040205080304" pitchFamily="18" charset="-128"/>
                          <a:ea typeface="ＭＳ Ｐ明朝" panose="02020600040205080304" pitchFamily="18" charset="-128"/>
                        </a:rPr>
                        <a:t>年度）</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9" name="右矢印 8"/>
          <p:cNvSpPr/>
          <p:nvPr/>
        </p:nvSpPr>
        <p:spPr>
          <a:xfrm>
            <a:off x="2758565" y="5157192"/>
            <a:ext cx="154882" cy="580872"/>
          </a:xfrm>
          <a:prstGeom prst="rightArrow">
            <a:avLst>
              <a:gd name="adj1" fmla="val 57215"/>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スライド番号プレースホルダ 10"/>
          <p:cNvSpPr>
            <a:spLocks noGrp="1"/>
          </p:cNvSpPr>
          <p:nvPr>
            <p:ph type="sldNum" sz="quarter" idx="12"/>
          </p:nvPr>
        </p:nvSpPr>
        <p:spPr/>
        <p:txBody>
          <a:bodyPr/>
          <a:lstStyle/>
          <a:p>
            <a:fld id="{37EF5067-3AB7-4642-9103-42CBD40CC6D9}" type="slidenum">
              <a:rPr kumimoji="1" lang="ja-JP" altLang="en-US" smtClean="0"/>
              <a:pPr/>
              <a:t>121</a:t>
            </a:fld>
            <a:endParaRPr kumimoji="1" lang="ja-JP" altLang="en-US" dirty="0"/>
          </a:p>
        </p:txBody>
      </p:sp>
    </p:spTree>
    <p:extLst>
      <p:ext uri="{BB962C8B-B14F-4D97-AF65-F5344CB8AC3E}">
        <p14:creationId xmlns:p14="http://schemas.microsoft.com/office/powerpoint/2010/main" val="4020118107"/>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ChangeArrowheads="1"/>
          </p:cNvSpPr>
          <p:nvPr/>
        </p:nvSpPr>
        <p:spPr bwMode="auto">
          <a:xfrm>
            <a:off x="0" y="-192360"/>
            <a:ext cx="184731" cy="3847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ja-JP" altLang="en-US"/>
          </a:p>
        </p:txBody>
      </p:sp>
      <p:sp>
        <p:nvSpPr>
          <p:cNvPr id="6" name="テキスト ボックス 5"/>
          <p:cNvSpPr txBox="1"/>
          <p:nvPr/>
        </p:nvSpPr>
        <p:spPr>
          <a:xfrm>
            <a:off x="54314" y="44284"/>
            <a:ext cx="9628355" cy="358331"/>
          </a:xfrm>
          <a:prstGeom prst="rect">
            <a:avLst/>
          </a:prstGeom>
          <a:noFill/>
        </p:spPr>
        <p:txBody>
          <a:bodyPr wrap="square" lIns="65306" tIns="32653" rIns="65306" bIns="32653" rtlCol="0">
            <a:spAutoFit/>
          </a:bodyPr>
          <a:lstStyle/>
          <a:p>
            <a:r>
              <a:rPr lang="ja-JP" altLang="en-US" dirty="0" smtClean="0"/>
              <a:t>府</a:t>
            </a:r>
            <a:r>
              <a:rPr lang="ja-JP" altLang="en-US" dirty="0"/>
              <a:t>市の文化振興体制の</a:t>
            </a:r>
            <a:r>
              <a:rPr lang="ja-JP" altLang="en-US" dirty="0" smtClean="0"/>
              <a:t>構築（新しい文化振興の戦略と執行体制）</a:t>
            </a:r>
            <a:endParaRPr kumimoji="1" lang="ja-JP" altLang="en-US" dirty="0"/>
          </a:p>
        </p:txBody>
      </p:sp>
      <p:graphicFrame>
        <p:nvGraphicFramePr>
          <p:cNvPr id="10" name="表 9"/>
          <p:cNvGraphicFramePr>
            <a:graphicFrameLocks noGrp="1"/>
          </p:cNvGraphicFramePr>
          <p:nvPr>
            <p:extLst>
              <p:ext uri="{D42A27DB-BD31-4B8C-83A1-F6EECF244321}">
                <p14:modId xmlns:p14="http://schemas.microsoft.com/office/powerpoint/2010/main" val="3645066941"/>
              </p:ext>
            </p:extLst>
          </p:nvPr>
        </p:nvGraphicFramePr>
        <p:xfrm>
          <a:off x="122816" y="404664"/>
          <a:ext cx="9654720" cy="6395000"/>
        </p:xfrm>
        <a:graphic>
          <a:graphicData uri="http://schemas.openxmlformats.org/drawingml/2006/table">
            <a:tbl>
              <a:tblPr firstRow="1" bandRow="1">
                <a:tableStyleId>{2D5ABB26-0587-4C30-8999-92F81FD0307C}</a:tableStyleId>
              </a:tblPr>
              <a:tblGrid>
                <a:gridCol w="1927657">
                  <a:extLst>
                    <a:ext uri="{9D8B030D-6E8A-4147-A177-3AD203B41FA5}">
                      <a16:colId xmlns:a16="http://schemas.microsoft.com/office/drawing/2014/main" val="20000"/>
                    </a:ext>
                  </a:extLst>
                </a:gridCol>
                <a:gridCol w="310239">
                  <a:extLst>
                    <a:ext uri="{9D8B030D-6E8A-4147-A177-3AD203B41FA5}">
                      <a16:colId xmlns:a16="http://schemas.microsoft.com/office/drawing/2014/main" val="20001"/>
                    </a:ext>
                  </a:extLst>
                </a:gridCol>
                <a:gridCol w="7416824">
                  <a:extLst>
                    <a:ext uri="{9D8B030D-6E8A-4147-A177-3AD203B41FA5}">
                      <a16:colId xmlns:a16="http://schemas.microsoft.com/office/drawing/2014/main" val="20002"/>
                    </a:ext>
                  </a:extLst>
                </a:gridCol>
              </a:tblGrid>
              <a:tr h="216024">
                <a:tc>
                  <a:txBody>
                    <a:bodyPr/>
                    <a:lstStyle/>
                    <a:p>
                      <a:pPr algn="ct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従来の支援方法等の課題</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tc>
                  <a:txBody>
                    <a:bodyPr/>
                    <a:lstStyle/>
                    <a:p>
                      <a:pPr algn="ct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新しい体制</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6120680">
                <a:tc>
                  <a:txBody>
                    <a:bodyPr/>
                    <a:lstStyle/>
                    <a:p>
                      <a:pPr marL="85725" marR="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明朝" panose="02020600040205080304" pitchFamily="18" charset="-128"/>
                          <a:ea typeface="ＭＳ Ｐ明朝" panose="02020600040205080304" pitchFamily="18" charset="-128"/>
                        </a:rPr>
                        <a:t>・</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団体運営支援には、目標設定や達成状況の管理が難しいという問題点の解決、公金の使途や効果についての透明性確保の必要性</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85725" marR="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latin typeface="ＭＳ Ｐ明朝" panose="02020600040205080304" pitchFamily="18" charset="-128"/>
                        <a:ea typeface="ＭＳ Ｐ明朝" panose="02020600040205080304" pitchFamily="18" charset="-128"/>
                      </a:endParaRPr>
                    </a:p>
                    <a:p>
                      <a:pPr marL="85725" marR="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明朝" panose="02020600040205080304" pitchFamily="18" charset="-128"/>
                          <a:ea typeface="ＭＳ Ｐ明朝" panose="02020600040205080304" pitchFamily="18" charset="-128"/>
                        </a:rPr>
                        <a:t>・行政が企画・立案した事業やその予算案について、個別の文化支援事業の必要性や支援手法の是非、事後評価などで専門家の継続的な観点が反映される仕組みが必要</a:t>
                      </a:r>
                      <a:endParaRPr kumimoji="1" lang="ja-JP" altLang="en-US" sz="1200" b="1" strike="sngStrike" dirty="0">
                        <a:solidFill>
                          <a:schemeClr val="tx1"/>
                        </a:solidFill>
                        <a:latin typeface="ＭＳ Ｐ明朝" panose="02020600040205080304" pitchFamily="18" charset="-128"/>
                        <a:ea typeface="ＭＳ Ｐ明朝" panose="02020600040205080304" pitchFamily="18"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endParaRPr kumimoji="1" lang="ja-JP" altLang="en-US" sz="1200" dirty="0" smtClean="0">
                        <a:latin typeface="ＭＳ Ｐゴシック" panose="020B0600070205080204" pitchFamily="50" charset="-128"/>
                        <a:ea typeface="ＭＳ Ｐゴシック" panose="020B0600070205080204" pitchFamily="50"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82550" indent="-82550"/>
                      <a:r>
                        <a:rPr kumimoji="1" lang="ja-JP" altLang="en-US" sz="1200" dirty="0" smtClean="0">
                          <a:solidFill>
                            <a:schemeClr val="tx1"/>
                          </a:solidFill>
                          <a:latin typeface="ＭＳ Ｐ明朝" panose="02020600040205080304" pitchFamily="18" charset="-128"/>
                          <a:ea typeface="ＭＳ Ｐ明朝" panose="02020600040205080304" pitchFamily="18" charset="-128"/>
                        </a:rPr>
                        <a:t>・文化振興会議の機能・専門性を強化し、専門性、透明性、公平性を確保するため、行政と一定の距離をおき、芸術文化の専門家等による府市文化事業の評価・審査、企画、調査を行う新たな仕組みである「アーツカウンシル」を構築（</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2013</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年度発足）。</a:t>
                      </a:r>
                      <a:endParaRPr kumimoji="1" lang="en-US" altLang="ja-JP" sz="1200" strike="sngStrike" dirty="0" smtClean="0">
                        <a:solidFill>
                          <a:schemeClr val="tx1"/>
                        </a:solidFill>
                        <a:latin typeface="ＭＳ Ｐ明朝" panose="02020600040205080304" pitchFamily="18" charset="-128"/>
                        <a:ea typeface="ＭＳ Ｐ明朝" panose="02020600040205080304" pitchFamily="18" charset="-128"/>
                      </a:endParaRPr>
                    </a:p>
                    <a:p>
                      <a:pPr marL="0" marR="0" indent="0" algn="l" defTabSz="957816"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ＭＳ Ｐ明朝" panose="02020600040205080304" pitchFamily="18" charset="-128"/>
                          <a:ea typeface="ＭＳ Ｐ明朝" panose="02020600040205080304" pitchFamily="18" charset="-128"/>
                        </a:rPr>
                        <a:t>・アーツカウンシルの統括責任者は公募により選考。　</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2013</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5</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月に公募開始、</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2013</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6</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月に選考・就任</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en-US" altLang="ja-JP" sz="1200" dirty="0" smtClean="0">
                          <a:solidFill>
                            <a:schemeClr val="tx1"/>
                          </a:solidFill>
                          <a:latin typeface="ＭＳ Ｐ明朝" panose="02020600040205080304" pitchFamily="18" charset="-128"/>
                          <a:ea typeface="ＭＳ Ｐ明朝" panose="02020600040205080304" pitchFamily="18" charset="-128"/>
                        </a:rPr>
                        <a:t>【</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アーツカウンシルの役割</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a:t>
                      </a: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審査</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府・市の公募型助成事業の実施にあたり、応募された事業を専門的に事前審査</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2014</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年度の公募型助成事業：府２事業（約</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15,000</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千円）、市１事業（約</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23,000</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千円）　（別紙参照）</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　アーツカウンシルの審査結果を踏まえて、府・市が助成金の交付を決定。</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評価</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府・市の文化担当課が実施している文化事業の内容や事業効果を事後評価</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　評価を踏まえて、府・市が次年度の事業内容や予算案を検討し、府市の予算獲得手続きに。</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企画</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新たな事業等の企画・立案</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調査</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情報の収集・分析・提供</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・アーツカウンシルが評価や事前審査を行う事業：府市の文化担当課で実施している文化事業（別紙参照）</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2014</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年度の事業費（</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2014</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年度の府市の予算ベース）：約</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5.4</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億円（うち助成金約</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1.2</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億円）</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（内訳：大阪府</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19</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事業約</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億円、大阪市</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25</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事業約</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3.4</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億円）</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txBody>
                  <a:tcPr marL="99060" marR="99060">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1" name="右矢印 10"/>
          <p:cNvSpPr/>
          <p:nvPr/>
        </p:nvSpPr>
        <p:spPr>
          <a:xfrm>
            <a:off x="2128100" y="1809909"/>
            <a:ext cx="154882" cy="580872"/>
          </a:xfrm>
          <a:prstGeom prst="rightArrow">
            <a:avLst>
              <a:gd name="adj1" fmla="val 57215"/>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26" name="Picture 2"/>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3313064" y="3566713"/>
            <a:ext cx="5128158" cy="31661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スライド番号プレースホルダ 8"/>
          <p:cNvSpPr>
            <a:spLocks noGrp="1"/>
          </p:cNvSpPr>
          <p:nvPr>
            <p:ph type="sldNum" sz="quarter" idx="12"/>
          </p:nvPr>
        </p:nvSpPr>
        <p:spPr/>
        <p:txBody>
          <a:bodyPr/>
          <a:lstStyle/>
          <a:p>
            <a:fld id="{37EF5067-3AB7-4642-9103-42CBD40CC6D9}" type="slidenum">
              <a:rPr kumimoji="1" lang="ja-JP" altLang="en-US" smtClean="0"/>
              <a:pPr/>
              <a:t>122</a:t>
            </a:fld>
            <a:endParaRPr kumimoji="1" lang="ja-JP" altLang="en-US" dirty="0"/>
          </a:p>
        </p:txBody>
      </p:sp>
    </p:spTree>
    <p:extLst>
      <p:ext uri="{BB962C8B-B14F-4D97-AF65-F5344CB8AC3E}">
        <p14:creationId xmlns:p14="http://schemas.microsoft.com/office/powerpoint/2010/main" val="2422349678"/>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34553"/>
            <a:ext cx="9517057" cy="338554"/>
          </a:xfrm>
          <a:prstGeom prst="rect">
            <a:avLst/>
          </a:prstGeom>
          <a:noFill/>
        </p:spPr>
        <p:txBody>
          <a:bodyPr wrap="square" rtlCol="0">
            <a:spAutoFit/>
          </a:bodyPr>
          <a:lstStyle/>
          <a:p>
            <a:r>
              <a:rPr lang="ja-JP" altLang="en-US" sz="1600" dirty="0"/>
              <a:t>（</a:t>
            </a:r>
            <a:r>
              <a:rPr kumimoji="1" lang="ja-JP" altLang="en-US" sz="1600" dirty="0" smtClean="0"/>
              <a:t>参考）</a:t>
            </a:r>
            <a:r>
              <a:rPr lang="ja-JP" altLang="en-US" sz="1600" dirty="0" smtClean="0"/>
              <a:t>府市の</a:t>
            </a:r>
            <a:r>
              <a:rPr lang="en-US" altLang="ja-JP" sz="1600" dirty="0" smtClean="0"/>
              <a:t>2014</a:t>
            </a:r>
            <a:r>
              <a:rPr lang="ja-JP" altLang="en-US" sz="1600" dirty="0" smtClean="0"/>
              <a:t>年度の文化関係</a:t>
            </a:r>
            <a:r>
              <a:rPr kumimoji="1" lang="ja-JP" altLang="en-US" sz="1600" dirty="0" smtClean="0"/>
              <a:t>事業　①</a:t>
            </a:r>
            <a:endParaRPr kumimoji="1" lang="ja-JP" altLang="en-US" sz="1600" dirty="0"/>
          </a:p>
        </p:txBody>
      </p:sp>
      <p:sp>
        <p:nvSpPr>
          <p:cNvPr id="5" name="テキスト ボックス 4"/>
          <p:cNvSpPr txBox="1"/>
          <p:nvPr/>
        </p:nvSpPr>
        <p:spPr>
          <a:xfrm>
            <a:off x="6274616" y="112687"/>
            <a:ext cx="3571247" cy="276999"/>
          </a:xfrm>
          <a:prstGeom prst="rect">
            <a:avLst/>
          </a:prstGeom>
          <a:noFill/>
        </p:spPr>
        <p:txBody>
          <a:bodyPr wrap="square" rtlCol="0">
            <a:spAutoFit/>
          </a:bodyPr>
          <a:lstStyle/>
          <a:p>
            <a:pPr algn="r"/>
            <a:r>
              <a:rPr kumimoji="1" lang="ja-JP" altLang="en-US" sz="1200" dirty="0" smtClean="0"/>
              <a:t>（予算額は</a:t>
            </a:r>
            <a:r>
              <a:rPr kumimoji="1" lang="en-US" altLang="ja-JP" sz="1200" dirty="0" smtClean="0"/>
              <a:t>2014</a:t>
            </a:r>
            <a:r>
              <a:rPr kumimoji="1" lang="ja-JP" altLang="en-US" sz="1200" dirty="0" smtClean="0"/>
              <a:t>年度当初予算　単位：千円）</a:t>
            </a:r>
            <a:endParaRPr kumimoji="1" lang="ja-JP" altLang="en-US" sz="1200" dirty="0"/>
          </a:p>
        </p:txBody>
      </p:sp>
      <p:graphicFrame>
        <p:nvGraphicFramePr>
          <p:cNvPr id="7" name="表 6"/>
          <p:cNvGraphicFramePr>
            <a:graphicFrameLocks noGrp="1"/>
          </p:cNvGraphicFramePr>
          <p:nvPr>
            <p:extLst>
              <p:ext uri="{D42A27DB-BD31-4B8C-83A1-F6EECF244321}">
                <p14:modId xmlns:p14="http://schemas.microsoft.com/office/powerpoint/2010/main" val="3040117130"/>
              </p:ext>
            </p:extLst>
          </p:nvPr>
        </p:nvGraphicFramePr>
        <p:xfrm>
          <a:off x="116465" y="387185"/>
          <a:ext cx="9685905" cy="4794177"/>
        </p:xfrm>
        <a:graphic>
          <a:graphicData uri="http://schemas.openxmlformats.org/drawingml/2006/table">
            <a:tbl>
              <a:tblPr>
                <a:tableStyleId>{5940675A-B579-460E-94D1-54222C63F5DA}</a:tableStyleId>
              </a:tblPr>
              <a:tblGrid>
                <a:gridCol w="402243">
                  <a:extLst>
                    <a:ext uri="{9D8B030D-6E8A-4147-A177-3AD203B41FA5}">
                      <a16:colId xmlns:a16="http://schemas.microsoft.com/office/drawing/2014/main" val="20000"/>
                    </a:ext>
                  </a:extLst>
                </a:gridCol>
                <a:gridCol w="2981104">
                  <a:extLst>
                    <a:ext uri="{9D8B030D-6E8A-4147-A177-3AD203B41FA5}">
                      <a16:colId xmlns:a16="http://schemas.microsoft.com/office/drawing/2014/main" val="20001"/>
                    </a:ext>
                  </a:extLst>
                </a:gridCol>
                <a:gridCol w="952712">
                  <a:extLst>
                    <a:ext uri="{9D8B030D-6E8A-4147-A177-3AD203B41FA5}">
                      <a16:colId xmlns:a16="http://schemas.microsoft.com/office/drawing/2014/main" val="20002"/>
                    </a:ext>
                  </a:extLst>
                </a:gridCol>
                <a:gridCol w="952712">
                  <a:extLst>
                    <a:ext uri="{9D8B030D-6E8A-4147-A177-3AD203B41FA5}">
                      <a16:colId xmlns:a16="http://schemas.microsoft.com/office/drawing/2014/main" val="20003"/>
                    </a:ext>
                  </a:extLst>
                </a:gridCol>
                <a:gridCol w="751177">
                  <a:extLst>
                    <a:ext uri="{9D8B030D-6E8A-4147-A177-3AD203B41FA5}">
                      <a16:colId xmlns:a16="http://schemas.microsoft.com/office/drawing/2014/main" val="20004"/>
                    </a:ext>
                  </a:extLst>
                </a:gridCol>
                <a:gridCol w="751177">
                  <a:extLst>
                    <a:ext uri="{9D8B030D-6E8A-4147-A177-3AD203B41FA5}">
                      <a16:colId xmlns:a16="http://schemas.microsoft.com/office/drawing/2014/main" val="20005"/>
                    </a:ext>
                  </a:extLst>
                </a:gridCol>
                <a:gridCol w="751177">
                  <a:extLst>
                    <a:ext uri="{9D8B030D-6E8A-4147-A177-3AD203B41FA5}">
                      <a16:colId xmlns:a16="http://schemas.microsoft.com/office/drawing/2014/main" val="20006"/>
                    </a:ext>
                  </a:extLst>
                </a:gridCol>
                <a:gridCol w="751177">
                  <a:extLst>
                    <a:ext uri="{9D8B030D-6E8A-4147-A177-3AD203B41FA5}">
                      <a16:colId xmlns:a16="http://schemas.microsoft.com/office/drawing/2014/main" val="20007"/>
                    </a:ext>
                  </a:extLst>
                </a:gridCol>
                <a:gridCol w="696213">
                  <a:extLst>
                    <a:ext uri="{9D8B030D-6E8A-4147-A177-3AD203B41FA5}">
                      <a16:colId xmlns:a16="http://schemas.microsoft.com/office/drawing/2014/main" val="20008"/>
                    </a:ext>
                  </a:extLst>
                </a:gridCol>
                <a:gridCol w="696213">
                  <a:extLst>
                    <a:ext uri="{9D8B030D-6E8A-4147-A177-3AD203B41FA5}">
                      <a16:colId xmlns:a16="http://schemas.microsoft.com/office/drawing/2014/main" val="20009"/>
                    </a:ext>
                  </a:extLst>
                </a:gridCol>
              </a:tblGrid>
              <a:tr h="233503">
                <a:tc rowSpan="2">
                  <a:txBody>
                    <a:bodyPr/>
                    <a:lstStyle/>
                    <a:p>
                      <a:pPr algn="ctr" fontAlgn="ctr"/>
                      <a:r>
                        <a:rPr lang="ja-JP" altLang="en-US" sz="1100" u="none" strike="noStrike" dirty="0">
                          <a:effectLst/>
                          <a:latin typeface="+mj-ea"/>
                          <a:ea typeface="+mj-ea"/>
                          <a:cs typeface="Meiryo UI" panose="020B0604030504040204" pitchFamily="50" charset="-128"/>
                        </a:rPr>
                        <a:t>　</a:t>
                      </a:r>
                      <a:endParaRPr lang="ja-JP" altLang="en-US" sz="1100" b="0" i="0" u="none" strike="noStrike" dirty="0">
                        <a:effectLst/>
                        <a:latin typeface="+mj-ea"/>
                        <a:ea typeface="+mj-ea"/>
                        <a:cs typeface="Meiryo UI" panose="020B0604030504040204" pitchFamily="50" charset="-128"/>
                      </a:endParaRPr>
                    </a:p>
                  </a:txBody>
                  <a:tcPr marL="78000" marR="78000" marT="9525" marB="0" anchor="ctr">
                    <a:solidFill>
                      <a:schemeClr val="accent1">
                        <a:lumMod val="40000"/>
                        <a:lumOff val="60000"/>
                      </a:schemeClr>
                    </a:solidFill>
                  </a:tcPr>
                </a:tc>
                <a:tc rowSpan="2" gridSpan="2">
                  <a:txBody>
                    <a:bodyPr/>
                    <a:lstStyle/>
                    <a:p>
                      <a:pPr algn="ctr" fontAlgn="ctr"/>
                      <a:r>
                        <a:rPr lang="ja-JP" altLang="en-US" sz="1100" u="none" strike="noStrike" dirty="0">
                          <a:solidFill>
                            <a:schemeClr val="tx1"/>
                          </a:solidFill>
                          <a:effectLst/>
                          <a:latin typeface="+mj-ea"/>
                          <a:ea typeface="+mj-ea"/>
                          <a:cs typeface="Meiryo UI" panose="020B0604030504040204" pitchFamily="50" charset="-128"/>
                        </a:rPr>
                        <a:t>事業名</a:t>
                      </a:r>
                      <a:endParaRPr lang="ja-JP" altLang="en-US" sz="1100" b="0" i="0" u="none" strike="noStrike" dirty="0">
                        <a:solidFill>
                          <a:schemeClr val="tx1"/>
                        </a:solidFill>
                        <a:effectLst/>
                        <a:latin typeface="+mj-ea"/>
                        <a:ea typeface="+mj-ea"/>
                        <a:cs typeface="Meiryo UI" panose="020B0604030504040204" pitchFamily="50" charset="-128"/>
                      </a:endParaRPr>
                    </a:p>
                  </a:txBody>
                  <a:tcPr marL="78000" marR="78000" marT="9525" marB="0" anchor="ctr">
                    <a:solidFill>
                      <a:schemeClr val="accent1">
                        <a:lumMod val="40000"/>
                        <a:lumOff val="60000"/>
                      </a:schemeClr>
                    </a:solidFill>
                  </a:tcPr>
                </a:tc>
                <a:tc rowSpan="2" hMerge="1">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solidFill>
                      <a:schemeClr val="accent1">
                        <a:lumMod val="40000"/>
                        <a:lumOff val="60000"/>
                      </a:schemeClr>
                    </a:solidFill>
                  </a:tcPr>
                </a:tc>
                <a:tc rowSpan="2">
                  <a:txBody>
                    <a:bodyPr/>
                    <a:lstStyle/>
                    <a:p>
                      <a:pPr algn="ctr" fontAlgn="ctr"/>
                      <a:r>
                        <a:rPr lang="ja-JP" altLang="en-US" sz="1100" b="0" i="0" u="none" strike="noStrike" dirty="0" smtClean="0">
                          <a:solidFill>
                            <a:schemeClr val="tx1"/>
                          </a:solidFill>
                          <a:effectLst/>
                          <a:latin typeface="+mj-ea"/>
                          <a:ea typeface="+mj-ea"/>
                          <a:cs typeface="Meiryo UI" panose="020B0604030504040204" pitchFamily="50" charset="-128"/>
                        </a:rPr>
                        <a:t>予算額</a:t>
                      </a:r>
                      <a:endParaRPr lang="ja-JP" altLang="en-US" sz="1100" b="0" i="0" u="none" strike="noStrike" dirty="0">
                        <a:solidFill>
                          <a:schemeClr val="tx1"/>
                        </a:solidFill>
                        <a:effectLst/>
                        <a:latin typeface="+mj-ea"/>
                        <a:ea typeface="+mj-ea"/>
                        <a:cs typeface="Meiryo UI" panose="020B0604030504040204" pitchFamily="50" charset="-128"/>
                      </a:endParaRPr>
                    </a:p>
                  </a:txBody>
                  <a:tcPr marL="78000" marR="78000" marT="9525" marB="0" anchor="ctr">
                    <a:solidFill>
                      <a:schemeClr val="accent1">
                        <a:lumMod val="40000"/>
                        <a:lumOff val="60000"/>
                      </a:schemeClr>
                    </a:solidFill>
                  </a:tcPr>
                </a:tc>
                <a:tc gridSpan="4">
                  <a:txBody>
                    <a:bodyPr/>
                    <a:lstStyle/>
                    <a:p>
                      <a:pPr algn="ctr" fontAlgn="ctr"/>
                      <a:r>
                        <a:rPr lang="ja-JP" altLang="en-US" sz="1100" b="0" i="0" u="none" strike="noStrike" dirty="0" smtClean="0">
                          <a:solidFill>
                            <a:schemeClr val="tx1"/>
                          </a:solidFill>
                          <a:effectLst/>
                          <a:latin typeface="+mj-ea"/>
                          <a:ea typeface="+mj-ea"/>
                          <a:cs typeface="Meiryo UI" panose="020B0604030504040204" pitchFamily="50" charset="-128"/>
                        </a:rPr>
                        <a:t>予算内訳（事業運営・支援のタイプ）</a:t>
                      </a:r>
                      <a:endParaRPr lang="ja-JP" altLang="en-US" sz="1100" b="0" i="0" u="none" strike="noStrike" dirty="0">
                        <a:solidFill>
                          <a:schemeClr val="tx1"/>
                        </a:solidFill>
                        <a:effectLst/>
                        <a:latin typeface="+mj-ea"/>
                        <a:ea typeface="+mj-ea"/>
                        <a:cs typeface="Meiryo UI" panose="020B0604030504040204" pitchFamily="50" charset="-128"/>
                      </a:endParaRPr>
                    </a:p>
                  </a:txBody>
                  <a:tcPr marL="78000" marR="78000" marT="9525" marB="0" anchor="ctr">
                    <a:solidFill>
                      <a:schemeClr val="accent1">
                        <a:lumMod val="40000"/>
                        <a:lumOff val="60000"/>
                      </a:schemeClr>
                    </a:solidFill>
                  </a:tcPr>
                </a:tc>
                <a:tc hMerge="1">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solidFill>
                      <a:schemeClr val="accent1">
                        <a:lumMod val="40000"/>
                        <a:lumOff val="60000"/>
                      </a:schemeClr>
                    </a:solidFill>
                  </a:tcPr>
                </a:tc>
                <a:tc hMerge="1">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solidFill>
                      <a:schemeClr val="accent1">
                        <a:lumMod val="40000"/>
                        <a:lumOff val="60000"/>
                      </a:schemeClr>
                    </a:solidFill>
                  </a:tcPr>
                </a:tc>
                <a:tc hMerge="1">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solidFill>
                      <a:schemeClr val="accent1">
                        <a:lumMod val="40000"/>
                        <a:lumOff val="60000"/>
                      </a:schemeClr>
                    </a:solidFill>
                  </a:tcPr>
                </a:tc>
                <a:tc gridSpan="2">
                  <a:txBody>
                    <a:bodyPr/>
                    <a:lstStyle/>
                    <a:p>
                      <a:pPr algn="ctr" fontAlgn="ctr"/>
                      <a:r>
                        <a:rPr lang="ja-JP" altLang="en-US" sz="1100" b="0" i="0" u="none" strike="noStrike" dirty="0" smtClean="0">
                          <a:solidFill>
                            <a:schemeClr val="tx1"/>
                          </a:solidFill>
                          <a:effectLst/>
                          <a:latin typeface="+mj-ea"/>
                          <a:ea typeface="+mj-ea"/>
                          <a:cs typeface="Meiryo UI" panose="020B0604030504040204" pitchFamily="50" charset="-128"/>
                        </a:rPr>
                        <a:t>アーツカウンシル</a:t>
                      </a:r>
                      <a:endParaRPr lang="ja-JP" altLang="en-US" sz="1100" b="0" i="0" u="none" strike="noStrike" dirty="0">
                        <a:solidFill>
                          <a:schemeClr val="tx1"/>
                        </a:solidFill>
                        <a:effectLst/>
                        <a:latin typeface="+mj-ea"/>
                        <a:ea typeface="+mj-ea"/>
                        <a:cs typeface="Meiryo UI" panose="020B0604030504040204" pitchFamily="50" charset="-128"/>
                      </a:endParaRPr>
                    </a:p>
                  </a:txBody>
                  <a:tcPr marL="78000" marR="78000" marT="9525" marB="0" anchor="ctr">
                    <a:solidFill>
                      <a:schemeClr val="accent1">
                        <a:lumMod val="40000"/>
                        <a:lumOff val="60000"/>
                      </a:schemeClr>
                    </a:solidFill>
                  </a:tcPr>
                </a:tc>
                <a:tc hMerge="1">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solidFill>
                      <a:schemeClr val="accent1">
                        <a:lumMod val="40000"/>
                        <a:lumOff val="60000"/>
                      </a:schemeClr>
                    </a:solidFill>
                  </a:tcPr>
                </a:tc>
                <a:extLst>
                  <a:ext uri="{0D108BD9-81ED-4DB2-BD59-A6C34878D82A}">
                    <a16:rowId xmlns:a16="http://schemas.microsoft.com/office/drawing/2014/main" val="10000"/>
                  </a:ext>
                </a:extLst>
              </a:tr>
              <a:tr h="288032">
                <a:tc vMerge="1">
                  <a:txBody>
                    <a:bodyPr/>
                    <a:lstStyle/>
                    <a:p>
                      <a:pPr algn="ctr" fontAlgn="ctr"/>
                      <a:endPar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solidFill>
                      <a:schemeClr val="accent1">
                        <a:lumMod val="40000"/>
                        <a:lumOff val="60000"/>
                      </a:schemeClr>
                    </a:solidFill>
                  </a:tcPr>
                </a:tc>
                <a:tc gridSpan="2" vMerge="1">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solidFill>
                      <a:schemeClr val="accent1">
                        <a:lumMod val="40000"/>
                        <a:lumOff val="60000"/>
                      </a:schemeClr>
                    </a:solidFill>
                  </a:tcPr>
                </a:tc>
                <a:tc hMerge="1" vMerge="1">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solidFill>
                      <a:schemeClr val="accent1">
                        <a:lumMod val="40000"/>
                        <a:lumOff val="60000"/>
                      </a:schemeClr>
                    </a:solidFill>
                  </a:tcPr>
                </a:tc>
                <a:tc vMerge="1">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solidFill>
                      <a:schemeClr val="accent1">
                        <a:lumMod val="40000"/>
                        <a:lumOff val="60000"/>
                      </a:schemeClr>
                    </a:solidFill>
                  </a:tcPr>
                </a:tc>
                <a:tc>
                  <a:txBody>
                    <a:bodyPr/>
                    <a:lstStyle/>
                    <a:p>
                      <a:pPr algn="ctr" fontAlgn="ctr"/>
                      <a:r>
                        <a:rPr lang="ja-JP" altLang="en-US" sz="1100" b="0" i="0" u="none" strike="noStrike" dirty="0" smtClean="0">
                          <a:solidFill>
                            <a:schemeClr val="tx1"/>
                          </a:solidFill>
                          <a:effectLst/>
                          <a:latin typeface="+mj-ea"/>
                          <a:ea typeface="+mj-ea"/>
                          <a:cs typeface="Meiryo UI" panose="020B0604030504040204" pitchFamily="50" charset="-128"/>
                        </a:rPr>
                        <a:t>助成</a:t>
                      </a:r>
                      <a:endParaRPr lang="ja-JP" altLang="en-US" sz="1100" b="0" i="0" u="none" strike="noStrike" dirty="0">
                        <a:solidFill>
                          <a:schemeClr val="tx1"/>
                        </a:solidFill>
                        <a:effectLst/>
                        <a:latin typeface="+mj-ea"/>
                        <a:ea typeface="+mj-ea"/>
                        <a:cs typeface="Meiryo UI" panose="020B0604030504040204" pitchFamily="50" charset="-128"/>
                      </a:endParaRPr>
                    </a:p>
                  </a:txBody>
                  <a:tcPr marL="78000" marR="78000" marT="9525" marB="0" anchor="ctr">
                    <a:solidFill>
                      <a:schemeClr val="accent1">
                        <a:lumMod val="40000"/>
                        <a:lumOff val="60000"/>
                      </a:schemeClr>
                    </a:solidFill>
                  </a:tcPr>
                </a:tc>
                <a:tc>
                  <a:txBody>
                    <a:bodyPr/>
                    <a:lstStyle/>
                    <a:p>
                      <a:pPr algn="ctr" fontAlgn="ctr"/>
                      <a:r>
                        <a:rPr lang="ja-JP" altLang="en-US" sz="1100" b="0" i="0" u="none" strike="noStrike" dirty="0" smtClean="0">
                          <a:solidFill>
                            <a:schemeClr val="tx1"/>
                          </a:solidFill>
                          <a:effectLst/>
                          <a:latin typeface="+mj-ea"/>
                          <a:ea typeface="+mj-ea"/>
                          <a:cs typeface="Meiryo UI" panose="020B0604030504040204" pitchFamily="50" charset="-128"/>
                        </a:rPr>
                        <a:t>委託</a:t>
                      </a:r>
                      <a:endParaRPr lang="ja-JP" altLang="en-US" sz="1100" b="0" i="0" u="none" strike="noStrike" dirty="0">
                        <a:solidFill>
                          <a:schemeClr val="tx1"/>
                        </a:solidFill>
                        <a:effectLst/>
                        <a:latin typeface="+mj-ea"/>
                        <a:ea typeface="+mj-ea"/>
                        <a:cs typeface="Meiryo UI" panose="020B0604030504040204" pitchFamily="50" charset="-128"/>
                      </a:endParaRPr>
                    </a:p>
                  </a:txBody>
                  <a:tcPr marL="78000" marR="78000" marT="9525" marB="0" anchor="ctr">
                    <a:solidFill>
                      <a:schemeClr val="accent1">
                        <a:lumMod val="40000"/>
                        <a:lumOff val="60000"/>
                      </a:schemeClr>
                    </a:solidFill>
                  </a:tcPr>
                </a:tc>
                <a:tc>
                  <a:txBody>
                    <a:bodyPr/>
                    <a:lstStyle/>
                    <a:p>
                      <a:pPr algn="ctr" fontAlgn="ctr"/>
                      <a:r>
                        <a:rPr lang="ja-JP" altLang="en-US" sz="1100" b="0" i="0" u="none" strike="noStrike" dirty="0" smtClean="0">
                          <a:solidFill>
                            <a:schemeClr val="tx1"/>
                          </a:solidFill>
                          <a:effectLst/>
                          <a:latin typeface="+mj-ea"/>
                          <a:ea typeface="+mj-ea"/>
                          <a:cs typeface="Meiryo UI" panose="020B0604030504040204" pitchFamily="50" charset="-128"/>
                        </a:rPr>
                        <a:t>分担金</a:t>
                      </a:r>
                      <a:endParaRPr lang="ja-JP" altLang="en-US" sz="1100" b="0" i="0" u="none" strike="noStrike" dirty="0">
                        <a:solidFill>
                          <a:schemeClr val="tx1"/>
                        </a:solidFill>
                        <a:effectLst/>
                        <a:latin typeface="+mj-ea"/>
                        <a:ea typeface="+mj-ea"/>
                        <a:cs typeface="Meiryo UI" panose="020B0604030504040204" pitchFamily="50" charset="-128"/>
                      </a:endParaRPr>
                    </a:p>
                  </a:txBody>
                  <a:tcPr marL="78000" marR="78000" marT="9525" marB="0" anchor="ctr">
                    <a:solidFill>
                      <a:schemeClr val="accent1">
                        <a:lumMod val="40000"/>
                        <a:lumOff val="60000"/>
                      </a:schemeClr>
                    </a:solidFill>
                  </a:tcPr>
                </a:tc>
                <a:tc>
                  <a:txBody>
                    <a:bodyPr/>
                    <a:lstStyle/>
                    <a:p>
                      <a:pPr algn="ctr" fontAlgn="ctr"/>
                      <a:r>
                        <a:rPr lang="ja-JP" altLang="en-US" sz="1100" b="0" i="0" u="none" strike="noStrike" dirty="0" smtClean="0">
                          <a:solidFill>
                            <a:schemeClr val="tx1"/>
                          </a:solidFill>
                          <a:effectLst/>
                          <a:latin typeface="+mj-ea"/>
                          <a:ea typeface="+mj-ea"/>
                          <a:cs typeface="Meiryo UI" panose="020B0604030504040204" pitchFamily="50" charset="-128"/>
                        </a:rPr>
                        <a:t>直営</a:t>
                      </a:r>
                      <a:endParaRPr lang="ja-JP" altLang="en-US" sz="1100" b="0" i="0" u="none" strike="noStrike" dirty="0">
                        <a:solidFill>
                          <a:schemeClr val="tx1"/>
                        </a:solidFill>
                        <a:effectLst/>
                        <a:latin typeface="+mj-ea"/>
                        <a:ea typeface="+mj-ea"/>
                        <a:cs typeface="Meiryo UI" panose="020B0604030504040204" pitchFamily="50" charset="-128"/>
                      </a:endParaRPr>
                    </a:p>
                  </a:txBody>
                  <a:tcPr marL="78000" marR="78000" marT="9525" marB="0" anchor="ctr">
                    <a:solidFill>
                      <a:schemeClr val="accent1">
                        <a:lumMod val="40000"/>
                        <a:lumOff val="60000"/>
                      </a:schemeClr>
                    </a:solidFill>
                  </a:tcPr>
                </a:tc>
                <a:tc>
                  <a:txBody>
                    <a:bodyPr/>
                    <a:lstStyle/>
                    <a:p>
                      <a:pPr algn="ctr" fontAlgn="ctr"/>
                      <a:r>
                        <a:rPr lang="ja-JP" altLang="en-US" sz="1100" b="0" i="0" u="none" strike="noStrike" dirty="0" smtClean="0">
                          <a:solidFill>
                            <a:schemeClr val="tx1"/>
                          </a:solidFill>
                          <a:effectLst/>
                          <a:latin typeface="+mj-ea"/>
                          <a:ea typeface="+mj-ea"/>
                          <a:cs typeface="Meiryo UI" panose="020B0604030504040204" pitchFamily="50" charset="-128"/>
                        </a:rPr>
                        <a:t>審査</a:t>
                      </a:r>
                      <a:endParaRPr lang="ja-JP" altLang="en-US" sz="1100" b="0" i="0" u="none" strike="noStrike" dirty="0">
                        <a:solidFill>
                          <a:schemeClr val="tx1"/>
                        </a:solidFill>
                        <a:effectLst/>
                        <a:latin typeface="+mj-ea"/>
                        <a:ea typeface="+mj-ea"/>
                        <a:cs typeface="Meiryo UI" panose="020B0604030504040204" pitchFamily="50" charset="-128"/>
                      </a:endParaRPr>
                    </a:p>
                  </a:txBody>
                  <a:tcPr marL="78000" marR="78000" marT="9525" marB="0" anchor="ctr">
                    <a:solidFill>
                      <a:schemeClr val="accent1">
                        <a:lumMod val="40000"/>
                        <a:lumOff val="60000"/>
                      </a:schemeClr>
                    </a:solidFill>
                  </a:tcPr>
                </a:tc>
                <a:tc>
                  <a:txBody>
                    <a:bodyPr/>
                    <a:lstStyle/>
                    <a:p>
                      <a:pPr algn="ctr" fontAlgn="ctr"/>
                      <a:r>
                        <a:rPr lang="ja-JP" altLang="en-US" sz="1050" b="0" i="0" u="none" strike="noStrike" dirty="0" smtClean="0">
                          <a:solidFill>
                            <a:schemeClr val="tx1"/>
                          </a:solidFill>
                          <a:effectLst/>
                          <a:latin typeface="+mj-ea"/>
                          <a:ea typeface="+mj-ea"/>
                          <a:cs typeface="Meiryo UI" panose="020B0604030504040204" pitchFamily="50" charset="-128"/>
                        </a:rPr>
                        <a:t>評価</a:t>
                      </a:r>
                      <a:endParaRPr lang="ja-JP" altLang="en-US" sz="1050" b="0" i="0" u="none" strike="noStrike" dirty="0">
                        <a:solidFill>
                          <a:schemeClr val="tx1"/>
                        </a:solidFill>
                        <a:effectLst/>
                        <a:latin typeface="+mj-ea"/>
                        <a:ea typeface="+mj-ea"/>
                        <a:cs typeface="Meiryo UI" panose="020B0604030504040204" pitchFamily="50" charset="-128"/>
                      </a:endParaRPr>
                    </a:p>
                  </a:txBody>
                  <a:tcPr marL="78000" marR="78000" marT="9525" marB="0" anchor="ctr">
                    <a:solidFill>
                      <a:schemeClr val="accent1">
                        <a:lumMod val="40000"/>
                        <a:lumOff val="60000"/>
                      </a:schemeClr>
                    </a:solidFill>
                  </a:tcPr>
                </a:tc>
                <a:extLst>
                  <a:ext uri="{0D108BD9-81ED-4DB2-BD59-A6C34878D82A}">
                    <a16:rowId xmlns:a16="http://schemas.microsoft.com/office/drawing/2014/main" val="10001"/>
                  </a:ext>
                </a:extLst>
              </a:tr>
              <a:tr h="213210">
                <a:tc>
                  <a:txBody>
                    <a:bodyPr/>
                    <a:lstStyle/>
                    <a:p>
                      <a:pPr algn="ctr" fontAlgn="ctr"/>
                      <a:r>
                        <a:rPr lang="en-US" altLang="ja-JP" sz="1100" u="none" strike="noStrike" dirty="0">
                          <a:effectLst/>
                          <a:latin typeface="+mj-ea"/>
                          <a:ea typeface="+mj-ea"/>
                          <a:cs typeface="Meiryo UI" panose="020B0604030504040204" pitchFamily="50" charset="-128"/>
                        </a:rPr>
                        <a:t>1</a:t>
                      </a:r>
                      <a:endParaRPr lang="en-US" altLang="ja-JP" sz="1100" b="0" i="0" u="none" strike="noStrike" dirty="0">
                        <a:effectLst/>
                        <a:latin typeface="+mj-ea"/>
                        <a:ea typeface="+mj-ea"/>
                        <a:cs typeface="Meiryo UI" panose="020B0604030504040204" pitchFamily="50" charset="-128"/>
                      </a:endParaRPr>
                    </a:p>
                  </a:txBody>
                  <a:tcPr marL="78000" marR="78000" marT="9525" marB="0" anchor="ctr"/>
                </a:tc>
                <a:tc>
                  <a:txBody>
                    <a:bodyPr/>
                    <a:lstStyle/>
                    <a:p>
                      <a:pPr algn="l" fontAlgn="ctr"/>
                      <a:r>
                        <a:rPr lang="ja-JP" altLang="en-US" sz="1100" u="none" strike="noStrike" dirty="0">
                          <a:solidFill>
                            <a:schemeClr val="tx1"/>
                          </a:solidFill>
                          <a:effectLst/>
                          <a:latin typeface="ＭＳ Ｐ明朝" pitchFamily="18" charset="-128"/>
                          <a:ea typeface="ＭＳ Ｐ明朝" pitchFamily="18" charset="-128"/>
                          <a:cs typeface="Meiryo UI" panose="020B0604030504040204" pitchFamily="50" charset="-128"/>
                        </a:rPr>
                        <a:t>おおさかカンヴァス推進事業　　</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大阪府</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19,711</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15,930</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3,781</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extLst>
                  <a:ext uri="{0D108BD9-81ED-4DB2-BD59-A6C34878D82A}">
                    <a16:rowId xmlns:a16="http://schemas.microsoft.com/office/drawing/2014/main" val="10002"/>
                  </a:ext>
                </a:extLst>
              </a:tr>
              <a:tr h="213210">
                <a:tc>
                  <a:txBody>
                    <a:bodyPr/>
                    <a:lstStyle/>
                    <a:p>
                      <a:pPr algn="ctr" fontAlgn="ctr"/>
                      <a:r>
                        <a:rPr lang="en-US" altLang="ja-JP" sz="1100" u="none" strike="noStrike" dirty="0">
                          <a:effectLst/>
                          <a:latin typeface="+mj-ea"/>
                          <a:ea typeface="+mj-ea"/>
                          <a:cs typeface="Meiryo UI" panose="020B0604030504040204" pitchFamily="50" charset="-128"/>
                        </a:rPr>
                        <a:t>2</a:t>
                      </a:r>
                      <a:endParaRPr lang="en-US" altLang="ja-JP" sz="1100" b="0" i="0" u="none" strike="noStrike" dirty="0">
                        <a:effectLst/>
                        <a:latin typeface="+mj-ea"/>
                        <a:ea typeface="+mj-ea"/>
                        <a:cs typeface="Meiryo UI" panose="020B0604030504040204" pitchFamily="50" charset="-128"/>
                      </a:endParaRPr>
                    </a:p>
                  </a:txBody>
                  <a:tcPr marL="78000" marR="78000" marT="9525" marB="0" anchor="ctr"/>
                </a:tc>
                <a:tc>
                  <a:txBody>
                    <a:bodyPr/>
                    <a:lstStyle/>
                    <a:p>
                      <a:pPr algn="l" fontAlgn="ctr"/>
                      <a:r>
                        <a:rPr lang="zh-TW" altLang="en-US" sz="1100" u="none" strike="noStrike" dirty="0">
                          <a:solidFill>
                            <a:schemeClr val="tx1"/>
                          </a:solidFill>
                          <a:effectLst/>
                          <a:latin typeface="ＭＳ Ｐ明朝" pitchFamily="18" charset="-128"/>
                          <a:ea typeface="ＭＳ Ｐ明朝" pitchFamily="18" charset="-128"/>
                          <a:cs typeface="Meiryo UI" panose="020B0604030504040204" pitchFamily="50" charset="-128"/>
                        </a:rPr>
                        <a:t>府庁本館活用事業</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大阪府</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116</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116</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extLst>
                  <a:ext uri="{0D108BD9-81ED-4DB2-BD59-A6C34878D82A}">
                    <a16:rowId xmlns:a16="http://schemas.microsoft.com/office/drawing/2014/main" val="10003"/>
                  </a:ext>
                </a:extLst>
              </a:tr>
              <a:tr h="221652">
                <a:tc>
                  <a:txBody>
                    <a:bodyPr/>
                    <a:lstStyle/>
                    <a:p>
                      <a:pPr algn="ctr" fontAlgn="ctr"/>
                      <a:r>
                        <a:rPr lang="en-US" altLang="ja-JP" sz="1100" u="none" strike="noStrike" dirty="0">
                          <a:effectLst/>
                          <a:latin typeface="+mj-ea"/>
                          <a:ea typeface="+mj-ea"/>
                          <a:cs typeface="Meiryo UI" panose="020B0604030504040204" pitchFamily="50" charset="-128"/>
                        </a:rPr>
                        <a:t>3</a:t>
                      </a:r>
                      <a:endParaRPr lang="en-US" altLang="ja-JP" sz="1100" b="0" i="0" u="none" strike="noStrike" dirty="0">
                        <a:effectLst/>
                        <a:latin typeface="+mj-ea"/>
                        <a:ea typeface="+mj-ea"/>
                        <a:cs typeface="Meiryo UI" panose="020B0604030504040204" pitchFamily="50" charset="-128"/>
                      </a:endParaRPr>
                    </a:p>
                  </a:txBody>
                  <a:tcPr marL="78000" marR="78000" marT="9525" marB="0" anchor="ctr"/>
                </a:tc>
                <a:tc>
                  <a:txBody>
                    <a:bodyPr/>
                    <a:lstStyle/>
                    <a:p>
                      <a:pPr algn="l" fontAlgn="ctr"/>
                      <a:r>
                        <a:rPr lang="ja-JP" altLang="en-US" sz="1100" u="none" strike="noStrike" dirty="0">
                          <a:solidFill>
                            <a:schemeClr val="tx1"/>
                          </a:solidFill>
                          <a:effectLst/>
                          <a:latin typeface="ＭＳ Ｐ明朝" pitchFamily="18" charset="-128"/>
                          <a:ea typeface="ＭＳ Ｐ明朝" pitchFamily="18" charset="-128"/>
                          <a:cs typeface="Meiryo UI" panose="020B0604030504040204" pitchFamily="50" charset="-128"/>
                        </a:rPr>
                        <a:t>江之子島文化芸術創造センター管理運営事業</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大阪府</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68,309</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67,372</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937</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extLst>
                  <a:ext uri="{0D108BD9-81ED-4DB2-BD59-A6C34878D82A}">
                    <a16:rowId xmlns:a16="http://schemas.microsoft.com/office/drawing/2014/main" val="10004"/>
                  </a:ext>
                </a:extLst>
              </a:tr>
              <a:tr h="213210">
                <a:tc>
                  <a:txBody>
                    <a:bodyPr/>
                    <a:lstStyle/>
                    <a:p>
                      <a:pPr algn="ctr" fontAlgn="ctr"/>
                      <a:r>
                        <a:rPr lang="en-US" altLang="ja-JP" sz="1100" u="none" strike="noStrike" dirty="0">
                          <a:effectLst/>
                          <a:latin typeface="+mj-ea"/>
                          <a:ea typeface="+mj-ea"/>
                          <a:cs typeface="Meiryo UI" panose="020B0604030504040204" pitchFamily="50" charset="-128"/>
                        </a:rPr>
                        <a:t>4</a:t>
                      </a:r>
                      <a:endParaRPr lang="en-US" altLang="ja-JP" sz="1100" b="0" i="0" u="none" strike="noStrike" dirty="0">
                        <a:effectLst/>
                        <a:latin typeface="+mj-ea"/>
                        <a:ea typeface="+mj-ea"/>
                        <a:cs typeface="Meiryo UI" panose="020B0604030504040204" pitchFamily="50" charset="-128"/>
                      </a:endParaRPr>
                    </a:p>
                  </a:txBody>
                  <a:tcPr marL="78000" marR="78000" marT="9525" marB="0" anchor="ctr"/>
                </a:tc>
                <a:tc>
                  <a:txBody>
                    <a:bodyPr/>
                    <a:lstStyle/>
                    <a:p>
                      <a:pPr algn="l" fontAlgn="ctr"/>
                      <a:r>
                        <a:rPr lang="ja-JP" altLang="en-US" sz="1100" u="none" strike="noStrike" dirty="0">
                          <a:solidFill>
                            <a:schemeClr val="tx1"/>
                          </a:solidFill>
                          <a:effectLst/>
                          <a:latin typeface="ＭＳ Ｐ明朝" pitchFamily="18" charset="-128"/>
                          <a:ea typeface="ＭＳ Ｐ明朝" pitchFamily="18" charset="-128"/>
                          <a:cs typeface="Meiryo UI" panose="020B0604030504040204" pitchFamily="50" charset="-128"/>
                        </a:rPr>
                        <a:t>プラットフォーム形成支援事業　</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大阪府</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12,798</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12,798</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extLst>
                  <a:ext uri="{0D108BD9-81ED-4DB2-BD59-A6C34878D82A}">
                    <a16:rowId xmlns:a16="http://schemas.microsoft.com/office/drawing/2014/main" val="10005"/>
                  </a:ext>
                </a:extLst>
              </a:tr>
              <a:tr h="213210">
                <a:tc>
                  <a:txBody>
                    <a:bodyPr/>
                    <a:lstStyle/>
                    <a:p>
                      <a:pPr algn="ctr" fontAlgn="ctr"/>
                      <a:r>
                        <a:rPr lang="en-US" altLang="ja-JP" sz="1100" u="none" strike="noStrike" dirty="0">
                          <a:effectLst/>
                          <a:latin typeface="+mj-ea"/>
                          <a:ea typeface="+mj-ea"/>
                          <a:cs typeface="Meiryo UI" panose="020B0604030504040204" pitchFamily="50" charset="-128"/>
                        </a:rPr>
                        <a:t>5</a:t>
                      </a:r>
                      <a:endParaRPr lang="en-US" altLang="ja-JP" sz="1100" b="0" i="0" u="none" strike="noStrike" dirty="0">
                        <a:effectLst/>
                        <a:latin typeface="+mj-ea"/>
                        <a:ea typeface="+mj-ea"/>
                        <a:cs typeface="Meiryo UI" panose="020B0604030504040204" pitchFamily="50" charset="-128"/>
                      </a:endParaRPr>
                    </a:p>
                  </a:txBody>
                  <a:tcPr marL="78000" marR="78000" marT="9525" marB="0" anchor="ctr"/>
                </a:tc>
                <a:tc>
                  <a:txBody>
                    <a:bodyPr/>
                    <a:lstStyle/>
                    <a:p>
                      <a:pPr algn="l" fontAlgn="ctr"/>
                      <a:r>
                        <a:rPr lang="en-US" altLang="ja-JP" sz="1100" u="none" strike="noStrike" dirty="0">
                          <a:solidFill>
                            <a:schemeClr val="tx1"/>
                          </a:solidFill>
                          <a:effectLst/>
                          <a:latin typeface="ＭＳ Ｐ明朝" pitchFamily="18" charset="-128"/>
                          <a:ea typeface="ＭＳ Ｐ明朝" pitchFamily="18" charset="-128"/>
                          <a:cs typeface="Meiryo UI" panose="020B0604030504040204" pitchFamily="50" charset="-128"/>
                        </a:rPr>
                        <a:t>OSAKA</a:t>
                      </a:r>
                      <a:r>
                        <a:rPr lang="ja-JP" altLang="en-US" sz="1100" u="none" strike="noStrike" dirty="0">
                          <a:solidFill>
                            <a:schemeClr val="tx1"/>
                          </a:solidFill>
                          <a:effectLst/>
                          <a:latin typeface="ＭＳ Ｐ明朝" pitchFamily="18" charset="-128"/>
                          <a:ea typeface="ＭＳ Ｐ明朝" pitchFamily="18" charset="-128"/>
                          <a:cs typeface="Meiryo UI" panose="020B0604030504040204" pitchFamily="50" charset="-128"/>
                        </a:rPr>
                        <a:t>メセナカードの発行</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大阪府</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rowSpan="3">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10,429</a:t>
                      </a:r>
                    </a:p>
                    <a:p>
                      <a:pPr algn="r" fontAlgn="ctr"/>
                      <a:r>
                        <a:rPr lang="ja-JP" altLang="en-US" sz="8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（歳入予算額）</a:t>
                      </a:r>
                      <a:endParaRPr lang="en-US" altLang="ja-JP" sz="8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extLst>
                  <a:ext uri="{0D108BD9-81ED-4DB2-BD59-A6C34878D82A}">
                    <a16:rowId xmlns:a16="http://schemas.microsoft.com/office/drawing/2014/main" val="10006"/>
                  </a:ext>
                </a:extLst>
              </a:tr>
              <a:tr h="213210">
                <a:tc>
                  <a:txBody>
                    <a:bodyPr/>
                    <a:lstStyle/>
                    <a:p>
                      <a:pPr algn="ctr" fontAlgn="ctr"/>
                      <a:r>
                        <a:rPr lang="en-US" altLang="ja-JP" sz="1100" u="none" strike="noStrike" dirty="0">
                          <a:effectLst/>
                          <a:latin typeface="+mj-ea"/>
                          <a:ea typeface="+mj-ea"/>
                          <a:cs typeface="Meiryo UI" panose="020B0604030504040204" pitchFamily="50" charset="-128"/>
                        </a:rPr>
                        <a:t>6</a:t>
                      </a:r>
                      <a:endParaRPr lang="en-US" altLang="ja-JP" sz="1100" b="0" i="0" u="none" strike="noStrike" dirty="0">
                        <a:effectLst/>
                        <a:latin typeface="+mj-ea"/>
                        <a:ea typeface="+mj-ea"/>
                        <a:cs typeface="Meiryo UI" panose="020B0604030504040204" pitchFamily="50" charset="-128"/>
                      </a:endParaRPr>
                    </a:p>
                  </a:txBody>
                  <a:tcPr marL="78000" marR="78000" marT="9525" marB="0" anchor="ctr"/>
                </a:tc>
                <a:tc>
                  <a:txBody>
                    <a:bodyPr/>
                    <a:lstStyle/>
                    <a:p>
                      <a:pPr algn="l" fontAlgn="ctr"/>
                      <a:r>
                        <a:rPr lang="ja-JP" altLang="en-US" sz="1100" u="none" strike="noStrike" dirty="0">
                          <a:solidFill>
                            <a:schemeClr val="tx1"/>
                          </a:solidFill>
                          <a:effectLst/>
                          <a:latin typeface="ＭＳ Ｐ明朝" pitchFamily="18" charset="-128"/>
                          <a:ea typeface="ＭＳ Ｐ明朝" pitchFamily="18" charset="-128"/>
                          <a:cs typeface="Meiryo UI" panose="020B0604030504040204" pitchFamily="50" charset="-128"/>
                        </a:rPr>
                        <a:t>メセナ自動販売機の設置</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大阪府</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vMerge="1">
                  <a:txBody>
                    <a:bodyPr/>
                    <a:lstStyle/>
                    <a:p>
                      <a:pPr algn="r" fontAlgn="ctr"/>
                      <a:endParaRPr lang="en-US" altLang="ja-JP"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10,429</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extLst>
                  <a:ext uri="{0D108BD9-81ED-4DB2-BD59-A6C34878D82A}">
                    <a16:rowId xmlns:a16="http://schemas.microsoft.com/office/drawing/2014/main" val="10007"/>
                  </a:ext>
                </a:extLst>
              </a:tr>
              <a:tr h="213210">
                <a:tc>
                  <a:txBody>
                    <a:bodyPr/>
                    <a:lstStyle/>
                    <a:p>
                      <a:pPr algn="ctr" fontAlgn="ctr"/>
                      <a:r>
                        <a:rPr lang="en-US" altLang="ja-JP" sz="1100" u="none" strike="noStrike" dirty="0">
                          <a:effectLst/>
                          <a:latin typeface="+mj-ea"/>
                          <a:ea typeface="+mj-ea"/>
                          <a:cs typeface="Meiryo UI" panose="020B0604030504040204" pitchFamily="50" charset="-128"/>
                        </a:rPr>
                        <a:t>7</a:t>
                      </a:r>
                      <a:endParaRPr lang="en-US" altLang="ja-JP" sz="1100" b="0" i="0" u="none" strike="noStrike" dirty="0">
                        <a:effectLst/>
                        <a:latin typeface="+mj-ea"/>
                        <a:ea typeface="+mj-ea"/>
                        <a:cs typeface="Meiryo UI" panose="020B0604030504040204" pitchFamily="50" charset="-128"/>
                      </a:endParaRPr>
                    </a:p>
                  </a:txBody>
                  <a:tcPr marL="78000" marR="78000" marT="9525" marB="0" anchor="ctr"/>
                </a:tc>
                <a:tc>
                  <a:txBody>
                    <a:bodyPr/>
                    <a:lstStyle/>
                    <a:p>
                      <a:pPr algn="l" fontAlgn="ctr"/>
                      <a:r>
                        <a:rPr lang="ja-JP" altLang="en-US" sz="1100" u="none" strike="noStrike" dirty="0">
                          <a:solidFill>
                            <a:schemeClr val="tx1"/>
                          </a:solidFill>
                          <a:effectLst/>
                          <a:latin typeface="ＭＳ Ｐ明朝" pitchFamily="18" charset="-128"/>
                          <a:ea typeface="ＭＳ Ｐ明朝" pitchFamily="18" charset="-128"/>
                          <a:cs typeface="Meiryo UI" panose="020B0604030504040204" pitchFamily="50" charset="-128"/>
                        </a:rPr>
                        <a:t>ふるさと納税制度の活用、寄附促進方策の検討</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大阪府</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vMerge="1">
                  <a:txBody>
                    <a:bodyPr/>
                    <a:lstStyle/>
                    <a:p>
                      <a:pPr algn="r" fontAlgn="ctr"/>
                      <a:endParaRPr lang="en-US" altLang="ja-JP"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extLst>
                  <a:ext uri="{0D108BD9-81ED-4DB2-BD59-A6C34878D82A}">
                    <a16:rowId xmlns:a16="http://schemas.microsoft.com/office/drawing/2014/main" val="10008"/>
                  </a:ext>
                </a:extLst>
              </a:tr>
              <a:tr h="213210">
                <a:tc>
                  <a:txBody>
                    <a:bodyPr/>
                    <a:lstStyle/>
                    <a:p>
                      <a:pPr algn="ctr" fontAlgn="ctr"/>
                      <a:r>
                        <a:rPr lang="en-US" altLang="ja-JP" sz="1100" u="none" strike="noStrike" dirty="0">
                          <a:effectLst/>
                          <a:latin typeface="+mj-ea"/>
                          <a:ea typeface="+mj-ea"/>
                          <a:cs typeface="Meiryo UI" panose="020B0604030504040204" pitchFamily="50" charset="-128"/>
                        </a:rPr>
                        <a:t>8</a:t>
                      </a:r>
                      <a:endParaRPr lang="en-US" altLang="ja-JP" sz="1100" b="0" i="0" u="none" strike="noStrike" dirty="0">
                        <a:effectLst/>
                        <a:latin typeface="+mj-ea"/>
                        <a:ea typeface="+mj-ea"/>
                        <a:cs typeface="Meiryo UI" panose="020B0604030504040204" pitchFamily="50" charset="-128"/>
                      </a:endParaRPr>
                    </a:p>
                  </a:txBody>
                  <a:tcPr marL="78000" marR="78000" marT="9525" marB="0" anchor="ctr"/>
                </a:tc>
                <a:tc>
                  <a:txBody>
                    <a:bodyPr/>
                    <a:lstStyle/>
                    <a:p>
                      <a:pPr algn="l" fontAlgn="ctr"/>
                      <a:r>
                        <a:rPr lang="zh-TW" altLang="en-US" sz="1100" u="none" strike="noStrike" dirty="0">
                          <a:solidFill>
                            <a:schemeClr val="tx1"/>
                          </a:solidFill>
                          <a:effectLst/>
                          <a:latin typeface="ＭＳ Ｐ明朝" pitchFamily="18" charset="-128"/>
                          <a:ea typeface="ＭＳ Ｐ明朝" pitchFamily="18" charset="-128"/>
                          <a:cs typeface="Meiryo UI" panose="020B0604030504040204" pitchFamily="50" charset="-128"/>
                        </a:rPr>
                        <a:t>上方演芸資料館運営</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大阪府</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51,455</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51,455</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extLst>
                  <a:ext uri="{0D108BD9-81ED-4DB2-BD59-A6C34878D82A}">
                    <a16:rowId xmlns:a16="http://schemas.microsoft.com/office/drawing/2014/main" val="10009"/>
                  </a:ext>
                </a:extLst>
              </a:tr>
              <a:tr h="213210">
                <a:tc>
                  <a:txBody>
                    <a:bodyPr/>
                    <a:lstStyle/>
                    <a:p>
                      <a:pPr algn="ctr" fontAlgn="ctr"/>
                      <a:r>
                        <a:rPr lang="en-US" altLang="ja-JP" sz="1100" u="none" strike="noStrike" dirty="0">
                          <a:effectLst/>
                          <a:latin typeface="+mj-ea"/>
                          <a:ea typeface="+mj-ea"/>
                          <a:cs typeface="Meiryo UI" panose="020B0604030504040204" pitchFamily="50" charset="-128"/>
                        </a:rPr>
                        <a:t>9</a:t>
                      </a:r>
                      <a:endParaRPr lang="en-US" altLang="ja-JP" sz="1100" b="0" i="0" u="none" strike="noStrike" dirty="0">
                        <a:effectLst/>
                        <a:latin typeface="+mj-ea"/>
                        <a:ea typeface="+mj-ea"/>
                        <a:cs typeface="Meiryo UI" panose="020B0604030504040204" pitchFamily="50" charset="-128"/>
                      </a:endParaRPr>
                    </a:p>
                  </a:txBody>
                  <a:tcPr marL="78000" marR="78000" marT="9525" marB="0" anchor="ctr"/>
                </a:tc>
                <a:tc>
                  <a:txBody>
                    <a:bodyPr/>
                    <a:lstStyle/>
                    <a:p>
                      <a:pPr algn="l" fontAlgn="ctr"/>
                      <a:r>
                        <a:rPr lang="zh-TW" altLang="en-US" sz="1100" u="none" strike="noStrike" dirty="0">
                          <a:solidFill>
                            <a:schemeClr val="tx1"/>
                          </a:solidFill>
                          <a:effectLst/>
                          <a:latin typeface="ＭＳ Ｐ明朝" pitchFamily="18" charset="-128"/>
                          <a:ea typeface="ＭＳ Ｐ明朝" pitchFamily="18" charset="-128"/>
                          <a:cs typeface="Meiryo UI" panose="020B0604030504040204" pitchFamily="50" charset="-128"/>
                        </a:rPr>
                        <a:t>大阪文化再発見事業</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大阪府</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0</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extLst>
                  <a:ext uri="{0D108BD9-81ED-4DB2-BD59-A6C34878D82A}">
                    <a16:rowId xmlns:a16="http://schemas.microsoft.com/office/drawing/2014/main" val="10010"/>
                  </a:ext>
                </a:extLst>
              </a:tr>
              <a:tr h="213210">
                <a:tc>
                  <a:txBody>
                    <a:bodyPr/>
                    <a:lstStyle/>
                    <a:p>
                      <a:pPr algn="ctr" fontAlgn="ctr"/>
                      <a:r>
                        <a:rPr lang="en-US" altLang="ja-JP" sz="1100" u="none" strike="noStrike" dirty="0">
                          <a:effectLst/>
                          <a:latin typeface="+mj-ea"/>
                          <a:ea typeface="+mj-ea"/>
                          <a:cs typeface="Meiryo UI" panose="020B0604030504040204" pitchFamily="50" charset="-128"/>
                        </a:rPr>
                        <a:t>10</a:t>
                      </a:r>
                      <a:endParaRPr lang="en-US" altLang="ja-JP" sz="1100" b="0" i="0" u="none" strike="noStrike" dirty="0">
                        <a:effectLst/>
                        <a:latin typeface="+mj-ea"/>
                        <a:ea typeface="+mj-ea"/>
                        <a:cs typeface="Meiryo UI" panose="020B0604030504040204" pitchFamily="50" charset="-128"/>
                      </a:endParaRPr>
                    </a:p>
                  </a:txBody>
                  <a:tcPr marL="78000" marR="78000" marT="9525" marB="0" anchor="ctr"/>
                </a:tc>
                <a:tc>
                  <a:txBody>
                    <a:bodyPr/>
                    <a:lstStyle/>
                    <a:p>
                      <a:pPr algn="l" fontAlgn="ctr"/>
                      <a:r>
                        <a:rPr lang="zh-TW" altLang="en-US" sz="1100" u="none" strike="noStrike" dirty="0">
                          <a:solidFill>
                            <a:schemeClr val="tx1"/>
                          </a:solidFill>
                          <a:effectLst/>
                          <a:latin typeface="ＭＳ Ｐ明朝" pitchFamily="18" charset="-128"/>
                          <a:ea typeface="ＭＳ Ｐ明朝" pitchFamily="18" charset="-128"/>
                          <a:cs typeface="Meiryo UI" panose="020B0604030504040204" pitchFamily="50" charset="-128"/>
                        </a:rPr>
                        <a:t>芸術文化顕彰事業</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大阪府</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2,186</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1,805</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381</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extLst>
                  <a:ext uri="{0D108BD9-81ED-4DB2-BD59-A6C34878D82A}">
                    <a16:rowId xmlns:a16="http://schemas.microsoft.com/office/drawing/2014/main" val="10011"/>
                  </a:ext>
                </a:extLst>
              </a:tr>
              <a:tr h="213210">
                <a:tc>
                  <a:txBody>
                    <a:bodyPr/>
                    <a:lstStyle/>
                    <a:p>
                      <a:pPr algn="ctr" fontAlgn="ctr"/>
                      <a:r>
                        <a:rPr lang="en-US" altLang="ja-JP" sz="1100" u="none" strike="noStrike">
                          <a:effectLst/>
                          <a:latin typeface="+mj-ea"/>
                          <a:ea typeface="+mj-ea"/>
                          <a:cs typeface="Meiryo UI" panose="020B0604030504040204" pitchFamily="50" charset="-128"/>
                        </a:rPr>
                        <a:t>11</a:t>
                      </a:r>
                      <a:endParaRPr lang="en-US" altLang="ja-JP" sz="1100" b="0" i="0" u="none" strike="noStrike">
                        <a:effectLst/>
                        <a:latin typeface="+mj-ea"/>
                        <a:ea typeface="+mj-ea"/>
                        <a:cs typeface="Meiryo UI" panose="020B0604030504040204" pitchFamily="50" charset="-128"/>
                      </a:endParaRPr>
                    </a:p>
                  </a:txBody>
                  <a:tcPr marL="78000" marR="78000" marT="9525" marB="0" anchor="ctr"/>
                </a:tc>
                <a:tc>
                  <a:txBody>
                    <a:bodyPr/>
                    <a:lstStyle/>
                    <a:p>
                      <a:pPr algn="l" fontAlgn="ctr"/>
                      <a:r>
                        <a:rPr lang="zh-TW" altLang="en-US" sz="1100" u="none" strike="noStrike" dirty="0">
                          <a:solidFill>
                            <a:schemeClr val="tx1"/>
                          </a:solidFill>
                          <a:effectLst/>
                          <a:latin typeface="ＭＳ Ｐ明朝" pitchFamily="18" charset="-128"/>
                          <a:ea typeface="ＭＳ Ｐ明朝" pitchFamily="18" charset="-128"/>
                          <a:cs typeface="Meiryo UI" panose="020B0604030504040204" pitchFamily="50" charset="-128"/>
                        </a:rPr>
                        <a:t>芸術文化振興補助金</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大阪府</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10,036</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10,000</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36</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extLst>
                  <a:ext uri="{0D108BD9-81ED-4DB2-BD59-A6C34878D82A}">
                    <a16:rowId xmlns:a16="http://schemas.microsoft.com/office/drawing/2014/main" val="10012"/>
                  </a:ext>
                </a:extLst>
              </a:tr>
              <a:tr h="213210">
                <a:tc>
                  <a:txBody>
                    <a:bodyPr/>
                    <a:lstStyle/>
                    <a:p>
                      <a:pPr algn="ctr" fontAlgn="ctr"/>
                      <a:r>
                        <a:rPr lang="en-US" altLang="ja-JP" sz="1100" u="none" strike="noStrike">
                          <a:effectLst/>
                          <a:latin typeface="+mj-ea"/>
                          <a:ea typeface="+mj-ea"/>
                          <a:cs typeface="Meiryo UI" panose="020B0604030504040204" pitchFamily="50" charset="-128"/>
                        </a:rPr>
                        <a:t>12</a:t>
                      </a:r>
                      <a:endParaRPr lang="en-US" altLang="ja-JP" sz="1100" b="0" i="0" u="none" strike="noStrike">
                        <a:effectLst/>
                        <a:latin typeface="+mj-ea"/>
                        <a:ea typeface="+mj-ea"/>
                        <a:cs typeface="Meiryo UI" panose="020B0604030504040204" pitchFamily="50" charset="-128"/>
                      </a:endParaRPr>
                    </a:p>
                  </a:txBody>
                  <a:tcPr marL="78000" marR="78000" marT="9525" marB="0" anchor="ctr"/>
                </a:tc>
                <a:tc>
                  <a:txBody>
                    <a:bodyPr/>
                    <a:lstStyle/>
                    <a:p>
                      <a:pPr algn="l" fontAlgn="ctr"/>
                      <a:r>
                        <a:rPr lang="ja-JP" altLang="en-US" sz="1100" u="none" strike="noStrike" dirty="0">
                          <a:solidFill>
                            <a:schemeClr val="tx1"/>
                          </a:solidFill>
                          <a:effectLst/>
                          <a:latin typeface="ＭＳ Ｐ明朝" pitchFamily="18" charset="-128"/>
                          <a:ea typeface="ＭＳ Ｐ明朝" pitchFamily="18" charset="-128"/>
                          <a:cs typeface="Meiryo UI" panose="020B0604030504040204" pitchFamily="50" charset="-128"/>
                        </a:rPr>
                        <a:t>輝け！子どもパフォーマー事業</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大阪府</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4,800</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4,800</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extLst>
                  <a:ext uri="{0D108BD9-81ED-4DB2-BD59-A6C34878D82A}">
                    <a16:rowId xmlns:a16="http://schemas.microsoft.com/office/drawing/2014/main" val="10013"/>
                  </a:ext>
                </a:extLst>
              </a:tr>
              <a:tr h="213210">
                <a:tc>
                  <a:txBody>
                    <a:bodyPr/>
                    <a:lstStyle/>
                    <a:p>
                      <a:pPr algn="ctr" fontAlgn="ctr"/>
                      <a:r>
                        <a:rPr lang="en-US" altLang="ja-JP" sz="1100" u="none" strike="noStrike">
                          <a:effectLst/>
                          <a:latin typeface="+mj-ea"/>
                          <a:ea typeface="+mj-ea"/>
                          <a:cs typeface="Meiryo UI" panose="020B0604030504040204" pitchFamily="50" charset="-128"/>
                        </a:rPr>
                        <a:t>13</a:t>
                      </a:r>
                      <a:endParaRPr lang="en-US" altLang="ja-JP" sz="1100" b="0" i="0" u="none" strike="noStrike">
                        <a:effectLst/>
                        <a:latin typeface="+mj-ea"/>
                        <a:ea typeface="+mj-ea"/>
                        <a:cs typeface="Meiryo UI" panose="020B0604030504040204" pitchFamily="50" charset="-128"/>
                      </a:endParaRPr>
                    </a:p>
                  </a:txBody>
                  <a:tcPr marL="78000" marR="78000" marT="9525" marB="0" anchor="ctr"/>
                </a:tc>
                <a:tc>
                  <a:txBody>
                    <a:bodyPr/>
                    <a:lstStyle/>
                    <a:p>
                      <a:pPr algn="l" fontAlgn="ctr"/>
                      <a:r>
                        <a:rPr lang="zh-TW" altLang="en-US" sz="1100" u="none" strike="noStrike" dirty="0">
                          <a:solidFill>
                            <a:schemeClr val="tx1"/>
                          </a:solidFill>
                          <a:effectLst/>
                          <a:latin typeface="ＭＳ Ｐ明朝" pitchFamily="18" charset="-128"/>
                          <a:ea typeface="ＭＳ Ｐ明朝" pitchFamily="18" charset="-128"/>
                          <a:cs typeface="Meiryo UI" panose="020B0604030504040204" pitchFamily="50" charset="-128"/>
                        </a:rPr>
                        <a:t>音楽指導事業</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大阪府</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1,920</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1,920</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extLst>
                  <a:ext uri="{0D108BD9-81ED-4DB2-BD59-A6C34878D82A}">
                    <a16:rowId xmlns:a16="http://schemas.microsoft.com/office/drawing/2014/main" val="10014"/>
                  </a:ext>
                </a:extLst>
              </a:tr>
              <a:tr h="213210">
                <a:tc>
                  <a:txBody>
                    <a:bodyPr/>
                    <a:lstStyle/>
                    <a:p>
                      <a:pPr algn="ctr" fontAlgn="ctr"/>
                      <a:r>
                        <a:rPr lang="en-US" altLang="ja-JP" sz="1100" u="none" strike="noStrike">
                          <a:effectLst/>
                          <a:latin typeface="+mj-ea"/>
                          <a:ea typeface="+mj-ea"/>
                          <a:cs typeface="Meiryo UI" panose="020B0604030504040204" pitchFamily="50" charset="-128"/>
                        </a:rPr>
                        <a:t>14</a:t>
                      </a:r>
                      <a:endParaRPr lang="en-US" altLang="ja-JP" sz="1100" b="0" i="0" u="none" strike="noStrike">
                        <a:effectLst/>
                        <a:latin typeface="+mj-ea"/>
                        <a:ea typeface="+mj-ea"/>
                        <a:cs typeface="Meiryo UI" panose="020B0604030504040204" pitchFamily="50" charset="-128"/>
                      </a:endParaRPr>
                    </a:p>
                  </a:txBody>
                  <a:tcPr marL="78000" marR="78000" marT="9525" marB="0" anchor="ctr"/>
                </a:tc>
                <a:tc>
                  <a:txBody>
                    <a:bodyPr/>
                    <a:lstStyle/>
                    <a:p>
                      <a:pPr algn="l" fontAlgn="ctr"/>
                      <a:r>
                        <a:rPr lang="ja-JP" altLang="en-US" sz="1100" u="none" strike="noStrike" dirty="0">
                          <a:solidFill>
                            <a:schemeClr val="tx1"/>
                          </a:solidFill>
                          <a:effectLst/>
                          <a:latin typeface="ＭＳ Ｐ明朝" pitchFamily="18" charset="-128"/>
                          <a:ea typeface="ＭＳ Ｐ明朝" pitchFamily="18" charset="-128"/>
                          <a:cs typeface="Meiryo UI" panose="020B0604030504040204" pitchFamily="50" charset="-128"/>
                        </a:rPr>
                        <a:t>日本センチュリー交響楽団のフォロー</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大阪府</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0</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extLst>
                  <a:ext uri="{0D108BD9-81ED-4DB2-BD59-A6C34878D82A}">
                    <a16:rowId xmlns:a16="http://schemas.microsoft.com/office/drawing/2014/main" val="10015"/>
                  </a:ext>
                </a:extLst>
              </a:tr>
              <a:tr h="213210">
                <a:tc>
                  <a:txBody>
                    <a:bodyPr/>
                    <a:lstStyle/>
                    <a:p>
                      <a:pPr algn="ctr" fontAlgn="ctr"/>
                      <a:r>
                        <a:rPr lang="en-US" altLang="ja-JP" sz="1100" u="none" strike="noStrike">
                          <a:effectLst/>
                          <a:latin typeface="+mj-ea"/>
                          <a:ea typeface="+mj-ea"/>
                          <a:cs typeface="Meiryo UI" panose="020B0604030504040204" pitchFamily="50" charset="-128"/>
                        </a:rPr>
                        <a:t>15</a:t>
                      </a:r>
                      <a:endParaRPr lang="en-US" altLang="ja-JP" sz="1100" b="0" i="0" u="none" strike="noStrike">
                        <a:effectLst/>
                        <a:latin typeface="+mj-ea"/>
                        <a:ea typeface="+mj-ea"/>
                        <a:cs typeface="Meiryo UI" panose="020B0604030504040204" pitchFamily="50" charset="-128"/>
                      </a:endParaRPr>
                    </a:p>
                  </a:txBody>
                  <a:tcPr marL="78000" marR="78000" marT="9525" marB="0" anchor="ctr"/>
                </a:tc>
                <a:tc>
                  <a:txBody>
                    <a:bodyPr/>
                    <a:lstStyle/>
                    <a:p>
                      <a:pPr algn="l" fontAlgn="ctr"/>
                      <a:r>
                        <a:rPr lang="zh-TW" altLang="en-US" sz="1100" u="none" strike="noStrike" dirty="0">
                          <a:solidFill>
                            <a:schemeClr val="tx1"/>
                          </a:solidFill>
                          <a:effectLst/>
                          <a:latin typeface="ＭＳ Ｐ明朝" pitchFamily="18" charset="-128"/>
                          <a:ea typeface="ＭＳ Ｐ明朝" pitchFamily="18" charset="-128"/>
                          <a:cs typeface="Meiryo UI" panose="020B0604030504040204" pitchFamily="50" charset="-128"/>
                        </a:rPr>
                        <a:t>音楽体験事業</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大阪府</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0</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extLst>
                  <a:ext uri="{0D108BD9-81ED-4DB2-BD59-A6C34878D82A}">
                    <a16:rowId xmlns:a16="http://schemas.microsoft.com/office/drawing/2014/main" val="10016"/>
                  </a:ext>
                </a:extLst>
              </a:tr>
              <a:tr h="213210">
                <a:tc>
                  <a:txBody>
                    <a:bodyPr/>
                    <a:lstStyle/>
                    <a:p>
                      <a:pPr algn="ctr" fontAlgn="ctr"/>
                      <a:r>
                        <a:rPr lang="en-US" altLang="ja-JP" sz="1100" u="none" strike="noStrike" dirty="0">
                          <a:effectLst/>
                          <a:latin typeface="+mj-ea"/>
                          <a:ea typeface="+mj-ea"/>
                          <a:cs typeface="Meiryo UI" panose="020B0604030504040204" pitchFamily="50" charset="-128"/>
                        </a:rPr>
                        <a:t>16</a:t>
                      </a:r>
                      <a:endParaRPr lang="en-US" altLang="ja-JP" sz="1100" b="0" i="0" u="none" strike="noStrike" dirty="0">
                        <a:effectLst/>
                        <a:latin typeface="+mj-ea"/>
                        <a:ea typeface="+mj-ea"/>
                        <a:cs typeface="Meiryo UI" panose="020B0604030504040204" pitchFamily="50" charset="-128"/>
                      </a:endParaRPr>
                    </a:p>
                  </a:txBody>
                  <a:tcPr marL="78000" marR="78000" marT="9525" marB="0" anchor="ctr"/>
                </a:tc>
                <a:tc>
                  <a:txBody>
                    <a:bodyPr/>
                    <a:lstStyle/>
                    <a:p>
                      <a:pPr algn="l" fontAlgn="ctr"/>
                      <a:r>
                        <a:rPr lang="ja-JP" altLang="en-US" sz="1100" u="none" strike="noStrike" dirty="0">
                          <a:solidFill>
                            <a:schemeClr val="tx1"/>
                          </a:solidFill>
                          <a:effectLst/>
                          <a:latin typeface="ＭＳ Ｐ明朝" pitchFamily="18" charset="-128"/>
                          <a:ea typeface="ＭＳ Ｐ明朝" pitchFamily="18" charset="-128"/>
                          <a:cs typeface="Meiryo UI" panose="020B0604030504040204" pitchFamily="50" charset="-128"/>
                        </a:rPr>
                        <a:t>オーケストラハウス管理</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大阪府</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13,570</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13,570</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extLst>
                  <a:ext uri="{0D108BD9-81ED-4DB2-BD59-A6C34878D82A}">
                    <a16:rowId xmlns:a16="http://schemas.microsoft.com/office/drawing/2014/main" val="10017"/>
                  </a:ext>
                </a:extLst>
              </a:tr>
              <a:tr h="213210">
                <a:tc>
                  <a:txBody>
                    <a:bodyPr/>
                    <a:lstStyle/>
                    <a:p>
                      <a:pPr algn="ctr" fontAlgn="ctr"/>
                      <a:r>
                        <a:rPr lang="en-US" altLang="ja-JP" sz="1100" u="none" strike="noStrike" dirty="0">
                          <a:effectLst/>
                          <a:latin typeface="+mj-ea"/>
                          <a:ea typeface="+mj-ea"/>
                          <a:cs typeface="Meiryo UI" panose="020B0604030504040204" pitchFamily="50" charset="-128"/>
                        </a:rPr>
                        <a:t>17</a:t>
                      </a:r>
                      <a:endParaRPr lang="en-US" altLang="ja-JP" sz="1100" b="0" i="0" u="none" strike="noStrike" dirty="0">
                        <a:effectLst/>
                        <a:latin typeface="+mj-ea"/>
                        <a:ea typeface="+mj-ea"/>
                        <a:cs typeface="Meiryo UI" panose="020B0604030504040204" pitchFamily="50" charset="-128"/>
                      </a:endParaRPr>
                    </a:p>
                  </a:txBody>
                  <a:tcPr marL="78000" marR="78000" marT="9525" marB="0" anchor="ctr"/>
                </a:tc>
                <a:tc>
                  <a:txBody>
                    <a:bodyPr/>
                    <a:lstStyle/>
                    <a:p>
                      <a:pPr algn="l" fontAlgn="ctr"/>
                      <a:r>
                        <a:rPr lang="ja-JP" altLang="en-US" sz="1100" u="none" strike="noStrike" dirty="0">
                          <a:solidFill>
                            <a:schemeClr val="tx1"/>
                          </a:solidFill>
                          <a:effectLst/>
                          <a:latin typeface="ＭＳ Ｐ明朝" pitchFamily="18" charset="-128"/>
                          <a:ea typeface="ＭＳ Ｐ明朝" pitchFamily="18" charset="-128"/>
                          <a:cs typeface="Meiryo UI" panose="020B0604030504040204" pitchFamily="50" charset="-128"/>
                        </a:rPr>
                        <a:t>フェスパ次世代シアター事業</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大阪府</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0</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extLst>
                  <a:ext uri="{0D108BD9-81ED-4DB2-BD59-A6C34878D82A}">
                    <a16:rowId xmlns:a16="http://schemas.microsoft.com/office/drawing/2014/main" val="10018"/>
                  </a:ext>
                </a:extLst>
              </a:tr>
              <a:tr h="213210">
                <a:tc>
                  <a:txBody>
                    <a:bodyPr/>
                    <a:lstStyle/>
                    <a:p>
                      <a:pPr algn="ctr" fontAlgn="ctr"/>
                      <a:r>
                        <a:rPr lang="en-US" altLang="ja-JP" sz="1100" u="none" strike="noStrike" dirty="0">
                          <a:effectLst/>
                          <a:latin typeface="+mj-ea"/>
                          <a:ea typeface="+mj-ea"/>
                          <a:cs typeface="Meiryo UI" panose="020B0604030504040204" pitchFamily="50" charset="-128"/>
                        </a:rPr>
                        <a:t>18</a:t>
                      </a:r>
                      <a:endParaRPr lang="en-US" altLang="ja-JP" sz="1100" b="0" i="0" u="none" strike="noStrike" dirty="0">
                        <a:effectLst/>
                        <a:latin typeface="+mj-ea"/>
                        <a:ea typeface="+mj-ea"/>
                        <a:cs typeface="Meiryo UI" panose="020B0604030504040204" pitchFamily="50" charset="-128"/>
                      </a:endParaRPr>
                    </a:p>
                  </a:txBody>
                  <a:tcPr marL="78000" marR="78000" marT="9525" marB="0" anchor="ctr"/>
                </a:tc>
                <a:tc>
                  <a:txBody>
                    <a:bodyPr/>
                    <a:lstStyle/>
                    <a:p>
                      <a:pPr algn="l" fontAlgn="ctr"/>
                      <a:r>
                        <a:rPr lang="ja-JP" altLang="en-US" sz="1100" u="none" strike="noStrike" dirty="0">
                          <a:solidFill>
                            <a:schemeClr val="tx1"/>
                          </a:solidFill>
                          <a:effectLst/>
                          <a:latin typeface="ＭＳ Ｐ明朝" pitchFamily="18" charset="-128"/>
                          <a:ea typeface="ＭＳ Ｐ明朝" pitchFamily="18" charset="-128"/>
                          <a:cs typeface="Meiryo UI" panose="020B0604030504040204" pitchFamily="50" charset="-128"/>
                        </a:rPr>
                        <a:t>アーティストバンク</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大阪府</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0</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extLst>
                  <a:ext uri="{0D108BD9-81ED-4DB2-BD59-A6C34878D82A}">
                    <a16:rowId xmlns:a16="http://schemas.microsoft.com/office/drawing/2014/main" val="10019"/>
                  </a:ext>
                </a:extLst>
              </a:tr>
              <a:tr h="213210">
                <a:tc>
                  <a:txBody>
                    <a:bodyPr/>
                    <a:lstStyle/>
                    <a:p>
                      <a:pPr algn="ctr" fontAlgn="ctr"/>
                      <a:r>
                        <a:rPr lang="en-US" altLang="ja-JP" sz="1100" b="0" i="0" u="none" strike="noStrike" dirty="0" smtClean="0">
                          <a:solidFill>
                            <a:schemeClr val="tx1"/>
                          </a:solidFill>
                          <a:effectLst/>
                          <a:latin typeface="+mj-ea"/>
                          <a:ea typeface="+mj-ea"/>
                          <a:cs typeface="Meiryo UI" panose="020B0604030504040204" pitchFamily="50" charset="-128"/>
                        </a:rPr>
                        <a:t>19</a:t>
                      </a:r>
                      <a:endParaRPr lang="en-US" altLang="ja-JP" sz="1100" b="0" i="0" u="none" strike="noStrike" dirty="0">
                        <a:solidFill>
                          <a:schemeClr val="tx1"/>
                        </a:solidFill>
                        <a:effectLst/>
                        <a:latin typeface="+mj-ea"/>
                        <a:ea typeface="+mj-ea"/>
                        <a:cs typeface="Meiryo UI" panose="020B0604030504040204" pitchFamily="50" charset="-128"/>
                      </a:endParaRPr>
                    </a:p>
                  </a:txBody>
                  <a:tcPr marL="78000" marR="78000" marT="9525" marB="0" anchor="ctr"/>
                </a:tc>
                <a:tc>
                  <a:txBody>
                    <a:bodyPr/>
                    <a:lstStyle/>
                    <a:p>
                      <a:pPr algn="l"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文化芸術創造発信事業（国庫補助事業）</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大阪府</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8,910</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8,910</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extLst>
                  <a:ext uri="{0D108BD9-81ED-4DB2-BD59-A6C34878D82A}">
                    <a16:rowId xmlns:a16="http://schemas.microsoft.com/office/drawing/2014/main" val="10020"/>
                  </a:ext>
                </a:extLst>
              </a:tr>
              <a:tr h="213210">
                <a:tc gridSpan="3">
                  <a:txBody>
                    <a:bodyPr/>
                    <a:lstStyle/>
                    <a:p>
                      <a:pPr algn="ctr" fontAlgn="ctr"/>
                      <a:r>
                        <a:rPr lang="ja-JP" altLang="en-US" sz="1100" u="none" strike="noStrike" dirty="0">
                          <a:solidFill>
                            <a:schemeClr val="tx1"/>
                          </a:solidFill>
                          <a:effectLst/>
                          <a:latin typeface="ＭＳ Ｐ明朝" pitchFamily="18" charset="-128"/>
                          <a:ea typeface="ＭＳ Ｐ明朝" pitchFamily="18" charset="-128"/>
                          <a:cs typeface="Meiryo UI" panose="020B0604030504040204" pitchFamily="50" charset="-128"/>
                        </a:rPr>
                        <a:t>予算額</a:t>
                      </a:r>
                      <a:r>
                        <a:rPr lang="ja-JP" altLang="en-US" sz="110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合計</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hMerge="1">
                  <a:txBody>
                    <a:bodyPr/>
                    <a:lstStyle/>
                    <a:p>
                      <a:pPr algn="l"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tc>
                <a:tc hMerge="1">
                  <a:txBody>
                    <a:bodyPr/>
                    <a:lstStyle/>
                    <a:p>
                      <a:pPr algn="ctr" fontAlgn="ctr"/>
                      <a:endParaRPr lang="en-US" altLang="ja-JP"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tc>
                <a:tc>
                  <a:txBody>
                    <a:bodyPr/>
                    <a:lstStyle/>
                    <a:p>
                      <a:pPr algn="r" fontAlgn="ctr"/>
                      <a:r>
                        <a:rPr lang="en-US" altLang="ja-JP" sz="110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204,240</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14,800</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147,555</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10,715</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31,170</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tc>
                  <a:txBody>
                    <a:bodyPr/>
                    <a:lstStyle/>
                    <a:p>
                      <a:pPr algn="ct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9525" marB="0" anchor="ctr"/>
                </a:tc>
                <a:extLst>
                  <a:ext uri="{0D108BD9-81ED-4DB2-BD59-A6C34878D82A}">
                    <a16:rowId xmlns:a16="http://schemas.microsoft.com/office/drawing/2014/main" val="10021"/>
                  </a:ext>
                </a:extLst>
              </a:tr>
            </a:tbl>
          </a:graphicData>
        </a:graphic>
      </p:graphicFrame>
      <p:sp>
        <p:nvSpPr>
          <p:cNvPr id="2" name="右中かっこ 1"/>
          <p:cNvSpPr/>
          <p:nvPr/>
        </p:nvSpPr>
        <p:spPr>
          <a:xfrm>
            <a:off x="4476130" y="1787330"/>
            <a:ext cx="153929" cy="593013"/>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9" name="スライド番号プレースホルダ 8"/>
          <p:cNvSpPr>
            <a:spLocks noGrp="1"/>
          </p:cNvSpPr>
          <p:nvPr>
            <p:ph type="sldNum" sz="quarter" idx="12"/>
          </p:nvPr>
        </p:nvSpPr>
        <p:spPr/>
        <p:txBody>
          <a:bodyPr/>
          <a:lstStyle/>
          <a:p>
            <a:fld id="{37EF5067-3AB7-4642-9103-42CBD40CC6D9}" type="slidenum">
              <a:rPr kumimoji="1" lang="ja-JP" altLang="en-US" smtClean="0"/>
              <a:pPr/>
              <a:t>123</a:t>
            </a:fld>
            <a:endParaRPr kumimoji="1" lang="ja-JP" altLang="en-US" dirty="0"/>
          </a:p>
        </p:txBody>
      </p:sp>
    </p:spTree>
    <p:extLst>
      <p:ext uri="{BB962C8B-B14F-4D97-AF65-F5344CB8AC3E}">
        <p14:creationId xmlns:p14="http://schemas.microsoft.com/office/powerpoint/2010/main" val="340397767"/>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ext uri="{D42A27DB-BD31-4B8C-83A1-F6EECF244321}">
                <p14:modId xmlns:p14="http://schemas.microsoft.com/office/powerpoint/2010/main" val="2422522093"/>
              </p:ext>
            </p:extLst>
          </p:nvPr>
        </p:nvGraphicFramePr>
        <p:xfrm>
          <a:off x="116465" y="387187"/>
          <a:ext cx="9685905" cy="5419562"/>
        </p:xfrm>
        <a:graphic>
          <a:graphicData uri="http://schemas.openxmlformats.org/drawingml/2006/table">
            <a:tbl>
              <a:tblPr>
                <a:tableStyleId>{5940675A-B579-460E-94D1-54222C63F5DA}</a:tableStyleId>
              </a:tblPr>
              <a:tblGrid>
                <a:gridCol w="402243">
                  <a:extLst>
                    <a:ext uri="{9D8B030D-6E8A-4147-A177-3AD203B41FA5}">
                      <a16:colId xmlns:a16="http://schemas.microsoft.com/office/drawing/2014/main" val="20000"/>
                    </a:ext>
                  </a:extLst>
                </a:gridCol>
                <a:gridCol w="2981104">
                  <a:extLst>
                    <a:ext uri="{9D8B030D-6E8A-4147-A177-3AD203B41FA5}">
                      <a16:colId xmlns:a16="http://schemas.microsoft.com/office/drawing/2014/main" val="20001"/>
                    </a:ext>
                  </a:extLst>
                </a:gridCol>
                <a:gridCol w="952712">
                  <a:extLst>
                    <a:ext uri="{9D8B030D-6E8A-4147-A177-3AD203B41FA5}">
                      <a16:colId xmlns:a16="http://schemas.microsoft.com/office/drawing/2014/main" val="20002"/>
                    </a:ext>
                  </a:extLst>
                </a:gridCol>
                <a:gridCol w="952712">
                  <a:extLst>
                    <a:ext uri="{9D8B030D-6E8A-4147-A177-3AD203B41FA5}">
                      <a16:colId xmlns:a16="http://schemas.microsoft.com/office/drawing/2014/main" val="20003"/>
                    </a:ext>
                  </a:extLst>
                </a:gridCol>
                <a:gridCol w="751177">
                  <a:extLst>
                    <a:ext uri="{9D8B030D-6E8A-4147-A177-3AD203B41FA5}">
                      <a16:colId xmlns:a16="http://schemas.microsoft.com/office/drawing/2014/main" val="20004"/>
                    </a:ext>
                  </a:extLst>
                </a:gridCol>
                <a:gridCol w="751177">
                  <a:extLst>
                    <a:ext uri="{9D8B030D-6E8A-4147-A177-3AD203B41FA5}">
                      <a16:colId xmlns:a16="http://schemas.microsoft.com/office/drawing/2014/main" val="20005"/>
                    </a:ext>
                  </a:extLst>
                </a:gridCol>
                <a:gridCol w="751177">
                  <a:extLst>
                    <a:ext uri="{9D8B030D-6E8A-4147-A177-3AD203B41FA5}">
                      <a16:colId xmlns:a16="http://schemas.microsoft.com/office/drawing/2014/main" val="20006"/>
                    </a:ext>
                  </a:extLst>
                </a:gridCol>
                <a:gridCol w="751177">
                  <a:extLst>
                    <a:ext uri="{9D8B030D-6E8A-4147-A177-3AD203B41FA5}">
                      <a16:colId xmlns:a16="http://schemas.microsoft.com/office/drawing/2014/main" val="20007"/>
                    </a:ext>
                  </a:extLst>
                </a:gridCol>
                <a:gridCol w="696213">
                  <a:extLst>
                    <a:ext uri="{9D8B030D-6E8A-4147-A177-3AD203B41FA5}">
                      <a16:colId xmlns:a16="http://schemas.microsoft.com/office/drawing/2014/main" val="20008"/>
                    </a:ext>
                  </a:extLst>
                </a:gridCol>
                <a:gridCol w="696213">
                  <a:extLst>
                    <a:ext uri="{9D8B030D-6E8A-4147-A177-3AD203B41FA5}">
                      <a16:colId xmlns:a16="http://schemas.microsoft.com/office/drawing/2014/main" val="20009"/>
                    </a:ext>
                  </a:extLst>
                </a:gridCol>
              </a:tblGrid>
              <a:tr h="169385">
                <a:tc rowSpan="2">
                  <a:txBody>
                    <a:bodyPr/>
                    <a:lstStyle/>
                    <a:p>
                      <a:pPr algn="ctr" fontAlgn="ctr"/>
                      <a:r>
                        <a:rPr lang="ja-JP" altLang="en-US" sz="1100" u="none" strike="noStrike" dirty="0">
                          <a:effectLst/>
                          <a:latin typeface="+mj-ea"/>
                          <a:ea typeface="+mj-ea"/>
                          <a:cs typeface="Meiryo UI" panose="020B0604030504040204" pitchFamily="50" charset="-128"/>
                        </a:rPr>
                        <a:t>　</a:t>
                      </a:r>
                      <a:endParaRPr lang="ja-JP" altLang="en-US" sz="1100" b="0" i="0" u="none" strike="noStrike" dirty="0">
                        <a:effectLst/>
                        <a:latin typeface="+mj-ea"/>
                        <a:ea typeface="+mj-ea"/>
                        <a:cs typeface="Meiryo UI" panose="020B0604030504040204" pitchFamily="50" charset="-128"/>
                      </a:endParaRPr>
                    </a:p>
                  </a:txBody>
                  <a:tcPr marL="78000" marR="78000" marT="9525" marB="0" anchor="ctr">
                    <a:solidFill>
                      <a:schemeClr val="accent1">
                        <a:lumMod val="40000"/>
                        <a:lumOff val="60000"/>
                      </a:schemeClr>
                    </a:solidFill>
                  </a:tcPr>
                </a:tc>
                <a:tc rowSpan="2" gridSpan="2">
                  <a:txBody>
                    <a:bodyPr/>
                    <a:lstStyle/>
                    <a:p>
                      <a:pPr algn="ctr" fontAlgn="ctr"/>
                      <a:r>
                        <a:rPr lang="ja-JP" altLang="en-US" sz="1100" u="none" strike="noStrike" dirty="0" smtClean="0">
                          <a:solidFill>
                            <a:schemeClr val="tx1"/>
                          </a:solidFill>
                          <a:effectLst/>
                          <a:latin typeface="+mj-ea"/>
                          <a:ea typeface="+mj-ea"/>
                          <a:cs typeface="Meiryo UI" panose="020B0604030504040204" pitchFamily="50" charset="-128"/>
                        </a:rPr>
                        <a:t>事業名</a:t>
                      </a:r>
                      <a:endParaRPr lang="ja-JP" altLang="en-US" sz="1100" b="0" i="0" u="none" strike="noStrike" dirty="0">
                        <a:solidFill>
                          <a:schemeClr val="tx1"/>
                        </a:solidFill>
                        <a:effectLst/>
                        <a:latin typeface="+mj-ea"/>
                        <a:ea typeface="+mj-ea"/>
                        <a:cs typeface="Meiryo UI" panose="020B0604030504040204" pitchFamily="50" charset="-128"/>
                      </a:endParaRPr>
                    </a:p>
                  </a:txBody>
                  <a:tcPr marL="78000" marR="78000" marT="9525" marB="0" anchor="ctr">
                    <a:solidFill>
                      <a:schemeClr val="accent1">
                        <a:lumMod val="40000"/>
                        <a:lumOff val="60000"/>
                      </a:schemeClr>
                    </a:solidFill>
                  </a:tcPr>
                </a:tc>
                <a:tc rowSpan="2" hMerge="1">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solidFill>
                      <a:schemeClr val="accent1">
                        <a:lumMod val="40000"/>
                        <a:lumOff val="60000"/>
                      </a:schemeClr>
                    </a:solidFill>
                  </a:tcPr>
                </a:tc>
                <a:tc rowSpan="2">
                  <a:txBody>
                    <a:bodyPr/>
                    <a:lstStyle/>
                    <a:p>
                      <a:pPr algn="ctr" fontAlgn="ctr"/>
                      <a:r>
                        <a:rPr lang="ja-JP" altLang="en-US" sz="1100" b="0" i="0" u="none" strike="noStrike" dirty="0" smtClean="0">
                          <a:solidFill>
                            <a:schemeClr val="tx1"/>
                          </a:solidFill>
                          <a:effectLst/>
                          <a:latin typeface="+mj-ea"/>
                          <a:ea typeface="+mj-ea"/>
                          <a:cs typeface="Meiryo UI" panose="020B0604030504040204" pitchFamily="50" charset="-128"/>
                        </a:rPr>
                        <a:t>予算額</a:t>
                      </a:r>
                      <a:endParaRPr lang="ja-JP" altLang="en-US" sz="1100" b="0" i="0" u="none" strike="noStrike" dirty="0">
                        <a:solidFill>
                          <a:schemeClr val="tx1"/>
                        </a:solidFill>
                        <a:effectLst/>
                        <a:latin typeface="+mj-ea"/>
                        <a:ea typeface="+mj-ea"/>
                        <a:cs typeface="Meiryo UI" panose="020B0604030504040204" pitchFamily="50" charset="-128"/>
                      </a:endParaRPr>
                    </a:p>
                  </a:txBody>
                  <a:tcPr marL="78000" marR="78000" marT="9525" marB="0" anchor="ctr">
                    <a:solidFill>
                      <a:schemeClr val="accent1">
                        <a:lumMod val="40000"/>
                        <a:lumOff val="60000"/>
                      </a:schemeClr>
                    </a:solidFill>
                  </a:tcPr>
                </a:tc>
                <a:tc gridSpan="4">
                  <a:txBody>
                    <a:bodyPr/>
                    <a:lstStyle/>
                    <a:p>
                      <a:pPr algn="ctr" fontAlgn="ctr"/>
                      <a:r>
                        <a:rPr lang="ja-JP" altLang="en-US" sz="1100" b="0" i="0" u="none" strike="noStrike" dirty="0" smtClean="0">
                          <a:solidFill>
                            <a:schemeClr val="tx1"/>
                          </a:solidFill>
                          <a:effectLst/>
                          <a:latin typeface="+mj-ea"/>
                          <a:ea typeface="+mj-ea"/>
                          <a:cs typeface="Meiryo UI" panose="020B0604030504040204" pitchFamily="50" charset="-128"/>
                        </a:rPr>
                        <a:t>予算内訳（事業運営・支援のタイプ）</a:t>
                      </a:r>
                      <a:endParaRPr lang="ja-JP" altLang="en-US" sz="1100" b="0" i="0" u="none" strike="noStrike" dirty="0">
                        <a:solidFill>
                          <a:schemeClr val="tx1"/>
                        </a:solidFill>
                        <a:effectLst/>
                        <a:latin typeface="+mj-ea"/>
                        <a:ea typeface="+mj-ea"/>
                        <a:cs typeface="Meiryo UI" panose="020B0604030504040204" pitchFamily="50" charset="-128"/>
                      </a:endParaRPr>
                    </a:p>
                  </a:txBody>
                  <a:tcPr marL="78000" marR="78000" marT="9525" marB="0" anchor="ctr">
                    <a:solidFill>
                      <a:schemeClr val="accent1">
                        <a:lumMod val="40000"/>
                        <a:lumOff val="60000"/>
                      </a:schemeClr>
                    </a:solidFill>
                  </a:tcPr>
                </a:tc>
                <a:tc hMerge="1">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solidFill>
                      <a:schemeClr val="accent1">
                        <a:lumMod val="40000"/>
                        <a:lumOff val="60000"/>
                      </a:schemeClr>
                    </a:solidFill>
                  </a:tcPr>
                </a:tc>
                <a:tc hMerge="1">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solidFill>
                      <a:schemeClr val="accent1">
                        <a:lumMod val="40000"/>
                        <a:lumOff val="60000"/>
                      </a:schemeClr>
                    </a:solidFill>
                  </a:tcPr>
                </a:tc>
                <a:tc hMerge="1">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solidFill>
                      <a:schemeClr val="accent1">
                        <a:lumMod val="40000"/>
                        <a:lumOff val="60000"/>
                      </a:schemeClr>
                    </a:solidFill>
                  </a:tcPr>
                </a:tc>
                <a:tc gridSpan="2">
                  <a:txBody>
                    <a:bodyPr/>
                    <a:lstStyle/>
                    <a:p>
                      <a:pPr algn="ctr" fontAlgn="ctr"/>
                      <a:r>
                        <a:rPr lang="ja-JP" altLang="en-US" sz="1100" b="0" i="0" u="none" strike="noStrike" dirty="0" smtClean="0">
                          <a:solidFill>
                            <a:schemeClr val="tx1"/>
                          </a:solidFill>
                          <a:effectLst/>
                          <a:latin typeface="+mj-ea"/>
                          <a:ea typeface="+mj-ea"/>
                          <a:cs typeface="Meiryo UI" panose="020B0604030504040204" pitchFamily="50" charset="-128"/>
                        </a:rPr>
                        <a:t>アーツカウンシル</a:t>
                      </a:r>
                      <a:endParaRPr lang="ja-JP" altLang="en-US" sz="1100" b="0" i="0" u="none" strike="noStrike" dirty="0">
                        <a:solidFill>
                          <a:schemeClr val="tx1"/>
                        </a:solidFill>
                        <a:effectLst/>
                        <a:latin typeface="+mj-ea"/>
                        <a:ea typeface="+mj-ea"/>
                        <a:cs typeface="Meiryo UI" panose="020B0604030504040204" pitchFamily="50" charset="-128"/>
                      </a:endParaRPr>
                    </a:p>
                  </a:txBody>
                  <a:tcPr marL="78000" marR="78000" marT="9525" marB="0" anchor="ctr">
                    <a:solidFill>
                      <a:schemeClr val="accent1">
                        <a:lumMod val="40000"/>
                        <a:lumOff val="60000"/>
                      </a:schemeClr>
                    </a:solidFill>
                  </a:tcPr>
                </a:tc>
                <a:tc hMerge="1">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solidFill>
                      <a:schemeClr val="accent1">
                        <a:lumMod val="40000"/>
                        <a:lumOff val="60000"/>
                      </a:schemeClr>
                    </a:solidFill>
                  </a:tcPr>
                </a:tc>
                <a:extLst>
                  <a:ext uri="{0D108BD9-81ED-4DB2-BD59-A6C34878D82A}">
                    <a16:rowId xmlns:a16="http://schemas.microsoft.com/office/drawing/2014/main" val="10000"/>
                  </a:ext>
                </a:extLst>
              </a:tr>
              <a:tr h="169385">
                <a:tc vMerge="1">
                  <a:txBody>
                    <a:bodyPr/>
                    <a:lstStyle/>
                    <a:p>
                      <a:pPr algn="ctr" fontAlgn="ctr"/>
                      <a:endParaRPr lang="ja-JP" altLang="en-US" sz="1100" b="0" i="0" u="none" strike="noStrike" dirty="0">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solidFill>
                      <a:schemeClr val="accent1">
                        <a:lumMod val="40000"/>
                        <a:lumOff val="60000"/>
                      </a:schemeClr>
                    </a:solidFill>
                  </a:tcPr>
                </a:tc>
                <a:tc gridSpan="2" vMerge="1">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solidFill>
                      <a:schemeClr val="accent1">
                        <a:lumMod val="40000"/>
                        <a:lumOff val="60000"/>
                      </a:schemeClr>
                    </a:solidFill>
                  </a:tcPr>
                </a:tc>
                <a:tc hMerge="1" vMerge="1">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solidFill>
                      <a:schemeClr val="accent1">
                        <a:lumMod val="40000"/>
                        <a:lumOff val="60000"/>
                      </a:schemeClr>
                    </a:solidFill>
                  </a:tcPr>
                </a:tc>
                <a:tc vMerge="1">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solidFill>
                      <a:schemeClr val="accent1">
                        <a:lumMod val="40000"/>
                        <a:lumOff val="60000"/>
                      </a:schemeClr>
                    </a:solidFill>
                  </a:tcPr>
                </a:tc>
                <a:tc>
                  <a:txBody>
                    <a:bodyPr/>
                    <a:lstStyle/>
                    <a:p>
                      <a:pPr algn="ctr" fontAlgn="ctr"/>
                      <a:r>
                        <a:rPr lang="ja-JP" altLang="en-US" sz="1100" b="0" i="0" u="none" strike="noStrike" dirty="0" smtClean="0">
                          <a:solidFill>
                            <a:schemeClr val="tx1"/>
                          </a:solidFill>
                          <a:effectLst/>
                          <a:latin typeface="+mj-ea"/>
                          <a:ea typeface="+mj-ea"/>
                          <a:cs typeface="Meiryo UI" panose="020B0604030504040204" pitchFamily="50" charset="-128"/>
                        </a:rPr>
                        <a:t>助成</a:t>
                      </a:r>
                      <a:endParaRPr lang="ja-JP" altLang="en-US" sz="1100" b="0" i="0" u="none" strike="noStrike" dirty="0">
                        <a:solidFill>
                          <a:schemeClr val="tx1"/>
                        </a:solidFill>
                        <a:effectLst/>
                        <a:latin typeface="+mj-ea"/>
                        <a:ea typeface="+mj-ea"/>
                        <a:cs typeface="Meiryo UI" panose="020B0604030504040204" pitchFamily="50" charset="-128"/>
                      </a:endParaRPr>
                    </a:p>
                  </a:txBody>
                  <a:tcPr marL="78000" marR="78000" marT="9525" marB="0" anchor="ctr">
                    <a:solidFill>
                      <a:schemeClr val="accent1">
                        <a:lumMod val="40000"/>
                        <a:lumOff val="60000"/>
                      </a:schemeClr>
                    </a:solidFill>
                  </a:tcPr>
                </a:tc>
                <a:tc>
                  <a:txBody>
                    <a:bodyPr/>
                    <a:lstStyle/>
                    <a:p>
                      <a:pPr algn="ctr" fontAlgn="ctr"/>
                      <a:r>
                        <a:rPr lang="ja-JP" altLang="en-US" sz="1100" b="0" i="0" u="none" strike="noStrike" dirty="0" smtClean="0">
                          <a:solidFill>
                            <a:schemeClr val="tx1"/>
                          </a:solidFill>
                          <a:effectLst/>
                          <a:latin typeface="+mj-ea"/>
                          <a:ea typeface="+mj-ea"/>
                          <a:cs typeface="Meiryo UI" panose="020B0604030504040204" pitchFamily="50" charset="-128"/>
                        </a:rPr>
                        <a:t>委託</a:t>
                      </a:r>
                      <a:endParaRPr lang="ja-JP" altLang="en-US" sz="1100" b="0" i="0" u="none" strike="noStrike" dirty="0">
                        <a:solidFill>
                          <a:schemeClr val="tx1"/>
                        </a:solidFill>
                        <a:effectLst/>
                        <a:latin typeface="+mj-ea"/>
                        <a:ea typeface="+mj-ea"/>
                        <a:cs typeface="Meiryo UI" panose="020B0604030504040204" pitchFamily="50" charset="-128"/>
                      </a:endParaRPr>
                    </a:p>
                  </a:txBody>
                  <a:tcPr marL="78000" marR="78000" marT="9525" marB="0" anchor="ctr">
                    <a:solidFill>
                      <a:schemeClr val="accent1">
                        <a:lumMod val="40000"/>
                        <a:lumOff val="60000"/>
                      </a:schemeClr>
                    </a:solidFill>
                  </a:tcPr>
                </a:tc>
                <a:tc>
                  <a:txBody>
                    <a:bodyPr/>
                    <a:lstStyle/>
                    <a:p>
                      <a:pPr algn="ctr" fontAlgn="ctr"/>
                      <a:r>
                        <a:rPr lang="ja-JP" altLang="en-US" sz="1100" b="0" i="0" u="none" strike="noStrike" dirty="0" smtClean="0">
                          <a:solidFill>
                            <a:schemeClr val="tx1"/>
                          </a:solidFill>
                          <a:effectLst/>
                          <a:latin typeface="+mj-ea"/>
                          <a:ea typeface="+mj-ea"/>
                          <a:cs typeface="Meiryo UI" panose="020B0604030504040204" pitchFamily="50" charset="-128"/>
                        </a:rPr>
                        <a:t>分担金</a:t>
                      </a:r>
                      <a:endParaRPr lang="ja-JP" altLang="en-US" sz="1100" b="0" i="0" u="none" strike="noStrike" dirty="0">
                        <a:solidFill>
                          <a:schemeClr val="tx1"/>
                        </a:solidFill>
                        <a:effectLst/>
                        <a:latin typeface="+mj-ea"/>
                        <a:ea typeface="+mj-ea"/>
                        <a:cs typeface="Meiryo UI" panose="020B0604030504040204" pitchFamily="50" charset="-128"/>
                      </a:endParaRPr>
                    </a:p>
                  </a:txBody>
                  <a:tcPr marL="78000" marR="78000" marT="9525" marB="0" anchor="ctr">
                    <a:solidFill>
                      <a:schemeClr val="accent1">
                        <a:lumMod val="40000"/>
                        <a:lumOff val="60000"/>
                      </a:schemeClr>
                    </a:solidFill>
                  </a:tcPr>
                </a:tc>
                <a:tc>
                  <a:txBody>
                    <a:bodyPr/>
                    <a:lstStyle/>
                    <a:p>
                      <a:pPr algn="ctr" fontAlgn="ctr"/>
                      <a:r>
                        <a:rPr lang="ja-JP" altLang="en-US" sz="1100" b="0" i="0" u="none" strike="noStrike" dirty="0" smtClean="0">
                          <a:solidFill>
                            <a:schemeClr val="tx1"/>
                          </a:solidFill>
                          <a:effectLst/>
                          <a:latin typeface="+mj-ea"/>
                          <a:ea typeface="+mj-ea"/>
                          <a:cs typeface="Meiryo UI" panose="020B0604030504040204" pitchFamily="50" charset="-128"/>
                        </a:rPr>
                        <a:t>直営</a:t>
                      </a:r>
                      <a:endParaRPr lang="ja-JP" altLang="en-US" sz="1100" b="0" i="0" u="none" strike="noStrike" dirty="0">
                        <a:solidFill>
                          <a:schemeClr val="tx1"/>
                        </a:solidFill>
                        <a:effectLst/>
                        <a:latin typeface="+mj-ea"/>
                        <a:ea typeface="+mj-ea"/>
                        <a:cs typeface="Meiryo UI" panose="020B0604030504040204" pitchFamily="50" charset="-128"/>
                      </a:endParaRPr>
                    </a:p>
                  </a:txBody>
                  <a:tcPr marL="78000" marR="78000" marT="9525" marB="0" anchor="ctr">
                    <a:solidFill>
                      <a:schemeClr val="accent1">
                        <a:lumMod val="40000"/>
                        <a:lumOff val="60000"/>
                      </a:schemeClr>
                    </a:solidFill>
                  </a:tcPr>
                </a:tc>
                <a:tc>
                  <a:txBody>
                    <a:bodyPr/>
                    <a:lstStyle/>
                    <a:p>
                      <a:pPr algn="ctr" fontAlgn="ctr"/>
                      <a:r>
                        <a:rPr lang="ja-JP" altLang="en-US" sz="1100" b="0" i="0" u="none" strike="noStrike" dirty="0" smtClean="0">
                          <a:solidFill>
                            <a:schemeClr val="tx1"/>
                          </a:solidFill>
                          <a:effectLst/>
                          <a:latin typeface="+mj-ea"/>
                          <a:ea typeface="+mj-ea"/>
                          <a:cs typeface="Meiryo UI" panose="020B0604030504040204" pitchFamily="50" charset="-128"/>
                        </a:rPr>
                        <a:t>審査</a:t>
                      </a:r>
                      <a:endParaRPr lang="ja-JP" altLang="en-US" sz="1100" b="0" i="0" u="none" strike="noStrike" dirty="0">
                        <a:solidFill>
                          <a:schemeClr val="tx1"/>
                        </a:solidFill>
                        <a:effectLst/>
                        <a:latin typeface="+mj-ea"/>
                        <a:ea typeface="+mj-ea"/>
                        <a:cs typeface="Meiryo UI" panose="020B0604030504040204" pitchFamily="50" charset="-128"/>
                      </a:endParaRPr>
                    </a:p>
                  </a:txBody>
                  <a:tcPr marL="78000" marR="78000" marT="9525" marB="0" anchor="ctr">
                    <a:solidFill>
                      <a:schemeClr val="accent1">
                        <a:lumMod val="40000"/>
                        <a:lumOff val="60000"/>
                      </a:schemeClr>
                    </a:solidFill>
                  </a:tcPr>
                </a:tc>
                <a:tc>
                  <a:txBody>
                    <a:bodyPr/>
                    <a:lstStyle/>
                    <a:p>
                      <a:pPr algn="ctr" fontAlgn="ctr"/>
                      <a:r>
                        <a:rPr lang="ja-JP" altLang="en-US" sz="1050" b="0" i="0" u="none" strike="noStrike" dirty="0" smtClean="0">
                          <a:solidFill>
                            <a:schemeClr val="tx1"/>
                          </a:solidFill>
                          <a:effectLst/>
                          <a:latin typeface="+mj-ea"/>
                          <a:ea typeface="+mj-ea"/>
                          <a:cs typeface="Meiryo UI" panose="020B0604030504040204" pitchFamily="50" charset="-128"/>
                        </a:rPr>
                        <a:t>評価</a:t>
                      </a:r>
                      <a:endParaRPr lang="ja-JP" altLang="en-US" sz="1050" b="0" i="0" u="none" strike="noStrike" dirty="0">
                        <a:solidFill>
                          <a:schemeClr val="tx1"/>
                        </a:solidFill>
                        <a:effectLst/>
                        <a:latin typeface="+mj-ea"/>
                        <a:ea typeface="+mj-ea"/>
                        <a:cs typeface="Meiryo UI" panose="020B0604030504040204" pitchFamily="50" charset="-128"/>
                      </a:endParaRPr>
                    </a:p>
                  </a:txBody>
                  <a:tcPr marL="78000" marR="78000" marT="9525" marB="0" anchor="ctr">
                    <a:solidFill>
                      <a:schemeClr val="accent1">
                        <a:lumMod val="40000"/>
                        <a:lumOff val="60000"/>
                      </a:schemeClr>
                    </a:solidFill>
                  </a:tcPr>
                </a:tc>
                <a:extLst>
                  <a:ext uri="{0D108BD9-81ED-4DB2-BD59-A6C34878D82A}">
                    <a16:rowId xmlns:a16="http://schemas.microsoft.com/office/drawing/2014/main" val="10001"/>
                  </a:ext>
                </a:extLst>
              </a:tr>
              <a:tr h="194967">
                <a:tc>
                  <a:txBody>
                    <a:bodyPr/>
                    <a:lstStyle/>
                    <a:p>
                      <a:pPr algn="ctr" fontAlgn="ctr"/>
                      <a:r>
                        <a:rPr lang="en-US" altLang="ja-JP" sz="1100" u="none" strike="noStrike" dirty="0">
                          <a:effectLst/>
                          <a:latin typeface="+mj-ea"/>
                          <a:ea typeface="+mj-ea"/>
                          <a:cs typeface="Meiryo UI" panose="020B0604030504040204" pitchFamily="50" charset="-128"/>
                        </a:rPr>
                        <a:t>1</a:t>
                      </a:r>
                      <a:endParaRPr lang="en-US" altLang="ja-JP" sz="1100" b="0" i="0" u="none" strike="noStrike" dirty="0">
                        <a:effectLst/>
                        <a:latin typeface="+mj-ea"/>
                        <a:ea typeface="+mj-ea"/>
                        <a:cs typeface="Meiryo UI" panose="020B0604030504040204" pitchFamily="50" charset="-128"/>
                      </a:endParaRPr>
                    </a:p>
                  </a:txBody>
                  <a:tcPr marL="78000" marR="78000" marT="0" marB="0" anchor="ctr"/>
                </a:tc>
                <a:tc>
                  <a:txBody>
                    <a:bodyPr/>
                    <a:lstStyle/>
                    <a:p>
                      <a:pPr algn="l"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大阪クラシック</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31,615</a:t>
                      </a: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31,615</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02"/>
                  </a:ext>
                </a:extLst>
              </a:tr>
              <a:tr h="194967">
                <a:tc>
                  <a:txBody>
                    <a:bodyPr/>
                    <a:lstStyle/>
                    <a:p>
                      <a:pPr algn="ctr" fontAlgn="ctr"/>
                      <a:r>
                        <a:rPr lang="en-US" altLang="ja-JP" sz="1100" u="none" strike="noStrike" dirty="0">
                          <a:effectLst/>
                          <a:latin typeface="+mj-ea"/>
                          <a:ea typeface="+mj-ea"/>
                          <a:cs typeface="Meiryo UI" panose="020B0604030504040204" pitchFamily="50" charset="-128"/>
                        </a:rPr>
                        <a:t>2</a:t>
                      </a:r>
                      <a:endParaRPr lang="en-US" altLang="ja-JP" sz="1100" b="0" i="0" u="none" strike="noStrike" dirty="0">
                        <a:effectLst/>
                        <a:latin typeface="+mj-ea"/>
                        <a:ea typeface="+mj-ea"/>
                        <a:cs typeface="Meiryo UI" panose="020B0604030504040204" pitchFamily="50" charset="-128"/>
                      </a:endParaRPr>
                    </a:p>
                  </a:txBody>
                  <a:tcPr marL="78000" marR="78000" marT="0" marB="0" anchor="ctr"/>
                </a:tc>
                <a:tc>
                  <a:txBody>
                    <a:bodyPr/>
                    <a:lstStyle/>
                    <a:p>
                      <a:pPr algn="l"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野外演劇フェスティバル</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0</a:t>
                      </a:r>
                    </a:p>
                  </a:txBody>
                  <a:tcPr marL="78000" marR="78000" marT="0"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zh-TW"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0</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03"/>
                  </a:ext>
                </a:extLst>
              </a:tr>
              <a:tr h="194967">
                <a:tc>
                  <a:txBody>
                    <a:bodyPr/>
                    <a:lstStyle/>
                    <a:p>
                      <a:pPr algn="ctr" fontAlgn="ctr"/>
                      <a:r>
                        <a:rPr lang="en-US" altLang="ja-JP" sz="1100" u="none" strike="noStrike" dirty="0">
                          <a:effectLst/>
                          <a:latin typeface="+mj-ea"/>
                          <a:ea typeface="+mj-ea"/>
                          <a:cs typeface="Meiryo UI" panose="020B0604030504040204" pitchFamily="50" charset="-128"/>
                        </a:rPr>
                        <a:t>3</a:t>
                      </a:r>
                      <a:endParaRPr lang="en-US" altLang="ja-JP" sz="1100" b="0" i="0" u="none" strike="noStrike" dirty="0">
                        <a:effectLst/>
                        <a:latin typeface="+mj-ea"/>
                        <a:ea typeface="+mj-ea"/>
                        <a:cs typeface="Meiryo UI" panose="020B0604030504040204" pitchFamily="50" charset="-128"/>
                      </a:endParaRPr>
                    </a:p>
                  </a:txBody>
                  <a:tcPr marL="78000" marR="78000" marT="0" marB="0" anchor="ctr"/>
                </a:tc>
                <a:tc>
                  <a:txBody>
                    <a:bodyPr/>
                    <a:lstStyle/>
                    <a:p>
                      <a:pPr algn="l"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芸術創造館における演劇事業・音楽事業等</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10,792</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10,792</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04"/>
                  </a:ext>
                </a:extLst>
              </a:tr>
              <a:tr h="194967">
                <a:tc>
                  <a:txBody>
                    <a:bodyPr/>
                    <a:lstStyle/>
                    <a:p>
                      <a:pPr algn="ctr" fontAlgn="ctr"/>
                      <a:r>
                        <a:rPr lang="en-US" altLang="ja-JP" sz="1100" u="none" strike="noStrike" dirty="0">
                          <a:effectLst/>
                          <a:latin typeface="+mj-ea"/>
                          <a:ea typeface="+mj-ea"/>
                          <a:cs typeface="Meiryo UI" panose="020B0604030504040204" pitchFamily="50" charset="-128"/>
                        </a:rPr>
                        <a:t>4</a:t>
                      </a:r>
                      <a:endParaRPr lang="en-US" altLang="ja-JP" sz="1100" b="0" i="0" u="none" strike="noStrike" dirty="0">
                        <a:effectLst/>
                        <a:latin typeface="+mj-ea"/>
                        <a:ea typeface="+mj-ea"/>
                        <a:cs typeface="Meiryo UI" panose="020B0604030504040204" pitchFamily="50" charset="-128"/>
                      </a:endParaRPr>
                    </a:p>
                  </a:txBody>
                  <a:tcPr marL="78000" marR="78000" marT="0" marB="0" anchor="ctr"/>
                </a:tc>
                <a:tc>
                  <a:txBody>
                    <a:bodyPr/>
                    <a:lstStyle/>
                    <a:p>
                      <a:pPr algn="l"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咲くやこの花受賞者等支援事業</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21,950</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21,950</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05"/>
                  </a:ext>
                </a:extLst>
              </a:tr>
              <a:tr h="194967">
                <a:tc>
                  <a:txBody>
                    <a:bodyPr/>
                    <a:lstStyle/>
                    <a:p>
                      <a:pPr algn="ctr" fontAlgn="ctr"/>
                      <a:r>
                        <a:rPr lang="en-US" altLang="ja-JP" sz="1100" u="none" strike="noStrike" dirty="0">
                          <a:effectLst/>
                          <a:latin typeface="+mj-ea"/>
                          <a:ea typeface="+mj-ea"/>
                          <a:cs typeface="Meiryo UI" panose="020B0604030504040204" pitchFamily="50" charset="-128"/>
                        </a:rPr>
                        <a:t>5</a:t>
                      </a:r>
                      <a:endParaRPr lang="en-US" altLang="ja-JP" sz="1100" b="0" i="0" u="none" strike="noStrike" dirty="0">
                        <a:effectLst/>
                        <a:latin typeface="+mj-ea"/>
                        <a:ea typeface="+mj-ea"/>
                        <a:cs typeface="Meiryo UI" panose="020B0604030504040204" pitchFamily="50" charset="-128"/>
                      </a:endParaRPr>
                    </a:p>
                  </a:txBody>
                  <a:tcPr marL="78000" marR="78000" marT="0" marB="0" anchor="ctr"/>
                </a:tc>
                <a:tc>
                  <a:txBody>
                    <a:bodyPr/>
                    <a:lstStyle/>
                    <a:p>
                      <a:pPr algn="l"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アジアン映画祭、ＣＯ２</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28,750</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28,750</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06"/>
                  </a:ext>
                </a:extLst>
              </a:tr>
              <a:tr h="194967">
                <a:tc>
                  <a:txBody>
                    <a:bodyPr/>
                    <a:lstStyle/>
                    <a:p>
                      <a:pPr algn="ctr" fontAlgn="ctr"/>
                      <a:r>
                        <a:rPr lang="en-US" altLang="ja-JP" sz="1100" u="none" strike="noStrike" dirty="0">
                          <a:effectLst/>
                          <a:latin typeface="+mj-ea"/>
                          <a:ea typeface="+mj-ea"/>
                          <a:cs typeface="Meiryo UI" panose="020B0604030504040204" pitchFamily="50" charset="-128"/>
                        </a:rPr>
                        <a:t>6</a:t>
                      </a:r>
                      <a:endParaRPr lang="en-US" altLang="ja-JP" sz="1100" b="0" i="0" u="none" strike="noStrike" dirty="0">
                        <a:effectLst/>
                        <a:latin typeface="+mj-ea"/>
                        <a:ea typeface="+mj-ea"/>
                        <a:cs typeface="Meiryo UI" panose="020B0604030504040204" pitchFamily="50" charset="-128"/>
                      </a:endParaRPr>
                    </a:p>
                  </a:txBody>
                  <a:tcPr marL="78000" marR="78000" marT="0" marB="0" anchor="ctr"/>
                </a:tc>
                <a:tc>
                  <a:txBody>
                    <a:bodyPr/>
                    <a:lstStyle/>
                    <a:p>
                      <a:pPr algn="l"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大阪文化賞、文化祭賞</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1,805</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 1,805</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07"/>
                  </a:ext>
                </a:extLst>
              </a:tr>
              <a:tr h="194967">
                <a:tc>
                  <a:txBody>
                    <a:bodyPr/>
                    <a:lstStyle/>
                    <a:p>
                      <a:pPr algn="ctr" fontAlgn="ctr"/>
                      <a:r>
                        <a:rPr lang="en-US" altLang="ja-JP" sz="1100" u="none" strike="noStrike" dirty="0">
                          <a:effectLst/>
                          <a:latin typeface="+mj-ea"/>
                          <a:ea typeface="+mj-ea"/>
                          <a:cs typeface="Meiryo UI" panose="020B0604030504040204" pitchFamily="50" charset="-128"/>
                        </a:rPr>
                        <a:t>7</a:t>
                      </a:r>
                      <a:endParaRPr lang="en-US" altLang="ja-JP" sz="1100" b="0" i="0" u="none" strike="noStrike" dirty="0">
                        <a:effectLst/>
                        <a:latin typeface="+mj-ea"/>
                        <a:ea typeface="+mj-ea"/>
                        <a:cs typeface="Meiryo UI" panose="020B0604030504040204" pitchFamily="50" charset="-128"/>
                      </a:endParaRPr>
                    </a:p>
                  </a:txBody>
                  <a:tcPr marL="78000" marR="78000" marT="0" marB="0" anchor="ctr"/>
                </a:tc>
                <a:tc>
                  <a:txBody>
                    <a:bodyPr/>
                    <a:lstStyle/>
                    <a:p>
                      <a:pPr algn="l"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咲くやこの花賞</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808</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808</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08"/>
                  </a:ext>
                </a:extLst>
              </a:tr>
              <a:tr h="194967">
                <a:tc>
                  <a:txBody>
                    <a:bodyPr/>
                    <a:lstStyle/>
                    <a:p>
                      <a:pPr algn="ctr" fontAlgn="ctr"/>
                      <a:r>
                        <a:rPr lang="en-US" altLang="ja-JP" sz="1100" u="none" strike="noStrike" dirty="0">
                          <a:effectLst/>
                          <a:latin typeface="+mj-ea"/>
                          <a:ea typeface="+mj-ea"/>
                          <a:cs typeface="Meiryo UI" panose="020B0604030504040204" pitchFamily="50" charset="-128"/>
                        </a:rPr>
                        <a:t>8</a:t>
                      </a:r>
                      <a:endParaRPr lang="en-US" altLang="ja-JP" sz="1100" b="0" i="0" u="none" strike="noStrike" dirty="0">
                        <a:effectLst/>
                        <a:latin typeface="+mj-ea"/>
                        <a:ea typeface="+mj-ea"/>
                        <a:cs typeface="Meiryo UI" panose="020B0604030504040204" pitchFamily="50" charset="-128"/>
                      </a:endParaRPr>
                    </a:p>
                  </a:txBody>
                  <a:tcPr marL="78000" marR="78000" marT="0" marB="0" anchor="ctr"/>
                </a:tc>
                <a:tc>
                  <a:txBody>
                    <a:bodyPr/>
                    <a:lstStyle/>
                    <a:p>
                      <a:pPr algn="l"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三善達治賞</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3,500</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zh-TW"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3,500</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09"/>
                  </a:ext>
                </a:extLst>
              </a:tr>
              <a:tr h="194967">
                <a:tc>
                  <a:txBody>
                    <a:bodyPr/>
                    <a:lstStyle/>
                    <a:p>
                      <a:pPr algn="ctr" fontAlgn="ctr"/>
                      <a:r>
                        <a:rPr lang="en-US" altLang="ja-JP" sz="1100" u="none" strike="noStrike" dirty="0">
                          <a:effectLst/>
                          <a:latin typeface="+mj-ea"/>
                          <a:ea typeface="+mj-ea"/>
                          <a:cs typeface="Meiryo UI" panose="020B0604030504040204" pitchFamily="50" charset="-128"/>
                        </a:rPr>
                        <a:t>9</a:t>
                      </a:r>
                      <a:endParaRPr lang="en-US" altLang="ja-JP" sz="1100" b="0" i="0" u="none" strike="noStrike" dirty="0">
                        <a:effectLst/>
                        <a:latin typeface="+mj-ea"/>
                        <a:ea typeface="+mj-ea"/>
                        <a:cs typeface="Meiryo UI" panose="020B0604030504040204" pitchFamily="50" charset="-128"/>
                      </a:endParaRPr>
                    </a:p>
                  </a:txBody>
                  <a:tcPr marL="78000" marR="78000" marT="0" marB="0" anchor="ctr"/>
                </a:tc>
                <a:tc>
                  <a:txBody>
                    <a:bodyPr/>
                    <a:lstStyle/>
                    <a:p>
                      <a:pPr algn="l"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織田作之助賞</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1,000</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zh-TW"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1,000</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10"/>
                  </a:ext>
                </a:extLst>
              </a:tr>
              <a:tr h="194967">
                <a:tc>
                  <a:txBody>
                    <a:bodyPr/>
                    <a:lstStyle/>
                    <a:p>
                      <a:pPr algn="ctr" fontAlgn="ctr"/>
                      <a:r>
                        <a:rPr lang="en-US" altLang="ja-JP" sz="1100" u="none" strike="noStrike" dirty="0">
                          <a:effectLst/>
                          <a:latin typeface="+mj-ea"/>
                          <a:ea typeface="+mj-ea"/>
                          <a:cs typeface="Meiryo UI" panose="020B0604030504040204" pitchFamily="50" charset="-128"/>
                        </a:rPr>
                        <a:t>10</a:t>
                      </a:r>
                      <a:endParaRPr lang="en-US" altLang="ja-JP" sz="1100" b="0" i="0" u="none" strike="noStrike" dirty="0">
                        <a:effectLst/>
                        <a:latin typeface="+mj-ea"/>
                        <a:ea typeface="+mj-ea"/>
                        <a:cs typeface="Meiryo UI" panose="020B0604030504040204" pitchFamily="50" charset="-128"/>
                      </a:endParaRPr>
                    </a:p>
                  </a:txBody>
                  <a:tcPr marL="78000" marR="78000" marT="0" marB="0" anchor="ctr"/>
                </a:tc>
                <a:tc>
                  <a:txBody>
                    <a:bodyPr/>
                    <a:lstStyle/>
                    <a:p>
                      <a:pPr algn="l"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舞台鑑賞会（オーケストラ）</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11,658</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zh-TW"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11,610</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zh-TW"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48</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11"/>
                  </a:ext>
                </a:extLst>
              </a:tr>
              <a:tr h="194967">
                <a:tc>
                  <a:txBody>
                    <a:bodyPr/>
                    <a:lstStyle/>
                    <a:p>
                      <a:pPr algn="ctr" fontAlgn="ctr"/>
                      <a:r>
                        <a:rPr lang="en-US" altLang="ja-JP" sz="1100" u="none" strike="noStrike" dirty="0">
                          <a:effectLst/>
                          <a:latin typeface="+mj-ea"/>
                          <a:ea typeface="+mj-ea"/>
                          <a:cs typeface="Meiryo UI" panose="020B0604030504040204" pitchFamily="50" charset="-128"/>
                        </a:rPr>
                        <a:t>11</a:t>
                      </a:r>
                      <a:endParaRPr lang="en-US" altLang="ja-JP" sz="1100" b="0" i="0" u="none" strike="noStrike" dirty="0">
                        <a:effectLst/>
                        <a:latin typeface="+mj-ea"/>
                        <a:ea typeface="+mj-ea"/>
                        <a:cs typeface="Meiryo UI" panose="020B0604030504040204" pitchFamily="50" charset="-128"/>
                      </a:endParaRPr>
                    </a:p>
                  </a:txBody>
                  <a:tcPr marL="78000" marR="78000" marT="0" marB="0" anchor="ctr"/>
                </a:tc>
                <a:tc>
                  <a:txBody>
                    <a:bodyPr/>
                    <a:lstStyle/>
                    <a:p>
                      <a:pPr algn="l"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舞台鑑賞会（歌舞伎、能狂言、文楽）</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11,441</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zh-TW"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8,405</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zh-TW"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3,036</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12"/>
                  </a:ext>
                </a:extLst>
              </a:tr>
              <a:tr h="194967">
                <a:tc>
                  <a:txBody>
                    <a:bodyPr/>
                    <a:lstStyle/>
                    <a:p>
                      <a:pPr algn="ctr" fontAlgn="ctr"/>
                      <a:r>
                        <a:rPr lang="en-US" altLang="ja-JP" sz="1100" u="none" strike="noStrike">
                          <a:effectLst/>
                          <a:latin typeface="+mj-ea"/>
                          <a:ea typeface="+mj-ea"/>
                          <a:cs typeface="Meiryo UI" panose="020B0604030504040204" pitchFamily="50" charset="-128"/>
                        </a:rPr>
                        <a:t>12</a:t>
                      </a:r>
                      <a:endParaRPr lang="en-US" altLang="ja-JP" sz="1100" b="0" i="0" u="none" strike="noStrike">
                        <a:effectLst/>
                        <a:latin typeface="+mj-ea"/>
                        <a:ea typeface="+mj-ea"/>
                        <a:cs typeface="Meiryo UI" panose="020B0604030504040204" pitchFamily="50" charset="-128"/>
                      </a:endParaRPr>
                    </a:p>
                  </a:txBody>
                  <a:tcPr marL="78000" marR="78000" marT="0" marB="0" anchor="ctr"/>
                </a:tc>
                <a:tc>
                  <a:txBody>
                    <a:bodyPr/>
                    <a:lstStyle/>
                    <a:p>
                      <a:pPr algn="l"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中高生のための文楽鑑賞教室</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3,120</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3,120</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13"/>
                  </a:ext>
                </a:extLst>
              </a:tr>
              <a:tr h="194967">
                <a:tc>
                  <a:txBody>
                    <a:bodyPr/>
                    <a:lstStyle/>
                    <a:p>
                      <a:pPr algn="ctr" fontAlgn="ctr"/>
                      <a:r>
                        <a:rPr lang="en-US" altLang="ja-JP" sz="1100" u="none" strike="noStrike" dirty="0">
                          <a:effectLst/>
                          <a:latin typeface="+mj-ea"/>
                          <a:ea typeface="+mj-ea"/>
                          <a:cs typeface="Meiryo UI" panose="020B0604030504040204" pitchFamily="50" charset="-128"/>
                        </a:rPr>
                        <a:t>13</a:t>
                      </a:r>
                      <a:endParaRPr lang="en-US" altLang="ja-JP" sz="1100" b="0" i="0" u="none" strike="noStrike" dirty="0">
                        <a:effectLst/>
                        <a:latin typeface="+mj-ea"/>
                        <a:ea typeface="+mj-ea"/>
                        <a:cs typeface="Meiryo UI" panose="020B0604030504040204" pitchFamily="50" charset="-128"/>
                      </a:endParaRPr>
                    </a:p>
                  </a:txBody>
                  <a:tcPr marL="78000" marR="78000" marT="0" marB="0" anchor="ctr"/>
                </a:tc>
                <a:tc>
                  <a:txBody>
                    <a:bodyPr/>
                    <a:lstStyle/>
                    <a:p>
                      <a:pPr algn="l"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中高生が参加するコンサート</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5,603</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zh-TW"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5,555</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zh-TW"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48</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14"/>
                  </a:ext>
                </a:extLst>
              </a:tr>
              <a:tr h="194967">
                <a:tc>
                  <a:txBody>
                    <a:bodyPr/>
                    <a:lstStyle/>
                    <a:p>
                      <a:pPr algn="ctr" fontAlgn="ctr"/>
                      <a:r>
                        <a:rPr lang="en-US" altLang="ja-JP" sz="1100" u="none" strike="noStrike" dirty="0">
                          <a:effectLst/>
                          <a:latin typeface="+mj-ea"/>
                          <a:ea typeface="+mj-ea"/>
                          <a:cs typeface="Meiryo UI" panose="020B0604030504040204" pitchFamily="50" charset="-128"/>
                        </a:rPr>
                        <a:t>14</a:t>
                      </a:r>
                      <a:endParaRPr lang="en-US" altLang="ja-JP" sz="1100" b="0" i="0" u="none" strike="noStrike" dirty="0">
                        <a:effectLst/>
                        <a:latin typeface="+mj-ea"/>
                        <a:ea typeface="+mj-ea"/>
                        <a:cs typeface="Meiryo UI" panose="020B0604030504040204" pitchFamily="50" charset="-128"/>
                      </a:endParaRPr>
                    </a:p>
                  </a:txBody>
                  <a:tcPr marL="78000" marR="78000" marT="0" marB="0" anchor="ctr"/>
                </a:tc>
                <a:tc>
                  <a:txBody>
                    <a:bodyPr/>
                    <a:lstStyle/>
                    <a:p>
                      <a:pPr algn="l"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青少年芸術体験事業</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20,956</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20,812</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144</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15"/>
                  </a:ext>
                </a:extLst>
              </a:tr>
              <a:tr h="191057">
                <a:tc>
                  <a:txBody>
                    <a:bodyPr/>
                    <a:lstStyle/>
                    <a:p>
                      <a:pPr algn="ctr" fontAlgn="ctr"/>
                      <a:r>
                        <a:rPr lang="en-US" altLang="ja-JP" sz="1100" u="none" strike="noStrike" dirty="0">
                          <a:effectLst/>
                          <a:latin typeface="+mj-ea"/>
                          <a:ea typeface="+mj-ea"/>
                          <a:cs typeface="Meiryo UI" panose="020B0604030504040204" pitchFamily="50" charset="-128"/>
                        </a:rPr>
                        <a:t>15</a:t>
                      </a:r>
                      <a:endParaRPr lang="en-US" altLang="ja-JP" sz="1100" b="0" i="0" u="none" strike="noStrike" dirty="0">
                        <a:effectLst/>
                        <a:latin typeface="+mj-ea"/>
                        <a:ea typeface="+mj-ea"/>
                        <a:cs typeface="Meiryo UI" panose="020B0604030504040204" pitchFamily="50" charset="-128"/>
                      </a:endParaRPr>
                    </a:p>
                  </a:txBody>
                  <a:tcPr marL="78000" marR="78000" marT="0" marB="0" anchor="ctr"/>
                </a:tc>
                <a:tc>
                  <a:txBody>
                    <a:bodyPr/>
                    <a:lstStyle/>
                    <a:p>
                      <a:pPr algn="l"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大阪フィルハーモニー協会への補助</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42,000</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zh-TW"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42,000</a:t>
                      </a: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zh-TW"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16"/>
                  </a:ext>
                </a:extLst>
              </a:tr>
              <a:tr h="194967">
                <a:tc>
                  <a:txBody>
                    <a:bodyPr/>
                    <a:lstStyle/>
                    <a:p>
                      <a:pPr algn="ctr" fontAlgn="ctr"/>
                      <a:r>
                        <a:rPr lang="en-US" altLang="ja-JP" sz="1100" u="none" strike="noStrike" dirty="0">
                          <a:effectLst/>
                          <a:latin typeface="+mj-ea"/>
                          <a:ea typeface="+mj-ea"/>
                          <a:cs typeface="Meiryo UI" panose="020B0604030504040204" pitchFamily="50" charset="-128"/>
                        </a:rPr>
                        <a:t>16</a:t>
                      </a:r>
                      <a:endParaRPr lang="en-US" altLang="ja-JP" sz="1100" b="0" i="0" u="none" strike="noStrike" dirty="0">
                        <a:effectLst/>
                        <a:latin typeface="+mj-ea"/>
                        <a:ea typeface="+mj-ea"/>
                        <a:cs typeface="Meiryo UI" panose="020B0604030504040204" pitchFamily="50" charset="-128"/>
                      </a:endParaRPr>
                    </a:p>
                  </a:txBody>
                  <a:tcPr marL="78000" marR="78000" marT="0" marB="0" anchor="ctr"/>
                </a:tc>
                <a:tc>
                  <a:txBody>
                    <a:bodyPr/>
                    <a:lstStyle/>
                    <a:p>
                      <a:pPr algn="l"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文楽協会への補助</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39,000</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39,000</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17"/>
                  </a:ext>
                </a:extLst>
              </a:tr>
              <a:tr h="194967">
                <a:tc>
                  <a:txBody>
                    <a:bodyPr/>
                    <a:lstStyle/>
                    <a:p>
                      <a:pPr algn="ctr" fontAlgn="ctr"/>
                      <a:r>
                        <a:rPr lang="en-US" altLang="ja-JP" sz="1100" u="none" strike="noStrike" dirty="0">
                          <a:effectLst/>
                          <a:latin typeface="+mj-ea"/>
                          <a:ea typeface="+mj-ea"/>
                          <a:cs typeface="Meiryo UI" panose="020B0604030504040204" pitchFamily="50" charset="-128"/>
                        </a:rPr>
                        <a:t>17</a:t>
                      </a:r>
                      <a:endParaRPr lang="en-US" altLang="ja-JP" sz="1100" b="0" i="0" u="none" strike="noStrike" dirty="0">
                        <a:effectLst/>
                        <a:latin typeface="+mj-ea"/>
                        <a:ea typeface="+mj-ea"/>
                        <a:cs typeface="Meiryo UI" panose="020B0604030504040204" pitchFamily="50" charset="-128"/>
                      </a:endParaRPr>
                    </a:p>
                  </a:txBody>
                  <a:tcPr marL="78000" marR="78000" marT="0" marB="0" anchor="ctr"/>
                </a:tc>
                <a:tc>
                  <a:txBody>
                    <a:bodyPr/>
                    <a:lstStyle/>
                    <a:p>
                      <a:pPr algn="l"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中央公会堂管理運営業務代行料等</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18,293</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7,767</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10,526</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18"/>
                  </a:ext>
                </a:extLst>
              </a:tr>
              <a:tr h="194967">
                <a:tc>
                  <a:txBody>
                    <a:bodyPr/>
                    <a:lstStyle/>
                    <a:p>
                      <a:pPr algn="ctr" fontAlgn="ctr"/>
                      <a:r>
                        <a:rPr lang="en-US" altLang="ja-JP" sz="1100" u="none" strike="noStrike" dirty="0">
                          <a:effectLst/>
                          <a:latin typeface="+mj-ea"/>
                          <a:ea typeface="+mj-ea"/>
                          <a:cs typeface="Meiryo UI" panose="020B0604030504040204" pitchFamily="50" charset="-128"/>
                        </a:rPr>
                        <a:t>18</a:t>
                      </a:r>
                      <a:endParaRPr lang="en-US" altLang="ja-JP" sz="1100" b="0" i="0" u="none" strike="noStrike" dirty="0">
                        <a:effectLst/>
                        <a:latin typeface="+mj-ea"/>
                        <a:ea typeface="+mj-ea"/>
                        <a:cs typeface="Meiryo UI" panose="020B0604030504040204" pitchFamily="50" charset="-128"/>
                      </a:endParaRPr>
                    </a:p>
                  </a:txBody>
                  <a:tcPr marL="78000" marR="78000" marT="0" marB="0" anchor="ct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芸術創造館管理運営業務代行料等</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30,363</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28,004</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2,359</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19"/>
                  </a:ext>
                </a:extLst>
              </a:tr>
              <a:tr h="194967">
                <a:tc>
                  <a:txBody>
                    <a:bodyPr/>
                    <a:lstStyle/>
                    <a:p>
                      <a:pPr algn="ctr" fontAlgn="ctr"/>
                      <a:r>
                        <a:rPr lang="en-US" altLang="ja-JP" sz="1100" b="0" i="0" u="none" strike="noStrike" dirty="0" smtClean="0">
                          <a:effectLst/>
                          <a:latin typeface="+mj-ea"/>
                          <a:ea typeface="+mj-ea"/>
                          <a:cs typeface="Meiryo UI" panose="020B0604030504040204" pitchFamily="50" charset="-128"/>
                        </a:rPr>
                        <a:t>19</a:t>
                      </a:r>
                      <a:endParaRPr lang="en-US" altLang="ja-JP" sz="1100" b="0" i="0" u="none" strike="noStrike" dirty="0">
                        <a:effectLst/>
                        <a:latin typeface="+mj-ea"/>
                        <a:ea typeface="+mj-ea"/>
                        <a:cs typeface="Meiryo UI" panose="020B0604030504040204" pitchFamily="50" charset="-128"/>
                      </a:endParaRPr>
                    </a:p>
                  </a:txBody>
                  <a:tcPr marL="78000" marR="78000" marT="0" marB="0" anchor="ct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クラシック音楽普及促進事業</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11,114</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11,114</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20"/>
                  </a:ext>
                </a:extLst>
              </a:tr>
              <a:tr h="194967">
                <a:tc>
                  <a:txBody>
                    <a:bodyPr/>
                    <a:lstStyle/>
                    <a:p>
                      <a:pPr algn="ctr" fontAlgn="ctr"/>
                      <a:r>
                        <a:rPr lang="en-US" altLang="ja-JP" sz="1100" b="0" i="0" u="none" strike="noStrike" dirty="0" smtClean="0">
                          <a:effectLst/>
                          <a:latin typeface="+mj-ea"/>
                          <a:ea typeface="+mj-ea"/>
                          <a:cs typeface="Meiryo UI" panose="020B0604030504040204" pitchFamily="50" charset="-128"/>
                        </a:rPr>
                        <a:t>20</a:t>
                      </a:r>
                      <a:endParaRPr lang="en-US" altLang="ja-JP" sz="1100" b="0" i="0" u="none" strike="noStrike" dirty="0">
                        <a:effectLst/>
                        <a:latin typeface="+mj-ea"/>
                        <a:ea typeface="+mj-ea"/>
                        <a:cs typeface="Meiryo UI" panose="020B0604030504040204" pitchFamily="50" charset="-128"/>
                      </a:endParaRPr>
                    </a:p>
                  </a:txBody>
                  <a:tcPr marL="78000" marR="78000" marT="0" marB="0" anchor="ct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地域文化事業</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9,760</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9,760</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21"/>
                  </a:ext>
                </a:extLst>
              </a:tr>
              <a:tr h="194967">
                <a:tc>
                  <a:txBody>
                    <a:bodyPr/>
                    <a:lstStyle/>
                    <a:p>
                      <a:pPr algn="ctr" fontAlgn="ctr"/>
                      <a:r>
                        <a:rPr lang="en-US" altLang="ja-JP" sz="1100" b="0" i="0" u="none" strike="noStrike" dirty="0" smtClean="0">
                          <a:effectLst/>
                          <a:latin typeface="+mj-ea"/>
                          <a:ea typeface="+mj-ea"/>
                          <a:cs typeface="Meiryo UI" panose="020B0604030504040204" pitchFamily="50" charset="-128"/>
                        </a:rPr>
                        <a:t>21</a:t>
                      </a:r>
                      <a:endParaRPr lang="en-US" altLang="ja-JP" sz="1100" b="0" i="0" u="none" strike="noStrike" dirty="0">
                        <a:effectLst/>
                        <a:latin typeface="+mj-ea"/>
                        <a:ea typeface="+mj-ea"/>
                        <a:cs typeface="Meiryo UI" panose="020B0604030504040204" pitchFamily="50" charset="-128"/>
                      </a:endParaRPr>
                    </a:p>
                  </a:txBody>
                  <a:tcPr marL="78000" marR="78000" marT="0" marB="0" anchor="ct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イベントプロデューサー育成事業</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1,000</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1,000</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22"/>
                  </a:ext>
                </a:extLst>
              </a:tr>
              <a:tr h="194967">
                <a:tc>
                  <a:txBody>
                    <a:bodyPr/>
                    <a:lstStyle/>
                    <a:p>
                      <a:pPr algn="ctr" fontAlgn="ctr"/>
                      <a:r>
                        <a:rPr lang="en-US" altLang="ja-JP" sz="1100" b="0" i="0" u="none" strike="noStrike" dirty="0" smtClean="0">
                          <a:effectLst/>
                          <a:latin typeface="+mj-ea"/>
                          <a:ea typeface="+mj-ea"/>
                          <a:cs typeface="Meiryo UI" panose="020B0604030504040204" pitchFamily="50" charset="-128"/>
                        </a:rPr>
                        <a:t>22</a:t>
                      </a:r>
                      <a:endParaRPr lang="en-US" altLang="ja-JP" sz="1100" b="0" i="0" u="none" strike="noStrike" dirty="0">
                        <a:effectLst/>
                        <a:latin typeface="+mj-ea"/>
                        <a:ea typeface="+mj-ea"/>
                        <a:cs typeface="Meiryo UI" panose="020B0604030504040204" pitchFamily="50" charset="-128"/>
                      </a:endParaRPr>
                    </a:p>
                  </a:txBody>
                  <a:tcPr marL="78000" marR="78000" marT="0" marB="0" anchor="ct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現代芸術振興事業</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9,208</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9,208</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23"/>
                  </a:ext>
                </a:extLst>
              </a:tr>
              <a:tr h="194967">
                <a:tc>
                  <a:txBody>
                    <a:bodyPr/>
                    <a:lstStyle/>
                    <a:p>
                      <a:pPr algn="ctr" fontAlgn="ctr"/>
                      <a:r>
                        <a:rPr lang="en-US" altLang="ja-JP" sz="1100" b="0" i="0" u="none" strike="noStrike" dirty="0" smtClean="0">
                          <a:effectLst/>
                          <a:latin typeface="+mj-ea"/>
                          <a:ea typeface="+mj-ea"/>
                          <a:cs typeface="Meiryo UI" panose="020B0604030504040204" pitchFamily="50" charset="-128"/>
                        </a:rPr>
                        <a:t>23</a:t>
                      </a:r>
                      <a:endParaRPr lang="en-US" altLang="ja-JP" sz="1100" b="0" i="0" u="none" strike="noStrike" dirty="0">
                        <a:effectLst/>
                        <a:latin typeface="+mj-ea"/>
                        <a:ea typeface="+mj-ea"/>
                        <a:cs typeface="Meiryo UI" panose="020B0604030504040204" pitchFamily="50" charset="-128"/>
                      </a:endParaRPr>
                    </a:p>
                  </a:txBody>
                  <a:tcPr marL="78000" marR="78000" marT="0" marB="0" anchor="ct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文学碑記念の集い</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588</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588</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24"/>
                  </a:ext>
                </a:extLst>
              </a:tr>
              <a:tr h="194967">
                <a:tc>
                  <a:txBody>
                    <a:bodyPr/>
                    <a:lstStyle/>
                    <a:p>
                      <a:pPr algn="ctr" fontAlgn="ctr"/>
                      <a:r>
                        <a:rPr lang="en-US" altLang="ja-JP" sz="1100" b="0" i="0" u="none" strike="noStrike" dirty="0" smtClean="0">
                          <a:solidFill>
                            <a:schemeClr val="tx1"/>
                          </a:solidFill>
                          <a:effectLst/>
                          <a:latin typeface="+mj-ea"/>
                          <a:ea typeface="+mj-ea"/>
                          <a:cs typeface="Meiryo UI" panose="020B0604030504040204" pitchFamily="50" charset="-128"/>
                        </a:rPr>
                        <a:t>24</a:t>
                      </a:r>
                      <a:endParaRPr lang="en-US" altLang="ja-JP" sz="1100" b="0" i="0" u="none" strike="noStrike" dirty="0">
                        <a:solidFill>
                          <a:schemeClr val="tx1"/>
                        </a:solidFill>
                        <a:effectLst/>
                        <a:latin typeface="+mj-ea"/>
                        <a:ea typeface="+mj-ea"/>
                        <a:cs typeface="Meiryo UI" panose="020B0604030504040204" pitchFamily="50" charset="-128"/>
                      </a:endParaRPr>
                    </a:p>
                  </a:txBody>
                  <a:tcPr marL="78000" marR="78000" marT="0" marB="0" anchor="ctr"/>
                </a:tc>
                <a:tc>
                  <a:txBody>
                    <a:bodyPr/>
                    <a:lstStyle/>
                    <a:p>
                      <a:pPr marL="0" marR="0" indent="0" algn="l" defTabSz="957816"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文学碑維持管理</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148</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148</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l"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25"/>
                  </a:ext>
                </a:extLst>
              </a:tr>
              <a:tr h="194967">
                <a:tc>
                  <a:txBody>
                    <a:bodyPr/>
                    <a:lstStyle/>
                    <a:p>
                      <a:pPr algn="ctr" fontAlgn="ctr"/>
                      <a:r>
                        <a:rPr lang="en-US" altLang="ja-JP" sz="1100" b="0" i="0" u="none" strike="noStrike" dirty="0" smtClean="0">
                          <a:solidFill>
                            <a:schemeClr val="tx1"/>
                          </a:solidFill>
                          <a:effectLst/>
                          <a:latin typeface="+mj-ea"/>
                          <a:ea typeface="+mj-ea"/>
                          <a:cs typeface="Meiryo UI" panose="020B0604030504040204" pitchFamily="50" charset="-128"/>
                        </a:rPr>
                        <a:t>25</a:t>
                      </a:r>
                      <a:endParaRPr lang="en-US" altLang="ja-JP" sz="1100" b="0" i="0" u="none" strike="noStrike" dirty="0">
                        <a:solidFill>
                          <a:schemeClr val="tx1"/>
                        </a:solidFill>
                        <a:effectLst/>
                        <a:latin typeface="+mj-ea"/>
                        <a:ea typeface="+mj-ea"/>
                        <a:cs typeface="Meiryo UI" panose="020B0604030504040204" pitchFamily="50" charset="-128"/>
                      </a:endParaRPr>
                    </a:p>
                  </a:txBody>
                  <a:tcPr marL="78000" marR="78000" marT="0" marB="0" anchor="ctr"/>
                </a:tc>
                <a:tc>
                  <a:txBody>
                    <a:bodyPr/>
                    <a:lstStyle/>
                    <a:p>
                      <a:pPr algn="l"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芸術活動振興事業助成金</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大阪市</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23,150</a:t>
                      </a:r>
                      <a:endParaRPr lang="en-US" altLang="ja-JP"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23,000</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150</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r>
                        <a:rPr lang="ja-JP" altLang="en-US"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a:t>
                      </a:r>
                      <a:endPar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26"/>
                  </a:ext>
                </a:extLst>
              </a:tr>
              <a:tr h="194967">
                <a:tc gridSpan="3">
                  <a:txBody>
                    <a:bodyPr/>
                    <a:lstStyle/>
                    <a:p>
                      <a:pPr algn="ctr" fontAlgn="ctr"/>
                      <a:r>
                        <a:rPr lang="ja-JP" altLang="en-US" sz="1100" u="none" strike="noStrike" dirty="0">
                          <a:solidFill>
                            <a:schemeClr val="tx1"/>
                          </a:solidFill>
                          <a:effectLst/>
                          <a:latin typeface="ＭＳ Ｐ明朝" pitchFamily="18" charset="-128"/>
                          <a:ea typeface="ＭＳ Ｐ明朝" pitchFamily="18" charset="-128"/>
                          <a:cs typeface="Meiryo UI" panose="020B0604030504040204" pitchFamily="50" charset="-128"/>
                        </a:rPr>
                        <a:t>予算額合計</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hMerge="1">
                  <a:txBody>
                    <a:bodyPr/>
                    <a:lstStyle/>
                    <a:p>
                      <a:pPr algn="l"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9525" marB="0" anchor="ctr"/>
                </a:tc>
                <a:tc hMerge="1">
                  <a:txBody>
                    <a:bodyPr/>
                    <a:lstStyle/>
                    <a:p>
                      <a:pPr algn="r" fontAlgn="ctr"/>
                      <a:endParaRPr lang="en-US" altLang="ja-JP"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337,622</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104,000</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105,207</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108,176</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r" fontAlgn="ctr"/>
                      <a:r>
                        <a:rPr lang="en-US" altLang="ja-JP" sz="1100" b="0" i="0" u="none" strike="noStrike" dirty="0" smtClean="0">
                          <a:solidFill>
                            <a:schemeClr val="tx1"/>
                          </a:solidFill>
                          <a:effectLst/>
                          <a:latin typeface="ＭＳ Ｐ明朝" pitchFamily="18" charset="-128"/>
                          <a:ea typeface="ＭＳ Ｐ明朝" pitchFamily="18" charset="-128"/>
                          <a:cs typeface="Meiryo UI" panose="020B0604030504040204" pitchFamily="50" charset="-128"/>
                        </a:rPr>
                        <a:t>20,239</a:t>
                      </a: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tc>
                  <a:txBody>
                    <a:bodyPr/>
                    <a:lstStyle/>
                    <a:p>
                      <a:pPr algn="ctr" fontAlgn="ctr"/>
                      <a:endParaRPr lang="ja-JP" altLang="en-US" sz="1100" b="0" i="0" u="none" strike="noStrike" dirty="0">
                        <a:solidFill>
                          <a:schemeClr val="tx1"/>
                        </a:solidFill>
                        <a:effectLst/>
                        <a:latin typeface="ＭＳ Ｐ明朝" pitchFamily="18" charset="-128"/>
                        <a:ea typeface="ＭＳ Ｐ明朝" pitchFamily="18" charset="-128"/>
                        <a:cs typeface="Meiryo UI" panose="020B0604030504040204" pitchFamily="50" charset="-128"/>
                      </a:endParaRPr>
                    </a:p>
                  </a:txBody>
                  <a:tcPr marL="78000" marR="78000" marT="0" marB="0" anchor="ctr"/>
                </a:tc>
                <a:extLst>
                  <a:ext uri="{0D108BD9-81ED-4DB2-BD59-A6C34878D82A}">
                    <a16:rowId xmlns:a16="http://schemas.microsoft.com/office/drawing/2014/main" val="10027"/>
                  </a:ext>
                </a:extLst>
              </a:tr>
            </a:tbl>
          </a:graphicData>
        </a:graphic>
      </p:graphicFrame>
      <p:sp>
        <p:nvSpPr>
          <p:cNvPr id="4" name="テキスト ボックス 3"/>
          <p:cNvSpPr txBox="1"/>
          <p:nvPr/>
        </p:nvSpPr>
        <p:spPr>
          <a:xfrm>
            <a:off x="0" y="34553"/>
            <a:ext cx="9517057" cy="338554"/>
          </a:xfrm>
          <a:prstGeom prst="rect">
            <a:avLst/>
          </a:prstGeom>
          <a:noFill/>
        </p:spPr>
        <p:txBody>
          <a:bodyPr wrap="square" rtlCol="0">
            <a:spAutoFit/>
          </a:bodyPr>
          <a:lstStyle/>
          <a:p>
            <a:r>
              <a:rPr kumimoji="1" lang="ja-JP" altLang="en-US" sz="1600" dirty="0" smtClean="0"/>
              <a:t>（参考</a:t>
            </a:r>
            <a:r>
              <a:rPr lang="ja-JP" altLang="en-US" sz="1600" dirty="0"/>
              <a:t>）</a:t>
            </a:r>
            <a:r>
              <a:rPr lang="ja-JP" altLang="en-US" sz="1600" dirty="0" smtClean="0"/>
              <a:t>府市の</a:t>
            </a:r>
            <a:r>
              <a:rPr lang="en-US" altLang="ja-JP" sz="1600" dirty="0" smtClean="0"/>
              <a:t>2014</a:t>
            </a:r>
            <a:r>
              <a:rPr lang="ja-JP" altLang="en-US" sz="1600" dirty="0" smtClean="0"/>
              <a:t>年度の文化関係</a:t>
            </a:r>
            <a:r>
              <a:rPr kumimoji="1" lang="ja-JP" altLang="en-US" sz="1600" dirty="0" smtClean="0"/>
              <a:t>事業　②</a:t>
            </a:r>
            <a:endParaRPr kumimoji="1" lang="ja-JP" altLang="en-US" sz="1600" dirty="0"/>
          </a:p>
        </p:txBody>
      </p:sp>
      <p:sp>
        <p:nvSpPr>
          <p:cNvPr id="5" name="テキスト ボックス 4"/>
          <p:cNvSpPr txBox="1"/>
          <p:nvPr/>
        </p:nvSpPr>
        <p:spPr>
          <a:xfrm>
            <a:off x="6274616" y="112687"/>
            <a:ext cx="3571247" cy="276999"/>
          </a:xfrm>
          <a:prstGeom prst="rect">
            <a:avLst/>
          </a:prstGeom>
          <a:noFill/>
        </p:spPr>
        <p:txBody>
          <a:bodyPr wrap="square" rtlCol="0">
            <a:spAutoFit/>
          </a:bodyPr>
          <a:lstStyle/>
          <a:p>
            <a:pPr algn="r"/>
            <a:r>
              <a:rPr kumimoji="1" lang="ja-JP" altLang="en-US" sz="1200" dirty="0" smtClean="0"/>
              <a:t>（予算額は</a:t>
            </a:r>
            <a:r>
              <a:rPr kumimoji="1" lang="en-US" altLang="ja-JP" sz="1200" dirty="0" smtClean="0"/>
              <a:t>2014</a:t>
            </a:r>
            <a:r>
              <a:rPr kumimoji="1" lang="ja-JP" altLang="en-US" sz="1200" dirty="0" smtClean="0"/>
              <a:t>年度予算　単位：千円）</a:t>
            </a:r>
            <a:endParaRPr kumimoji="1" lang="ja-JP" altLang="en-US" sz="1200" dirty="0"/>
          </a:p>
        </p:txBody>
      </p:sp>
      <p:grpSp>
        <p:nvGrpSpPr>
          <p:cNvPr id="7" name="グループ化 5"/>
          <p:cNvGrpSpPr/>
          <p:nvPr/>
        </p:nvGrpSpPr>
        <p:grpSpPr>
          <a:xfrm>
            <a:off x="165016" y="6025615"/>
            <a:ext cx="9078460" cy="777521"/>
            <a:chOff x="76116" y="5987515"/>
            <a:chExt cx="9078460" cy="777521"/>
          </a:xfrm>
        </p:grpSpPr>
        <p:sp>
          <p:nvSpPr>
            <p:cNvPr id="8" name="角丸四角形 7"/>
            <p:cNvSpPr/>
            <p:nvPr/>
          </p:nvSpPr>
          <p:spPr>
            <a:xfrm>
              <a:off x="162619" y="6289548"/>
              <a:ext cx="8991957" cy="475488"/>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0" tIns="0" rIns="360000" bIns="0" rtlCol="0" anchor="ctr"/>
            <a:lstStyle/>
            <a:p>
              <a:pPr>
                <a:spcBef>
                  <a:spcPts val="600"/>
                </a:spcBef>
              </a:pPr>
              <a:r>
                <a:rPr lang="ja-JP" altLang="en-US" sz="1400" dirty="0">
                  <a:solidFill>
                    <a:schemeClr val="tx1"/>
                  </a:solidFill>
                  <a:latin typeface="ＭＳ Ｐ明朝" panose="02020600040205080304" pitchFamily="18" charset="-128"/>
                  <a:ea typeface="ＭＳ Ｐ明朝" panose="02020600040205080304" pitchFamily="18" charset="-128"/>
                </a:rPr>
                <a:t>・大阪府：府民文化部、教育委員会事務局</a:t>
              </a:r>
              <a:endParaRPr lang="en-US" altLang="ja-JP" sz="1400" dirty="0">
                <a:solidFill>
                  <a:schemeClr val="tx1"/>
                </a:solidFill>
                <a:latin typeface="ＭＳ Ｐ明朝" panose="02020600040205080304" pitchFamily="18" charset="-128"/>
                <a:ea typeface="ＭＳ Ｐ明朝" panose="02020600040205080304" pitchFamily="18" charset="-128"/>
              </a:endParaRPr>
            </a:p>
            <a:p>
              <a:r>
                <a:rPr lang="ja-JP" altLang="en-US" sz="1400" dirty="0" smtClean="0">
                  <a:solidFill>
                    <a:schemeClr val="tx1"/>
                  </a:solidFill>
                  <a:latin typeface="ＭＳ Ｐ明朝" panose="02020600040205080304" pitchFamily="18" charset="-128"/>
                  <a:ea typeface="ＭＳ Ｐ明朝" panose="02020600040205080304" pitchFamily="18" charset="-128"/>
                </a:rPr>
                <a:t>・</a:t>
              </a:r>
              <a:r>
                <a:rPr lang="ja-JP" altLang="en-US" sz="1400" dirty="0">
                  <a:solidFill>
                    <a:schemeClr val="tx1"/>
                  </a:solidFill>
                  <a:latin typeface="ＭＳ Ｐ明朝" panose="02020600040205080304" pitchFamily="18" charset="-128"/>
                  <a:ea typeface="ＭＳ Ｐ明朝" panose="02020600040205080304" pitchFamily="18" charset="-128"/>
                </a:rPr>
                <a:t>大阪市：経済戦略局、教育委員会</a:t>
              </a:r>
              <a:r>
                <a:rPr lang="ja-JP" altLang="en-US" sz="1400" dirty="0" smtClean="0">
                  <a:solidFill>
                    <a:schemeClr val="tx1"/>
                  </a:solidFill>
                  <a:latin typeface="ＭＳ Ｐ明朝" panose="02020600040205080304" pitchFamily="18" charset="-128"/>
                  <a:ea typeface="ＭＳ Ｐ明朝" panose="02020600040205080304" pitchFamily="18" charset="-128"/>
                </a:rPr>
                <a:t>事務局</a:t>
              </a:r>
              <a:endParaRPr lang="en-US" altLang="ja-JP" sz="1400" dirty="0">
                <a:solidFill>
                  <a:schemeClr val="tx1"/>
                </a:solidFill>
                <a:latin typeface="ＭＳ Ｐ明朝" panose="02020600040205080304" pitchFamily="18" charset="-128"/>
                <a:ea typeface="ＭＳ Ｐ明朝" panose="02020600040205080304" pitchFamily="18" charset="-128"/>
              </a:endParaRPr>
            </a:p>
          </p:txBody>
        </p:sp>
        <p:sp>
          <p:nvSpPr>
            <p:cNvPr id="9" name="テキスト ボックス 8"/>
            <p:cNvSpPr txBox="1"/>
            <p:nvPr/>
          </p:nvSpPr>
          <p:spPr>
            <a:xfrm>
              <a:off x="76116" y="5987515"/>
              <a:ext cx="6351200" cy="338554"/>
            </a:xfrm>
            <a:prstGeom prst="rect">
              <a:avLst/>
            </a:prstGeom>
            <a:noFill/>
          </p:spPr>
          <p:txBody>
            <a:bodyPr wrap="square" rtlCol="0">
              <a:spAutoFit/>
            </a:bodyPr>
            <a:lstStyle/>
            <a:p>
              <a:r>
                <a:rPr lang="ja-JP" altLang="en-US" sz="1600" dirty="0" smtClean="0"/>
                <a:t>○</a:t>
              </a:r>
              <a:r>
                <a:rPr lang="en-US" altLang="ja-JP" sz="1600" dirty="0"/>
                <a:t>『</a:t>
              </a:r>
              <a:r>
                <a:rPr lang="ja-JP" altLang="en-US" sz="1600" dirty="0"/>
                <a:t>文化支援施策の改革</a:t>
              </a:r>
              <a:r>
                <a:rPr lang="en-US" altLang="ja-JP" sz="1600" dirty="0"/>
                <a:t>』</a:t>
              </a:r>
              <a:r>
                <a:rPr lang="ja-JP" altLang="en-US" sz="1600" dirty="0"/>
                <a:t>テーマの担当</a:t>
              </a:r>
              <a:r>
                <a:rPr lang="ja-JP" altLang="en-US" sz="1600" dirty="0" smtClean="0"/>
                <a:t>部局一覧</a:t>
              </a:r>
              <a:endParaRPr lang="en-US" altLang="ja-JP" sz="1600" dirty="0" smtClean="0"/>
            </a:p>
          </p:txBody>
        </p:sp>
      </p:grpSp>
      <p:sp>
        <p:nvSpPr>
          <p:cNvPr id="11" name="スライド番号プレースホルダ 10"/>
          <p:cNvSpPr>
            <a:spLocks noGrp="1"/>
          </p:cNvSpPr>
          <p:nvPr>
            <p:ph type="sldNum" sz="quarter" idx="12"/>
          </p:nvPr>
        </p:nvSpPr>
        <p:spPr/>
        <p:txBody>
          <a:bodyPr/>
          <a:lstStyle/>
          <a:p>
            <a:fld id="{37EF5067-3AB7-4642-9103-42CBD40CC6D9}" type="slidenum">
              <a:rPr kumimoji="1" lang="ja-JP" altLang="en-US" smtClean="0"/>
              <a:pPr/>
              <a:t>124</a:t>
            </a:fld>
            <a:endParaRPr kumimoji="1" lang="ja-JP" altLang="en-US" dirty="0"/>
          </a:p>
        </p:txBody>
      </p:sp>
    </p:spTree>
    <p:extLst>
      <p:ext uri="{BB962C8B-B14F-4D97-AF65-F5344CB8AC3E}">
        <p14:creationId xmlns:p14="http://schemas.microsoft.com/office/powerpoint/2010/main" val="2364572235"/>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101600" y="558800"/>
            <a:ext cx="9652000" cy="60579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8" name="Rectangle 2"/>
          <p:cNvSpPr txBox="1">
            <a:spLocks noChangeArrowheads="1"/>
          </p:cNvSpPr>
          <p:nvPr/>
        </p:nvSpPr>
        <p:spPr bwMode="auto">
          <a:xfrm>
            <a:off x="0" y="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a:solidFill>
                  <a:schemeClr val="bg1"/>
                </a:solidFill>
                <a:latin typeface="ＭＳ ゴシック" pitchFamily="49" charset="-128"/>
                <a:ea typeface="ＭＳ ゴシック" pitchFamily="49" charset="-128"/>
              </a:rPr>
              <a:t>４．</a:t>
            </a:r>
            <a:r>
              <a:rPr lang="ja-JP" altLang="en-US" sz="2000" b="1" dirty="0" smtClean="0">
                <a:solidFill>
                  <a:schemeClr val="bg1"/>
                </a:solidFill>
                <a:latin typeface="ＭＳ ゴシック" pitchFamily="49" charset="-128"/>
                <a:ea typeface="ＭＳ ゴシック" pitchFamily="49" charset="-128"/>
              </a:rPr>
              <a:t>　観光・都市魅力創造</a:t>
            </a:r>
            <a:r>
              <a:rPr lang="en-US" altLang="ja-JP" sz="2000" b="1" dirty="0" smtClean="0">
                <a:solidFill>
                  <a:schemeClr val="bg1"/>
                </a:solidFill>
                <a:latin typeface="ＭＳ ゴシック" pitchFamily="49" charset="-128"/>
                <a:ea typeface="ＭＳ ゴシック" pitchFamily="49" charset="-128"/>
              </a:rPr>
              <a:t>【</a:t>
            </a:r>
            <a:r>
              <a:rPr lang="ja-JP" altLang="en-US" sz="2000" b="1" dirty="0" smtClean="0">
                <a:solidFill>
                  <a:schemeClr val="bg1"/>
                </a:solidFill>
                <a:latin typeface="ＭＳ ゴシック" pitchFamily="49" charset="-128"/>
                <a:ea typeface="ＭＳ ゴシック" pitchFamily="49" charset="-128"/>
              </a:rPr>
              <a:t>総論</a:t>
            </a:r>
            <a:r>
              <a:rPr lang="en-US" altLang="ja-JP" sz="2000" b="1" dirty="0" smtClean="0">
                <a:solidFill>
                  <a:schemeClr val="bg1"/>
                </a:solidFill>
                <a:latin typeface="ＭＳ ゴシック" pitchFamily="49" charset="-128"/>
                <a:ea typeface="ＭＳ ゴシック" pitchFamily="49" charset="-128"/>
              </a:rPr>
              <a:t>】</a:t>
            </a:r>
          </a:p>
        </p:txBody>
      </p:sp>
      <p:sp>
        <p:nvSpPr>
          <p:cNvPr id="9" name="テキスト ボックス 8"/>
          <p:cNvSpPr txBox="1"/>
          <p:nvPr/>
        </p:nvSpPr>
        <p:spPr>
          <a:xfrm>
            <a:off x="344487" y="692696"/>
            <a:ext cx="9320547" cy="5734903"/>
          </a:xfrm>
          <a:prstGeom prst="rect">
            <a:avLst/>
          </a:prstGeom>
          <a:noFill/>
        </p:spPr>
        <p:txBody>
          <a:bodyPr wrap="square" rtlCol="0">
            <a:spAutoFit/>
          </a:bodyPr>
          <a:lstStyle/>
          <a:p>
            <a:pPr marL="180975" indent="-180975">
              <a:lnSpc>
                <a:spcPts val="1600"/>
              </a:lnSpc>
            </a:pPr>
            <a:r>
              <a:rPr lang="ja-JP" altLang="en-US" sz="1400" dirty="0" smtClean="0">
                <a:latin typeface="ＭＳ Ｐ明朝" panose="02020600040205080304" pitchFamily="18" charset="-128"/>
                <a:ea typeface="ＭＳ Ｐ明朝" panose="02020600040205080304" pitchFamily="18" charset="-128"/>
              </a:rPr>
              <a:t>○大阪は、日本の第二の都市、商都として国内では一定の存在感を持っているが、世界主要都市の中での存在感は薄い。（世界の都市総合力ランキング</a:t>
            </a:r>
            <a:r>
              <a:rPr lang="en-US" altLang="ja-JP" sz="1400" dirty="0" smtClean="0">
                <a:latin typeface="ＭＳ Ｐ明朝" panose="02020600040205080304" pitchFamily="18" charset="-128"/>
                <a:ea typeface="ＭＳ Ｐ明朝" panose="02020600040205080304" pitchFamily="18" charset="-128"/>
              </a:rPr>
              <a:t>2014</a:t>
            </a:r>
            <a:r>
              <a:rPr lang="ja-JP" altLang="en-US" sz="1400" dirty="0" smtClean="0">
                <a:latin typeface="ＭＳ Ｐ明朝" panose="02020600040205080304" pitchFamily="18" charset="-128"/>
                <a:ea typeface="ＭＳ Ｐ明朝" panose="02020600040205080304" pitchFamily="18" charset="-128"/>
              </a:rPr>
              <a:t>で</a:t>
            </a:r>
            <a:r>
              <a:rPr lang="en-US" altLang="ja-JP" sz="1400" dirty="0" smtClean="0">
                <a:latin typeface="ＭＳ Ｐ明朝" panose="02020600040205080304" pitchFamily="18" charset="-128"/>
                <a:ea typeface="ＭＳ Ｐ明朝" panose="02020600040205080304" pitchFamily="18" charset="-128"/>
              </a:rPr>
              <a:t>26</a:t>
            </a:r>
            <a:r>
              <a:rPr lang="ja-JP" altLang="en-US" sz="1400" dirty="0" smtClean="0">
                <a:latin typeface="ＭＳ Ｐ明朝" panose="02020600040205080304" pitchFamily="18" charset="-128"/>
                <a:ea typeface="ＭＳ Ｐ明朝" panose="02020600040205080304" pitchFamily="18" charset="-128"/>
              </a:rPr>
              <a:t>位）</a:t>
            </a:r>
            <a:endParaRPr lang="en-US" altLang="ja-JP" sz="1400" dirty="0" smtClean="0">
              <a:latin typeface="ＭＳ Ｐ明朝" panose="02020600040205080304" pitchFamily="18" charset="-128"/>
              <a:ea typeface="ＭＳ Ｐ明朝" panose="02020600040205080304" pitchFamily="18" charset="-128"/>
            </a:endParaRPr>
          </a:p>
          <a:p>
            <a:pPr marL="180975">
              <a:lnSpc>
                <a:spcPts val="1600"/>
              </a:lnSpc>
            </a:pPr>
            <a:r>
              <a:rPr lang="ja-JP" altLang="en-US" sz="1400" dirty="0" smtClean="0">
                <a:latin typeface="ＭＳ Ｐ明朝" panose="02020600040205080304" pitchFamily="18" charset="-128"/>
                <a:ea typeface="ＭＳ Ｐ明朝" panose="02020600040205080304" pitchFamily="18" charset="-128"/>
              </a:rPr>
              <a:t>都市ランキング等で上位を占める主要都市の多くは、ビジネス環境や交通インフラ、観光資源をバランスよく持っている。</a:t>
            </a:r>
            <a:endParaRPr lang="en-US" altLang="ja-JP" sz="1400" dirty="0" smtClean="0">
              <a:latin typeface="ＭＳ Ｐ明朝" panose="02020600040205080304" pitchFamily="18" charset="-128"/>
              <a:ea typeface="ＭＳ Ｐ明朝" panose="02020600040205080304" pitchFamily="18" charset="-128"/>
            </a:endParaRPr>
          </a:p>
          <a:p>
            <a:pPr marL="180975">
              <a:lnSpc>
                <a:spcPts val="1600"/>
              </a:lnSpc>
            </a:pPr>
            <a:endParaRPr lang="en-US" altLang="ja-JP" sz="1400" dirty="0">
              <a:latin typeface="ＭＳ Ｐ明朝" panose="02020600040205080304" pitchFamily="18" charset="-128"/>
              <a:ea typeface="ＭＳ Ｐ明朝" panose="02020600040205080304" pitchFamily="18" charset="-128"/>
            </a:endParaRPr>
          </a:p>
          <a:p>
            <a:pPr marL="180975" indent="-180975">
              <a:lnSpc>
                <a:spcPts val="1600"/>
              </a:lnSpc>
            </a:pPr>
            <a:r>
              <a:rPr lang="ja-JP" altLang="en-US" sz="1400" dirty="0">
                <a:latin typeface="ＭＳ Ｐ明朝" panose="02020600040205080304" pitchFamily="18" charset="-128"/>
                <a:ea typeface="ＭＳ Ｐ明朝" panose="02020600040205080304" pitchFamily="18" charset="-128"/>
              </a:rPr>
              <a:t>○人々の生き生きとした暮らしや活動を維持・発展させていくためにも、世界中から人・モノ・投資等を呼び込むことで、新たな価値を創造する国際都市として、世界の都市間競争に打ち勝つ「強い大阪」を実現することが急務。これまでも取組みを進めてきたが、大阪府・大阪市が連携して、都市の魅力創造を進める戦略がなかった。</a:t>
            </a:r>
          </a:p>
          <a:p>
            <a:pPr marL="180975" indent="-180975">
              <a:lnSpc>
                <a:spcPts val="1600"/>
              </a:lnSpc>
            </a:pPr>
            <a:endParaRPr lang="en-US" altLang="ja-JP" sz="800" dirty="0" smtClean="0">
              <a:latin typeface="ＭＳ Ｐ明朝" panose="02020600040205080304" pitchFamily="18" charset="-128"/>
              <a:ea typeface="ＭＳ Ｐ明朝" panose="02020600040205080304" pitchFamily="18" charset="-128"/>
            </a:endParaRPr>
          </a:p>
          <a:p>
            <a:pPr marL="180975" indent="-180975">
              <a:lnSpc>
                <a:spcPts val="1600"/>
              </a:lnSpc>
            </a:pPr>
            <a:r>
              <a:rPr lang="ja-JP" altLang="en-US" sz="1400" dirty="0" smtClean="0">
                <a:latin typeface="ＭＳ Ｐ明朝" panose="02020600040205080304" pitchFamily="18" charset="-128"/>
                <a:ea typeface="ＭＳ Ｐ明朝" panose="02020600040205080304" pitchFamily="18" charset="-128"/>
              </a:rPr>
              <a:t>○そこで、大阪府</a:t>
            </a:r>
            <a:r>
              <a:rPr lang="ja-JP" altLang="en-US" sz="1400" dirty="0">
                <a:latin typeface="ＭＳ Ｐ明朝" panose="02020600040205080304" pitchFamily="18" charset="-128"/>
                <a:ea typeface="ＭＳ Ｐ明朝" panose="02020600040205080304" pitchFamily="18" charset="-128"/>
              </a:rPr>
              <a:t>、大阪市が連携し、「民が主役、行政はサポート役」との基本的な考え方の</a:t>
            </a:r>
            <a:r>
              <a:rPr lang="ja-JP" altLang="en-US" sz="1400" dirty="0" smtClean="0">
                <a:latin typeface="ＭＳ Ｐ明朝" panose="02020600040205080304" pitchFamily="18" charset="-128"/>
                <a:ea typeface="ＭＳ Ｐ明朝" panose="02020600040205080304" pitchFamily="18" charset="-128"/>
              </a:rPr>
              <a:t>もと、府市の戦略の一本化を図るとともに、事業の企画運営にかかるガバナンス手法を転換し、観光資源の発掘や創出、発信力の強化に注力してきた。</a:t>
            </a:r>
            <a:endParaRPr lang="ja-JP" altLang="en-US" sz="1400" dirty="0">
              <a:latin typeface="ＭＳ Ｐ明朝" panose="02020600040205080304" pitchFamily="18" charset="-128"/>
              <a:ea typeface="ＭＳ Ｐ明朝" panose="02020600040205080304" pitchFamily="18" charset="-128"/>
            </a:endParaRPr>
          </a:p>
          <a:p>
            <a:pPr marL="266700" indent="-266700">
              <a:lnSpc>
                <a:spcPts val="1600"/>
              </a:lnSpc>
            </a:pPr>
            <a:endParaRPr lang="en-US" altLang="ja-JP" sz="800" dirty="0" smtClean="0">
              <a:latin typeface="ＭＳ Ｐ明朝" panose="02020600040205080304" pitchFamily="18" charset="-128"/>
              <a:ea typeface="ＭＳ Ｐ明朝" panose="02020600040205080304" pitchFamily="18" charset="-128"/>
            </a:endParaRPr>
          </a:p>
          <a:p>
            <a:pPr marL="723900" indent="-266700">
              <a:lnSpc>
                <a:spcPts val="1600"/>
              </a:lnSpc>
            </a:pPr>
            <a:r>
              <a:rPr lang="ja-JP" altLang="en-US" sz="1400" dirty="0">
                <a:latin typeface="ＭＳ Ｐ明朝" panose="02020600040205080304" pitchFamily="18" charset="-128"/>
                <a:ea typeface="ＭＳ Ｐ明朝" panose="02020600040205080304" pitchFamily="18" charset="-128"/>
              </a:rPr>
              <a:t>　</a:t>
            </a:r>
            <a:r>
              <a:rPr lang="ja-JP" altLang="en-US" sz="1400" dirty="0" smtClean="0">
                <a:latin typeface="ＭＳ Ｐ明朝" panose="02020600040205080304" pitchFamily="18" charset="-128"/>
                <a:ea typeface="ＭＳ Ｐ明朝" panose="02020600040205080304" pitchFamily="18" charset="-128"/>
              </a:rPr>
              <a:t>　①大阪市内中心部のまちの特徴を観光資源に</a:t>
            </a:r>
            <a:endParaRPr lang="en-US" altLang="ja-JP" sz="1400" dirty="0" smtClean="0">
              <a:latin typeface="ＭＳ Ｐ明朝" panose="02020600040205080304" pitchFamily="18" charset="-128"/>
              <a:ea typeface="ＭＳ Ｐ明朝" panose="02020600040205080304" pitchFamily="18" charset="-128"/>
            </a:endParaRPr>
          </a:p>
          <a:p>
            <a:pPr marL="723900" indent="-266700">
              <a:lnSpc>
                <a:spcPts val="1600"/>
              </a:lnSpc>
            </a:pPr>
            <a:r>
              <a:rPr lang="ja-JP" altLang="en-US" sz="1400" dirty="0">
                <a:latin typeface="ＭＳ Ｐ明朝" panose="02020600040205080304" pitchFamily="18" charset="-128"/>
                <a:ea typeface="ＭＳ Ｐ明朝" panose="02020600040205080304" pitchFamily="18" charset="-128"/>
              </a:rPr>
              <a:t>　</a:t>
            </a:r>
            <a:r>
              <a:rPr lang="ja-JP" altLang="en-US" sz="1400" dirty="0" smtClean="0">
                <a:latin typeface="ＭＳ Ｐ明朝" panose="02020600040205080304" pitchFamily="18" charset="-128"/>
                <a:ea typeface="ＭＳ Ｐ明朝" panose="02020600040205080304" pitchFamily="18" charset="-128"/>
              </a:rPr>
              <a:t>　　　都心部にロの字に流れる川（堂島川・土佐堀川、木津川、道頓堀川、東横堀川）からなる水の回廊を有する</a:t>
            </a:r>
            <a:endParaRPr lang="en-US" altLang="ja-JP" sz="1400" dirty="0" smtClean="0">
              <a:latin typeface="ＭＳ Ｐ明朝" panose="02020600040205080304" pitchFamily="18" charset="-128"/>
              <a:ea typeface="ＭＳ Ｐ明朝" panose="02020600040205080304" pitchFamily="18" charset="-128"/>
            </a:endParaRPr>
          </a:p>
          <a:p>
            <a:pPr marL="723900" indent="-266700">
              <a:lnSpc>
                <a:spcPts val="1600"/>
              </a:lnSpc>
            </a:pPr>
            <a:r>
              <a:rPr lang="en-US" altLang="ja-JP" sz="1400" dirty="0" smtClean="0">
                <a:latin typeface="ＭＳ Ｐ明朝" panose="02020600040205080304" pitchFamily="18" charset="-128"/>
                <a:ea typeface="ＭＳ Ｐ明朝" panose="02020600040205080304" pitchFamily="18" charset="-128"/>
              </a:rPr>
              <a:t>        </a:t>
            </a:r>
            <a:r>
              <a:rPr lang="ja-JP" altLang="en-US" sz="1400" dirty="0" smtClean="0">
                <a:latin typeface="ＭＳ Ｐ明朝" panose="02020600040205080304" pitchFamily="18" charset="-128"/>
                <a:ea typeface="ＭＳ Ｐ明朝" panose="02020600040205080304" pitchFamily="18" charset="-128"/>
              </a:rPr>
              <a:t>まちの特徴を活かし、「水都大阪」をめざして、水の回廊で回遊性向上のための船着場や遊歩道の整備、橋梁</a:t>
            </a:r>
            <a:endParaRPr lang="en-US" altLang="ja-JP" sz="1400" dirty="0" smtClean="0">
              <a:latin typeface="ＭＳ Ｐ明朝" panose="02020600040205080304" pitchFamily="18" charset="-128"/>
              <a:ea typeface="ＭＳ Ｐ明朝" panose="02020600040205080304" pitchFamily="18" charset="-128"/>
            </a:endParaRPr>
          </a:p>
          <a:p>
            <a:pPr marL="723900" indent="-266700">
              <a:lnSpc>
                <a:spcPts val="1600"/>
              </a:lnSpc>
            </a:pPr>
            <a:r>
              <a:rPr lang="en-US" altLang="ja-JP" sz="1400" dirty="0" smtClean="0">
                <a:latin typeface="ＭＳ Ｐ明朝" panose="02020600040205080304" pitchFamily="18" charset="-128"/>
                <a:ea typeface="ＭＳ Ｐ明朝" panose="02020600040205080304" pitchFamily="18" charset="-128"/>
              </a:rPr>
              <a:t>         </a:t>
            </a:r>
            <a:r>
              <a:rPr lang="ja-JP" altLang="en-US" sz="1400" dirty="0" smtClean="0">
                <a:latin typeface="ＭＳ Ｐ明朝" panose="02020600040205080304" pitchFamily="18" charset="-128"/>
                <a:ea typeface="ＭＳ Ｐ明朝" panose="02020600040205080304" pitchFamily="18" charset="-128"/>
              </a:rPr>
              <a:t>ライトアップ等の魅力向上の取り組みを実施</a:t>
            </a:r>
            <a:endParaRPr lang="en-US" altLang="ja-JP" sz="1400" dirty="0">
              <a:latin typeface="ＭＳ Ｐ明朝" panose="02020600040205080304" pitchFamily="18" charset="-128"/>
              <a:ea typeface="ＭＳ Ｐ明朝" panose="02020600040205080304" pitchFamily="18" charset="-128"/>
            </a:endParaRPr>
          </a:p>
          <a:p>
            <a:pPr marL="723900" indent="-50800">
              <a:lnSpc>
                <a:spcPts val="1600"/>
              </a:lnSpc>
              <a:spcBef>
                <a:spcPts val="600"/>
              </a:spcBef>
            </a:pPr>
            <a:r>
              <a:rPr lang="ja-JP" altLang="en-US" sz="1400" dirty="0" smtClean="0">
                <a:latin typeface="ＭＳ Ｐ明朝" panose="02020600040205080304" pitchFamily="18" charset="-128"/>
                <a:ea typeface="ＭＳ Ｐ明朝" panose="02020600040205080304" pitchFamily="18" charset="-128"/>
              </a:rPr>
              <a:t>②世界</a:t>
            </a:r>
            <a:r>
              <a:rPr lang="ja-JP" altLang="en-US" sz="1400" dirty="0">
                <a:latin typeface="ＭＳ Ｐ明朝" panose="02020600040205080304" pitchFamily="18" charset="-128"/>
                <a:ea typeface="ＭＳ Ｐ明朝" panose="02020600040205080304" pitchFamily="18" charset="-128"/>
              </a:rPr>
              <a:t>に類を</a:t>
            </a:r>
            <a:r>
              <a:rPr lang="ja-JP" altLang="en-US" sz="1400" dirty="0" smtClean="0">
                <a:latin typeface="ＭＳ Ｐ明朝" panose="02020600040205080304" pitchFamily="18" charset="-128"/>
                <a:ea typeface="ＭＳ Ｐ明朝" panose="02020600040205080304" pitchFamily="18" charset="-128"/>
              </a:rPr>
              <a:t>見ない光景観</a:t>
            </a:r>
            <a:r>
              <a:rPr lang="ja-JP" altLang="en-US" sz="1400" dirty="0">
                <a:latin typeface="ＭＳ Ｐ明朝" panose="02020600040205080304" pitchFamily="18" charset="-128"/>
                <a:ea typeface="ＭＳ Ｐ明朝" panose="02020600040205080304" pitchFamily="18" charset="-128"/>
              </a:rPr>
              <a:t>の</a:t>
            </a:r>
            <a:r>
              <a:rPr lang="ja-JP" altLang="en-US" sz="1400" dirty="0" smtClean="0">
                <a:latin typeface="ＭＳ Ｐ明朝" panose="02020600040205080304" pitchFamily="18" charset="-128"/>
                <a:ea typeface="ＭＳ Ｐ明朝" panose="02020600040205080304" pitchFamily="18" charset="-128"/>
              </a:rPr>
              <a:t>創出</a:t>
            </a:r>
            <a:endParaRPr lang="en-US" altLang="ja-JP" sz="1400" dirty="0" smtClean="0">
              <a:latin typeface="ＭＳ Ｐ明朝" panose="02020600040205080304" pitchFamily="18" charset="-128"/>
              <a:ea typeface="ＭＳ Ｐ明朝" panose="02020600040205080304" pitchFamily="18" charset="-128"/>
            </a:endParaRPr>
          </a:p>
          <a:p>
            <a:pPr marL="901700">
              <a:lnSpc>
                <a:spcPts val="1600"/>
              </a:lnSpc>
            </a:pPr>
            <a:r>
              <a:rPr lang="ja-JP" altLang="en-US" sz="1400" dirty="0" smtClean="0">
                <a:latin typeface="ＭＳ Ｐ明朝" panose="02020600040205080304" pitchFamily="18" charset="-128"/>
                <a:ea typeface="ＭＳ Ｐ明朝" panose="02020600040205080304" pitchFamily="18" charset="-128"/>
              </a:rPr>
              <a:t>大阪府</a:t>
            </a:r>
            <a:r>
              <a:rPr lang="ja-JP" altLang="en-US" sz="1400" dirty="0">
                <a:latin typeface="ＭＳ Ｐ明朝" panose="02020600040205080304" pitchFamily="18" charset="-128"/>
                <a:ea typeface="ＭＳ Ｐ明朝" panose="02020600040205080304" pitchFamily="18" charset="-128"/>
              </a:rPr>
              <a:t>の「御堂筋イルミネーション」、大阪市の「</a:t>
            </a:r>
            <a:r>
              <a:rPr lang="en-US" altLang="ja-JP" sz="1400" dirty="0">
                <a:latin typeface="ＭＳ Ｐ明朝" panose="02020600040205080304" pitchFamily="18" charset="-128"/>
                <a:ea typeface="ＭＳ Ｐ明朝" panose="02020600040205080304" pitchFamily="18" charset="-128"/>
              </a:rPr>
              <a:t>OSAKA</a:t>
            </a:r>
            <a:r>
              <a:rPr lang="ja-JP" altLang="en-US" sz="1400" dirty="0">
                <a:latin typeface="ＭＳ Ｐ明朝" panose="02020600040205080304" pitchFamily="18" charset="-128"/>
                <a:ea typeface="ＭＳ Ｐ明朝" panose="02020600040205080304" pitchFamily="18" charset="-128"/>
              </a:rPr>
              <a:t>光のルネサンス」、民間主催の光のプログラム</a:t>
            </a:r>
            <a:r>
              <a:rPr lang="ja-JP" altLang="en-US" sz="1400" dirty="0" smtClean="0">
                <a:latin typeface="ＭＳ Ｐ明朝" panose="02020600040205080304" pitchFamily="18" charset="-128"/>
                <a:ea typeface="ＭＳ Ｐ明朝" panose="02020600040205080304" pitchFamily="18" charset="-128"/>
              </a:rPr>
              <a:t>が一体</a:t>
            </a:r>
            <a:r>
              <a:rPr lang="ja-JP" altLang="en-US" sz="1400" dirty="0">
                <a:latin typeface="ＭＳ Ｐ明朝" panose="02020600040205080304" pitchFamily="18" charset="-128"/>
                <a:ea typeface="ＭＳ Ｐ明朝" panose="02020600040205080304" pitchFamily="18" charset="-128"/>
              </a:rPr>
              <a:t>と</a:t>
            </a:r>
            <a:r>
              <a:rPr lang="ja-JP" altLang="en-US" sz="1400" dirty="0" smtClean="0">
                <a:latin typeface="ＭＳ Ｐ明朝" panose="02020600040205080304" pitchFamily="18" charset="-128"/>
                <a:ea typeface="ＭＳ Ｐ明朝" panose="02020600040205080304" pitchFamily="18" charset="-128"/>
              </a:rPr>
              <a:t>なり、新たに「大阪・光</a:t>
            </a:r>
            <a:r>
              <a:rPr lang="ja-JP" altLang="en-US" sz="1400" dirty="0">
                <a:latin typeface="ＭＳ Ｐ明朝" panose="02020600040205080304" pitchFamily="18" charset="-128"/>
                <a:ea typeface="ＭＳ Ｐ明朝" panose="02020600040205080304" pitchFamily="18" charset="-128"/>
              </a:rPr>
              <a:t>の饗宴</a:t>
            </a:r>
            <a:r>
              <a:rPr lang="ja-JP" altLang="en-US" sz="1400" dirty="0" smtClean="0">
                <a:latin typeface="ＭＳ Ｐ明朝" panose="02020600040205080304" pitchFamily="18" charset="-128"/>
                <a:ea typeface="ＭＳ Ｐ明朝" panose="02020600040205080304" pitchFamily="18" charset="-128"/>
              </a:rPr>
              <a:t>」として実施（</a:t>
            </a:r>
            <a:r>
              <a:rPr lang="en-US" altLang="ja-JP" sz="1400" dirty="0" smtClean="0">
                <a:latin typeface="ＭＳ Ｐ明朝" panose="02020600040205080304" pitchFamily="18" charset="-128"/>
                <a:ea typeface="ＭＳ Ｐ明朝" panose="02020600040205080304" pitchFamily="18" charset="-128"/>
              </a:rPr>
              <a:t>2013</a:t>
            </a:r>
            <a:r>
              <a:rPr lang="ja-JP" altLang="en-US" sz="1400" dirty="0" smtClean="0">
                <a:latin typeface="ＭＳ Ｐ明朝" panose="02020600040205080304" pitchFamily="18" charset="-128"/>
                <a:ea typeface="ＭＳ Ｐ明朝" panose="02020600040205080304" pitchFamily="18" charset="-128"/>
              </a:rPr>
              <a:t>年度～）</a:t>
            </a:r>
            <a:endParaRPr lang="en-US" altLang="ja-JP" sz="1400" dirty="0" smtClean="0">
              <a:latin typeface="ＭＳ Ｐ明朝" panose="02020600040205080304" pitchFamily="18" charset="-128"/>
              <a:ea typeface="ＭＳ Ｐ明朝" panose="02020600040205080304" pitchFamily="18" charset="-128"/>
            </a:endParaRPr>
          </a:p>
          <a:p>
            <a:pPr marL="723900" indent="-266700">
              <a:lnSpc>
                <a:spcPts val="1600"/>
              </a:lnSpc>
            </a:pPr>
            <a:r>
              <a:rPr lang="ja-JP" altLang="en-US" sz="1400" dirty="0">
                <a:latin typeface="ＭＳ Ｐ明朝" panose="02020600040205080304" pitchFamily="18" charset="-128"/>
                <a:ea typeface="ＭＳ Ｐ明朝" panose="02020600040205080304" pitchFamily="18" charset="-128"/>
              </a:rPr>
              <a:t>　</a:t>
            </a:r>
            <a:r>
              <a:rPr lang="ja-JP" altLang="en-US" sz="1400" dirty="0" smtClean="0">
                <a:latin typeface="ＭＳ Ｐ明朝" panose="02020600040205080304" pitchFamily="18" charset="-128"/>
                <a:ea typeface="ＭＳ Ｐ明朝" panose="02020600040205080304" pitchFamily="18" charset="-128"/>
              </a:rPr>
              <a:t>　　　</a:t>
            </a:r>
            <a:r>
              <a:rPr lang="en-US" altLang="ja-JP" sz="1400" dirty="0" smtClean="0">
                <a:latin typeface="ＭＳ Ｐ明朝" panose="02020600040205080304" pitchFamily="18" charset="-128"/>
                <a:ea typeface="ＭＳ Ｐ明朝" panose="02020600040205080304" pitchFamily="18" charset="-128"/>
              </a:rPr>
              <a:t>2013</a:t>
            </a:r>
            <a:r>
              <a:rPr lang="ja-JP" altLang="en-US" sz="1400" dirty="0">
                <a:latin typeface="ＭＳ Ｐ明朝" panose="02020600040205080304" pitchFamily="18" charset="-128"/>
                <a:ea typeface="ＭＳ Ｐ明朝" panose="02020600040205080304" pitchFamily="18" charset="-128"/>
              </a:rPr>
              <a:t>年度は来場者が</a:t>
            </a:r>
            <a:r>
              <a:rPr lang="en-US" altLang="ja-JP" sz="1400" dirty="0">
                <a:latin typeface="ＭＳ Ｐ明朝" panose="02020600040205080304" pitchFamily="18" charset="-128"/>
                <a:ea typeface="ＭＳ Ｐ明朝" panose="02020600040205080304" pitchFamily="18" charset="-128"/>
              </a:rPr>
              <a:t>500</a:t>
            </a:r>
            <a:r>
              <a:rPr lang="ja-JP" altLang="en-US" sz="1400" dirty="0">
                <a:latin typeface="ＭＳ Ｐ明朝" panose="02020600040205080304" pitchFamily="18" charset="-128"/>
                <a:ea typeface="ＭＳ Ｐ明朝" panose="02020600040205080304" pitchFamily="18" charset="-128"/>
              </a:rPr>
              <a:t>万人を超えるなど、</a:t>
            </a:r>
            <a:r>
              <a:rPr lang="ja-JP" altLang="en-US" sz="1400" dirty="0" smtClean="0">
                <a:latin typeface="ＭＳ Ｐ明朝" panose="02020600040205080304" pitchFamily="18" charset="-128"/>
                <a:ea typeface="ＭＳ Ｐ明朝" panose="02020600040205080304" pitchFamily="18" charset="-128"/>
              </a:rPr>
              <a:t>大阪の</a:t>
            </a:r>
            <a:r>
              <a:rPr lang="ja-JP" altLang="en-US" sz="1400" dirty="0">
                <a:latin typeface="ＭＳ Ｐ明朝" panose="02020600040205080304" pitchFamily="18" charset="-128"/>
                <a:ea typeface="ＭＳ Ｐ明朝" panose="02020600040205080304" pitchFamily="18" charset="-128"/>
              </a:rPr>
              <a:t>冬の風物詩</a:t>
            </a:r>
            <a:r>
              <a:rPr lang="ja-JP" altLang="en-US" sz="1400" dirty="0" smtClean="0">
                <a:latin typeface="ＭＳ Ｐ明朝" panose="02020600040205080304" pitchFamily="18" charset="-128"/>
                <a:ea typeface="ＭＳ Ｐ明朝" panose="02020600040205080304" pitchFamily="18" charset="-128"/>
              </a:rPr>
              <a:t>としてパワーアップ</a:t>
            </a:r>
            <a:endParaRPr lang="ja-JP" altLang="en-US" sz="1400" dirty="0">
              <a:latin typeface="ＭＳ Ｐ明朝" panose="02020600040205080304" pitchFamily="18" charset="-128"/>
              <a:ea typeface="ＭＳ Ｐ明朝" panose="02020600040205080304" pitchFamily="18" charset="-128"/>
            </a:endParaRPr>
          </a:p>
          <a:p>
            <a:pPr marL="723900" indent="-266700">
              <a:lnSpc>
                <a:spcPts val="1600"/>
              </a:lnSpc>
              <a:spcBef>
                <a:spcPts val="600"/>
              </a:spcBef>
            </a:pPr>
            <a:r>
              <a:rPr lang="ja-JP" altLang="en-US" sz="1400" dirty="0">
                <a:latin typeface="ＭＳ Ｐ明朝" panose="02020600040205080304" pitchFamily="18" charset="-128"/>
                <a:ea typeface="ＭＳ Ｐ明朝" panose="02020600040205080304" pitchFamily="18" charset="-128"/>
              </a:rPr>
              <a:t>　　</a:t>
            </a:r>
            <a:r>
              <a:rPr lang="ja-JP" altLang="en-US" sz="1400" dirty="0" smtClean="0">
                <a:latin typeface="ＭＳ Ｐ明朝" panose="02020600040205080304" pitchFamily="18" charset="-128"/>
                <a:ea typeface="ＭＳ Ｐ明朝" panose="02020600040205080304" pitchFamily="18" charset="-128"/>
              </a:rPr>
              <a:t>③既存</a:t>
            </a:r>
            <a:r>
              <a:rPr lang="ja-JP" altLang="en-US" sz="1400" dirty="0">
                <a:latin typeface="ＭＳ Ｐ明朝" panose="02020600040205080304" pitchFamily="18" charset="-128"/>
                <a:ea typeface="ＭＳ Ｐ明朝" panose="02020600040205080304" pitchFamily="18" charset="-128"/>
              </a:rPr>
              <a:t>の観光資源に新たな魅力を付加</a:t>
            </a:r>
          </a:p>
          <a:p>
            <a:pPr marL="723900" indent="-266700">
              <a:lnSpc>
                <a:spcPts val="1600"/>
              </a:lnSpc>
            </a:pPr>
            <a:r>
              <a:rPr lang="ja-JP" altLang="en-US" sz="1400" dirty="0">
                <a:latin typeface="ＭＳ Ｐ明朝" panose="02020600040205080304" pitchFamily="18" charset="-128"/>
                <a:ea typeface="ＭＳ Ｐ明朝" panose="02020600040205080304" pitchFamily="18" charset="-128"/>
              </a:rPr>
              <a:t>　　　　民間事業者による大阪城公園のパークマネジメント事業開始（</a:t>
            </a:r>
            <a:r>
              <a:rPr lang="en-US" altLang="ja-JP" sz="1400" dirty="0">
                <a:latin typeface="ＭＳ Ｐ明朝" panose="02020600040205080304" pitchFamily="18" charset="-128"/>
                <a:ea typeface="ＭＳ Ｐ明朝" panose="02020600040205080304" pitchFamily="18" charset="-128"/>
              </a:rPr>
              <a:t>2015</a:t>
            </a:r>
            <a:r>
              <a:rPr lang="ja-JP" altLang="en-US" sz="1400" dirty="0">
                <a:latin typeface="ＭＳ Ｐ明朝" panose="02020600040205080304" pitchFamily="18" charset="-128"/>
                <a:ea typeface="ＭＳ Ｐ明朝" panose="02020600040205080304" pitchFamily="18" charset="-128"/>
              </a:rPr>
              <a:t>年度～）</a:t>
            </a:r>
            <a:r>
              <a:rPr lang="ja-JP" altLang="en-US" sz="1400" dirty="0" smtClean="0">
                <a:latin typeface="ＭＳ Ｐ明朝" panose="02020600040205080304" pitchFamily="18" charset="-128"/>
                <a:ea typeface="ＭＳ Ｐ明朝" panose="02020600040205080304" pitchFamily="18" charset="-128"/>
              </a:rPr>
              <a:t>　</a:t>
            </a:r>
            <a:endParaRPr lang="en-US" altLang="ja-JP" sz="1400" dirty="0" smtClean="0">
              <a:latin typeface="ＭＳ Ｐ明朝" panose="02020600040205080304" pitchFamily="18" charset="-128"/>
              <a:ea typeface="ＭＳ Ｐ明朝" panose="02020600040205080304" pitchFamily="18" charset="-128"/>
            </a:endParaRPr>
          </a:p>
          <a:p>
            <a:pPr marL="723900" indent="-50800">
              <a:lnSpc>
                <a:spcPts val="1600"/>
              </a:lnSpc>
              <a:spcBef>
                <a:spcPts val="600"/>
              </a:spcBef>
            </a:pPr>
            <a:r>
              <a:rPr lang="ja-JP" altLang="en-US" sz="1400" dirty="0" smtClean="0">
                <a:latin typeface="ＭＳ Ｐ明朝" panose="02020600040205080304" pitchFamily="18" charset="-128"/>
                <a:ea typeface="ＭＳ Ｐ明朝" panose="02020600040205080304" pitchFamily="18" charset="-128"/>
              </a:rPr>
              <a:t>④大阪府域全体</a:t>
            </a:r>
            <a:r>
              <a:rPr lang="ja-JP" altLang="en-US" sz="1400" dirty="0">
                <a:latin typeface="ＭＳ Ｐ明朝" panose="02020600040205080304" pitchFamily="18" charset="-128"/>
                <a:ea typeface="ＭＳ Ｐ明朝" panose="02020600040205080304" pitchFamily="18" charset="-128"/>
              </a:rPr>
              <a:t>を「ミュージアム」に見立て</a:t>
            </a:r>
            <a:r>
              <a:rPr lang="ja-JP" altLang="en-US" sz="1400" dirty="0" smtClean="0">
                <a:latin typeface="ＭＳ Ｐ明朝" panose="02020600040205080304" pitchFamily="18" charset="-128"/>
                <a:ea typeface="ＭＳ Ｐ明朝" panose="02020600040205080304" pitchFamily="18" charset="-128"/>
              </a:rPr>
              <a:t>、内外に発信</a:t>
            </a:r>
            <a:endParaRPr lang="en-US" altLang="ja-JP" sz="1400" dirty="0" smtClean="0">
              <a:latin typeface="ＭＳ Ｐ明朝" panose="02020600040205080304" pitchFamily="18" charset="-128"/>
              <a:ea typeface="ＭＳ Ｐ明朝" panose="02020600040205080304" pitchFamily="18" charset="-128"/>
            </a:endParaRPr>
          </a:p>
          <a:p>
            <a:pPr marL="895350">
              <a:lnSpc>
                <a:spcPts val="1600"/>
              </a:lnSpc>
              <a:tabLst>
                <a:tab pos="628650" algn="l"/>
              </a:tabLst>
            </a:pPr>
            <a:r>
              <a:rPr lang="ja-JP" altLang="en-US" sz="1400" dirty="0" smtClean="0">
                <a:latin typeface="ＭＳ Ｐ明朝" panose="02020600040205080304" pitchFamily="18" charset="-128"/>
                <a:ea typeface="ＭＳ Ｐ明朝" panose="02020600040205080304" pitchFamily="18" charset="-128"/>
              </a:rPr>
              <a:t>府内各地の魅力的な地域資源を発掘・再発見し、磨き・際立たせ、結びつけることにより、大阪のまちの魅力を内外に発信し、</a:t>
            </a:r>
            <a:r>
              <a:rPr lang="en-US" altLang="ja-JP" sz="1400" dirty="0" smtClean="0">
                <a:latin typeface="ＭＳ Ｐ明朝" panose="02020600040205080304" pitchFamily="18" charset="-128"/>
                <a:ea typeface="ＭＳ Ｐ明朝" panose="02020600040205080304" pitchFamily="18" charset="-128"/>
              </a:rPr>
              <a:t>『</a:t>
            </a:r>
            <a:r>
              <a:rPr lang="ja-JP" altLang="en-US" sz="1400" dirty="0">
                <a:latin typeface="ＭＳ Ｐ明朝" panose="02020600040205080304" pitchFamily="18" charset="-128"/>
                <a:ea typeface="ＭＳ Ｐ明朝" panose="02020600040205080304" pitchFamily="18" charset="-128"/>
              </a:rPr>
              <a:t>「明るく」「楽しく」「わくわく」するまち・大阪</a:t>
            </a:r>
            <a:r>
              <a:rPr lang="en-US" altLang="ja-JP" sz="1400" dirty="0">
                <a:latin typeface="ＭＳ Ｐ明朝" panose="02020600040205080304" pitchFamily="18" charset="-128"/>
                <a:ea typeface="ＭＳ Ｐ明朝" panose="02020600040205080304" pitchFamily="18" charset="-128"/>
              </a:rPr>
              <a:t>』</a:t>
            </a:r>
            <a:r>
              <a:rPr lang="ja-JP" altLang="en-US" sz="1400" dirty="0">
                <a:latin typeface="ＭＳ Ｐ明朝" panose="02020600040205080304" pitchFamily="18" charset="-128"/>
                <a:ea typeface="ＭＳ Ｐ明朝" panose="02020600040205080304" pitchFamily="18" charset="-128"/>
              </a:rPr>
              <a:t>の実現を</a:t>
            </a:r>
            <a:r>
              <a:rPr lang="ja-JP" altLang="en-US" sz="1400" dirty="0" smtClean="0">
                <a:latin typeface="ＭＳ Ｐ明朝" panose="02020600040205080304" pitchFamily="18" charset="-128"/>
                <a:ea typeface="ＭＳ Ｐ明朝" panose="02020600040205080304" pitchFamily="18" charset="-128"/>
              </a:rPr>
              <a:t>めざす「大阪ミュージアム構想」を推進。</a:t>
            </a:r>
            <a:r>
              <a:rPr kumimoji="1" lang="ja-JP" altLang="en-US" sz="1400" dirty="0" smtClean="0">
                <a:latin typeface="ＭＳ Ｐ明朝" panose="02020600040205080304" pitchFamily="18" charset="-128"/>
                <a:ea typeface="ＭＳ Ｐ明朝" panose="02020600040205080304" pitchFamily="18" charset="-128"/>
              </a:rPr>
              <a:t>　　</a:t>
            </a:r>
            <a:endParaRPr kumimoji="1" lang="en-US" altLang="ja-JP" sz="1400" dirty="0" smtClean="0">
              <a:latin typeface="ＭＳ Ｐ明朝" panose="02020600040205080304" pitchFamily="18" charset="-128"/>
              <a:ea typeface="ＭＳ Ｐ明朝" panose="02020600040205080304" pitchFamily="18" charset="-128"/>
            </a:endParaRPr>
          </a:p>
          <a:p>
            <a:pPr marL="628650">
              <a:lnSpc>
                <a:spcPts val="1600"/>
              </a:lnSpc>
              <a:spcBef>
                <a:spcPts val="600"/>
              </a:spcBef>
              <a:tabLst>
                <a:tab pos="628650" algn="l"/>
              </a:tabLst>
            </a:pPr>
            <a:r>
              <a:rPr lang="ja-JP" altLang="en-US" sz="1400" dirty="0" smtClean="0">
                <a:latin typeface="ＭＳ Ｐ明朝" panose="02020600040205080304" pitchFamily="18" charset="-128"/>
                <a:ea typeface="ＭＳ Ｐ明朝" panose="02020600040205080304" pitchFamily="18" charset="-128"/>
              </a:rPr>
              <a:t> ⑤</a:t>
            </a:r>
            <a:r>
              <a:rPr kumimoji="1" lang="ja-JP" altLang="en-US" sz="1400" dirty="0" smtClean="0">
                <a:latin typeface="ＭＳ Ｐ明朝" panose="02020600040205080304" pitchFamily="18" charset="-128"/>
                <a:ea typeface="ＭＳ Ｐ明朝" panose="02020600040205080304" pitchFamily="18" charset="-128"/>
              </a:rPr>
              <a:t>オール大阪で観光プロモーション推進体制を構築</a:t>
            </a:r>
            <a:endParaRPr kumimoji="1" lang="en-US" altLang="ja-JP" sz="1400" dirty="0" smtClean="0">
              <a:latin typeface="ＭＳ Ｐ明朝" panose="02020600040205080304" pitchFamily="18" charset="-128"/>
              <a:ea typeface="ＭＳ Ｐ明朝" panose="02020600040205080304" pitchFamily="18" charset="-128"/>
            </a:endParaRPr>
          </a:p>
          <a:p>
            <a:pPr marL="723900" indent="-266700">
              <a:lnSpc>
                <a:spcPts val="1600"/>
              </a:lnSpc>
            </a:pPr>
            <a:r>
              <a:rPr lang="ja-JP" altLang="en-US" sz="1400" dirty="0" smtClean="0">
                <a:latin typeface="ＭＳ Ｐ明朝" panose="02020600040205080304" pitchFamily="18" charset="-128"/>
                <a:ea typeface="ＭＳ Ｐ明朝" panose="02020600040205080304" pitchFamily="18" charset="-128"/>
              </a:rPr>
              <a:t>　　　　「大阪観光局」を府・市・経済界で設置し、民間の観光のプロ人材による観光プロモーションを実施</a:t>
            </a:r>
            <a:endParaRPr kumimoji="1" lang="en-US" altLang="ja-JP" sz="1400" dirty="0" smtClean="0">
              <a:latin typeface="ＭＳ Ｐ明朝" panose="02020600040205080304" pitchFamily="18" charset="-128"/>
              <a:ea typeface="ＭＳ Ｐ明朝" panose="02020600040205080304" pitchFamily="18" charset="-128"/>
            </a:endParaRPr>
          </a:p>
        </p:txBody>
      </p:sp>
      <p:sp>
        <p:nvSpPr>
          <p:cNvPr id="2" name="左中かっこ 1"/>
          <p:cNvSpPr/>
          <p:nvPr/>
        </p:nvSpPr>
        <p:spPr>
          <a:xfrm>
            <a:off x="848545" y="2924944"/>
            <a:ext cx="186614" cy="2160240"/>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7" name="左中かっこ 6"/>
          <p:cNvSpPr/>
          <p:nvPr/>
        </p:nvSpPr>
        <p:spPr>
          <a:xfrm>
            <a:off x="845423" y="5163914"/>
            <a:ext cx="189735" cy="1256159"/>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 name="テキスト ボックス 2"/>
          <p:cNvSpPr txBox="1"/>
          <p:nvPr/>
        </p:nvSpPr>
        <p:spPr>
          <a:xfrm>
            <a:off x="540180" y="3128268"/>
            <a:ext cx="400110" cy="1440160"/>
          </a:xfrm>
          <a:prstGeom prst="rect">
            <a:avLst/>
          </a:prstGeom>
          <a:noFill/>
        </p:spPr>
        <p:txBody>
          <a:bodyPr vert="eaVert" wrap="square" rtlCol="0">
            <a:spAutoFit/>
          </a:bodyPr>
          <a:lstStyle/>
          <a:p>
            <a:r>
              <a:rPr kumimoji="1" lang="ja-JP" altLang="en-US" sz="1400" dirty="0" smtClean="0"/>
              <a:t>大阪市内中心部</a:t>
            </a:r>
            <a:endParaRPr kumimoji="1" lang="ja-JP" altLang="en-US" sz="1400" dirty="0"/>
          </a:p>
        </p:txBody>
      </p:sp>
      <p:sp>
        <p:nvSpPr>
          <p:cNvPr id="10" name="テキスト ボックス 9"/>
          <p:cNvSpPr txBox="1"/>
          <p:nvPr/>
        </p:nvSpPr>
        <p:spPr>
          <a:xfrm>
            <a:off x="540180" y="5319886"/>
            <a:ext cx="400110" cy="1440160"/>
          </a:xfrm>
          <a:prstGeom prst="rect">
            <a:avLst/>
          </a:prstGeom>
          <a:noFill/>
        </p:spPr>
        <p:txBody>
          <a:bodyPr vert="eaVert" wrap="square" rtlCol="0">
            <a:spAutoFit/>
          </a:bodyPr>
          <a:lstStyle/>
          <a:p>
            <a:r>
              <a:rPr kumimoji="1" lang="ja-JP" altLang="en-US" sz="1400" dirty="0" smtClean="0"/>
              <a:t>大阪府域全体</a:t>
            </a:r>
            <a:endParaRPr kumimoji="1" lang="ja-JP" altLang="en-US" sz="1400" dirty="0"/>
          </a:p>
        </p:txBody>
      </p:sp>
      <p:sp>
        <p:nvSpPr>
          <p:cNvPr id="11" name="スライド番号プレースホルダ 10"/>
          <p:cNvSpPr>
            <a:spLocks noGrp="1"/>
          </p:cNvSpPr>
          <p:nvPr>
            <p:ph type="sldNum" sz="quarter" idx="12"/>
          </p:nvPr>
        </p:nvSpPr>
        <p:spPr/>
        <p:txBody>
          <a:bodyPr/>
          <a:lstStyle/>
          <a:p>
            <a:fld id="{37EF5067-3AB7-4642-9103-42CBD40CC6D9}" type="slidenum">
              <a:rPr kumimoji="1" lang="ja-JP" altLang="en-US" smtClean="0"/>
              <a:pPr/>
              <a:t>125</a:t>
            </a:fld>
            <a:endParaRPr kumimoji="1" lang="ja-JP" altLang="en-US" dirty="0"/>
          </a:p>
        </p:txBody>
      </p:sp>
    </p:spTree>
    <p:extLst>
      <p:ext uri="{BB962C8B-B14F-4D97-AF65-F5344CB8AC3E}">
        <p14:creationId xmlns:p14="http://schemas.microsoft.com/office/powerpoint/2010/main" val="512697665"/>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 name="Rectangle 2"/>
          <p:cNvSpPr txBox="1">
            <a:spLocks noChangeArrowheads="1"/>
          </p:cNvSpPr>
          <p:nvPr/>
        </p:nvSpPr>
        <p:spPr bwMode="auto">
          <a:xfrm>
            <a:off x="0" y="-9939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①　大阪市内中心部のまちの特徴を観光資源に　</a:t>
            </a:r>
            <a:r>
              <a:rPr lang="ja-JP" altLang="en-US" sz="1600" b="1" dirty="0" smtClean="0">
                <a:solidFill>
                  <a:schemeClr val="bg1"/>
                </a:solidFill>
                <a:latin typeface="ＭＳ ゴシック" pitchFamily="49" charset="-128"/>
                <a:ea typeface="ＭＳ ゴシック" pitchFamily="49" charset="-128"/>
              </a:rPr>
              <a:t>～水の回廊での「水都大阪」の取り組み～</a:t>
            </a:r>
            <a:endParaRPr lang="en-US" altLang="ja-JP" sz="1600" b="1" dirty="0" smtClean="0">
              <a:solidFill>
                <a:schemeClr val="bg1"/>
              </a:solidFill>
              <a:latin typeface="ＭＳ ゴシック" pitchFamily="49" charset="-128"/>
              <a:ea typeface="ＭＳ ゴシック" pitchFamily="49" charset="-128"/>
            </a:endParaRPr>
          </a:p>
        </p:txBody>
      </p:sp>
      <p:sp>
        <p:nvSpPr>
          <p:cNvPr id="132" name="正方形/長方形 131"/>
          <p:cNvSpPr/>
          <p:nvPr/>
        </p:nvSpPr>
        <p:spPr>
          <a:xfrm>
            <a:off x="104776" y="323641"/>
            <a:ext cx="9734550" cy="924588"/>
          </a:xfrm>
          <a:prstGeom prst="rect">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ja-JP" altLang="en-US" sz="1600" dirty="0" smtClean="0">
                <a:solidFill>
                  <a:sysClr val="windowText" lastClr="000000"/>
                </a:solidFill>
                <a:latin typeface="ＭＳ Ｐゴシック" panose="020B0600070205080204" pitchFamily="50" charset="-128"/>
                <a:ea typeface="ＭＳ Ｐゴシック" panose="020B0600070205080204" pitchFamily="50" charset="-128"/>
              </a:rPr>
              <a:t>＜取り組み成果＞</a:t>
            </a:r>
            <a:endParaRPr lang="en-US" altLang="ja-JP" sz="1600" dirty="0" smtClean="0">
              <a:solidFill>
                <a:sysClr val="windowText" lastClr="000000"/>
              </a:solidFill>
              <a:latin typeface="ＭＳ Ｐゴシック" panose="020B0600070205080204" pitchFamily="50" charset="-128"/>
              <a:ea typeface="ＭＳ Ｐゴシック" panose="020B0600070205080204" pitchFamily="50" charset="-128"/>
            </a:endParaRPr>
          </a:p>
          <a:p>
            <a:pPr marL="179388"/>
            <a:r>
              <a:rPr lang="ja-JP" altLang="en-US" sz="1400" dirty="0" smtClean="0">
                <a:solidFill>
                  <a:schemeClr val="tx1"/>
                </a:solidFill>
                <a:latin typeface="ＭＳ Ｐ明朝" panose="02020600040205080304" pitchFamily="18" charset="-128"/>
                <a:ea typeface="ＭＳ Ｐ明朝" panose="02020600040205080304" pitchFamily="18" charset="-128"/>
              </a:rPr>
              <a:t>都心部にロの字に流れる川（堂島川・土佐堀川、木津川、道頓堀川、東横堀川）からなる水の回廊を有するまちの特徴を活かし、府民・市民・観光客が、水辺で食、イベント、景観等を年間通じて楽しめる、また、中之島、大阪城、道頓堀など大阪を代表する観光スポットをクルーズ船で巡ることができる、「水都大阪」をめざして、ハード・ソフトの整備</a:t>
            </a:r>
            <a:r>
              <a:rPr lang="ja-JP" altLang="en-US" sz="1400" dirty="0" smtClean="0">
                <a:solidFill>
                  <a:sysClr val="windowText" lastClr="000000"/>
                </a:solidFill>
                <a:latin typeface="ＭＳ Ｐ明朝" panose="02020600040205080304" pitchFamily="18" charset="-128"/>
                <a:ea typeface="ＭＳ Ｐ明朝" panose="02020600040205080304" pitchFamily="18" charset="-128"/>
              </a:rPr>
              <a:t>を進めてきた。</a:t>
            </a:r>
            <a:endParaRPr lang="en-US" altLang="ja-JP" sz="1400" dirty="0" smtClean="0">
              <a:solidFill>
                <a:sysClr val="windowText" lastClr="000000"/>
              </a:solidFill>
              <a:latin typeface="ＭＳ Ｐ明朝" panose="02020600040205080304" pitchFamily="18" charset="-128"/>
              <a:ea typeface="ＭＳ Ｐ明朝" panose="02020600040205080304" pitchFamily="18" charset="-128"/>
            </a:endParaRPr>
          </a:p>
          <a:p>
            <a:r>
              <a:rPr lang="ja-JP" altLang="en-US" sz="1400" dirty="0" smtClean="0">
                <a:solidFill>
                  <a:sysClr val="windowText" lastClr="000000"/>
                </a:solidFill>
                <a:latin typeface="+mj-ea"/>
                <a:ea typeface="+mj-ea"/>
              </a:rPr>
              <a:t>　　</a:t>
            </a:r>
            <a:endParaRPr lang="en-US" altLang="ja-JP" sz="1400" dirty="0" smtClean="0">
              <a:solidFill>
                <a:sysClr val="windowText" lastClr="000000"/>
              </a:solidFill>
              <a:latin typeface="+mj-ea"/>
              <a:ea typeface="+mj-ea"/>
            </a:endParaRPr>
          </a:p>
        </p:txBody>
      </p:sp>
      <p:sp>
        <p:nvSpPr>
          <p:cNvPr id="125" name="スライド番号プレースホルダ 124"/>
          <p:cNvSpPr>
            <a:spLocks noGrp="1"/>
          </p:cNvSpPr>
          <p:nvPr>
            <p:ph type="sldNum" sz="quarter" idx="12"/>
          </p:nvPr>
        </p:nvSpPr>
        <p:spPr/>
        <p:txBody>
          <a:bodyPr/>
          <a:lstStyle/>
          <a:p>
            <a:fld id="{37EF5067-3AB7-4642-9103-42CBD40CC6D9}" type="slidenum">
              <a:rPr kumimoji="1" lang="ja-JP" altLang="en-US" smtClean="0"/>
              <a:pPr/>
              <a:t>126</a:t>
            </a:fld>
            <a:endParaRPr kumimoji="1" lang="ja-JP" altLang="en-US" dirty="0"/>
          </a:p>
        </p:txBody>
      </p:sp>
      <p:pic>
        <p:nvPicPr>
          <p:cNvPr id="122882" name="Picture 2"/>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395288" y="1248229"/>
            <a:ext cx="8809037" cy="5395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7284232"/>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 name="正方形/長方形 114"/>
          <p:cNvSpPr/>
          <p:nvPr/>
        </p:nvSpPr>
        <p:spPr>
          <a:xfrm>
            <a:off x="-12936" y="-9509"/>
            <a:ext cx="9918936" cy="700192"/>
          </a:xfrm>
          <a:prstGeom prst="rect">
            <a:avLst/>
          </a:prstGeom>
        </p:spPr>
        <p:txBody>
          <a:bodyPr wrap="square">
            <a:spAutoFit/>
          </a:bodyPr>
          <a:lstStyle/>
          <a:p>
            <a:r>
              <a:rPr lang="ja-JP" altLang="en-US" sz="1400" b="1" u="sng" dirty="0" smtClean="0">
                <a:latin typeface="ＭＳ Ｐゴシック" panose="020B0600070205080204" pitchFamily="50" charset="-128"/>
                <a:ea typeface="ＭＳ Ｐゴシック" panose="020B0600070205080204" pitchFamily="50" charset="-128"/>
              </a:rPr>
              <a:t>「水都大阪」をめざした主な取り組み</a:t>
            </a:r>
            <a:endParaRPr lang="en-US" altLang="ja-JP" sz="1400" b="1" u="sng" dirty="0" smtClean="0">
              <a:latin typeface="ＭＳ Ｐゴシック" panose="020B0600070205080204" pitchFamily="50" charset="-128"/>
              <a:ea typeface="ＭＳ Ｐゴシック" panose="020B0600070205080204" pitchFamily="50" charset="-128"/>
            </a:endParaRPr>
          </a:p>
          <a:p>
            <a:pPr>
              <a:spcBef>
                <a:spcPts val="300"/>
              </a:spcBef>
            </a:pPr>
            <a:r>
              <a:rPr lang="ja-JP" altLang="en-US" sz="1200" dirty="0">
                <a:latin typeface="ＭＳ Ｐ明朝" panose="02020600040205080304" pitchFamily="18" charset="-128"/>
                <a:ea typeface="ＭＳ Ｐ明朝" panose="02020600040205080304" pitchFamily="18" charset="-128"/>
              </a:rPr>
              <a:t> </a:t>
            </a:r>
            <a:r>
              <a:rPr lang="en-US" altLang="ja-JP" sz="1100" dirty="0" smtClean="0">
                <a:latin typeface="ＭＳ Ｐ明朝" panose="02020600040205080304" pitchFamily="18" charset="-128"/>
                <a:ea typeface="ＭＳ Ｐ明朝" panose="02020600040205080304" pitchFamily="18" charset="-128"/>
              </a:rPr>
              <a:t>2001</a:t>
            </a:r>
            <a:r>
              <a:rPr lang="ja-JP" altLang="en-US" sz="1100" dirty="0" smtClean="0">
                <a:latin typeface="ＭＳ Ｐ明朝" panose="02020600040205080304" pitchFamily="18" charset="-128"/>
                <a:ea typeface="ＭＳ Ｐ明朝" panose="02020600040205080304" pitchFamily="18" charset="-128"/>
              </a:rPr>
              <a:t>年に「水都大阪の再生」が</a:t>
            </a:r>
            <a:r>
              <a:rPr lang="ja-JP" altLang="en-US" sz="1100" dirty="0">
                <a:latin typeface="ＭＳ Ｐ明朝" panose="02020600040205080304" pitchFamily="18" charset="-128"/>
                <a:ea typeface="ＭＳ Ｐ明朝" panose="02020600040205080304" pitchFamily="18" charset="-128"/>
              </a:rPr>
              <a:t>国</a:t>
            </a:r>
            <a:r>
              <a:rPr lang="ja-JP" altLang="en-US" sz="1100" dirty="0" smtClean="0">
                <a:latin typeface="ＭＳ Ｐ明朝" panose="02020600040205080304" pitchFamily="18" charset="-128"/>
                <a:ea typeface="ＭＳ Ｐ明朝" panose="02020600040205080304" pitchFamily="18" charset="-128"/>
              </a:rPr>
              <a:t>の都市再生プロジェクトに採択されて以来、水の回廊沿いの遊歩道や船着場の整備、橋梁や護岸などのライトアップ、規制緩和による河川空間での賑わい施設などのハード整備と</a:t>
            </a:r>
            <a:r>
              <a:rPr lang="ja-JP" altLang="en-US" sz="1100" dirty="0">
                <a:latin typeface="ＭＳ Ｐ明朝" panose="02020600040205080304" pitchFamily="18" charset="-128"/>
                <a:ea typeface="ＭＳ Ｐ明朝" panose="02020600040205080304" pitchFamily="18" charset="-128"/>
              </a:rPr>
              <a:t>ともに</a:t>
            </a:r>
            <a:r>
              <a:rPr lang="ja-JP" altLang="en-US" sz="1100" dirty="0" smtClean="0">
                <a:latin typeface="ＭＳ Ｐ明朝" panose="02020600040205080304" pitchFamily="18" charset="-128"/>
                <a:ea typeface="ＭＳ Ｐ明朝" panose="02020600040205080304" pitchFamily="18" charset="-128"/>
              </a:rPr>
              <a:t>、水都大阪</a:t>
            </a:r>
            <a:r>
              <a:rPr lang="en-US" altLang="ja-JP" sz="1100" dirty="0" smtClean="0">
                <a:latin typeface="ＭＳ Ｐ明朝" panose="02020600040205080304" pitchFamily="18" charset="-128"/>
                <a:ea typeface="ＭＳ Ｐ明朝" panose="02020600040205080304" pitchFamily="18" charset="-128"/>
              </a:rPr>
              <a:t>2009</a:t>
            </a:r>
            <a:r>
              <a:rPr lang="ja-JP" altLang="en-US" sz="1100" dirty="0">
                <a:latin typeface="ＭＳ Ｐ明朝" panose="02020600040205080304" pitchFamily="18" charset="-128"/>
                <a:ea typeface="ＭＳ Ｐ明朝" panose="02020600040205080304" pitchFamily="18" charset="-128"/>
              </a:rPr>
              <a:t>や</a:t>
            </a:r>
            <a:r>
              <a:rPr lang="ja-JP" altLang="en-US" sz="1100" dirty="0" smtClean="0">
                <a:latin typeface="ＭＳ Ｐ明朝" panose="02020600040205080304" pitchFamily="18" charset="-128"/>
                <a:ea typeface="ＭＳ Ｐ明朝" panose="02020600040205080304" pitchFamily="18" charset="-128"/>
              </a:rPr>
              <a:t>水都フェスなどのソフト事業を展開し、水都に相応しい水辺を活用した賑わいづくりを推進。</a:t>
            </a:r>
            <a:endParaRPr lang="ja-JP" altLang="en-US" sz="1100" dirty="0">
              <a:latin typeface="ＭＳ Ｐ明朝" panose="02020600040205080304" pitchFamily="18" charset="-128"/>
              <a:ea typeface="ＭＳ Ｐ明朝" panose="02020600040205080304" pitchFamily="18" charset="-128"/>
            </a:endParaRPr>
          </a:p>
        </p:txBody>
      </p:sp>
      <p:pic>
        <p:nvPicPr>
          <p:cNvPr id="123906" name="Picture 2"/>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84138" y="735313"/>
            <a:ext cx="9736137" cy="6078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7" name="スライド番号プレースホルダ 96"/>
          <p:cNvSpPr>
            <a:spLocks noGrp="1"/>
          </p:cNvSpPr>
          <p:nvPr>
            <p:ph type="sldNum" sz="quarter" idx="12"/>
          </p:nvPr>
        </p:nvSpPr>
        <p:spPr/>
        <p:txBody>
          <a:bodyPr/>
          <a:lstStyle/>
          <a:p>
            <a:fld id="{37EF5067-3AB7-4642-9103-42CBD40CC6D9}" type="slidenum">
              <a:rPr kumimoji="1" lang="ja-JP" altLang="en-US" smtClean="0"/>
              <a:pPr/>
              <a:t>127</a:t>
            </a:fld>
            <a:endParaRPr kumimoji="1" lang="ja-JP" altLang="en-US" dirty="0"/>
          </a:p>
        </p:txBody>
      </p:sp>
    </p:spTree>
    <p:extLst>
      <p:ext uri="{BB962C8B-B14F-4D97-AF65-F5344CB8AC3E}">
        <p14:creationId xmlns:p14="http://schemas.microsoft.com/office/powerpoint/2010/main" val="4062459635"/>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0" y="-7143"/>
            <a:ext cx="9673075" cy="360040"/>
          </a:xfrm>
          <a:prstGeom prst="rect">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ja-JP" altLang="en-US" dirty="0" smtClean="0">
                <a:solidFill>
                  <a:schemeClr val="tx1"/>
                </a:solidFill>
                <a:latin typeface="ＭＳ Ｐゴシック" panose="020B0600070205080204" pitchFamily="50" charset="-128"/>
                <a:ea typeface="ＭＳ Ｐゴシック" panose="020B0600070205080204" pitchFamily="50" charset="-128"/>
              </a:rPr>
              <a:t>（参考）これまでの取り組み</a:t>
            </a:r>
            <a:endParaRPr kumimoji="1"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p:txBody>
      </p:sp>
      <p:pic>
        <p:nvPicPr>
          <p:cNvPr id="124930"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90488" y="288208"/>
            <a:ext cx="9723437" cy="6529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2" name="スライド番号プレースホルダ 41"/>
          <p:cNvSpPr>
            <a:spLocks noGrp="1"/>
          </p:cNvSpPr>
          <p:nvPr>
            <p:ph type="sldNum" sz="quarter" idx="12"/>
          </p:nvPr>
        </p:nvSpPr>
        <p:spPr/>
        <p:txBody>
          <a:bodyPr/>
          <a:lstStyle/>
          <a:p>
            <a:fld id="{37EF5067-3AB7-4642-9103-42CBD40CC6D9}" type="slidenum">
              <a:rPr kumimoji="1" lang="ja-JP" altLang="en-US" smtClean="0"/>
              <a:pPr/>
              <a:t>128</a:t>
            </a:fld>
            <a:endParaRPr kumimoji="1" lang="ja-JP" altLang="en-US" dirty="0"/>
          </a:p>
        </p:txBody>
      </p:sp>
    </p:spTree>
    <p:extLst>
      <p:ext uri="{BB962C8B-B14F-4D97-AF65-F5344CB8AC3E}">
        <p14:creationId xmlns:p14="http://schemas.microsoft.com/office/powerpoint/2010/main" val="176701142"/>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②　世界</a:t>
            </a:r>
            <a:r>
              <a:rPr lang="ja-JP" altLang="en-US" sz="2000" b="1" dirty="0">
                <a:solidFill>
                  <a:schemeClr val="bg1"/>
                </a:solidFill>
                <a:latin typeface="ＭＳ ゴシック" pitchFamily="49" charset="-128"/>
                <a:ea typeface="ＭＳ ゴシック" pitchFamily="49" charset="-128"/>
              </a:rPr>
              <a:t>に類を</a:t>
            </a:r>
            <a:r>
              <a:rPr lang="ja-JP" altLang="en-US" sz="2000" b="1" dirty="0" smtClean="0">
                <a:solidFill>
                  <a:schemeClr val="bg1"/>
                </a:solidFill>
                <a:latin typeface="ＭＳ ゴシック" pitchFamily="49" charset="-128"/>
                <a:ea typeface="ＭＳ ゴシック" pitchFamily="49" charset="-128"/>
              </a:rPr>
              <a:t>見ない光景観</a:t>
            </a:r>
            <a:r>
              <a:rPr lang="ja-JP" altLang="en-US" sz="2000" b="1" dirty="0">
                <a:solidFill>
                  <a:schemeClr val="bg1"/>
                </a:solidFill>
                <a:latin typeface="ＭＳ ゴシック" pitchFamily="49" charset="-128"/>
                <a:ea typeface="ＭＳ ゴシック" pitchFamily="49" charset="-128"/>
              </a:rPr>
              <a:t>の</a:t>
            </a:r>
            <a:r>
              <a:rPr lang="ja-JP" altLang="en-US" sz="2000" b="1" dirty="0" smtClean="0">
                <a:solidFill>
                  <a:schemeClr val="bg1"/>
                </a:solidFill>
                <a:latin typeface="ＭＳ ゴシック" pitchFamily="49" charset="-128"/>
                <a:ea typeface="ＭＳ ゴシック" pitchFamily="49" charset="-128"/>
              </a:rPr>
              <a:t>創出　～大阪・光の饗宴事業～</a:t>
            </a:r>
            <a:endParaRPr lang="en-US" altLang="ja-JP" sz="2000" b="1" dirty="0" smtClean="0">
              <a:solidFill>
                <a:schemeClr val="bg1"/>
              </a:solidFill>
              <a:latin typeface="ＭＳ ゴシック" pitchFamily="49" charset="-128"/>
              <a:ea typeface="ＭＳ ゴシック" pitchFamily="49" charset="-128"/>
            </a:endParaRPr>
          </a:p>
        </p:txBody>
      </p:sp>
      <p:sp>
        <p:nvSpPr>
          <p:cNvPr id="29" name="正方形/長方形 28"/>
          <p:cNvSpPr/>
          <p:nvPr/>
        </p:nvSpPr>
        <p:spPr>
          <a:xfrm>
            <a:off x="118271" y="620688"/>
            <a:ext cx="2808000" cy="590465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kumimoji="1" lang="ja-JP" altLang="en-US" dirty="0">
              <a:solidFill>
                <a:schemeClr val="tx1"/>
              </a:solidFill>
            </a:endParaRPr>
          </a:p>
        </p:txBody>
      </p:sp>
      <p:sp>
        <p:nvSpPr>
          <p:cNvPr id="30" name="正方形/長方形 29"/>
          <p:cNvSpPr/>
          <p:nvPr/>
        </p:nvSpPr>
        <p:spPr>
          <a:xfrm>
            <a:off x="3394635" y="620688"/>
            <a:ext cx="2808000" cy="590465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kumimoji="1" lang="ja-JP" altLang="en-US" dirty="0">
              <a:solidFill>
                <a:schemeClr val="tx1"/>
              </a:solidFill>
            </a:endParaRPr>
          </a:p>
        </p:txBody>
      </p:sp>
      <p:sp>
        <p:nvSpPr>
          <p:cNvPr id="31" name="正方形/長方形 30"/>
          <p:cNvSpPr/>
          <p:nvPr/>
        </p:nvSpPr>
        <p:spPr>
          <a:xfrm>
            <a:off x="6718300" y="620688"/>
            <a:ext cx="3059236" cy="590465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kumimoji="1" lang="ja-JP" altLang="en-US" dirty="0">
              <a:solidFill>
                <a:schemeClr val="tx1"/>
              </a:solidFill>
            </a:endParaRPr>
          </a:p>
        </p:txBody>
      </p:sp>
      <p:sp>
        <p:nvSpPr>
          <p:cNvPr id="32" name="右矢印 31"/>
          <p:cNvSpPr/>
          <p:nvPr/>
        </p:nvSpPr>
        <p:spPr>
          <a:xfrm>
            <a:off x="2984016" y="3645024"/>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右矢印 32"/>
          <p:cNvSpPr/>
          <p:nvPr/>
        </p:nvSpPr>
        <p:spPr>
          <a:xfrm>
            <a:off x="6252103" y="3645024"/>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118271" y="557188"/>
            <a:ext cx="2808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ja-JP" altLang="en-US" sz="1600" b="1" dirty="0">
                <a:latin typeface="ＭＳ Ｐゴシック" panose="020B0600070205080204" pitchFamily="50" charset="-128"/>
                <a:ea typeface="ＭＳ Ｐゴシック" panose="020B0600070205080204" pitchFamily="50" charset="-128"/>
              </a:rPr>
              <a:t>２０１１</a:t>
            </a:r>
            <a:r>
              <a:rPr kumimoji="1" lang="ja-JP" altLang="en-US" sz="1600" b="1" dirty="0" smtClean="0">
                <a:latin typeface="ＭＳ Ｐゴシック" panose="020B0600070205080204" pitchFamily="50" charset="-128"/>
                <a:ea typeface="ＭＳ Ｐゴシック" panose="020B0600070205080204" pitchFamily="50" charset="-128"/>
              </a:rPr>
              <a:t>年度</a:t>
            </a:r>
            <a:endParaRPr kumimoji="1" lang="ja-JP" altLang="en-US" sz="1600" b="1" dirty="0">
              <a:latin typeface="ＭＳ Ｐゴシック" panose="020B0600070205080204" pitchFamily="50" charset="-128"/>
              <a:ea typeface="ＭＳ Ｐゴシック" panose="020B0600070205080204" pitchFamily="50" charset="-128"/>
            </a:endParaRPr>
          </a:p>
        </p:txBody>
      </p:sp>
      <p:sp>
        <p:nvSpPr>
          <p:cNvPr id="38" name="正方形/長方形 37"/>
          <p:cNvSpPr/>
          <p:nvPr/>
        </p:nvSpPr>
        <p:spPr>
          <a:xfrm>
            <a:off x="3394635" y="557188"/>
            <a:ext cx="2808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a:latin typeface="ＭＳ Ｐゴシック" panose="020B0600070205080204" pitchFamily="50" charset="-128"/>
                <a:ea typeface="ＭＳ Ｐゴシック" panose="020B0600070205080204" pitchFamily="50" charset="-128"/>
              </a:rPr>
              <a:t>２０１２</a:t>
            </a:r>
            <a:r>
              <a:rPr kumimoji="1" lang="ja-JP" altLang="en-US" sz="1600" b="1" dirty="0" smtClean="0">
                <a:latin typeface="ＭＳ Ｐゴシック" panose="020B0600070205080204" pitchFamily="50" charset="-128"/>
                <a:ea typeface="ＭＳ Ｐゴシック" panose="020B0600070205080204" pitchFamily="50" charset="-128"/>
              </a:rPr>
              <a:t>年度</a:t>
            </a:r>
            <a:endParaRPr kumimoji="1" lang="ja-JP" altLang="en-US" sz="1600" b="1" dirty="0">
              <a:latin typeface="ＭＳ Ｐゴシック" panose="020B0600070205080204" pitchFamily="50" charset="-128"/>
              <a:ea typeface="ＭＳ Ｐゴシック" panose="020B0600070205080204" pitchFamily="50" charset="-128"/>
            </a:endParaRPr>
          </a:p>
        </p:txBody>
      </p:sp>
      <p:sp>
        <p:nvSpPr>
          <p:cNvPr id="39" name="正方形/長方形 38"/>
          <p:cNvSpPr/>
          <p:nvPr/>
        </p:nvSpPr>
        <p:spPr>
          <a:xfrm>
            <a:off x="6718300" y="557188"/>
            <a:ext cx="3059236"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a:latin typeface="ＭＳ Ｐゴシック" panose="020B0600070205080204" pitchFamily="50" charset="-128"/>
                <a:ea typeface="ＭＳ Ｐゴシック" panose="020B0600070205080204" pitchFamily="50" charset="-128"/>
              </a:rPr>
              <a:t>２０１３</a:t>
            </a:r>
            <a:r>
              <a:rPr kumimoji="1" lang="ja-JP" altLang="en-US" sz="1600" b="1" dirty="0" smtClean="0">
                <a:latin typeface="ＭＳ Ｐゴシック" panose="020B0600070205080204" pitchFamily="50" charset="-128"/>
                <a:ea typeface="ＭＳ Ｐゴシック" panose="020B0600070205080204" pitchFamily="50" charset="-128"/>
              </a:rPr>
              <a:t>年度以降</a:t>
            </a:r>
            <a:endParaRPr kumimoji="1" lang="ja-JP" altLang="en-US" sz="1600" b="1" dirty="0">
              <a:latin typeface="ＭＳ Ｐゴシック" panose="020B0600070205080204" pitchFamily="50" charset="-128"/>
              <a:ea typeface="ＭＳ Ｐゴシック" panose="020B0600070205080204" pitchFamily="50" charset="-128"/>
            </a:endParaRPr>
          </a:p>
        </p:txBody>
      </p:sp>
      <p:sp>
        <p:nvSpPr>
          <p:cNvPr id="13" name="角丸四角形 12"/>
          <p:cNvSpPr/>
          <p:nvPr/>
        </p:nvSpPr>
        <p:spPr>
          <a:xfrm>
            <a:off x="261589" y="2208932"/>
            <a:ext cx="2496277" cy="2160240"/>
          </a:xfrm>
          <a:prstGeom prst="roundRect">
            <a:avLst>
              <a:gd name="adj" fmla="val 9025"/>
            </a:avLst>
          </a:prstGeom>
          <a:solidFill>
            <a:schemeClr val="accent6">
              <a:lumMod val="40000"/>
              <a:lumOff val="60000"/>
            </a:schemeClr>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algn="ct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r>
              <a:rPr lang="ja-JP" altLang="en-US" sz="1100" dirty="0" smtClean="0">
                <a:solidFill>
                  <a:schemeClr val="tx1"/>
                </a:solidFill>
                <a:latin typeface="ＭＳ Ｐ明朝" panose="02020600040205080304" pitchFamily="18" charset="-128"/>
                <a:ea typeface="ＭＳ Ｐ明朝" panose="02020600040205080304" pitchFamily="18" charset="-128"/>
              </a:rPr>
              <a:t>水都大阪のシンボルである、中之島を温かな光で包み込み都市魅力を発信し、国内外からの多くの人々を招致（９回目、</a:t>
            </a:r>
            <a:r>
              <a:rPr lang="en-US" altLang="ja-JP" sz="1100" dirty="0" smtClean="0">
                <a:solidFill>
                  <a:schemeClr val="tx1"/>
                </a:solidFill>
                <a:latin typeface="ＭＳ Ｐ明朝" panose="02020600040205080304" pitchFamily="18" charset="-128"/>
                <a:ea typeface="ＭＳ Ｐ明朝" panose="02020600040205080304" pitchFamily="18" charset="-128"/>
              </a:rPr>
              <a:t>2003</a:t>
            </a:r>
            <a:r>
              <a:rPr lang="ja-JP" altLang="en-US" sz="1100" dirty="0" smtClean="0">
                <a:solidFill>
                  <a:schemeClr val="tx1"/>
                </a:solidFill>
                <a:latin typeface="ＭＳ Ｐ明朝" panose="02020600040205080304" pitchFamily="18" charset="-128"/>
                <a:ea typeface="ＭＳ Ｐ明朝" panose="02020600040205080304" pitchFamily="18" charset="-128"/>
              </a:rPr>
              <a:t>年～）</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algn="ct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r>
              <a:rPr lang="ja-JP" altLang="en-US" sz="1200" dirty="0" smtClean="0">
                <a:solidFill>
                  <a:schemeClr val="tx1"/>
                </a:solidFill>
                <a:latin typeface="ＭＳ Ｐ明朝" panose="02020600040205080304" pitchFamily="18" charset="-128"/>
                <a:ea typeface="ＭＳ Ｐ明朝" panose="02020600040205080304" pitchFamily="18" charset="-128"/>
              </a:rPr>
              <a:t>時期：</a:t>
            </a:r>
            <a:r>
              <a:rPr lang="en-US" altLang="ja-JP" sz="1200" dirty="0" smtClean="0">
                <a:solidFill>
                  <a:schemeClr val="tx1"/>
                </a:solidFill>
                <a:latin typeface="ＭＳ Ｐ明朝" panose="02020600040205080304" pitchFamily="18" charset="-128"/>
                <a:ea typeface="ＭＳ Ｐ明朝" panose="02020600040205080304" pitchFamily="18" charset="-128"/>
              </a:rPr>
              <a:t>12</a:t>
            </a:r>
            <a:r>
              <a:rPr lang="ja-JP" altLang="en-US" sz="1200" dirty="0" smtClean="0">
                <a:solidFill>
                  <a:schemeClr val="tx1"/>
                </a:solidFill>
                <a:latin typeface="ＭＳ Ｐ明朝" panose="02020600040205080304" pitchFamily="18" charset="-128"/>
                <a:ea typeface="ＭＳ Ｐ明朝" panose="02020600040205080304" pitchFamily="18" charset="-128"/>
              </a:rPr>
              <a:t>月</a:t>
            </a:r>
            <a:r>
              <a:rPr lang="en-US" altLang="ja-JP" sz="1200" dirty="0" smtClean="0">
                <a:solidFill>
                  <a:schemeClr val="tx1"/>
                </a:solidFill>
                <a:latin typeface="ＭＳ Ｐ明朝" panose="02020600040205080304" pitchFamily="18" charset="-128"/>
                <a:ea typeface="ＭＳ Ｐ明朝" panose="02020600040205080304" pitchFamily="18" charset="-128"/>
              </a:rPr>
              <a:t>1</a:t>
            </a:r>
            <a:r>
              <a:rPr lang="ja-JP" altLang="en-US" sz="1200" dirty="0" smtClean="0">
                <a:solidFill>
                  <a:schemeClr val="tx1"/>
                </a:solidFill>
                <a:latin typeface="ＭＳ Ｐ明朝" panose="02020600040205080304" pitchFamily="18" charset="-128"/>
                <a:ea typeface="ＭＳ Ｐ明朝" panose="02020600040205080304" pitchFamily="18" charset="-128"/>
              </a:rPr>
              <a:t>日～</a:t>
            </a:r>
            <a:r>
              <a:rPr lang="en-US" altLang="ja-JP" sz="1200" dirty="0" smtClean="0">
                <a:solidFill>
                  <a:schemeClr val="tx1"/>
                </a:solidFill>
                <a:latin typeface="ＭＳ Ｐ明朝" panose="02020600040205080304" pitchFamily="18" charset="-128"/>
                <a:ea typeface="ＭＳ Ｐ明朝" panose="02020600040205080304" pitchFamily="18" charset="-128"/>
              </a:rPr>
              <a:t>25</a:t>
            </a:r>
            <a:r>
              <a:rPr lang="ja-JP" altLang="en-US" sz="1200" dirty="0" smtClean="0">
                <a:solidFill>
                  <a:schemeClr val="tx1"/>
                </a:solidFill>
                <a:latin typeface="ＭＳ Ｐ明朝" panose="02020600040205080304" pitchFamily="18" charset="-128"/>
                <a:ea typeface="ＭＳ Ｐ明朝" panose="02020600040205080304" pitchFamily="18" charset="-128"/>
              </a:rPr>
              <a:t>日</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r>
              <a:rPr lang="ja-JP" altLang="en-US" sz="1200" dirty="0" smtClean="0">
                <a:solidFill>
                  <a:schemeClr val="tx1"/>
                </a:solidFill>
                <a:latin typeface="ＭＳ Ｐ明朝" panose="02020600040205080304" pitchFamily="18" charset="-128"/>
                <a:ea typeface="ＭＳ Ｐ明朝" panose="02020600040205080304" pitchFamily="18" charset="-128"/>
              </a:rPr>
              <a:t>場所：大阪市役所～</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r>
              <a:rPr lang="ja-JP" altLang="en-US" sz="1200" dirty="0" smtClean="0">
                <a:solidFill>
                  <a:schemeClr val="tx1"/>
                </a:solidFill>
                <a:latin typeface="ＭＳ Ｐ明朝" panose="02020600040205080304" pitchFamily="18" charset="-128"/>
                <a:ea typeface="ＭＳ Ｐ明朝" panose="02020600040205080304" pitchFamily="18" charset="-128"/>
              </a:rPr>
              <a:t>　　　　中之島公園剣先</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r>
              <a:rPr lang="ja-JP" altLang="en-US" sz="1100" dirty="0" smtClean="0">
                <a:solidFill>
                  <a:schemeClr val="tx1"/>
                </a:solidFill>
                <a:latin typeface="ＭＳ Ｐ明朝" panose="02020600040205080304" pitchFamily="18" charset="-128"/>
                <a:ea typeface="ＭＳ Ｐ明朝" panose="02020600040205080304" pitchFamily="18" charset="-128"/>
              </a:rPr>
              <a:t>主催：ＯＳＡＫＡ光のルネサンス</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r>
              <a:rPr lang="ja-JP" altLang="en-US" sz="1100" dirty="0" smtClean="0">
                <a:solidFill>
                  <a:schemeClr val="tx1"/>
                </a:solidFill>
                <a:latin typeface="ＭＳ Ｐ明朝" panose="02020600040205080304" pitchFamily="18" charset="-128"/>
                <a:ea typeface="ＭＳ Ｐ明朝" panose="02020600040205080304" pitchFamily="18" charset="-128"/>
              </a:rPr>
              <a:t>　　　　実行委員会</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algn="ctr"/>
            <a:r>
              <a:rPr lang="ja-JP" altLang="en-US" sz="1100" dirty="0" smtClean="0">
                <a:solidFill>
                  <a:schemeClr val="tx1"/>
                </a:solidFill>
                <a:latin typeface="ＭＳ Ｐ明朝" panose="02020600040205080304" pitchFamily="18" charset="-128"/>
                <a:ea typeface="ＭＳ Ｐ明朝" panose="02020600040205080304" pitchFamily="18" charset="-128"/>
              </a:rPr>
              <a:t>（構成：大阪市・経済界等）</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algn="ctr"/>
            <a:endParaRPr lang="en-US" altLang="ja-JP" sz="1200" dirty="0" smtClean="0">
              <a:solidFill>
                <a:schemeClr val="tx1"/>
              </a:solidFill>
              <a:latin typeface="ＭＳ Ｐ明朝" panose="02020600040205080304" pitchFamily="18" charset="-128"/>
              <a:ea typeface="ＭＳ Ｐ明朝" panose="02020600040205080304" pitchFamily="18" charset="-128"/>
            </a:endParaRPr>
          </a:p>
        </p:txBody>
      </p:sp>
      <p:sp>
        <p:nvSpPr>
          <p:cNvPr id="15" name="角丸四角形 14"/>
          <p:cNvSpPr/>
          <p:nvPr/>
        </p:nvSpPr>
        <p:spPr>
          <a:xfrm>
            <a:off x="261589" y="4716636"/>
            <a:ext cx="2496277" cy="1722264"/>
          </a:xfrm>
          <a:prstGeom prst="roundRect">
            <a:avLst>
              <a:gd name="adj" fmla="val 12066"/>
            </a:avLst>
          </a:prstGeom>
          <a:solidFill>
            <a:schemeClr val="accent6">
              <a:lumMod val="40000"/>
              <a:lumOff val="60000"/>
            </a:schemeClr>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r>
              <a:rPr lang="ja-JP" altLang="en-US" sz="1100" dirty="0" smtClean="0">
                <a:solidFill>
                  <a:schemeClr val="tx1"/>
                </a:solidFill>
                <a:latin typeface="ＭＳ Ｐ明朝" panose="02020600040205080304" pitchFamily="18" charset="-128"/>
                <a:ea typeface="ＭＳ Ｐ明朝" panose="02020600040205080304" pitchFamily="18" charset="-128"/>
              </a:rPr>
              <a:t>大阪のメインストリートである、御堂筋のイチョウの木にイルミネーションを装飾（３回目、</a:t>
            </a:r>
            <a:r>
              <a:rPr lang="en-US" altLang="ja-JP" sz="1100" dirty="0" smtClean="0">
                <a:solidFill>
                  <a:schemeClr val="tx1"/>
                </a:solidFill>
                <a:latin typeface="ＭＳ Ｐ明朝" panose="02020600040205080304" pitchFamily="18" charset="-128"/>
                <a:ea typeface="ＭＳ Ｐ明朝" panose="02020600040205080304" pitchFamily="18" charset="-128"/>
              </a:rPr>
              <a:t>2009</a:t>
            </a:r>
            <a:r>
              <a:rPr lang="ja-JP" altLang="en-US" sz="1100" dirty="0" smtClean="0">
                <a:solidFill>
                  <a:schemeClr val="tx1"/>
                </a:solidFill>
                <a:latin typeface="ＭＳ Ｐ明朝" panose="02020600040205080304" pitchFamily="18" charset="-128"/>
                <a:ea typeface="ＭＳ Ｐ明朝" panose="02020600040205080304" pitchFamily="18" charset="-128"/>
              </a:rPr>
              <a:t>年～）</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r>
              <a:rPr lang="ja-JP" altLang="en-US" sz="1200" dirty="0" smtClean="0">
                <a:solidFill>
                  <a:schemeClr val="tx1"/>
                </a:solidFill>
                <a:latin typeface="ＭＳ Ｐ明朝" panose="02020600040205080304" pitchFamily="18" charset="-128"/>
                <a:ea typeface="ＭＳ Ｐ明朝" panose="02020600040205080304" pitchFamily="18" charset="-128"/>
              </a:rPr>
              <a:t>時期：</a:t>
            </a:r>
            <a:r>
              <a:rPr lang="en-US" altLang="ja-JP" sz="1200" dirty="0" smtClean="0">
                <a:solidFill>
                  <a:schemeClr val="tx1"/>
                </a:solidFill>
                <a:latin typeface="ＭＳ Ｐ明朝" panose="02020600040205080304" pitchFamily="18" charset="-128"/>
                <a:ea typeface="ＭＳ Ｐ明朝" panose="02020600040205080304" pitchFamily="18" charset="-128"/>
              </a:rPr>
              <a:t>12</a:t>
            </a:r>
            <a:r>
              <a:rPr lang="ja-JP" altLang="en-US" sz="1200" dirty="0" smtClean="0">
                <a:solidFill>
                  <a:schemeClr val="tx1"/>
                </a:solidFill>
                <a:latin typeface="ＭＳ Ｐ明朝" panose="02020600040205080304" pitchFamily="18" charset="-128"/>
                <a:ea typeface="ＭＳ Ｐ明朝" panose="02020600040205080304" pitchFamily="18" charset="-128"/>
              </a:rPr>
              <a:t>月</a:t>
            </a:r>
            <a:r>
              <a:rPr lang="en-US" altLang="ja-JP" sz="1200" dirty="0" smtClean="0">
                <a:solidFill>
                  <a:schemeClr val="tx1"/>
                </a:solidFill>
                <a:latin typeface="ＭＳ Ｐ明朝" panose="02020600040205080304" pitchFamily="18" charset="-128"/>
                <a:ea typeface="ＭＳ Ｐ明朝" panose="02020600040205080304" pitchFamily="18" charset="-128"/>
              </a:rPr>
              <a:t>14</a:t>
            </a:r>
            <a:r>
              <a:rPr lang="ja-JP" altLang="en-US" sz="1200" dirty="0" smtClean="0">
                <a:solidFill>
                  <a:schemeClr val="tx1"/>
                </a:solidFill>
                <a:latin typeface="ＭＳ Ｐ明朝" panose="02020600040205080304" pitchFamily="18" charset="-128"/>
                <a:ea typeface="ＭＳ Ｐ明朝" panose="02020600040205080304" pitchFamily="18" charset="-128"/>
              </a:rPr>
              <a:t>日～</a:t>
            </a:r>
            <a:r>
              <a:rPr lang="en-US" altLang="ja-JP" sz="1200" dirty="0" smtClean="0">
                <a:solidFill>
                  <a:schemeClr val="tx1"/>
                </a:solidFill>
                <a:latin typeface="ＭＳ Ｐ明朝" panose="02020600040205080304" pitchFamily="18" charset="-128"/>
                <a:ea typeface="ＭＳ Ｐ明朝" panose="02020600040205080304" pitchFamily="18" charset="-128"/>
              </a:rPr>
              <a:t>1</a:t>
            </a:r>
            <a:r>
              <a:rPr lang="ja-JP" altLang="en-US" sz="1200" dirty="0" smtClean="0">
                <a:solidFill>
                  <a:schemeClr val="tx1"/>
                </a:solidFill>
                <a:latin typeface="ＭＳ Ｐ明朝" panose="02020600040205080304" pitchFamily="18" charset="-128"/>
                <a:ea typeface="ＭＳ Ｐ明朝" panose="02020600040205080304" pitchFamily="18" charset="-128"/>
              </a:rPr>
              <a:t>月</a:t>
            </a:r>
            <a:r>
              <a:rPr lang="en-US" altLang="ja-JP" sz="1200" dirty="0" smtClean="0">
                <a:solidFill>
                  <a:schemeClr val="tx1"/>
                </a:solidFill>
                <a:latin typeface="ＭＳ Ｐ明朝" panose="02020600040205080304" pitchFamily="18" charset="-128"/>
                <a:ea typeface="ＭＳ Ｐ明朝" panose="02020600040205080304" pitchFamily="18" charset="-128"/>
              </a:rPr>
              <a:t>22</a:t>
            </a:r>
            <a:r>
              <a:rPr lang="ja-JP" altLang="en-US" sz="1200" dirty="0" smtClean="0">
                <a:solidFill>
                  <a:schemeClr val="tx1"/>
                </a:solidFill>
                <a:latin typeface="ＭＳ Ｐ明朝" panose="02020600040205080304" pitchFamily="18" charset="-128"/>
                <a:ea typeface="ＭＳ Ｐ明朝" panose="02020600040205080304" pitchFamily="18" charset="-128"/>
              </a:rPr>
              <a:t>日</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r>
              <a:rPr lang="ja-JP" altLang="en-US" sz="1200" dirty="0" smtClean="0">
                <a:solidFill>
                  <a:schemeClr val="tx1"/>
                </a:solidFill>
                <a:latin typeface="ＭＳ Ｐ明朝" panose="02020600040205080304" pitchFamily="18" charset="-128"/>
                <a:ea typeface="ＭＳ Ｐ明朝" panose="02020600040205080304" pitchFamily="18" charset="-128"/>
              </a:rPr>
              <a:t>場所：御堂筋淀屋橋交差点～</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r>
              <a:rPr lang="ja-JP" altLang="en-US" sz="1200" dirty="0" smtClean="0">
                <a:solidFill>
                  <a:schemeClr val="tx1"/>
                </a:solidFill>
                <a:latin typeface="ＭＳ Ｐ明朝" panose="02020600040205080304" pitchFamily="18" charset="-128"/>
                <a:ea typeface="ＭＳ Ｐ明朝" panose="02020600040205080304" pitchFamily="18" charset="-128"/>
              </a:rPr>
              <a:t>　　　　新橋交差点</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r>
              <a:rPr lang="ja-JP" altLang="en-US" sz="1200" dirty="0" smtClean="0">
                <a:solidFill>
                  <a:schemeClr val="tx1"/>
                </a:solidFill>
                <a:latin typeface="ＭＳ Ｐ明朝" panose="02020600040205080304" pitchFamily="18" charset="-128"/>
                <a:ea typeface="ＭＳ Ｐ明朝" panose="02020600040205080304" pitchFamily="18" charset="-128"/>
              </a:rPr>
              <a:t>主催：大阪府</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p:txBody>
      </p:sp>
      <p:sp>
        <p:nvSpPr>
          <p:cNvPr id="16" name="角丸四角形 15"/>
          <p:cNvSpPr/>
          <p:nvPr/>
        </p:nvSpPr>
        <p:spPr>
          <a:xfrm>
            <a:off x="573623" y="1938040"/>
            <a:ext cx="1872208" cy="432048"/>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smtClean="0">
                <a:solidFill>
                  <a:schemeClr val="tx1"/>
                </a:solidFill>
                <a:latin typeface="ＭＳ Ｐゴシック" panose="020B0600070205080204" pitchFamily="50" charset="-128"/>
                <a:ea typeface="ＭＳ Ｐゴシック" panose="020B0600070205080204" pitchFamily="50" charset="-128"/>
              </a:rPr>
              <a:t>OSAKA</a:t>
            </a:r>
            <a:r>
              <a:rPr lang="ja-JP" altLang="en-US" sz="1200" dirty="0" smtClean="0">
                <a:solidFill>
                  <a:schemeClr val="tx1"/>
                </a:solidFill>
                <a:latin typeface="ＭＳ Ｐゴシック" panose="020B0600070205080204" pitchFamily="50" charset="-128"/>
                <a:ea typeface="ＭＳ Ｐゴシック" panose="020B0600070205080204" pitchFamily="50" charset="-128"/>
              </a:rPr>
              <a:t>光のルネサンス（市主体）</a:t>
            </a:r>
            <a:endParaRPr kumimoji="1" lang="ja-JP" altLang="en-US" sz="1200" dirty="0">
              <a:latin typeface="ＭＳ Ｐゴシック" panose="020B0600070205080204" pitchFamily="50" charset="-128"/>
              <a:ea typeface="ＭＳ Ｐゴシック" panose="020B0600070205080204" pitchFamily="50" charset="-128"/>
            </a:endParaRPr>
          </a:p>
        </p:txBody>
      </p:sp>
      <p:sp>
        <p:nvSpPr>
          <p:cNvPr id="17" name="角丸四角形 16"/>
          <p:cNvSpPr/>
          <p:nvPr/>
        </p:nvSpPr>
        <p:spPr>
          <a:xfrm>
            <a:off x="573623" y="4475212"/>
            <a:ext cx="1872208" cy="432048"/>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ＭＳ Ｐゴシック" panose="020B0600070205080204" pitchFamily="50" charset="-128"/>
                <a:ea typeface="ＭＳ Ｐゴシック" panose="020B0600070205080204" pitchFamily="50" charset="-128"/>
              </a:rPr>
              <a:t>御堂筋イルミネーション</a:t>
            </a:r>
            <a:endParaRPr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pPr algn="ctr"/>
            <a:r>
              <a:rPr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lang="ja-JP" altLang="en-US" sz="1200" dirty="0" smtClean="0">
                <a:solidFill>
                  <a:schemeClr val="tx1"/>
                </a:solidFill>
                <a:latin typeface="ＭＳ Ｐゴシック" panose="020B0600070205080204" pitchFamily="50" charset="-128"/>
                <a:ea typeface="ＭＳ Ｐゴシック" panose="020B0600070205080204" pitchFamily="50" charset="-128"/>
              </a:rPr>
              <a:t>府主体）</a:t>
            </a:r>
            <a:endParaRPr lang="en-US" altLang="ja-JP" sz="1200" dirty="0" smtClean="0">
              <a:solidFill>
                <a:schemeClr val="tx1"/>
              </a:solidFill>
              <a:latin typeface="ＭＳ Ｐゴシック" panose="020B0600070205080204" pitchFamily="50" charset="-128"/>
              <a:ea typeface="ＭＳ Ｐゴシック" panose="020B0600070205080204" pitchFamily="50" charset="-128"/>
            </a:endParaRPr>
          </a:p>
        </p:txBody>
      </p:sp>
      <p:sp>
        <p:nvSpPr>
          <p:cNvPr id="22" name="角丸四角形 21"/>
          <p:cNvSpPr/>
          <p:nvPr/>
        </p:nvSpPr>
        <p:spPr>
          <a:xfrm>
            <a:off x="3517156" y="2446164"/>
            <a:ext cx="2544283" cy="3456384"/>
          </a:xfrm>
          <a:prstGeom prst="roundRect">
            <a:avLst>
              <a:gd name="adj" fmla="val 8924"/>
            </a:avLst>
          </a:prstGeom>
          <a:solidFill>
            <a:schemeClr val="accent6">
              <a:lumMod val="40000"/>
              <a:lumOff val="60000"/>
            </a:schemeClr>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ja-JP" sz="1400" dirty="0" smtClean="0">
              <a:solidFill>
                <a:schemeClr val="tx1"/>
              </a:solidFill>
            </a:endParaRPr>
          </a:p>
          <a:p>
            <a:r>
              <a:rPr lang="ja-JP" altLang="en-US" sz="1400" dirty="0" smtClean="0">
                <a:solidFill>
                  <a:schemeClr val="tx1"/>
                </a:solidFill>
                <a:latin typeface="ＭＳ Ｐゴシック" panose="020B0600070205080204" pitchFamily="50" charset="-128"/>
                <a:ea typeface="ＭＳ Ｐゴシック" panose="020B0600070205080204" pitchFamily="50" charset="-128"/>
              </a:rPr>
              <a:t>○中之島エリア</a:t>
            </a:r>
            <a:endParaRPr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r>
              <a:rPr lang="ja-JP" altLang="en-US" sz="1400" dirty="0" smtClean="0">
                <a:solidFill>
                  <a:schemeClr val="tx1"/>
                </a:solidFill>
                <a:latin typeface="ＭＳ Ｐゴシック" panose="020B0600070205080204" pitchFamily="50" charset="-128"/>
                <a:ea typeface="ＭＳ Ｐゴシック" panose="020B0600070205080204" pitchFamily="50" charset="-128"/>
              </a:rPr>
              <a:t>　（</a:t>
            </a:r>
            <a:r>
              <a:rPr lang="en-US" altLang="ja-JP" sz="1400" dirty="0" smtClean="0">
                <a:solidFill>
                  <a:schemeClr val="tx1"/>
                </a:solidFill>
                <a:latin typeface="ＭＳ Ｐゴシック" panose="020B0600070205080204" pitchFamily="50" charset="-128"/>
                <a:ea typeface="ＭＳ Ｐゴシック" panose="020B0600070205080204" pitchFamily="50" charset="-128"/>
              </a:rPr>
              <a:t>OSAKA</a:t>
            </a:r>
            <a:r>
              <a:rPr lang="ja-JP" altLang="en-US" sz="1400" dirty="0" smtClean="0">
                <a:solidFill>
                  <a:schemeClr val="tx1"/>
                </a:solidFill>
                <a:latin typeface="ＭＳ Ｐゴシック" panose="020B0600070205080204" pitchFamily="50" charset="-128"/>
                <a:ea typeface="ＭＳ Ｐゴシック" panose="020B0600070205080204" pitchFamily="50" charset="-128"/>
              </a:rPr>
              <a:t>光のルネサンス）</a:t>
            </a:r>
            <a:endParaRPr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r>
              <a:rPr lang="ja-JP" altLang="en-US" sz="1200" dirty="0" smtClean="0">
                <a:solidFill>
                  <a:schemeClr val="tx1"/>
                </a:solidFill>
                <a:latin typeface="ＭＳ Ｐ明朝" panose="02020600040205080304" pitchFamily="18" charset="-128"/>
                <a:ea typeface="ＭＳ Ｐ明朝" panose="02020600040205080304" pitchFamily="18" charset="-128"/>
              </a:rPr>
              <a:t>時期：</a:t>
            </a:r>
            <a:r>
              <a:rPr lang="en-US" altLang="ja-JP" sz="1200" dirty="0" smtClean="0">
                <a:solidFill>
                  <a:schemeClr val="tx1"/>
                </a:solidFill>
                <a:latin typeface="ＭＳ Ｐ明朝" panose="02020600040205080304" pitchFamily="18" charset="-128"/>
                <a:ea typeface="ＭＳ Ｐ明朝" panose="02020600040205080304" pitchFamily="18" charset="-128"/>
              </a:rPr>
              <a:t>12</a:t>
            </a:r>
            <a:r>
              <a:rPr lang="ja-JP" altLang="en-US" sz="1200" dirty="0" smtClean="0">
                <a:solidFill>
                  <a:schemeClr val="tx1"/>
                </a:solidFill>
                <a:latin typeface="ＭＳ Ｐ明朝" panose="02020600040205080304" pitchFamily="18" charset="-128"/>
                <a:ea typeface="ＭＳ Ｐ明朝" panose="02020600040205080304" pitchFamily="18" charset="-128"/>
              </a:rPr>
              <a:t>月</a:t>
            </a:r>
            <a:r>
              <a:rPr lang="en-US" altLang="ja-JP" sz="1200" dirty="0" smtClean="0">
                <a:solidFill>
                  <a:schemeClr val="tx1"/>
                </a:solidFill>
                <a:latin typeface="ＭＳ Ｐ明朝" panose="02020600040205080304" pitchFamily="18" charset="-128"/>
                <a:ea typeface="ＭＳ Ｐ明朝" panose="02020600040205080304" pitchFamily="18" charset="-128"/>
              </a:rPr>
              <a:t>1</a:t>
            </a:r>
            <a:r>
              <a:rPr lang="ja-JP" altLang="en-US" sz="1200" dirty="0" smtClean="0">
                <a:solidFill>
                  <a:schemeClr val="tx1"/>
                </a:solidFill>
                <a:latin typeface="ＭＳ Ｐ明朝" panose="02020600040205080304" pitchFamily="18" charset="-128"/>
                <a:ea typeface="ＭＳ Ｐ明朝" panose="02020600040205080304" pitchFamily="18" charset="-128"/>
              </a:rPr>
              <a:t>日～</a:t>
            </a:r>
            <a:r>
              <a:rPr lang="en-US" altLang="ja-JP" sz="1200" dirty="0" smtClean="0">
                <a:solidFill>
                  <a:schemeClr val="tx1"/>
                </a:solidFill>
                <a:latin typeface="ＭＳ Ｐ明朝" panose="02020600040205080304" pitchFamily="18" charset="-128"/>
                <a:ea typeface="ＭＳ Ｐ明朝" panose="02020600040205080304" pitchFamily="18" charset="-128"/>
              </a:rPr>
              <a:t>30</a:t>
            </a:r>
            <a:r>
              <a:rPr lang="ja-JP" altLang="en-US" sz="1200" dirty="0" smtClean="0">
                <a:solidFill>
                  <a:schemeClr val="tx1"/>
                </a:solidFill>
                <a:latin typeface="ＭＳ Ｐ明朝" panose="02020600040205080304" pitchFamily="18" charset="-128"/>
                <a:ea typeface="ＭＳ Ｐ明朝" panose="02020600040205080304" pitchFamily="18" charset="-128"/>
              </a:rPr>
              <a:t>日</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r>
              <a:rPr lang="ja-JP" altLang="en-US" sz="1200" dirty="0" smtClean="0">
                <a:solidFill>
                  <a:schemeClr val="tx1"/>
                </a:solidFill>
                <a:latin typeface="ＭＳ Ｐ明朝" panose="02020600040205080304" pitchFamily="18" charset="-128"/>
                <a:ea typeface="ＭＳ Ｐ明朝" panose="02020600040205080304" pitchFamily="18" charset="-128"/>
              </a:rPr>
              <a:t>場所：大阪市役所～</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r>
              <a:rPr lang="ja-JP" altLang="en-US" sz="1200" dirty="0" smtClean="0">
                <a:solidFill>
                  <a:schemeClr val="tx1"/>
                </a:solidFill>
                <a:latin typeface="ＭＳ Ｐ明朝" panose="02020600040205080304" pitchFamily="18" charset="-128"/>
                <a:ea typeface="ＭＳ Ｐ明朝" panose="02020600040205080304" pitchFamily="18" charset="-128"/>
              </a:rPr>
              <a:t>　　　　中之島公園剣先</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endParaRPr lang="en-US" altLang="ja-JP" sz="1100" dirty="0" smtClean="0">
              <a:solidFill>
                <a:schemeClr val="tx1"/>
              </a:solidFill>
            </a:endParaRPr>
          </a:p>
          <a:p>
            <a:r>
              <a:rPr lang="ja-JP" altLang="en-US" sz="1400" dirty="0" smtClean="0">
                <a:solidFill>
                  <a:schemeClr val="tx1"/>
                </a:solidFill>
                <a:latin typeface="ＭＳ Ｐゴシック" panose="020B0600070205080204" pitchFamily="50" charset="-128"/>
                <a:ea typeface="ＭＳ Ｐゴシック" panose="020B0600070205080204" pitchFamily="50" charset="-128"/>
              </a:rPr>
              <a:t>○御堂筋エリア</a:t>
            </a:r>
            <a:endParaRPr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r>
              <a:rPr lang="ja-JP" altLang="en-US" sz="1400" dirty="0" smtClean="0">
                <a:solidFill>
                  <a:schemeClr val="tx1"/>
                </a:solidFill>
                <a:latin typeface="ＭＳ Ｐゴシック" panose="020B0600070205080204" pitchFamily="50" charset="-128"/>
                <a:ea typeface="ＭＳ Ｐゴシック" panose="020B0600070205080204" pitchFamily="50" charset="-128"/>
              </a:rPr>
              <a:t>　（御堂筋イルミネーション）</a:t>
            </a:r>
            <a:endParaRPr lang="en-US" altLang="ja-JP" sz="1400" dirty="0" smtClean="0">
              <a:solidFill>
                <a:schemeClr val="tx1"/>
              </a:solidFill>
              <a:latin typeface="ＭＳ Ｐゴシック" panose="020B0600070205080204" pitchFamily="50" charset="-128"/>
              <a:ea typeface="ＭＳ Ｐゴシック" panose="020B0600070205080204" pitchFamily="50" charset="-128"/>
            </a:endParaRPr>
          </a:p>
          <a:p>
            <a:r>
              <a:rPr lang="ja-JP" altLang="en-US" sz="1200" dirty="0" smtClean="0">
                <a:solidFill>
                  <a:schemeClr val="tx1"/>
                </a:solidFill>
                <a:latin typeface="ＭＳ Ｐ明朝" panose="02020600040205080304" pitchFamily="18" charset="-128"/>
                <a:ea typeface="ＭＳ Ｐ明朝" panose="02020600040205080304" pitchFamily="18" charset="-128"/>
              </a:rPr>
              <a:t>時期：</a:t>
            </a:r>
            <a:r>
              <a:rPr lang="en-US" altLang="ja-JP" sz="1200" dirty="0" smtClean="0">
                <a:solidFill>
                  <a:schemeClr val="tx1"/>
                </a:solidFill>
                <a:latin typeface="ＭＳ Ｐ明朝" panose="02020600040205080304" pitchFamily="18" charset="-128"/>
                <a:ea typeface="ＭＳ Ｐ明朝" panose="02020600040205080304" pitchFamily="18" charset="-128"/>
              </a:rPr>
              <a:t>12</a:t>
            </a:r>
            <a:r>
              <a:rPr lang="ja-JP" altLang="en-US" sz="1200" dirty="0" smtClean="0">
                <a:solidFill>
                  <a:schemeClr val="tx1"/>
                </a:solidFill>
                <a:latin typeface="ＭＳ Ｐ明朝" panose="02020600040205080304" pitchFamily="18" charset="-128"/>
                <a:ea typeface="ＭＳ Ｐ明朝" panose="02020600040205080304" pitchFamily="18" charset="-128"/>
              </a:rPr>
              <a:t>月</a:t>
            </a:r>
            <a:r>
              <a:rPr lang="en-US" altLang="ja-JP" sz="1200" dirty="0" smtClean="0">
                <a:solidFill>
                  <a:schemeClr val="tx1"/>
                </a:solidFill>
                <a:latin typeface="ＭＳ Ｐ明朝" panose="02020600040205080304" pitchFamily="18" charset="-128"/>
                <a:ea typeface="ＭＳ Ｐ明朝" panose="02020600040205080304" pitchFamily="18" charset="-128"/>
              </a:rPr>
              <a:t>14</a:t>
            </a:r>
            <a:r>
              <a:rPr lang="ja-JP" altLang="en-US" sz="1200" dirty="0" smtClean="0">
                <a:solidFill>
                  <a:schemeClr val="tx1"/>
                </a:solidFill>
                <a:latin typeface="ＭＳ Ｐ明朝" panose="02020600040205080304" pitchFamily="18" charset="-128"/>
                <a:ea typeface="ＭＳ Ｐ明朝" panose="02020600040205080304" pitchFamily="18" charset="-128"/>
              </a:rPr>
              <a:t>日～</a:t>
            </a:r>
            <a:r>
              <a:rPr lang="en-US" altLang="ja-JP" sz="1200" dirty="0" smtClean="0">
                <a:solidFill>
                  <a:schemeClr val="tx1"/>
                </a:solidFill>
                <a:latin typeface="ＭＳ Ｐ明朝" panose="02020600040205080304" pitchFamily="18" charset="-128"/>
                <a:ea typeface="ＭＳ Ｐ明朝" panose="02020600040205080304" pitchFamily="18" charset="-128"/>
              </a:rPr>
              <a:t>1</a:t>
            </a:r>
            <a:r>
              <a:rPr lang="ja-JP" altLang="en-US" sz="1200" dirty="0" smtClean="0">
                <a:solidFill>
                  <a:schemeClr val="tx1"/>
                </a:solidFill>
                <a:latin typeface="ＭＳ Ｐ明朝" panose="02020600040205080304" pitchFamily="18" charset="-128"/>
                <a:ea typeface="ＭＳ Ｐ明朝" panose="02020600040205080304" pitchFamily="18" charset="-128"/>
              </a:rPr>
              <a:t>月</a:t>
            </a:r>
            <a:r>
              <a:rPr lang="en-US" altLang="ja-JP" sz="1200" dirty="0" smtClean="0">
                <a:solidFill>
                  <a:schemeClr val="tx1"/>
                </a:solidFill>
                <a:latin typeface="ＭＳ Ｐ明朝" panose="02020600040205080304" pitchFamily="18" charset="-128"/>
                <a:ea typeface="ＭＳ Ｐ明朝" panose="02020600040205080304" pitchFamily="18" charset="-128"/>
              </a:rPr>
              <a:t>20</a:t>
            </a:r>
            <a:r>
              <a:rPr lang="ja-JP" altLang="en-US" sz="1200" dirty="0" smtClean="0">
                <a:solidFill>
                  <a:schemeClr val="tx1"/>
                </a:solidFill>
                <a:latin typeface="ＭＳ Ｐ明朝" panose="02020600040205080304" pitchFamily="18" charset="-128"/>
                <a:ea typeface="ＭＳ Ｐ明朝" panose="02020600040205080304" pitchFamily="18" charset="-128"/>
              </a:rPr>
              <a:t>日</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r>
              <a:rPr lang="ja-JP" altLang="en-US" sz="1200" dirty="0" smtClean="0">
                <a:solidFill>
                  <a:schemeClr val="tx1"/>
                </a:solidFill>
                <a:latin typeface="ＭＳ Ｐ明朝" panose="02020600040205080304" pitchFamily="18" charset="-128"/>
                <a:ea typeface="ＭＳ Ｐ明朝" panose="02020600040205080304" pitchFamily="18" charset="-128"/>
              </a:rPr>
              <a:t>場所：御堂筋淀屋橋交差点～</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r>
              <a:rPr lang="ja-JP" altLang="en-US" sz="1200" dirty="0" smtClean="0">
                <a:solidFill>
                  <a:schemeClr val="tx1"/>
                </a:solidFill>
                <a:latin typeface="ＭＳ Ｐ明朝" panose="02020600040205080304" pitchFamily="18" charset="-128"/>
                <a:ea typeface="ＭＳ Ｐ明朝" panose="02020600040205080304" pitchFamily="18" charset="-128"/>
              </a:rPr>
              <a:t>　　　　新橋交差点</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endParaRPr lang="en-US" altLang="ja-JP" sz="1100" dirty="0" smtClean="0">
              <a:solidFill>
                <a:schemeClr val="tx1"/>
              </a:solidFill>
            </a:endParaRPr>
          </a:p>
          <a:p>
            <a:endParaRPr lang="en-US" altLang="ja-JP" sz="1100" dirty="0" smtClean="0">
              <a:solidFill>
                <a:schemeClr val="tx1"/>
              </a:solidFill>
            </a:endParaRPr>
          </a:p>
          <a:p>
            <a:r>
              <a:rPr lang="ja-JP" altLang="en-US" sz="1100" dirty="0" smtClean="0">
                <a:solidFill>
                  <a:schemeClr val="tx1"/>
                </a:solidFill>
                <a:latin typeface="ＭＳ Ｐ明朝" panose="02020600040205080304" pitchFamily="18" charset="-128"/>
                <a:ea typeface="ＭＳ Ｐ明朝" panose="02020600040205080304" pitchFamily="18" charset="-128"/>
              </a:rPr>
              <a:t>主催：ＯＳＡＫＡ光のルネサンス</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r>
              <a:rPr lang="ja-JP" altLang="en-US" sz="1100" dirty="0" smtClean="0">
                <a:solidFill>
                  <a:schemeClr val="tx1"/>
                </a:solidFill>
                <a:latin typeface="ＭＳ Ｐ明朝" panose="02020600040205080304" pitchFamily="18" charset="-128"/>
                <a:ea typeface="ＭＳ Ｐ明朝" panose="02020600040205080304" pitchFamily="18" charset="-128"/>
              </a:rPr>
              <a:t>　　　　実行委員会</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r>
              <a:rPr lang="ja-JP" altLang="en-US" sz="1100" dirty="0" smtClean="0">
                <a:solidFill>
                  <a:schemeClr val="tx1"/>
                </a:solidFill>
                <a:latin typeface="ＭＳ Ｐ明朝" panose="02020600040205080304" pitchFamily="18" charset="-128"/>
                <a:ea typeface="ＭＳ Ｐ明朝" panose="02020600040205080304" pitchFamily="18" charset="-128"/>
              </a:rPr>
              <a:t>（構成：大阪市・大阪府・経済界等）</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algn="ctr"/>
            <a:endParaRPr lang="en-US" altLang="ja-JP" sz="1200" dirty="0" smtClean="0">
              <a:solidFill>
                <a:schemeClr val="tx1"/>
              </a:solidFill>
            </a:endParaRPr>
          </a:p>
        </p:txBody>
      </p:sp>
      <p:sp>
        <p:nvSpPr>
          <p:cNvPr id="23" name="角丸四角形 22"/>
          <p:cNvSpPr/>
          <p:nvPr/>
        </p:nvSpPr>
        <p:spPr>
          <a:xfrm>
            <a:off x="3853193" y="2208832"/>
            <a:ext cx="1872208" cy="432048"/>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smtClean="0">
                <a:solidFill>
                  <a:schemeClr val="tx1"/>
                </a:solidFill>
                <a:latin typeface="ＭＳ Ｐゴシック" panose="020B0600070205080204" pitchFamily="50" charset="-128"/>
                <a:ea typeface="ＭＳ Ｐゴシック" panose="020B0600070205080204" pitchFamily="50" charset="-128"/>
              </a:rPr>
              <a:t>OSAKA</a:t>
            </a:r>
            <a:r>
              <a:rPr lang="ja-JP" altLang="en-US" sz="1200" dirty="0" smtClean="0">
                <a:solidFill>
                  <a:schemeClr val="tx1"/>
                </a:solidFill>
                <a:latin typeface="ＭＳ Ｐゴシック" panose="020B0600070205080204" pitchFamily="50" charset="-128"/>
                <a:ea typeface="ＭＳ Ｐゴシック" panose="020B0600070205080204" pitchFamily="50" charset="-128"/>
              </a:rPr>
              <a:t>光のルネサンス</a:t>
            </a:r>
            <a:endParaRPr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pPr algn="ctr"/>
            <a:r>
              <a:rPr lang="ja-JP" altLang="en-US" sz="1200" dirty="0" smtClean="0">
                <a:solidFill>
                  <a:schemeClr val="tx1"/>
                </a:solidFill>
                <a:latin typeface="ＭＳ Ｐゴシック" panose="020B0600070205080204" pitchFamily="50" charset="-128"/>
                <a:ea typeface="ＭＳ Ｐゴシック" panose="020B0600070205080204" pitchFamily="50" charset="-128"/>
              </a:rPr>
              <a:t>（府・市主体）</a:t>
            </a:r>
            <a:endParaRPr kumimoji="1" lang="ja-JP" altLang="en-US" sz="1200" dirty="0">
              <a:latin typeface="ＭＳ Ｐゴシック" panose="020B0600070205080204" pitchFamily="50" charset="-128"/>
              <a:ea typeface="ＭＳ Ｐゴシック" panose="020B0600070205080204" pitchFamily="50" charset="-128"/>
            </a:endParaRPr>
          </a:p>
        </p:txBody>
      </p:sp>
      <p:sp>
        <p:nvSpPr>
          <p:cNvPr id="26" name="角丸四角形 25"/>
          <p:cNvSpPr/>
          <p:nvPr/>
        </p:nvSpPr>
        <p:spPr>
          <a:xfrm>
            <a:off x="6832600" y="2441476"/>
            <a:ext cx="2844799" cy="3959324"/>
          </a:xfrm>
          <a:prstGeom prst="roundRect">
            <a:avLst>
              <a:gd name="adj" fmla="val 6612"/>
            </a:avLst>
          </a:prstGeom>
          <a:solidFill>
            <a:schemeClr val="accent6">
              <a:lumMod val="40000"/>
              <a:lumOff val="60000"/>
            </a:schemeClr>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ja-JP" sz="1100" dirty="0" smtClean="0">
              <a:solidFill>
                <a:schemeClr val="tx1"/>
              </a:solidFill>
            </a:endParaRPr>
          </a:p>
          <a:p>
            <a:endParaRPr lang="en-US" altLang="ja-JP" sz="1100" dirty="0" smtClean="0">
              <a:solidFill>
                <a:schemeClr val="tx1"/>
              </a:solidFill>
            </a:endParaRPr>
          </a:p>
          <a:p>
            <a:endParaRPr lang="en-US" altLang="ja-JP" sz="1100" dirty="0" smtClean="0">
              <a:solidFill>
                <a:schemeClr val="tx1"/>
              </a:solidFill>
            </a:endParaRPr>
          </a:p>
          <a:p>
            <a:endParaRPr lang="en-US" altLang="ja-JP" sz="1100" dirty="0" smtClean="0">
              <a:solidFill>
                <a:schemeClr val="tx1"/>
              </a:solidFill>
            </a:endParaRPr>
          </a:p>
          <a:p>
            <a:endParaRPr lang="en-US" altLang="ja-JP" sz="1100" dirty="0" smtClean="0">
              <a:solidFill>
                <a:schemeClr val="tx1"/>
              </a:solidFill>
            </a:endParaRPr>
          </a:p>
          <a:p>
            <a:endParaRPr lang="en-US" altLang="ja-JP" sz="1100" dirty="0" smtClean="0">
              <a:solidFill>
                <a:schemeClr val="tx1"/>
              </a:solidFill>
            </a:endParaRPr>
          </a:p>
          <a:p>
            <a:endParaRPr lang="en-US" altLang="ja-JP" sz="1100" dirty="0" smtClean="0">
              <a:solidFill>
                <a:schemeClr val="tx1"/>
              </a:solidFill>
            </a:endParaRPr>
          </a:p>
          <a:p>
            <a:endParaRPr lang="en-US" altLang="ja-JP" sz="1100" dirty="0" smtClean="0">
              <a:solidFill>
                <a:schemeClr val="tx1"/>
              </a:solidFill>
            </a:endParaRPr>
          </a:p>
          <a:p>
            <a:endParaRPr lang="en-US" altLang="ja-JP" sz="1100" dirty="0" smtClean="0">
              <a:solidFill>
                <a:schemeClr val="tx1"/>
              </a:solidFill>
            </a:endParaRPr>
          </a:p>
          <a:p>
            <a:endParaRPr lang="en-US" altLang="ja-JP" sz="1100" dirty="0" smtClean="0">
              <a:solidFill>
                <a:schemeClr val="tx1"/>
              </a:solidFill>
            </a:endParaRPr>
          </a:p>
          <a:p>
            <a:endParaRPr lang="en-US" altLang="ja-JP" sz="1100" dirty="0" smtClean="0">
              <a:solidFill>
                <a:schemeClr val="tx1"/>
              </a:solidFill>
            </a:endParaRPr>
          </a:p>
          <a:p>
            <a:endParaRPr lang="en-US" altLang="ja-JP" sz="1100" dirty="0" smtClean="0">
              <a:solidFill>
                <a:schemeClr val="tx1"/>
              </a:solidFill>
            </a:endParaRPr>
          </a:p>
          <a:p>
            <a:pPr algn="ctr"/>
            <a:endParaRPr lang="en-US" altLang="ja-JP" sz="1200" dirty="0" smtClean="0">
              <a:solidFill>
                <a:schemeClr val="tx1"/>
              </a:solidFill>
            </a:endParaRPr>
          </a:p>
        </p:txBody>
      </p:sp>
      <p:sp>
        <p:nvSpPr>
          <p:cNvPr id="27" name="角丸四角形 26"/>
          <p:cNvSpPr/>
          <p:nvPr/>
        </p:nvSpPr>
        <p:spPr>
          <a:xfrm>
            <a:off x="7293260" y="2229272"/>
            <a:ext cx="1872208" cy="424408"/>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大阪・光の饗宴</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p:txBody>
      </p:sp>
      <p:sp>
        <p:nvSpPr>
          <p:cNvPr id="28" name="角丸四角形 27"/>
          <p:cNvSpPr/>
          <p:nvPr/>
        </p:nvSpPr>
        <p:spPr>
          <a:xfrm>
            <a:off x="7006626" y="3085728"/>
            <a:ext cx="2496277" cy="1152128"/>
          </a:xfrm>
          <a:prstGeom prst="roundRect">
            <a:avLst/>
          </a:prstGeom>
          <a:solidFill>
            <a:schemeClr val="accent3">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dirty="0" smtClean="0">
                <a:solidFill>
                  <a:schemeClr val="tx1"/>
                </a:solidFill>
                <a:latin typeface="ＭＳ Ｐ明朝" panose="02020600040205080304" pitchFamily="18" charset="-128"/>
                <a:ea typeface="ＭＳ Ｐ明朝" panose="02020600040205080304" pitchFamily="18" charset="-128"/>
              </a:rPr>
              <a:t>・ＯＳＡＫＡ光のルネサンス</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algn="ctr"/>
            <a:r>
              <a:rPr kumimoji="1" lang="ja-JP" altLang="en-US" sz="1100" dirty="0" smtClean="0">
                <a:solidFill>
                  <a:schemeClr val="tx1"/>
                </a:solidFill>
                <a:latin typeface="ＭＳ Ｐ明朝" panose="02020600040205080304" pitchFamily="18" charset="-128"/>
                <a:ea typeface="ＭＳ Ｐ明朝" panose="02020600040205080304" pitchFamily="18" charset="-128"/>
              </a:rPr>
              <a:t>・御堂筋イルミネーション</a:t>
            </a:r>
            <a:endParaRPr kumimoji="1" lang="en-US" altLang="ja-JP" sz="1100" dirty="0" smtClean="0">
              <a:solidFill>
                <a:schemeClr val="tx1"/>
              </a:solidFill>
              <a:latin typeface="ＭＳ Ｐ明朝" panose="02020600040205080304" pitchFamily="18" charset="-128"/>
              <a:ea typeface="ＭＳ Ｐ明朝" panose="02020600040205080304" pitchFamily="18" charset="-128"/>
            </a:endParaRPr>
          </a:p>
          <a:p>
            <a:pPr algn="ctr"/>
            <a:r>
              <a:rPr lang="ja-JP" altLang="en-US" sz="1050" dirty="0" smtClean="0">
                <a:solidFill>
                  <a:schemeClr val="tx1"/>
                </a:solidFill>
                <a:latin typeface="ＭＳ Ｐ明朝" panose="02020600040205080304" pitchFamily="18" charset="-128"/>
                <a:ea typeface="ＭＳ Ｐ明朝" panose="02020600040205080304" pitchFamily="18" charset="-128"/>
              </a:rPr>
              <a:t>（</a:t>
            </a:r>
            <a:r>
              <a:rPr lang="en-US" altLang="ja-JP" sz="1050" dirty="0" smtClean="0">
                <a:solidFill>
                  <a:schemeClr val="tx1"/>
                </a:solidFill>
                <a:latin typeface="ＭＳ Ｐ明朝" panose="02020600040205080304" pitchFamily="18" charset="-128"/>
                <a:ea typeface="ＭＳ Ｐ明朝" panose="02020600040205080304" pitchFamily="18" charset="-128"/>
              </a:rPr>
              <a:t>2014</a:t>
            </a:r>
            <a:r>
              <a:rPr lang="ja-JP" altLang="en-US" sz="1050" dirty="0" smtClean="0">
                <a:solidFill>
                  <a:schemeClr val="tx1"/>
                </a:solidFill>
                <a:latin typeface="ＭＳ Ｐ明朝" panose="02020600040205080304" pitchFamily="18" charset="-128"/>
                <a:ea typeface="ＭＳ Ｐ明朝" panose="02020600040205080304" pitchFamily="18" charset="-128"/>
              </a:rPr>
              <a:t>年：淀屋橋～難波西口まで延伸）</a:t>
            </a:r>
            <a:endParaRPr lang="en-US" altLang="ja-JP" sz="1050" dirty="0" smtClean="0">
              <a:solidFill>
                <a:schemeClr val="tx1"/>
              </a:solidFill>
              <a:latin typeface="ＭＳ Ｐ明朝" panose="02020600040205080304" pitchFamily="18" charset="-128"/>
              <a:ea typeface="ＭＳ Ｐ明朝" panose="02020600040205080304" pitchFamily="18" charset="-128"/>
            </a:endParaRPr>
          </a:p>
          <a:p>
            <a:pPr algn="ctr"/>
            <a:r>
              <a:rPr kumimoji="1" lang="ja-JP" altLang="en-US" sz="1100" dirty="0" smtClean="0">
                <a:solidFill>
                  <a:schemeClr val="tx1"/>
                </a:solidFill>
                <a:latin typeface="ＭＳ Ｐ明朝" panose="02020600040205080304" pitchFamily="18" charset="-128"/>
                <a:ea typeface="ＭＳ Ｐ明朝" panose="02020600040205080304" pitchFamily="18" charset="-128"/>
              </a:rPr>
              <a:t>主催：大阪・光の饗宴実行委員会</a:t>
            </a:r>
            <a:endParaRPr kumimoji="1" lang="en-US" altLang="ja-JP" sz="1100" dirty="0" smtClean="0">
              <a:solidFill>
                <a:schemeClr val="tx1"/>
              </a:solidFill>
              <a:latin typeface="ＭＳ Ｐ明朝" panose="02020600040205080304" pitchFamily="18" charset="-128"/>
              <a:ea typeface="ＭＳ Ｐ明朝" panose="02020600040205080304" pitchFamily="18" charset="-128"/>
            </a:endParaRPr>
          </a:p>
          <a:p>
            <a:pPr algn="ctr"/>
            <a:r>
              <a:rPr lang="en-US" altLang="ja-JP" sz="1100" dirty="0" smtClean="0">
                <a:solidFill>
                  <a:schemeClr val="tx1"/>
                </a:solidFill>
                <a:latin typeface="ＭＳ Ｐ明朝" panose="02020600040205080304" pitchFamily="18" charset="-128"/>
                <a:ea typeface="ＭＳ Ｐ明朝" panose="02020600040205080304" pitchFamily="18" charset="-128"/>
              </a:rPr>
              <a:t>(</a:t>
            </a:r>
            <a:r>
              <a:rPr lang="ja-JP" altLang="en-US" sz="1100" dirty="0" smtClean="0">
                <a:solidFill>
                  <a:schemeClr val="tx1"/>
                </a:solidFill>
                <a:latin typeface="ＭＳ Ｐ明朝" panose="02020600040205080304" pitchFamily="18" charset="-128"/>
                <a:ea typeface="ＭＳ Ｐ明朝" panose="02020600040205080304" pitchFamily="18" charset="-128"/>
              </a:rPr>
              <a:t>構成：大阪市・大阪府・経済界等</a:t>
            </a:r>
            <a:r>
              <a:rPr lang="en-US" altLang="ja-JP" sz="1100" dirty="0" smtClean="0">
                <a:solidFill>
                  <a:schemeClr val="tx1"/>
                </a:solidFill>
                <a:latin typeface="ＭＳ Ｐ明朝" panose="02020600040205080304" pitchFamily="18" charset="-128"/>
                <a:ea typeface="ＭＳ Ｐ明朝" panose="02020600040205080304" pitchFamily="18" charset="-128"/>
              </a:rPr>
              <a:t>)</a:t>
            </a:r>
            <a:endParaRPr kumimoji="1" lang="ja-JP" altLang="en-US" sz="1100" dirty="0">
              <a:solidFill>
                <a:schemeClr val="tx1"/>
              </a:solidFill>
              <a:latin typeface="ＭＳ Ｐ明朝" panose="02020600040205080304" pitchFamily="18" charset="-128"/>
              <a:ea typeface="ＭＳ Ｐ明朝" panose="02020600040205080304" pitchFamily="18" charset="-128"/>
            </a:endParaRPr>
          </a:p>
        </p:txBody>
      </p:sp>
      <p:sp>
        <p:nvSpPr>
          <p:cNvPr id="35" name="角丸四角形 34"/>
          <p:cNvSpPr/>
          <p:nvPr/>
        </p:nvSpPr>
        <p:spPr>
          <a:xfrm>
            <a:off x="7318660" y="2869704"/>
            <a:ext cx="1872208" cy="288032"/>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ＭＳ Ｐゴシック" panose="020B0600070205080204" pitchFamily="50" charset="-128"/>
                <a:ea typeface="ＭＳ Ｐゴシック" panose="020B0600070205080204" pitchFamily="50" charset="-128"/>
              </a:rPr>
              <a:t>コアプログラム</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p:txBody>
      </p:sp>
      <p:sp>
        <p:nvSpPr>
          <p:cNvPr id="36" name="角丸四角形 35"/>
          <p:cNvSpPr/>
          <p:nvPr/>
        </p:nvSpPr>
        <p:spPr>
          <a:xfrm>
            <a:off x="7006626" y="5101952"/>
            <a:ext cx="2496277" cy="1152128"/>
          </a:xfrm>
          <a:prstGeom prst="roundRect">
            <a:avLst/>
          </a:prstGeom>
          <a:solidFill>
            <a:schemeClr val="accent3">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0" dirty="0" smtClean="0">
                <a:solidFill>
                  <a:schemeClr val="tx1"/>
                </a:solidFill>
                <a:latin typeface="ＭＳ Ｐ明朝" panose="02020600040205080304" pitchFamily="18" charset="-128"/>
                <a:ea typeface="ＭＳ Ｐ明朝" panose="02020600040205080304" pitchFamily="18" charset="-128"/>
              </a:rPr>
              <a:t>・大阪市内の各エリアで行っている、民間主催の光のプログラム</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algn="ctr"/>
            <a:endParaRPr kumimoji="1" lang="en-US" altLang="ja-JP" sz="1100" dirty="0" smtClean="0">
              <a:solidFill>
                <a:schemeClr val="tx1"/>
              </a:solidFill>
              <a:latin typeface="ＭＳ Ｐ明朝" panose="02020600040205080304" pitchFamily="18" charset="-128"/>
              <a:ea typeface="ＭＳ Ｐ明朝" panose="02020600040205080304" pitchFamily="18" charset="-128"/>
            </a:endParaRPr>
          </a:p>
          <a:p>
            <a:pPr algn="ctr"/>
            <a:r>
              <a:rPr lang="en-US" altLang="ja-JP" sz="1100" dirty="0" smtClean="0">
                <a:solidFill>
                  <a:schemeClr val="tx1"/>
                </a:solidFill>
                <a:latin typeface="ＭＳ Ｐ明朝" panose="02020600040205080304" pitchFamily="18" charset="-128"/>
                <a:ea typeface="ＭＳ Ｐ明朝" panose="02020600040205080304" pitchFamily="18" charset="-128"/>
              </a:rPr>
              <a:t>2013</a:t>
            </a:r>
            <a:r>
              <a:rPr lang="ja-JP" altLang="en-US" sz="1100" dirty="0" smtClean="0">
                <a:solidFill>
                  <a:schemeClr val="tx1"/>
                </a:solidFill>
                <a:latin typeface="ＭＳ Ｐ明朝" panose="02020600040205080304" pitchFamily="18" charset="-128"/>
                <a:ea typeface="ＭＳ Ｐ明朝" panose="02020600040205080304" pitchFamily="18" charset="-128"/>
              </a:rPr>
              <a:t>年度　８エリア</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algn="ctr"/>
            <a:r>
              <a:rPr lang="en-US" altLang="ja-JP" sz="1100" dirty="0">
                <a:solidFill>
                  <a:schemeClr val="tx1"/>
                </a:solidFill>
                <a:latin typeface="ＭＳ Ｐ明朝" panose="02020600040205080304" pitchFamily="18" charset="-128"/>
                <a:ea typeface="ＭＳ Ｐ明朝" panose="02020600040205080304" pitchFamily="18" charset="-128"/>
              </a:rPr>
              <a:t>2014</a:t>
            </a:r>
            <a:r>
              <a:rPr kumimoji="1" lang="ja-JP" altLang="en-US" sz="1100" dirty="0" smtClean="0">
                <a:solidFill>
                  <a:schemeClr val="tx1"/>
                </a:solidFill>
                <a:latin typeface="ＭＳ Ｐ明朝" panose="02020600040205080304" pitchFamily="18" charset="-128"/>
                <a:ea typeface="ＭＳ Ｐ明朝" panose="02020600040205080304" pitchFamily="18" charset="-128"/>
              </a:rPr>
              <a:t>年度１０エリア</a:t>
            </a:r>
            <a:endParaRPr kumimoji="1" lang="ja-JP" altLang="en-US" sz="1100" dirty="0">
              <a:solidFill>
                <a:schemeClr val="tx1"/>
              </a:solidFill>
              <a:latin typeface="ＭＳ Ｐ明朝" panose="02020600040205080304" pitchFamily="18" charset="-128"/>
              <a:ea typeface="ＭＳ Ｐ明朝" panose="02020600040205080304" pitchFamily="18" charset="-128"/>
            </a:endParaRPr>
          </a:p>
        </p:txBody>
      </p:sp>
      <p:sp>
        <p:nvSpPr>
          <p:cNvPr id="37" name="角丸四角形 36"/>
          <p:cNvSpPr/>
          <p:nvPr/>
        </p:nvSpPr>
        <p:spPr>
          <a:xfrm>
            <a:off x="7318660" y="4957936"/>
            <a:ext cx="1872208" cy="288032"/>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rPr>
              <a:t>エリアプログラム</a:t>
            </a:r>
            <a:endParaRPr kumimoji="1" lang="ja-JP" altLang="en-US" sz="1200" dirty="0">
              <a:solidFill>
                <a:schemeClr val="tx1"/>
              </a:solidFill>
            </a:endParaRPr>
          </a:p>
        </p:txBody>
      </p:sp>
      <p:sp>
        <p:nvSpPr>
          <p:cNvPr id="40" name="上下矢印 39"/>
          <p:cNvSpPr/>
          <p:nvPr/>
        </p:nvSpPr>
        <p:spPr>
          <a:xfrm>
            <a:off x="8098747" y="4237856"/>
            <a:ext cx="234026" cy="720080"/>
          </a:xfrm>
          <a:prstGeom prst="up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角丸四角形 40"/>
          <p:cNvSpPr/>
          <p:nvPr/>
        </p:nvSpPr>
        <p:spPr>
          <a:xfrm>
            <a:off x="7318660" y="4453880"/>
            <a:ext cx="1872208" cy="288032"/>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ＭＳ Ｐゴシック" panose="020B0600070205080204" pitchFamily="50" charset="-128"/>
                <a:ea typeface="ＭＳ Ｐゴシック" panose="020B0600070205080204" pitchFamily="50" charset="-128"/>
              </a:rPr>
              <a:t>広報</a:t>
            </a:r>
            <a:r>
              <a:rPr kumimoji="1" lang="ja-JP" altLang="en-US" sz="1200" dirty="0" smtClean="0">
                <a:solidFill>
                  <a:schemeClr val="tx1"/>
                </a:solidFill>
                <a:latin typeface="ＭＳ Ｐゴシック" panose="020B0600070205080204" pitchFamily="50" charset="-128"/>
                <a:ea typeface="ＭＳ Ｐゴシック" panose="020B0600070205080204" pitchFamily="50" charset="-128"/>
              </a:rPr>
              <a:t>連携・情報発信</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p:txBody>
      </p:sp>
      <p:sp>
        <p:nvSpPr>
          <p:cNvPr id="65" name="角丸四角形 64"/>
          <p:cNvSpPr/>
          <p:nvPr/>
        </p:nvSpPr>
        <p:spPr>
          <a:xfrm>
            <a:off x="261589" y="1016000"/>
            <a:ext cx="2496277" cy="828824"/>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smtClean="0">
                <a:solidFill>
                  <a:schemeClr val="tx1"/>
                </a:solidFill>
                <a:latin typeface="ＭＳ Ｐ明朝" panose="02020600040205080304" pitchFamily="18" charset="-128"/>
                <a:ea typeface="ＭＳ Ｐ明朝" panose="02020600040205080304" pitchFamily="18" charset="-128"/>
              </a:rPr>
              <a:t>御堂筋イルミネーション主催者、</a:t>
            </a:r>
            <a:r>
              <a:rPr lang="en-US" altLang="ja-JP" sz="1200" dirty="0" smtClean="0">
                <a:solidFill>
                  <a:schemeClr val="tx1"/>
                </a:solidFill>
                <a:latin typeface="ＭＳ Ｐ明朝" panose="02020600040205080304" pitchFamily="18" charset="-128"/>
                <a:ea typeface="ＭＳ Ｐ明朝" panose="02020600040205080304" pitchFamily="18" charset="-128"/>
              </a:rPr>
              <a:t>OSAKA</a:t>
            </a:r>
            <a:r>
              <a:rPr lang="ja-JP" altLang="en-US" sz="1200" dirty="0" smtClean="0">
                <a:solidFill>
                  <a:schemeClr val="tx1"/>
                </a:solidFill>
                <a:latin typeface="ＭＳ Ｐ明朝" panose="02020600040205080304" pitchFamily="18" charset="-128"/>
                <a:ea typeface="ＭＳ Ｐ明朝" panose="02020600040205080304" pitchFamily="18" charset="-128"/>
              </a:rPr>
              <a:t>光のルネサンス主催者それぞれにおいて事業を展開</a:t>
            </a:r>
            <a:endParaRPr kumimoji="1" lang="ja-JP" altLang="en-US" sz="1200" dirty="0">
              <a:solidFill>
                <a:schemeClr val="tx1"/>
              </a:solidFill>
              <a:latin typeface="ＭＳ Ｐ明朝" panose="02020600040205080304" pitchFamily="18" charset="-128"/>
              <a:ea typeface="ＭＳ Ｐ明朝" panose="02020600040205080304" pitchFamily="18" charset="-128"/>
            </a:endParaRPr>
          </a:p>
        </p:txBody>
      </p:sp>
      <p:sp>
        <p:nvSpPr>
          <p:cNvPr id="66" name="角丸四角形 65"/>
          <p:cNvSpPr/>
          <p:nvPr/>
        </p:nvSpPr>
        <p:spPr>
          <a:xfrm>
            <a:off x="3517155" y="1016000"/>
            <a:ext cx="2544283" cy="828824"/>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a:solidFill>
                  <a:schemeClr val="tx1"/>
                </a:solidFill>
                <a:latin typeface="ＭＳ Ｐ明朝" panose="02020600040205080304" pitchFamily="18" charset="-128"/>
                <a:ea typeface="ＭＳ Ｐ明朝" panose="02020600040205080304" pitchFamily="18" charset="-128"/>
              </a:rPr>
              <a:t>御堂筋イルミネーション主催者、</a:t>
            </a:r>
            <a:r>
              <a:rPr lang="en-US" altLang="ja-JP" sz="1200" dirty="0">
                <a:solidFill>
                  <a:schemeClr val="tx1"/>
                </a:solidFill>
                <a:latin typeface="ＭＳ Ｐ明朝" panose="02020600040205080304" pitchFamily="18" charset="-128"/>
                <a:ea typeface="ＭＳ Ｐ明朝" panose="02020600040205080304" pitchFamily="18" charset="-128"/>
              </a:rPr>
              <a:t>OSAKA</a:t>
            </a:r>
            <a:r>
              <a:rPr lang="ja-JP" altLang="en-US" sz="1200" dirty="0">
                <a:solidFill>
                  <a:schemeClr val="tx1"/>
                </a:solidFill>
                <a:latin typeface="ＭＳ Ｐ明朝" panose="02020600040205080304" pitchFamily="18" charset="-128"/>
                <a:ea typeface="ＭＳ Ｐ明朝" panose="02020600040205080304" pitchFamily="18" charset="-128"/>
              </a:rPr>
              <a:t>光のルネサンス</a:t>
            </a:r>
            <a:r>
              <a:rPr lang="ja-JP" altLang="en-US" sz="1200" dirty="0" smtClean="0">
                <a:solidFill>
                  <a:schemeClr val="tx1"/>
                </a:solidFill>
                <a:latin typeface="ＭＳ Ｐ明朝" panose="02020600040205080304" pitchFamily="18" charset="-128"/>
                <a:ea typeface="ＭＳ Ｐ明朝" panose="02020600040205080304" pitchFamily="18" charset="-128"/>
              </a:rPr>
              <a:t>主催者</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が一体的に、</a:t>
            </a:r>
            <a:r>
              <a:rPr lang="en-US" altLang="ja-JP" sz="1200" dirty="0" smtClean="0">
                <a:solidFill>
                  <a:schemeClr val="tx1"/>
                </a:solidFill>
                <a:latin typeface="ＭＳ Ｐ明朝" panose="02020600040205080304" pitchFamily="18" charset="-128"/>
                <a:ea typeface="ＭＳ Ｐ明朝" panose="02020600040205080304" pitchFamily="18" charset="-128"/>
              </a:rPr>
              <a:t>OSAKA</a:t>
            </a:r>
            <a:r>
              <a:rPr lang="ja-JP" altLang="en-US" sz="1200" dirty="0" smtClean="0">
                <a:solidFill>
                  <a:schemeClr val="tx1"/>
                </a:solidFill>
                <a:latin typeface="ＭＳ Ｐ明朝" panose="02020600040205080304" pitchFamily="18" charset="-128"/>
                <a:ea typeface="ＭＳ Ｐ明朝" panose="02020600040205080304" pitchFamily="18" charset="-128"/>
              </a:rPr>
              <a:t>光のルネサンスとして</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事業を展開</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p:txBody>
      </p:sp>
      <p:sp>
        <p:nvSpPr>
          <p:cNvPr id="67" name="角丸四角形 66"/>
          <p:cNvSpPr/>
          <p:nvPr/>
        </p:nvSpPr>
        <p:spPr>
          <a:xfrm>
            <a:off x="6832600" y="1016000"/>
            <a:ext cx="2844800" cy="97284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a:solidFill>
                  <a:schemeClr val="tx1"/>
                </a:solidFill>
                <a:latin typeface="ＭＳ Ｐ明朝" panose="02020600040205080304" pitchFamily="18" charset="-128"/>
                <a:ea typeface="ＭＳ Ｐ明朝" panose="02020600040205080304" pitchFamily="18" charset="-128"/>
              </a:rPr>
              <a:t>御堂筋イルミネーション主催者、</a:t>
            </a:r>
            <a:r>
              <a:rPr lang="en-US" altLang="ja-JP" sz="1200" dirty="0">
                <a:solidFill>
                  <a:schemeClr val="tx1"/>
                </a:solidFill>
                <a:latin typeface="ＭＳ Ｐ明朝" panose="02020600040205080304" pitchFamily="18" charset="-128"/>
                <a:ea typeface="ＭＳ Ｐ明朝" panose="02020600040205080304" pitchFamily="18" charset="-128"/>
              </a:rPr>
              <a:t>OSAKA</a:t>
            </a:r>
            <a:r>
              <a:rPr lang="ja-JP" altLang="en-US" sz="1200" dirty="0">
                <a:solidFill>
                  <a:schemeClr val="tx1"/>
                </a:solidFill>
                <a:latin typeface="ＭＳ Ｐ明朝" panose="02020600040205080304" pitchFamily="18" charset="-128"/>
                <a:ea typeface="ＭＳ Ｐ明朝" panose="02020600040205080304" pitchFamily="18" charset="-128"/>
              </a:rPr>
              <a:t>光のルネサンス主催者、 </a:t>
            </a:r>
            <a:r>
              <a:rPr lang="ja-JP" altLang="en-US" sz="1200" dirty="0" smtClean="0">
                <a:solidFill>
                  <a:schemeClr val="tx1"/>
                </a:solidFill>
                <a:latin typeface="ＭＳ Ｐ明朝" panose="02020600040205080304" pitchFamily="18" charset="-128"/>
                <a:ea typeface="ＭＳ Ｐ明朝" panose="02020600040205080304" pitchFamily="18" charset="-128"/>
              </a:rPr>
              <a:t>民間</a:t>
            </a:r>
            <a:r>
              <a:rPr lang="ja-JP" altLang="en-US" sz="1200" dirty="0">
                <a:solidFill>
                  <a:schemeClr val="tx1"/>
                </a:solidFill>
                <a:latin typeface="ＭＳ Ｐ明朝" panose="02020600040205080304" pitchFamily="18" charset="-128"/>
                <a:ea typeface="ＭＳ Ｐ明朝" panose="02020600040205080304" pitchFamily="18" charset="-128"/>
              </a:rPr>
              <a:t>主催の光の</a:t>
            </a:r>
            <a:r>
              <a:rPr lang="ja-JP" altLang="en-US" sz="1200" dirty="0" smtClean="0">
                <a:solidFill>
                  <a:schemeClr val="tx1"/>
                </a:solidFill>
                <a:latin typeface="ＭＳ Ｐ明朝" panose="02020600040205080304" pitchFamily="18" charset="-128"/>
                <a:ea typeface="ＭＳ Ｐ明朝" panose="02020600040205080304" pitchFamily="18" charset="-128"/>
              </a:rPr>
              <a:t>プログラムが一体となって</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、「大阪・光の饗宴」として官民一体で広報連携・情報発信</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p:txBody>
      </p:sp>
      <p:sp>
        <p:nvSpPr>
          <p:cNvPr id="42" name="スライド番号プレースホルダ 41"/>
          <p:cNvSpPr>
            <a:spLocks noGrp="1"/>
          </p:cNvSpPr>
          <p:nvPr>
            <p:ph type="sldNum" sz="quarter" idx="12"/>
          </p:nvPr>
        </p:nvSpPr>
        <p:spPr/>
        <p:txBody>
          <a:bodyPr/>
          <a:lstStyle/>
          <a:p>
            <a:fld id="{37EF5067-3AB7-4642-9103-42CBD40CC6D9}" type="slidenum">
              <a:rPr kumimoji="1" lang="ja-JP" altLang="en-US" smtClean="0"/>
              <a:pPr/>
              <a:t>129</a:t>
            </a:fld>
            <a:endParaRPr kumimoji="1" lang="ja-JP" altLang="en-US" dirty="0"/>
          </a:p>
        </p:txBody>
      </p:sp>
    </p:spTree>
    <p:extLst>
      <p:ext uri="{BB962C8B-B14F-4D97-AF65-F5344CB8AC3E}">
        <p14:creationId xmlns:p14="http://schemas.microsoft.com/office/powerpoint/2010/main" val="1145792742"/>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6"/>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Ｐゴシック" pitchFamily="50" charset="-128"/>
                <a:ea typeface="ＭＳ Ｐゴシック" pitchFamily="50" charset="-128"/>
              </a:rPr>
              <a:t>１．大阪駅周辺　⑤大阪駅の南側駅前広場の再編成</a:t>
            </a:r>
            <a:endParaRPr lang="en-US" altLang="ja-JP" sz="2000" b="1" dirty="0" smtClean="0">
              <a:solidFill>
                <a:schemeClr val="bg1"/>
              </a:solidFill>
              <a:latin typeface="ＭＳ Ｐゴシック" pitchFamily="50" charset="-128"/>
              <a:ea typeface="ＭＳ Ｐゴシック" pitchFamily="50" charset="-128"/>
            </a:endParaRPr>
          </a:p>
        </p:txBody>
      </p:sp>
      <p:sp>
        <p:nvSpPr>
          <p:cNvPr id="78" name="Text Box 20"/>
          <p:cNvSpPr txBox="1">
            <a:spLocks noChangeArrowheads="1"/>
          </p:cNvSpPr>
          <p:nvPr/>
        </p:nvSpPr>
        <p:spPr bwMode="auto">
          <a:xfrm>
            <a:off x="5817096" y="3645027"/>
            <a:ext cx="3672408" cy="624210"/>
          </a:xfrm>
          <a:prstGeom prst="rect">
            <a:avLst/>
          </a:prstGeom>
          <a:noFill/>
          <a:ln w="9525">
            <a:solidFill>
              <a:schemeClr val="tx1"/>
            </a:solidFill>
            <a:miter lim="800000"/>
            <a:headEnd/>
            <a:tailEnd/>
          </a:ln>
        </p:spPr>
        <p:txBody>
          <a:bodyPr vert="horz" wrap="square" lIns="91440" tIns="45720" rIns="91440" bIns="45720" numCol="1" anchor="t" anchorCtr="0" compatLnSpc="1">
            <a:prstTxWarp prst="textNoShape">
              <a:avLst/>
            </a:prstTxWarp>
            <a:spAutoFit/>
          </a:bodyPr>
          <a:lstStyle/>
          <a:p>
            <a:pPr marL="177800" marR="0" lvl="0" indent="-177800" defTabSz="914400" rtl="0" eaLnBrk="1" fontAlgn="base" latinLnBrk="0" hangingPunct="1">
              <a:lnSpc>
                <a:spcPct val="96000"/>
              </a:lnSpc>
              <a:spcBef>
                <a:spcPct val="0"/>
              </a:spcBef>
              <a:spcAft>
                <a:spcPct val="0"/>
              </a:spcAft>
              <a:buClrTx/>
              <a:buSzTx/>
              <a:buFontTx/>
              <a:buNone/>
              <a:tabLst/>
            </a:pPr>
            <a:r>
              <a:rPr kumimoji="1" lang="ja-JP" altLang="en-US" sz="1200" i="0" u="sng" strike="noStrike" cap="none" normalizeH="0" baseline="0" dirty="0" smtClean="0">
                <a:ln>
                  <a:noFill/>
                </a:ln>
                <a:solidFill>
                  <a:schemeClr val="tx1"/>
                </a:solidFill>
                <a:effectLst/>
                <a:latin typeface="ＭＳ Ｐ明朝" pitchFamily="18" charset="-128"/>
                <a:ea typeface="ＭＳ Ｐ明朝" pitchFamily="18" charset="-128"/>
                <a:cs typeface="ＭＳ Ｐゴシック" pitchFamily="50" charset="-128"/>
              </a:rPr>
              <a:t>○大阪駅前線の道路上のバス乗り場を駅前広場に移設すること</a:t>
            </a:r>
            <a:r>
              <a:rPr lang="ja-JP" altLang="en-US" sz="1200" u="sng" dirty="0" smtClean="0">
                <a:latin typeface="ＭＳ Ｐ明朝" pitchFamily="18" charset="-128"/>
                <a:ea typeface="ＭＳ Ｐ明朝" pitchFamily="18" charset="-128"/>
                <a:cs typeface="ＭＳ Ｐゴシック" pitchFamily="50" charset="-128"/>
              </a:rPr>
              <a:t>により</a:t>
            </a:r>
            <a:r>
              <a:rPr kumimoji="1" lang="ja-JP" altLang="en-US" sz="1200" i="0" u="sng" strike="noStrike" cap="none" normalizeH="0" baseline="0" dirty="0" smtClean="0">
                <a:ln>
                  <a:noFill/>
                </a:ln>
                <a:solidFill>
                  <a:schemeClr val="tx1"/>
                </a:solidFill>
                <a:effectLst/>
                <a:latin typeface="ＭＳ Ｐ明朝" pitchFamily="18" charset="-128"/>
                <a:ea typeface="ＭＳ Ｐ明朝" pitchFamily="18" charset="-128"/>
                <a:cs typeface="ＭＳ Ｐゴシック" pitchFamily="50" charset="-128"/>
              </a:rPr>
              <a:t>、バス乗降を安全かつ便利にするとともに、大阪駅前線の道路交通を円滑化。</a:t>
            </a:r>
            <a:endParaRPr kumimoji="1" lang="ja-JP" sz="1200" i="0" u="sng" strike="noStrike" cap="none" normalizeH="0" baseline="0" dirty="0" smtClean="0">
              <a:ln>
                <a:noFill/>
              </a:ln>
              <a:solidFill>
                <a:schemeClr val="tx1"/>
              </a:solidFill>
              <a:effectLst/>
              <a:latin typeface="ＭＳ Ｐ明朝" pitchFamily="18" charset="-128"/>
              <a:ea typeface="ＭＳ Ｐ明朝" pitchFamily="18" charset="-128"/>
              <a:cs typeface="ＭＳ Ｐゴシック" pitchFamily="50" charset="-128"/>
            </a:endParaRPr>
          </a:p>
        </p:txBody>
      </p:sp>
      <p:sp>
        <p:nvSpPr>
          <p:cNvPr id="160" name="下矢印 159"/>
          <p:cNvSpPr/>
          <p:nvPr/>
        </p:nvSpPr>
        <p:spPr>
          <a:xfrm>
            <a:off x="3872883" y="3731514"/>
            <a:ext cx="1800199" cy="489574"/>
          </a:xfrm>
          <a:prstGeom prst="down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00" dirty="0" smtClean="0">
              <a:solidFill>
                <a:schemeClr val="tx1"/>
              </a:solidFill>
            </a:endParaRPr>
          </a:p>
        </p:txBody>
      </p:sp>
      <p:sp>
        <p:nvSpPr>
          <p:cNvPr id="71" name="正方形/長方形 70"/>
          <p:cNvSpPr/>
          <p:nvPr/>
        </p:nvSpPr>
        <p:spPr>
          <a:xfrm>
            <a:off x="920552" y="1196752"/>
            <a:ext cx="864096" cy="288032"/>
          </a:xfrm>
          <a:prstGeom prst="rect">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en-US" altLang="ja-JP" sz="1600" dirty="0" smtClean="0">
                <a:solidFill>
                  <a:schemeClr val="tx1"/>
                </a:solidFill>
                <a:latin typeface="+mj-ea"/>
                <a:ea typeface="+mj-ea"/>
              </a:rPr>
              <a:t>2005</a:t>
            </a:r>
            <a:r>
              <a:rPr lang="ja-JP" altLang="en-US" sz="1600" dirty="0" smtClean="0">
                <a:solidFill>
                  <a:schemeClr val="tx1"/>
                </a:solidFill>
                <a:latin typeface="+mj-ea"/>
                <a:ea typeface="+mj-ea"/>
              </a:rPr>
              <a:t>年</a:t>
            </a:r>
            <a:endParaRPr kumimoji="1" lang="en-US" altLang="ja-JP" sz="1600" dirty="0" smtClean="0">
              <a:solidFill>
                <a:schemeClr val="tx1"/>
              </a:solidFill>
              <a:latin typeface="+mj-ea"/>
              <a:ea typeface="+mj-ea"/>
            </a:endParaRPr>
          </a:p>
        </p:txBody>
      </p:sp>
      <p:sp>
        <p:nvSpPr>
          <p:cNvPr id="72" name="正方形/長方形 71"/>
          <p:cNvSpPr/>
          <p:nvPr/>
        </p:nvSpPr>
        <p:spPr>
          <a:xfrm>
            <a:off x="920552" y="4005064"/>
            <a:ext cx="864096" cy="288032"/>
          </a:xfrm>
          <a:prstGeom prst="rect">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en-US" altLang="ja-JP" sz="1600" dirty="0" smtClean="0">
                <a:solidFill>
                  <a:schemeClr val="tx1"/>
                </a:solidFill>
                <a:latin typeface="+mj-ea"/>
                <a:ea typeface="+mj-ea"/>
              </a:rPr>
              <a:t>2016</a:t>
            </a:r>
            <a:r>
              <a:rPr kumimoji="1" lang="ja-JP" altLang="en-US" sz="1600" dirty="0" smtClean="0">
                <a:solidFill>
                  <a:schemeClr val="tx1"/>
                </a:solidFill>
                <a:latin typeface="+mj-ea"/>
                <a:ea typeface="+mj-ea"/>
              </a:rPr>
              <a:t>年</a:t>
            </a:r>
            <a:endParaRPr kumimoji="1" lang="en-US" altLang="ja-JP" sz="1600" dirty="0" smtClean="0">
              <a:solidFill>
                <a:schemeClr val="tx1"/>
              </a:solidFill>
              <a:latin typeface="+mj-ea"/>
              <a:ea typeface="+mj-ea"/>
            </a:endParaRPr>
          </a:p>
        </p:txBody>
      </p:sp>
      <p:sp>
        <p:nvSpPr>
          <p:cNvPr id="64" name="角丸四角形 63"/>
          <p:cNvSpPr/>
          <p:nvPr/>
        </p:nvSpPr>
        <p:spPr>
          <a:xfrm>
            <a:off x="56462" y="1124744"/>
            <a:ext cx="9793089" cy="5400600"/>
          </a:xfrm>
          <a:prstGeom prst="roundRect">
            <a:avLst>
              <a:gd name="adj" fmla="val 3409"/>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135" name="Picture 16"/>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rot="60000">
            <a:off x="2393819" y="1730219"/>
            <a:ext cx="4578225" cy="17214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6" name="Rectangle 45"/>
          <p:cNvSpPr>
            <a:spLocks noChangeArrowheads="1"/>
          </p:cNvSpPr>
          <p:nvPr/>
        </p:nvSpPr>
        <p:spPr bwMode="auto">
          <a:xfrm rot="3913491">
            <a:off x="4405694" y="2751516"/>
            <a:ext cx="70922" cy="35911"/>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endParaRPr lang="ja-JP" altLang="ja-JP" dirty="0"/>
          </a:p>
        </p:txBody>
      </p:sp>
      <p:sp>
        <p:nvSpPr>
          <p:cNvPr id="137" name="Rectangle 45"/>
          <p:cNvSpPr>
            <a:spLocks noChangeArrowheads="1"/>
          </p:cNvSpPr>
          <p:nvPr/>
        </p:nvSpPr>
        <p:spPr bwMode="auto">
          <a:xfrm rot="8634895">
            <a:off x="4379819" y="2613751"/>
            <a:ext cx="76833" cy="33149"/>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wrap="none" lIns="91407" tIns="45704" rIns="91407" bIns="45704" anchor="ctr"/>
          <a:lstStyle/>
          <a:p>
            <a:endParaRPr lang="ja-JP" altLang="ja-JP" dirty="0"/>
          </a:p>
        </p:txBody>
      </p:sp>
      <p:sp>
        <p:nvSpPr>
          <p:cNvPr id="138" name="Rectangle 45"/>
          <p:cNvSpPr>
            <a:spLocks noChangeArrowheads="1"/>
          </p:cNvSpPr>
          <p:nvPr/>
        </p:nvSpPr>
        <p:spPr bwMode="auto">
          <a:xfrm rot="5652821">
            <a:off x="4358927" y="2677510"/>
            <a:ext cx="70922" cy="35911"/>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endParaRPr lang="ja-JP" altLang="ja-JP" dirty="0"/>
          </a:p>
        </p:txBody>
      </p:sp>
      <p:sp>
        <p:nvSpPr>
          <p:cNvPr id="139" name="Rectangle 45"/>
          <p:cNvSpPr>
            <a:spLocks noChangeArrowheads="1"/>
          </p:cNvSpPr>
          <p:nvPr/>
        </p:nvSpPr>
        <p:spPr bwMode="auto">
          <a:xfrm rot="3913491">
            <a:off x="4368948" y="2748433"/>
            <a:ext cx="70922" cy="35911"/>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endParaRPr lang="ja-JP" altLang="ja-JP" dirty="0"/>
          </a:p>
        </p:txBody>
      </p:sp>
      <p:sp>
        <p:nvSpPr>
          <p:cNvPr id="140" name="Rectangle 45"/>
          <p:cNvSpPr>
            <a:spLocks noChangeArrowheads="1"/>
          </p:cNvSpPr>
          <p:nvPr/>
        </p:nvSpPr>
        <p:spPr bwMode="auto">
          <a:xfrm rot="6164902">
            <a:off x="5928518" y="2013557"/>
            <a:ext cx="108697" cy="189576"/>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endParaRPr lang="ja-JP" altLang="ja-JP" dirty="0"/>
          </a:p>
        </p:txBody>
      </p:sp>
      <p:sp>
        <p:nvSpPr>
          <p:cNvPr id="141" name="Freeform 9"/>
          <p:cNvSpPr>
            <a:spLocks/>
          </p:cNvSpPr>
          <p:nvPr/>
        </p:nvSpPr>
        <p:spPr bwMode="auto">
          <a:xfrm>
            <a:off x="4304656" y="1953784"/>
            <a:ext cx="2164677" cy="1009875"/>
          </a:xfrm>
          <a:custGeom>
            <a:avLst/>
            <a:gdLst>
              <a:gd name="T0" fmla="*/ 2147483647 w 2592"/>
              <a:gd name="T1" fmla="*/ 2147483647 h 1310"/>
              <a:gd name="T2" fmla="*/ 2147483647 w 2592"/>
              <a:gd name="T3" fmla="*/ 2147483647 h 1310"/>
              <a:gd name="T4" fmla="*/ 2147483647 w 2592"/>
              <a:gd name="T5" fmla="*/ 2147483647 h 1310"/>
              <a:gd name="T6" fmla="*/ 2147483647 w 2592"/>
              <a:gd name="T7" fmla="*/ 2147483647 h 1310"/>
              <a:gd name="T8" fmla="*/ 2147483647 w 2592"/>
              <a:gd name="T9" fmla="*/ 2147483647 h 1310"/>
              <a:gd name="T10" fmla="*/ 2147483647 w 2592"/>
              <a:gd name="T11" fmla="*/ 2147483647 h 1310"/>
              <a:gd name="T12" fmla="*/ 0 w 2592"/>
              <a:gd name="T13" fmla="*/ 2147483647 h 1310"/>
              <a:gd name="T14" fmla="*/ 0 w 2592"/>
              <a:gd name="T15" fmla="*/ 2147483647 h 1310"/>
              <a:gd name="T16" fmla="*/ 0 w 2592"/>
              <a:gd name="T17" fmla="*/ 2147483647 h 1310"/>
              <a:gd name="T18" fmla="*/ 2147483647 w 2592"/>
              <a:gd name="T19" fmla="*/ 2147483647 h 1310"/>
              <a:gd name="T20" fmla="*/ 2147483647 w 2592"/>
              <a:gd name="T21" fmla="*/ 2147483647 h 1310"/>
              <a:gd name="T22" fmla="*/ 2147483647 w 2592"/>
              <a:gd name="T23" fmla="*/ 2147483647 h 1310"/>
              <a:gd name="T24" fmla="*/ 2147483647 w 2592"/>
              <a:gd name="T25" fmla="*/ 2147483647 h 1310"/>
              <a:gd name="T26" fmla="*/ 2147483647 w 2592"/>
              <a:gd name="T27" fmla="*/ 0 h 1310"/>
              <a:gd name="T28" fmla="*/ 2147483647 w 2592"/>
              <a:gd name="T29" fmla="*/ 2147483647 h 1310"/>
              <a:gd name="T30" fmla="*/ 2147483647 w 2592"/>
              <a:gd name="T31" fmla="*/ 2147483647 h 1310"/>
              <a:gd name="T32" fmla="*/ 2147483647 w 2592"/>
              <a:gd name="T33" fmla="*/ 2147483647 h 1310"/>
              <a:gd name="T34" fmla="*/ 2147483647 w 2592"/>
              <a:gd name="T35" fmla="*/ 2147483647 h 1310"/>
              <a:gd name="T36" fmla="*/ 2147483647 w 2592"/>
              <a:gd name="T37" fmla="*/ 2147483647 h 1310"/>
              <a:gd name="T38" fmla="*/ 2147483647 w 2592"/>
              <a:gd name="T39" fmla="*/ 2147483647 h 13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92" h="1310">
                <a:moveTo>
                  <a:pt x="452" y="880"/>
                </a:moveTo>
                <a:lnTo>
                  <a:pt x="284" y="872"/>
                </a:lnTo>
                <a:lnTo>
                  <a:pt x="264" y="880"/>
                </a:lnTo>
                <a:lnTo>
                  <a:pt x="248" y="894"/>
                </a:lnTo>
                <a:lnTo>
                  <a:pt x="234" y="910"/>
                </a:lnTo>
                <a:lnTo>
                  <a:pt x="226" y="934"/>
                </a:lnTo>
                <a:lnTo>
                  <a:pt x="222" y="956"/>
                </a:lnTo>
                <a:lnTo>
                  <a:pt x="228" y="978"/>
                </a:lnTo>
                <a:lnTo>
                  <a:pt x="244" y="1004"/>
                </a:lnTo>
                <a:lnTo>
                  <a:pt x="252" y="1026"/>
                </a:lnTo>
                <a:lnTo>
                  <a:pt x="260" y="1052"/>
                </a:lnTo>
                <a:lnTo>
                  <a:pt x="284" y="1082"/>
                </a:lnTo>
                <a:lnTo>
                  <a:pt x="298" y="1118"/>
                </a:lnTo>
                <a:lnTo>
                  <a:pt x="314" y="1166"/>
                </a:lnTo>
                <a:lnTo>
                  <a:pt x="314" y="1310"/>
                </a:lnTo>
                <a:lnTo>
                  <a:pt x="74" y="1310"/>
                </a:lnTo>
                <a:lnTo>
                  <a:pt x="90" y="1290"/>
                </a:lnTo>
                <a:lnTo>
                  <a:pt x="96" y="1272"/>
                </a:lnTo>
                <a:lnTo>
                  <a:pt x="102" y="1246"/>
                </a:lnTo>
                <a:lnTo>
                  <a:pt x="102" y="1224"/>
                </a:lnTo>
                <a:lnTo>
                  <a:pt x="96" y="1202"/>
                </a:lnTo>
                <a:lnTo>
                  <a:pt x="24" y="1046"/>
                </a:lnTo>
                <a:lnTo>
                  <a:pt x="14" y="1024"/>
                </a:lnTo>
                <a:lnTo>
                  <a:pt x="6" y="996"/>
                </a:lnTo>
                <a:lnTo>
                  <a:pt x="0" y="968"/>
                </a:lnTo>
                <a:lnTo>
                  <a:pt x="2" y="936"/>
                </a:lnTo>
                <a:lnTo>
                  <a:pt x="2" y="908"/>
                </a:lnTo>
                <a:lnTo>
                  <a:pt x="0" y="882"/>
                </a:lnTo>
                <a:lnTo>
                  <a:pt x="6" y="858"/>
                </a:lnTo>
                <a:lnTo>
                  <a:pt x="10" y="838"/>
                </a:lnTo>
                <a:lnTo>
                  <a:pt x="22" y="818"/>
                </a:lnTo>
                <a:lnTo>
                  <a:pt x="36" y="796"/>
                </a:lnTo>
                <a:lnTo>
                  <a:pt x="48" y="778"/>
                </a:lnTo>
                <a:lnTo>
                  <a:pt x="62" y="762"/>
                </a:lnTo>
                <a:lnTo>
                  <a:pt x="78" y="744"/>
                </a:lnTo>
                <a:lnTo>
                  <a:pt x="100" y="734"/>
                </a:lnTo>
                <a:lnTo>
                  <a:pt x="124" y="720"/>
                </a:lnTo>
                <a:lnTo>
                  <a:pt x="1434" y="714"/>
                </a:lnTo>
                <a:lnTo>
                  <a:pt x="1464" y="708"/>
                </a:lnTo>
                <a:lnTo>
                  <a:pt x="1490" y="696"/>
                </a:lnTo>
                <a:lnTo>
                  <a:pt x="1498" y="682"/>
                </a:lnTo>
                <a:lnTo>
                  <a:pt x="1498" y="436"/>
                </a:lnTo>
                <a:lnTo>
                  <a:pt x="1534" y="414"/>
                </a:lnTo>
                <a:lnTo>
                  <a:pt x="1570" y="396"/>
                </a:lnTo>
                <a:lnTo>
                  <a:pt x="1586" y="346"/>
                </a:lnTo>
                <a:lnTo>
                  <a:pt x="1660" y="174"/>
                </a:lnTo>
                <a:lnTo>
                  <a:pt x="1682" y="160"/>
                </a:lnTo>
                <a:lnTo>
                  <a:pt x="1742" y="44"/>
                </a:lnTo>
                <a:lnTo>
                  <a:pt x="1820" y="42"/>
                </a:lnTo>
                <a:lnTo>
                  <a:pt x="2042" y="44"/>
                </a:lnTo>
                <a:lnTo>
                  <a:pt x="2216" y="0"/>
                </a:lnTo>
                <a:lnTo>
                  <a:pt x="2592" y="6"/>
                </a:lnTo>
                <a:lnTo>
                  <a:pt x="2592" y="102"/>
                </a:lnTo>
                <a:lnTo>
                  <a:pt x="2298" y="100"/>
                </a:lnTo>
                <a:lnTo>
                  <a:pt x="2216" y="130"/>
                </a:lnTo>
                <a:lnTo>
                  <a:pt x="1946" y="730"/>
                </a:lnTo>
                <a:lnTo>
                  <a:pt x="1924" y="758"/>
                </a:lnTo>
                <a:lnTo>
                  <a:pt x="1900" y="782"/>
                </a:lnTo>
                <a:lnTo>
                  <a:pt x="1862" y="806"/>
                </a:lnTo>
                <a:lnTo>
                  <a:pt x="1834" y="828"/>
                </a:lnTo>
                <a:lnTo>
                  <a:pt x="1790" y="846"/>
                </a:lnTo>
                <a:lnTo>
                  <a:pt x="1182" y="882"/>
                </a:lnTo>
                <a:lnTo>
                  <a:pt x="452" y="880"/>
                </a:lnTo>
                <a:close/>
              </a:path>
            </a:pathLst>
          </a:custGeom>
          <a:solidFill>
            <a:srgbClr val="92D050">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lIns="65306" tIns="32653" rIns="65306" bIns="32653"/>
          <a:lstStyle/>
          <a:p>
            <a:endParaRPr lang="ja-JP" altLang="en-US" dirty="0"/>
          </a:p>
        </p:txBody>
      </p:sp>
      <p:sp>
        <p:nvSpPr>
          <p:cNvPr id="142" name="Freeform 10"/>
          <p:cNvSpPr>
            <a:spLocks noChangeAspect="1"/>
          </p:cNvSpPr>
          <p:nvPr/>
        </p:nvSpPr>
        <p:spPr bwMode="auto">
          <a:xfrm>
            <a:off x="4623678" y="2066334"/>
            <a:ext cx="1944201" cy="900407"/>
          </a:xfrm>
          <a:custGeom>
            <a:avLst/>
            <a:gdLst>
              <a:gd name="T0" fmla="*/ 0 w 2328"/>
              <a:gd name="T1" fmla="*/ 2147483647 h 1168"/>
              <a:gd name="T2" fmla="*/ 2147483647 w 2328"/>
              <a:gd name="T3" fmla="*/ 2147483647 h 1168"/>
              <a:gd name="T4" fmla="*/ 2147483647 w 2328"/>
              <a:gd name="T5" fmla="*/ 2147483647 h 1168"/>
              <a:gd name="T6" fmla="*/ 2147483647 w 2328"/>
              <a:gd name="T7" fmla="*/ 2147483647 h 1168"/>
              <a:gd name="T8" fmla="*/ 2147483647 w 2328"/>
              <a:gd name="T9" fmla="*/ 2147483647 h 1168"/>
              <a:gd name="T10" fmla="*/ 2147483647 w 2328"/>
              <a:gd name="T11" fmla="*/ 2147483647 h 1168"/>
              <a:gd name="T12" fmla="*/ 2147483647 w 2328"/>
              <a:gd name="T13" fmla="*/ 2147483647 h 1168"/>
              <a:gd name="T14" fmla="*/ 2147483647 w 2328"/>
              <a:gd name="T15" fmla="*/ 2147483647 h 1168"/>
              <a:gd name="T16" fmla="*/ 2147483647 w 2328"/>
              <a:gd name="T17" fmla="*/ 2147483647 h 1168"/>
              <a:gd name="T18" fmla="*/ 2147483647 w 2328"/>
              <a:gd name="T19" fmla="*/ 2147483647 h 1168"/>
              <a:gd name="T20" fmla="*/ 2147483647 w 2328"/>
              <a:gd name="T21" fmla="*/ 0 h 1168"/>
              <a:gd name="T22" fmla="*/ 2147483647 w 2328"/>
              <a:gd name="T23" fmla="*/ 2147483647 h 1168"/>
              <a:gd name="T24" fmla="*/ 2147483647 w 2328"/>
              <a:gd name="T25" fmla="*/ 2147483647 h 1168"/>
              <a:gd name="T26" fmla="*/ 2147483647 w 2328"/>
              <a:gd name="T27" fmla="*/ 2147483647 h 1168"/>
              <a:gd name="T28" fmla="*/ 2147483647 w 2328"/>
              <a:gd name="T29" fmla="*/ 2147483647 h 1168"/>
              <a:gd name="T30" fmla="*/ 2147483647 w 2328"/>
              <a:gd name="T31" fmla="*/ 2147483647 h 1168"/>
              <a:gd name="T32" fmla="*/ 2147483647 w 2328"/>
              <a:gd name="T33" fmla="*/ 2147483647 h 1168"/>
              <a:gd name="T34" fmla="*/ 2147483647 w 2328"/>
              <a:gd name="T35" fmla="*/ 2147483647 h 1168"/>
              <a:gd name="T36" fmla="*/ 2147483647 w 2328"/>
              <a:gd name="T37" fmla="*/ 2147483647 h 1168"/>
              <a:gd name="T38" fmla="*/ 2147483647 w 2328"/>
              <a:gd name="T39" fmla="*/ 2147483647 h 1168"/>
              <a:gd name="T40" fmla="*/ 2147483647 w 2328"/>
              <a:gd name="T41" fmla="*/ 2147483647 h 1168"/>
              <a:gd name="T42" fmla="*/ 2147483647 w 2328"/>
              <a:gd name="T43" fmla="*/ 2147483647 h 1168"/>
              <a:gd name="T44" fmla="*/ 2147483647 w 2328"/>
              <a:gd name="T45" fmla="*/ 2147483647 h 1168"/>
              <a:gd name="T46" fmla="*/ 2147483647 w 2328"/>
              <a:gd name="T47" fmla="*/ 2147483647 h 1168"/>
              <a:gd name="T48" fmla="*/ 2147483647 w 2328"/>
              <a:gd name="T49" fmla="*/ 2147483647 h 1168"/>
              <a:gd name="T50" fmla="*/ 2147483647 w 2328"/>
              <a:gd name="T51" fmla="*/ 2147483647 h 1168"/>
              <a:gd name="T52" fmla="*/ 2147483647 w 2328"/>
              <a:gd name="T53" fmla="*/ 2147483647 h 1168"/>
              <a:gd name="T54" fmla="*/ 0 w 2328"/>
              <a:gd name="T55" fmla="*/ 2147483647 h 116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328" h="1168">
                <a:moveTo>
                  <a:pt x="32" y="960"/>
                </a:moveTo>
                <a:lnTo>
                  <a:pt x="40" y="938"/>
                </a:lnTo>
                <a:lnTo>
                  <a:pt x="52" y="920"/>
                </a:lnTo>
                <a:lnTo>
                  <a:pt x="72" y="902"/>
                </a:lnTo>
                <a:lnTo>
                  <a:pt x="92" y="882"/>
                </a:lnTo>
                <a:lnTo>
                  <a:pt x="116" y="860"/>
                </a:lnTo>
                <a:lnTo>
                  <a:pt x="130" y="840"/>
                </a:lnTo>
                <a:lnTo>
                  <a:pt x="136" y="822"/>
                </a:lnTo>
                <a:lnTo>
                  <a:pt x="136" y="796"/>
                </a:lnTo>
                <a:lnTo>
                  <a:pt x="130" y="774"/>
                </a:lnTo>
                <a:lnTo>
                  <a:pt x="120" y="756"/>
                </a:lnTo>
                <a:lnTo>
                  <a:pt x="100" y="740"/>
                </a:lnTo>
                <a:lnTo>
                  <a:pt x="80" y="730"/>
                </a:lnTo>
                <a:lnTo>
                  <a:pt x="560" y="738"/>
                </a:lnTo>
                <a:lnTo>
                  <a:pt x="806" y="736"/>
                </a:lnTo>
                <a:lnTo>
                  <a:pt x="1376" y="708"/>
                </a:lnTo>
                <a:lnTo>
                  <a:pt x="1556" y="682"/>
                </a:lnTo>
                <a:lnTo>
                  <a:pt x="1600" y="626"/>
                </a:lnTo>
                <a:lnTo>
                  <a:pt x="1870" y="28"/>
                </a:lnTo>
                <a:lnTo>
                  <a:pt x="1936" y="2"/>
                </a:lnTo>
                <a:lnTo>
                  <a:pt x="2144" y="0"/>
                </a:lnTo>
                <a:lnTo>
                  <a:pt x="2172" y="8"/>
                </a:lnTo>
                <a:lnTo>
                  <a:pt x="2198" y="18"/>
                </a:lnTo>
                <a:lnTo>
                  <a:pt x="2214" y="28"/>
                </a:lnTo>
                <a:lnTo>
                  <a:pt x="2232" y="40"/>
                </a:lnTo>
                <a:lnTo>
                  <a:pt x="2248" y="56"/>
                </a:lnTo>
                <a:lnTo>
                  <a:pt x="2266" y="74"/>
                </a:lnTo>
                <a:lnTo>
                  <a:pt x="2280" y="92"/>
                </a:lnTo>
                <a:lnTo>
                  <a:pt x="2292" y="112"/>
                </a:lnTo>
                <a:lnTo>
                  <a:pt x="2304" y="134"/>
                </a:lnTo>
                <a:lnTo>
                  <a:pt x="2314" y="154"/>
                </a:lnTo>
                <a:lnTo>
                  <a:pt x="2324" y="178"/>
                </a:lnTo>
                <a:lnTo>
                  <a:pt x="2328" y="200"/>
                </a:lnTo>
                <a:lnTo>
                  <a:pt x="2326" y="240"/>
                </a:lnTo>
                <a:lnTo>
                  <a:pt x="2320" y="288"/>
                </a:lnTo>
                <a:lnTo>
                  <a:pt x="2294" y="332"/>
                </a:lnTo>
                <a:lnTo>
                  <a:pt x="2286" y="356"/>
                </a:lnTo>
                <a:lnTo>
                  <a:pt x="2264" y="426"/>
                </a:lnTo>
                <a:lnTo>
                  <a:pt x="2252" y="466"/>
                </a:lnTo>
                <a:lnTo>
                  <a:pt x="2232" y="516"/>
                </a:lnTo>
                <a:lnTo>
                  <a:pt x="2158" y="678"/>
                </a:lnTo>
                <a:lnTo>
                  <a:pt x="2010" y="842"/>
                </a:lnTo>
                <a:lnTo>
                  <a:pt x="1994" y="860"/>
                </a:lnTo>
                <a:lnTo>
                  <a:pt x="1878" y="906"/>
                </a:lnTo>
                <a:lnTo>
                  <a:pt x="1606" y="914"/>
                </a:lnTo>
                <a:lnTo>
                  <a:pt x="1362" y="902"/>
                </a:lnTo>
                <a:lnTo>
                  <a:pt x="1316" y="910"/>
                </a:lnTo>
                <a:lnTo>
                  <a:pt x="1066" y="954"/>
                </a:lnTo>
                <a:lnTo>
                  <a:pt x="1012" y="956"/>
                </a:lnTo>
                <a:lnTo>
                  <a:pt x="756" y="948"/>
                </a:lnTo>
                <a:lnTo>
                  <a:pt x="496" y="940"/>
                </a:lnTo>
                <a:lnTo>
                  <a:pt x="410" y="974"/>
                </a:lnTo>
                <a:lnTo>
                  <a:pt x="358" y="980"/>
                </a:lnTo>
                <a:lnTo>
                  <a:pt x="326" y="990"/>
                </a:lnTo>
                <a:lnTo>
                  <a:pt x="298" y="1004"/>
                </a:lnTo>
                <a:lnTo>
                  <a:pt x="276" y="1024"/>
                </a:lnTo>
                <a:lnTo>
                  <a:pt x="254" y="1044"/>
                </a:lnTo>
                <a:lnTo>
                  <a:pt x="240" y="1070"/>
                </a:lnTo>
                <a:lnTo>
                  <a:pt x="238" y="1098"/>
                </a:lnTo>
                <a:lnTo>
                  <a:pt x="246" y="1122"/>
                </a:lnTo>
                <a:lnTo>
                  <a:pt x="254" y="1140"/>
                </a:lnTo>
                <a:lnTo>
                  <a:pt x="268" y="1168"/>
                </a:lnTo>
                <a:lnTo>
                  <a:pt x="2" y="1168"/>
                </a:lnTo>
                <a:lnTo>
                  <a:pt x="0" y="1018"/>
                </a:lnTo>
                <a:lnTo>
                  <a:pt x="12" y="1006"/>
                </a:lnTo>
                <a:lnTo>
                  <a:pt x="20" y="982"/>
                </a:lnTo>
                <a:lnTo>
                  <a:pt x="32" y="960"/>
                </a:lnTo>
                <a:close/>
              </a:path>
            </a:pathLst>
          </a:custGeom>
          <a:solidFill>
            <a:srgbClr val="CCFFCC">
              <a:alpha val="32941"/>
            </a:srgb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dirty="0"/>
          </a:p>
        </p:txBody>
      </p:sp>
      <p:sp>
        <p:nvSpPr>
          <p:cNvPr id="145" name="Text Box 13"/>
          <p:cNvSpPr txBox="1">
            <a:spLocks noChangeArrowheads="1"/>
          </p:cNvSpPr>
          <p:nvPr/>
        </p:nvSpPr>
        <p:spPr bwMode="auto">
          <a:xfrm>
            <a:off x="4122007" y="2049264"/>
            <a:ext cx="1212272" cy="246211"/>
          </a:xfrm>
          <a:prstGeom prst="rect">
            <a:avLst/>
          </a:prstGeom>
          <a:noFill/>
          <a:ln>
            <a:noFill/>
          </a:ln>
          <a:effectLst/>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5" rIns="91429" bIns="45715">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r>
              <a:rPr lang="ja-JP" altLang="en-US" sz="1000" dirty="0" smtClean="0">
                <a:solidFill>
                  <a:srgbClr val="4D4D4D"/>
                </a:solidFill>
                <a:latin typeface="ＭＳ Ｐゴシック" pitchFamily="50" charset="-128"/>
              </a:rPr>
              <a:t>大丸百貨店</a:t>
            </a:r>
            <a:endParaRPr lang="ja-JP" altLang="en-US" sz="1000" dirty="0">
              <a:solidFill>
                <a:srgbClr val="4D4D4D"/>
              </a:solidFill>
              <a:latin typeface="ＭＳ Ｐゴシック" pitchFamily="50" charset="-128"/>
            </a:endParaRPr>
          </a:p>
        </p:txBody>
      </p:sp>
      <p:grpSp>
        <p:nvGrpSpPr>
          <p:cNvPr id="2" name="Group 13"/>
          <p:cNvGrpSpPr>
            <a:grpSpLocks/>
          </p:cNvGrpSpPr>
          <p:nvPr/>
        </p:nvGrpSpPr>
        <p:grpSpPr bwMode="auto">
          <a:xfrm>
            <a:off x="6442569" y="2306935"/>
            <a:ext cx="50109" cy="181161"/>
            <a:chOff x="4786" y="2004"/>
            <a:chExt cx="60" cy="235"/>
          </a:xfrm>
        </p:grpSpPr>
        <p:sp>
          <p:nvSpPr>
            <p:cNvPr id="275"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wrap="none" lIns="91407" tIns="45704" rIns="91407" bIns="45704" anchor="ctr"/>
            <a:lstStyle/>
            <a:p>
              <a:endParaRPr lang="ja-JP" altLang="ja-JP" dirty="0"/>
            </a:p>
          </p:txBody>
        </p:sp>
        <p:sp>
          <p:nvSpPr>
            <p:cNvPr id="276"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endParaRPr lang="ja-JP" altLang="ja-JP" dirty="0"/>
            </a:p>
          </p:txBody>
        </p:sp>
      </p:grpSp>
      <p:grpSp>
        <p:nvGrpSpPr>
          <p:cNvPr id="3" name="Group 16"/>
          <p:cNvGrpSpPr>
            <a:grpSpLocks/>
          </p:cNvGrpSpPr>
          <p:nvPr/>
        </p:nvGrpSpPr>
        <p:grpSpPr bwMode="auto">
          <a:xfrm rot="1371925">
            <a:off x="6308942" y="2553622"/>
            <a:ext cx="50109" cy="181161"/>
            <a:chOff x="4786" y="2004"/>
            <a:chExt cx="60" cy="235"/>
          </a:xfrm>
        </p:grpSpPr>
        <p:sp>
          <p:nvSpPr>
            <p:cNvPr id="273"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wrap="none" lIns="91407" tIns="45704" rIns="91407" bIns="45704" anchor="ctr"/>
            <a:lstStyle/>
            <a:p>
              <a:endParaRPr lang="ja-JP" altLang="ja-JP" dirty="0"/>
            </a:p>
          </p:txBody>
        </p:sp>
        <p:sp>
          <p:nvSpPr>
            <p:cNvPr id="274"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endParaRPr lang="ja-JP" altLang="ja-JP" dirty="0"/>
            </a:p>
          </p:txBody>
        </p:sp>
      </p:grpSp>
      <p:grpSp>
        <p:nvGrpSpPr>
          <p:cNvPr id="5" name="Group 19"/>
          <p:cNvGrpSpPr>
            <a:grpSpLocks/>
          </p:cNvGrpSpPr>
          <p:nvPr/>
        </p:nvGrpSpPr>
        <p:grpSpPr bwMode="auto">
          <a:xfrm rot="4409482">
            <a:off x="5842774" y="2645091"/>
            <a:ext cx="46254" cy="196258"/>
            <a:chOff x="4786" y="2004"/>
            <a:chExt cx="60" cy="235"/>
          </a:xfrm>
        </p:grpSpPr>
        <p:sp>
          <p:nvSpPr>
            <p:cNvPr id="271"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endParaRPr lang="ja-JP" altLang="ja-JP" dirty="0"/>
            </a:p>
          </p:txBody>
        </p:sp>
        <p:sp>
          <p:nvSpPr>
            <p:cNvPr id="272"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endParaRPr lang="ja-JP" altLang="ja-JP" dirty="0"/>
            </a:p>
          </p:txBody>
        </p:sp>
      </p:grpSp>
      <p:grpSp>
        <p:nvGrpSpPr>
          <p:cNvPr id="6" name="Group 22"/>
          <p:cNvGrpSpPr>
            <a:grpSpLocks/>
          </p:cNvGrpSpPr>
          <p:nvPr/>
        </p:nvGrpSpPr>
        <p:grpSpPr bwMode="auto">
          <a:xfrm rot="3719965">
            <a:off x="5598914" y="2663592"/>
            <a:ext cx="46254" cy="196258"/>
            <a:chOff x="4786" y="2004"/>
            <a:chExt cx="60" cy="235"/>
          </a:xfrm>
        </p:grpSpPr>
        <p:sp>
          <p:nvSpPr>
            <p:cNvPr id="269"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endParaRPr lang="ja-JP" altLang="ja-JP" dirty="0"/>
            </a:p>
          </p:txBody>
        </p:sp>
        <p:sp>
          <p:nvSpPr>
            <p:cNvPr id="270"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endParaRPr lang="ja-JP" altLang="ja-JP" dirty="0"/>
            </a:p>
          </p:txBody>
        </p:sp>
      </p:grpSp>
      <p:grpSp>
        <p:nvGrpSpPr>
          <p:cNvPr id="7" name="Group 25"/>
          <p:cNvGrpSpPr>
            <a:grpSpLocks/>
          </p:cNvGrpSpPr>
          <p:nvPr/>
        </p:nvGrpSpPr>
        <p:grpSpPr bwMode="auto">
          <a:xfrm rot="4407550">
            <a:off x="5338351" y="2679010"/>
            <a:ext cx="46254" cy="196258"/>
            <a:chOff x="4786" y="2004"/>
            <a:chExt cx="60" cy="235"/>
          </a:xfrm>
        </p:grpSpPr>
        <p:sp>
          <p:nvSpPr>
            <p:cNvPr id="267"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endParaRPr lang="ja-JP" altLang="ja-JP" dirty="0"/>
            </a:p>
          </p:txBody>
        </p:sp>
        <p:sp>
          <p:nvSpPr>
            <p:cNvPr id="268"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endParaRPr lang="ja-JP" altLang="ja-JP" dirty="0"/>
            </a:p>
          </p:txBody>
        </p:sp>
      </p:grpSp>
      <p:grpSp>
        <p:nvGrpSpPr>
          <p:cNvPr id="8" name="Group 28"/>
          <p:cNvGrpSpPr>
            <a:grpSpLocks/>
          </p:cNvGrpSpPr>
          <p:nvPr/>
        </p:nvGrpSpPr>
        <p:grpSpPr bwMode="auto">
          <a:xfrm rot="4407550">
            <a:off x="5111193" y="2672843"/>
            <a:ext cx="46254" cy="196258"/>
            <a:chOff x="4786" y="2004"/>
            <a:chExt cx="60" cy="235"/>
          </a:xfrm>
        </p:grpSpPr>
        <p:sp>
          <p:nvSpPr>
            <p:cNvPr id="265"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endParaRPr lang="ja-JP" altLang="ja-JP" dirty="0"/>
            </a:p>
          </p:txBody>
        </p:sp>
        <p:sp>
          <p:nvSpPr>
            <p:cNvPr id="266"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endParaRPr lang="ja-JP" altLang="ja-JP" dirty="0"/>
            </a:p>
          </p:txBody>
        </p:sp>
      </p:grpSp>
      <p:grpSp>
        <p:nvGrpSpPr>
          <p:cNvPr id="9" name="Group 31"/>
          <p:cNvGrpSpPr>
            <a:grpSpLocks/>
          </p:cNvGrpSpPr>
          <p:nvPr/>
        </p:nvGrpSpPr>
        <p:grpSpPr bwMode="auto">
          <a:xfrm rot="4312260">
            <a:off x="5458611" y="2913363"/>
            <a:ext cx="46254" cy="196258"/>
            <a:chOff x="4786" y="2004"/>
            <a:chExt cx="60" cy="235"/>
          </a:xfrm>
        </p:grpSpPr>
        <p:sp>
          <p:nvSpPr>
            <p:cNvPr id="263"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endParaRPr lang="ja-JP" altLang="ja-JP" dirty="0"/>
            </a:p>
          </p:txBody>
        </p:sp>
        <p:sp>
          <p:nvSpPr>
            <p:cNvPr id="264"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endParaRPr lang="ja-JP" altLang="ja-JP" dirty="0"/>
            </a:p>
          </p:txBody>
        </p:sp>
      </p:grpSp>
      <p:grpSp>
        <p:nvGrpSpPr>
          <p:cNvPr id="10" name="Group 34"/>
          <p:cNvGrpSpPr>
            <a:grpSpLocks/>
          </p:cNvGrpSpPr>
          <p:nvPr/>
        </p:nvGrpSpPr>
        <p:grpSpPr bwMode="auto">
          <a:xfrm rot="4312260">
            <a:off x="5672405" y="2913363"/>
            <a:ext cx="46254" cy="196258"/>
            <a:chOff x="4786" y="2004"/>
            <a:chExt cx="60" cy="235"/>
          </a:xfrm>
        </p:grpSpPr>
        <p:sp>
          <p:nvSpPr>
            <p:cNvPr id="261"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endParaRPr lang="ja-JP" altLang="ja-JP" dirty="0"/>
            </a:p>
          </p:txBody>
        </p:sp>
        <p:sp>
          <p:nvSpPr>
            <p:cNvPr id="262"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endParaRPr lang="ja-JP" altLang="ja-JP" dirty="0"/>
            </a:p>
          </p:txBody>
        </p:sp>
      </p:grpSp>
      <p:grpSp>
        <p:nvGrpSpPr>
          <p:cNvPr id="11" name="Group 37"/>
          <p:cNvGrpSpPr>
            <a:grpSpLocks/>
          </p:cNvGrpSpPr>
          <p:nvPr/>
        </p:nvGrpSpPr>
        <p:grpSpPr bwMode="auto">
          <a:xfrm rot="4312260">
            <a:off x="5889541" y="2916446"/>
            <a:ext cx="46254" cy="196258"/>
            <a:chOff x="4786" y="2004"/>
            <a:chExt cx="60" cy="235"/>
          </a:xfrm>
        </p:grpSpPr>
        <p:sp>
          <p:nvSpPr>
            <p:cNvPr id="259"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endParaRPr lang="ja-JP" altLang="ja-JP" dirty="0"/>
            </a:p>
          </p:txBody>
        </p:sp>
        <p:sp>
          <p:nvSpPr>
            <p:cNvPr id="260"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endParaRPr lang="ja-JP" altLang="ja-JP" dirty="0"/>
            </a:p>
          </p:txBody>
        </p:sp>
      </p:grpSp>
      <p:grpSp>
        <p:nvGrpSpPr>
          <p:cNvPr id="12" name="Group 40"/>
          <p:cNvGrpSpPr>
            <a:grpSpLocks/>
          </p:cNvGrpSpPr>
          <p:nvPr/>
        </p:nvGrpSpPr>
        <p:grpSpPr bwMode="auto">
          <a:xfrm rot="4312260">
            <a:off x="5238134" y="2910279"/>
            <a:ext cx="46254" cy="196258"/>
            <a:chOff x="4786" y="2004"/>
            <a:chExt cx="60" cy="235"/>
          </a:xfrm>
        </p:grpSpPr>
        <p:sp>
          <p:nvSpPr>
            <p:cNvPr id="257"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endParaRPr lang="ja-JP" altLang="ja-JP" dirty="0"/>
            </a:p>
          </p:txBody>
        </p:sp>
        <p:sp>
          <p:nvSpPr>
            <p:cNvPr id="258"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endParaRPr lang="ja-JP" altLang="ja-JP" dirty="0"/>
            </a:p>
          </p:txBody>
        </p:sp>
      </p:grpSp>
      <p:grpSp>
        <p:nvGrpSpPr>
          <p:cNvPr id="13" name="Group 43"/>
          <p:cNvGrpSpPr>
            <a:grpSpLocks/>
          </p:cNvGrpSpPr>
          <p:nvPr/>
        </p:nvGrpSpPr>
        <p:grpSpPr bwMode="auto">
          <a:xfrm rot="4312260">
            <a:off x="5478654" y="3027455"/>
            <a:ext cx="46254" cy="196258"/>
            <a:chOff x="4786" y="2004"/>
            <a:chExt cx="60" cy="235"/>
          </a:xfrm>
        </p:grpSpPr>
        <p:sp>
          <p:nvSpPr>
            <p:cNvPr id="255"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endParaRPr lang="ja-JP" altLang="ja-JP" dirty="0"/>
            </a:p>
          </p:txBody>
        </p:sp>
        <p:sp>
          <p:nvSpPr>
            <p:cNvPr id="256"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endParaRPr lang="ja-JP" altLang="ja-JP" dirty="0"/>
            </a:p>
          </p:txBody>
        </p:sp>
      </p:grpSp>
      <p:grpSp>
        <p:nvGrpSpPr>
          <p:cNvPr id="14" name="Group 46"/>
          <p:cNvGrpSpPr>
            <a:grpSpLocks/>
          </p:cNvGrpSpPr>
          <p:nvPr/>
        </p:nvGrpSpPr>
        <p:grpSpPr bwMode="auto">
          <a:xfrm rot="4312260">
            <a:off x="5211409" y="3021288"/>
            <a:ext cx="46254" cy="196258"/>
            <a:chOff x="4786" y="2004"/>
            <a:chExt cx="60" cy="235"/>
          </a:xfrm>
        </p:grpSpPr>
        <p:sp>
          <p:nvSpPr>
            <p:cNvPr id="253"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endParaRPr lang="ja-JP" altLang="ja-JP" dirty="0"/>
            </a:p>
          </p:txBody>
        </p:sp>
        <p:sp>
          <p:nvSpPr>
            <p:cNvPr id="254"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endParaRPr lang="ja-JP" altLang="ja-JP" dirty="0"/>
            </a:p>
          </p:txBody>
        </p:sp>
      </p:grpSp>
      <p:grpSp>
        <p:nvGrpSpPr>
          <p:cNvPr id="15" name="Group 49"/>
          <p:cNvGrpSpPr>
            <a:grpSpLocks/>
          </p:cNvGrpSpPr>
          <p:nvPr/>
        </p:nvGrpSpPr>
        <p:grpSpPr bwMode="auto">
          <a:xfrm rot="4312260">
            <a:off x="5749238" y="3027455"/>
            <a:ext cx="46254" cy="196258"/>
            <a:chOff x="4786" y="2004"/>
            <a:chExt cx="60" cy="235"/>
          </a:xfrm>
        </p:grpSpPr>
        <p:sp>
          <p:nvSpPr>
            <p:cNvPr id="251"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endParaRPr lang="ja-JP" altLang="ja-JP" dirty="0"/>
            </a:p>
          </p:txBody>
        </p:sp>
        <p:sp>
          <p:nvSpPr>
            <p:cNvPr id="252"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endParaRPr lang="ja-JP" altLang="ja-JP" dirty="0"/>
            </a:p>
          </p:txBody>
        </p:sp>
      </p:grpSp>
      <p:grpSp>
        <p:nvGrpSpPr>
          <p:cNvPr id="16" name="Group 52"/>
          <p:cNvGrpSpPr>
            <a:grpSpLocks/>
          </p:cNvGrpSpPr>
          <p:nvPr/>
        </p:nvGrpSpPr>
        <p:grpSpPr bwMode="auto">
          <a:xfrm rot="4312260">
            <a:off x="6019823" y="3027455"/>
            <a:ext cx="46254" cy="196258"/>
            <a:chOff x="4786" y="2004"/>
            <a:chExt cx="60" cy="235"/>
          </a:xfrm>
        </p:grpSpPr>
        <p:sp>
          <p:nvSpPr>
            <p:cNvPr id="249"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endParaRPr lang="ja-JP" altLang="ja-JP" dirty="0"/>
            </a:p>
          </p:txBody>
        </p:sp>
        <p:sp>
          <p:nvSpPr>
            <p:cNvPr id="250"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endParaRPr lang="ja-JP" altLang="ja-JP" dirty="0"/>
            </a:p>
          </p:txBody>
        </p:sp>
      </p:grpSp>
      <p:grpSp>
        <p:nvGrpSpPr>
          <p:cNvPr id="17" name="Group 55"/>
          <p:cNvGrpSpPr>
            <a:grpSpLocks/>
          </p:cNvGrpSpPr>
          <p:nvPr/>
        </p:nvGrpSpPr>
        <p:grpSpPr bwMode="auto">
          <a:xfrm rot="4312260">
            <a:off x="6226937" y="2916446"/>
            <a:ext cx="46254" cy="196258"/>
            <a:chOff x="4786" y="2004"/>
            <a:chExt cx="60" cy="235"/>
          </a:xfrm>
        </p:grpSpPr>
        <p:sp>
          <p:nvSpPr>
            <p:cNvPr id="247"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endParaRPr lang="ja-JP" altLang="ja-JP" dirty="0"/>
            </a:p>
          </p:txBody>
        </p:sp>
        <p:sp>
          <p:nvSpPr>
            <p:cNvPr id="248"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endParaRPr lang="ja-JP" altLang="ja-JP" dirty="0"/>
            </a:p>
          </p:txBody>
        </p:sp>
      </p:grpSp>
      <p:grpSp>
        <p:nvGrpSpPr>
          <p:cNvPr id="18" name="Group 58"/>
          <p:cNvGrpSpPr>
            <a:grpSpLocks/>
          </p:cNvGrpSpPr>
          <p:nvPr/>
        </p:nvGrpSpPr>
        <p:grpSpPr bwMode="auto">
          <a:xfrm rot="4312260">
            <a:off x="6283726" y="3033623"/>
            <a:ext cx="46254" cy="196258"/>
            <a:chOff x="4786" y="2004"/>
            <a:chExt cx="60" cy="235"/>
          </a:xfrm>
        </p:grpSpPr>
        <p:sp>
          <p:nvSpPr>
            <p:cNvPr id="245"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rot="10800000" vert="eaVert" wrap="none" lIns="91407" tIns="45704" rIns="91407" bIns="45704" anchor="ctr"/>
            <a:lstStyle/>
            <a:p>
              <a:endParaRPr lang="ja-JP" altLang="ja-JP" dirty="0"/>
            </a:p>
          </p:txBody>
        </p:sp>
        <p:sp>
          <p:nvSpPr>
            <p:cNvPr id="246"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rot="10800000" vert="eaVert" wrap="none" lIns="91407" tIns="45704" rIns="91407" bIns="45704" anchor="ctr"/>
            <a:lstStyle/>
            <a:p>
              <a:endParaRPr lang="ja-JP" altLang="ja-JP" dirty="0"/>
            </a:p>
          </p:txBody>
        </p:sp>
      </p:grpSp>
      <p:grpSp>
        <p:nvGrpSpPr>
          <p:cNvPr id="21" name="Group 61"/>
          <p:cNvGrpSpPr>
            <a:grpSpLocks/>
          </p:cNvGrpSpPr>
          <p:nvPr/>
        </p:nvGrpSpPr>
        <p:grpSpPr bwMode="auto">
          <a:xfrm rot="21018317">
            <a:off x="6245471" y="2090999"/>
            <a:ext cx="196258" cy="46254"/>
            <a:chOff x="5366" y="2988"/>
            <a:chExt cx="235" cy="60"/>
          </a:xfrm>
        </p:grpSpPr>
        <p:sp>
          <p:nvSpPr>
            <p:cNvPr id="243" name="Rectangle 10"/>
            <p:cNvSpPr>
              <a:spLocks noChangeArrowheads="1"/>
            </p:cNvSpPr>
            <p:nvPr/>
          </p:nvSpPr>
          <p:spPr bwMode="auto">
            <a:xfrm rot="5452612">
              <a:off x="5454" y="2900"/>
              <a:ext cx="60" cy="235"/>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endParaRPr lang="ja-JP" altLang="ja-JP" dirty="0"/>
            </a:p>
          </p:txBody>
        </p:sp>
        <p:sp>
          <p:nvSpPr>
            <p:cNvPr id="244" name="Rectangle 45"/>
            <p:cNvSpPr>
              <a:spLocks noChangeArrowheads="1"/>
            </p:cNvSpPr>
            <p:nvPr/>
          </p:nvSpPr>
          <p:spPr bwMode="auto">
            <a:xfrm>
              <a:off x="5367" y="2990"/>
              <a:ext cx="230" cy="58"/>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endParaRPr lang="ja-JP" altLang="ja-JP" dirty="0"/>
            </a:p>
          </p:txBody>
        </p:sp>
      </p:grpSp>
      <p:grpSp>
        <p:nvGrpSpPr>
          <p:cNvPr id="22" name="Group 64"/>
          <p:cNvGrpSpPr>
            <a:grpSpLocks/>
          </p:cNvGrpSpPr>
          <p:nvPr/>
        </p:nvGrpSpPr>
        <p:grpSpPr bwMode="auto">
          <a:xfrm>
            <a:off x="3883707" y="2979072"/>
            <a:ext cx="196258" cy="46254"/>
            <a:chOff x="5366" y="2988"/>
            <a:chExt cx="235" cy="60"/>
          </a:xfrm>
        </p:grpSpPr>
        <p:sp>
          <p:nvSpPr>
            <p:cNvPr id="241" name="Rectangle 10"/>
            <p:cNvSpPr>
              <a:spLocks noChangeArrowheads="1"/>
            </p:cNvSpPr>
            <p:nvPr/>
          </p:nvSpPr>
          <p:spPr bwMode="auto">
            <a:xfrm rot="5452612">
              <a:off x="5454" y="2900"/>
              <a:ext cx="60" cy="235"/>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endParaRPr lang="ja-JP" altLang="ja-JP" dirty="0"/>
            </a:p>
          </p:txBody>
        </p:sp>
        <p:sp>
          <p:nvSpPr>
            <p:cNvPr id="242" name="Rectangle 45"/>
            <p:cNvSpPr>
              <a:spLocks noChangeArrowheads="1"/>
            </p:cNvSpPr>
            <p:nvPr/>
          </p:nvSpPr>
          <p:spPr bwMode="auto">
            <a:xfrm>
              <a:off x="5367" y="2990"/>
              <a:ext cx="230" cy="58"/>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endParaRPr lang="ja-JP" altLang="ja-JP" dirty="0"/>
            </a:p>
          </p:txBody>
        </p:sp>
      </p:grpSp>
      <p:grpSp>
        <p:nvGrpSpPr>
          <p:cNvPr id="23" name="Group 67"/>
          <p:cNvGrpSpPr>
            <a:grpSpLocks/>
          </p:cNvGrpSpPr>
          <p:nvPr/>
        </p:nvGrpSpPr>
        <p:grpSpPr bwMode="auto">
          <a:xfrm>
            <a:off x="3649863" y="2979072"/>
            <a:ext cx="196258" cy="46254"/>
            <a:chOff x="5366" y="2988"/>
            <a:chExt cx="235" cy="60"/>
          </a:xfrm>
        </p:grpSpPr>
        <p:sp>
          <p:nvSpPr>
            <p:cNvPr id="239" name="Rectangle 10"/>
            <p:cNvSpPr>
              <a:spLocks noChangeArrowheads="1"/>
            </p:cNvSpPr>
            <p:nvPr/>
          </p:nvSpPr>
          <p:spPr bwMode="auto">
            <a:xfrm rot="5452612">
              <a:off x="5454" y="2900"/>
              <a:ext cx="60" cy="235"/>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endParaRPr lang="ja-JP" altLang="ja-JP" dirty="0"/>
            </a:p>
          </p:txBody>
        </p:sp>
        <p:sp>
          <p:nvSpPr>
            <p:cNvPr id="240" name="Rectangle 45"/>
            <p:cNvSpPr>
              <a:spLocks noChangeArrowheads="1"/>
            </p:cNvSpPr>
            <p:nvPr/>
          </p:nvSpPr>
          <p:spPr bwMode="auto">
            <a:xfrm>
              <a:off x="5367" y="2990"/>
              <a:ext cx="230" cy="58"/>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endParaRPr lang="ja-JP" altLang="ja-JP" dirty="0"/>
            </a:p>
          </p:txBody>
        </p:sp>
      </p:grpSp>
      <p:grpSp>
        <p:nvGrpSpPr>
          <p:cNvPr id="24" name="Group 70"/>
          <p:cNvGrpSpPr>
            <a:grpSpLocks/>
          </p:cNvGrpSpPr>
          <p:nvPr/>
        </p:nvGrpSpPr>
        <p:grpSpPr bwMode="auto">
          <a:xfrm>
            <a:off x="3412691" y="2975988"/>
            <a:ext cx="196258" cy="46254"/>
            <a:chOff x="5366" y="2988"/>
            <a:chExt cx="235" cy="60"/>
          </a:xfrm>
        </p:grpSpPr>
        <p:sp>
          <p:nvSpPr>
            <p:cNvPr id="237" name="Rectangle 10"/>
            <p:cNvSpPr>
              <a:spLocks noChangeArrowheads="1"/>
            </p:cNvSpPr>
            <p:nvPr/>
          </p:nvSpPr>
          <p:spPr bwMode="auto">
            <a:xfrm rot="5452612">
              <a:off x="5454" y="2900"/>
              <a:ext cx="60" cy="235"/>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endParaRPr lang="ja-JP" altLang="ja-JP" dirty="0"/>
            </a:p>
          </p:txBody>
        </p:sp>
        <p:sp>
          <p:nvSpPr>
            <p:cNvPr id="238" name="Rectangle 45"/>
            <p:cNvSpPr>
              <a:spLocks noChangeArrowheads="1"/>
            </p:cNvSpPr>
            <p:nvPr/>
          </p:nvSpPr>
          <p:spPr bwMode="auto">
            <a:xfrm>
              <a:off x="5367" y="2990"/>
              <a:ext cx="230" cy="58"/>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endParaRPr lang="ja-JP" altLang="ja-JP" dirty="0"/>
            </a:p>
          </p:txBody>
        </p:sp>
      </p:grpSp>
      <p:grpSp>
        <p:nvGrpSpPr>
          <p:cNvPr id="25" name="Group 73"/>
          <p:cNvGrpSpPr>
            <a:grpSpLocks/>
          </p:cNvGrpSpPr>
          <p:nvPr/>
        </p:nvGrpSpPr>
        <p:grpSpPr bwMode="auto">
          <a:xfrm>
            <a:off x="4017323" y="3086997"/>
            <a:ext cx="196258" cy="46254"/>
            <a:chOff x="5366" y="2988"/>
            <a:chExt cx="235" cy="60"/>
          </a:xfrm>
        </p:grpSpPr>
        <p:sp>
          <p:nvSpPr>
            <p:cNvPr id="235" name="Rectangle 10"/>
            <p:cNvSpPr>
              <a:spLocks noChangeArrowheads="1"/>
            </p:cNvSpPr>
            <p:nvPr/>
          </p:nvSpPr>
          <p:spPr bwMode="auto">
            <a:xfrm rot="5452612">
              <a:off x="5454" y="2900"/>
              <a:ext cx="60" cy="235"/>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endParaRPr lang="ja-JP" altLang="ja-JP" dirty="0"/>
            </a:p>
          </p:txBody>
        </p:sp>
        <p:sp>
          <p:nvSpPr>
            <p:cNvPr id="236" name="Rectangle 45"/>
            <p:cNvSpPr>
              <a:spLocks noChangeArrowheads="1"/>
            </p:cNvSpPr>
            <p:nvPr/>
          </p:nvSpPr>
          <p:spPr bwMode="auto">
            <a:xfrm>
              <a:off x="5367" y="2990"/>
              <a:ext cx="230" cy="58"/>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endParaRPr lang="ja-JP" altLang="ja-JP" dirty="0"/>
            </a:p>
          </p:txBody>
        </p:sp>
      </p:grpSp>
      <p:grpSp>
        <p:nvGrpSpPr>
          <p:cNvPr id="26" name="Group 76"/>
          <p:cNvGrpSpPr>
            <a:grpSpLocks/>
          </p:cNvGrpSpPr>
          <p:nvPr/>
        </p:nvGrpSpPr>
        <p:grpSpPr bwMode="auto">
          <a:xfrm>
            <a:off x="3192211" y="2975988"/>
            <a:ext cx="196258" cy="46254"/>
            <a:chOff x="5366" y="2988"/>
            <a:chExt cx="235" cy="60"/>
          </a:xfrm>
        </p:grpSpPr>
        <p:sp>
          <p:nvSpPr>
            <p:cNvPr id="233" name="Rectangle 10"/>
            <p:cNvSpPr>
              <a:spLocks noChangeArrowheads="1"/>
            </p:cNvSpPr>
            <p:nvPr/>
          </p:nvSpPr>
          <p:spPr bwMode="auto">
            <a:xfrm rot="5452612">
              <a:off x="5454" y="2900"/>
              <a:ext cx="60" cy="235"/>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endParaRPr lang="ja-JP" altLang="ja-JP" dirty="0"/>
            </a:p>
          </p:txBody>
        </p:sp>
        <p:sp>
          <p:nvSpPr>
            <p:cNvPr id="234" name="Rectangle 45"/>
            <p:cNvSpPr>
              <a:spLocks noChangeArrowheads="1"/>
            </p:cNvSpPr>
            <p:nvPr/>
          </p:nvSpPr>
          <p:spPr bwMode="auto">
            <a:xfrm>
              <a:off x="5367" y="2990"/>
              <a:ext cx="230" cy="58"/>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endParaRPr lang="ja-JP" altLang="ja-JP" dirty="0"/>
            </a:p>
          </p:txBody>
        </p:sp>
      </p:grpSp>
      <p:grpSp>
        <p:nvGrpSpPr>
          <p:cNvPr id="27" name="Group 79"/>
          <p:cNvGrpSpPr>
            <a:grpSpLocks/>
          </p:cNvGrpSpPr>
          <p:nvPr/>
        </p:nvGrpSpPr>
        <p:grpSpPr bwMode="auto">
          <a:xfrm>
            <a:off x="3750080" y="3086997"/>
            <a:ext cx="196258" cy="46254"/>
            <a:chOff x="5366" y="2988"/>
            <a:chExt cx="235" cy="60"/>
          </a:xfrm>
        </p:grpSpPr>
        <p:sp>
          <p:nvSpPr>
            <p:cNvPr id="231" name="Rectangle 10"/>
            <p:cNvSpPr>
              <a:spLocks noChangeArrowheads="1"/>
            </p:cNvSpPr>
            <p:nvPr/>
          </p:nvSpPr>
          <p:spPr bwMode="auto">
            <a:xfrm rot="5452612">
              <a:off x="5454" y="2900"/>
              <a:ext cx="60" cy="235"/>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txBody>
            <a:bodyPr rot="10800000" vert="eaVert" wrap="none" lIns="91407" tIns="45704" rIns="91407" bIns="45704" anchor="ctr"/>
            <a:lstStyle/>
            <a:p>
              <a:endParaRPr lang="ja-JP" altLang="ja-JP" dirty="0"/>
            </a:p>
          </p:txBody>
        </p:sp>
        <p:sp>
          <p:nvSpPr>
            <p:cNvPr id="232" name="Rectangle 45"/>
            <p:cNvSpPr>
              <a:spLocks noChangeArrowheads="1"/>
            </p:cNvSpPr>
            <p:nvPr/>
          </p:nvSpPr>
          <p:spPr bwMode="auto">
            <a:xfrm>
              <a:off x="5367" y="2990"/>
              <a:ext cx="230" cy="58"/>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endParaRPr lang="ja-JP" altLang="ja-JP" dirty="0"/>
            </a:p>
          </p:txBody>
        </p:sp>
      </p:grpSp>
      <p:sp>
        <p:nvSpPr>
          <p:cNvPr id="176" name="Rectangle 45"/>
          <p:cNvSpPr>
            <a:spLocks noChangeArrowheads="1"/>
          </p:cNvSpPr>
          <p:nvPr/>
        </p:nvSpPr>
        <p:spPr bwMode="auto">
          <a:xfrm rot="17624102">
            <a:off x="6073304" y="2161601"/>
            <a:ext cx="177306" cy="48438"/>
          </a:xfrm>
          <a:prstGeom prst="rect">
            <a:avLst/>
          </a:prstGeom>
          <a:solidFill>
            <a:schemeClr val="bg1"/>
          </a:solidFill>
          <a:ln w="9525">
            <a:solidFill>
              <a:schemeClr val="tx1"/>
            </a:solidFill>
            <a:miter lim="800000"/>
            <a:headEnd/>
            <a:tailEnd/>
          </a:ln>
        </p:spPr>
        <p:txBody>
          <a:bodyPr vert="eaVert" wrap="none" lIns="91407" tIns="45704" rIns="91407" bIns="45704" anchor="ctr"/>
          <a:lstStyle/>
          <a:p>
            <a:endParaRPr lang="ja-JP" altLang="ja-JP" dirty="0"/>
          </a:p>
        </p:txBody>
      </p:sp>
      <p:sp>
        <p:nvSpPr>
          <p:cNvPr id="177" name="Rectangle 45"/>
          <p:cNvSpPr>
            <a:spLocks noChangeArrowheads="1"/>
          </p:cNvSpPr>
          <p:nvPr/>
        </p:nvSpPr>
        <p:spPr bwMode="auto">
          <a:xfrm>
            <a:off x="3510395" y="3088540"/>
            <a:ext cx="192082" cy="44712"/>
          </a:xfrm>
          <a:prstGeom prst="rect">
            <a:avLst/>
          </a:prstGeom>
          <a:solidFill>
            <a:srgbClr val="FFCCFF"/>
          </a:solidFill>
          <a:ln w="9525">
            <a:solidFill>
              <a:schemeClr val="tx1"/>
            </a:solidFill>
            <a:miter lim="800000"/>
            <a:headEnd/>
            <a:tailEnd/>
          </a:ln>
        </p:spPr>
        <p:txBody>
          <a:bodyPr wrap="none" lIns="91407" tIns="45704" rIns="91407" bIns="45704" anchor="ctr"/>
          <a:lstStyle/>
          <a:p>
            <a:endParaRPr lang="ja-JP" altLang="ja-JP" dirty="0"/>
          </a:p>
        </p:txBody>
      </p:sp>
      <p:sp>
        <p:nvSpPr>
          <p:cNvPr id="178" name="Rectangle 45"/>
          <p:cNvSpPr>
            <a:spLocks noChangeArrowheads="1"/>
          </p:cNvSpPr>
          <p:nvPr/>
        </p:nvSpPr>
        <p:spPr bwMode="auto">
          <a:xfrm>
            <a:off x="3273216" y="3088540"/>
            <a:ext cx="192082" cy="44712"/>
          </a:xfrm>
          <a:prstGeom prst="rect">
            <a:avLst/>
          </a:prstGeom>
          <a:solidFill>
            <a:srgbClr val="FFCCFF"/>
          </a:solidFill>
          <a:ln w="9525">
            <a:solidFill>
              <a:schemeClr val="tx1"/>
            </a:solidFill>
            <a:miter lim="800000"/>
            <a:headEnd/>
            <a:tailEnd/>
          </a:ln>
        </p:spPr>
        <p:txBody>
          <a:bodyPr wrap="none" lIns="91407" tIns="45704" rIns="91407" bIns="45704" anchor="ctr"/>
          <a:lstStyle/>
          <a:p>
            <a:endParaRPr lang="ja-JP" altLang="ja-JP" dirty="0"/>
          </a:p>
        </p:txBody>
      </p:sp>
      <p:sp>
        <p:nvSpPr>
          <p:cNvPr id="179" name="Rectangle 45"/>
          <p:cNvSpPr>
            <a:spLocks noChangeArrowheads="1"/>
          </p:cNvSpPr>
          <p:nvPr/>
        </p:nvSpPr>
        <p:spPr bwMode="auto">
          <a:xfrm rot="2118673">
            <a:off x="2765452" y="2601333"/>
            <a:ext cx="192082" cy="44712"/>
          </a:xfrm>
          <a:prstGeom prst="rect">
            <a:avLst/>
          </a:prstGeom>
          <a:solidFill>
            <a:srgbClr val="0000FF"/>
          </a:solidFill>
          <a:ln w="9525">
            <a:solidFill>
              <a:schemeClr val="tx1"/>
            </a:solidFill>
            <a:miter lim="800000"/>
            <a:headEnd/>
            <a:tailEnd/>
          </a:ln>
        </p:spPr>
        <p:txBody>
          <a:bodyPr wrap="none" lIns="91407" tIns="45704" rIns="91407" bIns="45704" anchor="ctr"/>
          <a:lstStyle/>
          <a:p>
            <a:endParaRPr lang="ja-JP" altLang="ja-JP" dirty="0"/>
          </a:p>
        </p:txBody>
      </p:sp>
      <p:sp>
        <p:nvSpPr>
          <p:cNvPr id="180" name="Rectangle 45"/>
          <p:cNvSpPr>
            <a:spLocks noChangeArrowheads="1"/>
          </p:cNvSpPr>
          <p:nvPr/>
        </p:nvSpPr>
        <p:spPr bwMode="auto">
          <a:xfrm rot="5400000">
            <a:off x="2789543" y="2152350"/>
            <a:ext cx="177306" cy="48438"/>
          </a:xfrm>
          <a:prstGeom prst="rect">
            <a:avLst/>
          </a:prstGeom>
          <a:solidFill>
            <a:srgbClr val="0000FF"/>
          </a:solidFill>
          <a:ln w="9525">
            <a:solidFill>
              <a:schemeClr val="tx1"/>
            </a:solidFill>
            <a:miter lim="800000"/>
            <a:headEnd/>
            <a:tailEnd/>
          </a:ln>
        </p:spPr>
        <p:txBody>
          <a:bodyPr rot="10800000" vert="eaVert" wrap="none" lIns="91407" tIns="45704" rIns="91407" bIns="45704" anchor="ctr"/>
          <a:lstStyle/>
          <a:p>
            <a:endParaRPr lang="ja-JP" altLang="ja-JP" dirty="0"/>
          </a:p>
        </p:txBody>
      </p:sp>
      <p:sp>
        <p:nvSpPr>
          <p:cNvPr id="181" name="Rectangle 45"/>
          <p:cNvSpPr>
            <a:spLocks noChangeArrowheads="1"/>
          </p:cNvSpPr>
          <p:nvPr/>
        </p:nvSpPr>
        <p:spPr bwMode="auto">
          <a:xfrm rot="5400000">
            <a:off x="2789543" y="2386702"/>
            <a:ext cx="177306" cy="48438"/>
          </a:xfrm>
          <a:prstGeom prst="rect">
            <a:avLst/>
          </a:prstGeom>
          <a:solidFill>
            <a:srgbClr val="0000FF"/>
          </a:solidFill>
          <a:ln w="9525">
            <a:solidFill>
              <a:schemeClr val="tx1"/>
            </a:solidFill>
            <a:miter lim="800000"/>
            <a:headEnd/>
            <a:tailEnd/>
          </a:ln>
        </p:spPr>
        <p:txBody>
          <a:bodyPr rot="10800000" vert="eaVert" wrap="none" lIns="91407" tIns="45704" rIns="91407" bIns="45704" anchor="ctr"/>
          <a:lstStyle/>
          <a:p>
            <a:endParaRPr lang="ja-JP" altLang="ja-JP" dirty="0"/>
          </a:p>
        </p:txBody>
      </p:sp>
      <p:sp>
        <p:nvSpPr>
          <p:cNvPr id="182" name="Rectangle 45"/>
          <p:cNvSpPr>
            <a:spLocks noChangeArrowheads="1"/>
          </p:cNvSpPr>
          <p:nvPr/>
        </p:nvSpPr>
        <p:spPr bwMode="auto">
          <a:xfrm rot="5400000">
            <a:off x="2726072" y="2152350"/>
            <a:ext cx="177306" cy="48438"/>
          </a:xfrm>
          <a:prstGeom prst="rect">
            <a:avLst/>
          </a:prstGeom>
          <a:solidFill>
            <a:srgbClr val="0000FF"/>
          </a:solidFill>
          <a:ln w="9525">
            <a:solidFill>
              <a:schemeClr val="tx1"/>
            </a:solidFill>
            <a:miter lim="800000"/>
            <a:headEnd/>
            <a:tailEnd/>
          </a:ln>
        </p:spPr>
        <p:txBody>
          <a:bodyPr rot="10800000" vert="eaVert" wrap="none" lIns="91407" tIns="45704" rIns="91407" bIns="45704" anchor="ctr"/>
          <a:lstStyle/>
          <a:p>
            <a:endParaRPr lang="ja-JP" altLang="ja-JP" dirty="0"/>
          </a:p>
        </p:txBody>
      </p:sp>
      <p:sp>
        <p:nvSpPr>
          <p:cNvPr id="183" name="Rectangle 45"/>
          <p:cNvSpPr>
            <a:spLocks noChangeArrowheads="1"/>
          </p:cNvSpPr>
          <p:nvPr/>
        </p:nvSpPr>
        <p:spPr bwMode="auto">
          <a:xfrm rot="5400000">
            <a:off x="2669283" y="2173935"/>
            <a:ext cx="177306" cy="48438"/>
          </a:xfrm>
          <a:prstGeom prst="rect">
            <a:avLst/>
          </a:prstGeom>
          <a:solidFill>
            <a:srgbClr val="0000FF"/>
          </a:solidFill>
          <a:ln w="9525">
            <a:solidFill>
              <a:schemeClr val="tx1"/>
            </a:solidFill>
            <a:miter lim="800000"/>
            <a:headEnd/>
            <a:tailEnd/>
          </a:ln>
        </p:spPr>
        <p:txBody>
          <a:bodyPr rot="10800000" vert="eaVert" wrap="none" lIns="91407" tIns="45704" rIns="91407" bIns="45704" anchor="ctr"/>
          <a:lstStyle/>
          <a:p>
            <a:endParaRPr lang="ja-JP" altLang="ja-JP" dirty="0"/>
          </a:p>
        </p:txBody>
      </p:sp>
      <p:sp>
        <p:nvSpPr>
          <p:cNvPr id="184" name="Rectangle 45"/>
          <p:cNvSpPr>
            <a:spLocks noChangeArrowheads="1"/>
          </p:cNvSpPr>
          <p:nvPr/>
        </p:nvSpPr>
        <p:spPr bwMode="auto">
          <a:xfrm rot="5400000">
            <a:off x="2726072" y="2386702"/>
            <a:ext cx="177306" cy="48438"/>
          </a:xfrm>
          <a:prstGeom prst="rect">
            <a:avLst/>
          </a:prstGeom>
          <a:solidFill>
            <a:srgbClr val="0000FF"/>
          </a:solidFill>
          <a:ln w="9525">
            <a:solidFill>
              <a:schemeClr val="tx1"/>
            </a:solidFill>
            <a:miter lim="800000"/>
            <a:headEnd/>
            <a:tailEnd/>
          </a:ln>
        </p:spPr>
        <p:txBody>
          <a:bodyPr rot="10800000" vert="eaVert" wrap="none" lIns="91407" tIns="45704" rIns="91407" bIns="45704" anchor="ctr"/>
          <a:lstStyle/>
          <a:p>
            <a:endParaRPr lang="ja-JP" altLang="ja-JP" dirty="0"/>
          </a:p>
        </p:txBody>
      </p:sp>
      <p:sp>
        <p:nvSpPr>
          <p:cNvPr id="185" name="Rectangle 45"/>
          <p:cNvSpPr>
            <a:spLocks noChangeArrowheads="1"/>
          </p:cNvSpPr>
          <p:nvPr/>
        </p:nvSpPr>
        <p:spPr bwMode="auto">
          <a:xfrm rot="5400000">
            <a:off x="2669283" y="2411371"/>
            <a:ext cx="177306" cy="48438"/>
          </a:xfrm>
          <a:prstGeom prst="rect">
            <a:avLst/>
          </a:prstGeom>
          <a:solidFill>
            <a:srgbClr val="0000FF"/>
          </a:solidFill>
          <a:ln w="9525">
            <a:solidFill>
              <a:schemeClr val="tx1"/>
            </a:solidFill>
            <a:miter lim="800000"/>
            <a:headEnd/>
            <a:tailEnd/>
          </a:ln>
        </p:spPr>
        <p:txBody>
          <a:bodyPr rot="10800000" vert="eaVert" wrap="none" lIns="91407" tIns="45704" rIns="91407" bIns="45704" anchor="ctr"/>
          <a:lstStyle/>
          <a:p>
            <a:endParaRPr lang="ja-JP" altLang="ja-JP" dirty="0"/>
          </a:p>
        </p:txBody>
      </p:sp>
      <p:grpSp>
        <p:nvGrpSpPr>
          <p:cNvPr id="28" name="Group 92"/>
          <p:cNvGrpSpPr>
            <a:grpSpLocks/>
          </p:cNvGrpSpPr>
          <p:nvPr/>
        </p:nvGrpSpPr>
        <p:grpSpPr bwMode="auto">
          <a:xfrm rot="21315481">
            <a:off x="6850110" y="2485783"/>
            <a:ext cx="50109" cy="181161"/>
            <a:chOff x="4786" y="2004"/>
            <a:chExt cx="60" cy="235"/>
          </a:xfrm>
        </p:grpSpPr>
        <p:sp>
          <p:nvSpPr>
            <p:cNvPr id="229" name="Rectangle 10"/>
            <p:cNvSpPr>
              <a:spLocks noChangeArrowheads="1"/>
            </p:cNvSpPr>
            <p:nvPr/>
          </p:nvSpPr>
          <p:spPr bwMode="auto">
            <a:xfrm rot="1140352">
              <a:off x="4786" y="2004"/>
              <a:ext cx="60" cy="235"/>
            </a:xfrm>
            <a:prstGeom prst="rect">
              <a:avLst/>
            </a:prstGeom>
            <a:solidFill>
              <a:schemeClr val="bg1"/>
            </a:solidFill>
            <a:ln w="9525">
              <a:solidFill>
                <a:schemeClr val="tx1"/>
              </a:solidFill>
              <a:miter lim="800000"/>
              <a:headEnd/>
              <a:tailEnd/>
            </a:ln>
          </p:spPr>
          <p:txBody>
            <a:bodyPr wrap="none" lIns="91407" tIns="45704" rIns="91407" bIns="45704" anchor="ctr"/>
            <a:lstStyle/>
            <a:p>
              <a:endParaRPr lang="ja-JP" altLang="ja-JP" dirty="0"/>
            </a:p>
          </p:txBody>
        </p:sp>
        <p:sp>
          <p:nvSpPr>
            <p:cNvPr id="230" name="Rectangle 10"/>
            <p:cNvSpPr>
              <a:spLocks noChangeArrowheads="1"/>
            </p:cNvSpPr>
            <p:nvPr/>
          </p:nvSpPr>
          <p:spPr bwMode="auto">
            <a:xfrm rot="1140352">
              <a:off x="4786" y="2004"/>
              <a:ext cx="60" cy="235"/>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endParaRPr lang="ja-JP" altLang="ja-JP" dirty="0"/>
            </a:p>
          </p:txBody>
        </p:sp>
      </p:grpSp>
      <p:sp>
        <p:nvSpPr>
          <p:cNvPr id="187" name="Freeform 14"/>
          <p:cNvSpPr>
            <a:spLocks/>
          </p:cNvSpPr>
          <p:nvPr/>
        </p:nvSpPr>
        <p:spPr bwMode="auto">
          <a:xfrm>
            <a:off x="6518561" y="1836604"/>
            <a:ext cx="676462" cy="1614258"/>
          </a:xfrm>
          <a:custGeom>
            <a:avLst/>
            <a:gdLst>
              <a:gd name="T0" fmla="*/ 0 w 810"/>
              <a:gd name="T1" fmla="*/ 2147483647 h 2094"/>
              <a:gd name="T2" fmla="*/ 2147483647 w 810"/>
              <a:gd name="T3" fmla="*/ 2147483647 h 2094"/>
              <a:gd name="T4" fmla="*/ 2147483647 w 810"/>
              <a:gd name="T5" fmla="*/ 2147483647 h 2094"/>
              <a:gd name="T6" fmla="*/ 2147483647 w 810"/>
              <a:gd name="T7" fmla="*/ 2147483647 h 2094"/>
              <a:gd name="T8" fmla="*/ 2147483647 w 810"/>
              <a:gd name="T9" fmla="*/ 2147483647 h 2094"/>
              <a:gd name="T10" fmla="*/ 2147483647 w 810"/>
              <a:gd name="T11" fmla="*/ 2147483647 h 2094"/>
              <a:gd name="T12" fmla="*/ 2147483647 w 810"/>
              <a:gd name="T13" fmla="*/ 2147483647 h 2094"/>
              <a:gd name="T14" fmla="*/ 2147483647 w 810"/>
              <a:gd name="T15" fmla="*/ 2147483647 h 2094"/>
              <a:gd name="T16" fmla="*/ 2147483647 w 810"/>
              <a:gd name="T17" fmla="*/ 2147483647 h 2094"/>
              <a:gd name="T18" fmla="*/ 2147483647 w 810"/>
              <a:gd name="T19" fmla="*/ 0 h 2094"/>
              <a:gd name="T20" fmla="*/ 2147483647 w 810"/>
              <a:gd name="T21" fmla="*/ 2147483647 h 2094"/>
              <a:gd name="T22" fmla="*/ 2147483647 w 810"/>
              <a:gd name="T23" fmla="*/ 2147483647 h 2094"/>
              <a:gd name="T24" fmla="*/ 2147483647 w 810"/>
              <a:gd name="T25" fmla="*/ 2147483647 h 2094"/>
              <a:gd name="T26" fmla="*/ 2147483647 w 810"/>
              <a:gd name="T27" fmla="*/ 2147483647 h 2094"/>
              <a:gd name="T28" fmla="*/ 2147483647 w 810"/>
              <a:gd name="T29" fmla="*/ 2147483647 h 2094"/>
              <a:gd name="T30" fmla="*/ 2147483647 w 810"/>
              <a:gd name="T31" fmla="*/ 2147483647 h 2094"/>
              <a:gd name="T32" fmla="*/ 2147483647 w 810"/>
              <a:gd name="T33" fmla="*/ 2147483647 h 2094"/>
              <a:gd name="T34" fmla="*/ 0 w 810"/>
              <a:gd name="T35" fmla="*/ 2147483647 h 20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10" h="2094">
                <a:moveTo>
                  <a:pt x="0" y="2094"/>
                </a:moveTo>
                <a:lnTo>
                  <a:pt x="120" y="1446"/>
                </a:lnTo>
                <a:lnTo>
                  <a:pt x="210" y="1014"/>
                </a:lnTo>
                <a:lnTo>
                  <a:pt x="330" y="1032"/>
                </a:lnTo>
                <a:lnTo>
                  <a:pt x="276" y="1332"/>
                </a:lnTo>
                <a:lnTo>
                  <a:pt x="558" y="1308"/>
                </a:lnTo>
                <a:lnTo>
                  <a:pt x="744" y="216"/>
                </a:lnTo>
                <a:lnTo>
                  <a:pt x="528" y="234"/>
                </a:lnTo>
                <a:lnTo>
                  <a:pt x="570" y="48"/>
                </a:lnTo>
                <a:lnTo>
                  <a:pt x="804" y="0"/>
                </a:lnTo>
                <a:lnTo>
                  <a:pt x="804" y="516"/>
                </a:lnTo>
                <a:lnTo>
                  <a:pt x="660" y="1290"/>
                </a:lnTo>
                <a:lnTo>
                  <a:pt x="810" y="1266"/>
                </a:lnTo>
                <a:lnTo>
                  <a:pt x="810" y="1434"/>
                </a:lnTo>
                <a:lnTo>
                  <a:pt x="306" y="1494"/>
                </a:lnTo>
                <a:lnTo>
                  <a:pt x="252" y="1554"/>
                </a:lnTo>
                <a:lnTo>
                  <a:pt x="162" y="2094"/>
                </a:lnTo>
                <a:lnTo>
                  <a:pt x="0" y="2094"/>
                </a:lnTo>
                <a:close/>
              </a:path>
            </a:pathLst>
          </a:cu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dirty="0"/>
          </a:p>
        </p:txBody>
      </p:sp>
      <p:sp>
        <p:nvSpPr>
          <p:cNvPr id="188" name="テキスト ボックス 59"/>
          <p:cNvSpPr txBox="1">
            <a:spLocks noChangeArrowheads="1"/>
          </p:cNvSpPr>
          <p:nvPr/>
        </p:nvSpPr>
        <p:spPr bwMode="auto">
          <a:xfrm>
            <a:off x="7257257" y="2348878"/>
            <a:ext cx="435942" cy="57296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07" tIns="45704" rIns="91407" bIns="45704">
            <a:spAutoFit/>
          </a:bodyPr>
          <a:lstStyle>
            <a:lvl1pPr>
              <a:defRPr kumimoji="1">
                <a:solidFill>
                  <a:schemeClr val="tx1"/>
                </a:solidFill>
                <a:latin typeface="Arial" charset="0"/>
                <a:ea typeface="ＭＳ Ｐゴシック" pitchFamily="50" charset="-128"/>
              </a:defRPr>
            </a:lvl1pPr>
            <a:lvl2pPr marL="742950" indent="-285750">
              <a:defRPr kumimoji="1">
                <a:solidFill>
                  <a:schemeClr val="tx1"/>
                </a:solidFill>
                <a:latin typeface="Arial" charset="0"/>
                <a:ea typeface="ＭＳ Ｐゴシック" pitchFamily="50" charset="-128"/>
              </a:defRPr>
            </a:lvl2pPr>
            <a:lvl3pPr marL="1143000" indent="-228600">
              <a:defRPr kumimoji="1">
                <a:solidFill>
                  <a:schemeClr val="tx1"/>
                </a:solidFill>
                <a:latin typeface="Arial" charset="0"/>
                <a:ea typeface="ＭＳ Ｐゴシック" pitchFamily="50" charset="-128"/>
              </a:defRPr>
            </a:lvl3pPr>
            <a:lvl4pPr marL="1600200" indent="-228600">
              <a:defRPr kumimoji="1">
                <a:solidFill>
                  <a:schemeClr val="tx1"/>
                </a:solidFill>
                <a:latin typeface="Arial" charset="0"/>
                <a:ea typeface="ＭＳ Ｐゴシック" pitchFamily="50" charset="-128"/>
              </a:defRPr>
            </a:lvl4pPr>
            <a:lvl5pPr marL="2057400" indent="-228600">
              <a:defRPr kumimoji="1">
                <a:solidFill>
                  <a:schemeClr val="tx1"/>
                </a:solidFill>
                <a:latin typeface="Arial" charset="0"/>
                <a:ea typeface="ＭＳ Ｐゴシック" pitchFamily="50" charset="-128"/>
              </a:defRPr>
            </a:lvl5pPr>
            <a:lvl6pPr marL="2514600" indent="-228600" fontAlgn="base">
              <a:spcBef>
                <a:spcPct val="0"/>
              </a:spcBef>
              <a:spcAft>
                <a:spcPct val="0"/>
              </a:spcAft>
              <a:defRPr kumimoji="1">
                <a:solidFill>
                  <a:schemeClr val="tx1"/>
                </a:solidFill>
                <a:latin typeface="Arial" charset="0"/>
                <a:ea typeface="ＭＳ Ｐゴシック" pitchFamily="50" charset="-128"/>
              </a:defRPr>
            </a:lvl6pPr>
            <a:lvl7pPr marL="2971800" indent="-228600" fontAlgn="base">
              <a:spcBef>
                <a:spcPct val="0"/>
              </a:spcBef>
              <a:spcAft>
                <a:spcPct val="0"/>
              </a:spcAft>
              <a:defRPr kumimoji="1">
                <a:solidFill>
                  <a:schemeClr val="tx1"/>
                </a:solidFill>
                <a:latin typeface="Arial" charset="0"/>
                <a:ea typeface="ＭＳ Ｐゴシック" pitchFamily="50" charset="-128"/>
              </a:defRPr>
            </a:lvl7pPr>
            <a:lvl8pPr marL="3429000" indent="-228600" fontAlgn="base">
              <a:spcBef>
                <a:spcPct val="0"/>
              </a:spcBef>
              <a:spcAft>
                <a:spcPct val="0"/>
              </a:spcAft>
              <a:defRPr kumimoji="1">
                <a:solidFill>
                  <a:schemeClr val="tx1"/>
                </a:solidFill>
                <a:latin typeface="Arial" charset="0"/>
                <a:ea typeface="ＭＳ Ｐゴシック" pitchFamily="50" charset="-128"/>
              </a:defRPr>
            </a:lvl8pPr>
            <a:lvl9pPr marL="3886200" indent="-228600" fontAlgn="base">
              <a:spcBef>
                <a:spcPct val="0"/>
              </a:spcBef>
              <a:spcAft>
                <a:spcPct val="0"/>
              </a:spcAft>
              <a:defRPr kumimoji="1">
                <a:solidFill>
                  <a:schemeClr val="tx1"/>
                </a:solidFill>
                <a:latin typeface="Arial" charset="0"/>
                <a:ea typeface="ＭＳ Ｐゴシック" pitchFamily="50" charset="-128"/>
              </a:defRPr>
            </a:lvl9pPr>
          </a:lstStyle>
          <a:p>
            <a:pPr algn="ctr"/>
            <a:r>
              <a:rPr lang="en-US" altLang="ja-JP" sz="1000" dirty="0">
                <a:solidFill>
                  <a:srgbClr val="000000"/>
                </a:solidFill>
                <a:latin typeface="ＭＳ Ｐ明朝" pitchFamily="18" charset="-128"/>
                <a:ea typeface="ＭＳ Ｐ明朝" pitchFamily="18" charset="-128"/>
              </a:rPr>
              <a:t>176</a:t>
            </a:r>
            <a:r>
              <a:rPr lang="ja-JP" altLang="en-US" sz="1000" dirty="0">
                <a:solidFill>
                  <a:srgbClr val="000000"/>
                </a:solidFill>
                <a:latin typeface="ＭＳ Ｐ明朝" pitchFamily="18" charset="-128"/>
                <a:ea typeface="ＭＳ Ｐ明朝" pitchFamily="18" charset="-128"/>
              </a:rPr>
              <a:t>号線</a:t>
            </a:r>
          </a:p>
        </p:txBody>
      </p:sp>
      <p:sp>
        <p:nvSpPr>
          <p:cNvPr id="189" name="Text Box 32"/>
          <p:cNvSpPr txBox="1">
            <a:spLocks noChangeArrowheads="1"/>
          </p:cNvSpPr>
          <p:nvPr/>
        </p:nvSpPr>
        <p:spPr bwMode="auto">
          <a:xfrm rot="21062204">
            <a:off x="6657252" y="2924928"/>
            <a:ext cx="937157" cy="24618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857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07" tIns="45704" rIns="91407" bIns="45704">
            <a:spAutoFit/>
          </a:bodyPr>
          <a:lstStyle>
            <a:lvl1pPr defTabSz="1279525">
              <a:defRPr kumimoji="1">
                <a:solidFill>
                  <a:schemeClr val="tx1"/>
                </a:solidFill>
                <a:latin typeface="Arial" charset="0"/>
                <a:ea typeface="ＭＳ Ｐゴシック" pitchFamily="50" charset="-128"/>
              </a:defRPr>
            </a:lvl1pPr>
            <a:lvl2pPr marL="742950" indent="-285750" defTabSz="1279525">
              <a:defRPr kumimoji="1">
                <a:solidFill>
                  <a:schemeClr val="tx1"/>
                </a:solidFill>
                <a:latin typeface="Arial" charset="0"/>
                <a:ea typeface="ＭＳ Ｐゴシック" pitchFamily="50" charset="-128"/>
              </a:defRPr>
            </a:lvl2pPr>
            <a:lvl3pPr marL="1143000" indent="-228600" defTabSz="1279525">
              <a:defRPr kumimoji="1">
                <a:solidFill>
                  <a:schemeClr val="tx1"/>
                </a:solidFill>
                <a:latin typeface="Arial" charset="0"/>
                <a:ea typeface="ＭＳ Ｐゴシック" pitchFamily="50" charset="-128"/>
              </a:defRPr>
            </a:lvl3pPr>
            <a:lvl4pPr marL="1600200" indent="-228600" defTabSz="1279525">
              <a:defRPr kumimoji="1">
                <a:solidFill>
                  <a:schemeClr val="tx1"/>
                </a:solidFill>
                <a:latin typeface="Arial" charset="0"/>
                <a:ea typeface="ＭＳ Ｐゴシック" pitchFamily="50" charset="-128"/>
              </a:defRPr>
            </a:lvl4pPr>
            <a:lvl5pPr marL="2057400" indent="-228600" defTabSz="1279525">
              <a:defRPr kumimoji="1">
                <a:solidFill>
                  <a:schemeClr val="tx1"/>
                </a:solidFill>
                <a:latin typeface="Arial" charset="0"/>
                <a:ea typeface="ＭＳ Ｐゴシック" pitchFamily="50" charset="-128"/>
              </a:defRPr>
            </a:lvl5pPr>
            <a:lvl6pPr marL="2514600" indent="-228600" defTabSz="1279525"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279525"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279525"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279525" fontAlgn="base">
              <a:spcBef>
                <a:spcPct val="0"/>
              </a:spcBef>
              <a:spcAft>
                <a:spcPct val="0"/>
              </a:spcAft>
              <a:defRPr kumimoji="1">
                <a:solidFill>
                  <a:schemeClr val="tx1"/>
                </a:solidFill>
                <a:latin typeface="Arial" charset="0"/>
                <a:ea typeface="ＭＳ Ｐゴシック" pitchFamily="50" charset="-128"/>
              </a:defRPr>
            </a:lvl9pPr>
          </a:lstStyle>
          <a:p>
            <a:r>
              <a:rPr lang="ja-JP" altLang="en-US" sz="1000" dirty="0">
                <a:solidFill>
                  <a:srgbClr val="333333"/>
                </a:solidFill>
                <a:latin typeface="ＭＳ Ｐ明朝" pitchFamily="18" charset="-128"/>
                <a:ea typeface="ＭＳ Ｐ明朝" pitchFamily="18" charset="-128"/>
              </a:rPr>
              <a:t>既設ﾃﾞｯｷ</a:t>
            </a:r>
          </a:p>
        </p:txBody>
      </p:sp>
      <p:sp>
        <p:nvSpPr>
          <p:cNvPr id="191" name="Freeform 105"/>
          <p:cNvSpPr>
            <a:spLocks/>
          </p:cNvSpPr>
          <p:nvPr/>
        </p:nvSpPr>
        <p:spPr bwMode="auto">
          <a:xfrm>
            <a:off x="2529107" y="1545206"/>
            <a:ext cx="4523106" cy="1371425"/>
          </a:xfrm>
          <a:custGeom>
            <a:avLst/>
            <a:gdLst>
              <a:gd name="T0" fmla="*/ 2147483647 w 5416"/>
              <a:gd name="T1" fmla="*/ 0 h 1779"/>
              <a:gd name="T2" fmla="*/ 2147483647 w 5416"/>
              <a:gd name="T3" fmla="*/ 0 h 1779"/>
              <a:gd name="T4" fmla="*/ 2147483647 w 5416"/>
              <a:gd name="T5" fmla="*/ 2147483647 h 1779"/>
              <a:gd name="T6" fmla="*/ 2147483647 w 5416"/>
              <a:gd name="T7" fmla="*/ 2147483647 h 1779"/>
              <a:gd name="T8" fmla="*/ 0 w 5416"/>
              <a:gd name="T9" fmla="*/ 2147483647 h 1779"/>
              <a:gd name="T10" fmla="*/ 2147483647 w 5416"/>
              <a:gd name="T11" fmla="*/ 0 h 177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16" h="1779">
                <a:moveTo>
                  <a:pt x="3648" y="0"/>
                </a:moveTo>
                <a:lnTo>
                  <a:pt x="5416" y="0"/>
                </a:lnTo>
                <a:lnTo>
                  <a:pt x="5048" y="1779"/>
                </a:lnTo>
                <a:lnTo>
                  <a:pt x="0" y="1752"/>
                </a:lnTo>
                <a:lnTo>
                  <a:pt x="0" y="8"/>
                </a:lnTo>
                <a:lnTo>
                  <a:pt x="1360" y="8"/>
                </a:lnTo>
                <a:lnTo>
                  <a:pt x="1360" y="1184"/>
                </a:lnTo>
                <a:lnTo>
                  <a:pt x="3648" y="1192"/>
                </a:lnTo>
                <a:lnTo>
                  <a:pt x="3648" y="8"/>
                </a:lnTo>
              </a:path>
            </a:pathLst>
          </a:custGeom>
          <a:noFill/>
          <a:ln w="38100" cap="flat">
            <a:solidFill>
              <a:srgbClr val="80808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dirty="0"/>
          </a:p>
        </p:txBody>
      </p:sp>
      <p:sp>
        <p:nvSpPr>
          <p:cNvPr id="192" name="Text Box 24"/>
          <p:cNvSpPr txBox="1">
            <a:spLocks noChangeArrowheads="1"/>
          </p:cNvSpPr>
          <p:nvPr/>
        </p:nvSpPr>
        <p:spPr bwMode="auto">
          <a:xfrm>
            <a:off x="5932771" y="2555032"/>
            <a:ext cx="359073" cy="153888"/>
          </a:xfrm>
          <a:prstGeom prst="rect">
            <a:avLst/>
          </a:prstGeom>
          <a:noFill/>
          <a:ln>
            <a:noFill/>
          </a:ln>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algn="ctr"/>
            <a:r>
              <a:rPr lang="ja-JP" altLang="en-US" sz="1000" dirty="0" smtClean="0">
                <a:latin typeface="ＭＳ Ｐ明朝" pitchFamily="18" charset="-128"/>
                <a:ea typeface="ＭＳ Ｐ明朝" pitchFamily="18" charset="-128"/>
              </a:rPr>
              <a:t>市バス</a:t>
            </a:r>
            <a:endParaRPr lang="ja-JP" altLang="en-US" sz="1000" dirty="0">
              <a:latin typeface="ＭＳ Ｐ明朝" pitchFamily="18" charset="-128"/>
              <a:ea typeface="ＭＳ Ｐ明朝" pitchFamily="18" charset="-128"/>
            </a:endParaRPr>
          </a:p>
        </p:txBody>
      </p:sp>
      <p:sp>
        <p:nvSpPr>
          <p:cNvPr id="193" name="Text Box 24"/>
          <p:cNvSpPr txBox="1">
            <a:spLocks noChangeArrowheads="1"/>
          </p:cNvSpPr>
          <p:nvPr/>
        </p:nvSpPr>
        <p:spPr bwMode="auto">
          <a:xfrm>
            <a:off x="5579093" y="2224668"/>
            <a:ext cx="440826" cy="218497"/>
          </a:xfrm>
          <a:prstGeom prst="rect">
            <a:avLst/>
          </a:prstGeom>
          <a:noFill/>
          <a:ln>
            <a:noFill/>
          </a:ln>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lIns="0" tIns="0" rIns="0" bIns="63984" anchor="ctr">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algn="ctr"/>
            <a:r>
              <a:rPr lang="ja-JP" altLang="en-US" sz="1000" dirty="0" smtClean="0">
                <a:latin typeface="ＭＳ Ｐ明朝" pitchFamily="18" charset="-128"/>
                <a:ea typeface="ＭＳ Ｐ明朝" pitchFamily="18" charset="-128"/>
              </a:rPr>
              <a:t>タクシー</a:t>
            </a:r>
            <a:endParaRPr lang="ja-JP" altLang="en-US" sz="1000" dirty="0">
              <a:latin typeface="ＭＳ Ｐ明朝" pitchFamily="18" charset="-128"/>
              <a:ea typeface="ＭＳ Ｐ明朝" pitchFamily="18" charset="-128"/>
            </a:endParaRPr>
          </a:p>
        </p:txBody>
      </p:sp>
      <p:sp>
        <p:nvSpPr>
          <p:cNvPr id="195" name="Freeform 9"/>
          <p:cNvSpPr>
            <a:spLocks/>
          </p:cNvSpPr>
          <p:nvPr/>
        </p:nvSpPr>
        <p:spPr bwMode="auto">
          <a:xfrm>
            <a:off x="3659884" y="2510451"/>
            <a:ext cx="544510" cy="302191"/>
          </a:xfrm>
          <a:custGeom>
            <a:avLst/>
            <a:gdLst>
              <a:gd name="T0" fmla="*/ 2147483647 w 652"/>
              <a:gd name="T1" fmla="*/ 2147483647 h 392"/>
              <a:gd name="T2" fmla="*/ 2147483647 w 652"/>
              <a:gd name="T3" fmla="*/ 2147483647 h 392"/>
              <a:gd name="T4" fmla="*/ 2147483647 w 652"/>
              <a:gd name="T5" fmla="*/ 2147483647 h 392"/>
              <a:gd name="T6" fmla="*/ 2147483647 w 652"/>
              <a:gd name="T7" fmla="*/ 2147483647 h 392"/>
              <a:gd name="T8" fmla="*/ 2147483647 w 652"/>
              <a:gd name="T9" fmla="*/ 2147483647 h 392"/>
              <a:gd name="T10" fmla="*/ 2147483647 w 652"/>
              <a:gd name="T11" fmla="*/ 2147483647 h 392"/>
              <a:gd name="T12" fmla="*/ 0 w 652"/>
              <a:gd name="T13" fmla="*/ 2147483647 h 392"/>
              <a:gd name="T14" fmla="*/ 0 w 652"/>
              <a:gd name="T15" fmla="*/ 2147483647 h 392"/>
              <a:gd name="T16" fmla="*/ 0 w 652"/>
              <a:gd name="T17" fmla="*/ 2147483647 h 392"/>
              <a:gd name="T18" fmla="*/ 2147483647 w 652"/>
              <a:gd name="T19" fmla="*/ 2147483647 h 392"/>
              <a:gd name="T20" fmla="*/ 2147483647 w 652"/>
              <a:gd name="T21" fmla="*/ 2147483647 h 392"/>
              <a:gd name="T22" fmla="*/ 2147483647 w 652"/>
              <a:gd name="T23" fmla="*/ 2147483647 h 392"/>
              <a:gd name="T24" fmla="*/ 2147483647 w 652"/>
              <a:gd name="T25" fmla="*/ 2147483647 h 392"/>
              <a:gd name="T26" fmla="*/ 2147483647 w 652"/>
              <a:gd name="T27" fmla="*/ 0 h 392"/>
              <a:gd name="T28" fmla="*/ 2147483647 w 652"/>
              <a:gd name="T29" fmla="*/ 2147483647 h 392"/>
              <a:gd name="T30" fmla="*/ 2147483647 w 652"/>
              <a:gd name="T31" fmla="*/ 2147483647 h 392"/>
              <a:gd name="T32" fmla="*/ 2147483647 w 652"/>
              <a:gd name="T33" fmla="*/ 2147483647 h 392"/>
              <a:gd name="T34" fmla="*/ 2147483647 w 652"/>
              <a:gd name="T35" fmla="*/ 2147483647 h 392"/>
              <a:gd name="T36" fmla="*/ 2147483647 w 652"/>
              <a:gd name="T37" fmla="*/ 2147483647 h 392"/>
              <a:gd name="T38" fmla="*/ 2147483647 w 652"/>
              <a:gd name="T39" fmla="*/ 2147483647 h 39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52" h="392">
                <a:moveTo>
                  <a:pt x="582" y="6"/>
                </a:moveTo>
                <a:lnTo>
                  <a:pt x="598" y="10"/>
                </a:lnTo>
                <a:lnTo>
                  <a:pt x="618" y="22"/>
                </a:lnTo>
                <a:lnTo>
                  <a:pt x="630" y="42"/>
                </a:lnTo>
                <a:lnTo>
                  <a:pt x="640" y="62"/>
                </a:lnTo>
                <a:lnTo>
                  <a:pt x="650" y="90"/>
                </a:lnTo>
                <a:lnTo>
                  <a:pt x="652" y="120"/>
                </a:lnTo>
                <a:lnTo>
                  <a:pt x="650" y="144"/>
                </a:lnTo>
                <a:lnTo>
                  <a:pt x="646" y="170"/>
                </a:lnTo>
                <a:lnTo>
                  <a:pt x="644" y="192"/>
                </a:lnTo>
                <a:lnTo>
                  <a:pt x="640" y="218"/>
                </a:lnTo>
                <a:lnTo>
                  <a:pt x="632" y="242"/>
                </a:lnTo>
                <a:lnTo>
                  <a:pt x="624" y="264"/>
                </a:lnTo>
                <a:lnTo>
                  <a:pt x="612" y="290"/>
                </a:lnTo>
                <a:lnTo>
                  <a:pt x="598" y="312"/>
                </a:lnTo>
                <a:lnTo>
                  <a:pt x="582" y="330"/>
                </a:lnTo>
                <a:lnTo>
                  <a:pt x="568" y="354"/>
                </a:lnTo>
                <a:lnTo>
                  <a:pt x="550" y="370"/>
                </a:lnTo>
                <a:lnTo>
                  <a:pt x="536" y="392"/>
                </a:lnTo>
                <a:lnTo>
                  <a:pt x="0" y="388"/>
                </a:lnTo>
                <a:lnTo>
                  <a:pt x="0" y="0"/>
                </a:lnTo>
                <a:lnTo>
                  <a:pt x="556" y="0"/>
                </a:lnTo>
                <a:lnTo>
                  <a:pt x="582" y="6"/>
                </a:lnTo>
                <a:close/>
              </a:path>
            </a:pathLst>
          </a:custGeom>
          <a:solidFill>
            <a:srgbClr val="92D050">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lIns="65306" tIns="32653" rIns="65306" bIns="32653"/>
          <a:lstStyle/>
          <a:p>
            <a:endParaRPr lang="ja-JP" altLang="en-US" dirty="0"/>
          </a:p>
        </p:txBody>
      </p:sp>
      <p:sp>
        <p:nvSpPr>
          <p:cNvPr id="196" name="Text Box 112"/>
          <p:cNvSpPr txBox="1">
            <a:spLocks noChangeArrowheads="1"/>
          </p:cNvSpPr>
          <p:nvPr/>
        </p:nvSpPr>
        <p:spPr bwMode="auto">
          <a:xfrm>
            <a:off x="1784648" y="1268844"/>
            <a:ext cx="2664296" cy="3446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127970" tIns="63984" rIns="127970" bIns="63984">
            <a:spAutoFit/>
          </a:bodyPr>
          <a:lstStyle>
            <a:lvl1pPr defTabSz="1279525">
              <a:defRPr kumimoji="1">
                <a:solidFill>
                  <a:schemeClr val="tx1"/>
                </a:solidFill>
                <a:latin typeface="Arial" charset="0"/>
                <a:ea typeface="ＭＳ Ｐゴシック" pitchFamily="50" charset="-128"/>
              </a:defRPr>
            </a:lvl1pPr>
            <a:lvl2pPr marL="742950" indent="-285750" defTabSz="1279525">
              <a:defRPr kumimoji="1">
                <a:solidFill>
                  <a:schemeClr val="tx1"/>
                </a:solidFill>
                <a:latin typeface="Arial" charset="0"/>
                <a:ea typeface="ＭＳ Ｐゴシック" pitchFamily="50" charset="-128"/>
              </a:defRPr>
            </a:lvl2pPr>
            <a:lvl3pPr marL="1143000" indent="-228600" defTabSz="1279525">
              <a:defRPr kumimoji="1">
                <a:solidFill>
                  <a:schemeClr val="tx1"/>
                </a:solidFill>
                <a:latin typeface="Arial" charset="0"/>
                <a:ea typeface="ＭＳ Ｐゴシック" pitchFamily="50" charset="-128"/>
              </a:defRPr>
            </a:lvl3pPr>
            <a:lvl4pPr marL="1600200" indent="-228600" defTabSz="1279525">
              <a:defRPr kumimoji="1">
                <a:solidFill>
                  <a:schemeClr val="tx1"/>
                </a:solidFill>
                <a:latin typeface="Arial" charset="0"/>
                <a:ea typeface="ＭＳ Ｐゴシック" pitchFamily="50" charset="-128"/>
              </a:defRPr>
            </a:lvl4pPr>
            <a:lvl5pPr marL="2057400" indent="-228600" defTabSz="1279525">
              <a:defRPr kumimoji="1">
                <a:solidFill>
                  <a:schemeClr val="tx1"/>
                </a:solidFill>
                <a:latin typeface="Arial" charset="0"/>
                <a:ea typeface="ＭＳ Ｐゴシック" pitchFamily="50" charset="-128"/>
              </a:defRPr>
            </a:lvl5pPr>
            <a:lvl6pPr marL="2514600" indent="-228600" defTabSz="1279525"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279525"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279525"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279525" fontAlgn="base">
              <a:spcBef>
                <a:spcPct val="0"/>
              </a:spcBef>
              <a:spcAft>
                <a:spcPct val="0"/>
              </a:spcAft>
              <a:defRPr kumimoji="1">
                <a:solidFill>
                  <a:schemeClr val="tx1"/>
                </a:solidFill>
                <a:latin typeface="Arial" charset="0"/>
                <a:ea typeface="ＭＳ Ｐゴシック" pitchFamily="50" charset="-128"/>
              </a:defRPr>
            </a:lvl9pPr>
          </a:lstStyle>
          <a:p>
            <a:pPr>
              <a:spcBef>
                <a:spcPct val="50000"/>
              </a:spcBef>
            </a:pPr>
            <a:r>
              <a:rPr lang="en-US" altLang="ja-JP" sz="1400" dirty="0">
                <a:latin typeface="ＭＳ Ｐゴシック" pitchFamily="50" charset="-128"/>
              </a:rPr>
              <a:t>【JR</a:t>
            </a:r>
            <a:r>
              <a:rPr lang="ja-JP" altLang="en-US" sz="1400" dirty="0" smtClean="0">
                <a:latin typeface="ＭＳ Ｐゴシック" pitchFamily="50" charset="-128"/>
              </a:rPr>
              <a:t>バス（中・長距離）・</a:t>
            </a:r>
            <a:r>
              <a:rPr lang="ja-JP" altLang="en-US" sz="1400" dirty="0">
                <a:latin typeface="ＭＳ Ｐゴシック" pitchFamily="50" charset="-128"/>
              </a:rPr>
              <a:t>タクシー</a:t>
            </a:r>
            <a:r>
              <a:rPr lang="en-US" altLang="ja-JP" sz="1400" dirty="0">
                <a:latin typeface="ＭＳ Ｐゴシック" pitchFamily="50" charset="-128"/>
              </a:rPr>
              <a:t>】</a:t>
            </a:r>
          </a:p>
        </p:txBody>
      </p:sp>
      <p:sp>
        <p:nvSpPr>
          <p:cNvPr id="197" name="Text Box 24"/>
          <p:cNvSpPr txBox="1">
            <a:spLocks noChangeArrowheads="1"/>
          </p:cNvSpPr>
          <p:nvPr/>
        </p:nvSpPr>
        <p:spPr bwMode="auto">
          <a:xfrm>
            <a:off x="3634002" y="2531531"/>
            <a:ext cx="536158" cy="218497"/>
          </a:xfrm>
          <a:prstGeom prst="rect">
            <a:avLst/>
          </a:prstGeom>
          <a:noFill/>
          <a:ln>
            <a:noFill/>
          </a:ln>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lIns="0" tIns="0" rIns="0" bIns="63984" anchor="ctr">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algn="ctr"/>
            <a:r>
              <a:rPr lang="ja-JP" altLang="en-US" sz="1000" dirty="0" smtClean="0">
                <a:latin typeface="ＭＳ Ｐ明朝" pitchFamily="18" charset="-128"/>
                <a:ea typeface="ＭＳ Ｐ明朝" pitchFamily="18" charset="-128"/>
              </a:rPr>
              <a:t>タクシー</a:t>
            </a:r>
            <a:endParaRPr lang="ja-JP" altLang="en-US" sz="1000" dirty="0">
              <a:latin typeface="ＭＳ Ｐ明朝" pitchFamily="18" charset="-128"/>
              <a:ea typeface="ＭＳ Ｐ明朝" pitchFamily="18" charset="-128"/>
            </a:endParaRPr>
          </a:p>
        </p:txBody>
      </p:sp>
      <p:sp>
        <p:nvSpPr>
          <p:cNvPr id="198" name="Freeform 107"/>
          <p:cNvSpPr>
            <a:spLocks/>
          </p:cNvSpPr>
          <p:nvPr/>
        </p:nvSpPr>
        <p:spPr bwMode="auto">
          <a:xfrm>
            <a:off x="2970065" y="2692298"/>
            <a:ext cx="93536" cy="283690"/>
          </a:xfrm>
          <a:custGeom>
            <a:avLst/>
            <a:gdLst>
              <a:gd name="T0" fmla="*/ 0 w 112"/>
              <a:gd name="T1" fmla="*/ 584200 h 368"/>
              <a:gd name="T2" fmla="*/ 63500 w 112"/>
              <a:gd name="T3" fmla="*/ 558800 h 368"/>
              <a:gd name="T4" fmla="*/ 101600 w 112"/>
              <a:gd name="T5" fmla="*/ 533400 h 368"/>
              <a:gd name="T6" fmla="*/ 133350 w 112"/>
              <a:gd name="T7" fmla="*/ 479425 h 368"/>
              <a:gd name="T8" fmla="*/ 158750 w 112"/>
              <a:gd name="T9" fmla="*/ 419100 h 368"/>
              <a:gd name="T10" fmla="*/ 171450 w 112"/>
              <a:gd name="T11" fmla="*/ 361950 h 368"/>
              <a:gd name="T12" fmla="*/ 177800 w 112"/>
              <a:gd name="T13" fmla="*/ 279400 h 368"/>
              <a:gd name="T14" fmla="*/ 174625 w 112"/>
              <a:gd name="T15" fmla="*/ 225425 h 368"/>
              <a:gd name="T16" fmla="*/ 165100 w 112"/>
              <a:gd name="T17" fmla="*/ 168275 h 368"/>
              <a:gd name="T18" fmla="*/ 142875 w 112"/>
              <a:gd name="T19" fmla="*/ 120650 h 368"/>
              <a:gd name="T20" fmla="*/ 76200 w 112"/>
              <a:gd name="T21" fmla="*/ 0 h 3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2" h="368">
                <a:moveTo>
                  <a:pt x="0" y="368"/>
                </a:moveTo>
                <a:lnTo>
                  <a:pt x="40" y="352"/>
                </a:lnTo>
                <a:lnTo>
                  <a:pt x="64" y="336"/>
                </a:lnTo>
                <a:lnTo>
                  <a:pt x="84" y="302"/>
                </a:lnTo>
                <a:lnTo>
                  <a:pt x="100" y="264"/>
                </a:lnTo>
                <a:lnTo>
                  <a:pt x="108" y="228"/>
                </a:lnTo>
                <a:lnTo>
                  <a:pt x="112" y="176"/>
                </a:lnTo>
                <a:lnTo>
                  <a:pt x="110" y="142"/>
                </a:lnTo>
                <a:lnTo>
                  <a:pt x="104" y="106"/>
                </a:lnTo>
                <a:lnTo>
                  <a:pt x="90" y="76"/>
                </a:lnTo>
                <a:lnTo>
                  <a:pt x="48" y="0"/>
                </a:lnTo>
              </a:path>
            </a:pathLst>
          </a:custGeom>
          <a:noFill/>
          <a:ln w="15875" cap="flat">
            <a:solidFill>
              <a:srgbClr val="0000FF"/>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dirty="0"/>
          </a:p>
        </p:txBody>
      </p:sp>
      <p:sp>
        <p:nvSpPr>
          <p:cNvPr id="199" name="Freeform 108"/>
          <p:cNvSpPr>
            <a:spLocks/>
          </p:cNvSpPr>
          <p:nvPr/>
        </p:nvSpPr>
        <p:spPr bwMode="auto">
          <a:xfrm>
            <a:off x="2455616" y="1970739"/>
            <a:ext cx="329044" cy="80173"/>
          </a:xfrm>
          <a:custGeom>
            <a:avLst/>
            <a:gdLst>
              <a:gd name="T0" fmla="*/ 625475 w 394"/>
              <a:gd name="T1" fmla="*/ 165100 h 104"/>
              <a:gd name="T2" fmla="*/ 625475 w 394"/>
              <a:gd name="T3" fmla="*/ 130175 h 104"/>
              <a:gd name="T4" fmla="*/ 609600 w 394"/>
              <a:gd name="T5" fmla="*/ 88900 h 104"/>
              <a:gd name="T6" fmla="*/ 581025 w 394"/>
              <a:gd name="T7" fmla="*/ 50800 h 104"/>
              <a:gd name="T8" fmla="*/ 542925 w 394"/>
              <a:gd name="T9" fmla="*/ 15875 h 104"/>
              <a:gd name="T10" fmla="*/ 495300 w 394"/>
              <a:gd name="T11" fmla="*/ 6350 h 104"/>
              <a:gd name="T12" fmla="*/ 441325 w 394"/>
              <a:gd name="T13" fmla="*/ 0 h 104"/>
              <a:gd name="T14" fmla="*/ 0 w 394"/>
              <a:gd name="T15" fmla="*/ 0 h 1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94" h="104">
                <a:moveTo>
                  <a:pt x="394" y="104"/>
                </a:moveTo>
                <a:lnTo>
                  <a:pt x="394" y="82"/>
                </a:lnTo>
                <a:lnTo>
                  <a:pt x="384" y="56"/>
                </a:lnTo>
                <a:lnTo>
                  <a:pt x="366" y="32"/>
                </a:lnTo>
                <a:lnTo>
                  <a:pt x="342" y="10"/>
                </a:lnTo>
                <a:lnTo>
                  <a:pt x="312" y="4"/>
                </a:lnTo>
                <a:lnTo>
                  <a:pt x="278" y="0"/>
                </a:lnTo>
                <a:lnTo>
                  <a:pt x="0" y="0"/>
                </a:lnTo>
              </a:path>
            </a:pathLst>
          </a:custGeom>
          <a:noFill/>
          <a:ln w="15875" cap="flat">
            <a:solidFill>
              <a:srgbClr val="0000FF"/>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dirty="0"/>
          </a:p>
        </p:txBody>
      </p:sp>
      <p:sp>
        <p:nvSpPr>
          <p:cNvPr id="200" name="Freeform 109"/>
          <p:cNvSpPr>
            <a:spLocks/>
          </p:cNvSpPr>
          <p:nvPr/>
        </p:nvSpPr>
        <p:spPr bwMode="auto">
          <a:xfrm>
            <a:off x="4428210" y="2787890"/>
            <a:ext cx="53450" cy="209684"/>
          </a:xfrm>
          <a:custGeom>
            <a:avLst/>
            <a:gdLst>
              <a:gd name="T0" fmla="*/ 47625 w 64"/>
              <a:gd name="T1" fmla="*/ 431800 h 272"/>
              <a:gd name="T2" fmla="*/ 73025 w 64"/>
              <a:gd name="T3" fmla="*/ 387350 h 272"/>
              <a:gd name="T4" fmla="*/ 92075 w 64"/>
              <a:gd name="T5" fmla="*/ 333375 h 272"/>
              <a:gd name="T6" fmla="*/ 101600 w 64"/>
              <a:gd name="T7" fmla="*/ 279400 h 272"/>
              <a:gd name="T8" fmla="*/ 98425 w 64"/>
              <a:gd name="T9" fmla="*/ 225425 h 272"/>
              <a:gd name="T10" fmla="*/ 88900 w 64"/>
              <a:gd name="T11" fmla="*/ 168275 h 272"/>
              <a:gd name="T12" fmla="*/ 66675 w 64"/>
              <a:gd name="T13" fmla="*/ 120650 h 272"/>
              <a:gd name="T14" fmla="*/ 0 w 64"/>
              <a:gd name="T15" fmla="*/ 0 h 2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272">
                <a:moveTo>
                  <a:pt x="30" y="272"/>
                </a:moveTo>
                <a:lnTo>
                  <a:pt x="46" y="244"/>
                </a:lnTo>
                <a:lnTo>
                  <a:pt x="58" y="210"/>
                </a:lnTo>
                <a:lnTo>
                  <a:pt x="64" y="176"/>
                </a:lnTo>
                <a:lnTo>
                  <a:pt x="62" y="142"/>
                </a:lnTo>
                <a:lnTo>
                  <a:pt x="56" y="106"/>
                </a:lnTo>
                <a:lnTo>
                  <a:pt x="42" y="76"/>
                </a:lnTo>
                <a:lnTo>
                  <a:pt x="0" y="0"/>
                </a:lnTo>
              </a:path>
            </a:pathLst>
          </a:custGeom>
          <a:noFill/>
          <a:ln w="15875" cap="flat">
            <a:solidFill>
              <a:srgbClr val="008000"/>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dirty="0"/>
          </a:p>
        </p:txBody>
      </p:sp>
      <p:sp>
        <p:nvSpPr>
          <p:cNvPr id="201" name="Freeform 110"/>
          <p:cNvSpPr>
            <a:spLocks/>
          </p:cNvSpPr>
          <p:nvPr/>
        </p:nvSpPr>
        <p:spPr bwMode="auto">
          <a:xfrm>
            <a:off x="6375752" y="1993866"/>
            <a:ext cx="170368" cy="12334"/>
          </a:xfrm>
          <a:custGeom>
            <a:avLst/>
            <a:gdLst>
              <a:gd name="T0" fmla="*/ 0 w 204"/>
              <a:gd name="T1" fmla="*/ 3175 h 16"/>
              <a:gd name="T2" fmla="*/ 53975 w 204"/>
              <a:gd name="T3" fmla="*/ 0 h 16"/>
              <a:gd name="T4" fmla="*/ 114300 w 204"/>
              <a:gd name="T5" fmla="*/ 0 h 16"/>
              <a:gd name="T6" fmla="*/ 161925 w 204"/>
              <a:gd name="T7" fmla="*/ 0 h 16"/>
              <a:gd name="T8" fmla="*/ 257175 w 204"/>
              <a:gd name="T9" fmla="*/ 12700 h 16"/>
              <a:gd name="T10" fmla="*/ 323850 w 204"/>
              <a:gd name="T11" fmla="*/ 25400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4" h="16">
                <a:moveTo>
                  <a:pt x="0" y="2"/>
                </a:moveTo>
                <a:lnTo>
                  <a:pt x="34" y="0"/>
                </a:lnTo>
                <a:lnTo>
                  <a:pt x="72" y="0"/>
                </a:lnTo>
                <a:lnTo>
                  <a:pt x="102" y="0"/>
                </a:lnTo>
                <a:lnTo>
                  <a:pt x="162" y="8"/>
                </a:lnTo>
                <a:lnTo>
                  <a:pt x="204" y="16"/>
                </a:lnTo>
              </a:path>
            </a:pathLst>
          </a:custGeom>
          <a:noFill/>
          <a:ln w="15875" cap="flat">
            <a:solidFill>
              <a:srgbClr val="008000"/>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dirty="0"/>
          </a:p>
        </p:txBody>
      </p:sp>
      <p:sp>
        <p:nvSpPr>
          <p:cNvPr id="202" name="Rectangle 113"/>
          <p:cNvSpPr>
            <a:spLocks noChangeArrowheads="1"/>
          </p:cNvSpPr>
          <p:nvPr/>
        </p:nvSpPr>
        <p:spPr bwMode="auto">
          <a:xfrm>
            <a:off x="6786303" y="3389189"/>
            <a:ext cx="86704" cy="10023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ja-JP" dirty="0"/>
          </a:p>
        </p:txBody>
      </p:sp>
      <p:sp>
        <p:nvSpPr>
          <p:cNvPr id="218" name="角丸四角形 217"/>
          <p:cNvSpPr/>
          <p:nvPr/>
        </p:nvSpPr>
        <p:spPr>
          <a:xfrm>
            <a:off x="5048774" y="2942085"/>
            <a:ext cx="1532629" cy="235704"/>
          </a:xfrm>
          <a:prstGeom prst="roundRect">
            <a:avLst/>
          </a:prstGeom>
          <a:noFill/>
          <a:ln w="285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rgbClr val="7030A0"/>
              </a:solidFill>
            </a:endParaRPr>
          </a:p>
        </p:txBody>
      </p:sp>
      <p:sp>
        <p:nvSpPr>
          <p:cNvPr id="219" name="テキスト ボックス 218"/>
          <p:cNvSpPr txBox="1"/>
          <p:nvPr/>
        </p:nvSpPr>
        <p:spPr>
          <a:xfrm>
            <a:off x="5202127" y="3201473"/>
            <a:ext cx="1152128" cy="299619"/>
          </a:xfrm>
          <a:prstGeom prst="rect">
            <a:avLst/>
          </a:prstGeom>
          <a:noFill/>
        </p:spPr>
        <p:txBody>
          <a:bodyPr wrap="square" lIns="0" tIns="0" rIns="0" bIns="0" rtlCol="0" anchor="ctr" anchorCtr="0">
            <a:noAutofit/>
          </a:bodyPr>
          <a:lstStyle/>
          <a:p>
            <a:r>
              <a:rPr kumimoji="1" lang="ja-JP" altLang="en-US" sz="1000" b="1" dirty="0" smtClean="0">
                <a:solidFill>
                  <a:srgbClr val="7030A0"/>
                </a:solidFill>
                <a:latin typeface="ＭＳ Ｐ明朝" pitchFamily="18" charset="-128"/>
                <a:ea typeface="ＭＳ Ｐ明朝" pitchFamily="18" charset="-128"/>
              </a:rPr>
              <a:t>危険</a:t>
            </a:r>
            <a:r>
              <a:rPr lang="ja-JP" altLang="en-US" sz="1000" b="1" dirty="0">
                <a:solidFill>
                  <a:srgbClr val="7030A0"/>
                </a:solidFill>
                <a:latin typeface="ＭＳ Ｐ明朝" pitchFamily="18" charset="-128"/>
                <a:ea typeface="ＭＳ Ｐ明朝" pitchFamily="18" charset="-128"/>
              </a:rPr>
              <a:t>、</a:t>
            </a:r>
            <a:r>
              <a:rPr kumimoji="1" lang="ja-JP" altLang="en-US" sz="1000" b="1" dirty="0" smtClean="0">
                <a:solidFill>
                  <a:srgbClr val="7030A0"/>
                </a:solidFill>
                <a:latin typeface="ＭＳ Ｐ明朝" pitchFamily="18" charset="-128"/>
                <a:ea typeface="ＭＳ Ｐ明朝" pitchFamily="18" charset="-128"/>
              </a:rPr>
              <a:t>不便な乗降</a:t>
            </a:r>
            <a:endParaRPr kumimoji="1" lang="en-US" altLang="ja-JP" sz="1000" b="1" dirty="0" smtClean="0">
              <a:solidFill>
                <a:srgbClr val="7030A0"/>
              </a:solidFill>
              <a:latin typeface="ＭＳ Ｐ明朝" pitchFamily="18" charset="-128"/>
              <a:ea typeface="ＭＳ Ｐ明朝" pitchFamily="18" charset="-128"/>
            </a:endParaRPr>
          </a:p>
          <a:p>
            <a:r>
              <a:rPr lang="ja-JP" altLang="en-US" sz="1000" b="1" dirty="0" smtClean="0">
                <a:solidFill>
                  <a:srgbClr val="7030A0"/>
                </a:solidFill>
                <a:latin typeface="ＭＳ Ｐ明朝" pitchFamily="18" charset="-128"/>
                <a:ea typeface="ＭＳ Ｐ明朝" pitchFamily="18" charset="-128"/>
              </a:rPr>
              <a:t>交通の阻害</a:t>
            </a:r>
            <a:endParaRPr lang="en-US" altLang="ja-JP" sz="1000" b="1" dirty="0" smtClean="0">
              <a:solidFill>
                <a:srgbClr val="7030A0"/>
              </a:solidFill>
              <a:latin typeface="ＭＳ Ｐ明朝" pitchFamily="18" charset="-128"/>
              <a:ea typeface="ＭＳ Ｐ明朝" pitchFamily="18" charset="-128"/>
            </a:endParaRPr>
          </a:p>
        </p:txBody>
      </p:sp>
      <p:sp>
        <p:nvSpPr>
          <p:cNvPr id="226" name="角丸四角形 225"/>
          <p:cNvSpPr/>
          <p:nvPr/>
        </p:nvSpPr>
        <p:spPr>
          <a:xfrm>
            <a:off x="3163322" y="2923510"/>
            <a:ext cx="1175190" cy="235703"/>
          </a:xfrm>
          <a:prstGeom prst="roundRect">
            <a:avLst/>
          </a:prstGeom>
          <a:noFill/>
          <a:ln w="285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rgbClr val="7030A0"/>
              </a:solidFill>
            </a:endParaRPr>
          </a:p>
        </p:txBody>
      </p:sp>
      <p:sp>
        <p:nvSpPr>
          <p:cNvPr id="227" name="テキスト ボックス 226"/>
          <p:cNvSpPr txBox="1">
            <a:spLocks noChangeAspect="1"/>
          </p:cNvSpPr>
          <p:nvPr/>
        </p:nvSpPr>
        <p:spPr>
          <a:xfrm>
            <a:off x="3152805" y="3141010"/>
            <a:ext cx="1152128" cy="246221"/>
          </a:xfrm>
          <a:prstGeom prst="rect">
            <a:avLst/>
          </a:prstGeom>
          <a:noFill/>
        </p:spPr>
        <p:txBody>
          <a:bodyPr wrap="square" rtlCol="0">
            <a:spAutoFit/>
          </a:bodyPr>
          <a:lstStyle/>
          <a:p>
            <a:r>
              <a:rPr kumimoji="1" lang="ja-JP" altLang="en-US" sz="1000" b="1" dirty="0" smtClean="0">
                <a:solidFill>
                  <a:srgbClr val="7030A0"/>
                </a:solidFill>
                <a:latin typeface="ＭＳ Ｐ明朝" pitchFamily="18" charset="-128"/>
                <a:ea typeface="ＭＳ Ｐ明朝" pitchFamily="18" charset="-128"/>
              </a:rPr>
              <a:t>危険</a:t>
            </a:r>
            <a:r>
              <a:rPr lang="ja-JP" altLang="en-US" sz="1000" b="1" dirty="0">
                <a:solidFill>
                  <a:srgbClr val="7030A0"/>
                </a:solidFill>
                <a:latin typeface="ＭＳ Ｐ明朝" pitchFamily="18" charset="-128"/>
                <a:ea typeface="ＭＳ Ｐ明朝" pitchFamily="18" charset="-128"/>
              </a:rPr>
              <a:t>、</a:t>
            </a:r>
            <a:r>
              <a:rPr kumimoji="1" lang="ja-JP" altLang="en-US" sz="1000" b="1" dirty="0" smtClean="0">
                <a:solidFill>
                  <a:srgbClr val="7030A0"/>
                </a:solidFill>
                <a:latin typeface="ＭＳ Ｐ明朝" pitchFamily="18" charset="-128"/>
                <a:ea typeface="ＭＳ Ｐ明朝" pitchFamily="18" charset="-128"/>
              </a:rPr>
              <a:t>不便な乗降</a:t>
            </a:r>
            <a:endParaRPr kumimoji="1" lang="en-US" altLang="ja-JP" sz="1000" b="1" dirty="0" smtClean="0">
              <a:solidFill>
                <a:srgbClr val="7030A0"/>
              </a:solidFill>
              <a:latin typeface="ＭＳ Ｐ明朝" pitchFamily="18" charset="-128"/>
              <a:ea typeface="ＭＳ Ｐ明朝" pitchFamily="18" charset="-128"/>
            </a:endParaRPr>
          </a:p>
        </p:txBody>
      </p:sp>
      <p:sp>
        <p:nvSpPr>
          <p:cNvPr id="190" name="Text Box 112"/>
          <p:cNvSpPr txBox="1">
            <a:spLocks noChangeArrowheads="1"/>
          </p:cNvSpPr>
          <p:nvPr/>
        </p:nvSpPr>
        <p:spPr bwMode="auto">
          <a:xfrm>
            <a:off x="5204196" y="1273954"/>
            <a:ext cx="2448272" cy="3446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127970" tIns="63984" rIns="127970" bIns="63984">
            <a:spAutoFit/>
          </a:bodyPr>
          <a:lstStyle>
            <a:lvl1pPr defTabSz="1279525">
              <a:defRPr kumimoji="1">
                <a:solidFill>
                  <a:schemeClr val="tx1"/>
                </a:solidFill>
                <a:latin typeface="Arial" charset="0"/>
                <a:ea typeface="ＭＳ Ｐゴシック" pitchFamily="50" charset="-128"/>
              </a:defRPr>
            </a:lvl1pPr>
            <a:lvl2pPr marL="742950" indent="-285750" defTabSz="1279525">
              <a:defRPr kumimoji="1">
                <a:solidFill>
                  <a:schemeClr val="tx1"/>
                </a:solidFill>
                <a:latin typeface="Arial" charset="0"/>
                <a:ea typeface="ＭＳ Ｐゴシック" pitchFamily="50" charset="-128"/>
              </a:defRPr>
            </a:lvl2pPr>
            <a:lvl3pPr marL="1143000" indent="-228600" defTabSz="1279525">
              <a:defRPr kumimoji="1">
                <a:solidFill>
                  <a:schemeClr val="tx1"/>
                </a:solidFill>
                <a:latin typeface="Arial" charset="0"/>
                <a:ea typeface="ＭＳ Ｐゴシック" pitchFamily="50" charset="-128"/>
              </a:defRPr>
            </a:lvl3pPr>
            <a:lvl4pPr marL="1600200" indent="-228600" defTabSz="1279525">
              <a:defRPr kumimoji="1">
                <a:solidFill>
                  <a:schemeClr val="tx1"/>
                </a:solidFill>
                <a:latin typeface="Arial" charset="0"/>
                <a:ea typeface="ＭＳ Ｐゴシック" pitchFamily="50" charset="-128"/>
              </a:defRPr>
            </a:lvl4pPr>
            <a:lvl5pPr marL="2057400" indent="-228600" defTabSz="1279525">
              <a:defRPr kumimoji="1">
                <a:solidFill>
                  <a:schemeClr val="tx1"/>
                </a:solidFill>
                <a:latin typeface="Arial" charset="0"/>
                <a:ea typeface="ＭＳ Ｐゴシック" pitchFamily="50" charset="-128"/>
              </a:defRPr>
            </a:lvl5pPr>
            <a:lvl6pPr marL="2514600" indent="-228600" defTabSz="1279525"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279525"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279525"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279525" fontAlgn="base">
              <a:spcBef>
                <a:spcPct val="0"/>
              </a:spcBef>
              <a:spcAft>
                <a:spcPct val="0"/>
              </a:spcAft>
              <a:defRPr kumimoji="1">
                <a:solidFill>
                  <a:schemeClr val="tx1"/>
                </a:solidFill>
                <a:latin typeface="Arial" charset="0"/>
                <a:ea typeface="ＭＳ Ｐゴシック" pitchFamily="50" charset="-128"/>
              </a:defRPr>
            </a:lvl9pPr>
          </a:lstStyle>
          <a:p>
            <a:pPr>
              <a:spcBef>
                <a:spcPct val="50000"/>
              </a:spcBef>
            </a:pPr>
            <a:r>
              <a:rPr lang="en-US" altLang="ja-JP" sz="1400" dirty="0">
                <a:latin typeface="+mn-ea"/>
                <a:ea typeface="+mn-ea"/>
              </a:rPr>
              <a:t>【</a:t>
            </a:r>
            <a:r>
              <a:rPr lang="ja-JP" altLang="en-US" sz="1400" dirty="0">
                <a:latin typeface="+mn-ea"/>
                <a:ea typeface="+mn-ea"/>
              </a:rPr>
              <a:t>タクシー</a:t>
            </a:r>
            <a:r>
              <a:rPr lang="ja-JP" altLang="en-US" sz="1400" dirty="0" smtClean="0">
                <a:latin typeface="+mn-ea"/>
                <a:ea typeface="+mn-ea"/>
              </a:rPr>
              <a:t>・市バスターミナル</a:t>
            </a:r>
            <a:r>
              <a:rPr lang="en-US" altLang="ja-JP" sz="1400" dirty="0">
                <a:latin typeface="+mn-ea"/>
                <a:ea typeface="+mn-ea"/>
              </a:rPr>
              <a:t>】</a:t>
            </a:r>
          </a:p>
        </p:txBody>
      </p:sp>
      <p:pic>
        <p:nvPicPr>
          <p:cNvPr id="279" name="Picture 8"/>
          <p:cNvPicPr>
            <a:picLocks noChangeAspect="1" noChangeArrowheads="1"/>
          </p:cNvPicPr>
          <p:nvPr/>
        </p:nvPicPr>
        <p:blipFill>
          <a:blip r:embed="rId3" cstate="email">
            <a:lum bright="30000"/>
            <a:extLst>
              <a:ext uri="{28A0092B-C50C-407E-A947-70E740481C1C}">
                <a14:useLocalDpi xmlns:a14="http://schemas.microsoft.com/office/drawing/2010/main" val="0"/>
              </a:ext>
            </a:extLst>
          </a:blip>
          <a:srcRect l="9865" r="735"/>
          <a:stretch>
            <a:fillRect/>
          </a:stretch>
        </p:blipFill>
        <p:spPr bwMode="auto">
          <a:xfrm>
            <a:off x="2372789" y="4697202"/>
            <a:ext cx="4691174" cy="17501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80" name="Rectangle 10"/>
          <p:cNvSpPr>
            <a:spLocks noChangeArrowheads="1"/>
          </p:cNvSpPr>
          <p:nvPr/>
        </p:nvSpPr>
        <p:spPr bwMode="auto">
          <a:xfrm rot="4862113">
            <a:off x="6220824" y="4906720"/>
            <a:ext cx="42447" cy="24798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rot="10800000" vert="eaVert" wrap="none" lIns="91407" tIns="45704" rIns="91407" bIns="45704" anchor="ctr"/>
          <a:lstStyle/>
          <a:p>
            <a:endParaRPr lang="ja-JP" altLang="ja-JP" dirty="0"/>
          </a:p>
        </p:txBody>
      </p:sp>
      <p:sp>
        <p:nvSpPr>
          <p:cNvPr id="281" name="Freeform 10"/>
          <p:cNvSpPr>
            <a:spLocks noChangeAspect="1"/>
          </p:cNvSpPr>
          <p:nvPr/>
        </p:nvSpPr>
        <p:spPr bwMode="auto">
          <a:xfrm>
            <a:off x="5503843" y="4977653"/>
            <a:ext cx="1332711" cy="1058892"/>
          </a:xfrm>
          <a:custGeom>
            <a:avLst/>
            <a:gdLst>
              <a:gd name="T0" fmla="*/ 0 w 1632"/>
              <a:gd name="T1" fmla="*/ 2147483647 h 1404"/>
              <a:gd name="T2" fmla="*/ 2147483647 w 1632"/>
              <a:gd name="T3" fmla="*/ 2147483647 h 1404"/>
              <a:gd name="T4" fmla="*/ 2147483647 w 1632"/>
              <a:gd name="T5" fmla="*/ 2147483647 h 1404"/>
              <a:gd name="T6" fmla="*/ 2147483647 w 1632"/>
              <a:gd name="T7" fmla="*/ 2147483647 h 1404"/>
              <a:gd name="T8" fmla="*/ 2147483647 w 1632"/>
              <a:gd name="T9" fmla="*/ 2147483647 h 1404"/>
              <a:gd name="T10" fmla="*/ 2147483647 w 1632"/>
              <a:gd name="T11" fmla="*/ 2147483647 h 1404"/>
              <a:gd name="T12" fmla="*/ 2147483647 w 1632"/>
              <a:gd name="T13" fmla="*/ 2147483647 h 1404"/>
              <a:gd name="T14" fmla="*/ 2147483647 w 1632"/>
              <a:gd name="T15" fmla="*/ 2147483647 h 1404"/>
              <a:gd name="T16" fmla="*/ 2147483647 w 1632"/>
              <a:gd name="T17" fmla="*/ 2147483647 h 1404"/>
              <a:gd name="T18" fmla="*/ 2147483647 w 1632"/>
              <a:gd name="T19" fmla="*/ 2147483647 h 1404"/>
              <a:gd name="T20" fmla="*/ 2147483647 w 1632"/>
              <a:gd name="T21" fmla="*/ 0 h 1404"/>
              <a:gd name="T22" fmla="*/ 2147483647 w 1632"/>
              <a:gd name="T23" fmla="*/ 2147483647 h 1404"/>
              <a:gd name="T24" fmla="*/ 2147483647 w 1632"/>
              <a:gd name="T25" fmla="*/ 2147483647 h 1404"/>
              <a:gd name="T26" fmla="*/ 2147483647 w 1632"/>
              <a:gd name="T27" fmla="*/ 2147483647 h 1404"/>
              <a:gd name="T28" fmla="*/ 2147483647 w 1632"/>
              <a:gd name="T29" fmla="*/ 2147483647 h 1404"/>
              <a:gd name="T30" fmla="*/ 2147483647 w 1632"/>
              <a:gd name="T31" fmla="*/ 2147483647 h 1404"/>
              <a:gd name="T32" fmla="*/ 2147483647 w 1632"/>
              <a:gd name="T33" fmla="*/ 2147483647 h 1404"/>
              <a:gd name="T34" fmla="*/ 2147483647 w 1632"/>
              <a:gd name="T35" fmla="*/ 2147483647 h 1404"/>
              <a:gd name="T36" fmla="*/ 2147483647 w 1632"/>
              <a:gd name="T37" fmla="*/ 2147483647 h 1404"/>
              <a:gd name="T38" fmla="*/ 2147483647 w 1632"/>
              <a:gd name="T39" fmla="*/ 2147483647 h 1404"/>
              <a:gd name="T40" fmla="*/ 2147483647 w 1632"/>
              <a:gd name="T41" fmla="*/ 2147483647 h 1404"/>
              <a:gd name="T42" fmla="*/ 2147483647 w 1632"/>
              <a:gd name="T43" fmla="*/ 2147483647 h 1404"/>
              <a:gd name="T44" fmla="*/ 2147483647 w 1632"/>
              <a:gd name="T45" fmla="*/ 2147483647 h 1404"/>
              <a:gd name="T46" fmla="*/ 2147483647 w 1632"/>
              <a:gd name="T47" fmla="*/ 2147483647 h 1404"/>
              <a:gd name="T48" fmla="*/ 2147483647 w 1632"/>
              <a:gd name="T49" fmla="*/ 2147483647 h 1404"/>
              <a:gd name="T50" fmla="*/ 2147483647 w 1632"/>
              <a:gd name="T51" fmla="*/ 2147483647 h 1404"/>
              <a:gd name="T52" fmla="*/ 2147483647 w 1632"/>
              <a:gd name="T53" fmla="*/ 2147483647 h 1404"/>
              <a:gd name="T54" fmla="*/ 0 w 1632"/>
              <a:gd name="T55" fmla="*/ 2147483647 h 140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632" h="1404">
                <a:moveTo>
                  <a:pt x="0" y="1332"/>
                </a:moveTo>
                <a:lnTo>
                  <a:pt x="84" y="1266"/>
                </a:lnTo>
                <a:lnTo>
                  <a:pt x="132" y="996"/>
                </a:lnTo>
                <a:lnTo>
                  <a:pt x="60" y="834"/>
                </a:lnTo>
                <a:lnTo>
                  <a:pt x="54" y="768"/>
                </a:lnTo>
                <a:lnTo>
                  <a:pt x="54" y="624"/>
                </a:lnTo>
                <a:lnTo>
                  <a:pt x="60" y="564"/>
                </a:lnTo>
                <a:lnTo>
                  <a:pt x="162" y="282"/>
                </a:lnTo>
                <a:lnTo>
                  <a:pt x="432" y="72"/>
                </a:lnTo>
                <a:lnTo>
                  <a:pt x="528" y="90"/>
                </a:lnTo>
                <a:lnTo>
                  <a:pt x="738" y="0"/>
                </a:lnTo>
                <a:lnTo>
                  <a:pt x="846" y="30"/>
                </a:lnTo>
                <a:lnTo>
                  <a:pt x="1086" y="18"/>
                </a:lnTo>
                <a:lnTo>
                  <a:pt x="1632" y="114"/>
                </a:lnTo>
                <a:lnTo>
                  <a:pt x="1608" y="252"/>
                </a:lnTo>
                <a:lnTo>
                  <a:pt x="1170" y="180"/>
                </a:lnTo>
                <a:lnTo>
                  <a:pt x="1176" y="228"/>
                </a:lnTo>
                <a:lnTo>
                  <a:pt x="1248" y="486"/>
                </a:lnTo>
                <a:lnTo>
                  <a:pt x="1146" y="816"/>
                </a:lnTo>
                <a:lnTo>
                  <a:pt x="876" y="990"/>
                </a:lnTo>
                <a:lnTo>
                  <a:pt x="522" y="1002"/>
                </a:lnTo>
                <a:lnTo>
                  <a:pt x="426" y="966"/>
                </a:lnTo>
                <a:lnTo>
                  <a:pt x="336" y="1002"/>
                </a:lnTo>
                <a:lnTo>
                  <a:pt x="270" y="1122"/>
                </a:lnTo>
                <a:lnTo>
                  <a:pt x="270" y="1242"/>
                </a:lnTo>
                <a:lnTo>
                  <a:pt x="288" y="1326"/>
                </a:lnTo>
                <a:lnTo>
                  <a:pt x="372" y="1404"/>
                </a:lnTo>
                <a:lnTo>
                  <a:pt x="0" y="1332"/>
                </a:lnTo>
                <a:close/>
              </a:path>
            </a:pathLst>
          </a:custGeom>
          <a:solidFill>
            <a:srgbClr val="CCFFCC">
              <a:alpha val="30196"/>
            </a:srgb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dirty="0"/>
          </a:p>
        </p:txBody>
      </p:sp>
      <p:sp>
        <p:nvSpPr>
          <p:cNvPr id="282" name="Freeform 11"/>
          <p:cNvSpPr>
            <a:spLocks/>
          </p:cNvSpPr>
          <p:nvPr/>
        </p:nvSpPr>
        <p:spPr bwMode="auto">
          <a:xfrm>
            <a:off x="3025596" y="5646946"/>
            <a:ext cx="527172" cy="181914"/>
          </a:xfrm>
          <a:custGeom>
            <a:avLst/>
            <a:gdLst>
              <a:gd name="T0" fmla="*/ 2147483647 w 642"/>
              <a:gd name="T1" fmla="*/ 2147483647 h 240"/>
              <a:gd name="T2" fmla="*/ 2147483647 w 642"/>
              <a:gd name="T3" fmla="*/ 2147483647 h 240"/>
              <a:gd name="T4" fmla="*/ 2147483647 w 642"/>
              <a:gd name="T5" fmla="*/ 2147483647 h 240"/>
              <a:gd name="T6" fmla="*/ 2147483647 w 642"/>
              <a:gd name="T7" fmla="*/ 2147483647 h 240"/>
              <a:gd name="T8" fmla="*/ 2147483647 w 642"/>
              <a:gd name="T9" fmla="*/ 2147483647 h 240"/>
              <a:gd name="T10" fmla="*/ 2147483647 w 642"/>
              <a:gd name="T11" fmla="*/ 2147483647 h 240"/>
              <a:gd name="T12" fmla="*/ 2147483647 w 642"/>
              <a:gd name="T13" fmla="*/ 0 h 240"/>
              <a:gd name="T14" fmla="*/ 2147483647 w 642"/>
              <a:gd name="T15" fmla="*/ 0 h 240"/>
              <a:gd name="T16" fmla="*/ 2147483647 w 642"/>
              <a:gd name="T17" fmla="*/ 2147483647 h 240"/>
              <a:gd name="T18" fmla="*/ 2147483647 w 642"/>
              <a:gd name="T19" fmla="*/ 2147483647 h 240"/>
              <a:gd name="T20" fmla="*/ 2147483647 w 642"/>
              <a:gd name="T21" fmla="*/ 2147483647 h 240"/>
              <a:gd name="T22" fmla="*/ 0 w 642"/>
              <a:gd name="T23" fmla="*/ 2147483647 h 240"/>
              <a:gd name="T24" fmla="*/ 2147483647 w 642"/>
              <a:gd name="T25" fmla="*/ 2147483647 h 2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42" h="240">
                <a:moveTo>
                  <a:pt x="12" y="228"/>
                </a:moveTo>
                <a:lnTo>
                  <a:pt x="324" y="240"/>
                </a:lnTo>
                <a:lnTo>
                  <a:pt x="522" y="240"/>
                </a:lnTo>
                <a:lnTo>
                  <a:pt x="558" y="240"/>
                </a:lnTo>
                <a:lnTo>
                  <a:pt x="612" y="192"/>
                </a:lnTo>
                <a:lnTo>
                  <a:pt x="642" y="156"/>
                </a:lnTo>
                <a:lnTo>
                  <a:pt x="642" y="0"/>
                </a:lnTo>
                <a:lnTo>
                  <a:pt x="276" y="0"/>
                </a:lnTo>
                <a:lnTo>
                  <a:pt x="204" y="24"/>
                </a:lnTo>
                <a:lnTo>
                  <a:pt x="108" y="54"/>
                </a:lnTo>
                <a:lnTo>
                  <a:pt x="42" y="54"/>
                </a:lnTo>
                <a:lnTo>
                  <a:pt x="0" y="36"/>
                </a:lnTo>
                <a:lnTo>
                  <a:pt x="12" y="228"/>
                </a:lnTo>
                <a:close/>
              </a:path>
            </a:pathLst>
          </a:custGeom>
          <a:solidFill>
            <a:srgbClr val="CCFFCC">
              <a:alpha val="30196"/>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dirty="0"/>
          </a:p>
        </p:txBody>
      </p:sp>
      <p:sp>
        <p:nvSpPr>
          <p:cNvPr id="283" name="Rectangle 12"/>
          <p:cNvSpPr>
            <a:spLocks noChangeArrowheads="1"/>
          </p:cNvSpPr>
          <p:nvPr/>
        </p:nvSpPr>
        <p:spPr bwMode="auto">
          <a:xfrm>
            <a:off x="3583150" y="4654082"/>
            <a:ext cx="1891086" cy="1212761"/>
          </a:xfrm>
          <a:prstGeom prst="rect">
            <a:avLst/>
          </a:prstGeom>
          <a:solidFill>
            <a:schemeClr val="bg1">
              <a:alpha val="70195"/>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07" tIns="45704" rIns="91407" bIns="45704" anchor="ctr"/>
          <a:lstStyle/>
          <a:p>
            <a:endParaRPr lang="ja-JP" altLang="ja-JP" dirty="0"/>
          </a:p>
        </p:txBody>
      </p:sp>
      <p:sp>
        <p:nvSpPr>
          <p:cNvPr id="285" name="Freeform 14"/>
          <p:cNvSpPr>
            <a:spLocks/>
          </p:cNvSpPr>
          <p:nvPr/>
        </p:nvSpPr>
        <p:spPr bwMode="auto">
          <a:xfrm>
            <a:off x="6439897" y="4851156"/>
            <a:ext cx="665124" cy="1587201"/>
          </a:xfrm>
          <a:custGeom>
            <a:avLst/>
            <a:gdLst>
              <a:gd name="T0" fmla="*/ 0 w 810"/>
              <a:gd name="T1" fmla="*/ 2147483647 h 2094"/>
              <a:gd name="T2" fmla="*/ 2147483647 w 810"/>
              <a:gd name="T3" fmla="*/ 2147483647 h 2094"/>
              <a:gd name="T4" fmla="*/ 2147483647 w 810"/>
              <a:gd name="T5" fmla="*/ 2147483647 h 2094"/>
              <a:gd name="T6" fmla="*/ 2147483647 w 810"/>
              <a:gd name="T7" fmla="*/ 2147483647 h 2094"/>
              <a:gd name="T8" fmla="*/ 2147483647 w 810"/>
              <a:gd name="T9" fmla="*/ 2147483647 h 2094"/>
              <a:gd name="T10" fmla="*/ 2147483647 w 810"/>
              <a:gd name="T11" fmla="*/ 2147483647 h 2094"/>
              <a:gd name="T12" fmla="*/ 2147483647 w 810"/>
              <a:gd name="T13" fmla="*/ 2147483647 h 2094"/>
              <a:gd name="T14" fmla="*/ 2147483647 w 810"/>
              <a:gd name="T15" fmla="*/ 2147483647 h 2094"/>
              <a:gd name="T16" fmla="*/ 2147483647 w 810"/>
              <a:gd name="T17" fmla="*/ 2147483647 h 2094"/>
              <a:gd name="T18" fmla="*/ 2147483647 w 810"/>
              <a:gd name="T19" fmla="*/ 0 h 2094"/>
              <a:gd name="T20" fmla="*/ 2147483647 w 810"/>
              <a:gd name="T21" fmla="*/ 2147483647 h 2094"/>
              <a:gd name="T22" fmla="*/ 2147483647 w 810"/>
              <a:gd name="T23" fmla="*/ 2147483647 h 2094"/>
              <a:gd name="T24" fmla="*/ 2147483647 w 810"/>
              <a:gd name="T25" fmla="*/ 2147483647 h 2094"/>
              <a:gd name="T26" fmla="*/ 2147483647 w 810"/>
              <a:gd name="T27" fmla="*/ 2147483647 h 2094"/>
              <a:gd name="T28" fmla="*/ 2147483647 w 810"/>
              <a:gd name="T29" fmla="*/ 2147483647 h 2094"/>
              <a:gd name="T30" fmla="*/ 2147483647 w 810"/>
              <a:gd name="T31" fmla="*/ 2147483647 h 2094"/>
              <a:gd name="T32" fmla="*/ 2147483647 w 810"/>
              <a:gd name="T33" fmla="*/ 2147483647 h 2094"/>
              <a:gd name="T34" fmla="*/ 0 w 810"/>
              <a:gd name="T35" fmla="*/ 2147483647 h 20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10" h="2094">
                <a:moveTo>
                  <a:pt x="0" y="2094"/>
                </a:moveTo>
                <a:lnTo>
                  <a:pt x="120" y="1446"/>
                </a:lnTo>
                <a:lnTo>
                  <a:pt x="210" y="1014"/>
                </a:lnTo>
                <a:lnTo>
                  <a:pt x="330" y="1032"/>
                </a:lnTo>
                <a:lnTo>
                  <a:pt x="276" y="1332"/>
                </a:lnTo>
                <a:lnTo>
                  <a:pt x="558" y="1308"/>
                </a:lnTo>
                <a:lnTo>
                  <a:pt x="744" y="216"/>
                </a:lnTo>
                <a:lnTo>
                  <a:pt x="528" y="234"/>
                </a:lnTo>
                <a:lnTo>
                  <a:pt x="570" y="48"/>
                </a:lnTo>
                <a:lnTo>
                  <a:pt x="804" y="0"/>
                </a:lnTo>
                <a:lnTo>
                  <a:pt x="804" y="516"/>
                </a:lnTo>
                <a:lnTo>
                  <a:pt x="660" y="1290"/>
                </a:lnTo>
                <a:lnTo>
                  <a:pt x="810" y="1266"/>
                </a:lnTo>
                <a:lnTo>
                  <a:pt x="810" y="1434"/>
                </a:lnTo>
                <a:lnTo>
                  <a:pt x="306" y="1494"/>
                </a:lnTo>
                <a:lnTo>
                  <a:pt x="252" y="1554"/>
                </a:lnTo>
                <a:lnTo>
                  <a:pt x="162" y="2094"/>
                </a:lnTo>
                <a:lnTo>
                  <a:pt x="0" y="2094"/>
                </a:lnTo>
                <a:close/>
              </a:path>
            </a:pathLst>
          </a:cu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dirty="0"/>
          </a:p>
        </p:txBody>
      </p:sp>
      <p:sp>
        <p:nvSpPr>
          <p:cNvPr id="286" name="Rectangle 16"/>
          <p:cNvSpPr>
            <a:spLocks noChangeArrowheads="1"/>
          </p:cNvSpPr>
          <p:nvPr/>
        </p:nvSpPr>
        <p:spPr bwMode="auto">
          <a:xfrm>
            <a:off x="5513691" y="5687877"/>
            <a:ext cx="88683" cy="59122"/>
          </a:xfrm>
          <a:prstGeom prst="rect">
            <a:avLst/>
          </a:prstGeom>
          <a:solidFill>
            <a:srgbClr val="00B050">
              <a:alpha val="50195"/>
            </a:srgbClr>
          </a:solidFill>
          <a:ln w="12700">
            <a:solidFill>
              <a:schemeClr val="tx1"/>
            </a:solidFill>
            <a:miter lim="800000"/>
            <a:headEnd/>
            <a:tailEnd/>
          </a:ln>
        </p:spPr>
        <p:txBody>
          <a:bodyPr wrap="none" lIns="91407" tIns="45704" rIns="91407" bIns="45704" anchor="ctr"/>
          <a:lstStyle/>
          <a:p>
            <a:endParaRPr lang="ja-JP" altLang="ja-JP" dirty="0"/>
          </a:p>
        </p:txBody>
      </p:sp>
      <p:sp>
        <p:nvSpPr>
          <p:cNvPr id="287" name="Rectangle 17"/>
          <p:cNvSpPr>
            <a:spLocks noChangeArrowheads="1"/>
          </p:cNvSpPr>
          <p:nvPr/>
        </p:nvSpPr>
        <p:spPr bwMode="auto">
          <a:xfrm>
            <a:off x="6393207" y="5859969"/>
            <a:ext cx="88683" cy="59122"/>
          </a:xfrm>
          <a:prstGeom prst="rect">
            <a:avLst/>
          </a:prstGeom>
          <a:solidFill>
            <a:srgbClr val="00B050">
              <a:alpha val="50195"/>
            </a:srgbClr>
          </a:solidFill>
          <a:ln w="12700">
            <a:solidFill>
              <a:schemeClr val="tx1"/>
            </a:solidFill>
            <a:miter lim="800000"/>
            <a:headEnd/>
            <a:tailEnd/>
          </a:ln>
        </p:spPr>
        <p:txBody>
          <a:bodyPr wrap="none" lIns="91407" tIns="45704" rIns="91407" bIns="45704" anchor="ctr"/>
          <a:lstStyle/>
          <a:p>
            <a:endParaRPr lang="ja-JP" altLang="ja-JP" dirty="0"/>
          </a:p>
        </p:txBody>
      </p:sp>
      <p:sp>
        <p:nvSpPr>
          <p:cNvPr id="288" name="Rectangle 29"/>
          <p:cNvSpPr>
            <a:spLocks noChangeArrowheads="1"/>
          </p:cNvSpPr>
          <p:nvPr/>
        </p:nvSpPr>
        <p:spPr bwMode="auto">
          <a:xfrm>
            <a:off x="3963338" y="6005055"/>
            <a:ext cx="188862" cy="43963"/>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endParaRPr lang="ja-JP" altLang="ja-JP" dirty="0"/>
          </a:p>
        </p:txBody>
      </p:sp>
      <p:sp>
        <p:nvSpPr>
          <p:cNvPr id="289" name="Text Box 32"/>
          <p:cNvSpPr txBox="1">
            <a:spLocks noChangeArrowheads="1"/>
          </p:cNvSpPr>
          <p:nvPr/>
        </p:nvSpPr>
        <p:spPr bwMode="auto">
          <a:xfrm rot="21217022">
            <a:off x="6643820" y="5931702"/>
            <a:ext cx="829463" cy="24618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857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07" tIns="45704" rIns="91407" bIns="45704">
            <a:spAutoFit/>
          </a:bodyPr>
          <a:lstStyle>
            <a:lvl1pPr defTabSz="1279525">
              <a:defRPr kumimoji="1">
                <a:solidFill>
                  <a:schemeClr val="tx1"/>
                </a:solidFill>
                <a:latin typeface="Arial" charset="0"/>
                <a:ea typeface="ＭＳ Ｐゴシック" pitchFamily="50" charset="-128"/>
              </a:defRPr>
            </a:lvl1pPr>
            <a:lvl2pPr marL="742950" indent="-285750" defTabSz="1279525">
              <a:defRPr kumimoji="1">
                <a:solidFill>
                  <a:schemeClr val="tx1"/>
                </a:solidFill>
                <a:latin typeface="Arial" charset="0"/>
                <a:ea typeface="ＭＳ Ｐゴシック" pitchFamily="50" charset="-128"/>
              </a:defRPr>
            </a:lvl2pPr>
            <a:lvl3pPr marL="1143000" indent="-228600" defTabSz="1279525">
              <a:defRPr kumimoji="1">
                <a:solidFill>
                  <a:schemeClr val="tx1"/>
                </a:solidFill>
                <a:latin typeface="Arial" charset="0"/>
                <a:ea typeface="ＭＳ Ｐゴシック" pitchFamily="50" charset="-128"/>
              </a:defRPr>
            </a:lvl3pPr>
            <a:lvl4pPr marL="1600200" indent="-228600" defTabSz="1279525">
              <a:defRPr kumimoji="1">
                <a:solidFill>
                  <a:schemeClr val="tx1"/>
                </a:solidFill>
                <a:latin typeface="Arial" charset="0"/>
                <a:ea typeface="ＭＳ Ｐゴシック" pitchFamily="50" charset="-128"/>
              </a:defRPr>
            </a:lvl4pPr>
            <a:lvl5pPr marL="2057400" indent="-228600" defTabSz="1279525">
              <a:defRPr kumimoji="1">
                <a:solidFill>
                  <a:schemeClr val="tx1"/>
                </a:solidFill>
                <a:latin typeface="Arial" charset="0"/>
                <a:ea typeface="ＭＳ Ｐゴシック" pitchFamily="50" charset="-128"/>
              </a:defRPr>
            </a:lvl5pPr>
            <a:lvl6pPr marL="2514600" indent="-228600" defTabSz="1279525"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279525"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279525"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279525" fontAlgn="base">
              <a:spcBef>
                <a:spcPct val="0"/>
              </a:spcBef>
              <a:spcAft>
                <a:spcPct val="0"/>
              </a:spcAft>
              <a:defRPr kumimoji="1">
                <a:solidFill>
                  <a:schemeClr val="tx1"/>
                </a:solidFill>
                <a:latin typeface="Arial" charset="0"/>
                <a:ea typeface="ＭＳ Ｐゴシック" pitchFamily="50" charset="-128"/>
              </a:defRPr>
            </a:lvl9pPr>
          </a:lstStyle>
          <a:p>
            <a:r>
              <a:rPr lang="ja-JP" altLang="en-US" sz="1000" dirty="0">
                <a:solidFill>
                  <a:srgbClr val="333333"/>
                </a:solidFill>
                <a:latin typeface="ＭＳ Ｐ明朝" pitchFamily="18" charset="-128"/>
                <a:ea typeface="ＭＳ Ｐ明朝" pitchFamily="18" charset="-128"/>
              </a:rPr>
              <a:t>既設ﾃﾞｯｷ</a:t>
            </a:r>
          </a:p>
        </p:txBody>
      </p:sp>
      <p:sp>
        <p:nvSpPr>
          <p:cNvPr id="290" name="Rectangle 43"/>
          <p:cNvSpPr>
            <a:spLocks noChangeArrowheads="1"/>
          </p:cNvSpPr>
          <p:nvPr/>
        </p:nvSpPr>
        <p:spPr bwMode="auto">
          <a:xfrm>
            <a:off x="3684498" y="6004037"/>
            <a:ext cx="188862" cy="43963"/>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endParaRPr lang="ja-JP" altLang="ja-JP" dirty="0"/>
          </a:p>
        </p:txBody>
      </p:sp>
      <p:sp>
        <p:nvSpPr>
          <p:cNvPr id="291" name="Rectangle 44"/>
          <p:cNvSpPr>
            <a:spLocks noChangeArrowheads="1"/>
          </p:cNvSpPr>
          <p:nvPr/>
        </p:nvSpPr>
        <p:spPr bwMode="auto">
          <a:xfrm>
            <a:off x="3405784" y="6011484"/>
            <a:ext cx="188862" cy="43963"/>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endParaRPr lang="ja-JP" altLang="ja-JP" dirty="0"/>
          </a:p>
        </p:txBody>
      </p:sp>
      <p:sp>
        <p:nvSpPr>
          <p:cNvPr id="292" name="Rectangle 45"/>
          <p:cNvSpPr>
            <a:spLocks noChangeArrowheads="1"/>
          </p:cNvSpPr>
          <p:nvPr/>
        </p:nvSpPr>
        <p:spPr bwMode="auto">
          <a:xfrm>
            <a:off x="4922558" y="5992668"/>
            <a:ext cx="188862" cy="43963"/>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endParaRPr lang="ja-JP" altLang="ja-JP" dirty="0"/>
          </a:p>
        </p:txBody>
      </p:sp>
      <p:sp>
        <p:nvSpPr>
          <p:cNvPr id="293" name="Rectangle 46"/>
          <p:cNvSpPr>
            <a:spLocks noChangeArrowheads="1"/>
          </p:cNvSpPr>
          <p:nvPr/>
        </p:nvSpPr>
        <p:spPr bwMode="auto">
          <a:xfrm>
            <a:off x="5218862" y="5993292"/>
            <a:ext cx="188862" cy="43963"/>
          </a:xfrm>
          <a:prstGeom prst="rect">
            <a:avLst/>
          </a:prstGeom>
          <a:solidFill>
            <a:srgbClr val="FFCCFF">
              <a:alpha val="79999"/>
            </a:srgbClr>
          </a:solidFill>
          <a:ln w="9525">
            <a:solidFill>
              <a:schemeClr val="tx1"/>
            </a:solidFill>
            <a:miter lim="800000"/>
            <a:headEnd/>
            <a:tailEnd/>
          </a:ln>
        </p:spPr>
        <p:txBody>
          <a:bodyPr wrap="none" lIns="91407" tIns="45704" rIns="91407" bIns="45704" anchor="ctr"/>
          <a:lstStyle/>
          <a:p>
            <a:endParaRPr lang="ja-JP" altLang="ja-JP" dirty="0"/>
          </a:p>
        </p:txBody>
      </p:sp>
      <p:sp>
        <p:nvSpPr>
          <p:cNvPr id="294" name="Freeform 50"/>
          <p:cNvSpPr>
            <a:spLocks/>
          </p:cNvSpPr>
          <p:nvPr/>
        </p:nvSpPr>
        <p:spPr bwMode="auto">
          <a:xfrm>
            <a:off x="5479163" y="5742451"/>
            <a:ext cx="1109771" cy="191010"/>
          </a:xfrm>
          <a:custGeom>
            <a:avLst/>
            <a:gdLst>
              <a:gd name="T0" fmla="*/ 0 w 1344"/>
              <a:gd name="T1" fmla="*/ 2147483647 h 252"/>
              <a:gd name="T2" fmla="*/ 2147483647 w 1344"/>
              <a:gd name="T3" fmla="*/ 0 h 252"/>
              <a:gd name="T4" fmla="*/ 2147483647 w 1344"/>
              <a:gd name="T5" fmla="*/ 2147483647 h 252"/>
              <a:gd name="T6" fmla="*/ 2147483647 w 1344"/>
              <a:gd name="T7" fmla="*/ 2147483647 h 252"/>
              <a:gd name="T8" fmla="*/ 2147483647 w 1344"/>
              <a:gd name="T9" fmla="*/ 2147483647 h 252"/>
              <a:gd name="T10" fmla="*/ 0 w 1344"/>
              <a:gd name="T11" fmla="*/ 2147483647 h 252"/>
              <a:gd name="T12" fmla="*/ 0 w 1344"/>
              <a:gd name="T13" fmla="*/ 2147483647 h 25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44" h="252">
                <a:moveTo>
                  <a:pt x="0" y="12"/>
                </a:moveTo>
                <a:lnTo>
                  <a:pt x="1218" y="0"/>
                </a:lnTo>
                <a:lnTo>
                  <a:pt x="1344" y="6"/>
                </a:lnTo>
                <a:lnTo>
                  <a:pt x="1296" y="252"/>
                </a:lnTo>
                <a:lnTo>
                  <a:pt x="1155" y="142"/>
                </a:lnTo>
                <a:lnTo>
                  <a:pt x="3" y="142"/>
                </a:lnTo>
                <a:lnTo>
                  <a:pt x="0" y="12"/>
                </a:lnTo>
                <a:close/>
              </a:path>
            </a:pathLst>
          </a:custGeom>
          <a:solidFill>
            <a:srgbClr val="00B050">
              <a:alpha val="30196"/>
            </a:srgbClr>
          </a:solidFill>
          <a:ln w="12700">
            <a:solidFill>
              <a:schemeClr val="tx1"/>
            </a:solidFill>
            <a:round/>
            <a:headEnd/>
            <a:tailEnd/>
          </a:ln>
        </p:spPr>
        <p:txBody>
          <a:bodyPr/>
          <a:lstStyle/>
          <a:p>
            <a:endParaRPr lang="ja-JP" altLang="en-US" dirty="0"/>
          </a:p>
        </p:txBody>
      </p:sp>
      <p:sp>
        <p:nvSpPr>
          <p:cNvPr id="295" name="テキスト ボックス 59"/>
          <p:cNvSpPr txBox="1">
            <a:spLocks noChangeArrowheads="1"/>
          </p:cNvSpPr>
          <p:nvPr/>
        </p:nvSpPr>
        <p:spPr bwMode="auto">
          <a:xfrm>
            <a:off x="7041267" y="4334915"/>
            <a:ext cx="407863" cy="553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07" tIns="45704" rIns="91407" bIns="45704">
            <a:spAutoFit/>
          </a:bodyPr>
          <a:lstStyle>
            <a:lvl1pPr>
              <a:defRPr kumimoji="1">
                <a:solidFill>
                  <a:schemeClr val="tx1"/>
                </a:solidFill>
                <a:latin typeface="Arial" charset="0"/>
                <a:ea typeface="ＭＳ Ｐゴシック" pitchFamily="50" charset="-128"/>
              </a:defRPr>
            </a:lvl1pPr>
            <a:lvl2pPr marL="742950" indent="-285750">
              <a:defRPr kumimoji="1">
                <a:solidFill>
                  <a:schemeClr val="tx1"/>
                </a:solidFill>
                <a:latin typeface="Arial" charset="0"/>
                <a:ea typeface="ＭＳ Ｐゴシック" pitchFamily="50" charset="-128"/>
              </a:defRPr>
            </a:lvl2pPr>
            <a:lvl3pPr marL="1143000" indent="-228600">
              <a:defRPr kumimoji="1">
                <a:solidFill>
                  <a:schemeClr val="tx1"/>
                </a:solidFill>
                <a:latin typeface="Arial" charset="0"/>
                <a:ea typeface="ＭＳ Ｐゴシック" pitchFamily="50" charset="-128"/>
              </a:defRPr>
            </a:lvl3pPr>
            <a:lvl4pPr marL="1600200" indent="-228600">
              <a:defRPr kumimoji="1">
                <a:solidFill>
                  <a:schemeClr val="tx1"/>
                </a:solidFill>
                <a:latin typeface="Arial" charset="0"/>
                <a:ea typeface="ＭＳ Ｐゴシック" pitchFamily="50" charset="-128"/>
              </a:defRPr>
            </a:lvl4pPr>
            <a:lvl5pPr marL="2057400" indent="-228600">
              <a:defRPr kumimoji="1">
                <a:solidFill>
                  <a:schemeClr val="tx1"/>
                </a:solidFill>
                <a:latin typeface="Arial" charset="0"/>
                <a:ea typeface="ＭＳ Ｐゴシック" pitchFamily="50" charset="-128"/>
              </a:defRPr>
            </a:lvl5pPr>
            <a:lvl6pPr marL="2514600" indent="-228600" fontAlgn="base">
              <a:spcBef>
                <a:spcPct val="0"/>
              </a:spcBef>
              <a:spcAft>
                <a:spcPct val="0"/>
              </a:spcAft>
              <a:defRPr kumimoji="1">
                <a:solidFill>
                  <a:schemeClr val="tx1"/>
                </a:solidFill>
                <a:latin typeface="Arial" charset="0"/>
                <a:ea typeface="ＭＳ Ｐゴシック" pitchFamily="50" charset="-128"/>
              </a:defRPr>
            </a:lvl6pPr>
            <a:lvl7pPr marL="2971800" indent="-228600" fontAlgn="base">
              <a:spcBef>
                <a:spcPct val="0"/>
              </a:spcBef>
              <a:spcAft>
                <a:spcPct val="0"/>
              </a:spcAft>
              <a:defRPr kumimoji="1">
                <a:solidFill>
                  <a:schemeClr val="tx1"/>
                </a:solidFill>
                <a:latin typeface="Arial" charset="0"/>
                <a:ea typeface="ＭＳ Ｐゴシック" pitchFamily="50" charset="-128"/>
              </a:defRPr>
            </a:lvl7pPr>
            <a:lvl8pPr marL="3429000" indent="-228600" fontAlgn="base">
              <a:spcBef>
                <a:spcPct val="0"/>
              </a:spcBef>
              <a:spcAft>
                <a:spcPct val="0"/>
              </a:spcAft>
              <a:defRPr kumimoji="1">
                <a:solidFill>
                  <a:schemeClr val="tx1"/>
                </a:solidFill>
                <a:latin typeface="Arial" charset="0"/>
                <a:ea typeface="ＭＳ Ｐゴシック" pitchFamily="50" charset="-128"/>
              </a:defRPr>
            </a:lvl8pPr>
            <a:lvl9pPr marL="3886200" indent="-228600" fontAlgn="base">
              <a:spcBef>
                <a:spcPct val="0"/>
              </a:spcBef>
              <a:spcAft>
                <a:spcPct val="0"/>
              </a:spcAft>
              <a:defRPr kumimoji="1">
                <a:solidFill>
                  <a:schemeClr val="tx1"/>
                </a:solidFill>
                <a:latin typeface="Arial" charset="0"/>
                <a:ea typeface="ＭＳ Ｐゴシック" pitchFamily="50" charset="-128"/>
              </a:defRPr>
            </a:lvl9pPr>
          </a:lstStyle>
          <a:p>
            <a:pPr algn="ctr"/>
            <a:r>
              <a:rPr lang="en-US" altLang="ja-JP" sz="1000" dirty="0">
                <a:solidFill>
                  <a:srgbClr val="000000"/>
                </a:solidFill>
                <a:latin typeface="ＭＳ Ｐ明朝" pitchFamily="18" charset="-128"/>
                <a:ea typeface="ＭＳ Ｐ明朝" pitchFamily="18" charset="-128"/>
              </a:rPr>
              <a:t>176</a:t>
            </a:r>
            <a:r>
              <a:rPr lang="ja-JP" altLang="en-US" sz="1000" dirty="0">
                <a:solidFill>
                  <a:srgbClr val="000000"/>
                </a:solidFill>
                <a:latin typeface="ＭＳ Ｐ明朝" pitchFamily="18" charset="-128"/>
                <a:ea typeface="ＭＳ Ｐ明朝" pitchFamily="18" charset="-128"/>
              </a:rPr>
              <a:t>号線</a:t>
            </a:r>
          </a:p>
        </p:txBody>
      </p:sp>
      <p:sp>
        <p:nvSpPr>
          <p:cNvPr id="297" name="Freeform 3"/>
          <p:cNvSpPr>
            <a:spLocks/>
          </p:cNvSpPr>
          <p:nvPr/>
        </p:nvSpPr>
        <p:spPr bwMode="auto">
          <a:xfrm>
            <a:off x="5546542" y="4729122"/>
            <a:ext cx="1317109" cy="275145"/>
          </a:xfrm>
          <a:custGeom>
            <a:avLst/>
            <a:gdLst>
              <a:gd name="T0" fmla="*/ 2147483647 w 5096"/>
              <a:gd name="T1" fmla="*/ 0 h 1152"/>
              <a:gd name="T2" fmla="*/ 2147483647 w 5096"/>
              <a:gd name="T3" fmla="*/ 2147483647 h 1152"/>
              <a:gd name="T4" fmla="*/ 2147483647 w 5096"/>
              <a:gd name="T5" fmla="*/ 2147483647 h 1152"/>
              <a:gd name="T6" fmla="*/ 2147483647 w 5096"/>
              <a:gd name="T7" fmla="*/ 2147483647 h 1152"/>
              <a:gd name="T8" fmla="*/ 2147483647 w 5096"/>
              <a:gd name="T9" fmla="*/ 2147483647 h 1152"/>
              <a:gd name="T10" fmla="*/ 2147483647 w 5096"/>
              <a:gd name="T11" fmla="*/ 2147483647 h 1152"/>
              <a:gd name="T12" fmla="*/ 2147483647 w 5096"/>
              <a:gd name="T13" fmla="*/ 2147483647 h 1152"/>
              <a:gd name="T14" fmla="*/ 0 w 5096"/>
              <a:gd name="T15" fmla="*/ 2147483647 h 1152"/>
              <a:gd name="T16" fmla="*/ 0 w 5096"/>
              <a:gd name="T17" fmla="*/ 2147483647 h 1152"/>
              <a:gd name="T18" fmla="*/ 2147483647 w 5096"/>
              <a:gd name="T19" fmla="*/ 2147483647 h 1152"/>
              <a:gd name="T20" fmla="*/ 2147483647 w 5096"/>
              <a:gd name="T21" fmla="*/ 2147483647 h 1152"/>
              <a:gd name="T22" fmla="*/ 2147483647 w 5096"/>
              <a:gd name="T23" fmla="*/ 2147483647 h 1152"/>
              <a:gd name="T24" fmla="*/ 2147483647 w 5096"/>
              <a:gd name="T25" fmla="*/ 2147483647 h 1152"/>
              <a:gd name="T26" fmla="*/ 2147483647 w 5096"/>
              <a:gd name="T27" fmla="*/ 2147483647 h 1152"/>
              <a:gd name="T28" fmla="*/ 2147483647 w 5096"/>
              <a:gd name="T29" fmla="*/ 0 h 1152"/>
              <a:gd name="T30" fmla="*/ 2147483647 w 5096"/>
              <a:gd name="T31" fmla="*/ 0 h 11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096" h="1152">
                <a:moveTo>
                  <a:pt x="3520" y="0"/>
                </a:moveTo>
                <a:lnTo>
                  <a:pt x="3856" y="184"/>
                </a:lnTo>
                <a:lnTo>
                  <a:pt x="3888" y="352"/>
                </a:lnTo>
                <a:lnTo>
                  <a:pt x="3504" y="976"/>
                </a:lnTo>
                <a:lnTo>
                  <a:pt x="3360" y="904"/>
                </a:lnTo>
                <a:lnTo>
                  <a:pt x="3384" y="856"/>
                </a:lnTo>
                <a:lnTo>
                  <a:pt x="2896" y="584"/>
                </a:lnTo>
                <a:lnTo>
                  <a:pt x="0" y="640"/>
                </a:lnTo>
                <a:lnTo>
                  <a:pt x="0" y="976"/>
                </a:lnTo>
                <a:lnTo>
                  <a:pt x="3037" y="907"/>
                </a:lnTo>
                <a:lnTo>
                  <a:pt x="3402" y="1152"/>
                </a:lnTo>
                <a:lnTo>
                  <a:pt x="3623" y="1080"/>
                </a:lnTo>
                <a:lnTo>
                  <a:pt x="4109" y="234"/>
                </a:lnTo>
                <a:lnTo>
                  <a:pt x="5021" y="270"/>
                </a:lnTo>
                <a:lnTo>
                  <a:pt x="5096" y="0"/>
                </a:lnTo>
                <a:lnTo>
                  <a:pt x="3520" y="0"/>
                </a:lnTo>
                <a:close/>
              </a:path>
            </a:pathLst>
          </a:custGeom>
          <a:solidFill>
            <a:schemeClr val="bg1">
              <a:lumMod val="75000"/>
              <a:alpha val="70195"/>
            </a:schemeClr>
          </a:solidFill>
          <a:ln w="19050" cap="flat" cmpd="sng">
            <a:solidFill>
              <a:schemeClr val="tx1"/>
            </a:solidFill>
            <a:prstDash val="sysDot"/>
            <a:round/>
            <a:headEnd/>
            <a:tailEnd/>
          </a:ln>
        </p:spPr>
        <p:txBody>
          <a:bodyPr lIns="65306" tIns="32653" rIns="65306" bIns="32653"/>
          <a:lstStyle/>
          <a:p>
            <a:endParaRPr lang="ja-JP" altLang="en-US" dirty="0"/>
          </a:p>
        </p:txBody>
      </p:sp>
      <p:sp>
        <p:nvSpPr>
          <p:cNvPr id="298" name="Rectangle 10"/>
          <p:cNvSpPr>
            <a:spLocks noChangeArrowheads="1"/>
          </p:cNvSpPr>
          <p:nvPr/>
        </p:nvSpPr>
        <p:spPr bwMode="auto">
          <a:xfrm rot="1140352">
            <a:off x="5613055" y="5204288"/>
            <a:ext cx="49269" cy="178124"/>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endParaRPr lang="ja-JP" altLang="ja-JP" dirty="0"/>
          </a:p>
        </p:txBody>
      </p:sp>
      <p:sp>
        <p:nvSpPr>
          <p:cNvPr id="299" name="Rectangle 10"/>
          <p:cNvSpPr>
            <a:spLocks noChangeArrowheads="1"/>
          </p:cNvSpPr>
          <p:nvPr/>
        </p:nvSpPr>
        <p:spPr bwMode="auto">
          <a:xfrm rot="3118507">
            <a:off x="5762444" y="5020451"/>
            <a:ext cx="41689" cy="195431"/>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endParaRPr lang="ja-JP" altLang="ja-JP" dirty="0"/>
          </a:p>
        </p:txBody>
      </p:sp>
      <p:sp>
        <p:nvSpPr>
          <p:cNvPr id="300" name="Rectangle 10"/>
          <p:cNvSpPr>
            <a:spLocks noChangeArrowheads="1"/>
          </p:cNvSpPr>
          <p:nvPr/>
        </p:nvSpPr>
        <p:spPr bwMode="auto">
          <a:xfrm>
            <a:off x="5557177" y="5434713"/>
            <a:ext cx="48447" cy="178124"/>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endParaRPr lang="ja-JP" altLang="ja-JP" dirty="0"/>
          </a:p>
        </p:txBody>
      </p:sp>
      <p:sp>
        <p:nvSpPr>
          <p:cNvPr id="301" name="Rectangle 10"/>
          <p:cNvSpPr>
            <a:spLocks noChangeArrowheads="1"/>
          </p:cNvSpPr>
          <p:nvPr/>
        </p:nvSpPr>
        <p:spPr bwMode="auto">
          <a:xfrm rot="3540471">
            <a:off x="6271823" y="5552358"/>
            <a:ext cx="44721" cy="192968"/>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endParaRPr lang="ja-JP" altLang="ja-JP" dirty="0"/>
          </a:p>
        </p:txBody>
      </p:sp>
      <p:sp>
        <p:nvSpPr>
          <p:cNvPr id="302" name="Rectangle 10"/>
          <p:cNvSpPr>
            <a:spLocks noChangeArrowheads="1"/>
          </p:cNvSpPr>
          <p:nvPr/>
        </p:nvSpPr>
        <p:spPr bwMode="auto">
          <a:xfrm rot="5237588">
            <a:off x="6032423" y="5622480"/>
            <a:ext cx="44720" cy="193789"/>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endParaRPr lang="ja-JP" altLang="ja-JP" dirty="0"/>
          </a:p>
        </p:txBody>
      </p:sp>
      <p:sp>
        <p:nvSpPr>
          <p:cNvPr id="303" name="Rectangle 10"/>
          <p:cNvSpPr>
            <a:spLocks noChangeArrowheads="1"/>
          </p:cNvSpPr>
          <p:nvPr/>
        </p:nvSpPr>
        <p:spPr bwMode="auto">
          <a:xfrm rot="1193616">
            <a:off x="6430049" y="5393782"/>
            <a:ext cx="48447" cy="178124"/>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endParaRPr lang="ja-JP" altLang="ja-JP" dirty="0"/>
          </a:p>
        </p:txBody>
      </p:sp>
      <p:sp>
        <p:nvSpPr>
          <p:cNvPr id="304" name="Rectangle 10"/>
          <p:cNvSpPr>
            <a:spLocks noChangeArrowheads="1"/>
          </p:cNvSpPr>
          <p:nvPr/>
        </p:nvSpPr>
        <p:spPr bwMode="auto">
          <a:xfrm rot="20952812">
            <a:off x="6448974" y="5181549"/>
            <a:ext cx="49269" cy="178882"/>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endParaRPr lang="ja-JP" altLang="ja-JP" dirty="0"/>
          </a:p>
        </p:txBody>
      </p:sp>
      <p:sp>
        <p:nvSpPr>
          <p:cNvPr id="305" name="Rectangle 10"/>
          <p:cNvSpPr>
            <a:spLocks noChangeArrowheads="1"/>
          </p:cNvSpPr>
          <p:nvPr/>
        </p:nvSpPr>
        <p:spPr bwMode="auto">
          <a:xfrm rot="4314391">
            <a:off x="5999960" y="4924498"/>
            <a:ext cx="41688" cy="194610"/>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endParaRPr lang="ja-JP" altLang="ja-JP" dirty="0"/>
          </a:p>
        </p:txBody>
      </p:sp>
      <p:sp>
        <p:nvSpPr>
          <p:cNvPr id="306" name="Freeform 84"/>
          <p:cNvSpPr>
            <a:spLocks/>
          </p:cNvSpPr>
          <p:nvPr/>
        </p:nvSpPr>
        <p:spPr bwMode="auto">
          <a:xfrm>
            <a:off x="2445055" y="5002751"/>
            <a:ext cx="272619" cy="204653"/>
          </a:xfrm>
          <a:custGeom>
            <a:avLst/>
            <a:gdLst>
              <a:gd name="T0" fmla="*/ 0 w 332"/>
              <a:gd name="T1" fmla="*/ 2147483647 h 270"/>
              <a:gd name="T2" fmla="*/ 2147483647 w 332"/>
              <a:gd name="T3" fmla="*/ 0 h 270"/>
              <a:gd name="T4" fmla="*/ 2147483647 w 332"/>
              <a:gd name="T5" fmla="*/ 2147483647 h 270"/>
              <a:gd name="T6" fmla="*/ 2147483647 w 332"/>
              <a:gd name="T7" fmla="*/ 2147483647 h 270"/>
              <a:gd name="T8" fmla="*/ 2147483647 w 332"/>
              <a:gd name="T9" fmla="*/ 2147483647 h 270"/>
              <a:gd name="T10" fmla="*/ 0 w 332"/>
              <a:gd name="T11" fmla="*/ 2147483647 h 270"/>
              <a:gd name="T12" fmla="*/ 0 w 332"/>
              <a:gd name="T13" fmla="*/ 2147483647 h 2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2" h="270">
                <a:moveTo>
                  <a:pt x="4" y="6"/>
                </a:moveTo>
                <a:lnTo>
                  <a:pt x="76" y="6"/>
                </a:lnTo>
                <a:lnTo>
                  <a:pt x="76" y="126"/>
                </a:lnTo>
                <a:lnTo>
                  <a:pt x="332" y="126"/>
                </a:lnTo>
                <a:lnTo>
                  <a:pt x="328" y="270"/>
                </a:lnTo>
                <a:lnTo>
                  <a:pt x="0" y="270"/>
                </a:lnTo>
                <a:lnTo>
                  <a:pt x="6" y="0"/>
                </a:lnTo>
              </a:path>
            </a:pathLst>
          </a:custGeom>
          <a:solidFill>
            <a:srgbClr val="00B050">
              <a:alpha val="30196"/>
            </a:srgbClr>
          </a:solidFill>
          <a:ln w="12700" cap="flat" cmpd="sng">
            <a:solidFill>
              <a:schemeClr val="tx1"/>
            </a:solidFill>
            <a:prstDash val="solid"/>
            <a:round/>
            <a:headEnd type="none" w="med" len="med"/>
            <a:tailEnd type="none" w="med" len="med"/>
          </a:ln>
          <a:effectLst/>
        </p:spPr>
        <p:txBody>
          <a:bodyPr lIns="65306" tIns="32653" rIns="65306" bIns="32653"/>
          <a:lstStyle/>
          <a:p>
            <a:endParaRPr lang="ja-JP" altLang="en-US" dirty="0"/>
          </a:p>
        </p:txBody>
      </p:sp>
      <p:sp>
        <p:nvSpPr>
          <p:cNvPr id="307" name="Freeform 4"/>
          <p:cNvSpPr>
            <a:spLocks/>
          </p:cNvSpPr>
          <p:nvPr/>
        </p:nvSpPr>
        <p:spPr bwMode="auto">
          <a:xfrm>
            <a:off x="6090921" y="5148282"/>
            <a:ext cx="450806" cy="600317"/>
          </a:xfrm>
          <a:custGeom>
            <a:avLst/>
            <a:gdLst>
              <a:gd name="T0" fmla="*/ 2147483647 w 2040"/>
              <a:gd name="T1" fmla="*/ 2147483647 h 3023"/>
              <a:gd name="T2" fmla="*/ 2147483647 w 2040"/>
              <a:gd name="T3" fmla="*/ 2147483647 h 3023"/>
              <a:gd name="T4" fmla="*/ 2147483647 w 2040"/>
              <a:gd name="T5" fmla="*/ 2147483647 h 3023"/>
              <a:gd name="T6" fmla="*/ 2147483647 w 2040"/>
              <a:gd name="T7" fmla="*/ 2147483647 h 3023"/>
              <a:gd name="T8" fmla="*/ 2147483647 w 2040"/>
              <a:gd name="T9" fmla="*/ 2147483647 h 3023"/>
              <a:gd name="T10" fmla="*/ 2147483647 w 2040"/>
              <a:gd name="T11" fmla="*/ 2147483647 h 3023"/>
              <a:gd name="T12" fmla="*/ 2147483647 w 2040"/>
              <a:gd name="T13" fmla="*/ 2147483647 h 3023"/>
              <a:gd name="T14" fmla="*/ 2147483647 w 2040"/>
              <a:gd name="T15" fmla="*/ 2147483647 h 3023"/>
              <a:gd name="T16" fmla="*/ 2147483647 w 2040"/>
              <a:gd name="T17" fmla="*/ 2147483647 h 3023"/>
              <a:gd name="T18" fmla="*/ 2147483647 w 2040"/>
              <a:gd name="T19" fmla="*/ 2147483647 h 3023"/>
              <a:gd name="T20" fmla="*/ 2147483647 w 2040"/>
              <a:gd name="T21" fmla="*/ 2147483647 h 3023"/>
              <a:gd name="T22" fmla="*/ 2147483647 w 2040"/>
              <a:gd name="T23" fmla="*/ 2147483647 h 3023"/>
              <a:gd name="T24" fmla="*/ 2147483647 w 2040"/>
              <a:gd name="T25" fmla="*/ 2147483647 h 3023"/>
              <a:gd name="T26" fmla="*/ 2147483647 w 2040"/>
              <a:gd name="T27" fmla="*/ 2147483647 h 3023"/>
              <a:gd name="T28" fmla="*/ 2147483647 w 2040"/>
              <a:gd name="T29" fmla="*/ 2147483647 h 3023"/>
              <a:gd name="T30" fmla="*/ 2147483647 w 2040"/>
              <a:gd name="T31" fmla="*/ 2147483647 h 3023"/>
              <a:gd name="T32" fmla="*/ 2147483647 w 2040"/>
              <a:gd name="T33" fmla="*/ 2147483647 h 3023"/>
              <a:gd name="T34" fmla="*/ 2147483647 w 2040"/>
              <a:gd name="T35" fmla="*/ 2147483647 h 3023"/>
              <a:gd name="T36" fmla="*/ 0 w 2040"/>
              <a:gd name="T37" fmla="*/ 2147483647 h 3023"/>
              <a:gd name="T38" fmla="*/ 2147483647 w 2040"/>
              <a:gd name="T39" fmla="*/ 2147483647 h 3023"/>
              <a:gd name="T40" fmla="*/ 2147483647 w 2040"/>
              <a:gd name="T41" fmla="*/ 2147483647 h 3023"/>
              <a:gd name="T42" fmla="*/ 2147483647 w 2040"/>
              <a:gd name="T43" fmla="*/ 2147483647 h 3023"/>
              <a:gd name="T44" fmla="*/ 2147483647 w 2040"/>
              <a:gd name="T45" fmla="*/ 2147483647 h 3023"/>
              <a:gd name="T46" fmla="*/ 2147483647 w 2040"/>
              <a:gd name="T47" fmla="*/ 2147483647 h 3023"/>
              <a:gd name="T48" fmla="*/ 2147483647 w 2040"/>
              <a:gd name="T49" fmla="*/ 2147483647 h 3023"/>
              <a:gd name="T50" fmla="*/ 2147483647 w 2040"/>
              <a:gd name="T51" fmla="*/ 2147483647 h 3023"/>
              <a:gd name="T52" fmla="*/ 2147483647 w 2040"/>
              <a:gd name="T53" fmla="*/ 2147483647 h 3023"/>
              <a:gd name="T54" fmla="*/ 2147483647 w 2040"/>
              <a:gd name="T55" fmla="*/ 2147483647 h 3023"/>
              <a:gd name="T56" fmla="*/ 2147483647 w 2040"/>
              <a:gd name="T57" fmla="*/ 2147483647 h 3023"/>
              <a:gd name="T58" fmla="*/ 2147483647 w 2040"/>
              <a:gd name="T59" fmla="*/ 2147483647 h 3023"/>
              <a:gd name="T60" fmla="*/ 2147483647 w 2040"/>
              <a:gd name="T61" fmla="*/ 2147483647 h 3023"/>
              <a:gd name="T62" fmla="*/ 2147483647 w 2040"/>
              <a:gd name="T63" fmla="*/ 2147483647 h 3023"/>
              <a:gd name="T64" fmla="*/ 2147483647 w 2040"/>
              <a:gd name="T65" fmla="*/ 2147483647 h 3023"/>
              <a:gd name="T66" fmla="*/ 2147483647 w 2040"/>
              <a:gd name="T67" fmla="*/ 2147483647 h 3023"/>
              <a:gd name="T68" fmla="*/ 2147483647 w 2040"/>
              <a:gd name="T69" fmla="*/ 0 h 3023"/>
              <a:gd name="T70" fmla="*/ 2147483647 w 2040"/>
              <a:gd name="T71" fmla="*/ 2147483647 h 30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040" h="3023">
                <a:moveTo>
                  <a:pt x="1878" y="16"/>
                </a:moveTo>
                <a:lnTo>
                  <a:pt x="1914" y="220"/>
                </a:lnTo>
                <a:lnTo>
                  <a:pt x="1971" y="485"/>
                </a:lnTo>
                <a:lnTo>
                  <a:pt x="2016" y="695"/>
                </a:lnTo>
                <a:lnTo>
                  <a:pt x="2040" y="902"/>
                </a:lnTo>
                <a:lnTo>
                  <a:pt x="2040" y="1109"/>
                </a:lnTo>
                <a:lnTo>
                  <a:pt x="2022" y="1328"/>
                </a:lnTo>
                <a:lnTo>
                  <a:pt x="1966" y="1568"/>
                </a:lnTo>
                <a:lnTo>
                  <a:pt x="1873" y="1794"/>
                </a:lnTo>
                <a:lnTo>
                  <a:pt x="1806" y="1952"/>
                </a:lnTo>
                <a:lnTo>
                  <a:pt x="1728" y="2095"/>
                </a:lnTo>
                <a:lnTo>
                  <a:pt x="1592" y="2263"/>
                </a:lnTo>
                <a:lnTo>
                  <a:pt x="1456" y="2437"/>
                </a:lnTo>
                <a:lnTo>
                  <a:pt x="1220" y="2629"/>
                </a:lnTo>
                <a:lnTo>
                  <a:pt x="961" y="2802"/>
                </a:lnTo>
                <a:lnTo>
                  <a:pt x="656" y="2935"/>
                </a:lnTo>
                <a:lnTo>
                  <a:pt x="392" y="2999"/>
                </a:lnTo>
                <a:lnTo>
                  <a:pt x="16" y="3023"/>
                </a:lnTo>
                <a:lnTo>
                  <a:pt x="0" y="2903"/>
                </a:lnTo>
                <a:lnTo>
                  <a:pt x="369" y="2864"/>
                </a:lnTo>
                <a:lnTo>
                  <a:pt x="697" y="2778"/>
                </a:lnTo>
                <a:lnTo>
                  <a:pt x="1110" y="2542"/>
                </a:lnTo>
                <a:lnTo>
                  <a:pt x="1249" y="2408"/>
                </a:lnTo>
                <a:lnTo>
                  <a:pt x="1404" y="2267"/>
                </a:lnTo>
                <a:lnTo>
                  <a:pt x="1548" y="2078"/>
                </a:lnTo>
                <a:lnTo>
                  <a:pt x="1680" y="1859"/>
                </a:lnTo>
                <a:lnTo>
                  <a:pt x="1761" y="1673"/>
                </a:lnTo>
                <a:lnTo>
                  <a:pt x="1818" y="1478"/>
                </a:lnTo>
                <a:lnTo>
                  <a:pt x="1857" y="1289"/>
                </a:lnTo>
                <a:lnTo>
                  <a:pt x="1881" y="1001"/>
                </a:lnTo>
                <a:lnTo>
                  <a:pt x="1860" y="758"/>
                </a:lnTo>
                <a:lnTo>
                  <a:pt x="1830" y="618"/>
                </a:lnTo>
                <a:lnTo>
                  <a:pt x="1806" y="412"/>
                </a:lnTo>
                <a:lnTo>
                  <a:pt x="1774" y="196"/>
                </a:lnTo>
                <a:lnTo>
                  <a:pt x="1738" y="0"/>
                </a:lnTo>
                <a:lnTo>
                  <a:pt x="1878" y="16"/>
                </a:lnTo>
                <a:close/>
              </a:path>
            </a:pathLst>
          </a:custGeom>
          <a:solidFill>
            <a:srgbClr val="0000FF">
              <a:alpha val="59999"/>
            </a:srgbClr>
          </a:solidFill>
          <a:ln>
            <a:noFill/>
          </a:ln>
          <a:effectLst/>
          <a:extLst>
            <a:ext uri="{91240B29-F687-4F45-9708-019B960494DF}">
              <a14:hiddenLine xmlns:a14="http://schemas.microsoft.com/office/drawing/2010/main" w="9525" cap="flat" cmpd="sng">
                <a:solidFill>
                  <a:srgbClr val="000000"/>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5306" tIns="32653" rIns="65306" bIns="32653"/>
          <a:lstStyle/>
          <a:p>
            <a:endParaRPr lang="ja-JP" altLang="en-US" dirty="0"/>
          </a:p>
        </p:txBody>
      </p:sp>
      <p:sp>
        <p:nvSpPr>
          <p:cNvPr id="308" name="Freeform 10"/>
          <p:cNvSpPr>
            <a:spLocks/>
          </p:cNvSpPr>
          <p:nvPr/>
        </p:nvSpPr>
        <p:spPr bwMode="auto">
          <a:xfrm>
            <a:off x="5521042" y="4942092"/>
            <a:ext cx="878620" cy="744353"/>
          </a:xfrm>
          <a:custGeom>
            <a:avLst/>
            <a:gdLst>
              <a:gd name="T0" fmla="*/ 2147483647 w 1070"/>
              <a:gd name="T1" fmla="*/ 2147483647 h 964"/>
              <a:gd name="T2" fmla="*/ 2147483647 w 1070"/>
              <a:gd name="T3" fmla="*/ 2147483647 h 964"/>
              <a:gd name="T4" fmla="*/ 2147483647 w 1070"/>
              <a:gd name="T5" fmla="*/ 2147483647 h 964"/>
              <a:gd name="T6" fmla="*/ 2147483647 w 1070"/>
              <a:gd name="T7" fmla="*/ 2147483647 h 964"/>
              <a:gd name="T8" fmla="*/ 2147483647 w 1070"/>
              <a:gd name="T9" fmla="*/ 2147483647 h 964"/>
              <a:gd name="T10" fmla="*/ 2147483647 w 1070"/>
              <a:gd name="T11" fmla="*/ 2147483647 h 964"/>
              <a:gd name="T12" fmla="*/ 2147483647 w 1070"/>
              <a:gd name="T13" fmla="*/ 2147483647 h 964"/>
              <a:gd name="T14" fmla="*/ 2147483647 w 1070"/>
              <a:gd name="T15" fmla="*/ 2147483647 h 964"/>
              <a:gd name="T16" fmla="*/ 2147483647 w 1070"/>
              <a:gd name="T17" fmla="*/ 2147483647 h 964"/>
              <a:gd name="T18" fmla="*/ 2147483647 w 1070"/>
              <a:gd name="T19" fmla="*/ 2147483647 h 964"/>
              <a:gd name="T20" fmla="*/ 2147483647 w 1070"/>
              <a:gd name="T21" fmla="*/ 2147483647 h 964"/>
              <a:gd name="T22" fmla="*/ 2147483647 w 1070"/>
              <a:gd name="T23" fmla="*/ 2147483647 h 964"/>
              <a:gd name="T24" fmla="*/ 2147483647 w 1070"/>
              <a:gd name="T25" fmla="*/ 2147483647 h 964"/>
              <a:gd name="T26" fmla="*/ 2147483647 w 1070"/>
              <a:gd name="T27" fmla="*/ 2147483647 h 964"/>
              <a:gd name="T28" fmla="*/ 2147483647 w 1070"/>
              <a:gd name="T29" fmla="*/ 2147483647 h 964"/>
              <a:gd name="T30" fmla="*/ 2147483647 w 1070"/>
              <a:gd name="T31" fmla="*/ 2147483647 h 964"/>
              <a:gd name="T32" fmla="*/ 2147483647 w 1070"/>
              <a:gd name="T33" fmla="*/ 0 h 964"/>
              <a:gd name="T34" fmla="*/ 2147483647 w 1070"/>
              <a:gd name="T35" fmla="*/ 2147483647 h 964"/>
              <a:gd name="T36" fmla="*/ 2147483647 w 1070"/>
              <a:gd name="T37" fmla="*/ 2147483647 h 964"/>
              <a:gd name="T38" fmla="*/ 2147483647 w 1070"/>
              <a:gd name="T39" fmla="*/ 2147483647 h 964"/>
              <a:gd name="T40" fmla="*/ 2147483647 w 1070"/>
              <a:gd name="T41" fmla="*/ 2147483647 h 964"/>
              <a:gd name="T42" fmla="*/ 2147483647 w 1070"/>
              <a:gd name="T43" fmla="*/ 2147483647 h 964"/>
              <a:gd name="T44" fmla="*/ 2147483647 w 1070"/>
              <a:gd name="T45" fmla="*/ 2147483647 h 964"/>
              <a:gd name="T46" fmla="*/ 2147483647 w 1070"/>
              <a:gd name="T47" fmla="*/ 2147483647 h 964"/>
              <a:gd name="T48" fmla="*/ 2147483647 w 1070"/>
              <a:gd name="T49" fmla="*/ 2147483647 h 964"/>
              <a:gd name="T50" fmla="*/ 2147483647 w 1070"/>
              <a:gd name="T51" fmla="*/ 2147483647 h 964"/>
              <a:gd name="T52" fmla="*/ 2147483647 w 1070"/>
              <a:gd name="T53" fmla="*/ 2147483647 h 964"/>
              <a:gd name="T54" fmla="*/ 2147483647 w 1070"/>
              <a:gd name="T55" fmla="*/ 2147483647 h 964"/>
              <a:gd name="T56" fmla="*/ 2147483647 w 1070"/>
              <a:gd name="T57" fmla="*/ 2147483647 h 964"/>
              <a:gd name="T58" fmla="*/ 2147483647 w 1070"/>
              <a:gd name="T59" fmla="*/ 2147483647 h 964"/>
              <a:gd name="T60" fmla="*/ 2147483647 w 1070"/>
              <a:gd name="T61" fmla="*/ 2147483647 h 964"/>
              <a:gd name="T62" fmla="*/ 2147483647 w 1070"/>
              <a:gd name="T63" fmla="*/ 2147483647 h 964"/>
              <a:gd name="T64" fmla="*/ 2147483647 w 1070"/>
              <a:gd name="T65" fmla="*/ 2147483647 h 964"/>
              <a:gd name="T66" fmla="*/ 2147483647 w 1070"/>
              <a:gd name="T67" fmla="*/ 2147483647 h 964"/>
              <a:gd name="T68" fmla="*/ 2147483647 w 1070"/>
              <a:gd name="T69" fmla="*/ 2147483647 h 964"/>
              <a:gd name="T70" fmla="*/ 0 w 1070"/>
              <a:gd name="T71" fmla="*/ 2147483647 h 964"/>
              <a:gd name="T72" fmla="*/ 2147483647 w 1070"/>
              <a:gd name="T73" fmla="*/ 2147483647 h 964"/>
              <a:gd name="T74" fmla="*/ 2147483647 w 1070"/>
              <a:gd name="T75" fmla="*/ 2147483647 h 9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connsiteX0" fmla="*/ 56 w 10000"/>
              <a:gd name="connsiteY0" fmla="*/ 6556 h 10000"/>
              <a:gd name="connsiteX1" fmla="*/ 206 w 10000"/>
              <a:gd name="connsiteY1" fmla="*/ 5892 h 10000"/>
              <a:gd name="connsiteX2" fmla="*/ 280 w 10000"/>
              <a:gd name="connsiteY2" fmla="*/ 5394 h 10000"/>
              <a:gd name="connsiteX3" fmla="*/ 430 w 10000"/>
              <a:gd name="connsiteY3" fmla="*/ 4689 h 10000"/>
              <a:gd name="connsiteX4" fmla="*/ 729 w 10000"/>
              <a:gd name="connsiteY4" fmla="*/ 3859 h 10000"/>
              <a:gd name="connsiteX5" fmla="*/ 991 w 10000"/>
              <a:gd name="connsiteY5" fmla="*/ 3195 h 10000"/>
              <a:gd name="connsiteX6" fmla="*/ 1327 w 10000"/>
              <a:gd name="connsiteY6" fmla="*/ 2697 h 10000"/>
              <a:gd name="connsiteX7" fmla="*/ 1888 w 10000"/>
              <a:gd name="connsiteY7" fmla="*/ 2241 h 10000"/>
              <a:gd name="connsiteX8" fmla="*/ 2374 w 10000"/>
              <a:gd name="connsiteY8" fmla="*/ 1826 h 10000"/>
              <a:gd name="connsiteX9" fmla="*/ 2748 w 10000"/>
              <a:gd name="connsiteY9" fmla="*/ 1535 h 10000"/>
              <a:gd name="connsiteX10" fmla="*/ 3271 w 10000"/>
              <a:gd name="connsiteY10" fmla="*/ 1162 h 10000"/>
              <a:gd name="connsiteX11" fmla="*/ 3682 w 10000"/>
              <a:gd name="connsiteY11" fmla="*/ 830 h 10000"/>
              <a:gd name="connsiteX12" fmla="*/ 4093 w 10000"/>
              <a:gd name="connsiteY12" fmla="*/ 581 h 10000"/>
              <a:gd name="connsiteX13" fmla="*/ 4574 w 10000"/>
              <a:gd name="connsiteY13" fmla="*/ 438 h 10000"/>
              <a:gd name="connsiteX14" fmla="*/ 5140 w 10000"/>
              <a:gd name="connsiteY14" fmla="*/ 456 h 10000"/>
              <a:gd name="connsiteX15" fmla="*/ 5664 w 10000"/>
              <a:gd name="connsiteY15" fmla="*/ 207 h 10000"/>
              <a:gd name="connsiteX16" fmla="*/ 6523 w 10000"/>
              <a:gd name="connsiteY16" fmla="*/ 0 h 10000"/>
              <a:gd name="connsiteX17" fmla="*/ 7832 w 10000"/>
              <a:gd name="connsiteY17" fmla="*/ 0 h 10000"/>
              <a:gd name="connsiteX18" fmla="*/ 9327 w 10000"/>
              <a:gd name="connsiteY18" fmla="*/ 0 h 10000"/>
              <a:gd name="connsiteX19" fmla="*/ 10000 w 10000"/>
              <a:gd name="connsiteY19" fmla="*/ 456 h 10000"/>
              <a:gd name="connsiteX20" fmla="*/ 8206 w 10000"/>
              <a:gd name="connsiteY20" fmla="*/ 498 h 10000"/>
              <a:gd name="connsiteX21" fmla="*/ 7533 w 10000"/>
              <a:gd name="connsiteY21" fmla="*/ 498 h 10000"/>
              <a:gd name="connsiteX22" fmla="*/ 6636 w 10000"/>
              <a:gd name="connsiteY22" fmla="*/ 456 h 10000"/>
              <a:gd name="connsiteX23" fmla="*/ 5738 w 10000"/>
              <a:gd name="connsiteY23" fmla="*/ 664 h 10000"/>
              <a:gd name="connsiteX24" fmla="*/ 5178 w 10000"/>
              <a:gd name="connsiteY24" fmla="*/ 913 h 10000"/>
              <a:gd name="connsiteX25" fmla="*/ 4617 w 10000"/>
              <a:gd name="connsiteY25" fmla="*/ 1037 h 10000"/>
              <a:gd name="connsiteX26" fmla="*/ 4093 w 10000"/>
              <a:gd name="connsiteY26" fmla="*/ 1037 h 10000"/>
              <a:gd name="connsiteX27" fmla="*/ 3794 w 10000"/>
              <a:gd name="connsiteY27" fmla="*/ 1286 h 10000"/>
              <a:gd name="connsiteX28" fmla="*/ 3346 w 10000"/>
              <a:gd name="connsiteY28" fmla="*/ 1618 h 10000"/>
              <a:gd name="connsiteX29" fmla="*/ 2860 w 10000"/>
              <a:gd name="connsiteY29" fmla="*/ 1992 h 10000"/>
              <a:gd name="connsiteX30" fmla="*/ 2374 w 10000"/>
              <a:gd name="connsiteY30" fmla="*/ 2448 h 10000"/>
              <a:gd name="connsiteX31" fmla="*/ 2000 w 10000"/>
              <a:gd name="connsiteY31" fmla="*/ 2656 h 10000"/>
              <a:gd name="connsiteX32" fmla="*/ 1514 w 10000"/>
              <a:gd name="connsiteY32" fmla="*/ 3195 h 10000"/>
              <a:gd name="connsiteX33" fmla="*/ 1290 w 10000"/>
              <a:gd name="connsiteY33" fmla="*/ 3568 h 10000"/>
              <a:gd name="connsiteX34" fmla="*/ 1103 w 10000"/>
              <a:gd name="connsiteY34" fmla="*/ 4191 h 10000"/>
              <a:gd name="connsiteX35" fmla="*/ 879 w 10000"/>
              <a:gd name="connsiteY35" fmla="*/ 4855 h 10000"/>
              <a:gd name="connsiteX36" fmla="*/ 766 w 10000"/>
              <a:gd name="connsiteY36" fmla="*/ 5477 h 10000"/>
              <a:gd name="connsiteX37" fmla="*/ 579 w 10000"/>
              <a:gd name="connsiteY37" fmla="*/ 5975 h 10000"/>
              <a:gd name="connsiteX38" fmla="*/ 467 w 10000"/>
              <a:gd name="connsiteY38" fmla="*/ 6598 h 10000"/>
              <a:gd name="connsiteX39" fmla="*/ 374 w 10000"/>
              <a:gd name="connsiteY39" fmla="*/ 7334 h 10000"/>
              <a:gd name="connsiteX40" fmla="*/ 393 w 10000"/>
              <a:gd name="connsiteY40" fmla="*/ 9917 h 10000"/>
              <a:gd name="connsiteX41" fmla="*/ 0 w 10000"/>
              <a:gd name="connsiteY41" fmla="*/ 10000 h 10000"/>
              <a:gd name="connsiteX42" fmla="*/ 19 w 10000"/>
              <a:gd name="connsiteY42" fmla="*/ 7334 h 10000"/>
              <a:gd name="connsiteX43" fmla="*/ 56 w 10000"/>
              <a:gd name="connsiteY43" fmla="*/ 6556 h 10000"/>
              <a:gd name="connsiteX0" fmla="*/ 56 w 10000"/>
              <a:gd name="connsiteY0" fmla="*/ 6556 h 10000"/>
              <a:gd name="connsiteX1" fmla="*/ 206 w 10000"/>
              <a:gd name="connsiteY1" fmla="*/ 5892 h 10000"/>
              <a:gd name="connsiteX2" fmla="*/ 280 w 10000"/>
              <a:gd name="connsiteY2" fmla="*/ 5394 h 10000"/>
              <a:gd name="connsiteX3" fmla="*/ 430 w 10000"/>
              <a:gd name="connsiteY3" fmla="*/ 4689 h 10000"/>
              <a:gd name="connsiteX4" fmla="*/ 729 w 10000"/>
              <a:gd name="connsiteY4" fmla="*/ 3859 h 10000"/>
              <a:gd name="connsiteX5" fmla="*/ 991 w 10000"/>
              <a:gd name="connsiteY5" fmla="*/ 3195 h 10000"/>
              <a:gd name="connsiteX6" fmla="*/ 1327 w 10000"/>
              <a:gd name="connsiteY6" fmla="*/ 2697 h 10000"/>
              <a:gd name="connsiteX7" fmla="*/ 1888 w 10000"/>
              <a:gd name="connsiteY7" fmla="*/ 2241 h 10000"/>
              <a:gd name="connsiteX8" fmla="*/ 2374 w 10000"/>
              <a:gd name="connsiteY8" fmla="*/ 1826 h 10000"/>
              <a:gd name="connsiteX9" fmla="*/ 2748 w 10000"/>
              <a:gd name="connsiteY9" fmla="*/ 1535 h 10000"/>
              <a:gd name="connsiteX10" fmla="*/ 3271 w 10000"/>
              <a:gd name="connsiteY10" fmla="*/ 1162 h 10000"/>
              <a:gd name="connsiteX11" fmla="*/ 3682 w 10000"/>
              <a:gd name="connsiteY11" fmla="*/ 830 h 10000"/>
              <a:gd name="connsiteX12" fmla="*/ 4093 w 10000"/>
              <a:gd name="connsiteY12" fmla="*/ 581 h 10000"/>
              <a:gd name="connsiteX13" fmla="*/ 4574 w 10000"/>
              <a:gd name="connsiteY13" fmla="*/ 438 h 10000"/>
              <a:gd name="connsiteX14" fmla="*/ 5140 w 10000"/>
              <a:gd name="connsiteY14" fmla="*/ 265 h 10000"/>
              <a:gd name="connsiteX15" fmla="*/ 5664 w 10000"/>
              <a:gd name="connsiteY15" fmla="*/ 207 h 10000"/>
              <a:gd name="connsiteX16" fmla="*/ 6523 w 10000"/>
              <a:gd name="connsiteY16" fmla="*/ 0 h 10000"/>
              <a:gd name="connsiteX17" fmla="*/ 7832 w 10000"/>
              <a:gd name="connsiteY17" fmla="*/ 0 h 10000"/>
              <a:gd name="connsiteX18" fmla="*/ 9327 w 10000"/>
              <a:gd name="connsiteY18" fmla="*/ 0 h 10000"/>
              <a:gd name="connsiteX19" fmla="*/ 10000 w 10000"/>
              <a:gd name="connsiteY19" fmla="*/ 456 h 10000"/>
              <a:gd name="connsiteX20" fmla="*/ 8206 w 10000"/>
              <a:gd name="connsiteY20" fmla="*/ 498 h 10000"/>
              <a:gd name="connsiteX21" fmla="*/ 7533 w 10000"/>
              <a:gd name="connsiteY21" fmla="*/ 498 h 10000"/>
              <a:gd name="connsiteX22" fmla="*/ 6636 w 10000"/>
              <a:gd name="connsiteY22" fmla="*/ 456 h 10000"/>
              <a:gd name="connsiteX23" fmla="*/ 5738 w 10000"/>
              <a:gd name="connsiteY23" fmla="*/ 664 h 10000"/>
              <a:gd name="connsiteX24" fmla="*/ 5178 w 10000"/>
              <a:gd name="connsiteY24" fmla="*/ 913 h 10000"/>
              <a:gd name="connsiteX25" fmla="*/ 4617 w 10000"/>
              <a:gd name="connsiteY25" fmla="*/ 1037 h 10000"/>
              <a:gd name="connsiteX26" fmla="*/ 4093 w 10000"/>
              <a:gd name="connsiteY26" fmla="*/ 1037 h 10000"/>
              <a:gd name="connsiteX27" fmla="*/ 3794 w 10000"/>
              <a:gd name="connsiteY27" fmla="*/ 1286 h 10000"/>
              <a:gd name="connsiteX28" fmla="*/ 3346 w 10000"/>
              <a:gd name="connsiteY28" fmla="*/ 1618 h 10000"/>
              <a:gd name="connsiteX29" fmla="*/ 2860 w 10000"/>
              <a:gd name="connsiteY29" fmla="*/ 1992 h 10000"/>
              <a:gd name="connsiteX30" fmla="*/ 2374 w 10000"/>
              <a:gd name="connsiteY30" fmla="*/ 2448 h 10000"/>
              <a:gd name="connsiteX31" fmla="*/ 2000 w 10000"/>
              <a:gd name="connsiteY31" fmla="*/ 2656 h 10000"/>
              <a:gd name="connsiteX32" fmla="*/ 1514 w 10000"/>
              <a:gd name="connsiteY32" fmla="*/ 3195 h 10000"/>
              <a:gd name="connsiteX33" fmla="*/ 1290 w 10000"/>
              <a:gd name="connsiteY33" fmla="*/ 3568 h 10000"/>
              <a:gd name="connsiteX34" fmla="*/ 1103 w 10000"/>
              <a:gd name="connsiteY34" fmla="*/ 4191 h 10000"/>
              <a:gd name="connsiteX35" fmla="*/ 879 w 10000"/>
              <a:gd name="connsiteY35" fmla="*/ 4855 h 10000"/>
              <a:gd name="connsiteX36" fmla="*/ 766 w 10000"/>
              <a:gd name="connsiteY36" fmla="*/ 5477 h 10000"/>
              <a:gd name="connsiteX37" fmla="*/ 579 w 10000"/>
              <a:gd name="connsiteY37" fmla="*/ 5975 h 10000"/>
              <a:gd name="connsiteX38" fmla="*/ 467 w 10000"/>
              <a:gd name="connsiteY38" fmla="*/ 6598 h 10000"/>
              <a:gd name="connsiteX39" fmla="*/ 374 w 10000"/>
              <a:gd name="connsiteY39" fmla="*/ 7334 h 10000"/>
              <a:gd name="connsiteX40" fmla="*/ 393 w 10000"/>
              <a:gd name="connsiteY40" fmla="*/ 9917 h 10000"/>
              <a:gd name="connsiteX41" fmla="*/ 0 w 10000"/>
              <a:gd name="connsiteY41" fmla="*/ 10000 h 10000"/>
              <a:gd name="connsiteX42" fmla="*/ 19 w 10000"/>
              <a:gd name="connsiteY42" fmla="*/ 7334 h 10000"/>
              <a:gd name="connsiteX43" fmla="*/ 56 w 10000"/>
              <a:gd name="connsiteY43" fmla="*/ 6556 h 10000"/>
              <a:gd name="connsiteX0" fmla="*/ 56 w 10000"/>
              <a:gd name="connsiteY0" fmla="*/ 6556 h 10000"/>
              <a:gd name="connsiteX1" fmla="*/ 206 w 10000"/>
              <a:gd name="connsiteY1" fmla="*/ 5892 h 10000"/>
              <a:gd name="connsiteX2" fmla="*/ 280 w 10000"/>
              <a:gd name="connsiteY2" fmla="*/ 5394 h 10000"/>
              <a:gd name="connsiteX3" fmla="*/ 430 w 10000"/>
              <a:gd name="connsiteY3" fmla="*/ 4689 h 10000"/>
              <a:gd name="connsiteX4" fmla="*/ 729 w 10000"/>
              <a:gd name="connsiteY4" fmla="*/ 3859 h 10000"/>
              <a:gd name="connsiteX5" fmla="*/ 991 w 10000"/>
              <a:gd name="connsiteY5" fmla="*/ 3195 h 10000"/>
              <a:gd name="connsiteX6" fmla="*/ 1327 w 10000"/>
              <a:gd name="connsiteY6" fmla="*/ 2697 h 10000"/>
              <a:gd name="connsiteX7" fmla="*/ 1888 w 10000"/>
              <a:gd name="connsiteY7" fmla="*/ 2241 h 10000"/>
              <a:gd name="connsiteX8" fmla="*/ 2374 w 10000"/>
              <a:gd name="connsiteY8" fmla="*/ 1826 h 10000"/>
              <a:gd name="connsiteX9" fmla="*/ 2748 w 10000"/>
              <a:gd name="connsiteY9" fmla="*/ 1535 h 10000"/>
              <a:gd name="connsiteX10" fmla="*/ 3271 w 10000"/>
              <a:gd name="connsiteY10" fmla="*/ 1162 h 10000"/>
              <a:gd name="connsiteX11" fmla="*/ 3682 w 10000"/>
              <a:gd name="connsiteY11" fmla="*/ 830 h 10000"/>
              <a:gd name="connsiteX12" fmla="*/ 4093 w 10000"/>
              <a:gd name="connsiteY12" fmla="*/ 581 h 10000"/>
              <a:gd name="connsiteX13" fmla="*/ 4574 w 10000"/>
              <a:gd name="connsiteY13" fmla="*/ 438 h 10000"/>
              <a:gd name="connsiteX14" fmla="*/ 5140 w 10000"/>
              <a:gd name="connsiteY14" fmla="*/ 265 h 10000"/>
              <a:gd name="connsiteX15" fmla="*/ 5664 w 10000"/>
              <a:gd name="connsiteY15" fmla="*/ 207 h 10000"/>
              <a:gd name="connsiteX16" fmla="*/ 6523 w 10000"/>
              <a:gd name="connsiteY16" fmla="*/ 0 h 10000"/>
              <a:gd name="connsiteX17" fmla="*/ 7832 w 10000"/>
              <a:gd name="connsiteY17" fmla="*/ 0 h 10000"/>
              <a:gd name="connsiteX18" fmla="*/ 9327 w 10000"/>
              <a:gd name="connsiteY18" fmla="*/ 0 h 10000"/>
              <a:gd name="connsiteX19" fmla="*/ 10000 w 10000"/>
              <a:gd name="connsiteY19" fmla="*/ 456 h 10000"/>
              <a:gd name="connsiteX20" fmla="*/ 8206 w 10000"/>
              <a:gd name="connsiteY20" fmla="*/ 498 h 10000"/>
              <a:gd name="connsiteX21" fmla="*/ 7533 w 10000"/>
              <a:gd name="connsiteY21" fmla="*/ 498 h 10000"/>
              <a:gd name="connsiteX22" fmla="*/ 6636 w 10000"/>
              <a:gd name="connsiteY22" fmla="*/ 456 h 10000"/>
              <a:gd name="connsiteX23" fmla="*/ 5738 w 10000"/>
              <a:gd name="connsiteY23" fmla="*/ 664 h 10000"/>
              <a:gd name="connsiteX24" fmla="*/ 5178 w 10000"/>
              <a:gd name="connsiteY24" fmla="*/ 722 h 10000"/>
              <a:gd name="connsiteX25" fmla="*/ 4617 w 10000"/>
              <a:gd name="connsiteY25" fmla="*/ 1037 h 10000"/>
              <a:gd name="connsiteX26" fmla="*/ 4093 w 10000"/>
              <a:gd name="connsiteY26" fmla="*/ 1037 h 10000"/>
              <a:gd name="connsiteX27" fmla="*/ 3794 w 10000"/>
              <a:gd name="connsiteY27" fmla="*/ 1286 h 10000"/>
              <a:gd name="connsiteX28" fmla="*/ 3346 w 10000"/>
              <a:gd name="connsiteY28" fmla="*/ 1618 h 10000"/>
              <a:gd name="connsiteX29" fmla="*/ 2860 w 10000"/>
              <a:gd name="connsiteY29" fmla="*/ 1992 h 10000"/>
              <a:gd name="connsiteX30" fmla="*/ 2374 w 10000"/>
              <a:gd name="connsiteY30" fmla="*/ 2448 h 10000"/>
              <a:gd name="connsiteX31" fmla="*/ 2000 w 10000"/>
              <a:gd name="connsiteY31" fmla="*/ 2656 h 10000"/>
              <a:gd name="connsiteX32" fmla="*/ 1514 w 10000"/>
              <a:gd name="connsiteY32" fmla="*/ 3195 h 10000"/>
              <a:gd name="connsiteX33" fmla="*/ 1290 w 10000"/>
              <a:gd name="connsiteY33" fmla="*/ 3568 h 10000"/>
              <a:gd name="connsiteX34" fmla="*/ 1103 w 10000"/>
              <a:gd name="connsiteY34" fmla="*/ 4191 h 10000"/>
              <a:gd name="connsiteX35" fmla="*/ 879 w 10000"/>
              <a:gd name="connsiteY35" fmla="*/ 4855 h 10000"/>
              <a:gd name="connsiteX36" fmla="*/ 766 w 10000"/>
              <a:gd name="connsiteY36" fmla="*/ 5477 h 10000"/>
              <a:gd name="connsiteX37" fmla="*/ 579 w 10000"/>
              <a:gd name="connsiteY37" fmla="*/ 5975 h 10000"/>
              <a:gd name="connsiteX38" fmla="*/ 467 w 10000"/>
              <a:gd name="connsiteY38" fmla="*/ 6598 h 10000"/>
              <a:gd name="connsiteX39" fmla="*/ 374 w 10000"/>
              <a:gd name="connsiteY39" fmla="*/ 7334 h 10000"/>
              <a:gd name="connsiteX40" fmla="*/ 393 w 10000"/>
              <a:gd name="connsiteY40" fmla="*/ 9917 h 10000"/>
              <a:gd name="connsiteX41" fmla="*/ 0 w 10000"/>
              <a:gd name="connsiteY41" fmla="*/ 10000 h 10000"/>
              <a:gd name="connsiteX42" fmla="*/ 19 w 10000"/>
              <a:gd name="connsiteY42" fmla="*/ 7334 h 10000"/>
              <a:gd name="connsiteX43" fmla="*/ 56 w 10000"/>
              <a:gd name="connsiteY43" fmla="*/ 6556 h 10000"/>
              <a:gd name="connsiteX0" fmla="*/ 56 w 10000"/>
              <a:gd name="connsiteY0" fmla="*/ 6556 h 10000"/>
              <a:gd name="connsiteX1" fmla="*/ 206 w 10000"/>
              <a:gd name="connsiteY1" fmla="*/ 5892 h 10000"/>
              <a:gd name="connsiteX2" fmla="*/ 280 w 10000"/>
              <a:gd name="connsiteY2" fmla="*/ 5394 h 10000"/>
              <a:gd name="connsiteX3" fmla="*/ 430 w 10000"/>
              <a:gd name="connsiteY3" fmla="*/ 4689 h 10000"/>
              <a:gd name="connsiteX4" fmla="*/ 729 w 10000"/>
              <a:gd name="connsiteY4" fmla="*/ 3859 h 10000"/>
              <a:gd name="connsiteX5" fmla="*/ 991 w 10000"/>
              <a:gd name="connsiteY5" fmla="*/ 3195 h 10000"/>
              <a:gd name="connsiteX6" fmla="*/ 1327 w 10000"/>
              <a:gd name="connsiteY6" fmla="*/ 2697 h 10000"/>
              <a:gd name="connsiteX7" fmla="*/ 1888 w 10000"/>
              <a:gd name="connsiteY7" fmla="*/ 2241 h 10000"/>
              <a:gd name="connsiteX8" fmla="*/ 2374 w 10000"/>
              <a:gd name="connsiteY8" fmla="*/ 1826 h 10000"/>
              <a:gd name="connsiteX9" fmla="*/ 2748 w 10000"/>
              <a:gd name="connsiteY9" fmla="*/ 1535 h 10000"/>
              <a:gd name="connsiteX10" fmla="*/ 3271 w 10000"/>
              <a:gd name="connsiteY10" fmla="*/ 1162 h 10000"/>
              <a:gd name="connsiteX11" fmla="*/ 3682 w 10000"/>
              <a:gd name="connsiteY11" fmla="*/ 830 h 10000"/>
              <a:gd name="connsiteX12" fmla="*/ 4093 w 10000"/>
              <a:gd name="connsiteY12" fmla="*/ 581 h 10000"/>
              <a:gd name="connsiteX13" fmla="*/ 4574 w 10000"/>
              <a:gd name="connsiteY13" fmla="*/ 438 h 10000"/>
              <a:gd name="connsiteX14" fmla="*/ 5140 w 10000"/>
              <a:gd name="connsiteY14" fmla="*/ 265 h 10000"/>
              <a:gd name="connsiteX15" fmla="*/ 5664 w 10000"/>
              <a:gd name="connsiteY15" fmla="*/ 207 h 10000"/>
              <a:gd name="connsiteX16" fmla="*/ 6523 w 10000"/>
              <a:gd name="connsiteY16" fmla="*/ 0 h 10000"/>
              <a:gd name="connsiteX17" fmla="*/ 7832 w 10000"/>
              <a:gd name="connsiteY17" fmla="*/ 0 h 10000"/>
              <a:gd name="connsiteX18" fmla="*/ 9327 w 10000"/>
              <a:gd name="connsiteY18" fmla="*/ 0 h 10000"/>
              <a:gd name="connsiteX19" fmla="*/ 10000 w 10000"/>
              <a:gd name="connsiteY19" fmla="*/ 456 h 10000"/>
              <a:gd name="connsiteX20" fmla="*/ 8206 w 10000"/>
              <a:gd name="connsiteY20" fmla="*/ 498 h 10000"/>
              <a:gd name="connsiteX21" fmla="*/ 7533 w 10000"/>
              <a:gd name="connsiteY21" fmla="*/ 498 h 10000"/>
              <a:gd name="connsiteX22" fmla="*/ 6636 w 10000"/>
              <a:gd name="connsiteY22" fmla="*/ 456 h 10000"/>
              <a:gd name="connsiteX23" fmla="*/ 5738 w 10000"/>
              <a:gd name="connsiteY23" fmla="*/ 664 h 10000"/>
              <a:gd name="connsiteX24" fmla="*/ 5178 w 10000"/>
              <a:gd name="connsiteY24" fmla="*/ 722 h 10000"/>
              <a:gd name="connsiteX25" fmla="*/ 4660 w 10000"/>
              <a:gd name="connsiteY25" fmla="*/ 941 h 10000"/>
              <a:gd name="connsiteX26" fmla="*/ 4093 w 10000"/>
              <a:gd name="connsiteY26" fmla="*/ 1037 h 10000"/>
              <a:gd name="connsiteX27" fmla="*/ 3794 w 10000"/>
              <a:gd name="connsiteY27" fmla="*/ 1286 h 10000"/>
              <a:gd name="connsiteX28" fmla="*/ 3346 w 10000"/>
              <a:gd name="connsiteY28" fmla="*/ 1618 h 10000"/>
              <a:gd name="connsiteX29" fmla="*/ 2860 w 10000"/>
              <a:gd name="connsiteY29" fmla="*/ 1992 h 10000"/>
              <a:gd name="connsiteX30" fmla="*/ 2374 w 10000"/>
              <a:gd name="connsiteY30" fmla="*/ 2448 h 10000"/>
              <a:gd name="connsiteX31" fmla="*/ 2000 w 10000"/>
              <a:gd name="connsiteY31" fmla="*/ 2656 h 10000"/>
              <a:gd name="connsiteX32" fmla="*/ 1514 w 10000"/>
              <a:gd name="connsiteY32" fmla="*/ 3195 h 10000"/>
              <a:gd name="connsiteX33" fmla="*/ 1290 w 10000"/>
              <a:gd name="connsiteY33" fmla="*/ 3568 h 10000"/>
              <a:gd name="connsiteX34" fmla="*/ 1103 w 10000"/>
              <a:gd name="connsiteY34" fmla="*/ 4191 h 10000"/>
              <a:gd name="connsiteX35" fmla="*/ 879 w 10000"/>
              <a:gd name="connsiteY35" fmla="*/ 4855 h 10000"/>
              <a:gd name="connsiteX36" fmla="*/ 766 w 10000"/>
              <a:gd name="connsiteY36" fmla="*/ 5477 h 10000"/>
              <a:gd name="connsiteX37" fmla="*/ 579 w 10000"/>
              <a:gd name="connsiteY37" fmla="*/ 5975 h 10000"/>
              <a:gd name="connsiteX38" fmla="*/ 467 w 10000"/>
              <a:gd name="connsiteY38" fmla="*/ 6598 h 10000"/>
              <a:gd name="connsiteX39" fmla="*/ 374 w 10000"/>
              <a:gd name="connsiteY39" fmla="*/ 7334 h 10000"/>
              <a:gd name="connsiteX40" fmla="*/ 393 w 10000"/>
              <a:gd name="connsiteY40" fmla="*/ 9917 h 10000"/>
              <a:gd name="connsiteX41" fmla="*/ 0 w 10000"/>
              <a:gd name="connsiteY41" fmla="*/ 10000 h 10000"/>
              <a:gd name="connsiteX42" fmla="*/ 19 w 10000"/>
              <a:gd name="connsiteY42" fmla="*/ 7334 h 10000"/>
              <a:gd name="connsiteX43" fmla="*/ 56 w 10000"/>
              <a:gd name="connsiteY43" fmla="*/ 6556 h 10000"/>
              <a:gd name="connsiteX0" fmla="*/ 56 w 10000"/>
              <a:gd name="connsiteY0" fmla="*/ 6743 h 10187"/>
              <a:gd name="connsiteX1" fmla="*/ 206 w 10000"/>
              <a:gd name="connsiteY1" fmla="*/ 6079 h 10187"/>
              <a:gd name="connsiteX2" fmla="*/ 280 w 10000"/>
              <a:gd name="connsiteY2" fmla="*/ 5581 h 10187"/>
              <a:gd name="connsiteX3" fmla="*/ 430 w 10000"/>
              <a:gd name="connsiteY3" fmla="*/ 4876 h 10187"/>
              <a:gd name="connsiteX4" fmla="*/ 729 w 10000"/>
              <a:gd name="connsiteY4" fmla="*/ 4046 h 10187"/>
              <a:gd name="connsiteX5" fmla="*/ 991 w 10000"/>
              <a:gd name="connsiteY5" fmla="*/ 3382 h 10187"/>
              <a:gd name="connsiteX6" fmla="*/ 1327 w 10000"/>
              <a:gd name="connsiteY6" fmla="*/ 2884 h 10187"/>
              <a:gd name="connsiteX7" fmla="*/ 1888 w 10000"/>
              <a:gd name="connsiteY7" fmla="*/ 2428 h 10187"/>
              <a:gd name="connsiteX8" fmla="*/ 2374 w 10000"/>
              <a:gd name="connsiteY8" fmla="*/ 2013 h 10187"/>
              <a:gd name="connsiteX9" fmla="*/ 2748 w 10000"/>
              <a:gd name="connsiteY9" fmla="*/ 1722 h 10187"/>
              <a:gd name="connsiteX10" fmla="*/ 3271 w 10000"/>
              <a:gd name="connsiteY10" fmla="*/ 1349 h 10187"/>
              <a:gd name="connsiteX11" fmla="*/ 3682 w 10000"/>
              <a:gd name="connsiteY11" fmla="*/ 1017 h 10187"/>
              <a:gd name="connsiteX12" fmla="*/ 4093 w 10000"/>
              <a:gd name="connsiteY12" fmla="*/ 768 h 10187"/>
              <a:gd name="connsiteX13" fmla="*/ 4574 w 10000"/>
              <a:gd name="connsiteY13" fmla="*/ 625 h 10187"/>
              <a:gd name="connsiteX14" fmla="*/ 5140 w 10000"/>
              <a:gd name="connsiteY14" fmla="*/ 452 h 10187"/>
              <a:gd name="connsiteX15" fmla="*/ 5664 w 10000"/>
              <a:gd name="connsiteY15" fmla="*/ 394 h 10187"/>
              <a:gd name="connsiteX16" fmla="*/ 6523 w 10000"/>
              <a:gd name="connsiteY16" fmla="*/ 187 h 10187"/>
              <a:gd name="connsiteX17" fmla="*/ 7832 w 10000"/>
              <a:gd name="connsiteY17" fmla="*/ 0 h 10187"/>
              <a:gd name="connsiteX18" fmla="*/ 9327 w 10000"/>
              <a:gd name="connsiteY18" fmla="*/ 187 h 10187"/>
              <a:gd name="connsiteX19" fmla="*/ 10000 w 10000"/>
              <a:gd name="connsiteY19" fmla="*/ 643 h 10187"/>
              <a:gd name="connsiteX20" fmla="*/ 8206 w 10000"/>
              <a:gd name="connsiteY20" fmla="*/ 685 h 10187"/>
              <a:gd name="connsiteX21" fmla="*/ 7533 w 10000"/>
              <a:gd name="connsiteY21" fmla="*/ 685 h 10187"/>
              <a:gd name="connsiteX22" fmla="*/ 6636 w 10000"/>
              <a:gd name="connsiteY22" fmla="*/ 643 h 10187"/>
              <a:gd name="connsiteX23" fmla="*/ 5738 w 10000"/>
              <a:gd name="connsiteY23" fmla="*/ 851 h 10187"/>
              <a:gd name="connsiteX24" fmla="*/ 5178 w 10000"/>
              <a:gd name="connsiteY24" fmla="*/ 909 h 10187"/>
              <a:gd name="connsiteX25" fmla="*/ 4660 w 10000"/>
              <a:gd name="connsiteY25" fmla="*/ 1128 h 10187"/>
              <a:gd name="connsiteX26" fmla="*/ 4093 w 10000"/>
              <a:gd name="connsiteY26" fmla="*/ 1224 h 10187"/>
              <a:gd name="connsiteX27" fmla="*/ 3794 w 10000"/>
              <a:gd name="connsiteY27" fmla="*/ 1473 h 10187"/>
              <a:gd name="connsiteX28" fmla="*/ 3346 w 10000"/>
              <a:gd name="connsiteY28" fmla="*/ 1805 h 10187"/>
              <a:gd name="connsiteX29" fmla="*/ 2860 w 10000"/>
              <a:gd name="connsiteY29" fmla="*/ 2179 h 10187"/>
              <a:gd name="connsiteX30" fmla="*/ 2374 w 10000"/>
              <a:gd name="connsiteY30" fmla="*/ 2635 h 10187"/>
              <a:gd name="connsiteX31" fmla="*/ 2000 w 10000"/>
              <a:gd name="connsiteY31" fmla="*/ 2843 h 10187"/>
              <a:gd name="connsiteX32" fmla="*/ 1514 w 10000"/>
              <a:gd name="connsiteY32" fmla="*/ 3382 h 10187"/>
              <a:gd name="connsiteX33" fmla="*/ 1290 w 10000"/>
              <a:gd name="connsiteY33" fmla="*/ 3755 h 10187"/>
              <a:gd name="connsiteX34" fmla="*/ 1103 w 10000"/>
              <a:gd name="connsiteY34" fmla="*/ 4378 h 10187"/>
              <a:gd name="connsiteX35" fmla="*/ 879 w 10000"/>
              <a:gd name="connsiteY35" fmla="*/ 5042 h 10187"/>
              <a:gd name="connsiteX36" fmla="*/ 766 w 10000"/>
              <a:gd name="connsiteY36" fmla="*/ 5664 h 10187"/>
              <a:gd name="connsiteX37" fmla="*/ 579 w 10000"/>
              <a:gd name="connsiteY37" fmla="*/ 6162 h 10187"/>
              <a:gd name="connsiteX38" fmla="*/ 467 w 10000"/>
              <a:gd name="connsiteY38" fmla="*/ 6785 h 10187"/>
              <a:gd name="connsiteX39" fmla="*/ 374 w 10000"/>
              <a:gd name="connsiteY39" fmla="*/ 7521 h 10187"/>
              <a:gd name="connsiteX40" fmla="*/ 393 w 10000"/>
              <a:gd name="connsiteY40" fmla="*/ 10104 h 10187"/>
              <a:gd name="connsiteX41" fmla="*/ 0 w 10000"/>
              <a:gd name="connsiteY41" fmla="*/ 10187 h 10187"/>
              <a:gd name="connsiteX42" fmla="*/ 19 w 10000"/>
              <a:gd name="connsiteY42" fmla="*/ 7521 h 10187"/>
              <a:gd name="connsiteX43" fmla="*/ 56 w 10000"/>
              <a:gd name="connsiteY43" fmla="*/ 6743 h 10187"/>
              <a:gd name="connsiteX0" fmla="*/ 56 w 10000"/>
              <a:gd name="connsiteY0" fmla="*/ 6743 h 10187"/>
              <a:gd name="connsiteX1" fmla="*/ 206 w 10000"/>
              <a:gd name="connsiteY1" fmla="*/ 6079 h 10187"/>
              <a:gd name="connsiteX2" fmla="*/ 280 w 10000"/>
              <a:gd name="connsiteY2" fmla="*/ 5581 h 10187"/>
              <a:gd name="connsiteX3" fmla="*/ 430 w 10000"/>
              <a:gd name="connsiteY3" fmla="*/ 4876 h 10187"/>
              <a:gd name="connsiteX4" fmla="*/ 729 w 10000"/>
              <a:gd name="connsiteY4" fmla="*/ 4046 h 10187"/>
              <a:gd name="connsiteX5" fmla="*/ 991 w 10000"/>
              <a:gd name="connsiteY5" fmla="*/ 3382 h 10187"/>
              <a:gd name="connsiteX6" fmla="*/ 1327 w 10000"/>
              <a:gd name="connsiteY6" fmla="*/ 2884 h 10187"/>
              <a:gd name="connsiteX7" fmla="*/ 1888 w 10000"/>
              <a:gd name="connsiteY7" fmla="*/ 2428 h 10187"/>
              <a:gd name="connsiteX8" fmla="*/ 2374 w 10000"/>
              <a:gd name="connsiteY8" fmla="*/ 2013 h 10187"/>
              <a:gd name="connsiteX9" fmla="*/ 2748 w 10000"/>
              <a:gd name="connsiteY9" fmla="*/ 1722 h 10187"/>
              <a:gd name="connsiteX10" fmla="*/ 3271 w 10000"/>
              <a:gd name="connsiteY10" fmla="*/ 1349 h 10187"/>
              <a:gd name="connsiteX11" fmla="*/ 3682 w 10000"/>
              <a:gd name="connsiteY11" fmla="*/ 1017 h 10187"/>
              <a:gd name="connsiteX12" fmla="*/ 4093 w 10000"/>
              <a:gd name="connsiteY12" fmla="*/ 768 h 10187"/>
              <a:gd name="connsiteX13" fmla="*/ 4574 w 10000"/>
              <a:gd name="connsiteY13" fmla="*/ 625 h 10187"/>
              <a:gd name="connsiteX14" fmla="*/ 5140 w 10000"/>
              <a:gd name="connsiteY14" fmla="*/ 452 h 10187"/>
              <a:gd name="connsiteX15" fmla="*/ 5664 w 10000"/>
              <a:gd name="connsiteY15" fmla="*/ 394 h 10187"/>
              <a:gd name="connsiteX16" fmla="*/ 6523 w 10000"/>
              <a:gd name="connsiteY16" fmla="*/ 187 h 10187"/>
              <a:gd name="connsiteX17" fmla="*/ 7832 w 10000"/>
              <a:gd name="connsiteY17" fmla="*/ 0 h 10187"/>
              <a:gd name="connsiteX18" fmla="*/ 9327 w 10000"/>
              <a:gd name="connsiteY18" fmla="*/ 187 h 10187"/>
              <a:gd name="connsiteX19" fmla="*/ 10000 w 10000"/>
              <a:gd name="connsiteY19" fmla="*/ 643 h 10187"/>
              <a:gd name="connsiteX20" fmla="*/ 8206 w 10000"/>
              <a:gd name="connsiteY20" fmla="*/ 436 h 10187"/>
              <a:gd name="connsiteX21" fmla="*/ 7533 w 10000"/>
              <a:gd name="connsiteY21" fmla="*/ 685 h 10187"/>
              <a:gd name="connsiteX22" fmla="*/ 6636 w 10000"/>
              <a:gd name="connsiteY22" fmla="*/ 643 h 10187"/>
              <a:gd name="connsiteX23" fmla="*/ 5738 w 10000"/>
              <a:gd name="connsiteY23" fmla="*/ 851 h 10187"/>
              <a:gd name="connsiteX24" fmla="*/ 5178 w 10000"/>
              <a:gd name="connsiteY24" fmla="*/ 909 h 10187"/>
              <a:gd name="connsiteX25" fmla="*/ 4660 w 10000"/>
              <a:gd name="connsiteY25" fmla="*/ 1128 h 10187"/>
              <a:gd name="connsiteX26" fmla="*/ 4093 w 10000"/>
              <a:gd name="connsiteY26" fmla="*/ 1224 h 10187"/>
              <a:gd name="connsiteX27" fmla="*/ 3794 w 10000"/>
              <a:gd name="connsiteY27" fmla="*/ 1473 h 10187"/>
              <a:gd name="connsiteX28" fmla="*/ 3346 w 10000"/>
              <a:gd name="connsiteY28" fmla="*/ 1805 h 10187"/>
              <a:gd name="connsiteX29" fmla="*/ 2860 w 10000"/>
              <a:gd name="connsiteY29" fmla="*/ 2179 h 10187"/>
              <a:gd name="connsiteX30" fmla="*/ 2374 w 10000"/>
              <a:gd name="connsiteY30" fmla="*/ 2635 h 10187"/>
              <a:gd name="connsiteX31" fmla="*/ 2000 w 10000"/>
              <a:gd name="connsiteY31" fmla="*/ 2843 h 10187"/>
              <a:gd name="connsiteX32" fmla="*/ 1514 w 10000"/>
              <a:gd name="connsiteY32" fmla="*/ 3382 h 10187"/>
              <a:gd name="connsiteX33" fmla="*/ 1290 w 10000"/>
              <a:gd name="connsiteY33" fmla="*/ 3755 h 10187"/>
              <a:gd name="connsiteX34" fmla="*/ 1103 w 10000"/>
              <a:gd name="connsiteY34" fmla="*/ 4378 h 10187"/>
              <a:gd name="connsiteX35" fmla="*/ 879 w 10000"/>
              <a:gd name="connsiteY35" fmla="*/ 5042 h 10187"/>
              <a:gd name="connsiteX36" fmla="*/ 766 w 10000"/>
              <a:gd name="connsiteY36" fmla="*/ 5664 h 10187"/>
              <a:gd name="connsiteX37" fmla="*/ 579 w 10000"/>
              <a:gd name="connsiteY37" fmla="*/ 6162 h 10187"/>
              <a:gd name="connsiteX38" fmla="*/ 467 w 10000"/>
              <a:gd name="connsiteY38" fmla="*/ 6785 h 10187"/>
              <a:gd name="connsiteX39" fmla="*/ 374 w 10000"/>
              <a:gd name="connsiteY39" fmla="*/ 7521 h 10187"/>
              <a:gd name="connsiteX40" fmla="*/ 393 w 10000"/>
              <a:gd name="connsiteY40" fmla="*/ 10104 h 10187"/>
              <a:gd name="connsiteX41" fmla="*/ 0 w 10000"/>
              <a:gd name="connsiteY41" fmla="*/ 10187 h 10187"/>
              <a:gd name="connsiteX42" fmla="*/ 19 w 10000"/>
              <a:gd name="connsiteY42" fmla="*/ 7521 h 10187"/>
              <a:gd name="connsiteX43" fmla="*/ 56 w 10000"/>
              <a:gd name="connsiteY43" fmla="*/ 6743 h 1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000" h="10187">
                <a:moveTo>
                  <a:pt x="56" y="6743"/>
                </a:moveTo>
                <a:lnTo>
                  <a:pt x="206" y="6079"/>
                </a:lnTo>
                <a:cubicBezTo>
                  <a:pt x="231" y="5913"/>
                  <a:pt x="255" y="5747"/>
                  <a:pt x="280" y="5581"/>
                </a:cubicBezTo>
                <a:lnTo>
                  <a:pt x="430" y="4876"/>
                </a:lnTo>
                <a:lnTo>
                  <a:pt x="729" y="4046"/>
                </a:lnTo>
                <a:lnTo>
                  <a:pt x="991" y="3382"/>
                </a:lnTo>
                <a:lnTo>
                  <a:pt x="1327" y="2884"/>
                </a:lnTo>
                <a:lnTo>
                  <a:pt x="1888" y="2428"/>
                </a:lnTo>
                <a:lnTo>
                  <a:pt x="2374" y="2013"/>
                </a:lnTo>
                <a:lnTo>
                  <a:pt x="2748" y="1722"/>
                </a:lnTo>
                <a:lnTo>
                  <a:pt x="3271" y="1349"/>
                </a:lnTo>
                <a:lnTo>
                  <a:pt x="3682" y="1017"/>
                </a:lnTo>
                <a:lnTo>
                  <a:pt x="4093" y="768"/>
                </a:lnTo>
                <a:lnTo>
                  <a:pt x="4574" y="625"/>
                </a:lnTo>
                <a:lnTo>
                  <a:pt x="5140" y="452"/>
                </a:lnTo>
                <a:lnTo>
                  <a:pt x="5664" y="394"/>
                </a:lnTo>
                <a:lnTo>
                  <a:pt x="6523" y="187"/>
                </a:lnTo>
                <a:lnTo>
                  <a:pt x="7832" y="0"/>
                </a:lnTo>
                <a:lnTo>
                  <a:pt x="9327" y="187"/>
                </a:lnTo>
                <a:lnTo>
                  <a:pt x="10000" y="643"/>
                </a:lnTo>
                <a:lnTo>
                  <a:pt x="8206" y="436"/>
                </a:lnTo>
                <a:lnTo>
                  <a:pt x="7533" y="685"/>
                </a:lnTo>
                <a:lnTo>
                  <a:pt x="6636" y="643"/>
                </a:lnTo>
                <a:lnTo>
                  <a:pt x="5738" y="851"/>
                </a:lnTo>
                <a:lnTo>
                  <a:pt x="5178" y="909"/>
                </a:lnTo>
                <a:lnTo>
                  <a:pt x="4660" y="1128"/>
                </a:lnTo>
                <a:lnTo>
                  <a:pt x="4093" y="1224"/>
                </a:lnTo>
                <a:lnTo>
                  <a:pt x="3794" y="1473"/>
                </a:lnTo>
                <a:lnTo>
                  <a:pt x="3346" y="1805"/>
                </a:lnTo>
                <a:lnTo>
                  <a:pt x="2860" y="2179"/>
                </a:lnTo>
                <a:lnTo>
                  <a:pt x="2374" y="2635"/>
                </a:lnTo>
                <a:lnTo>
                  <a:pt x="2000" y="2843"/>
                </a:lnTo>
                <a:lnTo>
                  <a:pt x="1514" y="3382"/>
                </a:lnTo>
                <a:cubicBezTo>
                  <a:pt x="1439" y="3506"/>
                  <a:pt x="1365" y="3631"/>
                  <a:pt x="1290" y="3755"/>
                </a:cubicBezTo>
                <a:cubicBezTo>
                  <a:pt x="1228" y="3963"/>
                  <a:pt x="1165" y="4170"/>
                  <a:pt x="1103" y="4378"/>
                </a:cubicBezTo>
                <a:cubicBezTo>
                  <a:pt x="1028" y="4599"/>
                  <a:pt x="954" y="4821"/>
                  <a:pt x="879" y="5042"/>
                </a:cubicBezTo>
                <a:cubicBezTo>
                  <a:pt x="841" y="5249"/>
                  <a:pt x="804" y="5457"/>
                  <a:pt x="766" y="5664"/>
                </a:cubicBezTo>
                <a:cubicBezTo>
                  <a:pt x="704" y="5830"/>
                  <a:pt x="641" y="5996"/>
                  <a:pt x="579" y="6162"/>
                </a:cubicBezTo>
                <a:cubicBezTo>
                  <a:pt x="542" y="6370"/>
                  <a:pt x="504" y="6577"/>
                  <a:pt x="467" y="6785"/>
                </a:cubicBezTo>
                <a:cubicBezTo>
                  <a:pt x="436" y="7030"/>
                  <a:pt x="405" y="7276"/>
                  <a:pt x="374" y="7521"/>
                </a:cubicBezTo>
                <a:cubicBezTo>
                  <a:pt x="380" y="8382"/>
                  <a:pt x="387" y="9243"/>
                  <a:pt x="393" y="10104"/>
                </a:cubicBezTo>
                <a:lnTo>
                  <a:pt x="0" y="10187"/>
                </a:lnTo>
                <a:cubicBezTo>
                  <a:pt x="6" y="9298"/>
                  <a:pt x="13" y="8410"/>
                  <a:pt x="19" y="7521"/>
                </a:cubicBezTo>
                <a:cubicBezTo>
                  <a:pt x="31" y="7262"/>
                  <a:pt x="44" y="7002"/>
                  <a:pt x="56" y="6743"/>
                </a:cubicBezTo>
                <a:close/>
              </a:path>
            </a:pathLst>
          </a:custGeom>
          <a:solidFill>
            <a:srgbClr val="0000FF">
              <a:alpha val="59999"/>
            </a:srgbClr>
          </a:solidFill>
          <a:ln>
            <a:noFill/>
          </a:ln>
          <a:effectLst/>
          <a:extLst>
            <a:ext uri="{91240B29-F687-4F45-9708-019B960494DF}">
              <a14:hiddenLine xmlns:a14="http://schemas.microsoft.com/office/drawing/2010/main" w="9525" cap="flat" cmpd="sng">
                <a:solidFill>
                  <a:srgbClr val="000000"/>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5306" tIns="32653" rIns="65306" bIns="32653"/>
          <a:lstStyle/>
          <a:p>
            <a:endParaRPr lang="ja-JP" altLang="en-US" dirty="0"/>
          </a:p>
        </p:txBody>
      </p:sp>
      <p:sp>
        <p:nvSpPr>
          <p:cNvPr id="309" name="Freeform 98"/>
          <p:cNvSpPr>
            <a:spLocks/>
          </p:cNvSpPr>
          <p:nvPr/>
        </p:nvSpPr>
        <p:spPr bwMode="auto">
          <a:xfrm>
            <a:off x="2377716" y="4627469"/>
            <a:ext cx="1231711" cy="1386338"/>
          </a:xfrm>
          <a:custGeom>
            <a:avLst/>
            <a:gdLst>
              <a:gd name="T0" fmla="*/ 2147483647 w 1500"/>
              <a:gd name="T1" fmla="*/ 0 h 1829"/>
              <a:gd name="T2" fmla="*/ 2147483647 w 1500"/>
              <a:gd name="T3" fmla="*/ 0 h 1829"/>
              <a:gd name="T4" fmla="*/ 2147483647 w 1500"/>
              <a:gd name="T5" fmla="*/ 2147483647 h 1829"/>
              <a:gd name="T6" fmla="*/ 2147483647 w 1500"/>
              <a:gd name="T7" fmla="*/ 2147483647 h 1829"/>
              <a:gd name="T8" fmla="*/ 0 w 1500"/>
              <a:gd name="T9" fmla="*/ 2147483647 h 1829"/>
              <a:gd name="T10" fmla="*/ 2147483647 w 1500"/>
              <a:gd name="T11" fmla="*/ 0 h 18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00" h="1829">
                <a:moveTo>
                  <a:pt x="3" y="0"/>
                </a:moveTo>
                <a:lnTo>
                  <a:pt x="1499" y="0"/>
                </a:lnTo>
                <a:lnTo>
                  <a:pt x="1500" y="1800"/>
                </a:lnTo>
                <a:lnTo>
                  <a:pt x="6" y="1829"/>
                </a:lnTo>
                <a:lnTo>
                  <a:pt x="0" y="1829"/>
                </a:lnTo>
                <a:lnTo>
                  <a:pt x="3" y="8"/>
                </a:lnTo>
              </a:path>
            </a:pathLst>
          </a:custGeom>
          <a:noFill/>
          <a:ln w="38100" cap="flat">
            <a:solidFill>
              <a:srgbClr val="80808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dirty="0"/>
          </a:p>
        </p:txBody>
      </p:sp>
      <p:sp>
        <p:nvSpPr>
          <p:cNvPr id="310" name="Text Box 100"/>
          <p:cNvSpPr txBox="1">
            <a:spLocks noChangeArrowheads="1"/>
          </p:cNvSpPr>
          <p:nvPr/>
        </p:nvSpPr>
        <p:spPr bwMode="auto">
          <a:xfrm>
            <a:off x="2144688" y="4334915"/>
            <a:ext cx="1625858" cy="240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21600" tIns="63984" rIns="21600" bIns="63984">
            <a:spAutoFit/>
          </a:bodyPr>
          <a:lstStyle>
            <a:lvl1pPr defTabSz="1279525">
              <a:defRPr kumimoji="1">
                <a:solidFill>
                  <a:schemeClr val="tx1"/>
                </a:solidFill>
                <a:latin typeface="Arial" charset="0"/>
                <a:ea typeface="ＭＳ Ｐゴシック" pitchFamily="50" charset="-128"/>
              </a:defRPr>
            </a:lvl1pPr>
            <a:lvl2pPr marL="742950" indent="-285750" defTabSz="1279525">
              <a:defRPr kumimoji="1">
                <a:solidFill>
                  <a:schemeClr val="tx1"/>
                </a:solidFill>
                <a:latin typeface="Arial" charset="0"/>
                <a:ea typeface="ＭＳ Ｐゴシック" pitchFamily="50" charset="-128"/>
              </a:defRPr>
            </a:lvl2pPr>
            <a:lvl3pPr marL="1143000" indent="-228600" defTabSz="1279525">
              <a:defRPr kumimoji="1">
                <a:solidFill>
                  <a:schemeClr val="tx1"/>
                </a:solidFill>
                <a:latin typeface="Arial" charset="0"/>
                <a:ea typeface="ＭＳ Ｐゴシック" pitchFamily="50" charset="-128"/>
              </a:defRPr>
            </a:lvl3pPr>
            <a:lvl4pPr marL="1600200" indent="-228600" defTabSz="1279525">
              <a:defRPr kumimoji="1">
                <a:solidFill>
                  <a:schemeClr val="tx1"/>
                </a:solidFill>
                <a:latin typeface="Arial" charset="0"/>
                <a:ea typeface="ＭＳ Ｐゴシック" pitchFamily="50" charset="-128"/>
              </a:defRPr>
            </a:lvl4pPr>
            <a:lvl5pPr marL="2057400" indent="-228600" defTabSz="1279525">
              <a:defRPr kumimoji="1">
                <a:solidFill>
                  <a:schemeClr val="tx1"/>
                </a:solidFill>
                <a:latin typeface="Arial" charset="0"/>
                <a:ea typeface="ＭＳ Ｐゴシック" pitchFamily="50" charset="-128"/>
              </a:defRPr>
            </a:lvl5pPr>
            <a:lvl6pPr marL="2514600" indent="-228600" defTabSz="1279525"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279525"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279525"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279525" fontAlgn="base">
              <a:spcBef>
                <a:spcPct val="0"/>
              </a:spcBef>
              <a:spcAft>
                <a:spcPct val="0"/>
              </a:spcAft>
              <a:defRPr kumimoji="1">
                <a:solidFill>
                  <a:schemeClr val="tx1"/>
                </a:solidFill>
                <a:latin typeface="Arial" charset="0"/>
                <a:ea typeface="ＭＳ Ｐゴシック" pitchFamily="50" charset="-128"/>
              </a:defRPr>
            </a:lvl9pPr>
          </a:lstStyle>
          <a:p>
            <a:pPr algn="ctr">
              <a:lnSpc>
                <a:spcPct val="50000"/>
              </a:lnSpc>
              <a:spcBef>
                <a:spcPct val="50000"/>
              </a:spcBef>
            </a:pPr>
            <a:r>
              <a:rPr lang="en-US" altLang="ja-JP" sz="1400" dirty="0" smtClean="0">
                <a:latin typeface="+mn-ea"/>
                <a:ea typeface="+mn-ea"/>
              </a:rPr>
              <a:t>【</a:t>
            </a:r>
            <a:r>
              <a:rPr lang="ja-JP" altLang="en-US" sz="1400" dirty="0" smtClean="0">
                <a:latin typeface="+mn-ea"/>
                <a:ea typeface="+mn-ea"/>
              </a:rPr>
              <a:t>タクシー</a:t>
            </a:r>
            <a:r>
              <a:rPr lang="en-US" altLang="ja-JP" sz="1400" dirty="0" smtClean="0">
                <a:latin typeface="+mn-ea"/>
                <a:ea typeface="+mn-ea"/>
              </a:rPr>
              <a:t>】</a:t>
            </a:r>
            <a:endParaRPr lang="ja-JP" altLang="en-US" sz="1400" dirty="0">
              <a:latin typeface="+mn-ea"/>
              <a:ea typeface="+mn-ea"/>
            </a:endParaRPr>
          </a:p>
        </p:txBody>
      </p:sp>
      <p:sp>
        <p:nvSpPr>
          <p:cNvPr id="312" name="Text Box 24"/>
          <p:cNvSpPr txBox="1">
            <a:spLocks noChangeArrowheads="1"/>
          </p:cNvSpPr>
          <p:nvPr/>
        </p:nvSpPr>
        <p:spPr bwMode="auto">
          <a:xfrm>
            <a:off x="2472993" y="5296183"/>
            <a:ext cx="440826" cy="153888"/>
          </a:xfrm>
          <a:prstGeom prst="rect">
            <a:avLst/>
          </a:prstGeom>
          <a:noFill/>
          <a:ln>
            <a:noFill/>
          </a:ln>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algn="ctr"/>
            <a:r>
              <a:rPr lang="ja-JP" altLang="en-US" sz="1000" dirty="0" smtClean="0">
                <a:latin typeface="ＭＳ Ｐ明朝" pitchFamily="18" charset="-128"/>
                <a:ea typeface="ＭＳ Ｐ明朝" pitchFamily="18" charset="-128"/>
              </a:rPr>
              <a:t>タクシー</a:t>
            </a:r>
            <a:endParaRPr lang="ja-JP" altLang="en-US" sz="1000" dirty="0">
              <a:latin typeface="ＭＳ Ｐ明朝" pitchFamily="18" charset="-128"/>
              <a:ea typeface="ＭＳ Ｐ明朝" pitchFamily="18" charset="-128"/>
            </a:endParaRPr>
          </a:p>
        </p:txBody>
      </p:sp>
      <p:sp>
        <p:nvSpPr>
          <p:cNvPr id="313" name="Text Box 24"/>
          <p:cNvSpPr txBox="1">
            <a:spLocks noChangeArrowheads="1"/>
          </p:cNvSpPr>
          <p:nvPr/>
        </p:nvSpPr>
        <p:spPr bwMode="auto">
          <a:xfrm>
            <a:off x="5673081" y="5202838"/>
            <a:ext cx="792088" cy="307777"/>
          </a:xfrm>
          <a:prstGeom prst="rect">
            <a:avLst/>
          </a:prstGeom>
          <a:solidFill>
            <a:schemeClr val="bg1">
              <a:alpha val="50195"/>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algn="ctr"/>
            <a:r>
              <a:rPr lang="ja-JP" altLang="en-US" sz="1000" dirty="0" smtClean="0">
                <a:latin typeface="ＭＳ Ｐ明朝" pitchFamily="18" charset="-128"/>
                <a:ea typeface="ＭＳ Ｐ明朝" pitchFamily="18" charset="-128"/>
              </a:rPr>
              <a:t>市バス</a:t>
            </a:r>
            <a:endParaRPr lang="en-US" altLang="ja-JP" sz="1000" dirty="0" smtClean="0">
              <a:latin typeface="ＭＳ Ｐ明朝" pitchFamily="18" charset="-128"/>
              <a:ea typeface="ＭＳ Ｐ明朝" pitchFamily="18" charset="-128"/>
            </a:endParaRPr>
          </a:p>
          <a:p>
            <a:pPr algn="ctr"/>
            <a:r>
              <a:rPr lang="ja-JP" altLang="en-US" sz="1000" dirty="0" smtClean="0">
                <a:latin typeface="ＭＳ Ｐ明朝" pitchFamily="18" charset="-128"/>
                <a:ea typeface="ＭＳ Ｐ明朝" pitchFamily="18" charset="-128"/>
              </a:rPr>
              <a:t>ターミナル</a:t>
            </a:r>
            <a:endParaRPr lang="ja-JP" altLang="en-US" sz="1000" dirty="0">
              <a:latin typeface="ＭＳ Ｐ明朝" pitchFamily="18" charset="-128"/>
              <a:ea typeface="ＭＳ Ｐ明朝" pitchFamily="18" charset="-128"/>
            </a:endParaRPr>
          </a:p>
        </p:txBody>
      </p:sp>
      <p:sp>
        <p:nvSpPr>
          <p:cNvPr id="314" name="Freeform 105"/>
          <p:cNvSpPr>
            <a:spLocks/>
          </p:cNvSpPr>
          <p:nvPr/>
        </p:nvSpPr>
        <p:spPr bwMode="auto">
          <a:xfrm>
            <a:off x="5415122" y="4627553"/>
            <a:ext cx="1537175" cy="1352229"/>
          </a:xfrm>
          <a:custGeom>
            <a:avLst/>
            <a:gdLst>
              <a:gd name="T0" fmla="*/ 2147483647 w 1872"/>
              <a:gd name="T1" fmla="*/ 0 h 1784"/>
              <a:gd name="T2" fmla="*/ 2147483647 w 1872"/>
              <a:gd name="T3" fmla="*/ 0 h 1784"/>
              <a:gd name="T4" fmla="*/ 2147483647 w 1872"/>
              <a:gd name="T5" fmla="*/ 2147483647 h 1784"/>
              <a:gd name="T6" fmla="*/ 2147483647 w 1872"/>
              <a:gd name="T7" fmla="*/ 2147483647 h 1784"/>
              <a:gd name="T8" fmla="*/ 0 w 1872"/>
              <a:gd name="T9" fmla="*/ 2147483647 h 1784"/>
              <a:gd name="T10" fmla="*/ 2147483647 w 1872"/>
              <a:gd name="T11" fmla="*/ 0 h 17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72" h="1784">
                <a:moveTo>
                  <a:pt x="0" y="8"/>
                </a:moveTo>
                <a:lnTo>
                  <a:pt x="1872" y="8"/>
                </a:lnTo>
                <a:lnTo>
                  <a:pt x="1556" y="1759"/>
                </a:lnTo>
                <a:lnTo>
                  <a:pt x="14" y="1784"/>
                </a:lnTo>
                <a:lnTo>
                  <a:pt x="8" y="1784"/>
                </a:lnTo>
                <a:lnTo>
                  <a:pt x="8" y="0"/>
                </a:lnTo>
              </a:path>
            </a:pathLst>
          </a:custGeom>
          <a:noFill/>
          <a:ln w="38100" cap="flat">
            <a:solidFill>
              <a:srgbClr val="80808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dirty="0"/>
          </a:p>
        </p:txBody>
      </p:sp>
      <p:sp>
        <p:nvSpPr>
          <p:cNvPr id="316" name="Text Box 112"/>
          <p:cNvSpPr txBox="1">
            <a:spLocks noChangeArrowheads="1"/>
          </p:cNvSpPr>
          <p:nvPr/>
        </p:nvSpPr>
        <p:spPr bwMode="auto">
          <a:xfrm>
            <a:off x="5097020" y="4334915"/>
            <a:ext cx="2201644" cy="240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127970" tIns="63984" rIns="127970" bIns="63984">
            <a:spAutoFit/>
          </a:bodyPr>
          <a:lstStyle>
            <a:lvl1pPr defTabSz="1279525">
              <a:defRPr kumimoji="1">
                <a:solidFill>
                  <a:schemeClr val="tx1"/>
                </a:solidFill>
                <a:latin typeface="Arial" charset="0"/>
                <a:ea typeface="ＭＳ Ｐゴシック" pitchFamily="50" charset="-128"/>
              </a:defRPr>
            </a:lvl1pPr>
            <a:lvl2pPr marL="742950" indent="-285750" defTabSz="1279525">
              <a:defRPr kumimoji="1">
                <a:solidFill>
                  <a:schemeClr val="tx1"/>
                </a:solidFill>
                <a:latin typeface="Arial" charset="0"/>
                <a:ea typeface="ＭＳ Ｐゴシック" pitchFamily="50" charset="-128"/>
              </a:defRPr>
            </a:lvl2pPr>
            <a:lvl3pPr marL="1143000" indent="-228600" defTabSz="1279525">
              <a:defRPr kumimoji="1">
                <a:solidFill>
                  <a:schemeClr val="tx1"/>
                </a:solidFill>
                <a:latin typeface="Arial" charset="0"/>
                <a:ea typeface="ＭＳ Ｐゴシック" pitchFamily="50" charset="-128"/>
              </a:defRPr>
            </a:lvl3pPr>
            <a:lvl4pPr marL="1600200" indent="-228600" defTabSz="1279525">
              <a:defRPr kumimoji="1">
                <a:solidFill>
                  <a:schemeClr val="tx1"/>
                </a:solidFill>
                <a:latin typeface="Arial" charset="0"/>
                <a:ea typeface="ＭＳ Ｐゴシック" pitchFamily="50" charset="-128"/>
              </a:defRPr>
            </a:lvl4pPr>
            <a:lvl5pPr marL="2057400" indent="-228600" defTabSz="1279525">
              <a:defRPr kumimoji="1">
                <a:solidFill>
                  <a:schemeClr val="tx1"/>
                </a:solidFill>
                <a:latin typeface="Arial" charset="0"/>
                <a:ea typeface="ＭＳ Ｐゴシック" pitchFamily="50" charset="-128"/>
              </a:defRPr>
            </a:lvl5pPr>
            <a:lvl6pPr marL="2514600" indent="-228600" defTabSz="1279525"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279525"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279525"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279525" fontAlgn="base">
              <a:spcBef>
                <a:spcPct val="0"/>
              </a:spcBef>
              <a:spcAft>
                <a:spcPct val="0"/>
              </a:spcAft>
              <a:defRPr kumimoji="1">
                <a:solidFill>
                  <a:schemeClr val="tx1"/>
                </a:solidFill>
                <a:latin typeface="Arial" charset="0"/>
                <a:ea typeface="ＭＳ Ｐゴシック" pitchFamily="50" charset="-128"/>
              </a:defRPr>
            </a:lvl9pPr>
          </a:lstStyle>
          <a:p>
            <a:pPr algn="ctr">
              <a:lnSpc>
                <a:spcPct val="50000"/>
              </a:lnSpc>
              <a:spcBef>
                <a:spcPct val="50000"/>
              </a:spcBef>
            </a:pPr>
            <a:r>
              <a:rPr lang="en-US" altLang="ja-JP" sz="1400" dirty="0" smtClean="0">
                <a:latin typeface="ＭＳ Ｐゴシック" pitchFamily="50" charset="-128"/>
              </a:rPr>
              <a:t>【</a:t>
            </a:r>
            <a:r>
              <a:rPr lang="ja-JP" altLang="en-US" sz="1400" dirty="0" smtClean="0">
                <a:latin typeface="ＭＳ Ｐゴシック" pitchFamily="50" charset="-128"/>
              </a:rPr>
              <a:t>市バスターミナル</a:t>
            </a:r>
            <a:r>
              <a:rPr lang="en-US" altLang="ja-JP" sz="1400" dirty="0">
                <a:latin typeface="ＭＳ Ｐゴシック" pitchFamily="50" charset="-128"/>
              </a:rPr>
              <a:t>】</a:t>
            </a:r>
            <a:endParaRPr lang="ja-JP" altLang="en-US" sz="1400" dirty="0">
              <a:latin typeface="ＭＳ Ｐゴシック" pitchFamily="50" charset="-128"/>
            </a:endParaRPr>
          </a:p>
        </p:txBody>
      </p:sp>
      <p:sp>
        <p:nvSpPr>
          <p:cNvPr id="317" name="Text Box 24"/>
          <p:cNvSpPr txBox="1">
            <a:spLocks noChangeArrowheads="1"/>
          </p:cNvSpPr>
          <p:nvPr/>
        </p:nvSpPr>
        <p:spPr bwMode="auto">
          <a:xfrm>
            <a:off x="5452073" y="5661432"/>
            <a:ext cx="211855" cy="37543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9050">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70" tIns="63984" rIns="127970" bIns="63984">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algn="ctr"/>
            <a:r>
              <a:rPr lang="en-US" altLang="ja-JP" sz="800" dirty="0">
                <a:latin typeface="ＭＳ Ｐゴシック" pitchFamily="50" charset="-128"/>
              </a:rPr>
              <a:t>EV</a:t>
            </a:r>
          </a:p>
        </p:txBody>
      </p:sp>
      <p:sp>
        <p:nvSpPr>
          <p:cNvPr id="318" name="Text Box 24"/>
          <p:cNvSpPr txBox="1">
            <a:spLocks noChangeArrowheads="1"/>
          </p:cNvSpPr>
          <p:nvPr/>
        </p:nvSpPr>
        <p:spPr bwMode="auto">
          <a:xfrm>
            <a:off x="6321153" y="5847167"/>
            <a:ext cx="211855" cy="37543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9050">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70" tIns="63984" rIns="127970" bIns="63984">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algn="ctr"/>
            <a:r>
              <a:rPr lang="en-US" altLang="ja-JP" sz="800" dirty="0">
                <a:latin typeface="ＭＳ Ｐゴシック" pitchFamily="50" charset="-128"/>
              </a:rPr>
              <a:t>EV</a:t>
            </a:r>
          </a:p>
        </p:txBody>
      </p:sp>
      <p:sp>
        <p:nvSpPr>
          <p:cNvPr id="319" name="Rectangle 10"/>
          <p:cNvSpPr>
            <a:spLocks noChangeArrowheads="1"/>
          </p:cNvSpPr>
          <p:nvPr/>
        </p:nvSpPr>
        <p:spPr bwMode="auto">
          <a:xfrm rot="678284">
            <a:off x="6812288" y="5296006"/>
            <a:ext cx="48447" cy="178124"/>
          </a:xfrm>
          <a:prstGeom prst="rect">
            <a:avLst/>
          </a:prstGeom>
          <a:solidFill>
            <a:srgbClr val="0000FF">
              <a:alpha val="39999"/>
            </a:srgbClr>
          </a:solidFill>
          <a:ln w="9525">
            <a:solidFill>
              <a:schemeClr val="tx1"/>
            </a:solidFill>
            <a:miter lim="800000"/>
            <a:headEnd/>
            <a:tailEnd/>
          </a:ln>
        </p:spPr>
        <p:txBody>
          <a:bodyPr wrap="none" lIns="91407" tIns="45704" rIns="91407" bIns="45704" anchor="ctr"/>
          <a:lstStyle/>
          <a:p>
            <a:endParaRPr lang="ja-JP" altLang="ja-JP" dirty="0"/>
          </a:p>
        </p:txBody>
      </p:sp>
      <p:sp>
        <p:nvSpPr>
          <p:cNvPr id="320" name="Freeform 55"/>
          <p:cNvSpPr>
            <a:spLocks/>
          </p:cNvSpPr>
          <p:nvPr/>
        </p:nvSpPr>
        <p:spPr bwMode="auto">
          <a:xfrm>
            <a:off x="2922132" y="5844104"/>
            <a:ext cx="58301" cy="226635"/>
          </a:xfrm>
          <a:custGeom>
            <a:avLst/>
            <a:gdLst>
              <a:gd name="T0" fmla="*/ 0 w 71"/>
              <a:gd name="T1" fmla="*/ 474662 h 299"/>
              <a:gd name="T2" fmla="*/ 47625 w 71"/>
              <a:gd name="T3" fmla="*/ 431800 h 299"/>
              <a:gd name="T4" fmla="*/ 76200 w 71"/>
              <a:gd name="T5" fmla="*/ 384175 h 299"/>
              <a:gd name="T6" fmla="*/ 90488 w 71"/>
              <a:gd name="T7" fmla="*/ 336550 h 299"/>
              <a:gd name="T8" fmla="*/ 103188 w 71"/>
              <a:gd name="T9" fmla="*/ 292100 h 299"/>
              <a:gd name="T10" fmla="*/ 112713 w 71"/>
              <a:gd name="T11" fmla="*/ 187325 h 299"/>
              <a:gd name="T12" fmla="*/ 103188 w 71"/>
              <a:gd name="T13" fmla="*/ 0 h 2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1" h="299">
                <a:moveTo>
                  <a:pt x="0" y="299"/>
                </a:moveTo>
                <a:lnTo>
                  <a:pt x="30" y="272"/>
                </a:lnTo>
                <a:lnTo>
                  <a:pt x="48" y="242"/>
                </a:lnTo>
                <a:lnTo>
                  <a:pt x="57" y="212"/>
                </a:lnTo>
                <a:lnTo>
                  <a:pt x="65" y="184"/>
                </a:lnTo>
                <a:lnTo>
                  <a:pt x="71" y="118"/>
                </a:lnTo>
                <a:lnTo>
                  <a:pt x="65" y="0"/>
                </a:lnTo>
              </a:path>
            </a:pathLst>
          </a:custGeom>
          <a:noFill/>
          <a:ln w="15875" cap="flat">
            <a:solidFill>
              <a:srgbClr val="008000"/>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dirty="0"/>
          </a:p>
        </p:txBody>
      </p:sp>
      <p:sp>
        <p:nvSpPr>
          <p:cNvPr id="321" name="Freeform 56"/>
          <p:cNvSpPr>
            <a:spLocks/>
          </p:cNvSpPr>
          <p:nvPr/>
        </p:nvSpPr>
        <p:spPr bwMode="auto">
          <a:xfrm>
            <a:off x="2390079" y="5066337"/>
            <a:ext cx="179009" cy="1516"/>
          </a:xfrm>
          <a:custGeom>
            <a:avLst/>
            <a:gdLst>
              <a:gd name="T0" fmla="*/ 346075 w 218"/>
              <a:gd name="T1" fmla="*/ 0 h 2"/>
              <a:gd name="T2" fmla="*/ 0 w 218"/>
              <a:gd name="T3" fmla="*/ 3175 h 2"/>
              <a:gd name="T4" fmla="*/ 0 60000 65536"/>
              <a:gd name="T5" fmla="*/ 0 60000 65536"/>
            </a:gdLst>
            <a:ahLst/>
            <a:cxnLst>
              <a:cxn ang="T4">
                <a:pos x="T0" y="T1"/>
              </a:cxn>
              <a:cxn ang="T5">
                <a:pos x="T2" y="T3"/>
              </a:cxn>
            </a:cxnLst>
            <a:rect l="0" t="0" r="r" b="b"/>
            <a:pathLst>
              <a:path w="218" h="2">
                <a:moveTo>
                  <a:pt x="218" y="0"/>
                </a:moveTo>
                <a:lnTo>
                  <a:pt x="0" y="2"/>
                </a:lnTo>
              </a:path>
            </a:pathLst>
          </a:custGeom>
          <a:noFill/>
          <a:ln w="15875" cap="flat">
            <a:solidFill>
              <a:srgbClr val="008000"/>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dirty="0"/>
          </a:p>
        </p:txBody>
      </p:sp>
      <p:sp>
        <p:nvSpPr>
          <p:cNvPr id="322" name="Freeform 57"/>
          <p:cNvSpPr>
            <a:spLocks/>
          </p:cNvSpPr>
          <p:nvPr/>
        </p:nvSpPr>
        <p:spPr bwMode="auto">
          <a:xfrm>
            <a:off x="5526013" y="5856905"/>
            <a:ext cx="108391" cy="191010"/>
          </a:xfrm>
          <a:custGeom>
            <a:avLst/>
            <a:gdLst>
              <a:gd name="T0" fmla="*/ 0 w 132"/>
              <a:gd name="T1" fmla="*/ 400050 h 252"/>
              <a:gd name="T2" fmla="*/ 85725 w 132"/>
              <a:gd name="T3" fmla="*/ 361950 h 252"/>
              <a:gd name="T4" fmla="*/ 138113 w 132"/>
              <a:gd name="T5" fmla="*/ 295275 h 252"/>
              <a:gd name="T6" fmla="*/ 180975 w 132"/>
              <a:gd name="T7" fmla="*/ 228600 h 252"/>
              <a:gd name="T8" fmla="*/ 195263 w 132"/>
              <a:gd name="T9" fmla="*/ 176213 h 252"/>
              <a:gd name="T10" fmla="*/ 200025 w 132"/>
              <a:gd name="T11" fmla="*/ 128588 h 252"/>
              <a:gd name="T12" fmla="*/ 209550 w 132"/>
              <a:gd name="T13" fmla="*/ 0 h 25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2" h="252">
                <a:moveTo>
                  <a:pt x="0" y="252"/>
                </a:moveTo>
                <a:lnTo>
                  <a:pt x="54" y="228"/>
                </a:lnTo>
                <a:lnTo>
                  <a:pt x="87" y="186"/>
                </a:lnTo>
                <a:lnTo>
                  <a:pt x="114" y="144"/>
                </a:lnTo>
                <a:lnTo>
                  <a:pt x="123" y="111"/>
                </a:lnTo>
                <a:lnTo>
                  <a:pt x="126" y="81"/>
                </a:lnTo>
                <a:lnTo>
                  <a:pt x="132" y="0"/>
                </a:lnTo>
              </a:path>
            </a:pathLst>
          </a:custGeom>
          <a:noFill/>
          <a:ln w="15875" cap="flat">
            <a:solidFill>
              <a:srgbClr val="00CCFF"/>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dirty="0"/>
          </a:p>
        </p:txBody>
      </p:sp>
      <p:sp>
        <p:nvSpPr>
          <p:cNvPr id="323" name="Freeform 58"/>
          <p:cNvSpPr>
            <a:spLocks/>
          </p:cNvSpPr>
          <p:nvPr/>
        </p:nvSpPr>
        <p:spPr bwMode="auto">
          <a:xfrm>
            <a:off x="6405409" y="5052019"/>
            <a:ext cx="367050" cy="52301"/>
          </a:xfrm>
          <a:custGeom>
            <a:avLst/>
            <a:gdLst>
              <a:gd name="T0" fmla="*/ 0 w 447"/>
              <a:gd name="T1" fmla="*/ 0 h 69"/>
              <a:gd name="T2" fmla="*/ 80963 w 447"/>
              <a:gd name="T3" fmla="*/ 0 h 69"/>
              <a:gd name="T4" fmla="*/ 180975 w 447"/>
              <a:gd name="T5" fmla="*/ 9525 h 69"/>
              <a:gd name="T6" fmla="*/ 519113 w 447"/>
              <a:gd name="T7" fmla="*/ 66675 h 69"/>
              <a:gd name="T8" fmla="*/ 600075 w 447"/>
              <a:gd name="T9" fmla="*/ 90488 h 69"/>
              <a:gd name="T10" fmla="*/ 709613 w 447"/>
              <a:gd name="T11" fmla="*/ 109538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7" h="69">
                <a:moveTo>
                  <a:pt x="0" y="0"/>
                </a:moveTo>
                <a:lnTo>
                  <a:pt x="51" y="0"/>
                </a:lnTo>
                <a:lnTo>
                  <a:pt x="114" y="6"/>
                </a:lnTo>
                <a:lnTo>
                  <a:pt x="327" y="42"/>
                </a:lnTo>
                <a:lnTo>
                  <a:pt x="378" y="57"/>
                </a:lnTo>
                <a:lnTo>
                  <a:pt x="447" y="69"/>
                </a:lnTo>
              </a:path>
            </a:pathLst>
          </a:custGeom>
          <a:noFill/>
          <a:ln w="15875" cap="flat">
            <a:solidFill>
              <a:srgbClr val="00CCFF"/>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dirty="0"/>
          </a:p>
        </p:txBody>
      </p:sp>
      <p:sp>
        <p:nvSpPr>
          <p:cNvPr id="324" name="Freeform 59"/>
          <p:cNvSpPr>
            <a:spLocks/>
          </p:cNvSpPr>
          <p:nvPr/>
        </p:nvSpPr>
        <p:spPr bwMode="auto">
          <a:xfrm>
            <a:off x="5698453" y="5868359"/>
            <a:ext cx="98537" cy="202379"/>
          </a:xfrm>
          <a:custGeom>
            <a:avLst/>
            <a:gdLst>
              <a:gd name="T0" fmla="*/ 4763 w 120"/>
              <a:gd name="T1" fmla="*/ 0 h 267"/>
              <a:gd name="T2" fmla="*/ 0 w 120"/>
              <a:gd name="T3" fmla="*/ 100012 h 267"/>
              <a:gd name="T4" fmla="*/ 0 w 120"/>
              <a:gd name="T5" fmla="*/ 185737 h 267"/>
              <a:gd name="T6" fmla="*/ 14288 w 120"/>
              <a:gd name="T7" fmla="*/ 266700 h 267"/>
              <a:gd name="T8" fmla="*/ 42863 w 120"/>
              <a:gd name="T9" fmla="*/ 309562 h 267"/>
              <a:gd name="T10" fmla="*/ 95250 w 120"/>
              <a:gd name="T11" fmla="*/ 361950 h 267"/>
              <a:gd name="T12" fmla="*/ 190500 w 120"/>
              <a:gd name="T13" fmla="*/ 423862 h 2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0" h="267">
                <a:moveTo>
                  <a:pt x="3" y="0"/>
                </a:moveTo>
                <a:lnTo>
                  <a:pt x="0" y="63"/>
                </a:lnTo>
                <a:lnTo>
                  <a:pt x="0" y="117"/>
                </a:lnTo>
                <a:lnTo>
                  <a:pt x="9" y="168"/>
                </a:lnTo>
                <a:lnTo>
                  <a:pt x="27" y="195"/>
                </a:lnTo>
                <a:lnTo>
                  <a:pt x="60" y="228"/>
                </a:lnTo>
                <a:lnTo>
                  <a:pt x="120" y="267"/>
                </a:lnTo>
              </a:path>
            </a:pathLst>
          </a:custGeom>
          <a:noFill/>
          <a:ln w="15875" cap="flat">
            <a:solidFill>
              <a:srgbClr val="00CCFF"/>
            </a:solidFill>
            <a:prstDash val="sysDot"/>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dirty="0"/>
          </a:p>
        </p:txBody>
      </p:sp>
      <p:sp>
        <p:nvSpPr>
          <p:cNvPr id="325" name="Freeform 15"/>
          <p:cNvSpPr>
            <a:spLocks/>
          </p:cNvSpPr>
          <p:nvPr/>
        </p:nvSpPr>
        <p:spPr bwMode="auto">
          <a:xfrm>
            <a:off x="6439079" y="4782938"/>
            <a:ext cx="282472" cy="457817"/>
          </a:xfrm>
          <a:custGeom>
            <a:avLst/>
            <a:gdLst>
              <a:gd name="T0" fmla="*/ 2147483647 w 344"/>
              <a:gd name="T1" fmla="*/ 0 h 604"/>
              <a:gd name="T2" fmla="*/ 2147483647 w 344"/>
              <a:gd name="T3" fmla="*/ 2147483647 h 604"/>
              <a:gd name="T4" fmla="*/ 0 w 344"/>
              <a:gd name="T5" fmla="*/ 2147483647 h 604"/>
              <a:gd name="T6" fmla="*/ 2147483647 w 344"/>
              <a:gd name="T7" fmla="*/ 2147483647 h 604"/>
              <a:gd name="T8" fmla="*/ 2147483647 w 344"/>
              <a:gd name="T9" fmla="*/ 2147483647 h 6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4" h="604">
                <a:moveTo>
                  <a:pt x="196" y="6"/>
                </a:moveTo>
                <a:lnTo>
                  <a:pt x="70" y="270"/>
                </a:lnTo>
                <a:lnTo>
                  <a:pt x="0" y="292"/>
                </a:lnTo>
                <a:lnTo>
                  <a:pt x="40" y="480"/>
                </a:lnTo>
                <a:lnTo>
                  <a:pt x="88" y="488"/>
                </a:lnTo>
                <a:lnTo>
                  <a:pt x="104" y="544"/>
                </a:lnTo>
                <a:lnTo>
                  <a:pt x="344" y="604"/>
                </a:lnTo>
                <a:lnTo>
                  <a:pt x="296" y="328"/>
                </a:lnTo>
                <a:lnTo>
                  <a:pt x="304" y="0"/>
                </a:lnTo>
                <a:lnTo>
                  <a:pt x="200" y="0"/>
                </a:lnTo>
              </a:path>
            </a:pathLst>
          </a:custGeom>
          <a:solidFill>
            <a:srgbClr val="00B050">
              <a:alpha val="30196"/>
            </a:srgbClr>
          </a:solidFill>
          <a:ln w="12700" cap="flat" cmpd="sng">
            <a:solidFill>
              <a:schemeClr val="tx1"/>
            </a:solidFill>
            <a:prstDash val="solid"/>
            <a:round/>
            <a:headEnd/>
            <a:tailEnd/>
          </a:ln>
          <a:effectLst/>
        </p:spPr>
        <p:txBody>
          <a:bodyPr lIns="65306" tIns="32653" rIns="65306" bIns="32653"/>
          <a:lstStyle/>
          <a:p>
            <a:endParaRPr lang="ja-JP" altLang="en-US" dirty="0"/>
          </a:p>
        </p:txBody>
      </p:sp>
      <p:sp>
        <p:nvSpPr>
          <p:cNvPr id="326" name="Text Box 24"/>
          <p:cNvSpPr txBox="1">
            <a:spLocks noChangeArrowheads="1"/>
          </p:cNvSpPr>
          <p:nvPr/>
        </p:nvSpPr>
        <p:spPr bwMode="auto">
          <a:xfrm>
            <a:off x="2449122" y="5147548"/>
            <a:ext cx="43685" cy="219745"/>
          </a:xfrm>
          <a:prstGeom prst="rect">
            <a:avLst/>
          </a:prstGeom>
          <a:noFill/>
          <a:ln>
            <a:noFill/>
          </a:ln>
          <a:effectLst/>
          <a:extLst>
            <a:ext uri="{909E8E84-426E-40DD-AFC4-6F175D3DCCD1}">
              <a14:hiddenFill xmlns:a14="http://schemas.microsoft.com/office/drawing/2010/main">
                <a:solidFill>
                  <a:schemeClr val="bg1">
                    <a:alpha val="59999"/>
                  </a:schemeClr>
                </a:solidFill>
              </a14:hiddenFill>
            </a:ext>
            <a:ext uri="{91240B29-F687-4F45-9708-019B960494DF}">
              <a14:hiddenLine xmlns:a14="http://schemas.microsoft.com/office/drawing/2010/main" w="19050">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21600" tIns="28800" rIns="21600" bIns="28800" anchor="ctr">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algn="ctr"/>
            <a:endParaRPr lang="ja-JP" altLang="en-US" sz="1050" dirty="0">
              <a:latin typeface="ＭＳ Ｐゴシック" pitchFamily="50" charset="-128"/>
            </a:endParaRPr>
          </a:p>
        </p:txBody>
      </p:sp>
      <p:cxnSp>
        <p:nvCxnSpPr>
          <p:cNvPr id="332" name="直線コネクタ 331"/>
          <p:cNvCxnSpPr>
            <a:endCxn id="326" idx="1"/>
          </p:cNvCxnSpPr>
          <p:nvPr/>
        </p:nvCxnSpPr>
        <p:spPr>
          <a:xfrm flipH="1">
            <a:off x="2449122" y="5164924"/>
            <a:ext cx="21929" cy="924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7" name="Text Box 24"/>
          <p:cNvSpPr txBox="1">
            <a:spLocks noChangeArrowheads="1"/>
          </p:cNvSpPr>
          <p:nvPr/>
        </p:nvSpPr>
        <p:spPr bwMode="auto">
          <a:xfrm>
            <a:off x="2914020" y="2153696"/>
            <a:ext cx="230832" cy="153888"/>
          </a:xfrm>
          <a:prstGeom prst="rect">
            <a:avLst/>
          </a:prstGeom>
          <a:noFill/>
          <a:ln>
            <a:noFill/>
          </a:ln>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pPr algn="ctr"/>
            <a:r>
              <a:rPr lang="ja-JP" altLang="en-US" sz="1000" dirty="0" smtClean="0">
                <a:latin typeface="ＭＳ Ｐ明朝" pitchFamily="18" charset="-128"/>
                <a:ea typeface="ＭＳ Ｐ明朝" pitchFamily="18" charset="-128"/>
              </a:rPr>
              <a:t>バス</a:t>
            </a:r>
            <a:endParaRPr lang="ja-JP" altLang="en-US" sz="1000" dirty="0">
              <a:latin typeface="ＭＳ Ｐ明朝" pitchFamily="18" charset="-128"/>
              <a:ea typeface="ＭＳ Ｐ明朝" pitchFamily="18" charset="-128"/>
            </a:endParaRPr>
          </a:p>
        </p:txBody>
      </p:sp>
      <p:sp>
        <p:nvSpPr>
          <p:cNvPr id="334" name="フリーフォーム 333"/>
          <p:cNvSpPr/>
          <p:nvPr/>
        </p:nvSpPr>
        <p:spPr>
          <a:xfrm>
            <a:off x="4706357" y="2769339"/>
            <a:ext cx="207738" cy="263252"/>
          </a:xfrm>
          <a:custGeom>
            <a:avLst/>
            <a:gdLst>
              <a:gd name="connsiteX0" fmla="*/ 4762 w 104775"/>
              <a:gd name="connsiteY0" fmla="*/ 252412 h 252412"/>
              <a:gd name="connsiteX1" fmla="*/ 0 w 104775"/>
              <a:gd name="connsiteY1" fmla="*/ 71437 h 252412"/>
              <a:gd name="connsiteX2" fmla="*/ 104775 w 104775"/>
              <a:gd name="connsiteY2" fmla="*/ 0 h 252412"/>
              <a:gd name="connsiteX3" fmla="*/ 104775 w 104775"/>
              <a:gd name="connsiteY3" fmla="*/ 0 h 252412"/>
              <a:gd name="connsiteX0" fmla="*/ 4762 w 119062"/>
              <a:gd name="connsiteY0" fmla="*/ 263252 h 263252"/>
              <a:gd name="connsiteX1" fmla="*/ 0 w 119062"/>
              <a:gd name="connsiteY1" fmla="*/ 82277 h 263252"/>
              <a:gd name="connsiteX2" fmla="*/ 104775 w 119062"/>
              <a:gd name="connsiteY2" fmla="*/ 10840 h 263252"/>
              <a:gd name="connsiteX3" fmla="*/ 119062 w 119062"/>
              <a:gd name="connsiteY3" fmla="*/ 0 h 263252"/>
              <a:gd name="connsiteX0" fmla="*/ 4762 w 191069"/>
              <a:gd name="connsiteY0" fmla="*/ 263252 h 263252"/>
              <a:gd name="connsiteX1" fmla="*/ 0 w 191069"/>
              <a:gd name="connsiteY1" fmla="*/ 82277 h 263252"/>
              <a:gd name="connsiteX2" fmla="*/ 104775 w 191069"/>
              <a:gd name="connsiteY2" fmla="*/ 10840 h 263252"/>
              <a:gd name="connsiteX3" fmla="*/ 191069 w 191069"/>
              <a:gd name="connsiteY3" fmla="*/ 0 h 263252"/>
              <a:gd name="connsiteX0" fmla="*/ 4762 w 191069"/>
              <a:gd name="connsiteY0" fmla="*/ 263252 h 263252"/>
              <a:gd name="connsiteX1" fmla="*/ 0 w 191069"/>
              <a:gd name="connsiteY1" fmla="*/ 82277 h 263252"/>
              <a:gd name="connsiteX2" fmla="*/ 104775 w 191069"/>
              <a:gd name="connsiteY2" fmla="*/ 10840 h 263252"/>
              <a:gd name="connsiteX3" fmla="*/ 191069 w 191069"/>
              <a:gd name="connsiteY3" fmla="*/ 0 h 263252"/>
              <a:gd name="connsiteX0" fmla="*/ 21431 w 207738"/>
              <a:gd name="connsiteY0" fmla="*/ 263252 h 263252"/>
              <a:gd name="connsiteX1" fmla="*/ 16669 w 207738"/>
              <a:gd name="connsiteY1" fmla="*/ 82277 h 263252"/>
              <a:gd name="connsiteX2" fmla="*/ 121444 w 207738"/>
              <a:gd name="connsiteY2" fmla="*/ 10840 h 263252"/>
              <a:gd name="connsiteX3" fmla="*/ 207738 w 207738"/>
              <a:gd name="connsiteY3" fmla="*/ 0 h 263252"/>
            </a:gdLst>
            <a:ahLst/>
            <a:cxnLst>
              <a:cxn ang="0">
                <a:pos x="connsiteX0" y="connsiteY0"/>
              </a:cxn>
              <a:cxn ang="0">
                <a:pos x="connsiteX1" y="connsiteY1"/>
              </a:cxn>
              <a:cxn ang="0">
                <a:pos x="connsiteX2" y="connsiteY2"/>
              </a:cxn>
              <a:cxn ang="0">
                <a:pos x="connsiteX3" y="connsiteY3"/>
              </a:cxn>
            </a:cxnLst>
            <a:rect l="l" t="t" r="r" b="b"/>
            <a:pathLst>
              <a:path w="207738" h="263252">
                <a:moveTo>
                  <a:pt x="21431" y="263252"/>
                </a:moveTo>
                <a:cubicBezTo>
                  <a:pt x="19844" y="202927"/>
                  <a:pt x="0" y="124346"/>
                  <a:pt x="16669" y="82277"/>
                </a:cubicBezTo>
                <a:cubicBezTo>
                  <a:pt x="33338" y="40208"/>
                  <a:pt x="89599" y="24553"/>
                  <a:pt x="121444" y="10840"/>
                </a:cubicBezTo>
                <a:lnTo>
                  <a:pt x="207738" y="0"/>
                </a:lnTo>
              </a:path>
            </a:pathLst>
          </a:custGeom>
          <a:ln>
            <a:solidFill>
              <a:srgbClr val="0070C0"/>
            </a:solidFill>
            <a:prstDash val="dash"/>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p>
        </p:txBody>
      </p:sp>
      <p:sp>
        <p:nvSpPr>
          <p:cNvPr id="335" name="Text Box 13"/>
          <p:cNvSpPr txBox="1">
            <a:spLocks noChangeArrowheads="1"/>
          </p:cNvSpPr>
          <p:nvPr/>
        </p:nvSpPr>
        <p:spPr bwMode="auto">
          <a:xfrm>
            <a:off x="4194016" y="1473281"/>
            <a:ext cx="792088" cy="246211"/>
          </a:xfrm>
          <a:prstGeom prst="rect">
            <a:avLst/>
          </a:prstGeom>
          <a:noFill/>
          <a:ln>
            <a:noFill/>
          </a:ln>
          <a:effectLst/>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5" rIns="91429" bIns="45715">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r>
              <a:rPr lang="ja-JP" altLang="en-US" sz="1000" dirty="0" smtClean="0">
                <a:solidFill>
                  <a:srgbClr val="4D4D4D"/>
                </a:solidFill>
                <a:latin typeface="ＭＳ Ｐゴシック" pitchFamily="50" charset="-128"/>
              </a:rPr>
              <a:t>ＪＲ大阪駅</a:t>
            </a:r>
            <a:endParaRPr lang="ja-JP" altLang="en-US" sz="1000" dirty="0">
              <a:solidFill>
                <a:srgbClr val="4D4D4D"/>
              </a:solidFill>
              <a:latin typeface="ＭＳ Ｐゴシック" pitchFamily="50" charset="-128"/>
            </a:endParaRPr>
          </a:p>
        </p:txBody>
      </p:sp>
      <p:sp>
        <p:nvSpPr>
          <p:cNvPr id="336" name="Text Box 13"/>
          <p:cNvSpPr txBox="1">
            <a:spLocks noChangeArrowheads="1"/>
          </p:cNvSpPr>
          <p:nvPr/>
        </p:nvSpPr>
        <p:spPr bwMode="auto">
          <a:xfrm>
            <a:off x="4194014" y="3345413"/>
            <a:ext cx="936104" cy="246211"/>
          </a:xfrm>
          <a:prstGeom prst="rect">
            <a:avLst/>
          </a:prstGeom>
          <a:noFill/>
          <a:ln>
            <a:noFill/>
          </a:ln>
          <a:effectLst/>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5" rIns="91429" bIns="45715">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r>
              <a:rPr lang="ja-JP" altLang="en-US" sz="1000" dirty="0" smtClean="0">
                <a:solidFill>
                  <a:srgbClr val="4D4D4D"/>
                </a:solidFill>
                <a:latin typeface="ＭＳ Ｐ明朝" pitchFamily="18" charset="-128"/>
                <a:ea typeface="ＭＳ Ｐ明朝" pitchFamily="18" charset="-128"/>
              </a:rPr>
              <a:t>大阪駅前線</a:t>
            </a:r>
            <a:endParaRPr lang="ja-JP" altLang="en-US" sz="1000" dirty="0">
              <a:solidFill>
                <a:srgbClr val="4D4D4D"/>
              </a:solidFill>
              <a:latin typeface="ＭＳ Ｐ明朝" pitchFamily="18" charset="-128"/>
              <a:ea typeface="ＭＳ Ｐ明朝" pitchFamily="18" charset="-128"/>
            </a:endParaRPr>
          </a:p>
        </p:txBody>
      </p:sp>
      <p:sp>
        <p:nvSpPr>
          <p:cNvPr id="337" name="Text Box 13"/>
          <p:cNvSpPr txBox="1">
            <a:spLocks noChangeArrowheads="1"/>
          </p:cNvSpPr>
          <p:nvPr/>
        </p:nvSpPr>
        <p:spPr bwMode="auto">
          <a:xfrm>
            <a:off x="4160912" y="5415121"/>
            <a:ext cx="1212272" cy="246211"/>
          </a:xfrm>
          <a:prstGeom prst="rect">
            <a:avLst/>
          </a:prstGeom>
          <a:noFill/>
          <a:ln>
            <a:noFill/>
          </a:ln>
          <a:effectLst/>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5" rIns="91429" bIns="45715">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r>
              <a:rPr lang="ja-JP" altLang="en-US" sz="1000" dirty="0" smtClean="0">
                <a:solidFill>
                  <a:srgbClr val="4D4D4D"/>
                </a:solidFill>
                <a:latin typeface="ＭＳ Ｐゴシック" pitchFamily="50" charset="-128"/>
              </a:rPr>
              <a:t>大丸百貨店</a:t>
            </a:r>
            <a:endParaRPr lang="ja-JP" altLang="en-US" sz="1000" dirty="0">
              <a:solidFill>
                <a:srgbClr val="4D4D4D"/>
              </a:solidFill>
              <a:latin typeface="ＭＳ Ｐゴシック" pitchFamily="50" charset="-128"/>
            </a:endParaRPr>
          </a:p>
        </p:txBody>
      </p:sp>
      <p:sp>
        <p:nvSpPr>
          <p:cNvPr id="338" name="Text Box 13"/>
          <p:cNvSpPr txBox="1">
            <a:spLocks noChangeArrowheads="1"/>
          </p:cNvSpPr>
          <p:nvPr/>
        </p:nvSpPr>
        <p:spPr bwMode="auto">
          <a:xfrm>
            <a:off x="4232920" y="4407009"/>
            <a:ext cx="792088" cy="246211"/>
          </a:xfrm>
          <a:prstGeom prst="rect">
            <a:avLst/>
          </a:prstGeom>
          <a:noFill/>
          <a:ln>
            <a:noFill/>
          </a:ln>
          <a:effectLst/>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5" rIns="91429" bIns="45715">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r>
              <a:rPr lang="ja-JP" altLang="en-US" sz="1000" dirty="0" smtClean="0">
                <a:solidFill>
                  <a:srgbClr val="4D4D4D"/>
                </a:solidFill>
                <a:latin typeface="ＭＳ Ｐゴシック" pitchFamily="50" charset="-128"/>
              </a:rPr>
              <a:t>ＪＲ大阪駅</a:t>
            </a:r>
            <a:endParaRPr lang="ja-JP" altLang="en-US" sz="1000" dirty="0">
              <a:solidFill>
                <a:srgbClr val="4D4D4D"/>
              </a:solidFill>
              <a:latin typeface="ＭＳ Ｐゴシック" pitchFamily="50" charset="-128"/>
            </a:endParaRPr>
          </a:p>
        </p:txBody>
      </p:sp>
      <p:sp>
        <p:nvSpPr>
          <p:cNvPr id="339" name="Text Box 13"/>
          <p:cNvSpPr txBox="1">
            <a:spLocks noChangeArrowheads="1"/>
          </p:cNvSpPr>
          <p:nvPr/>
        </p:nvSpPr>
        <p:spPr bwMode="auto">
          <a:xfrm>
            <a:off x="4232920" y="6207209"/>
            <a:ext cx="936104" cy="246211"/>
          </a:xfrm>
          <a:prstGeom prst="rect">
            <a:avLst/>
          </a:prstGeom>
          <a:noFill/>
          <a:ln>
            <a:noFill/>
          </a:ln>
          <a:effectLst/>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90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5" rIns="91429" bIns="45715">
            <a:spAutoFit/>
          </a:bodyPr>
          <a:lstStyle>
            <a:lvl1pPr defTabSz="1790700">
              <a:defRPr kumimoji="1">
                <a:solidFill>
                  <a:schemeClr val="tx1"/>
                </a:solidFill>
                <a:latin typeface="Arial" charset="0"/>
                <a:ea typeface="ＭＳ Ｐゴシック" pitchFamily="50" charset="-128"/>
              </a:defRPr>
            </a:lvl1pPr>
            <a:lvl2pPr marL="742950" indent="-285750" defTabSz="1790700">
              <a:defRPr kumimoji="1">
                <a:solidFill>
                  <a:schemeClr val="tx1"/>
                </a:solidFill>
                <a:latin typeface="Arial" charset="0"/>
                <a:ea typeface="ＭＳ Ｐゴシック" pitchFamily="50" charset="-128"/>
              </a:defRPr>
            </a:lvl2pPr>
            <a:lvl3pPr marL="1143000" indent="-228600" defTabSz="1790700">
              <a:defRPr kumimoji="1">
                <a:solidFill>
                  <a:schemeClr val="tx1"/>
                </a:solidFill>
                <a:latin typeface="Arial" charset="0"/>
                <a:ea typeface="ＭＳ Ｐゴシック" pitchFamily="50" charset="-128"/>
              </a:defRPr>
            </a:lvl3pPr>
            <a:lvl4pPr marL="1600200" indent="-228600" defTabSz="1790700">
              <a:defRPr kumimoji="1">
                <a:solidFill>
                  <a:schemeClr val="tx1"/>
                </a:solidFill>
                <a:latin typeface="Arial" charset="0"/>
                <a:ea typeface="ＭＳ Ｐゴシック" pitchFamily="50" charset="-128"/>
              </a:defRPr>
            </a:lvl4pPr>
            <a:lvl5pPr marL="2057400" indent="-228600" defTabSz="1790700">
              <a:defRPr kumimoji="1">
                <a:solidFill>
                  <a:schemeClr val="tx1"/>
                </a:solidFill>
                <a:latin typeface="Arial" charset="0"/>
                <a:ea typeface="ＭＳ Ｐゴシック" pitchFamily="50" charset="-128"/>
              </a:defRPr>
            </a:lvl5pPr>
            <a:lvl6pPr marL="2514600" indent="-228600" defTabSz="1790700" fontAlgn="base">
              <a:spcBef>
                <a:spcPct val="0"/>
              </a:spcBef>
              <a:spcAft>
                <a:spcPct val="0"/>
              </a:spcAft>
              <a:defRPr kumimoji="1">
                <a:solidFill>
                  <a:schemeClr val="tx1"/>
                </a:solidFill>
                <a:latin typeface="Arial" charset="0"/>
                <a:ea typeface="ＭＳ Ｐゴシック" pitchFamily="50" charset="-128"/>
              </a:defRPr>
            </a:lvl6pPr>
            <a:lvl7pPr marL="2971800" indent="-228600" defTabSz="1790700" fontAlgn="base">
              <a:spcBef>
                <a:spcPct val="0"/>
              </a:spcBef>
              <a:spcAft>
                <a:spcPct val="0"/>
              </a:spcAft>
              <a:defRPr kumimoji="1">
                <a:solidFill>
                  <a:schemeClr val="tx1"/>
                </a:solidFill>
                <a:latin typeface="Arial" charset="0"/>
                <a:ea typeface="ＭＳ Ｐゴシック" pitchFamily="50" charset="-128"/>
              </a:defRPr>
            </a:lvl7pPr>
            <a:lvl8pPr marL="3429000" indent="-228600" defTabSz="1790700" fontAlgn="base">
              <a:spcBef>
                <a:spcPct val="0"/>
              </a:spcBef>
              <a:spcAft>
                <a:spcPct val="0"/>
              </a:spcAft>
              <a:defRPr kumimoji="1">
                <a:solidFill>
                  <a:schemeClr val="tx1"/>
                </a:solidFill>
                <a:latin typeface="Arial" charset="0"/>
                <a:ea typeface="ＭＳ Ｐゴシック" pitchFamily="50" charset="-128"/>
              </a:defRPr>
            </a:lvl8pPr>
            <a:lvl9pPr marL="3886200" indent="-228600" defTabSz="1790700" fontAlgn="base">
              <a:spcBef>
                <a:spcPct val="0"/>
              </a:spcBef>
              <a:spcAft>
                <a:spcPct val="0"/>
              </a:spcAft>
              <a:defRPr kumimoji="1">
                <a:solidFill>
                  <a:schemeClr val="tx1"/>
                </a:solidFill>
                <a:latin typeface="Arial" charset="0"/>
                <a:ea typeface="ＭＳ Ｐゴシック" pitchFamily="50" charset="-128"/>
              </a:defRPr>
            </a:lvl9pPr>
          </a:lstStyle>
          <a:p>
            <a:r>
              <a:rPr lang="ja-JP" altLang="en-US" sz="1000" dirty="0" smtClean="0">
                <a:solidFill>
                  <a:srgbClr val="4D4D4D"/>
                </a:solidFill>
                <a:latin typeface="ＭＳ Ｐ明朝" pitchFamily="18" charset="-128"/>
                <a:ea typeface="ＭＳ Ｐ明朝" pitchFamily="18" charset="-128"/>
              </a:rPr>
              <a:t>大阪駅前線</a:t>
            </a:r>
            <a:endParaRPr lang="ja-JP" altLang="en-US" sz="1000" dirty="0">
              <a:solidFill>
                <a:srgbClr val="4D4D4D"/>
              </a:solidFill>
              <a:latin typeface="ＭＳ Ｐ明朝" pitchFamily="18" charset="-128"/>
              <a:ea typeface="ＭＳ Ｐ明朝" pitchFamily="18" charset="-128"/>
            </a:endParaRPr>
          </a:p>
        </p:txBody>
      </p:sp>
      <p:sp>
        <p:nvSpPr>
          <p:cNvPr id="340" name="テキスト ボックス 339"/>
          <p:cNvSpPr txBox="1"/>
          <p:nvPr/>
        </p:nvSpPr>
        <p:spPr>
          <a:xfrm>
            <a:off x="3872880" y="6063107"/>
            <a:ext cx="1440160" cy="144016"/>
          </a:xfrm>
          <a:prstGeom prst="rect">
            <a:avLst/>
          </a:prstGeom>
          <a:solidFill>
            <a:schemeClr val="bg1"/>
          </a:solidFill>
        </p:spPr>
        <p:txBody>
          <a:bodyPr wrap="square" lIns="0" tIns="0" rIns="0" bIns="0" rtlCol="0">
            <a:noAutofit/>
          </a:bodyPr>
          <a:lstStyle/>
          <a:p>
            <a:pPr algn="ctr"/>
            <a:r>
              <a:rPr kumimoji="1" lang="ja-JP" altLang="en-US" sz="1000" b="1" dirty="0" smtClean="0">
                <a:solidFill>
                  <a:srgbClr val="7030A0"/>
                </a:solidFill>
                <a:latin typeface="ＭＳ Ｐ明朝" pitchFamily="18" charset="-128"/>
                <a:ea typeface="ＭＳ Ｐ明朝" pitchFamily="18" charset="-128"/>
              </a:rPr>
              <a:t>道路上のバス乗り場縮小</a:t>
            </a:r>
            <a:endParaRPr kumimoji="1" lang="en-US" altLang="ja-JP" sz="1000" b="1" dirty="0" smtClean="0">
              <a:solidFill>
                <a:srgbClr val="7030A0"/>
              </a:solidFill>
              <a:latin typeface="ＭＳ Ｐ明朝" pitchFamily="18" charset="-128"/>
              <a:ea typeface="ＭＳ Ｐ明朝" pitchFamily="18" charset="-128"/>
            </a:endParaRPr>
          </a:p>
        </p:txBody>
      </p:sp>
      <p:sp>
        <p:nvSpPr>
          <p:cNvPr id="341" name="角丸四角形 340"/>
          <p:cNvSpPr/>
          <p:nvPr/>
        </p:nvSpPr>
        <p:spPr>
          <a:xfrm>
            <a:off x="68367" y="453622"/>
            <a:ext cx="9758021" cy="599114"/>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ja-JP" sz="1600" dirty="0" smtClean="0">
              <a:solidFill>
                <a:schemeClr val="tx1"/>
              </a:solidFill>
              <a:latin typeface="ＭＳ Ｐ明朝" pitchFamily="18" charset="-128"/>
              <a:ea typeface="ＭＳ Ｐ明朝" pitchFamily="18" charset="-128"/>
            </a:endParaRPr>
          </a:p>
          <a:p>
            <a:r>
              <a:rPr lang="ja-JP" altLang="en-US" sz="1600" dirty="0" smtClean="0">
                <a:solidFill>
                  <a:schemeClr val="tx1"/>
                </a:solidFill>
                <a:latin typeface="ＭＳ Ｐ明朝" pitchFamily="18" charset="-128"/>
                <a:ea typeface="ＭＳ Ｐ明朝" pitchFamily="18" charset="-128"/>
              </a:rPr>
              <a:t>　・大阪駅の南側駅前広場の再編成により、利用者の安全性・利便性を向上させる。</a:t>
            </a:r>
          </a:p>
        </p:txBody>
      </p:sp>
      <p:sp>
        <p:nvSpPr>
          <p:cNvPr id="194" name="正方形/長方形 193"/>
          <p:cNvSpPr/>
          <p:nvPr/>
        </p:nvSpPr>
        <p:spPr>
          <a:xfrm>
            <a:off x="7545296" y="5013176"/>
            <a:ext cx="1959768" cy="122413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900" dirty="0" smtClean="0">
                <a:solidFill>
                  <a:schemeClr val="tx1"/>
                </a:solidFill>
                <a:latin typeface="+mn-ea"/>
              </a:rPr>
              <a:t>空港行きバスは周辺ホテルから発着</a:t>
            </a:r>
            <a:endParaRPr lang="en-US" altLang="ja-JP" sz="900" dirty="0" smtClean="0">
              <a:solidFill>
                <a:schemeClr val="tx1"/>
              </a:solidFill>
              <a:latin typeface="+mn-ea"/>
            </a:endParaRPr>
          </a:p>
          <a:p>
            <a:r>
              <a:rPr kumimoji="1" lang="ja-JP" altLang="en-US" sz="900" dirty="0" smtClean="0">
                <a:solidFill>
                  <a:schemeClr val="tx1"/>
                </a:solidFill>
                <a:latin typeface="ＭＳ Ｐ明朝" pitchFamily="18" charset="-128"/>
                <a:ea typeface="ＭＳ Ｐ明朝" pitchFamily="18" charset="-128"/>
              </a:rPr>
              <a:t>・関西国際空港行き</a:t>
            </a:r>
            <a:endParaRPr kumimoji="1" lang="en-US" altLang="ja-JP" sz="900" dirty="0" smtClean="0">
              <a:solidFill>
                <a:schemeClr val="tx1"/>
              </a:solidFill>
              <a:latin typeface="ＭＳ Ｐ明朝" pitchFamily="18" charset="-128"/>
              <a:ea typeface="ＭＳ Ｐ明朝" pitchFamily="18" charset="-128"/>
            </a:endParaRPr>
          </a:p>
          <a:p>
            <a:r>
              <a:rPr kumimoji="1" lang="ja-JP" altLang="en-US" sz="900" dirty="0" smtClean="0">
                <a:solidFill>
                  <a:schemeClr val="tx1"/>
                </a:solidFill>
                <a:latin typeface="ＭＳ Ｐ明朝" pitchFamily="18" charset="-128"/>
                <a:ea typeface="ＭＳ Ｐ明朝" pitchFamily="18" charset="-128"/>
              </a:rPr>
              <a:t>　　ヒルトン大阪、ハービス大阪、</a:t>
            </a:r>
            <a:endParaRPr kumimoji="1" lang="en-US" altLang="ja-JP" sz="900" dirty="0" smtClean="0">
              <a:solidFill>
                <a:schemeClr val="tx1"/>
              </a:solidFill>
              <a:latin typeface="ＭＳ Ｐ明朝" pitchFamily="18" charset="-128"/>
              <a:ea typeface="ＭＳ Ｐ明朝" pitchFamily="18" charset="-128"/>
            </a:endParaRPr>
          </a:p>
          <a:p>
            <a:r>
              <a:rPr lang="ja-JP" altLang="en-US" sz="900" dirty="0" smtClean="0">
                <a:solidFill>
                  <a:schemeClr val="tx1"/>
                </a:solidFill>
                <a:latin typeface="ＭＳ Ｐ明朝" pitchFamily="18" charset="-128"/>
                <a:ea typeface="ＭＳ Ｐ明朝" pitchFamily="18" charset="-128"/>
              </a:rPr>
              <a:t>　　</a:t>
            </a:r>
            <a:r>
              <a:rPr kumimoji="1" lang="ja-JP" altLang="en-US" sz="900" dirty="0" smtClean="0">
                <a:solidFill>
                  <a:schemeClr val="tx1"/>
                </a:solidFill>
                <a:latin typeface="ＭＳ Ｐ明朝" pitchFamily="18" charset="-128"/>
                <a:ea typeface="ＭＳ Ｐ明朝" pitchFamily="18" charset="-128"/>
              </a:rPr>
              <a:t>新阪急ホテル</a:t>
            </a:r>
            <a:endParaRPr kumimoji="1" lang="en-US" altLang="ja-JP" sz="900" dirty="0" smtClean="0">
              <a:solidFill>
                <a:schemeClr val="tx1"/>
              </a:solidFill>
              <a:latin typeface="ＭＳ Ｐ明朝" pitchFamily="18" charset="-128"/>
              <a:ea typeface="ＭＳ Ｐ明朝" pitchFamily="18" charset="-128"/>
            </a:endParaRPr>
          </a:p>
          <a:p>
            <a:r>
              <a:rPr lang="ja-JP" altLang="en-US" sz="900" dirty="0" smtClean="0">
                <a:solidFill>
                  <a:schemeClr val="tx1"/>
                </a:solidFill>
                <a:latin typeface="ＭＳ Ｐ明朝" pitchFamily="18" charset="-128"/>
                <a:ea typeface="ＭＳ Ｐ明朝" pitchFamily="18" charset="-128"/>
              </a:rPr>
              <a:t>・大阪国際空港行き</a:t>
            </a:r>
            <a:endParaRPr lang="en-US" altLang="ja-JP" sz="900" dirty="0" smtClean="0">
              <a:solidFill>
                <a:schemeClr val="tx1"/>
              </a:solidFill>
              <a:latin typeface="ＭＳ Ｐ明朝" pitchFamily="18" charset="-128"/>
              <a:ea typeface="ＭＳ Ｐ明朝" pitchFamily="18" charset="-128"/>
            </a:endParaRPr>
          </a:p>
          <a:p>
            <a:r>
              <a:rPr kumimoji="1" lang="ja-JP" altLang="en-US" sz="900" dirty="0" smtClean="0">
                <a:solidFill>
                  <a:schemeClr val="tx1"/>
                </a:solidFill>
                <a:latin typeface="ＭＳ Ｐ明朝" pitchFamily="18" charset="-128"/>
                <a:ea typeface="ＭＳ Ｐ明朝" pitchFamily="18" charset="-128"/>
              </a:rPr>
              <a:t>　　ハービス大阪、新阪急ホテル、</a:t>
            </a:r>
            <a:endParaRPr kumimoji="1" lang="en-US" altLang="ja-JP" sz="900" dirty="0" smtClean="0">
              <a:solidFill>
                <a:schemeClr val="tx1"/>
              </a:solidFill>
              <a:latin typeface="ＭＳ Ｐ明朝" pitchFamily="18" charset="-128"/>
              <a:ea typeface="ＭＳ Ｐ明朝" pitchFamily="18" charset="-128"/>
            </a:endParaRPr>
          </a:p>
          <a:p>
            <a:r>
              <a:rPr lang="ja-JP" altLang="en-US" sz="900" dirty="0" smtClean="0">
                <a:solidFill>
                  <a:schemeClr val="tx1"/>
                </a:solidFill>
                <a:latin typeface="ＭＳ Ｐ明朝" pitchFamily="18" charset="-128"/>
                <a:ea typeface="ＭＳ Ｐ明朝" pitchFamily="18" charset="-128"/>
              </a:rPr>
              <a:t>　　</a:t>
            </a:r>
            <a:r>
              <a:rPr kumimoji="1" lang="ja-JP" altLang="en-US" sz="900" dirty="0" smtClean="0">
                <a:solidFill>
                  <a:schemeClr val="tx1"/>
                </a:solidFill>
                <a:latin typeface="ＭＳ Ｐ明朝" pitchFamily="18" charset="-128"/>
                <a:ea typeface="ＭＳ Ｐ明朝" pitchFamily="18" charset="-128"/>
              </a:rPr>
              <a:t>大阪マルビル</a:t>
            </a:r>
            <a:endParaRPr kumimoji="1" lang="ja-JP" altLang="en-US" sz="900" dirty="0">
              <a:solidFill>
                <a:schemeClr val="tx1"/>
              </a:solidFill>
              <a:latin typeface="ＭＳ Ｐ明朝" pitchFamily="18" charset="-128"/>
              <a:ea typeface="ＭＳ Ｐ明朝" pitchFamily="18" charset="-128"/>
            </a:endParaRPr>
          </a:p>
        </p:txBody>
      </p:sp>
      <p:sp>
        <p:nvSpPr>
          <p:cNvPr id="203" name="正方形/長方形 202"/>
          <p:cNvSpPr/>
          <p:nvPr/>
        </p:nvSpPr>
        <p:spPr>
          <a:xfrm>
            <a:off x="128464" y="476672"/>
            <a:ext cx="1380506" cy="338554"/>
          </a:xfrm>
          <a:prstGeom prst="rect">
            <a:avLst/>
          </a:prstGeom>
        </p:spPr>
        <p:txBody>
          <a:bodyPr wrap="none">
            <a:spAutoFit/>
          </a:bodyPr>
          <a:lstStyle/>
          <a:p>
            <a:r>
              <a:rPr lang="ja-JP" altLang="en-US" sz="1600" dirty="0" smtClean="0"/>
              <a:t>＜めざす姿＞</a:t>
            </a:r>
            <a:endParaRPr lang="en-US" altLang="ja-JP" sz="1600" dirty="0" smtClean="0"/>
          </a:p>
        </p:txBody>
      </p:sp>
      <p:sp>
        <p:nvSpPr>
          <p:cNvPr id="204" name="スライド番号プレースホルダ 203"/>
          <p:cNvSpPr>
            <a:spLocks noGrp="1"/>
          </p:cNvSpPr>
          <p:nvPr>
            <p:ph type="sldNum" sz="quarter" idx="12"/>
          </p:nvPr>
        </p:nvSpPr>
        <p:spPr/>
        <p:txBody>
          <a:bodyPr/>
          <a:lstStyle/>
          <a:p>
            <a:fld id="{37EF5067-3AB7-4642-9103-42CBD40CC6D9}" type="slidenum">
              <a:rPr kumimoji="1" lang="ja-JP" altLang="en-US" smtClean="0"/>
              <a:pPr/>
              <a:t>13</a:t>
            </a:fld>
            <a:endParaRPr kumimoji="1" lang="ja-JP" altLang="en-US" dirty="0"/>
          </a:p>
        </p:txBody>
      </p:sp>
    </p:spTree>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スライド番号プレースホルダ 107"/>
          <p:cNvSpPr>
            <a:spLocks noGrp="1"/>
          </p:cNvSpPr>
          <p:nvPr>
            <p:ph type="sldNum" sz="quarter" idx="12"/>
          </p:nvPr>
        </p:nvSpPr>
        <p:spPr/>
        <p:txBody>
          <a:bodyPr/>
          <a:lstStyle/>
          <a:p>
            <a:fld id="{37EF5067-3AB7-4642-9103-42CBD40CC6D9}" type="slidenum">
              <a:rPr kumimoji="1" lang="ja-JP" altLang="en-US" smtClean="0"/>
              <a:pPr/>
              <a:t>130</a:t>
            </a:fld>
            <a:endParaRPr kumimoji="1" lang="ja-JP" altLang="en-US" dirty="0"/>
          </a:p>
        </p:txBody>
      </p:sp>
      <p:pic>
        <p:nvPicPr>
          <p:cNvPr id="125954"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123825" y="268288"/>
            <a:ext cx="9656763" cy="6321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22667107"/>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正方形/長方形 28"/>
          <p:cNvSpPr/>
          <p:nvPr/>
        </p:nvSpPr>
        <p:spPr>
          <a:xfrm>
            <a:off x="194474" y="601367"/>
            <a:ext cx="2867381" cy="594313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108000" lvl="0" indent="-144000"/>
            <a:endParaRPr lang="en-US" altLang="ja-JP" sz="1200" dirty="0" smtClean="0">
              <a:solidFill>
                <a:schemeClr val="tx1"/>
              </a:solidFill>
              <a:latin typeface="+mn-ea"/>
            </a:endParaRPr>
          </a:p>
          <a:p>
            <a:endParaRPr lang="en-US" altLang="ja-JP" sz="1200" dirty="0" smtClean="0">
              <a:solidFill>
                <a:schemeClr val="tx1"/>
              </a:solidFill>
              <a:latin typeface="+mn-ea"/>
            </a:endParaRPr>
          </a:p>
          <a:p>
            <a:pPr marL="72000" indent="-457200"/>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itchFamily="50" charset="-128"/>
              </a:rPr>
              <a:t>・国内外から多くの来訪者がある観光拠点</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itchFamily="50" charset="-128"/>
            </a:endParaRPr>
          </a:p>
          <a:p>
            <a:pPr marL="72000" indent="-457200"/>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itchFamily="50" charset="-128"/>
              </a:rPr>
              <a:t>・都心の中にあって、貴重な緑のオアシスとしての都市公園</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itchFamily="50" charset="-128"/>
            </a:endParaRPr>
          </a:p>
          <a:p>
            <a:pPr marL="72000" indent="-457200"/>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itchFamily="50" charset="-128"/>
              </a:rPr>
              <a:t>・特別史跡として、重要文化財などを有する歴史公園</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itchFamily="50" charset="-128"/>
            </a:endParaRPr>
          </a:p>
          <a:p>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itchFamily="50" charset="-128"/>
            </a:endParaRPr>
          </a:p>
          <a:p>
            <a:pPr marL="108000" indent="-457200"/>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itchFamily="50" charset="-128"/>
              </a:rPr>
              <a:t>・多くの観光客が集まる観光地としては、そのポテンシャルを活かしきれていない。</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itchFamily="50" charset="-128"/>
            </a:endParaRPr>
          </a:p>
          <a:p>
            <a:pPr marL="108000" indent="-457200"/>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itchFamily="50" charset="-128"/>
              </a:rPr>
              <a:t>・多くの観光客を受け入れるだけの観光拠点として、サービス施設やにぎわい施設、移動補助などが十分でない。</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itchFamily="50" charset="-128"/>
            </a:endParaRPr>
          </a:p>
          <a:p>
            <a:pPr marL="108000" indent="-457200"/>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itchFamily="50" charset="-128"/>
            </a:endParaRPr>
          </a:p>
          <a:p>
            <a:pPr marL="108000" indent="-457200"/>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itchFamily="50" charset="-128"/>
              </a:rPr>
              <a:t>・天守閣入館者数</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itchFamily="50" charset="-128"/>
            </a:endParaRPr>
          </a:p>
          <a:p>
            <a:pPr marL="108000" indent="-457200"/>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itchFamily="50" charset="-128"/>
              </a:rPr>
              <a:t>　</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itchFamily="50" charset="-128"/>
              </a:rPr>
              <a:t>2013</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itchFamily="50" charset="-128"/>
              </a:rPr>
              <a:t>年度実績　約</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itchFamily="50" charset="-128"/>
              </a:rPr>
              <a:t>155</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itchFamily="50" charset="-128"/>
              </a:rPr>
              <a:t>万人</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itchFamily="50" charset="-128"/>
            </a:endParaRPr>
          </a:p>
          <a:p>
            <a:endParaRPr lang="en-US" altLang="ja-JP" sz="1200" dirty="0" smtClean="0">
              <a:solidFill>
                <a:schemeClr val="tx1"/>
              </a:solidFill>
              <a:latin typeface="+mn-ea"/>
              <a:cs typeface="Meiryo UI" pitchFamily="50" charset="-128"/>
            </a:endParaRPr>
          </a:p>
        </p:txBody>
      </p:sp>
      <p:sp>
        <p:nvSpPr>
          <p:cNvPr id="30" name="正方形/長方形 29"/>
          <p:cNvSpPr/>
          <p:nvPr/>
        </p:nvSpPr>
        <p:spPr>
          <a:xfrm>
            <a:off x="6864529" y="601367"/>
            <a:ext cx="2847000" cy="2484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endParaRPr lang="en-US" altLang="ja-JP" sz="1100" dirty="0" smtClean="0">
              <a:solidFill>
                <a:schemeClr val="tx1"/>
              </a:solidFill>
              <a:latin typeface="+mn-ea"/>
            </a:endParaRPr>
          </a:p>
          <a:p>
            <a:pPr>
              <a:lnSpc>
                <a:spcPts val="1000"/>
              </a:lnSpc>
            </a:pPr>
            <a:endParaRPr lang="en-US" altLang="ja-JP" sz="1100" dirty="0">
              <a:solidFill>
                <a:schemeClr val="tx1"/>
              </a:solidFill>
              <a:latin typeface="+mn-ea"/>
            </a:endParaRPr>
          </a:p>
          <a:p>
            <a:pPr marL="216000" indent="-180000"/>
            <a:r>
              <a:rPr lang="en-US" altLang="ja-JP" sz="1100" dirty="0" smtClean="0">
                <a:solidFill>
                  <a:schemeClr val="tx1"/>
                </a:solidFill>
                <a:latin typeface="ＭＳ Ｐゴシック" panose="020B0600070205080204" pitchFamily="50" charset="-128"/>
                <a:ea typeface="ＭＳ Ｐゴシック" panose="020B0600070205080204" pitchFamily="50" charset="-128"/>
              </a:rPr>
              <a:t>【</a:t>
            </a:r>
            <a:r>
              <a:rPr lang="ja-JP" altLang="en-US" sz="1100" dirty="0" smtClean="0">
                <a:solidFill>
                  <a:schemeClr val="tx1"/>
                </a:solidFill>
                <a:latin typeface="ＭＳ Ｐゴシック" panose="020B0600070205080204" pitchFamily="50" charset="-128"/>
                <a:ea typeface="ＭＳ Ｐゴシック" panose="020B0600070205080204" pitchFamily="50" charset="-128"/>
              </a:rPr>
              <a:t>取り組みの方向性</a:t>
            </a:r>
            <a:r>
              <a:rPr lang="en-US" altLang="ja-JP" sz="1100" dirty="0" smtClean="0">
                <a:solidFill>
                  <a:schemeClr val="tx1"/>
                </a:solidFill>
                <a:latin typeface="ＭＳ Ｐゴシック" panose="020B0600070205080204" pitchFamily="50" charset="-128"/>
                <a:ea typeface="ＭＳ Ｐゴシック" panose="020B0600070205080204" pitchFamily="50" charset="-128"/>
              </a:rPr>
              <a:t>】</a:t>
            </a:r>
          </a:p>
          <a:p>
            <a:pPr marL="216000" lvl="0" indent="-180000">
              <a:buFont typeface="Wingdings" pitchFamily="2" charset="2"/>
              <a:buChar char="l"/>
            </a:pPr>
            <a:r>
              <a:rPr lang="ja-JP" altLang="en-US" sz="1100" dirty="0" smtClean="0">
                <a:solidFill>
                  <a:schemeClr val="tx1"/>
                </a:solidFill>
                <a:latin typeface="ＭＳ Ｐ明朝" panose="02020600040205080304" pitchFamily="18" charset="-128"/>
                <a:ea typeface="ＭＳ Ｐ明朝" panose="02020600040205080304" pitchFamily="18" charset="-128"/>
              </a:rPr>
              <a:t>民間活力（資金）の導入により、既存施設の改修・改築や、魅力的な賑わい施設を整備し、観光客や公園利用者が満足できる公園としていく。</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216000" lvl="0" indent="-180000">
              <a:buFont typeface="Wingdings" pitchFamily="2" charset="2"/>
              <a:buChar char="l"/>
            </a:pPr>
            <a:r>
              <a:rPr lang="ja-JP" altLang="en-US" sz="1100" dirty="0" smtClean="0">
                <a:solidFill>
                  <a:schemeClr val="tx1"/>
                </a:solidFill>
                <a:latin typeface="ＭＳ Ｐ明朝" panose="02020600040205080304" pitchFamily="18" charset="-128"/>
                <a:ea typeface="ＭＳ Ｐ明朝" panose="02020600040205080304" pitchFamily="18" charset="-128"/>
              </a:rPr>
              <a:t>ＰＭＯ事業者の事業実施により収益を生み出し、その収益を公園全体の管理へ還元し、市が支出する業務代行料に依らない、独立した管理運営を行う。</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216000" lvl="0" indent="-180000">
              <a:buFont typeface="Wingdings" pitchFamily="2" charset="2"/>
              <a:buChar char="l"/>
            </a:pPr>
            <a:r>
              <a:rPr lang="ja-JP" altLang="en-US" sz="1100" dirty="0" smtClean="0">
                <a:solidFill>
                  <a:schemeClr val="tx1"/>
                </a:solidFill>
                <a:latin typeface="ＭＳ Ｐ明朝" panose="02020600040205080304" pitchFamily="18" charset="-128"/>
                <a:ea typeface="ＭＳ Ｐ明朝" panose="02020600040205080304" pitchFamily="18" charset="-128"/>
              </a:rPr>
              <a:t>収益の一部を市への納付金として還元させる。</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p:txBody>
      </p:sp>
      <p:sp>
        <p:nvSpPr>
          <p:cNvPr id="31" name="正方形/長方形 30"/>
          <p:cNvSpPr/>
          <p:nvPr/>
        </p:nvSpPr>
        <p:spPr>
          <a:xfrm>
            <a:off x="3475953" y="600975"/>
            <a:ext cx="3159000" cy="594313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endParaRPr lang="en-US" altLang="ja-JP" sz="1200" dirty="0" smtClean="0">
              <a:solidFill>
                <a:schemeClr val="tx1"/>
              </a:solidFill>
              <a:latin typeface="+mn-ea"/>
            </a:endParaRPr>
          </a:p>
          <a:p>
            <a:endParaRPr lang="en-US" altLang="ja-JP" sz="1200" dirty="0" smtClean="0">
              <a:solidFill>
                <a:schemeClr val="tx1"/>
              </a:solidFill>
              <a:latin typeface="+mn-ea"/>
            </a:endParaRPr>
          </a:p>
          <a:p>
            <a:r>
              <a:rPr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lang="ja-JP" altLang="en-US" sz="1200" dirty="0" smtClean="0">
                <a:solidFill>
                  <a:schemeClr val="tx1"/>
                </a:solidFill>
                <a:latin typeface="ＭＳ Ｐゴシック" panose="020B0600070205080204" pitchFamily="50" charset="-128"/>
                <a:ea typeface="ＭＳ Ｐゴシック" panose="020B0600070205080204" pitchFamily="50" charset="-128"/>
              </a:rPr>
              <a:t>大阪城公園パークマネジメント事業</a:t>
            </a:r>
            <a:r>
              <a:rPr lang="en-US" altLang="ja-JP" sz="1200" dirty="0" smtClean="0">
                <a:solidFill>
                  <a:schemeClr val="tx1"/>
                </a:solidFill>
                <a:latin typeface="ＭＳ Ｐゴシック" panose="020B0600070205080204" pitchFamily="50" charset="-128"/>
                <a:ea typeface="ＭＳ Ｐゴシック" panose="020B0600070205080204" pitchFamily="50" charset="-128"/>
              </a:rPr>
              <a:t>】</a:t>
            </a:r>
          </a:p>
          <a:p>
            <a:pPr>
              <a:lnSpc>
                <a:spcPts val="500"/>
              </a:lnSpc>
            </a:pPr>
            <a:endParaRPr lang="en-US" altLang="ja-JP" sz="1200" dirty="0" smtClean="0">
              <a:solidFill>
                <a:schemeClr val="tx1"/>
              </a:solidFill>
              <a:latin typeface="+mn-ea"/>
            </a:endParaRPr>
          </a:p>
          <a:p>
            <a:pPr marL="72000" indent="-144000"/>
            <a:r>
              <a:rPr lang="ja-JP" altLang="en-US" sz="1200" dirty="0" smtClean="0">
                <a:solidFill>
                  <a:schemeClr val="tx1"/>
                </a:solidFill>
                <a:latin typeface="ＭＳ Ｐ明朝" panose="02020600040205080304" pitchFamily="18" charset="-128"/>
                <a:ea typeface="ＭＳ Ｐ明朝" panose="02020600040205080304" pitchFamily="18" charset="-128"/>
              </a:rPr>
              <a:t>・民間事業者によるパークマネジメント事業（ＰＭＯ事業）を導入し、新たな魅力ある施設整備や事業実施によりにぎわいを創出する。</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72000" indent="-144000">
              <a:lnSpc>
                <a:spcPts val="500"/>
              </a:lnSpc>
            </a:pP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72000" indent="-144000"/>
            <a:r>
              <a:rPr lang="ja-JP" altLang="en-US" sz="1200" dirty="0" smtClean="0">
                <a:solidFill>
                  <a:schemeClr val="tx1"/>
                </a:solidFill>
                <a:latin typeface="ＭＳ Ｐ明朝" panose="02020600040205080304" pitchFamily="18" charset="-128"/>
                <a:ea typeface="ＭＳ Ｐ明朝" panose="02020600040205080304" pitchFamily="18" charset="-128"/>
              </a:rPr>
              <a:t>・公園や公園施設について指定管理者として管理運営を行いながら、既存施設の改修・改築や新たな施設の整備、魅力ある事業を実施する。</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a:lnSpc>
                <a:spcPts val="1700"/>
              </a:lnSpc>
            </a:pPr>
            <a:endParaRPr lang="en-US" altLang="ja-JP" sz="1200" dirty="0" smtClean="0">
              <a:solidFill>
                <a:schemeClr val="tx1"/>
              </a:solidFill>
              <a:latin typeface="+mn-ea"/>
            </a:endParaRPr>
          </a:p>
          <a:p>
            <a:r>
              <a:rPr lang="en-US" altLang="ja-JP" sz="1200" dirty="0" smtClean="0">
                <a:solidFill>
                  <a:schemeClr val="tx1"/>
                </a:solidFill>
                <a:latin typeface="ＭＳ Ｐゴシック" panose="020B0600070205080204" pitchFamily="50" charset="-128"/>
                <a:ea typeface="ＭＳ Ｐゴシック" panose="020B0600070205080204" pitchFamily="50" charset="-128"/>
              </a:rPr>
              <a:t>【</a:t>
            </a:r>
            <a:r>
              <a:rPr lang="ja-JP" altLang="en-US" sz="1200" dirty="0" smtClean="0">
                <a:solidFill>
                  <a:schemeClr val="tx1"/>
                </a:solidFill>
                <a:latin typeface="ＭＳ Ｐゴシック" panose="020B0600070205080204" pitchFamily="50" charset="-128"/>
                <a:ea typeface="ＭＳ Ｐゴシック" panose="020B0600070205080204" pitchFamily="50" charset="-128"/>
              </a:rPr>
              <a:t>ＰＭＯで実施する魅力向上事業</a:t>
            </a:r>
            <a:r>
              <a:rPr lang="en-US" altLang="ja-JP" sz="1200" dirty="0" smtClean="0">
                <a:solidFill>
                  <a:schemeClr val="tx1"/>
                </a:solidFill>
                <a:latin typeface="ＭＳ Ｐゴシック" panose="020B0600070205080204" pitchFamily="50" charset="-128"/>
                <a:ea typeface="ＭＳ Ｐゴシック" panose="020B0600070205080204" pitchFamily="50" charset="-128"/>
              </a:rPr>
              <a:t>】</a:t>
            </a:r>
          </a:p>
          <a:p>
            <a:pPr>
              <a:lnSpc>
                <a:spcPts val="500"/>
              </a:lnSpc>
            </a:pPr>
            <a:endParaRPr lang="en-US" altLang="ja-JP" sz="1200" dirty="0" smtClean="0">
              <a:solidFill>
                <a:schemeClr val="tx1"/>
              </a:solidFill>
              <a:latin typeface="+mn-ea"/>
            </a:endParaRPr>
          </a:p>
          <a:p>
            <a:r>
              <a:rPr lang="ja-JP" altLang="en-US" sz="1200" dirty="0" smtClean="0">
                <a:solidFill>
                  <a:schemeClr val="tx1"/>
                </a:solidFill>
                <a:latin typeface="ＭＳ Ｐ明朝" panose="02020600040205080304" pitchFamily="18" charset="-128"/>
                <a:ea typeface="ＭＳ Ｐ明朝" panose="02020600040205080304" pitchFamily="18" charset="-128"/>
              </a:rPr>
              <a:t>・既存施設の活用</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r>
              <a:rPr lang="ja-JP" altLang="en-US" sz="1200" dirty="0" smtClean="0">
                <a:solidFill>
                  <a:schemeClr val="tx1"/>
                </a:solidFill>
                <a:latin typeface="ＭＳ Ｐ明朝" panose="02020600040205080304" pitchFamily="18" charset="-128"/>
                <a:ea typeface="ＭＳ Ｐ明朝" panose="02020600040205080304" pitchFamily="18" charset="-128"/>
              </a:rPr>
              <a:t>　　もと博物館、迎賓館、売店等</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a:lnSpc>
                <a:spcPts val="500"/>
              </a:lnSpc>
            </a:pP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r>
              <a:rPr lang="ja-JP" altLang="en-US" sz="1200" dirty="0" smtClean="0">
                <a:solidFill>
                  <a:schemeClr val="tx1"/>
                </a:solidFill>
                <a:latin typeface="ＭＳ Ｐ明朝" panose="02020600040205080304" pitchFamily="18" charset="-128"/>
                <a:ea typeface="ＭＳ Ｐ明朝" panose="02020600040205080304" pitchFamily="18" charset="-128"/>
              </a:rPr>
              <a:t>・新規施設の整備</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r>
              <a:rPr lang="ja-JP" altLang="en-US" sz="1200" dirty="0" smtClean="0">
                <a:solidFill>
                  <a:schemeClr val="tx1"/>
                </a:solidFill>
                <a:latin typeface="ＭＳ Ｐ明朝" panose="02020600040205080304" pitchFamily="18" charset="-128"/>
                <a:ea typeface="ＭＳ Ｐ明朝" panose="02020600040205080304" pitchFamily="18" charset="-128"/>
              </a:rPr>
              <a:t>　　大阪城公園駅前、森ノ宮駅前</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a:lnSpc>
                <a:spcPts val="500"/>
              </a:lnSpc>
            </a:pP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r>
              <a:rPr lang="ja-JP" altLang="en-US" sz="1200" dirty="0" smtClean="0">
                <a:solidFill>
                  <a:schemeClr val="tx1"/>
                </a:solidFill>
                <a:latin typeface="ＭＳ Ｐ明朝" panose="02020600040205080304" pitchFamily="18" charset="-128"/>
                <a:ea typeface="ＭＳ Ｐ明朝" panose="02020600040205080304" pitchFamily="18" charset="-128"/>
              </a:rPr>
              <a:t>・園内交通の整備</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216000" indent="-457200"/>
            <a:r>
              <a:rPr lang="ja-JP" altLang="en-US" sz="1200" dirty="0" smtClean="0">
                <a:solidFill>
                  <a:schemeClr val="tx1"/>
                </a:solidFill>
                <a:latin typeface="ＭＳ Ｐ明朝" panose="02020600040205080304" pitchFamily="18" charset="-128"/>
                <a:ea typeface="ＭＳ Ｐ明朝" panose="02020600040205080304" pitchFamily="18" charset="-128"/>
              </a:rPr>
              <a:t>　　園内を巡る周遊バス、周辺駅からのシャトルバス</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216000" indent="-457200">
              <a:lnSpc>
                <a:spcPts val="500"/>
              </a:lnSpc>
            </a:pP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216000" indent="-457200"/>
            <a:r>
              <a:rPr lang="ja-JP" altLang="en-US" sz="1200" dirty="0" smtClean="0">
                <a:solidFill>
                  <a:schemeClr val="tx1"/>
                </a:solidFill>
                <a:latin typeface="ＭＳ Ｐ明朝" panose="02020600040205080304" pitchFamily="18" charset="-128"/>
                <a:ea typeface="ＭＳ Ｐ明朝" panose="02020600040205080304" pitchFamily="18" charset="-128"/>
              </a:rPr>
              <a:t>・集客イベントの実施</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216000" indent="-457200"/>
            <a:r>
              <a:rPr lang="ja-JP" altLang="en-US" sz="1200" dirty="0" smtClean="0">
                <a:solidFill>
                  <a:schemeClr val="tx1"/>
                </a:solidFill>
                <a:latin typeface="ＭＳ Ｐ明朝" panose="02020600040205080304" pitchFamily="18" charset="-128"/>
                <a:ea typeface="ＭＳ Ｐ明朝" panose="02020600040205080304" pitchFamily="18" charset="-128"/>
              </a:rPr>
              <a:t>　　西の丸庭園、本丸広場、太陽の広場</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endParaRPr lang="en-US" altLang="ja-JP" sz="1200" dirty="0" smtClean="0">
              <a:solidFill>
                <a:schemeClr val="tx1"/>
              </a:solidFill>
              <a:latin typeface="ＭＳ Ｐ明朝" panose="02020600040205080304" pitchFamily="18" charset="-128"/>
              <a:ea typeface="ＭＳ Ｐ明朝" panose="02020600040205080304" pitchFamily="18" charset="-128"/>
            </a:endParaRPr>
          </a:p>
        </p:txBody>
      </p:sp>
      <p:sp>
        <p:nvSpPr>
          <p:cNvPr id="32" name="右矢印 31"/>
          <p:cNvSpPr/>
          <p:nvPr/>
        </p:nvSpPr>
        <p:spPr>
          <a:xfrm>
            <a:off x="3129646" y="3625706"/>
            <a:ext cx="320136" cy="1170107"/>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194471" y="601367"/>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600" b="1" dirty="0" smtClean="0">
                <a:latin typeface="ＭＳ Ｐゴシック" panose="020B0600070205080204" pitchFamily="50" charset="-128"/>
                <a:ea typeface="ＭＳ Ｐゴシック" panose="020B0600070205080204" pitchFamily="50" charset="-128"/>
              </a:rPr>
              <a:t>現状・課題</a:t>
            </a:r>
            <a:endParaRPr kumimoji="1" lang="ja-JP" altLang="en-US" sz="1600" b="1" dirty="0">
              <a:latin typeface="ＭＳ Ｐゴシック" panose="020B0600070205080204" pitchFamily="50" charset="-128"/>
              <a:ea typeface="ＭＳ Ｐゴシック" panose="020B0600070205080204" pitchFamily="50" charset="-128"/>
            </a:endParaRPr>
          </a:p>
        </p:txBody>
      </p:sp>
      <p:sp>
        <p:nvSpPr>
          <p:cNvPr id="38" name="正方形/長方形 37"/>
          <p:cNvSpPr/>
          <p:nvPr/>
        </p:nvSpPr>
        <p:spPr>
          <a:xfrm>
            <a:off x="6864527" y="601367"/>
            <a:ext cx="1755000"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latin typeface="ＭＳ Ｐゴシック" panose="020B0600070205080204" pitchFamily="50" charset="-128"/>
                <a:ea typeface="ＭＳ Ｐゴシック" panose="020B0600070205080204" pitchFamily="50" charset="-128"/>
              </a:rPr>
              <a:t>改革方針</a:t>
            </a:r>
            <a:endParaRPr kumimoji="1" lang="ja-JP" altLang="en-US" sz="1200" b="1" dirty="0">
              <a:latin typeface="ＭＳ Ｐゴシック" panose="020B0600070205080204" pitchFamily="50" charset="-128"/>
              <a:ea typeface="ＭＳ Ｐゴシック" panose="020B0600070205080204" pitchFamily="50" charset="-128"/>
            </a:endParaRPr>
          </a:p>
        </p:txBody>
      </p:sp>
      <p:sp>
        <p:nvSpPr>
          <p:cNvPr id="39" name="正方形/長方形 38"/>
          <p:cNvSpPr/>
          <p:nvPr/>
        </p:nvSpPr>
        <p:spPr>
          <a:xfrm>
            <a:off x="3481155" y="601367"/>
            <a:ext cx="136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latin typeface="ＭＳ Ｐゴシック" panose="020B0600070205080204" pitchFamily="50" charset="-128"/>
                <a:ea typeface="ＭＳ Ｐゴシック" panose="020B0600070205080204" pitchFamily="50" charset="-128"/>
              </a:rPr>
              <a:t>将来像</a:t>
            </a:r>
            <a:endParaRPr kumimoji="1" lang="ja-JP" altLang="en-US" sz="1600" b="1" dirty="0">
              <a:latin typeface="ＭＳ Ｐゴシック" panose="020B0600070205080204" pitchFamily="50" charset="-128"/>
              <a:ea typeface="ＭＳ Ｐゴシック" panose="020B0600070205080204" pitchFamily="50" charset="-128"/>
            </a:endParaRPr>
          </a:p>
        </p:txBody>
      </p:sp>
      <p:sp>
        <p:nvSpPr>
          <p:cNvPr id="37" name="正方形/長方形 36"/>
          <p:cNvSpPr/>
          <p:nvPr/>
        </p:nvSpPr>
        <p:spPr>
          <a:xfrm>
            <a:off x="6864527" y="3193999"/>
            <a:ext cx="1755000"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latin typeface="ＭＳ Ｐゴシック" panose="020B0600070205080204" pitchFamily="50" charset="-128"/>
                <a:ea typeface="ＭＳ Ｐゴシック" panose="020B0600070205080204" pitchFamily="50" charset="-128"/>
              </a:rPr>
              <a:t>これまでの取り組み</a:t>
            </a:r>
            <a:endParaRPr kumimoji="1" lang="ja-JP" altLang="en-US" sz="1200" b="1" dirty="0">
              <a:latin typeface="ＭＳ Ｐゴシック" panose="020B0600070205080204" pitchFamily="50" charset="-128"/>
              <a:ea typeface="ＭＳ Ｐゴシック" panose="020B0600070205080204" pitchFamily="50" charset="-128"/>
            </a:endParaRPr>
          </a:p>
        </p:txBody>
      </p:sp>
      <p:sp>
        <p:nvSpPr>
          <p:cNvPr id="16" name="正方形/長方形 15"/>
          <p:cNvSpPr/>
          <p:nvPr/>
        </p:nvSpPr>
        <p:spPr>
          <a:xfrm>
            <a:off x="6864528" y="3193998"/>
            <a:ext cx="2847000" cy="335920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endParaRPr lang="en-US" altLang="ja-JP" sz="1100" dirty="0" smtClean="0">
              <a:solidFill>
                <a:schemeClr val="tx1"/>
              </a:solidFill>
              <a:latin typeface="+mn-ea"/>
            </a:endParaRPr>
          </a:p>
          <a:p>
            <a:pPr>
              <a:lnSpc>
                <a:spcPts val="1000"/>
              </a:lnSpc>
            </a:pPr>
            <a:endParaRPr lang="en-US" altLang="ja-JP" sz="1100" dirty="0" smtClean="0">
              <a:solidFill>
                <a:schemeClr val="tx1"/>
              </a:solidFill>
              <a:latin typeface="+mn-ea"/>
            </a:endParaRPr>
          </a:p>
          <a:p>
            <a:r>
              <a:rPr lang="en-US" altLang="ja-JP" sz="1100" dirty="0" smtClean="0">
                <a:solidFill>
                  <a:schemeClr val="tx1"/>
                </a:solidFill>
                <a:latin typeface="ＭＳ Ｐゴシック" panose="020B0600070205080204" pitchFamily="50" charset="-128"/>
                <a:ea typeface="ＭＳ Ｐゴシック" panose="020B0600070205080204" pitchFamily="50" charset="-128"/>
              </a:rPr>
              <a:t>【</a:t>
            </a:r>
            <a:r>
              <a:rPr lang="ja-JP" altLang="en-US" sz="1100" dirty="0" smtClean="0">
                <a:solidFill>
                  <a:schemeClr val="tx1"/>
                </a:solidFill>
                <a:latin typeface="ＭＳ Ｐゴシック" panose="020B0600070205080204" pitchFamily="50" charset="-128"/>
                <a:ea typeface="ＭＳ Ｐゴシック" panose="020B0600070205080204" pitchFamily="50" charset="-128"/>
              </a:rPr>
              <a:t>事業導入に向けた事前事業提案</a:t>
            </a:r>
            <a:r>
              <a:rPr lang="en-US" altLang="ja-JP" sz="1100" dirty="0" smtClean="0">
                <a:solidFill>
                  <a:schemeClr val="tx1"/>
                </a:solidFill>
                <a:latin typeface="ＭＳ Ｐゴシック" panose="020B0600070205080204" pitchFamily="50" charset="-128"/>
                <a:ea typeface="ＭＳ Ｐゴシック" panose="020B0600070205080204" pitchFamily="50" charset="-128"/>
              </a:rPr>
              <a:t>】</a:t>
            </a:r>
          </a:p>
          <a:p>
            <a:pPr marL="216000" lvl="0" indent="-180000">
              <a:buFont typeface="Wingdings" pitchFamily="2" charset="2"/>
              <a:buChar char="l"/>
            </a:pPr>
            <a:r>
              <a:rPr lang="ja-JP" altLang="en-US" sz="1100" dirty="0" smtClean="0">
                <a:solidFill>
                  <a:schemeClr val="tx1"/>
                </a:solidFill>
                <a:latin typeface="ＭＳ Ｐ明朝" panose="02020600040205080304" pitchFamily="18" charset="-128"/>
                <a:ea typeface="ＭＳ Ｐ明朝" panose="02020600040205080304" pitchFamily="18" charset="-128"/>
              </a:rPr>
              <a:t>ＰＭＯ事業の導入に先駆けて、</a:t>
            </a:r>
            <a:r>
              <a:rPr lang="ja-JP" altLang="ja-JP" sz="1100" dirty="0" smtClean="0">
                <a:solidFill>
                  <a:schemeClr val="tx1"/>
                </a:solidFill>
                <a:latin typeface="ＭＳ Ｐ明朝" panose="02020600040205080304" pitchFamily="18" charset="-128"/>
                <a:ea typeface="ＭＳ Ｐ明朝" panose="02020600040205080304" pitchFamily="18" charset="-128"/>
              </a:rPr>
              <a:t>関係法令に沿って設置可能な施設及び実施可能な事業を把握するために関係省庁との事前協議を行う</a:t>
            </a:r>
            <a:r>
              <a:rPr lang="ja-JP" altLang="en-US" sz="1100" dirty="0" smtClean="0">
                <a:solidFill>
                  <a:schemeClr val="tx1"/>
                </a:solidFill>
                <a:latin typeface="ＭＳ Ｐ明朝" panose="02020600040205080304" pitchFamily="18" charset="-128"/>
                <a:ea typeface="ＭＳ Ｐ明朝" panose="02020600040205080304" pitchFamily="18" charset="-128"/>
              </a:rPr>
              <a:t>ことと</a:t>
            </a:r>
            <a:r>
              <a:rPr lang="ja-JP" altLang="ja-JP" sz="1100" dirty="0" smtClean="0">
                <a:solidFill>
                  <a:schemeClr val="tx1"/>
                </a:solidFill>
                <a:latin typeface="ＭＳ Ｐ明朝" panose="02020600040205080304" pitchFamily="18" charset="-128"/>
                <a:ea typeface="ＭＳ Ｐ明朝" panose="02020600040205080304" pitchFamily="18" charset="-128"/>
              </a:rPr>
              <a:t>、民間事業者のＰＭＯ事業への参画意向や事業ニーズを把握することを目的として</a:t>
            </a:r>
            <a:r>
              <a:rPr lang="ja-JP" altLang="en-US" sz="1100" dirty="0" smtClean="0">
                <a:solidFill>
                  <a:schemeClr val="tx1"/>
                </a:solidFill>
                <a:latin typeface="ＭＳ Ｐ明朝" panose="02020600040205080304" pitchFamily="18" charset="-128"/>
                <a:ea typeface="ＭＳ Ｐ明朝" panose="02020600040205080304" pitchFamily="18" charset="-128"/>
              </a:rPr>
              <a:t>、事前事業提案募集を行った。</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216000" lvl="0" indent="-180000">
              <a:buFont typeface="Wingdings" pitchFamily="2" charset="2"/>
              <a:buChar char="l"/>
            </a:pPr>
            <a:r>
              <a:rPr lang="en-US" altLang="ja-JP" sz="1100" dirty="0" smtClean="0">
                <a:solidFill>
                  <a:schemeClr val="tx1"/>
                </a:solidFill>
                <a:latin typeface="ＭＳ Ｐ明朝" panose="02020600040205080304" pitchFamily="18" charset="-128"/>
                <a:ea typeface="ＭＳ Ｐ明朝" panose="02020600040205080304" pitchFamily="18" charset="-128"/>
              </a:rPr>
              <a:t>3</a:t>
            </a:r>
            <a:r>
              <a:rPr lang="ja-JP" altLang="en-US" sz="1100" dirty="0" smtClean="0">
                <a:solidFill>
                  <a:schemeClr val="tx1"/>
                </a:solidFill>
                <a:latin typeface="ＭＳ Ｐ明朝" panose="02020600040205080304" pitchFamily="18" charset="-128"/>
                <a:ea typeface="ＭＳ Ｐ明朝" panose="02020600040205080304" pitchFamily="18" charset="-128"/>
              </a:rPr>
              <a:t>者から提案があり、事業者ヒアリング、関係機関と協議の結果を事業募集に反映させた。</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216000" lvl="0" indent="-180000">
              <a:lnSpc>
                <a:spcPts val="800"/>
              </a:lnSpc>
            </a:pPr>
            <a:endParaRPr lang="en-US" altLang="ja-JP" sz="1100" dirty="0" smtClean="0">
              <a:solidFill>
                <a:schemeClr val="tx1"/>
              </a:solidFill>
              <a:latin typeface="+mn-ea"/>
            </a:endParaRPr>
          </a:p>
          <a:p>
            <a:pPr lvl="0"/>
            <a:r>
              <a:rPr lang="en-US" altLang="ja-JP" sz="1100" dirty="0" smtClean="0">
                <a:solidFill>
                  <a:schemeClr val="tx1"/>
                </a:solidFill>
                <a:latin typeface="ＭＳ Ｐゴシック" panose="020B0600070205080204" pitchFamily="50" charset="-128"/>
                <a:ea typeface="ＭＳ Ｐゴシック" panose="020B0600070205080204" pitchFamily="50" charset="-128"/>
              </a:rPr>
              <a:t>【</a:t>
            </a:r>
            <a:r>
              <a:rPr lang="ja-JP" altLang="en-US" sz="1100" dirty="0" smtClean="0">
                <a:solidFill>
                  <a:schemeClr val="tx1"/>
                </a:solidFill>
                <a:latin typeface="ＭＳ Ｐゴシック" panose="020B0600070205080204" pitchFamily="50" charset="-128"/>
                <a:ea typeface="ＭＳ Ｐゴシック" panose="020B0600070205080204" pitchFamily="50" charset="-128"/>
              </a:rPr>
              <a:t>魅力を活かした新たなイベントの展開</a:t>
            </a:r>
            <a:r>
              <a:rPr lang="en-US" altLang="ja-JP" sz="1100" dirty="0" smtClean="0">
                <a:solidFill>
                  <a:schemeClr val="tx1"/>
                </a:solidFill>
                <a:latin typeface="ＭＳ Ｐゴシック" panose="020B0600070205080204" pitchFamily="50" charset="-128"/>
                <a:ea typeface="ＭＳ Ｐゴシック" panose="020B0600070205080204" pitchFamily="50" charset="-128"/>
              </a:rPr>
              <a:t>】</a:t>
            </a:r>
          </a:p>
          <a:p>
            <a:pPr marL="216000" lvl="0" indent="-180000">
              <a:buFont typeface="Wingdings" pitchFamily="2" charset="2"/>
              <a:buChar char="l"/>
            </a:pPr>
            <a:r>
              <a:rPr lang="ja-JP" altLang="en-US" sz="1100" dirty="0" smtClean="0">
                <a:solidFill>
                  <a:schemeClr val="tx1"/>
                </a:solidFill>
                <a:latin typeface="ＭＳ Ｐ明朝" panose="02020600040205080304" pitchFamily="18" charset="-128"/>
                <a:ea typeface="ＭＳ Ｐ明朝" panose="02020600040205080304" pitchFamily="18" charset="-128"/>
              </a:rPr>
              <a:t>西の丸庭園等において、民間の活力を活用して、モトクロスや</a:t>
            </a:r>
            <a:r>
              <a:rPr lang="en-US" altLang="ja-JP" sz="1100" dirty="0" smtClean="0">
                <a:solidFill>
                  <a:schemeClr val="tx1"/>
                </a:solidFill>
                <a:latin typeface="ＭＳ Ｐ明朝" panose="02020600040205080304" pitchFamily="18" charset="-128"/>
                <a:ea typeface="ＭＳ Ｐ明朝" panose="02020600040205080304" pitchFamily="18" charset="-128"/>
              </a:rPr>
              <a:t>3</a:t>
            </a:r>
            <a:r>
              <a:rPr lang="ja-JP" altLang="en-US" sz="1100" dirty="0" smtClean="0">
                <a:solidFill>
                  <a:schemeClr val="tx1"/>
                </a:solidFill>
                <a:latin typeface="ＭＳ Ｐ明朝" panose="02020600040205080304" pitchFamily="18" charset="-128"/>
                <a:ea typeface="ＭＳ Ｐ明朝" panose="02020600040205080304" pitchFamily="18" charset="-128"/>
              </a:rPr>
              <a:t>Ｄマッピングスーパーイルミネーションショーを展開</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216000" lvl="0" indent="-180000">
              <a:buFont typeface="Wingdings" pitchFamily="2" charset="2"/>
              <a:buChar char="l"/>
            </a:pPr>
            <a:endParaRPr lang="en-US" altLang="ja-JP" sz="1100" dirty="0" smtClean="0">
              <a:solidFill>
                <a:schemeClr val="tx1"/>
              </a:solidFill>
              <a:latin typeface="+mn-ea"/>
            </a:endParaRPr>
          </a:p>
        </p:txBody>
      </p:sp>
      <p:sp>
        <p:nvSpPr>
          <p:cNvPr id="17" name="Rectangle 2"/>
          <p:cNvSpPr txBox="1">
            <a:spLocks noChangeArrowheads="1"/>
          </p:cNvSpPr>
          <p:nvPr/>
        </p:nvSpPr>
        <p:spPr bwMode="auto">
          <a:xfrm>
            <a:off x="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③　既存</a:t>
            </a:r>
            <a:r>
              <a:rPr lang="ja-JP" altLang="en-US" sz="2000" b="1" dirty="0">
                <a:solidFill>
                  <a:schemeClr val="bg1"/>
                </a:solidFill>
                <a:latin typeface="ＭＳ ゴシック" pitchFamily="49" charset="-128"/>
                <a:ea typeface="ＭＳ ゴシック" pitchFamily="49" charset="-128"/>
              </a:rPr>
              <a:t>の観光資源に新たな魅力を</a:t>
            </a:r>
            <a:r>
              <a:rPr lang="ja-JP" altLang="en-US" sz="2000" b="1" dirty="0" smtClean="0">
                <a:solidFill>
                  <a:schemeClr val="bg1"/>
                </a:solidFill>
                <a:latin typeface="ＭＳ ゴシック" pitchFamily="49" charset="-128"/>
                <a:ea typeface="ＭＳ ゴシック" pitchFamily="49" charset="-128"/>
              </a:rPr>
              <a:t>付加　～大阪城公園の魅力向上～</a:t>
            </a:r>
            <a:endParaRPr lang="en-US" altLang="ja-JP" sz="2000" b="1" dirty="0" smtClean="0">
              <a:solidFill>
                <a:schemeClr val="bg1"/>
              </a:solidFill>
              <a:latin typeface="ＭＳ ゴシック" pitchFamily="49" charset="-128"/>
              <a:ea typeface="ＭＳ ゴシック" pitchFamily="49" charset="-128"/>
            </a:endParaRPr>
          </a:p>
        </p:txBody>
      </p:sp>
      <p:sp>
        <p:nvSpPr>
          <p:cNvPr id="20" name="スライド番号プレースホルダ 19"/>
          <p:cNvSpPr>
            <a:spLocks noGrp="1"/>
          </p:cNvSpPr>
          <p:nvPr>
            <p:ph type="sldNum" sz="quarter" idx="12"/>
          </p:nvPr>
        </p:nvSpPr>
        <p:spPr/>
        <p:txBody>
          <a:bodyPr/>
          <a:lstStyle/>
          <a:p>
            <a:fld id="{37EF5067-3AB7-4642-9103-42CBD40CC6D9}" type="slidenum">
              <a:rPr kumimoji="1" lang="ja-JP" altLang="en-US" smtClean="0"/>
              <a:pPr/>
              <a:t>131</a:t>
            </a:fld>
            <a:endParaRPr kumimoji="1" lang="ja-JP" altLang="en-US" dirty="0"/>
          </a:p>
        </p:txBody>
      </p:sp>
      <p:pic>
        <p:nvPicPr>
          <p:cNvPr id="126978"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227627" y="3871091"/>
            <a:ext cx="2773363" cy="2005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49240434"/>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正方形/長方形 107"/>
          <p:cNvSpPr/>
          <p:nvPr/>
        </p:nvSpPr>
        <p:spPr>
          <a:xfrm>
            <a:off x="130381" y="460084"/>
            <a:ext cx="9633000" cy="11521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400" dirty="0" smtClean="0">
                <a:solidFill>
                  <a:schemeClr val="tx1"/>
                </a:solidFill>
                <a:latin typeface="ＭＳ Ｐゴシック" panose="020B0600070205080204" pitchFamily="50" charset="-128"/>
                <a:ea typeface="ＭＳ Ｐゴシック" panose="020B0600070205080204" pitchFamily="50" charset="-128"/>
              </a:rPr>
              <a:t>【</a:t>
            </a:r>
            <a:r>
              <a:rPr lang="ja-JP" altLang="en-US" sz="1400" dirty="0" smtClean="0">
                <a:solidFill>
                  <a:schemeClr val="tx1"/>
                </a:solidFill>
                <a:latin typeface="ＭＳ Ｐゴシック" panose="020B0600070205080204" pitchFamily="50" charset="-128"/>
                <a:ea typeface="ＭＳ Ｐゴシック" panose="020B0600070205080204" pitchFamily="50" charset="-128"/>
              </a:rPr>
              <a:t>概要</a:t>
            </a:r>
            <a:r>
              <a:rPr lang="en-US" altLang="ja-JP" sz="1400" dirty="0" smtClean="0">
                <a:solidFill>
                  <a:schemeClr val="tx1"/>
                </a:solidFill>
                <a:latin typeface="ＭＳ Ｐゴシック" panose="020B0600070205080204" pitchFamily="50" charset="-128"/>
                <a:ea typeface="ＭＳ Ｐゴシック" panose="020B0600070205080204" pitchFamily="50" charset="-128"/>
              </a:rPr>
              <a:t>】</a:t>
            </a:r>
          </a:p>
          <a:p>
            <a:pPr marL="82550" indent="-82550"/>
            <a:r>
              <a:rPr lang="ja-JP" altLang="en-US" sz="1400" dirty="0" smtClean="0">
                <a:solidFill>
                  <a:schemeClr val="tx1"/>
                </a:solidFill>
                <a:latin typeface="+mn-ea"/>
              </a:rPr>
              <a:t>　</a:t>
            </a:r>
            <a:r>
              <a:rPr kumimoji="1" lang="ja-JP" altLang="en-US" sz="1400" dirty="0" smtClean="0">
                <a:solidFill>
                  <a:schemeClr val="tx1"/>
                </a:solidFill>
                <a:latin typeface="ＭＳ Ｐ明朝" panose="02020600040205080304" pitchFamily="18" charset="-128"/>
                <a:ea typeface="ＭＳ Ｐ明朝" panose="02020600040205080304" pitchFamily="18" charset="-128"/>
              </a:rPr>
              <a:t>公園や公園施設の管理を、指定管理者として</a:t>
            </a:r>
            <a:r>
              <a:rPr lang="ja-JP" altLang="en-US" sz="1400" dirty="0" smtClean="0">
                <a:solidFill>
                  <a:schemeClr val="tx1"/>
                </a:solidFill>
                <a:latin typeface="ＭＳ Ｐ明朝" panose="02020600040205080304" pitchFamily="18" charset="-128"/>
                <a:ea typeface="ＭＳ Ｐ明朝" panose="02020600040205080304" pitchFamily="18" charset="-128"/>
              </a:rPr>
              <a:t>管理運営し</a:t>
            </a:r>
            <a:r>
              <a:rPr kumimoji="1" lang="ja-JP" altLang="en-US" sz="1400" dirty="0" smtClean="0">
                <a:solidFill>
                  <a:schemeClr val="tx1"/>
                </a:solidFill>
                <a:latin typeface="ＭＳ Ｐ明朝" panose="02020600040205080304" pitchFamily="18" charset="-128"/>
                <a:ea typeface="ＭＳ Ｐ明朝" panose="02020600040205080304" pitchFamily="18" charset="-128"/>
              </a:rPr>
              <a:t>ながら、新たな魅力を創出する事業や新たな公園施設の設置なども行い、その収益を公園全体の維持管理やさらなる魅力向上に還元していく。</a:t>
            </a:r>
            <a:endParaRPr kumimoji="1" lang="en-US" altLang="ja-JP" sz="14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400" dirty="0" smtClean="0">
                <a:solidFill>
                  <a:schemeClr val="tx1"/>
                </a:solidFill>
                <a:latin typeface="ＭＳ Ｐ明朝" panose="02020600040205080304" pitchFamily="18" charset="-128"/>
                <a:ea typeface="ＭＳ Ｐ明朝" panose="02020600040205080304" pitchFamily="18" charset="-128"/>
              </a:rPr>
              <a:t>　・管理対象施設　　大阪城公園（一般園地）、西の丸庭園、大阪城天守閣など</a:t>
            </a:r>
            <a:r>
              <a:rPr kumimoji="1" lang="en-US" altLang="ja-JP" sz="1400" dirty="0" smtClean="0">
                <a:solidFill>
                  <a:schemeClr val="tx1"/>
                </a:solidFill>
                <a:latin typeface="ＭＳ Ｐ明朝" panose="02020600040205080304" pitchFamily="18" charset="-128"/>
                <a:ea typeface="ＭＳ Ｐ明朝" panose="02020600040205080304" pitchFamily="18" charset="-128"/>
              </a:rPr>
              <a:t>〔</a:t>
            </a:r>
            <a:r>
              <a:rPr kumimoji="1" lang="ja-JP" altLang="en-US" sz="1400" dirty="0" smtClean="0">
                <a:solidFill>
                  <a:schemeClr val="tx1"/>
                </a:solidFill>
                <a:latin typeface="ＭＳ Ｐ明朝" panose="02020600040205080304" pitchFamily="18" charset="-128"/>
                <a:ea typeface="ＭＳ Ｐ明朝" panose="02020600040205080304" pitchFamily="18" charset="-128"/>
              </a:rPr>
              <a:t>下図の①～⑪</a:t>
            </a:r>
            <a:r>
              <a:rPr kumimoji="1" lang="en-US" altLang="ja-JP" sz="1400" dirty="0" smtClean="0">
                <a:solidFill>
                  <a:schemeClr val="tx1"/>
                </a:solidFill>
                <a:latin typeface="ＭＳ Ｐ明朝" panose="02020600040205080304" pitchFamily="18" charset="-128"/>
                <a:ea typeface="ＭＳ Ｐ明朝" panose="02020600040205080304" pitchFamily="18" charset="-128"/>
              </a:rPr>
              <a:t>〕</a:t>
            </a:r>
          </a:p>
          <a:p>
            <a:r>
              <a:rPr lang="ja-JP" altLang="en-US" sz="1400" dirty="0" smtClean="0">
                <a:solidFill>
                  <a:schemeClr val="tx1"/>
                </a:solidFill>
                <a:latin typeface="ＭＳ Ｐ明朝" panose="02020600040205080304" pitchFamily="18" charset="-128"/>
                <a:ea typeface="ＭＳ Ｐ明朝" panose="02020600040205080304" pitchFamily="18" charset="-128"/>
              </a:rPr>
              <a:t>　・指定期間　　　　　</a:t>
            </a:r>
            <a:r>
              <a:rPr lang="en-US" altLang="ja-JP" sz="1400" dirty="0" smtClean="0">
                <a:solidFill>
                  <a:schemeClr val="tx1"/>
                </a:solidFill>
                <a:latin typeface="ＭＳ Ｐ明朝" panose="02020600040205080304" pitchFamily="18" charset="-128"/>
                <a:ea typeface="ＭＳ Ｐ明朝" panose="02020600040205080304" pitchFamily="18" charset="-128"/>
              </a:rPr>
              <a:t>2015</a:t>
            </a:r>
            <a:r>
              <a:rPr lang="ja-JP" altLang="en-US" sz="1400" dirty="0" smtClean="0">
                <a:solidFill>
                  <a:schemeClr val="tx1"/>
                </a:solidFill>
                <a:latin typeface="ＭＳ Ｐ明朝" panose="02020600040205080304" pitchFamily="18" charset="-128"/>
                <a:ea typeface="ＭＳ Ｐ明朝" panose="02020600040205080304" pitchFamily="18" charset="-128"/>
              </a:rPr>
              <a:t>年</a:t>
            </a:r>
            <a:r>
              <a:rPr lang="en-US" altLang="ja-JP" sz="1400" dirty="0" smtClean="0">
                <a:solidFill>
                  <a:schemeClr val="tx1"/>
                </a:solidFill>
                <a:latin typeface="ＭＳ Ｐ明朝" panose="02020600040205080304" pitchFamily="18" charset="-128"/>
                <a:ea typeface="ＭＳ Ｐ明朝" panose="02020600040205080304" pitchFamily="18" charset="-128"/>
              </a:rPr>
              <a:t>4</a:t>
            </a:r>
            <a:r>
              <a:rPr lang="ja-JP" altLang="en-US" sz="1400" dirty="0" smtClean="0">
                <a:solidFill>
                  <a:schemeClr val="tx1"/>
                </a:solidFill>
                <a:latin typeface="ＭＳ Ｐ明朝" panose="02020600040205080304" pitchFamily="18" charset="-128"/>
                <a:ea typeface="ＭＳ Ｐ明朝" panose="02020600040205080304" pitchFamily="18" charset="-128"/>
              </a:rPr>
              <a:t>月から</a:t>
            </a:r>
            <a:r>
              <a:rPr lang="en-US" altLang="ja-JP" sz="1400" dirty="0" smtClean="0">
                <a:solidFill>
                  <a:schemeClr val="tx1"/>
                </a:solidFill>
                <a:latin typeface="ＭＳ Ｐ明朝" panose="02020600040205080304" pitchFamily="18" charset="-128"/>
                <a:ea typeface="ＭＳ Ｐ明朝" panose="02020600040205080304" pitchFamily="18" charset="-128"/>
              </a:rPr>
              <a:t>20</a:t>
            </a:r>
            <a:r>
              <a:rPr lang="ja-JP" altLang="en-US" sz="1400" dirty="0" smtClean="0">
                <a:solidFill>
                  <a:schemeClr val="tx1"/>
                </a:solidFill>
                <a:latin typeface="ＭＳ Ｐ明朝" panose="02020600040205080304" pitchFamily="18" charset="-128"/>
                <a:ea typeface="ＭＳ Ｐ明朝" panose="02020600040205080304" pitchFamily="18" charset="-128"/>
              </a:rPr>
              <a:t>年間</a:t>
            </a:r>
            <a:endParaRPr kumimoji="1" lang="ja-JP" altLang="en-US" sz="1400" dirty="0">
              <a:solidFill>
                <a:schemeClr val="tx1"/>
              </a:solidFill>
              <a:latin typeface="ＭＳ Ｐ明朝" panose="02020600040205080304" pitchFamily="18" charset="-128"/>
              <a:ea typeface="ＭＳ Ｐ明朝" panose="02020600040205080304" pitchFamily="18" charset="-128"/>
            </a:endParaRPr>
          </a:p>
        </p:txBody>
      </p:sp>
      <p:sp>
        <p:nvSpPr>
          <p:cNvPr id="57" name="正方形/長方形 56"/>
          <p:cNvSpPr/>
          <p:nvPr/>
        </p:nvSpPr>
        <p:spPr>
          <a:xfrm>
            <a:off x="4238" y="33974"/>
            <a:ext cx="8034893" cy="360040"/>
          </a:xfrm>
          <a:prstGeom prst="rect">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kumimoji="1" lang="ja-JP" altLang="en-US" sz="2000" dirty="0" smtClean="0">
                <a:solidFill>
                  <a:schemeClr val="tx1"/>
                </a:solidFill>
                <a:latin typeface="ＭＳ Ｐゴシック" panose="020B0600070205080204" pitchFamily="50" charset="-128"/>
                <a:ea typeface="ＭＳ Ｐゴシック" panose="020B0600070205080204" pitchFamily="50" charset="-128"/>
              </a:rPr>
              <a:t>大阪城公園のパークマネジメント事業（ＰＭＯ事業）　（１）</a:t>
            </a:r>
            <a:endParaRPr kumimoji="1" lang="ja-JP" altLang="en-US" sz="2000" dirty="0">
              <a:solidFill>
                <a:schemeClr val="tx1"/>
              </a:solidFill>
              <a:latin typeface="ＭＳ Ｐゴシック" panose="020B0600070205080204" pitchFamily="50" charset="-128"/>
              <a:ea typeface="ＭＳ Ｐゴシック" panose="020B0600070205080204" pitchFamily="50" charset="-128"/>
            </a:endParaRPr>
          </a:p>
        </p:txBody>
      </p:sp>
      <p:sp>
        <p:nvSpPr>
          <p:cNvPr id="77" name="スライド番号プレースホルダ 76"/>
          <p:cNvSpPr>
            <a:spLocks noGrp="1"/>
          </p:cNvSpPr>
          <p:nvPr>
            <p:ph type="sldNum" sz="quarter" idx="12"/>
          </p:nvPr>
        </p:nvSpPr>
        <p:spPr/>
        <p:txBody>
          <a:bodyPr/>
          <a:lstStyle/>
          <a:p>
            <a:fld id="{37EF5067-3AB7-4642-9103-42CBD40CC6D9}" type="slidenum">
              <a:rPr kumimoji="1" lang="ja-JP" altLang="en-US" smtClean="0"/>
              <a:pPr/>
              <a:t>132</a:t>
            </a:fld>
            <a:endParaRPr kumimoji="1" lang="ja-JP" altLang="en-US" dirty="0"/>
          </a:p>
        </p:txBody>
      </p:sp>
      <p:pic>
        <p:nvPicPr>
          <p:cNvPr id="128002"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157163" y="1450705"/>
            <a:ext cx="9590087" cy="5091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5354983"/>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78000" y="476672"/>
            <a:ext cx="9750000" cy="83951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smtClean="0">
                <a:solidFill>
                  <a:schemeClr val="tx1"/>
                </a:solidFill>
                <a:latin typeface="ＭＳ Ｐ明朝" panose="02020600040205080304" pitchFamily="18" charset="-128"/>
                <a:ea typeface="ＭＳ Ｐ明朝" panose="02020600040205080304" pitchFamily="18" charset="-128"/>
              </a:rPr>
              <a:t>○</a:t>
            </a:r>
            <a:r>
              <a:rPr lang="ja-JP" altLang="ja-JP" sz="1400" dirty="0" smtClean="0">
                <a:solidFill>
                  <a:schemeClr val="tx1"/>
                </a:solidFill>
                <a:latin typeface="ＭＳ Ｐ明朝" panose="02020600040205080304" pitchFamily="18" charset="-128"/>
                <a:ea typeface="ＭＳ Ｐ明朝" panose="02020600040205080304" pitchFamily="18" charset="-128"/>
              </a:rPr>
              <a:t>大阪城公園で、民間事業者によるパークマネジメント</a:t>
            </a:r>
            <a:r>
              <a:rPr lang="ja-JP" altLang="en-US" sz="1400" dirty="0" smtClean="0">
                <a:solidFill>
                  <a:schemeClr val="tx1"/>
                </a:solidFill>
                <a:latin typeface="ＭＳ Ｐ明朝" panose="02020600040205080304" pitchFamily="18" charset="-128"/>
                <a:ea typeface="ＭＳ Ｐ明朝" panose="02020600040205080304" pitchFamily="18" charset="-128"/>
              </a:rPr>
              <a:t>事業がはじまり</a:t>
            </a:r>
            <a:r>
              <a:rPr lang="ja-JP" altLang="ja-JP" sz="1400" dirty="0" smtClean="0">
                <a:solidFill>
                  <a:schemeClr val="tx1"/>
                </a:solidFill>
                <a:latin typeface="ＭＳ Ｐ明朝" panose="02020600040205080304" pitchFamily="18" charset="-128"/>
                <a:ea typeface="ＭＳ Ｐ明朝" panose="02020600040205080304" pitchFamily="18" charset="-128"/>
              </a:rPr>
              <a:t>（</a:t>
            </a:r>
            <a:r>
              <a:rPr lang="en-US" altLang="ja-JP" sz="1400" dirty="0" smtClean="0">
                <a:solidFill>
                  <a:schemeClr val="tx1"/>
                </a:solidFill>
                <a:latin typeface="ＭＳ Ｐ明朝" panose="02020600040205080304" pitchFamily="18" charset="-128"/>
                <a:ea typeface="ＭＳ Ｐ明朝" panose="02020600040205080304" pitchFamily="18" charset="-128"/>
              </a:rPr>
              <a:t>2015</a:t>
            </a:r>
            <a:r>
              <a:rPr lang="ja-JP" altLang="ja-JP" sz="1400" dirty="0" smtClean="0">
                <a:solidFill>
                  <a:schemeClr val="tx1"/>
                </a:solidFill>
                <a:latin typeface="ＭＳ Ｐ明朝" panose="02020600040205080304" pitchFamily="18" charset="-128"/>
                <a:ea typeface="ＭＳ Ｐ明朝" panose="02020600040205080304" pitchFamily="18" charset="-128"/>
              </a:rPr>
              <a:t>年</a:t>
            </a:r>
            <a:r>
              <a:rPr lang="en-US" altLang="ja-JP" sz="1400" dirty="0" smtClean="0">
                <a:solidFill>
                  <a:schemeClr val="tx1"/>
                </a:solidFill>
                <a:latin typeface="ＭＳ Ｐ明朝" panose="02020600040205080304" pitchFamily="18" charset="-128"/>
                <a:ea typeface="ＭＳ Ｐ明朝" panose="02020600040205080304" pitchFamily="18" charset="-128"/>
              </a:rPr>
              <a:t>4</a:t>
            </a:r>
            <a:r>
              <a:rPr lang="ja-JP" altLang="ja-JP" sz="1400" dirty="0" smtClean="0">
                <a:solidFill>
                  <a:schemeClr val="tx1"/>
                </a:solidFill>
                <a:latin typeface="ＭＳ Ｐ明朝" panose="02020600040205080304" pitchFamily="18" charset="-128"/>
                <a:ea typeface="ＭＳ Ｐ明朝" panose="02020600040205080304" pitchFamily="18" charset="-128"/>
              </a:rPr>
              <a:t>月～</a:t>
            </a:r>
            <a:r>
              <a:rPr lang="ja-JP" altLang="en-US" sz="1400" dirty="0" smtClean="0">
                <a:solidFill>
                  <a:schemeClr val="tx1"/>
                </a:solidFill>
                <a:latin typeface="ＭＳ Ｐ明朝" panose="02020600040205080304" pitchFamily="18" charset="-128"/>
                <a:ea typeface="ＭＳ Ｐ明朝" panose="02020600040205080304" pitchFamily="18" charset="-128"/>
              </a:rPr>
              <a:t>）、世界的な歴史観光拠点へ。</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r>
              <a:rPr lang="ja-JP" altLang="en-US" sz="1400" dirty="0" smtClean="0">
                <a:solidFill>
                  <a:schemeClr val="tx1"/>
                </a:solidFill>
                <a:latin typeface="ＭＳ Ｐ明朝" panose="02020600040205080304" pitchFamily="18" charset="-128"/>
                <a:ea typeface="ＭＳ Ｐ明朝" panose="02020600040205080304" pitchFamily="18" charset="-128"/>
              </a:rPr>
              <a:t>○様々な魅力ある事業により収益をあげ、公園や施設の管理に還元し、さらに事業収支の中から大阪市に納付金を納める。</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r>
              <a:rPr lang="ja-JP" altLang="en-US" sz="1400" dirty="0" smtClean="0">
                <a:solidFill>
                  <a:schemeClr val="tx1"/>
                </a:solidFill>
                <a:latin typeface="ＭＳ Ｐ明朝" panose="02020600040205080304" pitchFamily="18" charset="-128"/>
                <a:ea typeface="ＭＳ Ｐ明朝" panose="02020600040205080304" pitchFamily="18" charset="-128"/>
              </a:rPr>
              <a:t>　　（約</a:t>
            </a:r>
            <a:r>
              <a:rPr lang="en-US" altLang="ja-JP" sz="1400" dirty="0" smtClean="0">
                <a:solidFill>
                  <a:schemeClr val="tx1"/>
                </a:solidFill>
                <a:latin typeface="ＭＳ Ｐ明朝" panose="02020600040205080304" pitchFamily="18" charset="-128"/>
                <a:ea typeface="ＭＳ Ｐ明朝" panose="02020600040205080304" pitchFamily="18" charset="-128"/>
              </a:rPr>
              <a:t>2.5</a:t>
            </a:r>
            <a:r>
              <a:rPr lang="ja-JP" altLang="en-US" sz="1400" dirty="0" smtClean="0">
                <a:solidFill>
                  <a:schemeClr val="tx1"/>
                </a:solidFill>
                <a:latin typeface="ＭＳ Ｐ明朝" panose="02020600040205080304" pitchFamily="18" charset="-128"/>
                <a:ea typeface="ＭＳ Ｐ明朝" panose="02020600040205080304" pitchFamily="18" charset="-128"/>
              </a:rPr>
              <a:t>億円）</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p:txBody>
      </p:sp>
      <p:sp>
        <p:nvSpPr>
          <p:cNvPr id="80" name="正方形/長方形 79"/>
          <p:cNvSpPr/>
          <p:nvPr/>
        </p:nvSpPr>
        <p:spPr>
          <a:xfrm>
            <a:off x="116462" y="1520883"/>
            <a:ext cx="5226581" cy="4824536"/>
          </a:xfrm>
          <a:prstGeom prst="rect">
            <a:avLst/>
          </a:prstGeom>
          <a:solidFill>
            <a:schemeClr val="tx2">
              <a:lumMod val="40000"/>
              <a:lumOff val="60000"/>
            </a:schemeClr>
          </a:solidFill>
          <a:ln w="15875">
            <a:solidFill>
              <a:schemeClr val="tx1"/>
            </a:solidFill>
          </a:ln>
        </p:spPr>
        <p:style>
          <a:lnRef idx="2">
            <a:schemeClr val="accent6"/>
          </a:lnRef>
          <a:fillRef idx="1">
            <a:schemeClr val="lt1"/>
          </a:fillRef>
          <a:effectRef idx="0">
            <a:schemeClr val="accent6"/>
          </a:effectRef>
          <a:fontRef idx="minor">
            <a:schemeClr val="dk1"/>
          </a:fontRef>
        </p:style>
        <p:txBody>
          <a:bodyPr wrap="square" lIns="36000" tIns="36000" rIns="36000" bIns="36000"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l"/>
            <a:endParaRPr kumimoji="1" lang="ja-JP" altLang="en-US" sz="900" dirty="0">
              <a:latin typeface="+mn-ea"/>
            </a:endParaRPr>
          </a:p>
        </p:txBody>
      </p:sp>
      <p:sp>
        <p:nvSpPr>
          <p:cNvPr id="83" name="AutoShape 94"/>
          <p:cNvSpPr>
            <a:spLocks noChangeArrowheads="1"/>
          </p:cNvSpPr>
          <p:nvPr/>
        </p:nvSpPr>
        <p:spPr bwMode="auto">
          <a:xfrm>
            <a:off x="194471" y="4185179"/>
            <a:ext cx="1755000" cy="252000"/>
          </a:xfrm>
          <a:prstGeom prst="roundRect">
            <a:avLst>
              <a:gd name="adj" fmla="val 46667"/>
            </a:avLst>
          </a:prstGeom>
          <a:solidFill>
            <a:schemeClr val="bg1"/>
          </a:solidFill>
          <a:ln w="9525">
            <a:solidFill>
              <a:schemeClr val="tx2"/>
            </a:solidFill>
            <a:round/>
            <a:headEnd/>
            <a:tailEnd/>
          </a:ln>
        </p:spPr>
        <p:txBody>
          <a:bodyPr wrap="square" lIns="36000" tIns="0" rIns="36000" bIns="0" anchor="ctr" anchorCtr="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900" dirty="0" smtClean="0">
                <a:solidFill>
                  <a:schemeClr val="tx2"/>
                </a:solidFill>
                <a:latin typeface="ＭＳ Ｐゴシック" panose="020B0600070205080204" pitchFamily="50" charset="-128"/>
                <a:ea typeface="ＭＳ Ｐゴシック" panose="020B0600070205080204" pitchFamily="50" charset="-128"/>
                <a:cs typeface="Meiryo UI" pitchFamily="50" charset="-128"/>
              </a:rPr>
              <a:t>新たな園内交通、移動補助</a:t>
            </a:r>
            <a:endParaRPr lang="en-US" altLang="ja-JP" sz="900" dirty="0" smtClean="0">
              <a:latin typeface="ＭＳ Ｐゴシック" panose="020B0600070205080204" pitchFamily="50" charset="-128"/>
              <a:ea typeface="ＭＳ Ｐゴシック" panose="020B0600070205080204" pitchFamily="50" charset="-128"/>
              <a:cs typeface="Meiryo UI" pitchFamily="50" charset="-128"/>
            </a:endParaRPr>
          </a:p>
        </p:txBody>
      </p:sp>
      <p:sp>
        <p:nvSpPr>
          <p:cNvPr id="84" name="AutoShape 95"/>
          <p:cNvSpPr>
            <a:spLocks noChangeArrowheads="1"/>
          </p:cNvSpPr>
          <p:nvPr/>
        </p:nvSpPr>
        <p:spPr bwMode="auto">
          <a:xfrm>
            <a:off x="194471" y="1880923"/>
            <a:ext cx="1755000" cy="252000"/>
          </a:xfrm>
          <a:prstGeom prst="roundRect">
            <a:avLst>
              <a:gd name="adj" fmla="val 46667"/>
            </a:avLst>
          </a:prstGeom>
          <a:solidFill>
            <a:schemeClr val="bg1"/>
          </a:solidFill>
          <a:ln w="9525">
            <a:solidFill>
              <a:schemeClr val="tx2"/>
            </a:solidFill>
            <a:round/>
            <a:headEnd/>
            <a:tailEnd/>
          </a:ln>
        </p:spPr>
        <p:txBody>
          <a:bodyPr wrap="square" lIns="36000" tIns="0" rIns="36000" bIns="0" anchor="ctr" anchorCtr="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900" dirty="0">
                <a:solidFill>
                  <a:schemeClr val="tx2"/>
                </a:solidFill>
                <a:latin typeface="ＭＳ Ｐゴシック" panose="020B0600070205080204" pitchFamily="50" charset="-128"/>
                <a:ea typeface="ＭＳ Ｐゴシック" panose="020B0600070205080204" pitchFamily="50" charset="-128"/>
                <a:cs typeface="Meiryo UI" pitchFamily="50" charset="-128"/>
              </a:rPr>
              <a:t>既存施設の活用</a:t>
            </a:r>
            <a:r>
              <a:rPr lang="ja-JP" altLang="en-US" sz="900" dirty="0" smtClean="0">
                <a:solidFill>
                  <a:schemeClr val="tx2"/>
                </a:solidFill>
                <a:latin typeface="ＭＳ Ｐゴシック" panose="020B0600070205080204" pitchFamily="50" charset="-128"/>
                <a:ea typeface="ＭＳ Ｐゴシック" panose="020B0600070205080204" pitchFamily="50" charset="-128"/>
                <a:cs typeface="Meiryo UI" pitchFamily="50" charset="-128"/>
              </a:rPr>
              <a:t>事業</a:t>
            </a:r>
            <a:endParaRPr lang="ja-JP" altLang="en-US" sz="900" dirty="0">
              <a:solidFill>
                <a:schemeClr val="tx2"/>
              </a:solidFill>
              <a:latin typeface="ＭＳ Ｐゴシック" panose="020B0600070205080204" pitchFamily="50" charset="-128"/>
              <a:ea typeface="ＭＳ Ｐゴシック" panose="020B0600070205080204" pitchFamily="50" charset="-128"/>
              <a:cs typeface="Meiryo UI" pitchFamily="50" charset="-128"/>
            </a:endParaRPr>
          </a:p>
        </p:txBody>
      </p:sp>
      <p:sp>
        <p:nvSpPr>
          <p:cNvPr id="85" name="AutoShape 96"/>
          <p:cNvSpPr>
            <a:spLocks noChangeArrowheads="1"/>
          </p:cNvSpPr>
          <p:nvPr/>
        </p:nvSpPr>
        <p:spPr bwMode="auto">
          <a:xfrm>
            <a:off x="194471" y="2889035"/>
            <a:ext cx="1755000" cy="252000"/>
          </a:xfrm>
          <a:prstGeom prst="roundRect">
            <a:avLst>
              <a:gd name="adj" fmla="val 46667"/>
            </a:avLst>
          </a:prstGeom>
          <a:solidFill>
            <a:schemeClr val="bg1"/>
          </a:solidFill>
          <a:ln w="9525">
            <a:solidFill>
              <a:schemeClr val="tx2"/>
            </a:solidFill>
            <a:round/>
            <a:headEnd/>
            <a:tailEnd/>
          </a:ln>
        </p:spPr>
        <p:txBody>
          <a:bodyPr wrap="square" lIns="36000" tIns="0" rIns="36000" bIns="0" anchor="ctr" anchorCtr="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900" dirty="0">
                <a:solidFill>
                  <a:schemeClr val="tx2"/>
                </a:solidFill>
                <a:latin typeface="ＭＳ Ｐゴシック" panose="020B0600070205080204" pitchFamily="50" charset="-128"/>
                <a:ea typeface="ＭＳ Ｐゴシック" panose="020B0600070205080204" pitchFamily="50" charset="-128"/>
                <a:cs typeface="Meiryo UI" pitchFamily="50" charset="-128"/>
              </a:rPr>
              <a:t>新たな施設整備事業</a:t>
            </a:r>
          </a:p>
        </p:txBody>
      </p:sp>
      <p:sp>
        <p:nvSpPr>
          <p:cNvPr id="86" name="テキスト ボックス 24"/>
          <p:cNvSpPr txBox="1">
            <a:spLocks noChangeArrowheads="1"/>
          </p:cNvSpPr>
          <p:nvPr/>
        </p:nvSpPr>
        <p:spPr bwMode="auto">
          <a:xfrm>
            <a:off x="238876" y="4473211"/>
            <a:ext cx="3120000" cy="540000"/>
          </a:xfrm>
          <a:prstGeom prst="rect">
            <a:avLst/>
          </a:prstGeom>
          <a:noFill/>
          <a:ln w="9525">
            <a:noFill/>
            <a:miter lim="800000"/>
            <a:headEnd/>
            <a:tailEnd/>
          </a:ln>
        </p:spPr>
        <p:txBody>
          <a:bodyPr wrap="square" lIns="36000" tIns="36000" rIns="36000" bIns="72000" anchor="ctr" anchorCtr="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nSpc>
                <a:spcPts val="500"/>
              </a:lnSpc>
            </a:pPr>
            <a:endParaRPr lang="en-US" altLang="ja-JP" sz="9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900" dirty="0" smtClean="0">
                <a:latin typeface="ＭＳ Ｐ明朝" panose="02020600040205080304" pitchFamily="18" charset="-128"/>
                <a:ea typeface="ＭＳ Ｐ明朝" panose="02020600040205080304" pitchFamily="18" charset="-128"/>
                <a:cs typeface="Meiryo UI" pitchFamily="50" charset="-128"/>
              </a:rPr>
              <a:t>・周辺駅（大阪城公園、森ノ宮、天満橋、谷町四丁目）</a:t>
            </a:r>
            <a:endParaRPr lang="en-US" altLang="ja-JP" sz="9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900" dirty="0" smtClean="0">
                <a:latin typeface="ＭＳ Ｐ明朝" panose="02020600040205080304" pitchFamily="18" charset="-128"/>
                <a:ea typeface="ＭＳ Ｐ明朝" panose="02020600040205080304" pitchFamily="18" charset="-128"/>
                <a:cs typeface="Meiryo UI" pitchFamily="50" charset="-128"/>
              </a:rPr>
              <a:t>　からのシャトルバス</a:t>
            </a:r>
            <a:endParaRPr lang="en-US" altLang="ja-JP" sz="900" dirty="0" smtClean="0">
              <a:latin typeface="ＭＳ Ｐ明朝" panose="02020600040205080304" pitchFamily="18" charset="-128"/>
              <a:ea typeface="ＭＳ Ｐ明朝" panose="02020600040205080304" pitchFamily="18" charset="-128"/>
              <a:cs typeface="Meiryo UI" pitchFamily="50" charset="-128"/>
            </a:endParaRPr>
          </a:p>
          <a:p>
            <a:pPr>
              <a:lnSpc>
                <a:spcPts val="600"/>
              </a:lnSpc>
            </a:pPr>
            <a:endParaRPr lang="en-US" altLang="ja-JP" sz="9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900" dirty="0" smtClean="0">
                <a:latin typeface="ＭＳ Ｐ明朝" panose="02020600040205080304" pitchFamily="18" charset="-128"/>
                <a:ea typeface="ＭＳ Ｐ明朝" panose="02020600040205080304" pitchFamily="18" charset="-128"/>
                <a:cs typeface="Meiryo UI" pitchFamily="50" charset="-128"/>
              </a:rPr>
              <a:t>・園内の巡回ループバス</a:t>
            </a:r>
            <a:endParaRPr lang="ja-JP" altLang="en-US" sz="900" dirty="0">
              <a:latin typeface="ＭＳ Ｐ明朝" panose="02020600040205080304" pitchFamily="18" charset="-128"/>
              <a:ea typeface="ＭＳ Ｐ明朝" panose="02020600040205080304" pitchFamily="18" charset="-128"/>
              <a:cs typeface="Meiryo UI" pitchFamily="50" charset="-128"/>
            </a:endParaRPr>
          </a:p>
        </p:txBody>
      </p:sp>
      <p:sp>
        <p:nvSpPr>
          <p:cNvPr id="87" name="テキスト ボックス 24"/>
          <p:cNvSpPr txBox="1">
            <a:spLocks noChangeArrowheads="1"/>
          </p:cNvSpPr>
          <p:nvPr/>
        </p:nvSpPr>
        <p:spPr bwMode="auto">
          <a:xfrm>
            <a:off x="238876" y="2169016"/>
            <a:ext cx="3120000" cy="684000"/>
          </a:xfrm>
          <a:prstGeom prst="rect">
            <a:avLst/>
          </a:prstGeom>
          <a:noFill/>
          <a:ln w="9525">
            <a:noFill/>
            <a:miter lim="800000"/>
            <a:headEnd/>
            <a:tailEnd/>
          </a:ln>
        </p:spPr>
        <p:txBody>
          <a:bodyPr wrap="square" lIns="36000" tIns="36000" rIns="36000" bIns="72000" anchor="ctr" anchorCtr="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900" dirty="0" smtClean="0">
                <a:latin typeface="ＭＳ Ｐ明朝" panose="02020600040205080304" pitchFamily="18" charset="-128"/>
                <a:ea typeface="ＭＳ Ｐ明朝" panose="02020600040205080304" pitchFamily="18" charset="-128"/>
                <a:cs typeface="Meiryo UI" pitchFamily="50" charset="-128"/>
              </a:rPr>
              <a:t>・もと博物館</a:t>
            </a:r>
            <a:endParaRPr lang="en-US" altLang="ja-JP" sz="9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900" dirty="0" smtClean="0">
                <a:latin typeface="ＭＳ Ｐ明朝" panose="02020600040205080304" pitchFamily="18" charset="-128"/>
                <a:ea typeface="ＭＳ Ｐ明朝" panose="02020600040205080304" pitchFamily="18" charset="-128"/>
                <a:cs typeface="Meiryo UI" pitchFamily="50" charset="-128"/>
              </a:rPr>
              <a:t>　　</a:t>
            </a:r>
            <a:r>
              <a:rPr lang="ja-JP" altLang="en-US" sz="900" dirty="0" smtClean="0">
                <a:latin typeface="ＭＳ Ｐ明朝" panose="02020600040205080304" pitchFamily="18" charset="-128"/>
                <a:ea typeface="ＭＳ Ｐ明朝" panose="02020600040205080304" pitchFamily="18" charset="-128"/>
              </a:rPr>
              <a:t>物販、カフェ、レストラン等を備えた、大型利便施設</a:t>
            </a:r>
            <a:endParaRPr lang="en-US" altLang="ja-JP" sz="900" dirty="0" smtClean="0">
              <a:latin typeface="ＭＳ Ｐ明朝" panose="02020600040205080304" pitchFamily="18" charset="-128"/>
              <a:ea typeface="ＭＳ Ｐ明朝" panose="02020600040205080304" pitchFamily="18" charset="-128"/>
            </a:endParaRPr>
          </a:p>
          <a:p>
            <a:pPr>
              <a:lnSpc>
                <a:spcPts val="600"/>
              </a:lnSpc>
            </a:pPr>
            <a:endParaRPr lang="en-US" altLang="ja-JP" sz="9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900" dirty="0" smtClean="0">
                <a:latin typeface="ＭＳ Ｐ明朝" panose="02020600040205080304" pitchFamily="18" charset="-128"/>
                <a:ea typeface="ＭＳ Ｐ明朝" panose="02020600040205080304" pitchFamily="18" charset="-128"/>
                <a:cs typeface="Meiryo UI" pitchFamily="50" charset="-128"/>
              </a:rPr>
              <a:t>・大阪迎賓館</a:t>
            </a:r>
            <a:endParaRPr lang="en-US" altLang="ja-JP" sz="9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900" dirty="0" smtClean="0">
                <a:latin typeface="ＭＳ Ｐ明朝" panose="02020600040205080304" pitchFamily="18" charset="-128"/>
                <a:ea typeface="ＭＳ Ｐ明朝" panose="02020600040205080304" pitchFamily="18" charset="-128"/>
                <a:cs typeface="Meiryo UI" pitchFamily="50" charset="-128"/>
              </a:rPr>
              <a:t>　　</a:t>
            </a:r>
            <a:r>
              <a:rPr lang="ja-JP" altLang="en-US" sz="900" dirty="0" smtClean="0">
                <a:latin typeface="ＭＳ Ｐ明朝" panose="02020600040205080304" pitchFamily="18" charset="-128"/>
                <a:ea typeface="ＭＳ Ｐ明朝" panose="02020600040205080304" pitchFamily="18" charset="-128"/>
              </a:rPr>
              <a:t>パーティースペース、通常はカフェ、レストラン</a:t>
            </a:r>
            <a:endParaRPr lang="en-US" altLang="ja-JP" sz="900" dirty="0" smtClean="0">
              <a:latin typeface="ＭＳ Ｐ明朝" panose="02020600040205080304" pitchFamily="18" charset="-128"/>
              <a:ea typeface="ＭＳ Ｐ明朝" panose="02020600040205080304" pitchFamily="18" charset="-128"/>
              <a:cs typeface="Meiryo UI" pitchFamily="50" charset="-128"/>
            </a:endParaRPr>
          </a:p>
        </p:txBody>
      </p:sp>
      <p:sp>
        <p:nvSpPr>
          <p:cNvPr id="88" name="テキスト ボックス 24"/>
          <p:cNvSpPr txBox="1">
            <a:spLocks noChangeArrowheads="1"/>
          </p:cNvSpPr>
          <p:nvPr/>
        </p:nvSpPr>
        <p:spPr bwMode="auto">
          <a:xfrm>
            <a:off x="238876" y="3177147"/>
            <a:ext cx="3120000" cy="972000"/>
          </a:xfrm>
          <a:prstGeom prst="rect">
            <a:avLst/>
          </a:prstGeom>
          <a:noFill/>
          <a:ln w="9525">
            <a:noFill/>
            <a:miter lim="800000"/>
            <a:headEnd/>
            <a:tailEnd/>
          </a:ln>
        </p:spPr>
        <p:txBody>
          <a:bodyPr wrap="square" lIns="36000" tIns="36000" rIns="36000" bIns="72000" anchor="ctr" anchorCtr="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900" dirty="0" smtClean="0">
                <a:latin typeface="ＭＳ Ｐ明朝" panose="02020600040205080304" pitchFamily="18" charset="-128"/>
                <a:ea typeface="ＭＳ Ｐ明朝" panose="02020600040205080304" pitchFamily="18" charset="-128"/>
                <a:cs typeface="Meiryo UI" pitchFamily="50" charset="-128"/>
              </a:rPr>
              <a:t>・大阪城</a:t>
            </a:r>
            <a:r>
              <a:rPr lang="ja-JP" altLang="en-US" sz="900" dirty="0">
                <a:latin typeface="ＭＳ Ｐ明朝" panose="02020600040205080304" pitchFamily="18" charset="-128"/>
                <a:ea typeface="ＭＳ Ｐ明朝" panose="02020600040205080304" pitchFamily="18" charset="-128"/>
                <a:cs typeface="Meiryo UI" pitchFamily="50" charset="-128"/>
              </a:rPr>
              <a:t>公園駅前</a:t>
            </a:r>
            <a:r>
              <a:rPr lang="ja-JP" altLang="en-US" sz="900" dirty="0" smtClean="0">
                <a:latin typeface="ＭＳ Ｐ明朝" panose="02020600040205080304" pitchFamily="18" charset="-128"/>
                <a:ea typeface="ＭＳ Ｐ明朝" panose="02020600040205080304" pitchFamily="18" charset="-128"/>
                <a:cs typeface="Meiryo UI" pitchFamily="50" charset="-128"/>
              </a:rPr>
              <a:t>エリア</a:t>
            </a:r>
            <a:endParaRPr lang="en-US" altLang="ja-JP" sz="9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900" dirty="0" smtClean="0">
                <a:latin typeface="ＭＳ Ｐ明朝" panose="02020600040205080304" pitchFamily="18" charset="-128"/>
                <a:ea typeface="ＭＳ Ｐ明朝" panose="02020600040205080304" pitchFamily="18" charset="-128"/>
              </a:rPr>
              <a:t>　　大阪城の歴史的魅力を増幅させる歴史体験施設</a:t>
            </a:r>
            <a:endParaRPr lang="en-US" altLang="ja-JP" sz="900" dirty="0" smtClean="0">
              <a:latin typeface="ＭＳ Ｐ明朝" panose="02020600040205080304" pitchFamily="18" charset="-128"/>
              <a:ea typeface="ＭＳ Ｐ明朝" panose="02020600040205080304" pitchFamily="18" charset="-128"/>
            </a:endParaRPr>
          </a:p>
          <a:p>
            <a:r>
              <a:rPr lang="ja-JP" altLang="en-US" sz="900" dirty="0" smtClean="0">
                <a:latin typeface="ＭＳ Ｐ明朝" panose="02020600040205080304" pitchFamily="18" charset="-128"/>
                <a:ea typeface="ＭＳ Ｐ明朝" panose="02020600040205080304" pitchFamily="18" charset="-128"/>
                <a:cs typeface="Meiryo UI" pitchFamily="50" charset="-128"/>
              </a:rPr>
              <a:t>　　</a:t>
            </a:r>
            <a:r>
              <a:rPr lang="ja-JP" altLang="en-US" sz="900" dirty="0" smtClean="0">
                <a:latin typeface="ＭＳ Ｐ明朝" panose="02020600040205080304" pitchFamily="18" charset="-128"/>
                <a:ea typeface="ＭＳ Ｐ明朝" panose="02020600040205080304" pitchFamily="18" charset="-128"/>
              </a:rPr>
              <a:t>江戸・上方を再現した店舗による物販・飲食施設</a:t>
            </a:r>
            <a:endParaRPr lang="en-US" altLang="ja-JP" sz="900" dirty="0" smtClean="0">
              <a:latin typeface="ＭＳ Ｐ明朝" panose="02020600040205080304" pitchFamily="18" charset="-128"/>
              <a:ea typeface="ＭＳ Ｐ明朝" panose="02020600040205080304" pitchFamily="18" charset="-128"/>
              <a:cs typeface="Meiryo UI" pitchFamily="50" charset="-128"/>
            </a:endParaRPr>
          </a:p>
          <a:p>
            <a:pPr>
              <a:lnSpc>
                <a:spcPts val="600"/>
              </a:lnSpc>
            </a:pPr>
            <a:endParaRPr lang="en-US" altLang="ja-JP" sz="9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900" dirty="0" smtClean="0">
                <a:latin typeface="ＭＳ Ｐ明朝" panose="02020600040205080304" pitchFamily="18" charset="-128"/>
                <a:ea typeface="ＭＳ Ｐ明朝" panose="02020600040205080304" pitchFamily="18" charset="-128"/>
                <a:cs typeface="Meiryo UI" pitchFamily="50" charset="-128"/>
              </a:rPr>
              <a:t>・森ノ宮駅前エリア</a:t>
            </a:r>
            <a:endParaRPr lang="en-US" altLang="ja-JP" sz="900" dirty="0" smtClean="0">
              <a:latin typeface="ＭＳ Ｐ明朝" panose="02020600040205080304" pitchFamily="18" charset="-128"/>
              <a:ea typeface="ＭＳ Ｐ明朝" panose="02020600040205080304" pitchFamily="18" charset="-128"/>
              <a:cs typeface="Meiryo UI" pitchFamily="50" charset="-128"/>
            </a:endParaRPr>
          </a:p>
          <a:p>
            <a:r>
              <a:rPr lang="ja-JP" altLang="en-US" sz="900" dirty="0" smtClean="0">
                <a:latin typeface="ＭＳ Ｐ明朝" panose="02020600040205080304" pitchFamily="18" charset="-128"/>
                <a:ea typeface="ＭＳ Ｐ明朝" panose="02020600040205080304" pitchFamily="18" charset="-128"/>
              </a:rPr>
              <a:t>　　公園景観に配慮した、仮設テント等による屋台群、</a:t>
            </a:r>
            <a:endParaRPr lang="en-US" altLang="ja-JP" sz="900" dirty="0" smtClean="0">
              <a:latin typeface="ＭＳ Ｐ明朝" panose="02020600040205080304" pitchFamily="18" charset="-128"/>
              <a:ea typeface="ＭＳ Ｐ明朝" panose="02020600040205080304" pitchFamily="18" charset="-128"/>
            </a:endParaRPr>
          </a:p>
          <a:p>
            <a:r>
              <a:rPr lang="ja-JP" altLang="en-US" sz="900" dirty="0" smtClean="0">
                <a:latin typeface="ＭＳ Ｐ明朝" panose="02020600040205080304" pitchFamily="18" charset="-128"/>
                <a:ea typeface="ＭＳ Ｐ明朝" panose="02020600040205080304" pitchFamily="18" charset="-128"/>
              </a:rPr>
              <a:t>　　テーマを変えながら魅力を創出</a:t>
            </a:r>
            <a:r>
              <a:rPr lang="ja-JP" altLang="en-US" sz="900" dirty="0" smtClean="0">
                <a:latin typeface="ＭＳ Ｐ明朝" panose="02020600040205080304" pitchFamily="18" charset="-128"/>
                <a:ea typeface="ＭＳ Ｐ明朝" panose="02020600040205080304" pitchFamily="18" charset="-128"/>
                <a:cs typeface="Meiryo UI" pitchFamily="50" charset="-128"/>
              </a:rPr>
              <a:t>　　</a:t>
            </a:r>
            <a:endParaRPr lang="ja-JP" altLang="en-US" sz="900" dirty="0">
              <a:latin typeface="ＭＳ Ｐ明朝" panose="02020600040205080304" pitchFamily="18" charset="-128"/>
              <a:ea typeface="ＭＳ Ｐ明朝" panose="02020600040205080304" pitchFamily="18" charset="-128"/>
              <a:cs typeface="Meiryo UI" pitchFamily="50" charset="-128"/>
            </a:endParaRPr>
          </a:p>
        </p:txBody>
      </p:sp>
      <p:sp>
        <p:nvSpPr>
          <p:cNvPr id="89" name="テキスト ボックス 31"/>
          <p:cNvSpPr txBox="1"/>
          <p:nvPr/>
        </p:nvSpPr>
        <p:spPr>
          <a:xfrm>
            <a:off x="116463" y="1448875"/>
            <a:ext cx="2418000" cy="324000"/>
          </a:xfrm>
          <a:prstGeom prst="rect">
            <a:avLst/>
          </a:prstGeom>
          <a:solidFill>
            <a:schemeClr val="accent1">
              <a:lumMod val="20000"/>
              <a:lumOff val="80000"/>
            </a:schemeClr>
          </a:solidFill>
          <a:ln w="15875">
            <a:solidFill>
              <a:schemeClr val="tx1"/>
            </a:solidFill>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ja-JP" altLang="en-US" b="1" dirty="0" smtClean="0">
                <a:solidFill>
                  <a:schemeClr val="tx2">
                    <a:lumMod val="75000"/>
                  </a:schemeClr>
                </a:solidFill>
                <a:latin typeface="+mn-ea"/>
              </a:rPr>
              <a:t>今後展開される魅力</a:t>
            </a:r>
            <a:r>
              <a:rPr lang="ja-JP" altLang="en-US" b="1" dirty="0">
                <a:solidFill>
                  <a:schemeClr val="tx2">
                    <a:lumMod val="75000"/>
                  </a:schemeClr>
                </a:solidFill>
                <a:latin typeface="+mn-ea"/>
              </a:rPr>
              <a:t>向上事業</a:t>
            </a:r>
            <a:endParaRPr lang="en-US" altLang="ja-JP" b="1" dirty="0">
              <a:solidFill>
                <a:schemeClr val="tx2">
                  <a:lumMod val="75000"/>
                </a:schemeClr>
              </a:solidFill>
              <a:latin typeface="+mn-ea"/>
            </a:endParaRPr>
          </a:p>
        </p:txBody>
      </p:sp>
      <p:sp>
        <p:nvSpPr>
          <p:cNvPr id="90" name="AutoShape 96"/>
          <p:cNvSpPr>
            <a:spLocks noChangeArrowheads="1"/>
          </p:cNvSpPr>
          <p:nvPr/>
        </p:nvSpPr>
        <p:spPr bwMode="auto">
          <a:xfrm>
            <a:off x="194471" y="5409315"/>
            <a:ext cx="2496000" cy="576064"/>
          </a:xfrm>
          <a:prstGeom prst="roundRect">
            <a:avLst>
              <a:gd name="adj" fmla="val 21768"/>
            </a:avLst>
          </a:prstGeom>
          <a:solidFill>
            <a:schemeClr val="bg1"/>
          </a:solidFill>
          <a:ln w="9525">
            <a:solidFill>
              <a:schemeClr val="tx2"/>
            </a:solidFill>
            <a:round/>
            <a:headEnd/>
            <a:tailEnd/>
          </a:ln>
        </p:spPr>
        <p:txBody>
          <a:bodyPr wrap="square" lIns="72000" tIns="0" rIns="72000" bIns="0" anchor="ctr" anchorCtr="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900" dirty="0" smtClean="0">
                <a:solidFill>
                  <a:schemeClr val="tx2"/>
                </a:solidFill>
                <a:latin typeface="+mn-ea"/>
                <a:cs typeface="Meiryo UI" pitchFamily="50" charset="-128"/>
              </a:rPr>
              <a:t>既存施設活用と新施設については</a:t>
            </a:r>
            <a:r>
              <a:rPr lang="en-US" altLang="ja-JP" sz="900" dirty="0" smtClean="0">
                <a:solidFill>
                  <a:schemeClr val="tx2"/>
                </a:solidFill>
                <a:latin typeface="+mn-ea"/>
                <a:cs typeface="Meiryo UI" pitchFamily="50" charset="-128"/>
              </a:rPr>
              <a:t>2015</a:t>
            </a:r>
            <a:r>
              <a:rPr lang="ja-JP" altLang="en-US" sz="900" dirty="0">
                <a:solidFill>
                  <a:schemeClr val="tx2"/>
                </a:solidFill>
                <a:latin typeface="+mn-ea"/>
                <a:cs typeface="Meiryo UI" pitchFamily="50" charset="-128"/>
              </a:rPr>
              <a:t>年度</a:t>
            </a:r>
            <a:r>
              <a:rPr lang="ja-JP" altLang="en-US" sz="900" dirty="0" smtClean="0">
                <a:solidFill>
                  <a:schemeClr val="tx2"/>
                </a:solidFill>
                <a:latin typeface="+mn-ea"/>
                <a:cs typeface="Meiryo UI" pitchFamily="50" charset="-128"/>
              </a:rPr>
              <a:t>から順次整備、</a:t>
            </a:r>
            <a:endParaRPr lang="en-US" altLang="ja-JP" sz="900" dirty="0" smtClean="0">
              <a:solidFill>
                <a:schemeClr val="tx2"/>
              </a:solidFill>
              <a:latin typeface="+mn-ea"/>
              <a:cs typeface="Meiryo UI" pitchFamily="50" charset="-128"/>
            </a:endParaRPr>
          </a:p>
          <a:p>
            <a:r>
              <a:rPr lang="ja-JP" altLang="en-US" sz="900" dirty="0" smtClean="0">
                <a:solidFill>
                  <a:schemeClr val="tx2"/>
                </a:solidFill>
                <a:latin typeface="+mn-ea"/>
                <a:cs typeface="Meiryo UI" pitchFamily="50" charset="-128"/>
              </a:rPr>
              <a:t>バス事業については</a:t>
            </a:r>
            <a:r>
              <a:rPr lang="en-US" altLang="ja-JP" sz="900" dirty="0" smtClean="0">
                <a:solidFill>
                  <a:schemeClr val="tx2"/>
                </a:solidFill>
                <a:latin typeface="+mn-ea"/>
                <a:cs typeface="Meiryo UI" pitchFamily="50" charset="-128"/>
              </a:rPr>
              <a:t>2015</a:t>
            </a:r>
            <a:r>
              <a:rPr lang="ja-JP" altLang="en-US" sz="900" dirty="0">
                <a:solidFill>
                  <a:schemeClr val="tx2"/>
                </a:solidFill>
                <a:latin typeface="+mn-ea"/>
                <a:cs typeface="Meiryo UI" pitchFamily="50" charset="-128"/>
              </a:rPr>
              <a:t>年度</a:t>
            </a:r>
            <a:r>
              <a:rPr lang="ja-JP" altLang="en-US" sz="900" dirty="0" smtClean="0">
                <a:solidFill>
                  <a:schemeClr val="tx2"/>
                </a:solidFill>
                <a:latin typeface="+mn-ea"/>
                <a:cs typeface="Meiryo UI" pitchFamily="50" charset="-128"/>
              </a:rPr>
              <a:t>からの予定</a:t>
            </a:r>
            <a:endParaRPr lang="ja-JP" altLang="en-US" sz="900" dirty="0">
              <a:solidFill>
                <a:schemeClr val="tx2"/>
              </a:solidFill>
              <a:latin typeface="+mn-ea"/>
              <a:cs typeface="Meiryo UI" pitchFamily="50" charset="-128"/>
            </a:endParaRPr>
          </a:p>
        </p:txBody>
      </p:sp>
      <p:sp>
        <p:nvSpPr>
          <p:cNvPr id="91" name="正方形/長方形 90"/>
          <p:cNvSpPr/>
          <p:nvPr/>
        </p:nvSpPr>
        <p:spPr>
          <a:xfrm>
            <a:off x="5499062" y="1520883"/>
            <a:ext cx="4290477" cy="4824536"/>
          </a:xfrm>
          <a:prstGeom prst="rect">
            <a:avLst/>
          </a:prstGeom>
          <a:solidFill>
            <a:schemeClr val="tx2">
              <a:lumMod val="40000"/>
              <a:lumOff val="60000"/>
            </a:schemeClr>
          </a:solidFill>
          <a:ln w="15875">
            <a:solidFill>
              <a:schemeClr val="tx1"/>
            </a:solidFill>
          </a:ln>
        </p:spPr>
        <p:style>
          <a:lnRef idx="2">
            <a:schemeClr val="accent6"/>
          </a:lnRef>
          <a:fillRef idx="1">
            <a:schemeClr val="lt1"/>
          </a:fillRef>
          <a:effectRef idx="0">
            <a:schemeClr val="accent6"/>
          </a:effectRef>
          <a:fontRef idx="minor">
            <a:schemeClr val="dk1"/>
          </a:fontRef>
        </p:style>
        <p:txBody>
          <a:bodyPr wrap="square" lIns="36000" tIns="36000" rIns="36000" bIns="36000"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l"/>
            <a:endParaRPr kumimoji="1" lang="ja-JP" altLang="en-US" sz="900" dirty="0">
              <a:latin typeface="+mn-ea"/>
            </a:endParaRPr>
          </a:p>
        </p:txBody>
      </p:sp>
      <p:sp>
        <p:nvSpPr>
          <p:cNvPr id="92" name="テキスト ボックス 31"/>
          <p:cNvSpPr txBox="1"/>
          <p:nvPr/>
        </p:nvSpPr>
        <p:spPr>
          <a:xfrm>
            <a:off x="5499061" y="1448875"/>
            <a:ext cx="2964000" cy="324000"/>
          </a:xfrm>
          <a:prstGeom prst="rect">
            <a:avLst/>
          </a:prstGeom>
          <a:solidFill>
            <a:schemeClr val="accent1">
              <a:lumMod val="20000"/>
              <a:lumOff val="80000"/>
            </a:schemeClr>
          </a:solidFill>
          <a:ln w="15875">
            <a:solidFill>
              <a:schemeClr val="tx1"/>
            </a:solidFill>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altLang="ja-JP" b="1" dirty="0" smtClean="0">
                <a:solidFill>
                  <a:schemeClr val="tx2">
                    <a:lumMod val="75000"/>
                  </a:schemeClr>
                </a:solidFill>
                <a:latin typeface="+mn-ea"/>
              </a:rPr>
              <a:t>PMO</a:t>
            </a:r>
            <a:r>
              <a:rPr lang="ja-JP" altLang="en-US" b="1" dirty="0" smtClean="0">
                <a:solidFill>
                  <a:schemeClr val="tx2">
                    <a:lumMod val="75000"/>
                  </a:schemeClr>
                </a:solidFill>
                <a:latin typeface="+mn-ea"/>
              </a:rPr>
              <a:t>事業における大阪市の収支（想定）</a:t>
            </a:r>
            <a:endParaRPr lang="en-US" altLang="ja-JP" b="1" dirty="0">
              <a:solidFill>
                <a:schemeClr val="tx2">
                  <a:lumMod val="75000"/>
                </a:schemeClr>
              </a:solidFill>
              <a:latin typeface="+mn-ea"/>
            </a:endParaRPr>
          </a:p>
        </p:txBody>
      </p:sp>
      <p:graphicFrame>
        <p:nvGraphicFramePr>
          <p:cNvPr id="95" name="表 94"/>
          <p:cNvGraphicFramePr>
            <a:graphicFrameLocks noGrp="1"/>
          </p:cNvGraphicFramePr>
          <p:nvPr/>
        </p:nvGraphicFramePr>
        <p:xfrm>
          <a:off x="5577071" y="1843293"/>
          <a:ext cx="4056451" cy="1800000"/>
        </p:xfrm>
        <a:graphic>
          <a:graphicData uri="http://schemas.openxmlformats.org/drawingml/2006/table">
            <a:tbl>
              <a:tblPr firstRow="1" bandRow="1">
                <a:tableStyleId>{5C22544A-7EE6-4342-B048-85BDC9FD1C3A}</a:tableStyleId>
              </a:tblPr>
              <a:tblGrid>
                <a:gridCol w="1454200">
                  <a:extLst>
                    <a:ext uri="{9D8B030D-6E8A-4147-A177-3AD203B41FA5}">
                      <a16:colId xmlns:a16="http://schemas.microsoft.com/office/drawing/2014/main" val="20000"/>
                    </a:ext>
                  </a:extLst>
                </a:gridCol>
                <a:gridCol w="867417">
                  <a:extLst>
                    <a:ext uri="{9D8B030D-6E8A-4147-A177-3AD203B41FA5}">
                      <a16:colId xmlns:a16="http://schemas.microsoft.com/office/drawing/2014/main" val="20001"/>
                    </a:ext>
                  </a:extLst>
                </a:gridCol>
                <a:gridCol w="867417">
                  <a:extLst>
                    <a:ext uri="{9D8B030D-6E8A-4147-A177-3AD203B41FA5}">
                      <a16:colId xmlns:a16="http://schemas.microsoft.com/office/drawing/2014/main" val="20002"/>
                    </a:ext>
                  </a:extLst>
                </a:gridCol>
                <a:gridCol w="867417">
                  <a:extLst>
                    <a:ext uri="{9D8B030D-6E8A-4147-A177-3AD203B41FA5}">
                      <a16:colId xmlns:a16="http://schemas.microsoft.com/office/drawing/2014/main" val="20003"/>
                    </a:ext>
                  </a:extLst>
                </a:gridCol>
              </a:tblGrid>
              <a:tr h="360000">
                <a:tc>
                  <a:txBody>
                    <a:bodyPr/>
                    <a:lstStyle/>
                    <a:p>
                      <a:pPr algn="ctr"/>
                      <a:r>
                        <a:rPr kumimoji="1" lang="en-US" altLang="ja-JP" sz="1000" dirty="0" smtClean="0">
                          <a:solidFill>
                            <a:schemeClr val="bg1"/>
                          </a:solidFill>
                          <a:latin typeface="+mn-ea"/>
                          <a:ea typeface="+mn-ea"/>
                        </a:rPr>
                        <a:t>2012</a:t>
                      </a:r>
                      <a:r>
                        <a:rPr kumimoji="1" lang="ja-JP" altLang="en-US" sz="1000" dirty="0" smtClean="0">
                          <a:solidFill>
                            <a:schemeClr val="bg1"/>
                          </a:solidFill>
                          <a:latin typeface="+mn-ea"/>
                          <a:ea typeface="+mn-ea"/>
                        </a:rPr>
                        <a:t>年度実績</a:t>
                      </a:r>
                      <a:endParaRPr kumimoji="1" lang="ja-JP" altLang="en-US" sz="1000" dirty="0">
                        <a:solidFill>
                          <a:schemeClr val="bg1"/>
                        </a:solidFill>
                        <a:latin typeface="+mn-ea"/>
                        <a:ea typeface="+mn-ea"/>
                      </a:endParaRPr>
                    </a:p>
                  </a:txBody>
                  <a:tcPr marL="99060" marR="99060" anchor="ctr"/>
                </a:tc>
                <a:tc>
                  <a:txBody>
                    <a:bodyPr/>
                    <a:lstStyle/>
                    <a:p>
                      <a:pPr algn="ctr"/>
                      <a:r>
                        <a:rPr kumimoji="1" lang="ja-JP" altLang="en-US" sz="1000" dirty="0" smtClean="0">
                          <a:solidFill>
                            <a:schemeClr val="bg1"/>
                          </a:solidFill>
                          <a:latin typeface="+mn-ea"/>
                          <a:ea typeface="+mn-ea"/>
                        </a:rPr>
                        <a:t>収入</a:t>
                      </a:r>
                      <a:endParaRPr kumimoji="1" lang="ja-JP" altLang="en-US" sz="1000" dirty="0">
                        <a:solidFill>
                          <a:schemeClr val="bg1"/>
                        </a:solidFill>
                        <a:latin typeface="+mn-ea"/>
                        <a:ea typeface="+mn-ea"/>
                      </a:endParaRPr>
                    </a:p>
                  </a:txBody>
                  <a:tcPr marL="99060" marR="99060" anchor="ctr"/>
                </a:tc>
                <a:tc>
                  <a:txBody>
                    <a:bodyPr/>
                    <a:lstStyle/>
                    <a:p>
                      <a:pPr algn="ctr"/>
                      <a:r>
                        <a:rPr kumimoji="1" lang="ja-JP" altLang="en-US" sz="1000" dirty="0" smtClean="0">
                          <a:solidFill>
                            <a:schemeClr val="bg1"/>
                          </a:solidFill>
                          <a:latin typeface="+mn-ea"/>
                          <a:ea typeface="+mn-ea"/>
                        </a:rPr>
                        <a:t>支出</a:t>
                      </a:r>
                      <a:endParaRPr kumimoji="1" lang="ja-JP" altLang="en-US" sz="1000" dirty="0">
                        <a:solidFill>
                          <a:schemeClr val="bg1"/>
                        </a:solidFill>
                        <a:latin typeface="+mn-ea"/>
                        <a:ea typeface="+mn-ea"/>
                      </a:endParaRPr>
                    </a:p>
                  </a:txBody>
                  <a:tcPr marL="99060" marR="99060" anchor="ctr"/>
                </a:tc>
                <a:tc>
                  <a:txBody>
                    <a:bodyPr/>
                    <a:lstStyle/>
                    <a:p>
                      <a:pPr algn="ctr"/>
                      <a:r>
                        <a:rPr kumimoji="1" lang="ja-JP" altLang="en-US" sz="1000" dirty="0" smtClean="0">
                          <a:solidFill>
                            <a:schemeClr val="bg1"/>
                          </a:solidFill>
                          <a:latin typeface="+mn-ea"/>
                          <a:ea typeface="+mn-ea"/>
                        </a:rPr>
                        <a:t>収支</a:t>
                      </a:r>
                      <a:endParaRPr kumimoji="1" lang="ja-JP" altLang="en-US" sz="1000" dirty="0">
                        <a:solidFill>
                          <a:schemeClr val="bg1"/>
                        </a:solidFill>
                        <a:latin typeface="+mn-ea"/>
                        <a:ea typeface="+mn-ea"/>
                      </a:endParaRPr>
                    </a:p>
                  </a:txBody>
                  <a:tcPr marL="99060" marR="99060" anchor="ctr"/>
                </a:tc>
                <a:extLst>
                  <a:ext uri="{0D108BD9-81ED-4DB2-BD59-A6C34878D82A}">
                    <a16:rowId xmlns:a16="http://schemas.microsoft.com/office/drawing/2014/main" val="10000"/>
                  </a:ext>
                </a:extLst>
              </a:tr>
              <a:tr h="360000">
                <a:tc>
                  <a:txBody>
                    <a:bodyPr/>
                    <a:lstStyle/>
                    <a:p>
                      <a:r>
                        <a:rPr kumimoji="1" lang="ja-JP" altLang="en-US" sz="1000" dirty="0" smtClean="0">
                          <a:solidFill>
                            <a:schemeClr val="tx1"/>
                          </a:solidFill>
                          <a:latin typeface="+mn-ea"/>
                          <a:ea typeface="+mn-ea"/>
                        </a:rPr>
                        <a:t>公園管理（直営）</a:t>
                      </a:r>
                      <a:endParaRPr kumimoji="1" lang="ja-JP" altLang="en-US" sz="1000" dirty="0">
                        <a:solidFill>
                          <a:schemeClr val="tx1"/>
                        </a:solidFill>
                        <a:latin typeface="+mn-ea"/>
                        <a:ea typeface="+mn-ea"/>
                      </a:endParaRPr>
                    </a:p>
                  </a:txBody>
                  <a:tcPr marL="99060" marR="99060" anchor="ctr"/>
                </a:tc>
                <a:tc>
                  <a:txBody>
                    <a:bodyPr/>
                    <a:lstStyle/>
                    <a:p>
                      <a:pPr algn="r"/>
                      <a:r>
                        <a:rPr kumimoji="1" lang="en-US" altLang="ja-JP" sz="1000" dirty="0" smtClean="0">
                          <a:solidFill>
                            <a:schemeClr val="tx1"/>
                          </a:solidFill>
                          <a:latin typeface="+mn-ea"/>
                          <a:ea typeface="+mn-ea"/>
                        </a:rPr>
                        <a:t>226,000</a:t>
                      </a:r>
                      <a:endParaRPr kumimoji="1" lang="ja-JP" altLang="en-US" sz="1000" dirty="0">
                        <a:solidFill>
                          <a:schemeClr val="tx1"/>
                        </a:solidFill>
                        <a:latin typeface="+mn-ea"/>
                        <a:ea typeface="+mn-ea"/>
                      </a:endParaRPr>
                    </a:p>
                  </a:txBody>
                  <a:tcPr marL="99060" marR="99060" anchor="ctr"/>
                </a:tc>
                <a:tc>
                  <a:txBody>
                    <a:bodyPr/>
                    <a:lstStyle/>
                    <a:p>
                      <a:pPr algn="r"/>
                      <a:r>
                        <a:rPr kumimoji="1" lang="en-US" altLang="ja-JP" sz="1000" dirty="0" smtClean="0">
                          <a:solidFill>
                            <a:schemeClr val="tx1"/>
                          </a:solidFill>
                          <a:latin typeface="+mn-ea"/>
                          <a:ea typeface="+mn-ea"/>
                        </a:rPr>
                        <a:t>441,000</a:t>
                      </a:r>
                      <a:endParaRPr kumimoji="1" lang="ja-JP" altLang="en-US" sz="1000" dirty="0">
                        <a:solidFill>
                          <a:schemeClr val="tx1"/>
                        </a:solidFill>
                        <a:latin typeface="+mn-ea"/>
                        <a:ea typeface="+mn-ea"/>
                      </a:endParaRPr>
                    </a:p>
                  </a:txBody>
                  <a:tcPr marL="99060" marR="99060" anchor="ctr"/>
                </a:tc>
                <a:tc>
                  <a:txBody>
                    <a:bodyPr/>
                    <a:lstStyle/>
                    <a:p>
                      <a:pPr algn="r"/>
                      <a:r>
                        <a:rPr kumimoji="1" lang="ja-JP" altLang="en-US" sz="1000" dirty="0" smtClean="0">
                          <a:solidFill>
                            <a:schemeClr val="tx1"/>
                          </a:solidFill>
                          <a:latin typeface="+mn-ea"/>
                          <a:ea typeface="+mn-ea"/>
                        </a:rPr>
                        <a:t>▲</a:t>
                      </a:r>
                      <a:r>
                        <a:rPr kumimoji="1" lang="en-US" altLang="ja-JP" sz="1000" dirty="0" smtClean="0">
                          <a:solidFill>
                            <a:schemeClr val="tx1"/>
                          </a:solidFill>
                          <a:latin typeface="+mn-ea"/>
                          <a:ea typeface="+mn-ea"/>
                        </a:rPr>
                        <a:t>215,000</a:t>
                      </a:r>
                      <a:endParaRPr kumimoji="1" lang="ja-JP" altLang="en-US" sz="1000" dirty="0">
                        <a:solidFill>
                          <a:schemeClr val="tx1"/>
                        </a:solidFill>
                        <a:latin typeface="+mn-ea"/>
                        <a:ea typeface="+mn-ea"/>
                      </a:endParaRPr>
                    </a:p>
                  </a:txBody>
                  <a:tcPr marL="99060" marR="99060" anchor="ctr"/>
                </a:tc>
                <a:extLst>
                  <a:ext uri="{0D108BD9-81ED-4DB2-BD59-A6C34878D82A}">
                    <a16:rowId xmlns:a16="http://schemas.microsoft.com/office/drawing/2014/main" val="10001"/>
                  </a:ext>
                </a:extLst>
              </a:tr>
              <a:tr h="360000">
                <a:tc>
                  <a:txBody>
                    <a:bodyPr/>
                    <a:lstStyle/>
                    <a:p>
                      <a:r>
                        <a:rPr kumimoji="1" lang="ja-JP" altLang="en-US" sz="1000" dirty="0" smtClean="0">
                          <a:solidFill>
                            <a:schemeClr val="tx1"/>
                          </a:solidFill>
                          <a:latin typeface="+mn-ea"/>
                          <a:ea typeface="+mn-ea"/>
                        </a:rPr>
                        <a:t>天守閣（納付金）</a:t>
                      </a:r>
                      <a:endParaRPr kumimoji="1" lang="ja-JP" altLang="en-US" sz="1000" dirty="0">
                        <a:solidFill>
                          <a:schemeClr val="tx1"/>
                        </a:solidFill>
                        <a:latin typeface="+mn-ea"/>
                        <a:ea typeface="+mn-ea"/>
                      </a:endParaRPr>
                    </a:p>
                  </a:txBody>
                  <a:tcPr marL="99060" marR="99060" anchor="ctr"/>
                </a:tc>
                <a:tc>
                  <a:txBody>
                    <a:bodyPr/>
                    <a:lstStyle/>
                    <a:p>
                      <a:pPr algn="r"/>
                      <a:r>
                        <a:rPr kumimoji="1" lang="en-US" altLang="ja-JP" sz="1000" dirty="0" smtClean="0">
                          <a:solidFill>
                            <a:schemeClr val="tx1"/>
                          </a:solidFill>
                          <a:latin typeface="+mn-ea"/>
                          <a:ea typeface="+mn-ea"/>
                        </a:rPr>
                        <a:t>137,000</a:t>
                      </a:r>
                      <a:endParaRPr kumimoji="1" lang="ja-JP" altLang="en-US" sz="1000" dirty="0">
                        <a:solidFill>
                          <a:schemeClr val="tx1"/>
                        </a:solidFill>
                        <a:latin typeface="+mn-ea"/>
                        <a:ea typeface="+mn-ea"/>
                      </a:endParaRPr>
                    </a:p>
                  </a:txBody>
                  <a:tcPr marL="99060" marR="99060" anchor="ctr"/>
                </a:tc>
                <a:tc>
                  <a:txBody>
                    <a:bodyPr/>
                    <a:lstStyle/>
                    <a:p>
                      <a:pPr algn="r"/>
                      <a:r>
                        <a:rPr kumimoji="1" lang="en-US" altLang="ja-JP" sz="1000" dirty="0" smtClean="0">
                          <a:solidFill>
                            <a:schemeClr val="tx1"/>
                          </a:solidFill>
                          <a:latin typeface="+mn-ea"/>
                          <a:ea typeface="+mn-ea"/>
                        </a:rPr>
                        <a:t>0</a:t>
                      </a:r>
                      <a:endParaRPr kumimoji="1" lang="ja-JP" altLang="en-US" sz="1000" dirty="0">
                        <a:solidFill>
                          <a:schemeClr val="tx1"/>
                        </a:solidFill>
                        <a:latin typeface="+mn-ea"/>
                        <a:ea typeface="+mn-ea"/>
                      </a:endParaRPr>
                    </a:p>
                  </a:txBody>
                  <a:tcPr marL="99060" marR="99060" anchor="ctr"/>
                </a:tc>
                <a:tc>
                  <a:txBody>
                    <a:bodyPr/>
                    <a:lstStyle/>
                    <a:p>
                      <a:pPr algn="r"/>
                      <a:r>
                        <a:rPr kumimoji="1" lang="en-US" altLang="ja-JP" sz="1000" dirty="0" smtClean="0">
                          <a:solidFill>
                            <a:schemeClr val="tx1"/>
                          </a:solidFill>
                          <a:latin typeface="+mn-ea"/>
                          <a:ea typeface="+mn-ea"/>
                        </a:rPr>
                        <a:t>137,000</a:t>
                      </a:r>
                      <a:endParaRPr kumimoji="1" lang="ja-JP" altLang="en-US" sz="1000" dirty="0">
                        <a:solidFill>
                          <a:schemeClr val="tx1"/>
                        </a:solidFill>
                        <a:latin typeface="+mn-ea"/>
                        <a:ea typeface="+mn-ea"/>
                      </a:endParaRPr>
                    </a:p>
                  </a:txBody>
                  <a:tcPr marL="99060" marR="99060" anchor="ctr"/>
                </a:tc>
                <a:extLst>
                  <a:ext uri="{0D108BD9-81ED-4DB2-BD59-A6C34878D82A}">
                    <a16:rowId xmlns:a16="http://schemas.microsoft.com/office/drawing/2014/main" val="10002"/>
                  </a:ext>
                </a:extLst>
              </a:tr>
              <a:tr h="360000">
                <a:tc>
                  <a:txBody>
                    <a:bodyPr/>
                    <a:lstStyle/>
                    <a:p>
                      <a:r>
                        <a:rPr kumimoji="1" lang="ja-JP" altLang="en-US" sz="1000" dirty="0" smtClean="0">
                          <a:solidFill>
                            <a:schemeClr val="tx1"/>
                          </a:solidFill>
                          <a:latin typeface="+mn-ea"/>
                          <a:ea typeface="+mn-ea"/>
                        </a:rPr>
                        <a:t>音楽堂（直営）</a:t>
                      </a:r>
                      <a:endParaRPr kumimoji="1" lang="ja-JP" altLang="en-US" sz="1000" dirty="0">
                        <a:solidFill>
                          <a:schemeClr val="tx1"/>
                        </a:solidFill>
                        <a:latin typeface="+mn-ea"/>
                        <a:ea typeface="+mn-ea"/>
                      </a:endParaRPr>
                    </a:p>
                  </a:txBody>
                  <a:tcPr marL="99060" marR="99060" anchor="ctr">
                    <a:lnB w="12700" cap="flat" cmpd="sng" algn="ctr">
                      <a:solidFill>
                        <a:schemeClr val="bg1"/>
                      </a:solidFill>
                      <a:prstDash val="solid"/>
                      <a:round/>
                      <a:headEnd type="none" w="med" len="med"/>
                      <a:tailEnd type="none" w="med" len="med"/>
                    </a:lnB>
                  </a:tcPr>
                </a:tc>
                <a:tc>
                  <a:txBody>
                    <a:bodyPr/>
                    <a:lstStyle/>
                    <a:p>
                      <a:pPr algn="r"/>
                      <a:r>
                        <a:rPr kumimoji="1" lang="en-US" altLang="ja-JP" sz="1000" dirty="0" smtClean="0">
                          <a:solidFill>
                            <a:schemeClr val="tx1"/>
                          </a:solidFill>
                          <a:latin typeface="+mn-ea"/>
                          <a:ea typeface="+mn-ea"/>
                        </a:rPr>
                        <a:t>15,000</a:t>
                      </a:r>
                      <a:endParaRPr kumimoji="1" lang="ja-JP" altLang="en-US" sz="1000" dirty="0">
                        <a:solidFill>
                          <a:schemeClr val="tx1"/>
                        </a:solidFill>
                        <a:latin typeface="+mn-ea"/>
                        <a:ea typeface="+mn-ea"/>
                      </a:endParaRPr>
                    </a:p>
                  </a:txBody>
                  <a:tcPr marL="99060" marR="99060" anchor="ctr">
                    <a:lnB w="12700" cap="flat" cmpd="sng" algn="ctr">
                      <a:solidFill>
                        <a:schemeClr val="bg1"/>
                      </a:solidFill>
                      <a:prstDash val="solid"/>
                      <a:round/>
                      <a:headEnd type="none" w="med" len="med"/>
                      <a:tailEnd type="none" w="med" len="med"/>
                    </a:lnB>
                  </a:tcPr>
                </a:tc>
                <a:tc>
                  <a:txBody>
                    <a:bodyPr/>
                    <a:lstStyle/>
                    <a:p>
                      <a:pPr algn="r"/>
                      <a:r>
                        <a:rPr kumimoji="1" lang="en-US" altLang="ja-JP" sz="1000" dirty="0" smtClean="0">
                          <a:solidFill>
                            <a:schemeClr val="tx1"/>
                          </a:solidFill>
                          <a:latin typeface="+mn-ea"/>
                          <a:ea typeface="+mn-ea"/>
                        </a:rPr>
                        <a:t>19,000</a:t>
                      </a:r>
                      <a:endParaRPr kumimoji="1" lang="ja-JP" altLang="en-US" sz="1000" dirty="0">
                        <a:solidFill>
                          <a:schemeClr val="tx1"/>
                        </a:solidFill>
                        <a:latin typeface="+mn-ea"/>
                        <a:ea typeface="+mn-ea"/>
                      </a:endParaRPr>
                    </a:p>
                  </a:txBody>
                  <a:tcPr marL="99060" marR="99060" anchor="ctr">
                    <a:lnB w="12700" cap="flat" cmpd="sng" algn="ctr">
                      <a:solidFill>
                        <a:schemeClr val="bg1"/>
                      </a:solidFill>
                      <a:prstDash val="solid"/>
                      <a:round/>
                      <a:headEnd type="none" w="med" len="med"/>
                      <a:tailEnd type="none" w="med" len="med"/>
                    </a:lnB>
                  </a:tcPr>
                </a:tc>
                <a:tc>
                  <a:txBody>
                    <a:bodyPr/>
                    <a:lstStyle/>
                    <a:p>
                      <a:pPr algn="r"/>
                      <a:r>
                        <a:rPr kumimoji="1" lang="ja-JP" altLang="en-US" sz="1000" dirty="0" smtClean="0">
                          <a:solidFill>
                            <a:schemeClr val="tx1"/>
                          </a:solidFill>
                          <a:latin typeface="+mn-ea"/>
                          <a:ea typeface="+mn-ea"/>
                        </a:rPr>
                        <a:t>▲</a:t>
                      </a:r>
                      <a:r>
                        <a:rPr kumimoji="1" lang="en-US" altLang="ja-JP" sz="1000" dirty="0" smtClean="0">
                          <a:solidFill>
                            <a:schemeClr val="tx1"/>
                          </a:solidFill>
                          <a:latin typeface="+mn-ea"/>
                          <a:ea typeface="+mn-ea"/>
                        </a:rPr>
                        <a:t>4,000</a:t>
                      </a:r>
                      <a:endParaRPr kumimoji="1" lang="ja-JP" altLang="en-US" sz="1000" dirty="0">
                        <a:solidFill>
                          <a:schemeClr val="tx1"/>
                        </a:solidFill>
                        <a:latin typeface="+mn-ea"/>
                        <a:ea typeface="+mn-ea"/>
                      </a:endParaRPr>
                    </a:p>
                  </a:txBody>
                  <a:tcPr marL="99060" marR="99060" anchor="ctr">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3"/>
                  </a:ext>
                </a:extLst>
              </a:tr>
              <a:tr h="360000">
                <a:tc>
                  <a:txBody>
                    <a:bodyPr/>
                    <a:lstStyle/>
                    <a:p>
                      <a:r>
                        <a:rPr kumimoji="1" lang="ja-JP" altLang="en-US" sz="1000" dirty="0" smtClean="0">
                          <a:solidFill>
                            <a:schemeClr val="tx1"/>
                          </a:solidFill>
                          <a:latin typeface="+mn-ea"/>
                          <a:ea typeface="+mn-ea"/>
                        </a:rPr>
                        <a:t>合計</a:t>
                      </a:r>
                      <a:endParaRPr kumimoji="1" lang="ja-JP" altLang="en-US" sz="1000" dirty="0">
                        <a:solidFill>
                          <a:schemeClr val="tx1"/>
                        </a:solidFill>
                        <a:latin typeface="+mn-ea"/>
                        <a:ea typeface="+mn-ea"/>
                      </a:endParaRPr>
                    </a:p>
                  </a:txBody>
                  <a:tcPr marL="99060" marR="99060" anchor="ctr">
                    <a:lnT w="12700" cap="flat" cmpd="sng" algn="ctr">
                      <a:solidFill>
                        <a:schemeClr val="bg1"/>
                      </a:solidFill>
                      <a:prstDash val="solid"/>
                      <a:round/>
                      <a:headEnd type="none" w="med" len="med"/>
                      <a:tailEnd type="none" w="med" len="med"/>
                    </a:lnT>
                  </a:tcPr>
                </a:tc>
                <a:tc>
                  <a:txBody>
                    <a:bodyPr/>
                    <a:lstStyle/>
                    <a:p>
                      <a:pPr algn="r"/>
                      <a:r>
                        <a:rPr kumimoji="1" lang="en-US" altLang="ja-JP" sz="1000" dirty="0" smtClean="0">
                          <a:solidFill>
                            <a:schemeClr val="tx1"/>
                          </a:solidFill>
                          <a:latin typeface="+mn-ea"/>
                          <a:ea typeface="+mn-ea"/>
                        </a:rPr>
                        <a:t>378,000</a:t>
                      </a:r>
                      <a:endParaRPr kumimoji="1" lang="ja-JP" altLang="en-US" sz="1000" dirty="0">
                        <a:solidFill>
                          <a:schemeClr val="tx1"/>
                        </a:solidFill>
                        <a:latin typeface="+mn-ea"/>
                        <a:ea typeface="+mn-ea"/>
                      </a:endParaRPr>
                    </a:p>
                  </a:txBody>
                  <a:tcPr marL="99060" marR="99060" anchor="ctr">
                    <a:lnT w="12700" cap="flat" cmpd="sng" algn="ctr">
                      <a:solidFill>
                        <a:schemeClr val="bg1"/>
                      </a:solidFill>
                      <a:prstDash val="solid"/>
                      <a:round/>
                      <a:headEnd type="none" w="med" len="med"/>
                      <a:tailEnd type="none" w="med" len="med"/>
                    </a:lnT>
                  </a:tcPr>
                </a:tc>
                <a:tc>
                  <a:txBody>
                    <a:bodyPr/>
                    <a:lstStyle/>
                    <a:p>
                      <a:pPr algn="r"/>
                      <a:r>
                        <a:rPr kumimoji="1" lang="en-US" altLang="ja-JP" sz="1000" dirty="0" smtClean="0">
                          <a:solidFill>
                            <a:schemeClr val="tx1"/>
                          </a:solidFill>
                          <a:latin typeface="+mn-ea"/>
                          <a:ea typeface="+mn-ea"/>
                        </a:rPr>
                        <a:t>460,000</a:t>
                      </a:r>
                      <a:endParaRPr kumimoji="1" lang="ja-JP" altLang="en-US" sz="1000" dirty="0">
                        <a:solidFill>
                          <a:schemeClr val="tx1"/>
                        </a:solidFill>
                        <a:latin typeface="+mn-ea"/>
                        <a:ea typeface="+mn-ea"/>
                      </a:endParaRPr>
                    </a:p>
                  </a:txBody>
                  <a:tcPr marL="99060" marR="99060" anchor="ctr">
                    <a:lnT w="12700" cap="flat" cmpd="sng" algn="ctr">
                      <a:solidFill>
                        <a:schemeClr val="bg1"/>
                      </a:solidFill>
                      <a:prstDash val="solid"/>
                      <a:round/>
                      <a:headEnd type="none" w="med" len="med"/>
                      <a:tailEnd type="none" w="med" len="med"/>
                    </a:lnT>
                  </a:tcPr>
                </a:tc>
                <a:tc>
                  <a:txBody>
                    <a:bodyPr/>
                    <a:lstStyle/>
                    <a:p>
                      <a:pPr algn="r"/>
                      <a:r>
                        <a:rPr kumimoji="1" lang="ja-JP" altLang="en-US" sz="1000" dirty="0" smtClean="0">
                          <a:solidFill>
                            <a:schemeClr val="tx1"/>
                          </a:solidFill>
                          <a:latin typeface="+mn-ea"/>
                          <a:ea typeface="+mn-ea"/>
                        </a:rPr>
                        <a:t>▲</a:t>
                      </a:r>
                      <a:r>
                        <a:rPr kumimoji="1" lang="en-US" altLang="ja-JP" sz="1000" dirty="0" smtClean="0">
                          <a:solidFill>
                            <a:schemeClr val="tx1"/>
                          </a:solidFill>
                          <a:latin typeface="+mn-ea"/>
                          <a:ea typeface="+mn-ea"/>
                        </a:rPr>
                        <a:t>82,000</a:t>
                      </a:r>
                      <a:endParaRPr kumimoji="1" lang="ja-JP" altLang="en-US" sz="1000" dirty="0">
                        <a:solidFill>
                          <a:schemeClr val="tx1"/>
                        </a:solidFill>
                        <a:latin typeface="+mn-ea"/>
                        <a:ea typeface="+mn-ea"/>
                      </a:endParaRPr>
                    </a:p>
                  </a:txBody>
                  <a:tcPr marL="99060" marR="99060" anchor="ctr">
                    <a:lnT w="127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0004"/>
                  </a:ext>
                </a:extLst>
              </a:tr>
            </a:tbl>
          </a:graphicData>
        </a:graphic>
      </p:graphicFrame>
      <p:graphicFrame>
        <p:nvGraphicFramePr>
          <p:cNvPr id="96" name="表 95"/>
          <p:cNvGraphicFramePr>
            <a:graphicFrameLocks noGrp="1"/>
          </p:cNvGraphicFramePr>
          <p:nvPr/>
        </p:nvGraphicFramePr>
        <p:xfrm>
          <a:off x="5577071" y="4113171"/>
          <a:ext cx="4056451" cy="828000"/>
        </p:xfrm>
        <a:graphic>
          <a:graphicData uri="http://schemas.openxmlformats.org/drawingml/2006/table">
            <a:tbl>
              <a:tblPr firstRow="1" bandRow="1">
                <a:tableStyleId>{5C22544A-7EE6-4342-B048-85BDC9FD1C3A}</a:tableStyleId>
              </a:tblPr>
              <a:tblGrid>
                <a:gridCol w="1454200">
                  <a:extLst>
                    <a:ext uri="{9D8B030D-6E8A-4147-A177-3AD203B41FA5}">
                      <a16:colId xmlns:a16="http://schemas.microsoft.com/office/drawing/2014/main" val="20000"/>
                    </a:ext>
                  </a:extLst>
                </a:gridCol>
                <a:gridCol w="867417">
                  <a:extLst>
                    <a:ext uri="{9D8B030D-6E8A-4147-A177-3AD203B41FA5}">
                      <a16:colId xmlns:a16="http://schemas.microsoft.com/office/drawing/2014/main" val="20001"/>
                    </a:ext>
                  </a:extLst>
                </a:gridCol>
                <a:gridCol w="867417">
                  <a:extLst>
                    <a:ext uri="{9D8B030D-6E8A-4147-A177-3AD203B41FA5}">
                      <a16:colId xmlns:a16="http://schemas.microsoft.com/office/drawing/2014/main" val="20002"/>
                    </a:ext>
                  </a:extLst>
                </a:gridCol>
                <a:gridCol w="867417">
                  <a:extLst>
                    <a:ext uri="{9D8B030D-6E8A-4147-A177-3AD203B41FA5}">
                      <a16:colId xmlns:a16="http://schemas.microsoft.com/office/drawing/2014/main" val="20003"/>
                    </a:ext>
                  </a:extLst>
                </a:gridCol>
              </a:tblGrid>
              <a:tr h="360000">
                <a:tc>
                  <a:txBody>
                    <a:bodyPr/>
                    <a:lstStyle/>
                    <a:p>
                      <a:pPr algn="ctr"/>
                      <a:r>
                        <a:rPr kumimoji="1" lang="en-US" altLang="ja-JP" sz="1000" dirty="0" smtClean="0">
                          <a:latin typeface="+mn-ea"/>
                          <a:ea typeface="+mn-ea"/>
                        </a:rPr>
                        <a:t>2015</a:t>
                      </a:r>
                      <a:r>
                        <a:rPr kumimoji="1" lang="ja-JP" altLang="en-US" sz="1000" dirty="0" smtClean="0">
                          <a:latin typeface="+mn-ea"/>
                          <a:ea typeface="+mn-ea"/>
                        </a:rPr>
                        <a:t>年度（想定）</a:t>
                      </a:r>
                      <a:endParaRPr kumimoji="1" lang="ja-JP" altLang="en-US" sz="1000" dirty="0">
                        <a:latin typeface="+mn-ea"/>
                        <a:ea typeface="+mn-ea"/>
                      </a:endParaRPr>
                    </a:p>
                  </a:txBody>
                  <a:tcPr marL="99060" marR="99060" anchor="ctr"/>
                </a:tc>
                <a:tc>
                  <a:txBody>
                    <a:bodyPr/>
                    <a:lstStyle/>
                    <a:p>
                      <a:pPr algn="ctr"/>
                      <a:r>
                        <a:rPr kumimoji="1" lang="ja-JP" altLang="en-US" sz="1000" dirty="0" smtClean="0">
                          <a:latin typeface="+mn-ea"/>
                          <a:ea typeface="+mn-ea"/>
                        </a:rPr>
                        <a:t>収入</a:t>
                      </a:r>
                      <a:endParaRPr kumimoji="1" lang="ja-JP" altLang="en-US" sz="1000" dirty="0">
                        <a:latin typeface="+mn-ea"/>
                        <a:ea typeface="+mn-ea"/>
                      </a:endParaRPr>
                    </a:p>
                  </a:txBody>
                  <a:tcPr marL="99060" marR="99060" anchor="ctr"/>
                </a:tc>
                <a:tc>
                  <a:txBody>
                    <a:bodyPr/>
                    <a:lstStyle/>
                    <a:p>
                      <a:pPr algn="ctr"/>
                      <a:r>
                        <a:rPr kumimoji="1" lang="ja-JP" altLang="en-US" sz="1000" dirty="0" smtClean="0">
                          <a:latin typeface="+mn-ea"/>
                          <a:ea typeface="+mn-ea"/>
                        </a:rPr>
                        <a:t>支出</a:t>
                      </a:r>
                      <a:endParaRPr kumimoji="1" lang="ja-JP" altLang="en-US" sz="1000" dirty="0">
                        <a:latin typeface="+mn-ea"/>
                        <a:ea typeface="+mn-ea"/>
                      </a:endParaRPr>
                    </a:p>
                  </a:txBody>
                  <a:tcPr marL="99060" marR="99060" anchor="ctr"/>
                </a:tc>
                <a:tc>
                  <a:txBody>
                    <a:bodyPr/>
                    <a:lstStyle/>
                    <a:p>
                      <a:pPr algn="ctr"/>
                      <a:r>
                        <a:rPr kumimoji="1" lang="ja-JP" altLang="en-US" sz="1000" dirty="0" smtClean="0">
                          <a:latin typeface="+mn-ea"/>
                          <a:ea typeface="+mn-ea"/>
                        </a:rPr>
                        <a:t>収支</a:t>
                      </a:r>
                      <a:endParaRPr kumimoji="1" lang="ja-JP" altLang="en-US" sz="1000" dirty="0">
                        <a:latin typeface="+mn-ea"/>
                        <a:ea typeface="+mn-ea"/>
                      </a:endParaRPr>
                    </a:p>
                  </a:txBody>
                  <a:tcPr marL="99060" marR="99060" anchor="ctr"/>
                </a:tc>
                <a:extLst>
                  <a:ext uri="{0D108BD9-81ED-4DB2-BD59-A6C34878D82A}">
                    <a16:rowId xmlns:a16="http://schemas.microsoft.com/office/drawing/2014/main" val="10000"/>
                  </a:ext>
                </a:extLst>
              </a:tr>
              <a:tr h="468000">
                <a:tc>
                  <a:txBody>
                    <a:bodyPr/>
                    <a:lstStyle/>
                    <a:p>
                      <a:r>
                        <a:rPr kumimoji="1" lang="ja-JP" altLang="en-US" sz="1000" dirty="0" smtClean="0">
                          <a:latin typeface="+mn-ea"/>
                          <a:ea typeface="+mn-ea"/>
                        </a:rPr>
                        <a:t>納付金</a:t>
                      </a:r>
                      <a:endParaRPr kumimoji="1" lang="ja-JP" altLang="en-US" sz="1000" dirty="0">
                        <a:latin typeface="+mn-ea"/>
                        <a:ea typeface="+mn-ea"/>
                      </a:endParaRPr>
                    </a:p>
                  </a:txBody>
                  <a:tcPr marL="99060" marR="99060" anchor="ctr"/>
                </a:tc>
                <a:tc>
                  <a:txBody>
                    <a:bodyPr/>
                    <a:lstStyle/>
                    <a:p>
                      <a:pPr algn="r"/>
                      <a:r>
                        <a:rPr kumimoji="1" lang="en-US" altLang="ja-JP" sz="1000" dirty="0" smtClean="0">
                          <a:latin typeface="+mn-ea"/>
                          <a:ea typeface="+mn-ea"/>
                        </a:rPr>
                        <a:t>246,000</a:t>
                      </a:r>
                    </a:p>
                    <a:p>
                      <a:pPr algn="r"/>
                      <a:r>
                        <a:rPr kumimoji="1" lang="en-US" altLang="ja-JP" sz="1000" dirty="0" smtClean="0">
                          <a:latin typeface="+mn-ea"/>
                          <a:ea typeface="+mn-ea"/>
                        </a:rPr>
                        <a:t>(※1)</a:t>
                      </a:r>
                      <a:endParaRPr kumimoji="1" lang="ja-JP" altLang="en-US" sz="1000" dirty="0">
                        <a:latin typeface="+mn-ea"/>
                        <a:ea typeface="+mn-ea"/>
                      </a:endParaRPr>
                    </a:p>
                  </a:txBody>
                  <a:tcPr marL="39000" marR="39000" anchor="ctr"/>
                </a:tc>
                <a:tc>
                  <a:txBody>
                    <a:bodyPr/>
                    <a:lstStyle/>
                    <a:p>
                      <a:pPr algn="r"/>
                      <a:r>
                        <a:rPr kumimoji="1" lang="en-US" altLang="ja-JP" sz="1000" dirty="0" smtClean="0">
                          <a:latin typeface="+mn-ea"/>
                          <a:ea typeface="+mn-ea"/>
                        </a:rPr>
                        <a:t>0</a:t>
                      </a:r>
                    </a:p>
                    <a:p>
                      <a:pPr algn="r"/>
                      <a:r>
                        <a:rPr kumimoji="1" lang="en-US" altLang="ja-JP" sz="1000" dirty="0" smtClean="0">
                          <a:latin typeface="+mn-ea"/>
                          <a:ea typeface="+mn-ea"/>
                        </a:rPr>
                        <a:t>(※2)</a:t>
                      </a:r>
                      <a:endParaRPr kumimoji="1" lang="ja-JP" altLang="en-US" sz="1000" dirty="0">
                        <a:latin typeface="+mn-ea"/>
                        <a:ea typeface="+mn-ea"/>
                      </a:endParaRPr>
                    </a:p>
                  </a:txBody>
                  <a:tcPr marL="39000" marR="39000" anchor="ctr"/>
                </a:tc>
                <a:tc>
                  <a:txBody>
                    <a:bodyPr/>
                    <a:lstStyle/>
                    <a:p>
                      <a:pPr algn="r"/>
                      <a:r>
                        <a:rPr kumimoji="1" lang="en-US" altLang="ja-JP" sz="1000" dirty="0" smtClean="0">
                          <a:latin typeface="+mn-ea"/>
                          <a:ea typeface="+mn-ea"/>
                        </a:rPr>
                        <a:t>246,000</a:t>
                      </a:r>
                    </a:p>
                    <a:p>
                      <a:pPr algn="r"/>
                      <a:r>
                        <a:rPr kumimoji="1" lang="en-US" altLang="ja-JP" sz="1000" dirty="0" smtClean="0">
                          <a:latin typeface="+mn-ea"/>
                          <a:ea typeface="+mn-ea"/>
                        </a:rPr>
                        <a:t>(※3)</a:t>
                      </a:r>
                      <a:endParaRPr kumimoji="1" lang="ja-JP" altLang="en-US" sz="1000" dirty="0">
                        <a:latin typeface="+mn-ea"/>
                        <a:ea typeface="+mn-ea"/>
                      </a:endParaRPr>
                    </a:p>
                  </a:txBody>
                  <a:tcPr marL="39000" marR="39000" anchor="ctr"/>
                </a:tc>
                <a:extLst>
                  <a:ext uri="{0D108BD9-81ED-4DB2-BD59-A6C34878D82A}">
                    <a16:rowId xmlns:a16="http://schemas.microsoft.com/office/drawing/2014/main" val="10001"/>
                  </a:ext>
                </a:extLst>
              </a:tr>
            </a:tbl>
          </a:graphicData>
        </a:graphic>
      </p:graphicFrame>
      <p:sp>
        <p:nvSpPr>
          <p:cNvPr id="97" name="正方形/長方形 96"/>
          <p:cNvSpPr/>
          <p:nvPr/>
        </p:nvSpPr>
        <p:spPr>
          <a:xfrm>
            <a:off x="8853435" y="1592891"/>
            <a:ext cx="858095"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900" dirty="0" smtClean="0"/>
              <a:t>単位：千円</a:t>
            </a:r>
            <a:endParaRPr kumimoji="1" lang="ja-JP" altLang="en-US" sz="900" dirty="0"/>
          </a:p>
        </p:txBody>
      </p:sp>
      <p:sp>
        <p:nvSpPr>
          <p:cNvPr id="98" name="下矢印 97"/>
          <p:cNvSpPr/>
          <p:nvPr/>
        </p:nvSpPr>
        <p:spPr>
          <a:xfrm>
            <a:off x="7176247" y="3753131"/>
            <a:ext cx="858095" cy="28800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0" name="Picture 3" descr="X:\ユーザ作業用フォルダ\大阪城魅力担当\12　PMO\05 募集\10 申請受付\02_提案書データ（Ｄ社）\もと博①.jpg"/>
          <p:cNvPicPr>
            <a:picLocks noChangeAspect="1" noChangeArrowheads="1"/>
          </p:cNvPicPr>
          <p:nvPr/>
        </p:nvPicPr>
        <p:blipFill>
          <a:blip r:embed="rId2" cstate="email"/>
          <a:srcRect/>
          <a:stretch>
            <a:fillRect/>
          </a:stretch>
        </p:blipFill>
        <p:spPr bwMode="auto">
          <a:xfrm>
            <a:off x="3237035" y="1592890"/>
            <a:ext cx="2028000" cy="1696918"/>
          </a:xfrm>
          <a:prstGeom prst="rect">
            <a:avLst/>
          </a:prstGeom>
          <a:noFill/>
        </p:spPr>
      </p:pic>
      <p:pic>
        <p:nvPicPr>
          <p:cNvPr id="21" name="Picture 5" descr="X:\ユーザ作業用フォルダ\大阪城魅力担当\12　PMO\05 募集\10 申請受付\02_提案書データ（Ｄ社）\迎賓館①.jpg"/>
          <p:cNvPicPr>
            <a:picLocks noChangeAspect="1" noChangeArrowheads="1"/>
          </p:cNvPicPr>
          <p:nvPr/>
        </p:nvPicPr>
        <p:blipFill>
          <a:blip r:embed="rId3" cstate="email"/>
          <a:srcRect/>
          <a:stretch>
            <a:fillRect/>
          </a:stretch>
        </p:blipFill>
        <p:spPr bwMode="auto">
          <a:xfrm>
            <a:off x="3117004" y="3346449"/>
            <a:ext cx="2145000" cy="1430162"/>
          </a:xfrm>
          <a:prstGeom prst="rect">
            <a:avLst/>
          </a:prstGeom>
          <a:noFill/>
        </p:spPr>
      </p:pic>
      <p:pic>
        <p:nvPicPr>
          <p:cNvPr id="22" name="Picture 4" descr="X:\ユーザ作業用フォルダ\大阪城魅力担当\12　PMO\05 募集\10 申請受付\02_提案書データ（Ｄ社）\大阪城駅前④.jpg"/>
          <p:cNvPicPr>
            <a:picLocks noChangeAspect="1" noChangeArrowheads="1"/>
          </p:cNvPicPr>
          <p:nvPr/>
        </p:nvPicPr>
        <p:blipFill>
          <a:blip r:embed="rId4" cstate="email"/>
          <a:srcRect/>
          <a:stretch>
            <a:fillRect/>
          </a:stretch>
        </p:blipFill>
        <p:spPr bwMode="auto">
          <a:xfrm>
            <a:off x="2808035" y="4833255"/>
            <a:ext cx="2457000" cy="1465739"/>
          </a:xfrm>
          <a:prstGeom prst="rect">
            <a:avLst/>
          </a:prstGeom>
          <a:noFill/>
        </p:spPr>
      </p:pic>
      <p:sp>
        <p:nvSpPr>
          <p:cNvPr id="23" name="角丸四角形 22"/>
          <p:cNvSpPr/>
          <p:nvPr/>
        </p:nvSpPr>
        <p:spPr>
          <a:xfrm>
            <a:off x="3237036" y="1576728"/>
            <a:ext cx="1014113" cy="1800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900" dirty="0" smtClean="0">
                <a:latin typeface="ＭＳ Ｐゴシック" panose="020B0600070205080204" pitchFamily="50" charset="-128"/>
                <a:ea typeface="ＭＳ Ｐゴシック" panose="020B0600070205080204" pitchFamily="50" charset="-128"/>
              </a:rPr>
              <a:t>もと博物館</a:t>
            </a:r>
            <a:endParaRPr kumimoji="1" lang="ja-JP" altLang="en-US" sz="900" dirty="0">
              <a:latin typeface="ＭＳ Ｐゴシック" panose="020B0600070205080204" pitchFamily="50" charset="-128"/>
              <a:ea typeface="ＭＳ Ｐゴシック" panose="020B0600070205080204" pitchFamily="50" charset="-128"/>
            </a:endParaRPr>
          </a:p>
        </p:txBody>
      </p:sp>
      <p:sp>
        <p:nvSpPr>
          <p:cNvPr id="24" name="角丸四角形 23"/>
          <p:cNvSpPr/>
          <p:nvPr/>
        </p:nvSpPr>
        <p:spPr>
          <a:xfrm>
            <a:off x="4247892" y="3346449"/>
            <a:ext cx="1014113" cy="1800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latin typeface="ＭＳ Ｐゴシック" panose="020B0600070205080204" pitchFamily="50" charset="-128"/>
                <a:ea typeface="ＭＳ Ｐゴシック" panose="020B0600070205080204" pitchFamily="50" charset="-128"/>
              </a:rPr>
              <a:t>大阪迎賓館</a:t>
            </a:r>
            <a:endParaRPr kumimoji="1" lang="ja-JP" altLang="en-US" sz="900" dirty="0">
              <a:latin typeface="ＭＳ Ｐゴシック" panose="020B0600070205080204" pitchFamily="50" charset="-128"/>
              <a:ea typeface="ＭＳ Ｐゴシック" panose="020B0600070205080204" pitchFamily="50" charset="-128"/>
            </a:endParaRPr>
          </a:p>
        </p:txBody>
      </p:sp>
      <p:sp>
        <p:nvSpPr>
          <p:cNvPr id="25" name="角丸四角形 24"/>
          <p:cNvSpPr/>
          <p:nvPr/>
        </p:nvSpPr>
        <p:spPr>
          <a:xfrm>
            <a:off x="4095035" y="4833251"/>
            <a:ext cx="1170000" cy="1800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latin typeface="ＭＳ Ｐゴシック" panose="020B0600070205080204" pitchFamily="50" charset="-128"/>
                <a:ea typeface="ＭＳ Ｐゴシック" panose="020B0600070205080204" pitchFamily="50" charset="-128"/>
              </a:rPr>
              <a:t>大阪城公園駅前</a:t>
            </a:r>
            <a:endParaRPr kumimoji="1" lang="ja-JP" altLang="en-US" sz="900" dirty="0">
              <a:latin typeface="ＭＳ Ｐゴシック" panose="020B0600070205080204" pitchFamily="50" charset="-128"/>
              <a:ea typeface="ＭＳ Ｐゴシック" panose="020B0600070205080204" pitchFamily="50" charset="-128"/>
            </a:endParaRPr>
          </a:p>
        </p:txBody>
      </p:sp>
      <p:sp>
        <p:nvSpPr>
          <p:cNvPr id="26" name="テキスト ボックス 24"/>
          <p:cNvSpPr txBox="1">
            <a:spLocks noChangeArrowheads="1"/>
          </p:cNvSpPr>
          <p:nvPr/>
        </p:nvSpPr>
        <p:spPr bwMode="auto">
          <a:xfrm>
            <a:off x="5486401" y="5049275"/>
            <a:ext cx="4461163" cy="1224136"/>
          </a:xfrm>
          <a:prstGeom prst="rect">
            <a:avLst/>
          </a:prstGeom>
          <a:noFill/>
          <a:ln w="9525">
            <a:noFill/>
            <a:miter lim="800000"/>
            <a:headEnd/>
            <a:tailEnd/>
          </a:ln>
        </p:spPr>
        <p:txBody>
          <a:bodyPr wrap="square" lIns="36000" tIns="36000" rIns="36000" bIns="72000" anchor="ctr" anchorCtr="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252000" indent="-457200"/>
            <a:r>
              <a:rPr lang="en-US" altLang="ja-JP" dirty="0" smtClean="0">
                <a:latin typeface="ＭＳ Ｐ明朝" panose="02020600040205080304" pitchFamily="18" charset="-128"/>
                <a:ea typeface="ＭＳ Ｐ明朝" panose="02020600040205080304" pitchFamily="18" charset="-128"/>
                <a:cs typeface="Meiryo UI" pitchFamily="50" charset="-128"/>
              </a:rPr>
              <a:t>※1</a:t>
            </a:r>
            <a:r>
              <a:rPr lang="ja-JP" altLang="en-US" dirty="0" smtClean="0">
                <a:latin typeface="ＭＳ Ｐ明朝" panose="02020600040205080304" pitchFamily="18" charset="-128"/>
                <a:ea typeface="ＭＳ Ｐ明朝" panose="02020600040205080304" pitchFamily="18" charset="-128"/>
                <a:cs typeface="Meiryo UI" pitchFamily="50" charset="-128"/>
              </a:rPr>
              <a:t> 魅力向上事業の実施などによる収益を、大阪市へ納付金として還元　する。</a:t>
            </a:r>
            <a:endParaRPr lang="en-US" altLang="ja-JP" dirty="0" smtClean="0">
              <a:latin typeface="ＭＳ Ｐ明朝" panose="02020600040205080304" pitchFamily="18" charset="-128"/>
              <a:ea typeface="ＭＳ Ｐ明朝" panose="02020600040205080304" pitchFamily="18" charset="-128"/>
              <a:cs typeface="Meiryo UI" pitchFamily="50" charset="-128"/>
            </a:endParaRPr>
          </a:p>
          <a:p>
            <a:pPr marL="216000" indent="-457200">
              <a:lnSpc>
                <a:spcPts val="500"/>
              </a:lnSpc>
            </a:pPr>
            <a:endParaRPr lang="en-US" altLang="ja-JP" dirty="0" smtClean="0">
              <a:latin typeface="ＭＳ Ｐ明朝" panose="02020600040205080304" pitchFamily="18" charset="-128"/>
              <a:ea typeface="ＭＳ Ｐ明朝" panose="02020600040205080304" pitchFamily="18" charset="-128"/>
              <a:cs typeface="Meiryo UI" pitchFamily="50" charset="-128"/>
            </a:endParaRPr>
          </a:p>
          <a:p>
            <a:pPr marL="252000" indent="-457200"/>
            <a:r>
              <a:rPr lang="en-US" altLang="ja-JP" dirty="0" smtClean="0">
                <a:latin typeface="ＭＳ Ｐ明朝" panose="02020600040205080304" pitchFamily="18" charset="-128"/>
                <a:ea typeface="ＭＳ Ｐ明朝" panose="02020600040205080304" pitchFamily="18" charset="-128"/>
                <a:cs typeface="Meiryo UI" pitchFamily="50" charset="-128"/>
              </a:rPr>
              <a:t>※2 </a:t>
            </a:r>
            <a:r>
              <a:rPr lang="ja-JP" altLang="en-US" dirty="0" smtClean="0">
                <a:latin typeface="ＭＳ Ｐ明朝" panose="02020600040205080304" pitchFamily="18" charset="-128"/>
                <a:ea typeface="ＭＳ Ｐ明朝" panose="02020600040205080304" pitchFamily="18" charset="-128"/>
                <a:cs typeface="Meiryo UI" pitchFamily="50" charset="-128"/>
              </a:rPr>
              <a:t>ＰＭＯ事業の実施にあたっては、大阪市から事業者へ業務代行料を　支出しない。</a:t>
            </a:r>
            <a:endParaRPr lang="en-US" altLang="ja-JP" dirty="0" smtClean="0">
              <a:latin typeface="ＭＳ Ｐ明朝" panose="02020600040205080304" pitchFamily="18" charset="-128"/>
              <a:ea typeface="ＭＳ Ｐ明朝" panose="02020600040205080304" pitchFamily="18" charset="-128"/>
              <a:cs typeface="Meiryo UI" pitchFamily="50" charset="-128"/>
            </a:endParaRPr>
          </a:p>
          <a:p>
            <a:pPr marL="252000" indent="-457200">
              <a:lnSpc>
                <a:spcPts val="500"/>
              </a:lnSpc>
            </a:pPr>
            <a:endParaRPr lang="en-US" altLang="ja-JP" dirty="0" smtClean="0">
              <a:latin typeface="ＭＳ Ｐ明朝" panose="02020600040205080304" pitchFamily="18" charset="-128"/>
              <a:ea typeface="ＭＳ Ｐ明朝" panose="02020600040205080304" pitchFamily="18" charset="-128"/>
              <a:cs typeface="Meiryo UI" pitchFamily="50" charset="-128"/>
            </a:endParaRPr>
          </a:p>
          <a:p>
            <a:pPr marL="252000" indent="-457200"/>
            <a:r>
              <a:rPr lang="en-US" altLang="ja-JP" dirty="0" smtClean="0">
                <a:latin typeface="ＭＳ Ｐ明朝" panose="02020600040205080304" pitchFamily="18" charset="-128"/>
                <a:ea typeface="ＭＳ Ｐ明朝" panose="02020600040205080304" pitchFamily="18" charset="-128"/>
                <a:cs typeface="Meiryo UI" pitchFamily="50" charset="-128"/>
              </a:rPr>
              <a:t>※3 </a:t>
            </a:r>
            <a:r>
              <a:rPr lang="ja-JP" altLang="en-US" dirty="0" smtClean="0">
                <a:latin typeface="ＭＳ Ｐ明朝" panose="02020600040205080304" pitchFamily="18" charset="-128"/>
                <a:ea typeface="ＭＳ Ｐ明朝" panose="02020600040205080304" pitchFamily="18" charset="-128"/>
                <a:cs typeface="Meiryo UI" pitchFamily="50" charset="-128"/>
              </a:rPr>
              <a:t>大阪市への納付金の額は、ＰＭＯ事業者からの提案額となっている。</a:t>
            </a:r>
            <a:endParaRPr lang="en-US" altLang="ja-JP" dirty="0" smtClean="0">
              <a:latin typeface="ＭＳ Ｐ明朝" panose="02020600040205080304" pitchFamily="18" charset="-128"/>
              <a:ea typeface="ＭＳ Ｐ明朝" panose="02020600040205080304" pitchFamily="18" charset="-128"/>
              <a:cs typeface="Meiryo UI" pitchFamily="50" charset="-128"/>
            </a:endParaRPr>
          </a:p>
        </p:txBody>
      </p:sp>
      <p:sp>
        <p:nvSpPr>
          <p:cNvPr id="27" name="正方形/長方形 26"/>
          <p:cNvSpPr/>
          <p:nvPr/>
        </p:nvSpPr>
        <p:spPr>
          <a:xfrm>
            <a:off x="116463" y="44624"/>
            <a:ext cx="8034893" cy="360040"/>
          </a:xfrm>
          <a:prstGeom prst="rect">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kumimoji="1" lang="ja-JP" altLang="en-US" sz="2000" dirty="0" smtClean="0">
                <a:solidFill>
                  <a:schemeClr val="tx1"/>
                </a:solidFill>
                <a:latin typeface="ＭＳ Ｐゴシック" panose="020B0600070205080204" pitchFamily="50" charset="-128"/>
                <a:ea typeface="ＭＳ Ｐゴシック" panose="020B0600070205080204" pitchFamily="50" charset="-128"/>
              </a:rPr>
              <a:t>大阪城公園のパークマネジメント事業（ＰＭＯ事業）　（２）</a:t>
            </a:r>
            <a:endParaRPr kumimoji="1" lang="ja-JP" altLang="en-US" sz="2000" dirty="0">
              <a:solidFill>
                <a:schemeClr val="tx1"/>
              </a:solidFill>
              <a:latin typeface="ＭＳ Ｐゴシック" panose="020B0600070205080204" pitchFamily="50" charset="-128"/>
              <a:ea typeface="ＭＳ Ｐゴシック" panose="020B0600070205080204" pitchFamily="50" charset="-128"/>
            </a:endParaRPr>
          </a:p>
        </p:txBody>
      </p:sp>
      <p:sp>
        <p:nvSpPr>
          <p:cNvPr id="30" name="テキスト ボックス 31"/>
          <p:cNvSpPr txBox="1"/>
          <p:nvPr/>
        </p:nvSpPr>
        <p:spPr>
          <a:xfrm>
            <a:off x="120258" y="1460335"/>
            <a:ext cx="2418000" cy="324000"/>
          </a:xfrm>
          <a:prstGeom prst="rect">
            <a:avLst/>
          </a:prstGeom>
          <a:solidFill>
            <a:schemeClr val="accent1">
              <a:lumMod val="20000"/>
              <a:lumOff val="80000"/>
            </a:schemeClr>
          </a:solidFill>
          <a:ln w="15875">
            <a:solidFill>
              <a:schemeClr val="tx1"/>
            </a:solidFill>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ja-JP" altLang="en-US" b="1" dirty="0" smtClean="0">
                <a:solidFill>
                  <a:schemeClr val="tx2">
                    <a:lumMod val="75000"/>
                  </a:schemeClr>
                </a:solidFill>
                <a:latin typeface="ＭＳ Ｐゴシック" panose="020B0600070205080204" pitchFamily="50" charset="-128"/>
                <a:ea typeface="ＭＳ Ｐゴシック" panose="020B0600070205080204" pitchFamily="50" charset="-128"/>
              </a:rPr>
              <a:t>今後展開される魅力</a:t>
            </a:r>
            <a:r>
              <a:rPr lang="ja-JP" altLang="en-US" b="1" dirty="0">
                <a:solidFill>
                  <a:schemeClr val="tx2">
                    <a:lumMod val="75000"/>
                  </a:schemeClr>
                </a:solidFill>
                <a:latin typeface="ＭＳ Ｐゴシック" panose="020B0600070205080204" pitchFamily="50" charset="-128"/>
                <a:ea typeface="ＭＳ Ｐゴシック" panose="020B0600070205080204" pitchFamily="50" charset="-128"/>
              </a:rPr>
              <a:t>向上事業</a:t>
            </a:r>
            <a:endParaRPr lang="en-US" altLang="ja-JP" b="1" dirty="0">
              <a:solidFill>
                <a:schemeClr val="tx2">
                  <a:lumMod val="75000"/>
                </a:schemeClr>
              </a:solidFill>
              <a:latin typeface="ＭＳ Ｐゴシック" panose="020B0600070205080204" pitchFamily="50" charset="-128"/>
              <a:ea typeface="ＭＳ Ｐゴシック" panose="020B0600070205080204" pitchFamily="50" charset="-128"/>
            </a:endParaRPr>
          </a:p>
        </p:txBody>
      </p:sp>
      <p:sp>
        <p:nvSpPr>
          <p:cNvPr id="31" name="テキスト ボックス 31"/>
          <p:cNvSpPr txBox="1"/>
          <p:nvPr/>
        </p:nvSpPr>
        <p:spPr>
          <a:xfrm>
            <a:off x="5502856" y="1460335"/>
            <a:ext cx="2964000" cy="324000"/>
          </a:xfrm>
          <a:prstGeom prst="rect">
            <a:avLst/>
          </a:prstGeom>
          <a:solidFill>
            <a:schemeClr val="accent1">
              <a:lumMod val="20000"/>
              <a:lumOff val="80000"/>
            </a:schemeClr>
          </a:solidFill>
          <a:ln w="15875">
            <a:solidFill>
              <a:schemeClr val="tx1"/>
            </a:solidFill>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altLang="ja-JP" b="1" dirty="0" smtClean="0">
                <a:solidFill>
                  <a:schemeClr val="tx2">
                    <a:lumMod val="75000"/>
                  </a:schemeClr>
                </a:solidFill>
                <a:latin typeface="ＭＳ Ｐゴシック" panose="020B0600070205080204" pitchFamily="50" charset="-128"/>
                <a:ea typeface="ＭＳ Ｐゴシック" panose="020B0600070205080204" pitchFamily="50" charset="-128"/>
              </a:rPr>
              <a:t>PMO</a:t>
            </a:r>
            <a:r>
              <a:rPr lang="ja-JP" altLang="en-US" b="1" dirty="0" smtClean="0">
                <a:solidFill>
                  <a:schemeClr val="tx2">
                    <a:lumMod val="75000"/>
                  </a:schemeClr>
                </a:solidFill>
                <a:latin typeface="ＭＳ Ｐゴシック" panose="020B0600070205080204" pitchFamily="50" charset="-128"/>
                <a:ea typeface="ＭＳ Ｐゴシック" panose="020B0600070205080204" pitchFamily="50" charset="-128"/>
              </a:rPr>
              <a:t>事業における大阪市の収支（想定）</a:t>
            </a:r>
            <a:endParaRPr lang="en-US" altLang="ja-JP" b="1" dirty="0">
              <a:solidFill>
                <a:schemeClr val="tx2">
                  <a:lumMod val="75000"/>
                </a:schemeClr>
              </a:solidFill>
              <a:latin typeface="ＭＳ Ｐゴシック" panose="020B0600070205080204" pitchFamily="50" charset="-128"/>
              <a:ea typeface="ＭＳ Ｐゴシック" panose="020B0600070205080204" pitchFamily="50" charset="-128"/>
            </a:endParaRPr>
          </a:p>
        </p:txBody>
      </p:sp>
      <p:sp>
        <p:nvSpPr>
          <p:cNvPr id="32" name="スライド番号プレースホルダ 31"/>
          <p:cNvSpPr>
            <a:spLocks noGrp="1"/>
          </p:cNvSpPr>
          <p:nvPr>
            <p:ph type="sldNum" sz="quarter" idx="12"/>
          </p:nvPr>
        </p:nvSpPr>
        <p:spPr/>
        <p:txBody>
          <a:bodyPr/>
          <a:lstStyle/>
          <a:p>
            <a:fld id="{37EF5067-3AB7-4642-9103-42CBD40CC6D9}" type="slidenum">
              <a:rPr kumimoji="1" lang="ja-JP" altLang="en-US" smtClean="0"/>
              <a:pPr/>
              <a:t>133</a:t>
            </a:fld>
            <a:endParaRPr kumimoji="1" lang="ja-JP" altLang="en-US" dirty="0"/>
          </a:p>
        </p:txBody>
      </p:sp>
    </p:spTree>
    <p:extLst>
      <p:ext uri="{BB962C8B-B14F-4D97-AF65-F5344CB8AC3E}">
        <p14:creationId xmlns:p14="http://schemas.microsoft.com/office/powerpoint/2010/main" val="3091754021"/>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2838450" y="782004"/>
            <a:ext cx="7021336" cy="6037896"/>
          </a:xfrm>
          <a:prstGeom prst="rect">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36000" bIns="32653" rtlCol="0" anchor="t"/>
          <a:lstStyle/>
          <a:p>
            <a:pPr marL="182563" indent="-182563">
              <a:spcBef>
                <a:spcPts val="300"/>
              </a:spcBef>
            </a:pPr>
            <a:r>
              <a:rPr lang="ja-JP" altLang="en-US" sz="1200" dirty="0">
                <a:solidFill>
                  <a:schemeClr val="tx1"/>
                </a:solidFill>
                <a:latin typeface="ＭＳ Ｐゴシック" panose="020B0600070205080204" pitchFamily="50" charset="-128"/>
                <a:ea typeface="ＭＳ Ｐゴシック" panose="020B0600070205080204" pitchFamily="50" charset="-128"/>
              </a:rPr>
              <a:t> </a:t>
            </a:r>
            <a:endParaRPr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pPr marL="182563" indent="-182563">
              <a:spcBef>
                <a:spcPts val="300"/>
              </a:spcBef>
            </a:pPr>
            <a:endParaRPr lang="en-US" altLang="ja-JP" sz="1200" dirty="0">
              <a:solidFill>
                <a:schemeClr val="tx1"/>
              </a:solidFill>
              <a:latin typeface="ＭＳ Ｐゴシック" panose="020B0600070205080204" pitchFamily="50" charset="-128"/>
              <a:ea typeface="ＭＳ Ｐゴシック" panose="020B0600070205080204" pitchFamily="50" charset="-128"/>
            </a:endParaRPr>
          </a:p>
          <a:p>
            <a:pPr marL="182563" indent="-182563">
              <a:spcBef>
                <a:spcPts val="300"/>
              </a:spcBef>
            </a:pPr>
            <a:endParaRPr lang="en-US" altLang="ja-JP" sz="1200" dirty="0" smtClean="0">
              <a:solidFill>
                <a:schemeClr val="tx1"/>
              </a:solidFill>
              <a:latin typeface="ＭＳ Ｐゴシック" panose="020B0600070205080204" pitchFamily="50" charset="-128"/>
              <a:ea typeface="ＭＳ Ｐゴシック" panose="020B0600070205080204" pitchFamily="50" charset="-128"/>
            </a:endParaRPr>
          </a:p>
          <a:p>
            <a:pPr marL="182563" indent="-182563">
              <a:spcBef>
                <a:spcPts val="300"/>
              </a:spcBef>
            </a:pPr>
            <a:endParaRPr lang="en-US" altLang="ja-JP" sz="1200" dirty="0">
              <a:solidFill>
                <a:schemeClr val="tx1"/>
              </a:solidFill>
              <a:latin typeface="ＭＳ Ｐゴシック" panose="020B0600070205080204" pitchFamily="50" charset="-128"/>
              <a:ea typeface="ＭＳ Ｐゴシック" panose="020B0600070205080204" pitchFamily="50" charset="-128"/>
            </a:endParaRPr>
          </a:p>
          <a:p>
            <a:pPr marL="182563" indent="-182563">
              <a:spcBef>
                <a:spcPts val="300"/>
              </a:spcBef>
            </a:pPr>
            <a:r>
              <a:rPr lang="ja-JP" altLang="en-US" sz="1200" dirty="0">
                <a:solidFill>
                  <a:schemeClr val="tx1"/>
                </a:solidFill>
                <a:latin typeface="ＭＳ Ｐゴシック" panose="020B0600070205080204" pitchFamily="50" charset="-128"/>
                <a:ea typeface="ＭＳ Ｐゴシック" panose="020B0600070205080204" pitchFamily="50" charset="-128"/>
              </a:rPr>
              <a:t>　</a:t>
            </a:r>
            <a:r>
              <a:rPr lang="ja-JP" altLang="en-US" sz="1200" dirty="0" smtClean="0">
                <a:solidFill>
                  <a:schemeClr val="tx1"/>
                </a:solidFill>
                <a:latin typeface="ＭＳ Ｐゴシック" panose="020B0600070205080204" pitchFamily="50" charset="-128"/>
                <a:ea typeface="ＭＳ Ｐゴシック" panose="020B0600070205080204" pitchFamily="50" charset="-128"/>
              </a:rPr>
              <a:t>　　　　　　　　　　　　　　　　　　　　　　　　　　　　　　　　　　　　　　　　　　　</a:t>
            </a:r>
            <a:endParaRPr lang="en-US" altLang="ja-JP" sz="1050" dirty="0">
              <a:solidFill>
                <a:schemeClr val="tx1"/>
              </a:solidFill>
              <a:latin typeface="ＭＳ Ｐゴシック" panose="020B0600070205080204" pitchFamily="50" charset="-128"/>
              <a:ea typeface="ＭＳ Ｐゴシック" panose="020B0600070205080204" pitchFamily="50" charset="-128"/>
            </a:endParaRPr>
          </a:p>
        </p:txBody>
      </p:sp>
      <p:sp>
        <p:nvSpPr>
          <p:cNvPr id="7" name="右矢印 6"/>
          <p:cNvSpPr/>
          <p:nvPr/>
        </p:nvSpPr>
        <p:spPr>
          <a:xfrm>
            <a:off x="2548001" y="1811655"/>
            <a:ext cx="216023" cy="1089037"/>
          </a:xfrm>
          <a:prstGeom prst="rightArrow">
            <a:avLst/>
          </a:prstGeom>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rtlCol="0" anchor="ctr"/>
          <a:lstStyle/>
          <a:p>
            <a:pPr algn="ctr"/>
            <a:endParaRPr kumimoji="1" lang="ja-JP" altLang="en-US">
              <a:solidFill>
                <a:schemeClr val="tx1"/>
              </a:solidFill>
            </a:endParaRPr>
          </a:p>
        </p:txBody>
      </p:sp>
      <p:sp>
        <p:nvSpPr>
          <p:cNvPr id="5" name="正方形/長方形 4"/>
          <p:cNvSpPr/>
          <p:nvPr/>
        </p:nvSpPr>
        <p:spPr>
          <a:xfrm>
            <a:off x="118660" y="736284"/>
            <a:ext cx="2386068" cy="3725211"/>
          </a:xfrm>
          <a:prstGeom prst="rect">
            <a:avLst/>
          </a:prstGeom>
          <a:noFill/>
          <a:ln w="127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rtlCol="0" anchor="t"/>
          <a:lstStyle/>
          <a:p>
            <a:pPr marL="92075" indent="-92075">
              <a:spcBef>
                <a:spcPts val="600"/>
              </a:spcBef>
            </a:pPr>
            <a:r>
              <a:rPr lang="ja-JP" altLang="en-US" sz="1200" dirty="0" smtClean="0">
                <a:solidFill>
                  <a:schemeClr val="tx1"/>
                </a:solidFill>
                <a:latin typeface="ＭＳ Ｐ明朝" panose="02020600040205080304" pitchFamily="18" charset="-128"/>
                <a:ea typeface="ＭＳ Ｐ明朝" panose="02020600040205080304" pitchFamily="18" charset="-128"/>
              </a:rPr>
              <a:t>・京都・奈良、神戸などの周辺都市に比べ、都市の魅力が府民にも、府外にも認知されていない</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92075" indent="-92075">
              <a:spcBef>
                <a:spcPts val="600"/>
              </a:spcBef>
            </a:pPr>
            <a:r>
              <a:rPr lang="ja-JP" altLang="en-US" sz="1200" dirty="0" smtClean="0">
                <a:solidFill>
                  <a:schemeClr val="tx1"/>
                </a:solidFill>
                <a:latin typeface="ＭＳ Ｐ明朝" panose="02020600040205080304" pitchFamily="18" charset="-128"/>
                <a:ea typeface="ＭＳ Ｐ明朝" panose="02020600040205080304" pitchFamily="18" charset="-128"/>
              </a:rPr>
              <a:t>⇒水辺の美しい景観、歴史・文化の蓄積、町並み、歴史的建造物など、大阪の既存の都市魅力を内外に強く発信する仕組みが必要</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92075" indent="-92075">
              <a:spcBef>
                <a:spcPts val="600"/>
              </a:spcBef>
            </a:pPr>
            <a:endParaRPr lang="en-US" altLang="ja-JP" sz="1200" dirty="0">
              <a:solidFill>
                <a:schemeClr val="tx1"/>
              </a:solidFill>
            </a:endParaRPr>
          </a:p>
          <a:p>
            <a:pPr marL="92075" indent="-92075">
              <a:spcBef>
                <a:spcPts val="600"/>
              </a:spcBef>
            </a:pPr>
            <a:endParaRPr lang="en-US" altLang="ja-JP" sz="1200" dirty="0" smtClean="0">
              <a:solidFill>
                <a:schemeClr val="tx1"/>
              </a:solidFill>
            </a:endParaRPr>
          </a:p>
          <a:p>
            <a:pPr marL="92075" indent="-92075">
              <a:spcBef>
                <a:spcPts val="600"/>
              </a:spcBef>
            </a:pPr>
            <a:endParaRPr lang="en-US" altLang="ja-JP" sz="1200" dirty="0">
              <a:solidFill>
                <a:schemeClr val="tx1"/>
              </a:solidFill>
            </a:endParaRPr>
          </a:p>
          <a:p>
            <a:pPr marL="92075" indent="-92075">
              <a:spcBef>
                <a:spcPts val="600"/>
              </a:spcBef>
            </a:pPr>
            <a:endParaRPr lang="en-US" altLang="ja-JP" sz="1200" dirty="0">
              <a:solidFill>
                <a:schemeClr val="tx1"/>
              </a:solidFill>
            </a:endParaRPr>
          </a:p>
          <a:p>
            <a:pPr marL="92075" indent="-92075">
              <a:spcBef>
                <a:spcPts val="600"/>
              </a:spcBef>
            </a:pPr>
            <a:endParaRPr lang="en-US" altLang="ja-JP" sz="1200" dirty="0" smtClean="0">
              <a:solidFill>
                <a:schemeClr val="tx1"/>
              </a:solidFill>
            </a:endParaRPr>
          </a:p>
          <a:p>
            <a:pPr marL="92075" indent="-92075">
              <a:spcBef>
                <a:spcPts val="600"/>
              </a:spcBef>
            </a:pPr>
            <a:r>
              <a:rPr lang="ja-JP" altLang="en-US" sz="1200" dirty="0" smtClean="0">
                <a:solidFill>
                  <a:schemeClr val="tx1"/>
                </a:solidFill>
                <a:latin typeface="ＭＳ Ｐ明朝" panose="02020600040205080304" pitchFamily="18" charset="-128"/>
                <a:ea typeface="ＭＳ Ｐ明朝" panose="02020600040205080304" pitchFamily="18" charset="-128"/>
              </a:rPr>
              <a:t>・行政と民間の役割の考え方の整理が必要</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p:txBody>
      </p:sp>
      <p:sp>
        <p:nvSpPr>
          <p:cNvPr id="10" name="Rectangle 2"/>
          <p:cNvSpPr txBox="1">
            <a:spLocks noChangeArrowheads="1"/>
          </p:cNvSpPr>
          <p:nvPr/>
        </p:nvSpPr>
        <p:spPr bwMode="auto">
          <a:xfrm>
            <a:off x="118660" y="478726"/>
            <a:ext cx="2386068" cy="257557"/>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algn="ctr"/>
            <a:r>
              <a:rPr lang="ja-JP" altLang="en-US" sz="1200" dirty="0" smtClean="0">
                <a:solidFill>
                  <a:schemeClr val="bg1"/>
                </a:solidFill>
                <a:latin typeface="ＭＳ Ｐゴシック" panose="020B0600070205080204" pitchFamily="50" charset="-128"/>
                <a:ea typeface="ＭＳ Ｐゴシック" panose="020B0600070205080204" pitchFamily="50" charset="-128"/>
              </a:rPr>
              <a:t>課題</a:t>
            </a:r>
            <a:endParaRPr lang="en-US" altLang="ja-JP" sz="1200" dirty="0" smtClean="0">
              <a:solidFill>
                <a:schemeClr val="bg1"/>
              </a:solidFill>
              <a:latin typeface="ＭＳ Ｐゴシック" panose="020B0600070205080204" pitchFamily="50" charset="-128"/>
              <a:ea typeface="ＭＳ Ｐゴシック" panose="020B0600070205080204" pitchFamily="50" charset="-128"/>
            </a:endParaRPr>
          </a:p>
        </p:txBody>
      </p:sp>
      <p:sp>
        <p:nvSpPr>
          <p:cNvPr id="11" name="Rectangle 2"/>
          <p:cNvSpPr txBox="1">
            <a:spLocks noChangeArrowheads="1"/>
          </p:cNvSpPr>
          <p:nvPr/>
        </p:nvSpPr>
        <p:spPr bwMode="auto">
          <a:xfrm>
            <a:off x="2838450" y="478727"/>
            <a:ext cx="7043091" cy="257556"/>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algn="ctr"/>
            <a:r>
              <a:rPr lang="ja-JP" altLang="en-US" sz="1200" dirty="0" smtClean="0">
                <a:solidFill>
                  <a:schemeClr val="bg1"/>
                </a:solidFill>
                <a:latin typeface="ＭＳ Ｐゴシック" panose="020B0600070205080204" pitchFamily="50" charset="-128"/>
                <a:ea typeface="ＭＳ Ｐゴシック" panose="020B0600070205080204" pitchFamily="50" charset="-128"/>
              </a:rPr>
              <a:t>新たな取組み</a:t>
            </a:r>
            <a:endParaRPr lang="en-US" altLang="ja-JP" sz="1200" dirty="0" smtClean="0">
              <a:solidFill>
                <a:schemeClr val="bg1"/>
              </a:solidFill>
              <a:latin typeface="ＭＳ Ｐゴシック" panose="020B0600070205080204" pitchFamily="50" charset="-128"/>
              <a:ea typeface="ＭＳ Ｐゴシック" panose="020B0600070205080204" pitchFamily="50" charset="-128"/>
            </a:endParaRPr>
          </a:p>
        </p:txBody>
      </p:sp>
      <p:sp>
        <p:nvSpPr>
          <p:cNvPr id="9" name="Rectangle 2"/>
          <p:cNvSpPr txBox="1">
            <a:spLocks noChangeArrowheads="1"/>
          </p:cNvSpPr>
          <p:nvPr/>
        </p:nvSpPr>
        <p:spPr bwMode="auto">
          <a:xfrm>
            <a:off x="0" y="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④　</a:t>
            </a:r>
            <a:r>
              <a:rPr lang="ja-JP" altLang="en-US" sz="2000" b="1" dirty="0">
                <a:solidFill>
                  <a:schemeClr val="bg1"/>
                </a:solidFill>
                <a:latin typeface="ＭＳ ゴシック" pitchFamily="49" charset="-128"/>
                <a:ea typeface="ＭＳ ゴシック" pitchFamily="49" charset="-128"/>
              </a:rPr>
              <a:t>大阪府域全体を「ミュージアム」に見立て、内外に</a:t>
            </a:r>
            <a:r>
              <a:rPr lang="ja-JP" altLang="en-US" sz="2000" b="1" dirty="0" smtClean="0">
                <a:solidFill>
                  <a:schemeClr val="bg1"/>
                </a:solidFill>
                <a:latin typeface="ＭＳ ゴシック" pitchFamily="49" charset="-128"/>
                <a:ea typeface="ＭＳ ゴシック" pitchFamily="49" charset="-128"/>
              </a:rPr>
              <a:t>発信　</a:t>
            </a:r>
            <a:r>
              <a:rPr lang="ja-JP" altLang="en-US" sz="1600" b="1" dirty="0" smtClean="0">
                <a:solidFill>
                  <a:schemeClr val="bg1"/>
                </a:solidFill>
                <a:latin typeface="ＭＳ ゴシック" pitchFamily="49" charset="-128"/>
                <a:ea typeface="ＭＳ ゴシック" pitchFamily="49" charset="-128"/>
              </a:rPr>
              <a:t>～大阪ミュージアム構想～</a:t>
            </a:r>
            <a:endParaRPr lang="en-US" altLang="ja-JP" sz="2000" b="1" dirty="0" smtClean="0">
              <a:solidFill>
                <a:schemeClr val="bg1"/>
              </a:solidFill>
              <a:latin typeface="ＭＳ ゴシック" pitchFamily="49" charset="-128"/>
              <a:ea typeface="ＭＳ ゴシック" pitchFamily="49" charset="-128"/>
            </a:endParaRPr>
          </a:p>
        </p:txBody>
      </p:sp>
      <p:pic>
        <p:nvPicPr>
          <p:cNvPr id="1026"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221822" y="2422052"/>
            <a:ext cx="2125925" cy="819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 name="Picture 6" descr="E:\LIB\ミュージアムＧ\大阪ミュージアム構想推進グループ退避用\シンボルマーク・ロゴ\シンボル・ロゴ（完成品）\ＪＰＧ\６～１１　シンボルマークとロゴの組み合わせ\８　マーク＋ロゴ（日＋英）横長.jpg"/>
          <p:cNvPicPr>
            <a:picLocks noChangeAspect="1" noChangeArrowheads="1"/>
          </p:cNvPicPr>
          <p:nvPr/>
        </p:nvPicPr>
        <p:blipFill>
          <a:blip r:embed="rId3" cstate="email"/>
          <a:srcRect/>
          <a:stretch>
            <a:fillRect/>
          </a:stretch>
        </p:blipFill>
        <p:spPr bwMode="auto">
          <a:xfrm>
            <a:off x="3208649" y="1082558"/>
            <a:ext cx="1974342" cy="370073"/>
          </a:xfrm>
          <a:prstGeom prst="rect">
            <a:avLst/>
          </a:prstGeom>
          <a:noFill/>
          <a:ln w="9525">
            <a:noFill/>
            <a:miter lim="800000"/>
            <a:headEnd/>
            <a:tailEnd/>
          </a:ln>
        </p:spPr>
      </p:pic>
      <p:sp>
        <p:nvSpPr>
          <p:cNvPr id="4" name="正方形/長方形 3"/>
          <p:cNvSpPr/>
          <p:nvPr/>
        </p:nvSpPr>
        <p:spPr>
          <a:xfrm>
            <a:off x="2844403" y="4497904"/>
            <a:ext cx="6958599" cy="720710"/>
          </a:xfrm>
          <a:prstGeom prst="rect">
            <a:avLst/>
          </a:prstGeom>
        </p:spPr>
        <p:txBody>
          <a:bodyPr wrap="square" rIns="36000">
            <a:spAutoFit/>
          </a:bodyPr>
          <a:lstStyle/>
          <a:p>
            <a:pPr marL="180975" lvl="0" indent="-180975">
              <a:lnSpc>
                <a:spcPts val="1200"/>
              </a:lnSpc>
              <a:spcBef>
                <a:spcPts val="300"/>
              </a:spcBef>
            </a:pPr>
            <a:r>
              <a:rPr lang="ja-JP" altLang="en-US" sz="1200" b="1" dirty="0" smtClean="0">
                <a:latin typeface="ＭＳ Ｐゴシック" panose="020B0600070205080204" pitchFamily="50" charset="-128"/>
                <a:ea typeface="ＭＳ Ｐゴシック" panose="020B0600070205080204" pitchFamily="50" charset="-128"/>
              </a:rPr>
              <a:t>（２）財源面での改革（基金を創設）　</a:t>
            </a:r>
            <a:r>
              <a:rPr lang="en-US" altLang="ja-JP" sz="1050" dirty="0" smtClean="0">
                <a:latin typeface="ＭＳ Ｐゴシック" panose="020B0600070205080204" pitchFamily="50" charset="-128"/>
                <a:ea typeface="ＭＳ Ｐゴシック" panose="020B0600070205080204" pitchFamily="50" charset="-128"/>
              </a:rPr>
              <a:t>※</a:t>
            </a:r>
            <a:r>
              <a:rPr lang="ja-JP" altLang="en-US" sz="1050" dirty="0" smtClean="0">
                <a:latin typeface="ＭＳ Ｐゴシック" panose="020B0600070205080204" pitchFamily="50" charset="-128"/>
                <a:ea typeface="ＭＳ Ｐゴシック" panose="020B0600070205080204" pitchFamily="50" charset="-128"/>
              </a:rPr>
              <a:t>詳細は別掲</a:t>
            </a:r>
            <a:endParaRPr lang="en-US" altLang="ja-JP" sz="1200" dirty="0" smtClean="0">
              <a:latin typeface="ＭＳ Ｐゴシック" panose="020B0600070205080204" pitchFamily="50" charset="-128"/>
              <a:ea typeface="ＭＳ Ｐゴシック" panose="020B0600070205080204" pitchFamily="50" charset="-128"/>
            </a:endParaRPr>
          </a:p>
          <a:p>
            <a:pPr marL="180975" lvl="0">
              <a:lnSpc>
                <a:spcPts val="1200"/>
              </a:lnSpc>
              <a:spcBef>
                <a:spcPts val="300"/>
              </a:spcBef>
            </a:pPr>
            <a:r>
              <a:rPr lang="ja-JP" altLang="en-US" sz="1050" dirty="0" smtClean="0">
                <a:latin typeface="ＭＳ Ｐ明朝" panose="02020600040205080304" pitchFamily="18" charset="-128"/>
                <a:ea typeface="ＭＳ Ｐ明朝" panose="02020600040205080304" pitchFamily="18" charset="-128"/>
              </a:rPr>
              <a:t>「</a:t>
            </a:r>
            <a:r>
              <a:rPr lang="ja-JP" altLang="en-US" sz="1050" dirty="0">
                <a:latin typeface="ＭＳ Ｐ明朝" panose="02020600040205080304" pitchFamily="18" charset="-128"/>
                <a:ea typeface="ＭＳ Ｐ明朝" panose="02020600040205080304" pitchFamily="18" charset="-128"/>
              </a:rPr>
              <a:t>民が主役、行政は民間の活動を最大限</a:t>
            </a:r>
            <a:r>
              <a:rPr lang="ja-JP" altLang="en-US" sz="1050" dirty="0" smtClean="0">
                <a:latin typeface="ＭＳ Ｐ明朝" panose="02020600040205080304" pitchFamily="18" charset="-128"/>
                <a:ea typeface="ＭＳ Ｐ明朝" panose="02020600040205080304" pitchFamily="18" charset="-128"/>
              </a:rPr>
              <a:t>にｻﾎﾟｰﾄ」</a:t>
            </a:r>
            <a:r>
              <a:rPr lang="ja-JP" altLang="en-US" sz="1050" dirty="0">
                <a:latin typeface="ＭＳ Ｐ明朝" panose="02020600040205080304" pitchFamily="18" charset="-128"/>
                <a:ea typeface="ＭＳ Ｐ明朝" panose="02020600040205080304" pitchFamily="18" charset="-128"/>
              </a:rPr>
              <a:t>するという考え方を基本</a:t>
            </a:r>
            <a:r>
              <a:rPr lang="ja-JP" altLang="en-US" sz="1050" dirty="0" smtClean="0">
                <a:latin typeface="ＭＳ Ｐ明朝" panose="02020600040205080304" pitchFamily="18" charset="-128"/>
                <a:ea typeface="ＭＳ Ｐ明朝" panose="02020600040205080304" pitchFamily="18" charset="-128"/>
              </a:rPr>
              <a:t>に、基金（</a:t>
            </a:r>
            <a:r>
              <a:rPr lang="en-US" altLang="ja-JP" sz="1050" dirty="0" smtClean="0">
                <a:latin typeface="ＭＳ Ｐ明朝" panose="02020600040205080304" pitchFamily="18" charset="-128"/>
                <a:ea typeface="ＭＳ Ｐ明朝" panose="02020600040205080304" pitchFamily="18" charset="-128"/>
              </a:rPr>
              <a:t>※</a:t>
            </a:r>
            <a:r>
              <a:rPr lang="ja-JP" altLang="en-US" sz="1050" dirty="0" smtClean="0">
                <a:latin typeface="ＭＳ Ｐ明朝" panose="02020600040205080304" pitchFamily="18" charset="-128"/>
                <a:ea typeface="ＭＳ Ｐ明朝" panose="02020600040205080304" pitchFamily="18" charset="-128"/>
              </a:rPr>
              <a:t>）を創設。地域の魅力づくりへの支援（助成</a:t>
            </a:r>
            <a:r>
              <a:rPr lang="ja-JP" altLang="en-US" sz="1050" dirty="0">
                <a:latin typeface="ＭＳ Ｐ明朝" panose="02020600040205080304" pitchFamily="18" charset="-128"/>
                <a:ea typeface="ＭＳ Ｐ明朝" panose="02020600040205080304" pitchFamily="18" charset="-128"/>
              </a:rPr>
              <a:t>）</a:t>
            </a:r>
            <a:r>
              <a:rPr lang="ja-JP" altLang="en-US" sz="1050" dirty="0" smtClean="0">
                <a:latin typeface="ＭＳ Ｐ明朝" panose="02020600040205080304" pitchFamily="18" charset="-128"/>
                <a:ea typeface="ＭＳ Ｐ明朝" panose="02020600040205080304" pitchFamily="18" charset="-128"/>
              </a:rPr>
              <a:t>や、情報発信ツールの運営費などに活用</a:t>
            </a:r>
            <a:endParaRPr lang="en-US" altLang="ja-JP" sz="1050" dirty="0" smtClean="0">
              <a:latin typeface="ＭＳ Ｐ明朝" panose="02020600040205080304" pitchFamily="18" charset="-128"/>
              <a:ea typeface="ＭＳ Ｐ明朝" panose="02020600040205080304" pitchFamily="18" charset="-128"/>
            </a:endParaRPr>
          </a:p>
          <a:p>
            <a:pPr marL="990600" indent="-990600">
              <a:lnSpc>
                <a:spcPts val="1000"/>
              </a:lnSpc>
            </a:pPr>
            <a:r>
              <a:rPr lang="ja-JP" altLang="en-US" sz="1000" dirty="0" smtClean="0">
                <a:latin typeface="ＭＳ Ｐ明朝" panose="02020600040205080304" pitchFamily="18" charset="-128"/>
                <a:ea typeface="ＭＳ Ｐ明朝" panose="02020600040205080304" pitchFamily="18" charset="-128"/>
              </a:rPr>
              <a:t>　　</a:t>
            </a:r>
            <a:r>
              <a:rPr lang="en-US" altLang="ja-JP" sz="900" dirty="0" smtClean="0">
                <a:latin typeface="ＭＳ Ｐ明朝" panose="02020600040205080304" pitchFamily="18" charset="-128"/>
                <a:ea typeface="ＭＳ Ｐ明朝" panose="02020600040205080304" pitchFamily="18" charset="-128"/>
              </a:rPr>
              <a:t>※</a:t>
            </a:r>
            <a:r>
              <a:rPr lang="ja-JP" altLang="en-US" sz="900" dirty="0" smtClean="0">
                <a:latin typeface="ＭＳ Ｐ明朝" panose="02020600040205080304" pitchFamily="18" charset="-128"/>
                <a:ea typeface="ＭＳ Ｐ明朝" panose="02020600040205080304" pitchFamily="18" charset="-128"/>
              </a:rPr>
              <a:t>大阪ﾐｭｰｼﾞｱﾑ基金：</a:t>
            </a:r>
            <a:r>
              <a:rPr lang="en-US" altLang="ja-JP" sz="900" dirty="0" smtClean="0">
                <a:latin typeface="ＭＳ Ｐ明朝" panose="02020600040205080304" pitchFamily="18" charset="-128"/>
                <a:ea typeface="ＭＳ Ｐ明朝" panose="02020600040205080304" pitchFamily="18" charset="-128"/>
              </a:rPr>
              <a:t>2008</a:t>
            </a:r>
            <a:r>
              <a:rPr lang="ja-JP" altLang="en-US" sz="900" dirty="0" smtClean="0">
                <a:latin typeface="ＭＳ Ｐ明朝" panose="02020600040205080304" pitchFamily="18" charset="-128"/>
                <a:ea typeface="ＭＳ Ｐ明朝" panose="02020600040205080304" pitchFamily="18" charset="-128"/>
              </a:rPr>
              <a:t>年</a:t>
            </a:r>
            <a:r>
              <a:rPr lang="en-US" altLang="ja-JP" sz="900" dirty="0" smtClean="0">
                <a:latin typeface="ＭＳ Ｐ明朝" panose="02020600040205080304" pitchFamily="18" charset="-128"/>
                <a:ea typeface="ＭＳ Ｐ明朝" panose="02020600040205080304" pitchFamily="18" charset="-128"/>
              </a:rPr>
              <a:t>10</a:t>
            </a:r>
            <a:r>
              <a:rPr lang="ja-JP" altLang="en-US" sz="900" dirty="0" smtClean="0">
                <a:latin typeface="ＭＳ Ｐ明朝" panose="02020600040205080304" pitchFamily="18" charset="-128"/>
                <a:ea typeface="ＭＳ Ｐ明朝" panose="02020600040205080304" pitchFamily="18" charset="-128"/>
              </a:rPr>
              <a:t>月</a:t>
            </a:r>
            <a:r>
              <a:rPr lang="en-US" altLang="ja-JP" sz="900" dirty="0" smtClean="0">
                <a:latin typeface="ＭＳ Ｐ明朝" panose="02020600040205080304" pitchFamily="18" charset="-128"/>
                <a:ea typeface="ＭＳ Ｐ明朝" panose="02020600040205080304" pitchFamily="18" charset="-128"/>
              </a:rPr>
              <a:t>24</a:t>
            </a:r>
            <a:r>
              <a:rPr lang="ja-JP" altLang="en-US" sz="900" dirty="0" smtClean="0">
                <a:latin typeface="ＭＳ Ｐ明朝" panose="02020600040205080304" pitchFamily="18" charset="-128"/>
                <a:ea typeface="ＭＳ Ｐ明朝" panose="02020600040205080304" pitchFamily="18" charset="-128"/>
              </a:rPr>
              <a:t>日条例設置。大阪ﾐｭｰｼﾞｱﾑ構想</a:t>
            </a:r>
            <a:r>
              <a:rPr lang="ja-JP" altLang="en-US" sz="900" dirty="0">
                <a:latin typeface="ＭＳ Ｐ明朝" panose="02020600040205080304" pitchFamily="18" charset="-128"/>
                <a:ea typeface="ＭＳ Ｐ明朝" panose="02020600040205080304" pitchFamily="18" charset="-128"/>
              </a:rPr>
              <a:t>の趣旨に賛同する</a:t>
            </a:r>
            <a:r>
              <a:rPr lang="ja-JP" altLang="en-US" sz="900" dirty="0" smtClean="0">
                <a:latin typeface="ＭＳ Ｐ明朝" panose="02020600040205080304" pitchFamily="18" charset="-128"/>
                <a:ea typeface="ＭＳ Ｐ明朝" panose="02020600040205080304" pitchFamily="18" charset="-128"/>
              </a:rPr>
              <a:t>府民、ﾀｲｱｯﾌﾟ企業からの寄付金等を積み立て</a:t>
            </a:r>
            <a:endParaRPr lang="en-US" altLang="ja-JP" sz="900" dirty="0" smtClean="0">
              <a:latin typeface="ＭＳ Ｐ明朝" panose="02020600040205080304" pitchFamily="18" charset="-128"/>
              <a:ea typeface="ＭＳ Ｐ明朝" panose="02020600040205080304" pitchFamily="18" charset="-128"/>
            </a:endParaRPr>
          </a:p>
        </p:txBody>
      </p:sp>
      <p:sp>
        <p:nvSpPr>
          <p:cNvPr id="24" name="正方形/長方形 23"/>
          <p:cNvSpPr/>
          <p:nvPr/>
        </p:nvSpPr>
        <p:spPr>
          <a:xfrm>
            <a:off x="3008784" y="1518685"/>
            <a:ext cx="6796258" cy="1746632"/>
          </a:xfrm>
          <a:prstGeom prst="rect">
            <a:avLst/>
          </a:prstGeom>
        </p:spPr>
        <p:txBody>
          <a:bodyPr wrap="square">
            <a:spAutoFit/>
          </a:bodyPr>
          <a:lstStyle/>
          <a:p>
            <a:pPr lvl="0"/>
            <a:r>
              <a:rPr lang="ja-JP" altLang="en-US" sz="1050" b="1" dirty="0" smtClean="0">
                <a:latin typeface="ＭＳ Ｐ明朝" panose="02020600040205080304" pitchFamily="18" charset="-128"/>
                <a:ea typeface="ＭＳ Ｐ明朝" panose="02020600040205080304" pitchFamily="18" charset="-128"/>
              </a:rPr>
              <a:t>大阪府域全体を、屋根のない「ミュージアム」と見立て</a:t>
            </a:r>
            <a:r>
              <a:rPr lang="ja-JP" altLang="en-US" sz="1050" b="1" dirty="0">
                <a:latin typeface="ＭＳ Ｐ明朝" panose="02020600040205080304" pitchFamily="18" charset="-128"/>
                <a:ea typeface="ＭＳ Ｐ明朝" panose="02020600040205080304" pitchFamily="18" charset="-128"/>
              </a:rPr>
              <a:t>、魅力的な地域資源を収集</a:t>
            </a:r>
            <a:r>
              <a:rPr lang="ja-JP" altLang="en-US" sz="1050" b="1" dirty="0" smtClean="0">
                <a:latin typeface="ＭＳ Ｐ明朝" panose="02020600040205080304" pitchFamily="18" charset="-128"/>
                <a:ea typeface="ＭＳ Ｐ明朝" panose="02020600040205080304" pitchFamily="18" charset="-128"/>
              </a:rPr>
              <a:t>（登録）</a:t>
            </a:r>
            <a:endParaRPr lang="en-US" altLang="ja-JP" sz="1050" b="1" dirty="0" smtClean="0">
              <a:latin typeface="ＭＳ Ｐ明朝" panose="02020600040205080304" pitchFamily="18" charset="-128"/>
              <a:ea typeface="ＭＳ Ｐ明朝" panose="02020600040205080304" pitchFamily="18" charset="-128"/>
            </a:endParaRPr>
          </a:p>
          <a:p>
            <a:pPr lvl="0"/>
            <a:r>
              <a:rPr lang="ja-JP" altLang="en-US" sz="1050" b="1" dirty="0">
                <a:latin typeface="ＭＳ Ｐ明朝" panose="02020600040205080304" pitchFamily="18" charset="-128"/>
                <a:ea typeface="ＭＳ Ｐ明朝" panose="02020600040205080304" pitchFamily="18" charset="-128"/>
              </a:rPr>
              <a:t>　</a:t>
            </a:r>
            <a:r>
              <a:rPr lang="ja-JP" altLang="en-US" sz="1050" b="1" dirty="0" smtClean="0">
                <a:latin typeface="ＭＳ Ｐ明朝" panose="02020600040205080304" pitchFamily="18" charset="-128"/>
                <a:ea typeface="ＭＳ Ｐ明朝" panose="02020600040205080304" pitchFamily="18" charset="-128"/>
              </a:rPr>
              <a:t>　　</a:t>
            </a:r>
            <a:r>
              <a:rPr lang="ja-JP" altLang="en-US" sz="1050" b="1" dirty="0">
                <a:latin typeface="ＭＳ Ｐ明朝" panose="02020600040205080304" pitchFamily="18" charset="-128"/>
                <a:ea typeface="ＭＳ Ｐ明朝" panose="02020600040205080304" pitchFamily="18" charset="-128"/>
              </a:rPr>
              <a:t>府民（個人・企業・団体）等からの推薦に基づき、大阪ミュージアム構想の登録要領に規定する「登録基準」に照ら</a:t>
            </a:r>
          </a:p>
          <a:p>
            <a:pPr lvl="0"/>
            <a:r>
              <a:rPr lang="ja-JP" altLang="en-US" sz="1050" b="1" dirty="0">
                <a:latin typeface="ＭＳ Ｐ明朝" panose="02020600040205080304" pitchFamily="18" charset="-128"/>
                <a:ea typeface="ＭＳ Ｐ明朝" panose="02020600040205080304" pitchFamily="18" charset="-128"/>
              </a:rPr>
              <a:t>　　　し、関係市町村との協議を経て</a:t>
            </a:r>
            <a:r>
              <a:rPr lang="ja-JP" altLang="en-US" sz="1050" b="1" dirty="0" smtClean="0">
                <a:latin typeface="ＭＳ Ｐ明朝" panose="02020600040205080304" pitchFamily="18" charset="-128"/>
                <a:ea typeface="ＭＳ Ｐ明朝" panose="02020600040205080304" pitchFamily="18" charset="-128"/>
              </a:rPr>
              <a:t>登録</a:t>
            </a:r>
            <a:endParaRPr lang="en-US" altLang="ja-JP" sz="1050" b="1" dirty="0" smtClean="0">
              <a:latin typeface="ＭＳ Ｐ明朝" panose="02020600040205080304" pitchFamily="18" charset="-128"/>
              <a:ea typeface="ＭＳ Ｐ明朝" panose="02020600040205080304" pitchFamily="18" charset="-128"/>
            </a:endParaRPr>
          </a:p>
          <a:p>
            <a:pPr lvl="0"/>
            <a:r>
              <a:rPr kumimoji="0" lang="ja-JP" altLang="en-US" sz="1050" b="1" kern="0" dirty="0" smtClean="0">
                <a:latin typeface="ＭＳ Ｐ明朝" panose="02020600040205080304" pitchFamily="18" charset="-128"/>
                <a:ea typeface="ＭＳ Ｐ明朝" panose="02020600040205080304" pitchFamily="18" charset="-128"/>
              </a:rPr>
              <a:t>　　　登録</a:t>
            </a:r>
            <a:r>
              <a:rPr kumimoji="0" lang="ja-JP" altLang="en-US" sz="1050" b="1" kern="0" dirty="0">
                <a:latin typeface="ＭＳ Ｐ明朝" panose="02020600040205080304" pitchFamily="18" charset="-128"/>
                <a:ea typeface="ＭＳ Ｐ明朝" panose="02020600040205080304" pitchFamily="18" charset="-128"/>
              </a:rPr>
              <a:t>件数</a:t>
            </a:r>
            <a:r>
              <a:rPr kumimoji="0" lang="ja-JP" altLang="en-US" sz="1050" kern="0" dirty="0">
                <a:latin typeface="ＭＳ Ｐ明朝" panose="02020600040205080304" pitchFamily="18" charset="-128"/>
                <a:ea typeface="ＭＳ Ｐ明朝" panose="02020600040205080304" pitchFamily="18" charset="-128"/>
              </a:rPr>
              <a:t>（</a:t>
            </a:r>
            <a:r>
              <a:rPr kumimoji="0" lang="en-US" altLang="ja-JP" sz="800" kern="0" dirty="0">
                <a:latin typeface="ＭＳ Ｐ明朝" panose="02020600040205080304" pitchFamily="18" charset="-128"/>
                <a:ea typeface="ＭＳ Ｐ明朝" panose="02020600040205080304" pitchFamily="18" charset="-128"/>
              </a:rPr>
              <a:t>※</a:t>
            </a:r>
            <a:r>
              <a:rPr kumimoji="0" lang="ja-JP" altLang="en-US" sz="1050" kern="0" dirty="0">
                <a:latin typeface="ＭＳ Ｐ明朝" panose="02020600040205080304" pitchFamily="18" charset="-128"/>
                <a:ea typeface="ＭＳ Ｐ明朝" panose="02020600040205080304" pitchFamily="18" charset="-128"/>
              </a:rPr>
              <a:t>）</a:t>
            </a:r>
            <a:r>
              <a:rPr kumimoji="0" lang="ja-JP" altLang="en-US" sz="1050" b="1" kern="0" dirty="0" smtClean="0">
                <a:latin typeface="ＭＳ Ｐ明朝" panose="02020600040205080304" pitchFamily="18" charset="-128"/>
                <a:ea typeface="ＭＳ Ｐ明朝" panose="02020600040205080304" pitchFamily="18" charset="-128"/>
              </a:rPr>
              <a:t>１，２６２件　</a:t>
            </a:r>
            <a:r>
              <a:rPr kumimoji="0" lang="ja-JP" altLang="en-US" sz="1000" kern="0" dirty="0" smtClean="0">
                <a:latin typeface="ＭＳ Ｐ明朝" panose="02020600040205080304" pitchFamily="18" charset="-128"/>
                <a:ea typeface="ＭＳ Ｐ明朝" panose="02020600040205080304" pitchFamily="18" charset="-128"/>
              </a:rPr>
              <a:t>（</a:t>
            </a:r>
            <a:r>
              <a:rPr kumimoji="0" lang="en-US" altLang="ja-JP" sz="1000" kern="0" dirty="0">
                <a:latin typeface="ＭＳ Ｐ明朝" panose="02020600040205080304" pitchFamily="18" charset="-128"/>
                <a:ea typeface="ＭＳ Ｐ明朝" panose="02020600040205080304" pitchFamily="18" charset="-128"/>
              </a:rPr>
              <a:t>2014</a:t>
            </a:r>
            <a:r>
              <a:rPr kumimoji="0" lang="ja-JP" altLang="en-US" sz="1000" kern="0" dirty="0">
                <a:latin typeface="ＭＳ Ｐ明朝" panose="02020600040205080304" pitchFamily="18" charset="-128"/>
                <a:ea typeface="ＭＳ Ｐ明朝" panose="02020600040205080304" pitchFamily="18" charset="-128"/>
              </a:rPr>
              <a:t>年</a:t>
            </a:r>
            <a:r>
              <a:rPr kumimoji="0" lang="en-US" altLang="ja-JP" sz="1000" kern="0" dirty="0">
                <a:latin typeface="ＭＳ Ｐ明朝" panose="02020600040205080304" pitchFamily="18" charset="-128"/>
                <a:ea typeface="ＭＳ Ｐ明朝" panose="02020600040205080304" pitchFamily="18" charset="-128"/>
              </a:rPr>
              <a:t>11</a:t>
            </a:r>
            <a:r>
              <a:rPr kumimoji="0" lang="ja-JP" altLang="en-US" sz="1000" kern="0" dirty="0">
                <a:latin typeface="ＭＳ Ｐ明朝" panose="02020600040205080304" pitchFamily="18" charset="-128"/>
                <a:ea typeface="ＭＳ Ｐ明朝" panose="02020600040205080304" pitchFamily="18" charset="-128"/>
              </a:rPr>
              <a:t>月末現在）</a:t>
            </a:r>
            <a:endParaRPr kumimoji="0" lang="en-US" altLang="ja-JP" sz="1050" b="1" kern="0" dirty="0">
              <a:latin typeface="ＭＳ Ｐ明朝" panose="02020600040205080304" pitchFamily="18" charset="-128"/>
              <a:ea typeface="ＭＳ Ｐ明朝" panose="02020600040205080304" pitchFamily="18" charset="-128"/>
            </a:endParaRPr>
          </a:p>
          <a:p>
            <a:pPr lvl="0" algn="r" defTabSz="914400" fontAlgn="base">
              <a:defRPr/>
            </a:pPr>
            <a:r>
              <a:rPr kumimoji="0" lang="en-US" altLang="ja-JP" sz="900" kern="0" dirty="0" smtClean="0">
                <a:latin typeface="ＭＳ Ｐ明朝" panose="02020600040205080304" pitchFamily="18" charset="-128"/>
                <a:ea typeface="ＭＳ Ｐ明朝" panose="02020600040205080304" pitchFamily="18" charset="-128"/>
              </a:rPr>
              <a:t>(※)</a:t>
            </a:r>
            <a:r>
              <a:rPr kumimoji="0" lang="ja-JP" altLang="en-US" sz="900" kern="0" dirty="0">
                <a:latin typeface="ＭＳ Ｐ明朝" panose="02020600040205080304" pitchFamily="18" charset="-128"/>
                <a:ea typeface="ＭＳ Ｐ明朝" panose="02020600040205080304" pitchFamily="18" charset="-128"/>
              </a:rPr>
              <a:t>複数項目で登録しているものがある</a:t>
            </a:r>
            <a:r>
              <a:rPr kumimoji="0" lang="ja-JP" altLang="en-US" sz="900" kern="0" dirty="0" smtClean="0">
                <a:latin typeface="ＭＳ Ｐ明朝" panose="02020600040205080304" pitchFamily="18" charset="-128"/>
                <a:ea typeface="ＭＳ Ｐ明朝" panose="02020600040205080304" pitchFamily="18" charset="-128"/>
              </a:rPr>
              <a:t>ため項目</a:t>
            </a:r>
            <a:r>
              <a:rPr kumimoji="0" lang="ja-JP" altLang="en-US" sz="900" kern="0" dirty="0">
                <a:latin typeface="ＭＳ Ｐ明朝" panose="02020600040205080304" pitchFamily="18" charset="-128"/>
                <a:ea typeface="ＭＳ Ｐ明朝" panose="02020600040205080304" pitchFamily="18" charset="-128"/>
              </a:rPr>
              <a:t>の合計数と登録件数は一致</a:t>
            </a:r>
            <a:r>
              <a:rPr kumimoji="0" lang="ja-JP" altLang="en-US" sz="900" kern="0" dirty="0" smtClean="0">
                <a:latin typeface="ＭＳ Ｐ明朝" panose="02020600040205080304" pitchFamily="18" charset="-128"/>
                <a:ea typeface="ＭＳ Ｐ明朝" panose="02020600040205080304" pitchFamily="18" charset="-128"/>
              </a:rPr>
              <a:t>しない</a:t>
            </a:r>
            <a:endParaRPr kumimoji="0" lang="en-US" altLang="ja-JP" sz="900" kern="0" dirty="0">
              <a:latin typeface="ＭＳ Ｐ明朝" panose="02020600040205080304" pitchFamily="18" charset="-128"/>
              <a:ea typeface="ＭＳ Ｐ明朝" panose="02020600040205080304" pitchFamily="18" charset="-128"/>
            </a:endParaRPr>
          </a:p>
          <a:p>
            <a:pPr>
              <a:spcBef>
                <a:spcPts val="300"/>
              </a:spcBef>
            </a:pPr>
            <a:r>
              <a:rPr lang="ja-JP" altLang="en-US" sz="1050" dirty="0">
                <a:latin typeface="ＭＳ Ｐ明朝" panose="02020600040205080304" pitchFamily="18" charset="-128"/>
                <a:ea typeface="ＭＳ Ｐ明朝" panose="02020600040205080304" pitchFamily="18" charset="-128"/>
              </a:rPr>
              <a:t>　</a:t>
            </a:r>
            <a:r>
              <a:rPr lang="ja-JP" altLang="en-US" sz="1050" dirty="0" smtClean="0">
                <a:latin typeface="ＭＳ Ｐ明朝" panose="02020600040205080304" pitchFamily="18" charset="-128"/>
                <a:ea typeface="ＭＳ Ｐ明朝" panose="02020600040205080304" pitchFamily="18" charset="-128"/>
              </a:rPr>
              <a:t>　　</a:t>
            </a:r>
            <a:r>
              <a:rPr lang="en-US" altLang="ja-JP" sz="1050" dirty="0" smtClean="0">
                <a:latin typeface="ＭＳ Ｐ明朝" panose="02020600040205080304" pitchFamily="18" charset="-128"/>
                <a:ea typeface="ＭＳ Ｐ明朝" panose="02020600040205080304" pitchFamily="18" charset="-128"/>
              </a:rPr>
              <a:t>『</a:t>
            </a:r>
            <a:r>
              <a:rPr lang="ja-JP" altLang="en-US" sz="1050" dirty="0" smtClean="0">
                <a:latin typeface="ＭＳ Ｐ明朝" panose="02020600040205080304" pitchFamily="18" charset="-128"/>
                <a:ea typeface="ＭＳ Ｐ明朝" panose="02020600040205080304" pitchFamily="18" charset="-128"/>
              </a:rPr>
              <a:t>展示品</a:t>
            </a:r>
            <a:r>
              <a:rPr lang="en-US" altLang="ja-JP" sz="1050" dirty="0" smtClean="0">
                <a:latin typeface="ＭＳ Ｐ明朝" panose="02020600040205080304" pitchFamily="18" charset="-128"/>
                <a:ea typeface="ＭＳ Ｐ明朝" panose="02020600040205080304" pitchFamily="18" charset="-128"/>
              </a:rPr>
              <a:t>』</a:t>
            </a:r>
            <a:r>
              <a:rPr lang="ja-JP" altLang="en-US" sz="1050" dirty="0" smtClean="0">
                <a:latin typeface="ＭＳ Ｐ明朝" panose="02020600040205080304" pitchFamily="18" charset="-128"/>
                <a:ea typeface="ＭＳ Ｐ明朝" panose="02020600040205080304" pitchFamily="18" charset="-128"/>
              </a:rPr>
              <a:t>　</a:t>
            </a:r>
            <a:r>
              <a:rPr lang="en-US" altLang="ja-JP" sz="1050" dirty="0" smtClean="0">
                <a:latin typeface="ＭＳ Ｐ明朝" panose="02020600040205080304" pitchFamily="18" charset="-128"/>
                <a:ea typeface="ＭＳ Ｐ明朝" panose="02020600040205080304" pitchFamily="18" charset="-128"/>
              </a:rPr>
              <a:t>	</a:t>
            </a:r>
            <a:r>
              <a:rPr kumimoji="0" lang="ja-JP" altLang="en-US" sz="1050" kern="0" dirty="0">
                <a:latin typeface="ＭＳ Ｐ明朝" panose="02020600040205080304" pitchFamily="18" charset="-128"/>
                <a:ea typeface="ＭＳ Ｐ明朝" panose="02020600040205080304" pitchFamily="18" charset="-128"/>
              </a:rPr>
              <a:t>建物・まちなみ</a:t>
            </a:r>
            <a:r>
              <a:rPr kumimoji="0" lang="en-US" altLang="ja-JP" sz="1050" kern="0" dirty="0">
                <a:latin typeface="ＭＳ Ｐ明朝" panose="02020600040205080304" pitchFamily="18" charset="-128"/>
                <a:ea typeface="ＭＳ Ｐ明朝" panose="02020600040205080304" pitchFamily="18" charset="-128"/>
              </a:rPr>
              <a:t>(586)</a:t>
            </a:r>
            <a:r>
              <a:rPr kumimoji="0" lang="ja-JP" altLang="en-US" sz="1050" kern="0" dirty="0" err="1">
                <a:latin typeface="ＭＳ Ｐ明朝" panose="02020600040205080304" pitchFamily="18" charset="-128"/>
                <a:ea typeface="ＭＳ Ｐ明朝" panose="02020600040205080304" pitchFamily="18" charset="-128"/>
              </a:rPr>
              <a:t>、</a:t>
            </a:r>
            <a:r>
              <a:rPr kumimoji="0" lang="ja-JP" altLang="en-US" sz="1050" kern="0" dirty="0">
                <a:latin typeface="ＭＳ Ｐ明朝" panose="02020600040205080304" pitchFamily="18" charset="-128"/>
                <a:ea typeface="ＭＳ Ｐ明朝" panose="02020600040205080304" pitchFamily="18" charset="-128"/>
              </a:rPr>
              <a:t>みどり・自然</a:t>
            </a:r>
            <a:r>
              <a:rPr kumimoji="0" lang="en-US" altLang="ja-JP" sz="1050" kern="0" dirty="0">
                <a:latin typeface="ＭＳ Ｐ明朝" panose="02020600040205080304" pitchFamily="18" charset="-128"/>
                <a:ea typeface="ＭＳ Ｐ明朝" panose="02020600040205080304" pitchFamily="18" charset="-128"/>
              </a:rPr>
              <a:t>(233)</a:t>
            </a:r>
            <a:r>
              <a:rPr kumimoji="0" lang="ja-JP" altLang="en-US" sz="1050" kern="0" dirty="0" err="1">
                <a:latin typeface="ＭＳ Ｐ明朝" panose="02020600040205080304" pitchFamily="18" charset="-128"/>
                <a:ea typeface="ＭＳ Ｐ明朝" panose="02020600040205080304" pitchFamily="18" charset="-128"/>
              </a:rPr>
              <a:t>、</a:t>
            </a:r>
            <a:r>
              <a:rPr kumimoji="0" lang="ja-JP" altLang="en-US" sz="1050" kern="0" dirty="0">
                <a:latin typeface="ＭＳ Ｐ明朝" panose="02020600040205080304" pitchFamily="18" charset="-128"/>
                <a:ea typeface="ＭＳ Ｐ明朝" panose="02020600040205080304" pitchFamily="18" charset="-128"/>
              </a:rPr>
              <a:t>食・生活</a:t>
            </a:r>
            <a:r>
              <a:rPr kumimoji="0" lang="en-US" altLang="ja-JP" sz="1050" kern="0" dirty="0">
                <a:latin typeface="ＭＳ Ｐ明朝" panose="02020600040205080304" pitchFamily="18" charset="-128"/>
                <a:ea typeface="ＭＳ Ｐ明朝" panose="02020600040205080304" pitchFamily="18" charset="-128"/>
              </a:rPr>
              <a:t>(121)</a:t>
            </a:r>
            <a:r>
              <a:rPr kumimoji="0" lang="ja-JP" altLang="en-US" sz="1050" kern="0" dirty="0" err="1">
                <a:latin typeface="ＭＳ Ｐ明朝" panose="02020600040205080304" pitchFamily="18" charset="-128"/>
                <a:ea typeface="ＭＳ Ｐ明朝" panose="02020600040205080304" pitchFamily="18" charset="-128"/>
              </a:rPr>
              <a:t>、</a:t>
            </a:r>
            <a:r>
              <a:rPr kumimoji="0" lang="ja-JP" altLang="en-US" sz="1050" kern="0" dirty="0">
                <a:latin typeface="ＭＳ Ｐ明朝" panose="02020600040205080304" pitchFamily="18" charset="-128"/>
                <a:ea typeface="ＭＳ Ｐ明朝" panose="02020600040205080304" pitchFamily="18" charset="-128"/>
              </a:rPr>
              <a:t>芸能・娯楽</a:t>
            </a:r>
            <a:r>
              <a:rPr kumimoji="0" lang="en-US" altLang="ja-JP" sz="1050" kern="0" dirty="0">
                <a:latin typeface="ＭＳ Ｐ明朝" panose="02020600040205080304" pitchFamily="18" charset="-128"/>
                <a:ea typeface="ＭＳ Ｐ明朝" panose="02020600040205080304" pitchFamily="18" charset="-128"/>
              </a:rPr>
              <a:t>(34)</a:t>
            </a:r>
            <a:r>
              <a:rPr kumimoji="0" lang="ja-JP" altLang="en-US" sz="1050" kern="0" dirty="0" err="1">
                <a:latin typeface="ＭＳ Ｐ明朝" panose="02020600040205080304" pitchFamily="18" charset="-128"/>
                <a:ea typeface="ＭＳ Ｐ明朝" panose="02020600040205080304" pitchFamily="18" charset="-128"/>
              </a:rPr>
              <a:t>、</a:t>
            </a:r>
            <a:r>
              <a:rPr kumimoji="0" lang="ja-JP" altLang="en-US" sz="1050" kern="0" dirty="0">
                <a:latin typeface="ＭＳ Ｐ明朝" panose="02020600040205080304" pitchFamily="18" charset="-128"/>
                <a:ea typeface="ＭＳ Ｐ明朝" panose="02020600040205080304" pitchFamily="18" charset="-128"/>
              </a:rPr>
              <a:t>その他</a:t>
            </a:r>
            <a:r>
              <a:rPr kumimoji="0" lang="en-US" altLang="ja-JP" sz="1050" kern="0" dirty="0">
                <a:latin typeface="ＭＳ Ｐ明朝" panose="02020600040205080304" pitchFamily="18" charset="-128"/>
                <a:ea typeface="ＭＳ Ｐ明朝" panose="02020600040205080304" pitchFamily="18" charset="-128"/>
              </a:rPr>
              <a:t>(83</a:t>
            </a:r>
            <a:r>
              <a:rPr kumimoji="0" lang="en-US" altLang="ja-JP" sz="1050" kern="0" dirty="0" smtClean="0">
                <a:latin typeface="ＭＳ Ｐ明朝" panose="02020600040205080304" pitchFamily="18" charset="-128"/>
                <a:ea typeface="ＭＳ Ｐ明朝" panose="02020600040205080304" pitchFamily="18" charset="-128"/>
              </a:rPr>
              <a:t>)</a:t>
            </a:r>
          </a:p>
          <a:p>
            <a:pPr marL="962025" indent="-247650"/>
            <a:r>
              <a:rPr kumimoji="0" lang="en-US" altLang="ja-JP" sz="1000" kern="0" dirty="0" smtClean="0">
                <a:latin typeface="ＭＳ Ｐ明朝" panose="02020600040205080304" pitchFamily="18" charset="-128"/>
                <a:ea typeface="ＭＳ Ｐ明朝" panose="02020600040205080304" pitchFamily="18" charset="-128"/>
              </a:rPr>
              <a:t> </a:t>
            </a:r>
            <a:r>
              <a:rPr lang="ja-JP" altLang="en-US" sz="1000" dirty="0" smtClean="0">
                <a:latin typeface="ＭＳ Ｐ明朝" panose="02020600040205080304" pitchFamily="18" charset="-128"/>
                <a:ea typeface="ＭＳ Ｐ明朝" panose="02020600040205080304" pitchFamily="18" charset="-128"/>
              </a:rPr>
              <a:t>例）中之島公会堂、綿業会館、住吉大社、仁徳陵古墳、岸和田城、箕面大滝、牛</a:t>
            </a:r>
            <a:r>
              <a:rPr lang="ja-JP" altLang="en-US" sz="1000" dirty="0">
                <a:latin typeface="ＭＳ Ｐ明朝" panose="02020600040205080304" pitchFamily="18" charset="-128"/>
                <a:ea typeface="ＭＳ Ｐ明朝" panose="02020600040205080304" pitchFamily="18" charset="-128"/>
              </a:rPr>
              <a:t>滝山、天神橋筋商店街</a:t>
            </a:r>
            <a:r>
              <a:rPr lang="ja-JP" altLang="en-US" sz="1000" dirty="0" smtClean="0">
                <a:latin typeface="ＭＳ Ｐ明朝" panose="02020600040205080304" pitchFamily="18" charset="-128"/>
                <a:ea typeface="ＭＳ Ｐ明朝" panose="02020600040205080304" pitchFamily="18" charset="-128"/>
              </a:rPr>
              <a:t>、富田林寺内町　など</a:t>
            </a:r>
            <a:endParaRPr lang="en-US" altLang="ja-JP" sz="1000" dirty="0" smtClean="0">
              <a:latin typeface="ＭＳ Ｐ明朝" panose="02020600040205080304" pitchFamily="18" charset="-128"/>
              <a:ea typeface="ＭＳ Ｐ明朝" panose="02020600040205080304" pitchFamily="18" charset="-128"/>
            </a:endParaRPr>
          </a:p>
          <a:p>
            <a:pPr>
              <a:spcBef>
                <a:spcPts val="300"/>
              </a:spcBef>
            </a:pPr>
            <a:r>
              <a:rPr lang="ja-JP" altLang="en-US" sz="1050" dirty="0">
                <a:latin typeface="ＭＳ Ｐ明朝" panose="02020600040205080304" pitchFamily="18" charset="-128"/>
                <a:ea typeface="ＭＳ Ｐ明朝" panose="02020600040205080304" pitchFamily="18" charset="-128"/>
              </a:rPr>
              <a:t>　</a:t>
            </a:r>
            <a:r>
              <a:rPr lang="ja-JP" altLang="en-US" sz="1050" dirty="0" smtClean="0">
                <a:latin typeface="ＭＳ Ｐ明朝" panose="02020600040205080304" pitchFamily="18" charset="-128"/>
                <a:ea typeface="ＭＳ Ｐ明朝" panose="02020600040205080304" pitchFamily="18" charset="-128"/>
              </a:rPr>
              <a:t>　　</a:t>
            </a:r>
            <a:r>
              <a:rPr lang="en-US" altLang="ja-JP" sz="1050" dirty="0" smtClean="0">
                <a:latin typeface="ＭＳ Ｐ明朝" panose="02020600040205080304" pitchFamily="18" charset="-128"/>
                <a:ea typeface="ＭＳ Ｐ明朝" panose="02020600040205080304" pitchFamily="18" charset="-128"/>
              </a:rPr>
              <a:t>『</a:t>
            </a:r>
            <a:r>
              <a:rPr lang="ja-JP" altLang="en-US" sz="1050" dirty="0" smtClean="0">
                <a:latin typeface="ＭＳ Ｐ明朝" panose="02020600040205080304" pitchFamily="18" charset="-128"/>
                <a:ea typeface="ＭＳ Ｐ明朝" panose="02020600040205080304" pitchFamily="18" charset="-128"/>
              </a:rPr>
              <a:t>館内催し</a:t>
            </a:r>
            <a:r>
              <a:rPr lang="en-US" altLang="ja-JP" sz="1050" dirty="0" smtClean="0">
                <a:latin typeface="ＭＳ Ｐ明朝" panose="02020600040205080304" pitchFamily="18" charset="-128"/>
                <a:ea typeface="ＭＳ Ｐ明朝" panose="02020600040205080304" pitchFamily="18" charset="-128"/>
              </a:rPr>
              <a:t>』	</a:t>
            </a:r>
            <a:r>
              <a:rPr kumimoji="0" lang="ja-JP" altLang="en-US" sz="1050" kern="0" dirty="0" smtClean="0">
                <a:latin typeface="ＭＳ Ｐ明朝" panose="02020600040205080304" pitchFamily="18" charset="-128"/>
                <a:ea typeface="ＭＳ Ｐ明朝" panose="02020600040205080304" pitchFamily="18" charset="-128"/>
              </a:rPr>
              <a:t>祭り</a:t>
            </a:r>
            <a:r>
              <a:rPr kumimoji="0" lang="ja-JP" altLang="en-US" sz="1050" kern="0" dirty="0">
                <a:latin typeface="ＭＳ Ｐ明朝" panose="02020600040205080304" pitchFamily="18" charset="-128"/>
                <a:ea typeface="ＭＳ Ｐ明朝" panose="02020600040205080304" pitchFamily="18" charset="-128"/>
              </a:rPr>
              <a:t>・イベント</a:t>
            </a:r>
            <a:r>
              <a:rPr kumimoji="0" lang="en-US" altLang="ja-JP" sz="1050" kern="0" dirty="0">
                <a:latin typeface="ＭＳ Ｐ明朝" panose="02020600040205080304" pitchFamily="18" charset="-128"/>
                <a:ea typeface="ＭＳ Ｐ明朝" panose="02020600040205080304" pitchFamily="18" charset="-128"/>
              </a:rPr>
              <a:t>(268</a:t>
            </a:r>
            <a:r>
              <a:rPr kumimoji="0" lang="en-US" altLang="ja-JP" sz="1050" kern="0" dirty="0" smtClean="0">
                <a:latin typeface="ＭＳ Ｐ明朝" panose="02020600040205080304" pitchFamily="18" charset="-128"/>
                <a:ea typeface="ＭＳ Ｐ明朝" panose="02020600040205080304" pitchFamily="18" charset="-128"/>
              </a:rPr>
              <a:t>)</a:t>
            </a:r>
            <a:endParaRPr lang="en-US" altLang="ja-JP" sz="1050" dirty="0">
              <a:latin typeface="ＭＳ Ｐ明朝" panose="02020600040205080304" pitchFamily="18" charset="-128"/>
              <a:ea typeface="ＭＳ Ｐ明朝" panose="02020600040205080304" pitchFamily="18" charset="-128"/>
            </a:endParaRPr>
          </a:p>
          <a:p>
            <a:pPr marL="742950" lvl="0"/>
            <a:r>
              <a:rPr lang="ja-JP" altLang="en-US" sz="1000" dirty="0" smtClean="0">
                <a:latin typeface="ＭＳ Ｐ明朝" panose="02020600040205080304" pitchFamily="18" charset="-128"/>
                <a:ea typeface="ＭＳ Ｐ明朝" panose="02020600040205080304" pitchFamily="18" charset="-128"/>
              </a:rPr>
              <a:t>例）箕面川床、野崎まい</a:t>
            </a:r>
            <a:r>
              <a:rPr lang="ja-JP" altLang="en-US" sz="1000" dirty="0">
                <a:latin typeface="ＭＳ Ｐ明朝" panose="02020600040205080304" pitchFamily="18" charset="-128"/>
                <a:ea typeface="ＭＳ Ｐ明朝" panose="02020600040205080304" pitchFamily="18" charset="-128"/>
              </a:rPr>
              <a:t>り</a:t>
            </a:r>
            <a:r>
              <a:rPr lang="ja-JP" altLang="en-US" sz="1000" dirty="0" smtClean="0">
                <a:latin typeface="ＭＳ Ｐ明朝" panose="02020600040205080304" pitchFamily="18" charset="-128"/>
                <a:ea typeface="ＭＳ Ｐ明朝" panose="02020600040205080304" pitchFamily="18" charset="-128"/>
              </a:rPr>
              <a:t>、八尾河内音頭まつり、</a:t>
            </a:r>
            <a:r>
              <a:rPr lang="ja-JP" altLang="en-US" sz="1000" dirty="0" err="1" smtClean="0">
                <a:latin typeface="ＭＳ Ｐ明朝" panose="02020600040205080304" pitchFamily="18" charset="-128"/>
                <a:ea typeface="ＭＳ Ｐ明朝" panose="02020600040205080304" pitchFamily="18" charset="-128"/>
              </a:rPr>
              <a:t>だんじり</a:t>
            </a:r>
            <a:r>
              <a:rPr lang="ja-JP" altLang="en-US" sz="1000" dirty="0" smtClean="0">
                <a:latin typeface="ＭＳ Ｐ明朝" panose="02020600040205080304" pitchFamily="18" charset="-128"/>
                <a:ea typeface="ＭＳ Ｐ明朝" panose="02020600040205080304" pitchFamily="18" charset="-128"/>
              </a:rPr>
              <a:t>祭り、天神祭、リバークルーズなど</a:t>
            </a:r>
            <a:r>
              <a:rPr lang="ja-JP" altLang="en-US" sz="1000" dirty="0">
                <a:latin typeface="ＭＳ Ｐ明朝" panose="02020600040205080304" pitchFamily="18" charset="-128"/>
                <a:ea typeface="ＭＳ Ｐ明朝" panose="02020600040205080304" pitchFamily="18" charset="-128"/>
              </a:rPr>
              <a:t>　</a:t>
            </a:r>
            <a:r>
              <a:rPr lang="ja-JP" altLang="en-US" sz="1000" dirty="0">
                <a:latin typeface="ＭＳ Ｐゴシック" panose="020B0600070205080204" pitchFamily="50" charset="-128"/>
                <a:ea typeface="ＭＳ Ｐゴシック" panose="020B0600070205080204" pitchFamily="50" charset="-128"/>
              </a:rPr>
              <a:t>　</a:t>
            </a:r>
            <a:r>
              <a:rPr lang="ja-JP" altLang="en-US" sz="1050" dirty="0">
                <a:latin typeface="ＭＳ Ｐゴシック" panose="020B0600070205080204" pitchFamily="50" charset="-128"/>
                <a:ea typeface="ＭＳ Ｐゴシック" panose="020B0600070205080204" pitchFamily="50" charset="-128"/>
              </a:rPr>
              <a:t>　　　　　　　　　　</a:t>
            </a:r>
            <a:endParaRPr lang="en-US" altLang="ja-JP" sz="1050" dirty="0">
              <a:latin typeface="ＭＳ Ｐゴシック" panose="020B0600070205080204" pitchFamily="50" charset="-128"/>
              <a:ea typeface="ＭＳ Ｐゴシック" panose="020B0600070205080204" pitchFamily="50" charset="-128"/>
            </a:endParaRPr>
          </a:p>
        </p:txBody>
      </p:sp>
      <p:sp>
        <p:nvSpPr>
          <p:cNvPr id="35" name="正方形/長方形 34"/>
          <p:cNvSpPr/>
          <p:nvPr/>
        </p:nvSpPr>
        <p:spPr>
          <a:xfrm>
            <a:off x="5289959" y="1085839"/>
            <a:ext cx="4515083" cy="374461"/>
          </a:xfrm>
          <a:prstGeom prst="rect">
            <a:avLst/>
          </a:prstGeom>
        </p:spPr>
        <p:txBody>
          <a:bodyPr wrap="square">
            <a:spAutoFit/>
          </a:bodyPr>
          <a:lstStyle/>
          <a:p>
            <a:pPr>
              <a:lnSpc>
                <a:spcPts val="1100"/>
              </a:lnSpc>
              <a:spcBef>
                <a:spcPts val="300"/>
              </a:spcBef>
            </a:pPr>
            <a:r>
              <a:rPr lang="en-US" altLang="ja-JP" sz="1050" dirty="0" smtClean="0">
                <a:latin typeface="ＭＳ Ｐ明朝" panose="02020600040205080304" pitchFamily="18" charset="-128"/>
                <a:ea typeface="ＭＳ Ｐ明朝" panose="02020600040205080304" pitchFamily="18" charset="-128"/>
              </a:rPr>
              <a:t>2008</a:t>
            </a:r>
            <a:r>
              <a:rPr lang="ja-JP" altLang="en-US" sz="1050" dirty="0" smtClean="0">
                <a:latin typeface="ＭＳ Ｐ明朝" panose="02020600040205080304" pitchFamily="18" charset="-128"/>
                <a:ea typeface="ＭＳ Ｐ明朝" panose="02020600040205080304" pitchFamily="18" charset="-128"/>
              </a:rPr>
              <a:t>年度～　既存</a:t>
            </a:r>
            <a:r>
              <a:rPr lang="ja-JP" altLang="en-US" sz="1050" dirty="0">
                <a:latin typeface="ＭＳ Ｐ明朝" panose="02020600040205080304" pitchFamily="18" charset="-128"/>
                <a:ea typeface="ＭＳ Ｐ明朝" panose="02020600040205080304" pitchFamily="18" charset="-128"/>
              </a:rPr>
              <a:t>の都市魅力資源を最大限に活用し、発信力を強化するとともに</a:t>
            </a:r>
            <a:r>
              <a:rPr lang="ja-JP" altLang="en-US" sz="1050" dirty="0" smtClean="0">
                <a:latin typeface="ＭＳ Ｐ明朝" panose="02020600040205080304" pitchFamily="18" charset="-128"/>
                <a:ea typeface="ＭＳ Ｐ明朝" panose="02020600040205080304" pitchFamily="18" charset="-128"/>
              </a:rPr>
              <a:t>、魅力を</a:t>
            </a:r>
            <a:r>
              <a:rPr lang="ja-JP" altLang="en-US" sz="1050" dirty="0">
                <a:latin typeface="ＭＳ Ｐ明朝" panose="02020600040205080304" pitchFamily="18" charset="-128"/>
                <a:ea typeface="ＭＳ Ｐ明朝" panose="02020600040205080304" pitchFamily="18" charset="-128"/>
              </a:rPr>
              <a:t>さらに高める新しい「大阪の魅力づくりの府民運動</a:t>
            </a:r>
            <a:r>
              <a:rPr lang="ja-JP" altLang="en-US" sz="1050" dirty="0" smtClean="0">
                <a:latin typeface="ＭＳ Ｐ明朝" panose="02020600040205080304" pitchFamily="18" charset="-128"/>
                <a:ea typeface="ＭＳ Ｐ明朝" panose="02020600040205080304" pitchFamily="18" charset="-128"/>
              </a:rPr>
              <a:t>」</a:t>
            </a:r>
            <a:r>
              <a:rPr lang="ja-JP" altLang="en-US" sz="1050" dirty="0">
                <a:solidFill>
                  <a:prstClr val="black"/>
                </a:solidFill>
                <a:latin typeface="ＭＳ Ｐ明朝" panose="02020600040205080304" pitchFamily="18" charset="-128"/>
                <a:ea typeface="ＭＳ Ｐ明朝" panose="02020600040205080304" pitchFamily="18" charset="-128"/>
              </a:rPr>
              <a:t>　</a:t>
            </a:r>
            <a:r>
              <a:rPr lang="ja-JP" altLang="en-US" sz="1050" dirty="0" smtClean="0">
                <a:solidFill>
                  <a:prstClr val="black"/>
                </a:solidFill>
                <a:latin typeface="ＭＳ Ｐ明朝" panose="02020600040205080304" pitchFamily="18" charset="-128"/>
                <a:ea typeface="ＭＳ Ｐ明朝" panose="02020600040205080304" pitchFamily="18" charset="-128"/>
              </a:rPr>
              <a:t>として提唱</a:t>
            </a:r>
            <a:endParaRPr lang="en-US" altLang="ja-JP" sz="1050" dirty="0">
              <a:solidFill>
                <a:prstClr val="black"/>
              </a:solidFill>
              <a:latin typeface="ＭＳ Ｐ明朝" panose="02020600040205080304" pitchFamily="18" charset="-128"/>
              <a:ea typeface="ＭＳ Ｐ明朝" panose="02020600040205080304" pitchFamily="18" charset="-128"/>
            </a:endParaRPr>
          </a:p>
        </p:txBody>
      </p:sp>
      <p:sp>
        <p:nvSpPr>
          <p:cNvPr id="36" name="正方形/長方形 35"/>
          <p:cNvSpPr/>
          <p:nvPr/>
        </p:nvSpPr>
        <p:spPr>
          <a:xfrm>
            <a:off x="2842667" y="861702"/>
            <a:ext cx="6609150" cy="233397"/>
          </a:xfrm>
          <a:prstGeom prst="rect">
            <a:avLst/>
          </a:prstGeom>
        </p:spPr>
        <p:txBody>
          <a:bodyPr wrap="square">
            <a:spAutoFit/>
          </a:bodyPr>
          <a:lstStyle/>
          <a:p>
            <a:pPr lvl="0">
              <a:lnSpc>
                <a:spcPts val="1100"/>
              </a:lnSpc>
              <a:spcBef>
                <a:spcPts val="300"/>
              </a:spcBef>
            </a:pPr>
            <a:r>
              <a:rPr lang="ja-JP" altLang="en-US" sz="1200" b="1" dirty="0" smtClean="0">
                <a:solidFill>
                  <a:prstClr val="black"/>
                </a:solidFill>
                <a:latin typeface="ＭＳ Ｐゴシック" panose="020B0600070205080204" pitchFamily="50" charset="-128"/>
                <a:ea typeface="ＭＳ Ｐゴシック" panose="020B0600070205080204" pitchFamily="50" charset="-128"/>
              </a:rPr>
              <a:t>（１）府域全体としての発信力を強化</a:t>
            </a:r>
            <a:r>
              <a:rPr lang="ja-JP" altLang="en-US" sz="1200" b="1" dirty="0">
                <a:solidFill>
                  <a:prstClr val="black"/>
                </a:solidFill>
                <a:latin typeface="ＭＳ Ｐゴシック" panose="020B0600070205080204" pitchFamily="50" charset="-128"/>
                <a:ea typeface="ＭＳ Ｐゴシック" panose="020B0600070205080204" pitchFamily="50" charset="-128"/>
              </a:rPr>
              <a:t>　　　</a:t>
            </a:r>
            <a:endParaRPr lang="en-US" altLang="ja-JP" sz="1200" b="1" dirty="0">
              <a:solidFill>
                <a:prstClr val="black"/>
              </a:solidFill>
              <a:latin typeface="ＭＳ Ｐゴシック" panose="020B0600070205080204" pitchFamily="50" charset="-128"/>
              <a:ea typeface="ＭＳ Ｐゴシック" panose="020B0600070205080204" pitchFamily="50" charset="-128"/>
            </a:endParaRPr>
          </a:p>
        </p:txBody>
      </p:sp>
      <p:sp>
        <p:nvSpPr>
          <p:cNvPr id="2" name="角丸四角形 1"/>
          <p:cNvSpPr/>
          <p:nvPr/>
        </p:nvSpPr>
        <p:spPr>
          <a:xfrm>
            <a:off x="3419021" y="3241614"/>
            <a:ext cx="6337986" cy="1066431"/>
          </a:xfrm>
          <a:prstGeom prst="roundRect">
            <a:avLst>
              <a:gd name="adj" fmla="val 9820"/>
            </a:avLst>
          </a:prstGeom>
        </p:spPr>
        <p:style>
          <a:lnRef idx="1">
            <a:schemeClr val="accent5"/>
          </a:lnRef>
          <a:fillRef idx="2">
            <a:schemeClr val="accent5"/>
          </a:fillRef>
          <a:effectRef idx="1">
            <a:schemeClr val="accent5"/>
          </a:effectRef>
          <a:fontRef idx="minor">
            <a:schemeClr val="dk1"/>
          </a:fontRef>
        </p:style>
        <p:txBody>
          <a:bodyPr rtlCol="0" anchor="ctr"/>
          <a:lstStyle/>
          <a:p>
            <a:pPr>
              <a:spcBef>
                <a:spcPts val="300"/>
              </a:spcBef>
            </a:pPr>
            <a:r>
              <a:rPr lang="ja-JP" altLang="en-US" sz="1050" dirty="0">
                <a:solidFill>
                  <a:schemeClr val="tx1"/>
                </a:solidFill>
                <a:latin typeface="ＭＳ Ｐ明朝" panose="02020600040205080304" pitchFamily="18" charset="-128"/>
                <a:ea typeface="ＭＳ Ｐ明朝" panose="02020600040205080304" pitchFamily="18" charset="-128"/>
              </a:rPr>
              <a:t>・</a:t>
            </a:r>
            <a:r>
              <a:rPr lang="ja-JP" altLang="en-US" sz="1050" dirty="0" smtClean="0">
                <a:solidFill>
                  <a:schemeClr val="tx1"/>
                </a:solidFill>
                <a:latin typeface="ＭＳ Ｐ明朝" panose="02020600040205080304" pitchFamily="18" charset="-128"/>
                <a:ea typeface="ＭＳ Ｐ明朝" panose="02020600040205080304" pitchFamily="18" charset="-128"/>
              </a:rPr>
              <a:t>登録物の充実・・・府民や市町村等に協力を呼びかけ、「展示品」「館内催し」を登録し、随時追加</a:t>
            </a:r>
            <a:endParaRPr lang="en-US" altLang="ja-JP" sz="1050" dirty="0" smtClean="0">
              <a:solidFill>
                <a:schemeClr val="tx1"/>
              </a:solidFill>
              <a:latin typeface="ＭＳ Ｐ明朝" panose="02020600040205080304" pitchFamily="18" charset="-128"/>
              <a:ea typeface="ＭＳ Ｐ明朝" panose="02020600040205080304" pitchFamily="18" charset="-128"/>
            </a:endParaRPr>
          </a:p>
          <a:p>
            <a:pPr>
              <a:spcBef>
                <a:spcPts val="300"/>
              </a:spcBef>
            </a:pPr>
            <a:r>
              <a:rPr lang="ja-JP" altLang="en-US" sz="1050" dirty="0">
                <a:solidFill>
                  <a:schemeClr val="tx1"/>
                </a:solidFill>
                <a:latin typeface="ＭＳ Ｐ明朝" panose="02020600040205080304" pitchFamily="18" charset="-128"/>
                <a:ea typeface="ＭＳ Ｐ明朝" panose="02020600040205080304" pitchFamily="18" charset="-128"/>
              </a:rPr>
              <a:t>・</a:t>
            </a:r>
            <a:r>
              <a:rPr lang="ja-JP" altLang="en-US" sz="1050" dirty="0" smtClean="0">
                <a:solidFill>
                  <a:schemeClr val="tx1"/>
                </a:solidFill>
                <a:latin typeface="ＭＳ Ｐ明朝" panose="02020600040205080304" pitchFamily="18" charset="-128"/>
                <a:ea typeface="ＭＳ Ｐ明朝" panose="02020600040205080304" pitchFamily="18" charset="-128"/>
              </a:rPr>
              <a:t>地域</a:t>
            </a:r>
            <a:r>
              <a:rPr lang="ja-JP" altLang="en-US" sz="1050" dirty="0">
                <a:solidFill>
                  <a:schemeClr val="tx1"/>
                </a:solidFill>
                <a:latin typeface="ＭＳ Ｐ明朝" panose="02020600040205080304" pitchFamily="18" charset="-128"/>
                <a:ea typeface="ＭＳ Ｐ明朝" panose="02020600040205080304" pitchFamily="18" charset="-128"/>
              </a:rPr>
              <a:t>資源の魅力度・集客力を上げるための取組みへの助成</a:t>
            </a:r>
            <a:endParaRPr lang="en-US" altLang="ja-JP" sz="1050" dirty="0">
              <a:solidFill>
                <a:schemeClr val="tx1"/>
              </a:solidFill>
              <a:latin typeface="ＭＳ Ｐ明朝" panose="02020600040205080304" pitchFamily="18" charset="-128"/>
              <a:ea typeface="ＭＳ Ｐ明朝" panose="02020600040205080304" pitchFamily="18" charset="-128"/>
            </a:endParaRPr>
          </a:p>
          <a:p>
            <a:pPr marL="180975" indent="-180975">
              <a:spcBef>
                <a:spcPts val="300"/>
              </a:spcBef>
            </a:pPr>
            <a:r>
              <a:rPr lang="ja-JP" altLang="en-US" sz="1050" dirty="0">
                <a:solidFill>
                  <a:schemeClr val="tx1"/>
                </a:solidFill>
                <a:latin typeface="ＭＳ Ｐ明朝" panose="02020600040205080304" pitchFamily="18" charset="-128"/>
                <a:ea typeface="ＭＳ Ｐ明朝" panose="02020600040205080304" pitchFamily="18" charset="-128"/>
              </a:rPr>
              <a:t>・</a:t>
            </a:r>
            <a:r>
              <a:rPr lang="ja-JP" altLang="en-US" sz="1050" dirty="0" smtClean="0">
                <a:solidFill>
                  <a:schemeClr val="tx1"/>
                </a:solidFill>
                <a:latin typeface="ＭＳ Ｐ明朝" panose="02020600040205080304" pitchFamily="18" charset="-128"/>
                <a:ea typeface="ＭＳ Ｐ明朝" panose="02020600040205080304" pitchFamily="18" charset="-128"/>
              </a:rPr>
              <a:t>パッケージ</a:t>
            </a:r>
            <a:r>
              <a:rPr lang="ja-JP" altLang="en-US" sz="1050" dirty="0">
                <a:solidFill>
                  <a:schemeClr val="tx1"/>
                </a:solidFill>
                <a:latin typeface="ＭＳ Ｐ明朝" panose="02020600040205080304" pitchFamily="18" charset="-128"/>
                <a:ea typeface="ＭＳ Ｐ明朝" panose="02020600040205080304" pitchFamily="18" charset="-128"/>
              </a:rPr>
              <a:t>として</a:t>
            </a:r>
            <a:r>
              <a:rPr lang="ja-JP" altLang="en-US" sz="1050" dirty="0" smtClean="0">
                <a:solidFill>
                  <a:schemeClr val="tx1"/>
                </a:solidFill>
                <a:latin typeface="ＭＳ Ｐ明朝" panose="02020600040205080304" pitchFamily="18" charset="-128"/>
                <a:ea typeface="ＭＳ Ｐ明朝" panose="02020600040205080304" pitchFamily="18" charset="-128"/>
              </a:rPr>
              <a:t>の情報発信ツールの提供・・・</a:t>
            </a:r>
            <a:r>
              <a:rPr kumimoji="1" lang="ja-JP" altLang="en-US" sz="1050" dirty="0" smtClean="0">
                <a:solidFill>
                  <a:schemeClr val="tx1"/>
                </a:solidFill>
                <a:latin typeface="ＭＳ Ｐ明朝" panose="02020600040205080304" pitchFamily="18" charset="-128"/>
                <a:ea typeface="ＭＳ Ｐ明朝" panose="02020600040205080304" pitchFamily="18" charset="-128"/>
              </a:rPr>
              <a:t>専用ホームページやスマートフォン向けアプリなどの情報発信ツールを提供。登録物の</a:t>
            </a:r>
            <a:r>
              <a:rPr lang="ja-JP" altLang="en-US" sz="1050" dirty="0" smtClean="0">
                <a:solidFill>
                  <a:schemeClr val="tx1"/>
                </a:solidFill>
                <a:latin typeface="ＭＳ Ｐ明朝" panose="02020600040205080304" pitchFamily="18" charset="-128"/>
                <a:ea typeface="ＭＳ Ｐ明朝" panose="02020600040205080304" pitchFamily="18" charset="-128"/>
              </a:rPr>
              <a:t>地域・ジャンル・年代・位置情報検索、登録物をめぐるツアー</a:t>
            </a:r>
            <a:r>
              <a:rPr lang="ja-JP" altLang="en-US" sz="1050" dirty="0">
                <a:solidFill>
                  <a:schemeClr val="tx1"/>
                </a:solidFill>
                <a:latin typeface="ＭＳ Ｐ明朝" panose="02020600040205080304" pitchFamily="18" charset="-128"/>
                <a:ea typeface="ＭＳ Ｐ明朝" panose="02020600040205080304" pitchFamily="18" charset="-128"/>
              </a:rPr>
              <a:t>提案</a:t>
            </a:r>
            <a:r>
              <a:rPr lang="ja-JP" altLang="en-US" sz="1050" dirty="0" smtClean="0">
                <a:solidFill>
                  <a:schemeClr val="tx1"/>
                </a:solidFill>
                <a:latin typeface="ＭＳ Ｐ明朝" panose="02020600040205080304" pitchFamily="18" charset="-128"/>
                <a:ea typeface="ＭＳ Ｐ明朝" panose="02020600040205080304" pitchFamily="18" charset="-128"/>
              </a:rPr>
              <a:t>など</a:t>
            </a:r>
            <a:endParaRPr lang="en-US" altLang="ja-JP" sz="1050" dirty="0" smtClean="0">
              <a:solidFill>
                <a:schemeClr val="tx1"/>
              </a:solidFill>
              <a:latin typeface="ＭＳ Ｐ明朝" panose="02020600040205080304" pitchFamily="18" charset="-128"/>
              <a:ea typeface="ＭＳ Ｐ明朝" panose="02020600040205080304" pitchFamily="18" charset="-128"/>
            </a:endParaRPr>
          </a:p>
          <a:p>
            <a:pPr marL="180975" indent="-180975">
              <a:spcBef>
                <a:spcPts val="300"/>
              </a:spcBef>
            </a:pPr>
            <a:r>
              <a:rPr lang="ja-JP" altLang="en-US" sz="1050" dirty="0">
                <a:solidFill>
                  <a:schemeClr val="tx1"/>
                </a:solidFill>
                <a:latin typeface="ＭＳ Ｐ明朝" panose="02020600040205080304" pitchFamily="18" charset="-128"/>
                <a:ea typeface="ＭＳ Ｐ明朝" panose="02020600040205080304" pitchFamily="18" charset="-128"/>
              </a:rPr>
              <a:t>・</a:t>
            </a:r>
            <a:r>
              <a:rPr lang="ja-JP" altLang="en-US" sz="1050" dirty="0" smtClean="0">
                <a:solidFill>
                  <a:schemeClr val="tx1"/>
                </a:solidFill>
                <a:latin typeface="ＭＳ Ｐ明朝" panose="02020600040205080304" pitchFamily="18" charset="-128"/>
                <a:ea typeface="ＭＳ Ｐ明朝" panose="02020600040205080304" pitchFamily="18" charset="-128"/>
              </a:rPr>
              <a:t>情報発信力の強化</a:t>
            </a:r>
            <a:r>
              <a:rPr lang="ja-JP" altLang="en-US" sz="1050" dirty="0">
                <a:solidFill>
                  <a:schemeClr val="tx1"/>
                </a:solidFill>
                <a:latin typeface="ＭＳ Ｐ明朝" panose="02020600040205080304" pitchFamily="18" charset="-128"/>
                <a:ea typeface="ＭＳ Ｐ明朝" panose="02020600040205080304" pitchFamily="18" charset="-128"/>
              </a:rPr>
              <a:t>・・</a:t>
            </a:r>
            <a:r>
              <a:rPr lang="ja-JP" altLang="en-US" sz="1050" dirty="0" smtClean="0">
                <a:solidFill>
                  <a:schemeClr val="tx1"/>
                </a:solidFill>
                <a:latin typeface="ＭＳ Ｐ明朝" panose="02020600040205080304" pitchFamily="18" charset="-128"/>
                <a:ea typeface="ＭＳ Ｐ明朝" panose="02020600040205080304" pitchFamily="18" charset="-128"/>
              </a:rPr>
              <a:t>・</a:t>
            </a:r>
            <a:r>
              <a:rPr lang="en-US" altLang="ja-JP" sz="1050" dirty="0" smtClean="0">
                <a:solidFill>
                  <a:schemeClr val="tx1"/>
                </a:solidFill>
                <a:latin typeface="ＭＳ Ｐ明朝" panose="02020600040205080304" pitchFamily="18" charset="-128"/>
                <a:ea typeface="ＭＳ Ｐ明朝" panose="02020600040205080304" pitchFamily="18" charset="-128"/>
              </a:rPr>
              <a:t>CM</a:t>
            </a:r>
            <a:r>
              <a:rPr lang="ja-JP" altLang="en-US" sz="1050" dirty="0" smtClean="0">
                <a:solidFill>
                  <a:schemeClr val="tx1"/>
                </a:solidFill>
                <a:latin typeface="ＭＳ Ｐ明朝" panose="02020600040205080304" pitchFamily="18" charset="-128"/>
                <a:ea typeface="ＭＳ Ｐ明朝" panose="02020600040205080304" pitchFamily="18" charset="-128"/>
              </a:rPr>
              <a:t>コンテスト、イベント</a:t>
            </a:r>
            <a:r>
              <a:rPr lang="ja-JP" altLang="en-US" sz="1050" dirty="0">
                <a:solidFill>
                  <a:schemeClr val="tx1"/>
                </a:solidFill>
                <a:latin typeface="ＭＳ Ｐ明朝" panose="02020600040205080304" pitchFamily="18" charset="-128"/>
                <a:ea typeface="ＭＳ Ｐ明朝" panose="02020600040205080304" pitchFamily="18" charset="-128"/>
              </a:rPr>
              <a:t>連携</a:t>
            </a:r>
            <a:r>
              <a:rPr lang="ja-JP" altLang="en-US" sz="1050" dirty="0" smtClean="0">
                <a:solidFill>
                  <a:schemeClr val="tx1"/>
                </a:solidFill>
                <a:latin typeface="ＭＳ Ｐ明朝" panose="02020600040205080304" pitchFamily="18" charset="-128"/>
                <a:ea typeface="ＭＳ Ｐ明朝" panose="02020600040205080304" pitchFamily="18" charset="-128"/>
              </a:rPr>
              <a:t>コーディネート等を実施</a:t>
            </a:r>
            <a:endParaRPr kumimoji="1" lang="ja-JP" altLang="en-US" sz="1050" dirty="0">
              <a:solidFill>
                <a:schemeClr val="tx1"/>
              </a:solidFill>
              <a:latin typeface="ＭＳ Ｐ明朝" panose="02020600040205080304" pitchFamily="18" charset="-128"/>
              <a:ea typeface="ＭＳ Ｐ明朝" panose="02020600040205080304" pitchFamily="18" charset="-128"/>
            </a:endParaRPr>
          </a:p>
        </p:txBody>
      </p:sp>
      <p:sp>
        <p:nvSpPr>
          <p:cNvPr id="20" name="正方形/長方形 19"/>
          <p:cNvSpPr/>
          <p:nvPr/>
        </p:nvSpPr>
        <p:spPr>
          <a:xfrm>
            <a:off x="2921711" y="5337796"/>
            <a:ext cx="6835296" cy="1401024"/>
          </a:xfrm>
          <a:prstGeom prst="rect">
            <a:avLst/>
          </a:prstGeom>
          <a:ln>
            <a:noFill/>
          </a:ln>
        </p:spPr>
        <p:style>
          <a:lnRef idx="1">
            <a:schemeClr val="accent1"/>
          </a:lnRef>
          <a:fillRef idx="0">
            <a:schemeClr val="accent1"/>
          </a:fillRef>
          <a:effectRef idx="0">
            <a:schemeClr val="accent1"/>
          </a:effectRef>
          <a:fontRef idx="minor">
            <a:schemeClr val="tx1"/>
          </a:fontRef>
        </p:style>
        <p:txBody>
          <a:bodyPr rtlCol="0" anchor="t"/>
          <a:lstStyle/>
          <a:p>
            <a:r>
              <a:rPr kumimoji="1" lang="en-US" altLang="ja-JP" sz="1050" dirty="0" smtClean="0">
                <a:latin typeface="ＭＳ Ｐゴシック" panose="020B0600070205080204" pitchFamily="50" charset="-128"/>
                <a:ea typeface="ＭＳ Ｐゴシック" panose="020B0600070205080204" pitchFamily="50" charset="-128"/>
              </a:rPr>
              <a:t>【</a:t>
            </a:r>
            <a:r>
              <a:rPr kumimoji="1" lang="ja-JP" altLang="en-US" sz="1050" dirty="0" smtClean="0">
                <a:latin typeface="ＭＳ Ｐゴシック" panose="020B0600070205080204" pitchFamily="50" charset="-128"/>
                <a:ea typeface="ＭＳ Ｐゴシック" panose="020B0600070205080204" pitchFamily="50" charset="-128"/>
              </a:rPr>
              <a:t>大阪ミュージアム構想の取り組み成果</a:t>
            </a:r>
            <a:r>
              <a:rPr kumimoji="1" lang="en-US" altLang="ja-JP" sz="1050" dirty="0" smtClean="0">
                <a:latin typeface="ＭＳ Ｐゴシック" panose="020B0600070205080204" pitchFamily="50" charset="-128"/>
                <a:ea typeface="ＭＳ Ｐゴシック" panose="020B0600070205080204" pitchFamily="50" charset="-128"/>
              </a:rPr>
              <a:t>】</a:t>
            </a:r>
          </a:p>
          <a:p>
            <a:r>
              <a:rPr lang="ja-JP" altLang="en-US" sz="1050" dirty="0" smtClean="0">
                <a:latin typeface="ＭＳ Ｐゴシック" panose="020B0600070205080204" pitchFamily="50" charset="-128"/>
                <a:ea typeface="ＭＳ Ｐゴシック" panose="020B0600070205080204" pitchFamily="50" charset="-128"/>
              </a:rPr>
              <a:t>　　</a:t>
            </a:r>
            <a:r>
              <a:rPr lang="ja-JP" altLang="en-US" sz="1050" dirty="0" smtClean="0">
                <a:latin typeface="ＭＳ Ｐ明朝" panose="02020600040205080304" pitchFamily="18" charset="-128"/>
                <a:ea typeface="ＭＳ Ｐ明朝" panose="02020600040205080304" pitchFamily="18" charset="-128"/>
              </a:rPr>
              <a:t>取り組み</a:t>
            </a:r>
            <a:r>
              <a:rPr lang="ja-JP" altLang="en-US" sz="1050" dirty="0">
                <a:latin typeface="ＭＳ Ｐ明朝" panose="02020600040205080304" pitchFamily="18" charset="-128"/>
                <a:ea typeface="ＭＳ Ｐ明朝" panose="02020600040205080304" pitchFamily="18" charset="-128"/>
              </a:rPr>
              <a:t>の柱として、ミュージアム基金を活用して、地域主体のまちの魅力づくりを</a:t>
            </a:r>
            <a:r>
              <a:rPr lang="ja-JP" altLang="en-US" sz="1050" dirty="0" smtClean="0">
                <a:latin typeface="ＭＳ Ｐ明朝" panose="02020600040205080304" pitchFamily="18" charset="-128"/>
                <a:ea typeface="ＭＳ Ｐ明朝" panose="02020600040205080304" pitchFamily="18" charset="-128"/>
              </a:rPr>
              <a:t>支援</a:t>
            </a:r>
            <a:endParaRPr lang="en-US" altLang="ja-JP" sz="1050" dirty="0" smtClean="0">
              <a:latin typeface="ＭＳ Ｐ明朝" panose="02020600040205080304" pitchFamily="18" charset="-128"/>
              <a:ea typeface="ＭＳ Ｐ明朝" panose="02020600040205080304" pitchFamily="18" charset="-128"/>
            </a:endParaRPr>
          </a:p>
          <a:p>
            <a:endParaRPr lang="en-US" altLang="ja-JP" sz="1050" dirty="0"/>
          </a:p>
          <a:p>
            <a:r>
              <a:rPr lang="ja-JP" altLang="en-US" sz="1050" dirty="0" smtClean="0">
                <a:latin typeface="ＭＳ Ｐゴシック" panose="020B0600070205080204" pitchFamily="50" charset="-128"/>
                <a:ea typeface="ＭＳ Ｐゴシック" panose="020B0600070205080204" pitchFamily="50" charset="-128"/>
              </a:rPr>
              <a:t>■</a:t>
            </a:r>
            <a:r>
              <a:rPr lang="ja-JP" altLang="en-US" sz="1050" dirty="0">
                <a:latin typeface="ＭＳ Ｐゴシック" panose="020B0600070205080204" pitchFamily="50" charset="-128"/>
                <a:ea typeface="ＭＳ Ｐゴシック" panose="020B0600070205080204" pitchFamily="50" charset="-128"/>
              </a:rPr>
              <a:t>基金活用事例と集客効果</a:t>
            </a:r>
            <a:endParaRPr lang="en-US" altLang="ja-JP" sz="1050" dirty="0">
              <a:latin typeface="ＭＳ Ｐゴシック" panose="020B0600070205080204" pitchFamily="50" charset="-128"/>
              <a:ea typeface="ＭＳ Ｐゴシック" panose="020B0600070205080204" pitchFamily="50" charset="-128"/>
            </a:endParaRPr>
          </a:p>
          <a:p>
            <a:pPr marL="180975"/>
            <a:r>
              <a:rPr lang="ja-JP" altLang="en-US" sz="1000" dirty="0" smtClean="0">
                <a:latin typeface="ＭＳ Ｐ明朝" panose="02020600040205080304" pitchFamily="18" charset="-128"/>
                <a:ea typeface="ＭＳ Ｐ明朝" panose="02020600040205080304" pitchFamily="18" charset="-128"/>
              </a:rPr>
              <a:t>（</a:t>
            </a:r>
            <a:r>
              <a:rPr lang="ja-JP" altLang="en-US" sz="1000" dirty="0">
                <a:latin typeface="ＭＳ Ｐ明朝" panose="02020600040205080304" pitchFamily="18" charset="-128"/>
                <a:ea typeface="ＭＳ Ｐ明朝" panose="02020600040205080304" pitchFamily="18" charset="-128"/>
              </a:rPr>
              <a:t>北摂地域）　アステラス江坂ウインターイルミネーション　</a:t>
            </a:r>
            <a:r>
              <a:rPr lang="en-US" altLang="ja-JP" sz="1000" dirty="0">
                <a:latin typeface="ＭＳ Ｐ明朝" panose="02020600040205080304" pitchFamily="18" charset="-128"/>
                <a:ea typeface="ＭＳ Ｐ明朝" panose="02020600040205080304" pitchFamily="18" charset="-128"/>
              </a:rPr>
              <a:t>【</a:t>
            </a:r>
            <a:r>
              <a:rPr lang="ja-JP" altLang="en-US" sz="1000" dirty="0">
                <a:latin typeface="ＭＳ Ｐ明朝" panose="02020600040205080304" pitchFamily="18" charset="-128"/>
                <a:ea typeface="ＭＳ Ｐ明朝" panose="02020600040205080304" pitchFamily="18" charset="-128"/>
              </a:rPr>
              <a:t>吹田市</a:t>
            </a:r>
            <a:r>
              <a:rPr lang="en-US" altLang="ja-JP" sz="1000" dirty="0" smtClean="0">
                <a:latin typeface="ＭＳ Ｐ明朝" panose="02020600040205080304" pitchFamily="18" charset="-128"/>
                <a:ea typeface="ＭＳ Ｐ明朝" panose="02020600040205080304" pitchFamily="18" charset="-128"/>
              </a:rPr>
              <a:t>】	</a:t>
            </a:r>
            <a:r>
              <a:rPr lang="ja-JP" altLang="en-US" sz="1000" dirty="0" smtClean="0">
                <a:latin typeface="ＭＳ Ｐ明朝" panose="02020600040205080304" pitchFamily="18" charset="-128"/>
                <a:ea typeface="ＭＳ Ｐ明朝" panose="02020600040205080304" pitchFamily="18" charset="-128"/>
              </a:rPr>
              <a:t>（</a:t>
            </a:r>
            <a:r>
              <a:rPr lang="ja-JP" altLang="en-US" sz="1000" dirty="0">
                <a:latin typeface="ＭＳ Ｐ明朝" panose="02020600040205080304" pitchFamily="18" charset="-128"/>
                <a:ea typeface="ＭＳ Ｐ明朝" panose="02020600040205080304" pitchFamily="18" charset="-128"/>
              </a:rPr>
              <a:t>Ｈ</a:t>
            </a:r>
            <a:r>
              <a:rPr lang="en-US" altLang="ja-JP" sz="1000" dirty="0">
                <a:latin typeface="ＭＳ Ｐ明朝" panose="02020600040205080304" pitchFamily="18" charset="-128"/>
                <a:ea typeface="ＭＳ Ｐ明朝" panose="02020600040205080304" pitchFamily="18" charset="-128"/>
              </a:rPr>
              <a:t>23</a:t>
            </a:r>
            <a:r>
              <a:rPr lang="ja-JP" altLang="en-US" sz="1000" dirty="0">
                <a:latin typeface="ＭＳ Ｐ明朝" panose="02020600040205080304" pitchFamily="18" charset="-128"/>
                <a:ea typeface="ＭＳ Ｐ明朝" panose="02020600040205080304" pitchFamily="18" charset="-128"/>
              </a:rPr>
              <a:t>年度　</a:t>
            </a:r>
            <a:r>
              <a:rPr lang="en-US" altLang="ja-JP" sz="1000" dirty="0">
                <a:latin typeface="ＭＳ Ｐ明朝" panose="02020600040205080304" pitchFamily="18" charset="-128"/>
                <a:ea typeface="ＭＳ Ｐ明朝" panose="02020600040205080304" pitchFamily="18" charset="-128"/>
              </a:rPr>
              <a:t>17,500</a:t>
            </a:r>
            <a:r>
              <a:rPr lang="ja-JP" altLang="en-US" sz="1000" dirty="0">
                <a:latin typeface="ＭＳ Ｐ明朝" panose="02020600040205080304" pitchFamily="18" charset="-128"/>
                <a:ea typeface="ＭＳ Ｐ明朝" panose="02020600040205080304" pitchFamily="18" charset="-128"/>
              </a:rPr>
              <a:t>人　⇒　</a:t>
            </a:r>
            <a:r>
              <a:rPr lang="en-US" altLang="ja-JP" sz="1000" dirty="0">
                <a:latin typeface="ＭＳ Ｐ明朝" panose="02020600040205080304" pitchFamily="18" charset="-128"/>
                <a:ea typeface="ＭＳ Ｐ明朝" panose="02020600040205080304" pitchFamily="18" charset="-128"/>
              </a:rPr>
              <a:t>H25</a:t>
            </a:r>
            <a:r>
              <a:rPr lang="ja-JP" altLang="en-US" sz="1000" dirty="0">
                <a:latin typeface="ＭＳ Ｐ明朝" panose="02020600040205080304" pitchFamily="18" charset="-128"/>
                <a:ea typeface="ＭＳ Ｐ明朝" panose="02020600040205080304" pitchFamily="18" charset="-128"/>
              </a:rPr>
              <a:t>年度　</a:t>
            </a:r>
            <a:r>
              <a:rPr lang="en-US" altLang="ja-JP" sz="1000" dirty="0">
                <a:latin typeface="ＭＳ Ｐ明朝" panose="02020600040205080304" pitchFamily="18" charset="-128"/>
                <a:ea typeface="ＭＳ Ｐ明朝" panose="02020600040205080304" pitchFamily="18" charset="-128"/>
              </a:rPr>
              <a:t>158,000</a:t>
            </a:r>
            <a:r>
              <a:rPr lang="ja-JP" altLang="en-US" sz="1000" dirty="0">
                <a:latin typeface="ＭＳ Ｐ明朝" panose="02020600040205080304" pitchFamily="18" charset="-128"/>
                <a:ea typeface="ＭＳ Ｐ明朝" panose="02020600040205080304" pitchFamily="18" charset="-128"/>
              </a:rPr>
              <a:t>人）</a:t>
            </a:r>
            <a:endParaRPr lang="en-US" altLang="ja-JP" sz="1000" dirty="0">
              <a:latin typeface="ＭＳ Ｐ明朝" panose="02020600040205080304" pitchFamily="18" charset="-128"/>
              <a:ea typeface="ＭＳ Ｐ明朝" panose="02020600040205080304" pitchFamily="18" charset="-128"/>
            </a:endParaRPr>
          </a:p>
          <a:p>
            <a:pPr marL="180975"/>
            <a:r>
              <a:rPr lang="ja-JP" altLang="en-US" sz="1000" dirty="0" smtClean="0">
                <a:latin typeface="ＭＳ Ｐ明朝" panose="02020600040205080304" pitchFamily="18" charset="-128"/>
                <a:ea typeface="ＭＳ Ｐ明朝" panose="02020600040205080304" pitchFamily="18" charset="-128"/>
              </a:rPr>
              <a:t>（</a:t>
            </a:r>
            <a:r>
              <a:rPr lang="ja-JP" altLang="en-US" sz="1000" dirty="0">
                <a:latin typeface="ＭＳ Ｐ明朝" panose="02020600040205080304" pitchFamily="18" charset="-128"/>
                <a:ea typeface="ＭＳ Ｐ明朝" panose="02020600040205080304" pitchFamily="18" charset="-128"/>
              </a:rPr>
              <a:t>河内地域）　棚田夢灯り　</a:t>
            </a:r>
            <a:r>
              <a:rPr lang="en-US" altLang="ja-JP" sz="1000" dirty="0">
                <a:latin typeface="ＭＳ Ｐ明朝" panose="02020600040205080304" pitchFamily="18" charset="-128"/>
                <a:ea typeface="ＭＳ Ｐ明朝" panose="02020600040205080304" pitchFamily="18" charset="-128"/>
              </a:rPr>
              <a:t>【</a:t>
            </a:r>
            <a:r>
              <a:rPr lang="ja-JP" altLang="en-US" sz="1000" dirty="0">
                <a:latin typeface="ＭＳ Ｐ明朝" panose="02020600040205080304" pitchFamily="18" charset="-128"/>
                <a:ea typeface="ＭＳ Ｐ明朝" panose="02020600040205080304" pitchFamily="18" charset="-128"/>
              </a:rPr>
              <a:t>千早赤阪村</a:t>
            </a:r>
            <a:r>
              <a:rPr lang="en-US" altLang="ja-JP" sz="1000" dirty="0" smtClean="0">
                <a:latin typeface="ＭＳ Ｐ明朝" panose="02020600040205080304" pitchFamily="18" charset="-128"/>
                <a:ea typeface="ＭＳ Ｐ明朝" panose="02020600040205080304" pitchFamily="18" charset="-128"/>
              </a:rPr>
              <a:t>】		</a:t>
            </a:r>
            <a:r>
              <a:rPr lang="ja-JP" altLang="en-US" sz="1000" dirty="0" smtClean="0">
                <a:latin typeface="ＭＳ Ｐ明朝" panose="02020600040205080304" pitchFamily="18" charset="-128"/>
                <a:ea typeface="ＭＳ Ｐ明朝" panose="02020600040205080304" pitchFamily="18" charset="-128"/>
              </a:rPr>
              <a:t>（</a:t>
            </a:r>
            <a:r>
              <a:rPr lang="ja-JP" altLang="en-US" sz="1000" dirty="0">
                <a:latin typeface="ＭＳ Ｐ明朝" panose="02020600040205080304" pitchFamily="18" charset="-128"/>
                <a:ea typeface="ＭＳ Ｐ明朝" panose="02020600040205080304" pitchFamily="18" charset="-128"/>
              </a:rPr>
              <a:t>Ｈ</a:t>
            </a:r>
            <a:r>
              <a:rPr lang="en-US" altLang="ja-JP" sz="1000" dirty="0">
                <a:latin typeface="ＭＳ Ｐ明朝" panose="02020600040205080304" pitchFamily="18" charset="-128"/>
                <a:ea typeface="ＭＳ Ｐ明朝" panose="02020600040205080304" pitchFamily="18" charset="-128"/>
              </a:rPr>
              <a:t>21</a:t>
            </a:r>
            <a:r>
              <a:rPr lang="ja-JP" altLang="en-US" sz="1000" dirty="0">
                <a:latin typeface="ＭＳ Ｐ明朝" panose="02020600040205080304" pitchFamily="18" charset="-128"/>
                <a:ea typeface="ＭＳ Ｐ明朝" panose="02020600040205080304" pitchFamily="18" charset="-128"/>
              </a:rPr>
              <a:t>年度　</a:t>
            </a:r>
            <a:r>
              <a:rPr lang="en-US" altLang="ja-JP" sz="1000" dirty="0">
                <a:latin typeface="ＭＳ Ｐ明朝" panose="02020600040205080304" pitchFamily="18" charset="-128"/>
                <a:ea typeface="ＭＳ Ｐ明朝" panose="02020600040205080304" pitchFamily="18" charset="-128"/>
              </a:rPr>
              <a:t>1,500</a:t>
            </a:r>
            <a:r>
              <a:rPr lang="ja-JP" altLang="en-US" sz="1000" dirty="0">
                <a:latin typeface="ＭＳ Ｐ明朝" panose="02020600040205080304" pitchFamily="18" charset="-128"/>
                <a:ea typeface="ＭＳ Ｐ明朝" panose="02020600040205080304" pitchFamily="18" charset="-128"/>
              </a:rPr>
              <a:t>人　  ⇒　</a:t>
            </a:r>
            <a:r>
              <a:rPr lang="en-US" altLang="ja-JP" sz="1000" dirty="0">
                <a:latin typeface="ＭＳ Ｐ明朝" panose="02020600040205080304" pitchFamily="18" charset="-128"/>
                <a:ea typeface="ＭＳ Ｐ明朝" panose="02020600040205080304" pitchFamily="18" charset="-128"/>
              </a:rPr>
              <a:t>H25</a:t>
            </a:r>
            <a:r>
              <a:rPr lang="ja-JP" altLang="en-US" sz="1000" dirty="0">
                <a:latin typeface="ＭＳ Ｐ明朝" panose="02020600040205080304" pitchFamily="18" charset="-128"/>
                <a:ea typeface="ＭＳ Ｐ明朝" panose="02020600040205080304" pitchFamily="18" charset="-128"/>
              </a:rPr>
              <a:t>年度　</a:t>
            </a:r>
            <a:r>
              <a:rPr lang="en-US" altLang="ja-JP" sz="1000" dirty="0">
                <a:latin typeface="ＭＳ Ｐ明朝" panose="02020600040205080304" pitchFamily="18" charset="-128"/>
                <a:ea typeface="ＭＳ Ｐ明朝" panose="02020600040205080304" pitchFamily="18" charset="-128"/>
              </a:rPr>
              <a:t>4,000</a:t>
            </a:r>
            <a:r>
              <a:rPr lang="ja-JP" altLang="en-US" sz="1000" dirty="0">
                <a:latin typeface="ＭＳ Ｐ明朝" panose="02020600040205080304" pitchFamily="18" charset="-128"/>
                <a:ea typeface="ＭＳ Ｐ明朝" panose="02020600040205080304" pitchFamily="18" charset="-128"/>
              </a:rPr>
              <a:t>人）</a:t>
            </a:r>
            <a:endParaRPr lang="en-US" altLang="ja-JP" sz="1000" dirty="0">
              <a:latin typeface="ＭＳ Ｐ明朝" panose="02020600040205080304" pitchFamily="18" charset="-128"/>
              <a:ea typeface="ＭＳ Ｐ明朝" panose="02020600040205080304" pitchFamily="18" charset="-128"/>
            </a:endParaRPr>
          </a:p>
          <a:p>
            <a:pPr marL="180975"/>
            <a:r>
              <a:rPr lang="ja-JP" altLang="en-US" sz="1000" dirty="0">
                <a:latin typeface="ＭＳ Ｐ明朝" panose="02020600040205080304" pitchFamily="18" charset="-128"/>
                <a:ea typeface="ＭＳ Ｐ明朝" panose="02020600040205080304" pitchFamily="18" charset="-128"/>
              </a:rPr>
              <a:t>　　　　　　　　  久宝寺寺内町燈路まつり</a:t>
            </a:r>
            <a:r>
              <a:rPr lang="en-US" altLang="ja-JP" sz="1000" dirty="0">
                <a:latin typeface="ＭＳ Ｐ明朝" panose="02020600040205080304" pitchFamily="18" charset="-128"/>
                <a:ea typeface="ＭＳ Ｐ明朝" panose="02020600040205080304" pitchFamily="18" charset="-128"/>
              </a:rPr>
              <a:t>【</a:t>
            </a:r>
            <a:r>
              <a:rPr lang="ja-JP" altLang="en-US" sz="1000" dirty="0">
                <a:latin typeface="ＭＳ Ｐ明朝" panose="02020600040205080304" pitchFamily="18" charset="-128"/>
                <a:ea typeface="ＭＳ Ｐ明朝" panose="02020600040205080304" pitchFamily="18" charset="-128"/>
              </a:rPr>
              <a:t>八尾市</a:t>
            </a:r>
            <a:r>
              <a:rPr lang="en-US" altLang="ja-JP" sz="1000" dirty="0" smtClean="0">
                <a:latin typeface="ＭＳ Ｐ明朝" panose="02020600040205080304" pitchFamily="18" charset="-128"/>
                <a:ea typeface="ＭＳ Ｐ明朝" panose="02020600040205080304" pitchFamily="18" charset="-128"/>
              </a:rPr>
              <a:t>】		</a:t>
            </a:r>
            <a:r>
              <a:rPr lang="ja-JP" altLang="en-US" sz="1000" dirty="0" smtClean="0">
                <a:latin typeface="ＭＳ Ｐ明朝" panose="02020600040205080304" pitchFamily="18" charset="-128"/>
                <a:ea typeface="ＭＳ Ｐ明朝" panose="02020600040205080304" pitchFamily="18" charset="-128"/>
              </a:rPr>
              <a:t>（</a:t>
            </a:r>
            <a:r>
              <a:rPr lang="ja-JP" altLang="en-US" sz="1000" dirty="0">
                <a:latin typeface="ＭＳ Ｐ明朝" panose="02020600040205080304" pitchFamily="18" charset="-128"/>
                <a:ea typeface="ＭＳ Ｐ明朝" panose="02020600040205080304" pitchFamily="18" charset="-128"/>
              </a:rPr>
              <a:t>Ｈ</a:t>
            </a:r>
            <a:r>
              <a:rPr lang="en-US" altLang="ja-JP" sz="1000" dirty="0">
                <a:latin typeface="ＭＳ Ｐ明朝" panose="02020600040205080304" pitchFamily="18" charset="-128"/>
                <a:ea typeface="ＭＳ Ｐ明朝" panose="02020600040205080304" pitchFamily="18" charset="-128"/>
              </a:rPr>
              <a:t>21</a:t>
            </a:r>
            <a:r>
              <a:rPr lang="ja-JP" altLang="en-US" sz="1000" dirty="0">
                <a:latin typeface="ＭＳ Ｐ明朝" panose="02020600040205080304" pitchFamily="18" charset="-128"/>
                <a:ea typeface="ＭＳ Ｐ明朝" panose="02020600040205080304" pitchFamily="18" charset="-128"/>
              </a:rPr>
              <a:t>年度　</a:t>
            </a:r>
            <a:r>
              <a:rPr lang="en-US" altLang="ja-JP" sz="1000" dirty="0">
                <a:latin typeface="ＭＳ Ｐ明朝" panose="02020600040205080304" pitchFamily="18" charset="-128"/>
                <a:ea typeface="ＭＳ Ｐ明朝" panose="02020600040205080304" pitchFamily="18" charset="-128"/>
              </a:rPr>
              <a:t>3,000</a:t>
            </a:r>
            <a:r>
              <a:rPr lang="ja-JP" altLang="en-US" sz="1000" dirty="0">
                <a:latin typeface="ＭＳ Ｐ明朝" panose="02020600040205080304" pitchFamily="18" charset="-128"/>
                <a:ea typeface="ＭＳ Ｐ明朝" panose="02020600040205080304" pitchFamily="18" charset="-128"/>
              </a:rPr>
              <a:t>人　  ⇒　</a:t>
            </a:r>
            <a:r>
              <a:rPr lang="en-US" altLang="ja-JP" sz="1000" dirty="0">
                <a:latin typeface="ＭＳ Ｐ明朝" panose="02020600040205080304" pitchFamily="18" charset="-128"/>
                <a:ea typeface="ＭＳ Ｐ明朝" panose="02020600040205080304" pitchFamily="18" charset="-128"/>
              </a:rPr>
              <a:t>H25</a:t>
            </a:r>
            <a:r>
              <a:rPr lang="ja-JP" altLang="en-US" sz="1000" dirty="0">
                <a:latin typeface="ＭＳ Ｐ明朝" panose="02020600040205080304" pitchFamily="18" charset="-128"/>
                <a:ea typeface="ＭＳ Ｐ明朝" panose="02020600040205080304" pitchFamily="18" charset="-128"/>
              </a:rPr>
              <a:t>年度　</a:t>
            </a:r>
            <a:r>
              <a:rPr lang="en-US" altLang="ja-JP" sz="1000" dirty="0">
                <a:latin typeface="ＭＳ Ｐ明朝" panose="02020600040205080304" pitchFamily="18" charset="-128"/>
                <a:ea typeface="ＭＳ Ｐ明朝" panose="02020600040205080304" pitchFamily="18" charset="-128"/>
              </a:rPr>
              <a:t>4,800</a:t>
            </a:r>
            <a:r>
              <a:rPr lang="ja-JP" altLang="en-US" sz="1000" dirty="0">
                <a:latin typeface="ＭＳ Ｐ明朝" panose="02020600040205080304" pitchFamily="18" charset="-128"/>
                <a:ea typeface="ＭＳ Ｐ明朝" panose="02020600040205080304" pitchFamily="18" charset="-128"/>
              </a:rPr>
              <a:t>人）</a:t>
            </a:r>
            <a:endParaRPr lang="en-US" altLang="ja-JP" sz="1000" dirty="0">
              <a:latin typeface="ＭＳ Ｐ明朝" panose="02020600040205080304" pitchFamily="18" charset="-128"/>
              <a:ea typeface="ＭＳ Ｐ明朝" panose="02020600040205080304" pitchFamily="18" charset="-128"/>
            </a:endParaRPr>
          </a:p>
          <a:p>
            <a:pPr marL="180975"/>
            <a:r>
              <a:rPr lang="ja-JP" altLang="en-US" sz="1000" dirty="0" smtClean="0">
                <a:latin typeface="ＭＳ Ｐ明朝" panose="02020600040205080304" pitchFamily="18" charset="-128"/>
                <a:ea typeface="ＭＳ Ｐ明朝" panose="02020600040205080304" pitchFamily="18" charset="-128"/>
              </a:rPr>
              <a:t>（</a:t>
            </a:r>
            <a:r>
              <a:rPr lang="ja-JP" altLang="en-US" sz="1000" dirty="0">
                <a:latin typeface="ＭＳ Ｐ明朝" panose="02020600040205080304" pitchFamily="18" charset="-128"/>
                <a:ea typeface="ＭＳ Ｐ明朝" panose="02020600040205080304" pitchFamily="18" charset="-128"/>
              </a:rPr>
              <a:t>泉州地域）　 熊野街道信達宿の藤まつり</a:t>
            </a:r>
            <a:r>
              <a:rPr lang="en-US" altLang="ja-JP" sz="1000" dirty="0">
                <a:latin typeface="ＭＳ Ｐ明朝" panose="02020600040205080304" pitchFamily="18" charset="-128"/>
                <a:ea typeface="ＭＳ Ｐ明朝" panose="02020600040205080304" pitchFamily="18" charset="-128"/>
              </a:rPr>
              <a:t>【</a:t>
            </a:r>
            <a:r>
              <a:rPr lang="ja-JP" altLang="en-US" sz="1000" dirty="0">
                <a:latin typeface="ＭＳ Ｐ明朝" panose="02020600040205080304" pitchFamily="18" charset="-128"/>
                <a:ea typeface="ＭＳ Ｐ明朝" panose="02020600040205080304" pitchFamily="18" charset="-128"/>
              </a:rPr>
              <a:t>泉南市</a:t>
            </a:r>
            <a:r>
              <a:rPr lang="en-US" altLang="ja-JP" sz="1000" dirty="0" smtClean="0">
                <a:latin typeface="ＭＳ Ｐ明朝" panose="02020600040205080304" pitchFamily="18" charset="-128"/>
                <a:ea typeface="ＭＳ Ｐ明朝" panose="02020600040205080304" pitchFamily="18" charset="-128"/>
              </a:rPr>
              <a:t>】	</a:t>
            </a:r>
            <a:r>
              <a:rPr lang="ja-JP" altLang="en-US" sz="1000" dirty="0" smtClean="0">
                <a:latin typeface="ＭＳ Ｐ明朝" panose="02020600040205080304" pitchFamily="18" charset="-128"/>
                <a:ea typeface="ＭＳ Ｐ明朝" panose="02020600040205080304" pitchFamily="18" charset="-128"/>
              </a:rPr>
              <a:t>（</a:t>
            </a:r>
            <a:r>
              <a:rPr lang="ja-JP" altLang="en-US" sz="1000" dirty="0">
                <a:latin typeface="ＭＳ Ｐ明朝" panose="02020600040205080304" pitchFamily="18" charset="-128"/>
                <a:ea typeface="ＭＳ Ｐ明朝" panose="02020600040205080304" pitchFamily="18" charset="-128"/>
              </a:rPr>
              <a:t>Ｈ</a:t>
            </a:r>
            <a:r>
              <a:rPr lang="en-US" altLang="ja-JP" sz="1000" dirty="0">
                <a:latin typeface="ＭＳ Ｐ明朝" panose="02020600040205080304" pitchFamily="18" charset="-128"/>
                <a:ea typeface="ＭＳ Ｐ明朝" panose="02020600040205080304" pitchFamily="18" charset="-128"/>
              </a:rPr>
              <a:t>22</a:t>
            </a:r>
            <a:r>
              <a:rPr lang="ja-JP" altLang="en-US" sz="1000" dirty="0">
                <a:latin typeface="ＭＳ Ｐ明朝" panose="02020600040205080304" pitchFamily="18" charset="-128"/>
                <a:ea typeface="ＭＳ Ｐ明朝" panose="02020600040205080304" pitchFamily="18" charset="-128"/>
              </a:rPr>
              <a:t>年度　</a:t>
            </a:r>
            <a:r>
              <a:rPr lang="en-US" altLang="ja-JP" sz="1000" dirty="0">
                <a:latin typeface="ＭＳ Ｐ明朝" panose="02020600040205080304" pitchFamily="18" charset="-128"/>
                <a:ea typeface="ＭＳ Ｐ明朝" panose="02020600040205080304" pitchFamily="18" charset="-128"/>
              </a:rPr>
              <a:t>9,000</a:t>
            </a:r>
            <a:r>
              <a:rPr lang="ja-JP" altLang="en-US" sz="1000" dirty="0">
                <a:latin typeface="ＭＳ Ｐ明朝" panose="02020600040205080304" pitchFamily="18" charset="-128"/>
                <a:ea typeface="ＭＳ Ｐ明朝" panose="02020600040205080304" pitchFamily="18" charset="-128"/>
              </a:rPr>
              <a:t>人　  ⇒　</a:t>
            </a:r>
            <a:r>
              <a:rPr lang="en-US" altLang="ja-JP" sz="1000" dirty="0">
                <a:latin typeface="ＭＳ Ｐ明朝" panose="02020600040205080304" pitchFamily="18" charset="-128"/>
                <a:ea typeface="ＭＳ Ｐ明朝" panose="02020600040205080304" pitchFamily="18" charset="-128"/>
              </a:rPr>
              <a:t>H25</a:t>
            </a:r>
            <a:r>
              <a:rPr lang="ja-JP" altLang="en-US" sz="1000" dirty="0">
                <a:latin typeface="ＭＳ Ｐ明朝" panose="02020600040205080304" pitchFamily="18" charset="-128"/>
                <a:ea typeface="ＭＳ Ｐ明朝" panose="02020600040205080304" pitchFamily="18" charset="-128"/>
              </a:rPr>
              <a:t>年度　</a:t>
            </a:r>
            <a:r>
              <a:rPr lang="en-US" altLang="ja-JP" sz="1000" dirty="0">
                <a:latin typeface="ＭＳ Ｐ明朝" panose="02020600040205080304" pitchFamily="18" charset="-128"/>
                <a:ea typeface="ＭＳ Ｐ明朝" panose="02020600040205080304" pitchFamily="18" charset="-128"/>
              </a:rPr>
              <a:t>12,500</a:t>
            </a:r>
            <a:r>
              <a:rPr lang="ja-JP" altLang="en-US" sz="1000" dirty="0">
                <a:latin typeface="ＭＳ Ｐ明朝" panose="02020600040205080304" pitchFamily="18" charset="-128"/>
                <a:ea typeface="ＭＳ Ｐ明朝" panose="02020600040205080304" pitchFamily="18" charset="-128"/>
              </a:rPr>
              <a:t>人</a:t>
            </a:r>
            <a:r>
              <a:rPr lang="ja-JP" altLang="en-US" sz="1000" dirty="0" smtClean="0">
                <a:latin typeface="ＭＳ Ｐ明朝" panose="02020600040205080304" pitchFamily="18" charset="-128"/>
                <a:ea typeface="ＭＳ Ｐ明朝" panose="02020600040205080304" pitchFamily="18" charset="-128"/>
              </a:rPr>
              <a:t>）</a:t>
            </a:r>
            <a:endParaRPr kumimoji="1" lang="ja-JP" altLang="en-US" sz="1050" dirty="0"/>
          </a:p>
        </p:txBody>
      </p:sp>
      <p:sp>
        <p:nvSpPr>
          <p:cNvPr id="21" name="正方形/長方形 20"/>
          <p:cNvSpPr/>
          <p:nvPr/>
        </p:nvSpPr>
        <p:spPr>
          <a:xfrm>
            <a:off x="2921711" y="5990524"/>
            <a:ext cx="6643786" cy="422651"/>
          </a:xfrm>
          <a:prstGeom prst="rect">
            <a:avLst/>
          </a:prstGeom>
          <a:ln>
            <a:noFill/>
          </a:ln>
        </p:spPr>
        <p:style>
          <a:lnRef idx="1">
            <a:schemeClr val="accent1"/>
          </a:lnRef>
          <a:fillRef idx="0">
            <a:schemeClr val="accent1"/>
          </a:fillRef>
          <a:effectRef idx="0">
            <a:schemeClr val="accent1"/>
          </a:effectRef>
          <a:fontRef idx="minor">
            <a:schemeClr val="tx1"/>
          </a:fontRef>
        </p:style>
        <p:txBody>
          <a:bodyPr rtlCol="0" anchor="ctr"/>
          <a:lstStyle/>
          <a:p>
            <a:r>
              <a:rPr lang="ja-JP" altLang="en-US" sz="1000" b="1" dirty="0" smtClean="0"/>
              <a:t>　</a:t>
            </a:r>
            <a:endParaRPr lang="en-US" altLang="ja-JP" sz="1000" b="1" dirty="0" smtClean="0"/>
          </a:p>
          <a:p>
            <a:endParaRPr kumimoji="1" lang="en-US" altLang="ja-JP" sz="1000" b="1" dirty="0" smtClean="0"/>
          </a:p>
          <a:p>
            <a:endParaRPr kumimoji="1" lang="en-US" altLang="ja-JP" sz="1000" b="1" dirty="0" smtClean="0"/>
          </a:p>
          <a:p>
            <a:endParaRPr kumimoji="1" lang="ja-JP" altLang="en-US" sz="1000" b="1" dirty="0"/>
          </a:p>
        </p:txBody>
      </p:sp>
      <p:sp>
        <p:nvSpPr>
          <p:cNvPr id="19" name="スライド番号プレースホルダ 18"/>
          <p:cNvSpPr>
            <a:spLocks noGrp="1"/>
          </p:cNvSpPr>
          <p:nvPr>
            <p:ph type="sldNum" sz="quarter" idx="12"/>
          </p:nvPr>
        </p:nvSpPr>
        <p:spPr/>
        <p:txBody>
          <a:bodyPr/>
          <a:lstStyle/>
          <a:p>
            <a:fld id="{37EF5067-3AB7-4642-9103-42CBD40CC6D9}" type="slidenum">
              <a:rPr kumimoji="1" lang="ja-JP" altLang="en-US" smtClean="0"/>
              <a:pPr/>
              <a:t>134</a:t>
            </a:fld>
            <a:endParaRPr kumimoji="1" lang="ja-JP" altLang="en-US" dirty="0"/>
          </a:p>
        </p:txBody>
      </p:sp>
    </p:spTree>
    <p:extLst>
      <p:ext uri="{BB962C8B-B14F-4D97-AF65-F5344CB8AC3E}">
        <p14:creationId xmlns:p14="http://schemas.microsoft.com/office/powerpoint/2010/main" val="2614439486"/>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135934" y="116632"/>
            <a:ext cx="4673050" cy="338554"/>
          </a:xfrm>
          <a:prstGeom prst="rect">
            <a:avLst/>
          </a:prstGeom>
          <a:noFill/>
        </p:spPr>
        <p:txBody>
          <a:bodyPr wrap="square" rtlCol="0">
            <a:spAutoFit/>
          </a:bodyPr>
          <a:lstStyle/>
          <a:p>
            <a:r>
              <a:rPr lang="ja-JP" altLang="en-US" sz="1600" dirty="0" smtClean="0"/>
              <a:t>大阪ミュージアム　</a:t>
            </a:r>
            <a:r>
              <a:rPr lang="en-US" altLang="ja-JP" sz="1600" dirty="0" smtClean="0"/>
              <a:t>『</a:t>
            </a:r>
            <a:r>
              <a:rPr lang="ja-JP" altLang="en-US" sz="1600" dirty="0" smtClean="0"/>
              <a:t>展示品</a:t>
            </a:r>
            <a:r>
              <a:rPr lang="en-US" altLang="ja-JP" sz="1600" dirty="0" smtClean="0"/>
              <a:t>』『</a:t>
            </a:r>
            <a:r>
              <a:rPr lang="ja-JP" altLang="en-US" sz="1600" dirty="0" smtClean="0"/>
              <a:t>館内催し</a:t>
            </a:r>
            <a:r>
              <a:rPr lang="en-US" altLang="ja-JP" sz="1600" dirty="0" smtClean="0"/>
              <a:t>』</a:t>
            </a:r>
            <a:r>
              <a:rPr lang="ja-JP" altLang="en-US" sz="1600" dirty="0"/>
              <a:t>　</a:t>
            </a:r>
            <a:r>
              <a:rPr lang="ja-JP" altLang="en-US" sz="1600" dirty="0" smtClean="0"/>
              <a:t>（１）</a:t>
            </a:r>
            <a:endParaRPr kumimoji="1" lang="ja-JP" altLang="en-US" sz="1600" dirty="0"/>
          </a:p>
        </p:txBody>
      </p:sp>
      <p:pic>
        <p:nvPicPr>
          <p:cNvPr id="1026"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57849" y="1335877"/>
            <a:ext cx="4895152" cy="29187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2"/>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5058197" y="2276872"/>
            <a:ext cx="4824536" cy="32897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119"/>
          <p:cNvSpPr>
            <a:spLocks noChangeArrowheads="1"/>
          </p:cNvSpPr>
          <p:nvPr/>
        </p:nvSpPr>
        <p:spPr bwMode="auto">
          <a:xfrm>
            <a:off x="5359041" y="821210"/>
            <a:ext cx="1055712" cy="251406"/>
          </a:xfrm>
          <a:prstGeom prst="rect">
            <a:avLst/>
          </a:prstGeom>
          <a:solidFill>
            <a:srgbClr val="004D99"/>
          </a:solidFill>
          <a:ln w="12700">
            <a:solidFill>
              <a:srgbClr val="004C99"/>
            </a:solidFill>
            <a:miter lim="800000"/>
            <a:headEnd/>
            <a:tailEnd/>
          </a:ln>
          <a:effectLst>
            <a:outerShdw dist="35921" dir="2700000" algn="ctr" rotWithShape="0">
              <a:srgbClr val="808080"/>
            </a:outerShdw>
          </a:effectLst>
        </p:spPr>
        <p:txBody>
          <a:bodyPr wrap="none" anchor="ctr"/>
          <a:lstStyle/>
          <a:p>
            <a:pPr algn="ctr" defTabSz="1280160" fontAlgn="auto">
              <a:spcBef>
                <a:spcPts val="0"/>
              </a:spcBef>
              <a:spcAft>
                <a:spcPts val="0"/>
              </a:spcAft>
              <a:defRPr/>
            </a:pPr>
            <a:r>
              <a:rPr lang="ja-JP" altLang="en-US" sz="1200" dirty="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rPr>
              <a:t>北摂</a:t>
            </a:r>
            <a:r>
              <a:rPr lang="ja-JP" altLang="en-US" sz="1200" dirty="0" smtClean="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rPr>
              <a:t>地域</a:t>
            </a:r>
            <a:endParaRPr lang="en-US" altLang="ja-JP" sz="1200" dirty="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endParaRPr>
          </a:p>
        </p:txBody>
      </p:sp>
      <p:grpSp>
        <p:nvGrpSpPr>
          <p:cNvPr id="2" name="グループ化 7"/>
          <p:cNvGrpSpPr>
            <a:grpSpLocks noChangeAspect="1"/>
          </p:cNvGrpSpPr>
          <p:nvPr/>
        </p:nvGrpSpPr>
        <p:grpSpPr>
          <a:xfrm>
            <a:off x="8440906" y="602897"/>
            <a:ext cx="1080120" cy="1598537"/>
            <a:chOff x="3512840" y="188640"/>
            <a:chExt cx="4991100" cy="7386637"/>
          </a:xfrm>
        </p:grpSpPr>
        <p:pic>
          <p:nvPicPr>
            <p:cNvPr id="9" name="Picture 5"/>
            <p:cNvPicPr>
              <a:picLocks noChangeAspect="1" noChangeArrowheads="1"/>
            </p:cNvPicPr>
            <p:nvPr/>
          </p:nvPicPr>
          <p:blipFill>
            <a:blip r:embed="rId4" cstate="email"/>
            <a:srcRect/>
            <a:stretch>
              <a:fillRect/>
            </a:stretch>
          </p:blipFill>
          <p:spPr bwMode="auto">
            <a:xfrm>
              <a:off x="3512840" y="188640"/>
              <a:ext cx="4991100" cy="7386637"/>
            </a:xfrm>
            <a:prstGeom prst="rect">
              <a:avLst/>
            </a:prstGeom>
            <a:noFill/>
            <a:ln w="9525">
              <a:noFill/>
              <a:miter lim="800000"/>
              <a:headEnd/>
              <a:tailEnd/>
            </a:ln>
          </p:spPr>
        </p:pic>
        <p:sp>
          <p:nvSpPr>
            <p:cNvPr id="10" name="フリーフォーム 9"/>
            <p:cNvSpPr/>
            <p:nvPr/>
          </p:nvSpPr>
          <p:spPr>
            <a:xfrm>
              <a:off x="5242421" y="330498"/>
              <a:ext cx="2698750" cy="2895600"/>
            </a:xfrm>
            <a:custGeom>
              <a:avLst/>
              <a:gdLst>
                <a:gd name="connsiteX0" fmla="*/ 990600 w 2698750"/>
                <a:gd name="connsiteY0" fmla="*/ 2882900 h 2895600"/>
                <a:gd name="connsiteX1" fmla="*/ 996950 w 2698750"/>
                <a:gd name="connsiteY1" fmla="*/ 2717800 h 2895600"/>
                <a:gd name="connsiteX2" fmla="*/ 996950 w 2698750"/>
                <a:gd name="connsiteY2" fmla="*/ 2654300 h 2895600"/>
                <a:gd name="connsiteX3" fmla="*/ 971550 w 2698750"/>
                <a:gd name="connsiteY3" fmla="*/ 2673350 h 2895600"/>
                <a:gd name="connsiteX4" fmla="*/ 946150 w 2698750"/>
                <a:gd name="connsiteY4" fmla="*/ 2686050 h 2895600"/>
                <a:gd name="connsiteX5" fmla="*/ 939800 w 2698750"/>
                <a:gd name="connsiteY5" fmla="*/ 2597150 h 2895600"/>
                <a:gd name="connsiteX6" fmla="*/ 895350 w 2698750"/>
                <a:gd name="connsiteY6" fmla="*/ 2546350 h 2895600"/>
                <a:gd name="connsiteX7" fmla="*/ 889000 w 2698750"/>
                <a:gd name="connsiteY7" fmla="*/ 2374900 h 2895600"/>
                <a:gd name="connsiteX8" fmla="*/ 876300 w 2698750"/>
                <a:gd name="connsiteY8" fmla="*/ 2368550 h 2895600"/>
                <a:gd name="connsiteX9" fmla="*/ 831850 w 2698750"/>
                <a:gd name="connsiteY9" fmla="*/ 2349500 h 2895600"/>
                <a:gd name="connsiteX10" fmla="*/ 844550 w 2698750"/>
                <a:gd name="connsiteY10" fmla="*/ 2330450 h 2895600"/>
                <a:gd name="connsiteX11" fmla="*/ 806450 w 2698750"/>
                <a:gd name="connsiteY11" fmla="*/ 2330450 h 2895600"/>
                <a:gd name="connsiteX12" fmla="*/ 774700 w 2698750"/>
                <a:gd name="connsiteY12" fmla="*/ 2292350 h 2895600"/>
                <a:gd name="connsiteX13" fmla="*/ 723900 w 2698750"/>
                <a:gd name="connsiteY13" fmla="*/ 2222500 h 2895600"/>
                <a:gd name="connsiteX14" fmla="*/ 698500 w 2698750"/>
                <a:gd name="connsiteY14" fmla="*/ 2152650 h 2895600"/>
                <a:gd name="connsiteX15" fmla="*/ 698500 w 2698750"/>
                <a:gd name="connsiteY15" fmla="*/ 2082800 h 2895600"/>
                <a:gd name="connsiteX16" fmla="*/ 698500 w 2698750"/>
                <a:gd name="connsiteY16" fmla="*/ 2076450 h 2895600"/>
                <a:gd name="connsiteX17" fmla="*/ 730250 w 2698750"/>
                <a:gd name="connsiteY17" fmla="*/ 2025650 h 2895600"/>
                <a:gd name="connsiteX18" fmla="*/ 749300 w 2698750"/>
                <a:gd name="connsiteY18" fmla="*/ 1962150 h 2895600"/>
                <a:gd name="connsiteX19" fmla="*/ 749300 w 2698750"/>
                <a:gd name="connsiteY19" fmla="*/ 1898650 h 2895600"/>
                <a:gd name="connsiteX20" fmla="*/ 749300 w 2698750"/>
                <a:gd name="connsiteY20" fmla="*/ 1860550 h 2895600"/>
                <a:gd name="connsiteX21" fmla="*/ 736600 w 2698750"/>
                <a:gd name="connsiteY21" fmla="*/ 1822450 h 2895600"/>
                <a:gd name="connsiteX22" fmla="*/ 736600 w 2698750"/>
                <a:gd name="connsiteY22" fmla="*/ 1816100 h 2895600"/>
                <a:gd name="connsiteX23" fmla="*/ 806450 w 2698750"/>
                <a:gd name="connsiteY23" fmla="*/ 1752600 h 2895600"/>
                <a:gd name="connsiteX24" fmla="*/ 819150 w 2698750"/>
                <a:gd name="connsiteY24" fmla="*/ 1714500 h 2895600"/>
                <a:gd name="connsiteX25" fmla="*/ 819150 w 2698750"/>
                <a:gd name="connsiteY25" fmla="*/ 1657350 h 2895600"/>
                <a:gd name="connsiteX26" fmla="*/ 844550 w 2698750"/>
                <a:gd name="connsiteY26" fmla="*/ 1587500 h 2895600"/>
                <a:gd name="connsiteX27" fmla="*/ 863600 w 2698750"/>
                <a:gd name="connsiteY27" fmla="*/ 1504950 h 2895600"/>
                <a:gd name="connsiteX28" fmla="*/ 889000 w 2698750"/>
                <a:gd name="connsiteY28" fmla="*/ 1416050 h 2895600"/>
                <a:gd name="connsiteX29" fmla="*/ 889000 w 2698750"/>
                <a:gd name="connsiteY29" fmla="*/ 1384300 h 2895600"/>
                <a:gd name="connsiteX30" fmla="*/ 889000 w 2698750"/>
                <a:gd name="connsiteY30" fmla="*/ 1365250 h 2895600"/>
                <a:gd name="connsiteX31" fmla="*/ 863600 w 2698750"/>
                <a:gd name="connsiteY31" fmla="*/ 1358900 h 2895600"/>
                <a:gd name="connsiteX32" fmla="*/ 800100 w 2698750"/>
                <a:gd name="connsiteY32" fmla="*/ 1422400 h 2895600"/>
                <a:gd name="connsiteX33" fmla="*/ 730250 w 2698750"/>
                <a:gd name="connsiteY33" fmla="*/ 1301750 h 2895600"/>
                <a:gd name="connsiteX34" fmla="*/ 698500 w 2698750"/>
                <a:gd name="connsiteY34" fmla="*/ 1301750 h 2895600"/>
                <a:gd name="connsiteX35" fmla="*/ 692150 w 2698750"/>
                <a:gd name="connsiteY35" fmla="*/ 1276350 h 2895600"/>
                <a:gd name="connsiteX36" fmla="*/ 692150 w 2698750"/>
                <a:gd name="connsiteY36" fmla="*/ 1276350 h 2895600"/>
                <a:gd name="connsiteX37" fmla="*/ 762000 w 2698750"/>
                <a:gd name="connsiteY37" fmla="*/ 1212850 h 2895600"/>
                <a:gd name="connsiteX38" fmla="*/ 800100 w 2698750"/>
                <a:gd name="connsiteY38" fmla="*/ 1212850 h 2895600"/>
                <a:gd name="connsiteX39" fmla="*/ 838200 w 2698750"/>
                <a:gd name="connsiteY39" fmla="*/ 1181100 h 2895600"/>
                <a:gd name="connsiteX40" fmla="*/ 863600 w 2698750"/>
                <a:gd name="connsiteY40" fmla="*/ 1174750 h 2895600"/>
                <a:gd name="connsiteX41" fmla="*/ 927100 w 2698750"/>
                <a:gd name="connsiteY41" fmla="*/ 1181100 h 2895600"/>
                <a:gd name="connsiteX42" fmla="*/ 1003300 w 2698750"/>
                <a:gd name="connsiteY42" fmla="*/ 1187450 h 2895600"/>
                <a:gd name="connsiteX43" fmla="*/ 1054100 w 2698750"/>
                <a:gd name="connsiteY43" fmla="*/ 1162050 h 2895600"/>
                <a:gd name="connsiteX44" fmla="*/ 1054100 w 2698750"/>
                <a:gd name="connsiteY44" fmla="*/ 1117600 h 2895600"/>
                <a:gd name="connsiteX45" fmla="*/ 1054100 w 2698750"/>
                <a:gd name="connsiteY45" fmla="*/ 1111250 h 2895600"/>
                <a:gd name="connsiteX46" fmla="*/ 1003300 w 2698750"/>
                <a:gd name="connsiteY46" fmla="*/ 1111250 h 2895600"/>
                <a:gd name="connsiteX47" fmla="*/ 946150 w 2698750"/>
                <a:gd name="connsiteY47" fmla="*/ 1085850 h 2895600"/>
                <a:gd name="connsiteX48" fmla="*/ 895350 w 2698750"/>
                <a:gd name="connsiteY48" fmla="*/ 1047750 h 2895600"/>
                <a:gd name="connsiteX49" fmla="*/ 857250 w 2698750"/>
                <a:gd name="connsiteY49" fmla="*/ 1009650 h 2895600"/>
                <a:gd name="connsiteX50" fmla="*/ 787400 w 2698750"/>
                <a:gd name="connsiteY50" fmla="*/ 1035050 h 2895600"/>
                <a:gd name="connsiteX51" fmla="*/ 730250 w 2698750"/>
                <a:gd name="connsiteY51" fmla="*/ 1060450 h 2895600"/>
                <a:gd name="connsiteX52" fmla="*/ 685800 w 2698750"/>
                <a:gd name="connsiteY52" fmla="*/ 1060450 h 2895600"/>
                <a:gd name="connsiteX53" fmla="*/ 679450 w 2698750"/>
                <a:gd name="connsiteY53" fmla="*/ 1060450 h 2895600"/>
                <a:gd name="connsiteX54" fmla="*/ 673100 w 2698750"/>
                <a:gd name="connsiteY54" fmla="*/ 1028700 h 2895600"/>
                <a:gd name="connsiteX55" fmla="*/ 673100 w 2698750"/>
                <a:gd name="connsiteY55" fmla="*/ 984250 h 2895600"/>
                <a:gd name="connsiteX56" fmla="*/ 635000 w 2698750"/>
                <a:gd name="connsiteY56" fmla="*/ 990600 h 2895600"/>
                <a:gd name="connsiteX57" fmla="*/ 609600 w 2698750"/>
                <a:gd name="connsiteY57" fmla="*/ 996950 h 2895600"/>
                <a:gd name="connsiteX58" fmla="*/ 571500 w 2698750"/>
                <a:gd name="connsiteY58" fmla="*/ 996950 h 2895600"/>
                <a:gd name="connsiteX59" fmla="*/ 539750 w 2698750"/>
                <a:gd name="connsiteY59" fmla="*/ 977900 h 2895600"/>
                <a:gd name="connsiteX60" fmla="*/ 539750 w 2698750"/>
                <a:gd name="connsiteY60" fmla="*/ 965200 h 2895600"/>
                <a:gd name="connsiteX61" fmla="*/ 508000 w 2698750"/>
                <a:gd name="connsiteY61" fmla="*/ 977900 h 2895600"/>
                <a:gd name="connsiteX62" fmla="*/ 482600 w 2698750"/>
                <a:gd name="connsiteY62" fmla="*/ 990600 h 2895600"/>
                <a:gd name="connsiteX63" fmla="*/ 450850 w 2698750"/>
                <a:gd name="connsiteY63" fmla="*/ 952500 h 2895600"/>
                <a:gd name="connsiteX64" fmla="*/ 438150 w 2698750"/>
                <a:gd name="connsiteY64" fmla="*/ 908050 h 2895600"/>
                <a:gd name="connsiteX65" fmla="*/ 419100 w 2698750"/>
                <a:gd name="connsiteY65" fmla="*/ 882650 h 2895600"/>
                <a:gd name="connsiteX66" fmla="*/ 406400 w 2698750"/>
                <a:gd name="connsiteY66" fmla="*/ 876300 h 2895600"/>
                <a:gd name="connsiteX67" fmla="*/ 400050 w 2698750"/>
                <a:gd name="connsiteY67" fmla="*/ 876300 h 2895600"/>
                <a:gd name="connsiteX68" fmla="*/ 361950 w 2698750"/>
                <a:gd name="connsiteY68" fmla="*/ 863600 h 2895600"/>
                <a:gd name="connsiteX69" fmla="*/ 336550 w 2698750"/>
                <a:gd name="connsiteY69" fmla="*/ 889000 h 2895600"/>
                <a:gd name="connsiteX70" fmla="*/ 311150 w 2698750"/>
                <a:gd name="connsiteY70" fmla="*/ 869950 h 2895600"/>
                <a:gd name="connsiteX71" fmla="*/ 266700 w 2698750"/>
                <a:gd name="connsiteY71" fmla="*/ 838200 h 2895600"/>
                <a:gd name="connsiteX72" fmla="*/ 215900 w 2698750"/>
                <a:gd name="connsiteY72" fmla="*/ 850900 h 2895600"/>
                <a:gd name="connsiteX73" fmla="*/ 139700 w 2698750"/>
                <a:gd name="connsiteY73" fmla="*/ 781050 h 2895600"/>
                <a:gd name="connsiteX74" fmla="*/ 139700 w 2698750"/>
                <a:gd name="connsiteY74" fmla="*/ 736600 h 2895600"/>
                <a:gd name="connsiteX75" fmla="*/ 139700 w 2698750"/>
                <a:gd name="connsiteY75" fmla="*/ 704850 h 2895600"/>
                <a:gd name="connsiteX76" fmla="*/ 196850 w 2698750"/>
                <a:gd name="connsiteY76" fmla="*/ 647700 h 2895600"/>
                <a:gd name="connsiteX77" fmla="*/ 228600 w 2698750"/>
                <a:gd name="connsiteY77" fmla="*/ 622300 h 2895600"/>
                <a:gd name="connsiteX78" fmla="*/ 209550 w 2698750"/>
                <a:gd name="connsiteY78" fmla="*/ 552450 h 2895600"/>
                <a:gd name="connsiteX79" fmla="*/ 209550 w 2698750"/>
                <a:gd name="connsiteY79" fmla="*/ 552450 h 2895600"/>
                <a:gd name="connsiteX80" fmla="*/ 203200 w 2698750"/>
                <a:gd name="connsiteY80" fmla="*/ 482600 h 2895600"/>
                <a:gd name="connsiteX81" fmla="*/ 177800 w 2698750"/>
                <a:gd name="connsiteY81" fmla="*/ 419100 h 2895600"/>
                <a:gd name="connsiteX82" fmla="*/ 196850 w 2698750"/>
                <a:gd name="connsiteY82" fmla="*/ 381000 h 2895600"/>
                <a:gd name="connsiteX83" fmla="*/ 196850 w 2698750"/>
                <a:gd name="connsiteY83" fmla="*/ 292100 h 2895600"/>
                <a:gd name="connsiteX84" fmla="*/ 196850 w 2698750"/>
                <a:gd name="connsiteY84" fmla="*/ 222250 h 2895600"/>
                <a:gd name="connsiteX85" fmla="*/ 165100 w 2698750"/>
                <a:gd name="connsiteY85" fmla="*/ 209550 h 2895600"/>
                <a:gd name="connsiteX86" fmla="*/ 76200 w 2698750"/>
                <a:gd name="connsiteY86" fmla="*/ 203200 h 2895600"/>
                <a:gd name="connsiteX87" fmla="*/ 25400 w 2698750"/>
                <a:gd name="connsiteY87" fmla="*/ 177800 h 2895600"/>
                <a:gd name="connsiteX88" fmla="*/ 25400 w 2698750"/>
                <a:gd name="connsiteY88" fmla="*/ 139700 h 2895600"/>
                <a:gd name="connsiteX89" fmla="*/ 0 w 2698750"/>
                <a:gd name="connsiteY89" fmla="*/ 114300 h 2895600"/>
                <a:gd name="connsiteX90" fmla="*/ 38100 w 2698750"/>
                <a:gd name="connsiteY90" fmla="*/ 95250 h 2895600"/>
                <a:gd name="connsiteX91" fmla="*/ 63500 w 2698750"/>
                <a:gd name="connsiteY91" fmla="*/ 57150 h 2895600"/>
                <a:gd name="connsiteX92" fmla="*/ 146050 w 2698750"/>
                <a:gd name="connsiteY92" fmla="*/ 44450 h 2895600"/>
                <a:gd name="connsiteX93" fmla="*/ 165100 w 2698750"/>
                <a:gd name="connsiteY93" fmla="*/ 6350 h 2895600"/>
                <a:gd name="connsiteX94" fmla="*/ 184150 w 2698750"/>
                <a:gd name="connsiteY94" fmla="*/ 0 h 2895600"/>
                <a:gd name="connsiteX95" fmla="*/ 247650 w 2698750"/>
                <a:gd name="connsiteY95" fmla="*/ 31750 h 2895600"/>
                <a:gd name="connsiteX96" fmla="*/ 279400 w 2698750"/>
                <a:gd name="connsiteY96" fmla="*/ 44450 h 2895600"/>
                <a:gd name="connsiteX97" fmla="*/ 330200 w 2698750"/>
                <a:gd name="connsiteY97" fmla="*/ 44450 h 2895600"/>
                <a:gd name="connsiteX98" fmla="*/ 381000 w 2698750"/>
                <a:gd name="connsiteY98" fmla="*/ 101600 h 2895600"/>
                <a:gd name="connsiteX99" fmla="*/ 393700 w 2698750"/>
                <a:gd name="connsiteY99" fmla="*/ 158750 h 2895600"/>
                <a:gd name="connsiteX100" fmla="*/ 393700 w 2698750"/>
                <a:gd name="connsiteY100" fmla="*/ 196850 h 2895600"/>
                <a:gd name="connsiteX101" fmla="*/ 406400 w 2698750"/>
                <a:gd name="connsiteY101" fmla="*/ 222250 h 2895600"/>
                <a:gd name="connsiteX102" fmla="*/ 387350 w 2698750"/>
                <a:gd name="connsiteY102" fmla="*/ 247650 h 2895600"/>
                <a:gd name="connsiteX103" fmla="*/ 381000 w 2698750"/>
                <a:gd name="connsiteY103" fmla="*/ 254000 h 2895600"/>
                <a:gd name="connsiteX104" fmla="*/ 381000 w 2698750"/>
                <a:gd name="connsiteY104" fmla="*/ 285750 h 2895600"/>
                <a:gd name="connsiteX105" fmla="*/ 368300 w 2698750"/>
                <a:gd name="connsiteY105" fmla="*/ 304800 h 2895600"/>
                <a:gd name="connsiteX106" fmla="*/ 393700 w 2698750"/>
                <a:gd name="connsiteY106" fmla="*/ 349250 h 2895600"/>
                <a:gd name="connsiteX107" fmla="*/ 431800 w 2698750"/>
                <a:gd name="connsiteY107" fmla="*/ 355600 h 2895600"/>
                <a:gd name="connsiteX108" fmla="*/ 457200 w 2698750"/>
                <a:gd name="connsiteY108" fmla="*/ 355600 h 2895600"/>
                <a:gd name="connsiteX109" fmla="*/ 520700 w 2698750"/>
                <a:gd name="connsiteY109" fmla="*/ 368300 h 2895600"/>
                <a:gd name="connsiteX110" fmla="*/ 565150 w 2698750"/>
                <a:gd name="connsiteY110" fmla="*/ 400050 h 2895600"/>
                <a:gd name="connsiteX111" fmla="*/ 596900 w 2698750"/>
                <a:gd name="connsiteY111" fmla="*/ 368300 h 2895600"/>
                <a:gd name="connsiteX112" fmla="*/ 647700 w 2698750"/>
                <a:gd name="connsiteY112" fmla="*/ 406400 h 2895600"/>
                <a:gd name="connsiteX113" fmla="*/ 673100 w 2698750"/>
                <a:gd name="connsiteY113" fmla="*/ 431800 h 2895600"/>
                <a:gd name="connsiteX114" fmla="*/ 736600 w 2698750"/>
                <a:gd name="connsiteY114" fmla="*/ 425450 h 2895600"/>
                <a:gd name="connsiteX115" fmla="*/ 768350 w 2698750"/>
                <a:gd name="connsiteY115" fmla="*/ 387350 h 2895600"/>
                <a:gd name="connsiteX116" fmla="*/ 781050 w 2698750"/>
                <a:gd name="connsiteY116" fmla="*/ 381000 h 2895600"/>
                <a:gd name="connsiteX117" fmla="*/ 831850 w 2698750"/>
                <a:gd name="connsiteY117" fmla="*/ 393700 h 2895600"/>
                <a:gd name="connsiteX118" fmla="*/ 838200 w 2698750"/>
                <a:gd name="connsiteY118" fmla="*/ 393700 h 2895600"/>
                <a:gd name="connsiteX119" fmla="*/ 869950 w 2698750"/>
                <a:gd name="connsiteY119" fmla="*/ 393700 h 2895600"/>
                <a:gd name="connsiteX120" fmla="*/ 908050 w 2698750"/>
                <a:gd name="connsiteY120" fmla="*/ 419100 h 2895600"/>
                <a:gd name="connsiteX121" fmla="*/ 965200 w 2698750"/>
                <a:gd name="connsiteY121" fmla="*/ 444500 h 2895600"/>
                <a:gd name="connsiteX122" fmla="*/ 996950 w 2698750"/>
                <a:gd name="connsiteY122" fmla="*/ 482600 h 2895600"/>
                <a:gd name="connsiteX123" fmla="*/ 1066800 w 2698750"/>
                <a:gd name="connsiteY123" fmla="*/ 501650 h 2895600"/>
                <a:gd name="connsiteX124" fmla="*/ 1098550 w 2698750"/>
                <a:gd name="connsiteY124" fmla="*/ 501650 h 2895600"/>
                <a:gd name="connsiteX125" fmla="*/ 1130300 w 2698750"/>
                <a:gd name="connsiteY125" fmla="*/ 501650 h 2895600"/>
                <a:gd name="connsiteX126" fmla="*/ 1162050 w 2698750"/>
                <a:gd name="connsiteY126" fmla="*/ 520700 h 2895600"/>
                <a:gd name="connsiteX127" fmla="*/ 1200150 w 2698750"/>
                <a:gd name="connsiteY127" fmla="*/ 533400 h 2895600"/>
                <a:gd name="connsiteX128" fmla="*/ 1219200 w 2698750"/>
                <a:gd name="connsiteY128" fmla="*/ 565150 h 2895600"/>
                <a:gd name="connsiteX129" fmla="*/ 1225550 w 2698750"/>
                <a:gd name="connsiteY129" fmla="*/ 577850 h 2895600"/>
                <a:gd name="connsiteX130" fmla="*/ 1212850 w 2698750"/>
                <a:gd name="connsiteY130" fmla="*/ 603250 h 2895600"/>
                <a:gd name="connsiteX131" fmla="*/ 1174750 w 2698750"/>
                <a:gd name="connsiteY131" fmla="*/ 603250 h 2895600"/>
                <a:gd name="connsiteX132" fmla="*/ 1174750 w 2698750"/>
                <a:gd name="connsiteY132" fmla="*/ 603250 h 2895600"/>
                <a:gd name="connsiteX133" fmla="*/ 1206500 w 2698750"/>
                <a:gd name="connsiteY133" fmla="*/ 723900 h 2895600"/>
                <a:gd name="connsiteX134" fmla="*/ 1187450 w 2698750"/>
                <a:gd name="connsiteY134" fmla="*/ 755650 h 2895600"/>
                <a:gd name="connsiteX135" fmla="*/ 1149350 w 2698750"/>
                <a:gd name="connsiteY135" fmla="*/ 781050 h 2895600"/>
                <a:gd name="connsiteX136" fmla="*/ 1174750 w 2698750"/>
                <a:gd name="connsiteY136" fmla="*/ 819150 h 2895600"/>
                <a:gd name="connsiteX137" fmla="*/ 1181100 w 2698750"/>
                <a:gd name="connsiteY137" fmla="*/ 850900 h 2895600"/>
                <a:gd name="connsiteX138" fmla="*/ 1162050 w 2698750"/>
                <a:gd name="connsiteY138" fmla="*/ 895350 h 2895600"/>
                <a:gd name="connsiteX139" fmla="*/ 1162050 w 2698750"/>
                <a:gd name="connsiteY139" fmla="*/ 920750 h 2895600"/>
                <a:gd name="connsiteX140" fmla="*/ 1295400 w 2698750"/>
                <a:gd name="connsiteY140" fmla="*/ 971550 h 2895600"/>
                <a:gd name="connsiteX141" fmla="*/ 1333500 w 2698750"/>
                <a:gd name="connsiteY141" fmla="*/ 946150 h 2895600"/>
                <a:gd name="connsiteX142" fmla="*/ 1358900 w 2698750"/>
                <a:gd name="connsiteY142" fmla="*/ 946150 h 2895600"/>
                <a:gd name="connsiteX143" fmla="*/ 1377950 w 2698750"/>
                <a:gd name="connsiteY143" fmla="*/ 996950 h 2895600"/>
                <a:gd name="connsiteX144" fmla="*/ 1390650 w 2698750"/>
                <a:gd name="connsiteY144" fmla="*/ 1028700 h 2895600"/>
                <a:gd name="connsiteX145" fmla="*/ 1498600 w 2698750"/>
                <a:gd name="connsiteY145" fmla="*/ 1098550 h 2895600"/>
                <a:gd name="connsiteX146" fmla="*/ 1524000 w 2698750"/>
                <a:gd name="connsiteY146" fmla="*/ 1111250 h 2895600"/>
                <a:gd name="connsiteX147" fmla="*/ 1581150 w 2698750"/>
                <a:gd name="connsiteY147" fmla="*/ 1123950 h 2895600"/>
                <a:gd name="connsiteX148" fmla="*/ 1562100 w 2698750"/>
                <a:gd name="connsiteY148" fmla="*/ 1149350 h 2895600"/>
                <a:gd name="connsiteX149" fmla="*/ 1562100 w 2698750"/>
                <a:gd name="connsiteY149" fmla="*/ 1181100 h 2895600"/>
                <a:gd name="connsiteX150" fmla="*/ 1619250 w 2698750"/>
                <a:gd name="connsiteY150" fmla="*/ 1187450 h 2895600"/>
                <a:gd name="connsiteX151" fmla="*/ 1676400 w 2698750"/>
                <a:gd name="connsiteY151" fmla="*/ 1187450 h 2895600"/>
                <a:gd name="connsiteX152" fmla="*/ 1866900 w 2698750"/>
                <a:gd name="connsiteY152" fmla="*/ 1181100 h 2895600"/>
                <a:gd name="connsiteX153" fmla="*/ 1911350 w 2698750"/>
                <a:gd name="connsiteY153" fmla="*/ 1130300 h 2895600"/>
                <a:gd name="connsiteX154" fmla="*/ 1892300 w 2698750"/>
                <a:gd name="connsiteY154" fmla="*/ 1041400 h 2895600"/>
                <a:gd name="connsiteX155" fmla="*/ 1892300 w 2698750"/>
                <a:gd name="connsiteY155" fmla="*/ 977900 h 2895600"/>
                <a:gd name="connsiteX156" fmla="*/ 1873250 w 2698750"/>
                <a:gd name="connsiteY156" fmla="*/ 971550 h 2895600"/>
                <a:gd name="connsiteX157" fmla="*/ 1854200 w 2698750"/>
                <a:gd name="connsiteY157" fmla="*/ 1047750 h 2895600"/>
                <a:gd name="connsiteX158" fmla="*/ 1809750 w 2698750"/>
                <a:gd name="connsiteY158" fmla="*/ 1047750 h 2895600"/>
                <a:gd name="connsiteX159" fmla="*/ 1797050 w 2698750"/>
                <a:gd name="connsiteY159" fmla="*/ 1041400 h 2895600"/>
                <a:gd name="connsiteX160" fmla="*/ 1797050 w 2698750"/>
                <a:gd name="connsiteY160" fmla="*/ 977900 h 2895600"/>
                <a:gd name="connsiteX161" fmla="*/ 1765300 w 2698750"/>
                <a:gd name="connsiteY161" fmla="*/ 1035050 h 2895600"/>
                <a:gd name="connsiteX162" fmla="*/ 1727200 w 2698750"/>
                <a:gd name="connsiteY162" fmla="*/ 1035050 h 2895600"/>
                <a:gd name="connsiteX163" fmla="*/ 1727200 w 2698750"/>
                <a:gd name="connsiteY163" fmla="*/ 996950 h 2895600"/>
                <a:gd name="connsiteX164" fmla="*/ 1746250 w 2698750"/>
                <a:gd name="connsiteY164" fmla="*/ 927100 h 2895600"/>
                <a:gd name="connsiteX165" fmla="*/ 1778000 w 2698750"/>
                <a:gd name="connsiteY165" fmla="*/ 857250 h 2895600"/>
                <a:gd name="connsiteX166" fmla="*/ 1841500 w 2698750"/>
                <a:gd name="connsiteY166" fmla="*/ 819150 h 2895600"/>
                <a:gd name="connsiteX167" fmla="*/ 1847850 w 2698750"/>
                <a:gd name="connsiteY167" fmla="*/ 787400 h 2895600"/>
                <a:gd name="connsiteX168" fmla="*/ 1822450 w 2698750"/>
                <a:gd name="connsiteY168" fmla="*/ 717550 h 2895600"/>
                <a:gd name="connsiteX169" fmla="*/ 1860550 w 2698750"/>
                <a:gd name="connsiteY169" fmla="*/ 673100 h 2895600"/>
                <a:gd name="connsiteX170" fmla="*/ 1879600 w 2698750"/>
                <a:gd name="connsiteY170" fmla="*/ 635000 h 2895600"/>
                <a:gd name="connsiteX171" fmla="*/ 1949450 w 2698750"/>
                <a:gd name="connsiteY171" fmla="*/ 679450 h 2895600"/>
                <a:gd name="connsiteX172" fmla="*/ 2038350 w 2698750"/>
                <a:gd name="connsiteY172" fmla="*/ 679450 h 2895600"/>
                <a:gd name="connsiteX173" fmla="*/ 2120900 w 2698750"/>
                <a:gd name="connsiteY173" fmla="*/ 685800 h 2895600"/>
                <a:gd name="connsiteX174" fmla="*/ 2159000 w 2698750"/>
                <a:gd name="connsiteY174" fmla="*/ 711200 h 2895600"/>
                <a:gd name="connsiteX175" fmla="*/ 2159000 w 2698750"/>
                <a:gd name="connsiteY175" fmla="*/ 774700 h 2895600"/>
                <a:gd name="connsiteX176" fmla="*/ 2178050 w 2698750"/>
                <a:gd name="connsiteY176" fmla="*/ 812800 h 2895600"/>
                <a:gd name="connsiteX177" fmla="*/ 2178050 w 2698750"/>
                <a:gd name="connsiteY177" fmla="*/ 831850 h 2895600"/>
                <a:gd name="connsiteX178" fmla="*/ 2171700 w 2698750"/>
                <a:gd name="connsiteY178" fmla="*/ 869950 h 2895600"/>
                <a:gd name="connsiteX179" fmla="*/ 2165350 w 2698750"/>
                <a:gd name="connsiteY179" fmla="*/ 939800 h 2895600"/>
                <a:gd name="connsiteX180" fmla="*/ 2152650 w 2698750"/>
                <a:gd name="connsiteY180" fmla="*/ 971550 h 2895600"/>
                <a:gd name="connsiteX181" fmla="*/ 2108200 w 2698750"/>
                <a:gd name="connsiteY181" fmla="*/ 1009650 h 2895600"/>
                <a:gd name="connsiteX182" fmla="*/ 2108200 w 2698750"/>
                <a:gd name="connsiteY182" fmla="*/ 1009650 h 2895600"/>
                <a:gd name="connsiteX183" fmla="*/ 2070100 w 2698750"/>
                <a:gd name="connsiteY183" fmla="*/ 1073150 h 2895600"/>
                <a:gd name="connsiteX184" fmla="*/ 2057400 w 2698750"/>
                <a:gd name="connsiteY184" fmla="*/ 1085850 h 2895600"/>
                <a:gd name="connsiteX185" fmla="*/ 2171700 w 2698750"/>
                <a:gd name="connsiteY185" fmla="*/ 1092200 h 2895600"/>
                <a:gd name="connsiteX186" fmla="*/ 2197100 w 2698750"/>
                <a:gd name="connsiteY186" fmla="*/ 1028700 h 2895600"/>
                <a:gd name="connsiteX187" fmla="*/ 2254250 w 2698750"/>
                <a:gd name="connsiteY187" fmla="*/ 1016000 h 2895600"/>
                <a:gd name="connsiteX188" fmla="*/ 2336800 w 2698750"/>
                <a:gd name="connsiteY188" fmla="*/ 1028700 h 2895600"/>
                <a:gd name="connsiteX189" fmla="*/ 2406650 w 2698750"/>
                <a:gd name="connsiteY189" fmla="*/ 1092200 h 2895600"/>
                <a:gd name="connsiteX190" fmla="*/ 2470150 w 2698750"/>
                <a:gd name="connsiteY190" fmla="*/ 1174750 h 2895600"/>
                <a:gd name="connsiteX191" fmla="*/ 2413000 w 2698750"/>
                <a:gd name="connsiteY191" fmla="*/ 1219200 h 2895600"/>
                <a:gd name="connsiteX192" fmla="*/ 2413000 w 2698750"/>
                <a:gd name="connsiteY192" fmla="*/ 1238250 h 2895600"/>
                <a:gd name="connsiteX193" fmla="*/ 2432050 w 2698750"/>
                <a:gd name="connsiteY193" fmla="*/ 1250950 h 2895600"/>
                <a:gd name="connsiteX194" fmla="*/ 2432050 w 2698750"/>
                <a:gd name="connsiteY194" fmla="*/ 1250950 h 2895600"/>
                <a:gd name="connsiteX195" fmla="*/ 2501900 w 2698750"/>
                <a:gd name="connsiteY195" fmla="*/ 1276350 h 2895600"/>
                <a:gd name="connsiteX196" fmla="*/ 2520950 w 2698750"/>
                <a:gd name="connsiteY196" fmla="*/ 1308100 h 2895600"/>
                <a:gd name="connsiteX197" fmla="*/ 2571750 w 2698750"/>
                <a:gd name="connsiteY197" fmla="*/ 1276350 h 2895600"/>
                <a:gd name="connsiteX198" fmla="*/ 2622550 w 2698750"/>
                <a:gd name="connsiteY198" fmla="*/ 1327150 h 2895600"/>
                <a:gd name="connsiteX199" fmla="*/ 2641600 w 2698750"/>
                <a:gd name="connsiteY199" fmla="*/ 1384300 h 2895600"/>
                <a:gd name="connsiteX200" fmla="*/ 2692400 w 2698750"/>
                <a:gd name="connsiteY200" fmla="*/ 1435100 h 2895600"/>
                <a:gd name="connsiteX201" fmla="*/ 2698750 w 2698750"/>
                <a:gd name="connsiteY201" fmla="*/ 1473200 h 2895600"/>
                <a:gd name="connsiteX202" fmla="*/ 2698750 w 2698750"/>
                <a:gd name="connsiteY202" fmla="*/ 1536700 h 2895600"/>
                <a:gd name="connsiteX203" fmla="*/ 2622550 w 2698750"/>
                <a:gd name="connsiteY203" fmla="*/ 1606550 h 2895600"/>
                <a:gd name="connsiteX204" fmla="*/ 2590800 w 2698750"/>
                <a:gd name="connsiteY204" fmla="*/ 1714500 h 2895600"/>
                <a:gd name="connsiteX205" fmla="*/ 2508250 w 2698750"/>
                <a:gd name="connsiteY205" fmla="*/ 1778000 h 2895600"/>
                <a:gd name="connsiteX206" fmla="*/ 2482850 w 2698750"/>
                <a:gd name="connsiteY206" fmla="*/ 1822450 h 2895600"/>
                <a:gd name="connsiteX207" fmla="*/ 2457450 w 2698750"/>
                <a:gd name="connsiteY207" fmla="*/ 1898650 h 2895600"/>
                <a:gd name="connsiteX208" fmla="*/ 2425700 w 2698750"/>
                <a:gd name="connsiteY208" fmla="*/ 1968500 h 2895600"/>
                <a:gd name="connsiteX209" fmla="*/ 2381250 w 2698750"/>
                <a:gd name="connsiteY209" fmla="*/ 2032000 h 2895600"/>
                <a:gd name="connsiteX210" fmla="*/ 2381250 w 2698750"/>
                <a:gd name="connsiteY210" fmla="*/ 2082800 h 2895600"/>
                <a:gd name="connsiteX211" fmla="*/ 2355850 w 2698750"/>
                <a:gd name="connsiteY211" fmla="*/ 2108200 h 2895600"/>
                <a:gd name="connsiteX212" fmla="*/ 2260600 w 2698750"/>
                <a:gd name="connsiteY212" fmla="*/ 2171700 h 2895600"/>
                <a:gd name="connsiteX213" fmla="*/ 2222500 w 2698750"/>
                <a:gd name="connsiteY213" fmla="*/ 2222500 h 2895600"/>
                <a:gd name="connsiteX214" fmla="*/ 2190750 w 2698750"/>
                <a:gd name="connsiteY214" fmla="*/ 2292350 h 2895600"/>
                <a:gd name="connsiteX215" fmla="*/ 2184400 w 2698750"/>
                <a:gd name="connsiteY215" fmla="*/ 2343150 h 2895600"/>
                <a:gd name="connsiteX216" fmla="*/ 2152650 w 2698750"/>
                <a:gd name="connsiteY216" fmla="*/ 2374900 h 2895600"/>
                <a:gd name="connsiteX217" fmla="*/ 2120900 w 2698750"/>
                <a:gd name="connsiteY217" fmla="*/ 2400300 h 2895600"/>
                <a:gd name="connsiteX218" fmla="*/ 2082800 w 2698750"/>
                <a:gd name="connsiteY218" fmla="*/ 2413000 h 2895600"/>
                <a:gd name="connsiteX219" fmla="*/ 2051050 w 2698750"/>
                <a:gd name="connsiteY219" fmla="*/ 2457450 h 2895600"/>
                <a:gd name="connsiteX220" fmla="*/ 2006600 w 2698750"/>
                <a:gd name="connsiteY220" fmla="*/ 2495550 h 2895600"/>
                <a:gd name="connsiteX221" fmla="*/ 1974850 w 2698750"/>
                <a:gd name="connsiteY221" fmla="*/ 2546350 h 2895600"/>
                <a:gd name="connsiteX222" fmla="*/ 1981200 w 2698750"/>
                <a:gd name="connsiteY222" fmla="*/ 2584450 h 2895600"/>
                <a:gd name="connsiteX223" fmla="*/ 1930400 w 2698750"/>
                <a:gd name="connsiteY223" fmla="*/ 2622550 h 2895600"/>
                <a:gd name="connsiteX224" fmla="*/ 1847850 w 2698750"/>
                <a:gd name="connsiteY224" fmla="*/ 2660650 h 2895600"/>
                <a:gd name="connsiteX225" fmla="*/ 1790700 w 2698750"/>
                <a:gd name="connsiteY225" fmla="*/ 2705100 h 2895600"/>
                <a:gd name="connsiteX226" fmla="*/ 1739900 w 2698750"/>
                <a:gd name="connsiteY226" fmla="*/ 2717800 h 2895600"/>
                <a:gd name="connsiteX227" fmla="*/ 1727200 w 2698750"/>
                <a:gd name="connsiteY227" fmla="*/ 2654300 h 2895600"/>
                <a:gd name="connsiteX228" fmla="*/ 1701800 w 2698750"/>
                <a:gd name="connsiteY228" fmla="*/ 2628900 h 2895600"/>
                <a:gd name="connsiteX229" fmla="*/ 1695450 w 2698750"/>
                <a:gd name="connsiteY229" fmla="*/ 2578100 h 2895600"/>
                <a:gd name="connsiteX230" fmla="*/ 1663700 w 2698750"/>
                <a:gd name="connsiteY230" fmla="*/ 2616200 h 2895600"/>
                <a:gd name="connsiteX231" fmla="*/ 1581150 w 2698750"/>
                <a:gd name="connsiteY231" fmla="*/ 2660650 h 2895600"/>
                <a:gd name="connsiteX232" fmla="*/ 1549400 w 2698750"/>
                <a:gd name="connsiteY232" fmla="*/ 2730500 h 2895600"/>
                <a:gd name="connsiteX233" fmla="*/ 1460500 w 2698750"/>
                <a:gd name="connsiteY233" fmla="*/ 2749550 h 2895600"/>
                <a:gd name="connsiteX234" fmla="*/ 1377950 w 2698750"/>
                <a:gd name="connsiteY234" fmla="*/ 2781300 h 2895600"/>
                <a:gd name="connsiteX235" fmla="*/ 1276350 w 2698750"/>
                <a:gd name="connsiteY235" fmla="*/ 2736850 h 2895600"/>
                <a:gd name="connsiteX236" fmla="*/ 1244600 w 2698750"/>
                <a:gd name="connsiteY236" fmla="*/ 2736850 h 2895600"/>
                <a:gd name="connsiteX237" fmla="*/ 1244600 w 2698750"/>
                <a:gd name="connsiteY237" fmla="*/ 2794000 h 2895600"/>
                <a:gd name="connsiteX238" fmla="*/ 1225550 w 2698750"/>
                <a:gd name="connsiteY238" fmla="*/ 2806700 h 2895600"/>
                <a:gd name="connsiteX239" fmla="*/ 1200150 w 2698750"/>
                <a:gd name="connsiteY239" fmla="*/ 2851150 h 2895600"/>
                <a:gd name="connsiteX240" fmla="*/ 1168400 w 2698750"/>
                <a:gd name="connsiteY240" fmla="*/ 2870200 h 2895600"/>
                <a:gd name="connsiteX241" fmla="*/ 1098550 w 2698750"/>
                <a:gd name="connsiteY241" fmla="*/ 2895600 h 2895600"/>
                <a:gd name="connsiteX242" fmla="*/ 990600 w 2698750"/>
                <a:gd name="connsiteY242" fmla="*/ 2882900 h 289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Lst>
              <a:rect l="l" t="t" r="r" b="b"/>
              <a:pathLst>
                <a:path w="2698750" h="2895600">
                  <a:moveTo>
                    <a:pt x="990600" y="2882900"/>
                  </a:moveTo>
                  <a:lnTo>
                    <a:pt x="996950" y="2717800"/>
                  </a:lnTo>
                  <a:lnTo>
                    <a:pt x="996950" y="2654300"/>
                  </a:lnTo>
                  <a:lnTo>
                    <a:pt x="971550" y="2673350"/>
                  </a:lnTo>
                  <a:lnTo>
                    <a:pt x="946150" y="2686050"/>
                  </a:lnTo>
                  <a:lnTo>
                    <a:pt x="939800" y="2597150"/>
                  </a:lnTo>
                  <a:lnTo>
                    <a:pt x="895350" y="2546350"/>
                  </a:lnTo>
                  <a:lnTo>
                    <a:pt x="889000" y="2374900"/>
                  </a:lnTo>
                  <a:lnTo>
                    <a:pt x="876300" y="2368550"/>
                  </a:lnTo>
                  <a:lnTo>
                    <a:pt x="831850" y="2349500"/>
                  </a:lnTo>
                  <a:lnTo>
                    <a:pt x="844550" y="2330450"/>
                  </a:lnTo>
                  <a:lnTo>
                    <a:pt x="806450" y="2330450"/>
                  </a:lnTo>
                  <a:lnTo>
                    <a:pt x="774700" y="2292350"/>
                  </a:lnTo>
                  <a:lnTo>
                    <a:pt x="723900" y="2222500"/>
                  </a:lnTo>
                  <a:lnTo>
                    <a:pt x="698500" y="2152650"/>
                  </a:lnTo>
                  <a:lnTo>
                    <a:pt x="698500" y="2082800"/>
                  </a:lnTo>
                  <a:lnTo>
                    <a:pt x="698500" y="2076450"/>
                  </a:lnTo>
                  <a:lnTo>
                    <a:pt x="730250" y="2025650"/>
                  </a:lnTo>
                  <a:lnTo>
                    <a:pt x="749300" y="1962150"/>
                  </a:lnTo>
                  <a:lnTo>
                    <a:pt x="749300" y="1898650"/>
                  </a:lnTo>
                  <a:lnTo>
                    <a:pt x="749300" y="1860550"/>
                  </a:lnTo>
                  <a:lnTo>
                    <a:pt x="736600" y="1822450"/>
                  </a:lnTo>
                  <a:lnTo>
                    <a:pt x="736600" y="1816100"/>
                  </a:lnTo>
                  <a:lnTo>
                    <a:pt x="806450" y="1752600"/>
                  </a:lnTo>
                  <a:lnTo>
                    <a:pt x="819150" y="1714500"/>
                  </a:lnTo>
                  <a:lnTo>
                    <a:pt x="819150" y="1657350"/>
                  </a:lnTo>
                  <a:lnTo>
                    <a:pt x="844550" y="1587500"/>
                  </a:lnTo>
                  <a:lnTo>
                    <a:pt x="863600" y="1504950"/>
                  </a:lnTo>
                  <a:lnTo>
                    <a:pt x="889000" y="1416050"/>
                  </a:lnTo>
                  <a:lnTo>
                    <a:pt x="889000" y="1384300"/>
                  </a:lnTo>
                  <a:lnTo>
                    <a:pt x="889000" y="1365250"/>
                  </a:lnTo>
                  <a:lnTo>
                    <a:pt x="863600" y="1358900"/>
                  </a:lnTo>
                  <a:lnTo>
                    <a:pt x="800100" y="1422400"/>
                  </a:lnTo>
                  <a:lnTo>
                    <a:pt x="730250" y="1301750"/>
                  </a:lnTo>
                  <a:lnTo>
                    <a:pt x="698500" y="1301750"/>
                  </a:lnTo>
                  <a:lnTo>
                    <a:pt x="692150" y="1276350"/>
                  </a:lnTo>
                  <a:lnTo>
                    <a:pt x="692150" y="1276350"/>
                  </a:lnTo>
                  <a:lnTo>
                    <a:pt x="762000" y="1212850"/>
                  </a:lnTo>
                  <a:lnTo>
                    <a:pt x="800100" y="1212850"/>
                  </a:lnTo>
                  <a:lnTo>
                    <a:pt x="838200" y="1181100"/>
                  </a:lnTo>
                  <a:lnTo>
                    <a:pt x="863600" y="1174750"/>
                  </a:lnTo>
                  <a:lnTo>
                    <a:pt x="927100" y="1181100"/>
                  </a:lnTo>
                  <a:lnTo>
                    <a:pt x="1003300" y="1187450"/>
                  </a:lnTo>
                  <a:lnTo>
                    <a:pt x="1054100" y="1162050"/>
                  </a:lnTo>
                  <a:lnTo>
                    <a:pt x="1054100" y="1117600"/>
                  </a:lnTo>
                  <a:lnTo>
                    <a:pt x="1054100" y="1111250"/>
                  </a:lnTo>
                  <a:lnTo>
                    <a:pt x="1003300" y="1111250"/>
                  </a:lnTo>
                  <a:lnTo>
                    <a:pt x="946150" y="1085850"/>
                  </a:lnTo>
                  <a:lnTo>
                    <a:pt x="895350" y="1047750"/>
                  </a:lnTo>
                  <a:lnTo>
                    <a:pt x="857250" y="1009650"/>
                  </a:lnTo>
                  <a:lnTo>
                    <a:pt x="787400" y="1035050"/>
                  </a:lnTo>
                  <a:lnTo>
                    <a:pt x="730250" y="1060450"/>
                  </a:lnTo>
                  <a:lnTo>
                    <a:pt x="685800" y="1060450"/>
                  </a:lnTo>
                  <a:lnTo>
                    <a:pt x="679450" y="1060450"/>
                  </a:lnTo>
                  <a:lnTo>
                    <a:pt x="673100" y="1028700"/>
                  </a:lnTo>
                  <a:lnTo>
                    <a:pt x="673100" y="984250"/>
                  </a:lnTo>
                  <a:lnTo>
                    <a:pt x="635000" y="990600"/>
                  </a:lnTo>
                  <a:lnTo>
                    <a:pt x="609600" y="996950"/>
                  </a:lnTo>
                  <a:lnTo>
                    <a:pt x="571500" y="996950"/>
                  </a:lnTo>
                  <a:lnTo>
                    <a:pt x="539750" y="977900"/>
                  </a:lnTo>
                  <a:lnTo>
                    <a:pt x="539750" y="965200"/>
                  </a:lnTo>
                  <a:lnTo>
                    <a:pt x="508000" y="977900"/>
                  </a:lnTo>
                  <a:lnTo>
                    <a:pt x="482600" y="990600"/>
                  </a:lnTo>
                  <a:lnTo>
                    <a:pt x="450850" y="952500"/>
                  </a:lnTo>
                  <a:lnTo>
                    <a:pt x="438150" y="908050"/>
                  </a:lnTo>
                  <a:lnTo>
                    <a:pt x="419100" y="882650"/>
                  </a:lnTo>
                  <a:lnTo>
                    <a:pt x="406400" y="876300"/>
                  </a:lnTo>
                  <a:lnTo>
                    <a:pt x="400050" y="876300"/>
                  </a:lnTo>
                  <a:lnTo>
                    <a:pt x="361950" y="863600"/>
                  </a:lnTo>
                  <a:lnTo>
                    <a:pt x="336550" y="889000"/>
                  </a:lnTo>
                  <a:lnTo>
                    <a:pt x="311150" y="869950"/>
                  </a:lnTo>
                  <a:lnTo>
                    <a:pt x="266700" y="838200"/>
                  </a:lnTo>
                  <a:lnTo>
                    <a:pt x="215900" y="850900"/>
                  </a:lnTo>
                  <a:lnTo>
                    <a:pt x="139700" y="781050"/>
                  </a:lnTo>
                  <a:lnTo>
                    <a:pt x="139700" y="736600"/>
                  </a:lnTo>
                  <a:lnTo>
                    <a:pt x="139700" y="704850"/>
                  </a:lnTo>
                  <a:lnTo>
                    <a:pt x="196850" y="647700"/>
                  </a:lnTo>
                  <a:lnTo>
                    <a:pt x="228600" y="622300"/>
                  </a:lnTo>
                  <a:lnTo>
                    <a:pt x="209550" y="552450"/>
                  </a:lnTo>
                  <a:lnTo>
                    <a:pt x="209550" y="552450"/>
                  </a:lnTo>
                  <a:lnTo>
                    <a:pt x="203200" y="482600"/>
                  </a:lnTo>
                  <a:lnTo>
                    <a:pt x="177800" y="419100"/>
                  </a:lnTo>
                  <a:lnTo>
                    <a:pt x="196850" y="381000"/>
                  </a:lnTo>
                  <a:lnTo>
                    <a:pt x="196850" y="292100"/>
                  </a:lnTo>
                  <a:lnTo>
                    <a:pt x="196850" y="222250"/>
                  </a:lnTo>
                  <a:lnTo>
                    <a:pt x="165100" y="209550"/>
                  </a:lnTo>
                  <a:lnTo>
                    <a:pt x="76200" y="203200"/>
                  </a:lnTo>
                  <a:lnTo>
                    <a:pt x="25400" y="177800"/>
                  </a:lnTo>
                  <a:lnTo>
                    <a:pt x="25400" y="139700"/>
                  </a:lnTo>
                  <a:lnTo>
                    <a:pt x="0" y="114300"/>
                  </a:lnTo>
                  <a:lnTo>
                    <a:pt x="38100" y="95250"/>
                  </a:lnTo>
                  <a:lnTo>
                    <a:pt x="63500" y="57150"/>
                  </a:lnTo>
                  <a:lnTo>
                    <a:pt x="146050" y="44450"/>
                  </a:lnTo>
                  <a:lnTo>
                    <a:pt x="165100" y="6350"/>
                  </a:lnTo>
                  <a:lnTo>
                    <a:pt x="184150" y="0"/>
                  </a:lnTo>
                  <a:lnTo>
                    <a:pt x="247650" y="31750"/>
                  </a:lnTo>
                  <a:lnTo>
                    <a:pt x="279400" y="44450"/>
                  </a:lnTo>
                  <a:lnTo>
                    <a:pt x="330200" y="44450"/>
                  </a:lnTo>
                  <a:lnTo>
                    <a:pt x="381000" y="101600"/>
                  </a:lnTo>
                  <a:lnTo>
                    <a:pt x="393700" y="158750"/>
                  </a:lnTo>
                  <a:lnTo>
                    <a:pt x="393700" y="196850"/>
                  </a:lnTo>
                  <a:lnTo>
                    <a:pt x="406400" y="222250"/>
                  </a:lnTo>
                  <a:lnTo>
                    <a:pt x="387350" y="247650"/>
                  </a:lnTo>
                  <a:lnTo>
                    <a:pt x="381000" y="254000"/>
                  </a:lnTo>
                  <a:lnTo>
                    <a:pt x="381000" y="285750"/>
                  </a:lnTo>
                  <a:lnTo>
                    <a:pt x="368300" y="304800"/>
                  </a:lnTo>
                  <a:lnTo>
                    <a:pt x="393700" y="349250"/>
                  </a:lnTo>
                  <a:lnTo>
                    <a:pt x="431800" y="355600"/>
                  </a:lnTo>
                  <a:lnTo>
                    <a:pt x="457200" y="355600"/>
                  </a:lnTo>
                  <a:lnTo>
                    <a:pt x="520700" y="368300"/>
                  </a:lnTo>
                  <a:lnTo>
                    <a:pt x="565150" y="400050"/>
                  </a:lnTo>
                  <a:lnTo>
                    <a:pt x="596900" y="368300"/>
                  </a:lnTo>
                  <a:lnTo>
                    <a:pt x="647700" y="406400"/>
                  </a:lnTo>
                  <a:lnTo>
                    <a:pt x="673100" y="431800"/>
                  </a:lnTo>
                  <a:lnTo>
                    <a:pt x="736600" y="425450"/>
                  </a:lnTo>
                  <a:lnTo>
                    <a:pt x="768350" y="387350"/>
                  </a:lnTo>
                  <a:lnTo>
                    <a:pt x="781050" y="381000"/>
                  </a:lnTo>
                  <a:lnTo>
                    <a:pt x="831850" y="393700"/>
                  </a:lnTo>
                  <a:lnTo>
                    <a:pt x="838200" y="393700"/>
                  </a:lnTo>
                  <a:lnTo>
                    <a:pt x="869950" y="393700"/>
                  </a:lnTo>
                  <a:lnTo>
                    <a:pt x="908050" y="419100"/>
                  </a:lnTo>
                  <a:lnTo>
                    <a:pt x="965200" y="444500"/>
                  </a:lnTo>
                  <a:lnTo>
                    <a:pt x="996950" y="482600"/>
                  </a:lnTo>
                  <a:lnTo>
                    <a:pt x="1066800" y="501650"/>
                  </a:lnTo>
                  <a:lnTo>
                    <a:pt x="1098550" y="501650"/>
                  </a:lnTo>
                  <a:lnTo>
                    <a:pt x="1130300" y="501650"/>
                  </a:lnTo>
                  <a:lnTo>
                    <a:pt x="1162050" y="520700"/>
                  </a:lnTo>
                  <a:lnTo>
                    <a:pt x="1200150" y="533400"/>
                  </a:lnTo>
                  <a:lnTo>
                    <a:pt x="1219200" y="565150"/>
                  </a:lnTo>
                  <a:lnTo>
                    <a:pt x="1225550" y="577850"/>
                  </a:lnTo>
                  <a:lnTo>
                    <a:pt x="1212850" y="603250"/>
                  </a:lnTo>
                  <a:lnTo>
                    <a:pt x="1174750" y="603250"/>
                  </a:lnTo>
                  <a:lnTo>
                    <a:pt x="1174750" y="603250"/>
                  </a:lnTo>
                  <a:lnTo>
                    <a:pt x="1206500" y="723900"/>
                  </a:lnTo>
                  <a:lnTo>
                    <a:pt x="1187450" y="755650"/>
                  </a:lnTo>
                  <a:lnTo>
                    <a:pt x="1149350" y="781050"/>
                  </a:lnTo>
                  <a:lnTo>
                    <a:pt x="1174750" y="819150"/>
                  </a:lnTo>
                  <a:lnTo>
                    <a:pt x="1181100" y="850900"/>
                  </a:lnTo>
                  <a:lnTo>
                    <a:pt x="1162050" y="895350"/>
                  </a:lnTo>
                  <a:lnTo>
                    <a:pt x="1162050" y="920750"/>
                  </a:lnTo>
                  <a:lnTo>
                    <a:pt x="1295400" y="971550"/>
                  </a:lnTo>
                  <a:lnTo>
                    <a:pt x="1333500" y="946150"/>
                  </a:lnTo>
                  <a:lnTo>
                    <a:pt x="1358900" y="946150"/>
                  </a:lnTo>
                  <a:lnTo>
                    <a:pt x="1377950" y="996950"/>
                  </a:lnTo>
                  <a:lnTo>
                    <a:pt x="1390650" y="1028700"/>
                  </a:lnTo>
                  <a:lnTo>
                    <a:pt x="1498600" y="1098550"/>
                  </a:lnTo>
                  <a:lnTo>
                    <a:pt x="1524000" y="1111250"/>
                  </a:lnTo>
                  <a:lnTo>
                    <a:pt x="1581150" y="1123950"/>
                  </a:lnTo>
                  <a:lnTo>
                    <a:pt x="1562100" y="1149350"/>
                  </a:lnTo>
                  <a:lnTo>
                    <a:pt x="1562100" y="1181100"/>
                  </a:lnTo>
                  <a:lnTo>
                    <a:pt x="1619250" y="1187450"/>
                  </a:lnTo>
                  <a:lnTo>
                    <a:pt x="1676400" y="1187450"/>
                  </a:lnTo>
                  <a:lnTo>
                    <a:pt x="1866900" y="1181100"/>
                  </a:lnTo>
                  <a:lnTo>
                    <a:pt x="1911350" y="1130300"/>
                  </a:lnTo>
                  <a:lnTo>
                    <a:pt x="1892300" y="1041400"/>
                  </a:lnTo>
                  <a:lnTo>
                    <a:pt x="1892300" y="977900"/>
                  </a:lnTo>
                  <a:lnTo>
                    <a:pt x="1873250" y="971550"/>
                  </a:lnTo>
                  <a:lnTo>
                    <a:pt x="1854200" y="1047750"/>
                  </a:lnTo>
                  <a:lnTo>
                    <a:pt x="1809750" y="1047750"/>
                  </a:lnTo>
                  <a:lnTo>
                    <a:pt x="1797050" y="1041400"/>
                  </a:lnTo>
                  <a:lnTo>
                    <a:pt x="1797050" y="977900"/>
                  </a:lnTo>
                  <a:lnTo>
                    <a:pt x="1765300" y="1035050"/>
                  </a:lnTo>
                  <a:lnTo>
                    <a:pt x="1727200" y="1035050"/>
                  </a:lnTo>
                  <a:lnTo>
                    <a:pt x="1727200" y="996950"/>
                  </a:lnTo>
                  <a:lnTo>
                    <a:pt x="1746250" y="927100"/>
                  </a:lnTo>
                  <a:lnTo>
                    <a:pt x="1778000" y="857250"/>
                  </a:lnTo>
                  <a:lnTo>
                    <a:pt x="1841500" y="819150"/>
                  </a:lnTo>
                  <a:lnTo>
                    <a:pt x="1847850" y="787400"/>
                  </a:lnTo>
                  <a:lnTo>
                    <a:pt x="1822450" y="717550"/>
                  </a:lnTo>
                  <a:lnTo>
                    <a:pt x="1860550" y="673100"/>
                  </a:lnTo>
                  <a:lnTo>
                    <a:pt x="1879600" y="635000"/>
                  </a:lnTo>
                  <a:lnTo>
                    <a:pt x="1949450" y="679450"/>
                  </a:lnTo>
                  <a:lnTo>
                    <a:pt x="2038350" y="679450"/>
                  </a:lnTo>
                  <a:lnTo>
                    <a:pt x="2120900" y="685800"/>
                  </a:lnTo>
                  <a:lnTo>
                    <a:pt x="2159000" y="711200"/>
                  </a:lnTo>
                  <a:lnTo>
                    <a:pt x="2159000" y="774700"/>
                  </a:lnTo>
                  <a:lnTo>
                    <a:pt x="2178050" y="812800"/>
                  </a:lnTo>
                  <a:lnTo>
                    <a:pt x="2178050" y="831850"/>
                  </a:lnTo>
                  <a:lnTo>
                    <a:pt x="2171700" y="869950"/>
                  </a:lnTo>
                  <a:lnTo>
                    <a:pt x="2165350" y="939800"/>
                  </a:lnTo>
                  <a:lnTo>
                    <a:pt x="2152650" y="971550"/>
                  </a:lnTo>
                  <a:lnTo>
                    <a:pt x="2108200" y="1009650"/>
                  </a:lnTo>
                  <a:lnTo>
                    <a:pt x="2108200" y="1009650"/>
                  </a:lnTo>
                  <a:lnTo>
                    <a:pt x="2070100" y="1073150"/>
                  </a:lnTo>
                  <a:lnTo>
                    <a:pt x="2057400" y="1085850"/>
                  </a:lnTo>
                  <a:lnTo>
                    <a:pt x="2171700" y="1092200"/>
                  </a:lnTo>
                  <a:lnTo>
                    <a:pt x="2197100" y="1028700"/>
                  </a:lnTo>
                  <a:lnTo>
                    <a:pt x="2254250" y="1016000"/>
                  </a:lnTo>
                  <a:lnTo>
                    <a:pt x="2336800" y="1028700"/>
                  </a:lnTo>
                  <a:lnTo>
                    <a:pt x="2406650" y="1092200"/>
                  </a:lnTo>
                  <a:lnTo>
                    <a:pt x="2470150" y="1174750"/>
                  </a:lnTo>
                  <a:lnTo>
                    <a:pt x="2413000" y="1219200"/>
                  </a:lnTo>
                  <a:lnTo>
                    <a:pt x="2413000" y="1238250"/>
                  </a:lnTo>
                  <a:lnTo>
                    <a:pt x="2432050" y="1250950"/>
                  </a:lnTo>
                  <a:lnTo>
                    <a:pt x="2432050" y="1250950"/>
                  </a:lnTo>
                  <a:lnTo>
                    <a:pt x="2501900" y="1276350"/>
                  </a:lnTo>
                  <a:lnTo>
                    <a:pt x="2520950" y="1308100"/>
                  </a:lnTo>
                  <a:lnTo>
                    <a:pt x="2571750" y="1276350"/>
                  </a:lnTo>
                  <a:lnTo>
                    <a:pt x="2622550" y="1327150"/>
                  </a:lnTo>
                  <a:lnTo>
                    <a:pt x="2641600" y="1384300"/>
                  </a:lnTo>
                  <a:lnTo>
                    <a:pt x="2692400" y="1435100"/>
                  </a:lnTo>
                  <a:lnTo>
                    <a:pt x="2698750" y="1473200"/>
                  </a:lnTo>
                  <a:lnTo>
                    <a:pt x="2698750" y="1536700"/>
                  </a:lnTo>
                  <a:lnTo>
                    <a:pt x="2622550" y="1606550"/>
                  </a:lnTo>
                  <a:lnTo>
                    <a:pt x="2590800" y="1714500"/>
                  </a:lnTo>
                  <a:lnTo>
                    <a:pt x="2508250" y="1778000"/>
                  </a:lnTo>
                  <a:lnTo>
                    <a:pt x="2482850" y="1822450"/>
                  </a:lnTo>
                  <a:lnTo>
                    <a:pt x="2457450" y="1898650"/>
                  </a:lnTo>
                  <a:lnTo>
                    <a:pt x="2425700" y="1968500"/>
                  </a:lnTo>
                  <a:lnTo>
                    <a:pt x="2381250" y="2032000"/>
                  </a:lnTo>
                  <a:lnTo>
                    <a:pt x="2381250" y="2082800"/>
                  </a:lnTo>
                  <a:lnTo>
                    <a:pt x="2355850" y="2108200"/>
                  </a:lnTo>
                  <a:lnTo>
                    <a:pt x="2260600" y="2171700"/>
                  </a:lnTo>
                  <a:lnTo>
                    <a:pt x="2222500" y="2222500"/>
                  </a:lnTo>
                  <a:lnTo>
                    <a:pt x="2190750" y="2292350"/>
                  </a:lnTo>
                  <a:lnTo>
                    <a:pt x="2184400" y="2343150"/>
                  </a:lnTo>
                  <a:lnTo>
                    <a:pt x="2152650" y="2374900"/>
                  </a:lnTo>
                  <a:lnTo>
                    <a:pt x="2120900" y="2400300"/>
                  </a:lnTo>
                  <a:lnTo>
                    <a:pt x="2082800" y="2413000"/>
                  </a:lnTo>
                  <a:lnTo>
                    <a:pt x="2051050" y="2457450"/>
                  </a:lnTo>
                  <a:lnTo>
                    <a:pt x="2006600" y="2495550"/>
                  </a:lnTo>
                  <a:lnTo>
                    <a:pt x="1974850" y="2546350"/>
                  </a:lnTo>
                  <a:lnTo>
                    <a:pt x="1981200" y="2584450"/>
                  </a:lnTo>
                  <a:lnTo>
                    <a:pt x="1930400" y="2622550"/>
                  </a:lnTo>
                  <a:lnTo>
                    <a:pt x="1847850" y="2660650"/>
                  </a:lnTo>
                  <a:lnTo>
                    <a:pt x="1790700" y="2705100"/>
                  </a:lnTo>
                  <a:lnTo>
                    <a:pt x="1739900" y="2717800"/>
                  </a:lnTo>
                  <a:lnTo>
                    <a:pt x="1727200" y="2654300"/>
                  </a:lnTo>
                  <a:lnTo>
                    <a:pt x="1701800" y="2628900"/>
                  </a:lnTo>
                  <a:lnTo>
                    <a:pt x="1695450" y="2578100"/>
                  </a:lnTo>
                  <a:lnTo>
                    <a:pt x="1663700" y="2616200"/>
                  </a:lnTo>
                  <a:lnTo>
                    <a:pt x="1581150" y="2660650"/>
                  </a:lnTo>
                  <a:lnTo>
                    <a:pt x="1549400" y="2730500"/>
                  </a:lnTo>
                  <a:lnTo>
                    <a:pt x="1460500" y="2749550"/>
                  </a:lnTo>
                  <a:lnTo>
                    <a:pt x="1377950" y="2781300"/>
                  </a:lnTo>
                  <a:lnTo>
                    <a:pt x="1276350" y="2736850"/>
                  </a:lnTo>
                  <a:lnTo>
                    <a:pt x="1244600" y="2736850"/>
                  </a:lnTo>
                  <a:lnTo>
                    <a:pt x="1244600" y="2794000"/>
                  </a:lnTo>
                  <a:lnTo>
                    <a:pt x="1225550" y="2806700"/>
                  </a:lnTo>
                  <a:lnTo>
                    <a:pt x="1200150" y="2851150"/>
                  </a:lnTo>
                  <a:lnTo>
                    <a:pt x="1168400" y="2870200"/>
                  </a:lnTo>
                  <a:lnTo>
                    <a:pt x="1098550" y="2895600"/>
                  </a:lnTo>
                  <a:lnTo>
                    <a:pt x="990600" y="2882900"/>
                  </a:lnTo>
                  <a:close/>
                </a:path>
              </a:pathLst>
            </a:custGeom>
            <a:solidFill>
              <a:srgbClr val="FFC000">
                <a:alpha val="59000"/>
              </a:srgbClr>
            </a:solidFill>
            <a:ln>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sp>
        <p:nvSpPr>
          <p:cNvPr id="30" name="Rectangle 119"/>
          <p:cNvSpPr>
            <a:spLocks noChangeArrowheads="1"/>
          </p:cNvSpPr>
          <p:nvPr/>
        </p:nvSpPr>
        <p:spPr bwMode="auto">
          <a:xfrm>
            <a:off x="105472" y="821210"/>
            <a:ext cx="4847529" cy="269077"/>
          </a:xfrm>
          <a:prstGeom prst="rect">
            <a:avLst/>
          </a:prstGeom>
          <a:ln>
            <a:headEnd/>
            <a:tailEnd/>
          </a:ln>
        </p:spPr>
        <p:style>
          <a:lnRef idx="0">
            <a:schemeClr val="accent6"/>
          </a:lnRef>
          <a:fillRef idx="3">
            <a:schemeClr val="accent6"/>
          </a:fillRef>
          <a:effectRef idx="3">
            <a:schemeClr val="accent6"/>
          </a:effectRef>
          <a:fontRef idx="minor">
            <a:schemeClr val="lt1"/>
          </a:fontRef>
        </p:style>
        <p:txBody>
          <a:bodyPr wrap="none" anchor="ctr"/>
          <a:lstStyle/>
          <a:p>
            <a:pPr algn="ctr" defTabSz="1280160" fontAlgn="auto">
              <a:spcBef>
                <a:spcPts val="0"/>
              </a:spcBef>
              <a:spcAft>
                <a:spcPts val="0"/>
              </a:spcAft>
              <a:defRPr/>
            </a:pPr>
            <a:r>
              <a:rPr lang="ja-JP" altLang="en-US" sz="1200" dirty="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rPr>
              <a:t>◆石畳と淡い街灯のまちづくり（府内のモデル地区（</a:t>
            </a:r>
            <a:r>
              <a:rPr lang="en-US" altLang="ja-JP" sz="1200" dirty="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rPr>
              <a:t>6</a:t>
            </a:r>
            <a:r>
              <a:rPr lang="ja-JP" altLang="en-US" sz="1200" dirty="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rPr>
              <a:t>地区）で</a:t>
            </a:r>
            <a:r>
              <a:rPr lang="ja-JP" altLang="en-US" sz="1200" dirty="0" smtClean="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rPr>
              <a:t>展開</a:t>
            </a:r>
            <a:endParaRPr lang="ja-JP" altLang="en-US" sz="1200" dirty="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endParaRPr>
          </a:p>
        </p:txBody>
      </p:sp>
      <p:sp>
        <p:nvSpPr>
          <p:cNvPr id="4" name="角丸四角形 3"/>
          <p:cNvSpPr/>
          <p:nvPr/>
        </p:nvSpPr>
        <p:spPr>
          <a:xfrm>
            <a:off x="5169024" y="5727923"/>
            <a:ext cx="4608512" cy="144016"/>
          </a:xfrm>
          <a:prstGeom prst="roundRect">
            <a:avLst>
              <a:gd name="adj" fmla="val 8730"/>
            </a:avLst>
          </a:prstGeom>
        </p:spPr>
        <p:style>
          <a:lnRef idx="1">
            <a:schemeClr val="accent3"/>
          </a:lnRef>
          <a:fillRef idx="2">
            <a:schemeClr val="accent3"/>
          </a:fillRef>
          <a:effectRef idx="1">
            <a:schemeClr val="accent3"/>
          </a:effectRef>
          <a:fontRef idx="minor">
            <a:schemeClr val="dk1"/>
          </a:fontRef>
        </p:style>
        <p:txBody>
          <a:bodyPr rtlCol="0" anchor="ctr"/>
          <a:lstStyle/>
          <a:p>
            <a:r>
              <a:rPr kumimoji="1" lang="ja-JP" altLang="en-US" sz="900" dirty="0" err="1" smtClean="0"/>
              <a:t>ぐるりん</a:t>
            </a:r>
            <a:r>
              <a:rPr kumimoji="1" lang="ja-JP" altLang="en-US" sz="900" dirty="0" smtClean="0"/>
              <a:t>大阪ミュージアム：大阪ミュージアムの登録物を巡るおすすめ</a:t>
            </a:r>
            <a:r>
              <a:rPr kumimoji="1" lang="ja-JP" altLang="en-US" sz="900" dirty="0" smtClean="0">
                <a:latin typeface="ＭＳ Ｐゴシック" panose="020B0600070205080204" pitchFamily="50" charset="-128"/>
                <a:ea typeface="ＭＳ Ｐゴシック" panose="020B0600070205080204" pitchFamily="50" charset="-128"/>
              </a:rPr>
              <a:t>コース</a:t>
            </a:r>
            <a:r>
              <a:rPr kumimoji="1" lang="ja-JP" altLang="en-US" sz="900" dirty="0" smtClean="0"/>
              <a:t>（北摂）</a:t>
            </a:r>
            <a:endParaRPr kumimoji="1" lang="ja-JP" altLang="en-US" sz="900" dirty="0"/>
          </a:p>
        </p:txBody>
      </p:sp>
      <p:sp>
        <p:nvSpPr>
          <p:cNvPr id="32" name="正方形/長方形 31"/>
          <p:cNvSpPr/>
          <p:nvPr/>
        </p:nvSpPr>
        <p:spPr>
          <a:xfrm>
            <a:off x="5166209" y="5949279"/>
            <a:ext cx="4608512" cy="789539"/>
          </a:xfrm>
          <a:prstGeom prst="rect">
            <a:avLst/>
          </a:prstGeom>
          <a:noFill/>
          <a:ln>
            <a:noFill/>
          </a:ln>
          <a:effectLst/>
        </p:spPr>
        <p:style>
          <a:lnRef idx="1">
            <a:schemeClr val="accent3"/>
          </a:lnRef>
          <a:fillRef idx="2">
            <a:schemeClr val="accent3"/>
          </a:fillRef>
          <a:effectRef idx="1">
            <a:schemeClr val="accent3"/>
          </a:effectRef>
          <a:fontRef idx="minor">
            <a:schemeClr val="dk1"/>
          </a:fontRef>
        </p:style>
        <p:txBody>
          <a:bodyPr rtlCol="0" anchor="t"/>
          <a:lstStyle/>
          <a:p>
            <a:r>
              <a:rPr kumimoji="1" lang="ja-JP" altLang="en-US" sz="900" dirty="0" smtClean="0">
                <a:latin typeface="ＭＳ Ｐ明朝" panose="02020600040205080304" pitchFamily="18" charset="-128"/>
                <a:ea typeface="ＭＳ Ｐ明朝" panose="02020600040205080304" pitchFamily="18" charset="-128"/>
              </a:rPr>
              <a:t>・歴史と石仏、里山の風景コース　（阪急箕面駅～）</a:t>
            </a:r>
            <a:endParaRPr kumimoji="1" lang="en-US" altLang="ja-JP" sz="900" dirty="0" smtClean="0">
              <a:latin typeface="ＭＳ Ｐ明朝" panose="02020600040205080304" pitchFamily="18" charset="-128"/>
              <a:ea typeface="ＭＳ Ｐ明朝" panose="02020600040205080304" pitchFamily="18" charset="-128"/>
            </a:endParaRPr>
          </a:p>
          <a:p>
            <a:r>
              <a:rPr lang="ja-JP" altLang="en-US" sz="900" dirty="0" smtClean="0">
                <a:latin typeface="ＭＳ Ｐ明朝" panose="02020600040205080304" pitchFamily="18" charset="-128"/>
                <a:ea typeface="ＭＳ Ｐ明朝" panose="02020600040205080304" pitchFamily="18" charset="-128"/>
              </a:rPr>
              <a:t>・高山右近と大阪の戦国時代を歩むコース（阪急高槻駅～）</a:t>
            </a:r>
            <a:endParaRPr lang="en-US" altLang="ja-JP" sz="900" dirty="0" smtClean="0">
              <a:latin typeface="ＭＳ Ｐ明朝" panose="02020600040205080304" pitchFamily="18" charset="-128"/>
              <a:ea typeface="ＭＳ Ｐ明朝" panose="02020600040205080304" pitchFamily="18" charset="-128"/>
            </a:endParaRPr>
          </a:p>
          <a:p>
            <a:r>
              <a:rPr kumimoji="1" lang="ja-JP" altLang="en-US" sz="900" dirty="0" smtClean="0">
                <a:latin typeface="ＭＳ Ｐ明朝" panose="02020600040205080304" pitchFamily="18" charset="-128"/>
                <a:ea typeface="ＭＳ Ｐ明朝" panose="02020600040205080304" pitchFamily="18" charset="-128"/>
              </a:rPr>
              <a:t>・継体大王の足跡と水辺農空間のふれあい散策コース（阪急茨木市駅～）</a:t>
            </a:r>
            <a:endParaRPr kumimoji="1" lang="en-US" altLang="ja-JP" sz="900" dirty="0" smtClean="0">
              <a:latin typeface="ＭＳ Ｐ明朝" panose="02020600040205080304" pitchFamily="18" charset="-128"/>
              <a:ea typeface="ＭＳ Ｐ明朝" panose="02020600040205080304" pitchFamily="18" charset="-128"/>
            </a:endParaRPr>
          </a:p>
          <a:p>
            <a:r>
              <a:rPr lang="ja-JP" altLang="en-US" sz="900" dirty="0" smtClean="0">
                <a:latin typeface="ＭＳ Ｐ明朝" panose="02020600040205080304" pitchFamily="18" charset="-128"/>
                <a:ea typeface="ＭＳ Ｐ明朝" panose="02020600040205080304" pitchFamily="18" charset="-128"/>
              </a:rPr>
              <a:t>・史跡と桜をめぐる、五里山尾根・服部緑地コース（阪急関大前駅～）</a:t>
            </a:r>
            <a:endParaRPr lang="en-US" altLang="ja-JP" sz="900" dirty="0" smtClean="0">
              <a:latin typeface="ＭＳ Ｐ明朝" panose="02020600040205080304" pitchFamily="18" charset="-128"/>
              <a:ea typeface="ＭＳ Ｐ明朝" panose="02020600040205080304" pitchFamily="18" charset="-128"/>
            </a:endParaRPr>
          </a:p>
          <a:p>
            <a:r>
              <a:rPr kumimoji="1" lang="ja-JP" altLang="en-US" sz="900" dirty="0" smtClean="0">
                <a:latin typeface="ＭＳ Ｐ明朝" panose="02020600040205080304" pitchFamily="18" charset="-128"/>
                <a:ea typeface="ＭＳ Ｐ明朝" panose="02020600040205080304" pitchFamily="18" charset="-128"/>
              </a:rPr>
              <a:t>・文豪</a:t>
            </a:r>
            <a:r>
              <a:rPr kumimoji="1" lang="en-US" altLang="ja-JP" sz="900" dirty="0" smtClean="0">
                <a:latin typeface="ＭＳ Ｐ明朝" panose="02020600040205080304" pitchFamily="18" charset="-128"/>
                <a:ea typeface="ＭＳ Ｐ明朝" panose="02020600040205080304" pitchFamily="18" charset="-128"/>
              </a:rPr>
              <a:t>『</a:t>
            </a:r>
            <a:r>
              <a:rPr kumimoji="1" lang="ja-JP" altLang="en-US" sz="900" dirty="0" smtClean="0">
                <a:latin typeface="ＭＳ Ｐ明朝" panose="02020600040205080304" pitchFamily="18" charset="-128"/>
                <a:ea typeface="ＭＳ Ｐ明朝" panose="02020600040205080304" pitchFamily="18" charset="-128"/>
              </a:rPr>
              <a:t>川端康成</a:t>
            </a:r>
            <a:r>
              <a:rPr kumimoji="1" lang="en-US" altLang="ja-JP" sz="900" dirty="0" smtClean="0">
                <a:latin typeface="ＭＳ Ｐ明朝" panose="02020600040205080304" pitchFamily="18" charset="-128"/>
                <a:ea typeface="ＭＳ Ｐ明朝" panose="02020600040205080304" pitchFamily="18" charset="-128"/>
              </a:rPr>
              <a:t>』</a:t>
            </a:r>
            <a:r>
              <a:rPr kumimoji="1" lang="ja-JP" altLang="en-US" sz="900" dirty="0" smtClean="0">
                <a:latin typeface="ＭＳ Ｐ明朝" panose="02020600040205080304" pitchFamily="18" charset="-128"/>
                <a:ea typeface="ＭＳ Ｐ明朝" panose="02020600040205080304" pitchFamily="18" charset="-128"/>
              </a:rPr>
              <a:t>コース（阪急富田駅～）</a:t>
            </a:r>
            <a:endParaRPr kumimoji="1" lang="ja-JP" altLang="en-US" sz="900" dirty="0">
              <a:latin typeface="ＭＳ Ｐ明朝" panose="02020600040205080304" pitchFamily="18" charset="-128"/>
              <a:ea typeface="ＭＳ Ｐ明朝" panose="02020600040205080304" pitchFamily="18" charset="-128"/>
            </a:endParaRPr>
          </a:p>
        </p:txBody>
      </p:sp>
      <p:sp>
        <p:nvSpPr>
          <p:cNvPr id="13" name="スライド番号プレースホルダ 12"/>
          <p:cNvSpPr>
            <a:spLocks noGrp="1"/>
          </p:cNvSpPr>
          <p:nvPr>
            <p:ph type="sldNum" sz="quarter" idx="12"/>
          </p:nvPr>
        </p:nvSpPr>
        <p:spPr/>
        <p:txBody>
          <a:bodyPr/>
          <a:lstStyle/>
          <a:p>
            <a:fld id="{37EF5067-3AB7-4642-9103-42CBD40CC6D9}" type="slidenum">
              <a:rPr kumimoji="1" lang="ja-JP" altLang="en-US" smtClean="0"/>
              <a:pPr/>
              <a:t>135</a:t>
            </a:fld>
            <a:endParaRPr kumimoji="1" lang="ja-JP" altLang="en-US" dirty="0"/>
          </a:p>
        </p:txBody>
      </p:sp>
    </p:spTree>
    <p:extLst>
      <p:ext uri="{BB962C8B-B14F-4D97-AF65-F5344CB8AC3E}">
        <p14:creationId xmlns:p14="http://schemas.microsoft.com/office/powerpoint/2010/main" val="992153685"/>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1" name="Picture 3"/>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37803" y="2580903"/>
            <a:ext cx="4940749" cy="32716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Picture 2"/>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4935813" y="2615863"/>
            <a:ext cx="4964525" cy="3257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テキスト ボックス 9"/>
          <p:cNvSpPr txBox="1"/>
          <p:nvPr/>
        </p:nvSpPr>
        <p:spPr>
          <a:xfrm>
            <a:off x="135934" y="116632"/>
            <a:ext cx="4673050" cy="338554"/>
          </a:xfrm>
          <a:prstGeom prst="rect">
            <a:avLst/>
          </a:prstGeom>
          <a:noFill/>
        </p:spPr>
        <p:txBody>
          <a:bodyPr wrap="square" rtlCol="0">
            <a:spAutoFit/>
          </a:bodyPr>
          <a:lstStyle/>
          <a:p>
            <a:r>
              <a:rPr lang="ja-JP" altLang="en-US" sz="1600" dirty="0" smtClean="0"/>
              <a:t>大阪ミュージアム　</a:t>
            </a:r>
            <a:r>
              <a:rPr lang="en-US" altLang="ja-JP" sz="1600" dirty="0" smtClean="0"/>
              <a:t>『</a:t>
            </a:r>
            <a:r>
              <a:rPr lang="ja-JP" altLang="en-US" sz="1600" dirty="0" smtClean="0"/>
              <a:t>展示品</a:t>
            </a:r>
            <a:r>
              <a:rPr lang="en-US" altLang="ja-JP" sz="1600" dirty="0" smtClean="0"/>
              <a:t>』『</a:t>
            </a:r>
            <a:r>
              <a:rPr lang="ja-JP" altLang="en-US" sz="1600" dirty="0" smtClean="0"/>
              <a:t>館内催し</a:t>
            </a:r>
            <a:r>
              <a:rPr lang="en-US" altLang="ja-JP" sz="1600" dirty="0" smtClean="0"/>
              <a:t>』</a:t>
            </a:r>
            <a:r>
              <a:rPr lang="ja-JP" altLang="en-US" sz="1600" dirty="0"/>
              <a:t>　</a:t>
            </a:r>
            <a:r>
              <a:rPr lang="ja-JP" altLang="en-US" sz="1600" dirty="0" smtClean="0"/>
              <a:t>（２）</a:t>
            </a:r>
            <a:endParaRPr kumimoji="1" lang="ja-JP" altLang="en-US" sz="1600" dirty="0"/>
          </a:p>
        </p:txBody>
      </p:sp>
      <p:grpSp>
        <p:nvGrpSpPr>
          <p:cNvPr id="2" name="グループ化 8"/>
          <p:cNvGrpSpPr>
            <a:grpSpLocks noChangeAspect="1"/>
          </p:cNvGrpSpPr>
          <p:nvPr/>
        </p:nvGrpSpPr>
        <p:grpSpPr>
          <a:xfrm>
            <a:off x="2117299" y="584023"/>
            <a:ext cx="1252432" cy="1853552"/>
            <a:chOff x="3512840" y="188640"/>
            <a:chExt cx="4991100" cy="7386637"/>
          </a:xfrm>
        </p:grpSpPr>
        <p:pic>
          <p:nvPicPr>
            <p:cNvPr id="11" name="Picture 5"/>
            <p:cNvPicPr>
              <a:picLocks noChangeAspect="1" noChangeArrowheads="1"/>
            </p:cNvPicPr>
            <p:nvPr/>
          </p:nvPicPr>
          <p:blipFill>
            <a:blip r:embed="rId4" cstate="email"/>
            <a:srcRect/>
            <a:stretch>
              <a:fillRect/>
            </a:stretch>
          </p:blipFill>
          <p:spPr bwMode="auto">
            <a:xfrm>
              <a:off x="3512840" y="188640"/>
              <a:ext cx="4991100" cy="7386637"/>
            </a:xfrm>
            <a:prstGeom prst="rect">
              <a:avLst/>
            </a:prstGeom>
            <a:noFill/>
            <a:ln w="9525">
              <a:noFill/>
              <a:miter lim="800000"/>
              <a:headEnd/>
              <a:tailEnd/>
            </a:ln>
          </p:spPr>
        </p:pic>
        <p:sp>
          <p:nvSpPr>
            <p:cNvPr id="16" name="フリーフォーム 15"/>
            <p:cNvSpPr/>
            <p:nvPr/>
          </p:nvSpPr>
          <p:spPr>
            <a:xfrm>
              <a:off x="6988249" y="1793801"/>
              <a:ext cx="1441450" cy="2961697"/>
            </a:xfrm>
            <a:custGeom>
              <a:avLst/>
              <a:gdLst>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355600 w 1441450"/>
                <a:gd name="connsiteY205" fmla="*/ 89535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19100 w 1441450"/>
                <a:gd name="connsiteY206" fmla="*/ 85090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57200 w 1441450"/>
                <a:gd name="connsiteY206" fmla="*/ 76835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57200 w 1441450"/>
                <a:gd name="connsiteY206" fmla="*/ 768350 h 2933700"/>
                <a:gd name="connsiteX207" fmla="*/ 450850 w 1441450"/>
                <a:gd name="connsiteY207" fmla="*/ 76200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57200 w 1441450"/>
                <a:gd name="connsiteY206" fmla="*/ 768350 h 2933700"/>
                <a:gd name="connsiteX207" fmla="*/ 495300 w 1441450"/>
                <a:gd name="connsiteY207" fmla="*/ 70485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57200 w 1441450"/>
                <a:gd name="connsiteY206" fmla="*/ 768350 h 2933700"/>
                <a:gd name="connsiteX207" fmla="*/ 495300 w 1441450"/>
                <a:gd name="connsiteY207" fmla="*/ 704850 h 2933700"/>
                <a:gd name="connsiteX208" fmla="*/ 501650 w 1441450"/>
                <a:gd name="connsiteY208" fmla="*/ 68580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57200 w 1441450"/>
                <a:gd name="connsiteY206" fmla="*/ 768350 h 2933700"/>
                <a:gd name="connsiteX207" fmla="*/ 495300 w 1441450"/>
                <a:gd name="connsiteY207" fmla="*/ 704850 h 2933700"/>
                <a:gd name="connsiteX208" fmla="*/ 584200 w 1441450"/>
                <a:gd name="connsiteY208" fmla="*/ 63500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57200 w 1441450"/>
                <a:gd name="connsiteY206" fmla="*/ 768350 h 2933700"/>
                <a:gd name="connsiteX207" fmla="*/ 495300 w 1441450"/>
                <a:gd name="connsiteY207" fmla="*/ 704850 h 2933700"/>
                <a:gd name="connsiteX208" fmla="*/ 584200 w 1441450"/>
                <a:gd name="connsiteY208" fmla="*/ 635000 h 2933700"/>
                <a:gd name="connsiteX209" fmla="*/ 571500 w 1441450"/>
                <a:gd name="connsiteY209" fmla="*/ 62865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57200 w 1441450"/>
                <a:gd name="connsiteY206" fmla="*/ 768350 h 2933700"/>
                <a:gd name="connsiteX207" fmla="*/ 495300 w 1441450"/>
                <a:gd name="connsiteY207" fmla="*/ 704850 h 2933700"/>
                <a:gd name="connsiteX208" fmla="*/ 622300 w 1441450"/>
                <a:gd name="connsiteY208" fmla="*/ 590550 h 2933700"/>
                <a:gd name="connsiteX209" fmla="*/ 571500 w 1441450"/>
                <a:gd name="connsiteY209" fmla="*/ 62865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57200 w 1441450"/>
                <a:gd name="connsiteY206" fmla="*/ 768350 h 2933700"/>
                <a:gd name="connsiteX207" fmla="*/ 495300 w 1441450"/>
                <a:gd name="connsiteY207" fmla="*/ 704850 h 2933700"/>
                <a:gd name="connsiteX208" fmla="*/ 622300 w 1441450"/>
                <a:gd name="connsiteY208" fmla="*/ 590550 h 2933700"/>
                <a:gd name="connsiteX209" fmla="*/ 635000 w 1441450"/>
                <a:gd name="connsiteY209" fmla="*/ 577850 h 2933700"/>
                <a:gd name="connsiteX210" fmla="*/ 571500 w 1441450"/>
                <a:gd name="connsiteY210" fmla="*/ 62865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57200 w 1441450"/>
                <a:gd name="connsiteY206" fmla="*/ 768350 h 2933700"/>
                <a:gd name="connsiteX207" fmla="*/ 495300 w 1441450"/>
                <a:gd name="connsiteY207" fmla="*/ 704850 h 2933700"/>
                <a:gd name="connsiteX208" fmla="*/ 622300 w 1441450"/>
                <a:gd name="connsiteY208" fmla="*/ 590550 h 2933700"/>
                <a:gd name="connsiteX209" fmla="*/ 666750 w 1441450"/>
                <a:gd name="connsiteY209" fmla="*/ 520700 h 2933700"/>
                <a:gd name="connsiteX210" fmla="*/ 571500 w 1441450"/>
                <a:gd name="connsiteY210" fmla="*/ 62865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57200 w 1441450"/>
                <a:gd name="connsiteY206" fmla="*/ 768350 h 2933700"/>
                <a:gd name="connsiteX207" fmla="*/ 495300 w 1441450"/>
                <a:gd name="connsiteY207" fmla="*/ 704850 h 2933700"/>
                <a:gd name="connsiteX208" fmla="*/ 622300 w 1441450"/>
                <a:gd name="connsiteY208" fmla="*/ 590550 h 2933700"/>
                <a:gd name="connsiteX209" fmla="*/ 666750 w 1441450"/>
                <a:gd name="connsiteY209" fmla="*/ 520700 h 2933700"/>
                <a:gd name="connsiteX210" fmla="*/ 666750 w 1441450"/>
                <a:gd name="connsiteY210" fmla="*/ 501650 h 2933700"/>
                <a:gd name="connsiteX211" fmla="*/ 571500 w 1441450"/>
                <a:gd name="connsiteY211" fmla="*/ 62865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57200 w 1441450"/>
                <a:gd name="connsiteY206" fmla="*/ 768350 h 2933700"/>
                <a:gd name="connsiteX207" fmla="*/ 495300 w 1441450"/>
                <a:gd name="connsiteY207" fmla="*/ 704850 h 2933700"/>
                <a:gd name="connsiteX208" fmla="*/ 622300 w 1441450"/>
                <a:gd name="connsiteY208" fmla="*/ 590550 h 2933700"/>
                <a:gd name="connsiteX209" fmla="*/ 666750 w 1441450"/>
                <a:gd name="connsiteY209" fmla="*/ 520700 h 2933700"/>
                <a:gd name="connsiteX210" fmla="*/ 692150 w 1441450"/>
                <a:gd name="connsiteY210" fmla="*/ 444500 h 2933700"/>
                <a:gd name="connsiteX211" fmla="*/ 571500 w 1441450"/>
                <a:gd name="connsiteY211" fmla="*/ 62865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57200 w 1441450"/>
                <a:gd name="connsiteY206" fmla="*/ 768350 h 2933700"/>
                <a:gd name="connsiteX207" fmla="*/ 495300 w 1441450"/>
                <a:gd name="connsiteY207" fmla="*/ 704850 h 2933700"/>
                <a:gd name="connsiteX208" fmla="*/ 622300 w 1441450"/>
                <a:gd name="connsiteY208" fmla="*/ 590550 h 2933700"/>
                <a:gd name="connsiteX209" fmla="*/ 666750 w 1441450"/>
                <a:gd name="connsiteY209" fmla="*/ 520700 h 2933700"/>
                <a:gd name="connsiteX210" fmla="*/ 692150 w 1441450"/>
                <a:gd name="connsiteY210" fmla="*/ 444500 h 2933700"/>
                <a:gd name="connsiteX211" fmla="*/ 704850 w 1441450"/>
                <a:gd name="connsiteY211" fmla="*/ 438150 h 2933700"/>
                <a:gd name="connsiteX212" fmla="*/ 571500 w 1441450"/>
                <a:gd name="connsiteY212" fmla="*/ 62865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57200 w 1441450"/>
                <a:gd name="connsiteY206" fmla="*/ 768350 h 2933700"/>
                <a:gd name="connsiteX207" fmla="*/ 495300 w 1441450"/>
                <a:gd name="connsiteY207" fmla="*/ 704850 h 2933700"/>
                <a:gd name="connsiteX208" fmla="*/ 622300 w 1441450"/>
                <a:gd name="connsiteY208" fmla="*/ 590550 h 2933700"/>
                <a:gd name="connsiteX209" fmla="*/ 666750 w 1441450"/>
                <a:gd name="connsiteY209" fmla="*/ 520700 h 2933700"/>
                <a:gd name="connsiteX210" fmla="*/ 692150 w 1441450"/>
                <a:gd name="connsiteY210" fmla="*/ 444500 h 2933700"/>
                <a:gd name="connsiteX211" fmla="*/ 736600 w 1441450"/>
                <a:gd name="connsiteY211" fmla="*/ 368300 h 2933700"/>
                <a:gd name="connsiteX212" fmla="*/ 571500 w 1441450"/>
                <a:gd name="connsiteY212" fmla="*/ 62865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57200 w 1441450"/>
                <a:gd name="connsiteY206" fmla="*/ 768350 h 2933700"/>
                <a:gd name="connsiteX207" fmla="*/ 495300 w 1441450"/>
                <a:gd name="connsiteY207" fmla="*/ 704850 h 2933700"/>
                <a:gd name="connsiteX208" fmla="*/ 622300 w 1441450"/>
                <a:gd name="connsiteY208" fmla="*/ 590550 h 2933700"/>
                <a:gd name="connsiteX209" fmla="*/ 666750 w 1441450"/>
                <a:gd name="connsiteY209" fmla="*/ 520700 h 2933700"/>
                <a:gd name="connsiteX210" fmla="*/ 692150 w 1441450"/>
                <a:gd name="connsiteY210" fmla="*/ 444500 h 2933700"/>
                <a:gd name="connsiteX211" fmla="*/ 736600 w 1441450"/>
                <a:gd name="connsiteY211" fmla="*/ 368300 h 2933700"/>
                <a:gd name="connsiteX212" fmla="*/ 730250 w 1441450"/>
                <a:gd name="connsiteY212" fmla="*/ 355600 h 2933700"/>
                <a:gd name="connsiteX213" fmla="*/ 571500 w 1441450"/>
                <a:gd name="connsiteY213" fmla="*/ 62865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57200 w 1441450"/>
                <a:gd name="connsiteY206" fmla="*/ 768350 h 2933700"/>
                <a:gd name="connsiteX207" fmla="*/ 495300 w 1441450"/>
                <a:gd name="connsiteY207" fmla="*/ 704850 h 2933700"/>
                <a:gd name="connsiteX208" fmla="*/ 622300 w 1441450"/>
                <a:gd name="connsiteY208" fmla="*/ 590550 h 2933700"/>
                <a:gd name="connsiteX209" fmla="*/ 666750 w 1441450"/>
                <a:gd name="connsiteY209" fmla="*/ 520700 h 2933700"/>
                <a:gd name="connsiteX210" fmla="*/ 692150 w 1441450"/>
                <a:gd name="connsiteY210" fmla="*/ 444500 h 2933700"/>
                <a:gd name="connsiteX211" fmla="*/ 736600 w 1441450"/>
                <a:gd name="connsiteY211" fmla="*/ 368300 h 2933700"/>
                <a:gd name="connsiteX212" fmla="*/ 730250 w 1441450"/>
                <a:gd name="connsiteY212" fmla="*/ 355600 h 2933700"/>
                <a:gd name="connsiteX213" fmla="*/ 571500 w 1441450"/>
                <a:gd name="connsiteY213" fmla="*/ 62865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57200 w 1441450"/>
                <a:gd name="connsiteY206" fmla="*/ 768350 h 2933700"/>
                <a:gd name="connsiteX207" fmla="*/ 495300 w 1441450"/>
                <a:gd name="connsiteY207" fmla="*/ 704850 h 2933700"/>
                <a:gd name="connsiteX208" fmla="*/ 622300 w 1441450"/>
                <a:gd name="connsiteY208" fmla="*/ 590550 h 2933700"/>
                <a:gd name="connsiteX209" fmla="*/ 666750 w 1441450"/>
                <a:gd name="connsiteY209" fmla="*/ 520700 h 2933700"/>
                <a:gd name="connsiteX210" fmla="*/ 692150 w 1441450"/>
                <a:gd name="connsiteY210" fmla="*/ 444500 h 2933700"/>
                <a:gd name="connsiteX211" fmla="*/ 736600 w 1441450"/>
                <a:gd name="connsiteY211" fmla="*/ 368300 h 2933700"/>
                <a:gd name="connsiteX212" fmla="*/ 730250 w 1441450"/>
                <a:gd name="connsiteY212" fmla="*/ 355600 h 2933700"/>
                <a:gd name="connsiteX213" fmla="*/ 800100 w 1441450"/>
                <a:gd name="connsiteY213" fmla="*/ 266700 h 2933700"/>
                <a:gd name="connsiteX214" fmla="*/ 571500 w 1441450"/>
                <a:gd name="connsiteY214" fmla="*/ 62865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57200 w 1441450"/>
                <a:gd name="connsiteY206" fmla="*/ 768350 h 2933700"/>
                <a:gd name="connsiteX207" fmla="*/ 495300 w 1441450"/>
                <a:gd name="connsiteY207" fmla="*/ 704850 h 2933700"/>
                <a:gd name="connsiteX208" fmla="*/ 622300 w 1441450"/>
                <a:gd name="connsiteY208" fmla="*/ 590550 h 2933700"/>
                <a:gd name="connsiteX209" fmla="*/ 666750 w 1441450"/>
                <a:gd name="connsiteY209" fmla="*/ 520700 h 2933700"/>
                <a:gd name="connsiteX210" fmla="*/ 692150 w 1441450"/>
                <a:gd name="connsiteY210" fmla="*/ 444500 h 2933700"/>
                <a:gd name="connsiteX211" fmla="*/ 736600 w 1441450"/>
                <a:gd name="connsiteY211" fmla="*/ 368300 h 2933700"/>
                <a:gd name="connsiteX212" fmla="*/ 730250 w 1441450"/>
                <a:gd name="connsiteY212" fmla="*/ 355600 h 2933700"/>
                <a:gd name="connsiteX213" fmla="*/ 831850 w 1441450"/>
                <a:gd name="connsiteY213" fmla="*/ 209550 h 2933700"/>
                <a:gd name="connsiteX214" fmla="*/ 571500 w 1441450"/>
                <a:gd name="connsiteY214" fmla="*/ 62865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57200 w 1441450"/>
                <a:gd name="connsiteY206" fmla="*/ 768350 h 2933700"/>
                <a:gd name="connsiteX207" fmla="*/ 495300 w 1441450"/>
                <a:gd name="connsiteY207" fmla="*/ 704850 h 2933700"/>
                <a:gd name="connsiteX208" fmla="*/ 622300 w 1441450"/>
                <a:gd name="connsiteY208" fmla="*/ 590550 h 2933700"/>
                <a:gd name="connsiteX209" fmla="*/ 666750 w 1441450"/>
                <a:gd name="connsiteY209" fmla="*/ 520700 h 2933700"/>
                <a:gd name="connsiteX210" fmla="*/ 692150 w 1441450"/>
                <a:gd name="connsiteY210" fmla="*/ 444500 h 2933700"/>
                <a:gd name="connsiteX211" fmla="*/ 736600 w 1441450"/>
                <a:gd name="connsiteY211" fmla="*/ 368300 h 2933700"/>
                <a:gd name="connsiteX212" fmla="*/ 730250 w 1441450"/>
                <a:gd name="connsiteY212" fmla="*/ 355600 h 2933700"/>
                <a:gd name="connsiteX213" fmla="*/ 831850 w 1441450"/>
                <a:gd name="connsiteY213" fmla="*/ 209550 h 2933700"/>
                <a:gd name="connsiteX214" fmla="*/ 844550 w 1441450"/>
                <a:gd name="connsiteY214" fmla="*/ 203200 h 2933700"/>
                <a:gd name="connsiteX215" fmla="*/ 571500 w 1441450"/>
                <a:gd name="connsiteY215" fmla="*/ 62865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57200 w 1441450"/>
                <a:gd name="connsiteY206" fmla="*/ 768350 h 2933700"/>
                <a:gd name="connsiteX207" fmla="*/ 495300 w 1441450"/>
                <a:gd name="connsiteY207" fmla="*/ 704850 h 2933700"/>
                <a:gd name="connsiteX208" fmla="*/ 622300 w 1441450"/>
                <a:gd name="connsiteY208" fmla="*/ 590550 h 2933700"/>
                <a:gd name="connsiteX209" fmla="*/ 666750 w 1441450"/>
                <a:gd name="connsiteY209" fmla="*/ 520700 h 2933700"/>
                <a:gd name="connsiteX210" fmla="*/ 692150 w 1441450"/>
                <a:gd name="connsiteY210" fmla="*/ 444500 h 2933700"/>
                <a:gd name="connsiteX211" fmla="*/ 736600 w 1441450"/>
                <a:gd name="connsiteY211" fmla="*/ 368300 h 2933700"/>
                <a:gd name="connsiteX212" fmla="*/ 730250 w 1441450"/>
                <a:gd name="connsiteY212" fmla="*/ 355600 h 2933700"/>
                <a:gd name="connsiteX213" fmla="*/ 831850 w 1441450"/>
                <a:gd name="connsiteY213" fmla="*/ 209550 h 2933700"/>
                <a:gd name="connsiteX214" fmla="*/ 869950 w 1441450"/>
                <a:gd name="connsiteY214" fmla="*/ 152400 h 2933700"/>
                <a:gd name="connsiteX215" fmla="*/ 571500 w 1441450"/>
                <a:gd name="connsiteY215" fmla="*/ 62865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57200 w 1441450"/>
                <a:gd name="connsiteY206" fmla="*/ 768350 h 2933700"/>
                <a:gd name="connsiteX207" fmla="*/ 495300 w 1441450"/>
                <a:gd name="connsiteY207" fmla="*/ 704850 h 2933700"/>
                <a:gd name="connsiteX208" fmla="*/ 622300 w 1441450"/>
                <a:gd name="connsiteY208" fmla="*/ 590550 h 2933700"/>
                <a:gd name="connsiteX209" fmla="*/ 666750 w 1441450"/>
                <a:gd name="connsiteY209" fmla="*/ 520700 h 2933700"/>
                <a:gd name="connsiteX210" fmla="*/ 692150 w 1441450"/>
                <a:gd name="connsiteY210" fmla="*/ 444500 h 2933700"/>
                <a:gd name="connsiteX211" fmla="*/ 736600 w 1441450"/>
                <a:gd name="connsiteY211" fmla="*/ 368300 h 2933700"/>
                <a:gd name="connsiteX212" fmla="*/ 730250 w 1441450"/>
                <a:gd name="connsiteY212" fmla="*/ 355600 h 2933700"/>
                <a:gd name="connsiteX213" fmla="*/ 831850 w 1441450"/>
                <a:gd name="connsiteY213" fmla="*/ 209550 h 2933700"/>
                <a:gd name="connsiteX214" fmla="*/ 869950 w 1441450"/>
                <a:gd name="connsiteY214" fmla="*/ 152400 h 2933700"/>
                <a:gd name="connsiteX215" fmla="*/ 863600 w 1441450"/>
                <a:gd name="connsiteY215" fmla="*/ 139700 h 2933700"/>
                <a:gd name="connsiteX216" fmla="*/ 571500 w 1441450"/>
                <a:gd name="connsiteY216" fmla="*/ 62865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57200 w 1441450"/>
                <a:gd name="connsiteY206" fmla="*/ 768350 h 2933700"/>
                <a:gd name="connsiteX207" fmla="*/ 495300 w 1441450"/>
                <a:gd name="connsiteY207" fmla="*/ 704850 h 2933700"/>
                <a:gd name="connsiteX208" fmla="*/ 622300 w 1441450"/>
                <a:gd name="connsiteY208" fmla="*/ 590550 h 2933700"/>
                <a:gd name="connsiteX209" fmla="*/ 666750 w 1441450"/>
                <a:gd name="connsiteY209" fmla="*/ 520700 h 2933700"/>
                <a:gd name="connsiteX210" fmla="*/ 692150 w 1441450"/>
                <a:gd name="connsiteY210" fmla="*/ 444500 h 2933700"/>
                <a:gd name="connsiteX211" fmla="*/ 736600 w 1441450"/>
                <a:gd name="connsiteY211" fmla="*/ 368300 h 2933700"/>
                <a:gd name="connsiteX212" fmla="*/ 730250 w 1441450"/>
                <a:gd name="connsiteY212" fmla="*/ 355600 h 2933700"/>
                <a:gd name="connsiteX213" fmla="*/ 831850 w 1441450"/>
                <a:gd name="connsiteY213" fmla="*/ 209550 h 2933700"/>
                <a:gd name="connsiteX214" fmla="*/ 869950 w 1441450"/>
                <a:gd name="connsiteY214" fmla="*/ 152400 h 2933700"/>
                <a:gd name="connsiteX215" fmla="*/ 927100 w 1441450"/>
                <a:gd name="connsiteY215" fmla="*/ 82550 h 2933700"/>
                <a:gd name="connsiteX216" fmla="*/ 571500 w 1441450"/>
                <a:gd name="connsiteY216" fmla="*/ 628650 h 2933700"/>
                <a:gd name="connsiteX0" fmla="*/ 965200 w 1441450"/>
                <a:gd name="connsiteY0" fmla="*/ 0 h 2933700"/>
                <a:gd name="connsiteX1" fmla="*/ 965200 w 1441450"/>
                <a:gd name="connsiteY1" fmla="*/ 0 h 2933700"/>
                <a:gd name="connsiteX2" fmla="*/ 971550 w 1441450"/>
                <a:gd name="connsiteY2" fmla="*/ 101600 h 2933700"/>
                <a:gd name="connsiteX3" fmla="*/ 990600 w 1441450"/>
                <a:gd name="connsiteY3" fmla="*/ 120650 h 2933700"/>
                <a:gd name="connsiteX4" fmla="*/ 1022350 w 1441450"/>
                <a:gd name="connsiteY4" fmla="*/ 127000 h 2933700"/>
                <a:gd name="connsiteX5" fmla="*/ 1003300 w 1441450"/>
                <a:gd name="connsiteY5" fmla="*/ 120650 h 2933700"/>
                <a:gd name="connsiteX6" fmla="*/ 984250 w 1441450"/>
                <a:gd name="connsiteY6" fmla="*/ 101600 h 2933700"/>
                <a:gd name="connsiteX7" fmla="*/ 1022350 w 1441450"/>
                <a:gd name="connsiteY7" fmla="*/ 114300 h 2933700"/>
                <a:gd name="connsiteX8" fmla="*/ 1028700 w 1441450"/>
                <a:gd name="connsiteY8" fmla="*/ 152400 h 2933700"/>
                <a:gd name="connsiteX9" fmla="*/ 1028700 w 1441450"/>
                <a:gd name="connsiteY9" fmla="*/ 152400 h 2933700"/>
                <a:gd name="connsiteX10" fmla="*/ 1035050 w 1441450"/>
                <a:gd name="connsiteY10" fmla="*/ 228600 h 2933700"/>
                <a:gd name="connsiteX11" fmla="*/ 1035050 w 1441450"/>
                <a:gd name="connsiteY11" fmla="*/ 241300 h 2933700"/>
                <a:gd name="connsiteX12" fmla="*/ 1035050 w 1441450"/>
                <a:gd name="connsiteY12" fmla="*/ 260350 h 2933700"/>
                <a:gd name="connsiteX13" fmla="*/ 1041400 w 1441450"/>
                <a:gd name="connsiteY13" fmla="*/ 292100 h 2933700"/>
                <a:gd name="connsiteX14" fmla="*/ 1060450 w 1441450"/>
                <a:gd name="connsiteY14" fmla="*/ 304800 h 2933700"/>
                <a:gd name="connsiteX15" fmla="*/ 1117600 w 1441450"/>
                <a:gd name="connsiteY15" fmla="*/ 298450 h 2933700"/>
                <a:gd name="connsiteX16" fmla="*/ 1143000 w 1441450"/>
                <a:gd name="connsiteY16" fmla="*/ 311150 h 2933700"/>
                <a:gd name="connsiteX17" fmla="*/ 1168400 w 1441450"/>
                <a:gd name="connsiteY17" fmla="*/ 330200 h 2933700"/>
                <a:gd name="connsiteX18" fmla="*/ 1168400 w 1441450"/>
                <a:gd name="connsiteY18" fmla="*/ 349250 h 2933700"/>
                <a:gd name="connsiteX19" fmla="*/ 1212850 w 1441450"/>
                <a:gd name="connsiteY19" fmla="*/ 387350 h 2933700"/>
                <a:gd name="connsiteX20" fmla="*/ 1250950 w 1441450"/>
                <a:gd name="connsiteY20" fmla="*/ 419100 h 2933700"/>
                <a:gd name="connsiteX21" fmla="*/ 1250950 w 1441450"/>
                <a:gd name="connsiteY21" fmla="*/ 463550 h 2933700"/>
                <a:gd name="connsiteX22" fmla="*/ 1250950 w 1441450"/>
                <a:gd name="connsiteY22" fmla="*/ 501650 h 2933700"/>
                <a:gd name="connsiteX23" fmla="*/ 1282700 w 1441450"/>
                <a:gd name="connsiteY23" fmla="*/ 520700 h 2933700"/>
                <a:gd name="connsiteX24" fmla="*/ 1384300 w 1441450"/>
                <a:gd name="connsiteY24" fmla="*/ 654050 h 2933700"/>
                <a:gd name="connsiteX25" fmla="*/ 1384300 w 1441450"/>
                <a:gd name="connsiteY25" fmla="*/ 654050 h 2933700"/>
                <a:gd name="connsiteX26" fmla="*/ 1409700 w 1441450"/>
                <a:gd name="connsiteY26" fmla="*/ 704850 h 2933700"/>
                <a:gd name="connsiteX27" fmla="*/ 1441450 w 1441450"/>
                <a:gd name="connsiteY27" fmla="*/ 730250 h 2933700"/>
                <a:gd name="connsiteX28" fmla="*/ 1441450 w 1441450"/>
                <a:gd name="connsiteY28" fmla="*/ 742950 h 2933700"/>
                <a:gd name="connsiteX29" fmla="*/ 1403350 w 1441450"/>
                <a:gd name="connsiteY29" fmla="*/ 793750 h 2933700"/>
                <a:gd name="connsiteX30" fmla="*/ 1403350 w 1441450"/>
                <a:gd name="connsiteY30" fmla="*/ 812800 h 2933700"/>
                <a:gd name="connsiteX31" fmla="*/ 1403350 w 1441450"/>
                <a:gd name="connsiteY31" fmla="*/ 844550 h 2933700"/>
                <a:gd name="connsiteX32" fmla="*/ 1397000 w 1441450"/>
                <a:gd name="connsiteY32" fmla="*/ 869950 h 2933700"/>
                <a:gd name="connsiteX33" fmla="*/ 1358900 w 1441450"/>
                <a:gd name="connsiteY33" fmla="*/ 895350 h 2933700"/>
                <a:gd name="connsiteX34" fmla="*/ 1333500 w 1441450"/>
                <a:gd name="connsiteY34" fmla="*/ 920750 h 2933700"/>
                <a:gd name="connsiteX35" fmla="*/ 1308100 w 1441450"/>
                <a:gd name="connsiteY35" fmla="*/ 933450 h 2933700"/>
                <a:gd name="connsiteX36" fmla="*/ 1308100 w 1441450"/>
                <a:gd name="connsiteY36" fmla="*/ 952500 h 2933700"/>
                <a:gd name="connsiteX37" fmla="*/ 1289050 w 1441450"/>
                <a:gd name="connsiteY37" fmla="*/ 977900 h 2933700"/>
                <a:gd name="connsiteX38" fmla="*/ 1244600 w 1441450"/>
                <a:gd name="connsiteY38" fmla="*/ 977900 h 2933700"/>
                <a:gd name="connsiteX39" fmla="*/ 1206500 w 1441450"/>
                <a:gd name="connsiteY39" fmla="*/ 920750 h 2933700"/>
                <a:gd name="connsiteX40" fmla="*/ 1174750 w 1441450"/>
                <a:gd name="connsiteY40" fmla="*/ 990600 h 2933700"/>
                <a:gd name="connsiteX41" fmla="*/ 1162050 w 1441450"/>
                <a:gd name="connsiteY41" fmla="*/ 1066800 h 2933700"/>
                <a:gd name="connsiteX42" fmla="*/ 1168400 w 1441450"/>
                <a:gd name="connsiteY42" fmla="*/ 1111250 h 2933700"/>
                <a:gd name="connsiteX43" fmla="*/ 1200150 w 1441450"/>
                <a:gd name="connsiteY43" fmla="*/ 1149350 h 2933700"/>
                <a:gd name="connsiteX44" fmla="*/ 1155700 w 1441450"/>
                <a:gd name="connsiteY44" fmla="*/ 1187450 h 2933700"/>
                <a:gd name="connsiteX45" fmla="*/ 1155700 w 1441450"/>
                <a:gd name="connsiteY45" fmla="*/ 1206500 h 2933700"/>
                <a:gd name="connsiteX46" fmla="*/ 1123950 w 1441450"/>
                <a:gd name="connsiteY46" fmla="*/ 1219200 h 2933700"/>
                <a:gd name="connsiteX47" fmla="*/ 1111250 w 1441450"/>
                <a:gd name="connsiteY47" fmla="*/ 1219200 h 2933700"/>
                <a:gd name="connsiteX48" fmla="*/ 1104900 w 1441450"/>
                <a:gd name="connsiteY48" fmla="*/ 1257300 h 2933700"/>
                <a:gd name="connsiteX49" fmla="*/ 1073150 w 1441450"/>
                <a:gd name="connsiteY49" fmla="*/ 1270000 h 2933700"/>
                <a:gd name="connsiteX50" fmla="*/ 1073150 w 1441450"/>
                <a:gd name="connsiteY50" fmla="*/ 1289050 h 2933700"/>
                <a:gd name="connsiteX51" fmla="*/ 1085850 w 1441450"/>
                <a:gd name="connsiteY51" fmla="*/ 1327150 h 2933700"/>
                <a:gd name="connsiteX52" fmla="*/ 1092200 w 1441450"/>
                <a:gd name="connsiteY52" fmla="*/ 1352550 h 2933700"/>
                <a:gd name="connsiteX53" fmla="*/ 1117600 w 1441450"/>
                <a:gd name="connsiteY53" fmla="*/ 1428750 h 2933700"/>
                <a:gd name="connsiteX54" fmla="*/ 1117600 w 1441450"/>
                <a:gd name="connsiteY54" fmla="*/ 1466850 h 2933700"/>
                <a:gd name="connsiteX55" fmla="*/ 1111250 w 1441450"/>
                <a:gd name="connsiteY55" fmla="*/ 1473200 h 2933700"/>
                <a:gd name="connsiteX56" fmla="*/ 1085850 w 1441450"/>
                <a:gd name="connsiteY56" fmla="*/ 1504950 h 2933700"/>
                <a:gd name="connsiteX57" fmla="*/ 1060450 w 1441450"/>
                <a:gd name="connsiteY57" fmla="*/ 1549400 h 2933700"/>
                <a:gd name="connsiteX58" fmla="*/ 1022350 w 1441450"/>
                <a:gd name="connsiteY58" fmla="*/ 1568450 h 2933700"/>
                <a:gd name="connsiteX59" fmla="*/ 971550 w 1441450"/>
                <a:gd name="connsiteY59" fmla="*/ 1587500 h 2933700"/>
                <a:gd name="connsiteX60" fmla="*/ 920750 w 1441450"/>
                <a:gd name="connsiteY60" fmla="*/ 1644650 h 2933700"/>
                <a:gd name="connsiteX61" fmla="*/ 889000 w 1441450"/>
                <a:gd name="connsiteY61" fmla="*/ 1670050 h 2933700"/>
                <a:gd name="connsiteX62" fmla="*/ 895350 w 1441450"/>
                <a:gd name="connsiteY62" fmla="*/ 1689100 h 2933700"/>
                <a:gd name="connsiteX63" fmla="*/ 895350 w 1441450"/>
                <a:gd name="connsiteY63" fmla="*/ 1708150 h 2933700"/>
                <a:gd name="connsiteX64" fmla="*/ 882650 w 1441450"/>
                <a:gd name="connsiteY64" fmla="*/ 1739900 h 2933700"/>
                <a:gd name="connsiteX65" fmla="*/ 908050 w 1441450"/>
                <a:gd name="connsiteY65" fmla="*/ 1778000 h 2933700"/>
                <a:gd name="connsiteX66" fmla="*/ 958850 w 1441450"/>
                <a:gd name="connsiteY66" fmla="*/ 1841500 h 2933700"/>
                <a:gd name="connsiteX67" fmla="*/ 952500 w 1441450"/>
                <a:gd name="connsiteY67" fmla="*/ 1854200 h 2933700"/>
                <a:gd name="connsiteX68" fmla="*/ 939800 w 1441450"/>
                <a:gd name="connsiteY68" fmla="*/ 1885950 h 2933700"/>
                <a:gd name="connsiteX69" fmla="*/ 914400 w 1441450"/>
                <a:gd name="connsiteY69" fmla="*/ 1949450 h 2933700"/>
                <a:gd name="connsiteX70" fmla="*/ 914400 w 1441450"/>
                <a:gd name="connsiteY70" fmla="*/ 2006600 h 2933700"/>
                <a:gd name="connsiteX71" fmla="*/ 895350 w 1441450"/>
                <a:gd name="connsiteY71" fmla="*/ 2038350 h 2933700"/>
                <a:gd name="connsiteX72" fmla="*/ 889000 w 1441450"/>
                <a:gd name="connsiteY72" fmla="*/ 2076450 h 2933700"/>
                <a:gd name="connsiteX73" fmla="*/ 857250 w 1441450"/>
                <a:gd name="connsiteY73" fmla="*/ 2101850 h 2933700"/>
                <a:gd name="connsiteX74" fmla="*/ 857250 w 1441450"/>
                <a:gd name="connsiteY74" fmla="*/ 2139950 h 2933700"/>
                <a:gd name="connsiteX75" fmla="*/ 857250 w 1441450"/>
                <a:gd name="connsiteY75" fmla="*/ 2178050 h 2933700"/>
                <a:gd name="connsiteX76" fmla="*/ 850900 w 1441450"/>
                <a:gd name="connsiteY76" fmla="*/ 2241550 h 2933700"/>
                <a:gd name="connsiteX77" fmla="*/ 819150 w 1441450"/>
                <a:gd name="connsiteY77" fmla="*/ 2266950 h 2933700"/>
                <a:gd name="connsiteX78" fmla="*/ 819150 w 1441450"/>
                <a:gd name="connsiteY78" fmla="*/ 2311400 h 2933700"/>
                <a:gd name="connsiteX79" fmla="*/ 825500 w 1441450"/>
                <a:gd name="connsiteY79" fmla="*/ 2336800 h 2933700"/>
                <a:gd name="connsiteX80" fmla="*/ 806450 w 1441450"/>
                <a:gd name="connsiteY80" fmla="*/ 2425700 h 2933700"/>
                <a:gd name="connsiteX81" fmla="*/ 793750 w 1441450"/>
                <a:gd name="connsiteY81" fmla="*/ 2463800 h 2933700"/>
                <a:gd name="connsiteX82" fmla="*/ 774700 w 1441450"/>
                <a:gd name="connsiteY82" fmla="*/ 2489200 h 2933700"/>
                <a:gd name="connsiteX83" fmla="*/ 755650 w 1441450"/>
                <a:gd name="connsiteY83" fmla="*/ 2508250 h 2933700"/>
                <a:gd name="connsiteX84" fmla="*/ 755650 w 1441450"/>
                <a:gd name="connsiteY84" fmla="*/ 2533650 h 2933700"/>
                <a:gd name="connsiteX85" fmla="*/ 768350 w 1441450"/>
                <a:gd name="connsiteY85" fmla="*/ 2559050 h 2933700"/>
                <a:gd name="connsiteX86" fmla="*/ 800100 w 1441450"/>
                <a:gd name="connsiteY86" fmla="*/ 2559050 h 2933700"/>
                <a:gd name="connsiteX87" fmla="*/ 850900 w 1441450"/>
                <a:gd name="connsiteY87" fmla="*/ 2546350 h 2933700"/>
                <a:gd name="connsiteX88" fmla="*/ 920750 w 1441450"/>
                <a:gd name="connsiteY88" fmla="*/ 2546350 h 2933700"/>
                <a:gd name="connsiteX89" fmla="*/ 946150 w 1441450"/>
                <a:gd name="connsiteY89" fmla="*/ 2590800 h 2933700"/>
                <a:gd name="connsiteX90" fmla="*/ 952500 w 1441450"/>
                <a:gd name="connsiteY90" fmla="*/ 2641600 h 2933700"/>
                <a:gd name="connsiteX91" fmla="*/ 958850 w 1441450"/>
                <a:gd name="connsiteY91" fmla="*/ 2667000 h 2933700"/>
                <a:gd name="connsiteX92" fmla="*/ 958850 w 1441450"/>
                <a:gd name="connsiteY92" fmla="*/ 2698750 h 2933700"/>
                <a:gd name="connsiteX93" fmla="*/ 984250 w 1441450"/>
                <a:gd name="connsiteY93" fmla="*/ 2724150 h 2933700"/>
                <a:gd name="connsiteX94" fmla="*/ 984250 w 1441450"/>
                <a:gd name="connsiteY94" fmla="*/ 2736850 h 2933700"/>
                <a:gd name="connsiteX95" fmla="*/ 977900 w 1441450"/>
                <a:gd name="connsiteY95" fmla="*/ 2774950 h 2933700"/>
                <a:gd name="connsiteX96" fmla="*/ 952500 w 1441450"/>
                <a:gd name="connsiteY96" fmla="*/ 2774950 h 2933700"/>
                <a:gd name="connsiteX97" fmla="*/ 908050 w 1441450"/>
                <a:gd name="connsiteY97" fmla="*/ 2787650 h 2933700"/>
                <a:gd name="connsiteX98" fmla="*/ 908050 w 1441450"/>
                <a:gd name="connsiteY98" fmla="*/ 2838450 h 2933700"/>
                <a:gd name="connsiteX99" fmla="*/ 908050 w 1441450"/>
                <a:gd name="connsiteY99" fmla="*/ 2851150 h 2933700"/>
                <a:gd name="connsiteX100" fmla="*/ 901700 w 1441450"/>
                <a:gd name="connsiteY100" fmla="*/ 2870200 h 2933700"/>
                <a:gd name="connsiteX101" fmla="*/ 857250 w 1441450"/>
                <a:gd name="connsiteY101" fmla="*/ 2895600 h 2933700"/>
                <a:gd name="connsiteX102" fmla="*/ 844550 w 1441450"/>
                <a:gd name="connsiteY102" fmla="*/ 2901950 h 2933700"/>
                <a:gd name="connsiteX103" fmla="*/ 819150 w 1441450"/>
                <a:gd name="connsiteY103" fmla="*/ 2921000 h 2933700"/>
                <a:gd name="connsiteX104" fmla="*/ 812800 w 1441450"/>
                <a:gd name="connsiteY104" fmla="*/ 2933700 h 2933700"/>
                <a:gd name="connsiteX105" fmla="*/ 685800 w 1441450"/>
                <a:gd name="connsiteY105" fmla="*/ 2863850 h 2933700"/>
                <a:gd name="connsiteX106" fmla="*/ 641350 w 1441450"/>
                <a:gd name="connsiteY106" fmla="*/ 2851150 h 2933700"/>
                <a:gd name="connsiteX107" fmla="*/ 584200 w 1441450"/>
                <a:gd name="connsiteY107" fmla="*/ 2819400 h 2933700"/>
                <a:gd name="connsiteX108" fmla="*/ 565150 w 1441450"/>
                <a:gd name="connsiteY108" fmla="*/ 2781300 h 2933700"/>
                <a:gd name="connsiteX109" fmla="*/ 533400 w 1441450"/>
                <a:gd name="connsiteY109" fmla="*/ 2781300 h 2933700"/>
                <a:gd name="connsiteX110" fmla="*/ 463550 w 1441450"/>
                <a:gd name="connsiteY110" fmla="*/ 2711450 h 2933700"/>
                <a:gd name="connsiteX111" fmla="*/ 450850 w 1441450"/>
                <a:gd name="connsiteY111" fmla="*/ 2692400 h 2933700"/>
                <a:gd name="connsiteX112" fmla="*/ 431800 w 1441450"/>
                <a:gd name="connsiteY112" fmla="*/ 2711450 h 2933700"/>
                <a:gd name="connsiteX113" fmla="*/ 361950 w 1441450"/>
                <a:gd name="connsiteY113" fmla="*/ 2730500 h 2933700"/>
                <a:gd name="connsiteX114" fmla="*/ 292100 w 1441450"/>
                <a:gd name="connsiteY114" fmla="*/ 2724150 h 2933700"/>
                <a:gd name="connsiteX115" fmla="*/ 285750 w 1441450"/>
                <a:gd name="connsiteY115" fmla="*/ 2711450 h 2933700"/>
                <a:gd name="connsiteX116" fmla="*/ 228600 w 1441450"/>
                <a:gd name="connsiteY116" fmla="*/ 2686050 h 2933700"/>
                <a:gd name="connsiteX117" fmla="*/ 203200 w 1441450"/>
                <a:gd name="connsiteY117" fmla="*/ 2667000 h 2933700"/>
                <a:gd name="connsiteX118" fmla="*/ 203200 w 1441450"/>
                <a:gd name="connsiteY118" fmla="*/ 2667000 h 2933700"/>
                <a:gd name="connsiteX119" fmla="*/ 209550 w 1441450"/>
                <a:gd name="connsiteY119" fmla="*/ 2603500 h 2933700"/>
                <a:gd name="connsiteX120" fmla="*/ 215900 w 1441450"/>
                <a:gd name="connsiteY120" fmla="*/ 2578100 h 2933700"/>
                <a:gd name="connsiteX121" fmla="*/ 254000 w 1441450"/>
                <a:gd name="connsiteY121" fmla="*/ 2571750 h 2933700"/>
                <a:gd name="connsiteX122" fmla="*/ 260350 w 1441450"/>
                <a:gd name="connsiteY122" fmla="*/ 2559050 h 2933700"/>
                <a:gd name="connsiteX123" fmla="*/ 228600 w 1441450"/>
                <a:gd name="connsiteY123" fmla="*/ 2495550 h 2933700"/>
                <a:gd name="connsiteX124" fmla="*/ 209550 w 1441450"/>
                <a:gd name="connsiteY124" fmla="*/ 2476500 h 2933700"/>
                <a:gd name="connsiteX125" fmla="*/ 165100 w 1441450"/>
                <a:gd name="connsiteY125" fmla="*/ 2470150 h 2933700"/>
                <a:gd name="connsiteX126" fmla="*/ 120650 w 1441450"/>
                <a:gd name="connsiteY126" fmla="*/ 2470150 h 2933700"/>
                <a:gd name="connsiteX127" fmla="*/ 107950 w 1441450"/>
                <a:gd name="connsiteY127" fmla="*/ 2470150 h 2933700"/>
                <a:gd name="connsiteX128" fmla="*/ 95250 w 1441450"/>
                <a:gd name="connsiteY128" fmla="*/ 2432050 h 2933700"/>
                <a:gd name="connsiteX129" fmla="*/ 88900 w 1441450"/>
                <a:gd name="connsiteY129" fmla="*/ 2413000 h 2933700"/>
                <a:gd name="connsiteX130" fmla="*/ 95250 w 1441450"/>
                <a:gd name="connsiteY130" fmla="*/ 2400300 h 2933700"/>
                <a:gd name="connsiteX131" fmla="*/ 133350 w 1441450"/>
                <a:gd name="connsiteY131" fmla="*/ 2400300 h 2933700"/>
                <a:gd name="connsiteX132" fmla="*/ 146050 w 1441450"/>
                <a:gd name="connsiteY132" fmla="*/ 2413000 h 2933700"/>
                <a:gd name="connsiteX133" fmla="*/ 171450 w 1441450"/>
                <a:gd name="connsiteY133" fmla="*/ 2381250 h 2933700"/>
                <a:gd name="connsiteX134" fmla="*/ 177800 w 1441450"/>
                <a:gd name="connsiteY134" fmla="*/ 2355850 h 2933700"/>
                <a:gd name="connsiteX135" fmla="*/ 177800 w 1441450"/>
                <a:gd name="connsiteY135" fmla="*/ 2298700 h 2933700"/>
                <a:gd name="connsiteX136" fmla="*/ 120650 w 1441450"/>
                <a:gd name="connsiteY136" fmla="*/ 2286000 h 2933700"/>
                <a:gd name="connsiteX137" fmla="*/ 82550 w 1441450"/>
                <a:gd name="connsiteY137" fmla="*/ 2247900 h 2933700"/>
                <a:gd name="connsiteX138" fmla="*/ 44450 w 1441450"/>
                <a:gd name="connsiteY138" fmla="*/ 2190750 h 2933700"/>
                <a:gd name="connsiteX139" fmla="*/ 44450 w 1441450"/>
                <a:gd name="connsiteY139" fmla="*/ 2139950 h 2933700"/>
                <a:gd name="connsiteX140" fmla="*/ 50800 w 1441450"/>
                <a:gd name="connsiteY140" fmla="*/ 2120900 h 2933700"/>
                <a:gd name="connsiteX141" fmla="*/ 50800 w 1441450"/>
                <a:gd name="connsiteY141" fmla="*/ 2095500 h 2933700"/>
                <a:gd name="connsiteX142" fmla="*/ 50800 w 1441450"/>
                <a:gd name="connsiteY142" fmla="*/ 2076450 h 2933700"/>
                <a:gd name="connsiteX143" fmla="*/ 50800 w 1441450"/>
                <a:gd name="connsiteY143" fmla="*/ 2063750 h 2933700"/>
                <a:gd name="connsiteX144" fmla="*/ 63500 w 1441450"/>
                <a:gd name="connsiteY144" fmla="*/ 2051050 h 2933700"/>
                <a:gd name="connsiteX145" fmla="*/ 25400 w 1441450"/>
                <a:gd name="connsiteY145" fmla="*/ 2000250 h 2933700"/>
                <a:gd name="connsiteX146" fmla="*/ 31750 w 1441450"/>
                <a:gd name="connsiteY146" fmla="*/ 1974850 h 2933700"/>
                <a:gd name="connsiteX147" fmla="*/ 38100 w 1441450"/>
                <a:gd name="connsiteY147" fmla="*/ 1955800 h 2933700"/>
                <a:gd name="connsiteX148" fmla="*/ 63500 w 1441450"/>
                <a:gd name="connsiteY148" fmla="*/ 1917700 h 2933700"/>
                <a:gd name="connsiteX149" fmla="*/ 69850 w 1441450"/>
                <a:gd name="connsiteY149" fmla="*/ 1866900 h 2933700"/>
                <a:gd name="connsiteX150" fmla="*/ 76200 w 1441450"/>
                <a:gd name="connsiteY150" fmla="*/ 1841500 h 2933700"/>
                <a:gd name="connsiteX151" fmla="*/ 82550 w 1441450"/>
                <a:gd name="connsiteY151" fmla="*/ 1816100 h 2933700"/>
                <a:gd name="connsiteX152" fmla="*/ 101600 w 1441450"/>
                <a:gd name="connsiteY152" fmla="*/ 1809750 h 2933700"/>
                <a:gd name="connsiteX153" fmla="*/ 139700 w 1441450"/>
                <a:gd name="connsiteY153" fmla="*/ 1809750 h 2933700"/>
                <a:gd name="connsiteX154" fmla="*/ 171450 w 1441450"/>
                <a:gd name="connsiteY154" fmla="*/ 1809750 h 2933700"/>
                <a:gd name="connsiteX155" fmla="*/ 190500 w 1441450"/>
                <a:gd name="connsiteY155" fmla="*/ 1790700 h 2933700"/>
                <a:gd name="connsiteX156" fmla="*/ 215900 w 1441450"/>
                <a:gd name="connsiteY156" fmla="*/ 1771650 h 2933700"/>
                <a:gd name="connsiteX157" fmla="*/ 215900 w 1441450"/>
                <a:gd name="connsiteY157" fmla="*/ 1752600 h 2933700"/>
                <a:gd name="connsiteX158" fmla="*/ 222250 w 1441450"/>
                <a:gd name="connsiteY158" fmla="*/ 1727200 h 2933700"/>
                <a:gd name="connsiteX159" fmla="*/ 241300 w 1441450"/>
                <a:gd name="connsiteY159" fmla="*/ 1708150 h 2933700"/>
                <a:gd name="connsiteX160" fmla="*/ 285750 w 1441450"/>
                <a:gd name="connsiteY160" fmla="*/ 1695450 h 2933700"/>
                <a:gd name="connsiteX161" fmla="*/ 292100 w 1441450"/>
                <a:gd name="connsiteY161" fmla="*/ 1689100 h 2933700"/>
                <a:gd name="connsiteX162" fmla="*/ 292100 w 1441450"/>
                <a:gd name="connsiteY162" fmla="*/ 1663700 h 2933700"/>
                <a:gd name="connsiteX163" fmla="*/ 311150 w 1441450"/>
                <a:gd name="connsiteY163" fmla="*/ 1625600 h 2933700"/>
                <a:gd name="connsiteX164" fmla="*/ 311150 w 1441450"/>
                <a:gd name="connsiteY164" fmla="*/ 1581150 h 2933700"/>
                <a:gd name="connsiteX165" fmla="*/ 336550 w 1441450"/>
                <a:gd name="connsiteY165" fmla="*/ 1549400 h 2933700"/>
                <a:gd name="connsiteX166" fmla="*/ 311150 w 1441450"/>
                <a:gd name="connsiteY166" fmla="*/ 1555750 h 2933700"/>
                <a:gd name="connsiteX167" fmla="*/ 279400 w 1441450"/>
                <a:gd name="connsiteY167" fmla="*/ 1555750 h 2933700"/>
                <a:gd name="connsiteX168" fmla="*/ 241300 w 1441450"/>
                <a:gd name="connsiteY168" fmla="*/ 1574800 h 2933700"/>
                <a:gd name="connsiteX169" fmla="*/ 228600 w 1441450"/>
                <a:gd name="connsiteY169" fmla="*/ 1581150 h 2933700"/>
                <a:gd name="connsiteX170" fmla="*/ 228600 w 1441450"/>
                <a:gd name="connsiteY170" fmla="*/ 1549400 h 2933700"/>
                <a:gd name="connsiteX171" fmla="*/ 241300 w 1441450"/>
                <a:gd name="connsiteY171" fmla="*/ 1536700 h 2933700"/>
                <a:gd name="connsiteX172" fmla="*/ 228600 w 1441450"/>
                <a:gd name="connsiteY172" fmla="*/ 1504950 h 2933700"/>
                <a:gd name="connsiteX173" fmla="*/ 215900 w 1441450"/>
                <a:gd name="connsiteY173" fmla="*/ 1498600 h 2933700"/>
                <a:gd name="connsiteX174" fmla="*/ 190500 w 1441450"/>
                <a:gd name="connsiteY174" fmla="*/ 1524000 h 2933700"/>
                <a:gd name="connsiteX175" fmla="*/ 177800 w 1441450"/>
                <a:gd name="connsiteY175" fmla="*/ 1536700 h 2933700"/>
                <a:gd name="connsiteX176" fmla="*/ 158750 w 1441450"/>
                <a:gd name="connsiteY176" fmla="*/ 1536700 h 2933700"/>
                <a:gd name="connsiteX177" fmla="*/ 177800 w 1441450"/>
                <a:gd name="connsiteY177" fmla="*/ 1574800 h 2933700"/>
                <a:gd name="connsiteX178" fmla="*/ 139700 w 1441450"/>
                <a:gd name="connsiteY178" fmla="*/ 1593850 h 2933700"/>
                <a:gd name="connsiteX179" fmla="*/ 101600 w 1441450"/>
                <a:gd name="connsiteY179" fmla="*/ 1593850 h 2933700"/>
                <a:gd name="connsiteX180" fmla="*/ 76200 w 1441450"/>
                <a:gd name="connsiteY180" fmla="*/ 1581150 h 2933700"/>
                <a:gd name="connsiteX181" fmla="*/ 76200 w 1441450"/>
                <a:gd name="connsiteY181" fmla="*/ 1549400 h 2933700"/>
                <a:gd name="connsiteX182" fmla="*/ 50800 w 1441450"/>
                <a:gd name="connsiteY182" fmla="*/ 1504950 h 2933700"/>
                <a:gd name="connsiteX183" fmla="*/ 25400 w 1441450"/>
                <a:gd name="connsiteY183" fmla="*/ 1473200 h 2933700"/>
                <a:gd name="connsiteX184" fmla="*/ 25400 w 1441450"/>
                <a:gd name="connsiteY184" fmla="*/ 1447800 h 2933700"/>
                <a:gd name="connsiteX185" fmla="*/ 6350 w 1441450"/>
                <a:gd name="connsiteY185" fmla="*/ 1435100 h 2933700"/>
                <a:gd name="connsiteX186" fmla="*/ 0 w 1441450"/>
                <a:gd name="connsiteY186" fmla="*/ 1403350 h 2933700"/>
                <a:gd name="connsiteX187" fmla="*/ 0 w 1441450"/>
                <a:gd name="connsiteY187" fmla="*/ 1377950 h 2933700"/>
                <a:gd name="connsiteX188" fmla="*/ 19050 w 1441450"/>
                <a:gd name="connsiteY188" fmla="*/ 1365250 h 2933700"/>
                <a:gd name="connsiteX189" fmla="*/ 25400 w 1441450"/>
                <a:gd name="connsiteY189" fmla="*/ 1339850 h 2933700"/>
                <a:gd name="connsiteX190" fmla="*/ 31750 w 1441450"/>
                <a:gd name="connsiteY190" fmla="*/ 1339850 h 2933700"/>
                <a:gd name="connsiteX191" fmla="*/ 44450 w 1441450"/>
                <a:gd name="connsiteY191" fmla="*/ 1327150 h 2933700"/>
                <a:gd name="connsiteX192" fmla="*/ 25400 w 1441450"/>
                <a:gd name="connsiteY192" fmla="*/ 1295400 h 2933700"/>
                <a:gd name="connsiteX193" fmla="*/ 0 w 1441450"/>
                <a:gd name="connsiteY193" fmla="*/ 1276350 h 2933700"/>
                <a:gd name="connsiteX194" fmla="*/ 0 w 1441450"/>
                <a:gd name="connsiteY194" fmla="*/ 1244600 h 2933700"/>
                <a:gd name="connsiteX195" fmla="*/ 19050 w 1441450"/>
                <a:gd name="connsiteY195" fmla="*/ 1219200 h 2933700"/>
                <a:gd name="connsiteX196" fmla="*/ 19050 w 1441450"/>
                <a:gd name="connsiteY196" fmla="*/ 1200150 h 2933700"/>
                <a:gd name="connsiteX197" fmla="*/ 31750 w 1441450"/>
                <a:gd name="connsiteY197" fmla="*/ 1181100 h 2933700"/>
                <a:gd name="connsiteX198" fmla="*/ 82550 w 1441450"/>
                <a:gd name="connsiteY198" fmla="*/ 1174750 h 2933700"/>
                <a:gd name="connsiteX199" fmla="*/ 127000 w 1441450"/>
                <a:gd name="connsiteY199" fmla="*/ 1155700 h 2933700"/>
                <a:gd name="connsiteX200" fmla="*/ 241300 w 1441450"/>
                <a:gd name="connsiteY200" fmla="*/ 1073150 h 2933700"/>
                <a:gd name="connsiteX201" fmla="*/ 292100 w 1441450"/>
                <a:gd name="connsiteY201" fmla="*/ 996950 h 2933700"/>
                <a:gd name="connsiteX202" fmla="*/ 330200 w 1441450"/>
                <a:gd name="connsiteY202" fmla="*/ 977900 h 2933700"/>
                <a:gd name="connsiteX203" fmla="*/ 342900 w 1441450"/>
                <a:gd name="connsiteY203" fmla="*/ 946150 h 2933700"/>
                <a:gd name="connsiteX204" fmla="*/ 355600 w 1441450"/>
                <a:gd name="connsiteY204" fmla="*/ 914400 h 2933700"/>
                <a:gd name="connsiteX205" fmla="*/ 425450 w 1441450"/>
                <a:gd name="connsiteY205" fmla="*/ 863600 h 2933700"/>
                <a:gd name="connsiteX206" fmla="*/ 457200 w 1441450"/>
                <a:gd name="connsiteY206" fmla="*/ 768350 h 2933700"/>
                <a:gd name="connsiteX207" fmla="*/ 495300 w 1441450"/>
                <a:gd name="connsiteY207" fmla="*/ 704850 h 2933700"/>
                <a:gd name="connsiteX208" fmla="*/ 622300 w 1441450"/>
                <a:gd name="connsiteY208" fmla="*/ 590550 h 2933700"/>
                <a:gd name="connsiteX209" fmla="*/ 666750 w 1441450"/>
                <a:gd name="connsiteY209" fmla="*/ 520700 h 2933700"/>
                <a:gd name="connsiteX210" fmla="*/ 692150 w 1441450"/>
                <a:gd name="connsiteY210" fmla="*/ 444500 h 2933700"/>
                <a:gd name="connsiteX211" fmla="*/ 736600 w 1441450"/>
                <a:gd name="connsiteY211" fmla="*/ 368300 h 2933700"/>
                <a:gd name="connsiteX212" fmla="*/ 730250 w 1441450"/>
                <a:gd name="connsiteY212" fmla="*/ 355600 h 2933700"/>
                <a:gd name="connsiteX213" fmla="*/ 831850 w 1441450"/>
                <a:gd name="connsiteY213" fmla="*/ 209550 h 2933700"/>
                <a:gd name="connsiteX214" fmla="*/ 869950 w 1441450"/>
                <a:gd name="connsiteY214" fmla="*/ 152400 h 2933700"/>
                <a:gd name="connsiteX215" fmla="*/ 927100 w 1441450"/>
                <a:gd name="connsiteY215" fmla="*/ 82550 h 2933700"/>
                <a:gd name="connsiteX216" fmla="*/ 927100 w 1441450"/>
                <a:gd name="connsiteY216" fmla="*/ 63500 h 2933700"/>
                <a:gd name="connsiteX217" fmla="*/ 571500 w 1441450"/>
                <a:gd name="connsiteY217" fmla="*/ 628650 h 2933700"/>
                <a:gd name="connsiteX0" fmla="*/ 965200 w 1441450"/>
                <a:gd name="connsiteY0" fmla="*/ 27997 h 2961697"/>
                <a:gd name="connsiteX1" fmla="*/ 965200 w 1441450"/>
                <a:gd name="connsiteY1" fmla="*/ 27997 h 2961697"/>
                <a:gd name="connsiteX2" fmla="*/ 971550 w 1441450"/>
                <a:gd name="connsiteY2" fmla="*/ 129597 h 2961697"/>
                <a:gd name="connsiteX3" fmla="*/ 990600 w 1441450"/>
                <a:gd name="connsiteY3" fmla="*/ 148647 h 2961697"/>
                <a:gd name="connsiteX4" fmla="*/ 1022350 w 1441450"/>
                <a:gd name="connsiteY4" fmla="*/ 154997 h 2961697"/>
                <a:gd name="connsiteX5" fmla="*/ 1003300 w 1441450"/>
                <a:gd name="connsiteY5" fmla="*/ 148647 h 2961697"/>
                <a:gd name="connsiteX6" fmla="*/ 984250 w 1441450"/>
                <a:gd name="connsiteY6" fmla="*/ 129597 h 2961697"/>
                <a:gd name="connsiteX7" fmla="*/ 1022350 w 1441450"/>
                <a:gd name="connsiteY7" fmla="*/ 142297 h 2961697"/>
                <a:gd name="connsiteX8" fmla="*/ 1028700 w 1441450"/>
                <a:gd name="connsiteY8" fmla="*/ 180397 h 2961697"/>
                <a:gd name="connsiteX9" fmla="*/ 1028700 w 1441450"/>
                <a:gd name="connsiteY9" fmla="*/ 180397 h 2961697"/>
                <a:gd name="connsiteX10" fmla="*/ 1035050 w 1441450"/>
                <a:gd name="connsiteY10" fmla="*/ 256597 h 2961697"/>
                <a:gd name="connsiteX11" fmla="*/ 1035050 w 1441450"/>
                <a:gd name="connsiteY11" fmla="*/ 269297 h 2961697"/>
                <a:gd name="connsiteX12" fmla="*/ 1035050 w 1441450"/>
                <a:gd name="connsiteY12" fmla="*/ 288347 h 2961697"/>
                <a:gd name="connsiteX13" fmla="*/ 1041400 w 1441450"/>
                <a:gd name="connsiteY13" fmla="*/ 320097 h 2961697"/>
                <a:gd name="connsiteX14" fmla="*/ 1060450 w 1441450"/>
                <a:gd name="connsiteY14" fmla="*/ 332797 h 2961697"/>
                <a:gd name="connsiteX15" fmla="*/ 1117600 w 1441450"/>
                <a:gd name="connsiteY15" fmla="*/ 326447 h 2961697"/>
                <a:gd name="connsiteX16" fmla="*/ 1143000 w 1441450"/>
                <a:gd name="connsiteY16" fmla="*/ 339147 h 2961697"/>
                <a:gd name="connsiteX17" fmla="*/ 1168400 w 1441450"/>
                <a:gd name="connsiteY17" fmla="*/ 358197 h 2961697"/>
                <a:gd name="connsiteX18" fmla="*/ 1168400 w 1441450"/>
                <a:gd name="connsiteY18" fmla="*/ 377247 h 2961697"/>
                <a:gd name="connsiteX19" fmla="*/ 1212850 w 1441450"/>
                <a:gd name="connsiteY19" fmla="*/ 415347 h 2961697"/>
                <a:gd name="connsiteX20" fmla="*/ 1250950 w 1441450"/>
                <a:gd name="connsiteY20" fmla="*/ 447097 h 2961697"/>
                <a:gd name="connsiteX21" fmla="*/ 1250950 w 1441450"/>
                <a:gd name="connsiteY21" fmla="*/ 491547 h 2961697"/>
                <a:gd name="connsiteX22" fmla="*/ 1250950 w 1441450"/>
                <a:gd name="connsiteY22" fmla="*/ 529647 h 2961697"/>
                <a:gd name="connsiteX23" fmla="*/ 1282700 w 1441450"/>
                <a:gd name="connsiteY23" fmla="*/ 548697 h 2961697"/>
                <a:gd name="connsiteX24" fmla="*/ 1384300 w 1441450"/>
                <a:gd name="connsiteY24" fmla="*/ 682047 h 2961697"/>
                <a:gd name="connsiteX25" fmla="*/ 1384300 w 1441450"/>
                <a:gd name="connsiteY25" fmla="*/ 682047 h 2961697"/>
                <a:gd name="connsiteX26" fmla="*/ 1409700 w 1441450"/>
                <a:gd name="connsiteY26" fmla="*/ 732847 h 2961697"/>
                <a:gd name="connsiteX27" fmla="*/ 1441450 w 1441450"/>
                <a:gd name="connsiteY27" fmla="*/ 758247 h 2961697"/>
                <a:gd name="connsiteX28" fmla="*/ 1441450 w 1441450"/>
                <a:gd name="connsiteY28" fmla="*/ 770947 h 2961697"/>
                <a:gd name="connsiteX29" fmla="*/ 1403350 w 1441450"/>
                <a:gd name="connsiteY29" fmla="*/ 821747 h 2961697"/>
                <a:gd name="connsiteX30" fmla="*/ 1403350 w 1441450"/>
                <a:gd name="connsiteY30" fmla="*/ 840797 h 2961697"/>
                <a:gd name="connsiteX31" fmla="*/ 1403350 w 1441450"/>
                <a:gd name="connsiteY31" fmla="*/ 872547 h 2961697"/>
                <a:gd name="connsiteX32" fmla="*/ 1397000 w 1441450"/>
                <a:gd name="connsiteY32" fmla="*/ 897947 h 2961697"/>
                <a:gd name="connsiteX33" fmla="*/ 1358900 w 1441450"/>
                <a:gd name="connsiteY33" fmla="*/ 923347 h 2961697"/>
                <a:gd name="connsiteX34" fmla="*/ 1333500 w 1441450"/>
                <a:gd name="connsiteY34" fmla="*/ 948747 h 2961697"/>
                <a:gd name="connsiteX35" fmla="*/ 1308100 w 1441450"/>
                <a:gd name="connsiteY35" fmla="*/ 961447 h 2961697"/>
                <a:gd name="connsiteX36" fmla="*/ 1308100 w 1441450"/>
                <a:gd name="connsiteY36" fmla="*/ 980497 h 2961697"/>
                <a:gd name="connsiteX37" fmla="*/ 1289050 w 1441450"/>
                <a:gd name="connsiteY37" fmla="*/ 1005897 h 2961697"/>
                <a:gd name="connsiteX38" fmla="*/ 1244600 w 1441450"/>
                <a:gd name="connsiteY38" fmla="*/ 1005897 h 2961697"/>
                <a:gd name="connsiteX39" fmla="*/ 1206500 w 1441450"/>
                <a:gd name="connsiteY39" fmla="*/ 948747 h 2961697"/>
                <a:gd name="connsiteX40" fmla="*/ 1174750 w 1441450"/>
                <a:gd name="connsiteY40" fmla="*/ 1018597 h 2961697"/>
                <a:gd name="connsiteX41" fmla="*/ 1162050 w 1441450"/>
                <a:gd name="connsiteY41" fmla="*/ 1094797 h 2961697"/>
                <a:gd name="connsiteX42" fmla="*/ 1168400 w 1441450"/>
                <a:gd name="connsiteY42" fmla="*/ 1139247 h 2961697"/>
                <a:gd name="connsiteX43" fmla="*/ 1200150 w 1441450"/>
                <a:gd name="connsiteY43" fmla="*/ 1177347 h 2961697"/>
                <a:gd name="connsiteX44" fmla="*/ 1155700 w 1441450"/>
                <a:gd name="connsiteY44" fmla="*/ 1215447 h 2961697"/>
                <a:gd name="connsiteX45" fmla="*/ 1155700 w 1441450"/>
                <a:gd name="connsiteY45" fmla="*/ 1234497 h 2961697"/>
                <a:gd name="connsiteX46" fmla="*/ 1123950 w 1441450"/>
                <a:gd name="connsiteY46" fmla="*/ 1247197 h 2961697"/>
                <a:gd name="connsiteX47" fmla="*/ 1111250 w 1441450"/>
                <a:gd name="connsiteY47" fmla="*/ 1247197 h 2961697"/>
                <a:gd name="connsiteX48" fmla="*/ 1104900 w 1441450"/>
                <a:gd name="connsiteY48" fmla="*/ 1285297 h 2961697"/>
                <a:gd name="connsiteX49" fmla="*/ 1073150 w 1441450"/>
                <a:gd name="connsiteY49" fmla="*/ 1297997 h 2961697"/>
                <a:gd name="connsiteX50" fmla="*/ 1073150 w 1441450"/>
                <a:gd name="connsiteY50" fmla="*/ 1317047 h 2961697"/>
                <a:gd name="connsiteX51" fmla="*/ 1085850 w 1441450"/>
                <a:gd name="connsiteY51" fmla="*/ 1355147 h 2961697"/>
                <a:gd name="connsiteX52" fmla="*/ 1092200 w 1441450"/>
                <a:gd name="connsiteY52" fmla="*/ 1380547 h 2961697"/>
                <a:gd name="connsiteX53" fmla="*/ 1117600 w 1441450"/>
                <a:gd name="connsiteY53" fmla="*/ 1456747 h 2961697"/>
                <a:gd name="connsiteX54" fmla="*/ 1117600 w 1441450"/>
                <a:gd name="connsiteY54" fmla="*/ 1494847 h 2961697"/>
                <a:gd name="connsiteX55" fmla="*/ 1111250 w 1441450"/>
                <a:gd name="connsiteY55" fmla="*/ 1501197 h 2961697"/>
                <a:gd name="connsiteX56" fmla="*/ 1085850 w 1441450"/>
                <a:gd name="connsiteY56" fmla="*/ 1532947 h 2961697"/>
                <a:gd name="connsiteX57" fmla="*/ 1060450 w 1441450"/>
                <a:gd name="connsiteY57" fmla="*/ 1577397 h 2961697"/>
                <a:gd name="connsiteX58" fmla="*/ 1022350 w 1441450"/>
                <a:gd name="connsiteY58" fmla="*/ 1596447 h 2961697"/>
                <a:gd name="connsiteX59" fmla="*/ 971550 w 1441450"/>
                <a:gd name="connsiteY59" fmla="*/ 1615497 h 2961697"/>
                <a:gd name="connsiteX60" fmla="*/ 920750 w 1441450"/>
                <a:gd name="connsiteY60" fmla="*/ 1672647 h 2961697"/>
                <a:gd name="connsiteX61" fmla="*/ 889000 w 1441450"/>
                <a:gd name="connsiteY61" fmla="*/ 1698047 h 2961697"/>
                <a:gd name="connsiteX62" fmla="*/ 895350 w 1441450"/>
                <a:gd name="connsiteY62" fmla="*/ 1717097 h 2961697"/>
                <a:gd name="connsiteX63" fmla="*/ 895350 w 1441450"/>
                <a:gd name="connsiteY63" fmla="*/ 1736147 h 2961697"/>
                <a:gd name="connsiteX64" fmla="*/ 882650 w 1441450"/>
                <a:gd name="connsiteY64" fmla="*/ 1767897 h 2961697"/>
                <a:gd name="connsiteX65" fmla="*/ 908050 w 1441450"/>
                <a:gd name="connsiteY65" fmla="*/ 1805997 h 2961697"/>
                <a:gd name="connsiteX66" fmla="*/ 958850 w 1441450"/>
                <a:gd name="connsiteY66" fmla="*/ 1869497 h 2961697"/>
                <a:gd name="connsiteX67" fmla="*/ 952500 w 1441450"/>
                <a:gd name="connsiteY67" fmla="*/ 1882197 h 2961697"/>
                <a:gd name="connsiteX68" fmla="*/ 939800 w 1441450"/>
                <a:gd name="connsiteY68" fmla="*/ 1913947 h 2961697"/>
                <a:gd name="connsiteX69" fmla="*/ 914400 w 1441450"/>
                <a:gd name="connsiteY69" fmla="*/ 1977447 h 2961697"/>
                <a:gd name="connsiteX70" fmla="*/ 914400 w 1441450"/>
                <a:gd name="connsiteY70" fmla="*/ 2034597 h 2961697"/>
                <a:gd name="connsiteX71" fmla="*/ 895350 w 1441450"/>
                <a:gd name="connsiteY71" fmla="*/ 2066347 h 2961697"/>
                <a:gd name="connsiteX72" fmla="*/ 889000 w 1441450"/>
                <a:gd name="connsiteY72" fmla="*/ 2104447 h 2961697"/>
                <a:gd name="connsiteX73" fmla="*/ 857250 w 1441450"/>
                <a:gd name="connsiteY73" fmla="*/ 2129847 h 2961697"/>
                <a:gd name="connsiteX74" fmla="*/ 857250 w 1441450"/>
                <a:gd name="connsiteY74" fmla="*/ 2167947 h 2961697"/>
                <a:gd name="connsiteX75" fmla="*/ 857250 w 1441450"/>
                <a:gd name="connsiteY75" fmla="*/ 2206047 h 2961697"/>
                <a:gd name="connsiteX76" fmla="*/ 850900 w 1441450"/>
                <a:gd name="connsiteY76" fmla="*/ 2269547 h 2961697"/>
                <a:gd name="connsiteX77" fmla="*/ 819150 w 1441450"/>
                <a:gd name="connsiteY77" fmla="*/ 2294947 h 2961697"/>
                <a:gd name="connsiteX78" fmla="*/ 819150 w 1441450"/>
                <a:gd name="connsiteY78" fmla="*/ 2339397 h 2961697"/>
                <a:gd name="connsiteX79" fmla="*/ 825500 w 1441450"/>
                <a:gd name="connsiteY79" fmla="*/ 2364797 h 2961697"/>
                <a:gd name="connsiteX80" fmla="*/ 806450 w 1441450"/>
                <a:gd name="connsiteY80" fmla="*/ 2453697 h 2961697"/>
                <a:gd name="connsiteX81" fmla="*/ 793750 w 1441450"/>
                <a:gd name="connsiteY81" fmla="*/ 2491797 h 2961697"/>
                <a:gd name="connsiteX82" fmla="*/ 774700 w 1441450"/>
                <a:gd name="connsiteY82" fmla="*/ 2517197 h 2961697"/>
                <a:gd name="connsiteX83" fmla="*/ 755650 w 1441450"/>
                <a:gd name="connsiteY83" fmla="*/ 2536247 h 2961697"/>
                <a:gd name="connsiteX84" fmla="*/ 755650 w 1441450"/>
                <a:gd name="connsiteY84" fmla="*/ 2561647 h 2961697"/>
                <a:gd name="connsiteX85" fmla="*/ 768350 w 1441450"/>
                <a:gd name="connsiteY85" fmla="*/ 2587047 h 2961697"/>
                <a:gd name="connsiteX86" fmla="*/ 800100 w 1441450"/>
                <a:gd name="connsiteY86" fmla="*/ 2587047 h 2961697"/>
                <a:gd name="connsiteX87" fmla="*/ 850900 w 1441450"/>
                <a:gd name="connsiteY87" fmla="*/ 2574347 h 2961697"/>
                <a:gd name="connsiteX88" fmla="*/ 920750 w 1441450"/>
                <a:gd name="connsiteY88" fmla="*/ 2574347 h 2961697"/>
                <a:gd name="connsiteX89" fmla="*/ 946150 w 1441450"/>
                <a:gd name="connsiteY89" fmla="*/ 2618797 h 2961697"/>
                <a:gd name="connsiteX90" fmla="*/ 952500 w 1441450"/>
                <a:gd name="connsiteY90" fmla="*/ 2669597 h 2961697"/>
                <a:gd name="connsiteX91" fmla="*/ 958850 w 1441450"/>
                <a:gd name="connsiteY91" fmla="*/ 2694997 h 2961697"/>
                <a:gd name="connsiteX92" fmla="*/ 958850 w 1441450"/>
                <a:gd name="connsiteY92" fmla="*/ 2726747 h 2961697"/>
                <a:gd name="connsiteX93" fmla="*/ 984250 w 1441450"/>
                <a:gd name="connsiteY93" fmla="*/ 2752147 h 2961697"/>
                <a:gd name="connsiteX94" fmla="*/ 984250 w 1441450"/>
                <a:gd name="connsiteY94" fmla="*/ 2764847 h 2961697"/>
                <a:gd name="connsiteX95" fmla="*/ 977900 w 1441450"/>
                <a:gd name="connsiteY95" fmla="*/ 2802947 h 2961697"/>
                <a:gd name="connsiteX96" fmla="*/ 952500 w 1441450"/>
                <a:gd name="connsiteY96" fmla="*/ 2802947 h 2961697"/>
                <a:gd name="connsiteX97" fmla="*/ 908050 w 1441450"/>
                <a:gd name="connsiteY97" fmla="*/ 2815647 h 2961697"/>
                <a:gd name="connsiteX98" fmla="*/ 908050 w 1441450"/>
                <a:gd name="connsiteY98" fmla="*/ 2866447 h 2961697"/>
                <a:gd name="connsiteX99" fmla="*/ 908050 w 1441450"/>
                <a:gd name="connsiteY99" fmla="*/ 2879147 h 2961697"/>
                <a:gd name="connsiteX100" fmla="*/ 901700 w 1441450"/>
                <a:gd name="connsiteY100" fmla="*/ 2898197 h 2961697"/>
                <a:gd name="connsiteX101" fmla="*/ 857250 w 1441450"/>
                <a:gd name="connsiteY101" fmla="*/ 2923597 h 2961697"/>
                <a:gd name="connsiteX102" fmla="*/ 844550 w 1441450"/>
                <a:gd name="connsiteY102" fmla="*/ 2929947 h 2961697"/>
                <a:gd name="connsiteX103" fmla="*/ 819150 w 1441450"/>
                <a:gd name="connsiteY103" fmla="*/ 2948997 h 2961697"/>
                <a:gd name="connsiteX104" fmla="*/ 812800 w 1441450"/>
                <a:gd name="connsiteY104" fmla="*/ 2961697 h 2961697"/>
                <a:gd name="connsiteX105" fmla="*/ 685800 w 1441450"/>
                <a:gd name="connsiteY105" fmla="*/ 2891847 h 2961697"/>
                <a:gd name="connsiteX106" fmla="*/ 641350 w 1441450"/>
                <a:gd name="connsiteY106" fmla="*/ 2879147 h 2961697"/>
                <a:gd name="connsiteX107" fmla="*/ 584200 w 1441450"/>
                <a:gd name="connsiteY107" fmla="*/ 2847397 h 2961697"/>
                <a:gd name="connsiteX108" fmla="*/ 565150 w 1441450"/>
                <a:gd name="connsiteY108" fmla="*/ 2809297 h 2961697"/>
                <a:gd name="connsiteX109" fmla="*/ 533400 w 1441450"/>
                <a:gd name="connsiteY109" fmla="*/ 2809297 h 2961697"/>
                <a:gd name="connsiteX110" fmla="*/ 463550 w 1441450"/>
                <a:gd name="connsiteY110" fmla="*/ 2739447 h 2961697"/>
                <a:gd name="connsiteX111" fmla="*/ 450850 w 1441450"/>
                <a:gd name="connsiteY111" fmla="*/ 2720397 h 2961697"/>
                <a:gd name="connsiteX112" fmla="*/ 431800 w 1441450"/>
                <a:gd name="connsiteY112" fmla="*/ 2739447 h 2961697"/>
                <a:gd name="connsiteX113" fmla="*/ 361950 w 1441450"/>
                <a:gd name="connsiteY113" fmla="*/ 2758497 h 2961697"/>
                <a:gd name="connsiteX114" fmla="*/ 292100 w 1441450"/>
                <a:gd name="connsiteY114" fmla="*/ 2752147 h 2961697"/>
                <a:gd name="connsiteX115" fmla="*/ 285750 w 1441450"/>
                <a:gd name="connsiteY115" fmla="*/ 2739447 h 2961697"/>
                <a:gd name="connsiteX116" fmla="*/ 228600 w 1441450"/>
                <a:gd name="connsiteY116" fmla="*/ 2714047 h 2961697"/>
                <a:gd name="connsiteX117" fmla="*/ 203200 w 1441450"/>
                <a:gd name="connsiteY117" fmla="*/ 2694997 h 2961697"/>
                <a:gd name="connsiteX118" fmla="*/ 203200 w 1441450"/>
                <a:gd name="connsiteY118" fmla="*/ 2694997 h 2961697"/>
                <a:gd name="connsiteX119" fmla="*/ 209550 w 1441450"/>
                <a:gd name="connsiteY119" fmla="*/ 2631497 h 2961697"/>
                <a:gd name="connsiteX120" fmla="*/ 215900 w 1441450"/>
                <a:gd name="connsiteY120" fmla="*/ 2606097 h 2961697"/>
                <a:gd name="connsiteX121" fmla="*/ 254000 w 1441450"/>
                <a:gd name="connsiteY121" fmla="*/ 2599747 h 2961697"/>
                <a:gd name="connsiteX122" fmla="*/ 260350 w 1441450"/>
                <a:gd name="connsiteY122" fmla="*/ 2587047 h 2961697"/>
                <a:gd name="connsiteX123" fmla="*/ 228600 w 1441450"/>
                <a:gd name="connsiteY123" fmla="*/ 2523547 h 2961697"/>
                <a:gd name="connsiteX124" fmla="*/ 209550 w 1441450"/>
                <a:gd name="connsiteY124" fmla="*/ 2504497 h 2961697"/>
                <a:gd name="connsiteX125" fmla="*/ 165100 w 1441450"/>
                <a:gd name="connsiteY125" fmla="*/ 2498147 h 2961697"/>
                <a:gd name="connsiteX126" fmla="*/ 120650 w 1441450"/>
                <a:gd name="connsiteY126" fmla="*/ 2498147 h 2961697"/>
                <a:gd name="connsiteX127" fmla="*/ 107950 w 1441450"/>
                <a:gd name="connsiteY127" fmla="*/ 2498147 h 2961697"/>
                <a:gd name="connsiteX128" fmla="*/ 95250 w 1441450"/>
                <a:gd name="connsiteY128" fmla="*/ 2460047 h 2961697"/>
                <a:gd name="connsiteX129" fmla="*/ 88900 w 1441450"/>
                <a:gd name="connsiteY129" fmla="*/ 2440997 h 2961697"/>
                <a:gd name="connsiteX130" fmla="*/ 95250 w 1441450"/>
                <a:gd name="connsiteY130" fmla="*/ 2428297 h 2961697"/>
                <a:gd name="connsiteX131" fmla="*/ 133350 w 1441450"/>
                <a:gd name="connsiteY131" fmla="*/ 2428297 h 2961697"/>
                <a:gd name="connsiteX132" fmla="*/ 146050 w 1441450"/>
                <a:gd name="connsiteY132" fmla="*/ 2440997 h 2961697"/>
                <a:gd name="connsiteX133" fmla="*/ 171450 w 1441450"/>
                <a:gd name="connsiteY133" fmla="*/ 2409247 h 2961697"/>
                <a:gd name="connsiteX134" fmla="*/ 177800 w 1441450"/>
                <a:gd name="connsiteY134" fmla="*/ 2383847 h 2961697"/>
                <a:gd name="connsiteX135" fmla="*/ 177800 w 1441450"/>
                <a:gd name="connsiteY135" fmla="*/ 2326697 h 2961697"/>
                <a:gd name="connsiteX136" fmla="*/ 120650 w 1441450"/>
                <a:gd name="connsiteY136" fmla="*/ 2313997 h 2961697"/>
                <a:gd name="connsiteX137" fmla="*/ 82550 w 1441450"/>
                <a:gd name="connsiteY137" fmla="*/ 2275897 h 2961697"/>
                <a:gd name="connsiteX138" fmla="*/ 44450 w 1441450"/>
                <a:gd name="connsiteY138" fmla="*/ 2218747 h 2961697"/>
                <a:gd name="connsiteX139" fmla="*/ 44450 w 1441450"/>
                <a:gd name="connsiteY139" fmla="*/ 2167947 h 2961697"/>
                <a:gd name="connsiteX140" fmla="*/ 50800 w 1441450"/>
                <a:gd name="connsiteY140" fmla="*/ 2148897 h 2961697"/>
                <a:gd name="connsiteX141" fmla="*/ 50800 w 1441450"/>
                <a:gd name="connsiteY141" fmla="*/ 2123497 h 2961697"/>
                <a:gd name="connsiteX142" fmla="*/ 50800 w 1441450"/>
                <a:gd name="connsiteY142" fmla="*/ 2104447 h 2961697"/>
                <a:gd name="connsiteX143" fmla="*/ 50800 w 1441450"/>
                <a:gd name="connsiteY143" fmla="*/ 2091747 h 2961697"/>
                <a:gd name="connsiteX144" fmla="*/ 63500 w 1441450"/>
                <a:gd name="connsiteY144" fmla="*/ 2079047 h 2961697"/>
                <a:gd name="connsiteX145" fmla="*/ 25400 w 1441450"/>
                <a:gd name="connsiteY145" fmla="*/ 2028247 h 2961697"/>
                <a:gd name="connsiteX146" fmla="*/ 31750 w 1441450"/>
                <a:gd name="connsiteY146" fmla="*/ 2002847 h 2961697"/>
                <a:gd name="connsiteX147" fmla="*/ 38100 w 1441450"/>
                <a:gd name="connsiteY147" fmla="*/ 1983797 h 2961697"/>
                <a:gd name="connsiteX148" fmla="*/ 63500 w 1441450"/>
                <a:gd name="connsiteY148" fmla="*/ 1945697 h 2961697"/>
                <a:gd name="connsiteX149" fmla="*/ 69850 w 1441450"/>
                <a:gd name="connsiteY149" fmla="*/ 1894897 h 2961697"/>
                <a:gd name="connsiteX150" fmla="*/ 76200 w 1441450"/>
                <a:gd name="connsiteY150" fmla="*/ 1869497 h 2961697"/>
                <a:gd name="connsiteX151" fmla="*/ 82550 w 1441450"/>
                <a:gd name="connsiteY151" fmla="*/ 1844097 h 2961697"/>
                <a:gd name="connsiteX152" fmla="*/ 101600 w 1441450"/>
                <a:gd name="connsiteY152" fmla="*/ 1837747 h 2961697"/>
                <a:gd name="connsiteX153" fmla="*/ 139700 w 1441450"/>
                <a:gd name="connsiteY153" fmla="*/ 1837747 h 2961697"/>
                <a:gd name="connsiteX154" fmla="*/ 171450 w 1441450"/>
                <a:gd name="connsiteY154" fmla="*/ 1837747 h 2961697"/>
                <a:gd name="connsiteX155" fmla="*/ 190500 w 1441450"/>
                <a:gd name="connsiteY155" fmla="*/ 1818697 h 2961697"/>
                <a:gd name="connsiteX156" fmla="*/ 215900 w 1441450"/>
                <a:gd name="connsiteY156" fmla="*/ 1799647 h 2961697"/>
                <a:gd name="connsiteX157" fmla="*/ 215900 w 1441450"/>
                <a:gd name="connsiteY157" fmla="*/ 1780597 h 2961697"/>
                <a:gd name="connsiteX158" fmla="*/ 222250 w 1441450"/>
                <a:gd name="connsiteY158" fmla="*/ 1755197 h 2961697"/>
                <a:gd name="connsiteX159" fmla="*/ 241300 w 1441450"/>
                <a:gd name="connsiteY159" fmla="*/ 1736147 h 2961697"/>
                <a:gd name="connsiteX160" fmla="*/ 285750 w 1441450"/>
                <a:gd name="connsiteY160" fmla="*/ 1723447 h 2961697"/>
                <a:gd name="connsiteX161" fmla="*/ 292100 w 1441450"/>
                <a:gd name="connsiteY161" fmla="*/ 1717097 h 2961697"/>
                <a:gd name="connsiteX162" fmla="*/ 292100 w 1441450"/>
                <a:gd name="connsiteY162" fmla="*/ 1691697 h 2961697"/>
                <a:gd name="connsiteX163" fmla="*/ 311150 w 1441450"/>
                <a:gd name="connsiteY163" fmla="*/ 1653597 h 2961697"/>
                <a:gd name="connsiteX164" fmla="*/ 311150 w 1441450"/>
                <a:gd name="connsiteY164" fmla="*/ 1609147 h 2961697"/>
                <a:gd name="connsiteX165" fmla="*/ 336550 w 1441450"/>
                <a:gd name="connsiteY165" fmla="*/ 1577397 h 2961697"/>
                <a:gd name="connsiteX166" fmla="*/ 311150 w 1441450"/>
                <a:gd name="connsiteY166" fmla="*/ 1583747 h 2961697"/>
                <a:gd name="connsiteX167" fmla="*/ 279400 w 1441450"/>
                <a:gd name="connsiteY167" fmla="*/ 1583747 h 2961697"/>
                <a:gd name="connsiteX168" fmla="*/ 241300 w 1441450"/>
                <a:gd name="connsiteY168" fmla="*/ 1602797 h 2961697"/>
                <a:gd name="connsiteX169" fmla="*/ 228600 w 1441450"/>
                <a:gd name="connsiteY169" fmla="*/ 1609147 h 2961697"/>
                <a:gd name="connsiteX170" fmla="*/ 228600 w 1441450"/>
                <a:gd name="connsiteY170" fmla="*/ 1577397 h 2961697"/>
                <a:gd name="connsiteX171" fmla="*/ 241300 w 1441450"/>
                <a:gd name="connsiteY171" fmla="*/ 1564697 h 2961697"/>
                <a:gd name="connsiteX172" fmla="*/ 228600 w 1441450"/>
                <a:gd name="connsiteY172" fmla="*/ 1532947 h 2961697"/>
                <a:gd name="connsiteX173" fmla="*/ 215900 w 1441450"/>
                <a:gd name="connsiteY173" fmla="*/ 1526597 h 2961697"/>
                <a:gd name="connsiteX174" fmla="*/ 190500 w 1441450"/>
                <a:gd name="connsiteY174" fmla="*/ 1551997 h 2961697"/>
                <a:gd name="connsiteX175" fmla="*/ 177800 w 1441450"/>
                <a:gd name="connsiteY175" fmla="*/ 1564697 h 2961697"/>
                <a:gd name="connsiteX176" fmla="*/ 158750 w 1441450"/>
                <a:gd name="connsiteY176" fmla="*/ 1564697 h 2961697"/>
                <a:gd name="connsiteX177" fmla="*/ 177800 w 1441450"/>
                <a:gd name="connsiteY177" fmla="*/ 1602797 h 2961697"/>
                <a:gd name="connsiteX178" fmla="*/ 139700 w 1441450"/>
                <a:gd name="connsiteY178" fmla="*/ 1621847 h 2961697"/>
                <a:gd name="connsiteX179" fmla="*/ 101600 w 1441450"/>
                <a:gd name="connsiteY179" fmla="*/ 1621847 h 2961697"/>
                <a:gd name="connsiteX180" fmla="*/ 76200 w 1441450"/>
                <a:gd name="connsiteY180" fmla="*/ 1609147 h 2961697"/>
                <a:gd name="connsiteX181" fmla="*/ 76200 w 1441450"/>
                <a:gd name="connsiteY181" fmla="*/ 1577397 h 2961697"/>
                <a:gd name="connsiteX182" fmla="*/ 50800 w 1441450"/>
                <a:gd name="connsiteY182" fmla="*/ 1532947 h 2961697"/>
                <a:gd name="connsiteX183" fmla="*/ 25400 w 1441450"/>
                <a:gd name="connsiteY183" fmla="*/ 1501197 h 2961697"/>
                <a:gd name="connsiteX184" fmla="*/ 25400 w 1441450"/>
                <a:gd name="connsiteY184" fmla="*/ 1475797 h 2961697"/>
                <a:gd name="connsiteX185" fmla="*/ 6350 w 1441450"/>
                <a:gd name="connsiteY185" fmla="*/ 1463097 h 2961697"/>
                <a:gd name="connsiteX186" fmla="*/ 0 w 1441450"/>
                <a:gd name="connsiteY186" fmla="*/ 1431347 h 2961697"/>
                <a:gd name="connsiteX187" fmla="*/ 0 w 1441450"/>
                <a:gd name="connsiteY187" fmla="*/ 1405947 h 2961697"/>
                <a:gd name="connsiteX188" fmla="*/ 19050 w 1441450"/>
                <a:gd name="connsiteY188" fmla="*/ 1393247 h 2961697"/>
                <a:gd name="connsiteX189" fmla="*/ 25400 w 1441450"/>
                <a:gd name="connsiteY189" fmla="*/ 1367847 h 2961697"/>
                <a:gd name="connsiteX190" fmla="*/ 31750 w 1441450"/>
                <a:gd name="connsiteY190" fmla="*/ 1367847 h 2961697"/>
                <a:gd name="connsiteX191" fmla="*/ 44450 w 1441450"/>
                <a:gd name="connsiteY191" fmla="*/ 1355147 h 2961697"/>
                <a:gd name="connsiteX192" fmla="*/ 25400 w 1441450"/>
                <a:gd name="connsiteY192" fmla="*/ 1323397 h 2961697"/>
                <a:gd name="connsiteX193" fmla="*/ 0 w 1441450"/>
                <a:gd name="connsiteY193" fmla="*/ 1304347 h 2961697"/>
                <a:gd name="connsiteX194" fmla="*/ 0 w 1441450"/>
                <a:gd name="connsiteY194" fmla="*/ 1272597 h 2961697"/>
                <a:gd name="connsiteX195" fmla="*/ 19050 w 1441450"/>
                <a:gd name="connsiteY195" fmla="*/ 1247197 h 2961697"/>
                <a:gd name="connsiteX196" fmla="*/ 19050 w 1441450"/>
                <a:gd name="connsiteY196" fmla="*/ 1228147 h 2961697"/>
                <a:gd name="connsiteX197" fmla="*/ 31750 w 1441450"/>
                <a:gd name="connsiteY197" fmla="*/ 1209097 h 2961697"/>
                <a:gd name="connsiteX198" fmla="*/ 82550 w 1441450"/>
                <a:gd name="connsiteY198" fmla="*/ 1202747 h 2961697"/>
                <a:gd name="connsiteX199" fmla="*/ 127000 w 1441450"/>
                <a:gd name="connsiteY199" fmla="*/ 1183697 h 2961697"/>
                <a:gd name="connsiteX200" fmla="*/ 241300 w 1441450"/>
                <a:gd name="connsiteY200" fmla="*/ 1101147 h 2961697"/>
                <a:gd name="connsiteX201" fmla="*/ 292100 w 1441450"/>
                <a:gd name="connsiteY201" fmla="*/ 1024947 h 2961697"/>
                <a:gd name="connsiteX202" fmla="*/ 330200 w 1441450"/>
                <a:gd name="connsiteY202" fmla="*/ 1005897 h 2961697"/>
                <a:gd name="connsiteX203" fmla="*/ 342900 w 1441450"/>
                <a:gd name="connsiteY203" fmla="*/ 974147 h 2961697"/>
                <a:gd name="connsiteX204" fmla="*/ 355600 w 1441450"/>
                <a:gd name="connsiteY204" fmla="*/ 942397 h 2961697"/>
                <a:gd name="connsiteX205" fmla="*/ 425450 w 1441450"/>
                <a:gd name="connsiteY205" fmla="*/ 891597 h 2961697"/>
                <a:gd name="connsiteX206" fmla="*/ 457200 w 1441450"/>
                <a:gd name="connsiteY206" fmla="*/ 796347 h 2961697"/>
                <a:gd name="connsiteX207" fmla="*/ 495300 w 1441450"/>
                <a:gd name="connsiteY207" fmla="*/ 732847 h 2961697"/>
                <a:gd name="connsiteX208" fmla="*/ 622300 w 1441450"/>
                <a:gd name="connsiteY208" fmla="*/ 618547 h 2961697"/>
                <a:gd name="connsiteX209" fmla="*/ 666750 w 1441450"/>
                <a:gd name="connsiteY209" fmla="*/ 548697 h 2961697"/>
                <a:gd name="connsiteX210" fmla="*/ 692150 w 1441450"/>
                <a:gd name="connsiteY210" fmla="*/ 472497 h 2961697"/>
                <a:gd name="connsiteX211" fmla="*/ 736600 w 1441450"/>
                <a:gd name="connsiteY211" fmla="*/ 396297 h 2961697"/>
                <a:gd name="connsiteX212" fmla="*/ 730250 w 1441450"/>
                <a:gd name="connsiteY212" fmla="*/ 383597 h 2961697"/>
                <a:gd name="connsiteX213" fmla="*/ 831850 w 1441450"/>
                <a:gd name="connsiteY213" fmla="*/ 237547 h 2961697"/>
                <a:gd name="connsiteX214" fmla="*/ 869950 w 1441450"/>
                <a:gd name="connsiteY214" fmla="*/ 180397 h 2961697"/>
                <a:gd name="connsiteX215" fmla="*/ 927100 w 1441450"/>
                <a:gd name="connsiteY215" fmla="*/ 110547 h 2961697"/>
                <a:gd name="connsiteX216" fmla="*/ 958850 w 1441450"/>
                <a:gd name="connsiteY216" fmla="*/ 27997 h 2961697"/>
                <a:gd name="connsiteX217" fmla="*/ 571500 w 1441450"/>
                <a:gd name="connsiteY217" fmla="*/ 656647 h 2961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1441450" h="2961697">
                  <a:moveTo>
                    <a:pt x="965200" y="27997"/>
                  </a:moveTo>
                  <a:lnTo>
                    <a:pt x="965200" y="27997"/>
                  </a:lnTo>
                  <a:cubicBezTo>
                    <a:pt x="967317" y="61864"/>
                    <a:pt x="964559" y="96392"/>
                    <a:pt x="971550" y="129597"/>
                  </a:cubicBezTo>
                  <a:cubicBezTo>
                    <a:pt x="973400" y="138385"/>
                    <a:pt x="982568" y="144631"/>
                    <a:pt x="990600" y="148647"/>
                  </a:cubicBezTo>
                  <a:cubicBezTo>
                    <a:pt x="1000253" y="153474"/>
                    <a:pt x="1011557" y="154997"/>
                    <a:pt x="1022350" y="154997"/>
                  </a:cubicBezTo>
                  <a:cubicBezTo>
                    <a:pt x="1029043" y="154997"/>
                    <a:pt x="1009650" y="150764"/>
                    <a:pt x="1003300" y="148647"/>
                  </a:cubicBezTo>
                  <a:cubicBezTo>
                    <a:pt x="989426" y="127836"/>
                    <a:pt x="998232" y="129597"/>
                    <a:pt x="984250" y="129597"/>
                  </a:cubicBezTo>
                  <a:lnTo>
                    <a:pt x="1022350" y="142297"/>
                  </a:lnTo>
                  <a:lnTo>
                    <a:pt x="1028700" y="180397"/>
                  </a:lnTo>
                  <a:lnTo>
                    <a:pt x="1028700" y="180397"/>
                  </a:lnTo>
                  <a:lnTo>
                    <a:pt x="1035050" y="256597"/>
                  </a:lnTo>
                  <a:lnTo>
                    <a:pt x="1035050" y="269297"/>
                  </a:lnTo>
                  <a:lnTo>
                    <a:pt x="1035050" y="288347"/>
                  </a:lnTo>
                  <a:lnTo>
                    <a:pt x="1041400" y="320097"/>
                  </a:lnTo>
                  <a:lnTo>
                    <a:pt x="1060450" y="332797"/>
                  </a:lnTo>
                  <a:lnTo>
                    <a:pt x="1117600" y="326447"/>
                  </a:lnTo>
                  <a:lnTo>
                    <a:pt x="1143000" y="339147"/>
                  </a:lnTo>
                  <a:lnTo>
                    <a:pt x="1168400" y="358197"/>
                  </a:lnTo>
                  <a:lnTo>
                    <a:pt x="1168400" y="377247"/>
                  </a:lnTo>
                  <a:lnTo>
                    <a:pt x="1212850" y="415347"/>
                  </a:lnTo>
                  <a:lnTo>
                    <a:pt x="1250950" y="447097"/>
                  </a:lnTo>
                  <a:lnTo>
                    <a:pt x="1250950" y="491547"/>
                  </a:lnTo>
                  <a:lnTo>
                    <a:pt x="1250950" y="529647"/>
                  </a:lnTo>
                  <a:lnTo>
                    <a:pt x="1282700" y="548697"/>
                  </a:lnTo>
                  <a:lnTo>
                    <a:pt x="1384300" y="682047"/>
                  </a:lnTo>
                  <a:lnTo>
                    <a:pt x="1384300" y="682047"/>
                  </a:lnTo>
                  <a:lnTo>
                    <a:pt x="1409700" y="732847"/>
                  </a:lnTo>
                  <a:lnTo>
                    <a:pt x="1441450" y="758247"/>
                  </a:lnTo>
                  <a:lnTo>
                    <a:pt x="1441450" y="770947"/>
                  </a:lnTo>
                  <a:lnTo>
                    <a:pt x="1403350" y="821747"/>
                  </a:lnTo>
                  <a:lnTo>
                    <a:pt x="1403350" y="840797"/>
                  </a:lnTo>
                  <a:lnTo>
                    <a:pt x="1403350" y="872547"/>
                  </a:lnTo>
                  <a:lnTo>
                    <a:pt x="1397000" y="897947"/>
                  </a:lnTo>
                  <a:lnTo>
                    <a:pt x="1358900" y="923347"/>
                  </a:lnTo>
                  <a:lnTo>
                    <a:pt x="1333500" y="948747"/>
                  </a:lnTo>
                  <a:lnTo>
                    <a:pt x="1308100" y="961447"/>
                  </a:lnTo>
                  <a:lnTo>
                    <a:pt x="1308100" y="980497"/>
                  </a:lnTo>
                  <a:lnTo>
                    <a:pt x="1289050" y="1005897"/>
                  </a:lnTo>
                  <a:lnTo>
                    <a:pt x="1244600" y="1005897"/>
                  </a:lnTo>
                  <a:lnTo>
                    <a:pt x="1206500" y="948747"/>
                  </a:lnTo>
                  <a:lnTo>
                    <a:pt x="1174750" y="1018597"/>
                  </a:lnTo>
                  <a:lnTo>
                    <a:pt x="1162050" y="1094797"/>
                  </a:lnTo>
                  <a:lnTo>
                    <a:pt x="1168400" y="1139247"/>
                  </a:lnTo>
                  <a:lnTo>
                    <a:pt x="1200150" y="1177347"/>
                  </a:lnTo>
                  <a:lnTo>
                    <a:pt x="1155700" y="1215447"/>
                  </a:lnTo>
                  <a:lnTo>
                    <a:pt x="1155700" y="1234497"/>
                  </a:lnTo>
                  <a:lnTo>
                    <a:pt x="1123950" y="1247197"/>
                  </a:lnTo>
                  <a:lnTo>
                    <a:pt x="1111250" y="1247197"/>
                  </a:lnTo>
                  <a:lnTo>
                    <a:pt x="1104900" y="1285297"/>
                  </a:lnTo>
                  <a:lnTo>
                    <a:pt x="1073150" y="1297997"/>
                  </a:lnTo>
                  <a:lnTo>
                    <a:pt x="1073150" y="1317047"/>
                  </a:lnTo>
                  <a:lnTo>
                    <a:pt x="1085850" y="1355147"/>
                  </a:lnTo>
                  <a:lnTo>
                    <a:pt x="1092200" y="1380547"/>
                  </a:lnTo>
                  <a:lnTo>
                    <a:pt x="1117600" y="1456747"/>
                  </a:lnTo>
                  <a:lnTo>
                    <a:pt x="1117600" y="1494847"/>
                  </a:lnTo>
                  <a:lnTo>
                    <a:pt x="1111250" y="1501197"/>
                  </a:lnTo>
                  <a:lnTo>
                    <a:pt x="1085850" y="1532947"/>
                  </a:lnTo>
                  <a:lnTo>
                    <a:pt x="1060450" y="1577397"/>
                  </a:lnTo>
                  <a:lnTo>
                    <a:pt x="1022350" y="1596447"/>
                  </a:lnTo>
                  <a:lnTo>
                    <a:pt x="971550" y="1615497"/>
                  </a:lnTo>
                  <a:lnTo>
                    <a:pt x="920750" y="1672647"/>
                  </a:lnTo>
                  <a:lnTo>
                    <a:pt x="889000" y="1698047"/>
                  </a:lnTo>
                  <a:lnTo>
                    <a:pt x="895350" y="1717097"/>
                  </a:lnTo>
                  <a:lnTo>
                    <a:pt x="895350" y="1736147"/>
                  </a:lnTo>
                  <a:lnTo>
                    <a:pt x="882650" y="1767897"/>
                  </a:lnTo>
                  <a:lnTo>
                    <a:pt x="908050" y="1805997"/>
                  </a:lnTo>
                  <a:lnTo>
                    <a:pt x="958850" y="1869497"/>
                  </a:lnTo>
                  <a:lnTo>
                    <a:pt x="952500" y="1882197"/>
                  </a:lnTo>
                  <a:lnTo>
                    <a:pt x="939800" y="1913947"/>
                  </a:lnTo>
                  <a:lnTo>
                    <a:pt x="914400" y="1977447"/>
                  </a:lnTo>
                  <a:lnTo>
                    <a:pt x="914400" y="2034597"/>
                  </a:lnTo>
                  <a:lnTo>
                    <a:pt x="895350" y="2066347"/>
                  </a:lnTo>
                  <a:lnTo>
                    <a:pt x="889000" y="2104447"/>
                  </a:lnTo>
                  <a:lnTo>
                    <a:pt x="857250" y="2129847"/>
                  </a:lnTo>
                  <a:lnTo>
                    <a:pt x="857250" y="2167947"/>
                  </a:lnTo>
                  <a:lnTo>
                    <a:pt x="857250" y="2206047"/>
                  </a:lnTo>
                  <a:lnTo>
                    <a:pt x="850900" y="2269547"/>
                  </a:lnTo>
                  <a:lnTo>
                    <a:pt x="819150" y="2294947"/>
                  </a:lnTo>
                  <a:lnTo>
                    <a:pt x="819150" y="2339397"/>
                  </a:lnTo>
                  <a:lnTo>
                    <a:pt x="825500" y="2364797"/>
                  </a:lnTo>
                  <a:lnTo>
                    <a:pt x="806450" y="2453697"/>
                  </a:lnTo>
                  <a:lnTo>
                    <a:pt x="793750" y="2491797"/>
                  </a:lnTo>
                  <a:lnTo>
                    <a:pt x="774700" y="2517197"/>
                  </a:lnTo>
                  <a:lnTo>
                    <a:pt x="755650" y="2536247"/>
                  </a:lnTo>
                  <a:lnTo>
                    <a:pt x="755650" y="2561647"/>
                  </a:lnTo>
                  <a:lnTo>
                    <a:pt x="768350" y="2587047"/>
                  </a:lnTo>
                  <a:lnTo>
                    <a:pt x="800100" y="2587047"/>
                  </a:lnTo>
                  <a:lnTo>
                    <a:pt x="850900" y="2574347"/>
                  </a:lnTo>
                  <a:lnTo>
                    <a:pt x="920750" y="2574347"/>
                  </a:lnTo>
                  <a:lnTo>
                    <a:pt x="946150" y="2618797"/>
                  </a:lnTo>
                  <a:lnTo>
                    <a:pt x="952500" y="2669597"/>
                  </a:lnTo>
                  <a:lnTo>
                    <a:pt x="958850" y="2694997"/>
                  </a:lnTo>
                  <a:lnTo>
                    <a:pt x="958850" y="2726747"/>
                  </a:lnTo>
                  <a:lnTo>
                    <a:pt x="984250" y="2752147"/>
                  </a:lnTo>
                  <a:lnTo>
                    <a:pt x="984250" y="2764847"/>
                  </a:lnTo>
                  <a:lnTo>
                    <a:pt x="977900" y="2802947"/>
                  </a:lnTo>
                  <a:lnTo>
                    <a:pt x="952500" y="2802947"/>
                  </a:lnTo>
                  <a:lnTo>
                    <a:pt x="908050" y="2815647"/>
                  </a:lnTo>
                  <a:lnTo>
                    <a:pt x="908050" y="2866447"/>
                  </a:lnTo>
                  <a:lnTo>
                    <a:pt x="908050" y="2879147"/>
                  </a:lnTo>
                  <a:lnTo>
                    <a:pt x="901700" y="2898197"/>
                  </a:lnTo>
                  <a:lnTo>
                    <a:pt x="857250" y="2923597"/>
                  </a:lnTo>
                  <a:lnTo>
                    <a:pt x="844550" y="2929947"/>
                  </a:lnTo>
                  <a:lnTo>
                    <a:pt x="819150" y="2948997"/>
                  </a:lnTo>
                  <a:lnTo>
                    <a:pt x="812800" y="2961697"/>
                  </a:lnTo>
                  <a:lnTo>
                    <a:pt x="685800" y="2891847"/>
                  </a:lnTo>
                  <a:lnTo>
                    <a:pt x="641350" y="2879147"/>
                  </a:lnTo>
                  <a:lnTo>
                    <a:pt x="584200" y="2847397"/>
                  </a:lnTo>
                  <a:lnTo>
                    <a:pt x="565150" y="2809297"/>
                  </a:lnTo>
                  <a:lnTo>
                    <a:pt x="533400" y="2809297"/>
                  </a:lnTo>
                  <a:lnTo>
                    <a:pt x="463550" y="2739447"/>
                  </a:lnTo>
                  <a:lnTo>
                    <a:pt x="450850" y="2720397"/>
                  </a:lnTo>
                  <a:lnTo>
                    <a:pt x="431800" y="2739447"/>
                  </a:lnTo>
                  <a:lnTo>
                    <a:pt x="361950" y="2758497"/>
                  </a:lnTo>
                  <a:lnTo>
                    <a:pt x="292100" y="2752147"/>
                  </a:lnTo>
                  <a:lnTo>
                    <a:pt x="285750" y="2739447"/>
                  </a:lnTo>
                  <a:lnTo>
                    <a:pt x="228600" y="2714047"/>
                  </a:lnTo>
                  <a:lnTo>
                    <a:pt x="203200" y="2694997"/>
                  </a:lnTo>
                  <a:lnTo>
                    <a:pt x="203200" y="2694997"/>
                  </a:lnTo>
                  <a:lnTo>
                    <a:pt x="209550" y="2631497"/>
                  </a:lnTo>
                  <a:lnTo>
                    <a:pt x="215900" y="2606097"/>
                  </a:lnTo>
                  <a:lnTo>
                    <a:pt x="254000" y="2599747"/>
                  </a:lnTo>
                  <a:lnTo>
                    <a:pt x="260350" y="2587047"/>
                  </a:lnTo>
                  <a:lnTo>
                    <a:pt x="228600" y="2523547"/>
                  </a:lnTo>
                  <a:lnTo>
                    <a:pt x="209550" y="2504497"/>
                  </a:lnTo>
                  <a:lnTo>
                    <a:pt x="165100" y="2498147"/>
                  </a:lnTo>
                  <a:lnTo>
                    <a:pt x="120650" y="2498147"/>
                  </a:lnTo>
                  <a:lnTo>
                    <a:pt x="107950" y="2498147"/>
                  </a:lnTo>
                  <a:lnTo>
                    <a:pt x="95250" y="2460047"/>
                  </a:lnTo>
                  <a:lnTo>
                    <a:pt x="88900" y="2440997"/>
                  </a:lnTo>
                  <a:lnTo>
                    <a:pt x="95250" y="2428297"/>
                  </a:lnTo>
                  <a:lnTo>
                    <a:pt x="133350" y="2428297"/>
                  </a:lnTo>
                  <a:lnTo>
                    <a:pt x="146050" y="2440997"/>
                  </a:lnTo>
                  <a:lnTo>
                    <a:pt x="171450" y="2409247"/>
                  </a:lnTo>
                  <a:lnTo>
                    <a:pt x="177800" y="2383847"/>
                  </a:lnTo>
                  <a:lnTo>
                    <a:pt x="177800" y="2326697"/>
                  </a:lnTo>
                  <a:lnTo>
                    <a:pt x="120650" y="2313997"/>
                  </a:lnTo>
                  <a:lnTo>
                    <a:pt x="82550" y="2275897"/>
                  </a:lnTo>
                  <a:lnTo>
                    <a:pt x="44450" y="2218747"/>
                  </a:lnTo>
                  <a:lnTo>
                    <a:pt x="44450" y="2167947"/>
                  </a:lnTo>
                  <a:lnTo>
                    <a:pt x="50800" y="2148897"/>
                  </a:lnTo>
                  <a:lnTo>
                    <a:pt x="50800" y="2123497"/>
                  </a:lnTo>
                  <a:lnTo>
                    <a:pt x="50800" y="2104447"/>
                  </a:lnTo>
                  <a:lnTo>
                    <a:pt x="50800" y="2091747"/>
                  </a:lnTo>
                  <a:lnTo>
                    <a:pt x="63500" y="2079047"/>
                  </a:lnTo>
                  <a:lnTo>
                    <a:pt x="25400" y="2028247"/>
                  </a:lnTo>
                  <a:lnTo>
                    <a:pt x="31750" y="2002847"/>
                  </a:lnTo>
                  <a:lnTo>
                    <a:pt x="38100" y="1983797"/>
                  </a:lnTo>
                  <a:lnTo>
                    <a:pt x="63500" y="1945697"/>
                  </a:lnTo>
                  <a:lnTo>
                    <a:pt x="69850" y="1894897"/>
                  </a:lnTo>
                  <a:lnTo>
                    <a:pt x="76200" y="1869497"/>
                  </a:lnTo>
                  <a:lnTo>
                    <a:pt x="82550" y="1844097"/>
                  </a:lnTo>
                  <a:lnTo>
                    <a:pt x="101600" y="1837747"/>
                  </a:lnTo>
                  <a:lnTo>
                    <a:pt x="139700" y="1837747"/>
                  </a:lnTo>
                  <a:lnTo>
                    <a:pt x="171450" y="1837747"/>
                  </a:lnTo>
                  <a:lnTo>
                    <a:pt x="190500" y="1818697"/>
                  </a:lnTo>
                  <a:lnTo>
                    <a:pt x="215900" y="1799647"/>
                  </a:lnTo>
                  <a:lnTo>
                    <a:pt x="215900" y="1780597"/>
                  </a:lnTo>
                  <a:lnTo>
                    <a:pt x="222250" y="1755197"/>
                  </a:lnTo>
                  <a:lnTo>
                    <a:pt x="241300" y="1736147"/>
                  </a:lnTo>
                  <a:lnTo>
                    <a:pt x="285750" y="1723447"/>
                  </a:lnTo>
                  <a:lnTo>
                    <a:pt x="292100" y="1717097"/>
                  </a:lnTo>
                  <a:lnTo>
                    <a:pt x="292100" y="1691697"/>
                  </a:lnTo>
                  <a:lnTo>
                    <a:pt x="311150" y="1653597"/>
                  </a:lnTo>
                  <a:lnTo>
                    <a:pt x="311150" y="1609147"/>
                  </a:lnTo>
                  <a:lnTo>
                    <a:pt x="336550" y="1577397"/>
                  </a:lnTo>
                  <a:lnTo>
                    <a:pt x="311150" y="1583747"/>
                  </a:lnTo>
                  <a:lnTo>
                    <a:pt x="279400" y="1583747"/>
                  </a:lnTo>
                  <a:lnTo>
                    <a:pt x="241300" y="1602797"/>
                  </a:lnTo>
                  <a:lnTo>
                    <a:pt x="228600" y="1609147"/>
                  </a:lnTo>
                  <a:lnTo>
                    <a:pt x="228600" y="1577397"/>
                  </a:lnTo>
                  <a:lnTo>
                    <a:pt x="241300" y="1564697"/>
                  </a:lnTo>
                  <a:lnTo>
                    <a:pt x="228600" y="1532947"/>
                  </a:lnTo>
                  <a:lnTo>
                    <a:pt x="215900" y="1526597"/>
                  </a:lnTo>
                  <a:lnTo>
                    <a:pt x="190500" y="1551997"/>
                  </a:lnTo>
                  <a:lnTo>
                    <a:pt x="177800" y="1564697"/>
                  </a:lnTo>
                  <a:lnTo>
                    <a:pt x="158750" y="1564697"/>
                  </a:lnTo>
                  <a:lnTo>
                    <a:pt x="177800" y="1602797"/>
                  </a:lnTo>
                  <a:lnTo>
                    <a:pt x="139700" y="1621847"/>
                  </a:lnTo>
                  <a:lnTo>
                    <a:pt x="101600" y="1621847"/>
                  </a:lnTo>
                  <a:lnTo>
                    <a:pt x="76200" y="1609147"/>
                  </a:lnTo>
                  <a:lnTo>
                    <a:pt x="76200" y="1577397"/>
                  </a:lnTo>
                  <a:lnTo>
                    <a:pt x="50800" y="1532947"/>
                  </a:lnTo>
                  <a:lnTo>
                    <a:pt x="25400" y="1501197"/>
                  </a:lnTo>
                  <a:lnTo>
                    <a:pt x="25400" y="1475797"/>
                  </a:lnTo>
                  <a:lnTo>
                    <a:pt x="6350" y="1463097"/>
                  </a:lnTo>
                  <a:lnTo>
                    <a:pt x="0" y="1431347"/>
                  </a:lnTo>
                  <a:lnTo>
                    <a:pt x="0" y="1405947"/>
                  </a:lnTo>
                  <a:lnTo>
                    <a:pt x="19050" y="1393247"/>
                  </a:lnTo>
                  <a:lnTo>
                    <a:pt x="25400" y="1367847"/>
                  </a:lnTo>
                  <a:lnTo>
                    <a:pt x="31750" y="1367847"/>
                  </a:lnTo>
                  <a:lnTo>
                    <a:pt x="44450" y="1355147"/>
                  </a:lnTo>
                  <a:lnTo>
                    <a:pt x="25400" y="1323397"/>
                  </a:lnTo>
                  <a:lnTo>
                    <a:pt x="0" y="1304347"/>
                  </a:lnTo>
                  <a:lnTo>
                    <a:pt x="0" y="1272597"/>
                  </a:lnTo>
                  <a:lnTo>
                    <a:pt x="19050" y="1247197"/>
                  </a:lnTo>
                  <a:lnTo>
                    <a:pt x="19050" y="1228147"/>
                  </a:lnTo>
                  <a:lnTo>
                    <a:pt x="31750" y="1209097"/>
                  </a:lnTo>
                  <a:lnTo>
                    <a:pt x="82550" y="1202747"/>
                  </a:lnTo>
                  <a:lnTo>
                    <a:pt x="127000" y="1183697"/>
                  </a:lnTo>
                  <a:lnTo>
                    <a:pt x="241300" y="1101147"/>
                  </a:lnTo>
                  <a:lnTo>
                    <a:pt x="292100" y="1024947"/>
                  </a:lnTo>
                  <a:lnTo>
                    <a:pt x="330200" y="1005897"/>
                  </a:lnTo>
                  <a:lnTo>
                    <a:pt x="342900" y="974147"/>
                  </a:lnTo>
                  <a:lnTo>
                    <a:pt x="355600" y="942397"/>
                  </a:lnTo>
                  <a:cubicBezTo>
                    <a:pt x="357717" y="933930"/>
                    <a:pt x="425450" y="895566"/>
                    <a:pt x="425450" y="891597"/>
                  </a:cubicBezTo>
                  <a:cubicBezTo>
                    <a:pt x="436033" y="881014"/>
                    <a:pt x="458523" y="798993"/>
                    <a:pt x="457200" y="796347"/>
                  </a:cubicBezTo>
                  <a:cubicBezTo>
                    <a:pt x="461433" y="779414"/>
                    <a:pt x="496623" y="734170"/>
                    <a:pt x="495300" y="732847"/>
                  </a:cubicBezTo>
                  <a:cubicBezTo>
                    <a:pt x="502708" y="719089"/>
                    <a:pt x="620977" y="622516"/>
                    <a:pt x="622300" y="618547"/>
                  </a:cubicBezTo>
                  <a:cubicBezTo>
                    <a:pt x="645583" y="597380"/>
                    <a:pt x="675217" y="542347"/>
                    <a:pt x="666750" y="548697"/>
                  </a:cubicBezTo>
                  <a:cubicBezTo>
                    <a:pt x="674158" y="533880"/>
                    <a:pt x="708025" y="454505"/>
                    <a:pt x="692150" y="472497"/>
                  </a:cubicBezTo>
                  <a:cubicBezTo>
                    <a:pt x="698500" y="458739"/>
                    <a:pt x="756708" y="365605"/>
                    <a:pt x="736600" y="396297"/>
                  </a:cubicBezTo>
                  <a:cubicBezTo>
                    <a:pt x="742950" y="381480"/>
                    <a:pt x="814917" y="302105"/>
                    <a:pt x="730250" y="383597"/>
                  </a:cubicBezTo>
                  <a:cubicBezTo>
                    <a:pt x="740833" y="366664"/>
                    <a:pt x="858308" y="192039"/>
                    <a:pt x="831850" y="237547"/>
                  </a:cubicBezTo>
                  <a:cubicBezTo>
                    <a:pt x="850900" y="212147"/>
                    <a:pt x="913342" y="110547"/>
                    <a:pt x="869950" y="180397"/>
                  </a:cubicBezTo>
                  <a:cubicBezTo>
                    <a:pt x="875242" y="168755"/>
                    <a:pt x="976842" y="31172"/>
                    <a:pt x="927100" y="110547"/>
                  </a:cubicBezTo>
                  <a:cubicBezTo>
                    <a:pt x="936625" y="95730"/>
                    <a:pt x="1018117" y="-63020"/>
                    <a:pt x="958850" y="27997"/>
                  </a:cubicBezTo>
                  <a:cubicBezTo>
                    <a:pt x="899583" y="119014"/>
                    <a:pt x="630767" y="562455"/>
                    <a:pt x="571500" y="656647"/>
                  </a:cubicBezTo>
                </a:path>
              </a:pathLst>
            </a:custGeom>
            <a:solidFill>
              <a:srgbClr val="FFC000">
                <a:alpha val="59000"/>
              </a:srgbClr>
            </a:solidFill>
            <a:ln>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sp>
        <p:nvSpPr>
          <p:cNvPr id="6" name="Rectangle 119"/>
          <p:cNvSpPr>
            <a:spLocks noChangeArrowheads="1"/>
          </p:cNvSpPr>
          <p:nvPr/>
        </p:nvSpPr>
        <p:spPr bwMode="auto">
          <a:xfrm>
            <a:off x="128464" y="578396"/>
            <a:ext cx="1296144" cy="283592"/>
          </a:xfrm>
          <a:prstGeom prst="rect">
            <a:avLst/>
          </a:prstGeom>
          <a:solidFill>
            <a:srgbClr val="004D99"/>
          </a:solidFill>
          <a:ln w="12700">
            <a:solidFill>
              <a:srgbClr val="004C99"/>
            </a:solidFill>
            <a:miter lim="800000"/>
            <a:headEnd/>
            <a:tailEnd/>
          </a:ln>
          <a:effectLst>
            <a:outerShdw dist="35921" dir="2700000" algn="ctr" rotWithShape="0">
              <a:srgbClr val="808080"/>
            </a:outerShdw>
          </a:effectLst>
        </p:spPr>
        <p:txBody>
          <a:bodyPr wrap="none" anchor="ctr"/>
          <a:lstStyle/>
          <a:p>
            <a:pPr algn="ctr">
              <a:defRPr/>
            </a:pPr>
            <a:r>
              <a:rPr lang="ja-JP" altLang="en-US" sz="1100" dirty="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rPr>
              <a:t>北・中河内</a:t>
            </a:r>
            <a:r>
              <a:rPr lang="ja-JP" altLang="en-US" sz="1100" dirty="0" smtClean="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rPr>
              <a:t>地域</a:t>
            </a:r>
            <a:endParaRPr lang="en-US" altLang="ja-JP" sz="1100" dirty="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endParaRPr>
          </a:p>
        </p:txBody>
      </p:sp>
      <p:grpSp>
        <p:nvGrpSpPr>
          <p:cNvPr id="3" name="グループ化 31"/>
          <p:cNvGrpSpPr>
            <a:grpSpLocks noChangeAspect="1"/>
          </p:cNvGrpSpPr>
          <p:nvPr/>
        </p:nvGrpSpPr>
        <p:grpSpPr>
          <a:xfrm>
            <a:off x="6905651" y="563144"/>
            <a:ext cx="1252432" cy="1853552"/>
            <a:chOff x="3512840" y="188640"/>
            <a:chExt cx="4991100" cy="7386637"/>
          </a:xfrm>
        </p:grpSpPr>
        <p:pic>
          <p:nvPicPr>
            <p:cNvPr id="33" name="Picture 5"/>
            <p:cNvPicPr>
              <a:picLocks noChangeAspect="1" noChangeArrowheads="1"/>
            </p:cNvPicPr>
            <p:nvPr/>
          </p:nvPicPr>
          <p:blipFill>
            <a:blip r:embed="rId4" cstate="email"/>
            <a:srcRect/>
            <a:stretch>
              <a:fillRect/>
            </a:stretch>
          </p:blipFill>
          <p:spPr bwMode="auto">
            <a:xfrm>
              <a:off x="3512840" y="188640"/>
              <a:ext cx="4991100" cy="7386637"/>
            </a:xfrm>
            <a:prstGeom prst="rect">
              <a:avLst/>
            </a:prstGeom>
            <a:noFill/>
            <a:ln w="9525">
              <a:noFill/>
              <a:miter lim="800000"/>
              <a:headEnd/>
              <a:tailEnd/>
            </a:ln>
          </p:spPr>
        </p:pic>
        <p:sp>
          <p:nvSpPr>
            <p:cNvPr id="39" name="フリーフォーム 38"/>
            <p:cNvSpPr/>
            <p:nvPr/>
          </p:nvSpPr>
          <p:spPr>
            <a:xfrm>
              <a:off x="6544104" y="4444802"/>
              <a:ext cx="1488713" cy="2420395"/>
            </a:xfrm>
            <a:custGeom>
              <a:avLst/>
              <a:gdLst>
                <a:gd name="connsiteX0" fmla="*/ 387350 w 387350"/>
                <a:gd name="connsiteY0" fmla="*/ 0 h 1130300"/>
                <a:gd name="connsiteX1" fmla="*/ 336550 w 387350"/>
                <a:gd name="connsiteY1" fmla="*/ 57150 h 1130300"/>
                <a:gd name="connsiteX2" fmla="*/ 330200 w 387350"/>
                <a:gd name="connsiteY2" fmla="*/ 95250 h 1130300"/>
                <a:gd name="connsiteX3" fmla="*/ 304800 w 387350"/>
                <a:gd name="connsiteY3" fmla="*/ 114300 h 1130300"/>
                <a:gd name="connsiteX4" fmla="*/ 273050 w 387350"/>
                <a:gd name="connsiteY4" fmla="*/ 165100 h 1130300"/>
                <a:gd name="connsiteX5" fmla="*/ 241300 w 387350"/>
                <a:gd name="connsiteY5" fmla="*/ 222250 h 1130300"/>
                <a:gd name="connsiteX6" fmla="*/ 241300 w 387350"/>
                <a:gd name="connsiteY6" fmla="*/ 254000 h 1130300"/>
                <a:gd name="connsiteX7" fmla="*/ 241300 w 387350"/>
                <a:gd name="connsiteY7" fmla="*/ 279400 h 1130300"/>
                <a:gd name="connsiteX8" fmla="*/ 260350 w 387350"/>
                <a:gd name="connsiteY8" fmla="*/ 292100 h 1130300"/>
                <a:gd name="connsiteX9" fmla="*/ 279400 w 387350"/>
                <a:gd name="connsiteY9" fmla="*/ 292100 h 1130300"/>
                <a:gd name="connsiteX10" fmla="*/ 285750 w 387350"/>
                <a:gd name="connsiteY10" fmla="*/ 355600 h 1130300"/>
                <a:gd name="connsiteX11" fmla="*/ 285750 w 387350"/>
                <a:gd name="connsiteY11" fmla="*/ 387350 h 1130300"/>
                <a:gd name="connsiteX12" fmla="*/ 285750 w 387350"/>
                <a:gd name="connsiteY12" fmla="*/ 431800 h 1130300"/>
                <a:gd name="connsiteX13" fmla="*/ 266700 w 387350"/>
                <a:gd name="connsiteY13" fmla="*/ 514350 h 1130300"/>
                <a:gd name="connsiteX14" fmla="*/ 247650 w 387350"/>
                <a:gd name="connsiteY14" fmla="*/ 590550 h 1130300"/>
                <a:gd name="connsiteX15" fmla="*/ 234950 w 387350"/>
                <a:gd name="connsiteY15" fmla="*/ 660400 h 1130300"/>
                <a:gd name="connsiteX16" fmla="*/ 222250 w 387350"/>
                <a:gd name="connsiteY16" fmla="*/ 692150 h 1130300"/>
                <a:gd name="connsiteX17" fmla="*/ 158750 w 387350"/>
                <a:gd name="connsiteY17" fmla="*/ 717550 h 1130300"/>
                <a:gd name="connsiteX18" fmla="*/ 120650 w 387350"/>
                <a:gd name="connsiteY18" fmla="*/ 736600 h 1130300"/>
                <a:gd name="connsiteX19" fmla="*/ 101600 w 387350"/>
                <a:gd name="connsiteY19" fmla="*/ 787400 h 1130300"/>
                <a:gd name="connsiteX20" fmla="*/ 57150 w 387350"/>
                <a:gd name="connsiteY20" fmla="*/ 781050 h 1130300"/>
                <a:gd name="connsiteX21" fmla="*/ 38100 w 387350"/>
                <a:gd name="connsiteY21" fmla="*/ 819150 h 1130300"/>
                <a:gd name="connsiteX22" fmla="*/ 0 w 387350"/>
                <a:gd name="connsiteY22" fmla="*/ 882650 h 1130300"/>
                <a:gd name="connsiteX23" fmla="*/ 19050 w 387350"/>
                <a:gd name="connsiteY23" fmla="*/ 927100 h 1130300"/>
                <a:gd name="connsiteX24" fmla="*/ 25400 w 387350"/>
                <a:gd name="connsiteY24" fmla="*/ 952500 h 1130300"/>
                <a:gd name="connsiteX25" fmla="*/ 63500 w 387350"/>
                <a:gd name="connsiteY25" fmla="*/ 977900 h 1130300"/>
                <a:gd name="connsiteX26" fmla="*/ 95250 w 387350"/>
                <a:gd name="connsiteY26" fmla="*/ 977900 h 1130300"/>
                <a:gd name="connsiteX27" fmla="*/ 114300 w 387350"/>
                <a:gd name="connsiteY27" fmla="*/ 1016000 h 1130300"/>
                <a:gd name="connsiteX28" fmla="*/ 120650 w 387350"/>
                <a:gd name="connsiteY28" fmla="*/ 1035050 h 1130300"/>
                <a:gd name="connsiteX29" fmla="*/ 107950 w 387350"/>
                <a:gd name="connsiteY29" fmla="*/ 1073150 h 1130300"/>
                <a:gd name="connsiteX30" fmla="*/ 107950 w 387350"/>
                <a:gd name="connsiteY30" fmla="*/ 1085850 h 1130300"/>
                <a:gd name="connsiteX31" fmla="*/ 146050 w 387350"/>
                <a:gd name="connsiteY31" fmla="*/ 1130300 h 1130300"/>
                <a:gd name="connsiteX32" fmla="*/ 158750 w 387350"/>
                <a:gd name="connsiteY32" fmla="*/ 1130300 h 1130300"/>
                <a:gd name="connsiteX33" fmla="*/ 196850 w 387350"/>
                <a:gd name="connsiteY33" fmla="*/ 1085850 h 1130300"/>
                <a:gd name="connsiteX34" fmla="*/ 228600 w 387350"/>
                <a:gd name="connsiteY34" fmla="*/ 1060450 h 1130300"/>
                <a:gd name="connsiteX35" fmla="*/ 260350 w 387350"/>
                <a:gd name="connsiteY35" fmla="*/ 1041400 h 1130300"/>
                <a:gd name="connsiteX36" fmla="*/ 285750 w 387350"/>
                <a:gd name="connsiteY36" fmla="*/ 1028700 h 1130300"/>
                <a:gd name="connsiteX37" fmla="*/ 285750 w 387350"/>
                <a:gd name="connsiteY37" fmla="*/ 996950 h 1130300"/>
                <a:gd name="connsiteX0" fmla="*/ 387350 w 387350"/>
                <a:gd name="connsiteY0" fmla="*/ 0 h 1130300"/>
                <a:gd name="connsiteX1" fmla="*/ 336550 w 387350"/>
                <a:gd name="connsiteY1" fmla="*/ 57150 h 1130300"/>
                <a:gd name="connsiteX2" fmla="*/ 330200 w 387350"/>
                <a:gd name="connsiteY2" fmla="*/ 95250 h 1130300"/>
                <a:gd name="connsiteX3" fmla="*/ 304800 w 387350"/>
                <a:gd name="connsiteY3" fmla="*/ 114300 h 1130300"/>
                <a:gd name="connsiteX4" fmla="*/ 273050 w 387350"/>
                <a:gd name="connsiteY4" fmla="*/ 165100 h 1130300"/>
                <a:gd name="connsiteX5" fmla="*/ 241300 w 387350"/>
                <a:gd name="connsiteY5" fmla="*/ 222250 h 1130300"/>
                <a:gd name="connsiteX6" fmla="*/ 241300 w 387350"/>
                <a:gd name="connsiteY6" fmla="*/ 254000 h 1130300"/>
                <a:gd name="connsiteX7" fmla="*/ 241300 w 387350"/>
                <a:gd name="connsiteY7" fmla="*/ 279400 h 1130300"/>
                <a:gd name="connsiteX8" fmla="*/ 260350 w 387350"/>
                <a:gd name="connsiteY8" fmla="*/ 292100 h 1130300"/>
                <a:gd name="connsiteX9" fmla="*/ 279400 w 387350"/>
                <a:gd name="connsiteY9" fmla="*/ 292100 h 1130300"/>
                <a:gd name="connsiteX10" fmla="*/ 285750 w 387350"/>
                <a:gd name="connsiteY10" fmla="*/ 355600 h 1130300"/>
                <a:gd name="connsiteX11" fmla="*/ 285750 w 387350"/>
                <a:gd name="connsiteY11" fmla="*/ 387350 h 1130300"/>
                <a:gd name="connsiteX12" fmla="*/ 285750 w 387350"/>
                <a:gd name="connsiteY12" fmla="*/ 431800 h 1130300"/>
                <a:gd name="connsiteX13" fmla="*/ 266700 w 387350"/>
                <a:gd name="connsiteY13" fmla="*/ 514350 h 1130300"/>
                <a:gd name="connsiteX14" fmla="*/ 247650 w 387350"/>
                <a:gd name="connsiteY14" fmla="*/ 590550 h 1130300"/>
                <a:gd name="connsiteX15" fmla="*/ 234950 w 387350"/>
                <a:gd name="connsiteY15" fmla="*/ 660400 h 1130300"/>
                <a:gd name="connsiteX16" fmla="*/ 222250 w 387350"/>
                <a:gd name="connsiteY16" fmla="*/ 692150 h 1130300"/>
                <a:gd name="connsiteX17" fmla="*/ 158750 w 387350"/>
                <a:gd name="connsiteY17" fmla="*/ 717550 h 1130300"/>
                <a:gd name="connsiteX18" fmla="*/ 120650 w 387350"/>
                <a:gd name="connsiteY18" fmla="*/ 736600 h 1130300"/>
                <a:gd name="connsiteX19" fmla="*/ 101600 w 387350"/>
                <a:gd name="connsiteY19" fmla="*/ 787400 h 1130300"/>
                <a:gd name="connsiteX20" fmla="*/ 57150 w 387350"/>
                <a:gd name="connsiteY20" fmla="*/ 781050 h 1130300"/>
                <a:gd name="connsiteX21" fmla="*/ 38100 w 387350"/>
                <a:gd name="connsiteY21" fmla="*/ 819150 h 1130300"/>
                <a:gd name="connsiteX22" fmla="*/ 0 w 387350"/>
                <a:gd name="connsiteY22" fmla="*/ 882650 h 1130300"/>
                <a:gd name="connsiteX23" fmla="*/ 19050 w 387350"/>
                <a:gd name="connsiteY23" fmla="*/ 927100 h 1130300"/>
                <a:gd name="connsiteX24" fmla="*/ 25400 w 387350"/>
                <a:gd name="connsiteY24" fmla="*/ 952500 h 1130300"/>
                <a:gd name="connsiteX25" fmla="*/ 63500 w 387350"/>
                <a:gd name="connsiteY25" fmla="*/ 977900 h 1130300"/>
                <a:gd name="connsiteX26" fmla="*/ 95250 w 387350"/>
                <a:gd name="connsiteY26" fmla="*/ 977900 h 1130300"/>
                <a:gd name="connsiteX27" fmla="*/ 114300 w 387350"/>
                <a:gd name="connsiteY27" fmla="*/ 1016000 h 1130300"/>
                <a:gd name="connsiteX28" fmla="*/ 120650 w 387350"/>
                <a:gd name="connsiteY28" fmla="*/ 1035050 h 1130300"/>
                <a:gd name="connsiteX29" fmla="*/ 107950 w 387350"/>
                <a:gd name="connsiteY29" fmla="*/ 1073150 h 1130300"/>
                <a:gd name="connsiteX30" fmla="*/ 107950 w 387350"/>
                <a:gd name="connsiteY30" fmla="*/ 1085850 h 1130300"/>
                <a:gd name="connsiteX31" fmla="*/ 146050 w 387350"/>
                <a:gd name="connsiteY31" fmla="*/ 1130300 h 1130300"/>
                <a:gd name="connsiteX32" fmla="*/ 158750 w 387350"/>
                <a:gd name="connsiteY32" fmla="*/ 1130300 h 1130300"/>
                <a:gd name="connsiteX33" fmla="*/ 196850 w 387350"/>
                <a:gd name="connsiteY33" fmla="*/ 1085850 h 1130300"/>
                <a:gd name="connsiteX34" fmla="*/ 228600 w 387350"/>
                <a:gd name="connsiteY34" fmla="*/ 1060450 h 1130300"/>
                <a:gd name="connsiteX35" fmla="*/ 260350 w 387350"/>
                <a:gd name="connsiteY35" fmla="*/ 1041400 h 1130300"/>
                <a:gd name="connsiteX36" fmla="*/ 285750 w 387350"/>
                <a:gd name="connsiteY36" fmla="*/ 1028700 h 1130300"/>
                <a:gd name="connsiteX37" fmla="*/ 285750 w 387350"/>
                <a:gd name="connsiteY37" fmla="*/ 996950 h 1130300"/>
                <a:gd name="connsiteX0" fmla="*/ 387350 w 387350"/>
                <a:gd name="connsiteY0" fmla="*/ 0 h 1130300"/>
                <a:gd name="connsiteX1" fmla="*/ 336550 w 387350"/>
                <a:gd name="connsiteY1" fmla="*/ 57150 h 1130300"/>
                <a:gd name="connsiteX2" fmla="*/ 330200 w 387350"/>
                <a:gd name="connsiteY2" fmla="*/ 95250 h 1130300"/>
                <a:gd name="connsiteX3" fmla="*/ 304800 w 387350"/>
                <a:gd name="connsiteY3" fmla="*/ 114300 h 1130300"/>
                <a:gd name="connsiteX4" fmla="*/ 273050 w 387350"/>
                <a:gd name="connsiteY4" fmla="*/ 165100 h 1130300"/>
                <a:gd name="connsiteX5" fmla="*/ 241300 w 387350"/>
                <a:gd name="connsiteY5" fmla="*/ 222250 h 1130300"/>
                <a:gd name="connsiteX6" fmla="*/ 241300 w 387350"/>
                <a:gd name="connsiteY6" fmla="*/ 254000 h 1130300"/>
                <a:gd name="connsiteX7" fmla="*/ 241300 w 387350"/>
                <a:gd name="connsiteY7" fmla="*/ 279400 h 1130300"/>
                <a:gd name="connsiteX8" fmla="*/ 260350 w 387350"/>
                <a:gd name="connsiteY8" fmla="*/ 292100 h 1130300"/>
                <a:gd name="connsiteX9" fmla="*/ 279400 w 387350"/>
                <a:gd name="connsiteY9" fmla="*/ 292100 h 1130300"/>
                <a:gd name="connsiteX10" fmla="*/ 285750 w 387350"/>
                <a:gd name="connsiteY10" fmla="*/ 355600 h 1130300"/>
                <a:gd name="connsiteX11" fmla="*/ 285750 w 387350"/>
                <a:gd name="connsiteY11" fmla="*/ 387350 h 1130300"/>
                <a:gd name="connsiteX12" fmla="*/ 285750 w 387350"/>
                <a:gd name="connsiteY12" fmla="*/ 431800 h 1130300"/>
                <a:gd name="connsiteX13" fmla="*/ 266700 w 387350"/>
                <a:gd name="connsiteY13" fmla="*/ 514350 h 1130300"/>
                <a:gd name="connsiteX14" fmla="*/ 247650 w 387350"/>
                <a:gd name="connsiteY14" fmla="*/ 590550 h 1130300"/>
                <a:gd name="connsiteX15" fmla="*/ 234950 w 387350"/>
                <a:gd name="connsiteY15" fmla="*/ 660400 h 1130300"/>
                <a:gd name="connsiteX16" fmla="*/ 222250 w 387350"/>
                <a:gd name="connsiteY16" fmla="*/ 692150 h 1130300"/>
                <a:gd name="connsiteX17" fmla="*/ 158750 w 387350"/>
                <a:gd name="connsiteY17" fmla="*/ 717550 h 1130300"/>
                <a:gd name="connsiteX18" fmla="*/ 120650 w 387350"/>
                <a:gd name="connsiteY18" fmla="*/ 736600 h 1130300"/>
                <a:gd name="connsiteX19" fmla="*/ 101600 w 387350"/>
                <a:gd name="connsiteY19" fmla="*/ 787400 h 1130300"/>
                <a:gd name="connsiteX20" fmla="*/ 57150 w 387350"/>
                <a:gd name="connsiteY20" fmla="*/ 781050 h 1130300"/>
                <a:gd name="connsiteX21" fmla="*/ 38100 w 387350"/>
                <a:gd name="connsiteY21" fmla="*/ 819150 h 1130300"/>
                <a:gd name="connsiteX22" fmla="*/ 0 w 387350"/>
                <a:gd name="connsiteY22" fmla="*/ 882650 h 1130300"/>
                <a:gd name="connsiteX23" fmla="*/ 19050 w 387350"/>
                <a:gd name="connsiteY23" fmla="*/ 927100 h 1130300"/>
                <a:gd name="connsiteX24" fmla="*/ 25400 w 387350"/>
                <a:gd name="connsiteY24" fmla="*/ 952500 h 1130300"/>
                <a:gd name="connsiteX25" fmla="*/ 63500 w 387350"/>
                <a:gd name="connsiteY25" fmla="*/ 977900 h 1130300"/>
                <a:gd name="connsiteX26" fmla="*/ 95250 w 387350"/>
                <a:gd name="connsiteY26" fmla="*/ 977900 h 1130300"/>
                <a:gd name="connsiteX27" fmla="*/ 114300 w 387350"/>
                <a:gd name="connsiteY27" fmla="*/ 1016000 h 1130300"/>
                <a:gd name="connsiteX28" fmla="*/ 120650 w 387350"/>
                <a:gd name="connsiteY28" fmla="*/ 1035050 h 1130300"/>
                <a:gd name="connsiteX29" fmla="*/ 107950 w 387350"/>
                <a:gd name="connsiteY29" fmla="*/ 1073150 h 1130300"/>
                <a:gd name="connsiteX30" fmla="*/ 107950 w 387350"/>
                <a:gd name="connsiteY30" fmla="*/ 1085850 h 1130300"/>
                <a:gd name="connsiteX31" fmla="*/ 146050 w 387350"/>
                <a:gd name="connsiteY31" fmla="*/ 1130300 h 1130300"/>
                <a:gd name="connsiteX32" fmla="*/ 158750 w 387350"/>
                <a:gd name="connsiteY32" fmla="*/ 1130300 h 1130300"/>
                <a:gd name="connsiteX33" fmla="*/ 196850 w 387350"/>
                <a:gd name="connsiteY33" fmla="*/ 1085850 h 1130300"/>
                <a:gd name="connsiteX34" fmla="*/ 228600 w 387350"/>
                <a:gd name="connsiteY34" fmla="*/ 1060450 h 1130300"/>
                <a:gd name="connsiteX35" fmla="*/ 260350 w 387350"/>
                <a:gd name="connsiteY35" fmla="*/ 1041400 h 1130300"/>
                <a:gd name="connsiteX36" fmla="*/ 285750 w 387350"/>
                <a:gd name="connsiteY36" fmla="*/ 1028700 h 1130300"/>
                <a:gd name="connsiteX37" fmla="*/ 285750 w 387350"/>
                <a:gd name="connsiteY37" fmla="*/ 996950 h 1130300"/>
                <a:gd name="connsiteX38" fmla="*/ 292100 w 387350"/>
                <a:gd name="connsiteY38" fmla="*/ 984250 h 1130300"/>
                <a:gd name="connsiteX0" fmla="*/ 387350 w 387350"/>
                <a:gd name="connsiteY0" fmla="*/ 0 h 1130300"/>
                <a:gd name="connsiteX1" fmla="*/ 336550 w 387350"/>
                <a:gd name="connsiteY1" fmla="*/ 57150 h 1130300"/>
                <a:gd name="connsiteX2" fmla="*/ 330200 w 387350"/>
                <a:gd name="connsiteY2" fmla="*/ 95250 h 1130300"/>
                <a:gd name="connsiteX3" fmla="*/ 304800 w 387350"/>
                <a:gd name="connsiteY3" fmla="*/ 114300 h 1130300"/>
                <a:gd name="connsiteX4" fmla="*/ 273050 w 387350"/>
                <a:gd name="connsiteY4" fmla="*/ 165100 h 1130300"/>
                <a:gd name="connsiteX5" fmla="*/ 241300 w 387350"/>
                <a:gd name="connsiteY5" fmla="*/ 222250 h 1130300"/>
                <a:gd name="connsiteX6" fmla="*/ 241300 w 387350"/>
                <a:gd name="connsiteY6" fmla="*/ 254000 h 1130300"/>
                <a:gd name="connsiteX7" fmla="*/ 241300 w 387350"/>
                <a:gd name="connsiteY7" fmla="*/ 279400 h 1130300"/>
                <a:gd name="connsiteX8" fmla="*/ 260350 w 387350"/>
                <a:gd name="connsiteY8" fmla="*/ 292100 h 1130300"/>
                <a:gd name="connsiteX9" fmla="*/ 279400 w 387350"/>
                <a:gd name="connsiteY9" fmla="*/ 292100 h 1130300"/>
                <a:gd name="connsiteX10" fmla="*/ 285750 w 387350"/>
                <a:gd name="connsiteY10" fmla="*/ 355600 h 1130300"/>
                <a:gd name="connsiteX11" fmla="*/ 285750 w 387350"/>
                <a:gd name="connsiteY11" fmla="*/ 387350 h 1130300"/>
                <a:gd name="connsiteX12" fmla="*/ 285750 w 387350"/>
                <a:gd name="connsiteY12" fmla="*/ 431800 h 1130300"/>
                <a:gd name="connsiteX13" fmla="*/ 266700 w 387350"/>
                <a:gd name="connsiteY13" fmla="*/ 514350 h 1130300"/>
                <a:gd name="connsiteX14" fmla="*/ 247650 w 387350"/>
                <a:gd name="connsiteY14" fmla="*/ 590550 h 1130300"/>
                <a:gd name="connsiteX15" fmla="*/ 234950 w 387350"/>
                <a:gd name="connsiteY15" fmla="*/ 660400 h 1130300"/>
                <a:gd name="connsiteX16" fmla="*/ 222250 w 387350"/>
                <a:gd name="connsiteY16" fmla="*/ 692150 h 1130300"/>
                <a:gd name="connsiteX17" fmla="*/ 158750 w 387350"/>
                <a:gd name="connsiteY17" fmla="*/ 717550 h 1130300"/>
                <a:gd name="connsiteX18" fmla="*/ 120650 w 387350"/>
                <a:gd name="connsiteY18" fmla="*/ 736600 h 1130300"/>
                <a:gd name="connsiteX19" fmla="*/ 101600 w 387350"/>
                <a:gd name="connsiteY19" fmla="*/ 787400 h 1130300"/>
                <a:gd name="connsiteX20" fmla="*/ 57150 w 387350"/>
                <a:gd name="connsiteY20" fmla="*/ 781050 h 1130300"/>
                <a:gd name="connsiteX21" fmla="*/ 38100 w 387350"/>
                <a:gd name="connsiteY21" fmla="*/ 819150 h 1130300"/>
                <a:gd name="connsiteX22" fmla="*/ 0 w 387350"/>
                <a:gd name="connsiteY22" fmla="*/ 882650 h 1130300"/>
                <a:gd name="connsiteX23" fmla="*/ 19050 w 387350"/>
                <a:gd name="connsiteY23" fmla="*/ 927100 h 1130300"/>
                <a:gd name="connsiteX24" fmla="*/ 25400 w 387350"/>
                <a:gd name="connsiteY24" fmla="*/ 952500 h 1130300"/>
                <a:gd name="connsiteX25" fmla="*/ 63500 w 387350"/>
                <a:gd name="connsiteY25" fmla="*/ 977900 h 1130300"/>
                <a:gd name="connsiteX26" fmla="*/ 95250 w 387350"/>
                <a:gd name="connsiteY26" fmla="*/ 977900 h 1130300"/>
                <a:gd name="connsiteX27" fmla="*/ 114300 w 387350"/>
                <a:gd name="connsiteY27" fmla="*/ 1016000 h 1130300"/>
                <a:gd name="connsiteX28" fmla="*/ 120650 w 387350"/>
                <a:gd name="connsiteY28" fmla="*/ 1035050 h 1130300"/>
                <a:gd name="connsiteX29" fmla="*/ 107950 w 387350"/>
                <a:gd name="connsiteY29" fmla="*/ 1073150 h 1130300"/>
                <a:gd name="connsiteX30" fmla="*/ 107950 w 387350"/>
                <a:gd name="connsiteY30" fmla="*/ 1085850 h 1130300"/>
                <a:gd name="connsiteX31" fmla="*/ 146050 w 387350"/>
                <a:gd name="connsiteY31" fmla="*/ 1130300 h 1130300"/>
                <a:gd name="connsiteX32" fmla="*/ 158750 w 387350"/>
                <a:gd name="connsiteY32" fmla="*/ 1130300 h 1130300"/>
                <a:gd name="connsiteX33" fmla="*/ 196850 w 387350"/>
                <a:gd name="connsiteY33" fmla="*/ 1085850 h 1130300"/>
                <a:gd name="connsiteX34" fmla="*/ 228600 w 387350"/>
                <a:gd name="connsiteY34" fmla="*/ 1060450 h 1130300"/>
                <a:gd name="connsiteX35" fmla="*/ 260350 w 387350"/>
                <a:gd name="connsiteY35" fmla="*/ 1041400 h 1130300"/>
                <a:gd name="connsiteX36" fmla="*/ 285750 w 387350"/>
                <a:gd name="connsiteY36" fmla="*/ 1028700 h 1130300"/>
                <a:gd name="connsiteX37" fmla="*/ 285750 w 387350"/>
                <a:gd name="connsiteY37" fmla="*/ 996950 h 1130300"/>
                <a:gd name="connsiteX38" fmla="*/ 349250 w 387350"/>
                <a:gd name="connsiteY38" fmla="*/ 984250 h 1130300"/>
                <a:gd name="connsiteX0" fmla="*/ 387350 w 387350"/>
                <a:gd name="connsiteY0" fmla="*/ 0 h 1130300"/>
                <a:gd name="connsiteX1" fmla="*/ 336550 w 387350"/>
                <a:gd name="connsiteY1" fmla="*/ 57150 h 1130300"/>
                <a:gd name="connsiteX2" fmla="*/ 330200 w 387350"/>
                <a:gd name="connsiteY2" fmla="*/ 95250 h 1130300"/>
                <a:gd name="connsiteX3" fmla="*/ 304800 w 387350"/>
                <a:gd name="connsiteY3" fmla="*/ 114300 h 1130300"/>
                <a:gd name="connsiteX4" fmla="*/ 273050 w 387350"/>
                <a:gd name="connsiteY4" fmla="*/ 165100 h 1130300"/>
                <a:gd name="connsiteX5" fmla="*/ 241300 w 387350"/>
                <a:gd name="connsiteY5" fmla="*/ 222250 h 1130300"/>
                <a:gd name="connsiteX6" fmla="*/ 241300 w 387350"/>
                <a:gd name="connsiteY6" fmla="*/ 254000 h 1130300"/>
                <a:gd name="connsiteX7" fmla="*/ 241300 w 387350"/>
                <a:gd name="connsiteY7" fmla="*/ 279400 h 1130300"/>
                <a:gd name="connsiteX8" fmla="*/ 260350 w 387350"/>
                <a:gd name="connsiteY8" fmla="*/ 292100 h 1130300"/>
                <a:gd name="connsiteX9" fmla="*/ 279400 w 387350"/>
                <a:gd name="connsiteY9" fmla="*/ 292100 h 1130300"/>
                <a:gd name="connsiteX10" fmla="*/ 285750 w 387350"/>
                <a:gd name="connsiteY10" fmla="*/ 355600 h 1130300"/>
                <a:gd name="connsiteX11" fmla="*/ 285750 w 387350"/>
                <a:gd name="connsiteY11" fmla="*/ 387350 h 1130300"/>
                <a:gd name="connsiteX12" fmla="*/ 285750 w 387350"/>
                <a:gd name="connsiteY12" fmla="*/ 431800 h 1130300"/>
                <a:gd name="connsiteX13" fmla="*/ 266700 w 387350"/>
                <a:gd name="connsiteY13" fmla="*/ 514350 h 1130300"/>
                <a:gd name="connsiteX14" fmla="*/ 247650 w 387350"/>
                <a:gd name="connsiteY14" fmla="*/ 590550 h 1130300"/>
                <a:gd name="connsiteX15" fmla="*/ 234950 w 387350"/>
                <a:gd name="connsiteY15" fmla="*/ 660400 h 1130300"/>
                <a:gd name="connsiteX16" fmla="*/ 222250 w 387350"/>
                <a:gd name="connsiteY16" fmla="*/ 692150 h 1130300"/>
                <a:gd name="connsiteX17" fmla="*/ 158750 w 387350"/>
                <a:gd name="connsiteY17" fmla="*/ 717550 h 1130300"/>
                <a:gd name="connsiteX18" fmla="*/ 120650 w 387350"/>
                <a:gd name="connsiteY18" fmla="*/ 736600 h 1130300"/>
                <a:gd name="connsiteX19" fmla="*/ 101600 w 387350"/>
                <a:gd name="connsiteY19" fmla="*/ 787400 h 1130300"/>
                <a:gd name="connsiteX20" fmla="*/ 57150 w 387350"/>
                <a:gd name="connsiteY20" fmla="*/ 781050 h 1130300"/>
                <a:gd name="connsiteX21" fmla="*/ 38100 w 387350"/>
                <a:gd name="connsiteY21" fmla="*/ 819150 h 1130300"/>
                <a:gd name="connsiteX22" fmla="*/ 0 w 387350"/>
                <a:gd name="connsiteY22" fmla="*/ 882650 h 1130300"/>
                <a:gd name="connsiteX23" fmla="*/ 19050 w 387350"/>
                <a:gd name="connsiteY23" fmla="*/ 927100 h 1130300"/>
                <a:gd name="connsiteX24" fmla="*/ 25400 w 387350"/>
                <a:gd name="connsiteY24" fmla="*/ 952500 h 1130300"/>
                <a:gd name="connsiteX25" fmla="*/ 63500 w 387350"/>
                <a:gd name="connsiteY25" fmla="*/ 977900 h 1130300"/>
                <a:gd name="connsiteX26" fmla="*/ 95250 w 387350"/>
                <a:gd name="connsiteY26" fmla="*/ 977900 h 1130300"/>
                <a:gd name="connsiteX27" fmla="*/ 114300 w 387350"/>
                <a:gd name="connsiteY27" fmla="*/ 1016000 h 1130300"/>
                <a:gd name="connsiteX28" fmla="*/ 120650 w 387350"/>
                <a:gd name="connsiteY28" fmla="*/ 1035050 h 1130300"/>
                <a:gd name="connsiteX29" fmla="*/ 107950 w 387350"/>
                <a:gd name="connsiteY29" fmla="*/ 1073150 h 1130300"/>
                <a:gd name="connsiteX30" fmla="*/ 107950 w 387350"/>
                <a:gd name="connsiteY30" fmla="*/ 1085850 h 1130300"/>
                <a:gd name="connsiteX31" fmla="*/ 146050 w 387350"/>
                <a:gd name="connsiteY31" fmla="*/ 1130300 h 1130300"/>
                <a:gd name="connsiteX32" fmla="*/ 158750 w 387350"/>
                <a:gd name="connsiteY32" fmla="*/ 1130300 h 1130300"/>
                <a:gd name="connsiteX33" fmla="*/ 196850 w 387350"/>
                <a:gd name="connsiteY33" fmla="*/ 1085850 h 1130300"/>
                <a:gd name="connsiteX34" fmla="*/ 228600 w 387350"/>
                <a:gd name="connsiteY34" fmla="*/ 1060450 h 1130300"/>
                <a:gd name="connsiteX35" fmla="*/ 260350 w 387350"/>
                <a:gd name="connsiteY35" fmla="*/ 1041400 h 1130300"/>
                <a:gd name="connsiteX36" fmla="*/ 285750 w 387350"/>
                <a:gd name="connsiteY36" fmla="*/ 1028700 h 1130300"/>
                <a:gd name="connsiteX37" fmla="*/ 285750 w 387350"/>
                <a:gd name="connsiteY37" fmla="*/ 996950 h 1130300"/>
                <a:gd name="connsiteX38" fmla="*/ 349250 w 387350"/>
                <a:gd name="connsiteY38" fmla="*/ 984250 h 1130300"/>
                <a:gd name="connsiteX39" fmla="*/ 342900 w 387350"/>
                <a:gd name="connsiteY39" fmla="*/ 984250 h 1130300"/>
                <a:gd name="connsiteX0" fmla="*/ 387350 w 393735"/>
                <a:gd name="connsiteY0" fmla="*/ 0 h 1130300"/>
                <a:gd name="connsiteX1" fmla="*/ 336550 w 393735"/>
                <a:gd name="connsiteY1" fmla="*/ 57150 h 1130300"/>
                <a:gd name="connsiteX2" fmla="*/ 330200 w 393735"/>
                <a:gd name="connsiteY2" fmla="*/ 95250 h 1130300"/>
                <a:gd name="connsiteX3" fmla="*/ 304800 w 393735"/>
                <a:gd name="connsiteY3" fmla="*/ 114300 h 1130300"/>
                <a:gd name="connsiteX4" fmla="*/ 273050 w 393735"/>
                <a:gd name="connsiteY4" fmla="*/ 165100 h 1130300"/>
                <a:gd name="connsiteX5" fmla="*/ 241300 w 393735"/>
                <a:gd name="connsiteY5" fmla="*/ 222250 h 1130300"/>
                <a:gd name="connsiteX6" fmla="*/ 241300 w 393735"/>
                <a:gd name="connsiteY6" fmla="*/ 254000 h 1130300"/>
                <a:gd name="connsiteX7" fmla="*/ 241300 w 393735"/>
                <a:gd name="connsiteY7" fmla="*/ 279400 h 1130300"/>
                <a:gd name="connsiteX8" fmla="*/ 260350 w 393735"/>
                <a:gd name="connsiteY8" fmla="*/ 292100 h 1130300"/>
                <a:gd name="connsiteX9" fmla="*/ 279400 w 393735"/>
                <a:gd name="connsiteY9" fmla="*/ 292100 h 1130300"/>
                <a:gd name="connsiteX10" fmla="*/ 285750 w 393735"/>
                <a:gd name="connsiteY10" fmla="*/ 355600 h 1130300"/>
                <a:gd name="connsiteX11" fmla="*/ 285750 w 393735"/>
                <a:gd name="connsiteY11" fmla="*/ 387350 h 1130300"/>
                <a:gd name="connsiteX12" fmla="*/ 285750 w 393735"/>
                <a:gd name="connsiteY12" fmla="*/ 431800 h 1130300"/>
                <a:gd name="connsiteX13" fmla="*/ 266700 w 393735"/>
                <a:gd name="connsiteY13" fmla="*/ 514350 h 1130300"/>
                <a:gd name="connsiteX14" fmla="*/ 247650 w 393735"/>
                <a:gd name="connsiteY14" fmla="*/ 590550 h 1130300"/>
                <a:gd name="connsiteX15" fmla="*/ 234950 w 393735"/>
                <a:gd name="connsiteY15" fmla="*/ 660400 h 1130300"/>
                <a:gd name="connsiteX16" fmla="*/ 222250 w 393735"/>
                <a:gd name="connsiteY16" fmla="*/ 692150 h 1130300"/>
                <a:gd name="connsiteX17" fmla="*/ 158750 w 393735"/>
                <a:gd name="connsiteY17" fmla="*/ 717550 h 1130300"/>
                <a:gd name="connsiteX18" fmla="*/ 120650 w 393735"/>
                <a:gd name="connsiteY18" fmla="*/ 736600 h 1130300"/>
                <a:gd name="connsiteX19" fmla="*/ 101600 w 393735"/>
                <a:gd name="connsiteY19" fmla="*/ 787400 h 1130300"/>
                <a:gd name="connsiteX20" fmla="*/ 57150 w 393735"/>
                <a:gd name="connsiteY20" fmla="*/ 781050 h 1130300"/>
                <a:gd name="connsiteX21" fmla="*/ 38100 w 393735"/>
                <a:gd name="connsiteY21" fmla="*/ 819150 h 1130300"/>
                <a:gd name="connsiteX22" fmla="*/ 0 w 393735"/>
                <a:gd name="connsiteY22" fmla="*/ 882650 h 1130300"/>
                <a:gd name="connsiteX23" fmla="*/ 19050 w 393735"/>
                <a:gd name="connsiteY23" fmla="*/ 927100 h 1130300"/>
                <a:gd name="connsiteX24" fmla="*/ 25400 w 393735"/>
                <a:gd name="connsiteY24" fmla="*/ 952500 h 1130300"/>
                <a:gd name="connsiteX25" fmla="*/ 63500 w 393735"/>
                <a:gd name="connsiteY25" fmla="*/ 977900 h 1130300"/>
                <a:gd name="connsiteX26" fmla="*/ 95250 w 393735"/>
                <a:gd name="connsiteY26" fmla="*/ 977900 h 1130300"/>
                <a:gd name="connsiteX27" fmla="*/ 114300 w 393735"/>
                <a:gd name="connsiteY27" fmla="*/ 1016000 h 1130300"/>
                <a:gd name="connsiteX28" fmla="*/ 120650 w 393735"/>
                <a:gd name="connsiteY28" fmla="*/ 1035050 h 1130300"/>
                <a:gd name="connsiteX29" fmla="*/ 107950 w 393735"/>
                <a:gd name="connsiteY29" fmla="*/ 1073150 h 1130300"/>
                <a:gd name="connsiteX30" fmla="*/ 107950 w 393735"/>
                <a:gd name="connsiteY30" fmla="*/ 1085850 h 1130300"/>
                <a:gd name="connsiteX31" fmla="*/ 146050 w 393735"/>
                <a:gd name="connsiteY31" fmla="*/ 1130300 h 1130300"/>
                <a:gd name="connsiteX32" fmla="*/ 158750 w 393735"/>
                <a:gd name="connsiteY32" fmla="*/ 1130300 h 1130300"/>
                <a:gd name="connsiteX33" fmla="*/ 196850 w 393735"/>
                <a:gd name="connsiteY33" fmla="*/ 1085850 h 1130300"/>
                <a:gd name="connsiteX34" fmla="*/ 228600 w 393735"/>
                <a:gd name="connsiteY34" fmla="*/ 1060450 h 1130300"/>
                <a:gd name="connsiteX35" fmla="*/ 260350 w 393735"/>
                <a:gd name="connsiteY35" fmla="*/ 1041400 h 1130300"/>
                <a:gd name="connsiteX36" fmla="*/ 285750 w 393735"/>
                <a:gd name="connsiteY36" fmla="*/ 1028700 h 1130300"/>
                <a:gd name="connsiteX37" fmla="*/ 285750 w 393735"/>
                <a:gd name="connsiteY37" fmla="*/ 996950 h 1130300"/>
                <a:gd name="connsiteX38" fmla="*/ 349250 w 393735"/>
                <a:gd name="connsiteY38" fmla="*/ 984250 h 1130300"/>
                <a:gd name="connsiteX39" fmla="*/ 393700 w 393735"/>
                <a:gd name="connsiteY39" fmla="*/ 927100 h 1130300"/>
                <a:gd name="connsiteX0" fmla="*/ 387350 w 412750"/>
                <a:gd name="connsiteY0" fmla="*/ 0 h 1130300"/>
                <a:gd name="connsiteX1" fmla="*/ 336550 w 412750"/>
                <a:gd name="connsiteY1" fmla="*/ 57150 h 1130300"/>
                <a:gd name="connsiteX2" fmla="*/ 330200 w 412750"/>
                <a:gd name="connsiteY2" fmla="*/ 95250 h 1130300"/>
                <a:gd name="connsiteX3" fmla="*/ 304800 w 412750"/>
                <a:gd name="connsiteY3" fmla="*/ 114300 h 1130300"/>
                <a:gd name="connsiteX4" fmla="*/ 273050 w 412750"/>
                <a:gd name="connsiteY4" fmla="*/ 165100 h 1130300"/>
                <a:gd name="connsiteX5" fmla="*/ 241300 w 412750"/>
                <a:gd name="connsiteY5" fmla="*/ 222250 h 1130300"/>
                <a:gd name="connsiteX6" fmla="*/ 241300 w 412750"/>
                <a:gd name="connsiteY6" fmla="*/ 254000 h 1130300"/>
                <a:gd name="connsiteX7" fmla="*/ 241300 w 412750"/>
                <a:gd name="connsiteY7" fmla="*/ 279400 h 1130300"/>
                <a:gd name="connsiteX8" fmla="*/ 260350 w 412750"/>
                <a:gd name="connsiteY8" fmla="*/ 292100 h 1130300"/>
                <a:gd name="connsiteX9" fmla="*/ 279400 w 412750"/>
                <a:gd name="connsiteY9" fmla="*/ 292100 h 1130300"/>
                <a:gd name="connsiteX10" fmla="*/ 285750 w 412750"/>
                <a:gd name="connsiteY10" fmla="*/ 355600 h 1130300"/>
                <a:gd name="connsiteX11" fmla="*/ 285750 w 412750"/>
                <a:gd name="connsiteY11" fmla="*/ 387350 h 1130300"/>
                <a:gd name="connsiteX12" fmla="*/ 285750 w 412750"/>
                <a:gd name="connsiteY12" fmla="*/ 431800 h 1130300"/>
                <a:gd name="connsiteX13" fmla="*/ 266700 w 412750"/>
                <a:gd name="connsiteY13" fmla="*/ 514350 h 1130300"/>
                <a:gd name="connsiteX14" fmla="*/ 247650 w 412750"/>
                <a:gd name="connsiteY14" fmla="*/ 590550 h 1130300"/>
                <a:gd name="connsiteX15" fmla="*/ 234950 w 412750"/>
                <a:gd name="connsiteY15" fmla="*/ 660400 h 1130300"/>
                <a:gd name="connsiteX16" fmla="*/ 222250 w 412750"/>
                <a:gd name="connsiteY16" fmla="*/ 692150 h 1130300"/>
                <a:gd name="connsiteX17" fmla="*/ 158750 w 412750"/>
                <a:gd name="connsiteY17" fmla="*/ 717550 h 1130300"/>
                <a:gd name="connsiteX18" fmla="*/ 120650 w 412750"/>
                <a:gd name="connsiteY18" fmla="*/ 736600 h 1130300"/>
                <a:gd name="connsiteX19" fmla="*/ 101600 w 412750"/>
                <a:gd name="connsiteY19" fmla="*/ 787400 h 1130300"/>
                <a:gd name="connsiteX20" fmla="*/ 57150 w 412750"/>
                <a:gd name="connsiteY20" fmla="*/ 781050 h 1130300"/>
                <a:gd name="connsiteX21" fmla="*/ 38100 w 412750"/>
                <a:gd name="connsiteY21" fmla="*/ 819150 h 1130300"/>
                <a:gd name="connsiteX22" fmla="*/ 0 w 412750"/>
                <a:gd name="connsiteY22" fmla="*/ 882650 h 1130300"/>
                <a:gd name="connsiteX23" fmla="*/ 19050 w 412750"/>
                <a:gd name="connsiteY23" fmla="*/ 927100 h 1130300"/>
                <a:gd name="connsiteX24" fmla="*/ 25400 w 412750"/>
                <a:gd name="connsiteY24" fmla="*/ 952500 h 1130300"/>
                <a:gd name="connsiteX25" fmla="*/ 63500 w 412750"/>
                <a:gd name="connsiteY25" fmla="*/ 977900 h 1130300"/>
                <a:gd name="connsiteX26" fmla="*/ 95250 w 412750"/>
                <a:gd name="connsiteY26" fmla="*/ 977900 h 1130300"/>
                <a:gd name="connsiteX27" fmla="*/ 114300 w 412750"/>
                <a:gd name="connsiteY27" fmla="*/ 1016000 h 1130300"/>
                <a:gd name="connsiteX28" fmla="*/ 120650 w 412750"/>
                <a:gd name="connsiteY28" fmla="*/ 1035050 h 1130300"/>
                <a:gd name="connsiteX29" fmla="*/ 107950 w 412750"/>
                <a:gd name="connsiteY29" fmla="*/ 1073150 h 1130300"/>
                <a:gd name="connsiteX30" fmla="*/ 107950 w 412750"/>
                <a:gd name="connsiteY30" fmla="*/ 1085850 h 1130300"/>
                <a:gd name="connsiteX31" fmla="*/ 146050 w 412750"/>
                <a:gd name="connsiteY31" fmla="*/ 1130300 h 1130300"/>
                <a:gd name="connsiteX32" fmla="*/ 158750 w 412750"/>
                <a:gd name="connsiteY32" fmla="*/ 1130300 h 1130300"/>
                <a:gd name="connsiteX33" fmla="*/ 196850 w 412750"/>
                <a:gd name="connsiteY33" fmla="*/ 1085850 h 1130300"/>
                <a:gd name="connsiteX34" fmla="*/ 228600 w 412750"/>
                <a:gd name="connsiteY34" fmla="*/ 1060450 h 1130300"/>
                <a:gd name="connsiteX35" fmla="*/ 260350 w 412750"/>
                <a:gd name="connsiteY35" fmla="*/ 1041400 h 1130300"/>
                <a:gd name="connsiteX36" fmla="*/ 285750 w 412750"/>
                <a:gd name="connsiteY36" fmla="*/ 1028700 h 1130300"/>
                <a:gd name="connsiteX37" fmla="*/ 285750 w 412750"/>
                <a:gd name="connsiteY37" fmla="*/ 996950 h 1130300"/>
                <a:gd name="connsiteX38" fmla="*/ 349250 w 412750"/>
                <a:gd name="connsiteY38" fmla="*/ 984250 h 1130300"/>
                <a:gd name="connsiteX39" fmla="*/ 393700 w 412750"/>
                <a:gd name="connsiteY39" fmla="*/ 927100 h 1130300"/>
                <a:gd name="connsiteX40" fmla="*/ 412750 w 412750"/>
                <a:gd name="connsiteY40" fmla="*/ 927100 h 1130300"/>
                <a:gd name="connsiteX0" fmla="*/ 387350 w 488950"/>
                <a:gd name="connsiteY0" fmla="*/ 0 h 1130300"/>
                <a:gd name="connsiteX1" fmla="*/ 336550 w 488950"/>
                <a:gd name="connsiteY1" fmla="*/ 57150 h 1130300"/>
                <a:gd name="connsiteX2" fmla="*/ 330200 w 488950"/>
                <a:gd name="connsiteY2" fmla="*/ 95250 h 1130300"/>
                <a:gd name="connsiteX3" fmla="*/ 304800 w 488950"/>
                <a:gd name="connsiteY3" fmla="*/ 114300 h 1130300"/>
                <a:gd name="connsiteX4" fmla="*/ 273050 w 488950"/>
                <a:gd name="connsiteY4" fmla="*/ 165100 h 1130300"/>
                <a:gd name="connsiteX5" fmla="*/ 241300 w 488950"/>
                <a:gd name="connsiteY5" fmla="*/ 222250 h 1130300"/>
                <a:gd name="connsiteX6" fmla="*/ 241300 w 488950"/>
                <a:gd name="connsiteY6" fmla="*/ 254000 h 1130300"/>
                <a:gd name="connsiteX7" fmla="*/ 241300 w 488950"/>
                <a:gd name="connsiteY7" fmla="*/ 279400 h 1130300"/>
                <a:gd name="connsiteX8" fmla="*/ 260350 w 488950"/>
                <a:gd name="connsiteY8" fmla="*/ 292100 h 1130300"/>
                <a:gd name="connsiteX9" fmla="*/ 279400 w 488950"/>
                <a:gd name="connsiteY9" fmla="*/ 292100 h 1130300"/>
                <a:gd name="connsiteX10" fmla="*/ 285750 w 488950"/>
                <a:gd name="connsiteY10" fmla="*/ 355600 h 1130300"/>
                <a:gd name="connsiteX11" fmla="*/ 285750 w 488950"/>
                <a:gd name="connsiteY11" fmla="*/ 387350 h 1130300"/>
                <a:gd name="connsiteX12" fmla="*/ 285750 w 488950"/>
                <a:gd name="connsiteY12" fmla="*/ 431800 h 1130300"/>
                <a:gd name="connsiteX13" fmla="*/ 266700 w 488950"/>
                <a:gd name="connsiteY13" fmla="*/ 514350 h 1130300"/>
                <a:gd name="connsiteX14" fmla="*/ 247650 w 488950"/>
                <a:gd name="connsiteY14" fmla="*/ 590550 h 1130300"/>
                <a:gd name="connsiteX15" fmla="*/ 234950 w 488950"/>
                <a:gd name="connsiteY15" fmla="*/ 660400 h 1130300"/>
                <a:gd name="connsiteX16" fmla="*/ 222250 w 488950"/>
                <a:gd name="connsiteY16" fmla="*/ 692150 h 1130300"/>
                <a:gd name="connsiteX17" fmla="*/ 158750 w 488950"/>
                <a:gd name="connsiteY17" fmla="*/ 717550 h 1130300"/>
                <a:gd name="connsiteX18" fmla="*/ 120650 w 488950"/>
                <a:gd name="connsiteY18" fmla="*/ 736600 h 1130300"/>
                <a:gd name="connsiteX19" fmla="*/ 101600 w 488950"/>
                <a:gd name="connsiteY19" fmla="*/ 787400 h 1130300"/>
                <a:gd name="connsiteX20" fmla="*/ 57150 w 488950"/>
                <a:gd name="connsiteY20" fmla="*/ 781050 h 1130300"/>
                <a:gd name="connsiteX21" fmla="*/ 38100 w 488950"/>
                <a:gd name="connsiteY21" fmla="*/ 819150 h 1130300"/>
                <a:gd name="connsiteX22" fmla="*/ 0 w 488950"/>
                <a:gd name="connsiteY22" fmla="*/ 882650 h 1130300"/>
                <a:gd name="connsiteX23" fmla="*/ 19050 w 488950"/>
                <a:gd name="connsiteY23" fmla="*/ 927100 h 1130300"/>
                <a:gd name="connsiteX24" fmla="*/ 25400 w 488950"/>
                <a:gd name="connsiteY24" fmla="*/ 952500 h 1130300"/>
                <a:gd name="connsiteX25" fmla="*/ 63500 w 488950"/>
                <a:gd name="connsiteY25" fmla="*/ 977900 h 1130300"/>
                <a:gd name="connsiteX26" fmla="*/ 95250 w 488950"/>
                <a:gd name="connsiteY26" fmla="*/ 977900 h 1130300"/>
                <a:gd name="connsiteX27" fmla="*/ 114300 w 488950"/>
                <a:gd name="connsiteY27" fmla="*/ 1016000 h 1130300"/>
                <a:gd name="connsiteX28" fmla="*/ 120650 w 488950"/>
                <a:gd name="connsiteY28" fmla="*/ 1035050 h 1130300"/>
                <a:gd name="connsiteX29" fmla="*/ 107950 w 488950"/>
                <a:gd name="connsiteY29" fmla="*/ 1073150 h 1130300"/>
                <a:gd name="connsiteX30" fmla="*/ 107950 w 488950"/>
                <a:gd name="connsiteY30" fmla="*/ 1085850 h 1130300"/>
                <a:gd name="connsiteX31" fmla="*/ 146050 w 488950"/>
                <a:gd name="connsiteY31" fmla="*/ 1130300 h 1130300"/>
                <a:gd name="connsiteX32" fmla="*/ 158750 w 488950"/>
                <a:gd name="connsiteY32" fmla="*/ 1130300 h 1130300"/>
                <a:gd name="connsiteX33" fmla="*/ 196850 w 488950"/>
                <a:gd name="connsiteY33" fmla="*/ 1085850 h 1130300"/>
                <a:gd name="connsiteX34" fmla="*/ 228600 w 488950"/>
                <a:gd name="connsiteY34" fmla="*/ 1060450 h 1130300"/>
                <a:gd name="connsiteX35" fmla="*/ 260350 w 488950"/>
                <a:gd name="connsiteY35" fmla="*/ 1041400 h 1130300"/>
                <a:gd name="connsiteX36" fmla="*/ 285750 w 488950"/>
                <a:gd name="connsiteY36" fmla="*/ 1028700 h 1130300"/>
                <a:gd name="connsiteX37" fmla="*/ 285750 w 488950"/>
                <a:gd name="connsiteY37" fmla="*/ 996950 h 1130300"/>
                <a:gd name="connsiteX38" fmla="*/ 349250 w 488950"/>
                <a:gd name="connsiteY38" fmla="*/ 984250 h 1130300"/>
                <a:gd name="connsiteX39" fmla="*/ 393700 w 488950"/>
                <a:gd name="connsiteY39" fmla="*/ 927100 h 1130300"/>
                <a:gd name="connsiteX40" fmla="*/ 488950 w 488950"/>
                <a:gd name="connsiteY40" fmla="*/ 914400 h 1130300"/>
                <a:gd name="connsiteX0" fmla="*/ 387350 w 494417"/>
                <a:gd name="connsiteY0" fmla="*/ 0 h 1130300"/>
                <a:gd name="connsiteX1" fmla="*/ 336550 w 494417"/>
                <a:gd name="connsiteY1" fmla="*/ 57150 h 1130300"/>
                <a:gd name="connsiteX2" fmla="*/ 330200 w 494417"/>
                <a:gd name="connsiteY2" fmla="*/ 95250 h 1130300"/>
                <a:gd name="connsiteX3" fmla="*/ 304800 w 494417"/>
                <a:gd name="connsiteY3" fmla="*/ 114300 h 1130300"/>
                <a:gd name="connsiteX4" fmla="*/ 273050 w 494417"/>
                <a:gd name="connsiteY4" fmla="*/ 165100 h 1130300"/>
                <a:gd name="connsiteX5" fmla="*/ 241300 w 494417"/>
                <a:gd name="connsiteY5" fmla="*/ 222250 h 1130300"/>
                <a:gd name="connsiteX6" fmla="*/ 241300 w 494417"/>
                <a:gd name="connsiteY6" fmla="*/ 254000 h 1130300"/>
                <a:gd name="connsiteX7" fmla="*/ 241300 w 494417"/>
                <a:gd name="connsiteY7" fmla="*/ 279400 h 1130300"/>
                <a:gd name="connsiteX8" fmla="*/ 260350 w 494417"/>
                <a:gd name="connsiteY8" fmla="*/ 292100 h 1130300"/>
                <a:gd name="connsiteX9" fmla="*/ 279400 w 494417"/>
                <a:gd name="connsiteY9" fmla="*/ 292100 h 1130300"/>
                <a:gd name="connsiteX10" fmla="*/ 285750 w 494417"/>
                <a:gd name="connsiteY10" fmla="*/ 355600 h 1130300"/>
                <a:gd name="connsiteX11" fmla="*/ 285750 w 494417"/>
                <a:gd name="connsiteY11" fmla="*/ 387350 h 1130300"/>
                <a:gd name="connsiteX12" fmla="*/ 285750 w 494417"/>
                <a:gd name="connsiteY12" fmla="*/ 431800 h 1130300"/>
                <a:gd name="connsiteX13" fmla="*/ 266700 w 494417"/>
                <a:gd name="connsiteY13" fmla="*/ 514350 h 1130300"/>
                <a:gd name="connsiteX14" fmla="*/ 247650 w 494417"/>
                <a:gd name="connsiteY14" fmla="*/ 590550 h 1130300"/>
                <a:gd name="connsiteX15" fmla="*/ 234950 w 494417"/>
                <a:gd name="connsiteY15" fmla="*/ 660400 h 1130300"/>
                <a:gd name="connsiteX16" fmla="*/ 222250 w 494417"/>
                <a:gd name="connsiteY16" fmla="*/ 692150 h 1130300"/>
                <a:gd name="connsiteX17" fmla="*/ 158750 w 494417"/>
                <a:gd name="connsiteY17" fmla="*/ 717550 h 1130300"/>
                <a:gd name="connsiteX18" fmla="*/ 120650 w 494417"/>
                <a:gd name="connsiteY18" fmla="*/ 736600 h 1130300"/>
                <a:gd name="connsiteX19" fmla="*/ 101600 w 494417"/>
                <a:gd name="connsiteY19" fmla="*/ 787400 h 1130300"/>
                <a:gd name="connsiteX20" fmla="*/ 57150 w 494417"/>
                <a:gd name="connsiteY20" fmla="*/ 781050 h 1130300"/>
                <a:gd name="connsiteX21" fmla="*/ 38100 w 494417"/>
                <a:gd name="connsiteY21" fmla="*/ 819150 h 1130300"/>
                <a:gd name="connsiteX22" fmla="*/ 0 w 494417"/>
                <a:gd name="connsiteY22" fmla="*/ 882650 h 1130300"/>
                <a:gd name="connsiteX23" fmla="*/ 19050 w 494417"/>
                <a:gd name="connsiteY23" fmla="*/ 927100 h 1130300"/>
                <a:gd name="connsiteX24" fmla="*/ 25400 w 494417"/>
                <a:gd name="connsiteY24" fmla="*/ 952500 h 1130300"/>
                <a:gd name="connsiteX25" fmla="*/ 63500 w 494417"/>
                <a:gd name="connsiteY25" fmla="*/ 977900 h 1130300"/>
                <a:gd name="connsiteX26" fmla="*/ 95250 w 494417"/>
                <a:gd name="connsiteY26" fmla="*/ 977900 h 1130300"/>
                <a:gd name="connsiteX27" fmla="*/ 114300 w 494417"/>
                <a:gd name="connsiteY27" fmla="*/ 1016000 h 1130300"/>
                <a:gd name="connsiteX28" fmla="*/ 120650 w 494417"/>
                <a:gd name="connsiteY28" fmla="*/ 1035050 h 1130300"/>
                <a:gd name="connsiteX29" fmla="*/ 107950 w 494417"/>
                <a:gd name="connsiteY29" fmla="*/ 1073150 h 1130300"/>
                <a:gd name="connsiteX30" fmla="*/ 107950 w 494417"/>
                <a:gd name="connsiteY30" fmla="*/ 1085850 h 1130300"/>
                <a:gd name="connsiteX31" fmla="*/ 146050 w 494417"/>
                <a:gd name="connsiteY31" fmla="*/ 1130300 h 1130300"/>
                <a:gd name="connsiteX32" fmla="*/ 158750 w 494417"/>
                <a:gd name="connsiteY32" fmla="*/ 1130300 h 1130300"/>
                <a:gd name="connsiteX33" fmla="*/ 196850 w 494417"/>
                <a:gd name="connsiteY33" fmla="*/ 1085850 h 1130300"/>
                <a:gd name="connsiteX34" fmla="*/ 228600 w 494417"/>
                <a:gd name="connsiteY34" fmla="*/ 1060450 h 1130300"/>
                <a:gd name="connsiteX35" fmla="*/ 260350 w 494417"/>
                <a:gd name="connsiteY35" fmla="*/ 1041400 h 1130300"/>
                <a:gd name="connsiteX36" fmla="*/ 285750 w 494417"/>
                <a:gd name="connsiteY36" fmla="*/ 1028700 h 1130300"/>
                <a:gd name="connsiteX37" fmla="*/ 285750 w 494417"/>
                <a:gd name="connsiteY37" fmla="*/ 996950 h 1130300"/>
                <a:gd name="connsiteX38" fmla="*/ 349250 w 494417"/>
                <a:gd name="connsiteY38" fmla="*/ 984250 h 1130300"/>
                <a:gd name="connsiteX39" fmla="*/ 393700 w 494417"/>
                <a:gd name="connsiteY39" fmla="*/ 927100 h 1130300"/>
                <a:gd name="connsiteX40" fmla="*/ 488950 w 494417"/>
                <a:gd name="connsiteY40" fmla="*/ 914400 h 1130300"/>
                <a:gd name="connsiteX41" fmla="*/ 482599 w 494417"/>
                <a:gd name="connsiteY41" fmla="*/ 914400 h 1130300"/>
                <a:gd name="connsiteX0" fmla="*/ 387350 w 533440"/>
                <a:gd name="connsiteY0" fmla="*/ 0 h 1130300"/>
                <a:gd name="connsiteX1" fmla="*/ 336550 w 533440"/>
                <a:gd name="connsiteY1" fmla="*/ 57150 h 1130300"/>
                <a:gd name="connsiteX2" fmla="*/ 330200 w 533440"/>
                <a:gd name="connsiteY2" fmla="*/ 95250 h 1130300"/>
                <a:gd name="connsiteX3" fmla="*/ 304800 w 533440"/>
                <a:gd name="connsiteY3" fmla="*/ 114300 h 1130300"/>
                <a:gd name="connsiteX4" fmla="*/ 273050 w 533440"/>
                <a:gd name="connsiteY4" fmla="*/ 165100 h 1130300"/>
                <a:gd name="connsiteX5" fmla="*/ 241300 w 533440"/>
                <a:gd name="connsiteY5" fmla="*/ 222250 h 1130300"/>
                <a:gd name="connsiteX6" fmla="*/ 241300 w 533440"/>
                <a:gd name="connsiteY6" fmla="*/ 254000 h 1130300"/>
                <a:gd name="connsiteX7" fmla="*/ 241300 w 533440"/>
                <a:gd name="connsiteY7" fmla="*/ 279400 h 1130300"/>
                <a:gd name="connsiteX8" fmla="*/ 260350 w 533440"/>
                <a:gd name="connsiteY8" fmla="*/ 292100 h 1130300"/>
                <a:gd name="connsiteX9" fmla="*/ 279400 w 533440"/>
                <a:gd name="connsiteY9" fmla="*/ 292100 h 1130300"/>
                <a:gd name="connsiteX10" fmla="*/ 285750 w 533440"/>
                <a:gd name="connsiteY10" fmla="*/ 355600 h 1130300"/>
                <a:gd name="connsiteX11" fmla="*/ 285750 w 533440"/>
                <a:gd name="connsiteY11" fmla="*/ 387350 h 1130300"/>
                <a:gd name="connsiteX12" fmla="*/ 285750 w 533440"/>
                <a:gd name="connsiteY12" fmla="*/ 431800 h 1130300"/>
                <a:gd name="connsiteX13" fmla="*/ 266700 w 533440"/>
                <a:gd name="connsiteY13" fmla="*/ 514350 h 1130300"/>
                <a:gd name="connsiteX14" fmla="*/ 247650 w 533440"/>
                <a:gd name="connsiteY14" fmla="*/ 590550 h 1130300"/>
                <a:gd name="connsiteX15" fmla="*/ 234950 w 533440"/>
                <a:gd name="connsiteY15" fmla="*/ 660400 h 1130300"/>
                <a:gd name="connsiteX16" fmla="*/ 222250 w 533440"/>
                <a:gd name="connsiteY16" fmla="*/ 692150 h 1130300"/>
                <a:gd name="connsiteX17" fmla="*/ 158750 w 533440"/>
                <a:gd name="connsiteY17" fmla="*/ 717550 h 1130300"/>
                <a:gd name="connsiteX18" fmla="*/ 120650 w 533440"/>
                <a:gd name="connsiteY18" fmla="*/ 736600 h 1130300"/>
                <a:gd name="connsiteX19" fmla="*/ 101600 w 533440"/>
                <a:gd name="connsiteY19" fmla="*/ 787400 h 1130300"/>
                <a:gd name="connsiteX20" fmla="*/ 57150 w 533440"/>
                <a:gd name="connsiteY20" fmla="*/ 781050 h 1130300"/>
                <a:gd name="connsiteX21" fmla="*/ 38100 w 533440"/>
                <a:gd name="connsiteY21" fmla="*/ 819150 h 1130300"/>
                <a:gd name="connsiteX22" fmla="*/ 0 w 533440"/>
                <a:gd name="connsiteY22" fmla="*/ 882650 h 1130300"/>
                <a:gd name="connsiteX23" fmla="*/ 19050 w 533440"/>
                <a:gd name="connsiteY23" fmla="*/ 927100 h 1130300"/>
                <a:gd name="connsiteX24" fmla="*/ 25400 w 533440"/>
                <a:gd name="connsiteY24" fmla="*/ 952500 h 1130300"/>
                <a:gd name="connsiteX25" fmla="*/ 63500 w 533440"/>
                <a:gd name="connsiteY25" fmla="*/ 977900 h 1130300"/>
                <a:gd name="connsiteX26" fmla="*/ 95250 w 533440"/>
                <a:gd name="connsiteY26" fmla="*/ 977900 h 1130300"/>
                <a:gd name="connsiteX27" fmla="*/ 114300 w 533440"/>
                <a:gd name="connsiteY27" fmla="*/ 1016000 h 1130300"/>
                <a:gd name="connsiteX28" fmla="*/ 120650 w 533440"/>
                <a:gd name="connsiteY28" fmla="*/ 1035050 h 1130300"/>
                <a:gd name="connsiteX29" fmla="*/ 107950 w 533440"/>
                <a:gd name="connsiteY29" fmla="*/ 1073150 h 1130300"/>
                <a:gd name="connsiteX30" fmla="*/ 107950 w 533440"/>
                <a:gd name="connsiteY30" fmla="*/ 1085850 h 1130300"/>
                <a:gd name="connsiteX31" fmla="*/ 146050 w 533440"/>
                <a:gd name="connsiteY31" fmla="*/ 1130300 h 1130300"/>
                <a:gd name="connsiteX32" fmla="*/ 158750 w 533440"/>
                <a:gd name="connsiteY32" fmla="*/ 1130300 h 1130300"/>
                <a:gd name="connsiteX33" fmla="*/ 196850 w 533440"/>
                <a:gd name="connsiteY33" fmla="*/ 1085850 h 1130300"/>
                <a:gd name="connsiteX34" fmla="*/ 228600 w 533440"/>
                <a:gd name="connsiteY34" fmla="*/ 1060450 h 1130300"/>
                <a:gd name="connsiteX35" fmla="*/ 260350 w 533440"/>
                <a:gd name="connsiteY35" fmla="*/ 1041400 h 1130300"/>
                <a:gd name="connsiteX36" fmla="*/ 285750 w 533440"/>
                <a:gd name="connsiteY36" fmla="*/ 1028700 h 1130300"/>
                <a:gd name="connsiteX37" fmla="*/ 285750 w 533440"/>
                <a:gd name="connsiteY37" fmla="*/ 996950 h 1130300"/>
                <a:gd name="connsiteX38" fmla="*/ 349250 w 533440"/>
                <a:gd name="connsiteY38" fmla="*/ 984250 h 1130300"/>
                <a:gd name="connsiteX39" fmla="*/ 393700 w 533440"/>
                <a:gd name="connsiteY39" fmla="*/ 927100 h 1130300"/>
                <a:gd name="connsiteX40" fmla="*/ 488950 w 533440"/>
                <a:gd name="connsiteY40" fmla="*/ 914400 h 1130300"/>
                <a:gd name="connsiteX41" fmla="*/ 533399 w 533440"/>
                <a:gd name="connsiteY41" fmla="*/ 889000 h 1130300"/>
                <a:gd name="connsiteX0" fmla="*/ 387350 w 536691"/>
                <a:gd name="connsiteY0" fmla="*/ 0 h 1130300"/>
                <a:gd name="connsiteX1" fmla="*/ 336550 w 536691"/>
                <a:gd name="connsiteY1" fmla="*/ 57150 h 1130300"/>
                <a:gd name="connsiteX2" fmla="*/ 330200 w 536691"/>
                <a:gd name="connsiteY2" fmla="*/ 95250 h 1130300"/>
                <a:gd name="connsiteX3" fmla="*/ 304800 w 536691"/>
                <a:gd name="connsiteY3" fmla="*/ 114300 h 1130300"/>
                <a:gd name="connsiteX4" fmla="*/ 273050 w 536691"/>
                <a:gd name="connsiteY4" fmla="*/ 165100 h 1130300"/>
                <a:gd name="connsiteX5" fmla="*/ 241300 w 536691"/>
                <a:gd name="connsiteY5" fmla="*/ 222250 h 1130300"/>
                <a:gd name="connsiteX6" fmla="*/ 241300 w 536691"/>
                <a:gd name="connsiteY6" fmla="*/ 254000 h 1130300"/>
                <a:gd name="connsiteX7" fmla="*/ 241300 w 536691"/>
                <a:gd name="connsiteY7" fmla="*/ 279400 h 1130300"/>
                <a:gd name="connsiteX8" fmla="*/ 260350 w 536691"/>
                <a:gd name="connsiteY8" fmla="*/ 292100 h 1130300"/>
                <a:gd name="connsiteX9" fmla="*/ 279400 w 536691"/>
                <a:gd name="connsiteY9" fmla="*/ 292100 h 1130300"/>
                <a:gd name="connsiteX10" fmla="*/ 285750 w 536691"/>
                <a:gd name="connsiteY10" fmla="*/ 355600 h 1130300"/>
                <a:gd name="connsiteX11" fmla="*/ 285750 w 536691"/>
                <a:gd name="connsiteY11" fmla="*/ 387350 h 1130300"/>
                <a:gd name="connsiteX12" fmla="*/ 285750 w 536691"/>
                <a:gd name="connsiteY12" fmla="*/ 431800 h 1130300"/>
                <a:gd name="connsiteX13" fmla="*/ 266700 w 536691"/>
                <a:gd name="connsiteY13" fmla="*/ 514350 h 1130300"/>
                <a:gd name="connsiteX14" fmla="*/ 247650 w 536691"/>
                <a:gd name="connsiteY14" fmla="*/ 590550 h 1130300"/>
                <a:gd name="connsiteX15" fmla="*/ 234950 w 536691"/>
                <a:gd name="connsiteY15" fmla="*/ 660400 h 1130300"/>
                <a:gd name="connsiteX16" fmla="*/ 222250 w 536691"/>
                <a:gd name="connsiteY16" fmla="*/ 692150 h 1130300"/>
                <a:gd name="connsiteX17" fmla="*/ 158750 w 536691"/>
                <a:gd name="connsiteY17" fmla="*/ 717550 h 1130300"/>
                <a:gd name="connsiteX18" fmla="*/ 120650 w 536691"/>
                <a:gd name="connsiteY18" fmla="*/ 736600 h 1130300"/>
                <a:gd name="connsiteX19" fmla="*/ 101600 w 536691"/>
                <a:gd name="connsiteY19" fmla="*/ 787400 h 1130300"/>
                <a:gd name="connsiteX20" fmla="*/ 57150 w 536691"/>
                <a:gd name="connsiteY20" fmla="*/ 781050 h 1130300"/>
                <a:gd name="connsiteX21" fmla="*/ 38100 w 536691"/>
                <a:gd name="connsiteY21" fmla="*/ 819150 h 1130300"/>
                <a:gd name="connsiteX22" fmla="*/ 0 w 536691"/>
                <a:gd name="connsiteY22" fmla="*/ 882650 h 1130300"/>
                <a:gd name="connsiteX23" fmla="*/ 19050 w 536691"/>
                <a:gd name="connsiteY23" fmla="*/ 927100 h 1130300"/>
                <a:gd name="connsiteX24" fmla="*/ 25400 w 536691"/>
                <a:gd name="connsiteY24" fmla="*/ 952500 h 1130300"/>
                <a:gd name="connsiteX25" fmla="*/ 63500 w 536691"/>
                <a:gd name="connsiteY25" fmla="*/ 977900 h 1130300"/>
                <a:gd name="connsiteX26" fmla="*/ 95250 w 536691"/>
                <a:gd name="connsiteY26" fmla="*/ 977900 h 1130300"/>
                <a:gd name="connsiteX27" fmla="*/ 114300 w 536691"/>
                <a:gd name="connsiteY27" fmla="*/ 1016000 h 1130300"/>
                <a:gd name="connsiteX28" fmla="*/ 120650 w 536691"/>
                <a:gd name="connsiteY28" fmla="*/ 1035050 h 1130300"/>
                <a:gd name="connsiteX29" fmla="*/ 107950 w 536691"/>
                <a:gd name="connsiteY29" fmla="*/ 1073150 h 1130300"/>
                <a:gd name="connsiteX30" fmla="*/ 107950 w 536691"/>
                <a:gd name="connsiteY30" fmla="*/ 1085850 h 1130300"/>
                <a:gd name="connsiteX31" fmla="*/ 146050 w 536691"/>
                <a:gd name="connsiteY31" fmla="*/ 1130300 h 1130300"/>
                <a:gd name="connsiteX32" fmla="*/ 158750 w 536691"/>
                <a:gd name="connsiteY32" fmla="*/ 1130300 h 1130300"/>
                <a:gd name="connsiteX33" fmla="*/ 196850 w 536691"/>
                <a:gd name="connsiteY33" fmla="*/ 1085850 h 1130300"/>
                <a:gd name="connsiteX34" fmla="*/ 228600 w 536691"/>
                <a:gd name="connsiteY34" fmla="*/ 1060450 h 1130300"/>
                <a:gd name="connsiteX35" fmla="*/ 260350 w 536691"/>
                <a:gd name="connsiteY35" fmla="*/ 1041400 h 1130300"/>
                <a:gd name="connsiteX36" fmla="*/ 285750 w 536691"/>
                <a:gd name="connsiteY36" fmla="*/ 1028700 h 1130300"/>
                <a:gd name="connsiteX37" fmla="*/ 285750 w 536691"/>
                <a:gd name="connsiteY37" fmla="*/ 996950 h 1130300"/>
                <a:gd name="connsiteX38" fmla="*/ 349250 w 536691"/>
                <a:gd name="connsiteY38" fmla="*/ 984250 h 1130300"/>
                <a:gd name="connsiteX39" fmla="*/ 393700 w 536691"/>
                <a:gd name="connsiteY39" fmla="*/ 927100 h 1130300"/>
                <a:gd name="connsiteX40" fmla="*/ 488950 w 536691"/>
                <a:gd name="connsiteY40" fmla="*/ 914400 h 1130300"/>
                <a:gd name="connsiteX41" fmla="*/ 533399 w 536691"/>
                <a:gd name="connsiteY41" fmla="*/ 889000 h 1130300"/>
                <a:gd name="connsiteX42" fmla="*/ 533398 w 536691"/>
                <a:gd name="connsiteY42" fmla="*/ 882650 h 1130300"/>
                <a:gd name="connsiteX0" fmla="*/ 387350 w 565148"/>
                <a:gd name="connsiteY0" fmla="*/ 0 h 1130300"/>
                <a:gd name="connsiteX1" fmla="*/ 336550 w 565148"/>
                <a:gd name="connsiteY1" fmla="*/ 57150 h 1130300"/>
                <a:gd name="connsiteX2" fmla="*/ 330200 w 565148"/>
                <a:gd name="connsiteY2" fmla="*/ 95250 h 1130300"/>
                <a:gd name="connsiteX3" fmla="*/ 304800 w 565148"/>
                <a:gd name="connsiteY3" fmla="*/ 114300 h 1130300"/>
                <a:gd name="connsiteX4" fmla="*/ 273050 w 565148"/>
                <a:gd name="connsiteY4" fmla="*/ 165100 h 1130300"/>
                <a:gd name="connsiteX5" fmla="*/ 241300 w 565148"/>
                <a:gd name="connsiteY5" fmla="*/ 222250 h 1130300"/>
                <a:gd name="connsiteX6" fmla="*/ 241300 w 565148"/>
                <a:gd name="connsiteY6" fmla="*/ 254000 h 1130300"/>
                <a:gd name="connsiteX7" fmla="*/ 241300 w 565148"/>
                <a:gd name="connsiteY7" fmla="*/ 279400 h 1130300"/>
                <a:gd name="connsiteX8" fmla="*/ 260350 w 565148"/>
                <a:gd name="connsiteY8" fmla="*/ 292100 h 1130300"/>
                <a:gd name="connsiteX9" fmla="*/ 279400 w 565148"/>
                <a:gd name="connsiteY9" fmla="*/ 292100 h 1130300"/>
                <a:gd name="connsiteX10" fmla="*/ 285750 w 565148"/>
                <a:gd name="connsiteY10" fmla="*/ 355600 h 1130300"/>
                <a:gd name="connsiteX11" fmla="*/ 285750 w 565148"/>
                <a:gd name="connsiteY11" fmla="*/ 387350 h 1130300"/>
                <a:gd name="connsiteX12" fmla="*/ 285750 w 565148"/>
                <a:gd name="connsiteY12" fmla="*/ 431800 h 1130300"/>
                <a:gd name="connsiteX13" fmla="*/ 266700 w 565148"/>
                <a:gd name="connsiteY13" fmla="*/ 514350 h 1130300"/>
                <a:gd name="connsiteX14" fmla="*/ 247650 w 565148"/>
                <a:gd name="connsiteY14" fmla="*/ 590550 h 1130300"/>
                <a:gd name="connsiteX15" fmla="*/ 234950 w 565148"/>
                <a:gd name="connsiteY15" fmla="*/ 660400 h 1130300"/>
                <a:gd name="connsiteX16" fmla="*/ 222250 w 565148"/>
                <a:gd name="connsiteY16" fmla="*/ 692150 h 1130300"/>
                <a:gd name="connsiteX17" fmla="*/ 158750 w 565148"/>
                <a:gd name="connsiteY17" fmla="*/ 717550 h 1130300"/>
                <a:gd name="connsiteX18" fmla="*/ 120650 w 565148"/>
                <a:gd name="connsiteY18" fmla="*/ 736600 h 1130300"/>
                <a:gd name="connsiteX19" fmla="*/ 101600 w 565148"/>
                <a:gd name="connsiteY19" fmla="*/ 787400 h 1130300"/>
                <a:gd name="connsiteX20" fmla="*/ 57150 w 565148"/>
                <a:gd name="connsiteY20" fmla="*/ 781050 h 1130300"/>
                <a:gd name="connsiteX21" fmla="*/ 38100 w 565148"/>
                <a:gd name="connsiteY21" fmla="*/ 819150 h 1130300"/>
                <a:gd name="connsiteX22" fmla="*/ 0 w 565148"/>
                <a:gd name="connsiteY22" fmla="*/ 882650 h 1130300"/>
                <a:gd name="connsiteX23" fmla="*/ 19050 w 565148"/>
                <a:gd name="connsiteY23" fmla="*/ 927100 h 1130300"/>
                <a:gd name="connsiteX24" fmla="*/ 25400 w 565148"/>
                <a:gd name="connsiteY24" fmla="*/ 952500 h 1130300"/>
                <a:gd name="connsiteX25" fmla="*/ 63500 w 565148"/>
                <a:gd name="connsiteY25" fmla="*/ 977900 h 1130300"/>
                <a:gd name="connsiteX26" fmla="*/ 95250 w 565148"/>
                <a:gd name="connsiteY26" fmla="*/ 977900 h 1130300"/>
                <a:gd name="connsiteX27" fmla="*/ 114300 w 565148"/>
                <a:gd name="connsiteY27" fmla="*/ 1016000 h 1130300"/>
                <a:gd name="connsiteX28" fmla="*/ 120650 w 565148"/>
                <a:gd name="connsiteY28" fmla="*/ 1035050 h 1130300"/>
                <a:gd name="connsiteX29" fmla="*/ 107950 w 565148"/>
                <a:gd name="connsiteY29" fmla="*/ 1073150 h 1130300"/>
                <a:gd name="connsiteX30" fmla="*/ 107950 w 565148"/>
                <a:gd name="connsiteY30" fmla="*/ 1085850 h 1130300"/>
                <a:gd name="connsiteX31" fmla="*/ 146050 w 565148"/>
                <a:gd name="connsiteY31" fmla="*/ 1130300 h 1130300"/>
                <a:gd name="connsiteX32" fmla="*/ 158750 w 565148"/>
                <a:gd name="connsiteY32" fmla="*/ 1130300 h 1130300"/>
                <a:gd name="connsiteX33" fmla="*/ 196850 w 565148"/>
                <a:gd name="connsiteY33" fmla="*/ 1085850 h 1130300"/>
                <a:gd name="connsiteX34" fmla="*/ 228600 w 565148"/>
                <a:gd name="connsiteY34" fmla="*/ 1060450 h 1130300"/>
                <a:gd name="connsiteX35" fmla="*/ 260350 w 565148"/>
                <a:gd name="connsiteY35" fmla="*/ 1041400 h 1130300"/>
                <a:gd name="connsiteX36" fmla="*/ 285750 w 565148"/>
                <a:gd name="connsiteY36" fmla="*/ 1028700 h 1130300"/>
                <a:gd name="connsiteX37" fmla="*/ 285750 w 565148"/>
                <a:gd name="connsiteY37" fmla="*/ 996950 h 1130300"/>
                <a:gd name="connsiteX38" fmla="*/ 349250 w 565148"/>
                <a:gd name="connsiteY38" fmla="*/ 984250 h 1130300"/>
                <a:gd name="connsiteX39" fmla="*/ 393700 w 565148"/>
                <a:gd name="connsiteY39" fmla="*/ 927100 h 1130300"/>
                <a:gd name="connsiteX40" fmla="*/ 488950 w 565148"/>
                <a:gd name="connsiteY40" fmla="*/ 914400 h 1130300"/>
                <a:gd name="connsiteX41" fmla="*/ 533399 w 565148"/>
                <a:gd name="connsiteY41" fmla="*/ 889000 h 1130300"/>
                <a:gd name="connsiteX42" fmla="*/ 565148 w 565148"/>
                <a:gd name="connsiteY42" fmla="*/ 825500 h 1130300"/>
                <a:gd name="connsiteX0" fmla="*/ 387350 w 567499"/>
                <a:gd name="connsiteY0" fmla="*/ 0 h 1130300"/>
                <a:gd name="connsiteX1" fmla="*/ 336550 w 567499"/>
                <a:gd name="connsiteY1" fmla="*/ 57150 h 1130300"/>
                <a:gd name="connsiteX2" fmla="*/ 330200 w 567499"/>
                <a:gd name="connsiteY2" fmla="*/ 95250 h 1130300"/>
                <a:gd name="connsiteX3" fmla="*/ 304800 w 567499"/>
                <a:gd name="connsiteY3" fmla="*/ 114300 h 1130300"/>
                <a:gd name="connsiteX4" fmla="*/ 273050 w 567499"/>
                <a:gd name="connsiteY4" fmla="*/ 165100 h 1130300"/>
                <a:gd name="connsiteX5" fmla="*/ 241300 w 567499"/>
                <a:gd name="connsiteY5" fmla="*/ 222250 h 1130300"/>
                <a:gd name="connsiteX6" fmla="*/ 241300 w 567499"/>
                <a:gd name="connsiteY6" fmla="*/ 254000 h 1130300"/>
                <a:gd name="connsiteX7" fmla="*/ 241300 w 567499"/>
                <a:gd name="connsiteY7" fmla="*/ 279400 h 1130300"/>
                <a:gd name="connsiteX8" fmla="*/ 260350 w 567499"/>
                <a:gd name="connsiteY8" fmla="*/ 292100 h 1130300"/>
                <a:gd name="connsiteX9" fmla="*/ 279400 w 567499"/>
                <a:gd name="connsiteY9" fmla="*/ 292100 h 1130300"/>
                <a:gd name="connsiteX10" fmla="*/ 285750 w 567499"/>
                <a:gd name="connsiteY10" fmla="*/ 355600 h 1130300"/>
                <a:gd name="connsiteX11" fmla="*/ 285750 w 567499"/>
                <a:gd name="connsiteY11" fmla="*/ 387350 h 1130300"/>
                <a:gd name="connsiteX12" fmla="*/ 285750 w 567499"/>
                <a:gd name="connsiteY12" fmla="*/ 431800 h 1130300"/>
                <a:gd name="connsiteX13" fmla="*/ 266700 w 567499"/>
                <a:gd name="connsiteY13" fmla="*/ 514350 h 1130300"/>
                <a:gd name="connsiteX14" fmla="*/ 247650 w 567499"/>
                <a:gd name="connsiteY14" fmla="*/ 590550 h 1130300"/>
                <a:gd name="connsiteX15" fmla="*/ 234950 w 567499"/>
                <a:gd name="connsiteY15" fmla="*/ 660400 h 1130300"/>
                <a:gd name="connsiteX16" fmla="*/ 222250 w 567499"/>
                <a:gd name="connsiteY16" fmla="*/ 692150 h 1130300"/>
                <a:gd name="connsiteX17" fmla="*/ 158750 w 567499"/>
                <a:gd name="connsiteY17" fmla="*/ 717550 h 1130300"/>
                <a:gd name="connsiteX18" fmla="*/ 120650 w 567499"/>
                <a:gd name="connsiteY18" fmla="*/ 736600 h 1130300"/>
                <a:gd name="connsiteX19" fmla="*/ 101600 w 567499"/>
                <a:gd name="connsiteY19" fmla="*/ 787400 h 1130300"/>
                <a:gd name="connsiteX20" fmla="*/ 57150 w 567499"/>
                <a:gd name="connsiteY20" fmla="*/ 781050 h 1130300"/>
                <a:gd name="connsiteX21" fmla="*/ 38100 w 567499"/>
                <a:gd name="connsiteY21" fmla="*/ 819150 h 1130300"/>
                <a:gd name="connsiteX22" fmla="*/ 0 w 567499"/>
                <a:gd name="connsiteY22" fmla="*/ 882650 h 1130300"/>
                <a:gd name="connsiteX23" fmla="*/ 19050 w 567499"/>
                <a:gd name="connsiteY23" fmla="*/ 927100 h 1130300"/>
                <a:gd name="connsiteX24" fmla="*/ 25400 w 567499"/>
                <a:gd name="connsiteY24" fmla="*/ 952500 h 1130300"/>
                <a:gd name="connsiteX25" fmla="*/ 63500 w 567499"/>
                <a:gd name="connsiteY25" fmla="*/ 977900 h 1130300"/>
                <a:gd name="connsiteX26" fmla="*/ 95250 w 567499"/>
                <a:gd name="connsiteY26" fmla="*/ 977900 h 1130300"/>
                <a:gd name="connsiteX27" fmla="*/ 114300 w 567499"/>
                <a:gd name="connsiteY27" fmla="*/ 1016000 h 1130300"/>
                <a:gd name="connsiteX28" fmla="*/ 120650 w 567499"/>
                <a:gd name="connsiteY28" fmla="*/ 1035050 h 1130300"/>
                <a:gd name="connsiteX29" fmla="*/ 107950 w 567499"/>
                <a:gd name="connsiteY29" fmla="*/ 1073150 h 1130300"/>
                <a:gd name="connsiteX30" fmla="*/ 107950 w 567499"/>
                <a:gd name="connsiteY30" fmla="*/ 1085850 h 1130300"/>
                <a:gd name="connsiteX31" fmla="*/ 146050 w 567499"/>
                <a:gd name="connsiteY31" fmla="*/ 1130300 h 1130300"/>
                <a:gd name="connsiteX32" fmla="*/ 158750 w 567499"/>
                <a:gd name="connsiteY32" fmla="*/ 1130300 h 1130300"/>
                <a:gd name="connsiteX33" fmla="*/ 196850 w 567499"/>
                <a:gd name="connsiteY33" fmla="*/ 1085850 h 1130300"/>
                <a:gd name="connsiteX34" fmla="*/ 228600 w 567499"/>
                <a:gd name="connsiteY34" fmla="*/ 1060450 h 1130300"/>
                <a:gd name="connsiteX35" fmla="*/ 260350 w 567499"/>
                <a:gd name="connsiteY35" fmla="*/ 1041400 h 1130300"/>
                <a:gd name="connsiteX36" fmla="*/ 285750 w 567499"/>
                <a:gd name="connsiteY36" fmla="*/ 1028700 h 1130300"/>
                <a:gd name="connsiteX37" fmla="*/ 285750 w 567499"/>
                <a:gd name="connsiteY37" fmla="*/ 996950 h 1130300"/>
                <a:gd name="connsiteX38" fmla="*/ 349250 w 567499"/>
                <a:gd name="connsiteY38" fmla="*/ 984250 h 1130300"/>
                <a:gd name="connsiteX39" fmla="*/ 393700 w 567499"/>
                <a:gd name="connsiteY39" fmla="*/ 927100 h 1130300"/>
                <a:gd name="connsiteX40" fmla="*/ 488950 w 567499"/>
                <a:gd name="connsiteY40" fmla="*/ 914400 h 1130300"/>
                <a:gd name="connsiteX41" fmla="*/ 533399 w 567499"/>
                <a:gd name="connsiteY41" fmla="*/ 889000 h 1130300"/>
                <a:gd name="connsiteX42" fmla="*/ 565148 w 567499"/>
                <a:gd name="connsiteY42" fmla="*/ 825500 h 1130300"/>
                <a:gd name="connsiteX43" fmla="*/ 565147 w 567499"/>
                <a:gd name="connsiteY43" fmla="*/ 825500 h 1130300"/>
                <a:gd name="connsiteX0" fmla="*/ 387350 w 609597"/>
                <a:gd name="connsiteY0" fmla="*/ 0 h 1130300"/>
                <a:gd name="connsiteX1" fmla="*/ 336550 w 609597"/>
                <a:gd name="connsiteY1" fmla="*/ 57150 h 1130300"/>
                <a:gd name="connsiteX2" fmla="*/ 330200 w 609597"/>
                <a:gd name="connsiteY2" fmla="*/ 95250 h 1130300"/>
                <a:gd name="connsiteX3" fmla="*/ 304800 w 609597"/>
                <a:gd name="connsiteY3" fmla="*/ 114300 h 1130300"/>
                <a:gd name="connsiteX4" fmla="*/ 273050 w 609597"/>
                <a:gd name="connsiteY4" fmla="*/ 165100 h 1130300"/>
                <a:gd name="connsiteX5" fmla="*/ 241300 w 609597"/>
                <a:gd name="connsiteY5" fmla="*/ 222250 h 1130300"/>
                <a:gd name="connsiteX6" fmla="*/ 241300 w 609597"/>
                <a:gd name="connsiteY6" fmla="*/ 254000 h 1130300"/>
                <a:gd name="connsiteX7" fmla="*/ 241300 w 609597"/>
                <a:gd name="connsiteY7" fmla="*/ 279400 h 1130300"/>
                <a:gd name="connsiteX8" fmla="*/ 260350 w 609597"/>
                <a:gd name="connsiteY8" fmla="*/ 292100 h 1130300"/>
                <a:gd name="connsiteX9" fmla="*/ 279400 w 609597"/>
                <a:gd name="connsiteY9" fmla="*/ 292100 h 1130300"/>
                <a:gd name="connsiteX10" fmla="*/ 285750 w 609597"/>
                <a:gd name="connsiteY10" fmla="*/ 355600 h 1130300"/>
                <a:gd name="connsiteX11" fmla="*/ 285750 w 609597"/>
                <a:gd name="connsiteY11" fmla="*/ 387350 h 1130300"/>
                <a:gd name="connsiteX12" fmla="*/ 285750 w 609597"/>
                <a:gd name="connsiteY12" fmla="*/ 431800 h 1130300"/>
                <a:gd name="connsiteX13" fmla="*/ 266700 w 609597"/>
                <a:gd name="connsiteY13" fmla="*/ 514350 h 1130300"/>
                <a:gd name="connsiteX14" fmla="*/ 247650 w 609597"/>
                <a:gd name="connsiteY14" fmla="*/ 590550 h 1130300"/>
                <a:gd name="connsiteX15" fmla="*/ 234950 w 609597"/>
                <a:gd name="connsiteY15" fmla="*/ 660400 h 1130300"/>
                <a:gd name="connsiteX16" fmla="*/ 222250 w 609597"/>
                <a:gd name="connsiteY16" fmla="*/ 692150 h 1130300"/>
                <a:gd name="connsiteX17" fmla="*/ 158750 w 609597"/>
                <a:gd name="connsiteY17" fmla="*/ 717550 h 1130300"/>
                <a:gd name="connsiteX18" fmla="*/ 120650 w 609597"/>
                <a:gd name="connsiteY18" fmla="*/ 736600 h 1130300"/>
                <a:gd name="connsiteX19" fmla="*/ 101600 w 609597"/>
                <a:gd name="connsiteY19" fmla="*/ 787400 h 1130300"/>
                <a:gd name="connsiteX20" fmla="*/ 57150 w 609597"/>
                <a:gd name="connsiteY20" fmla="*/ 781050 h 1130300"/>
                <a:gd name="connsiteX21" fmla="*/ 38100 w 609597"/>
                <a:gd name="connsiteY21" fmla="*/ 819150 h 1130300"/>
                <a:gd name="connsiteX22" fmla="*/ 0 w 609597"/>
                <a:gd name="connsiteY22" fmla="*/ 882650 h 1130300"/>
                <a:gd name="connsiteX23" fmla="*/ 19050 w 609597"/>
                <a:gd name="connsiteY23" fmla="*/ 927100 h 1130300"/>
                <a:gd name="connsiteX24" fmla="*/ 25400 w 609597"/>
                <a:gd name="connsiteY24" fmla="*/ 952500 h 1130300"/>
                <a:gd name="connsiteX25" fmla="*/ 63500 w 609597"/>
                <a:gd name="connsiteY25" fmla="*/ 977900 h 1130300"/>
                <a:gd name="connsiteX26" fmla="*/ 95250 w 609597"/>
                <a:gd name="connsiteY26" fmla="*/ 977900 h 1130300"/>
                <a:gd name="connsiteX27" fmla="*/ 114300 w 609597"/>
                <a:gd name="connsiteY27" fmla="*/ 1016000 h 1130300"/>
                <a:gd name="connsiteX28" fmla="*/ 120650 w 609597"/>
                <a:gd name="connsiteY28" fmla="*/ 1035050 h 1130300"/>
                <a:gd name="connsiteX29" fmla="*/ 107950 w 609597"/>
                <a:gd name="connsiteY29" fmla="*/ 1073150 h 1130300"/>
                <a:gd name="connsiteX30" fmla="*/ 107950 w 609597"/>
                <a:gd name="connsiteY30" fmla="*/ 1085850 h 1130300"/>
                <a:gd name="connsiteX31" fmla="*/ 146050 w 609597"/>
                <a:gd name="connsiteY31" fmla="*/ 1130300 h 1130300"/>
                <a:gd name="connsiteX32" fmla="*/ 158750 w 609597"/>
                <a:gd name="connsiteY32" fmla="*/ 1130300 h 1130300"/>
                <a:gd name="connsiteX33" fmla="*/ 196850 w 609597"/>
                <a:gd name="connsiteY33" fmla="*/ 1085850 h 1130300"/>
                <a:gd name="connsiteX34" fmla="*/ 228600 w 609597"/>
                <a:gd name="connsiteY34" fmla="*/ 1060450 h 1130300"/>
                <a:gd name="connsiteX35" fmla="*/ 260350 w 609597"/>
                <a:gd name="connsiteY35" fmla="*/ 1041400 h 1130300"/>
                <a:gd name="connsiteX36" fmla="*/ 285750 w 609597"/>
                <a:gd name="connsiteY36" fmla="*/ 1028700 h 1130300"/>
                <a:gd name="connsiteX37" fmla="*/ 285750 w 609597"/>
                <a:gd name="connsiteY37" fmla="*/ 996950 h 1130300"/>
                <a:gd name="connsiteX38" fmla="*/ 349250 w 609597"/>
                <a:gd name="connsiteY38" fmla="*/ 984250 h 1130300"/>
                <a:gd name="connsiteX39" fmla="*/ 393700 w 609597"/>
                <a:gd name="connsiteY39" fmla="*/ 927100 h 1130300"/>
                <a:gd name="connsiteX40" fmla="*/ 488950 w 609597"/>
                <a:gd name="connsiteY40" fmla="*/ 914400 h 1130300"/>
                <a:gd name="connsiteX41" fmla="*/ 533399 w 609597"/>
                <a:gd name="connsiteY41" fmla="*/ 889000 h 1130300"/>
                <a:gd name="connsiteX42" fmla="*/ 565148 w 609597"/>
                <a:gd name="connsiteY42" fmla="*/ 825500 h 1130300"/>
                <a:gd name="connsiteX43" fmla="*/ 609597 w 609597"/>
                <a:gd name="connsiteY43" fmla="*/ 793750 h 1130300"/>
                <a:gd name="connsiteX0" fmla="*/ 387350 w 615947"/>
                <a:gd name="connsiteY0" fmla="*/ 0 h 1130300"/>
                <a:gd name="connsiteX1" fmla="*/ 336550 w 615947"/>
                <a:gd name="connsiteY1" fmla="*/ 57150 h 1130300"/>
                <a:gd name="connsiteX2" fmla="*/ 330200 w 615947"/>
                <a:gd name="connsiteY2" fmla="*/ 95250 h 1130300"/>
                <a:gd name="connsiteX3" fmla="*/ 304800 w 615947"/>
                <a:gd name="connsiteY3" fmla="*/ 114300 h 1130300"/>
                <a:gd name="connsiteX4" fmla="*/ 273050 w 615947"/>
                <a:gd name="connsiteY4" fmla="*/ 165100 h 1130300"/>
                <a:gd name="connsiteX5" fmla="*/ 241300 w 615947"/>
                <a:gd name="connsiteY5" fmla="*/ 222250 h 1130300"/>
                <a:gd name="connsiteX6" fmla="*/ 241300 w 615947"/>
                <a:gd name="connsiteY6" fmla="*/ 254000 h 1130300"/>
                <a:gd name="connsiteX7" fmla="*/ 241300 w 615947"/>
                <a:gd name="connsiteY7" fmla="*/ 279400 h 1130300"/>
                <a:gd name="connsiteX8" fmla="*/ 260350 w 615947"/>
                <a:gd name="connsiteY8" fmla="*/ 292100 h 1130300"/>
                <a:gd name="connsiteX9" fmla="*/ 279400 w 615947"/>
                <a:gd name="connsiteY9" fmla="*/ 292100 h 1130300"/>
                <a:gd name="connsiteX10" fmla="*/ 285750 w 615947"/>
                <a:gd name="connsiteY10" fmla="*/ 355600 h 1130300"/>
                <a:gd name="connsiteX11" fmla="*/ 285750 w 615947"/>
                <a:gd name="connsiteY11" fmla="*/ 387350 h 1130300"/>
                <a:gd name="connsiteX12" fmla="*/ 285750 w 615947"/>
                <a:gd name="connsiteY12" fmla="*/ 431800 h 1130300"/>
                <a:gd name="connsiteX13" fmla="*/ 266700 w 615947"/>
                <a:gd name="connsiteY13" fmla="*/ 514350 h 1130300"/>
                <a:gd name="connsiteX14" fmla="*/ 247650 w 615947"/>
                <a:gd name="connsiteY14" fmla="*/ 590550 h 1130300"/>
                <a:gd name="connsiteX15" fmla="*/ 234950 w 615947"/>
                <a:gd name="connsiteY15" fmla="*/ 660400 h 1130300"/>
                <a:gd name="connsiteX16" fmla="*/ 222250 w 615947"/>
                <a:gd name="connsiteY16" fmla="*/ 692150 h 1130300"/>
                <a:gd name="connsiteX17" fmla="*/ 158750 w 615947"/>
                <a:gd name="connsiteY17" fmla="*/ 717550 h 1130300"/>
                <a:gd name="connsiteX18" fmla="*/ 120650 w 615947"/>
                <a:gd name="connsiteY18" fmla="*/ 736600 h 1130300"/>
                <a:gd name="connsiteX19" fmla="*/ 101600 w 615947"/>
                <a:gd name="connsiteY19" fmla="*/ 787400 h 1130300"/>
                <a:gd name="connsiteX20" fmla="*/ 57150 w 615947"/>
                <a:gd name="connsiteY20" fmla="*/ 781050 h 1130300"/>
                <a:gd name="connsiteX21" fmla="*/ 38100 w 615947"/>
                <a:gd name="connsiteY21" fmla="*/ 819150 h 1130300"/>
                <a:gd name="connsiteX22" fmla="*/ 0 w 615947"/>
                <a:gd name="connsiteY22" fmla="*/ 882650 h 1130300"/>
                <a:gd name="connsiteX23" fmla="*/ 19050 w 615947"/>
                <a:gd name="connsiteY23" fmla="*/ 927100 h 1130300"/>
                <a:gd name="connsiteX24" fmla="*/ 25400 w 615947"/>
                <a:gd name="connsiteY24" fmla="*/ 952500 h 1130300"/>
                <a:gd name="connsiteX25" fmla="*/ 63500 w 615947"/>
                <a:gd name="connsiteY25" fmla="*/ 977900 h 1130300"/>
                <a:gd name="connsiteX26" fmla="*/ 95250 w 615947"/>
                <a:gd name="connsiteY26" fmla="*/ 977900 h 1130300"/>
                <a:gd name="connsiteX27" fmla="*/ 114300 w 615947"/>
                <a:gd name="connsiteY27" fmla="*/ 1016000 h 1130300"/>
                <a:gd name="connsiteX28" fmla="*/ 120650 w 615947"/>
                <a:gd name="connsiteY28" fmla="*/ 1035050 h 1130300"/>
                <a:gd name="connsiteX29" fmla="*/ 107950 w 615947"/>
                <a:gd name="connsiteY29" fmla="*/ 1073150 h 1130300"/>
                <a:gd name="connsiteX30" fmla="*/ 107950 w 615947"/>
                <a:gd name="connsiteY30" fmla="*/ 1085850 h 1130300"/>
                <a:gd name="connsiteX31" fmla="*/ 146050 w 615947"/>
                <a:gd name="connsiteY31" fmla="*/ 1130300 h 1130300"/>
                <a:gd name="connsiteX32" fmla="*/ 158750 w 615947"/>
                <a:gd name="connsiteY32" fmla="*/ 1130300 h 1130300"/>
                <a:gd name="connsiteX33" fmla="*/ 196850 w 615947"/>
                <a:gd name="connsiteY33" fmla="*/ 1085850 h 1130300"/>
                <a:gd name="connsiteX34" fmla="*/ 228600 w 615947"/>
                <a:gd name="connsiteY34" fmla="*/ 1060450 h 1130300"/>
                <a:gd name="connsiteX35" fmla="*/ 260350 w 615947"/>
                <a:gd name="connsiteY35" fmla="*/ 1041400 h 1130300"/>
                <a:gd name="connsiteX36" fmla="*/ 285750 w 615947"/>
                <a:gd name="connsiteY36" fmla="*/ 1028700 h 1130300"/>
                <a:gd name="connsiteX37" fmla="*/ 285750 w 615947"/>
                <a:gd name="connsiteY37" fmla="*/ 996950 h 1130300"/>
                <a:gd name="connsiteX38" fmla="*/ 349250 w 615947"/>
                <a:gd name="connsiteY38" fmla="*/ 984250 h 1130300"/>
                <a:gd name="connsiteX39" fmla="*/ 393700 w 615947"/>
                <a:gd name="connsiteY39" fmla="*/ 927100 h 1130300"/>
                <a:gd name="connsiteX40" fmla="*/ 488950 w 615947"/>
                <a:gd name="connsiteY40" fmla="*/ 914400 h 1130300"/>
                <a:gd name="connsiteX41" fmla="*/ 533399 w 615947"/>
                <a:gd name="connsiteY41" fmla="*/ 889000 h 1130300"/>
                <a:gd name="connsiteX42" fmla="*/ 565148 w 615947"/>
                <a:gd name="connsiteY42" fmla="*/ 825500 h 1130300"/>
                <a:gd name="connsiteX43" fmla="*/ 609597 w 615947"/>
                <a:gd name="connsiteY43" fmla="*/ 793750 h 1130300"/>
                <a:gd name="connsiteX44" fmla="*/ 615947 w 615947"/>
                <a:gd name="connsiteY44" fmla="*/ 787400 h 1130300"/>
                <a:gd name="connsiteX0" fmla="*/ 387350 w 666747"/>
                <a:gd name="connsiteY0" fmla="*/ 0 h 1130300"/>
                <a:gd name="connsiteX1" fmla="*/ 336550 w 666747"/>
                <a:gd name="connsiteY1" fmla="*/ 57150 h 1130300"/>
                <a:gd name="connsiteX2" fmla="*/ 330200 w 666747"/>
                <a:gd name="connsiteY2" fmla="*/ 95250 h 1130300"/>
                <a:gd name="connsiteX3" fmla="*/ 304800 w 666747"/>
                <a:gd name="connsiteY3" fmla="*/ 114300 h 1130300"/>
                <a:gd name="connsiteX4" fmla="*/ 273050 w 666747"/>
                <a:gd name="connsiteY4" fmla="*/ 165100 h 1130300"/>
                <a:gd name="connsiteX5" fmla="*/ 241300 w 666747"/>
                <a:gd name="connsiteY5" fmla="*/ 222250 h 1130300"/>
                <a:gd name="connsiteX6" fmla="*/ 241300 w 666747"/>
                <a:gd name="connsiteY6" fmla="*/ 254000 h 1130300"/>
                <a:gd name="connsiteX7" fmla="*/ 241300 w 666747"/>
                <a:gd name="connsiteY7" fmla="*/ 279400 h 1130300"/>
                <a:gd name="connsiteX8" fmla="*/ 260350 w 666747"/>
                <a:gd name="connsiteY8" fmla="*/ 292100 h 1130300"/>
                <a:gd name="connsiteX9" fmla="*/ 279400 w 666747"/>
                <a:gd name="connsiteY9" fmla="*/ 292100 h 1130300"/>
                <a:gd name="connsiteX10" fmla="*/ 285750 w 666747"/>
                <a:gd name="connsiteY10" fmla="*/ 355600 h 1130300"/>
                <a:gd name="connsiteX11" fmla="*/ 285750 w 666747"/>
                <a:gd name="connsiteY11" fmla="*/ 387350 h 1130300"/>
                <a:gd name="connsiteX12" fmla="*/ 285750 w 666747"/>
                <a:gd name="connsiteY12" fmla="*/ 431800 h 1130300"/>
                <a:gd name="connsiteX13" fmla="*/ 266700 w 666747"/>
                <a:gd name="connsiteY13" fmla="*/ 514350 h 1130300"/>
                <a:gd name="connsiteX14" fmla="*/ 247650 w 666747"/>
                <a:gd name="connsiteY14" fmla="*/ 590550 h 1130300"/>
                <a:gd name="connsiteX15" fmla="*/ 234950 w 666747"/>
                <a:gd name="connsiteY15" fmla="*/ 660400 h 1130300"/>
                <a:gd name="connsiteX16" fmla="*/ 222250 w 666747"/>
                <a:gd name="connsiteY16" fmla="*/ 692150 h 1130300"/>
                <a:gd name="connsiteX17" fmla="*/ 158750 w 666747"/>
                <a:gd name="connsiteY17" fmla="*/ 717550 h 1130300"/>
                <a:gd name="connsiteX18" fmla="*/ 120650 w 666747"/>
                <a:gd name="connsiteY18" fmla="*/ 736600 h 1130300"/>
                <a:gd name="connsiteX19" fmla="*/ 101600 w 666747"/>
                <a:gd name="connsiteY19" fmla="*/ 787400 h 1130300"/>
                <a:gd name="connsiteX20" fmla="*/ 57150 w 666747"/>
                <a:gd name="connsiteY20" fmla="*/ 781050 h 1130300"/>
                <a:gd name="connsiteX21" fmla="*/ 38100 w 666747"/>
                <a:gd name="connsiteY21" fmla="*/ 819150 h 1130300"/>
                <a:gd name="connsiteX22" fmla="*/ 0 w 666747"/>
                <a:gd name="connsiteY22" fmla="*/ 882650 h 1130300"/>
                <a:gd name="connsiteX23" fmla="*/ 19050 w 666747"/>
                <a:gd name="connsiteY23" fmla="*/ 927100 h 1130300"/>
                <a:gd name="connsiteX24" fmla="*/ 25400 w 666747"/>
                <a:gd name="connsiteY24" fmla="*/ 952500 h 1130300"/>
                <a:gd name="connsiteX25" fmla="*/ 63500 w 666747"/>
                <a:gd name="connsiteY25" fmla="*/ 977900 h 1130300"/>
                <a:gd name="connsiteX26" fmla="*/ 95250 w 666747"/>
                <a:gd name="connsiteY26" fmla="*/ 977900 h 1130300"/>
                <a:gd name="connsiteX27" fmla="*/ 114300 w 666747"/>
                <a:gd name="connsiteY27" fmla="*/ 1016000 h 1130300"/>
                <a:gd name="connsiteX28" fmla="*/ 120650 w 666747"/>
                <a:gd name="connsiteY28" fmla="*/ 1035050 h 1130300"/>
                <a:gd name="connsiteX29" fmla="*/ 107950 w 666747"/>
                <a:gd name="connsiteY29" fmla="*/ 1073150 h 1130300"/>
                <a:gd name="connsiteX30" fmla="*/ 107950 w 666747"/>
                <a:gd name="connsiteY30" fmla="*/ 1085850 h 1130300"/>
                <a:gd name="connsiteX31" fmla="*/ 146050 w 666747"/>
                <a:gd name="connsiteY31" fmla="*/ 1130300 h 1130300"/>
                <a:gd name="connsiteX32" fmla="*/ 158750 w 666747"/>
                <a:gd name="connsiteY32" fmla="*/ 1130300 h 1130300"/>
                <a:gd name="connsiteX33" fmla="*/ 196850 w 666747"/>
                <a:gd name="connsiteY33" fmla="*/ 1085850 h 1130300"/>
                <a:gd name="connsiteX34" fmla="*/ 228600 w 666747"/>
                <a:gd name="connsiteY34" fmla="*/ 1060450 h 1130300"/>
                <a:gd name="connsiteX35" fmla="*/ 260350 w 666747"/>
                <a:gd name="connsiteY35" fmla="*/ 1041400 h 1130300"/>
                <a:gd name="connsiteX36" fmla="*/ 285750 w 666747"/>
                <a:gd name="connsiteY36" fmla="*/ 1028700 h 1130300"/>
                <a:gd name="connsiteX37" fmla="*/ 285750 w 666747"/>
                <a:gd name="connsiteY37" fmla="*/ 996950 h 1130300"/>
                <a:gd name="connsiteX38" fmla="*/ 349250 w 666747"/>
                <a:gd name="connsiteY38" fmla="*/ 984250 h 1130300"/>
                <a:gd name="connsiteX39" fmla="*/ 393700 w 666747"/>
                <a:gd name="connsiteY39" fmla="*/ 927100 h 1130300"/>
                <a:gd name="connsiteX40" fmla="*/ 488950 w 666747"/>
                <a:gd name="connsiteY40" fmla="*/ 914400 h 1130300"/>
                <a:gd name="connsiteX41" fmla="*/ 533399 w 666747"/>
                <a:gd name="connsiteY41" fmla="*/ 889000 h 1130300"/>
                <a:gd name="connsiteX42" fmla="*/ 565148 w 666747"/>
                <a:gd name="connsiteY42" fmla="*/ 825500 h 1130300"/>
                <a:gd name="connsiteX43" fmla="*/ 609597 w 666747"/>
                <a:gd name="connsiteY43" fmla="*/ 793750 h 1130300"/>
                <a:gd name="connsiteX44" fmla="*/ 666747 w 666747"/>
                <a:gd name="connsiteY44" fmla="*/ 787400 h 1130300"/>
                <a:gd name="connsiteX0" fmla="*/ 387350 w 668564"/>
                <a:gd name="connsiteY0" fmla="*/ 0 h 1130300"/>
                <a:gd name="connsiteX1" fmla="*/ 336550 w 668564"/>
                <a:gd name="connsiteY1" fmla="*/ 57150 h 1130300"/>
                <a:gd name="connsiteX2" fmla="*/ 330200 w 668564"/>
                <a:gd name="connsiteY2" fmla="*/ 95250 h 1130300"/>
                <a:gd name="connsiteX3" fmla="*/ 304800 w 668564"/>
                <a:gd name="connsiteY3" fmla="*/ 114300 h 1130300"/>
                <a:gd name="connsiteX4" fmla="*/ 273050 w 668564"/>
                <a:gd name="connsiteY4" fmla="*/ 165100 h 1130300"/>
                <a:gd name="connsiteX5" fmla="*/ 241300 w 668564"/>
                <a:gd name="connsiteY5" fmla="*/ 222250 h 1130300"/>
                <a:gd name="connsiteX6" fmla="*/ 241300 w 668564"/>
                <a:gd name="connsiteY6" fmla="*/ 254000 h 1130300"/>
                <a:gd name="connsiteX7" fmla="*/ 241300 w 668564"/>
                <a:gd name="connsiteY7" fmla="*/ 279400 h 1130300"/>
                <a:gd name="connsiteX8" fmla="*/ 260350 w 668564"/>
                <a:gd name="connsiteY8" fmla="*/ 292100 h 1130300"/>
                <a:gd name="connsiteX9" fmla="*/ 279400 w 668564"/>
                <a:gd name="connsiteY9" fmla="*/ 292100 h 1130300"/>
                <a:gd name="connsiteX10" fmla="*/ 285750 w 668564"/>
                <a:gd name="connsiteY10" fmla="*/ 355600 h 1130300"/>
                <a:gd name="connsiteX11" fmla="*/ 285750 w 668564"/>
                <a:gd name="connsiteY11" fmla="*/ 387350 h 1130300"/>
                <a:gd name="connsiteX12" fmla="*/ 285750 w 668564"/>
                <a:gd name="connsiteY12" fmla="*/ 431800 h 1130300"/>
                <a:gd name="connsiteX13" fmla="*/ 266700 w 668564"/>
                <a:gd name="connsiteY13" fmla="*/ 514350 h 1130300"/>
                <a:gd name="connsiteX14" fmla="*/ 247650 w 668564"/>
                <a:gd name="connsiteY14" fmla="*/ 590550 h 1130300"/>
                <a:gd name="connsiteX15" fmla="*/ 234950 w 668564"/>
                <a:gd name="connsiteY15" fmla="*/ 660400 h 1130300"/>
                <a:gd name="connsiteX16" fmla="*/ 222250 w 668564"/>
                <a:gd name="connsiteY16" fmla="*/ 692150 h 1130300"/>
                <a:gd name="connsiteX17" fmla="*/ 158750 w 668564"/>
                <a:gd name="connsiteY17" fmla="*/ 717550 h 1130300"/>
                <a:gd name="connsiteX18" fmla="*/ 120650 w 668564"/>
                <a:gd name="connsiteY18" fmla="*/ 736600 h 1130300"/>
                <a:gd name="connsiteX19" fmla="*/ 101600 w 668564"/>
                <a:gd name="connsiteY19" fmla="*/ 787400 h 1130300"/>
                <a:gd name="connsiteX20" fmla="*/ 57150 w 668564"/>
                <a:gd name="connsiteY20" fmla="*/ 781050 h 1130300"/>
                <a:gd name="connsiteX21" fmla="*/ 38100 w 668564"/>
                <a:gd name="connsiteY21" fmla="*/ 819150 h 1130300"/>
                <a:gd name="connsiteX22" fmla="*/ 0 w 668564"/>
                <a:gd name="connsiteY22" fmla="*/ 882650 h 1130300"/>
                <a:gd name="connsiteX23" fmla="*/ 19050 w 668564"/>
                <a:gd name="connsiteY23" fmla="*/ 927100 h 1130300"/>
                <a:gd name="connsiteX24" fmla="*/ 25400 w 668564"/>
                <a:gd name="connsiteY24" fmla="*/ 952500 h 1130300"/>
                <a:gd name="connsiteX25" fmla="*/ 63500 w 668564"/>
                <a:gd name="connsiteY25" fmla="*/ 977900 h 1130300"/>
                <a:gd name="connsiteX26" fmla="*/ 95250 w 668564"/>
                <a:gd name="connsiteY26" fmla="*/ 977900 h 1130300"/>
                <a:gd name="connsiteX27" fmla="*/ 114300 w 668564"/>
                <a:gd name="connsiteY27" fmla="*/ 1016000 h 1130300"/>
                <a:gd name="connsiteX28" fmla="*/ 120650 w 668564"/>
                <a:gd name="connsiteY28" fmla="*/ 1035050 h 1130300"/>
                <a:gd name="connsiteX29" fmla="*/ 107950 w 668564"/>
                <a:gd name="connsiteY29" fmla="*/ 1073150 h 1130300"/>
                <a:gd name="connsiteX30" fmla="*/ 107950 w 668564"/>
                <a:gd name="connsiteY30" fmla="*/ 1085850 h 1130300"/>
                <a:gd name="connsiteX31" fmla="*/ 146050 w 668564"/>
                <a:gd name="connsiteY31" fmla="*/ 1130300 h 1130300"/>
                <a:gd name="connsiteX32" fmla="*/ 158750 w 668564"/>
                <a:gd name="connsiteY32" fmla="*/ 1130300 h 1130300"/>
                <a:gd name="connsiteX33" fmla="*/ 196850 w 668564"/>
                <a:gd name="connsiteY33" fmla="*/ 1085850 h 1130300"/>
                <a:gd name="connsiteX34" fmla="*/ 228600 w 668564"/>
                <a:gd name="connsiteY34" fmla="*/ 1060450 h 1130300"/>
                <a:gd name="connsiteX35" fmla="*/ 260350 w 668564"/>
                <a:gd name="connsiteY35" fmla="*/ 1041400 h 1130300"/>
                <a:gd name="connsiteX36" fmla="*/ 285750 w 668564"/>
                <a:gd name="connsiteY36" fmla="*/ 1028700 h 1130300"/>
                <a:gd name="connsiteX37" fmla="*/ 285750 w 668564"/>
                <a:gd name="connsiteY37" fmla="*/ 996950 h 1130300"/>
                <a:gd name="connsiteX38" fmla="*/ 349250 w 668564"/>
                <a:gd name="connsiteY38" fmla="*/ 984250 h 1130300"/>
                <a:gd name="connsiteX39" fmla="*/ 393700 w 668564"/>
                <a:gd name="connsiteY39" fmla="*/ 927100 h 1130300"/>
                <a:gd name="connsiteX40" fmla="*/ 488950 w 668564"/>
                <a:gd name="connsiteY40" fmla="*/ 914400 h 1130300"/>
                <a:gd name="connsiteX41" fmla="*/ 533399 w 668564"/>
                <a:gd name="connsiteY41" fmla="*/ 889000 h 1130300"/>
                <a:gd name="connsiteX42" fmla="*/ 565148 w 668564"/>
                <a:gd name="connsiteY42" fmla="*/ 825500 h 1130300"/>
                <a:gd name="connsiteX43" fmla="*/ 609597 w 668564"/>
                <a:gd name="connsiteY43" fmla="*/ 793750 h 1130300"/>
                <a:gd name="connsiteX44" fmla="*/ 666747 w 668564"/>
                <a:gd name="connsiteY44" fmla="*/ 787400 h 1130300"/>
                <a:gd name="connsiteX45" fmla="*/ 654047 w 668564"/>
                <a:gd name="connsiteY45" fmla="*/ 774700 h 1130300"/>
                <a:gd name="connsiteX0" fmla="*/ 387350 w 686119"/>
                <a:gd name="connsiteY0" fmla="*/ 0 h 1130300"/>
                <a:gd name="connsiteX1" fmla="*/ 336550 w 686119"/>
                <a:gd name="connsiteY1" fmla="*/ 57150 h 1130300"/>
                <a:gd name="connsiteX2" fmla="*/ 330200 w 686119"/>
                <a:gd name="connsiteY2" fmla="*/ 95250 h 1130300"/>
                <a:gd name="connsiteX3" fmla="*/ 304800 w 686119"/>
                <a:gd name="connsiteY3" fmla="*/ 114300 h 1130300"/>
                <a:gd name="connsiteX4" fmla="*/ 273050 w 686119"/>
                <a:gd name="connsiteY4" fmla="*/ 165100 h 1130300"/>
                <a:gd name="connsiteX5" fmla="*/ 241300 w 686119"/>
                <a:gd name="connsiteY5" fmla="*/ 222250 h 1130300"/>
                <a:gd name="connsiteX6" fmla="*/ 241300 w 686119"/>
                <a:gd name="connsiteY6" fmla="*/ 254000 h 1130300"/>
                <a:gd name="connsiteX7" fmla="*/ 241300 w 686119"/>
                <a:gd name="connsiteY7" fmla="*/ 279400 h 1130300"/>
                <a:gd name="connsiteX8" fmla="*/ 260350 w 686119"/>
                <a:gd name="connsiteY8" fmla="*/ 292100 h 1130300"/>
                <a:gd name="connsiteX9" fmla="*/ 279400 w 686119"/>
                <a:gd name="connsiteY9" fmla="*/ 292100 h 1130300"/>
                <a:gd name="connsiteX10" fmla="*/ 285750 w 686119"/>
                <a:gd name="connsiteY10" fmla="*/ 355600 h 1130300"/>
                <a:gd name="connsiteX11" fmla="*/ 285750 w 686119"/>
                <a:gd name="connsiteY11" fmla="*/ 387350 h 1130300"/>
                <a:gd name="connsiteX12" fmla="*/ 285750 w 686119"/>
                <a:gd name="connsiteY12" fmla="*/ 431800 h 1130300"/>
                <a:gd name="connsiteX13" fmla="*/ 266700 w 686119"/>
                <a:gd name="connsiteY13" fmla="*/ 514350 h 1130300"/>
                <a:gd name="connsiteX14" fmla="*/ 247650 w 686119"/>
                <a:gd name="connsiteY14" fmla="*/ 590550 h 1130300"/>
                <a:gd name="connsiteX15" fmla="*/ 234950 w 686119"/>
                <a:gd name="connsiteY15" fmla="*/ 660400 h 1130300"/>
                <a:gd name="connsiteX16" fmla="*/ 222250 w 686119"/>
                <a:gd name="connsiteY16" fmla="*/ 692150 h 1130300"/>
                <a:gd name="connsiteX17" fmla="*/ 158750 w 686119"/>
                <a:gd name="connsiteY17" fmla="*/ 717550 h 1130300"/>
                <a:gd name="connsiteX18" fmla="*/ 120650 w 686119"/>
                <a:gd name="connsiteY18" fmla="*/ 736600 h 1130300"/>
                <a:gd name="connsiteX19" fmla="*/ 101600 w 686119"/>
                <a:gd name="connsiteY19" fmla="*/ 787400 h 1130300"/>
                <a:gd name="connsiteX20" fmla="*/ 57150 w 686119"/>
                <a:gd name="connsiteY20" fmla="*/ 781050 h 1130300"/>
                <a:gd name="connsiteX21" fmla="*/ 38100 w 686119"/>
                <a:gd name="connsiteY21" fmla="*/ 819150 h 1130300"/>
                <a:gd name="connsiteX22" fmla="*/ 0 w 686119"/>
                <a:gd name="connsiteY22" fmla="*/ 882650 h 1130300"/>
                <a:gd name="connsiteX23" fmla="*/ 19050 w 686119"/>
                <a:gd name="connsiteY23" fmla="*/ 927100 h 1130300"/>
                <a:gd name="connsiteX24" fmla="*/ 25400 w 686119"/>
                <a:gd name="connsiteY24" fmla="*/ 952500 h 1130300"/>
                <a:gd name="connsiteX25" fmla="*/ 63500 w 686119"/>
                <a:gd name="connsiteY25" fmla="*/ 977900 h 1130300"/>
                <a:gd name="connsiteX26" fmla="*/ 95250 w 686119"/>
                <a:gd name="connsiteY26" fmla="*/ 977900 h 1130300"/>
                <a:gd name="connsiteX27" fmla="*/ 114300 w 686119"/>
                <a:gd name="connsiteY27" fmla="*/ 1016000 h 1130300"/>
                <a:gd name="connsiteX28" fmla="*/ 120650 w 686119"/>
                <a:gd name="connsiteY28" fmla="*/ 1035050 h 1130300"/>
                <a:gd name="connsiteX29" fmla="*/ 107950 w 686119"/>
                <a:gd name="connsiteY29" fmla="*/ 1073150 h 1130300"/>
                <a:gd name="connsiteX30" fmla="*/ 107950 w 686119"/>
                <a:gd name="connsiteY30" fmla="*/ 1085850 h 1130300"/>
                <a:gd name="connsiteX31" fmla="*/ 146050 w 686119"/>
                <a:gd name="connsiteY31" fmla="*/ 1130300 h 1130300"/>
                <a:gd name="connsiteX32" fmla="*/ 158750 w 686119"/>
                <a:gd name="connsiteY32" fmla="*/ 1130300 h 1130300"/>
                <a:gd name="connsiteX33" fmla="*/ 196850 w 686119"/>
                <a:gd name="connsiteY33" fmla="*/ 1085850 h 1130300"/>
                <a:gd name="connsiteX34" fmla="*/ 228600 w 686119"/>
                <a:gd name="connsiteY34" fmla="*/ 1060450 h 1130300"/>
                <a:gd name="connsiteX35" fmla="*/ 260350 w 686119"/>
                <a:gd name="connsiteY35" fmla="*/ 1041400 h 1130300"/>
                <a:gd name="connsiteX36" fmla="*/ 285750 w 686119"/>
                <a:gd name="connsiteY36" fmla="*/ 1028700 h 1130300"/>
                <a:gd name="connsiteX37" fmla="*/ 285750 w 686119"/>
                <a:gd name="connsiteY37" fmla="*/ 996950 h 1130300"/>
                <a:gd name="connsiteX38" fmla="*/ 349250 w 686119"/>
                <a:gd name="connsiteY38" fmla="*/ 984250 h 1130300"/>
                <a:gd name="connsiteX39" fmla="*/ 393700 w 686119"/>
                <a:gd name="connsiteY39" fmla="*/ 927100 h 1130300"/>
                <a:gd name="connsiteX40" fmla="*/ 488950 w 686119"/>
                <a:gd name="connsiteY40" fmla="*/ 914400 h 1130300"/>
                <a:gd name="connsiteX41" fmla="*/ 533399 w 686119"/>
                <a:gd name="connsiteY41" fmla="*/ 889000 h 1130300"/>
                <a:gd name="connsiteX42" fmla="*/ 565148 w 686119"/>
                <a:gd name="connsiteY42" fmla="*/ 825500 h 1130300"/>
                <a:gd name="connsiteX43" fmla="*/ 609597 w 686119"/>
                <a:gd name="connsiteY43" fmla="*/ 793750 h 1130300"/>
                <a:gd name="connsiteX44" fmla="*/ 666747 w 686119"/>
                <a:gd name="connsiteY44" fmla="*/ 787400 h 1130300"/>
                <a:gd name="connsiteX45" fmla="*/ 685797 w 686119"/>
                <a:gd name="connsiteY45" fmla="*/ 742950 h 1130300"/>
                <a:gd name="connsiteX0" fmla="*/ 387350 w 704846"/>
                <a:gd name="connsiteY0" fmla="*/ 0 h 1130300"/>
                <a:gd name="connsiteX1" fmla="*/ 336550 w 704846"/>
                <a:gd name="connsiteY1" fmla="*/ 57150 h 1130300"/>
                <a:gd name="connsiteX2" fmla="*/ 330200 w 704846"/>
                <a:gd name="connsiteY2" fmla="*/ 95250 h 1130300"/>
                <a:gd name="connsiteX3" fmla="*/ 304800 w 704846"/>
                <a:gd name="connsiteY3" fmla="*/ 114300 h 1130300"/>
                <a:gd name="connsiteX4" fmla="*/ 273050 w 704846"/>
                <a:gd name="connsiteY4" fmla="*/ 165100 h 1130300"/>
                <a:gd name="connsiteX5" fmla="*/ 241300 w 704846"/>
                <a:gd name="connsiteY5" fmla="*/ 222250 h 1130300"/>
                <a:gd name="connsiteX6" fmla="*/ 241300 w 704846"/>
                <a:gd name="connsiteY6" fmla="*/ 254000 h 1130300"/>
                <a:gd name="connsiteX7" fmla="*/ 241300 w 704846"/>
                <a:gd name="connsiteY7" fmla="*/ 279400 h 1130300"/>
                <a:gd name="connsiteX8" fmla="*/ 260350 w 704846"/>
                <a:gd name="connsiteY8" fmla="*/ 292100 h 1130300"/>
                <a:gd name="connsiteX9" fmla="*/ 279400 w 704846"/>
                <a:gd name="connsiteY9" fmla="*/ 292100 h 1130300"/>
                <a:gd name="connsiteX10" fmla="*/ 285750 w 704846"/>
                <a:gd name="connsiteY10" fmla="*/ 355600 h 1130300"/>
                <a:gd name="connsiteX11" fmla="*/ 285750 w 704846"/>
                <a:gd name="connsiteY11" fmla="*/ 387350 h 1130300"/>
                <a:gd name="connsiteX12" fmla="*/ 285750 w 704846"/>
                <a:gd name="connsiteY12" fmla="*/ 431800 h 1130300"/>
                <a:gd name="connsiteX13" fmla="*/ 266700 w 704846"/>
                <a:gd name="connsiteY13" fmla="*/ 514350 h 1130300"/>
                <a:gd name="connsiteX14" fmla="*/ 247650 w 704846"/>
                <a:gd name="connsiteY14" fmla="*/ 590550 h 1130300"/>
                <a:gd name="connsiteX15" fmla="*/ 234950 w 704846"/>
                <a:gd name="connsiteY15" fmla="*/ 660400 h 1130300"/>
                <a:gd name="connsiteX16" fmla="*/ 222250 w 704846"/>
                <a:gd name="connsiteY16" fmla="*/ 692150 h 1130300"/>
                <a:gd name="connsiteX17" fmla="*/ 158750 w 704846"/>
                <a:gd name="connsiteY17" fmla="*/ 717550 h 1130300"/>
                <a:gd name="connsiteX18" fmla="*/ 120650 w 704846"/>
                <a:gd name="connsiteY18" fmla="*/ 736600 h 1130300"/>
                <a:gd name="connsiteX19" fmla="*/ 101600 w 704846"/>
                <a:gd name="connsiteY19" fmla="*/ 787400 h 1130300"/>
                <a:gd name="connsiteX20" fmla="*/ 57150 w 704846"/>
                <a:gd name="connsiteY20" fmla="*/ 781050 h 1130300"/>
                <a:gd name="connsiteX21" fmla="*/ 38100 w 704846"/>
                <a:gd name="connsiteY21" fmla="*/ 819150 h 1130300"/>
                <a:gd name="connsiteX22" fmla="*/ 0 w 704846"/>
                <a:gd name="connsiteY22" fmla="*/ 882650 h 1130300"/>
                <a:gd name="connsiteX23" fmla="*/ 19050 w 704846"/>
                <a:gd name="connsiteY23" fmla="*/ 927100 h 1130300"/>
                <a:gd name="connsiteX24" fmla="*/ 25400 w 704846"/>
                <a:gd name="connsiteY24" fmla="*/ 952500 h 1130300"/>
                <a:gd name="connsiteX25" fmla="*/ 63500 w 704846"/>
                <a:gd name="connsiteY25" fmla="*/ 977900 h 1130300"/>
                <a:gd name="connsiteX26" fmla="*/ 95250 w 704846"/>
                <a:gd name="connsiteY26" fmla="*/ 977900 h 1130300"/>
                <a:gd name="connsiteX27" fmla="*/ 114300 w 704846"/>
                <a:gd name="connsiteY27" fmla="*/ 1016000 h 1130300"/>
                <a:gd name="connsiteX28" fmla="*/ 120650 w 704846"/>
                <a:gd name="connsiteY28" fmla="*/ 1035050 h 1130300"/>
                <a:gd name="connsiteX29" fmla="*/ 107950 w 704846"/>
                <a:gd name="connsiteY29" fmla="*/ 1073150 h 1130300"/>
                <a:gd name="connsiteX30" fmla="*/ 107950 w 704846"/>
                <a:gd name="connsiteY30" fmla="*/ 1085850 h 1130300"/>
                <a:gd name="connsiteX31" fmla="*/ 146050 w 704846"/>
                <a:gd name="connsiteY31" fmla="*/ 1130300 h 1130300"/>
                <a:gd name="connsiteX32" fmla="*/ 158750 w 704846"/>
                <a:gd name="connsiteY32" fmla="*/ 1130300 h 1130300"/>
                <a:gd name="connsiteX33" fmla="*/ 196850 w 704846"/>
                <a:gd name="connsiteY33" fmla="*/ 1085850 h 1130300"/>
                <a:gd name="connsiteX34" fmla="*/ 228600 w 704846"/>
                <a:gd name="connsiteY34" fmla="*/ 1060450 h 1130300"/>
                <a:gd name="connsiteX35" fmla="*/ 260350 w 704846"/>
                <a:gd name="connsiteY35" fmla="*/ 1041400 h 1130300"/>
                <a:gd name="connsiteX36" fmla="*/ 285750 w 704846"/>
                <a:gd name="connsiteY36" fmla="*/ 1028700 h 1130300"/>
                <a:gd name="connsiteX37" fmla="*/ 285750 w 704846"/>
                <a:gd name="connsiteY37" fmla="*/ 996950 h 1130300"/>
                <a:gd name="connsiteX38" fmla="*/ 349250 w 704846"/>
                <a:gd name="connsiteY38" fmla="*/ 984250 h 1130300"/>
                <a:gd name="connsiteX39" fmla="*/ 393700 w 704846"/>
                <a:gd name="connsiteY39" fmla="*/ 927100 h 1130300"/>
                <a:gd name="connsiteX40" fmla="*/ 488950 w 704846"/>
                <a:gd name="connsiteY40" fmla="*/ 914400 h 1130300"/>
                <a:gd name="connsiteX41" fmla="*/ 533399 w 704846"/>
                <a:gd name="connsiteY41" fmla="*/ 889000 h 1130300"/>
                <a:gd name="connsiteX42" fmla="*/ 565148 w 704846"/>
                <a:gd name="connsiteY42" fmla="*/ 825500 h 1130300"/>
                <a:gd name="connsiteX43" fmla="*/ 609597 w 704846"/>
                <a:gd name="connsiteY43" fmla="*/ 793750 h 1130300"/>
                <a:gd name="connsiteX44" fmla="*/ 666747 w 704846"/>
                <a:gd name="connsiteY44" fmla="*/ 787400 h 1130300"/>
                <a:gd name="connsiteX45" fmla="*/ 685797 w 704846"/>
                <a:gd name="connsiteY45" fmla="*/ 742950 h 1130300"/>
                <a:gd name="connsiteX46" fmla="*/ 704846 w 704846"/>
                <a:gd name="connsiteY46" fmla="*/ 742950 h 1130300"/>
                <a:gd name="connsiteX0" fmla="*/ 387350 w 761996"/>
                <a:gd name="connsiteY0" fmla="*/ 0 h 1130300"/>
                <a:gd name="connsiteX1" fmla="*/ 336550 w 761996"/>
                <a:gd name="connsiteY1" fmla="*/ 57150 h 1130300"/>
                <a:gd name="connsiteX2" fmla="*/ 330200 w 761996"/>
                <a:gd name="connsiteY2" fmla="*/ 95250 h 1130300"/>
                <a:gd name="connsiteX3" fmla="*/ 304800 w 761996"/>
                <a:gd name="connsiteY3" fmla="*/ 114300 h 1130300"/>
                <a:gd name="connsiteX4" fmla="*/ 273050 w 761996"/>
                <a:gd name="connsiteY4" fmla="*/ 165100 h 1130300"/>
                <a:gd name="connsiteX5" fmla="*/ 241300 w 761996"/>
                <a:gd name="connsiteY5" fmla="*/ 222250 h 1130300"/>
                <a:gd name="connsiteX6" fmla="*/ 241300 w 761996"/>
                <a:gd name="connsiteY6" fmla="*/ 254000 h 1130300"/>
                <a:gd name="connsiteX7" fmla="*/ 241300 w 761996"/>
                <a:gd name="connsiteY7" fmla="*/ 279400 h 1130300"/>
                <a:gd name="connsiteX8" fmla="*/ 260350 w 761996"/>
                <a:gd name="connsiteY8" fmla="*/ 292100 h 1130300"/>
                <a:gd name="connsiteX9" fmla="*/ 279400 w 761996"/>
                <a:gd name="connsiteY9" fmla="*/ 292100 h 1130300"/>
                <a:gd name="connsiteX10" fmla="*/ 285750 w 761996"/>
                <a:gd name="connsiteY10" fmla="*/ 355600 h 1130300"/>
                <a:gd name="connsiteX11" fmla="*/ 285750 w 761996"/>
                <a:gd name="connsiteY11" fmla="*/ 387350 h 1130300"/>
                <a:gd name="connsiteX12" fmla="*/ 285750 w 761996"/>
                <a:gd name="connsiteY12" fmla="*/ 431800 h 1130300"/>
                <a:gd name="connsiteX13" fmla="*/ 266700 w 761996"/>
                <a:gd name="connsiteY13" fmla="*/ 514350 h 1130300"/>
                <a:gd name="connsiteX14" fmla="*/ 247650 w 761996"/>
                <a:gd name="connsiteY14" fmla="*/ 590550 h 1130300"/>
                <a:gd name="connsiteX15" fmla="*/ 234950 w 761996"/>
                <a:gd name="connsiteY15" fmla="*/ 660400 h 1130300"/>
                <a:gd name="connsiteX16" fmla="*/ 222250 w 761996"/>
                <a:gd name="connsiteY16" fmla="*/ 692150 h 1130300"/>
                <a:gd name="connsiteX17" fmla="*/ 158750 w 761996"/>
                <a:gd name="connsiteY17" fmla="*/ 717550 h 1130300"/>
                <a:gd name="connsiteX18" fmla="*/ 120650 w 761996"/>
                <a:gd name="connsiteY18" fmla="*/ 736600 h 1130300"/>
                <a:gd name="connsiteX19" fmla="*/ 101600 w 761996"/>
                <a:gd name="connsiteY19" fmla="*/ 787400 h 1130300"/>
                <a:gd name="connsiteX20" fmla="*/ 57150 w 761996"/>
                <a:gd name="connsiteY20" fmla="*/ 781050 h 1130300"/>
                <a:gd name="connsiteX21" fmla="*/ 38100 w 761996"/>
                <a:gd name="connsiteY21" fmla="*/ 819150 h 1130300"/>
                <a:gd name="connsiteX22" fmla="*/ 0 w 761996"/>
                <a:gd name="connsiteY22" fmla="*/ 882650 h 1130300"/>
                <a:gd name="connsiteX23" fmla="*/ 19050 w 761996"/>
                <a:gd name="connsiteY23" fmla="*/ 927100 h 1130300"/>
                <a:gd name="connsiteX24" fmla="*/ 25400 w 761996"/>
                <a:gd name="connsiteY24" fmla="*/ 952500 h 1130300"/>
                <a:gd name="connsiteX25" fmla="*/ 63500 w 761996"/>
                <a:gd name="connsiteY25" fmla="*/ 977900 h 1130300"/>
                <a:gd name="connsiteX26" fmla="*/ 95250 w 761996"/>
                <a:gd name="connsiteY26" fmla="*/ 977900 h 1130300"/>
                <a:gd name="connsiteX27" fmla="*/ 114300 w 761996"/>
                <a:gd name="connsiteY27" fmla="*/ 1016000 h 1130300"/>
                <a:gd name="connsiteX28" fmla="*/ 120650 w 761996"/>
                <a:gd name="connsiteY28" fmla="*/ 1035050 h 1130300"/>
                <a:gd name="connsiteX29" fmla="*/ 107950 w 761996"/>
                <a:gd name="connsiteY29" fmla="*/ 1073150 h 1130300"/>
                <a:gd name="connsiteX30" fmla="*/ 107950 w 761996"/>
                <a:gd name="connsiteY30" fmla="*/ 1085850 h 1130300"/>
                <a:gd name="connsiteX31" fmla="*/ 146050 w 761996"/>
                <a:gd name="connsiteY31" fmla="*/ 1130300 h 1130300"/>
                <a:gd name="connsiteX32" fmla="*/ 158750 w 761996"/>
                <a:gd name="connsiteY32" fmla="*/ 1130300 h 1130300"/>
                <a:gd name="connsiteX33" fmla="*/ 196850 w 761996"/>
                <a:gd name="connsiteY33" fmla="*/ 1085850 h 1130300"/>
                <a:gd name="connsiteX34" fmla="*/ 228600 w 761996"/>
                <a:gd name="connsiteY34" fmla="*/ 1060450 h 1130300"/>
                <a:gd name="connsiteX35" fmla="*/ 260350 w 761996"/>
                <a:gd name="connsiteY35" fmla="*/ 1041400 h 1130300"/>
                <a:gd name="connsiteX36" fmla="*/ 285750 w 761996"/>
                <a:gd name="connsiteY36" fmla="*/ 1028700 h 1130300"/>
                <a:gd name="connsiteX37" fmla="*/ 285750 w 761996"/>
                <a:gd name="connsiteY37" fmla="*/ 996950 h 1130300"/>
                <a:gd name="connsiteX38" fmla="*/ 349250 w 761996"/>
                <a:gd name="connsiteY38" fmla="*/ 984250 h 1130300"/>
                <a:gd name="connsiteX39" fmla="*/ 393700 w 761996"/>
                <a:gd name="connsiteY39" fmla="*/ 927100 h 1130300"/>
                <a:gd name="connsiteX40" fmla="*/ 488950 w 761996"/>
                <a:gd name="connsiteY40" fmla="*/ 914400 h 1130300"/>
                <a:gd name="connsiteX41" fmla="*/ 533399 w 761996"/>
                <a:gd name="connsiteY41" fmla="*/ 889000 h 1130300"/>
                <a:gd name="connsiteX42" fmla="*/ 565148 w 761996"/>
                <a:gd name="connsiteY42" fmla="*/ 825500 h 1130300"/>
                <a:gd name="connsiteX43" fmla="*/ 609597 w 761996"/>
                <a:gd name="connsiteY43" fmla="*/ 793750 h 1130300"/>
                <a:gd name="connsiteX44" fmla="*/ 666747 w 761996"/>
                <a:gd name="connsiteY44" fmla="*/ 787400 h 1130300"/>
                <a:gd name="connsiteX45" fmla="*/ 685797 w 761996"/>
                <a:gd name="connsiteY45" fmla="*/ 742950 h 1130300"/>
                <a:gd name="connsiteX46" fmla="*/ 761996 w 761996"/>
                <a:gd name="connsiteY46" fmla="*/ 768350 h 1130300"/>
                <a:gd name="connsiteX0" fmla="*/ 387350 w 769873"/>
                <a:gd name="connsiteY0" fmla="*/ 0 h 1130300"/>
                <a:gd name="connsiteX1" fmla="*/ 336550 w 769873"/>
                <a:gd name="connsiteY1" fmla="*/ 57150 h 1130300"/>
                <a:gd name="connsiteX2" fmla="*/ 330200 w 769873"/>
                <a:gd name="connsiteY2" fmla="*/ 95250 h 1130300"/>
                <a:gd name="connsiteX3" fmla="*/ 304800 w 769873"/>
                <a:gd name="connsiteY3" fmla="*/ 114300 h 1130300"/>
                <a:gd name="connsiteX4" fmla="*/ 273050 w 769873"/>
                <a:gd name="connsiteY4" fmla="*/ 165100 h 1130300"/>
                <a:gd name="connsiteX5" fmla="*/ 241300 w 769873"/>
                <a:gd name="connsiteY5" fmla="*/ 222250 h 1130300"/>
                <a:gd name="connsiteX6" fmla="*/ 241300 w 769873"/>
                <a:gd name="connsiteY6" fmla="*/ 254000 h 1130300"/>
                <a:gd name="connsiteX7" fmla="*/ 241300 w 769873"/>
                <a:gd name="connsiteY7" fmla="*/ 279400 h 1130300"/>
                <a:gd name="connsiteX8" fmla="*/ 260350 w 769873"/>
                <a:gd name="connsiteY8" fmla="*/ 292100 h 1130300"/>
                <a:gd name="connsiteX9" fmla="*/ 279400 w 769873"/>
                <a:gd name="connsiteY9" fmla="*/ 292100 h 1130300"/>
                <a:gd name="connsiteX10" fmla="*/ 285750 w 769873"/>
                <a:gd name="connsiteY10" fmla="*/ 355600 h 1130300"/>
                <a:gd name="connsiteX11" fmla="*/ 285750 w 769873"/>
                <a:gd name="connsiteY11" fmla="*/ 387350 h 1130300"/>
                <a:gd name="connsiteX12" fmla="*/ 285750 w 769873"/>
                <a:gd name="connsiteY12" fmla="*/ 431800 h 1130300"/>
                <a:gd name="connsiteX13" fmla="*/ 266700 w 769873"/>
                <a:gd name="connsiteY13" fmla="*/ 514350 h 1130300"/>
                <a:gd name="connsiteX14" fmla="*/ 247650 w 769873"/>
                <a:gd name="connsiteY14" fmla="*/ 590550 h 1130300"/>
                <a:gd name="connsiteX15" fmla="*/ 234950 w 769873"/>
                <a:gd name="connsiteY15" fmla="*/ 660400 h 1130300"/>
                <a:gd name="connsiteX16" fmla="*/ 222250 w 769873"/>
                <a:gd name="connsiteY16" fmla="*/ 692150 h 1130300"/>
                <a:gd name="connsiteX17" fmla="*/ 158750 w 769873"/>
                <a:gd name="connsiteY17" fmla="*/ 717550 h 1130300"/>
                <a:gd name="connsiteX18" fmla="*/ 120650 w 769873"/>
                <a:gd name="connsiteY18" fmla="*/ 736600 h 1130300"/>
                <a:gd name="connsiteX19" fmla="*/ 101600 w 769873"/>
                <a:gd name="connsiteY19" fmla="*/ 787400 h 1130300"/>
                <a:gd name="connsiteX20" fmla="*/ 57150 w 769873"/>
                <a:gd name="connsiteY20" fmla="*/ 781050 h 1130300"/>
                <a:gd name="connsiteX21" fmla="*/ 38100 w 769873"/>
                <a:gd name="connsiteY21" fmla="*/ 819150 h 1130300"/>
                <a:gd name="connsiteX22" fmla="*/ 0 w 769873"/>
                <a:gd name="connsiteY22" fmla="*/ 882650 h 1130300"/>
                <a:gd name="connsiteX23" fmla="*/ 19050 w 769873"/>
                <a:gd name="connsiteY23" fmla="*/ 927100 h 1130300"/>
                <a:gd name="connsiteX24" fmla="*/ 25400 w 769873"/>
                <a:gd name="connsiteY24" fmla="*/ 952500 h 1130300"/>
                <a:gd name="connsiteX25" fmla="*/ 63500 w 769873"/>
                <a:gd name="connsiteY25" fmla="*/ 977900 h 1130300"/>
                <a:gd name="connsiteX26" fmla="*/ 95250 w 769873"/>
                <a:gd name="connsiteY26" fmla="*/ 977900 h 1130300"/>
                <a:gd name="connsiteX27" fmla="*/ 114300 w 769873"/>
                <a:gd name="connsiteY27" fmla="*/ 1016000 h 1130300"/>
                <a:gd name="connsiteX28" fmla="*/ 120650 w 769873"/>
                <a:gd name="connsiteY28" fmla="*/ 1035050 h 1130300"/>
                <a:gd name="connsiteX29" fmla="*/ 107950 w 769873"/>
                <a:gd name="connsiteY29" fmla="*/ 1073150 h 1130300"/>
                <a:gd name="connsiteX30" fmla="*/ 107950 w 769873"/>
                <a:gd name="connsiteY30" fmla="*/ 1085850 h 1130300"/>
                <a:gd name="connsiteX31" fmla="*/ 146050 w 769873"/>
                <a:gd name="connsiteY31" fmla="*/ 1130300 h 1130300"/>
                <a:gd name="connsiteX32" fmla="*/ 158750 w 769873"/>
                <a:gd name="connsiteY32" fmla="*/ 1130300 h 1130300"/>
                <a:gd name="connsiteX33" fmla="*/ 196850 w 769873"/>
                <a:gd name="connsiteY33" fmla="*/ 1085850 h 1130300"/>
                <a:gd name="connsiteX34" fmla="*/ 228600 w 769873"/>
                <a:gd name="connsiteY34" fmla="*/ 1060450 h 1130300"/>
                <a:gd name="connsiteX35" fmla="*/ 260350 w 769873"/>
                <a:gd name="connsiteY35" fmla="*/ 1041400 h 1130300"/>
                <a:gd name="connsiteX36" fmla="*/ 285750 w 769873"/>
                <a:gd name="connsiteY36" fmla="*/ 1028700 h 1130300"/>
                <a:gd name="connsiteX37" fmla="*/ 285750 w 769873"/>
                <a:gd name="connsiteY37" fmla="*/ 996950 h 1130300"/>
                <a:gd name="connsiteX38" fmla="*/ 349250 w 769873"/>
                <a:gd name="connsiteY38" fmla="*/ 984250 h 1130300"/>
                <a:gd name="connsiteX39" fmla="*/ 393700 w 769873"/>
                <a:gd name="connsiteY39" fmla="*/ 927100 h 1130300"/>
                <a:gd name="connsiteX40" fmla="*/ 488950 w 769873"/>
                <a:gd name="connsiteY40" fmla="*/ 914400 h 1130300"/>
                <a:gd name="connsiteX41" fmla="*/ 533399 w 769873"/>
                <a:gd name="connsiteY41" fmla="*/ 889000 h 1130300"/>
                <a:gd name="connsiteX42" fmla="*/ 565148 w 769873"/>
                <a:gd name="connsiteY42" fmla="*/ 825500 h 1130300"/>
                <a:gd name="connsiteX43" fmla="*/ 609597 w 769873"/>
                <a:gd name="connsiteY43" fmla="*/ 793750 h 1130300"/>
                <a:gd name="connsiteX44" fmla="*/ 666747 w 769873"/>
                <a:gd name="connsiteY44" fmla="*/ 787400 h 1130300"/>
                <a:gd name="connsiteX45" fmla="*/ 685797 w 769873"/>
                <a:gd name="connsiteY45" fmla="*/ 742950 h 1130300"/>
                <a:gd name="connsiteX46" fmla="*/ 761996 w 769873"/>
                <a:gd name="connsiteY46" fmla="*/ 768350 h 1130300"/>
                <a:gd name="connsiteX47" fmla="*/ 768345 w 769873"/>
                <a:gd name="connsiteY47" fmla="*/ 762000 h 1130300"/>
                <a:gd name="connsiteX0" fmla="*/ 387350 w 800095"/>
                <a:gd name="connsiteY0" fmla="*/ 0 h 1130300"/>
                <a:gd name="connsiteX1" fmla="*/ 336550 w 800095"/>
                <a:gd name="connsiteY1" fmla="*/ 57150 h 1130300"/>
                <a:gd name="connsiteX2" fmla="*/ 330200 w 800095"/>
                <a:gd name="connsiteY2" fmla="*/ 95250 h 1130300"/>
                <a:gd name="connsiteX3" fmla="*/ 304800 w 800095"/>
                <a:gd name="connsiteY3" fmla="*/ 114300 h 1130300"/>
                <a:gd name="connsiteX4" fmla="*/ 273050 w 800095"/>
                <a:gd name="connsiteY4" fmla="*/ 165100 h 1130300"/>
                <a:gd name="connsiteX5" fmla="*/ 241300 w 800095"/>
                <a:gd name="connsiteY5" fmla="*/ 222250 h 1130300"/>
                <a:gd name="connsiteX6" fmla="*/ 241300 w 800095"/>
                <a:gd name="connsiteY6" fmla="*/ 254000 h 1130300"/>
                <a:gd name="connsiteX7" fmla="*/ 241300 w 800095"/>
                <a:gd name="connsiteY7" fmla="*/ 279400 h 1130300"/>
                <a:gd name="connsiteX8" fmla="*/ 260350 w 800095"/>
                <a:gd name="connsiteY8" fmla="*/ 292100 h 1130300"/>
                <a:gd name="connsiteX9" fmla="*/ 279400 w 800095"/>
                <a:gd name="connsiteY9" fmla="*/ 292100 h 1130300"/>
                <a:gd name="connsiteX10" fmla="*/ 285750 w 800095"/>
                <a:gd name="connsiteY10" fmla="*/ 355600 h 1130300"/>
                <a:gd name="connsiteX11" fmla="*/ 285750 w 800095"/>
                <a:gd name="connsiteY11" fmla="*/ 387350 h 1130300"/>
                <a:gd name="connsiteX12" fmla="*/ 285750 w 800095"/>
                <a:gd name="connsiteY12" fmla="*/ 431800 h 1130300"/>
                <a:gd name="connsiteX13" fmla="*/ 266700 w 800095"/>
                <a:gd name="connsiteY13" fmla="*/ 514350 h 1130300"/>
                <a:gd name="connsiteX14" fmla="*/ 247650 w 800095"/>
                <a:gd name="connsiteY14" fmla="*/ 590550 h 1130300"/>
                <a:gd name="connsiteX15" fmla="*/ 234950 w 800095"/>
                <a:gd name="connsiteY15" fmla="*/ 660400 h 1130300"/>
                <a:gd name="connsiteX16" fmla="*/ 222250 w 800095"/>
                <a:gd name="connsiteY16" fmla="*/ 692150 h 1130300"/>
                <a:gd name="connsiteX17" fmla="*/ 158750 w 800095"/>
                <a:gd name="connsiteY17" fmla="*/ 717550 h 1130300"/>
                <a:gd name="connsiteX18" fmla="*/ 120650 w 800095"/>
                <a:gd name="connsiteY18" fmla="*/ 736600 h 1130300"/>
                <a:gd name="connsiteX19" fmla="*/ 101600 w 800095"/>
                <a:gd name="connsiteY19" fmla="*/ 787400 h 1130300"/>
                <a:gd name="connsiteX20" fmla="*/ 57150 w 800095"/>
                <a:gd name="connsiteY20" fmla="*/ 781050 h 1130300"/>
                <a:gd name="connsiteX21" fmla="*/ 38100 w 800095"/>
                <a:gd name="connsiteY21" fmla="*/ 819150 h 1130300"/>
                <a:gd name="connsiteX22" fmla="*/ 0 w 800095"/>
                <a:gd name="connsiteY22" fmla="*/ 882650 h 1130300"/>
                <a:gd name="connsiteX23" fmla="*/ 19050 w 800095"/>
                <a:gd name="connsiteY23" fmla="*/ 927100 h 1130300"/>
                <a:gd name="connsiteX24" fmla="*/ 25400 w 800095"/>
                <a:gd name="connsiteY24" fmla="*/ 952500 h 1130300"/>
                <a:gd name="connsiteX25" fmla="*/ 63500 w 800095"/>
                <a:gd name="connsiteY25" fmla="*/ 977900 h 1130300"/>
                <a:gd name="connsiteX26" fmla="*/ 95250 w 800095"/>
                <a:gd name="connsiteY26" fmla="*/ 977900 h 1130300"/>
                <a:gd name="connsiteX27" fmla="*/ 114300 w 800095"/>
                <a:gd name="connsiteY27" fmla="*/ 1016000 h 1130300"/>
                <a:gd name="connsiteX28" fmla="*/ 120650 w 800095"/>
                <a:gd name="connsiteY28" fmla="*/ 1035050 h 1130300"/>
                <a:gd name="connsiteX29" fmla="*/ 107950 w 800095"/>
                <a:gd name="connsiteY29" fmla="*/ 1073150 h 1130300"/>
                <a:gd name="connsiteX30" fmla="*/ 107950 w 800095"/>
                <a:gd name="connsiteY30" fmla="*/ 1085850 h 1130300"/>
                <a:gd name="connsiteX31" fmla="*/ 146050 w 800095"/>
                <a:gd name="connsiteY31" fmla="*/ 1130300 h 1130300"/>
                <a:gd name="connsiteX32" fmla="*/ 158750 w 800095"/>
                <a:gd name="connsiteY32" fmla="*/ 1130300 h 1130300"/>
                <a:gd name="connsiteX33" fmla="*/ 196850 w 800095"/>
                <a:gd name="connsiteY33" fmla="*/ 1085850 h 1130300"/>
                <a:gd name="connsiteX34" fmla="*/ 228600 w 800095"/>
                <a:gd name="connsiteY34" fmla="*/ 1060450 h 1130300"/>
                <a:gd name="connsiteX35" fmla="*/ 260350 w 800095"/>
                <a:gd name="connsiteY35" fmla="*/ 1041400 h 1130300"/>
                <a:gd name="connsiteX36" fmla="*/ 285750 w 800095"/>
                <a:gd name="connsiteY36" fmla="*/ 1028700 h 1130300"/>
                <a:gd name="connsiteX37" fmla="*/ 285750 w 800095"/>
                <a:gd name="connsiteY37" fmla="*/ 996950 h 1130300"/>
                <a:gd name="connsiteX38" fmla="*/ 349250 w 800095"/>
                <a:gd name="connsiteY38" fmla="*/ 984250 h 1130300"/>
                <a:gd name="connsiteX39" fmla="*/ 393700 w 800095"/>
                <a:gd name="connsiteY39" fmla="*/ 927100 h 1130300"/>
                <a:gd name="connsiteX40" fmla="*/ 488950 w 800095"/>
                <a:gd name="connsiteY40" fmla="*/ 914400 h 1130300"/>
                <a:gd name="connsiteX41" fmla="*/ 533399 w 800095"/>
                <a:gd name="connsiteY41" fmla="*/ 889000 h 1130300"/>
                <a:gd name="connsiteX42" fmla="*/ 565148 w 800095"/>
                <a:gd name="connsiteY42" fmla="*/ 825500 h 1130300"/>
                <a:gd name="connsiteX43" fmla="*/ 609597 w 800095"/>
                <a:gd name="connsiteY43" fmla="*/ 793750 h 1130300"/>
                <a:gd name="connsiteX44" fmla="*/ 666747 w 800095"/>
                <a:gd name="connsiteY44" fmla="*/ 787400 h 1130300"/>
                <a:gd name="connsiteX45" fmla="*/ 685797 w 800095"/>
                <a:gd name="connsiteY45" fmla="*/ 742950 h 1130300"/>
                <a:gd name="connsiteX46" fmla="*/ 761996 w 800095"/>
                <a:gd name="connsiteY46" fmla="*/ 768350 h 1130300"/>
                <a:gd name="connsiteX47" fmla="*/ 800095 w 800095"/>
                <a:gd name="connsiteY47" fmla="*/ 762000 h 1130300"/>
                <a:gd name="connsiteX0" fmla="*/ 387350 w 801593"/>
                <a:gd name="connsiteY0" fmla="*/ 0 h 1130300"/>
                <a:gd name="connsiteX1" fmla="*/ 336550 w 801593"/>
                <a:gd name="connsiteY1" fmla="*/ 57150 h 1130300"/>
                <a:gd name="connsiteX2" fmla="*/ 330200 w 801593"/>
                <a:gd name="connsiteY2" fmla="*/ 95250 h 1130300"/>
                <a:gd name="connsiteX3" fmla="*/ 304800 w 801593"/>
                <a:gd name="connsiteY3" fmla="*/ 114300 h 1130300"/>
                <a:gd name="connsiteX4" fmla="*/ 273050 w 801593"/>
                <a:gd name="connsiteY4" fmla="*/ 165100 h 1130300"/>
                <a:gd name="connsiteX5" fmla="*/ 241300 w 801593"/>
                <a:gd name="connsiteY5" fmla="*/ 222250 h 1130300"/>
                <a:gd name="connsiteX6" fmla="*/ 241300 w 801593"/>
                <a:gd name="connsiteY6" fmla="*/ 254000 h 1130300"/>
                <a:gd name="connsiteX7" fmla="*/ 241300 w 801593"/>
                <a:gd name="connsiteY7" fmla="*/ 279400 h 1130300"/>
                <a:gd name="connsiteX8" fmla="*/ 260350 w 801593"/>
                <a:gd name="connsiteY8" fmla="*/ 292100 h 1130300"/>
                <a:gd name="connsiteX9" fmla="*/ 279400 w 801593"/>
                <a:gd name="connsiteY9" fmla="*/ 292100 h 1130300"/>
                <a:gd name="connsiteX10" fmla="*/ 285750 w 801593"/>
                <a:gd name="connsiteY10" fmla="*/ 355600 h 1130300"/>
                <a:gd name="connsiteX11" fmla="*/ 285750 w 801593"/>
                <a:gd name="connsiteY11" fmla="*/ 387350 h 1130300"/>
                <a:gd name="connsiteX12" fmla="*/ 285750 w 801593"/>
                <a:gd name="connsiteY12" fmla="*/ 431800 h 1130300"/>
                <a:gd name="connsiteX13" fmla="*/ 266700 w 801593"/>
                <a:gd name="connsiteY13" fmla="*/ 514350 h 1130300"/>
                <a:gd name="connsiteX14" fmla="*/ 247650 w 801593"/>
                <a:gd name="connsiteY14" fmla="*/ 590550 h 1130300"/>
                <a:gd name="connsiteX15" fmla="*/ 234950 w 801593"/>
                <a:gd name="connsiteY15" fmla="*/ 660400 h 1130300"/>
                <a:gd name="connsiteX16" fmla="*/ 222250 w 801593"/>
                <a:gd name="connsiteY16" fmla="*/ 692150 h 1130300"/>
                <a:gd name="connsiteX17" fmla="*/ 158750 w 801593"/>
                <a:gd name="connsiteY17" fmla="*/ 717550 h 1130300"/>
                <a:gd name="connsiteX18" fmla="*/ 120650 w 801593"/>
                <a:gd name="connsiteY18" fmla="*/ 736600 h 1130300"/>
                <a:gd name="connsiteX19" fmla="*/ 101600 w 801593"/>
                <a:gd name="connsiteY19" fmla="*/ 787400 h 1130300"/>
                <a:gd name="connsiteX20" fmla="*/ 57150 w 801593"/>
                <a:gd name="connsiteY20" fmla="*/ 781050 h 1130300"/>
                <a:gd name="connsiteX21" fmla="*/ 38100 w 801593"/>
                <a:gd name="connsiteY21" fmla="*/ 819150 h 1130300"/>
                <a:gd name="connsiteX22" fmla="*/ 0 w 801593"/>
                <a:gd name="connsiteY22" fmla="*/ 882650 h 1130300"/>
                <a:gd name="connsiteX23" fmla="*/ 19050 w 801593"/>
                <a:gd name="connsiteY23" fmla="*/ 927100 h 1130300"/>
                <a:gd name="connsiteX24" fmla="*/ 25400 w 801593"/>
                <a:gd name="connsiteY24" fmla="*/ 952500 h 1130300"/>
                <a:gd name="connsiteX25" fmla="*/ 63500 w 801593"/>
                <a:gd name="connsiteY25" fmla="*/ 977900 h 1130300"/>
                <a:gd name="connsiteX26" fmla="*/ 95250 w 801593"/>
                <a:gd name="connsiteY26" fmla="*/ 977900 h 1130300"/>
                <a:gd name="connsiteX27" fmla="*/ 114300 w 801593"/>
                <a:gd name="connsiteY27" fmla="*/ 1016000 h 1130300"/>
                <a:gd name="connsiteX28" fmla="*/ 120650 w 801593"/>
                <a:gd name="connsiteY28" fmla="*/ 1035050 h 1130300"/>
                <a:gd name="connsiteX29" fmla="*/ 107950 w 801593"/>
                <a:gd name="connsiteY29" fmla="*/ 1073150 h 1130300"/>
                <a:gd name="connsiteX30" fmla="*/ 107950 w 801593"/>
                <a:gd name="connsiteY30" fmla="*/ 1085850 h 1130300"/>
                <a:gd name="connsiteX31" fmla="*/ 146050 w 801593"/>
                <a:gd name="connsiteY31" fmla="*/ 1130300 h 1130300"/>
                <a:gd name="connsiteX32" fmla="*/ 158750 w 801593"/>
                <a:gd name="connsiteY32" fmla="*/ 1130300 h 1130300"/>
                <a:gd name="connsiteX33" fmla="*/ 196850 w 801593"/>
                <a:gd name="connsiteY33" fmla="*/ 1085850 h 1130300"/>
                <a:gd name="connsiteX34" fmla="*/ 228600 w 801593"/>
                <a:gd name="connsiteY34" fmla="*/ 1060450 h 1130300"/>
                <a:gd name="connsiteX35" fmla="*/ 260350 w 801593"/>
                <a:gd name="connsiteY35" fmla="*/ 1041400 h 1130300"/>
                <a:gd name="connsiteX36" fmla="*/ 285750 w 801593"/>
                <a:gd name="connsiteY36" fmla="*/ 1028700 h 1130300"/>
                <a:gd name="connsiteX37" fmla="*/ 285750 w 801593"/>
                <a:gd name="connsiteY37" fmla="*/ 996950 h 1130300"/>
                <a:gd name="connsiteX38" fmla="*/ 349250 w 801593"/>
                <a:gd name="connsiteY38" fmla="*/ 984250 h 1130300"/>
                <a:gd name="connsiteX39" fmla="*/ 393700 w 801593"/>
                <a:gd name="connsiteY39" fmla="*/ 927100 h 1130300"/>
                <a:gd name="connsiteX40" fmla="*/ 488950 w 801593"/>
                <a:gd name="connsiteY40" fmla="*/ 914400 h 1130300"/>
                <a:gd name="connsiteX41" fmla="*/ 533399 w 801593"/>
                <a:gd name="connsiteY41" fmla="*/ 889000 h 1130300"/>
                <a:gd name="connsiteX42" fmla="*/ 565148 w 801593"/>
                <a:gd name="connsiteY42" fmla="*/ 825500 h 1130300"/>
                <a:gd name="connsiteX43" fmla="*/ 609597 w 801593"/>
                <a:gd name="connsiteY43" fmla="*/ 793750 h 1130300"/>
                <a:gd name="connsiteX44" fmla="*/ 666747 w 801593"/>
                <a:gd name="connsiteY44" fmla="*/ 787400 h 1130300"/>
                <a:gd name="connsiteX45" fmla="*/ 685797 w 801593"/>
                <a:gd name="connsiteY45" fmla="*/ 742950 h 1130300"/>
                <a:gd name="connsiteX46" fmla="*/ 761996 w 801593"/>
                <a:gd name="connsiteY46" fmla="*/ 768350 h 1130300"/>
                <a:gd name="connsiteX47" fmla="*/ 800095 w 801593"/>
                <a:gd name="connsiteY47" fmla="*/ 762000 h 1130300"/>
                <a:gd name="connsiteX48" fmla="*/ 793745 w 801593"/>
                <a:gd name="connsiteY48" fmla="*/ 749300 h 1130300"/>
                <a:gd name="connsiteX0" fmla="*/ 387350 w 812929"/>
                <a:gd name="connsiteY0" fmla="*/ 0 h 1130300"/>
                <a:gd name="connsiteX1" fmla="*/ 336550 w 812929"/>
                <a:gd name="connsiteY1" fmla="*/ 57150 h 1130300"/>
                <a:gd name="connsiteX2" fmla="*/ 330200 w 812929"/>
                <a:gd name="connsiteY2" fmla="*/ 95250 h 1130300"/>
                <a:gd name="connsiteX3" fmla="*/ 304800 w 812929"/>
                <a:gd name="connsiteY3" fmla="*/ 114300 h 1130300"/>
                <a:gd name="connsiteX4" fmla="*/ 273050 w 812929"/>
                <a:gd name="connsiteY4" fmla="*/ 165100 h 1130300"/>
                <a:gd name="connsiteX5" fmla="*/ 241300 w 812929"/>
                <a:gd name="connsiteY5" fmla="*/ 222250 h 1130300"/>
                <a:gd name="connsiteX6" fmla="*/ 241300 w 812929"/>
                <a:gd name="connsiteY6" fmla="*/ 254000 h 1130300"/>
                <a:gd name="connsiteX7" fmla="*/ 241300 w 812929"/>
                <a:gd name="connsiteY7" fmla="*/ 279400 h 1130300"/>
                <a:gd name="connsiteX8" fmla="*/ 260350 w 812929"/>
                <a:gd name="connsiteY8" fmla="*/ 292100 h 1130300"/>
                <a:gd name="connsiteX9" fmla="*/ 279400 w 812929"/>
                <a:gd name="connsiteY9" fmla="*/ 292100 h 1130300"/>
                <a:gd name="connsiteX10" fmla="*/ 285750 w 812929"/>
                <a:gd name="connsiteY10" fmla="*/ 355600 h 1130300"/>
                <a:gd name="connsiteX11" fmla="*/ 285750 w 812929"/>
                <a:gd name="connsiteY11" fmla="*/ 387350 h 1130300"/>
                <a:gd name="connsiteX12" fmla="*/ 285750 w 812929"/>
                <a:gd name="connsiteY12" fmla="*/ 431800 h 1130300"/>
                <a:gd name="connsiteX13" fmla="*/ 266700 w 812929"/>
                <a:gd name="connsiteY13" fmla="*/ 514350 h 1130300"/>
                <a:gd name="connsiteX14" fmla="*/ 247650 w 812929"/>
                <a:gd name="connsiteY14" fmla="*/ 590550 h 1130300"/>
                <a:gd name="connsiteX15" fmla="*/ 234950 w 812929"/>
                <a:gd name="connsiteY15" fmla="*/ 660400 h 1130300"/>
                <a:gd name="connsiteX16" fmla="*/ 222250 w 812929"/>
                <a:gd name="connsiteY16" fmla="*/ 692150 h 1130300"/>
                <a:gd name="connsiteX17" fmla="*/ 158750 w 812929"/>
                <a:gd name="connsiteY17" fmla="*/ 717550 h 1130300"/>
                <a:gd name="connsiteX18" fmla="*/ 120650 w 812929"/>
                <a:gd name="connsiteY18" fmla="*/ 736600 h 1130300"/>
                <a:gd name="connsiteX19" fmla="*/ 101600 w 812929"/>
                <a:gd name="connsiteY19" fmla="*/ 787400 h 1130300"/>
                <a:gd name="connsiteX20" fmla="*/ 57150 w 812929"/>
                <a:gd name="connsiteY20" fmla="*/ 781050 h 1130300"/>
                <a:gd name="connsiteX21" fmla="*/ 38100 w 812929"/>
                <a:gd name="connsiteY21" fmla="*/ 819150 h 1130300"/>
                <a:gd name="connsiteX22" fmla="*/ 0 w 812929"/>
                <a:gd name="connsiteY22" fmla="*/ 882650 h 1130300"/>
                <a:gd name="connsiteX23" fmla="*/ 19050 w 812929"/>
                <a:gd name="connsiteY23" fmla="*/ 927100 h 1130300"/>
                <a:gd name="connsiteX24" fmla="*/ 25400 w 812929"/>
                <a:gd name="connsiteY24" fmla="*/ 952500 h 1130300"/>
                <a:gd name="connsiteX25" fmla="*/ 63500 w 812929"/>
                <a:gd name="connsiteY25" fmla="*/ 977900 h 1130300"/>
                <a:gd name="connsiteX26" fmla="*/ 95250 w 812929"/>
                <a:gd name="connsiteY26" fmla="*/ 977900 h 1130300"/>
                <a:gd name="connsiteX27" fmla="*/ 114300 w 812929"/>
                <a:gd name="connsiteY27" fmla="*/ 1016000 h 1130300"/>
                <a:gd name="connsiteX28" fmla="*/ 120650 w 812929"/>
                <a:gd name="connsiteY28" fmla="*/ 1035050 h 1130300"/>
                <a:gd name="connsiteX29" fmla="*/ 107950 w 812929"/>
                <a:gd name="connsiteY29" fmla="*/ 1073150 h 1130300"/>
                <a:gd name="connsiteX30" fmla="*/ 107950 w 812929"/>
                <a:gd name="connsiteY30" fmla="*/ 1085850 h 1130300"/>
                <a:gd name="connsiteX31" fmla="*/ 146050 w 812929"/>
                <a:gd name="connsiteY31" fmla="*/ 1130300 h 1130300"/>
                <a:gd name="connsiteX32" fmla="*/ 158750 w 812929"/>
                <a:gd name="connsiteY32" fmla="*/ 1130300 h 1130300"/>
                <a:gd name="connsiteX33" fmla="*/ 196850 w 812929"/>
                <a:gd name="connsiteY33" fmla="*/ 1085850 h 1130300"/>
                <a:gd name="connsiteX34" fmla="*/ 228600 w 812929"/>
                <a:gd name="connsiteY34" fmla="*/ 1060450 h 1130300"/>
                <a:gd name="connsiteX35" fmla="*/ 260350 w 812929"/>
                <a:gd name="connsiteY35" fmla="*/ 1041400 h 1130300"/>
                <a:gd name="connsiteX36" fmla="*/ 285750 w 812929"/>
                <a:gd name="connsiteY36" fmla="*/ 1028700 h 1130300"/>
                <a:gd name="connsiteX37" fmla="*/ 285750 w 812929"/>
                <a:gd name="connsiteY37" fmla="*/ 996950 h 1130300"/>
                <a:gd name="connsiteX38" fmla="*/ 349250 w 812929"/>
                <a:gd name="connsiteY38" fmla="*/ 984250 h 1130300"/>
                <a:gd name="connsiteX39" fmla="*/ 393700 w 812929"/>
                <a:gd name="connsiteY39" fmla="*/ 927100 h 1130300"/>
                <a:gd name="connsiteX40" fmla="*/ 488950 w 812929"/>
                <a:gd name="connsiteY40" fmla="*/ 914400 h 1130300"/>
                <a:gd name="connsiteX41" fmla="*/ 533399 w 812929"/>
                <a:gd name="connsiteY41" fmla="*/ 889000 h 1130300"/>
                <a:gd name="connsiteX42" fmla="*/ 565148 w 812929"/>
                <a:gd name="connsiteY42" fmla="*/ 825500 h 1130300"/>
                <a:gd name="connsiteX43" fmla="*/ 609597 w 812929"/>
                <a:gd name="connsiteY43" fmla="*/ 793750 h 1130300"/>
                <a:gd name="connsiteX44" fmla="*/ 666747 w 812929"/>
                <a:gd name="connsiteY44" fmla="*/ 787400 h 1130300"/>
                <a:gd name="connsiteX45" fmla="*/ 685797 w 812929"/>
                <a:gd name="connsiteY45" fmla="*/ 742950 h 1130300"/>
                <a:gd name="connsiteX46" fmla="*/ 761996 w 812929"/>
                <a:gd name="connsiteY46" fmla="*/ 768350 h 1130300"/>
                <a:gd name="connsiteX47" fmla="*/ 800095 w 812929"/>
                <a:gd name="connsiteY47" fmla="*/ 762000 h 1130300"/>
                <a:gd name="connsiteX48" fmla="*/ 812795 w 812929"/>
                <a:gd name="connsiteY48" fmla="*/ 711200 h 1130300"/>
                <a:gd name="connsiteX0" fmla="*/ 387350 w 825495"/>
                <a:gd name="connsiteY0" fmla="*/ 0 h 1130300"/>
                <a:gd name="connsiteX1" fmla="*/ 336550 w 825495"/>
                <a:gd name="connsiteY1" fmla="*/ 57150 h 1130300"/>
                <a:gd name="connsiteX2" fmla="*/ 330200 w 825495"/>
                <a:gd name="connsiteY2" fmla="*/ 95250 h 1130300"/>
                <a:gd name="connsiteX3" fmla="*/ 304800 w 825495"/>
                <a:gd name="connsiteY3" fmla="*/ 114300 h 1130300"/>
                <a:gd name="connsiteX4" fmla="*/ 273050 w 825495"/>
                <a:gd name="connsiteY4" fmla="*/ 165100 h 1130300"/>
                <a:gd name="connsiteX5" fmla="*/ 241300 w 825495"/>
                <a:gd name="connsiteY5" fmla="*/ 222250 h 1130300"/>
                <a:gd name="connsiteX6" fmla="*/ 241300 w 825495"/>
                <a:gd name="connsiteY6" fmla="*/ 254000 h 1130300"/>
                <a:gd name="connsiteX7" fmla="*/ 241300 w 825495"/>
                <a:gd name="connsiteY7" fmla="*/ 279400 h 1130300"/>
                <a:gd name="connsiteX8" fmla="*/ 260350 w 825495"/>
                <a:gd name="connsiteY8" fmla="*/ 292100 h 1130300"/>
                <a:gd name="connsiteX9" fmla="*/ 279400 w 825495"/>
                <a:gd name="connsiteY9" fmla="*/ 292100 h 1130300"/>
                <a:gd name="connsiteX10" fmla="*/ 285750 w 825495"/>
                <a:gd name="connsiteY10" fmla="*/ 355600 h 1130300"/>
                <a:gd name="connsiteX11" fmla="*/ 285750 w 825495"/>
                <a:gd name="connsiteY11" fmla="*/ 387350 h 1130300"/>
                <a:gd name="connsiteX12" fmla="*/ 285750 w 825495"/>
                <a:gd name="connsiteY12" fmla="*/ 431800 h 1130300"/>
                <a:gd name="connsiteX13" fmla="*/ 266700 w 825495"/>
                <a:gd name="connsiteY13" fmla="*/ 514350 h 1130300"/>
                <a:gd name="connsiteX14" fmla="*/ 247650 w 825495"/>
                <a:gd name="connsiteY14" fmla="*/ 590550 h 1130300"/>
                <a:gd name="connsiteX15" fmla="*/ 234950 w 825495"/>
                <a:gd name="connsiteY15" fmla="*/ 660400 h 1130300"/>
                <a:gd name="connsiteX16" fmla="*/ 222250 w 825495"/>
                <a:gd name="connsiteY16" fmla="*/ 692150 h 1130300"/>
                <a:gd name="connsiteX17" fmla="*/ 158750 w 825495"/>
                <a:gd name="connsiteY17" fmla="*/ 717550 h 1130300"/>
                <a:gd name="connsiteX18" fmla="*/ 120650 w 825495"/>
                <a:gd name="connsiteY18" fmla="*/ 736600 h 1130300"/>
                <a:gd name="connsiteX19" fmla="*/ 101600 w 825495"/>
                <a:gd name="connsiteY19" fmla="*/ 787400 h 1130300"/>
                <a:gd name="connsiteX20" fmla="*/ 57150 w 825495"/>
                <a:gd name="connsiteY20" fmla="*/ 781050 h 1130300"/>
                <a:gd name="connsiteX21" fmla="*/ 38100 w 825495"/>
                <a:gd name="connsiteY21" fmla="*/ 819150 h 1130300"/>
                <a:gd name="connsiteX22" fmla="*/ 0 w 825495"/>
                <a:gd name="connsiteY22" fmla="*/ 882650 h 1130300"/>
                <a:gd name="connsiteX23" fmla="*/ 19050 w 825495"/>
                <a:gd name="connsiteY23" fmla="*/ 927100 h 1130300"/>
                <a:gd name="connsiteX24" fmla="*/ 25400 w 825495"/>
                <a:gd name="connsiteY24" fmla="*/ 952500 h 1130300"/>
                <a:gd name="connsiteX25" fmla="*/ 63500 w 825495"/>
                <a:gd name="connsiteY25" fmla="*/ 977900 h 1130300"/>
                <a:gd name="connsiteX26" fmla="*/ 95250 w 825495"/>
                <a:gd name="connsiteY26" fmla="*/ 977900 h 1130300"/>
                <a:gd name="connsiteX27" fmla="*/ 114300 w 825495"/>
                <a:gd name="connsiteY27" fmla="*/ 1016000 h 1130300"/>
                <a:gd name="connsiteX28" fmla="*/ 120650 w 825495"/>
                <a:gd name="connsiteY28" fmla="*/ 1035050 h 1130300"/>
                <a:gd name="connsiteX29" fmla="*/ 107950 w 825495"/>
                <a:gd name="connsiteY29" fmla="*/ 1073150 h 1130300"/>
                <a:gd name="connsiteX30" fmla="*/ 107950 w 825495"/>
                <a:gd name="connsiteY30" fmla="*/ 1085850 h 1130300"/>
                <a:gd name="connsiteX31" fmla="*/ 146050 w 825495"/>
                <a:gd name="connsiteY31" fmla="*/ 1130300 h 1130300"/>
                <a:gd name="connsiteX32" fmla="*/ 158750 w 825495"/>
                <a:gd name="connsiteY32" fmla="*/ 1130300 h 1130300"/>
                <a:gd name="connsiteX33" fmla="*/ 196850 w 825495"/>
                <a:gd name="connsiteY33" fmla="*/ 1085850 h 1130300"/>
                <a:gd name="connsiteX34" fmla="*/ 228600 w 825495"/>
                <a:gd name="connsiteY34" fmla="*/ 1060450 h 1130300"/>
                <a:gd name="connsiteX35" fmla="*/ 260350 w 825495"/>
                <a:gd name="connsiteY35" fmla="*/ 1041400 h 1130300"/>
                <a:gd name="connsiteX36" fmla="*/ 285750 w 825495"/>
                <a:gd name="connsiteY36" fmla="*/ 1028700 h 1130300"/>
                <a:gd name="connsiteX37" fmla="*/ 285750 w 825495"/>
                <a:gd name="connsiteY37" fmla="*/ 996950 h 1130300"/>
                <a:gd name="connsiteX38" fmla="*/ 349250 w 825495"/>
                <a:gd name="connsiteY38" fmla="*/ 984250 h 1130300"/>
                <a:gd name="connsiteX39" fmla="*/ 393700 w 825495"/>
                <a:gd name="connsiteY39" fmla="*/ 927100 h 1130300"/>
                <a:gd name="connsiteX40" fmla="*/ 488950 w 825495"/>
                <a:gd name="connsiteY40" fmla="*/ 914400 h 1130300"/>
                <a:gd name="connsiteX41" fmla="*/ 533399 w 825495"/>
                <a:gd name="connsiteY41" fmla="*/ 889000 h 1130300"/>
                <a:gd name="connsiteX42" fmla="*/ 565148 w 825495"/>
                <a:gd name="connsiteY42" fmla="*/ 825500 h 1130300"/>
                <a:gd name="connsiteX43" fmla="*/ 609597 w 825495"/>
                <a:gd name="connsiteY43" fmla="*/ 793750 h 1130300"/>
                <a:gd name="connsiteX44" fmla="*/ 666747 w 825495"/>
                <a:gd name="connsiteY44" fmla="*/ 787400 h 1130300"/>
                <a:gd name="connsiteX45" fmla="*/ 685797 w 825495"/>
                <a:gd name="connsiteY45" fmla="*/ 742950 h 1130300"/>
                <a:gd name="connsiteX46" fmla="*/ 761996 w 825495"/>
                <a:gd name="connsiteY46" fmla="*/ 768350 h 1130300"/>
                <a:gd name="connsiteX47" fmla="*/ 800095 w 825495"/>
                <a:gd name="connsiteY47" fmla="*/ 762000 h 1130300"/>
                <a:gd name="connsiteX48" fmla="*/ 812795 w 825495"/>
                <a:gd name="connsiteY48" fmla="*/ 711200 h 1130300"/>
                <a:gd name="connsiteX49" fmla="*/ 825495 w 825495"/>
                <a:gd name="connsiteY49" fmla="*/ 698500 h 1130300"/>
                <a:gd name="connsiteX0" fmla="*/ 387350 w 863595"/>
                <a:gd name="connsiteY0" fmla="*/ 0 h 1130300"/>
                <a:gd name="connsiteX1" fmla="*/ 336550 w 863595"/>
                <a:gd name="connsiteY1" fmla="*/ 57150 h 1130300"/>
                <a:gd name="connsiteX2" fmla="*/ 330200 w 863595"/>
                <a:gd name="connsiteY2" fmla="*/ 95250 h 1130300"/>
                <a:gd name="connsiteX3" fmla="*/ 304800 w 863595"/>
                <a:gd name="connsiteY3" fmla="*/ 114300 h 1130300"/>
                <a:gd name="connsiteX4" fmla="*/ 273050 w 863595"/>
                <a:gd name="connsiteY4" fmla="*/ 165100 h 1130300"/>
                <a:gd name="connsiteX5" fmla="*/ 241300 w 863595"/>
                <a:gd name="connsiteY5" fmla="*/ 222250 h 1130300"/>
                <a:gd name="connsiteX6" fmla="*/ 241300 w 863595"/>
                <a:gd name="connsiteY6" fmla="*/ 254000 h 1130300"/>
                <a:gd name="connsiteX7" fmla="*/ 241300 w 863595"/>
                <a:gd name="connsiteY7" fmla="*/ 279400 h 1130300"/>
                <a:gd name="connsiteX8" fmla="*/ 260350 w 863595"/>
                <a:gd name="connsiteY8" fmla="*/ 292100 h 1130300"/>
                <a:gd name="connsiteX9" fmla="*/ 279400 w 863595"/>
                <a:gd name="connsiteY9" fmla="*/ 292100 h 1130300"/>
                <a:gd name="connsiteX10" fmla="*/ 285750 w 863595"/>
                <a:gd name="connsiteY10" fmla="*/ 355600 h 1130300"/>
                <a:gd name="connsiteX11" fmla="*/ 285750 w 863595"/>
                <a:gd name="connsiteY11" fmla="*/ 387350 h 1130300"/>
                <a:gd name="connsiteX12" fmla="*/ 285750 w 863595"/>
                <a:gd name="connsiteY12" fmla="*/ 431800 h 1130300"/>
                <a:gd name="connsiteX13" fmla="*/ 266700 w 863595"/>
                <a:gd name="connsiteY13" fmla="*/ 514350 h 1130300"/>
                <a:gd name="connsiteX14" fmla="*/ 247650 w 863595"/>
                <a:gd name="connsiteY14" fmla="*/ 590550 h 1130300"/>
                <a:gd name="connsiteX15" fmla="*/ 234950 w 863595"/>
                <a:gd name="connsiteY15" fmla="*/ 660400 h 1130300"/>
                <a:gd name="connsiteX16" fmla="*/ 222250 w 863595"/>
                <a:gd name="connsiteY16" fmla="*/ 692150 h 1130300"/>
                <a:gd name="connsiteX17" fmla="*/ 158750 w 863595"/>
                <a:gd name="connsiteY17" fmla="*/ 717550 h 1130300"/>
                <a:gd name="connsiteX18" fmla="*/ 120650 w 863595"/>
                <a:gd name="connsiteY18" fmla="*/ 736600 h 1130300"/>
                <a:gd name="connsiteX19" fmla="*/ 101600 w 863595"/>
                <a:gd name="connsiteY19" fmla="*/ 787400 h 1130300"/>
                <a:gd name="connsiteX20" fmla="*/ 57150 w 863595"/>
                <a:gd name="connsiteY20" fmla="*/ 781050 h 1130300"/>
                <a:gd name="connsiteX21" fmla="*/ 38100 w 863595"/>
                <a:gd name="connsiteY21" fmla="*/ 819150 h 1130300"/>
                <a:gd name="connsiteX22" fmla="*/ 0 w 863595"/>
                <a:gd name="connsiteY22" fmla="*/ 882650 h 1130300"/>
                <a:gd name="connsiteX23" fmla="*/ 19050 w 863595"/>
                <a:gd name="connsiteY23" fmla="*/ 927100 h 1130300"/>
                <a:gd name="connsiteX24" fmla="*/ 25400 w 863595"/>
                <a:gd name="connsiteY24" fmla="*/ 952500 h 1130300"/>
                <a:gd name="connsiteX25" fmla="*/ 63500 w 863595"/>
                <a:gd name="connsiteY25" fmla="*/ 977900 h 1130300"/>
                <a:gd name="connsiteX26" fmla="*/ 95250 w 863595"/>
                <a:gd name="connsiteY26" fmla="*/ 977900 h 1130300"/>
                <a:gd name="connsiteX27" fmla="*/ 114300 w 863595"/>
                <a:gd name="connsiteY27" fmla="*/ 1016000 h 1130300"/>
                <a:gd name="connsiteX28" fmla="*/ 120650 w 863595"/>
                <a:gd name="connsiteY28" fmla="*/ 1035050 h 1130300"/>
                <a:gd name="connsiteX29" fmla="*/ 107950 w 863595"/>
                <a:gd name="connsiteY29" fmla="*/ 1073150 h 1130300"/>
                <a:gd name="connsiteX30" fmla="*/ 107950 w 863595"/>
                <a:gd name="connsiteY30" fmla="*/ 1085850 h 1130300"/>
                <a:gd name="connsiteX31" fmla="*/ 146050 w 863595"/>
                <a:gd name="connsiteY31" fmla="*/ 1130300 h 1130300"/>
                <a:gd name="connsiteX32" fmla="*/ 158750 w 863595"/>
                <a:gd name="connsiteY32" fmla="*/ 1130300 h 1130300"/>
                <a:gd name="connsiteX33" fmla="*/ 196850 w 863595"/>
                <a:gd name="connsiteY33" fmla="*/ 1085850 h 1130300"/>
                <a:gd name="connsiteX34" fmla="*/ 228600 w 863595"/>
                <a:gd name="connsiteY34" fmla="*/ 1060450 h 1130300"/>
                <a:gd name="connsiteX35" fmla="*/ 260350 w 863595"/>
                <a:gd name="connsiteY35" fmla="*/ 1041400 h 1130300"/>
                <a:gd name="connsiteX36" fmla="*/ 285750 w 863595"/>
                <a:gd name="connsiteY36" fmla="*/ 1028700 h 1130300"/>
                <a:gd name="connsiteX37" fmla="*/ 285750 w 863595"/>
                <a:gd name="connsiteY37" fmla="*/ 996950 h 1130300"/>
                <a:gd name="connsiteX38" fmla="*/ 349250 w 863595"/>
                <a:gd name="connsiteY38" fmla="*/ 984250 h 1130300"/>
                <a:gd name="connsiteX39" fmla="*/ 393700 w 863595"/>
                <a:gd name="connsiteY39" fmla="*/ 927100 h 1130300"/>
                <a:gd name="connsiteX40" fmla="*/ 488950 w 863595"/>
                <a:gd name="connsiteY40" fmla="*/ 914400 h 1130300"/>
                <a:gd name="connsiteX41" fmla="*/ 533399 w 863595"/>
                <a:gd name="connsiteY41" fmla="*/ 889000 h 1130300"/>
                <a:gd name="connsiteX42" fmla="*/ 565148 w 863595"/>
                <a:gd name="connsiteY42" fmla="*/ 825500 h 1130300"/>
                <a:gd name="connsiteX43" fmla="*/ 609597 w 863595"/>
                <a:gd name="connsiteY43" fmla="*/ 793750 h 1130300"/>
                <a:gd name="connsiteX44" fmla="*/ 666747 w 863595"/>
                <a:gd name="connsiteY44" fmla="*/ 787400 h 1130300"/>
                <a:gd name="connsiteX45" fmla="*/ 685797 w 863595"/>
                <a:gd name="connsiteY45" fmla="*/ 742950 h 1130300"/>
                <a:gd name="connsiteX46" fmla="*/ 761996 w 863595"/>
                <a:gd name="connsiteY46" fmla="*/ 768350 h 1130300"/>
                <a:gd name="connsiteX47" fmla="*/ 800095 w 863595"/>
                <a:gd name="connsiteY47" fmla="*/ 762000 h 1130300"/>
                <a:gd name="connsiteX48" fmla="*/ 812795 w 863595"/>
                <a:gd name="connsiteY48" fmla="*/ 711200 h 1130300"/>
                <a:gd name="connsiteX49" fmla="*/ 863595 w 863595"/>
                <a:gd name="connsiteY49" fmla="*/ 692150 h 1130300"/>
                <a:gd name="connsiteX0" fmla="*/ 387350 w 865934"/>
                <a:gd name="connsiteY0" fmla="*/ 0 h 1130300"/>
                <a:gd name="connsiteX1" fmla="*/ 336550 w 865934"/>
                <a:gd name="connsiteY1" fmla="*/ 57150 h 1130300"/>
                <a:gd name="connsiteX2" fmla="*/ 330200 w 865934"/>
                <a:gd name="connsiteY2" fmla="*/ 95250 h 1130300"/>
                <a:gd name="connsiteX3" fmla="*/ 304800 w 865934"/>
                <a:gd name="connsiteY3" fmla="*/ 114300 h 1130300"/>
                <a:gd name="connsiteX4" fmla="*/ 273050 w 865934"/>
                <a:gd name="connsiteY4" fmla="*/ 165100 h 1130300"/>
                <a:gd name="connsiteX5" fmla="*/ 241300 w 865934"/>
                <a:gd name="connsiteY5" fmla="*/ 222250 h 1130300"/>
                <a:gd name="connsiteX6" fmla="*/ 241300 w 865934"/>
                <a:gd name="connsiteY6" fmla="*/ 254000 h 1130300"/>
                <a:gd name="connsiteX7" fmla="*/ 241300 w 865934"/>
                <a:gd name="connsiteY7" fmla="*/ 279400 h 1130300"/>
                <a:gd name="connsiteX8" fmla="*/ 260350 w 865934"/>
                <a:gd name="connsiteY8" fmla="*/ 292100 h 1130300"/>
                <a:gd name="connsiteX9" fmla="*/ 279400 w 865934"/>
                <a:gd name="connsiteY9" fmla="*/ 292100 h 1130300"/>
                <a:gd name="connsiteX10" fmla="*/ 285750 w 865934"/>
                <a:gd name="connsiteY10" fmla="*/ 355600 h 1130300"/>
                <a:gd name="connsiteX11" fmla="*/ 285750 w 865934"/>
                <a:gd name="connsiteY11" fmla="*/ 387350 h 1130300"/>
                <a:gd name="connsiteX12" fmla="*/ 285750 w 865934"/>
                <a:gd name="connsiteY12" fmla="*/ 431800 h 1130300"/>
                <a:gd name="connsiteX13" fmla="*/ 266700 w 865934"/>
                <a:gd name="connsiteY13" fmla="*/ 514350 h 1130300"/>
                <a:gd name="connsiteX14" fmla="*/ 247650 w 865934"/>
                <a:gd name="connsiteY14" fmla="*/ 590550 h 1130300"/>
                <a:gd name="connsiteX15" fmla="*/ 234950 w 865934"/>
                <a:gd name="connsiteY15" fmla="*/ 660400 h 1130300"/>
                <a:gd name="connsiteX16" fmla="*/ 222250 w 865934"/>
                <a:gd name="connsiteY16" fmla="*/ 692150 h 1130300"/>
                <a:gd name="connsiteX17" fmla="*/ 158750 w 865934"/>
                <a:gd name="connsiteY17" fmla="*/ 717550 h 1130300"/>
                <a:gd name="connsiteX18" fmla="*/ 120650 w 865934"/>
                <a:gd name="connsiteY18" fmla="*/ 736600 h 1130300"/>
                <a:gd name="connsiteX19" fmla="*/ 101600 w 865934"/>
                <a:gd name="connsiteY19" fmla="*/ 787400 h 1130300"/>
                <a:gd name="connsiteX20" fmla="*/ 57150 w 865934"/>
                <a:gd name="connsiteY20" fmla="*/ 781050 h 1130300"/>
                <a:gd name="connsiteX21" fmla="*/ 38100 w 865934"/>
                <a:gd name="connsiteY21" fmla="*/ 819150 h 1130300"/>
                <a:gd name="connsiteX22" fmla="*/ 0 w 865934"/>
                <a:gd name="connsiteY22" fmla="*/ 882650 h 1130300"/>
                <a:gd name="connsiteX23" fmla="*/ 19050 w 865934"/>
                <a:gd name="connsiteY23" fmla="*/ 927100 h 1130300"/>
                <a:gd name="connsiteX24" fmla="*/ 25400 w 865934"/>
                <a:gd name="connsiteY24" fmla="*/ 952500 h 1130300"/>
                <a:gd name="connsiteX25" fmla="*/ 63500 w 865934"/>
                <a:gd name="connsiteY25" fmla="*/ 977900 h 1130300"/>
                <a:gd name="connsiteX26" fmla="*/ 95250 w 865934"/>
                <a:gd name="connsiteY26" fmla="*/ 977900 h 1130300"/>
                <a:gd name="connsiteX27" fmla="*/ 114300 w 865934"/>
                <a:gd name="connsiteY27" fmla="*/ 1016000 h 1130300"/>
                <a:gd name="connsiteX28" fmla="*/ 120650 w 865934"/>
                <a:gd name="connsiteY28" fmla="*/ 1035050 h 1130300"/>
                <a:gd name="connsiteX29" fmla="*/ 107950 w 865934"/>
                <a:gd name="connsiteY29" fmla="*/ 1073150 h 1130300"/>
                <a:gd name="connsiteX30" fmla="*/ 107950 w 865934"/>
                <a:gd name="connsiteY30" fmla="*/ 1085850 h 1130300"/>
                <a:gd name="connsiteX31" fmla="*/ 146050 w 865934"/>
                <a:gd name="connsiteY31" fmla="*/ 1130300 h 1130300"/>
                <a:gd name="connsiteX32" fmla="*/ 158750 w 865934"/>
                <a:gd name="connsiteY32" fmla="*/ 1130300 h 1130300"/>
                <a:gd name="connsiteX33" fmla="*/ 196850 w 865934"/>
                <a:gd name="connsiteY33" fmla="*/ 1085850 h 1130300"/>
                <a:gd name="connsiteX34" fmla="*/ 228600 w 865934"/>
                <a:gd name="connsiteY34" fmla="*/ 1060450 h 1130300"/>
                <a:gd name="connsiteX35" fmla="*/ 260350 w 865934"/>
                <a:gd name="connsiteY35" fmla="*/ 1041400 h 1130300"/>
                <a:gd name="connsiteX36" fmla="*/ 285750 w 865934"/>
                <a:gd name="connsiteY36" fmla="*/ 1028700 h 1130300"/>
                <a:gd name="connsiteX37" fmla="*/ 285750 w 865934"/>
                <a:gd name="connsiteY37" fmla="*/ 996950 h 1130300"/>
                <a:gd name="connsiteX38" fmla="*/ 349250 w 865934"/>
                <a:gd name="connsiteY38" fmla="*/ 984250 h 1130300"/>
                <a:gd name="connsiteX39" fmla="*/ 393700 w 865934"/>
                <a:gd name="connsiteY39" fmla="*/ 927100 h 1130300"/>
                <a:gd name="connsiteX40" fmla="*/ 488950 w 865934"/>
                <a:gd name="connsiteY40" fmla="*/ 914400 h 1130300"/>
                <a:gd name="connsiteX41" fmla="*/ 533399 w 865934"/>
                <a:gd name="connsiteY41" fmla="*/ 889000 h 1130300"/>
                <a:gd name="connsiteX42" fmla="*/ 565148 w 865934"/>
                <a:gd name="connsiteY42" fmla="*/ 825500 h 1130300"/>
                <a:gd name="connsiteX43" fmla="*/ 609597 w 865934"/>
                <a:gd name="connsiteY43" fmla="*/ 793750 h 1130300"/>
                <a:gd name="connsiteX44" fmla="*/ 666747 w 865934"/>
                <a:gd name="connsiteY44" fmla="*/ 787400 h 1130300"/>
                <a:gd name="connsiteX45" fmla="*/ 685797 w 865934"/>
                <a:gd name="connsiteY45" fmla="*/ 742950 h 1130300"/>
                <a:gd name="connsiteX46" fmla="*/ 761996 w 865934"/>
                <a:gd name="connsiteY46" fmla="*/ 768350 h 1130300"/>
                <a:gd name="connsiteX47" fmla="*/ 800095 w 865934"/>
                <a:gd name="connsiteY47" fmla="*/ 762000 h 1130300"/>
                <a:gd name="connsiteX48" fmla="*/ 812795 w 865934"/>
                <a:gd name="connsiteY48" fmla="*/ 711200 h 1130300"/>
                <a:gd name="connsiteX49" fmla="*/ 863595 w 865934"/>
                <a:gd name="connsiteY49" fmla="*/ 692150 h 1130300"/>
                <a:gd name="connsiteX50" fmla="*/ 857245 w 865934"/>
                <a:gd name="connsiteY50" fmla="*/ 692150 h 1130300"/>
                <a:gd name="connsiteX0" fmla="*/ 387350 w 889059"/>
                <a:gd name="connsiteY0" fmla="*/ 0 h 1130300"/>
                <a:gd name="connsiteX1" fmla="*/ 336550 w 889059"/>
                <a:gd name="connsiteY1" fmla="*/ 57150 h 1130300"/>
                <a:gd name="connsiteX2" fmla="*/ 330200 w 889059"/>
                <a:gd name="connsiteY2" fmla="*/ 95250 h 1130300"/>
                <a:gd name="connsiteX3" fmla="*/ 304800 w 889059"/>
                <a:gd name="connsiteY3" fmla="*/ 114300 h 1130300"/>
                <a:gd name="connsiteX4" fmla="*/ 273050 w 889059"/>
                <a:gd name="connsiteY4" fmla="*/ 165100 h 1130300"/>
                <a:gd name="connsiteX5" fmla="*/ 241300 w 889059"/>
                <a:gd name="connsiteY5" fmla="*/ 222250 h 1130300"/>
                <a:gd name="connsiteX6" fmla="*/ 241300 w 889059"/>
                <a:gd name="connsiteY6" fmla="*/ 254000 h 1130300"/>
                <a:gd name="connsiteX7" fmla="*/ 241300 w 889059"/>
                <a:gd name="connsiteY7" fmla="*/ 279400 h 1130300"/>
                <a:gd name="connsiteX8" fmla="*/ 260350 w 889059"/>
                <a:gd name="connsiteY8" fmla="*/ 292100 h 1130300"/>
                <a:gd name="connsiteX9" fmla="*/ 279400 w 889059"/>
                <a:gd name="connsiteY9" fmla="*/ 292100 h 1130300"/>
                <a:gd name="connsiteX10" fmla="*/ 285750 w 889059"/>
                <a:gd name="connsiteY10" fmla="*/ 355600 h 1130300"/>
                <a:gd name="connsiteX11" fmla="*/ 285750 w 889059"/>
                <a:gd name="connsiteY11" fmla="*/ 387350 h 1130300"/>
                <a:gd name="connsiteX12" fmla="*/ 285750 w 889059"/>
                <a:gd name="connsiteY12" fmla="*/ 431800 h 1130300"/>
                <a:gd name="connsiteX13" fmla="*/ 266700 w 889059"/>
                <a:gd name="connsiteY13" fmla="*/ 514350 h 1130300"/>
                <a:gd name="connsiteX14" fmla="*/ 247650 w 889059"/>
                <a:gd name="connsiteY14" fmla="*/ 590550 h 1130300"/>
                <a:gd name="connsiteX15" fmla="*/ 234950 w 889059"/>
                <a:gd name="connsiteY15" fmla="*/ 660400 h 1130300"/>
                <a:gd name="connsiteX16" fmla="*/ 222250 w 889059"/>
                <a:gd name="connsiteY16" fmla="*/ 692150 h 1130300"/>
                <a:gd name="connsiteX17" fmla="*/ 158750 w 889059"/>
                <a:gd name="connsiteY17" fmla="*/ 717550 h 1130300"/>
                <a:gd name="connsiteX18" fmla="*/ 120650 w 889059"/>
                <a:gd name="connsiteY18" fmla="*/ 736600 h 1130300"/>
                <a:gd name="connsiteX19" fmla="*/ 101600 w 889059"/>
                <a:gd name="connsiteY19" fmla="*/ 787400 h 1130300"/>
                <a:gd name="connsiteX20" fmla="*/ 57150 w 889059"/>
                <a:gd name="connsiteY20" fmla="*/ 781050 h 1130300"/>
                <a:gd name="connsiteX21" fmla="*/ 38100 w 889059"/>
                <a:gd name="connsiteY21" fmla="*/ 819150 h 1130300"/>
                <a:gd name="connsiteX22" fmla="*/ 0 w 889059"/>
                <a:gd name="connsiteY22" fmla="*/ 882650 h 1130300"/>
                <a:gd name="connsiteX23" fmla="*/ 19050 w 889059"/>
                <a:gd name="connsiteY23" fmla="*/ 927100 h 1130300"/>
                <a:gd name="connsiteX24" fmla="*/ 25400 w 889059"/>
                <a:gd name="connsiteY24" fmla="*/ 952500 h 1130300"/>
                <a:gd name="connsiteX25" fmla="*/ 63500 w 889059"/>
                <a:gd name="connsiteY25" fmla="*/ 977900 h 1130300"/>
                <a:gd name="connsiteX26" fmla="*/ 95250 w 889059"/>
                <a:gd name="connsiteY26" fmla="*/ 977900 h 1130300"/>
                <a:gd name="connsiteX27" fmla="*/ 114300 w 889059"/>
                <a:gd name="connsiteY27" fmla="*/ 1016000 h 1130300"/>
                <a:gd name="connsiteX28" fmla="*/ 120650 w 889059"/>
                <a:gd name="connsiteY28" fmla="*/ 1035050 h 1130300"/>
                <a:gd name="connsiteX29" fmla="*/ 107950 w 889059"/>
                <a:gd name="connsiteY29" fmla="*/ 1073150 h 1130300"/>
                <a:gd name="connsiteX30" fmla="*/ 107950 w 889059"/>
                <a:gd name="connsiteY30" fmla="*/ 1085850 h 1130300"/>
                <a:gd name="connsiteX31" fmla="*/ 146050 w 889059"/>
                <a:gd name="connsiteY31" fmla="*/ 1130300 h 1130300"/>
                <a:gd name="connsiteX32" fmla="*/ 158750 w 889059"/>
                <a:gd name="connsiteY32" fmla="*/ 1130300 h 1130300"/>
                <a:gd name="connsiteX33" fmla="*/ 196850 w 889059"/>
                <a:gd name="connsiteY33" fmla="*/ 1085850 h 1130300"/>
                <a:gd name="connsiteX34" fmla="*/ 228600 w 889059"/>
                <a:gd name="connsiteY34" fmla="*/ 1060450 h 1130300"/>
                <a:gd name="connsiteX35" fmla="*/ 260350 w 889059"/>
                <a:gd name="connsiteY35" fmla="*/ 1041400 h 1130300"/>
                <a:gd name="connsiteX36" fmla="*/ 285750 w 889059"/>
                <a:gd name="connsiteY36" fmla="*/ 1028700 h 1130300"/>
                <a:gd name="connsiteX37" fmla="*/ 285750 w 889059"/>
                <a:gd name="connsiteY37" fmla="*/ 996950 h 1130300"/>
                <a:gd name="connsiteX38" fmla="*/ 349250 w 889059"/>
                <a:gd name="connsiteY38" fmla="*/ 984250 h 1130300"/>
                <a:gd name="connsiteX39" fmla="*/ 393700 w 889059"/>
                <a:gd name="connsiteY39" fmla="*/ 927100 h 1130300"/>
                <a:gd name="connsiteX40" fmla="*/ 488950 w 889059"/>
                <a:gd name="connsiteY40" fmla="*/ 914400 h 1130300"/>
                <a:gd name="connsiteX41" fmla="*/ 533399 w 889059"/>
                <a:gd name="connsiteY41" fmla="*/ 889000 h 1130300"/>
                <a:gd name="connsiteX42" fmla="*/ 565148 w 889059"/>
                <a:gd name="connsiteY42" fmla="*/ 825500 h 1130300"/>
                <a:gd name="connsiteX43" fmla="*/ 609597 w 889059"/>
                <a:gd name="connsiteY43" fmla="*/ 793750 h 1130300"/>
                <a:gd name="connsiteX44" fmla="*/ 666747 w 889059"/>
                <a:gd name="connsiteY44" fmla="*/ 787400 h 1130300"/>
                <a:gd name="connsiteX45" fmla="*/ 685797 w 889059"/>
                <a:gd name="connsiteY45" fmla="*/ 742950 h 1130300"/>
                <a:gd name="connsiteX46" fmla="*/ 761996 w 889059"/>
                <a:gd name="connsiteY46" fmla="*/ 768350 h 1130300"/>
                <a:gd name="connsiteX47" fmla="*/ 800095 w 889059"/>
                <a:gd name="connsiteY47" fmla="*/ 762000 h 1130300"/>
                <a:gd name="connsiteX48" fmla="*/ 812795 w 889059"/>
                <a:gd name="connsiteY48" fmla="*/ 711200 h 1130300"/>
                <a:gd name="connsiteX49" fmla="*/ 863595 w 889059"/>
                <a:gd name="connsiteY49" fmla="*/ 692150 h 1130300"/>
                <a:gd name="connsiteX50" fmla="*/ 888995 w 889059"/>
                <a:gd name="connsiteY50" fmla="*/ 730250 h 1130300"/>
                <a:gd name="connsiteX0" fmla="*/ 387350 w 889719"/>
                <a:gd name="connsiteY0" fmla="*/ 0 h 1130300"/>
                <a:gd name="connsiteX1" fmla="*/ 336550 w 889719"/>
                <a:gd name="connsiteY1" fmla="*/ 57150 h 1130300"/>
                <a:gd name="connsiteX2" fmla="*/ 330200 w 889719"/>
                <a:gd name="connsiteY2" fmla="*/ 95250 h 1130300"/>
                <a:gd name="connsiteX3" fmla="*/ 304800 w 889719"/>
                <a:gd name="connsiteY3" fmla="*/ 114300 h 1130300"/>
                <a:gd name="connsiteX4" fmla="*/ 273050 w 889719"/>
                <a:gd name="connsiteY4" fmla="*/ 165100 h 1130300"/>
                <a:gd name="connsiteX5" fmla="*/ 241300 w 889719"/>
                <a:gd name="connsiteY5" fmla="*/ 222250 h 1130300"/>
                <a:gd name="connsiteX6" fmla="*/ 241300 w 889719"/>
                <a:gd name="connsiteY6" fmla="*/ 254000 h 1130300"/>
                <a:gd name="connsiteX7" fmla="*/ 241300 w 889719"/>
                <a:gd name="connsiteY7" fmla="*/ 279400 h 1130300"/>
                <a:gd name="connsiteX8" fmla="*/ 260350 w 889719"/>
                <a:gd name="connsiteY8" fmla="*/ 292100 h 1130300"/>
                <a:gd name="connsiteX9" fmla="*/ 279400 w 889719"/>
                <a:gd name="connsiteY9" fmla="*/ 292100 h 1130300"/>
                <a:gd name="connsiteX10" fmla="*/ 285750 w 889719"/>
                <a:gd name="connsiteY10" fmla="*/ 355600 h 1130300"/>
                <a:gd name="connsiteX11" fmla="*/ 285750 w 889719"/>
                <a:gd name="connsiteY11" fmla="*/ 387350 h 1130300"/>
                <a:gd name="connsiteX12" fmla="*/ 285750 w 889719"/>
                <a:gd name="connsiteY12" fmla="*/ 431800 h 1130300"/>
                <a:gd name="connsiteX13" fmla="*/ 266700 w 889719"/>
                <a:gd name="connsiteY13" fmla="*/ 514350 h 1130300"/>
                <a:gd name="connsiteX14" fmla="*/ 247650 w 889719"/>
                <a:gd name="connsiteY14" fmla="*/ 590550 h 1130300"/>
                <a:gd name="connsiteX15" fmla="*/ 234950 w 889719"/>
                <a:gd name="connsiteY15" fmla="*/ 660400 h 1130300"/>
                <a:gd name="connsiteX16" fmla="*/ 222250 w 889719"/>
                <a:gd name="connsiteY16" fmla="*/ 692150 h 1130300"/>
                <a:gd name="connsiteX17" fmla="*/ 158750 w 889719"/>
                <a:gd name="connsiteY17" fmla="*/ 717550 h 1130300"/>
                <a:gd name="connsiteX18" fmla="*/ 120650 w 889719"/>
                <a:gd name="connsiteY18" fmla="*/ 736600 h 1130300"/>
                <a:gd name="connsiteX19" fmla="*/ 101600 w 889719"/>
                <a:gd name="connsiteY19" fmla="*/ 787400 h 1130300"/>
                <a:gd name="connsiteX20" fmla="*/ 57150 w 889719"/>
                <a:gd name="connsiteY20" fmla="*/ 781050 h 1130300"/>
                <a:gd name="connsiteX21" fmla="*/ 38100 w 889719"/>
                <a:gd name="connsiteY21" fmla="*/ 819150 h 1130300"/>
                <a:gd name="connsiteX22" fmla="*/ 0 w 889719"/>
                <a:gd name="connsiteY22" fmla="*/ 882650 h 1130300"/>
                <a:gd name="connsiteX23" fmla="*/ 19050 w 889719"/>
                <a:gd name="connsiteY23" fmla="*/ 927100 h 1130300"/>
                <a:gd name="connsiteX24" fmla="*/ 25400 w 889719"/>
                <a:gd name="connsiteY24" fmla="*/ 952500 h 1130300"/>
                <a:gd name="connsiteX25" fmla="*/ 63500 w 889719"/>
                <a:gd name="connsiteY25" fmla="*/ 977900 h 1130300"/>
                <a:gd name="connsiteX26" fmla="*/ 95250 w 889719"/>
                <a:gd name="connsiteY26" fmla="*/ 977900 h 1130300"/>
                <a:gd name="connsiteX27" fmla="*/ 114300 w 889719"/>
                <a:gd name="connsiteY27" fmla="*/ 1016000 h 1130300"/>
                <a:gd name="connsiteX28" fmla="*/ 120650 w 889719"/>
                <a:gd name="connsiteY28" fmla="*/ 1035050 h 1130300"/>
                <a:gd name="connsiteX29" fmla="*/ 107950 w 889719"/>
                <a:gd name="connsiteY29" fmla="*/ 1073150 h 1130300"/>
                <a:gd name="connsiteX30" fmla="*/ 107950 w 889719"/>
                <a:gd name="connsiteY30" fmla="*/ 1085850 h 1130300"/>
                <a:gd name="connsiteX31" fmla="*/ 146050 w 889719"/>
                <a:gd name="connsiteY31" fmla="*/ 1130300 h 1130300"/>
                <a:gd name="connsiteX32" fmla="*/ 158750 w 889719"/>
                <a:gd name="connsiteY32" fmla="*/ 1130300 h 1130300"/>
                <a:gd name="connsiteX33" fmla="*/ 196850 w 889719"/>
                <a:gd name="connsiteY33" fmla="*/ 1085850 h 1130300"/>
                <a:gd name="connsiteX34" fmla="*/ 228600 w 889719"/>
                <a:gd name="connsiteY34" fmla="*/ 1060450 h 1130300"/>
                <a:gd name="connsiteX35" fmla="*/ 260350 w 889719"/>
                <a:gd name="connsiteY35" fmla="*/ 1041400 h 1130300"/>
                <a:gd name="connsiteX36" fmla="*/ 285750 w 889719"/>
                <a:gd name="connsiteY36" fmla="*/ 1028700 h 1130300"/>
                <a:gd name="connsiteX37" fmla="*/ 285750 w 889719"/>
                <a:gd name="connsiteY37" fmla="*/ 996950 h 1130300"/>
                <a:gd name="connsiteX38" fmla="*/ 349250 w 889719"/>
                <a:gd name="connsiteY38" fmla="*/ 984250 h 1130300"/>
                <a:gd name="connsiteX39" fmla="*/ 393700 w 889719"/>
                <a:gd name="connsiteY39" fmla="*/ 927100 h 1130300"/>
                <a:gd name="connsiteX40" fmla="*/ 488950 w 889719"/>
                <a:gd name="connsiteY40" fmla="*/ 914400 h 1130300"/>
                <a:gd name="connsiteX41" fmla="*/ 533399 w 889719"/>
                <a:gd name="connsiteY41" fmla="*/ 889000 h 1130300"/>
                <a:gd name="connsiteX42" fmla="*/ 565148 w 889719"/>
                <a:gd name="connsiteY42" fmla="*/ 825500 h 1130300"/>
                <a:gd name="connsiteX43" fmla="*/ 609597 w 889719"/>
                <a:gd name="connsiteY43" fmla="*/ 793750 h 1130300"/>
                <a:gd name="connsiteX44" fmla="*/ 666747 w 889719"/>
                <a:gd name="connsiteY44" fmla="*/ 787400 h 1130300"/>
                <a:gd name="connsiteX45" fmla="*/ 685797 w 889719"/>
                <a:gd name="connsiteY45" fmla="*/ 742950 h 1130300"/>
                <a:gd name="connsiteX46" fmla="*/ 761996 w 889719"/>
                <a:gd name="connsiteY46" fmla="*/ 768350 h 1130300"/>
                <a:gd name="connsiteX47" fmla="*/ 800095 w 889719"/>
                <a:gd name="connsiteY47" fmla="*/ 762000 h 1130300"/>
                <a:gd name="connsiteX48" fmla="*/ 812795 w 889719"/>
                <a:gd name="connsiteY48" fmla="*/ 711200 h 1130300"/>
                <a:gd name="connsiteX49" fmla="*/ 863595 w 889719"/>
                <a:gd name="connsiteY49" fmla="*/ 692150 h 1130300"/>
                <a:gd name="connsiteX50" fmla="*/ 888995 w 889719"/>
                <a:gd name="connsiteY50" fmla="*/ 730250 h 1130300"/>
                <a:gd name="connsiteX51" fmla="*/ 882644 w 889719"/>
                <a:gd name="connsiteY51" fmla="*/ 730250 h 1130300"/>
                <a:gd name="connsiteX0" fmla="*/ 387350 w 920786"/>
                <a:gd name="connsiteY0" fmla="*/ 0 h 1130300"/>
                <a:gd name="connsiteX1" fmla="*/ 336550 w 920786"/>
                <a:gd name="connsiteY1" fmla="*/ 57150 h 1130300"/>
                <a:gd name="connsiteX2" fmla="*/ 330200 w 920786"/>
                <a:gd name="connsiteY2" fmla="*/ 95250 h 1130300"/>
                <a:gd name="connsiteX3" fmla="*/ 304800 w 920786"/>
                <a:gd name="connsiteY3" fmla="*/ 114300 h 1130300"/>
                <a:gd name="connsiteX4" fmla="*/ 273050 w 920786"/>
                <a:gd name="connsiteY4" fmla="*/ 165100 h 1130300"/>
                <a:gd name="connsiteX5" fmla="*/ 241300 w 920786"/>
                <a:gd name="connsiteY5" fmla="*/ 222250 h 1130300"/>
                <a:gd name="connsiteX6" fmla="*/ 241300 w 920786"/>
                <a:gd name="connsiteY6" fmla="*/ 254000 h 1130300"/>
                <a:gd name="connsiteX7" fmla="*/ 241300 w 920786"/>
                <a:gd name="connsiteY7" fmla="*/ 279400 h 1130300"/>
                <a:gd name="connsiteX8" fmla="*/ 260350 w 920786"/>
                <a:gd name="connsiteY8" fmla="*/ 292100 h 1130300"/>
                <a:gd name="connsiteX9" fmla="*/ 279400 w 920786"/>
                <a:gd name="connsiteY9" fmla="*/ 292100 h 1130300"/>
                <a:gd name="connsiteX10" fmla="*/ 285750 w 920786"/>
                <a:gd name="connsiteY10" fmla="*/ 355600 h 1130300"/>
                <a:gd name="connsiteX11" fmla="*/ 285750 w 920786"/>
                <a:gd name="connsiteY11" fmla="*/ 387350 h 1130300"/>
                <a:gd name="connsiteX12" fmla="*/ 285750 w 920786"/>
                <a:gd name="connsiteY12" fmla="*/ 431800 h 1130300"/>
                <a:gd name="connsiteX13" fmla="*/ 266700 w 920786"/>
                <a:gd name="connsiteY13" fmla="*/ 514350 h 1130300"/>
                <a:gd name="connsiteX14" fmla="*/ 247650 w 920786"/>
                <a:gd name="connsiteY14" fmla="*/ 590550 h 1130300"/>
                <a:gd name="connsiteX15" fmla="*/ 234950 w 920786"/>
                <a:gd name="connsiteY15" fmla="*/ 660400 h 1130300"/>
                <a:gd name="connsiteX16" fmla="*/ 222250 w 920786"/>
                <a:gd name="connsiteY16" fmla="*/ 692150 h 1130300"/>
                <a:gd name="connsiteX17" fmla="*/ 158750 w 920786"/>
                <a:gd name="connsiteY17" fmla="*/ 717550 h 1130300"/>
                <a:gd name="connsiteX18" fmla="*/ 120650 w 920786"/>
                <a:gd name="connsiteY18" fmla="*/ 736600 h 1130300"/>
                <a:gd name="connsiteX19" fmla="*/ 101600 w 920786"/>
                <a:gd name="connsiteY19" fmla="*/ 787400 h 1130300"/>
                <a:gd name="connsiteX20" fmla="*/ 57150 w 920786"/>
                <a:gd name="connsiteY20" fmla="*/ 781050 h 1130300"/>
                <a:gd name="connsiteX21" fmla="*/ 38100 w 920786"/>
                <a:gd name="connsiteY21" fmla="*/ 819150 h 1130300"/>
                <a:gd name="connsiteX22" fmla="*/ 0 w 920786"/>
                <a:gd name="connsiteY22" fmla="*/ 882650 h 1130300"/>
                <a:gd name="connsiteX23" fmla="*/ 19050 w 920786"/>
                <a:gd name="connsiteY23" fmla="*/ 927100 h 1130300"/>
                <a:gd name="connsiteX24" fmla="*/ 25400 w 920786"/>
                <a:gd name="connsiteY24" fmla="*/ 952500 h 1130300"/>
                <a:gd name="connsiteX25" fmla="*/ 63500 w 920786"/>
                <a:gd name="connsiteY25" fmla="*/ 977900 h 1130300"/>
                <a:gd name="connsiteX26" fmla="*/ 95250 w 920786"/>
                <a:gd name="connsiteY26" fmla="*/ 977900 h 1130300"/>
                <a:gd name="connsiteX27" fmla="*/ 114300 w 920786"/>
                <a:gd name="connsiteY27" fmla="*/ 1016000 h 1130300"/>
                <a:gd name="connsiteX28" fmla="*/ 120650 w 920786"/>
                <a:gd name="connsiteY28" fmla="*/ 1035050 h 1130300"/>
                <a:gd name="connsiteX29" fmla="*/ 107950 w 920786"/>
                <a:gd name="connsiteY29" fmla="*/ 1073150 h 1130300"/>
                <a:gd name="connsiteX30" fmla="*/ 107950 w 920786"/>
                <a:gd name="connsiteY30" fmla="*/ 1085850 h 1130300"/>
                <a:gd name="connsiteX31" fmla="*/ 146050 w 920786"/>
                <a:gd name="connsiteY31" fmla="*/ 1130300 h 1130300"/>
                <a:gd name="connsiteX32" fmla="*/ 158750 w 920786"/>
                <a:gd name="connsiteY32" fmla="*/ 1130300 h 1130300"/>
                <a:gd name="connsiteX33" fmla="*/ 196850 w 920786"/>
                <a:gd name="connsiteY33" fmla="*/ 1085850 h 1130300"/>
                <a:gd name="connsiteX34" fmla="*/ 228600 w 920786"/>
                <a:gd name="connsiteY34" fmla="*/ 1060450 h 1130300"/>
                <a:gd name="connsiteX35" fmla="*/ 260350 w 920786"/>
                <a:gd name="connsiteY35" fmla="*/ 1041400 h 1130300"/>
                <a:gd name="connsiteX36" fmla="*/ 285750 w 920786"/>
                <a:gd name="connsiteY36" fmla="*/ 1028700 h 1130300"/>
                <a:gd name="connsiteX37" fmla="*/ 285750 w 920786"/>
                <a:gd name="connsiteY37" fmla="*/ 996950 h 1130300"/>
                <a:gd name="connsiteX38" fmla="*/ 349250 w 920786"/>
                <a:gd name="connsiteY38" fmla="*/ 984250 h 1130300"/>
                <a:gd name="connsiteX39" fmla="*/ 393700 w 920786"/>
                <a:gd name="connsiteY39" fmla="*/ 927100 h 1130300"/>
                <a:gd name="connsiteX40" fmla="*/ 488950 w 920786"/>
                <a:gd name="connsiteY40" fmla="*/ 914400 h 1130300"/>
                <a:gd name="connsiteX41" fmla="*/ 533399 w 920786"/>
                <a:gd name="connsiteY41" fmla="*/ 889000 h 1130300"/>
                <a:gd name="connsiteX42" fmla="*/ 565148 w 920786"/>
                <a:gd name="connsiteY42" fmla="*/ 825500 h 1130300"/>
                <a:gd name="connsiteX43" fmla="*/ 609597 w 920786"/>
                <a:gd name="connsiteY43" fmla="*/ 793750 h 1130300"/>
                <a:gd name="connsiteX44" fmla="*/ 666747 w 920786"/>
                <a:gd name="connsiteY44" fmla="*/ 787400 h 1130300"/>
                <a:gd name="connsiteX45" fmla="*/ 685797 w 920786"/>
                <a:gd name="connsiteY45" fmla="*/ 742950 h 1130300"/>
                <a:gd name="connsiteX46" fmla="*/ 761996 w 920786"/>
                <a:gd name="connsiteY46" fmla="*/ 768350 h 1130300"/>
                <a:gd name="connsiteX47" fmla="*/ 800095 w 920786"/>
                <a:gd name="connsiteY47" fmla="*/ 762000 h 1130300"/>
                <a:gd name="connsiteX48" fmla="*/ 812795 w 920786"/>
                <a:gd name="connsiteY48" fmla="*/ 711200 h 1130300"/>
                <a:gd name="connsiteX49" fmla="*/ 863595 w 920786"/>
                <a:gd name="connsiteY49" fmla="*/ 692150 h 1130300"/>
                <a:gd name="connsiteX50" fmla="*/ 888995 w 920786"/>
                <a:gd name="connsiteY50" fmla="*/ 730250 h 1130300"/>
                <a:gd name="connsiteX51" fmla="*/ 920744 w 920786"/>
                <a:gd name="connsiteY51" fmla="*/ 736600 h 1130300"/>
                <a:gd name="connsiteX0" fmla="*/ 387350 w 927093"/>
                <a:gd name="connsiteY0" fmla="*/ 0 h 1130300"/>
                <a:gd name="connsiteX1" fmla="*/ 336550 w 927093"/>
                <a:gd name="connsiteY1" fmla="*/ 57150 h 1130300"/>
                <a:gd name="connsiteX2" fmla="*/ 330200 w 927093"/>
                <a:gd name="connsiteY2" fmla="*/ 95250 h 1130300"/>
                <a:gd name="connsiteX3" fmla="*/ 304800 w 927093"/>
                <a:gd name="connsiteY3" fmla="*/ 114300 h 1130300"/>
                <a:gd name="connsiteX4" fmla="*/ 273050 w 927093"/>
                <a:gd name="connsiteY4" fmla="*/ 165100 h 1130300"/>
                <a:gd name="connsiteX5" fmla="*/ 241300 w 927093"/>
                <a:gd name="connsiteY5" fmla="*/ 222250 h 1130300"/>
                <a:gd name="connsiteX6" fmla="*/ 241300 w 927093"/>
                <a:gd name="connsiteY6" fmla="*/ 254000 h 1130300"/>
                <a:gd name="connsiteX7" fmla="*/ 241300 w 927093"/>
                <a:gd name="connsiteY7" fmla="*/ 279400 h 1130300"/>
                <a:gd name="connsiteX8" fmla="*/ 260350 w 927093"/>
                <a:gd name="connsiteY8" fmla="*/ 292100 h 1130300"/>
                <a:gd name="connsiteX9" fmla="*/ 279400 w 927093"/>
                <a:gd name="connsiteY9" fmla="*/ 292100 h 1130300"/>
                <a:gd name="connsiteX10" fmla="*/ 285750 w 927093"/>
                <a:gd name="connsiteY10" fmla="*/ 355600 h 1130300"/>
                <a:gd name="connsiteX11" fmla="*/ 285750 w 927093"/>
                <a:gd name="connsiteY11" fmla="*/ 387350 h 1130300"/>
                <a:gd name="connsiteX12" fmla="*/ 285750 w 927093"/>
                <a:gd name="connsiteY12" fmla="*/ 431800 h 1130300"/>
                <a:gd name="connsiteX13" fmla="*/ 266700 w 927093"/>
                <a:gd name="connsiteY13" fmla="*/ 514350 h 1130300"/>
                <a:gd name="connsiteX14" fmla="*/ 247650 w 927093"/>
                <a:gd name="connsiteY14" fmla="*/ 590550 h 1130300"/>
                <a:gd name="connsiteX15" fmla="*/ 234950 w 927093"/>
                <a:gd name="connsiteY15" fmla="*/ 660400 h 1130300"/>
                <a:gd name="connsiteX16" fmla="*/ 222250 w 927093"/>
                <a:gd name="connsiteY16" fmla="*/ 692150 h 1130300"/>
                <a:gd name="connsiteX17" fmla="*/ 158750 w 927093"/>
                <a:gd name="connsiteY17" fmla="*/ 717550 h 1130300"/>
                <a:gd name="connsiteX18" fmla="*/ 120650 w 927093"/>
                <a:gd name="connsiteY18" fmla="*/ 736600 h 1130300"/>
                <a:gd name="connsiteX19" fmla="*/ 101600 w 927093"/>
                <a:gd name="connsiteY19" fmla="*/ 787400 h 1130300"/>
                <a:gd name="connsiteX20" fmla="*/ 57150 w 927093"/>
                <a:gd name="connsiteY20" fmla="*/ 781050 h 1130300"/>
                <a:gd name="connsiteX21" fmla="*/ 38100 w 927093"/>
                <a:gd name="connsiteY21" fmla="*/ 819150 h 1130300"/>
                <a:gd name="connsiteX22" fmla="*/ 0 w 927093"/>
                <a:gd name="connsiteY22" fmla="*/ 882650 h 1130300"/>
                <a:gd name="connsiteX23" fmla="*/ 19050 w 927093"/>
                <a:gd name="connsiteY23" fmla="*/ 927100 h 1130300"/>
                <a:gd name="connsiteX24" fmla="*/ 25400 w 927093"/>
                <a:gd name="connsiteY24" fmla="*/ 952500 h 1130300"/>
                <a:gd name="connsiteX25" fmla="*/ 63500 w 927093"/>
                <a:gd name="connsiteY25" fmla="*/ 977900 h 1130300"/>
                <a:gd name="connsiteX26" fmla="*/ 95250 w 927093"/>
                <a:gd name="connsiteY26" fmla="*/ 977900 h 1130300"/>
                <a:gd name="connsiteX27" fmla="*/ 114300 w 927093"/>
                <a:gd name="connsiteY27" fmla="*/ 1016000 h 1130300"/>
                <a:gd name="connsiteX28" fmla="*/ 120650 w 927093"/>
                <a:gd name="connsiteY28" fmla="*/ 1035050 h 1130300"/>
                <a:gd name="connsiteX29" fmla="*/ 107950 w 927093"/>
                <a:gd name="connsiteY29" fmla="*/ 1073150 h 1130300"/>
                <a:gd name="connsiteX30" fmla="*/ 107950 w 927093"/>
                <a:gd name="connsiteY30" fmla="*/ 1085850 h 1130300"/>
                <a:gd name="connsiteX31" fmla="*/ 146050 w 927093"/>
                <a:gd name="connsiteY31" fmla="*/ 1130300 h 1130300"/>
                <a:gd name="connsiteX32" fmla="*/ 158750 w 927093"/>
                <a:gd name="connsiteY32" fmla="*/ 1130300 h 1130300"/>
                <a:gd name="connsiteX33" fmla="*/ 196850 w 927093"/>
                <a:gd name="connsiteY33" fmla="*/ 1085850 h 1130300"/>
                <a:gd name="connsiteX34" fmla="*/ 228600 w 927093"/>
                <a:gd name="connsiteY34" fmla="*/ 1060450 h 1130300"/>
                <a:gd name="connsiteX35" fmla="*/ 260350 w 927093"/>
                <a:gd name="connsiteY35" fmla="*/ 1041400 h 1130300"/>
                <a:gd name="connsiteX36" fmla="*/ 285750 w 927093"/>
                <a:gd name="connsiteY36" fmla="*/ 1028700 h 1130300"/>
                <a:gd name="connsiteX37" fmla="*/ 285750 w 927093"/>
                <a:gd name="connsiteY37" fmla="*/ 996950 h 1130300"/>
                <a:gd name="connsiteX38" fmla="*/ 349250 w 927093"/>
                <a:gd name="connsiteY38" fmla="*/ 984250 h 1130300"/>
                <a:gd name="connsiteX39" fmla="*/ 393700 w 927093"/>
                <a:gd name="connsiteY39" fmla="*/ 927100 h 1130300"/>
                <a:gd name="connsiteX40" fmla="*/ 488950 w 927093"/>
                <a:gd name="connsiteY40" fmla="*/ 914400 h 1130300"/>
                <a:gd name="connsiteX41" fmla="*/ 533399 w 927093"/>
                <a:gd name="connsiteY41" fmla="*/ 889000 h 1130300"/>
                <a:gd name="connsiteX42" fmla="*/ 565148 w 927093"/>
                <a:gd name="connsiteY42" fmla="*/ 825500 h 1130300"/>
                <a:gd name="connsiteX43" fmla="*/ 609597 w 927093"/>
                <a:gd name="connsiteY43" fmla="*/ 793750 h 1130300"/>
                <a:gd name="connsiteX44" fmla="*/ 666747 w 927093"/>
                <a:gd name="connsiteY44" fmla="*/ 787400 h 1130300"/>
                <a:gd name="connsiteX45" fmla="*/ 685797 w 927093"/>
                <a:gd name="connsiteY45" fmla="*/ 742950 h 1130300"/>
                <a:gd name="connsiteX46" fmla="*/ 761996 w 927093"/>
                <a:gd name="connsiteY46" fmla="*/ 768350 h 1130300"/>
                <a:gd name="connsiteX47" fmla="*/ 800095 w 927093"/>
                <a:gd name="connsiteY47" fmla="*/ 762000 h 1130300"/>
                <a:gd name="connsiteX48" fmla="*/ 812795 w 927093"/>
                <a:gd name="connsiteY48" fmla="*/ 711200 h 1130300"/>
                <a:gd name="connsiteX49" fmla="*/ 863595 w 927093"/>
                <a:gd name="connsiteY49" fmla="*/ 692150 h 1130300"/>
                <a:gd name="connsiteX50" fmla="*/ 888995 w 927093"/>
                <a:gd name="connsiteY50" fmla="*/ 730250 h 1130300"/>
                <a:gd name="connsiteX51" fmla="*/ 920744 w 927093"/>
                <a:gd name="connsiteY51" fmla="*/ 736600 h 1130300"/>
                <a:gd name="connsiteX52" fmla="*/ 927093 w 927093"/>
                <a:gd name="connsiteY52" fmla="*/ 736600 h 1130300"/>
                <a:gd name="connsiteX0" fmla="*/ 387350 w 971543"/>
                <a:gd name="connsiteY0" fmla="*/ 0 h 1130300"/>
                <a:gd name="connsiteX1" fmla="*/ 336550 w 971543"/>
                <a:gd name="connsiteY1" fmla="*/ 57150 h 1130300"/>
                <a:gd name="connsiteX2" fmla="*/ 330200 w 971543"/>
                <a:gd name="connsiteY2" fmla="*/ 95250 h 1130300"/>
                <a:gd name="connsiteX3" fmla="*/ 304800 w 971543"/>
                <a:gd name="connsiteY3" fmla="*/ 114300 h 1130300"/>
                <a:gd name="connsiteX4" fmla="*/ 273050 w 971543"/>
                <a:gd name="connsiteY4" fmla="*/ 165100 h 1130300"/>
                <a:gd name="connsiteX5" fmla="*/ 241300 w 971543"/>
                <a:gd name="connsiteY5" fmla="*/ 222250 h 1130300"/>
                <a:gd name="connsiteX6" fmla="*/ 241300 w 971543"/>
                <a:gd name="connsiteY6" fmla="*/ 254000 h 1130300"/>
                <a:gd name="connsiteX7" fmla="*/ 241300 w 971543"/>
                <a:gd name="connsiteY7" fmla="*/ 279400 h 1130300"/>
                <a:gd name="connsiteX8" fmla="*/ 260350 w 971543"/>
                <a:gd name="connsiteY8" fmla="*/ 292100 h 1130300"/>
                <a:gd name="connsiteX9" fmla="*/ 279400 w 971543"/>
                <a:gd name="connsiteY9" fmla="*/ 292100 h 1130300"/>
                <a:gd name="connsiteX10" fmla="*/ 285750 w 971543"/>
                <a:gd name="connsiteY10" fmla="*/ 355600 h 1130300"/>
                <a:gd name="connsiteX11" fmla="*/ 285750 w 971543"/>
                <a:gd name="connsiteY11" fmla="*/ 387350 h 1130300"/>
                <a:gd name="connsiteX12" fmla="*/ 285750 w 971543"/>
                <a:gd name="connsiteY12" fmla="*/ 431800 h 1130300"/>
                <a:gd name="connsiteX13" fmla="*/ 266700 w 971543"/>
                <a:gd name="connsiteY13" fmla="*/ 514350 h 1130300"/>
                <a:gd name="connsiteX14" fmla="*/ 247650 w 971543"/>
                <a:gd name="connsiteY14" fmla="*/ 590550 h 1130300"/>
                <a:gd name="connsiteX15" fmla="*/ 234950 w 971543"/>
                <a:gd name="connsiteY15" fmla="*/ 660400 h 1130300"/>
                <a:gd name="connsiteX16" fmla="*/ 222250 w 971543"/>
                <a:gd name="connsiteY16" fmla="*/ 692150 h 1130300"/>
                <a:gd name="connsiteX17" fmla="*/ 158750 w 971543"/>
                <a:gd name="connsiteY17" fmla="*/ 717550 h 1130300"/>
                <a:gd name="connsiteX18" fmla="*/ 120650 w 971543"/>
                <a:gd name="connsiteY18" fmla="*/ 736600 h 1130300"/>
                <a:gd name="connsiteX19" fmla="*/ 101600 w 971543"/>
                <a:gd name="connsiteY19" fmla="*/ 787400 h 1130300"/>
                <a:gd name="connsiteX20" fmla="*/ 57150 w 971543"/>
                <a:gd name="connsiteY20" fmla="*/ 781050 h 1130300"/>
                <a:gd name="connsiteX21" fmla="*/ 38100 w 971543"/>
                <a:gd name="connsiteY21" fmla="*/ 819150 h 1130300"/>
                <a:gd name="connsiteX22" fmla="*/ 0 w 971543"/>
                <a:gd name="connsiteY22" fmla="*/ 882650 h 1130300"/>
                <a:gd name="connsiteX23" fmla="*/ 19050 w 971543"/>
                <a:gd name="connsiteY23" fmla="*/ 927100 h 1130300"/>
                <a:gd name="connsiteX24" fmla="*/ 25400 w 971543"/>
                <a:gd name="connsiteY24" fmla="*/ 952500 h 1130300"/>
                <a:gd name="connsiteX25" fmla="*/ 63500 w 971543"/>
                <a:gd name="connsiteY25" fmla="*/ 977900 h 1130300"/>
                <a:gd name="connsiteX26" fmla="*/ 95250 w 971543"/>
                <a:gd name="connsiteY26" fmla="*/ 977900 h 1130300"/>
                <a:gd name="connsiteX27" fmla="*/ 114300 w 971543"/>
                <a:gd name="connsiteY27" fmla="*/ 1016000 h 1130300"/>
                <a:gd name="connsiteX28" fmla="*/ 120650 w 971543"/>
                <a:gd name="connsiteY28" fmla="*/ 1035050 h 1130300"/>
                <a:gd name="connsiteX29" fmla="*/ 107950 w 971543"/>
                <a:gd name="connsiteY29" fmla="*/ 1073150 h 1130300"/>
                <a:gd name="connsiteX30" fmla="*/ 107950 w 971543"/>
                <a:gd name="connsiteY30" fmla="*/ 1085850 h 1130300"/>
                <a:gd name="connsiteX31" fmla="*/ 146050 w 971543"/>
                <a:gd name="connsiteY31" fmla="*/ 1130300 h 1130300"/>
                <a:gd name="connsiteX32" fmla="*/ 158750 w 971543"/>
                <a:gd name="connsiteY32" fmla="*/ 1130300 h 1130300"/>
                <a:gd name="connsiteX33" fmla="*/ 196850 w 971543"/>
                <a:gd name="connsiteY33" fmla="*/ 1085850 h 1130300"/>
                <a:gd name="connsiteX34" fmla="*/ 228600 w 971543"/>
                <a:gd name="connsiteY34" fmla="*/ 1060450 h 1130300"/>
                <a:gd name="connsiteX35" fmla="*/ 260350 w 971543"/>
                <a:gd name="connsiteY35" fmla="*/ 1041400 h 1130300"/>
                <a:gd name="connsiteX36" fmla="*/ 285750 w 971543"/>
                <a:gd name="connsiteY36" fmla="*/ 1028700 h 1130300"/>
                <a:gd name="connsiteX37" fmla="*/ 285750 w 971543"/>
                <a:gd name="connsiteY37" fmla="*/ 996950 h 1130300"/>
                <a:gd name="connsiteX38" fmla="*/ 349250 w 971543"/>
                <a:gd name="connsiteY38" fmla="*/ 984250 h 1130300"/>
                <a:gd name="connsiteX39" fmla="*/ 393700 w 971543"/>
                <a:gd name="connsiteY39" fmla="*/ 927100 h 1130300"/>
                <a:gd name="connsiteX40" fmla="*/ 488950 w 971543"/>
                <a:gd name="connsiteY40" fmla="*/ 914400 h 1130300"/>
                <a:gd name="connsiteX41" fmla="*/ 533399 w 971543"/>
                <a:gd name="connsiteY41" fmla="*/ 889000 h 1130300"/>
                <a:gd name="connsiteX42" fmla="*/ 565148 w 971543"/>
                <a:gd name="connsiteY42" fmla="*/ 825500 h 1130300"/>
                <a:gd name="connsiteX43" fmla="*/ 609597 w 971543"/>
                <a:gd name="connsiteY43" fmla="*/ 793750 h 1130300"/>
                <a:gd name="connsiteX44" fmla="*/ 666747 w 971543"/>
                <a:gd name="connsiteY44" fmla="*/ 787400 h 1130300"/>
                <a:gd name="connsiteX45" fmla="*/ 685797 w 971543"/>
                <a:gd name="connsiteY45" fmla="*/ 742950 h 1130300"/>
                <a:gd name="connsiteX46" fmla="*/ 761996 w 971543"/>
                <a:gd name="connsiteY46" fmla="*/ 768350 h 1130300"/>
                <a:gd name="connsiteX47" fmla="*/ 800095 w 971543"/>
                <a:gd name="connsiteY47" fmla="*/ 762000 h 1130300"/>
                <a:gd name="connsiteX48" fmla="*/ 812795 w 971543"/>
                <a:gd name="connsiteY48" fmla="*/ 711200 h 1130300"/>
                <a:gd name="connsiteX49" fmla="*/ 863595 w 971543"/>
                <a:gd name="connsiteY49" fmla="*/ 692150 h 1130300"/>
                <a:gd name="connsiteX50" fmla="*/ 888995 w 971543"/>
                <a:gd name="connsiteY50" fmla="*/ 730250 h 1130300"/>
                <a:gd name="connsiteX51" fmla="*/ 920744 w 971543"/>
                <a:gd name="connsiteY51" fmla="*/ 736600 h 1130300"/>
                <a:gd name="connsiteX52" fmla="*/ 971543 w 971543"/>
                <a:gd name="connsiteY52" fmla="*/ 723900 h 1130300"/>
                <a:gd name="connsiteX0" fmla="*/ 387350 w 977893"/>
                <a:gd name="connsiteY0" fmla="*/ 0 h 1130300"/>
                <a:gd name="connsiteX1" fmla="*/ 336550 w 977893"/>
                <a:gd name="connsiteY1" fmla="*/ 57150 h 1130300"/>
                <a:gd name="connsiteX2" fmla="*/ 330200 w 977893"/>
                <a:gd name="connsiteY2" fmla="*/ 95250 h 1130300"/>
                <a:gd name="connsiteX3" fmla="*/ 304800 w 977893"/>
                <a:gd name="connsiteY3" fmla="*/ 114300 h 1130300"/>
                <a:gd name="connsiteX4" fmla="*/ 273050 w 977893"/>
                <a:gd name="connsiteY4" fmla="*/ 165100 h 1130300"/>
                <a:gd name="connsiteX5" fmla="*/ 241300 w 977893"/>
                <a:gd name="connsiteY5" fmla="*/ 222250 h 1130300"/>
                <a:gd name="connsiteX6" fmla="*/ 241300 w 977893"/>
                <a:gd name="connsiteY6" fmla="*/ 254000 h 1130300"/>
                <a:gd name="connsiteX7" fmla="*/ 241300 w 977893"/>
                <a:gd name="connsiteY7" fmla="*/ 279400 h 1130300"/>
                <a:gd name="connsiteX8" fmla="*/ 260350 w 977893"/>
                <a:gd name="connsiteY8" fmla="*/ 292100 h 1130300"/>
                <a:gd name="connsiteX9" fmla="*/ 279400 w 977893"/>
                <a:gd name="connsiteY9" fmla="*/ 292100 h 1130300"/>
                <a:gd name="connsiteX10" fmla="*/ 285750 w 977893"/>
                <a:gd name="connsiteY10" fmla="*/ 355600 h 1130300"/>
                <a:gd name="connsiteX11" fmla="*/ 285750 w 977893"/>
                <a:gd name="connsiteY11" fmla="*/ 387350 h 1130300"/>
                <a:gd name="connsiteX12" fmla="*/ 285750 w 977893"/>
                <a:gd name="connsiteY12" fmla="*/ 431800 h 1130300"/>
                <a:gd name="connsiteX13" fmla="*/ 266700 w 977893"/>
                <a:gd name="connsiteY13" fmla="*/ 514350 h 1130300"/>
                <a:gd name="connsiteX14" fmla="*/ 247650 w 977893"/>
                <a:gd name="connsiteY14" fmla="*/ 590550 h 1130300"/>
                <a:gd name="connsiteX15" fmla="*/ 234950 w 977893"/>
                <a:gd name="connsiteY15" fmla="*/ 660400 h 1130300"/>
                <a:gd name="connsiteX16" fmla="*/ 222250 w 977893"/>
                <a:gd name="connsiteY16" fmla="*/ 692150 h 1130300"/>
                <a:gd name="connsiteX17" fmla="*/ 158750 w 977893"/>
                <a:gd name="connsiteY17" fmla="*/ 717550 h 1130300"/>
                <a:gd name="connsiteX18" fmla="*/ 120650 w 977893"/>
                <a:gd name="connsiteY18" fmla="*/ 736600 h 1130300"/>
                <a:gd name="connsiteX19" fmla="*/ 101600 w 977893"/>
                <a:gd name="connsiteY19" fmla="*/ 787400 h 1130300"/>
                <a:gd name="connsiteX20" fmla="*/ 57150 w 977893"/>
                <a:gd name="connsiteY20" fmla="*/ 781050 h 1130300"/>
                <a:gd name="connsiteX21" fmla="*/ 38100 w 977893"/>
                <a:gd name="connsiteY21" fmla="*/ 819150 h 1130300"/>
                <a:gd name="connsiteX22" fmla="*/ 0 w 977893"/>
                <a:gd name="connsiteY22" fmla="*/ 882650 h 1130300"/>
                <a:gd name="connsiteX23" fmla="*/ 19050 w 977893"/>
                <a:gd name="connsiteY23" fmla="*/ 927100 h 1130300"/>
                <a:gd name="connsiteX24" fmla="*/ 25400 w 977893"/>
                <a:gd name="connsiteY24" fmla="*/ 952500 h 1130300"/>
                <a:gd name="connsiteX25" fmla="*/ 63500 w 977893"/>
                <a:gd name="connsiteY25" fmla="*/ 977900 h 1130300"/>
                <a:gd name="connsiteX26" fmla="*/ 95250 w 977893"/>
                <a:gd name="connsiteY26" fmla="*/ 977900 h 1130300"/>
                <a:gd name="connsiteX27" fmla="*/ 114300 w 977893"/>
                <a:gd name="connsiteY27" fmla="*/ 1016000 h 1130300"/>
                <a:gd name="connsiteX28" fmla="*/ 120650 w 977893"/>
                <a:gd name="connsiteY28" fmla="*/ 1035050 h 1130300"/>
                <a:gd name="connsiteX29" fmla="*/ 107950 w 977893"/>
                <a:gd name="connsiteY29" fmla="*/ 1073150 h 1130300"/>
                <a:gd name="connsiteX30" fmla="*/ 107950 w 977893"/>
                <a:gd name="connsiteY30" fmla="*/ 1085850 h 1130300"/>
                <a:gd name="connsiteX31" fmla="*/ 146050 w 977893"/>
                <a:gd name="connsiteY31" fmla="*/ 1130300 h 1130300"/>
                <a:gd name="connsiteX32" fmla="*/ 158750 w 977893"/>
                <a:gd name="connsiteY32" fmla="*/ 1130300 h 1130300"/>
                <a:gd name="connsiteX33" fmla="*/ 196850 w 977893"/>
                <a:gd name="connsiteY33" fmla="*/ 1085850 h 1130300"/>
                <a:gd name="connsiteX34" fmla="*/ 228600 w 977893"/>
                <a:gd name="connsiteY34" fmla="*/ 1060450 h 1130300"/>
                <a:gd name="connsiteX35" fmla="*/ 260350 w 977893"/>
                <a:gd name="connsiteY35" fmla="*/ 1041400 h 1130300"/>
                <a:gd name="connsiteX36" fmla="*/ 285750 w 977893"/>
                <a:gd name="connsiteY36" fmla="*/ 1028700 h 1130300"/>
                <a:gd name="connsiteX37" fmla="*/ 285750 w 977893"/>
                <a:gd name="connsiteY37" fmla="*/ 996950 h 1130300"/>
                <a:gd name="connsiteX38" fmla="*/ 349250 w 977893"/>
                <a:gd name="connsiteY38" fmla="*/ 984250 h 1130300"/>
                <a:gd name="connsiteX39" fmla="*/ 393700 w 977893"/>
                <a:gd name="connsiteY39" fmla="*/ 927100 h 1130300"/>
                <a:gd name="connsiteX40" fmla="*/ 488950 w 977893"/>
                <a:gd name="connsiteY40" fmla="*/ 914400 h 1130300"/>
                <a:gd name="connsiteX41" fmla="*/ 533399 w 977893"/>
                <a:gd name="connsiteY41" fmla="*/ 889000 h 1130300"/>
                <a:gd name="connsiteX42" fmla="*/ 565148 w 977893"/>
                <a:gd name="connsiteY42" fmla="*/ 825500 h 1130300"/>
                <a:gd name="connsiteX43" fmla="*/ 609597 w 977893"/>
                <a:gd name="connsiteY43" fmla="*/ 793750 h 1130300"/>
                <a:gd name="connsiteX44" fmla="*/ 666747 w 977893"/>
                <a:gd name="connsiteY44" fmla="*/ 787400 h 1130300"/>
                <a:gd name="connsiteX45" fmla="*/ 685797 w 977893"/>
                <a:gd name="connsiteY45" fmla="*/ 742950 h 1130300"/>
                <a:gd name="connsiteX46" fmla="*/ 761996 w 977893"/>
                <a:gd name="connsiteY46" fmla="*/ 768350 h 1130300"/>
                <a:gd name="connsiteX47" fmla="*/ 800095 w 977893"/>
                <a:gd name="connsiteY47" fmla="*/ 762000 h 1130300"/>
                <a:gd name="connsiteX48" fmla="*/ 812795 w 977893"/>
                <a:gd name="connsiteY48" fmla="*/ 711200 h 1130300"/>
                <a:gd name="connsiteX49" fmla="*/ 863595 w 977893"/>
                <a:gd name="connsiteY49" fmla="*/ 692150 h 1130300"/>
                <a:gd name="connsiteX50" fmla="*/ 888995 w 977893"/>
                <a:gd name="connsiteY50" fmla="*/ 730250 h 1130300"/>
                <a:gd name="connsiteX51" fmla="*/ 920744 w 977893"/>
                <a:gd name="connsiteY51" fmla="*/ 736600 h 1130300"/>
                <a:gd name="connsiteX52" fmla="*/ 971543 w 977893"/>
                <a:gd name="connsiteY52" fmla="*/ 723900 h 1130300"/>
                <a:gd name="connsiteX53" fmla="*/ 977893 w 977893"/>
                <a:gd name="connsiteY53" fmla="*/ 723900 h 1130300"/>
                <a:gd name="connsiteX0" fmla="*/ 387350 w 984243"/>
                <a:gd name="connsiteY0" fmla="*/ 0 h 1130300"/>
                <a:gd name="connsiteX1" fmla="*/ 336550 w 984243"/>
                <a:gd name="connsiteY1" fmla="*/ 57150 h 1130300"/>
                <a:gd name="connsiteX2" fmla="*/ 330200 w 984243"/>
                <a:gd name="connsiteY2" fmla="*/ 95250 h 1130300"/>
                <a:gd name="connsiteX3" fmla="*/ 304800 w 984243"/>
                <a:gd name="connsiteY3" fmla="*/ 114300 h 1130300"/>
                <a:gd name="connsiteX4" fmla="*/ 273050 w 984243"/>
                <a:gd name="connsiteY4" fmla="*/ 165100 h 1130300"/>
                <a:gd name="connsiteX5" fmla="*/ 241300 w 984243"/>
                <a:gd name="connsiteY5" fmla="*/ 222250 h 1130300"/>
                <a:gd name="connsiteX6" fmla="*/ 241300 w 984243"/>
                <a:gd name="connsiteY6" fmla="*/ 254000 h 1130300"/>
                <a:gd name="connsiteX7" fmla="*/ 241300 w 984243"/>
                <a:gd name="connsiteY7" fmla="*/ 279400 h 1130300"/>
                <a:gd name="connsiteX8" fmla="*/ 260350 w 984243"/>
                <a:gd name="connsiteY8" fmla="*/ 292100 h 1130300"/>
                <a:gd name="connsiteX9" fmla="*/ 279400 w 984243"/>
                <a:gd name="connsiteY9" fmla="*/ 292100 h 1130300"/>
                <a:gd name="connsiteX10" fmla="*/ 285750 w 984243"/>
                <a:gd name="connsiteY10" fmla="*/ 355600 h 1130300"/>
                <a:gd name="connsiteX11" fmla="*/ 285750 w 984243"/>
                <a:gd name="connsiteY11" fmla="*/ 387350 h 1130300"/>
                <a:gd name="connsiteX12" fmla="*/ 285750 w 984243"/>
                <a:gd name="connsiteY12" fmla="*/ 431800 h 1130300"/>
                <a:gd name="connsiteX13" fmla="*/ 266700 w 984243"/>
                <a:gd name="connsiteY13" fmla="*/ 514350 h 1130300"/>
                <a:gd name="connsiteX14" fmla="*/ 247650 w 984243"/>
                <a:gd name="connsiteY14" fmla="*/ 590550 h 1130300"/>
                <a:gd name="connsiteX15" fmla="*/ 234950 w 984243"/>
                <a:gd name="connsiteY15" fmla="*/ 660400 h 1130300"/>
                <a:gd name="connsiteX16" fmla="*/ 222250 w 984243"/>
                <a:gd name="connsiteY16" fmla="*/ 692150 h 1130300"/>
                <a:gd name="connsiteX17" fmla="*/ 158750 w 984243"/>
                <a:gd name="connsiteY17" fmla="*/ 717550 h 1130300"/>
                <a:gd name="connsiteX18" fmla="*/ 120650 w 984243"/>
                <a:gd name="connsiteY18" fmla="*/ 736600 h 1130300"/>
                <a:gd name="connsiteX19" fmla="*/ 101600 w 984243"/>
                <a:gd name="connsiteY19" fmla="*/ 787400 h 1130300"/>
                <a:gd name="connsiteX20" fmla="*/ 57150 w 984243"/>
                <a:gd name="connsiteY20" fmla="*/ 781050 h 1130300"/>
                <a:gd name="connsiteX21" fmla="*/ 38100 w 984243"/>
                <a:gd name="connsiteY21" fmla="*/ 819150 h 1130300"/>
                <a:gd name="connsiteX22" fmla="*/ 0 w 984243"/>
                <a:gd name="connsiteY22" fmla="*/ 882650 h 1130300"/>
                <a:gd name="connsiteX23" fmla="*/ 19050 w 984243"/>
                <a:gd name="connsiteY23" fmla="*/ 927100 h 1130300"/>
                <a:gd name="connsiteX24" fmla="*/ 25400 w 984243"/>
                <a:gd name="connsiteY24" fmla="*/ 952500 h 1130300"/>
                <a:gd name="connsiteX25" fmla="*/ 63500 w 984243"/>
                <a:gd name="connsiteY25" fmla="*/ 977900 h 1130300"/>
                <a:gd name="connsiteX26" fmla="*/ 95250 w 984243"/>
                <a:gd name="connsiteY26" fmla="*/ 977900 h 1130300"/>
                <a:gd name="connsiteX27" fmla="*/ 114300 w 984243"/>
                <a:gd name="connsiteY27" fmla="*/ 1016000 h 1130300"/>
                <a:gd name="connsiteX28" fmla="*/ 120650 w 984243"/>
                <a:gd name="connsiteY28" fmla="*/ 1035050 h 1130300"/>
                <a:gd name="connsiteX29" fmla="*/ 107950 w 984243"/>
                <a:gd name="connsiteY29" fmla="*/ 1073150 h 1130300"/>
                <a:gd name="connsiteX30" fmla="*/ 107950 w 984243"/>
                <a:gd name="connsiteY30" fmla="*/ 1085850 h 1130300"/>
                <a:gd name="connsiteX31" fmla="*/ 146050 w 984243"/>
                <a:gd name="connsiteY31" fmla="*/ 1130300 h 1130300"/>
                <a:gd name="connsiteX32" fmla="*/ 158750 w 984243"/>
                <a:gd name="connsiteY32" fmla="*/ 1130300 h 1130300"/>
                <a:gd name="connsiteX33" fmla="*/ 196850 w 984243"/>
                <a:gd name="connsiteY33" fmla="*/ 1085850 h 1130300"/>
                <a:gd name="connsiteX34" fmla="*/ 228600 w 984243"/>
                <a:gd name="connsiteY34" fmla="*/ 1060450 h 1130300"/>
                <a:gd name="connsiteX35" fmla="*/ 260350 w 984243"/>
                <a:gd name="connsiteY35" fmla="*/ 1041400 h 1130300"/>
                <a:gd name="connsiteX36" fmla="*/ 285750 w 984243"/>
                <a:gd name="connsiteY36" fmla="*/ 1028700 h 1130300"/>
                <a:gd name="connsiteX37" fmla="*/ 285750 w 984243"/>
                <a:gd name="connsiteY37" fmla="*/ 996950 h 1130300"/>
                <a:gd name="connsiteX38" fmla="*/ 349250 w 984243"/>
                <a:gd name="connsiteY38" fmla="*/ 984250 h 1130300"/>
                <a:gd name="connsiteX39" fmla="*/ 393700 w 984243"/>
                <a:gd name="connsiteY39" fmla="*/ 927100 h 1130300"/>
                <a:gd name="connsiteX40" fmla="*/ 488950 w 984243"/>
                <a:gd name="connsiteY40" fmla="*/ 914400 h 1130300"/>
                <a:gd name="connsiteX41" fmla="*/ 533399 w 984243"/>
                <a:gd name="connsiteY41" fmla="*/ 889000 h 1130300"/>
                <a:gd name="connsiteX42" fmla="*/ 565148 w 984243"/>
                <a:gd name="connsiteY42" fmla="*/ 825500 h 1130300"/>
                <a:gd name="connsiteX43" fmla="*/ 609597 w 984243"/>
                <a:gd name="connsiteY43" fmla="*/ 793750 h 1130300"/>
                <a:gd name="connsiteX44" fmla="*/ 666747 w 984243"/>
                <a:gd name="connsiteY44" fmla="*/ 787400 h 1130300"/>
                <a:gd name="connsiteX45" fmla="*/ 685797 w 984243"/>
                <a:gd name="connsiteY45" fmla="*/ 742950 h 1130300"/>
                <a:gd name="connsiteX46" fmla="*/ 761996 w 984243"/>
                <a:gd name="connsiteY46" fmla="*/ 768350 h 1130300"/>
                <a:gd name="connsiteX47" fmla="*/ 800095 w 984243"/>
                <a:gd name="connsiteY47" fmla="*/ 762000 h 1130300"/>
                <a:gd name="connsiteX48" fmla="*/ 812795 w 984243"/>
                <a:gd name="connsiteY48" fmla="*/ 711200 h 1130300"/>
                <a:gd name="connsiteX49" fmla="*/ 863595 w 984243"/>
                <a:gd name="connsiteY49" fmla="*/ 692150 h 1130300"/>
                <a:gd name="connsiteX50" fmla="*/ 888995 w 984243"/>
                <a:gd name="connsiteY50" fmla="*/ 730250 h 1130300"/>
                <a:gd name="connsiteX51" fmla="*/ 920744 w 984243"/>
                <a:gd name="connsiteY51" fmla="*/ 736600 h 1130300"/>
                <a:gd name="connsiteX52" fmla="*/ 971543 w 984243"/>
                <a:gd name="connsiteY52" fmla="*/ 723900 h 1130300"/>
                <a:gd name="connsiteX53" fmla="*/ 984243 w 984243"/>
                <a:gd name="connsiteY53" fmla="*/ 660400 h 1130300"/>
                <a:gd name="connsiteX0" fmla="*/ 387350 w 984365"/>
                <a:gd name="connsiteY0" fmla="*/ 0 h 1130300"/>
                <a:gd name="connsiteX1" fmla="*/ 336550 w 984365"/>
                <a:gd name="connsiteY1" fmla="*/ 57150 h 1130300"/>
                <a:gd name="connsiteX2" fmla="*/ 330200 w 984365"/>
                <a:gd name="connsiteY2" fmla="*/ 95250 h 1130300"/>
                <a:gd name="connsiteX3" fmla="*/ 304800 w 984365"/>
                <a:gd name="connsiteY3" fmla="*/ 114300 h 1130300"/>
                <a:gd name="connsiteX4" fmla="*/ 273050 w 984365"/>
                <a:gd name="connsiteY4" fmla="*/ 165100 h 1130300"/>
                <a:gd name="connsiteX5" fmla="*/ 241300 w 984365"/>
                <a:gd name="connsiteY5" fmla="*/ 222250 h 1130300"/>
                <a:gd name="connsiteX6" fmla="*/ 241300 w 984365"/>
                <a:gd name="connsiteY6" fmla="*/ 254000 h 1130300"/>
                <a:gd name="connsiteX7" fmla="*/ 241300 w 984365"/>
                <a:gd name="connsiteY7" fmla="*/ 279400 h 1130300"/>
                <a:gd name="connsiteX8" fmla="*/ 260350 w 984365"/>
                <a:gd name="connsiteY8" fmla="*/ 292100 h 1130300"/>
                <a:gd name="connsiteX9" fmla="*/ 279400 w 984365"/>
                <a:gd name="connsiteY9" fmla="*/ 292100 h 1130300"/>
                <a:gd name="connsiteX10" fmla="*/ 285750 w 984365"/>
                <a:gd name="connsiteY10" fmla="*/ 355600 h 1130300"/>
                <a:gd name="connsiteX11" fmla="*/ 285750 w 984365"/>
                <a:gd name="connsiteY11" fmla="*/ 387350 h 1130300"/>
                <a:gd name="connsiteX12" fmla="*/ 285750 w 984365"/>
                <a:gd name="connsiteY12" fmla="*/ 431800 h 1130300"/>
                <a:gd name="connsiteX13" fmla="*/ 266700 w 984365"/>
                <a:gd name="connsiteY13" fmla="*/ 514350 h 1130300"/>
                <a:gd name="connsiteX14" fmla="*/ 247650 w 984365"/>
                <a:gd name="connsiteY14" fmla="*/ 590550 h 1130300"/>
                <a:gd name="connsiteX15" fmla="*/ 234950 w 984365"/>
                <a:gd name="connsiteY15" fmla="*/ 660400 h 1130300"/>
                <a:gd name="connsiteX16" fmla="*/ 222250 w 984365"/>
                <a:gd name="connsiteY16" fmla="*/ 692150 h 1130300"/>
                <a:gd name="connsiteX17" fmla="*/ 158750 w 984365"/>
                <a:gd name="connsiteY17" fmla="*/ 717550 h 1130300"/>
                <a:gd name="connsiteX18" fmla="*/ 120650 w 984365"/>
                <a:gd name="connsiteY18" fmla="*/ 736600 h 1130300"/>
                <a:gd name="connsiteX19" fmla="*/ 101600 w 984365"/>
                <a:gd name="connsiteY19" fmla="*/ 787400 h 1130300"/>
                <a:gd name="connsiteX20" fmla="*/ 57150 w 984365"/>
                <a:gd name="connsiteY20" fmla="*/ 781050 h 1130300"/>
                <a:gd name="connsiteX21" fmla="*/ 38100 w 984365"/>
                <a:gd name="connsiteY21" fmla="*/ 819150 h 1130300"/>
                <a:gd name="connsiteX22" fmla="*/ 0 w 984365"/>
                <a:gd name="connsiteY22" fmla="*/ 882650 h 1130300"/>
                <a:gd name="connsiteX23" fmla="*/ 19050 w 984365"/>
                <a:gd name="connsiteY23" fmla="*/ 927100 h 1130300"/>
                <a:gd name="connsiteX24" fmla="*/ 25400 w 984365"/>
                <a:gd name="connsiteY24" fmla="*/ 952500 h 1130300"/>
                <a:gd name="connsiteX25" fmla="*/ 63500 w 984365"/>
                <a:gd name="connsiteY25" fmla="*/ 977900 h 1130300"/>
                <a:gd name="connsiteX26" fmla="*/ 95250 w 984365"/>
                <a:gd name="connsiteY26" fmla="*/ 977900 h 1130300"/>
                <a:gd name="connsiteX27" fmla="*/ 114300 w 984365"/>
                <a:gd name="connsiteY27" fmla="*/ 1016000 h 1130300"/>
                <a:gd name="connsiteX28" fmla="*/ 120650 w 984365"/>
                <a:gd name="connsiteY28" fmla="*/ 1035050 h 1130300"/>
                <a:gd name="connsiteX29" fmla="*/ 107950 w 984365"/>
                <a:gd name="connsiteY29" fmla="*/ 1073150 h 1130300"/>
                <a:gd name="connsiteX30" fmla="*/ 107950 w 984365"/>
                <a:gd name="connsiteY30" fmla="*/ 1085850 h 1130300"/>
                <a:gd name="connsiteX31" fmla="*/ 146050 w 984365"/>
                <a:gd name="connsiteY31" fmla="*/ 1130300 h 1130300"/>
                <a:gd name="connsiteX32" fmla="*/ 158750 w 984365"/>
                <a:gd name="connsiteY32" fmla="*/ 1130300 h 1130300"/>
                <a:gd name="connsiteX33" fmla="*/ 196850 w 984365"/>
                <a:gd name="connsiteY33" fmla="*/ 1085850 h 1130300"/>
                <a:gd name="connsiteX34" fmla="*/ 228600 w 984365"/>
                <a:gd name="connsiteY34" fmla="*/ 1060450 h 1130300"/>
                <a:gd name="connsiteX35" fmla="*/ 260350 w 984365"/>
                <a:gd name="connsiteY35" fmla="*/ 1041400 h 1130300"/>
                <a:gd name="connsiteX36" fmla="*/ 285750 w 984365"/>
                <a:gd name="connsiteY36" fmla="*/ 1028700 h 1130300"/>
                <a:gd name="connsiteX37" fmla="*/ 285750 w 984365"/>
                <a:gd name="connsiteY37" fmla="*/ 996950 h 1130300"/>
                <a:gd name="connsiteX38" fmla="*/ 349250 w 984365"/>
                <a:gd name="connsiteY38" fmla="*/ 984250 h 1130300"/>
                <a:gd name="connsiteX39" fmla="*/ 393700 w 984365"/>
                <a:gd name="connsiteY39" fmla="*/ 927100 h 1130300"/>
                <a:gd name="connsiteX40" fmla="*/ 488950 w 984365"/>
                <a:gd name="connsiteY40" fmla="*/ 914400 h 1130300"/>
                <a:gd name="connsiteX41" fmla="*/ 533399 w 984365"/>
                <a:gd name="connsiteY41" fmla="*/ 889000 h 1130300"/>
                <a:gd name="connsiteX42" fmla="*/ 565148 w 984365"/>
                <a:gd name="connsiteY42" fmla="*/ 825500 h 1130300"/>
                <a:gd name="connsiteX43" fmla="*/ 609597 w 984365"/>
                <a:gd name="connsiteY43" fmla="*/ 793750 h 1130300"/>
                <a:gd name="connsiteX44" fmla="*/ 666747 w 984365"/>
                <a:gd name="connsiteY44" fmla="*/ 787400 h 1130300"/>
                <a:gd name="connsiteX45" fmla="*/ 685797 w 984365"/>
                <a:gd name="connsiteY45" fmla="*/ 742950 h 1130300"/>
                <a:gd name="connsiteX46" fmla="*/ 761996 w 984365"/>
                <a:gd name="connsiteY46" fmla="*/ 768350 h 1130300"/>
                <a:gd name="connsiteX47" fmla="*/ 800095 w 984365"/>
                <a:gd name="connsiteY47" fmla="*/ 762000 h 1130300"/>
                <a:gd name="connsiteX48" fmla="*/ 812795 w 984365"/>
                <a:gd name="connsiteY48" fmla="*/ 711200 h 1130300"/>
                <a:gd name="connsiteX49" fmla="*/ 863595 w 984365"/>
                <a:gd name="connsiteY49" fmla="*/ 692150 h 1130300"/>
                <a:gd name="connsiteX50" fmla="*/ 888995 w 984365"/>
                <a:gd name="connsiteY50" fmla="*/ 730250 h 1130300"/>
                <a:gd name="connsiteX51" fmla="*/ 920744 w 984365"/>
                <a:gd name="connsiteY51" fmla="*/ 736600 h 1130300"/>
                <a:gd name="connsiteX52" fmla="*/ 971543 w 984365"/>
                <a:gd name="connsiteY52" fmla="*/ 723900 h 1130300"/>
                <a:gd name="connsiteX53" fmla="*/ 984243 w 984365"/>
                <a:gd name="connsiteY53" fmla="*/ 660400 h 1130300"/>
                <a:gd name="connsiteX54" fmla="*/ 977893 w 984365"/>
                <a:gd name="connsiteY54" fmla="*/ 666750 h 1130300"/>
                <a:gd name="connsiteX0" fmla="*/ 387350 w 1003357"/>
                <a:gd name="connsiteY0" fmla="*/ 0 h 1130300"/>
                <a:gd name="connsiteX1" fmla="*/ 336550 w 1003357"/>
                <a:gd name="connsiteY1" fmla="*/ 57150 h 1130300"/>
                <a:gd name="connsiteX2" fmla="*/ 330200 w 1003357"/>
                <a:gd name="connsiteY2" fmla="*/ 95250 h 1130300"/>
                <a:gd name="connsiteX3" fmla="*/ 304800 w 1003357"/>
                <a:gd name="connsiteY3" fmla="*/ 114300 h 1130300"/>
                <a:gd name="connsiteX4" fmla="*/ 273050 w 1003357"/>
                <a:gd name="connsiteY4" fmla="*/ 165100 h 1130300"/>
                <a:gd name="connsiteX5" fmla="*/ 241300 w 1003357"/>
                <a:gd name="connsiteY5" fmla="*/ 222250 h 1130300"/>
                <a:gd name="connsiteX6" fmla="*/ 241300 w 1003357"/>
                <a:gd name="connsiteY6" fmla="*/ 254000 h 1130300"/>
                <a:gd name="connsiteX7" fmla="*/ 241300 w 1003357"/>
                <a:gd name="connsiteY7" fmla="*/ 279400 h 1130300"/>
                <a:gd name="connsiteX8" fmla="*/ 260350 w 1003357"/>
                <a:gd name="connsiteY8" fmla="*/ 292100 h 1130300"/>
                <a:gd name="connsiteX9" fmla="*/ 279400 w 1003357"/>
                <a:gd name="connsiteY9" fmla="*/ 292100 h 1130300"/>
                <a:gd name="connsiteX10" fmla="*/ 285750 w 1003357"/>
                <a:gd name="connsiteY10" fmla="*/ 355600 h 1130300"/>
                <a:gd name="connsiteX11" fmla="*/ 285750 w 1003357"/>
                <a:gd name="connsiteY11" fmla="*/ 387350 h 1130300"/>
                <a:gd name="connsiteX12" fmla="*/ 285750 w 1003357"/>
                <a:gd name="connsiteY12" fmla="*/ 431800 h 1130300"/>
                <a:gd name="connsiteX13" fmla="*/ 266700 w 1003357"/>
                <a:gd name="connsiteY13" fmla="*/ 514350 h 1130300"/>
                <a:gd name="connsiteX14" fmla="*/ 247650 w 1003357"/>
                <a:gd name="connsiteY14" fmla="*/ 590550 h 1130300"/>
                <a:gd name="connsiteX15" fmla="*/ 234950 w 1003357"/>
                <a:gd name="connsiteY15" fmla="*/ 660400 h 1130300"/>
                <a:gd name="connsiteX16" fmla="*/ 222250 w 1003357"/>
                <a:gd name="connsiteY16" fmla="*/ 692150 h 1130300"/>
                <a:gd name="connsiteX17" fmla="*/ 158750 w 1003357"/>
                <a:gd name="connsiteY17" fmla="*/ 717550 h 1130300"/>
                <a:gd name="connsiteX18" fmla="*/ 120650 w 1003357"/>
                <a:gd name="connsiteY18" fmla="*/ 736600 h 1130300"/>
                <a:gd name="connsiteX19" fmla="*/ 101600 w 1003357"/>
                <a:gd name="connsiteY19" fmla="*/ 787400 h 1130300"/>
                <a:gd name="connsiteX20" fmla="*/ 57150 w 1003357"/>
                <a:gd name="connsiteY20" fmla="*/ 781050 h 1130300"/>
                <a:gd name="connsiteX21" fmla="*/ 38100 w 1003357"/>
                <a:gd name="connsiteY21" fmla="*/ 819150 h 1130300"/>
                <a:gd name="connsiteX22" fmla="*/ 0 w 1003357"/>
                <a:gd name="connsiteY22" fmla="*/ 882650 h 1130300"/>
                <a:gd name="connsiteX23" fmla="*/ 19050 w 1003357"/>
                <a:gd name="connsiteY23" fmla="*/ 927100 h 1130300"/>
                <a:gd name="connsiteX24" fmla="*/ 25400 w 1003357"/>
                <a:gd name="connsiteY24" fmla="*/ 952500 h 1130300"/>
                <a:gd name="connsiteX25" fmla="*/ 63500 w 1003357"/>
                <a:gd name="connsiteY25" fmla="*/ 977900 h 1130300"/>
                <a:gd name="connsiteX26" fmla="*/ 95250 w 1003357"/>
                <a:gd name="connsiteY26" fmla="*/ 977900 h 1130300"/>
                <a:gd name="connsiteX27" fmla="*/ 114300 w 1003357"/>
                <a:gd name="connsiteY27" fmla="*/ 1016000 h 1130300"/>
                <a:gd name="connsiteX28" fmla="*/ 120650 w 1003357"/>
                <a:gd name="connsiteY28" fmla="*/ 1035050 h 1130300"/>
                <a:gd name="connsiteX29" fmla="*/ 107950 w 1003357"/>
                <a:gd name="connsiteY29" fmla="*/ 1073150 h 1130300"/>
                <a:gd name="connsiteX30" fmla="*/ 107950 w 1003357"/>
                <a:gd name="connsiteY30" fmla="*/ 1085850 h 1130300"/>
                <a:gd name="connsiteX31" fmla="*/ 146050 w 1003357"/>
                <a:gd name="connsiteY31" fmla="*/ 1130300 h 1130300"/>
                <a:gd name="connsiteX32" fmla="*/ 158750 w 1003357"/>
                <a:gd name="connsiteY32" fmla="*/ 1130300 h 1130300"/>
                <a:gd name="connsiteX33" fmla="*/ 196850 w 1003357"/>
                <a:gd name="connsiteY33" fmla="*/ 1085850 h 1130300"/>
                <a:gd name="connsiteX34" fmla="*/ 228600 w 1003357"/>
                <a:gd name="connsiteY34" fmla="*/ 1060450 h 1130300"/>
                <a:gd name="connsiteX35" fmla="*/ 260350 w 1003357"/>
                <a:gd name="connsiteY35" fmla="*/ 1041400 h 1130300"/>
                <a:gd name="connsiteX36" fmla="*/ 285750 w 1003357"/>
                <a:gd name="connsiteY36" fmla="*/ 1028700 h 1130300"/>
                <a:gd name="connsiteX37" fmla="*/ 285750 w 1003357"/>
                <a:gd name="connsiteY37" fmla="*/ 996950 h 1130300"/>
                <a:gd name="connsiteX38" fmla="*/ 349250 w 1003357"/>
                <a:gd name="connsiteY38" fmla="*/ 984250 h 1130300"/>
                <a:gd name="connsiteX39" fmla="*/ 393700 w 1003357"/>
                <a:gd name="connsiteY39" fmla="*/ 927100 h 1130300"/>
                <a:gd name="connsiteX40" fmla="*/ 488950 w 1003357"/>
                <a:gd name="connsiteY40" fmla="*/ 914400 h 1130300"/>
                <a:gd name="connsiteX41" fmla="*/ 533399 w 1003357"/>
                <a:gd name="connsiteY41" fmla="*/ 889000 h 1130300"/>
                <a:gd name="connsiteX42" fmla="*/ 565148 w 1003357"/>
                <a:gd name="connsiteY42" fmla="*/ 825500 h 1130300"/>
                <a:gd name="connsiteX43" fmla="*/ 609597 w 1003357"/>
                <a:gd name="connsiteY43" fmla="*/ 793750 h 1130300"/>
                <a:gd name="connsiteX44" fmla="*/ 666747 w 1003357"/>
                <a:gd name="connsiteY44" fmla="*/ 787400 h 1130300"/>
                <a:gd name="connsiteX45" fmla="*/ 685797 w 1003357"/>
                <a:gd name="connsiteY45" fmla="*/ 742950 h 1130300"/>
                <a:gd name="connsiteX46" fmla="*/ 761996 w 1003357"/>
                <a:gd name="connsiteY46" fmla="*/ 768350 h 1130300"/>
                <a:gd name="connsiteX47" fmla="*/ 800095 w 1003357"/>
                <a:gd name="connsiteY47" fmla="*/ 762000 h 1130300"/>
                <a:gd name="connsiteX48" fmla="*/ 812795 w 1003357"/>
                <a:gd name="connsiteY48" fmla="*/ 711200 h 1130300"/>
                <a:gd name="connsiteX49" fmla="*/ 863595 w 1003357"/>
                <a:gd name="connsiteY49" fmla="*/ 692150 h 1130300"/>
                <a:gd name="connsiteX50" fmla="*/ 888995 w 1003357"/>
                <a:gd name="connsiteY50" fmla="*/ 730250 h 1130300"/>
                <a:gd name="connsiteX51" fmla="*/ 920744 w 1003357"/>
                <a:gd name="connsiteY51" fmla="*/ 736600 h 1130300"/>
                <a:gd name="connsiteX52" fmla="*/ 971543 w 1003357"/>
                <a:gd name="connsiteY52" fmla="*/ 723900 h 1130300"/>
                <a:gd name="connsiteX53" fmla="*/ 984243 w 1003357"/>
                <a:gd name="connsiteY53" fmla="*/ 660400 h 1130300"/>
                <a:gd name="connsiteX54" fmla="*/ 1003293 w 1003357"/>
                <a:gd name="connsiteY54" fmla="*/ 666750 h 1130300"/>
                <a:gd name="connsiteX0" fmla="*/ 387350 w 1009643"/>
                <a:gd name="connsiteY0" fmla="*/ 0 h 1130300"/>
                <a:gd name="connsiteX1" fmla="*/ 336550 w 1009643"/>
                <a:gd name="connsiteY1" fmla="*/ 57150 h 1130300"/>
                <a:gd name="connsiteX2" fmla="*/ 330200 w 1009643"/>
                <a:gd name="connsiteY2" fmla="*/ 95250 h 1130300"/>
                <a:gd name="connsiteX3" fmla="*/ 304800 w 1009643"/>
                <a:gd name="connsiteY3" fmla="*/ 114300 h 1130300"/>
                <a:gd name="connsiteX4" fmla="*/ 273050 w 1009643"/>
                <a:gd name="connsiteY4" fmla="*/ 165100 h 1130300"/>
                <a:gd name="connsiteX5" fmla="*/ 241300 w 1009643"/>
                <a:gd name="connsiteY5" fmla="*/ 222250 h 1130300"/>
                <a:gd name="connsiteX6" fmla="*/ 241300 w 1009643"/>
                <a:gd name="connsiteY6" fmla="*/ 254000 h 1130300"/>
                <a:gd name="connsiteX7" fmla="*/ 241300 w 1009643"/>
                <a:gd name="connsiteY7" fmla="*/ 279400 h 1130300"/>
                <a:gd name="connsiteX8" fmla="*/ 260350 w 1009643"/>
                <a:gd name="connsiteY8" fmla="*/ 292100 h 1130300"/>
                <a:gd name="connsiteX9" fmla="*/ 279400 w 1009643"/>
                <a:gd name="connsiteY9" fmla="*/ 292100 h 1130300"/>
                <a:gd name="connsiteX10" fmla="*/ 285750 w 1009643"/>
                <a:gd name="connsiteY10" fmla="*/ 355600 h 1130300"/>
                <a:gd name="connsiteX11" fmla="*/ 285750 w 1009643"/>
                <a:gd name="connsiteY11" fmla="*/ 387350 h 1130300"/>
                <a:gd name="connsiteX12" fmla="*/ 285750 w 1009643"/>
                <a:gd name="connsiteY12" fmla="*/ 431800 h 1130300"/>
                <a:gd name="connsiteX13" fmla="*/ 266700 w 1009643"/>
                <a:gd name="connsiteY13" fmla="*/ 514350 h 1130300"/>
                <a:gd name="connsiteX14" fmla="*/ 247650 w 1009643"/>
                <a:gd name="connsiteY14" fmla="*/ 590550 h 1130300"/>
                <a:gd name="connsiteX15" fmla="*/ 234950 w 1009643"/>
                <a:gd name="connsiteY15" fmla="*/ 660400 h 1130300"/>
                <a:gd name="connsiteX16" fmla="*/ 222250 w 1009643"/>
                <a:gd name="connsiteY16" fmla="*/ 692150 h 1130300"/>
                <a:gd name="connsiteX17" fmla="*/ 158750 w 1009643"/>
                <a:gd name="connsiteY17" fmla="*/ 717550 h 1130300"/>
                <a:gd name="connsiteX18" fmla="*/ 120650 w 1009643"/>
                <a:gd name="connsiteY18" fmla="*/ 736600 h 1130300"/>
                <a:gd name="connsiteX19" fmla="*/ 101600 w 1009643"/>
                <a:gd name="connsiteY19" fmla="*/ 787400 h 1130300"/>
                <a:gd name="connsiteX20" fmla="*/ 57150 w 1009643"/>
                <a:gd name="connsiteY20" fmla="*/ 781050 h 1130300"/>
                <a:gd name="connsiteX21" fmla="*/ 38100 w 1009643"/>
                <a:gd name="connsiteY21" fmla="*/ 819150 h 1130300"/>
                <a:gd name="connsiteX22" fmla="*/ 0 w 1009643"/>
                <a:gd name="connsiteY22" fmla="*/ 882650 h 1130300"/>
                <a:gd name="connsiteX23" fmla="*/ 19050 w 1009643"/>
                <a:gd name="connsiteY23" fmla="*/ 927100 h 1130300"/>
                <a:gd name="connsiteX24" fmla="*/ 25400 w 1009643"/>
                <a:gd name="connsiteY24" fmla="*/ 952500 h 1130300"/>
                <a:gd name="connsiteX25" fmla="*/ 63500 w 1009643"/>
                <a:gd name="connsiteY25" fmla="*/ 977900 h 1130300"/>
                <a:gd name="connsiteX26" fmla="*/ 95250 w 1009643"/>
                <a:gd name="connsiteY26" fmla="*/ 977900 h 1130300"/>
                <a:gd name="connsiteX27" fmla="*/ 114300 w 1009643"/>
                <a:gd name="connsiteY27" fmla="*/ 1016000 h 1130300"/>
                <a:gd name="connsiteX28" fmla="*/ 120650 w 1009643"/>
                <a:gd name="connsiteY28" fmla="*/ 1035050 h 1130300"/>
                <a:gd name="connsiteX29" fmla="*/ 107950 w 1009643"/>
                <a:gd name="connsiteY29" fmla="*/ 1073150 h 1130300"/>
                <a:gd name="connsiteX30" fmla="*/ 107950 w 1009643"/>
                <a:gd name="connsiteY30" fmla="*/ 1085850 h 1130300"/>
                <a:gd name="connsiteX31" fmla="*/ 146050 w 1009643"/>
                <a:gd name="connsiteY31" fmla="*/ 1130300 h 1130300"/>
                <a:gd name="connsiteX32" fmla="*/ 158750 w 1009643"/>
                <a:gd name="connsiteY32" fmla="*/ 1130300 h 1130300"/>
                <a:gd name="connsiteX33" fmla="*/ 196850 w 1009643"/>
                <a:gd name="connsiteY33" fmla="*/ 1085850 h 1130300"/>
                <a:gd name="connsiteX34" fmla="*/ 228600 w 1009643"/>
                <a:gd name="connsiteY34" fmla="*/ 1060450 h 1130300"/>
                <a:gd name="connsiteX35" fmla="*/ 260350 w 1009643"/>
                <a:gd name="connsiteY35" fmla="*/ 1041400 h 1130300"/>
                <a:gd name="connsiteX36" fmla="*/ 285750 w 1009643"/>
                <a:gd name="connsiteY36" fmla="*/ 1028700 h 1130300"/>
                <a:gd name="connsiteX37" fmla="*/ 285750 w 1009643"/>
                <a:gd name="connsiteY37" fmla="*/ 996950 h 1130300"/>
                <a:gd name="connsiteX38" fmla="*/ 349250 w 1009643"/>
                <a:gd name="connsiteY38" fmla="*/ 984250 h 1130300"/>
                <a:gd name="connsiteX39" fmla="*/ 393700 w 1009643"/>
                <a:gd name="connsiteY39" fmla="*/ 927100 h 1130300"/>
                <a:gd name="connsiteX40" fmla="*/ 488950 w 1009643"/>
                <a:gd name="connsiteY40" fmla="*/ 914400 h 1130300"/>
                <a:gd name="connsiteX41" fmla="*/ 533399 w 1009643"/>
                <a:gd name="connsiteY41" fmla="*/ 889000 h 1130300"/>
                <a:gd name="connsiteX42" fmla="*/ 565148 w 1009643"/>
                <a:gd name="connsiteY42" fmla="*/ 825500 h 1130300"/>
                <a:gd name="connsiteX43" fmla="*/ 609597 w 1009643"/>
                <a:gd name="connsiteY43" fmla="*/ 793750 h 1130300"/>
                <a:gd name="connsiteX44" fmla="*/ 666747 w 1009643"/>
                <a:gd name="connsiteY44" fmla="*/ 787400 h 1130300"/>
                <a:gd name="connsiteX45" fmla="*/ 685797 w 1009643"/>
                <a:gd name="connsiteY45" fmla="*/ 742950 h 1130300"/>
                <a:gd name="connsiteX46" fmla="*/ 761996 w 1009643"/>
                <a:gd name="connsiteY46" fmla="*/ 768350 h 1130300"/>
                <a:gd name="connsiteX47" fmla="*/ 800095 w 1009643"/>
                <a:gd name="connsiteY47" fmla="*/ 762000 h 1130300"/>
                <a:gd name="connsiteX48" fmla="*/ 812795 w 1009643"/>
                <a:gd name="connsiteY48" fmla="*/ 711200 h 1130300"/>
                <a:gd name="connsiteX49" fmla="*/ 863595 w 1009643"/>
                <a:gd name="connsiteY49" fmla="*/ 692150 h 1130300"/>
                <a:gd name="connsiteX50" fmla="*/ 888995 w 1009643"/>
                <a:gd name="connsiteY50" fmla="*/ 730250 h 1130300"/>
                <a:gd name="connsiteX51" fmla="*/ 920744 w 1009643"/>
                <a:gd name="connsiteY51" fmla="*/ 736600 h 1130300"/>
                <a:gd name="connsiteX52" fmla="*/ 971543 w 1009643"/>
                <a:gd name="connsiteY52" fmla="*/ 723900 h 1130300"/>
                <a:gd name="connsiteX53" fmla="*/ 984243 w 1009643"/>
                <a:gd name="connsiteY53" fmla="*/ 660400 h 1130300"/>
                <a:gd name="connsiteX54" fmla="*/ 1003293 w 1009643"/>
                <a:gd name="connsiteY54" fmla="*/ 666750 h 1130300"/>
                <a:gd name="connsiteX55" fmla="*/ 1009643 w 1009643"/>
                <a:gd name="connsiteY55" fmla="*/ 647700 h 1130300"/>
                <a:gd name="connsiteX0" fmla="*/ 387350 w 1041393"/>
                <a:gd name="connsiteY0" fmla="*/ 0 h 1130300"/>
                <a:gd name="connsiteX1" fmla="*/ 336550 w 1041393"/>
                <a:gd name="connsiteY1" fmla="*/ 57150 h 1130300"/>
                <a:gd name="connsiteX2" fmla="*/ 330200 w 1041393"/>
                <a:gd name="connsiteY2" fmla="*/ 95250 h 1130300"/>
                <a:gd name="connsiteX3" fmla="*/ 304800 w 1041393"/>
                <a:gd name="connsiteY3" fmla="*/ 114300 h 1130300"/>
                <a:gd name="connsiteX4" fmla="*/ 273050 w 1041393"/>
                <a:gd name="connsiteY4" fmla="*/ 165100 h 1130300"/>
                <a:gd name="connsiteX5" fmla="*/ 241300 w 1041393"/>
                <a:gd name="connsiteY5" fmla="*/ 222250 h 1130300"/>
                <a:gd name="connsiteX6" fmla="*/ 241300 w 1041393"/>
                <a:gd name="connsiteY6" fmla="*/ 254000 h 1130300"/>
                <a:gd name="connsiteX7" fmla="*/ 241300 w 1041393"/>
                <a:gd name="connsiteY7" fmla="*/ 279400 h 1130300"/>
                <a:gd name="connsiteX8" fmla="*/ 260350 w 1041393"/>
                <a:gd name="connsiteY8" fmla="*/ 292100 h 1130300"/>
                <a:gd name="connsiteX9" fmla="*/ 279400 w 1041393"/>
                <a:gd name="connsiteY9" fmla="*/ 292100 h 1130300"/>
                <a:gd name="connsiteX10" fmla="*/ 285750 w 1041393"/>
                <a:gd name="connsiteY10" fmla="*/ 355600 h 1130300"/>
                <a:gd name="connsiteX11" fmla="*/ 285750 w 1041393"/>
                <a:gd name="connsiteY11" fmla="*/ 387350 h 1130300"/>
                <a:gd name="connsiteX12" fmla="*/ 285750 w 1041393"/>
                <a:gd name="connsiteY12" fmla="*/ 431800 h 1130300"/>
                <a:gd name="connsiteX13" fmla="*/ 266700 w 1041393"/>
                <a:gd name="connsiteY13" fmla="*/ 514350 h 1130300"/>
                <a:gd name="connsiteX14" fmla="*/ 247650 w 1041393"/>
                <a:gd name="connsiteY14" fmla="*/ 590550 h 1130300"/>
                <a:gd name="connsiteX15" fmla="*/ 234950 w 1041393"/>
                <a:gd name="connsiteY15" fmla="*/ 660400 h 1130300"/>
                <a:gd name="connsiteX16" fmla="*/ 222250 w 1041393"/>
                <a:gd name="connsiteY16" fmla="*/ 692150 h 1130300"/>
                <a:gd name="connsiteX17" fmla="*/ 158750 w 1041393"/>
                <a:gd name="connsiteY17" fmla="*/ 717550 h 1130300"/>
                <a:gd name="connsiteX18" fmla="*/ 120650 w 1041393"/>
                <a:gd name="connsiteY18" fmla="*/ 736600 h 1130300"/>
                <a:gd name="connsiteX19" fmla="*/ 101600 w 1041393"/>
                <a:gd name="connsiteY19" fmla="*/ 787400 h 1130300"/>
                <a:gd name="connsiteX20" fmla="*/ 57150 w 1041393"/>
                <a:gd name="connsiteY20" fmla="*/ 781050 h 1130300"/>
                <a:gd name="connsiteX21" fmla="*/ 38100 w 1041393"/>
                <a:gd name="connsiteY21" fmla="*/ 819150 h 1130300"/>
                <a:gd name="connsiteX22" fmla="*/ 0 w 1041393"/>
                <a:gd name="connsiteY22" fmla="*/ 882650 h 1130300"/>
                <a:gd name="connsiteX23" fmla="*/ 19050 w 1041393"/>
                <a:gd name="connsiteY23" fmla="*/ 927100 h 1130300"/>
                <a:gd name="connsiteX24" fmla="*/ 25400 w 1041393"/>
                <a:gd name="connsiteY24" fmla="*/ 952500 h 1130300"/>
                <a:gd name="connsiteX25" fmla="*/ 63500 w 1041393"/>
                <a:gd name="connsiteY25" fmla="*/ 977900 h 1130300"/>
                <a:gd name="connsiteX26" fmla="*/ 95250 w 1041393"/>
                <a:gd name="connsiteY26" fmla="*/ 977900 h 1130300"/>
                <a:gd name="connsiteX27" fmla="*/ 114300 w 1041393"/>
                <a:gd name="connsiteY27" fmla="*/ 1016000 h 1130300"/>
                <a:gd name="connsiteX28" fmla="*/ 120650 w 1041393"/>
                <a:gd name="connsiteY28" fmla="*/ 1035050 h 1130300"/>
                <a:gd name="connsiteX29" fmla="*/ 107950 w 1041393"/>
                <a:gd name="connsiteY29" fmla="*/ 1073150 h 1130300"/>
                <a:gd name="connsiteX30" fmla="*/ 107950 w 1041393"/>
                <a:gd name="connsiteY30" fmla="*/ 1085850 h 1130300"/>
                <a:gd name="connsiteX31" fmla="*/ 146050 w 1041393"/>
                <a:gd name="connsiteY31" fmla="*/ 1130300 h 1130300"/>
                <a:gd name="connsiteX32" fmla="*/ 158750 w 1041393"/>
                <a:gd name="connsiteY32" fmla="*/ 1130300 h 1130300"/>
                <a:gd name="connsiteX33" fmla="*/ 196850 w 1041393"/>
                <a:gd name="connsiteY33" fmla="*/ 1085850 h 1130300"/>
                <a:gd name="connsiteX34" fmla="*/ 228600 w 1041393"/>
                <a:gd name="connsiteY34" fmla="*/ 1060450 h 1130300"/>
                <a:gd name="connsiteX35" fmla="*/ 260350 w 1041393"/>
                <a:gd name="connsiteY35" fmla="*/ 1041400 h 1130300"/>
                <a:gd name="connsiteX36" fmla="*/ 285750 w 1041393"/>
                <a:gd name="connsiteY36" fmla="*/ 1028700 h 1130300"/>
                <a:gd name="connsiteX37" fmla="*/ 285750 w 1041393"/>
                <a:gd name="connsiteY37" fmla="*/ 996950 h 1130300"/>
                <a:gd name="connsiteX38" fmla="*/ 349250 w 1041393"/>
                <a:gd name="connsiteY38" fmla="*/ 984250 h 1130300"/>
                <a:gd name="connsiteX39" fmla="*/ 393700 w 1041393"/>
                <a:gd name="connsiteY39" fmla="*/ 927100 h 1130300"/>
                <a:gd name="connsiteX40" fmla="*/ 488950 w 1041393"/>
                <a:gd name="connsiteY40" fmla="*/ 914400 h 1130300"/>
                <a:gd name="connsiteX41" fmla="*/ 533399 w 1041393"/>
                <a:gd name="connsiteY41" fmla="*/ 889000 h 1130300"/>
                <a:gd name="connsiteX42" fmla="*/ 565148 w 1041393"/>
                <a:gd name="connsiteY42" fmla="*/ 825500 h 1130300"/>
                <a:gd name="connsiteX43" fmla="*/ 609597 w 1041393"/>
                <a:gd name="connsiteY43" fmla="*/ 793750 h 1130300"/>
                <a:gd name="connsiteX44" fmla="*/ 666747 w 1041393"/>
                <a:gd name="connsiteY44" fmla="*/ 787400 h 1130300"/>
                <a:gd name="connsiteX45" fmla="*/ 685797 w 1041393"/>
                <a:gd name="connsiteY45" fmla="*/ 742950 h 1130300"/>
                <a:gd name="connsiteX46" fmla="*/ 761996 w 1041393"/>
                <a:gd name="connsiteY46" fmla="*/ 768350 h 1130300"/>
                <a:gd name="connsiteX47" fmla="*/ 800095 w 1041393"/>
                <a:gd name="connsiteY47" fmla="*/ 762000 h 1130300"/>
                <a:gd name="connsiteX48" fmla="*/ 812795 w 1041393"/>
                <a:gd name="connsiteY48" fmla="*/ 711200 h 1130300"/>
                <a:gd name="connsiteX49" fmla="*/ 863595 w 1041393"/>
                <a:gd name="connsiteY49" fmla="*/ 692150 h 1130300"/>
                <a:gd name="connsiteX50" fmla="*/ 888995 w 1041393"/>
                <a:gd name="connsiteY50" fmla="*/ 730250 h 1130300"/>
                <a:gd name="connsiteX51" fmla="*/ 920744 w 1041393"/>
                <a:gd name="connsiteY51" fmla="*/ 736600 h 1130300"/>
                <a:gd name="connsiteX52" fmla="*/ 971543 w 1041393"/>
                <a:gd name="connsiteY52" fmla="*/ 723900 h 1130300"/>
                <a:gd name="connsiteX53" fmla="*/ 984243 w 1041393"/>
                <a:gd name="connsiteY53" fmla="*/ 660400 h 1130300"/>
                <a:gd name="connsiteX54" fmla="*/ 1003293 w 1041393"/>
                <a:gd name="connsiteY54" fmla="*/ 666750 h 1130300"/>
                <a:gd name="connsiteX55" fmla="*/ 1041393 w 1041393"/>
                <a:gd name="connsiteY55" fmla="*/ 673100 h 1130300"/>
                <a:gd name="connsiteX0" fmla="*/ 387350 w 1054093"/>
                <a:gd name="connsiteY0" fmla="*/ 0 h 1130300"/>
                <a:gd name="connsiteX1" fmla="*/ 336550 w 1054093"/>
                <a:gd name="connsiteY1" fmla="*/ 57150 h 1130300"/>
                <a:gd name="connsiteX2" fmla="*/ 330200 w 1054093"/>
                <a:gd name="connsiteY2" fmla="*/ 95250 h 1130300"/>
                <a:gd name="connsiteX3" fmla="*/ 304800 w 1054093"/>
                <a:gd name="connsiteY3" fmla="*/ 114300 h 1130300"/>
                <a:gd name="connsiteX4" fmla="*/ 273050 w 1054093"/>
                <a:gd name="connsiteY4" fmla="*/ 165100 h 1130300"/>
                <a:gd name="connsiteX5" fmla="*/ 241300 w 1054093"/>
                <a:gd name="connsiteY5" fmla="*/ 222250 h 1130300"/>
                <a:gd name="connsiteX6" fmla="*/ 241300 w 1054093"/>
                <a:gd name="connsiteY6" fmla="*/ 254000 h 1130300"/>
                <a:gd name="connsiteX7" fmla="*/ 241300 w 1054093"/>
                <a:gd name="connsiteY7" fmla="*/ 279400 h 1130300"/>
                <a:gd name="connsiteX8" fmla="*/ 260350 w 1054093"/>
                <a:gd name="connsiteY8" fmla="*/ 292100 h 1130300"/>
                <a:gd name="connsiteX9" fmla="*/ 279400 w 1054093"/>
                <a:gd name="connsiteY9" fmla="*/ 292100 h 1130300"/>
                <a:gd name="connsiteX10" fmla="*/ 285750 w 1054093"/>
                <a:gd name="connsiteY10" fmla="*/ 355600 h 1130300"/>
                <a:gd name="connsiteX11" fmla="*/ 285750 w 1054093"/>
                <a:gd name="connsiteY11" fmla="*/ 387350 h 1130300"/>
                <a:gd name="connsiteX12" fmla="*/ 285750 w 1054093"/>
                <a:gd name="connsiteY12" fmla="*/ 431800 h 1130300"/>
                <a:gd name="connsiteX13" fmla="*/ 266700 w 1054093"/>
                <a:gd name="connsiteY13" fmla="*/ 514350 h 1130300"/>
                <a:gd name="connsiteX14" fmla="*/ 247650 w 1054093"/>
                <a:gd name="connsiteY14" fmla="*/ 590550 h 1130300"/>
                <a:gd name="connsiteX15" fmla="*/ 234950 w 1054093"/>
                <a:gd name="connsiteY15" fmla="*/ 660400 h 1130300"/>
                <a:gd name="connsiteX16" fmla="*/ 222250 w 1054093"/>
                <a:gd name="connsiteY16" fmla="*/ 692150 h 1130300"/>
                <a:gd name="connsiteX17" fmla="*/ 158750 w 1054093"/>
                <a:gd name="connsiteY17" fmla="*/ 717550 h 1130300"/>
                <a:gd name="connsiteX18" fmla="*/ 120650 w 1054093"/>
                <a:gd name="connsiteY18" fmla="*/ 736600 h 1130300"/>
                <a:gd name="connsiteX19" fmla="*/ 101600 w 1054093"/>
                <a:gd name="connsiteY19" fmla="*/ 787400 h 1130300"/>
                <a:gd name="connsiteX20" fmla="*/ 57150 w 1054093"/>
                <a:gd name="connsiteY20" fmla="*/ 781050 h 1130300"/>
                <a:gd name="connsiteX21" fmla="*/ 38100 w 1054093"/>
                <a:gd name="connsiteY21" fmla="*/ 819150 h 1130300"/>
                <a:gd name="connsiteX22" fmla="*/ 0 w 1054093"/>
                <a:gd name="connsiteY22" fmla="*/ 882650 h 1130300"/>
                <a:gd name="connsiteX23" fmla="*/ 19050 w 1054093"/>
                <a:gd name="connsiteY23" fmla="*/ 927100 h 1130300"/>
                <a:gd name="connsiteX24" fmla="*/ 25400 w 1054093"/>
                <a:gd name="connsiteY24" fmla="*/ 952500 h 1130300"/>
                <a:gd name="connsiteX25" fmla="*/ 63500 w 1054093"/>
                <a:gd name="connsiteY25" fmla="*/ 977900 h 1130300"/>
                <a:gd name="connsiteX26" fmla="*/ 95250 w 1054093"/>
                <a:gd name="connsiteY26" fmla="*/ 977900 h 1130300"/>
                <a:gd name="connsiteX27" fmla="*/ 114300 w 1054093"/>
                <a:gd name="connsiteY27" fmla="*/ 1016000 h 1130300"/>
                <a:gd name="connsiteX28" fmla="*/ 120650 w 1054093"/>
                <a:gd name="connsiteY28" fmla="*/ 1035050 h 1130300"/>
                <a:gd name="connsiteX29" fmla="*/ 107950 w 1054093"/>
                <a:gd name="connsiteY29" fmla="*/ 1073150 h 1130300"/>
                <a:gd name="connsiteX30" fmla="*/ 107950 w 1054093"/>
                <a:gd name="connsiteY30" fmla="*/ 1085850 h 1130300"/>
                <a:gd name="connsiteX31" fmla="*/ 146050 w 1054093"/>
                <a:gd name="connsiteY31" fmla="*/ 1130300 h 1130300"/>
                <a:gd name="connsiteX32" fmla="*/ 158750 w 1054093"/>
                <a:gd name="connsiteY32" fmla="*/ 1130300 h 1130300"/>
                <a:gd name="connsiteX33" fmla="*/ 196850 w 1054093"/>
                <a:gd name="connsiteY33" fmla="*/ 1085850 h 1130300"/>
                <a:gd name="connsiteX34" fmla="*/ 228600 w 1054093"/>
                <a:gd name="connsiteY34" fmla="*/ 1060450 h 1130300"/>
                <a:gd name="connsiteX35" fmla="*/ 260350 w 1054093"/>
                <a:gd name="connsiteY35" fmla="*/ 1041400 h 1130300"/>
                <a:gd name="connsiteX36" fmla="*/ 285750 w 1054093"/>
                <a:gd name="connsiteY36" fmla="*/ 1028700 h 1130300"/>
                <a:gd name="connsiteX37" fmla="*/ 285750 w 1054093"/>
                <a:gd name="connsiteY37" fmla="*/ 996950 h 1130300"/>
                <a:gd name="connsiteX38" fmla="*/ 349250 w 1054093"/>
                <a:gd name="connsiteY38" fmla="*/ 984250 h 1130300"/>
                <a:gd name="connsiteX39" fmla="*/ 393700 w 1054093"/>
                <a:gd name="connsiteY39" fmla="*/ 927100 h 1130300"/>
                <a:gd name="connsiteX40" fmla="*/ 488950 w 1054093"/>
                <a:gd name="connsiteY40" fmla="*/ 914400 h 1130300"/>
                <a:gd name="connsiteX41" fmla="*/ 533399 w 1054093"/>
                <a:gd name="connsiteY41" fmla="*/ 889000 h 1130300"/>
                <a:gd name="connsiteX42" fmla="*/ 565148 w 1054093"/>
                <a:gd name="connsiteY42" fmla="*/ 825500 h 1130300"/>
                <a:gd name="connsiteX43" fmla="*/ 609597 w 1054093"/>
                <a:gd name="connsiteY43" fmla="*/ 793750 h 1130300"/>
                <a:gd name="connsiteX44" fmla="*/ 666747 w 1054093"/>
                <a:gd name="connsiteY44" fmla="*/ 787400 h 1130300"/>
                <a:gd name="connsiteX45" fmla="*/ 685797 w 1054093"/>
                <a:gd name="connsiteY45" fmla="*/ 742950 h 1130300"/>
                <a:gd name="connsiteX46" fmla="*/ 761996 w 1054093"/>
                <a:gd name="connsiteY46" fmla="*/ 768350 h 1130300"/>
                <a:gd name="connsiteX47" fmla="*/ 800095 w 1054093"/>
                <a:gd name="connsiteY47" fmla="*/ 762000 h 1130300"/>
                <a:gd name="connsiteX48" fmla="*/ 812795 w 1054093"/>
                <a:gd name="connsiteY48" fmla="*/ 711200 h 1130300"/>
                <a:gd name="connsiteX49" fmla="*/ 863595 w 1054093"/>
                <a:gd name="connsiteY49" fmla="*/ 692150 h 1130300"/>
                <a:gd name="connsiteX50" fmla="*/ 888995 w 1054093"/>
                <a:gd name="connsiteY50" fmla="*/ 730250 h 1130300"/>
                <a:gd name="connsiteX51" fmla="*/ 920744 w 1054093"/>
                <a:gd name="connsiteY51" fmla="*/ 736600 h 1130300"/>
                <a:gd name="connsiteX52" fmla="*/ 971543 w 1054093"/>
                <a:gd name="connsiteY52" fmla="*/ 723900 h 1130300"/>
                <a:gd name="connsiteX53" fmla="*/ 984243 w 1054093"/>
                <a:gd name="connsiteY53" fmla="*/ 660400 h 1130300"/>
                <a:gd name="connsiteX54" fmla="*/ 1003293 w 1054093"/>
                <a:gd name="connsiteY54" fmla="*/ 666750 h 1130300"/>
                <a:gd name="connsiteX55" fmla="*/ 1041393 w 1054093"/>
                <a:gd name="connsiteY55" fmla="*/ 673100 h 1130300"/>
                <a:gd name="connsiteX56" fmla="*/ 1054093 w 1054093"/>
                <a:gd name="connsiteY56" fmla="*/ 679450 h 1130300"/>
                <a:gd name="connsiteX0" fmla="*/ 387350 w 1111243"/>
                <a:gd name="connsiteY0" fmla="*/ 0 h 1130300"/>
                <a:gd name="connsiteX1" fmla="*/ 336550 w 1111243"/>
                <a:gd name="connsiteY1" fmla="*/ 57150 h 1130300"/>
                <a:gd name="connsiteX2" fmla="*/ 330200 w 1111243"/>
                <a:gd name="connsiteY2" fmla="*/ 95250 h 1130300"/>
                <a:gd name="connsiteX3" fmla="*/ 304800 w 1111243"/>
                <a:gd name="connsiteY3" fmla="*/ 114300 h 1130300"/>
                <a:gd name="connsiteX4" fmla="*/ 273050 w 1111243"/>
                <a:gd name="connsiteY4" fmla="*/ 165100 h 1130300"/>
                <a:gd name="connsiteX5" fmla="*/ 241300 w 1111243"/>
                <a:gd name="connsiteY5" fmla="*/ 222250 h 1130300"/>
                <a:gd name="connsiteX6" fmla="*/ 241300 w 1111243"/>
                <a:gd name="connsiteY6" fmla="*/ 254000 h 1130300"/>
                <a:gd name="connsiteX7" fmla="*/ 241300 w 1111243"/>
                <a:gd name="connsiteY7" fmla="*/ 279400 h 1130300"/>
                <a:gd name="connsiteX8" fmla="*/ 260350 w 1111243"/>
                <a:gd name="connsiteY8" fmla="*/ 292100 h 1130300"/>
                <a:gd name="connsiteX9" fmla="*/ 279400 w 1111243"/>
                <a:gd name="connsiteY9" fmla="*/ 292100 h 1130300"/>
                <a:gd name="connsiteX10" fmla="*/ 285750 w 1111243"/>
                <a:gd name="connsiteY10" fmla="*/ 355600 h 1130300"/>
                <a:gd name="connsiteX11" fmla="*/ 285750 w 1111243"/>
                <a:gd name="connsiteY11" fmla="*/ 387350 h 1130300"/>
                <a:gd name="connsiteX12" fmla="*/ 285750 w 1111243"/>
                <a:gd name="connsiteY12" fmla="*/ 431800 h 1130300"/>
                <a:gd name="connsiteX13" fmla="*/ 266700 w 1111243"/>
                <a:gd name="connsiteY13" fmla="*/ 514350 h 1130300"/>
                <a:gd name="connsiteX14" fmla="*/ 247650 w 1111243"/>
                <a:gd name="connsiteY14" fmla="*/ 590550 h 1130300"/>
                <a:gd name="connsiteX15" fmla="*/ 234950 w 1111243"/>
                <a:gd name="connsiteY15" fmla="*/ 660400 h 1130300"/>
                <a:gd name="connsiteX16" fmla="*/ 222250 w 1111243"/>
                <a:gd name="connsiteY16" fmla="*/ 692150 h 1130300"/>
                <a:gd name="connsiteX17" fmla="*/ 158750 w 1111243"/>
                <a:gd name="connsiteY17" fmla="*/ 717550 h 1130300"/>
                <a:gd name="connsiteX18" fmla="*/ 120650 w 1111243"/>
                <a:gd name="connsiteY18" fmla="*/ 736600 h 1130300"/>
                <a:gd name="connsiteX19" fmla="*/ 101600 w 1111243"/>
                <a:gd name="connsiteY19" fmla="*/ 787400 h 1130300"/>
                <a:gd name="connsiteX20" fmla="*/ 57150 w 1111243"/>
                <a:gd name="connsiteY20" fmla="*/ 781050 h 1130300"/>
                <a:gd name="connsiteX21" fmla="*/ 38100 w 1111243"/>
                <a:gd name="connsiteY21" fmla="*/ 819150 h 1130300"/>
                <a:gd name="connsiteX22" fmla="*/ 0 w 1111243"/>
                <a:gd name="connsiteY22" fmla="*/ 882650 h 1130300"/>
                <a:gd name="connsiteX23" fmla="*/ 19050 w 1111243"/>
                <a:gd name="connsiteY23" fmla="*/ 927100 h 1130300"/>
                <a:gd name="connsiteX24" fmla="*/ 25400 w 1111243"/>
                <a:gd name="connsiteY24" fmla="*/ 952500 h 1130300"/>
                <a:gd name="connsiteX25" fmla="*/ 63500 w 1111243"/>
                <a:gd name="connsiteY25" fmla="*/ 977900 h 1130300"/>
                <a:gd name="connsiteX26" fmla="*/ 95250 w 1111243"/>
                <a:gd name="connsiteY26" fmla="*/ 977900 h 1130300"/>
                <a:gd name="connsiteX27" fmla="*/ 114300 w 1111243"/>
                <a:gd name="connsiteY27" fmla="*/ 1016000 h 1130300"/>
                <a:gd name="connsiteX28" fmla="*/ 120650 w 1111243"/>
                <a:gd name="connsiteY28" fmla="*/ 1035050 h 1130300"/>
                <a:gd name="connsiteX29" fmla="*/ 107950 w 1111243"/>
                <a:gd name="connsiteY29" fmla="*/ 1073150 h 1130300"/>
                <a:gd name="connsiteX30" fmla="*/ 107950 w 1111243"/>
                <a:gd name="connsiteY30" fmla="*/ 1085850 h 1130300"/>
                <a:gd name="connsiteX31" fmla="*/ 146050 w 1111243"/>
                <a:gd name="connsiteY31" fmla="*/ 1130300 h 1130300"/>
                <a:gd name="connsiteX32" fmla="*/ 158750 w 1111243"/>
                <a:gd name="connsiteY32" fmla="*/ 1130300 h 1130300"/>
                <a:gd name="connsiteX33" fmla="*/ 196850 w 1111243"/>
                <a:gd name="connsiteY33" fmla="*/ 1085850 h 1130300"/>
                <a:gd name="connsiteX34" fmla="*/ 228600 w 1111243"/>
                <a:gd name="connsiteY34" fmla="*/ 1060450 h 1130300"/>
                <a:gd name="connsiteX35" fmla="*/ 260350 w 1111243"/>
                <a:gd name="connsiteY35" fmla="*/ 1041400 h 1130300"/>
                <a:gd name="connsiteX36" fmla="*/ 285750 w 1111243"/>
                <a:gd name="connsiteY36" fmla="*/ 1028700 h 1130300"/>
                <a:gd name="connsiteX37" fmla="*/ 285750 w 1111243"/>
                <a:gd name="connsiteY37" fmla="*/ 996950 h 1130300"/>
                <a:gd name="connsiteX38" fmla="*/ 349250 w 1111243"/>
                <a:gd name="connsiteY38" fmla="*/ 984250 h 1130300"/>
                <a:gd name="connsiteX39" fmla="*/ 393700 w 1111243"/>
                <a:gd name="connsiteY39" fmla="*/ 927100 h 1130300"/>
                <a:gd name="connsiteX40" fmla="*/ 488950 w 1111243"/>
                <a:gd name="connsiteY40" fmla="*/ 914400 h 1130300"/>
                <a:gd name="connsiteX41" fmla="*/ 533399 w 1111243"/>
                <a:gd name="connsiteY41" fmla="*/ 889000 h 1130300"/>
                <a:gd name="connsiteX42" fmla="*/ 565148 w 1111243"/>
                <a:gd name="connsiteY42" fmla="*/ 825500 h 1130300"/>
                <a:gd name="connsiteX43" fmla="*/ 609597 w 1111243"/>
                <a:gd name="connsiteY43" fmla="*/ 793750 h 1130300"/>
                <a:gd name="connsiteX44" fmla="*/ 666747 w 1111243"/>
                <a:gd name="connsiteY44" fmla="*/ 787400 h 1130300"/>
                <a:gd name="connsiteX45" fmla="*/ 685797 w 1111243"/>
                <a:gd name="connsiteY45" fmla="*/ 742950 h 1130300"/>
                <a:gd name="connsiteX46" fmla="*/ 761996 w 1111243"/>
                <a:gd name="connsiteY46" fmla="*/ 768350 h 1130300"/>
                <a:gd name="connsiteX47" fmla="*/ 800095 w 1111243"/>
                <a:gd name="connsiteY47" fmla="*/ 762000 h 1130300"/>
                <a:gd name="connsiteX48" fmla="*/ 812795 w 1111243"/>
                <a:gd name="connsiteY48" fmla="*/ 711200 h 1130300"/>
                <a:gd name="connsiteX49" fmla="*/ 863595 w 1111243"/>
                <a:gd name="connsiteY49" fmla="*/ 692150 h 1130300"/>
                <a:gd name="connsiteX50" fmla="*/ 888995 w 1111243"/>
                <a:gd name="connsiteY50" fmla="*/ 730250 h 1130300"/>
                <a:gd name="connsiteX51" fmla="*/ 920744 w 1111243"/>
                <a:gd name="connsiteY51" fmla="*/ 736600 h 1130300"/>
                <a:gd name="connsiteX52" fmla="*/ 971543 w 1111243"/>
                <a:gd name="connsiteY52" fmla="*/ 723900 h 1130300"/>
                <a:gd name="connsiteX53" fmla="*/ 984243 w 1111243"/>
                <a:gd name="connsiteY53" fmla="*/ 660400 h 1130300"/>
                <a:gd name="connsiteX54" fmla="*/ 1003293 w 1111243"/>
                <a:gd name="connsiteY54" fmla="*/ 666750 h 1130300"/>
                <a:gd name="connsiteX55" fmla="*/ 1041393 w 1111243"/>
                <a:gd name="connsiteY55" fmla="*/ 673100 h 1130300"/>
                <a:gd name="connsiteX56" fmla="*/ 1111243 w 1111243"/>
                <a:gd name="connsiteY56" fmla="*/ 685800 h 1130300"/>
                <a:gd name="connsiteX0" fmla="*/ 387350 w 1123943"/>
                <a:gd name="connsiteY0" fmla="*/ 0 h 1130300"/>
                <a:gd name="connsiteX1" fmla="*/ 336550 w 1123943"/>
                <a:gd name="connsiteY1" fmla="*/ 57150 h 1130300"/>
                <a:gd name="connsiteX2" fmla="*/ 330200 w 1123943"/>
                <a:gd name="connsiteY2" fmla="*/ 95250 h 1130300"/>
                <a:gd name="connsiteX3" fmla="*/ 304800 w 1123943"/>
                <a:gd name="connsiteY3" fmla="*/ 114300 h 1130300"/>
                <a:gd name="connsiteX4" fmla="*/ 273050 w 1123943"/>
                <a:gd name="connsiteY4" fmla="*/ 165100 h 1130300"/>
                <a:gd name="connsiteX5" fmla="*/ 241300 w 1123943"/>
                <a:gd name="connsiteY5" fmla="*/ 222250 h 1130300"/>
                <a:gd name="connsiteX6" fmla="*/ 241300 w 1123943"/>
                <a:gd name="connsiteY6" fmla="*/ 254000 h 1130300"/>
                <a:gd name="connsiteX7" fmla="*/ 241300 w 1123943"/>
                <a:gd name="connsiteY7" fmla="*/ 279400 h 1130300"/>
                <a:gd name="connsiteX8" fmla="*/ 260350 w 1123943"/>
                <a:gd name="connsiteY8" fmla="*/ 292100 h 1130300"/>
                <a:gd name="connsiteX9" fmla="*/ 279400 w 1123943"/>
                <a:gd name="connsiteY9" fmla="*/ 292100 h 1130300"/>
                <a:gd name="connsiteX10" fmla="*/ 285750 w 1123943"/>
                <a:gd name="connsiteY10" fmla="*/ 355600 h 1130300"/>
                <a:gd name="connsiteX11" fmla="*/ 285750 w 1123943"/>
                <a:gd name="connsiteY11" fmla="*/ 387350 h 1130300"/>
                <a:gd name="connsiteX12" fmla="*/ 285750 w 1123943"/>
                <a:gd name="connsiteY12" fmla="*/ 431800 h 1130300"/>
                <a:gd name="connsiteX13" fmla="*/ 266700 w 1123943"/>
                <a:gd name="connsiteY13" fmla="*/ 514350 h 1130300"/>
                <a:gd name="connsiteX14" fmla="*/ 247650 w 1123943"/>
                <a:gd name="connsiteY14" fmla="*/ 590550 h 1130300"/>
                <a:gd name="connsiteX15" fmla="*/ 234950 w 1123943"/>
                <a:gd name="connsiteY15" fmla="*/ 660400 h 1130300"/>
                <a:gd name="connsiteX16" fmla="*/ 222250 w 1123943"/>
                <a:gd name="connsiteY16" fmla="*/ 692150 h 1130300"/>
                <a:gd name="connsiteX17" fmla="*/ 158750 w 1123943"/>
                <a:gd name="connsiteY17" fmla="*/ 717550 h 1130300"/>
                <a:gd name="connsiteX18" fmla="*/ 120650 w 1123943"/>
                <a:gd name="connsiteY18" fmla="*/ 736600 h 1130300"/>
                <a:gd name="connsiteX19" fmla="*/ 101600 w 1123943"/>
                <a:gd name="connsiteY19" fmla="*/ 787400 h 1130300"/>
                <a:gd name="connsiteX20" fmla="*/ 57150 w 1123943"/>
                <a:gd name="connsiteY20" fmla="*/ 781050 h 1130300"/>
                <a:gd name="connsiteX21" fmla="*/ 38100 w 1123943"/>
                <a:gd name="connsiteY21" fmla="*/ 819150 h 1130300"/>
                <a:gd name="connsiteX22" fmla="*/ 0 w 1123943"/>
                <a:gd name="connsiteY22" fmla="*/ 882650 h 1130300"/>
                <a:gd name="connsiteX23" fmla="*/ 19050 w 1123943"/>
                <a:gd name="connsiteY23" fmla="*/ 927100 h 1130300"/>
                <a:gd name="connsiteX24" fmla="*/ 25400 w 1123943"/>
                <a:gd name="connsiteY24" fmla="*/ 952500 h 1130300"/>
                <a:gd name="connsiteX25" fmla="*/ 63500 w 1123943"/>
                <a:gd name="connsiteY25" fmla="*/ 977900 h 1130300"/>
                <a:gd name="connsiteX26" fmla="*/ 95250 w 1123943"/>
                <a:gd name="connsiteY26" fmla="*/ 977900 h 1130300"/>
                <a:gd name="connsiteX27" fmla="*/ 114300 w 1123943"/>
                <a:gd name="connsiteY27" fmla="*/ 1016000 h 1130300"/>
                <a:gd name="connsiteX28" fmla="*/ 120650 w 1123943"/>
                <a:gd name="connsiteY28" fmla="*/ 1035050 h 1130300"/>
                <a:gd name="connsiteX29" fmla="*/ 107950 w 1123943"/>
                <a:gd name="connsiteY29" fmla="*/ 1073150 h 1130300"/>
                <a:gd name="connsiteX30" fmla="*/ 107950 w 1123943"/>
                <a:gd name="connsiteY30" fmla="*/ 1085850 h 1130300"/>
                <a:gd name="connsiteX31" fmla="*/ 146050 w 1123943"/>
                <a:gd name="connsiteY31" fmla="*/ 1130300 h 1130300"/>
                <a:gd name="connsiteX32" fmla="*/ 158750 w 1123943"/>
                <a:gd name="connsiteY32" fmla="*/ 1130300 h 1130300"/>
                <a:gd name="connsiteX33" fmla="*/ 196850 w 1123943"/>
                <a:gd name="connsiteY33" fmla="*/ 1085850 h 1130300"/>
                <a:gd name="connsiteX34" fmla="*/ 228600 w 1123943"/>
                <a:gd name="connsiteY34" fmla="*/ 1060450 h 1130300"/>
                <a:gd name="connsiteX35" fmla="*/ 260350 w 1123943"/>
                <a:gd name="connsiteY35" fmla="*/ 1041400 h 1130300"/>
                <a:gd name="connsiteX36" fmla="*/ 285750 w 1123943"/>
                <a:gd name="connsiteY36" fmla="*/ 1028700 h 1130300"/>
                <a:gd name="connsiteX37" fmla="*/ 285750 w 1123943"/>
                <a:gd name="connsiteY37" fmla="*/ 996950 h 1130300"/>
                <a:gd name="connsiteX38" fmla="*/ 349250 w 1123943"/>
                <a:gd name="connsiteY38" fmla="*/ 984250 h 1130300"/>
                <a:gd name="connsiteX39" fmla="*/ 393700 w 1123943"/>
                <a:gd name="connsiteY39" fmla="*/ 927100 h 1130300"/>
                <a:gd name="connsiteX40" fmla="*/ 488950 w 1123943"/>
                <a:gd name="connsiteY40" fmla="*/ 914400 h 1130300"/>
                <a:gd name="connsiteX41" fmla="*/ 533399 w 1123943"/>
                <a:gd name="connsiteY41" fmla="*/ 889000 h 1130300"/>
                <a:gd name="connsiteX42" fmla="*/ 565148 w 1123943"/>
                <a:gd name="connsiteY42" fmla="*/ 825500 h 1130300"/>
                <a:gd name="connsiteX43" fmla="*/ 609597 w 1123943"/>
                <a:gd name="connsiteY43" fmla="*/ 793750 h 1130300"/>
                <a:gd name="connsiteX44" fmla="*/ 666747 w 1123943"/>
                <a:gd name="connsiteY44" fmla="*/ 787400 h 1130300"/>
                <a:gd name="connsiteX45" fmla="*/ 685797 w 1123943"/>
                <a:gd name="connsiteY45" fmla="*/ 742950 h 1130300"/>
                <a:gd name="connsiteX46" fmla="*/ 761996 w 1123943"/>
                <a:gd name="connsiteY46" fmla="*/ 768350 h 1130300"/>
                <a:gd name="connsiteX47" fmla="*/ 800095 w 1123943"/>
                <a:gd name="connsiteY47" fmla="*/ 762000 h 1130300"/>
                <a:gd name="connsiteX48" fmla="*/ 812795 w 1123943"/>
                <a:gd name="connsiteY48" fmla="*/ 711200 h 1130300"/>
                <a:gd name="connsiteX49" fmla="*/ 863595 w 1123943"/>
                <a:gd name="connsiteY49" fmla="*/ 692150 h 1130300"/>
                <a:gd name="connsiteX50" fmla="*/ 888995 w 1123943"/>
                <a:gd name="connsiteY50" fmla="*/ 730250 h 1130300"/>
                <a:gd name="connsiteX51" fmla="*/ 920744 w 1123943"/>
                <a:gd name="connsiteY51" fmla="*/ 736600 h 1130300"/>
                <a:gd name="connsiteX52" fmla="*/ 971543 w 1123943"/>
                <a:gd name="connsiteY52" fmla="*/ 723900 h 1130300"/>
                <a:gd name="connsiteX53" fmla="*/ 984243 w 1123943"/>
                <a:gd name="connsiteY53" fmla="*/ 660400 h 1130300"/>
                <a:gd name="connsiteX54" fmla="*/ 1003293 w 1123943"/>
                <a:gd name="connsiteY54" fmla="*/ 666750 h 1130300"/>
                <a:gd name="connsiteX55" fmla="*/ 1041393 w 1123943"/>
                <a:gd name="connsiteY55" fmla="*/ 673100 h 1130300"/>
                <a:gd name="connsiteX56" fmla="*/ 1111243 w 1123943"/>
                <a:gd name="connsiteY56" fmla="*/ 685800 h 1130300"/>
                <a:gd name="connsiteX57" fmla="*/ 1123943 w 1123943"/>
                <a:gd name="connsiteY57" fmla="*/ 673100 h 1130300"/>
                <a:gd name="connsiteX0" fmla="*/ 387350 w 1181093"/>
                <a:gd name="connsiteY0" fmla="*/ 0 h 1130300"/>
                <a:gd name="connsiteX1" fmla="*/ 336550 w 1181093"/>
                <a:gd name="connsiteY1" fmla="*/ 57150 h 1130300"/>
                <a:gd name="connsiteX2" fmla="*/ 330200 w 1181093"/>
                <a:gd name="connsiteY2" fmla="*/ 95250 h 1130300"/>
                <a:gd name="connsiteX3" fmla="*/ 304800 w 1181093"/>
                <a:gd name="connsiteY3" fmla="*/ 114300 h 1130300"/>
                <a:gd name="connsiteX4" fmla="*/ 273050 w 1181093"/>
                <a:gd name="connsiteY4" fmla="*/ 165100 h 1130300"/>
                <a:gd name="connsiteX5" fmla="*/ 241300 w 1181093"/>
                <a:gd name="connsiteY5" fmla="*/ 222250 h 1130300"/>
                <a:gd name="connsiteX6" fmla="*/ 241300 w 1181093"/>
                <a:gd name="connsiteY6" fmla="*/ 254000 h 1130300"/>
                <a:gd name="connsiteX7" fmla="*/ 241300 w 1181093"/>
                <a:gd name="connsiteY7" fmla="*/ 279400 h 1130300"/>
                <a:gd name="connsiteX8" fmla="*/ 260350 w 1181093"/>
                <a:gd name="connsiteY8" fmla="*/ 292100 h 1130300"/>
                <a:gd name="connsiteX9" fmla="*/ 279400 w 1181093"/>
                <a:gd name="connsiteY9" fmla="*/ 292100 h 1130300"/>
                <a:gd name="connsiteX10" fmla="*/ 285750 w 1181093"/>
                <a:gd name="connsiteY10" fmla="*/ 355600 h 1130300"/>
                <a:gd name="connsiteX11" fmla="*/ 285750 w 1181093"/>
                <a:gd name="connsiteY11" fmla="*/ 387350 h 1130300"/>
                <a:gd name="connsiteX12" fmla="*/ 285750 w 1181093"/>
                <a:gd name="connsiteY12" fmla="*/ 431800 h 1130300"/>
                <a:gd name="connsiteX13" fmla="*/ 266700 w 1181093"/>
                <a:gd name="connsiteY13" fmla="*/ 514350 h 1130300"/>
                <a:gd name="connsiteX14" fmla="*/ 247650 w 1181093"/>
                <a:gd name="connsiteY14" fmla="*/ 590550 h 1130300"/>
                <a:gd name="connsiteX15" fmla="*/ 234950 w 1181093"/>
                <a:gd name="connsiteY15" fmla="*/ 660400 h 1130300"/>
                <a:gd name="connsiteX16" fmla="*/ 222250 w 1181093"/>
                <a:gd name="connsiteY16" fmla="*/ 692150 h 1130300"/>
                <a:gd name="connsiteX17" fmla="*/ 158750 w 1181093"/>
                <a:gd name="connsiteY17" fmla="*/ 717550 h 1130300"/>
                <a:gd name="connsiteX18" fmla="*/ 120650 w 1181093"/>
                <a:gd name="connsiteY18" fmla="*/ 736600 h 1130300"/>
                <a:gd name="connsiteX19" fmla="*/ 101600 w 1181093"/>
                <a:gd name="connsiteY19" fmla="*/ 787400 h 1130300"/>
                <a:gd name="connsiteX20" fmla="*/ 57150 w 1181093"/>
                <a:gd name="connsiteY20" fmla="*/ 781050 h 1130300"/>
                <a:gd name="connsiteX21" fmla="*/ 38100 w 1181093"/>
                <a:gd name="connsiteY21" fmla="*/ 819150 h 1130300"/>
                <a:gd name="connsiteX22" fmla="*/ 0 w 1181093"/>
                <a:gd name="connsiteY22" fmla="*/ 882650 h 1130300"/>
                <a:gd name="connsiteX23" fmla="*/ 19050 w 1181093"/>
                <a:gd name="connsiteY23" fmla="*/ 927100 h 1130300"/>
                <a:gd name="connsiteX24" fmla="*/ 25400 w 1181093"/>
                <a:gd name="connsiteY24" fmla="*/ 952500 h 1130300"/>
                <a:gd name="connsiteX25" fmla="*/ 63500 w 1181093"/>
                <a:gd name="connsiteY25" fmla="*/ 977900 h 1130300"/>
                <a:gd name="connsiteX26" fmla="*/ 95250 w 1181093"/>
                <a:gd name="connsiteY26" fmla="*/ 977900 h 1130300"/>
                <a:gd name="connsiteX27" fmla="*/ 114300 w 1181093"/>
                <a:gd name="connsiteY27" fmla="*/ 1016000 h 1130300"/>
                <a:gd name="connsiteX28" fmla="*/ 120650 w 1181093"/>
                <a:gd name="connsiteY28" fmla="*/ 1035050 h 1130300"/>
                <a:gd name="connsiteX29" fmla="*/ 107950 w 1181093"/>
                <a:gd name="connsiteY29" fmla="*/ 1073150 h 1130300"/>
                <a:gd name="connsiteX30" fmla="*/ 107950 w 1181093"/>
                <a:gd name="connsiteY30" fmla="*/ 1085850 h 1130300"/>
                <a:gd name="connsiteX31" fmla="*/ 146050 w 1181093"/>
                <a:gd name="connsiteY31" fmla="*/ 1130300 h 1130300"/>
                <a:gd name="connsiteX32" fmla="*/ 158750 w 1181093"/>
                <a:gd name="connsiteY32" fmla="*/ 1130300 h 1130300"/>
                <a:gd name="connsiteX33" fmla="*/ 196850 w 1181093"/>
                <a:gd name="connsiteY33" fmla="*/ 1085850 h 1130300"/>
                <a:gd name="connsiteX34" fmla="*/ 228600 w 1181093"/>
                <a:gd name="connsiteY34" fmla="*/ 1060450 h 1130300"/>
                <a:gd name="connsiteX35" fmla="*/ 260350 w 1181093"/>
                <a:gd name="connsiteY35" fmla="*/ 1041400 h 1130300"/>
                <a:gd name="connsiteX36" fmla="*/ 285750 w 1181093"/>
                <a:gd name="connsiteY36" fmla="*/ 1028700 h 1130300"/>
                <a:gd name="connsiteX37" fmla="*/ 285750 w 1181093"/>
                <a:gd name="connsiteY37" fmla="*/ 996950 h 1130300"/>
                <a:gd name="connsiteX38" fmla="*/ 349250 w 1181093"/>
                <a:gd name="connsiteY38" fmla="*/ 984250 h 1130300"/>
                <a:gd name="connsiteX39" fmla="*/ 393700 w 1181093"/>
                <a:gd name="connsiteY39" fmla="*/ 927100 h 1130300"/>
                <a:gd name="connsiteX40" fmla="*/ 488950 w 1181093"/>
                <a:gd name="connsiteY40" fmla="*/ 914400 h 1130300"/>
                <a:gd name="connsiteX41" fmla="*/ 533399 w 1181093"/>
                <a:gd name="connsiteY41" fmla="*/ 889000 h 1130300"/>
                <a:gd name="connsiteX42" fmla="*/ 565148 w 1181093"/>
                <a:gd name="connsiteY42" fmla="*/ 825500 h 1130300"/>
                <a:gd name="connsiteX43" fmla="*/ 609597 w 1181093"/>
                <a:gd name="connsiteY43" fmla="*/ 793750 h 1130300"/>
                <a:gd name="connsiteX44" fmla="*/ 666747 w 1181093"/>
                <a:gd name="connsiteY44" fmla="*/ 787400 h 1130300"/>
                <a:gd name="connsiteX45" fmla="*/ 685797 w 1181093"/>
                <a:gd name="connsiteY45" fmla="*/ 742950 h 1130300"/>
                <a:gd name="connsiteX46" fmla="*/ 761996 w 1181093"/>
                <a:gd name="connsiteY46" fmla="*/ 768350 h 1130300"/>
                <a:gd name="connsiteX47" fmla="*/ 800095 w 1181093"/>
                <a:gd name="connsiteY47" fmla="*/ 762000 h 1130300"/>
                <a:gd name="connsiteX48" fmla="*/ 812795 w 1181093"/>
                <a:gd name="connsiteY48" fmla="*/ 711200 h 1130300"/>
                <a:gd name="connsiteX49" fmla="*/ 863595 w 1181093"/>
                <a:gd name="connsiteY49" fmla="*/ 692150 h 1130300"/>
                <a:gd name="connsiteX50" fmla="*/ 888995 w 1181093"/>
                <a:gd name="connsiteY50" fmla="*/ 730250 h 1130300"/>
                <a:gd name="connsiteX51" fmla="*/ 920744 w 1181093"/>
                <a:gd name="connsiteY51" fmla="*/ 736600 h 1130300"/>
                <a:gd name="connsiteX52" fmla="*/ 971543 w 1181093"/>
                <a:gd name="connsiteY52" fmla="*/ 723900 h 1130300"/>
                <a:gd name="connsiteX53" fmla="*/ 984243 w 1181093"/>
                <a:gd name="connsiteY53" fmla="*/ 660400 h 1130300"/>
                <a:gd name="connsiteX54" fmla="*/ 1003293 w 1181093"/>
                <a:gd name="connsiteY54" fmla="*/ 666750 h 1130300"/>
                <a:gd name="connsiteX55" fmla="*/ 1041393 w 1181093"/>
                <a:gd name="connsiteY55" fmla="*/ 673100 h 1130300"/>
                <a:gd name="connsiteX56" fmla="*/ 1111243 w 1181093"/>
                <a:gd name="connsiteY56" fmla="*/ 685800 h 1130300"/>
                <a:gd name="connsiteX57" fmla="*/ 1181093 w 1181093"/>
                <a:gd name="connsiteY57" fmla="*/ 673100 h 1130300"/>
                <a:gd name="connsiteX0" fmla="*/ 387350 w 1183686"/>
                <a:gd name="connsiteY0" fmla="*/ 0 h 1130300"/>
                <a:gd name="connsiteX1" fmla="*/ 336550 w 1183686"/>
                <a:gd name="connsiteY1" fmla="*/ 57150 h 1130300"/>
                <a:gd name="connsiteX2" fmla="*/ 330200 w 1183686"/>
                <a:gd name="connsiteY2" fmla="*/ 95250 h 1130300"/>
                <a:gd name="connsiteX3" fmla="*/ 304800 w 1183686"/>
                <a:gd name="connsiteY3" fmla="*/ 114300 h 1130300"/>
                <a:gd name="connsiteX4" fmla="*/ 273050 w 1183686"/>
                <a:gd name="connsiteY4" fmla="*/ 165100 h 1130300"/>
                <a:gd name="connsiteX5" fmla="*/ 241300 w 1183686"/>
                <a:gd name="connsiteY5" fmla="*/ 222250 h 1130300"/>
                <a:gd name="connsiteX6" fmla="*/ 241300 w 1183686"/>
                <a:gd name="connsiteY6" fmla="*/ 254000 h 1130300"/>
                <a:gd name="connsiteX7" fmla="*/ 241300 w 1183686"/>
                <a:gd name="connsiteY7" fmla="*/ 279400 h 1130300"/>
                <a:gd name="connsiteX8" fmla="*/ 260350 w 1183686"/>
                <a:gd name="connsiteY8" fmla="*/ 292100 h 1130300"/>
                <a:gd name="connsiteX9" fmla="*/ 279400 w 1183686"/>
                <a:gd name="connsiteY9" fmla="*/ 292100 h 1130300"/>
                <a:gd name="connsiteX10" fmla="*/ 285750 w 1183686"/>
                <a:gd name="connsiteY10" fmla="*/ 355600 h 1130300"/>
                <a:gd name="connsiteX11" fmla="*/ 285750 w 1183686"/>
                <a:gd name="connsiteY11" fmla="*/ 387350 h 1130300"/>
                <a:gd name="connsiteX12" fmla="*/ 285750 w 1183686"/>
                <a:gd name="connsiteY12" fmla="*/ 431800 h 1130300"/>
                <a:gd name="connsiteX13" fmla="*/ 266700 w 1183686"/>
                <a:gd name="connsiteY13" fmla="*/ 514350 h 1130300"/>
                <a:gd name="connsiteX14" fmla="*/ 247650 w 1183686"/>
                <a:gd name="connsiteY14" fmla="*/ 590550 h 1130300"/>
                <a:gd name="connsiteX15" fmla="*/ 234950 w 1183686"/>
                <a:gd name="connsiteY15" fmla="*/ 660400 h 1130300"/>
                <a:gd name="connsiteX16" fmla="*/ 222250 w 1183686"/>
                <a:gd name="connsiteY16" fmla="*/ 692150 h 1130300"/>
                <a:gd name="connsiteX17" fmla="*/ 158750 w 1183686"/>
                <a:gd name="connsiteY17" fmla="*/ 717550 h 1130300"/>
                <a:gd name="connsiteX18" fmla="*/ 120650 w 1183686"/>
                <a:gd name="connsiteY18" fmla="*/ 736600 h 1130300"/>
                <a:gd name="connsiteX19" fmla="*/ 101600 w 1183686"/>
                <a:gd name="connsiteY19" fmla="*/ 787400 h 1130300"/>
                <a:gd name="connsiteX20" fmla="*/ 57150 w 1183686"/>
                <a:gd name="connsiteY20" fmla="*/ 781050 h 1130300"/>
                <a:gd name="connsiteX21" fmla="*/ 38100 w 1183686"/>
                <a:gd name="connsiteY21" fmla="*/ 819150 h 1130300"/>
                <a:gd name="connsiteX22" fmla="*/ 0 w 1183686"/>
                <a:gd name="connsiteY22" fmla="*/ 882650 h 1130300"/>
                <a:gd name="connsiteX23" fmla="*/ 19050 w 1183686"/>
                <a:gd name="connsiteY23" fmla="*/ 927100 h 1130300"/>
                <a:gd name="connsiteX24" fmla="*/ 25400 w 1183686"/>
                <a:gd name="connsiteY24" fmla="*/ 952500 h 1130300"/>
                <a:gd name="connsiteX25" fmla="*/ 63500 w 1183686"/>
                <a:gd name="connsiteY25" fmla="*/ 977900 h 1130300"/>
                <a:gd name="connsiteX26" fmla="*/ 95250 w 1183686"/>
                <a:gd name="connsiteY26" fmla="*/ 977900 h 1130300"/>
                <a:gd name="connsiteX27" fmla="*/ 114300 w 1183686"/>
                <a:gd name="connsiteY27" fmla="*/ 1016000 h 1130300"/>
                <a:gd name="connsiteX28" fmla="*/ 120650 w 1183686"/>
                <a:gd name="connsiteY28" fmla="*/ 1035050 h 1130300"/>
                <a:gd name="connsiteX29" fmla="*/ 107950 w 1183686"/>
                <a:gd name="connsiteY29" fmla="*/ 1073150 h 1130300"/>
                <a:gd name="connsiteX30" fmla="*/ 107950 w 1183686"/>
                <a:gd name="connsiteY30" fmla="*/ 1085850 h 1130300"/>
                <a:gd name="connsiteX31" fmla="*/ 146050 w 1183686"/>
                <a:gd name="connsiteY31" fmla="*/ 1130300 h 1130300"/>
                <a:gd name="connsiteX32" fmla="*/ 158750 w 1183686"/>
                <a:gd name="connsiteY32" fmla="*/ 1130300 h 1130300"/>
                <a:gd name="connsiteX33" fmla="*/ 196850 w 1183686"/>
                <a:gd name="connsiteY33" fmla="*/ 1085850 h 1130300"/>
                <a:gd name="connsiteX34" fmla="*/ 228600 w 1183686"/>
                <a:gd name="connsiteY34" fmla="*/ 1060450 h 1130300"/>
                <a:gd name="connsiteX35" fmla="*/ 260350 w 1183686"/>
                <a:gd name="connsiteY35" fmla="*/ 1041400 h 1130300"/>
                <a:gd name="connsiteX36" fmla="*/ 285750 w 1183686"/>
                <a:gd name="connsiteY36" fmla="*/ 1028700 h 1130300"/>
                <a:gd name="connsiteX37" fmla="*/ 285750 w 1183686"/>
                <a:gd name="connsiteY37" fmla="*/ 996950 h 1130300"/>
                <a:gd name="connsiteX38" fmla="*/ 349250 w 1183686"/>
                <a:gd name="connsiteY38" fmla="*/ 984250 h 1130300"/>
                <a:gd name="connsiteX39" fmla="*/ 393700 w 1183686"/>
                <a:gd name="connsiteY39" fmla="*/ 927100 h 1130300"/>
                <a:gd name="connsiteX40" fmla="*/ 488950 w 1183686"/>
                <a:gd name="connsiteY40" fmla="*/ 914400 h 1130300"/>
                <a:gd name="connsiteX41" fmla="*/ 533399 w 1183686"/>
                <a:gd name="connsiteY41" fmla="*/ 889000 h 1130300"/>
                <a:gd name="connsiteX42" fmla="*/ 565148 w 1183686"/>
                <a:gd name="connsiteY42" fmla="*/ 825500 h 1130300"/>
                <a:gd name="connsiteX43" fmla="*/ 609597 w 1183686"/>
                <a:gd name="connsiteY43" fmla="*/ 793750 h 1130300"/>
                <a:gd name="connsiteX44" fmla="*/ 666747 w 1183686"/>
                <a:gd name="connsiteY44" fmla="*/ 787400 h 1130300"/>
                <a:gd name="connsiteX45" fmla="*/ 685797 w 1183686"/>
                <a:gd name="connsiteY45" fmla="*/ 742950 h 1130300"/>
                <a:gd name="connsiteX46" fmla="*/ 761996 w 1183686"/>
                <a:gd name="connsiteY46" fmla="*/ 768350 h 1130300"/>
                <a:gd name="connsiteX47" fmla="*/ 800095 w 1183686"/>
                <a:gd name="connsiteY47" fmla="*/ 762000 h 1130300"/>
                <a:gd name="connsiteX48" fmla="*/ 812795 w 1183686"/>
                <a:gd name="connsiteY48" fmla="*/ 711200 h 1130300"/>
                <a:gd name="connsiteX49" fmla="*/ 863595 w 1183686"/>
                <a:gd name="connsiteY49" fmla="*/ 692150 h 1130300"/>
                <a:gd name="connsiteX50" fmla="*/ 888995 w 1183686"/>
                <a:gd name="connsiteY50" fmla="*/ 730250 h 1130300"/>
                <a:gd name="connsiteX51" fmla="*/ 920744 w 1183686"/>
                <a:gd name="connsiteY51" fmla="*/ 736600 h 1130300"/>
                <a:gd name="connsiteX52" fmla="*/ 971543 w 1183686"/>
                <a:gd name="connsiteY52" fmla="*/ 723900 h 1130300"/>
                <a:gd name="connsiteX53" fmla="*/ 984243 w 1183686"/>
                <a:gd name="connsiteY53" fmla="*/ 660400 h 1130300"/>
                <a:gd name="connsiteX54" fmla="*/ 1003293 w 1183686"/>
                <a:gd name="connsiteY54" fmla="*/ 666750 h 1130300"/>
                <a:gd name="connsiteX55" fmla="*/ 1041393 w 1183686"/>
                <a:gd name="connsiteY55" fmla="*/ 673100 h 1130300"/>
                <a:gd name="connsiteX56" fmla="*/ 1111243 w 1183686"/>
                <a:gd name="connsiteY56" fmla="*/ 685800 h 1130300"/>
                <a:gd name="connsiteX57" fmla="*/ 1181093 w 1183686"/>
                <a:gd name="connsiteY57" fmla="*/ 673100 h 1130300"/>
                <a:gd name="connsiteX58" fmla="*/ 1168393 w 1183686"/>
                <a:gd name="connsiteY58" fmla="*/ 673100 h 1130300"/>
                <a:gd name="connsiteX0" fmla="*/ 387350 w 1225676"/>
                <a:gd name="connsiteY0" fmla="*/ 0 h 1130300"/>
                <a:gd name="connsiteX1" fmla="*/ 336550 w 1225676"/>
                <a:gd name="connsiteY1" fmla="*/ 57150 h 1130300"/>
                <a:gd name="connsiteX2" fmla="*/ 330200 w 1225676"/>
                <a:gd name="connsiteY2" fmla="*/ 95250 h 1130300"/>
                <a:gd name="connsiteX3" fmla="*/ 304800 w 1225676"/>
                <a:gd name="connsiteY3" fmla="*/ 114300 h 1130300"/>
                <a:gd name="connsiteX4" fmla="*/ 273050 w 1225676"/>
                <a:gd name="connsiteY4" fmla="*/ 165100 h 1130300"/>
                <a:gd name="connsiteX5" fmla="*/ 241300 w 1225676"/>
                <a:gd name="connsiteY5" fmla="*/ 222250 h 1130300"/>
                <a:gd name="connsiteX6" fmla="*/ 241300 w 1225676"/>
                <a:gd name="connsiteY6" fmla="*/ 254000 h 1130300"/>
                <a:gd name="connsiteX7" fmla="*/ 241300 w 1225676"/>
                <a:gd name="connsiteY7" fmla="*/ 279400 h 1130300"/>
                <a:gd name="connsiteX8" fmla="*/ 260350 w 1225676"/>
                <a:gd name="connsiteY8" fmla="*/ 292100 h 1130300"/>
                <a:gd name="connsiteX9" fmla="*/ 279400 w 1225676"/>
                <a:gd name="connsiteY9" fmla="*/ 292100 h 1130300"/>
                <a:gd name="connsiteX10" fmla="*/ 285750 w 1225676"/>
                <a:gd name="connsiteY10" fmla="*/ 355600 h 1130300"/>
                <a:gd name="connsiteX11" fmla="*/ 285750 w 1225676"/>
                <a:gd name="connsiteY11" fmla="*/ 387350 h 1130300"/>
                <a:gd name="connsiteX12" fmla="*/ 285750 w 1225676"/>
                <a:gd name="connsiteY12" fmla="*/ 431800 h 1130300"/>
                <a:gd name="connsiteX13" fmla="*/ 266700 w 1225676"/>
                <a:gd name="connsiteY13" fmla="*/ 514350 h 1130300"/>
                <a:gd name="connsiteX14" fmla="*/ 247650 w 1225676"/>
                <a:gd name="connsiteY14" fmla="*/ 590550 h 1130300"/>
                <a:gd name="connsiteX15" fmla="*/ 234950 w 1225676"/>
                <a:gd name="connsiteY15" fmla="*/ 660400 h 1130300"/>
                <a:gd name="connsiteX16" fmla="*/ 222250 w 1225676"/>
                <a:gd name="connsiteY16" fmla="*/ 692150 h 1130300"/>
                <a:gd name="connsiteX17" fmla="*/ 158750 w 1225676"/>
                <a:gd name="connsiteY17" fmla="*/ 717550 h 1130300"/>
                <a:gd name="connsiteX18" fmla="*/ 120650 w 1225676"/>
                <a:gd name="connsiteY18" fmla="*/ 736600 h 1130300"/>
                <a:gd name="connsiteX19" fmla="*/ 101600 w 1225676"/>
                <a:gd name="connsiteY19" fmla="*/ 787400 h 1130300"/>
                <a:gd name="connsiteX20" fmla="*/ 57150 w 1225676"/>
                <a:gd name="connsiteY20" fmla="*/ 781050 h 1130300"/>
                <a:gd name="connsiteX21" fmla="*/ 38100 w 1225676"/>
                <a:gd name="connsiteY21" fmla="*/ 819150 h 1130300"/>
                <a:gd name="connsiteX22" fmla="*/ 0 w 1225676"/>
                <a:gd name="connsiteY22" fmla="*/ 882650 h 1130300"/>
                <a:gd name="connsiteX23" fmla="*/ 19050 w 1225676"/>
                <a:gd name="connsiteY23" fmla="*/ 927100 h 1130300"/>
                <a:gd name="connsiteX24" fmla="*/ 25400 w 1225676"/>
                <a:gd name="connsiteY24" fmla="*/ 952500 h 1130300"/>
                <a:gd name="connsiteX25" fmla="*/ 63500 w 1225676"/>
                <a:gd name="connsiteY25" fmla="*/ 977900 h 1130300"/>
                <a:gd name="connsiteX26" fmla="*/ 95250 w 1225676"/>
                <a:gd name="connsiteY26" fmla="*/ 977900 h 1130300"/>
                <a:gd name="connsiteX27" fmla="*/ 114300 w 1225676"/>
                <a:gd name="connsiteY27" fmla="*/ 1016000 h 1130300"/>
                <a:gd name="connsiteX28" fmla="*/ 120650 w 1225676"/>
                <a:gd name="connsiteY28" fmla="*/ 1035050 h 1130300"/>
                <a:gd name="connsiteX29" fmla="*/ 107950 w 1225676"/>
                <a:gd name="connsiteY29" fmla="*/ 1073150 h 1130300"/>
                <a:gd name="connsiteX30" fmla="*/ 107950 w 1225676"/>
                <a:gd name="connsiteY30" fmla="*/ 1085850 h 1130300"/>
                <a:gd name="connsiteX31" fmla="*/ 146050 w 1225676"/>
                <a:gd name="connsiteY31" fmla="*/ 1130300 h 1130300"/>
                <a:gd name="connsiteX32" fmla="*/ 158750 w 1225676"/>
                <a:gd name="connsiteY32" fmla="*/ 1130300 h 1130300"/>
                <a:gd name="connsiteX33" fmla="*/ 196850 w 1225676"/>
                <a:gd name="connsiteY33" fmla="*/ 1085850 h 1130300"/>
                <a:gd name="connsiteX34" fmla="*/ 228600 w 1225676"/>
                <a:gd name="connsiteY34" fmla="*/ 1060450 h 1130300"/>
                <a:gd name="connsiteX35" fmla="*/ 260350 w 1225676"/>
                <a:gd name="connsiteY35" fmla="*/ 1041400 h 1130300"/>
                <a:gd name="connsiteX36" fmla="*/ 285750 w 1225676"/>
                <a:gd name="connsiteY36" fmla="*/ 1028700 h 1130300"/>
                <a:gd name="connsiteX37" fmla="*/ 285750 w 1225676"/>
                <a:gd name="connsiteY37" fmla="*/ 996950 h 1130300"/>
                <a:gd name="connsiteX38" fmla="*/ 349250 w 1225676"/>
                <a:gd name="connsiteY38" fmla="*/ 984250 h 1130300"/>
                <a:gd name="connsiteX39" fmla="*/ 393700 w 1225676"/>
                <a:gd name="connsiteY39" fmla="*/ 927100 h 1130300"/>
                <a:gd name="connsiteX40" fmla="*/ 488950 w 1225676"/>
                <a:gd name="connsiteY40" fmla="*/ 914400 h 1130300"/>
                <a:gd name="connsiteX41" fmla="*/ 533399 w 1225676"/>
                <a:gd name="connsiteY41" fmla="*/ 889000 h 1130300"/>
                <a:gd name="connsiteX42" fmla="*/ 565148 w 1225676"/>
                <a:gd name="connsiteY42" fmla="*/ 825500 h 1130300"/>
                <a:gd name="connsiteX43" fmla="*/ 609597 w 1225676"/>
                <a:gd name="connsiteY43" fmla="*/ 793750 h 1130300"/>
                <a:gd name="connsiteX44" fmla="*/ 666747 w 1225676"/>
                <a:gd name="connsiteY44" fmla="*/ 787400 h 1130300"/>
                <a:gd name="connsiteX45" fmla="*/ 685797 w 1225676"/>
                <a:gd name="connsiteY45" fmla="*/ 742950 h 1130300"/>
                <a:gd name="connsiteX46" fmla="*/ 761996 w 1225676"/>
                <a:gd name="connsiteY46" fmla="*/ 768350 h 1130300"/>
                <a:gd name="connsiteX47" fmla="*/ 800095 w 1225676"/>
                <a:gd name="connsiteY47" fmla="*/ 762000 h 1130300"/>
                <a:gd name="connsiteX48" fmla="*/ 812795 w 1225676"/>
                <a:gd name="connsiteY48" fmla="*/ 711200 h 1130300"/>
                <a:gd name="connsiteX49" fmla="*/ 863595 w 1225676"/>
                <a:gd name="connsiteY49" fmla="*/ 692150 h 1130300"/>
                <a:gd name="connsiteX50" fmla="*/ 888995 w 1225676"/>
                <a:gd name="connsiteY50" fmla="*/ 730250 h 1130300"/>
                <a:gd name="connsiteX51" fmla="*/ 920744 w 1225676"/>
                <a:gd name="connsiteY51" fmla="*/ 736600 h 1130300"/>
                <a:gd name="connsiteX52" fmla="*/ 971543 w 1225676"/>
                <a:gd name="connsiteY52" fmla="*/ 723900 h 1130300"/>
                <a:gd name="connsiteX53" fmla="*/ 984243 w 1225676"/>
                <a:gd name="connsiteY53" fmla="*/ 660400 h 1130300"/>
                <a:gd name="connsiteX54" fmla="*/ 1003293 w 1225676"/>
                <a:gd name="connsiteY54" fmla="*/ 666750 h 1130300"/>
                <a:gd name="connsiteX55" fmla="*/ 1041393 w 1225676"/>
                <a:gd name="connsiteY55" fmla="*/ 673100 h 1130300"/>
                <a:gd name="connsiteX56" fmla="*/ 1111243 w 1225676"/>
                <a:gd name="connsiteY56" fmla="*/ 685800 h 1130300"/>
                <a:gd name="connsiteX57" fmla="*/ 1181093 w 1225676"/>
                <a:gd name="connsiteY57" fmla="*/ 673100 h 1130300"/>
                <a:gd name="connsiteX58" fmla="*/ 1225543 w 1225676"/>
                <a:gd name="connsiteY58" fmla="*/ 673100 h 1130300"/>
                <a:gd name="connsiteX0" fmla="*/ 387350 w 1238242"/>
                <a:gd name="connsiteY0" fmla="*/ 0 h 1130300"/>
                <a:gd name="connsiteX1" fmla="*/ 336550 w 1238242"/>
                <a:gd name="connsiteY1" fmla="*/ 57150 h 1130300"/>
                <a:gd name="connsiteX2" fmla="*/ 330200 w 1238242"/>
                <a:gd name="connsiteY2" fmla="*/ 95250 h 1130300"/>
                <a:gd name="connsiteX3" fmla="*/ 304800 w 1238242"/>
                <a:gd name="connsiteY3" fmla="*/ 114300 h 1130300"/>
                <a:gd name="connsiteX4" fmla="*/ 273050 w 1238242"/>
                <a:gd name="connsiteY4" fmla="*/ 165100 h 1130300"/>
                <a:gd name="connsiteX5" fmla="*/ 241300 w 1238242"/>
                <a:gd name="connsiteY5" fmla="*/ 222250 h 1130300"/>
                <a:gd name="connsiteX6" fmla="*/ 241300 w 1238242"/>
                <a:gd name="connsiteY6" fmla="*/ 254000 h 1130300"/>
                <a:gd name="connsiteX7" fmla="*/ 241300 w 1238242"/>
                <a:gd name="connsiteY7" fmla="*/ 279400 h 1130300"/>
                <a:gd name="connsiteX8" fmla="*/ 260350 w 1238242"/>
                <a:gd name="connsiteY8" fmla="*/ 292100 h 1130300"/>
                <a:gd name="connsiteX9" fmla="*/ 279400 w 1238242"/>
                <a:gd name="connsiteY9" fmla="*/ 292100 h 1130300"/>
                <a:gd name="connsiteX10" fmla="*/ 285750 w 1238242"/>
                <a:gd name="connsiteY10" fmla="*/ 355600 h 1130300"/>
                <a:gd name="connsiteX11" fmla="*/ 285750 w 1238242"/>
                <a:gd name="connsiteY11" fmla="*/ 387350 h 1130300"/>
                <a:gd name="connsiteX12" fmla="*/ 285750 w 1238242"/>
                <a:gd name="connsiteY12" fmla="*/ 431800 h 1130300"/>
                <a:gd name="connsiteX13" fmla="*/ 266700 w 1238242"/>
                <a:gd name="connsiteY13" fmla="*/ 514350 h 1130300"/>
                <a:gd name="connsiteX14" fmla="*/ 247650 w 1238242"/>
                <a:gd name="connsiteY14" fmla="*/ 590550 h 1130300"/>
                <a:gd name="connsiteX15" fmla="*/ 234950 w 1238242"/>
                <a:gd name="connsiteY15" fmla="*/ 660400 h 1130300"/>
                <a:gd name="connsiteX16" fmla="*/ 222250 w 1238242"/>
                <a:gd name="connsiteY16" fmla="*/ 692150 h 1130300"/>
                <a:gd name="connsiteX17" fmla="*/ 158750 w 1238242"/>
                <a:gd name="connsiteY17" fmla="*/ 717550 h 1130300"/>
                <a:gd name="connsiteX18" fmla="*/ 120650 w 1238242"/>
                <a:gd name="connsiteY18" fmla="*/ 736600 h 1130300"/>
                <a:gd name="connsiteX19" fmla="*/ 101600 w 1238242"/>
                <a:gd name="connsiteY19" fmla="*/ 787400 h 1130300"/>
                <a:gd name="connsiteX20" fmla="*/ 57150 w 1238242"/>
                <a:gd name="connsiteY20" fmla="*/ 781050 h 1130300"/>
                <a:gd name="connsiteX21" fmla="*/ 38100 w 1238242"/>
                <a:gd name="connsiteY21" fmla="*/ 819150 h 1130300"/>
                <a:gd name="connsiteX22" fmla="*/ 0 w 1238242"/>
                <a:gd name="connsiteY22" fmla="*/ 882650 h 1130300"/>
                <a:gd name="connsiteX23" fmla="*/ 19050 w 1238242"/>
                <a:gd name="connsiteY23" fmla="*/ 927100 h 1130300"/>
                <a:gd name="connsiteX24" fmla="*/ 25400 w 1238242"/>
                <a:gd name="connsiteY24" fmla="*/ 952500 h 1130300"/>
                <a:gd name="connsiteX25" fmla="*/ 63500 w 1238242"/>
                <a:gd name="connsiteY25" fmla="*/ 977900 h 1130300"/>
                <a:gd name="connsiteX26" fmla="*/ 95250 w 1238242"/>
                <a:gd name="connsiteY26" fmla="*/ 977900 h 1130300"/>
                <a:gd name="connsiteX27" fmla="*/ 114300 w 1238242"/>
                <a:gd name="connsiteY27" fmla="*/ 1016000 h 1130300"/>
                <a:gd name="connsiteX28" fmla="*/ 120650 w 1238242"/>
                <a:gd name="connsiteY28" fmla="*/ 1035050 h 1130300"/>
                <a:gd name="connsiteX29" fmla="*/ 107950 w 1238242"/>
                <a:gd name="connsiteY29" fmla="*/ 1073150 h 1130300"/>
                <a:gd name="connsiteX30" fmla="*/ 107950 w 1238242"/>
                <a:gd name="connsiteY30" fmla="*/ 1085850 h 1130300"/>
                <a:gd name="connsiteX31" fmla="*/ 146050 w 1238242"/>
                <a:gd name="connsiteY31" fmla="*/ 1130300 h 1130300"/>
                <a:gd name="connsiteX32" fmla="*/ 158750 w 1238242"/>
                <a:gd name="connsiteY32" fmla="*/ 1130300 h 1130300"/>
                <a:gd name="connsiteX33" fmla="*/ 196850 w 1238242"/>
                <a:gd name="connsiteY33" fmla="*/ 1085850 h 1130300"/>
                <a:gd name="connsiteX34" fmla="*/ 228600 w 1238242"/>
                <a:gd name="connsiteY34" fmla="*/ 1060450 h 1130300"/>
                <a:gd name="connsiteX35" fmla="*/ 260350 w 1238242"/>
                <a:gd name="connsiteY35" fmla="*/ 1041400 h 1130300"/>
                <a:gd name="connsiteX36" fmla="*/ 285750 w 1238242"/>
                <a:gd name="connsiteY36" fmla="*/ 1028700 h 1130300"/>
                <a:gd name="connsiteX37" fmla="*/ 285750 w 1238242"/>
                <a:gd name="connsiteY37" fmla="*/ 996950 h 1130300"/>
                <a:gd name="connsiteX38" fmla="*/ 349250 w 1238242"/>
                <a:gd name="connsiteY38" fmla="*/ 984250 h 1130300"/>
                <a:gd name="connsiteX39" fmla="*/ 393700 w 1238242"/>
                <a:gd name="connsiteY39" fmla="*/ 927100 h 1130300"/>
                <a:gd name="connsiteX40" fmla="*/ 488950 w 1238242"/>
                <a:gd name="connsiteY40" fmla="*/ 914400 h 1130300"/>
                <a:gd name="connsiteX41" fmla="*/ 533399 w 1238242"/>
                <a:gd name="connsiteY41" fmla="*/ 889000 h 1130300"/>
                <a:gd name="connsiteX42" fmla="*/ 565148 w 1238242"/>
                <a:gd name="connsiteY42" fmla="*/ 825500 h 1130300"/>
                <a:gd name="connsiteX43" fmla="*/ 609597 w 1238242"/>
                <a:gd name="connsiteY43" fmla="*/ 793750 h 1130300"/>
                <a:gd name="connsiteX44" fmla="*/ 666747 w 1238242"/>
                <a:gd name="connsiteY44" fmla="*/ 787400 h 1130300"/>
                <a:gd name="connsiteX45" fmla="*/ 685797 w 1238242"/>
                <a:gd name="connsiteY45" fmla="*/ 742950 h 1130300"/>
                <a:gd name="connsiteX46" fmla="*/ 761996 w 1238242"/>
                <a:gd name="connsiteY46" fmla="*/ 768350 h 1130300"/>
                <a:gd name="connsiteX47" fmla="*/ 800095 w 1238242"/>
                <a:gd name="connsiteY47" fmla="*/ 762000 h 1130300"/>
                <a:gd name="connsiteX48" fmla="*/ 812795 w 1238242"/>
                <a:gd name="connsiteY48" fmla="*/ 711200 h 1130300"/>
                <a:gd name="connsiteX49" fmla="*/ 863595 w 1238242"/>
                <a:gd name="connsiteY49" fmla="*/ 692150 h 1130300"/>
                <a:gd name="connsiteX50" fmla="*/ 888995 w 1238242"/>
                <a:gd name="connsiteY50" fmla="*/ 730250 h 1130300"/>
                <a:gd name="connsiteX51" fmla="*/ 920744 w 1238242"/>
                <a:gd name="connsiteY51" fmla="*/ 736600 h 1130300"/>
                <a:gd name="connsiteX52" fmla="*/ 971543 w 1238242"/>
                <a:gd name="connsiteY52" fmla="*/ 723900 h 1130300"/>
                <a:gd name="connsiteX53" fmla="*/ 984243 w 1238242"/>
                <a:gd name="connsiteY53" fmla="*/ 660400 h 1130300"/>
                <a:gd name="connsiteX54" fmla="*/ 1003293 w 1238242"/>
                <a:gd name="connsiteY54" fmla="*/ 666750 h 1130300"/>
                <a:gd name="connsiteX55" fmla="*/ 1041393 w 1238242"/>
                <a:gd name="connsiteY55" fmla="*/ 673100 h 1130300"/>
                <a:gd name="connsiteX56" fmla="*/ 1111243 w 1238242"/>
                <a:gd name="connsiteY56" fmla="*/ 685800 h 1130300"/>
                <a:gd name="connsiteX57" fmla="*/ 1181093 w 1238242"/>
                <a:gd name="connsiteY57" fmla="*/ 673100 h 1130300"/>
                <a:gd name="connsiteX58" fmla="*/ 1225543 w 1238242"/>
                <a:gd name="connsiteY58" fmla="*/ 673100 h 1130300"/>
                <a:gd name="connsiteX59" fmla="*/ 1238242 w 1238242"/>
                <a:gd name="connsiteY59" fmla="*/ 666750 h 1130300"/>
                <a:gd name="connsiteX0" fmla="*/ 387350 w 1269992"/>
                <a:gd name="connsiteY0" fmla="*/ 0 h 1130300"/>
                <a:gd name="connsiteX1" fmla="*/ 336550 w 1269992"/>
                <a:gd name="connsiteY1" fmla="*/ 57150 h 1130300"/>
                <a:gd name="connsiteX2" fmla="*/ 330200 w 1269992"/>
                <a:gd name="connsiteY2" fmla="*/ 95250 h 1130300"/>
                <a:gd name="connsiteX3" fmla="*/ 304800 w 1269992"/>
                <a:gd name="connsiteY3" fmla="*/ 114300 h 1130300"/>
                <a:gd name="connsiteX4" fmla="*/ 273050 w 1269992"/>
                <a:gd name="connsiteY4" fmla="*/ 165100 h 1130300"/>
                <a:gd name="connsiteX5" fmla="*/ 241300 w 1269992"/>
                <a:gd name="connsiteY5" fmla="*/ 222250 h 1130300"/>
                <a:gd name="connsiteX6" fmla="*/ 241300 w 1269992"/>
                <a:gd name="connsiteY6" fmla="*/ 254000 h 1130300"/>
                <a:gd name="connsiteX7" fmla="*/ 241300 w 1269992"/>
                <a:gd name="connsiteY7" fmla="*/ 279400 h 1130300"/>
                <a:gd name="connsiteX8" fmla="*/ 260350 w 1269992"/>
                <a:gd name="connsiteY8" fmla="*/ 292100 h 1130300"/>
                <a:gd name="connsiteX9" fmla="*/ 279400 w 1269992"/>
                <a:gd name="connsiteY9" fmla="*/ 292100 h 1130300"/>
                <a:gd name="connsiteX10" fmla="*/ 285750 w 1269992"/>
                <a:gd name="connsiteY10" fmla="*/ 355600 h 1130300"/>
                <a:gd name="connsiteX11" fmla="*/ 285750 w 1269992"/>
                <a:gd name="connsiteY11" fmla="*/ 387350 h 1130300"/>
                <a:gd name="connsiteX12" fmla="*/ 285750 w 1269992"/>
                <a:gd name="connsiteY12" fmla="*/ 431800 h 1130300"/>
                <a:gd name="connsiteX13" fmla="*/ 266700 w 1269992"/>
                <a:gd name="connsiteY13" fmla="*/ 514350 h 1130300"/>
                <a:gd name="connsiteX14" fmla="*/ 247650 w 1269992"/>
                <a:gd name="connsiteY14" fmla="*/ 590550 h 1130300"/>
                <a:gd name="connsiteX15" fmla="*/ 234950 w 1269992"/>
                <a:gd name="connsiteY15" fmla="*/ 660400 h 1130300"/>
                <a:gd name="connsiteX16" fmla="*/ 222250 w 1269992"/>
                <a:gd name="connsiteY16" fmla="*/ 692150 h 1130300"/>
                <a:gd name="connsiteX17" fmla="*/ 158750 w 1269992"/>
                <a:gd name="connsiteY17" fmla="*/ 717550 h 1130300"/>
                <a:gd name="connsiteX18" fmla="*/ 120650 w 1269992"/>
                <a:gd name="connsiteY18" fmla="*/ 736600 h 1130300"/>
                <a:gd name="connsiteX19" fmla="*/ 101600 w 1269992"/>
                <a:gd name="connsiteY19" fmla="*/ 787400 h 1130300"/>
                <a:gd name="connsiteX20" fmla="*/ 57150 w 1269992"/>
                <a:gd name="connsiteY20" fmla="*/ 781050 h 1130300"/>
                <a:gd name="connsiteX21" fmla="*/ 38100 w 1269992"/>
                <a:gd name="connsiteY21" fmla="*/ 819150 h 1130300"/>
                <a:gd name="connsiteX22" fmla="*/ 0 w 1269992"/>
                <a:gd name="connsiteY22" fmla="*/ 882650 h 1130300"/>
                <a:gd name="connsiteX23" fmla="*/ 19050 w 1269992"/>
                <a:gd name="connsiteY23" fmla="*/ 927100 h 1130300"/>
                <a:gd name="connsiteX24" fmla="*/ 25400 w 1269992"/>
                <a:gd name="connsiteY24" fmla="*/ 952500 h 1130300"/>
                <a:gd name="connsiteX25" fmla="*/ 63500 w 1269992"/>
                <a:gd name="connsiteY25" fmla="*/ 977900 h 1130300"/>
                <a:gd name="connsiteX26" fmla="*/ 95250 w 1269992"/>
                <a:gd name="connsiteY26" fmla="*/ 977900 h 1130300"/>
                <a:gd name="connsiteX27" fmla="*/ 114300 w 1269992"/>
                <a:gd name="connsiteY27" fmla="*/ 1016000 h 1130300"/>
                <a:gd name="connsiteX28" fmla="*/ 120650 w 1269992"/>
                <a:gd name="connsiteY28" fmla="*/ 1035050 h 1130300"/>
                <a:gd name="connsiteX29" fmla="*/ 107950 w 1269992"/>
                <a:gd name="connsiteY29" fmla="*/ 1073150 h 1130300"/>
                <a:gd name="connsiteX30" fmla="*/ 107950 w 1269992"/>
                <a:gd name="connsiteY30" fmla="*/ 1085850 h 1130300"/>
                <a:gd name="connsiteX31" fmla="*/ 146050 w 1269992"/>
                <a:gd name="connsiteY31" fmla="*/ 1130300 h 1130300"/>
                <a:gd name="connsiteX32" fmla="*/ 158750 w 1269992"/>
                <a:gd name="connsiteY32" fmla="*/ 1130300 h 1130300"/>
                <a:gd name="connsiteX33" fmla="*/ 196850 w 1269992"/>
                <a:gd name="connsiteY33" fmla="*/ 1085850 h 1130300"/>
                <a:gd name="connsiteX34" fmla="*/ 228600 w 1269992"/>
                <a:gd name="connsiteY34" fmla="*/ 1060450 h 1130300"/>
                <a:gd name="connsiteX35" fmla="*/ 260350 w 1269992"/>
                <a:gd name="connsiteY35" fmla="*/ 1041400 h 1130300"/>
                <a:gd name="connsiteX36" fmla="*/ 285750 w 1269992"/>
                <a:gd name="connsiteY36" fmla="*/ 1028700 h 1130300"/>
                <a:gd name="connsiteX37" fmla="*/ 285750 w 1269992"/>
                <a:gd name="connsiteY37" fmla="*/ 996950 h 1130300"/>
                <a:gd name="connsiteX38" fmla="*/ 349250 w 1269992"/>
                <a:gd name="connsiteY38" fmla="*/ 984250 h 1130300"/>
                <a:gd name="connsiteX39" fmla="*/ 393700 w 1269992"/>
                <a:gd name="connsiteY39" fmla="*/ 927100 h 1130300"/>
                <a:gd name="connsiteX40" fmla="*/ 488950 w 1269992"/>
                <a:gd name="connsiteY40" fmla="*/ 914400 h 1130300"/>
                <a:gd name="connsiteX41" fmla="*/ 533399 w 1269992"/>
                <a:gd name="connsiteY41" fmla="*/ 889000 h 1130300"/>
                <a:gd name="connsiteX42" fmla="*/ 565148 w 1269992"/>
                <a:gd name="connsiteY42" fmla="*/ 825500 h 1130300"/>
                <a:gd name="connsiteX43" fmla="*/ 609597 w 1269992"/>
                <a:gd name="connsiteY43" fmla="*/ 793750 h 1130300"/>
                <a:gd name="connsiteX44" fmla="*/ 666747 w 1269992"/>
                <a:gd name="connsiteY44" fmla="*/ 787400 h 1130300"/>
                <a:gd name="connsiteX45" fmla="*/ 685797 w 1269992"/>
                <a:gd name="connsiteY45" fmla="*/ 742950 h 1130300"/>
                <a:gd name="connsiteX46" fmla="*/ 761996 w 1269992"/>
                <a:gd name="connsiteY46" fmla="*/ 768350 h 1130300"/>
                <a:gd name="connsiteX47" fmla="*/ 800095 w 1269992"/>
                <a:gd name="connsiteY47" fmla="*/ 762000 h 1130300"/>
                <a:gd name="connsiteX48" fmla="*/ 812795 w 1269992"/>
                <a:gd name="connsiteY48" fmla="*/ 711200 h 1130300"/>
                <a:gd name="connsiteX49" fmla="*/ 863595 w 1269992"/>
                <a:gd name="connsiteY49" fmla="*/ 692150 h 1130300"/>
                <a:gd name="connsiteX50" fmla="*/ 888995 w 1269992"/>
                <a:gd name="connsiteY50" fmla="*/ 730250 h 1130300"/>
                <a:gd name="connsiteX51" fmla="*/ 920744 w 1269992"/>
                <a:gd name="connsiteY51" fmla="*/ 736600 h 1130300"/>
                <a:gd name="connsiteX52" fmla="*/ 971543 w 1269992"/>
                <a:gd name="connsiteY52" fmla="*/ 723900 h 1130300"/>
                <a:gd name="connsiteX53" fmla="*/ 984243 w 1269992"/>
                <a:gd name="connsiteY53" fmla="*/ 660400 h 1130300"/>
                <a:gd name="connsiteX54" fmla="*/ 1003293 w 1269992"/>
                <a:gd name="connsiteY54" fmla="*/ 666750 h 1130300"/>
                <a:gd name="connsiteX55" fmla="*/ 1041393 w 1269992"/>
                <a:gd name="connsiteY55" fmla="*/ 673100 h 1130300"/>
                <a:gd name="connsiteX56" fmla="*/ 1111243 w 1269992"/>
                <a:gd name="connsiteY56" fmla="*/ 685800 h 1130300"/>
                <a:gd name="connsiteX57" fmla="*/ 1181093 w 1269992"/>
                <a:gd name="connsiteY57" fmla="*/ 673100 h 1130300"/>
                <a:gd name="connsiteX58" fmla="*/ 1225543 w 1269992"/>
                <a:gd name="connsiteY58" fmla="*/ 673100 h 1130300"/>
                <a:gd name="connsiteX59" fmla="*/ 1269992 w 1269992"/>
                <a:gd name="connsiteY59" fmla="*/ 666750 h 1130300"/>
                <a:gd name="connsiteX0" fmla="*/ 387350 w 1282692"/>
                <a:gd name="connsiteY0" fmla="*/ 0 h 1130300"/>
                <a:gd name="connsiteX1" fmla="*/ 336550 w 1282692"/>
                <a:gd name="connsiteY1" fmla="*/ 57150 h 1130300"/>
                <a:gd name="connsiteX2" fmla="*/ 330200 w 1282692"/>
                <a:gd name="connsiteY2" fmla="*/ 95250 h 1130300"/>
                <a:gd name="connsiteX3" fmla="*/ 304800 w 1282692"/>
                <a:gd name="connsiteY3" fmla="*/ 114300 h 1130300"/>
                <a:gd name="connsiteX4" fmla="*/ 273050 w 1282692"/>
                <a:gd name="connsiteY4" fmla="*/ 165100 h 1130300"/>
                <a:gd name="connsiteX5" fmla="*/ 241300 w 1282692"/>
                <a:gd name="connsiteY5" fmla="*/ 222250 h 1130300"/>
                <a:gd name="connsiteX6" fmla="*/ 241300 w 1282692"/>
                <a:gd name="connsiteY6" fmla="*/ 254000 h 1130300"/>
                <a:gd name="connsiteX7" fmla="*/ 241300 w 1282692"/>
                <a:gd name="connsiteY7" fmla="*/ 279400 h 1130300"/>
                <a:gd name="connsiteX8" fmla="*/ 260350 w 1282692"/>
                <a:gd name="connsiteY8" fmla="*/ 292100 h 1130300"/>
                <a:gd name="connsiteX9" fmla="*/ 279400 w 1282692"/>
                <a:gd name="connsiteY9" fmla="*/ 292100 h 1130300"/>
                <a:gd name="connsiteX10" fmla="*/ 285750 w 1282692"/>
                <a:gd name="connsiteY10" fmla="*/ 355600 h 1130300"/>
                <a:gd name="connsiteX11" fmla="*/ 285750 w 1282692"/>
                <a:gd name="connsiteY11" fmla="*/ 387350 h 1130300"/>
                <a:gd name="connsiteX12" fmla="*/ 285750 w 1282692"/>
                <a:gd name="connsiteY12" fmla="*/ 431800 h 1130300"/>
                <a:gd name="connsiteX13" fmla="*/ 266700 w 1282692"/>
                <a:gd name="connsiteY13" fmla="*/ 514350 h 1130300"/>
                <a:gd name="connsiteX14" fmla="*/ 247650 w 1282692"/>
                <a:gd name="connsiteY14" fmla="*/ 590550 h 1130300"/>
                <a:gd name="connsiteX15" fmla="*/ 234950 w 1282692"/>
                <a:gd name="connsiteY15" fmla="*/ 660400 h 1130300"/>
                <a:gd name="connsiteX16" fmla="*/ 222250 w 1282692"/>
                <a:gd name="connsiteY16" fmla="*/ 692150 h 1130300"/>
                <a:gd name="connsiteX17" fmla="*/ 158750 w 1282692"/>
                <a:gd name="connsiteY17" fmla="*/ 717550 h 1130300"/>
                <a:gd name="connsiteX18" fmla="*/ 120650 w 1282692"/>
                <a:gd name="connsiteY18" fmla="*/ 736600 h 1130300"/>
                <a:gd name="connsiteX19" fmla="*/ 101600 w 1282692"/>
                <a:gd name="connsiteY19" fmla="*/ 787400 h 1130300"/>
                <a:gd name="connsiteX20" fmla="*/ 57150 w 1282692"/>
                <a:gd name="connsiteY20" fmla="*/ 781050 h 1130300"/>
                <a:gd name="connsiteX21" fmla="*/ 38100 w 1282692"/>
                <a:gd name="connsiteY21" fmla="*/ 819150 h 1130300"/>
                <a:gd name="connsiteX22" fmla="*/ 0 w 1282692"/>
                <a:gd name="connsiteY22" fmla="*/ 882650 h 1130300"/>
                <a:gd name="connsiteX23" fmla="*/ 19050 w 1282692"/>
                <a:gd name="connsiteY23" fmla="*/ 927100 h 1130300"/>
                <a:gd name="connsiteX24" fmla="*/ 25400 w 1282692"/>
                <a:gd name="connsiteY24" fmla="*/ 952500 h 1130300"/>
                <a:gd name="connsiteX25" fmla="*/ 63500 w 1282692"/>
                <a:gd name="connsiteY25" fmla="*/ 977900 h 1130300"/>
                <a:gd name="connsiteX26" fmla="*/ 95250 w 1282692"/>
                <a:gd name="connsiteY26" fmla="*/ 977900 h 1130300"/>
                <a:gd name="connsiteX27" fmla="*/ 114300 w 1282692"/>
                <a:gd name="connsiteY27" fmla="*/ 1016000 h 1130300"/>
                <a:gd name="connsiteX28" fmla="*/ 120650 w 1282692"/>
                <a:gd name="connsiteY28" fmla="*/ 1035050 h 1130300"/>
                <a:gd name="connsiteX29" fmla="*/ 107950 w 1282692"/>
                <a:gd name="connsiteY29" fmla="*/ 1073150 h 1130300"/>
                <a:gd name="connsiteX30" fmla="*/ 107950 w 1282692"/>
                <a:gd name="connsiteY30" fmla="*/ 1085850 h 1130300"/>
                <a:gd name="connsiteX31" fmla="*/ 146050 w 1282692"/>
                <a:gd name="connsiteY31" fmla="*/ 1130300 h 1130300"/>
                <a:gd name="connsiteX32" fmla="*/ 158750 w 1282692"/>
                <a:gd name="connsiteY32" fmla="*/ 1130300 h 1130300"/>
                <a:gd name="connsiteX33" fmla="*/ 196850 w 1282692"/>
                <a:gd name="connsiteY33" fmla="*/ 1085850 h 1130300"/>
                <a:gd name="connsiteX34" fmla="*/ 228600 w 1282692"/>
                <a:gd name="connsiteY34" fmla="*/ 1060450 h 1130300"/>
                <a:gd name="connsiteX35" fmla="*/ 260350 w 1282692"/>
                <a:gd name="connsiteY35" fmla="*/ 1041400 h 1130300"/>
                <a:gd name="connsiteX36" fmla="*/ 285750 w 1282692"/>
                <a:gd name="connsiteY36" fmla="*/ 1028700 h 1130300"/>
                <a:gd name="connsiteX37" fmla="*/ 285750 w 1282692"/>
                <a:gd name="connsiteY37" fmla="*/ 996950 h 1130300"/>
                <a:gd name="connsiteX38" fmla="*/ 349250 w 1282692"/>
                <a:gd name="connsiteY38" fmla="*/ 984250 h 1130300"/>
                <a:gd name="connsiteX39" fmla="*/ 393700 w 1282692"/>
                <a:gd name="connsiteY39" fmla="*/ 927100 h 1130300"/>
                <a:gd name="connsiteX40" fmla="*/ 488950 w 1282692"/>
                <a:gd name="connsiteY40" fmla="*/ 914400 h 1130300"/>
                <a:gd name="connsiteX41" fmla="*/ 533399 w 1282692"/>
                <a:gd name="connsiteY41" fmla="*/ 889000 h 1130300"/>
                <a:gd name="connsiteX42" fmla="*/ 565148 w 1282692"/>
                <a:gd name="connsiteY42" fmla="*/ 825500 h 1130300"/>
                <a:gd name="connsiteX43" fmla="*/ 609597 w 1282692"/>
                <a:gd name="connsiteY43" fmla="*/ 793750 h 1130300"/>
                <a:gd name="connsiteX44" fmla="*/ 666747 w 1282692"/>
                <a:gd name="connsiteY44" fmla="*/ 787400 h 1130300"/>
                <a:gd name="connsiteX45" fmla="*/ 685797 w 1282692"/>
                <a:gd name="connsiteY45" fmla="*/ 742950 h 1130300"/>
                <a:gd name="connsiteX46" fmla="*/ 761996 w 1282692"/>
                <a:gd name="connsiteY46" fmla="*/ 768350 h 1130300"/>
                <a:gd name="connsiteX47" fmla="*/ 800095 w 1282692"/>
                <a:gd name="connsiteY47" fmla="*/ 762000 h 1130300"/>
                <a:gd name="connsiteX48" fmla="*/ 812795 w 1282692"/>
                <a:gd name="connsiteY48" fmla="*/ 711200 h 1130300"/>
                <a:gd name="connsiteX49" fmla="*/ 863595 w 1282692"/>
                <a:gd name="connsiteY49" fmla="*/ 692150 h 1130300"/>
                <a:gd name="connsiteX50" fmla="*/ 888995 w 1282692"/>
                <a:gd name="connsiteY50" fmla="*/ 730250 h 1130300"/>
                <a:gd name="connsiteX51" fmla="*/ 920744 w 1282692"/>
                <a:gd name="connsiteY51" fmla="*/ 736600 h 1130300"/>
                <a:gd name="connsiteX52" fmla="*/ 971543 w 1282692"/>
                <a:gd name="connsiteY52" fmla="*/ 723900 h 1130300"/>
                <a:gd name="connsiteX53" fmla="*/ 984243 w 1282692"/>
                <a:gd name="connsiteY53" fmla="*/ 660400 h 1130300"/>
                <a:gd name="connsiteX54" fmla="*/ 1003293 w 1282692"/>
                <a:gd name="connsiteY54" fmla="*/ 666750 h 1130300"/>
                <a:gd name="connsiteX55" fmla="*/ 1041393 w 1282692"/>
                <a:gd name="connsiteY55" fmla="*/ 673100 h 1130300"/>
                <a:gd name="connsiteX56" fmla="*/ 1111243 w 1282692"/>
                <a:gd name="connsiteY56" fmla="*/ 685800 h 1130300"/>
                <a:gd name="connsiteX57" fmla="*/ 1181093 w 1282692"/>
                <a:gd name="connsiteY57" fmla="*/ 673100 h 1130300"/>
                <a:gd name="connsiteX58" fmla="*/ 1225543 w 1282692"/>
                <a:gd name="connsiteY58" fmla="*/ 673100 h 1130300"/>
                <a:gd name="connsiteX59" fmla="*/ 1269992 w 1282692"/>
                <a:gd name="connsiteY59" fmla="*/ 666750 h 1130300"/>
                <a:gd name="connsiteX60" fmla="*/ 1282692 w 1282692"/>
                <a:gd name="connsiteY60" fmla="*/ 647700 h 1130300"/>
                <a:gd name="connsiteX0" fmla="*/ 387350 w 1282692"/>
                <a:gd name="connsiteY0" fmla="*/ 0 h 1130300"/>
                <a:gd name="connsiteX1" fmla="*/ 336550 w 1282692"/>
                <a:gd name="connsiteY1" fmla="*/ 57150 h 1130300"/>
                <a:gd name="connsiteX2" fmla="*/ 330200 w 1282692"/>
                <a:gd name="connsiteY2" fmla="*/ 95250 h 1130300"/>
                <a:gd name="connsiteX3" fmla="*/ 304800 w 1282692"/>
                <a:gd name="connsiteY3" fmla="*/ 114300 h 1130300"/>
                <a:gd name="connsiteX4" fmla="*/ 273050 w 1282692"/>
                <a:gd name="connsiteY4" fmla="*/ 165100 h 1130300"/>
                <a:gd name="connsiteX5" fmla="*/ 241300 w 1282692"/>
                <a:gd name="connsiteY5" fmla="*/ 222250 h 1130300"/>
                <a:gd name="connsiteX6" fmla="*/ 241300 w 1282692"/>
                <a:gd name="connsiteY6" fmla="*/ 254000 h 1130300"/>
                <a:gd name="connsiteX7" fmla="*/ 241300 w 1282692"/>
                <a:gd name="connsiteY7" fmla="*/ 279400 h 1130300"/>
                <a:gd name="connsiteX8" fmla="*/ 260350 w 1282692"/>
                <a:gd name="connsiteY8" fmla="*/ 292100 h 1130300"/>
                <a:gd name="connsiteX9" fmla="*/ 279400 w 1282692"/>
                <a:gd name="connsiteY9" fmla="*/ 292100 h 1130300"/>
                <a:gd name="connsiteX10" fmla="*/ 285750 w 1282692"/>
                <a:gd name="connsiteY10" fmla="*/ 355600 h 1130300"/>
                <a:gd name="connsiteX11" fmla="*/ 285750 w 1282692"/>
                <a:gd name="connsiteY11" fmla="*/ 387350 h 1130300"/>
                <a:gd name="connsiteX12" fmla="*/ 285750 w 1282692"/>
                <a:gd name="connsiteY12" fmla="*/ 431800 h 1130300"/>
                <a:gd name="connsiteX13" fmla="*/ 266700 w 1282692"/>
                <a:gd name="connsiteY13" fmla="*/ 514350 h 1130300"/>
                <a:gd name="connsiteX14" fmla="*/ 247650 w 1282692"/>
                <a:gd name="connsiteY14" fmla="*/ 590550 h 1130300"/>
                <a:gd name="connsiteX15" fmla="*/ 234950 w 1282692"/>
                <a:gd name="connsiteY15" fmla="*/ 660400 h 1130300"/>
                <a:gd name="connsiteX16" fmla="*/ 222250 w 1282692"/>
                <a:gd name="connsiteY16" fmla="*/ 692150 h 1130300"/>
                <a:gd name="connsiteX17" fmla="*/ 158750 w 1282692"/>
                <a:gd name="connsiteY17" fmla="*/ 717550 h 1130300"/>
                <a:gd name="connsiteX18" fmla="*/ 120650 w 1282692"/>
                <a:gd name="connsiteY18" fmla="*/ 736600 h 1130300"/>
                <a:gd name="connsiteX19" fmla="*/ 101600 w 1282692"/>
                <a:gd name="connsiteY19" fmla="*/ 787400 h 1130300"/>
                <a:gd name="connsiteX20" fmla="*/ 57150 w 1282692"/>
                <a:gd name="connsiteY20" fmla="*/ 781050 h 1130300"/>
                <a:gd name="connsiteX21" fmla="*/ 38100 w 1282692"/>
                <a:gd name="connsiteY21" fmla="*/ 819150 h 1130300"/>
                <a:gd name="connsiteX22" fmla="*/ 0 w 1282692"/>
                <a:gd name="connsiteY22" fmla="*/ 882650 h 1130300"/>
                <a:gd name="connsiteX23" fmla="*/ 19050 w 1282692"/>
                <a:gd name="connsiteY23" fmla="*/ 927100 h 1130300"/>
                <a:gd name="connsiteX24" fmla="*/ 25400 w 1282692"/>
                <a:gd name="connsiteY24" fmla="*/ 952500 h 1130300"/>
                <a:gd name="connsiteX25" fmla="*/ 63500 w 1282692"/>
                <a:gd name="connsiteY25" fmla="*/ 977900 h 1130300"/>
                <a:gd name="connsiteX26" fmla="*/ 95250 w 1282692"/>
                <a:gd name="connsiteY26" fmla="*/ 977900 h 1130300"/>
                <a:gd name="connsiteX27" fmla="*/ 114300 w 1282692"/>
                <a:gd name="connsiteY27" fmla="*/ 1016000 h 1130300"/>
                <a:gd name="connsiteX28" fmla="*/ 120650 w 1282692"/>
                <a:gd name="connsiteY28" fmla="*/ 1035050 h 1130300"/>
                <a:gd name="connsiteX29" fmla="*/ 107950 w 1282692"/>
                <a:gd name="connsiteY29" fmla="*/ 1073150 h 1130300"/>
                <a:gd name="connsiteX30" fmla="*/ 107950 w 1282692"/>
                <a:gd name="connsiteY30" fmla="*/ 1085850 h 1130300"/>
                <a:gd name="connsiteX31" fmla="*/ 146050 w 1282692"/>
                <a:gd name="connsiteY31" fmla="*/ 1130300 h 1130300"/>
                <a:gd name="connsiteX32" fmla="*/ 158750 w 1282692"/>
                <a:gd name="connsiteY32" fmla="*/ 1130300 h 1130300"/>
                <a:gd name="connsiteX33" fmla="*/ 196850 w 1282692"/>
                <a:gd name="connsiteY33" fmla="*/ 1085850 h 1130300"/>
                <a:gd name="connsiteX34" fmla="*/ 228600 w 1282692"/>
                <a:gd name="connsiteY34" fmla="*/ 1060450 h 1130300"/>
                <a:gd name="connsiteX35" fmla="*/ 260350 w 1282692"/>
                <a:gd name="connsiteY35" fmla="*/ 1041400 h 1130300"/>
                <a:gd name="connsiteX36" fmla="*/ 285750 w 1282692"/>
                <a:gd name="connsiteY36" fmla="*/ 1028700 h 1130300"/>
                <a:gd name="connsiteX37" fmla="*/ 285750 w 1282692"/>
                <a:gd name="connsiteY37" fmla="*/ 996950 h 1130300"/>
                <a:gd name="connsiteX38" fmla="*/ 349250 w 1282692"/>
                <a:gd name="connsiteY38" fmla="*/ 984250 h 1130300"/>
                <a:gd name="connsiteX39" fmla="*/ 393700 w 1282692"/>
                <a:gd name="connsiteY39" fmla="*/ 927100 h 1130300"/>
                <a:gd name="connsiteX40" fmla="*/ 488950 w 1282692"/>
                <a:gd name="connsiteY40" fmla="*/ 914400 h 1130300"/>
                <a:gd name="connsiteX41" fmla="*/ 533399 w 1282692"/>
                <a:gd name="connsiteY41" fmla="*/ 889000 h 1130300"/>
                <a:gd name="connsiteX42" fmla="*/ 565148 w 1282692"/>
                <a:gd name="connsiteY42" fmla="*/ 825500 h 1130300"/>
                <a:gd name="connsiteX43" fmla="*/ 609597 w 1282692"/>
                <a:gd name="connsiteY43" fmla="*/ 793750 h 1130300"/>
                <a:gd name="connsiteX44" fmla="*/ 666747 w 1282692"/>
                <a:gd name="connsiteY44" fmla="*/ 787400 h 1130300"/>
                <a:gd name="connsiteX45" fmla="*/ 685797 w 1282692"/>
                <a:gd name="connsiteY45" fmla="*/ 742950 h 1130300"/>
                <a:gd name="connsiteX46" fmla="*/ 761996 w 1282692"/>
                <a:gd name="connsiteY46" fmla="*/ 768350 h 1130300"/>
                <a:gd name="connsiteX47" fmla="*/ 800095 w 1282692"/>
                <a:gd name="connsiteY47" fmla="*/ 762000 h 1130300"/>
                <a:gd name="connsiteX48" fmla="*/ 812795 w 1282692"/>
                <a:gd name="connsiteY48" fmla="*/ 711200 h 1130300"/>
                <a:gd name="connsiteX49" fmla="*/ 863595 w 1282692"/>
                <a:gd name="connsiteY49" fmla="*/ 692150 h 1130300"/>
                <a:gd name="connsiteX50" fmla="*/ 888995 w 1282692"/>
                <a:gd name="connsiteY50" fmla="*/ 730250 h 1130300"/>
                <a:gd name="connsiteX51" fmla="*/ 920744 w 1282692"/>
                <a:gd name="connsiteY51" fmla="*/ 736600 h 1130300"/>
                <a:gd name="connsiteX52" fmla="*/ 971543 w 1282692"/>
                <a:gd name="connsiteY52" fmla="*/ 723900 h 1130300"/>
                <a:gd name="connsiteX53" fmla="*/ 984243 w 1282692"/>
                <a:gd name="connsiteY53" fmla="*/ 660400 h 1130300"/>
                <a:gd name="connsiteX54" fmla="*/ 1003293 w 1282692"/>
                <a:gd name="connsiteY54" fmla="*/ 666750 h 1130300"/>
                <a:gd name="connsiteX55" fmla="*/ 1041393 w 1282692"/>
                <a:gd name="connsiteY55" fmla="*/ 673100 h 1130300"/>
                <a:gd name="connsiteX56" fmla="*/ 1111243 w 1282692"/>
                <a:gd name="connsiteY56" fmla="*/ 685800 h 1130300"/>
                <a:gd name="connsiteX57" fmla="*/ 1181093 w 1282692"/>
                <a:gd name="connsiteY57" fmla="*/ 673100 h 1130300"/>
                <a:gd name="connsiteX58" fmla="*/ 1225543 w 1282692"/>
                <a:gd name="connsiteY58" fmla="*/ 673100 h 1130300"/>
                <a:gd name="connsiteX59" fmla="*/ 1269992 w 1282692"/>
                <a:gd name="connsiteY59" fmla="*/ 666750 h 1130300"/>
                <a:gd name="connsiteX60" fmla="*/ 1282692 w 1282692"/>
                <a:gd name="connsiteY60" fmla="*/ 615950 h 1130300"/>
                <a:gd name="connsiteX0" fmla="*/ 387350 w 1289042"/>
                <a:gd name="connsiteY0" fmla="*/ 0 h 1130300"/>
                <a:gd name="connsiteX1" fmla="*/ 336550 w 1289042"/>
                <a:gd name="connsiteY1" fmla="*/ 57150 h 1130300"/>
                <a:gd name="connsiteX2" fmla="*/ 330200 w 1289042"/>
                <a:gd name="connsiteY2" fmla="*/ 95250 h 1130300"/>
                <a:gd name="connsiteX3" fmla="*/ 304800 w 1289042"/>
                <a:gd name="connsiteY3" fmla="*/ 114300 h 1130300"/>
                <a:gd name="connsiteX4" fmla="*/ 273050 w 1289042"/>
                <a:gd name="connsiteY4" fmla="*/ 165100 h 1130300"/>
                <a:gd name="connsiteX5" fmla="*/ 241300 w 1289042"/>
                <a:gd name="connsiteY5" fmla="*/ 222250 h 1130300"/>
                <a:gd name="connsiteX6" fmla="*/ 241300 w 1289042"/>
                <a:gd name="connsiteY6" fmla="*/ 254000 h 1130300"/>
                <a:gd name="connsiteX7" fmla="*/ 241300 w 1289042"/>
                <a:gd name="connsiteY7" fmla="*/ 279400 h 1130300"/>
                <a:gd name="connsiteX8" fmla="*/ 260350 w 1289042"/>
                <a:gd name="connsiteY8" fmla="*/ 292100 h 1130300"/>
                <a:gd name="connsiteX9" fmla="*/ 279400 w 1289042"/>
                <a:gd name="connsiteY9" fmla="*/ 292100 h 1130300"/>
                <a:gd name="connsiteX10" fmla="*/ 285750 w 1289042"/>
                <a:gd name="connsiteY10" fmla="*/ 355600 h 1130300"/>
                <a:gd name="connsiteX11" fmla="*/ 285750 w 1289042"/>
                <a:gd name="connsiteY11" fmla="*/ 387350 h 1130300"/>
                <a:gd name="connsiteX12" fmla="*/ 285750 w 1289042"/>
                <a:gd name="connsiteY12" fmla="*/ 431800 h 1130300"/>
                <a:gd name="connsiteX13" fmla="*/ 266700 w 1289042"/>
                <a:gd name="connsiteY13" fmla="*/ 514350 h 1130300"/>
                <a:gd name="connsiteX14" fmla="*/ 247650 w 1289042"/>
                <a:gd name="connsiteY14" fmla="*/ 590550 h 1130300"/>
                <a:gd name="connsiteX15" fmla="*/ 234950 w 1289042"/>
                <a:gd name="connsiteY15" fmla="*/ 660400 h 1130300"/>
                <a:gd name="connsiteX16" fmla="*/ 222250 w 1289042"/>
                <a:gd name="connsiteY16" fmla="*/ 692150 h 1130300"/>
                <a:gd name="connsiteX17" fmla="*/ 158750 w 1289042"/>
                <a:gd name="connsiteY17" fmla="*/ 717550 h 1130300"/>
                <a:gd name="connsiteX18" fmla="*/ 120650 w 1289042"/>
                <a:gd name="connsiteY18" fmla="*/ 736600 h 1130300"/>
                <a:gd name="connsiteX19" fmla="*/ 101600 w 1289042"/>
                <a:gd name="connsiteY19" fmla="*/ 787400 h 1130300"/>
                <a:gd name="connsiteX20" fmla="*/ 57150 w 1289042"/>
                <a:gd name="connsiteY20" fmla="*/ 781050 h 1130300"/>
                <a:gd name="connsiteX21" fmla="*/ 38100 w 1289042"/>
                <a:gd name="connsiteY21" fmla="*/ 819150 h 1130300"/>
                <a:gd name="connsiteX22" fmla="*/ 0 w 1289042"/>
                <a:gd name="connsiteY22" fmla="*/ 882650 h 1130300"/>
                <a:gd name="connsiteX23" fmla="*/ 19050 w 1289042"/>
                <a:gd name="connsiteY23" fmla="*/ 927100 h 1130300"/>
                <a:gd name="connsiteX24" fmla="*/ 25400 w 1289042"/>
                <a:gd name="connsiteY24" fmla="*/ 952500 h 1130300"/>
                <a:gd name="connsiteX25" fmla="*/ 63500 w 1289042"/>
                <a:gd name="connsiteY25" fmla="*/ 977900 h 1130300"/>
                <a:gd name="connsiteX26" fmla="*/ 95250 w 1289042"/>
                <a:gd name="connsiteY26" fmla="*/ 977900 h 1130300"/>
                <a:gd name="connsiteX27" fmla="*/ 114300 w 1289042"/>
                <a:gd name="connsiteY27" fmla="*/ 1016000 h 1130300"/>
                <a:gd name="connsiteX28" fmla="*/ 120650 w 1289042"/>
                <a:gd name="connsiteY28" fmla="*/ 1035050 h 1130300"/>
                <a:gd name="connsiteX29" fmla="*/ 107950 w 1289042"/>
                <a:gd name="connsiteY29" fmla="*/ 1073150 h 1130300"/>
                <a:gd name="connsiteX30" fmla="*/ 107950 w 1289042"/>
                <a:gd name="connsiteY30" fmla="*/ 1085850 h 1130300"/>
                <a:gd name="connsiteX31" fmla="*/ 146050 w 1289042"/>
                <a:gd name="connsiteY31" fmla="*/ 1130300 h 1130300"/>
                <a:gd name="connsiteX32" fmla="*/ 158750 w 1289042"/>
                <a:gd name="connsiteY32" fmla="*/ 1130300 h 1130300"/>
                <a:gd name="connsiteX33" fmla="*/ 196850 w 1289042"/>
                <a:gd name="connsiteY33" fmla="*/ 1085850 h 1130300"/>
                <a:gd name="connsiteX34" fmla="*/ 228600 w 1289042"/>
                <a:gd name="connsiteY34" fmla="*/ 1060450 h 1130300"/>
                <a:gd name="connsiteX35" fmla="*/ 260350 w 1289042"/>
                <a:gd name="connsiteY35" fmla="*/ 1041400 h 1130300"/>
                <a:gd name="connsiteX36" fmla="*/ 285750 w 1289042"/>
                <a:gd name="connsiteY36" fmla="*/ 1028700 h 1130300"/>
                <a:gd name="connsiteX37" fmla="*/ 285750 w 1289042"/>
                <a:gd name="connsiteY37" fmla="*/ 996950 h 1130300"/>
                <a:gd name="connsiteX38" fmla="*/ 349250 w 1289042"/>
                <a:gd name="connsiteY38" fmla="*/ 984250 h 1130300"/>
                <a:gd name="connsiteX39" fmla="*/ 393700 w 1289042"/>
                <a:gd name="connsiteY39" fmla="*/ 927100 h 1130300"/>
                <a:gd name="connsiteX40" fmla="*/ 488950 w 1289042"/>
                <a:gd name="connsiteY40" fmla="*/ 914400 h 1130300"/>
                <a:gd name="connsiteX41" fmla="*/ 533399 w 1289042"/>
                <a:gd name="connsiteY41" fmla="*/ 889000 h 1130300"/>
                <a:gd name="connsiteX42" fmla="*/ 565148 w 1289042"/>
                <a:gd name="connsiteY42" fmla="*/ 825500 h 1130300"/>
                <a:gd name="connsiteX43" fmla="*/ 609597 w 1289042"/>
                <a:gd name="connsiteY43" fmla="*/ 793750 h 1130300"/>
                <a:gd name="connsiteX44" fmla="*/ 666747 w 1289042"/>
                <a:gd name="connsiteY44" fmla="*/ 787400 h 1130300"/>
                <a:gd name="connsiteX45" fmla="*/ 685797 w 1289042"/>
                <a:gd name="connsiteY45" fmla="*/ 742950 h 1130300"/>
                <a:gd name="connsiteX46" fmla="*/ 761996 w 1289042"/>
                <a:gd name="connsiteY46" fmla="*/ 768350 h 1130300"/>
                <a:gd name="connsiteX47" fmla="*/ 800095 w 1289042"/>
                <a:gd name="connsiteY47" fmla="*/ 762000 h 1130300"/>
                <a:gd name="connsiteX48" fmla="*/ 812795 w 1289042"/>
                <a:gd name="connsiteY48" fmla="*/ 711200 h 1130300"/>
                <a:gd name="connsiteX49" fmla="*/ 863595 w 1289042"/>
                <a:gd name="connsiteY49" fmla="*/ 692150 h 1130300"/>
                <a:gd name="connsiteX50" fmla="*/ 888995 w 1289042"/>
                <a:gd name="connsiteY50" fmla="*/ 730250 h 1130300"/>
                <a:gd name="connsiteX51" fmla="*/ 920744 w 1289042"/>
                <a:gd name="connsiteY51" fmla="*/ 736600 h 1130300"/>
                <a:gd name="connsiteX52" fmla="*/ 971543 w 1289042"/>
                <a:gd name="connsiteY52" fmla="*/ 723900 h 1130300"/>
                <a:gd name="connsiteX53" fmla="*/ 984243 w 1289042"/>
                <a:gd name="connsiteY53" fmla="*/ 660400 h 1130300"/>
                <a:gd name="connsiteX54" fmla="*/ 1003293 w 1289042"/>
                <a:gd name="connsiteY54" fmla="*/ 666750 h 1130300"/>
                <a:gd name="connsiteX55" fmla="*/ 1041393 w 1289042"/>
                <a:gd name="connsiteY55" fmla="*/ 673100 h 1130300"/>
                <a:gd name="connsiteX56" fmla="*/ 1111243 w 1289042"/>
                <a:gd name="connsiteY56" fmla="*/ 685800 h 1130300"/>
                <a:gd name="connsiteX57" fmla="*/ 1181093 w 1289042"/>
                <a:gd name="connsiteY57" fmla="*/ 673100 h 1130300"/>
                <a:gd name="connsiteX58" fmla="*/ 1225543 w 1289042"/>
                <a:gd name="connsiteY58" fmla="*/ 673100 h 1130300"/>
                <a:gd name="connsiteX59" fmla="*/ 1269992 w 1289042"/>
                <a:gd name="connsiteY59" fmla="*/ 666750 h 1130300"/>
                <a:gd name="connsiteX60" fmla="*/ 1282692 w 1289042"/>
                <a:gd name="connsiteY60" fmla="*/ 615950 h 1130300"/>
                <a:gd name="connsiteX61" fmla="*/ 1289042 w 1289042"/>
                <a:gd name="connsiteY61" fmla="*/ 615950 h 1130300"/>
                <a:gd name="connsiteX0" fmla="*/ 387350 w 1308092"/>
                <a:gd name="connsiteY0" fmla="*/ 0 h 1130300"/>
                <a:gd name="connsiteX1" fmla="*/ 336550 w 1308092"/>
                <a:gd name="connsiteY1" fmla="*/ 57150 h 1130300"/>
                <a:gd name="connsiteX2" fmla="*/ 330200 w 1308092"/>
                <a:gd name="connsiteY2" fmla="*/ 95250 h 1130300"/>
                <a:gd name="connsiteX3" fmla="*/ 304800 w 1308092"/>
                <a:gd name="connsiteY3" fmla="*/ 114300 h 1130300"/>
                <a:gd name="connsiteX4" fmla="*/ 273050 w 1308092"/>
                <a:gd name="connsiteY4" fmla="*/ 165100 h 1130300"/>
                <a:gd name="connsiteX5" fmla="*/ 241300 w 1308092"/>
                <a:gd name="connsiteY5" fmla="*/ 222250 h 1130300"/>
                <a:gd name="connsiteX6" fmla="*/ 241300 w 1308092"/>
                <a:gd name="connsiteY6" fmla="*/ 254000 h 1130300"/>
                <a:gd name="connsiteX7" fmla="*/ 241300 w 1308092"/>
                <a:gd name="connsiteY7" fmla="*/ 279400 h 1130300"/>
                <a:gd name="connsiteX8" fmla="*/ 260350 w 1308092"/>
                <a:gd name="connsiteY8" fmla="*/ 292100 h 1130300"/>
                <a:gd name="connsiteX9" fmla="*/ 279400 w 1308092"/>
                <a:gd name="connsiteY9" fmla="*/ 292100 h 1130300"/>
                <a:gd name="connsiteX10" fmla="*/ 285750 w 1308092"/>
                <a:gd name="connsiteY10" fmla="*/ 355600 h 1130300"/>
                <a:gd name="connsiteX11" fmla="*/ 285750 w 1308092"/>
                <a:gd name="connsiteY11" fmla="*/ 387350 h 1130300"/>
                <a:gd name="connsiteX12" fmla="*/ 285750 w 1308092"/>
                <a:gd name="connsiteY12" fmla="*/ 431800 h 1130300"/>
                <a:gd name="connsiteX13" fmla="*/ 266700 w 1308092"/>
                <a:gd name="connsiteY13" fmla="*/ 514350 h 1130300"/>
                <a:gd name="connsiteX14" fmla="*/ 247650 w 1308092"/>
                <a:gd name="connsiteY14" fmla="*/ 590550 h 1130300"/>
                <a:gd name="connsiteX15" fmla="*/ 234950 w 1308092"/>
                <a:gd name="connsiteY15" fmla="*/ 660400 h 1130300"/>
                <a:gd name="connsiteX16" fmla="*/ 222250 w 1308092"/>
                <a:gd name="connsiteY16" fmla="*/ 692150 h 1130300"/>
                <a:gd name="connsiteX17" fmla="*/ 158750 w 1308092"/>
                <a:gd name="connsiteY17" fmla="*/ 717550 h 1130300"/>
                <a:gd name="connsiteX18" fmla="*/ 120650 w 1308092"/>
                <a:gd name="connsiteY18" fmla="*/ 736600 h 1130300"/>
                <a:gd name="connsiteX19" fmla="*/ 101600 w 1308092"/>
                <a:gd name="connsiteY19" fmla="*/ 787400 h 1130300"/>
                <a:gd name="connsiteX20" fmla="*/ 57150 w 1308092"/>
                <a:gd name="connsiteY20" fmla="*/ 781050 h 1130300"/>
                <a:gd name="connsiteX21" fmla="*/ 38100 w 1308092"/>
                <a:gd name="connsiteY21" fmla="*/ 819150 h 1130300"/>
                <a:gd name="connsiteX22" fmla="*/ 0 w 1308092"/>
                <a:gd name="connsiteY22" fmla="*/ 882650 h 1130300"/>
                <a:gd name="connsiteX23" fmla="*/ 19050 w 1308092"/>
                <a:gd name="connsiteY23" fmla="*/ 927100 h 1130300"/>
                <a:gd name="connsiteX24" fmla="*/ 25400 w 1308092"/>
                <a:gd name="connsiteY24" fmla="*/ 952500 h 1130300"/>
                <a:gd name="connsiteX25" fmla="*/ 63500 w 1308092"/>
                <a:gd name="connsiteY25" fmla="*/ 977900 h 1130300"/>
                <a:gd name="connsiteX26" fmla="*/ 95250 w 1308092"/>
                <a:gd name="connsiteY26" fmla="*/ 977900 h 1130300"/>
                <a:gd name="connsiteX27" fmla="*/ 114300 w 1308092"/>
                <a:gd name="connsiteY27" fmla="*/ 1016000 h 1130300"/>
                <a:gd name="connsiteX28" fmla="*/ 120650 w 1308092"/>
                <a:gd name="connsiteY28" fmla="*/ 1035050 h 1130300"/>
                <a:gd name="connsiteX29" fmla="*/ 107950 w 1308092"/>
                <a:gd name="connsiteY29" fmla="*/ 1073150 h 1130300"/>
                <a:gd name="connsiteX30" fmla="*/ 107950 w 1308092"/>
                <a:gd name="connsiteY30" fmla="*/ 1085850 h 1130300"/>
                <a:gd name="connsiteX31" fmla="*/ 146050 w 1308092"/>
                <a:gd name="connsiteY31" fmla="*/ 1130300 h 1130300"/>
                <a:gd name="connsiteX32" fmla="*/ 158750 w 1308092"/>
                <a:gd name="connsiteY32" fmla="*/ 1130300 h 1130300"/>
                <a:gd name="connsiteX33" fmla="*/ 196850 w 1308092"/>
                <a:gd name="connsiteY33" fmla="*/ 1085850 h 1130300"/>
                <a:gd name="connsiteX34" fmla="*/ 228600 w 1308092"/>
                <a:gd name="connsiteY34" fmla="*/ 1060450 h 1130300"/>
                <a:gd name="connsiteX35" fmla="*/ 260350 w 1308092"/>
                <a:gd name="connsiteY35" fmla="*/ 1041400 h 1130300"/>
                <a:gd name="connsiteX36" fmla="*/ 285750 w 1308092"/>
                <a:gd name="connsiteY36" fmla="*/ 1028700 h 1130300"/>
                <a:gd name="connsiteX37" fmla="*/ 285750 w 1308092"/>
                <a:gd name="connsiteY37" fmla="*/ 996950 h 1130300"/>
                <a:gd name="connsiteX38" fmla="*/ 349250 w 1308092"/>
                <a:gd name="connsiteY38" fmla="*/ 984250 h 1130300"/>
                <a:gd name="connsiteX39" fmla="*/ 393700 w 1308092"/>
                <a:gd name="connsiteY39" fmla="*/ 927100 h 1130300"/>
                <a:gd name="connsiteX40" fmla="*/ 488950 w 1308092"/>
                <a:gd name="connsiteY40" fmla="*/ 914400 h 1130300"/>
                <a:gd name="connsiteX41" fmla="*/ 533399 w 1308092"/>
                <a:gd name="connsiteY41" fmla="*/ 889000 h 1130300"/>
                <a:gd name="connsiteX42" fmla="*/ 565148 w 1308092"/>
                <a:gd name="connsiteY42" fmla="*/ 825500 h 1130300"/>
                <a:gd name="connsiteX43" fmla="*/ 609597 w 1308092"/>
                <a:gd name="connsiteY43" fmla="*/ 793750 h 1130300"/>
                <a:gd name="connsiteX44" fmla="*/ 666747 w 1308092"/>
                <a:gd name="connsiteY44" fmla="*/ 787400 h 1130300"/>
                <a:gd name="connsiteX45" fmla="*/ 685797 w 1308092"/>
                <a:gd name="connsiteY45" fmla="*/ 742950 h 1130300"/>
                <a:gd name="connsiteX46" fmla="*/ 761996 w 1308092"/>
                <a:gd name="connsiteY46" fmla="*/ 768350 h 1130300"/>
                <a:gd name="connsiteX47" fmla="*/ 800095 w 1308092"/>
                <a:gd name="connsiteY47" fmla="*/ 762000 h 1130300"/>
                <a:gd name="connsiteX48" fmla="*/ 812795 w 1308092"/>
                <a:gd name="connsiteY48" fmla="*/ 711200 h 1130300"/>
                <a:gd name="connsiteX49" fmla="*/ 863595 w 1308092"/>
                <a:gd name="connsiteY49" fmla="*/ 692150 h 1130300"/>
                <a:gd name="connsiteX50" fmla="*/ 888995 w 1308092"/>
                <a:gd name="connsiteY50" fmla="*/ 730250 h 1130300"/>
                <a:gd name="connsiteX51" fmla="*/ 920744 w 1308092"/>
                <a:gd name="connsiteY51" fmla="*/ 736600 h 1130300"/>
                <a:gd name="connsiteX52" fmla="*/ 971543 w 1308092"/>
                <a:gd name="connsiteY52" fmla="*/ 723900 h 1130300"/>
                <a:gd name="connsiteX53" fmla="*/ 984243 w 1308092"/>
                <a:gd name="connsiteY53" fmla="*/ 660400 h 1130300"/>
                <a:gd name="connsiteX54" fmla="*/ 1003293 w 1308092"/>
                <a:gd name="connsiteY54" fmla="*/ 666750 h 1130300"/>
                <a:gd name="connsiteX55" fmla="*/ 1041393 w 1308092"/>
                <a:gd name="connsiteY55" fmla="*/ 673100 h 1130300"/>
                <a:gd name="connsiteX56" fmla="*/ 1111243 w 1308092"/>
                <a:gd name="connsiteY56" fmla="*/ 685800 h 1130300"/>
                <a:gd name="connsiteX57" fmla="*/ 1181093 w 1308092"/>
                <a:gd name="connsiteY57" fmla="*/ 673100 h 1130300"/>
                <a:gd name="connsiteX58" fmla="*/ 1225543 w 1308092"/>
                <a:gd name="connsiteY58" fmla="*/ 673100 h 1130300"/>
                <a:gd name="connsiteX59" fmla="*/ 1269992 w 1308092"/>
                <a:gd name="connsiteY59" fmla="*/ 666750 h 1130300"/>
                <a:gd name="connsiteX60" fmla="*/ 1282692 w 1308092"/>
                <a:gd name="connsiteY60" fmla="*/ 615950 h 1130300"/>
                <a:gd name="connsiteX61" fmla="*/ 1308092 w 1308092"/>
                <a:gd name="connsiteY61" fmla="*/ 577850 h 1130300"/>
                <a:gd name="connsiteX0" fmla="*/ 387350 w 1327142"/>
                <a:gd name="connsiteY0" fmla="*/ 0 h 1130300"/>
                <a:gd name="connsiteX1" fmla="*/ 336550 w 1327142"/>
                <a:gd name="connsiteY1" fmla="*/ 57150 h 1130300"/>
                <a:gd name="connsiteX2" fmla="*/ 330200 w 1327142"/>
                <a:gd name="connsiteY2" fmla="*/ 95250 h 1130300"/>
                <a:gd name="connsiteX3" fmla="*/ 304800 w 1327142"/>
                <a:gd name="connsiteY3" fmla="*/ 114300 h 1130300"/>
                <a:gd name="connsiteX4" fmla="*/ 273050 w 1327142"/>
                <a:gd name="connsiteY4" fmla="*/ 165100 h 1130300"/>
                <a:gd name="connsiteX5" fmla="*/ 241300 w 1327142"/>
                <a:gd name="connsiteY5" fmla="*/ 222250 h 1130300"/>
                <a:gd name="connsiteX6" fmla="*/ 241300 w 1327142"/>
                <a:gd name="connsiteY6" fmla="*/ 254000 h 1130300"/>
                <a:gd name="connsiteX7" fmla="*/ 241300 w 1327142"/>
                <a:gd name="connsiteY7" fmla="*/ 279400 h 1130300"/>
                <a:gd name="connsiteX8" fmla="*/ 260350 w 1327142"/>
                <a:gd name="connsiteY8" fmla="*/ 292100 h 1130300"/>
                <a:gd name="connsiteX9" fmla="*/ 279400 w 1327142"/>
                <a:gd name="connsiteY9" fmla="*/ 292100 h 1130300"/>
                <a:gd name="connsiteX10" fmla="*/ 285750 w 1327142"/>
                <a:gd name="connsiteY10" fmla="*/ 355600 h 1130300"/>
                <a:gd name="connsiteX11" fmla="*/ 285750 w 1327142"/>
                <a:gd name="connsiteY11" fmla="*/ 387350 h 1130300"/>
                <a:gd name="connsiteX12" fmla="*/ 285750 w 1327142"/>
                <a:gd name="connsiteY12" fmla="*/ 431800 h 1130300"/>
                <a:gd name="connsiteX13" fmla="*/ 266700 w 1327142"/>
                <a:gd name="connsiteY13" fmla="*/ 514350 h 1130300"/>
                <a:gd name="connsiteX14" fmla="*/ 247650 w 1327142"/>
                <a:gd name="connsiteY14" fmla="*/ 590550 h 1130300"/>
                <a:gd name="connsiteX15" fmla="*/ 234950 w 1327142"/>
                <a:gd name="connsiteY15" fmla="*/ 660400 h 1130300"/>
                <a:gd name="connsiteX16" fmla="*/ 222250 w 1327142"/>
                <a:gd name="connsiteY16" fmla="*/ 692150 h 1130300"/>
                <a:gd name="connsiteX17" fmla="*/ 158750 w 1327142"/>
                <a:gd name="connsiteY17" fmla="*/ 717550 h 1130300"/>
                <a:gd name="connsiteX18" fmla="*/ 120650 w 1327142"/>
                <a:gd name="connsiteY18" fmla="*/ 736600 h 1130300"/>
                <a:gd name="connsiteX19" fmla="*/ 101600 w 1327142"/>
                <a:gd name="connsiteY19" fmla="*/ 787400 h 1130300"/>
                <a:gd name="connsiteX20" fmla="*/ 57150 w 1327142"/>
                <a:gd name="connsiteY20" fmla="*/ 781050 h 1130300"/>
                <a:gd name="connsiteX21" fmla="*/ 38100 w 1327142"/>
                <a:gd name="connsiteY21" fmla="*/ 819150 h 1130300"/>
                <a:gd name="connsiteX22" fmla="*/ 0 w 1327142"/>
                <a:gd name="connsiteY22" fmla="*/ 882650 h 1130300"/>
                <a:gd name="connsiteX23" fmla="*/ 19050 w 1327142"/>
                <a:gd name="connsiteY23" fmla="*/ 927100 h 1130300"/>
                <a:gd name="connsiteX24" fmla="*/ 25400 w 1327142"/>
                <a:gd name="connsiteY24" fmla="*/ 952500 h 1130300"/>
                <a:gd name="connsiteX25" fmla="*/ 63500 w 1327142"/>
                <a:gd name="connsiteY25" fmla="*/ 977900 h 1130300"/>
                <a:gd name="connsiteX26" fmla="*/ 95250 w 1327142"/>
                <a:gd name="connsiteY26" fmla="*/ 977900 h 1130300"/>
                <a:gd name="connsiteX27" fmla="*/ 114300 w 1327142"/>
                <a:gd name="connsiteY27" fmla="*/ 1016000 h 1130300"/>
                <a:gd name="connsiteX28" fmla="*/ 120650 w 1327142"/>
                <a:gd name="connsiteY28" fmla="*/ 1035050 h 1130300"/>
                <a:gd name="connsiteX29" fmla="*/ 107950 w 1327142"/>
                <a:gd name="connsiteY29" fmla="*/ 1073150 h 1130300"/>
                <a:gd name="connsiteX30" fmla="*/ 107950 w 1327142"/>
                <a:gd name="connsiteY30" fmla="*/ 1085850 h 1130300"/>
                <a:gd name="connsiteX31" fmla="*/ 146050 w 1327142"/>
                <a:gd name="connsiteY31" fmla="*/ 1130300 h 1130300"/>
                <a:gd name="connsiteX32" fmla="*/ 158750 w 1327142"/>
                <a:gd name="connsiteY32" fmla="*/ 1130300 h 1130300"/>
                <a:gd name="connsiteX33" fmla="*/ 196850 w 1327142"/>
                <a:gd name="connsiteY33" fmla="*/ 1085850 h 1130300"/>
                <a:gd name="connsiteX34" fmla="*/ 228600 w 1327142"/>
                <a:gd name="connsiteY34" fmla="*/ 1060450 h 1130300"/>
                <a:gd name="connsiteX35" fmla="*/ 260350 w 1327142"/>
                <a:gd name="connsiteY35" fmla="*/ 1041400 h 1130300"/>
                <a:gd name="connsiteX36" fmla="*/ 285750 w 1327142"/>
                <a:gd name="connsiteY36" fmla="*/ 1028700 h 1130300"/>
                <a:gd name="connsiteX37" fmla="*/ 285750 w 1327142"/>
                <a:gd name="connsiteY37" fmla="*/ 996950 h 1130300"/>
                <a:gd name="connsiteX38" fmla="*/ 349250 w 1327142"/>
                <a:gd name="connsiteY38" fmla="*/ 984250 h 1130300"/>
                <a:gd name="connsiteX39" fmla="*/ 393700 w 1327142"/>
                <a:gd name="connsiteY39" fmla="*/ 927100 h 1130300"/>
                <a:gd name="connsiteX40" fmla="*/ 488950 w 1327142"/>
                <a:gd name="connsiteY40" fmla="*/ 914400 h 1130300"/>
                <a:gd name="connsiteX41" fmla="*/ 533399 w 1327142"/>
                <a:gd name="connsiteY41" fmla="*/ 889000 h 1130300"/>
                <a:gd name="connsiteX42" fmla="*/ 565148 w 1327142"/>
                <a:gd name="connsiteY42" fmla="*/ 825500 h 1130300"/>
                <a:gd name="connsiteX43" fmla="*/ 609597 w 1327142"/>
                <a:gd name="connsiteY43" fmla="*/ 793750 h 1130300"/>
                <a:gd name="connsiteX44" fmla="*/ 666747 w 1327142"/>
                <a:gd name="connsiteY44" fmla="*/ 787400 h 1130300"/>
                <a:gd name="connsiteX45" fmla="*/ 685797 w 1327142"/>
                <a:gd name="connsiteY45" fmla="*/ 742950 h 1130300"/>
                <a:gd name="connsiteX46" fmla="*/ 761996 w 1327142"/>
                <a:gd name="connsiteY46" fmla="*/ 768350 h 1130300"/>
                <a:gd name="connsiteX47" fmla="*/ 800095 w 1327142"/>
                <a:gd name="connsiteY47" fmla="*/ 762000 h 1130300"/>
                <a:gd name="connsiteX48" fmla="*/ 812795 w 1327142"/>
                <a:gd name="connsiteY48" fmla="*/ 711200 h 1130300"/>
                <a:gd name="connsiteX49" fmla="*/ 863595 w 1327142"/>
                <a:gd name="connsiteY49" fmla="*/ 692150 h 1130300"/>
                <a:gd name="connsiteX50" fmla="*/ 888995 w 1327142"/>
                <a:gd name="connsiteY50" fmla="*/ 730250 h 1130300"/>
                <a:gd name="connsiteX51" fmla="*/ 920744 w 1327142"/>
                <a:gd name="connsiteY51" fmla="*/ 736600 h 1130300"/>
                <a:gd name="connsiteX52" fmla="*/ 971543 w 1327142"/>
                <a:gd name="connsiteY52" fmla="*/ 723900 h 1130300"/>
                <a:gd name="connsiteX53" fmla="*/ 984243 w 1327142"/>
                <a:gd name="connsiteY53" fmla="*/ 660400 h 1130300"/>
                <a:gd name="connsiteX54" fmla="*/ 1003293 w 1327142"/>
                <a:gd name="connsiteY54" fmla="*/ 666750 h 1130300"/>
                <a:gd name="connsiteX55" fmla="*/ 1041393 w 1327142"/>
                <a:gd name="connsiteY55" fmla="*/ 673100 h 1130300"/>
                <a:gd name="connsiteX56" fmla="*/ 1111243 w 1327142"/>
                <a:gd name="connsiteY56" fmla="*/ 685800 h 1130300"/>
                <a:gd name="connsiteX57" fmla="*/ 1181093 w 1327142"/>
                <a:gd name="connsiteY57" fmla="*/ 673100 h 1130300"/>
                <a:gd name="connsiteX58" fmla="*/ 1225543 w 1327142"/>
                <a:gd name="connsiteY58" fmla="*/ 673100 h 1130300"/>
                <a:gd name="connsiteX59" fmla="*/ 1269992 w 1327142"/>
                <a:gd name="connsiteY59" fmla="*/ 666750 h 1130300"/>
                <a:gd name="connsiteX60" fmla="*/ 1282692 w 1327142"/>
                <a:gd name="connsiteY60" fmla="*/ 615950 h 1130300"/>
                <a:gd name="connsiteX61" fmla="*/ 1308092 w 1327142"/>
                <a:gd name="connsiteY61" fmla="*/ 577850 h 1130300"/>
                <a:gd name="connsiteX62" fmla="*/ 1327142 w 1327142"/>
                <a:gd name="connsiteY62" fmla="*/ 577850 h 1130300"/>
                <a:gd name="connsiteX0" fmla="*/ 387350 w 1339842"/>
                <a:gd name="connsiteY0" fmla="*/ 0 h 1130300"/>
                <a:gd name="connsiteX1" fmla="*/ 336550 w 1339842"/>
                <a:gd name="connsiteY1" fmla="*/ 57150 h 1130300"/>
                <a:gd name="connsiteX2" fmla="*/ 330200 w 1339842"/>
                <a:gd name="connsiteY2" fmla="*/ 95250 h 1130300"/>
                <a:gd name="connsiteX3" fmla="*/ 304800 w 1339842"/>
                <a:gd name="connsiteY3" fmla="*/ 114300 h 1130300"/>
                <a:gd name="connsiteX4" fmla="*/ 273050 w 1339842"/>
                <a:gd name="connsiteY4" fmla="*/ 165100 h 1130300"/>
                <a:gd name="connsiteX5" fmla="*/ 241300 w 1339842"/>
                <a:gd name="connsiteY5" fmla="*/ 222250 h 1130300"/>
                <a:gd name="connsiteX6" fmla="*/ 241300 w 1339842"/>
                <a:gd name="connsiteY6" fmla="*/ 254000 h 1130300"/>
                <a:gd name="connsiteX7" fmla="*/ 241300 w 1339842"/>
                <a:gd name="connsiteY7" fmla="*/ 279400 h 1130300"/>
                <a:gd name="connsiteX8" fmla="*/ 260350 w 1339842"/>
                <a:gd name="connsiteY8" fmla="*/ 292100 h 1130300"/>
                <a:gd name="connsiteX9" fmla="*/ 279400 w 1339842"/>
                <a:gd name="connsiteY9" fmla="*/ 292100 h 1130300"/>
                <a:gd name="connsiteX10" fmla="*/ 285750 w 1339842"/>
                <a:gd name="connsiteY10" fmla="*/ 355600 h 1130300"/>
                <a:gd name="connsiteX11" fmla="*/ 285750 w 1339842"/>
                <a:gd name="connsiteY11" fmla="*/ 387350 h 1130300"/>
                <a:gd name="connsiteX12" fmla="*/ 285750 w 1339842"/>
                <a:gd name="connsiteY12" fmla="*/ 431800 h 1130300"/>
                <a:gd name="connsiteX13" fmla="*/ 266700 w 1339842"/>
                <a:gd name="connsiteY13" fmla="*/ 514350 h 1130300"/>
                <a:gd name="connsiteX14" fmla="*/ 247650 w 1339842"/>
                <a:gd name="connsiteY14" fmla="*/ 590550 h 1130300"/>
                <a:gd name="connsiteX15" fmla="*/ 234950 w 1339842"/>
                <a:gd name="connsiteY15" fmla="*/ 660400 h 1130300"/>
                <a:gd name="connsiteX16" fmla="*/ 222250 w 1339842"/>
                <a:gd name="connsiteY16" fmla="*/ 692150 h 1130300"/>
                <a:gd name="connsiteX17" fmla="*/ 158750 w 1339842"/>
                <a:gd name="connsiteY17" fmla="*/ 717550 h 1130300"/>
                <a:gd name="connsiteX18" fmla="*/ 120650 w 1339842"/>
                <a:gd name="connsiteY18" fmla="*/ 736600 h 1130300"/>
                <a:gd name="connsiteX19" fmla="*/ 101600 w 1339842"/>
                <a:gd name="connsiteY19" fmla="*/ 787400 h 1130300"/>
                <a:gd name="connsiteX20" fmla="*/ 57150 w 1339842"/>
                <a:gd name="connsiteY20" fmla="*/ 781050 h 1130300"/>
                <a:gd name="connsiteX21" fmla="*/ 38100 w 1339842"/>
                <a:gd name="connsiteY21" fmla="*/ 819150 h 1130300"/>
                <a:gd name="connsiteX22" fmla="*/ 0 w 1339842"/>
                <a:gd name="connsiteY22" fmla="*/ 882650 h 1130300"/>
                <a:gd name="connsiteX23" fmla="*/ 19050 w 1339842"/>
                <a:gd name="connsiteY23" fmla="*/ 927100 h 1130300"/>
                <a:gd name="connsiteX24" fmla="*/ 25400 w 1339842"/>
                <a:gd name="connsiteY24" fmla="*/ 952500 h 1130300"/>
                <a:gd name="connsiteX25" fmla="*/ 63500 w 1339842"/>
                <a:gd name="connsiteY25" fmla="*/ 977900 h 1130300"/>
                <a:gd name="connsiteX26" fmla="*/ 95250 w 1339842"/>
                <a:gd name="connsiteY26" fmla="*/ 977900 h 1130300"/>
                <a:gd name="connsiteX27" fmla="*/ 114300 w 1339842"/>
                <a:gd name="connsiteY27" fmla="*/ 1016000 h 1130300"/>
                <a:gd name="connsiteX28" fmla="*/ 120650 w 1339842"/>
                <a:gd name="connsiteY28" fmla="*/ 1035050 h 1130300"/>
                <a:gd name="connsiteX29" fmla="*/ 107950 w 1339842"/>
                <a:gd name="connsiteY29" fmla="*/ 1073150 h 1130300"/>
                <a:gd name="connsiteX30" fmla="*/ 107950 w 1339842"/>
                <a:gd name="connsiteY30" fmla="*/ 1085850 h 1130300"/>
                <a:gd name="connsiteX31" fmla="*/ 146050 w 1339842"/>
                <a:gd name="connsiteY31" fmla="*/ 1130300 h 1130300"/>
                <a:gd name="connsiteX32" fmla="*/ 158750 w 1339842"/>
                <a:gd name="connsiteY32" fmla="*/ 1130300 h 1130300"/>
                <a:gd name="connsiteX33" fmla="*/ 196850 w 1339842"/>
                <a:gd name="connsiteY33" fmla="*/ 1085850 h 1130300"/>
                <a:gd name="connsiteX34" fmla="*/ 228600 w 1339842"/>
                <a:gd name="connsiteY34" fmla="*/ 1060450 h 1130300"/>
                <a:gd name="connsiteX35" fmla="*/ 260350 w 1339842"/>
                <a:gd name="connsiteY35" fmla="*/ 1041400 h 1130300"/>
                <a:gd name="connsiteX36" fmla="*/ 285750 w 1339842"/>
                <a:gd name="connsiteY36" fmla="*/ 1028700 h 1130300"/>
                <a:gd name="connsiteX37" fmla="*/ 285750 w 1339842"/>
                <a:gd name="connsiteY37" fmla="*/ 996950 h 1130300"/>
                <a:gd name="connsiteX38" fmla="*/ 349250 w 1339842"/>
                <a:gd name="connsiteY38" fmla="*/ 984250 h 1130300"/>
                <a:gd name="connsiteX39" fmla="*/ 393700 w 1339842"/>
                <a:gd name="connsiteY39" fmla="*/ 927100 h 1130300"/>
                <a:gd name="connsiteX40" fmla="*/ 488950 w 1339842"/>
                <a:gd name="connsiteY40" fmla="*/ 914400 h 1130300"/>
                <a:gd name="connsiteX41" fmla="*/ 533399 w 1339842"/>
                <a:gd name="connsiteY41" fmla="*/ 889000 h 1130300"/>
                <a:gd name="connsiteX42" fmla="*/ 565148 w 1339842"/>
                <a:gd name="connsiteY42" fmla="*/ 825500 h 1130300"/>
                <a:gd name="connsiteX43" fmla="*/ 609597 w 1339842"/>
                <a:gd name="connsiteY43" fmla="*/ 793750 h 1130300"/>
                <a:gd name="connsiteX44" fmla="*/ 666747 w 1339842"/>
                <a:gd name="connsiteY44" fmla="*/ 787400 h 1130300"/>
                <a:gd name="connsiteX45" fmla="*/ 685797 w 1339842"/>
                <a:gd name="connsiteY45" fmla="*/ 742950 h 1130300"/>
                <a:gd name="connsiteX46" fmla="*/ 761996 w 1339842"/>
                <a:gd name="connsiteY46" fmla="*/ 768350 h 1130300"/>
                <a:gd name="connsiteX47" fmla="*/ 800095 w 1339842"/>
                <a:gd name="connsiteY47" fmla="*/ 762000 h 1130300"/>
                <a:gd name="connsiteX48" fmla="*/ 812795 w 1339842"/>
                <a:gd name="connsiteY48" fmla="*/ 711200 h 1130300"/>
                <a:gd name="connsiteX49" fmla="*/ 863595 w 1339842"/>
                <a:gd name="connsiteY49" fmla="*/ 692150 h 1130300"/>
                <a:gd name="connsiteX50" fmla="*/ 888995 w 1339842"/>
                <a:gd name="connsiteY50" fmla="*/ 730250 h 1130300"/>
                <a:gd name="connsiteX51" fmla="*/ 920744 w 1339842"/>
                <a:gd name="connsiteY51" fmla="*/ 736600 h 1130300"/>
                <a:gd name="connsiteX52" fmla="*/ 971543 w 1339842"/>
                <a:gd name="connsiteY52" fmla="*/ 723900 h 1130300"/>
                <a:gd name="connsiteX53" fmla="*/ 984243 w 1339842"/>
                <a:gd name="connsiteY53" fmla="*/ 660400 h 1130300"/>
                <a:gd name="connsiteX54" fmla="*/ 1003293 w 1339842"/>
                <a:gd name="connsiteY54" fmla="*/ 666750 h 1130300"/>
                <a:gd name="connsiteX55" fmla="*/ 1041393 w 1339842"/>
                <a:gd name="connsiteY55" fmla="*/ 673100 h 1130300"/>
                <a:gd name="connsiteX56" fmla="*/ 1111243 w 1339842"/>
                <a:gd name="connsiteY56" fmla="*/ 685800 h 1130300"/>
                <a:gd name="connsiteX57" fmla="*/ 1181093 w 1339842"/>
                <a:gd name="connsiteY57" fmla="*/ 673100 h 1130300"/>
                <a:gd name="connsiteX58" fmla="*/ 1225543 w 1339842"/>
                <a:gd name="connsiteY58" fmla="*/ 673100 h 1130300"/>
                <a:gd name="connsiteX59" fmla="*/ 1269992 w 1339842"/>
                <a:gd name="connsiteY59" fmla="*/ 666750 h 1130300"/>
                <a:gd name="connsiteX60" fmla="*/ 1282692 w 1339842"/>
                <a:gd name="connsiteY60" fmla="*/ 615950 h 1130300"/>
                <a:gd name="connsiteX61" fmla="*/ 1308092 w 1339842"/>
                <a:gd name="connsiteY61" fmla="*/ 577850 h 1130300"/>
                <a:gd name="connsiteX62" fmla="*/ 1339842 w 1339842"/>
                <a:gd name="connsiteY62" fmla="*/ 539750 h 1130300"/>
                <a:gd name="connsiteX0" fmla="*/ 387350 w 1340941"/>
                <a:gd name="connsiteY0" fmla="*/ 0 h 1130300"/>
                <a:gd name="connsiteX1" fmla="*/ 336550 w 1340941"/>
                <a:gd name="connsiteY1" fmla="*/ 57150 h 1130300"/>
                <a:gd name="connsiteX2" fmla="*/ 330200 w 1340941"/>
                <a:gd name="connsiteY2" fmla="*/ 95250 h 1130300"/>
                <a:gd name="connsiteX3" fmla="*/ 304800 w 1340941"/>
                <a:gd name="connsiteY3" fmla="*/ 114300 h 1130300"/>
                <a:gd name="connsiteX4" fmla="*/ 273050 w 1340941"/>
                <a:gd name="connsiteY4" fmla="*/ 165100 h 1130300"/>
                <a:gd name="connsiteX5" fmla="*/ 241300 w 1340941"/>
                <a:gd name="connsiteY5" fmla="*/ 222250 h 1130300"/>
                <a:gd name="connsiteX6" fmla="*/ 241300 w 1340941"/>
                <a:gd name="connsiteY6" fmla="*/ 254000 h 1130300"/>
                <a:gd name="connsiteX7" fmla="*/ 241300 w 1340941"/>
                <a:gd name="connsiteY7" fmla="*/ 279400 h 1130300"/>
                <a:gd name="connsiteX8" fmla="*/ 260350 w 1340941"/>
                <a:gd name="connsiteY8" fmla="*/ 292100 h 1130300"/>
                <a:gd name="connsiteX9" fmla="*/ 279400 w 1340941"/>
                <a:gd name="connsiteY9" fmla="*/ 292100 h 1130300"/>
                <a:gd name="connsiteX10" fmla="*/ 285750 w 1340941"/>
                <a:gd name="connsiteY10" fmla="*/ 355600 h 1130300"/>
                <a:gd name="connsiteX11" fmla="*/ 285750 w 1340941"/>
                <a:gd name="connsiteY11" fmla="*/ 387350 h 1130300"/>
                <a:gd name="connsiteX12" fmla="*/ 285750 w 1340941"/>
                <a:gd name="connsiteY12" fmla="*/ 431800 h 1130300"/>
                <a:gd name="connsiteX13" fmla="*/ 266700 w 1340941"/>
                <a:gd name="connsiteY13" fmla="*/ 514350 h 1130300"/>
                <a:gd name="connsiteX14" fmla="*/ 247650 w 1340941"/>
                <a:gd name="connsiteY14" fmla="*/ 590550 h 1130300"/>
                <a:gd name="connsiteX15" fmla="*/ 234950 w 1340941"/>
                <a:gd name="connsiteY15" fmla="*/ 660400 h 1130300"/>
                <a:gd name="connsiteX16" fmla="*/ 222250 w 1340941"/>
                <a:gd name="connsiteY16" fmla="*/ 692150 h 1130300"/>
                <a:gd name="connsiteX17" fmla="*/ 158750 w 1340941"/>
                <a:gd name="connsiteY17" fmla="*/ 717550 h 1130300"/>
                <a:gd name="connsiteX18" fmla="*/ 120650 w 1340941"/>
                <a:gd name="connsiteY18" fmla="*/ 736600 h 1130300"/>
                <a:gd name="connsiteX19" fmla="*/ 101600 w 1340941"/>
                <a:gd name="connsiteY19" fmla="*/ 787400 h 1130300"/>
                <a:gd name="connsiteX20" fmla="*/ 57150 w 1340941"/>
                <a:gd name="connsiteY20" fmla="*/ 781050 h 1130300"/>
                <a:gd name="connsiteX21" fmla="*/ 38100 w 1340941"/>
                <a:gd name="connsiteY21" fmla="*/ 819150 h 1130300"/>
                <a:gd name="connsiteX22" fmla="*/ 0 w 1340941"/>
                <a:gd name="connsiteY22" fmla="*/ 882650 h 1130300"/>
                <a:gd name="connsiteX23" fmla="*/ 19050 w 1340941"/>
                <a:gd name="connsiteY23" fmla="*/ 927100 h 1130300"/>
                <a:gd name="connsiteX24" fmla="*/ 25400 w 1340941"/>
                <a:gd name="connsiteY24" fmla="*/ 952500 h 1130300"/>
                <a:gd name="connsiteX25" fmla="*/ 63500 w 1340941"/>
                <a:gd name="connsiteY25" fmla="*/ 977900 h 1130300"/>
                <a:gd name="connsiteX26" fmla="*/ 95250 w 1340941"/>
                <a:gd name="connsiteY26" fmla="*/ 977900 h 1130300"/>
                <a:gd name="connsiteX27" fmla="*/ 114300 w 1340941"/>
                <a:gd name="connsiteY27" fmla="*/ 1016000 h 1130300"/>
                <a:gd name="connsiteX28" fmla="*/ 120650 w 1340941"/>
                <a:gd name="connsiteY28" fmla="*/ 1035050 h 1130300"/>
                <a:gd name="connsiteX29" fmla="*/ 107950 w 1340941"/>
                <a:gd name="connsiteY29" fmla="*/ 1073150 h 1130300"/>
                <a:gd name="connsiteX30" fmla="*/ 107950 w 1340941"/>
                <a:gd name="connsiteY30" fmla="*/ 1085850 h 1130300"/>
                <a:gd name="connsiteX31" fmla="*/ 146050 w 1340941"/>
                <a:gd name="connsiteY31" fmla="*/ 1130300 h 1130300"/>
                <a:gd name="connsiteX32" fmla="*/ 158750 w 1340941"/>
                <a:gd name="connsiteY32" fmla="*/ 1130300 h 1130300"/>
                <a:gd name="connsiteX33" fmla="*/ 196850 w 1340941"/>
                <a:gd name="connsiteY33" fmla="*/ 1085850 h 1130300"/>
                <a:gd name="connsiteX34" fmla="*/ 228600 w 1340941"/>
                <a:gd name="connsiteY34" fmla="*/ 1060450 h 1130300"/>
                <a:gd name="connsiteX35" fmla="*/ 260350 w 1340941"/>
                <a:gd name="connsiteY35" fmla="*/ 1041400 h 1130300"/>
                <a:gd name="connsiteX36" fmla="*/ 285750 w 1340941"/>
                <a:gd name="connsiteY36" fmla="*/ 1028700 h 1130300"/>
                <a:gd name="connsiteX37" fmla="*/ 285750 w 1340941"/>
                <a:gd name="connsiteY37" fmla="*/ 996950 h 1130300"/>
                <a:gd name="connsiteX38" fmla="*/ 349250 w 1340941"/>
                <a:gd name="connsiteY38" fmla="*/ 984250 h 1130300"/>
                <a:gd name="connsiteX39" fmla="*/ 393700 w 1340941"/>
                <a:gd name="connsiteY39" fmla="*/ 927100 h 1130300"/>
                <a:gd name="connsiteX40" fmla="*/ 488950 w 1340941"/>
                <a:gd name="connsiteY40" fmla="*/ 914400 h 1130300"/>
                <a:gd name="connsiteX41" fmla="*/ 533399 w 1340941"/>
                <a:gd name="connsiteY41" fmla="*/ 889000 h 1130300"/>
                <a:gd name="connsiteX42" fmla="*/ 565148 w 1340941"/>
                <a:gd name="connsiteY42" fmla="*/ 825500 h 1130300"/>
                <a:gd name="connsiteX43" fmla="*/ 609597 w 1340941"/>
                <a:gd name="connsiteY43" fmla="*/ 793750 h 1130300"/>
                <a:gd name="connsiteX44" fmla="*/ 666747 w 1340941"/>
                <a:gd name="connsiteY44" fmla="*/ 787400 h 1130300"/>
                <a:gd name="connsiteX45" fmla="*/ 685797 w 1340941"/>
                <a:gd name="connsiteY45" fmla="*/ 742950 h 1130300"/>
                <a:gd name="connsiteX46" fmla="*/ 761996 w 1340941"/>
                <a:gd name="connsiteY46" fmla="*/ 768350 h 1130300"/>
                <a:gd name="connsiteX47" fmla="*/ 800095 w 1340941"/>
                <a:gd name="connsiteY47" fmla="*/ 762000 h 1130300"/>
                <a:gd name="connsiteX48" fmla="*/ 812795 w 1340941"/>
                <a:gd name="connsiteY48" fmla="*/ 711200 h 1130300"/>
                <a:gd name="connsiteX49" fmla="*/ 863595 w 1340941"/>
                <a:gd name="connsiteY49" fmla="*/ 692150 h 1130300"/>
                <a:gd name="connsiteX50" fmla="*/ 888995 w 1340941"/>
                <a:gd name="connsiteY50" fmla="*/ 730250 h 1130300"/>
                <a:gd name="connsiteX51" fmla="*/ 920744 w 1340941"/>
                <a:gd name="connsiteY51" fmla="*/ 736600 h 1130300"/>
                <a:gd name="connsiteX52" fmla="*/ 971543 w 1340941"/>
                <a:gd name="connsiteY52" fmla="*/ 723900 h 1130300"/>
                <a:gd name="connsiteX53" fmla="*/ 984243 w 1340941"/>
                <a:gd name="connsiteY53" fmla="*/ 660400 h 1130300"/>
                <a:gd name="connsiteX54" fmla="*/ 1003293 w 1340941"/>
                <a:gd name="connsiteY54" fmla="*/ 666750 h 1130300"/>
                <a:gd name="connsiteX55" fmla="*/ 1041393 w 1340941"/>
                <a:gd name="connsiteY55" fmla="*/ 673100 h 1130300"/>
                <a:gd name="connsiteX56" fmla="*/ 1111243 w 1340941"/>
                <a:gd name="connsiteY56" fmla="*/ 685800 h 1130300"/>
                <a:gd name="connsiteX57" fmla="*/ 1181093 w 1340941"/>
                <a:gd name="connsiteY57" fmla="*/ 673100 h 1130300"/>
                <a:gd name="connsiteX58" fmla="*/ 1225543 w 1340941"/>
                <a:gd name="connsiteY58" fmla="*/ 673100 h 1130300"/>
                <a:gd name="connsiteX59" fmla="*/ 1269992 w 1340941"/>
                <a:gd name="connsiteY59" fmla="*/ 666750 h 1130300"/>
                <a:gd name="connsiteX60" fmla="*/ 1282692 w 1340941"/>
                <a:gd name="connsiteY60" fmla="*/ 615950 h 1130300"/>
                <a:gd name="connsiteX61" fmla="*/ 1308092 w 1340941"/>
                <a:gd name="connsiteY61" fmla="*/ 577850 h 1130300"/>
                <a:gd name="connsiteX62" fmla="*/ 1339842 w 1340941"/>
                <a:gd name="connsiteY62" fmla="*/ 539750 h 1130300"/>
                <a:gd name="connsiteX63" fmla="*/ 1333492 w 1340941"/>
                <a:gd name="connsiteY63" fmla="*/ 539750 h 1130300"/>
                <a:gd name="connsiteX0" fmla="*/ 387350 w 1371636"/>
                <a:gd name="connsiteY0" fmla="*/ 0 h 1130300"/>
                <a:gd name="connsiteX1" fmla="*/ 336550 w 1371636"/>
                <a:gd name="connsiteY1" fmla="*/ 57150 h 1130300"/>
                <a:gd name="connsiteX2" fmla="*/ 330200 w 1371636"/>
                <a:gd name="connsiteY2" fmla="*/ 95250 h 1130300"/>
                <a:gd name="connsiteX3" fmla="*/ 304800 w 1371636"/>
                <a:gd name="connsiteY3" fmla="*/ 114300 h 1130300"/>
                <a:gd name="connsiteX4" fmla="*/ 273050 w 1371636"/>
                <a:gd name="connsiteY4" fmla="*/ 165100 h 1130300"/>
                <a:gd name="connsiteX5" fmla="*/ 241300 w 1371636"/>
                <a:gd name="connsiteY5" fmla="*/ 222250 h 1130300"/>
                <a:gd name="connsiteX6" fmla="*/ 241300 w 1371636"/>
                <a:gd name="connsiteY6" fmla="*/ 254000 h 1130300"/>
                <a:gd name="connsiteX7" fmla="*/ 241300 w 1371636"/>
                <a:gd name="connsiteY7" fmla="*/ 279400 h 1130300"/>
                <a:gd name="connsiteX8" fmla="*/ 260350 w 1371636"/>
                <a:gd name="connsiteY8" fmla="*/ 292100 h 1130300"/>
                <a:gd name="connsiteX9" fmla="*/ 279400 w 1371636"/>
                <a:gd name="connsiteY9" fmla="*/ 292100 h 1130300"/>
                <a:gd name="connsiteX10" fmla="*/ 285750 w 1371636"/>
                <a:gd name="connsiteY10" fmla="*/ 355600 h 1130300"/>
                <a:gd name="connsiteX11" fmla="*/ 285750 w 1371636"/>
                <a:gd name="connsiteY11" fmla="*/ 387350 h 1130300"/>
                <a:gd name="connsiteX12" fmla="*/ 285750 w 1371636"/>
                <a:gd name="connsiteY12" fmla="*/ 431800 h 1130300"/>
                <a:gd name="connsiteX13" fmla="*/ 266700 w 1371636"/>
                <a:gd name="connsiteY13" fmla="*/ 514350 h 1130300"/>
                <a:gd name="connsiteX14" fmla="*/ 247650 w 1371636"/>
                <a:gd name="connsiteY14" fmla="*/ 590550 h 1130300"/>
                <a:gd name="connsiteX15" fmla="*/ 234950 w 1371636"/>
                <a:gd name="connsiteY15" fmla="*/ 660400 h 1130300"/>
                <a:gd name="connsiteX16" fmla="*/ 222250 w 1371636"/>
                <a:gd name="connsiteY16" fmla="*/ 692150 h 1130300"/>
                <a:gd name="connsiteX17" fmla="*/ 158750 w 1371636"/>
                <a:gd name="connsiteY17" fmla="*/ 717550 h 1130300"/>
                <a:gd name="connsiteX18" fmla="*/ 120650 w 1371636"/>
                <a:gd name="connsiteY18" fmla="*/ 736600 h 1130300"/>
                <a:gd name="connsiteX19" fmla="*/ 101600 w 1371636"/>
                <a:gd name="connsiteY19" fmla="*/ 787400 h 1130300"/>
                <a:gd name="connsiteX20" fmla="*/ 57150 w 1371636"/>
                <a:gd name="connsiteY20" fmla="*/ 781050 h 1130300"/>
                <a:gd name="connsiteX21" fmla="*/ 38100 w 1371636"/>
                <a:gd name="connsiteY21" fmla="*/ 819150 h 1130300"/>
                <a:gd name="connsiteX22" fmla="*/ 0 w 1371636"/>
                <a:gd name="connsiteY22" fmla="*/ 882650 h 1130300"/>
                <a:gd name="connsiteX23" fmla="*/ 19050 w 1371636"/>
                <a:gd name="connsiteY23" fmla="*/ 927100 h 1130300"/>
                <a:gd name="connsiteX24" fmla="*/ 25400 w 1371636"/>
                <a:gd name="connsiteY24" fmla="*/ 952500 h 1130300"/>
                <a:gd name="connsiteX25" fmla="*/ 63500 w 1371636"/>
                <a:gd name="connsiteY25" fmla="*/ 977900 h 1130300"/>
                <a:gd name="connsiteX26" fmla="*/ 95250 w 1371636"/>
                <a:gd name="connsiteY26" fmla="*/ 977900 h 1130300"/>
                <a:gd name="connsiteX27" fmla="*/ 114300 w 1371636"/>
                <a:gd name="connsiteY27" fmla="*/ 1016000 h 1130300"/>
                <a:gd name="connsiteX28" fmla="*/ 120650 w 1371636"/>
                <a:gd name="connsiteY28" fmla="*/ 1035050 h 1130300"/>
                <a:gd name="connsiteX29" fmla="*/ 107950 w 1371636"/>
                <a:gd name="connsiteY29" fmla="*/ 1073150 h 1130300"/>
                <a:gd name="connsiteX30" fmla="*/ 107950 w 1371636"/>
                <a:gd name="connsiteY30" fmla="*/ 1085850 h 1130300"/>
                <a:gd name="connsiteX31" fmla="*/ 146050 w 1371636"/>
                <a:gd name="connsiteY31" fmla="*/ 1130300 h 1130300"/>
                <a:gd name="connsiteX32" fmla="*/ 158750 w 1371636"/>
                <a:gd name="connsiteY32" fmla="*/ 1130300 h 1130300"/>
                <a:gd name="connsiteX33" fmla="*/ 196850 w 1371636"/>
                <a:gd name="connsiteY33" fmla="*/ 1085850 h 1130300"/>
                <a:gd name="connsiteX34" fmla="*/ 228600 w 1371636"/>
                <a:gd name="connsiteY34" fmla="*/ 1060450 h 1130300"/>
                <a:gd name="connsiteX35" fmla="*/ 260350 w 1371636"/>
                <a:gd name="connsiteY35" fmla="*/ 1041400 h 1130300"/>
                <a:gd name="connsiteX36" fmla="*/ 285750 w 1371636"/>
                <a:gd name="connsiteY36" fmla="*/ 1028700 h 1130300"/>
                <a:gd name="connsiteX37" fmla="*/ 285750 w 1371636"/>
                <a:gd name="connsiteY37" fmla="*/ 996950 h 1130300"/>
                <a:gd name="connsiteX38" fmla="*/ 349250 w 1371636"/>
                <a:gd name="connsiteY38" fmla="*/ 984250 h 1130300"/>
                <a:gd name="connsiteX39" fmla="*/ 393700 w 1371636"/>
                <a:gd name="connsiteY39" fmla="*/ 927100 h 1130300"/>
                <a:gd name="connsiteX40" fmla="*/ 488950 w 1371636"/>
                <a:gd name="connsiteY40" fmla="*/ 914400 h 1130300"/>
                <a:gd name="connsiteX41" fmla="*/ 533399 w 1371636"/>
                <a:gd name="connsiteY41" fmla="*/ 889000 h 1130300"/>
                <a:gd name="connsiteX42" fmla="*/ 565148 w 1371636"/>
                <a:gd name="connsiteY42" fmla="*/ 825500 h 1130300"/>
                <a:gd name="connsiteX43" fmla="*/ 609597 w 1371636"/>
                <a:gd name="connsiteY43" fmla="*/ 793750 h 1130300"/>
                <a:gd name="connsiteX44" fmla="*/ 666747 w 1371636"/>
                <a:gd name="connsiteY44" fmla="*/ 787400 h 1130300"/>
                <a:gd name="connsiteX45" fmla="*/ 685797 w 1371636"/>
                <a:gd name="connsiteY45" fmla="*/ 742950 h 1130300"/>
                <a:gd name="connsiteX46" fmla="*/ 761996 w 1371636"/>
                <a:gd name="connsiteY46" fmla="*/ 768350 h 1130300"/>
                <a:gd name="connsiteX47" fmla="*/ 800095 w 1371636"/>
                <a:gd name="connsiteY47" fmla="*/ 762000 h 1130300"/>
                <a:gd name="connsiteX48" fmla="*/ 812795 w 1371636"/>
                <a:gd name="connsiteY48" fmla="*/ 711200 h 1130300"/>
                <a:gd name="connsiteX49" fmla="*/ 863595 w 1371636"/>
                <a:gd name="connsiteY49" fmla="*/ 692150 h 1130300"/>
                <a:gd name="connsiteX50" fmla="*/ 888995 w 1371636"/>
                <a:gd name="connsiteY50" fmla="*/ 730250 h 1130300"/>
                <a:gd name="connsiteX51" fmla="*/ 920744 w 1371636"/>
                <a:gd name="connsiteY51" fmla="*/ 736600 h 1130300"/>
                <a:gd name="connsiteX52" fmla="*/ 971543 w 1371636"/>
                <a:gd name="connsiteY52" fmla="*/ 723900 h 1130300"/>
                <a:gd name="connsiteX53" fmla="*/ 984243 w 1371636"/>
                <a:gd name="connsiteY53" fmla="*/ 660400 h 1130300"/>
                <a:gd name="connsiteX54" fmla="*/ 1003293 w 1371636"/>
                <a:gd name="connsiteY54" fmla="*/ 666750 h 1130300"/>
                <a:gd name="connsiteX55" fmla="*/ 1041393 w 1371636"/>
                <a:gd name="connsiteY55" fmla="*/ 673100 h 1130300"/>
                <a:gd name="connsiteX56" fmla="*/ 1111243 w 1371636"/>
                <a:gd name="connsiteY56" fmla="*/ 685800 h 1130300"/>
                <a:gd name="connsiteX57" fmla="*/ 1181093 w 1371636"/>
                <a:gd name="connsiteY57" fmla="*/ 673100 h 1130300"/>
                <a:gd name="connsiteX58" fmla="*/ 1225543 w 1371636"/>
                <a:gd name="connsiteY58" fmla="*/ 673100 h 1130300"/>
                <a:gd name="connsiteX59" fmla="*/ 1269992 w 1371636"/>
                <a:gd name="connsiteY59" fmla="*/ 666750 h 1130300"/>
                <a:gd name="connsiteX60" fmla="*/ 1282692 w 1371636"/>
                <a:gd name="connsiteY60" fmla="*/ 615950 h 1130300"/>
                <a:gd name="connsiteX61" fmla="*/ 1308092 w 1371636"/>
                <a:gd name="connsiteY61" fmla="*/ 577850 h 1130300"/>
                <a:gd name="connsiteX62" fmla="*/ 1339842 w 1371636"/>
                <a:gd name="connsiteY62" fmla="*/ 539750 h 1130300"/>
                <a:gd name="connsiteX63" fmla="*/ 1371592 w 1371636"/>
                <a:gd name="connsiteY63" fmla="*/ 533400 h 1130300"/>
                <a:gd name="connsiteX0" fmla="*/ 387350 w 1384291"/>
                <a:gd name="connsiteY0" fmla="*/ 0 h 1130300"/>
                <a:gd name="connsiteX1" fmla="*/ 336550 w 1384291"/>
                <a:gd name="connsiteY1" fmla="*/ 57150 h 1130300"/>
                <a:gd name="connsiteX2" fmla="*/ 330200 w 1384291"/>
                <a:gd name="connsiteY2" fmla="*/ 95250 h 1130300"/>
                <a:gd name="connsiteX3" fmla="*/ 304800 w 1384291"/>
                <a:gd name="connsiteY3" fmla="*/ 114300 h 1130300"/>
                <a:gd name="connsiteX4" fmla="*/ 273050 w 1384291"/>
                <a:gd name="connsiteY4" fmla="*/ 165100 h 1130300"/>
                <a:gd name="connsiteX5" fmla="*/ 241300 w 1384291"/>
                <a:gd name="connsiteY5" fmla="*/ 222250 h 1130300"/>
                <a:gd name="connsiteX6" fmla="*/ 241300 w 1384291"/>
                <a:gd name="connsiteY6" fmla="*/ 254000 h 1130300"/>
                <a:gd name="connsiteX7" fmla="*/ 241300 w 1384291"/>
                <a:gd name="connsiteY7" fmla="*/ 279400 h 1130300"/>
                <a:gd name="connsiteX8" fmla="*/ 260350 w 1384291"/>
                <a:gd name="connsiteY8" fmla="*/ 292100 h 1130300"/>
                <a:gd name="connsiteX9" fmla="*/ 279400 w 1384291"/>
                <a:gd name="connsiteY9" fmla="*/ 292100 h 1130300"/>
                <a:gd name="connsiteX10" fmla="*/ 285750 w 1384291"/>
                <a:gd name="connsiteY10" fmla="*/ 355600 h 1130300"/>
                <a:gd name="connsiteX11" fmla="*/ 285750 w 1384291"/>
                <a:gd name="connsiteY11" fmla="*/ 387350 h 1130300"/>
                <a:gd name="connsiteX12" fmla="*/ 285750 w 1384291"/>
                <a:gd name="connsiteY12" fmla="*/ 431800 h 1130300"/>
                <a:gd name="connsiteX13" fmla="*/ 266700 w 1384291"/>
                <a:gd name="connsiteY13" fmla="*/ 514350 h 1130300"/>
                <a:gd name="connsiteX14" fmla="*/ 247650 w 1384291"/>
                <a:gd name="connsiteY14" fmla="*/ 590550 h 1130300"/>
                <a:gd name="connsiteX15" fmla="*/ 234950 w 1384291"/>
                <a:gd name="connsiteY15" fmla="*/ 660400 h 1130300"/>
                <a:gd name="connsiteX16" fmla="*/ 222250 w 1384291"/>
                <a:gd name="connsiteY16" fmla="*/ 692150 h 1130300"/>
                <a:gd name="connsiteX17" fmla="*/ 158750 w 1384291"/>
                <a:gd name="connsiteY17" fmla="*/ 717550 h 1130300"/>
                <a:gd name="connsiteX18" fmla="*/ 120650 w 1384291"/>
                <a:gd name="connsiteY18" fmla="*/ 736600 h 1130300"/>
                <a:gd name="connsiteX19" fmla="*/ 101600 w 1384291"/>
                <a:gd name="connsiteY19" fmla="*/ 787400 h 1130300"/>
                <a:gd name="connsiteX20" fmla="*/ 57150 w 1384291"/>
                <a:gd name="connsiteY20" fmla="*/ 781050 h 1130300"/>
                <a:gd name="connsiteX21" fmla="*/ 38100 w 1384291"/>
                <a:gd name="connsiteY21" fmla="*/ 819150 h 1130300"/>
                <a:gd name="connsiteX22" fmla="*/ 0 w 1384291"/>
                <a:gd name="connsiteY22" fmla="*/ 882650 h 1130300"/>
                <a:gd name="connsiteX23" fmla="*/ 19050 w 1384291"/>
                <a:gd name="connsiteY23" fmla="*/ 927100 h 1130300"/>
                <a:gd name="connsiteX24" fmla="*/ 25400 w 1384291"/>
                <a:gd name="connsiteY24" fmla="*/ 952500 h 1130300"/>
                <a:gd name="connsiteX25" fmla="*/ 63500 w 1384291"/>
                <a:gd name="connsiteY25" fmla="*/ 977900 h 1130300"/>
                <a:gd name="connsiteX26" fmla="*/ 95250 w 1384291"/>
                <a:gd name="connsiteY26" fmla="*/ 977900 h 1130300"/>
                <a:gd name="connsiteX27" fmla="*/ 114300 w 1384291"/>
                <a:gd name="connsiteY27" fmla="*/ 1016000 h 1130300"/>
                <a:gd name="connsiteX28" fmla="*/ 120650 w 1384291"/>
                <a:gd name="connsiteY28" fmla="*/ 1035050 h 1130300"/>
                <a:gd name="connsiteX29" fmla="*/ 107950 w 1384291"/>
                <a:gd name="connsiteY29" fmla="*/ 1073150 h 1130300"/>
                <a:gd name="connsiteX30" fmla="*/ 107950 w 1384291"/>
                <a:gd name="connsiteY30" fmla="*/ 1085850 h 1130300"/>
                <a:gd name="connsiteX31" fmla="*/ 146050 w 1384291"/>
                <a:gd name="connsiteY31" fmla="*/ 1130300 h 1130300"/>
                <a:gd name="connsiteX32" fmla="*/ 158750 w 1384291"/>
                <a:gd name="connsiteY32" fmla="*/ 1130300 h 1130300"/>
                <a:gd name="connsiteX33" fmla="*/ 196850 w 1384291"/>
                <a:gd name="connsiteY33" fmla="*/ 1085850 h 1130300"/>
                <a:gd name="connsiteX34" fmla="*/ 228600 w 1384291"/>
                <a:gd name="connsiteY34" fmla="*/ 1060450 h 1130300"/>
                <a:gd name="connsiteX35" fmla="*/ 260350 w 1384291"/>
                <a:gd name="connsiteY35" fmla="*/ 1041400 h 1130300"/>
                <a:gd name="connsiteX36" fmla="*/ 285750 w 1384291"/>
                <a:gd name="connsiteY36" fmla="*/ 1028700 h 1130300"/>
                <a:gd name="connsiteX37" fmla="*/ 285750 w 1384291"/>
                <a:gd name="connsiteY37" fmla="*/ 996950 h 1130300"/>
                <a:gd name="connsiteX38" fmla="*/ 349250 w 1384291"/>
                <a:gd name="connsiteY38" fmla="*/ 984250 h 1130300"/>
                <a:gd name="connsiteX39" fmla="*/ 393700 w 1384291"/>
                <a:gd name="connsiteY39" fmla="*/ 927100 h 1130300"/>
                <a:gd name="connsiteX40" fmla="*/ 488950 w 1384291"/>
                <a:gd name="connsiteY40" fmla="*/ 914400 h 1130300"/>
                <a:gd name="connsiteX41" fmla="*/ 533399 w 1384291"/>
                <a:gd name="connsiteY41" fmla="*/ 889000 h 1130300"/>
                <a:gd name="connsiteX42" fmla="*/ 565148 w 1384291"/>
                <a:gd name="connsiteY42" fmla="*/ 825500 h 1130300"/>
                <a:gd name="connsiteX43" fmla="*/ 609597 w 1384291"/>
                <a:gd name="connsiteY43" fmla="*/ 793750 h 1130300"/>
                <a:gd name="connsiteX44" fmla="*/ 666747 w 1384291"/>
                <a:gd name="connsiteY44" fmla="*/ 787400 h 1130300"/>
                <a:gd name="connsiteX45" fmla="*/ 685797 w 1384291"/>
                <a:gd name="connsiteY45" fmla="*/ 742950 h 1130300"/>
                <a:gd name="connsiteX46" fmla="*/ 761996 w 1384291"/>
                <a:gd name="connsiteY46" fmla="*/ 768350 h 1130300"/>
                <a:gd name="connsiteX47" fmla="*/ 800095 w 1384291"/>
                <a:gd name="connsiteY47" fmla="*/ 762000 h 1130300"/>
                <a:gd name="connsiteX48" fmla="*/ 812795 w 1384291"/>
                <a:gd name="connsiteY48" fmla="*/ 711200 h 1130300"/>
                <a:gd name="connsiteX49" fmla="*/ 863595 w 1384291"/>
                <a:gd name="connsiteY49" fmla="*/ 692150 h 1130300"/>
                <a:gd name="connsiteX50" fmla="*/ 888995 w 1384291"/>
                <a:gd name="connsiteY50" fmla="*/ 730250 h 1130300"/>
                <a:gd name="connsiteX51" fmla="*/ 920744 w 1384291"/>
                <a:gd name="connsiteY51" fmla="*/ 736600 h 1130300"/>
                <a:gd name="connsiteX52" fmla="*/ 971543 w 1384291"/>
                <a:gd name="connsiteY52" fmla="*/ 723900 h 1130300"/>
                <a:gd name="connsiteX53" fmla="*/ 984243 w 1384291"/>
                <a:gd name="connsiteY53" fmla="*/ 660400 h 1130300"/>
                <a:gd name="connsiteX54" fmla="*/ 1003293 w 1384291"/>
                <a:gd name="connsiteY54" fmla="*/ 666750 h 1130300"/>
                <a:gd name="connsiteX55" fmla="*/ 1041393 w 1384291"/>
                <a:gd name="connsiteY55" fmla="*/ 673100 h 1130300"/>
                <a:gd name="connsiteX56" fmla="*/ 1111243 w 1384291"/>
                <a:gd name="connsiteY56" fmla="*/ 685800 h 1130300"/>
                <a:gd name="connsiteX57" fmla="*/ 1181093 w 1384291"/>
                <a:gd name="connsiteY57" fmla="*/ 673100 h 1130300"/>
                <a:gd name="connsiteX58" fmla="*/ 1225543 w 1384291"/>
                <a:gd name="connsiteY58" fmla="*/ 673100 h 1130300"/>
                <a:gd name="connsiteX59" fmla="*/ 1269992 w 1384291"/>
                <a:gd name="connsiteY59" fmla="*/ 666750 h 1130300"/>
                <a:gd name="connsiteX60" fmla="*/ 1282692 w 1384291"/>
                <a:gd name="connsiteY60" fmla="*/ 615950 h 1130300"/>
                <a:gd name="connsiteX61" fmla="*/ 1308092 w 1384291"/>
                <a:gd name="connsiteY61" fmla="*/ 577850 h 1130300"/>
                <a:gd name="connsiteX62" fmla="*/ 1339842 w 1384291"/>
                <a:gd name="connsiteY62" fmla="*/ 539750 h 1130300"/>
                <a:gd name="connsiteX63" fmla="*/ 1371592 w 1384291"/>
                <a:gd name="connsiteY63" fmla="*/ 533400 h 1130300"/>
                <a:gd name="connsiteX64" fmla="*/ 1384291 w 1384291"/>
                <a:gd name="connsiteY64" fmla="*/ 520700 h 1130300"/>
                <a:gd name="connsiteX0" fmla="*/ 387350 w 1428741"/>
                <a:gd name="connsiteY0" fmla="*/ 0 h 1130300"/>
                <a:gd name="connsiteX1" fmla="*/ 336550 w 1428741"/>
                <a:gd name="connsiteY1" fmla="*/ 57150 h 1130300"/>
                <a:gd name="connsiteX2" fmla="*/ 330200 w 1428741"/>
                <a:gd name="connsiteY2" fmla="*/ 95250 h 1130300"/>
                <a:gd name="connsiteX3" fmla="*/ 304800 w 1428741"/>
                <a:gd name="connsiteY3" fmla="*/ 114300 h 1130300"/>
                <a:gd name="connsiteX4" fmla="*/ 273050 w 1428741"/>
                <a:gd name="connsiteY4" fmla="*/ 165100 h 1130300"/>
                <a:gd name="connsiteX5" fmla="*/ 241300 w 1428741"/>
                <a:gd name="connsiteY5" fmla="*/ 222250 h 1130300"/>
                <a:gd name="connsiteX6" fmla="*/ 241300 w 1428741"/>
                <a:gd name="connsiteY6" fmla="*/ 254000 h 1130300"/>
                <a:gd name="connsiteX7" fmla="*/ 241300 w 1428741"/>
                <a:gd name="connsiteY7" fmla="*/ 279400 h 1130300"/>
                <a:gd name="connsiteX8" fmla="*/ 260350 w 1428741"/>
                <a:gd name="connsiteY8" fmla="*/ 292100 h 1130300"/>
                <a:gd name="connsiteX9" fmla="*/ 279400 w 1428741"/>
                <a:gd name="connsiteY9" fmla="*/ 292100 h 1130300"/>
                <a:gd name="connsiteX10" fmla="*/ 285750 w 1428741"/>
                <a:gd name="connsiteY10" fmla="*/ 355600 h 1130300"/>
                <a:gd name="connsiteX11" fmla="*/ 285750 w 1428741"/>
                <a:gd name="connsiteY11" fmla="*/ 387350 h 1130300"/>
                <a:gd name="connsiteX12" fmla="*/ 285750 w 1428741"/>
                <a:gd name="connsiteY12" fmla="*/ 431800 h 1130300"/>
                <a:gd name="connsiteX13" fmla="*/ 266700 w 1428741"/>
                <a:gd name="connsiteY13" fmla="*/ 514350 h 1130300"/>
                <a:gd name="connsiteX14" fmla="*/ 247650 w 1428741"/>
                <a:gd name="connsiteY14" fmla="*/ 590550 h 1130300"/>
                <a:gd name="connsiteX15" fmla="*/ 234950 w 1428741"/>
                <a:gd name="connsiteY15" fmla="*/ 660400 h 1130300"/>
                <a:gd name="connsiteX16" fmla="*/ 222250 w 1428741"/>
                <a:gd name="connsiteY16" fmla="*/ 692150 h 1130300"/>
                <a:gd name="connsiteX17" fmla="*/ 158750 w 1428741"/>
                <a:gd name="connsiteY17" fmla="*/ 717550 h 1130300"/>
                <a:gd name="connsiteX18" fmla="*/ 120650 w 1428741"/>
                <a:gd name="connsiteY18" fmla="*/ 736600 h 1130300"/>
                <a:gd name="connsiteX19" fmla="*/ 101600 w 1428741"/>
                <a:gd name="connsiteY19" fmla="*/ 787400 h 1130300"/>
                <a:gd name="connsiteX20" fmla="*/ 57150 w 1428741"/>
                <a:gd name="connsiteY20" fmla="*/ 781050 h 1130300"/>
                <a:gd name="connsiteX21" fmla="*/ 38100 w 1428741"/>
                <a:gd name="connsiteY21" fmla="*/ 819150 h 1130300"/>
                <a:gd name="connsiteX22" fmla="*/ 0 w 1428741"/>
                <a:gd name="connsiteY22" fmla="*/ 882650 h 1130300"/>
                <a:gd name="connsiteX23" fmla="*/ 19050 w 1428741"/>
                <a:gd name="connsiteY23" fmla="*/ 927100 h 1130300"/>
                <a:gd name="connsiteX24" fmla="*/ 25400 w 1428741"/>
                <a:gd name="connsiteY24" fmla="*/ 952500 h 1130300"/>
                <a:gd name="connsiteX25" fmla="*/ 63500 w 1428741"/>
                <a:gd name="connsiteY25" fmla="*/ 977900 h 1130300"/>
                <a:gd name="connsiteX26" fmla="*/ 95250 w 1428741"/>
                <a:gd name="connsiteY26" fmla="*/ 977900 h 1130300"/>
                <a:gd name="connsiteX27" fmla="*/ 114300 w 1428741"/>
                <a:gd name="connsiteY27" fmla="*/ 1016000 h 1130300"/>
                <a:gd name="connsiteX28" fmla="*/ 120650 w 1428741"/>
                <a:gd name="connsiteY28" fmla="*/ 1035050 h 1130300"/>
                <a:gd name="connsiteX29" fmla="*/ 107950 w 1428741"/>
                <a:gd name="connsiteY29" fmla="*/ 1073150 h 1130300"/>
                <a:gd name="connsiteX30" fmla="*/ 107950 w 1428741"/>
                <a:gd name="connsiteY30" fmla="*/ 1085850 h 1130300"/>
                <a:gd name="connsiteX31" fmla="*/ 146050 w 1428741"/>
                <a:gd name="connsiteY31" fmla="*/ 1130300 h 1130300"/>
                <a:gd name="connsiteX32" fmla="*/ 158750 w 1428741"/>
                <a:gd name="connsiteY32" fmla="*/ 1130300 h 1130300"/>
                <a:gd name="connsiteX33" fmla="*/ 196850 w 1428741"/>
                <a:gd name="connsiteY33" fmla="*/ 1085850 h 1130300"/>
                <a:gd name="connsiteX34" fmla="*/ 228600 w 1428741"/>
                <a:gd name="connsiteY34" fmla="*/ 1060450 h 1130300"/>
                <a:gd name="connsiteX35" fmla="*/ 260350 w 1428741"/>
                <a:gd name="connsiteY35" fmla="*/ 1041400 h 1130300"/>
                <a:gd name="connsiteX36" fmla="*/ 285750 w 1428741"/>
                <a:gd name="connsiteY36" fmla="*/ 1028700 h 1130300"/>
                <a:gd name="connsiteX37" fmla="*/ 285750 w 1428741"/>
                <a:gd name="connsiteY37" fmla="*/ 996950 h 1130300"/>
                <a:gd name="connsiteX38" fmla="*/ 349250 w 1428741"/>
                <a:gd name="connsiteY38" fmla="*/ 984250 h 1130300"/>
                <a:gd name="connsiteX39" fmla="*/ 393700 w 1428741"/>
                <a:gd name="connsiteY39" fmla="*/ 927100 h 1130300"/>
                <a:gd name="connsiteX40" fmla="*/ 488950 w 1428741"/>
                <a:gd name="connsiteY40" fmla="*/ 914400 h 1130300"/>
                <a:gd name="connsiteX41" fmla="*/ 533399 w 1428741"/>
                <a:gd name="connsiteY41" fmla="*/ 889000 h 1130300"/>
                <a:gd name="connsiteX42" fmla="*/ 565148 w 1428741"/>
                <a:gd name="connsiteY42" fmla="*/ 825500 h 1130300"/>
                <a:gd name="connsiteX43" fmla="*/ 609597 w 1428741"/>
                <a:gd name="connsiteY43" fmla="*/ 793750 h 1130300"/>
                <a:gd name="connsiteX44" fmla="*/ 666747 w 1428741"/>
                <a:gd name="connsiteY44" fmla="*/ 787400 h 1130300"/>
                <a:gd name="connsiteX45" fmla="*/ 685797 w 1428741"/>
                <a:gd name="connsiteY45" fmla="*/ 742950 h 1130300"/>
                <a:gd name="connsiteX46" fmla="*/ 761996 w 1428741"/>
                <a:gd name="connsiteY46" fmla="*/ 768350 h 1130300"/>
                <a:gd name="connsiteX47" fmla="*/ 800095 w 1428741"/>
                <a:gd name="connsiteY47" fmla="*/ 762000 h 1130300"/>
                <a:gd name="connsiteX48" fmla="*/ 812795 w 1428741"/>
                <a:gd name="connsiteY48" fmla="*/ 711200 h 1130300"/>
                <a:gd name="connsiteX49" fmla="*/ 863595 w 1428741"/>
                <a:gd name="connsiteY49" fmla="*/ 692150 h 1130300"/>
                <a:gd name="connsiteX50" fmla="*/ 888995 w 1428741"/>
                <a:gd name="connsiteY50" fmla="*/ 730250 h 1130300"/>
                <a:gd name="connsiteX51" fmla="*/ 920744 w 1428741"/>
                <a:gd name="connsiteY51" fmla="*/ 736600 h 1130300"/>
                <a:gd name="connsiteX52" fmla="*/ 971543 w 1428741"/>
                <a:gd name="connsiteY52" fmla="*/ 723900 h 1130300"/>
                <a:gd name="connsiteX53" fmla="*/ 984243 w 1428741"/>
                <a:gd name="connsiteY53" fmla="*/ 660400 h 1130300"/>
                <a:gd name="connsiteX54" fmla="*/ 1003293 w 1428741"/>
                <a:gd name="connsiteY54" fmla="*/ 666750 h 1130300"/>
                <a:gd name="connsiteX55" fmla="*/ 1041393 w 1428741"/>
                <a:gd name="connsiteY55" fmla="*/ 673100 h 1130300"/>
                <a:gd name="connsiteX56" fmla="*/ 1111243 w 1428741"/>
                <a:gd name="connsiteY56" fmla="*/ 685800 h 1130300"/>
                <a:gd name="connsiteX57" fmla="*/ 1181093 w 1428741"/>
                <a:gd name="connsiteY57" fmla="*/ 673100 h 1130300"/>
                <a:gd name="connsiteX58" fmla="*/ 1225543 w 1428741"/>
                <a:gd name="connsiteY58" fmla="*/ 673100 h 1130300"/>
                <a:gd name="connsiteX59" fmla="*/ 1269992 w 1428741"/>
                <a:gd name="connsiteY59" fmla="*/ 666750 h 1130300"/>
                <a:gd name="connsiteX60" fmla="*/ 1282692 w 1428741"/>
                <a:gd name="connsiteY60" fmla="*/ 615950 h 1130300"/>
                <a:gd name="connsiteX61" fmla="*/ 1308092 w 1428741"/>
                <a:gd name="connsiteY61" fmla="*/ 577850 h 1130300"/>
                <a:gd name="connsiteX62" fmla="*/ 1339842 w 1428741"/>
                <a:gd name="connsiteY62" fmla="*/ 539750 h 1130300"/>
                <a:gd name="connsiteX63" fmla="*/ 1371592 w 1428741"/>
                <a:gd name="connsiteY63" fmla="*/ 533400 h 1130300"/>
                <a:gd name="connsiteX64" fmla="*/ 1428741 w 1428741"/>
                <a:gd name="connsiteY64" fmla="*/ 514350 h 1130300"/>
                <a:gd name="connsiteX0" fmla="*/ 387350 w 1441441"/>
                <a:gd name="connsiteY0" fmla="*/ 0 h 1130300"/>
                <a:gd name="connsiteX1" fmla="*/ 336550 w 1441441"/>
                <a:gd name="connsiteY1" fmla="*/ 57150 h 1130300"/>
                <a:gd name="connsiteX2" fmla="*/ 330200 w 1441441"/>
                <a:gd name="connsiteY2" fmla="*/ 95250 h 1130300"/>
                <a:gd name="connsiteX3" fmla="*/ 304800 w 1441441"/>
                <a:gd name="connsiteY3" fmla="*/ 114300 h 1130300"/>
                <a:gd name="connsiteX4" fmla="*/ 273050 w 1441441"/>
                <a:gd name="connsiteY4" fmla="*/ 165100 h 1130300"/>
                <a:gd name="connsiteX5" fmla="*/ 241300 w 1441441"/>
                <a:gd name="connsiteY5" fmla="*/ 222250 h 1130300"/>
                <a:gd name="connsiteX6" fmla="*/ 241300 w 1441441"/>
                <a:gd name="connsiteY6" fmla="*/ 254000 h 1130300"/>
                <a:gd name="connsiteX7" fmla="*/ 241300 w 1441441"/>
                <a:gd name="connsiteY7" fmla="*/ 279400 h 1130300"/>
                <a:gd name="connsiteX8" fmla="*/ 260350 w 1441441"/>
                <a:gd name="connsiteY8" fmla="*/ 292100 h 1130300"/>
                <a:gd name="connsiteX9" fmla="*/ 279400 w 1441441"/>
                <a:gd name="connsiteY9" fmla="*/ 292100 h 1130300"/>
                <a:gd name="connsiteX10" fmla="*/ 285750 w 1441441"/>
                <a:gd name="connsiteY10" fmla="*/ 355600 h 1130300"/>
                <a:gd name="connsiteX11" fmla="*/ 285750 w 1441441"/>
                <a:gd name="connsiteY11" fmla="*/ 387350 h 1130300"/>
                <a:gd name="connsiteX12" fmla="*/ 285750 w 1441441"/>
                <a:gd name="connsiteY12" fmla="*/ 431800 h 1130300"/>
                <a:gd name="connsiteX13" fmla="*/ 266700 w 1441441"/>
                <a:gd name="connsiteY13" fmla="*/ 514350 h 1130300"/>
                <a:gd name="connsiteX14" fmla="*/ 247650 w 1441441"/>
                <a:gd name="connsiteY14" fmla="*/ 590550 h 1130300"/>
                <a:gd name="connsiteX15" fmla="*/ 234950 w 1441441"/>
                <a:gd name="connsiteY15" fmla="*/ 660400 h 1130300"/>
                <a:gd name="connsiteX16" fmla="*/ 222250 w 1441441"/>
                <a:gd name="connsiteY16" fmla="*/ 692150 h 1130300"/>
                <a:gd name="connsiteX17" fmla="*/ 158750 w 1441441"/>
                <a:gd name="connsiteY17" fmla="*/ 717550 h 1130300"/>
                <a:gd name="connsiteX18" fmla="*/ 120650 w 1441441"/>
                <a:gd name="connsiteY18" fmla="*/ 736600 h 1130300"/>
                <a:gd name="connsiteX19" fmla="*/ 101600 w 1441441"/>
                <a:gd name="connsiteY19" fmla="*/ 787400 h 1130300"/>
                <a:gd name="connsiteX20" fmla="*/ 57150 w 1441441"/>
                <a:gd name="connsiteY20" fmla="*/ 781050 h 1130300"/>
                <a:gd name="connsiteX21" fmla="*/ 38100 w 1441441"/>
                <a:gd name="connsiteY21" fmla="*/ 819150 h 1130300"/>
                <a:gd name="connsiteX22" fmla="*/ 0 w 1441441"/>
                <a:gd name="connsiteY22" fmla="*/ 882650 h 1130300"/>
                <a:gd name="connsiteX23" fmla="*/ 19050 w 1441441"/>
                <a:gd name="connsiteY23" fmla="*/ 927100 h 1130300"/>
                <a:gd name="connsiteX24" fmla="*/ 25400 w 1441441"/>
                <a:gd name="connsiteY24" fmla="*/ 952500 h 1130300"/>
                <a:gd name="connsiteX25" fmla="*/ 63500 w 1441441"/>
                <a:gd name="connsiteY25" fmla="*/ 977900 h 1130300"/>
                <a:gd name="connsiteX26" fmla="*/ 95250 w 1441441"/>
                <a:gd name="connsiteY26" fmla="*/ 977900 h 1130300"/>
                <a:gd name="connsiteX27" fmla="*/ 114300 w 1441441"/>
                <a:gd name="connsiteY27" fmla="*/ 1016000 h 1130300"/>
                <a:gd name="connsiteX28" fmla="*/ 120650 w 1441441"/>
                <a:gd name="connsiteY28" fmla="*/ 1035050 h 1130300"/>
                <a:gd name="connsiteX29" fmla="*/ 107950 w 1441441"/>
                <a:gd name="connsiteY29" fmla="*/ 1073150 h 1130300"/>
                <a:gd name="connsiteX30" fmla="*/ 107950 w 1441441"/>
                <a:gd name="connsiteY30" fmla="*/ 1085850 h 1130300"/>
                <a:gd name="connsiteX31" fmla="*/ 146050 w 1441441"/>
                <a:gd name="connsiteY31" fmla="*/ 1130300 h 1130300"/>
                <a:gd name="connsiteX32" fmla="*/ 158750 w 1441441"/>
                <a:gd name="connsiteY32" fmla="*/ 1130300 h 1130300"/>
                <a:gd name="connsiteX33" fmla="*/ 196850 w 1441441"/>
                <a:gd name="connsiteY33" fmla="*/ 1085850 h 1130300"/>
                <a:gd name="connsiteX34" fmla="*/ 228600 w 1441441"/>
                <a:gd name="connsiteY34" fmla="*/ 1060450 h 1130300"/>
                <a:gd name="connsiteX35" fmla="*/ 260350 w 1441441"/>
                <a:gd name="connsiteY35" fmla="*/ 1041400 h 1130300"/>
                <a:gd name="connsiteX36" fmla="*/ 285750 w 1441441"/>
                <a:gd name="connsiteY36" fmla="*/ 1028700 h 1130300"/>
                <a:gd name="connsiteX37" fmla="*/ 285750 w 1441441"/>
                <a:gd name="connsiteY37" fmla="*/ 996950 h 1130300"/>
                <a:gd name="connsiteX38" fmla="*/ 349250 w 1441441"/>
                <a:gd name="connsiteY38" fmla="*/ 984250 h 1130300"/>
                <a:gd name="connsiteX39" fmla="*/ 393700 w 1441441"/>
                <a:gd name="connsiteY39" fmla="*/ 927100 h 1130300"/>
                <a:gd name="connsiteX40" fmla="*/ 488950 w 1441441"/>
                <a:gd name="connsiteY40" fmla="*/ 914400 h 1130300"/>
                <a:gd name="connsiteX41" fmla="*/ 533399 w 1441441"/>
                <a:gd name="connsiteY41" fmla="*/ 889000 h 1130300"/>
                <a:gd name="connsiteX42" fmla="*/ 565148 w 1441441"/>
                <a:gd name="connsiteY42" fmla="*/ 825500 h 1130300"/>
                <a:gd name="connsiteX43" fmla="*/ 609597 w 1441441"/>
                <a:gd name="connsiteY43" fmla="*/ 793750 h 1130300"/>
                <a:gd name="connsiteX44" fmla="*/ 666747 w 1441441"/>
                <a:gd name="connsiteY44" fmla="*/ 787400 h 1130300"/>
                <a:gd name="connsiteX45" fmla="*/ 685797 w 1441441"/>
                <a:gd name="connsiteY45" fmla="*/ 742950 h 1130300"/>
                <a:gd name="connsiteX46" fmla="*/ 761996 w 1441441"/>
                <a:gd name="connsiteY46" fmla="*/ 768350 h 1130300"/>
                <a:gd name="connsiteX47" fmla="*/ 800095 w 1441441"/>
                <a:gd name="connsiteY47" fmla="*/ 762000 h 1130300"/>
                <a:gd name="connsiteX48" fmla="*/ 812795 w 1441441"/>
                <a:gd name="connsiteY48" fmla="*/ 711200 h 1130300"/>
                <a:gd name="connsiteX49" fmla="*/ 863595 w 1441441"/>
                <a:gd name="connsiteY49" fmla="*/ 692150 h 1130300"/>
                <a:gd name="connsiteX50" fmla="*/ 888995 w 1441441"/>
                <a:gd name="connsiteY50" fmla="*/ 730250 h 1130300"/>
                <a:gd name="connsiteX51" fmla="*/ 920744 w 1441441"/>
                <a:gd name="connsiteY51" fmla="*/ 736600 h 1130300"/>
                <a:gd name="connsiteX52" fmla="*/ 971543 w 1441441"/>
                <a:gd name="connsiteY52" fmla="*/ 723900 h 1130300"/>
                <a:gd name="connsiteX53" fmla="*/ 984243 w 1441441"/>
                <a:gd name="connsiteY53" fmla="*/ 660400 h 1130300"/>
                <a:gd name="connsiteX54" fmla="*/ 1003293 w 1441441"/>
                <a:gd name="connsiteY54" fmla="*/ 666750 h 1130300"/>
                <a:gd name="connsiteX55" fmla="*/ 1041393 w 1441441"/>
                <a:gd name="connsiteY55" fmla="*/ 673100 h 1130300"/>
                <a:gd name="connsiteX56" fmla="*/ 1111243 w 1441441"/>
                <a:gd name="connsiteY56" fmla="*/ 685800 h 1130300"/>
                <a:gd name="connsiteX57" fmla="*/ 1181093 w 1441441"/>
                <a:gd name="connsiteY57" fmla="*/ 673100 h 1130300"/>
                <a:gd name="connsiteX58" fmla="*/ 1225543 w 1441441"/>
                <a:gd name="connsiteY58" fmla="*/ 673100 h 1130300"/>
                <a:gd name="connsiteX59" fmla="*/ 1269992 w 1441441"/>
                <a:gd name="connsiteY59" fmla="*/ 666750 h 1130300"/>
                <a:gd name="connsiteX60" fmla="*/ 1282692 w 1441441"/>
                <a:gd name="connsiteY60" fmla="*/ 615950 h 1130300"/>
                <a:gd name="connsiteX61" fmla="*/ 1308092 w 1441441"/>
                <a:gd name="connsiteY61" fmla="*/ 577850 h 1130300"/>
                <a:gd name="connsiteX62" fmla="*/ 1339842 w 1441441"/>
                <a:gd name="connsiteY62" fmla="*/ 539750 h 1130300"/>
                <a:gd name="connsiteX63" fmla="*/ 1371592 w 1441441"/>
                <a:gd name="connsiteY63" fmla="*/ 533400 h 1130300"/>
                <a:gd name="connsiteX64" fmla="*/ 1428741 w 1441441"/>
                <a:gd name="connsiteY64" fmla="*/ 514350 h 1130300"/>
                <a:gd name="connsiteX65" fmla="*/ 1441441 w 1441441"/>
                <a:gd name="connsiteY65" fmla="*/ 520700 h 1130300"/>
                <a:gd name="connsiteX0" fmla="*/ 387350 w 1435313"/>
                <a:gd name="connsiteY0" fmla="*/ 0 h 1130300"/>
                <a:gd name="connsiteX1" fmla="*/ 336550 w 1435313"/>
                <a:gd name="connsiteY1" fmla="*/ 57150 h 1130300"/>
                <a:gd name="connsiteX2" fmla="*/ 330200 w 1435313"/>
                <a:gd name="connsiteY2" fmla="*/ 95250 h 1130300"/>
                <a:gd name="connsiteX3" fmla="*/ 304800 w 1435313"/>
                <a:gd name="connsiteY3" fmla="*/ 114300 h 1130300"/>
                <a:gd name="connsiteX4" fmla="*/ 273050 w 1435313"/>
                <a:gd name="connsiteY4" fmla="*/ 165100 h 1130300"/>
                <a:gd name="connsiteX5" fmla="*/ 241300 w 1435313"/>
                <a:gd name="connsiteY5" fmla="*/ 222250 h 1130300"/>
                <a:gd name="connsiteX6" fmla="*/ 241300 w 1435313"/>
                <a:gd name="connsiteY6" fmla="*/ 254000 h 1130300"/>
                <a:gd name="connsiteX7" fmla="*/ 241300 w 1435313"/>
                <a:gd name="connsiteY7" fmla="*/ 279400 h 1130300"/>
                <a:gd name="connsiteX8" fmla="*/ 260350 w 1435313"/>
                <a:gd name="connsiteY8" fmla="*/ 292100 h 1130300"/>
                <a:gd name="connsiteX9" fmla="*/ 279400 w 1435313"/>
                <a:gd name="connsiteY9" fmla="*/ 292100 h 1130300"/>
                <a:gd name="connsiteX10" fmla="*/ 285750 w 1435313"/>
                <a:gd name="connsiteY10" fmla="*/ 355600 h 1130300"/>
                <a:gd name="connsiteX11" fmla="*/ 285750 w 1435313"/>
                <a:gd name="connsiteY11" fmla="*/ 387350 h 1130300"/>
                <a:gd name="connsiteX12" fmla="*/ 285750 w 1435313"/>
                <a:gd name="connsiteY12" fmla="*/ 431800 h 1130300"/>
                <a:gd name="connsiteX13" fmla="*/ 266700 w 1435313"/>
                <a:gd name="connsiteY13" fmla="*/ 514350 h 1130300"/>
                <a:gd name="connsiteX14" fmla="*/ 247650 w 1435313"/>
                <a:gd name="connsiteY14" fmla="*/ 590550 h 1130300"/>
                <a:gd name="connsiteX15" fmla="*/ 234950 w 1435313"/>
                <a:gd name="connsiteY15" fmla="*/ 660400 h 1130300"/>
                <a:gd name="connsiteX16" fmla="*/ 222250 w 1435313"/>
                <a:gd name="connsiteY16" fmla="*/ 692150 h 1130300"/>
                <a:gd name="connsiteX17" fmla="*/ 158750 w 1435313"/>
                <a:gd name="connsiteY17" fmla="*/ 717550 h 1130300"/>
                <a:gd name="connsiteX18" fmla="*/ 120650 w 1435313"/>
                <a:gd name="connsiteY18" fmla="*/ 736600 h 1130300"/>
                <a:gd name="connsiteX19" fmla="*/ 101600 w 1435313"/>
                <a:gd name="connsiteY19" fmla="*/ 787400 h 1130300"/>
                <a:gd name="connsiteX20" fmla="*/ 57150 w 1435313"/>
                <a:gd name="connsiteY20" fmla="*/ 781050 h 1130300"/>
                <a:gd name="connsiteX21" fmla="*/ 38100 w 1435313"/>
                <a:gd name="connsiteY21" fmla="*/ 819150 h 1130300"/>
                <a:gd name="connsiteX22" fmla="*/ 0 w 1435313"/>
                <a:gd name="connsiteY22" fmla="*/ 882650 h 1130300"/>
                <a:gd name="connsiteX23" fmla="*/ 19050 w 1435313"/>
                <a:gd name="connsiteY23" fmla="*/ 927100 h 1130300"/>
                <a:gd name="connsiteX24" fmla="*/ 25400 w 1435313"/>
                <a:gd name="connsiteY24" fmla="*/ 952500 h 1130300"/>
                <a:gd name="connsiteX25" fmla="*/ 63500 w 1435313"/>
                <a:gd name="connsiteY25" fmla="*/ 977900 h 1130300"/>
                <a:gd name="connsiteX26" fmla="*/ 95250 w 1435313"/>
                <a:gd name="connsiteY26" fmla="*/ 977900 h 1130300"/>
                <a:gd name="connsiteX27" fmla="*/ 114300 w 1435313"/>
                <a:gd name="connsiteY27" fmla="*/ 1016000 h 1130300"/>
                <a:gd name="connsiteX28" fmla="*/ 120650 w 1435313"/>
                <a:gd name="connsiteY28" fmla="*/ 1035050 h 1130300"/>
                <a:gd name="connsiteX29" fmla="*/ 107950 w 1435313"/>
                <a:gd name="connsiteY29" fmla="*/ 1073150 h 1130300"/>
                <a:gd name="connsiteX30" fmla="*/ 107950 w 1435313"/>
                <a:gd name="connsiteY30" fmla="*/ 1085850 h 1130300"/>
                <a:gd name="connsiteX31" fmla="*/ 146050 w 1435313"/>
                <a:gd name="connsiteY31" fmla="*/ 1130300 h 1130300"/>
                <a:gd name="connsiteX32" fmla="*/ 158750 w 1435313"/>
                <a:gd name="connsiteY32" fmla="*/ 1130300 h 1130300"/>
                <a:gd name="connsiteX33" fmla="*/ 196850 w 1435313"/>
                <a:gd name="connsiteY33" fmla="*/ 1085850 h 1130300"/>
                <a:gd name="connsiteX34" fmla="*/ 228600 w 1435313"/>
                <a:gd name="connsiteY34" fmla="*/ 1060450 h 1130300"/>
                <a:gd name="connsiteX35" fmla="*/ 260350 w 1435313"/>
                <a:gd name="connsiteY35" fmla="*/ 1041400 h 1130300"/>
                <a:gd name="connsiteX36" fmla="*/ 285750 w 1435313"/>
                <a:gd name="connsiteY36" fmla="*/ 1028700 h 1130300"/>
                <a:gd name="connsiteX37" fmla="*/ 285750 w 1435313"/>
                <a:gd name="connsiteY37" fmla="*/ 996950 h 1130300"/>
                <a:gd name="connsiteX38" fmla="*/ 349250 w 1435313"/>
                <a:gd name="connsiteY38" fmla="*/ 984250 h 1130300"/>
                <a:gd name="connsiteX39" fmla="*/ 393700 w 1435313"/>
                <a:gd name="connsiteY39" fmla="*/ 927100 h 1130300"/>
                <a:gd name="connsiteX40" fmla="*/ 488950 w 1435313"/>
                <a:gd name="connsiteY40" fmla="*/ 914400 h 1130300"/>
                <a:gd name="connsiteX41" fmla="*/ 533399 w 1435313"/>
                <a:gd name="connsiteY41" fmla="*/ 889000 h 1130300"/>
                <a:gd name="connsiteX42" fmla="*/ 565148 w 1435313"/>
                <a:gd name="connsiteY42" fmla="*/ 825500 h 1130300"/>
                <a:gd name="connsiteX43" fmla="*/ 609597 w 1435313"/>
                <a:gd name="connsiteY43" fmla="*/ 793750 h 1130300"/>
                <a:gd name="connsiteX44" fmla="*/ 666747 w 1435313"/>
                <a:gd name="connsiteY44" fmla="*/ 787400 h 1130300"/>
                <a:gd name="connsiteX45" fmla="*/ 685797 w 1435313"/>
                <a:gd name="connsiteY45" fmla="*/ 742950 h 1130300"/>
                <a:gd name="connsiteX46" fmla="*/ 761996 w 1435313"/>
                <a:gd name="connsiteY46" fmla="*/ 768350 h 1130300"/>
                <a:gd name="connsiteX47" fmla="*/ 800095 w 1435313"/>
                <a:gd name="connsiteY47" fmla="*/ 762000 h 1130300"/>
                <a:gd name="connsiteX48" fmla="*/ 812795 w 1435313"/>
                <a:gd name="connsiteY48" fmla="*/ 711200 h 1130300"/>
                <a:gd name="connsiteX49" fmla="*/ 863595 w 1435313"/>
                <a:gd name="connsiteY49" fmla="*/ 692150 h 1130300"/>
                <a:gd name="connsiteX50" fmla="*/ 888995 w 1435313"/>
                <a:gd name="connsiteY50" fmla="*/ 730250 h 1130300"/>
                <a:gd name="connsiteX51" fmla="*/ 920744 w 1435313"/>
                <a:gd name="connsiteY51" fmla="*/ 736600 h 1130300"/>
                <a:gd name="connsiteX52" fmla="*/ 971543 w 1435313"/>
                <a:gd name="connsiteY52" fmla="*/ 723900 h 1130300"/>
                <a:gd name="connsiteX53" fmla="*/ 984243 w 1435313"/>
                <a:gd name="connsiteY53" fmla="*/ 660400 h 1130300"/>
                <a:gd name="connsiteX54" fmla="*/ 1003293 w 1435313"/>
                <a:gd name="connsiteY54" fmla="*/ 666750 h 1130300"/>
                <a:gd name="connsiteX55" fmla="*/ 1041393 w 1435313"/>
                <a:gd name="connsiteY55" fmla="*/ 673100 h 1130300"/>
                <a:gd name="connsiteX56" fmla="*/ 1111243 w 1435313"/>
                <a:gd name="connsiteY56" fmla="*/ 685800 h 1130300"/>
                <a:gd name="connsiteX57" fmla="*/ 1181093 w 1435313"/>
                <a:gd name="connsiteY57" fmla="*/ 673100 h 1130300"/>
                <a:gd name="connsiteX58" fmla="*/ 1225543 w 1435313"/>
                <a:gd name="connsiteY58" fmla="*/ 673100 h 1130300"/>
                <a:gd name="connsiteX59" fmla="*/ 1269992 w 1435313"/>
                <a:gd name="connsiteY59" fmla="*/ 666750 h 1130300"/>
                <a:gd name="connsiteX60" fmla="*/ 1282692 w 1435313"/>
                <a:gd name="connsiteY60" fmla="*/ 615950 h 1130300"/>
                <a:gd name="connsiteX61" fmla="*/ 1308092 w 1435313"/>
                <a:gd name="connsiteY61" fmla="*/ 577850 h 1130300"/>
                <a:gd name="connsiteX62" fmla="*/ 1339842 w 1435313"/>
                <a:gd name="connsiteY62" fmla="*/ 539750 h 1130300"/>
                <a:gd name="connsiteX63" fmla="*/ 1371592 w 1435313"/>
                <a:gd name="connsiteY63" fmla="*/ 533400 h 1130300"/>
                <a:gd name="connsiteX64" fmla="*/ 1428741 w 1435313"/>
                <a:gd name="connsiteY64" fmla="*/ 514350 h 1130300"/>
                <a:gd name="connsiteX65" fmla="*/ 1435091 w 1435313"/>
                <a:gd name="connsiteY65" fmla="*/ 469900 h 1130300"/>
                <a:gd name="connsiteX0" fmla="*/ 387350 w 1447791"/>
                <a:gd name="connsiteY0" fmla="*/ 0 h 1130300"/>
                <a:gd name="connsiteX1" fmla="*/ 336550 w 1447791"/>
                <a:gd name="connsiteY1" fmla="*/ 57150 h 1130300"/>
                <a:gd name="connsiteX2" fmla="*/ 330200 w 1447791"/>
                <a:gd name="connsiteY2" fmla="*/ 95250 h 1130300"/>
                <a:gd name="connsiteX3" fmla="*/ 304800 w 1447791"/>
                <a:gd name="connsiteY3" fmla="*/ 114300 h 1130300"/>
                <a:gd name="connsiteX4" fmla="*/ 273050 w 1447791"/>
                <a:gd name="connsiteY4" fmla="*/ 165100 h 1130300"/>
                <a:gd name="connsiteX5" fmla="*/ 241300 w 1447791"/>
                <a:gd name="connsiteY5" fmla="*/ 222250 h 1130300"/>
                <a:gd name="connsiteX6" fmla="*/ 241300 w 1447791"/>
                <a:gd name="connsiteY6" fmla="*/ 254000 h 1130300"/>
                <a:gd name="connsiteX7" fmla="*/ 241300 w 1447791"/>
                <a:gd name="connsiteY7" fmla="*/ 279400 h 1130300"/>
                <a:gd name="connsiteX8" fmla="*/ 260350 w 1447791"/>
                <a:gd name="connsiteY8" fmla="*/ 292100 h 1130300"/>
                <a:gd name="connsiteX9" fmla="*/ 279400 w 1447791"/>
                <a:gd name="connsiteY9" fmla="*/ 292100 h 1130300"/>
                <a:gd name="connsiteX10" fmla="*/ 285750 w 1447791"/>
                <a:gd name="connsiteY10" fmla="*/ 355600 h 1130300"/>
                <a:gd name="connsiteX11" fmla="*/ 285750 w 1447791"/>
                <a:gd name="connsiteY11" fmla="*/ 387350 h 1130300"/>
                <a:gd name="connsiteX12" fmla="*/ 285750 w 1447791"/>
                <a:gd name="connsiteY12" fmla="*/ 431800 h 1130300"/>
                <a:gd name="connsiteX13" fmla="*/ 266700 w 1447791"/>
                <a:gd name="connsiteY13" fmla="*/ 514350 h 1130300"/>
                <a:gd name="connsiteX14" fmla="*/ 247650 w 1447791"/>
                <a:gd name="connsiteY14" fmla="*/ 590550 h 1130300"/>
                <a:gd name="connsiteX15" fmla="*/ 234950 w 1447791"/>
                <a:gd name="connsiteY15" fmla="*/ 660400 h 1130300"/>
                <a:gd name="connsiteX16" fmla="*/ 222250 w 1447791"/>
                <a:gd name="connsiteY16" fmla="*/ 692150 h 1130300"/>
                <a:gd name="connsiteX17" fmla="*/ 158750 w 1447791"/>
                <a:gd name="connsiteY17" fmla="*/ 717550 h 1130300"/>
                <a:gd name="connsiteX18" fmla="*/ 120650 w 1447791"/>
                <a:gd name="connsiteY18" fmla="*/ 736600 h 1130300"/>
                <a:gd name="connsiteX19" fmla="*/ 101600 w 1447791"/>
                <a:gd name="connsiteY19" fmla="*/ 787400 h 1130300"/>
                <a:gd name="connsiteX20" fmla="*/ 57150 w 1447791"/>
                <a:gd name="connsiteY20" fmla="*/ 781050 h 1130300"/>
                <a:gd name="connsiteX21" fmla="*/ 38100 w 1447791"/>
                <a:gd name="connsiteY21" fmla="*/ 819150 h 1130300"/>
                <a:gd name="connsiteX22" fmla="*/ 0 w 1447791"/>
                <a:gd name="connsiteY22" fmla="*/ 882650 h 1130300"/>
                <a:gd name="connsiteX23" fmla="*/ 19050 w 1447791"/>
                <a:gd name="connsiteY23" fmla="*/ 927100 h 1130300"/>
                <a:gd name="connsiteX24" fmla="*/ 25400 w 1447791"/>
                <a:gd name="connsiteY24" fmla="*/ 952500 h 1130300"/>
                <a:gd name="connsiteX25" fmla="*/ 63500 w 1447791"/>
                <a:gd name="connsiteY25" fmla="*/ 977900 h 1130300"/>
                <a:gd name="connsiteX26" fmla="*/ 95250 w 1447791"/>
                <a:gd name="connsiteY26" fmla="*/ 977900 h 1130300"/>
                <a:gd name="connsiteX27" fmla="*/ 114300 w 1447791"/>
                <a:gd name="connsiteY27" fmla="*/ 1016000 h 1130300"/>
                <a:gd name="connsiteX28" fmla="*/ 120650 w 1447791"/>
                <a:gd name="connsiteY28" fmla="*/ 1035050 h 1130300"/>
                <a:gd name="connsiteX29" fmla="*/ 107950 w 1447791"/>
                <a:gd name="connsiteY29" fmla="*/ 1073150 h 1130300"/>
                <a:gd name="connsiteX30" fmla="*/ 107950 w 1447791"/>
                <a:gd name="connsiteY30" fmla="*/ 1085850 h 1130300"/>
                <a:gd name="connsiteX31" fmla="*/ 146050 w 1447791"/>
                <a:gd name="connsiteY31" fmla="*/ 1130300 h 1130300"/>
                <a:gd name="connsiteX32" fmla="*/ 158750 w 1447791"/>
                <a:gd name="connsiteY32" fmla="*/ 1130300 h 1130300"/>
                <a:gd name="connsiteX33" fmla="*/ 196850 w 1447791"/>
                <a:gd name="connsiteY33" fmla="*/ 1085850 h 1130300"/>
                <a:gd name="connsiteX34" fmla="*/ 228600 w 1447791"/>
                <a:gd name="connsiteY34" fmla="*/ 1060450 h 1130300"/>
                <a:gd name="connsiteX35" fmla="*/ 260350 w 1447791"/>
                <a:gd name="connsiteY35" fmla="*/ 1041400 h 1130300"/>
                <a:gd name="connsiteX36" fmla="*/ 285750 w 1447791"/>
                <a:gd name="connsiteY36" fmla="*/ 1028700 h 1130300"/>
                <a:gd name="connsiteX37" fmla="*/ 285750 w 1447791"/>
                <a:gd name="connsiteY37" fmla="*/ 996950 h 1130300"/>
                <a:gd name="connsiteX38" fmla="*/ 349250 w 1447791"/>
                <a:gd name="connsiteY38" fmla="*/ 984250 h 1130300"/>
                <a:gd name="connsiteX39" fmla="*/ 393700 w 1447791"/>
                <a:gd name="connsiteY39" fmla="*/ 927100 h 1130300"/>
                <a:gd name="connsiteX40" fmla="*/ 488950 w 1447791"/>
                <a:gd name="connsiteY40" fmla="*/ 914400 h 1130300"/>
                <a:gd name="connsiteX41" fmla="*/ 533399 w 1447791"/>
                <a:gd name="connsiteY41" fmla="*/ 889000 h 1130300"/>
                <a:gd name="connsiteX42" fmla="*/ 565148 w 1447791"/>
                <a:gd name="connsiteY42" fmla="*/ 825500 h 1130300"/>
                <a:gd name="connsiteX43" fmla="*/ 609597 w 1447791"/>
                <a:gd name="connsiteY43" fmla="*/ 793750 h 1130300"/>
                <a:gd name="connsiteX44" fmla="*/ 666747 w 1447791"/>
                <a:gd name="connsiteY44" fmla="*/ 787400 h 1130300"/>
                <a:gd name="connsiteX45" fmla="*/ 685797 w 1447791"/>
                <a:gd name="connsiteY45" fmla="*/ 742950 h 1130300"/>
                <a:gd name="connsiteX46" fmla="*/ 761996 w 1447791"/>
                <a:gd name="connsiteY46" fmla="*/ 768350 h 1130300"/>
                <a:gd name="connsiteX47" fmla="*/ 800095 w 1447791"/>
                <a:gd name="connsiteY47" fmla="*/ 762000 h 1130300"/>
                <a:gd name="connsiteX48" fmla="*/ 812795 w 1447791"/>
                <a:gd name="connsiteY48" fmla="*/ 711200 h 1130300"/>
                <a:gd name="connsiteX49" fmla="*/ 863595 w 1447791"/>
                <a:gd name="connsiteY49" fmla="*/ 692150 h 1130300"/>
                <a:gd name="connsiteX50" fmla="*/ 888995 w 1447791"/>
                <a:gd name="connsiteY50" fmla="*/ 730250 h 1130300"/>
                <a:gd name="connsiteX51" fmla="*/ 920744 w 1447791"/>
                <a:gd name="connsiteY51" fmla="*/ 736600 h 1130300"/>
                <a:gd name="connsiteX52" fmla="*/ 971543 w 1447791"/>
                <a:gd name="connsiteY52" fmla="*/ 723900 h 1130300"/>
                <a:gd name="connsiteX53" fmla="*/ 984243 w 1447791"/>
                <a:gd name="connsiteY53" fmla="*/ 660400 h 1130300"/>
                <a:gd name="connsiteX54" fmla="*/ 1003293 w 1447791"/>
                <a:gd name="connsiteY54" fmla="*/ 666750 h 1130300"/>
                <a:gd name="connsiteX55" fmla="*/ 1041393 w 1447791"/>
                <a:gd name="connsiteY55" fmla="*/ 673100 h 1130300"/>
                <a:gd name="connsiteX56" fmla="*/ 1111243 w 1447791"/>
                <a:gd name="connsiteY56" fmla="*/ 685800 h 1130300"/>
                <a:gd name="connsiteX57" fmla="*/ 1181093 w 1447791"/>
                <a:gd name="connsiteY57" fmla="*/ 673100 h 1130300"/>
                <a:gd name="connsiteX58" fmla="*/ 1225543 w 1447791"/>
                <a:gd name="connsiteY58" fmla="*/ 673100 h 1130300"/>
                <a:gd name="connsiteX59" fmla="*/ 1269992 w 1447791"/>
                <a:gd name="connsiteY59" fmla="*/ 666750 h 1130300"/>
                <a:gd name="connsiteX60" fmla="*/ 1282692 w 1447791"/>
                <a:gd name="connsiteY60" fmla="*/ 615950 h 1130300"/>
                <a:gd name="connsiteX61" fmla="*/ 1308092 w 1447791"/>
                <a:gd name="connsiteY61" fmla="*/ 577850 h 1130300"/>
                <a:gd name="connsiteX62" fmla="*/ 1339842 w 1447791"/>
                <a:gd name="connsiteY62" fmla="*/ 539750 h 1130300"/>
                <a:gd name="connsiteX63" fmla="*/ 1371592 w 1447791"/>
                <a:gd name="connsiteY63" fmla="*/ 533400 h 1130300"/>
                <a:gd name="connsiteX64" fmla="*/ 1428741 w 1447791"/>
                <a:gd name="connsiteY64" fmla="*/ 514350 h 1130300"/>
                <a:gd name="connsiteX65" fmla="*/ 1435091 w 1447791"/>
                <a:gd name="connsiteY65" fmla="*/ 469900 h 1130300"/>
                <a:gd name="connsiteX66" fmla="*/ 1447791 w 1447791"/>
                <a:gd name="connsiteY66" fmla="*/ 457200 h 1130300"/>
                <a:gd name="connsiteX0" fmla="*/ 387350 w 1447791"/>
                <a:gd name="connsiteY0" fmla="*/ 0 h 1130300"/>
                <a:gd name="connsiteX1" fmla="*/ 336550 w 1447791"/>
                <a:gd name="connsiteY1" fmla="*/ 57150 h 1130300"/>
                <a:gd name="connsiteX2" fmla="*/ 330200 w 1447791"/>
                <a:gd name="connsiteY2" fmla="*/ 95250 h 1130300"/>
                <a:gd name="connsiteX3" fmla="*/ 304800 w 1447791"/>
                <a:gd name="connsiteY3" fmla="*/ 114300 h 1130300"/>
                <a:gd name="connsiteX4" fmla="*/ 273050 w 1447791"/>
                <a:gd name="connsiteY4" fmla="*/ 165100 h 1130300"/>
                <a:gd name="connsiteX5" fmla="*/ 241300 w 1447791"/>
                <a:gd name="connsiteY5" fmla="*/ 222250 h 1130300"/>
                <a:gd name="connsiteX6" fmla="*/ 241300 w 1447791"/>
                <a:gd name="connsiteY6" fmla="*/ 254000 h 1130300"/>
                <a:gd name="connsiteX7" fmla="*/ 241300 w 1447791"/>
                <a:gd name="connsiteY7" fmla="*/ 279400 h 1130300"/>
                <a:gd name="connsiteX8" fmla="*/ 260350 w 1447791"/>
                <a:gd name="connsiteY8" fmla="*/ 292100 h 1130300"/>
                <a:gd name="connsiteX9" fmla="*/ 279400 w 1447791"/>
                <a:gd name="connsiteY9" fmla="*/ 292100 h 1130300"/>
                <a:gd name="connsiteX10" fmla="*/ 285750 w 1447791"/>
                <a:gd name="connsiteY10" fmla="*/ 355600 h 1130300"/>
                <a:gd name="connsiteX11" fmla="*/ 285750 w 1447791"/>
                <a:gd name="connsiteY11" fmla="*/ 387350 h 1130300"/>
                <a:gd name="connsiteX12" fmla="*/ 285750 w 1447791"/>
                <a:gd name="connsiteY12" fmla="*/ 431800 h 1130300"/>
                <a:gd name="connsiteX13" fmla="*/ 266700 w 1447791"/>
                <a:gd name="connsiteY13" fmla="*/ 514350 h 1130300"/>
                <a:gd name="connsiteX14" fmla="*/ 247650 w 1447791"/>
                <a:gd name="connsiteY14" fmla="*/ 590550 h 1130300"/>
                <a:gd name="connsiteX15" fmla="*/ 234950 w 1447791"/>
                <a:gd name="connsiteY15" fmla="*/ 660400 h 1130300"/>
                <a:gd name="connsiteX16" fmla="*/ 222250 w 1447791"/>
                <a:gd name="connsiteY16" fmla="*/ 692150 h 1130300"/>
                <a:gd name="connsiteX17" fmla="*/ 158750 w 1447791"/>
                <a:gd name="connsiteY17" fmla="*/ 717550 h 1130300"/>
                <a:gd name="connsiteX18" fmla="*/ 120650 w 1447791"/>
                <a:gd name="connsiteY18" fmla="*/ 736600 h 1130300"/>
                <a:gd name="connsiteX19" fmla="*/ 101600 w 1447791"/>
                <a:gd name="connsiteY19" fmla="*/ 787400 h 1130300"/>
                <a:gd name="connsiteX20" fmla="*/ 57150 w 1447791"/>
                <a:gd name="connsiteY20" fmla="*/ 781050 h 1130300"/>
                <a:gd name="connsiteX21" fmla="*/ 38100 w 1447791"/>
                <a:gd name="connsiteY21" fmla="*/ 819150 h 1130300"/>
                <a:gd name="connsiteX22" fmla="*/ 0 w 1447791"/>
                <a:gd name="connsiteY22" fmla="*/ 882650 h 1130300"/>
                <a:gd name="connsiteX23" fmla="*/ 19050 w 1447791"/>
                <a:gd name="connsiteY23" fmla="*/ 927100 h 1130300"/>
                <a:gd name="connsiteX24" fmla="*/ 25400 w 1447791"/>
                <a:gd name="connsiteY24" fmla="*/ 952500 h 1130300"/>
                <a:gd name="connsiteX25" fmla="*/ 63500 w 1447791"/>
                <a:gd name="connsiteY25" fmla="*/ 977900 h 1130300"/>
                <a:gd name="connsiteX26" fmla="*/ 95250 w 1447791"/>
                <a:gd name="connsiteY26" fmla="*/ 977900 h 1130300"/>
                <a:gd name="connsiteX27" fmla="*/ 114300 w 1447791"/>
                <a:gd name="connsiteY27" fmla="*/ 1016000 h 1130300"/>
                <a:gd name="connsiteX28" fmla="*/ 120650 w 1447791"/>
                <a:gd name="connsiteY28" fmla="*/ 1035050 h 1130300"/>
                <a:gd name="connsiteX29" fmla="*/ 107950 w 1447791"/>
                <a:gd name="connsiteY29" fmla="*/ 1073150 h 1130300"/>
                <a:gd name="connsiteX30" fmla="*/ 107950 w 1447791"/>
                <a:gd name="connsiteY30" fmla="*/ 1085850 h 1130300"/>
                <a:gd name="connsiteX31" fmla="*/ 146050 w 1447791"/>
                <a:gd name="connsiteY31" fmla="*/ 1130300 h 1130300"/>
                <a:gd name="connsiteX32" fmla="*/ 158750 w 1447791"/>
                <a:gd name="connsiteY32" fmla="*/ 1130300 h 1130300"/>
                <a:gd name="connsiteX33" fmla="*/ 196850 w 1447791"/>
                <a:gd name="connsiteY33" fmla="*/ 1085850 h 1130300"/>
                <a:gd name="connsiteX34" fmla="*/ 228600 w 1447791"/>
                <a:gd name="connsiteY34" fmla="*/ 1060450 h 1130300"/>
                <a:gd name="connsiteX35" fmla="*/ 260350 w 1447791"/>
                <a:gd name="connsiteY35" fmla="*/ 1041400 h 1130300"/>
                <a:gd name="connsiteX36" fmla="*/ 285750 w 1447791"/>
                <a:gd name="connsiteY36" fmla="*/ 1028700 h 1130300"/>
                <a:gd name="connsiteX37" fmla="*/ 285750 w 1447791"/>
                <a:gd name="connsiteY37" fmla="*/ 996950 h 1130300"/>
                <a:gd name="connsiteX38" fmla="*/ 349250 w 1447791"/>
                <a:gd name="connsiteY38" fmla="*/ 984250 h 1130300"/>
                <a:gd name="connsiteX39" fmla="*/ 393700 w 1447791"/>
                <a:gd name="connsiteY39" fmla="*/ 927100 h 1130300"/>
                <a:gd name="connsiteX40" fmla="*/ 488950 w 1447791"/>
                <a:gd name="connsiteY40" fmla="*/ 914400 h 1130300"/>
                <a:gd name="connsiteX41" fmla="*/ 533399 w 1447791"/>
                <a:gd name="connsiteY41" fmla="*/ 889000 h 1130300"/>
                <a:gd name="connsiteX42" fmla="*/ 565148 w 1447791"/>
                <a:gd name="connsiteY42" fmla="*/ 825500 h 1130300"/>
                <a:gd name="connsiteX43" fmla="*/ 609597 w 1447791"/>
                <a:gd name="connsiteY43" fmla="*/ 793750 h 1130300"/>
                <a:gd name="connsiteX44" fmla="*/ 666747 w 1447791"/>
                <a:gd name="connsiteY44" fmla="*/ 787400 h 1130300"/>
                <a:gd name="connsiteX45" fmla="*/ 685797 w 1447791"/>
                <a:gd name="connsiteY45" fmla="*/ 742950 h 1130300"/>
                <a:gd name="connsiteX46" fmla="*/ 761996 w 1447791"/>
                <a:gd name="connsiteY46" fmla="*/ 768350 h 1130300"/>
                <a:gd name="connsiteX47" fmla="*/ 800095 w 1447791"/>
                <a:gd name="connsiteY47" fmla="*/ 762000 h 1130300"/>
                <a:gd name="connsiteX48" fmla="*/ 812795 w 1447791"/>
                <a:gd name="connsiteY48" fmla="*/ 711200 h 1130300"/>
                <a:gd name="connsiteX49" fmla="*/ 863595 w 1447791"/>
                <a:gd name="connsiteY49" fmla="*/ 692150 h 1130300"/>
                <a:gd name="connsiteX50" fmla="*/ 888995 w 1447791"/>
                <a:gd name="connsiteY50" fmla="*/ 730250 h 1130300"/>
                <a:gd name="connsiteX51" fmla="*/ 920744 w 1447791"/>
                <a:gd name="connsiteY51" fmla="*/ 736600 h 1130300"/>
                <a:gd name="connsiteX52" fmla="*/ 971543 w 1447791"/>
                <a:gd name="connsiteY52" fmla="*/ 723900 h 1130300"/>
                <a:gd name="connsiteX53" fmla="*/ 984243 w 1447791"/>
                <a:gd name="connsiteY53" fmla="*/ 660400 h 1130300"/>
                <a:gd name="connsiteX54" fmla="*/ 1003293 w 1447791"/>
                <a:gd name="connsiteY54" fmla="*/ 666750 h 1130300"/>
                <a:gd name="connsiteX55" fmla="*/ 1041393 w 1447791"/>
                <a:gd name="connsiteY55" fmla="*/ 673100 h 1130300"/>
                <a:gd name="connsiteX56" fmla="*/ 1111243 w 1447791"/>
                <a:gd name="connsiteY56" fmla="*/ 685800 h 1130300"/>
                <a:gd name="connsiteX57" fmla="*/ 1181093 w 1447791"/>
                <a:gd name="connsiteY57" fmla="*/ 673100 h 1130300"/>
                <a:gd name="connsiteX58" fmla="*/ 1225543 w 1447791"/>
                <a:gd name="connsiteY58" fmla="*/ 673100 h 1130300"/>
                <a:gd name="connsiteX59" fmla="*/ 1269992 w 1447791"/>
                <a:gd name="connsiteY59" fmla="*/ 666750 h 1130300"/>
                <a:gd name="connsiteX60" fmla="*/ 1282692 w 1447791"/>
                <a:gd name="connsiteY60" fmla="*/ 615950 h 1130300"/>
                <a:gd name="connsiteX61" fmla="*/ 1308092 w 1447791"/>
                <a:gd name="connsiteY61" fmla="*/ 577850 h 1130300"/>
                <a:gd name="connsiteX62" fmla="*/ 1339842 w 1447791"/>
                <a:gd name="connsiteY62" fmla="*/ 539750 h 1130300"/>
                <a:gd name="connsiteX63" fmla="*/ 1371592 w 1447791"/>
                <a:gd name="connsiteY63" fmla="*/ 533400 h 1130300"/>
                <a:gd name="connsiteX64" fmla="*/ 1428741 w 1447791"/>
                <a:gd name="connsiteY64" fmla="*/ 514350 h 1130300"/>
                <a:gd name="connsiteX65" fmla="*/ 1435091 w 1447791"/>
                <a:gd name="connsiteY65" fmla="*/ 469900 h 1130300"/>
                <a:gd name="connsiteX66" fmla="*/ 1447791 w 1447791"/>
                <a:gd name="connsiteY66" fmla="*/ 419100 h 1130300"/>
                <a:gd name="connsiteX0" fmla="*/ 387350 w 1447791"/>
                <a:gd name="connsiteY0" fmla="*/ 0 h 1130300"/>
                <a:gd name="connsiteX1" fmla="*/ 336550 w 1447791"/>
                <a:gd name="connsiteY1" fmla="*/ 57150 h 1130300"/>
                <a:gd name="connsiteX2" fmla="*/ 330200 w 1447791"/>
                <a:gd name="connsiteY2" fmla="*/ 95250 h 1130300"/>
                <a:gd name="connsiteX3" fmla="*/ 304800 w 1447791"/>
                <a:gd name="connsiteY3" fmla="*/ 114300 h 1130300"/>
                <a:gd name="connsiteX4" fmla="*/ 273050 w 1447791"/>
                <a:gd name="connsiteY4" fmla="*/ 165100 h 1130300"/>
                <a:gd name="connsiteX5" fmla="*/ 241300 w 1447791"/>
                <a:gd name="connsiteY5" fmla="*/ 222250 h 1130300"/>
                <a:gd name="connsiteX6" fmla="*/ 241300 w 1447791"/>
                <a:gd name="connsiteY6" fmla="*/ 254000 h 1130300"/>
                <a:gd name="connsiteX7" fmla="*/ 241300 w 1447791"/>
                <a:gd name="connsiteY7" fmla="*/ 279400 h 1130300"/>
                <a:gd name="connsiteX8" fmla="*/ 260350 w 1447791"/>
                <a:gd name="connsiteY8" fmla="*/ 292100 h 1130300"/>
                <a:gd name="connsiteX9" fmla="*/ 279400 w 1447791"/>
                <a:gd name="connsiteY9" fmla="*/ 292100 h 1130300"/>
                <a:gd name="connsiteX10" fmla="*/ 285750 w 1447791"/>
                <a:gd name="connsiteY10" fmla="*/ 355600 h 1130300"/>
                <a:gd name="connsiteX11" fmla="*/ 285750 w 1447791"/>
                <a:gd name="connsiteY11" fmla="*/ 387350 h 1130300"/>
                <a:gd name="connsiteX12" fmla="*/ 285750 w 1447791"/>
                <a:gd name="connsiteY12" fmla="*/ 431800 h 1130300"/>
                <a:gd name="connsiteX13" fmla="*/ 266700 w 1447791"/>
                <a:gd name="connsiteY13" fmla="*/ 514350 h 1130300"/>
                <a:gd name="connsiteX14" fmla="*/ 247650 w 1447791"/>
                <a:gd name="connsiteY14" fmla="*/ 590550 h 1130300"/>
                <a:gd name="connsiteX15" fmla="*/ 234950 w 1447791"/>
                <a:gd name="connsiteY15" fmla="*/ 660400 h 1130300"/>
                <a:gd name="connsiteX16" fmla="*/ 222250 w 1447791"/>
                <a:gd name="connsiteY16" fmla="*/ 692150 h 1130300"/>
                <a:gd name="connsiteX17" fmla="*/ 158750 w 1447791"/>
                <a:gd name="connsiteY17" fmla="*/ 717550 h 1130300"/>
                <a:gd name="connsiteX18" fmla="*/ 120650 w 1447791"/>
                <a:gd name="connsiteY18" fmla="*/ 736600 h 1130300"/>
                <a:gd name="connsiteX19" fmla="*/ 101600 w 1447791"/>
                <a:gd name="connsiteY19" fmla="*/ 787400 h 1130300"/>
                <a:gd name="connsiteX20" fmla="*/ 57150 w 1447791"/>
                <a:gd name="connsiteY20" fmla="*/ 781050 h 1130300"/>
                <a:gd name="connsiteX21" fmla="*/ 38100 w 1447791"/>
                <a:gd name="connsiteY21" fmla="*/ 819150 h 1130300"/>
                <a:gd name="connsiteX22" fmla="*/ 0 w 1447791"/>
                <a:gd name="connsiteY22" fmla="*/ 882650 h 1130300"/>
                <a:gd name="connsiteX23" fmla="*/ 19050 w 1447791"/>
                <a:gd name="connsiteY23" fmla="*/ 927100 h 1130300"/>
                <a:gd name="connsiteX24" fmla="*/ 25400 w 1447791"/>
                <a:gd name="connsiteY24" fmla="*/ 952500 h 1130300"/>
                <a:gd name="connsiteX25" fmla="*/ 63500 w 1447791"/>
                <a:gd name="connsiteY25" fmla="*/ 977900 h 1130300"/>
                <a:gd name="connsiteX26" fmla="*/ 95250 w 1447791"/>
                <a:gd name="connsiteY26" fmla="*/ 977900 h 1130300"/>
                <a:gd name="connsiteX27" fmla="*/ 114300 w 1447791"/>
                <a:gd name="connsiteY27" fmla="*/ 1016000 h 1130300"/>
                <a:gd name="connsiteX28" fmla="*/ 120650 w 1447791"/>
                <a:gd name="connsiteY28" fmla="*/ 1035050 h 1130300"/>
                <a:gd name="connsiteX29" fmla="*/ 107950 w 1447791"/>
                <a:gd name="connsiteY29" fmla="*/ 1073150 h 1130300"/>
                <a:gd name="connsiteX30" fmla="*/ 107950 w 1447791"/>
                <a:gd name="connsiteY30" fmla="*/ 1085850 h 1130300"/>
                <a:gd name="connsiteX31" fmla="*/ 146050 w 1447791"/>
                <a:gd name="connsiteY31" fmla="*/ 1130300 h 1130300"/>
                <a:gd name="connsiteX32" fmla="*/ 158750 w 1447791"/>
                <a:gd name="connsiteY32" fmla="*/ 1130300 h 1130300"/>
                <a:gd name="connsiteX33" fmla="*/ 196850 w 1447791"/>
                <a:gd name="connsiteY33" fmla="*/ 1085850 h 1130300"/>
                <a:gd name="connsiteX34" fmla="*/ 228600 w 1447791"/>
                <a:gd name="connsiteY34" fmla="*/ 1060450 h 1130300"/>
                <a:gd name="connsiteX35" fmla="*/ 260350 w 1447791"/>
                <a:gd name="connsiteY35" fmla="*/ 1041400 h 1130300"/>
                <a:gd name="connsiteX36" fmla="*/ 285750 w 1447791"/>
                <a:gd name="connsiteY36" fmla="*/ 1028700 h 1130300"/>
                <a:gd name="connsiteX37" fmla="*/ 285750 w 1447791"/>
                <a:gd name="connsiteY37" fmla="*/ 996950 h 1130300"/>
                <a:gd name="connsiteX38" fmla="*/ 349250 w 1447791"/>
                <a:gd name="connsiteY38" fmla="*/ 984250 h 1130300"/>
                <a:gd name="connsiteX39" fmla="*/ 393700 w 1447791"/>
                <a:gd name="connsiteY39" fmla="*/ 927100 h 1130300"/>
                <a:gd name="connsiteX40" fmla="*/ 488950 w 1447791"/>
                <a:gd name="connsiteY40" fmla="*/ 914400 h 1130300"/>
                <a:gd name="connsiteX41" fmla="*/ 533399 w 1447791"/>
                <a:gd name="connsiteY41" fmla="*/ 889000 h 1130300"/>
                <a:gd name="connsiteX42" fmla="*/ 565148 w 1447791"/>
                <a:gd name="connsiteY42" fmla="*/ 825500 h 1130300"/>
                <a:gd name="connsiteX43" fmla="*/ 609597 w 1447791"/>
                <a:gd name="connsiteY43" fmla="*/ 793750 h 1130300"/>
                <a:gd name="connsiteX44" fmla="*/ 666747 w 1447791"/>
                <a:gd name="connsiteY44" fmla="*/ 787400 h 1130300"/>
                <a:gd name="connsiteX45" fmla="*/ 685797 w 1447791"/>
                <a:gd name="connsiteY45" fmla="*/ 742950 h 1130300"/>
                <a:gd name="connsiteX46" fmla="*/ 761996 w 1447791"/>
                <a:gd name="connsiteY46" fmla="*/ 768350 h 1130300"/>
                <a:gd name="connsiteX47" fmla="*/ 800095 w 1447791"/>
                <a:gd name="connsiteY47" fmla="*/ 762000 h 1130300"/>
                <a:gd name="connsiteX48" fmla="*/ 812795 w 1447791"/>
                <a:gd name="connsiteY48" fmla="*/ 711200 h 1130300"/>
                <a:gd name="connsiteX49" fmla="*/ 863595 w 1447791"/>
                <a:gd name="connsiteY49" fmla="*/ 692150 h 1130300"/>
                <a:gd name="connsiteX50" fmla="*/ 888995 w 1447791"/>
                <a:gd name="connsiteY50" fmla="*/ 730250 h 1130300"/>
                <a:gd name="connsiteX51" fmla="*/ 920744 w 1447791"/>
                <a:gd name="connsiteY51" fmla="*/ 736600 h 1130300"/>
                <a:gd name="connsiteX52" fmla="*/ 971543 w 1447791"/>
                <a:gd name="connsiteY52" fmla="*/ 723900 h 1130300"/>
                <a:gd name="connsiteX53" fmla="*/ 984243 w 1447791"/>
                <a:gd name="connsiteY53" fmla="*/ 660400 h 1130300"/>
                <a:gd name="connsiteX54" fmla="*/ 1003293 w 1447791"/>
                <a:gd name="connsiteY54" fmla="*/ 666750 h 1130300"/>
                <a:gd name="connsiteX55" fmla="*/ 1041393 w 1447791"/>
                <a:gd name="connsiteY55" fmla="*/ 673100 h 1130300"/>
                <a:gd name="connsiteX56" fmla="*/ 1111243 w 1447791"/>
                <a:gd name="connsiteY56" fmla="*/ 685800 h 1130300"/>
                <a:gd name="connsiteX57" fmla="*/ 1181093 w 1447791"/>
                <a:gd name="connsiteY57" fmla="*/ 673100 h 1130300"/>
                <a:gd name="connsiteX58" fmla="*/ 1225543 w 1447791"/>
                <a:gd name="connsiteY58" fmla="*/ 673100 h 1130300"/>
                <a:gd name="connsiteX59" fmla="*/ 1269992 w 1447791"/>
                <a:gd name="connsiteY59" fmla="*/ 666750 h 1130300"/>
                <a:gd name="connsiteX60" fmla="*/ 1282692 w 1447791"/>
                <a:gd name="connsiteY60" fmla="*/ 615950 h 1130300"/>
                <a:gd name="connsiteX61" fmla="*/ 1308092 w 1447791"/>
                <a:gd name="connsiteY61" fmla="*/ 577850 h 1130300"/>
                <a:gd name="connsiteX62" fmla="*/ 1339842 w 1447791"/>
                <a:gd name="connsiteY62" fmla="*/ 539750 h 1130300"/>
                <a:gd name="connsiteX63" fmla="*/ 1371592 w 1447791"/>
                <a:gd name="connsiteY63" fmla="*/ 533400 h 1130300"/>
                <a:gd name="connsiteX64" fmla="*/ 1428741 w 1447791"/>
                <a:gd name="connsiteY64" fmla="*/ 514350 h 1130300"/>
                <a:gd name="connsiteX65" fmla="*/ 1435091 w 1447791"/>
                <a:gd name="connsiteY65" fmla="*/ 469900 h 1130300"/>
                <a:gd name="connsiteX66" fmla="*/ 1447791 w 1447791"/>
                <a:gd name="connsiteY66" fmla="*/ 419100 h 1130300"/>
                <a:gd name="connsiteX67" fmla="*/ 1447791 w 1447791"/>
                <a:gd name="connsiteY67" fmla="*/ 419100 h 1130300"/>
                <a:gd name="connsiteX0" fmla="*/ 387350 w 1447791"/>
                <a:gd name="connsiteY0" fmla="*/ 0 h 1130300"/>
                <a:gd name="connsiteX1" fmla="*/ 336550 w 1447791"/>
                <a:gd name="connsiteY1" fmla="*/ 57150 h 1130300"/>
                <a:gd name="connsiteX2" fmla="*/ 330200 w 1447791"/>
                <a:gd name="connsiteY2" fmla="*/ 95250 h 1130300"/>
                <a:gd name="connsiteX3" fmla="*/ 304800 w 1447791"/>
                <a:gd name="connsiteY3" fmla="*/ 114300 h 1130300"/>
                <a:gd name="connsiteX4" fmla="*/ 273050 w 1447791"/>
                <a:gd name="connsiteY4" fmla="*/ 165100 h 1130300"/>
                <a:gd name="connsiteX5" fmla="*/ 241300 w 1447791"/>
                <a:gd name="connsiteY5" fmla="*/ 222250 h 1130300"/>
                <a:gd name="connsiteX6" fmla="*/ 241300 w 1447791"/>
                <a:gd name="connsiteY6" fmla="*/ 254000 h 1130300"/>
                <a:gd name="connsiteX7" fmla="*/ 241300 w 1447791"/>
                <a:gd name="connsiteY7" fmla="*/ 279400 h 1130300"/>
                <a:gd name="connsiteX8" fmla="*/ 260350 w 1447791"/>
                <a:gd name="connsiteY8" fmla="*/ 292100 h 1130300"/>
                <a:gd name="connsiteX9" fmla="*/ 279400 w 1447791"/>
                <a:gd name="connsiteY9" fmla="*/ 292100 h 1130300"/>
                <a:gd name="connsiteX10" fmla="*/ 285750 w 1447791"/>
                <a:gd name="connsiteY10" fmla="*/ 355600 h 1130300"/>
                <a:gd name="connsiteX11" fmla="*/ 285750 w 1447791"/>
                <a:gd name="connsiteY11" fmla="*/ 387350 h 1130300"/>
                <a:gd name="connsiteX12" fmla="*/ 285750 w 1447791"/>
                <a:gd name="connsiteY12" fmla="*/ 431800 h 1130300"/>
                <a:gd name="connsiteX13" fmla="*/ 266700 w 1447791"/>
                <a:gd name="connsiteY13" fmla="*/ 514350 h 1130300"/>
                <a:gd name="connsiteX14" fmla="*/ 247650 w 1447791"/>
                <a:gd name="connsiteY14" fmla="*/ 590550 h 1130300"/>
                <a:gd name="connsiteX15" fmla="*/ 234950 w 1447791"/>
                <a:gd name="connsiteY15" fmla="*/ 660400 h 1130300"/>
                <a:gd name="connsiteX16" fmla="*/ 222250 w 1447791"/>
                <a:gd name="connsiteY16" fmla="*/ 692150 h 1130300"/>
                <a:gd name="connsiteX17" fmla="*/ 158750 w 1447791"/>
                <a:gd name="connsiteY17" fmla="*/ 717550 h 1130300"/>
                <a:gd name="connsiteX18" fmla="*/ 120650 w 1447791"/>
                <a:gd name="connsiteY18" fmla="*/ 736600 h 1130300"/>
                <a:gd name="connsiteX19" fmla="*/ 101600 w 1447791"/>
                <a:gd name="connsiteY19" fmla="*/ 787400 h 1130300"/>
                <a:gd name="connsiteX20" fmla="*/ 57150 w 1447791"/>
                <a:gd name="connsiteY20" fmla="*/ 781050 h 1130300"/>
                <a:gd name="connsiteX21" fmla="*/ 38100 w 1447791"/>
                <a:gd name="connsiteY21" fmla="*/ 819150 h 1130300"/>
                <a:gd name="connsiteX22" fmla="*/ 0 w 1447791"/>
                <a:gd name="connsiteY22" fmla="*/ 882650 h 1130300"/>
                <a:gd name="connsiteX23" fmla="*/ 19050 w 1447791"/>
                <a:gd name="connsiteY23" fmla="*/ 927100 h 1130300"/>
                <a:gd name="connsiteX24" fmla="*/ 25400 w 1447791"/>
                <a:gd name="connsiteY24" fmla="*/ 952500 h 1130300"/>
                <a:gd name="connsiteX25" fmla="*/ 63500 w 1447791"/>
                <a:gd name="connsiteY25" fmla="*/ 977900 h 1130300"/>
                <a:gd name="connsiteX26" fmla="*/ 95250 w 1447791"/>
                <a:gd name="connsiteY26" fmla="*/ 977900 h 1130300"/>
                <a:gd name="connsiteX27" fmla="*/ 114300 w 1447791"/>
                <a:gd name="connsiteY27" fmla="*/ 1016000 h 1130300"/>
                <a:gd name="connsiteX28" fmla="*/ 120650 w 1447791"/>
                <a:gd name="connsiteY28" fmla="*/ 1035050 h 1130300"/>
                <a:gd name="connsiteX29" fmla="*/ 107950 w 1447791"/>
                <a:gd name="connsiteY29" fmla="*/ 1073150 h 1130300"/>
                <a:gd name="connsiteX30" fmla="*/ 107950 w 1447791"/>
                <a:gd name="connsiteY30" fmla="*/ 1085850 h 1130300"/>
                <a:gd name="connsiteX31" fmla="*/ 146050 w 1447791"/>
                <a:gd name="connsiteY31" fmla="*/ 1130300 h 1130300"/>
                <a:gd name="connsiteX32" fmla="*/ 158750 w 1447791"/>
                <a:gd name="connsiteY32" fmla="*/ 1130300 h 1130300"/>
                <a:gd name="connsiteX33" fmla="*/ 196850 w 1447791"/>
                <a:gd name="connsiteY33" fmla="*/ 1085850 h 1130300"/>
                <a:gd name="connsiteX34" fmla="*/ 228600 w 1447791"/>
                <a:gd name="connsiteY34" fmla="*/ 1060450 h 1130300"/>
                <a:gd name="connsiteX35" fmla="*/ 260350 w 1447791"/>
                <a:gd name="connsiteY35" fmla="*/ 1041400 h 1130300"/>
                <a:gd name="connsiteX36" fmla="*/ 285750 w 1447791"/>
                <a:gd name="connsiteY36" fmla="*/ 1028700 h 1130300"/>
                <a:gd name="connsiteX37" fmla="*/ 285750 w 1447791"/>
                <a:gd name="connsiteY37" fmla="*/ 996950 h 1130300"/>
                <a:gd name="connsiteX38" fmla="*/ 349250 w 1447791"/>
                <a:gd name="connsiteY38" fmla="*/ 984250 h 1130300"/>
                <a:gd name="connsiteX39" fmla="*/ 393700 w 1447791"/>
                <a:gd name="connsiteY39" fmla="*/ 927100 h 1130300"/>
                <a:gd name="connsiteX40" fmla="*/ 488950 w 1447791"/>
                <a:gd name="connsiteY40" fmla="*/ 914400 h 1130300"/>
                <a:gd name="connsiteX41" fmla="*/ 533399 w 1447791"/>
                <a:gd name="connsiteY41" fmla="*/ 889000 h 1130300"/>
                <a:gd name="connsiteX42" fmla="*/ 565148 w 1447791"/>
                <a:gd name="connsiteY42" fmla="*/ 825500 h 1130300"/>
                <a:gd name="connsiteX43" fmla="*/ 609597 w 1447791"/>
                <a:gd name="connsiteY43" fmla="*/ 793750 h 1130300"/>
                <a:gd name="connsiteX44" fmla="*/ 666747 w 1447791"/>
                <a:gd name="connsiteY44" fmla="*/ 787400 h 1130300"/>
                <a:gd name="connsiteX45" fmla="*/ 685797 w 1447791"/>
                <a:gd name="connsiteY45" fmla="*/ 742950 h 1130300"/>
                <a:gd name="connsiteX46" fmla="*/ 761996 w 1447791"/>
                <a:gd name="connsiteY46" fmla="*/ 768350 h 1130300"/>
                <a:gd name="connsiteX47" fmla="*/ 800095 w 1447791"/>
                <a:gd name="connsiteY47" fmla="*/ 762000 h 1130300"/>
                <a:gd name="connsiteX48" fmla="*/ 812795 w 1447791"/>
                <a:gd name="connsiteY48" fmla="*/ 711200 h 1130300"/>
                <a:gd name="connsiteX49" fmla="*/ 863595 w 1447791"/>
                <a:gd name="connsiteY49" fmla="*/ 692150 h 1130300"/>
                <a:gd name="connsiteX50" fmla="*/ 888995 w 1447791"/>
                <a:gd name="connsiteY50" fmla="*/ 730250 h 1130300"/>
                <a:gd name="connsiteX51" fmla="*/ 920744 w 1447791"/>
                <a:gd name="connsiteY51" fmla="*/ 736600 h 1130300"/>
                <a:gd name="connsiteX52" fmla="*/ 971543 w 1447791"/>
                <a:gd name="connsiteY52" fmla="*/ 723900 h 1130300"/>
                <a:gd name="connsiteX53" fmla="*/ 984243 w 1447791"/>
                <a:gd name="connsiteY53" fmla="*/ 660400 h 1130300"/>
                <a:gd name="connsiteX54" fmla="*/ 1003293 w 1447791"/>
                <a:gd name="connsiteY54" fmla="*/ 666750 h 1130300"/>
                <a:gd name="connsiteX55" fmla="*/ 1041393 w 1447791"/>
                <a:gd name="connsiteY55" fmla="*/ 673100 h 1130300"/>
                <a:gd name="connsiteX56" fmla="*/ 1111243 w 1447791"/>
                <a:gd name="connsiteY56" fmla="*/ 685800 h 1130300"/>
                <a:gd name="connsiteX57" fmla="*/ 1181093 w 1447791"/>
                <a:gd name="connsiteY57" fmla="*/ 673100 h 1130300"/>
                <a:gd name="connsiteX58" fmla="*/ 1225543 w 1447791"/>
                <a:gd name="connsiteY58" fmla="*/ 673100 h 1130300"/>
                <a:gd name="connsiteX59" fmla="*/ 1269992 w 1447791"/>
                <a:gd name="connsiteY59" fmla="*/ 666750 h 1130300"/>
                <a:gd name="connsiteX60" fmla="*/ 1282692 w 1447791"/>
                <a:gd name="connsiteY60" fmla="*/ 615950 h 1130300"/>
                <a:gd name="connsiteX61" fmla="*/ 1308092 w 1447791"/>
                <a:gd name="connsiteY61" fmla="*/ 577850 h 1130300"/>
                <a:gd name="connsiteX62" fmla="*/ 1339842 w 1447791"/>
                <a:gd name="connsiteY62" fmla="*/ 539750 h 1130300"/>
                <a:gd name="connsiteX63" fmla="*/ 1371592 w 1447791"/>
                <a:gd name="connsiteY63" fmla="*/ 533400 h 1130300"/>
                <a:gd name="connsiteX64" fmla="*/ 1428741 w 1447791"/>
                <a:gd name="connsiteY64" fmla="*/ 514350 h 1130300"/>
                <a:gd name="connsiteX65" fmla="*/ 1435091 w 1447791"/>
                <a:gd name="connsiteY65" fmla="*/ 469900 h 1130300"/>
                <a:gd name="connsiteX66" fmla="*/ 1447791 w 1447791"/>
                <a:gd name="connsiteY66" fmla="*/ 419100 h 1130300"/>
                <a:gd name="connsiteX67" fmla="*/ 1441441 w 1447791"/>
                <a:gd name="connsiteY67" fmla="*/ 361950 h 1130300"/>
                <a:gd name="connsiteX0" fmla="*/ 387350 w 1447791"/>
                <a:gd name="connsiteY0" fmla="*/ 0 h 1130300"/>
                <a:gd name="connsiteX1" fmla="*/ 336550 w 1447791"/>
                <a:gd name="connsiteY1" fmla="*/ 57150 h 1130300"/>
                <a:gd name="connsiteX2" fmla="*/ 330200 w 1447791"/>
                <a:gd name="connsiteY2" fmla="*/ 95250 h 1130300"/>
                <a:gd name="connsiteX3" fmla="*/ 304800 w 1447791"/>
                <a:gd name="connsiteY3" fmla="*/ 114300 h 1130300"/>
                <a:gd name="connsiteX4" fmla="*/ 273050 w 1447791"/>
                <a:gd name="connsiteY4" fmla="*/ 165100 h 1130300"/>
                <a:gd name="connsiteX5" fmla="*/ 241300 w 1447791"/>
                <a:gd name="connsiteY5" fmla="*/ 222250 h 1130300"/>
                <a:gd name="connsiteX6" fmla="*/ 241300 w 1447791"/>
                <a:gd name="connsiteY6" fmla="*/ 254000 h 1130300"/>
                <a:gd name="connsiteX7" fmla="*/ 241300 w 1447791"/>
                <a:gd name="connsiteY7" fmla="*/ 279400 h 1130300"/>
                <a:gd name="connsiteX8" fmla="*/ 260350 w 1447791"/>
                <a:gd name="connsiteY8" fmla="*/ 292100 h 1130300"/>
                <a:gd name="connsiteX9" fmla="*/ 279400 w 1447791"/>
                <a:gd name="connsiteY9" fmla="*/ 292100 h 1130300"/>
                <a:gd name="connsiteX10" fmla="*/ 285750 w 1447791"/>
                <a:gd name="connsiteY10" fmla="*/ 355600 h 1130300"/>
                <a:gd name="connsiteX11" fmla="*/ 285750 w 1447791"/>
                <a:gd name="connsiteY11" fmla="*/ 387350 h 1130300"/>
                <a:gd name="connsiteX12" fmla="*/ 285750 w 1447791"/>
                <a:gd name="connsiteY12" fmla="*/ 431800 h 1130300"/>
                <a:gd name="connsiteX13" fmla="*/ 266700 w 1447791"/>
                <a:gd name="connsiteY13" fmla="*/ 514350 h 1130300"/>
                <a:gd name="connsiteX14" fmla="*/ 247650 w 1447791"/>
                <a:gd name="connsiteY14" fmla="*/ 590550 h 1130300"/>
                <a:gd name="connsiteX15" fmla="*/ 234950 w 1447791"/>
                <a:gd name="connsiteY15" fmla="*/ 660400 h 1130300"/>
                <a:gd name="connsiteX16" fmla="*/ 222250 w 1447791"/>
                <a:gd name="connsiteY16" fmla="*/ 692150 h 1130300"/>
                <a:gd name="connsiteX17" fmla="*/ 158750 w 1447791"/>
                <a:gd name="connsiteY17" fmla="*/ 717550 h 1130300"/>
                <a:gd name="connsiteX18" fmla="*/ 120650 w 1447791"/>
                <a:gd name="connsiteY18" fmla="*/ 736600 h 1130300"/>
                <a:gd name="connsiteX19" fmla="*/ 101600 w 1447791"/>
                <a:gd name="connsiteY19" fmla="*/ 787400 h 1130300"/>
                <a:gd name="connsiteX20" fmla="*/ 57150 w 1447791"/>
                <a:gd name="connsiteY20" fmla="*/ 781050 h 1130300"/>
                <a:gd name="connsiteX21" fmla="*/ 38100 w 1447791"/>
                <a:gd name="connsiteY21" fmla="*/ 819150 h 1130300"/>
                <a:gd name="connsiteX22" fmla="*/ 0 w 1447791"/>
                <a:gd name="connsiteY22" fmla="*/ 882650 h 1130300"/>
                <a:gd name="connsiteX23" fmla="*/ 19050 w 1447791"/>
                <a:gd name="connsiteY23" fmla="*/ 927100 h 1130300"/>
                <a:gd name="connsiteX24" fmla="*/ 25400 w 1447791"/>
                <a:gd name="connsiteY24" fmla="*/ 952500 h 1130300"/>
                <a:gd name="connsiteX25" fmla="*/ 63500 w 1447791"/>
                <a:gd name="connsiteY25" fmla="*/ 977900 h 1130300"/>
                <a:gd name="connsiteX26" fmla="*/ 95250 w 1447791"/>
                <a:gd name="connsiteY26" fmla="*/ 977900 h 1130300"/>
                <a:gd name="connsiteX27" fmla="*/ 114300 w 1447791"/>
                <a:gd name="connsiteY27" fmla="*/ 1016000 h 1130300"/>
                <a:gd name="connsiteX28" fmla="*/ 120650 w 1447791"/>
                <a:gd name="connsiteY28" fmla="*/ 1035050 h 1130300"/>
                <a:gd name="connsiteX29" fmla="*/ 107950 w 1447791"/>
                <a:gd name="connsiteY29" fmla="*/ 1073150 h 1130300"/>
                <a:gd name="connsiteX30" fmla="*/ 107950 w 1447791"/>
                <a:gd name="connsiteY30" fmla="*/ 1085850 h 1130300"/>
                <a:gd name="connsiteX31" fmla="*/ 146050 w 1447791"/>
                <a:gd name="connsiteY31" fmla="*/ 1130300 h 1130300"/>
                <a:gd name="connsiteX32" fmla="*/ 158750 w 1447791"/>
                <a:gd name="connsiteY32" fmla="*/ 1130300 h 1130300"/>
                <a:gd name="connsiteX33" fmla="*/ 196850 w 1447791"/>
                <a:gd name="connsiteY33" fmla="*/ 1085850 h 1130300"/>
                <a:gd name="connsiteX34" fmla="*/ 228600 w 1447791"/>
                <a:gd name="connsiteY34" fmla="*/ 1060450 h 1130300"/>
                <a:gd name="connsiteX35" fmla="*/ 260350 w 1447791"/>
                <a:gd name="connsiteY35" fmla="*/ 1041400 h 1130300"/>
                <a:gd name="connsiteX36" fmla="*/ 285750 w 1447791"/>
                <a:gd name="connsiteY36" fmla="*/ 1028700 h 1130300"/>
                <a:gd name="connsiteX37" fmla="*/ 285750 w 1447791"/>
                <a:gd name="connsiteY37" fmla="*/ 996950 h 1130300"/>
                <a:gd name="connsiteX38" fmla="*/ 349250 w 1447791"/>
                <a:gd name="connsiteY38" fmla="*/ 984250 h 1130300"/>
                <a:gd name="connsiteX39" fmla="*/ 393700 w 1447791"/>
                <a:gd name="connsiteY39" fmla="*/ 927100 h 1130300"/>
                <a:gd name="connsiteX40" fmla="*/ 488950 w 1447791"/>
                <a:gd name="connsiteY40" fmla="*/ 914400 h 1130300"/>
                <a:gd name="connsiteX41" fmla="*/ 533399 w 1447791"/>
                <a:gd name="connsiteY41" fmla="*/ 889000 h 1130300"/>
                <a:gd name="connsiteX42" fmla="*/ 565148 w 1447791"/>
                <a:gd name="connsiteY42" fmla="*/ 825500 h 1130300"/>
                <a:gd name="connsiteX43" fmla="*/ 609597 w 1447791"/>
                <a:gd name="connsiteY43" fmla="*/ 793750 h 1130300"/>
                <a:gd name="connsiteX44" fmla="*/ 666747 w 1447791"/>
                <a:gd name="connsiteY44" fmla="*/ 787400 h 1130300"/>
                <a:gd name="connsiteX45" fmla="*/ 685797 w 1447791"/>
                <a:gd name="connsiteY45" fmla="*/ 742950 h 1130300"/>
                <a:gd name="connsiteX46" fmla="*/ 761996 w 1447791"/>
                <a:gd name="connsiteY46" fmla="*/ 768350 h 1130300"/>
                <a:gd name="connsiteX47" fmla="*/ 800095 w 1447791"/>
                <a:gd name="connsiteY47" fmla="*/ 762000 h 1130300"/>
                <a:gd name="connsiteX48" fmla="*/ 812795 w 1447791"/>
                <a:gd name="connsiteY48" fmla="*/ 711200 h 1130300"/>
                <a:gd name="connsiteX49" fmla="*/ 863595 w 1447791"/>
                <a:gd name="connsiteY49" fmla="*/ 692150 h 1130300"/>
                <a:gd name="connsiteX50" fmla="*/ 888995 w 1447791"/>
                <a:gd name="connsiteY50" fmla="*/ 730250 h 1130300"/>
                <a:gd name="connsiteX51" fmla="*/ 920744 w 1447791"/>
                <a:gd name="connsiteY51" fmla="*/ 736600 h 1130300"/>
                <a:gd name="connsiteX52" fmla="*/ 971543 w 1447791"/>
                <a:gd name="connsiteY52" fmla="*/ 723900 h 1130300"/>
                <a:gd name="connsiteX53" fmla="*/ 984243 w 1447791"/>
                <a:gd name="connsiteY53" fmla="*/ 660400 h 1130300"/>
                <a:gd name="connsiteX54" fmla="*/ 1003293 w 1447791"/>
                <a:gd name="connsiteY54" fmla="*/ 666750 h 1130300"/>
                <a:gd name="connsiteX55" fmla="*/ 1041393 w 1447791"/>
                <a:gd name="connsiteY55" fmla="*/ 673100 h 1130300"/>
                <a:gd name="connsiteX56" fmla="*/ 1111243 w 1447791"/>
                <a:gd name="connsiteY56" fmla="*/ 685800 h 1130300"/>
                <a:gd name="connsiteX57" fmla="*/ 1181093 w 1447791"/>
                <a:gd name="connsiteY57" fmla="*/ 673100 h 1130300"/>
                <a:gd name="connsiteX58" fmla="*/ 1225543 w 1447791"/>
                <a:gd name="connsiteY58" fmla="*/ 673100 h 1130300"/>
                <a:gd name="connsiteX59" fmla="*/ 1269992 w 1447791"/>
                <a:gd name="connsiteY59" fmla="*/ 666750 h 1130300"/>
                <a:gd name="connsiteX60" fmla="*/ 1282692 w 1447791"/>
                <a:gd name="connsiteY60" fmla="*/ 615950 h 1130300"/>
                <a:gd name="connsiteX61" fmla="*/ 1308092 w 1447791"/>
                <a:gd name="connsiteY61" fmla="*/ 577850 h 1130300"/>
                <a:gd name="connsiteX62" fmla="*/ 1339842 w 1447791"/>
                <a:gd name="connsiteY62" fmla="*/ 539750 h 1130300"/>
                <a:gd name="connsiteX63" fmla="*/ 1371592 w 1447791"/>
                <a:gd name="connsiteY63" fmla="*/ 533400 h 1130300"/>
                <a:gd name="connsiteX64" fmla="*/ 1428741 w 1447791"/>
                <a:gd name="connsiteY64" fmla="*/ 514350 h 1130300"/>
                <a:gd name="connsiteX65" fmla="*/ 1435091 w 1447791"/>
                <a:gd name="connsiteY65" fmla="*/ 469900 h 1130300"/>
                <a:gd name="connsiteX66" fmla="*/ 1447791 w 1447791"/>
                <a:gd name="connsiteY66" fmla="*/ 419100 h 1130300"/>
                <a:gd name="connsiteX67" fmla="*/ 1441441 w 1447791"/>
                <a:gd name="connsiteY67" fmla="*/ 361950 h 1130300"/>
                <a:gd name="connsiteX68" fmla="*/ 1441441 w 1447791"/>
                <a:gd name="connsiteY68" fmla="*/ 355600 h 1130300"/>
                <a:gd name="connsiteX0" fmla="*/ 387350 w 1447791"/>
                <a:gd name="connsiteY0" fmla="*/ 0 h 1130300"/>
                <a:gd name="connsiteX1" fmla="*/ 336550 w 1447791"/>
                <a:gd name="connsiteY1" fmla="*/ 57150 h 1130300"/>
                <a:gd name="connsiteX2" fmla="*/ 330200 w 1447791"/>
                <a:gd name="connsiteY2" fmla="*/ 95250 h 1130300"/>
                <a:gd name="connsiteX3" fmla="*/ 304800 w 1447791"/>
                <a:gd name="connsiteY3" fmla="*/ 114300 h 1130300"/>
                <a:gd name="connsiteX4" fmla="*/ 273050 w 1447791"/>
                <a:gd name="connsiteY4" fmla="*/ 165100 h 1130300"/>
                <a:gd name="connsiteX5" fmla="*/ 241300 w 1447791"/>
                <a:gd name="connsiteY5" fmla="*/ 222250 h 1130300"/>
                <a:gd name="connsiteX6" fmla="*/ 241300 w 1447791"/>
                <a:gd name="connsiteY6" fmla="*/ 254000 h 1130300"/>
                <a:gd name="connsiteX7" fmla="*/ 241300 w 1447791"/>
                <a:gd name="connsiteY7" fmla="*/ 279400 h 1130300"/>
                <a:gd name="connsiteX8" fmla="*/ 260350 w 1447791"/>
                <a:gd name="connsiteY8" fmla="*/ 292100 h 1130300"/>
                <a:gd name="connsiteX9" fmla="*/ 279400 w 1447791"/>
                <a:gd name="connsiteY9" fmla="*/ 292100 h 1130300"/>
                <a:gd name="connsiteX10" fmla="*/ 285750 w 1447791"/>
                <a:gd name="connsiteY10" fmla="*/ 355600 h 1130300"/>
                <a:gd name="connsiteX11" fmla="*/ 285750 w 1447791"/>
                <a:gd name="connsiteY11" fmla="*/ 387350 h 1130300"/>
                <a:gd name="connsiteX12" fmla="*/ 285750 w 1447791"/>
                <a:gd name="connsiteY12" fmla="*/ 431800 h 1130300"/>
                <a:gd name="connsiteX13" fmla="*/ 266700 w 1447791"/>
                <a:gd name="connsiteY13" fmla="*/ 514350 h 1130300"/>
                <a:gd name="connsiteX14" fmla="*/ 247650 w 1447791"/>
                <a:gd name="connsiteY14" fmla="*/ 590550 h 1130300"/>
                <a:gd name="connsiteX15" fmla="*/ 234950 w 1447791"/>
                <a:gd name="connsiteY15" fmla="*/ 660400 h 1130300"/>
                <a:gd name="connsiteX16" fmla="*/ 222250 w 1447791"/>
                <a:gd name="connsiteY16" fmla="*/ 692150 h 1130300"/>
                <a:gd name="connsiteX17" fmla="*/ 158750 w 1447791"/>
                <a:gd name="connsiteY17" fmla="*/ 717550 h 1130300"/>
                <a:gd name="connsiteX18" fmla="*/ 120650 w 1447791"/>
                <a:gd name="connsiteY18" fmla="*/ 736600 h 1130300"/>
                <a:gd name="connsiteX19" fmla="*/ 101600 w 1447791"/>
                <a:gd name="connsiteY19" fmla="*/ 787400 h 1130300"/>
                <a:gd name="connsiteX20" fmla="*/ 57150 w 1447791"/>
                <a:gd name="connsiteY20" fmla="*/ 781050 h 1130300"/>
                <a:gd name="connsiteX21" fmla="*/ 38100 w 1447791"/>
                <a:gd name="connsiteY21" fmla="*/ 819150 h 1130300"/>
                <a:gd name="connsiteX22" fmla="*/ 0 w 1447791"/>
                <a:gd name="connsiteY22" fmla="*/ 882650 h 1130300"/>
                <a:gd name="connsiteX23" fmla="*/ 19050 w 1447791"/>
                <a:gd name="connsiteY23" fmla="*/ 927100 h 1130300"/>
                <a:gd name="connsiteX24" fmla="*/ 25400 w 1447791"/>
                <a:gd name="connsiteY24" fmla="*/ 952500 h 1130300"/>
                <a:gd name="connsiteX25" fmla="*/ 63500 w 1447791"/>
                <a:gd name="connsiteY25" fmla="*/ 977900 h 1130300"/>
                <a:gd name="connsiteX26" fmla="*/ 95250 w 1447791"/>
                <a:gd name="connsiteY26" fmla="*/ 977900 h 1130300"/>
                <a:gd name="connsiteX27" fmla="*/ 114300 w 1447791"/>
                <a:gd name="connsiteY27" fmla="*/ 1016000 h 1130300"/>
                <a:gd name="connsiteX28" fmla="*/ 120650 w 1447791"/>
                <a:gd name="connsiteY28" fmla="*/ 1035050 h 1130300"/>
                <a:gd name="connsiteX29" fmla="*/ 107950 w 1447791"/>
                <a:gd name="connsiteY29" fmla="*/ 1073150 h 1130300"/>
                <a:gd name="connsiteX30" fmla="*/ 107950 w 1447791"/>
                <a:gd name="connsiteY30" fmla="*/ 1085850 h 1130300"/>
                <a:gd name="connsiteX31" fmla="*/ 146050 w 1447791"/>
                <a:gd name="connsiteY31" fmla="*/ 1130300 h 1130300"/>
                <a:gd name="connsiteX32" fmla="*/ 158750 w 1447791"/>
                <a:gd name="connsiteY32" fmla="*/ 1130300 h 1130300"/>
                <a:gd name="connsiteX33" fmla="*/ 196850 w 1447791"/>
                <a:gd name="connsiteY33" fmla="*/ 1085850 h 1130300"/>
                <a:gd name="connsiteX34" fmla="*/ 228600 w 1447791"/>
                <a:gd name="connsiteY34" fmla="*/ 1060450 h 1130300"/>
                <a:gd name="connsiteX35" fmla="*/ 260350 w 1447791"/>
                <a:gd name="connsiteY35" fmla="*/ 1041400 h 1130300"/>
                <a:gd name="connsiteX36" fmla="*/ 285750 w 1447791"/>
                <a:gd name="connsiteY36" fmla="*/ 1028700 h 1130300"/>
                <a:gd name="connsiteX37" fmla="*/ 285750 w 1447791"/>
                <a:gd name="connsiteY37" fmla="*/ 996950 h 1130300"/>
                <a:gd name="connsiteX38" fmla="*/ 349250 w 1447791"/>
                <a:gd name="connsiteY38" fmla="*/ 984250 h 1130300"/>
                <a:gd name="connsiteX39" fmla="*/ 393700 w 1447791"/>
                <a:gd name="connsiteY39" fmla="*/ 927100 h 1130300"/>
                <a:gd name="connsiteX40" fmla="*/ 488950 w 1447791"/>
                <a:gd name="connsiteY40" fmla="*/ 914400 h 1130300"/>
                <a:gd name="connsiteX41" fmla="*/ 533399 w 1447791"/>
                <a:gd name="connsiteY41" fmla="*/ 889000 h 1130300"/>
                <a:gd name="connsiteX42" fmla="*/ 565148 w 1447791"/>
                <a:gd name="connsiteY42" fmla="*/ 825500 h 1130300"/>
                <a:gd name="connsiteX43" fmla="*/ 609597 w 1447791"/>
                <a:gd name="connsiteY43" fmla="*/ 793750 h 1130300"/>
                <a:gd name="connsiteX44" fmla="*/ 666747 w 1447791"/>
                <a:gd name="connsiteY44" fmla="*/ 787400 h 1130300"/>
                <a:gd name="connsiteX45" fmla="*/ 685797 w 1447791"/>
                <a:gd name="connsiteY45" fmla="*/ 742950 h 1130300"/>
                <a:gd name="connsiteX46" fmla="*/ 761996 w 1447791"/>
                <a:gd name="connsiteY46" fmla="*/ 768350 h 1130300"/>
                <a:gd name="connsiteX47" fmla="*/ 800095 w 1447791"/>
                <a:gd name="connsiteY47" fmla="*/ 762000 h 1130300"/>
                <a:gd name="connsiteX48" fmla="*/ 812795 w 1447791"/>
                <a:gd name="connsiteY48" fmla="*/ 711200 h 1130300"/>
                <a:gd name="connsiteX49" fmla="*/ 863595 w 1447791"/>
                <a:gd name="connsiteY49" fmla="*/ 692150 h 1130300"/>
                <a:gd name="connsiteX50" fmla="*/ 888995 w 1447791"/>
                <a:gd name="connsiteY50" fmla="*/ 730250 h 1130300"/>
                <a:gd name="connsiteX51" fmla="*/ 920744 w 1447791"/>
                <a:gd name="connsiteY51" fmla="*/ 736600 h 1130300"/>
                <a:gd name="connsiteX52" fmla="*/ 971543 w 1447791"/>
                <a:gd name="connsiteY52" fmla="*/ 723900 h 1130300"/>
                <a:gd name="connsiteX53" fmla="*/ 984243 w 1447791"/>
                <a:gd name="connsiteY53" fmla="*/ 660400 h 1130300"/>
                <a:gd name="connsiteX54" fmla="*/ 1003293 w 1447791"/>
                <a:gd name="connsiteY54" fmla="*/ 666750 h 1130300"/>
                <a:gd name="connsiteX55" fmla="*/ 1041393 w 1447791"/>
                <a:gd name="connsiteY55" fmla="*/ 673100 h 1130300"/>
                <a:gd name="connsiteX56" fmla="*/ 1111243 w 1447791"/>
                <a:gd name="connsiteY56" fmla="*/ 685800 h 1130300"/>
                <a:gd name="connsiteX57" fmla="*/ 1181093 w 1447791"/>
                <a:gd name="connsiteY57" fmla="*/ 673100 h 1130300"/>
                <a:gd name="connsiteX58" fmla="*/ 1225543 w 1447791"/>
                <a:gd name="connsiteY58" fmla="*/ 673100 h 1130300"/>
                <a:gd name="connsiteX59" fmla="*/ 1269992 w 1447791"/>
                <a:gd name="connsiteY59" fmla="*/ 666750 h 1130300"/>
                <a:gd name="connsiteX60" fmla="*/ 1282692 w 1447791"/>
                <a:gd name="connsiteY60" fmla="*/ 615950 h 1130300"/>
                <a:gd name="connsiteX61" fmla="*/ 1308092 w 1447791"/>
                <a:gd name="connsiteY61" fmla="*/ 577850 h 1130300"/>
                <a:gd name="connsiteX62" fmla="*/ 1339842 w 1447791"/>
                <a:gd name="connsiteY62" fmla="*/ 539750 h 1130300"/>
                <a:gd name="connsiteX63" fmla="*/ 1371592 w 1447791"/>
                <a:gd name="connsiteY63" fmla="*/ 533400 h 1130300"/>
                <a:gd name="connsiteX64" fmla="*/ 1428741 w 1447791"/>
                <a:gd name="connsiteY64" fmla="*/ 514350 h 1130300"/>
                <a:gd name="connsiteX65" fmla="*/ 1435091 w 1447791"/>
                <a:gd name="connsiteY65" fmla="*/ 469900 h 1130300"/>
                <a:gd name="connsiteX66" fmla="*/ 1447791 w 1447791"/>
                <a:gd name="connsiteY66" fmla="*/ 419100 h 1130300"/>
                <a:gd name="connsiteX67" fmla="*/ 1441441 w 1447791"/>
                <a:gd name="connsiteY67" fmla="*/ 361950 h 1130300"/>
                <a:gd name="connsiteX68" fmla="*/ 1403341 w 1447791"/>
                <a:gd name="connsiteY68" fmla="*/ 374650 h 1130300"/>
                <a:gd name="connsiteX0" fmla="*/ 387350 w 1447791"/>
                <a:gd name="connsiteY0" fmla="*/ 0 h 1130300"/>
                <a:gd name="connsiteX1" fmla="*/ 336550 w 1447791"/>
                <a:gd name="connsiteY1" fmla="*/ 57150 h 1130300"/>
                <a:gd name="connsiteX2" fmla="*/ 330200 w 1447791"/>
                <a:gd name="connsiteY2" fmla="*/ 95250 h 1130300"/>
                <a:gd name="connsiteX3" fmla="*/ 304800 w 1447791"/>
                <a:gd name="connsiteY3" fmla="*/ 114300 h 1130300"/>
                <a:gd name="connsiteX4" fmla="*/ 273050 w 1447791"/>
                <a:gd name="connsiteY4" fmla="*/ 165100 h 1130300"/>
                <a:gd name="connsiteX5" fmla="*/ 241300 w 1447791"/>
                <a:gd name="connsiteY5" fmla="*/ 222250 h 1130300"/>
                <a:gd name="connsiteX6" fmla="*/ 241300 w 1447791"/>
                <a:gd name="connsiteY6" fmla="*/ 254000 h 1130300"/>
                <a:gd name="connsiteX7" fmla="*/ 241300 w 1447791"/>
                <a:gd name="connsiteY7" fmla="*/ 279400 h 1130300"/>
                <a:gd name="connsiteX8" fmla="*/ 260350 w 1447791"/>
                <a:gd name="connsiteY8" fmla="*/ 292100 h 1130300"/>
                <a:gd name="connsiteX9" fmla="*/ 279400 w 1447791"/>
                <a:gd name="connsiteY9" fmla="*/ 292100 h 1130300"/>
                <a:gd name="connsiteX10" fmla="*/ 285750 w 1447791"/>
                <a:gd name="connsiteY10" fmla="*/ 355600 h 1130300"/>
                <a:gd name="connsiteX11" fmla="*/ 285750 w 1447791"/>
                <a:gd name="connsiteY11" fmla="*/ 387350 h 1130300"/>
                <a:gd name="connsiteX12" fmla="*/ 285750 w 1447791"/>
                <a:gd name="connsiteY12" fmla="*/ 431800 h 1130300"/>
                <a:gd name="connsiteX13" fmla="*/ 266700 w 1447791"/>
                <a:gd name="connsiteY13" fmla="*/ 514350 h 1130300"/>
                <a:gd name="connsiteX14" fmla="*/ 247650 w 1447791"/>
                <a:gd name="connsiteY14" fmla="*/ 590550 h 1130300"/>
                <a:gd name="connsiteX15" fmla="*/ 234950 w 1447791"/>
                <a:gd name="connsiteY15" fmla="*/ 660400 h 1130300"/>
                <a:gd name="connsiteX16" fmla="*/ 222250 w 1447791"/>
                <a:gd name="connsiteY16" fmla="*/ 692150 h 1130300"/>
                <a:gd name="connsiteX17" fmla="*/ 158750 w 1447791"/>
                <a:gd name="connsiteY17" fmla="*/ 717550 h 1130300"/>
                <a:gd name="connsiteX18" fmla="*/ 120650 w 1447791"/>
                <a:gd name="connsiteY18" fmla="*/ 736600 h 1130300"/>
                <a:gd name="connsiteX19" fmla="*/ 101600 w 1447791"/>
                <a:gd name="connsiteY19" fmla="*/ 787400 h 1130300"/>
                <a:gd name="connsiteX20" fmla="*/ 57150 w 1447791"/>
                <a:gd name="connsiteY20" fmla="*/ 781050 h 1130300"/>
                <a:gd name="connsiteX21" fmla="*/ 38100 w 1447791"/>
                <a:gd name="connsiteY21" fmla="*/ 819150 h 1130300"/>
                <a:gd name="connsiteX22" fmla="*/ 0 w 1447791"/>
                <a:gd name="connsiteY22" fmla="*/ 882650 h 1130300"/>
                <a:gd name="connsiteX23" fmla="*/ 19050 w 1447791"/>
                <a:gd name="connsiteY23" fmla="*/ 927100 h 1130300"/>
                <a:gd name="connsiteX24" fmla="*/ 25400 w 1447791"/>
                <a:gd name="connsiteY24" fmla="*/ 952500 h 1130300"/>
                <a:gd name="connsiteX25" fmla="*/ 63500 w 1447791"/>
                <a:gd name="connsiteY25" fmla="*/ 977900 h 1130300"/>
                <a:gd name="connsiteX26" fmla="*/ 95250 w 1447791"/>
                <a:gd name="connsiteY26" fmla="*/ 977900 h 1130300"/>
                <a:gd name="connsiteX27" fmla="*/ 114300 w 1447791"/>
                <a:gd name="connsiteY27" fmla="*/ 1016000 h 1130300"/>
                <a:gd name="connsiteX28" fmla="*/ 120650 w 1447791"/>
                <a:gd name="connsiteY28" fmla="*/ 1035050 h 1130300"/>
                <a:gd name="connsiteX29" fmla="*/ 107950 w 1447791"/>
                <a:gd name="connsiteY29" fmla="*/ 1073150 h 1130300"/>
                <a:gd name="connsiteX30" fmla="*/ 107950 w 1447791"/>
                <a:gd name="connsiteY30" fmla="*/ 1085850 h 1130300"/>
                <a:gd name="connsiteX31" fmla="*/ 146050 w 1447791"/>
                <a:gd name="connsiteY31" fmla="*/ 1130300 h 1130300"/>
                <a:gd name="connsiteX32" fmla="*/ 158750 w 1447791"/>
                <a:gd name="connsiteY32" fmla="*/ 1130300 h 1130300"/>
                <a:gd name="connsiteX33" fmla="*/ 196850 w 1447791"/>
                <a:gd name="connsiteY33" fmla="*/ 1085850 h 1130300"/>
                <a:gd name="connsiteX34" fmla="*/ 228600 w 1447791"/>
                <a:gd name="connsiteY34" fmla="*/ 1060450 h 1130300"/>
                <a:gd name="connsiteX35" fmla="*/ 260350 w 1447791"/>
                <a:gd name="connsiteY35" fmla="*/ 1041400 h 1130300"/>
                <a:gd name="connsiteX36" fmla="*/ 285750 w 1447791"/>
                <a:gd name="connsiteY36" fmla="*/ 1028700 h 1130300"/>
                <a:gd name="connsiteX37" fmla="*/ 285750 w 1447791"/>
                <a:gd name="connsiteY37" fmla="*/ 996950 h 1130300"/>
                <a:gd name="connsiteX38" fmla="*/ 349250 w 1447791"/>
                <a:gd name="connsiteY38" fmla="*/ 984250 h 1130300"/>
                <a:gd name="connsiteX39" fmla="*/ 393700 w 1447791"/>
                <a:gd name="connsiteY39" fmla="*/ 927100 h 1130300"/>
                <a:gd name="connsiteX40" fmla="*/ 488950 w 1447791"/>
                <a:gd name="connsiteY40" fmla="*/ 914400 h 1130300"/>
                <a:gd name="connsiteX41" fmla="*/ 533399 w 1447791"/>
                <a:gd name="connsiteY41" fmla="*/ 889000 h 1130300"/>
                <a:gd name="connsiteX42" fmla="*/ 565148 w 1447791"/>
                <a:gd name="connsiteY42" fmla="*/ 825500 h 1130300"/>
                <a:gd name="connsiteX43" fmla="*/ 609597 w 1447791"/>
                <a:gd name="connsiteY43" fmla="*/ 793750 h 1130300"/>
                <a:gd name="connsiteX44" fmla="*/ 666747 w 1447791"/>
                <a:gd name="connsiteY44" fmla="*/ 787400 h 1130300"/>
                <a:gd name="connsiteX45" fmla="*/ 685797 w 1447791"/>
                <a:gd name="connsiteY45" fmla="*/ 742950 h 1130300"/>
                <a:gd name="connsiteX46" fmla="*/ 761996 w 1447791"/>
                <a:gd name="connsiteY46" fmla="*/ 768350 h 1130300"/>
                <a:gd name="connsiteX47" fmla="*/ 800095 w 1447791"/>
                <a:gd name="connsiteY47" fmla="*/ 762000 h 1130300"/>
                <a:gd name="connsiteX48" fmla="*/ 812795 w 1447791"/>
                <a:gd name="connsiteY48" fmla="*/ 711200 h 1130300"/>
                <a:gd name="connsiteX49" fmla="*/ 863595 w 1447791"/>
                <a:gd name="connsiteY49" fmla="*/ 692150 h 1130300"/>
                <a:gd name="connsiteX50" fmla="*/ 888995 w 1447791"/>
                <a:gd name="connsiteY50" fmla="*/ 730250 h 1130300"/>
                <a:gd name="connsiteX51" fmla="*/ 920744 w 1447791"/>
                <a:gd name="connsiteY51" fmla="*/ 736600 h 1130300"/>
                <a:gd name="connsiteX52" fmla="*/ 971543 w 1447791"/>
                <a:gd name="connsiteY52" fmla="*/ 723900 h 1130300"/>
                <a:gd name="connsiteX53" fmla="*/ 984243 w 1447791"/>
                <a:gd name="connsiteY53" fmla="*/ 660400 h 1130300"/>
                <a:gd name="connsiteX54" fmla="*/ 1003293 w 1447791"/>
                <a:gd name="connsiteY54" fmla="*/ 666750 h 1130300"/>
                <a:gd name="connsiteX55" fmla="*/ 1041393 w 1447791"/>
                <a:gd name="connsiteY55" fmla="*/ 673100 h 1130300"/>
                <a:gd name="connsiteX56" fmla="*/ 1111243 w 1447791"/>
                <a:gd name="connsiteY56" fmla="*/ 685800 h 1130300"/>
                <a:gd name="connsiteX57" fmla="*/ 1181093 w 1447791"/>
                <a:gd name="connsiteY57" fmla="*/ 673100 h 1130300"/>
                <a:gd name="connsiteX58" fmla="*/ 1225543 w 1447791"/>
                <a:gd name="connsiteY58" fmla="*/ 673100 h 1130300"/>
                <a:gd name="connsiteX59" fmla="*/ 1269992 w 1447791"/>
                <a:gd name="connsiteY59" fmla="*/ 666750 h 1130300"/>
                <a:gd name="connsiteX60" fmla="*/ 1282692 w 1447791"/>
                <a:gd name="connsiteY60" fmla="*/ 615950 h 1130300"/>
                <a:gd name="connsiteX61" fmla="*/ 1308092 w 1447791"/>
                <a:gd name="connsiteY61" fmla="*/ 577850 h 1130300"/>
                <a:gd name="connsiteX62" fmla="*/ 1339842 w 1447791"/>
                <a:gd name="connsiteY62" fmla="*/ 539750 h 1130300"/>
                <a:gd name="connsiteX63" fmla="*/ 1371592 w 1447791"/>
                <a:gd name="connsiteY63" fmla="*/ 533400 h 1130300"/>
                <a:gd name="connsiteX64" fmla="*/ 1428741 w 1447791"/>
                <a:gd name="connsiteY64" fmla="*/ 514350 h 1130300"/>
                <a:gd name="connsiteX65" fmla="*/ 1435091 w 1447791"/>
                <a:gd name="connsiteY65" fmla="*/ 469900 h 1130300"/>
                <a:gd name="connsiteX66" fmla="*/ 1447791 w 1447791"/>
                <a:gd name="connsiteY66" fmla="*/ 419100 h 1130300"/>
                <a:gd name="connsiteX67" fmla="*/ 1441441 w 1447791"/>
                <a:gd name="connsiteY67" fmla="*/ 361950 h 1130300"/>
                <a:gd name="connsiteX68" fmla="*/ 1403341 w 1447791"/>
                <a:gd name="connsiteY68" fmla="*/ 374650 h 1130300"/>
                <a:gd name="connsiteX69" fmla="*/ 1384291 w 1447791"/>
                <a:gd name="connsiteY69" fmla="*/ 368300 h 1130300"/>
                <a:gd name="connsiteX0" fmla="*/ 387350 w 1447791"/>
                <a:gd name="connsiteY0" fmla="*/ 0 h 1130300"/>
                <a:gd name="connsiteX1" fmla="*/ 336550 w 1447791"/>
                <a:gd name="connsiteY1" fmla="*/ 57150 h 1130300"/>
                <a:gd name="connsiteX2" fmla="*/ 330200 w 1447791"/>
                <a:gd name="connsiteY2" fmla="*/ 95250 h 1130300"/>
                <a:gd name="connsiteX3" fmla="*/ 304800 w 1447791"/>
                <a:gd name="connsiteY3" fmla="*/ 114300 h 1130300"/>
                <a:gd name="connsiteX4" fmla="*/ 273050 w 1447791"/>
                <a:gd name="connsiteY4" fmla="*/ 165100 h 1130300"/>
                <a:gd name="connsiteX5" fmla="*/ 241300 w 1447791"/>
                <a:gd name="connsiteY5" fmla="*/ 222250 h 1130300"/>
                <a:gd name="connsiteX6" fmla="*/ 241300 w 1447791"/>
                <a:gd name="connsiteY6" fmla="*/ 254000 h 1130300"/>
                <a:gd name="connsiteX7" fmla="*/ 241300 w 1447791"/>
                <a:gd name="connsiteY7" fmla="*/ 279400 h 1130300"/>
                <a:gd name="connsiteX8" fmla="*/ 260350 w 1447791"/>
                <a:gd name="connsiteY8" fmla="*/ 292100 h 1130300"/>
                <a:gd name="connsiteX9" fmla="*/ 279400 w 1447791"/>
                <a:gd name="connsiteY9" fmla="*/ 292100 h 1130300"/>
                <a:gd name="connsiteX10" fmla="*/ 285750 w 1447791"/>
                <a:gd name="connsiteY10" fmla="*/ 355600 h 1130300"/>
                <a:gd name="connsiteX11" fmla="*/ 285750 w 1447791"/>
                <a:gd name="connsiteY11" fmla="*/ 387350 h 1130300"/>
                <a:gd name="connsiteX12" fmla="*/ 285750 w 1447791"/>
                <a:gd name="connsiteY12" fmla="*/ 431800 h 1130300"/>
                <a:gd name="connsiteX13" fmla="*/ 266700 w 1447791"/>
                <a:gd name="connsiteY13" fmla="*/ 514350 h 1130300"/>
                <a:gd name="connsiteX14" fmla="*/ 247650 w 1447791"/>
                <a:gd name="connsiteY14" fmla="*/ 590550 h 1130300"/>
                <a:gd name="connsiteX15" fmla="*/ 234950 w 1447791"/>
                <a:gd name="connsiteY15" fmla="*/ 660400 h 1130300"/>
                <a:gd name="connsiteX16" fmla="*/ 222250 w 1447791"/>
                <a:gd name="connsiteY16" fmla="*/ 692150 h 1130300"/>
                <a:gd name="connsiteX17" fmla="*/ 158750 w 1447791"/>
                <a:gd name="connsiteY17" fmla="*/ 717550 h 1130300"/>
                <a:gd name="connsiteX18" fmla="*/ 120650 w 1447791"/>
                <a:gd name="connsiteY18" fmla="*/ 736600 h 1130300"/>
                <a:gd name="connsiteX19" fmla="*/ 101600 w 1447791"/>
                <a:gd name="connsiteY19" fmla="*/ 787400 h 1130300"/>
                <a:gd name="connsiteX20" fmla="*/ 57150 w 1447791"/>
                <a:gd name="connsiteY20" fmla="*/ 781050 h 1130300"/>
                <a:gd name="connsiteX21" fmla="*/ 38100 w 1447791"/>
                <a:gd name="connsiteY21" fmla="*/ 819150 h 1130300"/>
                <a:gd name="connsiteX22" fmla="*/ 0 w 1447791"/>
                <a:gd name="connsiteY22" fmla="*/ 882650 h 1130300"/>
                <a:gd name="connsiteX23" fmla="*/ 19050 w 1447791"/>
                <a:gd name="connsiteY23" fmla="*/ 927100 h 1130300"/>
                <a:gd name="connsiteX24" fmla="*/ 25400 w 1447791"/>
                <a:gd name="connsiteY24" fmla="*/ 952500 h 1130300"/>
                <a:gd name="connsiteX25" fmla="*/ 63500 w 1447791"/>
                <a:gd name="connsiteY25" fmla="*/ 977900 h 1130300"/>
                <a:gd name="connsiteX26" fmla="*/ 95250 w 1447791"/>
                <a:gd name="connsiteY26" fmla="*/ 977900 h 1130300"/>
                <a:gd name="connsiteX27" fmla="*/ 114300 w 1447791"/>
                <a:gd name="connsiteY27" fmla="*/ 1016000 h 1130300"/>
                <a:gd name="connsiteX28" fmla="*/ 120650 w 1447791"/>
                <a:gd name="connsiteY28" fmla="*/ 1035050 h 1130300"/>
                <a:gd name="connsiteX29" fmla="*/ 107950 w 1447791"/>
                <a:gd name="connsiteY29" fmla="*/ 1073150 h 1130300"/>
                <a:gd name="connsiteX30" fmla="*/ 107950 w 1447791"/>
                <a:gd name="connsiteY30" fmla="*/ 1085850 h 1130300"/>
                <a:gd name="connsiteX31" fmla="*/ 146050 w 1447791"/>
                <a:gd name="connsiteY31" fmla="*/ 1130300 h 1130300"/>
                <a:gd name="connsiteX32" fmla="*/ 158750 w 1447791"/>
                <a:gd name="connsiteY32" fmla="*/ 1130300 h 1130300"/>
                <a:gd name="connsiteX33" fmla="*/ 196850 w 1447791"/>
                <a:gd name="connsiteY33" fmla="*/ 1085850 h 1130300"/>
                <a:gd name="connsiteX34" fmla="*/ 228600 w 1447791"/>
                <a:gd name="connsiteY34" fmla="*/ 1060450 h 1130300"/>
                <a:gd name="connsiteX35" fmla="*/ 260350 w 1447791"/>
                <a:gd name="connsiteY35" fmla="*/ 1041400 h 1130300"/>
                <a:gd name="connsiteX36" fmla="*/ 285750 w 1447791"/>
                <a:gd name="connsiteY36" fmla="*/ 1028700 h 1130300"/>
                <a:gd name="connsiteX37" fmla="*/ 285750 w 1447791"/>
                <a:gd name="connsiteY37" fmla="*/ 996950 h 1130300"/>
                <a:gd name="connsiteX38" fmla="*/ 349250 w 1447791"/>
                <a:gd name="connsiteY38" fmla="*/ 984250 h 1130300"/>
                <a:gd name="connsiteX39" fmla="*/ 393700 w 1447791"/>
                <a:gd name="connsiteY39" fmla="*/ 927100 h 1130300"/>
                <a:gd name="connsiteX40" fmla="*/ 488950 w 1447791"/>
                <a:gd name="connsiteY40" fmla="*/ 914400 h 1130300"/>
                <a:gd name="connsiteX41" fmla="*/ 533399 w 1447791"/>
                <a:gd name="connsiteY41" fmla="*/ 889000 h 1130300"/>
                <a:gd name="connsiteX42" fmla="*/ 565148 w 1447791"/>
                <a:gd name="connsiteY42" fmla="*/ 825500 h 1130300"/>
                <a:gd name="connsiteX43" fmla="*/ 609597 w 1447791"/>
                <a:gd name="connsiteY43" fmla="*/ 793750 h 1130300"/>
                <a:gd name="connsiteX44" fmla="*/ 666747 w 1447791"/>
                <a:gd name="connsiteY44" fmla="*/ 787400 h 1130300"/>
                <a:gd name="connsiteX45" fmla="*/ 685797 w 1447791"/>
                <a:gd name="connsiteY45" fmla="*/ 742950 h 1130300"/>
                <a:gd name="connsiteX46" fmla="*/ 761996 w 1447791"/>
                <a:gd name="connsiteY46" fmla="*/ 768350 h 1130300"/>
                <a:gd name="connsiteX47" fmla="*/ 800095 w 1447791"/>
                <a:gd name="connsiteY47" fmla="*/ 762000 h 1130300"/>
                <a:gd name="connsiteX48" fmla="*/ 812795 w 1447791"/>
                <a:gd name="connsiteY48" fmla="*/ 711200 h 1130300"/>
                <a:gd name="connsiteX49" fmla="*/ 863595 w 1447791"/>
                <a:gd name="connsiteY49" fmla="*/ 692150 h 1130300"/>
                <a:gd name="connsiteX50" fmla="*/ 888995 w 1447791"/>
                <a:gd name="connsiteY50" fmla="*/ 730250 h 1130300"/>
                <a:gd name="connsiteX51" fmla="*/ 920744 w 1447791"/>
                <a:gd name="connsiteY51" fmla="*/ 736600 h 1130300"/>
                <a:gd name="connsiteX52" fmla="*/ 971543 w 1447791"/>
                <a:gd name="connsiteY52" fmla="*/ 723900 h 1130300"/>
                <a:gd name="connsiteX53" fmla="*/ 984243 w 1447791"/>
                <a:gd name="connsiteY53" fmla="*/ 660400 h 1130300"/>
                <a:gd name="connsiteX54" fmla="*/ 1003293 w 1447791"/>
                <a:gd name="connsiteY54" fmla="*/ 666750 h 1130300"/>
                <a:gd name="connsiteX55" fmla="*/ 1041393 w 1447791"/>
                <a:gd name="connsiteY55" fmla="*/ 673100 h 1130300"/>
                <a:gd name="connsiteX56" fmla="*/ 1111243 w 1447791"/>
                <a:gd name="connsiteY56" fmla="*/ 685800 h 1130300"/>
                <a:gd name="connsiteX57" fmla="*/ 1181093 w 1447791"/>
                <a:gd name="connsiteY57" fmla="*/ 673100 h 1130300"/>
                <a:gd name="connsiteX58" fmla="*/ 1225543 w 1447791"/>
                <a:gd name="connsiteY58" fmla="*/ 673100 h 1130300"/>
                <a:gd name="connsiteX59" fmla="*/ 1269992 w 1447791"/>
                <a:gd name="connsiteY59" fmla="*/ 666750 h 1130300"/>
                <a:gd name="connsiteX60" fmla="*/ 1282692 w 1447791"/>
                <a:gd name="connsiteY60" fmla="*/ 615950 h 1130300"/>
                <a:gd name="connsiteX61" fmla="*/ 1308092 w 1447791"/>
                <a:gd name="connsiteY61" fmla="*/ 577850 h 1130300"/>
                <a:gd name="connsiteX62" fmla="*/ 1339842 w 1447791"/>
                <a:gd name="connsiteY62" fmla="*/ 539750 h 1130300"/>
                <a:gd name="connsiteX63" fmla="*/ 1371592 w 1447791"/>
                <a:gd name="connsiteY63" fmla="*/ 533400 h 1130300"/>
                <a:gd name="connsiteX64" fmla="*/ 1428741 w 1447791"/>
                <a:gd name="connsiteY64" fmla="*/ 514350 h 1130300"/>
                <a:gd name="connsiteX65" fmla="*/ 1435091 w 1447791"/>
                <a:gd name="connsiteY65" fmla="*/ 469900 h 1130300"/>
                <a:gd name="connsiteX66" fmla="*/ 1447791 w 1447791"/>
                <a:gd name="connsiteY66" fmla="*/ 419100 h 1130300"/>
                <a:gd name="connsiteX67" fmla="*/ 1441441 w 1447791"/>
                <a:gd name="connsiteY67" fmla="*/ 361950 h 1130300"/>
                <a:gd name="connsiteX68" fmla="*/ 1403341 w 1447791"/>
                <a:gd name="connsiteY68" fmla="*/ 374650 h 1130300"/>
                <a:gd name="connsiteX69" fmla="*/ 1365241 w 1447791"/>
                <a:gd name="connsiteY69" fmla="*/ 374650 h 1130300"/>
                <a:gd name="connsiteX0" fmla="*/ 387350 w 1447791"/>
                <a:gd name="connsiteY0" fmla="*/ 0 h 1130300"/>
                <a:gd name="connsiteX1" fmla="*/ 336550 w 1447791"/>
                <a:gd name="connsiteY1" fmla="*/ 57150 h 1130300"/>
                <a:gd name="connsiteX2" fmla="*/ 330200 w 1447791"/>
                <a:gd name="connsiteY2" fmla="*/ 95250 h 1130300"/>
                <a:gd name="connsiteX3" fmla="*/ 304800 w 1447791"/>
                <a:gd name="connsiteY3" fmla="*/ 114300 h 1130300"/>
                <a:gd name="connsiteX4" fmla="*/ 273050 w 1447791"/>
                <a:gd name="connsiteY4" fmla="*/ 165100 h 1130300"/>
                <a:gd name="connsiteX5" fmla="*/ 241300 w 1447791"/>
                <a:gd name="connsiteY5" fmla="*/ 222250 h 1130300"/>
                <a:gd name="connsiteX6" fmla="*/ 241300 w 1447791"/>
                <a:gd name="connsiteY6" fmla="*/ 254000 h 1130300"/>
                <a:gd name="connsiteX7" fmla="*/ 241300 w 1447791"/>
                <a:gd name="connsiteY7" fmla="*/ 279400 h 1130300"/>
                <a:gd name="connsiteX8" fmla="*/ 260350 w 1447791"/>
                <a:gd name="connsiteY8" fmla="*/ 292100 h 1130300"/>
                <a:gd name="connsiteX9" fmla="*/ 279400 w 1447791"/>
                <a:gd name="connsiteY9" fmla="*/ 292100 h 1130300"/>
                <a:gd name="connsiteX10" fmla="*/ 285750 w 1447791"/>
                <a:gd name="connsiteY10" fmla="*/ 355600 h 1130300"/>
                <a:gd name="connsiteX11" fmla="*/ 285750 w 1447791"/>
                <a:gd name="connsiteY11" fmla="*/ 387350 h 1130300"/>
                <a:gd name="connsiteX12" fmla="*/ 285750 w 1447791"/>
                <a:gd name="connsiteY12" fmla="*/ 431800 h 1130300"/>
                <a:gd name="connsiteX13" fmla="*/ 266700 w 1447791"/>
                <a:gd name="connsiteY13" fmla="*/ 514350 h 1130300"/>
                <a:gd name="connsiteX14" fmla="*/ 247650 w 1447791"/>
                <a:gd name="connsiteY14" fmla="*/ 590550 h 1130300"/>
                <a:gd name="connsiteX15" fmla="*/ 234950 w 1447791"/>
                <a:gd name="connsiteY15" fmla="*/ 660400 h 1130300"/>
                <a:gd name="connsiteX16" fmla="*/ 222250 w 1447791"/>
                <a:gd name="connsiteY16" fmla="*/ 692150 h 1130300"/>
                <a:gd name="connsiteX17" fmla="*/ 158750 w 1447791"/>
                <a:gd name="connsiteY17" fmla="*/ 717550 h 1130300"/>
                <a:gd name="connsiteX18" fmla="*/ 120650 w 1447791"/>
                <a:gd name="connsiteY18" fmla="*/ 736600 h 1130300"/>
                <a:gd name="connsiteX19" fmla="*/ 101600 w 1447791"/>
                <a:gd name="connsiteY19" fmla="*/ 787400 h 1130300"/>
                <a:gd name="connsiteX20" fmla="*/ 57150 w 1447791"/>
                <a:gd name="connsiteY20" fmla="*/ 781050 h 1130300"/>
                <a:gd name="connsiteX21" fmla="*/ 38100 w 1447791"/>
                <a:gd name="connsiteY21" fmla="*/ 819150 h 1130300"/>
                <a:gd name="connsiteX22" fmla="*/ 0 w 1447791"/>
                <a:gd name="connsiteY22" fmla="*/ 882650 h 1130300"/>
                <a:gd name="connsiteX23" fmla="*/ 19050 w 1447791"/>
                <a:gd name="connsiteY23" fmla="*/ 927100 h 1130300"/>
                <a:gd name="connsiteX24" fmla="*/ 25400 w 1447791"/>
                <a:gd name="connsiteY24" fmla="*/ 952500 h 1130300"/>
                <a:gd name="connsiteX25" fmla="*/ 63500 w 1447791"/>
                <a:gd name="connsiteY25" fmla="*/ 977900 h 1130300"/>
                <a:gd name="connsiteX26" fmla="*/ 95250 w 1447791"/>
                <a:gd name="connsiteY26" fmla="*/ 977900 h 1130300"/>
                <a:gd name="connsiteX27" fmla="*/ 114300 w 1447791"/>
                <a:gd name="connsiteY27" fmla="*/ 1016000 h 1130300"/>
                <a:gd name="connsiteX28" fmla="*/ 120650 w 1447791"/>
                <a:gd name="connsiteY28" fmla="*/ 1035050 h 1130300"/>
                <a:gd name="connsiteX29" fmla="*/ 107950 w 1447791"/>
                <a:gd name="connsiteY29" fmla="*/ 1073150 h 1130300"/>
                <a:gd name="connsiteX30" fmla="*/ 107950 w 1447791"/>
                <a:gd name="connsiteY30" fmla="*/ 1085850 h 1130300"/>
                <a:gd name="connsiteX31" fmla="*/ 146050 w 1447791"/>
                <a:gd name="connsiteY31" fmla="*/ 1130300 h 1130300"/>
                <a:gd name="connsiteX32" fmla="*/ 158750 w 1447791"/>
                <a:gd name="connsiteY32" fmla="*/ 1130300 h 1130300"/>
                <a:gd name="connsiteX33" fmla="*/ 196850 w 1447791"/>
                <a:gd name="connsiteY33" fmla="*/ 1085850 h 1130300"/>
                <a:gd name="connsiteX34" fmla="*/ 228600 w 1447791"/>
                <a:gd name="connsiteY34" fmla="*/ 1060450 h 1130300"/>
                <a:gd name="connsiteX35" fmla="*/ 260350 w 1447791"/>
                <a:gd name="connsiteY35" fmla="*/ 1041400 h 1130300"/>
                <a:gd name="connsiteX36" fmla="*/ 285750 w 1447791"/>
                <a:gd name="connsiteY36" fmla="*/ 1028700 h 1130300"/>
                <a:gd name="connsiteX37" fmla="*/ 285750 w 1447791"/>
                <a:gd name="connsiteY37" fmla="*/ 996950 h 1130300"/>
                <a:gd name="connsiteX38" fmla="*/ 349250 w 1447791"/>
                <a:gd name="connsiteY38" fmla="*/ 984250 h 1130300"/>
                <a:gd name="connsiteX39" fmla="*/ 393700 w 1447791"/>
                <a:gd name="connsiteY39" fmla="*/ 927100 h 1130300"/>
                <a:gd name="connsiteX40" fmla="*/ 488950 w 1447791"/>
                <a:gd name="connsiteY40" fmla="*/ 914400 h 1130300"/>
                <a:gd name="connsiteX41" fmla="*/ 533399 w 1447791"/>
                <a:gd name="connsiteY41" fmla="*/ 889000 h 1130300"/>
                <a:gd name="connsiteX42" fmla="*/ 565148 w 1447791"/>
                <a:gd name="connsiteY42" fmla="*/ 825500 h 1130300"/>
                <a:gd name="connsiteX43" fmla="*/ 609597 w 1447791"/>
                <a:gd name="connsiteY43" fmla="*/ 793750 h 1130300"/>
                <a:gd name="connsiteX44" fmla="*/ 666747 w 1447791"/>
                <a:gd name="connsiteY44" fmla="*/ 787400 h 1130300"/>
                <a:gd name="connsiteX45" fmla="*/ 685797 w 1447791"/>
                <a:gd name="connsiteY45" fmla="*/ 742950 h 1130300"/>
                <a:gd name="connsiteX46" fmla="*/ 761996 w 1447791"/>
                <a:gd name="connsiteY46" fmla="*/ 768350 h 1130300"/>
                <a:gd name="connsiteX47" fmla="*/ 800095 w 1447791"/>
                <a:gd name="connsiteY47" fmla="*/ 762000 h 1130300"/>
                <a:gd name="connsiteX48" fmla="*/ 812795 w 1447791"/>
                <a:gd name="connsiteY48" fmla="*/ 711200 h 1130300"/>
                <a:gd name="connsiteX49" fmla="*/ 863595 w 1447791"/>
                <a:gd name="connsiteY49" fmla="*/ 692150 h 1130300"/>
                <a:gd name="connsiteX50" fmla="*/ 888995 w 1447791"/>
                <a:gd name="connsiteY50" fmla="*/ 730250 h 1130300"/>
                <a:gd name="connsiteX51" fmla="*/ 920744 w 1447791"/>
                <a:gd name="connsiteY51" fmla="*/ 736600 h 1130300"/>
                <a:gd name="connsiteX52" fmla="*/ 971543 w 1447791"/>
                <a:gd name="connsiteY52" fmla="*/ 723900 h 1130300"/>
                <a:gd name="connsiteX53" fmla="*/ 984243 w 1447791"/>
                <a:gd name="connsiteY53" fmla="*/ 660400 h 1130300"/>
                <a:gd name="connsiteX54" fmla="*/ 1003293 w 1447791"/>
                <a:gd name="connsiteY54" fmla="*/ 666750 h 1130300"/>
                <a:gd name="connsiteX55" fmla="*/ 1041393 w 1447791"/>
                <a:gd name="connsiteY55" fmla="*/ 673100 h 1130300"/>
                <a:gd name="connsiteX56" fmla="*/ 1111243 w 1447791"/>
                <a:gd name="connsiteY56" fmla="*/ 685800 h 1130300"/>
                <a:gd name="connsiteX57" fmla="*/ 1181093 w 1447791"/>
                <a:gd name="connsiteY57" fmla="*/ 673100 h 1130300"/>
                <a:gd name="connsiteX58" fmla="*/ 1225543 w 1447791"/>
                <a:gd name="connsiteY58" fmla="*/ 673100 h 1130300"/>
                <a:gd name="connsiteX59" fmla="*/ 1269992 w 1447791"/>
                <a:gd name="connsiteY59" fmla="*/ 666750 h 1130300"/>
                <a:gd name="connsiteX60" fmla="*/ 1282692 w 1447791"/>
                <a:gd name="connsiteY60" fmla="*/ 615950 h 1130300"/>
                <a:gd name="connsiteX61" fmla="*/ 1308092 w 1447791"/>
                <a:gd name="connsiteY61" fmla="*/ 577850 h 1130300"/>
                <a:gd name="connsiteX62" fmla="*/ 1339842 w 1447791"/>
                <a:gd name="connsiteY62" fmla="*/ 539750 h 1130300"/>
                <a:gd name="connsiteX63" fmla="*/ 1371592 w 1447791"/>
                <a:gd name="connsiteY63" fmla="*/ 533400 h 1130300"/>
                <a:gd name="connsiteX64" fmla="*/ 1428741 w 1447791"/>
                <a:gd name="connsiteY64" fmla="*/ 514350 h 1130300"/>
                <a:gd name="connsiteX65" fmla="*/ 1435091 w 1447791"/>
                <a:gd name="connsiteY65" fmla="*/ 469900 h 1130300"/>
                <a:gd name="connsiteX66" fmla="*/ 1447791 w 1447791"/>
                <a:gd name="connsiteY66" fmla="*/ 419100 h 1130300"/>
                <a:gd name="connsiteX67" fmla="*/ 1441441 w 1447791"/>
                <a:gd name="connsiteY67" fmla="*/ 361950 h 1130300"/>
                <a:gd name="connsiteX68" fmla="*/ 1403341 w 1447791"/>
                <a:gd name="connsiteY68" fmla="*/ 374650 h 1130300"/>
                <a:gd name="connsiteX69" fmla="*/ 1365241 w 1447791"/>
                <a:gd name="connsiteY69" fmla="*/ 374650 h 1130300"/>
                <a:gd name="connsiteX70" fmla="*/ 1358891 w 1447791"/>
                <a:gd name="connsiteY70" fmla="*/ 374650 h 1130300"/>
                <a:gd name="connsiteX0" fmla="*/ 387350 w 1447791"/>
                <a:gd name="connsiteY0" fmla="*/ 0 h 1130300"/>
                <a:gd name="connsiteX1" fmla="*/ 336550 w 1447791"/>
                <a:gd name="connsiteY1" fmla="*/ 57150 h 1130300"/>
                <a:gd name="connsiteX2" fmla="*/ 330200 w 1447791"/>
                <a:gd name="connsiteY2" fmla="*/ 95250 h 1130300"/>
                <a:gd name="connsiteX3" fmla="*/ 304800 w 1447791"/>
                <a:gd name="connsiteY3" fmla="*/ 114300 h 1130300"/>
                <a:gd name="connsiteX4" fmla="*/ 273050 w 1447791"/>
                <a:gd name="connsiteY4" fmla="*/ 165100 h 1130300"/>
                <a:gd name="connsiteX5" fmla="*/ 241300 w 1447791"/>
                <a:gd name="connsiteY5" fmla="*/ 222250 h 1130300"/>
                <a:gd name="connsiteX6" fmla="*/ 241300 w 1447791"/>
                <a:gd name="connsiteY6" fmla="*/ 254000 h 1130300"/>
                <a:gd name="connsiteX7" fmla="*/ 241300 w 1447791"/>
                <a:gd name="connsiteY7" fmla="*/ 279400 h 1130300"/>
                <a:gd name="connsiteX8" fmla="*/ 260350 w 1447791"/>
                <a:gd name="connsiteY8" fmla="*/ 292100 h 1130300"/>
                <a:gd name="connsiteX9" fmla="*/ 279400 w 1447791"/>
                <a:gd name="connsiteY9" fmla="*/ 292100 h 1130300"/>
                <a:gd name="connsiteX10" fmla="*/ 285750 w 1447791"/>
                <a:gd name="connsiteY10" fmla="*/ 355600 h 1130300"/>
                <a:gd name="connsiteX11" fmla="*/ 285750 w 1447791"/>
                <a:gd name="connsiteY11" fmla="*/ 387350 h 1130300"/>
                <a:gd name="connsiteX12" fmla="*/ 285750 w 1447791"/>
                <a:gd name="connsiteY12" fmla="*/ 431800 h 1130300"/>
                <a:gd name="connsiteX13" fmla="*/ 266700 w 1447791"/>
                <a:gd name="connsiteY13" fmla="*/ 514350 h 1130300"/>
                <a:gd name="connsiteX14" fmla="*/ 247650 w 1447791"/>
                <a:gd name="connsiteY14" fmla="*/ 590550 h 1130300"/>
                <a:gd name="connsiteX15" fmla="*/ 234950 w 1447791"/>
                <a:gd name="connsiteY15" fmla="*/ 660400 h 1130300"/>
                <a:gd name="connsiteX16" fmla="*/ 222250 w 1447791"/>
                <a:gd name="connsiteY16" fmla="*/ 692150 h 1130300"/>
                <a:gd name="connsiteX17" fmla="*/ 158750 w 1447791"/>
                <a:gd name="connsiteY17" fmla="*/ 717550 h 1130300"/>
                <a:gd name="connsiteX18" fmla="*/ 120650 w 1447791"/>
                <a:gd name="connsiteY18" fmla="*/ 736600 h 1130300"/>
                <a:gd name="connsiteX19" fmla="*/ 101600 w 1447791"/>
                <a:gd name="connsiteY19" fmla="*/ 787400 h 1130300"/>
                <a:gd name="connsiteX20" fmla="*/ 57150 w 1447791"/>
                <a:gd name="connsiteY20" fmla="*/ 781050 h 1130300"/>
                <a:gd name="connsiteX21" fmla="*/ 38100 w 1447791"/>
                <a:gd name="connsiteY21" fmla="*/ 819150 h 1130300"/>
                <a:gd name="connsiteX22" fmla="*/ 0 w 1447791"/>
                <a:gd name="connsiteY22" fmla="*/ 882650 h 1130300"/>
                <a:gd name="connsiteX23" fmla="*/ 19050 w 1447791"/>
                <a:gd name="connsiteY23" fmla="*/ 927100 h 1130300"/>
                <a:gd name="connsiteX24" fmla="*/ 25400 w 1447791"/>
                <a:gd name="connsiteY24" fmla="*/ 952500 h 1130300"/>
                <a:gd name="connsiteX25" fmla="*/ 63500 w 1447791"/>
                <a:gd name="connsiteY25" fmla="*/ 977900 h 1130300"/>
                <a:gd name="connsiteX26" fmla="*/ 95250 w 1447791"/>
                <a:gd name="connsiteY26" fmla="*/ 977900 h 1130300"/>
                <a:gd name="connsiteX27" fmla="*/ 114300 w 1447791"/>
                <a:gd name="connsiteY27" fmla="*/ 1016000 h 1130300"/>
                <a:gd name="connsiteX28" fmla="*/ 120650 w 1447791"/>
                <a:gd name="connsiteY28" fmla="*/ 1035050 h 1130300"/>
                <a:gd name="connsiteX29" fmla="*/ 107950 w 1447791"/>
                <a:gd name="connsiteY29" fmla="*/ 1073150 h 1130300"/>
                <a:gd name="connsiteX30" fmla="*/ 107950 w 1447791"/>
                <a:gd name="connsiteY30" fmla="*/ 1085850 h 1130300"/>
                <a:gd name="connsiteX31" fmla="*/ 146050 w 1447791"/>
                <a:gd name="connsiteY31" fmla="*/ 1130300 h 1130300"/>
                <a:gd name="connsiteX32" fmla="*/ 158750 w 1447791"/>
                <a:gd name="connsiteY32" fmla="*/ 1130300 h 1130300"/>
                <a:gd name="connsiteX33" fmla="*/ 196850 w 1447791"/>
                <a:gd name="connsiteY33" fmla="*/ 1085850 h 1130300"/>
                <a:gd name="connsiteX34" fmla="*/ 228600 w 1447791"/>
                <a:gd name="connsiteY34" fmla="*/ 1060450 h 1130300"/>
                <a:gd name="connsiteX35" fmla="*/ 260350 w 1447791"/>
                <a:gd name="connsiteY35" fmla="*/ 1041400 h 1130300"/>
                <a:gd name="connsiteX36" fmla="*/ 285750 w 1447791"/>
                <a:gd name="connsiteY36" fmla="*/ 1028700 h 1130300"/>
                <a:gd name="connsiteX37" fmla="*/ 285750 w 1447791"/>
                <a:gd name="connsiteY37" fmla="*/ 996950 h 1130300"/>
                <a:gd name="connsiteX38" fmla="*/ 349250 w 1447791"/>
                <a:gd name="connsiteY38" fmla="*/ 984250 h 1130300"/>
                <a:gd name="connsiteX39" fmla="*/ 393700 w 1447791"/>
                <a:gd name="connsiteY39" fmla="*/ 927100 h 1130300"/>
                <a:gd name="connsiteX40" fmla="*/ 488950 w 1447791"/>
                <a:gd name="connsiteY40" fmla="*/ 914400 h 1130300"/>
                <a:gd name="connsiteX41" fmla="*/ 533399 w 1447791"/>
                <a:gd name="connsiteY41" fmla="*/ 889000 h 1130300"/>
                <a:gd name="connsiteX42" fmla="*/ 565148 w 1447791"/>
                <a:gd name="connsiteY42" fmla="*/ 825500 h 1130300"/>
                <a:gd name="connsiteX43" fmla="*/ 609597 w 1447791"/>
                <a:gd name="connsiteY43" fmla="*/ 793750 h 1130300"/>
                <a:gd name="connsiteX44" fmla="*/ 666747 w 1447791"/>
                <a:gd name="connsiteY44" fmla="*/ 787400 h 1130300"/>
                <a:gd name="connsiteX45" fmla="*/ 685797 w 1447791"/>
                <a:gd name="connsiteY45" fmla="*/ 742950 h 1130300"/>
                <a:gd name="connsiteX46" fmla="*/ 761996 w 1447791"/>
                <a:gd name="connsiteY46" fmla="*/ 768350 h 1130300"/>
                <a:gd name="connsiteX47" fmla="*/ 800095 w 1447791"/>
                <a:gd name="connsiteY47" fmla="*/ 762000 h 1130300"/>
                <a:gd name="connsiteX48" fmla="*/ 812795 w 1447791"/>
                <a:gd name="connsiteY48" fmla="*/ 711200 h 1130300"/>
                <a:gd name="connsiteX49" fmla="*/ 863595 w 1447791"/>
                <a:gd name="connsiteY49" fmla="*/ 692150 h 1130300"/>
                <a:gd name="connsiteX50" fmla="*/ 888995 w 1447791"/>
                <a:gd name="connsiteY50" fmla="*/ 730250 h 1130300"/>
                <a:gd name="connsiteX51" fmla="*/ 920744 w 1447791"/>
                <a:gd name="connsiteY51" fmla="*/ 736600 h 1130300"/>
                <a:gd name="connsiteX52" fmla="*/ 971543 w 1447791"/>
                <a:gd name="connsiteY52" fmla="*/ 723900 h 1130300"/>
                <a:gd name="connsiteX53" fmla="*/ 984243 w 1447791"/>
                <a:gd name="connsiteY53" fmla="*/ 660400 h 1130300"/>
                <a:gd name="connsiteX54" fmla="*/ 1003293 w 1447791"/>
                <a:gd name="connsiteY54" fmla="*/ 666750 h 1130300"/>
                <a:gd name="connsiteX55" fmla="*/ 1041393 w 1447791"/>
                <a:gd name="connsiteY55" fmla="*/ 673100 h 1130300"/>
                <a:gd name="connsiteX56" fmla="*/ 1111243 w 1447791"/>
                <a:gd name="connsiteY56" fmla="*/ 685800 h 1130300"/>
                <a:gd name="connsiteX57" fmla="*/ 1181093 w 1447791"/>
                <a:gd name="connsiteY57" fmla="*/ 673100 h 1130300"/>
                <a:gd name="connsiteX58" fmla="*/ 1225543 w 1447791"/>
                <a:gd name="connsiteY58" fmla="*/ 673100 h 1130300"/>
                <a:gd name="connsiteX59" fmla="*/ 1269992 w 1447791"/>
                <a:gd name="connsiteY59" fmla="*/ 666750 h 1130300"/>
                <a:gd name="connsiteX60" fmla="*/ 1282692 w 1447791"/>
                <a:gd name="connsiteY60" fmla="*/ 615950 h 1130300"/>
                <a:gd name="connsiteX61" fmla="*/ 1308092 w 1447791"/>
                <a:gd name="connsiteY61" fmla="*/ 577850 h 1130300"/>
                <a:gd name="connsiteX62" fmla="*/ 1339842 w 1447791"/>
                <a:gd name="connsiteY62" fmla="*/ 539750 h 1130300"/>
                <a:gd name="connsiteX63" fmla="*/ 1371592 w 1447791"/>
                <a:gd name="connsiteY63" fmla="*/ 533400 h 1130300"/>
                <a:gd name="connsiteX64" fmla="*/ 1428741 w 1447791"/>
                <a:gd name="connsiteY64" fmla="*/ 514350 h 1130300"/>
                <a:gd name="connsiteX65" fmla="*/ 1435091 w 1447791"/>
                <a:gd name="connsiteY65" fmla="*/ 469900 h 1130300"/>
                <a:gd name="connsiteX66" fmla="*/ 1447791 w 1447791"/>
                <a:gd name="connsiteY66" fmla="*/ 419100 h 1130300"/>
                <a:gd name="connsiteX67" fmla="*/ 1441441 w 1447791"/>
                <a:gd name="connsiteY67" fmla="*/ 361950 h 1130300"/>
                <a:gd name="connsiteX68" fmla="*/ 1403341 w 1447791"/>
                <a:gd name="connsiteY68" fmla="*/ 374650 h 1130300"/>
                <a:gd name="connsiteX69" fmla="*/ 1365241 w 1447791"/>
                <a:gd name="connsiteY69" fmla="*/ 374650 h 1130300"/>
                <a:gd name="connsiteX70" fmla="*/ 1333491 w 1447791"/>
                <a:gd name="connsiteY70" fmla="*/ 330200 h 1130300"/>
                <a:gd name="connsiteX0" fmla="*/ 387350 w 1447791"/>
                <a:gd name="connsiteY0" fmla="*/ 0 h 1130300"/>
                <a:gd name="connsiteX1" fmla="*/ 336550 w 1447791"/>
                <a:gd name="connsiteY1" fmla="*/ 57150 h 1130300"/>
                <a:gd name="connsiteX2" fmla="*/ 330200 w 1447791"/>
                <a:gd name="connsiteY2" fmla="*/ 95250 h 1130300"/>
                <a:gd name="connsiteX3" fmla="*/ 304800 w 1447791"/>
                <a:gd name="connsiteY3" fmla="*/ 114300 h 1130300"/>
                <a:gd name="connsiteX4" fmla="*/ 273050 w 1447791"/>
                <a:gd name="connsiteY4" fmla="*/ 165100 h 1130300"/>
                <a:gd name="connsiteX5" fmla="*/ 241300 w 1447791"/>
                <a:gd name="connsiteY5" fmla="*/ 222250 h 1130300"/>
                <a:gd name="connsiteX6" fmla="*/ 241300 w 1447791"/>
                <a:gd name="connsiteY6" fmla="*/ 254000 h 1130300"/>
                <a:gd name="connsiteX7" fmla="*/ 241300 w 1447791"/>
                <a:gd name="connsiteY7" fmla="*/ 279400 h 1130300"/>
                <a:gd name="connsiteX8" fmla="*/ 260350 w 1447791"/>
                <a:gd name="connsiteY8" fmla="*/ 292100 h 1130300"/>
                <a:gd name="connsiteX9" fmla="*/ 279400 w 1447791"/>
                <a:gd name="connsiteY9" fmla="*/ 292100 h 1130300"/>
                <a:gd name="connsiteX10" fmla="*/ 285750 w 1447791"/>
                <a:gd name="connsiteY10" fmla="*/ 355600 h 1130300"/>
                <a:gd name="connsiteX11" fmla="*/ 285750 w 1447791"/>
                <a:gd name="connsiteY11" fmla="*/ 387350 h 1130300"/>
                <a:gd name="connsiteX12" fmla="*/ 285750 w 1447791"/>
                <a:gd name="connsiteY12" fmla="*/ 431800 h 1130300"/>
                <a:gd name="connsiteX13" fmla="*/ 266700 w 1447791"/>
                <a:gd name="connsiteY13" fmla="*/ 514350 h 1130300"/>
                <a:gd name="connsiteX14" fmla="*/ 247650 w 1447791"/>
                <a:gd name="connsiteY14" fmla="*/ 590550 h 1130300"/>
                <a:gd name="connsiteX15" fmla="*/ 234950 w 1447791"/>
                <a:gd name="connsiteY15" fmla="*/ 660400 h 1130300"/>
                <a:gd name="connsiteX16" fmla="*/ 222250 w 1447791"/>
                <a:gd name="connsiteY16" fmla="*/ 692150 h 1130300"/>
                <a:gd name="connsiteX17" fmla="*/ 158750 w 1447791"/>
                <a:gd name="connsiteY17" fmla="*/ 717550 h 1130300"/>
                <a:gd name="connsiteX18" fmla="*/ 120650 w 1447791"/>
                <a:gd name="connsiteY18" fmla="*/ 736600 h 1130300"/>
                <a:gd name="connsiteX19" fmla="*/ 101600 w 1447791"/>
                <a:gd name="connsiteY19" fmla="*/ 787400 h 1130300"/>
                <a:gd name="connsiteX20" fmla="*/ 57150 w 1447791"/>
                <a:gd name="connsiteY20" fmla="*/ 781050 h 1130300"/>
                <a:gd name="connsiteX21" fmla="*/ 38100 w 1447791"/>
                <a:gd name="connsiteY21" fmla="*/ 819150 h 1130300"/>
                <a:gd name="connsiteX22" fmla="*/ 0 w 1447791"/>
                <a:gd name="connsiteY22" fmla="*/ 882650 h 1130300"/>
                <a:gd name="connsiteX23" fmla="*/ 19050 w 1447791"/>
                <a:gd name="connsiteY23" fmla="*/ 927100 h 1130300"/>
                <a:gd name="connsiteX24" fmla="*/ 25400 w 1447791"/>
                <a:gd name="connsiteY24" fmla="*/ 952500 h 1130300"/>
                <a:gd name="connsiteX25" fmla="*/ 63500 w 1447791"/>
                <a:gd name="connsiteY25" fmla="*/ 977900 h 1130300"/>
                <a:gd name="connsiteX26" fmla="*/ 95250 w 1447791"/>
                <a:gd name="connsiteY26" fmla="*/ 977900 h 1130300"/>
                <a:gd name="connsiteX27" fmla="*/ 114300 w 1447791"/>
                <a:gd name="connsiteY27" fmla="*/ 1016000 h 1130300"/>
                <a:gd name="connsiteX28" fmla="*/ 120650 w 1447791"/>
                <a:gd name="connsiteY28" fmla="*/ 1035050 h 1130300"/>
                <a:gd name="connsiteX29" fmla="*/ 107950 w 1447791"/>
                <a:gd name="connsiteY29" fmla="*/ 1073150 h 1130300"/>
                <a:gd name="connsiteX30" fmla="*/ 107950 w 1447791"/>
                <a:gd name="connsiteY30" fmla="*/ 1085850 h 1130300"/>
                <a:gd name="connsiteX31" fmla="*/ 146050 w 1447791"/>
                <a:gd name="connsiteY31" fmla="*/ 1130300 h 1130300"/>
                <a:gd name="connsiteX32" fmla="*/ 158750 w 1447791"/>
                <a:gd name="connsiteY32" fmla="*/ 1130300 h 1130300"/>
                <a:gd name="connsiteX33" fmla="*/ 196850 w 1447791"/>
                <a:gd name="connsiteY33" fmla="*/ 1085850 h 1130300"/>
                <a:gd name="connsiteX34" fmla="*/ 228600 w 1447791"/>
                <a:gd name="connsiteY34" fmla="*/ 1060450 h 1130300"/>
                <a:gd name="connsiteX35" fmla="*/ 260350 w 1447791"/>
                <a:gd name="connsiteY35" fmla="*/ 1041400 h 1130300"/>
                <a:gd name="connsiteX36" fmla="*/ 285750 w 1447791"/>
                <a:gd name="connsiteY36" fmla="*/ 1028700 h 1130300"/>
                <a:gd name="connsiteX37" fmla="*/ 285750 w 1447791"/>
                <a:gd name="connsiteY37" fmla="*/ 996950 h 1130300"/>
                <a:gd name="connsiteX38" fmla="*/ 349250 w 1447791"/>
                <a:gd name="connsiteY38" fmla="*/ 984250 h 1130300"/>
                <a:gd name="connsiteX39" fmla="*/ 393700 w 1447791"/>
                <a:gd name="connsiteY39" fmla="*/ 927100 h 1130300"/>
                <a:gd name="connsiteX40" fmla="*/ 488950 w 1447791"/>
                <a:gd name="connsiteY40" fmla="*/ 914400 h 1130300"/>
                <a:gd name="connsiteX41" fmla="*/ 533399 w 1447791"/>
                <a:gd name="connsiteY41" fmla="*/ 889000 h 1130300"/>
                <a:gd name="connsiteX42" fmla="*/ 565148 w 1447791"/>
                <a:gd name="connsiteY42" fmla="*/ 825500 h 1130300"/>
                <a:gd name="connsiteX43" fmla="*/ 609597 w 1447791"/>
                <a:gd name="connsiteY43" fmla="*/ 793750 h 1130300"/>
                <a:gd name="connsiteX44" fmla="*/ 666747 w 1447791"/>
                <a:gd name="connsiteY44" fmla="*/ 787400 h 1130300"/>
                <a:gd name="connsiteX45" fmla="*/ 685797 w 1447791"/>
                <a:gd name="connsiteY45" fmla="*/ 742950 h 1130300"/>
                <a:gd name="connsiteX46" fmla="*/ 761996 w 1447791"/>
                <a:gd name="connsiteY46" fmla="*/ 768350 h 1130300"/>
                <a:gd name="connsiteX47" fmla="*/ 800095 w 1447791"/>
                <a:gd name="connsiteY47" fmla="*/ 762000 h 1130300"/>
                <a:gd name="connsiteX48" fmla="*/ 812795 w 1447791"/>
                <a:gd name="connsiteY48" fmla="*/ 711200 h 1130300"/>
                <a:gd name="connsiteX49" fmla="*/ 863595 w 1447791"/>
                <a:gd name="connsiteY49" fmla="*/ 692150 h 1130300"/>
                <a:gd name="connsiteX50" fmla="*/ 888995 w 1447791"/>
                <a:gd name="connsiteY50" fmla="*/ 730250 h 1130300"/>
                <a:gd name="connsiteX51" fmla="*/ 920744 w 1447791"/>
                <a:gd name="connsiteY51" fmla="*/ 736600 h 1130300"/>
                <a:gd name="connsiteX52" fmla="*/ 971543 w 1447791"/>
                <a:gd name="connsiteY52" fmla="*/ 723900 h 1130300"/>
                <a:gd name="connsiteX53" fmla="*/ 984243 w 1447791"/>
                <a:gd name="connsiteY53" fmla="*/ 660400 h 1130300"/>
                <a:gd name="connsiteX54" fmla="*/ 1003293 w 1447791"/>
                <a:gd name="connsiteY54" fmla="*/ 666750 h 1130300"/>
                <a:gd name="connsiteX55" fmla="*/ 1041393 w 1447791"/>
                <a:gd name="connsiteY55" fmla="*/ 673100 h 1130300"/>
                <a:gd name="connsiteX56" fmla="*/ 1111243 w 1447791"/>
                <a:gd name="connsiteY56" fmla="*/ 685800 h 1130300"/>
                <a:gd name="connsiteX57" fmla="*/ 1181093 w 1447791"/>
                <a:gd name="connsiteY57" fmla="*/ 673100 h 1130300"/>
                <a:gd name="connsiteX58" fmla="*/ 1225543 w 1447791"/>
                <a:gd name="connsiteY58" fmla="*/ 673100 h 1130300"/>
                <a:gd name="connsiteX59" fmla="*/ 1269992 w 1447791"/>
                <a:gd name="connsiteY59" fmla="*/ 666750 h 1130300"/>
                <a:gd name="connsiteX60" fmla="*/ 1282692 w 1447791"/>
                <a:gd name="connsiteY60" fmla="*/ 615950 h 1130300"/>
                <a:gd name="connsiteX61" fmla="*/ 1308092 w 1447791"/>
                <a:gd name="connsiteY61" fmla="*/ 577850 h 1130300"/>
                <a:gd name="connsiteX62" fmla="*/ 1339842 w 1447791"/>
                <a:gd name="connsiteY62" fmla="*/ 539750 h 1130300"/>
                <a:gd name="connsiteX63" fmla="*/ 1371592 w 1447791"/>
                <a:gd name="connsiteY63" fmla="*/ 533400 h 1130300"/>
                <a:gd name="connsiteX64" fmla="*/ 1428741 w 1447791"/>
                <a:gd name="connsiteY64" fmla="*/ 514350 h 1130300"/>
                <a:gd name="connsiteX65" fmla="*/ 1435091 w 1447791"/>
                <a:gd name="connsiteY65" fmla="*/ 469900 h 1130300"/>
                <a:gd name="connsiteX66" fmla="*/ 1447791 w 1447791"/>
                <a:gd name="connsiteY66" fmla="*/ 419100 h 1130300"/>
                <a:gd name="connsiteX67" fmla="*/ 1441441 w 1447791"/>
                <a:gd name="connsiteY67" fmla="*/ 361950 h 1130300"/>
                <a:gd name="connsiteX68" fmla="*/ 1403341 w 1447791"/>
                <a:gd name="connsiteY68" fmla="*/ 374650 h 1130300"/>
                <a:gd name="connsiteX69" fmla="*/ 1365241 w 1447791"/>
                <a:gd name="connsiteY69" fmla="*/ 374650 h 1130300"/>
                <a:gd name="connsiteX70" fmla="*/ 1333491 w 1447791"/>
                <a:gd name="connsiteY70" fmla="*/ 330200 h 1130300"/>
                <a:gd name="connsiteX71" fmla="*/ 1327141 w 1447791"/>
                <a:gd name="connsiteY71" fmla="*/ 323850 h 1130300"/>
                <a:gd name="connsiteX0" fmla="*/ 387350 w 1447791"/>
                <a:gd name="connsiteY0" fmla="*/ 0 h 1130300"/>
                <a:gd name="connsiteX1" fmla="*/ 336550 w 1447791"/>
                <a:gd name="connsiteY1" fmla="*/ 57150 h 1130300"/>
                <a:gd name="connsiteX2" fmla="*/ 330200 w 1447791"/>
                <a:gd name="connsiteY2" fmla="*/ 95250 h 1130300"/>
                <a:gd name="connsiteX3" fmla="*/ 304800 w 1447791"/>
                <a:gd name="connsiteY3" fmla="*/ 114300 h 1130300"/>
                <a:gd name="connsiteX4" fmla="*/ 273050 w 1447791"/>
                <a:gd name="connsiteY4" fmla="*/ 165100 h 1130300"/>
                <a:gd name="connsiteX5" fmla="*/ 241300 w 1447791"/>
                <a:gd name="connsiteY5" fmla="*/ 222250 h 1130300"/>
                <a:gd name="connsiteX6" fmla="*/ 241300 w 1447791"/>
                <a:gd name="connsiteY6" fmla="*/ 254000 h 1130300"/>
                <a:gd name="connsiteX7" fmla="*/ 241300 w 1447791"/>
                <a:gd name="connsiteY7" fmla="*/ 279400 h 1130300"/>
                <a:gd name="connsiteX8" fmla="*/ 260350 w 1447791"/>
                <a:gd name="connsiteY8" fmla="*/ 292100 h 1130300"/>
                <a:gd name="connsiteX9" fmla="*/ 279400 w 1447791"/>
                <a:gd name="connsiteY9" fmla="*/ 292100 h 1130300"/>
                <a:gd name="connsiteX10" fmla="*/ 285750 w 1447791"/>
                <a:gd name="connsiteY10" fmla="*/ 355600 h 1130300"/>
                <a:gd name="connsiteX11" fmla="*/ 285750 w 1447791"/>
                <a:gd name="connsiteY11" fmla="*/ 387350 h 1130300"/>
                <a:gd name="connsiteX12" fmla="*/ 285750 w 1447791"/>
                <a:gd name="connsiteY12" fmla="*/ 431800 h 1130300"/>
                <a:gd name="connsiteX13" fmla="*/ 266700 w 1447791"/>
                <a:gd name="connsiteY13" fmla="*/ 514350 h 1130300"/>
                <a:gd name="connsiteX14" fmla="*/ 247650 w 1447791"/>
                <a:gd name="connsiteY14" fmla="*/ 590550 h 1130300"/>
                <a:gd name="connsiteX15" fmla="*/ 234950 w 1447791"/>
                <a:gd name="connsiteY15" fmla="*/ 660400 h 1130300"/>
                <a:gd name="connsiteX16" fmla="*/ 222250 w 1447791"/>
                <a:gd name="connsiteY16" fmla="*/ 692150 h 1130300"/>
                <a:gd name="connsiteX17" fmla="*/ 158750 w 1447791"/>
                <a:gd name="connsiteY17" fmla="*/ 717550 h 1130300"/>
                <a:gd name="connsiteX18" fmla="*/ 120650 w 1447791"/>
                <a:gd name="connsiteY18" fmla="*/ 736600 h 1130300"/>
                <a:gd name="connsiteX19" fmla="*/ 101600 w 1447791"/>
                <a:gd name="connsiteY19" fmla="*/ 787400 h 1130300"/>
                <a:gd name="connsiteX20" fmla="*/ 57150 w 1447791"/>
                <a:gd name="connsiteY20" fmla="*/ 781050 h 1130300"/>
                <a:gd name="connsiteX21" fmla="*/ 38100 w 1447791"/>
                <a:gd name="connsiteY21" fmla="*/ 819150 h 1130300"/>
                <a:gd name="connsiteX22" fmla="*/ 0 w 1447791"/>
                <a:gd name="connsiteY22" fmla="*/ 882650 h 1130300"/>
                <a:gd name="connsiteX23" fmla="*/ 19050 w 1447791"/>
                <a:gd name="connsiteY23" fmla="*/ 927100 h 1130300"/>
                <a:gd name="connsiteX24" fmla="*/ 25400 w 1447791"/>
                <a:gd name="connsiteY24" fmla="*/ 952500 h 1130300"/>
                <a:gd name="connsiteX25" fmla="*/ 63500 w 1447791"/>
                <a:gd name="connsiteY25" fmla="*/ 977900 h 1130300"/>
                <a:gd name="connsiteX26" fmla="*/ 95250 w 1447791"/>
                <a:gd name="connsiteY26" fmla="*/ 977900 h 1130300"/>
                <a:gd name="connsiteX27" fmla="*/ 114300 w 1447791"/>
                <a:gd name="connsiteY27" fmla="*/ 1016000 h 1130300"/>
                <a:gd name="connsiteX28" fmla="*/ 120650 w 1447791"/>
                <a:gd name="connsiteY28" fmla="*/ 1035050 h 1130300"/>
                <a:gd name="connsiteX29" fmla="*/ 107950 w 1447791"/>
                <a:gd name="connsiteY29" fmla="*/ 1073150 h 1130300"/>
                <a:gd name="connsiteX30" fmla="*/ 107950 w 1447791"/>
                <a:gd name="connsiteY30" fmla="*/ 1085850 h 1130300"/>
                <a:gd name="connsiteX31" fmla="*/ 146050 w 1447791"/>
                <a:gd name="connsiteY31" fmla="*/ 1130300 h 1130300"/>
                <a:gd name="connsiteX32" fmla="*/ 158750 w 1447791"/>
                <a:gd name="connsiteY32" fmla="*/ 1130300 h 1130300"/>
                <a:gd name="connsiteX33" fmla="*/ 196850 w 1447791"/>
                <a:gd name="connsiteY33" fmla="*/ 1085850 h 1130300"/>
                <a:gd name="connsiteX34" fmla="*/ 228600 w 1447791"/>
                <a:gd name="connsiteY34" fmla="*/ 1060450 h 1130300"/>
                <a:gd name="connsiteX35" fmla="*/ 260350 w 1447791"/>
                <a:gd name="connsiteY35" fmla="*/ 1041400 h 1130300"/>
                <a:gd name="connsiteX36" fmla="*/ 285750 w 1447791"/>
                <a:gd name="connsiteY36" fmla="*/ 1028700 h 1130300"/>
                <a:gd name="connsiteX37" fmla="*/ 285750 w 1447791"/>
                <a:gd name="connsiteY37" fmla="*/ 996950 h 1130300"/>
                <a:gd name="connsiteX38" fmla="*/ 349250 w 1447791"/>
                <a:gd name="connsiteY38" fmla="*/ 984250 h 1130300"/>
                <a:gd name="connsiteX39" fmla="*/ 393700 w 1447791"/>
                <a:gd name="connsiteY39" fmla="*/ 927100 h 1130300"/>
                <a:gd name="connsiteX40" fmla="*/ 488950 w 1447791"/>
                <a:gd name="connsiteY40" fmla="*/ 914400 h 1130300"/>
                <a:gd name="connsiteX41" fmla="*/ 533399 w 1447791"/>
                <a:gd name="connsiteY41" fmla="*/ 889000 h 1130300"/>
                <a:gd name="connsiteX42" fmla="*/ 565148 w 1447791"/>
                <a:gd name="connsiteY42" fmla="*/ 825500 h 1130300"/>
                <a:gd name="connsiteX43" fmla="*/ 609597 w 1447791"/>
                <a:gd name="connsiteY43" fmla="*/ 793750 h 1130300"/>
                <a:gd name="connsiteX44" fmla="*/ 666747 w 1447791"/>
                <a:gd name="connsiteY44" fmla="*/ 787400 h 1130300"/>
                <a:gd name="connsiteX45" fmla="*/ 685797 w 1447791"/>
                <a:gd name="connsiteY45" fmla="*/ 742950 h 1130300"/>
                <a:gd name="connsiteX46" fmla="*/ 761996 w 1447791"/>
                <a:gd name="connsiteY46" fmla="*/ 768350 h 1130300"/>
                <a:gd name="connsiteX47" fmla="*/ 800095 w 1447791"/>
                <a:gd name="connsiteY47" fmla="*/ 762000 h 1130300"/>
                <a:gd name="connsiteX48" fmla="*/ 812795 w 1447791"/>
                <a:gd name="connsiteY48" fmla="*/ 711200 h 1130300"/>
                <a:gd name="connsiteX49" fmla="*/ 863595 w 1447791"/>
                <a:gd name="connsiteY49" fmla="*/ 692150 h 1130300"/>
                <a:gd name="connsiteX50" fmla="*/ 888995 w 1447791"/>
                <a:gd name="connsiteY50" fmla="*/ 730250 h 1130300"/>
                <a:gd name="connsiteX51" fmla="*/ 920744 w 1447791"/>
                <a:gd name="connsiteY51" fmla="*/ 736600 h 1130300"/>
                <a:gd name="connsiteX52" fmla="*/ 971543 w 1447791"/>
                <a:gd name="connsiteY52" fmla="*/ 723900 h 1130300"/>
                <a:gd name="connsiteX53" fmla="*/ 984243 w 1447791"/>
                <a:gd name="connsiteY53" fmla="*/ 660400 h 1130300"/>
                <a:gd name="connsiteX54" fmla="*/ 1003293 w 1447791"/>
                <a:gd name="connsiteY54" fmla="*/ 666750 h 1130300"/>
                <a:gd name="connsiteX55" fmla="*/ 1041393 w 1447791"/>
                <a:gd name="connsiteY55" fmla="*/ 673100 h 1130300"/>
                <a:gd name="connsiteX56" fmla="*/ 1111243 w 1447791"/>
                <a:gd name="connsiteY56" fmla="*/ 685800 h 1130300"/>
                <a:gd name="connsiteX57" fmla="*/ 1181093 w 1447791"/>
                <a:gd name="connsiteY57" fmla="*/ 673100 h 1130300"/>
                <a:gd name="connsiteX58" fmla="*/ 1225543 w 1447791"/>
                <a:gd name="connsiteY58" fmla="*/ 673100 h 1130300"/>
                <a:gd name="connsiteX59" fmla="*/ 1269992 w 1447791"/>
                <a:gd name="connsiteY59" fmla="*/ 666750 h 1130300"/>
                <a:gd name="connsiteX60" fmla="*/ 1282692 w 1447791"/>
                <a:gd name="connsiteY60" fmla="*/ 615950 h 1130300"/>
                <a:gd name="connsiteX61" fmla="*/ 1308092 w 1447791"/>
                <a:gd name="connsiteY61" fmla="*/ 577850 h 1130300"/>
                <a:gd name="connsiteX62" fmla="*/ 1339842 w 1447791"/>
                <a:gd name="connsiteY62" fmla="*/ 539750 h 1130300"/>
                <a:gd name="connsiteX63" fmla="*/ 1371592 w 1447791"/>
                <a:gd name="connsiteY63" fmla="*/ 533400 h 1130300"/>
                <a:gd name="connsiteX64" fmla="*/ 1428741 w 1447791"/>
                <a:gd name="connsiteY64" fmla="*/ 514350 h 1130300"/>
                <a:gd name="connsiteX65" fmla="*/ 1435091 w 1447791"/>
                <a:gd name="connsiteY65" fmla="*/ 469900 h 1130300"/>
                <a:gd name="connsiteX66" fmla="*/ 1447791 w 1447791"/>
                <a:gd name="connsiteY66" fmla="*/ 419100 h 1130300"/>
                <a:gd name="connsiteX67" fmla="*/ 1441441 w 1447791"/>
                <a:gd name="connsiteY67" fmla="*/ 361950 h 1130300"/>
                <a:gd name="connsiteX68" fmla="*/ 1403341 w 1447791"/>
                <a:gd name="connsiteY68" fmla="*/ 374650 h 1130300"/>
                <a:gd name="connsiteX69" fmla="*/ 1365241 w 1447791"/>
                <a:gd name="connsiteY69" fmla="*/ 374650 h 1130300"/>
                <a:gd name="connsiteX70" fmla="*/ 1333491 w 1447791"/>
                <a:gd name="connsiteY70" fmla="*/ 330200 h 1130300"/>
                <a:gd name="connsiteX71" fmla="*/ 1339841 w 1447791"/>
                <a:gd name="connsiteY71" fmla="*/ 285750 h 1130300"/>
                <a:gd name="connsiteX0" fmla="*/ 387350 w 1447791"/>
                <a:gd name="connsiteY0" fmla="*/ 0 h 1130300"/>
                <a:gd name="connsiteX1" fmla="*/ 336550 w 1447791"/>
                <a:gd name="connsiteY1" fmla="*/ 57150 h 1130300"/>
                <a:gd name="connsiteX2" fmla="*/ 330200 w 1447791"/>
                <a:gd name="connsiteY2" fmla="*/ 95250 h 1130300"/>
                <a:gd name="connsiteX3" fmla="*/ 304800 w 1447791"/>
                <a:gd name="connsiteY3" fmla="*/ 114300 h 1130300"/>
                <a:gd name="connsiteX4" fmla="*/ 273050 w 1447791"/>
                <a:gd name="connsiteY4" fmla="*/ 165100 h 1130300"/>
                <a:gd name="connsiteX5" fmla="*/ 241300 w 1447791"/>
                <a:gd name="connsiteY5" fmla="*/ 222250 h 1130300"/>
                <a:gd name="connsiteX6" fmla="*/ 241300 w 1447791"/>
                <a:gd name="connsiteY6" fmla="*/ 254000 h 1130300"/>
                <a:gd name="connsiteX7" fmla="*/ 241300 w 1447791"/>
                <a:gd name="connsiteY7" fmla="*/ 279400 h 1130300"/>
                <a:gd name="connsiteX8" fmla="*/ 260350 w 1447791"/>
                <a:gd name="connsiteY8" fmla="*/ 292100 h 1130300"/>
                <a:gd name="connsiteX9" fmla="*/ 279400 w 1447791"/>
                <a:gd name="connsiteY9" fmla="*/ 292100 h 1130300"/>
                <a:gd name="connsiteX10" fmla="*/ 285750 w 1447791"/>
                <a:gd name="connsiteY10" fmla="*/ 355600 h 1130300"/>
                <a:gd name="connsiteX11" fmla="*/ 285750 w 1447791"/>
                <a:gd name="connsiteY11" fmla="*/ 387350 h 1130300"/>
                <a:gd name="connsiteX12" fmla="*/ 285750 w 1447791"/>
                <a:gd name="connsiteY12" fmla="*/ 431800 h 1130300"/>
                <a:gd name="connsiteX13" fmla="*/ 266700 w 1447791"/>
                <a:gd name="connsiteY13" fmla="*/ 514350 h 1130300"/>
                <a:gd name="connsiteX14" fmla="*/ 247650 w 1447791"/>
                <a:gd name="connsiteY14" fmla="*/ 590550 h 1130300"/>
                <a:gd name="connsiteX15" fmla="*/ 234950 w 1447791"/>
                <a:gd name="connsiteY15" fmla="*/ 660400 h 1130300"/>
                <a:gd name="connsiteX16" fmla="*/ 222250 w 1447791"/>
                <a:gd name="connsiteY16" fmla="*/ 692150 h 1130300"/>
                <a:gd name="connsiteX17" fmla="*/ 158750 w 1447791"/>
                <a:gd name="connsiteY17" fmla="*/ 717550 h 1130300"/>
                <a:gd name="connsiteX18" fmla="*/ 120650 w 1447791"/>
                <a:gd name="connsiteY18" fmla="*/ 736600 h 1130300"/>
                <a:gd name="connsiteX19" fmla="*/ 101600 w 1447791"/>
                <a:gd name="connsiteY19" fmla="*/ 787400 h 1130300"/>
                <a:gd name="connsiteX20" fmla="*/ 57150 w 1447791"/>
                <a:gd name="connsiteY20" fmla="*/ 781050 h 1130300"/>
                <a:gd name="connsiteX21" fmla="*/ 38100 w 1447791"/>
                <a:gd name="connsiteY21" fmla="*/ 819150 h 1130300"/>
                <a:gd name="connsiteX22" fmla="*/ 0 w 1447791"/>
                <a:gd name="connsiteY22" fmla="*/ 882650 h 1130300"/>
                <a:gd name="connsiteX23" fmla="*/ 19050 w 1447791"/>
                <a:gd name="connsiteY23" fmla="*/ 927100 h 1130300"/>
                <a:gd name="connsiteX24" fmla="*/ 25400 w 1447791"/>
                <a:gd name="connsiteY24" fmla="*/ 952500 h 1130300"/>
                <a:gd name="connsiteX25" fmla="*/ 63500 w 1447791"/>
                <a:gd name="connsiteY25" fmla="*/ 977900 h 1130300"/>
                <a:gd name="connsiteX26" fmla="*/ 95250 w 1447791"/>
                <a:gd name="connsiteY26" fmla="*/ 977900 h 1130300"/>
                <a:gd name="connsiteX27" fmla="*/ 114300 w 1447791"/>
                <a:gd name="connsiteY27" fmla="*/ 1016000 h 1130300"/>
                <a:gd name="connsiteX28" fmla="*/ 120650 w 1447791"/>
                <a:gd name="connsiteY28" fmla="*/ 1035050 h 1130300"/>
                <a:gd name="connsiteX29" fmla="*/ 107950 w 1447791"/>
                <a:gd name="connsiteY29" fmla="*/ 1073150 h 1130300"/>
                <a:gd name="connsiteX30" fmla="*/ 107950 w 1447791"/>
                <a:gd name="connsiteY30" fmla="*/ 1085850 h 1130300"/>
                <a:gd name="connsiteX31" fmla="*/ 146050 w 1447791"/>
                <a:gd name="connsiteY31" fmla="*/ 1130300 h 1130300"/>
                <a:gd name="connsiteX32" fmla="*/ 158750 w 1447791"/>
                <a:gd name="connsiteY32" fmla="*/ 1130300 h 1130300"/>
                <a:gd name="connsiteX33" fmla="*/ 196850 w 1447791"/>
                <a:gd name="connsiteY33" fmla="*/ 1085850 h 1130300"/>
                <a:gd name="connsiteX34" fmla="*/ 228600 w 1447791"/>
                <a:gd name="connsiteY34" fmla="*/ 1060450 h 1130300"/>
                <a:gd name="connsiteX35" fmla="*/ 260350 w 1447791"/>
                <a:gd name="connsiteY35" fmla="*/ 1041400 h 1130300"/>
                <a:gd name="connsiteX36" fmla="*/ 285750 w 1447791"/>
                <a:gd name="connsiteY36" fmla="*/ 1028700 h 1130300"/>
                <a:gd name="connsiteX37" fmla="*/ 285750 w 1447791"/>
                <a:gd name="connsiteY37" fmla="*/ 996950 h 1130300"/>
                <a:gd name="connsiteX38" fmla="*/ 349250 w 1447791"/>
                <a:gd name="connsiteY38" fmla="*/ 984250 h 1130300"/>
                <a:gd name="connsiteX39" fmla="*/ 393700 w 1447791"/>
                <a:gd name="connsiteY39" fmla="*/ 927100 h 1130300"/>
                <a:gd name="connsiteX40" fmla="*/ 488950 w 1447791"/>
                <a:gd name="connsiteY40" fmla="*/ 914400 h 1130300"/>
                <a:gd name="connsiteX41" fmla="*/ 533399 w 1447791"/>
                <a:gd name="connsiteY41" fmla="*/ 889000 h 1130300"/>
                <a:gd name="connsiteX42" fmla="*/ 565148 w 1447791"/>
                <a:gd name="connsiteY42" fmla="*/ 825500 h 1130300"/>
                <a:gd name="connsiteX43" fmla="*/ 609597 w 1447791"/>
                <a:gd name="connsiteY43" fmla="*/ 793750 h 1130300"/>
                <a:gd name="connsiteX44" fmla="*/ 666747 w 1447791"/>
                <a:gd name="connsiteY44" fmla="*/ 787400 h 1130300"/>
                <a:gd name="connsiteX45" fmla="*/ 685797 w 1447791"/>
                <a:gd name="connsiteY45" fmla="*/ 742950 h 1130300"/>
                <a:gd name="connsiteX46" fmla="*/ 761996 w 1447791"/>
                <a:gd name="connsiteY46" fmla="*/ 768350 h 1130300"/>
                <a:gd name="connsiteX47" fmla="*/ 800095 w 1447791"/>
                <a:gd name="connsiteY47" fmla="*/ 762000 h 1130300"/>
                <a:gd name="connsiteX48" fmla="*/ 812795 w 1447791"/>
                <a:gd name="connsiteY48" fmla="*/ 711200 h 1130300"/>
                <a:gd name="connsiteX49" fmla="*/ 863595 w 1447791"/>
                <a:gd name="connsiteY49" fmla="*/ 692150 h 1130300"/>
                <a:gd name="connsiteX50" fmla="*/ 888995 w 1447791"/>
                <a:gd name="connsiteY50" fmla="*/ 730250 h 1130300"/>
                <a:gd name="connsiteX51" fmla="*/ 920744 w 1447791"/>
                <a:gd name="connsiteY51" fmla="*/ 736600 h 1130300"/>
                <a:gd name="connsiteX52" fmla="*/ 971543 w 1447791"/>
                <a:gd name="connsiteY52" fmla="*/ 723900 h 1130300"/>
                <a:gd name="connsiteX53" fmla="*/ 984243 w 1447791"/>
                <a:gd name="connsiteY53" fmla="*/ 660400 h 1130300"/>
                <a:gd name="connsiteX54" fmla="*/ 1003293 w 1447791"/>
                <a:gd name="connsiteY54" fmla="*/ 666750 h 1130300"/>
                <a:gd name="connsiteX55" fmla="*/ 1041393 w 1447791"/>
                <a:gd name="connsiteY55" fmla="*/ 673100 h 1130300"/>
                <a:gd name="connsiteX56" fmla="*/ 1111243 w 1447791"/>
                <a:gd name="connsiteY56" fmla="*/ 685800 h 1130300"/>
                <a:gd name="connsiteX57" fmla="*/ 1181093 w 1447791"/>
                <a:gd name="connsiteY57" fmla="*/ 673100 h 1130300"/>
                <a:gd name="connsiteX58" fmla="*/ 1225543 w 1447791"/>
                <a:gd name="connsiteY58" fmla="*/ 673100 h 1130300"/>
                <a:gd name="connsiteX59" fmla="*/ 1269992 w 1447791"/>
                <a:gd name="connsiteY59" fmla="*/ 666750 h 1130300"/>
                <a:gd name="connsiteX60" fmla="*/ 1282692 w 1447791"/>
                <a:gd name="connsiteY60" fmla="*/ 615950 h 1130300"/>
                <a:gd name="connsiteX61" fmla="*/ 1308092 w 1447791"/>
                <a:gd name="connsiteY61" fmla="*/ 577850 h 1130300"/>
                <a:gd name="connsiteX62" fmla="*/ 1339842 w 1447791"/>
                <a:gd name="connsiteY62" fmla="*/ 539750 h 1130300"/>
                <a:gd name="connsiteX63" fmla="*/ 1371592 w 1447791"/>
                <a:gd name="connsiteY63" fmla="*/ 533400 h 1130300"/>
                <a:gd name="connsiteX64" fmla="*/ 1428741 w 1447791"/>
                <a:gd name="connsiteY64" fmla="*/ 514350 h 1130300"/>
                <a:gd name="connsiteX65" fmla="*/ 1435091 w 1447791"/>
                <a:gd name="connsiteY65" fmla="*/ 469900 h 1130300"/>
                <a:gd name="connsiteX66" fmla="*/ 1447791 w 1447791"/>
                <a:gd name="connsiteY66" fmla="*/ 419100 h 1130300"/>
                <a:gd name="connsiteX67" fmla="*/ 1441441 w 1447791"/>
                <a:gd name="connsiteY67" fmla="*/ 361950 h 1130300"/>
                <a:gd name="connsiteX68" fmla="*/ 1403341 w 1447791"/>
                <a:gd name="connsiteY68" fmla="*/ 374650 h 1130300"/>
                <a:gd name="connsiteX69" fmla="*/ 1365241 w 1447791"/>
                <a:gd name="connsiteY69" fmla="*/ 374650 h 1130300"/>
                <a:gd name="connsiteX70" fmla="*/ 1333491 w 1447791"/>
                <a:gd name="connsiteY70" fmla="*/ 330200 h 1130300"/>
                <a:gd name="connsiteX71" fmla="*/ 1339841 w 1447791"/>
                <a:gd name="connsiteY71" fmla="*/ 285750 h 1130300"/>
                <a:gd name="connsiteX72" fmla="*/ 1333491 w 1447791"/>
                <a:gd name="connsiteY72" fmla="*/ 279400 h 1130300"/>
                <a:gd name="connsiteX0" fmla="*/ 387350 w 1447791"/>
                <a:gd name="connsiteY0" fmla="*/ 0 h 1130300"/>
                <a:gd name="connsiteX1" fmla="*/ 336550 w 1447791"/>
                <a:gd name="connsiteY1" fmla="*/ 57150 h 1130300"/>
                <a:gd name="connsiteX2" fmla="*/ 330200 w 1447791"/>
                <a:gd name="connsiteY2" fmla="*/ 95250 h 1130300"/>
                <a:gd name="connsiteX3" fmla="*/ 304800 w 1447791"/>
                <a:gd name="connsiteY3" fmla="*/ 114300 h 1130300"/>
                <a:gd name="connsiteX4" fmla="*/ 273050 w 1447791"/>
                <a:gd name="connsiteY4" fmla="*/ 165100 h 1130300"/>
                <a:gd name="connsiteX5" fmla="*/ 241300 w 1447791"/>
                <a:gd name="connsiteY5" fmla="*/ 222250 h 1130300"/>
                <a:gd name="connsiteX6" fmla="*/ 241300 w 1447791"/>
                <a:gd name="connsiteY6" fmla="*/ 254000 h 1130300"/>
                <a:gd name="connsiteX7" fmla="*/ 241300 w 1447791"/>
                <a:gd name="connsiteY7" fmla="*/ 279400 h 1130300"/>
                <a:gd name="connsiteX8" fmla="*/ 260350 w 1447791"/>
                <a:gd name="connsiteY8" fmla="*/ 292100 h 1130300"/>
                <a:gd name="connsiteX9" fmla="*/ 279400 w 1447791"/>
                <a:gd name="connsiteY9" fmla="*/ 292100 h 1130300"/>
                <a:gd name="connsiteX10" fmla="*/ 285750 w 1447791"/>
                <a:gd name="connsiteY10" fmla="*/ 355600 h 1130300"/>
                <a:gd name="connsiteX11" fmla="*/ 285750 w 1447791"/>
                <a:gd name="connsiteY11" fmla="*/ 387350 h 1130300"/>
                <a:gd name="connsiteX12" fmla="*/ 285750 w 1447791"/>
                <a:gd name="connsiteY12" fmla="*/ 431800 h 1130300"/>
                <a:gd name="connsiteX13" fmla="*/ 266700 w 1447791"/>
                <a:gd name="connsiteY13" fmla="*/ 514350 h 1130300"/>
                <a:gd name="connsiteX14" fmla="*/ 247650 w 1447791"/>
                <a:gd name="connsiteY14" fmla="*/ 590550 h 1130300"/>
                <a:gd name="connsiteX15" fmla="*/ 234950 w 1447791"/>
                <a:gd name="connsiteY15" fmla="*/ 660400 h 1130300"/>
                <a:gd name="connsiteX16" fmla="*/ 222250 w 1447791"/>
                <a:gd name="connsiteY16" fmla="*/ 692150 h 1130300"/>
                <a:gd name="connsiteX17" fmla="*/ 158750 w 1447791"/>
                <a:gd name="connsiteY17" fmla="*/ 717550 h 1130300"/>
                <a:gd name="connsiteX18" fmla="*/ 120650 w 1447791"/>
                <a:gd name="connsiteY18" fmla="*/ 736600 h 1130300"/>
                <a:gd name="connsiteX19" fmla="*/ 101600 w 1447791"/>
                <a:gd name="connsiteY19" fmla="*/ 787400 h 1130300"/>
                <a:gd name="connsiteX20" fmla="*/ 57150 w 1447791"/>
                <a:gd name="connsiteY20" fmla="*/ 781050 h 1130300"/>
                <a:gd name="connsiteX21" fmla="*/ 38100 w 1447791"/>
                <a:gd name="connsiteY21" fmla="*/ 819150 h 1130300"/>
                <a:gd name="connsiteX22" fmla="*/ 0 w 1447791"/>
                <a:gd name="connsiteY22" fmla="*/ 882650 h 1130300"/>
                <a:gd name="connsiteX23" fmla="*/ 19050 w 1447791"/>
                <a:gd name="connsiteY23" fmla="*/ 927100 h 1130300"/>
                <a:gd name="connsiteX24" fmla="*/ 25400 w 1447791"/>
                <a:gd name="connsiteY24" fmla="*/ 952500 h 1130300"/>
                <a:gd name="connsiteX25" fmla="*/ 63500 w 1447791"/>
                <a:gd name="connsiteY25" fmla="*/ 977900 h 1130300"/>
                <a:gd name="connsiteX26" fmla="*/ 95250 w 1447791"/>
                <a:gd name="connsiteY26" fmla="*/ 977900 h 1130300"/>
                <a:gd name="connsiteX27" fmla="*/ 114300 w 1447791"/>
                <a:gd name="connsiteY27" fmla="*/ 1016000 h 1130300"/>
                <a:gd name="connsiteX28" fmla="*/ 120650 w 1447791"/>
                <a:gd name="connsiteY28" fmla="*/ 1035050 h 1130300"/>
                <a:gd name="connsiteX29" fmla="*/ 107950 w 1447791"/>
                <a:gd name="connsiteY29" fmla="*/ 1073150 h 1130300"/>
                <a:gd name="connsiteX30" fmla="*/ 107950 w 1447791"/>
                <a:gd name="connsiteY30" fmla="*/ 1085850 h 1130300"/>
                <a:gd name="connsiteX31" fmla="*/ 146050 w 1447791"/>
                <a:gd name="connsiteY31" fmla="*/ 1130300 h 1130300"/>
                <a:gd name="connsiteX32" fmla="*/ 158750 w 1447791"/>
                <a:gd name="connsiteY32" fmla="*/ 1130300 h 1130300"/>
                <a:gd name="connsiteX33" fmla="*/ 196850 w 1447791"/>
                <a:gd name="connsiteY33" fmla="*/ 1085850 h 1130300"/>
                <a:gd name="connsiteX34" fmla="*/ 228600 w 1447791"/>
                <a:gd name="connsiteY34" fmla="*/ 1060450 h 1130300"/>
                <a:gd name="connsiteX35" fmla="*/ 260350 w 1447791"/>
                <a:gd name="connsiteY35" fmla="*/ 1041400 h 1130300"/>
                <a:gd name="connsiteX36" fmla="*/ 285750 w 1447791"/>
                <a:gd name="connsiteY36" fmla="*/ 1028700 h 1130300"/>
                <a:gd name="connsiteX37" fmla="*/ 285750 w 1447791"/>
                <a:gd name="connsiteY37" fmla="*/ 996950 h 1130300"/>
                <a:gd name="connsiteX38" fmla="*/ 349250 w 1447791"/>
                <a:gd name="connsiteY38" fmla="*/ 984250 h 1130300"/>
                <a:gd name="connsiteX39" fmla="*/ 393700 w 1447791"/>
                <a:gd name="connsiteY39" fmla="*/ 927100 h 1130300"/>
                <a:gd name="connsiteX40" fmla="*/ 488950 w 1447791"/>
                <a:gd name="connsiteY40" fmla="*/ 914400 h 1130300"/>
                <a:gd name="connsiteX41" fmla="*/ 533399 w 1447791"/>
                <a:gd name="connsiteY41" fmla="*/ 889000 h 1130300"/>
                <a:gd name="connsiteX42" fmla="*/ 565148 w 1447791"/>
                <a:gd name="connsiteY42" fmla="*/ 825500 h 1130300"/>
                <a:gd name="connsiteX43" fmla="*/ 609597 w 1447791"/>
                <a:gd name="connsiteY43" fmla="*/ 793750 h 1130300"/>
                <a:gd name="connsiteX44" fmla="*/ 666747 w 1447791"/>
                <a:gd name="connsiteY44" fmla="*/ 787400 h 1130300"/>
                <a:gd name="connsiteX45" fmla="*/ 685797 w 1447791"/>
                <a:gd name="connsiteY45" fmla="*/ 742950 h 1130300"/>
                <a:gd name="connsiteX46" fmla="*/ 761996 w 1447791"/>
                <a:gd name="connsiteY46" fmla="*/ 768350 h 1130300"/>
                <a:gd name="connsiteX47" fmla="*/ 800095 w 1447791"/>
                <a:gd name="connsiteY47" fmla="*/ 762000 h 1130300"/>
                <a:gd name="connsiteX48" fmla="*/ 812795 w 1447791"/>
                <a:gd name="connsiteY48" fmla="*/ 711200 h 1130300"/>
                <a:gd name="connsiteX49" fmla="*/ 863595 w 1447791"/>
                <a:gd name="connsiteY49" fmla="*/ 692150 h 1130300"/>
                <a:gd name="connsiteX50" fmla="*/ 888995 w 1447791"/>
                <a:gd name="connsiteY50" fmla="*/ 730250 h 1130300"/>
                <a:gd name="connsiteX51" fmla="*/ 920744 w 1447791"/>
                <a:gd name="connsiteY51" fmla="*/ 736600 h 1130300"/>
                <a:gd name="connsiteX52" fmla="*/ 971543 w 1447791"/>
                <a:gd name="connsiteY52" fmla="*/ 723900 h 1130300"/>
                <a:gd name="connsiteX53" fmla="*/ 984243 w 1447791"/>
                <a:gd name="connsiteY53" fmla="*/ 660400 h 1130300"/>
                <a:gd name="connsiteX54" fmla="*/ 1003293 w 1447791"/>
                <a:gd name="connsiteY54" fmla="*/ 666750 h 1130300"/>
                <a:gd name="connsiteX55" fmla="*/ 1041393 w 1447791"/>
                <a:gd name="connsiteY55" fmla="*/ 673100 h 1130300"/>
                <a:gd name="connsiteX56" fmla="*/ 1111243 w 1447791"/>
                <a:gd name="connsiteY56" fmla="*/ 685800 h 1130300"/>
                <a:gd name="connsiteX57" fmla="*/ 1181093 w 1447791"/>
                <a:gd name="connsiteY57" fmla="*/ 673100 h 1130300"/>
                <a:gd name="connsiteX58" fmla="*/ 1225543 w 1447791"/>
                <a:gd name="connsiteY58" fmla="*/ 673100 h 1130300"/>
                <a:gd name="connsiteX59" fmla="*/ 1269992 w 1447791"/>
                <a:gd name="connsiteY59" fmla="*/ 666750 h 1130300"/>
                <a:gd name="connsiteX60" fmla="*/ 1282692 w 1447791"/>
                <a:gd name="connsiteY60" fmla="*/ 615950 h 1130300"/>
                <a:gd name="connsiteX61" fmla="*/ 1308092 w 1447791"/>
                <a:gd name="connsiteY61" fmla="*/ 577850 h 1130300"/>
                <a:gd name="connsiteX62" fmla="*/ 1339842 w 1447791"/>
                <a:gd name="connsiteY62" fmla="*/ 539750 h 1130300"/>
                <a:gd name="connsiteX63" fmla="*/ 1371592 w 1447791"/>
                <a:gd name="connsiteY63" fmla="*/ 533400 h 1130300"/>
                <a:gd name="connsiteX64" fmla="*/ 1428741 w 1447791"/>
                <a:gd name="connsiteY64" fmla="*/ 514350 h 1130300"/>
                <a:gd name="connsiteX65" fmla="*/ 1435091 w 1447791"/>
                <a:gd name="connsiteY65" fmla="*/ 469900 h 1130300"/>
                <a:gd name="connsiteX66" fmla="*/ 1447791 w 1447791"/>
                <a:gd name="connsiteY66" fmla="*/ 419100 h 1130300"/>
                <a:gd name="connsiteX67" fmla="*/ 1441441 w 1447791"/>
                <a:gd name="connsiteY67" fmla="*/ 361950 h 1130300"/>
                <a:gd name="connsiteX68" fmla="*/ 1403341 w 1447791"/>
                <a:gd name="connsiteY68" fmla="*/ 374650 h 1130300"/>
                <a:gd name="connsiteX69" fmla="*/ 1365241 w 1447791"/>
                <a:gd name="connsiteY69" fmla="*/ 374650 h 1130300"/>
                <a:gd name="connsiteX70" fmla="*/ 1333491 w 1447791"/>
                <a:gd name="connsiteY70" fmla="*/ 330200 h 1130300"/>
                <a:gd name="connsiteX71" fmla="*/ 1339841 w 1447791"/>
                <a:gd name="connsiteY71" fmla="*/ 285750 h 1130300"/>
                <a:gd name="connsiteX72" fmla="*/ 1403341 w 1447791"/>
                <a:gd name="connsiteY72" fmla="*/ 222250 h 1130300"/>
                <a:gd name="connsiteX0" fmla="*/ 387350 w 1447791"/>
                <a:gd name="connsiteY0" fmla="*/ 0 h 1130300"/>
                <a:gd name="connsiteX1" fmla="*/ 336550 w 1447791"/>
                <a:gd name="connsiteY1" fmla="*/ 57150 h 1130300"/>
                <a:gd name="connsiteX2" fmla="*/ 330200 w 1447791"/>
                <a:gd name="connsiteY2" fmla="*/ 95250 h 1130300"/>
                <a:gd name="connsiteX3" fmla="*/ 304800 w 1447791"/>
                <a:gd name="connsiteY3" fmla="*/ 114300 h 1130300"/>
                <a:gd name="connsiteX4" fmla="*/ 273050 w 1447791"/>
                <a:gd name="connsiteY4" fmla="*/ 165100 h 1130300"/>
                <a:gd name="connsiteX5" fmla="*/ 241300 w 1447791"/>
                <a:gd name="connsiteY5" fmla="*/ 222250 h 1130300"/>
                <a:gd name="connsiteX6" fmla="*/ 241300 w 1447791"/>
                <a:gd name="connsiteY6" fmla="*/ 254000 h 1130300"/>
                <a:gd name="connsiteX7" fmla="*/ 241300 w 1447791"/>
                <a:gd name="connsiteY7" fmla="*/ 279400 h 1130300"/>
                <a:gd name="connsiteX8" fmla="*/ 260350 w 1447791"/>
                <a:gd name="connsiteY8" fmla="*/ 292100 h 1130300"/>
                <a:gd name="connsiteX9" fmla="*/ 279400 w 1447791"/>
                <a:gd name="connsiteY9" fmla="*/ 292100 h 1130300"/>
                <a:gd name="connsiteX10" fmla="*/ 285750 w 1447791"/>
                <a:gd name="connsiteY10" fmla="*/ 355600 h 1130300"/>
                <a:gd name="connsiteX11" fmla="*/ 285750 w 1447791"/>
                <a:gd name="connsiteY11" fmla="*/ 387350 h 1130300"/>
                <a:gd name="connsiteX12" fmla="*/ 285750 w 1447791"/>
                <a:gd name="connsiteY12" fmla="*/ 431800 h 1130300"/>
                <a:gd name="connsiteX13" fmla="*/ 266700 w 1447791"/>
                <a:gd name="connsiteY13" fmla="*/ 514350 h 1130300"/>
                <a:gd name="connsiteX14" fmla="*/ 247650 w 1447791"/>
                <a:gd name="connsiteY14" fmla="*/ 590550 h 1130300"/>
                <a:gd name="connsiteX15" fmla="*/ 234950 w 1447791"/>
                <a:gd name="connsiteY15" fmla="*/ 660400 h 1130300"/>
                <a:gd name="connsiteX16" fmla="*/ 222250 w 1447791"/>
                <a:gd name="connsiteY16" fmla="*/ 692150 h 1130300"/>
                <a:gd name="connsiteX17" fmla="*/ 158750 w 1447791"/>
                <a:gd name="connsiteY17" fmla="*/ 717550 h 1130300"/>
                <a:gd name="connsiteX18" fmla="*/ 120650 w 1447791"/>
                <a:gd name="connsiteY18" fmla="*/ 736600 h 1130300"/>
                <a:gd name="connsiteX19" fmla="*/ 101600 w 1447791"/>
                <a:gd name="connsiteY19" fmla="*/ 787400 h 1130300"/>
                <a:gd name="connsiteX20" fmla="*/ 57150 w 1447791"/>
                <a:gd name="connsiteY20" fmla="*/ 781050 h 1130300"/>
                <a:gd name="connsiteX21" fmla="*/ 38100 w 1447791"/>
                <a:gd name="connsiteY21" fmla="*/ 819150 h 1130300"/>
                <a:gd name="connsiteX22" fmla="*/ 0 w 1447791"/>
                <a:gd name="connsiteY22" fmla="*/ 882650 h 1130300"/>
                <a:gd name="connsiteX23" fmla="*/ 19050 w 1447791"/>
                <a:gd name="connsiteY23" fmla="*/ 927100 h 1130300"/>
                <a:gd name="connsiteX24" fmla="*/ 25400 w 1447791"/>
                <a:gd name="connsiteY24" fmla="*/ 952500 h 1130300"/>
                <a:gd name="connsiteX25" fmla="*/ 63500 w 1447791"/>
                <a:gd name="connsiteY25" fmla="*/ 977900 h 1130300"/>
                <a:gd name="connsiteX26" fmla="*/ 95250 w 1447791"/>
                <a:gd name="connsiteY26" fmla="*/ 977900 h 1130300"/>
                <a:gd name="connsiteX27" fmla="*/ 114300 w 1447791"/>
                <a:gd name="connsiteY27" fmla="*/ 1016000 h 1130300"/>
                <a:gd name="connsiteX28" fmla="*/ 120650 w 1447791"/>
                <a:gd name="connsiteY28" fmla="*/ 1035050 h 1130300"/>
                <a:gd name="connsiteX29" fmla="*/ 107950 w 1447791"/>
                <a:gd name="connsiteY29" fmla="*/ 1073150 h 1130300"/>
                <a:gd name="connsiteX30" fmla="*/ 107950 w 1447791"/>
                <a:gd name="connsiteY30" fmla="*/ 1085850 h 1130300"/>
                <a:gd name="connsiteX31" fmla="*/ 146050 w 1447791"/>
                <a:gd name="connsiteY31" fmla="*/ 1130300 h 1130300"/>
                <a:gd name="connsiteX32" fmla="*/ 158750 w 1447791"/>
                <a:gd name="connsiteY32" fmla="*/ 1130300 h 1130300"/>
                <a:gd name="connsiteX33" fmla="*/ 196850 w 1447791"/>
                <a:gd name="connsiteY33" fmla="*/ 1085850 h 1130300"/>
                <a:gd name="connsiteX34" fmla="*/ 228600 w 1447791"/>
                <a:gd name="connsiteY34" fmla="*/ 1060450 h 1130300"/>
                <a:gd name="connsiteX35" fmla="*/ 260350 w 1447791"/>
                <a:gd name="connsiteY35" fmla="*/ 1041400 h 1130300"/>
                <a:gd name="connsiteX36" fmla="*/ 285750 w 1447791"/>
                <a:gd name="connsiteY36" fmla="*/ 1028700 h 1130300"/>
                <a:gd name="connsiteX37" fmla="*/ 285750 w 1447791"/>
                <a:gd name="connsiteY37" fmla="*/ 996950 h 1130300"/>
                <a:gd name="connsiteX38" fmla="*/ 349250 w 1447791"/>
                <a:gd name="connsiteY38" fmla="*/ 984250 h 1130300"/>
                <a:gd name="connsiteX39" fmla="*/ 393700 w 1447791"/>
                <a:gd name="connsiteY39" fmla="*/ 927100 h 1130300"/>
                <a:gd name="connsiteX40" fmla="*/ 488950 w 1447791"/>
                <a:gd name="connsiteY40" fmla="*/ 914400 h 1130300"/>
                <a:gd name="connsiteX41" fmla="*/ 533399 w 1447791"/>
                <a:gd name="connsiteY41" fmla="*/ 889000 h 1130300"/>
                <a:gd name="connsiteX42" fmla="*/ 565148 w 1447791"/>
                <a:gd name="connsiteY42" fmla="*/ 825500 h 1130300"/>
                <a:gd name="connsiteX43" fmla="*/ 609597 w 1447791"/>
                <a:gd name="connsiteY43" fmla="*/ 793750 h 1130300"/>
                <a:gd name="connsiteX44" fmla="*/ 666747 w 1447791"/>
                <a:gd name="connsiteY44" fmla="*/ 787400 h 1130300"/>
                <a:gd name="connsiteX45" fmla="*/ 685797 w 1447791"/>
                <a:gd name="connsiteY45" fmla="*/ 742950 h 1130300"/>
                <a:gd name="connsiteX46" fmla="*/ 761996 w 1447791"/>
                <a:gd name="connsiteY46" fmla="*/ 768350 h 1130300"/>
                <a:gd name="connsiteX47" fmla="*/ 800095 w 1447791"/>
                <a:gd name="connsiteY47" fmla="*/ 762000 h 1130300"/>
                <a:gd name="connsiteX48" fmla="*/ 812795 w 1447791"/>
                <a:gd name="connsiteY48" fmla="*/ 711200 h 1130300"/>
                <a:gd name="connsiteX49" fmla="*/ 863595 w 1447791"/>
                <a:gd name="connsiteY49" fmla="*/ 692150 h 1130300"/>
                <a:gd name="connsiteX50" fmla="*/ 888995 w 1447791"/>
                <a:gd name="connsiteY50" fmla="*/ 730250 h 1130300"/>
                <a:gd name="connsiteX51" fmla="*/ 920744 w 1447791"/>
                <a:gd name="connsiteY51" fmla="*/ 736600 h 1130300"/>
                <a:gd name="connsiteX52" fmla="*/ 971543 w 1447791"/>
                <a:gd name="connsiteY52" fmla="*/ 723900 h 1130300"/>
                <a:gd name="connsiteX53" fmla="*/ 984243 w 1447791"/>
                <a:gd name="connsiteY53" fmla="*/ 660400 h 1130300"/>
                <a:gd name="connsiteX54" fmla="*/ 1003293 w 1447791"/>
                <a:gd name="connsiteY54" fmla="*/ 666750 h 1130300"/>
                <a:gd name="connsiteX55" fmla="*/ 1041393 w 1447791"/>
                <a:gd name="connsiteY55" fmla="*/ 673100 h 1130300"/>
                <a:gd name="connsiteX56" fmla="*/ 1111243 w 1447791"/>
                <a:gd name="connsiteY56" fmla="*/ 685800 h 1130300"/>
                <a:gd name="connsiteX57" fmla="*/ 1181093 w 1447791"/>
                <a:gd name="connsiteY57" fmla="*/ 673100 h 1130300"/>
                <a:gd name="connsiteX58" fmla="*/ 1225543 w 1447791"/>
                <a:gd name="connsiteY58" fmla="*/ 673100 h 1130300"/>
                <a:gd name="connsiteX59" fmla="*/ 1269992 w 1447791"/>
                <a:gd name="connsiteY59" fmla="*/ 666750 h 1130300"/>
                <a:gd name="connsiteX60" fmla="*/ 1282692 w 1447791"/>
                <a:gd name="connsiteY60" fmla="*/ 615950 h 1130300"/>
                <a:gd name="connsiteX61" fmla="*/ 1308092 w 1447791"/>
                <a:gd name="connsiteY61" fmla="*/ 577850 h 1130300"/>
                <a:gd name="connsiteX62" fmla="*/ 1339842 w 1447791"/>
                <a:gd name="connsiteY62" fmla="*/ 539750 h 1130300"/>
                <a:gd name="connsiteX63" fmla="*/ 1371592 w 1447791"/>
                <a:gd name="connsiteY63" fmla="*/ 533400 h 1130300"/>
                <a:gd name="connsiteX64" fmla="*/ 1428741 w 1447791"/>
                <a:gd name="connsiteY64" fmla="*/ 514350 h 1130300"/>
                <a:gd name="connsiteX65" fmla="*/ 1435091 w 1447791"/>
                <a:gd name="connsiteY65" fmla="*/ 469900 h 1130300"/>
                <a:gd name="connsiteX66" fmla="*/ 1447791 w 1447791"/>
                <a:gd name="connsiteY66" fmla="*/ 419100 h 1130300"/>
                <a:gd name="connsiteX67" fmla="*/ 1441441 w 1447791"/>
                <a:gd name="connsiteY67" fmla="*/ 361950 h 1130300"/>
                <a:gd name="connsiteX68" fmla="*/ 1403341 w 1447791"/>
                <a:gd name="connsiteY68" fmla="*/ 374650 h 1130300"/>
                <a:gd name="connsiteX69" fmla="*/ 1365241 w 1447791"/>
                <a:gd name="connsiteY69" fmla="*/ 374650 h 1130300"/>
                <a:gd name="connsiteX70" fmla="*/ 1333491 w 1447791"/>
                <a:gd name="connsiteY70" fmla="*/ 330200 h 1130300"/>
                <a:gd name="connsiteX71" fmla="*/ 1339841 w 1447791"/>
                <a:gd name="connsiteY71" fmla="*/ 285750 h 1130300"/>
                <a:gd name="connsiteX72" fmla="*/ 1403341 w 1447791"/>
                <a:gd name="connsiteY72" fmla="*/ 222250 h 1130300"/>
                <a:gd name="connsiteX73" fmla="*/ 1416041 w 1447791"/>
                <a:gd name="connsiteY73" fmla="*/ 228600 h 1130300"/>
                <a:gd name="connsiteX0" fmla="*/ 387350 w 1454141"/>
                <a:gd name="connsiteY0" fmla="*/ 0 h 1130300"/>
                <a:gd name="connsiteX1" fmla="*/ 336550 w 1454141"/>
                <a:gd name="connsiteY1" fmla="*/ 57150 h 1130300"/>
                <a:gd name="connsiteX2" fmla="*/ 330200 w 1454141"/>
                <a:gd name="connsiteY2" fmla="*/ 95250 h 1130300"/>
                <a:gd name="connsiteX3" fmla="*/ 304800 w 1454141"/>
                <a:gd name="connsiteY3" fmla="*/ 114300 h 1130300"/>
                <a:gd name="connsiteX4" fmla="*/ 273050 w 1454141"/>
                <a:gd name="connsiteY4" fmla="*/ 165100 h 1130300"/>
                <a:gd name="connsiteX5" fmla="*/ 241300 w 1454141"/>
                <a:gd name="connsiteY5" fmla="*/ 222250 h 1130300"/>
                <a:gd name="connsiteX6" fmla="*/ 241300 w 1454141"/>
                <a:gd name="connsiteY6" fmla="*/ 254000 h 1130300"/>
                <a:gd name="connsiteX7" fmla="*/ 241300 w 1454141"/>
                <a:gd name="connsiteY7" fmla="*/ 279400 h 1130300"/>
                <a:gd name="connsiteX8" fmla="*/ 260350 w 1454141"/>
                <a:gd name="connsiteY8" fmla="*/ 292100 h 1130300"/>
                <a:gd name="connsiteX9" fmla="*/ 279400 w 1454141"/>
                <a:gd name="connsiteY9" fmla="*/ 292100 h 1130300"/>
                <a:gd name="connsiteX10" fmla="*/ 285750 w 1454141"/>
                <a:gd name="connsiteY10" fmla="*/ 355600 h 1130300"/>
                <a:gd name="connsiteX11" fmla="*/ 285750 w 1454141"/>
                <a:gd name="connsiteY11" fmla="*/ 387350 h 1130300"/>
                <a:gd name="connsiteX12" fmla="*/ 285750 w 1454141"/>
                <a:gd name="connsiteY12" fmla="*/ 431800 h 1130300"/>
                <a:gd name="connsiteX13" fmla="*/ 266700 w 1454141"/>
                <a:gd name="connsiteY13" fmla="*/ 514350 h 1130300"/>
                <a:gd name="connsiteX14" fmla="*/ 247650 w 1454141"/>
                <a:gd name="connsiteY14" fmla="*/ 590550 h 1130300"/>
                <a:gd name="connsiteX15" fmla="*/ 234950 w 1454141"/>
                <a:gd name="connsiteY15" fmla="*/ 660400 h 1130300"/>
                <a:gd name="connsiteX16" fmla="*/ 222250 w 1454141"/>
                <a:gd name="connsiteY16" fmla="*/ 692150 h 1130300"/>
                <a:gd name="connsiteX17" fmla="*/ 158750 w 1454141"/>
                <a:gd name="connsiteY17" fmla="*/ 717550 h 1130300"/>
                <a:gd name="connsiteX18" fmla="*/ 120650 w 1454141"/>
                <a:gd name="connsiteY18" fmla="*/ 736600 h 1130300"/>
                <a:gd name="connsiteX19" fmla="*/ 101600 w 1454141"/>
                <a:gd name="connsiteY19" fmla="*/ 787400 h 1130300"/>
                <a:gd name="connsiteX20" fmla="*/ 57150 w 1454141"/>
                <a:gd name="connsiteY20" fmla="*/ 781050 h 1130300"/>
                <a:gd name="connsiteX21" fmla="*/ 38100 w 1454141"/>
                <a:gd name="connsiteY21" fmla="*/ 819150 h 1130300"/>
                <a:gd name="connsiteX22" fmla="*/ 0 w 1454141"/>
                <a:gd name="connsiteY22" fmla="*/ 882650 h 1130300"/>
                <a:gd name="connsiteX23" fmla="*/ 19050 w 1454141"/>
                <a:gd name="connsiteY23" fmla="*/ 927100 h 1130300"/>
                <a:gd name="connsiteX24" fmla="*/ 25400 w 1454141"/>
                <a:gd name="connsiteY24" fmla="*/ 952500 h 1130300"/>
                <a:gd name="connsiteX25" fmla="*/ 63500 w 1454141"/>
                <a:gd name="connsiteY25" fmla="*/ 977900 h 1130300"/>
                <a:gd name="connsiteX26" fmla="*/ 95250 w 1454141"/>
                <a:gd name="connsiteY26" fmla="*/ 977900 h 1130300"/>
                <a:gd name="connsiteX27" fmla="*/ 114300 w 1454141"/>
                <a:gd name="connsiteY27" fmla="*/ 1016000 h 1130300"/>
                <a:gd name="connsiteX28" fmla="*/ 120650 w 1454141"/>
                <a:gd name="connsiteY28" fmla="*/ 1035050 h 1130300"/>
                <a:gd name="connsiteX29" fmla="*/ 107950 w 1454141"/>
                <a:gd name="connsiteY29" fmla="*/ 1073150 h 1130300"/>
                <a:gd name="connsiteX30" fmla="*/ 107950 w 1454141"/>
                <a:gd name="connsiteY30" fmla="*/ 1085850 h 1130300"/>
                <a:gd name="connsiteX31" fmla="*/ 146050 w 1454141"/>
                <a:gd name="connsiteY31" fmla="*/ 1130300 h 1130300"/>
                <a:gd name="connsiteX32" fmla="*/ 158750 w 1454141"/>
                <a:gd name="connsiteY32" fmla="*/ 1130300 h 1130300"/>
                <a:gd name="connsiteX33" fmla="*/ 196850 w 1454141"/>
                <a:gd name="connsiteY33" fmla="*/ 1085850 h 1130300"/>
                <a:gd name="connsiteX34" fmla="*/ 228600 w 1454141"/>
                <a:gd name="connsiteY34" fmla="*/ 1060450 h 1130300"/>
                <a:gd name="connsiteX35" fmla="*/ 260350 w 1454141"/>
                <a:gd name="connsiteY35" fmla="*/ 1041400 h 1130300"/>
                <a:gd name="connsiteX36" fmla="*/ 285750 w 1454141"/>
                <a:gd name="connsiteY36" fmla="*/ 1028700 h 1130300"/>
                <a:gd name="connsiteX37" fmla="*/ 285750 w 1454141"/>
                <a:gd name="connsiteY37" fmla="*/ 996950 h 1130300"/>
                <a:gd name="connsiteX38" fmla="*/ 349250 w 1454141"/>
                <a:gd name="connsiteY38" fmla="*/ 984250 h 1130300"/>
                <a:gd name="connsiteX39" fmla="*/ 393700 w 1454141"/>
                <a:gd name="connsiteY39" fmla="*/ 927100 h 1130300"/>
                <a:gd name="connsiteX40" fmla="*/ 488950 w 1454141"/>
                <a:gd name="connsiteY40" fmla="*/ 914400 h 1130300"/>
                <a:gd name="connsiteX41" fmla="*/ 533399 w 1454141"/>
                <a:gd name="connsiteY41" fmla="*/ 889000 h 1130300"/>
                <a:gd name="connsiteX42" fmla="*/ 565148 w 1454141"/>
                <a:gd name="connsiteY42" fmla="*/ 825500 h 1130300"/>
                <a:gd name="connsiteX43" fmla="*/ 609597 w 1454141"/>
                <a:gd name="connsiteY43" fmla="*/ 793750 h 1130300"/>
                <a:gd name="connsiteX44" fmla="*/ 666747 w 1454141"/>
                <a:gd name="connsiteY44" fmla="*/ 787400 h 1130300"/>
                <a:gd name="connsiteX45" fmla="*/ 685797 w 1454141"/>
                <a:gd name="connsiteY45" fmla="*/ 742950 h 1130300"/>
                <a:gd name="connsiteX46" fmla="*/ 761996 w 1454141"/>
                <a:gd name="connsiteY46" fmla="*/ 768350 h 1130300"/>
                <a:gd name="connsiteX47" fmla="*/ 800095 w 1454141"/>
                <a:gd name="connsiteY47" fmla="*/ 762000 h 1130300"/>
                <a:gd name="connsiteX48" fmla="*/ 812795 w 1454141"/>
                <a:gd name="connsiteY48" fmla="*/ 711200 h 1130300"/>
                <a:gd name="connsiteX49" fmla="*/ 863595 w 1454141"/>
                <a:gd name="connsiteY49" fmla="*/ 692150 h 1130300"/>
                <a:gd name="connsiteX50" fmla="*/ 888995 w 1454141"/>
                <a:gd name="connsiteY50" fmla="*/ 730250 h 1130300"/>
                <a:gd name="connsiteX51" fmla="*/ 920744 w 1454141"/>
                <a:gd name="connsiteY51" fmla="*/ 736600 h 1130300"/>
                <a:gd name="connsiteX52" fmla="*/ 971543 w 1454141"/>
                <a:gd name="connsiteY52" fmla="*/ 723900 h 1130300"/>
                <a:gd name="connsiteX53" fmla="*/ 984243 w 1454141"/>
                <a:gd name="connsiteY53" fmla="*/ 660400 h 1130300"/>
                <a:gd name="connsiteX54" fmla="*/ 1003293 w 1454141"/>
                <a:gd name="connsiteY54" fmla="*/ 666750 h 1130300"/>
                <a:gd name="connsiteX55" fmla="*/ 1041393 w 1454141"/>
                <a:gd name="connsiteY55" fmla="*/ 673100 h 1130300"/>
                <a:gd name="connsiteX56" fmla="*/ 1111243 w 1454141"/>
                <a:gd name="connsiteY56" fmla="*/ 685800 h 1130300"/>
                <a:gd name="connsiteX57" fmla="*/ 1181093 w 1454141"/>
                <a:gd name="connsiteY57" fmla="*/ 673100 h 1130300"/>
                <a:gd name="connsiteX58" fmla="*/ 1225543 w 1454141"/>
                <a:gd name="connsiteY58" fmla="*/ 673100 h 1130300"/>
                <a:gd name="connsiteX59" fmla="*/ 1269992 w 1454141"/>
                <a:gd name="connsiteY59" fmla="*/ 666750 h 1130300"/>
                <a:gd name="connsiteX60" fmla="*/ 1282692 w 1454141"/>
                <a:gd name="connsiteY60" fmla="*/ 615950 h 1130300"/>
                <a:gd name="connsiteX61" fmla="*/ 1308092 w 1454141"/>
                <a:gd name="connsiteY61" fmla="*/ 577850 h 1130300"/>
                <a:gd name="connsiteX62" fmla="*/ 1339842 w 1454141"/>
                <a:gd name="connsiteY62" fmla="*/ 539750 h 1130300"/>
                <a:gd name="connsiteX63" fmla="*/ 1371592 w 1454141"/>
                <a:gd name="connsiteY63" fmla="*/ 533400 h 1130300"/>
                <a:gd name="connsiteX64" fmla="*/ 1428741 w 1454141"/>
                <a:gd name="connsiteY64" fmla="*/ 514350 h 1130300"/>
                <a:gd name="connsiteX65" fmla="*/ 1435091 w 1454141"/>
                <a:gd name="connsiteY65" fmla="*/ 469900 h 1130300"/>
                <a:gd name="connsiteX66" fmla="*/ 1447791 w 1454141"/>
                <a:gd name="connsiteY66" fmla="*/ 419100 h 1130300"/>
                <a:gd name="connsiteX67" fmla="*/ 1441441 w 1454141"/>
                <a:gd name="connsiteY67" fmla="*/ 361950 h 1130300"/>
                <a:gd name="connsiteX68" fmla="*/ 1403341 w 1454141"/>
                <a:gd name="connsiteY68" fmla="*/ 374650 h 1130300"/>
                <a:gd name="connsiteX69" fmla="*/ 1365241 w 1454141"/>
                <a:gd name="connsiteY69" fmla="*/ 374650 h 1130300"/>
                <a:gd name="connsiteX70" fmla="*/ 1333491 w 1454141"/>
                <a:gd name="connsiteY70" fmla="*/ 330200 h 1130300"/>
                <a:gd name="connsiteX71" fmla="*/ 1339841 w 1454141"/>
                <a:gd name="connsiteY71" fmla="*/ 285750 h 1130300"/>
                <a:gd name="connsiteX72" fmla="*/ 1403341 w 1454141"/>
                <a:gd name="connsiteY72" fmla="*/ 222250 h 1130300"/>
                <a:gd name="connsiteX73" fmla="*/ 1454141 w 1454141"/>
                <a:gd name="connsiteY73" fmla="*/ 184150 h 1130300"/>
                <a:gd name="connsiteX0" fmla="*/ 387350 w 1466841"/>
                <a:gd name="connsiteY0" fmla="*/ 0 h 1130300"/>
                <a:gd name="connsiteX1" fmla="*/ 336550 w 1466841"/>
                <a:gd name="connsiteY1" fmla="*/ 57150 h 1130300"/>
                <a:gd name="connsiteX2" fmla="*/ 330200 w 1466841"/>
                <a:gd name="connsiteY2" fmla="*/ 95250 h 1130300"/>
                <a:gd name="connsiteX3" fmla="*/ 304800 w 1466841"/>
                <a:gd name="connsiteY3" fmla="*/ 114300 h 1130300"/>
                <a:gd name="connsiteX4" fmla="*/ 273050 w 1466841"/>
                <a:gd name="connsiteY4" fmla="*/ 165100 h 1130300"/>
                <a:gd name="connsiteX5" fmla="*/ 241300 w 1466841"/>
                <a:gd name="connsiteY5" fmla="*/ 222250 h 1130300"/>
                <a:gd name="connsiteX6" fmla="*/ 241300 w 1466841"/>
                <a:gd name="connsiteY6" fmla="*/ 254000 h 1130300"/>
                <a:gd name="connsiteX7" fmla="*/ 241300 w 1466841"/>
                <a:gd name="connsiteY7" fmla="*/ 279400 h 1130300"/>
                <a:gd name="connsiteX8" fmla="*/ 260350 w 1466841"/>
                <a:gd name="connsiteY8" fmla="*/ 292100 h 1130300"/>
                <a:gd name="connsiteX9" fmla="*/ 279400 w 1466841"/>
                <a:gd name="connsiteY9" fmla="*/ 292100 h 1130300"/>
                <a:gd name="connsiteX10" fmla="*/ 285750 w 1466841"/>
                <a:gd name="connsiteY10" fmla="*/ 355600 h 1130300"/>
                <a:gd name="connsiteX11" fmla="*/ 285750 w 1466841"/>
                <a:gd name="connsiteY11" fmla="*/ 387350 h 1130300"/>
                <a:gd name="connsiteX12" fmla="*/ 285750 w 1466841"/>
                <a:gd name="connsiteY12" fmla="*/ 431800 h 1130300"/>
                <a:gd name="connsiteX13" fmla="*/ 266700 w 1466841"/>
                <a:gd name="connsiteY13" fmla="*/ 514350 h 1130300"/>
                <a:gd name="connsiteX14" fmla="*/ 247650 w 1466841"/>
                <a:gd name="connsiteY14" fmla="*/ 590550 h 1130300"/>
                <a:gd name="connsiteX15" fmla="*/ 234950 w 1466841"/>
                <a:gd name="connsiteY15" fmla="*/ 660400 h 1130300"/>
                <a:gd name="connsiteX16" fmla="*/ 222250 w 1466841"/>
                <a:gd name="connsiteY16" fmla="*/ 692150 h 1130300"/>
                <a:gd name="connsiteX17" fmla="*/ 158750 w 1466841"/>
                <a:gd name="connsiteY17" fmla="*/ 717550 h 1130300"/>
                <a:gd name="connsiteX18" fmla="*/ 120650 w 1466841"/>
                <a:gd name="connsiteY18" fmla="*/ 736600 h 1130300"/>
                <a:gd name="connsiteX19" fmla="*/ 101600 w 1466841"/>
                <a:gd name="connsiteY19" fmla="*/ 787400 h 1130300"/>
                <a:gd name="connsiteX20" fmla="*/ 57150 w 1466841"/>
                <a:gd name="connsiteY20" fmla="*/ 781050 h 1130300"/>
                <a:gd name="connsiteX21" fmla="*/ 38100 w 1466841"/>
                <a:gd name="connsiteY21" fmla="*/ 819150 h 1130300"/>
                <a:gd name="connsiteX22" fmla="*/ 0 w 1466841"/>
                <a:gd name="connsiteY22" fmla="*/ 882650 h 1130300"/>
                <a:gd name="connsiteX23" fmla="*/ 19050 w 1466841"/>
                <a:gd name="connsiteY23" fmla="*/ 927100 h 1130300"/>
                <a:gd name="connsiteX24" fmla="*/ 25400 w 1466841"/>
                <a:gd name="connsiteY24" fmla="*/ 952500 h 1130300"/>
                <a:gd name="connsiteX25" fmla="*/ 63500 w 1466841"/>
                <a:gd name="connsiteY25" fmla="*/ 977900 h 1130300"/>
                <a:gd name="connsiteX26" fmla="*/ 95250 w 1466841"/>
                <a:gd name="connsiteY26" fmla="*/ 977900 h 1130300"/>
                <a:gd name="connsiteX27" fmla="*/ 114300 w 1466841"/>
                <a:gd name="connsiteY27" fmla="*/ 1016000 h 1130300"/>
                <a:gd name="connsiteX28" fmla="*/ 120650 w 1466841"/>
                <a:gd name="connsiteY28" fmla="*/ 1035050 h 1130300"/>
                <a:gd name="connsiteX29" fmla="*/ 107950 w 1466841"/>
                <a:gd name="connsiteY29" fmla="*/ 1073150 h 1130300"/>
                <a:gd name="connsiteX30" fmla="*/ 107950 w 1466841"/>
                <a:gd name="connsiteY30" fmla="*/ 1085850 h 1130300"/>
                <a:gd name="connsiteX31" fmla="*/ 146050 w 1466841"/>
                <a:gd name="connsiteY31" fmla="*/ 1130300 h 1130300"/>
                <a:gd name="connsiteX32" fmla="*/ 158750 w 1466841"/>
                <a:gd name="connsiteY32" fmla="*/ 1130300 h 1130300"/>
                <a:gd name="connsiteX33" fmla="*/ 196850 w 1466841"/>
                <a:gd name="connsiteY33" fmla="*/ 1085850 h 1130300"/>
                <a:gd name="connsiteX34" fmla="*/ 228600 w 1466841"/>
                <a:gd name="connsiteY34" fmla="*/ 1060450 h 1130300"/>
                <a:gd name="connsiteX35" fmla="*/ 260350 w 1466841"/>
                <a:gd name="connsiteY35" fmla="*/ 1041400 h 1130300"/>
                <a:gd name="connsiteX36" fmla="*/ 285750 w 1466841"/>
                <a:gd name="connsiteY36" fmla="*/ 1028700 h 1130300"/>
                <a:gd name="connsiteX37" fmla="*/ 285750 w 1466841"/>
                <a:gd name="connsiteY37" fmla="*/ 996950 h 1130300"/>
                <a:gd name="connsiteX38" fmla="*/ 349250 w 1466841"/>
                <a:gd name="connsiteY38" fmla="*/ 984250 h 1130300"/>
                <a:gd name="connsiteX39" fmla="*/ 393700 w 1466841"/>
                <a:gd name="connsiteY39" fmla="*/ 927100 h 1130300"/>
                <a:gd name="connsiteX40" fmla="*/ 488950 w 1466841"/>
                <a:gd name="connsiteY40" fmla="*/ 914400 h 1130300"/>
                <a:gd name="connsiteX41" fmla="*/ 533399 w 1466841"/>
                <a:gd name="connsiteY41" fmla="*/ 889000 h 1130300"/>
                <a:gd name="connsiteX42" fmla="*/ 565148 w 1466841"/>
                <a:gd name="connsiteY42" fmla="*/ 825500 h 1130300"/>
                <a:gd name="connsiteX43" fmla="*/ 609597 w 1466841"/>
                <a:gd name="connsiteY43" fmla="*/ 793750 h 1130300"/>
                <a:gd name="connsiteX44" fmla="*/ 666747 w 1466841"/>
                <a:gd name="connsiteY44" fmla="*/ 787400 h 1130300"/>
                <a:gd name="connsiteX45" fmla="*/ 685797 w 1466841"/>
                <a:gd name="connsiteY45" fmla="*/ 742950 h 1130300"/>
                <a:gd name="connsiteX46" fmla="*/ 761996 w 1466841"/>
                <a:gd name="connsiteY46" fmla="*/ 768350 h 1130300"/>
                <a:gd name="connsiteX47" fmla="*/ 800095 w 1466841"/>
                <a:gd name="connsiteY47" fmla="*/ 762000 h 1130300"/>
                <a:gd name="connsiteX48" fmla="*/ 812795 w 1466841"/>
                <a:gd name="connsiteY48" fmla="*/ 711200 h 1130300"/>
                <a:gd name="connsiteX49" fmla="*/ 863595 w 1466841"/>
                <a:gd name="connsiteY49" fmla="*/ 692150 h 1130300"/>
                <a:gd name="connsiteX50" fmla="*/ 888995 w 1466841"/>
                <a:gd name="connsiteY50" fmla="*/ 730250 h 1130300"/>
                <a:gd name="connsiteX51" fmla="*/ 920744 w 1466841"/>
                <a:gd name="connsiteY51" fmla="*/ 736600 h 1130300"/>
                <a:gd name="connsiteX52" fmla="*/ 971543 w 1466841"/>
                <a:gd name="connsiteY52" fmla="*/ 723900 h 1130300"/>
                <a:gd name="connsiteX53" fmla="*/ 984243 w 1466841"/>
                <a:gd name="connsiteY53" fmla="*/ 660400 h 1130300"/>
                <a:gd name="connsiteX54" fmla="*/ 1003293 w 1466841"/>
                <a:gd name="connsiteY54" fmla="*/ 666750 h 1130300"/>
                <a:gd name="connsiteX55" fmla="*/ 1041393 w 1466841"/>
                <a:gd name="connsiteY55" fmla="*/ 673100 h 1130300"/>
                <a:gd name="connsiteX56" fmla="*/ 1111243 w 1466841"/>
                <a:gd name="connsiteY56" fmla="*/ 685800 h 1130300"/>
                <a:gd name="connsiteX57" fmla="*/ 1181093 w 1466841"/>
                <a:gd name="connsiteY57" fmla="*/ 673100 h 1130300"/>
                <a:gd name="connsiteX58" fmla="*/ 1225543 w 1466841"/>
                <a:gd name="connsiteY58" fmla="*/ 673100 h 1130300"/>
                <a:gd name="connsiteX59" fmla="*/ 1269992 w 1466841"/>
                <a:gd name="connsiteY59" fmla="*/ 666750 h 1130300"/>
                <a:gd name="connsiteX60" fmla="*/ 1282692 w 1466841"/>
                <a:gd name="connsiteY60" fmla="*/ 615950 h 1130300"/>
                <a:gd name="connsiteX61" fmla="*/ 1308092 w 1466841"/>
                <a:gd name="connsiteY61" fmla="*/ 577850 h 1130300"/>
                <a:gd name="connsiteX62" fmla="*/ 1339842 w 1466841"/>
                <a:gd name="connsiteY62" fmla="*/ 539750 h 1130300"/>
                <a:gd name="connsiteX63" fmla="*/ 1371592 w 1466841"/>
                <a:gd name="connsiteY63" fmla="*/ 533400 h 1130300"/>
                <a:gd name="connsiteX64" fmla="*/ 1428741 w 1466841"/>
                <a:gd name="connsiteY64" fmla="*/ 514350 h 1130300"/>
                <a:gd name="connsiteX65" fmla="*/ 1435091 w 1466841"/>
                <a:gd name="connsiteY65" fmla="*/ 469900 h 1130300"/>
                <a:gd name="connsiteX66" fmla="*/ 1447791 w 1466841"/>
                <a:gd name="connsiteY66" fmla="*/ 419100 h 1130300"/>
                <a:gd name="connsiteX67" fmla="*/ 1441441 w 1466841"/>
                <a:gd name="connsiteY67" fmla="*/ 361950 h 1130300"/>
                <a:gd name="connsiteX68" fmla="*/ 1403341 w 1466841"/>
                <a:gd name="connsiteY68" fmla="*/ 374650 h 1130300"/>
                <a:gd name="connsiteX69" fmla="*/ 1365241 w 1466841"/>
                <a:gd name="connsiteY69" fmla="*/ 374650 h 1130300"/>
                <a:gd name="connsiteX70" fmla="*/ 1333491 w 1466841"/>
                <a:gd name="connsiteY70" fmla="*/ 330200 h 1130300"/>
                <a:gd name="connsiteX71" fmla="*/ 1339841 w 1466841"/>
                <a:gd name="connsiteY71" fmla="*/ 285750 h 1130300"/>
                <a:gd name="connsiteX72" fmla="*/ 1403341 w 1466841"/>
                <a:gd name="connsiteY72" fmla="*/ 222250 h 1130300"/>
                <a:gd name="connsiteX73" fmla="*/ 1454141 w 1466841"/>
                <a:gd name="connsiteY73" fmla="*/ 184150 h 1130300"/>
                <a:gd name="connsiteX74" fmla="*/ 1466841 w 1466841"/>
                <a:gd name="connsiteY74" fmla="*/ 177800 h 1130300"/>
                <a:gd name="connsiteX0" fmla="*/ 387350 w 1457305"/>
                <a:gd name="connsiteY0" fmla="*/ 0 h 1130300"/>
                <a:gd name="connsiteX1" fmla="*/ 336550 w 1457305"/>
                <a:gd name="connsiteY1" fmla="*/ 57150 h 1130300"/>
                <a:gd name="connsiteX2" fmla="*/ 330200 w 1457305"/>
                <a:gd name="connsiteY2" fmla="*/ 95250 h 1130300"/>
                <a:gd name="connsiteX3" fmla="*/ 304800 w 1457305"/>
                <a:gd name="connsiteY3" fmla="*/ 114300 h 1130300"/>
                <a:gd name="connsiteX4" fmla="*/ 273050 w 1457305"/>
                <a:gd name="connsiteY4" fmla="*/ 165100 h 1130300"/>
                <a:gd name="connsiteX5" fmla="*/ 241300 w 1457305"/>
                <a:gd name="connsiteY5" fmla="*/ 222250 h 1130300"/>
                <a:gd name="connsiteX6" fmla="*/ 241300 w 1457305"/>
                <a:gd name="connsiteY6" fmla="*/ 254000 h 1130300"/>
                <a:gd name="connsiteX7" fmla="*/ 241300 w 1457305"/>
                <a:gd name="connsiteY7" fmla="*/ 279400 h 1130300"/>
                <a:gd name="connsiteX8" fmla="*/ 260350 w 1457305"/>
                <a:gd name="connsiteY8" fmla="*/ 292100 h 1130300"/>
                <a:gd name="connsiteX9" fmla="*/ 279400 w 1457305"/>
                <a:gd name="connsiteY9" fmla="*/ 292100 h 1130300"/>
                <a:gd name="connsiteX10" fmla="*/ 285750 w 1457305"/>
                <a:gd name="connsiteY10" fmla="*/ 355600 h 1130300"/>
                <a:gd name="connsiteX11" fmla="*/ 285750 w 1457305"/>
                <a:gd name="connsiteY11" fmla="*/ 387350 h 1130300"/>
                <a:gd name="connsiteX12" fmla="*/ 285750 w 1457305"/>
                <a:gd name="connsiteY12" fmla="*/ 431800 h 1130300"/>
                <a:gd name="connsiteX13" fmla="*/ 266700 w 1457305"/>
                <a:gd name="connsiteY13" fmla="*/ 514350 h 1130300"/>
                <a:gd name="connsiteX14" fmla="*/ 247650 w 1457305"/>
                <a:gd name="connsiteY14" fmla="*/ 590550 h 1130300"/>
                <a:gd name="connsiteX15" fmla="*/ 234950 w 1457305"/>
                <a:gd name="connsiteY15" fmla="*/ 660400 h 1130300"/>
                <a:gd name="connsiteX16" fmla="*/ 222250 w 1457305"/>
                <a:gd name="connsiteY16" fmla="*/ 692150 h 1130300"/>
                <a:gd name="connsiteX17" fmla="*/ 158750 w 1457305"/>
                <a:gd name="connsiteY17" fmla="*/ 717550 h 1130300"/>
                <a:gd name="connsiteX18" fmla="*/ 120650 w 1457305"/>
                <a:gd name="connsiteY18" fmla="*/ 736600 h 1130300"/>
                <a:gd name="connsiteX19" fmla="*/ 101600 w 1457305"/>
                <a:gd name="connsiteY19" fmla="*/ 787400 h 1130300"/>
                <a:gd name="connsiteX20" fmla="*/ 57150 w 1457305"/>
                <a:gd name="connsiteY20" fmla="*/ 781050 h 1130300"/>
                <a:gd name="connsiteX21" fmla="*/ 38100 w 1457305"/>
                <a:gd name="connsiteY21" fmla="*/ 819150 h 1130300"/>
                <a:gd name="connsiteX22" fmla="*/ 0 w 1457305"/>
                <a:gd name="connsiteY22" fmla="*/ 882650 h 1130300"/>
                <a:gd name="connsiteX23" fmla="*/ 19050 w 1457305"/>
                <a:gd name="connsiteY23" fmla="*/ 927100 h 1130300"/>
                <a:gd name="connsiteX24" fmla="*/ 25400 w 1457305"/>
                <a:gd name="connsiteY24" fmla="*/ 952500 h 1130300"/>
                <a:gd name="connsiteX25" fmla="*/ 63500 w 1457305"/>
                <a:gd name="connsiteY25" fmla="*/ 977900 h 1130300"/>
                <a:gd name="connsiteX26" fmla="*/ 95250 w 1457305"/>
                <a:gd name="connsiteY26" fmla="*/ 977900 h 1130300"/>
                <a:gd name="connsiteX27" fmla="*/ 114300 w 1457305"/>
                <a:gd name="connsiteY27" fmla="*/ 1016000 h 1130300"/>
                <a:gd name="connsiteX28" fmla="*/ 120650 w 1457305"/>
                <a:gd name="connsiteY28" fmla="*/ 1035050 h 1130300"/>
                <a:gd name="connsiteX29" fmla="*/ 107950 w 1457305"/>
                <a:gd name="connsiteY29" fmla="*/ 1073150 h 1130300"/>
                <a:gd name="connsiteX30" fmla="*/ 107950 w 1457305"/>
                <a:gd name="connsiteY30" fmla="*/ 1085850 h 1130300"/>
                <a:gd name="connsiteX31" fmla="*/ 146050 w 1457305"/>
                <a:gd name="connsiteY31" fmla="*/ 1130300 h 1130300"/>
                <a:gd name="connsiteX32" fmla="*/ 158750 w 1457305"/>
                <a:gd name="connsiteY32" fmla="*/ 1130300 h 1130300"/>
                <a:gd name="connsiteX33" fmla="*/ 196850 w 1457305"/>
                <a:gd name="connsiteY33" fmla="*/ 1085850 h 1130300"/>
                <a:gd name="connsiteX34" fmla="*/ 228600 w 1457305"/>
                <a:gd name="connsiteY34" fmla="*/ 1060450 h 1130300"/>
                <a:gd name="connsiteX35" fmla="*/ 260350 w 1457305"/>
                <a:gd name="connsiteY35" fmla="*/ 1041400 h 1130300"/>
                <a:gd name="connsiteX36" fmla="*/ 285750 w 1457305"/>
                <a:gd name="connsiteY36" fmla="*/ 1028700 h 1130300"/>
                <a:gd name="connsiteX37" fmla="*/ 285750 w 1457305"/>
                <a:gd name="connsiteY37" fmla="*/ 996950 h 1130300"/>
                <a:gd name="connsiteX38" fmla="*/ 349250 w 1457305"/>
                <a:gd name="connsiteY38" fmla="*/ 984250 h 1130300"/>
                <a:gd name="connsiteX39" fmla="*/ 393700 w 1457305"/>
                <a:gd name="connsiteY39" fmla="*/ 927100 h 1130300"/>
                <a:gd name="connsiteX40" fmla="*/ 488950 w 1457305"/>
                <a:gd name="connsiteY40" fmla="*/ 914400 h 1130300"/>
                <a:gd name="connsiteX41" fmla="*/ 533399 w 1457305"/>
                <a:gd name="connsiteY41" fmla="*/ 889000 h 1130300"/>
                <a:gd name="connsiteX42" fmla="*/ 565148 w 1457305"/>
                <a:gd name="connsiteY42" fmla="*/ 825500 h 1130300"/>
                <a:gd name="connsiteX43" fmla="*/ 609597 w 1457305"/>
                <a:gd name="connsiteY43" fmla="*/ 793750 h 1130300"/>
                <a:gd name="connsiteX44" fmla="*/ 666747 w 1457305"/>
                <a:gd name="connsiteY44" fmla="*/ 787400 h 1130300"/>
                <a:gd name="connsiteX45" fmla="*/ 685797 w 1457305"/>
                <a:gd name="connsiteY45" fmla="*/ 742950 h 1130300"/>
                <a:gd name="connsiteX46" fmla="*/ 761996 w 1457305"/>
                <a:gd name="connsiteY46" fmla="*/ 768350 h 1130300"/>
                <a:gd name="connsiteX47" fmla="*/ 800095 w 1457305"/>
                <a:gd name="connsiteY47" fmla="*/ 762000 h 1130300"/>
                <a:gd name="connsiteX48" fmla="*/ 812795 w 1457305"/>
                <a:gd name="connsiteY48" fmla="*/ 711200 h 1130300"/>
                <a:gd name="connsiteX49" fmla="*/ 863595 w 1457305"/>
                <a:gd name="connsiteY49" fmla="*/ 692150 h 1130300"/>
                <a:gd name="connsiteX50" fmla="*/ 888995 w 1457305"/>
                <a:gd name="connsiteY50" fmla="*/ 730250 h 1130300"/>
                <a:gd name="connsiteX51" fmla="*/ 920744 w 1457305"/>
                <a:gd name="connsiteY51" fmla="*/ 736600 h 1130300"/>
                <a:gd name="connsiteX52" fmla="*/ 971543 w 1457305"/>
                <a:gd name="connsiteY52" fmla="*/ 723900 h 1130300"/>
                <a:gd name="connsiteX53" fmla="*/ 984243 w 1457305"/>
                <a:gd name="connsiteY53" fmla="*/ 660400 h 1130300"/>
                <a:gd name="connsiteX54" fmla="*/ 1003293 w 1457305"/>
                <a:gd name="connsiteY54" fmla="*/ 666750 h 1130300"/>
                <a:gd name="connsiteX55" fmla="*/ 1041393 w 1457305"/>
                <a:gd name="connsiteY55" fmla="*/ 673100 h 1130300"/>
                <a:gd name="connsiteX56" fmla="*/ 1111243 w 1457305"/>
                <a:gd name="connsiteY56" fmla="*/ 685800 h 1130300"/>
                <a:gd name="connsiteX57" fmla="*/ 1181093 w 1457305"/>
                <a:gd name="connsiteY57" fmla="*/ 673100 h 1130300"/>
                <a:gd name="connsiteX58" fmla="*/ 1225543 w 1457305"/>
                <a:gd name="connsiteY58" fmla="*/ 673100 h 1130300"/>
                <a:gd name="connsiteX59" fmla="*/ 1269992 w 1457305"/>
                <a:gd name="connsiteY59" fmla="*/ 666750 h 1130300"/>
                <a:gd name="connsiteX60" fmla="*/ 1282692 w 1457305"/>
                <a:gd name="connsiteY60" fmla="*/ 615950 h 1130300"/>
                <a:gd name="connsiteX61" fmla="*/ 1308092 w 1457305"/>
                <a:gd name="connsiteY61" fmla="*/ 577850 h 1130300"/>
                <a:gd name="connsiteX62" fmla="*/ 1339842 w 1457305"/>
                <a:gd name="connsiteY62" fmla="*/ 539750 h 1130300"/>
                <a:gd name="connsiteX63" fmla="*/ 1371592 w 1457305"/>
                <a:gd name="connsiteY63" fmla="*/ 533400 h 1130300"/>
                <a:gd name="connsiteX64" fmla="*/ 1428741 w 1457305"/>
                <a:gd name="connsiteY64" fmla="*/ 514350 h 1130300"/>
                <a:gd name="connsiteX65" fmla="*/ 1435091 w 1457305"/>
                <a:gd name="connsiteY65" fmla="*/ 469900 h 1130300"/>
                <a:gd name="connsiteX66" fmla="*/ 1447791 w 1457305"/>
                <a:gd name="connsiteY66" fmla="*/ 419100 h 1130300"/>
                <a:gd name="connsiteX67" fmla="*/ 1441441 w 1457305"/>
                <a:gd name="connsiteY67" fmla="*/ 361950 h 1130300"/>
                <a:gd name="connsiteX68" fmla="*/ 1403341 w 1457305"/>
                <a:gd name="connsiteY68" fmla="*/ 374650 h 1130300"/>
                <a:gd name="connsiteX69" fmla="*/ 1365241 w 1457305"/>
                <a:gd name="connsiteY69" fmla="*/ 374650 h 1130300"/>
                <a:gd name="connsiteX70" fmla="*/ 1333491 w 1457305"/>
                <a:gd name="connsiteY70" fmla="*/ 330200 h 1130300"/>
                <a:gd name="connsiteX71" fmla="*/ 1339841 w 1457305"/>
                <a:gd name="connsiteY71" fmla="*/ 285750 h 1130300"/>
                <a:gd name="connsiteX72" fmla="*/ 1403341 w 1457305"/>
                <a:gd name="connsiteY72" fmla="*/ 222250 h 1130300"/>
                <a:gd name="connsiteX73" fmla="*/ 1454141 w 1457305"/>
                <a:gd name="connsiteY73" fmla="*/ 184150 h 1130300"/>
                <a:gd name="connsiteX74" fmla="*/ 1447791 w 1457305"/>
                <a:gd name="connsiteY74" fmla="*/ 146050 h 1130300"/>
                <a:gd name="connsiteX0" fmla="*/ 387350 w 1457305"/>
                <a:gd name="connsiteY0" fmla="*/ 0 h 1130300"/>
                <a:gd name="connsiteX1" fmla="*/ 336550 w 1457305"/>
                <a:gd name="connsiteY1" fmla="*/ 57150 h 1130300"/>
                <a:gd name="connsiteX2" fmla="*/ 330200 w 1457305"/>
                <a:gd name="connsiteY2" fmla="*/ 95250 h 1130300"/>
                <a:gd name="connsiteX3" fmla="*/ 304800 w 1457305"/>
                <a:gd name="connsiteY3" fmla="*/ 114300 h 1130300"/>
                <a:gd name="connsiteX4" fmla="*/ 273050 w 1457305"/>
                <a:gd name="connsiteY4" fmla="*/ 165100 h 1130300"/>
                <a:gd name="connsiteX5" fmla="*/ 241300 w 1457305"/>
                <a:gd name="connsiteY5" fmla="*/ 222250 h 1130300"/>
                <a:gd name="connsiteX6" fmla="*/ 241300 w 1457305"/>
                <a:gd name="connsiteY6" fmla="*/ 254000 h 1130300"/>
                <a:gd name="connsiteX7" fmla="*/ 241300 w 1457305"/>
                <a:gd name="connsiteY7" fmla="*/ 279400 h 1130300"/>
                <a:gd name="connsiteX8" fmla="*/ 260350 w 1457305"/>
                <a:gd name="connsiteY8" fmla="*/ 292100 h 1130300"/>
                <a:gd name="connsiteX9" fmla="*/ 279400 w 1457305"/>
                <a:gd name="connsiteY9" fmla="*/ 292100 h 1130300"/>
                <a:gd name="connsiteX10" fmla="*/ 285750 w 1457305"/>
                <a:gd name="connsiteY10" fmla="*/ 355600 h 1130300"/>
                <a:gd name="connsiteX11" fmla="*/ 285750 w 1457305"/>
                <a:gd name="connsiteY11" fmla="*/ 387350 h 1130300"/>
                <a:gd name="connsiteX12" fmla="*/ 285750 w 1457305"/>
                <a:gd name="connsiteY12" fmla="*/ 431800 h 1130300"/>
                <a:gd name="connsiteX13" fmla="*/ 266700 w 1457305"/>
                <a:gd name="connsiteY13" fmla="*/ 514350 h 1130300"/>
                <a:gd name="connsiteX14" fmla="*/ 247650 w 1457305"/>
                <a:gd name="connsiteY14" fmla="*/ 590550 h 1130300"/>
                <a:gd name="connsiteX15" fmla="*/ 234950 w 1457305"/>
                <a:gd name="connsiteY15" fmla="*/ 660400 h 1130300"/>
                <a:gd name="connsiteX16" fmla="*/ 222250 w 1457305"/>
                <a:gd name="connsiteY16" fmla="*/ 692150 h 1130300"/>
                <a:gd name="connsiteX17" fmla="*/ 158750 w 1457305"/>
                <a:gd name="connsiteY17" fmla="*/ 717550 h 1130300"/>
                <a:gd name="connsiteX18" fmla="*/ 120650 w 1457305"/>
                <a:gd name="connsiteY18" fmla="*/ 736600 h 1130300"/>
                <a:gd name="connsiteX19" fmla="*/ 101600 w 1457305"/>
                <a:gd name="connsiteY19" fmla="*/ 787400 h 1130300"/>
                <a:gd name="connsiteX20" fmla="*/ 57150 w 1457305"/>
                <a:gd name="connsiteY20" fmla="*/ 781050 h 1130300"/>
                <a:gd name="connsiteX21" fmla="*/ 38100 w 1457305"/>
                <a:gd name="connsiteY21" fmla="*/ 819150 h 1130300"/>
                <a:gd name="connsiteX22" fmla="*/ 0 w 1457305"/>
                <a:gd name="connsiteY22" fmla="*/ 882650 h 1130300"/>
                <a:gd name="connsiteX23" fmla="*/ 19050 w 1457305"/>
                <a:gd name="connsiteY23" fmla="*/ 927100 h 1130300"/>
                <a:gd name="connsiteX24" fmla="*/ 25400 w 1457305"/>
                <a:gd name="connsiteY24" fmla="*/ 952500 h 1130300"/>
                <a:gd name="connsiteX25" fmla="*/ 63500 w 1457305"/>
                <a:gd name="connsiteY25" fmla="*/ 977900 h 1130300"/>
                <a:gd name="connsiteX26" fmla="*/ 95250 w 1457305"/>
                <a:gd name="connsiteY26" fmla="*/ 977900 h 1130300"/>
                <a:gd name="connsiteX27" fmla="*/ 114300 w 1457305"/>
                <a:gd name="connsiteY27" fmla="*/ 1016000 h 1130300"/>
                <a:gd name="connsiteX28" fmla="*/ 120650 w 1457305"/>
                <a:gd name="connsiteY28" fmla="*/ 1035050 h 1130300"/>
                <a:gd name="connsiteX29" fmla="*/ 107950 w 1457305"/>
                <a:gd name="connsiteY29" fmla="*/ 1073150 h 1130300"/>
                <a:gd name="connsiteX30" fmla="*/ 107950 w 1457305"/>
                <a:gd name="connsiteY30" fmla="*/ 1085850 h 1130300"/>
                <a:gd name="connsiteX31" fmla="*/ 146050 w 1457305"/>
                <a:gd name="connsiteY31" fmla="*/ 1130300 h 1130300"/>
                <a:gd name="connsiteX32" fmla="*/ 158750 w 1457305"/>
                <a:gd name="connsiteY32" fmla="*/ 1130300 h 1130300"/>
                <a:gd name="connsiteX33" fmla="*/ 196850 w 1457305"/>
                <a:gd name="connsiteY33" fmla="*/ 1085850 h 1130300"/>
                <a:gd name="connsiteX34" fmla="*/ 228600 w 1457305"/>
                <a:gd name="connsiteY34" fmla="*/ 1060450 h 1130300"/>
                <a:gd name="connsiteX35" fmla="*/ 260350 w 1457305"/>
                <a:gd name="connsiteY35" fmla="*/ 1041400 h 1130300"/>
                <a:gd name="connsiteX36" fmla="*/ 285750 w 1457305"/>
                <a:gd name="connsiteY36" fmla="*/ 1028700 h 1130300"/>
                <a:gd name="connsiteX37" fmla="*/ 285750 w 1457305"/>
                <a:gd name="connsiteY37" fmla="*/ 996950 h 1130300"/>
                <a:gd name="connsiteX38" fmla="*/ 349250 w 1457305"/>
                <a:gd name="connsiteY38" fmla="*/ 984250 h 1130300"/>
                <a:gd name="connsiteX39" fmla="*/ 393700 w 1457305"/>
                <a:gd name="connsiteY39" fmla="*/ 927100 h 1130300"/>
                <a:gd name="connsiteX40" fmla="*/ 488950 w 1457305"/>
                <a:gd name="connsiteY40" fmla="*/ 914400 h 1130300"/>
                <a:gd name="connsiteX41" fmla="*/ 533399 w 1457305"/>
                <a:gd name="connsiteY41" fmla="*/ 889000 h 1130300"/>
                <a:gd name="connsiteX42" fmla="*/ 565148 w 1457305"/>
                <a:gd name="connsiteY42" fmla="*/ 825500 h 1130300"/>
                <a:gd name="connsiteX43" fmla="*/ 609597 w 1457305"/>
                <a:gd name="connsiteY43" fmla="*/ 793750 h 1130300"/>
                <a:gd name="connsiteX44" fmla="*/ 666747 w 1457305"/>
                <a:gd name="connsiteY44" fmla="*/ 787400 h 1130300"/>
                <a:gd name="connsiteX45" fmla="*/ 685797 w 1457305"/>
                <a:gd name="connsiteY45" fmla="*/ 742950 h 1130300"/>
                <a:gd name="connsiteX46" fmla="*/ 761996 w 1457305"/>
                <a:gd name="connsiteY46" fmla="*/ 768350 h 1130300"/>
                <a:gd name="connsiteX47" fmla="*/ 800095 w 1457305"/>
                <a:gd name="connsiteY47" fmla="*/ 762000 h 1130300"/>
                <a:gd name="connsiteX48" fmla="*/ 812795 w 1457305"/>
                <a:gd name="connsiteY48" fmla="*/ 711200 h 1130300"/>
                <a:gd name="connsiteX49" fmla="*/ 863595 w 1457305"/>
                <a:gd name="connsiteY49" fmla="*/ 692150 h 1130300"/>
                <a:gd name="connsiteX50" fmla="*/ 888995 w 1457305"/>
                <a:gd name="connsiteY50" fmla="*/ 730250 h 1130300"/>
                <a:gd name="connsiteX51" fmla="*/ 920744 w 1457305"/>
                <a:gd name="connsiteY51" fmla="*/ 736600 h 1130300"/>
                <a:gd name="connsiteX52" fmla="*/ 971543 w 1457305"/>
                <a:gd name="connsiteY52" fmla="*/ 723900 h 1130300"/>
                <a:gd name="connsiteX53" fmla="*/ 984243 w 1457305"/>
                <a:gd name="connsiteY53" fmla="*/ 660400 h 1130300"/>
                <a:gd name="connsiteX54" fmla="*/ 1003293 w 1457305"/>
                <a:gd name="connsiteY54" fmla="*/ 666750 h 1130300"/>
                <a:gd name="connsiteX55" fmla="*/ 1041393 w 1457305"/>
                <a:gd name="connsiteY55" fmla="*/ 673100 h 1130300"/>
                <a:gd name="connsiteX56" fmla="*/ 1111243 w 1457305"/>
                <a:gd name="connsiteY56" fmla="*/ 685800 h 1130300"/>
                <a:gd name="connsiteX57" fmla="*/ 1181093 w 1457305"/>
                <a:gd name="connsiteY57" fmla="*/ 673100 h 1130300"/>
                <a:gd name="connsiteX58" fmla="*/ 1225543 w 1457305"/>
                <a:gd name="connsiteY58" fmla="*/ 673100 h 1130300"/>
                <a:gd name="connsiteX59" fmla="*/ 1269992 w 1457305"/>
                <a:gd name="connsiteY59" fmla="*/ 666750 h 1130300"/>
                <a:gd name="connsiteX60" fmla="*/ 1282692 w 1457305"/>
                <a:gd name="connsiteY60" fmla="*/ 615950 h 1130300"/>
                <a:gd name="connsiteX61" fmla="*/ 1308092 w 1457305"/>
                <a:gd name="connsiteY61" fmla="*/ 577850 h 1130300"/>
                <a:gd name="connsiteX62" fmla="*/ 1339842 w 1457305"/>
                <a:gd name="connsiteY62" fmla="*/ 539750 h 1130300"/>
                <a:gd name="connsiteX63" fmla="*/ 1371592 w 1457305"/>
                <a:gd name="connsiteY63" fmla="*/ 533400 h 1130300"/>
                <a:gd name="connsiteX64" fmla="*/ 1428741 w 1457305"/>
                <a:gd name="connsiteY64" fmla="*/ 514350 h 1130300"/>
                <a:gd name="connsiteX65" fmla="*/ 1435091 w 1457305"/>
                <a:gd name="connsiteY65" fmla="*/ 469900 h 1130300"/>
                <a:gd name="connsiteX66" fmla="*/ 1447791 w 1457305"/>
                <a:gd name="connsiteY66" fmla="*/ 419100 h 1130300"/>
                <a:gd name="connsiteX67" fmla="*/ 1441441 w 1457305"/>
                <a:gd name="connsiteY67" fmla="*/ 361950 h 1130300"/>
                <a:gd name="connsiteX68" fmla="*/ 1403341 w 1457305"/>
                <a:gd name="connsiteY68" fmla="*/ 374650 h 1130300"/>
                <a:gd name="connsiteX69" fmla="*/ 1365241 w 1457305"/>
                <a:gd name="connsiteY69" fmla="*/ 374650 h 1130300"/>
                <a:gd name="connsiteX70" fmla="*/ 1333491 w 1457305"/>
                <a:gd name="connsiteY70" fmla="*/ 330200 h 1130300"/>
                <a:gd name="connsiteX71" fmla="*/ 1339841 w 1457305"/>
                <a:gd name="connsiteY71" fmla="*/ 285750 h 1130300"/>
                <a:gd name="connsiteX72" fmla="*/ 1403341 w 1457305"/>
                <a:gd name="connsiteY72" fmla="*/ 222250 h 1130300"/>
                <a:gd name="connsiteX73" fmla="*/ 1454141 w 1457305"/>
                <a:gd name="connsiteY73" fmla="*/ 184150 h 1130300"/>
                <a:gd name="connsiteX74" fmla="*/ 1447791 w 1457305"/>
                <a:gd name="connsiteY74" fmla="*/ 146050 h 1130300"/>
                <a:gd name="connsiteX75" fmla="*/ 1454141 w 1457305"/>
                <a:gd name="connsiteY75" fmla="*/ 133350 h 1130300"/>
                <a:gd name="connsiteX0" fmla="*/ 387350 w 1485891"/>
                <a:gd name="connsiteY0" fmla="*/ 0 h 1130300"/>
                <a:gd name="connsiteX1" fmla="*/ 336550 w 1485891"/>
                <a:gd name="connsiteY1" fmla="*/ 57150 h 1130300"/>
                <a:gd name="connsiteX2" fmla="*/ 330200 w 1485891"/>
                <a:gd name="connsiteY2" fmla="*/ 95250 h 1130300"/>
                <a:gd name="connsiteX3" fmla="*/ 304800 w 1485891"/>
                <a:gd name="connsiteY3" fmla="*/ 114300 h 1130300"/>
                <a:gd name="connsiteX4" fmla="*/ 273050 w 1485891"/>
                <a:gd name="connsiteY4" fmla="*/ 165100 h 1130300"/>
                <a:gd name="connsiteX5" fmla="*/ 241300 w 1485891"/>
                <a:gd name="connsiteY5" fmla="*/ 222250 h 1130300"/>
                <a:gd name="connsiteX6" fmla="*/ 241300 w 1485891"/>
                <a:gd name="connsiteY6" fmla="*/ 254000 h 1130300"/>
                <a:gd name="connsiteX7" fmla="*/ 241300 w 1485891"/>
                <a:gd name="connsiteY7" fmla="*/ 279400 h 1130300"/>
                <a:gd name="connsiteX8" fmla="*/ 260350 w 1485891"/>
                <a:gd name="connsiteY8" fmla="*/ 292100 h 1130300"/>
                <a:gd name="connsiteX9" fmla="*/ 279400 w 1485891"/>
                <a:gd name="connsiteY9" fmla="*/ 292100 h 1130300"/>
                <a:gd name="connsiteX10" fmla="*/ 285750 w 1485891"/>
                <a:gd name="connsiteY10" fmla="*/ 355600 h 1130300"/>
                <a:gd name="connsiteX11" fmla="*/ 285750 w 1485891"/>
                <a:gd name="connsiteY11" fmla="*/ 387350 h 1130300"/>
                <a:gd name="connsiteX12" fmla="*/ 285750 w 1485891"/>
                <a:gd name="connsiteY12" fmla="*/ 431800 h 1130300"/>
                <a:gd name="connsiteX13" fmla="*/ 266700 w 1485891"/>
                <a:gd name="connsiteY13" fmla="*/ 514350 h 1130300"/>
                <a:gd name="connsiteX14" fmla="*/ 247650 w 1485891"/>
                <a:gd name="connsiteY14" fmla="*/ 590550 h 1130300"/>
                <a:gd name="connsiteX15" fmla="*/ 234950 w 1485891"/>
                <a:gd name="connsiteY15" fmla="*/ 660400 h 1130300"/>
                <a:gd name="connsiteX16" fmla="*/ 222250 w 1485891"/>
                <a:gd name="connsiteY16" fmla="*/ 692150 h 1130300"/>
                <a:gd name="connsiteX17" fmla="*/ 158750 w 1485891"/>
                <a:gd name="connsiteY17" fmla="*/ 717550 h 1130300"/>
                <a:gd name="connsiteX18" fmla="*/ 120650 w 1485891"/>
                <a:gd name="connsiteY18" fmla="*/ 736600 h 1130300"/>
                <a:gd name="connsiteX19" fmla="*/ 101600 w 1485891"/>
                <a:gd name="connsiteY19" fmla="*/ 787400 h 1130300"/>
                <a:gd name="connsiteX20" fmla="*/ 57150 w 1485891"/>
                <a:gd name="connsiteY20" fmla="*/ 781050 h 1130300"/>
                <a:gd name="connsiteX21" fmla="*/ 38100 w 1485891"/>
                <a:gd name="connsiteY21" fmla="*/ 819150 h 1130300"/>
                <a:gd name="connsiteX22" fmla="*/ 0 w 1485891"/>
                <a:gd name="connsiteY22" fmla="*/ 882650 h 1130300"/>
                <a:gd name="connsiteX23" fmla="*/ 19050 w 1485891"/>
                <a:gd name="connsiteY23" fmla="*/ 927100 h 1130300"/>
                <a:gd name="connsiteX24" fmla="*/ 25400 w 1485891"/>
                <a:gd name="connsiteY24" fmla="*/ 952500 h 1130300"/>
                <a:gd name="connsiteX25" fmla="*/ 63500 w 1485891"/>
                <a:gd name="connsiteY25" fmla="*/ 977900 h 1130300"/>
                <a:gd name="connsiteX26" fmla="*/ 95250 w 1485891"/>
                <a:gd name="connsiteY26" fmla="*/ 977900 h 1130300"/>
                <a:gd name="connsiteX27" fmla="*/ 114300 w 1485891"/>
                <a:gd name="connsiteY27" fmla="*/ 1016000 h 1130300"/>
                <a:gd name="connsiteX28" fmla="*/ 120650 w 1485891"/>
                <a:gd name="connsiteY28" fmla="*/ 1035050 h 1130300"/>
                <a:gd name="connsiteX29" fmla="*/ 107950 w 1485891"/>
                <a:gd name="connsiteY29" fmla="*/ 1073150 h 1130300"/>
                <a:gd name="connsiteX30" fmla="*/ 107950 w 1485891"/>
                <a:gd name="connsiteY30" fmla="*/ 1085850 h 1130300"/>
                <a:gd name="connsiteX31" fmla="*/ 146050 w 1485891"/>
                <a:gd name="connsiteY31" fmla="*/ 1130300 h 1130300"/>
                <a:gd name="connsiteX32" fmla="*/ 158750 w 1485891"/>
                <a:gd name="connsiteY32" fmla="*/ 1130300 h 1130300"/>
                <a:gd name="connsiteX33" fmla="*/ 196850 w 1485891"/>
                <a:gd name="connsiteY33" fmla="*/ 1085850 h 1130300"/>
                <a:gd name="connsiteX34" fmla="*/ 228600 w 1485891"/>
                <a:gd name="connsiteY34" fmla="*/ 1060450 h 1130300"/>
                <a:gd name="connsiteX35" fmla="*/ 260350 w 1485891"/>
                <a:gd name="connsiteY35" fmla="*/ 1041400 h 1130300"/>
                <a:gd name="connsiteX36" fmla="*/ 285750 w 1485891"/>
                <a:gd name="connsiteY36" fmla="*/ 1028700 h 1130300"/>
                <a:gd name="connsiteX37" fmla="*/ 285750 w 1485891"/>
                <a:gd name="connsiteY37" fmla="*/ 996950 h 1130300"/>
                <a:gd name="connsiteX38" fmla="*/ 349250 w 1485891"/>
                <a:gd name="connsiteY38" fmla="*/ 984250 h 1130300"/>
                <a:gd name="connsiteX39" fmla="*/ 393700 w 1485891"/>
                <a:gd name="connsiteY39" fmla="*/ 927100 h 1130300"/>
                <a:gd name="connsiteX40" fmla="*/ 488950 w 1485891"/>
                <a:gd name="connsiteY40" fmla="*/ 914400 h 1130300"/>
                <a:gd name="connsiteX41" fmla="*/ 533399 w 1485891"/>
                <a:gd name="connsiteY41" fmla="*/ 889000 h 1130300"/>
                <a:gd name="connsiteX42" fmla="*/ 565148 w 1485891"/>
                <a:gd name="connsiteY42" fmla="*/ 825500 h 1130300"/>
                <a:gd name="connsiteX43" fmla="*/ 609597 w 1485891"/>
                <a:gd name="connsiteY43" fmla="*/ 793750 h 1130300"/>
                <a:gd name="connsiteX44" fmla="*/ 666747 w 1485891"/>
                <a:gd name="connsiteY44" fmla="*/ 787400 h 1130300"/>
                <a:gd name="connsiteX45" fmla="*/ 685797 w 1485891"/>
                <a:gd name="connsiteY45" fmla="*/ 742950 h 1130300"/>
                <a:gd name="connsiteX46" fmla="*/ 761996 w 1485891"/>
                <a:gd name="connsiteY46" fmla="*/ 768350 h 1130300"/>
                <a:gd name="connsiteX47" fmla="*/ 800095 w 1485891"/>
                <a:gd name="connsiteY47" fmla="*/ 762000 h 1130300"/>
                <a:gd name="connsiteX48" fmla="*/ 812795 w 1485891"/>
                <a:gd name="connsiteY48" fmla="*/ 711200 h 1130300"/>
                <a:gd name="connsiteX49" fmla="*/ 863595 w 1485891"/>
                <a:gd name="connsiteY49" fmla="*/ 692150 h 1130300"/>
                <a:gd name="connsiteX50" fmla="*/ 888995 w 1485891"/>
                <a:gd name="connsiteY50" fmla="*/ 730250 h 1130300"/>
                <a:gd name="connsiteX51" fmla="*/ 920744 w 1485891"/>
                <a:gd name="connsiteY51" fmla="*/ 736600 h 1130300"/>
                <a:gd name="connsiteX52" fmla="*/ 971543 w 1485891"/>
                <a:gd name="connsiteY52" fmla="*/ 723900 h 1130300"/>
                <a:gd name="connsiteX53" fmla="*/ 984243 w 1485891"/>
                <a:gd name="connsiteY53" fmla="*/ 660400 h 1130300"/>
                <a:gd name="connsiteX54" fmla="*/ 1003293 w 1485891"/>
                <a:gd name="connsiteY54" fmla="*/ 666750 h 1130300"/>
                <a:gd name="connsiteX55" fmla="*/ 1041393 w 1485891"/>
                <a:gd name="connsiteY55" fmla="*/ 673100 h 1130300"/>
                <a:gd name="connsiteX56" fmla="*/ 1111243 w 1485891"/>
                <a:gd name="connsiteY56" fmla="*/ 685800 h 1130300"/>
                <a:gd name="connsiteX57" fmla="*/ 1181093 w 1485891"/>
                <a:gd name="connsiteY57" fmla="*/ 673100 h 1130300"/>
                <a:gd name="connsiteX58" fmla="*/ 1225543 w 1485891"/>
                <a:gd name="connsiteY58" fmla="*/ 673100 h 1130300"/>
                <a:gd name="connsiteX59" fmla="*/ 1269992 w 1485891"/>
                <a:gd name="connsiteY59" fmla="*/ 666750 h 1130300"/>
                <a:gd name="connsiteX60" fmla="*/ 1282692 w 1485891"/>
                <a:gd name="connsiteY60" fmla="*/ 615950 h 1130300"/>
                <a:gd name="connsiteX61" fmla="*/ 1308092 w 1485891"/>
                <a:gd name="connsiteY61" fmla="*/ 577850 h 1130300"/>
                <a:gd name="connsiteX62" fmla="*/ 1339842 w 1485891"/>
                <a:gd name="connsiteY62" fmla="*/ 539750 h 1130300"/>
                <a:gd name="connsiteX63" fmla="*/ 1371592 w 1485891"/>
                <a:gd name="connsiteY63" fmla="*/ 533400 h 1130300"/>
                <a:gd name="connsiteX64" fmla="*/ 1428741 w 1485891"/>
                <a:gd name="connsiteY64" fmla="*/ 514350 h 1130300"/>
                <a:gd name="connsiteX65" fmla="*/ 1435091 w 1485891"/>
                <a:gd name="connsiteY65" fmla="*/ 469900 h 1130300"/>
                <a:gd name="connsiteX66" fmla="*/ 1447791 w 1485891"/>
                <a:gd name="connsiteY66" fmla="*/ 419100 h 1130300"/>
                <a:gd name="connsiteX67" fmla="*/ 1441441 w 1485891"/>
                <a:gd name="connsiteY67" fmla="*/ 361950 h 1130300"/>
                <a:gd name="connsiteX68" fmla="*/ 1403341 w 1485891"/>
                <a:gd name="connsiteY68" fmla="*/ 374650 h 1130300"/>
                <a:gd name="connsiteX69" fmla="*/ 1365241 w 1485891"/>
                <a:gd name="connsiteY69" fmla="*/ 374650 h 1130300"/>
                <a:gd name="connsiteX70" fmla="*/ 1333491 w 1485891"/>
                <a:gd name="connsiteY70" fmla="*/ 330200 h 1130300"/>
                <a:gd name="connsiteX71" fmla="*/ 1339841 w 1485891"/>
                <a:gd name="connsiteY71" fmla="*/ 285750 h 1130300"/>
                <a:gd name="connsiteX72" fmla="*/ 1403341 w 1485891"/>
                <a:gd name="connsiteY72" fmla="*/ 222250 h 1130300"/>
                <a:gd name="connsiteX73" fmla="*/ 1454141 w 1485891"/>
                <a:gd name="connsiteY73" fmla="*/ 184150 h 1130300"/>
                <a:gd name="connsiteX74" fmla="*/ 1447791 w 1485891"/>
                <a:gd name="connsiteY74" fmla="*/ 146050 h 1130300"/>
                <a:gd name="connsiteX75" fmla="*/ 1485891 w 1485891"/>
                <a:gd name="connsiteY75" fmla="*/ 76200 h 1130300"/>
                <a:gd name="connsiteX0" fmla="*/ 387350 w 1488713"/>
                <a:gd name="connsiteY0" fmla="*/ 0 h 1130300"/>
                <a:gd name="connsiteX1" fmla="*/ 336550 w 1488713"/>
                <a:gd name="connsiteY1" fmla="*/ 57150 h 1130300"/>
                <a:gd name="connsiteX2" fmla="*/ 330200 w 1488713"/>
                <a:gd name="connsiteY2" fmla="*/ 95250 h 1130300"/>
                <a:gd name="connsiteX3" fmla="*/ 304800 w 1488713"/>
                <a:gd name="connsiteY3" fmla="*/ 114300 h 1130300"/>
                <a:gd name="connsiteX4" fmla="*/ 273050 w 1488713"/>
                <a:gd name="connsiteY4" fmla="*/ 165100 h 1130300"/>
                <a:gd name="connsiteX5" fmla="*/ 241300 w 1488713"/>
                <a:gd name="connsiteY5" fmla="*/ 222250 h 1130300"/>
                <a:gd name="connsiteX6" fmla="*/ 241300 w 1488713"/>
                <a:gd name="connsiteY6" fmla="*/ 254000 h 1130300"/>
                <a:gd name="connsiteX7" fmla="*/ 241300 w 1488713"/>
                <a:gd name="connsiteY7" fmla="*/ 279400 h 1130300"/>
                <a:gd name="connsiteX8" fmla="*/ 260350 w 1488713"/>
                <a:gd name="connsiteY8" fmla="*/ 292100 h 1130300"/>
                <a:gd name="connsiteX9" fmla="*/ 279400 w 1488713"/>
                <a:gd name="connsiteY9" fmla="*/ 292100 h 1130300"/>
                <a:gd name="connsiteX10" fmla="*/ 285750 w 1488713"/>
                <a:gd name="connsiteY10" fmla="*/ 355600 h 1130300"/>
                <a:gd name="connsiteX11" fmla="*/ 285750 w 1488713"/>
                <a:gd name="connsiteY11" fmla="*/ 387350 h 1130300"/>
                <a:gd name="connsiteX12" fmla="*/ 285750 w 1488713"/>
                <a:gd name="connsiteY12" fmla="*/ 431800 h 1130300"/>
                <a:gd name="connsiteX13" fmla="*/ 266700 w 1488713"/>
                <a:gd name="connsiteY13" fmla="*/ 514350 h 1130300"/>
                <a:gd name="connsiteX14" fmla="*/ 247650 w 1488713"/>
                <a:gd name="connsiteY14" fmla="*/ 590550 h 1130300"/>
                <a:gd name="connsiteX15" fmla="*/ 234950 w 1488713"/>
                <a:gd name="connsiteY15" fmla="*/ 660400 h 1130300"/>
                <a:gd name="connsiteX16" fmla="*/ 222250 w 1488713"/>
                <a:gd name="connsiteY16" fmla="*/ 692150 h 1130300"/>
                <a:gd name="connsiteX17" fmla="*/ 158750 w 1488713"/>
                <a:gd name="connsiteY17" fmla="*/ 717550 h 1130300"/>
                <a:gd name="connsiteX18" fmla="*/ 120650 w 1488713"/>
                <a:gd name="connsiteY18" fmla="*/ 736600 h 1130300"/>
                <a:gd name="connsiteX19" fmla="*/ 101600 w 1488713"/>
                <a:gd name="connsiteY19" fmla="*/ 787400 h 1130300"/>
                <a:gd name="connsiteX20" fmla="*/ 57150 w 1488713"/>
                <a:gd name="connsiteY20" fmla="*/ 781050 h 1130300"/>
                <a:gd name="connsiteX21" fmla="*/ 38100 w 1488713"/>
                <a:gd name="connsiteY21" fmla="*/ 819150 h 1130300"/>
                <a:gd name="connsiteX22" fmla="*/ 0 w 1488713"/>
                <a:gd name="connsiteY22" fmla="*/ 882650 h 1130300"/>
                <a:gd name="connsiteX23" fmla="*/ 19050 w 1488713"/>
                <a:gd name="connsiteY23" fmla="*/ 927100 h 1130300"/>
                <a:gd name="connsiteX24" fmla="*/ 25400 w 1488713"/>
                <a:gd name="connsiteY24" fmla="*/ 952500 h 1130300"/>
                <a:gd name="connsiteX25" fmla="*/ 63500 w 1488713"/>
                <a:gd name="connsiteY25" fmla="*/ 977900 h 1130300"/>
                <a:gd name="connsiteX26" fmla="*/ 95250 w 1488713"/>
                <a:gd name="connsiteY26" fmla="*/ 977900 h 1130300"/>
                <a:gd name="connsiteX27" fmla="*/ 114300 w 1488713"/>
                <a:gd name="connsiteY27" fmla="*/ 1016000 h 1130300"/>
                <a:gd name="connsiteX28" fmla="*/ 120650 w 1488713"/>
                <a:gd name="connsiteY28" fmla="*/ 1035050 h 1130300"/>
                <a:gd name="connsiteX29" fmla="*/ 107950 w 1488713"/>
                <a:gd name="connsiteY29" fmla="*/ 1073150 h 1130300"/>
                <a:gd name="connsiteX30" fmla="*/ 107950 w 1488713"/>
                <a:gd name="connsiteY30" fmla="*/ 1085850 h 1130300"/>
                <a:gd name="connsiteX31" fmla="*/ 146050 w 1488713"/>
                <a:gd name="connsiteY31" fmla="*/ 1130300 h 1130300"/>
                <a:gd name="connsiteX32" fmla="*/ 158750 w 1488713"/>
                <a:gd name="connsiteY32" fmla="*/ 1130300 h 1130300"/>
                <a:gd name="connsiteX33" fmla="*/ 196850 w 1488713"/>
                <a:gd name="connsiteY33" fmla="*/ 1085850 h 1130300"/>
                <a:gd name="connsiteX34" fmla="*/ 228600 w 1488713"/>
                <a:gd name="connsiteY34" fmla="*/ 1060450 h 1130300"/>
                <a:gd name="connsiteX35" fmla="*/ 260350 w 1488713"/>
                <a:gd name="connsiteY35" fmla="*/ 1041400 h 1130300"/>
                <a:gd name="connsiteX36" fmla="*/ 285750 w 1488713"/>
                <a:gd name="connsiteY36" fmla="*/ 1028700 h 1130300"/>
                <a:gd name="connsiteX37" fmla="*/ 285750 w 1488713"/>
                <a:gd name="connsiteY37" fmla="*/ 996950 h 1130300"/>
                <a:gd name="connsiteX38" fmla="*/ 349250 w 1488713"/>
                <a:gd name="connsiteY38" fmla="*/ 984250 h 1130300"/>
                <a:gd name="connsiteX39" fmla="*/ 393700 w 1488713"/>
                <a:gd name="connsiteY39" fmla="*/ 927100 h 1130300"/>
                <a:gd name="connsiteX40" fmla="*/ 488950 w 1488713"/>
                <a:gd name="connsiteY40" fmla="*/ 914400 h 1130300"/>
                <a:gd name="connsiteX41" fmla="*/ 533399 w 1488713"/>
                <a:gd name="connsiteY41" fmla="*/ 889000 h 1130300"/>
                <a:gd name="connsiteX42" fmla="*/ 565148 w 1488713"/>
                <a:gd name="connsiteY42" fmla="*/ 825500 h 1130300"/>
                <a:gd name="connsiteX43" fmla="*/ 609597 w 1488713"/>
                <a:gd name="connsiteY43" fmla="*/ 793750 h 1130300"/>
                <a:gd name="connsiteX44" fmla="*/ 666747 w 1488713"/>
                <a:gd name="connsiteY44" fmla="*/ 787400 h 1130300"/>
                <a:gd name="connsiteX45" fmla="*/ 685797 w 1488713"/>
                <a:gd name="connsiteY45" fmla="*/ 742950 h 1130300"/>
                <a:gd name="connsiteX46" fmla="*/ 761996 w 1488713"/>
                <a:gd name="connsiteY46" fmla="*/ 768350 h 1130300"/>
                <a:gd name="connsiteX47" fmla="*/ 800095 w 1488713"/>
                <a:gd name="connsiteY47" fmla="*/ 762000 h 1130300"/>
                <a:gd name="connsiteX48" fmla="*/ 812795 w 1488713"/>
                <a:gd name="connsiteY48" fmla="*/ 711200 h 1130300"/>
                <a:gd name="connsiteX49" fmla="*/ 863595 w 1488713"/>
                <a:gd name="connsiteY49" fmla="*/ 692150 h 1130300"/>
                <a:gd name="connsiteX50" fmla="*/ 888995 w 1488713"/>
                <a:gd name="connsiteY50" fmla="*/ 730250 h 1130300"/>
                <a:gd name="connsiteX51" fmla="*/ 920744 w 1488713"/>
                <a:gd name="connsiteY51" fmla="*/ 736600 h 1130300"/>
                <a:gd name="connsiteX52" fmla="*/ 971543 w 1488713"/>
                <a:gd name="connsiteY52" fmla="*/ 723900 h 1130300"/>
                <a:gd name="connsiteX53" fmla="*/ 984243 w 1488713"/>
                <a:gd name="connsiteY53" fmla="*/ 660400 h 1130300"/>
                <a:gd name="connsiteX54" fmla="*/ 1003293 w 1488713"/>
                <a:gd name="connsiteY54" fmla="*/ 666750 h 1130300"/>
                <a:gd name="connsiteX55" fmla="*/ 1041393 w 1488713"/>
                <a:gd name="connsiteY55" fmla="*/ 673100 h 1130300"/>
                <a:gd name="connsiteX56" fmla="*/ 1111243 w 1488713"/>
                <a:gd name="connsiteY56" fmla="*/ 685800 h 1130300"/>
                <a:gd name="connsiteX57" fmla="*/ 1181093 w 1488713"/>
                <a:gd name="connsiteY57" fmla="*/ 673100 h 1130300"/>
                <a:gd name="connsiteX58" fmla="*/ 1225543 w 1488713"/>
                <a:gd name="connsiteY58" fmla="*/ 673100 h 1130300"/>
                <a:gd name="connsiteX59" fmla="*/ 1269992 w 1488713"/>
                <a:gd name="connsiteY59" fmla="*/ 666750 h 1130300"/>
                <a:gd name="connsiteX60" fmla="*/ 1282692 w 1488713"/>
                <a:gd name="connsiteY60" fmla="*/ 615950 h 1130300"/>
                <a:gd name="connsiteX61" fmla="*/ 1308092 w 1488713"/>
                <a:gd name="connsiteY61" fmla="*/ 577850 h 1130300"/>
                <a:gd name="connsiteX62" fmla="*/ 1339842 w 1488713"/>
                <a:gd name="connsiteY62" fmla="*/ 539750 h 1130300"/>
                <a:gd name="connsiteX63" fmla="*/ 1371592 w 1488713"/>
                <a:gd name="connsiteY63" fmla="*/ 533400 h 1130300"/>
                <a:gd name="connsiteX64" fmla="*/ 1428741 w 1488713"/>
                <a:gd name="connsiteY64" fmla="*/ 514350 h 1130300"/>
                <a:gd name="connsiteX65" fmla="*/ 1435091 w 1488713"/>
                <a:gd name="connsiteY65" fmla="*/ 469900 h 1130300"/>
                <a:gd name="connsiteX66" fmla="*/ 1447791 w 1488713"/>
                <a:gd name="connsiteY66" fmla="*/ 419100 h 1130300"/>
                <a:gd name="connsiteX67" fmla="*/ 1441441 w 1488713"/>
                <a:gd name="connsiteY67" fmla="*/ 361950 h 1130300"/>
                <a:gd name="connsiteX68" fmla="*/ 1403341 w 1488713"/>
                <a:gd name="connsiteY68" fmla="*/ 374650 h 1130300"/>
                <a:gd name="connsiteX69" fmla="*/ 1365241 w 1488713"/>
                <a:gd name="connsiteY69" fmla="*/ 374650 h 1130300"/>
                <a:gd name="connsiteX70" fmla="*/ 1333491 w 1488713"/>
                <a:gd name="connsiteY70" fmla="*/ 330200 h 1130300"/>
                <a:gd name="connsiteX71" fmla="*/ 1339841 w 1488713"/>
                <a:gd name="connsiteY71" fmla="*/ 285750 h 1130300"/>
                <a:gd name="connsiteX72" fmla="*/ 1403341 w 1488713"/>
                <a:gd name="connsiteY72" fmla="*/ 222250 h 1130300"/>
                <a:gd name="connsiteX73" fmla="*/ 1454141 w 1488713"/>
                <a:gd name="connsiteY73" fmla="*/ 184150 h 1130300"/>
                <a:gd name="connsiteX74" fmla="*/ 1447791 w 1488713"/>
                <a:gd name="connsiteY74" fmla="*/ 146050 h 1130300"/>
                <a:gd name="connsiteX75" fmla="*/ 1485891 w 1488713"/>
                <a:gd name="connsiteY75" fmla="*/ 76200 h 1130300"/>
                <a:gd name="connsiteX76" fmla="*/ 1485891 w 1488713"/>
                <a:gd name="connsiteY76" fmla="*/ 63500 h 1130300"/>
                <a:gd name="connsiteX0" fmla="*/ 387350 w 1488713"/>
                <a:gd name="connsiteY0" fmla="*/ 0 h 1130300"/>
                <a:gd name="connsiteX1" fmla="*/ 336550 w 1488713"/>
                <a:gd name="connsiteY1" fmla="*/ 57150 h 1130300"/>
                <a:gd name="connsiteX2" fmla="*/ 330200 w 1488713"/>
                <a:gd name="connsiteY2" fmla="*/ 95250 h 1130300"/>
                <a:gd name="connsiteX3" fmla="*/ 304800 w 1488713"/>
                <a:gd name="connsiteY3" fmla="*/ 114300 h 1130300"/>
                <a:gd name="connsiteX4" fmla="*/ 273050 w 1488713"/>
                <a:gd name="connsiteY4" fmla="*/ 165100 h 1130300"/>
                <a:gd name="connsiteX5" fmla="*/ 241300 w 1488713"/>
                <a:gd name="connsiteY5" fmla="*/ 222250 h 1130300"/>
                <a:gd name="connsiteX6" fmla="*/ 241300 w 1488713"/>
                <a:gd name="connsiteY6" fmla="*/ 254000 h 1130300"/>
                <a:gd name="connsiteX7" fmla="*/ 241300 w 1488713"/>
                <a:gd name="connsiteY7" fmla="*/ 279400 h 1130300"/>
                <a:gd name="connsiteX8" fmla="*/ 260350 w 1488713"/>
                <a:gd name="connsiteY8" fmla="*/ 292100 h 1130300"/>
                <a:gd name="connsiteX9" fmla="*/ 279400 w 1488713"/>
                <a:gd name="connsiteY9" fmla="*/ 292100 h 1130300"/>
                <a:gd name="connsiteX10" fmla="*/ 285750 w 1488713"/>
                <a:gd name="connsiteY10" fmla="*/ 355600 h 1130300"/>
                <a:gd name="connsiteX11" fmla="*/ 285750 w 1488713"/>
                <a:gd name="connsiteY11" fmla="*/ 387350 h 1130300"/>
                <a:gd name="connsiteX12" fmla="*/ 285750 w 1488713"/>
                <a:gd name="connsiteY12" fmla="*/ 431800 h 1130300"/>
                <a:gd name="connsiteX13" fmla="*/ 266700 w 1488713"/>
                <a:gd name="connsiteY13" fmla="*/ 514350 h 1130300"/>
                <a:gd name="connsiteX14" fmla="*/ 247650 w 1488713"/>
                <a:gd name="connsiteY14" fmla="*/ 590550 h 1130300"/>
                <a:gd name="connsiteX15" fmla="*/ 234950 w 1488713"/>
                <a:gd name="connsiteY15" fmla="*/ 660400 h 1130300"/>
                <a:gd name="connsiteX16" fmla="*/ 222250 w 1488713"/>
                <a:gd name="connsiteY16" fmla="*/ 692150 h 1130300"/>
                <a:gd name="connsiteX17" fmla="*/ 158750 w 1488713"/>
                <a:gd name="connsiteY17" fmla="*/ 717550 h 1130300"/>
                <a:gd name="connsiteX18" fmla="*/ 120650 w 1488713"/>
                <a:gd name="connsiteY18" fmla="*/ 736600 h 1130300"/>
                <a:gd name="connsiteX19" fmla="*/ 101600 w 1488713"/>
                <a:gd name="connsiteY19" fmla="*/ 787400 h 1130300"/>
                <a:gd name="connsiteX20" fmla="*/ 57150 w 1488713"/>
                <a:gd name="connsiteY20" fmla="*/ 781050 h 1130300"/>
                <a:gd name="connsiteX21" fmla="*/ 38100 w 1488713"/>
                <a:gd name="connsiteY21" fmla="*/ 819150 h 1130300"/>
                <a:gd name="connsiteX22" fmla="*/ 0 w 1488713"/>
                <a:gd name="connsiteY22" fmla="*/ 882650 h 1130300"/>
                <a:gd name="connsiteX23" fmla="*/ 19050 w 1488713"/>
                <a:gd name="connsiteY23" fmla="*/ 927100 h 1130300"/>
                <a:gd name="connsiteX24" fmla="*/ 25400 w 1488713"/>
                <a:gd name="connsiteY24" fmla="*/ 952500 h 1130300"/>
                <a:gd name="connsiteX25" fmla="*/ 63500 w 1488713"/>
                <a:gd name="connsiteY25" fmla="*/ 977900 h 1130300"/>
                <a:gd name="connsiteX26" fmla="*/ 95250 w 1488713"/>
                <a:gd name="connsiteY26" fmla="*/ 977900 h 1130300"/>
                <a:gd name="connsiteX27" fmla="*/ 114300 w 1488713"/>
                <a:gd name="connsiteY27" fmla="*/ 1016000 h 1130300"/>
                <a:gd name="connsiteX28" fmla="*/ 120650 w 1488713"/>
                <a:gd name="connsiteY28" fmla="*/ 1035050 h 1130300"/>
                <a:gd name="connsiteX29" fmla="*/ 107950 w 1488713"/>
                <a:gd name="connsiteY29" fmla="*/ 1073150 h 1130300"/>
                <a:gd name="connsiteX30" fmla="*/ 107950 w 1488713"/>
                <a:gd name="connsiteY30" fmla="*/ 1085850 h 1130300"/>
                <a:gd name="connsiteX31" fmla="*/ 146050 w 1488713"/>
                <a:gd name="connsiteY31" fmla="*/ 1130300 h 1130300"/>
                <a:gd name="connsiteX32" fmla="*/ 158750 w 1488713"/>
                <a:gd name="connsiteY32" fmla="*/ 1130300 h 1130300"/>
                <a:gd name="connsiteX33" fmla="*/ 196850 w 1488713"/>
                <a:gd name="connsiteY33" fmla="*/ 1085850 h 1130300"/>
                <a:gd name="connsiteX34" fmla="*/ 228600 w 1488713"/>
                <a:gd name="connsiteY34" fmla="*/ 1060450 h 1130300"/>
                <a:gd name="connsiteX35" fmla="*/ 260350 w 1488713"/>
                <a:gd name="connsiteY35" fmla="*/ 1041400 h 1130300"/>
                <a:gd name="connsiteX36" fmla="*/ 285750 w 1488713"/>
                <a:gd name="connsiteY36" fmla="*/ 1028700 h 1130300"/>
                <a:gd name="connsiteX37" fmla="*/ 285750 w 1488713"/>
                <a:gd name="connsiteY37" fmla="*/ 996950 h 1130300"/>
                <a:gd name="connsiteX38" fmla="*/ 349250 w 1488713"/>
                <a:gd name="connsiteY38" fmla="*/ 984250 h 1130300"/>
                <a:gd name="connsiteX39" fmla="*/ 393700 w 1488713"/>
                <a:gd name="connsiteY39" fmla="*/ 927100 h 1130300"/>
                <a:gd name="connsiteX40" fmla="*/ 488950 w 1488713"/>
                <a:gd name="connsiteY40" fmla="*/ 914400 h 1130300"/>
                <a:gd name="connsiteX41" fmla="*/ 533399 w 1488713"/>
                <a:gd name="connsiteY41" fmla="*/ 889000 h 1130300"/>
                <a:gd name="connsiteX42" fmla="*/ 565148 w 1488713"/>
                <a:gd name="connsiteY42" fmla="*/ 825500 h 1130300"/>
                <a:gd name="connsiteX43" fmla="*/ 609597 w 1488713"/>
                <a:gd name="connsiteY43" fmla="*/ 793750 h 1130300"/>
                <a:gd name="connsiteX44" fmla="*/ 666747 w 1488713"/>
                <a:gd name="connsiteY44" fmla="*/ 787400 h 1130300"/>
                <a:gd name="connsiteX45" fmla="*/ 685797 w 1488713"/>
                <a:gd name="connsiteY45" fmla="*/ 742950 h 1130300"/>
                <a:gd name="connsiteX46" fmla="*/ 761996 w 1488713"/>
                <a:gd name="connsiteY46" fmla="*/ 768350 h 1130300"/>
                <a:gd name="connsiteX47" fmla="*/ 800095 w 1488713"/>
                <a:gd name="connsiteY47" fmla="*/ 762000 h 1130300"/>
                <a:gd name="connsiteX48" fmla="*/ 812795 w 1488713"/>
                <a:gd name="connsiteY48" fmla="*/ 711200 h 1130300"/>
                <a:gd name="connsiteX49" fmla="*/ 863595 w 1488713"/>
                <a:gd name="connsiteY49" fmla="*/ 692150 h 1130300"/>
                <a:gd name="connsiteX50" fmla="*/ 888995 w 1488713"/>
                <a:gd name="connsiteY50" fmla="*/ 730250 h 1130300"/>
                <a:gd name="connsiteX51" fmla="*/ 920744 w 1488713"/>
                <a:gd name="connsiteY51" fmla="*/ 736600 h 1130300"/>
                <a:gd name="connsiteX52" fmla="*/ 971543 w 1488713"/>
                <a:gd name="connsiteY52" fmla="*/ 723900 h 1130300"/>
                <a:gd name="connsiteX53" fmla="*/ 984243 w 1488713"/>
                <a:gd name="connsiteY53" fmla="*/ 660400 h 1130300"/>
                <a:gd name="connsiteX54" fmla="*/ 1003293 w 1488713"/>
                <a:gd name="connsiteY54" fmla="*/ 666750 h 1130300"/>
                <a:gd name="connsiteX55" fmla="*/ 1041393 w 1488713"/>
                <a:gd name="connsiteY55" fmla="*/ 673100 h 1130300"/>
                <a:gd name="connsiteX56" fmla="*/ 1111243 w 1488713"/>
                <a:gd name="connsiteY56" fmla="*/ 685800 h 1130300"/>
                <a:gd name="connsiteX57" fmla="*/ 1181093 w 1488713"/>
                <a:gd name="connsiteY57" fmla="*/ 673100 h 1130300"/>
                <a:gd name="connsiteX58" fmla="*/ 1225543 w 1488713"/>
                <a:gd name="connsiteY58" fmla="*/ 673100 h 1130300"/>
                <a:gd name="connsiteX59" fmla="*/ 1269992 w 1488713"/>
                <a:gd name="connsiteY59" fmla="*/ 666750 h 1130300"/>
                <a:gd name="connsiteX60" fmla="*/ 1282692 w 1488713"/>
                <a:gd name="connsiteY60" fmla="*/ 615950 h 1130300"/>
                <a:gd name="connsiteX61" fmla="*/ 1308092 w 1488713"/>
                <a:gd name="connsiteY61" fmla="*/ 577850 h 1130300"/>
                <a:gd name="connsiteX62" fmla="*/ 1339842 w 1488713"/>
                <a:gd name="connsiteY62" fmla="*/ 539750 h 1130300"/>
                <a:gd name="connsiteX63" fmla="*/ 1371592 w 1488713"/>
                <a:gd name="connsiteY63" fmla="*/ 533400 h 1130300"/>
                <a:gd name="connsiteX64" fmla="*/ 1428741 w 1488713"/>
                <a:gd name="connsiteY64" fmla="*/ 514350 h 1130300"/>
                <a:gd name="connsiteX65" fmla="*/ 1435091 w 1488713"/>
                <a:gd name="connsiteY65" fmla="*/ 469900 h 1130300"/>
                <a:gd name="connsiteX66" fmla="*/ 1447791 w 1488713"/>
                <a:gd name="connsiteY66" fmla="*/ 419100 h 1130300"/>
                <a:gd name="connsiteX67" fmla="*/ 1441441 w 1488713"/>
                <a:gd name="connsiteY67" fmla="*/ 361950 h 1130300"/>
                <a:gd name="connsiteX68" fmla="*/ 1403341 w 1488713"/>
                <a:gd name="connsiteY68" fmla="*/ 374650 h 1130300"/>
                <a:gd name="connsiteX69" fmla="*/ 1365241 w 1488713"/>
                <a:gd name="connsiteY69" fmla="*/ 374650 h 1130300"/>
                <a:gd name="connsiteX70" fmla="*/ 1333491 w 1488713"/>
                <a:gd name="connsiteY70" fmla="*/ 330200 h 1130300"/>
                <a:gd name="connsiteX71" fmla="*/ 1339841 w 1488713"/>
                <a:gd name="connsiteY71" fmla="*/ 285750 h 1130300"/>
                <a:gd name="connsiteX72" fmla="*/ 1403341 w 1488713"/>
                <a:gd name="connsiteY72" fmla="*/ 222250 h 1130300"/>
                <a:gd name="connsiteX73" fmla="*/ 1454141 w 1488713"/>
                <a:gd name="connsiteY73" fmla="*/ 184150 h 1130300"/>
                <a:gd name="connsiteX74" fmla="*/ 1447791 w 1488713"/>
                <a:gd name="connsiteY74" fmla="*/ 146050 h 1130300"/>
                <a:gd name="connsiteX75" fmla="*/ 1485891 w 1488713"/>
                <a:gd name="connsiteY75" fmla="*/ 76200 h 1130300"/>
                <a:gd name="connsiteX76" fmla="*/ 1485891 w 1488713"/>
                <a:gd name="connsiteY76" fmla="*/ 38100 h 1130300"/>
                <a:gd name="connsiteX0" fmla="*/ 387350 w 1488713"/>
                <a:gd name="connsiteY0" fmla="*/ 0 h 1130300"/>
                <a:gd name="connsiteX1" fmla="*/ 336550 w 1488713"/>
                <a:gd name="connsiteY1" fmla="*/ 57150 h 1130300"/>
                <a:gd name="connsiteX2" fmla="*/ 330200 w 1488713"/>
                <a:gd name="connsiteY2" fmla="*/ 95250 h 1130300"/>
                <a:gd name="connsiteX3" fmla="*/ 304800 w 1488713"/>
                <a:gd name="connsiteY3" fmla="*/ 114300 h 1130300"/>
                <a:gd name="connsiteX4" fmla="*/ 273050 w 1488713"/>
                <a:gd name="connsiteY4" fmla="*/ 165100 h 1130300"/>
                <a:gd name="connsiteX5" fmla="*/ 241300 w 1488713"/>
                <a:gd name="connsiteY5" fmla="*/ 222250 h 1130300"/>
                <a:gd name="connsiteX6" fmla="*/ 241300 w 1488713"/>
                <a:gd name="connsiteY6" fmla="*/ 254000 h 1130300"/>
                <a:gd name="connsiteX7" fmla="*/ 241300 w 1488713"/>
                <a:gd name="connsiteY7" fmla="*/ 279400 h 1130300"/>
                <a:gd name="connsiteX8" fmla="*/ 260350 w 1488713"/>
                <a:gd name="connsiteY8" fmla="*/ 292100 h 1130300"/>
                <a:gd name="connsiteX9" fmla="*/ 279400 w 1488713"/>
                <a:gd name="connsiteY9" fmla="*/ 292100 h 1130300"/>
                <a:gd name="connsiteX10" fmla="*/ 285750 w 1488713"/>
                <a:gd name="connsiteY10" fmla="*/ 355600 h 1130300"/>
                <a:gd name="connsiteX11" fmla="*/ 285750 w 1488713"/>
                <a:gd name="connsiteY11" fmla="*/ 387350 h 1130300"/>
                <a:gd name="connsiteX12" fmla="*/ 285750 w 1488713"/>
                <a:gd name="connsiteY12" fmla="*/ 431800 h 1130300"/>
                <a:gd name="connsiteX13" fmla="*/ 266700 w 1488713"/>
                <a:gd name="connsiteY13" fmla="*/ 514350 h 1130300"/>
                <a:gd name="connsiteX14" fmla="*/ 247650 w 1488713"/>
                <a:gd name="connsiteY14" fmla="*/ 590550 h 1130300"/>
                <a:gd name="connsiteX15" fmla="*/ 234950 w 1488713"/>
                <a:gd name="connsiteY15" fmla="*/ 660400 h 1130300"/>
                <a:gd name="connsiteX16" fmla="*/ 222250 w 1488713"/>
                <a:gd name="connsiteY16" fmla="*/ 692150 h 1130300"/>
                <a:gd name="connsiteX17" fmla="*/ 158750 w 1488713"/>
                <a:gd name="connsiteY17" fmla="*/ 717550 h 1130300"/>
                <a:gd name="connsiteX18" fmla="*/ 120650 w 1488713"/>
                <a:gd name="connsiteY18" fmla="*/ 736600 h 1130300"/>
                <a:gd name="connsiteX19" fmla="*/ 101600 w 1488713"/>
                <a:gd name="connsiteY19" fmla="*/ 787400 h 1130300"/>
                <a:gd name="connsiteX20" fmla="*/ 57150 w 1488713"/>
                <a:gd name="connsiteY20" fmla="*/ 781050 h 1130300"/>
                <a:gd name="connsiteX21" fmla="*/ 38100 w 1488713"/>
                <a:gd name="connsiteY21" fmla="*/ 819150 h 1130300"/>
                <a:gd name="connsiteX22" fmla="*/ 0 w 1488713"/>
                <a:gd name="connsiteY22" fmla="*/ 882650 h 1130300"/>
                <a:gd name="connsiteX23" fmla="*/ 19050 w 1488713"/>
                <a:gd name="connsiteY23" fmla="*/ 927100 h 1130300"/>
                <a:gd name="connsiteX24" fmla="*/ 25400 w 1488713"/>
                <a:gd name="connsiteY24" fmla="*/ 952500 h 1130300"/>
                <a:gd name="connsiteX25" fmla="*/ 63500 w 1488713"/>
                <a:gd name="connsiteY25" fmla="*/ 977900 h 1130300"/>
                <a:gd name="connsiteX26" fmla="*/ 95250 w 1488713"/>
                <a:gd name="connsiteY26" fmla="*/ 977900 h 1130300"/>
                <a:gd name="connsiteX27" fmla="*/ 114300 w 1488713"/>
                <a:gd name="connsiteY27" fmla="*/ 1016000 h 1130300"/>
                <a:gd name="connsiteX28" fmla="*/ 120650 w 1488713"/>
                <a:gd name="connsiteY28" fmla="*/ 1035050 h 1130300"/>
                <a:gd name="connsiteX29" fmla="*/ 107950 w 1488713"/>
                <a:gd name="connsiteY29" fmla="*/ 1073150 h 1130300"/>
                <a:gd name="connsiteX30" fmla="*/ 107950 w 1488713"/>
                <a:gd name="connsiteY30" fmla="*/ 1085850 h 1130300"/>
                <a:gd name="connsiteX31" fmla="*/ 146050 w 1488713"/>
                <a:gd name="connsiteY31" fmla="*/ 1130300 h 1130300"/>
                <a:gd name="connsiteX32" fmla="*/ 158750 w 1488713"/>
                <a:gd name="connsiteY32" fmla="*/ 1130300 h 1130300"/>
                <a:gd name="connsiteX33" fmla="*/ 196850 w 1488713"/>
                <a:gd name="connsiteY33" fmla="*/ 1085850 h 1130300"/>
                <a:gd name="connsiteX34" fmla="*/ 228600 w 1488713"/>
                <a:gd name="connsiteY34" fmla="*/ 1060450 h 1130300"/>
                <a:gd name="connsiteX35" fmla="*/ 260350 w 1488713"/>
                <a:gd name="connsiteY35" fmla="*/ 1041400 h 1130300"/>
                <a:gd name="connsiteX36" fmla="*/ 285750 w 1488713"/>
                <a:gd name="connsiteY36" fmla="*/ 1028700 h 1130300"/>
                <a:gd name="connsiteX37" fmla="*/ 285750 w 1488713"/>
                <a:gd name="connsiteY37" fmla="*/ 996950 h 1130300"/>
                <a:gd name="connsiteX38" fmla="*/ 349250 w 1488713"/>
                <a:gd name="connsiteY38" fmla="*/ 984250 h 1130300"/>
                <a:gd name="connsiteX39" fmla="*/ 393700 w 1488713"/>
                <a:gd name="connsiteY39" fmla="*/ 927100 h 1130300"/>
                <a:gd name="connsiteX40" fmla="*/ 488950 w 1488713"/>
                <a:gd name="connsiteY40" fmla="*/ 914400 h 1130300"/>
                <a:gd name="connsiteX41" fmla="*/ 533399 w 1488713"/>
                <a:gd name="connsiteY41" fmla="*/ 889000 h 1130300"/>
                <a:gd name="connsiteX42" fmla="*/ 565148 w 1488713"/>
                <a:gd name="connsiteY42" fmla="*/ 825500 h 1130300"/>
                <a:gd name="connsiteX43" fmla="*/ 609597 w 1488713"/>
                <a:gd name="connsiteY43" fmla="*/ 793750 h 1130300"/>
                <a:gd name="connsiteX44" fmla="*/ 666747 w 1488713"/>
                <a:gd name="connsiteY44" fmla="*/ 787400 h 1130300"/>
                <a:gd name="connsiteX45" fmla="*/ 685797 w 1488713"/>
                <a:gd name="connsiteY45" fmla="*/ 742950 h 1130300"/>
                <a:gd name="connsiteX46" fmla="*/ 761996 w 1488713"/>
                <a:gd name="connsiteY46" fmla="*/ 768350 h 1130300"/>
                <a:gd name="connsiteX47" fmla="*/ 800095 w 1488713"/>
                <a:gd name="connsiteY47" fmla="*/ 762000 h 1130300"/>
                <a:gd name="connsiteX48" fmla="*/ 812795 w 1488713"/>
                <a:gd name="connsiteY48" fmla="*/ 711200 h 1130300"/>
                <a:gd name="connsiteX49" fmla="*/ 863595 w 1488713"/>
                <a:gd name="connsiteY49" fmla="*/ 692150 h 1130300"/>
                <a:gd name="connsiteX50" fmla="*/ 888995 w 1488713"/>
                <a:gd name="connsiteY50" fmla="*/ 730250 h 1130300"/>
                <a:gd name="connsiteX51" fmla="*/ 920744 w 1488713"/>
                <a:gd name="connsiteY51" fmla="*/ 736600 h 1130300"/>
                <a:gd name="connsiteX52" fmla="*/ 971543 w 1488713"/>
                <a:gd name="connsiteY52" fmla="*/ 723900 h 1130300"/>
                <a:gd name="connsiteX53" fmla="*/ 984243 w 1488713"/>
                <a:gd name="connsiteY53" fmla="*/ 660400 h 1130300"/>
                <a:gd name="connsiteX54" fmla="*/ 1003293 w 1488713"/>
                <a:gd name="connsiteY54" fmla="*/ 666750 h 1130300"/>
                <a:gd name="connsiteX55" fmla="*/ 1041393 w 1488713"/>
                <a:gd name="connsiteY55" fmla="*/ 673100 h 1130300"/>
                <a:gd name="connsiteX56" fmla="*/ 1111243 w 1488713"/>
                <a:gd name="connsiteY56" fmla="*/ 685800 h 1130300"/>
                <a:gd name="connsiteX57" fmla="*/ 1181093 w 1488713"/>
                <a:gd name="connsiteY57" fmla="*/ 673100 h 1130300"/>
                <a:gd name="connsiteX58" fmla="*/ 1225543 w 1488713"/>
                <a:gd name="connsiteY58" fmla="*/ 673100 h 1130300"/>
                <a:gd name="connsiteX59" fmla="*/ 1269992 w 1488713"/>
                <a:gd name="connsiteY59" fmla="*/ 666750 h 1130300"/>
                <a:gd name="connsiteX60" fmla="*/ 1282692 w 1488713"/>
                <a:gd name="connsiteY60" fmla="*/ 615950 h 1130300"/>
                <a:gd name="connsiteX61" fmla="*/ 1308092 w 1488713"/>
                <a:gd name="connsiteY61" fmla="*/ 577850 h 1130300"/>
                <a:gd name="connsiteX62" fmla="*/ 1339842 w 1488713"/>
                <a:gd name="connsiteY62" fmla="*/ 539750 h 1130300"/>
                <a:gd name="connsiteX63" fmla="*/ 1371592 w 1488713"/>
                <a:gd name="connsiteY63" fmla="*/ 533400 h 1130300"/>
                <a:gd name="connsiteX64" fmla="*/ 1428741 w 1488713"/>
                <a:gd name="connsiteY64" fmla="*/ 514350 h 1130300"/>
                <a:gd name="connsiteX65" fmla="*/ 1435091 w 1488713"/>
                <a:gd name="connsiteY65" fmla="*/ 469900 h 1130300"/>
                <a:gd name="connsiteX66" fmla="*/ 1447791 w 1488713"/>
                <a:gd name="connsiteY66" fmla="*/ 419100 h 1130300"/>
                <a:gd name="connsiteX67" fmla="*/ 1441441 w 1488713"/>
                <a:gd name="connsiteY67" fmla="*/ 361950 h 1130300"/>
                <a:gd name="connsiteX68" fmla="*/ 1403341 w 1488713"/>
                <a:gd name="connsiteY68" fmla="*/ 374650 h 1130300"/>
                <a:gd name="connsiteX69" fmla="*/ 1365241 w 1488713"/>
                <a:gd name="connsiteY69" fmla="*/ 374650 h 1130300"/>
                <a:gd name="connsiteX70" fmla="*/ 1333491 w 1488713"/>
                <a:gd name="connsiteY70" fmla="*/ 330200 h 1130300"/>
                <a:gd name="connsiteX71" fmla="*/ 1339841 w 1488713"/>
                <a:gd name="connsiteY71" fmla="*/ 285750 h 1130300"/>
                <a:gd name="connsiteX72" fmla="*/ 1403341 w 1488713"/>
                <a:gd name="connsiteY72" fmla="*/ 222250 h 1130300"/>
                <a:gd name="connsiteX73" fmla="*/ 1454141 w 1488713"/>
                <a:gd name="connsiteY73" fmla="*/ 184150 h 1130300"/>
                <a:gd name="connsiteX74" fmla="*/ 1447791 w 1488713"/>
                <a:gd name="connsiteY74" fmla="*/ 146050 h 1130300"/>
                <a:gd name="connsiteX75" fmla="*/ 1485891 w 1488713"/>
                <a:gd name="connsiteY75" fmla="*/ 76200 h 1130300"/>
                <a:gd name="connsiteX76" fmla="*/ 1485891 w 1488713"/>
                <a:gd name="connsiteY76" fmla="*/ 38100 h 1130300"/>
                <a:gd name="connsiteX77" fmla="*/ 1485891 w 1488713"/>
                <a:gd name="connsiteY77" fmla="*/ 19050 h 1130300"/>
                <a:gd name="connsiteX0" fmla="*/ 387350 w 1488713"/>
                <a:gd name="connsiteY0" fmla="*/ 44450 h 1174750"/>
                <a:gd name="connsiteX1" fmla="*/ 336550 w 1488713"/>
                <a:gd name="connsiteY1" fmla="*/ 101600 h 1174750"/>
                <a:gd name="connsiteX2" fmla="*/ 330200 w 1488713"/>
                <a:gd name="connsiteY2" fmla="*/ 139700 h 1174750"/>
                <a:gd name="connsiteX3" fmla="*/ 304800 w 1488713"/>
                <a:gd name="connsiteY3" fmla="*/ 158750 h 1174750"/>
                <a:gd name="connsiteX4" fmla="*/ 273050 w 1488713"/>
                <a:gd name="connsiteY4" fmla="*/ 209550 h 1174750"/>
                <a:gd name="connsiteX5" fmla="*/ 241300 w 1488713"/>
                <a:gd name="connsiteY5" fmla="*/ 266700 h 1174750"/>
                <a:gd name="connsiteX6" fmla="*/ 241300 w 1488713"/>
                <a:gd name="connsiteY6" fmla="*/ 298450 h 1174750"/>
                <a:gd name="connsiteX7" fmla="*/ 241300 w 1488713"/>
                <a:gd name="connsiteY7" fmla="*/ 323850 h 1174750"/>
                <a:gd name="connsiteX8" fmla="*/ 260350 w 1488713"/>
                <a:gd name="connsiteY8" fmla="*/ 336550 h 1174750"/>
                <a:gd name="connsiteX9" fmla="*/ 279400 w 1488713"/>
                <a:gd name="connsiteY9" fmla="*/ 336550 h 1174750"/>
                <a:gd name="connsiteX10" fmla="*/ 285750 w 1488713"/>
                <a:gd name="connsiteY10" fmla="*/ 400050 h 1174750"/>
                <a:gd name="connsiteX11" fmla="*/ 285750 w 1488713"/>
                <a:gd name="connsiteY11" fmla="*/ 431800 h 1174750"/>
                <a:gd name="connsiteX12" fmla="*/ 285750 w 1488713"/>
                <a:gd name="connsiteY12" fmla="*/ 476250 h 1174750"/>
                <a:gd name="connsiteX13" fmla="*/ 266700 w 1488713"/>
                <a:gd name="connsiteY13" fmla="*/ 558800 h 1174750"/>
                <a:gd name="connsiteX14" fmla="*/ 247650 w 1488713"/>
                <a:gd name="connsiteY14" fmla="*/ 635000 h 1174750"/>
                <a:gd name="connsiteX15" fmla="*/ 234950 w 1488713"/>
                <a:gd name="connsiteY15" fmla="*/ 704850 h 1174750"/>
                <a:gd name="connsiteX16" fmla="*/ 222250 w 1488713"/>
                <a:gd name="connsiteY16" fmla="*/ 736600 h 1174750"/>
                <a:gd name="connsiteX17" fmla="*/ 158750 w 1488713"/>
                <a:gd name="connsiteY17" fmla="*/ 762000 h 1174750"/>
                <a:gd name="connsiteX18" fmla="*/ 120650 w 1488713"/>
                <a:gd name="connsiteY18" fmla="*/ 781050 h 1174750"/>
                <a:gd name="connsiteX19" fmla="*/ 101600 w 1488713"/>
                <a:gd name="connsiteY19" fmla="*/ 831850 h 1174750"/>
                <a:gd name="connsiteX20" fmla="*/ 57150 w 1488713"/>
                <a:gd name="connsiteY20" fmla="*/ 825500 h 1174750"/>
                <a:gd name="connsiteX21" fmla="*/ 38100 w 1488713"/>
                <a:gd name="connsiteY21" fmla="*/ 863600 h 1174750"/>
                <a:gd name="connsiteX22" fmla="*/ 0 w 1488713"/>
                <a:gd name="connsiteY22" fmla="*/ 927100 h 1174750"/>
                <a:gd name="connsiteX23" fmla="*/ 19050 w 1488713"/>
                <a:gd name="connsiteY23" fmla="*/ 971550 h 1174750"/>
                <a:gd name="connsiteX24" fmla="*/ 25400 w 1488713"/>
                <a:gd name="connsiteY24" fmla="*/ 996950 h 1174750"/>
                <a:gd name="connsiteX25" fmla="*/ 63500 w 1488713"/>
                <a:gd name="connsiteY25" fmla="*/ 1022350 h 1174750"/>
                <a:gd name="connsiteX26" fmla="*/ 95250 w 1488713"/>
                <a:gd name="connsiteY26" fmla="*/ 1022350 h 1174750"/>
                <a:gd name="connsiteX27" fmla="*/ 114300 w 1488713"/>
                <a:gd name="connsiteY27" fmla="*/ 1060450 h 1174750"/>
                <a:gd name="connsiteX28" fmla="*/ 120650 w 1488713"/>
                <a:gd name="connsiteY28" fmla="*/ 1079500 h 1174750"/>
                <a:gd name="connsiteX29" fmla="*/ 107950 w 1488713"/>
                <a:gd name="connsiteY29" fmla="*/ 1117600 h 1174750"/>
                <a:gd name="connsiteX30" fmla="*/ 107950 w 1488713"/>
                <a:gd name="connsiteY30" fmla="*/ 1130300 h 1174750"/>
                <a:gd name="connsiteX31" fmla="*/ 146050 w 1488713"/>
                <a:gd name="connsiteY31" fmla="*/ 1174750 h 1174750"/>
                <a:gd name="connsiteX32" fmla="*/ 158750 w 1488713"/>
                <a:gd name="connsiteY32" fmla="*/ 1174750 h 1174750"/>
                <a:gd name="connsiteX33" fmla="*/ 196850 w 1488713"/>
                <a:gd name="connsiteY33" fmla="*/ 1130300 h 1174750"/>
                <a:gd name="connsiteX34" fmla="*/ 228600 w 1488713"/>
                <a:gd name="connsiteY34" fmla="*/ 1104900 h 1174750"/>
                <a:gd name="connsiteX35" fmla="*/ 260350 w 1488713"/>
                <a:gd name="connsiteY35" fmla="*/ 1085850 h 1174750"/>
                <a:gd name="connsiteX36" fmla="*/ 285750 w 1488713"/>
                <a:gd name="connsiteY36" fmla="*/ 1073150 h 1174750"/>
                <a:gd name="connsiteX37" fmla="*/ 285750 w 1488713"/>
                <a:gd name="connsiteY37" fmla="*/ 1041400 h 1174750"/>
                <a:gd name="connsiteX38" fmla="*/ 349250 w 1488713"/>
                <a:gd name="connsiteY38" fmla="*/ 1028700 h 1174750"/>
                <a:gd name="connsiteX39" fmla="*/ 393700 w 1488713"/>
                <a:gd name="connsiteY39" fmla="*/ 971550 h 1174750"/>
                <a:gd name="connsiteX40" fmla="*/ 488950 w 1488713"/>
                <a:gd name="connsiteY40" fmla="*/ 958850 h 1174750"/>
                <a:gd name="connsiteX41" fmla="*/ 533399 w 1488713"/>
                <a:gd name="connsiteY41" fmla="*/ 933450 h 1174750"/>
                <a:gd name="connsiteX42" fmla="*/ 565148 w 1488713"/>
                <a:gd name="connsiteY42" fmla="*/ 869950 h 1174750"/>
                <a:gd name="connsiteX43" fmla="*/ 609597 w 1488713"/>
                <a:gd name="connsiteY43" fmla="*/ 838200 h 1174750"/>
                <a:gd name="connsiteX44" fmla="*/ 666747 w 1488713"/>
                <a:gd name="connsiteY44" fmla="*/ 831850 h 1174750"/>
                <a:gd name="connsiteX45" fmla="*/ 685797 w 1488713"/>
                <a:gd name="connsiteY45" fmla="*/ 787400 h 1174750"/>
                <a:gd name="connsiteX46" fmla="*/ 761996 w 1488713"/>
                <a:gd name="connsiteY46" fmla="*/ 812800 h 1174750"/>
                <a:gd name="connsiteX47" fmla="*/ 800095 w 1488713"/>
                <a:gd name="connsiteY47" fmla="*/ 806450 h 1174750"/>
                <a:gd name="connsiteX48" fmla="*/ 812795 w 1488713"/>
                <a:gd name="connsiteY48" fmla="*/ 755650 h 1174750"/>
                <a:gd name="connsiteX49" fmla="*/ 863595 w 1488713"/>
                <a:gd name="connsiteY49" fmla="*/ 736600 h 1174750"/>
                <a:gd name="connsiteX50" fmla="*/ 888995 w 1488713"/>
                <a:gd name="connsiteY50" fmla="*/ 774700 h 1174750"/>
                <a:gd name="connsiteX51" fmla="*/ 920744 w 1488713"/>
                <a:gd name="connsiteY51" fmla="*/ 781050 h 1174750"/>
                <a:gd name="connsiteX52" fmla="*/ 971543 w 1488713"/>
                <a:gd name="connsiteY52" fmla="*/ 768350 h 1174750"/>
                <a:gd name="connsiteX53" fmla="*/ 984243 w 1488713"/>
                <a:gd name="connsiteY53" fmla="*/ 704850 h 1174750"/>
                <a:gd name="connsiteX54" fmla="*/ 1003293 w 1488713"/>
                <a:gd name="connsiteY54" fmla="*/ 711200 h 1174750"/>
                <a:gd name="connsiteX55" fmla="*/ 1041393 w 1488713"/>
                <a:gd name="connsiteY55" fmla="*/ 717550 h 1174750"/>
                <a:gd name="connsiteX56" fmla="*/ 1111243 w 1488713"/>
                <a:gd name="connsiteY56" fmla="*/ 730250 h 1174750"/>
                <a:gd name="connsiteX57" fmla="*/ 1181093 w 1488713"/>
                <a:gd name="connsiteY57" fmla="*/ 717550 h 1174750"/>
                <a:gd name="connsiteX58" fmla="*/ 1225543 w 1488713"/>
                <a:gd name="connsiteY58" fmla="*/ 717550 h 1174750"/>
                <a:gd name="connsiteX59" fmla="*/ 1269992 w 1488713"/>
                <a:gd name="connsiteY59" fmla="*/ 711200 h 1174750"/>
                <a:gd name="connsiteX60" fmla="*/ 1282692 w 1488713"/>
                <a:gd name="connsiteY60" fmla="*/ 660400 h 1174750"/>
                <a:gd name="connsiteX61" fmla="*/ 1308092 w 1488713"/>
                <a:gd name="connsiteY61" fmla="*/ 622300 h 1174750"/>
                <a:gd name="connsiteX62" fmla="*/ 1339842 w 1488713"/>
                <a:gd name="connsiteY62" fmla="*/ 584200 h 1174750"/>
                <a:gd name="connsiteX63" fmla="*/ 1371592 w 1488713"/>
                <a:gd name="connsiteY63" fmla="*/ 577850 h 1174750"/>
                <a:gd name="connsiteX64" fmla="*/ 1428741 w 1488713"/>
                <a:gd name="connsiteY64" fmla="*/ 558800 h 1174750"/>
                <a:gd name="connsiteX65" fmla="*/ 1435091 w 1488713"/>
                <a:gd name="connsiteY65" fmla="*/ 514350 h 1174750"/>
                <a:gd name="connsiteX66" fmla="*/ 1447791 w 1488713"/>
                <a:gd name="connsiteY66" fmla="*/ 463550 h 1174750"/>
                <a:gd name="connsiteX67" fmla="*/ 1441441 w 1488713"/>
                <a:gd name="connsiteY67" fmla="*/ 406400 h 1174750"/>
                <a:gd name="connsiteX68" fmla="*/ 1403341 w 1488713"/>
                <a:gd name="connsiteY68" fmla="*/ 419100 h 1174750"/>
                <a:gd name="connsiteX69" fmla="*/ 1365241 w 1488713"/>
                <a:gd name="connsiteY69" fmla="*/ 419100 h 1174750"/>
                <a:gd name="connsiteX70" fmla="*/ 1333491 w 1488713"/>
                <a:gd name="connsiteY70" fmla="*/ 374650 h 1174750"/>
                <a:gd name="connsiteX71" fmla="*/ 1339841 w 1488713"/>
                <a:gd name="connsiteY71" fmla="*/ 330200 h 1174750"/>
                <a:gd name="connsiteX72" fmla="*/ 1403341 w 1488713"/>
                <a:gd name="connsiteY72" fmla="*/ 266700 h 1174750"/>
                <a:gd name="connsiteX73" fmla="*/ 1454141 w 1488713"/>
                <a:gd name="connsiteY73" fmla="*/ 228600 h 1174750"/>
                <a:gd name="connsiteX74" fmla="*/ 1447791 w 1488713"/>
                <a:gd name="connsiteY74" fmla="*/ 190500 h 1174750"/>
                <a:gd name="connsiteX75" fmla="*/ 1485891 w 1488713"/>
                <a:gd name="connsiteY75" fmla="*/ 120650 h 1174750"/>
                <a:gd name="connsiteX76" fmla="*/ 1485891 w 1488713"/>
                <a:gd name="connsiteY76" fmla="*/ 82550 h 1174750"/>
                <a:gd name="connsiteX77" fmla="*/ 1460491 w 1488713"/>
                <a:gd name="connsiteY77" fmla="*/ 0 h 1174750"/>
                <a:gd name="connsiteX0" fmla="*/ 387350 w 1488713"/>
                <a:gd name="connsiteY0" fmla="*/ 44450 h 1174750"/>
                <a:gd name="connsiteX1" fmla="*/ 336550 w 1488713"/>
                <a:gd name="connsiteY1" fmla="*/ 101600 h 1174750"/>
                <a:gd name="connsiteX2" fmla="*/ 330200 w 1488713"/>
                <a:gd name="connsiteY2" fmla="*/ 139700 h 1174750"/>
                <a:gd name="connsiteX3" fmla="*/ 304800 w 1488713"/>
                <a:gd name="connsiteY3" fmla="*/ 158750 h 1174750"/>
                <a:gd name="connsiteX4" fmla="*/ 273050 w 1488713"/>
                <a:gd name="connsiteY4" fmla="*/ 209550 h 1174750"/>
                <a:gd name="connsiteX5" fmla="*/ 241300 w 1488713"/>
                <a:gd name="connsiteY5" fmla="*/ 266700 h 1174750"/>
                <a:gd name="connsiteX6" fmla="*/ 241300 w 1488713"/>
                <a:gd name="connsiteY6" fmla="*/ 298450 h 1174750"/>
                <a:gd name="connsiteX7" fmla="*/ 241300 w 1488713"/>
                <a:gd name="connsiteY7" fmla="*/ 323850 h 1174750"/>
                <a:gd name="connsiteX8" fmla="*/ 260350 w 1488713"/>
                <a:gd name="connsiteY8" fmla="*/ 336550 h 1174750"/>
                <a:gd name="connsiteX9" fmla="*/ 279400 w 1488713"/>
                <a:gd name="connsiteY9" fmla="*/ 336550 h 1174750"/>
                <a:gd name="connsiteX10" fmla="*/ 285750 w 1488713"/>
                <a:gd name="connsiteY10" fmla="*/ 400050 h 1174750"/>
                <a:gd name="connsiteX11" fmla="*/ 285750 w 1488713"/>
                <a:gd name="connsiteY11" fmla="*/ 431800 h 1174750"/>
                <a:gd name="connsiteX12" fmla="*/ 285750 w 1488713"/>
                <a:gd name="connsiteY12" fmla="*/ 476250 h 1174750"/>
                <a:gd name="connsiteX13" fmla="*/ 266700 w 1488713"/>
                <a:gd name="connsiteY13" fmla="*/ 558800 h 1174750"/>
                <a:gd name="connsiteX14" fmla="*/ 247650 w 1488713"/>
                <a:gd name="connsiteY14" fmla="*/ 635000 h 1174750"/>
                <a:gd name="connsiteX15" fmla="*/ 234950 w 1488713"/>
                <a:gd name="connsiteY15" fmla="*/ 704850 h 1174750"/>
                <a:gd name="connsiteX16" fmla="*/ 222250 w 1488713"/>
                <a:gd name="connsiteY16" fmla="*/ 736600 h 1174750"/>
                <a:gd name="connsiteX17" fmla="*/ 158750 w 1488713"/>
                <a:gd name="connsiteY17" fmla="*/ 762000 h 1174750"/>
                <a:gd name="connsiteX18" fmla="*/ 120650 w 1488713"/>
                <a:gd name="connsiteY18" fmla="*/ 781050 h 1174750"/>
                <a:gd name="connsiteX19" fmla="*/ 101600 w 1488713"/>
                <a:gd name="connsiteY19" fmla="*/ 831850 h 1174750"/>
                <a:gd name="connsiteX20" fmla="*/ 57150 w 1488713"/>
                <a:gd name="connsiteY20" fmla="*/ 825500 h 1174750"/>
                <a:gd name="connsiteX21" fmla="*/ 38100 w 1488713"/>
                <a:gd name="connsiteY21" fmla="*/ 863600 h 1174750"/>
                <a:gd name="connsiteX22" fmla="*/ 0 w 1488713"/>
                <a:gd name="connsiteY22" fmla="*/ 927100 h 1174750"/>
                <a:gd name="connsiteX23" fmla="*/ 19050 w 1488713"/>
                <a:gd name="connsiteY23" fmla="*/ 971550 h 1174750"/>
                <a:gd name="connsiteX24" fmla="*/ 25400 w 1488713"/>
                <a:gd name="connsiteY24" fmla="*/ 996950 h 1174750"/>
                <a:gd name="connsiteX25" fmla="*/ 63500 w 1488713"/>
                <a:gd name="connsiteY25" fmla="*/ 1022350 h 1174750"/>
                <a:gd name="connsiteX26" fmla="*/ 95250 w 1488713"/>
                <a:gd name="connsiteY26" fmla="*/ 1022350 h 1174750"/>
                <a:gd name="connsiteX27" fmla="*/ 114300 w 1488713"/>
                <a:gd name="connsiteY27" fmla="*/ 1060450 h 1174750"/>
                <a:gd name="connsiteX28" fmla="*/ 120650 w 1488713"/>
                <a:gd name="connsiteY28" fmla="*/ 1079500 h 1174750"/>
                <a:gd name="connsiteX29" fmla="*/ 107950 w 1488713"/>
                <a:gd name="connsiteY29" fmla="*/ 1117600 h 1174750"/>
                <a:gd name="connsiteX30" fmla="*/ 107950 w 1488713"/>
                <a:gd name="connsiteY30" fmla="*/ 1130300 h 1174750"/>
                <a:gd name="connsiteX31" fmla="*/ 146050 w 1488713"/>
                <a:gd name="connsiteY31" fmla="*/ 1174750 h 1174750"/>
                <a:gd name="connsiteX32" fmla="*/ 158750 w 1488713"/>
                <a:gd name="connsiteY32" fmla="*/ 1174750 h 1174750"/>
                <a:gd name="connsiteX33" fmla="*/ 196850 w 1488713"/>
                <a:gd name="connsiteY33" fmla="*/ 1130300 h 1174750"/>
                <a:gd name="connsiteX34" fmla="*/ 228600 w 1488713"/>
                <a:gd name="connsiteY34" fmla="*/ 1104900 h 1174750"/>
                <a:gd name="connsiteX35" fmla="*/ 260350 w 1488713"/>
                <a:gd name="connsiteY35" fmla="*/ 1085850 h 1174750"/>
                <a:gd name="connsiteX36" fmla="*/ 285750 w 1488713"/>
                <a:gd name="connsiteY36" fmla="*/ 1073150 h 1174750"/>
                <a:gd name="connsiteX37" fmla="*/ 285750 w 1488713"/>
                <a:gd name="connsiteY37" fmla="*/ 1041400 h 1174750"/>
                <a:gd name="connsiteX38" fmla="*/ 349250 w 1488713"/>
                <a:gd name="connsiteY38" fmla="*/ 1028700 h 1174750"/>
                <a:gd name="connsiteX39" fmla="*/ 393700 w 1488713"/>
                <a:gd name="connsiteY39" fmla="*/ 971550 h 1174750"/>
                <a:gd name="connsiteX40" fmla="*/ 488950 w 1488713"/>
                <a:gd name="connsiteY40" fmla="*/ 958850 h 1174750"/>
                <a:gd name="connsiteX41" fmla="*/ 533399 w 1488713"/>
                <a:gd name="connsiteY41" fmla="*/ 933450 h 1174750"/>
                <a:gd name="connsiteX42" fmla="*/ 565148 w 1488713"/>
                <a:gd name="connsiteY42" fmla="*/ 869950 h 1174750"/>
                <a:gd name="connsiteX43" fmla="*/ 609597 w 1488713"/>
                <a:gd name="connsiteY43" fmla="*/ 838200 h 1174750"/>
                <a:gd name="connsiteX44" fmla="*/ 666747 w 1488713"/>
                <a:gd name="connsiteY44" fmla="*/ 831850 h 1174750"/>
                <a:gd name="connsiteX45" fmla="*/ 685797 w 1488713"/>
                <a:gd name="connsiteY45" fmla="*/ 787400 h 1174750"/>
                <a:gd name="connsiteX46" fmla="*/ 761996 w 1488713"/>
                <a:gd name="connsiteY46" fmla="*/ 812800 h 1174750"/>
                <a:gd name="connsiteX47" fmla="*/ 800095 w 1488713"/>
                <a:gd name="connsiteY47" fmla="*/ 806450 h 1174750"/>
                <a:gd name="connsiteX48" fmla="*/ 812795 w 1488713"/>
                <a:gd name="connsiteY48" fmla="*/ 755650 h 1174750"/>
                <a:gd name="connsiteX49" fmla="*/ 863595 w 1488713"/>
                <a:gd name="connsiteY49" fmla="*/ 736600 h 1174750"/>
                <a:gd name="connsiteX50" fmla="*/ 888995 w 1488713"/>
                <a:gd name="connsiteY50" fmla="*/ 774700 h 1174750"/>
                <a:gd name="connsiteX51" fmla="*/ 920744 w 1488713"/>
                <a:gd name="connsiteY51" fmla="*/ 781050 h 1174750"/>
                <a:gd name="connsiteX52" fmla="*/ 971543 w 1488713"/>
                <a:gd name="connsiteY52" fmla="*/ 768350 h 1174750"/>
                <a:gd name="connsiteX53" fmla="*/ 984243 w 1488713"/>
                <a:gd name="connsiteY53" fmla="*/ 704850 h 1174750"/>
                <a:gd name="connsiteX54" fmla="*/ 1003293 w 1488713"/>
                <a:gd name="connsiteY54" fmla="*/ 711200 h 1174750"/>
                <a:gd name="connsiteX55" fmla="*/ 1041393 w 1488713"/>
                <a:gd name="connsiteY55" fmla="*/ 717550 h 1174750"/>
                <a:gd name="connsiteX56" fmla="*/ 1111243 w 1488713"/>
                <a:gd name="connsiteY56" fmla="*/ 730250 h 1174750"/>
                <a:gd name="connsiteX57" fmla="*/ 1181093 w 1488713"/>
                <a:gd name="connsiteY57" fmla="*/ 717550 h 1174750"/>
                <a:gd name="connsiteX58" fmla="*/ 1225543 w 1488713"/>
                <a:gd name="connsiteY58" fmla="*/ 717550 h 1174750"/>
                <a:gd name="connsiteX59" fmla="*/ 1269992 w 1488713"/>
                <a:gd name="connsiteY59" fmla="*/ 711200 h 1174750"/>
                <a:gd name="connsiteX60" fmla="*/ 1282692 w 1488713"/>
                <a:gd name="connsiteY60" fmla="*/ 660400 h 1174750"/>
                <a:gd name="connsiteX61" fmla="*/ 1308092 w 1488713"/>
                <a:gd name="connsiteY61" fmla="*/ 622300 h 1174750"/>
                <a:gd name="connsiteX62" fmla="*/ 1339842 w 1488713"/>
                <a:gd name="connsiteY62" fmla="*/ 584200 h 1174750"/>
                <a:gd name="connsiteX63" fmla="*/ 1371592 w 1488713"/>
                <a:gd name="connsiteY63" fmla="*/ 577850 h 1174750"/>
                <a:gd name="connsiteX64" fmla="*/ 1428741 w 1488713"/>
                <a:gd name="connsiteY64" fmla="*/ 558800 h 1174750"/>
                <a:gd name="connsiteX65" fmla="*/ 1435091 w 1488713"/>
                <a:gd name="connsiteY65" fmla="*/ 514350 h 1174750"/>
                <a:gd name="connsiteX66" fmla="*/ 1447791 w 1488713"/>
                <a:gd name="connsiteY66" fmla="*/ 463550 h 1174750"/>
                <a:gd name="connsiteX67" fmla="*/ 1441441 w 1488713"/>
                <a:gd name="connsiteY67" fmla="*/ 406400 h 1174750"/>
                <a:gd name="connsiteX68" fmla="*/ 1403341 w 1488713"/>
                <a:gd name="connsiteY68" fmla="*/ 419100 h 1174750"/>
                <a:gd name="connsiteX69" fmla="*/ 1365241 w 1488713"/>
                <a:gd name="connsiteY69" fmla="*/ 419100 h 1174750"/>
                <a:gd name="connsiteX70" fmla="*/ 1333491 w 1488713"/>
                <a:gd name="connsiteY70" fmla="*/ 374650 h 1174750"/>
                <a:gd name="connsiteX71" fmla="*/ 1339841 w 1488713"/>
                <a:gd name="connsiteY71" fmla="*/ 330200 h 1174750"/>
                <a:gd name="connsiteX72" fmla="*/ 1403341 w 1488713"/>
                <a:gd name="connsiteY72" fmla="*/ 266700 h 1174750"/>
                <a:gd name="connsiteX73" fmla="*/ 1454141 w 1488713"/>
                <a:gd name="connsiteY73" fmla="*/ 228600 h 1174750"/>
                <a:gd name="connsiteX74" fmla="*/ 1447791 w 1488713"/>
                <a:gd name="connsiteY74" fmla="*/ 190500 h 1174750"/>
                <a:gd name="connsiteX75" fmla="*/ 1485891 w 1488713"/>
                <a:gd name="connsiteY75" fmla="*/ 120650 h 1174750"/>
                <a:gd name="connsiteX76" fmla="*/ 1485891 w 1488713"/>
                <a:gd name="connsiteY76" fmla="*/ 82550 h 1174750"/>
                <a:gd name="connsiteX77" fmla="*/ 1460491 w 1488713"/>
                <a:gd name="connsiteY77" fmla="*/ 0 h 1174750"/>
                <a:gd name="connsiteX78" fmla="*/ 1460491 w 1488713"/>
                <a:gd name="connsiteY78" fmla="*/ 0 h 1174750"/>
                <a:gd name="connsiteX0" fmla="*/ 387350 w 1488713"/>
                <a:gd name="connsiteY0" fmla="*/ 114300 h 1244600"/>
                <a:gd name="connsiteX1" fmla="*/ 336550 w 1488713"/>
                <a:gd name="connsiteY1" fmla="*/ 171450 h 1244600"/>
                <a:gd name="connsiteX2" fmla="*/ 330200 w 1488713"/>
                <a:gd name="connsiteY2" fmla="*/ 209550 h 1244600"/>
                <a:gd name="connsiteX3" fmla="*/ 304800 w 1488713"/>
                <a:gd name="connsiteY3" fmla="*/ 228600 h 1244600"/>
                <a:gd name="connsiteX4" fmla="*/ 273050 w 1488713"/>
                <a:gd name="connsiteY4" fmla="*/ 279400 h 1244600"/>
                <a:gd name="connsiteX5" fmla="*/ 241300 w 1488713"/>
                <a:gd name="connsiteY5" fmla="*/ 336550 h 1244600"/>
                <a:gd name="connsiteX6" fmla="*/ 241300 w 1488713"/>
                <a:gd name="connsiteY6" fmla="*/ 368300 h 1244600"/>
                <a:gd name="connsiteX7" fmla="*/ 241300 w 1488713"/>
                <a:gd name="connsiteY7" fmla="*/ 393700 h 1244600"/>
                <a:gd name="connsiteX8" fmla="*/ 260350 w 1488713"/>
                <a:gd name="connsiteY8" fmla="*/ 406400 h 1244600"/>
                <a:gd name="connsiteX9" fmla="*/ 279400 w 1488713"/>
                <a:gd name="connsiteY9" fmla="*/ 406400 h 1244600"/>
                <a:gd name="connsiteX10" fmla="*/ 285750 w 1488713"/>
                <a:gd name="connsiteY10" fmla="*/ 469900 h 1244600"/>
                <a:gd name="connsiteX11" fmla="*/ 285750 w 1488713"/>
                <a:gd name="connsiteY11" fmla="*/ 501650 h 1244600"/>
                <a:gd name="connsiteX12" fmla="*/ 285750 w 1488713"/>
                <a:gd name="connsiteY12" fmla="*/ 546100 h 1244600"/>
                <a:gd name="connsiteX13" fmla="*/ 266700 w 1488713"/>
                <a:gd name="connsiteY13" fmla="*/ 628650 h 1244600"/>
                <a:gd name="connsiteX14" fmla="*/ 247650 w 1488713"/>
                <a:gd name="connsiteY14" fmla="*/ 704850 h 1244600"/>
                <a:gd name="connsiteX15" fmla="*/ 234950 w 1488713"/>
                <a:gd name="connsiteY15" fmla="*/ 774700 h 1244600"/>
                <a:gd name="connsiteX16" fmla="*/ 222250 w 1488713"/>
                <a:gd name="connsiteY16" fmla="*/ 806450 h 1244600"/>
                <a:gd name="connsiteX17" fmla="*/ 158750 w 1488713"/>
                <a:gd name="connsiteY17" fmla="*/ 831850 h 1244600"/>
                <a:gd name="connsiteX18" fmla="*/ 120650 w 1488713"/>
                <a:gd name="connsiteY18" fmla="*/ 850900 h 1244600"/>
                <a:gd name="connsiteX19" fmla="*/ 101600 w 1488713"/>
                <a:gd name="connsiteY19" fmla="*/ 901700 h 1244600"/>
                <a:gd name="connsiteX20" fmla="*/ 57150 w 1488713"/>
                <a:gd name="connsiteY20" fmla="*/ 895350 h 1244600"/>
                <a:gd name="connsiteX21" fmla="*/ 38100 w 1488713"/>
                <a:gd name="connsiteY21" fmla="*/ 933450 h 1244600"/>
                <a:gd name="connsiteX22" fmla="*/ 0 w 1488713"/>
                <a:gd name="connsiteY22" fmla="*/ 996950 h 1244600"/>
                <a:gd name="connsiteX23" fmla="*/ 19050 w 1488713"/>
                <a:gd name="connsiteY23" fmla="*/ 1041400 h 1244600"/>
                <a:gd name="connsiteX24" fmla="*/ 25400 w 1488713"/>
                <a:gd name="connsiteY24" fmla="*/ 1066800 h 1244600"/>
                <a:gd name="connsiteX25" fmla="*/ 63500 w 1488713"/>
                <a:gd name="connsiteY25" fmla="*/ 1092200 h 1244600"/>
                <a:gd name="connsiteX26" fmla="*/ 95250 w 1488713"/>
                <a:gd name="connsiteY26" fmla="*/ 1092200 h 1244600"/>
                <a:gd name="connsiteX27" fmla="*/ 114300 w 1488713"/>
                <a:gd name="connsiteY27" fmla="*/ 1130300 h 1244600"/>
                <a:gd name="connsiteX28" fmla="*/ 120650 w 1488713"/>
                <a:gd name="connsiteY28" fmla="*/ 1149350 h 1244600"/>
                <a:gd name="connsiteX29" fmla="*/ 107950 w 1488713"/>
                <a:gd name="connsiteY29" fmla="*/ 1187450 h 1244600"/>
                <a:gd name="connsiteX30" fmla="*/ 107950 w 1488713"/>
                <a:gd name="connsiteY30" fmla="*/ 1200150 h 1244600"/>
                <a:gd name="connsiteX31" fmla="*/ 146050 w 1488713"/>
                <a:gd name="connsiteY31" fmla="*/ 1244600 h 1244600"/>
                <a:gd name="connsiteX32" fmla="*/ 158750 w 1488713"/>
                <a:gd name="connsiteY32" fmla="*/ 1244600 h 1244600"/>
                <a:gd name="connsiteX33" fmla="*/ 196850 w 1488713"/>
                <a:gd name="connsiteY33" fmla="*/ 1200150 h 1244600"/>
                <a:gd name="connsiteX34" fmla="*/ 228600 w 1488713"/>
                <a:gd name="connsiteY34" fmla="*/ 1174750 h 1244600"/>
                <a:gd name="connsiteX35" fmla="*/ 260350 w 1488713"/>
                <a:gd name="connsiteY35" fmla="*/ 1155700 h 1244600"/>
                <a:gd name="connsiteX36" fmla="*/ 285750 w 1488713"/>
                <a:gd name="connsiteY36" fmla="*/ 1143000 h 1244600"/>
                <a:gd name="connsiteX37" fmla="*/ 285750 w 1488713"/>
                <a:gd name="connsiteY37" fmla="*/ 1111250 h 1244600"/>
                <a:gd name="connsiteX38" fmla="*/ 349250 w 1488713"/>
                <a:gd name="connsiteY38" fmla="*/ 1098550 h 1244600"/>
                <a:gd name="connsiteX39" fmla="*/ 393700 w 1488713"/>
                <a:gd name="connsiteY39" fmla="*/ 1041400 h 1244600"/>
                <a:gd name="connsiteX40" fmla="*/ 488950 w 1488713"/>
                <a:gd name="connsiteY40" fmla="*/ 1028700 h 1244600"/>
                <a:gd name="connsiteX41" fmla="*/ 533399 w 1488713"/>
                <a:gd name="connsiteY41" fmla="*/ 1003300 h 1244600"/>
                <a:gd name="connsiteX42" fmla="*/ 565148 w 1488713"/>
                <a:gd name="connsiteY42" fmla="*/ 939800 h 1244600"/>
                <a:gd name="connsiteX43" fmla="*/ 609597 w 1488713"/>
                <a:gd name="connsiteY43" fmla="*/ 908050 h 1244600"/>
                <a:gd name="connsiteX44" fmla="*/ 666747 w 1488713"/>
                <a:gd name="connsiteY44" fmla="*/ 901700 h 1244600"/>
                <a:gd name="connsiteX45" fmla="*/ 685797 w 1488713"/>
                <a:gd name="connsiteY45" fmla="*/ 857250 h 1244600"/>
                <a:gd name="connsiteX46" fmla="*/ 761996 w 1488713"/>
                <a:gd name="connsiteY46" fmla="*/ 882650 h 1244600"/>
                <a:gd name="connsiteX47" fmla="*/ 800095 w 1488713"/>
                <a:gd name="connsiteY47" fmla="*/ 876300 h 1244600"/>
                <a:gd name="connsiteX48" fmla="*/ 812795 w 1488713"/>
                <a:gd name="connsiteY48" fmla="*/ 825500 h 1244600"/>
                <a:gd name="connsiteX49" fmla="*/ 863595 w 1488713"/>
                <a:gd name="connsiteY49" fmla="*/ 806450 h 1244600"/>
                <a:gd name="connsiteX50" fmla="*/ 888995 w 1488713"/>
                <a:gd name="connsiteY50" fmla="*/ 844550 h 1244600"/>
                <a:gd name="connsiteX51" fmla="*/ 920744 w 1488713"/>
                <a:gd name="connsiteY51" fmla="*/ 850900 h 1244600"/>
                <a:gd name="connsiteX52" fmla="*/ 971543 w 1488713"/>
                <a:gd name="connsiteY52" fmla="*/ 838200 h 1244600"/>
                <a:gd name="connsiteX53" fmla="*/ 984243 w 1488713"/>
                <a:gd name="connsiteY53" fmla="*/ 774700 h 1244600"/>
                <a:gd name="connsiteX54" fmla="*/ 1003293 w 1488713"/>
                <a:gd name="connsiteY54" fmla="*/ 781050 h 1244600"/>
                <a:gd name="connsiteX55" fmla="*/ 1041393 w 1488713"/>
                <a:gd name="connsiteY55" fmla="*/ 787400 h 1244600"/>
                <a:gd name="connsiteX56" fmla="*/ 1111243 w 1488713"/>
                <a:gd name="connsiteY56" fmla="*/ 800100 h 1244600"/>
                <a:gd name="connsiteX57" fmla="*/ 1181093 w 1488713"/>
                <a:gd name="connsiteY57" fmla="*/ 787400 h 1244600"/>
                <a:gd name="connsiteX58" fmla="*/ 1225543 w 1488713"/>
                <a:gd name="connsiteY58" fmla="*/ 787400 h 1244600"/>
                <a:gd name="connsiteX59" fmla="*/ 1269992 w 1488713"/>
                <a:gd name="connsiteY59" fmla="*/ 781050 h 1244600"/>
                <a:gd name="connsiteX60" fmla="*/ 1282692 w 1488713"/>
                <a:gd name="connsiteY60" fmla="*/ 730250 h 1244600"/>
                <a:gd name="connsiteX61" fmla="*/ 1308092 w 1488713"/>
                <a:gd name="connsiteY61" fmla="*/ 692150 h 1244600"/>
                <a:gd name="connsiteX62" fmla="*/ 1339842 w 1488713"/>
                <a:gd name="connsiteY62" fmla="*/ 654050 h 1244600"/>
                <a:gd name="connsiteX63" fmla="*/ 1371592 w 1488713"/>
                <a:gd name="connsiteY63" fmla="*/ 647700 h 1244600"/>
                <a:gd name="connsiteX64" fmla="*/ 1428741 w 1488713"/>
                <a:gd name="connsiteY64" fmla="*/ 628650 h 1244600"/>
                <a:gd name="connsiteX65" fmla="*/ 1435091 w 1488713"/>
                <a:gd name="connsiteY65" fmla="*/ 584200 h 1244600"/>
                <a:gd name="connsiteX66" fmla="*/ 1447791 w 1488713"/>
                <a:gd name="connsiteY66" fmla="*/ 533400 h 1244600"/>
                <a:gd name="connsiteX67" fmla="*/ 1441441 w 1488713"/>
                <a:gd name="connsiteY67" fmla="*/ 476250 h 1244600"/>
                <a:gd name="connsiteX68" fmla="*/ 1403341 w 1488713"/>
                <a:gd name="connsiteY68" fmla="*/ 488950 h 1244600"/>
                <a:gd name="connsiteX69" fmla="*/ 1365241 w 1488713"/>
                <a:gd name="connsiteY69" fmla="*/ 488950 h 1244600"/>
                <a:gd name="connsiteX70" fmla="*/ 1333491 w 1488713"/>
                <a:gd name="connsiteY70" fmla="*/ 444500 h 1244600"/>
                <a:gd name="connsiteX71" fmla="*/ 1339841 w 1488713"/>
                <a:gd name="connsiteY71" fmla="*/ 400050 h 1244600"/>
                <a:gd name="connsiteX72" fmla="*/ 1403341 w 1488713"/>
                <a:gd name="connsiteY72" fmla="*/ 336550 h 1244600"/>
                <a:gd name="connsiteX73" fmla="*/ 1454141 w 1488713"/>
                <a:gd name="connsiteY73" fmla="*/ 298450 h 1244600"/>
                <a:gd name="connsiteX74" fmla="*/ 1447791 w 1488713"/>
                <a:gd name="connsiteY74" fmla="*/ 260350 h 1244600"/>
                <a:gd name="connsiteX75" fmla="*/ 1485891 w 1488713"/>
                <a:gd name="connsiteY75" fmla="*/ 190500 h 1244600"/>
                <a:gd name="connsiteX76" fmla="*/ 1485891 w 1488713"/>
                <a:gd name="connsiteY76" fmla="*/ 152400 h 1244600"/>
                <a:gd name="connsiteX77" fmla="*/ 1460491 w 1488713"/>
                <a:gd name="connsiteY77" fmla="*/ 69850 h 1244600"/>
                <a:gd name="connsiteX78" fmla="*/ 1454141 w 1488713"/>
                <a:gd name="connsiteY78" fmla="*/ 0 h 1244600"/>
                <a:gd name="connsiteX0" fmla="*/ 387350 w 1488713"/>
                <a:gd name="connsiteY0" fmla="*/ 127000 h 1257300"/>
                <a:gd name="connsiteX1" fmla="*/ 336550 w 1488713"/>
                <a:gd name="connsiteY1" fmla="*/ 184150 h 1257300"/>
                <a:gd name="connsiteX2" fmla="*/ 330200 w 1488713"/>
                <a:gd name="connsiteY2" fmla="*/ 222250 h 1257300"/>
                <a:gd name="connsiteX3" fmla="*/ 304800 w 1488713"/>
                <a:gd name="connsiteY3" fmla="*/ 241300 h 1257300"/>
                <a:gd name="connsiteX4" fmla="*/ 273050 w 1488713"/>
                <a:gd name="connsiteY4" fmla="*/ 292100 h 1257300"/>
                <a:gd name="connsiteX5" fmla="*/ 241300 w 1488713"/>
                <a:gd name="connsiteY5" fmla="*/ 349250 h 1257300"/>
                <a:gd name="connsiteX6" fmla="*/ 241300 w 1488713"/>
                <a:gd name="connsiteY6" fmla="*/ 381000 h 1257300"/>
                <a:gd name="connsiteX7" fmla="*/ 241300 w 1488713"/>
                <a:gd name="connsiteY7" fmla="*/ 406400 h 1257300"/>
                <a:gd name="connsiteX8" fmla="*/ 260350 w 1488713"/>
                <a:gd name="connsiteY8" fmla="*/ 419100 h 1257300"/>
                <a:gd name="connsiteX9" fmla="*/ 279400 w 1488713"/>
                <a:gd name="connsiteY9" fmla="*/ 419100 h 1257300"/>
                <a:gd name="connsiteX10" fmla="*/ 285750 w 1488713"/>
                <a:gd name="connsiteY10" fmla="*/ 482600 h 1257300"/>
                <a:gd name="connsiteX11" fmla="*/ 285750 w 1488713"/>
                <a:gd name="connsiteY11" fmla="*/ 514350 h 1257300"/>
                <a:gd name="connsiteX12" fmla="*/ 285750 w 1488713"/>
                <a:gd name="connsiteY12" fmla="*/ 558800 h 1257300"/>
                <a:gd name="connsiteX13" fmla="*/ 266700 w 1488713"/>
                <a:gd name="connsiteY13" fmla="*/ 641350 h 1257300"/>
                <a:gd name="connsiteX14" fmla="*/ 247650 w 1488713"/>
                <a:gd name="connsiteY14" fmla="*/ 717550 h 1257300"/>
                <a:gd name="connsiteX15" fmla="*/ 234950 w 1488713"/>
                <a:gd name="connsiteY15" fmla="*/ 787400 h 1257300"/>
                <a:gd name="connsiteX16" fmla="*/ 222250 w 1488713"/>
                <a:gd name="connsiteY16" fmla="*/ 819150 h 1257300"/>
                <a:gd name="connsiteX17" fmla="*/ 158750 w 1488713"/>
                <a:gd name="connsiteY17" fmla="*/ 844550 h 1257300"/>
                <a:gd name="connsiteX18" fmla="*/ 120650 w 1488713"/>
                <a:gd name="connsiteY18" fmla="*/ 863600 h 1257300"/>
                <a:gd name="connsiteX19" fmla="*/ 101600 w 1488713"/>
                <a:gd name="connsiteY19" fmla="*/ 914400 h 1257300"/>
                <a:gd name="connsiteX20" fmla="*/ 57150 w 1488713"/>
                <a:gd name="connsiteY20" fmla="*/ 908050 h 1257300"/>
                <a:gd name="connsiteX21" fmla="*/ 38100 w 1488713"/>
                <a:gd name="connsiteY21" fmla="*/ 946150 h 1257300"/>
                <a:gd name="connsiteX22" fmla="*/ 0 w 1488713"/>
                <a:gd name="connsiteY22" fmla="*/ 1009650 h 1257300"/>
                <a:gd name="connsiteX23" fmla="*/ 19050 w 1488713"/>
                <a:gd name="connsiteY23" fmla="*/ 1054100 h 1257300"/>
                <a:gd name="connsiteX24" fmla="*/ 25400 w 1488713"/>
                <a:gd name="connsiteY24" fmla="*/ 1079500 h 1257300"/>
                <a:gd name="connsiteX25" fmla="*/ 63500 w 1488713"/>
                <a:gd name="connsiteY25" fmla="*/ 1104900 h 1257300"/>
                <a:gd name="connsiteX26" fmla="*/ 95250 w 1488713"/>
                <a:gd name="connsiteY26" fmla="*/ 1104900 h 1257300"/>
                <a:gd name="connsiteX27" fmla="*/ 114300 w 1488713"/>
                <a:gd name="connsiteY27" fmla="*/ 1143000 h 1257300"/>
                <a:gd name="connsiteX28" fmla="*/ 120650 w 1488713"/>
                <a:gd name="connsiteY28" fmla="*/ 1162050 h 1257300"/>
                <a:gd name="connsiteX29" fmla="*/ 107950 w 1488713"/>
                <a:gd name="connsiteY29" fmla="*/ 1200150 h 1257300"/>
                <a:gd name="connsiteX30" fmla="*/ 107950 w 1488713"/>
                <a:gd name="connsiteY30" fmla="*/ 1212850 h 1257300"/>
                <a:gd name="connsiteX31" fmla="*/ 146050 w 1488713"/>
                <a:gd name="connsiteY31" fmla="*/ 1257300 h 1257300"/>
                <a:gd name="connsiteX32" fmla="*/ 158750 w 1488713"/>
                <a:gd name="connsiteY32" fmla="*/ 1257300 h 1257300"/>
                <a:gd name="connsiteX33" fmla="*/ 196850 w 1488713"/>
                <a:gd name="connsiteY33" fmla="*/ 1212850 h 1257300"/>
                <a:gd name="connsiteX34" fmla="*/ 228600 w 1488713"/>
                <a:gd name="connsiteY34" fmla="*/ 1187450 h 1257300"/>
                <a:gd name="connsiteX35" fmla="*/ 260350 w 1488713"/>
                <a:gd name="connsiteY35" fmla="*/ 1168400 h 1257300"/>
                <a:gd name="connsiteX36" fmla="*/ 285750 w 1488713"/>
                <a:gd name="connsiteY36" fmla="*/ 1155700 h 1257300"/>
                <a:gd name="connsiteX37" fmla="*/ 285750 w 1488713"/>
                <a:gd name="connsiteY37" fmla="*/ 1123950 h 1257300"/>
                <a:gd name="connsiteX38" fmla="*/ 349250 w 1488713"/>
                <a:gd name="connsiteY38" fmla="*/ 1111250 h 1257300"/>
                <a:gd name="connsiteX39" fmla="*/ 393700 w 1488713"/>
                <a:gd name="connsiteY39" fmla="*/ 1054100 h 1257300"/>
                <a:gd name="connsiteX40" fmla="*/ 488950 w 1488713"/>
                <a:gd name="connsiteY40" fmla="*/ 1041400 h 1257300"/>
                <a:gd name="connsiteX41" fmla="*/ 533399 w 1488713"/>
                <a:gd name="connsiteY41" fmla="*/ 1016000 h 1257300"/>
                <a:gd name="connsiteX42" fmla="*/ 565148 w 1488713"/>
                <a:gd name="connsiteY42" fmla="*/ 952500 h 1257300"/>
                <a:gd name="connsiteX43" fmla="*/ 609597 w 1488713"/>
                <a:gd name="connsiteY43" fmla="*/ 920750 h 1257300"/>
                <a:gd name="connsiteX44" fmla="*/ 666747 w 1488713"/>
                <a:gd name="connsiteY44" fmla="*/ 914400 h 1257300"/>
                <a:gd name="connsiteX45" fmla="*/ 685797 w 1488713"/>
                <a:gd name="connsiteY45" fmla="*/ 869950 h 1257300"/>
                <a:gd name="connsiteX46" fmla="*/ 761996 w 1488713"/>
                <a:gd name="connsiteY46" fmla="*/ 895350 h 1257300"/>
                <a:gd name="connsiteX47" fmla="*/ 800095 w 1488713"/>
                <a:gd name="connsiteY47" fmla="*/ 889000 h 1257300"/>
                <a:gd name="connsiteX48" fmla="*/ 812795 w 1488713"/>
                <a:gd name="connsiteY48" fmla="*/ 838200 h 1257300"/>
                <a:gd name="connsiteX49" fmla="*/ 863595 w 1488713"/>
                <a:gd name="connsiteY49" fmla="*/ 819150 h 1257300"/>
                <a:gd name="connsiteX50" fmla="*/ 888995 w 1488713"/>
                <a:gd name="connsiteY50" fmla="*/ 857250 h 1257300"/>
                <a:gd name="connsiteX51" fmla="*/ 920744 w 1488713"/>
                <a:gd name="connsiteY51" fmla="*/ 863600 h 1257300"/>
                <a:gd name="connsiteX52" fmla="*/ 971543 w 1488713"/>
                <a:gd name="connsiteY52" fmla="*/ 850900 h 1257300"/>
                <a:gd name="connsiteX53" fmla="*/ 984243 w 1488713"/>
                <a:gd name="connsiteY53" fmla="*/ 787400 h 1257300"/>
                <a:gd name="connsiteX54" fmla="*/ 1003293 w 1488713"/>
                <a:gd name="connsiteY54" fmla="*/ 793750 h 1257300"/>
                <a:gd name="connsiteX55" fmla="*/ 1041393 w 1488713"/>
                <a:gd name="connsiteY55" fmla="*/ 800100 h 1257300"/>
                <a:gd name="connsiteX56" fmla="*/ 1111243 w 1488713"/>
                <a:gd name="connsiteY56" fmla="*/ 812800 h 1257300"/>
                <a:gd name="connsiteX57" fmla="*/ 1181093 w 1488713"/>
                <a:gd name="connsiteY57" fmla="*/ 800100 h 1257300"/>
                <a:gd name="connsiteX58" fmla="*/ 1225543 w 1488713"/>
                <a:gd name="connsiteY58" fmla="*/ 800100 h 1257300"/>
                <a:gd name="connsiteX59" fmla="*/ 1269992 w 1488713"/>
                <a:gd name="connsiteY59" fmla="*/ 793750 h 1257300"/>
                <a:gd name="connsiteX60" fmla="*/ 1282692 w 1488713"/>
                <a:gd name="connsiteY60" fmla="*/ 742950 h 1257300"/>
                <a:gd name="connsiteX61" fmla="*/ 1308092 w 1488713"/>
                <a:gd name="connsiteY61" fmla="*/ 704850 h 1257300"/>
                <a:gd name="connsiteX62" fmla="*/ 1339842 w 1488713"/>
                <a:gd name="connsiteY62" fmla="*/ 666750 h 1257300"/>
                <a:gd name="connsiteX63" fmla="*/ 1371592 w 1488713"/>
                <a:gd name="connsiteY63" fmla="*/ 660400 h 1257300"/>
                <a:gd name="connsiteX64" fmla="*/ 1428741 w 1488713"/>
                <a:gd name="connsiteY64" fmla="*/ 641350 h 1257300"/>
                <a:gd name="connsiteX65" fmla="*/ 1435091 w 1488713"/>
                <a:gd name="connsiteY65" fmla="*/ 596900 h 1257300"/>
                <a:gd name="connsiteX66" fmla="*/ 1447791 w 1488713"/>
                <a:gd name="connsiteY66" fmla="*/ 546100 h 1257300"/>
                <a:gd name="connsiteX67" fmla="*/ 1441441 w 1488713"/>
                <a:gd name="connsiteY67" fmla="*/ 488950 h 1257300"/>
                <a:gd name="connsiteX68" fmla="*/ 1403341 w 1488713"/>
                <a:gd name="connsiteY68" fmla="*/ 501650 h 1257300"/>
                <a:gd name="connsiteX69" fmla="*/ 1365241 w 1488713"/>
                <a:gd name="connsiteY69" fmla="*/ 501650 h 1257300"/>
                <a:gd name="connsiteX70" fmla="*/ 1333491 w 1488713"/>
                <a:gd name="connsiteY70" fmla="*/ 457200 h 1257300"/>
                <a:gd name="connsiteX71" fmla="*/ 1339841 w 1488713"/>
                <a:gd name="connsiteY71" fmla="*/ 412750 h 1257300"/>
                <a:gd name="connsiteX72" fmla="*/ 1403341 w 1488713"/>
                <a:gd name="connsiteY72" fmla="*/ 349250 h 1257300"/>
                <a:gd name="connsiteX73" fmla="*/ 1454141 w 1488713"/>
                <a:gd name="connsiteY73" fmla="*/ 311150 h 1257300"/>
                <a:gd name="connsiteX74" fmla="*/ 1447791 w 1488713"/>
                <a:gd name="connsiteY74" fmla="*/ 273050 h 1257300"/>
                <a:gd name="connsiteX75" fmla="*/ 1485891 w 1488713"/>
                <a:gd name="connsiteY75" fmla="*/ 203200 h 1257300"/>
                <a:gd name="connsiteX76" fmla="*/ 1485891 w 1488713"/>
                <a:gd name="connsiteY76" fmla="*/ 165100 h 1257300"/>
                <a:gd name="connsiteX77" fmla="*/ 1460491 w 1488713"/>
                <a:gd name="connsiteY77" fmla="*/ 82550 h 1257300"/>
                <a:gd name="connsiteX78" fmla="*/ 1454141 w 1488713"/>
                <a:gd name="connsiteY78" fmla="*/ 12700 h 1257300"/>
                <a:gd name="connsiteX79" fmla="*/ 1454141 w 1488713"/>
                <a:gd name="connsiteY79" fmla="*/ 0 h 1257300"/>
                <a:gd name="connsiteX0" fmla="*/ 387350 w 1488713"/>
                <a:gd name="connsiteY0" fmla="*/ 171450 h 1301750"/>
                <a:gd name="connsiteX1" fmla="*/ 336550 w 1488713"/>
                <a:gd name="connsiteY1" fmla="*/ 228600 h 1301750"/>
                <a:gd name="connsiteX2" fmla="*/ 330200 w 1488713"/>
                <a:gd name="connsiteY2" fmla="*/ 266700 h 1301750"/>
                <a:gd name="connsiteX3" fmla="*/ 304800 w 1488713"/>
                <a:gd name="connsiteY3" fmla="*/ 285750 h 1301750"/>
                <a:gd name="connsiteX4" fmla="*/ 273050 w 1488713"/>
                <a:gd name="connsiteY4" fmla="*/ 336550 h 1301750"/>
                <a:gd name="connsiteX5" fmla="*/ 241300 w 1488713"/>
                <a:gd name="connsiteY5" fmla="*/ 393700 h 1301750"/>
                <a:gd name="connsiteX6" fmla="*/ 241300 w 1488713"/>
                <a:gd name="connsiteY6" fmla="*/ 425450 h 1301750"/>
                <a:gd name="connsiteX7" fmla="*/ 241300 w 1488713"/>
                <a:gd name="connsiteY7" fmla="*/ 450850 h 1301750"/>
                <a:gd name="connsiteX8" fmla="*/ 260350 w 1488713"/>
                <a:gd name="connsiteY8" fmla="*/ 463550 h 1301750"/>
                <a:gd name="connsiteX9" fmla="*/ 279400 w 1488713"/>
                <a:gd name="connsiteY9" fmla="*/ 463550 h 1301750"/>
                <a:gd name="connsiteX10" fmla="*/ 285750 w 1488713"/>
                <a:gd name="connsiteY10" fmla="*/ 527050 h 1301750"/>
                <a:gd name="connsiteX11" fmla="*/ 285750 w 1488713"/>
                <a:gd name="connsiteY11" fmla="*/ 558800 h 1301750"/>
                <a:gd name="connsiteX12" fmla="*/ 285750 w 1488713"/>
                <a:gd name="connsiteY12" fmla="*/ 603250 h 1301750"/>
                <a:gd name="connsiteX13" fmla="*/ 266700 w 1488713"/>
                <a:gd name="connsiteY13" fmla="*/ 685800 h 1301750"/>
                <a:gd name="connsiteX14" fmla="*/ 247650 w 1488713"/>
                <a:gd name="connsiteY14" fmla="*/ 762000 h 1301750"/>
                <a:gd name="connsiteX15" fmla="*/ 234950 w 1488713"/>
                <a:gd name="connsiteY15" fmla="*/ 831850 h 1301750"/>
                <a:gd name="connsiteX16" fmla="*/ 222250 w 1488713"/>
                <a:gd name="connsiteY16" fmla="*/ 863600 h 1301750"/>
                <a:gd name="connsiteX17" fmla="*/ 158750 w 1488713"/>
                <a:gd name="connsiteY17" fmla="*/ 889000 h 1301750"/>
                <a:gd name="connsiteX18" fmla="*/ 120650 w 1488713"/>
                <a:gd name="connsiteY18" fmla="*/ 908050 h 1301750"/>
                <a:gd name="connsiteX19" fmla="*/ 101600 w 1488713"/>
                <a:gd name="connsiteY19" fmla="*/ 958850 h 1301750"/>
                <a:gd name="connsiteX20" fmla="*/ 57150 w 1488713"/>
                <a:gd name="connsiteY20" fmla="*/ 952500 h 1301750"/>
                <a:gd name="connsiteX21" fmla="*/ 38100 w 1488713"/>
                <a:gd name="connsiteY21" fmla="*/ 990600 h 1301750"/>
                <a:gd name="connsiteX22" fmla="*/ 0 w 1488713"/>
                <a:gd name="connsiteY22" fmla="*/ 1054100 h 1301750"/>
                <a:gd name="connsiteX23" fmla="*/ 19050 w 1488713"/>
                <a:gd name="connsiteY23" fmla="*/ 1098550 h 1301750"/>
                <a:gd name="connsiteX24" fmla="*/ 25400 w 1488713"/>
                <a:gd name="connsiteY24" fmla="*/ 1123950 h 1301750"/>
                <a:gd name="connsiteX25" fmla="*/ 63500 w 1488713"/>
                <a:gd name="connsiteY25" fmla="*/ 1149350 h 1301750"/>
                <a:gd name="connsiteX26" fmla="*/ 95250 w 1488713"/>
                <a:gd name="connsiteY26" fmla="*/ 1149350 h 1301750"/>
                <a:gd name="connsiteX27" fmla="*/ 114300 w 1488713"/>
                <a:gd name="connsiteY27" fmla="*/ 1187450 h 1301750"/>
                <a:gd name="connsiteX28" fmla="*/ 120650 w 1488713"/>
                <a:gd name="connsiteY28" fmla="*/ 1206500 h 1301750"/>
                <a:gd name="connsiteX29" fmla="*/ 107950 w 1488713"/>
                <a:gd name="connsiteY29" fmla="*/ 1244600 h 1301750"/>
                <a:gd name="connsiteX30" fmla="*/ 107950 w 1488713"/>
                <a:gd name="connsiteY30" fmla="*/ 1257300 h 1301750"/>
                <a:gd name="connsiteX31" fmla="*/ 146050 w 1488713"/>
                <a:gd name="connsiteY31" fmla="*/ 1301750 h 1301750"/>
                <a:gd name="connsiteX32" fmla="*/ 158750 w 1488713"/>
                <a:gd name="connsiteY32" fmla="*/ 1301750 h 1301750"/>
                <a:gd name="connsiteX33" fmla="*/ 196850 w 1488713"/>
                <a:gd name="connsiteY33" fmla="*/ 1257300 h 1301750"/>
                <a:gd name="connsiteX34" fmla="*/ 228600 w 1488713"/>
                <a:gd name="connsiteY34" fmla="*/ 1231900 h 1301750"/>
                <a:gd name="connsiteX35" fmla="*/ 260350 w 1488713"/>
                <a:gd name="connsiteY35" fmla="*/ 1212850 h 1301750"/>
                <a:gd name="connsiteX36" fmla="*/ 285750 w 1488713"/>
                <a:gd name="connsiteY36" fmla="*/ 1200150 h 1301750"/>
                <a:gd name="connsiteX37" fmla="*/ 285750 w 1488713"/>
                <a:gd name="connsiteY37" fmla="*/ 1168400 h 1301750"/>
                <a:gd name="connsiteX38" fmla="*/ 349250 w 1488713"/>
                <a:gd name="connsiteY38" fmla="*/ 1155700 h 1301750"/>
                <a:gd name="connsiteX39" fmla="*/ 393700 w 1488713"/>
                <a:gd name="connsiteY39" fmla="*/ 1098550 h 1301750"/>
                <a:gd name="connsiteX40" fmla="*/ 488950 w 1488713"/>
                <a:gd name="connsiteY40" fmla="*/ 1085850 h 1301750"/>
                <a:gd name="connsiteX41" fmla="*/ 533399 w 1488713"/>
                <a:gd name="connsiteY41" fmla="*/ 1060450 h 1301750"/>
                <a:gd name="connsiteX42" fmla="*/ 565148 w 1488713"/>
                <a:gd name="connsiteY42" fmla="*/ 996950 h 1301750"/>
                <a:gd name="connsiteX43" fmla="*/ 609597 w 1488713"/>
                <a:gd name="connsiteY43" fmla="*/ 965200 h 1301750"/>
                <a:gd name="connsiteX44" fmla="*/ 666747 w 1488713"/>
                <a:gd name="connsiteY44" fmla="*/ 958850 h 1301750"/>
                <a:gd name="connsiteX45" fmla="*/ 685797 w 1488713"/>
                <a:gd name="connsiteY45" fmla="*/ 914400 h 1301750"/>
                <a:gd name="connsiteX46" fmla="*/ 761996 w 1488713"/>
                <a:gd name="connsiteY46" fmla="*/ 939800 h 1301750"/>
                <a:gd name="connsiteX47" fmla="*/ 800095 w 1488713"/>
                <a:gd name="connsiteY47" fmla="*/ 933450 h 1301750"/>
                <a:gd name="connsiteX48" fmla="*/ 812795 w 1488713"/>
                <a:gd name="connsiteY48" fmla="*/ 882650 h 1301750"/>
                <a:gd name="connsiteX49" fmla="*/ 863595 w 1488713"/>
                <a:gd name="connsiteY49" fmla="*/ 863600 h 1301750"/>
                <a:gd name="connsiteX50" fmla="*/ 888995 w 1488713"/>
                <a:gd name="connsiteY50" fmla="*/ 901700 h 1301750"/>
                <a:gd name="connsiteX51" fmla="*/ 920744 w 1488713"/>
                <a:gd name="connsiteY51" fmla="*/ 908050 h 1301750"/>
                <a:gd name="connsiteX52" fmla="*/ 971543 w 1488713"/>
                <a:gd name="connsiteY52" fmla="*/ 895350 h 1301750"/>
                <a:gd name="connsiteX53" fmla="*/ 984243 w 1488713"/>
                <a:gd name="connsiteY53" fmla="*/ 831850 h 1301750"/>
                <a:gd name="connsiteX54" fmla="*/ 1003293 w 1488713"/>
                <a:gd name="connsiteY54" fmla="*/ 838200 h 1301750"/>
                <a:gd name="connsiteX55" fmla="*/ 1041393 w 1488713"/>
                <a:gd name="connsiteY55" fmla="*/ 844550 h 1301750"/>
                <a:gd name="connsiteX56" fmla="*/ 1111243 w 1488713"/>
                <a:gd name="connsiteY56" fmla="*/ 857250 h 1301750"/>
                <a:gd name="connsiteX57" fmla="*/ 1181093 w 1488713"/>
                <a:gd name="connsiteY57" fmla="*/ 844550 h 1301750"/>
                <a:gd name="connsiteX58" fmla="*/ 1225543 w 1488713"/>
                <a:gd name="connsiteY58" fmla="*/ 844550 h 1301750"/>
                <a:gd name="connsiteX59" fmla="*/ 1269992 w 1488713"/>
                <a:gd name="connsiteY59" fmla="*/ 838200 h 1301750"/>
                <a:gd name="connsiteX60" fmla="*/ 1282692 w 1488713"/>
                <a:gd name="connsiteY60" fmla="*/ 787400 h 1301750"/>
                <a:gd name="connsiteX61" fmla="*/ 1308092 w 1488713"/>
                <a:gd name="connsiteY61" fmla="*/ 749300 h 1301750"/>
                <a:gd name="connsiteX62" fmla="*/ 1339842 w 1488713"/>
                <a:gd name="connsiteY62" fmla="*/ 711200 h 1301750"/>
                <a:gd name="connsiteX63" fmla="*/ 1371592 w 1488713"/>
                <a:gd name="connsiteY63" fmla="*/ 704850 h 1301750"/>
                <a:gd name="connsiteX64" fmla="*/ 1428741 w 1488713"/>
                <a:gd name="connsiteY64" fmla="*/ 685800 h 1301750"/>
                <a:gd name="connsiteX65" fmla="*/ 1435091 w 1488713"/>
                <a:gd name="connsiteY65" fmla="*/ 641350 h 1301750"/>
                <a:gd name="connsiteX66" fmla="*/ 1447791 w 1488713"/>
                <a:gd name="connsiteY66" fmla="*/ 590550 h 1301750"/>
                <a:gd name="connsiteX67" fmla="*/ 1441441 w 1488713"/>
                <a:gd name="connsiteY67" fmla="*/ 533400 h 1301750"/>
                <a:gd name="connsiteX68" fmla="*/ 1403341 w 1488713"/>
                <a:gd name="connsiteY68" fmla="*/ 546100 h 1301750"/>
                <a:gd name="connsiteX69" fmla="*/ 1365241 w 1488713"/>
                <a:gd name="connsiteY69" fmla="*/ 546100 h 1301750"/>
                <a:gd name="connsiteX70" fmla="*/ 1333491 w 1488713"/>
                <a:gd name="connsiteY70" fmla="*/ 501650 h 1301750"/>
                <a:gd name="connsiteX71" fmla="*/ 1339841 w 1488713"/>
                <a:gd name="connsiteY71" fmla="*/ 457200 h 1301750"/>
                <a:gd name="connsiteX72" fmla="*/ 1403341 w 1488713"/>
                <a:gd name="connsiteY72" fmla="*/ 393700 h 1301750"/>
                <a:gd name="connsiteX73" fmla="*/ 1454141 w 1488713"/>
                <a:gd name="connsiteY73" fmla="*/ 355600 h 1301750"/>
                <a:gd name="connsiteX74" fmla="*/ 1447791 w 1488713"/>
                <a:gd name="connsiteY74" fmla="*/ 317500 h 1301750"/>
                <a:gd name="connsiteX75" fmla="*/ 1485891 w 1488713"/>
                <a:gd name="connsiteY75" fmla="*/ 247650 h 1301750"/>
                <a:gd name="connsiteX76" fmla="*/ 1485891 w 1488713"/>
                <a:gd name="connsiteY76" fmla="*/ 209550 h 1301750"/>
                <a:gd name="connsiteX77" fmla="*/ 1460491 w 1488713"/>
                <a:gd name="connsiteY77" fmla="*/ 127000 h 1301750"/>
                <a:gd name="connsiteX78" fmla="*/ 1454141 w 1488713"/>
                <a:gd name="connsiteY78" fmla="*/ 57150 h 1301750"/>
                <a:gd name="connsiteX79" fmla="*/ 1466841 w 1488713"/>
                <a:gd name="connsiteY79" fmla="*/ 0 h 1301750"/>
                <a:gd name="connsiteX0" fmla="*/ 387350 w 1488713"/>
                <a:gd name="connsiteY0" fmla="*/ 184150 h 1314450"/>
                <a:gd name="connsiteX1" fmla="*/ 336550 w 1488713"/>
                <a:gd name="connsiteY1" fmla="*/ 241300 h 1314450"/>
                <a:gd name="connsiteX2" fmla="*/ 330200 w 1488713"/>
                <a:gd name="connsiteY2" fmla="*/ 279400 h 1314450"/>
                <a:gd name="connsiteX3" fmla="*/ 304800 w 1488713"/>
                <a:gd name="connsiteY3" fmla="*/ 298450 h 1314450"/>
                <a:gd name="connsiteX4" fmla="*/ 273050 w 1488713"/>
                <a:gd name="connsiteY4" fmla="*/ 349250 h 1314450"/>
                <a:gd name="connsiteX5" fmla="*/ 241300 w 1488713"/>
                <a:gd name="connsiteY5" fmla="*/ 406400 h 1314450"/>
                <a:gd name="connsiteX6" fmla="*/ 241300 w 1488713"/>
                <a:gd name="connsiteY6" fmla="*/ 438150 h 1314450"/>
                <a:gd name="connsiteX7" fmla="*/ 241300 w 1488713"/>
                <a:gd name="connsiteY7" fmla="*/ 463550 h 1314450"/>
                <a:gd name="connsiteX8" fmla="*/ 260350 w 1488713"/>
                <a:gd name="connsiteY8" fmla="*/ 476250 h 1314450"/>
                <a:gd name="connsiteX9" fmla="*/ 279400 w 1488713"/>
                <a:gd name="connsiteY9" fmla="*/ 476250 h 1314450"/>
                <a:gd name="connsiteX10" fmla="*/ 285750 w 1488713"/>
                <a:gd name="connsiteY10" fmla="*/ 539750 h 1314450"/>
                <a:gd name="connsiteX11" fmla="*/ 285750 w 1488713"/>
                <a:gd name="connsiteY11" fmla="*/ 571500 h 1314450"/>
                <a:gd name="connsiteX12" fmla="*/ 285750 w 1488713"/>
                <a:gd name="connsiteY12" fmla="*/ 615950 h 1314450"/>
                <a:gd name="connsiteX13" fmla="*/ 266700 w 1488713"/>
                <a:gd name="connsiteY13" fmla="*/ 698500 h 1314450"/>
                <a:gd name="connsiteX14" fmla="*/ 247650 w 1488713"/>
                <a:gd name="connsiteY14" fmla="*/ 774700 h 1314450"/>
                <a:gd name="connsiteX15" fmla="*/ 234950 w 1488713"/>
                <a:gd name="connsiteY15" fmla="*/ 844550 h 1314450"/>
                <a:gd name="connsiteX16" fmla="*/ 222250 w 1488713"/>
                <a:gd name="connsiteY16" fmla="*/ 876300 h 1314450"/>
                <a:gd name="connsiteX17" fmla="*/ 158750 w 1488713"/>
                <a:gd name="connsiteY17" fmla="*/ 901700 h 1314450"/>
                <a:gd name="connsiteX18" fmla="*/ 120650 w 1488713"/>
                <a:gd name="connsiteY18" fmla="*/ 920750 h 1314450"/>
                <a:gd name="connsiteX19" fmla="*/ 101600 w 1488713"/>
                <a:gd name="connsiteY19" fmla="*/ 971550 h 1314450"/>
                <a:gd name="connsiteX20" fmla="*/ 57150 w 1488713"/>
                <a:gd name="connsiteY20" fmla="*/ 965200 h 1314450"/>
                <a:gd name="connsiteX21" fmla="*/ 38100 w 1488713"/>
                <a:gd name="connsiteY21" fmla="*/ 1003300 h 1314450"/>
                <a:gd name="connsiteX22" fmla="*/ 0 w 1488713"/>
                <a:gd name="connsiteY22" fmla="*/ 1066800 h 1314450"/>
                <a:gd name="connsiteX23" fmla="*/ 19050 w 1488713"/>
                <a:gd name="connsiteY23" fmla="*/ 1111250 h 1314450"/>
                <a:gd name="connsiteX24" fmla="*/ 25400 w 1488713"/>
                <a:gd name="connsiteY24" fmla="*/ 1136650 h 1314450"/>
                <a:gd name="connsiteX25" fmla="*/ 63500 w 1488713"/>
                <a:gd name="connsiteY25" fmla="*/ 1162050 h 1314450"/>
                <a:gd name="connsiteX26" fmla="*/ 95250 w 1488713"/>
                <a:gd name="connsiteY26" fmla="*/ 1162050 h 1314450"/>
                <a:gd name="connsiteX27" fmla="*/ 114300 w 1488713"/>
                <a:gd name="connsiteY27" fmla="*/ 1200150 h 1314450"/>
                <a:gd name="connsiteX28" fmla="*/ 120650 w 1488713"/>
                <a:gd name="connsiteY28" fmla="*/ 1219200 h 1314450"/>
                <a:gd name="connsiteX29" fmla="*/ 107950 w 1488713"/>
                <a:gd name="connsiteY29" fmla="*/ 1257300 h 1314450"/>
                <a:gd name="connsiteX30" fmla="*/ 107950 w 1488713"/>
                <a:gd name="connsiteY30" fmla="*/ 1270000 h 1314450"/>
                <a:gd name="connsiteX31" fmla="*/ 146050 w 1488713"/>
                <a:gd name="connsiteY31" fmla="*/ 1314450 h 1314450"/>
                <a:gd name="connsiteX32" fmla="*/ 158750 w 1488713"/>
                <a:gd name="connsiteY32" fmla="*/ 1314450 h 1314450"/>
                <a:gd name="connsiteX33" fmla="*/ 196850 w 1488713"/>
                <a:gd name="connsiteY33" fmla="*/ 1270000 h 1314450"/>
                <a:gd name="connsiteX34" fmla="*/ 228600 w 1488713"/>
                <a:gd name="connsiteY34" fmla="*/ 1244600 h 1314450"/>
                <a:gd name="connsiteX35" fmla="*/ 260350 w 1488713"/>
                <a:gd name="connsiteY35" fmla="*/ 1225550 h 1314450"/>
                <a:gd name="connsiteX36" fmla="*/ 285750 w 1488713"/>
                <a:gd name="connsiteY36" fmla="*/ 1212850 h 1314450"/>
                <a:gd name="connsiteX37" fmla="*/ 285750 w 1488713"/>
                <a:gd name="connsiteY37" fmla="*/ 1181100 h 1314450"/>
                <a:gd name="connsiteX38" fmla="*/ 349250 w 1488713"/>
                <a:gd name="connsiteY38" fmla="*/ 1168400 h 1314450"/>
                <a:gd name="connsiteX39" fmla="*/ 393700 w 1488713"/>
                <a:gd name="connsiteY39" fmla="*/ 1111250 h 1314450"/>
                <a:gd name="connsiteX40" fmla="*/ 488950 w 1488713"/>
                <a:gd name="connsiteY40" fmla="*/ 1098550 h 1314450"/>
                <a:gd name="connsiteX41" fmla="*/ 533399 w 1488713"/>
                <a:gd name="connsiteY41" fmla="*/ 1073150 h 1314450"/>
                <a:gd name="connsiteX42" fmla="*/ 565148 w 1488713"/>
                <a:gd name="connsiteY42" fmla="*/ 1009650 h 1314450"/>
                <a:gd name="connsiteX43" fmla="*/ 609597 w 1488713"/>
                <a:gd name="connsiteY43" fmla="*/ 977900 h 1314450"/>
                <a:gd name="connsiteX44" fmla="*/ 666747 w 1488713"/>
                <a:gd name="connsiteY44" fmla="*/ 971550 h 1314450"/>
                <a:gd name="connsiteX45" fmla="*/ 685797 w 1488713"/>
                <a:gd name="connsiteY45" fmla="*/ 927100 h 1314450"/>
                <a:gd name="connsiteX46" fmla="*/ 761996 w 1488713"/>
                <a:gd name="connsiteY46" fmla="*/ 952500 h 1314450"/>
                <a:gd name="connsiteX47" fmla="*/ 800095 w 1488713"/>
                <a:gd name="connsiteY47" fmla="*/ 946150 h 1314450"/>
                <a:gd name="connsiteX48" fmla="*/ 812795 w 1488713"/>
                <a:gd name="connsiteY48" fmla="*/ 895350 h 1314450"/>
                <a:gd name="connsiteX49" fmla="*/ 863595 w 1488713"/>
                <a:gd name="connsiteY49" fmla="*/ 876300 h 1314450"/>
                <a:gd name="connsiteX50" fmla="*/ 888995 w 1488713"/>
                <a:gd name="connsiteY50" fmla="*/ 914400 h 1314450"/>
                <a:gd name="connsiteX51" fmla="*/ 920744 w 1488713"/>
                <a:gd name="connsiteY51" fmla="*/ 920750 h 1314450"/>
                <a:gd name="connsiteX52" fmla="*/ 971543 w 1488713"/>
                <a:gd name="connsiteY52" fmla="*/ 908050 h 1314450"/>
                <a:gd name="connsiteX53" fmla="*/ 984243 w 1488713"/>
                <a:gd name="connsiteY53" fmla="*/ 844550 h 1314450"/>
                <a:gd name="connsiteX54" fmla="*/ 1003293 w 1488713"/>
                <a:gd name="connsiteY54" fmla="*/ 850900 h 1314450"/>
                <a:gd name="connsiteX55" fmla="*/ 1041393 w 1488713"/>
                <a:gd name="connsiteY55" fmla="*/ 857250 h 1314450"/>
                <a:gd name="connsiteX56" fmla="*/ 1111243 w 1488713"/>
                <a:gd name="connsiteY56" fmla="*/ 869950 h 1314450"/>
                <a:gd name="connsiteX57" fmla="*/ 1181093 w 1488713"/>
                <a:gd name="connsiteY57" fmla="*/ 857250 h 1314450"/>
                <a:gd name="connsiteX58" fmla="*/ 1225543 w 1488713"/>
                <a:gd name="connsiteY58" fmla="*/ 857250 h 1314450"/>
                <a:gd name="connsiteX59" fmla="*/ 1269992 w 1488713"/>
                <a:gd name="connsiteY59" fmla="*/ 850900 h 1314450"/>
                <a:gd name="connsiteX60" fmla="*/ 1282692 w 1488713"/>
                <a:gd name="connsiteY60" fmla="*/ 800100 h 1314450"/>
                <a:gd name="connsiteX61" fmla="*/ 1308092 w 1488713"/>
                <a:gd name="connsiteY61" fmla="*/ 762000 h 1314450"/>
                <a:gd name="connsiteX62" fmla="*/ 1339842 w 1488713"/>
                <a:gd name="connsiteY62" fmla="*/ 723900 h 1314450"/>
                <a:gd name="connsiteX63" fmla="*/ 1371592 w 1488713"/>
                <a:gd name="connsiteY63" fmla="*/ 717550 h 1314450"/>
                <a:gd name="connsiteX64" fmla="*/ 1428741 w 1488713"/>
                <a:gd name="connsiteY64" fmla="*/ 698500 h 1314450"/>
                <a:gd name="connsiteX65" fmla="*/ 1435091 w 1488713"/>
                <a:gd name="connsiteY65" fmla="*/ 654050 h 1314450"/>
                <a:gd name="connsiteX66" fmla="*/ 1447791 w 1488713"/>
                <a:gd name="connsiteY66" fmla="*/ 603250 h 1314450"/>
                <a:gd name="connsiteX67" fmla="*/ 1441441 w 1488713"/>
                <a:gd name="connsiteY67" fmla="*/ 546100 h 1314450"/>
                <a:gd name="connsiteX68" fmla="*/ 1403341 w 1488713"/>
                <a:gd name="connsiteY68" fmla="*/ 558800 h 1314450"/>
                <a:gd name="connsiteX69" fmla="*/ 1365241 w 1488713"/>
                <a:gd name="connsiteY69" fmla="*/ 558800 h 1314450"/>
                <a:gd name="connsiteX70" fmla="*/ 1333491 w 1488713"/>
                <a:gd name="connsiteY70" fmla="*/ 514350 h 1314450"/>
                <a:gd name="connsiteX71" fmla="*/ 1339841 w 1488713"/>
                <a:gd name="connsiteY71" fmla="*/ 469900 h 1314450"/>
                <a:gd name="connsiteX72" fmla="*/ 1403341 w 1488713"/>
                <a:gd name="connsiteY72" fmla="*/ 406400 h 1314450"/>
                <a:gd name="connsiteX73" fmla="*/ 1454141 w 1488713"/>
                <a:gd name="connsiteY73" fmla="*/ 368300 h 1314450"/>
                <a:gd name="connsiteX74" fmla="*/ 1447791 w 1488713"/>
                <a:gd name="connsiteY74" fmla="*/ 330200 h 1314450"/>
                <a:gd name="connsiteX75" fmla="*/ 1485891 w 1488713"/>
                <a:gd name="connsiteY75" fmla="*/ 260350 h 1314450"/>
                <a:gd name="connsiteX76" fmla="*/ 1485891 w 1488713"/>
                <a:gd name="connsiteY76" fmla="*/ 222250 h 1314450"/>
                <a:gd name="connsiteX77" fmla="*/ 1460491 w 1488713"/>
                <a:gd name="connsiteY77" fmla="*/ 139700 h 1314450"/>
                <a:gd name="connsiteX78" fmla="*/ 1454141 w 1488713"/>
                <a:gd name="connsiteY78" fmla="*/ 69850 h 1314450"/>
                <a:gd name="connsiteX79" fmla="*/ 1466841 w 1488713"/>
                <a:gd name="connsiteY79" fmla="*/ 12700 h 1314450"/>
                <a:gd name="connsiteX80" fmla="*/ 1454141 w 1488713"/>
                <a:gd name="connsiteY80" fmla="*/ 0 h 1314450"/>
                <a:gd name="connsiteX0" fmla="*/ 387350 w 1488713"/>
                <a:gd name="connsiteY0" fmla="*/ 215900 h 1346200"/>
                <a:gd name="connsiteX1" fmla="*/ 336550 w 1488713"/>
                <a:gd name="connsiteY1" fmla="*/ 273050 h 1346200"/>
                <a:gd name="connsiteX2" fmla="*/ 330200 w 1488713"/>
                <a:gd name="connsiteY2" fmla="*/ 311150 h 1346200"/>
                <a:gd name="connsiteX3" fmla="*/ 304800 w 1488713"/>
                <a:gd name="connsiteY3" fmla="*/ 330200 h 1346200"/>
                <a:gd name="connsiteX4" fmla="*/ 273050 w 1488713"/>
                <a:gd name="connsiteY4" fmla="*/ 381000 h 1346200"/>
                <a:gd name="connsiteX5" fmla="*/ 241300 w 1488713"/>
                <a:gd name="connsiteY5" fmla="*/ 438150 h 1346200"/>
                <a:gd name="connsiteX6" fmla="*/ 241300 w 1488713"/>
                <a:gd name="connsiteY6" fmla="*/ 469900 h 1346200"/>
                <a:gd name="connsiteX7" fmla="*/ 241300 w 1488713"/>
                <a:gd name="connsiteY7" fmla="*/ 495300 h 1346200"/>
                <a:gd name="connsiteX8" fmla="*/ 260350 w 1488713"/>
                <a:gd name="connsiteY8" fmla="*/ 508000 h 1346200"/>
                <a:gd name="connsiteX9" fmla="*/ 279400 w 1488713"/>
                <a:gd name="connsiteY9" fmla="*/ 508000 h 1346200"/>
                <a:gd name="connsiteX10" fmla="*/ 285750 w 1488713"/>
                <a:gd name="connsiteY10" fmla="*/ 571500 h 1346200"/>
                <a:gd name="connsiteX11" fmla="*/ 285750 w 1488713"/>
                <a:gd name="connsiteY11" fmla="*/ 603250 h 1346200"/>
                <a:gd name="connsiteX12" fmla="*/ 285750 w 1488713"/>
                <a:gd name="connsiteY12" fmla="*/ 647700 h 1346200"/>
                <a:gd name="connsiteX13" fmla="*/ 266700 w 1488713"/>
                <a:gd name="connsiteY13" fmla="*/ 730250 h 1346200"/>
                <a:gd name="connsiteX14" fmla="*/ 247650 w 1488713"/>
                <a:gd name="connsiteY14" fmla="*/ 806450 h 1346200"/>
                <a:gd name="connsiteX15" fmla="*/ 234950 w 1488713"/>
                <a:gd name="connsiteY15" fmla="*/ 876300 h 1346200"/>
                <a:gd name="connsiteX16" fmla="*/ 222250 w 1488713"/>
                <a:gd name="connsiteY16" fmla="*/ 908050 h 1346200"/>
                <a:gd name="connsiteX17" fmla="*/ 158750 w 1488713"/>
                <a:gd name="connsiteY17" fmla="*/ 933450 h 1346200"/>
                <a:gd name="connsiteX18" fmla="*/ 120650 w 1488713"/>
                <a:gd name="connsiteY18" fmla="*/ 952500 h 1346200"/>
                <a:gd name="connsiteX19" fmla="*/ 101600 w 1488713"/>
                <a:gd name="connsiteY19" fmla="*/ 1003300 h 1346200"/>
                <a:gd name="connsiteX20" fmla="*/ 57150 w 1488713"/>
                <a:gd name="connsiteY20" fmla="*/ 996950 h 1346200"/>
                <a:gd name="connsiteX21" fmla="*/ 38100 w 1488713"/>
                <a:gd name="connsiteY21" fmla="*/ 1035050 h 1346200"/>
                <a:gd name="connsiteX22" fmla="*/ 0 w 1488713"/>
                <a:gd name="connsiteY22" fmla="*/ 1098550 h 1346200"/>
                <a:gd name="connsiteX23" fmla="*/ 19050 w 1488713"/>
                <a:gd name="connsiteY23" fmla="*/ 1143000 h 1346200"/>
                <a:gd name="connsiteX24" fmla="*/ 25400 w 1488713"/>
                <a:gd name="connsiteY24" fmla="*/ 1168400 h 1346200"/>
                <a:gd name="connsiteX25" fmla="*/ 63500 w 1488713"/>
                <a:gd name="connsiteY25" fmla="*/ 1193800 h 1346200"/>
                <a:gd name="connsiteX26" fmla="*/ 95250 w 1488713"/>
                <a:gd name="connsiteY26" fmla="*/ 1193800 h 1346200"/>
                <a:gd name="connsiteX27" fmla="*/ 114300 w 1488713"/>
                <a:gd name="connsiteY27" fmla="*/ 1231900 h 1346200"/>
                <a:gd name="connsiteX28" fmla="*/ 120650 w 1488713"/>
                <a:gd name="connsiteY28" fmla="*/ 1250950 h 1346200"/>
                <a:gd name="connsiteX29" fmla="*/ 107950 w 1488713"/>
                <a:gd name="connsiteY29" fmla="*/ 1289050 h 1346200"/>
                <a:gd name="connsiteX30" fmla="*/ 107950 w 1488713"/>
                <a:gd name="connsiteY30" fmla="*/ 1301750 h 1346200"/>
                <a:gd name="connsiteX31" fmla="*/ 146050 w 1488713"/>
                <a:gd name="connsiteY31" fmla="*/ 1346200 h 1346200"/>
                <a:gd name="connsiteX32" fmla="*/ 158750 w 1488713"/>
                <a:gd name="connsiteY32" fmla="*/ 1346200 h 1346200"/>
                <a:gd name="connsiteX33" fmla="*/ 196850 w 1488713"/>
                <a:gd name="connsiteY33" fmla="*/ 1301750 h 1346200"/>
                <a:gd name="connsiteX34" fmla="*/ 228600 w 1488713"/>
                <a:gd name="connsiteY34" fmla="*/ 1276350 h 1346200"/>
                <a:gd name="connsiteX35" fmla="*/ 260350 w 1488713"/>
                <a:gd name="connsiteY35" fmla="*/ 1257300 h 1346200"/>
                <a:gd name="connsiteX36" fmla="*/ 285750 w 1488713"/>
                <a:gd name="connsiteY36" fmla="*/ 1244600 h 1346200"/>
                <a:gd name="connsiteX37" fmla="*/ 285750 w 1488713"/>
                <a:gd name="connsiteY37" fmla="*/ 1212850 h 1346200"/>
                <a:gd name="connsiteX38" fmla="*/ 349250 w 1488713"/>
                <a:gd name="connsiteY38" fmla="*/ 1200150 h 1346200"/>
                <a:gd name="connsiteX39" fmla="*/ 393700 w 1488713"/>
                <a:gd name="connsiteY39" fmla="*/ 1143000 h 1346200"/>
                <a:gd name="connsiteX40" fmla="*/ 488950 w 1488713"/>
                <a:gd name="connsiteY40" fmla="*/ 1130300 h 1346200"/>
                <a:gd name="connsiteX41" fmla="*/ 533399 w 1488713"/>
                <a:gd name="connsiteY41" fmla="*/ 1104900 h 1346200"/>
                <a:gd name="connsiteX42" fmla="*/ 565148 w 1488713"/>
                <a:gd name="connsiteY42" fmla="*/ 1041400 h 1346200"/>
                <a:gd name="connsiteX43" fmla="*/ 609597 w 1488713"/>
                <a:gd name="connsiteY43" fmla="*/ 1009650 h 1346200"/>
                <a:gd name="connsiteX44" fmla="*/ 666747 w 1488713"/>
                <a:gd name="connsiteY44" fmla="*/ 1003300 h 1346200"/>
                <a:gd name="connsiteX45" fmla="*/ 685797 w 1488713"/>
                <a:gd name="connsiteY45" fmla="*/ 958850 h 1346200"/>
                <a:gd name="connsiteX46" fmla="*/ 761996 w 1488713"/>
                <a:gd name="connsiteY46" fmla="*/ 984250 h 1346200"/>
                <a:gd name="connsiteX47" fmla="*/ 800095 w 1488713"/>
                <a:gd name="connsiteY47" fmla="*/ 977900 h 1346200"/>
                <a:gd name="connsiteX48" fmla="*/ 812795 w 1488713"/>
                <a:gd name="connsiteY48" fmla="*/ 927100 h 1346200"/>
                <a:gd name="connsiteX49" fmla="*/ 863595 w 1488713"/>
                <a:gd name="connsiteY49" fmla="*/ 908050 h 1346200"/>
                <a:gd name="connsiteX50" fmla="*/ 888995 w 1488713"/>
                <a:gd name="connsiteY50" fmla="*/ 946150 h 1346200"/>
                <a:gd name="connsiteX51" fmla="*/ 920744 w 1488713"/>
                <a:gd name="connsiteY51" fmla="*/ 952500 h 1346200"/>
                <a:gd name="connsiteX52" fmla="*/ 971543 w 1488713"/>
                <a:gd name="connsiteY52" fmla="*/ 939800 h 1346200"/>
                <a:gd name="connsiteX53" fmla="*/ 984243 w 1488713"/>
                <a:gd name="connsiteY53" fmla="*/ 876300 h 1346200"/>
                <a:gd name="connsiteX54" fmla="*/ 1003293 w 1488713"/>
                <a:gd name="connsiteY54" fmla="*/ 882650 h 1346200"/>
                <a:gd name="connsiteX55" fmla="*/ 1041393 w 1488713"/>
                <a:gd name="connsiteY55" fmla="*/ 889000 h 1346200"/>
                <a:gd name="connsiteX56" fmla="*/ 1111243 w 1488713"/>
                <a:gd name="connsiteY56" fmla="*/ 901700 h 1346200"/>
                <a:gd name="connsiteX57" fmla="*/ 1181093 w 1488713"/>
                <a:gd name="connsiteY57" fmla="*/ 889000 h 1346200"/>
                <a:gd name="connsiteX58" fmla="*/ 1225543 w 1488713"/>
                <a:gd name="connsiteY58" fmla="*/ 889000 h 1346200"/>
                <a:gd name="connsiteX59" fmla="*/ 1269992 w 1488713"/>
                <a:gd name="connsiteY59" fmla="*/ 882650 h 1346200"/>
                <a:gd name="connsiteX60" fmla="*/ 1282692 w 1488713"/>
                <a:gd name="connsiteY60" fmla="*/ 831850 h 1346200"/>
                <a:gd name="connsiteX61" fmla="*/ 1308092 w 1488713"/>
                <a:gd name="connsiteY61" fmla="*/ 793750 h 1346200"/>
                <a:gd name="connsiteX62" fmla="*/ 1339842 w 1488713"/>
                <a:gd name="connsiteY62" fmla="*/ 755650 h 1346200"/>
                <a:gd name="connsiteX63" fmla="*/ 1371592 w 1488713"/>
                <a:gd name="connsiteY63" fmla="*/ 749300 h 1346200"/>
                <a:gd name="connsiteX64" fmla="*/ 1428741 w 1488713"/>
                <a:gd name="connsiteY64" fmla="*/ 730250 h 1346200"/>
                <a:gd name="connsiteX65" fmla="*/ 1435091 w 1488713"/>
                <a:gd name="connsiteY65" fmla="*/ 685800 h 1346200"/>
                <a:gd name="connsiteX66" fmla="*/ 1447791 w 1488713"/>
                <a:gd name="connsiteY66" fmla="*/ 635000 h 1346200"/>
                <a:gd name="connsiteX67" fmla="*/ 1441441 w 1488713"/>
                <a:gd name="connsiteY67" fmla="*/ 577850 h 1346200"/>
                <a:gd name="connsiteX68" fmla="*/ 1403341 w 1488713"/>
                <a:gd name="connsiteY68" fmla="*/ 590550 h 1346200"/>
                <a:gd name="connsiteX69" fmla="*/ 1365241 w 1488713"/>
                <a:gd name="connsiteY69" fmla="*/ 590550 h 1346200"/>
                <a:gd name="connsiteX70" fmla="*/ 1333491 w 1488713"/>
                <a:gd name="connsiteY70" fmla="*/ 546100 h 1346200"/>
                <a:gd name="connsiteX71" fmla="*/ 1339841 w 1488713"/>
                <a:gd name="connsiteY71" fmla="*/ 501650 h 1346200"/>
                <a:gd name="connsiteX72" fmla="*/ 1403341 w 1488713"/>
                <a:gd name="connsiteY72" fmla="*/ 438150 h 1346200"/>
                <a:gd name="connsiteX73" fmla="*/ 1454141 w 1488713"/>
                <a:gd name="connsiteY73" fmla="*/ 400050 h 1346200"/>
                <a:gd name="connsiteX74" fmla="*/ 1447791 w 1488713"/>
                <a:gd name="connsiteY74" fmla="*/ 361950 h 1346200"/>
                <a:gd name="connsiteX75" fmla="*/ 1485891 w 1488713"/>
                <a:gd name="connsiteY75" fmla="*/ 292100 h 1346200"/>
                <a:gd name="connsiteX76" fmla="*/ 1485891 w 1488713"/>
                <a:gd name="connsiteY76" fmla="*/ 254000 h 1346200"/>
                <a:gd name="connsiteX77" fmla="*/ 1460491 w 1488713"/>
                <a:gd name="connsiteY77" fmla="*/ 171450 h 1346200"/>
                <a:gd name="connsiteX78" fmla="*/ 1454141 w 1488713"/>
                <a:gd name="connsiteY78" fmla="*/ 101600 h 1346200"/>
                <a:gd name="connsiteX79" fmla="*/ 1466841 w 1488713"/>
                <a:gd name="connsiteY79" fmla="*/ 44450 h 1346200"/>
                <a:gd name="connsiteX80" fmla="*/ 1454141 w 1488713"/>
                <a:gd name="connsiteY80" fmla="*/ 0 h 1346200"/>
                <a:gd name="connsiteX0" fmla="*/ 387350 w 1488713"/>
                <a:gd name="connsiteY0" fmla="*/ 228600 h 1358900"/>
                <a:gd name="connsiteX1" fmla="*/ 336550 w 1488713"/>
                <a:gd name="connsiteY1" fmla="*/ 285750 h 1358900"/>
                <a:gd name="connsiteX2" fmla="*/ 330200 w 1488713"/>
                <a:gd name="connsiteY2" fmla="*/ 323850 h 1358900"/>
                <a:gd name="connsiteX3" fmla="*/ 304800 w 1488713"/>
                <a:gd name="connsiteY3" fmla="*/ 342900 h 1358900"/>
                <a:gd name="connsiteX4" fmla="*/ 273050 w 1488713"/>
                <a:gd name="connsiteY4" fmla="*/ 393700 h 1358900"/>
                <a:gd name="connsiteX5" fmla="*/ 241300 w 1488713"/>
                <a:gd name="connsiteY5" fmla="*/ 450850 h 1358900"/>
                <a:gd name="connsiteX6" fmla="*/ 241300 w 1488713"/>
                <a:gd name="connsiteY6" fmla="*/ 482600 h 1358900"/>
                <a:gd name="connsiteX7" fmla="*/ 241300 w 1488713"/>
                <a:gd name="connsiteY7" fmla="*/ 508000 h 1358900"/>
                <a:gd name="connsiteX8" fmla="*/ 260350 w 1488713"/>
                <a:gd name="connsiteY8" fmla="*/ 520700 h 1358900"/>
                <a:gd name="connsiteX9" fmla="*/ 279400 w 1488713"/>
                <a:gd name="connsiteY9" fmla="*/ 520700 h 1358900"/>
                <a:gd name="connsiteX10" fmla="*/ 285750 w 1488713"/>
                <a:gd name="connsiteY10" fmla="*/ 584200 h 1358900"/>
                <a:gd name="connsiteX11" fmla="*/ 285750 w 1488713"/>
                <a:gd name="connsiteY11" fmla="*/ 615950 h 1358900"/>
                <a:gd name="connsiteX12" fmla="*/ 285750 w 1488713"/>
                <a:gd name="connsiteY12" fmla="*/ 660400 h 1358900"/>
                <a:gd name="connsiteX13" fmla="*/ 266700 w 1488713"/>
                <a:gd name="connsiteY13" fmla="*/ 742950 h 1358900"/>
                <a:gd name="connsiteX14" fmla="*/ 247650 w 1488713"/>
                <a:gd name="connsiteY14" fmla="*/ 819150 h 1358900"/>
                <a:gd name="connsiteX15" fmla="*/ 234950 w 1488713"/>
                <a:gd name="connsiteY15" fmla="*/ 889000 h 1358900"/>
                <a:gd name="connsiteX16" fmla="*/ 222250 w 1488713"/>
                <a:gd name="connsiteY16" fmla="*/ 920750 h 1358900"/>
                <a:gd name="connsiteX17" fmla="*/ 158750 w 1488713"/>
                <a:gd name="connsiteY17" fmla="*/ 946150 h 1358900"/>
                <a:gd name="connsiteX18" fmla="*/ 120650 w 1488713"/>
                <a:gd name="connsiteY18" fmla="*/ 965200 h 1358900"/>
                <a:gd name="connsiteX19" fmla="*/ 101600 w 1488713"/>
                <a:gd name="connsiteY19" fmla="*/ 1016000 h 1358900"/>
                <a:gd name="connsiteX20" fmla="*/ 57150 w 1488713"/>
                <a:gd name="connsiteY20" fmla="*/ 1009650 h 1358900"/>
                <a:gd name="connsiteX21" fmla="*/ 38100 w 1488713"/>
                <a:gd name="connsiteY21" fmla="*/ 1047750 h 1358900"/>
                <a:gd name="connsiteX22" fmla="*/ 0 w 1488713"/>
                <a:gd name="connsiteY22" fmla="*/ 1111250 h 1358900"/>
                <a:gd name="connsiteX23" fmla="*/ 19050 w 1488713"/>
                <a:gd name="connsiteY23" fmla="*/ 1155700 h 1358900"/>
                <a:gd name="connsiteX24" fmla="*/ 25400 w 1488713"/>
                <a:gd name="connsiteY24" fmla="*/ 1181100 h 1358900"/>
                <a:gd name="connsiteX25" fmla="*/ 63500 w 1488713"/>
                <a:gd name="connsiteY25" fmla="*/ 1206500 h 1358900"/>
                <a:gd name="connsiteX26" fmla="*/ 95250 w 1488713"/>
                <a:gd name="connsiteY26" fmla="*/ 1206500 h 1358900"/>
                <a:gd name="connsiteX27" fmla="*/ 114300 w 1488713"/>
                <a:gd name="connsiteY27" fmla="*/ 1244600 h 1358900"/>
                <a:gd name="connsiteX28" fmla="*/ 120650 w 1488713"/>
                <a:gd name="connsiteY28" fmla="*/ 1263650 h 1358900"/>
                <a:gd name="connsiteX29" fmla="*/ 107950 w 1488713"/>
                <a:gd name="connsiteY29" fmla="*/ 1301750 h 1358900"/>
                <a:gd name="connsiteX30" fmla="*/ 107950 w 1488713"/>
                <a:gd name="connsiteY30" fmla="*/ 1314450 h 1358900"/>
                <a:gd name="connsiteX31" fmla="*/ 146050 w 1488713"/>
                <a:gd name="connsiteY31" fmla="*/ 1358900 h 1358900"/>
                <a:gd name="connsiteX32" fmla="*/ 158750 w 1488713"/>
                <a:gd name="connsiteY32" fmla="*/ 1358900 h 1358900"/>
                <a:gd name="connsiteX33" fmla="*/ 196850 w 1488713"/>
                <a:gd name="connsiteY33" fmla="*/ 1314450 h 1358900"/>
                <a:gd name="connsiteX34" fmla="*/ 228600 w 1488713"/>
                <a:gd name="connsiteY34" fmla="*/ 1289050 h 1358900"/>
                <a:gd name="connsiteX35" fmla="*/ 260350 w 1488713"/>
                <a:gd name="connsiteY35" fmla="*/ 1270000 h 1358900"/>
                <a:gd name="connsiteX36" fmla="*/ 285750 w 1488713"/>
                <a:gd name="connsiteY36" fmla="*/ 1257300 h 1358900"/>
                <a:gd name="connsiteX37" fmla="*/ 285750 w 1488713"/>
                <a:gd name="connsiteY37" fmla="*/ 1225550 h 1358900"/>
                <a:gd name="connsiteX38" fmla="*/ 349250 w 1488713"/>
                <a:gd name="connsiteY38" fmla="*/ 1212850 h 1358900"/>
                <a:gd name="connsiteX39" fmla="*/ 393700 w 1488713"/>
                <a:gd name="connsiteY39" fmla="*/ 1155700 h 1358900"/>
                <a:gd name="connsiteX40" fmla="*/ 488950 w 1488713"/>
                <a:gd name="connsiteY40" fmla="*/ 1143000 h 1358900"/>
                <a:gd name="connsiteX41" fmla="*/ 533399 w 1488713"/>
                <a:gd name="connsiteY41" fmla="*/ 1117600 h 1358900"/>
                <a:gd name="connsiteX42" fmla="*/ 565148 w 1488713"/>
                <a:gd name="connsiteY42" fmla="*/ 1054100 h 1358900"/>
                <a:gd name="connsiteX43" fmla="*/ 609597 w 1488713"/>
                <a:gd name="connsiteY43" fmla="*/ 1022350 h 1358900"/>
                <a:gd name="connsiteX44" fmla="*/ 666747 w 1488713"/>
                <a:gd name="connsiteY44" fmla="*/ 1016000 h 1358900"/>
                <a:gd name="connsiteX45" fmla="*/ 685797 w 1488713"/>
                <a:gd name="connsiteY45" fmla="*/ 971550 h 1358900"/>
                <a:gd name="connsiteX46" fmla="*/ 761996 w 1488713"/>
                <a:gd name="connsiteY46" fmla="*/ 996950 h 1358900"/>
                <a:gd name="connsiteX47" fmla="*/ 800095 w 1488713"/>
                <a:gd name="connsiteY47" fmla="*/ 990600 h 1358900"/>
                <a:gd name="connsiteX48" fmla="*/ 812795 w 1488713"/>
                <a:gd name="connsiteY48" fmla="*/ 939800 h 1358900"/>
                <a:gd name="connsiteX49" fmla="*/ 863595 w 1488713"/>
                <a:gd name="connsiteY49" fmla="*/ 920750 h 1358900"/>
                <a:gd name="connsiteX50" fmla="*/ 888995 w 1488713"/>
                <a:gd name="connsiteY50" fmla="*/ 958850 h 1358900"/>
                <a:gd name="connsiteX51" fmla="*/ 920744 w 1488713"/>
                <a:gd name="connsiteY51" fmla="*/ 965200 h 1358900"/>
                <a:gd name="connsiteX52" fmla="*/ 971543 w 1488713"/>
                <a:gd name="connsiteY52" fmla="*/ 952500 h 1358900"/>
                <a:gd name="connsiteX53" fmla="*/ 984243 w 1488713"/>
                <a:gd name="connsiteY53" fmla="*/ 889000 h 1358900"/>
                <a:gd name="connsiteX54" fmla="*/ 1003293 w 1488713"/>
                <a:gd name="connsiteY54" fmla="*/ 895350 h 1358900"/>
                <a:gd name="connsiteX55" fmla="*/ 1041393 w 1488713"/>
                <a:gd name="connsiteY55" fmla="*/ 901700 h 1358900"/>
                <a:gd name="connsiteX56" fmla="*/ 1111243 w 1488713"/>
                <a:gd name="connsiteY56" fmla="*/ 914400 h 1358900"/>
                <a:gd name="connsiteX57" fmla="*/ 1181093 w 1488713"/>
                <a:gd name="connsiteY57" fmla="*/ 901700 h 1358900"/>
                <a:gd name="connsiteX58" fmla="*/ 1225543 w 1488713"/>
                <a:gd name="connsiteY58" fmla="*/ 901700 h 1358900"/>
                <a:gd name="connsiteX59" fmla="*/ 1269992 w 1488713"/>
                <a:gd name="connsiteY59" fmla="*/ 895350 h 1358900"/>
                <a:gd name="connsiteX60" fmla="*/ 1282692 w 1488713"/>
                <a:gd name="connsiteY60" fmla="*/ 844550 h 1358900"/>
                <a:gd name="connsiteX61" fmla="*/ 1308092 w 1488713"/>
                <a:gd name="connsiteY61" fmla="*/ 806450 h 1358900"/>
                <a:gd name="connsiteX62" fmla="*/ 1339842 w 1488713"/>
                <a:gd name="connsiteY62" fmla="*/ 768350 h 1358900"/>
                <a:gd name="connsiteX63" fmla="*/ 1371592 w 1488713"/>
                <a:gd name="connsiteY63" fmla="*/ 762000 h 1358900"/>
                <a:gd name="connsiteX64" fmla="*/ 1428741 w 1488713"/>
                <a:gd name="connsiteY64" fmla="*/ 742950 h 1358900"/>
                <a:gd name="connsiteX65" fmla="*/ 1435091 w 1488713"/>
                <a:gd name="connsiteY65" fmla="*/ 698500 h 1358900"/>
                <a:gd name="connsiteX66" fmla="*/ 1447791 w 1488713"/>
                <a:gd name="connsiteY66" fmla="*/ 647700 h 1358900"/>
                <a:gd name="connsiteX67" fmla="*/ 1441441 w 1488713"/>
                <a:gd name="connsiteY67" fmla="*/ 590550 h 1358900"/>
                <a:gd name="connsiteX68" fmla="*/ 1403341 w 1488713"/>
                <a:gd name="connsiteY68" fmla="*/ 603250 h 1358900"/>
                <a:gd name="connsiteX69" fmla="*/ 1365241 w 1488713"/>
                <a:gd name="connsiteY69" fmla="*/ 603250 h 1358900"/>
                <a:gd name="connsiteX70" fmla="*/ 1333491 w 1488713"/>
                <a:gd name="connsiteY70" fmla="*/ 558800 h 1358900"/>
                <a:gd name="connsiteX71" fmla="*/ 1339841 w 1488713"/>
                <a:gd name="connsiteY71" fmla="*/ 514350 h 1358900"/>
                <a:gd name="connsiteX72" fmla="*/ 1403341 w 1488713"/>
                <a:gd name="connsiteY72" fmla="*/ 450850 h 1358900"/>
                <a:gd name="connsiteX73" fmla="*/ 1454141 w 1488713"/>
                <a:gd name="connsiteY73" fmla="*/ 412750 h 1358900"/>
                <a:gd name="connsiteX74" fmla="*/ 1447791 w 1488713"/>
                <a:gd name="connsiteY74" fmla="*/ 374650 h 1358900"/>
                <a:gd name="connsiteX75" fmla="*/ 1485891 w 1488713"/>
                <a:gd name="connsiteY75" fmla="*/ 304800 h 1358900"/>
                <a:gd name="connsiteX76" fmla="*/ 1485891 w 1488713"/>
                <a:gd name="connsiteY76" fmla="*/ 266700 h 1358900"/>
                <a:gd name="connsiteX77" fmla="*/ 1460491 w 1488713"/>
                <a:gd name="connsiteY77" fmla="*/ 184150 h 1358900"/>
                <a:gd name="connsiteX78" fmla="*/ 1454141 w 1488713"/>
                <a:gd name="connsiteY78" fmla="*/ 114300 h 1358900"/>
                <a:gd name="connsiteX79" fmla="*/ 1466841 w 1488713"/>
                <a:gd name="connsiteY79" fmla="*/ 57150 h 1358900"/>
                <a:gd name="connsiteX80" fmla="*/ 1454141 w 1488713"/>
                <a:gd name="connsiteY80" fmla="*/ 12700 h 1358900"/>
                <a:gd name="connsiteX81" fmla="*/ 1447791 w 1488713"/>
                <a:gd name="connsiteY81" fmla="*/ 0 h 1358900"/>
                <a:gd name="connsiteX0" fmla="*/ 387350 w 1488713"/>
                <a:gd name="connsiteY0" fmla="*/ 266700 h 1397000"/>
                <a:gd name="connsiteX1" fmla="*/ 336550 w 1488713"/>
                <a:gd name="connsiteY1" fmla="*/ 323850 h 1397000"/>
                <a:gd name="connsiteX2" fmla="*/ 330200 w 1488713"/>
                <a:gd name="connsiteY2" fmla="*/ 361950 h 1397000"/>
                <a:gd name="connsiteX3" fmla="*/ 304800 w 1488713"/>
                <a:gd name="connsiteY3" fmla="*/ 381000 h 1397000"/>
                <a:gd name="connsiteX4" fmla="*/ 273050 w 1488713"/>
                <a:gd name="connsiteY4" fmla="*/ 431800 h 1397000"/>
                <a:gd name="connsiteX5" fmla="*/ 241300 w 1488713"/>
                <a:gd name="connsiteY5" fmla="*/ 488950 h 1397000"/>
                <a:gd name="connsiteX6" fmla="*/ 241300 w 1488713"/>
                <a:gd name="connsiteY6" fmla="*/ 520700 h 1397000"/>
                <a:gd name="connsiteX7" fmla="*/ 241300 w 1488713"/>
                <a:gd name="connsiteY7" fmla="*/ 546100 h 1397000"/>
                <a:gd name="connsiteX8" fmla="*/ 260350 w 1488713"/>
                <a:gd name="connsiteY8" fmla="*/ 558800 h 1397000"/>
                <a:gd name="connsiteX9" fmla="*/ 279400 w 1488713"/>
                <a:gd name="connsiteY9" fmla="*/ 558800 h 1397000"/>
                <a:gd name="connsiteX10" fmla="*/ 285750 w 1488713"/>
                <a:gd name="connsiteY10" fmla="*/ 622300 h 1397000"/>
                <a:gd name="connsiteX11" fmla="*/ 285750 w 1488713"/>
                <a:gd name="connsiteY11" fmla="*/ 654050 h 1397000"/>
                <a:gd name="connsiteX12" fmla="*/ 285750 w 1488713"/>
                <a:gd name="connsiteY12" fmla="*/ 698500 h 1397000"/>
                <a:gd name="connsiteX13" fmla="*/ 266700 w 1488713"/>
                <a:gd name="connsiteY13" fmla="*/ 781050 h 1397000"/>
                <a:gd name="connsiteX14" fmla="*/ 247650 w 1488713"/>
                <a:gd name="connsiteY14" fmla="*/ 857250 h 1397000"/>
                <a:gd name="connsiteX15" fmla="*/ 234950 w 1488713"/>
                <a:gd name="connsiteY15" fmla="*/ 927100 h 1397000"/>
                <a:gd name="connsiteX16" fmla="*/ 222250 w 1488713"/>
                <a:gd name="connsiteY16" fmla="*/ 958850 h 1397000"/>
                <a:gd name="connsiteX17" fmla="*/ 158750 w 1488713"/>
                <a:gd name="connsiteY17" fmla="*/ 984250 h 1397000"/>
                <a:gd name="connsiteX18" fmla="*/ 120650 w 1488713"/>
                <a:gd name="connsiteY18" fmla="*/ 1003300 h 1397000"/>
                <a:gd name="connsiteX19" fmla="*/ 101600 w 1488713"/>
                <a:gd name="connsiteY19" fmla="*/ 1054100 h 1397000"/>
                <a:gd name="connsiteX20" fmla="*/ 57150 w 1488713"/>
                <a:gd name="connsiteY20" fmla="*/ 1047750 h 1397000"/>
                <a:gd name="connsiteX21" fmla="*/ 38100 w 1488713"/>
                <a:gd name="connsiteY21" fmla="*/ 1085850 h 1397000"/>
                <a:gd name="connsiteX22" fmla="*/ 0 w 1488713"/>
                <a:gd name="connsiteY22" fmla="*/ 1149350 h 1397000"/>
                <a:gd name="connsiteX23" fmla="*/ 19050 w 1488713"/>
                <a:gd name="connsiteY23" fmla="*/ 1193800 h 1397000"/>
                <a:gd name="connsiteX24" fmla="*/ 25400 w 1488713"/>
                <a:gd name="connsiteY24" fmla="*/ 1219200 h 1397000"/>
                <a:gd name="connsiteX25" fmla="*/ 63500 w 1488713"/>
                <a:gd name="connsiteY25" fmla="*/ 1244600 h 1397000"/>
                <a:gd name="connsiteX26" fmla="*/ 95250 w 1488713"/>
                <a:gd name="connsiteY26" fmla="*/ 1244600 h 1397000"/>
                <a:gd name="connsiteX27" fmla="*/ 114300 w 1488713"/>
                <a:gd name="connsiteY27" fmla="*/ 1282700 h 1397000"/>
                <a:gd name="connsiteX28" fmla="*/ 120650 w 1488713"/>
                <a:gd name="connsiteY28" fmla="*/ 1301750 h 1397000"/>
                <a:gd name="connsiteX29" fmla="*/ 107950 w 1488713"/>
                <a:gd name="connsiteY29" fmla="*/ 1339850 h 1397000"/>
                <a:gd name="connsiteX30" fmla="*/ 107950 w 1488713"/>
                <a:gd name="connsiteY30" fmla="*/ 1352550 h 1397000"/>
                <a:gd name="connsiteX31" fmla="*/ 146050 w 1488713"/>
                <a:gd name="connsiteY31" fmla="*/ 1397000 h 1397000"/>
                <a:gd name="connsiteX32" fmla="*/ 158750 w 1488713"/>
                <a:gd name="connsiteY32" fmla="*/ 1397000 h 1397000"/>
                <a:gd name="connsiteX33" fmla="*/ 196850 w 1488713"/>
                <a:gd name="connsiteY33" fmla="*/ 1352550 h 1397000"/>
                <a:gd name="connsiteX34" fmla="*/ 228600 w 1488713"/>
                <a:gd name="connsiteY34" fmla="*/ 1327150 h 1397000"/>
                <a:gd name="connsiteX35" fmla="*/ 260350 w 1488713"/>
                <a:gd name="connsiteY35" fmla="*/ 1308100 h 1397000"/>
                <a:gd name="connsiteX36" fmla="*/ 285750 w 1488713"/>
                <a:gd name="connsiteY36" fmla="*/ 1295400 h 1397000"/>
                <a:gd name="connsiteX37" fmla="*/ 285750 w 1488713"/>
                <a:gd name="connsiteY37" fmla="*/ 1263650 h 1397000"/>
                <a:gd name="connsiteX38" fmla="*/ 349250 w 1488713"/>
                <a:gd name="connsiteY38" fmla="*/ 1250950 h 1397000"/>
                <a:gd name="connsiteX39" fmla="*/ 393700 w 1488713"/>
                <a:gd name="connsiteY39" fmla="*/ 1193800 h 1397000"/>
                <a:gd name="connsiteX40" fmla="*/ 488950 w 1488713"/>
                <a:gd name="connsiteY40" fmla="*/ 1181100 h 1397000"/>
                <a:gd name="connsiteX41" fmla="*/ 533399 w 1488713"/>
                <a:gd name="connsiteY41" fmla="*/ 1155700 h 1397000"/>
                <a:gd name="connsiteX42" fmla="*/ 565148 w 1488713"/>
                <a:gd name="connsiteY42" fmla="*/ 1092200 h 1397000"/>
                <a:gd name="connsiteX43" fmla="*/ 609597 w 1488713"/>
                <a:gd name="connsiteY43" fmla="*/ 1060450 h 1397000"/>
                <a:gd name="connsiteX44" fmla="*/ 666747 w 1488713"/>
                <a:gd name="connsiteY44" fmla="*/ 1054100 h 1397000"/>
                <a:gd name="connsiteX45" fmla="*/ 685797 w 1488713"/>
                <a:gd name="connsiteY45" fmla="*/ 1009650 h 1397000"/>
                <a:gd name="connsiteX46" fmla="*/ 761996 w 1488713"/>
                <a:gd name="connsiteY46" fmla="*/ 1035050 h 1397000"/>
                <a:gd name="connsiteX47" fmla="*/ 800095 w 1488713"/>
                <a:gd name="connsiteY47" fmla="*/ 1028700 h 1397000"/>
                <a:gd name="connsiteX48" fmla="*/ 812795 w 1488713"/>
                <a:gd name="connsiteY48" fmla="*/ 977900 h 1397000"/>
                <a:gd name="connsiteX49" fmla="*/ 863595 w 1488713"/>
                <a:gd name="connsiteY49" fmla="*/ 958850 h 1397000"/>
                <a:gd name="connsiteX50" fmla="*/ 888995 w 1488713"/>
                <a:gd name="connsiteY50" fmla="*/ 996950 h 1397000"/>
                <a:gd name="connsiteX51" fmla="*/ 920744 w 1488713"/>
                <a:gd name="connsiteY51" fmla="*/ 1003300 h 1397000"/>
                <a:gd name="connsiteX52" fmla="*/ 971543 w 1488713"/>
                <a:gd name="connsiteY52" fmla="*/ 990600 h 1397000"/>
                <a:gd name="connsiteX53" fmla="*/ 984243 w 1488713"/>
                <a:gd name="connsiteY53" fmla="*/ 927100 h 1397000"/>
                <a:gd name="connsiteX54" fmla="*/ 1003293 w 1488713"/>
                <a:gd name="connsiteY54" fmla="*/ 933450 h 1397000"/>
                <a:gd name="connsiteX55" fmla="*/ 1041393 w 1488713"/>
                <a:gd name="connsiteY55" fmla="*/ 939800 h 1397000"/>
                <a:gd name="connsiteX56" fmla="*/ 1111243 w 1488713"/>
                <a:gd name="connsiteY56" fmla="*/ 952500 h 1397000"/>
                <a:gd name="connsiteX57" fmla="*/ 1181093 w 1488713"/>
                <a:gd name="connsiteY57" fmla="*/ 939800 h 1397000"/>
                <a:gd name="connsiteX58" fmla="*/ 1225543 w 1488713"/>
                <a:gd name="connsiteY58" fmla="*/ 939800 h 1397000"/>
                <a:gd name="connsiteX59" fmla="*/ 1269992 w 1488713"/>
                <a:gd name="connsiteY59" fmla="*/ 933450 h 1397000"/>
                <a:gd name="connsiteX60" fmla="*/ 1282692 w 1488713"/>
                <a:gd name="connsiteY60" fmla="*/ 882650 h 1397000"/>
                <a:gd name="connsiteX61" fmla="*/ 1308092 w 1488713"/>
                <a:gd name="connsiteY61" fmla="*/ 844550 h 1397000"/>
                <a:gd name="connsiteX62" fmla="*/ 1339842 w 1488713"/>
                <a:gd name="connsiteY62" fmla="*/ 806450 h 1397000"/>
                <a:gd name="connsiteX63" fmla="*/ 1371592 w 1488713"/>
                <a:gd name="connsiteY63" fmla="*/ 800100 h 1397000"/>
                <a:gd name="connsiteX64" fmla="*/ 1428741 w 1488713"/>
                <a:gd name="connsiteY64" fmla="*/ 781050 h 1397000"/>
                <a:gd name="connsiteX65" fmla="*/ 1435091 w 1488713"/>
                <a:gd name="connsiteY65" fmla="*/ 736600 h 1397000"/>
                <a:gd name="connsiteX66" fmla="*/ 1447791 w 1488713"/>
                <a:gd name="connsiteY66" fmla="*/ 685800 h 1397000"/>
                <a:gd name="connsiteX67" fmla="*/ 1441441 w 1488713"/>
                <a:gd name="connsiteY67" fmla="*/ 628650 h 1397000"/>
                <a:gd name="connsiteX68" fmla="*/ 1403341 w 1488713"/>
                <a:gd name="connsiteY68" fmla="*/ 641350 h 1397000"/>
                <a:gd name="connsiteX69" fmla="*/ 1365241 w 1488713"/>
                <a:gd name="connsiteY69" fmla="*/ 641350 h 1397000"/>
                <a:gd name="connsiteX70" fmla="*/ 1333491 w 1488713"/>
                <a:gd name="connsiteY70" fmla="*/ 596900 h 1397000"/>
                <a:gd name="connsiteX71" fmla="*/ 1339841 w 1488713"/>
                <a:gd name="connsiteY71" fmla="*/ 552450 h 1397000"/>
                <a:gd name="connsiteX72" fmla="*/ 1403341 w 1488713"/>
                <a:gd name="connsiteY72" fmla="*/ 488950 h 1397000"/>
                <a:gd name="connsiteX73" fmla="*/ 1454141 w 1488713"/>
                <a:gd name="connsiteY73" fmla="*/ 450850 h 1397000"/>
                <a:gd name="connsiteX74" fmla="*/ 1447791 w 1488713"/>
                <a:gd name="connsiteY74" fmla="*/ 412750 h 1397000"/>
                <a:gd name="connsiteX75" fmla="*/ 1485891 w 1488713"/>
                <a:gd name="connsiteY75" fmla="*/ 342900 h 1397000"/>
                <a:gd name="connsiteX76" fmla="*/ 1485891 w 1488713"/>
                <a:gd name="connsiteY76" fmla="*/ 304800 h 1397000"/>
                <a:gd name="connsiteX77" fmla="*/ 1460491 w 1488713"/>
                <a:gd name="connsiteY77" fmla="*/ 222250 h 1397000"/>
                <a:gd name="connsiteX78" fmla="*/ 1454141 w 1488713"/>
                <a:gd name="connsiteY78" fmla="*/ 152400 h 1397000"/>
                <a:gd name="connsiteX79" fmla="*/ 1466841 w 1488713"/>
                <a:gd name="connsiteY79" fmla="*/ 95250 h 1397000"/>
                <a:gd name="connsiteX80" fmla="*/ 1454141 w 1488713"/>
                <a:gd name="connsiteY80" fmla="*/ 50800 h 1397000"/>
                <a:gd name="connsiteX81" fmla="*/ 1485891 w 1488713"/>
                <a:gd name="connsiteY81" fmla="*/ 0 h 1397000"/>
                <a:gd name="connsiteX0" fmla="*/ 387350 w 1492241"/>
                <a:gd name="connsiteY0" fmla="*/ 269039 h 1399339"/>
                <a:gd name="connsiteX1" fmla="*/ 336550 w 1492241"/>
                <a:gd name="connsiteY1" fmla="*/ 326189 h 1399339"/>
                <a:gd name="connsiteX2" fmla="*/ 330200 w 1492241"/>
                <a:gd name="connsiteY2" fmla="*/ 364289 h 1399339"/>
                <a:gd name="connsiteX3" fmla="*/ 304800 w 1492241"/>
                <a:gd name="connsiteY3" fmla="*/ 383339 h 1399339"/>
                <a:gd name="connsiteX4" fmla="*/ 273050 w 1492241"/>
                <a:gd name="connsiteY4" fmla="*/ 434139 h 1399339"/>
                <a:gd name="connsiteX5" fmla="*/ 241300 w 1492241"/>
                <a:gd name="connsiteY5" fmla="*/ 491289 h 1399339"/>
                <a:gd name="connsiteX6" fmla="*/ 241300 w 1492241"/>
                <a:gd name="connsiteY6" fmla="*/ 523039 h 1399339"/>
                <a:gd name="connsiteX7" fmla="*/ 241300 w 1492241"/>
                <a:gd name="connsiteY7" fmla="*/ 548439 h 1399339"/>
                <a:gd name="connsiteX8" fmla="*/ 260350 w 1492241"/>
                <a:gd name="connsiteY8" fmla="*/ 561139 h 1399339"/>
                <a:gd name="connsiteX9" fmla="*/ 279400 w 1492241"/>
                <a:gd name="connsiteY9" fmla="*/ 561139 h 1399339"/>
                <a:gd name="connsiteX10" fmla="*/ 285750 w 1492241"/>
                <a:gd name="connsiteY10" fmla="*/ 624639 h 1399339"/>
                <a:gd name="connsiteX11" fmla="*/ 285750 w 1492241"/>
                <a:gd name="connsiteY11" fmla="*/ 656389 h 1399339"/>
                <a:gd name="connsiteX12" fmla="*/ 285750 w 1492241"/>
                <a:gd name="connsiteY12" fmla="*/ 700839 h 1399339"/>
                <a:gd name="connsiteX13" fmla="*/ 266700 w 1492241"/>
                <a:gd name="connsiteY13" fmla="*/ 783389 h 1399339"/>
                <a:gd name="connsiteX14" fmla="*/ 247650 w 1492241"/>
                <a:gd name="connsiteY14" fmla="*/ 859589 h 1399339"/>
                <a:gd name="connsiteX15" fmla="*/ 234950 w 1492241"/>
                <a:gd name="connsiteY15" fmla="*/ 929439 h 1399339"/>
                <a:gd name="connsiteX16" fmla="*/ 222250 w 1492241"/>
                <a:gd name="connsiteY16" fmla="*/ 961189 h 1399339"/>
                <a:gd name="connsiteX17" fmla="*/ 158750 w 1492241"/>
                <a:gd name="connsiteY17" fmla="*/ 986589 h 1399339"/>
                <a:gd name="connsiteX18" fmla="*/ 120650 w 1492241"/>
                <a:gd name="connsiteY18" fmla="*/ 1005639 h 1399339"/>
                <a:gd name="connsiteX19" fmla="*/ 101600 w 1492241"/>
                <a:gd name="connsiteY19" fmla="*/ 1056439 h 1399339"/>
                <a:gd name="connsiteX20" fmla="*/ 57150 w 1492241"/>
                <a:gd name="connsiteY20" fmla="*/ 1050089 h 1399339"/>
                <a:gd name="connsiteX21" fmla="*/ 38100 w 1492241"/>
                <a:gd name="connsiteY21" fmla="*/ 1088189 h 1399339"/>
                <a:gd name="connsiteX22" fmla="*/ 0 w 1492241"/>
                <a:gd name="connsiteY22" fmla="*/ 1151689 h 1399339"/>
                <a:gd name="connsiteX23" fmla="*/ 19050 w 1492241"/>
                <a:gd name="connsiteY23" fmla="*/ 1196139 h 1399339"/>
                <a:gd name="connsiteX24" fmla="*/ 25400 w 1492241"/>
                <a:gd name="connsiteY24" fmla="*/ 1221539 h 1399339"/>
                <a:gd name="connsiteX25" fmla="*/ 63500 w 1492241"/>
                <a:gd name="connsiteY25" fmla="*/ 1246939 h 1399339"/>
                <a:gd name="connsiteX26" fmla="*/ 95250 w 1492241"/>
                <a:gd name="connsiteY26" fmla="*/ 1246939 h 1399339"/>
                <a:gd name="connsiteX27" fmla="*/ 114300 w 1492241"/>
                <a:gd name="connsiteY27" fmla="*/ 1285039 h 1399339"/>
                <a:gd name="connsiteX28" fmla="*/ 120650 w 1492241"/>
                <a:gd name="connsiteY28" fmla="*/ 1304089 h 1399339"/>
                <a:gd name="connsiteX29" fmla="*/ 107950 w 1492241"/>
                <a:gd name="connsiteY29" fmla="*/ 1342189 h 1399339"/>
                <a:gd name="connsiteX30" fmla="*/ 107950 w 1492241"/>
                <a:gd name="connsiteY30" fmla="*/ 1354889 h 1399339"/>
                <a:gd name="connsiteX31" fmla="*/ 146050 w 1492241"/>
                <a:gd name="connsiteY31" fmla="*/ 1399339 h 1399339"/>
                <a:gd name="connsiteX32" fmla="*/ 158750 w 1492241"/>
                <a:gd name="connsiteY32" fmla="*/ 1399339 h 1399339"/>
                <a:gd name="connsiteX33" fmla="*/ 196850 w 1492241"/>
                <a:gd name="connsiteY33" fmla="*/ 1354889 h 1399339"/>
                <a:gd name="connsiteX34" fmla="*/ 228600 w 1492241"/>
                <a:gd name="connsiteY34" fmla="*/ 1329489 h 1399339"/>
                <a:gd name="connsiteX35" fmla="*/ 260350 w 1492241"/>
                <a:gd name="connsiteY35" fmla="*/ 1310439 h 1399339"/>
                <a:gd name="connsiteX36" fmla="*/ 285750 w 1492241"/>
                <a:gd name="connsiteY36" fmla="*/ 1297739 h 1399339"/>
                <a:gd name="connsiteX37" fmla="*/ 285750 w 1492241"/>
                <a:gd name="connsiteY37" fmla="*/ 1265989 h 1399339"/>
                <a:gd name="connsiteX38" fmla="*/ 349250 w 1492241"/>
                <a:gd name="connsiteY38" fmla="*/ 1253289 h 1399339"/>
                <a:gd name="connsiteX39" fmla="*/ 393700 w 1492241"/>
                <a:gd name="connsiteY39" fmla="*/ 1196139 h 1399339"/>
                <a:gd name="connsiteX40" fmla="*/ 488950 w 1492241"/>
                <a:gd name="connsiteY40" fmla="*/ 1183439 h 1399339"/>
                <a:gd name="connsiteX41" fmla="*/ 533399 w 1492241"/>
                <a:gd name="connsiteY41" fmla="*/ 1158039 h 1399339"/>
                <a:gd name="connsiteX42" fmla="*/ 565148 w 1492241"/>
                <a:gd name="connsiteY42" fmla="*/ 1094539 h 1399339"/>
                <a:gd name="connsiteX43" fmla="*/ 609597 w 1492241"/>
                <a:gd name="connsiteY43" fmla="*/ 1062789 h 1399339"/>
                <a:gd name="connsiteX44" fmla="*/ 666747 w 1492241"/>
                <a:gd name="connsiteY44" fmla="*/ 1056439 h 1399339"/>
                <a:gd name="connsiteX45" fmla="*/ 685797 w 1492241"/>
                <a:gd name="connsiteY45" fmla="*/ 1011989 h 1399339"/>
                <a:gd name="connsiteX46" fmla="*/ 761996 w 1492241"/>
                <a:gd name="connsiteY46" fmla="*/ 1037389 h 1399339"/>
                <a:gd name="connsiteX47" fmla="*/ 800095 w 1492241"/>
                <a:gd name="connsiteY47" fmla="*/ 1031039 h 1399339"/>
                <a:gd name="connsiteX48" fmla="*/ 812795 w 1492241"/>
                <a:gd name="connsiteY48" fmla="*/ 980239 h 1399339"/>
                <a:gd name="connsiteX49" fmla="*/ 863595 w 1492241"/>
                <a:gd name="connsiteY49" fmla="*/ 961189 h 1399339"/>
                <a:gd name="connsiteX50" fmla="*/ 888995 w 1492241"/>
                <a:gd name="connsiteY50" fmla="*/ 999289 h 1399339"/>
                <a:gd name="connsiteX51" fmla="*/ 920744 w 1492241"/>
                <a:gd name="connsiteY51" fmla="*/ 1005639 h 1399339"/>
                <a:gd name="connsiteX52" fmla="*/ 971543 w 1492241"/>
                <a:gd name="connsiteY52" fmla="*/ 992939 h 1399339"/>
                <a:gd name="connsiteX53" fmla="*/ 984243 w 1492241"/>
                <a:gd name="connsiteY53" fmla="*/ 929439 h 1399339"/>
                <a:gd name="connsiteX54" fmla="*/ 1003293 w 1492241"/>
                <a:gd name="connsiteY54" fmla="*/ 935789 h 1399339"/>
                <a:gd name="connsiteX55" fmla="*/ 1041393 w 1492241"/>
                <a:gd name="connsiteY55" fmla="*/ 942139 h 1399339"/>
                <a:gd name="connsiteX56" fmla="*/ 1111243 w 1492241"/>
                <a:gd name="connsiteY56" fmla="*/ 954839 h 1399339"/>
                <a:gd name="connsiteX57" fmla="*/ 1181093 w 1492241"/>
                <a:gd name="connsiteY57" fmla="*/ 942139 h 1399339"/>
                <a:gd name="connsiteX58" fmla="*/ 1225543 w 1492241"/>
                <a:gd name="connsiteY58" fmla="*/ 942139 h 1399339"/>
                <a:gd name="connsiteX59" fmla="*/ 1269992 w 1492241"/>
                <a:gd name="connsiteY59" fmla="*/ 935789 h 1399339"/>
                <a:gd name="connsiteX60" fmla="*/ 1282692 w 1492241"/>
                <a:gd name="connsiteY60" fmla="*/ 884989 h 1399339"/>
                <a:gd name="connsiteX61" fmla="*/ 1308092 w 1492241"/>
                <a:gd name="connsiteY61" fmla="*/ 846889 h 1399339"/>
                <a:gd name="connsiteX62" fmla="*/ 1339842 w 1492241"/>
                <a:gd name="connsiteY62" fmla="*/ 808789 h 1399339"/>
                <a:gd name="connsiteX63" fmla="*/ 1371592 w 1492241"/>
                <a:gd name="connsiteY63" fmla="*/ 802439 h 1399339"/>
                <a:gd name="connsiteX64" fmla="*/ 1428741 w 1492241"/>
                <a:gd name="connsiteY64" fmla="*/ 783389 h 1399339"/>
                <a:gd name="connsiteX65" fmla="*/ 1435091 w 1492241"/>
                <a:gd name="connsiteY65" fmla="*/ 738939 h 1399339"/>
                <a:gd name="connsiteX66" fmla="*/ 1447791 w 1492241"/>
                <a:gd name="connsiteY66" fmla="*/ 688139 h 1399339"/>
                <a:gd name="connsiteX67" fmla="*/ 1441441 w 1492241"/>
                <a:gd name="connsiteY67" fmla="*/ 630989 h 1399339"/>
                <a:gd name="connsiteX68" fmla="*/ 1403341 w 1492241"/>
                <a:gd name="connsiteY68" fmla="*/ 643689 h 1399339"/>
                <a:gd name="connsiteX69" fmla="*/ 1365241 w 1492241"/>
                <a:gd name="connsiteY69" fmla="*/ 643689 h 1399339"/>
                <a:gd name="connsiteX70" fmla="*/ 1333491 w 1492241"/>
                <a:gd name="connsiteY70" fmla="*/ 599239 h 1399339"/>
                <a:gd name="connsiteX71" fmla="*/ 1339841 w 1492241"/>
                <a:gd name="connsiteY71" fmla="*/ 554789 h 1399339"/>
                <a:gd name="connsiteX72" fmla="*/ 1403341 w 1492241"/>
                <a:gd name="connsiteY72" fmla="*/ 491289 h 1399339"/>
                <a:gd name="connsiteX73" fmla="*/ 1454141 w 1492241"/>
                <a:gd name="connsiteY73" fmla="*/ 453189 h 1399339"/>
                <a:gd name="connsiteX74" fmla="*/ 1447791 w 1492241"/>
                <a:gd name="connsiteY74" fmla="*/ 415089 h 1399339"/>
                <a:gd name="connsiteX75" fmla="*/ 1485891 w 1492241"/>
                <a:gd name="connsiteY75" fmla="*/ 345239 h 1399339"/>
                <a:gd name="connsiteX76" fmla="*/ 1485891 w 1492241"/>
                <a:gd name="connsiteY76" fmla="*/ 307139 h 1399339"/>
                <a:gd name="connsiteX77" fmla="*/ 1460491 w 1492241"/>
                <a:gd name="connsiteY77" fmla="*/ 224589 h 1399339"/>
                <a:gd name="connsiteX78" fmla="*/ 1454141 w 1492241"/>
                <a:gd name="connsiteY78" fmla="*/ 154739 h 1399339"/>
                <a:gd name="connsiteX79" fmla="*/ 1466841 w 1492241"/>
                <a:gd name="connsiteY79" fmla="*/ 97589 h 1399339"/>
                <a:gd name="connsiteX80" fmla="*/ 1454141 w 1492241"/>
                <a:gd name="connsiteY80" fmla="*/ 53139 h 1399339"/>
                <a:gd name="connsiteX81" fmla="*/ 1485891 w 1492241"/>
                <a:gd name="connsiteY81" fmla="*/ 2339 h 1399339"/>
                <a:gd name="connsiteX82" fmla="*/ 1492241 w 1492241"/>
                <a:gd name="connsiteY82" fmla="*/ 8689 h 1399339"/>
                <a:gd name="connsiteX0" fmla="*/ 387350 w 1488713"/>
                <a:gd name="connsiteY0" fmla="*/ 311183 h 1441483"/>
                <a:gd name="connsiteX1" fmla="*/ 336550 w 1488713"/>
                <a:gd name="connsiteY1" fmla="*/ 368333 h 1441483"/>
                <a:gd name="connsiteX2" fmla="*/ 330200 w 1488713"/>
                <a:gd name="connsiteY2" fmla="*/ 406433 h 1441483"/>
                <a:gd name="connsiteX3" fmla="*/ 304800 w 1488713"/>
                <a:gd name="connsiteY3" fmla="*/ 425483 h 1441483"/>
                <a:gd name="connsiteX4" fmla="*/ 273050 w 1488713"/>
                <a:gd name="connsiteY4" fmla="*/ 476283 h 1441483"/>
                <a:gd name="connsiteX5" fmla="*/ 241300 w 1488713"/>
                <a:gd name="connsiteY5" fmla="*/ 533433 h 1441483"/>
                <a:gd name="connsiteX6" fmla="*/ 241300 w 1488713"/>
                <a:gd name="connsiteY6" fmla="*/ 565183 h 1441483"/>
                <a:gd name="connsiteX7" fmla="*/ 241300 w 1488713"/>
                <a:gd name="connsiteY7" fmla="*/ 590583 h 1441483"/>
                <a:gd name="connsiteX8" fmla="*/ 260350 w 1488713"/>
                <a:gd name="connsiteY8" fmla="*/ 603283 h 1441483"/>
                <a:gd name="connsiteX9" fmla="*/ 279400 w 1488713"/>
                <a:gd name="connsiteY9" fmla="*/ 603283 h 1441483"/>
                <a:gd name="connsiteX10" fmla="*/ 285750 w 1488713"/>
                <a:gd name="connsiteY10" fmla="*/ 666783 h 1441483"/>
                <a:gd name="connsiteX11" fmla="*/ 285750 w 1488713"/>
                <a:gd name="connsiteY11" fmla="*/ 698533 h 1441483"/>
                <a:gd name="connsiteX12" fmla="*/ 285750 w 1488713"/>
                <a:gd name="connsiteY12" fmla="*/ 742983 h 1441483"/>
                <a:gd name="connsiteX13" fmla="*/ 266700 w 1488713"/>
                <a:gd name="connsiteY13" fmla="*/ 825533 h 1441483"/>
                <a:gd name="connsiteX14" fmla="*/ 247650 w 1488713"/>
                <a:gd name="connsiteY14" fmla="*/ 901733 h 1441483"/>
                <a:gd name="connsiteX15" fmla="*/ 234950 w 1488713"/>
                <a:gd name="connsiteY15" fmla="*/ 971583 h 1441483"/>
                <a:gd name="connsiteX16" fmla="*/ 222250 w 1488713"/>
                <a:gd name="connsiteY16" fmla="*/ 1003333 h 1441483"/>
                <a:gd name="connsiteX17" fmla="*/ 158750 w 1488713"/>
                <a:gd name="connsiteY17" fmla="*/ 1028733 h 1441483"/>
                <a:gd name="connsiteX18" fmla="*/ 120650 w 1488713"/>
                <a:gd name="connsiteY18" fmla="*/ 1047783 h 1441483"/>
                <a:gd name="connsiteX19" fmla="*/ 101600 w 1488713"/>
                <a:gd name="connsiteY19" fmla="*/ 1098583 h 1441483"/>
                <a:gd name="connsiteX20" fmla="*/ 57150 w 1488713"/>
                <a:gd name="connsiteY20" fmla="*/ 1092233 h 1441483"/>
                <a:gd name="connsiteX21" fmla="*/ 38100 w 1488713"/>
                <a:gd name="connsiteY21" fmla="*/ 1130333 h 1441483"/>
                <a:gd name="connsiteX22" fmla="*/ 0 w 1488713"/>
                <a:gd name="connsiteY22" fmla="*/ 1193833 h 1441483"/>
                <a:gd name="connsiteX23" fmla="*/ 19050 w 1488713"/>
                <a:gd name="connsiteY23" fmla="*/ 1238283 h 1441483"/>
                <a:gd name="connsiteX24" fmla="*/ 25400 w 1488713"/>
                <a:gd name="connsiteY24" fmla="*/ 1263683 h 1441483"/>
                <a:gd name="connsiteX25" fmla="*/ 63500 w 1488713"/>
                <a:gd name="connsiteY25" fmla="*/ 1289083 h 1441483"/>
                <a:gd name="connsiteX26" fmla="*/ 95250 w 1488713"/>
                <a:gd name="connsiteY26" fmla="*/ 1289083 h 1441483"/>
                <a:gd name="connsiteX27" fmla="*/ 114300 w 1488713"/>
                <a:gd name="connsiteY27" fmla="*/ 1327183 h 1441483"/>
                <a:gd name="connsiteX28" fmla="*/ 120650 w 1488713"/>
                <a:gd name="connsiteY28" fmla="*/ 1346233 h 1441483"/>
                <a:gd name="connsiteX29" fmla="*/ 107950 w 1488713"/>
                <a:gd name="connsiteY29" fmla="*/ 1384333 h 1441483"/>
                <a:gd name="connsiteX30" fmla="*/ 107950 w 1488713"/>
                <a:gd name="connsiteY30" fmla="*/ 1397033 h 1441483"/>
                <a:gd name="connsiteX31" fmla="*/ 146050 w 1488713"/>
                <a:gd name="connsiteY31" fmla="*/ 1441483 h 1441483"/>
                <a:gd name="connsiteX32" fmla="*/ 158750 w 1488713"/>
                <a:gd name="connsiteY32" fmla="*/ 1441483 h 1441483"/>
                <a:gd name="connsiteX33" fmla="*/ 196850 w 1488713"/>
                <a:gd name="connsiteY33" fmla="*/ 1397033 h 1441483"/>
                <a:gd name="connsiteX34" fmla="*/ 228600 w 1488713"/>
                <a:gd name="connsiteY34" fmla="*/ 1371633 h 1441483"/>
                <a:gd name="connsiteX35" fmla="*/ 260350 w 1488713"/>
                <a:gd name="connsiteY35" fmla="*/ 1352583 h 1441483"/>
                <a:gd name="connsiteX36" fmla="*/ 285750 w 1488713"/>
                <a:gd name="connsiteY36" fmla="*/ 1339883 h 1441483"/>
                <a:gd name="connsiteX37" fmla="*/ 285750 w 1488713"/>
                <a:gd name="connsiteY37" fmla="*/ 1308133 h 1441483"/>
                <a:gd name="connsiteX38" fmla="*/ 349250 w 1488713"/>
                <a:gd name="connsiteY38" fmla="*/ 1295433 h 1441483"/>
                <a:gd name="connsiteX39" fmla="*/ 393700 w 1488713"/>
                <a:gd name="connsiteY39" fmla="*/ 1238283 h 1441483"/>
                <a:gd name="connsiteX40" fmla="*/ 488950 w 1488713"/>
                <a:gd name="connsiteY40" fmla="*/ 1225583 h 1441483"/>
                <a:gd name="connsiteX41" fmla="*/ 533399 w 1488713"/>
                <a:gd name="connsiteY41" fmla="*/ 1200183 h 1441483"/>
                <a:gd name="connsiteX42" fmla="*/ 565148 w 1488713"/>
                <a:gd name="connsiteY42" fmla="*/ 1136683 h 1441483"/>
                <a:gd name="connsiteX43" fmla="*/ 609597 w 1488713"/>
                <a:gd name="connsiteY43" fmla="*/ 1104933 h 1441483"/>
                <a:gd name="connsiteX44" fmla="*/ 666747 w 1488713"/>
                <a:gd name="connsiteY44" fmla="*/ 1098583 h 1441483"/>
                <a:gd name="connsiteX45" fmla="*/ 685797 w 1488713"/>
                <a:gd name="connsiteY45" fmla="*/ 1054133 h 1441483"/>
                <a:gd name="connsiteX46" fmla="*/ 761996 w 1488713"/>
                <a:gd name="connsiteY46" fmla="*/ 1079533 h 1441483"/>
                <a:gd name="connsiteX47" fmla="*/ 800095 w 1488713"/>
                <a:gd name="connsiteY47" fmla="*/ 1073183 h 1441483"/>
                <a:gd name="connsiteX48" fmla="*/ 812795 w 1488713"/>
                <a:gd name="connsiteY48" fmla="*/ 1022383 h 1441483"/>
                <a:gd name="connsiteX49" fmla="*/ 863595 w 1488713"/>
                <a:gd name="connsiteY49" fmla="*/ 1003333 h 1441483"/>
                <a:gd name="connsiteX50" fmla="*/ 888995 w 1488713"/>
                <a:gd name="connsiteY50" fmla="*/ 1041433 h 1441483"/>
                <a:gd name="connsiteX51" fmla="*/ 920744 w 1488713"/>
                <a:gd name="connsiteY51" fmla="*/ 1047783 h 1441483"/>
                <a:gd name="connsiteX52" fmla="*/ 971543 w 1488713"/>
                <a:gd name="connsiteY52" fmla="*/ 1035083 h 1441483"/>
                <a:gd name="connsiteX53" fmla="*/ 984243 w 1488713"/>
                <a:gd name="connsiteY53" fmla="*/ 971583 h 1441483"/>
                <a:gd name="connsiteX54" fmla="*/ 1003293 w 1488713"/>
                <a:gd name="connsiteY54" fmla="*/ 977933 h 1441483"/>
                <a:gd name="connsiteX55" fmla="*/ 1041393 w 1488713"/>
                <a:gd name="connsiteY55" fmla="*/ 984283 h 1441483"/>
                <a:gd name="connsiteX56" fmla="*/ 1111243 w 1488713"/>
                <a:gd name="connsiteY56" fmla="*/ 996983 h 1441483"/>
                <a:gd name="connsiteX57" fmla="*/ 1181093 w 1488713"/>
                <a:gd name="connsiteY57" fmla="*/ 984283 h 1441483"/>
                <a:gd name="connsiteX58" fmla="*/ 1225543 w 1488713"/>
                <a:gd name="connsiteY58" fmla="*/ 984283 h 1441483"/>
                <a:gd name="connsiteX59" fmla="*/ 1269992 w 1488713"/>
                <a:gd name="connsiteY59" fmla="*/ 977933 h 1441483"/>
                <a:gd name="connsiteX60" fmla="*/ 1282692 w 1488713"/>
                <a:gd name="connsiteY60" fmla="*/ 927133 h 1441483"/>
                <a:gd name="connsiteX61" fmla="*/ 1308092 w 1488713"/>
                <a:gd name="connsiteY61" fmla="*/ 889033 h 1441483"/>
                <a:gd name="connsiteX62" fmla="*/ 1339842 w 1488713"/>
                <a:gd name="connsiteY62" fmla="*/ 850933 h 1441483"/>
                <a:gd name="connsiteX63" fmla="*/ 1371592 w 1488713"/>
                <a:gd name="connsiteY63" fmla="*/ 844583 h 1441483"/>
                <a:gd name="connsiteX64" fmla="*/ 1428741 w 1488713"/>
                <a:gd name="connsiteY64" fmla="*/ 825533 h 1441483"/>
                <a:gd name="connsiteX65" fmla="*/ 1435091 w 1488713"/>
                <a:gd name="connsiteY65" fmla="*/ 781083 h 1441483"/>
                <a:gd name="connsiteX66" fmla="*/ 1447791 w 1488713"/>
                <a:gd name="connsiteY66" fmla="*/ 730283 h 1441483"/>
                <a:gd name="connsiteX67" fmla="*/ 1441441 w 1488713"/>
                <a:gd name="connsiteY67" fmla="*/ 673133 h 1441483"/>
                <a:gd name="connsiteX68" fmla="*/ 1403341 w 1488713"/>
                <a:gd name="connsiteY68" fmla="*/ 685833 h 1441483"/>
                <a:gd name="connsiteX69" fmla="*/ 1365241 w 1488713"/>
                <a:gd name="connsiteY69" fmla="*/ 685833 h 1441483"/>
                <a:gd name="connsiteX70" fmla="*/ 1333491 w 1488713"/>
                <a:gd name="connsiteY70" fmla="*/ 641383 h 1441483"/>
                <a:gd name="connsiteX71" fmla="*/ 1339841 w 1488713"/>
                <a:gd name="connsiteY71" fmla="*/ 596933 h 1441483"/>
                <a:gd name="connsiteX72" fmla="*/ 1403341 w 1488713"/>
                <a:gd name="connsiteY72" fmla="*/ 533433 h 1441483"/>
                <a:gd name="connsiteX73" fmla="*/ 1454141 w 1488713"/>
                <a:gd name="connsiteY73" fmla="*/ 495333 h 1441483"/>
                <a:gd name="connsiteX74" fmla="*/ 1447791 w 1488713"/>
                <a:gd name="connsiteY74" fmla="*/ 457233 h 1441483"/>
                <a:gd name="connsiteX75" fmla="*/ 1485891 w 1488713"/>
                <a:gd name="connsiteY75" fmla="*/ 387383 h 1441483"/>
                <a:gd name="connsiteX76" fmla="*/ 1485891 w 1488713"/>
                <a:gd name="connsiteY76" fmla="*/ 349283 h 1441483"/>
                <a:gd name="connsiteX77" fmla="*/ 1460491 w 1488713"/>
                <a:gd name="connsiteY77" fmla="*/ 266733 h 1441483"/>
                <a:gd name="connsiteX78" fmla="*/ 1454141 w 1488713"/>
                <a:gd name="connsiteY78" fmla="*/ 196883 h 1441483"/>
                <a:gd name="connsiteX79" fmla="*/ 1466841 w 1488713"/>
                <a:gd name="connsiteY79" fmla="*/ 139733 h 1441483"/>
                <a:gd name="connsiteX80" fmla="*/ 1454141 w 1488713"/>
                <a:gd name="connsiteY80" fmla="*/ 95283 h 1441483"/>
                <a:gd name="connsiteX81" fmla="*/ 1485891 w 1488713"/>
                <a:gd name="connsiteY81" fmla="*/ 44483 h 1441483"/>
                <a:gd name="connsiteX82" fmla="*/ 1466841 w 1488713"/>
                <a:gd name="connsiteY82" fmla="*/ 33 h 1441483"/>
                <a:gd name="connsiteX0" fmla="*/ 387350 w 1488713"/>
                <a:gd name="connsiteY0" fmla="*/ 314442 h 1444742"/>
                <a:gd name="connsiteX1" fmla="*/ 336550 w 1488713"/>
                <a:gd name="connsiteY1" fmla="*/ 371592 h 1444742"/>
                <a:gd name="connsiteX2" fmla="*/ 330200 w 1488713"/>
                <a:gd name="connsiteY2" fmla="*/ 409692 h 1444742"/>
                <a:gd name="connsiteX3" fmla="*/ 304800 w 1488713"/>
                <a:gd name="connsiteY3" fmla="*/ 428742 h 1444742"/>
                <a:gd name="connsiteX4" fmla="*/ 273050 w 1488713"/>
                <a:gd name="connsiteY4" fmla="*/ 479542 h 1444742"/>
                <a:gd name="connsiteX5" fmla="*/ 241300 w 1488713"/>
                <a:gd name="connsiteY5" fmla="*/ 536692 h 1444742"/>
                <a:gd name="connsiteX6" fmla="*/ 241300 w 1488713"/>
                <a:gd name="connsiteY6" fmla="*/ 568442 h 1444742"/>
                <a:gd name="connsiteX7" fmla="*/ 241300 w 1488713"/>
                <a:gd name="connsiteY7" fmla="*/ 593842 h 1444742"/>
                <a:gd name="connsiteX8" fmla="*/ 260350 w 1488713"/>
                <a:gd name="connsiteY8" fmla="*/ 606542 h 1444742"/>
                <a:gd name="connsiteX9" fmla="*/ 279400 w 1488713"/>
                <a:gd name="connsiteY9" fmla="*/ 606542 h 1444742"/>
                <a:gd name="connsiteX10" fmla="*/ 285750 w 1488713"/>
                <a:gd name="connsiteY10" fmla="*/ 670042 h 1444742"/>
                <a:gd name="connsiteX11" fmla="*/ 285750 w 1488713"/>
                <a:gd name="connsiteY11" fmla="*/ 701792 h 1444742"/>
                <a:gd name="connsiteX12" fmla="*/ 285750 w 1488713"/>
                <a:gd name="connsiteY12" fmla="*/ 746242 h 1444742"/>
                <a:gd name="connsiteX13" fmla="*/ 266700 w 1488713"/>
                <a:gd name="connsiteY13" fmla="*/ 828792 h 1444742"/>
                <a:gd name="connsiteX14" fmla="*/ 247650 w 1488713"/>
                <a:gd name="connsiteY14" fmla="*/ 904992 h 1444742"/>
                <a:gd name="connsiteX15" fmla="*/ 234950 w 1488713"/>
                <a:gd name="connsiteY15" fmla="*/ 974842 h 1444742"/>
                <a:gd name="connsiteX16" fmla="*/ 222250 w 1488713"/>
                <a:gd name="connsiteY16" fmla="*/ 1006592 h 1444742"/>
                <a:gd name="connsiteX17" fmla="*/ 158750 w 1488713"/>
                <a:gd name="connsiteY17" fmla="*/ 1031992 h 1444742"/>
                <a:gd name="connsiteX18" fmla="*/ 120650 w 1488713"/>
                <a:gd name="connsiteY18" fmla="*/ 1051042 h 1444742"/>
                <a:gd name="connsiteX19" fmla="*/ 101600 w 1488713"/>
                <a:gd name="connsiteY19" fmla="*/ 1101842 h 1444742"/>
                <a:gd name="connsiteX20" fmla="*/ 57150 w 1488713"/>
                <a:gd name="connsiteY20" fmla="*/ 1095492 h 1444742"/>
                <a:gd name="connsiteX21" fmla="*/ 38100 w 1488713"/>
                <a:gd name="connsiteY21" fmla="*/ 1133592 h 1444742"/>
                <a:gd name="connsiteX22" fmla="*/ 0 w 1488713"/>
                <a:gd name="connsiteY22" fmla="*/ 1197092 h 1444742"/>
                <a:gd name="connsiteX23" fmla="*/ 19050 w 1488713"/>
                <a:gd name="connsiteY23" fmla="*/ 1241542 h 1444742"/>
                <a:gd name="connsiteX24" fmla="*/ 25400 w 1488713"/>
                <a:gd name="connsiteY24" fmla="*/ 1266942 h 1444742"/>
                <a:gd name="connsiteX25" fmla="*/ 63500 w 1488713"/>
                <a:gd name="connsiteY25" fmla="*/ 1292342 h 1444742"/>
                <a:gd name="connsiteX26" fmla="*/ 95250 w 1488713"/>
                <a:gd name="connsiteY26" fmla="*/ 1292342 h 1444742"/>
                <a:gd name="connsiteX27" fmla="*/ 114300 w 1488713"/>
                <a:gd name="connsiteY27" fmla="*/ 1330442 h 1444742"/>
                <a:gd name="connsiteX28" fmla="*/ 120650 w 1488713"/>
                <a:gd name="connsiteY28" fmla="*/ 1349492 h 1444742"/>
                <a:gd name="connsiteX29" fmla="*/ 107950 w 1488713"/>
                <a:gd name="connsiteY29" fmla="*/ 1387592 h 1444742"/>
                <a:gd name="connsiteX30" fmla="*/ 107950 w 1488713"/>
                <a:gd name="connsiteY30" fmla="*/ 1400292 h 1444742"/>
                <a:gd name="connsiteX31" fmla="*/ 146050 w 1488713"/>
                <a:gd name="connsiteY31" fmla="*/ 1444742 h 1444742"/>
                <a:gd name="connsiteX32" fmla="*/ 158750 w 1488713"/>
                <a:gd name="connsiteY32" fmla="*/ 1444742 h 1444742"/>
                <a:gd name="connsiteX33" fmla="*/ 196850 w 1488713"/>
                <a:gd name="connsiteY33" fmla="*/ 1400292 h 1444742"/>
                <a:gd name="connsiteX34" fmla="*/ 228600 w 1488713"/>
                <a:gd name="connsiteY34" fmla="*/ 1374892 h 1444742"/>
                <a:gd name="connsiteX35" fmla="*/ 260350 w 1488713"/>
                <a:gd name="connsiteY35" fmla="*/ 1355842 h 1444742"/>
                <a:gd name="connsiteX36" fmla="*/ 285750 w 1488713"/>
                <a:gd name="connsiteY36" fmla="*/ 1343142 h 1444742"/>
                <a:gd name="connsiteX37" fmla="*/ 285750 w 1488713"/>
                <a:gd name="connsiteY37" fmla="*/ 1311392 h 1444742"/>
                <a:gd name="connsiteX38" fmla="*/ 349250 w 1488713"/>
                <a:gd name="connsiteY38" fmla="*/ 1298692 h 1444742"/>
                <a:gd name="connsiteX39" fmla="*/ 393700 w 1488713"/>
                <a:gd name="connsiteY39" fmla="*/ 1241542 h 1444742"/>
                <a:gd name="connsiteX40" fmla="*/ 488950 w 1488713"/>
                <a:gd name="connsiteY40" fmla="*/ 1228842 h 1444742"/>
                <a:gd name="connsiteX41" fmla="*/ 533399 w 1488713"/>
                <a:gd name="connsiteY41" fmla="*/ 1203442 h 1444742"/>
                <a:gd name="connsiteX42" fmla="*/ 565148 w 1488713"/>
                <a:gd name="connsiteY42" fmla="*/ 1139942 h 1444742"/>
                <a:gd name="connsiteX43" fmla="*/ 609597 w 1488713"/>
                <a:gd name="connsiteY43" fmla="*/ 1108192 h 1444742"/>
                <a:gd name="connsiteX44" fmla="*/ 666747 w 1488713"/>
                <a:gd name="connsiteY44" fmla="*/ 1101842 h 1444742"/>
                <a:gd name="connsiteX45" fmla="*/ 685797 w 1488713"/>
                <a:gd name="connsiteY45" fmla="*/ 1057392 h 1444742"/>
                <a:gd name="connsiteX46" fmla="*/ 761996 w 1488713"/>
                <a:gd name="connsiteY46" fmla="*/ 1082792 h 1444742"/>
                <a:gd name="connsiteX47" fmla="*/ 800095 w 1488713"/>
                <a:gd name="connsiteY47" fmla="*/ 1076442 h 1444742"/>
                <a:gd name="connsiteX48" fmla="*/ 812795 w 1488713"/>
                <a:gd name="connsiteY48" fmla="*/ 1025642 h 1444742"/>
                <a:gd name="connsiteX49" fmla="*/ 863595 w 1488713"/>
                <a:gd name="connsiteY49" fmla="*/ 1006592 h 1444742"/>
                <a:gd name="connsiteX50" fmla="*/ 888995 w 1488713"/>
                <a:gd name="connsiteY50" fmla="*/ 1044692 h 1444742"/>
                <a:gd name="connsiteX51" fmla="*/ 920744 w 1488713"/>
                <a:gd name="connsiteY51" fmla="*/ 1051042 h 1444742"/>
                <a:gd name="connsiteX52" fmla="*/ 971543 w 1488713"/>
                <a:gd name="connsiteY52" fmla="*/ 1038342 h 1444742"/>
                <a:gd name="connsiteX53" fmla="*/ 984243 w 1488713"/>
                <a:gd name="connsiteY53" fmla="*/ 974842 h 1444742"/>
                <a:gd name="connsiteX54" fmla="*/ 1003293 w 1488713"/>
                <a:gd name="connsiteY54" fmla="*/ 981192 h 1444742"/>
                <a:gd name="connsiteX55" fmla="*/ 1041393 w 1488713"/>
                <a:gd name="connsiteY55" fmla="*/ 987542 h 1444742"/>
                <a:gd name="connsiteX56" fmla="*/ 1111243 w 1488713"/>
                <a:gd name="connsiteY56" fmla="*/ 1000242 h 1444742"/>
                <a:gd name="connsiteX57" fmla="*/ 1181093 w 1488713"/>
                <a:gd name="connsiteY57" fmla="*/ 987542 h 1444742"/>
                <a:gd name="connsiteX58" fmla="*/ 1225543 w 1488713"/>
                <a:gd name="connsiteY58" fmla="*/ 987542 h 1444742"/>
                <a:gd name="connsiteX59" fmla="*/ 1269992 w 1488713"/>
                <a:gd name="connsiteY59" fmla="*/ 981192 h 1444742"/>
                <a:gd name="connsiteX60" fmla="*/ 1282692 w 1488713"/>
                <a:gd name="connsiteY60" fmla="*/ 930392 h 1444742"/>
                <a:gd name="connsiteX61" fmla="*/ 1308092 w 1488713"/>
                <a:gd name="connsiteY61" fmla="*/ 892292 h 1444742"/>
                <a:gd name="connsiteX62" fmla="*/ 1339842 w 1488713"/>
                <a:gd name="connsiteY62" fmla="*/ 854192 h 1444742"/>
                <a:gd name="connsiteX63" fmla="*/ 1371592 w 1488713"/>
                <a:gd name="connsiteY63" fmla="*/ 847842 h 1444742"/>
                <a:gd name="connsiteX64" fmla="*/ 1428741 w 1488713"/>
                <a:gd name="connsiteY64" fmla="*/ 828792 h 1444742"/>
                <a:gd name="connsiteX65" fmla="*/ 1435091 w 1488713"/>
                <a:gd name="connsiteY65" fmla="*/ 784342 h 1444742"/>
                <a:gd name="connsiteX66" fmla="*/ 1447791 w 1488713"/>
                <a:gd name="connsiteY66" fmla="*/ 733542 h 1444742"/>
                <a:gd name="connsiteX67" fmla="*/ 1441441 w 1488713"/>
                <a:gd name="connsiteY67" fmla="*/ 676392 h 1444742"/>
                <a:gd name="connsiteX68" fmla="*/ 1403341 w 1488713"/>
                <a:gd name="connsiteY68" fmla="*/ 689092 h 1444742"/>
                <a:gd name="connsiteX69" fmla="*/ 1365241 w 1488713"/>
                <a:gd name="connsiteY69" fmla="*/ 689092 h 1444742"/>
                <a:gd name="connsiteX70" fmla="*/ 1333491 w 1488713"/>
                <a:gd name="connsiteY70" fmla="*/ 644642 h 1444742"/>
                <a:gd name="connsiteX71" fmla="*/ 1339841 w 1488713"/>
                <a:gd name="connsiteY71" fmla="*/ 600192 h 1444742"/>
                <a:gd name="connsiteX72" fmla="*/ 1403341 w 1488713"/>
                <a:gd name="connsiteY72" fmla="*/ 536692 h 1444742"/>
                <a:gd name="connsiteX73" fmla="*/ 1454141 w 1488713"/>
                <a:gd name="connsiteY73" fmla="*/ 498592 h 1444742"/>
                <a:gd name="connsiteX74" fmla="*/ 1447791 w 1488713"/>
                <a:gd name="connsiteY74" fmla="*/ 460492 h 1444742"/>
                <a:gd name="connsiteX75" fmla="*/ 1485891 w 1488713"/>
                <a:gd name="connsiteY75" fmla="*/ 390642 h 1444742"/>
                <a:gd name="connsiteX76" fmla="*/ 1485891 w 1488713"/>
                <a:gd name="connsiteY76" fmla="*/ 352542 h 1444742"/>
                <a:gd name="connsiteX77" fmla="*/ 1460491 w 1488713"/>
                <a:gd name="connsiteY77" fmla="*/ 269992 h 1444742"/>
                <a:gd name="connsiteX78" fmla="*/ 1454141 w 1488713"/>
                <a:gd name="connsiteY78" fmla="*/ 200142 h 1444742"/>
                <a:gd name="connsiteX79" fmla="*/ 1466841 w 1488713"/>
                <a:gd name="connsiteY79" fmla="*/ 142992 h 1444742"/>
                <a:gd name="connsiteX80" fmla="*/ 1454141 w 1488713"/>
                <a:gd name="connsiteY80" fmla="*/ 98542 h 1444742"/>
                <a:gd name="connsiteX81" fmla="*/ 1485891 w 1488713"/>
                <a:gd name="connsiteY81" fmla="*/ 47742 h 1444742"/>
                <a:gd name="connsiteX82" fmla="*/ 1466841 w 1488713"/>
                <a:gd name="connsiteY82" fmla="*/ 3292 h 1444742"/>
                <a:gd name="connsiteX83" fmla="*/ 1473191 w 1488713"/>
                <a:gd name="connsiteY83" fmla="*/ 3293 h 1444742"/>
                <a:gd name="connsiteX0" fmla="*/ 387350 w 1488713"/>
                <a:gd name="connsiteY0" fmla="*/ 323849 h 1454149"/>
                <a:gd name="connsiteX1" fmla="*/ 336550 w 1488713"/>
                <a:gd name="connsiteY1" fmla="*/ 380999 h 1454149"/>
                <a:gd name="connsiteX2" fmla="*/ 330200 w 1488713"/>
                <a:gd name="connsiteY2" fmla="*/ 419099 h 1454149"/>
                <a:gd name="connsiteX3" fmla="*/ 304800 w 1488713"/>
                <a:gd name="connsiteY3" fmla="*/ 438149 h 1454149"/>
                <a:gd name="connsiteX4" fmla="*/ 273050 w 1488713"/>
                <a:gd name="connsiteY4" fmla="*/ 488949 h 1454149"/>
                <a:gd name="connsiteX5" fmla="*/ 241300 w 1488713"/>
                <a:gd name="connsiteY5" fmla="*/ 546099 h 1454149"/>
                <a:gd name="connsiteX6" fmla="*/ 241300 w 1488713"/>
                <a:gd name="connsiteY6" fmla="*/ 577849 h 1454149"/>
                <a:gd name="connsiteX7" fmla="*/ 241300 w 1488713"/>
                <a:gd name="connsiteY7" fmla="*/ 603249 h 1454149"/>
                <a:gd name="connsiteX8" fmla="*/ 260350 w 1488713"/>
                <a:gd name="connsiteY8" fmla="*/ 615949 h 1454149"/>
                <a:gd name="connsiteX9" fmla="*/ 279400 w 1488713"/>
                <a:gd name="connsiteY9" fmla="*/ 615949 h 1454149"/>
                <a:gd name="connsiteX10" fmla="*/ 285750 w 1488713"/>
                <a:gd name="connsiteY10" fmla="*/ 679449 h 1454149"/>
                <a:gd name="connsiteX11" fmla="*/ 285750 w 1488713"/>
                <a:gd name="connsiteY11" fmla="*/ 711199 h 1454149"/>
                <a:gd name="connsiteX12" fmla="*/ 285750 w 1488713"/>
                <a:gd name="connsiteY12" fmla="*/ 755649 h 1454149"/>
                <a:gd name="connsiteX13" fmla="*/ 266700 w 1488713"/>
                <a:gd name="connsiteY13" fmla="*/ 838199 h 1454149"/>
                <a:gd name="connsiteX14" fmla="*/ 247650 w 1488713"/>
                <a:gd name="connsiteY14" fmla="*/ 914399 h 1454149"/>
                <a:gd name="connsiteX15" fmla="*/ 234950 w 1488713"/>
                <a:gd name="connsiteY15" fmla="*/ 984249 h 1454149"/>
                <a:gd name="connsiteX16" fmla="*/ 222250 w 1488713"/>
                <a:gd name="connsiteY16" fmla="*/ 1015999 h 1454149"/>
                <a:gd name="connsiteX17" fmla="*/ 158750 w 1488713"/>
                <a:gd name="connsiteY17" fmla="*/ 1041399 h 1454149"/>
                <a:gd name="connsiteX18" fmla="*/ 120650 w 1488713"/>
                <a:gd name="connsiteY18" fmla="*/ 1060449 h 1454149"/>
                <a:gd name="connsiteX19" fmla="*/ 101600 w 1488713"/>
                <a:gd name="connsiteY19" fmla="*/ 1111249 h 1454149"/>
                <a:gd name="connsiteX20" fmla="*/ 57150 w 1488713"/>
                <a:gd name="connsiteY20" fmla="*/ 1104899 h 1454149"/>
                <a:gd name="connsiteX21" fmla="*/ 38100 w 1488713"/>
                <a:gd name="connsiteY21" fmla="*/ 1142999 h 1454149"/>
                <a:gd name="connsiteX22" fmla="*/ 0 w 1488713"/>
                <a:gd name="connsiteY22" fmla="*/ 1206499 h 1454149"/>
                <a:gd name="connsiteX23" fmla="*/ 19050 w 1488713"/>
                <a:gd name="connsiteY23" fmla="*/ 1250949 h 1454149"/>
                <a:gd name="connsiteX24" fmla="*/ 25400 w 1488713"/>
                <a:gd name="connsiteY24" fmla="*/ 1276349 h 1454149"/>
                <a:gd name="connsiteX25" fmla="*/ 63500 w 1488713"/>
                <a:gd name="connsiteY25" fmla="*/ 1301749 h 1454149"/>
                <a:gd name="connsiteX26" fmla="*/ 95250 w 1488713"/>
                <a:gd name="connsiteY26" fmla="*/ 1301749 h 1454149"/>
                <a:gd name="connsiteX27" fmla="*/ 114300 w 1488713"/>
                <a:gd name="connsiteY27" fmla="*/ 1339849 h 1454149"/>
                <a:gd name="connsiteX28" fmla="*/ 120650 w 1488713"/>
                <a:gd name="connsiteY28" fmla="*/ 1358899 h 1454149"/>
                <a:gd name="connsiteX29" fmla="*/ 107950 w 1488713"/>
                <a:gd name="connsiteY29" fmla="*/ 1396999 h 1454149"/>
                <a:gd name="connsiteX30" fmla="*/ 107950 w 1488713"/>
                <a:gd name="connsiteY30" fmla="*/ 1409699 h 1454149"/>
                <a:gd name="connsiteX31" fmla="*/ 146050 w 1488713"/>
                <a:gd name="connsiteY31" fmla="*/ 1454149 h 1454149"/>
                <a:gd name="connsiteX32" fmla="*/ 158750 w 1488713"/>
                <a:gd name="connsiteY32" fmla="*/ 1454149 h 1454149"/>
                <a:gd name="connsiteX33" fmla="*/ 196850 w 1488713"/>
                <a:gd name="connsiteY33" fmla="*/ 1409699 h 1454149"/>
                <a:gd name="connsiteX34" fmla="*/ 228600 w 1488713"/>
                <a:gd name="connsiteY34" fmla="*/ 1384299 h 1454149"/>
                <a:gd name="connsiteX35" fmla="*/ 260350 w 1488713"/>
                <a:gd name="connsiteY35" fmla="*/ 1365249 h 1454149"/>
                <a:gd name="connsiteX36" fmla="*/ 285750 w 1488713"/>
                <a:gd name="connsiteY36" fmla="*/ 1352549 h 1454149"/>
                <a:gd name="connsiteX37" fmla="*/ 285750 w 1488713"/>
                <a:gd name="connsiteY37" fmla="*/ 1320799 h 1454149"/>
                <a:gd name="connsiteX38" fmla="*/ 349250 w 1488713"/>
                <a:gd name="connsiteY38" fmla="*/ 1308099 h 1454149"/>
                <a:gd name="connsiteX39" fmla="*/ 393700 w 1488713"/>
                <a:gd name="connsiteY39" fmla="*/ 1250949 h 1454149"/>
                <a:gd name="connsiteX40" fmla="*/ 488950 w 1488713"/>
                <a:gd name="connsiteY40" fmla="*/ 1238249 h 1454149"/>
                <a:gd name="connsiteX41" fmla="*/ 533399 w 1488713"/>
                <a:gd name="connsiteY41" fmla="*/ 1212849 h 1454149"/>
                <a:gd name="connsiteX42" fmla="*/ 565148 w 1488713"/>
                <a:gd name="connsiteY42" fmla="*/ 1149349 h 1454149"/>
                <a:gd name="connsiteX43" fmla="*/ 609597 w 1488713"/>
                <a:gd name="connsiteY43" fmla="*/ 1117599 h 1454149"/>
                <a:gd name="connsiteX44" fmla="*/ 666747 w 1488713"/>
                <a:gd name="connsiteY44" fmla="*/ 1111249 h 1454149"/>
                <a:gd name="connsiteX45" fmla="*/ 685797 w 1488713"/>
                <a:gd name="connsiteY45" fmla="*/ 1066799 h 1454149"/>
                <a:gd name="connsiteX46" fmla="*/ 761996 w 1488713"/>
                <a:gd name="connsiteY46" fmla="*/ 1092199 h 1454149"/>
                <a:gd name="connsiteX47" fmla="*/ 800095 w 1488713"/>
                <a:gd name="connsiteY47" fmla="*/ 1085849 h 1454149"/>
                <a:gd name="connsiteX48" fmla="*/ 812795 w 1488713"/>
                <a:gd name="connsiteY48" fmla="*/ 1035049 h 1454149"/>
                <a:gd name="connsiteX49" fmla="*/ 863595 w 1488713"/>
                <a:gd name="connsiteY49" fmla="*/ 1015999 h 1454149"/>
                <a:gd name="connsiteX50" fmla="*/ 888995 w 1488713"/>
                <a:gd name="connsiteY50" fmla="*/ 1054099 h 1454149"/>
                <a:gd name="connsiteX51" fmla="*/ 920744 w 1488713"/>
                <a:gd name="connsiteY51" fmla="*/ 1060449 h 1454149"/>
                <a:gd name="connsiteX52" fmla="*/ 971543 w 1488713"/>
                <a:gd name="connsiteY52" fmla="*/ 1047749 h 1454149"/>
                <a:gd name="connsiteX53" fmla="*/ 984243 w 1488713"/>
                <a:gd name="connsiteY53" fmla="*/ 984249 h 1454149"/>
                <a:gd name="connsiteX54" fmla="*/ 1003293 w 1488713"/>
                <a:gd name="connsiteY54" fmla="*/ 990599 h 1454149"/>
                <a:gd name="connsiteX55" fmla="*/ 1041393 w 1488713"/>
                <a:gd name="connsiteY55" fmla="*/ 996949 h 1454149"/>
                <a:gd name="connsiteX56" fmla="*/ 1111243 w 1488713"/>
                <a:gd name="connsiteY56" fmla="*/ 1009649 h 1454149"/>
                <a:gd name="connsiteX57" fmla="*/ 1181093 w 1488713"/>
                <a:gd name="connsiteY57" fmla="*/ 996949 h 1454149"/>
                <a:gd name="connsiteX58" fmla="*/ 1225543 w 1488713"/>
                <a:gd name="connsiteY58" fmla="*/ 996949 h 1454149"/>
                <a:gd name="connsiteX59" fmla="*/ 1269992 w 1488713"/>
                <a:gd name="connsiteY59" fmla="*/ 990599 h 1454149"/>
                <a:gd name="connsiteX60" fmla="*/ 1282692 w 1488713"/>
                <a:gd name="connsiteY60" fmla="*/ 939799 h 1454149"/>
                <a:gd name="connsiteX61" fmla="*/ 1308092 w 1488713"/>
                <a:gd name="connsiteY61" fmla="*/ 901699 h 1454149"/>
                <a:gd name="connsiteX62" fmla="*/ 1339842 w 1488713"/>
                <a:gd name="connsiteY62" fmla="*/ 863599 h 1454149"/>
                <a:gd name="connsiteX63" fmla="*/ 1371592 w 1488713"/>
                <a:gd name="connsiteY63" fmla="*/ 857249 h 1454149"/>
                <a:gd name="connsiteX64" fmla="*/ 1428741 w 1488713"/>
                <a:gd name="connsiteY64" fmla="*/ 838199 h 1454149"/>
                <a:gd name="connsiteX65" fmla="*/ 1435091 w 1488713"/>
                <a:gd name="connsiteY65" fmla="*/ 793749 h 1454149"/>
                <a:gd name="connsiteX66" fmla="*/ 1447791 w 1488713"/>
                <a:gd name="connsiteY66" fmla="*/ 742949 h 1454149"/>
                <a:gd name="connsiteX67" fmla="*/ 1441441 w 1488713"/>
                <a:gd name="connsiteY67" fmla="*/ 685799 h 1454149"/>
                <a:gd name="connsiteX68" fmla="*/ 1403341 w 1488713"/>
                <a:gd name="connsiteY68" fmla="*/ 698499 h 1454149"/>
                <a:gd name="connsiteX69" fmla="*/ 1365241 w 1488713"/>
                <a:gd name="connsiteY69" fmla="*/ 698499 h 1454149"/>
                <a:gd name="connsiteX70" fmla="*/ 1333491 w 1488713"/>
                <a:gd name="connsiteY70" fmla="*/ 654049 h 1454149"/>
                <a:gd name="connsiteX71" fmla="*/ 1339841 w 1488713"/>
                <a:gd name="connsiteY71" fmla="*/ 609599 h 1454149"/>
                <a:gd name="connsiteX72" fmla="*/ 1403341 w 1488713"/>
                <a:gd name="connsiteY72" fmla="*/ 546099 h 1454149"/>
                <a:gd name="connsiteX73" fmla="*/ 1454141 w 1488713"/>
                <a:gd name="connsiteY73" fmla="*/ 507999 h 1454149"/>
                <a:gd name="connsiteX74" fmla="*/ 1447791 w 1488713"/>
                <a:gd name="connsiteY74" fmla="*/ 469899 h 1454149"/>
                <a:gd name="connsiteX75" fmla="*/ 1485891 w 1488713"/>
                <a:gd name="connsiteY75" fmla="*/ 400049 h 1454149"/>
                <a:gd name="connsiteX76" fmla="*/ 1485891 w 1488713"/>
                <a:gd name="connsiteY76" fmla="*/ 361949 h 1454149"/>
                <a:gd name="connsiteX77" fmla="*/ 1460491 w 1488713"/>
                <a:gd name="connsiteY77" fmla="*/ 279399 h 1454149"/>
                <a:gd name="connsiteX78" fmla="*/ 1454141 w 1488713"/>
                <a:gd name="connsiteY78" fmla="*/ 209549 h 1454149"/>
                <a:gd name="connsiteX79" fmla="*/ 1466841 w 1488713"/>
                <a:gd name="connsiteY79" fmla="*/ 152399 h 1454149"/>
                <a:gd name="connsiteX80" fmla="*/ 1454141 w 1488713"/>
                <a:gd name="connsiteY80" fmla="*/ 107949 h 1454149"/>
                <a:gd name="connsiteX81" fmla="*/ 1485891 w 1488713"/>
                <a:gd name="connsiteY81" fmla="*/ 57149 h 1454149"/>
                <a:gd name="connsiteX82" fmla="*/ 1466841 w 1488713"/>
                <a:gd name="connsiteY82" fmla="*/ 12699 h 1454149"/>
                <a:gd name="connsiteX83" fmla="*/ 1422391 w 1488713"/>
                <a:gd name="connsiteY83" fmla="*/ 0 h 1454149"/>
                <a:gd name="connsiteX0" fmla="*/ 387350 w 1488713"/>
                <a:gd name="connsiteY0" fmla="*/ 324789 h 1455089"/>
                <a:gd name="connsiteX1" fmla="*/ 336550 w 1488713"/>
                <a:gd name="connsiteY1" fmla="*/ 381939 h 1455089"/>
                <a:gd name="connsiteX2" fmla="*/ 330200 w 1488713"/>
                <a:gd name="connsiteY2" fmla="*/ 420039 h 1455089"/>
                <a:gd name="connsiteX3" fmla="*/ 304800 w 1488713"/>
                <a:gd name="connsiteY3" fmla="*/ 439089 h 1455089"/>
                <a:gd name="connsiteX4" fmla="*/ 273050 w 1488713"/>
                <a:gd name="connsiteY4" fmla="*/ 489889 h 1455089"/>
                <a:gd name="connsiteX5" fmla="*/ 241300 w 1488713"/>
                <a:gd name="connsiteY5" fmla="*/ 547039 h 1455089"/>
                <a:gd name="connsiteX6" fmla="*/ 241300 w 1488713"/>
                <a:gd name="connsiteY6" fmla="*/ 578789 h 1455089"/>
                <a:gd name="connsiteX7" fmla="*/ 241300 w 1488713"/>
                <a:gd name="connsiteY7" fmla="*/ 604189 h 1455089"/>
                <a:gd name="connsiteX8" fmla="*/ 260350 w 1488713"/>
                <a:gd name="connsiteY8" fmla="*/ 616889 h 1455089"/>
                <a:gd name="connsiteX9" fmla="*/ 279400 w 1488713"/>
                <a:gd name="connsiteY9" fmla="*/ 616889 h 1455089"/>
                <a:gd name="connsiteX10" fmla="*/ 285750 w 1488713"/>
                <a:gd name="connsiteY10" fmla="*/ 680389 h 1455089"/>
                <a:gd name="connsiteX11" fmla="*/ 285750 w 1488713"/>
                <a:gd name="connsiteY11" fmla="*/ 712139 h 1455089"/>
                <a:gd name="connsiteX12" fmla="*/ 285750 w 1488713"/>
                <a:gd name="connsiteY12" fmla="*/ 756589 h 1455089"/>
                <a:gd name="connsiteX13" fmla="*/ 266700 w 1488713"/>
                <a:gd name="connsiteY13" fmla="*/ 839139 h 1455089"/>
                <a:gd name="connsiteX14" fmla="*/ 247650 w 1488713"/>
                <a:gd name="connsiteY14" fmla="*/ 915339 h 1455089"/>
                <a:gd name="connsiteX15" fmla="*/ 234950 w 1488713"/>
                <a:gd name="connsiteY15" fmla="*/ 985189 h 1455089"/>
                <a:gd name="connsiteX16" fmla="*/ 222250 w 1488713"/>
                <a:gd name="connsiteY16" fmla="*/ 1016939 h 1455089"/>
                <a:gd name="connsiteX17" fmla="*/ 158750 w 1488713"/>
                <a:gd name="connsiteY17" fmla="*/ 1042339 h 1455089"/>
                <a:gd name="connsiteX18" fmla="*/ 120650 w 1488713"/>
                <a:gd name="connsiteY18" fmla="*/ 1061389 h 1455089"/>
                <a:gd name="connsiteX19" fmla="*/ 101600 w 1488713"/>
                <a:gd name="connsiteY19" fmla="*/ 1112189 h 1455089"/>
                <a:gd name="connsiteX20" fmla="*/ 57150 w 1488713"/>
                <a:gd name="connsiteY20" fmla="*/ 1105839 h 1455089"/>
                <a:gd name="connsiteX21" fmla="*/ 38100 w 1488713"/>
                <a:gd name="connsiteY21" fmla="*/ 1143939 h 1455089"/>
                <a:gd name="connsiteX22" fmla="*/ 0 w 1488713"/>
                <a:gd name="connsiteY22" fmla="*/ 1207439 h 1455089"/>
                <a:gd name="connsiteX23" fmla="*/ 19050 w 1488713"/>
                <a:gd name="connsiteY23" fmla="*/ 1251889 h 1455089"/>
                <a:gd name="connsiteX24" fmla="*/ 25400 w 1488713"/>
                <a:gd name="connsiteY24" fmla="*/ 1277289 h 1455089"/>
                <a:gd name="connsiteX25" fmla="*/ 63500 w 1488713"/>
                <a:gd name="connsiteY25" fmla="*/ 1302689 h 1455089"/>
                <a:gd name="connsiteX26" fmla="*/ 95250 w 1488713"/>
                <a:gd name="connsiteY26" fmla="*/ 1302689 h 1455089"/>
                <a:gd name="connsiteX27" fmla="*/ 114300 w 1488713"/>
                <a:gd name="connsiteY27" fmla="*/ 1340789 h 1455089"/>
                <a:gd name="connsiteX28" fmla="*/ 120650 w 1488713"/>
                <a:gd name="connsiteY28" fmla="*/ 1359839 h 1455089"/>
                <a:gd name="connsiteX29" fmla="*/ 107950 w 1488713"/>
                <a:gd name="connsiteY29" fmla="*/ 1397939 h 1455089"/>
                <a:gd name="connsiteX30" fmla="*/ 107950 w 1488713"/>
                <a:gd name="connsiteY30" fmla="*/ 1410639 h 1455089"/>
                <a:gd name="connsiteX31" fmla="*/ 146050 w 1488713"/>
                <a:gd name="connsiteY31" fmla="*/ 1455089 h 1455089"/>
                <a:gd name="connsiteX32" fmla="*/ 158750 w 1488713"/>
                <a:gd name="connsiteY32" fmla="*/ 1455089 h 1455089"/>
                <a:gd name="connsiteX33" fmla="*/ 196850 w 1488713"/>
                <a:gd name="connsiteY33" fmla="*/ 1410639 h 1455089"/>
                <a:gd name="connsiteX34" fmla="*/ 228600 w 1488713"/>
                <a:gd name="connsiteY34" fmla="*/ 1385239 h 1455089"/>
                <a:gd name="connsiteX35" fmla="*/ 260350 w 1488713"/>
                <a:gd name="connsiteY35" fmla="*/ 1366189 h 1455089"/>
                <a:gd name="connsiteX36" fmla="*/ 285750 w 1488713"/>
                <a:gd name="connsiteY36" fmla="*/ 1353489 h 1455089"/>
                <a:gd name="connsiteX37" fmla="*/ 285750 w 1488713"/>
                <a:gd name="connsiteY37" fmla="*/ 1321739 h 1455089"/>
                <a:gd name="connsiteX38" fmla="*/ 349250 w 1488713"/>
                <a:gd name="connsiteY38" fmla="*/ 1309039 h 1455089"/>
                <a:gd name="connsiteX39" fmla="*/ 393700 w 1488713"/>
                <a:gd name="connsiteY39" fmla="*/ 1251889 h 1455089"/>
                <a:gd name="connsiteX40" fmla="*/ 488950 w 1488713"/>
                <a:gd name="connsiteY40" fmla="*/ 1239189 h 1455089"/>
                <a:gd name="connsiteX41" fmla="*/ 533399 w 1488713"/>
                <a:gd name="connsiteY41" fmla="*/ 1213789 h 1455089"/>
                <a:gd name="connsiteX42" fmla="*/ 565148 w 1488713"/>
                <a:gd name="connsiteY42" fmla="*/ 1150289 h 1455089"/>
                <a:gd name="connsiteX43" fmla="*/ 609597 w 1488713"/>
                <a:gd name="connsiteY43" fmla="*/ 1118539 h 1455089"/>
                <a:gd name="connsiteX44" fmla="*/ 666747 w 1488713"/>
                <a:gd name="connsiteY44" fmla="*/ 1112189 h 1455089"/>
                <a:gd name="connsiteX45" fmla="*/ 685797 w 1488713"/>
                <a:gd name="connsiteY45" fmla="*/ 1067739 h 1455089"/>
                <a:gd name="connsiteX46" fmla="*/ 761996 w 1488713"/>
                <a:gd name="connsiteY46" fmla="*/ 1093139 h 1455089"/>
                <a:gd name="connsiteX47" fmla="*/ 800095 w 1488713"/>
                <a:gd name="connsiteY47" fmla="*/ 1086789 h 1455089"/>
                <a:gd name="connsiteX48" fmla="*/ 812795 w 1488713"/>
                <a:gd name="connsiteY48" fmla="*/ 1035989 h 1455089"/>
                <a:gd name="connsiteX49" fmla="*/ 863595 w 1488713"/>
                <a:gd name="connsiteY49" fmla="*/ 1016939 h 1455089"/>
                <a:gd name="connsiteX50" fmla="*/ 888995 w 1488713"/>
                <a:gd name="connsiteY50" fmla="*/ 1055039 h 1455089"/>
                <a:gd name="connsiteX51" fmla="*/ 920744 w 1488713"/>
                <a:gd name="connsiteY51" fmla="*/ 1061389 h 1455089"/>
                <a:gd name="connsiteX52" fmla="*/ 971543 w 1488713"/>
                <a:gd name="connsiteY52" fmla="*/ 1048689 h 1455089"/>
                <a:gd name="connsiteX53" fmla="*/ 984243 w 1488713"/>
                <a:gd name="connsiteY53" fmla="*/ 985189 h 1455089"/>
                <a:gd name="connsiteX54" fmla="*/ 1003293 w 1488713"/>
                <a:gd name="connsiteY54" fmla="*/ 991539 h 1455089"/>
                <a:gd name="connsiteX55" fmla="*/ 1041393 w 1488713"/>
                <a:gd name="connsiteY55" fmla="*/ 997889 h 1455089"/>
                <a:gd name="connsiteX56" fmla="*/ 1111243 w 1488713"/>
                <a:gd name="connsiteY56" fmla="*/ 1010589 h 1455089"/>
                <a:gd name="connsiteX57" fmla="*/ 1181093 w 1488713"/>
                <a:gd name="connsiteY57" fmla="*/ 997889 h 1455089"/>
                <a:gd name="connsiteX58" fmla="*/ 1225543 w 1488713"/>
                <a:gd name="connsiteY58" fmla="*/ 997889 h 1455089"/>
                <a:gd name="connsiteX59" fmla="*/ 1269992 w 1488713"/>
                <a:gd name="connsiteY59" fmla="*/ 991539 h 1455089"/>
                <a:gd name="connsiteX60" fmla="*/ 1282692 w 1488713"/>
                <a:gd name="connsiteY60" fmla="*/ 940739 h 1455089"/>
                <a:gd name="connsiteX61" fmla="*/ 1308092 w 1488713"/>
                <a:gd name="connsiteY61" fmla="*/ 902639 h 1455089"/>
                <a:gd name="connsiteX62" fmla="*/ 1339842 w 1488713"/>
                <a:gd name="connsiteY62" fmla="*/ 864539 h 1455089"/>
                <a:gd name="connsiteX63" fmla="*/ 1371592 w 1488713"/>
                <a:gd name="connsiteY63" fmla="*/ 858189 h 1455089"/>
                <a:gd name="connsiteX64" fmla="*/ 1428741 w 1488713"/>
                <a:gd name="connsiteY64" fmla="*/ 839139 h 1455089"/>
                <a:gd name="connsiteX65" fmla="*/ 1435091 w 1488713"/>
                <a:gd name="connsiteY65" fmla="*/ 794689 h 1455089"/>
                <a:gd name="connsiteX66" fmla="*/ 1447791 w 1488713"/>
                <a:gd name="connsiteY66" fmla="*/ 743889 h 1455089"/>
                <a:gd name="connsiteX67" fmla="*/ 1441441 w 1488713"/>
                <a:gd name="connsiteY67" fmla="*/ 686739 h 1455089"/>
                <a:gd name="connsiteX68" fmla="*/ 1403341 w 1488713"/>
                <a:gd name="connsiteY68" fmla="*/ 699439 h 1455089"/>
                <a:gd name="connsiteX69" fmla="*/ 1365241 w 1488713"/>
                <a:gd name="connsiteY69" fmla="*/ 699439 h 1455089"/>
                <a:gd name="connsiteX70" fmla="*/ 1333491 w 1488713"/>
                <a:gd name="connsiteY70" fmla="*/ 654989 h 1455089"/>
                <a:gd name="connsiteX71" fmla="*/ 1339841 w 1488713"/>
                <a:gd name="connsiteY71" fmla="*/ 610539 h 1455089"/>
                <a:gd name="connsiteX72" fmla="*/ 1403341 w 1488713"/>
                <a:gd name="connsiteY72" fmla="*/ 547039 h 1455089"/>
                <a:gd name="connsiteX73" fmla="*/ 1454141 w 1488713"/>
                <a:gd name="connsiteY73" fmla="*/ 508939 h 1455089"/>
                <a:gd name="connsiteX74" fmla="*/ 1447791 w 1488713"/>
                <a:gd name="connsiteY74" fmla="*/ 470839 h 1455089"/>
                <a:gd name="connsiteX75" fmla="*/ 1485891 w 1488713"/>
                <a:gd name="connsiteY75" fmla="*/ 400989 h 1455089"/>
                <a:gd name="connsiteX76" fmla="*/ 1485891 w 1488713"/>
                <a:gd name="connsiteY76" fmla="*/ 362889 h 1455089"/>
                <a:gd name="connsiteX77" fmla="*/ 1460491 w 1488713"/>
                <a:gd name="connsiteY77" fmla="*/ 280339 h 1455089"/>
                <a:gd name="connsiteX78" fmla="*/ 1454141 w 1488713"/>
                <a:gd name="connsiteY78" fmla="*/ 210489 h 1455089"/>
                <a:gd name="connsiteX79" fmla="*/ 1466841 w 1488713"/>
                <a:gd name="connsiteY79" fmla="*/ 153339 h 1455089"/>
                <a:gd name="connsiteX80" fmla="*/ 1454141 w 1488713"/>
                <a:gd name="connsiteY80" fmla="*/ 108889 h 1455089"/>
                <a:gd name="connsiteX81" fmla="*/ 1485891 w 1488713"/>
                <a:gd name="connsiteY81" fmla="*/ 58089 h 1455089"/>
                <a:gd name="connsiteX82" fmla="*/ 1466841 w 1488713"/>
                <a:gd name="connsiteY82" fmla="*/ 13639 h 1455089"/>
                <a:gd name="connsiteX83" fmla="*/ 1422391 w 1488713"/>
                <a:gd name="connsiteY83" fmla="*/ 940 h 1455089"/>
                <a:gd name="connsiteX84" fmla="*/ 1428741 w 1488713"/>
                <a:gd name="connsiteY84" fmla="*/ 941 h 1455089"/>
                <a:gd name="connsiteX0" fmla="*/ 387350 w 1488713"/>
                <a:gd name="connsiteY0" fmla="*/ 368298 h 1498598"/>
                <a:gd name="connsiteX1" fmla="*/ 336550 w 1488713"/>
                <a:gd name="connsiteY1" fmla="*/ 425448 h 1498598"/>
                <a:gd name="connsiteX2" fmla="*/ 330200 w 1488713"/>
                <a:gd name="connsiteY2" fmla="*/ 463548 h 1498598"/>
                <a:gd name="connsiteX3" fmla="*/ 304800 w 1488713"/>
                <a:gd name="connsiteY3" fmla="*/ 482598 h 1498598"/>
                <a:gd name="connsiteX4" fmla="*/ 273050 w 1488713"/>
                <a:gd name="connsiteY4" fmla="*/ 533398 h 1498598"/>
                <a:gd name="connsiteX5" fmla="*/ 241300 w 1488713"/>
                <a:gd name="connsiteY5" fmla="*/ 590548 h 1498598"/>
                <a:gd name="connsiteX6" fmla="*/ 241300 w 1488713"/>
                <a:gd name="connsiteY6" fmla="*/ 622298 h 1498598"/>
                <a:gd name="connsiteX7" fmla="*/ 241300 w 1488713"/>
                <a:gd name="connsiteY7" fmla="*/ 647698 h 1498598"/>
                <a:gd name="connsiteX8" fmla="*/ 260350 w 1488713"/>
                <a:gd name="connsiteY8" fmla="*/ 660398 h 1498598"/>
                <a:gd name="connsiteX9" fmla="*/ 279400 w 1488713"/>
                <a:gd name="connsiteY9" fmla="*/ 660398 h 1498598"/>
                <a:gd name="connsiteX10" fmla="*/ 285750 w 1488713"/>
                <a:gd name="connsiteY10" fmla="*/ 723898 h 1498598"/>
                <a:gd name="connsiteX11" fmla="*/ 285750 w 1488713"/>
                <a:gd name="connsiteY11" fmla="*/ 755648 h 1498598"/>
                <a:gd name="connsiteX12" fmla="*/ 285750 w 1488713"/>
                <a:gd name="connsiteY12" fmla="*/ 800098 h 1498598"/>
                <a:gd name="connsiteX13" fmla="*/ 266700 w 1488713"/>
                <a:gd name="connsiteY13" fmla="*/ 882648 h 1498598"/>
                <a:gd name="connsiteX14" fmla="*/ 247650 w 1488713"/>
                <a:gd name="connsiteY14" fmla="*/ 958848 h 1498598"/>
                <a:gd name="connsiteX15" fmla="*/ 234950 w 1488713"/>
                <a:gd name="connsiteY15" fmla="*/ 1028698 h 1498598"/>
                <a:gd name="connsiteX16" fmla="*/ 222250 w 1488713"/>
                <a:gd name="connsiteY16" fmla="*/ 1060448 h 1498598"/>
                <a:gd name="connsiteX17" fmla="*/ 158750 w 1488713"/>
                <a:gd name="connsiteY17" fmla="*/ 1085848 h 1498598"/>
                <a:gd name="connsiteX18" fmla="*/ 120650 w 1488713"/>
                <a:gd name="connsiteY18" fmla="*/ 1104898 h 1498598"/>
                <a:gd name="connsiteX19" fmla="*/ 101600 w 1488713"/>
                <a:gd name="connsiteY19" fmla="*/ 1155698 h 1498598"/>
                <a:gd name="connsiteX20" fmla="*/ 57150 w 1488713"/>
                <a:gd name="connsiteY20" fmla="*/ 1149348 h 1498598"/>
                <a:gd name="connsiteX21" fmla="*/ 38100 w 1488713"/>
                <a:gd name="connsiteY21" fmla="*/ 1187448 h 1498598"/>
                <a:gd name="connsiteX22" fmla="*/ 0 w 1488713"/>
                <a:gd name="connsiteY22" fmla="*/ 1250948 h 1498598"/>
                <a:gd name="connsiteX23" fmla="*/ 19050 w 1488713"/>
                <a:gd name="connsiteY23" fmla="*/ 1295398 h 1498598"/>
                <a:gd name="connsiteX24" fmla="*/ 25400 w 1488713"/>
                <a:gd name="connsiteY24" fmla="*/ 1320798 h 1498598"/>
                <a:gd name="connsiteX25" fmla="*/ 63500 w 1488713"/>
                <a:gd name="connsiteY25" fmla="*/ 1346198 h 1498598"/>
                <a:gd name="connsiteX26" fmla="*/ 95250 w 1488713"/>
                <a:gd name="connsiteY26" fmla="*/ 1346198 h 1498598"/>
                <a:gd name="connsiteX27" fmla="*/ 114300 w 1488713"/>
                <a:gd name="connsiteY27" fmla="*/ 1384298 h 1498598"/>
                <a:gd name="connsiteX28" fmla="*/ 120650 w 1488713"/>
                <a:gd name="connsiteY28" fmla="*/ 1403348 h 1498598"/>
                <a:gd name="connsiteX29" fmla="*/ 107950 w 1488713"/>
                <a:gd name="connsiteY29" fmla="*/ 1441448 h 1498598"/>
                <a:gd name="connsiteX30" fmla="*/ 107950 w 1488713"/>
                <a:gd name="connsiteY30" fmla="*/ 1454148 h 1498598"/>
                <a:gd name="connsiteX31" fmla="*/ 146050 w 1488713"/>
                <a:gd name="connsiteY31" fmla="*/ 1498598 h 1498598"/>
                <a:gd name="connsiteX32" fmla="*/ 158750 w 1488713"/>
                <a:gd name="connsiteY32" fmla="*/ 1498598 h 1498598"/>
                <a:gd name="connsiteX33" fmla="*/ 196850 w 1488713"/>
                <a:gd name="connsiteY33" fmla="*/ 1454148 h 1498598"/>
                <a:gd name="connsiteX34" fmla="*/ 228600 w 1488713"/>
                <a:gd name="connsiteY34" fmla="*/ 1428748 h 1498598"/>
                <a:gd name="connsiteX35" fmla="*/ 260350 w 1488713"/>
                <a:gd name="connsiteY35" fmla="*/ 1409698 h 1498598"/>
                <a:gd name="connsiteX36" fmla="*/ 285750 w 1488713"/>
                <a:gd name="connsiteY36" fmla="*/ 1396998 h 1498598"/>
                <a:gd name="connsiteX37" fmla="*/ 285750 w 1488713"/>
                <a:gd name="connsiteY37" fmla="*/ 1365248 h 1498598"/>
                <a:gd name="connsiteX38" fmla="*/ 349250 w 1488713"/>
                <a:gd name="connsiteY38" fmla="*/ 1352548 h 1498598"/>
                <a:gd name="connsiteX39" fmla="*/ 393700 w 1488713"/>
                <a:gd name="connsiteY39" fmla="*/ 1295398 h 1498598"/>
                <a:gd name="connsiteX40" fmla="*/ 488950 w 1488713"/>
                <a:gd name="connsiteY40" fmla="*/ 1282698 h 1498598"/>
                <a:gd name="connsiteX41" fmla="*/ 533399 w 1488713"/>
                <a:gd name="connsiteY41" fmla="*/ 1257298 h 1498598"/>
                <a:gd name="connsiteX42" fmla="*/ 565148 w 1488713"/>
                <a:gd name="connsiteY42" fmla="*/ 1193798 h 1498598"/>
                <a:gd name="connsiteX43" fmla="*/ 609597 w 1488713"/>
                <a:gd name="connsiteY43" fmla="*/ 1162048 h 1498598"/>
                <a:gd name="connsiteX44" fmla="*/ 666747 w 1488713"/>
                <a:gd name="connsiteY44" fmla="*/ 1155698 h 1498598"/>
                <a:gd name="connsiteX45" fmla="*/ 685797 w 1488713"/>
                <a:gd name="connsiteY45" fmla="*/ 1111248 h 1498598"/>
                <a:gd name="connsiteX46" fmla="*/ 761996 w 1488713"/>
                <a:gd name="connsiteY46" fmla="*/ 1136648 h 1498598"/>
                <a:gd name="connsiteX47" fmla="*/ 800095 w 1488713"/>
                <a:gd name="connsiteY47" fmla="*/ 1130298 h 1498598"/>
                <a:gd name="connsiteX48" fmla="*/ 812795 w 1488713"/>
                <a:gd name="connsiteY48" fmla="*/ 1079498 h 1498598"/>
                <a:gd name="connsiteX49" fmla="*/ 863595 w 1488713"/>
                <a:gd name="connsiteY49" fmla="*/ 1060448 h 1498598"/>
                <a:gd name="connsiteX50" fmla="*/ 888995 w 1488713"/>
                <a:gd name="connsiteY50" fmla="*/ 1098548 h 1498598"/>
                <a:gd name="connsiteX51" fmla="*/ 920744 w 1488713"/>
                <a:gd name="connsiteY51" fmla="*/ 1104898 h 1498598"/>
                <a:gd name="connsiteX52" fmla="*/ 971543 w 1488713"/>
                <a:gd name="connsiteY52" fmla="*/ 1092198 h 1498598"/>
                <a:gd name="connsiteX53" fmla="*/ 984243 w 1488713"/>
                <a:gd name="connsiteY53" fmla="*/ 1028698 h 1498598"/>
                <a:gd name="connsiteX54" fmla="*/ 1003293 w 1488713"/>
                <a:gd name="connsiteY54" fmla="*/ 1035048 h 1498598"/>
                <a:gd name="connsiteX55" fmla="*/ 1041393 w 1488713"/>
                <a:gd name="connsiteY55" fmla="*/ 1041398 h 1498598"/>
                <a:gd name="connsiteX56" fmla="*/ 1111243 w 1488713"/>
                <a:gd name="connsiteY56" fmla="*/ 1054098 h 1498598"/>
                <a:gd name="connsiteX57" fmla="*/ 1181093 w 1488713"/>
                <a:gd name="connsiteY57" fmla="*/ 1041398 h 1498598"/>
                <a:gd name="connsiteX58" fmla="*/ 1225543 w 1488713"/>
                <a:gd name="connsiteY58" fmla="*/ 1041398 h 1498598"/>
                <a:gd name="connsiteX59" fmla="*/ 1269992 w 1488713"/>
                <a:gd name="connsiteY59" fmla="*/ 1035048 h 1498598"/>
                <a:gd name="connsiteX60" fmla="*/ 1282692 w 1488713"/>
                <a:gd name="connsiteY60" fmla="*/ 984248 h 1498598"/>
                <a:gd name="connsiteX61" fmla="*/ 1308092 w 1488713"/>
                <a:gd name="connsiteY61" fmla="*/ 946148 h 1498598"/>
                <a:gd name="connsiteX62" fmla="*/ 1339842 w 1488713"/>
                <a:gd name="connsiteY62" fmla="*/ 908048 h 1498598"/>
                <a:gd name="connsiteX63" fmla="*/ 1371592 w 1488713"/>
                <a:gd name="connsiteY63" fmla="*/ 901698 h 1498598"/>
                <a:gd name="connsiteX64" fmla="*/ 1428741 w 1488713"/>
                <a:gd name="connsiteY64" fmla="*/ 882648 h 1498598"/>
                <a:gd name="connsiteX65" fmla="*/ 1435091 w 1488713"/>
                <a:gd name="connsiteY65" fmla="*/ 838198 h 1498598"/>
                <a:gd name="connsiteX66" fmla="*/ 1447791 w 1488713"/>
                <a:gd name="connsiteY66" fmla="*/ 787398 h 1498598"/>
                <a:gd name="connsiteX67" fmla="*/ 1441441 w 1488713"/>
                <a:gd name="connsiteY67" fmla="*/ 730248 h 1498598"/>
                <a:gd name="connsiteX68" fmla="*/ 1403341 w 1488713"/>
                <a:gd name="connsiteY68" fmla="*/ 742948 h 1498598"/>
                <a:gd name="connsiteX69" fmla="*/ 1365241 w 1488713"/>
                <a:gd name="connsiteY69" fmla="*/ 742948 h 1498598"/>
                <a:gd name="connsiteX70" fmla="*/ 1333491 w 1488713"/>
                <a:gd name="connsiteY70" fmla="*/ 698498 h 1498598"/>
                <a:gd name="connsiteX71" fmla="*/ 1339841 w 1488713"/>
                <a:gd name="connsiteY71" fmla="*/ 654048 h 1498598"/>
                <a:gd name="connsiteX72" fmla="*/ 1403341 w 1488713"/>
                <a:gd name="connsiteY72" fmla="*/ 590548 h 1498598"/>
                <a:gd name="connsiteX73" fmla="*/ 1454141 w 1488713"/>
                <a:gd name="connsiteY73" fmla="*/ 552448 h 1498598"/>
                <a:gd name="connsiteX74" fmla="*/ 1447791 w 1488713"/>
                <a:gd name="connsiteY74" fmla="*/ 514348 h 1498598"/>
                <a:gd name="connsiteX75" fmla="*/ 1485891 w 1488713"/>
                <a:gd name="connsiteY75" fmla="*/ 444498 h 1498598"/>
                <a:gd name="connsiteX76" fmla="*/ 1485891 w 1488713"/>
                <a:gd name="connsiteY76" fmla="*/ 406398 h 1498598"/>
                <a:gd name="connsiteX77" fmla="*/ 1460491 w 1488713"/>
                <a:gd name="connsiteY77" fmla="*/ 323848 h 1498598"/>
                <a:gd name="connsiteX78" fmla="*/ 1454141 w 1488713"/>
                <a:gd name="connsiteY78" fmla="*/ 253998 h 1498598"/>
                <a:gd name="connsiteX79" fmla="*/ 1466841 w 1488713"/>
                <a:gd name="connsiteY79" fmla="*/ 196848 h 1498598"/>
                <a:gd name="connsiteX80" fmla="*/ 1454141 w 1488713"/>
                <a:gd name="connsiteY80" fmla="*/ 152398 h 1498598"/>
                <a:gd name="connsiteX81" fmla="*/ 1485891 w 1488713"/>
                <a:gd name="connsiteY81" fmla="*/ 101598 h 1498598"/>
                <a:gd name="connsiteX82" fmla="*/ 1466841 w 1488713"/>
                <a:gd name="connsiteY82" fmla="*/ 57148 h 1498598"/>
                <a:gd name="connsiteX83" fmla="*/ 1422391 w 1488713"/>
                <a:gd name="connsiteY83" fmla="*/ 44449 h 1498598"/>
                <a:gd name="connsiteX84" fmla="*/ 1422391 w 1488713"/>
                <a:gd name="connsiteY84" fmla="*/ 0 h 1498598"/>
                <a:gd name="connsiteX0" fmla="*/ 387350 w 1488713"/>
                <a:gd name="connsiteY0" fmla="*/ 370211 h 1500511"/>
                <a:gd name="connsiteX1" fmla="*/ 336550 w 1488713"/>
                <a:gd name="connsiteY1" fmla="*/ 427361 h 1500511"/>
                <a:gd name="connsiteX2" fmla="*/ 330200 w 1488713"/>
                <a:gd name="connsiteY2" fmla="*/ 465461 h 1500511"/>
                <a:gd name="connsiteX3" fmla="*/ 304800 w 1488713"/>
                <a:gd name="connsiteY3" fmla="*/ 484511 h 1500511"/>
                <a:gd name="connsiteX4" fmla="*/ 273050 w 1488713"/>
                <a:gd name="connsiteY4" fmla="*/ 535311 h 1500511"/>
                <a:gd name="connsiteX5" fmla="*/ 241300 w 1488713"/>
                <a:gd name="connsiteY5" fmla="*/ 592461 h 1500511"/>
                <a:gd name="connsiteX6" fmla="*/ 241300 w 1488713"/>
                <a:gd name="connsiteY6" fmla="*/ 624211 h 1500511"/>
                <a:gd name="connsiteX7" fmla="*/ 241300 w 1488713"/>
                <a:gd name="connsiteY7" fmla="*/ 649611 h 1500511"/>
                <a:gd name="connsiteX8" fmla="*/ 260350 w 1488713"/>
                <a:gd name="connsiteY8" fmla="*/ 662311 h 1500511"/>
                <a:gd name="connsiteX9" fmla="*/ 279400 w 1488713"/>
                <a:gd name="connsiteY9" fmla="*/ 662311 h 1500511"/>
                <a:gd name="connsiteX10" fmla="*/ 285750 w 1488713"/>
                <a:gd name="connsiteY10" fmla="*/ 725811 h 1500511"/>
                <a:gd name="connsiteX11" fmla="*/ 285750 w 1488713"/>
                <a:gd name="connsiteY11" fmla="*/ 757561 h 1500511"/>
                <a:gd name="connsiteX12" fmla="*/ 285750 w 1488713"/>
                <a:gd name="connsiteY12" fmla="*/ 802011 h 1500511"/>
                <a:gd name="connsiteX13" fmla="*/ 266700 w 1488713"/>
                <a:gd name="connsiteY13" fmla="*/ 884561 h 1500511"/>
                <a:gd name="connsiteX14" fmla="*/ 247650 w 1488713"/>
                <a:gd name="connsiteY14" fmla="*/ 960761 h 1500511"/>
                <a:gd name="connsiteX15" fmla="*/ 234950 w 1488713"/>
                <a:gd name="connsiteY15" fmla="*/ 1030611 h 1500511"/>
                <a:gd name="connsiteX16" fmla="*/ 222250 w 1488713"/>
                <a:gd name="connsiteY16" fmla="*/ 1062361 h 1500511"/>
                <a:gd name="connsiteX17" fmla="*/ 158750 w 1488713"/>
                <a:gd name="connsiteY17" fmla="*/ 1087761 h 1500511"/>
                <a:gd name="connsiteX18" fmla="*/ 120650 w 1488713"/>
                <a:gd name="connsiteY18" fmla="*/ 1106811 h 1500511"/>
                <a:gd name="connsiteX19" fmla="*/ 101600 w 1488713"/>
                <a:gd name="connsiteY19" fmla="*/ 1157611 h 1500511"/>
                <a:gd name="connsiteX20" fmla="*/ 57150 w 1488713"/>
                <a:gd name="connsiteY20" fmla="*/ 1151261 h 1500511"/>
                <a:gd name="connsiteX21" fmla="*/ 38100 w 1488713"/>
                <a:gd name="connsiteY21" fmla="*/ 1189361 h 1500511"/>
                <a:gd name="connsiteX22" fmla="*/ 0 w 1488713"/>
                <a:gd name="connsiteY22" fmla="*/ 1252861 h 1500511"/>
                <a:gd name="connsiteX23" fmla="*/ 19050 w 1488713"/>
                <a:gd name="connsiteY23" fmla="*/ 1297311 h 1500511"/>
                <a:gd name="connsiteX24" fmla="*/ 25400 w 1488713"/>
                <a:gd name="connsiteY24" fmla="*/ 1322711 h 1500511"/>
                <a:gd name="connsiteX25" fmla="*/ 63500 w 1488713"/>
                <a:gd name="connsiteY25" fmla="*/ 1348111 h 1500511"/>
                <a:gd name="connsiteX26" fmla="*/ 95250 w 1488713"/>
                <a:gd name="connsiteY26" fmla="*/ 1348111 h 1500511"/>
                <a:gd name="connsiteX27" fmla="*/ 114300 w 1488713"/>
                <a:gd name="connsiteY27" fmla="*/ 1386211 h 1500511"/>
                <a:gd name="connsiteX28" fmla="*/ 120650 w 1488713"/>
                <a:gd name="connsiteY28" fmla="*/ 1405261 h 1500511"/>
                <a:gd name="connsiteX29" fmla="*/ 107950 w 1488713"/>
                <a:gd name="connsiteY29" fmla="*/ 1443361 h 1500511"/>
                <a:gd name="connsiteX30" fmla="*/ 107950 w 1488713"/>
                <a:gd name="connsiteY30" fmla="*/ 1456061 h 1500511"/>
                <a:gd name="connsiteX31" fmla="*/ 146050 w 1488713"/>
                <a:gd name="connsiteY31" fmla="*/ 1500511 h 1500511"/>
                <a:gd name="connsiteX32" fmla="*/ 158750 w 1488713"/>
                <a:gd name="connsiteY32" fmla="*/ 1500511 h 1500511"/>
                <a:gd name="connsiteX33" fmla="*/ 196850 w 1488713"/>
                <a:gd name="connsiteY33" fmla="*/ 1456061 h 1500511"/>
                <a:gd name="connsiteX34" fmla="*/ 228600 w 1488713"/>
                <a:gd name="connsiteY34" fmla="*/ 1430661 h 1500511"/>
                <a:gd name="connsiteX35" fmla="*/ 260350 w 1488713"/>
                <a:gd name="connsiteY35" fmla="*/ 1411611 h 1500511"/>
                <a:gd name="connsiteX36" fmla="*/ 285750 w 1488713"/>
                <a:gd name="connsiteY36" fmla="*/ 1398911 h 1500511"/>
                <a:gd name="connsiteX37" fmla="*/ 285750 w 1488713"/>
                <a:gd name="connsiteY37" fmla="*/ 1367161 h 1500511"/>
                <a:gd name="connsiteX38" fmla="*/ 349250 w 1488713"/>
                <a:gd name="connsiteY38" fmla="*/ 1354461 h 1500511"/>
                <a:gd name="connsiteX39" fmla="*/ 393700 w 1488713"/>
                <a:gd name="connsiteY39" fmla="*/ 1297311 h 1500511"/>
                <a:gd name="connsiteX40" fmla="*/ 488950 w 1488713"/>
                <a:gd name="connsiteY40" fmla="*/ 1284611 h 1500511"/>
                <a:gd name="connsiteX41" fmla="*/ 533399 w 1488713"/>
                <a:gd name="connsiteY41" fmla="*/ 1259211 h 1500511"/>
                <a:gd name="connsiteX42" fmla="*/ 565148 w 1488713"/>
                <a:gd name="connsiteY42" fmla="*/ 1195711 h 1500511"/>
                <a:gd name="connsiteX43" fmla="*/ 609597 w 1488713"/>
                <a:gd name="connsiteY43" fmla="*/ 1163961 h 1500511"/>
                <a:gd name="connsiteX44" fmla="*/ 666747 w 1488713"/>
                <a:gd name="connsiteY44" fmla="*/ 1157611 h 1500511"/>
                <a:gd name="connsiteX45" fmla="*/ 685797 w 1488713"/>
                <a:gd name="connsiteY45" fmla="*/ 1113161 h 1500511"/>
                <a:gd name="connsiteX46" fmla="*/ 761996 w 1488713"/>
                <a:gd name="connsiteY46" fmla="*/ 1138561 h 1500511"/>
                <a:gd name="connsiteX47" fmla="*/ 800095 w 1488713"/>
                <a:gd name="connsiteY47" fmla="*/ 1132211 h 1500511"/>
                <a:gd name="connsiteX48" fmla="*/ 812795 w 1488713"/>
                <a:gd name="connsiteY48" fmla="*/ 1081411 h 1500511"/>
                <a:gd name="connsiteX49" fmla="*/ 863595 w 1488713"/>
                <a:gd name="connsiteY49" fmla="*/ 1062361 h 1500511"/>
                <a:gd name="connsiteX50" fmla="*/ 888995 w 1488713"/>
                <a:gd name="connsiteY50" fmla="*/ 1100461 h 1500511"/>
                <a:gd name="connsiteX51" fmla="*/ 920744 w 1488713"/>
                <a:gd name="connsiteY51" fmla="*/ 1106811 h 1500511"/>
                <a:gd name="connsiteX52" fmla="*/ 971543 w 1488713"/>
                <a:gd name="connsiteY52" fmla="*/ 1094111 h 1500511"/>
                <a:gd name="connsiteX53" fmla="*/ 984243 w 1488713"/>
                <a:gd name="connsiteY53" fmla="*/ 1030611 h 1500511"/>
                <a:gd name="connsiteX54" fmla="*/ 1003293 w 1488713"/>
                <a:gd name="connsiteY54" fmla="*/ 1036961 h 1500511"/>
                <a:gd name="connsiteX55" fmla="*/ 1041393 w 1488713"/>
                <a:gd name="connsiteY55" fmla="*/ 1043311 h 1500511"/>
                <a:gd name="connsiteX56" fmla="*/ 1111243 w 1488713"/>
                <a:gd name="connsiteY56" fmla="*/ 1056011 h 1500511"/>
                <a:gd name="connsiteX57" fmla="*/ 1181093 w 1488713"/>
                <a:gd name="connsiteY57" fmla="*/ 1043311 h 1500511"/>
                <a:gd name="connsiteX58" fmla="*/ 1225543 w 1488713"/>
                <a:gd name="connsiteY58" fmla="*/ 1043311 h 1500511"/>
                <a:gd name="connsiteX59" fmla="*/ 1269992 w 1488713"/>
                <a:gd name="connsiteY59" fmla="*/ 1036961 h 1500511"/>
                <a:gd name="connsiteX60" fmla="*/ 1282692 w 1488713"/>
                <a:gd name="connsiteY60" fmla="*/ 986161 h 1500511"/>
                <a:gd name="connsiteX61" fmla="*/ 1308092 w 1488713"/>
                <a:gd name="connsiteY61" fmla="*/ 948061 h 1500511"/>
                <a:gd name="connsiteX62" fmla="*/ 1339842 w 1488713"/>
                <a:gd name="connsiteY62" fmla="*/ 909961 h 1500511"/>
                <a:gd name="connsiteX63" fmla="*/ 1371592 w 1488713"/>
                <a:gd name="connsiteY63" fmla="*/ 903611 h 1500511"/>
                <a:gd name="connsiteX64" fmla="*/ 1428741 w 1488713"/>
                <a:gd name="connsiteY64" fmla="*/ 884561 h 1500511"/>
                <a:gd name="connsiteX65" fmla="*/ 1435091 w 1488713"/>
                <a:gd name="connsiteY65" fmla="*/ 840111 h 1500511"/>
                <a:gd name="connsiteX66" fmla="*/ 1447791 w 1488713"/>
                <a:gd name="connsiteY66" fmla="*/ 789311 h 1500511"/>
                <a:gd name="connsiteX67" fmla="*/ 1441441 w 1488713"/>
                <a:gd name="connsiteY67" fmla="*/ 732161 h 1500511"/>
                <a:gd name="connsiteX68" fmla="*/ 1403341 w 1488713"/>
                <a:gd name="connsiteY68" fmla="*/ 744861 h 1500511"/>
                <a:gd name="connsiteX69" fmla="*/ 1365241 w 1488713"/>
                <a:gd name="connsiteY69" fmla="*/ 744861 h 1500511"/>
                <a:gd name="connsiteX70" fmla="*/ 1333491 w 1488713"/>
                <a:gd name="connsiteY70" fmla="*/ 700411 h 1500511"/>
                <a:gd name="connsiteX71" fmla="*/ 1339841 w 1488713"/>
                <a:gd name="connsiteY71" fmla="*/ 655961 h 1500511"/>
                <a:gd name="connsiteX72" fmla="*/ 1403341 w 1488713"/>
                <a:gd name="connsiteY72" fmla="*/ 592461 h 1500511"/>
                <a:gd name="connsiteX73" fmla="*/ 1454141 w 1488713"/>
                <a:gd name="connsiteY73" fmla="*/ 554361 h 1500511"/>
                <a:gd name="connsiteX74" fmla="*/ 1447791 w 1488713"/>
                <a:gd name="connsiteY74" fmla="*/ 516261 h 1500511"/>
                <a:gd name="connsiteX75" fmla="*/ 1485891 w 1488713"/>
                <a:gd name="connsiteY75" fmla="*/ 446411 h 1500511"/>
                <a:gd name="connsiteX76" fmla="*/ 1485891 w 1488713"/>
                <a:gd name="connsiteY76" fmla="*/ 408311 h 1500511"/>
                <a:gd name="connsiteX77" fmla="*/ 1460491 w 1488713"/>
                <a:gd name="connsiteY77" fmla="*/ 325761 h 1500511"/>
                <a:gd name="connsiteX78" fmla="*/ 1454141 w 1488713"/>
                <a:gd name="connsiteY78" fmla="*/ 255911 h 1500511"/>
                <a:gd name="connsiteX79" fmla="*/ 1466841 w 1488713"/>
                <a:gd name="connsiteY79" fmla="*/ 198761 h 1500511"/>
                <a:gd name="connsiteX80" fmla="*/ 1454141 w 1488713"/>
                <a:gd name="connsiteY80" fmla="*/ 154311 h 1500511"/>
                <a:gd name="connsiteX81" fmla="*/ 1485891 w 1488713"/>
                <a:gd name="connsiteY81" fmla="*/ 103511 h 1500511"/>
                <a:gd name="connsiteX82" fmla="*/ 1466841 w 1488713"/>
                <a:gd name="connsiteY82" fmla="*/ 59061 h 1500511"/>
                <a:gd name="connsiteX83" fmla="*/ 1422391 w 1488713"/>
                <a:gd name="connsiteY83" fmla="*/ 46362 h 1500511"/>
                <a:gd name="connsiteX84" fmla="*/ 1422391 w 1488713"/>
                <a:gd name="connsiteY84" fmla="*/ 1913 h 1500511"/>
                <a:gd name="connsiteX85" fmla="*/ 1435091 w 1488713"/>
                <a:gd name="connsiteY85" fmla="*/ 8263 h 1500511"/>
                <a:gd name="connsiteX0" fmla="*/ 387350 w 1488713"/>
                <a:gd name="connsiteY0" fmla="*/ 393759 h 1524059"/>
                <a:gd name="connsiteX1" fmla="*/ 336550 w 1488713"/>
                <a:gd name="connsiteY1" fmla="*/ 450909 h 1524059"/>
                <a:gd name="connsiteX2" fmla="*/ 330200 w 1488713"/>
                <a:gd name="connsiteY2" fmla="*/ 489009 h 1524059"/>
                <a:gd name="connsiteX3" fmla="*/ 304800 w 1488713"/>
                <a:gd name="connsiteY3" fmla="*/ 508059 h 1524059"/>
                <a:gd name="connsiteX4" fmla="*/ 273050 w 1488713"/>
                <a:gd name="connsiteY4" fmla="*/ 558859 h 1524059"/>
                <a:gd name="connsiteX5" fmla="*/ 241300 w 1488713"/>
                <a:gd name="connsiteY5" fmla="*/ 616009 h 1524059"/>
                <a:gd name="connsiteX6" fmla="*/ 241300 w 1488713"/>
                <a:gd name="connsiteY6" fmla="*/ 647759 h 1524059"/>
                <a:gd name="connsiteX7" fmla="*/ 241300 w 1488713"/>
                <a:gd name="connsiteY7" fmla="*/ 673159 h 1524059"/>
                <a:gd name="connsiteX8" fmla="*/ 260350 w 1488713"/>
                <a:gd name="connsiteY8" fmla="*/ 685859 h 1524059"/>
                <a:gd name="connsiteX9" fmla="*/ 279400 w 1488713"/>
                <a:gd name="connsiteY9" fmla="*/ 685859 h 1524059"/>
                <a:gd name="connsiteX10" fmla="*/ 285750 w 1488713"/>
                <a:gd name="connsiteY10" fmla="*/ 749359 h 1524059"/>
                <a:gd name="connsiteX11" fmla="*/ 285750 w 1488713"/>
                <a:gd name="connsiteY11" fmla="*/ 781109 h 1524059"/>
                <a:gd name="connsiteX12" fmla="*/ 285750 w 1488713"/>
                <a:gd name="connsiteY12" fmla="*/ 825559 h 1524059"/>
                <a:gd name="connsiteX13" fmla="*/ 266700 w 1488713"/>
                <a:gd name="connsiteY13" fmla="*/ 908109 h 1524059"/>
                <a:gd name="connsiteX14" fmla="*/ 247650 w 1488713"/>
                <a:gd name="connsiteY14" fmla="*/ 984309 h 1524059"/>
                <a:gd name="connsiteX15" fmla="*/ 234950 w 1488713"/>
                <a:gd name="connsiteY15" fmla="*/ 1054159 h 1524059"/>
                <a:gd name="connsiteX16" fmla="*/ 222250 w 1488713"/>
                <a:gd name="connsiteY16" fmla="*/ 1085909 h 1524059"/>
                <a:gd name="connsiteX17" fmla="*/ 158750 w 1488713"/>
                <a:gd name="connsiteY17" fmla="*/ 1111309 h 1524059"/>
                <a:gd name="connsiteX18" fmla="*/ 120650 w 1488713"/>
                <a:gd name="connsiteY18" fmla="*/ 1130359 h 1524059"/>
                <a:gd name="connsiteX19" fmla="*/ 101600 w 1488713"/>
                <a:gd name="connsiteY19" fmla="*/ 1181159 h 1524059"/>
                <a:gd name="connsiteX20" fmla="*/ 57150 w 1488713"/>
                <a:gd name="connsiteY20" fmla="*/ 1174809 h 1524059"/>
                <a:gd name="connsiteX21" fmla="*/ 38100 w 1488713"/>
                <a:gd name="connsiteY21" fmla="*/ 1212909 h 1524059"/>
                <a:gd name="connsiteX22" fmla="*/ 0 w 1488713"/>
                <a:gd name="connsiteY22" fmla="*/ 1276409 h 1524059"/>
                <a:gd name="connsiteX23" fmla="*/ 19050 w 1488713"/>
                <a:gd name="connsiteY23" fmla="*/ 1320859 h 1524059"/>
                <a:gd name="connsiteX24" fmla="*/ 25400 w 1488713"/>
                <a:gd name="connsiteY24" fmla="*/ 1346259 h 1524059"/>
                <a:gd name="connsiteX25" fmla="*/ 63500 w 1488713"/>
                <a:gd name="connsiteY25" fmla="*/ 1371659 h 1524059"/>
                <a:gd name="connsiteX26" fmla="*/ 95250 w 1488713"/>
                <a:gd name="connsiteY26" fmla="*/ 1371659 h 1524059"/>
                <a:gd name="connsiteX27" fmla="*/ 114300 w 1488713"/>
                <a:gd name="connsiteY27" fmla="*/ 1409759 h 1524059"/>
                <a:gd name="connsiteX28" fmla="*/ 120650 w 1488713"/>
                <a:gd name="connsiteY28" fmla="*/ 1428809 h 1524059"/>
                <a:gd name="connsiteX29" fmla="*/ 107950 w 1488713"/>
                <a:gd name="connsiteY29" fmla="*/ 1466909 h 1524059"/>
                <a:gd name="connsiteX30" fmla="*/ 107950 w 1488713"/>
                <a:gd name="connsiteY30" fmla="*/ 1479609 h 1524059"/>
                <a:gd name="connsiteX31" fmla="*/ 146050 w 1488713"/>
                <a:gd name="connsiteY31" fmla="*/ 1524059 h 1524059"/>
                <a:gd name="connsiteX32" fmla="*/ 158750 w 1488713"/>
                <a:gd name="connsiteY32" fmla="*/ 1524059 h 1524059"/>
                <a:gd name="connsiteX33" fmla="*/ 196850 w 1488713"/>
                <a:gd name="connsiteY33" fmla="*/ 1479609 h 1524059"/>
                <a:gd name="connsiteX34" fmla="*/ 228600 w 1488713"/>
                <a:gd name="connsiteY34" fmla="*/ 1454209 h 1524059"/>
                <a:gd name="connsiteX35" fmla="*/ 260350 w 1488713"/>
                <a:gd name="connsiteY35" fmla="*/ 1435159 h 1524059"/>
                <a:gd name="connsiteX36" fmla="*/ 285750 w 1488713"/>
                <a:gd name="connsiteY36" fmla="*/ 1422459 h 1524059"/>
                <a:gd name="connsiteX37" fmla="*/ 285750 w 1488713"/>
                <a:gd name="connsiteY37" fmla="*/ 1390709 h 1524059"/>
                <a:gd name="connsiteX38" fmla="*/ 349250 w 1488713"/>
                <a:gd name="connsiteY38" fmla="*/ 1378009 h 1524059"/>
                <a:gd name="connsiteX39" fmla="*/ 393700 w 1488713"/>
                <a:gd name="connsiteY39" fmla="*/ 1320859 h 1524059"/>
                <a:gd name="connsiteX40" fmla="*/ 488950 w 1488713"/>
                <a:gd name="connsiteY40" fmla="*/ 1308159 h 1524059"/>
                <a:gd name="connsiteX41" fmla="*/ 533399 w 1488713"/>
                <a:gd name="connsiteY41" fmla="*/ 1282759 h 1524059"/>
                <a:gd name="connsiteX42" fmla="*/ 565148 w 1488713"/>
                <a:gd name="connsiteY42" fmla="*/ 1219259 h 1524059"/>
                <a:gd name="connsiteX43" fmla="*/ 609597 w 1488713"/>
                <a:gd name="connsiteY43" fmla="*/ 1187509 h 1524059"/>
                <a:gd name="connsiteX44" fmla="*/ 666747 w 1488713"/>
                <a:gd name="connsiteY44" fmla="*/ 1181159 h 1524059"/>
                <a:gd name="connsiteX45" fmla="*/ 685797 w 1488713"/>
                <a:gd name="connsiteY45" fmla="*/ 1136709 h 1524059"/>
                <a:gd name="connsiteX46" fmla="*/ 761996 w 1488713"/>
                <a:gd name="connsiteY46" fmla="*/ 1162109 h 1524059"/>
                <a:gd name="connsiteX47" fmla="*/ 800095 w 1488713"/>
                <a:gd name="connsiteY47" fmla="*/ 1155759 h 1524059"/>
                <a:gd name="connsiteX48" fmla="*/ 812795 w 1488713"/>
                <a:gd name="connsiteY48" fmla="*/ 1104959 h 1524059"/>
                <a:gd name="connsiteX49" fmla="*/ 863595 w 1488713"/>
                <a:gd name="connsiteY49" fmla="*/ 1085909 h 1524059"/>
                <a:gd name="connsiteX50" fmla="*/ 888995 w 1488713"/>
                <a:gd name="connsiteY50" fmla="*/ 1124009 h 1524059"/>
                <a:gd name="connsiteX51" fmla="*/ 920744 w 1488713"/>
                <a:gd name="connsiteY51" fmla="*/ 1130359 h 1524059"/>
                <a:gd name="connsiteX52" fmla="*/ 971543 w 1488713"/>
                <a:gd name="connsiteY52" fmla="*/ 1117659 h 1524059"/>
                <a:gd name="connsiteX53" fmla="*/ 984243 w 1488713"/>
                <a:gd name="connsiteY53" fmla="*/ 1054159 h 1524059"/>
                <a:gd name="connsiteX54" fmla="*/ 1003293 w 1488713"/>
                <a:gd name="connsiteY54" fmla="*/ 1060509 h 1524059"/>
                <a:gd name="connsiteX55" fmla="*/ 1041393 w 1488713"/>
                <a:gd name="connsiteY55" fmla="*/ 1066859 h 1524059"/>
                <a:gd name="connsiteX56" fmla="*/ 1111243 w 1488713"/>
                <a:gd name="connsiteY56" fmla="*/ 1079559 h 1524059"/>
                <a:gd name="connsiteX57" fmla="*/ 1181093 w 1488713"/>
                <a:gd name="connsiteY57" fmla="*/ 1066859 h 1524059"/>
                <a:gd name="connsiteX58" fmla="*/ 1225543 w 1488713"/>
                <a:gd name="connsiteY58" fmla="*/ 1066859 h 1524059"/>
                <a:gd name="connsiteX59" fmla="*/ 1269992 w 1488713"/>
                <a:gd name="connsiteY59" fmla="*/ 1060509 h 1524059"/>
                <a:gd name="connsiteX60" fmla="*/ 1282692 w 1488713"/>
                <a:gd name="connsiteY60" fmla="*/ 1009709 h 1524059"/>
                <a:gd name="connsiteX61" fmla="*/ 1308092 w 1488713"/>
                <a:gd name="connsiteY61" fmla="*/ 971609 h 1524059"/>
                <a:gd name="connsiteX62" fmla="*/ 1339842 w 1488713"/>
                <a:gd name="connsiteY62" fmla="*/ 933509 h 1524059"/>
                <a:gd name="connsiteX63" fmla="*/ 1371592 w 1488713"/>
                <a:gd name="connsiteY63" fmla="*/ 927159 h 1524059"/>
                <a:gd name="connsiteX64" fmla="*/ 1428741 w 1488713"/>
                <a:gd name="connsiteY64" fmla="*/ 908109 h 1524059"/>
                <a:gd name="connsiteX65" fmla="*/ 1435091 w 1488713"/>
                <a:gd name="connsiteY65" fmla="*/ 863659 h 1524059"/>
                <a:gd name="connsiteX66" fmla="*/ 1447791 w 1488713"/>
                <a:gd name="connsiteY66" fmla="*/ 812859 h 1524059"/>
                <a:gd name="connsiteX67" fmla="*/ 1441441 w 1488713"/>
                <a:gd name="connsiteY67" fmla="*/ 755709 h 1524059"/>
                <a:gd name="connsiteX68" fmla="*/ 1403341 w 1488713"/>
                <a:gd name="connsiteY68" fmla="*/ 768409 h 1524059"/>
                <a:gd name="connsiteX69" fmla="*/ 1365241 w 1488713"/>
                <a:gd name="connsiteY69" fmla="*/ 768409 h 1524059"/>
                <a:gd name="connsiteX70" fmla="*/ 1333491 w 1488713"/>
                <a:gd name="connsiteY70" fmla="*/ 723959 h 1524059"/>
                <a:gd name="connsiteX71" fmla="*/ 1339841 w 1488713"/>
                <a:gd name="connsiteY71" fmla="*/ 679509 h 1524059"/>
                <a:gd name="connsiteX72" fmla="*/ 1403341 w 1488713"/>
                <a:gd name="connsiteY72" fmla="*/ 616009 h 1524059"/>
                <a:gd name="connsiteX73" fmla="*/ 1454141 w 1488713"/>
                <a:gd name="connsiteY73" fmla="*/ 577909 h 1524059"/>
                <a:gd name="connsiteX74" fmla="*/ 1447791 w 1488713"/>
                <a:gd name="connsiteY74" fmla="*/ 539809 h 1524059"/>
                <a:gd name="connsiteX75" fmla="*/ 1485891 w 1488713"/>
                <a:gd name="connsiteY75" fmla="*/ 469959 h 1524059"/>
                <a:gd name="connsiteX76" fmla="*/ 1485891 w 1488713"/>
                <a:gd name="connsiteY76" fmla="*/ 431859 h 1524059"/>
                <a:gd name="connsiteX77" fmla="*/ 1460491 w 1488713"/>
                <a:gd name="connsiteY77" fmla="*/ 349309 h 1524059"/>
                <a:gd name="connsiteX78" fmla="*/ 1454141 w 1488713"/>
                <a:gd name="connsiteY78" fmla="*/ 279459 h 1524059"/>
                <a:gd name="connsiteX79" fmla="*/ 1466841 w 1488713"/>
                <a:gd name="connsiteY79" fmla="*/ 222309 h 1524059"/>
                <a:gd name="connsiteX80" fmla="*/ 1454141 w 1488713"/>
                <a:gd name="connsiteY80" fmla="*/ 177859 h 1524059"/>
                <a:gd name="connsiteX81" fmla="*/ 1485891 w 1488713"/>
                <a:gd name="connsiteY81" fmla="*/ 127059 h 1524059"/>
                <a:gd name="connsiteX82" fmla="*/ 1466841 w 1488713"/>
                <a:gd name="connsiteY82" fmla="*/ 82609 h 1524059"/>
                <a:gd name="connsiteX83" fmla="*/ 1422391 w 1488713"/>
                <a:gd name="connsiteY83" fmla="*/ 69910 h 1524059"/>
                <a:gd name="connsiteX84" fmla="*/ 1422391 w 1488713"/>
                <a:gd name="connsiteY84" fmla="*/ 25461 h 1524059"/>
                <a:gd name="connsiteX85" fmla="*/ 1428741 w 1488713"/>
                <a:gd name="connsiteY85" fmla="*/ 61 h 1524059"/>
                <a:gd name="connsiteX0" fmla="*/ 387350 w 1488713"/>
                <a:gd name="connsiteY0" fmla="*/ 406397 h 1536697"/>
                <a:gd name="connsiteX1" fmla="*/ 336550 w 1488713"/>
                <a:gd name="connsiteY1" fmla="*/ 463547 h 1536697"/>
                <a:gd name="connsiteX2" fmla="*/ 330200 w 1488713"/>
                <a:gd name="connsiteY2" fmla="*/ 501647 h 1536697"/>
                <a:gd name="connsiteX3" fmla="*/ 304800 w 1488713"/>
                <a:gd name="connsiteY3" fmla="*/ 520697 h 1536697"/>
                <a:gd name="connsiteX4" fmla="*/ 273050 w 1488713"/>
                <a:gd name="connsiteY4" fmla="*/ 571497 h 1536697"/>
                <a:gd name="connsiteX5" fmla="*/ 241300 w 1488713"/>
                <a:gd name="connsiteY5" fmla="*/ 628647 h 1536697"/>
                <a:gd name="connsiteX6" fmla="*/ 241300 w 1488713"/>
                <a:gd name="connsiteY6" fmla="*/ 660397 h 1536697"/>
                <a:gd name="connsiteX7" fmla="*/ 241300 w 1488713"/>
                <a:gd name="connsiteY7" fmla="*/ 685797 h 1536697"/>
                <a:gd name="connsiteX8" fmla="*/ 260350 w 1488713"/>
                <a:gd name="connsiteY8" fmla="*/ 698497 h 1536697"/>
                <a:gd name="connsiteX9" fmla="*/ 279400 w 1488713"/>
                <a:gd name="connsiteY9" fmla="*/ 698497 h 1536697"/>
                <a:gd name="connsiteX10" fmla="*/ 285750 w 1488713"/>
                <a:gd name="connsiteY10" fmla="*/ 761997 h 1536697"/>
                <a:gd name="connsiteX11" fmla="*/ 285750 w 1488713"/>
                <a:gd name="connsiteY11" fmla="*/ 793747 h 1536697"/>
                <a:gd name="connsiteX12" fmla="*/ 285750 w 1488713"/>
                <a:gd name="connsiteY12" fmla="*/ 838197 h 1536697"/>
                <a:gd name="connsiteX13" fmla="*/ 266700 w 1488713"/>
                <a:gd name="connsiteY13" fmla="*/ 920747 h 1536697"/>
                <a:gd name="connsiteX14" fmla="*/ 247650 w 1488713"/>
                <a:gd name="connsiteY14" fmla="*/ 996947 h 1536697"/>
                <a:gd name="connsiteX15" fmla="*/ 234950 w 1488713"/>
                <a:gd name="connsiteY15" fmla="*/ 1066797 h 1536697"/>
                <a:gd name="connsiteX16" fmla="*/ 222250 w 1488713"/>
                <a:gd name="connsiteY16" fmla="*/ 1098547 h 1536697"/>
                <a:gd name="connsiteX17" fmla="*/ 158750 w 1488713"/>
                <a:gd name="connsiteY17" fmla="*/ 1123947 h 1536697"/>
                <a:gd name="connsiteX18" fmla="*/ 120650 w 1488713"/>
                <a:gd name="connsiteY18" fmla="*/ 1142997 h 1536697"/>
                <a:gd name="connsiteX19" fmla="*/ 101600 w 1488713"/>
                <a:gd name="connsiteY19" fmla="*/ 1193797 h 1536697"/>
                <a:gd name="connsiteX20" fmla="*/ 57150 w 1488713"/>
                <a:gd name="connsiteY20" fmla="*/ 1187447 h 1536697"/>
                <a:gd name="connsiteX21" fmla="*/ 38100 w 1488713"/>
                <a:gd name="connsiteY21" fmla="*/ 1225547 h 1536697"/>
                <a:gd name="connsiteX22" fmla="*/ 0 w 1488713"/>
                <a:gd name="connsiteY22" fmla="*/ 1289047 h 1536697"/>
                <a:gd name="connsiteX23" fmla="*/ 19050 w 1488713"/>
                <a:gd name="connsiteY23" fmla="*/ 1333497 h 1536697"/>
                <a:gd name="connsiteX24" fmla="*/ 25400 w 1488713"/>
                <a:gd name="connsiteY24" fmla="*/ 1358897 h 1536697"/>
                <a:gd name="connsiteX25" fmla="*/ 63500 w 1488713"/>
                <a:gd name="connsiteY25" fmla="*/ 1384297 h 1536697"/>
                <a:gd name="connsiteX26" fmla="*/ 95250 w 1488713"/>
                <a:gd name="connsiteY26" fmla="*/ 1384297 h 1536697"/>
                <a:gd name="connsiteX27" fmla="*/ 114300 w 1488713"/>
                <a:gd name="connsiteY27" fmla="*/ 1422397 h 1536697"/>
                <a:gd name="connsiteX28" fmla="*/ 120650 w 1488713"/>
                <a:gd name="connsiteY28" fmla="*/ 1441447 h 1536697"/>
                <a:gd name="connsiteX29" fmla="*/ 107950 w 1488713"/>
                <a:gd name="connsiteY29" fmla="*/ 1479547 h 1536697"/>
                <a:gd name="connsiteX30" fmla="*/ 107950 w 1488713"/>
                <a:gd name="connsiteY30" fmla="*/ 1492247 h 1536697"/>
                <a:gd name="connsiteX31" fmla="*/ 146050 w 1488713"/>
                <a:gd name="connsiteY31" fmla="*/ 1536697 h 1536697"/>
                <a:gd name="connsiteX32" fmla="*/ 158750 w 1488713"/>
                <a:gd name="connsiteY32" fmla="*/ 1536697 h 1536697"/>
                <a:gd name="connsiteX33" fmla="*/ 196850 w 1488713"/>
                <a:gd name="connsiteY33" fmla="*/ 1492247 h 1536697"/>
                <a:gd name="connsiteX34" fmla="*/ 228600 w 1488713"/>
                <a:gd name="connsiteY34" fmla="*/ 1466847 h 1536697"/>
                <a:gd name="connsiteX35" fmla="*/ 260350 w 1488713"/>
                <a:gd name="connsiteY35" fmla="*/ 1447797 h 1536697"/>
                <a:gd name="connsiteX36" fmla="*/ 285750 w 1488713"/>
                <a:gd name="connsiteY36" fmla="*/ 1435097 h 1536697"/>
                <a:gd name="connsiteX37" fmla="*/ 285750 w 1488713"/>
                <a:gd name="connsiteY37" fmla="*/ 1403347 h 1536697"/>
                <a:gd name="connsiteX38" fmla="*/ 349250 w 1488713"/>
                <a:gd name="connsiteY38" fmla="*/ 1390647 h 1536697"/>
                <a:gd name="connsiteX39" fmla="*/ 393700 w 1488713"/>
                <a:gd name="connsiteY39" fmla="*/ 1333497 h 1536697"/>
                <a:gd name="connsiteX40" fmla="*/ 488950 w 1488713"/>
                <a:gd name="connsiteY40" fmla="*/ 1320797 h 1536697"/>
                <a:gd name="connsiteX41" fmla="*/ 533399 w 1488713"/>
                <a:gd name="connsiteY41" fmla="*/ 1295397 h 1536697"/>
                <a:gd name="connsiteX42" fmla="*/ 565148 w 1488713"/>
                <a:gd name="connsiteY42" fmla="*/ 1231897 h 1536697"/>
                <a:gd name="connsiteX43" fmla="*/ 609597 w 1488713"/>
                <a:gd name="connsiteY43" fmla="*/ 1200147 h 1536697"/>
                <a:gd name="connsiteX44" fmla="*/ 666747 w 1488713"/>
                <a:gd name="connsiteY44" fmla="*/ 1193797 h 1536697"/>
                <a:gd name="connsiteX45" fmla="*/ 685797 w 1488713"/>
                <a:gd name="connsiteY45" fmla="*/ 1149347 h 1536697"/>
                <a:gd name="connsiteX46" fmla="*/ 761996 w 1488713"/>
                <a:gd name="connsiteY46" fmla="*/ 1174747 h 1536697"/>
                <a:gd name="connsiteX47" fmla="*/ 800095 w 1488713"/>
                <a:gd name="connsiteY47" fmla="*/ 1168397 h 1536697"/>
                <a:gd name="connsiteX48" fmla="*/ 812795 w 1488713"/>
                <a:gd name="connsiteY48" fmla="*/ 1117597 h 1536697"/>
                <a:gd name="connsiteX49" fmla="*/ 863595 w 1488713"/>
                <a:gd name="connsiteY49" fmla="*/ 1098547 h 1536697"/>
                <a:gd name="connsiteX50" fmla="*/ 888995 w 1488713"/>
                <a:gd name="connsiteY50" fmla="*/ 1136647 h 1536697"/>
                <a:gd name="connsiteX51" fmla="*/ 920744 w 1488713"/>
                <a:gd name="connsiteY51" fmla="*/ 1142997 h 1536697"/>
                <a:gd name="connsiteX52" fmla="*/ 971543 w 1488713"/>
                <a:gd name="connsiteY52" fmla="*/ 1130297 h 1536697"/>
                <a:gd name="connsiteX53" fmla="*/ 984243 w 1488713"/>
                <a:gd name="connsiteY53" fmla="*/ 1066797 h 1536697"/>
                <a:gd name="connsiteX54" fmla="*/ 1003293 w 1488713"/>
                <a:gd name="connsiteY54" fmla="*/ 1073147 h 1536697"/>
                <a:gd name="connsiteX55" fmla="*/ 1041393 w 1488713"/>
                <a:gd name="connsiteY55" fmla="*/ 1079497 h 1536697"/>
                <a:gd name="connsiteX56" fmla="*/ 1111243 w 1488713"/>
                <a:gd name="connsiteY56" fmla="*/ 1092197 h 1536697"/>
                <a:gd name="connsiteX57" fmla="*/ 1181093 w 1488713"/>
                <a:gd name="connsiteY57" fmla="*/ 1079497 h 1536697"/>
                <a:gd name="connsiteX58" fmla="*/ 1225543 w 1488713"/>
                <a:gd name="connsiteY58" fmla="*/ 1079497 h 1536697"/>
                <a:gd name="connsiteX59" fmla="*/ 1269992 w 1488713"/>
                <a:gd name="connsiteY59" fmla="*/ 1073147 h 1536697"/>
                <a:gd name="connsiteX60" fmla="*/ 1282692 w 1488713"/>
                <a:gd name="connsiteY60" fmla="*/ 1022347 h 1536697"/>
                <a:gd name="connsiteX61" fmla="*/ 1308092 w 1488713"/>
                <a:gd name="connsiteY61" fmla="*/ 984247 h 1536697"/>
                <a:gd name="connsiteX62" fmla="*/ 1339842 w 1488713"/>
                <a:gd name="connsiteY62" fmla="*/ 946147 h 1536697"/>
                <a:gd name="connsiteX63" fmla="*/ 1371592 w 1488713"/>
                <a:gd name="connsiteY63" fmla="*/ 939797 h 1536697"/>
                <a:gd name="connsiteX64" fmla="*/ 1428741 w 1488713"/>
                <a:gd name="connsiteY64" fmla="*/ 920747 h 1536697"/>
                <a:gd name="connsiteX65" fmla="*/ 1435091 w 1488713"/>
                <a:gd name="connsiteY65" fmla="*/ 876297 h 1536697"/>
                <a:gd name="connsiteX66" fmla="*/ 1447791 w 1488713"/>
                <a:gd name="connsiteY66" fmla="*/ 825497 h 1536697"/>
                <a:gd name="connsiteX67" fmla="*/ 1441441 w 1488713"/>
                <a:gd name="connsiteY67" fmla="*/ 768347 h 1536697"/>
                <a:gd name="connsiteX68" fmla="*/ 1403341 w 1488713"/>
                <a:gd name="connsiteY68" fmla="*/ 781047 h 1536697"/>
                <a:gd name="connsiteX69" fmla="*/ 1365241 w 1488713"/>
                <a:gd name="connsiteY69" fmla="*/ 781047 h 1536697"/>
                <a:gd name="connsiteX70" fmla="*/ 1333491 w 1488713"/>
                <a:gd name="connsiteY70" fmla="*/ 736597 h 1536697"/>
                <a:gd name="connsiteX71" fmla="*/ 1339841 w 1488713"/>
                <a:gd name="connsiteY71" fmla="*/ 692147 h 1536697"/>
                <a:gd name="connsiteX72" fmla="*/ 1403341 w 1488713"/>
                <a:gd name="connsiteY72" fmla="*/ 628647 h 1536697"/>
                <a:gd name="connsiteX73" fmla="*/ 1454141 w 1488713"/>
                <a:gd name="connsiteY73" fmla="*/ 590547 h 1536697"/>
                <a:gd name="connsiteX74" fmla="*/ 1447791 w 1488713"/>
                <a:gd name="connsiteY74" fmla="*/ 552447 h 1536697"/>
                <a:gd name="connsiteX75" fmla="*/ 1485891 w 1488713"/>
                <a:gd name="connsiteY75" fmla="*/ 482597 h 1536697"/>
                <a:gd name="connsiteX76" fmla="*/ 1485891 w 1488713"/>
                <a:gd name="connsiteY76" fmla="*/ 444497 h 1536697"/>
                <a:gd name="connsiteX77" fmla="*/ 1460491 w 1488713"/>
                <a:gd name="connsiteY77" fmla="*/ 361947 h 1536697"/>
                <a:gd name="connsiteX78" fmla="*/ 1454141 w 1488713"/>
                <a:gd name="connsiteY78" fmla="*/ 292097 h 1536697"/>
                <a:gd name="connsiteX79" fmla="*/ 1466841 w 1488713"/>
                <a:gd name="connsiteY79" fmla="*/ 234947 h 1536697"/>
                <a:gd name="connsiteX80" fmla="*/ 1454141 w 1488713"/>
                <a:gd name="connsiteY80" fmla="*/ 190497 h 1536697"/>
                <a:gd name="connsiteX81" fmla="*/ 1485891 w 1488713"/>
                <a:gd name="connsiteY81" fmla="*/ 139697 h 1536697"/>
                <a:gd name="connsiteX82" fmla="*/ 1466841 w 1488713"/>
                <a:gd name="connsiteY82" fmla="*/ 95247 h 1536697"/>
                <a:gd name="connsiteX83" fmla="*/ 1422391 w 1488713"/>
                <a:gd name="connsiteY83" fmla="*/ 82548 h 1536697"/>
                <a:gd name="connsiteX84" fmla="*/ 1422391 w 1488713"/>
                <a:gd name="connsiteY84" fmla="*/ 38099 h 1536697"/>
                <a:gd name="connsiteX85" fmla="*/ 1428741 w 1488713"/>
                <a:gd name="connsiteY85" fmla="*/ 12699 h 1536697"/>
                <a:gd name="connsiteX86" fmla="*/ 1435091 w 1488713"/>
                <a:gd name="connsiteY86" fmla="*/ 0 h 1536697"/>
                <a:gd name="connsiteX0" fmla="*/ 387350 w 1488713"/>
                <a:gd name="connsiteY0" fmla="*/ 438147 h 1568447"/>
                <a:gd name="connsiteX1" fmla="*/ 336550 w 1488713"/>
                <a:gd name="connsiteY1" fmla="*/ 495297 h 1568447"/>
                <a:gd name="connsiteX2" fmla="*/ 330200 w 1488713"/>
                <a:gd name="connsiteY2" fmla="*/ 533397 h 1568447"/>
                <a:gd name="connsiteX3" fmla="*/ 304800 w 1488713"/>
                <a:gd name="connsiteY3" fmla="*/ 552447 h 1568447"/>
                <a:gd name="connsiteX4" fmla="*/ 273050 w 1488713"/>
                <a:gd name="connsiteY4" fmla="*/ 603247 h 1568447"/>
                <a:gd name="connsiteX5" fmla="*/ 241300 w 1488713"/>
                <a:gd name="connsiteY5" fmla="*/ 660397 h 1568447"/>
                <a:gd name="connsiteX6" fmla="*/ 241300 w 1488713"/>
                <a:gd name="connsiteY6" fmla="*/ 692147 h 1568447"/>
                <a:gd name="connsiteX7" fmla="*/ 241300 w 1488713"/>
                <a:gd name="connsiteY7" fmla="*/ 717547 h 1568447"/>
                <a:gd name="connsiteX8" fmla="*/ 260350 w 1488713"/>
                <a:gd name="connsiteY8" fmla="*/ 730247 h 1568447"/>
                <a:gd name="connsiteX9" fmla="*/ 279400 w 1488713"/>
                <a:gd name="connsiteY9" fmla="*/ 730247 h 1568447"/>
                <a:gd name="connsiteX10" fmla="*/ 285750 w 1488713"/>
                <a:gd name="connsiteY10" fmla="*/ 793747 h 1568447"/>
                <a:gd name="connsiteX11" fmla="*/ 285750 w 1488713"/>
                <a:gd name="connsiteY11" fmla="*/ 825497 h 1568447"/>
                <a:gd name="connsiteX12" fmla="*/ 285750 w 1488713"/>
                <a:gd name="connsiteY12" fmla="*/ 869947 h 1568447"/>
                <a:gd name="connsiteX13" fmla="*/ 266700 w 1488713"/>
                <a:gd name="connsiteY13" fmla="*/ 952497 h 1568447"/>
                <a:gd name="connsiteX14" fmla="*/ 247650 w 1488713"/>
                <a:gd name="connsiteY14" fmla="*/ 1028697 h 1568447"/>
                <a:gd name="connsiteX15" fmla="*/ 234950 w 1488713"/>
                <a:gd name="connsiteY15" fmla="*/ 1098547 h 1568447"/>
                <a:gd name="connsiteX16" fmla="*/ 222250 w 1488713"/>
                <a:gd name="connsiteY16" fmla="*/ 1130297 h 1568447"/>
                <a:gd name="connsiteX17" fmla="*/ 158750 w 1488713"/>
                <a:gd name="connsiteY17" fmla="*/ 1155697 h 1568447"/>
                <a:gd name="connsiteX18" fmla="*/ 120650 w 1488713"/>
                <a:gd name="connsiteY18" fmla="*/ 1174747 h 1568447"/>
                <a:gd name="connsiteX19" fmla="*/ 101600 w 1488713"/>
                <a:gd name="connsiteY19" fmla="*/ 1225547 h 1568447"/>
                <a:gd name="connsiteX20" fmla="*/ 57150 w 1488713"/>
                <a:gd name="connsiteY20" fmla="*/ 1219197 h 1568447"/>
                <a:gd name="connsiteX21" fmla="*/ 38100 w 1488713"/>
                <a:gd name="connsiteY21" fmla="*/ 1257297 h 1568447"/>
                <a:gd name="connsiteX22" fmla="*/ 0 w 1488713"/>
                <a:gd name="connsiteY22" fmla="*/ 1320797 h 1568447"/>
                <a:gd name="connsiteX23" fmla="*/ 19050 w 1488713"/>
                <a:gd name="connsiteY23" fmla="*/ 1365247 h 1568447"/>
                <a:gd name="connsiteX24" fmla="*/ 25400 w 1488713"/>
                <a:gd name="connsiteY24" fmla="*/ 1390647 h 1568447"/>
                <a:gd name="connsiteX25" fmla="*/ 63500 w 1488713"/>
                <a:gd name="connsiteY25" fmla="*/ 1416047 h 1568447"/>
                <a:gd name="connsiteX26" fmla="*/ 95250 w 1488713"/>
                <a:gd name="connsiteY26" fmla="*/ 1416047 h 1568447"/>
                <a:gd name="connsiteX27" fmla="*/ 114300 w 1488713"/>
                <a:gd name="connsiteY27" fmla="*/ 1454147 h 1568447"/>
                <a:gd name="connsiteX28" fmla="*/ 120650 w 1488713"/>
                <a:gd name="connsiteY28" fmla="*/ 1473197 h 1568447"/>
                <a:gd name="connsiteX29" fmla="*/ 107950 w 1488713"/>
                <a:gd name="connsiteY29" fmla="*/ 1511297 h 1568447"/>
                <a:gd name="connsiteX30" fmla="*/ 107950 w 1488713"/>
                <a:gd name="connsiteY30" fmla="*/ 1523997 h 1568447"/>
                <a:gd name="connsiteX31" fmla="*/ 146050 w 1488713"/>
                <a:gd name="connsiteY31" fmla="*/ 1568447 h 1568447"/>
                <a:gd name="connsiteX32" fmla="*/ 158750 w 1488713"/>
                <a:gd name="connsiteY32" fmla="*/ 1568447 h 1568447"/>
                <a:gd name="connsiteX33" fmla="*/ 196850 w 1488713"/>
                <a:gd name="connsiteY33" fmla="*/ 1523997 h 1568447"/>
                <a:gd name="connsiteX34" fmla="*/ 228600 w 1488713"/>
                <a:gd name="connsiteY34" fmla="*/ 1498597 h 1568447"/>
                <a:gd name="connsiteX35" fmla="*/ 260350 w 1488713"/>
                <a:gd name="connsiteY35" fmla="*/ 1479547 h 1568447"/>
                <a:gd name="connsiteX36" fmla="*/ 285750 w 1488713"/>
                <a:gd name="connsiteY36" fmla="*/ 1466847 h 1568447"/>
                <a:gd name="connsiteX37" fmla="*/ 285750 w 1488713"/>
                <a:gd name="connsiteY37" fmla="*/ 1435097 h 1568447"/>
                <a:gd name="connsiteX38" fmla="*/ 349250 w 1488713"/>
                <a:gd name="connsiteY38" fmla="*/ 1422397 h 1568447"/>
                <a:gd name="connsiteX39" fmla="*/ 393700 w 1488713"/>
                <a:gd name="connsiteY39" fmla="*/ 1365247 h 1568447"/>
                <a:gd name="connsiteX40" fmla="*/ 488950 w 1488713"/>
                <a:gd name="connsiteY40" fmla="*/ 1352547 h 1568447"/>
                <a:gd name="connsiteX41" fmla="*/ 533399 w 1488713"/>
                <a:gd name="connsiteY41" fmla="*/ 1327147 h 1568447"/>
                <a:gd name="connsiteX42" fmla="*/ 565148 w 1488713"/>
                <a:gd name="connsiteY42" fmla="*/ 1263647 h 1568447"/>
                <a:gd name="connsiteX43" fmla="*/ 609597 w 1488713"/>
                <a:gd name="connsiteY43" fmla="*/ 1231897 h 1568447"/>
                <a:gd name="connsiteX44" fmla="*/ 666747 w 1488713"/>
                <a:gd name="connsiteY44" fmla="*/ 1225547 h 1568447"/>
                <a:gd name="connsiteX45" fmla="*/ 685797 w 1488713"/>
                <a:gd name="connsiteY45" fmla="*/ 1181097 h 1568447"/>
                <a:gd name="connsiteX46" fmla="*/ 761996 w 1488713"/>
                <a:gd name="connsiteY46" fmla="*/ 1206497 h 1568447"/>
                <a:gd name="connsiteX47" fmla="*/ 800095 w 1488713"/>
                <a:gd name="connsiteY47" fmla="*/ 1200147 h 1568447"/>
                <a:gd name="connsiteX48" fmla="*/ 812795 w 1488713"/>
                <a:gd name="connsiteY48" fmla="*/ 1149347 h 1568447"/>
                <a:gd name="connsiteX49" fmla="*/ 863595 w 1488713"/>
                <a:gd name="connsiteY49" fmla="*/ 1130297 h 1568447"/>
                <a:gd name="connsiteX50" fmla="*/ 888995 w 1488713"/>
                <a:gd name="connsiteY50" fmla="*/ 1168397 h 1568447"/>
                <a:gd name="connsiteX51" fmla="*/ 920744 w 1488713"/>
                <a:gd name="connsiteY51" fmla="*/ 1174747 h 1568447"/>
                <a:gd name="connsiteX52" fmla="*/ 971543 w 1488713"/>
                <a:gd name="connsiteY52" fmla="*/ 1162047 h 1568447"/>
                <a:gd name="connsiteX53" fmla="*/ 984243 w 1488713"/>
                <a:gd name="connsiteY53" fmla="*/ 1098547 h 1568447"/>
                <a:gd name="connsiteX54" fmla="*/ 1003293 w 1488713"/>
                <a:gd name="connsiteY54" fmla="*/ 1104897 h 1568447"/>
                <a:gd name="connsiteX55" fmla="*/ 1041393 w 1488713"/>
                <a:gd name="connsiteY55" fmla="*/ 1111247 h 1568447"/>
                <a:gd name="connsiteX56" fmla="*/ 1111243 w 1488713"/>
                <a:gd name="connsiteY56" fmla="*/ 1123947 h 1568447"/>
                <a:gd name="connsiteX57" fmla="*/ 1181093 w 1488713"/>
                <a:gd name="connsiteY57" fmla="*/ 1111247 h 1568447"/>
                <a:gd name="connsiteX58" fmla="*/ 1225543 w 1488713"/>
                <a:gd name="connsiteY58" fmla="*/ 1111247 h 1568447"/>
                <a:gd name="connsiteX59" fmla="*/ 1269992 w 1488713"/>
                <a:gd name="connsiteY59" fmla="*/ 1104897 h 1568447"/>
                <a:gd name="connsiteX60" fmla="*/ 1282692 w 1488713"/>
                <a:gd name="connsiteY60" fmla="*/ 1054097 h 1568447"/>
                <a:gd name="connsiteX61" fmla="*/ 1308092 w 1488713"/>
                <a:gd name="connsiteY61" fmla="*/ 1015997 h 1568447"/>
                <a:gd name="connsiteX62" fmla="*/ 1339842 w 1488713"/>
                <a:gd name="connsiteY62" fmla="*/ 977897 h 1568447"/>
                <a:gd name="connsiteX63" fmla="*/ 1371592 w 1488713"/>
                <a:gd name="connsiteY63" fmla="*/ 971547 h 1568447"/>
                <a:gd name="connsiteX64" fmla="*/ 1428741 w 1488713"/>
                <a:gd name="connsiteY64" fmla="*/ 952497 h 1568447"/>
                <a:gd name="connsiteX65" fmla="*/ 1435091 w 1488713"/>
                <a:gd name="connsiteY65" fmla="*/ 908047 h 1568447"/>
                <a:gd name="connsiteX66" fmla="*/ 1447791 w 1488713"/>
                <a:gd name="connsiteY66" fmla="*/ 857247 h 1568447"/>
                <a:gd name="connsiteX67" fmla="*/ 1441441 w 1488713"/>
                <a:gd name="connsiteY67" fmla="*/ 800097 h 1568447"/>
                <a:gd name="connsiteX68" fmla="*/ 1403341 w 1488713"/>
                <a:gd name="connsiteY68" fmla="*/ 812797 h 1568447"/>
                <a:gd name="connsiteX69" fmla="*/ 1365241 w 1488713"/>
                <a:gd name="connsiteY69" fmla="*/ 812797 h 1568447"/>
                <a:gd name="connsiteX70" fmla="*/ 1333491 w 1488713"/>
                <a:gd name="connsiteY70" fmla="*/ 768347 h 1568447"/>
                <a:gd name="connsiteX71" fmla="*/ 1339841 w 1488713"/>
                <a:gd name="connsiteY71" fmla="*/ 723897 h 1568447"/>
                <a:gd name="connsiteX72" fmla="*/ 1403341 w 1488713"/>
                <a:gd name="connsiteY72" fmla="*/ 660397 h 1568447"/>
                <a:gd name="connsiteX73" fmla="*/ 1454141 w 1488713"/>
                <a:gd name="connsiteY73" fmla="*/ 622297 h 1568447"/>
                <a:gd name="connsiteX74" fmla="*/ 1447791 w 1488713"/>
                <a:gd name="connsiteY74" fmla="*/ 584197 h 1568447"/>
                <a:gd name="connsiteX75" fmla="*/ 1485891 w 1488713"/>
                <a:gd name="connsiteY75" fmla="*/ 514347 h 1568447"/>
                <a:gd name="connsiteX76" fmla="*/ 1485891 w 1488713"/>
                <a:gd name="connsiteY76" fmla="*/ 476247 h 1568447"/>
                <a:gd name="connsiteX77" fmla="*/ 1460491 w 1488713"/>
                <a:gd name="connsiteY77" fmla="*/ 393697 h 1568447"/>
                <a:gd name="connsiteX78" fmla="*/ 1454141 w 1488713"/>
                <a:gd name="connsiteY78" fmla="*/ 323847 h 1568447"/>
                <a:gd name="connsiteX79" fmla="*/ 1466841 w 1488713"/>
                <a:gd name="connsiteY79" fmla="*/ 266697 h 1568447"/>
                <a:gd name="connsiteX80" fmla="*/ 1454141 w 1488713"/>
                <a:gd name="connsiteY80" fmla="*/ 222247 h 1568447"/>
                <a:gd name="connsiteX81" fmla="*/ 1485891 w 1488713"/>
                <a:gd name="connsiteY81" fmla="*/ 171447 h 1568447"/>
                <a:gd name="connsiteX82" fmla="*/ 1466841 w 1488713"/>
                <a:gd name="connsiteY82" fmla="*/ 126997 h 1568447"/>
                <a:gd name="connsiteX83" fmla="*/ 1422391 w 1488713"/>
                <a:gd name="connsiteY83" fmla="*/ 114298 h 1568447"/>
                <a:gd name="connsiteX84" fmla="*/ 1422391 w 1488713"/>
                <a:gd name="connsiteY84" fmla="*/ 69849 h 1568447"/>
                <a:gd name="connsiteX85" fmla="*/ 1428741 w 1488713"/>
                <a:gd name="connsiteY85" fmla="*/ 44449 h 1568447"/>
                <a:gd name="connsiteX86" fmla="*/ 1416041 w 1488713"/>
                <a:gd name="connsiteY86" fmla="*/ 0 h 1568447"/>
                <a:gd name="connsiteX0" fmla="*/ 387350 w 1488713"/>
                <a:gd name="connsiteY0" fmla="*/ 444497 h 1574797"/>
                <a:gd name="connsiteX1" fmla="*/ 336550 w 1488713"/>
                <a:gd name="connsiteY1" fmla="*/ 501647 h 1574797"/>
                <a:gd name="connsiteX2" fmla="*/ 330200 w 1488713"/>
                <a:gd name="connsiteY2" fmla="*/ 539747 h 1574797"/>
                <a:gd name="connsiteX3" fmla="*/ 304800 w 1488713"/>
                <a:gd name="connsiteY3" fmla="*/ 558797 h 1574797"/>
                <a:gd name="connsiteX4" fmla="*/ 273050 w 1488713"/>
                <a:gd name="connsiteY4" fmla="*/ 609597 h 1574797"/>
                <a:gd name="connsiteX5" fmla="*/ 241300 w 1488713"/>
                <a:gd name="connsiteY5" fmla="*/ 666747 h 1574797"/>
                <a:gd name="connsiteX6" fmla="*/ 241300 w 1488713"/>
                <a:gd name="connsiteY6" fmla="*/ 698497 h 1574797"/>
                <a:gd name="connsiteX7" fmla="*/ 241300 w 1488713"/>
                <a:gd name="connsiteY7" fmla="*/ 723897 h 1574797"/>
                <a:gd name="connsiteX8" fmla="*/ 260350 w 1488713"/>
                <a:gd name="connsiteY8" fmla="*/ 736597 h 1574797"/>
                <a:gd name="connsiteX9" fmla="*/ 279400 w 1488713"/>
                <a:gd name="connsiteY9" fmla="*/ 736597 h 1574797"/>
                <a:gd name="connsiteX10" fmla="*/ 285750 w 1488713"/>
                <a:gd name="connsiteY10" fmla="*/ 800097 h 1574797"/>
                <a:gd name="connsiteX11" fmla="*/ 285750 w 1488713"/>
                <a:gd name="connsiteY11" fmla="*/ 831847 h 1574797"/>
                <a:gd name="connsiteX12" fmla="*/ 285750 w 1488713"/>
                <a:gd name="connsiteY12" fmla="*/ 876297 h 1574797"/>
                <a:gd name="connsiteX13" fmla="*/ 266700 w 1488713"/>
                <a:gd name="connsiteY13" fmla="*/ 958847 h 1574797"/>
                <a:gd name="connsiteX14" fmla="*/ 247650 w 1488713"/>
                <a:gd name="connsiteY14" fmla="*/ 1035047 h 1574797"/>
                <a:gd name="connsiteX15" fmla="*/ 234950 w 1488713"/>
                <a:gd name="connsiteY15" fmla="*/ 1104897 h 1574797"/>
                <a:gd name="connsiteX16" fmla="*/ 222250 w 1488713"/>
                <a:gd name="connsiteY16" fmla="*/ 1136647 h 1574797"/>
                <a:gd name="connsiteX17" fmla="*/ 158750 w 1488713"/>
                <a:gd name="connsiteY17" fmla="*/ 1162047 h 1574797"/>
                <a:gd name="connsiteX18" fmla="*/ 120650 w 1488713"/>
                <a:gd name="connsiteY18" fmla="*/ 1181097 h 1574797"/>
                <a:gd name="connsiteX19" fmla="*/ 101600 w 1488713"/>
                <a:gd name="connsiteY19" fmla="*/ 1231897 h 1574797"/>
                <a:gd name="connsiteX20" fmla="*/ 57150 w 1488713"/>
                <a:gd name="connsiteY20" fmla="*/ 1225547 h 1574797"/>
                <a:gd name="connsiteX21" fmla="*/ 38100 w 1488713"/>
                <a:gd name="connsiteY21" fmla="*/ 1263647 h 1574797"/>
                <a:gd name="connsiteX22" fmla="*/ 0 w 1488713"/>
                <a:gd name="connsiteY22" fmla="*/ 1327147 h 1574797"/>
                <a:gd name="connsiteX23" fmla="*/ 19050 w 1488713"/>
                <a:gd name="connsiteY23" fmla="*/ 1371597 h 1574797"/>
                <a:gd name="connsiteX24" fmla="*/ 25400 w 1488713"/>
                <a:gd name="connsiteY24" fmla="*/ 1396997 h 1574797"/>
                <a:gd name="connsiteX25" fmla="*/ 63500 w 1488713"/>
                <a:gd name="connsiteY25" fmla="*/ 1422397 h 1574797"/>
                <a:gd name="connsiteX26" fmla="*/ 95250 w 1488713"/>
                <a:gd name="connsiteY26" fmla="*/ 1422397 h 1574797"/>
                <a:gd name="connsiteX27" fmla="*/ 114300 w 1488713"/>
                <a:gd name="connsiteY27" fmla="*/ 1460497 h 1574797"/>
                <a:gd name="connsiteX28" fmla="*/ 120650 w 1488713"/>
                <a:gd name="connsiteY28" fmla="*/ 1479547 h 1574797"/>
                <a:gd name="connsiteX29" fmla="*/ 107950 w 1488713"/>
                <a:gd name="connsiteY29" fmla="*/ 1517647 h 1574797"/>
                <a:gd name="connsiteX30" fmla="*/ 107950 w 1488713"/>
                <a:gd name="connsiteY30" fmla="*/ 1530347 h 1574797"/>
                <a:gd name="connsiteX31" fmla="*/ 146050 w 1488713"/>
                <a:gd name="connsiteY31" fmla="*/ 1574797 h 1574797"/>
                <a:gd name="connsiteX32" fmla="*/ 158750 w 1488713"/>
                <a:gd name="connsiteY32" fmla="*/ 1574797 h 1574797"/>
                <a:gd name="connsiteX33" fmla="*/ 196850 w 1488713"/>
                <a:gd name="connsiteY33" fmla="*/ 1530347 h 1574797"/>
                <a:gd name="connsiteX34" fmla="*/ 228600 w 1488713"/>
                <a:gd name="connsiteY34" fmla="*/ 1504947 h 1574797"/>
                <a:gd name="connsiteX35" fmla="*/ 260350 w 1488713"/>
                <a:gd name="connsiteY35" fmla="*/ 1485897 h 1574797"/>
                <a:gd name="connsiteX36" fmla="*/ 285750 w 1488713"/>
                <a:gd name="connsiteY36" fmla="*/ 1473197 h 1574797"/>
                <a:gd name="connsiteX37" fmla="*/ 285750 w 1488713"/>
                <a:gd name="connsiteY37" fmla="*/ 1441447 h 1574797"/>
                <a:gd name="connsiteX38" fmla="*/ 349250 w 1488713"/>
                <a:gd name="connsiteY38" fmla="*/ 1428747 h 1574797"/>
                <a:gd name="connsiteX39" fmla="*/ 393700 w 1488713"/>
                <a:gd name="connsiteY39" fmla="*/ 1371597 h 1574797"/>
                <a:gd name="connsiteX40" fmla="*/ 488950 w 1488713"/>
                <a:gd name="connsiteY40" fmla="*/ 1358897 h 1574797"/>
                <a:gd name="connsiteX41" fmla="*/ 533399 w 1488713"/>
                <a:gd name="connsiteY41" fmla="*/ 1333497 h 1574797"/>
                <a:gd name="connsiteX42" fmla="*/ 565148 w 1488713"/>
                <a:gd name="connsiteY42" fmla="*/ 1269997 h 1574797"/>
                <a:gd name="connsiteX43" fmla="*/ 609597 w 1488713"/>
                <a:gd name="connsiteY43" fmla="*/ 1238247 h 1574797"/>
                <a:gd name="connsiteX44" fmla="*/ 666747 w 1488713"/>
                <a:gd name="connsiteY44" fmla="*/ 1231897 h 1574797"/>
                <a:gd name="connsiteX45" fmla="*/ 685797 w 1488713"/>
                <a:gd name="connsiteY45" fmla="*/ 1187447 h 1574797"/>
                <a:gd name="connsiteX46" fmla="*/ 761996 w 1488713"/>
                <a:gd name="connsiteY46" fmla="*/ 1212847 h 1574797"/>
                <a:gd name="connsiteX47" fmla="*/ 800095 w 1488713"/>
                <a:gd name="connsiteY47" fmla="*/ 1206497 h 1574797"/>
                <a:gd name="connsiteX48" fmla="*/ 812795 w 1488713"/>
                <a:gd name="connsiteY48" fmla="*/ 1155697 h 1574797"/>
                <a:gd name="connsiteX49" fmla="*/ 863595 w 1488713"/>
                <a:gd name="connsiteY49" fmla="*/ 1136647 h 1574797"/>
                <a:gd name="connsiteX50" fmla="*/ 888995 w 1488713"/>
                <a:gd name="connsiteY50" fmla="*/ 1174747 h 1574797"/>
                <a:gd name="connsiteX51" fmla="*/ 920744 w 1488713"/>
                <a:gd name="connsiteY51" fmla="*/ 1181097 h 1574797"/>
                <a:gd name="connsiteX52" fmla="*/ 971543 w 1488713"/>
                <a:gd name="connsiteY52" fmla="*/ 1168397 h 1574797"/>
                <a:gd name="connsiteX53" fmla="*/ 984243 w 1488713"/>
                <a:gd name="connsiteY53" fmla="*/ 1104897 h 1574797"/>
                <a:gd name="connsiteX54" fmla="*/ 1003293 w 1488713"/>
                <a:gd name="connsiteY54" fmla="*/ 1111247 h 1574797"/>
                <a:gd name="connsiteX55" fmla="*/ 1041393 w 1488713"/>
                <a:gd name="connsiteY55" fmla="*/ 1117597 h 1574797"/>
                <a:gd name="connsiteX56" fmla="*/ 1111243 w 1488713"/>
                <a:gd name="connsiteY56" fmla="*/ 1130297 h 1574797"/>
                <a:gd name="connsiteX57" fmla="*/ 1181093 w 1488713"/>
                <a:gd name="connsiteY57" fmla="*/ 1117597 h 1574797"/>
                <a:gd name="connsiteX58" fmla="*/ 1225543 w 1488713"/>
                <a:gd name="connsiteY58" fmla="*/ 1117597 h 1574797"/>
                <a:gd name="connsiteX59" fmla="*/ 1269992 w 1488713"/>
                <a:gd name="connsiteY59" fmla="*/ 1111247 h 1574797"/>
                <a:gd name="connsiteX60" fmla="*/ 1282692 w 1488713"/>
                <a:gd name="connsiteY60" fmla="*/ 1060447 h 1574797"/>
                <a:gd name="connsiteX61" fmla="*/ 1308092 w 1488713"/>
                <a:gd name="connsiteY61" fmla="*/ 1022347 h 1574797"/>
                <a:gd name="connsiteX62" fmla="*/ 1339842 w 1488713"/>
                <a:gd name="connsiteY62" fmla="*/ 984247 h 1574797"/>
                <a:gd name="connsiteX63" fmla="*/ 1371592 w 1488713"/>
                <a:gd name="connsiteY63" fmla="*/ 977897 h 1574797"/>
                <a:gd name="connsiteX64" fmla="*/ 1428741 w 1488713"/>
                <a:gd name="connsiteY64" fmla="*/ 958847 h 1574797"/>
                <a:gd name="connsiteX65" fmla="*/ 1435091 w 1488713"/>
                <a:gd name="connsiteY65" fmla="*/ 914397 h 1574797"/>
                <a:gd name="connsiteX66" fmla="*/ 1447791 w 1488713"/>
                <a:gd name="connsiteY66" fmla="*/ 863597 h 1574797"/>
                <a:gd name="connsiteX67" fmla="*/ 1441441 w 1488713"/>
                <a:gd name="connsiteY67" fmla="*/ 806447 h 1574797"/>
                <a:gd name="connsiteX68" fmla="*/ 1403341 w 1488713"/>
                <a:gd name="connsiteY68" fmla="*/ 819147 h 1574797"/>
                <a:gd name="connsiteX69" fmla="*/ 1365241 w 1488713"/>
                <a:gd name="connsiteY69" fmla="*/ 819147 h 1574797"/>
                <a:gd name="connsiteX70" fmla="*/ 1333491 w 1488713"/>
                <a:gd name="connsiteY70" fmla="*/ 774697 h 1574797"/>
                <a:gd name="connsiteX71" fmla="*/ 1339841 w 1488713"/>
                <a:gd name="connsiteY71" fmla="*/ 730247 h 1574797"/>
                <a:gd name="connsiteX72" fmla="*/ 1403341 w 1488713"/>
                <a:gd name="connsiteY72" fmla="*/ 666747 h 1574797"/>
                <a:gd name="connsiteX73" fmla="*/ 1454141 w 1488713"/>
                <a:gd name="connsiteY73" fmla="*/ 628647 h 1574797"/>
                <a:gd name="connsiteX74" fmla="*/ 1447791 w 1488713"/>
                <a:gd name="connsiteY74" fmla="*/ 590547 h 1574797"/>
                <a:gd name="connsiteX75" fmla="*/ 1485891 w 1488713"/>
                <a:gd name="connsiteY75" fmla="*/ 520697 h 1574797"/>
                <a:gd name="connsiteX76" fmla="*/ 1485891 w 1488713"/>
                <a:gd name="connsiteY76" fmla="*/ 482597 h 1574797"/>
                <a:gd name="connsiteX77" fmla="*/ 1460491 w 1488713"/>
                <a:gd name="connsiteY77" fmla="*/ 400047 h 1574797"/>
                <a:gd name="connsiteX78" fmla="*/ 1454141 w 1488713"/>
                <a:gd name="connsiteY78" fmla="*/ 330197 h 1574797"/>
                <a:gd name="connsiteX79" fmla="*/ 1466841 w 1488713"/>
                <a:gd name="connsiteY79" fmla="*/ 273047 h 1574797"/>
                <a:gd name="connsiteX80" fmla="*/ 1454141 w 1488713"/>
                <a:gd name="connsiteY80" fmla="*/ 228597 h 1574797"/>
                <a:gd name="connsiteX81" fmla="*/ 1485891 w 1488713"/>
                <a:gd name="connsiteY81" fmla="*/ 177797 h 1574797"/>
                <a:gd name="connsiteX82" fmla="*/ 1466841 w 1488713"/>
                <a:gd name="connsiteY82" fmla="*/ 133347 h 1574797"/>
                <a:gd name="connsiteX83" fmla="*/ 1422391 w 1488713"/>
                <a:gd name="connsiteY83" fmla="*/ 120648 h 1574797"/>
                <a:gd name="connsiteX84" fmla="*/ 1422391 w 1488713"/>
                <a:gd name="connsiteY84" fmla="*/ 76199 h 1574797"/>
                <a:gd name="connsiteX85" fmla="*/ 1428741 w 1488713"/>
                <a:gd name="connsiteY85" fmla="*/ 50799 h 1574797"/>
                <a:gd name="connsiteX86" fmla="*/ 1416041 w 1488713"/>
                <a:gd name="connsiteY86" fmla="*/ 6350 h 1574797"/>
                <a:gd name="connsiteX87" fmla="*/ 1428741 w 1488713"/>
                <a:gd name="connsiteY87" fmla="*/ 0 h 1574797"/>
                <a:gd name="connsiteX0" fmla="*/ 387350 w 1488713"/>
                <a:gd name="connsiteY0" fmla="*/ 495297 h 1625597"/>
                <a:gd name="connsiteX1" fmla="*/ 336550 w 1488713"/>
                <a:gd name="connsiteY1" fmla="*/ 552447 h 1625597"/>
                <a:gd name="connsiteX2" fmla="*/ 330200 w 1488713"/>
                <a:gd name="connsiteY2" fmla="*/ 590547 h 1625597"/>
                <a:gd name="connsiteX3" fmla="*/ 304800 w 1488713"/>
                <a:gd name="connsiteY3" fmla="*/ 609597 h 1625597"/>
                <a:gd name="connsiteX4" fmla="*/ 273050 w 1488713"/>
                <a:gd name="connsiteY4" fmla="*/ 660397 h 1625597"/>
                <a:gd name="connsiteX5" fmla="*/ 241300 w 1488713"/>
                <a:gd name="connsiteY5" fmla="*/ 717547 h 1625597"/>
                <a:gd name="connsiteX6" fmla="*/ 241300 w 1488713"/>
                <a:gd name="connsiteY6" fmla="*/ 749297 h 1625597"/>
                <a:gd name="connsiteX7" fmla="*/ 241300 w 1488713"/>
                <a:gd name="connsiteY7" fmla="*/ 774697 h 1625597"/>
                <a:gd name="connsiteX8" fmla="*/ 260350 w 1488713"/>
                <a:gd name="connsiteY8" fmla="*/ 787397 h 1625597"/>
                <a:gd name="connsiteX9" fmla="*/ 279400 w 1488713"/>
                <a:gd name="connsiteY9" fmla="*/ 787397 h 1625597"/>
                <a:gd name="connsiteX10" fmla="*/ 285750 w 1488713"/>
                <a:gd name="connsiteY10" fmla="*/ 850897 h 1625597"/>
                <a:gd name="connsiteX11" fmla="*/ 285750 w 1488713"/>
                <a:gd name="connsiteY11" fmla="*/ 882647 h 1625597"/>
                <a:gd name="connsiteX12" fmla="*/ 285750 w 1488713"/>
                <a:gd name="connsiteY12" fmla="*/ 927097 h 1625597"/>
                <a:gd name="connsiteX13" fmla="*/ 266700 w 1488713"/>
                <a:gd name="connsiteY13" fmla="*/ 1009647 h 1625597"/>
                <a:gd name="connsiteX14" fmla="*/ 247650 w 1488713"/>
                <a:gd name="connsiteY14" fmla="*/ 1085847 h 1625597"/>
                <a:gd name="connsiteX15" fmla="*/ 234950 w 1488713"/>
                <a:gd name="connsiteY15" fmla="*/ 1155697 h 1625597"/>
                <a:gd name="connsiteX16" fmla="*/ 222250 w 1488713"/>
                <a:gd name="connsiteY16" fmla="*/ 1187447 h 1625597"/>
                <a:gd name="connsiteX17" fmla="*/ 158750 w 1488713"/>
                <a:gd name="connsiteY17" fmla="*/ 1212847 h 1625597"/>
                <a:gd name="connsiteX18" fmla="*/ 120650 w 1488713"/>
                <a:gd name="connsiteY18" fmla="*/ 1231897 h 1625597"/>
                <a:gd name="connsiteX19" fmla="*/ 101600 w 1488713"/>
                <a:gd name="connsiteY19" fmla="*/ 1282697 h 1625597"/>
                <a:gd name="connsiteX20" fmla="*/ 57150 w 1488713"/>
                <a:gd name="connsiteY20" fmla="*/ 1276347 h 1625597"/>
                <a:gd name="connsiteX21" fmla="*/ 38100 w 1488713"/>
                <a:gd name="connsiteY21" fmla="*/ 1314447 h 1625597"/>
                <a:gd name="connsiteX22" fmla="*/ 0 w 1488713"/>
                <a:gd name="connsiteY22" fmla="*/ 1377947 h 1625597"/>
                <a:gd name="connsiteX23" fmla="*/ 19050 w 1488713"/>
                <a:gd name="connsiteY23" fmla="*/ 1422397 h 1625597"/>
                <a:gd name="connsiteX24" fmla="*/ 25400 w 1488713"/>
                <a:gd name="connsiteY24" fmla="*/ 1447797 h 1625597"/>
                <a:gd name="connsiteX25" fmla="*/ 63500 w 1488713"/>
                <a:gd name="connsiteY25" fmla="*/ 1473197 h 1625597"/>
                <a:gd name="connsiteX26" fmla="*/ 95250 w 1488713"/>
                <a:gd name="connsiteY26" fmla="*/ 1473197 h 1625597"/>
                <a:gd name="connsiteX27" fmla="*/ 114300 w 1488713"/>
                <a:gd name="connsiteY27" fmla="*/ 1511297 h 1625597"/>
                <a:gd name="connsiteX28" fmla="*/ 120650 w 1488713"/>
                <a:gd name="connsiteY28" fmla="*/ 1530347 h 1625597"/>
                <a:gd name="connsiteX29" fmla="*/ 107950 w 1488713"/>
                <a:gd name="connsiteY29" fmla="*/ 1568447 h 1625597"/>
                <a:gd name="connsiteX30" fmla="*/ 107950 w 1488713"/>
                <a:gd name="connsiteY30" fmla="*/ 1581147 h 1625597"/>
                <a:gd name="connsiteX31" fmla="*/ 146050 w 1488713"/>
                <a:gd name="connsiteY31" fmla="*/ 1625597 h 1625597"/>
                <a:gd name="connsiteX32" fmla="*/ 158750 w 1488713"/>
                <a:gd name="connsiteY32" fmla="*/ 1625597 h 1625597"/>
                <a:gd name="connsiteX33" fmla="*/ 196850 w 1488713"/>
                <a:gd name="connsiteY33" fmla="*/ 1581147 h 1625597"/>
                <a:gd name="connsiteX34" fmla="*/ 228600 w 1488713"/>
                <a:gd name="connsiteY34" fmla="*/ 1555747 h 1625597"/>
                <a:gd name="connsiteX35" fmla="*/ 260350 w 1488713"/>
                <a:gd name="connsiteY35" fmla="*/ 1536697 h 1625597"/>
                <a:gd name="connsiteX36" fmla="*/ 285750 w 1488713"/>
                <a:gd name="connsiteY36" fmla="*/ 1523997 h 1625597"/>
                <a:gd name="connsiteX37" fmla="*/ 285750 w 1488713"/>
                <a:gd name="connsiteY37" fmla="*/ 1492247 h 1625597"/>
                <a:gd name="connsiteX38" fmla="*/ 349250 w 1488713"/>
                <a:gd name="connsiteY38" fmla="*/ 1479547 h 1625597"/>
                <a:gd name="connsiteX39" fmla="*/ 393700 w 1488713"/>
                <a:gd name="connsiteY39" fmla="*/ 1422397 h 1625597"/>
                <a:gd name="connsiteX40" fmla="*/ 488950 w 1488713"/>
                <a:gd name="connsiteY40" fmla="*/ 1409697 h 1625597"/>
                <a:gd name="connsiteX41" fmla="*/ 533399 w 1488713"/>
                <a:gd name="connsiteY41" fmla="*/ 1384297 h 1625597"/>
                <a:gd name="connsiteX42" fmla="*/ 565148 w 1488713"/>
                <a:gd name="connsiteY42" fmla="*/ 1320797 h 1625597"/>
                <a:gd name="connsiteX43" fmla="*/ 609597 w 1488713"/>
                <a:gd name="connsiteY43" fmla="*/ 1289047 h 1625597"/>
                <a:gd name="connsiteX44" fmla="*/ 666747 w 1488713"/>
                <a:gd name="connsiteY44" fmla="*/ 1282697 h 1625597"/>
                <a:gd name="connsiteX45" fmla="*/ 685797 w 1488713"/>
                <a:gd name="connsiteY45" fmla="*/ 1238247 h 1625597"/>
                <a:gd name="connsiteX46" fmla="*/ 761996 w 1488713"/>
                <a:gd name="connsiteY46" fmla="*/ 1263647 h 1625597"/>
                <a:gd name="connsiteX47" fmla="*/ 800095 w 1488713"/>
                <a:gd name="connsiteY47" fmla="*/ 1257297 h 1625597"/>
                <a:gd name="connsiteX48" fmla="*/ 812795 w 1488713"/>
                <a:gd name="connsiteY48" fmla="*/ 1206497 h 1625597"/>
                <a:gd name="connsiteX49" fmla="*/ 863595 w 1488713"/>
                <a:gd name="connsiteY49" fmla="*/ 1187447 h 1625597"/>
                <a:gd name="connsiteX50" fmla="*/ 888995 w 1488713"/>
                <a:gd name="connsiteY50" fmla="*/ 1225547 h 1625597"/>
                <a:gd name="connsiteX51" fmla="*/ 920744 w 1488713"/>
                <a:gd name="connsiteY51" fmla="*/ 1231897 h 1625597"/>
                <a:gd name="connsiteX52" fmla="*/ 971543 w 1488713"/>
                <a:gd name="connsiteY52" fmla="*/ 1219197 h 1625597"/>
                <a:gd name="connsiteX53" fmla="*/ 984243 w 1488713"/>
                <a:gd name="connsiteY53" fmla="*/ 1155697 h 1625597"/>
                <a:gd name="connsiteX54" fmla="*/ 1003293 w 1488713"/>
                <a:gd name="connsiteY54" fmla="*/ 1162047 h 1625597"/>
                <a:gd name="connsiteX55" fmla="*/ 1041393 w 1488713"/>
                <a:gd name="connsiteY55" fmla="*/ 1168397 h 1625597"/>
                <a:gd name="connsiteX56" fmla="*/ 1111243 w 1488713"/>
                <a:gd name="connsiteY56" fmla="*/ 1181097 h 1625597"/>
                <a:gd name="connsiteX57" fmla="*/ 1181093 w 1488713"/>
                <a:gd name="connsiteY57" fmla="*/ 1168397 h 1625597"/>
                <a:gd name="connsiteX58" fmla="*/ 1225543 w 1488713"/>
                <a:gd name="connsiteY58" fmla="*/ 1168397 h 1625597"/>
                <a:gd name="connsiteX59" fmla="*/ 1269992 w 1488713"/>
                <a:gd name="connsiteY59" fmla="*/ 1162047 h 1625597"/>
                <a:gd name="connsiteX60" fmla="*/ 1282692 w 1488713"/>
                <a:gd name="connsiteY60" fmla="*/ 1111247 h 1625597"/>
                <a:gd name="connsiteX61" fmla="*/ 1308092 w 1488713"/>
                <a:gd name="connsiteY61" fmla="*/ 1073147 h 1625597"/>
                <a:gd name="connsiteX62" fmla="*/ 1339842 w 1488713"/>
                <a:gd name="connsiteY62" fmla="*/ 1035047 h 1625597"/>
                <a:gd name="connsiteX63" fmla="*/ 1371592 w 1488713"/>
                <a:gd name="connsiteY63" fmla="*/ 1028697 h 1625597"/>
                <a:gd name="connsiteX64" fmla="*/ 1428741 w 1488713"/>
                <a:gd name="connsiteY64" fmla="*/ 1009647 h 1625597"/>
                <a:gd name="connsiteX65" fmla="*/ 1435091 w 1488713"/>
                <a:gd name="connsiteY65" fmla="*/ 965197 h 1625597"/>
                <a:gd name="connsiteX66" fmla="*/ 1447791 w 1488713"/>
                <a:gd name="connsiteY66" fmla="*/ 914397 h 1625597"/>
                <a:gd name="connsiteX67" fmla="*/ 1441441 w 1488713"/>
                <a:gd name="connsiteY67" fmla="*/ 857247 h 1625597"/>
                <a:gd name="connsiteX68" fmla="*/ 1403341 w 1488713"/>
                <a:gd name="connsiteY68" fmla="*/ 869947 h 1625597"/>
                <a:gd name="connsiteX69" fmla="*/ 1365241 w 1488713"/>
                <a:gd name="connsiteY69" fmla="*/ 869947 h 1625597"/>
                <a:gd name="connsiteX70" fmla="*/ 1333491 w 1488713"/>
                <a:gd name="connsiteY70" fmla="*/ 825497 h 1625597"/>
                <a:gd name="connsiteX71" fmla="*/ 1339841 w 1488713"/>
                <a:gd name="connsiteY71" fmla="*/ 781047 h 1625597"/>
                <a:gd name="connsiteX72" fmla="*/ 1403341 w 1488713"/>
                <a:gd name="connsiteY72" fmla="*/ 717547 h 1625597"/>
                <a:gd name="connsiteX73" fmla="*/ 1454141 w 1488713"/>
                <a:gd name="connsiteY73" fmla="*/ 679447 h 1625597"/>
                <a:gd name="connsiteX74" fmla="*/ 1447791 w 1488713"/>
                <a:gd name="connsiteY74" fmla="*/ 641347 h 1625597"/>
                <a:gd name="connsiteX75" fmla="*/ 1485891 w 1488713"/>
                <a:gd name="connsiteY75" fmla="*/ 571497 h 1625597"/>
                <a:gd name="connsiteX76" fmla="*/ 1485891 w 1488713"/>
                <a:gd name="connsiteY76" fmla="*/ 533397 h 1625597"/>
                <a:gd name="connsiteX77" fmla="*/ 1460491 w 1488713"/>
                <a:gd name="connsiteY77" fmla="*/ 450847 h 1625597"/>
                <a:gd name="connsiteX78" fmla="*/ 1454141 w 1488713"/>
                <a:gd name="connsiteY78" fmla="*/ 380997 h 1625597"/>
                <a:gd name="connsiteX79" fmla="*/ 1466841 w 1488713"/>
                <a:gd name="connsiteY79" fmla="*/ 323847 h 1625597"/>
                <a:gd name="connsiteX80" fmla="*/ 1454141 w 1488713"/>
                <a:gd name="connsiteY80" fmla="*/ 279397 h 1625597"/>
                <a:gd name="connsiteX81" fmla="*/ 1485891 w 1488713"/>
                <a:gd name="connsiteY81" fmla="*/ 228597 h 1625597"/>
                <a:gd name="connsiteX82" fmla="*/ 1466841 w 1488713"/>
                <a:gd name="connsiteY82" fmla="*/ 184147 h 1625597"/>
                <a:gd name="connsiteX83" fmla="*/ 1422391 w 1488713"/>
                <a:gd name="connsiteY83" fmla="*/ 171448 h 1625597"/>
                <a:gd name="connsiteX84" fmla="*/ 1422391 w 1488713"/>
                <a:gd name="connsiteY84" fmla="*/ 126999 h 1625597"/>
                <a:gd name="connsiteX85" fmla="*/ 1428741 w 1488713"/>
                <a:gd name="connsiteY85" fmla="*/ 101599 h 1625597"/>
                <a:gd name="connsiteX86" fmla="*/ 1416041 w 1488713"/>
                <a:gd name="connsiteY86" fmla="*/ 57150 h 1625597"/>
                <a:gd name="connsiteX87" fmla="*/ 1422391 w 1488713"/>
                <a:gd name="connsiteY87" fmla="*/ 0 h 1625597"/>
                <a:gd name="connsiteX0" fmla="*/ 387350 w 1488713"/>
                <a:gd name="connsiteY0" fmla="*/ 499530 h 1629830"/>
                <a:gd name="connsiteX1" fmla="*/ 336550 w 1488713"/>
                <a:gd name="connsiteY1" fmla="*/ 556680 h 1629830"/>
                <a:gd name="connsiteX2" fmla="*/ 330200 w 1488713"/>
                <a:gd name="connsiteY2" fmla="*/ 594780 h 1629830"/>
                <a:gd name="connsiteX3" fmla="*/ 304800 w 1488713"/>
                <a:gd name="connsiteY3" fmla="*/ 613830 h 1629830"/>
                <a:gd name="connsiteX4" fmla="*/ 273050 w 1488713"/>
                <a:gd name="connsiteY4" fmla="*/ 664630 h 1629830"/>
                <a:gd name="connsiteX5" fmla="*/ 241300 w 1488713"/>
                <a:gd name="connsiteY5" fmla="*/ 721780 h 1629830"/>
                <a:gd name="connsiteX6" fmla="*/ 241300 w 1488713"/>
                <a:gd name="connsiteY6" fmla="*/ 753530 h 1629830"/>
                <a:gd name="connsiteX7" fmla="*/ 241300 w 1488713"/>
                <a:gd name="connsiteY7" fmla="*/ 778930 h 1629830"/>
                <a:gd name="connsiteX8" fmla="*/ 260350 w 1488713"/>
                <a:gd name="connsiteY8" fmla="*/ 791630 h 1629830"/>
                <a:gd name="connsiteX9" fmla="*/ 279400 w 1488713"/>
                <a:gd name="connsiteY9" fmla="*/ 791630 h 1629830"/>
                <a:gd name="connsiteX10" fmla="*/ 285750 w 1488713"/>
                <a:gd name="connsiteY10" fmla="*/ 855130 h 1629830"/>
                <a:gd name="connsiteX11" fmla="*/ 285750 w 1488713"/>
                <a:gd name="connsiteY11" fmla="*/ 886880 h 1629830"/>
                <a:gd name="connsiteX12" fmla="*/ 285750 w 1488713"/>
                <a:gd name="connsiteY12" fmla="*/ 931330 h 1629830"/>
                <a:gd name="connsiteX13" fmla="*/ 266700 w 1488713"/>
                <a:gd name="connsiteY13" fmla="*/ 1013880 h 1629830"/>
                <a:gd name="connsiteX14" fmla="*/ 247650 w 1488713"/>
                <a:gd name="connsiteY14" fmla="*/ 1090080 h 1629830"/>
                <a:gd name="connsiteX15" fmla="*/ 234950 w 1488713"/>
                <a:gd name="connsiteY15" fmla="*/ 1159930 h 1629830"/>
                <a:gd name="connsiteX16" fmla="*/ 222250 w 1488713"/>
                <a:gd name="connsiteY16" fmla="*/ 1191680 h 1629830"/>
                <a:gd name="connsiteX17" fmla="*/ 158750 w 1488713"/>
                <a:gd name="connsiteY17" fmla="*/ 1217080 h 1629830"/>
                <a:gd name="connsiteX18" fmla="*/ 120650 w 1488713"/>
                <a:gd name="connsiteY18" fmla="*/ 1236130 h 1629830"/>
                <a:gd name="connsiteX19" fmla="*/ 101600 w 1488713"/>
                <a:gd name="connsiteY19" fmla="*/ 1286930 h 1629830"/>
                <a:gd name="connsiteX20" fmla="*/ 57150 w 1488713"/>
                <a:gd name="connsiteY20" fmla="*/ 1280580 h 1629830"/>
                <a:gd name="connsiteX21" fmla="*/ 38100 w 1488713"/>
                <a:gd name="connsiteY21" fmla="*/ 1318680 h 1629830"/>
                <a:gd name="connsiteX22" fmla="*/ 0 w 1488713"/>
                <a:gd name="connsiteY22" fmla="*/ 1382180 h 1629830"/>
                <a:gd name="connsiteX23" fmla="*/ 19050 w 1488713"/>
                <a:gd name="connsiteY23" fmla="*/ 1426630 h 1629830"/>
                <a:gd name="connsiteX24" fmla="*/ 25400 w 1488713"/>
                <a:gd name="connsiteY24" fmla="*/ 1452030 h 1629830"/>
                <a:gd name="connsiteX25" fmla="*/ 63500 w 1488713"/>
                <a:gd name="connsiteY25" fmla="*/ 1477430 h 1629830"/>
                <a:gd name="connsiteX26" fmla="*/ 95250 w 1488713"/>
                <a:gd name="connsiteY26" fmla="*/ 1477430 h 1629830"/>
                <a:gd name="connsiteX27" fmla="*/ 114300 w 1488713"/>
                <a:gd name="connsiteY27" fmla="*/ 1515530 h 1629830"/>
                <a:gd name="connsiteX28" fmla="*/ 120650 w 1488713"/>
                <a:gd name="connsiteY28" fmla="*/ 1534580 h 1629830"/>
                <a:gd name="connsiteX29" fmla="*/ 107950 w 1488713"/>
                <a:gd name="connsiteY29" fmla="*/ 1572680 h 1629830"/>
                <a:gd name="connsiteX30" fmla="*/ 107950 w 1488713"/>
                <a:gd name="connsiteY30" fmla="*/ 1585380 h 1629830"/>
                <a:gd name="connsiteX31" fmla="*/ 146050 w 1488713"/>
                <a:gd name="connsiteY31" fmla="*/ 1629830 h 1629830"/>
                <a:gd name="connsiteX32" fmla="*/ 158750 w 1488713"/>
                <a:gd name="connsiteY32" fmla="*/ 1629830 h 1629830"/>
                <a:gd name="connsiteX33" fmla="*/ 196850 w 1488713"/>
                <a:gd name="connsiteY33" fmla="*/ 1585380 h 1629830"/>
                <a:gd name="connsiteX34" fmla="*/ 228600 w 1488713"/>
                <a:gd name="connsiteY34" fmla="*/ 1559980 h 1629830"/>
                <a:gd name="connsiteX35" fmla="*/ 260350 w 1488713"/>
                <a:gd name="connsiteY35" fmla="*/ 1540930 h 1629830"/>
                <a:gd name="connsiteX36" fmla="*/ 285750 w 1488713"/>
                <a:gd name="connsiteY36" fmla="*/ 1528230 h 1629830"/>
                <a:gd name="connsiteX37" fmla="*/ 285750 w 1488713"/>
                <a:gd name="connsiteY37" fmla="*/ 1496480 h 1629830"/>
                <a:gd name="connsiteX38" fmla="*/ 349250 w 1488713"/>
                <a:gd name="connsiteY38" fmla="*/ 1483780 h 1629830"/>
                <a:gd name="connsiteX39" fmla="*/ 393700 w 1488713"/>
                <a:gd name="connsiteY39" fmla="*/ 1426630 h 1629830"/>
                <a:gd name="connsiteX40" fmla="*/ 488950 w 1488713"/>
                <a:gd name="connsiteY40" fmla="*/ 1413930 h 1629830"/>
                <a:gd name="connsiteX41" fmla="*/ 533399 w 1488713"/>
                <a:gd name="connsiteY41" fmla="*/ 1388530 h 1629830"/>
                <a:gd name="connsiteX42" fmla="*/ 565148 w 1488713"/>
                <a:gd name="connsiteY42" fmla="*/ 1325030 h 1629830"/>
                <a:gd name="connsiteX43" fmla="*/ 609597 w 1488713"/>
                <a:gd name="connsiteY43" fmla="*/ 1293280 h 1629830"/>
                <a:gd name="connsiteX44" fmla="*/ 666747 w 1488713"/>
                <a:gd name="connsiteY44" fmla="*/ 1286930 h 1629830"/>
                <a:gd name="connsiteX45" fmla="*/ 685797 w 1488713"/>
                <a:gd name="connsiteY45" fmla="*/ 1242480 h 1629830"/>
                <a:gd name="connsiteX46" fmla="*/ 761996 w 1488713"/>
                <a:gd name="connsiteY46" fmla="*/ 1267880 h 1629830"/>
                <a:gd name="connsiteX47" fmla="*/ 800095 w 1488713"/>
                <a:gd name="connsiteY47" fmla="*/ 1261530 h 1629830"/>
                <a:gd name="connsiteX48" fmla="*/ 812795 w 1488713"/>
                <a:gd name="connsiteY48" fmla="*/ 1210730 h 1629830"/>
                <a:gd name="connsiteX49" fmla="*/ 863595 w 1488713"/>
                <a:gd name="connsiteY49" fmla="*/ 1191680 h 1629830"/>
                <a:gd name="connsiteX50" fmla="*/ 888995 w 1488713"/>
                <a:gd name="connsiteY50" fmla="*/ 1229780 h 1629830"/>
                <a:gd name="connsiteX51" fmla="*/ 920744 w 1488713"/>
                <a:gd name="connsiteY51" fmla="*/ 1236130 h 1629830"/>
                <a:gd name="connsiteX52" fmla="*/ 971543 w 1488713"/>
                <a:gd name="connsiteY52" fmla="*/ 1223430 h 1629830"/>
                <a:gd name="connsiteX53" fmla="*/ 984243 w 1488713"/>
                <a:gd name="connsiteY53" fmla="*/ 1159930 h 1629830"/>
                <a:gd name="connsiteX54" fmla="*/ 1003293 w 1488713"/>
                <a:gd name="connsiteY54" fmla="*/ 1166280 h 1629830"/>
                <a:gd name="connsiteX55" fmla="*/ 1041393 w 1488713"/>
                <a:gd name="connsiteY55" fmla="*/ 1172630 h 1629830"/>
                <a:gd name="connsiteX56" fmla="*/ 1111243 w 1488713"/>
                <a:gd name="connsiteY56" fmla="*/ 1185330 h 1629830"/>
                <a:gd name="connsiteX57" fmla="*/ 1181093 w 1488713"/>
                <a:gd name="connsiteY57" fmla="*/ 1172630 h 1629830"/>
                <a:gd name="connsiteX58" fmla="*/ 1225543 w 1488713"/>
                <a:gd name="connsiteY58" fmla="*/ 1172630 h 1629830"/>
                <a:gd name="connsiteX59" fmla="*/ 1269992 w 1488713"/>
                <a:gd name="connsiteY59" fmla="*/ 1166280 h 1629830"/>
                <a:gd name="connsiteX60" fmla="*/ 1282692 w 1488713"/>
                <a:gd name="connsiteY60" fmla="*/ 1115480 h 1629830"/>
                <a:gd name="connsiteX61" fmla="*/ 1308092 w 1488713"/>
                <a:gd name="connsiteY61" fmla="*/ 1077380 h 1629830"/>
                <a:gd name="connsiteX62" fmla="*/ 1339842 w 1488713"/>
                <a:gd name="connsiteY62" fmla="*/ 1039280 h 1629830"/>
                <a:gd name="connsiteX63" fmla="*/ 1371592 w 1488713"/>
                <a:gd name="connsiteY63" fmla="*/ 1032930 h 1629830"/>
                <a:gd name="connsiteX64" fmla="*/ 1428741 w 1488713"/>
                <a:gd name="connsiteY64" fmla="*/ 1013880 h 1629830"/>
                <a:gd name="connsiteX65" fmla="*/ 1435091 w 1488713"/>
                <a:gd name="connsiteY65" fmla="*/ 969430 h 1629830"/>
                <a:gd name="connsiteX66" fmla="*/ 1447791 w 1488713"/>
                <a:gd name="connsiteY66" fmla="*/ 918630 h 1629830"/>
                <a:gd name="connsiteX67" fmla="*/ 1441441 w 1488713"/>
                <a:gd name="connsiteY67" fmla="*/ 861480 h 1629830"/>
                <a:gd name="connsiteX68" fmla="*/ 1403341 w 1488713"/>
                <a:gd name="connsiteY68" fmla="*/ 874180 h 1629830"/>
                <a:gd name="connsiteX69" fmla="*/ 1365241 w 1488713"/>
                <a:gd name="connsiteY69" fmla="*/ 874180 h 1629830"/>
                <a:gd name="connsiteX70" fmla="*/ 1333491 w 1488713"/>
                <a:gd name="connsiteY70" fmla="*/ 829730 h 1629830"/>
                <a:gd name="connsiteX71" fmla="*/ 1339841 w 1488713"/>
                <a:gd name="connsiteY71" fmla="*/ 785280 h 1629830"/>
                <a:gd name="connsiteX72" fmla="*/ 1403341 w 1488713"/>
                <a:gd name="connsiteY72" fmla="*/ 721780 h 1629830"/>
                <a:gd name="connsiteX73" fmla="*/ 1454141 w 1488713"/>
                <a:gd name="connsiteY73" fmla="*/ 683680 h 1629830"/>
                <a:gd name="connsiteX74" fmla="*/ 1447791 w 1488713"/>
                <a:gd name="connsiteY74" fmla="*/ 645580 h 1629830"/>
                <a:gd name="connsiteX75" fmla="*/ 1485891 w 1488713"/>
                <a:gd name="connsiteY75" fmla="*/ 575730 h 1629830"/>
                <a:gd name="connsiteX76" fmla="*/ 1485891 w 1488713"/>
                <a:gd name="connsiteY76" fmla="*/ 537630 h 1629830"/>
                <a:gd name="connsiteX77" fmla="*/ 1460491 w 1488713"/>
                <a:gd name="connsiteY77" fmla="*/ 455080 h 1629830"/>
                <a:gd name="connsiteX78" fmla="*/ 1454141 w 1488713"/>
                <a:gd name="connsiteY78" fmla="*/ 385230 h 1629830"/>
                <a:gd name="connsiteX79" fmla="*/ 1466841 w 1488713"/>
                <a:gd name="connsiteY79" fmla="*/ 328080 h 1629830"/>
                <a:gd name="connsiteX80" fmla="*/ 1454141 w 1488713"/>
                <a:gd name="connsiteY80" fmla="*/ 283630 h 1629830"/>
                <a:gd name="connsiteX81" fmla="*/ 1485891 w 1488713"/>
                <a:gd name="connsiteY81" fmla="*/ 232830 h 1629830"/>
                <a:gd name="connsiteX82" fmla="*/ 1466841 w 1488713"/>
                <a:gd name="connsiteY82" fmla="*/ 188380 h 1629830"/>
                <a:gd name="connsiteX83" fmla="*/ 1422391 w 1488713"/>
                <a:gd name="connsiteY83" fmla="*/ 175681 h 1629830"/>
                <a:gd name="connsiteX84" fmla="*/ 1422391 w 1488713"/>
                <a:gd name="connsiteY84" fmla="*/ 131232 h 1629830"/>
                <a:gd name="connsiteX85" fmla="*/ 1428741 w 1488713"/>
                <a:gd name="connsiteY85" fmla="*/ 105832 h 1629830"/>
                <a:gd name="connsiteX86" fmla="*/ 1416041 w 1488713"/>
                <a:gd name="connsiteY86" fmla="*/ 61383 h 1629830"/>
                <a:gd name="connsiteX87" fmla="*/ 1422391 w 1488713"/>
                <a:gd name="connsiteY87" fmla="*/ 4233 h 1629830"/>
                <a:gd name="connsiteX88" fmla="*/ 1435091 w 1488713"/>
                <a:gd name="connsiteY88" fmla="*/ 4233 h 1629830"/>
                <a:gd name="connsiteX0" fmla="*/ 387350 w 1488713"/>
                <a:gd name="connsiteY0" fmla="*/ 552447 h 1682747"/>
                <a:gd name="connsiteX1" fmla="*/ 336550 w 1488713"/>
                <a:gd name="connsiteY1" fmla="*/ 609597 h 1682747"/>
                <a:gd name="connsiteX2" fmla="*/ 330200 w 1488713"/>
                <a:gd name="connsiteY2" fmla="*/ 647697 h 1682747"/>
                <a:gd name="connsiteX3" fmla="*/ 304800 w 1488713"/>
                <a:gd name="connsiteY3" fmla="*/ 666747 h 1682747"/>
                <a:gd name="connsiteX4" fmla="*/ 273050 w 1488713"/>
                <a:gd name="connsiteY4" fmla="*/ 717547 h 1682747"/>
                <a:gd name="connsiteX5" fmla="*/ 241300 w 1488713"/>
                <a:gd name="connsiteY5" fmla="*/ 774697 h 1682747"/>
                <a:gd name="connsiteX6" fmla="*/ 241300 w 1488713"/>
                <a:gd name="connsiteY6" fmla="*/ 806447 h 1682747"/>
                <a:gd name="connsiteX7" fmla="*/ 241300 w 1488713"/>
                <a:gd name="connsiteY7" fmla="*/ 831847 h 1682747"/>
                <a:gd name="connsiteX8" fmla="*/ 260350 w 1488713"/>
                <a:gd name="connsiteY8" fmla="*/ 844547 h 1682747"/>
                <a:gd name="connsiteX9" fmla="*/ 279400 w 1488713"/>
                <a:gd name="connsiteY9" fmla="*/ 844547 h 1682747"/>
                <a:gd name="connsiteX10" fmla="*/ 285750 w 1488713"/>
                <a:gd name="connsiteY10" fmla="*/ 908047 h 1682747"/>
                <a:gd name="connsiteX11" fmla="*/ 285750 w 1488713"/>
                <a:gd name="connsiteY11" fmla="*/ 939797 h 1682747"/>
                <a:gd name="connsiteX12" fmla="*/ 285750 w 1488713"/>
                <a:gd name="connsiteY12" fmla="*/ 984247 h 1682747"/>
                <a:gd name="connsiteX13" fmla="*/ 266700 w 1488713"/>
                <a:gd name="connsiteY13" fmla="*/ 1066797 h 1682747"/>
                <a:gd name="connsiteX14" fmla="*/ 247650 w 1488713"/>
                <a:gd name="connsiteY14" fmla="*/ 1142997 h 1682747"/>
                <a:gd name="connsiteX15" fmla="*/ 234950 w 1488713"/>
                <a:gd name="connsiteY15" fmla="*/ 1212847 h 1682747"/>
                <a:gd name="connsiteX16" fmla="*/ 222250 w 1488713"/>
                <a:gd name="connsiteY16" fmla="*/ 1244597 h 1682747"/>
                <a:gd name="connsiteX17" fmla="*/ 158750 w 1488713"/>
                <a:gd name="connsiteY17" fmla="*/ 1269997 h 1682747"/>
                <a:gd name="connsiteX18" fmla="*/ 120650 w 1488713"/>
                <a:gd name="connsiteY18" fmla="*/ 1289047 h 1682747"/>
                <a:gd name="connsiteX19" fmla="*/ 101600 w 1488713"/>
                <a:gd name="connsiteY19" fmla="*/ 1339847 h 1682747"/>
                <a:gd name="connsiteX20" fmla="*/ 57150 w 1488713"/>
                <a:gd name="connsiteY20" fmla="*/ 1333497 h 1682747"/>
                <a:gd name="connsiteX21" fmla="*/ 38100 w 1488713"/>
                <a:gd name="connsiteY21" fmla="*/ 1371597 h 1682747"/>
                <a:gd name="connsiteX22" fmla="*/ 0 w 1488713"/>
                <a:gd name="connsiteY22" fmla="*/ 1435097 h 1682747"/>
                <a:gd name="connsiteX23" fmla="*/ 19050 w 1488713"/>
                <a:gd name="connsiteY23" fmla="*/ 1479547 h 1682747"/>
                <a:gd name="connsiteX24" fmla="*/ 25400 w 1488713"/>
                <a:gd name="connsiteY24" fmla="*/ 1504947 h 1682747"/>
                <a:gd name="connsiteX25" fmla="*/ 63500 w 1488713"/>
                <a:gd name="connsiteY25" fmla="*/ 1530347 h 1682747"/>
                <a:gd name="connsiteX26" fmla="*/ 95250 w 1488713"/>
                <a:gd name="connsiteY26" fmla="*/ 1530347 h 1682747"/>
                <a:gd name="connsiteX27" fmla="*/ 114300 w 1488713"/>
                <a:gd name="connsiteY27" fmla="*/ 1568447 h 1682747"/>
                <a:gd name="connsiteX28" fmla="*/ 120650 w 1488713"/>
                <a:gd name="connsiteY28" fmla="*/ 1587497 h 1682747"/>
                <a:gd name="connsiteX29" fmla="*/ 107950 w 1488713"/>
                <a:gd name="connsiteY29" fmla="*/ 1625597 h 1682747"/>
                <a:gd name="connsiteX30" fmla="*/ 107950 w 1488713"/>
                <a:gd name="connsiteY30" fmla="*/ 1638297 h 1682747"/>
                <a:gd name="connsiteX31" fmla="*/ 146050 w 1488713"/>
                <a:gd name="connsiteY31" fmla="*/ 1682747 h 1682747"/>
                <a:gd name="connsiteX32" fmla="*/ 158750 w 1488713"/>
                <a:gd name="connsiteY32" fmla="*/ 1682747 h 1682747"/>
                <a:gd name="connsiteX33" fmla="*/ 196850 w 1488713"/>
                <a:gd name="connsiteY33" fmla="*/ 1638297 h 1682747"/>
                <a:gd name="connsiteX34" fmla="*/ 228600 w 1488713"/>
                <a:gd name="connsiteY34" fmla="*/ 1612897 h 1682747"/>
                <a:gd name="connsiteX35" fmla="*/ 260350 w 1488713"/>
                <a:gd name="connsiteY35" fmla="*/ 1593847 h 1682747"/>
                <a:gd name="connsiteX36" fmla="*/ 285750 w 1488713"/>
                <a:gd name="connsiteY36" fmla="*/ 1581147 h 1682747"/>
                <a:gd name="connsiteX37" fmla="*/ 285750 w 1488713"/>
                <a:gd name="connsiteY37" fmla="*/ 1549397 h 1682747"/>
                <a:gd name="connsiteX38" fmla="*/ 349250 w 1488713"/>
                <a:gd name="connsiteY38" fmla="*/ 1536697 h 1682747"/>
                <a:gd name="connsiteX39" fmla="*/ 393700 w 1488713"/>
                <a:gd name="connsiteY39" fmla="*/ 1479547 h 1682747"/>
                <a:gd name="connsiteX40" fmla="*/ 488950 w 1488713"/>
                <a:gd name="connsiteY40" fmla="*/ 1466847 h 1682747"/>
                <a:gd name="connsiteX41" fmla="*/ 533399 w 1488713"/>
                <a:gd name="connsiteY41" fmla="*/ 1441447 h 1682747"/>
                <a:gd name="connsiteX42" fmla="*/ 565148 w 1488713"/>
                <a:gd name="connsiteY42" fmla="*/ 1377947 h 1682747"/>
                <a:gd name="connsiteX43" fmla="*/ 609597 w 1488713"/>
                <a:gd name="connsiteY43" fmla="*/ 1346197 h 1682747"/>
                <a:gd name="connsiteX44" fmla="*/ 666747 w 1488713"/>
                <a:gd name="connsiteY44" fmla="*/ 1339847 h 1682747"/>
                <a:gd name="connsiteX45" fmla="*/ 685797 w 1488713"/>
                <a:gd name="connsiteY45" fmla="*/ 1295397 h 1682747"/>
                <a:gd name="connsiteX46" fmla="*/ 761996 w 1488713"/>
                <a:gd name="connsiteY46" fmla="*/ 1320797 h 1682747"/>
                <a:gd name="connsiteX47" fmla="*/ 800095 w 1488713"/>
                <a:gd name="connsiteY47" fmla="*/ 1314447 h 1682747"/>
                <a:gd name="connsiteX48" fmla="*/ 812795 w 1488713"/>
                <a:gd name="connsiteY48" fmla="*/ 1263647 h 1682747"/>
                <a:gd name="connsiteX49" fmla="*/ 863595 w 1488713"/>
                <a:gd name="connsiteY49" fmla="*/ 1244597 h 1682747"/>
                <a:gd name="connsiteX50" fmla="*/ 888995 w 1488713"/>
                <a:gd name="connsiteY50" fmla="*/ 1282697 h 1682747"/>
                <a:gd name="connsiteX51" fmla="*/ 920744 w 1488713"/>
                <a:gd name="connsiteY51" fmla="*/ 1289047 h 1682747"/>
                <a:gd name="connsiteX52" fmla="*/ 971543 w 1488713"/>
                <a:gd name="connsiteY52" fmla="*/ 1276347 h 1682747"/>
                <a:gd name="connsiteX53" fmla="*/ 984243 w 1488713"/>
                <a:gd name="connsiteY53" fmla="*/ 1212847 h 1682747"/>
                <a:gd name="connsiteX54" fmla="*/ 1003293 w 1488713"/>
                <a:gd name="connsiteY54" fmla="*/ 1219197 h 1682747"/>
                <a:gd name="connsiteX55" fmla="*/ 1041393 w 1488713"/>
                <a:gd name="connsiteY55" fmla="*/ 1225547 h 1682747"/>
                <a:gd name="connsiteX56" fmla="*/ 1111243 w 1488713"/>
                <a:gd name="connsiteY56" fmla="*/ 1238247 h 1682747"/>
                <a:gd name="connsiteX57" fmla="*/ 1181093 w 1488713"/>
                <a:gd name="connsiteY57" fmla="*/ 1225547 h 1682747"/>
                <a:gd name="connsiteX58" fmla="*/ 1225543 w 1488713"/>
                <a:gd name="connsiteY58" fmla="*/ 1225547 h 1682747"/>
                <a:gd name="connsiteX59" fmla="*/ 1269992 w 1488713"/>
                <a:gd name="connsiteY59" fmla="*/ 1219197 h 1682747"/>
                <a:gd name="connsiteX60" fmla="*/ 1282692 w 1488713"/>
                <a:gd name="connsiteY60" fmla="*/ 1168397 h 1682747"/>
                <a:gd name="connsiteX61" fmla="*/ 1308092 w 1488713"/>
                <a:gd name="connsiteY61" fmla="*/ 1130297 h 1682747"/>
                <a:gd name="connsiteX62" fmla="*/ 1339842 w 1488713"/>
                <a:gd name="connsiteY62" fmla="*/ 1092197 h 1682747"/>
                <a:gd name="connsiteX63" fmla="*/ 1371592 w 1488713"/>
                <a:gd name="connsiteY63" fmla="*/ 1085847 h 1682747"/>
                <a:gd name="connsiteX64" fmla="*/ 1428741 w 1488713"/>
                <a:gd name="connsiteY64" fmla="*/ 1066797 h 1682747"/>
                <a:gd name="connsiteX65" fmla="*/ 1435091 w 1488713"/>
                <a:gd name="connsiteY65" fmla="*/ 1022347 h 1682747"/>
                <a:gd name="connsiteX66" fmla="*/ 1447791 w 1488713"/>
                <a:gd name="connsiteY66" fmla="*/ 971547 h 1682747"/>
                <a:gd name="connsiteX67" fmla="*/ 1441441 w 1488713"/>
                <a:gd name="connsiteY67" fmla="*/ 914397 h 1682747"/>
                <a:gd name="connsiteX68" fmla="*/ 1403341 w 1488713"/>
                <a:gd name="connsiteY68" fmla="*/ 927097 h 1682747"/>
                <a:gd name="connsiteX69" fmla="*/ 1365241 w 1488713"/>
                <a:gd name="connsiteY69" fmla="*/ 927097 h 1682747"/>
                <a:gd name="connsiteX70" fmla="*/ 1333491 w 1488713"/>
                <a:gd name="connsiteY70" fmla="*/ 882647 h 1682747"/>
                <a:gd name="connsiteX71" fmla="*/ 1339841 w 1488713"/>
                <a:gd name="connsiteY71" fmla="*/ 838197 h 1682747"/>
                <a:gd name="connsiteX72" fmla="*/ 1403341 w 1488713"/>
                <a:gd name="connsiteY72" fmla="*/ 774697 h 1682747"/>
                <a:gd name="connsiteX73" fmla="*/ 1454141 w 1488713"/>
                <a:gd name="connsiteY73" fmla="*/ 736597 h 1682747"/>
                <a:gd name="connsiteX74" fmla="*/ 1447791 w 1488713"/>
                <a:gd name="connsiteY74" fmla="*/ 698497 h 1682747"/>
                <a:gd name="connsiteX75" fmla="*/ 1485891 w 1488713"/>
                <a:gd name="connsiteY75" fmla="*/ 628647 h 1682747"/>
                <a:gd name="connsiteX76" fmla="*/ 1485891 w 1488713"/>
                <a:gd name="connsiteY76" fmla="*/ 590547 h 1682747"/>
                <a:gd name="connsiteX77" fmla="*/ 1460491 w 1488713"/>
                <a:gd name="connsiteY77" fmla="*/ 507997 h 1682747"/>
                <a:gd name="connsiteX78" fmla="*/ 1454141 w 1488713"/>
                <a:gd name="connsiteY78" fmla="*/ 438147 h 1682747"/>
                <a:gd name="connsiteX79" fmla="*/ 1466841 w 1488713"/>
                <a:gd name="connsiteY79" fmla="*/ 380997 h 1682747"/>
                <a:gd name="connsiteX80" fmla="*/ 1454141 w 1488713"/>
                <a:gd name="connsiteY80" fmla="*/ 336547 h 1682747"/>
                <a:gd name="connsiteX81" fmla="*/ 1485891 w 1488713"/>
                <a:gd name="connsiteY81" fmla="*/ 285747 h 1682747"/>
                <a:gd name="connsiteX82" fmla="*/ 1466841 w 1488713"/>
                <a:gd name="connsiteY82" fmla="*/ 241297 h 1682747"/>
                <a:gd name="connsiteX83" fmla="*/ 1422391 w 1488713"/>
                <a:gd name="connsiteY83" fmla="*/ 228598 h 1682747"/>
                <a:gd name="connsiteX84" fmla="*/ 1422391 w 1488713"/>
                <a:gd name="connsiteY84" fmla="*/ 184149 h 1682747"/>
                <a:gd name="connsiteX85" fmla="*/ 1428741 w 1488713"/>
                <a:gd name="connsiteY85" fmla="*/ 158749 h 1682747"/>
                <a:gd name="connsiteX86" fmla="*/ 1416041 w 1488713"/>
                <a:gd name="connsiteY86" fmla="*/ 114300 h 1682747"/>
                <a:gd name="connsiteX87" fmla="*/ 1422391 w 1488713"/>
                <a:gd name="connsiteY87" fmla="*/ 57150 h 1682747"/>
                <a:gd name="connsiteX88" fmla="*/ 1422391 w 1488713"/>
                <a:gd name="connsiteY88" fmla="*/ 0 h 1682747"/>
                <a:gd name="connsiteX0" fmla="*/ 387350 w 1488713"/>
                <a:gd name="connsiteY0" fmla="*/ 554264 h 1684564"/>
                <a:gd name="connsiteX1" fmla="*/ 336550 w 1488713"/>
                <a:gd name="connsiteY1" fmla="*/ 611414 h 1684564"/>
                <a:gd name="connsiteX2" fmla="*/ 330200 w 1488713"/>
                <a:gd name="connsiteY2" fmla="*/ 649514 h 1684564"/>
                <a:gd name="connsiteX3" fmla="*/ 304800 w 1488713"/>
                <a:gd name="connsiteY3" fmla="*/ 668564 h 1684564"/>
                <a:gd name="connsiteX4" fmla="*/ 273050 w 1488713"/>
                <a:gd name="connsiteY4" fmla="*/ 719364 h 1684564"/>
                <a:gd name="connsiteX5" fmla="*/ 241300 w 1488713"/>
                <a:gd name="connsiteY5" fmla="*/ 776514 h 1684564"/>
                <a:gd name="connsiteX6" fmla="*/ 241300 w 1488713"/>
                <a:gd name="connsiteY6" fmla="*/ 808264 h 1684564"/>
                <a:gd name="connsiteX7" fmla="*/ 241300 w 1488713"/>
                <a:gd name="connsiteY7" fmla="*/ 833664 h 1684564"/>
                <a:gd name="connsiteX8" fmla="*/ 260350 w 1488713"/>
                <a:gd name="connsiteY8" fmla="*/ 846364 h 1684564"/>
                <a:gd name="connsiteX9" fmla="*/ 279400 w 1488713"/>
                <a:gd name="connsiteY9" fmla="*/ 846364 h 1684564"/>
                <a:gd name="connsiteX10" fmla="*/ 285750 w 1488713"/>
                <a:gd name="connsiteY10" fmla="*/ 909864 h 1684564"/>
                <a:gd name="connsiteX11" fmla="*/ 285750 w 1488713"/>
                <a:gd name="connsiteY11" fmla="*/ 941614 h 1684564"/>
                <a:gd name="connsiteX12" fmla="*/ 285750 w 1488713"/>
                <a:gd name="connsiteY12" fmla="*/ 986064 h 1684564"/>
                <a:gd name="connsiteX13" fmla="*/ 266700 w 1488713"/>
                <a:gd name="connsiteY13" fmla="*/ 1068614 h 1684564"/>
                <a:gd name="connsiteX14" fmla="*/ 247650 w 1488713"/>
                <a:gd name="connsiteY14" fmla="*/ 1144814 h 1684564"/>
                <a:gd name="connsiteX15" fmla="*/ 234950 w 1488713"/>
                <a:gd name="connsiteY15" fmla="*/ 1214664 h 1684564"/>
                <a:gd name="connsiteX16" fmla="*/ 222250 w 1488713"/>
                <a:gd name="connsiteY16" fmla="*/ 1246414 h 1684564"/>
                <a:gd name="connsiteX17" fmla="*/ 158750 w 1488713"/>
                <a:gd name="connsiteY17" fmla="*/ 1271814 h 1684564"/>
                <a:gd name="connsiteX18" fmla="*/ 120650 w 1488713"/>
                <a:gd name="connsiteY18" fmla="*/ 1290864 h 1684564"/>
                <a:gd name="connsiteX19" fmla="*/ 101600 w 1488713"/>
                <a:gd name="connsiteY19" fmla="*/ 1341664 h 1684564"/>
                <a:gd name="connsiteX20" fmla="*/ 57150 w 1488713"/>
                <a:gd name="connsiteY20" fmla="*/ 1335314 h 1684564"/>
                <a:gd name="connsiteX21" fmla="*/ 38100 w 1488713"/>
                <a:gd name="connsiteY21" fmla="*/ 1373414 h 1684564"/>
                <a:gd name="connsiteX22" fmla="*/ 0 w 1488713"/>
                <a:gd name="connsiteY22" fmla="*/ 1436914 h 1684564"/>
                <a:gd name="connsiteX23" fmla="*/ 19050 w 1488713"/>
                <a:gd name="connsiteY23" fmla="*/ 1481364 h 1684564"/>
                <a:gd name="connsiteX24" fmla="*/ 25400 w 1488713"/>
                <a:gd name="connsiteY24" fmla="*/ 1506764 h 1684564"/>
                <a:gd name="connsiteX25" fmla="*/ 63500 w 1488713"/>
                <a:gd name="connsiteY25" fmla="*/ 1532164 h 1684564"/>
                <a:gd name="connsiteX26" fmla="*/ 95250 w 1488713"/>
                <a:gd name="connsiteY26" fmla="*/ 1532164 h 1684564"/>
                <a:gd name="connsiteX27" fmla="*/ 114300 w 1488713"/>
                <a:gd name="connsiteY27" fmla="*/ 1570264 h 1684564"/>
                <a:gd name="connsiteX28" fmla="*/ 120650 w 1488713"/>
                <a:gd name="connsiteY28" fmla="*/ 1589314 h 1684564"/>
                <a:gd name="connsiteX29" fmla="*/ 107950 w 1488713"/>
                <a:gd name="connsiteY29" fmla="*/ 1627414 h 1684564"/>
                <a:gd name="connsiteX30" fmla="*/ 107950 w 1488713"/>
                <a:gd name="connsiteY30" fmla="*/ 1640114 h 1684564"/>
                <a:gd name="connsiteX31" fmla="*/ 146050 w 1488713"/>
                <a:gd name="connsiteY31" fmla="*/ 1684564 h 1684564"/>
                <a:gd name="connsiteX32" fmla="*/ 158750 w 1488713"/>
                <a:gd name="connsiteY32" fmla="*/ 1684564 h 1684564"/>
                <a:gd name="connsiteX33" fmla="*/ 196850 w 1488713"/>
                <a:gd name="connsiteY33" fmla="*/ 1640114 h 1684564"/>
                <a:gd name="connsiteX34" fmla="*/ 228600 w 1488713"/>
                <a:gd name="connsiteY34" fmla="*/ 1614714 h 1684564"/>
                <a:gd name="connsiteX35" fmla="*/ 260350 w 1488713"/>
                <a:gd name="connsiteY35" fmla="*/ 1595664 h 1684564"/>
                <a:gd name="connsiteX36" fmla="*/ 285750 w 1488713"/>
                <a:gd name="connsiteY36" fmla="*/ 1582964 h 1684564"/>
                <a:gd name="connsiteX37" fmla="*/ 285750 w 1488713"/>
                <a:gd name="connsiteY37" fmla="*/ 1551214 h 1684564"/>
                <a:gd name="connsiteX38" fmla="*/ 349250 w 1488713"/>
                <a:gd name="connsiteY38" fmla="*/ 1538514 h 1684564"/>
                <a:gd name="connsiteX39" fmla="*/ 393700 w 1488713"/>
                <a:gd name="connsiteY39" fmla="*/ 1481364 h 1684564"/>
                <a:gd name="connsiteX40" fmla="*/ 488950 w 1488713"/>
                <a:gd name="connsiteY40" fmla="*/ 1468664 h 1684564"/>
                <a:gd name="connsiteX41" fmla="*/ 533399 w 1488713"/>
                <a:gd name="connsiteY41" fmla="*/ 1443264 h 1684564"/>
                <a:gd name="connsiteX42" fmla="*/ 565148 w 1488713"/>
                <a:gd name="connsiteY42" fmla="*/ 1379764 h 1684564"/>
                <a:gd name="connsiteX43" fmla="*/ 609597 w 1488713"/>
                <a:gd name="connsiteY43" fmla="*/ 1348014 h 1684564"/>
                <a:gd name="connsiteX44" fmla="*/ 666747 w 1488713"/>
                <a:gd name="connsiteY44" fmla="*/ 1341664 h 1684564"/>
                <a:gd name="connsiteX45" fmla="*/ 685797 w 1488713"/>
                <a:gd name="connsiteY45" fmla="*/ 1297214 h 1684564"/>
                <a:gd name="connsiteX46" fmla="*/ 761996 w 1488713"/>
                <a:gd name="connsiteY46" fmla="*/ 1322614 h 1684564"/>
                <a:gd name="connsiteX47" fmla="*/ 800095 w 1488713"/>
                <a:gd name="connsiteY47" fmla="*/ 1316264 h 1684564"/>
                <a:gd name="connsiteX48" fmla="*/ 812795 w 1488713"/>
                <a:gd name="connsiteY48" fmla="*/ 1265464 h 1684564"/>
                <a:gd name="connsiteX49" fmla="*/ 863595 w 1488713"/>
                <a:gd name="connsiteY49" fmla="*/ 1246414 h 1684564"/>
                <a:gd name="connsiteX50" fmla="*/ 888995 w 1488713"/>
                <a:gd name="connsiteY50" fmla="*/ 1284514 h 1684564"/>
                <a:gd name="connsiteX51" fmla="*/ 920744 w 1488713"/>
                <a:gd name="connsiteY51" fmla="*/ 1290864 h 1684564"/>
                <a:gd name="connsiteX52" fmla="*/ 971543 w 1488713"/>
                <a:gd name="connsiteY52" fmla="*/ 1278164 h 1684564"/>
                <a:gd name="connsiteX53" fmla="*/ 984243 w 1488713"/>
                <a:gd name="connsiteY53" fmla="*/ 1214664 h 1684564"/>
                <a:gd name="connsiteX54" fmla="*/ 1003293 w 1488713"/>
                <a:gd name="connsiteY54" fmla="*/ 1221014 h 1684564"/>
                <a:gd name="connsiteX55" fmla="*/ 1041393 w 1488713"/>
                <a:gd name="connsiteY55" fmla="*/ 1227364 h 1684564"/>
                <a:gd name="connsiteX56" fmla="*/ 1111243 w 1488713"/>
                <a:gd name="connsiteY56" fmla="*/ 1240064 h 1684564"/>
                <a:gd name="connsiteX57" fmla="*/ 1181093 w 1488713"/>
                <a:gd name="connsiteY57" fmla="*/ 1227364 h 1684564"/>
                <a:gd name="connsiteX58" fmla="*/ 1225543 w 1488713"/>
                <a:gd name="connsiteY58" fmla="*/ 1227364 h 1684564"/>
                <a:gd name="connsiteX59" fmla="*/ 1269992 w 1488713"/>
                <a:gd name="connsiteY59" fmla="*/ 1221014 h 1684564"/>
                <a:gd name="connsiteX60" fmla="*/ 1282692 w 1488713"/>
                <a:gd name="connsiteY60" fmla="*/ 1170214 h 1684564"/>
                <a:gd name="connsiteX61" fmla="*/ 1308092 w 1488713"/>
                <a:gd name="connsiteY61" fmla="*/ 1132114 h 1684564"/>
                <a:gd name="connsiteX62" fmla="*/ 1339842 w 1488713"/>
                <a:gd name="connsiteY62" fmla="*/ 1094014 h 1684564"/>
                <a:gd name="connsiteX63" fmla="*/ 1371592 w 1488713"/>
                <a:gd name="connsiteY63" fmla="*/ 1087664 h 1684564"/>
                <a:gd name="connsiteX64" fmla="*/ 1428741 w 1488713"/>
                <a:gd name="connsiteY64" fmla="*/ 1068614 h 1684564"/>
                <a:gd name="connsiteX65" fmla="*/ 1435091 w 1488713"/>
                <a:gd name="connsiteY65" fmla="*/ 1024164 h 1684564"/>
                <a:gd name="connsiteX66" fmla="*/ 1447791 w 1488713"/>
                <a:gd name="connsiteY66" fmla="*/ 973364 h 1684564"/>
                <a:gd name="connsiteX67" fmla="*/ 1441441 w 1488713"/>
                <a:gd name="connsiteY67" fmla="*/ 916214 h 1684564"/>
                <a:gd name="connsiteX68" fmla="*/ 1403341 w 1488713"/>
                <a:gd name="connsiteY68" fmla="*/ 928914 h 1684564"/>
                <a:gd name="connsiteX69" fmla="*/ 1365241 w 1488713"/>
                <a:gd name="connsiteY69" fmla="*/ 928914 h 1684564"/>
                <a:gd name="connsiteX70" fmla="*/ 1333491 w 1488713"/>
                <a:gd name="connsiteY70" fmla="*/ 884464 h 1684564"/>
                <a:gd name="connsiteX71" fmla="*/ 1339841 w 1488713"/>
                <a:gd name="connsiteY71" fmla="*/ 840014 h 1684564"/>
                <a:gd name="connsiteX72" fmla="*/ 1403341 w 1488713"/>
                <a:gd name="connsiteY72" fmla="*/ 776514 h 1684564"/>
                <a:gd name="connsiteX73" fmla="*/ 1454141 w 1488713"/>
                <a:gd name="connsiteY73" fmla="*/ 738414 h 1684564"/>
                <a:gd name="connsiteX74" fmla="*/ 1447791 w 1488713"/>
                <a:gd name="connsiteY74" fmla="*/ 700314 h 1684564"/>
                <a:gd name="connsiteX75" fmla="*/ 1485891 w 1488713"/>
                <a:gd name="connsiteY75" fmla="*/ 630464 h 1684564"/>
                <a:gd name="connsiteX76" fmla="*/ 1485891 w 1488713"/>
                <a:gd name="connsiteY76" fmla="*/ 592364 h 1684564"/>
                <a:gd name="connsiteX77" fmla="*/ 1460491 w 1488713"/>
                <a:gd name="connsiteY77" fmla="*/ 509814 h 1684564"/>
                <a:gd name="connsiteX78" fmla="*/ 1454141 w 1488713"/>
                <a:gd name="connsiteY78" fmla="*/ 439964 h 1684564"/>
                <a:gd name="connsiteX79" fmla="*/ 1466841 w 1488713"/>
                <a:gd name="connsiteY79" fmla="*/ 382814 h 1684564"/>
                <a:gd name="connsiteX80" fmla="*/ 1454141 w 1488713"/>
                <a:gd name="connsiteY80" fmla="*/ 338364 h 1684564"/>
                <a:gd name="connsiteX81" fmla="*/ 1485891 w 1488713"/>
                <a:gd name="connsiteY81" fmla="*/ 287564 h 1684564"/>
                <a:gd name="connsiteX82" fmla="*/ 1466841 w 1488713"/>
                <a:gd name="connsiteY82" fmla="*/ 243114 h 1684564"/>
                <a:gd name="connsiteX83" fmla="*/ 1422391 w 1488713"/>
                <a:gd name="connsiteY83" fmla="*/ 230415 h 1684564"/>
                <a:gd name="connsiteX84" fmla="*/ 1422391 w 1488713"/>
                <a:gd name="connsiteY84" fmla="*/ 185966 h 1684564"/>
                <a:gd name="connsiteX85" fmla="*/ 1428741 w 1488713"/>
                <a:gd name="connsiteY85" fmla="*/ 160566 h 1684564"/>
                <a:gd name="connsiteX86" fmla="*/ 1416041 w 1488713"/>
                <a:gd name="connsiteY86" fmla="*/ 116117 h 1684564"/>
                <a:gd name="connsiteX87" fmla="*/ 1422391 w 1488713"/>
                <a:gd name="connsiteY87" fmla="*/ 58967 h 1684564"/>
                <a:gd name="connsiteX88" fmla="*/ 1422391 w 1488713"/>
                <a:gd name="connsiteY88" fmla="*/ 1817 h 1684564"/>
                <a:gd name="connsiteX89" fmla="*/ 1428741 w 1488713"/>
                <a:gd name="connsiteY89" fmla="*/ 14518 h 1684564"/>
                <a:gd name="connsiteX0" fmla="*/ 387350 w 1488713"/>
                <a:gd name="connsiteY0" fmla="*/ 609692 h 1739992"/>
                <a:gd name="connsiteX1" fmla="*/ 336550 w 1488713"/>
                <a:gd name="connsiteY1" fmla="*/ 666842 h 1739992"/>
                <a:gd name="connsiteX2" fmla="*/ 330200 w 1488713"/>
                <a:gd name="connsiteY2" fmla="*/ 704942 h 1739992"/>
                <a:gd name="connsiteX3" fmla="*/ 304800 w 1488713"/>
                <a:gd name="connsiteY3" fmla="*/ 723992 h 1739992"/>
                <a:gd name="connsiteX4" fmla="*/ 273050 w 1488713"/>
                <a:gd name="connsiteY4" fmla="*/ 774792 h 1739992"/>
                <a:gd name="connsiteX5" fmla="*/ 241300 w 1488713"/>
                <a:gd name="connsiteY5" fmla="*/ 831942 h 1739992"/>
                <a:gd name="connsiteX6" fmla="*/ 241300 w 1488713"/>
                <a:gd name="connsiteY6" fmla="*/ 863692 h 1739992"/>
                <a:gd name="connsiteX7" fmla="*/ 241300 w 1488713"/>
                <a:gd name="connsiteY7" fmla="*/ 889092 h 1739992"/>
                <a:gd name="connsiteX8" fmla="*/ 260350 w 1488713"/>
                <a:gd name="connsiteY8" fmla="*/ 901792 h 1739992"/>
                <a:gd name="connsiteX9" fmla="*/ 279400 w 1488713"/>
                <a:gd name="connsiteY9" fmla="*/ 901792 h 1739992"/>
                <a:gd name="connsiteX10" fmla="*/ 285750 w 1488713"/>
                <a:gd name="connsiteY10" fmla="*/ 965292 h 1739992"/>
                <a:gd name="connsiteX11" fmla="*/ 285750 w 1488713"/>
                <a:gd name="connsiteY11" fmla="*/ 997042 h 1739992"/>
                <a:gd name="connsiteX12" fmla="*/ 285750 w 1488713"/>
                <a:gd name="connsiteY12" fmla="*/ 1041492 h 1739992"/>
                <a:gd name="connsiteX13" fmla="*/ 266700 w 1488713"/>
                <a:gd name="connsiteY13" fmla="*/ 1124042 h 1739992"/>
                <a:gd name="connsiteX14" fmla="*/ 247650 w 1488713"/>
                <a:gd name="connsiteY14" fmla="*/ 1200242 h 1739992"/>
                <a:gd name="connsiteX15" fmla="*/ 234950 w 1488713"/>
                <a:gd name="connsiteY15" fmla="*/ 1270092 h 1739992"/>
                <a:gd name="connsiteX16" fmla="*/ 222250 w 1488713"/>
                <a:gd name="connsiteY16" fmla="*/ 1301842 h 1739992"/>
                <a:gd name="connsiteX17" fmla="*/ 158750 w 1488713"/>
                <a:gd name="connsiteY17" fmla="*/ 1327242 h 1739992"/>
                <a:gd name="connsiteX18" fmla="*/ 120650 w 1488713"/>
                <a:gd name="connsiteY18" fmla="*/ 1346292 h 1739992"/>
                <a:gd name="connsiteX19" fmla="*/ 101600 w 1488713"/>
                <a:gd name="connsiteY19" fmla="*/ 1397092 h 1739992"/>
                <a:gd name="connsiteX20" fmla="*/ 57150 w 1488713"/>
                <a:gd name="connsiteY20" fmla="*/ 1390742 h 1739992"/>
                <a:gd name="connsiteX21" fmla="*/ 38100 w 1488713"/>
                <a:gd name="connsiteY21" fmla="*/ 1428842 h 1739992"/>
                <a:gd name="connsiteX22" fmla="*/ 0 w 1488713"/>
                <a:gd name="connsiteY22" fmla="*/ 1492342 h 1739992"/>
                <a:gd name="connsiteX23" fmla="*/ 19050 w 1488713"/>
                <a:gd name="connsiteY23" fmla="*/ 1536792 h 1739992"/>
                <a:gd name="connsiteX24" fmla="*/ 25400 w 1488713"/>
                <a:gd name="connsiteY24" fmla="*/ 1562192 h 1739992"/>
                <a:gd name="connsiteX25" fmla="*/ 63500 w 1488713"/>
                <a:gd name="connsiteY25" fmla="*/ 1587592 h 1739992"/>
                <a:gd name="connsiteX26" fmla="*/ 95250 w 1488713"/>
                <a:gd name="connsiteY26" fmla="*/ 1587592 h 1739992"/>
                <a:gd name="connsiteX27" fmla="*/ 114300 w 1488713"/>
                <a:gd name="connsiteY27" fmla="*/ 1625692 h 1739992"/>
                <a:gd name="connsiteX28" fmla="*/ 120650 w 1488713"/>
                <a:gd name="connsiteY28" fmla="*/ 1644742 h 1739992"/>
                <a:gd name="connsiteX29" fmla="*/ 107950 w 1488713"/>
                <a:gd name="connsiteY29" fmla="*/ 1682842 h 1739992"/>
                <a:gd name="connsiteX30" fmla="*/ 107950 w 1488713"/>
                <a:gd name="connsiteY30" fmla="*/ 1695542 h 1739992"/>
                <a:gd name="connsiteX31" fmla="*/ 146050 w 1488713"/>
                <a:gd name="connsiteY31" fmla="*/ 1739992 h 1739992"/>
                <a:gd name="connsiteX32" fmla="*/ 158750 w 1488713"/>
                <a:gd name="connsiteY32" fmla="*/ 1739992 h 1739992"/>
                <a:gd name="connsiteX33" fmla="*/ 196850 w 1488713"/>
                <a:gd name="connsiteY33" fmla="*/ 1695542 h 1739992"/>
                <a:gd name="connsiteX34" fmla="*/ 228600 w 1488713"/>
                <a:gd name="connsiteY34" fmla="*/ 1670142 h 1739992"/>
                <a:gd name="connsiteX35" fmla="*/ 260350 w 1488713"/>
                <a:gd name="connsiteY35" fmla="*/ 1651092 h 1739992"/>
                <a:gd name="connsiteX36" fmla="*/ 285750 w 1488713"/>
                <a:gd name="connsiteY36" fmla="*/ 1638392 h 1739992"/>
                <a:gd name="connsiteX37" fmla="*/ 285750 w 1488713"/>
                <a:gd name="connsiteY37" fmla="*/ 1606642 h 1739992"/>
                <a:gd name="connsiteX38" fmla="*/ 349250 w 1488713"/>
                <a:gd name="connsiteY38" fmla="*/ 1593942 h 1739992"/>
                <a:gd name="connsiteX39" fmla="*/ 393700 w 1488713"/>
                <a:gd name="connsiteY39" fmla="*/ 1536792 h 1739992"/>
                <a:gd name="connsiteX40" fmla="*/ 488950 w 1488713"/>
                <a:gd name="connsiteY40" fmla="*/ 1524092 h 1739992"/>
                <a:gd name="connsiteX41" fmla="*/ 533399 w 1488713"/>
                <a:gd name="connsiteY41" fmla="*/ 1498692 h 1739992"/>
                <a:gd name="connsiteX42" fmla="*/ 565148 w 1488713"/>
                <a:gd name="connsiteY42" fmla="*/ 1435192 h 1739992"/>
                <a:gd name="connsiteX43" fmla="*/ 609597 w 1488713"/>
                <a:gd name="connsiteY43" fmla="*/ 1403442 h 1739992"/>
                <a:gd name="connsiteX44" fmla="*/ 666747 w 1488713"/>
                <a:gd name="connsiteY44" fmla="*/ 1397092 h 1739992"/>
                <a:gd name="connsiteX45" fmla="*/ 685797 w 1488713"/>
                <a:gd name="connsiteY45" fmla="*/ 1352642 h 1739992"/>
                <a:gd name="connsiteX46" fmla="*/ 761996 w 1488713"/>
                <a:gd name="connsiteY46" fmla="*/ 1378042 h 1739992"/>
                <a:gd name="connsiteX47" fmla="*/ 800095 w 1488713"/>
                <a:gd name="connsiteY47" fmla="*/ 1371692 h 1739992"/>
                <a:gd name="connsiteX48" fmla="*/ 812795 w 1488713"/>
                <a:gd name="connsiteY48" fmla="*/ 1320892 h 1739992"/>
                <a:gd name="connsiteX49" fmla="*/ 863595 w 1488713"/>
                <a:gd name="connsiteY49" fmla="*/ 1301842 h 1739992"/>
                <a:gd name="connsiteX50" fmla="*/ 888995 w 1488713"/>
                <a:gd name="connsiteY50" fmla="*/ 1339942 h 1739992"/>
                <a:gd name="connsiteX51" fmla="*/ 920744 w 1488713"/>
                <a:gd name="connsiteY51" fmla="*/ 1346292 h 1739992"/>
                <a:gd name="connsiteX52" fmla="*/ 971543 w 1488713"/>
                <a:gd name="connsiteY52" fmla="*/ 1333592 h 1739992"/>
                <a:gd name="connsiteX53" fmla="*/ 984243 w 1488713"/>
                <a:gd name="connsiteY53" fmla="*/ 1270092 h 1739992"/>
                <a:gd name="connsiteX54" fmla="*/ 1003293 w 1488713"/>
                <a:gd name="connsiteY54" fmla="*/ 1276442 h 1739992"/>
                <a:gd name="connsiteX55" fmla="*/ 1041393 w 1488713"/>
                <a:gd name="connsiteY55" fmla="*/ 1282792 h 1739992"/>
                <a:gd name="connsiteX56" fmla="*/ 1111243 w 1488713"/>
                <a:gd name="connsiteY56" fmla="*/ 1295492 h 1739992"/>
                <a:gd name="connsiteX57" fmla="*/ 1181093 w 1488713"/>
                <a:gd name="connsiteY57" fmla="*/ 1282792 h 1739992"/>
                <a:gd name="connsiteX58" fmla="*/ 1225543 w 1488713"/>
                <a:gd name="connsiteY58" fmla="*/ 1282792 h 1739992"/>
                <a:gd name="connsiteX59" fmla="*/ 1269992 w 1488713"/>
                <a:gd name="connsiteY59" fmla="*/ 1276442 h 1739992"/>
                <a:gd name="connsiteX60" fmla="*/ 1282692 w 1488713"/>
                <a:gd name="connsiteY60" fmla="*/ 1225642 h 1739992"/>
                <a:gd name="connsiteX61" fmla="*/ 1308092 w 1488713"/>
                <a:gd name="connsiteY61" fmla="*/ 1187542 h 1739992"/>
                <a:gd name="connsiteX62" fmla="*/ 1339842 w 1488713"/>
                <a:gd name="connsiteY62" fmla="*/ 1149442 h 1739992"/>
                <a:gd name="connsiteX63" fmla="*/ 1371592 w 1488713"/>
                <a:gd name="connsiteY63" fmla="*/ 1143092 h 1739992"/>
                <a:gd name="connsiteX64" fmla="*/ 1428741 w 1488713"/>
                <a:gd name="connsiteY64" fmla="*/ 1124042 h 1739992"/>
                <a:gd name="connsiteX65" fmla="*/ 1435091 w 1488713"/>
                <a:gd name="connsiteY65" fmla="*/ 1079592 h 1739992"/>
                <a:gd name="connsiteX66" fmla="*/ 1447791 w 1488713"/>
                <a:gd name="connsiteY66" fmla="*/ 1028792 h 1739992"/>
                <a:gd name="connsiteX67" fmla="*/ 1441441 w 1488713"/>
                <a:gd name="connsiteY67" fmla="*/ 971642 h 1739992"/>
                <a:gd name="connsiteX68" fmla="*/ 1403341 w 1488713"/>
                <a:gd name="connsiteY68" fmla="*/ 984342 h 1739992"/>
                <a:gd name="connsiteX69" fmla="*/ 1365241 w 1488713"/>
                <a:gd name="connsiteY69" fmla="*/ 984342 h 1739992"/>
                <a:gd name="connsiteX70" fmla="*/ 1333491 w 1488713"/>
                <a:gd name="connsiteY70" fmla="*/ 939892 h 1739992"/>
                <a:gd name="connsiteX71" fmla="*/ 1339841 w 1488713"/>
                <a:gd name="connsiteY71" fmla="*/ 895442 h 1739992"/>
                <a:gd name="connsiteX72" fmla="*/ 1403341 w 1488713"/>
                <a:gd name="connsiteY72" fmla="*/ 831942 h 1739992"/>
                <a:gd name="connsiteX73" fmla="*/ 1454141 w 1488713"/>
                <a:gd name="connsiteY73" fmla="*/ 793842 h 1739992"/>
                <a:gd name="connsiteX74" fmla="*/ 1447791 w 1488713"/>
                <a:gd name="connsiteY74" fmla="*/ 755742 h 1739992"/>
                <a:gd name="connsiteX75" fmla="*/ 1485891 w 1488713"/>
                <a:gd name="connsiteY75" fmla="*/ 685892 h 1739992"/>
                <a:gd name="connsiteX76" fmla="*/ 1485891 w 1488713"/>
                <a:gd name="connsiteY76" fmla="*/ 647792 h 1739992"/>
                <a:gd name="connsiteX77" fmla="*/ 1460491 w 1488713"/>
                <a:gd name="connsiteY77" fmla="*/ 565242 h 1739992"/>
                <a:gd name="connsiteX78" fmla="*/ 1454141 w 1488713"/>
                <a:gd name="connsiteY78" fmla="*/ 495392 h 1739992"/>
                <a:gd name="connsiteX79" fmla="*/ 1466841 w 1488713"/>
                <a:gd name="connsiteY79" fmla="*/ 438242 h 1739992"/>
                <a:gd name="connsiteX80" fmla="*/ 1454141 w 1488713"/>
                <a:gd name="connsiteY80" fmla="*/ 393792 h 1739992"/>
                <a:gd name="connsiteX81" fmla="*/ 1485891 w 1488713"/>
                <a:gd name="connsiteY81" fmla="*/ 342992 h 1739992"/>
                <a:gd name="connsiteX82" fmla="*/ 1466841 w 1488713"/>
                <a:gd name="connsiteY82" fmla="*/ 298542 h 1739992"/>
                <a:gd name="connsiteX83" fmla="*/ 1422391 w 1488713"/>
                <a:gd name="connsiteY83" fmla="*/ 285843 h 1739992"/>
                <a:gd name="connsiteX84" fmla="*/ 1422391 w 1488713"/>
                <a:gd name="connsiteY84" fmla="*/ 241394 h 1739992"/>
                <a:gd name="connsiteX85" fmla="*/ 1428741 w 1488713"/>
                <a:gd name="connsiteY85" fmla="*/ 215994 h 1739992"/>
                <a:gd name="connsiteX86" fmla="*/ 1416041 w 1488713"/>
                <a:gd name="connsiteY86" fmla="*/ 171545 h 1739992"/>
                <a:gd name="connsiteX87" fmla="*/ 1422391 w 1488713"/>
                <a:gd name="connsiteY87" fmla="*/ 114395 h 1739992"/>
                <a:gd name="connsiteX88" fmla="*/ 1422391 w 1488713"/>
                <a:gd name="connsiteY88" fmla="*/ 57245 h 1739992"/>
                <a:gd name="connsiteX89" fmla="*/ 1396991 w 1488713"/>
                <a:gd name="connsiteY89" fmla="*/ 96 h 1739992"/>
                <a:gd name="connsiteX0" fmla="*/ 387350 w 1488713"/>
                <a:gd name="connsiteY0" fmla="*/ 622296 h 1752596"/>
                <a:gd name="connsiteX1" fmla="*/ 336550 w 1488713"/>
                <a:gd name="connsiteY1" fmla="*/ 679446 h 1752596"/>
                <a:gd name="connsiteX2" fmla="*/ 330200 w 1488713"/>
                <a:gd name="connsiteY2" fmla="*/ 717546 h 1752596"/>
                <a:gd name="connsiteX3" fmla="*/ 304800 w 1488713"/>
                <a:gd name="connsiteY3" fmla="*/ 736596 h 1752596"/>
                <a:gd name="connsiteX4" fmla="*/ 273050 w 1488713"/>
                <a:gd name="connsiteY4" fmla="*/ 787396 h 1752596"/>
                <a:gd name="connsiteX5" fmla="*/ 241300 w 1488713"/>
                <a:gd name="connsiteY5" fmla="*/ 844546 h 1752596"/>
                <a:gd name="connsiteX6" fmla="*/ 241300 w 1488713"/>
                <a:gd name="connsiteY6" fmla="*/ 876296 h 1752596"/>
                <a:gd name="connsiteX7" fmla="*/ 241300 w 1488713"/>
                <a:gd name="connsiteY7" fmla="*/ 901696 h 1752596"/>
                <a:gd name="connsiteX8" fmla="*/ 260350 w 1488713"/>
                <a:gd name="connsiteY8" fmla="*/ 914396 h 1752596"/>
                <a:gd name="connsiteX9" fmla="*/ 279400 w 1488713"/>
                <a:gd name="connsiteY9" fmla="*/ 914396 h 1752596"/>
                <a:gd name="connsiteX10" fmla="*/ 285750 w 1488713"/>
                <a:gd name="connsiteY10" fmla="*/ 977896 h 1752596"/>
                <a:gd name="connsiteX11" fmla="*/ 285750 w 1488713"/>
                <a:gd name="connsiteY11" fmla="*/ 1009646 h 1752596"/>
                <a:gd name="connsiteX12" fmla="*/ 285750 w 1488713"/>
                <a:gd name="connsiteY12" fmla="*/ 1054096 h 1752596"/>
                <a:gd name="connsiteX13" fmla="*/ 266700 w 1488713"/>
                <a:gd name="connsiteY13" fmla="*/ 1136646 h 1752596"/>
                <a:gd name="connsiteX14" fmla="*/ 247650 w 1488713"/>
                <a:gd name="connsiteY14" fmla="*/ 1212846 h 1752596"/>
                <a:gd name="connsiteX15" fmla="*/ 234950 w 1488713"/>
                <a:gd name="connsiteY15" fmla="*/ 1282696 h 1752596"/>
                <a:gd name="connsiteX16" fmla="*/ 222250 w 1488713"/>
                <a:gd name="connsiteY16" fmla="*/ 1314446 h 1752596"/>
                <a:gd name="connsiteX17" fmla="*/ 158750 w 1488713"/>
                <a:gd name="connsiteY17" fmla="*/ 1339846 h 1752596"/>
                <a:gd name="connsiteX18" fmla="*/ 120650 w 1488713"/>
                <a:gd name="connsiteY18" fmla="*/ 1358896 h 1752596"/>
                <a:gd name="connsiteX19" fmla="*/ 101600 w 1488713"/>
                <a:gd name="connsiteY19" fmla="*/ 1409696 h 1752596"/>
                <a:gd name="connsiteX20" fmla="*/ 57150 w 1488713"/>
                <a:gd name="connsiteY20" fmla="*/ 1403346 h 1752596"/>
                <a:gd name="connsiteX21" fmla="*/ 38100 w 1488713"/>
                <a:gd name="connsiteY21" fmla="*/ 1441446 h 1752596"/>
                <a:gd name="connsiteX22" fmla="*/ 0 w 1488713"/>
                <a:gd name="connsiteY22" fmla="*/ 1504946 h 1752596"/>
                <a:gd name="connsiteX23" fmla="*/ 19050 w 1488713"/>
                <a:gd name="connsiteY23" fmla="*/ 1549396 h 1752596"/>
                <a:gd name="connsiteX24" fmla="*/ 25400 w 1488713"/>
                <a:gd name="connsiteY24" fmla="*/ 1574796 h 1752596"/>
                <a:gd name="connsiteX25" fmla="*/ 63500 w 1488713"/>
                <a:gd name="connsiteY25" fmla="*/ 1600196 h 1752596"/>
                <a:gd name="connsiteX26" fmla="*/ 95250 w 1488713"/>
                <a:gd name="connsiteY26" fmla="*/ 1600196 h 1752596"/>
                <a:gd name="connsiteX27" fmla="*/ 114300 w 1488713"/>
                <a:gd name="connsiteY27" fmla="*/ 1638296 h 1752596"/>
                <a:gd name="connsiteX28" fmla="*/ 120650 w 1488713"/>
                <a:gd name="connsiteY28" fmla="*/ 1657346 h 1752596"/>
                <a:gd name="connsiteX29" fmla="*/ 107950 w 1488713"/>
                <a:gd name="connsiteY29" fmla="*/ 1695446 h 1752596"/>
                <a:gd name="connsiteX30" fmla="*/ 107950 w 1488713"/>
                <a:gd name="connsiteY30" fmla="*/ 1708146 h 1752596"/>
                <a:gd name="connsiteX31" fmla="*/ 146050 w 1488713"/>
                <a:gd name="connsiteY31" fmla="*/ 1752596 h 1752596"/>
                <a:gd name="connsiteX32" fmla="*/ 158750 w 1488713"/>
                <a:gd name="connsiteY32" fmla="*/ 1752596 h 1752596"/>
                <a:gd name="connsiteX33" fmla="*/ 196850 w 1488713"/>
                <a:gd name="connsiteY33" fmla="*/ 1708146 h 1752596"/>
                <a:gd name="connsiteX34" fmla="*/ 228600 w 1488713"/>
                <a:gd name="connsiteY34" fmla="*/ 1682746 h 1752596"/>
                <a:gd name="connsiteX35" fmla="*/ 260350 w 1488713"/>
                <a:gd name="connsiteY35" fmla="*/ 1663696 h 1752596"/>
                <a:gd name="connsiteX36" fmla="*/ 285750 w 1488713"/>
                <a:gd name="connsiteY36" fmla="*/ 1650996 h 1752596"/>
                <a:gd name="connsiteX37" fmla="*/ 285750 w 1488713"/>
                <a:gd name="connsiteY37" fmla="*/ 1619246 h 1752596"/>
                <a:gd name="connsiteX38" fmla="*/ 349250 w 1488713"/>
                <a:gd name="connsiteY38" fmla="*/ 1606546 h 1752596"/>
                <a:gd name="connsiteX39" fmla="*/ 393700 w 1488713"/>
                <a:gd name="connsiteY39" fmla="*/ 1549396 h 1752596"/>
                <a:gd name="connsiteX40" fmla="*/ 488950 w 1488713"/>
                <a:gd name="connsiteY40" fmla="*/ 1536696 h 1752596"/>
                <a:gd name="connsiteX41" fmla="*/ 533399 w 1488713"/>
                <a:gd name="connsiteY41" fmla="*/ 1511296 h 1752596"/>
                <a:gd name="connsiteX42" fmla="*/ 565148 w 1488713"/>
                <a:gd name="connsiteY42" fmla="*/ 1447796 h 1752596"/>
                <a:gd name="connsiteX43" fmla="*/ 609597 w 1488713"/>
                <a:gd name="connsiteY43" fmla="*/ 1416046 h 1752596"/>
                <a:gd name="connsiteX44" fmla="*/ 666747 w 1488713"/>
                <a:gd name="connsiteY44" fmla="*/ 1409696 h 1752596"/>
                <a:gd name="connsiteX45" fmla="*/ 685797 w 1488713"/>
                <a:gd name="connsiteY45" fmla="*/ 1365246 h 1752596"/>
                <a:gd name="connsiteX46" fmla="*/ 761996 w 1488713"/>
                <a:gd name="connsiteY46" fmla="*/ 1390646 h 1752596"/>
                <a:gd name="connsiteX47" fmla="*/ 800095 w 1488713"/>
                <a:gd name="connsiteY47" fmla="*/ 1384296 h 1752596"/>
                <a:gd name="connsiteX48" fmla="*/ 812795 w 1488713"/>
                <a:gd name="connsiteY48" fmla="*/ 1333496 h 1752596"/>
                <a:gd name="connsiteX49" fmla="*/ 863595 w 1488713"/>
                <a:gd name="connsiteY49" fmla="*/ 1314446 h 1752596"/>
                <a:gd name="connsiteX50" fmla="*/ 888995 w 1488713"/>
                <a:gd name="connsiteY50" fmla="*/ 1352546 h 1752596"/>
                <a:gd name="connsiteX51" fmla="*/ 920744 w 1488713"/>
                <a:gd name="connsiteY51" fmla="*/ 1358896 h 1752596"/>
                <a:gd name="connsiteX52" fmla="*/ 971543 w 1488713"/>
                <a:gd name="connsiteY52" fmla="*/ 1346196 h 1752596"/>
                <a:gd name="connsiteX53" fmla="*/ 984243 w 1488713"/>
                <a:gd name="connsiteY53" fmla="*/ 1282696 h 1752596"/>
                <a:gd name="connsiteX54" fmla="*/ 1003293 w 1488713"/>
                <a:gd name="connsiteY54" fmla="*/ 1289046 h 1752596"/>
                <a:gd name="connsiteX55" fmla="*/ 1041393 w 1488713"/>
                <a:gd name="connsiteY55" fmla="*/ 1295396 h 1752596"/>
                <a:gd name="connsiteX56" fmla="*/ 1111243 w 1488713"/>
                <a:gd name="connsiteY56" fmla="*/ 1308096 h 1752596"/>
                <a:gd name="connsiteX57" fmla="*/ 1181093 w 1488713"/>
                <a:gd name="connsiteY57" fmla="*/ 1295396 h 1752596"/>
                <a:gd name="connsiteX58" fmla="*/ 1225543 w 1488713"/>
                <a:gd name="connsiteY58" fmla="*/ 1295396 h 1752596"/>
                <a:gd name="connsiteX59" fmla="*/ 1269992 w 1488713"/>
                <a:gd name="connsiteY59" fmla="*/ 1289046 h 1752596"/>
                <a:gd name="connsiteX60" fmla="*/ 1282692 w 1488713"/>
                <a:gd name="connsiteY60" fmla="*/ 1238246 h 1752596"/>
                <a:gd name="connsiteX61" fmla="*/ 1308092 w 1488713"/>
                <a:gd name="connsiteY61" fmla="*/ 1200146 h 1752596"/>
                <a:gd name="connsiteX62" fmla="*/ 1339842 w 1488713"/>
                <a:gd name="connsiteY62" fmla="*/ 1162046 h 1752596"/>
                <a:gd name="connsiteX63" fmla="*/ 1371592 w 1488713"/>
                <a:gd name="connsiteY63" fmla="*/ 1155696 h 1752596"/>
                <a:gd name="connsiteX64" fmla="*/ 1428741 w 1488713"/>
                <a:gd name="connsiteY64" fmla="*/ 1136646 h 1752596"/>
                <a:gd name="connsiteX65" fmla="*/ 1435091 w 1488713"/>
                <a:gd name="connsiteY65" fmla="*/ 1092196 h 1752596"/>
                <a:gd name="connsiteX66" fmla="*/ 1447791 w 1488713"/>
                <a:gd name="connsiteY66" fmla="*/ 1041396 h 1752596"/>
                <a:gd name="connsiteX67" fmla="*/ 1441441 w 1488713"/>
                <a:gd name="connsiteY67" fmla="*/ 984246 h 1752596"/>
                <a:gd name="connsiteX68" fmla="*/ 1403341 w 1488713"/>
                <a:gd name="connsiteY68" fmla="*/ 996946 h 1752596"/>
                <a:gd name="connsiteX69" fmla="*/ 1365241 w 1488713"/>
                <a:gd name="connsiteY69" fmla="*/ 996946 h 1752596"/>
                <a:gd name="connsiteX70" fmla="*/ 1333491 w 1488713"/>
                <a:gd name="connsiteY70" fmla="*/ 952496 h 1752596"/>
                <a:gd name="connsiteX71" fmla="*/ 1339841 w 1488713"/>
                <a:gd name="connsiteY71" fmla="*/ 908046 h 1752596"/>
                <a:gd name="connsiteX72" fmla="*/ 1403341 w 1488713"/>
                <a:gd name="connsiteY72" fmla="*/ 844546 h 1752596"/>
                <a:gd name="connsiteX73" fmla="*/ 1454141 w 1488713"/>
                <a:gd name="connsiteY73" fmla="*/ 806446 h 1752596"/>
                <a:gd name="connsiteX74" fmla="*/ 1447791 w 1488713"/>
                <a:gd name="connsiteY74" fmla="*/ 768346 h 1752596"/>
                <a:gd name="connsiteX75" fmla="*/ 1485891 w 1488713"/>
                <a:gd name="connsiteY75" fmla="*/ 698496 h 1752596"/>
                <a:gd name="connsiteX76" fmla="*/ 1485891 w 1488713"/>
                <a:gd name="connsiteY76" fmla="*/ 660396 h 1752596"/>
                <a:gd name="connsiteX77" fmla="*/ 1460491 w 1488713"/>
                <a:gd name="connsiteY77" fmla="*/ 577846 h 1752596"/>
                <a:gd name="connsiteX78" fmla="*/ 1454141 w 1488713"/>
                <a:gd name="connsiteY78" fmla="*/ 507996 h 1752596"/>
                <a:gd name="connsiteX79" fmla="*/ 1466841 w 1488713"/>
                <a:gd name="connsiteY79" fmla="*/ 450846 h 1752596"/>
                <a:gd name="connsiteX80" fmla="*/ 1454141 w 1488713"/>
                <a:gd name="connsiteY80" fmla="*/ 406396 h 1752596"/>
                <a:gd name="connsiteX81" fmla="*/ 1485891 w 1488713"/>
                <a:gd name="connsiteY81" fmla="*/ 355596 h 1752596"/>
                <a:gd name="connsiteX82" fmla="*/ 1466841 w 1488713"/>
                <a:gd name="connsiteY82" fmla="*/ 311146 h 1752596"/>
                <a:gd name="connsiteX83" fmla="*/ 1422391 w 1488713"/>
                <a:gd name="connsiteY83" fmla="*/ 298447 h 1752596"/>
                <a:gd name="connsiteX84" fmla="*/ 1422391 w 1488713"/>
                <a:gd name="connsiteY84" fmla="*/ 253998 h 1752596"/>
                <a:gd name="connsiteX85" fmla="*/ 1428741 w 1488713"/>
                <a:gd name="connsiteY85" fmla="*/ 228598 h 1752596"/>
                <a:gd name="connsiteX86" fmla="*/ 1416041 w 1488713"/>
                <a:gd name="connsiteY86" fmla="*/ 184149 h 1752596"/>
                <a:gd name="connsiteX87" fmla="*/ 1422391 w 1488713"/>
                <a:gd name="connsiteY87" fmla="*/ 126999 h 1752596"/>
                <a:gd name="connsiteX88" fmla="*/ 1422391 w 1488713"/>
                <a:gd name="connsiteY88" fmla="*/ 69849 h 1752596"/>
                <a:gd name="connsiteX89" fmla="*/ 1396991 w 1488713"/>
                <a:gd name="connsiteY89" fmla="*/ 12700 h 1752596"/>
                <a:gd name="connsiteX90" fmla="*/ 1396991 w 1488713"/>
                <a:gd name="connsiteY90" fmla="*/ 0 h 1752596"/>
                <a:gd name="connsiteX0" fmla="*/ 387350 w 1488713"/>
                <a:gd name="connsiteY0" fmla="*/ 654046 h 1784346"/>
                <a:gd name="connsiteX1" fmla="*/ 336550 w 1488713"/>
                <a:gd name="connsiteY1" fmla="*/ 711196 h 1784346"/>
                <a:gd name="connsiteX2" fmla="*/ 330200 w 1488713"/>
                <a:gd name="connsiteY2" fmla="*/ 749296 h 1784346"/>
                <a:gd name="connsiteX3" fmla="*/ 304800 w 1488713"/>
                <a:gd name="connsiteY3" fmla="*/ 768346 h 1784346"/>
                <a:gd name="connsiteX4" fmla="*/ 273050 w 1488713"/>
                <a:gd name="connsiteY4" fmla="*/ 819146 h 1784346"/>
                <a:gd name="connsiteX5" fmla="*/ 241300 w 1488713"/>
                <a:gd name="connsiteY5" fmla="*/ 876296 h 1784346"/>
                <a:gd name="connsiteX6" fmla="*/ 241300 w 1488713"/>
                <a:gd name="connsiteY6" fmla="*/ 908046 h 1784346"/>
                <a:gd name="connsiteX7" fmla="*/ 241300 w 1488713"/>
                <a:gd name="connsiteY7" fmla="*/ 933446 h 1784346"/>
                <a:gd name="connsiteX8" fmla="*/ 260350 w 1488713"/>
                <a:gd name="connsiteY8" fmla="*/ 946146 h 1784346"/>
                <a:gd name="connsiteX9" fmla="*/ 279400 w 1488713"/>
                <a:gd name="connsiteY9" fmla="*/ 946146 h 1784346"/>
                <a:gd name="connsiteX10" fmla="*/ 285750 w 1488713"/>
                <a:gd name="connsiteY10" fmla="*/ 1009646 h 1784346"/>
                <a:gd name="connsiteX11" fmla="*/ 285750 w 1488713"/>
                <a:gd name="connsiteY11" fmla="*/ 1041396 h 1784346"/>
                <a:gd name="connsiteX12" fmla="*/ 285750 w 1488713"/>
                <a:gd name="connsiteY12" fmla="*/ 1085846 h 1784346"/>
                <a:gd name="connsiteX13" fmla="*/ 266700 w 1488713"/>
                <a:gd name="connsiteY13" fmla="*/ 1168396 h 1784346"/>
                <a:gd name="connsiteX14" fmla="*/ 247650 w 1488713"/>
                <a:gd name="connsiteY14" fmla="*/ 1244596 h 1784346"/>
                <a:gd name="connsiteX15" fmla="*/ 234950 w 1488713"/>
                <a:gd name="connsiteY15" fmla="*/ 1314446 h 1784346"/>
                <a:gd name="connsiteX16" fmla="*/ 222250 w 1488713"/>
                <a:gd name="connsiteY16" fmla="*/ 1346196 h 1784346"/>
                <a:gd name="connsiteX17" fmla="*/ 158750 w 1488713"/>
                <a:gd name="connsiteY17" fmla="*/ 1371596 h 1784346"/>
                <a:gd name="connsiteX18" fmla="*/ 120650 w 1488713"/>
                <a:gd name="connsiteY18" fmla="*/ 1390646 h 1784346"/>
                <a:gd name="connsiteX19" fmla="*/ 101600 w 1488713"/>
                <a:gd name="connsiteY19" fmla="*/ 1441446 h 1784346"/>
                <a:gd name="connsiteX20" fmla="*/ 57150 w 1488713"/>
                <a:gd name="connsiteY20" fmla="*/ 1435096 h 1784346"/>
                <a:gd name="connsiteX21" fmla="*/ 38100 w 1488713"/>
                <a:gd name="connsiteY21" fmla="*/ 1473196 h 1784346"/>
                <a:gd name="connsiteX22" fmla="*/ 0 w 1488713"/>
                <a:gd name="connsiteY22" fmla="*/ 1536696 h 1784346"/>
                <a:gd name="connsiteX23" fmla="*/ 19050 w 1488713"/>
                <a:gd name="connsiteY23" fmla="*/ 1581146 h 1784346"/>
                <a:gd name="connsiteX24" fmla="*/ 25400 w 1488713"/>
                <a:gd name="connsiteY24" fmla="*/ 1606546 h 1784346"/>
                <a:gd name="connsiteX25" fmla="*/ 63500 w 1488713"/>
                <a:gd name="connsiteY25" fmla="*/ 1631946 h 1784346"/>
                <a:gd name="connsiteX26" fmla="*/ 95250 w 1488713"/>
                <a:gd name="connsiteY26" fmla="*/ 1631946 h 1784346"/>
                <a:gd name="connsiteX27" fmla="*/ 114300 w 1488713"/>
                <a:gd name="connsiteY27" fmla="*/ 1670046 h 1784346"/>
                <a:gd name="connsiteX28" fmla="*/ 120650 w 1488713"/>
                <a:gd name="connsiteY28" fmla="*/ 1689096 h 1784346"/>
                <a:gd name="connsiteX29" fmla="*/ 107950 w 1488713"/>
                <a:gd name="connsiteY29" fmla="*/ 1727196 h 1784346"/>
                <a:gd name="connsiteX30" fmla="*/ 107950 w 1488713"/>
                <a:gd name="connsiteY30" fmla="*/ 1739896 h 1784346"/>
                <a:gd name="connsiteX31" fmla="*/ 146050 w 1488713"/>
                <a:gd name="connsiteY31" fmla="*/ 1784346 h 1784346"/>
                <a:gd name="connsiteX32" fmla="*/ 158750 w 1488713"/>
                <a:gd name="connsiteY32" fmla="*/ 1784346 h 1784346"/>
                <a:gd name="connsiteX33" fmla="*/ 196850 w 1488713"/>
                <a:gd name="connsiteY33" fmla="*/ 1739896 h 1784346"/>
                <a:gd name="connsiteX34" fmla="*/ 228600 w 1488713"/>
                <a:gd name="connsiteY34" fmla="*/ 1714496 h 1784346"/>
                <a:gd name="connsiteX35" fmla="*/ 260350 w 1488713"/>
                <a:gd name="connsiteY35" fmla="*/ 1695446 h 1784346"/>
                <a:gd name="connsiteX36" fmla="*/ 285750 w 1488713"/>
                <a:gd name="connsiteY36" fmla="*/ 1682746 h 1784346"/>
                <a:gd name="connsiteX37" fmla="*/ 285750 w 1488713"/>
                <a:gd name="connsiteY37" fmla="*/ 1650996 h 1784346"/>
                <a:gd name="connsiteX38" fmla="*/ 349250 w 1488713"/>
                <a:gd name="connsiteY38" fmla="*/ 1638296 h 1784346"/>
                <a:gd name="connsiteX39" fmla="*/ 393700 w 1488713"/>
                <a:gd name="connsiteY39" fmla="*/ 1581146 h 1784346"/>
                <a:gd name="connsiteX40" fmla="*/ 488950 w 1488713"/>
                <a:gd name="connsiteY40" fmla="*/ 1568446 h 1784346"/>
                <a:gd name="connsiteX41" fmla="*/ 533399 w 1488713"/>
                <a:gd name="connsiteY41" fmla="*/ 1543046 h 1784346"/>
                <a:gd name="connsiteX42" fmla="*/ 565148 w 1488713"/>
                <a:gd name="connsiteY42" fmla="*/ 1479546 h 1784346"/>
                <a:gd name="connsiteX43" fmla="*/ 609597 w 1488713"/>
                <a:gd name="connsiteY43" fmla="*/ 1447796 h 1784346"/>
                <a:gd name="connsiteX44" fmla="*/ 666747 w 1488713"/>
                <a:gd name="connsiteY44" fmla="*/ 1441446 h 1784346"/>
                <a:gd name="connsiteX45" fmla="*/ 685797 w 1488713"/>
                <a:gd name="connsiteY45" fmla="*/ 1396996 h 1784346"/>
                <a:gd name="connsiteX46" fmla="*/ 761996 w 1488713"/>
                <a:gd name="connsiteY46" fmla="*/ 1422396 h 1784346"/>
                <a:gd name="connsiteX47" fmla="*/ 800095 w 1488713"/>
                <a:gd name="connsiteY47" fmla="*/ 1416046 h 1784346"/>
                <a:gd name="connsiteX48" fmla="*/ 812795 w 1488713"/>
                <a:gd name="connsiteY48" fmla="*/ 1365246 h 1784346"/>
                <a:gd name="connsiteX49" fmla="*/ 863595 w 1488713"/>
                <a:gd name="connsiteY49" fmla="*/ 1346196 h 1784346"/>
                <a:gd name="connsiteX50" fmla="*/ 888995 w 1488713"/>
                <a:gd name="connsiteY50" fmla="*/ 1384296 h 1784346"/>
                <a:gd name="connsiteX51" fmla="*/ 920744 w 1488713"/>
                <a:gd name="connsiteY51" fmla="*/ 1390646 h 1784346"/>
                <a:gd name="connsiteX52" fmla="*/ 971543 w 1488713"/>
                <a:gd name="connsiteY52" fmla="*/ 1377946 h 1784346"/>
                <a:gd name="connsiteX53" fmla="*/ 984243 w 1488713"/>
                <a:gd name="connsiteY53" fmla="*/ 1314446 h 1784346"/>
                <a:gd name="connsiteX54" fmla="*/ 1003293 w 1488713"/>
                <a:gd name="connsiteY54" fmla="*/ 1320796 h 1784346"/>
                <a:gd name="connsiteX55" fmla="*/ 1041393 w 1488713"/>
                <a:gd name="connsiteY55" fmla="*/ 1327146 h 1784346"/>
                <a:gd name="connsiteX56" fmla="*/ 1111243 w 1488713"/>
                <a:gd name="connsiteY56" fmla="*/ 1339846 h 1784346"/>
                <a:gd name="connsiteX57" fmla="*/ 1181093 w 1488713"/>
                <a:gd name="connsiteY57" fmla="*/ 1327146 h 1784346"/>
                <a:gd name="connsiteX58" fmla="*/ 1225543 w 1488713"/>
                <a:gd name="connsiteY58" fmla="*/ 1327146 h 1784346"/>
                <a:gd name="connsiteX59" fmla="*/ 1269992 w 1488713"/>
                <a:gd name="connsiteY59" fmla="*/ 1320796 h 1784346"/>
                <a:gd name="connsiteX60" fmla="*/ 1282692 w 1488713"/>
                <a:gd name="connsiteY60" fmla="*/ 1269996 h 1784346"/>
                <a:gd name="connsiteX61" fmla="*/ 1308092 w 1488713"/>
                <a:gd name="connsiteY61" fmla="*/ 1231896 h 1784346"/>
                <a:gd name="connsiteX62" fmla="*/ 1339842 w 1488713"/>
                <a:gd name="connsiteY62" fmla="*/ 1193796 h 1784346"/>
                <a:gd name="connsiteX63" fmla="*/ 1371592 w 1488713"/>
                <a:gd name="connsiteY63" fmla="*/ 1187446 h 1784346"/>
                <a:gd name="connsiteX64" fmla="*/ 1428741 w 1488713"/>
                <a:gd name="connsiteY64" fmla="*/ 1168396 h 1784346"/>
                <a:gd name="connsiteX65" fmla="*/ 1435091 w 1488713"/>
                <a:gd name="connsiteY65" fmla="*/ 1123946 h 1784346"/>
                <a:gd name="connsiteX66" fmla="*/ 1447791 w 1488713"/>
                <a:gd name="connsiteY66" fmla="*/ 1073146 h 1784346"/>
                <a:gd name="connsiteX67" fmla="*/ 1441441 w 1488713"/>
                <a:gd name="connsiteY67" fmla="*/ 1015996 h 1784346"/>
                <a:gd name="connsiteX68" fmla="*/ 1403341 w 1488713"/>
                <a:gd name="connsiteY68" fmla="*/ 1028696 h 1784346"/>
                <a:gd name="connsiteX69" fmla="*/ 1365241 w 1488713"/>
                <a:gd name="connsiteY69" fmla="*/ 1028696 h 1784346"/>
                <a:gd name="connsiteX70" fmla="*/ 1333491 w 1488713"/>
                <a:gd name="connsiteY70" fmla="*/ 984246 h 1784346"/>
                <a:gd name="connsiteX71" fmla="*/ 1339841 w 1488713"/>
                <a:gd name="connsiteY71" fmla="*/ 939796 h 1784346"/>
                <a:gd name="connsiteX72" fmla="*/ 1403341 w 1488713"/>
                <a:gd name="connsiteY72" fmla="*/ 876296 h 1784346"/>
                <a:gd name="connsiteX73" fmla="*/ 1454141 w 1488713"/>
                <a:gd name="connsiteY73" fmla="*/ 838196 h 1784346"/>
                <a:gd name="connsiteX74" fmla="*/ 1447791 w 1488713"/>
                <a:gd name="connsiteY74" fmla="*/ 800096 h 1784346"/>
                <a:gd name="connsiteX75" fmla="*/ 1485891 w 1488713"/>
                <a:gd name="connsiteY75" fmla="*/ 730246 h 1784346"/>
                <a:gd name="connsiteX76" fmla="*/ 1485891 w 1488713"/>
                <a:gd name="connsiteY76" fmla="*/ 692146 h 1784346"/>
                <a:gd name="connsiteX77" fmla="*/ 1460491 w 1488713"/>
                <a:gd name="connsiteY77" fmla="*/ 609596 h 1784346"/>
                <a:gd name="connsiteX78" fmla="*/ 1454141 w 1488713"/>
                <a:gd name="connsiteY78" fmla="*/ 539746 h 1784346"/>
                <a:gd name="connsiteX79" fmla="*/ 1466841 w 1488713"/>
                <a:gd name="connsiteY79" fmla="*/ 482596 h 1784346"/>
                <a:gd name="connsiteX80" fmla="*/ 1454141 w 1488713"/>
                <a:gd name="connsiteY80" fmla="*/ 438146 h 1784346"/>
                <a:gd name="connsiteX81" fmla="*/ 1485891 w 1488713"/>
                <a:gd name="connsiteY81" fmla="*/ 387346 h 1784346"/>
                <a:gd name="connsiteX82" fmla="*/ 1466841 w 1488713"/>
                <a:gd name="connsiteY82" fmla="*/ 342896 h 1784346"/>
                <a:gd name="connsiteX83" fmla="*/ 1422391 w 1488713"/>
                <a:gd name="connsiteY83" fmla="*/ 330197 h 1784346"/>
                <a:gd name="connsiteX84" fmla="*/ 1422391 w 1488713"/>
                <a:gd name="connsiteY84" fmla="*/ 285748 h 1784346"/>
                <a:gd name="connsiteX85" fmla="*/ 1428741 w 1488713"/>
                <a:gd name="connsiteY85" fmla="*/ 260348 h 1784346"/>
                <a:gd name="connsiteX86" fmla="*/ 1416041 w 1488713"/>
                <a:gd name="connsiteY86" fmla="*/ 215899 h 1784346"/>
                <a:gd name="connsiteX87" fmla="*/ 1422391 w 1488713"/>
                <a:gd name="connsiteY87" fmla="*/ 158749 h 1784346"/>
                <a:gd name="connsiteX88" fmla="*/ 1422391 w 1488713"/>
                <a:gd name="connsiteY88" fmla="*/ 101599 h 1784346"/>
                <a:gd name="connsiteX89" fmla="*/ 1396991 w 1488713"/>
                <a:gd name="connsiteY89" fmla="*/ 44450 h 1784346"/>
                <a:gd name="connsiteX90" fmla="*/ 1403341 w 1488713"/>
                <a:gd name="connsiteY90" fmla="*/ 0 h 1784346"/>
                <a:gd name="connsiteX0" fmla="*/ 387350 w 1488713"/>
                <a:gd name="connsiteY0" fmla="*/ 657338 h 1787638"/>
                <a:gd name="connsiteX1" fmla="*/ 336550 w 1488713"/>
                <a:gd name="connsiteY1" fmla="*/ 714488 h 1787638"/>
                <a:gd name="connsiteX2" fmla="*/ 330200 w 1488713"/>
                <a:gd name="connsiteY2" fmla="*/ 752588 h 1787638"/>
                <a:gd name="connsiteX3" fmla="*/ 304800 w 1488713"/>
                <a:gd name="connsiteY3" fmla="*/ 771638 h 1787638"/>
                <a:gd name="connsiteX4" fmla="*/ 273050 w 1488713"/>
                <a:gd name="connsiteY4" fmla="*/ 822438 h 1787638"/>
                <a:gd name="connsiteX5" fmla="*/ 241300 w 1488713"/>
                <a:gd name="connsiteY5" fmla="*/ 879588 h 1787638"/>
                <a:gd name="connsiteX6" fmla="*/ 241300 w 1488713"/>
                <a:gd name="connsiteY6" fmla="*/ 911338 h 1787638"/>
                <a:gd name="connsiteX7" fmla="*/ 241300 w 1488713"/>
                <a:gd name="connsiteY7" fmla="*/ 936738 h 1787638"/>
                <a:gd name="connsiteX8" fmla="*/ 260350 w 1488713"/>
                <a:gd name="connsiteY8" fmla="*/ 949438 h 1787638"/>
                <a:gd name="connsiteX9" fmla="*/ 279400 w 1488713"/>
                <a:gd name="connsiteY9" fmla="*/ 949438 h 1787638"/>
                <a:gd name="connsiteX10" fmla="*/ 285750 w 1488713"/>
                <a:gd name="connsiteY10" fmla="*/ 1012938 h 1787638"/>
                <a:gd name="connsiteX11" fmla="*/ 285750 w 1488713"/>
                <a:gd name="connsiteY11" fmla="*/ 1044688 h 1787638"/>
                <a:gd name="connsiteX12" fmla="*/ 285750 w 1488713"/>
                <a:gd name="connsiteY12" fmla="*/ 1089138 h 1787638"/>
                <a:gd name="connsiteX13" fmla="*/ 266700 w 1488713"/>
                <a:gd name="connsiteY13" fmla="*/ 1171688 h 1787638"/>
                <a:gd name="connsiteX14" fmla="*/ 247650 w 1488713"/>
                <a:gd name="connsiteY14" fmla="*/ 1247888 h 1787638"/>
                <a:gd name="connsiteX15" fmla="*/ 234950 w 1488713"/>
                <a:gd name="connsiteY15" fmla="*/ 1317738 h 1787638"/>
                <a:gd name="connsiteX16" fmla="*/ 222250 w 1488713"/>
                <a:gd name="connsiteY16" fmla="*/ 1349488 h 1787638"/>
                <a:gd name="connsiteX17" fmla="*/ 158750 w 1488713"/>
                <a:gd name="connsiteY17" fmla="*/ 1374888 h 1787638"/>
                <a:gd name="connsiteX18" fmla="*/ 120650 w 1488713"/>
                <a:gd name="connsiteY18" fmla="*/ 1393938 h 1787638"/>
                <a:gd name="connsiteX19" fmla="*/ 101600 w 1488713"/>
                <a:gd name="connsiteY19" fmla="*/ 1444738 h 1787638"/>
                <a:gd name="connsiteX20" fmla="*/ 57150 w 1488713"/>
                <a:gd name="connsiteY20" fmla="*/ 1438388 h 1787638"/>
                <a:gd name="connsiteX21" fmla="*/ 38100 w 1488713"/>
                <a:gd name="connsiteY21" fmla="*/ 1476488 h 1787638"/>
                <a:gd name="connsiteX22" fmla="*/ 0 w 1488713"/>
                <a:gd name="connsiteY22" fmla="*/ 1539988 h 1787638"/>
                <a:gd name="connsiteX23" fmla="*/ 19050 w 1488713"/>
                <a:gd name="connsiteY23" fmla="*/ 1584438 h 1787638"/>
                <a:gd name="connsiteX24" fmla="*/ 25400 w 1488713"/>
                <a:gd name="connsiteY24" fmla="*/ 1609838 h 1787638"/>
                <a:gd name="connsiteX25" fmla="*/ 63500 w 1488713"/>
                <a:gd name="connsiteY25" fmla="*/ 1635238 h 1787638"/>
                <a:gd name="connsiteX26" fmla="*/ 95250 w 1488713"/>
                <a:gd name="connsiteY26" fmla="*/ 1635238 h 1787638"/>
                <a:gd name="connsiteX27" fmla="*/ 114300 w 1488713"/>
                <a:gd name="connsiteY27" fmla="*/ 1673338 h 1787638"/>
                <a:gd name="connsiteX28" fmla="*/ 120650 w 1488713"/>
                <a:gd name="connsiteY28" fmla="*/ 1692388 h 1787638"/>
                <a:gd name="connsiteX29" fmla="*/ 107950 w 1488713"/>
                <a:gd name="connsiteY29" fmla="*/ 1730488 h 1787638"/>
                <a:gd name="connsiteX30" fmla="*/ 107950 w 1488713"/>
                <a:gd name="connsiteY30" fmla="*/ 1743188 h 1787638"/>
                <a:gd name="connsiteX31" fmla="*/ 146050 w 1488713"/>
                <a:gd name="connsiteY31" fmla="*/ 1787638 h 1787638"/>
                <a:gd name="connsiteX32" fmla="*/ 158750 w 1488713"/>
                <a:gd name="connsiteY32" fmla="*/ 1787638 h 1787638"/>
                <a:gd name="connsiteX33" fmla="*/ 196850 w 1488713"/>
                <a:gd name="connsiteY33" fmla="*/ 1743188 h 1787638"/>
                <a:gd name="connsiteX34" fmla="*/ 228600 w 1488713"/>
                <a:gd name="connsiteY34" fmla="*/ 1717788 h 1787638"/>
                <a:gd name="connsiteX35" fmla="*/ 260350 w 1488713"/>
                <a:gd name="connsiteY35" fmla="*/ 1698738 h 1787638"/>
                <a:gd name="connsiteX36" fmla="*/ 285750 w 1488713"/>
                <a:gd name="connsiteY36" fmla="*/ 1686038 h 1787638"/>
                <a:gd name="connsiteX37" fmla="*/ 285750 w 1488713"/>
                <a:gd name="connsiteY37" fmla="*/ 1654288 h 1787638"/>
                <a:gd name="connsiteX38" fmla="*/ 349250 w 1488713"/>
                <a:gd name="connsiteY38" fmla="*/ 1641588 h 1787638"/>
                <a:gd name="connsiteX39" fmla="*/ 393700 w 1488713"/>
                <a:gd name="connsiteY39" fmla="*/ 1584438 h 1787638"/>
                <a:gd name="connsiteX40" fmla="*/ 488950 w 1488713"/>
                <a:gd name="connsiteY40" fmla="*/ 1571738 h 1787638"/>
                <a:gd name="connsiteX41" fmla="*/ 533399 w 1488713"/>
                <a:gd name="connsiteY41" fmla="*/ 1546338 h 1787638"/>
                <a:gd name="connsiteX42" fmla="*/ 565148 w 1488713"/>
                <a:gd name="connsiteY42" fmla="*/ 1482838 h 1787638"/>
                <a:gd name="connsiteX43" fmla="*/ 609597 w 1488713"/>
                <a:gd name="connsiteY43" fmla="*/ 1451088 h 1787638"/>
                <a:gd name="connsiteX44" fmla="*/ 666747 w 1488713"/>
                <a:gd name="connsiteY44" fmla="*/ 1444738 h 1787638"/>
                <a:gd name="connsiteX45" fmla="*/ 685797 w 1488713"/>
                <a:gd name="connsiteY45" fmla="*/ 1400288 h 1787638"/>
                <a:gd name="connsiteX46" fmla="*/ 761996 w 1488713"/>
                <a:gd name="connsiteY46" fmla="*/ 1425688 h 1787638"/>
                <a:gd name="connsiteX47" fmla="*/ 800095 w 1488713"/>
                <a:gd name="connsiteY47" fmla="*/ 1419338 h 1787638"/>
                <a:gd name="connsiteX48" fmla="*/ 812795 w 1488713"/>
                <a:gd name="connsiteY48" fmla="*/ 1368538 h 1787638"/>
                <a:gd name="connsiteX49" fmla="*/ 863595 w 1488713"/>
                <a:gd name="connsiteY49" fmla="*/ 1349488 h 1787638"/>
                <a:gd name="connsiteX50" fmla="*/ 888995 w 1488713"/>
                <a:gd name="connsiteY50" fmla="*/ 1387588 h 1787638"/>
                <a:gd name="connsiteX51" fmla="*/ 920744 w 1488713"/>
                <a:gd name="connsiteY51" fmla="*/ 1393938 h 1787638"/>
                <a:gd name="connsiteX52" fmla="*/ 971543 w 1488713"/>
                <a:gd name="connsiteY52" fmla="*/ 1381238 h 1787638"/>
                <a:gd name="connsiteX53" fmla="*/ 984243 w 1488713"/>
                <a:gd name="connsiteY53" fmla="*/ 1317738 h 1787638"/>
                <a:gd name="connsiteX54" fmla="*/ 1003293 w 1488713"/>
                <a:gd name="connsiteY54" fmla="*/ 1324088 h 1787638"/>
                <a:gd name="connsiteX55" fmla="*/ 1041393 w 1488713"/>
                <a:gd name="connsiteY55" fmla="*/ 1330438 h 1787638"/>
                <a:gd name="connsiteX56" fmla="*/ 1111243 w 1488713"/>
                <a:gd name="connsiteY56" fmla="*/ 1343138 h 1787638"/>
                <a:gd name="connsiteX57" fmla="*/ 1181093 w 1488713"/>
                <a:gd name="connsiteY57" fmla="*/ 1330438 h 1787638"/>
                <a:gd name="connsiteX58" fmla="*/ 1225543 w 1488713"/>
                <a:gd name="connsiteY58" fmla="*/ 1330438 h 1787638"/>
                <a:gd name="connsiteX59" fmla="*/ 1269992 w 1488713"/>
                <a:gd name="connsiteY59" fmla="*/ 1324088 h 1787638"/>
                <a:gd name="connsiteX60" fmla="*/ 1282692 w 1488713"/>
                <a:gd name="connsiteY60" fmla="*/ 1273288 h 1787638"/>
                <a:gd name="connsiteX61" fmla="*/ 1308092 w 1488713"/>
                <a:gd name="connsiteY61" fmla="*/ 1235188 h 1787638"/>
                <a:gd name="connsiteX62" fmla="*/ 1339842 w 1488713"/>
                <a:gd name="connsiteY62" fmla="*/ 1197088 h 1787638"/>
                <a:gd name="connsiteX63" fmla="*/ 1371592 w 1488713"/>
                <a:gd name="connsiteY63" fmla="*/ 1190738 h 1787638"/>
                <a:gd name="connsiteX64" fmla="*/ 1428741 w 1488713"/>
                <a:gd name="connsiteY64" fmla="*/ 1171688 h 1787638"/>
                <a:gd name="connsiteX65" fmla="*/ 1435091 w 1488713"/>
                <a:gd name="connsiteY65" fmla="*/ 1127238 h 1787638"/>
                <a:gd name="connsiteX66" fmla="*/ 1447791 w 1488713"/>
                <a:gd name="connsiteY66" fmla="*/ 1076438 h 1787638"/>
                <a:gd name="connsiteX67" fmla="*/ 1441441 w 1488713"/>
                <a:gd name="connsiteY67" fmla="*/ 1019288 h 1787638"/>
                <a:gd name="connsiteX68" fmla="*/ 1403341 w 1488713"/>
                <a:gd name="connsiteY68" fmla="*/ 1031988 h 1787638"/>
                <a:gd name="connsiteX69" fmla="*/ 1365241 w 1488713"/>
                <a:gd name="connsiteY69" fmla="*/ 1031988 h 1787638"/>
                <a:gd name="connsiteX70" fmla="*/ 1333491 w 1488713"/>
                <a:gd name="connsiteY70" fmla="*/ 987538 h 1787638"/>
                <a:gd name="connsiteX71" fmla="*/ 1339841 w 1488713"/>
                <a:gd name="connsiteY71" fmla="*/ 943088 h 1787638"/>
                <a:gd name="connsiteX72" fmla="*/ 1403341 w 1488713"/>
                <a:gd name="connsiteY72" fmla="*/ 879588 h 1787638"/>
                <a:gd name="connsiteX73" fmla="*/ 1454141 w 1488713"/>
                <a:gd name="connsiteY73" fmla="*/ 841488 h 1787638"/>
                <a:gd name="connsiteX74" fmla="*/ 1447791 w 1488713"/>
                <a:gd name="connsiteY74" fmla="*/ 803388 h 1787638"/>
                <a:gd name="connsiteX75" fmla="*/ 1485891 w 1488713"/>
                <a:gd name="connsiteY75" fmla="*/ 733538 h 1787638"/>
                <a:gd name="connsiteX76" fmla="*/ 1485891 w 1488713"/>
                <a:gd name="connsiteY76" fmla="*/ 695438 h 1787638"/>
                <a:gd name="connsiteX77" fmla="*/ 1460491 w 1488713"/>
                <a:gd name="connsiteY77" fmla="*/ 612888 h 1787638"/>
                <a:gd name="connsiteX78" fmla="*/ 1454141 w 1488713"/>
                <a:gd name="connsiteY78" fmla="*/ 543038 h 1787638"/>
                <a:gd name="connsiteX79" fmla="*/ 1466841 w 1488713"/>
                <a:gd name="connsiteY79" fmla="*/ 485888 h 1787638"/>
                <a:gd name="connsiteX80" fmla="*/ 1454141 w 1488713"/>
                <a:gd name="connsiteY80" fmla="*/ 441438 h 1787638"/>
                <a:gd name="connsiteX81" fmla="*/ 1485891 w 1488713"/>
                <a:gd name="connsiteY81" fmla="*/ 390638 h 1787638"/>
                <a:gd name="connsiteX82" fmla="*/ 1466841 w 1488713"/>
                <a:gd name="connsiteY82" fmla="*/ 346188 h 1787638"/>
                <a:gd name="connsiteX83" fmla="*/ 1422391 w 1488713"/>
                <a:gd name="connsiteY83" fmla="*/ 333489 h 1787638"/>
                <a:gd name="connsiteX84" fmla="*/ 1422391 w 1488713"/>
                <a:gd name="connsiteY84" fmla="*/ 289040 h 1787638"/>
                <a:gd name="connsiteX85" fmla="*/ 1428741 w 1488713"/>
                <a:gd name="connsiteY85" fmla="*/ 263640 h 1787638"/>
                <a:gd name="connsiteX86" fmla="*/ 1416041 w 1488713"/>
                <a:gd name="connsiteY86" fmla="*/ 219191 h 1787638"/>
                <a:gd name="connsiteX87" fmla="*/ 1422391 w 1488713"/>
                <a:gd name="connsiteY87" fmla="*/ 162041 h 1787638"/>
                <a:gd name="connsiteX88" fmla="*/ 1422391 w 1488713"/>
                <a:gd name="connsiteY88" fmla="*/ 104891 h 1787638"/>
                <a:gd name="connsiteX89" fmla="*/ 1396991 w 1488713"/>
                <a:gd name="connsiteY89" fmla="*/ 47742 h 1787638"/>
                <a:gd name="connsiteX90" fmla="*/ 1403341 w 1488713"/>
                <a:gd name="connsiteY90" fmla="*/ 3292 h 1787638"/>
                <a:gd name="connsiteX91" fmla="*/ 1384291 w 1488713"/>
                <a:gd name="connsiteY91" fmla="*/ 3292 h 1787638"/>
                <a:gd name="connsiteX0" fmla="*/ 387350 w 1488713"/>
                <a:gd name="connsiteY0" fmla="*/ 711196 h 1841496"/>
                <a:gd name="connsiteX1" fmla="*/ 336550 w 1488713"/>
                <a:gd name="connsiteY1" fmla="*/ 768346 h 1841496"/>
                <a:gd name="connsiteX2" fmla="*/ 330200 w 1488713"/>
                <a:gd name="connsiteY2" fmla="*/ 806446 h 1841496"/>
                <a:gd name="connsiteX3" fmla="*/ 304800 w 1488713"/>
                <a:gd name="connsiteY3" fmla="*/ 825496 h 1841496"/>
                <a:gd name="connsiteX4" fmla="*/ 273050 w 1488713"/>
                <a:gd name="connsiteY4" fmla="*/ 876296 h 1841496"/>
                <a:gd name="connsiteX5" fmla="*/ 241300 w 1488713"/>
                <a:gd name="connsiteY5" fmla="*/ 933446 h 1841496"/>
                <a:gd name="connsiteX6" fmla="*/ 241300 w 1488713"/>
                <a:gd name="connsiteY6" fmla="*/ 965196 h 1841496"/>
                <a:gd name="connsiteX7" fmla="*/ 241300 w 1488713"/>
                <a:gd name="connsiteY7" fmla="*/ 990596 h 1841496"/>
                <a:gd name="connsiteX8" fmla="*/ 260350 w 1488713"/>
                <a:gd name="connsiteY8" fmla="*/ 1003296 h 1841496"/>
                <a:gd name="connsiteX9" fmla="*/ 279400 w 1488713"/>
                <a:gd name="connsiteY9" fmla="*/ 1003296 h 1841496"/>
                <a:gd name="connsiteX10" fmla="*/ 285750 w 1488713"/>
                <a:gd name="connsiteY10" fmla="*/ 1066796 h 1841496"/>
                <a:gd name="connsiteX11" fmla="*/ 285750 w 1488713"/>
                <a:gd name="connsiteY11" fmla="*/ 1098546 h 1841496"/>
                <a:gd name="connsiteX12" fmla="*/ 285750 w 1488713"/>
                <a:gd name="connsiteY12" fmla="*/ 1142996 h 1841496"/>
                <a:gd name="connsiteX13" fmla="*/ 266700 w 1488713"/>
                <a:gd name="connsiteY13" fmla="*/ 1225546 h 1841496"/>
                <a:gd name="connsiteX14" fmla="*/ 247650 w 1488713"/>
                <a:gd name="connsiteY14" fmla="*/ 1301746 h 1841496"/>
                <a:gd name="connsiteX15" fmla="*/ 234950 w 1488713"/>
                <a:gd name="connsiteY15" fmla="*/ 1371596 h 1841496"/>
                <a:gd name="connsiteX16" fmla="*/ 222250 w 1488713"/>
                <a:gd name="connsiteY16" fmla="*/ 1403346 h 1841496"/>
                <a:gd name="connsiteX17" fmla="*/ 158750 w 1488713"/>
                <a:gd name="connsiteY17" fmla="*/ 1428746 h 1841496"/>
                <a:gd name="connsiteX18" fmla="*/ 120650 w 1488713"/>
                <a:gd name="connsiteY18" fmla="*/ 1447796 h 1841496"/>
                <a:gd name="connsiteX19" fmla="*/ 101600 w 1488713"/>
                <a:gd name="connsiteY19" fmla="*/ 1498596 h 1841496"/>
                <a:gd name="connsiteX20" fmla="*/ 57150 w 1488713"/>
                <a:gd name="connsiteY20" fmla="*/ 1492246 h 1841496"/>
                <a:gd name="connsiteX21" fmla="*/ 38100 w 1488713"/>
                <a:gd name="connsiteY21" fmla="*/ 1530346 h 1841496"/>
                <a:gd name="connsiteX22" fmla="*/ 0 w 1488713"/>
                <a:gd name="connsiteY22" fmla="*/ 1593846 h 1841496"/>
                <a:gd name="connsiteX23" fmla="*/ 19050 w 1488713"/>
                <a:gd name="connsiteY23" fmla="*/ 1638296 h 1841496"/>
                <a:gd name="connsiteX24" fmla="*/ 25400 w 1488713"/>
                <a:gd name="connsiteY24" fmla="*/ 1663696 h 1841496"/>
                <a:gd name="connsiteX25" fmla="*/ 63500 w 1488713"/>
                <a:gd name="connsiteY25" fmla="*/ 1689096 h 1841496"/>
                <a:gd name="connsiteX26" fmla="*/ 95250 w 1488713"/>
                <a:gd name="connsiteY26" fmla="*/ 1689096 h 1841496"/>
                <a:gd name="connsiteX27" fmla="*/ 114300 w 1488713"/>
                <a:gd name="connsiteY27" fmla="*/ 1727196 h 1841496"/>
                <a:gd name="connsiteX28" fmla="*/ 120650 w 1488713"/>
                <a:gd name="connsiteY28" fmla="*/ 1746246 h 1841496"/>
                <a:gd name="connsiteX29" fmla="*/ 107950 w 1488713"/>
                <a:gd name="connsiteY29" fmla="*/ 1784346 h 1841496"/>
                <a:gd name="connsiteX30" fmla="*/ 107950 w 1488713"/>
                <a:gd name="connsiteY30" fmla="*/ 1797046 h 1841496"/>
                <a:gd name="connsiteX31" fmla="*/ 146050 w 1488713"/>
                <a:gd name="connsiteY31" fmla="*/ 1841496 h 1841496"/>
                <a:gd name="connsiteX32" fmla="*/ 158750 w 1488713"/>
                <a:gd name="connsiteY32" fmla="*/ 1841496 h 1841496"/>
                <a:gd name="connsiteX33" fmla="*/ 196850 w 1488713"/>
                <a:gd name="connsiteY33" fmla="*/ 1797046 h 1841496"/>
                <a:gd name="connsiteX34" fmla="*/ 228600 w 1488713"/>
                <a:gd name="connsiteY34" fmla="*/ 1771646 h 1841496"/>
                <a:gd name="connsiteX35" fmla="*/ 260350 w 1488713"/>
                <a:gd name="connsiteY35" fmla="*/ 1752596 h 1841496"/>
                <a:gd name="connsiteX36" fmla="*/ 285750 w 1488713"/>
                <a:gd name="connsiteY36" fmla="*/ 1739896 h 1841496"/>
                <a:gd name="connsiteX37" fmla="*/ 285750 w 1488713"/>
                <a:gd name="connsiteY37" fmla="*/ 1708146 h 1841496"/>
                <a:gd name="connsiteX38" fmla="*/ 349250 w 1488713"/>
                <a:gd name="connsiteY38" fmla="*/ 1695446 h 1841496"/>
                <a:gd name="connsiteX39" fmla="*/ 393700 w 1488713"/>
                <a:gd name="connsiteY39" fmla="*/ 1638296 h 1841496"/>
                <a:gd name="connsiteX40" fmla="*/ 488950 w 1488713"/>
                <a:gd name="connsiteY40" fmla="*/ 1625596 h 1841496"/>
                <a:gd name="connsiteX41" fmla="*/ 533399 w 1488713"/>
                <a:gd name="connsiteY41" fmla="*/ 1600196 h 1841496"/>
                <a:gd name="connsiteX42" fmla="*/ 565148 w 1488713"/>
                <a:gd name="connsiteY42" fmla="*/ 1536696 h 1841496"/>
                <a:gd name="connsiteX43" fmla="*/ 609597 w 1488713"/>
                <a:gd name="connsiteY43" fmla="*/ 1504946 h 1841496"/>
                <a:gd name="connsiteX44" fmla="*/ 666747 w 1488713"/>
                <a:gd name="connsiteY44" fmla="*/ 1498596 h 1841496"/>
                <a:gd name="connsiteX45" fmla="*/ 685797 w 1488713"/>
                <a:gd name="connsiteY45" fmla="*/ 1454146 h 1841496"/>
                <a:gd name="connsiteX46" fmla="*/ 761996 w 1488713"/>
                <a:gd name="connsiteY46" fmla="*/ 1479546 h 1841496"/>
                <a:gd name="connsiteX47" fmla="*/ 800095 w 1488713"/>
                <a:gd name="connsiteY47" fmla="*/ 1473196 h 1841496"/>
                <a:gd name="connsiteX48" fmla="*/ 812795 w 1488713"/>
                <a:gd name="connsiteY48" fmla="*/ 1422396 h 1841496"/>
                <a:gd name="connsiteX49" fmla="*/ 863595 w 1488713"/>
                <a:gd name="connsiteY49" fmla="*/ 1403346 h 1841496"/>
                <a:gd name="connsiteX50" fmla="*/ 888995 w 1488713"/>
                <a:gd name="connsiteY50" fmla="*/ 1441446 h 1841496"/>
                <a:gd name="connsiteX51" fmla="*/ 920744 w 1488713"/>
                <a:gd name="connsiteY51" fmla="*/ 1447796 h 1841496"/>
                <a:gd name="connsiteX52" fmla="*/ 971543 w 1488713"/>
                <a:gd name="connsiteY52" fmla="*/ 1435096 h 1841496"/>
                <a:gd name="connsiteX53" fmla="*/ 984243 w 1488713"/>
                <a:gd name="connsiteY53" fmla="*/ 1371596 h 1841496"/>
                <a:gd name="connsiteX54" fmla="*/ 1003293 w 1488713"/>
                <a:gd name="connsiteY54" fmla="*/ 1377946 h 1841496"/>
                <a:gd name="connsiteX55" fmla="*/ 1041393 w 1488713"/>
                <a:gd name="connsiteY55" fmla="*/ 1384296 h 1841496"/>
                <a:gd name="connsiteX56" fmla="*/ 1111243 w 1488713"/>
                <a:gd name="connsiteY56" fmla="*/ 1396996 h 1841496"/>
                <a:gd name="connsiteX57" fmla="*/ 1181093 w 1488713"/>
                <a:gd name="connsiteY57" fmla="*/ 1384296 h 1841496"/>
                <a:gd name="connsiteX58" fmla="*/ 1225543 w 1488713"/>
                <a:gd name="connsiteY58" fmla="*/ 1384296 h 1841496"/>
                <a:gd name="connsiteX59" fmla="*/ 1269992 w 1488713"/>
                <a:gd name="connsiteY59" fmla="*/ 1377946 h 1841496"/>
                <a:gd name="connsiteX60" fmla="*/ 1282692 w 1488713"/>
                <a:gd name="connsiteY60" fmla="*/ 1327146 h 1841496"/>
                <a:gd name="connsiteX61" fmla="*/ 1308092 w 1488713"/>
                <a:gd name="connsiteY61" fmla="*/ 1289046 h 1841496"/>
                <a:gd name="connsiteX62" fmla="*/ 1339842 w 1488713"/>
                <a:gd name="connsiteY62" fmla="*/ 1250946 h 1841496"/>
                <a:gd name="connsiteX63" fmla="*/ 1371592 w 1488713"/>
                <a:gd name="connsiteY63" fmla="*/ 1244596 h 1841496"/>
                <a:gd name="connsiteX64" fmla="*/ 1428741 w 1488713"/>
                <a:gd name="connsiteY64" fmla="*/ 1225546 h 1841496"/>
                <a:gd name="connsiteX65" fmla="*/ 1435091 w 1488713"/>
                <a:gd name="connsiteY65" fmla="*/ 1181096 h 1841496"/>
                <a:gd name="connsiteX66" fmla="*/ 1447791 w 1488713"/>
                <a:gd name="connsiteY66" fmla="*/ 1130296 h 1841496"/>
                <a:gd name="connsiteX67" fmla="*/ 1441441 w 1488713"/>
                <a:gd name="connsiteY67" fmla="*/ 1073146 h 1841496"/>
                <a:gd name="connsiteX68" fmla="*/ 1403341 w 1488713"/>
                <a:gd name="connsiteY68" fmla="*/ 1085846 h 1841496"/>
                <a:gd name="connsiteX69" fmla="*/ 1365241 w 1488713"/>
                <a:gd name="connsiteY69" fmla="*/ 1085846 h 1841496"/>
                <a:gd name="connsiteX70" fmla="*/ 1333491 w 1488713"/>
                <a:gd name="connsiteY70" fmla="*/ 1041396 h 1841496"/>
                <a:gd name="connsiteX71" fmla="*/ 1339841 w 1488713"/>
                <a:gd name="connsiteY71" fmla="*/ 996946 h 1841496"/>
                <a:gd name="connsiteX72" fmla="*/ 1403341 w 1488713"/>
                <a:gd name="connsiteY72" fmla="*/ 933446 h 1841496"/>
                <a:gd name="connsiteX73" fmla="*/ 1454141 w 1488713"/>
                <a:gd name="connsiteY73" fmla="*/ 895346 h 1841496"/>
                <a:gd name="connsiteX74" fmla="*/ 1447791 w 1488713"/>
                <a:gd name="connsiteY74" fmla="*/ 857246 h 1841496"/>
                <a:gd name="connsiteX75" fmla="*/ 1485891 w 1488713"/>
                <a:gd name="connsiteY75" fmla="*/ 787396 h 1841496"/>
                <a:gd name="connsiteX76" fmla="*/ 1485891 w 1488713"/>
                <a:gd name="connsiteY76" fmla="*/ 749296 h 1841496"/>
                <a:gd name="connsiteX77" fmla="*/ 1460491 w 1488713"/>
                <a:gd name="connsiteY77" fmla="*/ 666746 h 1841496"/>
                <a:gd name="connsiteX78" fmla="*/ 1454141 w 1488713"/>
                <a:gd name="connsiteY78" fmla="*/ 596896 h 1841496"/>
                <a:gd name="connsiteX79" fmla="*/ 1466841 w 1488713"/>
                <a:gd name="connsiteY79" fmla="*/ 539746 h 1841496"/>
                <a:gd name="connsiteX80" fmla="*/ 1454141 w 1488713"/>
                <a:gd name="connsiteY80" fmla="*/ 495296 h 1841496"/>
                <a:gd name="connsiteX81" fmla="*/ 1485891 w 1488713"/>
                <a:gd name="connsiteY81" fmla="*/ 444496 h 1841496"/>
                <a:gd name="connsiteX82" fmla="*/ 1466841 w 1488713"/>
                <a:gd name="connsiteY82" fmla="*/ 400046 h 1841496"/>
                <a:gd name="connsiteX83" fmla="*/ 1422391 w 1488713"/>
                <a:gd name="connsiteY83" fmla="*/ 387347 h 1841496"/>
                <a:gd name="connsiteX84" fmla="*/ 1422391 w 1488713"/>
                <a:gd name="connsiteY84" fmla="*/ 342898 h 1841496"/>
                <a:gd name="connsiteX85" fmla="*/ 1428741 w 1488713"/>
                <a:gd name="connsiteY85" fmla="*/ 317498 h 1841496"/>
                <a:gd name="connsiteX86" fmla="*/ 1416041 w 1488713"/>
                <a:gd name="connsiteY86" fmla="*/ 273049 h 1841496"/>
                <a:gd name="connsiteX87" fmla="*/ 1422391 w 1488713"/>
                <a:gd name="connsiteY87" fmla="*/ 215899 h 1841496"/>
                <a:gd name="connsiteX88" fmla="*/ 1422391 w 1488713"/>
                <a:gd name="connsiteY88" fmla="*/ 158749 h 1841496"/>
                <a:gd name="connsiteX89" fmla="*/ 1396991 w 1488713"/>
                <a:gd name="connsiteY89" fmla="*/ 101600 h 1841496"/>
                <a:gd name="connsiteX90" fmla="*/ 1403341 w 1488713"/>
                <a:gd name="connsiteY90" fmla="*/ 57150 h 1841496"/>
                <a:gd name="connsiteX91" fmla="*/ 1320791 w 1488713"/>
                <a:gd name="connsiteY91" fmla="*/ 0 h 1841496"/>
                <a:gd name="connsiteX0" fmla="*/ 387350 w 1488713"/>
                <a:gd name="connsiteY0" fmla="*/ 711196 h 1841496"/>
                <a:gd name="connsiteX1" fmla="*/ 336550 w 1488713"/>
                <a:gd name="connsiteY1" fmla="*/ 768346 h 1841496"/>
                <a:gd name="connsiteX2" fmla="*/ 330200 w 1488713"/>
                <a:gd name="connsiteY2" fmla="*/ 806446 h 1841496"/>
                <a:gd name="connsiteX3" fmla="*/ 304800 w 1488713"/>
                <a:gd name="connsiteY3" fmla="*/ 825496 h 1841496"/>
                <a:gd name="connsiteX4" fmla="*/ 273050 w 1488713"/>
                <a:gd name="connsiteY4" fmla="*/ 876296 h 1841496"/>
                <a:gd name="connsiteX5" fmla="*/ 241300 w 1488713"/>
                <a:gd name="connsiteY5" fmla="*/ 933446 h 1841496"/>
                <a:gd name="connsiteX6" fmla="*/ 241300 w 1488713"/>
                <a:gd name="connsiteY6" fmla="*/ 965196 h 1841496"/>
                <a:gd name="connsiteX7" fmla="*/ 241300 w 1488713"/>
                <a:gd name="connsiteY7" fmla="*/ 990596 h 1841496"/>
                <a:gd name="connsiteX8" fmla="*/ 260350 w 1488713"/>
                <a:gd name="connsiteY8" fmla="*/ 1003296 h 1841496"/>
                <a:gd name="connsiteX9" fmla="*/ 279400 w 1488713"/>
                <a:gd name="connsiteY9" fmla="*/ 1003296 h 1841496"/>
                <a:gd name="connsiteX10" fmla="*/ 285750 w 1488713"/>
                <a:gd name="connsiteY10" fmla="*/ 1066796 h 1841496"/>
                <a:gd name="connsiteX11" fmla="*/ 285750 w 1488713"/>
                <a:gd name="connsiteY11" fmla="*/ 1098546 h 1841496"/>
                <a:gd name="connsiteX12" fmla="*/ 285750 w 1488713"/>
                <a:gd name="connsiteY12" fmla="*/ 1142996 h 1841496"/>
                <a:gd name="connsiteX13" fmla="*/ 266700 w 1488713"/>
                <a:gd name="connsiteY13" fmla="*/ 1225546 h 1841496"/>
                <a:gd name="connsiteX14" fmla="*/ 247650 w 1488713"/>
                <a:gd name="connsiteY14" fmla="*/ 1301746 h 1841496"/>
                <a:gd name="connsiteX15" fmla="*/ 234950 w 1488713"/>
                <a:gd name="connsiteY15" fmla="*/ 1371596 h 1841496"/>
                <a:gd name="connsiteX16" fmla="*/ 222250 w 1488713"/>
                <a:gd name="connsiteY16" fmla="*/ 1403346 h 1841496"/>
                <a:gd name="connsiteX17" fmla="*/ 158750 w 1488713"/>
                <a:gd name="connsiteY17" fmla="*/ 1428746 h 1841496"/>
                <a:gd name="connsiteX18" fmla="*/ 120650 w 1488713"/>
                <a:gd name="connsiteY18" fmla="*/ 1447796 h 1841496"/>
                <a:gd name="connsiteX19" fmla="*/ 101600 w 1488713"/>
                <a:gd name="connsiteY19" fmla="*/ 1498596 h 1841496"/>
                <a:gd name="connsiteX20" fmla="*/ 57150 w 1488713"/>
                <a:gd name="connsiteY20" fmla="*/ 1492246 h 1841496"/>
                <a:gd name="connsiteX21" fmla="*/ 38100 w 1488713"/>
                <a:gd name="connsiteY21" fmla="*/ 1530346 h 1841496"/>
                <a:gd name="connsiteX22" fmla="*/ 0 w 1488713"/>
                <a:gd name="connsiteY22" fmla="*/ 1593846 h 1841496"/>
                <a:gd name="connsiteX23" fmla="*/ 19050 w 1488713"/>
                <a:gd name="connsiteY23" fmla="*/ 1638296 h 1841496"/>
                <a:gd name="connsiteX24" fmla="*/ 25400 w 1488713"/>
                <a:gd name="connsiteY24" fmla="*/ 1663696 h 1841496"/>
                <a:gd name="connsiteX25" fmla="*/ 63500 w 1488713"/>
                <a:gd name="connsiteY25" fmla="*/ 1689096 h 1841496"/>
                <a:gd name="connsiteX26" fmla="*/ 95250 w 1488713"/>
                <a:gd name="connsiteY26" fmla="*/ 1689096 h 1841496"/>
                <a:gd name="connsiteX27" fmla="*/ 114300 w 1488713"/>
                <a:gd name="connsiteY27" fmla="*/ 1727196 h 1841496"/>
                <a:gd name="connsiteX28" fmla="*/ 120650 w 1488713"/>
                <a:gd name="connsiteY28" fmla="*/ 1746246 h 1841496"/>
                <a:gd name="connsiteX29" fmla="*/ 107950 w 1488713"/>
                <a:gd name="connsiteY29" fmla="*/ 1784346 h 1841496"/>
                <a:gd name="connsiteX30" fmla="*/ 107950 w 1488713"/>
                <a:gd name="connsiteY30" fmla="*/ 1797046 h 1841496"/>
                <a:gd name="connsiteX31" fmla="*/ 146050 w 1488713"/>
                <a:gd name="connsiteY31" fmla="*/ 1841496 h 1841496"/>
                <a:gd name="connsiteX32" fmla="*/ 158750 w 1488713"/>
                <a:gd name="connsiteY32" fmla="*/ 1841496 h 1841496"/>
                <a:gd name="connsiteX33" fmla="*/ 196850 w 1488713"/>
                <a:gd name="connsiteY33" fmla="*/ 1797046 h 1841496"/>
                <a:gd name="connsiteX34" fmla="*/ 228600 w 1488713"/>
                <a:gd name="connsiteY34" fmla="*/ 1771646 h 1841496"/>
                <a:gd name="connsiteX35" fmla="*/ 260350 w 1488713"/>
                <a:gd name="connsiteY35" fmla="*/ 1752596 h 1841496"/>
                <a:gd name="connsiteX36" fmla="*/ 285750 w 1488713"/>
                <a:gd name="connsiteY36" fmla="*/ 1739896 h 1841496"/>
                <a:gd name="connsiteX37" fmla="*/ 285750 w 1488713"/>
                <a:gd name="connsiteY37" fmla="*/ 1708146 h 1841496"/>
                <a:gd name="connsiteX38" fmla="*/ 349250 w 1488713"/>
                <a:gd name="connsiteY38" fmla="*/ 1695446 h 1841496"/>
                <a:gd name="connsiteX39" fmla="*/ 393700 w 1488713"/>
                <a:gd name="connsiteY39" fmla="*/ 1638296 h 1841496"/>
                <a:gd name="connsiteX40" fmla="*/ 488950 w 1488713"/>
                <a:gd name="connsiteY40" fmla="*/ 1625596 h 1841496"/>
                <a:gd name="connsiteX41" fmla="*/ 533399 w 1488713"/>
                <a:gd name="connsiteY41" fmla="*/ 1600196 h 1841496"/>
                <a:gd name="connsiteX42" fmla="*/ 565148 w 1488713"/>
                <a:gd name="connsiteY42" fmla="*/ 1536696 h 1841496"/>
                <a:gd name="connsiteX43" fmla="*/ 609597 w 1488713"/>
                <a:gd name="connsiteY43" fmla="*/ 1504946 h 1841496"/>
                <a:gd name="connsiteX44" fmla="*/ 666747 w 1488713"/>
                <a:gd name="connsiteY44" fmla="*/ 1498596 h 1841496"/>
                <a:gd name="connsiteX45" fmla="*/ 685797 w 1488713"/>
                <a:gd name="connsiteY45" fmla="*/ 1454146 h 1841496"/>
                <a:gd name="connsiteX46" fmla="*/ 761996 w 1488713"/>
                <a:gd name="connsiteY46" fmla="*/ 1479546 h 1841496"/>
                <a:gd name="connsiteX47" fmla="*/ 800095 w 1488713"/>
                <a:gd name="connsiteY47" fmla="*/ 1473196 h 1841496"/>
                <a:gd name="connsiteX48" fmla="*/ 812795 w 1488713"/>
                <a:gd name="connsiteY48" fmla="*/ 1422396 h 1841496"/>
                <a:gd name="connsiteX49" fmla="*/ 863595 w 1488713"/>
                <a:gd name="connsiteY49" fmla="*/ 1403346 h 1841496"/>
                <a:gd name="connsiteX50" fmla="*/ 888995 w 1488713"/>
                <a:gd name="connsiteY50" fmla="*/ 1441446 h 1841496"/>
                <a:gd name="connsiteX51" fmla="*/ 920744 w 1488713"/>
                <a:gd name="connsiteY51" fmla="*/ 1447796 h 1841496"/>
                <a:gd name="connsiteX52" fmla="*/ 971543 w 1488713"/>
                <a:gd name="connsiteY52" fmla="*/ 1435096 h 1841496"/>
                <a:gd name="connsiteX53" fmla="*/ 984243 w 1488713"/>
                <a:gd name="connsiteY53" fmla="*/ 1371596 h 1841496"/>
                <a:gd name="connsiteX54" fmla="*/ 1003293 w 1488713"/>
                <a:gd name="connsiteY54" fmla="*/ 1377946 h 1841496"/>
                <a:gd name="connsiteX55" fmla="*/ 1041393 w 1488713"/>
                <a:gd name="connsiteY55" fmla="*/ 1384296 h 1841496"/>
                <a:gd name="connsiteX56" fmla="*/ 1111243 w 1488713"/>
                <a:gd name="connsiteY56" fmla="*/ 1396996 h 1841496"/>
                <a:gd name="connsiteX57" fmla="*/ 1181093 w 1488713"/>
                <a:gd name="connsiteY57" fmla="*/ 1384296 h 1841496"/>
                <a:gd name="connsiteX58" fmla="*/ 1225543 w 1488713"/>
                <a:gd name="connsiteY58" fmla="*/ 1384296 h 1841496"/>
                <a:gd name="connsiteX59" fmla="*/ 1269992 w 1488713"/>
                <a:gd name="connsiteY59" fmla="*/ 1377946 h 1841496"/>
                <a:gd name="connsiteX60" fmla="*/ 1282692 w 1488713"/>
                <a:gd name="connsiteY60" fmla="*/ 1327146 h 1841496"/>
                <a:gd name="connsiteX61" fmla="*/ 1308092 w 1488713"/>
                <a:gd name="connsiteY61" fmla="*/ 1289046 h 1841496"/>
                <a:gd name="connsiteX62" fmla="*/ 1339842 w 1488713"/>
                <a:gd name="connsiteY62" fmla="*/ 1250946 h 1841496"/>
                <a:gd name="connsiteX63" fmla="*/ 1371592 w 1488713"/>
                <a:gd name="connsiteY63" fmla="*/ 1244596 h 1841496"/>
                <a:gd name="connsiteX64" fmla="*/ 1428741 w 1488713"/>
                <a:gd name="connsiteY64" fmla="*/ 1225546 h 1841496"/>
                <a:gd name="connsiteX65" fmla="*/ 1435091 w 1488713"/>
                <a:gd name="connsiteY65" fmla="*/ 1181096 h 1841496"/>
                <a:gd name="connsiteX66" fmla="*/ 1447791 w 1488713"/>
                <a:gd name="connsiteY66" fmla="*/ 1130296 h 1841496"/>
                <a:gd name="connsiteX67" fmla="*/ 1441441 w 1488713"/>
                <a:gd name="connsiteY67" fmla="*/ 1073146 h 1841496"/>
                <a:gd name="connsiteX68" fmla="*/ 1403341 w 1488713"/>
                <a:gd name="connsiteY68" fmla="*/ 1085846 h 1841496"/>
                <a:gd name="connsiteX69" fmla="*/ 1365241 w 1488713"/>
                <a:gd name="connsiteY69" fmla="*/ 1085846 h 1841496"/>
                <a:gd name="connsiteX70" fmla="*/ 1333491 w 1488713"/>
                <a:gd name="connsiteY70" fmla="*/ 1041396 h 1841496"/>
                <a:gd name="connsiteX71" fmla="*/ 1339841 w 1488713"/>
                <a:gd name="connsiteY71" fmla="*/ 996946 h 1841496"/>
                <a:gd name="connsiteX72" fmla="*/ 1403341 w 1488713"/>
                <a:gd name="connsiteY72" fmla="*/ 933446 h 1841496"/>
                <a:gd name="connsiteX73" fmla="*/ 1454141 w 1488713"/>
                <a:gd name="connsiteY73" fmla="*/ 895346 h 1841496"/>
                <a:gd name="connsiteX74" fmla="*/ 1447791 w 1488713"/>
                <a:gd name="connsiteY74" fmla="*/ 857246 h 1841496"/>
                <a:gd name="connsiteX75" fmla="*/ 1485891 w 1488713"/>
                <a:gd name="connsiteY75" fmla="*/ 787396 h 1841496"/>
                <a:gd name="connsiteX76" fmla="*/ 1485891 w 1488713"/>
                <a:gd name="connsiteY76" fmla="*/ 749296 h 1841496"/>
                <a:gd name="connsiteX77" fmla="*/ 1460491 w 1488713"/>
                <a:gd name="connsiteY77" fmla="*/ 666746 h 1841496"/>
                <a:gd name="connsiteX78" fmla="*/ 1454141 w 1488713"/>
                <a:gd name="connsiteY78" fmla="*/ 596896 h 1841496"/>
                <a:gd name="connsiteX79" fmla="*/ 1466841 w 1488713"/>
                <a:gd name="connsiteY79" fmla="*/ 539746 h 1841496"/>
                <a:gd name="connsiteX80" fmla="*/ 1454141 w 1488713"/>
                <a:gd name="connsiteY80" fmla="*/ 495296 h 1841496"/>
                <a:gd name="connsiteX81" fmla="*/ 1485891 w 1488713"/>
                <a:gd name="connsiteY81" fmla="*/ 444496 h 1841496"/>
                <a:gd name="connsiteX82" fmla="*/ 1466841 w 1488713"/>
                <a:gd name="connsiteY82" fmla="*/ 400046 h 1841496"/>
                <a:gd name="connsiteX83" fmla="*/ 1422391 w 1488713"/>
                <a:gd name="connsiteY83" fmla="*/ 387347 h 1841496"/>
                <a:gd name="connsiteX84" fmla="*/ 1422391 w 1488713"/>
                <a:gd name="connsiteY84" fmla="*/ 342898 h 1841496"/>
                <a:gd name="connsiteX85" fmla="*/ 1428741 w 1488713"/>
                <a:gd name="connsiteY85" fmla="*/ 317498 h 1841496"/>
                <a:gd name="connsiteX86" fmla="*/ 1416041 w 1488713"/>
                <a:gd name="connsiteY86" fmla="*/ 273049 h 1841496"/>
                <a:gd name="connsiteX87" fmla="*/ 1422391 w 1488713"/>
                <a:gd name="connsiteY87" fmla="*/ 215899 h 1841496"/>
                <a:gd name="connsiteX88" fmla="*/ 1422391 w 1488713"/>
                <a:gd name="connsiteY88" fmla="*/ 158749 h 1841496"/>
                <a:gd name="connsiteX89" fmla="*/ 1396991 w 1488713"/>
                <a:gd name="connsiteY89" fmla="*/ 101600 h 1841496"/>
                <a:gd name="connsiteX90" fmla="*/ 1403341 w 1488713"/>
                <a:gd name="connsiteY90" fmla="*/ 57150 h 1841496"/>
                <a:gd name="connsiteX91" fmla="*/ 1320791 w 1488713"/>
                <a:gd name="connsiteY91" fmla="*/ 0 h 1841496"/>
                <a:gd name="connsiteX92" fmla="*/ 1320791 w 1488713"/>
                <a:gd name="connsiteY92" fmla="*/ 0 h 1841496"/>
                <a:gd name="connsiteX0" fmla="*/ 387350 w 1488713"/>
                <a:gd name="connsiteY0" fmla="*/ 711196 h 1841496"/>
                <a:gd name="connsiteX1" fmla="*/ 336550 w 1488713"/>
                <a:gd name="connsiteY1" fmla="*/ 768346 h 1841496"/>
                <a:gd name="connsiteX2" fmla="*/ 330200 w 1488713"/>
                <a:gd name="connsiteY2" fmla="*/ 806446 h 1841496"/>
                <a:gd name="connsiteX3" fmla="*/ 304800 w 1488713"/>
                <a:gd name="connsiteY3" fmla="*/ 825496 h 1841496"/>
                <a:gd name="connsiteX4" fmla="*/ 273050 w 1488713"/>
                <a:gd name="connsiteY4" fmla="*/ 876296 h 1841496"/>
                <a:gd name="connsiteX5" fmla="*/ 241300 w 1488713"/>
                <a:gd name="connsiteY5" fmla="*/ 933446 h 1841496"/>
                <a:gd name="connsiteX6" fmla="*/ 241300 w 1488713"/>
                <a:gd name="connsiteY6" fmla="*/ 965196 h 1841496"/>
                <a:gd name="connsiteX7" fmla="*/ 241300 w 1488713"/>
                <a:gd name="connsiteY7" fmla="*/ 990596 h 1841496"/>
                <a:gd name="connsiteX8" fmla="*/ 260350 w 1488713"/>
                <a:gd name="connsiteY8" fmla="*/ 1003296 h 1841496"/>
                <a:gd name="connsiteX9" fmla="*/ 279400 w 1488713"/>
                <a:gd name="connsiteY9" fmla="*/ 1003296 h 1841496"/>
                <a:gd name="connsiteX10" fmla="*/ 285750 w 1488713"/>
                <a:gd name="connsiteY10" fmla="*/ 1066796 h 1841496"/>
                <a:gd name="connsiteX11" fmla="*/ 285750 w 1488713"/>
                <a:gd name="connsiteY11" fmla="*/ 1098546 h 1841496"/>
                <a:gd name="connsiteX12" fmla="*/ 285750 w 1488713"/>
                <a:gd name="connsiteY12" fmla="*/ 1142996 h 1841496"/>
                <a:gd name="connsiteX13" fmla="*/ 266700 w 1488713"/>
                <a:gd name="connsiteY13" fmla="*/ 1225546 h 1841496"/>
                <a:gd name="connsiteX14" fmla="*/ 247650 w 1488713"/>
                <a:gd name="connsiteY14" fmla="*/ 1301746 h 1841496"/>
                <a:gd name="connsiteX15" fmla="*/ 234950 w 1488713"/>
                <a:gd name="connsiteY15" fmla="*/ 1371596 h 1841496"/>
                <a:gd name="connsiteX16" fmla="*/ 222250 w 1488713"/>
                <a:gd name="connsiteY16" fmla="*/ 1403346 h 1841496"/>
                <a:gd name="connsiteX17" fmla="*/ 158750 w 1488713"/>
                <a:gd name="connsiteY17" fmla="*/ 1428746 h 1841496"/>
                <a:gd name="connsiteX18" fmla="*/ 120650 w 1488713"/>
                <a:gd name="connsiteY18" fmla="*/ 1447796 h 1841496"/>
                <a:gd name="connsiteX19" fmla="*/ 101600 w 1488713"/>
                <a:gd name="connsiteY19" fmla="*/ 1498596 h 1841496"/>
                <a:gd name="connsiteX20" fmla="*/ 57150 w 1488713"/>
                <a:gd name="connsiteY20" fmla="*/ 1492246 h 1841496"/>
                <a:gd name="connsiteX21" fmla="*/ 38100 w 1488713"/>
                <a:gd name="connsiteY21" fmla="*/ 1530346 h 1841496"/>
                <a:gd name="connsiteX22" fmla="*/ 0 w 1488713"/>
                <a:gd name="connsiteY22" fmla="*/ 1593846 h 1841496"/>
                <a:gd name="connsiteX23" fmla="*/ 19050 w 1488713"/>
                <a:gd name="connsiteY23" fmla="*/ 1638296 h 1841496"/>
                <a:gd name="connsiteX24" fmla="*/ 25400 w 1488713"/>
                <a:gd name="connsiteY24" fmla="*/ 1663696 h 1841496"/>
                <a:gd name="connsiteX25" fmla="*/ 63500 w 1488713"/>
                <a:gd name="connsiteY25" fmla="*/ 1689096 h 1841496"/>
                <a:gd name="connsiteX26" fmla="*/ 95250 w 1488713"/>
                <a:gd name="connsiteY26" fmla="*/ 1689096 h 1841496"/>
                <a:gd name="connsiteX27" fmla="*/ 114300 w 1488713"/>
                <a:gd name="connsiteY27" fmla="*/ 1727196 h 1841496"/>
                <a:gd name="connsiteX28" fmla="*/ 120650 w 1488713"/>
                <a:gd name="connsiteY28" fmla="*/ 1746246 h 1841496"/>
                <a:gd name="connsiteX29" fmla="*/ 107950 w 1488713"/>
                <a:gd name="connsiteY29" fmla="*/ 1784346 h 1841496"/>
                <a:gd name="connsiteX30" fmla="*/ 107950 w 1488713"/>
                <a:gd name="connsiteY30" fmla="*/ 1797046 h 1841496"/>
                <a:gd name="connsiteX31" fmla="*/ 146050 w 1488713"/>
                <a:gd name="connsiteY31" fmla="*/ 1841496 h 1841496"/>
                <a:gd name="connsiteX32" fmla="*/ 158750 w 1488713"/>
                <a:gd name="connsiteY32" fmla="*/ 1841496 h 1841496"/>
                <a:gd name="connsiteX33" fmla="*/ 196850 w 1488713"/>
                <a:gd name="connsiteY33" fmla="*/ 1797046 h 1841496"/>
                <a:gd name="connsiteX34" fmla="*/ 228600 w 1488713"/>
                <a:gd name="connsiteY34" fmla="*/ 1771646 h 1841496"/>
                <a:gd name="connsiteX35" fmla="*/ 260350 w 1488713"/>
                <a:gd name="connsiteY35" fmla="*/ 1752596 h 1841496"/>
                <a:gd name="connsiteX36" fmla="*/ 285750 w 1488713"/>
                <a:gd name="connsiteY36" fmla="*/ 1739896 h 1841496"/>
                <a:gd name="connsiteX37" fmla="*/ 285750 w 1488713"/>
                <a:gd name="connsiteY37" fmla="*/ 1708146 h 1841496"/>
                <a:gd name="connsiteX38" fmla="*/ 349250 w 1488713"/>
                <a:gd name="connsiteY38" fmla="*/ 1695446 h 1841496"/>
                <a:gd name="connsiteX39" fmla="*/ 393700 w 1488713"/>
                <a:gd name="connsiteY39" fmla="*/ 1638296 h 1841496"/>
                <a:gd name="connsiteX40" fmla="*/ 488950 w 1488713"/>
                <a:gd name="connsiteY40" fmla="*/ 1625596 h 1841496"/>
                <a:gd name="connsiteX41" fmla="*/ 533399 w 1488713"/>
                <a:gd name="connsiteY41" fmla="*/ 1600196 h 1841496"/>
                <a:gd name="connsiteX42" fmla="*/ 565148 w 1488713"/>
                <a:gd name="connsiteY42" fmla="*/ 1536696 h 1841496"/>
                <a:gd name="connsiteX43" fmla="*/ 609597 w 1488713"/>
                <a:gd name="connsiteY43" fmla="*/ 1504946 h 1841496"/>
                <a:gd name="connsiteX44" fmla="*/ 666747 w 1488713"/>
                <a:gd name="connsiteY44" fmla="*/ 1498596 h 1841496"/>
                <a:gd name="connsiteX45" fmla="*/ 685797 w 1488713"/>
                <a:gd name="connsiteY45" fmla="*/ 1454146 h 1841496"/>
                <a:gd name="connsiteX46" fmla="*/ 761996 w 1488713"/>
                <a:gd name="connsiteY46" fmla="*/ 1479546 h 1841496"/>
                <a:gd name="connsiteX47" fmla="*/ 800095 w 1488713"/>
                <a:gd name="connsiteY47" fmla="*/ 1473196 h 1841496"/>
                <a:gd name="connsiteX48" fmla="*/ 812795 w 1488713"/>
                <a:gd name="connsiteY48" fmla="*/ 1422396 h 1841496"/>
                <a:gd name="connsiteX49" fmla="*/ 863595 w 1488713"/>
                <a:gd name="connsiteY49" fmla="*/ 1403346 h 1841496"/>
                <a:gd name="connsiteX50" fmla="*/ 888995 w 1488713"/>
                <a:gd name="connsiteY50" fmla="*/ 1441446 h 1841496"/>
                <a:gd name="connsiteX51" fmla="*/ 920744 w 1488713"/>
                <a:gd name="connsiteY51" fmla="*/ 1447796 h 1841496"/>
                <a:gd name="connsiteX52" fmla="*/ 971543 w 1488713"/>
                <a:gd name="connsiteY52" fmla="*/ 1435096 h 1841496"/>
                <a:gd name="connsiteX53" fmla="*/ 984243 w 1488713"/>
                <a:gd name="connsiteY53" fmla="*/ 1371596 h 1841496"/>
                <a:gd name="connsiteX54" fmla="*/ 1003293 w 1488713"/>
                <a:gd name="connsiteY54" fmla="*/ 1377946 h 1841496"/>
                <a:gd name="connsiteX55" fmla="*/ 1041393 w 1488713"/>
                <a:gd name="connsiteY55" fmla="*/ 1384296 h 1841496"/>
                <a:gd name="connsiteX56" fmla="*/ 1111243 w 1488713"/>
                <a:gd name="connsiteY56" fmla="*/ 1396996 h 1841496"/>
                <a:gd name="connsiteX57" fmla="*/ 1181093 w 1488713"/>
                <a:gd name="connsiteY57" fmla="*/ 1384296 h 1841496"/>
                <a:gd name="connsiteX58" fmla="*/ 1225543 w 1488713"/>
                <a:gd name="connsiteY58" fmla="*/ 1384296 h 1841496"/>
                <a:gd name="connsiteX59" fmla="*/ 1269992 w 1488713"/>
                <a:gd name="connsiteY59" fmla="*/ 1377946 h 1841496"/>
                <a:gd name="connsiteX60" fmla="*/ 1282692 w 1488713"/>
                <a:gd name="connsiteY60" fmla="*/ 1327146 h 1841496"/>
                <a:gd name="connsiteX61" fmla="*/ 1308092 w 1488713"/>
                <a:gd name="connsiteY61" fmla="*/ 1289046 h 1841496"/>
                <a:gd name="connsiteX62" fmla="*/ 1339842 w 1488713"/>
                <a:gd name="connsiteY62" fmla="*/ 1250946 h 1841496"/>
                <a:gd name="connsiteX63" fmla="*/ 1371592 w 1488713"/>
                <a:gd name="connsiteY63" fmla="*/ 1244596 h 1841496"/>
                <a:gd name="connsiteX64" fmla="*/ 1428741 w 1488713"/>
                <a:gd name="connsiteY64" fmla="*/ 1225546 h 1841496"/>
                <a:gd name="connsiteX65" fmla="*/ 1435091 w 1488713"/>
                <a:gd name="connsiteY65" fmla="*/ 1181096 h 1841496"/>
                <a:gd name="connsiteX66" fmla="*/ 1447791 w 1488713"/>
                <a:gd name="connsiteY66" fmla="*/ 1130296 h 1841496"/>
                <a:gd name="connsiteX67" fmla="*/ 1441441 w 1488713"/>
                <a:gd name="connsiteY67" fmla="*/ 1073146 h 1841496"/>
                <a:gd name="connsiteX68" fmla="*/ 1403341 w 1488713"/>
                <a:gd name="connsiteY68" fmla="*/ 1085846 h 1841496"/>
                <a:gd name="connsiteX69" fmla="*/ 1365241 w 1488713"/>
                <a:gd name="connsiteY69" fmla="*/ 1085846 h 1841496"/>
                <a:gd name="connsiteX70" fmla="*/ 1333491 w 1488713"/>
                <a:gd name="connsiteY70" fmla="*/ 1041396 h 1841496"/>
                <a:gd name="connsiteX71" fmla="*/ 1339841 w 1488713"/>
                <a:gd name="connsiteY71" fmla="*/ 996946 h 1841496"/>
                <a:gd name="connsiteX72" fmla="*/ 1403341 w 1488713"/>
                <a:gd name="connsiteY72" fmla="*/ 933446 h 1841496"/>
                <a:gd name="connsiteX73" fmla="*/ 1454141 w 1488713"/>
                <a:gd name="connsiteY73" fmla="*/ 895346 h 1841496"/>
                <a:gd name="connsiteX74" fmla="*/ 1447791 w 1488713"/>
                <a:gd name="connsiteY74" fmla="*/ 857246 h 1841496"/>
                <a:gd name="connsiteX75" fmla="*/ 1485891 w 1488713"/>
                <a:gd name="connsiteY75" fmla="*/ 787396 h 1841496"/>
                <a:gd name="connsiteX76" fmla="*/ 1485891 w 1488713"/>
                <a:gd name="connsiteY76" fmla="*/ 749296 h 1841496"/>
                <a:gd name="connsiteX77" fmla="*/ 1460491 w 1488713"/>
                <a:gd name="connsiteY77" fmla="*/ 666746 h 1841496"/>
                <a:gd name="connsiteX78" fmla="*/ 1454141 w 1488713"/>
                <a:gd name="connsiteY78" fmla="*/ 596896 h 1841496"/>
                <a:gd name="connsiteX79" fmla="*/ 1466841 w 1488713"/>
                <a:gd name="connsiteY79" fmla="*/ 539746 h 1841496"/>
                <a:gd name="connsiteX80" fmla="*/ 1454141 w 1488713"/>
                <a:gd name="connsiteY80" fmla="*/ 495296 h 1841496"/>
                <a:gd name="connsiteX81" fmla="*/ 1485891 w 1488713"/>
                <a:gd name="connsiteY81" fmla="*/ 444496 h 1841496"/>
                <a:gd name="connsiteX82" fmla="*/ 1466841 w 1488713"/>
                <a:gd name="connsiteY82" fmla="*/ 400046 h 1841496"/>
                <a:gd name="connsiteX83" fmla="*/ 1422391 w 1488713"/>
                <a:gd name="connsiteY83" fmla="*/ 387347 h 1841496"/>
                <a:gd name="connsiteX84" fmla="*/ 1422391 w 1488713"/>
                <a:gd name="connsiteY84" fmla="*/ 342898 h 1841496"/>
                <a:gd name="connsiteX85" fmla="*/ 1428741 w 1488713"/>
                <a:gd name="connsiteY85" fmla="*/ 317498 h 1841496"/>
                <a:gd name="connsiteX86" fmla="*/ 1416041 w 1488713"/>
                <a:gd name="connsiteY86" fmla="*/ 273049 h 1841496"/>
                <a:gd name="connsiteX87" fmla="*/ 1422391 w 1488713"/>
                <a:gd name="connsiteY87" fmla="*/ 215899 h 1841496"/>
                <a:gd name="connsiteX88" fmla="*/ 1422391 w 1488713"/>
                <a:gd name="connsiteY88" fmla="*/ 158749 h 1841496"/>
                <a:gd name="connsiteX89" fmla="*/ 1396991 w 1488713"/>
                <a:gd name="connsiteY89" fmla="*/ 101600 h 1841496"/>
                <a:gd name="connsiteX90" fmla="*/ 1403341 w 1488713"/>
                <a:gd name="connsiteY90" fmla="*/ 57150 h 1841496"/>
                <a:gd name="connsiteX91" fmla="*/ 1320791 w 1488713"/>
                <a:gd name="connsiteY91" fmla="*/ 0 h 1841496"/>
                <a:gd name="connsiteX92" fmla="*/ 1308091 w 1488713"/>
                <a:gd name="connsiteY92" fmla="*/ 38100 h 1841496"/>
                <a:gd name="connsiteX0" fmla="*/ 387350 w 1488713"/>
                <a:gd name="connsiteY0" fmla="*/ 711196 h 1841496"/>
                <a:gd name="connsiteX1" fmla="*/ 336550 w 1488713"/>
                <a:gd name="connsiteY1" fmla="*/ 768346 h 1841496"/>
                <a:gd name="connsiteX2" fmla="*/ 330200 w 1488713"/>
                <a:gd name="connsiteY2" fmla="*/ 806446 h 1841496"/>
                <a:gd name="connsiteX3" fmla="*/ 304800 w 1488713"/>
                <a:gd name="connsiteY3" fmla="*/ 825496 h 1841496"/>
                <a:gd name="connsiteX4" fmla="*/ 273050 w 1488713"/>
                <a:gd name="connsiteY4" fmla="*/ 876296 h 1841496"/>
                <a:gd name="connsiteX5" fmla="*/ 241300 w 1488713"/>
                <a:gd name="connsiteY5" fmla="*/ 933446 h 1841496"/>
                <a:gd name="connsiteX6" fmla="*/ 241300 w 1488713"/>
                <a:gd name="connsiteY6" fmla="*/ 965196 h 1841496"/>
                <a:gd name="connsiteX7" fmla="*/ 241300 w 1488713"/>
                <a:gd name="connsiteY7" fmla="*/ 990596 h 1841496"/>
                <a:gd name="connsiteX8" fmla="*/ 260350 w 1488713"/>
                <a:gd name="connsiteY8" fmla="*/ 1003296 h 1841496"/>
                <a:gd name="connsiteX9" fmla="*/ 279400 w 1488713"/>
                <a:gd name="connsiteY9" fmla="*/ 1003296 h 1841496"/>
                <a:gd name="connsiteX10" fmla="*/ 285750 w 1488713"/>
                <a:gd name="connsiteY10" fmla="*/ 1066796 h 1841496"/>
                <a:gd name="connsiteX11" fmla="*/ 285750 w 1488713"/>
                <a:gd name="connsiteY11" fmla="*/ 1098546 h 1841496"/>
                <a:gd name="connsiteX12" fmla="*/ 285750 w 1488713"/>
                <a:gd name="connsiteY12" fmla="*/ 1142996 h 1841496"/>
                <a:gd name="connsiteX13" fmla="*/ 266700 w 1488713"/>
                <a:gd name="connsiteY13" fmla="*/ 1225546 h 1841496"/>
                <a:gd name="connsiteX14" fmla="*/ 247650 w 1488713"/>
                <a:gd name="connsiteY14" fmla="*/ 1301746 h 1841496"/>
                <a:gd name="connsiteX15" fmla="*/ 234950 w 1488713"/>
                <a:gd name="connsiteY15" fmla="*/ 1371596 h 1841496"/>
                <a:gd name="connsiteX16" fmla="*/ 222250 w 1488713"/>
                <a:gd name="connsiteY16" fmla="*/ 1403346 h 1841496"/>
                <a:gd name="connsiteX17" fmla="*/ 158750 w 1488713"/>
                <a:gd name="connsiteY17" fmla="*/ 1428746 h 1841496"/>
                <a:gd name="connsiteX18" fmla="*/ 120650 w 1488713"/>
                <a:gd name="connsiteY18" fmla="*/ 1447796 h 1841496"/>
                <a:gd name="connsiteX19" fmla="*/ 101600 w 1488713"/>
                <a:gd name="connsiteY19" fmla="*/ 1498596 h 1841496"/>
                <a:gd name="connsiteX20" fmla="*/ 57150 w 1488713"/>
                <a:gd name="connsiteY20" fmla="*/ 1492246 h 1841496"/>
                <a:gd name="connsiteX21" fmla="*/ 38100 w 1488713"/>
                <a:gd name="connsiteY21" fmla="*/ 1530346 h 1841496"/>
                <a:gd name="connsiteX22" fmla="*/ 0 w 1488713"/>
                <a:gd name="connsiteY22" fmla="*/ 1593846 h 1841496"/>
                <a:gd name="connsiteX23" fmla="*/ 19050 w 1488713"/>
                <a:gd name="connsiteY23" fmla="*/ 1638296 h 1841496"/>
                <a:gd name="connsiteX24" fmla="*/ 25400 w 1488713"/>
                <a:gd name="connsiteY24" fmla="*/ 1663696 h 1841496"/>
                <a:gd name="connsiteX25" fmla="*/ 63500 w 1488713"/>
                <a:gd name="connsiteY25" fmla="*/ 1689096 h 1841496"/>
                <a:gd name="connsiteX26" fmla="*/ 95250 w 1488713"/>
                <a:gd name="connsiteY26" fmla="*/ 1689096 h 1841496"/>
                <a:gd name="connsiteX27" fmla="*/ 114300 w 1488713"/>
                <a:gd name="connsiteY27" fmla="*/ 1727196 h 1841496"/>
                <a:gd name="connsiteX28" fmla="*/ 120650 w 1488713"/>
                <a:gd name="connsiteY28" fmla="*/ 1746246 h 1841496"/>
                <a:gd name="connsiteX29" fmla="*/ 107950 w 1488713"/>
                <a:gd name="connsiteY29" fmla="*/ 1784346 h 1841496"/>
                <a:gd name="connsiteX30" fmla="*/ 107950 w 1488713"/>
                <a:gd name="connsiteY30" fmla="*/ 1797046 h 1841496"/>
                <a:gd name="connsiteX31" fmla="*/ 146050 w 1488713"/>
                <a:gd name="connsiteY31" fmla="*/ 1841496 h 1841496"/>
                <a:gd name="connsiteX32" fmla="*/ 158750 w 1488713"/>
                <a:gd name="connsiteY32" fmla="*/ 1841496 h 1841496"/>
                <a:gd name="connsiteX33" fmla="*/ 196850 w 1488713"/>
                <a:gd name="connsiteY33" fmla="*/ 1797046 h 1841496"/>
                <a:gd name="connsiteX34" fmla="*/ 228600 w 1488713"/>
                <a:gd name="connsiteY34" fmla="*/ 1771646 h 1841496"/>
                <a:gd name="connsiteX35" fmla="*/ 260350 w 1488713"/>
                <a:gd name="connsiteY35" fmla="*/ 1752596 h 1841496"/>
                <a:gd name="connsiteX36" fmla="*/ 285750 w 1488713"/>
                <a:gd name="connsiteY36" fmla="*/ 1739896 h 1841496"/>
                <a:gd name="connsiteX37" fmla="*/ 285750 w 1488713"/>
                <a:gd name="connsiteY37" fmla="*/ 1708146 h 1841496"/>
                <a:gd name="connsiteX38" fmla="*/ 349250 w 1488713"/>
                <a:gd name="connsiteY38" fmla="*/ 1695446 h 1841496"/>
                <a:gd name="connsiteX39" fmla="*/ 393700 w 1488713"/>
                <a:gd name="connsiteY39" fmla="*/ 1638296 h 1841496"/>
                <a:gd name="connsiteX40" fmla="*/ 488950 w 1488713"/>
                <a:gd name="connsiteY40" fmla="*/ 1625596 h 1841496"/>
                <a:gd name="connsiteX41" fmla="*/ 533399 w 1488713"/>
                <a:gd name="connsiteY41" fmla="*/ 1600196 h 1841496"/>
                <a:gd name="connsiteX42" fmla="*/ 565148 w 1488713"/>
                <a:gd name="connsiteY42" fmla="*/ 1536696 h 1841496"/>
                <a:gd name="connsiteX43" fmla="*/ 609597 w 1488713"/>
                <a:gd name="connsiteY43" fmla="*/ 1504946 h 1841496"/>
                <a:gd name="connsiteX44" fmla="*/ 666747 w 1488713"/>
                <a:gd name="connsiteY44" fmla="*/ 1498596 h 1841496"/>
                <a:gd name="connsiteX45" fmla="*/ 685797 w 1488713"/>
                <a:gd name="connsiteY45" fmla="*/ 1454146 h 1841496"/>
                <a:gd name="connsiteX46" fmla="*/ 761996 w 1488713"/>
                <a:gd name="connsiteY46" fmla="*/ 1479546 h 1841496"/>
                <a:gd name="connsiteX47" fmla="*/ 800095 w 1488713"/>
                <a:gd name="connsiteY47" fmla="*/ 1473196 h 1841496"/>
                <a:gd name="connsiteX48" fmla="*/ 812795 w 1488713"/>
                <a:gd name="connsiteY48" fmla="*/ 1422396 h 1841496"/>
                <a:gd name="connsiteX49" fmla="*/ 863595 w 1488713"/>
                <a:gd name="connsiteY49" fmla="*/ 1403346 h 1841496"/>
                <a:gd name="connsiteX50" fmla="*/ 888995 w 1488713"/>
                <a:gd name="connsiteY50" fmla="*/ 1441446 h 1841496"/>
                <a:gd name="connsiteX51" fmla="*/ 920744 w 1488713"/>
                <a:gd name="connsiteY51" fmla="*/ 1447796 h 1841496"/>
                <a:gd name="connsiteX52" fmla="*/ 971543 w 1488713"/>
                <a:gd name="connsiteY52" fmla="*/ 1435096 h 1841496"/>
                <a:gd name="connsiteX53" fmla="*/ 984243 w 1488713"/>
                <a:gd name="connsiteY53" fmla="*/ 1371596 h 1841496"/>
                <a:gd name="connsiteX54" fmla="*/ 1003293 w 1488713"/>
                <a:gd name="connsiteY54" fmla="*/ 1377946 h 1841496"/>
                <a:gd name="connsiteX55" fmla="*/ 1041393 w 1488713"/>
                <a:gd name="connsiteY55" fmla="*/ 1384296 h 1841496"/>
                <a:gd name="connsiteX56" fmla="*/ 1111243 w 1488713"/>
                <a:gd name="connsiteY56" fmla="*/ 1396996 h 1841496"/>
                <a:gd name="connsiteX57" fmla="*/ 1181093 w 1488713"/>
                <a:gd name="connsiteY57" fmla="*/ 1384296 h 1841496"/>
                <a:gd name="connsiteX58" fmla="*/ 1225543 w 1488713"/>
                <a:gd name="connsiteY58" fmla="*/ 1384296 h 1841496"/>
                <a:gd name="connsiteX59" fmla="*/ 1269992 w 1488713"/>
                <a:gd name="connsiteY59" fmla="*/ 1377946 h 1841496"/>
                <a:gd name="connsiteX60" fmla="*/ 1282692 w 1488713"/>
                <a:gd name="connsiteY60" fmla="*/ 1327146 h 1841496"/>
                <a:gd name="connsiteX61" fmla="*/ 1308092 w 1488713"/>
                <a:gd name="connsiteY61" fmla="*/ 1289046 h 1841496"/>
                <a:gd name="connsiteX62" fmla="*/ 1339842 w 1488713"/>
                <a:gd name="connsiteY62" fmla="*/ 1250946 h 1841496"/>
                <a:gd name="connsiteX63" fmla="*/ 1371592 w 1488713"/>
                <a:gd name="connsiteY63" fmla="*/ 1244596 h 1841496"/>
                <a:gd name="connsiteX64" fmla="*/ 1428741 w 1488713"/>
                <a:gd name="connsiteY64" fmla="*/ 1225546 h 1841496"/>
                <a:gd name="connsiteX65" fmla="*/ 1435091 w 1488713"/>
                <a:gd name="connsiteY65" fmla="*/ 1181096 h 1841496"/>
                <a:gd name="connsiteX66" fmla="*/ 1447791 w 1488713"/>
                <a:gd name="connsiteY66" fmla="*/ 1130296 h 1841496"/>
                <a:gd name="connsiteX67" fmla="*/ 1441441 w 1488713"/>
                <a:gd name="connsiteY67" fmla="*/ 1073146 h 1841496"/>
                <a:gd name="connsiteX68" fmla="*/ 1403341 w 1488713"/>
                <a:gd name="connsiteY68" fmla="*/ 1085846 h 1841496"/>
                <a:gd name="connsiteX69" fmla="*/ 1365241 w 1488713"/>
                <a:gd name="connsiteY69" fmla="*/ 1085846 h 1841496"/>
                <a:gd name="connsiteX70" fmla="*/ 1333491 w 1488713"/>
                <a:gd name="connsiteY70" fmla="*/ 1041396 h 1841496"/>
                <a:gd name="connsiteX71" fmla="*/ 1339841 w 1488713"/>
                <a:gd name="connsiteY71" fmla="*/ 996946 h 1841496"/>
                <a:gd name="connsiteX72" fmla="*/ 1403341 w 1488713"/>
                <a:gd name="connsiteY72" fmla="*/ 933446 h 1841496"/>
                <a:gd name="connsiteX73" fmla="*/ 1454141 w 1488713"/>
                <a:gd name="connsiteY73" fmla="*/ 895346 h 1841496"/>
                <a:gd name="connsiteX74" fmla="*/ 1447791 w 1488713"/>
                <a:gd name="connsiteY74" fmla="*/ 857246 h 1841496"/>
                <a:gd name="connsiteX75" fmla="*/ 1485891 w 1488713"/>
                <a:gd name="connsiteY75" fmla="*/ 787396 h 1841496"/>
                <a:gd name="connsiteX76" fmla="*/ 1485891 w 1488713"/>
                <a:gd name="connsiteY76" fmla="*/ 749296 h 1841496"/>
                <a:gd name="connsiteX77" fmla="*/ 1460491 w 1488713"/>
                <a:gd name="connsiteY77" fmla="*/ 666746 h 1841496"/>
                <a:gd name="connsiteX78" fmla="*/ 1454141 w 1488713"/>
                <a:gd name="connsiteY78" fmla="*/ 596896 h 1841496"/>
                <a:gd name="connsiteX79" fmla="*/ 1466841 w 1488713"/>
                <a:gd name="connsiteY79" fmla="*/ 539746 h 1841496"/>
                <a:gd name="connsiteX80" fmla="*/ 1454141 w 1488713"/>
                <a:gd name="connsiteY80" fmla="*/ 495296 h 1841496"/>
                <a:gd name="connsiteX81" fmla="*/ 1485891 w 1488713"/>
                <a:gd name="connsiteY81" fmla="*/ 444496 h 1841496"/>
                <a:gd name="connsiteX82" fmla="*/ 1466841 w 1488713"/>
                <a:gd name="connsiteY82" fmla="*/ 400046 h 1841496"/>
                <a:gd name="connsiteX83" fmla="*/ 1422391 w 1488713"/>
                <a:gd name="connsiteY83" fmla="*/ 387347 h 1841496"/>
                <a:gd name="connsiteX84" fmla="*/ 1422391 w 1488713"/>
                <a:gd name="connsiteY84" fmla="*/ 342898 h 1841496"/>
                <a:gd name="connsiteX85" fmla="*/ 1428741 w 1488713"/>
                <a:gd name="connsiteY85" fmla="*/ 317498 h 1841496"/>
                <a:gd name="connsiteX86" fmla="*/ 1416041 w 1488713"/>
                <a:gd name="connsiteY86" fmla="*/ 273049 h 1841496"/>
                <a:gd name="connsiteX87" fmla="*/ 1422391 w 1488713"/>
                <a:gd name="connsiteY87" fmla="*/ 215899 h 1841496"/>
                <a:gd name="connsiteX88" fmla="*/ 1422391 w 1488713"/>
                <a:gd name="connsiteY88" fmla="*/ 158749 h 1841496"/>
                <a:gd name="connsiteX89" fmla="*/ 1396991 w 1488713"/>
                <a:gd name="connsiteY89" fmla="*/ 101600 h 1841496"/>
                <a:gd name="connsiteX90" fmla="*/ 1403341 w 1488713"/>
                <a:gd name="connsiteY90" fmla="*/ 57150 h 1841496"/>
                <a:gd name="connsiteX91" fmla="*/ 1320791 w 1488713"/>
                <a:gd name="connsiteY91" fmla="*/ 0 h 1841496"/>
                <a:gd name="connsiteX92" fmla="*/ 1308091 w 1488713"/>
                <a:gd name="connsiteY92" fmla="*/ 38100 h 1841496"/>
                <a:gd name="connsiteX93" fmla="*/ 1301741 w 1488713"/>
                <a:gd name="connsiteY93" fmla="*/ 31750 h 1841496"/>
                <a:gd name="connsiteX0" fmla="*/ 387350 w 1488713"/>
                <a:gd name="connsiteY0" fmla="*/ 723896 h 1854196"/>
                <a:gd name="connsiteX1" fmla="*/ 336550 w 1488713"/>
                <a:gd name="connsiteY1" fmla="*/ 781046 h 1854196"/>
                <a:gd name="connsiteX2" fmla="*/ 330200 w 1488713"/>
                <a:gd name="connsiteY2" fmla="*/ 819146 h 1854196"/>
                <a:gd name="connsiteX3" fmla="*/ 304800 w 1488713"/>
                <a:gd name="connsiteY3" fmla="*/ 838196 h 1854196"/>
                <a:gd name="connsiteX4" fmla="*/ 273050 w 1488713"/>
                <a:gd name="connsiteY4" fmla="*/ 888996 h 1854196"/>
                <a:gd name="connsiteX5" fmla="*/ 241300 w 1488713"/>
                <a:gd name="connsiteY5" fmla="*/ 946146 h 1854196"/>
                <a:gd name="connsiteX6" fmla="*/ 241300 w 1488713"/>
                <a:gd name="connsiteY6" fmla="*/ 977896 h 1854196"/>
                <a:gd name="connsiteX7" fmla="*/ 241300 w 1488713"/>
                <a:gd name="connsiteY7" fmla="*/ 1003296 h 1854196"/>
                <a:gd name="connsiteX8" fmla="*/ 260350 w 1488713"/>
                <a:gd name="connsiteY8" fmla="*/ 1015996 h 1854196"/>
                <a:gd name="connsiteX9" fmla="*/ 279400 w 1488713"/>
                <a:gd name="connsiteY9" fmla="*/ 1015996 h 1854196"/>
                <a:gd name="connsiteX10" fmla="*/ 285750 w 1488713"/>
                <a:gd name="connsiteY10" fmla="*/ 1079496 h 1854196"/>
                <a:gd name="connsiteX11" fmla="*/ 285750 w 1488713"/>
                <a:gd name="connsiteY11" fmla="*/ 1111246 h 1854196"/>
                <a:gd name="connsiteX12" fmla="*/ 285750 w 1488713"/>
                <a:gd name="connsiteY12" fmla="*/ 1155696 h 1854196"/>
                <a:gd name="connsiteX13" fmla="*/ 266700 w 1488713"/>
                <a:gd name="connsiteY13" fmla="*/ 1238246 h 1854196"/>
                <a:gd name="connsiteX14" fmla="*/ 247650 w 1488713"/>
                <a:gd name="connsiteY14" fmla="*/ 1314446 h 1854196"/>
                <a:gd name="connsiteX15" fmla="*/ 234950 w 1488713"/>
                <a:gd name="connsiteY15" fmla="*/ 1384296 h 1854196"/>
                <a:gd name="connsiteX16" fmla="*/ 222250 w 1488713"/>
                <a:gd name="connsiteY16" fmla="*/ 1416046 h 1854196"/>
                <a:gd name="connsiteX17" fmla="*/ 158750 w 1488713"/>
                <a:gd name="connsiteY17" fmla="*/ 1441446 h 1854196"/>
                <a:gd name="connsiteX18" fmla="*/ 120650 w 1488713"/>
                <a:gd name="connsiteY18" fmla="*/ 1460496 h 1854196"/>
                <a:gd name="connsiteX19" fmla="*/ 101600 w 1488713"/>
                <a:gd name="connsiteY19" fmla="*/ 1511296 h 1854196"/>
                <a:gd name="connsiteX20" fmla="*/ 57150 w 1488713"/>
                <a:gd name="connsiteY20" fmla="*/ 1504946 h 1854196"/>
                <a:gd name="connsiteX21" fmla="*/ 38100 w 1488713"/>
                <a:gd name="connsiteY21" fmla="*/ 1543046 h 1854196"/>
                <a:gd name="connsiteX22" fmla="*/ 0 w 1488713"/>
                <a:gd name="connsiteY22" fmla="*/ 1606546 h 1854196"/>
                <a:gd name="connsiteX23" fmla="*/ 19050 w 1488713"/>
                <a:gd name="connsiteY23" fmla="*/ 1650996 h 1854196"/>
                <a:gd name="connsiteX24" fmla="*/ 25400 w 1488713"/>
                <a:gd name="connsiteY24" fmla="*/ 1676396 h 1854196"/>
                <a:gd name="connsiteX25" fmla="*/ 63500 w 1488713"/>
                <a:gd name="connsiteY25" fmla="*/ 1701796 h 1854196"/>
                <a:gd name="connsiteX26" fmla="*/ 95250 w 1488713"/>
                <a:gd name="connsiteY26" fmla="*/ 1701796 h 1854196"/>
                <a:gd name="connsiteX27" fmla="*/ 114300 w 1488713"/>
                <a:gd name="connsiteY27" fmla="*/ 1739896 h 1854196"/>
                <a:gd name="connsiteX28" fmla="*/ 120650 w 1488713"/>
                <a:gd name="connsiteY28" fmla="*/ 1758946 h 1854196"/>
                <a:gd name="connsiteX29" fmla="*/ 107950 w 1488713"/>
                <a:gd name="connsiteY29" fmla="*/ 1797046 h 1854196"/>
                <a:gd name="connsiteX30" fmla="*/ 107950 w 1488713"/>
                <a:gd name="connsiteY30" fmla="*/ 1809746 h 1854196"/>
                <a:gd name="connsiteX31" fmla="*/ 146050 w 1488713"/>
                <a:gd name="connsiteY31" fmla="*/ 1854196 h 1854196"/>
                <a:gd name="connsiteX32" fmla="*/ 158750 w 1488713"/>
                <a:gd name="connsiteY32" fmla="*/ 1854196 h 1854196"/>
                <a:gd name="connsiteX33" fmla="*/ 196850 w 1488713"/>
                <a:gd name="connsiteY33" fmla="*/ 1809746 h 1854196"/>
                <a:gd name="connsiteX34" fmla="*/ 228600 w 1488713"/>
                <a:gd name="connsiteY34" fmla="*/ 1784346 h 1854196"/>
                <a:gd name="connsiteX35" fmla="*/ 260350 w 1488713"/>
                <a:gd name="connsiteY35" fmla="*/ 1765296 h 1854196"/>
                <a:gd name="connsiteX36" fmla="*/ 285750 w 1488713"/>
                <a:gd name="connsiteY36" fmla="*/ 1752596 h 1854196"/>
                <a:gd name="connsiteX37" fmla="*/ 285750 w 1488713"/>
                <a:gd name="connsiteY37" fmla="*/ 1720846 h 1854196"/>
                <a:gd name="connsiteX38" fmla="*/ 349250 w 1488713"/>
                <a:gd name="connsiteY38" fmla="*/ 1708146 h 1854196"/>
                <a:gd name="connsiteX39" fmla="*/ 393700 w 1488713"/>
                <a:gd name="connsiteY39" fmla="*/ 1650996 h 1854196"/>
                <a:gd name="connsiteX40" fmla="*/ 488950 w 1488713"/>
                <a:gd name="connsiteY40" fmla="*/ 1638296 h 1854196"/>
                <a:gd name="connsiteX41" fmla="*/ 533399 w 1488713"/>
                <a:gd name="connsiteY41" fmla="*/ 1612896 h 1854196"/>
                <a:gd name="connsiteX42" fmla="*/ 565148 w 1488713"/>
                <a:gd name="connsiteY42" fmla="*/ 1549396 h 1854196"/>
                <a:gd name="connsiteX43" fmla="*/ 609597 w 1488713"/>
                <a:gd name="connsiteY43" fmla="*/ 1517646 h 1854196"/>
                <a:gd name="connsiteX44" fmla="*/ 666747 w 1488713"/>
                <a:gd name="connsiteY44" fmla="*/ 1511296 h 1854196"/>
                <a:gd name="connsiteX45" fmla="*/ 685797 w 1488713"/>
                <a:gd name="connsiteY45" fmla="*/ 1466846 h 1854196"/>
                <a:gd name="connsiteX46" fmla="*/ 761996 w 1488713"/>
                <a:gd name="connsiteY46" fmla="*/ 1492246 h 1854196"/>
                <a:gd name="connsiteX47" fmla="*/ 800095 w 1488713"/>
                <a:gd name="connsiteY47" fmla="*/ 1485896 h 1854196"/>
                <a:gd name="connsiteX48" fmla="*/ 812795 w 1488713"/>
                <a:gd name="connsiteY48" fmla="*/ 1435096 h 1854196"/>
                <a:gd name="connsiteX49" fmla="*/ 863595 w 1488713"/>
                <a:gd name="connsiteY49" fmla="*/ 1416046 h 1854196"/>
                <a:gd name="connsiteX50" fmla="*/ 888995 w 1488713"/>
                <a:gd name="connsiteY50" fmla="*/ 1454146 h 1854196"/>
                <a:gd name="connsiteX51" fmla="*/ 920744 w 1488713"/>
                <a:gd name="connsiteY51" fmla="*/ 1460496 h 1854196"/>
                <a:gd name="connsiteX52" fmla="*/ 971543 w 1488713"/>
                <a:gd name="connsiteY52" fmla="*/ 1447796 h 1854196"/>
                <a:gd name="connsiteX53" fmla="*/ 984243 w 1488713"/>
                <a:gd name="connsiteY53" fmla="*/ 1384296 h 1854196"/>
                <a:gd name="connsiteX54" fmla="*/ 1003293 w 1488713"/>
                <a:gd name="connsiteY54" fmla="*/ 1390646 h 1854196"/>
                <a:gd name="connsiteX55" fmla="*/ 1041393 w 1488713"/>
                <a:gd name="connsiteY55" fmla="*/ 1396996 h 1854196"/>
                <a:gd name="connsiteX56" fmla="*/ 1111243 w 1488713"/>
                <a:gd name="connsiteY56" fmla="*/ 1409696 h 1854196"/>
                <a:gd name="connsiteX57" fmla="*/ 1181093 w 1488713"/>
                <a:gd name="connsiteY57" fmla="*/ 1396996 h 1854196"/>
                <a:gd name="connsiteX58" fmla="*/ 1225543 w 1488713"/>
                <a:gd name="connsiteY58" fmla="*/ 1396996 h 1854196"/>
                <a:gd name="connsiteX59" fmla="*/ 1269992 w 1488713"/>
                <a:gd name="connsiteY59" fmla="*/ 1390646 h 1854196"/>
                <a:gd name="connsiteX60" fmla="*/ 1282692 w 1488713"/>
                <a:gd name="connsiteY60" fmla="*/ 1339846 h 1854196"/>
                <a:gd name="connsiteX61" fmla="*/ 1308092 w 1488713"/>
                <a:gd name="connsiteY61" fmla="*/ 1301746 h 1854196"/>
                <a:gd name="connsiteX62" fmla="*/ 1339842 w 1488713"/>
                <a:gd name="connsiteY62" fmla="*/ 1263646 h 1854196"/>
                <a:gd name="connsiteX63" fmla="*/ 1371592 w 1488713"/>
                <a:gd name="connsiteY63" fmla="*/ 1257296 h 1854196"/>
                <a:gd name="connsiteX64" fmla="*/ 1428741 w 1488713"/>
                <a:gd name="connsiteY64" fmla="*/ 1238246 h 1854196"/>
                <a:gd name="connsiteX65" fmla="*/ 1435091 w 1488713"/>
                <a:gd name="connsiteY65" fmla="*/ 1193796 h 1854196"/>
                <a:gd name="connsiteX66" fmla="*/ 1447791 w 1488713"/>
                <a:gd name="connsiteY66" fmla="*/ 1142996 h 1854196"/>
                <a:gd name="connsiteX67" fmla="*/ 1441441 w 1488713"/>
                <a:gd name="connsiteY67" fmla="*/ 1085846 h 1854196"/>
                <a:gd name="connsiteX68" fmla="*/ 1403341 w 1488713"/>
                <a:gd name="connsiteY68" fmla="*/ 1098546 h 1854196"/>
                <a:gd name="connsiteX69" fmla="*/ 1365241 w 1488713"/>
                <a:gd name="connsiteY69" fmla="*/ 1098546 h 1854196"/>
                <a:gd name="connsiteX70" fmla="*/ 1333491 w 1488713"/>
                <a:gd name="connsiteY70" fmla="*/ 1054096 h 1854196"/>
                <a:gd name="connsiteX71" fmla="*/ 1339841 w 1488713"/>
                <a:gd name="connsiteY71" fmla="*/ 1009646 h 1854196"/>
                <a:gd name="connsiteX72" fmla="*/ 1403341 w 1488713"/>
                <a:gd name="connsiteY72" fmla="*/ 946146 h 1854196"/>
                <a:gd name="connsiteX73" fmla="*/ 1454141 w 1488713"/>
                <a:gd name="connsiteY73" fmla="*/ 908046 h 1854196"/>
                <a:gd name="connsiteX74" fmla="*/ 1447791 w 1488713"/>
                <a:gd name="connsiteY74" fmla="*/ 869946 h 1854196"/>
                <a:gd name="connsiteX75" fmla="*/ 1485891 w 1488713"/>
                <a:gd name="connsiteY75" fmla="*/ 800096 h 1854196"/>
                <a:gd name="connsiteX76" fmla="*/ 1485891 w 1488713"/>
                <a:gd name="connsiteY76" fmla="*/ 761996 h 1854196"/>
                <a:gd name="connsiteX77" fmla="*/ 1460491 w 1488713"/>
                <a:gd name="connsiteY77" fmla="*/ 679446 h 1854196"/>
                <a:gd name="connsiteX78" fmla="*/ 1454141 w 1488713"/>
                <a:gd name="connsiteY78" fmla="*/ 609596 h 1854196"/>
                <a:gd name="connsiteX79" fmla="*/ 1466841 w 1488713"/>
                <a:gd name="connsiteY79" fmla="*/ 552446 h 1854196"/>
                <a:gd name="connsiteX80" fmla="*/ 1454141 w 1488713"/>
                <a:gd name="connsiteY80" fmla="*/ 507996 h 1854196"/>
                <a:gd name="connsiteX81" fmla="*/ 1485891 w 1488713"/>
                <a:gd name="connsiteY81" fmla="*/ 457196 h 1854196"/>
                <a:gd name="connsiteX82" fmla="*/ 1466841 w 1488713"/>
                <a:gd name="connsiteY82" fmla="*/ 412746 h 1854196"/>
                <a:gd name="connsiteX83" fmla="*/ 1422391 w 1488713"/>
                <a:gd name="connsiteY83" fmla="*/ 400047 h 1854196"/>
                <a:gd name="connsiteX84" fmla="*/ 1422391 w 1488713"/>
                <a:gd name="connsiteY84" fmla="*/ 355598 h 1854196"/>
                <a:gd name="connsiteX85" fmla="*/ 1428741 w 1488713"/>
                <a:gd name="connsiteY85" fmla="*/ 330198 h 1854196"/>
                <a:gd name="connsiteX86" fmla="*/ 1416041 w 1488713"/>
                <a:gd name="connsiteY86" fmla="*/ 285749 h 1854196"/>
                <a:gd name="connsiteX87" fmla="*/ 1422391 w 1488713"/>
                <a:gd name="connsiteY87" fmla="*/ 228599 h 1854196"/>
                <a:gd name="connsiteX88" fmla="*/ 1422391 w 1488713"/>
                <a:gd name="connsiteY88" fmla="*/ 171449 h 1854196"/>
                <a:gd name="connsiteX89" fmla="*/ 1396991 w 1488713"/>
                <a:gd name="connsiteY89" fmla="*/ 114300 h 1854196"/>
                <a:gd name="connsiteX90" fmla="*/ 1403341 w 1488713"/>
                <a:gd name="connsiteY90" fmla="*/ 69850 h 1854196"/>
                <a:gd name="connsiteX91" fmla="*/ 1320791 w 1488713"/>
                <a:gd name="connsiteY91" fmla="*/ 12700 h 1854196"/>
                <a:gd name="connsiteX92" fmla="*/ 1308091 w 1488713"/>
                <a:gd name="connsiteY92" fmla="*/ 50800 h 1854196"/>
                <a:gd name="connsiteX93" fmla="*/ 1282691 w 1488713"/>
                <a:gd name="connsiteY93" fmla="*/ 0 h 1854196"/>
                <a:gd name="connsiteX0" fmla="*/ 387350 w 1488713"/>
                <a:gd name="connsiteY0" fmla="*/ 727659 h 1857959"/>
                <a:gd name="connsiteX1" fmla="*/ 336550 w 1488713"/>
                <a:gd name="connsiteY1" fmla="*/ 784809 h 1857959"/>
                <a:gd name="connsiteX2" fmla="*/ 330200 w 1488713"/>
                <a:gd name="connsiteY2" fmla="*/ 822909 h 1857959"/>
                <a:gd name="connsiteX3" fmla="*/ 304800 w 1488713"/>
                <a:gd name="connsiteY3" fmla="*/ 841959 h 1857959"/>
                <a:gd name="connsiteX4" fmla="*/ 273050 w 1488713"/>
                <a:gd name="connsiteY4" fmla="*/ 892759 h 1857959"/>
                <a:gd name="connsiteX5" fmla="*/ 241300 w 1488713"/>
                <a:gd name="connsiteY5" fmla="*/ 949909 h 1857959"/>
                <a:gd name="connsiteX6" fmla="*/ 241300 w 1488713"/>
                <a:gd name="connsiteY6" fmla="*/ 981659 h 1857959"/>
                <a:gd name="connsiteX7" fmla="*/ 241300 w 1488713"/>
                <a:gd name="connsiteY7" fmla="*/ 1007059 h 1857959"/>
                <a:gd name="connsiteX8" fmla="*/ 260350 w 1488713"/>
                <a:gd name="connsiteY8" fmla="*/ 1019759 h 1857959"/>
                <a:gd name="connsiteX9" fmla="*/ 279400 w 1488713"/>
                <a:gd name="connsiteY9" fmla="*/ 1019759 h 1857959"/>
                <a:gd name="connsiteX10" fmla="*/ 285750 w 1488713"/>
                <a:gd name="connsiteY10" fmla="*/ 1083259 h 1857959"/>
                <a:gd name="connsiteX11" fmla="*/ 285750 w 1488713"/>
                <a:gd name="connsiteY11" fmla="*/ 1115009 h 1857959"/>
                <a:gd name="connsiteX12" fmla="*/ 285750 w 1488713"/>
                <a:gd name="connsiteY12" fmla="*/ 1159459 h 1857959"/>
                <a:gd name="connsiteX13" fmla="*/ 266700 w 1488713"/>
                <a:gd name="connsiteY13" fmla="*/ 1242009 h 1857959"/>
                <a:gd name="connsiteX14" fmla="*/ 247650 w 1488713"/>
                <a:gd name="connsiteY14" fmla="*/ 1318209 h 1857959"/>
                <a:gd name="connsiteX15" fmla="*/ 234950 w 1488713"/>
                <a:gd name="connsiteY15" fmla="*/ 1388059 h 1857959"/>
                <a:gd name="connsiteX16" fmla="*/ 222250 w 1488713"/>
                <a:gd name="connsiteY16" fmla="*/ 1419809 h 1857959"/>
                <a:gd name="connsiteX17" fmla="*/ 158750 w 1488713"/>
                <a:gd name="connsiteY17" fmla="*/ 1445209 h 1857959"/>
                <a:gd name="connsiteX18" fmla="*/ 120650 w 1488713"/>
                <a:gd name="connsiteY18" fmla="*/ 1464259 h 1857959"/>
                <a:gd name="connsiteX19" fmla="*/ 101600 w 1488713"/>
                <a:gd name="connsiteY19" fmla="*/ 1515059 h 1857959"/>
                <a:gd name="connsiteX20" fmla="*/ 57150 w 1488713"/>
                <a:gd name="connsiteY20" fmla="*/ 1508709 h 1857959"/>
                <a:gd name="connsiteX21" fmla="*/ 38100 w 1488713"/>
                <a:gd name="connsiteY21" fmla="*/ 1546809 h 1857959"/>
                <a:gd name="connsiteX22" fmla="*/ 0 w 1488713"/>
                <a:gd name="connsiteY22" fmla="*/ 1610309 h 1857959"/>
                <a:gd name="connsiteX23" fmla="*/ 19050 w 1488713"/>
                <a:gd name="connsiteY23" fmla="*/ 1654759 h 1857959"/>
                <a:gd name="connsiteX24" fmla="*/ 25400 w 1488713"/>
                <a:gd name="connsiteY24" fmla="*/ 1680159 h 1857959"/>
                <a:gd name="connsiteX25" fmla="*/ 63500 w 1488713"/>
                <a:gd name="connsiteY25" fmla="*/ 1705559 h 1857959"/>
                <a:gd name="connsiteX26" fmla="*/ 95250 w 1488713"/>
                <a:gd name="connsiteY26" fmla="*/ 1705559 h 1857959"/>
                <a:gd name="connsiteX27" fmla="*/ 114300 w 1488713"/>
                <a:gd name="connsiteY27" fmla="*/ 1743659 h 1857959"/>
                <a:gd name="connsiteX28" fmla="*/ 120650 w 1488713"/>
                <a:gd name="connsiteY28" fmla="*/ 1762709 h 1857959"/>
                <a:gd name="connsiteX29" fmla="*/ 107950 w 1488713"/>
                <a:gd name="connsiteY29" fmla="*/ 1800809 h 1857959"/>
                <a:gd name="connsiteX30" fmla="*/ 107950 w 1488713"/>
                <a:gd name="connsiteY30" fmla="*/ 1813509 h 1857959"/>
                <a:gd name="connsiteX31" fmla="*/ 146050 w 1488713"/>
                <a:gd name="connsiteY31" fmla="*/ 1857959 h 1857959"/>
                <a:gd name="connsiteX32" fmla="*/ 158750 w 1488713"/>
                <a:gd name="connsiteY32" fmla="*/ 1857959 h 1857959"/>
                <a:gd name="connsiteX33" fmla="*/ 196850 w 1488713"/>
                <a:gd name="connsiteY33" fmla="*/ 1813509 h 1857959"/>
                <a:gd name="connsiteX34" fmla="*/ 228600 w 1488713"/>
                <a:gd name="connsiteY34" fmla="*/ 1788109 h 1857959"/>
                <a:gd name="connsiteX35" fmla="*/ 260350 w 1488713"/>
                <a:gd name="connsiteY35" fmla="*/ 1769059 h 1857959"/>
                <a:gd name="connsiteX36" fmla="*/ 285750 w 1488713"/>
                <a:gd name="connsiteY36" fmla="*/ 1756359 h 1857959"/>
                <a:gd name="connsiteX37" fmla="*/ 285750 w 1488713"/>
                <a:gd name="connsiteY37" fmla="*/ 1724609 h 1857959"/>
                <a:gd name="connsiteX38" fmla="*/ 349250 w 1488713"/>
                <a:gd name="connsiteY38" fmla="*/ 1711909 h 1857959"/>
                <a:gd name="connsiteX39" fmla="*/ 393700 w 1488713"/>
                <a:gd name="connsiteY39" fmla="*/ 1654759 h 1857959"/>
                <a:gd name="connsiteX40" fmla="*/ 488950 w 1488713"/>
                <a:gd name="connsiteY40" fmla="*/ 1642059 h 1857959"/>
                <a:gd name="connsiteX41" fmla="*/ 533399 w 1488713"/>
                <a:gd name="connsiteY41" fmla="*/ 1616659 h 1857959"/>
                <a:gd name="connsiteX42" fmla="*/ 565148 w 1488713"/>
                <a:gd name="connsiteY42" fmla="*/ 1553159 h 1857959"/>
                <a:gd name="connsiteX43" fmla="*/ 609597 w 1488713"/>
                <a:gd name="connsiteY43" fmla="*/ 1521409 h 1857959"/>
                <a:gd name="connsiteX44" fmla="*/ 666747 w 1488713"/>
                <a:gd name="connsiteY44" fmla="*/ 1515059 h 1857959"/>
                <a:gd name="connsiteX45" fmla="*/ 685797 w 1488713"/>
                <a:gd name="connsiteY45" fmla="*/ 1470609 h 1857959"/>
                <a:gd name="connsiteX46" fmla="*/ 761996 w 1488713"/>
                <a:gd name="connsiteY46" fmla="*/ 1496009 h 1857959"/>
                <a:gd name="connsiteX47" fmla="*/ 800095 w 1488713"/>
                <a:gd name="connsiteY47" fmla="*/ 1489659 h 1857959"/>
                <a:gd name="connsiteX48" fmla="*/ 812795 w 1488713"/>
                <a:gd name="connsiteY48" fmla="*/ 1438859 h 1857959"/>
                <a:gd name="connsiteX49" fmla="*/ 863595 w 1488713"/>
                <a:gd name="connsiteY49" fmla="*/ 1419809 h 1857959"/>
                <a:gd name="connsiteX50" fmla="*/ 888995 w 1488713"/>
                <a:gd name="connsiteY50" fmla="*/ 1457909 h 1857959"/>
                <a:gd name="connsiteX51" fmla="*/ 920744 w 1488713"/>
                <a:gd name="connsiteY51" fmla="*/ 1464259 h 1857959"/>
                <a:gd name="connsiteX52" fmla="*/ 971543 w 1488713"/>
                <a:gd name="connsiteY52" fmla="*/ 1451559 h 1857959"/>
                <a:gd name="connsiteX53" fmla="*/ 984243 w 1488713"/>
                <a:gd name="connsiteY53" fmla="*/ 1388059 h 1857959"/>
                <a:gd name="connsiteX54" fmla="*/ 1003293 w 1488713"/>
                <a:gd name="connsiteY54" fmla="*/ 1394409 h 1857959"/>
                <a:gd name="connsiteX55" fmla="*/ 1041393 w 1488713"/>
                <a:gd name="connsiteY55" fmla="*/ 1400759 h 1857959"/>
                <a:gd name="connsiteX56" fmla="*/ 1111243 w 1488713"/>
                <a:gd name="connsiteY56" fmla="*/ 1413459 h 1857959"/>
                <a:gd name="connsiteX57" fmla="*/ 1181093 w 1488713"/>
                <a:gd name="connsiteY57" fmla="*/ 1400759 h 1857959"/>
                <a:gd name="connsiteX58" fmla="*/ 1225543 w 1488713"/>
                <a:gd name="connsiteY58" fmla="*/ 1400759 h 1857959"/>
                <a:gd name="connsiteX59" fmla="*/ 1269992 w 1488713"/>
                <a:gd name="connsiteY59" fmla="*/ 1394409 h 1857959"/>
                <a:gd name="connsiteX60" fmla="*/ 1282692 w 1488713"/>
                <a:gd name="connsiteY60" fmla="*/ 1343609 h 1857959"/>
                <a:gd name="connsiteX61" fmla="*/ 1308092 w 1488713"/>
                <a:gd name="connsiteY61" fmla="*/ 1305509 h 1857959"/>
                <a:gd name="connsiteX62" fmla="*/ 1339842 w 1488713"/>
                <a:gd name="connsiteY62" fmla="*/ 1267409 h 1857959"/>
                <a:gd name="connsiteX63" fmla="*/ 1371592 w 1488713"/>
                <a:gd name="connsiteY63" fmla="*/ 1261059 h 1857959"/>
                <a:gd name="connsiteX64" fmla="*/ 1428741 w 1488713"/>
                <a:gd name="connsiteY64" fmla="*/ 1242009 h 1857959"/>
                <a:gd name="connsiteX65" fmla="*/ 1435091 w 1488713"/>
                <a:gd name="connsiteY65" fmla="*/ 1197559 h 1857959"/>
                <a:gd name="connsiteX66" fmla="*/ 1447791 w 1488713"/>
                <a:gd name="connsiteY66" fmla="*/ 1146759 h 1857959"/>
                <a:gd name="connsiteX67" fmla="*/ 1441441 w 1488713"/>
                <a:gd name="connsiteY67" fmla="*/ 1089609 h 1857959"/>
                <a:gd name="connsiteX68" fmla="*/ 1403341 w 1488713"/>
                <a:gd name="connsiteY68" fmla="*/ 1102309 h 1857959"/>
                <a:gd name="connsiteX69" fmla="*/ 1365241 w 1488713"/>
                <a:gd name="connsiteY69" fmla="*/ 1102309 h 1857959"/>
                <a:gd name="connsiteX70" fmla="*/ 1333491 w 1488713"/>
                <a:gd name="connsiteY70" fmla="*/ 1057859 h 1857959"/>
                <a:gd name="connsiteX71" fmla="*/ 1339841 w 1488713"/>
                <a:gd name="connsiteY71" fmla="*/ 1013409 h 1857959"/>
                <a:gd name="connsiteX72" fmla="*/ 1403341 w 1488713"/>
                <a:gd name="connsiteY72" fmla="*/ 949909 h 1857959"/>
                <a:gd name="connsiteX73" fmla="*/ 1454141 w 1488713"/>
                <a:gd name="connsiteY73" fmla="*/ 911809 h 1857959"/>
                <a:gd name="connsiteX74" fmla="*/ 1447791 w 1488713"/>
                <a:gd name="connsiteY74" fmla="*/ 873709 h 1857959"/>
                <a:gd name="connsiteX75" fmla="*/ 1485891 w 1488713"/>
                <a:gd name="connsiteY75" fmla="*/ 803859 h 1857959"/>
                <a:gd name="connsiteX76" fmla="*/ 1485891 w 1488713"/>
                <a:gd name="connsiteY76" fmla="*/ 765759 h 1857959"/>
                <a:gd name="connsiteX77" fmla="*/ 1460491 w 1488713"/>
                <a:gd name="connsiteY77" fmla="*/ 683209 h 1857959"/>
                <a:gd name="connsiteX78" fmla="*/ 1454141 w 1488713"/>
                <a:gd name="connsiteY78" fmla="*/ 613359 h 1857959"/>
                <a:gd name="connsiteX79" fmla="*/ 1466841 w 1488713"/>
                <a:gd name="connsiteY79" fmla="*/ 556209 h 1857959"/>
                <a:gd name="connsiteX80" fmla="*/ 1454141 w 1488713"/>
                <a:gd name="connsiteY80" fmla="*/ 511759 h 1857959"/>
                <a:gd name="connsiteX81" fmla="*/ 1485891 w 1488713"/>
                <a:gd name="connsiteY81" fmla="*/ 460959 h 1857959"/>
                <a:gd name="connsiteX82" fmla="*/ 1466841 w 1488713"/>
                <a:gd name="connsiteY82" fmla="*/ 416509 h 1857959"/>
                <a:gd name="connsiteX83" fmla="*/ 1422391 w 1488713"/>
                <a:gd name="connsiteY83" fmla="*/ 403810 h 1857959"/>
                <a:gd name="connsiteX84" fmla="*/ 1422391 w 1488713"/>
                <a:gd name="connsiteY84" fmla="*/ 359361 h 1857959"/>
                <a:gd name="connsiteX85" fmla="*/ 1428741 w 1488713"/>
                <a:gd name="connsiteY85" fmla="*/ 333961 h 1857959"/>
                <a:gd name="connsiteX86" fmla="*/ 1416041 w 1488713"/>
                <a:gd name="connsiteY86" fmla="*/ 289512 h 1857959"/>
                <a:gd name="connsiteX87" fmla="*/ 1422391 w 1488713"/>
                <a:gd name="connsiteY87" fmla="*/ 232362 h 1857959"/>
                <a:gd name="connsiteX88" fmla="*/ 1422391 w 1488713"/>
                <a:gd name="connsiteY88" fmla="*/ 175212 h 1857959"/>
                <a:gd name="connsiteX89" fmla="*/ 1396991 w 1488713"/>
                <a:gd name="connsiteY89" fmla="*/ 118063 h 1857959"/>
                <a:gd name="connsiteX90" fmla="*/ 1403341 w 1488713"/>
                <a:gd name="connsiteY90" fmla="*/ 73613 h 1857959"/>
                <a:gd name="connsiteX91" fmla="*/ 1320791 w 1488713"/>
                <a:gd name="connsiteY91" fmla="*/ 16463 h 1857959"/>
                <a:gd name="connsiteX92" fmla="*/ 1308091 w 1488713"/>
                <a:gd name="connsiteY92" fmla="*/ 54563 h 1857959"/>
                <a:gd name="connsiteX93" fmla="*/ 1282691 w 1488713"/>
                <a:gd name="connsiteY93" fmla="*/ 3763 h 1857959"/>
                <a:gd name="connsiteX94" fmla="*/ 1263641 w 1488713"/>
                <a:gd name="connsiteY94" fmla="*/ 3763 h 1857959"/>
                <a:gd name="connsiteX0" fmla="*/ 387350 w 1488713"/>
                <a:gd name="connsiteY0" fmla="*/ 774696 h 1904996"/>
                <a:gd name="connsiteX1" fmla="*/ 336550 w 1488713"/>
                <a:gd name="connsiteY1" fmla="*/ 831846 h 1904996"/>
                <a:gd name="connsiteX2" fmla="*/ 330200 w 1488713"/>
                <a:gd name="connsiteY2" fmla="*/ 869946 h 1904996"/>
                <a:gd name="connsiteX3" fmla="*/ 304800 w 1488713"/>
                <a:gd name="connsiteY3" fmla="*/ 888996 h 1904996"/>
                <a:gd name="connsiteX4" fmla="*/ 273050 w 1488713"/>
                <a:gd name="connsiteY4" fmla="*/ 939796 h 1904996"/>
                <a:gd name="connsiteX5" fmla="*/ 241300 w 1488713"/>
                <a:gd name="connsiteY5" fmla="*/ 996946 h 1904996"/>
                <a:gd name="connsiteX6" fmla="*/ 241300 w 1488713"/>
                <a:gd name="connsiteY6" fmla="*/ 1028696 h 1904996"/>
                <a:gd name="connsiteX7" fmla="*/ 241300 w 1488713"/>
                <a:gd name="connsiteY7" fmla="*/ 1054096 h 1904996"/>
                <a:gd name="connsiteX8" fmla="*/ 260350 w 1488713"/>
                <a:gd name="connsiteY8" fmla="*/ 1066796 h 1904996"/>
                <a:gd name="connsiteX9" fmla="*/ 279400 w 1488713"/>
                <a:gd name="connsiteY9" fmla="*/ 1066796 h 1904996"/>
                <a:gd name="connsiteX10" fmla="*/ 285750 w 1488713"/>
                <a:gd name="connsiteY10" fmla="*/ 1130296 h 1904996"/>
                <a:gd name="connsiteX11" fmla="*/ 285750 w 1488713"/>
                <a:gd name="connsiteY11" fmla="*/ 1162046 h 1904996"/>
                <a:gd name="connsiteX12" fmla="*/ 285750 w 1488713"/>
                <a:gd name="connsiteY12" fmla="*/ 1206496 h 1904996"/>
                <a:gd name="connsiteX13" fmla="*/ 266700 w 1488713"/>
                <a:gd name="connsiteY13" fmla="*/ 1289046 h 1904996"/>
                <a:gd name="connsiteX14" fmla="*/ 247650 w 1488713"/>
                <a:gd name="connsiteY14" fmla="*/ 1365246 h 1904996"/>
                <a:gd name="connsiteX15" fmla="*/ 234950 w 1488713"/>
                <a:gd name="connsiteY15" fmla="*/ 1435096 h 1904996"/>
                <a:gd name="connsiteX16" fmla="*/ 222250 w 1488713"/>
                <a:gd name="connsiteY16" fmla="*/ 1466846 h 1904996"/>
                <a:gd name="connsiteX17" fmla="*/ 158750 w 1488713"/>
                <a:gd name="connsiteY17" fmla="*/ 1492246 h 1904996"/>
                <a:gd name="connsiteX18" fmla="*/ 120650 w 1488713"/>
                <a:gd name="connsiteY18" fmla="*/ 1511296 h 1904996"/>
                <a:gd name="connsiteX19" fmla="*/ 101600 w 1488713"/>
                <a:gd name="connsiteY19" fmla="*/ 1562096 h 1904996"/>
                <a:gd name="connsiteX20" fmla="*/ 57150 w 1488713"/>
                <a:gd name="connsiteY20" fmla="*/ 1555746 h 1904996"/>
                <a:gd name="connsiteX21" fmla="*/ 38100 w 1488713"/>
                <a:gd name="connsiteY21" fmla="*/ 1593846 h 1904996"/>
                <a:gd name="connsiteX22" fmla="*/ 0 w 1488713"/>
                <a:gd name="connsiteY22" fmla="*/ 1657346 h 1904996"/>
                <a:gd name="connsiteX23" fmla="*/ 19050 w 1488713"/>
                <a:gd name="connsiteY23" fmla="*/ 1701796 h 1904996"/>
                <a:gd name="connsiteX24" fmla="*/ 25400 w 1488713"/>
                <a:gd name="connsiteY24" fmla="*/ 1727196 h 1904996"/>
                <a:gd name="connsiteX25" fmla="*/ 63500 w 1488713"/>
                <a:gd name="connsiteY25" fmla="*/ 1752596 h 1904996"/>
                <a:gd name="connsiteX26" fmla="*/ 95250 w 1488713"/>
                <a:gd name="connsiteY26" fmla="*/ 1752596 h 1904996"/>
                <a:gd name="connsiteX27" fmla="*/ 114300 w 1488713"/>
                <a:gd name="connsiteY27" fmla="*/ 1790696 h 1904996"/>
                <a:gd name="connsiteX28" fmla="*/ 120650 w 1488713"/>
                <a:gd name="connsiteY28" fmla="*/ 1809746 h 1904996"/>
                <a:gd name="connsiteX29" fmla="*/ 107950 w 1488713"/>
                <a:gd name="connsiteY29" fmla="*/ 1847846 h 1904996"/>
                <a:gd name="connsiteX30" fmla="*/ 107950 w 1488713"/>
                <a:gd name="connsiteY30" fmla="*/ 1860546 h 1904996"/>
                <a:gd name="connsiteX31" fmla="*/ 146050 w 1488713"/>
                <a:gd name="connsiteY31" fmla="*/ 1904996 h 1904996"/>
                <a:gd name="connsiteX32" fmla="*/ 158750 w 1488713"/>
                <a:gd name="connsiteY32" fmla="*/ 1904996 h 1904996"/>
                <a:gd name="connsiteX33" fmla="*/ 196850 w 1488713"/>
                <a:gd name="connsiteY33" fmla="*/ 1860546 h 1904996"/>
                <a:gd name="connsiteX34" fmla="*/ 228600 w 1488713"/>
                <a:gd name="connsiteY34" fmla="*/ 1835146 h 1904996"/>
                <a:gd name="connsiteX35" fmla="*/ 260350 w 1488713"/>
                <a:gd name="connsiteY35" fmla="*/ 1816096 h 1904996"/>
                <a:gd name="connsiteX36" fmla="*/ 285750 w 1488713"/>
                <a:gd name="connsiteY36" fmla="*/ 1803396 h 1904996"/>
                <a:gd name="connsiteX37" fmla="*/ 285750 w 1488713"/>
                <a:gd name="connsiteY37" fmla="*/ 1771646 h 1904996"/>
                <a:gd name="connsiteX38" fmla="*/ 349250 w 1488713"/>
                <a:gd name="connsiteY38" fmla="*/ 1758946 h 1904996"/>
                <a:gd name="connsiteX39" fmla="*/ 393700 w 1488713"/>
                <a:gd name="connsiteY39" fmla="*/ 1701796 h 1904996"/>
                <a:gd name="connsiteX40" fmla="*/ 488950 w 1488713"/>
                <a:gd name="connsiteY40" fmla="*/ 1689096 h 1904996"/>
                <a:gd name="connsiteX41" fmla="*/ 533399 w 1488713"/>
                <a:gd name="connsiteY41" fmla="*/ 1663696 h 1904996"/>
                <a:gd name="connsiteX42" fmla="*/ 565148 w 1488713"/>
                <a:gd name="connsiteY42" fmla="*/ 1600196 h 1904996"/>
                <a:gd name="connsiteX43" fmla="*/ 609597 w 1488713"/>
                <a:gd name="connsiteY43" fmla="*/ 1568446 h 1904996"/>
                <a:gd name="connsiteX44" fmla="*/ 666747 w 1488713"/>
                <a:gd name="connsiteY44" fmla="*/ 1562096 h 1904996"/>
                <a:gd name="connsiteX45" fmla="*/ 685797 w 1488713"/>
                <a:gd name="connsiteY45" fmla="*/ 1517646 h 1904996"/>
                <a:gd name="connsiteX46" fmla="*/ 761996 w 1488713"/>
                <a:gd name="connsiteY46" fmla="*/ 1543046 h 1904996"/>
                <a:gd name="connsiteX47" fmla="*/ 800095 w 1488713"/>
                <a:gd name="connsiteY47" fmla="*/ 1536696 h 1904996"/>
                <a:gd name="connsiteX48" fmla="*/ 812795 w 1488713"/>
                <a:gd name="connsiteY48" fmla="*/ 1485896 h 1904996"/>
                <a:gd name="connsiteX49" fmla="*/ 863595 w 1488713"/>
                <a:gd name="connsiteY49" fmla="*/ 1466846 h 1904996"/>
                <a:gd name="connsiteX50" fmla="*/ 888995 w 1488713"/>
                <a:gd name="connsiteY50" fmla="*/ 1504946 h 1904996"/>
                <a:gd name="connsiteX51" fmla="*/ 920744 w 1488713"/>
                <a:gd name="connsiteY51" fmla="*/ 1511296 h 1904996"/>
                <a:gd name="connsiteX52" fmla="*/ 971543 w 1488713"/>
                <a:gd name="connsiteY52" fmla="*/ 1498596 h 1904996"/>
                <a:gd name="connsiteX53" fmla="*/ 984243 w 1488713"/>
                <a:gd name="connsiteY53" fmla="*/ 1435096 h 1904996"/>
                <a:gd name="connsiteX54" fmla="*/ 1003293 w 1488713"/>
                <a:gd name="connsiteY54" fmla="*/ 1441446 h 1904996"/>
                <a:gd name="connsiteX55" fmla="*/ 1041393 w 1488713"/>
                <a:gd name="connsiteY55" fmla="*/ 1447796 h 1904996"/>
                <a:gd name="connsiteX56" fmla="*/ 1111243 w 1488713"/>
                <a:gd name="connsiteY56" fmla="*/ 1460496 h 1904996"/>
                <a:gd name="connsiteX57" fmla="*/ 1181093 w 1488713"/>
                <a:gd name="connsiteY57" fmla="*/ 1447796 h 1904996"/>
                <a:gd name="connsiteX58" fmla="*/ 1225543 w 1488713"/>
                <a:gd name="connsiteY58" fmla="*/ 1447796 h 1904996"/>
                <a:gd name="connsiteX59" fmla="*/ 1269992 w 1488713"/>
                <a:gd name="connsiteY59" fmla="*/ 1441446 h 1904996"/>
                <a:gd name="connsiteX60" fmla="*/ 1282692 w 1488713"/>
                <a:gd name="connsiteY60" fmla="*/ 1390646 h 1904996"/>
                <a:gd name="connsiteX61" fmla="*/ 1308092 w 1488713"/>
                <a:gd name="connsiteY61" fmla="*/ 1352546 h 1904996"/>
                <a:gd name="connsiteX62" fmla="*/ 1339842 w 1488713"/>
                <a:gd name="connsiteY62" fmla="*/ 1314446 h 1904996"/>
                <a:gd name="connsiteX63" fmla="*/ 1371592 w 1488713"/>
                <a:gd name="connsiteY63" fmla="*/ 1308096 h 1904996"/>
                <a:gd name="connsiteX64" fmla="*/ 1428741 w 1488713"/>
                <a:gd name="connsiteY64" fmla="*/ 1289046 h 1904996"/>
                <a:gd name="connsiteX65" fmla="*/ 1435091 w 1488713"/>
                <a:gd name="connsiteY65" fmla="*/ 1244596 h 1904996"/>
                <a:gd name="connsiteX66" fmla="*/ 1447791 w 1488713"/>
                <a:gd name="connsiteY66" fmla="*/ 1193796 h 1904996"/>
                <a:gd name="connsiteX67" fmla="*/ 1441441 w 1488713"/>
                <a:gd name="connsiteY67" fmla="*/ 1136646 h 1904996"/>
                <a:gd name="connsiteX68" fmla="*/ 1403341 w 1488713"/>
                <a:gd name="connsiteY68" fmla="*/ 1149346 h 1904996"/>
                <a:gd name="connsiteX69" fmla="*/ 1365241 w 1488713"/>
                <a:gd name="connsiteY69" fmla="*/ 1149346 h 1904996"/>
                <a:gd name="connsiteX70" fmla="*/ 1333491 w 1488713"/>
                <a:gd name="connsiteY70" fmla="*/ 1104896 h 1904996"/>
                <a:gd name="connsiteX71" fmla="*/ 1339841 w 1488713"/>
                <a:gd name="connsiteY71" fmla="*/ 1060446 h 1904996"/>
                <a:gd name="connsiteX72" fmla="*/ 1403341 w 1488713"/>
                <a:gd name="connsiteY72" fmla="*/ 996946 h 1904996"/>
                <a:gd name="connsiteX73" fmla="*/ 1454141 w 1488713"/>
                <a:gd name="connsiteY73" fmla="*/ 958846 h 1904996"/>
                <a:gd name="connsiteX74" fmla="*/ 1447791 w 1488713"/>
                <a:gd name="connsiteY74" fmla="*/ 920746 h 1904996"/>
                <a:gd name="connsiteX75" fmla="*/ 1485891 w 1488713"/>
                <a:gd name="connsiteY75" fmla="*/ 850896 h 1904996"/>
                <a:gd name="connsiteX76" fmla="*/ 1485891 w 1488713"/>
                <a:gd name="connsiteY76" fmla="*/ 812796 h 1904996"/>
                <a:gd name="connsiteX77" fmla="*/ 1460491 w 1488713"/>
                <a:gd name="connsiteY77" fmla="*/ 730246 h 1904996"/>
                <a:gd name="connsiteX78" fmla="*/ 1454141 w 1488713"/>
                <a:gd name="connsiteY78" fmla="*/ 660396 h 1904996"/>
                <a:gd name="connsiteX79" fmla="*/ 1466841 w 1488713"/>
                <a:gd name="connsiteY79" fmla="*/ 603246 h 1904996"/>
                <a:gd name="connsiteX80" fmla="*/ 1454141 w 1488713"/>
                <a:gd name="connsiteY80" fmla="*/ 558796 h 1904996"/>
                <a:gd name="connsiteX81" fmla="*/ 1485891 w 1488713"/>
                <a:gd name="connsiteY81" fmla="*/ 507996 h 1904996"/>
                <a:gd name="connsiteX82" fmla="*/ 1466841 w 1488713"/>
                <a:gd name="connsiteY82" fmla="*/ 463546 h 1904996"/>
                <a:gd name="connsiteX83" fmla="*/ 1422391 w 1488713"/>
                <a:gd name="connsiteY83" fmla="*/ 450847 h 1904996"/>
                <a:gd name="connsiteX84" fmla="*/ 1422391 w 1488713"/>
                <a:gd name="connsiteY84" fmla="*/ 406398 h 1904996"/>
                <a:gd name="connsiteX85" fmla="*/ 1428741 w 1488713"/>
                <a:gd name="connsiteY85" fmla="*/ 380998 h 1904996"/>
                <a:gd name="connsiteX86" fmla="*/ 1416041 w 1488713"/>
                <a:gd name="connsiteY86" fmla="*/ 336549 h 1904996"/>
                <a:gd name="connsiteX87" fmla="*/ 1422391 w 1488713"/>
                <a:gd name="connsiteY87" fmla="*/ 279399 h 1904996"/>
                <a:gd name="connsiteX88" fmla="*/ 1422391 w 1488713"/>
                <a:gd name="connsiteY88" fmla="*/ 222249 h 1904996"/>
                <a:gd name="connsiteX89" fmla="*/ 1396991 w 1488713"/>
                <a:gd name="connsiteY89" fmla="*/ 165100 h 1904996"/>
                <a:gd name="connsiteX90" fmla="*/ 1403341 w 1488713"/>
                <a:gd name="connsiteY90" fmla="*/ 120650 h 1904996"/>
                <a:gd name="connsiteX91" fmla="*/ 1320791 w 1488713"/>
                <a:gd name="connsiteY91" fmla="*/ 63500 h 1904996"/>
                <a:gd name="connsiteX92" fmla="*/ 1308091 w 1488713"/>
                <a:gd name="connsiteY92" fmla="*/ 101600 h 1904996"/>
                <a:gd name="connsiteX93" fmla="*/ 1282691 w 1488713"/>
                <a:gd name="connsiteY93" fmla="*/ 50800 h 1904996"/>
                <a:gd name="connsiteX94" fmla="*/ 1276341 w 1488713"/>
                <a:gd name="connsiteY94" fmla="*/ 0 h 1904996"/>
                <a:gd name="connsiteX0" fmla="*/ 387350 w 1488713"/>
                <a:gd name="connsiteY0" fmla="*/ 778458 h 1908758"/>
                <a:gd name="connsiteX1" fmla="*/ 336550 w 1488713"/>
                <a:gd name="connsiteY1" fmla="*/ 835608 h 1908758"/>
                <a:gd name="connsiteX2" fmla="*/ 330200 w 1488713"/>
                <a:gd name="connsiteY2" fmla="*/ 873708 h 1908758"/>
                <a:gd name="connsiteX3" fmla="*/ 304800 w 1488713"/>
                <a:gd name="connsiteY3" fmla="*/ 892758 h 1908758"/>
                <a:gd name="connsiteX4" fmla="*/ 273050 w 1488713"/>
                <a:gd name="connsiteY4" fmla="*/ 943558 h 1908758"/>
                <a:gd name="connsiteX5" fmla="*/ 241300 w 1488713"/>
                <a:gd name="connsiteY5" fmla="*/ 1000708 h 1908758"/>
                <a:gd name="connsiteX6" fmla="*/ 241300 w 1488713"/>
                <a:gd name="connsiteY6" fmla="*/ 1032458 h 1908758"/>
                <a:gd name="connsiteX7" fmla="*/ 241300 w 1488713"/>
                <a:gd name="connsiteY7" fmla="*/ 1057858 h 1908758"/>
                <a:gd name="connsiteX8" fmla="*/ 260350 w 1488713"/>
                <a:gd name="connsiteY8" fmla="*/ 1070558 h 1908758"/>
                <a:gd name="connsiteX9" fmla="*/ 279400 w 1488713"/>
                <a:gd name="connsiteY9" fmla="*/ 1070558 h 1908758"/>
                <a:gd name="connsiteX10" fmla="*/ 285750 w 1488713"/>
                <a:gd name="connsiteY10" fmla="*/ 1134058 h 1908758"/>
                <a:gd name="connsiteX11" fmla="*/ 285750 w 1488713"/>
                <a:gd name="connsiteY11" fmla="*/ 1165808 h 1908758"/>
                <a:gd name="connsiteX12" fmla="*/ 285750 w 1488713"/>
                <a:gd name="connsiteY12" fmla="*/ 1210258 h 1908758"/>
                <a:gd name="connsiteX13" fmla="*/ 266700 w 1488713"/>
                <a:gd name="connsiteY13" fmla="*/ 1292808 h 1908758"/>
                <a:gd name="connsiteX14" fmla="*/ 247650 w 1488713"/>
                <a:gd name="connsiteY14" fmla="*/ 1369008 h 1908758"/>
                <a:gd name="connsiteX15" fmla="*/ 234950 w 1488713"/>
                <a:gd name="connsiteY15" fmla="*/ 1438858 h 1908758"/>
                <a:gd name="connsiteX16" fmla="*/ 222250 w 1488713"/>
                <a:gd name="connsiteY16" fmla="*/ 1470608 h 1908758"/>
                <a:gd name="connsiteX17" fmla="*/ 158750 w 1488713"/>
                <a:gd name="connsiteY17" fmla="*/ 1496008 h 1908758"/>
                <a:gd name="connsiteX18" fmla="*/ 120650 w 1488713"/>
                <a:gd name="connsiteY18" fmla="*/ 1515058 h 1908758"/>
                <a:gd name="connsiteX19" fmla="*/ 101600 w 1488713"/>
                <a:gd name="connsiteY19" fmla="*/ 1565858 h 1908758"/>
                <a:gd name="connsiteX20" fmla="*/ 57150 w 1488713"/>
                <a:gd name="connsiteY20" fmla="*/ 1559508 h 1908758"/>
                <a:gd name="connsiteX21" fmla="*/ 38100 w 1488713"/>
                <a:gd name="connsiteY21" fmla="*/ 1597608 h 1908758"/>
                <a:gd name="connsiteX22" fmla="*/ 0 w 1488713"/>
                <a:gd name="connsiteY22" fmla="*/ 1661108 h 1908758"/>
                <a:gd name="connsiteX23" fmla="*/ 19050 w 1488713"/>
                <a:gd name="connsiteY23" fmla="*/ 1705558 h 1908758"/>
                <a:gd name="connsiteX24" fmla="*/ 25400 w 1488713"/>
                <a:gd name="connsiteY24" fmla="*/ 1730958 h 1908758"/>
                <a:gd name="connsiteX25" fmla="*/ 63500 w 1488713"/>
                <a:gd name="connsiteY25" fmla="*/ 1756358 h 1908758"/>
                <a:gd name="connsiteX26" fmla="*/ 95250 w 1488713"/>
                <a:gd name="connsiteY26" fmla="*/ 1756358 h 1908758"/>
                <a:gd name="connsiteX27" fmla="*/ 114300 w 1488713"/>
                <a:gd name="connsiteY27" fmla="*/ 1794458 h 1908758"/>
                <a:gd name="connsiteX28" fmla="*/ 120650 w 1488713"/>
                <a:gd name="connsiteY28" fmla="*/ 1813508 h 1908758"/>
                <a:gd name="connsiteX29" fmla="*/ 107950 w 1488713"/>
                <a:gd name="connsiteY29" fmla="*/ 1851608 h 1908758"/>
                <a:gd name="connsiteX30" fmla="*/ 107950 w 1488713"/>
                <a:gd name="connsiteY30" fmla="*/ 1864308 h 1908758"/>
                <a:gd name="connsiteX31" fmla="*/ 146050 w 1488713"/>
                <a:gd name="connsiteY31" fmla="*/ 1908758 h 1908758"/>
                <a:gd name="connsiteX32" fmla="*/ 158750 w 1488713"/>
                <a:gd name="connsiteY32" fmla="*/ 1908758 h 1908758"/>
                <a:gd name="connsiteX33" fmla="*/ 196850 w 1488713"/>
                <a:gd name="connsiteY33" fmla="*/ 1864308 h 1908758"/>
                <a:gd name="connsiteX34" fmla="*/ 228600 w 1488713"/>
                <a:gd name="connsiteY34" fmla="*/ 1838908 h 1908758"/>
                <a:gd name="connsiteX35" fmla="*/ 260350 w 1488713"/>
                <a:gd name="connsiteY35" fmla="*/ 1819858 h 1908758"/>
                <a:gd name="connsiteX36" fmla="*/ 285750 w 1488713"/>
                <a:gd name="connsiteY36" fmla="*/ 1807158 h 1908758"/>
                <a:gd name="connsiteX37" fmla="*/ 285750 w 1488713"/>
                <a:gd name="connsiteY37" fmla="*/ 1775408 h 1908758"/>
                <a:gd name="connsiteX38" fmla="*/ 349250 w 1488713"/>
                <a:gd name="connsiteY38" fmla="*/ 1762708 h 1908758"/>
                <a:gd name="connsiteX39" fmla="*/ 393700 w 1488713"/>
                <a:gd name="connsiteY39" fmla="*/ 1705558 h 1908758"/>
                <a:gd name="connsiteX40" fmla="*/ 488950 w 1488713"/>
                <a:gd name="connsiteY40" fmla="*/ 1692858 h 1908758"/>
                <a:gd name="connsiteX41" fmla="*/ 533399 w 1488713"/>
                <a:gd name="connsiteY41" fmla="*/ 1667458 h 1908758"/>
                <a:gd name="connsiteX42" fmla="*/ 565148 w 1488713"/>
                <a:gd name="connsiteY42" fmla="*/ 1603958 h 1908758"/>
                <a:gd name="connsiteX43" fmla="*/ 609597 w 1488713"/>
                <a:gd name="connsiteY43" fmla="*/ 1572208 h 1908758"/>
                <a:gd name="connsiteX44" fmla="*/ 666747 w 1488713"/>
                <a:gd name="connsiteY44" fmla="*/ 1565858 h 1908758"/>
                <a:gd name="connsiteX45" fmla="*/ 685797 w 1488713"/>
                <a:gd name="connsiteY45" fmla="*/ 1521408 h 1908758"/>
                <a:gd name="connsiteX46" fmla="*/ 761996 w 1488713"/>
                <a:gd name="connsiteY46" fmla="*/ 1546808 h 1908758"/>
                <a:gd name="connsiteX47" fmla="*/ 800095 w 1488713"/>
                <a:gd name="connsiteY47" fmla="*/ 1540458 h 1908758"/>
                <a:gd name="connsiteX48" fmla="*/ 812795 w 1488713"/>
                <a:gd name="connsiteY48" fmla="*/ 1489658 h 1908758"/>
                <a:gd name="connsiteX49" fmla="*/ 863595 w 1488713"/>
                <a:gd name="connsiteY49" fmla="*/ 1470608 h 1908758"/>
                <a:gd name="connsiteX50" fmla="*/ 888995 w 1488713"/>
                <a:gd name="connsiteY50" fmla="*/ 1508708 h 1908758"/>
                <a:gd name="connsiteX51" fmla="*/ 920744 w 1488713"/>
                <a:gd name="connsiteY51" fmla="*/ 1515058 h 1908758"/>
                <a:gd name="connsiteX52" fmla="*/ 971543 w 1488713"/>
                <a:gd name="connsiteY52" fmla="*/ 1502358 h 1908758"/>
                <a:gd name="connsiteX53" fmla="*/ 984243 w 1488713"/>
                <a:gd name="connsiteY53" fmla="*/ 1438858 h 1908758"/>
                <a:gd name="connsiteX54" fmla="*/ 1003293 w 1488713"/>
                <a:gd name="connsiteY54" fmla="*/ 1445208 h 1908758"/>
                <a:gd name="connsiteX55" fmla="*/ 1041393 w 1488713"/>
                <a:gd name="connsiteY55" fmla="*/ 1451558 h 1908758"/>
                <a:gd name="connsiteX56" fmla="*/ 1111243 w 1488713"/>
                <a:gd name="connsiteY56" fmla="*/ 1464258 h 1908758"/>
                <a:gd name="connsiteX57" fmla="*/ 1181093 w 1488713"/>
                <a:gd name="connsiteY57" fmla="*/ 1451558 h 1908758"/>
                <a:gd name="connsiteX58" fmla="*/ 1225543 w 1488713"/>
                <a:gd name="connsiteY58" fmla="*/ 1451558 h 1908758"/>
                <a:gd name="connsiteX59" fmla="*/ 1269992 w 1488713"/>
                <a:gd name="connsiteY59" fmla="*/ 1445208 h 1908758"/>
                <a:gd name="connsiteX60" fmla="*/ 1282692 w 1488713"/>
                <a:gd name="connsiteY60" fmla="*/ 1394408 h 1908758"/>
                <a:gd name="connsiteX61" fmla="*/ 1308092 w 1488713"/>
                <a:gd name="connsiteY61" fmla="*/ 1356308 h 1908758"/>
                <a:gd name="connsiteX62" fmla="*/ 1339842 w 1488713"/>
                <a:gd name="connsiteY62" fmla="*/ 1318208 h 1908758"/>
                <a:gd name="connsiteX63" fmla="*/ 1371592 w 1488713"/>
                <a:gd name="connsiteY63" fmla="*/ 1311858 h 1908758"/>
                <a:gd name="connsiteX64" fmla="*/ 1428741 w 1488713"/>
                <a:gd name="connsiteY64" fmla="*/ 1292808 h 1908758"/>
                <a:gd name="connsiteX65" fmla="*/ 1435091 w 1488713"/>
                <a:gd name="connsiteY65" fmla="*/ 1248358 h 1908758"/>
                <a:gd name="connsiteX66" fmla="*/ 1447791 w 1488713"/>
                <a:gd name="connsiteY66" fmla="*/ 1197558 h 1908758"/>
                <a:gd name="connsiteX67" fmla="*/ 1441441 w 1488713"/>
                <a:gd name="connsiteY67" fmla="*/ 1140408 h 1908758"/>
                <a:gd name="connsiteX68" fmla="*/ 1403341 w 1488713"/>
                <a:gd name="connsiteY68" fmla="*/ 1153108 h 1908758"/>
                <a:gd name="connsiteX69" fmla="*/ 1365241 w 1488713"/>
                <a:gd name="connsiteY69" fmla="*/ 1153108 h 1908758"/>
                <a:gd name="connsiteX70" fmla="*/ 1333491 w 1488713"/>
                <a:gd name="connsiteY70" fmla="*/ 1108658 h 1908758"/>
                <a:gd name="connsiteX71" fmla="*/ 1339841 w 1488713"/>
                <a:gd name="connsiteY71" fmla="*/ 1064208 h 1908758"/>
                <a:gd name="connsiteX72" fmla="*/ 1403341 w 1488713"/>
                <a:gd name="connsiteY72" fmla="*/ 1000708 h 1908758"/>
                <a:gd name="connsiteX73" fmla="*/ 1454141 w 1488713"/>
                <a:gd name="connsiteY73" fmla="*/ 962608 h 1908758"/>
                <a:gd name="connsiteX74" fmla="*/ 1447791 w 1488713"/>
                <a:gd name="connsiteY74" fmla="*/ 924508 h 1908758"/>
                <a:gd name="connsiteX75" fmla="*/ 1485891 w 1488713"/>
                <a:gd name="connsiteY75" fmla="*/ 854658 h 1908758"/>
                <a:gd name="connsiteX76" fmla="*/ 1485891 w 1488713"/>
                <a:gd name="connsiteY76" fmla="*/ 816558 h 1908758"/>
                <a:gd name="connsiteX77" fmla="*/ 1460491 w 1488713"/>
                <a:gd name="connsiteY77" fmla="*/ 734008 h 1908758"/>
                <a:gd name="connsiteX78" fmla="*/ 1454141 w 1488713"/>
                <a:gd name="connsiteY78" fmla="*/ 664158 h 1908758"/>
                <a:gd name="connsiteX79" fmla="*/ 1466841 w 1488713"/>
                <a:gd name="connsiteY79" fmla="*/ 607008 h 1908758"/>
                <a:gd name="connsiteX80" fmla="*/ 1454141 w 1488713"/>
                <a:gd name="connsiteY80" fmla="*/ 562558 h 1908758"/>
                <a:gd name="connsiteX81" fmla="*/ 1485891 w 1488713"/>
                <a:gd name="connsiteY81" fmla="*/ 511758 h 1908758"/>
                <a:gd name="connsiteX82" fmla="*/ 1466841 w 1488713"/>
                <a:gd name="connsiteY82" fmla="*/ 467308 h 1908758"/>
                <a:gd name="connsiteX83" fmla="*/ 1422391 w 1488713"/>
                <a:gd name="connsiteY83" fmla="*/ 454609 h 1908758"/>
                <a:gd name="connsiteX84" fmla="*/ 1422391 w 1488713"/>
                <a:gd name="connsiteY84" fmla="*/ 410160 h 1908758"/>
                <a:gd name="connsiteX85" fmla="*/ 1428741 w 1488713"/>
                <a:gd name="connsiteY85" fmla="*/ 384760 h 1908758"/>
                <a:gd name="connsiteX86" fmla="*/ 1416041 w 1488713"/>
                <a:gd name="connsiteY86" fmla="*/ 340311 h 1908758"/>
                <a:gd name="connsiteX87" fmla="*/ 1422391 w 1488713"/>
                <a:gd name="connsiteY87" fmla="*/ 283161 h 1908758"/>
                <a:gd name="connsiteX88" fmla="*/ 1422391 w 1488713"/>
                <a:gd name="connsiteY88" fmla="*/ 226011 h 1908758"/>
                <a:gd name="connsiteX89" fmla="*/ 1396991 w 1488713"/>
                <a:gd name="connsiteY89" fmla="*/ 168862 h 1908758"/>
                <a:gd name="connsiteX90" fmla="*/ 1403341 w 1488713"/>
                <a:gd name="connsiteY90" fmla="*/ 124412 h 1908758"/>
                <a:gd name="connsiteX91" fmla="*/ 1320791 w 1488713"/>
                <a:gd name="connsiteY91" fmla="*/ 67262 h 1908758"/>
                <a:gd name="connsiteX92" fmla="*/ 1308091 w 1488713"/>
                <a:gd name="connsiteY92" fmla="*/ 105362 h 1908758"/>
                <a:gd name="connsiteX93" fmla="*/ 1282691 w 1488713"/>
                <a:gd name="connsiteY93" fmla="*/ 54562 h 1908758"/>
                <a:gd name="connsiteX94" fmla="*/ 1276341 w 1488713"/>
                <a:gd name="connsiteY94" fmla="*/ 3762 h 1908758"/>
                <a:gd name="connsiteX95" fmla="*/ 1269991 w 1488713"/>
                <a:gd name="connsiteY95" fmla="*/ 3763 h 1908758"/>
                <a:gd name="connsiteX0" fmla="*/ 387350 w 1488713"/>
                <a:gd name="connsiteY0" fmla="*/ 812795 h 1943095"/>
                <a:gd name="connsiteX1" fmla="*/ 336550 w 1488713"/>
                <a:gd name="connsiteY1" fmla="*/ 869945 h 1943095"/>
                <a:gd name="connsiteX2" fmla="*/ 330200 w 1488713"/>
                <a:gd name="connsiteY2" fmla="*/ 908045 h 1943095"/>
                <a:gd name="connsiteX3" fmla="*/ 304800 w 1488713"/>
                <a:gd name="connsiteY3" fmla="*/ 927095 h 1943095"/>
                <a:gd name="connsiteX4" fmla="*/ 273050 w 1488713"/>
                <a:gd name="connsiteY4" fmla="*/ 977895 h 1943095"/>
                <a:gd name="connsiteX5" fmla="*/ 241300 w 1488713"/>
                <a:gd name="connsiteY5" fmla="*/ 1035045 h 1943095"/>
                <a:gd name="connsiteX6" fmla="*/ 241300 w 1488713"/>
                <a:gd name="connsiteY6" fmla="*/ 1066795 h 1943095"/>
                <a:gd name="connsiteX7" fmla="*/ 241300 w 1488713"/>
                <a:gd name="connsiteY7" fmla="*/ 1092195 h 1943095"/>
                <a:gd name="connsiteX8" fmla="*/ 260350 w 1488713"/>
                <a:gd name="connsiteY8" fmla="*/ 1104895 h 1943095"/>
                <a:gd name="connsiteX9" fmla="*/ 279400 w 1488713"/>
                <a:gd name="connsiteY9" fmla="*/ 1104895 h 1943095"/>
                <a:gd name="connsiteX10" fmla="*/ 285750 w 1488713"/>
                <a:gd name="connsiteY10" fmla="*/ 1168395 h 1943095"/>
                <a:gd name="connsiteX11" fmla="*/ 285750 w 1488713"/>
                <a:gd name="connsiteY11" fmla="*/ 1200145 h 1943095"/>
                <a:gd name="connsiteX12" fmla="*/ 285750 w 1488713"/>
                <a:gd name="connsiteY12" fmla="*/ 1244595 h 1943095"/>
                <a:gd name="connsiteX13" fmla="*/ 266700 w 1488713"/>
                <a:gd name="connsiteY13" fmla="*/ 1327145 h 1943095"/>
                <a:gd name="connsiteX14" fmla="*/ 247650 w 1488713"/>
                <a:gd name="connsiteY14" fmla="*/ 1403345 h 1943095"/>
                <a:gd name="connsiteX15" fmla="*/ 234950 w 1488713"/>
                <a:gd name="connsiteY15" fmla="*/ 1473195 h 1943095"/>
                <a:gd name="connsiteX16" fmla="*/ 222250 w 1488713"/>
                <a:gd name="connsiteY16" fmla="*/ 1504945 h 1943095"/>
                <a:gd name="connsiteX17" fmla="*/ 158750 w 1488713"/>
                <a:gd name="connsiteY17" fmla="*/ 1530345 h 1943095"/>
                <a:gd name="connsiteX18" fmla="*/ 120650 w 1488713"/>
                <a:gd name="connsiteY18" fmla="*/ 1549395 h 1943095"/>
                <a:gd name="connsiteX19" fmla="*/ 101600 w 1488713"/>
                <a:gd name="connsiteY19" fmla="*/ 1600195 h 1943095"/>
                <a:gd name="connsiteX20" fmla="*/ 57150 w 1488713"/>
                <a:gd name="connsiteY20" fmla="*/ 1593845 h 1943095"/>
                <a:gd name="connsiteX21" fmla="*/ 38100 w 1488713"/>
                <a:gd name="connsiteY21" fmla="*/ 1631945 h 1943095"/>
                <a:gd name="connsiteX22" fmla="*/ 0 w 1488713"/>
                <a:gd name="connsiteY22" fmla="*/ 1695445 h 1943095"/>
                <a:gd name="connsiteX23" fmla="*/ 19050 w 1488713"/>
                <a:gd name="connsiteY23" fmla="*/ 1739895 h 1943095"/>
                <a:gd name="connsiteX24" fmla="*/ 25400 w 1488713"/>
                <a:gd name="connsiteY24" fmla="*/ 1765295 h 1943095"/>
                <a:gd name="connsiteX25" fmla="*/ 63500 w 1488713"/>
                <a:gd name="connsiteY25" fmla="*/ 1790695 h 1943095"/>
                <a:gd name="connsiteX26" fmla="*/ 95250 w 1488713"/>
                <a:gd name="connsiteY26" fmla="*/ 1790695 h 1943095"/>
                <a:gd name="connsiteX27" fmla="*/ 114300 w 1488713"/>
                <a:gd name="connsiteY27" fmla="*/ 1828795 h 1943095"/>
                <a:gd name="connsiteX28" fmla="*/ 120650 w 1488713"/>
                <a:gd name="connsiteY28" fmla="*/ 1847845 h 1943095"/>
                <a:gd name="connsiteX29" fmla="*/ 107950 w 1488713"/>
                <a:gd name="connsiteY29" fmla="*/ 1885945 h 1943095"/>
                <a:gd name="connsiteX30" fmla="*/ 107950 w 1488713"/>
                <a:gd name="connsiteY30" fmla="*/ 1898645 h 1943095"/>
                <a:gd name="connsiteX31" fmla="*/ 146050 w 1488713"/>
                <a:gd name="connsiteY31" fmla="*/ 1943095 h 1943095"/>
                <a:gd name="connsiteX32" fmla="*/ 158750 w 1488713"/>
                <a:gd name="connsiteY32" fmla="*/ 1943095 h 1943095"/>
                <a:gd name="connsiteX33" fmla="*/ 196850 w 1488713"/>
                <a:gd name="connsiteY33" fmla="*/ 1898645 h 1943095"/>
                <a:gd name="connsiteX34" fmla="*/ 228600 w 1488713"/>
                <a:gd name="connsiteY34" fmla="*/ 1873245 h 1943095"/>
                <a:gd name="connsiteX35" fmla="*/ 260350 w 1488713"/>
                <a:gd name="connsiteY35" fmla="*/ 1854195 h 1943095"/>
                <a:gd name="connsiteX36" fmla="*/ 285750 w 1488713"/>
                <a:gd name="connsiteY36" fmla="*/ 1841495 h 1943095"/>
                <a:gd name="connsiteX37" fmla="*/ 285750 w 1488713"/>
                <a:gd name="connsiteY37" fmla="*/ 1809745 h 1943095"/>
                <a:gd name="connsiteX38" fmla="*/ 349250 w 1488713"/>
                <a:gd name="connsiteY38" fmla="*/ 1797045 h 1943095"/>
                <a:gd name="connsiteX39" fmla="*/ 393700 w 1488713"/>
                <a:gd name="connsiteY39" fmla="*/ 1739895 h 1943095"/>
                <a:gd name="connsiteX40" fmla="*/ 488950 w 1488713"/>
                <a:gd name="connsiteY40" fmla="*/ 1727195 h 1943095"/>
                <a:gd name="connsiteX41" fmla="*/ 533399 w 1488713"/>
                <a:gd name="connsiteY41" fmla="*/ 1701795 h 1943095"/>
                <a:gd name="connsiteX42" fmla="*/ 565148 w 1488713"/>
                <a:gd name="connsiteY42" fmla="*/ 1638295 h 1943095"/>
                <a:gd name="connsiteX43" fmla="*/ 609597 w 1488713"/>
                <a:gd name="connsiteY43" fmla="*/ 1606545 h 1943095"/>
                <a:gd name="connsiteX44" fmla="*/ 666747 w 1488713"/>
                <a:gd name="connsiteY44" fmla="*/ 1600195 h 1943095"/>
                <a:gd name="connsiteX45" fmla="*/ 685797 w 1488713"/>
                <a:gd name="connsiteY45" fmla="*/ 1555745 h 1943095"/>
                <a:gd name="connsiteX46" fmla="*/ 761996 w 1488713"/>
                <a:gd name="connsiteY46" fmla="*/ 1581145 h 1943095"/>
                <a:gd name="connsiteX47" fmla="*/ 800095 w 1488713"/>
                <a:gd name="connsiteY47" fmla="*/ 1574795 h 1943095"/>
                <a:gd name="connsiteX48" fmla="*/ 812795 w 1488713"/>
                <a:gd name="connsiteY48" fmla="*/ 1523995 h 1943095"/>
                <a:gd name="connsiteX49" fmla="*/ 863595 w 1488713"/>
                <a:gd name="connsiteY49" fmla="*/ 1504945 h 1943095"/>
                <a:gd name="connsiteX50" fmla="*/ 888995 w 1488713"/>
                <a:gd name="connsiteY50" fmla="*/ 1543045 h 1943095"/>
                <a:gd name="connsiteX51" fmla="*/ 920744 w 1488713"/>
                <a:gd name="connsiteY51" fmla="*/ 1549395 h 1943095"/>
                <a:gd name="connsiteX52" fmla="*/ 971543 w 1488713"/>
                <a:gd name="connsiteY52" fmla="*/ 1536695 h 1943095"/>
                <a:gd name="connsiteX53" fmla="*/ 984243 w 1488713"/>
                <a:gd name="connsiteY53" fmla="*/ 1473195 h 1943095"/>
                <a:gd name="connsiteX54" fmla="*/ 1003293 w 1488713"/>
                <a:gd name="connsiteY54" fmla="*/ 1479545 h 1943095"/>
                <a:gd name="connsiteX55" fmla="*/ 1041393 w 1488713"/>
                <a:gd name="connsiteY55" fmla="*/ 1485895 h 1943095"/>
                <a:gd name="connsiteX56" fmla="*/ 1111243 w 1488713"/>
                <a:gd name="connsiteY56" fmla="*/ 1498595 h 1943095"/>
                <a:gd name="connsiteX57" fmla="*/ 1181093 w 1488713"/>
                <a:gd name="connsiteY57" fmla="*/ 1485895 h 1943095"/>
                <a:gd name="connsiteX58" fmla="*/ 1225543 w 1488713"/>
                <a:gd name="connsiteY58" fmla="*/ 1485895 h 1943095"/>
                <a:gd name="connsiteX59" fmla="*/ 1269992 w 1488713"/>
                <a:gd name="connsiteY59" fmla="*/ 1479545 h 1943095"/>
                <a:gd name="connsiteX60" fmla="*/ 1282692 w 1488713"/>
                <a:gd name="connsiteY60" fmla="*/ 1428745 h 1943095"/>
                <a:gd name="connsiteX61" fmla="*/ 1308092 w 1488713"/>
                <a:gd name="connsiteY61" fmla="*/ 1390645 h 1943095"/>
                <a:gd name="connsiteX62" fmla="*/ 1339842 w 1488713"/>
                <a:gd name="connsiteY62" fmla="*/ 1352545 h 1943095"/>
                <a:gd name="connsiteX63" fmla="*/ 1371592 w 1488713"/>
                <a:gd name="connsiteY63" fmla="*/ 1346195 h 1943095"/>
                <a:gd name="connsiteX64" fmla="*/ 1428741 w 1488713"/>
                <a:gd name="connsiteY64" fmla="*/ 1327145 h 1943095"/>
                <a:gd name="connsiteX65" fmla="*/ 1435091 w 1488713"/>
                <a:gd name="connsiteY65" fmla="*/ 1282695 h 1943095"/>
                <a:gd name="connsiteX66" fmla="*/ 1447791 w 1488713"/>
                <a:gd name="connsiteY66" fmla="*/ 1231895 h 1943095"/>
                <a:gd name="connsiteX67" fmla="*/ 1441441 w 1488713"/>
                <a:gd name="connsiteY67" fmla="*/ 1174745 h 1943095"/>
                <a:gd name="connsiteX68" fmla="*/ 1403341 w 1488713"/>
                <a:gd name="connsiteY68" fmla="*/ 1187445 h 1943095"/>
                <a:gd name="connsiteX69" fmla="*/ 1365241 w 1488713"/>
                <a:gd name="connsiteY69" fmla="*/ 1187445 h 1943095"/>
                <a:gd name="connsiteX70" fmla="*/ 1333491 w 1488713"/>
                <a:gd name="connsiteY70" fmla="*/ 1142995 h 1943095"/>
                <a:gd name="connsiteX71" fmla="*/ 1339841 w 1488713"/>
                <a:gd name="connsiteY71" fmla="*/ 1098545 h 1943095"/>
                <a:gd name="connsiteX72" fmla="*/ 1403341 w 1488713"/>
                <a:gd name="connsiteY72" fmla="*/ 1035045 h 1943095"/>
                <a:gd name="connsiteX73" fmla="*/ 1454141 w 1488713"/>
                <a:gd name="connsiteY73" fmla="*/ 996945 h 1943095"/>
                <a:gd name="connsiteX74" fmla="*/ 1447791 w 1488713"/>
                <a:gd name="connsiteY74" fmla="*/ 958845 h 1943095"/>
                <a:gd name="connsiteX75" fmla="*/ 1485891 w 1488713"/>
                <a:gd name="connsiteY75" fmla="*/ 888995 h 1943095"/>
                <a:gd name="connsiteX76" fmla="*/ 1485891 w 1488713"/>
                <a:gd name="connsiteY76" fmla="*/ 850895 h 1943095"/>
                <a:gd name="connsiteX77" fmla="*/ 1460491 w 1488713"/>
                <a:gd name="connsiteY77" fmla="*/ 768345 h 1943095"/>
                <a:gd name="connsiteX78" fmla="*/ 1454141 w 1488713"/>
                <a:gd name="connsiteY78" fmla="*/ 698495 h 1943095"/>
                <a:gd name="connsiteX79" fmla="*/ 1466841 w 1488713"/>
                <a:gd name="connsiteY79" fmla="*/ 641345 h 1943095"/>
                <a:gd name="connsiteX80" fmla="*/ 1454141 w 1488713"/>
                <a:gd name="connsiteY80" fmla="*/ 596895 h 1943095"/>
                <a:gd name="connsiteX81" fmla="*/ 1485891 w 1488713"/>
                <a:gd name="connsiteY81" fmla="*/ 546095 h 1943095"/>
                <a:gd name="connsiteX82" fmla="*/ 1466841 w 1488713"/>
                <a:gd name="connsiteY82" fmla="*/ 501645 h 1943095"/>
                <a:gd name="connsiteX83" fmla="*/ 1422391 w 1488713"/>
                <a:gd name="connsiteY83" fmla="*/ 488946 h 1943095"/>
                <a:gd name="connsiteX84" fmla="*/ 1422391 w 1488713"/>
                <a:gd name="connsiteY84" fmla="*/ 444497 h 1943095"/>
                <a:gd name="connsiteX85" fmla="*/ 1428741 w 1488713"/>
                <a:gd name="connsiteY85" fmla="*/ 419097 h 1943095"/>
                <a:gd name="connsiteX86" fmla="*/ 1416041 w 1488713"/>
                <a:gd name="connsiteY86" fmla="*/ 374648 h 1943095"/>
                <a:gd name="connsiteX87" fmla="*/ 1422391 w 1488713"/>
                <a:gd name="connsiteY87" fmla="*/ 317498 h 1943095"/>
                <a:gd name="connsiteX88" fmla="*/ 1422391 w 1488713"/>
                <a:gd name="connsiteY88" fmla="*/ 260348 h 1943095"/>
                <a:gd name="connsiteX89" fmla="*/ 1396991 w 1488713"/>
                <a:gd name="connsiteY89" fmla="*/ 203199 h 1943095"/>
                <a:gd name="connsiteX90" fmla="*/ 1403341 w 1488713"/>
                <a:gd name="connsiteY90" fmla="*/ 158749 h 1943095"/>
                <a:gd name="connsiteX91" fmla="*/ 1320791 w 1488713"/>
                <a:gd name="connsiteY91" fmla="*/ 101599 h 1943095"/>
                <a:gd name="connsiteX92" fmla="*/ 1308091 w 1488713"/>
                <a:gd name="connsiteY92" fmla="*/ 139699 h 1943095"/>
                <a:gd name="connsiteX93" fmla="*/ 1282691 w 1488713"/>
                <a:gd name="connsiteY93" fmla="*/ 88899 h 1943095"/>
                <a:gd name="connsiteX94" fmla="*/ 1276341 w 1488713"/>
                <a:gd name="connsiteY94" fmla="*/ 38099 h 1943095"/>
                <a:gd name="connsiteX95" fmla="*/ 1231891 w 1488713"/>
                <a:gd name="connsiteY95" fmla="*/ 0 h 1943095"/>
                <a:gd name="connsiteX0" fmla="*/ 387350 w 1488713"/>
                <a:gd name="connsiteY0" fmla="*/ 815616 h 1945916"/>
                <a:gd name="connsiteX1" fmla="*/ 336550 w 1488713"/>
                <a:gd name="connsiteY1" fmla="*/ 872766 h 1945916"/>
                <a:gd name="connsiteX2" fmla="*/ 330200 w 1488713"/>
                <a:gd name="connsiteY2" fmla="*/ 910866 h 1945916"/>
                <a:gd name="connsiteX3" fmla="*/ 304800 w 1488713"/>
                <a:gd name="connsiteY3" fmla="*/ 929916 h 1945916"/>
                <a:gd name="connsiteX4" fmla="*/ 273050 w 1488713"/>
                <a:gd name="connsiteY4" fmla="*/ 980716 h 1945916"/>
                <a:gd name="connsiteX5" fmla="*/ 241300 w 1488713"/>
                <a:gd name="connsiteY5" fmla="*/ 1037866 h 1945916"/>
                <a:gd name="connsiteX6" fmla="*/ 241300 w 1488713"/>
                <a:gd name="connsiteY6" fmla="*/ 1069616 h 1945916"/>
                <a:gd name="connsiteX7" fmla="*/ 241300 w 1488713"/>
                <a:gd name="connsiteY7" fmla="*/ 1095016 h 1945916"/>
                <a:gd name="connsiteX8" fmla="*/ 260350 w 1488713"/>
                <a:gd name="connsiteY8" fmla="*/ 1107716 h 1945916"/>
                <a:gd name="connsiteX9" fmla="*/ 279400 w 1488713"/>
                <a:gd name="connsiteY9" fmla="*/ 1107716 h 1945916"/>
                <a:gd name="connsiteX10" fmla="*/ 285750 w 1488713"/>
                <a:gd name="connsiteY10" fmla="*/ 1171216 h 1945916"/>
                <a:gd name="connsiteX11" fmla="*/ 285750 w 1488713"/>
                <a:gd name="connsiteY11" fmla="*/ 1202966 h 1945916"/>
                <a:gd name="connsiteX12" fmla="*/ 285750 w 1488713"/>
                <a:gd name="connsiteY12" fmla="*/ 1247416 h 1945916"/>
                <a:gd name="connsiteX13" fmla="*/ 266700 w 1488713"/>
                <a:gd name="connsiteY13" fmla="*/ 1329966 h 1945916"/>
                <a:gd name="connsiteX14" fmla="*/ 247650 w 1488713"/>
                <a:gd name="connsiteY14" fmla="*/ 1406166 h 1945916"/>
                <a:gd name="connsiteX15" fmla="*/ 234950 w 1488713"/>
                <a:gd name="connsiteY15" fmla="*/ 1476016 h 1945916"/>
                <a:gd name="connsiteX16" fmla="*/ 222250 w 1488713"/>
                <a:gd name="connsiteY16" fmla="*/ 1507766 h 1945916"/>
                <a:gd name="connsiteX17" fmla="*/ 158750 w 1488713"/>
                <a:gd name="connsiteY17" fmla="*/ 1533166 h 1945916"/>
                <a:gd name="connsiteX18" fmla="*/ 120650 w 1488713"/>
                <a:gd name="connsiteY18" fmla="*/ 1552216 h 1945916"/>
                <a:gd name="connsiteX19" fmla="*/ 101600 w 1488713"/>
                <a:gd name="connsiteY19" fmla="*/ 1603016 h 1945916"/>
                <a:gd name="connsiteX20" fmla="*/ 57150 w 1488713"/>
                <a:gd name="connsiteY20" fmla="*/ 1596666 h 1945916"/>
                <a:gd name="connsiteX21" fmla="*/ 38100 w 1488713"/>
                <a:gd name="connsiteY21" fmla="*/ 1634766 h 1945916"/>
                <a:gd name="connsiteX22" fmla="*/ 0 w 1488713"/>
                <a:gd name="connsiteY22" fmla="*/ 1698266 h 1945916"/>
                <a:gd name="connsiteX23" fmla="*/ 19050 w 1488713"/>
                <a:gd name="connsiteY23" fmla="*/ 1742716 h 1945916"/>
                <a:gd name="connsiteX24" fmla="*/ 25400 w 1488713"/>
                <a:gd name="connsiteY24" fmla="*/ 1768116 h 1945916"/>
                <a:gd name="connsiteX25" fmla="*/ 63500 w 1488713"/>
                <a:gd name="connsiteY25" fmla="*/ 1793516 h 1945916"/>
                <a:gd name="connsiteX26" fmla="*/ 95250 w 1488713"/>
                <a:gd name="connsiteY26" fmla="*/ 1793516 h 1945916"/>
                <a:gd name="connsiteX27" fmla="*/ 114300 w 1488713"/>
                <a:gd name="connsiteY27" fmla="*/ 1831616 h 1945916"/>
                <a:gd name="connsiteX28" fmla="*/ 120650 w 1488713"/>
                <a:gd name="connsiteY28" fmla="*/ 1850666 h 1945916"/>
                <a:gd name="connsiteX29" fmla="*/ 107950 w 1488713"/>
                <a:gd name="connsiteY29" fmla="*/ 1888766 h 1945916"/>
                <a:gd name="connsiteX30" fmla="*/ 107950 w 1488713"/>
                <a:gd name="connsiteY30" fmla="*/ 1901466 h 1945916"/>
                <a:gd name="connsiteX31" fmla="*/ 146050 w 1488713"/>
                <a:gd name="connsiteY31" fmla="*/ 1945916 h 1945916"/>
                <a:gd name="connsiteX32" fmla="*/ 158750 w 1488713"/>
                <a:gd name="connsiteY32" fmla="*/ 1945916 h 1945916"/>
                <a:gd name="connsiteX33" fmla="*/ 196850 w 1488713"/>
                <a:gd name="connsiteY33" fmla="*/ 1901466 h 1945916"/>
                <a:gd name="connsiteX34" fmla="*/ 228600 w 1488713"/>
                <a:gd name="connsiteY34" fmla="*/ 1876066 h 1945916"/>
                <a:gd name="connsiteX35" fmla="*/ 260350 w 1488713"/>
                <a:gd name="connsiteY35" fmla="*/ 1857016 h 1945916"/>
                <a:gd name="connsiteX36" fmla="*/ 285750 w 1488713"/>
                <a:gd name="connsiteY36" fmla="*/ 1844316 h 1945916"/>
                <a:gd name="connsiteX37" fmla="*/ 285750 w 1488713"/>
                <a:gd name="connsiteY37" fmla="*/ 1812566 h 1945916"/>
                <a:gd name="connsiteX38" fmla="*/ 349250 w 1488713"/>
                <a:gd name="connsiteY38" fmla="*/ 1799866 h 1945916"/>
                <a:gd name="connsiteX39" fmla="*/ 393700 w 1488713"/>
                <a:gd name="connsiteY39" fmla="*/ 1742716 h 1945916"/>
                <a:gd name="connsiteX40" fmla="*/ 488950 w 1488713"/>
                <a:gd name="connsiteY40" fmla="*/ 1730016 h 1945916"/>
                <a:gd name="connsiteX41" fmla="*/ 533399 w 1488713"/>
                <a:gd name="connsiteY41" fmla="*/ 1704616 h 1945916"/>
                <a:gd name="connsiteX42" fmla="*/ 565148 w 1488713"/>
                <a:gd name="connsiteY42" fmla="*/ 1641116 h 1945916"/>
                <a:gd name="connsiteX43" fmla="*/ 609597 w 1488713"/>
                <a:gd name="connsiteY43" fmla="*/ 1609366 h 1945916"/>
                <a:gd name="connsiteX44" fmla="*/ 666747 w 1488713"/>
                <a:gd name="connsiteY44" fmla="*/ 1603016 h 1945916"/>
                <a:gd name="connsiteX45" fmla="*/ 685797 w 1488713"/>
                <a:gd name="connsiteY45" fmla="*/ 1558566 h 1945916"/>
                <a:gd name="connsiteX46" fmla="*/ 761996 w 1488713"/>
                <a:gd name="connsiteY46" fmla="*/ 1583966 h 1945916"/>
                <a:gd name="connsiteX47" fmla="*/ 800095 w 1488713"/>
                <a:gd name="connsiteY47" fmla="*/ 1577616 h 1945916"/>
                <a:gd name="connsiteX48" fmla="*/ 812795 w 1488713"/>
                <a:gd name="connsiteY48" fmla="*/ 1526816 h 1945916"/>
                <a:gd name="connsiteX49" fmla="*/ 863595 w 1488713"/>
                <a:gd name="connsiteY49" fmla="*/ 1507766 h 1945916"/>
                <a:gd name="connsiteX50" fmla="*/ 888995 w 1488713"/>
                <a:gd name="connsiteY50" fmla="*/ 1545866 h 1945916"/>
                <a:gd name="connsiteX51" fmla="*/ 920744 w 1488713"/>
                <a:gd name="connsiteY51" fmla="*/ 1552216 h 1945916"/>
                <a:gd name="connsiteX52" fmla="*/ 971543 w 1488713"/>
                <a:gd name="connsiteY52" fmla="*/ 1539516 h 1945916"/>
                <a:gd name="connsiteX53" fmla="*/ 984243 w 1488713"/>
                <a:gd name="connsiteY53" fmla="*/ 1476016 h 1945916"/>
                <a:gd name="connsiteX54" fmla="*/ 1003293 w 1488713"/>
                <a:gd name="connsiteY54" fmla="*/ 1482366 h 1945916"/>
                <a:gd name="connsiteX55" fmla="*/ 1041393 w 1488713"/>
                <a:gd name="connsiteY55" fmla="*/ 1488716 h 1945916"/>
                <a:gd name="connsiteX56" fmla="*/ 1111243 w 1488713"/>
                <a:gd name="connsiteY56" fmla="*/ 1501416 h 1945916"/>
                <a:gd name="connsiteX57" fmla="*/ 1181093 w 1488713"/>
                <a:gd name="connsiteY57" fmla="*/ 1488716 h 1945916"/>
                <a:gd name="connsiteX58" fmla="*/ 1225543 w 1488713"/>
                <a:gd name="connsiteY58" fmla="*/ 1488716 h 1945916"/>
                <a:gd name="connsiteX59" fmla="*/ 1269992 w 1488713"/>
                <a:gd name="connsiteY59" fmla="*/ 1482366 h 1945916"/>
                <a:gd name="connsiteX60" fmla="*/ 1282692 w 1488713"/>
                <a:gd name="connsiteY60" fmla="*/ 1431566 h 1945916"/>
                <a:gd name="connsiteX61" fmla="*/ 1308092 w 1488713"/>
                <a:gd name="connsiteY61" fmla="*/ 1393466 h 1945916"/>
                <a:gd name="connsiteX62" fmla="*/ 1339842 w 1488713"/>
                <a:gd name="connsiteY62" fmla="*/ 1355366 h 1945916"/>
                <a:gd name="connsiteX63" fmla="*/ 1371592 w 1488713"/>
                <a:gd name="connsiteY63" fmla="*/ 1349016 h 1945916"/>
                <a:gd name="connsiteX64" fmla="*/ 1428741 w 1488713"/>
                <a:gd name="connsiteY64" fmla="*/ 1329966 h 1945916"/>
                <a:gd name="connsiteX65" fmla="*/ 1435091 w 1488713"/>
                <a:gd name="connsiteY65" fmla="*/ 1285516 h 1945916"/>
                <a:gd name="connsiteX66" fmla="*/ 1447791 w 1488713"/>
                <a:gd name="connsiteY66" fmla="*/ 1234716 h 1945916"/>
                <a:gd name="connsiteX67" fmla="*/ 1441441 w 1488713"/>
                <a:gd name="connsiteY67" fmla="*/ 1177566 h 1945916"/>
                <a:gd name="connsiteX68" fmla="*/ 1403341 w 1488713"/>
                <a:gd name="connsiteY68" fmla="*/ 1190266 h 1945916"/>
                <a:gd name="connsiteX69" fmla="*/ 1365241 w 1488713"/>
                <a:gd name="connsiteY69" fmla="*/ 1190266 h 1945916"/>
                <a:gd name="connsiteX70" fmla="*/ 1333491 w 1488713"/>
                <a:gd name="connsiteY70" fmla="*/ 1145816 h 1945916"/>
                <a:gd name="connsiteX71" fmla="*/ 1339841 w 1488713"/>
                <a:gd name="connsiteY71" fmla="*/ 1101366 h 1945916"/>
                <a:gd name="connsiteX72" fmla="*/ 1403341 w 1488713"/>
                <a:gd name="connsiteY72" fmla="*/ 1037866 h 1945916"/>
                <a:gd name="connsiteX73" fmla="*/ 1454141 w 1488713"/>
                <a:gd name="connsiteY73" fmla="*/ 999766 h 1945916"/>
                <a:gd name="connsiteX74" fmla="*/ 1447791 w 1488713"/>
                <a:gd name="connsiteY74" fmla="*/ 961666 h 1945916"/>
                <a:gd name="connsiteX75" fmla="*/ 1485891 w 1488713"/>
                <a:gd name="connsiteY75" fmla="*/ 891816 h 1945916"/>
                <a:gd name="connsiteX76" fmla="*/ 1485891 w 1488713"/>
                <a:gd name="connsiteY76" fmla="*/ 853716 h 1945916"/>
                <a:gd name="connsiteX77" fmla="*/ 1460491 w 1488713"/>
                <a:gd name="connsiteY77" fmla="*/ 771166 h 1945916"/>
                <a:gd name="connsiteX78" fmla="*/ 1454141 w 1488713"/>
                <a:gd name="connsiteY78" fmla="*/ 701316 h 1945916"/>
                <a:gd name="connsiteX79" fmla="*/ 1466841 w 1488713"/>
                <a:gd name="connsiteY79" fmla="*/ 644166 h 1945916"/>
                <a:gd name="connsiteX80" fmla="*/ 1454141 w 1488713"/>
                <a:gd name="connsiteY80" fmla="*/ 599716 h 1945916"/>
                <a:gd name="connsiteX81" fmla="*/ 1485891 w 1488713"/>
                <a:gd name="connsiteY81" fmla="*/ 548916 h 1945916"/>
                <a:gd name="connsiteX82" fmla="*/ 1466841 w 1488713"/>
                <a:gd name="connsiteY82" fmla="*/ 504466 h 1945916"/>
                <a:gd name="connsiteX83" fmla="*/ 1422391 w 1488713"/>
                <a:gd name="connsiteY83" fmla="*/ 491767 h 1945916"/>
                <a:gd name="connsiteX84" fmla="*/ 1422391 w 1488713"/>
                <a:gd name="connsiteY84" fmla="*/ 447318 h 1945916"/>
                <a:gd name="connsiteX85" fmla="*/ 1428741 w 1488713"/>
                <a:gd name="connsiteY85" fmla="*/ 421918 h 1945916"/>
                <a:gd name="connsiteX86" fmla="*/ 1416041 w 1488713"/>
                <a:gd name="connsiteY86" fmla="*/ 377469 h 1945916"/>
                <a:gd name="connsiteX87" fmla="*/ 1422391 w 1488713"/>
                <a:gd name="connsiteY87" fmla="*/ 320319 h 1945916"/>
                <a:gd name="connsiteX88" fmla="*/ 1422391 w 1488713"/>
                <a:gd name="connsiteY88" fmla="*/ 263169 h 1945916"/>
                <a:gd name="connsiteX89" fmla="*/ 1396991 w 1488713"/>
                <a:gd name="connsiteY89" fmla="*/ 206020 h 1945916"/>
                <a:gd name="connsiteX90" fmla="*/ 1403341 w 1488713"/>
                <a:gd name="connsiteY90" fmla="*/ 161570 h 1945916"/>
                <a:gd name="connsiteX91" fmla="*/ 1320791 w 1488713"/>
                <a:gd name="connsiteY91" fmla="*/ 104420 h 1945916"/>
                <a:gd name="connsiteX92" fmla="*/ 1308091 w 1488713"/>
                <a:gd name="connsiteY92" fmla="*/ 142520 h 1945916"/>
                <a:gd name="connsiteX93" fmla="*/ 1282691 w 1488713"/>
                <a:gd name="connsiteY93" fmla="*/ 91720 h 1945916"/>
                <a:gd name="connsiteX94" fmla="*/ 1276341 w 1488713"/>
                <a:gd name="connsiteY94" fmla="*/ 40920 h 1945916"/>
                <a:gd name="connsiteX95" fmla="*/ 1231891 w 1488713"/>
                <a:gd name="connsiteY95" fmla="*/ 2821 h 1945916"/>
                <a:gd name="connsiteX96" fmla="*/ 1238241 w 1488713"/>
                <a:gd name="connsiteY96" fmla="*/ 2822 h 1945916"/>
                <a:gd name="connsiteX0" fmla="*/ 387350 w 1488713"/>
                <a:gd name="connsiteY0" fmla="*/ 814091 h 1944391"/>
                <a:gd name="connsiteX1" fmla="*/ 336550 w 1488713"/>
                <a:gd name="connsiteY1" fmla="*/ 871241 h 1944391"/>
                <a:gd name="connsiteX2" fmla="*/ 330200 w 1488713"/>
                <a:gd name="connsiteY2" fmla="*/ 909341 h 1944391"/>
                <a:gd name="connsiteX3" fmla="*/ 304800 w 1488713"/>
                <a:gd name="connsiteY3" fmla="*/ 928391 h 1944391"/>
                <a:gd name="connsiteX4" fmla="*/ 273050 w 1488713"/>
                <a:gd name="connsiteY4" fmla="*/ 979191 h 1944391"/>
                <a:gd name="connsiteX5" fmla="*/ 241300 w 1488713"/>
                <a:gd name="connsiteY5" fmla="*/ 1036341 h 1944391"/>
                <a:gd name="connsiteX6" fmla="*/ 241300 w 1488713"/>
                <a:gd name="connsiteY6" fmla="*/ 1068091 h 1944391"/>
                <a:gd name="connsiteX7" fmla="*/ 241300 w 1488713"/>
                <a:gd name="connsiteY7" fmla="*/ 1093491 h 1944391"/>
                <a:gd name="connsiteX8" fmla="*/ 260350 w 1488713"/>
                <a:gd name="connsiteY8" fmla="*/ 1106191 h 1944391"/>
                <a:gd name="connsiteX9" fmla="*/ 279400 w 1488713"/>
                <a:gd name="connsiteY9" fmla="*/ 1106191 h 1944391"/>
                <a:gd name="connsiteX10" fmla="*/ 285750 w 1488713"/>
                <a:gd name="connsiteY10" fmla="*/ 1169691 h 1944391"/>
                <a:gd name="connsiteX11" fmla="*/ 285750 w 1488713"/>
                <a:gd name="connsiteY11" fmla="*/ 1201441 h 1944391"/>
                <a:gd name="connsiteX12" fmla="*/ 285750 w 1488713"/>
                <a:gd name="connsiteY12" fmla="*/ 1245891 h 1944391"/>
                <a:gd name="connsiteX13" fmla="*/ 266700 w 1488713"/>
                <a:gd name="connsiteY13" fmla="*/ 1328441 h 1944391"/>
                <a:gd name="connsiteX14" fmla="*/ 247650 w 1488713"/>
                <a:gd name="connsiteY14" fmla="*/ 1404641 h 1944391"/>
                <a:gd name="connsiteX15" fmla="*/ 234950 w 1488713"/>
                <a:gd name="connsiteY15" fmla="*/ 1474491 h 1944391"/>
                <a:gd name="connsiteX16" fmla="*/ 222250 w 1488713"/>
                <a:gd name="connsiteY16" fmla="*/ 1506241 h 1944391"/>
                <a:gd name="connsiteX17" fmla="*/ 158750 w 1488713"/>
                <a:gd name="connsiteY17" fmla="*/ 1531641 h 1944391"/>
                <a:gd name="connsiteX18" fmla="*/ 120650 w 1488713"/>
                <a:gd name="connsiteY18" fmla="*/ 1550691 h 1944391"/>
                <a:gd name="connsiteX19" fmla="*/ 101600 w 1488713"/>
                <a:gd name="connsiteY19" fmla="*/ 1601491 h 1944391"/>
                <a:gd name="connsiteX20" fmla="*/ 57150 w 1488713"/>
                <a:gd name="connsiteY20" fmla="*/ 1595141 h 1944391"/>
                <a:gd name="connsiteX21" fmla="*/ 38100 w 1488713"/>
                <a:gd name="connsiteY21" fmla="*/ 1633241 h 1944391"/>
                <a:gd name="connsiteX22" fmla="*/ 0 w 1488713"/>
                <a:gd name="connsiteY22" fmla="*/ 1696741 h 1944391"/>
                <a:gd name="connsiteX23" fmla="*/ 19050 w 1488713"/>
                <a:gd name="connsiteY23" fmla="*/ 1741191 h 1944391"/>
                <a:gd name="connsiteX24" fmla="*/ 25400 w 1488713"/>
                <a:gd name="connsiteY24" fmla="*/ 1766591 h 1944391"/>
                <a:gd name="connsiteX25" fmla="*/ 63500 w 1488713"/>
                <a:gd name="connsiteY25" fmla="*/ 1791991 h 1944391"/>
                <a:gd name="connsiteX26" fmla="*/ 95250 w 1488713"/>
                <a:gd name="connsiteY26" fmla="*/ 1791991 h 1944391"/>
                <a:gd name="connsiteX27" fmla="*/ 114300 w 1488713"/>
                <a:gd name="connsiteY27" fmla="*/ 1830091 h 1944391"/>
                <a:gd name="connsiteX28" fmla="*/ 120650 w 1488713"/>
                <a:gd name="connsiteY28" fmla="*/ 1849141 h 1944391"/>
                <a:gd name="connsiteX29" fmla="*/ 107950 w 1488713"/>
                <a:gd name="connsiteY29" fmla="*/ 1887241 h 1944391"/>
                <a:gd name="connsiteX30" fmla="*/ 107950 w 1488713"/>
                <a:gd name="connsiteY30" fmla="*/ 1899941 h 1944391"/>
                <a:gd name="connsiteX31" fmla="*/ 146050 w 1488713"/>
                <a:gd name="connsiteY31" fmla="*/ 1944391 h 1944391"/>
                <a:gd name="connsiteX32" fmla="*/ 158750 w 1488713"/>
                <a:gd name="connsiteY32" fmla="*/ 1944391 h 1944391"/>
                <a:gd name="connsiteX33" fmla="*/ 196850 w 1488713"/>
                <a:gd name="connsiteY33" fmla="*/ 1899941 h 1944391"/>
                <a:gd name="connsiteX34" fmla="*/ 228600 w 1488713"/>
                <a:gd name="connsiteY34" fmla="*/ 1874541 h 1944391"/>
                <a:gd name="connsiteX35" fmla="*/ 260350 w 1488713"/>
                <a:gd name="connsiteY35" fmla="*/ 1855491 h 1944391"/>
                <a:gd name="connsiteX36" fmla="*/ 285750 w 1488713"/>
                <a:gd name="connsiteY36" fmla="*/ 1842791 h 1944391"/>
                <a:gd name="connsiteX37" fmla="*/ 285750 w 1488713"/>
                <a:gd name="connsiteY37" fmla="*/ 1811041 h 1944391"/>
                <a:gd name="connsiteX38" fmla="*/ 349250 w 1488713"/>
                <a:gd name="connsiteY38" fmla="*/ 1798341 h 1944391"/>
                <a:gd name="connsiteX39" fmla="*/ 393700 w 1488713"/>
                <a:gd name="connsiteY39" fmla="*/ 1741191 h 1944391"/>
                <a:gd name="connsiteX40" fmla="*/ 488950 w 1488713"/>
                <a:gd name="connsiteY40" fmla="*/ 1728491 h 1944391"/>
                <a:gd name="connsiteX41" fmla="*/ 533399 w 1488713"/>
                <a:gd name="connsiteY41" fmla="*/ 1703091 h 1944391"/>
                <a:gd name="connsiteX42" fmla="*/ 565148 w 1488713"/>
                <a:gd name="connsiteY42" fmla="*/ 1639591 h 1944391"/>
                <a:gd name="connsiteX43" fmla="*/ 609597 w 1488713"/>
                <a:gd name="connsiteY43" fmla="*/ 1607841 h 1944391"/>
                <a:gd name="connsiteX44" fmla="*/ 666747 w 1488713"/>
                <a:gd name="connsiteY44" fmla="*/ 1601491 h 1944391"/>
                <a:gd name="connsiteX45" fmla="*/ 685797 w 1488713"/>
                <a:gd name="connsiteY45" fmla="*/ 1557041 h 1944391"/>
                <a:gd name="connsiteX46" fmla="*/ 761996 w 1488713"/>
                <a:gd name="connsiteY46" fmla="*/ 1582441 h 1944391"/>
                <a:gd name="connsiteX47" fmla="*/ 800095 w 1488713"/>
                <a:gd name="connsiteY47" fmla="*/ 1576091 h 1944391"/>
                <a:gd name="connsiteX48" fmla="*/ 812795 w 1488713"/>
                <a:gd name="connsiteY48" fmla="*/ 1525291 h 1944391"/>
                <a:gd name="connsiteX49" fmla="*/ 863595 w 1488713"/>
                <a:gd name="connsiteY49" fmla="*/ 1506241 h 1944391"/>
                <a:gd name="connsiteX50" fmla="*/ 888995 w 1488713"/>
                <a:gd name="connsiteY50" fmla="*/ 1544341 h 1944391"/>
                <a:gd name="connsiteX51" fmla="*/ 920744 w 1488713"/>
                <a:gd name="connsiteY51" fmla="*/ 1550691 h 1944391"/>
                <a:gd name="connsiteX52" fmla="*/ 971543 w 1488713"/>
                <a:gd name="connsiteY52" fmla="*/ 1537991 h 1944391"/>
                <a:gd name="connsiteX53" fmla="*/ 984243 w 1488713"/>
                <a:gd name="connsiteY53" fmla="*/ 1474491 h 1944391"/>
                <a:gd name="connsiteX54" fmla="*/ 1003293 w 1488713"/>
                <a:gd name="connsiteY54" fmla="*/ 1480841 h 1944391"/>
                <a:gd name="connsiteX55" fmla="*/ 1041393 w 1488713"/>
                <a:gd name="connsiteY55" fmla="*/ 1487191 h 1944391"/>
                <a:gd name="connsiteX56" fmla="*/ 1111243 w 1488713"/>
                <a:gd name="connsiteY56" fmla="*/ 1499891 h 1944391"/>
                <a:gd name="connsiteX57" fmla="*/ 1181093 w 1488713"/>
                <a:gd name="connsiteY57" fmla="*/ 1487191 h 1944391"/>
                <a:gd name="connsiteX58" fmla="*/ 1225543 w 1488713"/>
                <a:gd name="connsiteY58" fmla="*/ 1487191 h 1944391"/>
                <a:gd name="connsiteX59" fmla="*/ 1269992 w 1488713"/>
                <a:gd name="connsiteY59" fmla="*/ 1480841 h 1944391"/>
                <a:gd name="connsiteX60" fmla="*/ 1282692 w 1488713"/>
                <a:gd name="connsiteY60" fmla="*/ 1430041 h 1944391"/>
                <a:gd name="connsiteX61" fmla="*/ 1308092 w 1488713"/>
                <a:gd name="connsiteY61" fmla="*/ 1391941 h 1944391"/>
                <a:gd name="connsiteX62" fmla="*/ 1339842 w 1488713"/>
                <a:gd name="connsiteY62" fmla="*/ 1353841 h 1944391"/>
                <a:gd name="connsiteX63" fmla="*/ 1371592 w 1488713"/>
                <a:gd name="connsiteY63" fmla="*/ 1347491 h 1944391"/>
                <a:gd name="connsiteX64" fmla="*/ 1428741 w 1488713"/>
                <a:gd name="connsiteY64" fmla="*/ 1328441 h 1944391"/>
                <a:gd name="connsiteX65" fmla="*/ 1435091 w 1488713"/>
                <a:gd name="connsiteY65" fmla="*/ 1283991 h 1944391"/>
                <a:gd name="connsiteX66" fmla="*/ 1447791 w 1488713"/>
                <a:gd name="connsiteY66" fmla="*/ 1233191 h 1944391"/>
                <a:gd name="connsiteX67" fmla="*/ 1441441 w 1488713"/>
                <a:gd name="connsiteY67" fmla="*/ 1176041 h 1944391"/>
                <a:gd name="connsiteX68" fmla="*/ 1403341 w 1488713"/>
                <a:gd name="connsiteY68" fmla="*/ 1188741 h 1944391"/>
                <a:gd name="connsiteX69" fmla="*/ 1365241 w 1488713"/>
                <a:gd name="connsiteY69" fmla="*/ 1188741 h 1944391"/>
                <a:gd name="connsiteX70" fmla="*/ 1333491 w 1488713"/>
                <a:gd name="connsiteY70" fmla="*/ 1144291 h 1944391"/>
                <a:gd name="connsiteX71" fmla="*/ 1339841 w 1488713"/>
                <a:gd name="connsiteY71" fmla="*/ 1099841 h 1944391"/>
                <a:gd name="connsiteX72" fmla="*/ 1403341 w 1488713"/>
                <a:gd name="connsiteY72" fmla="*/ 1036341 h 1944391"/>
                <a:gd name="connsiteX73" fmla="*/ 1454141 w 1488713"/>
                <a:gd name="connsiteY73" fmla="*/ 998241 h 1944391"/>
                <a:gd name="connsiteX74" fmla="*/ 1447791 w 1488713"/>
                <a:gd name="connsiteY74" fmla="*/ 960141 h 1944391"/>
                <a:gd name="connsiteX75" fmla="*/ 1485891 w 1488713"/>
                <a:gd name="connsiteY75" fmla="*/ 890291 h 1944391"/>
                <a:gd name="connsiteX76" fmla="*/ 1485891 w 1488713"/>
                <a:gd name="connsiteY76" fmla="*/ 852191 h 1944391"/>
                <a:gd name="connsiteX77" fmla="*/ 1460491 w 1488713"/>
                <a:gd name="connsiteY77" fmla="*/ 769641 h 1944391"/>
                <a:gd name="connsiteX78" fmla="*/ 1454141 w 1488713"/>
                <a:gd name="connsiteY78" fmla="*/ 699791 h 1944391"/>
                <a:gd name="connsiteX79" fmla="*/ 1466841 w 1488713"/>
                <a:gd name="connsiteY79" fmla="*/ 642641 h 1944391"/>
                <a:gd name="connsiteX80" fmla="*/ 1454141 w 1488713"/>
                <a:gd name="connsiteY80" fmla="*/ 598191 h 1944391"/>
                <a:gd name="connsiteX81" fmla="*/ 1485891 w 1488713"/>
                <a:gd name="connsiteY81" fmla="*/ 547391 h 1944391"/>
                <a:gd name="connsiteX82" fmla="*/ 1466841 w 1488713"/>
                <a:gd name="connsiteY82" fmla="*/ 502941 h 1944391"/>
                <a:gd name="connsiteX83" fmla="*/ 1422391 w 1488713"/>
                <a:gd name="connsiteY83" fmla="*/ 490242 h 1944391"/>
                <a:gd name="connsiteX84" fmla="*/ 1422391 w 1488713"/>
                <a:gd name="connsiteY84" fmla="*/ 445793 h 1944391"/>
                <a:gd name="connsiteX85" fmla="*/ 1428741 w 1488713"/>
                <a:gd name="connsiteY85" fmla="*/ 420393 h 1944391"/>
                <a:gd name="connsiteX86" fmla="*/ 1416041 w 1488713"/>
                <a:gd name="connsiteY86" fmla="*/ 375944 h 1944391"/>
                <a:gd name="connsiteX87" fmla="*/ 1422391 w 1488713"/>
                <a:gd name="connsiteY87" fmla="*/ 318794 h 1944391"/>
                <a:gd name="connsiteX88" fmla="*/ 1422391 w 1488713"/>
                <a:gd name="connsiteY88" fmla="*/ 261644 h 1944391"/>
                <a:gd name="connsiteX89" fmla="*/ 1396991 w 1488713"/>
                <a:gd name="connsiteY89" fmla="*/ 204495 h 1944391"/>
                <a:gd name="connsiteX90" fmla="*/ 1403341 w 1488713"/>
                <a:gd name="connsiteY90" fmla="*/ 160045 h 1944391"/>
                <a:gd name="connsiteX91" fmla="*/ 1320791 w 1488713"/>
                <a:gd name="connsiteY91" fmla="*/ 102895 h 1944391"/>
                <a:gd name="connsiteX92" fmla="*/ 1308091 w 1488713"/>
                <a:gd name="connsiteY92" fmla="*/ 140995 h 1944391"/>
                <a:gd name="connsiteX93" fmla="*/ 1282691 w 1488713"/>
                <a:gd name="connsiteY93" fmla="*/ 90195 h 1944391"/>
                <a:gd name="connsiteX94" fmla="*/ 1276341 w 1488713"/>
                <a:gd name="connsiteY94" fmla="*/ 39395 h 1944391"/>
                <a:gd name="connsiteX95" fmla="*/ 1231891 w 1488713"/>
                <a:gd name="connsiteY95" fmla="*/ 1296 h 1944391"/>
                <a:gd name="connsiteX96" fmla="*/ 1212841 w 1488713"/>
                <a:gd name="connsiteY96" fmla="*/ 13997 h 1944391"/>
                <a:gd name="connsiteX0" fmla="*/ 387350 w 1488713"/>
                <a:gd name="connsiteY0" fmla="*/ 814091 h 1944391"/>
                <a:gd name="connsiteX1" fmla="*/ 336550 w 1488713"/>
                <a:gd name="connsiteY1" fmla="*/ 871241 h 1944391"/>
                <a:gd name="connsiteX2" fmla="*/ 330200 w 1488713"/>
                <a:gd name="connsiteY2" fmla="*/ 909341 h 1944391"/>
                <a:gd name="connsiteX3" fmla="*/ 304800 w 1488713"/>
                <a:gd name="connsiteY3" fmla="*/ 928391 h 1944391"/>
                <a:gd name="connsiteX4" fmla="*/ 273050 w 1488713"/>
                <a:gd name="connsiteY4" fmla="*/ 979191 h 1944391"/>
                <a:gd name="connsiteX5" fmla="*/ 241300 w 1488713"/>
                <a:gd name="connsiteY5" fmla="*/ 1036341 h 1944391"/>
                <a:gd name="connsiteX6" fmla="*/ 241300 w 1488713"/>
                <a:gd name="connsiteY6" fmla="*/ 1068091 h 1944391"/>
                <a:gd name="connsiteX7" fmla="*/ 241300 w 1488713"/>
                <a:gd name="connsiteY7" fmla="*/ 1093491 h 1944391"/>
                <a:gd name="connsiteX8" fmla="*/ 260350 w 1488713"/>
                <a:gd name="connsiteY8" fmla="*/ 1106191 h 1944391"/>
                <a:gd name="connsiteX9" fmla="*/ 279400 w 1488713"/>
                <a:gd name="connsiteY9" fmla="*/ 1106191 h 1944391"/>
                <a:gd name="connsiteX10" fmla="*/ 285750 w 1488713"/>
                <a:gd name="connsiteY10" fmla="*/ 1169691 h 1944391"/>
                <a:gd name="connsiteX11" fmla="*/ 285750 w 1488713"/>
                <a:gd name="connsiteY11" fmla="*/ 1201441 h 1944391"/>
                <a:gd name="connsiteX12" fmla="*/ 285750 w 1488713"/>
                <a:gd name="connsiteY12" fmla="*/ 1245891 h 1944391"/>
                <a:gd name="connsiteX13" fmla="*/ 266700 w 1488713"/>
                <a:gd name="connsiteY13" fmla="*/ 1328441 h 1944391"/>
                <a:gd name="connsiteX14" fmla="*/ 247650 w 1488713"/>
                <a:gd name="connsiteY14" fmla="*/ 1404641 h 1944391"/>
                <a:gd name="connsiteX15" fmla="*/ 234950 w 1488713"/>
                <a:gd name="connsiteY15" fmla="*/ 1474491 h 1944391"/>
                <a:gd name="connsiteX16" fmla="*/ 222250 w 1488713"/>
                <a:gd name="connsiteY16" fmla="*/ 1506241 h 1944391"/>
                <a:gd name="connsiteX17" fmla="*/ 158750 w 1488713"/>
                <a:gd name="connsiteY17" fmla="*/ 1531641 h 1944391"/>
                <a:gd name="connsiteX18" fmla="*/ 120650 w 1488713"/>
                <a:gd name="connsiteY18" fmla="*/ 1550691 h 1944391"/>
                <a:gd name="connsiteX19" fmla="*/ 101600 w 1488713"/>
                <a:gd name="connsiteY19" fmla="*/ 1601491 h 1944391"/>
                <a:gd name="connsiteX20" fmla="*/ 57150 w 1488713"/>
                <a:gd name="connsiteY20" fmla="*/ 1595141 h 1944391"/>
                <a:gd name="connsiteX21" fmla="*/ 38100 w 1488713"/>
                <a:gd name="connsiteY21" fmla="*/ 1633241 h 1944391"/>
                <a:gd name="connsiteX22" fmla="*/ 0 w 1488713"/>
                <a:gd name="connsiteY22" fmla="*/ 1696741 h 1944391"/>
                <a:gd name="connsiteX23" fmla="*/ 19050 w 1488713"/>
                <a:gd name="connsiteY23" fmla="*/ 1741191 h 1944391"/>
                <a:gd name="connsiteX24" fmla="*/ 25400 w 1488713"/>
                <a:gd name="connsiteY24" fmla="*/ 1766591 h 1944391"/>
                <a:gd name="connsiteX25" fmla="*/ 63500 w 1488713"/>
                <a:gd name="connsiteY25" fmla="*/ 1791991 h 1944391"/>
                <a:gd name="connsiteX26" fmla="*/ 95250 w 1488713"/>
                <a:gd name="connsiteY26" fmla="*/ 1791991 h 1944391"/>
                <a:gd name="connsiteX27" fmla="*/ 114300 w 1488713"/>
                <a:gd name="connsiteY27" fmla="*/ 1830091 h 1944391"/>
                <a:gd name="connsiteX28" fmla="*/ 120650 w 1488713"/>
                <a:gd name="connsiteY28" fmla="*/ 1849141 h 1944391"/>
                <a:gd name="connsiteX29" fmla="*/ 107950 w 1488713"/>
                <a:gd name="connsiteY29" fmla="*/ 1887241 h 1944391"/>
                <a:gd name="connsiteX30" fmla="*/ 107950 w 1488713"/>
                <a:gd name="connsiteY30" fmla="*/ 1899941 h 1944391"/>
                <a:gd name="connsiteX31" fmla="*/ 146050 w 1488713"/>
                <a:gd name="connsiteY31" fmla="*/ 1944391 h 1944391"/>
                <a:gd name="connsiteX32" fmla="*/ 158750 w 1488713"/>
                <a:gd name="connsiteY32" fmla="*/ 1944391 h 1944391"/>
                <a:gd name="connsiteX33" fmla="*/ 196850 w 1488713"/>
                <a:gd name="connsiteY33" fmla="*/ 1899941 h 1944391"/>
                <a:gd name="connsiteX34" fmla="*/ 228600 w 1488713"/>
                <a:gd name="connsiteY34" fmla="*/ 1874541 h 1944391"/>
                <a:gd name="connsiteX35" fmla="*/ 260350 w 1488713"/>
                <a:gd name="connsiteY35" fmla="*/ 1855491 h 1944391"/>
                <a:gd name="connsiteX36" fmla="*/ 285750 w 1488713"/>
                <a:gd name="connsiteY36" fmla="*/ 1842791 h 1944391"/>
                <a:gd name="connsiteX37" fmla="*/ 285750 w 1488713"/>
                <a:gd name="connsiteY37" fmla="*/ 1811041 h 1944391"/>
                <a:gd name="connsiteX38" fmla="*/ 349250 w 1488713"/>
                <a:gd name="connsiteY38" fmla="*/ 1798341 h 1944391"/>
                <a:gd name="connsiteX39" fmla="*/ 393700 w 1488713"/>
                <a:gd name="connsiteY39" fmla="*/ 1741191 h 1944391"/>
                <a:gd name="connsiteX40" fmla="*/ 488950 w 1488713"/>
                <a:gd name="connsiteY40" fmla="*/ 1728491 h 1944391"/>
                <a:gd name="connsiteX41" fmla="*/ 533399 w 1488713"/>
                <a:gd name="connsiteY41" fmla="*/ 1703091 h 1944391"/>
                <a:gd name="connsiteX42" fmla="*/ 565148 w 1488713"/>
                <a:gd name="connsiteY42" fmla="*/ 1639591 h 1944391"/>
                <a:gd name="connsiteX43" fmla="*/ 609597 w 1488713"/>
                <a:gd name="connsiteY43" fmla="*/ 1607841 h 1944391"/>
                <a:gd name="connsiteX44" fmla="*/ 666747 w 1488713"/>
                <a:gd name="connsiteY44" fmla="*/ 1601491 h 1944391"/>
                <a:gd name="connsiteX45" fmla="*/ 685797 w 1488713"/>
                <a:gd name="connsiteY45" fmla="*/ 1557041 h 1944391"/>
                <a:gd name="connsiteX46" fmla="*/ 761996 w 1488713"/>
                <a:gd name="connsiteY46" fmla="*/ 1582441 h 1944391"/>
                <a:gd name="connsiteX47" fmla="*/ 800095 w 1488713"/>
                <a:gd name="connsiteY47" fmla="*/ 1576091 h 1944391"/>
                <a:gd name="connsiteX48" fmla="*/ 812795 w 1488713"/>
                <a:gd name="connsiteY48" fmla="*/ 1525291 h 1944391"/>
                <a:gd name="connsiteX49" fmla="*/ 863595 w 1488713"/>
                <a:gd name="connsiteY49" fmla="*/ 1506241 h 1944391"/>
                <a:gd name="connsiteX50" fmla="*/ 888995 w 1488713"/>
                <a:gd name="connsiteY50" fmla="*/ 1544341 h 1944391"/>
                <a:gd name="connsiteX51" fmla="*/ 920744 w 1488713"/>
                <a:gd name="connsiteY51" fmla="*/ 1550691 h 1944391"/>
                <a:gd name="connsiteX52" fmla="*/ 971543 w 1488713"/>
                <a:gd name="connsiteY52" fmla="*/ 1537991 h 1944391"/>
                <a:gd name="connsiteX53" fmla="*/ 984243 w 1488713"/>
                <a:gd name="connsiteY53" fmla="*/ 1474491 h 1944391"/>
                <a:gd name="connsiteX54" fmla="*/ 1003293 w 1488713"/>
                <a:gd name="connsiteY54" fmla="*/ 1480841 h 1944391"/>
                <a:gd name="connsiteX55" fmla="*/ 1041393 w 1488713"/>
                <a:gd name="connsiteY55" fmla="*/ 1487191 h 1944391"/>
                <a:gd name="connsiteX56" fmla="*/ 1111243 w 1488713"/>
                <a:gd name="connsiteY56" fmla="*/ 1499891 h 1944391"/>
                <a:gd name="connsiteX57" fmla="*/ 1181093 w 1488713"/>
                <a:gd name="connsiteY57" fmla="*/ 1487191 h 1944391"/>
                <a:gd name="connsiteX58" fmla="*/ 1225543 w 1488713"/>
                <a:gd name="connsiteY58" fmla="*/ 1487191 h 1944391"/>
                <a:gd name="connsiteX59" fmla="*/ 1269992 w 1488713"/>
                <a:gd name="connsiteY59" fmla="*/ 1480841 h 1944391"/>
                <a:gd name="connsiteX60" fmla="*/ 1282692 w 1488713"/>
                <a:gd name="connsiteY60" fmla="*/ 1430041 h 1944391"/>
                <a:gd name="connsiteX61" fmla="*/ 1308092 w 1488713"/>
                <a:gd name="connsiteY61" fmla="*/ 1391941 h 1944391"/>
                <a:gd name="connsiteX62" fmla="*/ 1339842 w 1488713"/>
                <a:gd name="connsiteY62" fmla="*/ 1353841 h 1944391"/>
                <a:gd name="connsiteX63" fmla="*/ 1371592 w 1488713"/>
                <a:gd name="connsiteY63" fmla="*/ 1347491 h 1944391"/>
                <a:gd name="connsiteX64" fmla="*/ 1428741 w 1488713"/>
                <a:gd name="connsiteY64" fmla="*/ 1328441 h 1944391"/>
                <a:gd name="connsiteX65" fmla="*/ 1435091 w 1488713"/>
                <a:gd name="connsiteY65" fmla="*/ 1283991 h 1944391"/>
                <a:gd name="connsiteX66" fmla="*/ 1447791 w 1488713"/>
                <a:gd name="connsiteY66" fmla="*/ 1233191 h 1944391"/>
                <a:gd name="connsiteX67" fmla="*/ 1441441 w 1488713"/>
                <a:gd name="connsiteY67" fmla="*/ 1176041 h 1944391"/>
                <a:gd name="connsiteX68" fmla="*/ 1403341 w 1488713"/>
                <a:gd name="connsiteY68" fmla="*/ 1188741 h 1944391"/>
                <a:gd name="connsiteX69" fmla="*/ 1365241 w 1488713"/>
                <a:gd name="connsiteY69" fmla="*/ 1188741 h 1944391"/>
                <a:gd name="connsiteX70" fmla="*/ 1333491 w 1488713"/>
                <a:gd name="connsiteY70" fmla="*/ 1144291 h 1944391"/>
                <a:gd name="connsiteX71" fmla="*/ 1339841 w 1488713"/>
                <a:gd name="connsiteY71" fmla="*/ 1099841 h 1944391"/>
                <a:gd name="connsiteX72" fmla="*/ 1403341 w 1488713"/>
                <a:gd name="connsiteY72" fmla="*/ 1036341 h 1944391"/>
                <a:gd name="connsiteX73" fmla="*/ 1454141 w 1488713"/>
                <a:gd name="connsiteY73" fmla="*/ 998241 h 1944391"/>
                <a:gd name="connsiteX74" fmla="*/ 1447791 w 1488713"/>
                <a:gd name="connsiteY74" fmla="*/ 960141 h 1944391"/>
                <a:gd name="connsiteX75" fmla="*/ 1485891 w 1488713"/>
                <a:gd name="connsiteY75" fmla="*/ 890291 h 1944391"/>
                <a:gd name="connsiteX76" fmla="*/ 1485891 w 1488713"/>
                <a:gd name="connsiteY76" fmla="*/ 852191 h 1944391"/>
                <a:gd name="connsiteX77" fmla="*/ 1460491 w 1488713"/>
                <a:gd name="connsiteY77" fmla="*/ 769641 h 1944391"/>
                <a:gd name="connsiteX78" fmla="*/ 1454141 w 1488713"/>
                <a:gd name="connsiteY78" fmla="*/ 699791 h 1944391"/>
                <a:gd name="connsiteX79" fmla="*/ 1466841 w 1488713"/>
                <a:gd name="connsiteY79" fmla="*/ 642641 h 1944391"/>
                <a:gd name="connsiteX80" fmla="*/ 1454141 w 1488713"/>
                <a:gd name="connsiteY80" fmla="*/ 598191 h 1944391"/>
                <a:gd name="connsiteX81" fmla="*/ 1485891 w 1488713"/>
                <a:gd name="connsiteY81" fmla="*/ 547391 h 1944391"/>
                <a:gd name="connsiteX82" fmla="*/ 1466841 w 1488713"/>
                <a:gd name="connsiteY82" fmla="*/ 502941 h 1944391"/>
                <a:gd name="connsiteX83" fmla="*/ 1422391 w 1488713"/>
                <a:gd name="connsiteY83" fmla="*/ 490242 h 1944391"/>
                <a:gd name="connsiteX84" fmla="*/ 1422391 w 1488713"/>
                <a:gd name="connsiteY84" fmla="*/ 445793 h 1944391"/>
                <a:gd name="connsiteX85" fmla="*/ 1428741 w 1488713"/>
                <a:gd name="connsiteY85" fmla="*/ 420393 h 1944391"/>
                <a:gd name="connsiteX86" fmla="*/ 1416041 w 1488713"/>
                <a:gd name="connsiteY86" fmla="*/ 375944 h 1944391"/>
                <a:gd name="connsiteX87" fmla="*/ 1422391 w 1488713"/>
                <a:gd name="connsiteY87" fmla="*/ 318794 h 1944391"/>
                <a:gd name="connsiteX88" fmla="*/ 1422391 w 1488713"/>
                <a:gd name="connsiteY88" fmla="*/ 261644 h 1944391"/>
                <a:gd name="connsiteX89" fmla="*/ 1396991 w 1488713"/>
                <a:gd name="connsiteY89" fmla="*/ 204495 h 1944391"/>
                <a:gd name="connsiteX90" fmla="*/ 1403341 w 1488713"/>
                <a:gd name="connsiteY90" fmla="*/ 160045 h 1944391"/>
                <a:gd name="connsiteX91" fmla="*/ 1320791 w 1488713"/>
                <a:gd name="connsiteY91" fmla="*/ 102895 h 1944391"/>
                <a:gd name="connsiteX92" fmla="*/ 1308091 w 1488713"/>
                <a:gd name="connsiteY92" fmla="*/ 140995 h 1944391"/>
                <a:gd name="connsiteX93" fmla="*/ 1282691 w 1488713"/>
                <a:gd name="connsiteY93" fmla="*/ 90195 h 1944391"/>
                <a:gd name="connsiteX94" fmla="*/ 1276341 w 1488713"/>
                <a:gd name="connsiteY94" fmla="*/ 39395 h 1944391"/>
                <a:gd name="connsiteX95" fmla="*/ 1231891 w 1488713"/>
                <a:gd name="connsiteY95" fmla="*/ 1296 h 1944391"/>
                <a:gd name="connsiteX96" fmla="*/ 1212841 w 1488713"/>
                <a:gd name="connsiteY96" fmla="*/ 13997 h 1944391"/>
                <a:gd name="connsiteX97" fmla="*/ 1212841 w 1488713"/>
                <a:gd name="connsiteY97" fmla="*/ 13997 h 1944391"/>
                <a:gd name="connsiteX0" fmla="*/ 387350 w 1488713"/>
                <a:gd name="connsiteY0" fmla="*/ 831844 h 1962144"/>
                <a:gd name="connsiteX1" fmla="*/ 336550 w 1488713"/>
                <a:gd name="connsiteY1" fmla="*/ 888994 h 1962144"/>
                <a:gd name="connsiteX2" fmla="*/ 330200 w 1488713"/>
                <a:gd name="connsiteY2" fmla="*/ 927094 h 1962144"/>
                <a:gd name="connsiteX3" fmla="*/ 304800 w 1488713"/>
                <a:gd name="connsiteY3" fmla="*/ 946144 h 1962144"/>
                <a:gd name="connsiteX4" fmla="*/ 273050 w 1488713"/>
                <a:gd name="connsiteY4" fmla="*/ 996944 h 1962144"/>
                <a:gd name="connsiteX5" fmla="*/ 241300 w 1488713"/>
                <a:gd name="connsiteY5" fmla="*/ 1054094 h 1962144"/>
                <a:gd name="connsiteX6" fmla="*/ 241300 w 1488713"/>
                <a:gd name="connsiteY6" fmla="*/ 1085844 h 1962144"/>
                <a:gd name="connsiteX7" fmla="*/ 241300 w 1488713"/>
                <a:gd name="connsiteY7" fmla="*/ 1111244 h 1962144"/>
                <a:gd name="connsiteX8" fmla="*/ 260350 w 1488713"/>
                <a:gd name="connsiteY8" fmla="*/ 1123944 h 1962144"/>
                <a:gd name="connsiteX9" fmla="*/ 279400 w 1488713"/>
                <a:gd name="connsiteY9" fmla="*/ 1123944 h 1962144"/>
                <a:gd name="connsiteX10" fmla="*/ 285750 w 1488713"/>
                <a:gd name="connsiteY10" fmla="*/ 1187444 h 1962144"/>
                <a:gd name="connsiteX11" fmla="*/ 285750 w 1488713"/>
                <a:gd name="connsiteY11" fmla="*/ 1219194 h 1962144"/>
                <a:gd name="connsiteX12" fmla="*/ 285750 w 1488713"/>
                <a:gd name="connsiteY12" fmla="*/ 1263644 h 1962144"/>
                <a:gd name="connsiteX13" fmla="*/ 266700 w 1488713"/>
                <a:gd name="connsiteY13" fmla="*/ 1346194 h 1962144"/>
                <a:gd name="connsiteX14" fmla="*/ 247650 w 1488713"/>
                <a:gd name="connsiteY14" fmla="*/ 1422394 h 1962144"/>
                <a:gd name="connsiteX15" fmla="*/ 234950 w 1488713"/>
                <a:gd name="connsiteY15" fmla="*/ 1492244 h 1962144"/>
                <a:gd name="connsiteX16" fmla="*/ 222250 w 1488713"/>
                <a:gd name="connsiteY16" fmla="*/ 1523994 h 1962144"/>
                <a:gd name="connsiteX17" fmla="*/ 158750 w 1488713"/>
                <a:gd name="connsiteY17" fmla="*/ 1549394 h 1962144"/>
                <a:gd name="connsiteX18" fmla="*/ 120650 w 1488713"/>
                <a:gd name="connsiteY18" fmla="*/ 1568444 h 1962144"/>
                <a:gd name="connsiteX19" fmla="*/ 101600 w 1488713"/>
                <a:gd name="connsiteY19" fmla="*/ 1619244 h 1962144"/>
                <a:gd name="connsiteX20" fmla="*/ 57150 w 1488713"/>
                <a:gd name="connsiteY20" fmla="*/ 1612894 h 1962144"/>
                <a:gd name="connsiteX21" fmla="*/ 38100 w 1488713"/>
                <a:gd name="connsiteY21" fmla="*/ 1650994 h 1962144"/>
                <a:gd name="connsiteX22" fmla="*/ 0 w 1488713"/>
                <a:gd name="connsiteY22" fmla="*/ 1714494 h 1962144"/>
                <a:gd name="connsiteX23" fmla="*/ 19050 w 1488713"/>
                <a:gd name="connsiteY23" fmla="*/ 1758944 h 1962144"/>
                <a:gd name="connsiteX24" fmla="*/ 25400 w 1488713"/>
                <a:gd name="connsiteY24" fmla="*/ 1784344 h 1962144"/>
                <a:gd name="connsiteX25" fmla="*/ 63500 w 1488713"/>
                <a:gd name="connsiteY25" fmla="*/ 1809744 h 1962144"/>
                <a:gd name="connsiteX26" fmla="*/ 95250 w 1488713"/>
                <a:gd name="connsiteY26" fmla="*/ 1809744 h 1962144"/>
                <a:gd name="connsiteX27" fmla="*/ 114300 w 1488713"/>
                <a:gd name="connsiteY27" fmla="*/ 1847844 h 1962144"/>
                <a:gd name="connsiteX28" fmla="*/ 120650 w 1488713"/>
                <a:gd name="connsiteY28" fmla="*/ 1866894 h 1962144"/>
                <a:gd name="connsiteX29" fmla="*/ 107950 w 1488713"/>
                <a:gd name="connsiteY29" fmla="*/ 1904994 h 1962144"/>
                <a:gd name="connsiteX30" fmla="*/ 107950 w 1488713"/>
                <a:gd name="connsiteY30" fmla="*/ 1917694 h 1962144"/>
                <a:gd name="connsiteX31" fmla="*/ 146050 w 1488713"/>
                <a:gd name="connsiteY31" fmla="*/ 1962144 h 1962144"/>
                <a:gd name="connsiteX32" fmla="*/ 158750 w 1488713"/>
                <a:gd name="connsiteY32" fmla="*/ 1962144 h 1962144"/>
                <a:gd name="connsiteX33" fmla="*/ 196850 w 1488713"/>
                <a:gd name="connsiteY33" fmla="*/ 1917694 h 1962144"/>
                <a:gd name="connsiteX34" fmla="*/ 228600 w 1488713"/>
                <a:gd name="connsiteY34" fmla="*/ 1892294 h 1962144"/>
                <a:gd name="connsiteX35" fmla="*/ 260350 w 1488713"/>
                <a:gd name="connsiteY35" fmla="*/ 1873244 h 1962144"/>
                <a:gd name="connsiteX36" fmla="*/ 285750 w 1488713"/>
                <a:gd name="connsiteY36" fmla="*/ 1860544 h 1962144"/>
                <a:gd name="connsiteX37" fmla="*/ 285750 w 1488713"/>
                <a:gd name="connsiteY37" fmla="*/ 1828794 h 1962144"/>
                <a:gd name="connsiteX38" fmla="*/ 349250 w 1488713"/>
                <a:gd name="connsiteY38" fmla="*/ 1816094 h 1962144"/>
                <a:gd name="connsiteX39" fmla="*/ 393700 w 1488713"/>
                <a:gd name="connsiteY39" fmla="*/ 1758944 h 1962144"/>
                <a:gd name="connsiteX40" fmla="*/ 488950 w 1488713"/>
                <a:gd name="connsiteY40" fmla="*/ 1746244 h 1962144"/>
                <a:gd name="connsiteX41" fmla="*/ 533399 w 1488713"/>
                <a:gd name="connsiteY41" fmla="*/ 1720844 h 1962144"/>
                <a:gd name="connsiteX42" fmla="*/ 565148 w 1488713"/>
                <a:gd name="connsiteY42" fmla="*/ 1657344 h 1962144"/>
                <a:gd name="connsiteX43" fmla="*/ 609597 w 1488713"/>
                <a:gd name="connsiteY43" fmla="*/ 1625594 h 1962144"/>
                <a:gd name="connsiteX44" fmla="*/ 666747 w 1488713"/>
                <a:gd name="connsiteY44" fmla="*/ 1619244 h 1962144"/>
                <a:gd name="connsiteX45" fmla="*/ 685797 w 1488713"/>
                <a:gd name="connsiteY45" fmla="*/ 1574794 h 1962144"/>
                <a:gd name="connsiteX46" fmla="*/ 761996 w 1488713"/>
                <a:gd name="connsiteY46" fmla="*/ 1600194 h 1962144"/>
                <a:gd name="connsiteX47" fmla="*/ 800095 w 1488713"/>
                <a:gd name="connsiteY47" fmla="*/ 1593844 h 1962144"/>
                <a:gd name="connsiteX48" fmla="*/ 812795 w 1488713"/>
                <a:gd name="connsiteY48" fmla="*/ 1543044 h 1962144"/>
                <a:gd name="connsiteX49" fmla="*/ 863595 w 1488713"/>
                <a:gd name="connsiteY49" fmla="*/ 1523994 h 1962144"/>
                <a:gd name="connsiteX50" fmla="*/ 888995 w 1488713"/>
                <a:gd name="connsiteY50" fmla="*/ 1562094 h 1962144"/>
                <a:gd name="connsiteX51" fmla="*/ 920744 w 1488713"/>
                <a:gd name="connsiteY51" fmla="*/ 1568444 h 1962144"/>
                <a:gd name="connsiteX52" fmla="*/ 971543 w 1488713"/>
                <a:gd name="connsiteY52" fmla="*/ 1555744 h 1962144"/>
                <a:gd name="connsiteX53" fmla="*/ 984243 w 1488713"/>
                <a:gd name="connsiteY53" fmla="*/ 1492244 h 1962144"/>
                <a:gd name="connsiteX54" fmla="*/ 1003293 w 1488713"/>
                <a:gd name="connsiteY54" fmla="*/ 1498594 h 1962144"/>
                <a:gd name="connsiteX55" fmla="*/ 1041393 w 1488713"/>
                <a:gd name="connsiteY55" fmla="*/ 1504944 h 1962144"/>
                <a:gd name="connsiteX56" fmla="*/ 1111243 w 1488713"/>
                <a:gd name="connsiteY56" fmla="*/ 1517644 h 1962144"/>
                <a:gd name="connsiteX57" fmla="*/ 1181093 w 1488713"/>
                <a:gd name="connsiteY57" fmla="*/ 1504944 h 1962144"/>
                <a:gd name="connsiteX58" fmla="*/ 1225543 w 1488713"/>
                <a:gd name="connsiteY58" fmla="*/ 1504944 h 1962144"/>
                <a:gd name="connsiteX59" fmla="*/ 1269992 w 1488713"/>
                <a:gd name="connsiteY59" fmla="*/ 1498594 h 1962144"/>
                <a:gd name="connsiteX60" fmla="*/ 1282692 w 1488713"/>
                <a:gd name="connsiteY60" fmla="*/ 1447794 h 1962144"/>
                <a:gd name="connsiteX61" fmla="*/ 1308092 w 1488713"/>
                <a:gd name="connsiteY61" fmla="*/ 1409694 h 1962144"/>
                <a:gd name="connsiteX62" fmla="*/ 1339842 w 1488713"/>
                <a:gd name="connsiteY62" fmla="*/ 1371594 h 1962144"/>
                <a:gd name="connsiteX63" fmla="*/ 1371592 w 1488713"/>
                <a:gd name="connsiteY63" fmla="*/ 1365244 h 1962144"/>
                <a:gd name="connsiteX64" fmla="*/ 1428741 w 1488713"/>
                <a:gd name="connsiteY64" fmla="*/ 1346194 h 1962144"/>
                <a:gd name="connsiteX65" fmla="*/ 1435091 w 1488713"/>
                <a:gd name="connsiteY65" fmla="*/ 1301744 h 1962144"/>
                <a:gd name="connsiteX66" fmla="*/ 1447791 w 1488713"/>
                <a:gd name="connsiteY66" fmla="*/ 1250944 h 1962144"/>
                <a:gd name="connsiteX67" fmla="*/ 1441441 w 1488713"/>
                <a:gd name="connsiteY67" fmla="*/ 1193794 h 1962144"/>
                <a:gd name="connsiteX68" fmla="*/ 1403341 w 1488713"/>
                <a:gd name="connsiteY68" fmla="*/ 1206494 h 1962144"/>
                <a:gd name="connsiteX69" fmla="*/ 1365241 w 1488713"/>
                <a:gd name="connsiteY69" fmla="*/ 1206494 h 1962144"/>
                <a:gd name="connsiteX70" fmla="*/ 1333491 w 1488713"/>
                <a:gd name="connsiteY70" fmla="*/ 1162044 h 1962144"/>
                <a:gd name="connsiteX71" fmla="*/ 1339841 w 1488713"/>
                <a:gd name="connsiteY71" fmla="*/ 1117594 h 1962144"/>
                <a:gd name="connsiteX72" fmla="*/ 1403341 w 1488713"/>
                <a:gd name="connsiteY72" fmla="*/ 1054094 h 1962144"/>
                <a:gd name="connsiteX73" fmla="*/ 1454141 w 1488713"/>
                <a:gd name="connsiteY73" fmla="*/ 1015994 h 1962144"/>
                <a:gd name="connsiteX74" fmla="*/ 1447791 w 1488713"/>
                <a:gd name="connsiteY74" fmla="*/ 977894 h 1962144"/>
                <a:gd name="connsiteX75" fmla="*/ 1485891 w 1488713"/>
                <a:gd name="connsiteY75" fmla="*/ 908044 h 1962144"/>
                <a:gd name="connsiteX76" fmla="*/ 1485891 w 1488713"/>
                <a:gd name="connsiteY76" fmla="*/ 869944 h 1962144"/>
                <a:gd name="connsiteX77" fmla="*/ 1460491 w 1488713"/>
                <a:gd name="connsiteY77" fmla="*/ 787394 h 1962144"/>
                <a:gd name="connsiteX78" fmla="*/ 1454141 w 1488713"/>
                <a:gd name="connsiteY78" fmla="*/ 717544 h 1962144"/>
                <a:gd name="connsiteX79" fmla="*/ 1466841 w 1488713"/>
                <a:gd name="connsiteY79" fmla="*/ 660394 h 1962144"/>
                <a:gd name="connsiteX80" fmla="*/ 1454141 w 1488713"/>
                <a:gd name="connsiteY80" fmla="*/ 615944 h 1962144"/>
                <a:gd name="connsiteX81" fmla="*/ 1485891 w 1488713"/>
                <a:gd name="connsiteY81" fmla="*/ 565144 h 1962144"/>
                <a:gd name="connsiteX82" fmla="*/ 1466841 w 1488713"/>
                <a:gd name="connsiteY82" fmla="*/ 520694 h 1962144"/>
                <a:gd name="connsiteX83" fmla="*/ 1422391 w 1488713"/>
                <a:gd name="connsiteY83" fmla="*/ 507995 h 1962144"/>
                <a:gd name="connsiteX84" fmla="*/ 1422391 w 1488713"/>
                <a:gd name="connsiteY84" fmla="*/ 463546 h 1962144"/>
                <a:gd name="connsiteX85" fmla="*/ 1428741 w 1488713"/>
                <a:gd name="connsiteY85" fmla="*/ 438146 h 1962144"/>
                <a:gd name="connsiteX86" fmla="*/ 1416041 w 1488713"/>
                <a:gd name="connsiteY86" fmla="*/ 393697 h 1962144"/>
                <a:gd name="connsiteX87" fmla="*/ 1422391 w 1488713"/>
                <a:gd name="connsiteY87" fmla="*/ 336547 h 1962144"/>
                <a:gd name="connsiteX88" fmla="*/ 1422391 w 1488713"/>
                <a:gd name="connsiteY88" fmla="*/ 279397 h 1962144"/>
                <a:gd name="connsiteX89" fmla="*/ 1396991 w 1488713"/>
                <a:gd name="connsiteY89" fmla="*/ 222248 h 1962144"/>
                <a:gd name="connsiteX90" fmla="*/ 1403341 w 1488713"/>
                <a:gd name="connsiteY90" fmla="*/ 177798 h 1962144"/>
                <a:gd name="connsiteX91" fmla="*/ 1320791 w 1488713"/>
                <a:gd name="connsiteY91" fmla="*/ 120648 h 1962144"/>
                <a:gd name="connsiteX92" fmla="*/ 1308091 w 1488713"/>
                <a:gd name="connsiteY92" fmla="*/ 158748 h 1962144"/>
                <a:gd name="connsiteX93" fmla="*/ 1282691 w 1488713"/>
                <a:gd name="connsiteY93" fmla="*/ 107948 h 1962144"/>
                <a:gd name="connsiteX94" fmla="*/ 1276341 w 1488713"/>
                <a:gd name="connsiteY94" fmla="*/ 57148 h 1962144"/>
                <a:gd name="connsiteX95" fmla="*/ 1231891 w 1488713"/>
                <a:gd name="connsiteY95" fmla="*/ 19049 h 1962144"/>
                <a:gd name="connsiteX96" fmla="*/ 1212841 w 1488713"/>
                <a:gd name="connsiteY96" fmla="*/ 31750 h 1962144"/>
                <a:gd name="connsiteX97" fmla="*/ 1212841 w 1488713"/>
                <a:gd name="connsiteY97" fmla="*/ 0 h 1962144"/>
                <a:gd name="connsiteX0" fmla="*/ 387350 w 1488713"/>
                <a:gd name="connsiteY0" fmla="*/ 838194 h 1968494"/>
                <a:gd name="connsiteX1" fmla="*/ 336550 w 1488713"/>
                <a:gd name="connsiteY1" fmla="*/ 895344 h 1968494"/>
                <a:gd name="connsiteX2" fmla="*/ 330200 w 1488713"/>
                <a:gd name="connsiteY2" fmla="*/ 933444 h 1968494"/>
                <a:gd name="connsiteX3" fmla="*/ 304800 w 1488713"/>
                <a:gd name="connsiteY3" fmla="*/ 952494 h 1968494"/>
                <a:gd name="connsiteX4" fmla="*/ 273050 w 1488713"/>
                <a:gd name="connsiteY4" fmla="*/ 1003294 h 1968494"/>
                <a:gd name="connsiteX5" fmla="*/ 241300 w 1488713"/>
                <a:gd name="connsiteY5" fmla="*/ 1060444 h 1968494"/>
                <a:gd name="connsiteX6" fmla="*/ 241300 w 1488713"/>
                <a:gd name="connsiteY6" fmla="*/ 1092194 h 1968494"/>
                <a:gd name="connsiteX7" fmla="*/ 241300 w 1488713"/>
                <a:gd name="connsiteY7" fmla="*/ 1117594 h 1968494"/>
                <a:gd name="connsiteX8" fmla="*/ 260350 w 1488713"/>
                <a:gd name="connsiteY8" fmla="*/ 1130294 h 1968494"/>
                <a:gd name="connsiteX9" fmla="*/ 279400 w 1488713"/>
                <a:gd name="connsiteY9" fmla="*/ 1130294 h 1968494"/>
                <a:gd name="connsiteX10" fmla="*/ 285750 w 1488713"/>
                <a:gd name="connsiteY10" fmla="*/ 1193794 h 1968494"/>
                <a:gd name="connsiteX11" fmla="*/ 285750 w 1488713"/>
                <a:gd name="connsiteY11" fmla="*/ 1225544 h 1968494"/>
                <a:gd name="connsiteX12" fmla="*/ 285750 w 1488713"/>
                <a:gd name="connsiteY12" fmla="*/ 1269994 h 1968494"/>
                <a:gd name="connsiteX13" fmla="*/ 266700 w 1488713"/>
                <a:gd name="connsiteY13" fmla="*/ 1352544 h 1968494"/>
                <a:gd name="connsiteX14" fmla="*/ 247650 w 1488713"/>
                <a:gd name="connsiteY14" fmla="*/ 1428744 h 1968494"/>
                <a:gd name="connsiteX15" fmla="*/ 234950 w 1488713"/>
                <a:gd name="connsiteY15" fmla="*/ 1498594 h 1968494"/>
                <a:gd name="connsiteX16" fmla="*/ 222250 w 1488713"/>
                <a:gd name="connsiteY16" fmla="*/ 1530344 h 1968494"/>
                <a:gd name="connsiteX17" fmla="*/ 158750 w 1488713"/>
                <a:gd name="connsiteY17" fmla="*/ 1555744 h 1968494"/>
                <a:gd name="connsiteX18" fmla="*/ 120650 w 1488713"/>
                <a:gd name="connsiteY18" fmla="*/ 1574794 h 1968494"/>
                <a:gd name="connsiteX19" fmla="*/ 101600 w 1488713"/>
                <a:gd name="connsiteY19" fmla="*/ 1625594 h 1968494"/>
                <a:gd name="connsiteX20" fmla="*/ 57150 w 1488713"/>
                <a:gd name="connsiteY20" fmla="*/ 1619244 h 1968494"/>
                <a:gd name="connsiteX21" fmla="*/ 38100 w 1488713"/>
                <a:gd name="connsiteY21" fmla="*/ 1657344 h 1968494"/>
                <a:gd name="connsiteX22" fmla="*/ 0 w 1488713"/>
                <a:gd name="connsiteY22" fmla="*/ 1720844 h 1968494"/>
                <a:gd name="connsiteX23" fmla="*/ 19050 w 1488713"/>
                <a:gd name="connsiteY23" fmla="*/ 1765294 h 1968494"/>
                <a:gd name="connsiteX24" fmla="*/ 25400 w 1488713"/>
                <a:gd name="connsiteY24" fmla="*/ 1790694 h 1968494"/>
                <a:gd name="connsiteX25" fmla="*/ 63500 w 1488713"/>
                <a:gd name="connsiteY25" fmla="*/ 1816094 h 1968494"/>
                <a:gd name="connsiteX26" fmla="*/ 95250 w 1488713"/>
                <a:gd name="connsiteY26" fmla="*/ 1816094 h 1968494"/>
                <a:gd name="connsiteX27" fmla="*/ 114300 w 1488713"/>
                <a:gd name="connsiteY27" fmla="*/ 1854194 h 1968494"/>
                <a:gd name="connsiteX28" fmla="*/ 120650 w 1488713"/>
                <a:gd name="connsiteY28" fmla="*/ 1873244 h 1968494"/>
                <a:gd name="connsiteX29" fmla="*/ 107950 w 1488713"/>
                <a:gd name="connsiteY29" fmla="*/ 1911344 h 1968494"/>
                <a:gd name="connsiteX30" fmla="*/ 107950 w 1488713"/>
                <a:gd name="connsiteY30" fmla="*/ 1924044 h 1968494"/>
                <a:gd name="connsiteX31" fmla="*/ 146050 w 1488713"/>
                <a:gd name="connsiteY31" fmla="*/ 1968494 h 1968494"/>
                <a:gd name="connsiteX32" fmla="*/ 158750 w 1488713"/>
                <a:gd name="connsiteY32" fmla="*/ 1968494 h 1968494"/>
                <a:gd name="connsiteX33" fmla="*/ 196850 w 1488713"/>
                <a:gd name="connsiteY33" fmla="*/ 1924044 h 1968494"/>
                <a:gd name="connsiteX34" fmla="*/ 228600 w 1488713"/>
                <a:gd name="connsiteY34" fmla="*/ 1898644 h 1968494"/>
                <a:gd name="connsiteX35" fmla="*/ 260350 w 1488713"/>
                <a:gd name="connsiteY35" fmla="*/ 1879594 h 1968494"/>
                <a:gd name="connsiteX36" fmla="*/ 285750 w 1488713"/>
                <a:gd name="connsiteY36" fmla="*/ 1866894 h 1968494"/>
                <a:gd name="connsiteX37" fmla="*/ 285750 w 1488713"/>
                <a:gd name="connsiteY37" fmla="*/ 1835144 h 1968494"/>
                <a:gd name="connsiteX38" fmla="*/ 349250 w 1488713"/>
                <a:gd name="connsiteY38" fmla="*/ 1822444 h 1968494"/>
                <a:gd name="connsiteX39" fmla="*/ 393700 w 1488713"/>
                <a:gd name="connsiteY39" fmla="*/ 1765294 h 1968494"/>
                <a:gd name="connsiteX40" fmla="*/ 488950 w 1488713"/>
                <a:gd name="connsiteY40" fmla="*/ 1752594 h 1968494"/>
                <a:gd name="connsiteX41" fmla="*/ 533399 w 1488713"/>
                <a:gd name="connsiteY41" fmla="*/ 1727194 h 1968494"/>
                <a:gd name="connsiteX42" fmla="*/ 565148 w 1488713"/>
                <a:gd name="connsiteY42" fmla="*/ 1663694 h 1968494"/>
                <a:gd name="connsiteX43" fmla="*/ 609597 w 1488713"/>
                <a:gd name="connsiteY43" fmla="*/ 1631944 h 1968494"/>
                <a:gd name="connsiteX44" fmla="*/ 666747 w 1488713"/>
                <a:gd name="connsiteY44" fmla="*/ 1625594 h 1968494"/>
                <a:gd name="connsiteX45" fmla="*/ 685797 w 1488713"/>
                <a:gd name="connsiteY45" fmla="*/ 1581144 h 1968494"/>
                <a:gd name="connsiteX46" fmla="*/ 761996 w 1488713"/>
                <a:gd name="connsiteY46" fmla="*/ 1606544 h 1968494"/>
                <a:gd name="connsiteX47" fmla="*/ 800095 w 1488713"/>
                <a:gd name="connsiteY47" fmla="*/ 1600194 h 1968494"/>
                <a:gd name="connsiteX48" fmla="*/ 812795 w 1488713"/>
                <a:gd name="connsiteY48" fmla="*/ 1549394 h 1968494"/>
                <a:gd name="connsiteX49" fmla="*/ 863595 w 1488713"/>
                <a:gd name="connsiteY49" fmla="*/ 1530344 h 1968494"/>
                <a:gd name="connsiteX50" fmla="*/ 888995 w 1488713"/>
                <a:gd name="connsiteY50" fmla="*/ 1568444 h 1968494"/>
                <a:gd name="connsiteX51" fmla="*/ 920744 w 1488713"/>
                <a:gd name="connsiteY51" fmla="*/ 1574794 h 1968494"/>
                <a:gd name="connsiteX52" fmla="*/ 971543 w 1488713"/>
                <a:gd name="connsiteY52" fmla="*/ 1562094 h 1968494"/>
                <a:gd name="connsiteX53" fmla="*/ 984243 w 1488713"/>
                <a:gd name="connsiteY53" fmla="*/ 1498594 h 1968494"/>
                <a:gd name="connsiteX54" fmla="*/ 1003293 w 1488713"/>
                <a:gd name="connsiteY54" fmla="*/ 1504944 h 1968494"/>
                <a:gd name="connsiteX55" fmla="*/ 1041393 w 1488713"/>
                <a:gd name="connsiteY55" fmla="*/ 1511294 h 1968494"/>
                <a:gd name="connsiteX56" fmla="*/ 1111243 w 1488713"/>
                <a:gd name="connsiteY56" fmla="*/ 1523994 h 1968494"/>
                <a:gd name="connsiteX57" fmla="*/ 1181093 w 1488713"/>
                <a:gd name="connsiteY57" fmla="*/ 1511294 h 1968494"/>
                <a:gd name="connsiteX58" fmla="*/ 1225543 w 1488713"/>
                <a:gd name="connsiteY58" fmla="*/ 1511294 h 1968494"/>
                <a:gd name="connsiteX59" fmla="*/ 1269992 w 1488713"/>
                <a:gd name="connsiteY59" fmla="*/ 1504944 h 1968494"/>
                <a:gd name="connsiteX60" fmla="*/ 1282692 w 1488713"/>
                <a:gd name="connsiteY60" fmla="*/ 1454144 h 1968494"/>
                <a:gd name="connsiteX61" fmla="*/ 1308092 w 1488713"/>
                <a:gd name="connsiteY61" fmla="*/ 1416044 h 1968494"/>
                <a:gd name="connsiteX62" fmla="*/ 1339842 w 1488713"/>
                <a:gd name="connsiteY62" fmla="*/ 1377944 h 1968494"/>
                <a:gd name="connsiteX63" fmla="*/ 1371592 w 1488713"/>
                <a:gd name="connsiteY63" fmla="*/ 1371594 h 1968494"/>
                <a:gd name="connsiteX64" fmla="*/ 1428741 w 1488713"/>
                <a:gd name="connsiteY64" fmla="*/ 1352544 h 1968494"/>
                <a:gd name="connsiteX65" fmla="*/ 1435091 w 1488713"/>
                <a:gd name="connsiteY65" fmla="*/ 1308094 h 1968494"/>
                <a:gd name="connsiteX66" fmla="*/ 1447791 w 1488713"/>
                <a:gd name="connsiteY66" fmla="*/ 1257294 h 1968494"/>
                <a:gd name="connsiteX67" fmla="*/ 1441441 w 1488713"/>
                <a:gd name="connsiteY67" fmla="*/ 1200144 h 1968494"/>
                <a:gd name="connsiteX68" fmla="*/ 1403341 w 1488713"/>
                <a:gd name="connsiteY68" fmla="*/ 1212844 h 1968494"/>
                <a:gd name="connsiteX69" fmla="*/ 1365241 w 1488713"/>
                <a:gd name="connsiteY69" fmla="*/ 1212844 h 1968494"/>
                <a:gd name="connsiteX70" fmla="*/ 1333491 w 1488713"/>
                <a:gd name="connsiteY70" fmla="*/ 1168394 h 1968494"/>
                <a:gd name="connsiteX71" fmla="*/ 1339841 w 1488713"/>
                <a:gd name="connsiteY71" fmla="*/ 1123944 h 1968494"/>
                <a:gd name="connsiteX72" fmla="*/ 1403341 w 1488713"/>
                <a:gd name="connsiteY72" fmla="*/ 1060444 h 1968494"/>
                <a:gd name="connsiteX73" fmla="*/ 1454141 w 1488713"/>
                <a:gd name="connsiteY73" fmla="*/ 1022344 h 1968494"/>
                <a:gd name="connsiteX74" fmla="*/ 1447791 w 1488713"/>
                <a:gd name="connsiteY74" fmla="*/ 984244 h 1968494"/>
                <a:gd name="connsiteX75" fmla="*/ 1485891 w 1488713"/>
                <a:gd name="connsiteY75" fmla="*/ 914394 h 1968494"/>
                <a:gd name="connsiteX76" fmla="*/ 1485891 w 1488713"/>
                <a:gd name="connsiteY76" fmla="*/ 876294 h 1968494"/>
                <a:gd name="connsiteX77" fmla="*/ 1460491 w 1488713"/>
                <a:gd name="connsiteY77" fmla="*/ 793744 h 1968494"/>
                <a:gd name="connsiteX78" fmla="*/ 1454141 w 1488713"/>
                <a:gd name="connsiteY78" fmla="*/ 723894 h 1968494"/>
                <a:gd name="connsiteX79" fmla="*/ 1466841 w 1488713"/>
                <a:gd name="connsiteY79" fmla="*/ 666744 h 1968494"/>
                <a:gd name="connsiteX80" fmla="*/ 1454141 w 1488713"/>
                <a:gd name="connsiteY80" fmla="*/ 622294 h 1968494"/>
                <a:gd name="connsiteX81" fmla="*/ 1485891 w 1488713"/>
                <a:gd name="connsiteY81" fmla="*/ 571494 h 1968494"/>
                <a:gd name="connsiteX82" fmla="*/ 1466841 w 1488713"/>
                <a:gd name="connsiteY82" fmla="*/ 527044 h 1968494"/>
                <a:gd name="connsiteX83" fmla="*/ 1422391 w 1488713"/>
                <a:gd name="connsiteY83" fmla="*/ 514345 h 1968494"/>
                <a:gd name="connsiteX84" fmla="*/ 1422391 w 1488713"/>
                <a:gd name="connsiteY84" fmla="*/ 469896 h 1968494"/>
                <a:gd name="connsiteX85" fmla="*/ 1428741 w 1488713"/>
                <a:gd name="connsiteY85" fmla="*/ 444496 h 1968494"/>
                <a:gd name="connsiteX86" fmla="*/ 1416041 w 1488713"/>
                <a:gd name="connsiteY86" fmla="*/ 400047 h 1968494"/>
                <a:gd name="connsiteX87" fmla="*/ 1422391 w 1488713"/>
                <a:gd name="connsiteY87" fmla="*/ 342897 h 1968494"/>
                <a:gd name="connsiteX88" fmla="*/ 1422391 w 1488713"/>
                <a:gd name="connsiteY88" fmla="*/ 285747 h 1968494"/>
                <a:gd name="connsiteX89" fmla="*/ 1396991 w 1488713"/>
                <a:gd name="connsiteY89" fmla="*/ 228598 h 1968494"/>
                <a:gd name="connsiteX90" fmla="*/ 1403341 w 1488713"/>
                <a:gd name="connsiteY90" fmla="*/ 184148 h 1968494"/>
                <a:gd name="connsiteX91" fmla="*/ 1320791 w 1488713"/>
                <a:gd name="connsiteY91" fmla="*/ 126998 h 1968494"/>
                <a:gd name="connsiteX92" fmla="*/ 1308091 w 1488713"/>
                <a:gd name="connsiteY92" fmla="*/ 165098 h 1968494"/>
                <a:gd name="connsiteX93" fmla="*/ 1282691 w 1488713"/>
                <a:gd name="connsiteY93" fmla="*/ 114298 h 1968494"/>
                <a:gd name="connsiteX94" fmla="*/ 1276341 w 1488713"/>
                <a:gd name="connsiteY94" fmla="*/ 63498 h 1968494"/>
                <a:gd name="connsiteX95" fmla="*/ 1231891 w 1488713"/>
                <a:gd name="connsiteY95" fmla="*/ 25399 h 1968494"/>
                <a:gd name="connsiteX96" fmla="*/ 1212841 w 1488713"/>
                <a:gd name="connsiteY96" fmla="*/ 38100 h 1968494"/>
                <a:gd name="connsiteX97" fmla="*/ 1212841 w 1488713"/>
                <a:gd name="connsiteY97" fmla="*/ 6350 h 1968494"/>
                <a:gd name="connsiteX98" fmla="*/ 1200141 w 1488713"/>
                <a:gd name="connsiteY98" fmla="*/ 0 h 1968494"/>
                <a:gd name="connsiteX0" fmla="*/ 387350 w 1488713"/>
                <a:gd name="connsiteY0" fmla="*/ 901694 h 2031994"/>
                <a:gd name="connsiteX1" fmla="*/ 336550 w 1488713"/>
                <a:gd name="connsiteY1" fmla="*/ 958844 h 2031994"/>
                <a:gd name="connsiteX2" fmla="*/ 330200 w 1488713"/>
                <a:gd name="connsiteY2" fmla="*/ 996944 h 2031994"/>
                <a:gd name="connsiteX3" fmla="*/ 304800 w 1488713"/>
                <a:gd name="connsiteY3" fmla="*/ 1015994 h 2031994"/>
                <a:gd name="connsiteX4" fmla="*/ 273050 w 1488713"/>
                <a:gd name="connsiteY4" fmla="*/ 1066794 h 2031994"/>
                <a:gd name="connsiteX5" fmla="*/ 241300 w 1488713"/>
                <a:gd name="connsiteY5" fmla="*/ 1123944 h 2031994"/>
                <a:gd name="connsiteX6" fmla="*/ 241300 w 1488713"/>
                <a:gd name="connsiteY6" fmla="*/ 1155694 h 2031994"/>
                <a:gd name="connsiteX7" fmla="*/ 241300 w 1488713"/>
                <a:gd name="connsiteY7" fmla="*/ 1181094 h 2031994"/>
                <a:gd name="connsiteX8" fmla="*/ 260350 w 1488713"/>
                <a:gd name="connsiteY8" fmla="*/ 1193794 h 2031994"/>
                <a:gd name="connsiteX9" fmla="*/ 279400 w 1488713"/>
                <a:gd name="connsiteY9" fmla="*/ 1193794 h 2031994"/>
                <a:gd name="connsiteX10" fmla="*/ 285750 w 1488713"/>
                <a:gd name="connsiteY10" fmla="*/ 1257294 h 2031994"/>
                <a:gd name="connsiteX11" fmla="*/ 285750 w 1488713"/>
                <a:gd name="connsiteY11" fmla="*/ 1289044 h 2031994"/>
                <a:gd name="connsiteX12" fmla="*/ 285750 w 1488713"/>
                <a:gd name="connsiteY12" fmla="*/ 1333494 h 2031994"/>
                <a:gd name="connsiteX13" fmla="*/ 266700 w 1488713"/>
                <a:gd name="connsiteY13" fmla="*/ 1416044 h 2031994"/>
                <a:gd name="connsiteX14" fmla="*/ 247650 w 1488713"/>
                <a:gd name="connsiteY14" fmla="*/ 1492244 h 2031994"/>
                <a:gd name="connsiteX15" fmla="*/ 234950 w 1488713"/>
                <a:gd name="connsiteY15" fmla="*/ 1562094 h 2031994"/>
                <a:gd name="connsiteX16" fmla="*/ 222250 w 1488713"/>
                <a:gd name="connsiteY16" fmla="*/ 1593844 h 2031994"/>
                <a:gd name="connsiteX17" fmla="*/ 158750 w 1488713"/>
                <a:gd name="connsiteY17" fmla="*/ 1619244 h 2031994"/>
                <a:gd name="connsiteX18" fmla="*/ 120650 w 1488713"/>
                <a:gd name="connsiteY18" fmla="*/ 1638294 h 2031994"/>
                <a:gd name="connsiteX19" fmla="*/ 101600 w 1488713"/>
                <a:gd name="connsiteY19" fmla="*/ 1689094 h 2031994"/>
                <a:gd name="connsiteX20" fmla="*/ 57150 w 1488713"/>
                <a:gd name="connsiteY20" fmla="*/ 1682744 h 2031994"/>
                <a:gd name="connsiteX21" fmla="*/ 38100 w 1488713"/>
                <a:gd name="connsiteY21" fmla="*/ 1720844 h 2031994"/>
                <a:gd name="connsiteX22" fmla="*/ 0 w 1488713"/>
                <a:gd name="connsiteY22" fmla="*/ 1784344 h 2031994"/>
                <a:gd name="connsiteX23" fmla="*/ 19050 w 1488713"/>
                <a:gd name="connsiteY23" fmla="*/ 1828794 h 2031994"/>
                <a:gd name="connsiteX24" fmla="*/ 25400 w 1488713"/>
                <a:gd name="connsiteY24" fmla="*/ 1854194 h 2031994"/>
                <a:gd name="connsiteX25" fmla="*/ 63500 w 1488713"/>
                <a:gd name="connsiteY25" fmla="*/ 1879594 h 2031994"/>
                <a:gd name="connsiteX26" fmla="*/ 95250 w 1488713"/>
                <a:gd name="connsiteY26" fmla="*/ 1879594 h 2031994"/>
                <a:gd name="connsiteX27" fmla="*/ 114300 w 1488713"/>
                <a:gd name="connsiteY27" fmla="*/ 1917694 h 2031994"/>
                <a:gd name="connsiteX28" fmla="*/ 120650 w 1488713"/>
                <a:gd name="connsiteY28" fmla="*/ 1936744 h 2031994"/>
                <a:gd name="connsiteX29" fmla="*/ 107950 w 1488713"/>
                <a:gd name="connsiteY29" fmla="*/ 1974844 h 2031994"/>
                <a:gd name="connsiteX30" fmla="*/ 107950 w 1488713"/>
                <a:gd name="connsiteY30" fmla="*/ 1987544 h 2031994"/>
                <a:gd name="connsiteX31" fmla="*/ 146050 w 1488713"/>
                <a:gd name="connsiteY31" fmla="*/ 2031994 h 2031994"/>
                <a:gd name="connsiteX32" fmla="*/ 158750 w 1488713"/>
                <a:gd name="connsiteY32" fmla="*/ 2031994 h 2031994"/>
                <a:gd name="connsiteX33" fmla="*/ 196850 w 1488713"/>
                <a:gd name="connsiteY33" fmla="*/ 1987544 h 2031994"/>
                <a:gd name="connsiteX34" fmla="*/ 228600 w 1488713"/>
                <a:gd name="connsiteY34" fmla="*/ 1962144 h 2031994"/>
                <a:gd name="connsiteX35" fmla="*/ 260350 w 1488713"/>
                <a:gd name="connsiteY35" fmla="*/ 1943094 h 2031994"/>
                <a:gd name="connsiteX36" fmla="*/ 285750 w 1488713"/>
                <a:gd name="connsiteY36" fmla="*/ 1930394 h 2031994"/>
                <a:gd name="connsiteX37" fmla="*/ 285750 w 1488713"/>
                <a:gd name="connsiteY37" fmla="*/ 1898644 h 2031994"/>
                <a:gd name="connsiteX38" fmla="*/ 349250 w 1488713"/>
                <a:gd name="connsiteY38" fmla="*/ 1885944 h 2031994"/>
                <a:gd name="connsiteX39" fmla="*/ 393700 w 1488713"/>
                <a:gd name="connsiteY39" fmla="*/ 1828794 h 2031994"/>
                <a:gd name="connsiteX40" fmla="*/ 488950 w 1488713"/>
                <a:gd name="connsiteY40" fmla="*/ 1816094 h 2031994"/>
                <a:gd name="connsiteX41" fmla="*/ 533399 w 1488713"/>
                <a:gd name="connsiteY41" fmla="*/ 1790694 h 2031994"/>
                <a:gd name="connsiteX42" fmla="*/ 565148 w 1488713"/>
                <a:gd name="connsiteY42" fmla="*/ 1727194 h 2031994"/>
                <a:gd name="connsiteX43" fmla="*/ 609597 w 1488713"/>
                <a:gd name="connsiteY43" fmla="*/ 1695444 h 2031994"/>
                <a:gd name="connsiteX44" fmla="*/ 666747 w 1488713"/>
                <a:gd name="connsiteY44" fmla="*/ 1689094 h 2031994"/>
                <a:gd name="connsiteX45" fmla="*/ 685797 w 1488713"/>
                <a:gd name="connsiteY45" fmla="*/ 1644644 h 2031994"/>
                <a:gd name="connsiteX46" fmla="*/ 761996 w 1488713"/>
                <a:gd name="connsiteY46" fmla="*/ 1670044 h 2031994"/>
                <a:gd name="connsiteX47" fmla="*/ 800095 w 1488713"/>
                <a:gd name="connsiteY47" fmla="*/ 1663694 h 2031994"/>
                <a:gd name="connsiteX48" fmla="*/ 812795 w 1488713"/>
                <a:gd name="connsiteY48" fmla="*/ 1612894 h 2031994"/>
                <a:gd name="connsiteX49" fmla="*/ 863595 w 1488713"/>
                <a:gd name="connsiteY49" fmla="*/ 1593844 h 2031994"/>
                <a:gd name="connsiteX50" fmla="*/ 888995 w 1488713"/>
                <a:gd name="connsiteY50" fmla="*/ 1631944 h 2031994"/>
                <a:gd name="connsiteX51" fmla="*/ 920744 w 1488713"/>
                <a:gd name="connsiteY51" fmla="*/ 1638294 h 2031994"/>
                <a:gd name="connsiteX52" fmla="*/ 971543 w 1488713"/>
                <a:gd name="connsiteY52" fmla="*/ 1625594 h 2031994"/>
                <a:gd name="connsiteX53" fmla="*/ 984243 w 1488713"/>
                <a:gd name="connsiteY53" fmla="*/ 1562094 h 2031994"/>
                <a:gd name="connsiteX54" fmla="*/ 1003293 w 1488713"/>
                <a:gd name="connsiteY54" fmla="*/ 1568444 h 2031994"/>
                <a:gd name="connsiteX55" fmla="*/ 1041393 w 1488713"/>
                <a:gd name="connsiteY55" fmla="*/ 1574794 h 2031994"/>
                <a:gd name="connsiteX56" fmla="*/ 1111243 w 1488713"/>
                <a:gd name="connsiteY56" fmla="*/ 1587494 h 2031994"/>
                <a:gd name="connsiteX57" fmla="*/ 1181093 w 1488713"/>
                <a:gd name="connsiteY57" fmla="*/ 1574794 h 2031994"/>
                <a:gd name="connsiteX58" fmla="*/ 1225543 w 1488713"/>
                <a:gd name="connsiteY58" fmla="*/ 1574794 h 2031994"/>
                <a:gd name="connsiteX59" fmla="*/ 1269992 w 1488713"/>
                <a:gd name="connsiteY59" fmla="*/ 1568444 h 2031994"/>
                <a:gd name="connsiteX60" fmla="*/ 1282692 w 1488713"/>
                <a:gd name="connsiteY60" fmla="*/ 1517644 h 2031994"/>
                <a:gd name="connsiteX61" fmla="*/ 1308092 w 1488713"/>
                <a:gd name="connsiteY61" fmla="*/ 1479544 h 2031994"/>
                <a:gd name="connsiteX62" fmla="*/ 1339842 w 1488713"/>
                <a:gd name="connsiteY62" fmla="*/ 1441444 h 2031994"/>
                <a:gd name="connsiteX63" fmla="*/ 1371592 w 1488713"/>
                <a:gd name="connsiteY63" fmla="*/ 1435094 h 2031994"/>
                <a:gd name="connsiteX64" fmla="*/ 1428741 w 1488713"/>
                <a:gd name="connsiteY64" fmla="*/ 1416044 h 2031994"/>
                <a:gd name="connsiteX65" fmla="*/ 1435091 w 1488713"/>
                <a:gd name="connsiteY65" fmla="*/ 1371594 h 2031994"/>
                <a:gd name="connsiteX66" fmla="*/ 1447791 w 1488713"/>
                <a:gd name="connsiteY66" fmla="*/ 1320794 h 2031994"/>
                <a:gd name="connsiteX67" fmla="*/ 1441441 w 1488713"/>
                <a:gd name="connsiteY67" fmla="*/ 1263644 h 2031994"/>
                <a:gd name="connsiteX68" fmla="*/ 1403341 w 1488713"/>
                <a:gd name="connsiteY68" fmla="*/ 1276344 h 2031994"/>
                <a:gd name="connsiteX69" fmla="*/ 1365241 w 1488713"/>
                <a:gd name="connsiteY69" fmla="*/ 1276344 h 2031994"/>
                <a:gd name="connsiteX70" fmla="*/ 1333491 w 1488713"/>
                <a:gd name="connsiteY70" fmla="*/ 1231894 h 2031994"/>
                <a:gd name="connsiteX71" fmla="*/ 1339841 w 1488713"/>
                <a:gd name="connsiteY71" fmla="*/ 1187444 h 2031994"/>
                <a:gd name="connsiteX72" fmla="*/ 1403341 w 1488713"/>
                <a:gd name="connsiteY72" fmla="*/ 1123944 h 2031994"/>
                <a:gd name="connsiteX73" fmla="*/ 1454141 w 1488713"/>
                <a:gd name="connsiteY73" fmla="*/ 1085844 h 2031994"/>
                <a:gd name="connsiteX74" fmla="*/ 1447791 w 1488713"/>
                <a:gd name="connsiteY74" fmla="*/ 1047744 h 2031994"/>
                <a:gd name="connsiteX75" fmla="*/ 1485891 w 1488713"/>
                <a:gd name="connsiteY75" fmla="*/ 977894 h 2031994"/>
                <a:gd name="connsiteX76" fmla="*/ 1485891 w 1488713"/>
                <a:gd name="connsiteY76" fmla="*/ 939794 h 2031994"/>
                <a:gd name="connsiteX77" fmla="*/ 1460491 w 1488713"/>
                <a:gd name="connsiteY77" fmla="*/ 857244 h 2031994"/>
                <a:gd name="connsiteX78" fmla="*/ 1454141 w 1488713"/>
                <a:gd name="connsiteY78" fmla="*/ 787394 h 2031994"/>
                <a:gd name="connsiteX79" fmla="*/ 1466841 w 1488713"/>
                <a:gd name="connsiteY79" fmla="*/ 730244 h 2031994"/>
                <a:gd name="connsiteX80" fmla="*/ 1454141 w 1488713"/>
                <a:gd name="connsiteY80" fmla="*/ 685794 h 2031994"/>
                <a:gd name="connsiteX81" fmla="*/ 1485891 w 1488713"/>
                <a:gd name="connsiteY81" fmla="*/ 634994 h 2031994"/>
                <a:gd name="connsiteX82" fmla="*/ 1466841 w 1488713"/>
                <a:gd name="connsiteY82" fmla="*/ 590544 h 2031994"/>
                <a:gd name="connsiteX83" fmla="*/ 1422391 w 1488713"/>
                <a:gd name="connsiteY83" fmla="*/ 577845 h 2031994"/>
                <a:gd name="connsiteX84" fmla="*/ 1422391 w 1488713"/>
                <a:gd name="connsiteY84" fmla="*/ 533396 h 2031994"/>
                <a:gd name="connsiteX85" fmla="*/ 1428741 w 1488713"/>
                <a:gd name="connsiteY85" fmla="*/ 507996 h 2031994"/>
                <a:gd name="connsiteX86" fmla="*/ 1416041 w 1488713"/>
                <a:gd name="connsiteY86" fmla="*/ 463547 h 2031994"/>
                <a:gd name="connsiteX87" fmla="*/ 1422391 w 1488713"/>
                <a:gd name="connsiteY87" fmla="*/ 406397 h 2031994"/>
                <a:gd name="connsiteX88" fmla="*/ 1422391 w 1488713"/>
                <a:gd name="connsiteY88" fmla="*/ 349247 h 2031994"/>
                <a:gd name="connsiteX89" fmla="*/ 1396991 w 1488713"/>
                <a:gd name="connsiteY89" fmla="*/ 292098 h 2031994"/>
                <a:gd name="connsiteX90" fmla="*/ 1403341 w 1488713"/>
                <a:gd name="connsiteY90" fmla="*/ 247648 h 2031994"/>
                <a:gd name="connsiteX91" fmla="*/ 1320791 w 1488713"/>
                <a:gd name="connsiteY91" fmla="*/ 190498 h 2031994"/>
                <a:gd name="connsiteX92" fmla="*/ 1308091 w 1488713"/>
                <a:gd name="connsiteY92" fmla="*/ 228598 h 2031994"/>
                <a:gd name="connsiteX93" fmla="*/ 1282691 w 1488713"/>
                <a:gd name="connsiteY93" fmla="*/ 177798 h 2031994"/>
                <a:gd name="connsiteX94" fmla="*/ 1276341 w 1488713"/>
                <a:gd name="connsiteY94" fmla="*/ 126998 h 2031994"/>
                <a:gd name="connsiteX95" fmla="*/ 1231891 w 1488713"/>
                <a:gd name="connsiteY95" fmla="*/ 88899 h 2031994"/>
                <a:gd name="connsiteX96" fmla="*/ 1212841 w 1488713"/>
                <a:gd name="connsiteY96" fmla="*/ 101600 h 2031994"/>
                <a:gd name="connsiteX97" fmla="*/ 1212841 w 1488713"/>
                <a:gd name="connsiteY97" fmla="*/ 69850 h 2031994"/>
                <a:gd name="connsiteX98" fmla="*/ 1250941 w 1488713"/>
                <a:gd name="connsiteY98" fmla="*/ 0 h 2031994"/>
                <a:gd name="connsiteX0" fmla="*/ 387350 w 1488713"/>
                <a:gd name="connsiteY0" fmla="*/ 909149 h 2039449"/>
                <a:gd name="connsiteX1" fmla="*/ 336550 w 1488713"/>
                <a:gd name="connsiteY1" fmla="*/ 966299 h 2039449"/>
                <a:gd name="connsiteX2" fmla="*/ 330200 w 1488713"/>
                <a:gd name="connsiteY2" fmla="*/ 1004399 h 2039449"/>
                <a:gd name="connsiteX3" fmla="*/ 304800 w 1488713"/>
                <a:gd name="connsiteY3" fmla="*/ 1023449 h 2039449"/>
                <a:gd name="connsiteX4" fmla="*/ 273050 w 1488713"/>
                <a:gd name="connsiteY4" fmla="*/ 1074249 h 2039449"/>
                <a:gd name="connsiteX5" fmla="*/ 241300 w 1488713"/>
                <a:gd name="connsiteY5" fmla="*/ 1131399 h 2039449"/>
                <a:gd name="connsiteX6" fmla="*/ 241300 w 1488713"/>
                <a:gd name="connsiteY6" fmla="*/ 1163149 h 2039449"/>
                <a:gd name="connsiteX7" fmla="*/ 241300 w 1488713"/>
                <a:gd name="connsiteY7" fmla="*/ 1188549 h 2039449"/>
                <a:gd name="connsiteX8" fmla="*/ 260350 w 1488713"/>
                <a:gd name="connsiteY8" fmla="*/ 1201249 h 2039449"/>
                <a:gd name="connsiteX9" fmla="*/ 279400 w 1488713"/>
                <a:gd name="connsiteY9" fmla="*/ 1201249 h 2039449"/>
                <a:gd name="connsiteX10" fmla="*/ 285750 w 1488713"/>
                <a:gd name="connsiteY10" fmla="*/ 1264749 h 2039449"/>
                <a:gd name="connsiteX11" fmla="*/ 285750 w 1488713"/>
                <a:gd name="connsiteY11" fmla="*/ 1296499 h 2039449"/>
                <a:gd name="connsiteX12" fmla="*/ 285750 w 1488713"/>
                <a:gd name="connsiteY12" fmla="*/ 1340949 h 2039449"/>
                <a:gd name="connsiteX13" fmla="*/ 266700 w 1488713"/>
                <a:gd name="connsiteY13" fmla="*/ 1423499 h 2039449"/>
                <a:gd name="connsiteX14" fmla="*/ 247650 w 1488713"/>
                <a:gd name="connsiteY14" fmla="*/ 1499699 h 2039449"/>
                <a:gd name="connsiteX15" fmla="*/ 234950 w 1488713"/>
                <a:gd name="connsiteY15" fmla="*/ 1569549 h 2039449"/>
                <a:gd name="connsiteX16" fmla="*/ 222250 w 1488713"/>
                <a:gd name="connsiteY16" fmla="*/ 1601299 h 2039449"/>
                <a:gd name="connsiteX17" fmla="*/ 158750 w 1488713"/>
                <a:gd name="connsiteY17" fmla="*/ 1626699 h 2039449"/>
                <a:gd name="connsiteX18" fmla="*/ 120650 w 1488713"/>
                <a:gd name="connsiteY18" fmla="*/ 1645749 h 2039449"/>
                <a:gd name="connsiteX19" fmla="*/ 101600 w 1488713"/>
                <a:gd name="connsiteY19" fmla="*/ 1696549 h 2039449"/>
                <a:gd name="connsiteX20" fmla="*/ 57150 w 1488713"/>
                <a:gd name="connsiteY20" fmla="*/ 1690199 h 2039449"/>
                <a:gd name="connsiteX21" fmla="*/ 38100 w 1488713"/>
                <a:gd name="connsiteY21" fmla="*/ 1728299 h 2039449"/>
                <a:gd name="connsiteX22" fmla="*/ 0 w 1488713"/>
                <a:gd name="connsiteY22" fmla="*/ 1791799 h 2039449"/>
                <a:gd name="connsiteX23" fmla="*/ 19050 w 1488713"/>
                <a:gd name="connsiteY23" fmla="*/ 1836249 h 2039449"/>
                <a:gd name="connsiteX24" fmla="*/ 25400 w 1488713"/>
                <a:gd name="connsiteY24" fmla="*/ 1861649 h 2039449"/>
                <a:gd name="connsiteX25" fmla="*/ 63500 w 1488713"/>
                <a:gd name="connsiteY25" fmla="*/ 1887049 h 2039449"/>
                <a:gd name="connsiteX26" fmla="*/ 95250 w 1488713"/>
                <a:gd name="connsiteY26" fmla="*/ 1887049 h 2039449"/>
                <a:gd name="connsiteX27" fmla="*/ 114300 w 1488713"/>
                <a:gd name="connsiteY27" fmla="*/ 1925149 h 2039449"/>
                <a:gd name="connsiteX28" fmla="*/ 120650 w 1488713"/>
                <a:gd name="connsiteY28" fmla="*/ 1944199 h 2039449"/>
                <a:gd name="connsiteX29" fmla="*/ 107950 w 1488713"/>
                <a:gd name="connsiteY29" fmla="*/ 1982299 h 2039449"/>
                <a:gd name="connsiteX30" fmla="*/ 107950 w 1488713"/>
                <a:gd name="connsiteY30" fmla="*/ 1994999 h 2039449"/>
                <a:gd name="connsiteX31" fmla="*/ 146050 w 1488713"/>
                <a:gd name="connsiteY31" fmla="*/ 2039449 h 2039449"/>
                <a:gd name="connsiteX32" fmla="*/ 158750 w 1488713"/>
                <a:gd name="connsiteY32" fmla="*/ 2039449 h 2039449"/>
                <a:gd name="connsiteX33" fmla="*/ 196850 w 1488713"/>
                <a:gd name="connsiteY33" fmla="*/ 1994999 h 2039449"/>
                <a:gd name="connsiteX34" fmla="*/ 228600 w 1488713"/>
                <a:gd name="connsiteY34" fmla="*/ 1969599 h 2039449"/>
                <a:gd name="connsiteX35" fmla="*/ 260350 w 1488713"/>
                <a:gd name="connsiteY35" fmla="*/ 1950549 h 2039449"/>
                <a:gd name="connsiteX36" fmla="*/ 285750 w 1488713"/>
                <a:gd name="connsiteY36" fmla="*/ 1937849 h 2039449"/>
                <a:gd name="connsiteX37" fmla="*/ 285750 w 1488713"/>
                <a:gd name="connsiteY37" fmla="*/ 1906099 h 2039449"/>
                <a:gd name="connsiteX38" fmla="*/ 349250 w 1488713"/>
                <a:gd name="connsiteY38" fmla="*/ 1893399 h 2039449"/>
                <a:gd name="connsiteX39" fmla="*/ 393700 w 1488713"/>
                <a:gd name="connsiteY39" fmla="*/ 1836249 h 2039449"/>
                <a:gd name="connsiteX40" fmla="*/ 488950 w 1488713"/>
                <a:gd name="connsiteY40" fmla="*/ 1823549 h 2039449"/>
                <a:gd name="connsiteX41" fmla="*/ 533399 w 1488713"/>
                <a:gd name="connsiteY41" fmla="*/ 1798149 h 2039449"/>
                <a:gd name="connsiteX42" fmla="*/ 565148 w 1488713"/>
                <a:gd name="connsiteY42" fmla="*/ 1734649 h 2039449"/>
                <a:gd name="connsiteX43" fmla="*/ 609597 w 1488713"/>
                <a:gd name="connsiteY43" fmla="*/ 1702899 h 2039449"/>
                <a:gd name="connsiteX44" fmla="*/ 666747 w 1488713"/>
                <a:gd name="connsiteY44" fmla="*/ 1696549 h 2039449"/>
                <a:gd name="connsiteX45" fmla="*/ 685797 w 1488713"/>
                <a:gd name="connsiteY45" fmla="*/ 1652099 h 2039449"/>
                <a:gd name="connsiteX46" fmla="*/ 761996 w 1488713"/>
                <a:gd name="connsiteY46" fmla="*/ 1677499 h 2039449"/>
                <a:gd name="connsiteX47" fmla="*/ 800095 w 1488713"/>
                <a:gd name="connsiteY47" fmla="*/ 1671149 h 2039449"/>
                <a:gd name="connsiteX48" fmla="*/ 812795 w 1488713"/>
                <a:gd name="connsiteY48" fmla="*/ 1620349 h 2039449"/>
                <a:gd name="connsiteX49" fmla="*/ 863595 w 1488713"/>
                <a:gd name="connsiteY49" fmla="*/ 1601299 h 2039449"/>
                <a:gd name="connsiteX50" fmla="*/ 888995 w 1488713"/>
                <a:gd name="connsiteY50" fmla="*/ 1639399 h 2039449"/>
                <a:gd name="connsiteX51" fmla="*/ 920744 w 1488713"/>
                <a:gd name="connsiteY51" fmla="*/ 1645749 h 2039449"/>
                <a:gd name="connsiteX52" fmla="*/ 971543 w 1488713"/>
                <a:gd name="connsiteY52" fmla="*/ 1633049 h 2039449"/>
                <a:gd name="connsiteX53" fmla="*/ 984243 w 1488713"/>
                <a:gd name="connsiteY53" fmla="*/ 1569549 h 2039449"/>
                <a:gd name="connsiteX54" fmla="*/ 1003293 w 1488713"/>
                <a:gd name="connsiteY54" fmla="*/ 1575899 h 2039449"/>
                <a:gd name="connsiteX55" fmla="*/ 1041393 w 1488713"/>
                <a:gd name="connsiteY55" fmla="*/ 1582249 h 2039449"/>
                <a:gd name="connsiteX56" fmla="*/ 1111243 w 1488713"/>
                <a:gd name="connsiteY56" fmla="*/ 1594949 h 2039449"/>
                <a:gd name="connsiteX57" fmla="*/ 1181093 w 1488713"/>
                <a:gd name="connsiteY57" fmla="*/ 1582249 h 2039449"/>
                <a:gd name="connsiteX58" fmla="*/ 1225543 w 1488713"/>
                <a:gd name="connsiteY58" fmla="*/ 1582249 h 2039449"/>
                <a:gd name="connsiteX59" fmla="*/ 1269992 w 1488713"/>
                <a:gd name="connsiteY59" fmla="*/ 1575899 h 2039449"/>
                <a:gd name="connsiteX60" fmla="*/ 1282692 w 1488713"/>
                <a:gd name="connsiteY60" fmla="*/ 1525099 h 2039449"/>
                <a:gd name="connsiteX61" fmla="*/ 1308092 w 1488713"/>
                <a:gd name="connsiteY61" fmla="*/ 1486999 h 2039449"/>
                <a:gd name="connsiteX62" fmla="*/ 1339842 w 1488713"/>
                <a:gd name="connsiteY62" fmla="*/ 1448899 h 2039449"/>
                <a:gd name="connsiteX63" fmla="*/ 1371592 w 1488713"/>
                <a:gd name="connsiteY63" fmla="*/ 1442549 h 2039449"/>
                <a:gd name="connsiteX64" fmla="*/ 1428741 w 1488713"/>
                <a:gd name="connsiteY64" fmla="*/ 1423499 h 2039449"/>
                <a:gd name="connsiteX65" fmla="*/ 1435091 w 1488713"/>
                <a:gd name="connsiteY65" fmla="*/ 1379049 h 2039449"/>
                <a:gd name="connsiteX66" fmla="*/ 1447791 w 1488713"/>
                <a:gd name="connsiteY66" fmla="*/ 1328249 h 2039449"/>
                <a:gd name="connsiteX67" fmla="*/ 1441441 w 1488713"/>
                <a:gd name="connsiteY67" fmla="*/ 1271099 h 2039449"/>
                <a:gd name="connsiteX68" fmla="*/ 1403341 w 1488713"/>
                <a:gd name="connsiteY68" fmla="*/ 1283799 h 2039449"/>
                <a:gd name="connsiteX69" fmla="*/ 1365241 w 1488713"/>
                <a:gd name="connsiteY69" fmla="*/ 1283799 h 2039449"/>
                <a:gd name="connsiteX70" fmla="*/ 1333491 w 1488713"/>
                <a:gd name="connsiteY70" fmla="*/ 1239349 h 2039449"/>
                <a:gd name="connsiteX71" fmla="*/ 1339841 w 1488713"/>
                <a:gd name="connsiteY71" fmla="*/ 1194899 h 2039449"/>
                <a:gd name="connsiteX72" fmla="*/ 1403341 w 1488713"/>
                <a:gd name="connsiteY72" fmla="*/ 1131399 h 2039449"/>
                <a:gd name="connsiteX73" fmla="*/ 1454141 w 1488713"/>
                <a:gd name="connsiteY73" fmla="*/ 1093299 h 2039449"/>
                <a:gd name="connsiteX74" fmla="*/ 1447791 w 1488713"/>
                <a:gd name="connsiteY74" fmla="*/ 1055199 h 2039449"/>
                <a:gd name="connsiteX75" fmla="*/ 1485891 w 1488713"/>
                <a:gd name="connsiteY75" fmla="*/ 985349 h 2039449"/>
                <a:gd name="connsiteX76" fmla="*/ 1485891 w 1488713"/>
                <a:gd name="connsiteY76" fmla="*/ 947249 h 2039449"/>
                <a:gd name="connsiteX77" fmla="*/ 1460491 w 1488713"/>
                <a:gd name="connsiteY77" fmla="*/ 864699 h 2039449"/>
                <a:gd name="connsiteX78" fmla="*/ 1454141 w 1488713"/>
                <a:gd name="connsiteY78" fmla="*/ 794849 h 2039449"/>
                <a:gd name="connsiteX79" fmla="*/ 1466841 w 1488713"/>
                <a:gd name="connsiteY79" fmla="*/ 737699 h 2039449"/>
                <a:gd name="connsiteX80" fmla="*/ 1454141 w 1488713"/>
                <a:gd name="connsiteY80" fmla="*/ 693249 h 2039449"/>
                <a:gd name="connsiteX81" fmla="*/ 1485891 w 1488713"/>
                <a:gd name="connsiteY81" fmla="*/ 642449 h 2039449"/>
                <a:gd name="connsiteX82" fmla="*/ 1466841 w 1488713"/>
                <a:gd name="connsiteY82" fmla="*/ 597999 h 2039449"/>
                <a:gd name="connsiteX83" fmla="*/ 1422391 w 1488713"/>
                <a:gd name="connsiteY83" fmla="*/ 585300 h 2039449"/>
                <a:gd name="connsiteX84" fmla="*/ 1422391 w 1488713"/>
                <a:gd name="connsiteY84" fmla="*/ 540851 h 2039449"/>
                <a:gd name="connsiteX85" fmla="*/ 1428741 w 1488713"/>
                <a:gd name="connsiteY85" fmla="*/ 515451 h 2039449"/>
                <a:gd name="connsiteX86" fmla="*/ 1416041 w 1488713"/>
                <a:gd name="connsiteY86" fmla="*/ 471002 h 2039449"/>
                <a:gd name="connsiteX87" fmla="*/ 1422391 w 1488713"/>
                <a:gd name="connsiteY87" fmla="*/ 413852 h 2039449"/>
                <a:gd name="connsiteX88" fmla="*/ 1422391 w 1488713"/>
                <a:gd name="connsiteY88" fmla="*/ 356702 h 2039449"/>
                <a:gd name="connsiteX89" fmla="*/ 1396991 w 1488713"/>
                <a:gd name="connsiteY89" fmla="*/ 299553 h 2039449"/>
                <a:gd name="connsiteX90" fmla="*/ 1403341 w 1488713"/>
                <a:gd name="connsiteY90" fmla="*/ 255103 h 2039449"/>
                <a:gd name="connsiteX91" fmla="*/ 1320791 w 1488713"/>
                <a:gd name="connsiteY91" fmla="*/ 197953 h 2039449"/>
                <a:gd name="connsiteX92" fmla="*/ 1308091 w 1488713"/>
                <a:gd name="connsiteY92" fmla="*/ 236053 h 2039449"/>
                <a:gd name="connsiteX93" fmla="*/ 1282691 w 1488713"/>
                <a:gd name="connsiteY93" fmla="*/ 185253 h 2039449"/>
                <a:gd name="connsiteX94" fmla="*/ 1276341 w 1488713"/>
                <a:gd name="connsiteY94" fmla="*/ 134453 h 2039449"/>
                <a:gd name="connsiteX95" fmla="*/ 1231891 w 1488713"/>
                <a:gd name="connsiteY95" fmla="*/ 96354 h 2039449"/>
                <a:gd name="connsiteX96" fmla="*/ 1212841 w 1488713"/>
                <a:gd name="connsiteY96" fmla="*/ 109055 h 2039449"/>
                <a:gd name="connsiteX97" fmla="*/ 1212841 w 1488713"/>
                <a:gd name="connsiteY97" fmla="*/ 77305 h 2039449"/>
                <a:gd name="connsiteX98" fmla="*/ 1250941 w 1488713"/>
                <a:gd name="connsiteY98" fmla="*/ 7455 h 2039449"/>
                <a:gd name="connsiteX99" fmla="*/ 1244591 w 1488713"/>
                <a:gd name="connsiteY99" fmla="*/ 1105 h 2039449"/>
                <a:gd name="connsiteX0" fmla="*/ 387350 w 1488713"/>
                <a:gd name="connsiteY0" fmla="*/ 990594 h 2120894"/>
                <a:gd name="connsiteX1" fmla="*/ 336550 w 1488713"/>
                <a:gd name="connsiteY1" fmla="*/ 1047744 h 2120894"/>
                <a:gd name="connsiteX2" fmla="*/ 330200 w 1488713"/>
                <a:gd name="connsiteY2" fmla="*/ 1085844 h 2120894"/>
                <a:gd name="connsiteX3" fmla="*/ 304800 w 1488713"/>
                <a:gd name="connsiteY3" fmla="*/ 1104894 h 2120894"/>
                <a:gd name="connsiteX4" fmla="*/ 273050 w 1488713"/>
                <a:gd name="connsiteY4" fmla="*/ 1155694 h 2120894"/>
                <a:gd name="connsiteX5" fmla="*/ 241300 w 1488713"/>
                <a:gd name="connsiteY5" fmla="*/ 1212844 h 2120894"/>
                <a:gd name="connsiteX6" fmla="*/ 241300 w 1488713"/>
                <a:gd name="connsiteY6" fmla="*/ 1244594 h 2120894"/>
                <a:gd name="connsiteX7" fmla="*/ 241300 w 1488713"/>
                <a:gd name="connsiteY7" fmla="*/ 1269994 h 2120894"/>
                <a:gd name="connsiteX8" fmla="*/ 260350 w 1488713"/>
                <a:gd name="connsiteY8" fmla="*/ 1282694 h 2120894"/>
                <a:gd name="connsiteX9" fmla="*/ 279400 w 1488713"/>
                <a:gd name="connsiteY9" fmla="*/ 1282694 h 2120894"/>
                <a:gd name="connsiteX10" fmla="*/ 285750 w 1488713"/>
                <a:gd name="connsiteY10" fmla="*/ 1346194 h 2120894"/>
                <a:gd name="connsiteX11" fmla="*/ 285750 w 1488713"/>
                <a:gd name="connsiteY11" fmla="*/ 1377944 h 2120894"/>
                <a:gd name="connsiteX12" fmla="*/ 285750 w 1488713"/>
                <a:gd name="connsiteY12" fmla="*/ 1422394 h 2120894"/>
                <a:gd name="connsiteX13" fmla="*/ 266700 w 1488713"/>
                <a:gd name="connsiteY13" fmla="*/ 1504944 h 2120894"/>
                <a:gd name="connsiteX14" fmla="*/ 247650 w 1488713"/>
                <a:gd name="connsiteY14" fmla="*/ 1581144 h 2120894"/>
                <a:gd name="connsiteX15" fmla="*/ 234950 w 1488713"/>
                <a:gd name="connsiteY15" fmla="*/ 1650994 h 2120894"/>
                <a:gd name="connsiteX16" fmla="*/ 222250 w 1488713"/>
                <a:gd name="connsiteY16" fmla="*/ 1682744 h 2120894"/>
                <a:gd name="connsiteX17" fmla="*/ 158750 w 1488713"/>
                <a:gd name="connsiteY17" fmla="*/ 1708144 h 2120894"/>
                <a:gd name="connsiteX18" fmla="*/ 120650 w 1488713"/>
                <a:gd name="connsiteY18" fmla="*/ 1727194 h 2120894"/>
                <a:gd name="connsiteX19" fmla="*/ 101600 w 1488713"/>
                <a:gd name="connsiteY19" fmla="*/ 1777994 h 2120894"/>
                <a:gd name="connsiteX20" fmla="*/ 57150 w 1488713"/>
                <a:gd name="connsiteY20" fmla="*/ 1771644 h 2120894"/>
                <a:gd name="connsiteX21" fmla="*/ 38100 w 1488713"/>
                <a:gd name="connsiteY21" fmla="*/ 1809744 h 2120894"/>
                <a:gd name="connsiteX22" fmla="*/ 0 w 1488713"/>
                <a:gd name="connsiteY22" fmla="*/ 1873244 h 2120894"/>
                <a:gd name="connsiteX23" fmla="*/ 19050 w 1488713"/>
                <a:gd name="connsiteY23" fmla="*/ 1917694 h 2120894"/>
                <a:gd name="connsiteX24" fmla="*/ 25400 w 1488713"/>
                <a:gd name="connsiteY24" fmla="*/ 1943094 h 2120894"/>
                <a:gd name="connsiteX25" fmla="*/ 63500 w 1488713"/>
                <a:gd name="connsiteY25" fmla="*/ 1968494 h 2120894"/>
                <a:gd name="connsiteX26" fmla="*/ 95250 w 1488713"/>
                <a:gd name="connsiteY26" fmla="*/ 1968494 h 2120894"/>
                <a:gd name="connsiteX27" fmla="*/ 114300 w 1488713"/>
                <a:gd name="connsiteY27" fmla="*/ 2006594 h 2120894"/>
                <a:gd name="connsiteX28" fmla="*/ 120650 w 1488713"/>
                <a:gd name="connsiteY28" fmla="*/ 2025644 h 2120894"/>
                <a:gd name="connsiteX29" fmla="*/ 107950 w 1488713"/>
                <a:gd name="connsiteY29" fmla="*/ 2063744 h 2120894"/>
                <a:gd name="connsiteX30" fmla="*/ 107950 w 1488713"/>
                <a:gd name="connsiteY30" fmla="*/ 2076444 h 2120894"/>
                <a:gd name="connsiteX31" fmla="*/ 146050 w 1488713"/>
                <a:gd name="connsiteY31" fmla="*/ 2120894 h 2120894"/>
                <a:gd name="connsiteX32" fmla="*/ 158750 w 1488713"/>
                <a:gd name="connsiteY32" fmla="*/ 2120894 h 2120894"/>
                <a:gd name="connsiteX33" fmla="*/ 196850 w 1488713"/>
                <a:gd name="connsiteY33" fmla="*/ 2076444 h 2120894"/>
                <a:gd name="connsiteX34" fmla="*/ 228600 w 1488713"/>
                <a:gd name="connsiteY34" fmla="*/ 2051044 h 2120894"/>
                <a:gd name="connsiteX35" fmla="*/ 260350 w 1488713"/>
                <a:gd name="connsiteY35" fmla="*/ 2031994 h 2120894"/>
                <a:gd name="connsiteX36" fmla="*/ 285750 w 1488713"/>
                <a:gd name="connsiteY36" fmla="*/ 2019294 h 2120894"/>
                <a:gd name="connsiteX37" fmla="*/ 285750 w 1488713"/>
                <a:gd name="connsiteY37" fmla="*/ 1987544 h 2120894"/>
                <a:gd name="connsiteX38" fmla="*/ 349250 w 1488713"/>
                <a:gd name="connsiteY38" fmla="*/ 1974844 h 2120894"/>
                <a:gd name="connsiteX39" fmla="*/ 393700 w 1488713"/>
                <a:gd name="connsiteY39" fmla="*/ 1917694 h 2120894"/>
                <a:gd name="connsiteX40" fmla="*/ 488950 w 1488713"/>
                <a:gd name="connsiteY40" fmla="*/ 1904994 h 2120894"/>
                <a:gd name="connsiteX41" fmla="*/ 533399 w 1488713"/>
                <a:gd name="connsiteY41" fmla="*/ 1879594 h 2120894"/>
                <a:gd name="connsiteX42" fmla="*/ 565148 w 1488713"/>
                <a:gd name="connsiteY42" fmla="*/ 1816094 h 2120894"/>
                <a:gd name="connsiteX43" fmla="*/ 609597 w 1488713"/>
                <a:gd name="connsiteY43" fmla="*/ 1784344 h 2120894"/>
                <a:gd name="connsiteX44" fmla="*/ 666747 w 1488713"/>
                <a:gd name="connsiteY44" fmla="*/ 1777994 h 2120894"/>
                <a:gd name="connsiteX45" fmla="*/ 685797 w 1488713"/>
                <a:gd name="connsiteY45" fmla="*/ 1733544 h 2120894"/>
                <a:gd name="connsiteX46" fmla="*/ 761996 w 1488713"/>
                <a:gd name="connsiteY46" fmla="*/ 1758944 h 2120894"/>
                <a:gd name="connsiteX47" fmla="*/ 800095 w 1488713"/>
                <a:gd name="connsiteY47" fmla="*/ 1752594 h 2120894"/>
                <a:gd name="connsiteX48" fmla="*/ 812795 w 1488713"/>
                <a:gd name="connsiteY48" fmla="*/ 1701794 h 2120894"/>
                <a:gd name="connsiteX49" fmla="*/ 863595 w 1488713"/>
                <a:gd name="connsiteY49" fmla="*/ 1682744 h 2120894"/>
                <a:gd name="connsiteX50" fmla="*/ 888995 w 1488713"/>
                <a:gd name="connsiteY50" fmla="*/ 1720844 h 2120894"/>
                <a:gd name="connsiteX51" fmla="*/ 920744 w 1488713"/>
                <a:gd name="connsiteY51" fmla="*/ 1727194 h 2120894"/>
                <a:gd name="connsiteX52" fmla="*/ 971543 w 1488713"/>
                <a:gd name="connsiteY52" fmla="*/ 1714494 h 2120894"/>
                <a:gd name="connsiteX53" fmla="*/ 984243 w 1488713"/>
                <a:gd name="connsiteY53" fmla="*/ 1650994 h 2120894"/>
                <a:gd name="connsiteX54" fmla="*/ 1003293 w 1488713"/>
                <a:gd name="connsiteY54" fmla="*/ 1657344 h 2120894"/>
                <a:gd name="connsiteX55" fmla="*/ 1041393 w 1488713"/>
                <a:gd name="connsiteY55" fmla="*/ 1663694 h 2120894"/>
                <a:gd name="connsiteX56" fmla="*/ 1111243 w 1488713"/>
                <a:gd name="connsiteY56" fmla="*/ 1676394 h 2120894"/>
                <a:gd name="connsiteX57" fmla="*/ 1181093 w 1488713"/>
                <a:gd name="connsiteY57" fmla="*/ 1663694 h 2120894"/>
                <a:gd name="connsiteX58" fmla="*/ 1225543 w 1488713"/>
                <a:gd name="connsiteY58" fmla="*/ 1663694 h 2120894"/>
                <a:gd name="connsiteX59" fmla="*/ 1269992 w 1488713"/>
                <a:gd name="connsiteY59" fmla="*/ 1657344 h 2120894"/>
                <a:gd name="connsiteX60" fmla="*/ 1282692 w 1488713"/>
                <a:gd name="connsiteY60" fmla="*/ 1606544 h 2120894"/>
                <a:gd name="connsiteX61" fmla="*/ 1308092 w 1488713"/>
                <a:gd name="connsiteY61" fmla="*/ 1568444 h 2120894"/>
                <a:gd name="connsiteX62" fmla="*/ 1339842 w 1488713"/>
                <a:gd name="connsiteY62" fmla="*/ 1530344 h 2120894"/>
                <a:gd name="connsiteX63" fmla="*/ 1371592 w 1488713"/>
                <a:gd name="connsiteY63" fmla="*/ 1523994 h 2120894"/>
                <a:gd name="connsiteX64" fmla="*/ 1428741 w 1488713"/>
                <a:gd name="connsiteY64" fmla="*/ 1504944 h 2120894"/>
                <a:gd name="connsiteX65" fmla="*/ 1435091 w 1488713"/>
                <a:gd name="connsiteY65" fmla="*/ 1460494 h 2120894"/>
                <a:gd name="connsiteX66" fmla="*/ 1447791 w 1488713"/>
                <a:gd name="connsiteY66" fmla="*/ 1409694 h 2120894"/>
                <a:gd name="connsiteX67" fmla="*/ 1441441 w 1488713"/>
                <a:gd name="connsiteY67" fmla="*/ 1352544 h 2120894"/>
                <a:gd name="connsiteX68" fmla="*/ 1403341 w 1488713"/>
                <a:gd name="connsiteY68" fmla="*/ 1365244 h 2120894"/>
                <a:gd name="connsiteX69" fmla="*/ 1365241 w 1488713"/>
                <a:gd name="connsiteY69" fmla="*/ 1365244 h 2120894"/>
                <a:gd name="connsiteX70" fmla="*/ 1333491 w 1488713"/>
                <a:gd name="connsiteY70" fmla="*/ 1320794 h 2120894"/>
                <a:gd name="connsiteX71" fmla="*/ 1339841 w 1488713"/>
                <a:gd name="connsiteY71" fmla="*/ 1276344 h 2120894"/>
                <a:gd name="connsiteX72" fmla="*/ 1403341 w 1488713"/>
                <a:gd name="connsiteY72" fmla="*/ 1212844 h 2120894"/>
                <a:gd name="connsiteX73" fmla="*/ 1454141 w 1488713"/>
                <a:gd name="connsiteY73" fmla="*/ 1174744 h 2120894"/>
                <a:gd name="connsiteX74" fmla="*/ 1447791 w 1488713"/>
                <a:gd name="connsiteY74" fmla="*/ 1136644 h 2120894"/>
                <a:gd name="connsiteX75" fmla="*/ 1485891 w 1488713"/>
                <a:gd name="connsiteY75" fmla="*/ 1066794 h 2120894"/>
                <a:gd name="connsiteX76" fmla="*/ 1485891 w 1488713"/>
                <a:gd name="connsiteY76" fmla="*/ 1028694 h 2120894"/>
                <a:gd name="connsiteX77" fmla="*/ 1460491 w 1488713"/>
                <a:gd name="connsiteY77" fmla="*/ 946144 h 2120894"/>
                <a:gd name="connsiteX78" fmla="*/ 1454141 w 1488713"/>
                <a:gd name="connsiteY78" fmla="*/ 876294 h 2120894"/>
                <a:gd name="connsiteX79" fmla="*/ 1466841 w 1488713"/>
                <a:gd name="connsiteY79" fmla="*/ 819144 h 2120894"/>
                <a:gd name="connsiteX80" fmla="*/ 1454141 w 1488713"/>
                <a:gd name="connsiteY80" fmla="*/ 774694 h 2120894"/>
                <a:gd name="connsiteX81" fmla="*/ 1485891 w 1488713"/>
                <a:gd name="connsiteY81" fmla="*/ 723894 h 2120894"/>
                <a:gd name="connsiteX82" fmla="*/ 1466841 w 1488713"/>
                <a:gd name="connsiteY82" fmla="*/ 679444 h 2120894"/>
                <a:gd name="connsiteX83" fmla="*/ 1422391 w 1488713"/>
                <a:gd name="connsiteY83" fmla="*/ 666745 h 2120894"/>
                <a:gd name="connsiteX84" fmla="*/ 1422391 w 1488713"/>
                <a:gd name="connsiteY84" fmla="*/ 622296 h 2120894"/>
                <a:gd name="connsiteX85" fmla="*/ 1428741 w 1488713"/>
                <a:gd name="connsiteY85" fmla="*/ 596896 h 2120894"/>
                <a:gd name="connsiteX86" fmla="*/ 1416041 w 1488713"/>
                <a:gd name="connsiteY86" fmla="*/ 552447 h 2120894"/>
                <a:gd name="connsiteX87" fmla="*/ 1422391 w 1488713"/>
                <a:gd name="connsiteY87" fmla="*/ 495297 h 2120894"/>
                <a:gd name="connsiteX88" fmla="*/ 1422391 w 1488713"/>
                <a:gd name="connsiteY88" fmla="*/ 438147 h 2120894"/>
                <a:gd name="connsiteX89" fmla="*/ 1396991 w 1488713"/>
                <a:gd name="connsiteY89" fmla="*/ 380998 h 2120894"/>
                <a:gd name="connsiteX90" fmla="*/ 1403341 w 1488713"/>
                <a:gd name="connsiteY90" fmla="*/ 336548 h 2120894"/>
                <a:gd name="connsiteX91" fmla="*/ 1320791 w 1488713"/>
                <a:gd name="connsiteY91" fmla="*/ 279398 h 2120894"/>
                <a:gd name="connsiteX92" fmla="*/ 1308091 w 1488713"/>
                <a:gd name="connsiteY92" fmla="*/ 317498 h 2120894"/>
                <a:gd name="connsiteX93" fmla="*/ 1282691 w 1488713"/>
                <a:gd name="connsiteY93" fmla="*/ 266698 h 2120894"/>
                <a:gd name="connsiteX94" fmla="*/ 1276341 w 1488713"/>
                <a:gd name="connsiteY94" fmla="*/ 215898 h 2120894"/>
                <a:gd name="connsiteX95" fmla="*/ 1231891 w 1488713"/>
                <a:gd name="connsiteY95" fmla="*/ 177799 h 2120894"/>
                <a:gd name="connsiteX96" fmla="*/ 1212841 w 1488713"/>
                <a:gd name="connsiteY96" fmla="*/ 190500 h 2120894"/>
                <a:gd name="connsiteX97" fmla="*/ 1212841 w 1488713"/>
                <a:gd name="connsiteY97" fmla="*/ 158750 h 2120894"/>
                <a:gd name="connsiteX98" fmla="*/ 1250941 w 1488713"/>
                <a:gd name="connsiteY98" fmla="*/ 88900 h 2120894"/>
                <a:gd name="connsiteX99" fmla="*/ 1244591 w 1488713"/>
                <a:gd name="connsiteY99" fmla="*/ 0 h 2120894"/>
                <a:gd name="connsiteX0" fmla="*/ 387350 w 1488713"/>
                <a:gd name="connsiteY0" fmla="*/ 995606 h 2125906"/>
                <a:gd name="connsiteX1" fmla="*/ 336550 w 1488713"/>
                <a:gd name="connsiteY1" fmla="*/ 1052756 h 2125906"/>
                <a:gd name="connsiteX2" fmla="*/ 330200 w 1488713"/>
                <a:gd name="connsiteY2" fmla="*/ 1090856 h 2125906"/>
                <a:gd name="connsiteX3" fmla="*/ 304800 w 1488713"/>
                <a:gd name="connsiteY3" fmla="*/ 1109906 h 2125906"/>
                <a:gd name="connsiteX4" fmla="*/ 273050 w 1488713"/>
                <a:gd name="connsiteY4" fmla="*/ 1160706 h 2125906"/>
                <a:gd name="connsiteX5" fmla="*/ 241300 w 1488713"/>
                <a:gd name="connsiteY5" fmla="*/ 1217856 h 2125906"/>
                <a:gd name="connsiteX6" fmla="*/ 241300 w 1488713"/>
                <a:gd name="connsiteY6" fmla="*/ 1249606 h 2125906"/>
                <a:gd name="connsiteX7" fmla="*/ 241300 w 1488713"/>
                <a:gd name="connsiteY7" fmla="*/ 1275006 h 2125906"/>
                <a:gd name="connsiteX8" fmla="*/ 260350 w 1488713"/>
                <a:gd name="connsiteY8" fmla="*/ 1287706 h 2125906"/>
                <a:gd name="connsiteX9" fmla="*/ 279400 w 1488713"/>
                <a:gd name="connsiteY9" fmla="*/ 1287706 h 2125906"/>
                <a:gd name="connsiteX10" fmla="*/ 285750 w 1488713"/>
                <a:gd name="connsiteY10" fmla="*/ 1351206 h 2125906"/>
                <a:gd name="connsiteX11" fmla="*/ 285750 w 1488713"/>
                <a:gd name="connsiteY11" fmla="*/ 1382956 h 2125906"/>
                <a:gd name="connsiteX12" fmla="*/ 285750 w 1488713"/>
                <a:gd name="connsiteY12" fmla="*/ 1427406 h 2125906"/>
                <a:gd name="connsiteX13" fmla="*/ 266700 w 1488713"/>
                <a:gd name="connsiteY13" fmla="*/ 1509956 h 2125906"/>
                <a:gd name="connsiteX14" fmla="*/ 247650 w 1488713"/>
                <a:gd name="connsiteY14" fmla="*/ 1586156 h 2125906"/>
                <a:gd name="connsiteX15" fmla="*/ 234950 w 1488713"/>
                <a:gd name="connsiteY15" fmla="*/ 1656006 h 2125906"/>
                <a:gd name="connsiteX16" fmla="*/ 222250 w 1488713"/>
                <a:gd name="connsiteY16" fmla="*/ 1687756 h 2125906"/>
                <a:gd name="connsiteX17" fmla="*/ 158750 w 1488713"/>
                <a:gd name="connsiteY17" fmla="*/ 1713156 h 2125906"/>
                <a:gd name="connsiteX18" fmla="*/ 120650 w 1488713"/>
                <a:gd name="connsiteY18" fmla="*/ 1732206 h 2125906"/>
                <a:gd name="connsiteX19" fmla="*/ 101600 w 1488713"/>
                <a:gd name="connsiteY19" fmla="*/ 1783006 h 2125906"/>
                <a:gd name="connsiteX20" fmla="*/ 57150 w 1488713"/>
                <a:gd name="connsiteY20" fmla="*/ 1776656 h 2125906"/>
                <a:gd name="connsiteX21" fmla="*/ 38100 w 1488713"/>
                <a:gd name="connsiteY21" fmla="*/ 1814756 h 2125906"/>
                <a:gd name="connsiteX22" fmla="*/ 0 w 1488713"/>
                <a:gd name="connsiteY22" fmla="*/ 1878256 h 2125906"/>
                <a:gd name="connsiteX23" fmla="*/ 19050 w 1488713"/>
                <a:gd name="connsiteY23" fmla="*/ 1922706 h 2125906"/>
                <a:gd name="connsiteX24" fmla="*/ 25400 w 1488713"/>
                <a:gd name="connsiteY24" fmla="*/ 1948106 h 2125906"/>
                <a:gd name="connsiteX25" fmla="*/ 63500 w 1488713"/>
                <a:gd name="connsiteY25" fmla="*/ 1973506 h 2125906"/>
                <a:gd name="connsiteX26" fmla="*/ 95250 w 1488713"/>
                <a:gd name="connsiteY26" fmla="*/ 1973506 h 2125906"/>
                <a:gd name="connsiteX27" fmla="*/ 114300 w 1488713"/>
                <a:gd name="connsiteY27" fmla="*/ 2011606 h 2125906"/>
                <a:gd name="connsiteX28" fmla="*/ 120650 w 1488713"/>
                <a:gd name="connsiteY28" fmla="*/ 2030656 h 2125906"/>
                <a:gd name="connsiteX29" fmla="*/ 107950 w 1488713"/>
                <a:gd name="connsiteY29" fmla="*/ 2068756 h 2125906"/>
                <a:gd name="connsiteX30" fmla="*/ 107950 w 1488713"/>
                <a:gd name="connsiteY30" fmla="*/ 2081456 h 2125906"/>
                <a:gd name="connsiteX31" fmla="*/ 146050 w 1488713"/>
                <a:gd name="connsiteY31" fmla="*/ 2125906 h 2125906"/>
                <a:gd name="connsiteX32" fmla="*/ 158750 w 1488713"/>
                <a:gd name="connsiteY32" fmla="*/ 2125906 h 2125906"/>
                <a:gd name="connsiteX33" fmla="*/ 196850 w 1488713"/>
                <a:gd name="connsiteY33" fmla="*/ 2081456 h 2125906"/>
                <a:gd name="connsiteX34" fmla="*/ 228600 w 1488713"/>
                <a:gd name="connsiteY34" fmla="*/ 2056056 h 2125906"/>
                <a:gd name="connsiteX35" fmla="*/ 260350 w 1488713"/>
                <a:gd name="connsiteY35" fmla="*/ 2037006 h 2125906"/>
                <a:gd name="connsiteX36" fmla="*/ 285750 w 1488713"/>
                <a:gd name="connsiteY36" fmla="*/ 2024306 h 2125906"/>
                <a:gd name="connsiteX37" fmla="*/ 285750 w 1488713"/>
                <a:gd name="connsiteY37" fmla="*/ 1992556 h 2125906"/>
                <a:gd name="connsiteX38" fmla="*/ 349250 w 1488713"/>
                <a:gd name="connsiteY38" fmla="*/ 1979856 h 2125906"/>
                <a:gd name="connsiteX39" fmla="*/ 393700 w 1488713"/>
                <a:gd name="connsiteY39" fmla="*/ 1922706 h 2125906"/>
                <a:gd name="connsiteX40" fmla="*/ 488950 w 1488713"/>
                <a:gd name="connsiteY40" fmla="*/ 1910006 h 2125906"/>
                <a:gd name="connsiteX41" fmla="*/ 533399 w 1488713"/>
                <a:gd name="connsiteY41" fmla="*/ 1884606 h 2125906"/>
                <a:gd name="connsiteX42" fmla="*/ 565148 w 1488713"/>
                <a:gd name="connsiteY42" fmla="*/ 1821106 h 2125906"/>
                <a:gd name="connsiteX43" fmla="*/ 609597 w 1488713"/>
                <a:gd name="connsiteY43" fmla="*/ 1789356 h 2125906"/>
                <a:gd name="connsiteX44" fmla="*/ 666747 w 1488713"/>
                <a:gd name="connsiteY44" fmla="*/ 1783006 h 2125906"/>
                <a:gd name="connsiteX45" fmla="*/ 685797 w 1488713"/>
                <a:gd name="connsiteY45" fmla="*/ 1738556 h 2125906"/>
                <a:gd name="connsiteX46" fmla="*/ 761996 w 1488713"/>
                <a:gd name="connsiteY46" fmla="*/ 1763956 h 2125906"/>
                <a:gd name="connsiteX47" fmla="*/ 800095 w 1488713"/>
                <a:gd name="connsiteY47" fmla="*/ 1757606 h 2125906"/>
                <a:gd name="connsiteX48" fmla="*/ 812795 w 1488713"/>
                <a:gd name="connsiteY48" fmla="*/ 1706806 h 2125906"/>
                <a:gd name="connsiteX49" fmla="*/ 863595 w 1488713"/>
                <a:gd name="connsiteY49" fmla="*/ 1687756 h 2125906"/>
                <a:gd name="connsiteX50" fmla="*/ 888995 w 1488713"/>
                <a:gd name="connsiteY50" fmla="*/ 1725856 h 2125906"/>
                <a:gd name="connsiteX51" fmla="*/ 920744 w 1488713"/>
                <a:gd name="connsiteY51" fmla="*/ 1732206 h 2125906"/>
                <a:gd name="connsiteX52" fmla="*/ 971543 w 1488713"/>
                <a:gd name="connsiteY52" fmla="*/ 1719506 h 2125906"/>
                <a:gd name="connsiteX53" fmla="*/ 984243 w 1488713"/>
                <a:gd name="connsiteY53" fmla="*/ 1656006 h 2125906"/>
                <a:gd name="connsiteX54" fmla="*/ 1003293 w 1488713"/>
                <a:gd name="connsiteY54" fmla="*/ 1662356 h 2125906"/>
                <a:gd name="connsiteX55" fmla="*/ 1041393 w 1488713"/>
                <a:gd name="connsiteY55" fmla="*/ 1668706 h 2125906"/>
                <a:gd name="connsiteX56" fmla="*/ 1111243 w 1488713"/>
                <a:gd name="connsiteY56" fmla="*/ 1681406 h 2125906"/>
                <a:gd name="connsiteX57" fmla="*/ 1181093 w 1488713"/>
                <a:gd name="connsiteY57" fmla="*/ 1668706 h 2125906"/>
                <a:gd name="connsiteX58" fmla="*/ 1225543 w 1488713"/>
                <a:gd name="connsiteY58" fmla="*/ 1668706 h 2125906"/>
                <a:gd name="connsiteX59" fmla="*/ 1269992 w 1488713"/>
                <a:gd name="connsiteY59" fmla="*/ 1662356 h 2125906"/>
                <a:gd name="connsiteX60" fmla="*/ 1282692 w 1488713"/>
                <a:gd name="connsiteY60" fmla="*/ 1611556 h 2125906"/>
                <a:gd name="connsiteX61" fmla="*/ 1308092 w 1488713"/>
                <a:gd name="connsiteY61" fmla="*/ 1573456 h 2125906"/>
                <a:gd name="connsiteX62" fmla="*/ 1339842 w 1488713"/>
                <a:gd name="connsiteY62" fmla="*/ 1535356 h 2125906"/>
                <a:gd name="connsiteX63" fmla="*/ 1371592 w 1488713"/>
                <a:gd name="connsiteY63" fmla="*/ 1529006 h 2125906"/>
                <a:gd name="connsiteX64" fmla="*/ 1428741 w 1488713"/>
                <a:gd name="connsiteY64" fmla="*/ 1509956 h 2125906"/>
                <a:gd name="connsiteX65" fmla="*/ 1435091 w 1488713"/>
                <a:gd name="connsiteY65" fmla="*/ 1465506 h 2125906"/>
                <a:gd name="connsiteX66" fmla="*/ 1447791 w 1488713"/>
                <a:gd name="connsiteY66" fmla="*/ 1414706 h 2125906"/>
                <a:gd name="connsiteX67" fmla="*/ 1441441 w 1488713"/>
                <a:gd name="connsiteY67" fmla="*/ 1357556 h 2125906"/>
                <a:gd name="connsiteX68" fmla="*/ 1403341 w 1488713"/>
                <a:gd name="connsiteY68" fmla="*/ 1370256 h 2125906"/>
                <a:gd name="connsiteX69" fmla="*/ 1365241 w 1488713"/>
                <a:gd name="connsiteY69" fmla="*/ 1370256 h 2125906"/>
                <a:gd name="connsiteX70" fmla="*/ 1333491 w 1488713"/>
                <a:gd name="connsiteY70" fmla="*/ 1325806 h 2125906"/>
                <a:gd name="connsiteX71" fmla="*/ 1339841 w 1488713"/>
                <a:gd name="connsiteY71" fmla="*/ 1281356 h 2125906"/>
                <a:gd name="connsiteX72" fmla="*/ 1403341 w 1488713"/>
                <a:gd name="connsiteY72" fmla="*/ 1217856 h 2125906"/>
                <a:gd name="connsiteX73" fmla="*/ 1454141 w 1488713"/>
                <a:gd name="connsiteY73" fmla="*/ 1179756 h 2125906"/>
                <a:gd name="connsiteX74" fmla="*/ 1447791 w 1488713"/>
                <a:gd name="connsiteY74" fmla="*/ 1141656 h 2125906"/>
                <a:gd name="connsiteX75" fmla="*/ 1485891 w 1488713"/>
                <a:gd name="connsiteY75" fmla="*/ 1071806 h 2125906"/>
                <a:gd name="connsiteX76" fmla="*/ 1485891 w 1488713"/>
                <a:gd name="connsiteY76" fmla="*/ 1033706 h 2125906"/>
                <a:gd name="connsiteX77" fmla="*/ 1460491 w 1488713"/>
                <a:gd name="connsiteY77" fmla="*/ 951156 h 2125906"/>
                <a:gd name="connsiteX78" fmla="*/ 1454141 w 1488713"/>
                <a:gd name="connsiteY78" fmla="*/ 881306 h 2125906"/>
                <a:gd name="connsiteX79" fmla="*/ 1466841 w 1488713"/>
                <a:gd name="connsiteY79" fmla="*/ 824156 h 2125906"/>
                <a:gd name="connsiteX80" fmla="*/ 1454141 w 1488713"/>
                <a:gd name="connsiteY80" fmla="*/ 779706 h 2125906"/>
                <a:gd name="connsiteX81" fmla="*/ 1485891 w 1488713"/>
                <a:gd name="connsiteY81" fmla="*/ 728906 h 2125906"/>
                <a:gd name="connsiteX82" fmla="*/ 1466841 w 1488713"/>
                <a:gd name="connsiteY82" fmla="*/ 684456 h 2125906"/>
                <a:gd name="connsiteX83" fmla="*/ 1422391 w 1488713"/>
                <a:gd name="connsiteY83" fmla="*/ 671757 h 2125906"/>
                <a:gd name="connsiteX84" fmla="*/ 1422391 w 1488713"/>
                <a:gd name="connsiteY84" fmla="*/ 627308 h 2125906"/>
                <a:gd name="connsiteX85" fmla="*/ 1428741 w 1488713"/>
                <a:gd name="connsiteY85" fmla="*/ 601908 h 2125906"/>
                <a:gd name="connsiteX86" fmla="*/ 1416041 w 1488713"/>
                <a:gd name="connsiteY86" fmla="*/ 557459 h 2125906"/>
                <a:gd name="connsiteX87" fmla="*/ 1422391 w 1488713"/>
                <a:gd name="connsiteY87" fmla="*/ 500309 h 2125906"/>
                <a:gd name="connsiteX88" fmla="*/ 1422391 w 1488713"/>
                <a:gd name="connsiteY88" fmla="*/ 443159 h 2125906"/>
                <a:gd name="connsiteX89" fmla="*/ 1396991 w 1488713"/>
                <a:gd name="connsiteY89" fmla="*/ 386010 h 2125906"/>
                <a:gd name="connsiteX90" fmla="*/ 1403341 w 1488713"/>
                <a:gd name="connsiteY90" fmla="*/ 341560 h 2125906"/>
                <a:gd name="connsiteX91" fmla="*/ 1320791 w 1488713"/>
                <a:gd name="connsiteY91" fmla="*/ 284410 h 2125906"/>
                <a:gd name="connsiteX92" fmla="*/ 1308091 w 1488713"/>
                <a:gd name="connsiteY92" fmla="*/ 322510 h 2125906"/>
                <a:gd name="connsiteX93" fmla="*/ 1282691 w 1488713"/>
                <a:gd name="connsiteY93" fmla="*/ 271710 h 2125906"/>
                <a:gd name="connsiteX94" fmla="*/ 1276341 w 1488713"/>
                <a:gd name="connsiteY94" fmla="*/ 220910 h 2125906"/>
                <a:gd name="connsiteX95" fmla="*/ 1231891 w 1488713"/>
                <a:gd name="connsiteY95" fmla="*/ 182811 h 2125906"/>
                <a:gd name="connsiteX96" fmla="*/ 1212841 w 1488713"/>
                <a:gd name="connsiteY96" fmla="*/ 195512 h 2125906"/>
                <a:gd name="connsiteX97" fmla="*/ 1212841 w 1488713"/>
                <a:gd name="connsiteY97" fmla="*/ 163762 h 2125906"/>
                <a:gd name="connsiteX98" fmla="*/ 1250941 w 1488713"/>
                <a:gd name="connsiteY98" fmla="*/ 93912 h 2125906"/>
                <a:gd name="connsiteX99" fmla="*/ 1244591 w 1488713"/>
                <a:gd name="connsiteY99" fmla="*/ 5012 h 2125906"/>
                <a:gd name="connsiteX100" fmla="*/ 1238241 w 1488713"/>
                <a:gd name="connsiteY100" fmla="*/ 11363 h 2125906"/>
                <a:gd name="connsiteX0" fmla="*/ 387350 w 1488713"/>
                <a:gd name="connsiteY0" fmla="*/ 1022407 h 2152707"/>
                <a:gd name="connsiteX1" fmla="*/ 336550 w 1488713"/>
                <a:gd name="connsiteY1" fmla="*/ 1079557 h 2152707"/>
                <a:gd name="connsiteX2" fmla="*/ 330200 w 1488713"/>
                <a:gd name="connsiteY2" fmla="*/ 1117657 h 2152707"/>
                <a:gd name="connsiteX3" fmla="*/ 304800 w 1488713"/>
                <a:gd name="connsiteY3" fmla="*/ 1136707 h 2152707"/>
                <a:gd name="connsiteX4" fmla="*/ 273050 w 1488713"/>
                <a:gd name="connsiteY4" fmla="*/ 1187507 h 2152707"/>
                <a:gd name="connsiteX5" fmla="*/ 241300 w 1488713"/>
                <a:gd name="connsiteY5" fmla="*/ 1244657 h 2152707"/>
                <a:gd name="connsiteX6" fmla="*/ 241300 w 1488713"/>
                <a:gd name="connsiteY6" fmla="*/ 1276407 h 2152707"/>
                <a:gd name="connsiteX7" fmla="*/ 241300 w 1488713"/>
                <a:gd name="connsiteY7" fmla="*/ 1301807 h 2152707"/>
                <a:gd name="connsiteX8" fmla="*/ 260350 w 1488713"/>
                <a:gd name="connsiteY8" fmla="*/ 1314507 h 2152707"/>
                <a:gd name="connsiteX9" fmla="*/ 279400 w 1488713"/>
                <a:gd name="connsiteY9" fmla="*/ 1314507 h 2152707"/>
                <a:gd name="connsiteX10" fmla="*/ 285750 w 1488713"/>
                <a:gd name="connsiteY10" fmla="*/ 1378007 h 2152707"/>
                <a:gd name="connsiteX11" fmla="*/ 285750 w 1488713"/>
                <a:gd name="connsiteY11" fmla="*/ 1409757 h 2152707"/>
                <a:gd name="connsiteX12" fmla="*/ 285750 w 1488713"/>
                <a:gd name="connsiteY12" fmla="*/ 1454207 h 2152707"/>
                <a:gd name="connsiteX13" fmla="*/ 266700 w 1488713"/>
                <a:gd name="connsiteY13" fmla="*/ 1536757 h 2152707"/>
                <a:gd name="connsiteX14" fmla="*/ 247650 w 1488713"/>
                <a:gd name="connsiteY14" fmla="*/ 1612957 h 2152707"/>
                <a:gd name="connsiteX15" fmla="*/ 234950 w 1488713"/>
                <a:gd name="connsiteY15" fmla="*/ 1682807 h 2152707"/>
                <a:gd name="connsiteX16" fmla="*/ 222250 w 1488713"/>
                <a:gd name="connsiteY16" fmla="*/ 1714557 h 2152707"/>
                <a:gd name="connsiteX17" fmla="*/ 158750 w 1488713"/>
                <a:gd name="connsiteY17" fmla="*/ 1739957 h 2152707"/>
                <a:gd name="connsiteX18" fmla="*/ 120650 w 1488713"/>
                <a:gd name="connsiteY18" fmla="*/ 1759007 h 2152707"/>
                <a:gd name="connsiteX19" fmla="*/ 101600 w 1488713"/>
                <a:gd name="connsiteY19" fmla="*/ 1809807 h 2152707"/>
                <a:gd name="connsiteX20" fmla="*/ 57150 w 1488713"/>
                <a:gd name="connsiteY20" fmla="*/ 1803457 h 2152707"/>
                <a:gd name="connsiteX21" fmla="*/ 38100 w 1488713"/>
                <a:gd name="connsiteY21" fmla="*/ 1841557 h 2152707"/>
                <a:gd name="connsiteX22" fmla="*/ 0 w 1488713"/>
                <a:gd name="connsiteY22" fmla="*/ 1905057 h 2152707"/>
                <a:gd name="connsiteX23" fmla="*/ 19050 w 1488713"/>
                <a:gd name="connsiteY23" fmla="*/ 1949507 h 2152707"/>
                <a:gd name="connsiteX24" fmla="*/ 25400 w 1488713"/>
                <a:gd name="connsiteY24" fmla="*/ 1974907 h 2152707"/>
                <a:gd name="connsiteX25" fmla="*/ 63500 w 1488713"/>
                <a:gd name="connsiteY25" fmla="*/ 2000307 h 2152707"/>
                <a:gd name="connsiteX26" fmla="*/ 95250 w 1488713"/>
                <a:gd name="connsiteY26" fmla="*/ 2000307 h 2152707"/>
                <a:gd name="connsiteX27" fmla="*/ 114300 w 1488713"/>
                <a:gd name="connsiteY27" fmla="*/ 2038407 h 2152707"/>
                <a:gd name="connsiteX28" fmla="*/ 120650 w 1488713"/>
                <a:gd name="connsiteY28" fmla="*/ 2057457 h 2152707"/>
                <a:gd name="connsiteX29" fmla="*/ 107950 w 1488713"/>
                <a:gd name="connsiteY29" fmla="*/ 2095557 h 2152707"/>
                <a:gd name="connsiteX30" fmla="*/ 107950 w 1488713"/>
                <a:gd name="connsiteY30" fmla="*/ 2108257 h 2152707"/>
                <a:gd name="connsiteX31" fmla="*/ 146050 w 1488713"/>
                <a:gd name="connsiteY31" fmla="*/ 2152707 h 2152707"/>
                <a:gd name="connsiteX32" fmla="*/ 158750 w 1488713"/>
                <a:gd name="connsiteY32" fmla="*/ 2152707 h 2152707"/>
                <a:gd name="connsiteX33" fmla="*/ 196850 w 1488713"/>
                <a:gd name="connsiteY33" fmla="*/ 2108257 h 2152707"/>
                <a:gd name="connsiteX34" fmla="*/ 228600 w 1488713"/>
                <a:gd name="connsiteY34" fmla="*/ 2082857 h 2152707"/>
                <a:gd name="connsiteX35" fmla="*/ 260350 w 1488713"/>
                <a:gd name="connsiteY35" fmla="*/ 2063807 h 2152707"/>
                <a:gd name="connsiteX36" fmla="*/ 285750 w 1488713"/>
                <a:gd name="connsiteY36" fmla="*/ 2051107 h 2152707"/>
                <a:gd name="connsiteX37" fmla="*/ 285750 w 1488713"/>
                <a:gd name="connsiteY37" fmla="*/ 2019357 h 2152707"/>
                <a:gd name="connsiteX38" fmla="*/ 349250 w 1488713"/>
                <a:gd name="connsiteY38" fmla="*/ 2006657 h 2152707"/>
                <a:gd name="connsiteX39" fmla="*/ 393700 w 1488713"/>
                <a:gd name="connsiteY39" fmla="*/ 1949507 h 2152707"/>
                <a:gd name="connsiteX40" fmla="*/ 488950 w 1488713"/>
                <a:gd name="connsiteY40" fmla="*/ 1936807 h 2152707"/>
                <a:gd name="connsiteX41" fmla="*/ 533399 w 1488713"/>
                <a:gd name="connsiteY41" fmla="*/ 1911407 h 2152707"/>
                <a:gd name="connsiteX42" fmla="*/ 565148 w 1488713"/>
                <a:gd name="connsiteY42" fmla="*/ 1847907 h 2152707"/>
                <a:gd name="connsiteX43" fmla="*/ 609597 w 1488713"/>
                <a:gd name="connsiteY43" fmla="*/ 1816157 h 2152707"/>
                <a:gd name="connsiteX44" fmla="*/ 666747 w 1488713"/>
                <a:gd name="connsiteY44" fmla="*/ 1809807 h 2152707"/>
                <a:gd name="connsiteX45" fmla="*/ 685797 w 1488713"/>
                <a:gd name="connsiteY45" fmla="*/ 1765357 h 2152707"/>
                <a:gd name="connsiteX46" fmla="*/ 761996 w 1488713"/>
                <a:gd name="connsiteY46" fmla="*/ 1790757 h 2152707"/>
                <a:gd name="connsiteX47" fmla="*/ 800095 w 1488713"/>
                <a:gd name="connsiteY47" fmla="*/ 1784407 h 2152707"/>
                <a:gd name="connsiteX48" fmla="*/ 812795 w 1488713"/>
                <a:gd name="connsiteY48" fmla="*/ 1733607 h 2152707"/>
                <a:gd name="connsiteX49" fmla="*/ 863595 w 1488713"/>
                <a:gd name="connsiteY49" fmla="*/ 1714557 h 2152707"/>
                <a:gd name="connsiteX50" fmla="*/ 888995 w 1488713"/>
                <a:gd name="connsiteY50" fmla="*/ 1752657 h 2152707"/>
                <a:gd name="connsiteX51" fmla="*/ 920744 w 1488713"/>
                <a:gd name="connsiteY51" fmla="*/ 1759007 h 2152707"/>
                <a:gd name="connsiteX52" fmla="*/ 971543 w 1488713"/>
                <a:gd name="connsiteY52" fmla="*/ 1746307 h 2152707"/>
                <a:gd name="connsiteX53" fmla="*/ 984243 w 1488713"/>
                <a:gd name="connsiteY53" fmla="*/ 1682807 h 2152707"/>
                <a:gd name="connsiteX54" fmla="*/ 1003293 w 1488713"/>
                <a:gd name="connsiteY54" fmla="*/ 1689157 h 2152707"/>
                <a:gd name="connsiteX55" fmla="*/ 1041393 w 1488713"/>
                <a:gd name="connsiteY55" fmla="*/ 1695507 h 2152707"/>
                <a:gd name="connsiteX56" fmla="*/ 1111243 w 1488713"/>
                <a:gd name="connsiteY56" fmla="*/ 1708207 h 2152707"/>
                <a:gd name="connsiteX57" fmla="*/ 1181093 w 1488713"/>
                <a:gd name="connsiteY57" fmla="*/ 1695507 h 2152707"/>
                <a:gd name="connsiteX58" fmla="*/ 1225543 w 1488713"/>
                <a:gd name="connsiteY58" fmla="*/ 1695507 h 2152707"/>
                <a:gd name="connsiteX59" fmla="*/ 1269992 w 1488713"/>
                <a:gd name="connsiteY59" fmla="*/ 1689157 h 2152707"/>
                <a:gd name="connsiteX60" fmla="*/ 1282692 w 1488713"/>
                <a:gd name="connsiteY60" fmla="*/ 1638357 h 2152707"/>
                <a:gd name="connsiteX61" fmla="*/ 1308092 w 1488713"/>
                <a:gd name="connsiteY61" fmla="*/ 1600257 h 2152707"/>
                <a:gd name="connsiteX62" fmla="*/ 1339842 w 1488713"/>
                <a:gd name="connsiteY62" fmla="*/ 1562157 h 2152707"/>
                <a:gd name="connsiteX63" fmla="*/ 1371592 w 1488713"/>
                <a:gd name="connsiteY63" fmla="*/ 1555807 h 2152707"/>
                <a:gd name="connsiteX64" fmla="*/ 1428741 w 1488713"/>
                <a:gd name="connsiteY64" fmla="*/ 1536757 h 2152707"/>
                <a:gd name="connsiteX65" fmla="*/ 1435091 w 1488713"/>
                <a:gd name="connsiteY65" fmla="*/ 1492307 h 2152707"/>
                <a:gd name="connsiteX66" fmla="*/ 1447791 w 1488713"/>
                <a:gd name="connsiteY66" fmla="*/ 1441507 h 2152707"/>
                <a:gd name="connsiteX67" fmla="*/ 1441441 w 1488713"/>
                <a:gd name="connsiteY67" fmla="*/ 1384357 h 2152707"/>
                <a:gd name="connsiteX68" fmla="*/ 1403341 w 1488713"/>
                <a:gd name="connsiteY68" fmla="*/ 1397057 h 2152707"/>
                <a:gd name="connsiteX69" fmla="*/ 1365241 w 1488713"/>
                <a:gd name="connsiteY69" fmla="*/ 1397057 h 2152707"/>
                <a:gd name="connsiteX70" fmla="*/ 1333491 w 1488713"/>
                <a:gd name="connsiteY70" fmla="*/ 1352607 h 2152707"/>
                <a:gd name="connsiteX71" fmla="*/ 1339841 w 1488713"/>
                <a:gd name="connsiteY71" fmla="*/ 1308157 h 2152707"/>
                <a:gd name="connsiteX72" fmla="*/ 1403341 w 1488713"/>
                <a:gd name="connsiteY72" fmla="*/ 1244657 h 2152707"/>
                <a:gd name="connsiteX73" fmla="*/ 1454141 w 1488713"/>
                <a:gd name="connsiteY73" fmla="*/ 1206557 h 2152707"/>
                <a:gd name="connsiteX74" fmla="*/ 1447791 w 1488713"/>
                <a:gd name="connsiteY74" fmla="*/ 1168457 h 2152707"/>
                <a:gd name="connsiteX75" fmla="*/ 1485891 w 1488713"/>
                <a:gd name="connsiteY75" fmla="*/ 1098607 h 2152707"/>
                <a:gd name="connsiteX76" fmla="*/ 1485891 w 1488713"/>
                <a:gd name="connsiteY76" fmla="*/ 1060507 h 2152707"/>
                <a:gd name="connsiteX77" fmla="*/ 1460491 w 1488713"/>
                <a:gd name="connsiteY77" fmla="*/ 977957 h 2152707"/>
                <a:gd name="connsiteX78" fmla="*/ 1454141 w 1488713"/>
                <a:gd name="connsiteY78" fmla="*/ 908107 h 2152707"/>
                <a:gd name="connsiteX79" fmla="*/ 1466841 w 1488713"/>
                <a:gd name="connsiteY79" fmla="*/ 850957 h 2152707"/>
                <a:gd name="connsiteX80" fmla="*/ 1454141 w 1488713"/>
                <a:gd name="connsiteY80" fmla="*/ 806507 h 2152707"/>
                <a:gd name="connsiteX81" fmla="*/ 1485891 w 1488713"/>
                <a:gd name="connsiteY81" fmla="*/ 755707 h 2152707"/>
                <a:gd name="connsiteX82" fmla="*/ 1466841 w 1488713"/>
                <a:gd name="connsiteY82" fmla="*/ 711257 h 2152707"/>
                <a:gd name="connsiteX83" fmla="*/ 1422391 w 1488713"/>
                <a:gd name="connsiteY83" fmla="*/ 698558 h 2152707"/>
                <a:gd name="connsiteX84" fmla="*/ 1422391 w 1488713"/>
                <a:gd name="connsiteY84" fmla="*/ 654109 h 2152707"/>
                <a:gd name="connsiteX85" fmla="*/ 1428741 w 1488713"/>
                <a:gd name="connsiteY85" fmla="*/ 628709 h 2152707"/>
                <a:gd name="connsiteX86" fmla="*/ 1416041 w 1488713"/>
                <a:gd name="connsiteY86" fmla="*/ 584260 h 2152707"/>
                <a:gd name="connsiteX87" fmla="*/ 1422391 w 1488713"/>
                <a:gd name="connsiteY87" fmla="*/ 527110 h 2152707"/>
                <a:gd name="connsiteX88" fmla="*/ 1422391 w 1488713"/>
                <a:gd name="connsiteY88" fmla="*/ 469960 h 2152707"/>
                <a:gd name="connsiteX89" fmla="*/ 1396991 w 1488713"/>
                <a:gd name="connsiteY89" fmla="*/ 412811 h 2152707"/>
                <a:gd name="connsiteX90" fmla="*/ 1403341 w 1488713"/>
                <a:gd name="connsiteY90" fmla="*/ 368361 h 2152707"/>
                <a:gd name="connsiteX91" fmla="*/ 1320791 w 1488713"/>
                <a:gd name="connsiteY91" fmla="*/ 311211 h 2152707"/>
                <a:gd name="connsiteX92" fmla="*/ 1308091 w 1488713"/>
                <a:gd name="connsiteY92" fmla="*/ 349311 h 2152707"/>
                <a:gd name="connsiteX93" fmla="*/ 1282691 w 1488713"/>
                <a:gd name="connsiteY93" fmla="*/ 298511 h 2152707"/>
                <a:gd name="connsiteX94" fmla="*/ 1276341 w 1488713"/>
                <a:gd name="connsiteY94" fmla="*/ 247711 h 2152707"/>
                <a:gd name="connsiteX95" fmla="*/ 1231891 w 1488713"/>
                <a:gd name="connsiteY95" fmla="*/ 209612 h 2152707"/>
                <a:gd name="connsiteX96" fmla="*/ 1212841 w 1488713"/>
                <a:gd name="connsiteY96" fmla="*/ 222313 h 2152707"/>
                <a:gd name="connsiteX97" fmla="*/ 1212841 w 1488713"/>
                <a:gd name="connsiteY97" fmla="*/ 190563 h 2152707"/>
                <a:gd name="connsiteX98" fmla="*/ 1250941 w 1488713"/>
                <a:gd name="connsiteY98" fmla="*/ 120713 h 2152707"/>
                <a:gd name="connsiteX99" fmla="*/ 1244591 w 1488713"/>
                <a:gd name="connsiteY99" fmla="*/ 31813 h 2152707"/>
                <a:gd name="connsiteX100" fmla="*/ 1181091 w 1488713"/>
                <a:gd name="connsiteY100" fmla="*/ 64 h 2152707"/>
                <a:gd name="connsiteX0" fmla="*/ 387350 w 1488713"/>
                <a:gd name="connsiteY0" fmla="*/ 1035042 h 2165342"/>
                <a:gd name="connsiteX1" fmla="*/ 336550 w 1488713"/>
                <a:gd name="connsiteY1" fmla="*/ 1092192 h 2165342"/>
                <a:gd name="connsiteX2" fmla="*/ 330200 w 1488713"/>
                <a:gd name="connsiteY2" fmla="*/ 1130292 h 2165342"/>
                <a:gd name="connsiteX3" fmla="*/ 304800 w 1488713"/>
                <a:gd name="connsiteY3" fmla="*/ 1149342 h 2165342"/>
                <a:gd name="connsiteX4" fmla="*/ 273050 w 1488713"/>
                <a:gd name="connsiteY4" fmla="*/ 1200142 h 2165342"/>
                <a:gd name="connsiteX5" fmla="*/ 241300 w 1488713"/>
                <a:gd name="connsiteY5" fmla="*/ 1257292 h 2165342"/>
                <a:gd name="connsiteX6" fmla="*/ 241300 w 1488713"/>
                <a:gd name="connsiteY6" fmla="*/ 1289042 h 2165342"/>
                <a:gd name="connsiteX7" fmla="*/ 241300 w 1488713"/>
                <a:gd name="connsiteY7" fmla="*/ 1314442 h 2165342"/>
                <a:gd name="connsiteX8" fmla="*/ 260350 w 1488713"/>
                <a:gd name="connsiteY8" fmla="*/ 1327142 h 2165342"/>
                <a:gd name="connsiteX9" fmla="*/ 279400 w 1488713"/>
                <a:gd name="connsiteY9" fmla="*/ 1327142 h 2165342"/>
                <a:gd name="connsiteX10" fmla="*/ 285750 w 1488713"/>
                <a:gd name="connsiteY10" fmla="*/ 1390642 h 2165342"/>
                <a:gd name="connsiteX11" fmla="*/ 285750 w 1488713"/>
                <a:gd name="connsiteY11" fmla="*/ 1422392 h 2165342"/>
                <a:gd name="connsiteX12" fmla="*/ 285750 w 1488713"/>
                <a:gd name="connsiteY12" fmla="*/ 1466842 h 2165342"/>
                <a:gd name="connsiteX13" fmla="*/ 266700 w 1488713"/>
                <a:gd name="connsiteY13" fmla="*/ 1549392 h 2165342"/>
                <a:gd name="connsiteX14" fmla="*/ 247650 w 1488713"/>
                <a:gd name="connsiteY14" fmla="*/ 1625592 h 2165342"/>
                <a:gd name="connsiteX15" fmla="*/ 234950 w 1488713"/>
                <a:gd name="connsiteY15" fmla="*/ 1695442 h 2165342"/>
                <a:gd name="connsiteX16" fmla="*/ 222250 w 1488713"/>
                <a:gd name="connsiteY16" fmla="*/ 1727192 h 2165342"/>
                <a:gd name="connsiteX17" fmla="*/ 158750 w 1488713"/>
                <a:gd name="connsiteY17" fmla="*/ 1752592 h 2165342"/>
                <a:gd name="connsiteX18" fmla="*/ 120650 w 1488713"/>
                <a:gd name="connsiteY18" fmla="*/ 1771642 h 2165342"/>
                <a:gd name="connsiteX19" fmla="*/ 101600 w 1488713"/>
                <a:gd name="connsiteY19" fmla="*/ 1822442 h 2165342"/>
                <a:gd name="connsiteX20" fmla="*/ 57150 w 1488713"/>
                <a:gd name="connsiteY20" fmla="*/ 1816092 h 2165342"/>
                <a:gd name="connsiteX21" fmla="*/ 38100 w 1488713"/>
                <a:gd name="connsiteY21" fmla="*/ 1854192 h 2165342"/>
                <a:gd name="connsiteX22" fmla="*/ 0 w 1488713"/>
                <a:gd name="connsiteY22" fmla="*/ 1917692 h 2165342"/>
                <a:gd name="connsiteX23" fmla="*/ 19050 w 1488713"/>
                <a:gd name="connsiteY23" fmla="*/ 1962142 h 2165342"/>
                <a:gd name="connsiteX24" fmla="*/ 25400 w 1488713"/>
                <a:gd name="connsiteY24" fmla="*/ 1987542 h 2165342"/>
                <a:gd name="connsiteX25" fmla="*/ 63500 w 1488713"/>
                <a:gd name="connsiteY25" fmla="*/ 2012942 h 2165342"/>
                <a:gd name="connsiteX26" fmla="*/ 95250 w 1488713"/>
                <a:gd name="connsiteY26" fmla="*/ 2012942 h 2165342"/>
                <a:gd name="connsiteX27" fmla="*/ 114300 w 1488713"/>
                <a:gd name="connsiteY27" fmla="*/ 2051042 h 2165342"/>
                <a:gd name="connsiteX28" fmla="*/ 120650 w 1488713"/>
                <a:gd name="connsiteY28" fmla="*/ 2070092 h 2165342"/>
                <a:gd name="connsiteX29" fmla="*/ 107950 w 1488713"/>
                <a:gd name="connsiteY29" fmla="*/ 2108192 h 2165342"/>
                <a:gd name="connsiteX30" fmla="*/ 107950 w 1488713"/>
                <a:gd name="connsiteY30" fmla="*/ 2120892 h 2165342"/>
                <a:gd name="connsiteX31" fmla="*/ 146050 w 1488713"/>
                <a:gd name="connsiteY31" fmla="*/ 2165342 h 2165342"/>
                <a:gd name="connsiteX32" fmla="*/ 158750 w 1488713"/>
                <a:gd name="connsiteY32" fmla="*/ 2165342 h 2165342"/>
                <a:gd name="connsiteX33" fmla="*/ 196850 w 1488713"/>
                <a:gd name="connsiteY33" fmla="*/ 2120892 h 2165342"/>
                <a:gd name="connsiteX34" fmla="*/ 228600 w 1488713"/>
                <a:gd name="connsiteY34" fmla="*/ 2095492 h 2165342"/>
                <a:gd name="connsiteX35" fmla="*/ 260350 w 1488713"/>
                <a:gd name="connsiteY35" fmla="*/ 2076442 h 2165342"/>
                <a:gd name="connsiteX36" fmla="*/ 285750 w 1488713"/>
                <a:gd name="connsiteY36" fmla="*/ 2063742 h 2165342"/>
                <a:gd name="connsiteX37" fmla="*/ 285750 w 1488713"/>
                <a:gd name="connsiteY37" fmla="*/ 2031992 h 2165342"/>
                <a:gd name="connsiteX38" fmla="*/ 349250 w 1488713"/>
                <a:gd name="connsiteY38" fmla="*/ 2019292 h 2165342"/>
                <a:gd name="connsiteX39" fmla="*/ 393700 w 1488713"/>
                <a:gd name="connsiteY39" fmla="*/ 1962142 h 2165342"/>
                <a:gd name="connsiteX40" fmla="*/ 488950 w 1488713"/>
                <a:gd name="connsiteY40" fmla="*/ 1949442 h 2165342"/>
                <a:gd name="connsiteX41" fmla="*/ 533399 w 1488713"/>
                <a:gd name="connsiteY41" fmla="*/ 1924042 h 2165342"/>
                <a:gd name="connsiteX42" fmla="*/ 565148 w 1488713"/>
                <a:gd name="connsiteY42" fmla="*/ 1860542 h 2165342"/>
                <a:gd name="connsiteX43" fmla="*/ 609597 w 1488713"/>
                <a:gd name="connsiteY43" fmla="*/ 1828792 h 2165342"/>
                <a:gd name="connsiteX44" fmla="*/ 666747 w 1488713"/>
                <a:gd name="connsiteY44" fmla="*/ 1822442 h 2165342"/>
                <a:gd name="connsiteX45" fmla="*/ 685797 w 1488713"/>
                <a:gd name="connsiteY45" fmla="*/ 1777992 h 2165342"/>
                <a:gd name="connsiteX46" fmla="*/ 761996 w 1488713"/>
                <a:gd name="connsiteY46" fmla="*/ 1803392 h 2165342"/>
                <a:gd name="connsiteX47" fmla="*/ 800095 w 1488713"/>
                <a:gd name="connsiteY47" fmla="*/ 1797042 h 2165342"/>
                <a:gd name="connsiteX48" fmla="*/ 812795 w 1488713"/>
                <a:gd name="connsiteY48" fmla="*/ 1746242 h 2165342"/>
                <a:gd name="connsiteX49" fmla="*/ 863595 w 1488713"/>
                <a:gd name="connsiteY49" fmla="*/ 1727192 h 2165342"/>
                <a:gd name="connsiteX50" fmla="*/ 888995 w 1488713"/>
                <a:gd name="connsiteY50" fmla="*/ 1765292 h 2165342"/>
                <a:gd name="connsiteX51" fmla="*/ 920744 w 1488713"/>
                <a:gd name="connsiteY51" fmla="*/ 1771642 h 2165342"/>
                <a:gd name="connsiteX52" fmla="*/ 971543 w 1488713"/>
                <a:gd name="connsiteY52" fmla="*/ 1758942 h 2165342"/>
                <a:gd name="connsiteX53" fmla="*/ 984243 w 1488713"/>
                <a:gd name="connsiteY53" fmla="*/ 1695442 h 2165342"/>
                <a:gd name="connsiteX54" fmla="*/ 1003293 w 1488713"/>
                <a:gd name="connsiteY54" fmla="*/ 1701792 h 2165342"/>
                <a:gd name="connsiteX55" fmla="*/ 1041393 w 1488713"/>
                <a:gd name="connsiteY55" fmla="*/ 1708142 h 2165342"/>
                <a:gd name="connsiteX56" fmla="*/ 1111243 w 1488713"/>
                <a:gd name="connsiteY56" fmla="*/ 1720842 h 2165342"/>
                <a:gd name="connsiteX57" fmla="*/ 1181093 w 1488713"/>
                <a:gd name="connsiteY57" fmla="*/ 1708142 h 2165342"/>
                <a:gd name="connsiteX58" fmla="*/ 1225543 w 1488713"/>
                <a:gd name="connsiteY58" fmla="*/ 1708142 h 2165342"/>
                <a:gd name="connsiteX59" fmla="*/ 1269992 w 1488713"/>
                <a:gd name="connsiteY59" fmla="*/ 1701792 h 2165342"/>
                <a:gd name="connsiteX60" fmla="*/ 1282692 w 1488713"/>
                <a:gd name="connsiteY60" fmla="*/ 1650992 h 2165342"/>
                <a:gd name="connsiteX61" fmla="*/ 1308092 w 1488713"/>
                <a:gd name="connsiteY61" fmla="*/ 1612892 h 2165342"/>
                <a:gd name="connsiteX62" fmla="*/ 1339842 w 1488713"/>
                <a:gd name="connsiteY62" fmla="*/ 1574792 h 2165342"/>
                <a:gd name="connsiteX63" fmla="*/ 1371592 w 1488713"/>
                <a:gd name="connsiteY63" fmla="*/ 1568442 h 2165342"/>
                <a:gd name="connsiteX64" fmla="*/ 1428741 w 1488713"/>
                <a:gd name="connsiteY64" fmla="*/ 1549392 h 2165342"/>
                <a:gd name="connsiteX65" fmla="*/ 1435091 w 1488713"/>
                <a:gd name="connsiteY65" fmla="*/ 1504942 h 2165342"/>
                <a:gd name="connsiteX66" fmla="*/ 1447791 w 1488713"/>
                <a:gd name="connsiteY66" fmla="*/ 1454142 h 2165342"/>
                <a:gd name="connsiteX67" fmla="*/ 1441441 w 1488713"/>
                <a:gd name="connsiteY67" fmla="*/ 1396992 h 2165342"/>
                <a:gd name="connsiteX68" fmla="*/ 1403341 w 1488713"/>
                <a:gd name="connsiteY68" fmla="*/ 1409692 h 2165342"/>
                <a:gd name="connsiteX69" fmla="*/ 1365241 w 1488713"/>
                <a:gd name="connsiteY69" fmla="*/ 1409692 h 2165342"/>
                <a:gd name="connsiteX70" fmla="*/ 1333491 w 1488713"/>
                <a:gd name="connsiteY70" fmla="*/ 1365242 h 2165342"/>
                <a:gd name="connsiteX71" fmla="*/ 1339841 w 1488713"/>
                <a:gd name="connsiteY71" fmla="*/ 1320792 h 2165342"/>
                <a:gd name="connsiteX72" fmla="*/ 1403341 w 1488713"/>
                <a:gd name="connsiteY72" fmla="*/ 1257292 h 2165342"/>
                <a:gd name="connsiteX73" fmla="*/ 1454141 w 1488713"/>
                <a:gd name="connsiteY73" fmla="*/ 1219192 h 2165342"/>
                <a:gd name="connsiteX74" fmla="*/ 1447791 w 1488713"/>
                <a:gd name="connsiteY74" fmla="*/ 1181092 h 2165342"/>
                <a:gd name="connsiteX75" fmla="*/ 1485891 w 1488713"/>
                <a:gd name="connsiteY75" fmla="*/ 1111242 h 2165342"/>
                <a:gd name="connsiteX76" fmla="*/ 1485891 w 1488713"/>
                <a:gd name="connsiteY76" fmla="*/ 1073142 h 2165342"/>
                <a:gd name="connsiteX77" fmla="*/ 1460491 w 1488713"/>
                <a:gd name="connsiteY77" fmla="*/ 990592 h 2165342"/>
                <a:gd name="connsiteX78" fmla="*/ 1454141 w 1488713"/>
                <a:gd name="connsiteY78" fmla="*/ 920742 h 2165342"/>
                <a:gd name="connsiteX79" fmla="*/ 1466841 w 1488713"/>
                <a:gd name="connsiteY79" fmla="*/ 863592 h 2165342"/>
                <a:gd name="connsiteX80" fmla="*/ 1454141 w 1488713"/>
                <a:gd name="connsiteY80" fmla="*/ 819142 h 2165342"/>
                <a:gd name="connsiteX81" fmla="*/ 1485891 w 1488713"/>
                <a:gd name="connsiteY81" fmla="*/ 768342 h 2165342"/>
                <a:gd name="connsiteX82" fmla="*/ 1466841 w 1488713"/>
                <a:gd name="connsiteY82" fmla="*/ 723892 h 2165342"/>
                <a:gd name="connsiteX83" fmla="*/ 1422391 w 1488713"/>
                <a:gd name="connsiteY83" fmla="*/ 711193 h 2165342"/>
                <a:gd name="connsiteX84" fmla="*/ 1422391 w 1488713"/>
                <a:gd name="connsiteY84" fmla="*/ 666744 h 2165342"/>
                <a:gd name="connsiteX85" fmla="*/ 1428741 w 1488713"/>
                <a:gd name="connsiteY85" fmla="*/ 641344 h 2165342"/>
                <a:gd name="connsiteX86" fmla="*/ 1416041 w 1488713"/>
                <a:gd name="connsiteY86" fmla="*/ 596895 h 2165342"/>
                <a:gd name="connsiteX87" fmla="*/ 1422391 w 1488713"/>
                <a:gd name="connsiteY87" fmla="*/ 539745 h 2165342"/>
                <a:gd name="connsiteX88" fmla="*/ 1422391 w 1488713"/>
                <a:gd name="connsiteY88" fmla="*/ 482595 h 2165342"/>
                <a:gd name="connsiteX89" fmla="*/ 1396991 w 1488713"/>
                <a:gd name="connsiteY89" fmla="*/ 425446 h 2165342"/>
                <a:gd name="connsiteX90" fmla="*/ 1403341 w 1488713"/>
                <a:gd name="connsiteY90" fmla="*/ 380996 h 2165342"/>
                <a:gd name="connsiteX91" fmla="*/ 1320791 w 1488713"/>
                <a:gd name="connsiteY91" fmla="*/ 323846 h 2165342"/>
                <a:gd name="connsiteX92" fmla="*/ 1308091 w 1488713"/>
                <a:gd name="connsiteY92" fmla="*/ 361946 h 2165342"/>
                <a:gd name="connsiteX93" fmla="*/ 1282691 w 1488713"/>
                <a:gd name="connsiteY93" fmla="*/ 311146 h 2165342"/>
                <a:gd name="connsiteX94" fmla="*/ 1276341 w 1488713"/>
                <a:gd name="connsiteY94" fmla="*/ 260346 h 2165342"/>
                <a:gd name="connsiteX95" fmla="*/ 1231891 w 1488713"/>
                <a:gd name="connsiteY95" fmla="*/ 222247 h 2165342"/>
                <a:gd name="connsiteX96" fmla="*/ 1212841 w 1488713"/>
                <a:gd name="connsiteY96" fmla="*/ 234948 h 2165342"/>
                <a:gd name="connsiteX97" fmla="*/ 1212841 w 1488713"/>
                <a:gd name="connsiteY97" fmla="*/ 203198 h 2165342"/>
                <a:gd name="connsiteX98" fmla="*/ 1250941 w 1488713"/>
                <a:gd name="connsiteY98" fmla="*/ 133348 h 2165342"/>
                <a:gd name="connsiteX99" fmla="*/ 1244591 w 1488713"/>
                <a:gd name="connsiteY99" fmla="*/ 44448 h 2165342"/>
                <a:gd name="connsiteX100" fmla="*/ 1181091 w 1488713"/>
                <a:gd name="connsiteY100" fmla="*/ 12699 h 2165342"/>
                <a:gd name="connsiteX101" fmla="*/ 1181091 w 1488713"/>
                <a:gd name="connsiteY101" fmla="*/ 0 h 2165342"/>
                <a:gd name="connsiteX0" fmla="*/ 387350 w 1488713"/>
                <a:gd name="connsiteY0" fmla="*/ 1047742 h 2178042"/>
                <a:gd name="connsiteX1" fmla="*/ 336550 w 1488713"/>
                <a:gd name="connsiteY1" fmla="*/ 1104892 h 2178042"/>
                <a:gd name="connsiteX2" fmla="*/ 330200 w 1488713"/>
                <a:gd name="connsiteY2" fmla="*/ 1142992 h 2178042"/>
                <a:gd name="connsiteX3" fmla="*/ 304800 w 1488713"/>
                <a:gd name="connsiteY3" fmla="*/ 1162042 h 2178042"/>
                <a:gd name="connsiteX4" fmla="*/ 273050 w 1488713"/>
                <a:gd name="connsiteY4" fmla="*/ 1212842 h 2178042"/>
                <a:gd name="connsiteX5" fmla="*/ 241300 w 1488713"/>
                <a:gd name="connsiteY5" fmla="*/ 1269992 h 2178042"/>
                <a:gd name="connsiteX6" fmla="*/ 241300 w 1488713"/>
                <a:gd name="connsiteY6" fmla="*/ 1301742 h 2178042"/>
                <a:gd name="connsiteX7" fmla="*/ 241300 w 1488713"/>
                <a:gd name="connsiteY7" fmla="*/ 1327142 h 2178042"/>
                <a:gd name="connsiteX8" fmla="*/ 260350 w 1488713"/>
                <a:gd name="connsiteY8" fmla="*/ 1339842 h 2178042"/>
                <a:gd name="connsiteX9" fmla="*/ 279400 w 1488713"/>
                <a:gd name="connsiteY9" fmla="*/ 1339842 h 2178042"/>
                <a:gd name="connsiteX10" fmla="*/ 285750 w 1488713"/>
                <a:gd name="connsiteY10" fmla="*/ 1403342 h 2178042"/>
                <a:gd name="connsiteX11" fmla="*/ 285750 w 1488713"/>
                <a:gd name="connsiteY11" fmla="*/ 1435092 h 2178042"/>
                <a:gd name="connsiteX12" fmla="*/ 285750 w 1488713"/>
                <a:gd name="connsiteY12" fmla="*/ 1479542 h 2178042"/>
                <a:gd name="connsiteX13" fmla="*/ 266700 w 1488713"/>
                <a:gd name="connsiteY13" fmla="*/ 1562092 h 2178042"/>
                <a:gd name="connsiteX14" fmla="*/ 247650 w 1488713"/>
                <a:gd name="connsiteY14" fmla="*/ 1638292 h 2178042"/>
                <a:gd name="connsiteX15" fmla="*/ 234950 w 1488713"/>
                <a:gd name="connsiteY15" fmla="*/ 1708142 h 2178042"/>
                <a:gd name="connsiteX16" fmla="*/ 222250 w 1488713"/>
                <a:gd name="connsiteY16" fmla="*/ 1739892 h 2178042"/>
                <a:gd name="connsiteX17" fmla="*/ 158750 w 1488713"/>
                <a:gd name="connsiteY17" fmla="*/ 1765292 h 2178042"/>
                <a:gd name="connsiteX18" fmla="*/ 120650 w 1488713"/>
                <a:gd name="connsiteY18" fmla="*/ 1784342 h 2178042"/>
                <a:gd name="connsiteX19" fmla="*/ 101600 w 1488713"/>
                <a:gd name="connsiteY19" fmla="*/ 1835142 h 2178042"/>
                <a:gd name="connsiteX20" fmla="*/ 57150 w 1488713"/>
                <a:gd name="connsiteY20" fmla="*/ 1828792 h 2178042"/>
                <a:gd name="connsiteX21" fmla="*/ 38100 w 1488713"/>
                <a:gd name="connsiteY21" fmla="*/ 1866892 h 2178042"/>
                <a:gd name="connsiteX22" fmla="*/ 0 w 1488713"/>
                <a:gd name="connsiteY22" fmla="*/ 1930392 h 2178042"/>
                <a:gd name="connsiteX23" fmla="*/ 19050 w 1488713"/>
                <a:gd name="connsiteY23" fmla="*/ 1974842 h 2178042"/>
                <a:gd name="connsiteX24" fmla="*/ 25400 w 1488713"/>
                <a:gd name="connsiteY24" fmla="*/ 2000242 h 2178042"/>
                <a:gd name="connsiteX25" fmla="*/ 63500 w 1488713"/>
                <a:gd name="connsiteY25" fmla="*/ 2025642 h 2178042"/>
                <a:gd name="connsiteX26" fmla="*/ 95250 w 1488713"/>
                <a:gd name="connsiteY26" fmla="*/ 2025642 h 2178042"/>
                <a:gd name="connsiteX27" fmla="*/ 114300 w 1488713"/>
                <a:gd name="connsiteY27" fmla="*/ 2063742 h 2178042"/>
                <a:gd name="connsiteX28" fmla="*/ 120650 w 1488713"/>
                <a:gd name="connsiteY28" fmla="*/ 2082792 h 2178042"/>
                <a:gd name="connsiteX29" fmla="*/ 107950 w 1488713"/>
                <a:gd name="connsiteY29" fmla="*/ 2120892 h 2178042"/>
                <a:gd name="connsiteX30" fmla="*/ 107950 w 1488713"/>
                <a:gd name="connsiteY30" fmla="*/ 2133592 h 2178042"/>
                <a:gd name="connsiteX31" fmla="*/ 146050 w 1488713"/>
                <a:gd name="connsiteY31" fmla="*/ 2178042 h 2178042"/>
                <a:gd name="connsiteX32" fmla="*/ 158750 w 1488713"/>
                <a:gd name="connsiteY32" fmla="*/ 2178042 h 2178042"/>
                <a:gd name="connsiteX33" fmla="*/ 196850 w 1488713"/>
                <a:gd name="connsiteY33" fmla="*/ 2133592 h 2178042"/>
                <a:gd name="connsiteX34" fmla="*/ 228600 w 1488713"/>
                <a:gd name="connsiteY34" fmla="*/ 2108192 h 2178042"/>
                <a:gd name="connsiteX35" fmla="*/ 260350 w 1488713"/>
                <a:gd name="connsiteY35" fmla="*/ 2089142 h 2178042"/>
                <a:gd name="connsiteX36" fmla="*/ 285750 w 1488713"/>
                <a:gd name="connsiteY36" fmla="*/ 2076442 h 2178042"/>
                <a:gd name="connsiteX37" fmla="*/ 285750 w 1488713"/>
                <a:gd name="connsiteY37" fmla="*/ 2044692 h 2178042"/>
                <a:gd name="connsiteX38" fmla="*/ 349250 w 1488713"/>
                <a:gd name="connsiteY38" fmla="*/ 2031992 h 2178042"/>
                <a:gd name="connsiteX39" fmla="*/ 393700 w 1488713"/>
                <a:gd name="connsiteY39" fmla="*/ 1974842 h 2178042"/>
                <a:gd name="connsiteX40" fmla="*/ 488950 w 1488713"/>
                <a:gd name="connsiteY40" fmla="*/ 1962142 h 2178042"/>
                <a:gd name="connsiteX41" fmla="*/ 533399 w 1488713"/>
                <a:gd name="connsiteY41" fmla="*/ 1936742 h 2178042"/>
                <a:gd name="connsiteX42" fmla="*/ 565148 w 1488713"/>
                <a:gd name="connsiteY42" fmla="*/ 1873242 h 2178042"/>
                <a:gd name="connsiteX43" fmla="*/ 609597 w 1488713"/>
                <a:gd name="connsiteY43" fmla="*/ 1841492 h 2178042"/>
                <a:gd name="connsiteX44" fmla="*/ 666747 w 1488713"/>
                <a:gd name="connsiteY44" fmla="*/ 1835142 h 2178042"/>
                <a:gd name="connsiteX45" fmla="*/ 685797 w 1488713"/>
                <a:gd name="connsiteY45" fmla="*/ 1790692 h 2178042"/>
                <a:gd name="connsiteX46" fmla="*/ 761996 w 1488713"/>
                <a:gd name="connsiteY46" fmla="*/ 1816092 h 2178042"/>
                <a:gd name="connsiteX47" fmla="*/ 800095 w 1488713"/>
                <a:gd name="connsiteY47" fmla="*/ 1809742 h 2178042"/>
                <a:gd name="connsiteX48" fmla="*/ 812795 w 1488713"/>
                <a:gd name="connsiteY48" fmla="*/ 1758942 h 2178042"/>
                <a:gd name="connsiteX49" fmla="*/ 863595 w 1488713"/>
                <a:gd name="connsiteY49" fmla="*/ 1739892 h 2178042"/>
                <a:gd name="connsiteX50" fmla="*/ 888995 w 1488713"/>
                <a:gd name="connsiteY50" fmla="*/ 1777992 h 2178042"/>
                <a:gd name="connsiteX51" fmla="*/ 920744 w 1488713"/>
                <a:gd name="connsiteY51" fmla="*/ 1784342 h 2178042"/>
                <a:gd name="connsiteX52" fmla="*/ 971543 w 1488713"/>
                <a:gd name="connsiteY52" fmla="*/ 1771642 h 2178042"/>
                <a:gd name="connsiteX53" fmla="*/ 984243 w 1488713"/>
                <a:gd name="connsiteY53" fmla="*/ 1708142 h 2178042"/>
                <a:gd name="connsiteX54" fmla="*/ 1003293 w 1488713"/>
                <a:gd name="connsiteY54" fmla="*/ 1714492 h 2178042"/>
                <a:gd name="connsiteX55" fmla="*/ 1041393 w 1488713"/>
                <a:gd name="connsiteY55" fmla="*/ 1720842 h 2178042"/>
                <a:gd name="connsiteX56" fmla="*/ 1111243 w 1488713"/>
                <a:gd name="connsiteY56" fmla="*/ 1733542 h 2178042"/>
                <a:gd name="connsiteX57" fmla="*/ 1181093 w 1488713"/>
                <a:gd name="connsiteY57" fmla="*/ 1720842 h 2178042"/>
                <a:gd name="connsiteX58" fmla="*/ 1225543 w 1488713"/>
                <a:gd name="connsiteY58" fmla="*/ 1720842 h 2178042"/>
                <a:gd name="connsiteX59" fmla="*/ 1269992 w 1488713"/>
                <a:gd name="connsiteY59" fmla="*/ 1714492 h 2178042"/>
                <a:gd name="connsiteX60" fmla="*/ 1282692 w 1488713"/>
                <a:gd name="connsiteY60" fmla="*/ 1663692 h 2178042"/>
                <a:gd name="connsiteX61" fmla="*/ 1308092 w 1488713"/>
                <a:gd name="connsiteY61" fmla="*/ 1625592 h 2178042"/>
                <a:gd name="connsiteX62" fmla="*/ 1339842 w 1488713"/>
                <a:gd name="connsiteY62" fmla="*/ 1587492 h 2178042"/>
                <a:gd name="connsiteX63" fmla="*/ 1371592 w 1488713"/>
                <a:gd name="connsiteY63" fmla="*/ 1581142 h 2178042"/>
                <a:gd name="connsiteX64" fmla="*/ 1428741 w 1488713"/>
                <a:gd name="connsiteY64" fmla="*/ 1562092 h 2178042"/>
                <a:gd name="connsiteX65" fmla="*/ 1435091 w 1488713"/>
                <a:gd name="connsiteY65" fmla="*/ 1517642 h 2178042"/>
                <a:gd name="connsiteX66" fmla="*/ 1447791 w 1488713"/>
                <a:gd name="connsiteY66" fmla="*/ 1466842 h 2178042"/>
                <a:gd name="connsiteX67" fmla="*/ 1441441 w 1488713"/>
                <a:gd name="connsiteY67" fmla="*/ 1409692 h 2178042"/>
                <a:gd name="connsiteX68" fmla="*/ 1403341 w 1488713"/>
                <a:gd name="connsiteY68" fmla="*/ 1422392 h 2178042"/>
                <a:gd name="connsiteX69" fmla="*/ 1365241 w 1488713"/>
                <a:gd name="connsiteY69" fmla="*/ 1422392 h 2178042"/>
                <a:gd name="connsiteX70" fmla="*/ 1333491 w 1488713"/>
                <a:gd name="connsiteY70" fmla="*/ 1377942 h 2178042"/>
                <a:gd name="connsiteX71" fmla="*/ 1339841 w 1488713"/>
                <a:gd name="connsiteY71" fmla="*/ 1333492 h 2178042"/>
                <a:gd name="connsiteX72" fmla="*/ 1403341 w 1488713"/>
                <a:gd name="connsiteY72" fmla="*/ 1269992 h 2178042"/>
                <a:gd name="connsiteX73" fmla="*/ 1454141 w 1488713"/>
                <a:gd name="connsiteY73" fmla="*/ 1231892 h 2178042"/>
                <a:gd name="connsiteX74" fmla="*/ 1447791 w 1488713"/>
                <a:gd name="connsiteY74" fmla="*/ 1193792 h 2178042"/>
                <a:gd name="connsiteX75" fmla="*/ 1485891 w 1488713"/>
                <a:gd name="connsiteY75" fmla="*/ 1123942 h 2178042"/>
                <a:gd name="connsiteX76" fmla="*/ 1485891 w 1488713"/>
                <a:gd name="connsiteY76" fmla="*/ 1085842 h 2178042"/>
                <a:gd name="connsiteX77" fmla="*/ 1460491 w 1488713"/>
                <a:gd name="connsiteY77" fmla="*/ 1003292 h 2178042"/>
                <a:gd name="connsiteX78" fmla="*/ 1454141 w 1488713"/>
                <a:gd name="connsiteY78" fmla="*/ 933442 h 2178042"/>
                <a:gd name="connsiteX79" fmla="*/ 1466841 w 1488713"/>
                <a:gd name="connsiteY79" fmla="*/ 876292 h 2178042"/>
                <a:gd name="connsiteX80" fmla="*/ 1454141 w 1488713"/>
                <a:gd name="connsiteY80" fmla="*/ 831842 h 2178042"/>
                <a:gd name="connsiteX81" fmla="*/ 1485891 w 1488713"/>
                <a:gd name="connsiteY81" fmla="*/ 781042 h 2178042"/>
                <a:gd name="connsiteX82" fmla="*/ 1466841 w 1488713"/>
                <a:gd name="connsiteY82" fmla="*/ 736592 h 2178042"/>
                <a:gd name="connsiteX83" fmla="*/ 1422391 w 1488713"/>
                <a:gd name="connsiteY83" fmla="*/ 723893 h 2178042"/>
                <a:gd name="connsiteX84" fmla="*/ 1422391 w 1488713"/>
                <a:gd name="connsiteY84" fmla="*/ 679444 h 2178042"/>
                <a:gd name="connsiteX85" fmla="*/ 1428741 w 1488713"/>
                <a:gd name="connsiteY85" fmla="*/ 654044 h 2178042"/>
                <a:gd name="connsiteX86" fmla="*/ 1416041 w 1488713"/>
                <a:gd name="connsiteY86" fmla="*/ 609595 h 2178042"/>
                <a:gd name="connsiteX87" fmla="*/ 1422391 w 1488713"/>
                <a:gd name="connsiteY87" fmla="*/ 552445 h 2178042"/>
                <a:gd name="connsiteX88" fmla="*/ 1422391 w 1488713"/>
                <a:gd name="connsiteY88" fmla="*/ 495295 h 2178042"/>
                <a:gd name="connsiteX89" fmla="*/ 1396991 w 1488713"/>
                <a:gd name="connsiteY89" fmla="*/ 438146 h 2178042"/>
                <a:gd name="connsiteX90" fmla="*/ 1403341 w 1488713"/>
                <a:gd name="connsiteY90" fmla="*/ 393696 h 2178042"/>
                <a:gd name="connsiteX91" fmla="*/ 1320791 w 1488713"/>
                <a:gd name="connsiteY91" fmla="*/ 336546 h 2178042"/>
                <a:gd name="connsiteX92" fmla="*/ 1308091 w 1488713"/>
                <a:gd name="connsiteY92" fmla="*/ 374646 h 2178042"/>
                <a:gd name="connsiteX93" fmla="*/ 1282691 w 1488713"/>
                <a:gd name="connsiteY93" fmla="*/ 323846 h 2178042"/>
                <a:gd name="connsiteX94" fmla="*/ 1276341 w 1488713"/>
                <a:gd name="connsiteY94" fmla="*/ 273046 h 2178042"/>
                <a:gd name="connsiteX95" fmla="*/ 1231891 w 1488713"/>
                <a:gd name="connsiteY95" fmla="*/ 234947 h 2178042"/>
                <a:gd name="connsiteX96" fmla="*/ 1212841 w 1488713"/>
                <a:gd name="connsiteY96" fmla="*/ 247648 h 2178042"/>
                <a:gd name="connsiteX97" fmla="*/ 1212841 w 1488713"/>
                <a:gd name="connsiteY97" fmla="*/ 215898 h 2178042"/>
                <a:gd name="connsiteX98" fmla="*/ 1250941 w 1488713"/>
                <a:gd name="connsiteY98" fmla="*/ 146048 h 2178042"/>
                <a:gd name="connsiteX99" fmla="*/ 1244591 w 1488713"/>
                <a:gd name="connsiteY99" fmla="*/ 57148 h 2178042"/>
                <a:gd name="connsiteX100" fmla="*/ 1181091 w 1488713"/>
                <a:gd name="connsiteY100" fmla="*/ 25399 h 2178042"/>
                <a:gd name="connsiteX101" fmla="*/ 1111241 w 1488713"/>
                <a:gd name="connsiteY101" fmla="*/ 0 h 2178042"/>
                <a:gd name="connsiteX0" fmla="*/ 387350 w 1488713"/>
                <a:gd name="connsiteY0" fmla="*/ 1049623 h 2179923"/>
                <a:gd name="connsiteX1" fmla="*/ 336550 w 1488713"/>
                <a:gd name="connsiteY1" fmla="*/ 1106773 h 2179923"/>
                <a:gd name="connsiteX2" fmla="*/ 330200 w 1488713"/>
                <a:gd name="connsiteY2" fmla="*/ 1144873 h 2179923"/>
                <a:gd name="connsiteX3" fmla="*/ 304800 w 1488713"/>
                <a:gd name="connsiteY3" fmla="*/ 1163923 h 2179923"/>
                <a:gd name="connsiteX4" fmla="*/ 273050 w 1488713"/>
                <a:gd name="connsiteY4" fmla="*/ 1214723 h 2179923"/>
                <a:gd name="connsiteX5" fmla="*/ 241300 w 1488713"/>
                <a:gd name="connsiteY5" fmla="*/ 1271873 h 2179923"/>
                <a:gd name="connsiteX6" fmla="*/ 241300 w 1488713"/>
                <a:gd name="connsiteY6" fmla="*/ 1303623 h 2179923"/>
                <a:gd name="connsiteX7" fmla="*/ 241300 w 1488713"/>
                <a:gd name="connsiteY7" fmla="*/ 1329023 h 2179923"/>
                <a:gd name="connsiteX8" fmla="*/ 260350 w 1488713"/>
                <a:gd name="connsiteY8" fmla="*/ 1341723 h 2179923"/>
                <a:gd name="connsiteX9" fmla="*/ 279400 w 1488713"/>
                <a:gd name="connsiteY9" fmla="*/ 1341723 h 2179923"/>
                <a:gd name="connsiteX10" fmla="*/ 285750 w 1488713"/>
                <a:gd name="connsiteY10" fmla="*/ 1405223 h 2179923"/>
                <a:gd name="connsiteX11" fmla="*/ 285750 w 1488713"/>
                <a:gd name="connsiteY11" fmla="*/ 1436973 h 2179923"/>
                <a:gd name="connsiteX12" fmla="*/ 285750 w 1488713"/>
                <a:gd name="connsiteY12" fmla="*/ 1481423 h 2179923"/>
                <a:gd name="connsiteX13" fmla="*/ 266700 w 1488713"/>
                <a:gd name="connsiteY13" fmla="*/ 1563973 h 2179923"/>
                <a:gd name="connsiteX14" fmla="*/ 247650 w 1488713"/>
                <a:gd name="connsiteY14" fmla="*/ 1640173 h 2179923"/>
                <a:gd name="connsiteX15" fmla="*/ 234950 w 1488713"/>
                <a:gd name="connsiteY15" fmla="*/ 1710023 h 2179923"/>
                <a:gd name="connsiteX16" fmla="*/ 222250 w 1488713"/>
                <a:gd name="connsiteY16" fmla="*/ 1741773 h 2179923"/>
                <a:gd name="connsiteX17" fmla="*/ 158750 w 1488713"/>
                <a:gd name="connsiteY17" fmla="*/ 1767173 h 2179923"/>
                <a:gd name="connsiteX18" fmla="*/ 120650 w 1488713"/>
                <a:gd name="connsiteY18" fmla="*/ 1786223 h 2179923"/>
                <a:gd name="connsiteX19" fmla="*/ 101600 w 1488713"/>
                <a:gd name="connsiteY19" fmla="*/ 1837023 h 2179923"/>
                <a:gd name="connsiteX20" fmla="*/ 57150 w 1488713"/>
                <a:gd name="connsiteY20" fmla="*/ 1830673 h 2179923"/>
                <a:gd name="connsiteX21" fmla="*/ 38100 w 1488713"/>
                <a:gd name="connsiteY21" fmla="*/ 1868773 h 2179923"/>
                <a:gd name="connsiteX22" fmla="*/ 0 w 1488713"/>
                <a:gd name="connsiteY22" fmla="*/ 1932273 h 2179923"/>
                <a:gd name="connsiteX23" fmla="*/ 19050 w 1488713"/>
                <a:gd name="connsiteY23" fmla="*/ 1976723 h 2179923"/>
                <a:gd name="connsiteX24" fmla="*/ 25400 w 1488713"/>
                <a:gd name="connsiteY24" fmla="*/ 2002123 h 2179923"/>
                <a:gd name="connsiteX25" fmla="*/ 63500 w 1488713"/>
                <a:gd name="connsiteY25" fmla="*/ 2027523 h 2179923"/>
                <a:gd name="connsiteX26" fmla="*/ 95250 w 1488713"/>
                <a:gd name="connsiteY26" fmla="*/ 2027523 h 2179923"/>
                <a:gd name="connsiteX27" fmla="*/ 114300 w 1488713"/>
                <a:gd name="connsiteY27" fmla="*/ 2065623 h 2179923"/>
                <a:gd name="connsiteX28" fmla="*/ 120650 w 1488713"/>
                <a:gd name="connsiteY28" fmla="*/ 2084673 h 2179923"/>
                <a:gd name="connsiteX29" fmla="*/ 107950 w 1488713"/>
                <a:gd name="connsiteY29" fmla="*/ 2122773 h 2179923"/>
                <a:gd name="connsiteX30" fmla="*/ 107950 w 1488713"/>
                <a:gd name="connsiteY30" fmla="*/ 2135473 h 2179923"/>
                <a:gd name="connsiteX31" fmla="*/ 146050 w 1488713"/>
                <a:gd name="connsiteY31" fmla="*/ 2179923 h 2179923"/>
                <a:gd name="connsiteX32" fmla="*/ 158750 w 1488713"/>
                <a:gd name="connsiteY32" fmla="*/ 2179923 h 2179923"/>
                <a:gd name="connsiteX33" fmla="*/ 196850 w 1488713"/>
                <a:gd name="connsiteY33" fmla="*/ 2135473 h 2179923"/>
                <a:gd name="connsiteX34" fmla="*/ 228600 w 1488713"/>
                <a:gd name="connsiteY34" fmla="*/ 2110073 h 2179923"/>
                <a:gd name="connsiteX35" fmla="*/ 260350 w 1488713"/>
                <a:gd name="connsiteY35" fmla="*/ 2091023 h 2179923"/>
                <a:gd name="connsiteX36" fmla="*/ 285750 w 1488713"/>
                <a:gd name="connsiteY36" fmla="*/ 2078323 h 2179923"/>
                <a:gd name="connsiteX37" fmla="*/ 285750 w 1488713"/>
                <a:gd name="connsiteY37" fmla="*/ 2046573 h 2179923"/>
                <a:gd name="connsiteX38" fmla="*/ 349250 w 1488713"/>
                <a:gd name="connsiteY38" fmla="*/ 2033873 h 2179923"/>
                <a:gd name="connsiteX39" fmla="*/ 393700 w 1488713"/>
                <a:gd name="connsiteY39" fmla="*/ 1976723 h 2179923"/>
                <a:gd name="connsiteX40" fmla="*/ 488950 w 1488713"/>
                <a:gd name="connsiteY40" fmla="*/ 1964023 h 2179923"/>
                <a:gd name="connsiteX41" fmla="*/ 533399 w 1488713"/>
                <a:gd name="connsiteY41" fmla="*/ 1938623 h 2179923"/>
                <a:gd name="connsiteX42" fmla="*/ 565148 w 1488713"/>
                <a:gd name="connsiteY42" fmla="*/ 1875123 h 2179923"/>
                <a:gd name="connsiteX43" fmla="*/ 609597 w 1488713"/>
                <a:gd name="connsiteY43" fmla="*/ 1843373 h 2179923"/>
                <a:gd name="connsiteX44" fmla="*/ 666747 w 1488713"/>
                <a:gd name="connsiteY44" fmla="*/ 1837023 h 2179923"/>
                <a:gd name="connsiteX45" fmla="*/ 685797 w 1488713"/>
                <a:gd name="connsiteY45" fmla="*/ 1792573 h 2179923"/>
                <a:gd name="connsiteX46" fmla="*/ 761996 w 1488713"/>
                <a:gd name="connsiteY46" fmla="*/ 1817973 h 2179923"/>
                <a:gd name="connsiteX47" fmla="*/ 800095 w 1488713"/>
                <a:gd name="connsiteY47" fmla="*/ 1811623 h 2179923"/>
                <a:gd name="connsiteX48" fmla="*/ 812795 w 1488713"/>
                <a:gd name="connsiteY48" fmla="*/ 1760823 h 2179923"/>
                <a:gd name="connsiteX49" fmla="*/ 863595 w 1488713"/>
                <a:gd name="connsiteY49" fmla="*/ 1741773 h 2179923"/>
                <a:gd name="connsiteX50" fmla="*/ 888995 w 1488713"/>
                <a:gd name="connsiteY50" fmla="*/ 1779873 h 2179923"/>
                <a:gd name="connsiteX51" fmla="*/ 920744 w 1488713"/>
                <a:gd name="connsiteY51" fmla="*/ 1786223 h 2179923"/>
                <a:gd name="connsiteX52" fmla="*/ 971543 w 1488713"/>
                <a:gd name="connsiteY52" fmla="*/ 1773523 h 2179923"/>
                <a:gd name="connsiteX53" fmla="*/ 984243 w 1488713"/>
                <a:gd name="connsiteY53" fmla="*/ 1710023 h 2179923"/>
                <a:gd name="connsiteX54" fmla="*/ 1003293 w 1488713"/>
                <a:gd name="connsiteY54" fmla="*/ 1716373 h 2179923"/>
                <a:gd name="connsiteX55" fmla="*/ 1041393 w 1488713"/>
                <a:gd name="connsiteY55" fmla="*/ 1722723 h 2179923"/>
                <a:gd name="connsiteX56" fmla="*/ 1111243 w 1488713"/>
                <a:gd name="connsiteY56" fmla="*/ 1735423 h 2179923"/>
                <a:gd name="connsiteX57" fmla="*/ 1181093 w 1488713"/>
                <a:gd name="connsiteY57" fmla="*/ 1722723 h 2179923"/>
                <a:gd name="connsiteX58" fmla="*/ 1225543 w 1488713"/>
                <a:gd name="connsiteY58" fmla="*/ 1722723 h 2179923"/>
                <a:gd name="connsiteX59" fmla="*/ 1269992 w 1488713"/>
                <a:gd name="connsiteY59" fmla="*/ 1716373 h 2179923"/>
                <a:gd name="connsiteX60" fmla="*/ 1282692 w 1488713"/>
                <a:gd name="connsiteY60" fmla="*/ 1665573 h 2179923"/>
                <a:gd name="connsiteX61" fmla="*/ 1308092 w 1488713"/>
                <a:gd name="connsiteY61" fmla="*/ 1627473 h 2179923"/>
                <a:gd name="connsiteX62" fmla="*/ 1339842 w 1488713"/>
                <a:gd name="connsiteY62" fmla="*/ 1589373 h 2179923"/>
                <a:gd name="connsiteX63" fmla="*/ 1371592 w 1488713"/>
                <a:gd name="connsiteY63" fmla="*/ 1583023 h 2179923"/>
                <a:gd name="connsiteX64" fmla="*/ 1428741 w 1488713"/>
                <a:gd name="connsiteY64" fmla="*/ 1563973 h 2179923"/>
                <a:gd name="connsiteX65" fmla="*/ 1435091 w 1488713"/>
                <a:gd name="connsiteY65" fmla="*/ 1519523 h 2179923"/>
                <a:gd name="connsiteX66" fmla="*/ 1447791 w 1488713"/>
                <a:gd name="connsiteY66" fmla="*/ 1468723 h 2179923"/>
                <a:gd name="connsiteX67" fmla="*/ 1441441 w 1488713"/>
                <a:gd name="connsiteY67" fmla="*/ 1411573 h 2179923"/>
                <a:gd name="connsiteX68" fmla="*/ 1403341 w 1488713"/>
                <a:gd name="connsiteY68" fmla="*/ 1424273 h 2179923"/>
                <a:gd name="connsiteX69" fmla="*/ 1365241 w 1488713"/>
                <a:gd name="connsiteY69" fmla="*/ 1424273 h 2179923"/>
                <a:gd name="connsiteX70" fmla="*/ 1333491 w 1488713"/>
                <a:gd name="connsiteY70" fmla="*/ 1379823 h 2179923"/>
                <a:gd name="connsiteX71" fmla="*/ 1339841 w 1488713"/>
                <a:gd name="connsiteY71" fmla="*/ 1335373 h 2179923"/>
                <a:gd name="connsiteX72" fmla="*/ 1403341 w 1488713"/>
                <a:gd name="connsiteY72" fmla="*/ 1271873 h 2179923"/>
                <a:gd name="connsiteX73" fmla="*/ 1454141 w 1488713"/>
                <a:gd name="connsiteY73" fmla="*/ 1233773 h 2179923"/>
                <a:gd name="connsiteX74" fmla="*/ 1447791 w 1488713"/>
                <a:gd name="connsiteY74" fmla="*/ 1195673 h 2179923"/>
                <a:gd name="connsiteX75" fmla="*/ 1485891 w 1488713"/>
                <a:gd name="connsiteY75" fmla="*/ 1125823 h 2179923"/>
                <a:gd name="connsiteX76" fmla="*/ 1485891 w 1488713"/>
                <a:gd name="connsiteY76" fmla="*/ 1087723 h 2179923"/>
                <a:gd name="connsiteX77" fmla="*/ 1460491 w 1488713"/>
                <a:gd name="connsiteY77" fmla="*/ 1005173 h 2179923"/>
                <a:gd name="connsiteX78" fmla="*/ 1454141 w 1488713"/>
                <a:gd name="connsiteY78" fmla="*/ 935323 h 2179923"/>
                <a:gd name="connsiteX79" fmla="*/ 1466841 w 1488713"/>
                <a:gd name="connsiteY79" fmla="*/ 878173 h 2179923"/>
                <a:gd name="connsiteX80" fmla="*/ 1454141 w 1488713"/>
                <a:gd name="connsiteY80" fmla="*/ 833723 h 2179923"/>
                <a:gd name="connsiteX81" fmla="*/ 1485891 w 1488713"/>
                <a:gd name="connsiteY81" fmla="*/ 782923 h 2179923"/>
                <a:gd name="connsiteX82" fmla="*/ 1466841 w 1488713"/>
                <a:gd name="connsiteY82" fmla="*/ 738473 h 2179923"/>
                <a:gd name="connsiteX83" fmla="*/ 1422391 w 1488713"/>
                <a:gd name="connsiteY83" fmla="*/ 725774 h 2179923"/>
                <a:gd name="connsiteX84" fmla="*/ 1422391 w 1488713"/>
                <a:gd name="connsiteY84" fmla="*/ 681325 h 2179923"/>
                <a:gd name="connsiteX85" fmla="*/ 1428741 w 1488713"/>
                <a:gd name="connsiteY85" fmla="*/ 655925 h 2179923"/>
                <a:gd name="connsiteX86" fmla="*/ 1416041 w 1488713"/>
                <a:gd name="connsiteY86" fmla="*/ 611476 h 2179923"/>
                <a:gd name="connsiteX87" fmla="*/ 1422391 w 1488713"/>
                <a:gd name="connsiteY87" fmla="*/ 554326 h 2179923"/>
                <a:gd name="connsiteX88" fmla="*/ 1422391 w 1488713"/>
                <a:gd name="connsiteY88" fmla="*/ 497176 h 2179923"/>
                <a:gd name="connsiteX89" fmla="*/ 1396991 w 1488713"/>
                <a:gd name="connsiteY89" fmla="*/ 440027 h 2179923"/>
                <a:gd name="connsiteX90" fmla="*/ 1403341 w 1488713"/>
                <a:gd name="connsiteY90" fmla="*/ 395577 h 2179923"/>
                <a:gd name="connsiteX91" fmla="*/ 1320791 w 1488713"/>
                <a:gd name="connsiteY91" fmla="*/ 338427 h 2179923"/>
                <a:gd name="connsiteX92" fmla="*/ 1308091 w 1488713"/>
                <a:gd name="connsiteY92" fmla="*/ 376527 h 2179923"/>
                <a:gd name="connsiteX93" fmla="*/ 1282691 w 1488713"/>
                <a:gd name="connsiteY93" fmla="*/ 325727 h 2179923"/>
                <a:gd name="connsiteX94" fmla="*/ 1276341 w 1488713"/>
                <a:gd name="connsiteY94" fmla="*/ 274927 h 2179923"/>
                <a:gd name="connsiteX95" fmla="*/ 1231891 w 1488713"/>
                <a:gd name="connsiteY95" fmla="*/ 236828 h 2179923"/>
                <a:gd name="connsiteX96" fmla="*/ 1212841 w 1488713"/>
                <a:gd name="connsiteY96" fmla="*/ 249529 h 2179923"/>
                <a:gd name="connsiteX97" fmla="*/ 1212841 w 1488713"/>
                <a:gd name="connsiteY97" fmla="*/ 217779 h 2179923"/>
                <a:gd name="connsiteX98" fmla="*/ 1250941 w 1488713"/>
                <a:gd name="connsiteY98" fmla="*/ 147929 h 2179923"/>
                <a:gd name="connsiteX99" fmla="*/ 1244591 w 1488713"/>
                <a:gd name="connsiteY99" fmla="*/ 59029 h 2179923"/>
                <a:gd name="connsiteX100" fmla="*/ 1181091 w 1488713"/>
                <a:gd name="connsiteY100" fmla="*/ 27280 h 2179923"/>
                <a:gd name="connsiteX101" fmla="*/ 1111241 w 1488713"/>
                <a:gd name="connsiteY101" fmla="*/ 1881 h 2179923"/>
                <a:gd name="connsiteX102" fmla="*/ 1123941 w 1488713"/>
                <a:gd name="connsiteY102" fmla="*/ 1881 h 2179923"/>
                <a:gd name="connsiteX0" fmla="*/ 387350 w 1488713"/>
                <a:gd name="connsiteY0" fmla="*/ 1085842 h 2216142"/>
                <a:gd name="connsiteX1" fmla="*/ 336550 w 1488713"/>
                <a:gd name="connsiteY1" fmla="*/ 1142992 h 2216142"/>
                <a:gd name="connsiteX2" fmla="*/ 330200 w 1488713"/>
                <a:gd name="connsiteY2" fmla="*/ 1181092 h 2216142"/>
                <a:gd name="connsiteX3" fmla="*/ 304800 w 1488713"/>
                <a:gd name="connsiteY3" fmla="*/ 1200142 h 2216142"/>
                <a:gd name="connsiteX4" fmla="*/ 273050 w 1488713"/>
                <a:gd name="connsiteY4" fmla="*/ 1250942 h 2216142"/>
                <a:gd name="connsiteX5" fmla="*/ 241300 w 1488713"/>
                <a:gd name="connsiteY5" fmla="*/ 1308092 h 2216142"/>
                <a:gd name="connsiteX6" fmla="*/ 241300 w 1488713"/>
                <a:gd name="connsiteY6" fmla="*/ 1339842 h 2216142"/>
                <a:gd name="connsiteX7" fmla="*/ 241300 w 1488713"/>
                <a:gd name="connsiteY7" fmla="*/ 1365242 h 2216142"/>
                <a:gd name="connsiteX8" fmla="*/ 260350 w 1488713"/>
                <a:gd name="connsiteY8" fmla="*/ 1377942 h 2216142"/>
                <a:gd name="connsiteX9" fmla="*/ 279400 w 1488713"/>
                <a:gd name="connsiteY9" fmla="*/ 1377942 h 2216142"/>
                <a:gd name="connsiteX10" fmla="*/ 285750 w 1488713"/>
                <a:gd name="connsiteY10" fmla="*/ 1441442 h 2216142"/>
                <a:gd name="connsiteX11" fmla="*/ 285750 w 1488713"/>
                <a:gd name="connsiteY11" fmla="*/ 1473192 h 2216142"/>
                <a:gd name="connsiteX12" fmla="*/ 285750 w 1488713"/>
                <a:gd name="connsiteY12" fmla="*/ 1517642 h 2216142"/>
                <a:gd name="connsiteX13" fmla="*/ 266700 w 1488713"/>
                <a:gd name="connsiteY13" fmla="*/ 1600192 h 2216142"/>
                <a:gd name="connsiteX14" fmla="*/ 247650 w 1488713"/>
                <a:gd name="connsiteY14" fmla="*/ 1676392 h 2216142"/>
                <a:gd name="connsiteX15" fmla="*/ 234950 w 1488713"/>
                <a:gd name="connsiteY15" fmla="*/ 1746242 h 2216142"/>
                <a:gd name="connsiteX16" fmla="*/ 222250 w 1488713"/>
                <a:gd name="connsiteY16" fmla="*/ 1777992 h 2216142"/>
                <a:gd name="connsiteX17" fmla="*/ 158750 w 1488713"/>
                <a:gd name="connsiteY17" fmla="*/ 1803392 h 2216142"/>
                <a:gd name="connsiteX18" fmla="*/ 120650 w 1488713"/>
                <a:gd name="connsiteY18" fmla="*/ 1822442 h 2216142"/>
                <a:gd name="connsiteX19" fmla="*/ 101600 w 1488713"/>
                <a:gd name="connsiteY19" fmla="*/ 1873242 h 2216142"/>
                <a:gd name="connsiteX20" fmla="*/ 57150 w 1488713"/>
                <a:gd name="connsiteY20" fmla="*/ 1866892 h 2216142"/>
                <a:gd name="connsiteX21" fmla="*/ 38100 w 1488713"/>
                <a:gd name="connsiteY21" fmla="*/ 1904992 h 2216142"/>
                <a:gd name="connsiteX22" fmla="*/ 0 w 1488713"/>
                <a:gd name="connsiteY22" fmla="*/ 1968492 h 2216142"/>
                <a:gd name="connsiteX23" fmla="*/ 19050 w 1488713"/>
                <a:gd name="connsiteY23" fmla="*/ 2012942 h 2216142"/>
                <a:gd name="connsiteX24" fmla="*/ 25400 w 1488713"/>
                <a:gd name="connsiteY24" fmla="*/ 2038342 h 2216142"/>
                <a:gd name="connsiteX25" fmla="*/ 63500 w 1488713"/>
                <a:gd name="connsiteY25" fmla="*/ 2063742 h 2216142"/>
                <a:gd name="connsiteX26" fmla="*/ 95250 w 1488713"/>
                <a:gd name="connsiteY26" fmla="*/ 2063742 h 2216142"/>
                <a:gd name="connsiteX27" fmla="*/ 114300 w 1488713"/>
                <a:gd name="connsiteY27" fmla="*/ 2101842 h 2216142"/>
                <a:gd name="connsiteX28" fmla="*/ 120650 w 1488713"/>
                <a:gd name="connsiteY28" fmla="*/ 2120892 h 2216142"/>
                <a:gd name="connsiteX29" fmla="*/ 107950 w 1488713"/>
                <a:gd name="connsiteY29" fmla="*/ 2158992 h 2216142"/>
                <a:gd name="connsiteX30" fmla="*/ 107950 w 1488713"/>
                <a:gd name="connsiteY30" fmla="*/ 2171692 h 2216142"/>
                <a:gd name="connsiteX31" fmla="*/ 146050 w 1488713"/>
                <a:gd name="connsiteY31" fmla="*/ 2216142 h 2216142"/>
                <a:gd name="connsiteX32" fmla="*/ 158750 w 1488713"/>
                <a:gd name="connsiteY32" fmla="*/ 2216142 h 2216142"/>
                <a:gd name="connsiteX33" fmla="*/ 196850 w 1488713"/>
                <a:gd name="connsiteY33" fmla="*/ 2171692 h 2216142"/>
                <a:gd name="connsiteX34" fmla="*/ 228600 w 1488713"/>
                <a:gd name="connsiteY34" fmla="*/ 2146292 h 2216142"/>
                <a:gd name="connsiteX35" fmla="*/ 260350 w 1488713"/>
                <a:gd name="connsiteY35" fmla="*/ 2127242 h 2216142"/>
                <a:gd name="connsiteX36" fmla="*/ 285750 w 1488713"/>
                <a:gd name="connsiteY36" fmla="*/ 2114542 h 2216142"/>
                <a:gd name="connsiteX37" fmla="*/ 285750 w 1488713"/>
                <a:gd name="connsiteY37" fmla="*/ 2082792 h 2216142"/>
                <a:gd name="connsiteX38" fmla="*/ 349250 w 1488713"/>
                <a:gd name="connsiteY38" fmla="*/ 2070092 h 2216142"/>
                <a:gd name="connsiteX39" fmla="*/ 393700 w 1488713"/>
                <a:gd name="connsiteY39" fmla="*/ 2012942 h 2216142"/>
                <a:gd name="connsiteX40" fmla="*/ 488950 w 1488713"/>
                <a:gd name="connsiteY40" fmla="*/ 2000242 h 2216142"/>
                <a:gd name="connsiteX41" fmla="*/ 533399 w 1488713"/>
                <a:gd name="connsiteY41" fmla="*/ 1974842 h 2216142"/>
                <a:gd name="connsiteX42" fmla="*/ 565148 w 1488713"/>
                <a:gd name="connsiteY42" fmla="*/ 1911342 h 2216142"/>
                <a:gd name="connsiteX43" fmla="*/ 609597 w 1488713"/>
                <a:gd name="connsiteY43" fmla="*/ 1879592 h 2216142"/>
                <a:gd name="connsiteX44" fmla="*/ 666747 w 1488713"/>
                <a:gd name="connsiteY44" fmla="*/ 1873242 h 2216142"/>
                <a:gd name="connsiteX45" fmla="*/ 685797 w 1488713"/>
                <a:gd name="connsiteY45" fmla="*/ 1828792 h 2216142"/>
                <a:gd name="connsiteX46" fmla="*/ 761996 w 1488713"/>
                <a:gd name="connsiteY46" fmla="*/ 1854192 h 2216142"/>
                <a:gd name="connsiteX47" fmla="*/ 800095 w 1488713"/>
                <a:gd name="connsiteY47" fmla="*/ 1847842 h 2216142"/>
                <a:gd name="connsiteX48" fmla="*/ 812795 w 1488713"/>
                <a:gd name="connsiteY48" fmla="*/ 1797042 h 2216142"/>
                <a:gd name="connsiteX49" fmla="*/ 863595 w 1488713"/>
                <a:gd name="connsiteY49" fmla="*/ 1777992 h 2216142"/>
                <a:gd name="connsiteX50" fmla="*/ 888995 w 1488713"/>
                <a:gd name="connsiteY50" fmla="*/ 1816092 h 2216142"/>
                <a:gd name="connsiteX51" fmla="*/ 920744 w 1488713"/>
                <a:gd name="connsiteY51" fmla="*/ 1822442 h 2216142"/>
                <a:gd name="connsiteX52" fmla="*/ 971543 w 1488713"/>
                <a:gd name="connsiteY52" fmla="*/ 1809742 h 2216142"/>
                <a:gd name="connsiteX53" fmla="*/ 984243 w 1488713"/>
                <a:gd name="connsiteY53" fmla="*/ 1746242 h 2216142"/>
                <a:gd name="connsiteX54" fmla="*/ 1003293 w 1488713"/>
                <a:gd name="connsiteY54" fmla="*/ 1752592 h 2216142"/>
                <a:gd name="connsiteX55" fmla="*/ 1041393 w 1488713"/>
                <a:gd name="connsiteY55" fmla="*/ 1758942 h 2216142"/>
                <a:gd name="connsiteX56" fmla="*/ 1111243 w 1488713"/>
                <a:gd name="connsiteY56" fmla="*/ 1771642 h 2216142"/>
                <a:gd name="connsiteX57" fmla="*/ 1181093 w 1488713"/>
                <a:gd name="connsiteY57" fmla="*/ 1758942 h 2216142"/>
                <a:gd name="connsiteX58" fmla="*/ 1225543 w 1488713"/>
                <a:gd name="connsiteY58" fmla="*/ 1758942 h 2216142"/>
                <a:gd name="connsiteX59" fmla="*/ 1269992 w 1488713"/>
                <a:gd name="connsiteY59" fmla="*/ 1752592 h 2216142"/>
                <a:gd name="connsiteX60" fmla="*/ 1282692 w 1488713"/>
                <a:gd name="connsiteY60" fmla="*/ 1701792 h 2216142"/>
                <a:gd name="connsiteX61" fmla="*/ 1308092 w 1488713"/>
                <a:gd name="connsiteY61" fmla="*/ 1663692 h 2216142"/>
                <a:gd name="connsiteX62" fmla="*/ 1339842 w 1488713"/>
                <a:gd name="connsiteY62" fmla="*/ 1625592 h 2216142"/>
                <a:gd name="connsiteX63" fmla="*/ 1371592 w 1488713"/>
                <a:gd name="connsiteY63" fmla="*/ 1619242 h 2216142"/>
                <a:gd name="connsiteX64" fmla="*/ 1428741 w 1488713"/>
                <a:gd name="connsiteY64" fmla="*/ 1600192 h 2216142"/>
                <a:gd name="connsiteX65" fmla="*/ 1435091 w 1488713"/>
                <a:gd name="connsiteY65" fmla="*/ 1555742 h 2216142"/>
                <a:gd name="connsiteX66" fmla="*/ 1447791 w 1488713"/>
                <a:gd name="connsiteY66" fmla="*/ 1504942 h 2216142"/>
                <a:gd name="connsiteX67" fmla="*/ 1441441 w 1488713"/>
                <a:gd name="connsiteY67" fmla="*/ 1447792 h 2216142"/>
                <a:gd name="connsiteX68" fmla="*/ 1403341 w 1488713"/>
                <a:gd name="connsiteY68" fmla="*/ 1460492 h 2216142"/>
                <a:gd name="connsiteX69" fmla="*/ 1365241 w 1488713"/>
                <a:gd name="connsiteY69" fmla="*/ 1460492 h 2216142"/>
                <a:gd name="connsiteX70" fmla="*/ 1333491 w 1488713"/>
                <a:gd name="connsiteY70" fmla="*/ 1416042 h 2216142"/>
                <a:gd name="connsiteX71" fmla="*/ 1339841 w 1488713"/>
                <a:gd name="connsiteY71" fmla="*/ 1371592 h 2216142"/>
                <a:gd name="connsiteX72" fmla="*/ 1403341 w 1488713"/>
                <a:gd name="connsiteY72" fmla="*/ 1308092 h 2216142"/>
                <a:gd name="connsiteX73" fmla="*/ 1454141 w 1488713"/>
                <a:gd name="connsiteY73" fmla="*/ 1269992 h 2216142"/>
                <a:gd name="connsiteX74" fmla="*/ 1447791 w 1488713"/>
                <a:gd name="connsiteY74" fmla="*/ 1231892 h 2216142"/>
                <a:gd name="connsiteX75" fmla="*/ 1485891 w 1488713"/>
                <a:gd name="connsiteY75" fmla="*/ 1162042 h 2216142"/>
                <a:gd name="connsiteX76" fmla="*/ 1485891 w 1488713"/>
                <a:gd name="connsiteY76" fmla="*/ 1123942 h 2216142"/>
                <a:gd name="connsiteX77" fmla="*/ 1460491 w 1488713"/>
                <a:gd name="connsiteY77" fmla="*/ 1041392 h 2216142"/>
                <a:gd name="connsiteX78" fmla="*/ 1454141 w 1488713"/>
                <a:gd name="connsiteY78" fmla="*/ 971542 h 2216142"/>
                <a:gd name="connsiteX79" fmla="*/ 1466841 w 1488713"/>
                <a:gd name="connsiteY79" fmla="*/ 914392 h 2216142"/>
                <a:gd name="connsiteX80" fmla="*/ 1454141 w 1488713"/>
                <a:gd name="connsiteY80" fmla="*/ 869942 h 2216142"/>
                <a:gd name="connsiteX81" fmla="*/ 1485891 w 1488713"/>
                <a:gd name="connsiteY81" fmla="*/ 819142 h 2216142"/>
                <a:gd name="connsiteX82" fmla="*/ 1466841 w 1488713"/>
                <a:gd name="connsiteY82" fmla="*/ 774692 h 2216142"/>
                <a:gd name="connsiteX83" fmla="*/ 1422391 w 1488713"/>
                <a:gd name="connsiteY83" fmla="*/ 761993 h 2216142"/>
                <a:gd name="connsiteX84" fmla="*/ 1422391 w 1488713"/>
                <a:gd name="connsiteY84" fmla="*/ 717544 h 2216142"/>
                <a:gd name="connsiteX85" fmla="*/ 1428741 w 1488713"/>
                <a:gd name="connsiteY85" fmla="*/ 692144 h 2216142"/>
                <a:gd name="connsiteX86" fmla="*/ 1416041 w 1488713"/>
                <a:gd name="connsiteY86" fmla="*/ 647695 h 2216142"/>
                <a:gd name="connsiteX87" fmla="*/ 1422391 w 1488713"/>
                <a:gd name="connsiteY87" fmla="*/ 590545 h 2216142"/>
                <a:gd name="connsiteX88" fmla="*/ 1422391 w 1488713"/>
                <a:gd name="connsiteY88" fmla="*/ 533395 h 2216142"/>
                <a:gd name="connsiteX89" fmla="*/ 1396991 w 1488713"/>
                <a:gd name="connsiteY89" fmla="*/ 476246 h 2216142"/>
                <a:gd name="connsiteX90" fmla="*/ 1403341 w 1488713"/>
                <a:gd name="connsiteY90" fmla="*/ 431796 h 2216142"/>
                <a:gd name="connsiteX91" fmla="*/ 1320791 w 1488713"/>
                <a:gd name="connsiteY91" fmla="*/ 374646 h 2216142"/>
                <a:gd name="connsiteX92" fmla="*/ 1308091 w 1488713"/>
                <a:gd name="connsiteY92" fmla="*/ 412746 h 2216142"/>
                <a:gd name="connsiteX93" fmla="*/ 1282691 w 1488713"/>
                <a:gd name="connsiteY93" fmla="*/ 361946 h 2216142"/>
                <a:gd name="connsiteX94" fmla="*/ 1276341 w 1488713"/>
                <a:gd name="connsiteY94" fmla="*/ 311146 h 2216142"/>
                <a:gd name="connsiteX95" fmla="*/ 1231891 w 1488713"/>
                <a:gd name="connsiteY95" fmla="*/ 273047 h 2216142"/>
                <a:gd name="connsiteX96" fmla="*/ 1212841 w 1488713"/>
                <a:gd name="connsiteY96" fmla="*/ 285748 h 2216142"/>
                <a:gd name="connsiteX97" fmla="*/ 1212841 w 1488713"/>
                <a:gd name="connsiteY97" fmla="*/ 253998 h 2216142"/>
                <a:gd name="connsiteX98" fmla="*/ 1250941 w 1488713"/>
                <a:gd name="connsiteY98" fmla="*/ 184148 h 2216142"/>
                <a:gd name="connsiteX99" fmla="*/ 1244591 w 1488713"/>
                <a:gd name="connsiteY99" fmla="*/ 95248 h 2216142"/>
                <a:gd name="connsiteX100" fmla="*/ 1181091 w 1488713"/>
                <a:gd name="connsiteY100" fmla="*/ 63499 h 2216142"/>
                <a:gd name="connsiteX101" fmla="*/ 1111241 w 1488713"/>
                <a:gd name="connsiteY101" fmla="*/ 38100 h 2216142"/>
                <a:gd name="connsiteX102" fmla="*/ 1022341 w 1488713"/>
                <a:gd name="connsiteY102" fmla="*/ 0 h 2216142"/>
                <a:gd name="connsiteX0" fmla="*/ 387350 w 1488713"/>
                <a:gd name="connsiteY0" fmla="*/ 1092191 h 2222491"/>
                <a:gd name="connsiteX1" fmla="*/ 336550 w 1488713"/>
                <a:gd name="connsiteY1" fmla="*/ 1149341 h 2222491"/>
                <a:gd name="connsiteX2" fmla="*/ 330200 w 1488713"/>
                <a:gd name="connsiteY2" fmla="*/ 1187441 h 2222491"/>
                <a:gd name="connsiteX3" fmla="*/ 304800 w 1488713"/>
                <a:gd name="connsiteY3" fmla="*/ 1206491 h 2222491"/>
                <a:gd name="connsiteX4" fmla="*/ 273050 w 1488713"/>
                <a:gd name="connsiteY4" fmla="*/ 1257291 h 2222491"/>
                <a:gd name="connsiteX5" fmla="*/ 241300 w 1488713"/>
                <a:gd name="connsiteY5" fmla="*/ 1314441 h 2222491"/>
                <a:gd name="connsiteX6" fmla="*/ 241300 w 1488713"/>
                <a:gd name="connsiteY6" fmla="*/ 1346191 h 2222491"/>
                <a:gd name="connsiteX7" fmla="*/ 241300 w 1488713"/>
                <a:gd name="connsiteY7" fmla="*/ 1371591 h 2222491"/>
                <a:gd name="connsiteX8" fmla="*/ 260350 w 1488713"/>
                <a:gd name="connsiteY8" fmla="*/ 1384291 h 2222491"/>
                <a:gd name="connsiteX9" fmla="*/ 279400 w 1488713"/>
                <a:gd name="connsiteY9" fmla="*/ 1384291 h 2222491"/>
                <a:gd name="connsiteX10" fmla="*/ 285750 w 1488713"/>
                <a:gd name="connsiteY10" fmla="*/ 1447791 h 2222491"/>
                <a:gd name="connsiteX11" fmla="*/ 285750 w 1488713"/>
                <a:gd name="connsiteY11" fmla="*/ 1479541 h 2222491"/>
                <a:gd name="connsiteX12" fmla="*/ 285750 w 1488713"/>
                <a:gd name="connsiteY12" fmla="*/ 1523991 h 2222491"/>
                <a:gd name="connsiteX13" fmla="*/ 266700 w 1488713"/>
                <a:gd name="connsiteY13" fmla="*/ 1606541 h 2222491"/>
                <a:gd name="connsiteX14" fmla="*/ 247650 w 1488713"/>
                <a:gd name="connsiteY14" fmla="*/ 1682741 h 2222491"/>
                <a:gd name="connsiteX15" fmla="*/ 234950 w 1488713"/>
                <a:gd name="connsiteY15" fmla="*/ 1752591 h 2222491"/>
                <a:gd name="connsiteX16" fmla="*/ 222250 w 1488713"/>
                <a:gd name="connsiteY16" fmla="*/ 1784341 h 2222491"/>
                <a:gd name="connsiteX17" fmla="*/ 158750 w 1488713"/>
                <a:gd name="connsiteY17" fmla="*/ 1809741 h 2222491"/>
                <a:gd name="connsiteX18" fmla="*/ 120650 w 1488713"/>
                <a:gd name="connsiteY18" fmla="*/ 1828791 h 2222491"/>
                <a:gd name="connsiteX19" fmla="*/ 101600 w 1488713"/>
                <a:gd name="connsiteY19" fmla="*/ 1879591 h 2222491"/>
                <a:gd name="connsiteX20" fmla="*/ 57150 w 1488713"/>
                <a:gd name="connsiteY20" fmla="*/ 1873241 h 2222491"/>
                <a:gd name="connsiteX21" fmla="*/ 38100 w 1488713"/>
                <a:gd name="connsiteY21" fmla="*/ 1911341 h 2222491"/>
                <a:gd name="connsiteX22" fmla="*/ 0 w 1488713"/>
                <a:gd name="connsiteY22" fmla="*/ 1974841 h 2222491"/>
                <a:gd name="connsiteX23" fmla="*/ 19050 w 1488713"/>
                <a:gd name="connsiteY23" fmla="*/ 2019291 h 2222491"/>
                <a:gd name="connsiteX24" fmla="*/ 25400 w 1488713"/>
                <a:gd name="connsiteY24" fmla="*/ 2044691 h 2222491"/>
                <a:gd name="connsiteX25" fmla="*/ 63500 w 1488713"/>
                <a:gd name="connsiteY25" fmla="*/ 2070091 h 2222491"/>
                <a:gd name="connsiteX26" fmla="*/ 95250 w 1488713"/>
                <a:gd name="connsiteY26" fmla="*/ 2070091 h 2222491"/>
                <a:gd name="connsiteX27" fmla="*/ 114300 w 1488713"/>
                <a:gd name="connsiteY27" fmla="*/ 2108191 h 2222491"/>
                <a:gd name="connsiteX28" fmla="*/ 120650 w 1488713"/>
                <a:gd name="connsiteY28" fmla="*/ 2127241 h 2222491"/>
                <a:gd name="connsiteX29" fmla="*/ 107950 w 1488713"/>
                <a:gd name="connsiteY29" fmla="*/ 2165341 h 2222491"/>
                <a:gd name="connsiteX30" fmla="*/ 107950 w 1488713"/>
                <a:gd name="connsiteY30" fmla="*/ 2178041 h 2222491"/>
                <a:gd name="connsiteX31" fmla="*/ 146050 w 1488713"/>
                <a:gd name="connsiteY31" fmla="*/ 2222491 h 2222491"/>
                <a:gd name="connsiteX32" fmla="*/ 158750 w 1488713"/>
                <a:gd name="connsiteY32" fmla="*/ 2222491 h 2222491"/>
                <a:gd name="connsiteX33" fmla="*/ 196850 w 1488713"/>
                <a:gd name="connsiteY33" fmla="*/ 2178041 h 2222491"/>
                <a:gd name="connsiteX34" fmla="*/ 228600 w 1488713"/>
                <a:gd name="connsiteY34" fmla="*/ 2152641 h 2222491"/>
                <a:gd name="connsiteX35" fmla="*/ 260350 w 1488713"/>
                <a:gd name="connsiteY35" fmla="*/ 2133591 h 2222491"/>
                <a:gd name="connsiteX36" fmla="*/ 285750 w 1488713"/>
                <a:gd name="connsiteY36" fmla="*/ 2120891 h 2222491"/>
                <a:gd name="connsiteX37" fmla="*/ 285750 w 1488713"/>
                <a:gd name="connsiteY37" fmla="*/ 2089141 h 2222491"/>
                <a:gd name="connsiteX38" fmla="*/ 349250 w 1488713"/>
                <a:gd name="connsiteY38" fmla="*/ 2076441 h 2222491"/>
                <a:gd name="connsiteX39" fmla="*/ 393700 w 1488713"/>
                <a:gd name="connsiteY39" fmla="*/ 2019291 h 2222491"/>
                <a:gd name="connsiteX40" fmla="*/ 488950 w 1488713"/>
                <a:gd name="connsiteY40" fmla="*/ 2006591 h 2222491"/>
                <a:gd name="connsiteX41" fmla="*/ 533399 w 1488713"/>
                <a:gd name="connsiteY41" fmla="*/ 1981191 h 2222491"/>
                <a:gd name="connsiteX42" fmla="*/ 565148 w 1488713"/>
                <a:gd name="connsiteY42" fmla="*/ 1917691 h 2222491"/>
                <a:gd name="connsiteX43" fmla="*/ 609597 w 1488713"/>
                <a:gd name="connsiteY43" fmla="*/ 1885941 h 2222491"/>
                <a:gd name="connsiteX44" fmla="*/ 666747 w 1488713"/>
                <a:gd name="connsiteY44" fmla="*/ 1879591 h 2222491"/>
                <a:gd name="connsiteX45" fmla="*/ 685797 w 1488713"/>
                <a:gd name="connsiteY45" fmla="*/ 1835141 h 2222491"/>
                <a:gd name="connsiteX46" fmla="*/ 761996 w 1488713"/>
                <a:gd name="connsiteY46" fmla="*/ 1860541 h 2222491"/>
                <a:gd name="connsiteX47" fmla="*/ 800095 w 1488713"/>
                <a:gd name="connsiteY47" fmla="*/ 1854191 h 2222491"/>
                <a:gd name="connsiteX48" fmla="*/ 812795 w 1488713"/>
                <a:gd name="connsiteY48" fmla="*/ 1803391 h 2222491"/>
                <a:gd name="connsiteX49" fmla="*/ 863595 w 1488713"/>
                <a:gd name="connsiteY49" fmla="*/ 1784341 h 2222491"/>
                <a:gd name="connsiteX50" fmla="*/ 888995 w 1488713"/>
                <a:gd name="connsiteY50" fmla="*/ 1822441 h 2222491"/>
                <a:gd name="connsiteX51" fmla="*/ 920744 w 1488713"/>
                <a:gd name="connsiteY51" fmla="*/ 1828791 h 2222491"/>
                <a:gd name="connsiteX52" fmla="*/ 971543 w 1488713"/>
                <a:gd name="connsiteY52" fmla="*/ 1816091 h 2222491"/>
                <a:gd name="connsiteX53" fmla="*/ 984243 w 1488713"/>
                <a:gd name="connsiteY53" fmla="*/ 1752591 h 2222491"/>
                <a:gd name="connsiteX54" fmla="*/ 1003293 w 1488713"/>
                <a:gd name="connsiteY54" fmla="*/ 1758941 h 2222491"/>
                <a:gd name="connsiteX55" fmla="*/ 1041393 w 1488713"/>
                <a:gd name="connsiteY55" fmla="*/ 1765291 h 2222491"/>
                <a:gd name="connsiteX56" fmla="*/ 1111243 w 1488713"/>
                <a:gd name="connsiteY56" fmla="*/ 1777991 h 2222491"/>
                <a:gd name="connsiteX57" fmla="*/ 1181093 w 1488713"/>
                <a:gd name="connsiteY57" fmla="*/ 1765291 h 2222491"/>
                <a:gd name="connsiteX58" fmla="*/ 1225543 w 1488713"/>
                <a:gd name="connsiteY58" fmla="*/ 1765291 h 2222491"/>
                <a:gd name="connsiteX59" fmla="*/ 1269992 w 1488713"/>
                <a:gd name="connsiteY59" fmla="*/ 1758941 h 2222491"/>
                <a:gd name="connsiteX60" fmla="*/ 1282692 w 1488713"/>
                <a:gd name="connsiteY60" fmla="*/ 1708141 h 2222491"/>
                <a:gd name="connsiteX61" fmla="*/ 1308092 w 1488713"/>
                <a:gd name="connsiteY61" fmla="*/ 1670041 h 2222491"/>
                <a:gd name="connsiteX62" fmla="*/ 1339842 w 1488713"/>
                <a:gd name="connsiteY62" fmla="*/ 1631941 h 2222491"/>
                <a:gd name="connsiteX63" fmla="*/ 1371592 w 1488713"/>
                <a:gd name="connsiteY63" fmla="*/ 1625591 h 2222491"/>
                <a:gd name="connsiteX64" fmla="*/ 1428741 w 1488713"/>
                <a:gd name="connsiteY64" fmla="*/ 1606541 h 2222491"/>
                <a:gd name="connsiteX65" fmla="*/ 1435091 w 1488713"/>
                <a:gd name="connsiteY65" fmla="*/ 1562091 h 2222491"/>
                <a:gd name="connsiteX66" fmla="*/ 1447791 w 1488713"/>
                <a:gd name="connsiteY66" fmla="*/ 1511291 h 2222491"/>
                <a:gd name="connsiteX67" fmla="*/ 1441441 w 1488713"/>
                <a:gd name="connsiteY67" fmla="*/ 1454141 h 2222491"/>
                <a:gd name="connsiteX68" fmla="*/ 1403341 w 1488713"/>
                <a:gd name="connsiteY68" fmla="*/ 1466841 h 2222491"/>
                <a:gd name="connsiteX69" fmla="*/ 1365241 w 1488713"/>
                <a:gd name="connsiteY69" fmla="*/ 1466841 h 2222491"/>
                <a:gd name="connsiteX70" fmla="*/ 1333491 w 1488713"/>
                <a:gd name="connsiteY70" fmla="*/ 1422391 h 2222491"/>
                <a:gd name="connsiteX71" fmla="*/ 1339841 w 1488713"/>
                <a:gd name="connsiteY71" fmla="*/ 1377941 h 2222491"/>
                <a:gd name="connsiteX72" fmla="*/ 1403341 w 1488713"/>
                <a:gd name="connsiteY72" fmla="*/ 1314441 h 2222491"/>
                <a:gd name="connsiteX73" fmla="*/ 1454141 w 1488713"/>
                <a:gd name="connsiteY73" fmla="*/ 1276341 h 2222491"/>
                <a:gd name="connsiteX74" fmla="*/ 1447791 w 1488713"/>
                <a:gd name="connsiteY74" fmla="*/ 1238241 h 2222491"/>
                <a:gd name="connsiteX75" fmla="*/ 1485891 w 1488713"/>
                <a:gd name="connsiteY75" fmla="*/ 1168391 h 2222491"/>
                <a:gd name="connsiteX76" fmla="*/ 1485891 w 1488713"/>
                <a:gd name="connsiteY76" fmla="*/ 1130291 h 2222491"/>
                <a:gd name="connsiteX77" fmla="*/ 1460491 w 1488713"/>
                <a:gd name="connsiteY77" fmla="*/ 1047741 h 2222491"/>
                <a:gd name="connsiteX78" fmla="*/ 1454141 w 1488713"/>
                <a:gd name="connsiteY78" fmla="*/ 977891 h 2222491"/>
                <a:gd name="connsiteX79" fmla="*/ 1466841 w 1488713"/>
                <a:gd name="connsiteY79" fmla="*/ 920741 h 2222491"/>
                <a:gd name="connsiteX80" fmla="*/ 1454141 w 1488713"/>
                <a:gd name="connsiteY80" fmla="*/ 876291 h 2222491"/>
                <a:gd name="connsiteX81" fmla="*/ 1485891 w 1488713"/>
                <a:gd name="connsiteY81" fmla="*/ 825491 h 2222491"/>
                <a:gd name="connsiteX82" fmla="*/ 1466841 w 1488713"/>
                <a:gd name="connsiteY82" fmla="*/ 781041 h 2222491"/>
                <a:gd name="connsiteX83" fmla="*/ 1422391 w 1488713"/>
                <a:gd name="connsiteY83" fmla="*/ 768342 h 2222491"/>
                <a:gd name="connsiteX84" fmla="*/ 1422391 w 1488713"/>
                <a:gd name="connsiteY84" fmla="*/ 723893 h 2222491"/>
                <a:gd name="connsiteX85" fmla="*/ 1428741 w 1488713"/>
                <a:gd name="connsiteY85" fmla="*/ 698493 h 2222491"/>
                <a:gd name="connsiteX86" fmla="*/ 1416041 w 1488713"/>
                <a:gd name="connsiteY86" fmla="*/ 654044 h 2222491"/>
                <a:gd name="connsiteX87" fmla="*/ 1422391 w 1488713"/>
                <a:gd name="connsiteY87" fmla="*/ 596894 h 2222491"/>
                <a:gd name="connsiteX88" fmla="*/ 1422391 w 1488713"/>
                <a:gd name="connsiteY88" fmla="*/ 539744 h 2222491"/>
                <a:gd name="connsiteX89" fmla="*/ 1396991 w 1488713"/>
                <a:gd name="connsiteY89" fmla="*/ 482595 h 2222491"/>
                <a:gd name="connsiteX90" fmla="*/ 1403341 w 1488713"/>
                <a:gd name="connsiteY90" fmla="*/ 438145 h 2222491"/>
                <a:gd name="connsiteX91" fmla="*/ 1320791 w 1488713"/>
                <a:gd name="connsiteY91" fmla="*/ 380995 h 2222491"/>
                <a:gd name="connsiteX92" fmla="*/ 1308091 w 1488713"/>
                <a:gd name="connsiteY92" fmla="*/ 419095 h 2222491"/>
                <a:gd name="connsiteX93" fmla="*/ 1282691 w 1488713"/>
                <a:gd name="connsiteY93" fmla="*/ 368295 h 2222491"/>
                <a:gd name="connsiteX94" fmla="*/ 1276341 w 1488713"/>
                <a:gd name="connsiteY94" fmla="*/ 317495 h 2222491"/>
                <a:gd name="connsiteX95" fmla="*/ 1231891 w 1488713"/>
                <a:gd name="connsiteY95" fmla="*/ 279396 h 2222491"/>
                <a:gd name="connsiteX96" fmla="*/ 1212841 w 1488713"/>
                <a:gd name="connsiteY96" fmla="*/ 292097 h 2222491"/>
                <a:gd name="connsiteX97" fmla="*/ 1212841 w 1488713"/>
                <a:gd name="connsiteY97" fmla="*/ 260347 h 2222491"/>
                <a:gd name="connsiteX98" fmla="*/ 1250941 w 1488713"/>
                <a:gd name="connsiteY98" fmla="*/ 190497 h 2222491"/>
                <a:gd name="connsiteX99" fmla="*/ 1244591 w 1488713"/>
                <a:gd name="connsiteY99" fmla="*/ 101597 h 2222491"/>
                <a:gd name="connsiteX100" fmla="*/ 1181091 w 1488713"/>
                <a:gd name="connsiteY100" fmla="*/ 69848 h 2222491"/>
                <a:gd name="connsiteX101" fmla="*/ 1111241 w 1488713"/>
                <a:gd name="connsiteY101" fmla="*/ 44449 h 2222491"/>
                <a:gd name="connsiteX102" fmla="*/ 1022341 w 1488713"/>
                <a:gd name="connsiteY102" fmla="*/ 6349 h 2222491"/>
                <a:gd name="connsiteX103" fmla="*/ 1009641 w 1488713"/>
                <a:gd name="connsiteY103" fmla="*/ 0 h 2222491"/>
                <a:gd name="connsiteX0" fmla="*/ 387350 w 1488713"/>
                <a:gd name="connsiteY0" fmla="*/ 1130291 h 2260591"/>
                <a:gd name="connsiteX1" fmla="*/ 336550 w 1488713"/>
                <a:gd name="connsiteY1" fmla="*/ 1187441 h 2260591"/>
                <a:gd name="connsiteX2" fmla="*/ 330200 w 1488713"/>
                <a:gd name="connsiteY2" fmla="*/ 1225541 h 2260591"/>
                <a:gd name="connsiteX3" fmla="*/ 304800 w 1488713"/>
                <a:gd name="connsiteY3" fmla="*/ 1244591 h 2260591"/>
                <a:gd name="connsiteX4" fmla="*/ 273050 w 1488713"/>
                <a:gd name="connsiteY4" fmla="*/ 1295391 h 2260591"/>
                <a:gd name="connsiteX5" fmla="*/ 241300 w 1488713"/>
                <a:gd name="connsiteY5" fmla="*/ 1352541 h 2260591"/>
                <a:gd name="connsiteX6" fmla="*/ 241300 w 1488713"/>
                <a:gd name="connsiteY6" fmla="*/ 1384291 h 2260591"/>
                <a:gd name="connsiteX7" fmla="*/ 241300 w 1488713"/>
                <a:gd name="connsiteY7" fmla="*/ 1409691 h 2260591"/>
                <a:gd name="connsiteX8" fmla="*/ 260350 w 1488713"/>
                <a:gd name="connsiteY8" fmla="*/ 1422391 h 2260591"/>
                <a:gd name="connsiteX9" fmla="*/ 279400 w 1488713"/>
                <a:gd name="connsiteY9" fmla="*/ 1422391 h 2260591"/>
                <a:gd name="connsiteX10" fmla="*/ 285750 w 1488713"/>
                <a:gd name="connsiteY10" fmla="*/ 1485891 h 2260591"/>
                <a:gd name="connsiteX11" fmla="*/ 285750 w 1488713"/>
                <a:gd name="connsiteY11" fmla="*/ 1517641 h 2260591"/>
                <a:gd name="connsiteX12" fmla="*/ 285750 w 1488713"/>
                <a:gd name="connsiteY12" fmla="*/ 1562091 h 2260591"/>
                <a:gd name="connsiteX13" fmla="*/ 266700 w 1488713"/>
                <a:gd name="connsiteY13" fmla="*/ 1644641 h 2260591"/>
                <a:gd name="connsiteX14" fmla="*/ 247650 w 1488713"/>
                <a:gd name="connsiteY14" fmla="*/ 1720841 h 2260591"/>
                <a:gd name="connsiteX15" fmla="*/ 234950 w 1488713"/>
                <a:gd name="connsiteY15" fmla="*/ 1790691 h 2260591"/>
                <a:gd name="connsiteX16" fmla="*/ 222250 w 1488713"/>
                <a:gd name="connsiteY16" fmla="*/ 1822441 h 2260591"/>
                <a:gd name="connsiteX17" fmla="*/ 158750 w 1488713"/>
                <a:gd name="connsiteY17" fmla="*/ 1847841 h 2260591"/>
                <a:gd name="connsiteX18" fmla="*/ 120650 w 1488713"/>
                <a:gd name="connsiteY18" fmla="*/ 1866891 h 2260591"/>
                <a:gd name="connsiteX19" fmla="*/ 101600 w 1488713"/>
                <a:gd name="connsiteY19" fmla="*/ 1917691 h 2260591"/>
                <a:gd name="connsiteX20" fmla="*/ 57150 w 1488713"/>
                <a:gd name="connsiteY20" fmla="*/ 1911341 h 2260591"/>
                <a:gd name="connsiteX21" fmla="*/ 38100 w 1488713"/>
                <a:gd name="connsiteY21" fmla="*/ 1949441 h 2260591"/>
                <a:gd name="connsiteX22" fmla="*/ 0 w 1488713"/>
                <a:gd name="connsiteY22" fmla="*/ 2012941 h 2260591"/>
                <a:gd name="connsiteX23" fmla="*/ 19050 w 1488713"/>
                <a:gd name="connsiteY23" fmla="*/ 2057391 h 2260591"/>
                <a:gd name="connsiteX24" fmla="*/ 25400 w 1488713"/>
                <a:gd name="connsiteY24" fmla="*/ 2082791 h 2260591"/>
                <a:gd name="connsiteX25" fmla="*/ 63500 w 1488713"/>
                <a:gd name="connsiteY25" fmla="*/ 2108191 h 2260591"/>
                <a:gd name="connsiteX26" fmla="*/ 95250 w 1488713"/>
                <a:gd name="connsiteY26" fmla="*/ 2108191 h 2260591"/>
                <a:gd name="connsiteX27" fmla="*/ 114300 w 1488713"/>
                <a:gd name="connsiteY27" fmla="*/ 2146291 h 2260591"/>
                <a:gd name="connsiteX28" fmla="*/ 120650 w 1488713"/>
                <a:gd name="connsiteY28" fmla="*/ 2165341 h 2260591"/>
                <a:gd name="connsiteX29" fmla="*/ 107950 w 1488713"/>
                <a:gd name="connsiteY29" fmla="*/ 2203441 h 2260591"/>
                <a:gd name="connsiteX30" fmla="*/ 107950 w 1488713"/>
                <a:gd name="connsiteY30" fmla="*/ 2216141 h 2260591"/>
                <a:gd name="connsiteX31" fmla="*/ 146050 w 1488713"/>
                <a:gd name="connsiteY31" fmla="*/ 2260591 h 2260591"/>
                <a:gd name="connsiteX32" fmla="*/ 158750 w 1488713"/>
                <a:gd name="connsiteY32" fmla="*/ 2260591 h 2260591"/>
                <a:gd name="connsiteX33" fmla="*/ 196850 w 1488713"/>
                <a:gd name="connsiteY33" fmla="*/ 2216141 h 2260591"/>
                <a:gd name="connsiteX34" fmla="*/ 228600 w 1488713"/>
                <a:gd name="connsiteY34" fmla="*/ 2190741 h 2260591"/>
                <a:gd name="connsiteX35" fmla="*/ 260350 w 1488713"/>
                <a:gd name="connsiteY35" fmla="*/ 2171691 h 2260591"/>
                <a:gd name="connsiteX36" fmla="*/ 285750 w 1488713"/>
                <a:gd name="connsiteY36" fmla="*/ 2158991 h 2260591"/>
                <a:gd name="connsiteX37" fmla="*/ 285750 w 1488713"/>
                <a:gd name="connsiteY37" fmla="*/ 2127241 h 2260591"/>
                <a:gd name="connsiteX38" fmla="*/ 349250 w 1488713"/>
                <a:gd name="connsiteY38" fmla="*/ 2114541 h 2260591"/>
                <a:gd name="connsiteX39" fmla="*/ 393700 w 1488713"/>
                <a:gd name="connsiteY39" fmla="*/ 2057391 h 2260591"/>
                <a:gd name="connsiteX40" fmla="*/ 488950 w 1488713"/>
                <a:gd name="connsiteY40" fmla="*/ 2044691 h 2260591"/>
                <a:gd name="connsiteX41" fmla="*/ 533399 w 1488713"/>
                <a:gd name="connsiteY41" fmla="*/ 2019291 h 2260591"/>
                <a:gd name="connsiteX42" fmla="*/ 565148 w 1488713"/>
                <a:gd name="connsiteY42" fmla="*/ 1955791 h 2260591"/>
                <a:gd name="connsiteX43" fmla="*/ 609597 w 1488713"/>
                <a:gd name="connsiteY43" fmla="*/ 1924041 h 2260591"/>
                <a:gd name="connsiteX44" fmla="*/ 666747 w 1488713"/>
                <a:gd name="connsiteY44" fmla="*/ 1917691 h 2260591"/>
                <a:gd name="connsiteX45" fmla="*/ 685797 w 1488713"/>
                <a:gd name="connsiteY45" fmla="*/ 1873241 h 2260591"/>
                <a:gd name="connsiteX46" fmla="*/ 761996 w 1488713"/>
                <a:gd name="connsiteY46" fmla="*/ 1898641 h 2260591"/>
                <a:gd name="connsiteX47" fmla="*/ 800095 w 1488713"/>
                <a:gd name="connsiteY47" fmla="*/ 1892291 h 2260591"/>
                <a:gd name="connsiteX48" fmla="*/ 812795 w 1488713"/>
                <a:gd name="connsiteY48" fmla="*/ 1841491 h 2260591"/>
                <a:gd name="connsiteX49" fmla="*/ 863595 w 1488713"/>
                <a:gd name="connsiteY49" fmla="*/ 1822441 h 2260591"/>
                <a:gd name="connsiteX50" fmla="*/ 888995 w 1488713"/>
                <a:gd name="connsiteY50" fmla="*/ 1860541 h 2260591"/>
                <a:gd name="connsiteX51" fmla="*/ 920744 w 1488713"/>
                <a:gd name="connsiteY51" fmla="*/ 1866891 h 2260591"/>
                <a:gd name="connsiteX52" fmla="*/ 971543 w 1488713"/>
                <a:gd name="connsiteY52" fmla="*/ 1854191 h 2260591"/>
                <a:gd name="connsiteX53" fmla="*/ 984243 w 1488713"/>
                <a:gd name="connsiteY53" fmla="*/ 1790691 h 2260591"/>
                <a:gd name="connsiteX54" fmla="*/ 1003293 w 1488713"/>
                <a:gd name="connsiteY54" fmla="*/ 1797041 h 2260591"/>
                <a:gd name="connsiteX55" fmla="*/ 1041393 w 1488713"/>
                <a:gd name="connsiteY55" fmla="*/ 1803391 h 2260591"/>
                <a:gd name="connsiteX56" fmla="*/ 1111243 w 1488713"/>
                <a:gd name="connsiteY56" fmla="*/ 1816091 h 2260591"/>
                <a:gd name="connsiteX57" fmla="*/ 1181093 w 1488713"/>
                <a:gd name="connsiteY57" fmla="*/ 1803391 h 2260591"/>
                <a:gd name="connsiteX58" fmla="*/ 1225543 w 1488713"/>
                <a:gd name="connsiteY58" fmla="*/ 1803391 h 2260591"/>
                <a:gd name="connsiteX59" fmla="*/ 1269992 w 1488713"/>
                <a:gd name="connsiteY59" fmla="*/ 1797041 h 2260591"/>
                <a:gd name="connsiteX60" fmla="*/ 1282692 w 1488713"/>
                <a:gd name="connsiteY60" fmla="*/ 1746241 h 2260591"/>
                <a:gd name="connsiteX61" fmla="*/ 1308092 w 1488713"/>
                <a:gd name="connsiteY61" fmla="*/ 1708141 h 2260591"/>
                <a:gd name="connsiteX62" fmla="*/ 1339842 w 1488713"/>
                <a:gd name="connsiteY62" fmla="*/ 1670041 h 2260591"/>
                <a:gd name="connsiteX63" fmla="*/ 1371592 w 1488713"/>
                <a:gd name="connsiteY63" fmla="*/ 1663691 h 2260591"/>
                <a:gd name="connsiteX64" fmla="*/ 1428741 w 1488713"/>
                <a:gd name="connsiteY64" fmla="*/ 1644641 h 2260591"/>
                <a:gd name="connsiteX65" fmla="*/ 1435091 w 1488713"/>
                <a:gd name="connsiteY65" fmla="*/ 1600191 h 2260591"/>
                <a:gd name="connsiteX66" fmla="*/ 1447791 w 1488713"/>
                <a:gd name="connsiteY66" fmla="*/ 1549391 h 2260591"/>
                <a:gd name="connsiteX67" fmla="*/ 1441441 w 1488713"/>
                <a:gd name="connsiteY67" fmla="*/ 1492241 h 2260591"/>
                <a:gd name="connsiteX68" fmla="*/ 1403341 w 1488713"/>
                <a:gd name="connsiteY68" fmla="*/ 1504941 h 2260591"/>
                <a:gd name="connsiteX69" fmla="*/ 1365241 w 1488713"/>
                <a:gd name="connsiteY69" fmla="*/ 1504941 h 2260591"/>
                <a:gd name="connsiteX70" fmla="*/ 1333491 w 1488713"/>
                <a:gd name="connsiteY70" fmla="*/ 1460491 h 2260591"/>
                <a:gd name="connsiteX71" fmla="*/ 1339841 w 1488713"/>
                <a:gd name="connsiteY71" fmla="*/ 1416041 h 2260591"/>
                <a:gd name="connsiteX72" fmla="*/ 1403341 w 1488713"/>
                <a:gd name="connsiteY72" fmla="*/ 1352541 h 2260591"/>
                <a:gd name="connsiteX73" fmla="*/ 1454141 w 1488713"/>
                <a:gd name="connsiteY73" fmla="*/ 1314441 h 2260591"/>
                <a:gd name="connsiteX74" fmla="*/ 1447791 w 1488713"/>
                <a:gd name="connsiteY74" fmla="*/ 1276341 h 2260591"/>
                <a:gd name="connsiteX75" fmla="*/ 1485891 w 1488713"/>
                <a:gd name="connsiteY75" fmla="*/ 1206491 h 2260591"/>
                <a:gd name="connsiteX76" fmla="*/ 1485891 w 1488713"/>
                <a:gd name="connsiteY76" fmla="*/ 1168391 h 2260591"/>
                <a:gd name="connsiteX77" fmla="*/ 1460491 w 1488713"/>
                <a:gd name="connsiteY77" fmla="*/ 1085841 h 2260591"/>
                <a:gd name="connsiteX78" fmla="*/ 1454141 w 1488713"/>
                <a:gd name="connsiteY78" fmla="*/ 1015991 h 2260591"/>
                <a:gd name="connsiteX79" fmla="*/ 1466841 w 1488713"/>
                <a:gd name="connsiteY79" fmla="*/ 958841 h 2260591"/>
                <a:gd name="connsiteX80" fmla="*/ 1454141 w 1488713"/>
                <a:gd name="connsiteY80" fmla="*/ 914391 h 2260591"/>
                <a:gd name="connsiteX81" fmla="*/ 1485891 w 1488713"/>
                <a:gd name="connsiteY81" fmla="*/ 863591 h 2260591"/>
                <a:gd name="connsiteX82" fmla="*/ 1466841 w 1488713"/>
                <a:gd name="connsiteY82" fmla="*/ 819141 h 2260591"/>
                <a:gd name="connsiteX83" fmla="*/ 1422391 w 1488713"/>
                <a:gd name="connsiteY83" fmla="*/ 806442 h 2260591"/>
                <a:gd name="connsiteX84" fmla="*/ 1422391 w 1488713"/>
                <a:gd name="connsiteY84" fmla="*/ 761993 h 2260591"/>
                <a:gd name="connsiteX85" fmla="*/ 1428741 w 1488713"/>
                <a:gd name="connsiteY85" fmla="*/ 736593 h 2260591"/>
                <a:gd name="connsiteX86" fmla="*/ 1416041 w 1488713"/>
                <a:gd name="connsiteY86" fmla="*/ 692144 h 2260591"/>
                <a:gd name="connsiteX87" fmla="*/ 1422391 w 1488713"/>
                <a:gd name="connsiteY87" fmla="*/ 634994 h 2260591"/>
                <a:gd name="connsiteX88" fmla="*/ 1422391 w 1488713"/>
                <a:gd name="connsiteY88" fmla="*/ 577844 h 2260591"/>
                <a:gd name="connsiteX89" fmla="*/ 1396991 w 1488713"/>
                <a:gd name="connsiteY89" fmla="*/ 520695 h 2260591"/>
                <a:gd name="connsiteX90" fmla="*/ 1403341 w 1488713"/>
                <a:gd name="connsiteY90" fmla="*/ 476245 h 2260591"/>
                <a:gd name="connsiteX91" fmla="*/ 1320791 w 1488713"/>
                <a:gd name="connsiteY91" fmla="*/ 419095 h 2260591"/>
                <a:gd name="connsiteX92" fmla="*/ 1308091 w 1488713"/>
                <a:gd name="connsiteY92" fmla="*/ 457195 h 2260591"/>
                <a:gd name="connsiteX93" fmla="*/ 1282691 w 1488713"/>
                <a:gd name="connsiteY93" fmla="*/ 406395 h 2260591"/>
                <a:gd name="connsiteX94" fmla="*/ 1276341 w 1488713"/>
                <a:gd name="connsiteY94" fmla="*/ 355595 h 2260591"/>
                <a:gd name="connsiteX95" fmla="*/ 1231891 w 1488713"/>
                <a:gd name="connsiteY95" fmla="*/ 317496 h 2260591"/>
                <a:gd name="connsiteX96" fmla="*/ 1212841 w 1488713"/>
                <a:gd name="connsiteY96" fmla="*/ 330197 h 2260591"/>
                <a:gd name="connsiteX97" fmla="*/ 1212841 w 1488713"/>
                <a:gd name="connsiteY97" fmla="*/ 298447 h 2260591"/>
                <a:gd name="connsiteX98" fmla="*/ 1250941 w 1488713"/>
                <a:gd name="connsiteY98" fmla="*/ 228597 h 2260591"/>
                <a:gd name="connsiteX99" fmla="*/ 1244591 w 1488713"/>
                <a:gd name="connsiteY99" fmla="*/ 139697 h 2260591"/>
                <a:gd name="connsiteX100" fmla="*/ 1181091 w 1488713"/>
                <a:gd name="connsiteY100" fmla="*/ 107948 h 2260591"/>
                <a:gd name="connsiteX101" fmla="*/ 1111241 w 1488713"/>
                <a:gd name="connsiteY101" fmla="*/ 82549 h 2260591"/>
                <a:gd name="connsiteX102" fmla="*/ 1022341 w 1488713"/>
                <a:gd name="connsiteY102" fmla="*/ 44449 h 2260591"/>
                <a:gd name="connsiteX103" fmla="*/ 965191 w 1488713"/>
                <a:gd name="connsiteY103" fmla="*/ 0 h 2260591"/>
                <a:gd name="connsiteX0" fmla="*/ 387350 w 1488713"/>
                <a:gd name="connsiteY0" fmla="*/ 1149340 h 2279640"/>
                <a:gd name="connsiteX1" fmla="*/ 336550 w 1488713"/>
                <a:gd name="connsiteY1" fmla="*/ 1206490 h 2279640"/>
                <a:gd name="connsiteX2" fmla="*/ 330200 w 1488713"/>
                <a:gd name="connsiteY2" fmla="*/ 1244590 h 2279640"/>
                <a:gd name="connsiteX3" fmla="*/ 304800 w 1488713"/>
                <a:gd name="connsiteY3" fmla="*/ 1263640 h 2279640"/>
                <a:gd name="connsiteX4" fmla="*/ 273050 w 1488713"/>
                <a:gd name="connsiteY4" fmla="*/ 1314440 h 2279640"/>
                <a:gd name="connsiteX5" fmla="*/ 241300 w 1488713"/>
                <a:gd name="connsiteY5" fmla="*/ 1371590 h 2279640"/>
                <a:gd name="connsiteX6" fmla="*/ 241300 w 1488713"/>
                <a:gd name="connsiteY6" fmla="*/ 1403340 h 2279640"/>
                <a:gd name="connsiteX7" fmla="*/ 241300 w 1488713"/>
                <a:gd name="connsiteY7" fmla="*/ 1428740 h 2279640"/>
                <a:gd name="connsiteX8" fmla="*/ 260350 w 1488713"/>
                <a:gd name="connsiteY8" fmla="*/ 1441440 h 2279640"/>
                <a:gd name="connsiteX9" fmla="*/ 279400 w 1488713"/>
                <a:gd name="connsiteY9" fmla="*/ 1441440 h 2279640"/>
                <a:gd name="connsiteX10" fmla="*/ 285750 w 1488713"/>
                <a:gd name="connsiteY10" fmla="*/ 1504940 h 2279640"/>
                <a:gd name="connsiteX11" fmla="*/ 285750 w 1488713"/>
                <a:gd name="connsiteY11" fmla="*/ 1536690 h 2279640"/>
                <a:gd name="connsiteX12" fmla="*/ 285750 w 1488713"/>
                <a:gd name="connsiteY12" fmla="*/ 1581140 h 2279640"/>
                <a:gd name="connsiteX13" fmla="*/ 266700 w 1488713"/>
                <a:gd name="connsiteY13" fmla="*/ 1663690 h 2279640"/>
                <a:gd name="connsiteX14" fmla="*/ 247650 w 1488713"/>
                <a:gd name="connsiteY14" fmla="*/ 1739890 h 2279640"/>
                <a:gd name="connsiteX15" fmla="*/ 234950 w 1488713"/>
                <a:gd name="connsiteY15" fmla="*/ 1809740 h 2279640"/>
                <a:gd name="connsiteX16" fmla="*/ 222250 w 1488713"/>
                <a:gd name="connsiteY16" fmla="*/ 1841490 h 2279640"/>
                <a:gd name="connsiteX17" fmla="*/ 158750 w 1488713"/>
                <a:gd name="connsiteY17" fmla="*/ 1866890 h 2279640"/>
                <a:gd name="connsiteX18" fmla="*/ 120650 w 1488713"/>
                <a:gd name="connsiteY18" fmla="*/ 1885940 h 2279640"/>
                <a:gd name="connsiteX19" fmla="*/ 101600 w 1488713"/>
                <a:gd name="connsiteY19" fmla="*/ 1936740 h 2279640"/>
                <a:gd name="connsiteX20" fmla="*/ 57150 w 1488713"/>
                <a:gd name="connsiteY20" fmla="*/ 1930390 h 2279640"/>
                <a:gd name="connsiteX21" fmla="*/ 38100 w 1488713"/>
                <a:gd name="connsiteY21" fmla="*/ 1968490 h 2279640"/>
                <a:gd name="connsiteX22" fmla="*/ 0 w 1488713"/>
                <a:gd name="connsiteY22" fmla="*/ 2031990 h 2279640"/>
                <a:gd name="connsiteX23" fmla="*/ 19050 w 1488713"/>
                <a:gd name="connsiteY23" fmla="*/ 2076440 h 2279640"/>
                <a:gd name="connsiteX24" fmla="*/ 25400 w 1488713"/>
                <a:gd name="connsiteY24" fmla="*/ 2101840 h 2279640"/>
                <a:gd name="connsiteX25" fmla="*/ 63500 w 1488713"/>
                <a:gd name="connsiteY25" fmla="*/ 2127240 h 2279640"/>
                <a:gd name="connsiteX26" fmla="*/ 95250 w 1488713"/>
                <a:gd name="connsiteY26" fmla="*/ 2127240 h 2279640"/>
                <a:gd name="connsiteX27" fmla="*/ 114300 w 1488713"/>
                <a:gd name="connsiteY27" fmla="*/ 2165340 h 2279640"/>
                <a:gd name="connsiteX28" fmla="*/ 120650 w 1488713"/>
                <a:gd name="connsiteY28" fmla="*/ 2184390 h 2279640"/>
                <a:gd name="connsiteX29" fmla="*/ 107950 w 1488713"/>
                <a:gd name="connsiteY29" fmla="*/ 2222490 h 2279640"/>
                <a:gd name="connsiteX30" fmla="*/ 107950 w 1488713"/>
                <a:gd name="connsiteY30" fmla="*/ 2235190 h 2279640"/>
                <a:gd name="connsiteX31" fmla="*/ 146050 w 1488713"/>
                <a:gd name="connsiteY31" fmla="*/ 2279640 h 2279640"/>
                <a:gd name="connsiteX32" fmla="*/ 158750 w 1488713"/>
                <a:gd name="connsiteY32" fmla="*/ 2279640 h 2279640"/>
                <a:gd name="connsiteX33" fmla="*/ 196850 w 1488713"/>
                <a:gd name="connsiteY33" fmla="*/ 2235190 h 2279640"/>
                <a:gd name="connsiteX34" fmla="*/ 228600 w 1488713"/>
                <a:gd name="connsiteY34" fmla="*/ 2209790 h 2279640"/>
                <a:gd name="connsiteX35" fmla="*/ 260350 w 1488713"/>
                <a:gd name="connsiteY35" fmla="*/ 2190740 h 2279640"/>
                <a:gd name="connsiteX36" fmla="*/ 285750 w 1488713"/>
                <a:gd name="connsiteY36" fmla="*/ 2178040 h 2279640"/>
                <a:gd name="connsiteX37" fmla="*/ 285750 w 1488713"/>
                <a:gd name="connsiteY37" fmla="*/ 2146290 h 2279640"/>
                <a:gd name="connsiteX38" fmla="*/ 349250 w 1488713"/>
                <a:gd name="connsiteY38" fmla="*/ 2133590 h 2279640"/>
                <a:gd name="connsiteX39" fmla="*/ 393700 w 1488713"/>
                <a:gd name="connsiteY39" fmla="*/ 2076440 h 2279640"/>
                <a:gd name="connsiteX40" fmla="*/ 488950 w 1488713"/>
                <a:gd name="connsiteY40" fmla="*/ 2063740 h 2279640"/>
                <a:gd name="connsiteX41" fmla="*/ 533399 w 1488713"/>
                <a:gd name="connsiteY41" fmla="*/ 2038340 h 2279640"/>
                <a:gd name="connsiteX42" fmla="*/ 565148 w 1488713"/>
                <a:gd name="connsiteY42" fmla="*/ 1974840 h 2279640"/>
                <a:gd name="connsiteX43" fmla="*/ 609597 w 1488713"/>
                <a:gd name="connsiteY43" fmla="*/ 1943090 h 2279640"/>
                <a:gd name="connsiteX44" fmla="*/ 666747 w 1488713"/>
                <a:gd name="connsiteY44" fmla="*/ 1936740 h 2279640"/>
                <a:gd name="connsiteX45" fmla="*/ 685797 w 1488713"/>
                <a:gd name="connsiteY45" fmla="*/ 1892290 h 2279640"/>
                <a:gd name="connsiteX46" fmla="*/ 761996 w 1488713"/>
                <a:gd name="connsiteY46" fmla="*/ 1917690 h 2279640"/>
                <a:gd name="connsiteX47" fmla="*/ 800095 w 1488713"/>
                <a:gd name="connsiteY47" fmla="*/ 1911340 h 2279640"/>
                <a:gd name="connsiteX48" fmla="*/ 812795 w 1488713"/>
                <a:gd name="connsiteY48" fmla="*/ 1860540 h 2279640"/>
                <a:gd name="connsiteX49" fmla="*/ 863595 w 1488713"/>
                <a:gd name="connsiteY49" fmla="*/ 1841490 h 2279640"/>
                <a:gd name="connsiteX50" fmla="*/ 888995 w 1488713"/>
                <a:gd name="connsiteY50" fmla="*/ 1879590 h 2279640"/>
                <a:gd name="connsiteX51" fmla="*/ 920744 w 1488713"/>
                <a:gd name="connsiteY51" fmla="*/ 1885940 h 2279640"/>
                <a:gd name="connsiteX52" fmla="*/ 971543 w 1488713"/>
                <a:gd name="connsiteY52" fmla="*/ 1873240 h 2279640"/>
                <a:gd name="connsiteX53" fmla="*/ 984243 w 1488713"/>
                <a:gd name="connsiteY53" fmla="*/ 1809740 h 2279640"/>
                <a:gd name="connsiteX54" fmla="*/ 1003293 w 1488713"/>
                <a:gd name="connsiteY54" fmla="*/ 1816090 h 2279640"/>
                <a:gd name="connsiteX55" fmla="*/ 1041393 w 1488713"/>
                <a:gd name="connsiteY55" fmla="*/ 1822440 h 2279640"/>
                <a:gd name="connsiteX56" fmla="*/ 1111243 w 1488713"/>
                <a:gd name="connsiteY56" fmla="*/ 1835140 h 2279640"/>
                <a:gd name="connsiteX57" fmla="*/ 1181093 w 1488713"/>
                <a:gd name="connsiteY57" fmla="*/ 1822440 h 2279640"/>
                <a:gd name="connsiteX58" fmla="*/ 1225543 w 1488713"/>
                <a:gd name="connsiteY58" fmla="*/ 1822440 h 2279640"/>
                <a:gd name="connsiteX59" fmla="*/ 1269992 w 1488713"/>
                <a:gd name="connsiteY59" fmla="*/ 1816090 h 2279640"/>
                <a:gd name="connsiteX60" fmla="*/ 1282692 w 1488713"/>
                <a:gd name="connsiteY60" fmla="*/ 1765290 h 2279640"/>
                <a:gd name="connsiteX61" fmla="*/ 1308092 w 1488713"/>
                <a:gd name="connsiteY61" fmla="*/ 1727190 h 2279640"/>
                <a:gd name="connsiteX62" fmla="*/ 1339842 w 1488713"/>
                <a:gd name="connsiteY62" fmla="*/ 1689090 h 2279640"/>
                <a:gd name="connsiteX63" fmla="*/ 1371592 w 1488713"/>
                <a:gd name="connsiteY63" fmla="*/ 1682740 h 2279640"/>
                <a:gd name="connsiteX64" fmla="*/ 1428741 w 1488713"/>
                <a:gd name="connsiteY64" fmla="*/ 1663690 h 2279640"/>
                <a:gd name="connsiteX65" fmla="*/ 1435091 w 1488713"/>
                <a:gd name="connsiteY65" fmla="*/ 1619240 h 2279640"/>
                <a:gd name="connsiteX66" fmla="*/ 1447791 w 1488713"/>
                <a:gd name="connsiteY66" fmla="*/ 1568440 h 2279640"/>
                <a:gd name="connsiteX67" fmla="*/ 1441441 w 1488713"/>
                <a:gd name="connsiteY67" fmla="*/ 1511290 h 2279640"/>
                <a:gd name="connsiteX68" fmla="*/ 1403341 w 1488713"/>
                <a:gd name="connsiteY68" fmla="*/ 1523990 h 2279640"/>
                <a:gd name="connsiteX69" fmla="*/ 1365241 w 1488713"/>
                <a:gd name="connsiteY69" fmla="*/ 1523990 h 2279640"/>
                <a:gd name="connsiteX70" fmla="*/ 1333491 w 1488713"/>
                <a:gd name="connsiteY70" fmla="*/ 1479540 h 2279640"/>
                <a:gd name="connsiteX71" fmla="*/ 1339841 w 1488713"/>
                <a:gd name="connsiteY71" fmla="*/ 1435090 h 2279640"/>
                <a:gd name="connsiteX72" fmla="*/ 1403341 w 1488713"/>
                <a:gd name="connsiteY72" fmla="*/ 1371590 h 2279640"/>
                <a:gd name="connsiteX73" fmla="*/ 1454141 w 1488713"/>
                <a:gd name="connsiteY73" fmla="*/ 1333490 h 2279640"/>
                <a:gd name="connsiteX74" fmla="*/ 1447791 w 1488713"/>
                <a:gd name="connsiteY74" fmla="*/ 1295390 h 2279640"/>
                <a:gd name="connsiteX75" fmla="*/ 1485891 w 1488713"/>
                <a:gd name="connsiteY75" fmla="*/ 1225540 h 2279640"/>
                <a:gd name="connsiteX76" fmla="*/ 1485891 w 1488713"/>
                <a:gd name="connsiteY76" fmla="*/ 1187440 h 2279640"/>
                <a:gd name="connsiteX77" fmla="*/ 1460491 w 1488713"/>
                <a:gd name="connsiteY77" fmla="*/ 1104890 h 2279640"/>
                <a:gd name="connsiteX78" fmla="*/ 1454141 w 1488713"/>
                <a:gd name="connsiteY78" fmla="*/ 1035040 h 2279640"/>
                <a:gd name="connsiteX79" fmla="*/ 1466841 w 1488713"/>
                <a:gd name="connsiteY79" fmla="*/ 977890 h 2279640"/>
                <a:gd name="connsiteX80" fmla="*/ 1454141 w 1488713"/>
                <a:gd name="connsiteY80" fmla="*/ 933440 h 2279640"/>
                <a:gd name="connsiteX81" fmla="*/ 1485891 w 1488713"/>
                <a:gd name="connsiteY81" fmla="*/ 882640 h 2279640"/>
                <a:gd name="connsiteX82" fmla="*/ 1466841 w 1488713"/>
                <a:gd name="connsiteY82" fmla="*/ 838190 h 2279640"/>
                <a:gd name="connsiteX83" fmla="*/ 1422391 w 1488713"/>
                <a:gd name="connsiteY83" fmla="*/ 825491 h 2279640"/>
                <a:gd name="connsiteX84" fmla="*/ 1422391 w 1488713"/>
                <a:gd name="connsiteY84" fmla="*/ 781042 h 2279640"/>
                <a:gd name="connsiteX85" fmla="*/ 1428741 w 1488713"/>
                <a:gd name="connsiteY85" fmla="*/ 755642 h 2279640"/>
                <a:gd name="connsiteX86" fmla="*/ 1416041 w 1488713"/>
                <a:gd name="connsiteY86" fmla="*/ 711193 h 2279640"/>
                <a:gd name="connsiteX87" fmla="*/ 1422391 w 1488713"/>
                <a:gd name="connsiteY87" fmla="*/ 654043 h 2279640"/>
                <a:gd name="connsiteX88" fmla="*/ 1422391 w 1488713"/>
                <a:gd name="connsiteY88" fmla="*/ 596893 h 2279640"/>
                <a:gd name="connsiteX89" fmla="*/ 1396991 w 1488713"/>
                <a:gd name="connsiteY89" fmla="*/ 539744 h 2279640"/>
                <a:gd name="connsiteX90" fmla="*/ 1403341 w 1488713"/>
                <a:gd name="connsiteY90" fmla="*/ 495294 h 2279640"/>
                <a:gd name="connsiteX91" fmla="*/ 1320791 w 1488713"/>
                <a:gd name="connsiteY91" fmla="*/ 438144 h 2279640"/>
                <a:gd name="connsiteX92" fmla="*/ 1308091 w 1488713"/>
                <a:gd name="connsiteY92" fmla="*/ 476244 h 2279640"/>
                <a:gd name="connsiteX93" fmla="*/ 1282691 w 1488713"/>
                <a:gd name="connsiteY93" fmla="*/ 425444 h 2279640"/>
                <a:gd name="connsiteX94" fmla="*/ 1276341 w 1488713"/>
                <a:gd name="connsiteY94" fmla="*/ 374644 h 2279640"/>
                <a:gd name="connsiteX95" fmla="*/ 1231891 w 1488713"/>
                <a:gd name="connsiteY95" fmla="*/ 336545 h 2279640"/>
                <a:gd name="connsiteX96" fmla="*/ 1212841 w 1488713"/>
                <a:gd name="connsiteY96" fmla="*/ 349246 h 2279640"/>
                <a:gd name="connsiteX97" fmla="*/ 1212841 w 1488713"/>
                <a:gd name="connsiteY97" fmla="*/ 317496 h 2279640"/>
                <a:gd name="connsiteX98" fmla="*/ 1250941 w 1488713"/>
                <a:gd name="connsiteY98" fmla="*/ 247646 h 2279640"/>
                <a:gd name="connsiteX99" fmla="*/ 1244591 w 1488713"/>
                <a:gd name="connsiteY99" fmla="*/ 158746 h 2279640"/>
                <a:gd name="connsiteX100" fmla="*/ 1181091 w 1488713"/>
                <a:gd name="connsiteY100" fmla="*/ 126997 h 2279640"/>
                <a:gd name="connsiteX101" fmla="*/ 1111241 w 1488713"/>
                <a:gd name="connsiteY101" fmla="*/ 101598 h 2279640"/>
                <a:gd name="connsiteX102" fmla="*/ 1022341 w 1488713"/>
                <a:gd name="connsiteY102" fmla="*/ 63498 h 2279640"/>
                <a:gd name="connsiteX103" fmla="*/ 965191 w 1488713"/>
                <a:gd name="connsiteY103" fmla="*/ 19049 h 2279640"/>
                <a:gd name="connsiteX104" fmla="*/ 971541 w 1488713"/>
                <a:gd name="connsiteY104" fmla="*/ 0 h 2279640"/>
                <a:gd name="connsiteX0" fmla="*/ 387350 w 1488713"/>
                <a:gd name="connsiteY0" fmla="*/ 1225540 h 2355840"/>
                <a:gd name="connsiteX1" fmla="*/ 336550 w 1488713"/>
                <a:gd name="connsiteY1" fmla="*/ 1282690 h 2355840"/>
                <a:gd name="connsiteX2" fmla="*/ 330200 w 1488713"/>
                <a:gd name="connsiteY2" fmla="*/ 1320790 h 2355840"/>
                <a:gd name="connsiteX3" fmla="*/ 304800 w 1488713"/>
                <a:gd name="connsiteY3" fmla="*/ 1339840 h 2355840"/>
                <a:gd name="connsiteX4" fmla="*/ 273050 w 1488713"/>
                <a:gd name="connsiteY4" fmla="*/ 1390640 h 2355840"/>
                <a:gd name="connsiteX5" fmla="*/ 241300 w 1488713"/>
                <a:gd name="connsiteY5" fmla="*/ 1447790 h 2355840"/>
                <a:gd name="connsiteX6" fmla="*/ 241300 w 1488713"/>
                <a:gd name="connsiteY6" fmla="*/ 1479540 h 2355840"/>
                <a:gd name="connsiteX7" fmla="*/ 241300 w 1488713"/>
                <a:gd name="connsiteY7" fmla="*/ 1504940 h 2355840"/>
                <a:gd name="connsiteX8" fmla="*/ 260350 w 1488713"/>
                <a:gd name="connsiteY8" fmla="*/ 1517640 h 2355840"/>
                <a:gd name="connsiteX9" fmla="*/ 279400 w 1488713"/>
                <a:gd name="connsiteY9" fmla="*/ 1517640 h 2355840"/>
                <a:gd name="connsiteX10" fmla="*/ 285750 w 1488713"/>
                <a:gd name="connsiteY10" fmla="*/ 1581140 h 2355840"/>
                <a:gd name="connsiteX11" fmla="*/ 285750 w 1488713"/>
                <a:gd name="connsiteY11" fmla="*/ 1612890 h 2355840"/>
                <a:gd name="connsiteX12" fmla="*/ 285750 w 1488713"/>
                <a:gd name="connsiteY12" fmla="*/ 1657340 h 2355840"/>
                <a:gd name="connsiteX13" fmla="*/ 266700 w 1488713"/>
                <a:gd name="connsiteY13" fmla="*/ 1739890 h 2355840"/>
                <a:gd name="connsiteX14" fmla="*/ 247650 w 1488713"/>
                <a:gd name="connsiteY14" fmla="*/ 1816090 h 2355840"/>
                <a:gd name="connsiteX15" fmla="*/ 234950 w 1488713"/>
                <a:gd name="connsiteY15" fmla="*/ 1885940 h 2355840"/>
                <a:gd name="connsiteX16" fmla="*/ 222250 w 1488713"/>
                <a:gd name="connsiteY16" fmla="*/ 1917690 h 2355840"/>
                <a:gd name="connsiteX17" fmla="*/ 158750 w 1488713"/>
                <a:gd name="connsiteY17" fmla="*/ 1943090 h 2355840"/>
                <a:gd name="connsiteX18" fmla="*/ 120650 w 1488713"/>
                <a:gd name="connsiteY18" fmla="*/ 1962140 h 2355840"/>
                <a:gd name="connsiteX19" fmla="*/ 101600 w 1488713"/>
                <a:gd name="connsiteY19" fmla="*/ 2012940 h 2355840"/>
                <a:gd name="connsiteX20" fmla="*/ 57150 w 1488713"/>
                <a:gd name="connsiteY20" fmla="*/ 2006590 h 2355840"/>
                <a:gd name="connsiteX21" fmla="*/ 38100 w 1488713"/>
                <a:gd name="connsiteY21" fmla="*/ 2044690 h 2355840"/>
                <a:gd name="connsiteX22" fmla="*/ 0 w 1488713"/>
                <a:gd name="connsiteY22" fmla="*/ 2108190 h 2355840"/>
                <a:gd name="connsiteX23" fmla="*/ 19050 w 1488713"/>
                <a:gd name="connsiteY23" fmla="*/ 2152640 h 2355840"/>
                <a:gd name="connsiteX24" fmla="*/ 25400 w 1488713"/>
                <a:gd name="connsiteY24" fmla="*/ 2178040 h 2355840"/>
                <a:gd name="connsiteX25" fmla="*/ 63500 w 1488713"/>
                <a:gd name="connsiteY25" fmla="*/ 2203440 h 2355840"/>
                <a:gd name="connsiteX26" fmla="*/ 95250 w 1488713"/>
                <a:gd name="connsiteY26" fmla="*/ 2203440 h 2355840"/>
                <a:gd name="connsiteX27" fmla="*/ 114300 w 1488713"/>
                <a:gd name="connsiteY27" fmla="*/ 2241540 h 2355840"/>
                <a:gd name="connsiteX28" fmla="*/ 120650 w 1488713"/>
                <a:gd name="connsiteY28" fmla="*/ 2260590 h 2355840"/>
                <a:gd name="connsiteX29" fmla="*/ 107950 w 1488713"/>
                <a:gd name="connsiteY29" fmla="*/ 2298690 h 2355840"/>
                <a:gd name="connsiteX30" fmla="*/ 107950 w 1488713"/>
                <a:gd name="connsiteY30" fmla="*/ 2311390 h 2355840"/>
                <a:gd name="connsiteX31" fmla="*/ 146050 w 1488713"/>
                <a:gd name="connsiteY31" fmla="*/ 2355840 h 2355840"/>
                <a:gd name="connsiteX32" fmla="*/ 158750 w 1488713"/>
                <a:gd name="connsiteY32" fmla="*/ 2355840 h 2355840"/>
                <a:gd name="connsiteX33" fmla="*/ 196850 w 1488713"/>
                <a:gd name="connsiteY33" fmla="*/ 2311390 h 2355840"/>
                <a:gd name="connsiteX34" fmla="*/ 228600 w 1488713"/>
                <a:gd name="connsiteY34" fmla="*/ 2285990 h 2355840"/>
                <a:gd name="connsiteX35" fmla="*/ 260350 w 1488713"/>
                <a:gd name="connsiteY35" fmla="*/ 2266940 h 2355840"/>
                <a:gd name="connsiteX36" fmla="*/ 285750 w 1488713"/>
                <a:gd name="connsiteY36" fmla="*/ 2254240 h 2355840"/>
                <a:gd name="connsiteX37" fmla="*/ 285750 w 1488713"/>
                <a:gd name="connsiteY37" fmla="*/ 2222490 h 2355840"/>
                <a:gd name="connsiteX38" fmla="*/ 349250 w 1488713"/>
                <a:gd name="connsiteY38" fmla="*/ 2209790 h 2355840"/>
                <a:gd name="connsiteX39" fmla="*/ 393700 w 1488713"/>
                <a:gd name="connsiteY39" fmla="*/ 2152640 h 2355840"/>
                <a:gd name="connsiteX40" fmla="*/ 488950 w 1488713"/>
                <a:gd name="connsiteY40" fmla="*/ 2139940 h 2355840"/>
                <a:gd name="connsiteX41" fmla="*/ 533399 w 1488713"/>
                <a:gd name="connsiteY41" fmla="*/ 2114540 h 2355840"/>
                <a:gd name="connsiteX42" fmla="*/ 565148 w 1488713"/>
                <a:gd name="connsiteY42" fmla="*/ 2051040 h 2355840"/>
                <a:gd name="connsiteX43" fmla="*/ 609597 w 1488713"/>
                <a:gd name="connsiteY43" fmla="*/ 2019290 h 2355840"/>
                <a:gd name="connsiteX44" fmla="*/ 666747 w 1488713"/>
                <a:gd name="connsiteY44" fmla="*/ 2012940 h 2355840"/>
                <a:gd name="connsiteX45" fmla="*/ 685797 w 1488713"/>
                <a:gd name="connsiteY45" fmla="*/ 1968490 h 2355840"/>
                <a:gd name="connsiteX46" fmla="*/ 761996 w 1488713"/>
                <a:gd name="connsiteY46" fmla="*/ 1993890 h 2355840"/>
                <a:gd name="connsiteX47" fmla="*/ 800095 w 1488713"/>
                <a:gd name="connsiteY47" fmla="*/ 1987540 h 2355840"/>
                <a:gd name="connsiteX48" fmla="*/ 812795 w 1488713"/>
                <a:gd name="connsiteY48" fmla="*/ 1936740 h 2355840"/>
                <a:gd name="connsiteX49" fmla="*/ 863595 w 1488713"/>
                <a:gd name="connsiteY49" fmla="*/ 1917690 h 2355840"/>
                <a:gd name="connsiteX50" fmla="*/ 888995 w 1488713"/>
                <a:gd name="connsiteY50" fmla="*/ 1955790 h 2355840"/>
                <a:gd name="connsiteX51" fmla="*/ 920744 w 1488713"/>
                <a:gd name="connsiteY51" fmla="*/ 1962140 h 2355840"/>
                <a:gd name="connsiteX52" fmla="*/ 971543 w 1488713"/>
                <a:gd name="connsiteY52" fmla="*/ 1949440 h 2355840"/>
                <a:gd name="connsiteX53" fmla="*/ 984243 w 1488713"/>
                <a:gd name="connsiteY53" fmla="*/ 1885940 h 2355840"/>
                <a:gd name="connsiteX54" fmla="*/ 1003293 w 1488713"/>
                <a:gd name="connsiteY54" fmla="*/ 1892290 h 2355840"/>
                <a:gd name="connsiteX55" fmla="*/ 1041393 w 1488713"/>
                <a:gd name="connsiteY55" fmla="*/ 1898640 h 2355840"/>
                <a:gd name="connsiteX56" fmla="*/ 1111243 w 1488713"/>
                <a:gd name="connsiteY56" fmla="*/ 1911340 h 2355840"/>
                <a:gd name="connsiteX57" fmla="*/ 1181093 w 1488713"/>
                <a:gd name="connsiteY57" fmla="*/ 1898640 h 2355840"/>
                <a:gd name="connsiteX58" fmla="*/ 1225543 w 1488713"/>
                <a:gd name="connsiteY58" fmla="*/ 1898640 h 2355840"/>
                <a:gd name="connsiteX59" fmla="*/ 1269992 w 1488713"/>
                <a:gd name="connsiteY59" fmla="*/ 1892290 h 2355840"/>
                <a:gd name="connsiteX60" fmla="*/ 1282692 w 1488713"/>
                <a:gd name="connsiteY60" fmla="*/ 1841490 h 2355840"/>
                <a:gd name="connsiteX61" fmla="*/ 1308092 w 1488713"/>
                <a:gd name="connsiteY61" fmla="*/ 1803390 h 2355840"/>
                <a:gd name="connsiteX62" fmla="*/ 1339842 w 1488713"/>
                <a:gd name="connsiteY62" fmla="*/ 1765290 h 2355840"/>
                <a:gd name="connsiteX63" fmla="*/ 1371592 w 1488713"/>
                <a:gd name="connsiteY63" fmla="*/ 1758940 h 2355840"/>
                <a:gd name="connsiteX64" fmla="*/ 1428741 w 1488713"/>
                <a:gd name="connsiteY64" fmla="*/ 1739890 h 2355840"/>
                <a:gd name="connsiteX65" fmla="*/ 1435091 w 1488713"/>
                <a:gd name="connsiteY65" fmla="*/ 1695440 h 2355840"/>
                <a:gd name="connsiteX66" fmla="*/ 1447791 w 1488713"/>
                <a:gd name="connsiteY66" fmla="*/ 1644640 h 2355840"/>
                <a:gd name="connsiteX67" fmla="*/ 1441441 w 1488713"/>
                <a:gd name="connsiteY67" fmla="*/ 1587490 h 2355840"/>
                <a:gd name="connsiteX68" fmla="*/ 1403341 w 1488713"/>
                <a:gd name="connsiteY68" fmla="*/ 1600190 h 2355840"/>
                <a:gd name="connsiteX69" fmla="*/ 1365241 w 1488713"/>
                <a:gd name="connsiteY69" fmla="*/ 1600190 h 2355840"/>
                <a:gd name="connsiteX70" fmla="*/ 1333491 w 1488713"/>
                <a:gd name="connsiteY70" fmla="*/ 1555740 h 2355840"/>
                <a:gd name="connsiteX71" fmla="*/ 1339841 w 1488713"/>
                <a:gd name="connsiteY71" fmla="*/ 1511290 h 2355840"/>
                <a:gd name="connsiteX72" fmla="*/ 1403341 w 1488713"/>
                <a:gd name="connsiteY72" fmla="*/ 1447790 h 2355840"/>
                <a:gd name="connsiteX73" fmla="*/ 1454141 w 1488713"/>
                <a:gd name="connsiteY73" fmla="*/ 1409690 h 2355840"/>
                <a:gd name="connsiteX74" fmla="*/ 1447791 w 1488713"/>
                <a:gd name="connsiteY74" fmla="*/ 1371590 h 2355840"/>
                <a:gd name="connsiteX75" fmla="*/ 1485891 w 1488713"/>
                <a:gd name="connsiteY75" fmla="*/ 1301740 h 2355840"/>
                <a:gd name="connsiteX76" fmla="*/ 1485891 w 1488713"/>
                <a:gd name="connsiteY76" fmla="*/ 1263640 h 2355840"/>
                <a:gd name="connsiteX77" fmla="*/ 1460491 w 1488713"/>
                <a:gd name="connsiteY77" fmla="*/ 1181090 h 2355840"/>
                <a:gd name="connsiteX78" fmla="*/ 1454141 w 1488713"/>
                <a:gd name="connsiteY78" fmla="*/ 1111240 h 2355840"/>
                <a:gd name="connsiteX79" fmla="*/ 1466841 w 1488713"/>
                <a:gd name="connsiteY79" fmla="*/ 1054090 h 2355840"/>
                <a:gd name="connsiteX80" fmla="*/ 1454141 w 1488713"/>
                <a:gd name="connsiteY80" fmla="*/ 1009640 h 2355840"/>
                <a:gd name="connsiteX81" fmla="*/ 1485891 w 1488713"/>
                <a:gd name="connsiteY81" fmla="*/ 958840 h 2355840"/>
                <a:gd name="connsiteX82" fmla="*/ 1466841 w 1488713"/>
                <a:gd name="connsiteY82" fmla="*/ 914390 h 2355840"/>
                <a:gd name="connsiteX83" fmla="*/ 1422391 w 1488713"/>
                <a:gd name="connsiteY83" fmla="*/ 901691 h 2355840"/>
                <a:gd name="connsiteX84" fmla="*/ 1422391 w 1488713"/>
                <a:gd name="connsiteY84" fmla="*/ 857242 h 2355840"/>
                <a:gd name="connsiteX85" fmla="*/ 1428741 w 1488713"/>
                <a:gd name="connsiteY85" fmla="*/ 831842 h 2355840"/>
                <a:gd name="connsiteX86" fmla="*/ 1416041 w 1488713"/>
                <a:gd name="connsiteY86" fmla="*/ 787393 h 2355840"/>
                <a:gd name="connsiteX87" fmla="*/ 1422391 w 1488713"/>
                <a:gd name="connsiteY87" fmla="*/ 730243 h 2355840"/>
                <a:gd name="connsiteX88" fmla="*/ 1422391 w 1488713"/>
                <a:gd name="connsiteY88" fmla="*/ 673093 h 2355840"/>
                <a:gd name="connsiteX89" fmla="*/ 1396991 w 1488713"/>
                <a:gd name="connsiteY89" fmla="*/ 615944 h 2355840"/>
                <a:gd name="connsiteX90" fmla="*/ 1403341 w 1488713"/>
                <a:gd name="connsiteY90" fmla="*/ 571494 h 2355840"/>
                <a:gd name="connsiteX91" fmla="*/ 1320791 w 1488713"/>
                <a:gd name="connsiteY91" fmla="*/ 514344 h 2355840"/>
                <a:gd name="connsiteX92" fmla="*/ 1308091 w 1488713"/>
                <a:gd name="connsiteY92" fmla="*/ 552444 h 2355840"/>
                <a:gd name="connsiteX93" fmla="*/ 1282691 w 1488713"/>
                <a:gd name="connsiteY93" fmla="*/ 501644 h 2355840"/>
                <a:gd name="connsiteX94" fmla="*/ 1276341 w 1488713"/>
                <a:gd name="connsiteY94" fmla="*/ 450844 h 2355840"/>
                <a:gd name="connsiteX95" fmla="*/ 1231891 w 1488713"/>
                <a:gd name="connsiteY95" fmla="*/ 412745 h 2355840"/>
                <a:gd name="connsiteX96" fmla="*/ 1212841 w 1488713"/>
                <a:gd name="connsiteY96" fmla="*/ 425446 h 2355840"/>
                <a:gd name="connsiteX97" fmla="*/ 1212841 w 1488713"/>
                <a:gd name="connsiteY97" fmla="*/ 393696 h 2355840"/>
                <a:gd name="connsiteX98" fmla="*/ 1250941 w 1488713"/>
                <a:gd name="connsiteY98" fmla="*/ 323846 h 2355840"/>
                <a:gd name="connsiteX99" fmla="*/ 1244591 w 1488713"/>
                <a:gd name="connsiteY99" fmla="*/ 234946 h 2355840"/>
                <a:gd name="connsiteX100" fmla="*/ 1181091 w 1488713"/>
                <a:gd name="connsiteY100" fmla="*/ 203197 h 2355840"/>
                <a:gd name="connsiteX101" fmla="*/ 1111241 w 1488713"/>
                <a:gd name="connsiteY101" fmla="*/ 177798 h 2355840"/>
                <a:gd name="connsiteX102" fmla="*/ 1022341 w 1488713"/>
                <a:gd name="connsiteY102" fmla="*/ 139698 h 2355840"/>
                <a:gd name="connsiteX103" fmla="*/ 965191 w 1488713"/>
                <a:gd name="connsiteY103" fmla="*/ 95249 h 2355840"/>
                <a:gd name="connsiteX104" fmla="*/ 888991 w 1488713"/>
                <a:gd name="connsiteY104" fmla="*/ 0 h 2355840"/>
                <a:gd name="connsiteX0" fmla="*/ 387350 w 1488713"/>
                <a:gd name="connsiteY0" fmla="*/ 1244590 h 2374890"/>
                <a:gd name="connsiteX1" fmla="*/ 336550 w 1488713"/>
                <a:gd name="connsiteY1" fmla="*/ 1301740 h 2374890"/>
                <a:gd name="connsiteX2" fmla="*/ 330200 w 1488713"/>
                <a:gd name="connsiteY2" fmla="*/ 1339840 h 2374890"/>
                <a:gd name="connsiteX3" fmla="*/ 304800 w 1488713"/>
                <a:gd name="connsiteY3" fmla="*/ 1358890 h 2374890"/>
                <a:gd name="connsiteX4" fmla="*/ 273050 w 1488713"/>
                <a:gd name="connsiteY4" fmla="*/ 1409690 h 2374890"/>
                <a:gd name="connsiteX5" fmla="*/ 241300 w 1488713"/>
                <a:gd name="connsiteY5" fmla="*/ 1466840 h 2374890"/>
                <a:gd name="connsiteX6" fmla="*/ 241300 w 1488713"/>
                <a:gd name="connsiteY6" fmla="*/ 1498590 h 2374890"/>
                <a:gd name="connsiteX7" fmla="*/ 241300 w 1488713"/>
                <a:gd name="connsiteY7" fmla="*/ 1523990 h 2374890"/>
                <a:gd name="connsiteX8" fmla="*/ 260350 w 1488713"/>
                <a:gd name="connsiteY8" fmla="*/ 1536690 h 2374890"/>
                <a:gd name="connsiteX9" fmla="*/ 279400 w 1488713"/>
                <a:gd name="connsiteY9" fmla="*/ 1536690 h 2374890"/>
                <a:gd name="connsiteX10" fmla="*/ 285750 w 1488713"/>
                <a:gd name="connsiteY10" fmla="*/ 1600190 h 2374890"/>
                <a:gd name="connsiteX11" fmla="*/ 285750 w 1488713"/>
                <a:gd name="connsiteY11" fmla="*/ 1631940 h 2374890"/>
                <a:gd name="connsiteX12" fmla="*/ 285750 w 1488713"/>
                <a:gd name="connsiteY12" fmla="*/ 1676390 h 2374890"/>
                <a:gd name="connsiteX13" fmla="*/ 266700 w 1488713"/>
                <a:gd name="connsiteY13" fmla="*/ 1758940 h 2374890"/>
                <a:gd name="connsiteX14" fmla="*/ 247650 w 1488713"/>
                <a:gd name="connsiteY14" fmla="*/ 1835140 h 2374890"/>
                <a:gd name="connsiteX15" fmla="*/ 234950 w 1488713"/>
                <a:gd name="connsiteY15" fmla="*/ 1904990 h 2374890"/>
                <a:gd name="connsiteX16" fmla="*/ 222250 w 1488713"/>
                <a:gd name="connsiteY16" fmla="*/ 1936740 h 2374890"/>
                <a:gd name="connsiteX17" fmla="*/ 158750 w 1488713"/>
                <a:gd name="connsiteY17" fmla="*/ 1962140 h 2374890"/>
                <a:gd name="connsiteX18" fmla="*/ 120650 w 1488713"/>
                <a:gd name="connsiteY18" fmla="*/ 1981190 h 2374890"/>
                <a:gd name="connsiteX19" fmla="*/ 101600 w 1488713"/>
                <a:gd name="connsiteY19" fmla="*/ 2031990 h 2374890"/>
                <a:gd name="connsiteX20" fmla="*/ 57150 w 1488713"/>
                <a:gd name="connsiteY20" fmla="*/ 2025640 h 2374890"/>
                <a:gd name="connsiteX21" fmla="*/ 38100 w 1488713"/>
                <a:gd name="connsiteY21" fmla="*/ 2063740 h 2374890"/>
                <a:gd name="connsiteX22" fmla="*/ 0 w 1488713"/>
                <a:gd name="connsiteY22" fmla="*/ 2127240 h 2374890"/>
                <a:gd name="connsiteX23" fmla="*/ 19050 w 1488713"/>
                <a:gd name="connsiteY23" fmla="*/ 2171690 h 2374890"/>
                <a:gd name="connsiteX24" fmla="*/ 25400 w 1488713"/>
                <a:gd name="connsiteY24" fmla="*/ 2197090 h 2374890"/>
                <a:gd name="connsiteX25" fmla="*/ 63500 w 1488713"/>
                <a:gd name="connsiteY25" fmla="*/ 2222490 h 2374890"/>
                <a:gd name="connsiteX26" fmla="*/ 95250 w 1488713"/>
                <a:gd name="connsiteY26" fmla="*/ 2222490 h 2374890"/>
                <a:gd name="connsiteX27" fmla="*/ 114300 w 1488713"/>
                <a:gd name="connsiteY27" fmla="*/ 2260590 h 2374890"/>
                <a:gd name="connsiteX28" fmla="*/ 120650 w 1488713"/>
                <a:gd name="connsiteY28" fmla="*/ 2279640 h 2374890"/>
                <a:gd name="connsiteX29" fmla="*/ 107950 w 1488713"/>
                <a:gd name="connsiteY29" fmla="*/ 2317740 h 2374890"/>
                <a:gd name="connsiteX30" fmla="*/ 107950 w 1488713"/>
                <a:gd name="connsiteY30" fmla="*/ 2330440 h 2374890"/>
                <a:gd name="connsiteX31" fmla="*/ 146050 w 1488713"/>
                <a:gd name="connsiteY31" fmla="*/ 2374890 h 2374890"/>
                <a:gd name="connsiteX32" fmla="*/ 158750 w 1488713"/>
                <a:gd name="connsiteY32" fmla="*/ 2374890 h 2374890"/>
                <a:gd name="connsiteX33" fmla="*/ 196850 w 1488713"/>
                <a:gd name="connsiteY33" fmla="*/ 2330440 h 2374890"/>
                <a:gd name="connsiteX34" fmla="*/ 228600 w 1488713"/>
                <a:gd name="connsiteY34" fmla="*/ 2305040 h 2374890"/>
                <a:gd name="connsiteX35" fmla="*/ 260350 w 1488713"/>
                <a:gd name="connsiteY35" fmla="*/ 2285990 h 2374890"/>
                <a:gd name="connsiteX36" fmla="*/ 285750 w 1488713"/>
                <a:gd name="connsiteY36" fmla="*/ 2273290 h 2374890"/>
                <a:gd name="connsiteX37" fmla="*/ 285750 w 1488713"/>
                <a:gd name="connsiteY37" fmla="*/ 2241540 h 2374890"/>
                <a:gd name="connsiteX38" fmla="*/ 349250 w 1488713"/>
                <a:gd name="connsiteY38" fmla="*/ 2228840 h 2374890"/>
                <a:gd name="connsiteX39" fmla="*/ 393700 w 1488713"/>
                <a:gd name="connsiteY39" fmla="*/ 2171690 h 2374890"/>
                <a:gd name="connsiteX40" fmla="*/ 488950 w 1488713"/>
                <a:gd name="connsiteY40" fmla="*/ 2158990 h 2374890"/>
                <a:gd name="connsiteX41" fmla="*/ 533399 w 1488713"/>
                <a:gd name="connsiteY41" fmla="*/ 2133590 h 2374890"/>
                <a:gd name="connsiteX42" fmla="*/ 565148 w 1488713"/>
                <a:gd name="connsiteY42" fmla="*/ 2070090 h 2374890"/>
                <a:gd name="connsiteX43" fmla="*/ 609597 w 1488713"/>
                <a:gd name="connsiteY43" fmla="*/ 2038340 h 2374890"/>
                <a:gd name="connsiteX44" fmla="*/ 666747 w 1488713"/>
                <a:gd name="connsiteY44" fmla="*/ 2031990 h 2374890"/>
                <a:gd name="connsiteX45" fmla="*/ 685797 w 1488713"/>
                <a:gd name="connsiteY45" fmla="*/ 1987540 h 2374890"/>
                <a:gd name="connsiteX46" fmla="*/ 761996 w 1488713"/>
                <a:gd name="connsiteY46" fmla="*/ 2012940 h 2374890"/>
                <a:gd name="connsiteX47" fmla="*/ 800095 w 1488713"/>
                <a:gd name="connsiteY47" fmla="*/ 2006590 h 2374890"/>
                <a:gd name="connsiteX48" fmla="*/ 812795 w 1488713"/>
                <a:gd name="connsiteY48" fmla="*/ 1955790 h 2374890"/>
                <a:gd name="connsiteX49" fmla="*/ 863595 w 1488713"/>
                <a:gd name="connsiteY49" fmla="*/ 1936740 h 2374890"/>
                <a:gd name="connsiteX50" fmla="*/ 888995 w 1488713"/>
                <a:gd name="connsiteY50" fmla="*/ 1974840 h 2374890"/>
                <a:gd name="connsiteX51" fmla="*/ 920744 w 1488713"/>
                <a:gd name="connsiteY51" fmla="*/ 1981190 h 2374890"/>
                <a:gd name="connsiteX52" fmla="*/ 971543 w 1488713"/>
                <a:gd name="connsiteY52" fmla="*/ 1968490 h 2374890"/>
                <a:gd name="connsiteX53" fmla="*/ 984243 w 1488713"/>
                <a:gd name="connsiteY53" fmla="*/ 1904990 h 2374890"/>
                <a:gd name="connsiteX54" fmla="*/ 1003293 w 1488713"/>
                <a:gd name="connsiteY54" fmla="*/ 1911340 h 2374890"/>
                <a:gd name="connsiteX55" fmla="*/ 1041393 w 1488713"/>
                <a:gd name="connsiteY55" fmla="*/ 1917690 h 2374890"/>
                <a:gd name="connsiteX56" fmla="*/ 1111243 w 1488713"/>
                <a:gd name="connsiteY56" fmla="*/ 1930390 h 2374890"/>
                <a:gd name="connsiteX57" fmla="*/ 1181093 w 1488713"/>
                <a:gd name="connsiteY57" fmla="*/ 1917690 h 2374890"/>
                <a:gd name="connsiteX58" fmla="*/ 1225543 w 1488713"/>
                <a:gd name="connsiteY58" fmla="*/ 1917690 h 2374890"/>
                <a:gd name="connsiteX59" fmla="*/ 1269992 w 1488713"/>
                <a:gd name="connsiteY59" fmla="*/ 1911340 h 2374890"/>
                <a:gd name="connsiteX60" fmla="*/ 1282692 w 1488713"/>
                <a:gd name="connsiteY60" fmla="*/ 1860540 h 2374890"/>
                <a:gd name="connsiteX61" fmla="*/ 1308092 w 1488713"/>
                <a:gd name="connsiteY61" fmla="*/ 1822440 h 2374890"/>
                <a:gd name="connsiteX62" fmla="*/ 1339842 w 1488713"/>
                <a:gd name="connsiteY62" fmla="*/ 1784340 h 2374890"/>
                <a:gd name="connsiteX63" fmla="*/ 1371592 w 1488713"/>
                <a:gd name="connsiteY63" fmla="*/ 1777990 h 2374890"/>
                <a:gd name="connsiteX64" fmla="*/ 1428741 w 1488713"/>
                <a:gd name="connsiteY64" fmla="*/ 1758940 h 2374890"/>
                <a:gd name="connsiteX65" fmla="*/ 1435091 w 1488713"/>
                <a:gd name="connsiteY65" fmla="*/ 1714490 h 2374890"/>
                <a:gd name="connsiteX66" fmla="*/ 1447791 w 1488713"/>
                <a:gd name="connsiteY66" fmla="*/ 1663690 h 2374890"/>
                <a:gd name="connsiteX67" fmla="*/ 1441441 w 1488713"/>
                <a:gd name="connsiteY67" fmla="*/ 1606540 h 2374890"/>
                <a:gd name="connsiteX68" fmla="*/ 1403341 w 1488713"/>
                <a:gd name="connsiteY68" fmla="*/ 1619240 h 2374890"/>
                <a:gd name="connsiteX69" fmla="*/ 1365241 w 1488713"/>
                <a:gd name="connsiteY69" fmla="*/ 1619240 h 2374890"/>
                <a:gd name="connsiteX70" fmla="*/ 1333491 w 1488713"/>
                <a:gd name="connsiteY70" fmla="*/ 1574790 h 2374890"/>
                <a:gd name="connsiteX71" fmla="*/ 1339841 w 1488713"/>
                <a:gd name="connsiteY71" fmla="*/ 1530340 h 2374890"/>
                <a:gd name="connsiteX72" fmla="*/ 1403341 w 1488713"/>
                <a:gd name="connsiteY72" fmla="*/ 1466840 h 2374890"/>
                <a:gd name="connsiteX73" fmla="*/ 1454141 w 1488713"/>
                <a:gd name="connsiteY73" fmla="*/ 1428740 h 2374890"/>
                <a:gd name="connsiteX74" fmla="*/ 1447791 w 1488713"/>
                <a:gd name="connsiteY74" fmla="*/ 1390640 h 2374890"/>
                <a:gd name="connsiteX75" fmla="*/ 1485891 w 1488713"/>
                <a:gd name="connsiteY75" fmla="*/ 1320790 h 2374890"/>
                <a:gd name="connsiteX76" fmla="*/ 1485891 w 1488713"/>
                <a:gd name="connsiteY76" fmla="*/ 1282690 h 2374890"/>
                <a:gd name="connsiteX77" fmla="*/ 1460491 w 1488713"/>
                <a:gd name="connsiteY77" fmla="*/ 1200140 h 2374890"/>
                <a:gd name="connsiteX78" fmla="*/ 1454141 w 1488713"/>
                <a:gd name="connsiteY78" fmla="*/ 1130290 h 2374890"/>
                <a:gd name="connsiteX79" fmla="*/ 1466841 w 1488713"/>
                <a:gd name="connsiteY79" fmla="*/ 1073140 h 2374890"/>
                <a:gd name="connsiteX80" fmla="*/ 1454141 w 1488713"/>
                <a:gd name="connsiteY80" fmla="*/ 1028690 h 2374890"/>
                <a:gd name="connsiteX81" fmla="*/ 1485891 w 1488713"/>
                <a:gd name="connsiteY81" fmla="*/ 977890 h 2374890"/>
                <a:gd name="connsiteX82" fmla="*/ 1466841 w 1488713"/>
                <a:gd name="connsiteY82" fmla="*/ 933440 h 2374890"/>
                <a:gd name="connsiteX83" fmla="*/ 1422391 w 1488713"/>
                <a:gd name="connsiteY83" fmla="*/ 920741 h 2374890"/>
                <a:gd name="connsiteX84" fmla="*/ 1422391 w 1488713"/>
                <a:gd name="connsiteY84" fmla="*/ 876292 h 2374890"/>
                <a:gd name="connsiteX85" fmla="*/ 1428741 w 1488713"/>
                <a:gd name="connsiteY85" fmla="*/ 850892 h 2374890"/>
                <a:gd name="connsiteX86" fmla="*/ 1416041 w 1488713"/>
                <a:gd name="connsiteY86" fmla="*/ 806443 h 2374890"/>
                <a:gd name="connsiteX87" fmla="*/ 1422391 w 1488713"/>
                <a:gd name="connsiteY87" fmla="*/ 749293 h 2374890"/>
                <a:gd name="connsiteX88" fmla="*/ 1422391 w 1488713"/>
                <a:gd name="connsiteY88" fmla="*/ 692143 h 2374890"/>
                <a:gd name="connsiteX89" fmla="*/ 1396991 w 1488713"/>
                <a:gd name="connsiteY89" fmla="*/ 634994 h 2374890"/>
                <a:gd name="connsiteX90" fmla="*/ 1403341 w 1488713"/>
                <a:gd name="connsiteY90" fmla="*/ 590544 h 2374890"/>
                <a:gd name="connsiteX91" fmla="*/ 1320791 w 1488713"/>
                <a:gd name="connsiteY91" fmla="*/ 533394 h 2374890"/>
                <a:gd name="connsiteX92" fmla="*/ 1308091 w 1488713"/>
                <a:gd name="connsiteY92" fmla="*/ 571494 h 2374890"/>
                <a:gd name="connsiteX93" fmla="*/ 1282691 w 1488713"/>
                <a:gd name="connsiteY93" fmla="*/ 520694 h 2374890"/>
                <a:gd name="connsiteX94" fmla="*/ 1276341 w 1488713"/>
                <a:gd name="connsiteY94" fmla="*/ 469894 h 2374890"/>
                <a:gd name="connsiteX95" fmla="*/ 1231891 w 1488713"/>
                <a:gd name="connsiteY95" fmla="*/ 431795 h 2374890"/>
                <a:gd name="connsiteX96" fmla="*/ 1212841 w 1488713"/>
                <a:gd name="connsiteY96" fmla="*/ 444496 h 2374890"/>
                <a:gd name="connsiteX97" fmla="*/ 1212841 w 1488713"/>
                <a:gd name="connsiteY97" fmla="*/ 412746 h 2374890"/>
                <a:gd name="connsiteX98" fmla="*/ 1250941 w 1488713"/>
                <a:gd name="connsiteY98" fmla="*/ 342896 h 2374890"/>
                <a:gd name="connsiteX99" fmla="*/ 1244591 w 1488713"/>
                <a:gd name="connsiteY99" fmla="*/ 253996 h 2374890"/>
                <a:gd name="connsiteX100" fmla="*/ 1181091 w 1488713"/>
                <a:gd name="connsiteY100" fmla="*/ 222247 h 2374890"/>
                <a:gd name="connsiteX101" fmla="*/ 1111241 w 1488713"/>
                <a:gd name="connsiteY101" fmla="*/ 196848 h 2374890"/>
                <a:gd name="connsiteX102" fmla="*/ 1022341 w 1488713"/>
                <a:gd name="connsiteY102" fmla="*/ 158748 h 2374890"/>
                <a:gd name="connsiteX103" fmla="*/ 965191 w 1488713"/>
                <a:gd name="connsiteY103" fmla="*/ 114299 h 2374890"/>
                <a:gd name="connsiteX104" fmla="*/ 888991 w 1488713"/>
                <a:gd name="connsiteY104" fmla="*/ 19050 h 2374890"/>
                <a:gd name="connsiteX105" fmla="*/ 888991 w 1488713"/>
                <a:gd name="connsiteY105" fmla="*/ 0 h 2374890"/>
                <a:gd name="connsiteX0" fmla="*/ 387350 w 1488713"/>
                <a:gd name="connsiteY0" fmla="*/ 1228937 h 2359237"/>
                <a:gd name="connsiteX1" fmla="*/ 336550 w 1488713"/>
                <a:gd name="connsiteY1" fmla="*/ 1286087 h 2359237"/>
                <a:gd name="connsiteX2" fmla="*/ 330200 w 1488713"/>
                <a:gd name="connsiteY2" fmla="*/ 1324187 h 2359237"/>
                <a:gd name="connsiteX3" fmla="*/ 304800 w 1488713"/>
                <a:gd name="connsiteY3" fmla="*/ 1343237 h 2359237"/>
                <a:gd name="connsiteX4" fmla="*/ 273050 w 1488713"/>
                <a:gd name="connsiteY4" fmla="*/ 1394037 h 2359237"/>
                <a:gd name="connsiteX5" fmla="*/ 241300 w 1488713"/>
                <a:gd name="connsiteY5" fmla="*/ 1451187 h 2359237"/>
                <a:gd name="connsiteX6" fmla="*/ 241300 w 1488713"/>
                <a:gd name="connsiteY6" fmla="*/ 1482937 h 2359237"/>
                <a:gd name="connsiteX7" fmla="*/ 241300 w 1488713"/>
                <a:gd name="connsiteY7" fmla="*/ 1508337 h 2359237"/>
                <a:gd name="connsiteX8" fmla="*/ 260350 w 1488713"/>
                <a:gd name="connsiteY8" fmla="*/ 1521037 h 2359237"/>
                <a:gd name="connsiteX9" fmla="*/ 279400 w 1488713"/>
                <a:gd name="connsiteY9" fmla="*/ 1521037 h 2359237"/>
                <a:gd name="connsiteX10" fmla="*/ 285750 w 1488713"/>
                <a:gd name="connsiteY10" fmla="*/ 1584537 h 2359237"/>
                <a:gd name="connsiteX11" fmla="*/ 285750 w 1488713"/>
                <a:gd name="connsiteY11" fmla="*/ 1616287 h 2359237"/>
                <a:gd name="connsiteX12" fmla="*/ 285750 w 1488713"/>
                <a:gd name="connsiteY12" fmla="*/ 1660737 h 2359237"/>
                <a:gd name="connsiteX13" fmla="*/ 266700 w 1488713"/>
                <a:gd name="connsiteY13" fmla="*/ 1743287 h 2359237"/>
                <a:gd name="connsiteX14" fmla="*/ 247650 w 1488713"/>
                <a:gd name="connsiteY14" fmla="*/ 1819487 h 2359237"/>
                <a:gd name="connsiteX15" fmla="*/ 234950 w 1488713"/>
                <a:gd name="connsiteY15" fmla="*/ 1889337 h 2359237"/>
                <a:gd name="connsiteX16" fmla="*/ 222250 w 1488713"/>
                <a:gd name="connsiteY16" fmla="*/ 1921087 h 2359237"/>
                <a:gd name="connsiteX17" fmla="*/ 158750 w 1488713"/>
                <a:gd name="connsiteY17" fmla="*/ 1946487 h 2359237"/>
                <a:gd name="connsiteX18" fmla="*/ 120650 w 1488713"/>
                <a:gd name="connsiteY18" fmla="*/ 1965537 h 2359237"/>
                <a:gd name="connsiteX19" fmla="*/ 101600 w 1488713"/>
                <a:gd name="connsiteY19" fmla="*/ 2016337 h 2359237"/>
                <a:gd name="connsiteX20" fmla="*/ 57150 w 1488713"/>
                <a:gd name="connsiteY20" fmla="*/ 2009987 h 2359237"/>
                <a:gd name="connsiteX21" fmla="*/ 38100 w 1488713"/>
                <a:gd name="connsiteY21" fmla="*/ 2048087 h 2359237"/>
                <a:gd name="connsiteX22" fmla="*/ 0 w 1488713"/>
                <a:gd name="connsiteY22" fmla="*/ 2111587 h 2359237"/>
                <a:gd name="connsiteX23" fmla="*/ 19050 w 1488713"/>
                <a:gd name="connsiteY23" fmla="*/ 2156037 h 2359237"/>
                <a:gd name="connsiteX24" fmla="*/ 25400 w 1488713"/>
                <a:gd name="connsiteY24" fmla="*/ 2181437 h 2359237"/>
                <a:gd name="connsiteX25" fmla="*/ 63500 w 1488713"/>
                <a:gd name="connsiteY25" fmla="*/ 2206837 h 2359237"/>
                <a:gd name="connsiteX26" fmla="*/ 95250 w 1488713"/>
                <a:gd name="connsiteY26" fmla="*/ 2206837 h 2359237"/>
                <a:gd name="connsiteX27" fmla="*/ 114300 w 1488713"/>
                <a:gd name="connsiteY27" fmla="*/ 2244937 h 2359237"/>
                <a:gd name="connsiteX28" fmla="*/ 120650 w 1488713"/>
                <a:gd name="connsiteY28" fmla="*/ 2263987 h 2359237"/>
                <a:gd name="connsiteX29" fmla="*/ 107950 w 1488713"/>
                <a:gd name="connsiteY29" fmla="*/ 2302087 h 2359237"/>
                <a:gd name="connsiteX30" fmla="*/ 107950 w 1488713"/>
                <a:gd name="connsiteY30" fmla="*/ 2314787 h 2359237"/>
                <a:gd name="connsiteX31" fmla="*/ 146050 w 1488713"/>
                <a:gd name="connsiteY31" fmla="*/ 2359237 h 2359237"/>
                <a:gd name="connsiteX32" fmla="*/ 158750 w 1488713"/>
                <a:gd name="connsiteY32" fmla="*/ 2359237 h 2359237"/>
                <a:gd name="connsiteX33" fmla="*/ 196850 w 1488713"/>
                <a:gd name="connsiteY33" fmla="*/ 2314787 h 2359237"/>
                <a:gd name="connsiteX34" fmla="*/ 228600 w 1488713"/>
                <a:gd name="connsiteY34" fmla="*/ 2289387 h 2359237"/>
                <a:gd name="connsiteX35" fmla="*/ 260350 w 1488713"/>
                <a:gd name="connsiteY35" fmla="*/ 2270337 h 2359237"/>
                <a:gd name="connsiteX36" fmla="*/ 285750 w 1488713"/>
                <a:gd name="connsiteY36" fmla="*/ 2257637 h 2359237"/>
                <a:gd name="connsiteX37" fmla="*/ 285750 w 1488713"/>
                <a:gd name="connsiteY37" fmla="*/ 2225887 h 2359237"/>
                <a:gd name="connsiteX38" fmla="*/ 349250 w 1488713"/>
                <a:gd name="connsiteY38" fmla="*/ 2213187 h 2359237"/>
                <a:gd name="connsiteX39" fmla="*/ 393700 w 1488713"/>
                <a:gd name="connsiteY39" fmla="*/ 2156037 h 2359237"/>
                <a:gd name="connsiteX40" fmla="*/ 488950 w 1488713"/>
                <a:gd name="connsiteY40" fmla="*/ 2143337 h 2359237"/>
                <a:gd name="connsiteX41" fmla="*/ 533399 w 1488713"/>
                <a:gd name="connsiteY41" fmla="*/ 2117937 h 2359237"/>
                <a:gd name="connsiteX42" fmla="*/ 565148 w 1488713"/>
                <a:gd name="connsiteY42" fmla="*/ 2054437 h 2359237"/>
                <a:gd name="connsiteX43" fmla="*/ 609597 w 1488713"/>
                <a:gd name="connsiteY43" fmla="*/ 2022687 h 2359237"/>
                <a:gd name="connsiteX44" fmla="*/ 666747 w 1488713"/>
                <a:gd name="connsiteY44" fmla="*/ 2016337 h 2359237"/>
                <a:gd name="connsiteX45" fmla="*/ 685797 w 1488713"/>
                <a:gd name="connsiteY45" fmla="*/ 1971887 h 2359237"/>
                <a:gd name="connsiteX46" fmla="*/ 761996 w 1488713"/>
                <a:gd name="connsiteY46" fmla="*/ 1997287 h 2359237"/>
                <a:gd name="connsiteX47" fmla="*/ 800095 w 1488713"/>
                <a:gd name="connsiteY47" fmla="*/ 1990937 h 2359237"/>
                <a:gd name="connsiteX48" fmla="*/ 812795 w 1488713"/>
                <a:gd name="connsiteY48" fmla="*/ 1940137 h 2359237"/>
                <a:gd name="connsiteX49" fmla="*/ 863595 w 1488713"/>
                <a:gd name="connsiteY49" fmla="*/ 1921087 h 2359237"/>
                <a:gd name="connsiteX50" fmla="*/ 888995 w 1488713"/>
                <a:gd name="connsiteY50" fmla="*/ 1959187 h 2359237"/>
                <a:gd name="connsiteX51" fmla="*/ 920744 w 1488713"/>
                <a:gd name="connsiteY51" fmla="*/ 1965537 h 2359237"/>
                <a:gd name="connsiteX52" fmla="*/ 971543 w 1488713"/>
                <a:gd name="connsiteY52" fmla="*/ 1952837 h 2359237"/>
                <a:gd name="connsiteX53" fmla="*/ 984243 w 1488713"/>
                <a:gd name="connsiteY53" fmla="*/ 1889337 h 2359237"/>
                <a:gd name="connsiteX54" fmla="*/ 1003293 w 1488713"/>
                <a:gd name="connsiteY54" fmla="*/ 1895687 h 2359237"/>
                <a:gd name="connsiteX55" fmla="*/ 1041393 w 1488713"/>
                <a:gd name="connsiteY55" fmla="*/ 1902037 h 2359237"/>
                <a:gd name="connsiteX56" fmla="*/ 1111243 w 1488713"/>
                <a:gd name="connsiteY56" fmla="*/ 1914737 h 2359237"/>
                <a:gd name="connsiteX57" fmla="*/ 1181093 w 1488713"/>
                <a:gd name="connsiteY57" fmla="*/ 1902037 h 2359237"/>
                <a:gd name="connsiteX58" fmla="*/ 1225543 w 1488713"/>
                <a:gd name="connsiteY58" fmla="*/ 1902037 h 2359237"/>
                <a:gd name="connsiteX59" fmla="*/ 1269992 w 1488713"/>
                <a:gd name="connsiteY59" fmla="*/ 1895687 h 2359237"/>
                <a:gd name="connsiteX60" fmla="*/ 1282692 w 1488713"/>
                <a:gd name="connsiteY60" fmla="*/ 1844887 h 2359237"/>
                <a:gd name="connsiteX61" fmla="*/ 1308092 w 1488713"/>
                <a:gd name="connsiteY61" fmla="*/ 1806787 h 2359237"/>
                <a:gd name="connsiteX62" fmla="*/ 1339842 w 1488713"/>
                <a:gd name="connsiteY62" fmla="*/ 1768687 h 2359237"/>
                <a:gd name="connsiteX63" fmla="*/ 1371592 w 1488713"/>
                <a:gd name="connsiteY63" fmla="*/ 1762337 h 2359237"/>
                <a:gd name="connsiteX64" fmla="*/ 1428741 w 1488713"/>
                <a:gd name="connsiteY64" fmla="*/ 1743287 h 2359237"/>
                <a:gd name="connsiteX65" fmla="*/ 1435091 w 1488713"/>
                <a:gd name="connsiteY65" fmla="*/ 1698837 h 2359237"/>
                <a:gd name="connsiteX66" fmla="*/ 1447791 w 1488713"/>
                <a:gd name="connsiteY66" fmla="*/ 1648037 h 2359237"/>
                <a:gd name="connsiteX67" fmla="*/ 1441441 w 1488713"/>
                <a:gd name="connsiteY67" fmla="*/ 1590887 h 2359237"/>
                <a:gd name="connsiteX68" fmla="*/ 1403341 w 1488713"/>
                <a:gd name="connsiteY68" fmla="*/ 1603587 h 2359237"/>
                <a:gd name="connsiteX69" fmla="*/ 1365241 w 1488713"/>
                <a:gd name="connsiteY69" fmla="*/ 1603587 h 2359237"/>
                <a:gd name="connsiteX70" fmla="*/ 1333491 w 1488713"/>
                <a:gd name="connsiteY70" fmla="*/ 1559137 h 2359237"/>
                <a:gd name="connsiteX71" fmla="*/ 1339841 w 1488713"/>
                <a:gd name="connsiteY71" fmla="*/ 1514687 h 2359237"/>
                <a:gd name="connsiteX72" fmla="*/ 1403341 w 1488713"/>
                <a:gd name="connsiteY72" fmla="*/ 1451187 h 2359237"/>
                <a:gd name="connsiteX73" fmla="*/ 1454141 w 1488713"/>
                <a:gd name="connsiteY73" fmla="*/ 1413087 h 2359237"/>
                <a:gd name="connsiteX74" fmla="*/ 1447791 w 1488713"/>
                <a:gd name="connsiteY74" fmla="*/ 1374987 h 2359237"/>
                <a:gd name="connsiteX75" fmla="*/ 1485891 w 1488713"/>
                <a:gd name="connsiteY75" fmla="*/ 1305137 h 2359237"/>
                <a:gd name="connsiteX76" fmla="*/ 1485891 w 1488713"/>
                <a:gd name="connsiteY76" fmla="*/ 1267037 h 2359237"/>
                <a:gd name="connsiteX77" fmla="*/ 1460491 w 1488713"/>
                <a:gd name="connsiteY77" fmla="*/ 1184487 h 2359237"/>
                <a:gd name="connsiteX78" fmla="*/ 1454141 w 1488713"/>
                <a:gd name="connsiteY78" fmla="*/ 1114637 h 2359237"/>
                <a:gd name="connsiteX79" fmla="*/ 1466841 w 1488713"/>
                <a:gd name="connsiteY79" fmla="*/ 1057487 h 2359237"/>
                <a:gd name="connsiteX80" fmla="*/ 1454141 w 1488713"/>
                <a:gd name="connsiteY80" fmla="*/ 1013037 h 2359237"/>
                <a:gd name="connsiteX81" fmla="*/ 1485891 w 1488713"/>
                <a:gd name="connsiteY81" fmla="*/ 962237 h 2359237"/>
                <a:gd name="connsiteX82" fmla="*/ 1466841 w 1488713"/>
                <a:gd name="connsiteY82" fmla="*/ 917787 h 2359237"/>
                <a:gd name="connsiteX83" fmla="*/ 1422391 w 1488713"/>
                <a:gd name="connsiteY83" fmla="*/ 905088 h 2359237"/>
                <a:gd name="connsiteX84" fmla="*/ 1422391 w 1488713"/>
                <a:gd name="connsiteY84" fmla="*/ 860639 h 2359237"/>
                <a:gd name="connsiteX85" fmla="*/ 1428741 w 1488713"/>
                <a:gd name="connsiteY85" fmla="*/ 835239 h 2359237"/>
                <a:gd name="connsiteX86" fmla="*/ 1416041 w 1488713"/>
                <a:gd name="connsiteY86" fmla="*/ 790790 h 2359237"/>
                <a:gd name="connsiteX87" fmla="*/ 1422391 w 1488713"/>
                <a:gd name="connsiteY87" fmla="*/ 733640 h 2359237"/>
                <a:gd name="connsiteX88" fmla="*/ 1422391 w 1488713"/>
                <a:gd name="connsiteY88" fmla="*/ 676490 h 2359237"/>
                <a:gd name="connsiteX89" fmla="*/ 1396991 w 1488713"/>
                <a:gd name="connsiteY89" fmla="*/ 619341 h 2359237"/>
                <a:gd name="connsiteX90" fmla="*/ 1403341 w 1488713"/>
                <a:gd name="connsiteY90" fmla="*/ 574891 h 2359237"/>
                <a:gd name="connsiteX91" fmla="*/ 1320791 w 1488713"/>
                <a:gd name="connsiteY91" fmla="*/ 517741 h 2359237"/>
                <a:gd name="connsiteX92" fmla="*/ 1308091 w 1488713"/>
                <a:gd name="connsiteY92" fmla="*/ 555841 h 2359237"/>
                <a:gd name="connsiteX93" fmla="*/ 1282691 w 1488713"/>
                <a:gd name="connsiteY93" fmla="*/ 505041 h 2359237"/>
                <a:gd name="connsiteX94" fmla="*/ 1276341 w 1488713"/>
                <a:gd name="connsiteY94" fmla="*/ 454241 h 2359237"/>
                <a:gd name="connsiteX95" fmla="*/ 1231891 w 1488713"/>
                <a:gd name="connsiteY95" fmla="*/ 416142 h 2359237"/>
                <a:gd name="connsiteX96" fmla="*/ 1212841 w 1488713"/>
                <a:gd name="connsiteY96" fmla="*/ 428843 h 2359237"/>
                <a:gd name="connsiteX97" fmla="*/ 1212841 w 1488713"/>
                <a:gd name="connsiteY97" fmla="*/ 397093 h 2359237"/>
                <a:gd name="connsiteX98" fmla="*/ 1250941 w 1488713"/>
                <a:gd name="connsiteY98" fmla="*/ 327243 h 2359237"/>
                <a:gd name="connsiteX99" fmla="*/ 1244591 w 1488713"/>
                <a:gd name="connsiteY99" fmla="*/ 238343 h 2359237"/>
                <a:gd name="connsiteX100" fmla="*/ 1181091 w 1488713"/>
                <a:gd name="connsiteY100" fmla="*/ 206594 h 2359237"/>
                <a:gd name="connsiteX101" fmla="*/ 1111241 w 1488713"/>
                <a:gd name="connsiteY101" fmla="*/ 181195 h 2359237"/>
                <a:gd name="connsiteX102" fmla="*/ 1022341 w 1488713"/>
                <a:gd name="connsiteY102" fmla="*/ 143095 h 2359237"/>
                <a:gd name="connsiteX103" fmla="*/ 965191 w 1488713"/>
                <a:gd name="connsiteY103" fmla="*/ 98646 h 2359237"/>
                <a:gd name="connsiteX104" fmla="*/ 888991 w 1488713"/>
                <a:gd name="connsiteY104" fmla="*/ 3397 h 2359237"/>
                <a:gd name="connsiteX105" fmla="*/ 850891 w 1488713"/>
                <a:gd name="connsiteY105" fmla="*/ 47847 h 2359237"/>
                <a:gd name="connsiteX0" fmla="*/ 387350 w 1488713"/>
                <a:gd name="connsiteY0" fmla="*/ 1228937 h 2359237"/>
                <a:gd name="connsiteX1" fmla="*/ 336550 w 1488713"/>
                <a:gd name="connsiteY1" fmla="*/ 1286087 h 2359237"/>
                <a:gd name="connsiteX2" fmla="*/ 330200 w 1488713"/>
                <a:gd name="connsiteY2" fmla="*/ 1324187 h 2359237"/>
                <a:gd name="connsiteX3" fmla="*/ 304800 w 1488713"/>
                <a:gd name="connsiteY3" fmla="*/ 1343237 h 2359237"/>
                <a:gd name="connsiteX4" fmla="*/ 273050 w 1488713"/>
                <a:gd name="connsiteY4" fmla="*/ 1394037 h 2359237"/>
                <a:gd name="connsiteX5" fmla="*/ 241300 w 1488713"/>
                <a:gd name="connsiteY5" fmla="*/ 1451187 h 2359237"/>
                <a:gd name="connsiteX6" fmla="*/ 241300 w 1488713"/>
                <a:gd name="connsiteY6" fmla="*/ 1482937 h 2359237"/>
                <a:gd name="connsiteX7" fmla="*/ 241300 w 1488713"/>
                <a:gd name="connsiteY7" fmla="*/ 1508337 h 2359237"/>
                <a:gd name="connsiteX8" fmla="*/ 260350 w 1488713"/>
                <a:gd name="connsiteY8" fmla="*/ 1521037 h 2359237"/>
                <a:gd name="connsiteX9" fmla="*/ 279400 w 1488713"/>
                <a:gd name="connsiteY9" fmla="*/ 1521037 h 2359237"/>
                <a:gd name="connsiteX10" fmla="*/ 285750 w 1488713"/>
                <a:gd name="connsiteY10" fmla="*/ 1584537 h 2359237"/>
                <a:gd name="connsiteX11" fmla="*/ 285750 w 1488713"/>
                <a:gd name="connsiteY11" fmla="*/ 1616287 h 2359237"/>
                <a:gd name="connsiteX12" fmla="*/ 285750 w 1488713"/>
                <a:gd name="connsiteY12" fmla="*/ 1660737 h 2359237"/>
                <a:gd name="connsiteX13" fmla="*/ 266700 w 1488713"/>
                <a:gd name="connsiteY13" fmla="*/ 1743287 h 2359237"/>
                <a:gd name="connsiteX14" fmla="*/ 247650 w 1488713"/>
                <a:gd name="connsiteY14" fmla="*/ 1819487 h 2359237"/>
                <a:gd name="connsiteX15" fmla="*/ 234950 w 1488713"/>
                <a:gd name="connsiteY15" fmla="*/ 1889337 h 2359237"/>
                <a:gd name="connsiteX16" fmla="*/ 222250 w 1488713"/>
                <a:gd name="connsiteY16" fmla="*/ 1921087 h 2359237"/>
                <a:gd name="connsiteX17" fmla="*/ 158750 w 1488713"/>
                <a:gd name="connsiteY17" fmla="*/ 1946487 h 2359237"/>
                <a:gd name="connsiteX18" fmla="*/ 120650 w 1488713"/>
                <a:gd name="connsiteY18" fmla="*/ 1965537 h 2359237"/>
                <a:gd name="connsiteX19" fmla="*/ 101600 w 1488713"/>
                <a:gd name="connsiteY19" fmla="*/ 2016337 h 2359237"/>
                <a:gd name="connsiteX20" fmla="*/ 57150 w 1488713"/>
                <a:gd name="connsiteY20" fmla="*/ 2009987 h 2359237"/>
                <a:gd name="connsiteX21" fmla="*/ 38100 w 1488713"/>
                <a:gd name="connsiteY21" fmla="*/ 2048087 h 2359237"/>
                <a:gd name="connsiteX22" fmla="*/ 0 w 1488713"/>
                <a:gd name="connsiteY22" fmla="*/ 2111587 h 2359237"/>
                <a:gd name="connsiteX23" fmla="*/ 19050 w 1488713"/>
                <a:gd name="connsiteY23" fmla="*/ 2156037 h 2359237"/>
                <a:gd name="connsiteX24" fmla="*/ 25400 w 1488713"/>
                <a:gd name="connsiteY24" fmla="*/ 2181437 h 2359237"/>
                <a:gd name="connsiteX25" fmla="*/ 63500 w 1488713"/>
                <a:gd name="connsiteY25" fmla="*/ 2206837 h 2359237"/>
                <a:gd name="connsiteX26" fmla="*/ 95250 w 1488713"/>
                <a:gd name="connsiteY26" fmla="*/ 2206837 h 2359237"/>
                <a:gd name="connsiteX27" fmla="*/ 114300 w 1488713"/>
                <a:gd name="connsiteY27" fmla="*/ 2244937 h 2359237"/>
                <a:gd name="connsiteX28" fmla="*/ 120650 w 1488713"/>
                <a:gd name="connsiteY28" fmla="*/ 2263987 h 2359237"/>
                <a:gd name="connsiteX29" fmla="*/ 107950 w 1488713"/>
                <a:gd name="connsiteY29" fmla="*/ 2302087 h 2359237"/>
                <a:gd name="connsiteX30" fmla="*/ 107950 w 1488713"/>
                <a:gd name="connsiteY30" fmla="*/ 2314787 h 2359237"/>
                <a:gd name="connsiteX31" fmla="*/ 146050 w 1488713"/>
                <a:gd name="connsiteY31" fmla="*/ 2359237 h 2359237"/>
                <a:gd name="connsiteX32" fmla="*/ 158750 w 1488713"/>
                <a:gd name="connsiteY32" fmla="*/ 2359237 h 2359237"/>
                <a:gd name="connsiteX33" fmla="*/ 196850 w 1488713"/>
                <a:gd name="connsiteY33" fmla="*/ 2314787 h 2359237"/>
                <a:gd name="connsiteX34" fmla="*/ 228600 w 1488713"/>
                <a:gd name="connsiteY34" fmla="*/ 2289387 h 2359237"/>
                <a:gd name="connsiteX35" fmla="*/ 260350 w 1488713"/>
                <a:gd name="connsiteY35" fmla="*/ 2270337 h 2359237"/>
                <a:gd name="connsiteX36" fmla="*/ 285750 w 1488713"/>
                <a:gd name="connsiteY36" fmla="*/ 2257637 h 2359237"/>
                <a:gd name="connsiteX37" fmla="*/ 285750 w 1488713"/>
                <a:gd name="connsiteY37" fmla="*/ 2225887 h 2359237"/>
                <a:gd name="connsiteX38" fmla="*/ 349250 w 1488713"/>
                <a:gd name="connsiteY38" fmla="*/ 2213187 h 2359237"/>
                <a:gd name="connsiteX39" fmla="*/ 393700 w 1488713"/>
                <a:gd name="connsiteY39" fmla="*/ 2156037 h 2359237"/>
                <a:gd name="connsiteX40" fmla="*/ 488950 w 1488713"/>
                <a:gd name="connsiteY40" fmla="*/ 2143337 h 2359237"/>
                <a:gd name="connsiteX41" fmla="*/ 533399 w 1488713"/>
                <a:gd name="connsiteY41" fmla="*/ 2117937 h 2359237"/>
                <a:gd name="connsiteX42" fmla="*/ 565148 w 1488713"/>
                <a:gd name="connsiteY42" fmla="*/ 2054437 h 2359237"/>
                <a:gd name="connsiteX43" fmla="*/ 609597 w 1488713"/>
                <a:gd name="connsiteY43" fmla="*/ 2022687 h 2359237"/>
                <a:gd name="connsiteX44" fmla="*/ 666747 w 1488713"/>
                <a:gd name="connsiteY44" fmla="*/ 2016337 h 2359237"/>
                <a:gd name="connsiteX45" fmla="*/ 685797 w 1488713"/>
                <a:gd name="connsiteY45" fmla="*/ 1971887 h 2359237"/>
                <a:gd name="connsiteX46" fmla="*/ 761996 w 1488713"/>
                <a:gd name="connsiteY46" fmla="*/ 1997287 h 2359237"/>
                <a:gd name="connsiteX47" fmla="*/ 800095 w 1488713"/>
                <a:gd name="connsiteY47" fmla="*/ 1990937 h 2359237"/>
                <a:gd name="connsiteX48" fmla="*/ 812795 w 1488713"/>
                <a:gd name="connsiteY48" fmla="*/ 1940137 h 2359237"/>
                <a:gd name="connsiteX49" fmla="*/ 863595 w 1488713"/>
                <a:gd name="connsiteY49" fmla="*/ 1921087 h 2359237"/>
                <a:gd name="connsiteX50" fmla="*/ 888995 w 1488713"/>
                <a:gd name="connsiteY50" fmla="*/ 1959187 h 2359237"/>
                <a:gd name="connsiteX51" fmla="*/ 920744 w 1488713"/>
                <a:gd name="connsiteY51" fmla="*/ 1965537 h 2359237"/>
                <a:gd name="connsiteX52" fmla="*/ 971543 w 1488713"/>
                <a:gd name="connsiteY52" fmla="*/ 1952837 h 2359237"/>
                <a:gd name="connsiteX53" fmla="*/ 984243 w 1488713"/>
                <a:gd name="connsiteY53" fmla="*/ 1889337 h 2359237"/>
                <a:gd name="connsiteX54" fmla="*/ 1003293 w 1488713"/>
                <a:gd name="connsiteY54" fmla="*/ 1895687 h 2359237"/>
                <a:gd name="connsiteX55" fmla="*/ 1041393 w 1488713"/>
                <a:gd name="connsiteY55" fmla="*/ 1902037 h 2359237"/>
                <a:gd name="connsiteX56" fmla="*/ 1111243 w 1488713"/>
                <a:gd name="connsiteY56" fmla="*/ 1914737 h 2359237"/>
                <a:gd name="connsiteX57" fmla="*/ 1181093 w 1488713"/>
                <a:gd name="connsiteY57" fmla="*/ 1902037 h 2359237"/>
                <a:gd name="connsiteX58" fmla="*/ 1225543 w 1488713"/>
                <a:gd name="connsiteY58" fmla="*/ 1902037 h 2359237"/>
                <a:gd name="connsiteX59" fmla="*/ 1269992 w 1488713"/>
                <a:gd name="connsiteY59" fmla="*/ 1895687 h 2359237"/>
                <a:gd name="connsiteX60" fmla="*/ 1282692 w 1488713"/>
                <a:gd name="connsiteY60" fmla="*/ 1844887 h 2359237"/>
                <a:gd name="connsiteX61" fmla="*/ 1308092 w 1488713"/>
                <a:gd name="connsiteY61" fmla="*/ 1806787 h 2359237"/>
                <a:gd name="connsiteX62" fmla="*/ 1339842 w 1488713"/>
                <a:gd name="connsiteY62" fmla="*/ 1768687 h 2359237"/>
                <a:gd name="connsiteX63" fmla="*/ 1371592 w 1488713"/>
                <a:gd name="connsiteY63" fmla="*/ 1762337 h 2359237"/>
                <a:gd name="connsiteX64" fmla="*/ 1428741 w 1488713"/>
                <a:gd name="connsiteY64" fmla="*/ 1743287 h 2359237"/>
                <a:gd name="connsiteX65" fmla="*/ 1435091 w 1488713"/>
                <a:gd name="connsiteY65" fmla="*/ 1698837 h 2359237"/>
                <a:gd name="connsiteX66" fmla="*/ 1447791 w 1488713"/>
                <a:gd name="connsiteY66" fmla="*/ 1648037 h 2359237"/>
                <a:gd name="connsiteX67" fmla="*/ 1441441 w 1488713"/>
                <a:gd name="connsiteY67" fmla="*/ 1590887 h 2359237"/>
                <a:gd name="connsiteX68" fmla="*/ 1403341 w 1488713"/>
                <a:gd name="connsiteY68" fmla="*/ 1603587 h 2359237"/>
                <a:gd name="connsiteX69" fmla="*/ 1365241 w 1488713"/>
                <a:gd name="connsiteY69" fmla="*/ 1603587 h 2359237"/>
                <a:gd name="connsiteX70" fmla="*/ 1333491 w 1488713"/>
                <a:gd name="connsiteY70" fmla="*/ 1559137 h 2359237"/>
                <a:gd name="connsiteX71" fmla="*/ 1339841 w 1488713"/>
                <a:gd name="connsiteY71" fmla="*/ 1514687 h 2359237"/>
                <a:gd name="connsiteX72" fmla="*/ 1403341 w 1488713"/>
                <a:gd name="connsiteY72" fmla="*/ 1451187 h 2359237"/>
                <a:gd name="connsiteX73" fmla="*/ 1454141 w 1488713"/>
                <a:gd name="connsiteY73" fmla="*/ 1413087 h 2359237"/>
                <a:gd name="connsiteX74" fmla="*/ 1447791 w 1488713"/>
                <a:gd name="connsiteY74" fmla="*/ 1374987 h 2359237"/>
                <a:gd name="connsiteX75" fmla="*/ 1485891 w 1488713"/>
                <a:gd name="connsiteY75" fmla="*/ 1305137 h 2359237"/>
                <a:gd name="connsiteX76" fmla="*/ 1485891 w 1488713"/>
                <a:gd name="connsiteY76" fmla="*/ 1267037 h 2359237"/>
                <a:gd name="connsiteX77" fmla="*/ 1460491 w 1488713"/>
                <a:gd name="connsiteY77" fmla="*/ 1184487 h 2359237"/>
                <a:gd name="connsiteX78" fmla="*/ 1454141 w 1488713"/>
                <a:gd name="connsiteY78" fmla="*/ 1114637 h 2359237"/>
                <a:gd name="connsiteX79" fmla="*/ 1466841 w 1488713"/>
                <a:gd name="connsiteY79" fmla="*/ 1057487 h 2359237"/>
                <a:gd name="connsiteX80" fmla="*/ 1454141 w 1488713"/>
                <a:gd name="connsiteY80" fmla="*/ 1013037 h 2359237"/>
                <a:gd name="connsiteX81" fmla="*/ 1485891 w 1488713"/>
                <a:gd name="connsiteY81" fmla="*/ 962237 h 2359237"/>
                <a:gd name="connsiteX82" fmla="*/ 1466841 w 1488713"/>
                <a:gd name="connsiteY82" fmla="*/ 917787 h 2359237"/>
                <a:gd name="connsiteX83" fmla="*/ 1422391 w 1488713"/>
                <a:gd name="connsiteY83" fmla="*/ 905088 h 2359237"/>
                <a:gd name="connsiteX84" fmla="*/ 1422391 w 1488713"/>
                <a:gd name="connsiteY84" fmla="*/ 860639 h 2359237"/>
                <a:gd name="connsiteX85" fmla="*/ 1428741 w 1488713"/>
                <a:gd name="connsiteY85" fmla="*/ 835239 h 2359237"/>
                <a:gd name="connsiteX86" fmla="*/ 1416041 w 1488713"/>
                <a:gd name="connsiteY86" fmla="*/ 790790 h 2359237"/>
                <a:gd name="connsiteX87" fmla="*/ 1422391 w 1488713"/>
                <a:gd name="connsiteY87" fmla="*/ 733640 h 2359237"/>
                <a:gd name="connsiteX88" fmla="*/ 1422391 w 1488713"/>
                <a:gd name="connsiteY88" fmla="*/ 676490 h 2359237"/>
                <a:gd name="connsiteX89" fmla="*/ 1396991 w 1488713"/>
                <a:gd name="connsiteY89" fmla="*/ 619341 h 2359237"/>
                <a:gd name="connsiteX90" fmla="*/ 1403341 w 1488713"/>
                <a:gd name="connsiteY90" fmla="*/ 574891 h 2359237"/>
                <a:gd name="connsiteX91" fmla="*/ 1320791 w 1488713"/>
                <a:gd name="connsiteY91" fmla="*/ 517741 h 2359237"/>
                <a:gd name="connsiteX92" fmla="*/ 1308091 w 1488713"/>
                <a:gd name="connsiteY92" fmla="*/ 555841 h 2359237"/>
                <a:gd name="connsiteX93" fmla="*/ 1282691 w 1488713"/>
                <a:gd name="connsiteY93" fmla="*/ 505041 h 2359237"/>
                <a:gd name="connsiteX94" fmla="*/ 1276341 w 1488713"/>
                <a:gd name="connsiteY94" fmla="*/ 454241 h 2359237"/>
                <a:gd name="connsiteX95" fmla="*/ 1231891 w 1488713"/>
                <a:gd name="connsiteY95" fmla="*/ 416142 h 2359237"/>
                <a:gd name="connsiteX96" fmla="*/ 1212841 w 1488713"/>
                <a:gd name="connsiteY96" fmla="*/ 428843 h 2359237"/>
                <a:gd name="connsiteX97" fmla="*/ 1212841 w 1488713"/>
                <a:gd name="connsiteY97" fmla="*/ 397093 h 2359237"/>
                <a:gd name="connsiteX98" fmla="*/ 1250941 w 1488713"/>
                <a:gd name="connsiteY98" fmla="*/ 327243 h 2359237"/>
                <a:gd name="connsiteX99" fmla="*/ 1244591 w 1488713"/>
                <a:gd name="connsiteY99" fmla="*/ 238343 h 2359237"/>
                <a:gd name="connsiteX100" fmla="*/ 1181091 w 1488713"/>
                <a:gd name="connsiteY100" fmla="*/ 206594 h 2359237"/>
                <a:gd name="connsiteX101" fmla="*/ 1111241 w 1488713"/>
                <a:gd name="connsiteY101" fmla="*/ 181195 h 2359237"/>
                <a:gd name="connsiteX102" fmla="*/ 1022341 w 1488713"/>
                <a:gd name="connsiteY102" fmla="*/ 143095 h 2359237"/>
                <a:gd name="connsiteX103" fmla="*/ 965191 w 1488713"/>
                <a:gd name="connsiteY103" fmla="*/ 98646 h 2359237"/>
                <a:gd name="connsiteX104" fmla="*/ 888991 w 1488713"/>
                <a:gd name="connsiteY104" fmla="*/ 3397 h 2359237"/>
                <a:gd name="connsiteX105" fmla="*/ 850891 w 1488713"/>
                <a:gd name="connsiteY105" fmla="*/ 47847 h 2359237"/>
                <a:gd name="connsiteX106" fmla="*/ 831841 w 1488713"/>
                <a:gd name="connsiteY106" fmla="*/ 35147 h 2359237"/>
                <a:gd name="connsiteX0" fmla="*/ 387350 w 1488713"/>
                <a:gd name="connsiteY0" fmla="*/ 1228937 h 2359237"/>
                <a:gd name="connsiteX1" fmla="*/ 336550 w 1488713"/>
                <a:gd name="connsiteY1" fmla="*/ 1286087 h 2359237"/>
                <a:gd name="connsiteX2" fmla="*/ 330200 w 1488713"/>
                <a:gd name="connsiteY2" fmla="*/ 1324187 h 2359237"/>
                <a:gd name="connsiteX3" fmla="*/ 304800 w 1488713"/>
                <a:gd name="connsiteY3" fmla="*/ 1343237 h 2359237"/>
                <a:gd name="connsiteX4" fmla="*/ 273050 w 1488713"/>
                <a:gd name="connsiteY4" fmla="*/ 1394037 h 2359237"/>
                <a:gd name="connsiteX5" fmla="*/ 241300 w 1488713"/>
                <a:gd name="connsiteY5" fmla="*/ 1451187 h 2359237"/>
                <a:gd name="connsiteX6" fmla="*/ 241300 w 1488713"/>
                <a:gd name="connsiteY6" fmla="*/ 1482937 h 2359237"/>
                <a:gd name="connsiteX7" fmla="*/ 241300 w 1488713"/>
                <a:gd name="connsiteY7" fmla="*/ 1508337 h 2359237"/>
                <a:gd name="connsiteX8" fmla="*/ 260350 w 1488713"/>
                <a:gd name="connsiteY8" fmla="*/ 1521037 h 2359237"/>
                <a:gd name="connsiteX9" fmla="*/ 279400 w 1488713"/>
                <a:gd name="connsiteY9" fmla="*/ 1521037 h 2359237"/>
                <a:gd name="connsiteX10" fmla="*/ 285750 w 1488713"/>
                <a:gd name="connsiteY10" fmla="*/ 1584537 h 2359237"/>
                <a:gd name="connsiteX11" fmla="*/ 285750 w 1488713"/>
                <a:gd name="connsiteY11" fmla="*/ 1616287 h 2359237"/>
                <a:gd name="connsiteX12" fmla="*/ 285750 w 1488713"/>
                <a:gd name="connsiteY12" fmla="*/ 1660737 h 2359237"/>
                <a:gd name="connsiteX13" fmla="*/ 266700 w 1488713"/>
                <a:gd name="connsiteY13" fmla="*/ 1743287 h 2359237"/>
                <a:gd name="connsiteX14" fmla="*/ 247650 w 1488713"/>
                <a:gd name="connsiteY14" fmla="*/ 1819487 h 2359237"/>
                <a:gd name="connsiteX15" fmla="*/ 234950 w 1488713"/>
                <a:gd name="connsiteY15" fmla="*/ 1889337 h 2359237"/>
                <a:gd name="connsiteX16" fmla="*/ 222250 w 1488713"/>
                <a:gd name="connsiteY16" fmla="*/ 1921087 h 2359237"/>
                <a:gd name="connsiteX17" fmla="*/ 158750 w 1488713"/>
                <a:gd name="connsiteY17" fmla="*/ 1946487 h 2359237"/>
                <a:gd name="connsiteX18" fmla="*/ 120650 w 1488713"/>
                <a:gd name="connsiteY18" fmla="*/ 1965537 h 2359237"/>
                <a:gd name="connsiteX19" fmla="*/ 101600 w 1488713"/>
                <a:gd name="connsiteY19" fmla="*/ 2016337 h 2359237"/>
                <a:gd name="connsiteX20" fmla="*/ 57150 w 1488713"/>
                <a:gd name="connsiteY20" fmla="*/ 2009987 h 2359237"/>
                <a:gd name="connsiteX21" fmla="*/ 38100 w 1488713"/>
                <a:gd name="connsiteY21" fmla="*/ 2048087 h 2359237"/>
                <a:gd name="connsiteX22" fmla="*/ 0 w 1488713"/>
                <a:gd name="connsiteY22" fmla="*/ 2111587 h 2359237"/>
                <a:gd name="connsiteX23" fmla="*/ 19050 w 1488713"/>
                <a:gd name="connsiteY23" fmla="*/ 2156037 h 2359237"/>
                <a:gd name="connsiteX24" fmla="*/ 25400 w 1488713"/>
                <a:gd name="connsiteY24" fmla="*/ 2181437 h 2359237"/>
                <a:gd name="connsiteX25" fmla="*/ 63500 w 1488713"/>
                <a:gd name="connsiteY25" fmla="*/ 2206837 h 2359237"/>
                <a:gd name="connsiteX26" fmla="*/ 95250 w 1488713"/>
                <a:gd name="connsiteY26" fmla="*/ 2206837 h 2359237"/>
                <a:gd name="connsiteX27" fmla="*/ 114300 w 1488713"/>
                <a:gd name="connsiteY27" fmla="*/ 2244937 h 2359237"/>
                <a:gd name="connsiteX28" fmla="*/ 120650 w 1488713"/>
                <a:gd name="connsiteY28" fmla="*/ 2263987 h 2359237"/>
                <a:gd name="connsiteX29" fmla="*/ 107950 w 1488713"/>
                <a:gd name="connsiteY29" fmla="*/ 2302087 h 2359237"/>
                <a:gd name="connsiteX30" fmla="*/ 107950 w 1488713"/>
                <a:gd name="connsiteY30" fmla="*/ 2314787 h 2359237"/>
                <a:gd name="connsiteX31" fmla="*/ 146050 w 1488713"/>
                <a:gd name="connsiteY31" fmla="*/ 2359237 h 2359237"/>
                <a:gd name="connsiteX32" fmla="*/ 158750 w 1488713"/>
                <a:gd name="connsiteY32" fmla="*/ 2359237 h 2359237"/>
                <a:gd name="connsiteX33" fmla="*/ 196850 w 1488713"/>
                <a:gd name="connsiteY33" fmla="*/ 2314787 h 2359237"/>
                <a:gd name="connsiteX34" fmla="*/ 228600 w 1488713"/>
                <a:gd name="connsiteY34" fmla="*/ 2289387 h 2359237"/>
                <a:gd name="connsiteX35" fmla="*/ 260350 w 1488713"/>
                <a:gd name="connsiteY35" fmla="*/ 2270337 h 2359237"/>
                <a:gd name="connsiteX36" fmla="*/ 285750 w 1488713"/>
                <a:gd name="connsiteY36" fmla="*/ 2257637 h 2359237"/>
                <a:gd name="connsiteX37" fmla="*/ 285750 w 1488713"/>
                <a:gd name="connsiteY37" fmla="*/ 2225887 h 2359237"/>
                <a:gd name="connsiteX38" fmla="*/ 349250 w 1488713"/>
                <a:gd name="connsiteY38" fmla="*/ 2213187 h 2359237"/>
                <a:gd name="connsiteX39" fmla="*/ 393700 w 1488713"/>
                <a:gd name="connsiteY39" fmla="*/ 2156037 h 2359237"/>
                <a:gd name="connsiteX40" fmla="*/ 488950 w 1488713"/>
                <a:gd name="connsiteY40" fmla="*/ 2143337 h 2359237"/>
                <a:gd name="connsiteX41" fmla="*/ 533399 w 1488713"/>
                <a:gd name="connsiteY41" fmla="*/ 2117937 h 2359237"/>
                <a:gd name="connsiteX42" fmla="*/ 565148 w 1488713"/>
                <a:gd name="connsiteY42" fmla="*/ 2054437 h 2359237"/>
                <a:gd name="connsiteX43" fmla="*/ 609597 w 1488713"/>
                <a:gd name="connsiteY43" fmla="*/ 2022687 h 2359237"/>
                <a:gd name="connsiteX44" fmla="*/ 666747 w 1488713"/>
                <a:gd name="connsiteY44" fmla="*/ 2016337 h 2359237"/>
                <a:gd name="connsiteX45" fmla="*/ 685797 w 1488713"/>
                <a:gd name="connsiteY45" fmla="*/ 1971887 h 2359237"/>
                <a:gd name="connsiteX46" fmla="*/ 761996 w 1488713"/>
                <a:gd name="connsiteY46" fmla="*/ 1997287 h 2359237"/>
                <a:gd name="connsiteX47" fmla="*/ 800095 w 1488713"/>
                <a:gd name="connsiteY47" fmla="*/ 1990937 h 2359237"/>
                <a:gd name="connsiteX48" fmla="*/ 812795 w 1488713"/>
                <a:gd name="connsiteY48" fmla="*/ 1940137 h 2359237"/>
                <a:gd name="connsiteX49" fmla="*/ 863595 w 1488713"/>
                <a:gd name="connsiteY49" fmla="*/ 1921087 h 2359237"/>
                <a:gd name="connsiteX50" fmla="*/ 888995 w 1488713"/>
                <a:gd name="connsiteY50" fmla="*/ 1959187 h 2359237"/>
                <a:gd name="connsiteX51" fmla="*/ 920744 w 1488713"/>
                <a:gd name="connsiteY51" fmla="*/ 1965537 h 2359237"/>
                <a:gd name="connsiteX52" fmla="*/ 971543 w 1488713"/>
                <a:gd name="connsiteY52" fmla="*/ 1952837 h 2359237"/>
                <a:gd name="connsiteX53" fmla="*/ 984243 w 1488713"/>
                <a:gd name="connsiteY53" fmla="*/ 1889337 h 2359237"/>
                <a:gd name="connsiteX54" fmla="*/ 1003293 w 1488713"/>
                <a:gd name="connsiteY54" fmla="*/ 1895687 h 2359237"/>
                <a:gd name="connsiteX55" fmla="*/ 1041393 w 1488713"/>
                <a:gd name="connsiteY55" fmla="*/ 1902037 h 2359237"/>
                <a:gd name="connsiteX56" fmla="*/ 1111243 w 1488713"/>
                <a:gd name="connsiteY56" fmla="*/ 1914737 h 2359237"/>
                <a:gd name="connsiteX57" fmla="*/ 1181093 w 1488713"/>
                <a:gd name="connsiteY57" fmla="*/ 1902037 h 2359237"/>
                <a:gd name="connsiteX58" fmla="*/ 1225543 w 1488713"/>
                <a:gd name="connsiteY58" fmla="*/ 1902037 h 2359237"/>
                <a:gd name="connsiteX59" fmla="*/ 1269992 w 1488713"/>
                <a:gd name="connsiteY59" fmla="*/ 1895687 h 2359237"/>
                <a:gd name="connsiteX60" fmla="*/ 1282692 w 1488713"/>
                <a:gd name="connsiteY60" fmla="*/ 1844887 h 2359237"/>
                <a:gd name="connsiteX61" fmla="*/ 1308092 w 1488713"/>
                <a:gd name="connsiteY61" fmla="*/ 1806787 h 2359237"/>
                <a:gd name="connsiteX62" fmla="*/ 1339842 w 1488713"/>
                <a:gd name="connsiteY62" fmla="*/ 1768687 h 2359237"/>
                <a:gd name="connsiteX63" fmla="*/ 1371592 w 1488713"/>
                <a:gd name="connsiteY63" fmla="*/ 1762337 h 2359237"/>
                <a:gd name="connsiteX64" fmla="*/ 1428741 w 1488713"/>
                <a:gd name="connsiteY64" fmla="*/ 1743287 h 2359237"/>
                <a:gd name="connsiteX65" fmla="*/ 1435091 w 1488713"/>
                <a:gd name="connsiteY65" fmla="*/ 1698837 h 2359237"/>
                <a:gd name="connsiteX66" fmla="*/ 1447791 w 1488713"/>
                <a:gd name="connsiteY66" fmla="*/ 1648037 h 2359237"/>
                <a:gd name="connsiteX67" fmla="*/ 1441441 w 1488713"/>
                <a:gd name="connsiteY67" fmla="*/ 1590887 h 2359237"/>
                <a:gd name="connsiteX68" fmla="*/ 1403341 w 1488713"/>
                <a:gd name="connsiteY68" fmla="*/ 1603587 h 2359237"/>
                <a:gd name="connsiteX69" fmla="*/ 1365241 w 1488713"/>
                <a:gd name="connsiteY69" fmla="*/ 1603587 h 2359237"/>
                <a:gd name="connsiteX70" fmla="*/ 1333491 w 1488713"/>
                <a:gd name="connsiteY70" fmla="*/ 1559137 h 2359237"/>
                <a:gd name="connsiteX71" fmla="*/ 1339841 w 1488713"/>
                <a:gd name="connsiteY71" fmla="*/ 1514687 h 2359237"/>
                <a:gd name="connsiteX72" fmla="*/ 1403341 w 1488713"/>
                <a:gd name="connsiteY72" fmla="*/ 1451187 h 2359237"/>
                <a:gd name="connsiteX73" fmla="*/ 1454141 w 1488713"/>
                <a:gd name="connsiteY73" fmla="*/ 1413087 h 2359237"/>
                <a:gd name="connsiteX74" fmla="*/ 1447791 w 1488713"/>
                <a:gd name="connsiteY74" fmla="*/ 1374987 h 2359237"/>
                <a:gd name="connsiteX75" fmla="*/ 1485891 w 1488713"/>
                <a:gd name="connsiteY75" fmla="*/ 1305137 h 2359237"/>
                <a:gd name="connsiteX76" fmla="*/ 1485891 w 1488713"/>
                <a:gd name="connsiteY76" fmla="*/ 1267037 h 2359237"/>
                <a:gd name="connsiteX77" fmla="*/ 1460491 w 1488713"/>
                <a:gd name="connsiteY77" fmla="*/ 1184487 h 2359237"/>
                <a:gd name="connsiteX78" fmla="*/ 1454141 w 1488713"/>
                <a:gd name="connsiteY78" fmla="*/ 1114637 h 2359237"/>
                <a:gd name="connsiteX79" fmla="*/ 1466841 w 1488713"/>
                <a:gd name="connsiteY79" fmla="*/ 1057487 h 2359237"/>
                <a:gd name="connsiteX80" fmla="*/ 1454141 w 1488713"/>
                <a:gd name="connsiteY80" fmla="*/ 1013037 h 2359237"/>
                <a:gd name="connsiteX81" fmla="*/ 1485891 w 1488713"/>
                <a:gd name="connsiteY81" fmla="*/ 962237 h 2359237"/>
                <a:gd name="connsiteX82" fmla="*/ 1466841 w 1488713"/>
                <a:gd name="connsiteY82" fmla="*/ 917787 h 2359237"/>
                <a:gd name="connsiteX83" fmla="*/ 1422391 w 1488713"/>
                <a:gd name="connsiteY83" fmla="*/ 905088 h 2359237"/>
                <a:gd name="connsiteX84" fmla="*/ 1422391 w 1488713"/>
                <a:gd name="connsiteY84" fmla="*/ 860639 h 2359237"/>
                <a:gd name="connsiteX85" fmla="*/ 1428741 w 1488713"/>
                <a:gd name="connsiteY85" fmla="*/ 835239 h 2359237"/>
                <a:gd name="connsiteX86" fmla="*/ 1416041 w 1488713"/>
                <a:gd name="connsiteY86" fmla="*/ 790790 h 2359237"/>
                <a:gd name="connsiteX87" fmla="*/ 1422391 w 1488713"/>
                <a:gd name="connsiteY87" fmla="*/ 733640 h 2359237"/>
                <a:gd name="connsiteX88" fmla="*/ 1422391 w 1488713"/>
                <a:gd name="connsiteY88" fmla="*/ 676490 h 2359237"/>
                <a:gd name="connsiteX89" fmla="*/ 1396991 w 1488713"/>
                <a:gd name="connsiteY89" fmla="*/ 619341 h 2359237"/>
                <a:gd name="connsiteX90" fmla="*/ 1403341 w 1488713"/>
                <a:gd name="connsiteY90" fmla="*/ 574891 h 2359237"/>
                <a:gd name="connsiteX91" fmla="*/ 1320791 w 1488713"/>
                <a:gd name="connsiteY91" fmla="*/ 517741 h 2359237"/>
                <a:gd name="connsiteX92" fmla="*/ 1308091 w 1488713"/>
                <a:gd name="connsiteY92" fmla="*/ 555841 h 2359237"/>
                <a:gd name="connsiteX93" fmla="*/ 1282691 w 1488713"/>
                <a:gd name="connsiteY93" fmla="*/ 505041 h 2359237"/>
                <a:gd name="connsiteX94" fmla="*/ 1276341 w 1488713"/>
                <a:gd name="connsiteY94" fmla="*/ 454241 h 2359237"/>
                <a:gd name="connsiteX95" fmla="*/ 1231891 w 1488713"/>
                <a:gd name="connsiteY95" fmla="*/ 416142 h 2359237"/>
                <a:gd name="connsiteX96" fmla="*/ 1212841 w 1488713"/>
                <a:gd name="connsiteY96" fmla="*/ 428843 h 2359237"/>
                <a:gd name="connsiteX97" fmla="*/ 1212841 w 1488713"/>
                <a:gd name="connsiteY97" fmla="*/ 397093 h 2359237"/>
                <a:gd name="connsiteX98" fmla="*/ 1250941 w 1488713"/>
                <a:gd name="connsiteY98" fmla="*/ 327243 h 2359237"/>
                <a:gd name="connsiteX99" fmla="*/ 1244591 w 1488713"/>
                <a:gd name="connsiteY99" fmla="*/ 238343 h 2359237"/>
                <a:gd name="connsiteX100" fmla="*/ 1181091 w 1488713"/>
                <a:gd name="connsiteY100" fmla="*/ 206594 h 2359237"/>
                <a:gd name="connsiteX101" fmla="*/ 1111241 w 1488713"/>
                <a:gd name="connsiteY101" fmla="*/ 181195 h 2359237"/>
                <a:gd name="connsiteX102" fmla="*/ 1022341 w 1488713"/>
                <a:gd name="connsiteY102" fmla="*/ 143095 h 2359237"/>
                <a:gd name="connsiteX103" fmla="*/ 965191 w 1488713"/>
                <a:gd name="connsiteY103" fmla="*/ 98646 h 2359237"/>
                <a:gd name="connsiteX104" fmla="*/ 888991 w 1488713"/>
                <a:gd name="connsiteY104" fmla="*/ 3397 h 2359237"/>
                <a:gd name="connsiteX105" fmla="*/ 850891 w 1488713"/>
                <a:gd name="connsiteY105" fmla="*/ 47847 h 2359237"/>
                <a:gd name="connsiteX106" fmla="*/ 749291 w 1488713"/>
                <a:gd name="connsiteY106" fmla="*/ 54197 h 2359237"/>
                <a:gd name="connsiteX0" fmla="*/ 387350 w 1488713"/>
                <a:gd name="connsiteY0" fmla="*/ 1228937 h 2359237"/>
                <a:gd name="connsiteX1" fmla="*/ 336550 w 1488713"/>
                <a:gd name="connsiteY1" fmla="*/ 1286087 h 2359237"/>
                <a:gd name="connsiteX2" fmla="*/ 330200 w 1488713"/>
                <a:gd name="connsiteY2" fmla="*/ 1324187 h 2359237"/>
                <a:gd name="connsiteX3" fmla="*/ 304800 w 1488713"/>
                <a:gd name="connsiteY3" fmla="*/ 1343237 h 2359237"/>
                <a:gd name="connsiteX4" fmla="*/ 273050 w 1488713"/>
                <a:gd name="connsiteY4" fmla="*/ 1394037 h 2359237"/>
                <a:gd name="connsiteX5" fmla="*/ 241300 w 1488713"/>
                <a:gd name="connsiteY5" fmla="*/ 1451187 h 2359237"/>
                <a:gd name="connsiteX6" fmla="*/ 241300 w 1488713"/>
                <a:gd name="connsiteY6" fmla="*/ 1482937 h 2359237"/>
                <a:gd name="connsiteX7" fmla="*/ 241300 w 1488713"/>
                <a:gd name="connsiteY7" fmla="*/ 1508337 h 2359237"/>
                <a:gd name="connsiteX8" fmla="*/ 260350 w 1488713"/>
                <a:gd name="connsiteY8" fmla="*/ 1521037 h 2359237"/>
                <a:gd name="connsiteX9" fmla="*/ 279400 w 1488713"/>
                <a:gd name="connsiteY9" fmla="*/ 1521037 h 2359237"/>
                <a:gd name="connsiteX10" fmla="*/ 285750 w 1488713"/>
                <a:gd name="connsiteY10" fmla="*/ 1584537 h 2359237"/>
                <a:gd name="connsiteX11" fmla="*/ 285750 w 1488713"/>
                <a:gd name="connsiteY11" fmla="*/ 1616287 h 2359237"/>
                <a:gd name="connsiteX12" fmla="*/ 285750 w 1488713"/>
                <a:gd name="connsiteY12" fmla="*/ 1660737 h 2359237"/>
                <a:gd name="connsiteX13" fmla="*/ 266700 w 1488713"/>
                <a:gd name="connsiteY13" fmla="*/ 1743287 h 2359237"/>
                <a:gd name="connsiteX14" fmla="*/ 247650 w 1488713"/>
                <a:gd name="connsiteY14" fmla="*/ 1819487 h 2359237"/>
                <a:gd name="connsiteX15" fmla="*/ 234950 w 1488713"/>
                <a:gd name="connsiteY15" fmla="*/ 1889337 h 2359237"/>
                <a:gd name="connsiteX16" fmla="*/ 222250 w 1488713"/>
                <a:gd name="connsiteY16" fmla="*/ 1921087 h 2359237"/>
                <a:gd name="connsiteX17" fmla="*/ 158750 w 1488713"/>
                <a:gd name="connsiteY17" fmla="*/ 1946487 h 2359237"/>
                <a:gd name="connsiteX18" fmla="*/ 120650 w 1488713"/>
                <a:gd name="connsiteY18" fmla="*/ 1965537 h 2359237"/>
                <a:gd name="connsiteX19" fmla="*/ 101600 w 1488713"/>
                <a:gd name="connsiteY19" fmla="*/ 2016337 h 2359237"/>
                <a:gd name="connsiteX20" fmla="*/ 57150 w 1488713"/>
                <a:gd name="connsiteY20" fmla="*/ 2009987 h 2359237"/>
                <a:gd name="connsiteX21" fmla="*/ 38100 w 1488713"/>
                <a:gd name="connsiteY21" fmla="*/ 2048087 h 2359237"/>
                <a:gd name="connsiteX22" fmla="*/ 0 w 1488713"/>
                <a:gd name="connsiteY22" fmla="*/ 2111587 h 2359237"/>
                <a:gd name="connsiteX23" fmla="*/ 19050 w 1488713"/>
                <a:gd name="connsiteY23" fmla="*/ 2156037 h 2359237"/>
                <a:gd name="connsiteX24" fmla="*/ 25400 w 1488713"/>
                <a:gd name="connsiteY24" fmla="*/ 2181437 h 2359237"/>
                <a:gd name="connsiteX25" fmla="*/ 63500 w 1488713"/>
                <a:gd name="connsiteY25" fmla="*/ 2206837 h 2359237"/>
                <a:gd name="connsiteX26" fmla="*/ 95250 w 1488713"/>
                <a:gd name="connsiteY26" fmla="*/ 2206837 h 2359237"/>
                <a:gd name="connsiteX27" fmla="*/ 114300 w 1488713"/>
                <a:gd name="connsiteY27" fmla="*/ 2244937 h 2359237"/>
                <a:gd name="connsiteX28" fmla="*/ 120650 w 1488713"/>
                <a:gd name="connsiteY28" fmla="*/ 2263987 h 2359237"/>
                <a:gd name="connsiteX29" fmla="*/ 107950 w 1488713"/>
                <a:gd name="connsiteY29" fmla="*/ 2302087 h 2359237"/>
                <a:gd name="connsiteX30" fmla="*/ 107950 w 1488713"/>
                <a:gd name="connsiteY30" fmla="*/ 2314787 h 2359237"/>
                <a:gd name="connsiteX31" fmla="*/ 146050 w 1488713"/>
                <a:gd name="connsiteY31" fmla="*/ 2359237 h 2359237"/>
                <a:gd name="connsiteX32" fmla="*/ 158750 w 1488713"/>
                <a:gd name="connsiteY32" fmla="*/ 2359237 h 2359237"/>
                <a:gd name="connsiteX33" fmla="*/ 196850 w 1488713"/>
                <a:gd name="connsiteY33" fmla="*/ 2314787 h 2359237"/>
                <a:gd name="connsiteX34" fmla="*/ 228600 w 1488713"/>
                <a:gd name="connsiteY34" fmla="*/ 2289387 h 2359237"/>
                <a:gd name="connsiteX35" fmla="*/ 260350 w 1488713"/>
                <a:gd name="connsiteY35" fmla="*/ 2270337 h 2359237"/>
                <a:gd name="connsiteX36" fmla="*/ 285750 w 1488713"/>
                <a:gd name="connsiteY36" fmla="*/ 2257637 h 2359237"/>
                <a:gd name="connsiteX37" fmla="*/ 285750 w 1488713"/>
                <a:gd name="connsiteY37" fmla="*/ 2225887 h 2359237"/>
                <a:gd name="connsiteX38" fmla="*/ 349250 w 1488713"/>
                <a:gd name="connsiteY38" fmla="*/ 2213187 h 2359237"/>
                <a:gd name="connsiteX39" fmla="*/ 393700 w 1488713"/>
                <a:gd name="connsiteY39" fmla="*/ 2156037 h 2359237"/>
                <a:gd name="connsiteX40" fmla="*/ 488950 w 1488713"/>
                <a:gd name="connsiteY40" fmla="*/ 2143337 h 2359237"/>
                <a:gd name="connsiteX41" fmla="*/ 533399 w 1488713"/>
                <a:gd name="connsiteY41" fmla="*/ 2117937 h 2359237"/>
                <a:gd name="connsiteX42" fmla="*/ 565148 w 1488713"/>
                <a:gd name="connsiteY42" fmla="*/ 2054437 h 2359237"/>
                <a:gd name="connsiteX43" fmla="*/ 609597 w 1488713"/>
                <a:gd name="connsiteY43" fmla="*/ 2022687 h 2359237"/>
                <a:gd name="connsiteX44" fmla="*/ 666747 w 1488713"/>
                <a:gd name="connsiteY44" fmla="*/ 2016337 h 2359237"/>
                <a:gd name="connsiteX45" fmla="*/ 685797 w 1488713"/>
                <a:gd name="connsiteY45" fmla="*/ 1971887 h 2359237"/>
                <a:gd name="connsiteX46" fmla="*/ 761996 w 1488713"/>
                <a:gd name="connsiteY46" fmla="*/ 1997287 h 2359237"/>
                <a:gd name="connsiteX47" fmla="*/ 800095 w 1488713"/>
                <a:gd name="connsiteY47" fmla="*/ 1990937 h 2359237"/>
                <a:gd name="connsiteX48" fmla="*/ 812795 w 1488713"/>
                <a:gd name="connsiteY48" fmla="*/ 1940137 h 2359237"/>
                <a:gd name="connsiteX49" fmla="*/ 863595 w 1488713"/>
                <a:gd name="connsiteY49" fmla="*/ 1921087 h 2359237"/>
                <a:gd name="connsiteX50" fmla="*/ 888995 w 1488713"/>
                <a:gd name="connsiteY50" fmla="*/ 1959187 h 2359237"/>
                <a:gd name="connsiteX51" fmla="*/ 920744 w 1488713"/>
                <a:gd name="connsiteY51" fmla="*/ 1965537 h 2359237"/>
                <a:gd name="connsiteX52" fmla="*/ 971543 w 1488713"/>
                <a:gd name="connsiteY52" fmla="*/ 1952837 h 2359237"/>
                <a:gd name="connsiteX53" fmla="*/ 984243 w 1488713"/>
                <a:gd name="connsiteY53" fmla="*/ 1889337 h 2359237"/>
                <a:gd name="connsiteX54" fmla="*/ 1003293 w 1488713"/>
                <a:gd name="connsiteY54" fmla="*/ 1895687 h 2359237"/>
                <a:gd name="connsiteX55" fmla="*/ 1041393 w 1488713"/>
                <a:gd name="connsiteY55" fmla="*/ 1902037 h 2359237"/>
                <a:gd name="connsiteX56" fmla="*/ 1111243 w 1488713"/>
                <a:gd name="connsiteY56" fmla="*/ 1914737 h 2359237"/>
                <a:gd name="connsiteX57" fmla="*/ 1181093 w 1488713"/>
                <a:gd name="connsiteY57" fmla="*/ 1902037 h 2359237"/>
                <a:gd name="connsiteX58" fmla="*/ 1225543 w 1488713"/>
                <a:gd name="connsiteY58" fmla="*/ 1902037 h 2359237"/>
                <a:gd name="connsiteX59" fmla="*/ 1269992 w 1488713"/>
                <a:gd name="connsiteY59" fmla="*/ 1895687 h 2359237"/>
                <a:gd name="connsiteX60" fmla="*/ 1282692 w 1488713"/>
                <a:gd name="connsiteY60" fmla="*/ 1844887 h 2359237"/>
                <a:gd name="connsiteX61" fmla="*/ 1308092 w 1488713"/>
                <a:gd name="connsiteY61" fmla="*/ 1806787 h 2359237"/>
                <a:gd name="connsiteX62" fmla="*/ 1339842 w 1488713"/>
                <a:gd name="connsiteY62" fmla="*/ 1768687 h 2359237"/>
                <a:gd name="connsiteX63" fmla="*/ 1371592 w 1488713"/>
                <a:gd name="connsiteY63" fmla="*/ 1762337 h 2359237"/>
                <a:gd name="connsiteX64" fmla="*/ 1428741 w 1488713"/>
                <a:gd name="connsiteY64" fmla="*/ 1743287 h 2359237"/>
                <a:gd name="connsiteX65" fmla="*/ 1435091 w 1488713"/>
                <a:gd name="connsiteY65" fmla="*/ 1698837 h 2359237"/>
                <a:gd name="connsiteX66" fmla="*/ 1447791 w 1488713"/>
                <a:gd name="connsiteY66" fmla="*/ 1648037 h 2359237"/>
                <a:gd name="connsiteX67" fmla="*/ 1441441 w 1488713"/>
                <a:gd name="connsiteY67" fmla="*/ 1590887 h 2359237"/>
                <a:gd name="connsiteX68" fmla="*/ 1403341 w 1488713"/>
                <a:gd name="connsiteY68" fmla="*/ 1603587 h 2359237"/>
                <a:gd name="connsiteX69" fmla="*/ 1365241 w 1488713"/>
                <a:gd name="connsiteY69" fmla="*/ 1603587 h 2359237"/>
                <a:gd name="connsiteX70" fmla="*/ 1333491 w 1488713"/>
                <a:gd name="connsiteY70" fmla="*/ 1559137 h 2359237"/>
                <a:gd name="connsiteX71" fmla="*/ 1339841 w 1488713"/>
                <a:gd name="connsiteY71" fmla="*/ 1514687 h 2359237"/>
                <a:gd name="connsiteX72" fmla="*/ 1403341 w 1488713"/>
                <a:gd name="connsiteY72" fmla="*/ 1451187 h 2359237"/>
                <a:gd name="connsiteX73" fmla="*/ 1454141 w 1488713"/>
                <a:gd name="connsiteY73" fmla="*/ 1413087 h 2359237"/>
                <a:gd name="connsiteX74" fmla="*/ 1447791 w 1488713"/>
                <a:gd name="connsiteY74" fmla="*/ 1374987 h 2359237"/>
                <a:gd name="connsiteX75" fmla="*/ 1485891 w 1488713"/>
                <a:gd name="connsiteY75" fmla="*/ 1305137 h 2359237"/>
                <a:gd name="connsiteX76" fmla="*/ 1485891 w 1488713"/>
                <a:gd name="connsiteY76" fmla="*/ 1267037 h 2359237"/>
                <a:gd name="connsiteX77" fmla="*/ 1460491 w 1488713"/>
                <a:gd name="connsiteY77" fmla="*/ 1184487 h 2359237"/>
                <a:gd name="connsiteX78" fmla="*/ 1454141 w 1488713"/>
                <a:gd name="connsiteY78" fmla="*/ 1114637 h 2359237"/>
                <a:gd name="connsiteX79" fmla="*/ 1466841 w 1488713"/>
                <a:gd name="connsiteY79" fmla="*/ 1057487 h 2359237"/>
                <a:gd name="connsiteX80" fmla="*/ 1454141 w 1488713"/>
                <a:gd name="connsiteY80" fmla="*/ 1013037 h 2359237"/>
                <a:gd name="connsiteX81" fmla="*/ 1485891 w 1488713"/>
                <a:gd name="connsiteY81" fmla="*/ 962237 h 2359237"/>
                <a:gd name="connsiteX82" fmla="*/ 1466841 w 1488713"/>
                <a:gd name="connsiteY82" fmla="*/ 917787 h 2359237"/>
                <a:gd name="connsiteX83" fmla="*/ 1422391 w 1488713"/>
                <a:gd name="connsiteY83" fmla="*/ 905088 h 2359237"/>
                <a:gd name="connsiteX84" fmla="*/ 1422391 w 1488713"/>
                <a:gd name="connsiteY84" fmla="*/ 860639 h 2359237"/>
                <a:gd name="connsiteX85" fmla="*/ 1428741 w 1488713"/>
                <a:gd name="connsiteY85" fmla="*/ 835239 h 2359237"/>
                <a:gd name="connsiteX86" fmla="*/ 1416041 w 1488713"/>
                <a:gd name="connsiteY86" fmla="*/ 790790 h 2359237"/>
                <a:gd name="connsiteX87" fmla="*/ 1422391 w 1488713"/>
                <a:gd name="connsiteY87" fmla="*/ 733640 h 2359237"/>
                <a:gd name="connsiteX88" fmla="*/ 1422391 w 1488713"/>
                <a:gd name="connsiteY88" fmla="*/ 676490 h 2359237"/>
                <a:gd name="connsiteX89" fmla="*/ 1396991 w 1488713"/>
                <a:gd name="connsiteY89" fmla="*/ 619341 h 2359237"/>
                <a:gd name="connsiteX90" fmla="*/ 1403341 w 1488713"/>
                <a:gd name="connsiteY90" fmla="*/ 574891 h 2359237"/>
                <a:gd name="connsiteX91" fmla="*/ 1320791 w 1488713"/>
                <a:gd name="connsiteY91" fmla="*/ 517741 h 2359237"/>
                <a:gd name="connsiteX92" fmla="*/ 1308091 w 1488713"/>
                <a:gd name="connsiteY92" fmla="*/ 555841 h 2359237"/>
                <a:gd name="connsiteX93" fmla="*/ 1282691 w 1488713"/>
                <a:gd name="connsiteY93" fmla="*/ 505041 h 2359237"/>
                <a:gd name="connsiteX94" fmla="*/ 1276341 w 1488713"/>
                <a:gd name="connsiteY94" fmla="*/ 454241 h 2359237"/>
                <a:gd name="connsiteX95" fmla="*/ 1231891 w 1488713"/>
                <a:gd name="connsiteY95" fmla="*/ 416142 h 2359237"/>
                <a:gd name="connsiteX96" fmla="*/ 1212841 w 1488713"/>
                <a:gd name="connsiteY96" fmla="*/ 428843 h 2359237"/>
                <a:gd name="connsiteX97" fmla="*/ 1212841 w 1488713"/>
                <a:gd name="connsiteY97" fmla="*/ 397093 h 2359237"/>
                <a:gd name="connsiteX98" fmla="*/ 1250941 w 1488713"/>
                <a:gd name="connsiteY98" fmla="*/ 327243 h 2359237"/>
                <a:gd name="connsiteX99" fmla="*/ 1244591 w 1488713"/>
                <a:gd name="connsiteY99" fmla="*/ 238343 h 2359237"/>
                <a:gd name="connsiteX100" fmla="*/ 1181091 w 1488713"/>
                <a:gd name="connsiteY100" fmla="*/ 206594 h 2359237"/>
                <a:gd name="connsiteX101" fmla="*/ 1111241 w 1488713"/>
                <a:gd name="connsiteY101" fmla="*/ 181195 h 2359237"/>
                <a:gd name="connsiteX102" fmla="*/ 1022341 w 1488713"/>
                <a:gd name="connsiteY102" fmla="*/ 143095 h 2359237"/>
                <a:gd name="connsiteX103" fmla="*/ 965191 w 1488713"/>
                <a:gd name="connsiteY103" fmla="*/ 98646 h 2359237"/>
                <a:gd name="connsiteX104" fmla="*/ 888991 w 1488713"/>
                <a:gd name="connsiteY104" fmla="*/ 3397 h 2359237"/>
                <a:gd name="connsiteX105" fmla="*/ 850891 w 1488713"/>
                <a:gd name="connsiteY105" fmla="*/ 47847 h 2359237"/>
                <a:gd name="connsiteX106" fmla="*/ 749291 w 1488713"/>
                <a:gd name="connsiteY106" fmla="*/ 54197 h 2359237"/>
                <a:gd name="connsiteX107" fmla="*/ 742941 w 1488713"/>
                <a:gd name="connsiteY107" fmla="*/ 54197 h 2359237"/>
                <a:gd name="connsiteX0" fmla="*/ 387350 w 1488713"/>
                <a:gd name="connsiteY0" fmla="*/ 1244590 h 2374890"/>
                <a:gd name="connsiteX1" fmla="*/ 336550 w 1488713"/>
                <a:gd name="connsiteY1" fmla="*/ 1301740 h 2374890"/>
                <a:gd name="connsiteX2" fmla="*/ 330200 w 1488713"/>
                <a:gd name="connsiteY2" fmla="*/ 1339840 h 2374890"/>
                <a:gd name="connsiteX3" fmla="*/ 304800 w 1488713"/>
                <a:gd name="connsiteY3" fmla="*/ 1358890 h 2374890"/>
                <a:gd name="connsiteX4" fmla="*/ 273050 w 1488713"/>
                <a:gd name="connsiteY4" fmla="*/ 1409690 h 2374890"/>
                <a:gd name="connsiteX5" fmla="*/ 241300 w 1488713"/>
                <a:gd name="connsiteY5" fmla="*/ 1466840 h 2374890"/>
                <a:gd name="connsiteX6" fmla="*/ 241300 w 1488713"/>
                <a:gd name="connsiteY6" fmla="*/ 1498590 h 2374890"/>
                <a:gd name="connsiteX7" fmla="*/ 241300 w 1488713"/>
                <a:gd name="connsiteY7" fmla="*/ 1523990 h 2374890"/>
                <a:gd name="connsiteX8" fmla="*/ 260350 w 1488713"/>
                <a:gd name="connsiteY8" fmla="*/ 1536690 h 2374890"/>
                <a:gd name="connsiteX9" fmla="*/ 279400 w 1488713"/>
                <a:gd name="connsiteY9" fmla="*/ 1536690 h 2374890"/>
                <a:gd name="connsiteX10" fmla="*/ 285750 w 1488713"/>
                <a:gd name="connsiteY10" fmla="*/ 1600190 h 2374890"/>
                <a:gd name="connsiteX11" fmla="*/ 285750 w 1488713"/>
                <a:gd name="connsiteY11" fmla="*/ 1631940 h 2374890"/>
                <a:gd name="connsiteX12" fmla="*/ 285750 w 1488713"/>
                <a:gd name="connsiteY12" fmla="*/ 1676390 h 2374890"/>
                <a:gd name="connsiteX13" fmla="*/ 266700 w 1488713"/>
                <a:gd name="connsiteY13" fmla="*/ 1758940 h 2374890"/>
                <a:gd name="connsiteX14" fmla="*/ 247650 w 1488713"/>
                <a:gd name="connsiteY14" fmla="*/ 1835140 h 2374890"/>
                <a:gd name="connsiteX15" fmla="*/ 234950 w 1488713"/>
                <a:gd name="connsiteY15" fmla="*/ 1904990 h 2374890"/>
                <a:gd name="connsiteX16" fmla="*/ 222250 w 1488713"/>
                <a:gd name="connsiteY16" fmla="*/ 1936740 h 2374890"/>
                <a:gd name="connsiteX17" fmla="*/ 158750 w 1488713"/>
                <a:gd name="connsiteY17" fmla="*/ 1962140 h 2374890"/>
                <a:gd name="connsiteX18" fmla="*/ 120650 w 1488713"/>
                <a:gd name="connsiteY18" fmla="*/ 1981190 h 2374890"/>
                <a:gd name="connsiteX19" fmla="*/ 101600 w 1488713"/>
                <a:gd name="connsiteY19" fmla="*/ 2031990 h 2374890"/>
                <a:gd name="connsiteX20" fmla="*/ 57150 w 1488713"/>
                <a:gd name="connsiteY20" fmla="*/ 2025640 h 2374890"/>
                <a:gd name="connsiteX21" fmla="*/ 38100 w 1488713"/>
                <a:gd name="connsiteY21" fmla="*/ 2063740 h 2374890"/>
                <a:gd name="connsiteX22" fmla="*/ 0 w 1488713"/>
                <a:gd name="connsiteY22" fmla="*/ 2127240 h 2374890"/>
                <a:gd name="connsiteX23" fmla="*/ 19050 w 1488713"/>
                <a:gd name="connsiteY23" fmla="*/ 2171690 h 2374890"/>
                <a:gd name="connsiteX24" fmla="*/ 25400 w 1488713"/>
                <a:gd name="connsiteY24" fmla="*/ 2197090 h 2374890"/>
                <a:gd name="connsiteX25" fmla="*/ 63500 w 1488713"/>
                <a:gd name="connsiteY25" fmla="*/ 2222490 h 2374890"/>
                <a:gd name="connsiteX26" fmla="*/ 95250 w 1488713"/>
                <a:gd name="connsiteY26" fmla="*/ 2222490 h 2374890"/>
                <a:gd name="connsiteX27" fmla="*/ 114300 w 1488713"/>
                <a:gd name="connsiteY27" fmla="*/ 2260590 h 2374890"/>
                <a:gd name="connsiteX28" fmla="*/ 120650 w 1488713"/>
                <a:gd name="connsiteY28" fmla="*/ 2279640 h 2374890"/>
                <a:gd name="connsiteX29" fmla="*/ 107950 w 1488713"/>
                <a:gd name="connsiteY29" fmla="*/ 2317740 h 2374890"/>
                <a:gd name="connsiteX30" fmla="*/ 107950 w 1488713"/>
                <a:gd name="connsiteY30" fmla="*/ 2330440 h 2374890"/>
                <a:gd name="connsiteX31" fmla="*/ 146050 w 1488713"/>
                <a:gd name="connsiteY31" fmla="*/ 2374890 h 2374890"/>
                <a:gd name="connsiteX32" fmla="*/ 158750 w 1488713"/>
                <a:gd name="connsiteY32" fmla="*/ 2374890 h 2374890"/>
                <a:gd name="connsiteX33" fmla="*/ 196850 w 1488713"/>
                <a:gd name="connsiteY33" fmla="*/ 2330440 h 2374890"/>
                <a:gd name="connsiteX34" fmla="*/ 228600 w 1488713"/>
                <a:gd name="connsiteY34" fmla="*/ 2305040 h 2374890"/>
                <a:gd name="connsiteX35" fmla="*/ 260350 w 1488713"/>
                <a:gd name="connsiteY35" fmla="*/ 2285990 h 2374890"/>
                <a:gd name="connsiteX36" fmla="*/ 285750 w 1488713"/>
                <a:gd name="connsiteY36" fmla="*/ 2273290 h 2374890"/>
                <a:gd name="connsiteX37" fmla="*/ 285750 w 1488713"/>
                <a:gd name="connsiteY37" fmla="*/ 2241540 h 2374890"/>
                <a:gd name="connsiteX38" fmla="*/ 349250 w 1488713"/>
                <a:gd name="connsiteY38" fmla="*/ 2228840 h 2374890"/>
                <a:gd name="connsiteX39" fmla="*/ 393700 w 1488713"/>
                <a:gd name="connsiteY39" fmla="*/ 2171690 h 2374890"/>
                <a:gd name="connsiteX40" fmla="*/ 488950 w 1488713"/>
                <a:gd name="connsiteY40" fmla="*/ 2158990 h 2374890"/>
                <a:gd name="connsiteX41" fmla="*/ 533399 w 1488713"/>
                <a:gd name="connsiteY41" fmla="*/ 2133590 h 2374890"/>
                <a:gd name="connsiteX42" fmla="*/ 565148 w 1488713"/>
                <a:gd name="connsiteY42" fmla="*/ 2070090 h 2374890"/>
                <a:gd name="connsiteX43" fmla="*/ 609597 w 1488713"/>
                <a:gd name="connsiteY43" fmla="*/ 2038340 h 2374890"/>
                <a:gd name="connsiteX44" fmla="*/ 666747 w 1488713"/>
                <a:gd name="connsiteY44" fmla="*/ 2031990 h 2374890"/>
                <a:gd name="connsiteX45" fmla="*/ 685797 w 1488713"/>
                <a:gd name="connsiteY45" fmla="*/ 1987540 h 2374890"/>
                <a:gd name="connsiteX46" fmla="*/ 761996 w 1488713"/>
                <a:gd name="connsiteY46" fmla="*/ 2012940 h 2374890"/>
                <a:gd name="connsiteX47" fmla="*/ 800095 w 1488713"/>
                <a:gd name="connsiteY47" fmla="*/ 2006590 h 2374890"/>
                <a:gd name="connsiteX48" fmla="*/ 812795 w 1488713"/>
                <a:gd name="connsiteY48" fmla="*/ 1955790 h 2374890"/>
                <a:gd name="connsiteX49" fmla="*/ 863595 w 1488713"/>
                <a:gd name="connsiteY49" fmla="*/ 1936740 h 2374890"/>
                <a:gd name="connsiteX50" fmla="*/ 888995 w 1488713"/>
                <a:gd name="connsiteY50" fmla="*/ 1974840 h 2374890"/>
                <a:gd name="connsiteX51" fmla="*/ 920744 w 1488713"/>
                <a:gd name="connsiteY51" fmla="*/ 1981190 h 2374890"/>
                <a:gd name="connsiteX52" fmla="*/ 971543 w 1488713"/>
                <a:gd name="connsiteY52" fmla="*/ 1968490 h 2374890"/>
                <a:gd name="connsiteX53" fmla="*/ 984243 w 1488713"/>
                <a:gd name="connsiteY53" fmla="*/ 1904990 h 2374890"/>
                <a:gd name="connsiteX54" fmla="*/ 1003293 w 1488713"/>
                <a:gd name="connsiteY54" fmla="*/ 1911340 h 2374890"/>
                <a:gd name="connsiteX55" fmla="*/ 1041393 w 1488713"/>
                <a:gd name="connsiteY55" fmla="*/ 1917690 h 2374890"/>
                <a:gd name="connsiteX56" fmla="*/ 1111243 w 1488713"/>
                <a:gd name="connsiteY56" fmla="*/ 1930390 h 2374890"/>
                <a:gd name="connsiteX57" fmla="*/ 1181093 w 1488713"/>
                <a:gd name="connsiteY57" fmla="*/ 1917690 h 2374890"/>
                <a:gd name="connsiteX58" fmla="*/ 1225543 w 1488713"/>
                <a:gd name="connsiteY58" fmla="*/ 1917690 h 2374890"/>
                <a:gd name="connsiteX59" fmla="*/ 1269992 w 1488713"/>
                <a:gd name="connsiteY59" fmla="*/ 1911340 h 2374890"/>
                <a:gd name="connsiteX60" fmla="*/ 1282692 w 1488713"/>
                <a:gd name="connsiteY60" fmla="*/ 1860540 h 2374890"/>
                <a:gd name="connsiteX61" fmla="*/ 1308092 w 1488713"/>
                <a:gd name="connsiteY61" fmla="*/ 1822440 h 2374890"/>
                <a:gd name="connsiteX62" fmla="*/ 1339842 w 1488713"/>
                <a:gd name="connsiteY62" fmla="*/ 1784340 h 2374890"/>
                <a:gd name="connsiteX63" fmla="*/ 1371592 w 1488713"/>
                <a:gd name="connsiteY63" fmla="*/ 1777990 h 2374890"/>
                <a:gd name="connsiteX64" fmla="*/ 1428741 w 1488713"/>
                <a:gd name="connsiteY64" fmla="*/ 1758940 h 2374890"/>
                <a:gd name="connsiteX65" fmla="*/ 1435091 w 1488713"/>
                <a:gd name="connsiteY65" fmla="*/ 1714490 h 2374890"/>
                <a:gd name="connsiteX66" fmla="*/ 1447791 w 1488713"/>
                <a:gd name="connsiteY66" fmla="*/ 1663690 h 2374890"/>
                <a:gd name="connsiteX67" fmla="*/ 1441441 w 1488713"/>
                <a:gd name="connsiteY67" fmla="*/ 1606540 h 2374890"/>
                <a:gd name="connsiteX68" fmla="*/ 1403341 w 1488713"/>
                <a:gd name="connsiteY68" fmla="*/ 1619240 h 2374890"/>
                <a:gd name="connsiteX69" fmla="*/ 1365241 w 1488713"/>
                <a:gd name="connsiteY69" fmla="*/ 1619240 h 2374890"/>
                <a:gd name="connsiteX70" fmla="*/ 1333491 w 1488713"/>
                <a:gd name="connsiteY70" fmla="*/ 1574790 h 2374890"/>
                <a:gd name="connsiteX71" fmla="*/ 1339841 w 1488713"/>
                <a:gd name="connsiteY71" fmla="*/ 1530340 h 2374890"/>
                <a:gd name="connsiteX72" fmla="*/ 1403341 w 1488713"/>
                <a:gd name="connsiteY72" fmla="*/ 1466840 h 2374890"/>
                <a:gd name="connsiteX73" fmla="*/ 1454141 w 1488713"/>
                <a:gd name="connsiteY73" fmla="*/ 1428740 h 2374890"/>
                <a:gd name="connsiteX74" fmla="*/ 1447791 w 1488713"/>
                <a:gd name="connsiteY74" fmla="*/ 1390640 h 2374890"/>
                <a:gd name="connsiteX75" fmla="*/ 1485891 w 1488713"/>
                <a:gd name="connsiteY75" fmla="*/ 1320790 h 2374890"/>
                <a:gd name="connsiteX76" fmla="*/ 1485891 w 1488713"/>
                <a:gd name="connsiteY76" fmla="*/ 1282690 h 2374890"/>
                <a:gd name="connsiteX77" fmla="*/ 1460491 w 1488713"/>
                <a:gd name="connsiteY77" fmla="*/ 1200140 h 2374890"/>
                <a:gd name="connsiteX78" fmla="*/ 1454141 w 1488713"/>
                <a:gd name="connsiteY78" fmla="*/ 1130290 h 2374890"/>
                <a:gd name="connsiteX79" fmla="*/ 1466841 w 1488713"/>
                <a:gd name="connsiteY79" fmla="*/ 1073140 h 2374890"/>
                <a:gd name="connsiteX80" fmla="*/ 1454141 w 1488713"/>
                <a:gd name="connsiteY80" fmla="*/ 1028690 h 2374890"/>
                <a:gd name="connsiteX81" fmla="*/ 1485891 w 1488713"/>
                <a:gd name="connsiteY81" fmla="*/ 977890 h 2374890"/>
                <a:gd name="connsiteX82" fmla="*/ 1466841 w 1488713"/>
                <a:gd name="connsiteY82" fmla="*/ 933440 h 2374890"/>
                <a:gd name="connsiteX83" fmla="*/ 1422391 w 1488713"/>
                <a:gd name="connsiteY83" fmla="*/ 920741 h 2374890"/>
                <a:gd name="connsiteX84" fmla="*/ 1422391 w 1488713"/>
                <a:gd name="connsiteY84" fmla="*/ 876292 h 2374890"/>
                <a:gd name="connsiteX85" fmla="*/ 1428741 w 1488713"/>
                <a:gd name="connsiteY85" fmla="*/ 850892 h 2374890"/>
                <a:gd name="connsiteX86" fmla="*/ 1416041 w 1488713"/>
                <a:gd name="connsiteY86" fmla="*/ 806443 h 2374890"/>
                <a:gd name="connsiteX87" fmla="*/ 1422391 w 1488713"/>
                <a:gd name="connsiteY87" fmla="*/ 749293 h 2374890"/>
                <a:gd name="connsiteX88" fmla="*/ 1422391 w 1488713"/>
                <a:gd name="connsiteY88" fmla="*/ 692143 h 2374890"/>
                <a:gd name="connsiteX89" fmla="*/ 1396991 w 1488713"/>
                <a:gd name="connsiteY89" fmla="*/ 634994 h 2374890"/>
                <a:gd name="connsiteX90" fmla="*/ 1403341 w 1488713"/>
                <a:gd name="connsiteY90" fmla="*/ 590544 h 2374890"/>
                <a:gd name="connsiteX91" fmla="*/ 1320791 w 1488713"/>
                <a:gd name="connsiteY91" fmla="*/ 533394 h 2374890"/>
                <a:gd name="connsiteX92" fmla="*/ 1308091 w 1488713"/>
                <a:gd name="connsiteY92" fmla="*/ 571494 h 2374890"/>
                <a:gd name="connsiteX93" fmla="*/ 1282691 w 1488713"/>
                <a:gd name="connsiteY93" fmla="*/ 520694 h 2374890"/>
                <a:gd name="connsiteX94" fmla="*/ 1276341 w 1488713"/>
                <a:gd name="connsiteY94" fmla="*/ 469894 h 2374890"/>
                <a:gd name="connsiteX95" fmla="*/ 1231891 w 1488713"/>
                <a:gd name="connsiteY95" fmla="*/ 431795 h 2374890"/>
                <a:gd name="connsiteX96" fmla="*/ 1212841 w 1488713"/>
                <a:gd name="connsiteY96" fmla="*/ 444496 h 2374890"/>
                <a:gd name="connsiteX97" fmla="*/ 1212841 w 1488713"/>
                <a:gd name="connsiteY97" fmla="*/ 412746 h 2374890"/>
                <a:gd name="connsiteX98" fmla="*/ 1250941 w 1488713"/>
                <a:gd name="connsiteY98" fmla="*/ 342896 h 2374890"/>
                <a:gd name="connsiteX99" fmla="*/ 1244591 w 1488713"/>
                <a:gd name="connsiteY99" fmla="*/ 253996 h 2374890"/>
                <a:gd name="connsiteX100" fmla="*/ 1181091 w 1488713"/>
                <a:gd name="connsiteY100" fmla="*/ 222247 h 2374890"/>
                <a:gd name="connsiteX101" fmla="*/ 1111241 w 1488713"/>
                <a:gd name="connsiteY101" fmla="*/ 196848 h 2374890"/>
                <a:gd name="connsiteX102" fmla="*/ 1022341 w 1488713"/>
                <a:gd name="connsiteY102" fmla="*/ 158748 h 2374890"/>
                <a:gd name="connsiteX103" fmla="*/ 965191 w 1488713"/>
                <a:gd name="connsiteY103" fmla="*/ 114299 h 2374890"/>
                <a:gd name="connsiteX104" fmla="*/ 888991 w 1488713"/>
                <a:gd name="connsiteY104" fmla="*/ 19050 h 2374890"/>
                <a:gd name="connsiteX105" fmla="*/ 850891 w 1488713"/>
                <a:gd name="connsiteY105" fmla="*/ 63500 h 2374890"/>
                <a:gd name="connsiteX106" fmla="*/ 749291 w 1488713"/>
                <a:gd name="connsiteY106" fmla="*/ 69850 h 2374890"/>
                <a:gd name="connsiteX107" fmla="*/ 660391 w 1488713"/>
                <a:gd name="connsiteY107" fmla="*/ 0 h 2374890"/>
                <a:gd name="connsiteX0" fmla="*/ 387350 w 1488713"/>
                <a:gd name="connsiteY0" fmla="*/ 1249764 h 2380064"/>
                <a:gd name="connsiteX1" fmla="*/ 336550 w 1488713"/>
                <a:gd name="connsiteY1" fmla="*/ 1306914 h 2380064"/>
                <a:gd name="connsiteX2" fmla="*/ 330200 w 1488713"/>
                <a:gd name="connsiteY2" fmla="*/ 1345014 h 2380064"/>
                <a:gd name="connsiteX3" fmla="*/ 304800 w 1488713"/>
                <a:gd name="connsiteY3" fmla="*/ 1364064 h 2380064"/>
                <a:gd name="connsiteX4" fmla="*/ 273050 w 1488713"/>
                <a:gd name="connsiteY4" fmla="*/ 1414864 h 2380064"/>
                <a:gd name="connsiteX5" fmla="*/ 241300 w 1488713"/>
                <a:gd name="connsiteY5" fmla="*/ 1472014 h 2380064"/>
                <a:gd name="connsiteX6" fmla="*/ 241300 w 1488713"/>
                <a:gd name="connsiteY6" fmla="*/ 1503764 h 2380064"/>
                <a:gd name="connsiteX7" fmla="*/ 241300 w 1488713"/>
                <a:gd name="connsiteY7" fmla="*/ 1529164 h 2380064"/>
                <a:gd name="connsiteX8" fmla="*/ 260350 w 1488713"/>
                <a:gd name="connsiteY8" fmla="*/ 1541864 h 2380064"/>
                <a:gd name="connsiteX9" fmla="*/ 279400 w 1488713"/>
                <a:gd name="connsiteY9" fmla="*/ 1541864 h 2380064"/>
                <a:gd name="connsiteX10" fmla="*/ 285750 w 1488713"/>
                <a:gd name="connsiteY10" fmla="*/ 1605364 h 2380064"/>
                <a:gd name="connsiteX11" fmla="*/ 285750 w 1488713"/>
                <a:gd name="connsiteY11" fmla="*/ 1637114 h 2380064"/>
                <a:gd name="connsiteX12" fmla="*/ 285750 w 1488713"/>
                <a:gd name="connsiteY12" fmla="*/ 1681564 h 2380064"/>
                <a:gd name="connsiteX13" fmla="*/ 266700 w 1488713"/>
                <a:gd name="connsiteY13" fmla="*/ 1764114 h 2380064"/>
                <a:gd name="connsiteX14" fmla="*/ 247650 w 1488713"/>
                <a:gd name="connsiteY14" fmla="*/ 1840314 h 2380064"/>
                <a:gd name="connsiteX15" fmla="*/ 234950 w 1488713"/>
                <a:gd name="connsiteY15" fmla="*/ 1910164 h 2380064"/>
                <a:gd name="connsiteX16" fmla="*/ 222250 w 1488713"/>
                <a:gd name="connsiteY16" fmla="*/ 1941914 h 2380064"/>
                <a:gd name="connsiteX17" fmla="*/ 158750 w 1488713"/>
                <a:gd name="connsiteY17" fmla="*/ 1967314 h 2380064"/>
                <a:gd name="connsiteX18" fmla="*/ 120650 w 1488713"/>
                <a:gd name="connsiteY18" fmla="*/ 1986364 h 2380064"/>
                <a:gd name="connsiteX19" fmla="*/ 101600 w 1488713"/>
                <a:gd name="connsiteY19" fmla="*/ 2037164 h 2380064"/>
                <a:gd name="connsiteX20" fmla="*/ 57150 w 1488713"/>
                <a:gd name="connsiteY20" fmla="*/ 2030814 h 2380064"/>
                <a:gd name="connsiteX21" fmla="*/ 38100 w 1488713"/>
                <a:gd name="connsiteY21" fmla="*/ 2068914 h 2380064"/>
                <a:gd name="connsiteX22" fmla="*/ 0 w 1488713"/>
                <a:gd name="connsiteY22" fmla="*/ 2132414 h 2380064"/>
                <a:gd name="connsiteX23" fmla="*/ 19050 w 1488713"/>
                <a:gd name="connsiteY23" fmla="*/ 2176864 h 2380064"/>
                <a:gd name="connsiteX24" fmla="*/ 25400 w 1488713"/>
                <a:gd name="connsiteY24" fmla="*/ 2202264 h 2380064"/>
                <a:gd name="connsiteX25" fmla="*/ 63500 w 1488713"/>
                <a:gd name="connsiteY25" fmla="*/ 2227664 h 2380064"/>
                <a:gd name="connsiteX26" fmla="*/ 95250 w 1488713"/>
                <a:gd name="connsiteY26" fmla="*/ 2227664 h 2380064"/>
                <a:gd name="connsiteX27" fmla="*/ 114300 w 1488713"/>
                <a:gd name="connsiteY27" fmla="*/ 2265764 h 2380064"/>
                <a:gd name="connsiteX28" fmla="*/ 120650 w 1488713"/>
                <a:gd name="connsiteY28" fmla="*/ 2284814 h 2380064"/>
                <a:gd name="connsiteX29" fmla="*/ 107950 w 1488713"/>
                <a:gd name="connsiteY29" fmla="*/ 2322914 h 2380064"/>
                <a:gd name="connsiteX30" fmla="*/ 107950 w 1488713"/>
                <a:gd name="connsiteY30" fmla="*/ 2335614 h 2380064"/>
                <a:gd name="connsiteX31" fmla="*/ 146050 w 1488713"/>
                <a:gd name="connsiteY31" fmla="*/ 2380064 h 2380064"/>
                <a:gd name="connsiteX32" fmla="*/ 158750 w 1488713"/>
                <a:gd name="connsiteY32" fmla="*/ 2380064 h 2380064"/>
                <a:gd name="connsiteX33" fmla="*/ 196850 w 1488713"/>
                <a:gd name="connsiteY33" fmla="*/ 2335614 h 2380064"/>
                <a:gd name="connsiteX34" fmla="*/ 228600 w 1488713"/>
                <a:gd name="connsiteY34" fmla="*/ 2310214 h 2380064"/>
                <a:gd name="connsiteX35" fmla="*/ 260350 w 1488713"/>
                <a:gd name="connsiteY35" fmla="*/ 2291164 h 2380064"/>
                <a:gd name="connsiteX36" fmla="*/ 285750 w 1488713"/>
                <a:gd name="connsiteY36" fmla="*/ 2278464 h 2380064"/>
                <a:gd name="connsiteX37" fmla="*/ 285750 w 1488713"/>
                <a:gd name="connsiteY37" fmla="*/ 2246714 h 2380064"/>
                <a:gd name="connsiteX38" fmla="*/ 349250 w 1488713"/>
                <a:gd name="connsiteY38" fmla="*/ 2234014 h 2380064"/>
                <a:gd name="connsiteX39" fmla="*/ 393700 w 1488713"/>
                <a:gd name="connsiteY39" fmla="*/ 2176864 h 2380064"/>
                <a:gd name="connsiteX40" fmla="*/ 488950 w 1488713"/>
                <a:gd name="connsiteY40" fmla="*/ 2164164 h 2380064"/>
                <a:gd name="connsiteX41" fmla="*/ 533399 w 1488713"/>
                <a:gd name="connsiteY41" fmla="*/ 2138764 h 2380064"/>
                <a:gd name="connsiteX42" fmla="*/ 565148 w 1488713"/>
                <a:gd name="connsiteY42" fmla="*/ 2075264 h 2380064"/>
                <a:gd name="connsiteX43" fmla="*/ 609597 w 1488713"/>
                <a:gd name="connsiteY43" fmla="*/ 2043514 h 2380064"/>
                <a:gd name="connsiteX44" fmla="*/ 666747 w 1488713"/>
                <a:gd name="connsiteY44" fmla="*/ 2037164 h 2380064"/>
                <a:gd name="connsiteX45" fmla="*/ 685797 w 1488713"/>
                <a:gd name="connsiteY45" fmla="*/ 1992714 h 2380064"/>
                <a:gd name="connsiteX46" fmla="*/ 761996 w 1488713"/>
                <a:gd name="connsiteY46" fmla="*/ 2018114 h 2380064"/>
                <a:gd name="connsiteX47" fmla="*/ 800095 w 1488713"/>
                <a:gd name="connsiteY47" fmla="*/ 2011764 h 2380064"/>
                <a:gd name="connsiteX48" fmla="*/ 812795 w 1488713"/>
                <a:gd name="connsiteY48" fmla="*/ 1960964 h 2380064"/>
                <a:gd name="connsiteX49" fmla="*/ 863595 w 1488713"/>
                <a:gd name="connsiteY49" fmla="*/ 1941914 h 2380064"/>
                <a:gd name="connsiteX50" fmla="*/ 888995 w 1488713"/>
                <a:gd name="connsiteY50" fmla="*/ 1980014 h 2380064"/>
                <a:gd name="connsiteX51" fmla="*/ 920744 w 1488713"/>
                <a:gd name="connsiteY51" fmla="*/ 1986364 h 2380064"/>
                <a:gd name="connsiteX52" fmla="*/ 971543 w 1488713"/>
                <a:gd name="connsiteY52" fmla="*/ 1973664 h 2380064"/>
                <a:gd name="connsiteX53" fmla="*/ 984243 w 1488713"/>
                <a:gd name="connsiteY53" fmla="*/ 1910164 h 2380064"/>
                <a:gd name="connsiteX54" fmla="*/ 1003293 w 1488713"/>
                <a:gd name="connsiteY54" fmla="*/ 1916514 h 2380064"/>
                <a:gd name="connsiteX55" fmla="*/ 1041393 w 1488713"/>
                <a:gd name="connsiteY55" fmla="*/ 1922864 h 2380064"/>
                <a:gd name="connsiteX56" fmla="*/ 1111243 w 1488713"/>
                <a:gd name="connsiteY56" fmla="*/ 1935564 h 2380064"/>
                <a:gd name="connsiteX57" fmla="*/ 1181093 w 1488713"/>
                <a:gd name="connsiteY57" fmla="*/ 1922864 h 2380064"/>
                <a:gd name="connsiteX58" fmla="*/ 1225543 w 1488713"/>
                <a:gd name="connsiteY58" fmla="*/ 1922864 h 2380064"/>
                <a:gd name="connsiteX59" fmla="*/ 1269992 w 1488713"/>
                <a:gd name="connsiteY59" fmla="*/ 1916514 h 2380064"/>
                <a:gd name="connsiteX60" fmla="*/ 1282692 w 1488713"/>
                <a:gd name="connsiteY60" fmla="*/ 1865714 h 2380064"/>
                <a:gd name="connsiteX61" fmla="*/ 1308092 w 1488713"/>
                <a:gd name="connsiteY61" fmla="*/ 1827614 h 2380064"/>
                <a:gd name="connsiteX62" fmla="*/ 1339842 w 1488713"/>
                <a:gd name="connsiteY62" fmla="*/ 1789514 h 2380064"/>
                <a:gd name="connsiteX63" fmla="*/ 1371592 w 1488713"/>
                <a:gd name="connsiteY63" fmla="*/ 1783164 h 2380064"/>
                <a:gd name="connsiteX64" fmla="*/ 1428741 w 1488713"/>
                <a:gd name="connsiteY64" fmla="*/ 1764114 h 2380064"/>
                <a:gd name="connsiteX65" fmla="*/ 1435091 w 1488713"/>
                <a:gd name="connsiteY65" fmla="*/ 1719664 h 2380064"/>
                <a:gd name="connsiteX66" fmla="*/ 1447791 w 1488713"/>
                <a:gd name="connsiteY66" fmla="*/ 1668864 h 2380064"/>
                <a:gd name="connsiteX67" fmla="*/ 1441441 w 1488713"/>
                <a:gd name="connsiteY67" fmla="*/ 1611714 h 2380064"/>
                <a:gd name="connsiteX68" fmla="*/ 1403341 w 1488713"/>
                <a:gd name="connsiteY68" fmla="*/ 1624414 h 2380064"/>
                <a:gd name="connsiteX69" fmla="*/ 1365241 w 1488713"/>
                <a:gd name="connsiteY69" fmla="*/ 1624414 h 2380064"/>
                <a:gd name="connsiteX70" fmla="*/ 1333491 w 1488713"/>
                <a:gd name="connsiteY70" fmla="*/ 1579964 h 2380064"/>
                <a:gd name="connsiteX71" fmla="*/ 1339841 w 1488713"/>
                <a:gd name="connsiteY71" fmla="*/ 1535514 h 2380064"/>
                <a:gd name="connsiteX72" fmla="*/ 1403341 w 1488713"/>
                <a:gd name="connsiteY72" fmla="*/ 1472014 h 2380064"/>
                <a:gd name="connsiteX73" fmla="*/ 1454141 w 1488713"/>
                <a:gd name="connsiteY73" fmla="*/ 1433914 h 2380064"/>
                <a:gd name="connsiteX74" fmla="*/ 1447791 w 1488713"/>
                <a:gd name="connsiteY74" fmla="*/ 1395814 h 2380064"/>
                <a:gd name="connsiteX75" fmla="*/ 1485891 w 1488713"/>
                <a:gd name="connsiteY75" fmla="*/ 1325964 h 2380064"/>
                <a:gd name="connsiteX76" fmla="*/ 1485891 w 1488713"/>
                <a:gd name="connsiteY76" fmla="*/ 1287864 h 2380064"/>
                <a:gd name="connsiteX77" fmla="*/ 1460491 w 1488713"/>
                <a:gd name="connsiteY77" fmla="*/ 1205314 h 2380064"/>
                <a:gd name="connsiteX78" fmla="*/ 1454141 w 1488713"/>
                <a:gd name="connsiteY78" fmla="*/ 1135464 h 2380064"/>
                <a:gd name="connsiteX79" fmla="*/ 1466841 w 1488713"/>
                <a:gd name="connsiteY79" fmla="*/ 1078314 h 2380064"/>
                <a:gd name="connsiteX80" fmla="*/ 1454141 w 1488713"/>
                <a:gd name="connsiteY80" fmla="*/ 1033864 h 2380064"/>
                <a:gd name="connsiteX81" fmla="*/ 1485891 w 1488713"/>
                <a:gd name="connsiteY81" fmla="*/ 983064 h 2380064"/>
                <a:gd name="connsiteX82" fmla="*/ 1466841 w 1488713"/>
                <a:gd name="connsiteY82" fmla="*/ 938614 h 2380064"/>
                <a:gd name="connsiteX83" fmla="*/ 1422391 w 1488713"/>
                <a:gd name="connsiteY83" fmla="*/ 925915 h 2380064"/>
                <a:gd name="connsiteX84" fmla="*/ 1422391 w 1488713"/>
                <a:gd name="connsiteY84" fmla="*/ 881466 h 2380064"/>
                <a:gd name="connsiteX85" fmla="*/ 1428741 w 1488713"/>
                <a:gd name="connsiteY85" fmla="*/ 856066 h 2380064"/>
                <a:gd name="connsiteX86" fmla="*/ 1416041 w 1488713"/>
                <a:gd name="connsiteY86" fmla="*/ 811617 h 2380064"/>
                <a:gd name="connsiteX87" fmla="*/ 1422391 w 1488713"/>
                <a:gd name="connsiteY87" fmla="*/ 754467 h 2380064"/>
                <a:gd name="connsiteX88" fmla="*/ 1422391 w 1488713"/>
                <a:gd name="connsiteY88" fmla="*/ 697317 h 2380064"/>
                <a:gd name="connsiteX89" fmla="*/ 1396991 w 1488713"/>
                <a:gd name="connsiteY89" fmla="*/ 640168 h 2380064"/>
                <a:gd name="connsiteX90" fmla="*/ 1403341 w 1488713"/>
                <a:gd name="connsiteY90" fmla="*/ 595718 h 2380064"/>
                <a:gd name="connsiteX91" fmla="*/ 1320791 w 1488713"/>
                <a:gd name="connsiteY91" fmla="*/ 538568 h 2380064"/>
                <a:gd name="connsiteX92" fmla="*/ 1308091 w 1488713"/>
                <a:gd name="connsiteY92" fmla="*/ 576668 h 2380064"/>
                <a:gd name="connsiteX93" fmla="*/ 1282691 w 1488713"/>
                <a:gd name="connsiteY93" fmla="*/ 525868 h 2380064"/>
                <a:gd name="connsiteX94" fmla="*/ 1276341 w 1488713"/>
                <a:gd name="connsiteY94" fmla="*/ 475068 h 2380064"/>
                <a:gd name="connsiteX95" fmla="*/ 1231891 w 1488713"/>
                <a:gd name="connsiteY95" fmla="*/ 436969 h 2380064"/>
                <a:gd name="connsiteX96" fmla="*/ 1212841 w 1488713"/>
                <a:gd name="connsiteY96" fmla="*/ 449670 h 2380064"/>
                <a:gd name="connsiteX97" fmla="*/ 1212841 w 1488713"/>
                <a:gd name="connsiteY97" fmla="*/ 417920 h 2380064"/>
                <a:gd name="connsiteX98" fmla="*/ 1250941 w 1488713"/>
                <a:gd name="connsiteY98" fmla="*/ 348070 h 2380064"/>
                <a:gd name="connsiteX99" fmla="*/ 1244591 w 1488713"/>
                <a:gd name="connsiteY99" fmla="*/ 259170 h 2380064"/>
                <a:gd name="connsiteX100" fmla="*/ 1181091 w 1488713"/>
                <a:gd name="connsiteY100" fmla="*/ 227421 h 2380064"/>
                <a:gd name="connsiteX101" fmla="*/ 1111241 w 1488713"/>
                <a:gd name="connsiteY101" fmla="*/ 202022 h 2380064"/>
                <a:gd name="connsiteX102" fmla="*/ 1022341 w 1488713"/>
                <a:gd name="connsiteY102" fmla="*/ 163922 h 2380064"/>
                <a:gd name="connsiteX103" fmla="*/ 965191 w 1488713"/>
                <a:gd name="connsiteY103" fmla="*/ 119473 h 2380064"/>
                <a:gd name="connsiteX104" fmla="*/ 888991 w 1488713"/>
                <a:gd name="connsiteY104" fmla="*/ 24224 h 2380064"/>
                <a:gd name="connsiteX105" fmla="*/ 850891 w 1488713"/>
                <a:gd name="connsiteY105" fmla="*/ 68674 h 2380064"/>
                <a:gd name="connsiteX106" fmla="*/ 749291 w 1488713"/>
                <a:gd name="connsiteY106" fmla="*/ 75024 h 2380064"/>
                <a:gd name="connsiteX107" fmla="*/ 660391 w 1488713"/>
                <a:gd name="connsiteY107" fmla="*/ 5174 h 2380064"/>
                <a:gd name="connsiteX108" fmla="*/ 641341 w 1488713"/>
                <a:gd name="connsiteY108" fmla="*/ 5174 h 2380064"/>
                <a:gd name="connsiteX0" fmla="*/ 387350 w 1488713"/>
                <a:gd name="connsiteY0" fmla="*/ 1246356 h 2376656"/>
                <a:gd name="connsiteX1" fmla="*/ 336550 w 1488713"/>
                <a:gd name="connsiteY1" fmla="*/ 1303506 h 2376656"/>
                <a:gd name="connsiteX2" fmla="*/ 330200 w 1488713"/>
                <a:gd name="connsiteY2" fmla="*/ 1341606 h 2376656"/>
                <a:gd name="connsiteX3" fmla="*/ 304800 w 1488713"/>
                <a:gd name="connsiteY3" fmla="*/ 1360656 h 2376656"/>
                <a:gd name="connsiteX4" fmla="*/ 273050 w 1488713"/>
                <a:gd name="connsiteY4" fmla="*/ 1411456 h 2376656"/>
                <a:gd name="connsiteX5" fmla="*/ 241300 w 1488713"/>
                <a:gd name="connsiteY5" fmla="*/ 1468606 h 2376656"/>
                <a:gd name="connsiteX6" fmla="*/ 241300 w 1488713"/>
                <a:gd name="connsiteY6" fmla="*/ 1500356 h 2376656"/>
                <a:gd name="connsiteX7" fmla="*/ 241300 w 1488713"/>
                <a:gd name="connsiteY7" fmla="*/ 1525756 h 2376656"/>
                <a:gd name="connsiteX8" fmla="*/ 260350 w 1488713"/>
                <a:gd name="connsiteY8" fmla="*/ 1538456 h 2376656"/>
                <a:gd name="connsiteX9" fmla="*/ 279400 w 1488713"/>
                <a:gd name="connsiteY9" fmla="*/ 1538456 h 2376656"/>
                <a:gd name="connsiteX10" fmla="*/ 285750 w 1488713"/>
                <a:gd name="connsiteY10" fmla="*/ 1601956 h 2376656"/>
                <a:gd name="connsiteX11" fmla="*/ 285750 w 1488713"/>
                <a:gd name="connsiteY11" fmla="*/ 1633706 h 2376656"/>
                <a:gd name="connsiteX12" fmla="*/ 285750 w 1488713"/>
                <a:gd name="connsiteY12" fmla="*/ 1678156 h 2376656"/>
                <a:gd name="connsiteX13" fmla="*/ 266700 w 1488713"/>
                <a:gd name="connsiteY13" fmla="*/ 1760706 h 2376656"/>
                <a:gd name="connsiteX14" fmla="*/ 247650 w 1488713"/>
                <a:gd name="connsiteY14" fmla="*/ 1836906 h 2376656"/>
                <a:gd name="connsiteX15" fmla="*/ 234950 w 1488713"/>
                <a:gd name="connsiteY15" fmla="*/ 1906756 h 2376656"/>
                <a:gd name="connsiteX16" fmla="*/ 222250 w 1488713"/>
                <a:gd name="connsiteY16" fmla="*/ 1938506 h 2376656"/>
                <a:gd name="connsiteX17" fmla="*/ 158750 w 1488713"/>
                <a:gd name="connsiteY17" fmla="*/ 1963906 h 2376656"/>
                <a:gd name="connsiteX18" fmla="*/ 120650 w 1488713"/>
                <a:gd name="connsiteY18" fmla="*/ 1982956 h 2376656"/>
                <a:gd name="connsiteX19" fmla="*/ 101600 w 1488713"/>
                <a:gd name="connsiteY19" fmla="*/ 2033756 h 2376656"/>
                <a:gd name="connsiteX20" fmla="*/ 57150 w 1488713"/>
                <a:gd name="connsiteY20" fmla="*/ 2027406 h 2376656"/>
                <a:gd name="connsiteX21" fmla="*/ 38100 w 1488713"/>
                <a:gd name="connsiteY21" fmla="*/ 2065506 h 2376656"/>
                <a:gd name="connsiteX22" fmla="*/ 0 w 1488713"/>
                <a:gd name="connsiteY22" fmla="*/ 2129006 h 2376656"/>
                <a:gd name="connsiteX23" fmla="*/ 19050 w 1488713"/>
                <a:gd name="connsiteY23" fmla="*/ 2173456 h 2376656"/>
                <a:gd name="connsiteX24" fmla="*/ 25400 w 1488713"/>
                <a:gd name="connsiteY24" fmla="*/ 2198856 h 2376656"/>
                <a:gd name="connsiteX25" fmla="*/ 63500 w 1488713"/>
                <a:gd name="connsiteY25" fmla="*/ 2224256 h 2376656"/>
                <a:gd name="connsiteX26" fmla="*/ 95250 w 1488713"/>
                <a:gd name="connsiteY26" fmla="*/ 2224256 h 2376656"/>
                <a:gd name="connsiteX27" fmla="*/ 114300 w 1488713"/>
                <a:gd name="connsiteY27" fmla="*/ 2262356 h 2376656"/>
                <a:gd name="connsiteX28" fmla="*/ 120650 w 1488713"/>
                <a:gd name="connsiteY28" fmla="*/ 2281406 h 2376656"/>
                <a:gd name="connsiteX29" fmla="*/ 107950 w 1488713"/>
                <a:gd name="connsiteY29" fmla="*/ 2319506 h 2376656"/>
                <a:gd name="connsiteX30" fmla="*/ 107950 w 1488713"/>
                <a:gd name="connsiteY30" fmla="*/ 2332206 h 2376656"/>
                <a:gd name="connsiteX31" fmla="*/ 146050 w 1488713"/>
                <a:gd name="connsiteY31" fmla="*/ 2376656 h 2376656"/>
                <a:gd name="connsiteX32" fmla="*/ 158750 w 1488713"/>
                <a:gd name="connsiteY32" fmla="*/ 2376656 h 2376656"/>
                <a:gd name="connsiteX33" fmla="*/ 196850 w 1488713"/>
                <a:gd name="connsiteY33" fmla="*/ 2332206 h 2376656"/>
                <a:gd name="connsiteX34" fmla="*/ 228600 w 1488713"/>
                <a:gd name="connsiteY34" fmla="*/ 2306806 h 2376656"/>
                <a:gd name="connsiteX35" fmla="*/ 260350 w 1488713"/>
                <a:gd name="connsiteY35" fmla="*/ 2287756 h 2376656"/>
                <a:gd name="connsiteX36" fmla="*/ 285750 w 1488713"/>
                <a:gd name="connsiteY36" fmla="*/ 2275056 h 2376656"/>
                <a:gd name="connsiteX37" fmla="*/ 285750 w 1488713"/>
                <a:gd name="connsiteY37" fmla="*/ 2243306 h 2376656"/>
                <a:gd name="connsiteX38" fmla="*/ 349250 w 1488713"/>
                <a:gd name="connsiteY38" fmla="*/ 2230606 h 2376656"/>
                <a:gd name="connsiteX39" fmla="*/ 393700 w 1488713"/>
                <a:gd name="connsiteY39" fmla="*/ 2173456 h 2376656"/>
                <a:gd name="connsiteX40" fmla="*/ 488950 w 1488713"/>
                <a:gd name="connsiteY40" fmla="*/ 2160756 h 2376656"/>
                <a:gd name="connsiteX41" fmla="*/ 533399 w 1488713"/>
                <a:gd name="connsiteY41" fmla="*/ 2135356 h 2376656"/>
                <a:gd name="connsiteX42" fmla="*/ 565148 w 1488713"/>
                <a:gd name="connsiteY42" fmla="*/ 2071856 h 2376656"/>
                <a:gd name="connsiteX43" fmla="*/ 609597 w 1488713"/>
                <a:gd name="connsiteY43" fmla="*/ 2040106 h 2376656"/>
                <a:gd name="connsiteX44" fmla="*/ 666747 w 1488713"/>
                <a:gd name="connsiteY44" fmla="*/ 2033756 h 2376656"/>
                <a:gd name="connsiteX45" fmla="*/ 685797 w 1488713"/>
                <a:gd name="connsiteY45" fmla="*/ 1989306 h 2376656"/>
                <a:gd name="connsiteX46" fmla="*/ 761996 w 1488713"/>
                <a:gd name="connsiteY46" fmla="*/ 2014706 h 2376656"/>
                <a:gd name="connsiteX47" fmla="*/ 800095 w 1488713"/>
                <a:gd name="connsiteY47" fmla="*/ 2008356 h 2376656"/>
                <a:gd name="connsiteX48" fmla="*/ 812795 w 1488713"/>
                <a:gd name="connsiteY48" fmla="*/ 1957556 h 2376656"/>
                <a:gd name="connsiteX49" fmla="*/ 863595 w 1488713"/>
                <a:gd name="connsiteY49" fmla="*/ 1938506 h 2376656"/>
                <a:gd name="connsiteX50" fmla="*/ 888995 w 1488713"/>
                <a:gd name="connsiteY50" fmla="*/ 1976606 h 2376656"/>
                <a:gd name="connsiteX51" fmla="*/ 920744 w 1488713"/>
                <a:gd name="connsiteY51" fmla="*/ 1982956 h 2376656"/>
                <a:gd name="connsiteX52" fmla="*/ 971543 w 1488713"/>
                <a:gd name="connsiteY52" fmla="*/ 1970256 h 2376656"/>
                <a:gd name="connsiteX53" fmla="*/ 984243 w 1488713"/>
                <a:gd name="connsiteY53" fmla="*/ 1906756 h 2376656"/>
                <a:gd name="connsiteX54" fmla="*/ 1003293 w 1488713"/>
                <a:gd name="connsiteY54" fmla="*/ 1913106 h 2376656"/>
                <a:gd name="connsiteX55" fmla="*/ 1041393 w 1488713"/>
                <a:gd name="connsiteY55" fmla="*/ 1919456 h 2376656"/>
                <a:gd name="connsiteX56" fmla="*/ 1111243 w 1488713"/>
                <a:gd name="connsiteY56" fmla="*/ 1932156 h 2376656"/>
                <a:gd name="connsiteX57" fmla="*/ 1181093 w 1488713"/>
                <a:gd name="connsiteY57" fmla="*/ 1919456 h 2376656"/>
                <a:gd name="connsiteX58" fmla="*/ 1225543 w 1488713"/>
                <a:gd name="connsiteY58" fmla="*/ 1919456 h 2376656"/>
                <a:gd name="connsiteX59" fmla="*/ 1269992 w 1488713"/>
                <a:gd name="connsiteY59" fmla="*/ 1913106 h 2376656"/>
                <a:gd name="connsiteX60" fmla="*/ 1282692 w 1488713"/>
                <a:gd name="connsiteY60" fmla="*/ 1862306 h 2376656"/>
                <a:gd name="connsiteX61" fmla="*/ 1308092 w 1488713"/>
                <a:gd name="connsiteY61" fmla="*/ 1824206 h 2376656"/>
                <a:gd name="connsiteX62" fmla="*/ 1339842 w 1488713"/>
                <a:gd name="connsiteY62" fmla="*/ 1786106 h 2376656"/>
                <a:gd name="connsiteX63" fmla="*/ 1371592 w 1488713"/>
                <a:gd name="connsiteY63" fmla="*/ 1779756 h 2376656"/>
                <a:gd name="connsiteX64" fmla="*/ 1428741 w 1488713"/>
                <a:gd name="connsiteY64" fmla="*/ 1760706 h 2376656"/>
                <a:gd name="connsiteX65" fmla="*/ 1435091 w 1488713"/>
                <a:gd name="connsiteY65" fmla="*/ 1716256 h 2376656"/>
                <a:gd name="connsiteX66" fmla="*/ 1447791 w 1488713"/>
                <a:gd name="connsiteY66" fmla="*/ 1665456 h 2376656"/>
                <a:gd name="connsiteX67" fmla="*/ 1441441 w 1488713"/>
                <a:gd name="connsiteY67" fmla="*/ 1608306 h 2376656"/>
                <a:gd name="connsiteX68" fmla="*/ 1403341 w 1488713"/>
                <a:gd name="connsiteY68" fmla="*/ 1621006 h 2376656"/>
                <a:gd name="connsiteX69" fmla="*/ 1365241 w 1488713"/>
                <a:gd name="connsiteY69" fmla="*/ 1621006 h 2376656"/>
                <a:gd name="connsiteX70" fmla="*/ 1333491 w 1488713"/>
                <a:gd name="connsiteY70" fmla="*/ 1576556 h 2376656"/>
                <a:gd name="connsiteX71" fmla="*/ 1339841 w 1488713"/>
                <a:gd name="connsiteY71" fmla="*/ 1532106 h 2376656"/>
                <a:gd name="connsiteX72" fmla="*/ 1403341 w 1488713"/>
                <a:gd name="connsiteY72" fmla="*/ 1468606 h 2376656"/>
                <a:gd name="connsiteX73" fmla="*/ 1454141 w 1488713"/>
                <a:gd name="connsiteY73" fmla="*/ 1430506 h 2376656"/>
                <a:gd name="connsiteX74" fmla="*/ 1447791 w 1488713"/>
                <a:gd name="connsiteY74" fmla="*/ 1392406 h 2376656"/>
                <a:gd name="connsiteX75" fmla="*/ 1485891 w 1488713"/>
                <a:gd name="connsiteY75" fmla="*/ 1322556 h 2376656"/>
                <a:gd name="connsiteX76" fmla="*/ 1485891 w 1488713"/>
                <a:gd name="connsiteY76" fmla="*/ 1284456 h 2376656"/>
                <a:gd name="connsiteX77" fmla="*/ 1460491 w 1488713"/>
                <a:gd name="connsiteY77" fmla="*/ 1201906 h 2376656"/>
                <a:gd name="connsiteX78" fmla="*/ 1454141 w 1488713"/>
                <a:gd name="connsiteY78" fmla="*/ 1132056 h 2376656"/>
                <a:gd name="connsiteX79" fmla="*/ 1466841 w 1488713"/>
                <a:gd name="connsiteY79" fmla="*/ 1074906 h 2376656"/>
                <a:gd name="connsiteX80" fmla="*/ 1454141 w 1488713"/>
                <a:gd name="connsiteY80" fmla="*/ 1030456 h 2376656"/>
                <a:gd name="connsiteX81" fmla="*/ 1485891 w 1488713"/>
                <a:gd name="connsiteY81" fmla="*/ 979656 h 2376656"/>
                <a:gd name="connsiteX82" fmla="*/ 1466841 w 1488713"/>
                <a:gd name="connsiteY82" fmla="*/ 935206 h 2376656"/>
                <a:gd name="connsiteX83" fmla="*/ 1422391 w 1488713"/>
                <a:gd name="connsiteY83" fmla="*/ 922507 h 2376656"/>
                <a:gd name="connsiteX84" fmla="*/ 1422391 w 1488713"/>
                <a:gd name="connsiteY84" fmla="*/ 878058 h 2376656"/>
                <a:gd name="connsiteX85" fmla="*/ 1428741 w 1488713"/>
                <a:gd name="connsiteY85" fmla="*/ 852658 h 2376656"/>
                <a:gd name="connsiteX86" fmla="*/ 1416041 w 1488713"/>
                <a:gd name="connsiteY86" fmla="*/ 808209 h 2376656"/>
                <a:gd name="connsiteX87" fmla="*/ 1422391 w 1488713"/>
                <a:gd name="connsiteY87" fmla="*/ 751059 h 2376656"/>
                <a:gd name="connsiteX88" fmla="*/ 1422391 w 1488713"/>
                <a:gd name="connsiteY88" fmla="*/ 693909 h 2376656"/>
                <a:gd name="connsiteX89" fmla="*/ 1396991 w 1488713"/>
                <a:gd name="connsiteY89" fmla="*/ 636760 h 2376656"/>
                <a:gd name="connsiteX90" fmla="*/ 1403341 w 1488713"/>
                <a:gd name="connsiteY90" fmla="*/ 592310 h 2376656"/>
                <a:gd name="connsiteX91" fmla="*/ 1320791 w 1488713"/>
                <a:gd name="connsiteY91" fmla="*/ 535160 h 2376656"/>
                <a:gd name="connsiteX92" fmla="*/ 1308091 w 1488713"/>
                <a:gd name="connsiteY92" fmla="*/ 573260 h 2376656"/>
                <a:gd name="connsiteX93" fmla="*/ 1282691 w 1488713"/>
                <a:gd name="connsiteY93" fmla="*/ 522460 h 2376656"/>
                <a:gd name="connsiteX94" fmla="*/ 1276341 w 1488713"/>
                <a:gd name="connsiteY94" fmla="*/ 471660 h 2376656"/>
                <a:gd name="connsiteX95" fmla="*/ 1231891 w 1488713"/>
                <a:gd name="connsiteY95" fmla="*/ 433561 h 2376656"/>
                <a:gd name="connsiteX96" fmla="*/ 1212841 w 1488713"/>
                <a:gd name="connsiteY96" fmla="*/ 446262 h 2376656"/>
                <a:gd name="connsiteX97" fmla="*/ 1212841 w 1488713"/>
                <a:gd name="connsiteY97" fmla="*/ 414512 h 2376656"/>
                <a:gd name="connsiteX98" fmla="*/ 1250941 w 1488713"/>
                <a:gd name="connsiteY98" fmla="*/ 344662 h 2376656"/>
                <a:gd name="connsiteX99" fmla="*/ 1244591 w 1488713"/>
                <a:gd name="connsiteY99" fmla="*/ 255762 h 2376656"/>
                <a:gd name="connsiteX100" fmla="*/ 1181091 w 1488713"/>
                <a:gd name="connsiteY100" fmla="*/ 224013 h 2376656"/>
                <a:gd name="connsiteX101" fmla="*/ 1111241 w 1488713"/>
                <a:gd name="connsiteY101" fmla="*/ 198614 h 2376656"/>
                <a:gd name="connsiteX102" fmla="*/ 1022341 w 1488713"/>
                <a:gd name="connsiteY102" fmla="*/ 160514 h 2376656"/>
                <a:gd name="connsiteX103" fmla="*/ 965191 w 1488713"/>
                <a:gd name="connsiteY103" fmla="*/ 116065 h 2376656"/>
                <a:gd name="connsiteX104" fmla="*/ 888991 w 1488713"/>
                <a:gd name="connsiteY104" fmla="*/ 20816 h 2376656"/>
                <a:gd name="connsiteX105" fmla="*/ 850891 w 1488713"/>
                <a:gd name="connsiteY105" fmla="*/ 65266 h 2376656"/>
                <a:gd name="connsiteX106" fmla="*/ 749291 w 1488713"/>
                <a:gd name="connsiteY106" fmla="*/ 71616 h 2376656"/>
                <a:gd name="connsiteX107" fmla="*/ 660391 w 1488713"/>
                <a:gd name="connsiteY107" fmla="*/ 1766 h 2376656"/>
                <a:gd name="connsiteX108" fmla="*/ 577841 w 1488713"/>
                <a:gd name="connsiteY108" fmla="*/ 39866 h 2376656"/>
                <a:gd name="connsiteX0" fmla="*/ 387350 w 1488713"/>
                <a:gd name="connsiteY0" fmla="*/ 1246356 h 2376656"/>
                <a:gd name="connsiteX1" fmla="*/ 336550 w 1488713"/>
                <a:gd name="connsiteY1" fmla="*/ 1303506 h 2376656"/>
                <a:gd name="connsiteX2" fmla="*/ 330200 w 1488713"/>
                <a:gd name="connsiteY2" fmla="*/ 1341606 h 2376656"/>
                <a:gd name="connsiteX3" fmla="*/ 304800 w 1488713"/>
                <a:gd name="connsiteY3" fmla="*/ 1360656 h 2376656"/>
                <a:gd name="connsiteX4" fmla="*/ 273050 w 1488713"/>
                <a:gd name="connsiteY4" fmla="*/ 1411456 h 2376656"/>
                <a:gd name="connsiteX5" fmla="*/ 241300 w 1488713"/>
                <a:gd name="connsiteY5" fmla="*/ 1468606 h 2376656"/>
                <a:gd name="connsiteX6" fmla="*/ 241300 w 1488713"/>
                <a:gd name="connsiteY6" fmla="*/ 1500356 h 2376656"/>
                <a:gd name="connsiteX7" fmla="*/ 241300 w 1488713"/>
                <a:gd name="connsiteY7" fmla="*/ 1525756 h 2376656"/>
                <a:gd name="connsiteX8" fmla="*/ 260350 w 1488713"/>
                <a:gd name="connsiteY8" fmla="*/ 1538456 h 2376656"/>
                <a:gd name="connsiteX9" fmla="*/ 279400 w 1488713"/>
                <a:gd name="connsiteY9" fmla="*/ 1538456 h 2376656"/>
                <a:gd name="connsiteX10" fmla="*/ 285750 w 1488713"/>
                <a:gd name="connsiteY10" fmla="*/ 1601956 h 2376656"/>
                <a:gd name="connsiteX11" fmla="*/ 285750 w 1488713"/>
                <a:gd name="connsiteY11" fmla="*/ 1633706 h 2376656"/>
                <a:gd name="connsiteX12" fmla="*/ 285750 w 1488713"/>
                <a:gd name="connsiteY12" fmla="*/ 1678156 h 2376656"/>
                <a:gd name="connsiteX13" fmla="*/ 266700 w 1488713"/>
                <a:gd name="connsiteY13" fmla="*/ 1760706 h 2376656"/>
                <a:gd name="connsiteX14" fmla="*/ 247650 w 1488713"/>
                <a:gd name="connsiteY14" fmla="*/ 1836906 h 2376656"/>
                <a:gd name="connsiteX15" fmla="*/ 234950 w 1488713"/>
                <a:gd name="connsiteY15" fmla="*/ 1906756 h 2376656"/>
                <a:gd name="connsiteX16" fmla="*/ 222250 w 1488713"/>
                <a:gd name="connsiteY16" fmla="*/ 1938506 h 2376656"/>
                <a:gd name="connsiteX17" fmla="*/ 158750 w 1488713"/>
                <a:gd name="connsiteY17" fmla="*/ 1963906 h 2376656"/>
                <a:gd name="connsiteX18" fmla="*/ 120650 w 1488713"/>
                <a:gd name="connsiteY18" fmla="*/ 1982956 h 2376656"/>
                <a:gd name="connsiteX19" fmla="*/ 101600 w 1488713"/>
                <a:gd name="connsiteY19" fmla="*/ 2033756 h 2376656"/>
                <a:gd name="connsiteX20" fmla="*/ 57150 w 1488713"/>
                <a:gd name="connsiteY20" fmla="*/ 2027406 h 2376656"/>
                <a:gd name="connsiteX21" fmla="*/ 38100 w 1488713"/>
                <a:gd name="connsiteY21" fmla="*/ 2065506 h 2376656"/>
                <a:gd name="connsiteX22" fmla="*/ 0 w 1488713"/>
                <a:gd name="connsiteY22" fmla="*/ 2129006 h 2376656"/>
                <a:gd name="connsiteX23" fmla="*/ 19050 w 1488713"/>
                <a:gd name="connsiteY23" fmla="*/ 2173456 h 2376656"/>
                <a:gd name="connsiteX24" fmla="*/ 25400 w 1488713"/>
                <a:gd name="connsiteY24" fmla="*/ 2198856 h 2376656"/>
                <a:gd name="connsiteX25" fmla="*/ 63500 w 1488713"/>
                <a:gd name="connsiteY25" fmla="*/ 2224256 h 2376656"/>
                <a:gd name="connsiteX26" fmla="*/ 95250 w 1488713"/>
                <a:gd name="connsiteY26" fmla="*/ 2224256 h 2376656"/>
                <a:gd name="connsiteX27" fmla="*/ 114300 w 1488713"/>
                <a:gd name="connsiteY27" fmla="*/ 2262356 h 2376656"/>
                <a:gd name="connsiteX28" fmla="*/ 120650 w 1488713"/>
                <a:gd name="connsiteY28" fmla="*/ 2281406 h 2376656"/>
                <a:gd name="connsiteX29" fmla="*/ 107950 w 1488713"/>
                <a:gd name="connsiteY29" fmla="*/ 2319506 h 2376656"/>
                <a:gd name="connsiteX30" fmla="*/ 107950 w 1488713"/>
                <a:gd name="connsiteY30" fmla="*/ 2332206 h 2376656"/>
                <a:gd name="connsiteX31" fmla="*/ 146050 w 1488713"/>
                <a:gd name="connsiteY31" fmla="*/ 2376656 h 2376656"/>
                <a:gd name="connsiteX32" fmla="*/ 158750 w 1488713"/>
                <a:gd name="connsiteY32" fmla="*/ 2376656 h 2376656"/>
                <a:gd name="connsiteX33" fmla="*/ 196850 w 1488713"/>
                <a:gd name="connsiteY33" fmla="*/ 2332206 h 2376656"/>
                <a:gd name="connsiteX34" fmla="*/ 228600 w 1488713"/>
                <a:gd name="connsiteY34" fmla="*/ 2306806 h 2376656"/>
                <a:gd name="connsiteX35" fmla="*/ 260350 w 1488713"/>
                <a:gd name="connsiteY35" fmla="*/ 2287756 h 2376656"/>
                <a:gd name="connsiteX36" fmla="*/ 285750 w 1488713"/>
                <a:gd name="connsiteY36" fmla="*/ 2275056 h 2376656"/>
                <a:gd name="connsiteX37" fmla="*/ 285750 w 1488713"/>
                <a:gd name="connsiteY37" fmla="*/ 2243306 h 2376656"/>
                <a:gd name="connsiteX38" fmla="*/ 349250 w 1488713"/>
                <a:gd name="connsiteY38" fmla="*/ 2230606 h 2376656"/>
                <a:gd name="connsiteX39" fmla="*/ 393700 w 1488713"/>
                <a:gd name="connsiteY39" fmla="*/ 2173456 h 2376656"/>
                <a:gd name="connsiteX40" fmla="*/ 488950 w 1488713"/>
                <a:gd name="connsiteY40" fmla="*/ 2160756 h 2376656"/>
                <a:gd name="connsiteX41" fmla="*/ 533399 w 1488713"/>
                <a:gd name="connsiteY41" fmla="*/ 2135356 h 2376656"/>
                <a:gd name="connsiteX42" fmla="*/ 565148 w 1488713"/>
                <a:gd name="connsiteY42" fmla="*/ 2071856 h 2376656"/>
                <a:gd name="connsiteX43" fmla="*/ 609597 w 1488713"/>
                <a:gd name="connsiteY43" fmla="*/ 2040106 h 2376656"/>
                <a:gd name="connsiteX44" fmla="*/ 666747 w 1488713"/>
                <a:gd name="connsiteY44" fmla="*/ 2033756 h 2376656"/>
                <a:gd name="connsiteX45" fmla="*/ 685797 w 1488713"/>
                <a:gd name="connsiteY45" fmla="*/ 1989306 h 2376656"/>
                <a:gd name="connsiteX46" fmla="*/ 761996 w 1488713"/>
                <a:gd name="connsiteY46" fmla="*/ 2014706 h 2376656"/>
                <a:gd name="connsiteX47" fmla="*/ 800095 w 1488713"/>
                <a:gd name="connsiteY47" fmla="*/ 2008356 h 2376656"/>
                <a:gd name="connsiteX48" fmla="*/ 812795 w 1488713"/>
                <a:gd name="connsiteY48" fmla="*/ 1957556 h 2376656"/>
                <a:gd name="connsiteX49" fmla="*/ 863595 w 1488713"/>
                <a:gd name="connsiteY49" fmla="*/ 1938506 h 2376656"/>
                <a:gd name="connsiteX50" fmla="*/ 888995 w 1488713"/>
                <a:gd name="connsiteY50" fmla="*/ 1976606 h 2376656"/>
                <a:gd name="connsiteX51" fmla="*/ 920744 w 1488713"/>
                <a:gd name="connsiteY51" fmla="*/ 1982956 h 2376656"/>
                <a:gd name="connsiteX52" fmla="*/ 971543 w 1488713"/>
                <a:gd name="connsiteY52" fmla="*/ 1970256 h 2376656"/>
                <a:gd name="connsiteX53" fmla="*/ 984243 w 1488713"/>
                <a:gd name="connsiteY53" fmla="*/ 1906756 h 2376656"/>
                <a:gd name="connsiteX54" fmla="*/ 1003293 w 1488713"/>
                <a:gd name="connsiteY54" fmla="*/ 1913106 h 2376656"/>
                <a:gd name="connsiteX55" fmla="*/ 1041393 w 1488713"/>
                <a:gd name="connsiteY55" fmla="*/ 1919456 h 2376656"/>
                <a:gd name="connsiteX56" fmla="*/ 1111243 w 1488713"/>
                <a:gd name="connsiteY56" fmla="*/ 1932156 h 2376656"/>
                <a:gd name="connsiteX57" fmla="*/ 1181093 w 1488713"/>
                <a:gd name="connsiteY57" fmla="*/ 1919456 h 2376656"/>
                <a:gd name="connsiteX58" fmla="*/ 1225543 w 1488713"/>
                <a:gd name="connsiteY58" fmla="*/ 1919456 h 2376656"/>
                <a:gd name="connsiteX59" fmla="*/ 1269992 w 1488713"/>
                <a:gd name="connsiteY59" fmla="*/ 1913106 h 2376656"/>
                <a:gd name="connsiteX60" fmla="*/ 1282692 w 1488713"/>
                <a:gd name="connsiteY60" fmla="*/ 1862306 h 2376656"/>
                <a:gd name="connsiteX61" fmla="*/ 1308092 w 1488713"/>
                <a:gd name="connsiteY61" fmla="*/ 1824206 h 2376656"/>
                <a:gd name="connsiteX62" fmla="*/ 1339842 w 1488713"/>
                <a:gd name="connsiteY62" fmla="*/ 1786106 h 2376656"/>
                <a:gd name="connsiteX63" fmla="*/ 1371592 w 1488713"/>
                <a:gd name="connsiteY63" fmla="*/ 1779756 h 2376656"/>
                <a:gd name="connsiteX64" fmla="*/ 1428741 w 1488713"/>
                <a:gd name="connsiteY64" fmla="*/ 1760706 h 2376656"/>
                <a:gd name="connsiteX65" fmla="*/ 1435091 w 1488713"/>
                <a:gd name="connsiteY65" fmla="*/ 1716256 h 2376656"/>
                <a:gd name="connsiteX66" fmla="*/ 1447791 w 1488713"/>
                <a:gd name="connsiteY66" fmla="*/ 1665456 h 2376656"/>
                <a:gd name="connsiteX67" fmla="*/ 1441441 w 1488713"/>
                <a:gd name="connsiteY67" fmla="*/ 1608306 h 2376656"/>
                <a:gd name="connsiteX68" fmla="*/ 1403341 w 1488713"/>
                <a:gd name="connsiteY68" fmla="*/ 1621006 h 2376656"/>
                <a:gd name="connsiteX69" fmla="*/ 1365241 w 1488713"/>
                <a:gd name="connsiteY69" fmla="*/ 1621006 h 2376656"/>
                <a:gd name="connsiteX70" fmla="*/ 1333491 w 1488713"/>
                <a:gd name="connsiteY70" fmla="*/ 1576556 h 2376656"/>
                <a:gd name="connsiteX71" fmla="*/ 1339841 w 1488713"/>
                <a:gd name="connsiteY71" fmla="*/ 1532106 h 2376656"/>
                <a:gd name="connsiteX72" fmla="*/ 1403341 w 1488713"/>
                <a:gd name="connsiteY72" fmla="*/ 1468606 h 2376656"/>
                <a:gd name="connsiteX73" fmla="*/ 1454141 w 1488713"/>
                <a:gd name="connsiteY73" fmla="*/ 1430506 h 2376656"/>
                <a:gd name="connsiteX74" fmla="*/ 1447791 w 1488713"/>
                <a:gd name="connsiteY74" fmla="*/ 1392406 h 2376656"/>
                <a:gd name="connsiteX75" fmla="*/ 1485891 w 1488713"/>
                <a:gd name="connsiteY75" fmla="*/ 1322556 h 2376656"/>
                <a:gd name="connsiteX76" fmla="*/ 1485891 w 1488713"/>
                <a:gd name="connsiteY76" fmla="*/ 1284456 h 2376656"/>
                <a:gd name="connsiteX77" fmla="*/ 1460491 w 1488713"/>
                <a:gd name="connsiteY77" fmla="*/ 1201906 h 2376656"/>
                <a:gd name="connsiteX78" fmla="*/ 1454141 w 1488713"/>
                <a:gd name="connsiteY78" fmla="*/ 1132056 h 2376656"/>
                <a:gd name="connsiteX79" fmla="*/ 1466841 w 1488713"/>
                <a:gd name="connsiteY79" fmla="*/ 1074906 h 2376656"/>
                <a:gd name="connsiteX80" fmla="*/ 1454141 w 1488713"/>
                <a:gd name="connsiteY80" fmla="*/ 1030456 h 2376656"/>
                <a:gd name="connsiteX81" fmla="*/ 1485891 w 1488713"/>
                <a:gd name="connsiteY81" fmla="*/ 979656 h 2376656"/>
                <a:gd name="connsiteX82" fmla="*/ 1466841 w 1488713"/>
                <a:gd name="connsiteY82" fmla="*/ 935206 h 2376656"/>
                <a:gd name="connsiteX83" fmla="*/ 1422391 w 1488713"/>
                <a:gd name="connsiteY83" fmla="*/ 922507 h 2376656"/>
                <a:gd name="connsiteX84" fmla="*/ 1422391 w 1488713"/>
                <a:gd name="connsiteY84" fmla="*/ 878058 h 2376656"/>
                <a:gd name="connsiteX85" fmla="*/ 1428741 w 1488713"/>
                <a:gd name="connsiteY85" fmla="*/ 852658 h 2376656"/>
                <a:gd name="connsiteX86" fmla="*/ 1416041 w 1488713"/>
                <a:gd name="connsiteY86" fmla="*/ 808209 h 2376656"/>
                <a:gd name="connsiteX87" fmla="*/ 1422391 w 1488713"/>
                <a:gd name="connsiteY87" fmla="*/ 751059 h 2376656"/>
                <a:gd name="connsiteX88" fmla="*/ 1422391 w 1488713"/>
                <a:gd name="connsiteY88" fmla="*/ 693909 h 2376656"/>
                <a:gd name="connsiteX89" fmla="*/ 1396991 w 1488713"/>
                <a:gd name="connsiteY89" fmla="*/ 636760 h 2376656"/>
                <a:gd name="connsiteX90" fmla="*/ 1403341 w 1488713"/>
                <a:gd name="connsiteY90" fmla="*/ 592310 h 2376656"/>
                <a:gd name="connsiteX91" fmla="*/ 1320791 w 1488713"/>
                <a:gd name="connsiteY91" fmla="*/ 535160 h 2376656"/>
                <a:gd name="connsiteX92" fmla="*/ 1308091 w 1488713"/>
                <a:gd name="connsiteY92" fmla="*/ 573260 h 2376656"/>
                <a:gd name="connsiteX93" fmla="*/ 1282691 w 1488713"/>
                <a:gd name="connsiteY93" fmla="*/ 522460 h 2376656"/>
                <a:gd name="connsiteX94" fmla="*/ 1276341 w 1488713"/>
                <a:gd name="connsiteY94" fmla="*/ 471660 h 2376656"/>
                <a:gd name="connsiteX95" fmla="*/ 1231891 w 1488713"/>
                <a:gd name="connsiteY95" fmla="*/ 433561 h 2376656"/>
                <a:gd name="connsiteX96" fmla="*/ 1212841 w 1488713"/>
                <a:gd name="connsiteY96" fmla="*/ 446262 h 2376656"/>
                <a:gd name="connsiteX97" fmla="*/ 1212841 w 1488713"/>
                <a:gd name="connsiteY97" fmla="*/ 414512 h 2376656"/>
                <a:gd name="connsiteX98" fmla="*/ 1250941 w 1488713"/>
                <a:gd name="connsiteY98" fmla="*/ 344662 h 2376656"/>
                <a:gd name="connsiteX99" fmla="*/ 1244591 w 1488713"/>
                <a:gd name="connsiteY99" fmla="*/ 255762 h 2376656"/>
                <a:gd name="connsiteX100" fmla="*/ 1181091 w 1488713"/>
                <a:gd name="connsiteY100" fmla="*/ 224013 h 2376656"/>
                <a:gd name="connsiteX101" fmla="*/ 1111241 w 1488713"/>
                <a:gd name="connsiteY101" fmla="*/ 198614 h 2376656"/>
                <a:gd name="connsiteX102" fmla="*/ 1022341 w 1488713"/>
                <a:gd name="connsiteY102" fmla="*/ 160514 h 2376656"/>
                <a:gd name="connsiteX103" fmla="*/ 965191 w 1488713"/>
                <a:gd name="connsiteY103" fmla="*/ 116065 h 2376656"/>
                <a:gd name="connsiteX104" fmla="*/ 888991 w 1488713"/>
                <a:gd name="connsiteY104" fmla="*/ 20816 h 2376656"/>
                <a:gd name="connsiteX105" fmla="*/ 850891 w 1488713"/>
                <a:gd name="connsiteY105" fmla="*/ 65266 h 2376656"/>
                <a:gd name="connsiteX106" fmla="*/ 749291 w 1488713"/>
                <a:gd name="connsiteY106" fmla="*/ 71616 h 2376656"/>
                <a:gd name="connsiteX107" fmla="*/ 660391 w 1488713"/>
                <a:gd name="connsiteY107" fmla="*/ 1766 h 2376656"/>
                <a:gd name="connsiteX108" fmla="*/ 577841 w 1488713"/>
                <a:gd name="connsiteY108" fmla="*/ 39866 h 2376656"/>
                <a:gd name="connsiteX109" fmla="*/ 584191 w 1488713"/>
                <a:gd name="connsiteY109" fmla="*/ 27166 h 2376656"/>
                <a:gd name="connsiteX0" fmla="*/ 387350 w 1488713"/>
                <a:gd name="connsiteY0" fmla="*/ 1276340 h 2406640"/>
                <a:gd name="connsiteX1" fmla="*/ 336550 w 1488713"/>
                <a:gd name="connsiteY1" fmla="*/ 1333490 h 2406640"/>
                <a:gd name="connsiteX2" fmla="*/ 330200 w 1488713"/>
                <a:gd name="connsiteY2" fmla="*/ 1371590 h 2406640"/>
                <a:gd name="connsiteX3" fmla="*/ 304800 w 1488713"/>
                <a:gd name="connsiteY3" fmla="*/ 1390640 h 2406640"/>
                <a:gd name="connsiteX4" fmla="*/ 273050 w 1488713"/>
                <a:gd name="connsiteY4" fmla="*/ 1441440 h 2406640"/>
                <a:gd name="connsiteX5" fmla="*/ 241300 w 1488713"/>
                <a:gd name="connsiteY5" fmla="*/ 1498590 h 2406640"/>
                <a:gd name="connsiteX6" fmla="*/ 241300 w 1488713"/>
                <a:gd name="connsiteY6" fmla="*/ 1530340 h 2406640"/>
                <a:gd name="connsiteX7" fmla="*/ 241300 w 1488713"/>
                <a:gd name="connsiteY7" fmla="*/ 1555740 h 2406640"/>
                <a:gd name="connsiteX8" fmla="*/ 260350 w 1488713"/>
                <a:gd name="connsiteY8" fmla="*/ 1568440 h 2406640"/>
                <a:gd name="connsiteX9" fmla="*/ 279400 w 1488713"/>
                <a:gd name="connsiteY9" fmla="*/ 1568440 h 2406640"/>
                <a:gd name="connsiteX10" fmla="*/ 285750 w 1488713"/>
                <a:gd name="connsiteY10" fmla="*/ 1631940 h 2406640"/>
                <a:gd name="connsiteX11" fmla="*/ 285750 w 1488713"/>
                <a:gd name="connsiteY11" fmla="*/ 1663690 h 2406640"/>
                <a:gd name="connsiteX12" fmla="*/ 285750 w 1488713"/>
                <a:gd name="connsiteY12" fmla="*/ 1708140 h 2406640"/>
                <a:gd name="connsiteX13" fmla="*/ 266700 w 1488713"/>
                <a:gd name="connsiteY13" fmla="*/ 1790690 h 2406640"/>
                <a:gd name="connsiteX14" fmla="*/ 247650 w 1488713"/>
                <a:gd name="connsiteY14" fmla="*/ 1866890 h 2406640"/>
                <a:gd name="connsiteX15" fmla="*/ 234950 w 1488713"/>
                <a:gd name="connsiteY15" fmla="*/ 1936740 h 2406640"/>
                <a:gd name="connsiteX16" fmla="*/ 222250 w 1488713"/>
                <a:gd name="connsiteY16" fmla="*/ 1968490 h 2406640"/>
                <a:gd name="connsiteX17" fmla="*/ 158750 w 1488713"/>
                <a:gd name="connsiteY17" fmla="*/ 1993890 h 2406640"/>
                <a:gd name="connsiteX18" fmla="*/ 120650 w 1488713"/>
                <a:gd name="connsiteY18" fmla="*/ 2012940 h 2406640"/>
                <a:gd name="connsiteX19" fmla="*/ 101600 w 1488713"/>
                <a:gd name="connsiteY19" fmla="*/ 2063740 h 2406640"/>
                <a:gd name="connsiteX20" fmla="*/ 57150 w 1488713"/>
                <a:gd name="connsiteY20" fmla="*/ 2057390 h 2406640"/>
                <a:gd name="connsiteX21" fmla="*/ 38100 w 1488713"/>
                <a:gd name="connsiteY21" fmla="*/ 2095490 h 2406640"/>
                <a:gd name="connsiteX22" fmla="*/ 0 w 1488713"/>
                <a:gd name="connsiteY22" fmla="*/ 2158990 h 2406640"/>
                <a:gd name="connsiteX23" fmla="*/ 19050 w 1488713"/>
                <a:gd name="connsiteY23" fmla="*/ 2203440 h 2406640"/>
                <a:gd name="connsiteX24" fmla="*/ 25400 w 1488713"/>
                <a:gd name="connsiteY24" fmla="*/ 2228840 h 2406640"/>
                <a:gd name="connsiteX25" fmla="*/ 63500 w 1488713"/>
                <a:gd name="connsiteY25" fmla="*/ 2254240 h 2406640"/>
                <a:gd name="connsiteX26" fmla="*/ 95250 w 1488713"/>
                <a:gd name="connsiteY26" fmla="*/ 2254240 h 2406640"/>
                <a:gd name="connsiteX27" fmla="*/ 114300 w 1488713"/>
                <a:gd name="connsiteY27" fmla="*/ 2292340 h 2406640"/>
                <a:gd name="connsiteX28" fmla="*/ 120650 w 1488713"/>
                <a:gd name="connsiteY28" fmla="*/ 2311390 h 2406640"/>
                <a:gd name="connsiteX29" fmla="*/ 107950 w 1488713"/>
                <a:gd name="connsiteY29" fmla="*/ 2349490 h 2406640"/>
                <a:gd name="connsiteX30" fmla="*/ 107950 w 1488713"/>
                <a:gd name="connsiteY30" fmla="*/ 2362190 h 2406640"/>
                <a:gd name="connsiteX31" fmla="*/ 146050 w 1488713"/>
                <a:gd name="connsiteY31" fmla="*/ 2406640 h 2406640"/>
                <a:gd name="connsiteX32" fmla="*/ 158750 w 1488713"/>
                <a:gd name="connsiteY32" fmla="*/ 2406640 h 2406640"/>
                <a:gd name="connsiteX33" fmla="*/ 196850 w 1488713"/>
                <a:gd name="connsiteY33" fmla="*/ 2362190 h 2406640"/>
                <a:gd name="connsiteX34" fmla="*/ 228600 w 1488713"/>
                <a:gd name="connsiteY34" fmla="*/ 2336790 h 2406640"/>
                <a:gd name="connsiteX35" fmla="*/ 260350 w 1488713"/>
                <a:gd name="connsiteY35" fmla="*/ 2317740 h 2406640"/>
                <a:gd name="connsiteX36" fmla="*/ 285750 w 1488713"/>
                <a:gd name="connsiteY36" fmla="*/ 2305040 h 2406640"/>
                <a:gd name="connsiteX37" fmla="*/ 285750 w 1488713"/>
                <a:gd name="connsiteY37" fmla="*/ 2273290 h 2406640"/>
                <a:gd name="connsiteX38" fmla="*/ 349250 w 1488713"/>
                <a:gd name="connsiteY38" fmla="*/ 2260590 h 2406640"/>
                <a:gd name="connsiteX39" fmla="*/ 393700 w 1488713"/>
                <a:gd name="connsiteY39" fmla="*/ 2203440 h 2406640"/>
                <a:gd name="connsiteX40" fmla="*/ 488950 w 1488713"/>
                <a:gd name="connsiteY40" fmla="*/ 2190740 h 2406640"/>
                <a:gd name="connsiteX41" fmla="*/ 533399 w 1488713"/>
                <a:gd name="connsiteY41" fmla="*/ 2165340 h 2406640"/>
                <a:gd name="connsiteX42" fmla="*/ 565148 w 1488713"/>
                <a:gd name="connsiteY42" fmla="*/ 2101840 h 2406640"/>
                <a:gd name="connsiteX43" fmla="*/ 609597 w 1488713"/>
                <a:gd name="connsiteY43" fmla="*/ 2070090 h 2406640"/>
                <a:gd name="connsiteX44" fmla="*/ 666747 w 1488713"/>
                <a:gd name="connsiteY44" fmla="*/ 2063740 h 2406640"/>
                <a:gd name="connsiteX45" fmla="*/ 685797 w 1488713"/>
                <a:gd name="connsiteY45" fmla="*/ 2019290 h 2406640"/>
                <a:gd name="connsiteX46" fmla="*/ 761996 w 1488713"/>
                <a:gd name="connsiteY46" fmla="*/ 2044690 h 2406640"/>
                <a:gd name="connsiteX47" fmla="*/ 800095 w 1488713"/>
                <a:gd name="connsiteY47" fmla="*/ 2038340 h 2406640"/>
                <a:gd name="connsiteX48" fmla="*/ 812795 w 1488713"/>
                <a:gd name="connsiteY48" fmla="*/ 1987540 h 2406640"/>
                <a:gd name="connsiteX49" fmla="*/ 863595 w 1488713"/>
                <a:gd name="connsiteY49" fmla="*/ 1968490 h 2406640"/>
                <a:gd name="connsiteX50" fmla="*/ 888995 w 1488713"/>
                <a:gd name="connsiteY50" fmla="*/ 2006590 h 2406640"/>
                <a:gd name="connsiteX51" fmla="*/ 920744 w 1488713"/>
                <a:gd name="connsiteY51" fmla="*/ 2012940 h 2406640"/>
                <a:gd name="connsiteX52" fmla="*/ 971543 w 1488713"/>
                <a:gd name="connsiteY52" fmla="*/ 2000240 h 2406640"/>
                <a:gd name="connsiteX53" fmla="*/ 984243 w 1488713"/>
                <a:gd name="connsiteY53" fmla="*/ 1936740 h 2406640"/>
                <a:gd name="connsiteX54" fmla="*/ 1003293 w 1488713"/>
                <a:gd name="connsiteY54" fmla="*/ 1943090 h 2406640"/>
                <a:gd name="connsiteX55" fmla="*/ 1041393 w 1488713"/>
                <a:gd name="connsiteY55" fmla="*/ 1949440 h 2406640"/>
                <a:gd name="connsiteX56" fmla="*/ 1111243 w 1488713"/>
                <a:gd name="connsiteY56" fmla="*/ 1962140 h 2406640"/>
                <a:gd name="connsiteX57" fmla="*/ 1181093 w 1488713"/>
                <a:gd name="connsiteY57" fmla="*/ 1949440 h 2406640"/>
                <a:gd name="connsiteX58" fmla="*/ 1225543 w 1488713"/>
                <a:gd name="connsiteY58" fmla="*/ 1949440 h 2406640"/>
                <a:gd name="connsiteX59" fmla="*/ 1269992 w 1488713"/>
                <a:gd name="connsiteY59" fmla="*/ 1943090 h 2406640"/>
                <a:gd name="connsiteX60" fmla="*/ 1282692 w 1488713"/>
                <a:gd name="connsiteY60" fmla="*/ 1892290 h 2406640"/>
                <a:gd name="connsiteX61" fmla="*/ 1308092 w 1488713"/>
                <a:gd name="connsiteY61" fmla="*/ 1854190 h 2406640"/>
                <a:gd name="connsiteX62" fmla="*/ 1339842 w 1488713"/>
                <a:gd name="connsiteY62" fmla="*/ 1816090 h 2406640"/>
                <a:gd name="connsiteX63" fmla="*/ 1371592 w 1488713"/>
                <a:gd name="connsiteY63" fmla="*/ 1809740 h 2406640"/>
                <a:gd name="connsiteX64" fmla="*/ 1428741 w 1488713"/>
                <a:gd name="connsiteY64" fmla="*/ 1790690 h 2406640"/>
                <a:gd name="connsiteX65" fmla="*/ 1435091 w 1488713"/>
                <a:gd name="connsiteY65" fmla="*/ 1746240 h 2406640"/>
                <a:gd name="connsiteX66" fmla="*/ 1447791 w 1488713"/>
                <a:gd name="connsiteY66" fmla="*/ 1695440 h 2406640"/>
                <a:gd name="connsiteX67" fmla="*/ 1441441 w 1488713"/>
                <a:gd name="connsiteY67" fmla="*/ 1638290 h 2406640"/>
                <a:gd name="connsiteX68" fmla="*/ 1403341 w 1488713"/>
                <a:gd name="connsiteY68" fmla="*/ 1650990 h 2406640"/>
                <a:gd name="connsiteX69" fmla="*/ 1365241 w 1488713"/>
                <a:gd name="connsiteY69" fmla="*/ 1650990 h 2406640"/>
                <a:gd name="connsiteX70" fmla="*/ 1333491 w 1488713"/>
                <a:gd name="connsiteY70" fmla="*/ 1606540 h 2406640"/>
                <a:gd name="connsiteX71" fmla="*/ 1339841 w 1488713"/>
                <a:gd name="connsiteY71" fmla="*/ 1562090 h 2406640"/>
                <a:gd name="connsiteX72" fmla="*/ 1403341 w 1488713"/>
                <a:gd name="connsiteY72" fmla="*/ 1498590 h 2406640"/>
                <a:gd name="connsiteX73" fmla="*/ 1454141 w 1488713"/>
                <a:gd name="connsiteY73" fmla="*/ 1460490 h 2406640"/>
                <a:gd name="connsiteX74" fmla="*/ 1447791 w 1488713"/>
                <a:gd name="connsiteY74" fmla="*/ 1422390 h 2406640"/>
                <a:gd name="connsiteX75" fmla="*/ 1485891 w 1488713"/>
                <a:gd name="connsiteY75" fmla="*/ 1352540 h 2406640"/>
                <a:gd name="connsiteX76" fmla="*/ 1485891 w 1488713"/>
                <a:gd name="connsiteY76" fmla="*/ 1314440 h 2406640"/>
                <a:gd name="connsiteX77" fmla="*/ 1460491 w 1488713"/>
                <a:gd name="connsiteY77" fmla="*/ 1231890 h 2406640"/>
                <a:gd name="connsiteX78" fmla="*/ 1454141 w 1488713"/>
                <a:gd name="connsiteY78" fmla="*/ 1162040 h 2406640"/>
                <a:gd name="connsiteX79" fmla="*/ 1466841 w 1488713"/>
                <a:gd name="connsiteY79" fmla="*/ 1104890 h 2406640"/>
                <a:gd name="connsiteX80" fmla="*/ 1454141 w 1488713"/>
                <a:gd name="connsiteY80" fmla="*/ 1060440 h 2406640"/>
                <a:gd name="connsiteX81" fmla="*/ 1485891 w 1488713"/>
                <a:gd name="connsiteY81" fmla="*/ 1009640 h 2406640"/>
                <a:gd name="connsiteX82" fmla="*/ 1466841 w 1488713"/>
                <a:gd name="connsiteY82" fmla="*/ 965190 h 2406640"/>
                <a:gd name="connsiteX83" fmla="*/ 1422391 w 1488713"/>
                <a:gd name="connsiteY83" fmla="*/ 952491 h 2406640"/>
                <a:gd name="connsiteX84" fmla="*/ 1422391 w 1488713"/>
                <a:gd name="connsiteY84" fmla="*/ 908042 h 2406640"/>
                <a:gd name="connsiteX85" fmla="*/ 1428741 w 1488713"/>
                <a:gd name="connsiteY85" fmla="*/ 882642 h 2406640"/>
                <a:gd name="connsiteX86" fmla="*/ 1416041 w 1488713"/>
                <a:gd name="connsiteY86" fmla="*/ 838193 h 2406640"/>
                <a:gd name="connsiteX87" fmla="*/ 1422391 w 1488713"/>
                <a:gd name="connsiteY87" fmla="*/ 781043 h 2406640"/>
                <a:gd name="connsiteX88" fmla="*/ 1422391 w 1488713"/>
                <a:gd name="connsiteY88" fmla="*/ 723893 h 2406640"/>
                <a:gd name="connsiteX89" fmla="*/ 1396991 w 1488713"/>
                <a:gd name="connsiteY89" fmla="*/ 666744 h 2406640"/>
                <a:gd name="connsiteX90" fmla="*/ 1403341 w 1488713"/>
                <a:gd name="connsiteY90" fmla="*/ 622294 h 2406640"/>
                <a:gd name="connsiteX91" fmla="*/ 1320791 w 1488713"/>
                <a:gd name="connsiteY91" fmla="*/ 565144 h 2406640"/>
                <a:gd name="connsiteX92" fmla="*/ 1308091 w 1488713"/>
                <a:gd name="connsiteY92" fmla="*/ 603244 h 2406640"/>
                <a:gd name="connsiteX93" fmla="*/ 1282691 w 1488713"/>
                <a:gd name="connsiteY93" fmla="*/ 552444 h 2406640"/>
                <a:gd name="connsiteX94" fmla="*/ 1276341 w 1488713"/>
                <a:gd name="connsiteY94" fmla="*/ 501644 h 2406640"/>
                <a:gd name="connsiteX95" fmla="*/ 1231891 w 1488713"/>
                <a:gd name="connsiteY95" fmla="*/ 463545 h 2406640"/>
                <a:gd name="connsiteX96" fmla="*/ 1212841 w 1488713"/>
                <a:gd name="connsiteY96" fmla="*/ 476246 h 2406640"/>
                <a:gd name="connsiteX97" fmla="*/ 1212841 w 1488713"/>
                <a:gd name="connsiteY97" fmla="*/ 444496 h 2406640"/>
                <a:gd name="connsiteX98" fmla="*/ 1250941 w 1488713"/>
                <a:gd name="connsiteY98" fmla="*/ 374646 h 2406640"/>
                <a:gd name="connsiteX99" fmla="*/ 1244591 w 1488713"/>
                <a:gd name="connsiteY99" fmla="*/ 285746 h 2406640"/>
                <a:gd name="connsiteX100" fmla="*/ 1181091 w 1488713"/>
                <a:gd name="connsiteY100" fmla="*/ 253997 h 2406640"/>
                <a:gd name="connsiteX101" fmla="*/ 1111241 w 1488713"/>
                <a:gd name="connsiteY101" fmla="*/ 228598 h 2406640"/>
                <a:gd name="connsiteX102" fmla="*/ 1022341 w 1488713"/>
                <a:gd name="connsiteY102" fmla="*/ 190498 h 2406640"/>
                <a:gd name="connsiteX103" fmla="*/ 965191 w 1488713"/>
                <a:gd name="connsiteY103" fmla="*/ 146049 h 2406640"/>
                <a:gd name="connsiteX104" fmla="*/ 888991 w 1488713"/>
                <a:gd name="connsiteY104" fmla="*/ 50800 h 2406640"/>
                <a:gd name="connsiteX105" fmla="*/ 850891 w 1488713"/>
                <a:gd name="connsiteY105" fmla="*/ 95250 h 2406640"/>
                <a:gd name="connsiteX106" fmla="*/ 749291 w 1488713"/>
                <a:gd name="connsiteY106" fmla="*/ 101600 h 2406640"/>
                <a:gd name="connsiteX107" fmla="*/ 660391 w 1488713"/>
                <a:gd name="connsiteY107" fmla="*/ 31750 h 2406640"/>
                <a:gd name="connsiteX108" fmla="*/ 577841 w 1488713"/>
                <a:gd name="connsiteY108" fmla="*/ 69850 h 2406640"/>
                <a:gd name="connsiteX109" fmla="*/ 514341 w 1488713"/>
                <a:gd name="connsiteY109" fmla="*/ 0 h 2406640"/>
                <a:gd name="connsiteX0" fmla="*/ 387350 w 1488713"/>
                <a:gd name="connsiteY0" fmla="*/ 1276340 h 2406640"/>
                <a:gd name="connsiteX1" fmla="*/ 336550 w 1488713"/>
                <a:gd name="connsiteY1" fmla="*/ 1333490 h 2406640"/>
                <a:gd name="connsiteX2" fmla="*/ 330200 w 1488713"/>
                <a:gd name="connsiteY2" fmla="*/ 1371590 h 2406640"/>
                <a:gd name="connsiteX3" fmla="*/ 304800 w 1488713"/>
                <a:gd name="connsiteY3" fmla="*/ 1390640 h 2406640"/>
                <a:gd name="connsiteX4" fmla="*/ 273050 w 1488713"/>
                <a:gd name="connsiteY4" fmla="*/ 1441440 h 2406640"/>
                <a:gd name="connsiteX5" fmla="*/ 241300 w 1488713"/>
                <a:gd name="connsiteY5" fmla="*/ 1498590 h 2406640"/>
                <a:gd name="connsiteX6" fmla="*/ 241300 w 1488713"/>
                <a:gd name="connsiteY6" fmla="*/ 1530340 h 2406640"/>
                <a:gd name="connsiteX7" fmla="*/ 241300 w 1488713"/>
                <a:gd name="connsiteY7" fmla="*/ 1555740 h 2406640"/>
                <a:gd name="connsiteX8" fmla="*/ 260350 w 1488713"/>
                <a:gd name="connsiteY8" fmla="*/ 1568440 h 2406640"/>
                <a:gd name="connsiteX9" fmla="*/ 279400 w 1488713"/>
                <a:gd name="connsiteY9" fmla="*/ 1568440 h 2406640"/>
                <a:gd name="connsiteX10" fmla="*/ 285750 w 1488713"/>
                <a:gd name="connsiteY10" fmla="*/ 1631940 h 2406640"/>
                <a:gd name="connsiteX11" fmla="*/ 285750 w 1488713"/>
                <a:gd name="connsiteY11" fmla="*/ 1663690 h 2406640"/>
                <a:gd name="connsiteX12" fmla="*/ 285750 w 1488713"/>
                <a:gd name="connsiteY12" fmla="*/ 1708140 h 2406640"/>
                <a:gd name="connsiteX13" fmla="*/ 266700 w 1488713"/>
                <a:gd name="connsiteY13" fmla="*/ 1790690 h 2406640"/>
                <a:gd name="connsiteX14" fmla="*/ 247650 w 1488713"/>
                <a:gd name="connsiteY14" fmla="*/ 1866890 h 2406640"/>
                <a:gd name="connsiteX15" fmla="*/ 234950 w 1488713"/>
                <a:gd name="connsiteY15" fmla="*/ 1936740 h 2406640"/>
                <a:gd name="connsiteX16" fmla="*/ 222250 w 1488713"/>
                <a:gd name="connsiteY16" fmla="*/ 1968490 h 2406640"/>
                <a:gd name="connsiteX17" fmla="*/ 158750 w 1488713"/>
                <a:gd name="connsiteY17" fmla="*/ 1993890 h 2406640"/>
                <a:gd name="connsiteX18" fmla="*/ 120650 w 1488713"/>
                <a:gd name="connsiteY18" fmla="*/ 2012940 h 2406640"/>
                <a:gd name="connsiteX19" fmla="*/ 101600 w 1488713"/>
                <a:gd name="connsiteY19" fmla="*/ 2063740 h 2406640"/>
                <a:gd name="connsiteX20" fmla="*/ 57150 w 1488713"/>
                <a:gd name="connsiteY20" fmla="*/ 2057390 h 2406640"/>
                <a:gd name="connsiteX21" fmla="*/ 38100 w 1488713"/>
                <a:gd name="connsiteY21" fmla="*/ 2095490 h 2406640"/>
                <a:gd name="connsiteX22" fmla="*/ 0 w 1488713"/>
                <a:gd name="connsiteY22" fmla="*/ 2158990 h 2406640"/>
                <a:gd name="connsiteX23" fmla="*/ 19050 w 1488713"/>
                <a:gd name="connsiteY23" fmla="*/ 2203440 h 2406640"/>
                <a:gd name="connsiteX24" fmla="*/ 25400 w 1488713"/>
                <a:gd name="connsiteY24" fmla="*/ 2228840 h 2406640"/>
                <a:gd name="connsiteX25" fmla="*/ 63500 w 1488713"/>
                <a:gd name="connsiteY25" fmla="*/ 2254240 h 2406640"/>
                <a:gd name="connsiteX26" fmla="*/ 95250 w 1488713"/>
                <a:gd name="connsiteY26" fmla="*/ 2254240 h 2406640"/>
                <a:gd name="connsiteX27" fmla="*/ 114300 w 1488713"/>
                <a:gd name="connsiteY27" fmla="*/ 2292340 h 2406640"/>
                <a:gd name="connsiteX28" fmla="*/ 120650 w 1488713"/>
                <a:gd name="connsiteY28" fmla="*/ 2311390 h 2406640"/>
                <a:gd name="connsiteX29" fmla="*/ 107950 w 1488713"/>
                <a:gd name="connsiteY29" fmla="*/ 2349490 h 2406640"/>
                <a:gd name="connsiteX30" fmla="*/ 107950 w 1488713"/>
                <a:gd name="connsiteY30" fmla="*/ 2362190 h 2406640"/>
                <a:gd name="connsiteX31" fmla="*/ 146050 w 1488713"/>
                <a:gd name="connsiteY31" fmla="*/ 2406640 h 2406640"/>
                <a:gd name="connsiteX32" fmla="*/ 158750 w 1488713"/>
                <a:gd name="connsiteY32" fmla="*/ 2406640 h 2406640"/>
                <a:gd name="connsiteX33" fmla="*/ 196850 w 1488713"/>
                <a:gd name="connsiteY33" fmla="*/ 2362190 h 2406640"/>
                <a:gd name="connsiteX34" fmla="*/ 228600 w 1488713"/>
                <a:gd name="connsiteY34" fmla="*/ 2336790 h 2406640"/>
                <a:gd name="connsiteX35" fmla="*/ 260350 w 1488713"/>
                <a:gd name="connsiteY35" fmla="*/ 2317740 h 2406640"/>
                <a:gd name="connsiteX36" fmla="*/ 285750 w 1488713"/>
                <a:gd name="connsiteY36" fmla="*/ 2305040 h 2406640"/>
                <a:gd name="connsiteX37" fmla="*/ 285750 w 1488713"/>
                <a:gd name="connsiteY37" fmla="*/ 2273290 h 2406640"/>
                <a:gd name="connsiteX38" fmla="*/ 349250 w 1488713"/>
                <a:gd name="connsiteY38" fmla="*/ 2260590 h 2406640"/>
                <a:gd name="connsiteX39" fmla="*/ 393700 w 1488713"/>
                <a:gd name="connsiteY39" fmla="*/ 2203440 h 2406640"/>
                <a:gd name="connsiteX40" fmla="*/ 488950 w 1488713"/>
                <a:gd name="connsiteY40" fmla="*/ 2190740 h 2406640"/>
                <a:gd name="connsiteX41" fmla="*/ 533399 w 1488713"/>
                <a:gd name="connsiteY41" fmla="*/ 2165340 h 2406640"/>
                <a:gd name="connsiteX42" fmla="*/ 565148 w 1488713"/>
                <a:gd name="connsiteY42" fmla="*/ 2101840 h 2406640"/>
                <a:gd name="connsiteX43" fmla="*/ 609597 w 1488713"/>
                <a:gd name="connsiteY43" fmla="*/ 2070090 h 2406640"/>
                <a:gd name="connsiteX44" fmla="*/ 666747 w 1488713"/>
                <a:gd name="connsiteY44" fmla="*/ 2063740 h 2406640"/>
                <a:gd name="connsiteX45" fmla="*/ 685797 w 1488713"/>
                <a:gd name="connsiteY45" fmla="*/ 2019290 h 2406640"/>
                <a:gd name="connsiteX46" fmla="*/ 761996 w 1488713"/>
                <a:gd name="connsiteY46" fmla="*/ 2044690 h 2406640"/>
                <a:gd name="connsiteX47" fmla="*/ 800095 w 1488713"/>
                <a:gd name="connsiteY47" fmla="*/ 2038340 h 2406640"/>
                <a:gd name="connsiteX48" fmla="*/ 812795 w 1488713"/>
                <a:gd name="connsiteY48" fmla="*/ 1987540 h 2406640"/>
                <a:gd name="connsiteX49" fmla="*/ 863595 w 1488713"/>
                <a:gd name="connsiteY49" fmla="*/ 1968490 h 2406640"/>
                <a:gd name="connsiteX50" fmla="*/ 888995 w 1488713"/>
                <a:gd name="connsiteY50" fmla="*/ 2006590 h 2406640"/>
                <a:gd name="connsiteX51" fmla="*/ 920744 w 1488713"/>
                <a:gd name="connsiteY51" fmla="*/ 2012940 h 2406640"/>
                <a:gd name="connsiteX52" fmla="*/ 971543 w 1488713"/>
                <a:gd name="connsiteY52" fmla="*/ 2000240 h 2406640"/>
                <a:gd name="connsiteX53" fmla="*/ 984243 w 1488713"/>
                <a:gd name="connsiteY53" fmla="*/ 1936740 h 2406640"/>
                <a:gd name="connsiteX54" fmla="*/ 1003293 w 1488713"/>
                <a:gd name="connsiteY54" fmla="*/ 1943090 h 2406640"/>
                <a:gd name="connsiteX55" fmla="*/ 1041393 w 1488713"/>
                <a:gd name="connsiteY55" fmla="*/ 1949440 h 2406640"/>
                <a:gd name="connsiteX56" fmla="*/ 1111243 w 1488713"/>
                <a:gd name="connsiteY56" fmla="*/ 1962140 h 2406640"/>
                <a:gd name="connsiteX57" fmla="*/ 1181093 w 1488713"/>
                <a:gd name="connsiteY57" fmla="*/ 1949440 h 2406640"/>
                <a:gd name="connsiteX58" fmla="*/ 1225543 w 1488713"/>
                <a:gd name="connsiteY58" fmla="*/ 1949440 h 2406640"/>
                <a:gd name="connsiteX59" fmla="*/ 1269992 w 1488713"/>
                <a:gd name="connsiteY59" fmla="*/ 1943090 h 2406640"/>
                <a:gd name="connsiteX60" fmla="*/ 1282692 w 1488713"/>
                <a:gd name="connsiteY60" fmla="*/ 1892290 h 2406640"/>
                <a:gd name="connsiteX61" fmla="*/ 1308092 w 1488713"/>
                <a:gd name="connsiteY61" fmla="*/ 1854190 h 2406640"/>
                <a:gd name="connsiteX62" fmla="*/ 1339842 w 1488713"/>
                <a:gd name="connsiteY62" fmla="*/ 1816090 h 2406640"/>
                <a:gd name="connsiteX63" fmla="*/ 1371592 w 1488713"/>
                <a:gd name="connsiteY63" fmla="*/ 1809740 h 2406640"/>
                <a:gd name="connsiteX64" fmla="*/ 1428741 w 1488713"/>
                <a:gd name="connsiteY64" fmla="*/ 1790690 h 2406640"/>
                <a:gd name="connsiteX65" fmla="*/ 1435091 w 1488713"/>
                <a:gd name="connsiteY65" fmla="*/ 1746240 h 2406640"/>
                <a:gd name="connsiteX66" fmla="*/ 1447791 w 1488713"/>
                <a:gd name="connsiteY66" fmla="*/ 1695440 h 2406640"/>
                <a:gd name="connsiteX67" fmla="*/ 1441441 w 1488713"/>
                <a:gd name="connsiteY67" fmla="*/ 1638290 h 2406640"/>
                <a:gd name="connsiteX68" fmla="*/ 1403341 w 1488713"/>
                <a:gd name="connsiteY68" fmla="*/ 1650990 h 2406640"/>
                <a:gd name="connsiteX69" fmla="*/ 1365241 w 1488713"/>
                <a:gd name="connsiteY69" fmla="*/ 1650990 h 2406640"/>
                <a:gd name="connsiteX70" fmla="*/ 1333491 w 1488713"/>
                <a:gd name="connsiteY70" fmla="*/ 1606540 h 2406640"/>
                <a:gd name="connsiteX71" fmla="*/ 1339841 w 1488713"/>
                <a:gd name="connsiteY71" fmla="*/ 1562090 h 2406640"/>
                <a:gd name="connsiteX72" fmla="*/ 1403341 w 1488713"/>
                <a:gd name="connsiteY72" fmla="*/ 1498590 h 2406640"/>
                <a:gd name="connsiteX73" fmla="*/ 1454141 w 1488713"/>
                <a:gd name="connsiteY73" fmla="*/ 1460490 h 2406640"/>
                <a:gd name="connsiteX74" fmla="*/ 1447791 w 1488713"/>
                <a:gd name="connsiteY74" fmla="*/ 1422390 h 2406640"/>
                <a:gd name="connsiteX75" fmla="*/ 1485891 w 1488713"/>
                <a:gd name="connsiteY75" fmla="*/ 1352540 h 2406640"/>
                <a:gd name="connsiteX76" fmla="*/ 1485891 w 1488713"/>
                <a:gd name="connsiteY76" fmla="*/ 1314440 h 2406640"/>
                <a:gd name="connsiteX77" fmla="*/ 1460491 w 1488713"/>
                <a:gd name="connsiteY77" fmla="*/ 1231890 h 2406640"/>
                <a:gd name="connsiteX78" fmla="*/ 1454141 w 1488713"/>
                <a:gd name="connsiteY78" fmla="*/ 1162040 h 2406640"/>
                <a:gd name="connsiteX79" fmla="*/ 1466841 w 1488713"/>
                <a:gd name="connsiteY79" fmla="*/ 1104890 h 2406640"/>
                <a:gd name="connsiteX80" fmla="*/ 1454141 w 1488713"/>
                <a:gd name="connsiteY80" fmla="*/ 1060440 h 2406640"/>
                <a:gd name="connsiteX81" fmla="*/ 1485891 w 1488713"/>
                <a:gd name="connsiteY81" fmla="*/ 1009640 h 2406640"/>
                <a:gd name="connsiteX82" fmla="*/ 1466841 w 1488713"/>
                <a:gd name="connsiteY82" fmla="*/ 965190 h 2406640"/>
                <a:gd name="connsiteX83" fmla="*/ 1422391 w 1488713"/>
                <a:gd name="connsiteY83" fmla="*/ 952491 h 2406640"/>
                <a:gd name="connsiteX84" fmla="*/ 1422391 w 1488713"/>
                <a:gd name="connsiteY84" fmla="*/ 908042 h 2406640"/>
                <a:gd name="connsiteX85" fmla="*/ 1428741 w 1488713"/>
                <a:gd name="connsiteY85" fmla="*/ 882642 h 2406640"/>
                <a:gd name="connsiteX86" fmla="*/ 1416041 w 1488713"/>
                <a:gd name="connsiteY86" fmla="*/ 838193 h 2406640"/>
                <a:gd name="connsiteX87" fmla="*/ 1422391 w 1488713"/>
                <a:gd name="connsiteY87" fmla="*/ 781043 h 2406640"/>
                <a:gd name="connsiteX88" fmla="*/ 1422391 w 1488713"/>
                <a:gd name="connsiteY88" fmla="*/ 723893 h 2406640"/>
                <a:gd name="connsiteX89" fmla="*/ 1396991 w 1488713"/>
                <a:gd name="connsiteY89" fmla="*/ 666744 h 2406640"/>
                <a:gd name="connsiteX90" fmla="*/ 1403341 w 1488713"/>
                <a:gd name="connsiteY90" fmla="*/ 622294 h 2406640"/>
                <a:gd name="connsiteX91" fmla="*/ 1320791 w 1488713"/>
                <a:gd name="connsiteY91" fmla="*/ 565144 h 2406640"/>
                <a:gd name="connsiteX92" fmla="*/ 1308091 w 1488713"/>
                <a:gd name="connsiteY92" fmla="*/ 603244 h 2406640"/>
                <a:gd name="connsiteX93" fmla="*/ 1282691 w 1488713"/>
                <a:gd name="connsiteY93" fmla="*/ 552444 h 2406640"/>
                <a:gd name="connsiteX94" fmla="*/ 1276341 w 1488713"/>
                <a:gd name="connsiteY94" fmla="*/ 501644 h 2406640"/>
                <a:gd name="connsiteX95" fmla="*/ 1231891 w 1488713"/>
                <a:gd name="connsiteY95" fmla="*/ 463545 h 2406640"/>
                <a:gd name="connsiteX96" fmla="*/ 1212841 w 1488713"/>
                <a:gd name="connsiteY96" fmla="*/ 476246 h 2406640"/>
                <a:gd name="connsiteX97" fmla="*/ 1212841 w 1488713"/>
                <a:gd name="connsiteY97" fmla="*/ 444496 h 2406640"/>
                <a:gd name="connsiteX98" fmla="*/ 1250941 w 1488713"/>
                <a:gd name="connsiteY98" fmla="*/ 374646 h 2406640"/>
                <a:gd name="connsiteX99" fmla="*/ 1244591 w 1488713"/>
                <a:gd name="connsiteY99" fmla="*/ 285746 h 2406640"/>
                <a:gd name="connsiteX100" fmla="*/ 1181091 w 1488713"/>
                <a:gd name="connsiteY100" fmla="*/ 253997 h 2406640"/>
                <a:gd name="connsiteX101" fmla="*/ 1111241 w 1488713"/>
                <a:gd name="connsiteY101" fmla="*/ 228598 h 2406640"/>
                <a:gd name="connsiteX102" fmla="*/ 1022341 w 1488713"/>
                <a:gd name="connsiteY102" fmla="*/ 190498 h 2406640"/>
                <a:gd name="connsiteX103" fmla="*/ 965191 w 1488713"/>
                <a:gd name="connsiteY103" fmla="*/ 146049 h 2406640"/>
                <a:gd name="connsiteX104" fmla="*/ 888991 w 1488713"/>
                <a:gd name="connsiteY104" fmla="*/ 50800 h 2406640"/>
                <a:gd name="connsiteX105" fmla="*/ 850891 w 1488713"/>
                <a:gd name="connsiteY105" fmla="*/ 95250 h 2406640"/>
                <a:gd name="connsiteX106" fmla="*/ 749291 w 1488713"/>
                <a:gd name="connsiteY106" fmla="*/ 101600 h 2406640"/>
                <a:gd name="connsiteX107" fmla="*/ 660391 w 1488713"/>
                <a:gd name="connsiteY107" fmla="*/ 31750 h 2406640"/>
                <a:gd name="connsiteX108" fmla="*/ 577841 w 1488713"/>
                <a:gd name="connsiteY108" fmla="*/ 69850 h 2406640"/>
                <a:gd name="connsiteX109" fmla="*/ 514341 w 1488713"/>
                <a:gd name="connsiteY109" fmla="*/ 0 h 2406640"/>
                <a:gd name="connsiteX110" fmla="*/ 514341 w 1488713"/>
                <a:gd name="connsiteY110" fmla="*/ 6350 h 2406640"/>
                <a:gd name="connsiteX0" fmla="*/ 387350 w 1488713"/>
                <a:gd name="connsiteY0" fmla="*/ 1276340 h 2406640"/>
                <a:gd name="connsiteX1" fmla="*/ 336550 w 1488713"/>
                <a:gd name="connsiteY1" fmla="*/ 1333490 h 2406640"/>
                <a:gd name="connsiteX2" fmla="*/ 330200 w 1488713"/>
                <a:gd name="connsiteY2" fmla="*/ 1371590 h 2406640"/>
                <a:gd name="connsiteX3" fmla="*/ 304800 w 1488713"/>
                <a:gd name="connsiteY3" fmla="*/ 1390640 h 2406640"/>
                <a:gd name="connsiteX4" fmla="*/ 273050 w 1488713"/>
                <a:gd name="connsiteY4" fmla="*/ 1441440 h 2406640"/>
                <a:gd name="connsiteX5" fmla="*/ 241300 w 1488713"/>
                <a:gd name="connsiteY5" fmla="*/ 1498590 h 2406640"/>
                <a:gd name="connsiteX6" fmla="*/ 241300 w 1488713"/>
                <a:gd name="connsiteY6" fmla="*/ 1530340 h 2406640"/>
                <a:gd name="connsiteX7" fmla="*/ 241300 w 1488713"/>
                <a:gd name="connsiteY7" fmla="*/ 1555740 h 2406640"/>
                <a:gd name="connsiteX8" fmla="*/ 260350 w 1488713"/>
                <a:gd name="connsiteY8" fmla="*/ 1568440 h 2406640"/>
                <a:gd name="connsiteX9" fmla="*/ 279400 w 1488713"/>
                <a:gd name="connsiteY9" fmla="*/ 1568440 h 2406640"/>
                <a:gd name="connsiteX10" fmla="*/ 285750 w 1488713"/>
                <a:gd name="connsiteY10" fmla="*/ 1631940 h 2406640"/>
                <a:gd name="connsiteX11" fmla="*/ 285750 w 1488713"/>
                <a:gd name="connsiteY11" fmla="*/ 1663690 h 2406640"/>
                <a:gd name="connsiteX12" fmla="*/ 285750 w 1488713"/>
                <a:gd name="connsiteY12" fmla="*/ 1708140 h 2406640"/>
                <a:gd name="connsiteX13" fmla="*/ 266700 w 1488713"/>
                <a:gd name="connsiteY13" fmla="*/ 1790690 h 2406640"/>
                <a:gd name="connsiteX14" fmla="*/ 247650 w 1488713"/>
                <a:gd name="connsiteY14" fmla="*/ 1866890 h 2406640"/>
                <a:gd name="connsiteX15" fmla="*/ 234950 w 1488713"/>
                <a:gd name="connsiteY15" fmla="*/ 1936740 h 2406640"/>
                <a:gd name="connsiteX16" fmla="*/ 222250 w 1488713"/>
                <a:gd name="connsiteY16" fmla="*/ 1968490 h 2406640"/>
                <a:gd name="connsiteX17" fmla="*/ 158750 w 1488713"/>
                <a:gd name="connsiteY17" fmla="*/ 1993890 h 2406640"/>
                <a:gd name="connsiteX18" fmla="*/ 120650 w 1488713"/>
                <a:gd name="connsiteY18" fmla="*/ 2012940 h 2406640"/>
                <a:gd name="connsiteX19" fmla="*/ 101600 w 1488713"/>
                <a:gd name="connsiteY19" fmla="*/ 2063740 h 2406640"/>
                <a:gd name="connsiteX20" fmla="*/ 57150 w 1488713"/>
                <a:gd name="connsiteY20" fmla="*/ 2057390 h 2406640"/>
                <a:gd name="connsiteX21" fmla="*/ 38100 w 1488713"/>
                <a:gd name="connsiteY21" fmla="*/ 2095490 h 2406640"/>
                <a:gd name="connsiteX22" fmla="*/ 0 w 1488713"/>
                <a:gd name="connsiteY22" fmla="*/ 2158990 h 2406640"/>
                <a:gd name="connsiteX23" fmla="*/ 19050 w 1488713"/>
                <a:gd name="connsiteY23" fmla="*/ 2203440 h 2406640"/>
                <a:gd name="connsiteX24" fmla="*/ 25400 w 1488713"/>
                <a:gd name="connsiteY24" fmla="*/ 2228840 h 2406640"/>
                <a:gd name="connsiteX25" fmla="*/ 63500 w 1488713"/>
                <a:gd name="connsiteY25" fmla="*/ 2254240 h 2406640"/>
                <a:gd name="connsiteX26" fmla="*/ 95250 w 1488713"/>
                <a:gd name="connsiteY26" fmla="*/ 2254240 h 2406640"/>
                <a:gd name="connsiteX27" fmla="*/ 114300 w 1488713"/>
                <a:gd name="connsiteY27" fmla="*/ 2292340 h 2406640"/>
                <a:gd name="connsiteX28" fmla="*/ 120650 w 1488713"/>
                <a:gd name="connsiteY28" fmla="*/ 2311390 h 2406640"/>
                <a:gd name="connsiteX29" fmla="*/ 107950 w 1488713"/>
                <a:gd name="connsiteY29" fmla="*/ 2349490 h 2406640"/>
                <a:gd name="connsiteX30" fmla="*/ 107950 w 1488713"/>
                <a:gd name="connsiteY30" fmla="*/ 2362190 h 2406640"/>
                <a:gd name="connsiteX31" fmla="*/ 146050 w 1488713"/>
                <a:gd name="connsiteY31" fmla="*/ 2406640 h 2406640"/>
                <a:gd name="connsiteX32" fmla="*/ 158750 w 1488713"/>
                <a:gd name="connsiteY32" fmla="*/ 2406640 h 2406640"/>
                <a:gd name="connsiteX33" fmla="*/ 196850 w 1488713"/>
                <a:gd name="connsiteY33" fmla="*/ 2362190 h 2406640"/>
                <a:gd name="connsiteX34" fmla="*/ 228600 w 1488713"/>
                <a:gd name="connsiteY34" fmla="*/ 2336790 h 2406640"/>
                <a:gd name="connsiteX35" fmla="*/ 260350 w 1488713"/>
                <a:gd name="connsiteY35" fmla="*/ 2317740 h 2406640"/>
                <a:gd name="connsiteX36" fmla="*/ 285750 w 1488713"/>
                <a:gd name="connsiteY36" fmla="*/ 2305040 h 2406640"/>
                <a:gd name="connsiteX37" fmla="*/ 285750 w 1488713"/>
                <a:gd name="connsiteY37" fmla="*/ 2273290 h 2406640"/>
                <a:gd name="connsiteX38" fmla="*/ 349250 w 1488713"/>
                <a:gd name="connsiteY38" fmla="*/ 2260590 h 2406640"/>
                <a:gd name="connsiteX39" fmla="*/ 393700 w 1488713"/>
                <a:gd name="connsiteY39" fmla="*/ 2203440 h 2406640"/>
                <a:gd name="connsiteX40" fmla="*/ 488950 w 1488713"/>
                <a:gd name="connsiteY40" fmla="*/ 2190740 h 2406640"/>
                <a:gd name="connsiteX41" fmla="*/ 533399 w 1488713"/>
                <a:gd name="connsiteY41" fmla="*/ 2165340 h 2406640"/>
                <a:gd name="connsiteX42" fmla="*/ 565148 w 1488713"/>
                <a:gd name="connsiteY42" fmla="*/ 2101840 h 2406640"/>
                <a:gd name="connsiteX43" fmla="*/ 609597 w 1488713"/>
                <a:gd name="connsiteY43" fmla="*/ 2070090 h 2406640"/>
                <a:gd name="connsiteX44" fmla="*/ 666747 w 1488713"/>
                <a:gd name="connsiteY44" fmla="*/ 2063740 h 2406640"/>
                <a:gd name="connsiteX45" fmla="*/ 685797 w 1488713"/>
                <a:gd name="connsiteY45" fmla="*/ 2019290 h 2406640"/>
                <a:gd name="connsiteX46" fmla="*/ 761996 w 1488713"/>
                <a:gd name="connsiteY46" fmla="*/ 2044690 h 2406640"/>
                <a:gd name="connsiteX47" fmla="*/ 800095 w 1488713"/>
                <a:gd name="connsiteY47" fmla="*/ 2038340 h 2406640"/>
                <a:gd name="connsiteX48" fmla="*/ 812795 w 1488713"/>
                <a:gd name="connsiteY48" fmla="*/ 1987540 h 2406640"/>
                <a:gd name="connsiteX49" fmla="*/ 863595 w 1488713"/>
                <a:gd name="connsiteY49" fmla="*/ 1968490 h 2406640"/>
                <a:gd name="connsiteX50" fmla="*/ 888995 w 1488713"/>
                <a:gd name="connsiteY50" fmla="*/ 2006590 h 2406640"/>
                <a:gd name="connsiteX51" fmla="*/ 920744 w 1488713"/>
                <a:gd name="connsiteY51" fmla="*/ 2012940 h 2406640"/>
                <a:gd name="connsiteX52" fmla="*/ 971543 w 1488713"/>
                <a:gd name="connsiteY52" fmla="*/ 2000240 h 2406640"/>
                <a:gd name="connsiteX53" fmla="*/ 984243 w 1488713"/>
                <a:gd name="connsiteY53" fmla="*/ 1936740 h 2406640"/>
                <a:gd name="connsiteX54" fmla="*/ 1003293 w 1488713"/>
                <a:gd name="connsiteY54" fmla="*/ 1943090 h 2406640"/>
                <a:gd name="connsiteX55" fmla="*/ 1041393 w 1488713"/>
                <a:gd name="connsiteY55" fmla="*/ 1949440 h 2406640"/>
                <a:gd name="connsiteX56" fmla="*/ 1111243 w 1488713"/>
                <a:gd name="connsiteY56" fmla="*/ 1962140 h 2406640"/>
                <a:gd name="connsiteX57" fmla="*/ 1181093 w 1488713"/>
                <a:gd name="connsiteY57" fmla="*/ 1949440 h 2406640"/>
                <a:gd name="connsiteX58" fmla="*/ 1225543 w 1488713"/>
                <a:gd name="connsiteY58" fmla="*/ 1949440 h 2406640"/>
                <a:gd name="connsiteX59" fmla="*/ 1269992 w 1488713"/>
                <a:gd name="connsiteY59" fmla="*/ 1943090 h 2406640"/>
                <a:gd name="connsiteX60" fmla="*/ 1282692 w 1488713"/>
                <a:gd name="connsiteY60" fmla="*/ 1892290 h 2406640"/>
                <a:gd name="connsiteX61" fmla="*/ 1308092 w 1488713"/>
                <a:gd name="connsiteY61" fmla="*/ 1854190 h 2406640"/>
                <a:gd name="connsiteX62" fmla="*/ 1339842 w 1488713"/>
                <a:gd name="connsiteY62" fmla="*/ 1816090 h 2406640"/>
                <a:gd name="connsiteX63" fmla="*/ 1371592 w 1488713"/>
                <a:gd name="connsiteY63" fmla="*/ 1809740 h 2406640"/>
                <a:gd name="connsiteX64" fmla="*/ 1428741 w 1488713"/>
                <a:gd name="connsiteY64" fmla="*/ 1790690 h 2406640"/>
                <a:gd name="connsiteX65" fmla="*/ 1435091 w 1488713"/>
                <a:gd name="connsiteY65" fmla="*/ 1746240 h 2406640"/>
                <a:gd name="connsiteX66" fmla="*/ 1447791 w 1488713"/>
                <a:gd name="connsiteY66" fmla="*/ 1695440 h 2406640"/>
                <a:gd name="connsiteX67" fmla="*/ 1441441 w 1488713"/>
                <a:gd name="connsiteY67" fmla="*/ 1638290 h 2406640"/>
                <a:gd name="connsiteX68" fmla="*/ 1403341 w 1488713"/>
                <a:gd name="connsiteY68" fmla="*/ 1650990 h 2406640"/>
                <a:gd name="connsiteX69" fmla="*/ 1365241 w 1488713"/>
                <a:gd name="connsiteY69" fmla="*/ 1650990 h 2406640"/>
                <a:gd name="connsiteX70" fmla="*/ 1333491 w 1488713"/>
                <a:gd name="connsiteY70" fmla="*/ 1606540 h 2406640"/>
                <a:gd name="connsiteX71" fmla="*/ 1339841 w 1488713"/>
                <a:gd name="connsiteY71" fmla="*/ 1562090 h 2406640"/>
                <a:gd name="connsiteX72" fmla="*/ 1403341 w 1488713"/>
                <a:gd name="connsiteY72" fmla="*/ 1498590 h 2406640"/>
                <a:gd name="connsiteX73" fmla="*/ 1454141 w 1488713"/>
                <a:gd name="connsiteY73" fmla="*/ 1460490 h 2406640"/>
                <a:gd name="connsiteX74" fmla="*/ 1447791 w 1488713"/>
                <a:gd name="connsiteY74" fmla="*/ 1422390 h 2406640"/>
                <a:gd name="connsiteX75" fmla="*/ 1485891 w 1488713"/>
                <a:gd name="connsiteY75" fmla="*/ 1352540 h 2406640"/>
                <a:gd name="connsiteX76" fmla="*/ 1485891 w 1488713"/>
                <a:gd name="connsiteY76" fmla="*/ 1314440 h 2406640"/>
                <a:gd name="connsiteX77" fmla="*/ 1460491 w 1488713"/>
                <a:gd name="connsiteY77" fmla="*/ 1231890 h 2406640"/>
                <a:gd name="connsiteX78" fmla="*/ 1454141 w 1488713"/>
                <a:gd name="connsiteY78" fmla="*/ 1162040 h 2406640"/>
                <a:gd name="connsiteX79" fmla="*/ 1466841 w 1488713"/>
                <a:gd name="connsiteY79" fmla="*/ 1104890 h 2406640"/>
                <a:gd name="connsiteX80" fmla="*/ 1454141 w 1488713"/>
                <a:gd name="connsiteY80" fmla="*/ 1060440 h 2406640"/>
                <a:gd name="connsiteX81" fmla="*/ 1485891 w 1488713"/>
                <a:gd name="connsiteY81" fmla="*/ 1009640 h 2406640"/>
                <a:gd name="connsiteX82" fmla="*/ 1466841 w 1488713"/>
                <a:gd name="connsiteY82" fmla="*/ 965190 h 2406640"/>
                <a:gd name="connsiteX83" fmla="*/ 1422391 w 1488713"/>
                <a:gd name="connsiteY83" fmla="*/ 952491 h 2406640"/>
                <a:gd name="connsiteX84" fmla="*/ 1422391 w 1488713"/>
                <a:gd name="connsiteY84" fmla="*/ 908042 h 2406640"/>
                <a:gd name="connsiteX85" fmla="*/ 1428741 w 1488713"/>
                <a:gd name="connsiteY85" fmla="*/ 882642 h 2406640"/>
                <a:gd name="connsiteX86" fmla="*/ 1416041 w 1488713"/>
                <a:gd name="connsiteY86" fmla="*/ 838193 h 2406640"/>
                <a:gd name="connsiteX87" fmla="*/ 1422391 w 1488713"/>
                <a:gd name="connsiteY87" fmla="*/ 781043 h 2406640"/>
                <a:gd name="connsiteX88" fmla="*/ 1422391 w 1488713"/>
                <a:gd name="connsiteY88" fmla="*/ 723893 h 2406640"/>
                <a:gd name="connsiteX89" fmla="*/ 1396991 w 1488713"/>
                <a:gd name="connsiteY89" fmla="*/ 666744 h 2406640"/>
                <a:gd name="connsiteX90" fmla="*/ 1403341 w 1488713"/>
                <a:gd name="connsiteY90" fmla="*/ 622294 h 2406640"/>
                <a:gd name="connsiteX91" fmla="*/ 1320791 w 1488713"/>
                <a:gd name="connsiteY91" fmla="*/ 565144 h 2406640"/>
                <a:gd name="connsiteX92" fmla="*/ 1308091 w 1488713"/>
                <a:gd name="connsiteY92" fmla="*/ 603244 h 2406640"/>
                <a:gd name="connsiteX93" fmla="*/ 1282691 w 1488713"/>
                <a:gd name="connsiteY93" fmla="*/ 552444 h 2406640"/>
                <a:gd name="connsiteX94" fmla="*/ 1276341 w 1488713"/>
                <a:gd name="connsiteY94" fmla="*/ 501644 h 2406640"/>
                <a:gd name="connsiteX95" fmla="*/ 1231891 w 1488713"/>
                <a:gd name="connsiteY95" fmla="*/ 463545 h 2406640"/>
                <a:gd name="connsiteX96" fmla="*/ 1212841 w 1488713"/>
                <a:gd name="connsiteY96" fmla="*/ 476246 h 2406640"/>
                <a:gd name="connsiteX97" fmla="*/ 1212841 w 1488713"/>
                <a:gd name="connsiteY97" fmla="*/ 444496 h 2406640"/>
                <a:gd name="connsiteX98" fmla="*/ 1250941 w 1488713"/>
                <a:gd name="connsiteY98" fmla="*/ 374646 h 2406640"/>
                <a:gd name="connsiteX99" fmla="*/ 1244591 w 1488713"/>
                <a:gd name="connsiteY99" fmla="*/ 285746 h 2406640"/>
                <a:gd name="connsiteX100" fmla="*/ 1181091 w 1488713"/>
                <a:gd name="connsiteY100" fmla="*/ 253997 h 2406640"/>
                <a:gd name="connsiteX101" fmla="*/ 1111241 w 1488713"/>
                <a:gd name="connsiteY101" fmla="*/ 228598 h 2406640"/>
                <a:gd name="connsiteX102" fmla="*/ 1022341 w 1488713"/>
                <a:gd name="connsiteY102" fmla="*/ 190498 h 2406640"/>
                <a:gd name="connsiteX103" fmla="*/ 965191 w 1488713"/>
                <a:gd name="connsiteY103" fmla="*/ 146049 h 2406640"/>
                <a:gd name="connsiteX104" fmla="*/ 888991 w 1488713"/>
                <a:gd name="connsiteY104" fmla="*/ 50800 h 2406640"/>
                <a:gd name="connsiteX105" fmla="*/ 850891 w 1488713"/>
                <a:gd name="connsiteY105" fmla="*/ 95250 h 2406640"/>
                <a:gd name="connsiteX106" fmla="*/ 749291 w 1488713"/>
                <a:gd name="connsiteY106" fmla="*/ 101600 h 2406640"/>
                <a:gd name="connsiteX107" fmla="*/ 660391 w 1488713"/>
                <a:gd name="connsiteY107" fmla="*/ 31750 h 2406640"/>
                <a:gd name="connsiteX108" fmla="*/ 577841 w 1488713"/>
                <a:gd name="connsiteY108" fmla="*/ 69850 h 2406640"/>
                <a:gd name="connsiteX109" fmla="*/ 514341 w 1488713"/>
                <a:gd name="connsiteY109" fmla="*/ 0 h 2406640"/>
                <a:gd name="connsiteX110" fmla="*/ 444491 w 1488713"/>
                <a:gd name="connsiteY110" fmla="*/ 19050 h 2406640"/>
                <a:gd name="connsiteX0" fmla="*/ 387350 w 1488713"/>
                <a:gd name="connsiteY0" fmla="*/ 1276340 h 2406640"/>
                <a:gd name="connsiteX1" fmla="*/ 336550 w 1488713"/>
                <a:gd name="connsiteY1" fmla="*/ 1333490 h 2406640"/>
                <a:gd name="connsiteX2" fmla="*/ 330200 w 1488713"/>
                <a:gd name="connsiteY2" fmla="*/ 1371590 h 2406640"/>
                <a:gd name="connsiteX3" fmla="*/ 304800 w 1488713"/>
                <a:gd name="connsiteY3" fmla="*/ 1390640 h 2406640"/>
                <a:gd name="connsiteX4" fmla="*/ 273050 w 1488713"/>
                <a:gd name="connsiteY4" fmla="*/ 1441440 h 2406640"/>
                <a:gd name="connsiteX5" fmla="*/ 241300 w 1488713"/>
                <a:gd name="connsiteY5" fmla="*/ 1498590 h 2406640"/>
                <a:gd name="connsiteX6" fmla="*/ 241300 w 1488713"/>
                <a:gd name="connsiteY6" fmla="*/ 1530340 h 2406640"/>
                <a:gd name="connsiteX7" fmla="*/ 241300 w 1488713"/>
                <a:gd name="connsiteY7" fmla="*/ 1555740 h 2406640"/>
                <a:gd name="connsiteX8" fmla="*/ 260350 w 1488713"/>
                <a:gd name="connsiteY8" fmla="*/ 1568440 h 2406640"/>
                <a:gd name="connsiteX9" fmla="*/ 279400 w 1488713"/>
                <a:gd name="connsiteY9" fmla="*/ 1568440 h 2406640"/>
                <a:gd name="connsiteX10" fmla="*/ 285750 w 1488713"/>
                <a:gd name="connsiteY10" fmla="*/ 1631940 h 2406640"/>
                <a:gd name="connsiteX11" fmla="*/ 285750 w 1488713"/>
                <a:gd name="connsiteY11" fmla="*/ 1663690 h 2406640"/>
                <a:gd name="connsiteX12" fmla="*/ 285750 w 1488713"/>
                <a:gd name="connsiteY12" fmla="*/ 1708140 h 2406640"/>
                <a:gd name="connsiteX13" fmla="*/ 266700 w 1488713"/>
                <a:gd name="connsiteY13" fmla="*/ 1790690 h 2406640"/>
                <a:gd name="connsiteX14" fmla="*/ 247650 w 1488713"/>
                <a:gd name="connsiteY14" fmla="*/ 1866890 h 2406640"/>
                <a:gd name="connsiteX15" fmla="*/ 234950 w 1488713"/>
                <a:gd name="connsiteY15" fmla="*/ 1936740 h 2406640"/>
                <a:gd name="connsiteX16" fmla="*/ 222250 w 1488713"/>
                <a:gd name="connsiteY16" fmla="*/ 1968490 h 2406640"/>
                <a:gd name="connsiteX17" fmla="*/ 158750 w 1488713"/>
                <a:gd name="connsiteY17" fmla="*/ 1993890 h 2406640"/>
                <a:gd name="connsiteX18" fmla="*/ 120650 w 1488713"/>
                <a:gd name="connsiteY18" fmla="*/ 2012940 h 2406640"/>
                <a:gd name="connsiteX19" fmla="*/ 101600 w 1488713"/>
                <a:gd name="connsiteY19" fmla="*/ 2063740 h 2406640"/>
                <a:gd name="connsiteX20" fmla="*/ 57150 w 1488713"/>
                <a:gd name="connsiteY20" fmla="*/ 2057390 h 2406640"/>
                <a:gd name="connsiteX21" fmla="*/ 38100 w 1488713"/>
                <a:gd name="connsiteY21" fmla="*/ 2095490 h 2406640"/>
                <a:gd name="connsiteX22" fmla="*/ 0 w 1488713"/>
                <a:gd name="connsiteY22" fmla="*/ 2158990 h 2406640"/>
                <a:gd name="connsiteX23" fmla="*/ 19050 w 1488713"/>
                <a:gd name="connsiteY23" fmla="*/ 2203440 h 2406640"/>
                <a:gd name="connsiteX24" fmla="*/ 25400 w 1488713"/>
                <a:gd name="connsiteY24" fmla="*/ 2228840 h 2406640"/>
                <a:gd name="connsiteX25" fmla="*/ 63500 w 1488713"/>
                <a:gd name="connsiteY25" fmla="*/ 2254240 h 2406640"/>
                <a:gd name="connsiteX26" fmla="*/ 95250 w 1488713"/>
                <a:gd name="connsiteY26" fmla="*/ 2254240 h 2406640"/>
                <a:gd name="connsiteX27" fmla="*/ 114300 w 1488713"/>
                <a:gd name="connsiteY27" fmla="*/ 2292340 h 2406640"/>
                <a:gd name="connsiteX28" fmla="*/ 120650 w 1488713"/>
                <a:gd name="connsiteY28" fmla="*/ 2311390 h 2406640"/>
                <a:gd name="connsiteX29" fmla="*/ 107950 w 1488713"/>
                <a:gd name="connsiteY29" fmla="*/ 2349490 h 2406640"/>
                <a:gd name="connsiteX30" fmla="*/ 107950 w 1488713"/>
                <a:gd name="connsiteY30" fmla="*/ 2362190 h 2406640"/>
                <a:gd name="connsiteX31" fmla="*/ 146050 w 1488713"/>
                <a:gd name="connsiteY31" fmla="*/ 2406640 h 2406640"/>
                <a:gd name="connsiteX32" fmla="*/ 158750 w 1488713"/>
                <a:gd name="connsiteY32" fmla="*/ 2406640 h 2406640"/>
                <a:gd name="connsiteX33" fmla="*/ 196850 w 1488713"/>
                <a:gd name="connsiteY33" fmla="*/ 2362190 h 2406640"/>
                <a:gd name="connsiteX34" fmla="*/ 228600 w 1488713"/>
                <a:gd name="connsiteY34" fmla="*/ 2336790 h 2406640"/>
                <a:gd name="connsiteX35" fmla="*/ 260350 w 1488713"/>
                <a:gd name="connsiteY35" fmla="*/ 2317740 h 2406640"/>
                <a:gd name="connsiteX36" fmla="*/ 285750 w 1488713"/>
                <a:gd name="connsiteY36" fmla="*/ 2305040 h 2406640"/>
                <a:gd name="connsiteX37" fmla="*/ 285750 w 1488713"/>
                <a:gd name="connsiteY37" fmla="*/ 2273290 h 2406640"/>
                <a:gd name="connsiteX38" fmla="*/ 349250 w 1488713"/>
                <a:gd name="connsiteY38" fmla="*/ 2260590 h 2406640"/>
                <a:gd name="connsiteX39" fmla="*/ 393700 w 1488713"/>
                <a:gd name="connsiteY39" fmla="*/ 2203440 h 2406640"/>
                <a:gd name="connsiteX40" fmla="*/ 488950 w 1488713"/>
                <a:gd name="connsiteY40" fmla="*/ 2190740 h 2406640"/>
                <a:gd name="connsiteX41" fmla="*/ 533399 w 1488713"/>
                <a:gd name="connsiteY41" fmla="*/ 2165340 h 2406640"/>
                <a:gd name="connsiteX42" fmla="*/ 565148 w 1488713"/>
                <a:gd name="connsiteY42" fmla="*/ 2101840 h 2406640"/>
                <a:gd name="connsiteX43" fmla="*/ 609597 w 1488713"/>
                <a:gd name="connsiteY43" fmla="*/ 2070090 h 2406640"/>
                <a:gd name="connsiteX44" fmla="*/ 666747 w 1488713"/>
                <a:gd name="connsiteY44" fmla="*/ 2063740 h 2406640"/>
                <a:gd name="connsiteX45" fmla="*/ 685797 w 1488713"/>
                <a:gd name="connsiteY45" fmla="*/ 2019290 h 2406640"/>
                <a:gd name="connsiteX46" fmla="*/ 761996 w 1488713"/>
                <a:gd name="connsiteY46" fmla="*/ 2044690 h 2406640"/>
                <a:gd name="connsiteX47" fmla="*/ 800095 w 1488713"/>
                <a:gd name="connsiteY47" fmla="*/ 2038340 h 2406640"/>
                <a:gd name="connsiteX48" fmla="*/ 812795 w 1488713"/>
                <a:gd name="connsiteY48" fmla="*/ 1987540 h 2406640"/>
                <a:gd name="connsiteX49" fmla="*/ 863595 w 1488713"/>
                <a:gd name="connsiteY49" fmla="*/ 1968490 h 2406640"/>
                <a:gd name="connsiteX50" fmla="*/ 888995 w 1488713"/>
                <a:gd name="connsiteY50" fmla="*/ 2006590 h 2406640"/>
                <a:gd name="connsiteX51" fmla="*/ 920744 w 1488713"/>
                <a:gd name="connsiteY51" fmla="*/ 2012940 h 2406640"/>
                <a:gd name="connsiteX52" fmla="*/ 971543 w 1488713"/>
                <a:gd name="connsiteY52" fmla="*/ 2000240 h 2406640"/>
                <a:gd name="connsiteX53" fmla="*/ 984243 w 1488713"/>
                <a:gd name="connsiteY53" fmla="*/ 1936740 h 2406640"/>
                <a:gd name="connsiteX54" fmla="*/ 1003293 w 1488713"/>
                <a:gd name="connsiteY54" fmla="*/ 1943090 h 2406640"/>
                <a:gd name="connsiteX55" fmla="*/ 1041393 w 1488713"/>
                <a:gd name="connsiteY55" fmla="*/ 1949440 h 2406640"/>
                <a:gd name="connsiteX56" fmla="*/ 1111243 w 1488713"/>
                <a:gd name="connsiteY56" fmla="*/ 1962140 h 2406640"/>
                <a:gd name="connsiteX57" fmla="*/ 1181093 w 1488713"/>
                <a:gd name="connsiteY57" fmla="*/ 1949440 h 2406640"/>
                <a:gd name="connsiteX58" fmla="*/ 1225543 w 1488713"/>
                <a:gd name="connsiteY58" fmla="*/ 1949440 h 2406640"/>
                <a:gd name="connsiteX59" fmla="*/ 1269992 w 1488713"/>
                <a:gd name="connsiteY59" fmla="*/ 1943090 h 2406640"/>
                <a:gd name="connsiteX60" fmla="*/ 1282692 w 1488713"/>
                <a:gd name="connsiteY60" fmla="*/ 1892290 h 2406640"/>
                <a:gd name="connsiteX61" fmla="*/ 1308092 w 1488713"/>
                <a:gd name="connsiteY61" fmla="*/ 1854190 h 2406640"/>
                <a:gd name="connsiteX62" fmla="*/ 1339842 w 1488713"/>
                <a:gd name="connsiteY62" fmla="*/ 1816090 h 2406640"/>
                <a:gd name="connsiteX63" fmla="*/ 1371592 w 1488713"/>
                <a:gd name="connsiteY63" fmla="*/ 1809740 h 2406640"/>
                <a:gd name="connsiteX64" fmla="*/ 1428741 w 1488713"/>
                <a:gd name="connsiteY64" fmla="*/ 1790690 h 2406640"/>
                <a:gd name="connsiteX65" fmla="*/ 1435091 w 1488713"/>
                <a:gd name="connsiteY65" fmla="*/ 1746240 h 2406640"/>
                <a:gd name="connsiteX66" fmla="*/ 1447791 w 1488713"/>
                <a:gd name="connsiteY66" fmla="*/ 1695440 h 2406640"/>
                <a:gd name="connsiteX67" fmla="*/ 1441441 w 1488713"/>
                <a:gd name="connsiteY67" fmla="*/ 1638290 h 2406640"/>
                <a:gd name="connsiteX68" fmla="*/ 1403341 w 1488713"/>
                <a:gd name="connsiteY68" fmla="*/ 1650990 h 2406640"/>
                <a:gd name="connsiteX69" fmla="*/ 1365241 w 1488713"/>
                <a:gd name="connsiteY69" fmla="*/ 1650990 h 2406640"/>
                <a:gd name="connsiteX70" fmla="*/ 1333491 w 1488713"/>
                <a:gd name="connsiteY70" fmla="*/ 1606540 h 2406640"/>
                <a:gd name="connsiteX71" fmla="*/ 1339841 w 1488713"/>
                <a:gd name="connsiteY71" fmla="*/ 1562090 h 2406640"/>
                <a:gd name="connsiteX72" fmla="*/ 1403341 w 1488713"/>
                <a:gd name="connsiteY72" fmla="*/ 1498590 h 2406640"/>
                <a:gd name="connsiteX73" fmla="*/ 1454141 w 1488713"/>
                <a:gd name="connsiteY73" fmla="*/ 1460490 h 2406640"/>
                <a:gd name="connsiteX74" fmla="*/ 1447791 w 1488713"/>
                <a:gd name="connsiteY74" fmla="*/ 1422390 h 2406640"/>
                <a:gd name="connsiteX75" fmla="*/ 1485891 w 1488713"/>
                <a:gd name="connsiteY75" fmla="*/ 1352540 h 2406640"/>
                <a:gd name="connsiteX76" fmla="*/ 1485891 w 1488713"/>
                <a:gd name="connsiteY76" fmla="*/ 1314440 h 2406640"/>
                <a:gd name="connsiteX77" fmla="*/ 1460491 w 1488713"/>
                <a:gd name="connsiteY77" fmla="*/ 1231890 h 2406640"/>
                <a:gd name="connsiteX78" fmla="*/ 1454141 w 1488713"/>
                <a:gd name="connsiteY78" fmla="*/ 1162040 h 2406640"/>
                <a:gd name="connsiteX79" fmla="*/ 1466841 w 1488713"/>
                <a:gd name="connsiteY79" fmla="*/ 1104890 h 2406640"/>
                <a:gd name="connsiteX80" fmla="*/ 1454141 w 1488713"/>
                <a:gd name="connsiteY80" fmla="*/ 1060440 h 2406640"/>
                <a:gd name="connsiteX81" fmla="*/ 1485891 w 1488713"/>
                <a:gd name="connsiteY81" fmla="*/ 1009640 h 2406640"/>
                <a:gd name="connsiteX82" fmla="*/ 1466841 w 1488713"/>
                <a:gd name="connsiteY82" fmla="*/ 965190 h 2406640"/>
                <a:gd name="connsiteX83" fmla="*/ 1422391 w 1488713"/>
                <a:gd name="connsiteY83" fmla="*/ 952491 h 2406640"/>
                <a:gd name="connsiteX84" fmla="*/ 1422391 w 1488713"/>
                <a:gd name="connsiteY84" fmla="*/ 908042 h 2406640"/>
                <a:gd name="connsiteX85" fmla="*/ 1428741 w 1488713"/>
                <a:gd name="connsiteY85" fmla="*/ 882642 h 2406640"/>
                <a:gd name="connsiteX86" fmla="*/ 1416041 w 1488713"/>
                <a:gd name="connsiteY86" fmla="*/ 838193 h 2406640"/>
                <a:gd name="connsiteX87" fmla="*/ 1422391 w 1488713"/>
                <a:gd name="connsiteY87" fmla="*/ 781043 h 2406640"/>
                <a:gd name="connsiteX88" fmla="*/ 1422391 w 1488713"/>
                <a:gd name="connsiteY88" fmla="*/ 723893 h 2406640"/>
                <a:gd name="connsiteX89" fmla="*/ 1396991 w 1488713"/>
                <a:gd name="connsiteY89" fmla="*/ 666744 h 2406640"/>
                <a:gd name="connsiteX90" fmla="*/ 1403341 w 1488713"/>
                <a:gd name="connsiteY90" fmla="*/ 622294 h 2406640"/>
                <a:gd name="connsiteX91" fmla="*/ 1320791 w 1488713"/>
                <a:gd name="connsiteY91" fmla="*/ 565144 h 2406640"/>
                <a:gd name="connsiteX92" fmla="*/ 1308091 w 1488713"/>
                <a:gd name="connsiteY92" fmla="*/ 603244 h 2406640"/>
                <a:gd name="connsiteX93" fmla="*/ 1282691 w 1488713"/>
                <a:gd name="connsiteY93" fmla="*/ 552444 h 2406640"/>
                <a:gd name="connsiteX94" fmla="*/ 1276341 w 1488713"/>
                <a:gd name="connsiteY94" fmla="*/ 501644 h 2406640"/>
                <a:gd name="connsiteX95" fmla="*/ 1231891 w 1488713"/>
                <a:gd name="connsiteY95" fmla="*/ 463545 h 2406640"/>
                <a:gd name="connsiteX96" fmla="*/ 1212841 w 1488713"/>
                <a:gd name="connsiteY96" fmla="*/ 476246 h 2406640"/>
                <a:gd name="connsiteX97" fmla="*/ 1212841 w 1488713"/>
                <a:gd name="connsiteY97" fmla="*/ 444496 h 2406640"/>
                <a:gd name="connsiteX98" fmla="*/ 1250941 w 1488713"/>
                <a:gd name="connsiteY98" fmla="*/ 374646 h 2406640"/>
                <a:gd name="connsiteX99" fmla="*/ 1244591 w 1488713"/>
                <a:gd name="connsiteY99" fmla="*/ 285746 h 2406640"/>
                <a:gd name="connsiteX100" fmla="*/ 1181091 w 1488713"/>
                <a:gd name="connsiteY100" fmla="*/ 253997 h 2406640"/>
                <a:gd name="connsiteX101" fmla="*/ 1111241 w 1488713"/>
                <a:gd name="connsiteY101" fmla="*/ 228598 h 2406640"/>
                <a:gd name="connsiteX102" fmla="*/ 1022341 w 1488713"/>
                <a:gd name="connsiteY102" fmla="*/ 190498 h 2406640"/>
                <a:gd name="connsiteX103" fmla="*/ 965191 w 1488713"/>
                <a:gd name="connsiteY103" fmla="*/ 146049 h 2406640"/>
                <a:gd name="connsiteX104" fmla="*/ 888991 w 1488713"/>
                <a:gd name="connsiteY104" fmla="*/ 50800 h 2406640"/>
                <a:gd name="connsiteX105" fmla="*/ 850891 w 1488713"/>
                <a:gd name="connsiteY105" fmla="*/ 95250 h 2406640"/>
                <a:gd name="connsiteX106" fmla="*/ 749291 w 1488713"/>
                <a:gd name="connsiteY106" fmla="*/ 101600 h 2406640"/>
                <a:gd name="connsiteX107" fmla="*/ 660391 w 1488713"/>
                <a:gd name="connsiteY107" fmla="*/ 31750 h 2406640"/>
                <a:gd name="connsiteX108" fmla="*/ 577841 w 1488713"/>
                <a:gd name="connsiteY108" fmla="*/ 69850 h 2406640"/>
                <a:gd name="connsiteX109" fmla="*/ 514341 w 1488713"/>
                <a:gd name="connsiteY109" fmla="*/ 0 h 2406640"/>
                <a:gd name="connsiteX110" fmla="*/ 444491 w 1488713"/>
                <a:gd name="connsiteY110" fmla="*/ 19050 h 2406640"/>
                <a:gd name="connsiteX111" fmla="*/ 450841 w 1488713"/>
                <a:gd name="connsiteY111" fmla="*/ 12700 h 2406640"/>
                <a:gd name="connsiteX0" fmla="*/ 387350 w 1488713"/>
                <a:gd name="connsiteY0" fmla="*/ 1276340 h 2406640"/>
                <a:gd name="connsiteX1" fmla="*/ 336550 w 1488713"/>
                <a:gd name="connsiteY1" fmla="*/ 1333490 h 2406640"/>
                <a:gd name="connsiteX2" fmla="*/ 330200 w 1488713"/>
                <a:gd name="connsiteY2" fmla="*/ 1371590 h 2406640"/>
                <a:gd name="connsiteX3" fmla="*/ 304800 w 1488713"/>
                <a:gd name="connsiteY3" fmla="*/ 1390640 h 2406640"/>
                <a:gd name="connsiteX4" fmla="*/ 273050 w 1488713"/>
                <a:gd name="connsiteY4" fmla="*/ 1441440 h 2406640"/>
                <a:gd name="connsiteX5" fmla="*/ 241300 w 1488713"/>
                <a:gd name="connsiteY5" fmla="*/ 1498590 h 2406640"/>
                <a:gd name="connsiteX6" fmla="*/ 241300 w 1488713"/>
                <a:gd name="connsiteY6" fmla="*/ 1530340 h 2406640"/>
                <a:gd name="connsiteX7" fmla="*/ 241300 w 1488713"/>
                <a:gd name="connsiteY7" fmla="*/ 1555740 h 2406640"/>
                <a:gd name="connsiteX8" fmla="*/ 260350 w 1488713"/>
                <a:gd name="connsiteY8" fmla="*/ 1568440 h 2406640"/>
                <a:gd name="connsiteX9" fmla="*/ 279400 w 1488713"/>
                <a:gd name="connsiteY9" fmla="*/ 1568440 h 2406640"/>
                <a:gd name="connsiteX10" fmla="*/ 285750 w 1488713"/>
                <a:gd name="connsiteY10" fmla="*/ 1631940 h 2406640"/>
                <a:gd name="connsiteX11" fmla="*/ 285750 w 1488713"/>
                <a:gd name="connsiteY11" fmla="*/ 1663690 h 2406640"/>
                <a:gd name="connsiteX12" fmla="*/ 285750 w 1488713"/>
                <a:gd name="connsiteY12" fmla="*/ 1708140 h 2406640"/>
                <a:gd name="connsiteX13" fmla="*/ 266700 w 1488713"/>
                <a:gd name="connsiteY13" fmla="*/ 1790690 h 2406640"/>
                <a:gd name="connsiteX14" fmla="*/ 247650 w 1488713"/>
                <a:gd name="connsiteY14" fmla="*/ 1866890 h 2406640"/>
                <a:gd name="connsiteX15" fmla="*/ 234950 w 1488713"/>
                <a:gd name="connsiteY15" fmla="*/ 1936740 h 2406640"/>
                <a:gd name="connsiteX16" fmla="*/ 222250 w 1488713"/>
                <a:gd name="connsiteY16" fmla="*/ 1968490 h 2406640"/>
                <a:gd name="connsiteX17" fmla="*/ 158750 w 1488713"/>
                <a:gd name="connsiteY17" fmla="*/ 1993890 h 2406640"/>
                <a:gd name="connsiteX18" fmla="*/ 120650 w 1488713"/>
                <a:gd name="connsiteY18" fmla="*/ 2012940 h 2406640"/>
                <a:gd name="connsiteX19" fmla="*/ 101600 w 1488713"/>
                <a:gd name="connsiteY19" fmla="*/ 2063740 h 2406640"/>
                <a:gd name="connsiteX20" fmla="*/ 57150 w 1488713"/>
                <a:gd name="connsiteY20" fmla="*/ 2057390 h 2406640"/>
                <a:gd name="connsiteX21" fmla="*/ 38100 w 1488713"/>
                <a:gd name="connsiteY21" fmla="*/ 2095490 h 2406640"/>
                <a:gd name="connsiteX22" fmla="*/ 0 w 1488713"/>
                <a:gd name="connsiteY22" fmla="*/ 2158990 h 2406640"/>
                <a:gd name="connsiteX23" fmla="*/ 19050 w 1488713"/>
                <a:gd name="connsiteY23" fmla="*/ 2203440 h 2406640"/>
                <a:gd name="connsiteX24" fmla="*/ 25400 w 1488713"/>
                <a:gd name="connsiteY24" fmla="*/ 2228840 h 2406640"/>
                <a:gd name="connsiteX25" fmla="*/ 63500 w 1488713"/>
                <a:gd name="connsiteY25" fmla="*/ 2254240 h 2406640"/>
                <a:gd name="connsiteX26" fmla="*/ 95250 w 1488713"/>
                <a:gd name="connsiteY26" fmla="*/ 2254240 h 2406640"/>
                <a:gd name="connsiteX27" fmla="*/ 114300 w 1488713"/>
                <a:gd name="connsiteY27" fmla="*/ 2292340 h 2406640"/>
                <a:gd name="connsiteX28" fmla="*/ 120650 w 1488713"/>
                <a:gd name="connsiteY28" fmla="*/ 2311390 h 2406640"/>
                <a:gd name="connsiteX29" fmla="*/ 107950 w 1488713"/>
                <a:gd name="connsiteY29" fmla="*/ 2349490 h 2406640"/>
                <a:gd name="connsiteX30" fmla="*/ 107950 w 1488713"/>
                <a:gd name="connsiteY30" fmla="*/ 2362190 h 2406640"/>
                <a:gd name="connsiteX31" fmla="*/ 146050 w 1488713"/>
                <a:gd name="connsiteY31" fmla="*/ 2406640 h 2406640"/>
                <a:gd name="connsiteX32" fmla="*/ 158750 w 1488713"/>
                <a:gd name="connsiteY32" fmla="*/ 2406640 h 2406640"/>
                <a:gd name="connsiteX33" fmla="*/ 196850 w 1488713"/>
                <a:gd name="connsiteY33" fmla="*/ 2362190 h 2406640"/>
                <a:gd name="connsiteX34" fmla="*/ 228600 w 1488713"/>
                <a:gd name="connsiteY34" fmla="*/ 2336790 h 2406640"/>
                <a:gd name="connsiteX35" fmla="*/ 260350 w 1488713"/>
                <a:gd name="connsiteY35" fmla="*/ 2317740 h 2406640"/>
                <a:gd name="connsiteX36" fmla="*/ 285750 w 1488713"/>
                <a:gd name="connsiteY36" fmla="*/ 2305040 h 2406640"/>
                <a:gd name="connsiteX37" fmla="*/ 285750 w 1488713"/>
                <a:gd name="connsiteY37" fmla="*/ 2273290 h 2406640"/>
                <a:gd name="connsiteX38" fmla="*/ 349250 w 1488713"/>
                <a:gd name="connsiteY38" fmla="*/ 2260590 h 2406640"/>
                <a:gd name="connsiteX39" fmla="*/ 393700 w 1488713"/>
                <a:gd name="connsiteY39" fmla="*/ 2203440 h 2406640"/>
                <a:gd name="connsiteX40" fmla="*/ 488950 w 1488713"/>
                <a:gd name="connsiteY40" fmla="*/ 2190740 h 2406640"/>
                <a:gd name="connsiteX41" fmla="*/ 533399 w 1488713"/>
                <a:gd name="connsiteY41" fmla="*/ 2165340 h 2406640"/>
                <a:gd name="connsiteX42" fmla="*/ 565148 w 1488713"/>
                <a:gd name="connsiteY42" fmla="*/ 2101840 h 2406640"/>
                <a:gd name="connsiteX43" fmla="*/ 609597 w 1488713"/>
                <a:gd name="connsiteY43" fmla="*/ 2070090 h 2406640"/>
                <a:gd name="connsiteX44" fmla="*/ 666747 w 1488713"/>
                <a:gd name="connsiteY44" fmla="*/ 2063740 h 2406640"/>
                <a:gd name="connsiteX45" fmla="*/ 685797 w 1488713"/>
                <a:gd name="connsiteY45" fmla="*/ 2019290 h 2406640"/>
                <a:gd name="connsiteX46" fmla="*/ 761996 w 1488713"/>
                <a:gd name="connsiteY46" fmla="*/ 2044690 h 2406640"/>
                <a:gd name="connsiteX47" fmla="*/ 800095 w 1488713"/>
                <a:gd name="connsiteY47" fmla="*/ 2038340 h 2406640"/>
                <a:gd name="connsiteX48" fmla="*/ 812795 w 1488713"/>
                <a:gd name="connsiteY48" fmla="*/ 1987540 h 2406640"/>
                <a:gd name="connsiteX49" fmla="*/ 863595 w 1488713"/>
                <a:gd name="connsiteY49" fmla="*/ 1968490 h 2406640"/>
                <a:gd name="connsiteX50" fmla="*/ 888995 w 1488713"/>
                <a:gd name="connsiteY50" fmla="*/ 2006590 h 2406640"/>
                <a:gd name="connsiteX51" fmla="*/ 920744 w 1488713"/>
                <a:gd name="connsiteY51" fmla="*/ 2012940 h 2406640"/>
                <a:gd name="connsiteX52" fmla="*/ 971543 w 1488713"/>
                <a:gd name="connsiteY52" fmla="*/ 2000240 h 2406640"/>
                <a:gd name="connsiteX53" fmla="*/ 984243 w 1488713"/>
                <a:gd name="connsiteY53" fmla="*/ 1936740 h 2406640"/>
                <a:gd name="connsiteX54" fmla="*/ 1003293 w 1488713"/>
                <a:gd name="connsiteY54" fmla="*/ 1943090 h 2406640"/>
                <a:gd name="connsiteX55" fmla="*/ 1041393 w 1488713"/>
                <a:gd name="connsiteY55" fmla="*/ 1949440 h 2406640"/>
                <a:gd name="connsiteX56" fmla="*/ 1111243 w 1488713"/>
                <a:gd name="connsiteY56" fmla="*/ 1962140 h 2406640"/>
                <a:gd name="connsiteX57" fmla="*/ 1181093 w 1488713"/>
                <a:gd name="connsiteY57" fmla="*/ 1949440 h 2406640"/>
                <a:gd name="connsiteX58" fmla="*/ 1225543 w 1488713"/>
                <a:gd name="connsiteY58" fmla="*/ 1949440 h 2406640"/>
                <a:gd name="connsiteX59" fmla="*/ 1269992 w 1488713"/>
                <a:gd name="connsiteY59" fmla="*/ 1943090 h 2406640"/>
                <a:gd name="connsiteX60" fmla="*/ 1282692 w 1488713"/>
                <a:gd name="connsiteY60" fmla="*/ 1892290 h 2406640"/>
                <a:gd name="connsiteX61" fmla="*/ 1308092 w 1488713"/>
                <a:gd name="connsiteY61" fmla="*/ 1854190 h 2406640"/>
                <a:gd name="connsiteX62" fmla="*/ 1339842 w 1488713"/>
                <a:gd name="connsiteY62" fmla="*/ 1816090 h 2406640"/>
                <a:gd name="connsiteX63" fmla="*/ 1371592 w 1488713"/>
                <a:gd name="connsiteY63" fmla="*/ 1809740 h 2406640"/>
                <a:gd name="connsiteX64" fmla="*/ 1428741 w 1488713"/>
                <a:gd name="connsiteY64" fmla="*/ 1790690 h 2406640"/>
                <a:gd name="connsiteX65" fmla="*/ 1435091 w 1488713"/>
                <a:gd name="connsiteY65" fmla="*/ 1746240 h 2406640"/>
                <a:gd name="connsiteX66" fmla="*/ 1447791 w 1488713"/>
                <a:gd name="connsiteY66" fmla="*/ 1695440 h 2406640"/>
                <a:gd name="connsiteX67" fmla="*/ 1441441 w 1488713"/>
                <a:gd name="connsiteY67" fmla="*/ 1638290 h 2406640"/>
                <a:gd name="connsiteX68" fmla="*/ 1403341 w 1488713"/>
                <a:gd name="connsiteY68" fmla="*/ 1650990 h 2406640"/>
                <a:gd name="connsiteX69" fmla="*/ 1365241 w 1488713"/>
                <a:gd name="connsiteY69" fmla="*/ 1650990 h 2406640"/>
                <a:gd name="connsiteX70" fmla="*/ 1333491 w 1488713"/>
                <a:gd name="connsiteY70" fmla="*/ 1606540 h 2406640"/>
                <a:gd name="connsiteX71" fmla="*/ 1339841 w 1488713"/>
                <a:gd name="connsiteY71" fmla="*/ 1562090 h 2406640"/>
                <a:gd name="connsiteX72" fmla="*/ 1403341 w 1488713"/>
                <a:gd name="connsiteY72" fmla="*/ 1498590 h 2406640"/>
                <a:gd name="connsiteX73" fmla="*/ 1454141 w 1488713"/>
                <a:gd name="connsiteY73" fmla="*/ 1460490 h 2406640"/>
                <a:gd name="connsiteX74" fmla="*/ 1447791 w 1488713"/>
                <a:gd name="connsiteY74" fmla="*/ 1422390 h 2406640"/>
                <a:gd name="connsiteX75" fmla="*/ 1485891 w 1488713"/>
                <a:gd name="connsiteY75" fmla="*/ 1352540 h 2406640"/>
                <a:gd name="connsiteX76" fmla="*/ 1485891 w 1488713"/>
                <a:gd name="connsiteY76" fmla="*/ 1314440 h 2406640"/>
                <a:gd name="connsiteX77" fmla="*/ 1460491 w 1488713"/>
                <a:gd name="connsiteY77" fmla="*/ 1231890 h 2406640"/>
                <a:gd name="connsiteX78" fmla="*/ 1454141 w 1488713"/>
                <a:gd name="connsiteY78" fmla="*/ 1162040 h 2406640"/>
                <a:gd name="connsiteX79" fmla="*/ 1466841 w 1488713"/>
                <a:gd name="connsiteY79" fmla="*/ 1104890 h 2406640"/>
                <a:gd name="connsiteX80" fmla="*/ 1454141 w 1488713"/>
                <a:gd name="connsiteY80" fmla="*/ 1060440 h 2406640"/>
                <a:gd name="connsiteX81" fmla="*/ 1485891 w 1488713"/>
                <a:gd name="connsiteY81" fmla="*/ 1009640 h 2406640"/>
                <a:gd name="connsiteX82" fmla="*/ 1466841 w 1488713"/>
                <a:gd name="connsiteY82" fmla="*/ 965190 h 2406640"/>
                <a:gd name="connsiteX83" fmla="*/ 1422391 w 1488713"/>
                <a:gd name="connsiteY83" fmla="*/ 952491 h 2406640"/>
                <a:gd name="connsiteX84" fmla="*/ 1422391 w 1488713"/>
                <a:gd name="connsiteY84" fmla="*/ 908042 h 2406640"/>
                <a:gd name="connsiteX85" fmla="*/ 1428741 w 1488713"/>
                <a:gd name="connsiteY85" fmla="*/ 882642 h 2406640"/>
                <a:gd name="connsiteX86" fmla="*/ 1416041 w 1488713"/>
                <a:gd name="connsiteY86" fmla="*/ 838193 h 2406640"/>
                <a:gd name="connsiteX87" fmla="*/ 1422391 w 1488713"/>
                <a:gd name="connsiteY87" fmla="*/ 781043 h 2406640"/>
                <a:gd name="connsiteX88" fmla="*/ 1422391 w 1488713"/>
                <a:gd name="connsiteY88" fmla="*/ 723893 h 2406640"/>
                <a:gd name="connsiteX89" fmla="*/ 1396991 w 1488713"/>
                <a:gd name="connsiteY89" fmla="*/ 666744 h 2406640"/>
                <a:gd name="connsiteX90" fmla="*/ 1403341 w 1488713"/>
                <a:gd name="connsiteY90" fmla="*/ 622294 h 2406640"/>
                <a:gd name="connsiteX91" fmla="*/ 1320791 w 1488713"/>
                <a:gd name="connsiteY91" fmla="*/ 565144 h 2406640"/>
                <a:gd name="connsiteX92" fmla="*/ 1308091 w 1488713"/>
                <a:gd name="connsiteY92" fmla="*/ 603244 h 2406640"/>
                <a:gd name="connsiteX93" fmla="*/ 1282691 w 1488713"/>
                <a:gd name="connsiteY93" fmla="*/ 552444 h 2406640"/>
                <a:gd name="connsiteX94" fmla="*/ 1276341 w 1488713"/>
                <a:gd name="connsiteY94" fmla="*/ 501644 h 2406640"/>
                <a:gd name="connsiteX95" fmla="*/ 1231891 w 1488713"/>
                <a:gd name="connsiteY95" fmla="*/ 463545 h 2406640"/>
                <a:gd name="connsiteX96" fmla="*/ 1212841 w 1488713"/>
                <a:gd name="connsiteY96" fmla="*/ 476246 h 2406640"/>
                <a:gd name="connsiteX97" fmla="*/ 1212841 w 1488713"/>
                <a:gd name="connsiteY97" fmla="*/ 444496 h 2406640"/>
                <a:gd name="connsiteX98" fmla="*/ 1250941 w 1488713"/>
                <a:gd name="connsiteY98" fmla="*/ 374646 h 2406640"/>
                <a:gd name="connsiteX99" fmla="*/ 1244591 w 1488713"/>
                <a:gd name="connsiteY99" fmla="*/ 285746 h 2406640"/>
                <a:gd name="connsiteX100" fmla="*/ 1181091 w 1488713"/>
                <a:gd name="connsiteY100" fmla="*/ 253997 h 2406640"/>
                <a:gd name="connsiteX101" fmla="*/ 1111241 w 1488713"/>
                <a:gd name="connsiteY101" fmla="*/ 228598 h 2406640"/>
                <a:gd name="connsiteX102" fmla="*/ 1022341 w 1488713"/>
                <a:gd name="connsiteY102" fmla="*/ 190498 h 2406640"/>
                <a:gd name="connsiteX103" fmla="*/ 965191 w 1488713"/>
                <a:gd name="connsiteY103" fmla="*/ 146049 h 2406640"/>
                <a:gd name="connsiteX104" fmla="*/ 888991 w 1488713"/>
                <a:gd name="connsiteY104" fmla="*/ 50800 h 2406640"/>
                <a:gd name="connsiteX105" fmla="*/ 850891 w 1488713"/>
                <a:gd name="connsiteY105" fmla="*/ 95250 h 2406640"/>
                <a:gd name="connsiteX106" fmla="*/ 749291 w 1488713"/>
                <a:gd name="connsiteY106" fmla="*/ 101600 h 2406640"/>
                <a:gd name="connsiteX107" fmla="*/ 660391 w 1488713"/>
                <a:gd name="connsiteY107" fmla="*/ 31750 h 2406640"/>
                <a:gd name="connsiteX108" fmla="*/ 577841 w 1488713"/>
                <a:gd name="connsiteY108" fmla="*/ 69850 h 2406640"/>
                <a:gd name="connsiteX109" fmla="*/ 514341 w 1488713"/>
                <a:gd name="connsiteY109" fmla="*/ 0 h 2406640"/>
                <a:gd name="connsiteX110" fmla="*/ 444491 w 1488713"/>
                <a:gd name="connsiteY110" fmla="*/ 19050 h 2406640"/>
                <a:gd name="connsiteX111" fmla="*/ 374641 w 1488713"/>
                <a:gd name="connsiteY111" fmla="*/ 12700 h 2406640"/>
                <a:gd name="connsiteX0" fmla="*/ 387350 w 1488713"/>
                <a:gd name="connsiteY0" fmla="*/ 1276340 h 2406640"/>
                <a:gd name="connsiteX1" fmla="*/ 336550 w 1488713"/>
                <a:gd name="connsiteY1" fmla="*/ 1333490 h 2406640"/>
                <a:gd name="connsiteX2" fmla="*/ 330200 w 1488713"/>
                <a:gd name="connsiteY2" fmla="*/ 1371590 h 2406640"/>
                <a:gd name="connsiteX3" fmla="*/ 304800 w 1488713"/>
                <a:gd name="connsiteY3" fmla="*/ 1390640 h 2406640"/>
                <a:gd name="connsiteX4" fmla="*/ 273050 w 1488713"/>
                <a:gd name="connsiteY4" fmla="*/ 1441440 h 2406640"/>
                <a:gd name="connsiteX5" fmla="*/ 241300 w 1488713"/>
                <a:gd name="connsiteY5" fmla="*/ 1498590 h 2406640"/>
                <a:gd name="connsiteX6" fmla="*/ 241300 w 1488713"/>
                <a:gd name="connsiteY6" fmla="*/ 1530340 h 2406640"/>
                <a:gd name="connsiteX7" fmla="*/ 241300 w 1488713"/>
                <a:gd name="connsiteY7" fmla="*/ 1555740 h 2406640"/>
                <a:gd name="connsiteX8" fmla="*/ 260350 w 1488713"/>
                <a:gd name="connsiteY8" fmla="*/ 1568440 h 2406640"/>
                <a:gd name="connsiteX9" fmla="*/ 279400 w 1488713"/>
                <a:gd name="connsiteY9" fmla="*/ 1568440 h 2406640"/>
                <a:gd name="connsiteX10" fmla="*/ 285750 w 1488713"/>
                <a:gd name="connsiteY10" fmla="*/ 1631940 h 2406640"/>
                <a:gd name="connsiteX11" fmla="*/ 285750 w 1488713"/>
                <a:gd name="connsiteY11" fmla="*/ 1663690 h 2406640"/>
                <a:gd name="connsiteX12" fmla="*/ 285750 w 1488713"/>
                <a:gd name="connsiteY12" fmla="*/ 1708140 h 2406640"/>
                <a:gd name="connsiteX13" fmla="*/ 266700 w 1488713"/>
                <a:gd name="connsiteY13" fmla="*/ 1790690 h 2406640"/>
                <a:gd name="connsiteX14" fmla="*/ 247650 w 1488713"/>
                <a:gd name="connsiteY14" fmla="*/ 1866890 h 2406640"/>
                <a:gd name="connsiteX15" fmla="*/ 234950 w 1488713"/>
                <a:gd name="connsiteY15" fmla="*/ 1936740 h 2406640"/>
                <a:gd name="connsiteX16" fmla="*/ 222250 w 1488713"/>
                <a:gd name="connsiteY16" fmla="*/ 1968490 h 2406640"/>
                <a:gd name="connsiteX17" fmla="*/ 158750 w 1488713"/>
                <a:gd name="connsiteY17" fmla="*/ 1993890 h 2406640"/>
                <a:gd name="connsiteX18" fmla="*/ 120650 w 1488713"/>
                <a:gd name="connsiteY18" fmla="*/ 2012940 h 2406640"/>
                <a:gd name="connsiteX19" fmla="*/ 101600 w 1488713"/>
                <a:gd name="connsiteY19" fmla="*/ 2063740 h 2406640"/>
                <a:gd name="connsiteX20" fmla="*/ 57150 w 1488713"/>
                <a:gd name="connsiteY20" fmla="*/ 2057390 h 2406640"/>
                <a:gd name="connsiteX21" fmla="*/ 38100 w 1488713"/>
                <a:gd name="connsiteY21" fmla="*/ 2095490 h 2406640"/>
                <a:gd name="connsiteX22" fmla="*/ 0 w 1488713"/>
                <a:gd name="connsiteY22" fmla="*/ 2158990 h 2406640"/>
                <a:gd name="connsiteX23" fmla="*/ 19050 w 1488713"/>
                <a:gd name="connsiteY23" fmla="*/ 2203440 h 2406640"/>
                <a:gd name="connsiteX24" fmla="*/ 25400 w 1488713"/>
                <a:gd name="connsiteY24" fmla="*/ 2228840 h 2406640"/>
                <a:gd name="connsiteX25" fmla="*/ 63500 w 1488713"/>
                <a:gd name="connsiteY25" fmla="*/ 2254240 h 2406640"/>
                <a:gd name="connsiteX26" fmla="*/ 95250 w 1488713"/>
                <a:gd name="connsiteY26" fmla="*/ 2254240 h 2406640"/>
                <a:gd name="connsiteX27" fmla="*/ 114300 w 1488713"/>
                <a:gd name="connsiteY27" fmla="*/ 2292340 h 2406640"/>
                <a:gd name="connsiteX28" fmla="*/ 120650 w 1488713"/>
                <a:gd name="connsiteY28" fmla="*/ 2311390 h 2406640"/>
                <a:gd name="connsiteX29" fmla="*/ 107950 w 1488713"/>
                <a:gd name="connsiteY29" fmla="*/ 2349490 h 2406640"/>
                <a:gd name="connsiteX30" fmla="*/ 107950 w 1488713"/>
                <a:gd name="connsiteY30" fmla="*/ 2362190 h 2406640"/>
                <a:gd name="connsiteX31" fmla="*/ 146050 w 1488713"/>
                <a:gd name="connsiteY31" fmla="*/ 2406640 h 2406640"/>
                <a:gd name="connsiteX32" fmla="*/ 158750 w 1488713"/>
                <a:gd name="connsiteY32" fmla="*/ 2406640 h 2406640"/>
                <a:gd name="connsiteX33" fmla="*/ 196850 w 1488713"/>
                <a:gd name="connsiteY33" fmla="*/ 2362190 h 2406640"/>
                <a:gd name="connsiteX34" fmla="*/ 228600 w 1488713"/>
                <a:gd name="connsiteY34" fmla="*/ 2336790 h 2406640"/>
                <a:gd name="connsiteX35" fmla="*/ 260350 w 1488713"/>
                <a:gd name="connsiteY35" fmla="*/ 2317740 h 2406640"/>
                <a:gd name="connsiteX36" fmla="*/ 285750 w 1488713"/>
                <a:gd name="connsiteY36" fmla="*/ 2305040 h 2406640"/>
                <a:gd name="connsiteX37" fmla="*/ 285750 w 1488713"/>
                <a:gd name="connsiteY37" fmla="*/ 2273290 h 2406640"/>
                <a:gd name="connsiteX38" fmla="*/ 349250 w 1488713"/>
                <a:gd name="connsiteY38" fmla="*/ 2260590 h 2406640"/>
                <a:gd name="connsiteX39" fmla="*/ 393700 w 1488713"/>
                <a:gd name="connsiteY39" fmla="*/ 2203440 h 2406640"/>
                <a:gd name="connsiteX40" fmla="*/ 488950 w 1488713"/>
                <a:gd name="connsiteY40" fmla="*/ 2190740 h 2406640"/>
                <a:gd name="connsiteX41" fmla="*/ 533399 w 1488713"/>
                <a:gd name="connsiteY41" fmla="*/ 2165340 h 2406640"/>
                <a:gd name="connsiteX42" fmla="*/ 565148 w 1488713"/>
                <a:gd name="connsiteY42" fmla="*/ 2101840 h 2406640"/>
                <a:gd name="connsiteX43" fmla="*/ 609597 w 1488713"/>
                <a:gd name="connsiteY43" fmla="*/ 2070090 h 2406640"/>
                <a:gd name="connsiteX44" fmla="*/ 666747 w 1488713"/>
                <a:gd name="connsiteY44" fmla="*/ 2063740 h 2406640"/>
                <a:gd name="connsiteX45" fmla="*/ 685797 w 1488713"/>
                <a:gd name="connsiteY45" fmla="*/ 2019290 h 2406640"/>
                <a:gd name="connsiteX46" fmla="*/ 761996 w 1488713"/>
                <a:gd name="connsiteY46" fmla="*/ 2044690 h 2406640"/>
                <a:gd name="connsiteX47" fmla="*/ 800095 w 1488713"/>
                <a:gd name="connsiteY47" fmla="*/ 2038340 h 2406640"/>
                <a:gd name="connsiteX48" fmla="*/ 812795 w 1488713"/>
                <a:gd name="connsiteY48" fmla="*/ 1987540 h 2406640"/>
                <a:gd name="connsiteX49" fmla="*/ 863595 w 1488713"/>
                <a:gd name="connsiteY49" fmla="*/ 1968490 h 2406640"/>
                <a:gd name="connsiteX50" fmla="*/ 888995 w 1488713"/>
                <a:gd name="connsiteY50" fmla="*/ 2006590 h 2406640"/>
                <a:gd name="connsiteX51" fmla="*/ 920744 w 1488713"/>
                <a:gd name="connsiteY51" fmla="*/ 2012940 h 2406640"/>
                <a:gd name="connsiteX52" fmla="*/ 971543 w 1488713"/>
                <a:gd name="connsiteY52" fmla="*/ 2000240 h 2406640"/>
                <a:gd name="connsiteX53" fmla="*/ 984243 w 1488713"/>
                <a:gd name="connsiteY53" fmla="*/ 1936740 h 2406640"/>
                <a:gd name="connsiteX54" fmla="*/ 1003293 w 1488713"/>
                <a:gd name="connsiteY54" fmla="*/ 1943090 h 2406640"/>
                <a:gd name="connsiteX55" fmla="*/ 1041393 w 1488713"/>
                <a:gd name="connsiteY55" fmla="*/ 1949440 h 2406640"/>
                <a:gd name="connsiteX56" fmla="*/ 1111243 w 1488713"/>
                <a:gd name="connsiteY56" fmla="*/ 1962140 h 2406640"/>
                <a:gd name="connsiteX57" fmla="*/ 1181093 w 1488713"/>
                <a:gd name="connsiteY57" fmla="*/ 1949440 h 2406640"/>
                <a:gd name="connsiteX58" fmla="*/ 1225543 w 1488713"/>
                <a:gd name="connsiteY58" fmla="*/ 1949440 h 2406640"/>
                <a:gd name="connsiteX59" fmla="*/ 1269992 w 1488713"/>
                <a:gd name="connsiteY59" fmla="*/ 1943090 h 2406640"/>
                <a:gd name="connsiteX60" fmla="*/ 1282692 w 1488713"/>
                <a:gd name="connsiteY60" fmla="*/ 1892290 h 2406640"/>
                <a:gd name="connsiteX61" fmla="*/ 1308092 w 1488713"/>
                <a:gd name="connsiteY61" fmla="*/ 1854190 h 2406640"/>
                <a:gd name="connsiteX62" fmla="*/ 1339842 w 1488713"/>
                <a:gd name="connsiteY62" fmla="*/ 1816090 h 2406640"/>
                <a:gd name="connsiteX63" fmla="*/ 1371592 w 1488713"/>
                <a:gd name="connsiteY63" fmla="*/ 1809740 h 2406640"/>
                <a:gd name="connsiteX64" fmla="*/ 1428741 w 1488713"/>
                <a:gd name="connsiteY64" fmla="*/ 1790690 h 2406640"/>
                <a:gd name="connsiteX65" fmla="*/ 1435091 w 1488713"/>
                <a:gd name="connsiteY65" fmla="*/ 1746240 h 2406640"/>
                <a:gd name="connsiteX66" fmla="*/ 1447791 w 1488713"/>
                <a:gd name="connsiteY66" fmla="*/ 1695440 h 2406640"/>
                <a:gd name="connsiteX67" fmla="*/ 1441441 w 1488713"/>
                <a:gd name="connsiteY67" fmla="*/ 1638290 h 2406640"/>
                <a:gd name="connsiteX68" fmla="*/ 1403341 w 1488713"/>
                <a:gd name="connsiteY68" fmla="*/ 1650990 h 2406640"/>
                <a:gd name="connsiteX69" fmla="*/ 1365241 w 1488713"/>
                <a:gd name="connsiteY69" fmla="*/ 1650990 h 2406640"/>
                <a:gd name="connsiteX70" fmla="*/ 1333491 w 1488713"/>
                <a:gd name="connsiteY70" fmla="*/ 1606540 h 2406640"/>
                <a:gd name="connsiteX71" fmla="*/ 1339841 w 1488713"/>
                <a:gd name="connsiteY71" fmla="*/ 1562090 h 2406640"/>
                <a:gd name="connsiteX72" fmla="*/ 1403341 w 1488713"/>
                <a:gd name="connsiteY72" fmla="*/ 1498590 h 2406640"/>
                <a:gd name="connsiteX73" fmla="*/ 1454141 w 1488713"/>
                <a:gd name="connsiteY73" fmla="*/ 1460490 h 2406640"/>
                <a:gd name="connsiteX74" fmla="*/ 1447791 w 1488713"/>
                <a:gd name="connsiteY74" fmla="*/ 1422390 h 2406640"/>
                <a:gd name="connsiteX75" fmla="*/ 1485891 w 1488713"/>
                <a:gd name="connsiteY75" fmla="*/ 1352540 h 2406640"/>
                <a:gd name="connsiteX76" fmla="*/ 1485891 w 1488713"/>
                <a:gd name="connsiteY76" fmla="*/ 1314440 h 2406640"/>
                <a:gd name="connsiteX77" fmla="*/ 1460491 w 1488713"/>
                <a:gd name="connsiteY77" fmla="*/ 1231890 h 2406640"/>
                <a:gd name="connsiteX78" fmla="*/ 1454141 w 1488713"/>
                <a:gd name="connsiteY78" fmla="*/ 1162040 h 2406640"/>
                <a:gd name="connsiteX79" fmla="*/ 1466841 w 1488713"/>
                <a:gd name="connsiteY79" fmla="*/ 1104890 h 2406640"/>
                <a:gd name="connsiteX80" fmla="*/ 1454141 w 1488713"/>
                <a:gd name="connsiteY80" fmla="*/ 1060440 h 2406640"/>
                <a:gd name="connsiteX81" fmla="*/ 1485891 w 1488713"/>
                <a:gd name="connsiteY81" fmla="*/ 1009640 h 2406640"/>
                <a:gd name="connsiteX82" fmla="*/ 1466841 w 1488713"/>
                <a:gd name="connsiteY82" fmla="*/ 965190 h 2406640"/>
                <a:gd name="connsiteX83" fmla="*/ 1422391 w 1488713"/>
                <a:gd name="connsiteY83" fmla="*/ 952491 h 2406640"/>
                <a:gd name="connsiteX84" fmla="*/ 1422391 w 1488713"/>
                <a:gd name="connsiteY84" fmla="*/ 908042 h 2406640"/>
                <a:gd name="connsiteX85" fmla="*/ 1428741 w 1488713"/>
                <a:gd name="connsiteY85" fmla="*/ 882642 h 2406640"/>
                <a:gd name="connsiteX86" fmla="*/ 1416041 w 1488713"/>
                <a:gd name="connsiteY86" fmla="*/ 838193 h 2406640"/>
                <a:gd name="connsiteX87" fmla="*/ 1422391 w 1488713"/>
                <a:gd name="connsiteY87" fmla="*/ 781043 h 2406640"/>
                <a:gd name="connsiteX88" fmla="*/ 1422391 w 1488713"/>
                <a:gd name="connsiteY88" fmla="*/ 723893 h 2406640"/>
                <a:gd name="connsiteX89" fmla="*/ 1396991 w 1488713"/>
                <a:gd name="connsiteY89" fmla="*/ 666744 h 2406640"/>
                <a:gd name="connsiteX90" fmla="*/ 1403341 w 1488713"/>
                <a:gd name="connsiteY90" fmla="*/ 622294 h 2406640"/>
                <a:gd name="connsiteX91" fmla="*/ 1320791 w 1488713"/>
                <a:gd name="connsiteY91" fmla="*/ 565144 h 2406640"/>
                <a:gd name="connsiteX92" fmla="*/ 1308091 w 1488713"/>
                <a:gd name="connsiteY92" fmla="*/ 603244 h 2406640"/>
                <a:gd name="connsiteX93" fmla="*/ 1282691 w 1488713"/>
                <a:gd name="connsiteY93" fmla="*/ 552444 h 2406640"/>
                <a:gd name="connsiteX94" fmla="*/ 1276341 w 1488713"/>
                <a:gd name="connsiteY94" fmla="*/ 501644 h 2406640"/>
                <a:gd name="connsiteX95" fmla="*/ 1231891 w 1488713"/>
                <a:gd name="connsiteY95" fmla="*/ 463545 h 2406640"/>
                <a:gd name="connsiteX96" fmla="*/ 1212841 w 1488713"/>
                <a:gd name="connsiteY96" fmla="*/ 476246 h 2406640"/>
                <a:gd name="connsiteX97" fmla="*/ 1212841 w 1488713"/>
                <a:gd name="connsiteY97" fmla="*/ 444496 h 2406640"/>
                <a:gd name="connsiteX98" fmla="*/ 1250941 w 1488713"/>
                <a:gd name="connsiteY98" fmla="*/ 374646 h 2406640"/>
                <a:gd name="connsiteX99" fmla="*/ 1244591 w 1488713"/>
                <a:gd name="connsiteY99" fmla="*/ 285746 h 2406640"/>
                <a:gd name="connsiteX100" fmla="*/ 1181091 w 1488713"/>
                <a:gd name="connsiteY100" fmla="*/ 253997 h 2406640"/>
                <a:gd name="connsiteX101" fmla="*/ 1111241 w 1488713"/>
                <a:gd name="connsiteY101" fmla="*/ 228598 h 2406640"/>
                <a:gd name="connsiteX102" fmla="*/ 1022341 w 1488713"/>
                <a:gd name="connsiteY102" fmla="*/ 190498 h 2406640"/>
                <a:gd name="connsiteX103" fmla="*/ 965191 w 1488713"/>
                <a:gd name="connsiteY103" fmla="*/ 146049 h 2406640"/>
                <a:gd name="connsiteX104" fmla="*/ 888991 w 1488713"/>
                <a:gd name="connsiteY104" fmla="*/ 50800 h 2406640"/>
                <a:gd name="connsiteX105" fmla="*/ 850891 w 1488713"/>
                <a:gd name="connsiteY105" fmla="*/ 95250 h 2406640"/>
                <a:gd name="connsiteX106" fmla="*/ 749291 w 1488713"/>
                <a:gd name="connsiteY106" fmla="*/ 101600 h 2406640"/>
                <a:gd name="connsiteX107" fmla="*/ 660391 w 1488713"/>
                <a:gd name="connsiteY107" fmla="*/ 31750 h 2406640"/>
                <a:gd name="connsiteX108" fmla="*/ 577841 w 1488713"/>
                <a:gd name="connsiteY108" fmla="*/ 69850 h 2406640"/>
                <a:gd name="connsiteX109" fmla="*/ 514341 w 1488713"/>
                <a:gd name="connsiteY109" fmla="*/ 0 h 2406640"/>
                <a:gd name="connsiteX110" fmla="*/ 444491 w 1488713"/>
                <a:gd name="connsiteY110" fmla="*/ 19050 h 2406640"/>
                <a:gd name="connsiteX111" fmla="*/ 374641 w 1488713"/>
                <a:gd name="connsiteY111" fmla="*/ 12700 h 2406640"/>
                <a:gd name="connsiteX112" fmla="*/ 368291 w 1488713"/>
                <a:gd name="connsiteY112" fmla="*/ 12700 h 2406640"/>
                <a:gd name="connsiteX0" fmla="*/ 387350 w 1488713"/>
                <a:gd name="connsiteY0" fmla="*/ 1282730 h 2413030"/>
                <a:gd name="connsiteX1" fmla="*/ 336550 w 1488713"/>
                <a:gd name="connsiteY1" fmla="*/ 1339880 h 2413030"/>
                <a:gd name="connsiteX2" fmla="*/ 330200 w 1488713"/>
                <a:gd name="connsiteY2" fmla="*/ 1377980 h 2413030"/>
                <a:gd name="connsiteX3" fmla="*/ 304800 w 1488713"/>
                <a:gd name="connsiteY3" fmla="*/ 1397030 h 2413030"/>
                <a:gd name="connsiteX4" fmla="*/ 273050 w 1488713"/>
                <a:gd name="connsiteY4" fmla="*/ 1447830 h 2413030"/>
                <a:gd name="connsiteX5" fmla="*/ 241300 w 1488713"/>
                <a:gd name="connsiteY5" fmla="*/ 1504980 h 2413030"/>
                <a:gd name="connsiteX6" fmla="*/ 241300 w 1488713"/>
                <a:gd name="connsiteY6" fmla="*/ 1536730 h 2413030"/>
                <a:gd name="connsiteX7" fmla="*/ 241300 w 1488713"/>
                <a:gd name="connsiteY7" fmla="*/ 1562130 h 2413030"/>
                <a:gd name="connsiteX8" fmla="*/ 260350 w 1488713"/>
                <a:gd name="connsiteY8" fmla="*/ 1574830 h 2413030"/>
                <a:gd name="connsiteX9" fmla="*/ 279400 w 1488713"/>
                <a:gd name="connsiteY9" fmla="*/ 1574830 h 2413030"/>
                <a:gd name="connsiteX10" fmla="*/ 285750 w 1488713"/>
                <a:gd name="connsiteY10" fmla="*/ 1638330 h 2413030"/>
                <a:gd name="connsiteX11" fmla="*/ 285750 w 1488713"/>
                <a:gd name="connsiteY11" fmla="*/ 1670080 h 2413030"/>
                <a:gd name="connsiteX12" fmla="*/ 285750 w 1488713"/>
                <a:gd name="connsiteY12" fmla="*/ 1714530 h 2413030"/>
                <a:gd name="connsiteX13" fmla="*/ 266700 w 1488713"/>
                <a:gd name="connsiteY13" fmla="*/ 1797080 h 2413030"/>
                <a:gd name="connsiteX14" fmla="*/ 247650 w 1488713"/>
                <a:gd name="connsiteY14" fmla="*/ 1873280 h 2413030"/>
                <a:gd name="connsiteX15" fmla="*/ 234950 w 1488713"/>
                <a:gd name="connsiteY15" fmla="*/ 1943130 h 2413030"/>
                <a:gd name="connsiteX16" fmla="*/ 222250 w 1488713"/>
                <a:gd name="connsiteY16" fmla="*/ 1974880 h 2413030"/>
                <a:gd name="connsiteX17" fmla="*/ 158750 w 1488713"/>
                <a:gd name="connsiteY17" fmla="*/ 2000280 h 2413030"/>
                <a:gd name="connsiteX18" fmla="*/ 120650 w 1488713"/>
                <a:gd name="connsiteY18" fmla="*/ 2019330 h 2413030"/>
                <a:gd name="connsiteX19" fmla="*/ 101600 w 1488713"/>
                <a:gd name="connsiteY19" fmla="*/ 2070130 h 2413030"/>
                <a:gd name="connsiteX20" fmla="*/ 57150 w 1488713"/>
                <a:gd name="connsiteY20" fmla="*/ 2063780 h 2413030"/>
                <a:gd name="connsiteX21" fmla="*/ 38100 w 1488713"/>
                <a:gd name="connsiteY21" fmla="*/ 2101880 h 2413030"/>
                <a:gd name="connsiteX22" fmla="*/ 0 w 1488713"/>
                <a:gd name="connsiteY22" fmla="*/ 2165380 h 2413030"/>
                <a:gd name="connsiteX23" fmla="*/ 19050 w 1488713"/>
                <a:gd name="connsiteY23" fmla="*/ 2209830 h 2413030"/>
                <a:gd name="connsiteX24" fmla="*/ 25400 w 1488713"/>
                <a:gd name="connsiteY24" fmla="*/ 2235230 h 2413030"/>
                <a:gd name="connsiteX25" fmla="*/ 63500 w 1488713"/>
                <a:gd name="connsiteY25" fmla="*/ 2260630 h 2413030"/>
                <a:gd name="connsiteX26" fmla="*/ 95250 w 1488713"/>
                <a:gd name="connsiteY26" fmla="*/ 2260630 h 2413030"/>
                <a:gd name="connsiteX27" fmla="*/ 114300 w 1488713"/>
                <a:gd name="connsiteY27" fmla="*/ 2298730 h 2413030"/>
                <a:gd name="connsiteX28" fmla="*/ 120650 w 1488713"/>
                <a:gd name="connsiteY28" fmla="*/ 2317780 h 2413030"/>
                <a:gd name="connsiteX29" fmla="*/ 107950 w 1488713"/>
                <a:gd name="connsiteY29" fmla="*/ 2355880 h 2413030"/>
                <a:gd name="connsiteX30" fmla="*/ 107950 w 1488713"/>
                <a:gd name="connsiteY30" fmla="*/ 2368580 h 2413030"/>
                <a:gd name="connsiteX31" fmla="*/ 146050 w 1488713"/>
                <a:gd name="connsiteY31" fmla="*/ 2413030 h 2413030"/>
                <a:gd name="connsiteX32" fmla="*/ 158750 w 1488713"/>
                <a:gd name="connsiteY32" fmla="*/ 2413030 h 2413030"/>
                <a:gd name="connsiteX33" fmla="*/ 196850 w 1488713"/>
                <a:gd name="connsiteY33" fmla="*/ 2368580 h 2413030"/>
                <a:gd name="connsiteX34" fmla="*/ 228600 w 1488713"/>
                <a:gd name="connsiteY34" fmla="*/ 2343180 h 2413030"/>
                <a:gd name="connsiteX35" fmla="*/ 260350 w 1488713"/>
                <a:gd name="connsiteY35" fmla="*/ 2324130 h 2413030"/>
                <a:gd name="connsiteX36" fmla="*/ 285750 w 1488713"/>
                <a:gd name="connsiteY36" fmla="*/ 2311430 h 2413030"/>
                <a:gd name="connsiteX37" fmla="*/ 285750 w 1488713"/>
                <a:gd name="connsiteY37" fmla="*/ 2279680 h 2413030"/>
                <a:gd name="connsiteX38" fmla="*/ 349250 w 1488713"/>
                <a:gd name="connsiteY38" fmla="*/ 2266980 h 2413030"/>
                <a:gd name="connsiteX39" fmla="*/ 393700 w 1488713"/>
                <a:gd name="connsiteY39" fmla="*/ 2209830 h 2413030"/>
                <a:gd name="connsiteX40" fmla="*/ 488950 w 1488713"/>
                <a:gd name="connsiteY40" fmla="*/ 2197130 h 2413030"/>
                <a:gd name="connsiteX41" fmla="*/ 533399 w 1488713"/>
                <a:gd name="connsiteY41" fmla="*/ 2171730 h 2413030"/>
                <a:gd name="connsiteX42" fmla="*/ 565148 w 1488713"/>
                <a:gd name="connsiteY42" fmla="*/ 2108230 h 2413030"/>
                <a:gd name="connsiteX43" fmla="*/ 609597 w 1488713"/>
                <a:gd name="connsiteY43" fmla="*/ 2076480 h 2413030"/>
                <a:gd name="connsiteX44" fmla="*/ 666747 w 1488713"/>
                <a:gd name="connsiteY44" fmla="*/ 2070130 h 2413030"/>
                <a:gd name="connsiteX45" fmla="*/ 685797 w 1488713"/>
                <a:gd name="connsiteY45" fmla="*/ 2025680 h 2413030"/>
                <a:gd name="connsiteX46" fmla="*/ 761996 w 1488713"/>
                <a:gd name="connsiteY46" fmla="*/ 2051080 h 2413030"/>
                <a:gd name="connsiteX47" fmla="*/ 800095 w 1488713"/>
                <a:gd name="connsiteY47" fmla="*/ 2044730 h 2413030"/>
                <a:gd name="connsiteX48" fmla="*/ 812795 w 1488713"/>
                <a:gd name="connsiteY48" fmla="*/ 1993930 h 2413030"/>
                <a:gd name="connsiteX49" fmla="*/ 863595 w 1488713"/>
                <a:gd name="connsiteY49" fmla="*/ 1974880 h 2413030"/>
                <a:gd name="connsiteX50" fmla="*/ 888995 w 1488713"/>
                <a:gd name="connsiteY50" fmla="*/ 2012980 h 2413030"/>
                <a:gd name="connsiteX51" fmla="*/ 920744 w 1488713"/>
                <a:gd name="connsiteY51" fmla="*/ 2019330 h 2413030"/>
                <a:gd name="connsiteX52" fmla="*/ 971543 w 1488713"/>
                <a:gd name="connsiteY52" fmla="*/ 2006630 h 2413030"/>
                <a:gd name="connsiteX53" fmla="*/ 984243 w 1488713"/>
                <a:gd name="connsiteY53" fmla="*/ 1943130 h 2413030"/>
                <a:gd name="connsiteX54" fmla="*/ 1003293 w 1488713"/>
                <a:gd name="connsiteY54" fmla="*/ 1949480 h 2413030"/>
                <a:gd name="connsiteX55" fmla="*/ 1041393 w 1488713"/>
                <a:gd name="connsiteY55" fmla="*/ 1955830 h 2413030"/>
                <a:gd name="connsiteX56" fmla="*/ 1111243 w 1488713"/>
                <a:gd name="connsiteY56" fmla="*/ 1968530 h 2413030"/>
                <a:gd name="connsiteX57" fmla="*/ 1181093 w 1488713"/>
                <a:gd name="connsiteY57" fmla="*/ 1955830 h 2413030"/>
                <a:gd name="connsiteX58" fmla="*/ 1225543 w 1488713"/>
                <a:gd name="connsiteY58" fmla="*/ 1955830 h 2413030"/>
                <a:gd name="connsiteX59" fmla="*/ 1269992 w 1488713"/>
                <a:gd name="connsiteY59" fmla="*/ 1949480 h 2413030"/>
                <a:gd name="connsiteX60" fmla="*/ 1282692 w 1488713"/>
                <a:gd name="connsiteY60" fmla="*/ 1898680 h 2413030"/>
                <a:gd name="connsiteX61" fmla="*/ 1308092 w 1488713"/>
                <a:gd name="connsiteY61" fmla="*/ 1860580 h 2413030"/>
                <a:gd name="connsiteX62" fmla="*/ 1339842 w 1488713"/>
                <a:gd name="connsiteY62" fmla="*/ 1822480 h 2413030"/>
                <a:gd name="connsiteX63" fmla="*/ 1371592 w 1488713"/>
                <a:gd name="connsiteY63" fmla="*/ 1816130 h 2413030"/>
                <a:gd name="connsiteX64" fmla="*/ 1428741 w 1488713"/>
                <a:gd name="connsiteY64" fmla="*/ 1797080 h 2413030"/>
                <a:gd name="connsiteX65" fmla="*/ 1435091 w 1488713"/>
                <a:gd name="connsiteY65" fmla="*/ 1752630 h 2413030"/>
                <a:gd name="connsiteX66" fmla="*/ 1447791 w 1488713"/>
                <a:gd name="connsiteY66" fmla="*/ 1701830 h 2413030"/>
                <a:gd name="connsiteX67" fmla="*/ 1441441 w 1488713"/>
                <a:gd name="connsiteY67" fmla="*/ 1644680 h 2413030"/>
                <a:gd name="connsiteX68" fmla="*/ 1403341 w 1488713"/>
                <a:gd name="connsiteY68" fmla="*/ 1657380 h 2413030"/>
                <a:gd name="connsiteX69" fmla="*/ 1365241 w 1488713"/>
                <a:gd name="connsiteY69" fmla="*/ 1657380 h 2413030"/>
                <a:gd name="connsiteX70" fmla="*/ 1333491 w 1488713"/>
                <a:gd name="connsiteY70" fmla="*/ 1612930 h 2413030"/>
                <a:gd name="connsiteX71" fmla="*/ 1339841 w 1488713"/>
                <a:gd name="connsiteY71" fmla="*/ 1568480 h 2413030"/>
                <a:gd name="connsiteX72" fmla="*/ 1403341 w 1488713"/>
                <a:gd name="connsiteY72" fmla="*/ 1504980 h 2413030"/>
                <a:gd name="connsiteX73" fmla="*/ 1454141 w 1488713"/>
                <a:gd name="connsiteY73" fmla="*/ 1466880 h 2413030"/>
                <a:gd name="connsiteX74" fmla="*/ 1447791 w 1488713"/>
                <a:gd name="connsiteY74" fmla="*/ 1428780 h 2413030"/>
                <a:gd name="connsiteX75" fmla="*/ 1485891 w 1488713"/>
                <a:gd name="connsiteY75" fmla="*/ 1358930 h 2413030"/>
                <a:gd name="connsiteX76" fmla="*/ 1485891 w 1488713"/>
                <a:gd name="connsiteY76" fmla="*/ 1320830 h 2413030"/>
                <a:gd name="connsiteX77" fmla="*/ 1460491 w 1488713"/>
                <a:gd name="connsiteY77" fmla="*/ 1238280 h 2413030"/>
                <a:gd name="connsiteX78" fmla="*/ 1454141 w 1488713"/>
                <a:gd name="connsiteY78" fmla="*/ 1168430 h 2413030"/>
                <a:gd name="connsiteX79" fmla="*/ 1466841 w 1488713"/>
                <a:gd name="connsiteY79" fmla="*/ 1111280 h 2413030"/>
                <a:gd name="connsiteX80" fmla="*/ 1454141 w 1488713"/>
                <a:gd name="connsiteY80" fmla="*/ 1066830 h 2413030"/>
                <a:gd name="connsiteX81" fmla="*/ 1485891 w 1488713"/>
                <a:gd name="connsiteY81" fmla="*/ 1016030 h 2413030"/>
                <a:gd name="connsiteX82" fmla="*/ 1466841 w 1488713"/>
                <a:gd name="connsiteY82" fmla="*/ 971580 h 2413030"/>
                <a:gd name="connsiteX83" fmla="*/ 1422391 w 1488713"/>
                <a:gd name="connsiteY83" fmla="*/ 958881 h 2413030"/>
                <a:gd name="connsiteX84" fmla="*/ 1422391 w 1488713"/>
                <a:gd name="connsiteY84" fmla="*/ 914432 h 2413030"/>
                <a:gd name="connsiteX85" fmla="*/ 1428741 w 1488713"/>
                <a:gd name="connsiteY85" fmla="*/ 889032 h 2413030"/>
                <a:gd name="connsiteX86" fmla="*/ 1416041 w 1488713"/>
                <a:gd name="connsiteY86" fmla="*/ 844583 h 2413030"/>
                <a:gd name="connsiteX87" fmla="*/ 1422391 w 1488713"/>
                <a:gd name="connsiteY87" fmla="*/ 787433 h 2413030"/>
                <a:gd name="connsiteX88" fmla="*/ 1422391 w 1488713"/>
                <a:gd name="connsiteY88" fmla="*/ 730283 h 2413030"/>
                <a:gd name="connsiteX89" fmla="*/ 1396991 w 1488713"/>
                <a:gd name="connsiteY89" fmla="*/ 673134 h 2413030"/>
                <a:gd name="connsiteX90" fmla="*/ 1403341 w 1488713"/>
                <a:gd name="connsiteY90" fmla="*/ 628684 h 2413030"/>
                <a:gd name="connsiteX91" fmla="*/ 1320791 w 1488713"/>
                <a:gd name="connsiteY91" fmla="*/ 571534 h 2413030"/>
                <a:gd name="connsiteX92" fmla="*/ 1308091 w 1488713"/>
                <a:gd name="connsiteY92" fmla="*/ 609634 h 2413030"/>
                <a:gd name="connsiteX93" fmla="*/ 1282691 w 1488713"/>
                <a:gd name="connsiteY93" fmla="*/ 558834 h 2413030"/>
                <a:gd name="connsiteX94" fmla="*/ 1276341 w 1488713"/>
                <a:gd name="connsiteY94" fmla="*/ 508034 h 2413030"/>
                <a:gd name="connsiteX95" fmla="*/ 1231891 w 1488713"/>
                <a:gd name="connsiteY95" fmla="*/ 469935 h 2413030"/>
                <a:gd name="connsiteX96" fmla="*/ 1212841 w 1488713"/>
                <a:gd name="connsiteY96" fmla="*/ 482636 h 2413030"/>
                <a:gd name="connsiteX97" fmla="*/ 1212841 w 1488713"/>
                <a:gd name="connsiteY97" fmla="*/ 450886 h 2413030"/>
                <a:gd name="connsiteX98" fmla="*/ 1250941 w 1488713"/>
                <a:gd name="connsiteY98" fmla="*/ 381036 h 2413030"/>
                <a:gd name="connsiteX99" fmla="*/ 1244591 w 1488713"/>
                <a:gd name="connsiteY99" fmla="*/ 292136 h 2413030"/>
                <a:gd name="connsiteX100" fmla="*/ 1181091 w 1488713"/>
                <a:gd name="connsiteY100" fmla="*/ 260387 h 2413030"/>
                <a:gd name="connsiteX101" fmla="*/ 1111241 w 1488713"/>
                <a:gd name="connsiteY101" fmla="*/ 234988 h 2413030"/>
                <a:gd name="connsiteX102" fmla="*/ 1022341 w 1488713"/>
                <a:gd name="connsiteY102" fmla="*/ 196888 h 2413030"/>
                <a:gd name="connsiteX103" fmla="*/ 965191 w 1488713"/>
                <a:gd name="connsiteY103" fmla="*/ 152439 h 2413030"/>
                <a:gd name="connsiteX104" fmla="*/ 888991 w 1488713"/>
                <a:gd name="connsiteY104" fmla="*/ 57190 h 2413030"/>
                <a:gd name="connsiteX105" fmla="*/ 850891 w 1488713"/>
                <a:gd name="connsiteY105" fmla="*/ 101640 h 2413030"/>
                <a:gd name="connsiteX106" fmla="*/ 749291 w 1488713"/>
                <a:gd name="connsiteY106" fmla="*/ 107990 h 2413030"/>
                <a:gd name="connsiteX107" fmla="*/ 660391 w 1488713"/>
                <a:gd name="connsiteY107" fmla="*/ 38140 h 2413030"/>
                <a:gd name="connsiteX108" fmla="*/ 577841 w 1488713"/>
                <a:gd name="connsiteY108" fmla="*/ 76240 h 2413030"/>
                <a:gd name="connsiteX109" fmla="*/ 514341 w 1488713"/>
                <a:gd name="connsiteY109" fmla="*/ 6390 h 2413030"/>
                <a:gd name="connsiteX110" fmla="*/ 444491 w 1488713"/>
                <a:gd name="connsiteY110" fmla="*/ 25440 h 2413030"/>
                <a:gd name="connsiteX111" fmla="*/ 317491 w 1488713"/>
                <a:gd name="connsiteY111" fmla="*/ 40 h 2413030"/>
                <a:gd name="connsiteX112" fmla="*/ 368291 w 1488713"/>
                <a:gd name="connsiteY112" fmla="*/ 19090 h 2413030"/>
                <a:gd name="connsiteX0" fmla="*/ 387350 w 1488713"/>
                <a:gd name="connsiteY0" fmla="*/ 1296020 h 2426320"/>
                <a:gd name="connsiteX1" fmla="*/ 336550 w 1488713"/>
                <a:gd name="connsiteY1" fmla="*/ 1353170 h 2426320"/>
                <a:gd name="connsiteX2" fmla="*/ 330200 w 1488713"/>
                <a:gd name="connsiteY2" fmla="*/ 1391270 h 2426320"/>
                <a:gd name="connsiteX3" fmla="*/ 304800 w 1488713"/>
                <a:gd name="connsiteY3" fmla="*/ 1410320 h 2426320"/>
                <a:gd name="connsiteX4" fmla="*/ 273050 w 1488713"/>
                <a:gd name="connsiteY4" fmla="*/ 1461120 h 2426320"/>
                <a:gd name="connsiteX5" fmla="*/ 241300 w 1488713"/>
                <a:gd name="connsiteY5" fmla="*/ 1518270 h 2426320"/>
                <a:gd name="connsiteX6" fmla="*/ 241300 w 1488713"/>
                <a:gd name="connsiteY6" fmla="*/ 1550020 h 2426320"/>
                <a:gd name="connsiteX7" fmla="*/ 241300 w 1488713"/>
                <a:gd name="connsiteY7" fmla="*/ 1575420 h 2426320"/>
                <a:gd name="connsiteX8" fmla="*/ 260350 w 1488713"/>
                <a:gd name="connsiteY8" fmla="*/ 1588120 h 2426320"/>
                <a:gd name="connsiteX9" fmla="*/ 279400 w 1488713"/>
                <a:gd name="connsiteY9" fmla="*/ 1588120 h 2426320"/>
                <a:gd name="connsiteX10" fmla="*/ 285750 w 1488713"/>
                <a:gd name="connsiteY10" fmla="*/ 1651620 h 2426320"/>
                <a:gd name="connsiteX11" fmla="*/ 285750 w 1488713"/>
                <a:gd name="connsiteY11" fmla="*/ 1683370 h 2426320"/>
                <a:gd name="connsiteX12" fmla="*/ 285750 w 1488713"/>
                <a:gd name="connsiteY12" fmla="*/ 1727820 h 2426320"/>
                <a:gd name="connsiteX13" fmla="*/ 266700 w 1488713"/>
                <a:gd name="connsiteY13" fmla="*/ 1810370 h 2426320"/>
                <a:gd name="connsiteX14" fmla="*/ 247650 w 1488713"/>
                <a:gd name="connsiteY14" fmla="*/ 1886570 h 2426320"/>
                <a:gd name="connsiteX15" fmla="*/ 234950 w 1488713"/>
                <a:gd name="connsiteY15" fmla="*/ 1956420 h 2426320"/>
                <a:gd name="connsiteX16" fmla="*/ 222250 w 1488713"/>
                <a:gd name="connsiteY16" fmla="*/ 1988170 h 2426320"/>
                <a:gd name="connsiteX17" fmla="*/ 158750 w 1488713"/>
                <a:gd name="connsiteY17" fmla="*/ 2013570 h 2426320"/>
                <a:gd name="connsiteX18" fmla="*/ 120650 w 1488713"/>
                <a:gd name="connsiteY18" fmla="*/ 2032620 h 2426320"/>
                <a:gd name="connsiteX19" fmla="*/ 101600 w 1488713"/>
                <a:gd name="connsiteY19" fmla="*/ 2083420 h 2426320"/>
                <a:gd name="connsiteX20" fmla="*/ 57150 w 1488713"/>
                <a:gd name="connsiteY20" fmla="*/ 2077070 h 2426320"/>
                <a:gd name="connsiteX21" fmla="*/ 38100 w 1488713"/>
                <a:gd name="connsiteY21" fmla="*/ 2115170 h 2426320"/>
                <a:gd name="connsiteX22" fmla="*/ 0 w 1488713"/>
                <a:gd name="connsiteY22" fmla="*/ 2178670 h 2426320"/>
                <a:gd name="connsiteX23" fmla="*/ 19050 w 1488713"/>
                <a:gd name="connsiteY23" fmla="*/ 2223120 h 2426320"/>
                <a:gd name="connsiteX24" fmla="*/ 25400 w 1488713"/>
                <a:gd name="connsiteY24" fmla="*/ 2248520 h 2426320"/>
                <a:gd name="connsiteX25" fmla="*/ 63500 w 1488713"/>
                <a:gd name="connsiteY25" fmla="*/ 2273920 h 2426320"/>
                <a:gd name="connsiteX26" fmla="*/ 95250 w 1488713"/>
                <a:gd name="connsiteY26" fmla="*/ 2273920 h 2426320"/>
                <a:gd name="connsiteX27" fmla="*/ 114300 w 1488713"/>
                <a:gd name="connsiteY27" fmla="*/ 2312020 h 2426320"/>
                <a:gd name="connsiteX28" fmla="*/ 120650 w 1488713"/>
                <a:gd name="connsiteY28" fmla="*/ 2331070 h 2426320"/>
                <a:gd name="connsiteX29" fmla="*/ 107950 w 1488713"/>
                <a:gd name="connsiteY29" fmla="*/ 2369170 h 2426320"/>
                <a:gd name="connsiteX30" fmla="*/ 107950 w 1488713"/>
                <a:gd name="connsiteY30" fmla="*/ 2381870 h 2426320"/>
                <a:gd name="connsiteX31" fmla="*/ 146050 w 1488713"/>
                <a:gd name="connsiteY31" fmla="*/ 2426320 h 2426320"/>
                <a:gd name="connsiteX32" fmla="*/ 158750 w 1488713"/>
                <a:gd name="connsiteY32" fmla="*/ 2426320 h 2426320"/>
                <a:gd name="connsiteX33" fmla="*/ 196850 w 1488713"/>
                <a:gd name="connsiteY33" fmla="*/ 2381870 h 2426320"/>
                <a:gd name="connsiteX34" fmla="*/ 228600 w 1488713"/>
                <a:gd name="connsiteY34" fmla="*/ 2356470 h 2426320"/>
                <a:gd name="connsiteX35" fmla="*/ 260350 w 1488713"/>
                <a:gd name="connsiteY35" fmla="*/ 2337420 h 2426320"/>
                <a:gd name="connsiteX36" fmla="*/ 285750 w 1488713"/>
                <a:gd name="connsiteY36" fmla="*/ 2324720 h 2426320"/>
                <a:gd name="connsiteX37" fmla="*/ 285750 w 1488713"/>
                <a:gd name="connsiteY37" fmla="*/ 2292970 h 2426320"/>
                <a:gd name="connsiteX38" fmla="*/ 349250 w 1488713"/>
                <a:gd name="connsiteY38" fmla="*/ 2280270 h 2426320"/>
                <a:gd name="connsiteX39" fmla="*/ 393700 w 1488713"/>
                <a:gd name="connsiteY39" fmla="*/ 2223120 h 2426320"/>
                <a:gd name="connsiteX40" fmla="*/ 488950 w 1488713"/>
                <a:gd name="connsiteY40" fmla="*/ 2210420 h 2426320"/>
                <a:gd name="connsiteX41" fmla="*/ 533399 w 1488713"/>
                <a:gd name="connsiteY41" fmla="*/ 2185020 h 2426320"/>
                <a:gd name="connsiteX42" fmla="*/ 565148 w 1488713"/>
                <a:gd name="connsiteY42" fmla="*/ 2121520 h 2426320"/>
                <a:gd name="connsiteX43" fmla="*/ 609597 w 1488713"/>
                <a:gd name="connsiteY43" fmla="*/ 2089770 h 2426320"/>
                <a:gd name="connsiteX44" fmla="*/ 666747 w 1488713"/>
                <a:gd name="connsiteY44" fmla="*/ 2083420 h 2426320"/>
                <a:gd name="connsiteX45" fmla="*/ 685797 w 1488713"/>
                <a:gd name="connsiteY45" fmla="*/ 2038970 h 2426320"/>
                <a:gd name="connsiteX46" fmla="*/ 761996 w 1488713"/>
                <a:gd name="connsiteY46" fmla="*/ 2064370 h 2426320"/>
                <a:gd name="connsiteX47" fmla="*/ 800095 w 1488713"/>
                <a:gd name="connsiteY47" fmla="*/ 2058020 h 2426320"/>
                <a:gd name="connsiteX48" fmla="*/ 812795 w 1488713"/>
                <a:gd name="connsiteY48" fmla="*/ 2007220 h 2426320"/>
                <a:gd name="connsiteX49" fmla="*/ 863595 w 1488713"/>
                <a:gd name="connsiteY49" fmla="*/ 1988170 h 2426320"/>
                <a:gd name="connsiteX50" fmla="*/ 888995 w 1488713"/>
                <a:gd name="connsiteY50" fmla="*/ 2026270 h 2426320"/>
                <a:gd name="connsiteX51" fmla="*/ 920744 w 1488713"/>
                <a:gd name="connsiteY51" fmla="*/ 2032620 h 2426320"/>
                <a:gd name="connsiteX52" fmla="*/ 971543 w 1488713"/>
                <a:gd name="connsiteY52" fmla="*/ 2019920 h 2426320"/>
                <a:gd name="connsiteX53" fmla="*/ 984243 w 1488713"/>
                <a:gd name="connsiteY53" fmla="*/ 1956420 h 2426320"/>
                <a:gd name="connsiteX54" fmla="*/ 1003293 w 1488713"/>
                <a:gd name="connsiteY54" fmla="*/ 1962770 h 2426320"/>
                <a:gd name="connsiteX55" fmla="*/ 1041393 w 1488713"/>
                <a:gd name="connsiteY55" fmla="*/ 1969120 h 2426320"/>
                <a:gd name="connsiteX56" fmla="*/ 1111243 w 1488713"/>
                <a:gd name="connsiteY56" fmla="*/ 1981820 h 2426320"/>
                <a:gd name="connsiteX57" fmla="*/ 1181093 w 1488713"/>
                <a:gd name="connsiteY57" fmla="*/ 1969120 h 2426320"/>
                <a:gd name="connsiteX58" fmla="*/ 1225543 w 1488713"/>
                <a:gd name="connsiteY58" fmla="*/ 1969120 h 2426320"/>
                <a:gd name="connsiteX59" fmla="*/ 1269992 w 1488713"/>
                <a:gd name="connsiteY59" fmla="*/ 1962770 h 2426320"/>
                <a:gd name="connsiteX60" fmla="*/ 1282692 w 1488713"/>
                <a:gd name="connsiteY60" fmla="*/ 1911970 h 2426320"/>
                <a:gd name="connsiteX61" fmla="*/ 1308092 w 1488713"/>
                <a:gd name="connsiteY61" fmla="*/ 1873870 h 2426320"/>
                <a:gd name="connsiteX62" fmla="*/ 1339842 w 1488713"/>
                <a:gd name="connsiteY62" fmla="*/ 1835770 h 2426320"/>
                <a:gd name="connsiteX63" fmla="*/ 1371592 w 1488713"/>
                <a:gd name="connsiteY63" fmla="*/ 1829420 h 2426320"/>
                <a:gd name="connsiteX64" fmla="*/ 1428741 w 1488713"/>
                <a:gd name="connsiteY64" fmla="*/ 1810370 h 2426320"/>
                <a:gd name="connsiteX65" fmla="*/ 1435091 w 1488713"/>
                <a:gd name="connsiteY65" fmla="*/ 1765920 h 2426320"/>
                <a:gd name="connsiteX66" fmla="*/ 1447791 w 1488713"/>
                <a:gd name="connsiteY66" fmla="*/ 1715120 h 2426320"/>
                <a:gd name="connsiteX67" fmla="*/ 1441441 w 1488713"/>
                <a:gd name="connsiteY67" fmla="*/ 1657970 h 2426320"/>
                <a:gd name="connsiteX68" fmla="*/ 1403341 w 1488713"/>
                <a:gd name="connsiteY68" fmla="*/ 1670670 h 2426320"/>
                <a:gd name="connsiteX69" fmla="*/ 1365241 w 1488713"/>
                <a:gd name="connsiteY69" fmla="*/ 1670670 h 2426320"/>
                <a:gd name="connsiteX70" fmla="*/ 1333491 w 1488713"/>
                <a:gd name="connsiteY70" fmla="*/ 1626220 h 2426320"/>
                <a:gd name="connsiteX71" fmla="*/ 1339841 w 1488713"/>
                <a:gd name="connsiteY71" fmla="*/ 1581770 h 2426320"/>
                <a:gd name="connsiteX72" fmla="*/ 1403341 w 1488713"/>
                <a:gd name="connsiteY72" fmla="*/ 1518270 h 2426320"/>
                <a:gd name="connsiteX73" fmla="*/ 1454141 w 1488713"/>
                <a:gd name="connsiteY73" fmla="*/ 1480170 h 2426320"/>
                <a:gd name="connsiteX74" fmla="*/ 1447791 w 1488713"/>
                <a:gd name="connsiteY74" fmla="*/ 1442070 h 2426320"/>
                <a:gd name="connsiteX75" fmla="*/ 1485891 w 1488713"/>
                <a:gd name="connsiteY75" fmla="*/ 1372220 h 2426320"/>
                <a:gd name="connsiteX76" fmla="*/ 1485891 w 1488713"/>
                <a:gd name="connsiteY76" fmla="*/ 1334120 h 2426320"/>
                <a:gd name="connsiteX77" fmla="*/ 1460491 w 1488713"/>
                <a:gd name="connsiteY77" fmla="*/ 1251570 h 2426320"/>
                <a:gd name="connsiteX78" fmla="*/ 1454141 w 1488713"/>
                <a:gd name="connsiteY78" fmla="*/ 1181720 h 2426320"/>
                <a:gd name="connsiteX79" fmla="*/ 1466841 w 1488713"/>
                <a:gd name="connsiteY79" fmla="*/ 1124570 h 2426320"/>
                <a:gd name="connsiteX80" fmla="*/ 1454141 w 1488713"/>
                <a:gd name="connsiteY80" fmla="*/ 1080120 h 2426320"/>
                <a:gd name="connsiteX81" fmla="*/ 1485891 w 1488713"/>
                <a:gd name="connsiteY81" fmla="*/ 1029320 h 2426320"/>
                <a:gd name="connsiteX82" fmla="*/ 1466841 w 1488713"/>
                <a:gd name="connsiteY82" fmla="*/ 984870 h 2426320"/>
                <a:gd name="connsiteX83" fmla="*/ 1422391 w 1488713"/>
                <a:gd name="connsiteY83" fmla="*/ 972171 h 2426320"/>
                <a:gd name="connsiteX84" fmla="*/ 1422391 w 1488713"/>
                <a:gd name="connsiteY84" fmla="*/ 927722 h 2426320"/>
                <a:gd name="connsiteX85" fmla="*/ 1428741 w 1488713"/>
                <a:gd name="connsiteY85" fmla="*/ 902322 h 2426320"/>
                <a:gd name="connsiteX86" fmla="*/ 1416041 w 1488713"/>
                <a:gd name="connsiteY86" fmla="*/ 857873 h 2426320"/>
                <a:gd name="connsiteX87" fmla="*/ 1422391 w 1488713"/>
                <a:gd name="connsiteY87" fmla="*/ 800723 h 2426320"/>
                <a:gd name="connsiteX88" fmla="*/ 1422391 w 1488713"/>
                <a:gd name="connsiteY88" fmla="*/ 743573 h 2426320"/>
                <a:gd name="connsiteX89" fmla="*/ 1396991 w 1488713"/>
                <a:gd name="connsiteY89" fmla="*/ 686424 h 2426320"/>
                <a:gd name="connsiteX90" fmla="*/ 1403341 w 1488713"/>
                <a:gd name="connsiteY90" fmla="*/ 641974 h 2426320"/>
                <a:gd name="connsiteX91" fmla="*/ 1320791 w 1488713"/>
                <a:gd name="connsiteY91" fmla="*/ 584824 h 2426320"/>
                <a:gd name="connsiteX92" fmla="*/ 1308091 w 1488713"/>
                <a:gd name="connsiteY92" fmla="*/ 622924 h 2426320"/>
                <a:gd name="connsiteX93" fmla="*/ 1282691 w 1488713"/>
                <a:gd name="connsiteY93" fmla="*/ 572124 h 2426320"/>
                <a:gd name="connsiteX94" fmla="*/ 1276341 w 1488713"/>
                <a:gd name="connsiteY94" fmla="*/ 521324 h 2426320"/>
                <a:gd name="connsiteX95" fmla="*/ 1231891 w 1488713"/>
                <a:gd name="connsiteY95" fmla="*/ 483225 h 2426320"/>
                <a:gd name="connsiteX96" fmla="*/ 1212841 w 1488713"/>
                <a:gd name="connsiteY96" fmla="*/ 495926 h 2426320"/>
                <a:gd name="connsiteX97" fmla="*/ 1212841 w 1488713"/>
                <a:gd name="connsiteY97" fmla="*/ 464176 h 2426320"/>
                <a:gd name="connsiteX98" fmla="*/ 1250941 w 1488713"/>
                <a:gd name="connsiteY98" fmla="*/ 394326 h 2426320"/>
                <a:gd name="connsiteX99" fmla="*/ 1244591 w 1488713"/>
                <a:gd name="connsiteY99" fmla="*/ 305426 h 2426320"/>
                <a:gd name="connsiteX100" fmla="*/ 1181091 w 1488713"/>
                <a:gd name="connsiteY100" fmla="*/ 273677 h 2426320"/>
                <a:gd name="connsiteX101" fmla="*/ 1111241 w 1488713"/>
                <a:gd name="connsiteY101" fmla="*/ 248278 h 2426320"/>
                <a:gd name="connsiteX102" fmla="*/ 1022341 w 1488713"/>
                <a:gd name="connsiteY102" fmla="*/ 210178 h 2426320"/>
                <a:gd name="connsiteX103" fmla="*/ 965191 w 1488713"/>
                <a:gd name="connsiteY103" fmla="*/ 165729 h 2426320"/>
                <a:gd name="connsiteX104" fmla="*/ 888991 w 1488713"/>
                <a:gd name="connsiteY104" fmla="*/ 70480 h 2426320"/>
                <a:gd name="connsiteX105" fmla="*/ 850891 w 1488713"/>
                <a:gd name="connsiteY105" fmla="*/ 114930 h 2426320"/>
                <a:gd name="connsiteX106" fmla="*/ 749291 w 1488713"/>
                <a:gd name="connsiteY106" fmla="*/ 121280 h 2426320"/>
                <a:gd name="connsiteX107" fmla="*/ 660391 w 1488713"/>
                <a:gd name="connsiteY107" fmla="*/ 51430 h 2426320"/>
                <a:gd name="connsiteX108" fmla="*/ 577841 w 1488713"/>
                <a:gd name="connsiteY108" fmla="*/ 89530 h 2426320"/>
                <a:gd name="connsiteX109" fmla="*/ 514341 w 1488713"/>
                <a:gd name="connsiteY109" fmla="*/ 19680 h 2426320"/>
                <a:gd name="connsiteX110" fmla="*/ 444491 w 1488713"/>
                <a:gd name="connsiteY110" fmla="*/ 38730 h 2426320"/>
                <a:gd name="connsiteX111" fmla="*/ 317491 w 1488713"/>
                <a:gd name="connsiteY111" fmla="*/ 13330 h 2426320"/>
                <a:gd name="connsiteX112" fmla="*/ 330191 w 1488713"/>
                <a:gd name="connsiteY112" fmla="*/ 630 h 2426320"/>
                <a:gd name="connsiteX113" fmla="*/ 368291 w 1488713"/>
                <a:gd name="connsiteY113" fmla="*/ 32380 h 2426320"/>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368291 w 1488713"/>
                <a:gd name="connsiteY113"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60341 w 1488713"/>
                <a:gd name="connsiteY113" fmla="*/ 19968 h 2413908"/>
                <a:gd name="connsiteX114" fmla="*/ 368291 w 1488713"/>
                <a:gd name="connsiteY114"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368291 w 1488713"/>
                <a:gd name="connsiteY114"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39018 h 2413908"/>
                <a:gd name="connsiteX115" fmla="*/ 368291 w 1488713"/>
                <a:gd name="connsiteY115"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368291 w 1488713"/>
                <a:gd name="connsiteY115"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03191 w 1488713"/>
                <a:gd name="connsiteY115" fmla="*/ 89818 h 2413908"/>
                <a:gd name="connsiteX116" fmla="*/ 368291 w 1488713"/>
                <a:gd name="connsiteY116"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09541 w 1488713"/>
                <a:gd name="connsiteY115" fmla="*/ 146968 h 2413908"/>
                <a:gd name="connsiteX116" fmla="*/ 368291 w 1488713"/>
                <a:gd name="connsiteY116"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09541 w 1488713"/>
                <a:gd name="connsiteY115" fmla="*/ 146968 h 2413908"/>
                <a:gd name="connsiteX116" fmla="*/ 368291 w 1488713"/>
                <a:gd name="connsiteY116"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09541 w 1488713"/>
                <a:gd name="connsiteY115" fmla="*/ 146968 h 2413908"/>
                <a:gd name="connsiteX116" fmla="*/ 196841 w 1488713"/>
                <a:gd name="connsiteY116" fmla="*/ 146968 h 2413908"/>
                <a:gd name="connsiteX117" fmla="*/ 368291 w 1488713"/>
                <a:gd name="connsiteY117"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28591 w 1488713"/>
                <a:gd name="connsiteY115" fmla="*/ 185068 h 2413908"/>
                <a:gd name="connsiteX116" fmla="*/ 196841 w 1488713"/>
                <a:gd name="connsiteY116" fmla="*/ 146968 h 2413908"/>
                <a:gd name="connsiteX117" fmla="*/ 368291 w 1488713"/>
                <a:gd name="connsiteY117"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28591 w 1488713"/>
                <a:gd name="connsiteY115" fmla="*/ 185068 h 2413908"/>
                <a:gd name="connsiteX116" fmla="*/ 234941 w 1488713"/>
                <a:gd name="connsiteY116" fmla="*/ 191418 h 2413908"/>
                <a:gd name="connsiteX117" fmla="*/ 196841 w 1488713"/>
                <a:gd name="connsiteY117" fmla="*/ 146968 h 2413908"/>
                <a:gd name="connsiteX118" fmla="*/ 368291 w 1488713"/>
                <a:gd name="connsiteY118"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28591 w 1488713"/>
                <a:gd name="connsiteY115" fmla="*/ 185068 h 2413908"/>
                <a:gd name="connsiteX116" fmla="*/ 285741 w 1488713"/>
                <a:gd name="connsiteY116" fmla="*/ 204118 h 2413908"/>
                <a:gd name="connsiteX117" fmla="*/ 196841 w 1488713"/>
                <a:gd name="connsiteY117" fmla="*/ 146968 h 2413908"/>
                <a:gd name="connsiteX118" fmla="*/ 368291 w 1488713"/>
                <a:gd name="connsiteY118"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28591 w 1488713"/>
                <a:gd name="connsiteY115" fmla="*/ 185068 h 2413908"/>
                <a:gd name="connsiteX116" fmla="*/ 285741 w 1488713"/>
                <a:gd name="connsiteY116" fmla="*/ 204118 h 2413908"/>
                <a:gd name="connsiteX117" fmla="*/ 292091 w 1488713"/>
                <a:gd name="connsiteY117" fmla="*/ 210468 h 2413908"/>
                <a:gd name="connsiteX118" fmla="*/ 196841 w 1488713"/>
                <a:gd name="connsiteY118" fmla="*/ 146968 h 2413908"/>
                <a:gd name="connsiteX119" fmla="*/ 368291 w 1488713"/>
                <a:gd name="connsiteY119"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28591 w 1488713"/>
                <a:gd name="connsiteY115" fmla="*/ 185068 h 2413908"/>
                <a:gd name="connsiteX116" fmla="*/ 285741 w 1488713"/>
                <a:gd name="connsiteY116" fmla="*/ 204118 h 2413908"/>
                <a:gd name="connsiteX117" fmla="*/ 323841 w 1488713"/>
                <a:gd name="connsiteY117" fmla="*/ 242218 h 2413908"/>
                <a:gd name="connsiteX118" fmla="*/ 196841 w 1488713"/>
                <a:gd name="connsiteY118" fmla="*/ 146968 h 2413908"/>
                <a:gd name="connsiteX119" fmla="*/ 368291 w 1488713"/>
                <a:gd name="connsiteY119"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28591 w 1488713"/>
                <a:gd name="connsiteY115" fmla="*/ 185068 h 2413908"/>
                <a:gd name="connsiteX116" fmla="*/ 285741 w 1488713"/>
                <a:gd name="connsiteY116" fmla="*/ 204118 h 2413908"/>
                <a:gd name="connsiteX117" fmla="*/ 323841 w 1488713"/>
                <a:gd name="connsiteY117" fmla="*/ 242218 h 2413908"/>
                <a:gd name="connsiteX118" fmla="*/ 196841 w 1488713"/>
                <a:gd name="connsiteY118" fmla="*/ 146968 h 2413908"/>
                <a:gd name="connsiteX119" fmla="*/ 215891 w 1488713"/>
                <a:gd name="connsiteY119" fmla="*/ 32668 h 2413908"/>
                <a:gd name="connsiteX120" fmla="*/ 368291 w 1488713"/>
                <a:gd name="connsiteY120"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28591 w 1488713"/>
                <a:gd name="connsiteY115" fmla="*/ 185068 h 2413908"/>
                <a:gd name="connsiteX116" fmla="*/ 285741 w 1488713"/>
                <a:gd name="connsiteY116" fmla="*/ 204118 h 2413908"/>
                <a:gd name="connsiteX117" fmla="*/ 323841 w 1488713"/>
                <a:gd name="connsiteY117" fmla="*/ 242218 h 2413908"/>
                <a:gd name="connsiteX118" fmla="*/ 317491 w 1488713"/>
                <a:gd name="connsiteY118" fmla="*/ 242218 h 2413908"/>
                <a:gd name="connsiteX119" fmla="*/ 196841 w 1488713"/>
                <a:gd name="connsiteY119" fmla="*/ 146968 h 2413908"/>
                <a:gd name="connsiteX120" fmla="*/ 215891 w 1488713"/>
                <a:gd name="connsiteY120" fmla="*/ 32668 h 2413908"/>
                <a:gd name="connsiteX121" fmla="*/ 368291 w 1488713"/>
                <a:gd name="connsiteY121"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28591 w 1488713"/>
                <a:gd name="connsiteY115" fmla="*/ 185068 h 2413908"/>
                <a:gd name="connsiteX116" fmla="*/ 285741 w 1488713"/>
                <a:gd name="connsiteY116" fmla="*/ 204118 h 2413908"/>
                <a:gd name="connsiteX117" fmla="*/ 323841 w 1488713"/>
                <a:gd name="connsiteY117" fmla="*/ 242218 h 2413908"/>
                <a:gd name="connsiteX118" fmla="*/ 317491 w 1488713"/>
                <a:gd name="connsiteY118" fmla="*/ 242218 h 2413908"/>
                <a:gd name="connsiteX119" fmla="*/ 196841 w 1488713"/>
                <a:gd name="connsiteY119" fmla="*/ 146968 h 2413908"/>
                <a:gd name="connsiteX120" fmla="*/ 215891 w 1488713"/>
                <a:gd name="connsiteY120" fmla="*/ 32668 h 2413908"/>
                <a:gd name="connsiteX121" fmla="*/ 368291 w 1488713"/>
                <a:gd name="connsiteY121"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28591 w 1488713"/>
                <a:gd name="connsiteY115" fmla="*/ 185068 h 2413908"/>
                <a:gd name="connsiteX116" fmla="*/ 285741 w 1488713"/>
                <a:gd name="connsiteY116" fmla="*/ 204118 h 2413908"/>
                <a:gd name="connsiteX117" fmla="*/ 323841 w 1488713"/>
                <a:gd name="connsiteY117" fmla="*/ 242218 h 2413908"/>
                <a:gd name="connsiteX118" fmla="*/ 317491 w 1488713"/>
                <a:gd name="connsiteY118" fmla="*/ 242218 h 2413908"/>
                <a:gd name="connsiteX119" fmla="*/ 196841 w 1488713"/>
                <a:gd name="connsiteY119" fmla="*/ 146968 h 2413908"/>
                <a:gd name="connsiteX120" fmla="*/ 215891 w 1488713"/>
                <a:gd name="connsiteY120" fmla="*/ 32668 h 2413908"/>
                <a:gd name="connsiteX121" fmla="*/ 368291 w 1488713"/>
                <a:gd name="connsiteY121"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28591 w 1488713"/>
                <a:gd name="connsiteY115" fmla="*/ 185068 h 2413908"/>
                <a:gd name="connsiteX116" fmla="*/ 285741 w 1488713"/>
                <a:gd name="connsiteY116" fmla="*/ 204118 h 2413908"/>
                <a:gd name="connsiteX117" fmla="*/ 323841 w 1488713"/>
                <a:gd name="connsiteY117" fmla="*/ 242218 h 2413908"/>
                <a:gd name="connsiteX118" fmla="*/ 317491 w 1488713"/>
                <a:gd name="connsiteY118" fmla="*/ 242218 h 2413908"/>
                <a:gd name="connsiteX119" fmla="*/ 368291 w 1488713"/>
                <a:gd name="connsiteY119" fmla="*/ 280318 h 2413908"/>
                <a:gd name="connsiteX120" fmla="*/ 196841 w 1488713"/>
                <a:gd name="connsiteY120" fmla="*/ 146968 h 2413908"/>
                <a:gd name="connsiteX121" fmla="*/ 215891 w 1488713"/>
                <a:gd name="connsiteY121" fmla="*/ 32668 h 2413908"/>
                <a:gd name="connsiteX122" fmla="*/ 368291 w 1488713"/>
                <a:gd name="connsiteY122"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28591 w 1488713"/>
                <a:gd name="connsiteY115" fmla="*/ 185068 h 2413908"/>
                <a:gd name="connsiteX116" fmla="*/ 285741 w 1488713"/>
                <a:gd name="connsiteY116" fmla="*/ 204118 h 2413908"/>
                <a:gd name="connsiteX117" fmla="*/ 323841 w 1488713"/>
                <a:gd name="connsiteY117" fmla="*/ 242218 h 2413908"/>
                <a:gd name="connsiteX118" fmla="*/ 317491 w 1488713"/>
                <a:gd name="connsiteY118" fmla="*/ 242218 h 2413908"/>
                <a:gd name="connsiteX119" fmla="*/ 349241 w 1488713"/>
                <a:gd name="connsiteY119" fmla="*/ 273968 h 2413908"/>
                <a:gd name="connsiteX120" fmla="*/ 196841 w 1488713"/>
                <a:gd name="connsiteY120" fmla="*/ 146968 h 2413908"/>
                <a:gd name="connsiteX121" fmla="*/ 215891 w 1488713"/>
                <a:gd name="connsiteY121" fmla="*/ 32668 h 2413908"/>
                <a:gd name="connsiteX122" fmla="*/ 368291 w 1488713"/>
                <a:gd name="connsiteY122" fmla="*/ 19968 h 2413908"/>
                <a:gd name="connsiteX0" fmla="*/ 445478 w 1546841"/>
                <a:gd name="connsiteY0" fmla="*/ 1283608 h 2413908"/>
                <a:gd name="connsiteX1" fmla="*/ 394678 w 1546841"/>
                <a:gd name="connsiteY1" fmla="*/ 1340758 h 2413908"/>
                <a:gd name="connsiteX2" fmla="*/ 388328 w 1546841"/>
                <a:gd name="connsiteY2" fmla="*/ 1378858 h 2413908"/>
                <a:gd name="connsiteX3" fmla="*/ 362928 w 1546841"/>
                <a:gd name="connsiteY3" fmla="*/ 1397908 h 2413908"/>
                <a:gd name="connsiteX4" fmla="*/ 331178 w 1546841"/>
                <a:gd name="connsiteY4" fmla="*/ 1448708 h 2413908"/>
                <a:gd name="connsiteX5" fmla="*/ 299428 w 1546841"/>
                <a:gd name="connsiteY5" fmla="*/ 1505858 h 2413908"/>
                <a:gd name="connsiteX6" fmla="*/ 299428 w 1546841"/>
                <a:gd name="connsiteY6" fmla="*/ 1537608 h 2413908"/>
                <a:gd name="connsiteX7" fmla="*/ 299428 w 1546841"/>
                <a:gd name="connsiteY7" fmla="*/ 1563008 h 2413908"/>
                <a:gd name="connsiteX8" fmla="*/ 318478 w 1546841"/>
                <a:gd name="connsiteY8" fmla="*/ 1575708 h 2413908"/>
                <a:gd name="connsiteX9" fmla="*/ 337528 w 1546841"/>
                <a:gd name="connsiteY9" fmla="*/ 1575708 h 2413908"/>
                <a:gd name="connsiteX10" fmla="*/ 343878 w 1546841"/>
                <a:gd name="connsiteY10" fmla="*/ 1639208 h 2413908"/>
                <a:gd name="connsiteX11" fmla="*/ 343878 w 1546841"/>
                <a:gd name="connsiteY11" fmla="*/ 1670958 h 2413908"/>
                <a:gd name="connsiteX12" fmla="*/ 343878 w 1546841"/>
                <a:gd name="connsiteY12" fmla="*/ 1715408 h 2413908"/>
                <a:gd name="connsiteX13" fmla="*/ 324828 w 1546841"/>
                <a:gd name="connsiteY13" fmla="*/ 1797958 h 2413908"/>
                <a:gd name="connsiteX14" fmla="*/ 305778 w 1546841"/>
                <a:gd name="connsiteY14" fmla="*/ 1874158 h 2413908"/>
                <a:gd name="connsiteX15" fmla="*/ 293078 w 1546841"/>
                <a:gd name="connsiteY15" fmla="*/ 1944008 h 2413908"/>
                <a:gd name="connsiteX16" fmla="*/ 280378 w 1546841"/>
                <a:gd name="connsiteY16" fmla="*/ 1975758 h 2413908"/>
                <a:gd name="connsiteX17" fmla="*/ 216878 w 1546841"/>
                <a:gd name="connsiteY17" fmla="*/ 2001158 h 2413908"/>
                <a:gd name="connsiteX18" fmla="*/ 178778 w 1546841"/>
                <a:gd name="connsiteY18" fmla="*/ 2020208 h 2413908"/>
                <a:gd name="connsiteX19" fmla="*/ 159728 w 1546841"/>
                <a:gd name="connsiteY19" fmla="*/ 2071008 h 2413908"/>
                <a:gd name="connsiteX20" fmla="*/ 115278 w 1546841"/>
                <a:gd name="connsiteY20" fmla="*/ 2064658 h 2413908"/>
                <a:gd name="connsiteX21" fmla="*/ 96228 w 1546841"/>
                <a:gd name="connsiteY21" fmla="*/ 2102758 h 2413908"/>
                <a:gd name="connsiteX22" fmla="*/ 58128 w 1546841"/>
                <a:gd name="connsiteY22" fmla="*/ 2166258 h 2413908"/>
                <a:gd name="connsiteX23" fmla="*/ 77178 w 1546841"/>
                <a:gd name="connsiteY23" fmla="*/ 2210708 h 2413908"/>
                <a:gd name="connsiteX24" fmla="*/ 83528 w 1546841"/>
                <a:gd name="connsiteY24" fmla="*/ 2236108 h 2413908"/>
                <a:gd name="connsiteX25" fmla="*/ 121628 w 1546841"/>
                <a:gd name="connsiteY25" fmla="*/ 2261508 h 2413908"/>
                <a:gd name="connsiteX26" fmla="*/ 153378 w 1546841"/>
                <a:gd name="connsiteY26" fmla="*/ 2261508 h 2413908"/>
                <a:gd name="connsiteX27" fmla="*/ 172428 w 1546841"/>
                <a:gd name="connsiteY27" fmla="*/ 2299608 h 2413908"/>
                <a:gd name="connsiteX28" fmla="*/ 178778 w 1546841"/>
                <a:gd name="connsiteY28" fmla="*/ 2318658 h 2413908"/>
                <a:gd name="connsiteX29" fmla="*/ 166078 w 1546841"/>
                <a:gd name="connsiteY29" fmla="*/ 2356758 h 2413908"/>
                <a:gd name="connsiteX30" fmla="*/ 166078 w 1546841"/>
                <a:gd name="connsiteY30" fmla="*/ 2369458 h 2413908"/>
                <a:gd name="connsiteX31" fmla="*/ 204178 w 1546841"/>
                <a:gd name="connsiteY31" fmla="*/ 2413908 h 2413908"/>
                <a:gd name="connsiteX32" fmla="*/ 216878 w 1546841"/>
                <a:gd name="connsiteY32" fmla="*/ 2413908 h 2413908"/>
                <a:gd name="connsiteX33" fmla="*/ 254978 w 1546841"/>
                <a:gd name="connsiteY33" fmla="*/ 2369458 h 2413908"/>
                <a:gd name="connsiteX34" fmla="*/ 286728 w 1546841"/>
                <a:gd name="connsiteY34" fmla="*/ 2344058 h 2413908"/>
                <a:gd name="connsiteX35" fmla="*/ 318478 w 1546841"/>
                <a:gd name="connsiteY35" fmla="*/ 2325008 h 2413908"/>
                <a:gd name="connsiteX36" fmla="*/ 343878 w 1546841"/>
                <a:gd name="connsiteY36" fmla="*/ 2312308 h 2413908"/>
                <a:gd name="connsiteX37" fmla="*/ 343878 w 1546841"/>
                <a:gd name="connsiteY37" fmla="*/ 2280558 h 2413908"/>
                <a:gd name="connsiteX38" fmla="*/ 407378 w 1546841"/>
                <a:gd name="connsiteY38" fmla="*/ 2267858 h 2413908"/>
                <a:gd name="connsiteX39" fmla="*/ 451828 w 1546841"/>
                <a:gd name="connsiteY39" fmla="*/ 2210708 h 2413908"/>
                <a:gd name="connsiteX40" fmla="*/ 547078 w 1546841"/>
                <a:gd name="connsiteY40" fmla="*/ 2198008 h 2413908"/>
                <a:gd name="connsiteX41" fmla="*/ 591527 w 1546841"/>
                <a:gd name="connsiteY41" fmla="*/ 2172608 h 2413908"/>
                <a:gd name="connsiteX42" fmla="*/ 623276 w 1546841"/>
                <a:gd name="connsiteY42" fmla="*/ 2109108 h 2413908"/>
                <a:gd name="connsiteX43" fmla="*/ 667725 w 1546841"/>
                <a:gd name="connsiteY43" fmla="*/ 2077358 h 2413908"/>
                <a:gd name="connsiteX44" fmla="*/ 724875 w 1546841"/>
                <a:gd name="connsiteY44" fmla="*/ 2071008 h 2413908"/>
                <a:gd name="connsiteX45" fmla="*/ 743925 w 1546841"/>
                <a:gd name="connsiteY45" fmla="*/ 2026558 h 2413908"/>
                <a:gd name="connsiteX46" fmla="*/ 820124 w 1546841"/>
                <a:gd name="connsiteY46" fmla="*/ 2051958 h 2413908"/>
                <a:gd name="connsiteX47" fmla="*/ 858223 w 1546841"/>
                <a:gd name="connsiteY47" fmla="*/ 2045608 h 2413908"/>
                <a:gd name="connsiteX48" fmla="*/ 870923 w 1546841"/>
                <a:gd name="connsiteY48" fmla="*/ 1994808 h 2413908"/>
                <a:gd name="connsiteX49" fmla="*/ 921723 w 1546841"/>
                <a:gd name="connsiteY49" fmla="*/ 1975758 h 2413908"/>
                <a:gd name="connsiteX50" fmla="*/ 947123 w 1546841"/>
                <a:gd name="connsiteY50" fmla="*/ 2013858 h 2413908"/>
                <a:gd name="connsiteX51" fmla="*/ 978872 w 1546841"/>
                <a:gd name="connsiteY51" fmla="*/ 2020208 h 2413908"/>
                <a:gd name="connsiteX52" fmla="*/ 1029671 w 1546841"/>
                <a:gd name="connsiteY52" fmla="*/ 2007508 h 2413908"/>
                <a:gd name="connsiteX53" fmla="*/ 1042371 w 1546841"/>
                <a:gd name="connsiteY53" fmla="*/ 1944008 h 2413908"/>
                <a:gd name="connsiteX54" fmla="*/ 1061421 w 1546841"/>
                <a:gd name="connsiteY54" fmla="*/ 1950358 h 2413908"/>
                <a:gd name="connsiteX55" fmla="*/ 1099521 w 1546841"/>
                <a:gd name="connsiteY55" fmla="*/ 1956708 h 2413908"/>
                <a:gd name="connsiteX56" fmla="*/ 1169371 w 1546841"/>
                <a:gd name="connsiteY56" fmla="*/ 1969408 h 2413908"/>
                <a:gd name="connsiteX57" fmla="*/ 1239221 w 1546841"/>
                <a:gd name="connsiteY57" fmla="*/ 1956708 h 2413908"/>
                <a:gd name="connsiteX58" fmla="*/ 1283671 w 1546841"/>
                <a:gd name="connsiteY58" fmla="*/ 1956708 h 2413908"/>
                <a:gd name="connsiteX59" fmla="*/ 1328120 w 1546841"/>
                <a:gd name="connsiteY59" fmla="*/ 1950358 h 2413908"/>
                <a:gd name="connsiteX60" fmla="*/ 1340820 w 1546841"/>
                <a:gd name="connsiteY60" fmla="*/ 1899558 h 2413908"/>
                <a:gd name="connsiteX61" fmla="*/ 1366220 w 1546841"/>
                <a:gd name="connsiteY61" fmla="*/ 1861458 h 2413908"/>
                <a:gd name="connsiteX62" fmla="*/ 1397970 w 1546841"/>
                <a:gd name="connsiteY62" fmla="*/ 1823358 h 2413908"/>
                <a:gd name="connsiteX63" fmla="*/ 1429720 w 1546841"/>
                <a:gd name="connsiteY63" fmla="*/ 1817008 h 2413908"/>
                <a:gd name="connsiteX64" fmla="*/ 1486869 w 1546841"/>
                <a:gd name="connsiteY64" fmla="*/ 1797958 h 2413908"/>
                <a:gd name="connsiteX65" fmla="*/ 1493219 w 1546841"/>
                <a:gd name="connsiteY65" fmla="*/ 1753508 h 2413908"/>
                <a:gd name="connsiteX66" fmla="*/ 1505919 w 1546841"/>
                <a:gd name="connsiteY66" fmla="*/ 1702708 h 2413908"/>
                <a:gd name="connsiteX67" fmla="*/ 1499569 w 1546841"/>
                <a:gd name="connsiteY67" fmla="*/ 1645558 h 2413908"/>
                <a:gd name="connsiteX68" fmla="*/ 1461469 w 1546841"/>
                <a:gd name="connsiteY68" fmla="*/ 1658258 h 2413908"/>
                <a:gd name="connsiteX69" fmla="*/ 1423369 w 1546841"/>
                <a:gd name="connsiteY69" fmla="*/ 1658258 h 2413908"/>
                <a:gd name="connsiteX70" fmla="*/ 1391619 w 1546841"/>
                <a:gd name="connsiteY70" fmla="*/ 1613808 h 2413908"/>
                <a:gd name="connsiteX71" fmla="*/ 1397969 w 1546841"/>
                <a:gd name="connsiteY71" fmla="*/ 1569358 h 2413908"/>
                <a:gd name="connsiteX72" fmla="*/ 1461469 w 1546841"/>
                <a:gd name="connsiteY72" fmla="*/ 1505858 h 2413908"/>
                <a:gd name="connsiteX73" fmla="*/ 1512269 w 1546841"/>
                <a:gd name="connsiteY73" fmla="*/ 1467758 h 2413908"/>
                <a:gd name="connsiteX74" fmla="*/ 1505919 w 1546841"/>
                <a:gd name="connsiteY74" fmla="*/ 1429658 h 2413908"/>
                <a:gd name="connsiteX75" fmla="*/ 1544019 w 1546841"/>
                <a:gd name="connsiteY75" fmla="*/ 1359808 h 2413908"/>
                <a:gd name="connsiteX76" fmla="*/ 1544019 w 1546841"/>
                <a:gd name="connsiteY76" fmla="*/ 1321708 h 2413908"/>
                <a:gd name="connsiteX77" fmla="*/ 1518619 w 1546841"/>
                <a:gd name="connsiteY77" fmla="*/ 1239158 h 2413908"/>
                <a:gd name="connsiteX78" fmla="*/ 1512269 w 1546841"/>
                <a:gd name="connsiteY78" fmla="*/ 1169308 h 2413908"/>
                <a:gd name="connsiteX79" fmla="*/ 1524969 w 1546841"/>
                <a:gd name="connsiteY79" fmla="*/ 1112158 h 2413908"/>
                <a:gd name="connsiteX80" fmla="*/ 1512269 w 1546841"/>
                <a:gd name="connsiteY80" fmla="*/ 1067708 h 2413908"/>
                <a:gd name="connsiteX81" fmla="*/ 1544019 w 1546841"/>
                <a:gd name="connsiteY81" fmla="*/ 1016908 h 2413908"/>
                <a:gd name="connsiteX82" fmla="*/ 1524969 w 1546841"/>
                <a:gd name="connsiteY82" fmla="*/ 972458 h 2413908"/>
                <a:gd name="connsiteX83" fmla="*/ 1480519 w 1546841"/>
                <a:gd name="connsiteY83" fmla="*/ 959759 h 2413908"/>
                <a:gd name="connsiteX84" fmla="*/ 1480519 w 1546841"/>
                <a:gd name="connsiteY84" fmla="*/ 915310 h 2413908"/>
                <a:gd name="connsiteX85" fmla="*/ 1486869 w 1546841"/>
                <a:gd name="connsiteY85" fmla="*/ 889910 h 2413908"/>
                <a:gd name="connsiteX86" fmla="*/ 1474169 w 1546841"/>
                <a:gd name="connsiteY86" fmla="*/ 845461 h 2413908"/>
                <a:gd name="connsiteX87" fmla="*/ 1480519 w 1546841"/>
                <a:gd name="connsiteY87" fmla="*/ 788311 h 2413908"/>
                <a:gd name="connsiteX88" fmla="*/ 1480519 w 1546841"/>
                <a:gd name="connsiteY88" fmla="*/ 731161 h 2413908"/>
                <a:gd name="connsiteX89" fmla="*/ 1455119 w 1546841"/>
                <a:gd name="connsiteY89" fmla="*/ 674012 h 2413908"/>
                <a:gd name="connsiteX90" fmla="*/ 1461469 w 1546841"/>
                <a:gd name="connsiteY90" fmla="*/ 629562 h 2413908"/>
                <a:gd name="connsiteX91" fmla="*/ 1378919 w 1546841"/>
                <a:gd name="connsiteY91" fmla="*/ 572412 h 2413908"/>
                <a:gd name="connsiteX92" fmla="*/ 1366219 w 1546841"/>
                <a:gd name="connsiteY92" fmla="*/ 610512 h 2413908"/>
                <a:gd name="connsiteX93" fmla="*/ 1340819 w 1546841"/>
                <a:gd name="connsiteY93" fmla="*/ 559712 h 2413908"/>
                <a:gd name="connsiteX94" fmla="*/ 1334469 w 1546841"/>
                <a:gd name="connsiteY94" fmla="*/ 508912 h 2413908"/>
                <a:gd name="connsiteX95" fmla="*/ 1290019 w 1546841"/>
                <a:gd name="connsiteY95" fmla="*/ 470813 h 2413908"/>
                <a:gd name="connsiteX96" fmla="*/ 1270969 w 1546841"/>
                <a:gd name="connsiteY96" fmla="*/ 483514 h 2413908"/>
                <a:gd name="connsiteX97" fmla="*/ 1270969 w 1546841"/>
                <a:gd name="connsiteY97" fmla="*/ 451764 h 2413908"/>
                <a:gd name="connsiteX98" fmla="*/ 1309069 w 1546841"/>
                <a:gd name="connsiteY98" fmla="*/ 381914 h 2413908"/>
                <a:gd name="connsiteX99" fmla="*/ 1302719 w 1546841"/>
                <a:gd name="connsiteY99" fmla="*/ 293014 h 2413908"/>
                <a:gd name="connsiteX100" fmla="*/ 1239219 w 1546841"/>
                <a:gd name="connsiteY100" fmla="*/ 261265 h 2413908"/>
                <a:gd name="connsiteX101" fmla="*/ 1169369 w 1546841"/>
                <a:gd name="connsiteY101" fmla="*/ 235866 h 2413908"/>
                <a:gd name="connsiteX102" fmla="*/ 1080469 w 1546841"/>
                <a:gd name="connsiteY102" fmla="*/ 197766 h 2413908"/>
                <a:gd name="connsiteX103" fmla="*/ 1023319 w 1546841"/>
                <a:gd name="connsiteY103" fmla="*/ 153317 h 2413908"/>
                <a:gd name="connsiteX104" fmla="*/ 947119 w 1546841"/>
                <a:gd name="connsiteY104" fmla="*/ 58068 h 2413908"/>
                <a:gd name="connsiteX105" fmla="*/ 909019 w 1546841"/>
                <a:gd name="connsiteY105" fmla="*/ 102518 h 2413908"/>
                <a:gd name="connsiteX106" fmla="*/ 807419 w 1546841"/>
                <a:gd name="connsiteY106" fmla="*/ 108868 h 2413908"/>
                <a:gd name="connsiteX107" fmla="*/ 718519 w 1546841"/>
                <a:gd name="connsiteY107" fmla="*/ 39018 h 2413908"/>
                <a:gd name="connsiteX108" fmla="*/ 635969 w 1546841"/>
                <a:gd name="connsiteY108" fmla="*/ 77118 h 2413908"/>
                <a:gd name="connsiteX109" fmla="*/ 572469 w 1546841"/>
                <a:gd name="connsiteY109" fmla="*/ 7268 h 2413908"/>
                <a:gd name="connsiteX110" fmla="*/ 502619 w 1546841"/>
                <a:gd name="connsiteY110" fmla="*/ 26318 h 2413908"/>
                <a:gd name="connsiteX111" fmla="*/ 375619 w 1546841"/>
                <a:gd name="connsiteY111" fmla="*/ 918 h 2413908"/>
                <a:gd name="connsiteX112" fmla="*/ 331169 w 1546841"/>
                <a:gd name="connsiteY112" fmla="*/ 26318 h 2413908"/>
                <a:gd name="connsiteX113" fmla="*/ 267669 w 1546841"/>
                <a:gd name="connsiteY113" fmla="*/ 32668 h 2413908"/>
                <a:gd name="connsiteX114" fmla="*/ 267669 w 1546841"/>
                <a:gd name="connsiteY114" fmla="*/ 96168 h 2413908"/>
                <a:gd name="connsiteX115" fmla="*/ 286719 w 1546841"/>
                <a:gd name="connsiteY115" fmla="*/ 185068 h 2413908"/>
                <a:gd name="connsiteX116" fmla="*/ 343869 w 1546841"/>
                <a:gd name="connsiteY116" fmla="*/ 204118 h 2413908"/>
                <a:gd name="connsiteX117" fmla="*/ 381969 w 1546841"/>
                <a:gd name="connsiteY117" fmla="*/ 242218 h 2413908"/>
                <a:gd name="connsiteX118" fmla="*/ 375619 w 1546841"/>
                <a:gd name="connsiteY118" fmla="*/ 242218 h 2413908"/>
                <a:gd name="connsiteX119" fmla="*/ 969 w 1546841"/>
                <a:gd name="connsiteY119" fmla="*/ 388268 h 2413908"/>
                <a:gd name="connsiteX120" fmla="*/ 254969 w 1546841"/>
                <a:gd name="connsiteY120" fmla="*/ 146968 h 2413908"/>
                <a:gd name="connsiteX121" fmla="*/ 274019 w 1546841"/>
                <a:gd name="connsiteY121" fmla="*/ 32668 h 2413908"/>
                <a:gd name="connsiteX122" fmla="*/ 426419 w 1546841"/>
                <a:gd name="connsiteY122"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28591 w 1488713"/>
                <a:gd name="connsiteY115" fmla="*/ 185068 h 2413908"/>
                <a:gd name="connsiteX116" fmla="*/ 285741 w 1488713"/>
                <a:gd name="connsiteY116" fmla="*/ 204118 h 2413908"/>
                <a:gd name="connsiteX117" fmla="*/ 323841 w 1488713"/>
                <a:gd name="connsiteY117" fmla="*/ 242218 h 2413908"/>
                <a:gd name="connsiteX118" fmla="*/ 317491 w 1488713"/>
                <a:gd name="connsiteY118" fmla="*/ 242218 h 2413908"/>
                <a:gd name="connsiteX119" fmla="*/ 196841 w 1488713"/>
                <a:gd name="connsiteY119" fmla="*/ 146968 h 2413908"/>
                <a:gd name="connsiteX120" fmla="*/ 215891 w 1488713"/>
                <a:gd name="connsiteY120" fmla="*/ 32668 h 2413908"/>
                <a:gd name="connsiteX121" fmla="*/ 368291 w 1488713"/>
                <a:gd name="connsiteY121"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28591 w 1488713"/>
                <a:gd name="connsiteY115" fmla="*/ 185068 h 2413908"/>
                <a:gd name="connsiteX116" fmla="*/ 285741 w 1488713"/>
                <a:gd name="connsiteY116" fmla="*/ 204118 h 2413908"/>
                <a:gd name="connsiteX117" fmla="*/ 323841 w 1488713"/>
                <a:gd name="connsiteY117" fmla="*/ 242218 h 2413908"/>
                <a:gd name="connsiteX118" fmla="*/ 317491 w 1488713"/>
                <a:gd name="connsiteY118" fmla="*/ 242218 h 2413908"/>
                <a:gd name="connsiteX119" fmla="*/ 317491 w 1488713"/>
                <a:gd name="connsiteY119" fmla="*/ 235868 h 2413908"/>
                <a:gd name="connsiteX120" fmla="*/ 196841 w 1488713"/>
                <a:gd name="connsiteY120" fmla="*/ 146968 h 2413908"/>
                <a:gd name="connsiteX121" fmla="*/ 215891 w 1488713"/>
                <a:gd name="connsiteY121" fmla="*/ 32668 h 2413908"/>
                <a:gd name="connsiteX122" fmla="*/ 368291 w 1488713"/>
                <a:gd name="connsiteY122"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28591 w 1488713"/>
                <a:gd name="connsiteY115" fmla="*/ 185068 h 2413908"/>
                <a:gd name="connsiteX116" fmla="*/ 285741 w 1488713"/>
                <a:gd name="connsiteY116" fmla="*/ 204118 h 2413908"/>
                <a:gd name="connsiteX117" fmla="*/ 323841 w 1488713"/>
                <a:gd name="connsiteY117" fmla="*/ 242218 h 2413908"/>
                <a:gd name="connsiteX118" fmla="*/ 317491 w 1488713"/>
                <a:gd name="connsiteY118" fmla="*/ 242218 h 2413908"/>
                <a:gd name="connsiteX119" fmla="*/ 336541 w 1488713"/>
                <a:gd name="connsiteY119" fmla="*/ 293018 h 2413908"/>
                <a:gd name="connsiteX120" fmla="*/ 196841 w 1488713"/>
                <a:gd name="connsiteY120" fmla="*/ 146968 h 2413908"/>
                <a:gd name="connsiteX121" fmla="*/ 215891 w 1488713"/>
                <a:gd name="connsiteY121" fmla="*/ 32668 h 2413908"/>
                <a:gd name="connsiteX122" fmla="*/ 368291 w 1488713"/>
                <a:gd name="connsiteY122"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28591 w 1488713"/>
                <a:gd name="connsiteY115" fmla="*/ 185068 h 2413908"/>
                <a:gd name="connsiteX116" fmla="*/ 285741 w 1488713"/>
                <a:gd name="connsiteY116" fmla="*/ 204118 h 2413908"/>
                <a:gd name="connsiteX117" fmla="*/ 323841 w 1488713"/>
                <a:gd name="connsiteY117" fmla="*/ 242218 h 2413908"/>
                <a:gd name="connsiteX118" fmla="*/ 317491 w 1488713"/>
                <a:gd name="connsiteY118" fmla="*/ 242218 h 2413908"/>
                <a:gd name="connsiteX119" fmla="*/ 336541 w 1488713"/>
                <a:gd name="connsiteY119" fmla="*/ 293018 h 2413908"/>
                <a:gd name="connsiteX120" fmla="*/ 196841 w 1488713"/>
                <a:gd name="connsiteY120" fmla="*/ 146968 h 2413908"/>
                <a:gd name="connsiteX121" fmla="*/ 215891 w 1488713"/>
                <a:gd name="connsiteY121" fmla="*/ 32668 h 2413908"/>
                <a:gd name="connsiteX122" fmla="*/ 368291 w 1488713"/>
                <a:gd name="connsiteY122"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28591 w 1488713"/>
                <a:gd name="connsiteY115" fmla="*/ 185068 h 2413908"/>
                <a:gd name="connsiteX116" fmla="*/ 285741 w 1488713"/>
                <a:gd name="connsiteY116" fmla="*/ 204118 h 2413908"/>
                <a:gd name="connsiteX117" fmla="*/ 323841 w 1488713"/>
                <a:gd name="connsiteY117" fmla="*/ 242218 h 2413908"/>
                <a:gd name="connsiteX118" fmla="*/ 317491 w 1488713"/>
                <a:gd name="connsiteY118" fmla="*/ 242218 h 2413908"/>
                <a:gd name="connsiteX119" fmla="*/ 196841 w 1488713"/>
                <a:gd name="connsiteY119" fmla="*/ 146968 h 2413908"/>
                <a:gd name="connsiteX120" fmla="*/ 215891 w 1488713"/>
                <a:gd name="connsiteY120" fmla="*/ 32668 h 2413908"/>
                <a:gd name="connsiteX121" fmla="*/ 368291 w 1488713"/>
                <a:gd name="connsiteY121"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28591 w 1488713"/>
                <a:gd name="connsiteY115" fmla="*/ 185068 h 2413908"/>
                <a:gd name="connsiteX116" fmla="*/ 323841 w 1488713"/>
                <a:gd name="connsiteY116" fmla="*/ 242218 h 2413908"/>
                <a:gd name="connsiteX117" fmla="*/ 317491 w 1488713"/>
                <a:gd name="connsiteY117" fmla="*/ 242218 h 2413908"/>
                <a:gd name="connsiteX118" fmla="*/ 196841 w 1488713"/>
                <a:gd name="connsiteY118" fmla="*/ 146968 h 2413908"/>
                <a:gd name="connsiteX119" fmla="*/ 215891 w 1488713"/>
                <a:gd name="connsiteY119" fmla="*/ 32668 h 2413908"/>
                <a:gd name="connsiteX120" fmla="*/ 368291 w 1488713"/>
                <a:gd name="connsiteY120"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28591 w 1488713"/>
                <a:gd name="connsiteY115" fmla="*/ 185068 h 2413908"/>
                <a:gd name="connsiteX116" fmla="*/ 323841 w 1488713"/>
                <a:gd name="connsiteY116" fmla="*/ 242218 h 2413908"/>
                <a:gd name="connsiteX117" fmla="*/ 57141 w 1488713"/>
                <a:gd name="connsiteY117" fmla="*/ 464468 h 2413908"/>
                <a:gd name="connsiteX118" fmla="*/ 196841 w 1488713"/>
                <a:gd name="connsiteY118" fmla="*/ 146968 h 2413908"/>
                <a:gd name="connsiteX119" fmla="*/ 215891 w 1488713"/>
                <a:gd name="connsiteY119" fmla="*/ 32668 h 2413908"/>
                <a:gd name="connsiteX120" fmla="*/ 368291 w 1488713"/>
                <a:gd name="connsiteY120"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28591 w 1488713"/>
                <a:gd name="connsiteY115" fmla="*/ 185068 h 2413908"/>
                <a:gd name="connsiteX116" fmla="*/ 323841 w 1488713"/>
                <a:gd name="connsiteY116" fmla="*/ 242218 h 2413908"/>
                <a:gd name="connsiteX117" fmla="*/ 196841 w 1488713"/>
                <a:gd name="connsiteY117" fmla="*/ 146968 h 2413908"/>
                <a:gd name="connsiteX118" fmla="*/ 215891 w 1488713"/>
                <a:gd name="connsiteY118" fmla="*/ 32668 h 2413908"/>
                <a:gd name="connsiteX119" fmla="*/ 368291 w 1488713"/>
                <a:gd name="connsiteY119" fmla="*/ 19968 h 2413908"/>
                <a:gd name="connsiteX0" fmla="*/ 482674 w 1584037"/>
                <a:gd name="connsiteY0" fmla="*/ 1283608 h 2413908"/>
                <a:gd name="connsiteX1" fmla="*/ 431874 w 1584037"/>
                <a:gd name="connsiteY1" fmla="*/ 1340758 h 2413908"/>
                <a:gd name="connsiteX2" fmla="*/ 425524 w 1584037"/>
                <a:gd name="connsiteY2" fmla="*/ 1378858 h 2413908"/>
                <a:gd name="connsiteX3" fmla="*/ 400124 w 1584037"/>
                <a:gd name="connsiteY3" fmla="*/ 1397908 h 2413908"/>
                <a:gd name="connsiteX4" fmla="*/ 368374 w 1584037"/>
                <a:gd name="connsiteY4" fmla="*/ 1448708 h 2413908"/>
                <a:gd name="connsiteX5" fmla="*/ 336624 w 1584037"/>
                <a:gd name="connsiteY5" fmla="*/ 1505858 h 2413908"/>
                <a:gd name="connsiteX6" fmla="*/ 336624 w 1584037"/>
                <a:gd name="connsiteY6" fmla="*/ 1537608 h 2413908"/>
                <a:gd name="connsiteX7" fmla="*/ 336624 w 1584037"/>
                <a:gd name="connsiteY7" fmla="*/ 1563008 h 2413908"/>
                <a:gd name="connsiteX8" fmla="*/ 355674 w 1584037"/>
                <a:gd name="connsiteY8" fmla="*/ 1575708 h 2413908"/>
                <a:gd name="connsiteX9" fmla="*/ 374724 w 1584037"/>
                <a:gd name="connsiteY9" fmla="*/ 1575708 h 2413908"/>
                <a:gd name="connsiteX10" fmla="*/ 381074 w 1584037"/>
                <a:gd name="connsiteY10" fmla="*/ 1639208 h 2413908"/>
                <a:gd name="connsiteX11" fmla="*/ 381074 w 1584037"/>
                <a:gd name="connsiteY11" fmla="*/ 1670958 h 2413908"/>
                <a:gd name="connsiteX12" fmla="*/ 381074 w 1584037"/>
                <a:gd name="connsiteY12" fmla="*/ 1715408 h 2413908"/>
                <a:gd name="connsiteX13" fmla="*/ 362024 w 1584037"/>
                <a:gd name="connsiteY13" fmla="*/ 1797958 h 2413908"/>
                <a:gd name="connsiteX14" fmla="*/ 342974 w 1584037"/>
                <a:gd name="connsiteY14" fmla="*/ 1874158 h 2413908"/>
                <a:gd name="connsiteX15" fmla="*/ 330274 w 1584037"/>
                <a:gd name="connsiteY15" fmla="*/ 1944008 h 2413908"/>
                <a:gd name="connsiteX16" fmla="*/ 317574 w 1584037"/>
                <a:gd name="connsiteY16" fmla="*/ 1975758 h 2413908"/>
                <a:gd name="connsiteX17" fmla="*/ 254074 w 1584037"/>
                <a:gd name="connsiteY17" fmla="*/ 2001158 h 2413908"/>
                <a:gd name="connsiteX18" fmla="*/ 215974 w 1584037"/>
                <a:gd name="connsiteY18" fmla="*/ 2020208 h 2413908"/>
                <a:gd name="connsiteX19" fmla="*/ 196924 w 1584037"/>
                <a:gd name="connsiteY19" fmla="*/ 2071008 h 2413908"/>
                <a:gd name="connsiteX20" fmla="*/ 152474 w 1584037"/>
                <a:gd name="connsiteY20" fmla="*/ 2064658 h 2413908"/>
                <a:gd name="connsiteX21" fmla="*/ 133424 w 1584037"/>
                <a:gd name="connsiteY21" fmla="*/ 2102758 h 2413908"/>
                <a:gd name="connsiteX22" fmla="*/ 95324 w 1584037"/>
                <a:gd name="connsiteY22" fmla="*/ 2166258 h 2413908"/>
                <a:gd name="connsiteX23" fmla="*/ 114374 w 1584037"/>
                <a:gd name="connsiteY23" fmla="*/ 2210708 h 2413908"/>
                <a:gd name="connsiteX24" fmla="*/ 120724 w 1584037"/>
                <a:gd name="connsiteY24" fmla="*/ 2236108 h 2413908"/>
                <a:gd name="connsiteX25" fmla="*/ 158824 w 1584037"/>
                <a:gd name="connsiteY25" fmla="*/ 2261508 h 2413908"/>
                <a:gd name="connsiteX26" fmla="*/ 190574 w 1584037"/>
                <a:gd name="connsiteY26" fmla="*/ 2261508 h 2413908"/>
                <a:gd name="connsiteX27" fmla="*/ 209624 w 1584037"/>
                <a:gd name="connsiteY27" fmla="*/ 2299608 h 2413908"/>
                <a:gd name="connsiteX28" fmla="*/ 215974 w 1584037"/>
                <a:gd name="connsiteY28" fmla="*/ 2318658 h 2413908"/>
                <a:gd name="connsiteX29" fmla="*/ 203274 w 1584037"/>
                <a:gd name="connsiteY29" fmla="*/ 2356758 h 2413908"/>
                <a:gd name="connsiteX30" fmla="*/ 203274 w 1584037"/>
                <a:gd name="connsiteY30" fmla="*/ 2369458 h 2413908"/>
                <a:gd name="connsiteX31" fmla="*/ 241374 w 1584037"/>
                <a:gd name="connsiteY31" fmla="*/ 2413908 h 2413908"/>
                <a:gd name="connsiteX32" fmla="*/ 254074 w 1584037"/>
                <a:gd name="connsiteY32" fmla="*/ 2413908 h 2413908"/>
                <a:gd name="connsiteX33" fmla="*/ 292174 w 1584037"/>
                <a:gd name="connsiteY33" fmla="*/ 2369458 h 2413908"/>
                <a:gd name="connsiteX34" fmla="*/ 323924 w 1584037"/>
                <a:gd name="connsiteY34" fmla="*/ 2344058 h 2413908"/>
                <a:gd name="connsiteX35" fmla="*/ 355674 w 1584037"/>
                <a:gd name="connsiteY35" fmla="*/ 2325008 h 2413908"/>
                <a:gd name="connsiteX36" fmla="*/ 381074 w 1584037"/>
                <a:gd name="connsiteY36" fmla="*/ 2312308 h 2413908"/>
                <a:gd name="connsiteX37" fmla="*/ 381074 w 1584037"/>
                <a:gd name="connsiteY37" fmla="*/ 2280558 h 2413908"/>
                <a:gd name="connsiteX38" fmla="*/ 444574 w 1584037"/>
                <a:gd name="connsiteY38" fmla="*/ 2267858 h 2413908"/>
                <a:gd name="connsiteX39" fmla="*/ 489024 w 1584037"/>
                <a:gd name="connsiteY39" fmla="*/ 2210708 h 2413908"/>
                <a:gd name="connsiteX40" fmla="*/ 584274 w 1584037"/>
                <a:gd name="connsiteY40" fmla="*/ 2198008 h 2413908"/>
                <a:gd name="connsiteX41" fmla="*/ 628723 w 1584037"/>
                <a:gd name="connsiteY41" fmla="*/ 2172608 h 2413908"/>
                <a:gd name="connsiteX42" fmla="*/ 660472 w 1584037"/>
                <a:gd name="connsiteY42" fmla="*/ 2109108 h 2413908"/>
                <a:gd name="connsiteX43" fmla="*/ 704921 w 1584037"/>
                <a:gd name="connsiteY43" fmla="*/ 2077358 h 2413908"/>
                <a:gd name="connsiteX44" fmla="*/ 762071 w 1584037"/>
                <a:gd name="connsiteY44" fmla="*/ 2071008 h 2413908"/>
                <a:gd name="connsiteX45" fmla="*/ 781121 w 1584037"/>
                <a:gd name="connsiteY45" fmla="*/ 2026558 h 2413908"/>
                <a:gd name="connsiteX46" fmla="*/ 857320 w 1584037"/>
                <a:gd name="connsiteY46" fmla="*/ 2051958 h 2413908"/>
                <a:gd name="connsiteX47" fmla="*/ 895419 w 1584037"/>
                <a:gd name="connsiteY47" fmla="*/ 2045608 h 2413908"/>
                <a:gd name="connsiteX48" fmla="*/ 908119 w 1584037"/>
                <a:gd name="connsiteY48" fmla="*/ 1994808 h 2413908"/>
                <a:gd name="connsiteX49" fmla="*/ 958919 w 1584037"/>
                <a:gd name="connsiteY49" fmla="*/ 1975758 h 2413908"/>
                <a:gd name="connsiteX50" fmla="*/ 984319 w 1584037"/>
                <a:gd name="connsiteY50" fmla="*/ 2013858 h 2413908"/>
                <a:gd name="connsiteX51" fmla="*/ 1016068 w 1584037"/>
                <a:gd name="connsiteY51" fmla="*/ 2020208 h 2413908"/>
                <a:gd name="connsiteX52" fmla="*/ 1066867 w 1584037"/>
                <a:gd name="connsiteY52" fmla="*/ 2007508 h 2413908"/>
                <a:gd name="connsiteX53" fmla="*/ 1079567 w 1584037"/>
                <a:gd name="connsiteY53" fmla="*/ 1944008 h 2413908"/>
                <a:gd name="connsiteX54" fmla="*/ 1098617 w 1584037"/>
                <a:gd name="connsiteY54" fmla="*/ 1950358 h 2413908"/>
                <a:gd name="connsiteX55" fmla="*/ 1136717 w 1584037"/>
                <a:gd name="connsiteY55" fmla="*/ 1956708 h 2413908"/>
                <a:gd name="connsiteX56" fmla="*/ 1206567 w 1584037"/>
                <a:gd name="connsiteY56" fmla="*/ 1969408 h 2413908"/>
                <a:gd name="connsiteX57" fmla="*/ 1276417 w 1584037"/>
                <a:gd name="connsiteY57" fmla="*/ 1956708 h 2413908"/>
                <a:gd name="connsiteX58" fmla="*/ 1320867 w 1584037"/>
                <a:gd name="connsiteY58" fmla="*/ 1956708 h 2413908"/>
                <a:gd name="connsiteX59" fmla="*/ 1365316 w 1584037"/>
                <a:gd name="connsiteY59" fmla="*/ 1950358 h 2413908"/>
                <a:gd name="connsiteX60" fmla="*/ 1378016 w 1584037"/>
                <a:gd name="connsiteY60" fmla="*/ 1899558 h 2413908"/>
                <a:gd name="connsiteX61" fmla="*/ 1403416 w 1584037"/>
                <a:gd name="connsiteY61" fmla="*/ 1861458 h 2413908"/>
                <a:gd name="connsiteX62" fmla="*/ 1435166 w 1584037"/>
                <a:gd name="connsiteY62" fmla="*/ 1823358 h 2413908"/>
                <a:gd name="connsiteX63" fmla="*/ 1466916 w 1584037"/>
                <a:gd name="connsiteY63" fmla="*/ 1817008 h 2413908"/>
                <a:gd name="connsiteX64" fmla="*/ 1524065 w 1584037"/>
                <a:gd name="connsiteY64" fmla="*/ 1797958 h 2413908"/>
                <a:gd name="connsiteX65" fmla="*/ 1530415 w 1584037"/>
                <a:gd name="connsiteY65" fmla="*/ 1753508 h 2413908"/>
                <a:gd name="connsiteX66" fmla="*/ 1543115 w 1584037"/>
                <a:gd name="connsiteY66" fmla="*/ 1702708 h 2413908"/>
                <a:gd name="connsiteX67" fmla="*/ 1536765 w 1584037"/>
                <a:gd name="connsiteY67" fmla="*/ 1645558 h 2413908"/>
                <a:gd name="connsiteX68" fmla="*/ 1498665 w 1584037"/>
                <a:gd name="connsiteY68" fmla="*/ 1658258 h 2413908"/>
                <a:gd name="connsiteX69" fmla="*/ 1460565 w 1584037"/>
                <a:gd name="connsiteY69" fmla="*/ 1658258 h 2413908"/>
                <a:gd name="connsiteX70" fmla="*/ 1428815 w 1584037"/>
                <a:gd name="connsiteY70" fmla="*/ 1613808 h 2413908"/>
                <a:gd name="connsiteX71" fmla="*/ 1435165 w 1584037"/>
                <a:gd name="connsiteY71" fmla="*/ 1569358 h 2413908"/>
                <a:gd name="connsiteX72" fmla="*/ 1498665 w 1584037"/>
                <a:gd name="connsiteY72" fmla="*/ 1505858 h 2413908"/>
                <a:gd name="connsiteX73" fmla="*/ 1549465 w 1584037"/>
                <a:gd name="connsiteY73" fmla="*/ 1467758 h 2413908"/>
                <a:gd name="connsiteX74" fmla="*/ 1543115 w 1584037"/>
                <a:gd name="connsiteY74" fmla="*/ 1429658 h 2413908"/>
                <a:gd name="connsiteX75" fmla="*/ 1581215 w 1584037"/>
                <a:gd name="connsiteY75" fmla="*/ 1359808 h 2413908"/>
                <a:gd name="connsiteX76" fmla="*/ 1581215 w 1584037"/>
                <a:gd name="connsiteY76" fmla="*/ 1321708 h 2413908"/>
                <a:gd name="connsiteX77" fmla="*/ 1555815 w 1584037"/>
                <a:gd name="connsiteY77" fmla="*/ 1239158 h 2413908"/>
                <a:gd name="connsiteX78" fmla="*/ 1549465 w 1584037"/>
                <a:gd name="connsiteY78" fmla="*/ 1169308 h 2413908"/>
                <a:gd name="connsiteX79" fmla="*/ 1562165 w 1584037"/>
                <a:gd name="connsiteY79" fmla="*/ 1112158 h 2413908"/>
                <a:gd name="connsiteX80" fmla="*/ 1549465 w 1584037"/>
                <a:gd name="connsiteY80" fmla="*/ 1067708 h 2413908"/>
                <a:gd name="connsiteX81" fmla="*/ 1581215 w 1584037"/>
                <a:gd name="connsiteY81" fmla="*/ 1016908 h 2413908"/>
                <a:gd name="connsiteX82" fmla="*/ 1562165 w 1584037"/>
                <a:gd name="connsiteY82" fmla="*/ 972458 h 2413908"/>
                <a:gd name="connsiteX83" fmla="*/ 1517715 w 1584037"/>
                <a:gd name="connsiteY83" fmla="*/ 959759 h 2413908"/>
                <a:gd name="connsiteX84" fmla="*/ 1517715 w 1584037"/>
                <a:gd name="connsiteY84" fmla="*/ 915310 h 2413908"/>
                <a:gd name="connsiteX85" fmla="*/ 1524065 w 1584037"/>
                <a:gd name="connsiteY85" fmla="*/ 889910 h 2413908"/>
                <a:gd name="connsiteX86" fmla="*/ 1511365 w 1584037"/>
                <a:gd name="connsiteY86" fmla="*/ 845461 h 2413908"/>
                <a:gd name="connsiteX87" fmla="*/ 1517715 w 1584037"/>
                <a:gd name="connsiteY87" fmla="*/ 788311 h 2413908"/>
                <a:gd name="connsiteX88" fmla="*/ 1517715 w 1584037"/>
                <a:gd name="connsiteY88" fmla="*/ 731161 h 2413908"/>
                <a:gd name="connsiteX89" fmla="*/ 1492315 w 1584037"/>
                <a:gd name="connsiteY89" fmla="*/ 674012 h 2413908"/>
                <a:gd name="connsiteX90" fmla="*/ 1498665 w 1584037"/>
                <a:gd name="connsiteY90" fmla="*/ 629562 h 2413908"/>
                <a:gd name="connsiteX91" fmla="*/ 1416115 w 1584037"/>
                <a:gd name="connsiteY91" fmla="*/ 572412 h 2413908"/>
                <a:gd name="connsiteX92" fmla="*/ 1403415 w 1584037"/>
                <a:gd name="connsiteY92" fmla="*/ 610512 h 2413908"/>
                <a:gd name="connsiteX93" fmla="*/ 1378015 w 1584037"/>
                <a:gd name="connsiteY93" fmla="*/ 559712 h 2413908"/>
                <a:gd name="connsiteX94" fmla="*/ 1371665 w 1584037"/>
                <a:gd name="connsiteY94" fmla="*/ 508912 h 2413908"/>
                <a:gd name="connsiteX95" fmla="*/ 1327215 w 1584037"/>
                <a:gd name="connsiteY95" fmla="*/ 470813 h 2413908"/>
                <a:gd name="connsiteX96" fmla="*/ 1308165 w 1584037"/>
                <a:gd name="connsiteY96" fmla="*/ 483514 h 2413908"/>
                <a:gd name="connsiteX97" fmla="*/ 1308165 w 1584037"/>
                <a:gd name="connsiteY97" fmla="*/ 451764 h 2413908"/>
                <a:gd name="connsiteX98" fmla="*/ 1346265 w 1584037"/>
                <a:gd name="connsiteY98" fmla="*/ 381914 h 2413908"/>
                <a:gd name="connsiteX99" fmla="*/ 1339915 w 1584037"/>
                <a:gd name="connsiteY99" fmla="*/ 293014 h 2413908"/>
                <a:gd name="connsiteX100" fmla="*/ 1276415 w 1584037"/>
                <a:gd name="connsiteY100" fmla="*/ 261265 h 2413908"/>
                <a:gd name="connsiteX101" fmla="*/ 1206565 w 1584037"/>
                <a:gd name="connsiteY101" fmla="*/ 235866 h 2413908"/>
                <a:gd name="connsiteX102" fmla="*/ 1117665 w 1584037"/>
                <a:gd name="connsiteY102" fmla="*/ 197766 h 2413908"/>
                <a:gd name="connsiteX103" fmla="*/ 1060515 w 1584037"/>
                <a:gd name="connsiteY103" fmla="*/ 153317 h 2413908"/>
                <a:gd name="connsiteX104" fmla="*/ 984315 w 1584037"/>
                <a:gd name="connsiteY104" fmla="*/ 58068 h 2413908"/>
                <a:gd name="connsiteX105" fmla="*/ 946215 w 1584037"/>
                <a:gd name="connsiteY105" fmla="*/ 102518 h 2413908"/>
                <a:gd name="connsiteX106" fmla="*/ 844615 w 1584037"/>
                <a:gd name="connsiteY106" fmla="*/ 108868 h 2413908"/>
                <a:gd name="connsiteX107" fmla="*/ 755715 w 1584037"/>
                <a:gd name="connsiteY107" fmla="*/ 39018 h 2413908"/>
                <a:gd name="connsiteX108" fmla="*/ 673165 w 1584037"/>
                <a:gd name="connsiteY108" fmla="*/ 77118 h 2413908"/>
                <a:gd name="connsiteX109" fmla="*/ 609665 w 1584037"/>
                <a:gd name="connsiteY109" fmla="*/ 7268 h 2413908"/>
                <a:gd name="connsiteX110" fmla="*/ 539815 w 1584037"/>
                <a:gd name="connsiteY110" fmla="*/ 26318 h 2413908"/>
                <a:gd name="connsiteX111" fmla="*/ 412815 w 1584037"/>
                <a:gd name="connsiteY111" fmla="*/ 918 h 2413908"/>
                <a:gd name="connsiteX112" fmla="*/ 368365 w 1584037"/>
                <a:gd name="connsiteY112" fmla="*/ 26318 h 2413908"/>
                <a:gd name="connsiteX113" fmla="*/ 304865 w 1584037"/>
                <a:gd name="connsiteY113" fmla="*/ 32668 h 2413908"/>
                <a:gd name="connsiteX114" fmla="*/ 304865 w 1584037"/>
                <a:gd name="connsiteY114" fmla="*/ 96168 h 2413908"/>
                <a:gd name="connsiteX115" fmla="*/ 323915 w 1584037"/>
                <a:gd name="connsiteY115" fmla="*/ 185068 h 2413908"/>
                <a:gd name="connsiteX116" fmla="*/ 65 w 1584037"/>
                <a:gd name="connsiteY116" fmla="*/ 286668 h 2413908"/>
                <a:gd name="connsiteX117" fmla="*/ 292165 w 1584037"/>
                <a:gd name="connsiteY117" fmla="*/ 146968 h 2413908"/>
                <a:gd name="connsiteX118" fmla="*/ 311215 w 1584037"/>
                <a:gd name="connsiteY118" fmla="*/ 32668 h 2413908"/>
                <a:gd name="connsiteX119" fmla="*/ 463615 w 1584037"/>
                <a:gd name="connsiteY119"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28591 w 1488713"/>
                <a:gd name="connsiteY115" fmla="*/ 185068 h 2413908"/>
                <a:gd name="connsiteX116" fmla="*/ 196841 w 1488713"/>
                <a:gd name="connsiteY116" fmla="*/ 146968 h 2413908"/>
                <a:gd name="connsiteX117" fmla="*/ 215891 w 1488713"/>
                <a:gd name="connsiteY117" fmla="*/ 32668 h 2413908"/>
                <a:gd name="connsiteX118" fmla="*/ 368291 w 1488713"/>
                <a:gd name="connsiteY118"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196841 w 1488713"/>
                <a:gd name="connsiteY115" fmla="*/ 146968 h 2413908"/>
                <a:gd name="connsiteX116" fmla="*/ 215891 w 1488713"/>
                <a:gd name="connsiteY116" fmla="*/ 32668 h 2413908"/>
                <a:gd name="connsiteX117" fmla="*/ 368291 w 1488713"/>
                <a:gd name="connsiteY117"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09541 w 1488713"/>
                <a:gd name="connsiteY114" fmla="*/ 96168 h 2413908"/>
                <a:gd name="connsiteX115" fmla="*/ 215891 w 1488713"/>
                <a:gd name="connsiteY115" fmla="*/ 32668 h 2413908"/>
                <a:gd name="connsiteX116" fmla="*/ 368291 w 1488713"/>
                <a:gd name="connsiteY116"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72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15891 w 1488713"/>
                <a:gd name="connsiteY114" fmla="*/ 32668 h 2413908"/>
                <a:gd name="connsiteX115" fmla="*/ 368291 w 1488713"/>
                <a:gd name="connsiteY115"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444491 w 1488713"/>
                <a:gd name="connsiteY109" fmla="*/ 26318 h 2413908"/>
                <a:gd name="connsiteX110" fmla="*/ 317491 w 1488713"/>
                <a:gd name="connsiteY110" fmla="*/ 918 h 2413908"/>
                <a:gd name="connsiteX111" fmla="*/ 273041 w 1488713"/>
                <a:gd name="connsiteY111" fmla="*/ 26318 h 2413908"/>
                <a:gd name="connsiteX112" fmla="*/ 209541 w 1488713"/>
                <a:gd name="connsiteY112" fmla="*/ 32668 h 2413908"/>
                <a:gd name="connsiteX113" fmla="*/ 215891 w 1488713"/>
                <a:gd name="connsiteY113" fmla="*/ 32668 h 2413908"/>
                <a:gd name="connsiteX114" fmla="*/ 368291 w 1488713"/>
                <a:gd name="connsiteY114"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14341 w 1488713"/>
                <a:gd name="connsiteY109" fmla="*/ 6441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15891 w 1488713"/>
                <a:gd name="connsiteY114" fmla="*/ 32668 h 2413908"/>
                <a:gd name="connsiteX115" fmla="*/ 368291 w 1488713"/>
                <a:gd name="connsiteY115" fmla="*/ 19968 h 2413908"/>
                <a:gd name="connsiteX0" fmla="*/ 387350 w 1488713"/>
                <a:gd name="connsiteY0" fmla="*/ 1283608 h 2413908"/>
                <a:gd name="connsiteX1" fmla="*/ 336550 w 1488713"/>
                <a:gd name="connsiteY1" fmla="*/ 1340758 h 2413908"/>
                <a:gd name="connsiteX2" fmla="*/ 330200 w 1488713"/>
                <a:gd name="connsiteY2" fmla="*/ 1378858 h 2413908"/>
                <a:gd name="connsiteX3" fmla="*/ 304800 w 1488713"/>
                <a:gd name="connsiteY3" fmla="*/ 1397908 h 2413908"/>
                <a:gd name="connsiteX4" fmla="*/ 273050 w 1488713"/>
                <a:gd name="connsiteY4" fmla="*/ 1448708 h 2413908"/>
                <a:gd name="connsiteX5" fmla="*/ 241300 w 1488713"/>
                <a:gd name="connsiteY5" fmla="*/ 1505858 h 2413908"/>
                <a:gd name="connsiteX6" fmla="*/ 241300 w 1488713"/>
                <a:gd name="connsiteY6" fmla="*/ 1537608 h 2413908"/>
                <a:gd name="connsiteX7" fmla="*/ 241300 w 1488713"/>
                <a:gd name="connsiteY7" fmla="*/ 1563008 h 2413908"/>
                <a:gd name="connsiteX8" fmla="*/ 260350 w 1488713"/>
                <a:gd name="connsiteY8" fmla="*/ 1575708 h 2413908"/>
                <a:gd name="connsiteX9" fmla="*/ 279400 w 1488713"/>
                <a:gd name="connsiteY9" fmla="*/ 1575708 h 2413908"/>
                <a:gd name="connsiteX10" fmla="*/ 285750 w 1488713"/>
                <a:gd name="connsiteY10" fmla="*/ 1639208 h 2413908"/>
                <a:gd name="connsiteX11" fmla="*/ 285750 w 1488713"/>
                <a:gd name="connsiteY11" fmla="*/ 1670958 h 2413908"/>
                <a:gd name="connsiteX12" fmla="*/ 285750 w 1488713"/>
                <a:gd name="connsiteY12" fmla="*/ 1715408 h 2413908"/>
                <a:gd name="connsiteX13" fmla="*/ 266700 w 1488713"/>
                <a:gd name="connsiteY13" fmla="*/ 1797958 h 2413908"/>
                <a:gd name="connsiteX14" fmla="*/ 247650 w 1488713"/>
                <a:gd name="connsiteY14" fmla="*/ 1874158 h 2413908"/>
                <a:gd name="connsiteX15" fmla="*/ 234950 w 1488713"/>
                <a:gd name="connsiteY15" fmla="*/ 1944008 h 2413908"/>
                <a:gd name="connsiteX16" fmla="*/ 222250 w 1488713"/>
                <a:gd name="connsiteY16" fmla="*/ 1975758 h 2413908"/>
                <a:gd name="connsiteX17" fmla="*/ 158750 w 1488713"/>
                <a:gd name="connsiteY17" fmla="*/ 2001158 h 2413908"/>
                <a:gd name="connsiteX18" fmla="*/ 120650 w 1488713"/>
                <a:gd name="connsiteY18" fmla="*/ 2020208 h 2413908"/>
                <a:gd name="connsiteX19" fmla="*/ 101600 w 1488713"/>
                <a:gd name="connsiteY19" fmla="*/ 2071008 h 2413908"/>
                <a:gd name="connsiteX20" fmla="*/ 57150 w 1488713"/>
                <a:gd name="connsiteY20" fmla="*/ 2064658 h 2413908"/>
                <a:gd name="connsiteX21" fmla="*/ 38100 w 1488713"/>
                <a:gd name="connsiteY21" fmla="*/ 2102758 h 2413908"/>
                <a:gd name="connsiteX22" fmla="*/ 0 w 1488713"/>
                <a:gd name="connsiteY22" fmla="*/ 2166258 h 2413908"/>
                <a:gd name="connsiteX23" fmla="*/ 19050 w 1488713"/>
                <a:gd name="connsiteY23" fmla="*/ 2210708 h 2413908"/>
                <a:gd name="connsiteX24" fmla="*/ 25400 w 1488713"/>
                <a:gd name="connsiteY24" fmla="*/ 2236108 h 2413908"/>
                <a:gd name="connsiteX25" fmla="*/ 63500 w 1488713"/>
                <a:gd name="connsiteY25" fmla="*/ 2261508 h 2413908"/>
                <a:gd name="connsiteX26" fmla="*/ 95250 w 1488713"/>
                <a:gd name="connsiteY26" fmla="*/ 2261508 h 2413908"/>
                <a:gd name="connsiteX27" fmla="*/ 114300 w 1488713"/>
                <a:gd name="connsiteY27" fmla="*/ 2299608 h 2413908"/>
                <a:gd name="connsiteX28" fmla="*/ 120650 w 1488713"/>
                <a:gd name="connsiteY28" fmla="*/ 2318658 h 2413908"/>
                <a:gd name="connsiteX29" fmla="*/ 107950 w 1488713"/>
                <a:gd name="connsiteY29" fmla="*/ 2356758 h 2413908"/>
                <a:gd name="connsiteX30" fmla="*/ 107950 w 1488713"/>
                <a:gd name="connsiteY30" fmla="*/ 2369458 h 2413908"/>
                <a:gd name="connsiteX31" fmla="*/ 146050 w 1488713"/>
                <a:gd name="connsiteY31" fmla="*/ 2413908 h 2413908"/>
                <a:gd name="connsiteX32" fmla="*/ 158750 w 1488713"/>
                <a:gd name="connsiteY32" fmla="*/ 2413908 h 2413908"/>
                <a:gd name="connsiteX33" fmla="*/ 196850 w 1488713"/>
                <a:gd name="connsiteY33" fmla="*/ 2369458 h 2413908"/>
                <a:gd name="connsiteX34" fmla="*/ 228600 w 1488713"/>
                <a:gd name="connsiteY34" fmla="*/ 2344058 h 2413908"/>
                <a:gd name="connsiteX35" fmla="*/ 260350 w 1488713"/>
                <a:gd name="connsiteY35" fmla="*/ 2325008 h 2413908"/>
                <a:gd name="connsiteX36" fmla="*/ 285750 w 1488713"/>
                <a:gd name="connsiteY36" fmla="*/ 2312308 h 2413908"/>
                <a:gd name="connsiteX37" fmla="*/ 285750 w 1488713"/>
                <a:gd name="connsiteY37" fmla="*/ 2280558 h 2413908"/>
                <a:gd name="connsiteX38" fmla="*/ 349250 w 1488713"/>
                <a:gd name="connsiteY38" fmla="*/ 2267858 h 2413908"/>
                <a:gd name="connsiteX39" fmla="*/ 393700 w 1488713"/>
                <a:gd name="connsiteY39" fmla="*/ 2210708 h 2413908"/>
                <a:gd name="connsiteX40" fmla="*/ 488950 w 1488713"/>
                <a:gd name="connsiteY40" fmla="*/ 2198008 h 2413908"/>
                <a:gd name="connsiteX41" fmla="*/ 533399 w 1488713"/>
                <a:gd name="connsiteY41" fmla="*/ 2172608 h 2413908"/>
                <a:gd name="connsiteX42" fmla="*/ 565148 w 1488713"/>
                <a:gd name="connsiteY42" fmla="*/ 2109108 h 2413908"/>
                <a:gd name="connsiteX43" fmla="*/ 609597 w 1488713"/>
                <a:gd name="connsiteY43" fmla="*/ 2077358 h 2413908"/>
                <a:gd name="connsiteX44" fmla="*/ 666747 w 1488713"/>
                <a:gd name="connsiteY44" fmla="*/ 2071008 h 2413908"/>
                <a:gd name="connsiteX45" fmla="*/ 685797 w 1488713"/>
                <a:gd name="connsiteY45" fmla="*/ 2026558 h 2413908"/>
                <a:gd name="connsiteX46" fmla="*/ 761996 w 1488713"/>
                <a:gd name="connsiteY46" fmla="*/ 2051958 h 2413908"/>
                <a:gd name="connsiteX47" fmla="*/ 800095 w 1488713"/>
                <a:gd name="connsiteY47" fmla="*/ 2045608 h 2413908"/>
                <a:gd name="connsiteX48" fmla="*/ 812795 w 1488713"/>
                <a:gd name="connsiteY48" fmla="*/ 1994808 h 2413908"/>
                <a:gd name="connsiteX49" fmla="*/ 863595 w 1488713"/>
                <a:gd name="connsiteY49" fmla="*/ 1975758 h 2413908"/>
                <a:gd name="connsiteX50" fmla="*/ 888995 w 1488713"/>
                <a:gd name="connsiteY50" fmla="*/ 2013858 h 2413908"/>
                <a:gd name="connsiteX51" fmla="*/ 920744 w 1488713"/>
                <a:gd name="connsiteY51" fmla="*/ 2020208 h 2413908"/>
                <a:gd name="connsiteX52" fmla="*/ 971543 w 1488713"/>
                <a:gd name="connsiteY52" fmla="*/ 2007508 h 2413908"/>
                <a:gd name="connsiteX53" fmla="*/ 984243 w 1488713"/>
                <a:gd name="connsiteY53" fmla="*/ 1944008 h 2413908"/>
                <a:gd name="connsiteX54" fmla="*/ 1003293 w 1488713"/>
                <a:gd name="connsiteY54" fmla="*/ 1950358 h 2413908"/>
                <a:gd name="connsiteX55" fmla="*/ 1041393 w 1488713"/>
                <a:gd name="connsiteY55" fmla="*/ 1956708 h 2413908"/>
                <a:gd name="connsiteX56" fmla="*/ 1111243 w 1488713"/>
                <a:gd name="connsiteY56" fmla="*/ 1969408 h 2413908"/>
                <a:gd name="connsiteX57" fmla="*/ 1181093 w 1488713"/>
                <a:gd name="connsiteY57" fmla="*/ 1956708 h 2413908"/>
                <a:gd name="connsiteX58" fmla="*/ 1225543 w 1488713"/>
                <a:gd name="connsiteY58" fmla="*/ 1956708 h 2413908"/>
                <a:gd name="connsiteX59" fmla="*/ 1269992 w 1488713"/>
                <a:gd name="connsiteY59" fmla="*/ 1950358 h 2413908"/>
                <a:gd name="connsiteX60" fmla="*/ 1282692 w 1488713"/>
                <a:gd name="connsiteY60" fmla="*/ 1899558 h 2413908"/>
                <a:gd name="connsiteX61" fmla="*/ 1308092 w 1488713"/>
                <a:gd name="connsiteY61" fmla="*/ 1861458 h 2413908"/>
                <a:gd name="connsiteX62" fmla="*/ 1339842 w 1488713"/>
                <a:gd name="connsiteY62" fmla="*/ 1823358 h 2413908"/>
                <a:gd name="connsiteX63" fmla="*/ 1371592 w 1488713"/>
                <a:gd name="connsiteY63" fmla="*/ 1817008 h 2413908"/>
                <a:gd name="connsiteX64" fmla="*/ 1428741 w 1488713"/>
                <a:gd name="connsiteY64" fmla="*/ 1797958 h 2413908"/>
                <a:gd name="connsiteX65" fmla="*/ 1435091 w 1488713"/>
                <a:gd name="connsiteY65" fmla="*/ 1753508 h 2413908"/>
                <a:gd name="connsiteX66" fmla="*/ 1447791 w 1488713"/>
                <a:gd name="connsiteY66" fmla="*/ 1702708 h 2413908"/>
                <a:gd name="connsiteX67" fmla="*/ 1441441 w 1488713"/>
                <a:gd name="connsiteY67" fmla="*/ 1645558 h 2413908"/>
                <a:gd name="connsiteX68" fmla="*/ 1403341 w 1488713"/>
                <a:gd name="connsiteY68" fmla="*/ 1658258 h 2413908"/>
                <a:gd name="connsiteX69" fmla="*/ 1365241 w 1488713"/>
                <a:gd name="connsiteY69" fmla="*/ 1658258 h 2413908"/>
                <a:gd name="connsiteX70" fmla="*/ 1333491 w 1488713"/>
                <a:gd name="connsiteY70" fmla="*/ 1613808 h 2413908"/>
                <a:gd name="connsiteX71" fmla="*/ 1339841 w 1488713"/>
                <a:gd name="connsiteY71" fmla="*/ 1569358 h 2413908"/>
                <a:gd name="connsiteX72" fmla="*/ 1403341 w 1488713"/>
                <a:gd name="connsiteY72" fmla="*/ 1505858 h 2413908"/>
                <a:gd name="connsiteX73" fmla="*/ 1454141 w 1488713"/>
                <a:gd name="connsiteY73" fmla="*/ 1467758 h 2413908"/>
                <a:gd name="connsiteX74" fmla="*/ 1447791 w 1488713"/>
                <a:gd name="connsiteY74" fmla="*/ 1429658 h 2413908"/>
                <a:gd name="connsiteX75" fmla="*/ 1485891 w 1488713"/>
                <a:gd name="connsiteY75" fmla="*/ 1359808 h 2413908"/>
                <a:gd name="connsiteX76" fmla="*/ 1485891 w 1488713"/>
                <a:gd name="connsiteY76" fmla="*/ 1321708 h 2413908"/>
                <a:gd name="connsiteX77" fmla="*/ 1460491 w 1488713"/>
                <a:gd name="connsiteY77" fmla="*/ 1239158 h 2413908"/>
                <a:gd name="connsiteX78" fmla="*/ 1454141 w 1488713"/>
                <a:gd name="connsiteY78" fmla="*/ 1169308 h 2413908"/>
                <a:gd name="connsiteX79" fmla="*/ 1466841 w 1488713"/>
                <a:gd name="connsiteY79" fmla="*/ 1112158 h 2413908"/>
                <a:gd name="connsiteX80" fmla="*/ 1454141 w 1488713"/>
                <a:gd name="connsiteY80" fmla="*/ 1067708 h 2413908"/>
                <a:gd name="connsiteX81" fmla="*/ 1485891 w 1488713"/>
                <a:gd name="connsiteY81" fmla="*/ 1016908 h 2413908"/>
                <a:gd name="connsiteX82" fmla="*/ 1466841 w 1488713"/>
                <a:gd name="connsiteY82" fmla="*/ 972458 h 2413908"/>
                <a:gd name="connsiteX83" fmla="*/ 1422391 w 1488713"/>
                <a:gd name="connsiteY83" fmla="*/ 959759 h 2413908"/>
                <a:gd name="connsiteX84" fmla="*/ 1422391 w 1488713"/>
                <a:gd name="connsiteY84" fmla="*/ 915310 h 2413908"/>
                <a:gd name="connsiteX85" fmla="*/ 1428741 w 1488713"/>
                <a:gd name="connsiteY85" fmla="*/ 889910 h 2413908"/>
                <a:gd name="connsiteX86" fmla="*/ 1416041 w 1488713"/>
                <a:gd name="connsiteY86" fmla="*/ 845461 h 2413908"/>
                <a:gd name="connsiteX87" fmla="*/ 1422391 w 1488713"/>
                <a:gd name="connsiteY87" fmla="*/ 788311 h 2413908"/>
                <a:gd name="connsiteX88" fmla="*/ 1422391 w 1488713"/>
                <a:gd name="connsiteY88" fmla="*/ 731161 h 2413908"/>
                <a:gd name="connsiteX89" fmla="*/ 1396991 w 1488713"/>
                <a:gd name="connsiteY89" fmla="*/ 674012 h 2413908"/>
                <a:gd name="connsiteX90" fmla="*/ 1403341 w 1488713"/>
                <a:gd name="connsiteY90" fmla="*/ 629562 h 2413908"/>
                <a:gd name="connsiteX91" fmla="*/ 1320791 w 1488713"/>
                <a:gd name="connsiteY91" fmla="*/ 572412 h 2413908"/>
                <a:gd name="connsiteX92" fmla="*/ 1308091 w 1488713"/>
                <a:gd name="connsiteY92" fmla="*/ 610512 h 2413908"/>
                <a:gd name="connsiteX93" fmla="*/ 1282691 w 1488713"/>
                <a:gd name="connsiteY93" fmla="*/ 559712 h 2413908"/>
                <a:gd name="connsiteX94" fmla="*/ 1276341 w 1488713"/>
                <a:gd name="connsiteY94" fmla="*/ 508912 h 2413908"/>
                <a:gd name="connsiteX95" fmla="*/ 1231891 w 1488713"/>
                <a:gd name="connsiteY95" fmla="*/ 470813 h 2413908"/>
                <a:gd name="connsiteX96" fmla="*/ 1212841 w 1488713"/>
                <a:gd name="connsiteY96" fmla="*/ 483514 h 2413908"/>
                <a:gd name="connsiteX97" fmla="*/ 1212841 w 1488713"/>
                <a:gd name="connsiteY97" fmla="*/ 451764 h 2413908"/>
                <a:gd name="connsiteX98" fmla="*/ 1250941 w 1488713"/>
                <a:gd name="connsiteY98" fmla="*/ 381914 h 2413908"/>
                <a:gd name="connsiteX99" fmla="*/ 1244591 w 1488713"/>
                <a:gd name="connsiteY99" fmla="*/ 293014 h 2413908"/>
                <a:gd name="connsiteX100" fmla="*/ 1181091 w 1488713"/>
                <a:gd name="connsiteY100" fmla="*/ 261265 h 2413908"/>
                <a:gd name="connsiteX101" fmla="*/ 1111241 w 1488713"/>
                <a:gd name="connsiteY101" fmla="*/ 235866 h 2413908"/>
                <a:gd name="connsiteX102" fmla="*/ 1022341 w 1488713"/>
                <a:gd name="connsiteY102" fmla="*/ 197766 h 2413908"/>
                <a:gd name="connsiteX103" fmla="*/ 965191 w 1488713"/>
                <a:gd name="connsiteY103" fmla="*/ 153317 h 2413908"/>
                <a:gd name="connsiteX104" fmla="*/ 888991 w 1488713"/>
                <a:gd name="connsiteY104" fmla="*/ 58068 h 2413908"/>
                <a:gd name="connsiteX105" fmla="*/ 850891 w 1488713"/>
                <a:gd name="connsiteY105" fmla="*/ 102518 h 2413908"/>
                <a:gd name="connsiteX106" fmla="*/ 749291 w 1488713"/>
                <a:gd name="connsiteY106" fmla="*/ 108868 h 2413908"/>
                <a:gd name="connsiteX107" fmla="*/ 660391 w 1488713"/>
                <a:gd name="connsiteY107" fmla="*/ 39018 h 2413908"/>
                <a:gd name="connsiteX108" fmla="*/ 577841 w 1488713"/>
                <a:gd name="connsiteY108" fmla="*/ 77118 h 2413908"/>
                <a:gd name="connsiteX109" fmla="*/ 539741 w 1488713"/>
                <a:gd name="connsiteY109" fmla="*/ 32668 h 2413908"/>
                <a:gd name="connsiteX110" fmla="*/ 444491 w 1488713"/>
                <a:gd name="connsiteY110" fmla="*/ 26318 h 2413908"/>
                <a:gd name="connsiteX111" fmla="*/ 317491 w 1488713"/>
                <a:gd name="connsiteY111" fmla="*/ 918 h 2413908"/>
                <a:gd name="connsiteX112" fmla="*/ 273041 w 1488713"/>
                <a:gd name="connsiteY112" fmla="*/ 26318 h 2413908"/>
                <a:gd name="connsiteX113" fmla="*/ 209541 w 1488713"/>
                <a:gd name="connsiteY113" fmla="*/ 32668 h 2413908"/>
                <a:gd name="connsiteX114" fmla="*/ 215891 w 1488713"/>
                <a:gd name="connsiteY114" fmla="*/ 32668 h 2413908"/>
                <a:gd name="connsiteX115" fmla="*/ 368291 w 1488713"/>
                <a:gd name="connsiteY115" fmla="*/ 19968 h 2413908"/>
                <a:gd name="connsiteX0" fmla="*/ 387350 w 1488713"/>
                <a:gd name="connsiteY0" fmla="*/ 1263640 h 2393940"/>
                <a:gd name="connsiteX1" fmla="*/ 336550 w 1488713"/>
                <a:gd name="connsiteY1" fmla="*/ 1320790 h 2393940"/>
                <a:gd name="connsiteX2" fmla="*/ 330200 w 1488713"/>
                <a:gd name="connsiteY2" fmla="*/ 1358890 h 2393940"/>
                <a:gd name="connsiteX3" fmla="*/ 304800 w 1488713"/>
                <a:gd name="connsiteY3" fmla="*/ 1377940 h 2393940"/>
                <a:gd name="connsiteX4" fmla="*/ 273050 w 1488713"/>
                <a:gd name="connsiteY4" fmla="*/ 1428740 h 2393940"/>
                <a:gd name="connsiteX5" fmla="*/ 241300 w 1488713"/>
                <a:gd name="connsiteY5" fmla="*/ 1485890 h 2393940"/>
                <a:gd name="connsiteX6" fmla="*/ 241300 w 1488713"/>
                <a:gd name="connsiteY6" fmla="*/ 1517640 h 2393940"/>
                <a:gd name="connsiteX7" fmla="*/ 241300 w 1488713"/>
                <a:gd name="connsiteY7" fmla="*/ 1543040 h 2393940"/>
                <a:gd name="connsiteX8" fmla="*/ 260350 w 1488713"/>
                <a:gd name="connsiteY8" fmla="*/ 1555740 h 2393940"/>
                <a:gd name="connsiteX9" fmla="*/ 279400 w 1488713"/>
                <a:gd name="connsiteY9" fmla="*/ 1555740 h 2393940"/>
                <a:gd name="connsiteX10" fmla="*/ 285750 w 1488713"/>
                <a:gd name="connsiteY10" fmla="*/ 1619240 h 2393940"/>
                <a:gd name="connsiteX11" fmla="*/ 285750 w 1488713"/>
                <a:gd name="connsiteY11" fmla="*/ 1650990 h 2393940"/>
                <a:gd name="connsiteX12" fmla="*/ 285750 w 1488713"/>
                <a:gd name="connsiteY12" fmla="*/ 1695440 h 2393940"/>
                <a:gd name="connsiteX13" fmla="*/ 266700 w 1488713"/>
                <a:gd name="connsiteY13" fmla="*/ 1777990 h 2393940"/>
                <a:gd name="connsiteX14" fmla="*/ 247650 w 1488713"/>
                <a:gd name="connsiteY14" fmla="*/ 1854190 h 2393940"/>
                <a:gd name="connsiteX15" fmla="*/ 234950 w 1488713"/>
                <a:gd name="connsiteY15" fmla="*/ 1924040 h 2393940"/>
                <a:gd name="connsiteX16" fmla="*/ 222250 w 1488713"/>
                <a:gd name="connsiteY16" fmla="*/ 1955790 h 2393940"/>
                <a:gd name="connsiteX17" fmla="*/ 158750 w 1488713"/>
                <a:gd name="connsiteY17" fmla="*/ 1981190 h 2393940"/>
                <a:gd name="connsiteX18" fmla="*/ 120650 w 1488713"/>
                <a:gd name="connsiteY18" fmla="*/ 2000240 h 2393940"/>
                <a:gd name="connsiteX19" fmla="*/ 101600 w 1488713"/>
                <a:gd name="connsiteY19" fmla="*/ 2051040 h 2393940"/>
                <a:gd name="connsiteX20" fmla="*/ 57150 w 1488713"/>
                <a:gd name="connsiteY20" fmla="*/ 2044690 h 2393940"/>
                <a:gd name="connsiteX21" fmla="*/ 38100 w 1488713"/>
                <a:gd name="connsiteY21" fmla="*/ 2082790 h 2393940"/>
                <a:gd name="connsiteX22" fmla="*/ 0 w 1488713"/>
                <a:gd name="connsiteY22" fmla="*/ 2146290 h 2393940"/>
                <a:gd name="connsiteX23" fmla="*/ 19050 w 1488713"/>
                <a:gd name="connsiteY23" fmla="*/ 2190740 h 2393940"/>
                <a:gd name="connsiteX24" fmla="*/ 25400 w 1488713"/>
                <a:gd name="connsiteY24" fmla="*/ 2216140 h 2393940"/>
                <a:gd name="connsiteX25" fmla="*/ 63500 w 1488713"/>
                <a:gd name="connsiteY25" fmla="*/ 2241540 h 2393940"/>
                <a:gd name="connsiteX26" fmla="*/ 95250 w 1488713"/>
                <a:gd name="connsiteY26" fmla="*/ 2241540 h 2393940"/>
                <a:gd name="connsiteX27" fmla="*/ 114300 w 1488713"/>
                <a:gd name="connsiteY27" fmla="*/ 2279640 h 2393940"/>
                <a:gd name="connsiteX28" fmla="*/ 120650 w 1488713"/>
                <a:gd name="connsiteY28" fmla="*/ 2298690 h 2393940"/>
                <a:gd name="connsiteX29" fmla="*/ 107950 w 1488713"/>
                <a:gd name="connsiteY29" fmla="*/ 2336790 h 2393940"/>
                <a:gd name="connsiteX30" fmla="*/ 107950 w 1488713"/>
                <a:gd name="connsiteY30" fmla="*/ 2349490 h 2393940"/>
                <a:gd name="connsiteX31" fmla="*/ 146050 w 1488713"/>
                <a:gd name="connsiteY31" fmla="*/ 2393940 h 2393940"/>
                <a:gd name="connsiteX32" fmla="*/ 158750 w 1488713"/>
                <a:gd name="connsiteY32" fmla="*/ 2393940 h 2393940"/>
                <a:gd name="connsiteX33" fmla="*/ 196850 w 1488713"/>
                <a:gd name="connsiteY33" fmla="*/ 2349490 h 2393940"/>
                <a:gd name="connsiteX34" fmla="*/ 228600 w 1488713"/>
                <a:gd name="connsiteY34" fmla="*/ 2324090 h 2393940"/>
                <a:gd name="connsiteX35" fmla="*/ 260350 w 1488713"/>
                <a:gd name="connsiteY35" fmla="*/ 2305040 h 2393940"/>
                <a:gd name="connsiteX36" fmla="*/ 285750 w 1488713"/>
                <a:gd name="connsiteY36" fmla="*/ 2292340 h 2393940"/>
                <a:gd name="connsiteX37" fmla="*/ 285750 w 1488713"/>
                <a:gd name="connsiteY37" fmla="*/ 2260590 h 2393940"/>
                <a:gd name="connsiteX38" fmla="*/ 349250 w 1488713"/>
                <a:gd name="connsiteY38" fmla="*/ 2247890 h 2393940"/>
                <a:gd name="connsiteX39" fmla="*/ 393700 w 1488713"/>
                <a:gd name="connsiteY39" fmla="*/ 2190740 h 2393940"/>
                <a:gd name="connsiteX40" fmla="*/ 488950 w 1488713"/>
                <a:gd name="connsiteY40" fmla="*/ 2178040 h 2393940"/>
                <a:gd name="connsiteX41" fmla="*/ 533399 w 1488713"/>
                <a:gd name="connsiteY41" fmla="*/ 2152640 h 2393940"/>
                <a:gd name="connsiteX42" fmla="*/ 565148 w 1488713"/>
                <a:gd name="connsiteY42" fmla="*/ 2089140 h 2393940"/>
                <a:gd name="connsiteX43" fmla="*/ 609597 w 1488713"/>
                <a:gd name="connsiteY43" fmla="*/ 2057390 h 2393940"/>
                <a:gd name="connsiteX44" fmla="*/ 666747 w 1488713"/>
                <a:gd name="connsiteY44" fmla="*/ 2051040 h 2393940"/>
                <a:gd name="connsiteX45" fmla="*/ 685797 w 1488713"/>
                <a:gd name="connsiteY45" fmla="*/ 2006590 h 2393940"/>
                <a:gd name="connsiteX46" fmla="*/ 761996 w 1488713"/>
                <a:gd name="connsiteY46" fmla="*/ 2031990 h 2393940"/>
                <a:gd name="connsiteX47" fmla="*/ 800095 w 1488713"/>
                <a:gd name="connsiteY47" fmla="*/ 2025640 h 2393940"/>
                <a:gd name="connsiteX48" fmla="*/ 812795 w 1488713"/>
                <a:gd name="connsiteY48" fmla="*/ 1974840 h 2393940"/>
                <a:gd name="connsiteX49" fmla="*/ 863595 w 1488713"/>
                <a:gd name="connsiteY49" fmla="*/ 1955790 h 2393940"/>
                <a:gd name="connsiteX50" fmla="*/ 888995 w 1488713"/>
                <a:gd name="connsiteY50" fmla="*/ 1993890 h 2393940"/>
                <a:gd name="connsiteX51" fmla="*/ 920744 w 1488713"/>
                <a:gd name="connsiteY51" fmla="*/ 2000240 h 2393940"/>
                <a:gd name="connsiteX52" fmla="*/ 971543 w 1488713"/>
                <a:gd name="connsiteY52" fmla="*/ 1987540 h 2393940"/>
                <a:gd name="connsiteX53" fmla="*/ 984243 w 1488713"/>
                <a:gd name="connsiteY53" fmla="*/ 1924040 h 2393940"/>
                <a:gd name="connsiteX54" fmla="*/ 1003293 w 1488713"/>
                <a:gd name="connsiteY54" fmla="*/ 1930390 h 2393940"/>
                <a:gd name="connsiteX55" fmla="*/ 1041393 w 1488713"/>
                <a:gd name="connsiteY55" fmla="*/ 1936740 h 2393940"/>
                <a:gd name="connsiteX56" fmla="*/ 1111243 w 1488713"/>
                <a:gd name="connsiteY56" fmla="*/ 1949440 h 2393940"/>
                <a:gd name="connsiteX57" fmla="*/ 1181093 w 1488713"/>
                <a:gd name="connsiteY57" fmla="*/ 1936740 h 2393940"/>
                <a:gd name="connsiteX58" fmla="*/ 1225543 w 1488713"/>
                <a:gd name="connsiteY58" fmla="*/ 1936740 h 2393940"/>
                <a:gd name="connsiteX59" fmla="*/ 1269992 w 1488713"/>
                <a:gd name="connsiteY59" fmla="*/ 1930390 h 2393940"/>
                <a:gd name="connsiteX60" fmla="*/ 1282692 w 1488713"/>
                <a:gd name="connsiteY60" fmla="*/ 1879590 h 2393940"/>
                <a:gd name="connsiteX61" fmla="*/ 1308092 w 1488713"/>
                <a:gd name="connsiteY61" fmla="*/ 1841490 h 2393940"/>
                <a:gd name="connsiteX62" fmla="*/ 1339842 w 1488713"/>
                <a:gd name="connsiteY62" fmla="*/ 1803390 h 2393940"/>
                <a:gd name="connsiteX63" fmla="*/ 1371592 w 1488713"/>
                <a:gd name="connsiteY63" fmla="*/ 1797040 h 2393940"/>
                <a:gd name="connsiteX64" fmla="*/ 1428741 w 1488713"/>
                <a:gd name="connsiteY64" fmla="*/ 1777990 h 2393940"/>
                <a:gd name="connsiteX65" fmla="*/ 1435091 w 1488713"/>
                <a:gd name="connsiteY65" fmla="*/ 1733540 h 2393940"/>
                <a:gd name="connsiteX66" fmla="*/ 1447791 w 1488713"/>
                <a:gd name="connsiteY66" fmla="*/ 1682740 h 2393940"/>
                <a:gd name="connsiteX67" fmla="*/ 1441441 w 1488713"/>
                <a:gd name="connsiteY67" fmla="*/ 1625590 h 2393940"/>
                <a:gd name="connsiteX68" fmla="*/ 1403341 w 1488713"/>
                <a:gd name="connsiteY68" fmla="*/ 1638290 h 2393940"/>
                <a:gd name="connsiteX69" fmla="*/ 1365241 w 1488713"/>
                <a:gd name="connsiteY69" fmla="*/ 1638290 h 2393940"/>
                <a:gd name="connsiteX70" fmla="*/ 1333491 w 1488713"/>
                <a:gd name="connsiteY70" fmla="*/ 1593840 h 2393940"/>
                <a:gd name="connsiteX71" fmla="*/ 1339841 w 1488713"/>
                <a:gd name="connsiteY71" fmla="*/ 1549390 h 2393940"/>
                <a:gd name="connsiteX72" fmla="*/ 1403341 w 1488713"/>
                <a:gd name="connsiteY72" fmla="*/ 1485890 h 2393940"/>
                <a:gd name="connsiteX73" fmla="*/ 1454141 w 1488713"/>
                <a:gd name="connsiteY73" fmla="*/ 1447790 h 2393940"/>
                <a:gd name="connsiteX74" fmla="*/ 1447791 w 1488713"/>
                <a:gd name="connsiteY74" fmla="*/ 1409690 h 2393940"/>
                <a:gd name="connsiteX75" fmla="*/ 1485891 w 1488713"/>
                <a:gd name="connsiteY75" fmla="*/ 1339840 h 2393940"/>
                <a:gd name="connsiteX76" fmla="*/ 1485891 w 1488713"/>
                <a:gd name="connsiteY76" fmla="*/ 1301740 h 2393940"/>
                <a:gd name="connsiteX77" fmla="*/ 1460491 w 1488713"/>
                <a:gd name="connsiteY77" fmla="*/ 1219190 h 2393940"/>
                <a:gd name="connsiteX78" fmla="*/ 1454141 w 1488713"/>
                <a:gd name="connsiteY78" fmla="*/ 1149340 h 2393940"/>
                <a:gd name="connsiteX79" fmla="*/ 1466841 w 1488713"/>
                <a:gd name="connsiteY79" fmla="*/ 1092190 h 2393940"/>
                <a:gd name="connsiteX80" fmla="*/ 1454141 w 1488713"/>
                <a:gd name="connsiteY80" fmla="*/ 1047740 h 2393940"/>
                <a:gd name="connsiteX81" fmla="*/ 1485891 w 1488713"/>
                <a:gd name="connsiteY81" fmla="*/ 996940 h 2393940"/>
                <a:gd name="connsiteX82" fmla="*/ 1466841 w 1488713"/>
                <a:gd name="connsiteY82" fmla="*/ 952490 h 2393940"/>
                <a:gd name="connsiteX83" fmla="*/ 1422391 w 1488713"/>
                <a:gd name="connsiteY83" fmla="*/ 939791 h 2393940"/>
                <a:gd name="connsiteX84" fmla="*/ 1422391 w 1488713"/>
                <a:gd name="connsiteY84" fmla="*/ 895342 h 2393940"/>
                <a:gd name="connsiteX85" fmla="*/ 1428741 w 1488713"/>
                <a:gd name="connsiteY85" fmla="*/ 869942 h 2393940"/>
                <a:gd name="connsiteX86" fmla="*/ 1416041 w 1488713"/>
                <a:gd name="connsiteY86" fmla="*/ 825493 h 2393940"/>
                <a:gd name="connsiteX87" fmla="*/ 1422391 w 1488713"/>
                <a:gd name="connsiteY87" fmla="*/ 768343 h 2393940"/>
                <a:gd name="connsiteX88" fmla="*/ 1422391 w 1488713"/>
                <a:gd name="connsiteY88" fmla="*/ 711193 h 2393940"/>
                <a:gd name="connsiteX89" fmla="*/ 1396991 w 1488713"/>
                <a:gd name="connsiteY89" fmla="*/ 654044 h 2393940"/>
                <a:gd name="connsiteX90" fmla="*/ 1403341 w 1488713"/>
                <a:gd name="connsiteY90" fmla="*/ 609594 h 2393940"/>
                <a:gd name="connsiteX91" fmla="*/ 1320791 w 1488713"/>
                <a:gd name="connsiteY91" fmla="*/ 552444 h 2393940"/>
                <a:gd name="connsiteX92" fmla="*/ 1308091 w 1488713"/>
                <a:gd name="connsiteY92" fmla="*/ 590544 h 2393940"/>
                <a:gd name="connsiteX93" fmla="*/ 1282691 w 1488713"/>
                <a:gd name="connsiteY93" fmla="*/ 539744 h 2393940"/>
                <a:gd name="connsiteX94" fmla="*/ 1276341 w 1488713"/>
                <a:gd name="connsiteY94" fmla="*/ 488944 h 2393940"/>
                <a:gd name="connsiteX95" fmla="*/ 1231891 w 1488713"/>
                <a:gd name="connsiteY95" fmla="*/ 450845 h 2393940"/>
                <a:gd name="connsiteX96" fmla="*/ 1212841 w 1488713"/>
                <a:gd name="connsiteY96" fmla="*/ 463546 h 2393940"/>
                <a:gd name="connsiteX97" fmla="*/ 1212841 w 1488713"/>
                <a:gd name="connsiteY97" fmla="*/ 431796 h 2393940"/>
                <a:gd name="connsiteX98" fmla="*/ 1250941 w 1488713"/>
                <a:gd name="connsiteY98" fmla="*/ 361946 h 2393940"/>
                <a:gd name="connsiteX99" fmla="*/ 1244591 w 1488713"/>
                <a:gd name="connsiteY99" fmla="*/ 273046 h 2393940"/>
                <a:gd name="connsiteX100" fmla="*/ 1181091 w 1488713"/>
                <a:gd name="connsiteY100" fmla="*/ 241297 h 2393940"/>
                <a:gd name="connsiteX101" fmla="*/ 1111241 w 1488713"/>
                <a:gd name="connsiteY101" fmla="*/ 215898 h 2393940"/>
                <a:gd name="connsiteX102" fmla="*/ 1022341 w 1488713"/>
                <a:gd name="connsiteY102" fmla="*/ 177798 h 2393940"/>
                <a:gd name="connsiteX103" fmla="*/ 965191 w 1488713"/>
                <a:gd name="connsiteY103" fmla="*/ 133349 h 2393940"/>
                <a:gd name="connsiteX104" fmla="*/ 888991 w 1488713"/>
                <a:gd name="connsiteY104" fmla="*/ 38100 h 2393940"/>
                <a:gd name="connsiteX105" fmla="*/ 850891 w 1488713"/>
                <a:gd name="connsiteY105" fmla="*/ 82550 h 2393940"/>
                <a:gd name="connsiteX106" fmla="*/ 749291 w 1488713"/>
                <a:gd name="connsiteY106" fmla="*/ 88900 h 2393940"/>
                <a:gd name="connsiteX107" fmla="*/ 660391 w 1488713"/>
                <a:gd name="connsiteY107" fmla="*/ 19050 h 2393940"/>
                <a:gd name="connsiteX108" fmla="*/ 577841 w 1488713"/>
                <a:gd name="connsiteY108" fmla="*/ 57150 h 2393940"/>
                <a:gd name="connsiteX109" fmla="*/ 539741 w 1488713"/>
                <a:gd name="connsiteY109" fmla="*/ 12700 h 2393940"/>
                <a:gd name="connsiteX110" fmla="*/ 444491 w 1488713"/>
                <a:gd name="connsiteY110" fmla="*/ 6350 h 2393940"/>
                <a:gd name="connsiteX111" fmla="*/ 273041 w 1488713"/>
                <a:gd name="connsiteY111" fmla="*/ 6350 h 2393940"/>
                <a:gd name="connsiteX112" fmla="*/ 209541 w 1488713"/>
                <a:gd name="connsiteY112" fmla="*/ 12700 h 2393940"/>
                <a:gd name="connsiteX113" fmla="*/ 215891 w 1488713"/>
                <a:gd name="connsiteY113" fmla="*/ 12700 h 2393940"/>
                <a:gd name="connsiteX114" fmla="*/ 368291 w 1488713"/>
                <a:gd name="connsiteY114" fmla="*/ 0 h 2393940"/>
                <a:gd name="connsiteX0" fmla="*/ 387350 w 1488713"/>
                <a:gd name="connsiteY0" fmla="*/ 1289152 h 2419452"/>
                <a:gd name="connsiteX1" fmla="*/ 336550 w 1488713"/>
                <a:gd name="connsiteY1" fmla="*/ 1346302 h 2419452"/>
                <a:gd name="connsiteX2" fmla="*/ 330200 w 1488713"/>
                <a:gd name="connsiteY2" fmla="*/ 1384402 h 2419452"/>
                <a:gd name="connsiteX3" fmla="*/ 304800 w 1488713"/>
                <a:gd name="connsiteY3" fmla="*/ 1403452 h 2419452"/>
                <a:gd name="connsiteX4" fmla="*/ 273050 w 1488713"/>
                <a:gd name="connsiteY4" fmla="*/ 1454252 h 2419452"/>
                <a:gd name="connsiteX5" fmla="*/ 241300 w 1488713"/>
                <a:gd name="connsiteY5" fmla="*/ 1511402 h 2419452"/>
                <a:gd name="connsiteX6" fmla="*/ 241300 w 1488713"/>
                <a:gd name="connsiteY6" fmla="*/ 1543152 h 2419452"/>
                <a:gd name="connsiteX7" fmla="*/ 241300 w 1488713"/>
                <a:gd name="connsiteY7" fmla="*/ 1568552 h 2419452"/>
                <a:gd name="connsiteX8" fmla="*/ 260350 w 1488713"/>
                <a:gd name="connsiteY8" fmla="*/ 1581252 h 2419452"/>
                <a:gd name="connsiteX9" fmla="*/ 279400 w 1488713"/>
                <a:gd name="connsiteY9" fmla="*/ 1581252 h 2419452"/>
                <a:gd name="connsiteX10" fmla="*/ 285750 w 1488713"/>
                <a:gd name="connsiteY10" fmla="*/ 1644752 h 2419452"/>
                <a:gd name="connsiteX11" fmla="*/ 285750 w 1488713"/>
                <a:gd name="connsiteY11" fmla="*/ 1676502 h 2419452"/>
                <a:gd name="connsiteX12" fmla="*/ 285750 w 1488713"/>
                <a:gd name="connsiteY12" fmla="*/ 1720952 h 2419452"/>
                <a:gd name="connsiteX13" fmla="*/ 266700 w 1488713"/>
                <a:gd name="connsiteY13" fmla="*/ 1803502 h 2419452"/>
                <a:gd name="connsiteX14" fmla="*/ 247650 w 1488713"/>
                <a:gd name="connsiteY14" fmla="*/ 1879702 h 2419452"/>
                <a:gd name="connsiteX15" fmla="*/ 234950 w 1488713"/>
                <a:gd name="connsiteY15" fmla="*/ 1949552 h 2419452"/>
                <a:gd name="connsiteX16" fmla="*/ 222250 w 1488713"/>
                <a:gd name="connsiteY16" fmla="*/ 1981302 h 2419452"/>
                <a:gd name="connsiteX17" fmla="*/ 158750 w 1488713"/>
                <a:gd name="connsiteY17" fmla="*/ 2006702 h 2419452"/>
                <a:gd name="connsiteX18" fmla="*/ 120650 w 1488713"/>
                <a:gd name="connsiteY18" fmla="*/ 2025752 h 2419452"/>
                <a:gd name="connsiteX19" fmla="*/ 101600 w 1488713"/>
                <a:gd name="connsiteY19" fmla="*/ 2076552 h 2419452"/>
                <a:gd name="connsiteX20" fmla="*/ 57150 w 1488713"/>
                <a:gd name="connsiteY20" fmla="*/ 2070202 h 2419452"/>
                <a:gd name="connsiteX21" fmla="*/ 38100 w 1488713"/>
                <a:gd name="connsiteY21" fmla="*/ 2108302 h 2419452"/>
                <a:gd name="connsiteX22" fmla="*/ 0 w 1488713"/>
                <a:gd name="connsiteY22" fmla="*/ 2171802 h 2419452"/>
                <a:gd name="connsiteX23" fmla="*/ 19050 w 1488713"/>
                <a:gd name="connsiteY23" fmla="*/ 2216252 h 2419452"/>
                <a:gd name="connsiteX24" fmla="*/ 25400 w 1488713"/>
                <a:gd name="connsiteY24" fmla="*/ 2241652 h 2419452"/>
                <a:gd name="connsiteX25" fmla="*/ 63500 w 1488713"/>
                <a:gd name="connsiteY25" fmla="*/ 2267052 h 2419452"/>
                <a:gd name="connsiteX26" fmla="*/ 95250 w 1488713"/>
                <a:gd name="connsiteY26" fmla="*/ 2267052 h 2419452"/>
                <a:gd name="connsiteX27" fmla="*/ 114300 w 1488713"/>
                <a:gd name="connsiteY27" fmla="*/ 2305152 h 2419452"/>
                <a:gd name="connsiteX28" fmla="*/ 120650 w 1488713"/>
                <a:gd name="connsiteY28" fmla="*/ 2324202 h 2419452"/>
                <a:gd name="connsiteX29" fmla="*/ 107950 w 1488713"/>
                <a:gd name="connsiteY29" fmla="*/ 2362302 h 2419452"/>
                <a:gd name="connsiteX30" fmla="*/ 107950 w 1488713"/>
                <a:gd name="connsiteY30" fmla="*/ 2375002 h 2419452"/>
                <a:gd name="connsiteX31" fmla="*/ 146050 w 1488713"/>
                <a:gd name="connsiteY31" fmla="*/ 2419452 h 2419452"/>
                <a:gd name="connsiteX32" fmla="*/ 158750 w 1488713"/>
                <a:gd name="connsiteY32" fmla="*/ 2419452 h 2419452"/>
                <a:gd name="connsiteX33" fmla="*/ 196850 w 1488713"/>
                <a:gd name="connsiteY33" fmla="*/ 2375002 h 2419452"/>
                <a:gd name="connsiteX34" fmla="*/ 228600 w 1488713"/>
                <a:gd name="connsiteY34" fmla="*/ 2349602 h 2419452"/>
                <a:gd name="connsiteX35" fmla="*/ 260350 w 1488713"/>
                <a:gd name="connsiteY35" fmla="*/ 2330552 h 2419452"/>
                <a:gd name="connsiteX36" fmla="*/ 285750 w 1488713"/>
                <a:gd name="connsiteY36" fmla="*/ 2317852 h 2419452"/>
                <a:gd name="connsiteX37" fmla="*/ 285750 w 1488713"/>
                <a:gd name="connsiteY37" fmla="*/ 2286102 h 2419452"/>
                <a:gd name="connsiteX38" fmla="*/ 349250 w 1488713"/>
                <a:gd name="connsiteY38" fmla="*/ 2273402 h 2419452"/>
                <a:gd name="connsiteX39" fmla="*/ 393700 w 1488713"/>
                <a:gd name="connsiteY39" fmla="*/ 2216252 h 2419452"/>
                <a:gd name="connsiteX40" fmla="*/ 488950 w 1488713"/>
                <a:gd name="connsiteY40" fmla="*/ 2203552 h 2419452"/>
                <a:gd name="connsiteX41" fmla="*/ 533399 w 1488713"/>
                <a:gd name="connsiteY41" fmla="*/ 2178152 h 2419452"/>
                <a:gd name="connsiteX42" fmla="*/ 565148 w 1488713"/>
                <a:gd name="connsiteY42" fmla="*/ 2114652 h 2419452"/>
                <a:gd name="connsiteX43" fmla="*/ 609597 w 1488713"/>
                <a:gd name="connsiteY43" fmla="*/ 2082902 h 2419452"/>
                <a:gd name="connsiteX44" fmla="*/ 666747 w 1488713"/>
                <a:gd name="connsiteY44" fmla="*/ 2076552 h 2419452"/>
                <a:gd name="connsiteX45" fmla="*/ 685797 w 1488713"/>
                <a:gd name="connsiteY45" fmla="*/ 2032102 h 2419452"/>
                <a:gd name="connsiteX46" fmla="*/ 761996 w 1488713"/>
                <a:gd name="connsiteY46" fmla="*/ 2057502 h 2419452"/>
                <a:gd name="connsiteX47" fmla="*/ 800095 w 1488713"/>
                <a:gd name="connsiteY47" fmla="*/ 2051152 h 2419452"/>
                <a:gd name="connsiteX48" fmla="*/ 812795 w 1488713"/>
                <a:gd name="connsiteY48" fmla="*/ 2000352 h 2419452"/>
                <a:gd name="connsiteX49" fmla="*/ 863595 w 1488713"/>
                <a:gd name="connsiteY49" fmla="*/ 1981302 h 2419452"/>
                <a:gd name="connsiteX50" fmla="*/ 888995 w 1488713"/>
                <a:gd name="connsiteY50" fmla="*/ 2019402 h 2419452"/>
                <a:gd name="connsiteX51" fmla="*/ 920744 w 1488713"/>
                <a:gd name="connsiteY51" fmla="*/ 2025752 h 2419452"/>
                <a:gd name="connsiteX52" fmla="*/ 971543 w 1488713"/>
                <a:gd name="connsiteY52" fmla="*/ 2013052 h 2419452"/>
                <a:gd name="connsiteX53" fmla="*/ 984243 w 1488713"/>
                <a:gd name="connsiteY53" fmla="*/ 1949552 h 2419452"/>
                <a:gd name="connsiteX54" fmla="*/ 1003293 w 1488713"/>
                <a:gd name="connsiteY54" fmla="*/ 1955902 h 2419452"/>
                <a:gd name="connsiteX55" fmla="*/ 1041393 w 1488713"/>
                <a:gd name="connsiteY55" fmla="*/ 1962252 h 2419452"/>
                <a:gd name="connsiteX56" fmla="*/ 1111243 w 1488713"/>
                <a:gd name="connsiteY56" fmla="*/ 1974952 h 2419452"/>
                <a:gd name="connsiteX57" fmla="*/ 1181093 w 1488713"/>
                <a:gd name="connsiteY57" fmla="*/ 1962252 h 2419452"/>
                <a:gd name="connsiteX58" fmla="*/ 1225543 w 1488713"/>
                <a:gd name="connsiteY58" fmla="*/ 1962252 h 2419452"/>
                <a:gd name="connsiteX59" fmla="*/ 1269992 w 1488713"/>
                <a:gd name="connsiteY59" fmla="*/ 1955902 h 2419452"/>
                <a:gd name="connsiteX60" fmla="*/ 1282692 w 1488713"/>
                <a:gd name="connsiteY60" fmla="*/ 1905102 h 2419452"/>
                <a:gd name="connsiteX61" fmla="*/ 1308092 w 1488713"/>
                <a:gd name="connsiteY61" fmla="*/ 1867002 h 2419452"/>
                <a:gd name="connsiteX62" fmla="*/ 1339842 w 1488713"/>
                <a:gd name="connsiteY62" fmla="*/ 1828902 h 2419452"/>
                <a:gd name="connsiteX63" fmla="*/ 1371592 w 1488713"/>
                <a:gd name="connsiteY63" fmla="*/ 1822552 h 2419452"/>
                <a:gd name="connsiteX64" fmla="*/ 1428741 w 1488713"/>
                <a:gd name="connsiteY64" fmla="*/ 1803502 h 2419452"/>
                <a:gd name="connsiteX65" fmla="*/ 1435091 w 1488713"/>
                <a:gd name="connsiteY65" fmla="*/ 1759052 h 2419452"/>
                <a:gd name="connsiteX66" fmla="*/ 1447791 w 1488713"/>
                <a:gd name="connsiteY66" fmla="*/ 1708252 h 2419452"/>
                <a:gd name="connsiteX67" fmla="*/ 1441441 w 1488713"/>
                <a:gd name="connsiteY67" fmla="*/ 1651102 h 2419452"/>
                <a:gd name="connsiteX68" fmla="*/ 1403341 w 1488713"/>
                <a:gd name="connsiteY68" fmla="*/ 1663802 h 2419452"/>
                <a:gd name="connsiteX69" fmla="*/ 1365241 w 1488713"/>
                <a:gd name="connsiteY69" fmla="*/ 1663802 h 2419452"/>
                <a:gd name="connsiteX70" fmla="*/ 1333491 w 1488713"/>
                <a:gd name="connsiteY70" fmla="*/ 1619352 h 2419452"/>
                <a:gd name="connsiteX71" fmla="*/ 1339841 w 1488713"/>
                <a:gd name="connsiteY71" fmla="*/ 1574902 h 2419452"/>
                <a:gd name="connsiteX72" fmla="*/ 1403341 w 1488713"/>
                <a:gd name="connsiteY72" fmla="*/ 1511402 h 2419452"/>
                <a:gd name="connsiteX73" fmla="*/ 1454141 w 1488713"/>
                <a:gd name="connsiteY73" fmla="*/ 1473302 h 2419452"/>
                <a:gd name="connsiteX74" fmla="*/ 1447791 w 1488713"/>
                <a:gd name="connsiteY74" fmla="*/ 1435202 h 2419452"/>
                <a:gd name="connsiteX75" fmla="*/ 1485891 w 1488713"/>
                <a:gd name="connsiteY75" fmla="*/ 1365352 h 2419452"/>
                <a:gd name="connsiteX76" fmla="*/ 1485891 w 1488713"/>
                <a:gd name="connsiteY76" fmla="*/ 1327252 h 2419452"/>
                <a:gd name="connsiteX77" fmla="*/ 1460491 w 1488713"/>
                <a:gd name="connsiteY77" fmla="*/ 1244702 h 2419452"/>
                <a:gd name="connsiteX78" fmla="*/ 1454141 w 1488713"/>
                <a:gd name="connsiteY78" fmla="*/ 1174852 h 2419452"/>
                <a:gd name="connsiteX79" fmla="*/ 1466841 w 1488713"/>
                <a:gd name="connsiteY79" fmla="*/ 1117702 h 2419452"/>
                <a:gd name="connsiteX80" fmla="*/ 1454141 w 1488713"/>
                <a:gd name="connsiteY80" fmla="*/ 1073252 h 2419452"/>
                <a:gd name="connsiteX81" fmla="*/ 1485891 w 1488713"/>
                <a:gd name="connsiteY81" fmla="*/ 1022452 h 2419452"/>
                <a:gd name="connsiteX82" fmla="*/ 1466841 w 1488713"/>
                <a:gd name="connsiteY82" fmla="*/ 978002 h 2419452"/>
                <a:gd name="connsiteX83" fmla="*/ 1422391 w 1488713"/>
                <a:gd name="connsiteY83" fmla="*/ 965303 h 2419452"/>
                <a:gd name="connsiteX84" fmla="*/ 1422391 w 1488713"/>
                <a:gd name="connsiteY84" fmla="*/ 920854 h 2419452"/>
                <a:gd name="connsiteX85" fmla="*/ 1428741 w 1488713"/>
                <a:gd name="connsiteY85" fmla="*/ 895454 h 2419452"/>
                <a:gd name="connsiteX86" fmla="*/ 1416041 w 1488713"/>
                <a:gd name="connsiteY86" fmla="*/ 851005 h 2419452"/>
                <a:gd name="connsiteX87" fmla="*/ 1422391 w 1488713"/>
                <a:gd name="connsiteY87" fmla="*/ 793855 h 2419452"/>
                <a:gd name="connsiteX88" fmla="*/ 1422391 w 1488713"/>
                <a:gd name="connsiteY88" fmla="*/ 736705 h 2419452"/>
                <a:gd name="connsiteX89" fmla="*/ 1396991 w 1488713"/>
                <a:gd name="connsiteY89" fmla="*/ 679556 h 2419452"/>
                <a:gd name="connsiteX90" fmla="*/ 1403341 w 1488713"/>
                <a:gd name="connsiteY90" fmla="*/ 635106 h 2419452"/>
                <a:gd name="connsiteX91" fmla="*/ 1320791 w 1488713"/>
                <a:gd name="connsiteY91" fmla="*/ 577956 h 2419452"/>
                <a:gd name="connsiteX92" fmla="*/ 1308091 w 1488713"/>
                <a:gd name="connsiteY92" fmla="*/ 616056 h 2419452"/>
                <a:gd name="connsiteX93" fmla="*/ 1282691 w 1488713"/>
                <a:gd name="connsiteY93" fmla="*/ 565256 h 2419452"/>
                <a:gd name="connsiteX94" fmla="*/ 1276341 w 1488713"/>
                <a:gd name="connsiteY94" fmla="*/ 514456 h 2419452"/>
                <a:gd name="connsiteX95" fmla="*/ 1231891 w 1488713"/>
                <a:gd name="connsiteY95" fmla="*/ 476357 h 2419452"/>
                <a:gd name="connsiteX96" fmla="*/ 1212841 w 1488713"/>
                <a:gd name="connsiteY96" fmla="*/ 489058 h 2419452"/>
                <a:gd name="connsiteX97" fmla="*/ 1212841 w 1488713"/>
                <a:gd name="connsiteY97" fmla="*/ 457308 h 2419452"/>
                <a:gd name="connsiteX98" fmla="*/ 1250941 w 1488713"/>
                <a:gd name="connsiteY98" fmla="*/ 387458 h 2419452"/>
                <a:gd name="connsiteX99" fmla="*/ 1244591 w 1488713"/>
                <a:gd name="connsiteY99" fmla="*/ 298558 h 2419452"/>
                <a:gd name="connsiteX100" fmla="*/ 1181091 w 1488713"/>
                <a:gd name="connsiteY100" fmla="*/ 266809 h 2419452"/>
                <a:gd name="connsiteX101" fmla="*/ 1111241 w 1488713"/>
                <a:gd name="connsiteY101" fmla="*/ 241410 h 2419452"/>
                <a:gd name="connsiteX102" fmla="*/ 1022341 w 1488713"/>
                <a:gd name="connsiteY102" fmla="*/ 203310 h 2419452"/>
                <a:gd name="connsiteX103" fmla="*/ 965191 w 1488713"/>
                <a:gd name="connsiteY103" fmla="*/ 158861 h 2419452"/>
                <a:gd name="connsiteX104" fmla="*/ 888991 w 1488713"/>
                <a:gd name="connsiteY104" fmla="*/ 63612 h 2419452"/>
                <a:gd name="connsiteX105" fmla="*/ 850891 w 1488713"/>
                <a:gd name="connsiteY105" fmla="*/ 108062 h 2419452"/>
                <a:gd name="connsiteX106" fmla="*/ 749291 w 1488713"/>
                <a:gd name="connsiteY106" fmla="*/ 114412 h 2419452"/>
                <a:gd name="connsiteX107" fmla="*/ 660391 w 1488713"/>
                <a:gd name="connsiteY107" fmla="*/ 44562 h 2419452"/>
                <a:gd name="connsiteX108" fmla="*/ 577841 w 1488713"/>
                <a:gd name="connsiteY108" fmla="*/ 82662 h 2419452"/>
                <a:gd name="connsiteX109" fmla="*/ 539741 w 1488713"/>
                <a:gd name="connsiteY109" fmla="*/ 38212 h 2419452"/>
                <a:gd name="connsiteX110" fmla="*/ 444491 w 1488713"/>
                <a:gd name="connsiteY110" fmla="*/ 31862 h 2419452"/>
                <a:gd name="connsiteX111" fmla="*/ 273041 w 1488713"/>
                <a:gd name="connsiteY111" fmla="*/ 31862 h 2419452"/>
                <a:gd name="connsiteX112" fmla="*/ 209541 w 1488713"/>
                <a:gd name="connsiteY112" fmla="*/ 38212 h 2419452"/>
                <a:gd name="connsiteX113" fmla="*/ 215891 w 1488713"/>
                <a:gd name="connsiteY113" fmla="*/ 38212 h 2419452"/>
                <a:gd name="connsiteX114" fmla="*/ 323841 w 1488713"/>
                <a:gd name="connsiteY114" fmla="*/ 112 h 2419452"/>
                <a:gd name="connsiteX115" fmla="*/ 368291 w 1488713"/>
                <a:gd name="connsiteY115" fmla="*/ 25512 h 2419452"/>
                <a:gd name="connsiteX0" fmla="*/ 387350 w 1488713"/>
                <a:gd name="connsiteY0" fmla="*/ 1289152 h 2419452"/>
                <a:gd name="connsiteX1" fmla="*/ 374641 w 1488713"/>
                <a:gd name="connsiteY1" fmla="*/ 1282812 h 2419452"/>
                <a:gd name="connsiteX2" fmla="*/ 336550 w 1488713"/>
                <a:gd name="connsiteY2" fmla="*/ 1346302 h 2419452"/>
                <a:gd name="connsiteX3" fmla="*/ 330200 w 1488713"/>
                <a:gd name="connsiteY3" fmla="*/ 1384402 h 2419452"/>
                <a:gd name="connsiteX4" fmla="*/ 304800 w 1488713"/>
                <a:gd name="connsiteY4" fmla="*/ 1403452 h 2419452"/>
                <a:gd name="connsiteX5" fmla="*/ 273050 w 1488713"/>
                <a:gd name="connsiteY5" fmla="*/ 1454252 h 2419452"/>
                <a:gd name="connsiteX6" fmla="*/ 241300 w 1488713"/>
                <a:gd name="connsiteY6" fmla="*/ 1511402 h 2419452"/>
                <a:gd name="connsiteX7" fmla="*/ 241300 w 1488713"/>
                <a:gd name="connsiteY7" fmla="*/ 1543152 h 2419452"/>
                <a:gd name="connsiteX8" fmla="*/ 241300 w 1488713"/>
                <a:gd name="connsiteY8" fmla="*/ 1568552 h 2419452"/>
                <a:gd name="connsiteX9" fmla="*/ 260350 w 1488713"/>
                <a:gd name="connsiteY9" fmla="*/ 1581252 h 2419452"/>
                <a:gd name="connsiteX10" fmla="*/ 279400 w 1488713"/>
                <a:gd name="connsiteY10" fmla="*/ 1581252 h 2419452"/>
                <a:gd name="connsiteX11" fmla="*/ 285750 w 1488713"/>
                <a:gd name="connsiteY11" fmla="*/ 1644752 h 2419452"/>
                <a:gd name="connsiteX12" fmla="*/ 285750 w 1488713"/>
                <a:gd name="connsiteY12" fmla="*/ 1676502 h 2419452"/>
                <a:gd name="connsiteX13" fmla="*/ 285750 w 1488713"/>
                <a:gd name="connsiteY13" fmla="*/ 1720952 h 2419452"/>
                <a:gd name="connsiteX14" fmla="*/ 266700 w 1488713"/>
                <a:gd name="connsiteY14" fmla="*/ 1803502 h 2419452"/>
                <a:gd name="connsiteX15" fmla="*/ 247650 w 1488713"/>
                <a:gd name="connsiteY15" fmla="*/ 1879702 h 2419452"/>
                <a:gd name="connsiteX16" fmla="*/ 234950 w 1488713"/>
                <a:gd name="connsiteY16" fmla="*/ 1949552 h 2419452"/>
                <a:gd name="connsiteX17" fmla="*/ 222250 w 1488713"/>
                <a:gd name="connsiteY17" fmla="*/ 1981302 h 2419452"/>
                <a:gd name="connsiteX18" fmla="*/ 158750 w 1488713"/>
                <a:gd name="connsiteY18" fmla="*/ 2006702 h 2419452"/>
                <a:gd name="connsiteX19" fmla="*/ 120650 w 1488713"/>
                <a:gd name="connsiteY19" fmla="*/ 2025752 h 2419452"/>
                <a:gd name="connsiteX20" fmla="*/ 101600 w 1488713"/>
                <a:gd name="connsiteY20" fmla="*/ 2076552 h 2419452"/>
                <a:gd name="connsiteX21" fmla="*/ 57150 w 1488713"/>
                <a:gd name="connsiteY21" fmla="*/ 2070202 h 2419452"/>
                <a:gd name="connsiteX22" fmla="*/ 38100 w 1488713"/>
                <a:gd name="connsiteY22" fmla="*/ 2108302 h 2419452"/>
                <a:gd name="connsiteX23" fmla="*/ 0 w 1488713"/>
                <a:gd name="connsiteY23" fmla="*/ 2171802 h 2419452"/>
                <a:gd name="connsiteX24" fmla="*/ 19050 w 1488713"/>
                <a:gd name="connsiteY24" fmla="*/ 2216252 h 2419452"/>
                <a:gd name="connsiteX25" fmla="*/ 25400 w 1488713"/>
                <a:gd name="connsiteY25" fmla="*/ 2241652 h 2419452"/>
                <a:gd name="connsiteX26" fmla="*/ 63500 w 1488713"/>
                <a:gd name="connsiteY26" fmla="*/ 2267052 h 2419452"/>
                <a:gd name="connsiteX27" fmla="*/ 95250 w 1488713"/>
                <a:gd name="connsiteY27" fmla="*/ 2267052 h 2419452"/>
                <a:gd name="connsiteX28" fmla="*/ 114300 w 1488713"/>
                <a:gd name="connsiteY28" fmla="*/ 2305152 h 2419452"/>
                <a:gd name="connsiteX29" fmla="*/ 120650 w 1488713"/>
                <a:gd name="connsiteY29" fmla="*/ 2324202 h 2419452"/>
                <a:gd name="connsiteX30" fmla="*/ 107950 w 1488713"/>
                <a:gd name="connsiteY30" fmla="*/ 2362302 h 2419452"/>
                <a:gd name="connsiteX31" fmla="*/ 107950 w 1488713"/>
                <a:gd name="connsiteY31" fmla="*/ 2375002 h 2419452"/>
                <a:gd name="connsiteX32" fmla="*/ 146050 w 1488713"/>
                <a:gd name="connsiteY32" fmla="*/ 2419452 h 2419452"/>
                <a:gd name="connsiteX33" fmla="*/ 158750 w 1488713"/>
                <a:gd name="connsiteY33" fmla="*/ 2419452 h 2419452"/>
                <a:gd name="connsiteX34" fmla="*/ 196850 w 1488713"/>
                <a:gd name="connsiteY34" fmla="*/ 2375002 h 2419452"/>
                <a:gd name="connsiteX35" fmla="*/ 228600 w 1488713"/>
                <a:gd name="connsiteY35" fmla="*/ 2349602 h 2419452"/>
                <a:gd name="connsiteX36" fmla="*/ 260350 w 1488713"/>
                <a:gd name="connsiteY36" fmla="*/ 2330552 h 2419452"/>
                <a:gd name="connsiteX37" fmla="*/ 285750 w 1488713"/>
                <a:gd name="connsiteY37" fmla="*/ 2317852 h 2419452"/>
                <a:gd name="connsiteX38" fmla="*/ 285750 w 1488713"/>
                <a:gd name="connsiteY38" fmla="*/ 2286102 h 2419452"/>
                <a:gd name="connsiteX39" fmla="*/ 349250 w 1488713"/>
                <a:gd name="connsiteY39" fmla="*/ 2273402 h 2419452"/>
                <a:gd name="connsiteX40" fmla="*/ 393700 w 1488713"/>
                <a:gd name="connsiteY40" fmla="*/ 2216252 h 2419452"/>
                <a:gd name="connsiteX41" fmla="*/ 488950 w 1488713"/>
                <a:gd name="connsiteY41" fmla="*/ 2203552 h 2419452"/>
                <a:gd name="connsiteX42" fmla="*/ 533399 w 1488713"/>
                <a:gd name="connsiteY42" fmla="*/ 2178152 h 2419452"/>
                <a:gd name="connsiteX43" fmla="*/ 565148 w 1488713"/>
                <a:gd name="connsiteY43" fmla="*/ 2114652 h 2419452"/>
                <a:gd name="connsiteX44" fmla="*/ 609597 w 1488713"/>
                <a:gd name="connsiteY44" fmla="*/ 2082902 h 2419452"/>
                <a:gd name="connsiteX45" fmla="*/ 666747 w 1488713"/>
                <a:gd name="connsiteY45" fmla="*/ 2076552 h 2419452"/>
                <a:gd name="connsiteX46" fmla="*/ 685797 w 1488713"/>
                <a:gd name="connsiteY46" fmla="*/ 2032102 h 2419452"/>
                <a:gd name="connsiteX47" fmla="*/ 761996 w 1488713"/>
                <a:gd name="connsiteY47" fmla="*/ 2057502 h 2419452"/>
                <a:gd name="connsiteX48" fmla="*/ 800095 w 1488713"/>
                <a:gd name="connsiteY48" fmla="*/ 2051152 h 2419452"/>
                <a:gd name="connsiteX49" fmla="*/ 812795 w 1488713"/>
                <a:gd name="connsiteY49" fmla="*/ 2000352 h 2419452"/>
                <a:gd name="connsiteX50" fmla="*/ 863595 w 1488713"/>
                <a:gd name="connsiteY50" fmla="*/ 1981302 h 2419452"/>
                <a:gd name="connsiteX51" fmla="*/ 888995 w 1488713"/>
                <a:gd name="connsiteY51" fmla="*/ 2019402 h 2419452"/>
                <a:gd name="connsiteX52" fmla="*/ 920744 w 1488713"/>
                <a:gd name="connsiteY52" fmla="*/ 2025752 h 2419452"/>
                <a:gd name="connsiteX53" fmla="*/ 971543 w 1488713"/>
                <a:gd name="connsiteY53" fmla="*/ 2013052 h 2419452"/>
                <a:gd name="connsiteX54" fmla="*/ 984243 w 1488713"/>
                <a:gd name="connsiteY54" fmla="*/ 1949552 h 2419452"/>
                <a:gd name="connsiteX55" fmla="*/ 1003293 w 1488713"/>
                <a:gd name="connsiteY55" fmla="*/ 1955902 h 2419452"/>
                <a:gd name="connsiteX56" fmla="*/ 1041393 w 1488713"/>
                <a:gd name="connsiteY56" fmla="*/ 1962252 h 2419452"/>
                <a:gd name="connsiteX57" fmla="*/ 1111243 w 1488713"/>
                <a:gd name="connsiteY57" fmla="*/ 1974952 h 2419452"/>
                <a:gd name="connsiteX58" fmla="*/ 1181093 w 1488713"/>
                <a:gd name="connsiteY58" fmla="*/ 1962252 h 2419452"/>
                <a:gd name="connsiteX59" fmla="*/ 1225543 w 1488713"/>
                <a:gd name="connsiteY59" fmla="*/ 1962252 h 2419452"/>
                <a:gd name="connsiteX60" fmla="*/ 1269992 w 1488713"/>
                <a:gd name="connsiteY60" fmla="*/ 1955902 h 2419452"/>
                <a:gd name="connsiteX61" fmla="*/ 1282692 w 1488713"/>
                <a:gd name="connsiteY61" fmla="*/ 1905102 h 2419452"/>
                <a:gd name="connsiteX62" fmla="*/ 1308092 w 1488713"/>
                <a:gd name="connsiteY62" fmla="*/ 1867002 h 2419452"/>
                <a:gd name="connsiteX63" fmla="*/ 1339842 w 1488713"/>
                <a:gd name="connsiteY63" fmla="*/ 1828902 h 2419452"/>
                <a:gd name="connsiteX64" fmla="*/ 1371592 w 1488713"/>
                <a:gd name="connsiteY64" fmla="*/ 1822552 h 2419452"/>
                <a:gd name="connsiteX65" fmla="*/ 1428741 w 1488713"/>
                <a:gd name="connsiteY65" fmla="*/ 1803502 h 2419452"/>
                <a:gd name="connsiteX66" fmla="*/ 1435091 w 1488713"/>
                <a:gd name="connsiteY66" fmla="*/ 1759052 h 2419452"/>
                <a:gd name="connsiteX67" fmla="*/ 1447791 w 1488713"/>
                <a:gd name="connsiteY67" fmla="*/ 1708252 h 2419452"/>
                <a:gd name="connsiteX68" fmla="*/ 1441441 w 1488713"/>
                <a:gd name="connsiteY68" fmla="*/ 1651102 h 2419452"/>
                <a:gd name="connsiteX69" fmla="*/ 1403341 w 1488713"/>
                <a:gd name="connsiteY69" fmla="*/ 1663802 h 2419452"/>
                <a:gd name="connsiteX70" fmla="*/ 1365241 w 1488713"/>
                <a:gd name="connsiteY70" fmla="*/ 1663802 h 2419452"/>
                <a:gd name="connsiteX71" fmla="*/ 1333491 w 1488713"/>
                <a:gd name="connsiteY71" fmla="*/ 1619352 h 2419452"/>
                <a:gd name="connsiteX72" fmla="*/ 1339841 w 1488713"/>
                <a:gd name="connsiteY72" fmla="*/ 1574902 h 2419452"/>
                <a:gd name="connsiteX73" fmla="*/ 1403341 w 1488713"/>
                <a:gd name="connsiteY73" fmla="*/ 1511402 h 2419452"/>
                <a:gd name="connsiteX74" fmla="*/ 1454141 w 1488713"/>
                <a:gd name="connsiteY74" fmla="*/ 1473302 h 2419452"/>
                <a:gd name="connsiteX75" fmla="*/ 1447791 w 1488713"/>
                <a:gd name="connsiteY75" fmla="*/ 1435202 h 2419452"/>
                <a:gd name="connsiteX76" fmla="*/ 1485891 w 1488713"/>
                <a:gd name="connsiteY76" fmla="*/ 1365352 h 2419452"/>
                <a:gd name="connsiteX77" fmla="*/ 1485891 w 1488713"/>
                <a:gd name="connsiteY77" fmla="*/ 1327252 h 2419452"/>
                <a:gd name="connsiteX78" fmla="*/ 1460491 w 1488713"/>
                <a:gd name="connsiteY78" fmla="*/ 1244702 h 2419452"/>
                <a:gd name="connsiteX79" fmla="*/ 1454141 w 1488713"/>
                <a:gd name="connsiteY79" fmla="*/ 1174852 h 2419452"/>
                <a:gd name="connsiteX80" fmla="*/ 1466841 w 1488713"/>
                <a:gd name="connsiteY80" fmla="*/ 1117702 h 2419452"/>
                <a:gd name="connsiteX81" fmla="*/ 1454141 w 1488713"/>
                <a:gd name="connsiteY81" fmla="*/ 1073252 h 2419452"/>
                <a:gd name="connsiteX82" fmla="*/ 1485891 w 1488713"/>
                <a:gd name="connsiteY82" fmla="*/ 1022452 h 2419452"/>
                <a:gd name="connsiteX83" fmla="*/ 1466841 w 1488713"/>
                <a:gd name="connsiteY83" fmla="*/ 978002 h 2419452"/>
                <a:gd name="connsiteX84" fmla="*/ 1422391 w 1488713"/>
                <a:gd name="connsiteY84" fmla="*/ 965303 h 2419452"/>
                <a:gd name="connsiteX85" fmla="*/ 1422391 w 1488713"/>
                <a:gd name="connsiteY85" fmla="*/ 920854 h 2419452"/>
                <a:gd name="connsiteX86" fmla="*/ 1428741 w 1488713"/>
                <a:gd name="connsiteY86" fmla="*/ 895454 h 2419452"/>
                <a:gd name="connsiteX87" fmla="*/ 1416041 w 1488713"/>
                <a:gd name="connsiteY87" fmla="*/ 851005 h 2419452"/>
                <a:gd name="connsiteX88" fmla="*/ 1422391 w 1488713"/>
                <a:gd name="connsiteY88" fmla="*/ 793855 h 2419452"/>
                <a:gd name="connsiteX89" fmla="*/ 1422391 w 1488713"/>
                <a:gd name="connsiteY89" fmla="*/ 736705 h 2419452"/>
                <a:gd name="connsiteX90" fmla="*/ 1396991 w 1488713"/>
                <a:gd name="connsiteY90" fmla="*/ 679556 h 2419452"/>
                <a:gd name="connsiteX91" fmla="*/ 1403341 w 1488713"/>
                <a:gd name="connsiteY91" fmla="*/ 635106 h 2419452"/>
                <a:gd name="connsiteX92" fmla="*/ 1320791 w 1488713"/>
                <a:gd name="connsiteY92" fmla="*/ 577956 h 2419452"/>
                <a:gd name="connsiteX93" fmla="*/ 1308091 w 1488713"/>
                <a:gd name="connsiteY93" fmla="*/ 616056 h 2419452"/>
                <a:gd name="connsiteX94" fmla="*/ 1282691 w 1488713"/>
                <a:gd name="connsiteY94" fmla="*/ 565256 h 2419452"/>
                <a:gd name="connsiteX95" fmla="*/ 1276341 w 1488713"/>
                <a:gd name="connsiteY95" fmla="*/ 514456 h 2419452"/>
                <a:gd name="connsiteX96" fmla="*/ 1231891 w 1488713"/>
                <a:gd name="connsiteY96" fmla="*/ 476357 h 2419452"/>
                <a:gd name="connsiteX97" fmla="*/ 1212841 w 1488713"/>
                <a:gd name="connsiteY97" fmla="*/ 489058 h 2419452"/>
                <a:gd name="connsiteX98" fmla="*/ 1212841 w 1488713"/>
                <a:gd name="connsiteY98" fmla="*/ 457308 h 2419452"/>
                <a:gd name="connsiteX99" fmla="*/ 1250941 w 1488713"/>
                <a:gd name="connsiteY99" fmla="*/ 387458 h 2419452"/>
                <a:gd name="connsiteX100" fmla="*/ 1244591 w 1488713"/>
                <a:gd name="connsiteY100" fmla="*/ 298558 h 2419452"/>
                <a:gd name="connsiteX101" fmla="*/ 1181091 w 1488713"/>
                <a:gd name="connsiteY101" fmla="*/ 266809 h 2419452"/>
                <a:gd name="connsiteX102" fmla="*/ 1111241 w 1488713"/>
                <a:gd name="connsiteY102" fmla="*/ 241410 h 2419452"/>
                <a:gd name="connsiteX103" fmla="*/ 1022341 w 1488713"/>
                <a:gd name="connsiteY103" fmla="*/ 203310 h 2419452"/>
                <a:gd name="connsiteX104" fmla="*/ 965191 w 1488713"/>
                <a:gd name="connsiteY104" fmla="*/ 158861 h 2419452"/>
                <a:gd name="connsiteX105" fmla="*/ 888991 w 1488713"/>
                <a:gd name="connsiteY105" fmla="*/ 63612 h 2419452"/>
                <a:gd name="connsiteX106" fmla="*/ 850891 w 1488713"/>
                <a:gd name="connsiteY106" fmla="*/ 108062 h 2419452"/>
                <a:gd name="connsiteX107" fmla="*/ 749291 w 1488713"/>
                <a:gd name="connsiteY107" fmla="*/ 114412 h 2419452"/>
                <a:gd name="connsiteX108" fmla="*/ 660391 w 1488713"/>
                <a:gd name="connsiteY108" fmla="*/ 44562 h 2419452"/>
                <a:gd name="connsiteX109" fmla="*/ 577841 w 1488713"/>
                <a:gd name="connsiteY109" fmla="*/ 82662 h 2419452"/>
                <a:gd name="connsiteX110" fmla="*/ 539741 w 1488713"/>
                <a:gd name="connsiteY110" fmla="*/ 38212 h 2419452"/>
                <a:gd name="connsiteX111" fmla="*/ 444491 w 1488713"/>
                <a:gd name="connsiteY111" fmla="*/ 31862 h 2419452"/>
                <a:gd name="connsiteX112" fmla="*/ 273041 w 1488713"/>
                <a:gd name="connsiteY112" fmla="*/ 31862 h 2419452"/>
                <a:gd name="connsiteX113" fmla="*/ 209541 w 1488713"/>
                <a:gd name="connsiteY113" fmla="*/ 38212 h 2419452"/>
                <a:gd name="connsiteX114" fmla="*/ 215891 w 1488713"/>
                <a:gd name="connsiteY114" fmla="*/ 38212 h 2419452"/>
                <a:gd name="connsiteX115" fmla="*/ 323841 w 1488713"/>
                <a:gd name="connsiteY115" fmla="*/ 112 h 2419452"/>
                <a:gd name="connsiteX116" fmla="*/ 368291 w 1488713"/>
                <a:gd name="connsiteY116" fmla="*/ 25512 h 2419452"/>
                <a:gd name="connsiteX0" fmla="*/ 387350 w 1488713"/>
                <a:gd name="connsiteY0" fmla="*/ 1289152 h 2419452"/>
                <a:gd name="connsiteX1" fmla="*/ 368291 w 1488713"/>
                <a:gd name="connsiteY1" fmla="*/ 1225662 h 2419452"/>
                <a:gd name="connsiteX2" fmla="*/ 336550 w 1488713"/>
                <a:gd name="connsiteY2" fmla="*/ 1346302 h 2419452"/>
                <a:gd name="connsiteX3" fmla="*/ 330200 w 1488713"/>
                <a:gd name="connsiteY3" fmla="*/ 1384402 h 2419452"/>
                <a:gd name="connsiteX4" fmla="*/ 304800 w 1488713"/>
                <a:gd name="connsiteY4" fmla="*/ 1403452 h 2419452"/>
                <a:gd name="connsiteX5" fmla="*/ 273050 w 1488713"/>
                <a:gd name="connsiteY5" fmla="*/ 1454252 h 2419452"/>
                <a:gd name="connsiteX6" fmla="*/ 241300 w 1488713"/>
                <a:gd name="connsiteY6" fmla="*/ 1511402 h 2419452"/>
                <a:gd name="connsiteX7" fmla="*/ 241300 w 1488713"/>
                <a:gd name="connsiteY7" fmla="*/ 1543152 h 2419452"/>
                <a:gd name="connsiteX8" fmla="*/ 241300 w 1488713"/>
                <a:gd name="connsiteY8" fmla="*/ 1568552 h 2419452"/>
                <a:gd name="connsiteX9" fmla="*/ 260350 w 1488713"/>
                <a:gd name="connsiteY9" fmla="*/ 1581252 h 2419452"/>
                <a:gd name="connsiteX10" fmla="*/ 279400 w 1488713"/>
                <a:gd name="connsiteY10" fmla="*/ 1581252 h 2419452"/>
                <a:gd name="connsiteX11" fmla="*/ 285750 w 1488713"/>
                <a:gd name="connsiteY11" fmla="*/ 1644752 h 2419452"/>
                <a:gd name="connsiteX12" fmla="*/ 285750 w 1488713"/>
                <a:gd name="connsiteY12" fmla="*/ 1676502 h 2419452"/>
                <a:gd name="connsiteX13" fmla="*/ 285750 w 1488713"/>
                <a:gd name="connsiteY13" fmla="*/ 1720952 h 2419452"/>
                <a:gd name="connsiteX14" fmla="*/ 266700 w 1488713"/>
                <a:gd name="connsiteY14" fmla="*/ 1803502 h 2419452"/>
                <a:gd name="connsiteX15" fmla="*/ 247650 w 1488713"/>
                <a:gd name="connsiteY15" fmla="*/ 1879702 h 2419452"/>
                <a:gd name="connsiteX16" fmla="*/ 234950 w 1488713"/>
                <a:gd name="connsiteY16" fmla="*/ 1949552 h 2419452"/>
                <a:gd name="connsiteX17" fmla="*/ 222250 w 1488713"/>
                <a:gd name="connsiteY17" fmla="*/ 1981302 h 2419452"/>
                <a:gd name="connsiteX18" fmla="*/ 158750 w 1488713"/>
                <a:gd name="connsiteY18" fmla="*/ 2006702 h 2419452"/>
                <a:gd name="connsiteX19" fmla="*/ 120650 w 1488713"/>
                <a:gd name="connsiteY19" fmla="*/ 2025752 h 2419452"/>
                <a:gd name="connsiteX20" fmla="*/ 101600 w 1488713"/>
                <a:gd name="connsiteY20" fmla="*/ 2076552 h 2419452"/>
                <a:gd name="connsiteX21" fmla="*/ 57150 w 1488713"/>
                <a:gd name="connsiteY21" fmla="*/ 2070202 h 2419452"/>
                <a:gd name="connsiteX22" fmla="*/ 38100 w 1488713"/>
                <a:gd name="connsiteY22" fmla="*/ 2108302 h 2419452"/>
                <a:gd name="connsiteX23" fmla="*/ 0 w 1488713"/>
                <a:gd name="connsiteY23" fmla="*/ 2171802 h 2419452"/>
                <a:gd name="connsiteX24" fmla="*/ 19050 w 1488713"/>
                <a:gd name="connsiteY24" fmla="*/ 2216252 h 2419452"/>
                <a:gd name="connsiteX25" fmla="*/ 25400 w 1488713"/>
                <a:gd name="connsiteY25" fmla="*/ 2241652 h 2419452"/>
                <a:gd name="connsiteX26" fmla="*/ 63500 w 1488713"/>
                <a:gd name="connsiteY26" fmla="*/ 2267052 h 2419452"/>
                <a:gd name="connsiteX27" fmla="*/ 95250 w 1488713"/>
                <a:gd name="connsiteY27" fmla="*/ 2267052 h 2419452"/>
                <a:gd name="connsiteX28" fmla="*/ 114300 w 1488713"/>
                <a:gd name="connsiteY28" fmla="*/ 2305152 h 2419452"/>
                <a:gd name="connsiteX29" fmla="*/ 120650 w 1488713"/>
                <a:gd name="connsiteY29" fmla="*/ 2324202 h 2419452"/>
                <a:gd name="connsiteX30" fmla="*/ 107950 w 1488713"/>
                <a:gd name="connsiteY30" fmla="*/ 2362302 h 2419452"/>
                <a:gd name="connsiteX31" fmla="*/ 107950 w 1488713"/>
                <a:gd name="connsiteY31" fmla="*/ 2375002 h 2419452"/>
                <a:gd name="connsiteX32" fmla="*/ 146050 w 1488713"/>
                <a:gd name="connsiteY32" fmla="*/ 2419452 h 2419452"/>
                <a:gd name="connsiteX33" fmla="*/ 158750 w 1488713"/>
                <a:gd name="connsiteY33" fmla="*/ 2419452 h 2419452"/>
                <a:gd name="connsiteX34" fmla="*/ 196850 w 1488713"/>
                <a:gd name="connsiteY34" fmla="*/ 2375002 h 2419452"/>
                <a:gd name="connsiteX35" fmla="*/ 228600 w 1488713"/>
                <a:gd name="connsiteY35" fmla="*/ 2349602 h 2419452"/>
                <a:gd name="connsiteX36" fmla="*/ 260350 w 1488713"/>
                <a:gd name="connsiteY36" fmla="*/ 2330552 h 2419452"/>
                <a:gd name="connsiteX37" fmla="*/ 285750 w 1488713"/>
                <a:gd name="connsiteY37" fmla="*/ 2317852 h 2419452"/>
                <a:gd name="connsiteX38" fmla="*/ 285750 w 1488713"/>
                <a:gd name="connsiteY38" fmla="*/ 2286102 h 2419452"/>
                <a:gd name="connsiteX39" fmla="*/ 349250 w 1488713"/>
                <a:gd name="connsiteY39" fmla="*/ 2273402 h 2419452"/>
                <a:gd name="connsiteX40" fmla="*/ 393700 w 1488713"/>
                <a:gd name="connsiteY40" fmla="*/ 2216252 h 2419452"/>
                <a:gd name="connsiteX41" fmla="*/ 488950 w 1488713"/>
                <a:gd name="connsiteY41" fmla="*/ 2203552 h 2419452"/>
                <a:gd name="connsiteX42" fmla="*/ 533399 w 1488713"/>
                <a:gd name="connsiteY42" fmla="*/ 2178152 h 2419452"/>
                <a:gd name="connsiteX43" fmla="*/ 565148 w 1488713"/>
                <a:gd name="connsiteY43" fmla="*/ 2114652 h 2419452"/>
                <a:gd name="connsiteX44" fmla="*/ 609597 w 1488713"/>
                <a:gd name="connsiteY44" fmla="*/ 2082902 h 2419452"/>
                <a:gd name="connsiteX45" fmla="*/ 666747 w 1488713"/>
                <a:gd name="connsiteY45" fmla="*/ 2076552 h 2419452"/>
                <a:gd name="connsiteX46" fmla="*/ 685797 w 1488713"/>
                <a:gd name="connsiteY46" fmla="*/ 2032102 h 2419452"/>
                <a:gd name="connsiteX47" fmla="*/ 761996 w 1488713"/>
                <a:gd name="connsiteY47" fmla="*/ 2057502 h 2419452"/>
                <a:gd name="connsiteX48" fmla="*/ 800095 w 1488713"/>
                <a:gd name="connsiteY48" fmla="*/ 2051152 h 2419452"/>
                <a:gd name="connsiteX49" fmla="*/ 812795 w 1488713"/>
                <a:gd name="connsiteY49" fmla="*/ 2000352 h 2419452"/>
                <a:gd name="connsiteX50" fmla="*/ 863595 w 1488713"/>
                <a:gd name="connsiteY50" fmla="*/ 1981302 h 2419452"/>
                <a:gd name="connsiteX51" fmla="*/ 888995 w 1488713"/>
                <a:gd name="connsiteY51" fmla="*/ 2019402 h 2419452"/>
                <a:gd name="connsiteX52" fmla="*/ 920744 w 1488713"/>
                <a:gd name="connsiteY52" fmla="*/ 2025752 h 2419452"/>
                <a:gd name="connsiteX53" fmla="*/ 971543 w 1488713"/>
                <a:gd name="connsiteY53" fmla="*/ 2013052 h 2419452"/>
                <a:gd name="connsiteX54" fmla="*/ 984243 w 1488713"/>
                <a:gd name="connsiteY54" fmla="*/ 1949552 h 2419452"/>
                <a:gd name="connsiteX55" fmla="*/ 1003293 w 1488713"/>
                <a:gd name="connsiteY55" fmla="*/ 1955902 h 2419452"/>
                <a:gd name="connsiteX56" fmla="*/ 1041393 w 1488713"/>
                <a:gd name="connsiteY56" fmla="*/ 1962252 h 2419452"/>
                <a:gd name="connsiteX57" fmla="*/ 1111243 w 1488713"/>
                <a:gd name="connsiteY57" fmla="*/ 1974952 h 2419452"/>
                <a:gd name="connsiteX58" fmla="*/ 1181093 w 1488713"/>
                <a:gd name="connsiteY58" fmla="*/ 1962252 h 2419452"/>
                <a:gd name="connsiteX59" fmla="*/ 1225543 w 1488713"/>
                <a:gd name="connsiteY59" fmla="*/ 1962252 h 2419452"/>
                <a:gd name="connsiteX60" fmla="*/ 1269992 w 1488713"/>
                <a:gd name="connsiteY60" fmla="*/ 1955902 h 2419452"/>
                <a:gd name="connsiteX61" fmla="*/ 1282692 w 1488713"/>
                <a:gd name="connsiteY61" fmla="*/ 1905102 h 2419452"/>
                <a:gd name="connsiteX62" fmla="*/ 1308092 w 1488713"/>
                <a:gd name="connsiteY62" fmla="*/ 1867002 h 2419452"/>
                <a:gd name="connsiteX63" fmla="*/ 1339842 w 1488713"/>
                <a:gd name="connsiteY63" fmla="*/ 1828902 h 2419452"/>
                <a:gd name="connsiteX64" fmla="*/ 1371592 w 1488713"/>
                <a:gd name="connsiteY64" fmla="*/ 1822552 h 2419452"/>
                <a:gd name="connsiteX65" fmla="*/ 1428741 w 1488713"/>
                <a:gd name="connsiteY65" fmla="*/ 1803502 h 2419452"/>
                <a:gd name="connsiteX66" fmla="*/ 1435091 w 1488713"/>
                <a:gd name="connsiteY66" fmla="*/ 1759052 h 2419452"/>
                <a:gd name="connsiteX67" fmla="*/ 1447791 w 1488713"/>
                <a:gd name="connsiteY67" fmla="*/ 1708252 h 2419452"/>
                <a:gd name="connsiteX68" fmla="*/ 1441441 w 1488713"/>
                <a:gd name="connsiteY68" fmla="*/ 1651102 h 2419452"/>
                <a:gd name="connsiteX69" fmla="*/ 1403341 w 1488713"/>
                <a:gd name="connsiteY69" fmla="*/ 1663802 h 2419452"/>
                <a:gd name="connsiteX70" fmla="*/ 1365241 w 1488713"/>
                <a:gd name="connsiteY70" fmla="*/ 1663802 h 2419452"/>
                <a:gd name="connsiteX71" fmla="*/ 1333491 w 1488713"/>
                <a:gd name="connsiteY71" fmla="*/ 1619352 h 2419452"/>
                <a:gd name="connsiteX72" fmla="*/ 1339841 w 1488713"/>
                <a:gd name="connsiteY72" fmla="*/ 1574902 h 2419452"/>
                <a:gd name="connsiteX73" fmla="*/ 1403341 w 1488713"/>
                <a:gd name="connsiteY73" fmla="*/ 1511402 h 2419452"/>
                <a:gd name="connsiteX74" fmla="*/ 1454141 w 1488713"/>
                <a:gd name="connsiteY74" fmla="*/ 1473302 h 2419452"/>
                <a:gd name="connsiteX75" fmla="*/ 1447791 w 1488713"/>
                <a:gd name="connsiteY75" fmla="*/ 1435202 h 2419452"/>
                <a:gd name="connsiteX76" fmla="*/ 1485891 w 1488713"/>
                <a:gd name="connsiteY76" fmla="*/ 1365352 h 2419452"/>
                <a:gd name="connsiteX77" fmla="*/ 1485891 w 1488713"/>
                <a:gd name="connsiteY77" fmla="*/ 1327252 h 2419452"/>
                <a:gd name="connsiteX78" fmla="*/ 1460491 w 1488713"/>
                <a:gd name="connsiteY78" fmla="*/ 1244702 h 2419452"/>
                <a:gd name="connsiteX79" fmla="*/ 1454141 w 1488713"/>
                <a:gd name="connsiteY79" fmla="*/ 1174852 h 2419452"/>
                <a:gd name="connsiteX80" fmla="*/ 1466841 w 1488713"/>
                <a:gd name="connsiteY80" fmla="*/ 1117702 h 2419452"/>
                <a:gd name="connsiteX81" fmla="*/ 1454141 w 1488713"/>
                <a:gd name="connsiteY81" fmla="*/ 1073252 h 2419452"/>
                <a:gd name="connsiteX82" fmla="*/ 1485891 w 1488713"/>
                <a:gd name="connsiteY82" fmla="*/ 1022452 h 2419452"/>
                <a:gd name="connsiteX83" fmla="*/ 1466841 w 1488713"/>
                <a:gd name="connsiteY83" fmla="*/ 978002 h 2419452"/>
                <a:gd name="connsiteX84" fmla="*/ 1422391 w 1488713"/>
                <a:gd name="connsiteY84" fmla="*/ 965303 h 2419452"/>
                <a:gd name="connsiteX85" fmla="*/ 1422391 w 1488713"/>
                <a:gd name="connsiteY85" fmla="*/ 920854 h 2419452"/>
                <a:gd name="connsiteX86" fmla="*/ 1428741 w 1488713"/>
                <a:gd name="connsiteY86" fmla="*/ 895454 h 2419452"/>
                <a:gd name="connsiteX87" fmla="*/ 1416041 w 1488713"/>
                <a:gd name="connsiteY87" fmla="*/ 851005 h 2419452"/>
                <a:gd name="connsiteX88" fmla="*/ 1422391 w 1488713"/>
                <a:gd name="connsiteY88" fmla="*/ 793855 h 2419452"/>
                <a:gd name="connsiteX89" fmla="*/ 1422391 w 1488713"/>
                <a:gd name="connsiteY89" fmla="*/ 736705 h 2419452"/>
                <a:gd name="connsiteX90" fmla="*/ 1396991 w 1488713"/>
                <a:gd name="connsiteY90" fmla="*/ 679556 h 2419452"/>
                <a:gd name="connsiteX91" fmla="*/ 1403341 w 1488713"/>
                <a:gd name="connsiteY91" fmla="*/ 635106 h 2419452"/>
                <a:gd name="connsiteX92" fmla="*/ 1320791 w 1488713"/>
                <a:gd name="connsiteY92" fmla="*/ 577956 h 2419452"/>
                <a:gd name="connsiteX93" fmla="*/ 1308091 w 1488713"/>
                <a:gd name="connsiteY93" fmla="*/ 616056 h 2419452"/>
                <a:gd name="connsiteX94" fmla="*/ 1282691 w 1488713"/>
                <a:gd name="connsiteY94" fmla="*/ 565256 h 2419452"/>
                <a:gd name="connsiteX95" fmla="*/ 1276341 w 1488713"/>
                <a:gd name="connsiteY95" fmla="*/ 514456 h 2419452"/>
                <a:gd name="connsiteX96" fmla="*/ 1231891 w 1488713"/>
                <a:gd name="connsiteY96" fmla="*/ 476357 h 2419452"/>
                <a:gd name="connsiteX97" fmla="*/ 1212841 w 1488713"/>
                <a:gd name="connsiteY97" fmla="*/ 489058 h 2419452"/>
                <a:gd name="connsiteX98" fmla="*/ 1212841 w 1488713"/>
                <a:gd name="connsiteY98" fmla="*/ 457308 h 2419452"/>
                <a:gd name="connsiteX99" fmla="*/ 1250941 w 1488713"/>
                <a:gd name="connsiteY99" fmla="*/ 387458 h 2419452"/>
                <a:gd name="connsiteX100" fmla="*/ 1244591 w 1488713"/>
                <a:gd name="connsiteY100" fmla="*/ 298558 h 2419452"/>
                <a:gd name="connsiteX101" fmla="*/ 1181091 w 1488713"/>
                <a:gd name="connsiteY101" fmla="*/ 266809 h 2419452"/>
                <a:gd name="connsiteX102" fmla="*/ 1111241 w 1488713"/>
                <a:gd name="connsiteY102" fmla="*/ 241410 h 2419452"/>
                <a:gd name="connsiteX103" fmla="*/ 1022341 w 1488713"/>
                <a:gd name="connsiteY103" fmla="*/ 203310 h 2419452"/>
                <a:gd name="connsiteX104" fmla="*/ 965191 w 1488713"/>
                <a:gd name="connsiteY104" fmla="*/ 158861 h 2419452"/>
                <a:gd name="connsiteX105" fmla="*/ 888991 w 1488713"/>
                <a:gd name="connsiteY105" fmla="*/ 63612 h 2419452"/>
                <a:gd name="connsiteX106" fmla="*/ 850891 w 1488713"/>
                <a:gd name="connsiteY106" fmla="*/ 108062 h 2419452"/>
                <a:gd name="connsiteX107" fmla="*/ 749291 w 1488713"/>
                <a:gd name="connsiteY107" fmla="*/ 114412 h 2419452"/>
                <a:gd name="connsiteX108" fmla="*/ 660391 w 1488713"/>
                <a:gd name="connsiteY108" fmla="*/ 44562 h 2419452"/>
                <a:gd name="connsiteX109" fmla="*/ 577841 w 1488713"/>
                <a:gd name="connsiteY109" fmla="*/ 82662 h 2419452"/>
                <a:gd name="connsiteX110" fmla="*/ 539741 w 1488713"/>
                <a:gd name="connsiteY110" fmla="*/ 38212 h 2419452"/>
                <a:gd name="connsiteX111" fmla="*/ 444491 w 1488713"/>
                <a:gd name="connsiteY111" fmla="*/ 31862 h 2419452"/>
                <a:gd name="connsiteX112" fmla="*/ 273041 w 1488713"/>
                <a:gd name="connsiteY112" fmla="*/ 31862 h 2419452"/>
                <a:gd name="connsiteX113" fmla="*/ 209541 w 1488713"/>
                <a:gd name="connsiteY113" fmla="*/ 38212 h 2419452"/>
                <a:gd name="connsiteX114" fmla="*/ 215891 w 1488713"/>
                <a:gd name="connsiteY114" fmla="*/ 38212 h 2419452"/>
                <a:gd name="connsiteX115" fmla="*/ 323841 w 1488713"/>
                <a:gd name="connsiteY115" fmla="*/ 112 h 2419452"/>
                <a:gd name="connsiteX116" fmla="*/ 368291 w 1488713"/>
                <a:gd name="connsiteY116" fmla="*/ 25512 h 2419452"/>
                <a:gd name="connsiteX0" fmla="*/ 387350 w 1488713"/>
                <a:gd name="connsiteY0" fmla="*/ 1289152 h 2419452"/>
                <a:gd name="connsiteX1" fmla="*/ 336550 w 1488713"/>
                <a:gd name="connsiteY1" fmla="*/ 1346302 h 2419452"/>
                <a:gd name="connsiteX2" fmla="*/ 330200 w 1488713"/>
                <a:gd name="connsiteY2" fmla="*/ 1384402 h 2419452"/>
                <a:gd name="connsiteX3" fmla="*/ 304800 w 1488713"/>
                <a:gd name="connsiteY3" fmla="*/ 1403452 h 2419452"/>
                <a:gd name="connsiteX4" fmla="*/ 273050 w 1488713"/>
                <a:gd name="connsiteY4" fmla="*/ 1454252 h 2419452"/>
                <a:gd name="connsiteX5" fmla="*/ 241300 w 1488713"/>
                <a:gd name="connsiteY5" fmla="*/ 1511402 h 2419452"/>
                <a:gd name="connsiteX6" fmla="*/ 241300 w 1488713"/>
                <a:gd name="connsiteY6" fmla="*/ 1543152 h 2419452"/>
                <a:gd name="connsiteX7" fmla="*/ 241300 w 1488713"/>
                <a:gd name="connsiteY7" fmla="*/ 1568552 h 2419452"/>
                <a:gd name="connsiteX8" fmla="*/ 260350 w 1488713"/>
                <a:gd name="connsiteY8" fmla="*/ 1581252 h 2419452"/>
                <a:gd name="connsiteX9" fmla="*/ 279400 w 1488713"/>
                <a:gd name="connsiteY9" fmla="*/ 1581252 h 2419452"/>
                <a:gd name="connsiteX10" fmla="*/ 285750 w 1488713"/>
                <a:gd name="connsiteY10" fmla="*/ 1644752 h 2419452"/>
                <a:gd name="connsiteX11" fmla="*/ 285750 w 1488713"/>
                <a:gd name="connsiteY11" fmla="*/ 1676502 h 2419452"/>
                <a:gd name="connsiteX12" fmla="*/ 285750 w 1488713"/>
                <a:gd name="connsiteY12" fmla="*/ 1720952 h 2419452"/>
                <a:gd name="connsiteX13" fmla="*/ 266700 w 1488713"/>
                <a:gd name="connsiteY13" fmla="*/ 1803502 h 2419452"/>
                <a:gd name="connsiteX14" fmla="*/ 247650 w 1488713"/>
                <a:gd name="connsiteY14" fmla="*/ 1879702 h 2419452"/>
                <a:gd name="connsiteX15" fmla="*/ 234950 w 1488713"/>
                <a:gd name="connsiteY15" fmla="*/ 1949552 h 2419452"/>
                <a:gd name="connsiteX16" fmla="*/ 222250 w 1488713"/>
                <a:gd name="connsiteY16" fmla="*/ 1981302 h 2419452"/>
                <a:gd name="connsiteX17" fmla="*/ 158750 w 1488713"/>
                <a:gd name="connsiteY17" fmla="*/ 2006702 h 2419452"/>
                <a:gd name="connsiteX18" fmla="*/ 120650 w 1488713"/>
                <a:gd name="connsiteY18" fmla="*/ 2025752 h 2419452"/>
                <a:gd name="connsiteX19" fmla="*/ 101600 w 1488713"/>
                <a:gd name="connsiteY19" fmla="*/ 2076552 h 2419452"/>
                <a:gd name="connsiteX20" fmla="*/ 57150 w 1488713"/>
                <a:gd name="connsiteY20" fmla="*/ 2070202 h 2419452"/>
                <a:gd name="connsiteX21" fmla="*/ 38100 w 1488713"/>
                <a:gd name="connsiteY21" fmla="*/ 2108302 h 2419452"/>
                <a:gd name="connsiteX22" fmla="*/ 0 w 1488713"/>
                <a:gd name="connsiteY22" fmla="*/ 2171802 h 2419452"/>
                <a:gd name="connsiteX23" fmla="*/ 19050 w 1488713"/>
                <a:gd name="connsiteY23" fmla="*/ 2216252 h 2419452"/>
                <a:gd name="connsiteX24" fmla="*/ 25400 w 1488713"/>
                <a:gd name="connsiteY24" fmla="*/ 2241652 h 2419452"/>
                <a:gd name="connsiteX25" fmla="*/ 63500 w 1488713"/>
                <a:gd name="connsiteY25" fmla="*/ 2267052 h 2419452"/>
                <a:gd name="connsiteX26" fmla="*/ 95250 w 1488713"/>
                <a:gd name="connsiteY26" fmla="*/ 2267052 h 2419452"/>
                <a:gd name="connsiteX27" fmla="*/ 114300 w 1488713"/>
                <a:gd name="connsiteY27" fmla="*/ 2305152 h 2419452"/>
                <a:gd name="connsiteX28" fmla="*/ 120650 w 1488713"/>
                <a:gd name="connsiteY28" fmla="*/ 2324202 h 2419452"/>
                <a:gd name="connsiteX29" fmla="*/ 107950 w 1488713"/>
                <a:gd name="connsiteY29" fmla="*/ 2362302 h 2419452"/>
                <a:gd name="connsiteX30" fmla="*/ 107950 w 1488713"/>
                <a:gd name="connsiteY30" fmla="*/ 2375002 h 2419452"/>
                <a:gd name="connsiteX31" fmla="*/ 146050 w 1488713"/>
                <a:gd name="connsiteY31" fmla="*/ 2419452 h 2419452"/>
                <a:gd name="connsiteX32" fmla="*/ 158750 w 1488713"/>
                <a:gd name="connsiteY32" fmla="*/ 2419452 h 2419452"/>
                <a:gd name="connsiteX33" fmla="*/ 196850 w 1488713"/>
                <a:gd name="connsiteY33" fmla="*/ 2375002 h 2419452"/>
                <a:gd name="connsiteX34" fmla="*/ 228600 w 1488713"/>
                <a:gd name="connsiteY34" fmla="*/ 2349602 h 2419452"/>
                <a:gd name="connsiteX35" fmla="*/ 260350 w 1488713"/>
                <a:gd name="connsiteY35" fmla="*/ 2330552 h 2419452"/>
                <a:gd name="connsiteX36" fmla="*/ 285750 w 1488713"/>
                <a:gd name="connsiteY36" fmla="*/ 2317852 h 2419452"/>
                <a:gd name="connsiteX37" fmla="*/ 285750 w 1488713"/>
                <a:gd name="connsiteY37" fmla="*/ 2286102 h 2419452"/>
                <a:gd name="connsiteX38" fmla="*/ 349250 w 1488713"/>
                <a:gd name="connsiteY38" fmla="*/ 2273402 h 2419452"/>
                <a:gd name="connsiteX39" fmla="*/ 393700 w 1488713"/>
                <a:gd name="connsiteY39" fmla="*/ 2216252 h 2419452"/>
                <a:gd name="connsiteX40" fmla="*/ 488950 w 1488713"/>
                <a:gd name="connsiteY40" fmla="*/ 2203552 h 2419452"/>
                <a:gd name="connsiteX41" fmla="*/ 533399 w 1488713"/>
                <a:gd name="connsiteY41" fmla="*/ 2178152 h 2419452"/>
                <a:gd name="connsiteX42" fmla="*/ 565148 w 1488713"/>
                <a:gd name="connsiteY42" fmla="*/ 2114652 h 2419452"/>
                <a:gd name="connsiteX43" fmla="*/ 609597 w 1488713"/>
                <a:gd name="connsiteY43" fmla="*/ 2082902 h 2419452"/>
                <a:gd name="connsiteX44" fmla="*/ 666747 w 1488713"/>
                <a:gd name="connsiteY44" fmla="*/ 2076552 h 2419452"/>
                <a:gd name="connsiteX45" fmla="*/ 685797 w 1488713"/>
                <a:gd name="connsiteY45" fmla="*/ 2032102 h 2419452"/>
                <a:gd name="connsiteX46" fmla="*/ 761996 w 1488713"/>
                <a:gd name="connsiteY46" fmla="*/ 2057502 h 2419452"/>
                <a:gd name="connsiteX47" fmla="*/ 800095 w 1488713"/>
                <a:gd name="connsiteY47" fmla="*/ 2051152 h 2419452"/>
                <a:gd name="connsiteX48" fmla="*/ 812795 w 1488713"/>
                <a:gd name="connsiteY48" fmla="*/ 2000352 h 2419452"/>
                <a:gd name="connsiteX49" fmla="*/ 863595 w 1488713"/>
                <a:gd name="connsiteY49" fmla="*/ 1981302 h 2419452"/>
                <a:gd name="connsiteX50" fmla="*/ 888995 w 1488713"/>
                <a:gd name="connsiteY50" fmla="*/ 2019402 h 2419452"/>
                <a:gd name="connsiteX51" fmla="*/ 920744 w 1488713"/>
                <a:gd name="connsiteY51" fmla="*/ 2025752 h 2419452"/>
                <a:gd name="connsiteX52" fmla="*/ 971543 w 1488713"/>
                <a:gd name="connsiteY52" fmla="*/ 2013052 h 2419452"/>
                <a:gd name="connsiteX53" fmla="*/ 984243 w 1488713"/>
                <a:gd name="connsiteY53" fmla="*/ 1949552 h 2419452"/>
                <a:gd name="connsiteX54" fmla="*/ 1003293 w 1488713"/>
                <a:gd name="connsiteY54" fmla="*/ 1955902 h 2419452"/>
                <a:gd name="connsiteX55" fmla="*/ 1041393 w 1488713"/>
                <a:gd name="connsiteY55" fmla="*/ 1962252 h 2419452"/>
                <a:gd name="connsiteX56" fmla="*/ 1111243 w 1488713"/>
                <a:gd name="connsiteY56" fmla="*/ 1974952 h 2419452"/>
                <a:gd name="connsiteX57" fmla="*/ 1181093 w 1488713"/>
                <a:gd name="connsiteY57" fmla="*/ 1962252 h 2419452"/>
                <a:gd name="connsiteX58" fmla="*/ 1225543 w 1488713"/>
                <a:gd name="connsiteY58" fmla="*/ 1962252 h 2419452"/>
                <a:gd name="connsiteX59" fmla="*/ 1269992 w 1488713"/>
                <a:gd name="connsiteY59" fmla="*/ 1955902 h 2419452"/>
                <a:gd name="connsiteX60" fmla="*/ 1282692 w 1488713"/>
                <a:gd name="connsiteY60" fmla="*/ 1905102 h 2419452"/>
                <a:gd name="connsiteX61" fmla="*/ 1308092 w 1488713"/>
                <a:gd name="connsiteY61" fmla="*/ 1867002 h 2419452"/>
                <a:gd name="connsiteX62" fmla="*/ 1339842 w 1488713"/>
                <a:gd name="connsiteY62" fmla="*/ 1828902 h 2419452"/>
                <a:gd name="connsiteX63" fmla="*/ 1371592 w 1488713"/>
                <a:gd name="connsiteY63" fmla="*/ 1822552 h 2419452"/>
                <a:gd name="connsiteX64" fmla="*/ 1428741 w 1488713"/>
                <a:gd name="connsiteY64" fmla="*/ 1803502 h 2419452"/>
                <a:gd name="connsiteX65" fmla="*/ 1435091 w 1488713"/>
                <a:gd name="connsiteY65" fmla="*/ 1759052 h 2419452"/>
                <a:gd name="connsiteX66" fmla="*/ 1447791 w 1488713"/>
                <a:gd name="connsiteY66" fmla="*/ 1708252 h 2419452"/>
                <a:gd name="connsiteX67" fmla="*/ 1441441 w 1488713"/>
                <a:gd name="connsiteY67" fmla="*/ 1651102 h 2419452"/>
                <a:gd name="connsiteX68" fmla="*/ 1403341 w 1488713"/>
                <a:gd name="connsiteY68" fmla="*/ 1663802 h 2419452"/>
                <a:gd name="connsiteX69" fmla="*/ 1365241 w 1488713"/>
                <a:gd name="connsiteY69" fmla="*/ 1663802 h 2419452"/>
                <a:gd name="connsiteX70" fmla="*/ 1333491 w 1488713"/>
                <a:gd name="connsiteY70" fmla="*/ 1619352 h 2419452"/>
                <a:gd name="connsiteX71" fmla="*/ 1339841 w 1488713"/>
                <a:gd name="connsiteY71" fmla="*/ 1574902 h 2419452"/>
                <a:gd name="connsiteX72" fmla="*/ 1403341 w 1488713"/>
                <a:gd name="connsiteY72" fmla="*/ 1511402 h 2419452"/>
                <a:gd name="connsiteX73" fmla="*/ 1454141 w 1488713"/>
                <a:gd name="connsiteY73" fmla="*/ 1473302 h 2419452"/>
                <a:gd name="connsiteX74" fmla="*/ 1447791 w 1488713"/>
                <a:gd name="connsiteY74" fmla="*/ 1435202 h 2419452"/>
                <a:gd name="connsiteX75" fmla="*/ 1485891 w 1488713"/>
                <a:gd name="connsiteY75" fmla="*/ 1365352 h 2419452"/>
                <a:gd name="connsiteX76" fmla="*/ 1485891 w 1488713"/>
                <a:gd name="connsiteY76" fmla="*/ 1327252 h 2419452"/>
                <a:gd name="connsiteX77" fmla="*/ 1460491 w 1488713"/>
                <a:gd name="connsiteY77" fmla="*/ 1244702 h 2419452"/>
                <a:gd name="connsiteX78" fmla="*/ 1454141 w 1488713"/>
                <a:gd name="connsiteY78" fmla="*/ 1174852 h 2419452"/>
                <a:gd name="connsiteX79" fmla="*/ 1466841 w 1488713"/>
                <a:gd name="connsiteY79" fmla="*/ 1117702 h 2419452"/>
                <a:gd name="connsiteX80" fmla="*/ 1454141 w 1488713"/>
                <a:gd name="connsiteY80" fmla="*/ 1073252 h 2419452"/>
                <a:gd name="connsiteX81" fmla="*/ 1485891 w 1488713"/>
                <a:gd name="connsiteY81" fmla="*/ 1022452 h 2419452"/>
                <a:gd name="connsiteX82" fmla="*/ 1466841 w 1488713"/>
                <a:gd name="connsiteY82" fmla="*/ 978002 h 2419452"/>
                <a:gd name="connsiteX83" fmla="*/ 1422391 w 1488713"/>
                <a:gd name="connsiteY83" fmla="*/ 965303 h 2419452"/>
                <a:gd name="connsiteX84" fmla="*/ 1422391 w 1488713"/>
                <a:gd name="connsiteY84" fmla="*/ 920854 h 2419452"/>
                <a:gd name="connsiteX85" fmla="*/ 1428741 w 1488713"/>
                <a:gd name="connsiteY85" fmla="*/ 895454 h 2419452"/>
                <a:gd name="connsiteX86" fmla="*/ 1416041 w 1488713"/>
                <a:gd name="connsiteY86" fmla="*/ 851005 h 2419452"/>
                <a:gd name="connsiteX87" fmla="*/ 1422391 w 1488713"/>
                <a:gd name="connsiteY87" fmla="*/ 793855 h 2419452"/>
                <a:gd name="connsiteX88" fmla="*/ 1422391 w 1488713"/>
                <a:gd name="connsiteY88" fmla="*/ 736705 h 2419452"/>
                <a:gd name="connsiteX89" fmla="*/ 1396991 w 1488713"/>
                <a:gd name="connsiteY89" fmla="*/ 679556 h 2419452"/>
                <a:gd name="connsiteX90" fmla="*/ 1403341 w 1488713"/>
                <a:gd name="connsiteY90" fmla="*/ 635106 h 2419452"/>
                <a:gd name="connsiteX91" fmla="*/ 1320791 w 1488713"/>
                <a:gd name="connsiteY91" fmla="*/ 577956 h 2419452"/>
                <a:gd name="connsiteX92" fmla="*/ 1308091 w 1488713"/>
                <a:gd name="connsiteY92" fmla="*/ 616056 h 2419452"/>
                <a:gd name="connsiteX93" fmla="*/ 1282691 w 1488713"/>
                <a:gd name="connsiteY93" fmla="*/ 565256 h 2419452"/>
                <a:gd name="connsiteX94" fmla="*/ 1276341 w 1488713"/>
                <a:gd name="connsiteY94" fmla="*/ 514456 h 2419452"/>
                <a:gd name="connsiteX95" fmla="*/ 1231891 w 1488713"/>
                <a:gd name="connsiteY95" fmla="*/ 476357 h 2419452"/>
                <a:gd name="connsiteX96" fmla="*/ 1212841 w 1488713"/>
                <a:gd name="connsiteY96" fmla="*/ 489058 h 2419452"/>
                <a:gd name="connsiteX97" fmla="*/ 1212841 w 1488713"/>
                <a:gd name="connsiteY97" fmla="*/ 457308 h 2419452"/>
                <a:gd name="connsiteX98" fmla="*/ 1250941 w 1488713"/>
                <a:gd name="connsiteY98" fmla="*/ 387458 h 2419452"/>
                <a:gd name="connsiteX99" fmla="*/ 1244591 w 1488713"/>
                <a:gd name="connsiteY99" fmla="*/ 298558 h 2419452"/>
                <a:gd name="connsiteX100" fmla="*/ 1181091 w 1488713"/>
                <a:gd name="connsiteY100" fmla="*/ 266809 h 2419452"/>
                <a:gd name="connsiteX101" fmla="*/ 1111241 w 1488713"/>
                <a:gd name="connsiteY101" fmla="*/ 241410 h 2419452"/>
                <a:gd name="connsiteX102" fmla="*/ 1022341 w 1488713"/>
                <a:gd name="connsiteY102" fmla="*/ 203310 h 2419452"/>
                <a:gd name="connsiteX103" fmla="*/ 965191 w 1488713"/>
                <a:gd name="connsiteY103" fmla="*/ 158861 h 2419452"/>
                <a:gd name="connsiteX104" fmla="*/ 888991 w 1488713"/>
                <a:gd name="connsiteY104" fmla="*/ 63612 h 2419452"/>
                <a:gd name="connsiteX105" fmla="*/ 850891 w 1488713"/>
                <a:gd name="connsiteY105" fmla="*/ 108062 h 2419452"/>
                <a:gd name="connsiteX106" fmla="*/ 749291 w 1488713"/>
                <a:gd name="connsiteY106" fmla="*/ 114412 h 2419452"/>
                <a:gd name="connsiteX107" fmla="*/ 660391 w 1488713"/>
                <a:gd name="connsiteY107" fmla="*/ 44562 h 2419452"/>
                <a:gd name="connsiteX108" fmla="*/ 577841 w 1488713"/>
                <a:gd name="connsiteY108" fmla="*/ 82662 h 2419452"/>
                <a:gd name="connsiteX109" fmla="*/ 539741 w 1488713"/>
                <a:gd name="connsiteY109" fmla="*/ 38212 h 2419452"/>
                <a:gd name="connsiteX110" fmla="*/ 444491 w 1488713"/>
                <a:gd name="connsiteY110" fmla="*/ 31862 h 2419452"/>
                <a:gd name="connsiteX111" fmla="*/ 273041 w 1488713"/>
                <a:gd name="connsiteY111" fmla="*/ 31862 h 2419452"/>
                <a:gd name="connsiteX112" fmla="*/ 209541 w 1488713"/>
                <a:gd name="connsiteY112" fmla="*/ 38212 h 2419452"/>
                <a:gd name="connsiteX113" fmla="*/ 215891 w 1488713"/>
                <a:gd name="connsiteY113" fmla="*/ 38212 h 2419452"/>
                <a:gd name="connsiteX114" fmla="*/ 323841 w 1488713"/>
                <a:gd name="connsiteY114" fmla="*/ 112 h 2419452"/>
                <a:gd name="connsiteX115" fmla="*/ 368291 w 1488713"/>
                <a:gd name="connsiteY115" fmla="*/ 25512 h 2419452"/>
                <a:gd name="connsiteX0" fmla="*/ 387350 w 1488713"/>
                <a:gd name="connsiteY0" fmla="*/ 1289040 h 2419340"/>
                <a:gd name="connsiteX1" fmla="*/ 336550 w 1488713"/>
                <a:gd name="connsiteY1" fmla="*/ 1346190 h 2419340"/>
                <a:gd name="connsiteX2" fmla="*/ 330200 w 1488713"/>
                <a:gd name="connsiteY2" fmla="*/ 1384290 h 2419340"/>
                <a:gd name="connsiteX3" fmla="*/ 304800 w 1488713"/>
                <a:gd name="connsiteY3" fmla="*/ 1403340 h 2419340"/>
                <a:gd name="connsiteX4" fmla="*/ 273050 w 1488713"/>
                <a:gd name="connsiteY4" fmla="*/ 1454140 h 2419340"/>
                <a:gd name="connsiteX5" fmla="*/ 241300 w 1488713"/>
                <a:gd name="connsiteY5" fmla="*/ 1511290 h 2419340"/>
                <a:gd name="connsiteX6" fmla="*/ 241300 w 1488713"/>
                <a:gd name="connsiteY6" fmla="*/ 1543040 h 2419340"/>
                <a:gd name="connsiteX7" fmla="*/ 241300 w 1488713"/>
                <a:gd name="connsiteY7" fmla="*/ 1568440 h 2419340"/>
                <a:gd name="connsiteX8" fmla="*/ 260350 w 1488713"/>
                <a:gd name="connsiteY8" fmla="*/ 1581140 h 2419340"/>
                <a:gd name="connsiteX9" fmla="*/ 279400 w 1488713"/>
                <a:gd name="connsiteY9" fmla="*/ 1581140 h 2419340"/>
                <a:gd name="connsiteX10" fmla="*/ 285750 w 1488713"/>
                <a:gd name="connsiteY10" fmla="*/ 1644640 h 2419340"/>
                <a:gd name="connsiteX11" fmla="*/ 285750 w 1488713"/>
                <a:gd name="connsiteY11" fmla="*/ 1676390 h 2419340"/>
                <a:gd name="connsiteX12" fmla="*/ 285750 w 1488713"/>
                <a:gd name="connsiteY12" fmla="*/ 1720840 h 2419340"/>
                <a:gd name="connsiteX13" fmla="*/ 266700 w 1488713"/>
                <a:gd name="connsiteY13" fmla="*/ 1803390 h 2419340"/>
                <a:gd name="connsiteX14" fmla="*/ 247650 w 1488713"/>
                <a:gd name="connsiteY14" fmla="*/ 1879590 h 2419340"/>
                <a:gd name="connsiteX15" fmla="*/ 234950 w 1488713"/>
                <a:gd name="connsiteY15" fmla="*/ 1949440 h 2419340"/>
                <a:gd name="connsiteX16" fmla="*/ 222250 w 1488713"/>
                <a:gd name="connsiteY16" fmla="*/ 1981190 h 2419340"/>
                <a:gd name="connsiteX17" fmla="*/ 158750 w 1488713"/>
                <a:gd name="connsiteY17" fmla="*/ 2006590 h 2419340"/>
                <a:gd name="connsiteX18" fmla="*/ 120650 w 1488713"/>
                <a:gd name="connsiteY18" fmla="*/ 2025640 h 2419340"/>
                <a:gd name="connsiteX19" fmla="*/ 101600 w 1488713"/>
                <a:gd name="connsiteY19" fmla="*/ 2076440 h 2419340"/>
                <a:gd name="connsiteX20" fmla="*/ 57150 w 1488713"/>
                <a:gd name="connsiteY20" fmla="*/ 2070090 h 2419340"/>
                <a:gd name="connsiteX21" fmla="*/ 38100 w 1488713"/>
                <a:gd name="connsiteY21" fmla="*/ 2108190 h 2419340"/>
                <a:gd name="connsiteX22" fmla="*/ 0 w 1488713"/>
                <a:gd name="connsiteY22" fmla="*/ 2171690 h 2419340"/>
                <a:gd name="connsiteX23" fmla="*/ 19050 w 1488713"/>
                <a:gd name="connsiteY23" fmla="*/ 2216140 h 2419340"/>
                <a:gd name="connsiteX24" fmla="*/ 25400 w 1488713"/>
                <a:gd name="connsiteY24" fmla="*/ 2241540 h 2419340"/>
                <a:gd name="connsiteX25" fmla="*/ 63500 w 1488713"/>
                <a:gd name="connsiteY25" fmla="*/ 2266940 h 2419340"/>
                <a:gd name="connsiteX26" fmla="*/ 95250 w 1488713"/>
                <a:gd name="connsiteY26" fmla="*/ 2266940 h 2419340"/>
                <a:gd name="connsiteX27" fmla="*/ 114300 w 1488713"/>
                <a:gd name="connsiteY27" fmla="*/ 2305040 h 2419340"/>
                <a:gd name="connsiteX28" fmla="*/ 120650 w 1488713"/>
                <a:gd name="connsiteY28" fmla="*/ 2324090 h 2419340"/>
                <a:gd name="connsiteX29" fmla="*/ 107950 w 1488713"/>
                <a:gd name="connsiteY29" fmla="*/ 2362190 h 2419340"/>
                <a:gd name="connsiteX30" fmla="*/ 107950 w 1488713"/>
                <a:gd name="connsiteY30" fmla="*/ 2374890 h 2419340"/>
                <a:gd name="connsiteX31" fmla="*/ 146050 w 1488713"/>
                <a:gd name="connsiteY31" fmla="*/ 2419340 h 2419340"/>
                <a:gd name="connsiteX32" fmla="*/ 158750 w 1488713"/>
                <a:gd name="connsiteY32" fmla="*/ 2419340 h 2419340"/>
                <a:gd name="connsiteX33" fmla="*/ 196850 w 1488713"/>
                <a:gd name="connsiteY33" fmla="*/ 2374890 h 2419340"/>
                <a:gd name="connsiteX34" fmla="*/ 228600 w 1488713"/>
                <a:gd name="connsiteY34" fmla="*/ 2349490 h 2419340"/>
                <a:gd name="connsiteX35" fmla="*/ 260350 w 1488713"/>
                <a:gd name="connsiteY35" fmla="*/ 2330440 h 2419340"/>
                <a:gd name="connsiteX36" fmla="*/ 285750 w 1488713"/>
                <a:gd name="connsiteY36" fmla="*/ 2317740 h 2419340"/>
                <a:gd name="connsiteX37" fmla="*/ 285750 w 1488713"/>
                <a:gd name="connsiteY37" fmla="*/ 2285990 h 2419340"/>
                <a:gd name="connsiteX38" fmla="*/ 349250 w 1488713"/>
                <a:gd name="connsiteY38" fmla="*/ 2273290 h 2419340"/>
                <a:gd name="connsiteX39" fmla="*/ 393700 w 1488713"/>
                <a:gd name="connsiteY39" fmla="*/ 2216140 h 2419340"/>
                <a:gd name="connsiteX40" fmla="*/ 488950 w 1488713"/>
                <a:gd name="connsiteY40" fmla="*/ 2203440 h 2419340"/>
                <a:gd name="connsiteX41" fmla="*/ 533399 w 1488713"/>
                <a:gd name="connsiteY41" fmla="*/ 2178040 h 2419340"/>
                <a:gd name="connsiteX42" fmla="*/ 565148 w 1488713"/>
                <a:gd name="connsiteY42" fmla="*/ 2114540 h 2419340"/>
                <a:gd name="connsiteX43" fmla="*/ 609597 w 1488713"/>
                <a:gd name="connsiteY43" fmla="*/ 2082790 h 2419340"/>
                <a:gd name="connsiteX44" fmla="*/ 666747 w 1488713"/>
                <a:gd name="connsiteY44" fmla="*/ 2076440 h 2419340"/>
                <a:gd name="connsiteX45" fmla="*/ 685797 w 1488713"/>
                <a:gd name="connsiteY45" fmla="*/ 2031990 h 2419340"/>
                <a:gd name="connsiteX46" fmla="*/ 761996 w 1488713"/>
                <a:gd name="connsiteY46" fmla="*/ 2057390 h 2419340"/>
                <a:gd name="connsiteX47" fmla="*/ 800095 w 1488713"/>
                <a:gd name="connsiteY47" fmla="*/ 2051040 h 2419340"/>
                <a:gd name="connsiteX48" fmla="*/ 812795 w 1488713"/>
                <a:gd name="connsiteY48" fmla="*/ 2000240 h 2419340"/>
                <a:gd name="connsiteX49" fmla="*/ 863595 w 1488713"/>
                <a:gd name="connsiteY49" fmla="*/ 1981190 h 2419340"/>
                <a:gd name="connsiteX50" fmla="*/ 888995 w 1488713"/>
                <a:gd name="connsiteY50" fmla="*/ 2019290 h 2419340"/>
                <a:gd name="connsiteX51" fmla="*/ 920744 w 1488713"/>
                <a:gd name="connsiteY51" fmla="*/ 2025640 h 2419340"/>
                <a:gd name="connsiteX52" fmla="*/ 971543 w 1488713"/>
                <a:gd name="connsiteY52" fmla="*/ 2012940 h 2419340"/>
                <a:gd name="connsiteX53" fmla="*/ 984243 w 1488713"/>
                <a:gd name="connsiteY53" fmla="*/ 1949440 h 2419340"/>
                <a:gd name="connsiteX54" fmla="*/ 1003293 w 1488713"/>
                <a:gd name="connsiteY54" fmla="*/ 1955790 h 2419340"/>
                <a:gd name="connsiteX55" fmla="*/ 1041393 w 1488713"/>
                <a:gd name="connsiteY55" fmla="*/ 1962140 h 2419340"/>
                <a:gd name="connsiteX56" fmla="*/ 1111243 w 1488713"/>
                <a:gd name="connsiteY56" fmla="*/ 1974840 h 2419340"/>
                <a:gd name="connsiteX57" fmla="*/ 1181093 w 1488713"/>
                <a:gd name="connsiteY57" fmla="*/ 1962140 h 2419340"/>
                <a:gd name="connsiteX58" fmla="*/ 1225543 w 1488713"/>
                <a:gd name="connsiteY58" fmla="*/ 1962140 h 2419340"/>
                <a:gd name="connsiteX59" fmla="*/ 1269992 w 1488713"/>
                <a:gd name="connsiteY59" fmla="*/ 1955790 h 2419340"/>
                <a:gd name="connsiteX60" fmla="*/ 1282692 w 1488713"/>
                <a:gd name="connsiteY60" fmla="*/ 1904990 h 2419340"/>
                <a:gd name="connsiteX61" fmla="*/ 1308092 w 1488713"/>
                <a:gd name="connsiteY61" fmla="*/ 1866890 h 2419340"/>
                <a:gd name="connsiteX62" fmla="*/ 1339842 w 1488713"/>
                <a:gd name="connsiteY62" fmla="*/ 1828790 h 2419340"/>
                <a:gd name="connsiteX63" fmla="*/ 1371592 w 1488713"/>
                <a:gd name="connsiteY63" fmla="*/ 1822440 h 2419340"/>
                <a:gd name="connsiteX64" fmla="*/ 1428741 w 1488713"/>
                <a:gd name="connsiteY64" fmla="*/ 1803390 h 2419340"/>
                <a:gd name="connsiteX65" fmla="*/ 1435091 w 1488713"/>
                <a:gd name="connsiteY65" fmla="*/ 1758940 h 2419340"/>
                <a:gd name="connsiteX66" fmla="*/ 1447791 w 1488713"/>
                <a:gd name="connsiteY66" fmla="*/ 1708140 h 2419340"/>
                <a:gd name="connsiteX67" fmla="*/ 1441441 w 1488713"/>
                <a:gd name="connsiteY67" fmla="*/ 1650990 h 2419340"/>
                <a:gd name="connsiteX68" fmla="*/ 1403341 w 1488713"/>
                <a:gd name="connsiteY68" fmla="*/ 1663690 h 2419340"/>
                <a:gd name="connsiteX69" fmla="*/ 1365241 w 1488713"/>
                <a:gd name="connsiteY69" fmla="*/ 1663690 h 2419340"/>
                <a:gd name="connsiteX70" fmla="*/ 1333491 w 1488713"/>
                <a:gd name="connsiteY70" fmla="*/ 1619240 h 2419340"/>
                <a:gd name="connsiteX71" fmla="*/ 1339841 w 1488713"/>
                <a:gd name="connsiteY71" fmla="*/ 1574790 h 2419340"/>
                <a:gd name="connsiteX72" fmla="*/ 1403341 w 1488713"/>
                <a:gd name="connsiteY72" fmla="*/ 1511290 h 2419340"/>
                <a:gd name="connsiteX73" fmla="*/ 1454141 w 1488713"/>
                <a:gd name="connsiteY73" fmla="*/ 1473190 h 2419340"/>
                <a:gd name="connsiteX74" fmla="*/ 1447791 w 1488713"/>
                <a:gd name="connsiteY74" fmla="*/ 1435090 h 2419340"/>
                <a:gd name="connsiteX75" fmla="*/ 1485891 w 1488713"/>
                <a:gd name="connsiteY75" fmla="*/ 1365240 h 2419340"/>
                <a:gd name="connsiteX76" fmla="*/ 1485891 w 1488713"/>
                <a:gd name="connsiteY76" fmla="*/ 1327140 h 2419340"/>
                <a:gd name="connsiteX77" fmla="*/ 1460491 w 1488713"/>
                <a:gd name="connsiteY77" fmla="*/ 1244590 h 2419340"/>
                <a:gd name="connsiteX78" fmla="*/ 1454141 w 1488713"/>
                <a:gd name="connsiteY78" fmla="*/ 1174740 h 2419340"/>
                <a:gd name="connsiteX79" fmla="*/ 1466841 w 1488713"/>
                <a:gd name="connsiteY79" fmla="*/ 1117590 h 2419340"/>
                <a:gd name="connsiteX80" fmla="*/ 1454141 w 1488713"/>
                <a:gd name="connsiteY80" fmla="*/ 1073140 h 2419340"/>
                <a:gd name="connsiteX81" fmla="*/ 1485891 w 1488713"/>
                <a:gd name="connsiteY81" fmla="*/ 1022340 h 2419340"/>
                <a:gd name="connsiteX82" fmla="*/ 1466841 w 1488713"/>
                <a:gd name="connsiteY82" fmla="*/ 977890 h 2419340"/>
                <a:gd name="connsiteX83" fmla="*/ 1422391 w 1488713"/>
                <a:gd name="connsiteY83" fmla="*/ 965191 h 2419340"/>
                <a:gd name="connsiteX84" fmla="*/ 1422391 w 1488713"/>
                <a:gd name="connsiteY84" fmla="*/ 920742 h 2419340"/>
                <a:gd name="connsiteX85" fmla="*/ 1428741 w 1488713"/>
                <a:gd name="connsiteY85" fmla="*/ 895342 h 2419340"/>
                <a:gd name="connsiteX86" fmla="*/ 1416041 w 1488713"/>
                <a:gd name="connsiteY86" fmla="*/ 850893 h 2419340"/>
                <a:gd name="connsiteX87" fmla="*/ 1422391 w 1488713"/>
                <a:gd name="connsiteY87" fmla="*/ 793743 h 2419340"/>
                <a:gd name="connsiteX88" fmla="*/ 1422391 w 1488713"/>
                <a:gd name="connsiteY88" fmla="*/ 736593 h 2419340"/>
                <a:gd name="connsiteX89" fmla="*/ 1396991 w 1488713"/>
                <a:gd name="connsiteY89" fmla="*/ 679444 h 2419340"/>
                <a:gd name="connsiteX90" fmla="*/ 1403341 w 1488713"/>
                <a:gd name="connsiteY90" fmla="*/ 634994 h 2419340"/>
                <a:gd name="connsiteX91" fmla="*/ 1320791 w 1488713"/>
                <a:gd name="connsiteY91" fmla="*/ 577844 h 2419340"/>
                <a:gd name="connsiteX92" fmla="*/ 1308091 w 1488713"/>
                <a:gd name="connsiteY92" fmla="*/ 615944 h 2419340"/>
                <a:gd name="connsiteX93" fmla="*/ 1282691 w 1488713"/>
                <a:gd name="connsiteY93" fmla="*/ 565144 h 2419340"/>
                <a:gd name="connsiteX94" fmla="*/ 1276341 w 1488713"/>
                <a:gd name="connsiteY94" fmla="*/ 514344 h 2419340"/>
                <a:gd name="connsiteX95" fmla="*/ 1231891 w 1488713"/>
                <a:gd name="connsiteY95" fmla="*/ 476245 h 2419340"/>
                <a:gd name="connsiteX96" fmla="*/ 1212841 w 1488713"/>
                <a:gd name="connsiteY96" fmla="*/ 488946 h 2419340"/>
                <a:gd name="connsiteX97" fmla="*/ 1212841 w 1488713"/>
                <a:gd name="connsiteY97" fmla="*/ 457196 h 2419340"/>
                <a:gd name="connsiteX98" fmla="*/ 1250941 w 1488713"/>
                <a:gd name="connsiteY98" fmla="*/ 387346 h 2419340"/>
                <a:gd name="connsiteX99" fmla="*/ 1244591 w 1488713"/>
                <a:gd name="connsiteY99" fmla="*/ 298446 h 2419340"/>
                <a:gd name="connsiteX100" fmla="*/ 1181091 w 1488713"/>
                <a:gd name="connsiteY100" fmla="*/ 266697 h 2419340"/>
                <a:gd name="connsiteX101" fmla="*/ 1111241 w 1488713"/>
                <a:gd name="connsiteY101" fmla="*/ 241298 h 2419340"/>
                <a:gd name="connsiteX102" fmla="*/ 1022341 w 1488713"/>
                <a:gd name="connsiteY102" fmla="*/ 203198 h 2419340"/>
                <a:gd name="connsiteX103" fmla="*/ 965191 w 1488713"/>
                <a:gd name="connsiteY103" fmla="*/ 158749 h 2419340"/>
                <a:gd name="connsiteX104" fmla="*/ 888991 w 1488713"/>
                <a:gd name="connsiteY104" fmla="*/ 63500 h 2419340"/>
                <a:gd name="connsiteX105" fmla="*/ 850891 w 1488713"/>
                <a:gd name="connsiteY105" fmla="*/ 107950 h 2419340"/>
                <a:gd name="connsiteX106" fmla="*/ 749291 w 1488713"/>
                <a:gd name="connsiteY106" fmla="*/ 114300 h 2419340"/>
                <a:gd name="connsiteX107" fmla="*/ 660391 w 1488713"/>
                <a:gd name="connsiteY107" fmla="*/ 44450 h 2419340"/>
                <a:gd name="connsiteX108" fmla="*/ 577841 w 1488713"/>
                <a:gd name="connsiteY108" fmla="*/ 82550 h 2419340"/>
                <a:gd name="connsiteX109" fmla="*/ 539741 w 1488713"/>
                <a:gd name="connsiteY109" fmla="*/ 38100 h 2419340"/>
                <a:gd name="connsiteX110" fmla="*/ 444491 w 1488713"/>
                <a:gd name="connsiteY110" fmla="*/ 31750 h 2419340"/>
                <a:gd name="connsiteX111" fmla="*/ 273041 w 1488713"/>
                <a:gd name="connsiteY111" fmla="*/ 31750 h 2419340"/>
                <a:gd name="connsiteX112" fmla="*/ 209541 w 1488713"/>
                <a:gd name="connsiteY112" fmla="*/ 38100 h 2419340"/>
                <a:gd name="connsiteX113" fmla="*/ 215891 w 1488713"/>
                <a:gd name="connsiteY113" fmla="*/ 38100 h 2419340"/>
                <a:gd name="connsiteX114" fmla="*/ 323841 w 1488713"/>
                <a:gd name="connsiteY114" fmla="*/ 0 h 2419340"/>
                <a:gd name="connsiteX0" fmla="*/ 387350 w 1488713"/>
                <a:gd name="connsiteY0" fmla="*/ 1289040 h 2419340"/>
                <a:gd name="connsiteX1" fmla="*/ 336550 w 1488713"/>
                <a:gd name="connsiteY1" fmla="*/ 1346190 h 2419340"/>
                <a:gd name="connsiteX2" fmla="*/ 330200 w 1488713"/>
                <a:gd name="connsiteY2" fmla="*/ 1384290 h 2419340"/>
                <a:gd name="connsiteX3" fmla="*/ 304800 w 1488713"/>
                <a:gd name="connsiteY3" fmla="*/ 1403340 h 2419340"/>
                <a:gd name="connsiteX4" fmla="*/ 273050 w 1488713"/>
                <a:gd name="connsiteY4" fmla="*/ 1454140 h 2419340"/>
                <a:gd name="connsiteX5" fmla="*/ 241300 w 1488713"/>
                <a:gd name="connsiteY5" fmla="*/ 1511290 h 2419340"/>
                <a:gd name="connsiteX6" fmla="*/ 241300 w 1488713"/>
                <a:gd name="connsiteY6" fmla="*/ 1543040 h 2419340"/>
                <a:gd name="connsiteX7" fmla="*/ 241300 w 1488713"/>
                <a:gd name="connsiteY7" fmla="*/ 1568440 h 2419340"/>
                <a:gd name="connsiteX8" fmla="*/ 260350 w 1488713"/>
                <a:gd name="connsiteY8" fmla="*/ 1581140 h 2419340"/>
                <a:gd name="connsiteX9" fmla="*/ 279400 w 1488713"/>
                <a:gd name="connsiteY9" fmla="*/ 1581140 h 2419340"/>
                <a:gd name="connsiteX10" fmla="*/ 285750 w 1488713"/>
                <a:gd name="connsiteY10" fmla="*/ 1644640 h 2419340"/>
                <a:gd name="connsiteX11" fmla="*/ 285750 w 1488713"/>
                <a:gd name="connsiteY11" fmla="*/ 1676390 h 2419340"/>
                <a:gd name="connsiteX12" fmla="*/ 285750 w 1488713"/>
                <a:gd name="connsiteY12" fmla="*/ 1720840 h 2419340"/>
                <a:gd name="connsiteX13" fmla="*/ 266700 w 1488713"/>
                <a:gd name="connsiteY13" fmla="*/ 1803390 h 2419340"/>
                <a:gd name="connsiteX14" fmla="*/ 247650 w 1488713"/>
                <a:gd name="connsiteY14" fmla="*/ 1879590 h 2419340"/>
                <a:gd name="connsiteX15" fmla="*/ 234950 w 1488713"/>
                <a:gd name="connsiteY15" fmla="*/ 1949440 h 2419340"/>
                <a:gd name="connsiteX16" fmla="*/ 222250 w 1488713"/>
                <a:gd name="connsiteY16" fmla="*/ 1981190 h 2419340"/>
                <a:gd name="connsiteX17" fmla="*/ 158750 w 1488713"/>
                <a:gd name="connsiteY17" fmla="*/ 2006590 h 2419340"/>
                <a:gd name="connsiteX18" fmla="*/ 120650 w 1488713"/>
                <a:gd name="connsiteY18" fmla="*/ 2025640 h 2419340"/>
                <a:gd name="connsiteX19" fmla="*/ 101600 w 1488713"/>
                <a:gd name="connsiteY19" fmla="*/ 2076440 h 2419340"/>
                <a:gd name="connsiteX20" fmla="*/ 57150 w 1488713"/>
                <a:gd name="connsiteY20" fmla="*/ 2070090 h 2419340"/>
                <a:gd name="connsiteX21" fmla="*/ 38100 w 1488713"/>
                <a:gd name="connsiteY21" fmla="*/ 2108190 h 2419340"/>
                <a:gd name="connsiteX22" fmla="*/ 0 w 1488713"/>
                <a:gd name="connsiteY22" fmla="*/ 2171690 h 2419340"/>
                <a:gd name="connsiteX23" fmla="*/ 19050 w 1488713"/>
                <a:gd name="connsiteY23" fmla="*/ 2216140 h 2419340"/>
                <a:gd name="connsiteX24" fmla="*/ 25400 w 1488713"/>
                <a:gd name="connsiteY24" fmla="*/ 2241540 h 2419340"/>
                <a:gd name="connsiteX25" fmla="*/ 63500 w 1488713"/>
                <a:gd name="connsiteY25" fmla="*/ 2266940 h 2419340"/>
                <a:gd name="connsiteX26" fmla="*/ 95250 w 1488713"/>
                <a:gd name="connsiteY26" fmla="*/ 2266940 h 2419340"/>
                <a:gd name="connsiteX27" fmla="*/ 114300 w 1488713"/>
                <a:gd name="connsiteY27" fmla="*/ 2305040 h 2419340"/>
                <a:gd name="connsiteX28" fmla="*/ 120650 w 1488713"/>
                <a:gd name="connsiteY28" fmla="*/ 2324090 h 2419340"/>
                <a:gd name="connsiteX29" fmla="*/ 107950 w 1488713"/>
                <a:gd name="connsiteY29" fmla="*/ 2362190 h 2419340"/>
                <a:gd name="connsiteX30" fmla="*/ 107950 w 1488713"/>
                <a:gd name="connsiteY30" fmla="*/ 2374890 h 2419340"/>
                <a:gd name="connsiteX31" fmla="*/ 146050 w 1488713"/>
                <a:gd name="connsiteY31" fmla="*/ 2419340 h 2419340"/>
                <a:gd name="connsiteX32" fmla="*/ 158750 w 1488713"/>
                <a:gd name="connsiteY32" fmla="*/ 2419340 h 2419340"/>
                <a:gd name="connsiteX33" fmla="*/ 196850 w 1488713"/>
                <a:gd name="connsiteY33" fmla="*/ 2374890 h 2419340"/>
                <a:gd name="connsiteX34" fmla="*/ 228600 w 1488713"/>
                <a:gd name="connsiteY34" fmla="*/ 2349490 h 2419340"/>
                <a:gd name="connsiteX35" fmla="*/ 260350 w 1488713"/>
                <a:gd name="connsiteY35" fmla="*/ 2330440 h 2419340"/>
                <a:gd name="connsiteX36" fmla="*/ 285750 w 1488713"/>
                <a:gd name="connsiteY36" fmla="*/ 2317740 h 2419340"/>
                <a:gd name="connsiteX37" fmla="*/ 285750 w 1488713"/>
                <a:gd name="connsiteY37" fmla="*/ 2285990 h 2419340"/>
                <a:gd name="connsiteX38" fmla="*/ 349250 w 1488713"/>
                <a:gd name="connsiteY38" fmla="*/ 2273290 h 2419340"/>
                <a:gd name="connsiteX39" fmla="*/ 393700 w 1488713"/>
                <a:gd name="connsiteY39" fmla="*/ 2216140 h 2419340"/>
                <a:gd name="connsiteX40" fmla="*/ 488950 w 1488713"/>
                <a:gd name="connsiteY40" fmla="*/ 2203440 h 2419340"/>
                <a:gd name="connsiteX41" fmla="*/ 533399 w 1488713"/>
                <a:gd name="connsiteY41" fmla="*/ 2178040 h 2419340"/>
                <a:gd name="connsiteX42" fmla="*/ 565148 w 1488713"/>
                <a:gd name="connsiteY42" fmla="*/ 2114540 h 2419340"/>
                <a:gd name="connsiteX43" fmla="*/ 609597 w 1488713"/>
                <a:gd name="connsiteY43" fmla="*/ 2082790 h 2419340"/>
                <a:gd name="connsiteX44" fmla="*/ 666747 w 1488713"/>
                <a:gd name="connsiteY44" fmla="*/ 2076440 h 2419340"/>
                <a:gd name="connsiteX45" fmla="*/ 685797 w 1488713"/>
                <a:gd name="connsiteY45" fmla="*/ 2031990 h 2419340"/>
                <a:gd name="connsiteX46" fmla="*/ 761996 w 1488713"/>
                <a:gd name="connsiteY46" fmla="*/ 2057390 h 2419340"/>
                <a:gd name="connsiteX47" fmla="*/ 800095 w 1488713"/>
                <a:gd name="connsiteY47" fmla="*/ 2051040 h 2419340"/>
                <a:gd name="connsiteX48" fmla="*/ 812795 w 1488713"/>
                <a:gd name="connsiteY48" fmla="*/ 2000240 h 2419340"/>
                <a:gd name="connsiteX49" fmla="*/ 863595 w 1488713"/>
                <a:gd name="connsiteY49" fmla="*/ 1981190 h 2419340"/>
                <a:gd name="connsiteX50" fmla="*/ 888995 w 1488713"/>
                <a:gd name="connsiteY50" fmla="*/ 2019290 h 2419340"/>
                <a:gd name="connsiteX51" fmla="*/ 920744 w 1488713"/>
                <a:gd name="connsiteY51" fmla="*/ 2025640 h 2419340"/>
                <a:gd name="connsiteX52" fmla="*/ 971543 w 1488713"/>
                <a:gd name="connsiteY52" fmla="*/ 2012940 h 2419340"/>
                <a:gd name="connsiteX53" fmla="*/ 984243 w 1488713"/>
                <a:gd name="connsiteY53" fmla="*/ 1949440 h 2419340"/>
                <a:gd name="connsiteX54" fmla="*/ 1003293 w 1488713"/>
                <a:gd name="connsiteY54" fmla="*/ 1955790 h 2419340"/>
                <a:gd name="connsiteX55" fmla="*/ 1041393 w 1488713"/>
                <a:gd name="connsiteY55" fmla="*/ 1962140 h 2419340"/>
                <a:gd name="connsiteX56" fmla="*/ 1111243 w 1488713"/>
                <a:gd name="connsiteY56" fmla="*/ 1974840 h 2419340"/>
                <a:gd name="connsiteX57" fmla="*/ 1181093 w 1488713"/>
                <a:gd name="connsiteY57" fmla="*/ 1962140 h 2419340"/>
                <a:gd name="connsiteX58" fmla="*/ 1225543 w 1488713"/>
                <a:gd name="connsiteY58" fmla="*/ 1962140 h 2419340"/>
                <a:gd name="connsiteX59" fmla="*/ 1269992 w 1488713"/>
                <a:gd name="connsiteY59" fmla="*/ 1955790 h 2419340"/>
                <a:gd name="connsiteX60" fmla="*/ 1282692 w 1488713"/>
                <a:gd name="connsiteY60" fmla="*/ 1904990 h 2419340"/>
                <a:gd name="connsiteX61" fmla="*/ 1308092 w 1488713"/>
                <a:gd name="connsiteY61" fmla="*/ 1866890 h 2419340"/>
                <a:gd name="connsiteX62" fmla="*/ 1339842 w 1488713"/>
                <a:gd name="connsiteY62" fmla="*/ 1828790 h 2419340"/>
                <a:gd name="connsiteX63" fmla="*/ 1371592 w 1488713"/>
                <a:gd name="connsiteY63" fmla="*/ 1822440 h 2419340"/>
                <a:gd name="connsiteX64" fmla="*/ 1428741 w 1488713"/>
                <a:gd name="connsiteY64" fmla="*/ 1803390 h 2419340"/>
                <a:gd name="connsiteX65" fmla="*/ 1435091 w 1488713"/>
                <a:gd name="connsiteY65" fmla="*/ 1758940 h 2419340"/>
                <a:gd name="connsiteX66" fmla="*/ 1447791 w 1488713"/>
                <a:gd name="connsiteY66" fmla="*/ 1708140 h 2419340"/>
                <a:gd name="connsiteX67" fmla="*/ 1441441 w 1488713"/>
                <a:gd name="connsiteY67" fmla="*/ 1650990 h 2419340"/>
                <a:gd name="connsiteX68" fmla="*/ 1403341 w 1488713"/>
                <a:gd name="connsiteY68" fmla="*/ 1663690 h 2419340"/>
                <a:gd name="connsiteX69" fmla="*/ 1365241 w 1488713"/>
                <a:gd name="connsiteY69" fmla="*/ 1663690 h 2419340"/>
                <a:gd name="connsiteX70" fmla="*/ 1333491 w 1488713"/>
                <a:gd name="connsiteY70" fmla="*/ 1619240 h 2419340"/>
                <a:gd name="connsiteX71" fmla="*/ 1339841 w 1488713"/>
                <a:gd name="connsiteY71" fmla="*/ 1574790 h 2419340"/>
                <a:gd name="connsiteX72" fmla="*/ 1403341 w 1488713"/>
                <a:gd name="connsiteY72" fmla="*/ 1511290 h 2419340"/>
                <a:gd name="connsiteX73" fmla="*/ 1454141 w 1488713"/>
                <a:gd name="connsiteY73" fmla="*/ 1473190 h 2419340"/>
                <a:gd name="connsiteX74" fmla="*/ 1447791 w 1488713"/>
                <a:gd name="connsiteY74" fmla="*/ 1435090 h 2419340"/>
                <a:gd name="connsiteX75" fmla="*/ 1485891 w 1488713"/>
                <a:gd name="connsiteY75" fmla="*/ 1365240 h 2419340"/>
                <a:gd name="connsiteX76" fmla="*/ 1485891 w 1488713"/>
                <a:gd name="connsiteY76" fmla="*/ 1327140 h 2419340"/>
                <a:gd name="connsiteX77" fmla="*/ 1460491 w 1488713"/>
                <a:gd name="connsiteY77" fmla="*/ 1244590 h 2419340"/>
                <a:gd name="connsiteX78" fmla="*/ 1454141 w 1488713"/>
                <a:gd name="connsiteY78" fmla="*/ 1174740 h 2419340"/>
                <a:gd name="connsiteX79" fmla="*/ 1466841 w 1488713"/>
                <a:gd name="connsiteY79" fmla="*/ 1117590 h 2419340"/>
                <a:gd name="connsiteX80" fmla="*/ 1454141 w 1488713"/>
                <a:gd name="connsiteY80" fmla="*/ 1073140 h 2419340"/>
                <a:gd name="connsiteX81" fmla="*/ 1485891 w 1488713"/>
                <a:gd name="connsiteY81" fmla="*/ 1022340 h 2419340"/>
                <a:gd name="connsiteX82" fmla="*/ 1466841 w 1488713"/>
                <a:gd name="connsiteY82" fmla="*/ 977890 h 2419340"/>
                <a:gd name="connsiteX83" fmla="*/ 1422391 w 1488713"/>
                <a:gd name="connsiteY83" fmla="*/ 965191 h 2419340"/>
                <a:gd name="connsiteX84" fmla="*/ 1422391 w 1488713"/>
                <a:gd name="connsiteY84" fmla="*/ 920742 h 2419340"/>
                <a:gd name="connsiteX85" fmla="*/ 1428741 w 1488713"/>
                <a:gd name="connsiteY85" fmla="*/ 895342 h 2419340"/>
                <a:gd name="connsiteX86" fmla="*/ 1416041 w 1488713"/>
                <a:gd name="connsiteY86" fmla="*/ 850893 h 2419340"/>
                <a:gd name="connsiteX87" fmla="*/ 1422391 w 1488713"/>
                <a:gd name="connsiteY87" fmla="*/ 793743 h 2419340"/>
                <a:gd name="connsiteX88" fmla="*/ 1422391 w 1488713"/>
                <a:gd name="connsiteY88" fmla="*/ 736593 h 2419340"/>
                <a:gd name="connsiteX89" fmla="*/ 1396991 w 1488713"/>
                <a:gd name="connsiteY89" fmla="*/ 679444 h 2419340"/>
                <a:gd name="connsiteX90" fmla="*/ 1403341 w 1488713"/>
                <a:gd name="connsiteY90" fmla="*/ 634994 h 2419340"/>
                <a:gd name="connsiteX91" fmla="*/ 1320791 w 1488713"/>
                <a:gd name="connsiteY91" fmla="*/ 577844 h 2419340"/>
                <a:gd name="connsiteX92" fmla="*/ 1308091 w 1488713"/>
                <a:gd name="connsiteY92" fmla="*/ 615944 h 2419340"/>
                <a:gd name="connsiteX93" fmla="*/ 1282691 w 1488713"/>
                <a:gd name="connsiteY93" fmla="*/ 565144 h 2419340"/>
                <a:gd name="connsiteX94" fmla="*/ 1276341 w 1488713"/>
                <a:gd name="connsiteY94" fmla="*/ 514344 h 2419340"/>
                <a:gd name="connsiteX95" fmla="*/ 1231891 w 1488713"/>
                <a:gd name="connsiteY95" fmla="*/ 476245 h 2419340"/>
                <a:gd name="connsiteX96" fmla="*/ 1212841 w 1488713"/>
                <a:gd name="connsiteY96" fmla="*/ 488946 h 2419340"/>
                <a:gd name="connsiteX97" fmla="*/ 1212841 w 1488713"/>
                <a:gd name="connsiteY97" fmla="*/ 457196 h 2419340"/>
                <a:gd name="connsiteX98" fmla="*/ 1250941 w 1488713"/>
                <a:gd name="connsiteY98" fmla="*/ 387346 h 2419340"/>
                <a:gd name="connsiteX99" fmla="*/ 1244591 w 1488713"/>
                <a:gd name="connsiteY99" fmla="*/ 298446 h 2419340"/>
                <a:gd name="connsiteX100" fmla="*/ 1181091 w 1488713"/>
                <a:gd name="connsiteY100" fmla="*/ 266697 h 2419340"/>
                <a:gd name="connsiteX101" fmla="*/ 1111241 w 1488713"/>
                <a:gd name="connsiteY101" fmla="*/ 241298 h 2419340"/>
                <a:gd name="connsiteX102" fmla="*/ 1022341 w 1488713"/>
                <a:gd name="connsiteY102" fmla="*/ 203198 h 2419340"/>
                <a:gd name="connsiteX103" fmla="*/ 965191 w 1488713"/>
                <a:gd name="connsiteY103" fmla="*/ 158749 h 2419340"/>
                <a:gd name="connsiteX104" fmla="*/ 888991 w 1488713"/>
                <a:gd name="connsiteY104" fmla="*/ 63500 h 2419340"/>
                <a:gd name="connsiteX105" fmla="*/ 850891 w 1488713"/>
                <a:gd name="connsiteY105" fmla="*/ 107950 h 2419340"/>
                <a:gd name="connsiteX106" fmla="*/ 749291 w 1488713"/>
                <a:gd name="connsiteY106" fmla="*/ 114300 h 2419340"/>
                <a:gd name="connsiteX107" fmla="*/ 660391 w 1488713"/>
                <a:gd name="connsiteY107" fmla="*/ 44450 h 2419340"/>
                <a:gd name="connsiteX108" fmla="*/ 577841 w 1488713"/>
                <a:gd name="connsiteY108" fmla="*/ 82550 h 2419340"/>
                <a:gd name="connsiteX109" fmla="*/ 539741 w 1488713"/>
                <a:gd name="connsiteY109" fmla="*/ 38100 h 2419340"/>
                <a:gd name="connsiteX110" fmla="*/ 444491 w 1488713"/>
                <a:gd name="connsiteY110" fmla="*/ 31750 h 2419340"/>
                <a:gd name="connsiteX111" fmla="*/ 209541 w 1488713"/>
                <a:gd name="connsiteY111" fmla="*/ 38100 h 2419340"/>
                <a:gd name="connsiteX112" fmla="*/ 215891 w 1488713"/>
                <a:gd name="connsiteY112" fmla="*/ 38100 h 2419340"/>
                <a:gd name="connsiteX113" fmla="*/ 323841 w 1488713"/>
                <a:gd name="connsiteY113" fmla="*/ 0 h 2419340"/>
                <a:gd name="connsiteX0" fmla="*/ 387350 w 1488713"/>
                <a:gd name="connsiteY0" fmla="*/ 1289040 h 2419340"/>
                <a:gd name="connsiteX1" fmla="*/ 336550 w 1488713"/>
                <a:gd name="connsiteY1" fmla="*/ 1346190 h 2419340"/>
                <a:gd name="connsiteX2" fmla="*/ 330200 w 1488713"/>
                <a:gd name="connsiteY2" fmla="*/ 1384290 h 2419340"/>
                <a:gd name="connsiteX3" fmla="*/ 304800 w 1488713"/>
                <a:gd name="connsiteY3" fmla="*/ 1403340 h 2419340"/>
                <a:gd name="connsiteX4" fmla="*/ 273050 w 1488713"/>
                <a:gd name="connsiteY4" fmla="*/ 1454140 h 2419340"/>
                <a:gd name="connsiteX5" fmla="*/ 241300 w 1488713"/>
                <a:gd name="connsiteY5" fmla="*/ 1511290 h 2419340"/>
                <a:gd name="connsiteX6" fmla="*/ 241300 w 1488713"/>
                <a:gd name="connsiteY6" fmla="*/ 1543040 h 2419340"/>
                <a:gd name="connsiteX7" fmla="*/ 241300 w 1488713"/>
                <a:gd name="connsiteY7" fmla="*/ 1568440 h 2419340"/>
                <a:gd name="connsiteX8" fmla="*/ 260350 w 1488713"/>
                <a:gd name="connsiteY8" fmla="*/ 1581140 h 2419340"/>
                <a:gd name="connsiteX9" fmla="*/ 279400 w 1488713"/>
                <a:gd name="connsiteY9" fmla="*/ 1581140 h 2419340"/>
                <a:gd name="connsiteX10" fmla="*/ 285750 w 1488713"/>
                <a:gd name="connsiteY10" fmla="*/ 1644640 h 2419340"/>
                <a:gd name="connsiteX11" fmla="*/ 285750 w 1488713"/>
                <a:gd name="connsiteY11" fmla="*/ 1676390 h 2419340"/>
                <a:gd name="connsiteX12" fmla="*/ 285750 w 1488713"/>
                <a:gd name="connsiteY12" fmla="*/ 1720840 h 2419340"/>
                <a:gd name="connsiteX13" fmla="*/ 266700 w 1488713"/>
                <a:gd name="connsiteY13" fmla="*/ 1803390 h 2419340"/>
                <a:gd name="connsiteX14" fmla="*/ 247650 w 1488713"/>
                <a:gd name="connsiteY14" fmla="*/ 1879590 h 2419340"/>
                <a:gd name="connsiteX15" fmla="*/ 234950 w 1488713"/>
                <a:gd name="connsiteY15" fmla="*/ 1949440 h 2419340"/>
                <a:gd name="connsiteX16" fmla="*/ 222250 w 1488713"/>
                <a:gd name="connsiteY16" fmla="*/ 1981190 h 2419340"/>
                <a:gd name="connsiteX17" fmla="*/ 158750 w 1488713"/>
                <a:gd name="connsiteY17" fmla="*/ 2006590 h 2419340"/>
                <a:gd name="connsiteX18" fmla="*/ 120650 w 1488713"/>
                <a:gd name="connsiteY18" fmla="*/ 2025640 h 2419340"/>
                <a:gd name="connsiteX19" fmla="*/ 101600 w 1488713"/>
                <a:gd name="connsiteY19" fmla="*/ 2076440 h 2419340"/>
                <a:gd name="connsiteX20" fmla="*/ 57150 w 1488713"/>
                <a:gd name="connsiteY20" fmla="*/ 2070090 h 2419340"/>
                <a:gd name="connsiteX21" fmla="*/ 38100 w 1488713"/>
                <a:gd name="connsiteY21" fmla="*/ 2108190 h 2419340"/>
                <a:gd name="connsiteX22" fmla="*/ 0 w 1488713"/>
                <a:gd name="connsiteY22" fmla="*/ 2171690 h 2419340"/>
                <a:gd name="connsiteX23" fmla="*/ 19050 w 1488713"/>
                <a:gd name="connsiteY23" fmla="*/ 2216140 h 2419340"/>
                <a:gd name="connsiteX24" fmla="*/ 25400 w 1488713"/>
                <a:gd name="connsiteY24" fmla="*/ 2241540 h 2419340"/>
                <a:gd name="connsiteX25" fmla="*/ 63500 w 1488713"/>
                <a:gd name="connsiteY25" fmla="*/ 2266940 h 2419340"/>
                <a:gd name="connsiteX26" fmla="*/ 95250 w 1488713"/>
                <a:gd name="connsiteY26" fmla="*/ 2266940 h 2419340"/>
                <a:gd name="connsiteX27" fmla="*/ 114300 w 1488713"/>
                <a:gd name="connsiteY27" fmla="*/ 2305040 h 2419340"/>
                <a:gd name="connsiteX28" fmla="*/ 120650 w 1488713"/>
                <a:gd name="connsiteY28" fmla="*/ 2324090 h 2419340"/>
                <a:gd name="connsiteX29" fmla="*/ 107950 w 1488713"/>
                <a:gd name="connsiteY29" fmla="*/ 2362190 h 2419340"/>
                <a:gd name="connsiteX30" fmla="*/ 107950 w 1488713"/>
                <a:gd name="connsiteY30" fmla="*/ 2374890 h 2419340"/>
                <a:gd name="connsiteX31" fmla="*/ 146050 w 1488713"/>
                <a:gd name="connsiteY31" fmla="*/ 2419340 h 2419340"/>
                <a:gd name="connsiteX32" fmla="*/ 158750 w 1488713"/>
                <a:gd name="connsiteY32" fmla="*/ 2419340 h 2419340"/>
                <a:gd name="connsiteX33" fmla="*/ 196850 w 1488713"/>
                <a:gd name="connsiteY33" fmla="*/ 2374890 h 2419340"/>
                <a:gd name="connsiteX34" fmla="*/ 228600 w 1488713"/>
                <a:gd name="connsiteY34" fmla="*/ 2349490 h 2419340"/>
                <a:gd name="connsiteX35" fmla="*/ 260350 w 1488713"/>
                <a:gd name="connsiteY35" fmla="*/ 2330440 h 2419340"/>
                <a:gd name="connsiteX36" fmla="*/ 285750 w 1488713"/>
                <a:gd name="connsiteY36" fmla="*/ 2317740 h 2419340"/>
                <a:gd name="connsiteX37" fmla="*/ 285750 w 1488713"/>
                <a:gd name="connsiteY37" fmla="*/ 2285990 h 2419340"/>
                <a:gd name="connsiteX38" fmla="*/ 349250 w 1488713"/>
                <a:gd name="connsiteY38" fmla="*/ 2273290 h 2419340"/>
                <a:gd name="connsiteX39" fmla="*/ 393700 w 1488713"/>
                <a:gd name="connsiteY39" fmla="*/ 2216140 h 2419340"/>
                <a:gd name="connsiteX40" fmla="*/ 488950 w 1488713"/>
                <a:gd name="connsiteY40" fmla="*/ 2203440 h 2419340"/>
                <a:gd name="connsiteX41" fmla="*/ 533399 w 1488713"/>
                <a:gd name="connsiteY41" fmla="*/ 2178040 h 2419340"/>
                <a:gd name="connsiteX42" fmla="*/ 565148 w 1488713"/>
                <a:gd name="connsiteY42" fmla="*/ 2114540 h 2419340"/>
                <a:gd name="connsiteX43" fmla="*/ 609597 w 1488713"/>
                <a:gd name="connsiteY43" fmla="*/ 2082790 h 2419340"/>
                <a:gd name="connsiteX44" fmla="*/ 666747 w 1488713"/>
                <a:gd name="connsiteY44" fmla="*/ 2076440 h 2419340"/>
                <a:gd name="connsiteX45" fmla="*/ 685797 w 1488713"/>
                <a:gd name="connsiteY45" fmla="*/ 2031990 h 2419340"/>
                <a:gd name="connsiteX46" fmla="*/ 761996 w 1488713"/>
                <a:gd name="connsiteY46" fmla="*/ 2057390 h 2419340"/>
                <a:gd name="connsiteX47" fmla="*/ 800095 w 1488713"/>
                <a:gd name="connsiteY47" fmla="*/ 2051040 h 2419340"/>
                <a:gd name="connsiteX48" fmla="*/ 812795 w 1488713"/>
                <a:gd name="connsiteY48" fmla="*/ 2000240 h 2419340"/>
                <a:gd name="connsiteX49" fmla="*/ 863595 w 1488713"/>
                <a:gd name="connsiteY49" fmla="*/ 1981190 h 2419340"/>
                <a:gd name="connsiteX50" fmla="*/ 888995 w 1488713"/>
                <a:gd name="connsiteY50" fmla="*/ 2019290 h 2419340"/>
                <a:gd name="connsiteX51" fmla="*/ 920744 w 1488713"/>
                <a:gd name="connsiteY51" fmla="*/ 2025640 h 2419340"/>
                <a:gd name="connsiteX52" fmla="*/ 971543 w 1488713"/>
                <a:gd name="connsiteY52" fmla="*/ 2012940 h 2419340"/>
                <a:gd name="connsiteX53" fmla="*/ 984243 w 1488713"/>
                <a:gd name="connsiteY53" fmla="*/ 1949440 h 2419340"/>
                <a:gd name="connsiteX54" fmla="*/ 1003293 w 1488713"/>
                <a:gd name="connsiteY54" fmla="*/ 1955790 h 2419340"/>
                <a:gd name="connsiteX55" fmla="*/ 1041393 w 1488713"/>
                <a:gd name="connsiteY55" fmla="*/ 1962140 h 2419340"/>
                <a:gd name="connsiteX56" fmla="*/ 1111243 w 1488713"/>
                <a:gd name="connsiteY56" fmla="*/ 1974840 h 2419340"/>
                <a:gd name="connsiteX57" fmla="*/ 1181093 w 1488713"/>
                <a:gd name="connsiteY57" fmla="*/ 1962140 h 2419340"/>
                <a:gd name="connsiteX58" fmla="*/ 1225543 w 1488713"/>
                <a:gd name="connsiteY58" fmla="*/ 1962140 h 2419340"/>
                <a:gd name="connsiteX59" fmla="*/ 1269992 w 1488713"/>
                <a:gd name="connsiteY59" fmla="*/ 1955790 h 2419340"/>
                <a:gd name="connsiteX60" fmla="*/ 1282692 w 1488713"/>
                <a:gd name="connsiteY60" fmla="*/ 1904990 h 2419340"/>
                <a:gd name="connsiteX61" fmla="*/ 1308092 w 1488713"/>
                <a:gd name="connsiteY61" fmla="*/ 1866890 h 2419340"/>
                <a:gd name="connsiteX62" fmla="*/ 1339842 w 1488713"/>
                <a:gd name="connsiteY62" fmla="*/ 1828790 h 2419340"/>
                <a:gd name="connsiteX63" fmla="*/ 1371592 w 1488713"/>
                <a:gd name="connsiteY63" fmla="*/ 1822440 h 2419340"/>
                <a:gd name="connsiteX64" fmla="*/ 1428741 w 1488713"/>
                <a:gd name="connsiteY64" fmla="*/ 1803390 h 2419340"/>
                <a:gd name="connsiteX65" fmla="*/ 1435091 w 1488713"/>
                <a:gd name="connsiteY65" fmla="*/ 1758940 h 2419340"/>
                <a:gd name="connsiteX66" fmla="*/ 1447791 w 1488713"/>
                <a:gd name="connsiteY66" fmla="*/ 1708140 h 2419340"/>
                <a:gd name="connsiteX67" fmla="*/ 1441441 w 1488713"/>
                <a:gd name="connsiteY67" fmla="*/ 1650990 h 2419340"/>
                <a:gd name="connsiteX68" fmla="*/ 1403341 w 1488713"/>
                <a:gd name="connsiteY68" fmla="*/ 1663690 h 2419340"/>
                <a:gd name="connsiteX69" fmla="*/ 1365241 w 1488713"/>
                <a:gd name="connsiteY69" fmla="*/ 1663690 h 2419340"/>
                <a:gd name="connsiteX70" fmla="*/ 1333491 w 1488713"/>
                <a:gd name="connsiteY70" fmla="*/ 1619240 h 2419340"/>
                <a:gd name="connsiteX71" fmla="*/ 1339841 w 1488713"/>
                <a:gd name="connsiteY71" fmla="*/ 1574790 h 2419340"/>
                <a:gd name="connsiteX72" fmla="*/ 1403341 w 1488713"/>
                <a:gd name="connsiteY72" fmla="*/ 1511290 h 2419340"/>
                <a:gd name="connsiteX73" fmla="*/ 1454141 w 1488713"/>
                <a:gd name="connsiteY73" fmla="*/ 1473190 h 2419340"/>
                <a:gd name="connsiteX74" fmla="*/ 1447791 w 1488713"/>
                <a:gd name="connsiteY74" fmla="*/ 1435090 h 2419340"/>
                <a:gd name="connsiteX75" fmla="*/ 1485891 w 1488713"/>
                <a:gd name="connsiteY75" fmla="*/ 1365240 h 2419340"/>
                <a:gd name="connsiteX76" fmla="*/ 1485891 w 1488713"/>
                <a:gd name="connsiteY76" fmla="*/ 1327140 h 2419340"/>
                <a:gd name="connsiteX77" fmla="*/ 1460491 w 1488713"/>
                <a:gd name="connsiteY77" fmla="*/ 1244590 h 2419340"/>
                <a:gd name="connsiteX78" fmla="*/ 1454141 w 1488713"/>
                <a:gd name="connsiteY78" fmla="*/ 1174740 h 2419340"/>
                <a:gd name="connsiteX79" fmla="*/ 1466841 w 1488713"/>
                <a:gd name="connsiteY79" fmla="*/ 1117590 h 2419340"/>
                <a:gd name="connsiteX80" fmla="*/ 1454141 w 1488713"/>
                <a:gd name="connsiteY80" fmla="*/ 1073140 h 2419340"/>
                <a:gd name="connsiteX81" fmla="*/ 1485891 w 1488713"/>
                <a:gd name="connsiteY81" fmla="*/ 1022340 h 2419340"/>
                <a:gd name="connsiteX82" fmla="*/ 1466841 w 1488713"/>
                <a:gd name="connsiteY82" fmla="*/ 977890 h 2419340"/>
                <a:gd name="connsiteX83" fmla="*/ 1422391 w 1488713"/>
                <a:gd name="connsiteY83" fmla="*/ 965191 h 2419340"/>
                <a:gd name="connsiteX84" fmla="*/ 1422391 w 1488713"/>
                <a:gd name="connsiteY84" fmla="*/ 920742 h 2419340"/>
                <a:gd name="connsiteX85" fmla="*/ 1428741 w 1488713"/>
                <a:gd name="connsiteY85" fmla="*/ 895342 h 2419340"/>
                <a:gd name="connsiteX86" fmla="*/ 1416041 w 1488713"/>
                <a:gd name="connsiteY86" fmla="*/ 850893 h 2419340"/>
                <a:gd name="connsiteX87" fmla="*/ 1422391 w 1488713"/>
                <a:gd name="connsiteY87" fmla="*/ 793743 h 2419340"/>
                <a:gd name="connsiteX88" fmla="*/ 1422391 w 1488713"/>
                <a:gd name="connsiteY88" fmla="*/ 736593 h 2419340"/>
                <a:gd name="connsiteX89" fmla="*/ 1396991 w 1488713"/>
                <a:gd name="connsiteY89" fmla="*/ 679444 h 2419340"/>
                <a:gd name="connsiteX90" fmla="*/ 1403341 w 1488713"/>
                <a:gd name="connsiteY90" fmla="*/ 634994 h 2419340"/>
                <a:gd name="connsiteX91" fmla="*/ 1320791 w 1488713"/>
                <a:gd name="connsiteY91" fmla="*/ 577844 h 2419340"/>
                <a:gd name="connsiteX92" fmla="*/ 1308091 w 1488713"/>
                <a:gd name="connsiteY92" fmla="*/ 615944 h 2419340"/>
                <a:gd name="connsiteX93" fmla="*/ 1282691 w 1488713"/>
                <a:gd name="connsiteY93" fmla="*/ 565144 h 2419340"/>
                <a:gd name="connsiteX94" fmla="*/ 1276341 w 1488713"/>
                <a:gd name="connsiteY94" fmla="*/ 514344 h 2419340"/>
                <a:gd name="connsiteX95" fmla="*/ 1231891 w 1488713"/>
                <a:gd name="connsiteY95" fmla="*/ 476245 h 2419340"/>
                <a:gd name="connsiteX96" fmla="*/ 1212841 w 1488713"/>
                <a:gd name="connsiteY96" fmla="*/ 488946 h 2419340"/>
                <a:gd name="connsiteX97" fmla="*/ 1212841 w 1488713"/>
                <a:gd name="connsiteY97" fmla="*/ 457196 h 2419340"/>
                <a:gd name="connsiteX98" fmla="*/ 1250941 w 1488713"/>
                <a:gd name="connsiteY98" fmla="*/ 387346 h 2419340"/>
                <a:gd name="connsiteX99" fmla="*/ 1244591 w 1488713"/>
                <a:gd name="connsiteY99" fmla="*/ 298446 h 2419340"/>
                <a:gd name="connsiteX100" fmla="*/ 1181091 w 1488713"/>
                <a:gd name="connsiteY100" fmla="*/ 266697 h 2419340"/>
                <a:gd name="connsiteX101" fmla="*/ 1111241 w 1488713"/>
                <a:gd name="connsiteY101" fmla="*/ 241298 h 2419340"/>
                <a:gd name="connsiteX102" fmla="*/ 1022341 w 1488713"/>
                <a:gd name="connsiteY102" fmla="*/ 203198 h 2419340"/>
                <a:gd name="connsiteX103" fmla="*/ 965191 w 1488713"/>
                <a:gd name="connsiteY103" fmla="*/ 158749 h 2419340"/>
                <a:gd name="connsiteX104" fmla="*/ 888991 w 1488713"/>
                <a:gd name="connsiteY104" fmla="*/ 63500 h 2419340"/>
                <a:gd name="connsiteX105" fmla="*/ 850891 w 1488713"/>
                <a:gd name="connsiteY105" fmla="*/ 107950 h 2419340"/>
                <a:gd name="connsiteX106" fmla="*/ 749291 w 1488713"/>
                <a:gd name="connsiteY106" fmla="*/ 114300 h 2419340"/>
                <a:gd name="connsiteX107" fmla="*/ 660391 w 1488713"/>
                <a:gd name="connsiteY107" fmla="*/ 44450 h 2419340"/>
                <a:gd name="connsiteX108" fmla="*/ 577841 w 1488713"/>
                <a:gd name="connsiteY108" fmla="*/ 82550 h 2419340"/>
                <a:gd name="connsiteX109" fmla="*/ 539741 w 1488713"/>
                <a:gd name="connsiteY109" fmla="*/ 38100 h 2419340"/>
                <a:gd name="connsiteX110" fmla="*/ 444491 w 1488713"/>
                <a:gd name="connsiteY110" fmla="*/ 31750 h 2419340"/>
                <a:gd name="connsiteX111" fmla="*/ 209541 w 1488713"/>
                <a:gd name="connsiteY111" fmla="*/ 38100 h 2419340"/>
                <a:gd name="connsiteX112" fmla="*/ 323841 w 1488713"/>
                <a:gd name="connsiteY112" fmla="*/ 0 h 2419340"/>
                <a:gd name="connsiteX0" fmla="*/ 387350 w 1488713"/>
                <a:gd name="connsiteY0" fmla="*/ 1289040 h 2419340"/>
                <a:gd name="connsiteX1" fmla="*/ 336550 w 1488713"/>
                <a:gd name="connsiteY1" fmla="*/ 1346190 h 2419340"/>
                <a:gd name="connsiteX2" fmla="*/ 330200 w 1488713"/>
                <a:gd name="connsiteY2" fmla="*/ 1384290 h 2419340"/>
                <a:gd name="connsiteX3" fmla="*/ 304800 w 1488713"/>
                <a:gd name="connsiteY3" fmla="*/ 1403340 h 2419340"/>
                <a:gd name="connsiteX4" fmla="*/ 273050 w 1488713"/>
                <a:gd name="connsiteY4" fmla="*/ 1454140 h 2419340"/>
                <a:gd name="connsiteX5" fmla="*/ 241300 w 1488713"/>
                <a:gd name="connsiteY5" fmla="*/ 1511290 h 2419340"/>
                <a:gd name="connsiteX6" fmla="*/ 241300 w 1488713"/>
                <a:gd name="connsiteY6" fmla="*/ 1543040 h 2419340"/>
                <a:gd name="connsiteX7" fmla="*/ 241300 w 1488713"/>
                <a:gd name="connsiteY7" fmla="*/ 1568440 h 2419340"/>
                <a:gd name="connsiteX8" fmla="*/ 260350 w 1488713"/>
                <a:gd name="connsiteY8" fmla="*/ 1581140 h 2419340"/>
                <a:gd name="connsiteX9" fmla="*/ 279400 w 1488713"/>
                <a:gd name="connsiteY9" fmla="*/ 1581140 h 2419340"/>
                <a:gd name="connsiteX10" fmla="*/ 285750 w 1488713"/>
                <a:gd name="connsiteY10" fmla="*/ 1644640 h 2419340"/>
                <a:gd name="connsiteX11" fmla="*/ 285750 w 1488713"/>
                <a:gd name="connsiteY11" fmla="*/ 1676390 h 2419340"/>
                <a:gd name="connsiteX12" fmla="*/ 285750 w 1488713"/>
                <a:gd name="connsiteY12" fmla="*/ 1720840 h 2419340"/>
                <a:gd name="connsiteX13" fmla="*/ 266700 w 1488713"/>
                <a:gd name="connsiteY13" fmla="*/ 1803390 h 2419340"/>
                <a:gd name="connsiteX14" fmla="*/ 247650 w 1488713"/>
                <a:gd name="connsiteY14" fmla="*/ 1879590 h 2419340"/>
                <a:gd name="connsiteX15" fmla="*/ 234950 w 1488713"/>
                <a:gd name="connsiteY15" fmla="*/ 1949440 h 2419340"/>
                <a:gd name="connsiteX16" fmla="*/ 222250 w 1488713"/>
                <a:gd name="connsiteY16" fmla="*/ 1981190 h 2419340"/>
                <a:gd name="connsiteX17" fmla="*/ 158750 w 1488713"/>
                <a:gd name="connsiteY17" fmla="*/ 2006590 h 2419340"/>
                <a:gd name="connsiteX18" fmla="*/ 120650 w 1488713"/>
                <a:gd name="connsiteY18" fmla="*/ 2025640 h 2419340"/>
                <a:gd name="connsiteX19" fmla="*/ 101600 w 1488713"/>
                <a:gd name="connsiteY19" fmla="*/ 2076440 h 2419340"/>
                <a:gd name="connsiteX20" fmla="*/ 57150 w 1488713"/>
                <a:gd name="connsiteY20" fmla="*/ 2070090 h 2419340"/>
                <a:gd name="connsiteX21" fmla="*/ 38100 w 1488713"/>
                <a:gd name="connsiteY21" fmla="*/ 2108190 h 2419340"/>
                <a:gd name="connsiteX22" fmla="*/ 0 w 1488713"/>
                <a:gd name="connsiteY22" fmla="*/ 2171690 h 2419340"/>
                <a:gd name="connsiteX23" fmla="*/ 19050 w 1488713"/>
                <a:gd name="connsiteY23" fmla="*/ 2216140 h 2419340"/>
                <a:gd name="connsiteX24" fmla="*/ 25400 w 1488713"/>
                <a:gd name="connsiteY24" fmla="*/ 2241540 h 2419340"/>
                <a:gd name="connsiteX25" fmla="*/ 63500 w 1488713"/>
                <a:gd name="connsiteY25" fmla="*/ 2266940 h 2419340"/>
                <a:gd name="connsiteX26" fmla="*/ 95250 w 1488713"/>
                <a:gd name="connsiteY26" fmla="*/ 2266940 h 2419340"/>
                <a:gd name="connsiteX27" fmla="*/ 114300 w 1488713"/>
                <a:gd name="connsiteY27" fmla="*/ 2305040 h 2419340"/>
                <a:gd name="connsiteX28" fmla="*/ 120650 w 1488713"/>
                <a:gd name="connsiteY28" fmla="*/ 2324090 h 2419340"/>
                <a:gd name="connsiteX29" fmla="*/ 107950 w 1488713"/>
                <a:gd name="connsiteY29" fmla="*/ 2362190 h 2419340"/>
                <a:gd name="connsiteX30" fmla="*/ 107950 w 1488713"/>
                <a:gd name="connsiteY30" fmla="*/ 2374890 h 2419340"/>
                <a:gd name="connsiteX31" fmla="*/ 146050 w 1488713"/>
                <a:gd name="connsiteY31" fmla="*/ 2419340 h 2419340"/>
                <a:gd name="connsiteX32" fmla="*/ 158750 w 1488713"/>
                <a:gd name="connsiteY32" fmla="*/ 2419340 h 2419340"/>
                <a:gd name="connsiteX33" fmla="*/ 196850 w 1488713"/>
                <a:gd name="connsiteY33" fmla="*/ 2374890 h 2419340"/>
                <a:gd name="connsiteX34" fmla="*/ 228600 w 1488713"/>
                <a:gd name="connsiteY34" fmla="*/ 2349490 h 2419340"/>
                <a:gd name="connsiteX35" fmla="*/ 260350 w 1488713"/>
                <a:gd name="connsiteY35" fmla="*/ 2330440 h 2419340"/>
                <a:gd name="connsiteX36" fmla="*/ 285750 w 1488713"/>
                <a:gd name="connsiteY36" fmla="*/ 2317740 h 2419340"/>
                <a:gd name="connsiteX37" fmla="*/ 285750 w 1488713"/>
                <a:gd name="connsiteY37" fmla="*/ 2285990 h 2419340"/>
                <a:gd name="connsiteX38" fmla="*/ 349250 w 1488713"/>
                <a:gd name="connsiteY38" fmla="*/ 2273290 h 2419340"/>
                <a:gd name="connsiteX39" fmla="*/ 393700 w 1488713"/>
                <a:gd name="connsiteY39" fmla="*/ 2216140 h 2419340"/>
                <a:gd name="connsiteX40" fmla="*/ 488950 w 1488713"/>
                <a:gd name="connsiteY40" fmla="*/ 2203440 h 2419340"/>
                <a:gd name="connsiteX41" fmla="*/ 533399 w 1488713"/>
                <a:gd name="connsiteY41" fmla="*/ 2178040 h 2419340"/>
                <a:gd name="connsiteX42" fmla="*/ 565148 w 1488713"/>
                <a:gd name="connsiteY42" fmla="*/ 2114540 h 2419340"/>
                <a:gd name="connsiteX43" fmla="*/ 609597 w 1488713"/>
                <a:gd name="connsiteY43" fmla="*/ 2082790 h 2419340"/>
                <a:gd name="connsiteX44" fmla="*/ 666747 w 1488713"/>
                <a:gd name="connsiteY44" fmla="*/ 2076440 h 2419340"/>
                <a:gd name="connsiteX45" fmla="*/ 685797 w 1488713"/>
                <a:gd name="connsiteY45" fmla="*/ 2031990 h 2419340"/>
                <a:gd name="connsiteX46" fmla="*/ 761996 w 1488713"/>
                <a:gd name="connsiteY46" fmla="*/ 2057390 h 2419340"/>
                <a:gd name="connsiteX47" fmla="*/ 800095 w 1488713"/>
                <a:gd name="connsiteY47" fmla="*/ 2051040 h 2419340"/>
                <a:gd name="connsiteX48" fmla="*/ 812795 w 1488713"/>
                <a:gd name="connsiteY48" fmla="*/ 2000240 h 2419340"/>
                <a:gd name="connsiteX49" fmla="*/ 863595 w 1488713"/>
                <a:gd name="connsiteY49" fmla="*/ 1981190 h 2419340"/>
                <a:gd name="connsiteX50" fmla="*/ 888995 w 1488713"/>
                <a:gd name="connsiteY50" fmla="*/ 2019290 h 2419340"/>
                <a:gd name="connsiteX51" fmla="*/ 920744 w 1488713"/>
                <a:gd name="connsiteY51" fmla="*/ 2025640 h 2419340"/>
                <a:gd name="connsiteX52" fmla="*/ 971543 w 1488713"/>
                <a:gd name="connsiteY52" fmla="*/ 2012940 h 2419340"/>
                <a:gd name="connsiteX53" fmla="*/ 984243 w 1488713"/>
                <a:gd name="connsiteY53" fmla="*/ 1949440 h 2419340"/>
                <a:gd name="connsiteX54" fmla="*/ 1003293 w 1488713"/>
                <a:gd name="connsiteY54" fmla="*/ 1955790 h 2419340"/>
                <a:gd name="connsiteX55" fmla="*/ 1041393 w 1488713"/>
                <a:gd name="connsiteY55" fmla="*/ 1962140 h 2419340"/>
                <a:gd name="connsiteX56" fmla="*/ 1111243 w 1488713"/>
                <a:gd name="connsiteY56" fmla="*/ 1974840 h 2419340"/>
                <a:gd name="connsiteX57" fmla="*/ 1181093 w 1488713"/>
                <a:gd name="connsiteY57" fmla="*/ 1962140 h 2419340"/>
                <a:gd name="connsiteX58" fmla="*/ 1225543 w 1488713"/>
                <a:gd name="connsiteY58" fmla="*/ 1962140 h 2419340"/>
                <a:gd name="connsiteX59" fmla="*/ 1269992 w 1488713"/>
                <a:gd name="connsiteY59" fmla="*/ 1955790 h 2419340"/>
                <a:gd name="connsiteX60" fmla="*/ 1282692 w 1488713"/>
                <a:gd name="connsiteY60" fmla="*/ 1904990 h 2419340"/>
                <a:gd name="connsiteX61" fmla="*/ 1308092 w 1488713"/>
                <a:gd name="connsiteY61" fmla="*/ 1866890 h 2419340"/>
                <a:gd name="connsiteX62" fmla="*/ 1339842 w 1488713"/>
                <a:gd name="connsiteY62" fmla="*/ 1828790 h 2419340"/>
                <a:gd name="connsiteX63" fmla="*/ 1371592 w 1488713"/>
                <a:gd name="connsiteY63" fmla="*/ 1822440 h 2419340"/>
                <a:gd name="connsiteX64" fmla="*/ 1428741 w 1488713"/>
                <a:gd name="connsiteY64" fmla="*/ 1803390 h 2419340"/>
                <a:gd name="connsiteX65" fmla="*/ 1435091 w 1488713"/>
                <a:gd name="connsiteY65" fmla="*/ 1758940 h 2419340"/>
                <a:gd name="connsiteX66" fmla="*/ 1447791 w 1488713"/>
                <a:gd name="connsiteY66" fmla="*/ 1708140 h 2419340"/>
                <a:gd name="connsiteX67" fmla="*/ 1441441 w 1488713"/>
                <a:gd name="connsiteY67" fmla="*/ 1650990 h 2419340"/>
                <a:gd name="connsiteX68" fmla="*/ 1403341 w 1488713"/>
                <a:gd name="connsiteY68" fmla="*/ 1663690 h 2419340"/>
                <a:gd name="connsiteX69" fmla="*/ 1365241 w 1488713"/>
                <a:gd name="connsiteY69" fmla="*/ 1663690 h 2419340"/>
                <a:gd name="connsiteX70" fmla="*/ 1333491 w 1488713"/>
                <a:gd name="connsiteY70" fmla="*/ 1619240 h 2419340"/>
                <a:gd name="connsiteX71" fmla="*/ 1339841 w 1488713"/>
                <a:gd name="connsiteY71" fmla="*/ 1574790 h 2419340"/>
                <a:gd name="connsiteX72" fmla="*/ 1403341 w 1488713"/>
                <a:gd name="connsiteY72" fmla="*/ 1511290 h 2419340"/>
                <a:gd name="connsiteX73" fmla="*/ 1454141 w 1488713"/>
                <a:gd name="connsiteY73" fmla="*/ 1473190 h 2419340"/>
                <a:gd name="connsiteX74" fmla="*/ 1447791 w 1488713"/>
                <a:gd name="connsiteY74" fmla="*/ 1435090 h 2419340"/>
                <a:gd name="connsiteX75" fmla="*/ 1485891 w 1488713"/>
                <a:gd name="connsiteY75" fmla="*/ 1365240 h 2419340"/>
                <a:gd name="connsiteX76" fmla="*/ 1485891 w 1488713"/>
                <a:gd name="connsiteY76" fmla="*/ 1327140 h 2419340"/>
                <a:gd name="connsiteX77" fmla="*/ 1460491 w 1488713"/>
                <a:gd name="connsiteY77" fmla="*/ 1244590 h 2419340"/>
                <a:gd name="connsiteX78" fmla="*/ 1454141 w 1488713"/>
                <a:gd name="connsiteY78" fmla="*/ 1174740 h 2419340"/>
                <a:gd name="connsiteX79" fmla="*/ 1466841 w 1488713"/>
                <a:gd name="connsiteY79" fmla="*/ 1117590 h 2419340"/>
                <a:gd name="connsiteX80" fmla="*/ 1454141 w 1488713"/>
                <a:gd name="connsiteY80" fmla="*/ 1073140 h 2419340"/>
                <a:gd name="connsiteX81" fmla="*/ 1485891 w 1488713"/>
                <a:gd name="connsiteY81" fmla="*/ 1022340 h 2419340"/>
                <a:gd name="connsiteX82" fmla="*/ 1466841 w 1488713"/>
                <a:gd name="connsiteY82" fmla="*/ 977890 h 2419340"/>
                <a:gd name="connsiteX83" fmla="*/ 1422391 w 1488713"/>
                <a:gd name="connsiteY83" fmla="*/ 965191 h 2419340"/>
                <a:gd name="connsiteX84" fmla="*/ 1422391 w 1488713"/>
                <a:gd name="connsiteY84" fmla="*/ 920742 h 2419340"/>
                <a:gd name="connsiteX85" fmla="*/ 1428741 w 1488713"/>
                <a:gd name="connsiteY85" fmla="*/ 895342 h 2419340"/>
                <a:gd name="connsiteX86" fmla="*/ 1416041 w 1488713"/>
                <a:gd name="connsiteY86" fmla="*/ 850893 h 2419340"/>
                <a:gd name="connsiteX87" fmla="*/ 1422391 w 1488713"/>
                <a:gd name="connsiteY87" fmla="*/ 793743 h 2419340"/>
                <a:gd name="connsiteX88" fmla="*/ 1422391 w 1488713"/>
                <a:gd name="connsiteY88" fmla="*/ 736593 h 2419340"/>
                <a:gd name="connsiteX89" fmla="*/ 1396991 w 1488713"/>
                <a:gd name="connsiteY89" fmla="*/ 679444 h 2419340"/>
                <a:gd name="connsiteX90" fmla="*/ 1403341 w 1488713"/>
                <a:gd name="connsiteY90" fmla="*/ 634994 h 2419340"/>
                <a:gd name="connsiteX91" fmla="*/ 1320791 w 1488713"/>
                <a:gd name="connsiteY91" fmla="*/ 577844 h 2419340"/>
                <a:gd name="connsiteX92" fmla="*/ 1308091 w 1488713"/>
                <a:gd name="connsiteY92" fmla="*/ 615944 h 2419340"/>
                <a:gd name="connsiteX93" fmla="*/ 1282691 w 1488713"/>
                <a:gd name="connsiteY93" fmla="*/ 565144 h 2419340"/>
                <a:gd name="connsiteX94" fmla="*/ 1276341 w 1488713"/>
                <a:gd name="connsiteY94" fmla="*/ 514344 h 2419340"/>
                <a:gd name="connsiteX95" fmla="*/ 1231891 w 1488713"/>
                <a:gd name="connsiteY95" fmla="*/ 476245 h 2419340"/>
                <a:gd name="connsiteX96" fmla="*/ 1212841 w 1488713"/>
                <a:gd name="connsiteY96" fmla="*/ 488946 h 2419340"/>
                <a:gd name="connsiteX97" fmla="*/ 1212841 w 1488713"/>
                <a:gd name="connsiteY97" fmla="*/ 457196 h 2419340"/>
                <a:gd name="connsiteX98" fmla="*/ 1250941 w 1488713"/>
                <a:gd name="connsiteY98" fmla="*/ 387346 h 2419340"/>
                <a:gd name="connsiteX99" fmla="*/ 1244591 w 1488713"/>
                <a:gd name="connsiteY99" fmla="*/ 298446 h 2419340"/>
                <a:gd name="connsiteX100" fmla="*/ 1181091 w 1488713"/>
                <a:gd name="connsiteY100" fmla="*/ 266697 h 2419340"/>
                <a:gd name="connsiteX101" fmla="*/ 1111241 w 1488713"/>
                <a:gd name="connsiteY101" fmla="*/ 241298 h 2419340"/>
                <a:gd name="connsiteX102" fmla="*/ 1022341 w 1488713"/>
                <a:gd name="connsiteY102" fmla="*/ 203198 h 2419340"/>
                <a:gd name="connsiteX103" fmla="*/ 965191 w 1488713"/>
                <a:gd name="connsiteY103" fmla="*/ 158749 h 2419340"/>
                <a:gd name="connsiteX104" fmla="*/ 888991 w 1488713"/>
                <a:gd name="connsiteY104" fmla="*/ 63500 h 2419340"/>
                <a:gd name="connsiteX105" fmla="*/ 850891 w 1488713"/>
                <a:gd name="connsiteY105" fmla="*/ 107950 h 2419340"/>
                <a:gd name="connsiteX106" fmla="*/ 749291 w 1488713"/>
                <a:gd name="connsiteY106" fmla="*/ 114300 h 2419340"/>
                <a:gd name="connsiteX107" fmla="*/ 660391 w 1488713"/>
                <a:gd name="connsiteY107" fmla="*/ 44450 h 2419340"/>
                <a:gd name="connsiteX108" fmla="*/ 577841 w 1488713"/>
                <a:gd name="connsiteY108" fmla="*/ 82550 h 2419340"/>
                <a:gd name="connsiteX109" fmla="*/ 539741 w 1488713"/>
                <a:gd name="connsiteY109" fmla="*/ 38100 h 2419340"/>
                <a:gd name="connsiteX110" fmla="*/ 444491 w 1488713"/>
                <a:gd name="connsiteY110" fmla="*/ 31750 h 2419340"/>
                <a:gd name="connsiteX111" fmla="*/ 323841 w 1488713"/>
                <a:gd name="connsiteY111" fmla="*/ 0 h 2419340"/>
                <a:gd name="connsiteX0" fmla="*/ 387350 w 1488713"/>
                <a:gd name="connsiteY0" fmla="*/ 1257290 h 2387590"/>
                <a:gd name="connsiteX1" fmla="*/ 336550 w 1488713"/>
                <a:gd name="connsiteY1" fmla="*/ 1314440 h 2387590"/>
                <a:gd name="connsiteX2" fmla="*/ 330200 w 1488713"/>
                <a:gd name="connsiteY2" fmla="*/ 1352540 h 2387590"/>
                <a:gd name="connsiteX3" fmla="*/ 304800 w 1488713"/>
                <a:gd name="connsiteY3" fmla="*/ 1371590 h 2387590"/>
                <a:gd name="connsiteX4" fmla="*/ 273050 w 1488713"/>
                <a:gd name="connsiteY4" fmla="*/ 1422390 h 2387590"/>
                <a:gd name="connsiteX5" fmla="*/ 241300 w 1488713"/>
                <a:gd name="connsiteY5" fmla="*/ 1479540 h 2387590"/>
                <a:gd name="connsiteX6" fmla="*/ 241300 w 1488713"/>
                <a:gd name="connsiteY6" fmla="*/ 1511290 h 2387590"/>
                <a:gd name="connsiteX7" fmla="*/ 241300 w 1488713"/>
                <a:gd name="connsiteY7" fmla="*/ 1536690 h 2387590"/>
                <a:gd name="connsiteX8" fmla="*/ 260350 w 1488713"/>
                <a:gd name="connsiteY8" fmla="*/ 1549390 h 2387590"/>
                <a:gd name="connsiteX9" fmla="*/ 279400 w 1488713"/>
                <a:gd name="connsiteY9" fmla="*/ 1549390 h 2387590"/>
                <a:gd name="connsiteX10" fmla="*/ 285750 w 1488713"/>
                <a:gd name="connsiteY10" fmla="*/ 1612890 h 2387590"/>
                <a:gd name="connsiteX11" fmla="*/ 285750 w 1488713"/>
                <a:gd name="connsiteY11" fmla="*/ 1644640 h 2387590"/>
                <a:gd name="connsiteX12" fmla="*/ 285750 w 1488713"/>
                <a:gd name="connsiteY12" fmla="*/ 1689090 h 2387590"/>
                <a:gd name="connsiteX13" fmla="*/ 266700 w 1488713"/>
                <a:gd name="connsiteY13" fmla="*/ 1771640 h 2387590"/>
                <a:gd name="connsiteX14" fmla="*/ 247650 w 1488713"/>
                <a:gd name="connsiteY14" fmla="*/ 1847840 h 2387590"/>
                <a:gd name="connsiteX15" fmla="*/ 234950 w 1488713"/>
                <a:gd name="connsiteY15" fmla="*/ 1917690 h 2387590"/>
                <a:gd name="connsiteX16" fmla="*/ 222250 w 1488713"/>
                <a:gd name="connsiteY16" fmla="*/ 1949440 h 2387590"/>
                <a:gd name="connsiteX17" fmla="*/ 158750 w 1488713"/>
                <a:gd name="connsiteY17" fmla="*/ 1974840 h 2387590"/>
                <a:gd name="connsiteX18" fmla="*/ 120650 w 1488713"/>
                <a:gd name="connsiteY18" fmla="*/ 1993890 h 2387590"/>
                <a:gd name="connsiteX19" fmla="*/ 101600 w 1488713"/>
                <a:gd name="connsiteY19" fmla="*/ 2044690 h 2387590"/>
                <a:gd name="connsiteX20" fmla="*/ 57150 w 1488713"/>
                <a:gd name="connsiteY20" fmla="*/ 2038340 h 2387590"/>
                <a:gd name="connsiteX21" fmla="*/ 38100 w 1488713"/>
                <a:gd name="connsiteY21" fmla="*/ 2076440 h 2387590"/>
                <a:gd name="connsiteX22" fmla="*/ 0 w 1488713"/>
                <a:gd name="connsiteY22" fmla="*/ 2139940 h 2387590"/>
                <a:gd name="connsiteX23" fmla="*/ 19050 w 1488713"/>
                <a:gd name="connsiteY23" fmla="*/ 2184390 h 2387590"/>
                <a:gd name="connsiteX24" fmla="*/ 25400 w 1488713"/>
                <a:gd name="connsiteY24" fmla="*/ 2209790 h 2387590"/>
                <a:gd name="connsiteX25" fmla="*/ 63500 w 1488713"/>
                <a:gd name="connsiteY25" fmla="*/ 2235190 h 2387590"/>
                <a:gd name="connsiteX26" fmla="*/ 95250 w 1488713"/>
                <a:gd name="connsiteY26" fmla="*/ 2235190 h 2387590"/>
                <a:gd name="connsiteX27" fmla="*/ 114300 w 1488713"/>
                <a:gd name="connsiteY27" fmla="*/ 2273290 h 2387590"/>
                <a:gd name="connsiteX28" fmla="*/ 120650 w 1488713"/>
                <a:gd name="connsiteY28" fmla="*/ 2292340 h 2387590"/>
                <a:gd name="connsiteX29" fmla="*/ 107950 w 1488713"/>
                <a:gd name="connsiteY29" fmla="*/ 2330440 h 2387590"/>
                <a:gd name="connsiteX30" fmla="*/ 107950 w 1488713"/>
                <a:gd name="connsiteY30" fmla="*/ 2343140 h 2387590"/>
                <a:gd name="connsiteX31" fmla="*/ 146050 w 1488713"/>
                <a:gd name="connsiteY31" fmla="*/ 2387590 h 2387590"/>
                <a:gd name="connsiteX32" fmla="*/ 158750 w 1488713"/>
                <a:gd name="connsiteY32" fmla="*/ 2387590 h 2387590"/>
                <a:gd name="connsiteX33" fmla="*/ 196850 w 1488713"/>
                <a:gd name="connsiteY33" fmla="*/ 2343140 h 2387590"/>
                <a:gd name="connsiteX34" fmla="*/ 228600 w 1488713"/>
                <a:gd name="connsiteY34" fmla="*/ 2317740 h 2387590"/>
                <a:gd name="connsiteX35" fmla="*/ 260350 w 1488713"/>
                <a:gd name="connsiteY35" fmla="*/ 2298690 h 2387590"/>
                <a:gd name="connsiteX36" fmla="*/ 285750 w 1488713"/>
                <a:gd name="connsiteY36" fmla="*/ 2285990 h 2387590"/>
                <a:gd name="connsiteX37" fmla="*/ 285750 w 1488713"/>
                <a:gd name="connsiteY37" fmla="*/ 2254240 h 2387590"/>
                <a:gd name="connsiteX38" fmla="*/ 349250 w 1488713"/>
                <a:gd name="connsiteY38" fmla="*/ 2241540 h 2387590"/>
                <a:gd name="connsiteX39" fmla="*/ 393700 w 1488713"/>
                <a:gd name="connsiteY39" fmla="*/ 2184390 h 2387590"/>
                <a:gd name="connsiteX40" fmla="*/ 488950 w 1488713"/>
                <a:gd name="connsiteY40" fmla="*/ 2171690 h 2387590"/>
                <a:gd name="connsiteX41" fmla="*/ 533399 w 1488713"/>
                <a:gd name="connsiteY41" fmla="*/ 2146290 h 2387590"/>
                <a:gd name="connsiteX42" fmla="*/ 565148 w 1488713"/>
                <a:gd name="connsiteY42" fmla="*/ 2082790 h 2387590"/>
                <a:gd name="connsiteX43" fmla="*/ 609597 w 1488713"/>
                <a:gd name="connsiteY43" fmla="*/ 2051040 h 2387590"/>
                <a:gd name="connsiteX44" fmla="*/ 666747 w 1488713"/>
                <a:gd name="connsiteY44" fmla="*/ 2044690 h 2387590"/>
                <a:gd name="connsiteX45" fmla="*/ 685797 w 1488713"/>
                <a:gd name="connsiteY45" fmla="*/ 2000240 h 2387590"/>
                <a:gd name="connsiteX46" fmla="*/ 761996 w 1488713"/>
                <a:gd name="connsiteY46" fmla="*/ 2025640 h 2387590"/>
                <a:gd name="connsiteX47" fmla="*/ 800095 w 1488713"/>
                <a:gd name="connsiteY47" fmla="*/ 2019290 h 2387590"/>
                <a:gd name="connsiteX48" fmla="*/ 812795 w 1488713"/>
                <a:gd name="connsiteY48" fmla="*/ 1968490 h 2387590"/>
                <a:gd name="connsiteX49" fmla="*/ 863595 w 1488713"/>
                <a:gd name="connsiteY49" fmla="*/ 1949440 h 2387590"/>
                <a:gd name="connsiteX50" fmla="*/ 888995 w 1488713"/>
                <a:gd name="connsiteY50" fmla="*/ 1987540 h 2387590"/>
                <a:gd name="connsiteX51" fmla="*/ 920744 w 1488713"/>
                <a:gd name="connsiteY51" fmla="*/ 1993890 h 2387590"/>
                <a:gd name="connsiteX52" fmla="*/ 971543 w 1488713"/>
                <a:gd name="connsiteY52" fmla="*/ 1981190 h 2387590"/>
                <a:gd name="connsiteX53" fmla="*/ 984243 w 1488713"/>
                <a:gd name="connsiteY53" fmla="*/ 1917690 h 2387590"/>
                <a:gd name="connsiteX54" fmla="*/ 1003293 w 1488713"/>
                <a:gd name="connsiteY54" fmla="*/ 1924040 h 2387590"/>
                <a:gd name="connsiteX55" fmla="*/ 1041393 w 1488713"/>
                <a:gd name="connsiteY55" fmla="*/ 1930390 h 2387590"/>
                <a:gd name="connsiteX56" fmla="*/ 1111243 w 1488713"/>
                <a:gd name="connsiteY56" fmla="*/ 1943090 h 2387590"/>
                <a:gd name="connsiteX57" fmla="*/ 1181093 w 1488713"/>
                <a:gd name="connsiteY57" fmla="*/ 1930390 h 2387590"/>
                <a:gd name="connsiteX58" fmla="*/ 1225543 w 1488713"/>
                <a:gd name="connsiteY58" fmla="*/ 1930390 h 2387590"/>
                <a:gd name="connsiteX59" fmla="*/ 1269992 w 1488713"/>
                <a:gd name="connsiteY59" fmla="*/ 1924040 h 2387590"/>
                <a:gd name="connsiteX60" fmla="*/ 1282692 w 1488713"/>
                <a:gd name="connsiteY60" fmla="*/ 1873240 h 2387590"/>
                <a:gd name="connsiteX61" fmla="*/ 1308092 w 1488713"/>
                <a:gd name="connsiteY61" fmla="*/ 1835140 h 2387590"/>
                <a:gd name="connsiteX62" fmla="*/ 1339842 w 1488713"/>
                <a:gd name="connsiteY62" fmla="*/ 1797040 h 2387590"/>
                <a:gd name="connsiteX63" fmla="*/ 1371592 w 1488713"/>
                <a:gd name="connsiteY63" fmla="*/ 1790690 h 2387590"/>
                <a:gd name="connsiteX64" fmla="*/ 1428741 w 1488713"/>
                <a:gd name="connsiteY64" fmla="*/ 1771640 h 2387590"/>
                <a:gd name="connsiteX65" fmla="*/ 1435091 w 1488713"/>
                <a:gd name="connsiteY65" fmla="*/ 1727190 h 2387590"/>
                <a:gd name="connsiteX66" fmla="*/ 1447791 w 1488713"/>
                <a:gd name="connsiteY66" fmla="*/ 1676390 h 2387590"/>
                <a:gd name="connsiteX67" fmla="*/ 1441441 w 1488713"/>
                <a:gd name="connsiteY67" fmla="*/ 1619240 h 2387590"/>
                <a:gd name="connsiteX68" fmla="*/ 1403341 w 1488713"/>
                <a:gd name="connsiteY68" fmla="*/ 1631940 h 2387590"/>
                <a:gd name="connsiteX69" fmla="*/ 1365241 w 1488713"/>
                <a:gd name="connsiteY69" fmla="*/ 1631940 h 2387590"/>
                <a:gd name="connsiteX70" fmla="*/ 1333491 w 1488713"/>
                <a:gd name="connsiteY70" fmla="*/ 1587490 h 2387590"/>
                <a:gd name="connsiteX71" fmla="*/ 1339841 w 1488713"/>
                <a:gd name="connsiteY71" fmla="*/ 1543040 h 2387590"/>
                <a:gd name="connsiteX72" fmla="*/ 1403341 w 1488713"/>
                <a:gd name="connsiteY72" fmla="*/ 1479540 h 2387590"/>
                <a:gd name="connsiteX73" fmla="*/ 1454141 w 1488713"/>
                <a:gd name="connsiteY73" fmla="*/ 1441440 h 2387590"/>
                <a:gd name="connsiteX74" fmla="*/ 1447791 w 1488713"/>
                <a:gd name="connsiteY74" fmla="*/ 1403340 h 2387590"/>
                <a:gd name="connsiteX75" fmla="*/ 1485891 w 1488713"/>
                <a:gd name="connsiteY75" fmla="*/ 1333490 h 2387590"/>
                <a:gd name="connsiteX76" fmla="*/ 1485891 w 1488713"/>
                <a:gd name="connsiteY76" fmla="*/ 1295390 h 2387590"/>
                <a:gd name="connsiteX77" fmla="*/ 1460491 w 1488713"/>
                <a:gd name="connsiteY77" fmla="*/ 1212840 h 2387590"/>
                <a:gd name="connsiteX78" fmla="*/ 1454141 w 1488713"/>
                <a:gd name="connsiteY78" fmla="*/ 1142990 h 2387590"/>
                <a:gd name="connsiteX79" fmla="*/ 1466841 w 1488713"/>
                <a:gd name="connsiteY79" fmla="*/ 1085840 h 2387590"/>
                <a:gd name="connsiteX80" fmla="*/ 1454141 w 1488713"/>
                <a:gd name="connsiteY80" fmla="*/ 1041390 h 2387590"/>
                <a:gd name="connsiteX81" fmla="*/ 1485891 w 1488713"/>
                <a:gd name="connsiteY81" fmla="*/ 990590 h 2387590"/>
                <a:gd name="connsiteX82" fmla="*/ 1466841 w 1488713"/>
                <a:gd name="connsiteY82" fmla="*/ 946140 h 2387590"/>
                <a:gd name="connsiteX83" fmla="*/ 1422391 w 1488713"/>
                <a:gd name="connsiteY83" fmla="*/ 933441 h 2387590"/>
                <a:gd name="connsiteX84" fmla="*/ 1422391 w 1488713"/>
                <a:gd name="connsiteY84" fmla="*/ 888992 h 2387590"/>
                <a:gd name="connsiteX85" fmla="*/ 1428741 w 1488713"/>
                <a:gd name="connsiteY85" fmla="*/ 863592 h 2387590"/>
                <a:gd name="connsiteX86" fmla="*/ 1416041 w 1488713"/>
                <a:gd name="connsiteY86" fmla="*/ 819143 h 2387590"/>
                <a:gd name="connsiteX87" fmla="*/ 1422391 w 1488713"/>
                <a:gd name="connsiteY87" fmla="*/ 761993 h 2387590"/>
                <a:gd name="connsiteX88" fmla="*/ 1422391 w 1488713"/>
                <a:gd name="connsiteY88" fmla="*/ 704843 h 2387590"/>
                <a:gd name="connsiteX89" fmla="*/ 1396991 w 1488713"/>
                <a:gd name="connsiteY89" fmla="*/ 647694 h 2387590"/>
                <a:gd name="connsiteX90" fmla="*/ 1403341 w 1488713"/>
                <a:gd name="connsiteY90" fmla="*/ 603244 h 2387590"/>
                <a:gd name="connsiteX91" fmla="*/ 1320791 w 1488713"/>
                <a:gd name="connsiteY91" fmla="*/ 546094 h 2387590"/>
                <a:gd name="connsiteX92" fmla="*/ 1308091 w 1488713"/>
                <a:gd name="connsiteY92" fmla="*/ 584194 h 2387590"/>
                <a:gd name="connsiteX93" fmla="*/ 1282691 w 1488713"/>
                <a:gd name="connsiteY93" fmla="*/ 533394 h 2387590"/>
                <a:gd name="connsiteX94" fmla="*/ 1276341 w 1488713"/>
                <a:gd name="connsiteY94" fmla="*/ 482594 h 2387590"/>
                <a:gd name="connsiteX95" fmla="*/ 1231891 w 1488713"/>
                <a:gd name="connsiteY95" fmla="*/ 444495 h 2387590"/>
                <a:gd name="connsiteX96" fmla="*/ 1212841 w 1488713"/>
                <a:gd name="connsiteY96" fmla="*/ 457196 h 2387590"/>
                <a:gd name="connsiteX97" fmla="*/ 1212841 w 1488713"/>
                <a:gd name="connsiteY97" fmla="*/ 425446 h 2387590"/>
                <a:gd name="connsiteX98" fmla="*/ 1250941 w 1488713"/>
                <a:gd name="connsiteY98" fmla="*/ 355596 h 2387590"/>
                <a:gd name="connsiteX99" fmla="*/ 1244591 w 1488713"/>
                <a:gd name="connsiteY99" fmla="*/ 266696 h 2387590"/>
                <a:gd name="connsiteX100" fmla="*/ 1181091 w 1488713"/>
                <a:gd name="connsiteY100" fmla="*/ 234947 h 2387590"/>
                <a:gd name="connsiteX101" fmla="*/ 1111241 w 1488713"/>
                <a:gd name="connsiteY101" fmla="*/ 209548 h 2387590"/>
                <a:gd name="connsiteX102" fmla="*/ 1022341 w 1488713"/>
                <a:gd name="connsiteY102" fmla="*/ 171448 h 2387590"/>
                <a:gd name="connsiteX103" fmla="*/ 965191 w 1488713"/>
                <a:gd name="connsiteY103" fmla="*/ 126999 h 2387590"/>
                <a:gd name="connsiteX104" fmla="*/ 888991 w 1488713"/>
                <a:gd name="connsiteY104" fmla="*/ 31750 h 2387590"/>
                <a:gd name="connsiteX105" fmla="*/ 850891 w 1488713"/>
                <a:gd name="connsiteY105" fmla="*/ 76200 h 2387590"/>
                <a:gd name="connsiteX106" fmla="*/ 749291 w 1488713"/>
                <a:gd name="connsiteY106" fmla="*/ 82550 h 2387590"/>
                <a:gd name="connsiteX107" fmla="*/ 660391 w 1488713"/>
                <a:gd name="connsiteY107" fmla="*/ 12700 h 2387590"/>
                <a:gd name="connsiteX108" fmla="*/ 577841 w 1488713"/>
                <a:gd name="connsiteY108" fmla="*/ 50800 h 2387590"/>
                <a:gd name="connsiteX109" fmla="*/ 539741 w 1488713"/>
                <a:gd name="connsiteY109" fmla="*/ 6350 h 2387590"/>
                <a:gd name="connsiteX110" fmla="*/ 444491 w 1488713"/>
                <a:gd name="connsiteY110" fmla="*/ 0 h 2387590"/>
                <a:gd name="connsiteX0" fmla="*/ 387350 w 1488713"/>
                <a:gd name="connsiteY0" fmla="*/ 1257290 h 2387590"/>
                <a:gd name="connsiteX1" fmla="*/ 376057 w 1488713"/>
                <a:gd name="connsiteY1" fmla="*/ 1238240 h 2387590"/>
                <a:gd name="connsiteX2" fmla="*/ 336550 w 1488713"/>
                <a:gd name="connsiteY2" fmla="*/ 1314440 h 2387590"/>
                <a:gd name="connsiteX3" fmla="*/ 330200 w 1488713"/>
                <a:gd name="connsiteY3" fmla="*/ 1352540 h 2387590"/>
                <a:gd name="connsiteX4" fmla="*/ 304800 w 1488713"/>
                <a:gd name="connsiteY4" fmla="*/ 1371590 h 2387590"/>
                <a:gd name="connsiteX5" fmla="*/ 273050 w 1488713"/>
                <a:gd name="connsiteY5" fmla="*/ 1422390 h 2387590"/>
                <a:gd name="connsiteX6" fmla="*/ 241300 w 1488713"/>
                <a:gd name="connsiteY6" fmla="*/ 1479540 h 2387590"/>
                <a:gd name="connsiteX7" fmla="*/ 241300 w 1488713"/>
                <a:gd name="connsiteY7" fmla="*/ 1511290 h 2387590"/>
                <a:gd name="connsiteX8" fmla="*/ 241300 w 1488713"/>
                <a:gd name="connsiteY8" fmla="*/ 1536690 h 2387590"/>
                <a:gd name="connsiteX9" fmla="*/ 260350 w 1488713"/>
                <a:gd name="connsiteY9" fmla="*/ 1549390 h 2387590"/>
                <a:gd name="connsiteX10" fmla="*/ 279400 w 1488713"/>
                <a:gd name="connsiteY10" fmla="*/ 1549390 h 2387590"/>
                <a:gd name="connsiteX11" fmla="*/ 285750 w 1488713"/>
                <a:gd name="connsiteY11" fmla="*/ 1612890 h 2387590"/>
                <a:gd name="connsiteX12" fmla="*/ 285750 w 1488713"/>
                <a:gd name="connsiteY12" fmla="*/ 1644640 h 2387590"/>
                <a:gd name="connsiteX13" fmla="*/ 285750 w 1488713"/>
                <a:gd name="connsiteY13" fmla="*/ 1689090 h 2387590"/>
                <a:gd name="connsiteX14" fmla="*/ 266700 w 1488713"/>
                <a:gd name="connsiteY14" fmla="*/ 1771640 h 2387590"/>
                <a:gd name="connsiteX15" fmla="*/ 247650 w 1488713"/>
                <a:gd name="connsiteY15" fmla="*/ 1847840 h 2387590"/>
                <a:gd name="connsiteX16" fmla="*/ 234950 w 1488713"/>
                <a:gd name="connsiteY16" fmla="*/ 1917690 h 2387590"/>
                <a:gd name="connsiteX17" fmla="*/ 222250 w 1488713"/>
                <a:gd name="connsiteY17" fmla="*/ 1949440 h 2387590"/>
                <a:gd name="connsiteX18" fmla="*/ 158750 w 1488713"/>
                <a:gd name="connsiteY18" fmla="*/ 1974840 h 2387590"/>
                <a:gd name="connsiteX19" fmla="*/ 120650 w 1488713"/>
                <a:gd name="connsiteY19" fmla="*/ 1993890 h 2387590"/>
                <a:gd name="connsiteX20" fmla="*/ 101600 w 1488713"/>
                <a:gd name="connsiteY20" fmla="*/ 2044690 h 2387590"/>
                <a:gd name="connsiteX21" fmla="*/ 57150 w 1488713"/>
                <a:gd name="connsiteY21" fmla="*/ 2038340 h 2387590"/>
                <a:gd name="connsiteX22" fmla="*/ 38100 w 1488713"/>
                <a:gd name="connsiteY22" fmla="*/ 2076440 h 2387590"/>
                <a:gd name="connsiteX23" fmla="*/ 0 w 1488713"/>
                <a:gd name="connsiteY23" fmla="*/ 2139940 h 2387590"/>
                <a:gd name="connsiteX24" fmla="*/ 19050 w 1488713"/>
                <a:gd name="connsiteY24" fmla="*/ 2184390 h 2387590"/>
                <a:gd name="connsiteX25" fmla="*/ 25400 w 1488713"/>
                <a:gd name="connsiteY25" fmla="*/ 2209790 h 2387590"/>
                <a:gd name="connsiteX26" fmla="*/ 63500 w 1488713"/>
                <a:gd name="connsiteY26" fmla="*/ 2235190 h 2387590"/>
                <a:gd name="connsiteX27" fmla="*/ 95250 w 1488713"/>
                <a:gd name="connsiteY27" fmla="*/ 2235190 h 2387590"/>
                <a:gd name="connsiteX28" fmla="*/ 114300 w 1488713"/>
                <a:gd name="connsiteY28" fmla="*/ 2273290 h 2387590"/>
                <a:gd name="connsiteX29" fmla="*/ 120650 w 1488713"/>
                <a:gd name="connsiteY29" fmla="*/ 2292340 h 2387590"/>
                <a:gd name="connsiteX30" fmla="*/ 107950 w 1488713"/>
                <a:gd name="connsiteY30" fmla="*/ 2330440 h 2387590"/>
                <a:gd name="connsiteX31" fmla="*/ 107950 w 1488713"/>
                <a:gd name="connsiteY31" fmla="*/ 2343140 h 2387590"/>
                <a:gd name="connsiteX32" fmla="*/ 146050 w 1488713"/>
                <a:gd name="connsiteY32" fmla="*/ 2387590 h 2387590"/>
                <a:gd name="connsiteX33" fmla="*/ 158750 w 1488713"/>
                <a:gd name="connsiteY33" fmla="*/ 2387590 h 2387590"/>
                <a:gd name="connsiteX34" fmla="*/ 196850 w 1488713"/>
                <a:gd name="connsiteY34" fmla="*/ 2343140 h 2387590"/>
                <a:gd name="connsiteX35" fmla="*/ 228600 w 1488713"/>
                <a:gd name="connsiteY35" fmla="*/ 2317740 h 2387590"/>
                <a:gd name="connsiteX36" fmla="*/ 260350 w 1488713"/>
                <a:gd name="connsiteY36" fmla="*/ 2298690 h 2387590"/>
                <a:gd name="connsiteX37" fmla="*/ 285750 w 1488713"/>
                <a:gd name="connsiteY37" fmla="*/ 2285990 h 2387590"/>
                <a:gd name="connsiteX38" fmla="*/ 285750 w 1488713"/>
                <a:gd name="connsiteY38" fmla="*/ 2254240 h 2387590"/>
                <a:gd name="connsiteX39" fmla="*/ 349250 w 1488713"/>
                <a:gd name="connsiteY39" fmla="*/ 2241540 h 2387590"/>
                <a:gd name="connsiteX40" fmla="*/ 393700 w 1488713"/>
                <a:gd name="connsiteY40" fmla="*/ 2184390 h 2387590"/>
                <a:gd name="connsiteX41" fmla="*/ 488950 w 1488713"/>
                <a:gd name="connsiteY41" fmla="*/ 2171690 h 2387590"/>
                <a:gd name="connsiteX42" fmla="*/ 533399 w 1488713"/>
                <a:gd name="connsiteY42" fmla="*/ 2146290 h 2387590"/>
                <a:gd name="connsiteX43" fmla="*/ 565148 w 1488713"/>
                <a:gd name="connsiteY43" fmla="*/ 2082790 h 2387590"/>
                <a:gd name="connsiteX44" fmla="*/ 609597 w 1488713"/>
                <a:gd name="connsiteY44" fmla="*/ 2051040 h 2387590"/>
                <a:gd name="connsiteX45" fmla="*/ 666747 w 1488713"/>
                <a:gd name="connsiteY45" fmla="*/ 2044690 h 2387590"/>
                <a:gd name="connsiteX46" fmla="*/ 685797 w 1488713"/>
                <a:gd name="connsiteY46" fmla="*/ 2000240 h 2387590"/>
                <a:gd name="connsiteX47" fmla="*/ 761996 w 1488713"/>
                <a:gd name="connsiteY47" fmla="*/ 2025640 h 2387590"/>
                <a:gd name="connsiteX48" fmla="*/ 800095 w 1488713"/>
                <a:gd name="connsiteY48" fmla="*/ 2019290 h 2387590"/>
                <a:gd name="connsiteX49" fmla="*/ 812795 w 1488713"/>
                <a:gd name="connsiteY49" fmla="*/ 1968490 h 2387590"/>
                <a:gd name="connsiteX50" fmla="*/ 863595 w 1488713"/>
                <a:gd name="connsiteY50" fmla="*/ 1949440 h 2387590"/>
                <a:gd name="connsiteX51" fmla="*/ 888995 w 1488713"/>
                <a:gd name="connsiteY51" fmla="*/ 1987540 h 2387590"/>
                <a:gd name="connsiteX52" fmla="*/ 920744 w 1488713"/>
                <a:gd name="connsiteY52" fmla="*/ 1993890 h 2387590"/>
                <a:gd name="connsiteX53" fmla="*/ 971543 w 1488713"/>
                <a:gd name="connsiteY53" fmla="*/ 1981190 h 2387590"/>
                <a:gd name="connsiteX54" fmla="*/ 984243 w 1488713"/>
                <a:gd name="connsiteY54" fmla="*/ 1917690 h 2387590"/>
                <a:gd name="connsiteX55" fmla="*/ 1003293 w 1488713"/>
                <a:gd name="connsiteY55" fmla="*/ 1924040 h 2387590"/>
                <a:gd name="connsiteX56" fmla="*/ 1041393 w 1488713"/>
                <a:gd name="connsiteY56" fmla="*/ 1930390 h 2387590"/>
                <a:gd name="connsiteX57" fmla="*/ 1111243 w 1488713"/>
                <a:gd name="connsiteY57" fmla="*/ 1943090 h 2387590"/>
                <a:gd name="connsiteX58" fmla="*/ 1181093 w 1488713"/>
                <a:gd name="connsiteY58" fmla="*/ 1930390 h 2387590"/>
                <a:gd name="connsiteX59" fmla="*/ 1225543 w 1488713"/>
                <a:gd name="connsiteY59" fmla="*/ 1930390 h 2387590"/>
                <a:gd name="connsiteX60" fmla="*/ 1269992 w 1488713"/>
                <a:gd name="connsiteY60" fmla="*/ 1924040 h 2387590"/>
                <a:gd name="connsiteX61" fmla="*/ 1282692 w 1488713"/>
                <a:gd name="connsiteY61" fmla="*/ 1873240 h 2387590"/>
                <a:gd name="connsiteX62" fmla="*/ 1308092 w 1488713"/>
                <a:gd name="connsiteY62" fmla="*/ 1835140 h 2387590"/>
                <a:gd name="connsiteX63" fmla="*/ 1339842 w 1488713"/>
                <a:gd name="connsiteY63" fmla="*/ 1797040 h 2387590"/>
                <a:gd name="connsiteX64" fmla="*/ 1371592 w 1488713"/>
                <a:gd name="connsiteY64" fmla="*/ 1790690 h 2387590"/>
                <a:gd name="connsiteX65" fmla="*/ 1428741 w 1488713"/>
                <a:gd name="connsiteY65" fmla="*/ 1771640 h 2387590"/>
                <a:gd name="connsiteX66" fmla="*/ 1435091 w 1488713"/>
                <a:gd name="connsiteY66" fmla="*/ 1727190 h 2387590"/>
                <a:gd name="connsiteX67" fmla="*/ 1447791 w 1488713"/>
                <a:gd name="connsiteY67" fmla="*/ 1676390 h 2387590"/>
                <a:gd name="connsiteX68" fmla="*/ 1441441 w 1488713"/>
                <a:gd name="connsiteY68" fmla="*/ 1619240 h 2387590"/>
                <a:gd name="connsiteX69" fmla="*/ 1403341 w 1488713"/>
                <a:gd name="connsiteY69" fmla="*/ 1631940 h 2387590"/>
                <a:gd name="connsiteX70" fmla="*/ 1365241 w 1488713"/>
                <a:gd name="connsiteY70" fmla="*/ 1631940 h 2387590"/>
                <a:gd name="connsiteX71" fmla="*/ 1333491 w 1488713"/>
                <a:gd name="connsiteY71" fmla="*/ 1587490 h 2387590"/>
                <a:gd name="connsiteX72" fmla="*/ 1339841 w 1488713"/>
                <a:gd name="connsiteY72" fmla="*/ 1543040 h 2387590"/>
                <a:gd name="connsiteX73" fmla="*/ 1403341 w 1488713"/>
                <a:gd name="connsiteY73" fmla="*/ 1479540 h 2387590"/>
                <a:gd name="connsiteX74" fmla="*/ 1454141 w 1488713"/>
                <a:gd name="connsiteY74" fmla="*/ 1441440 h 2387590"/>
                <a:gd name="connsiteX75" fmla="*/ 1447791 w 1488713"/>
                <a:gd name="connsiteY75" fmla="*/ 1403340 h 2387590"/>
                <a:gd name="connsiteX76" fmla="*/ 1485891 w 1488713"/>
                <a:gd name="connsiteY76" fmla="*/ 1333490 h 2387590"/>
                <a:gd name="connsiteX77" fmla="*/ 1485891 w 1488713"/>
                <a:gd name="connsiteY77" fmla="*/ 1295390 h 2387590"/>
                <a:gd name="connsiteX78" fmla="*/ 1460491 w 1488713"/>
                <a:gd name="connsiteY78" fmla="*/ 1212840 h 2387590"/>
                <a:gd name="connsiteX79" fmla="*/ 1454141 w 1488713"/>
                <a:gd name="connsiteY79" fmla="*/ 1142990 h 2387590"/>
                <a:gd name="connsiteX80" fmla="*/ 1466841 w 1488713"/>
                <a:gd name="connsiteY80" fmla="*/ 1085840 h 2387590"/>
                <a:gd name="connsiteX81" fmla="*/ 1454141 w 1488713"/>
                <a:gd name="connsiteY81" fmla="*/ 1041390 h 2387590"/>
                <a:gd name="connsiteX82" fmla="*/ 1485891 w 1488713"/>
                <a:gd name="connsiteY82" fmla="*/ 990590 h 2387590"/>
                <a:gd name="connsiteX83" fmla="*/ 1466841 w 1488713"/>
                <a:gd name="connsiteY83" fmla="*/ 946140 h 2387590"/>
                <a:gd name="connsiteX84" fmla="*/ 1422391 w 1488713"/>
                <a:gd name="connsiteY84" fmla="*/ 933441 h 2387590"/>
                <a:gd name="connsiteX85" fmla="*/ 1422391 w 1488713"/>
                <a:gd name="connsiteY85" fmla="*/ 888992 h 2387590"/>
                <a:gd name="connsiteX86" fmla="*/ 1428741 w 1488713"/>
                <a:gd name="connsiteY86" fmla="*/ 863592 h 2387590"/>
                <a:gd name="connsiteX87" fmla="*/ 1416041 w 1488713"/>
                <a:gd name="connsiteY87" fmla="*/ 819143 h 2387590"/>
                <a:gd name="connsiteX88" fmla="*/ 1422391 w 1488713"/>
                <a:gd name="connsiteY88" fmla="*/ 761993 h 2387590"/>
                <a:gd name="connsiteX89" fmla="*/ 1422391 w 1488713"/>
                <a:gd name="connsiteY89" fmla="*/ 704843 h 2387590"/>
                <a:gd name="connsiteX90" fmla="*/ 1396991 w 1488713"/>
                <a:gd name="connsiteY90" fmla="*/ 647694 h 2387590"/>
                <a:gd name="connsiteX91" fmla="*/ 1403341 w 1488713"/>
                <a:gd name="connsiteY91" fmla="*/ 603244 h 2387590"/>
                <a:gd name="connsiteX92" fmla="*/ 1320791 w 1488713"/>
                <a:gd name="connsiteY92" fmla="*/ 546094 h 2387590"/>
                <a:gd name="connsiteX93" fmla="*/ 1308091 w 1488713"/>
                <a:gd name="connsiteY93" fmla="*/ 584194 h 2387590"/>
                <a:gd name="connsiteX94" fmla="*/ 1282691 w 1488713"/>
                <a:gd name="connsiteY94" fmla="*/ 533394 h 2387590"/>
                <a:gd name="connsiteX95" fmla="*/ 1276341 w 1488713"/>
                <a:gd name="connsiteY95" fmla="*/ 482594 h 2387590"/>
                <a:gd name="connsiteX96" fmla="*/ 1231891 w 1488713"/>
                <a:gd name="connsiteY96" fmla="*/ 444495 h 2387590"/>
                <a:gd name="connsiteX97" fmla="*/ 1212841 w 1488713"/>
                <a:gd name="connsiteY97" fmla="*/ 457196 h 2387590"/>
                <a:gd name="connsiteX98" fmla="*/ 1212841 w 1488713"/>
                <a:gd name="connsiteY98" fmla="*/ 425446 h 2387590"/>
                <a:gd name="connsiteX99" fmla="*/ 1250941 w 1488713"/>
                <a:gd name="connsiteY99" fmla="*/ 355596 h 2387590"/>
                <a:gd name="connsiteX100" fmla="*/ 1244591 w 1488713"/>
                <a:gd name="connsiteY100" fmla="*/ 266696 h 2387590"/>
                <a:gd name="connsiteX101" fmla="*/ 1181091 w 1488713"/>
                <a:gd name="connsiteY101" fmla="*/ 234947 h 2387590"/>
                <a:gd name="connsiteX102" fmla="*/ 1111241 w 1488713"/>
                <a:gd name="connsiteY102" fmla="*/ 209548 h 2387590"/>
                <a:gd name="connsiteX103" fmla="*/ 1022341 w 1488713"/>
                <a:gd name="connsiteY103" fmla="*/ 171448 h 2387590"/>
                <a:gd name="connsiteX104" fmla="*/ 965191 w 1488713"/>
                <a:gd name="connsiteY104" fmla="*/ 126999 h 2387590"/>
                <a:gd name="connsiteX105" fmla="*/ 888991 w 1488713"/>
                <a:gd name="connsiteY105" fmla="*/ 31750 h 2387590"/>
                <a:gd name="connsiteX106" fmla="*/ 850891 w 1488713"/>
                <a:gd name="connsiteY106" fmla="*/ 76200 h 2387590"/>
                <a:gd name="connsiteX107" fmla="*/ 749291 w 1488713"/>
                <a:gd name="connsiteY107" fmla="*/ 82550 h 2387590"/>
                <a:gd name="connsiteX108" fmla="*/ 660391 w 1488713"/>
                <a:gd name="connsiteY108" fmla="*/ 12700 h 2387590"/>
                <a:gd name="connsiteX109" fmla="*/ 577841 w 1488713"/>
                <a:gd name="connsiteY109" fmla="*/ 50800 h 2387590"/>
                <a:gd name="connsiteX110" fmla="*/ 539741 w 1488713"/>
                <a:gd name="connsiteY110" fmla="*/ 6350 h 2387590"/>
                <a:gd name="connsiteX111" fmla="*/ 444491 w 1488713"/>
                <a:gd name="connsiteY111" fmla="*/ 0 h 2387590"/>
                <a:gd name="connsiteX0" fmla="*/ 387350 w 1488713"/>
                <a:gd name="connsiteY0" fmla="*/ 1257290 h 2387590"/>
                <a:gd name="connsiteX1" fmla="*/ 376057 w 1488713"/>
                <a:gd name="connsiteY1" fmla="*/ 1200140 h 2387590"/>
                <a:gd name="connsiteX2" fmla="*/ 336550 w 1488713"/>
                <a:gd name="connsiteY2" fmla="*/ 1314440 h 2387590"/>
                <a:gd name="connsiteX3" fmla="*/ 330200 w 1488713"/>
                <a:gd name="connsiteY3" fmla="*/ 1352540 h 2387590"/>
                <a:gd name="connsiteX4" fmla="*/ 304800 w 1488713"/>
                <a:gd name="connsiteY4" fmla="*/ 1371590 h 2387590"/>
                <a:gd name="connsiteX5" fmla="*/ 273050 w 1488713"/>
                <a:gd name="connsiteY5" fmla="*/ 1422390 h 2387590"/>
                <a:gd name="connsiteX6" fmla="*/ 241300 w 1488713"/>
                <a:gd name="connsiteY6" fmla="*/ 1479540 h 2387590"/>
                <a:gd name="connsiteX7" fmla="*/ 241300 w 1488713"/>
                <a:gd name="connsiteY7" fmla="*/ 1511290 h 2387590"/>
                <a:gd name="connsiteX8" fmla="*/ 241300 w 1488713"/>
                <a:gd name="connsiteY8" fmla="*/ 1536690 h 2387590"/>
                <a:gd name="connsiteX9" fmla="*/ 260350 w 1488713"/>
                <a:gd name="connsiteY9" fmla="*/ 1549390 h 2387590"/>
                <a:gd name="connsiteX10" fmla="*/ 279400 w 1488713"/>
                <a:gd name="connsiteY10" fmla="*/ 1549390 h 2387590"/>
                <a:gd name="connsiteX11" fmla="*/ 285750 w 1488713"/>
                <a:gd name="connsiteY11" fmla="*/ 1612890 h 2387590"/>
                <a:gd name="connsiteX12" fmla="*/ 285750 w 1488713"/>
                <a:gd name="connsiteY12" fmla="*/ 1644640 h 2387590"/>
                <a:gd name="connsiteX13" fmla="*/ 285750 w 1488713"/>
                <a:gd name="connsiteY13" fmla="*/ 1689090 h 2387590"/>
                <a:gd name="connsiteX14" fmla="*/ 266700 w 1488713"/>
                <a:gd name="connsiteY14" fmla="*/ 1771640 h 2387590"/>
                <a:gd name="connsiteX15" fmla="*/ 247650 w 1488713"/>
                <a:gd name="connsiteY15" fmla="*/ 1847840 h 2387590"/>
                <a:gd name="connsiteX16" fmla="*/ 234950 w 1488713"/>
                <a:gd name="connsiteY16" fmla="*/ 1917690 h 2387590"/>
                <a:gd name="connsiteX17" fmla="*/ 222250 w 1488713"/>
                <a:gd name="connsiteY17" fmla="*/ 1949440 h 2387590"/>
                <a:gd name="connsiteX18" fmla="*/ 158750 w 1488713"/>
                <a:gd name="connsiteY18" fmla="*/ 1974840 h 2387590"/>
                <a:gd name="connsiteX19" fmla="*/ 120650 w 1488713"/>
                <a:gd name="connsiteY19" fmla="*/ 1993890 h 2387590"/>
                <a:gd name="connsiteX20" fmla="*/ 101600 w 1488713"/>
                <a:gd name="connsiteY20" fmla="*/ 2044690 h 2387590"/>
                <a:gd name="connsiteX21" fmla="*/ 57150 w 1488713"/>
                <a:gd name="connsiteY21" fmla="*/ 2038340 h 2387590"/>
                <a:gd name="connsiteX22" fmla="*/ 38100 w 1488713"/>
                <a:gd name="connsiteY22" fmla="*/ 2076440 h 2387590"/>
                <a:gd name="connsiteX23" fmla="*/ 0 w 1488713"/>
                <a:gd name="connsiteY23" fmla="*/ 2139940 h 2387590"/>
                <a:gd name="connsiteX24" fmla="*/ 19050 w 1488713"/>
                <a:gd name="connsiteY24" fmla="*/ 2184390 h 2387590"/>
                <a:gd name="connsiteX25" fmla="*/ 25400 w 1488713"/>
                <a:gd name="connsiteY25" fmla="*/ 2209790 h 2387590"/>
                <a:gd name="connsiteX26" fmla="*/ 63500 w 1488713"/>
                <a:gd name="connsiteY26" fmla="*/ 2235190 h 2387590"/>
                <a:gd name="connsiteX27" fmla="*/ 95250 w 1488713"/>
                <a:gd name="connsiteY27" fmla="*/ 2235190 h 2387590"/>
                <a:gd name="connsiteX28" fmla="*/ 114300 w 1488713"/>
                <a:gd name="connsiteY28" fmla="*/ 2273290 h 2387590"/>
                <a:gd name="connsiteX29" fmla="*/ 120650 w 1488713"/>
                <a:gd name="connsiteY29" fmla="*/ 2292340 h 2387590"/>
                <a:gd name="connsiteX30" fmla="*/ 107950 w 1488713"/>
                <a:gd name="connsiteY30" fmla="*/ 2330440 h 2387590"/>
                <a:gd name="connsiteX31" fmla="*/ 107950 w 1488713"/>
                <a:gd name="connsiteY31" fmla="*/ 2343140 h 2387590"/>
                <a:gd name="connsiteX32" fmla="*/ 146050 w 1488713"/>
                <a:gd name="connsiteY32" fmla="*/ 2387590 h 2387590"/>
                <a:gd name="connsiteX33" fmla="*/ 158750 w 1488713"/>
                <a:gd name="connsiteY33" fmla="*/ 2387590 h 2387590"/>
                <a:gd name="connsiteX34" fmla="*/ 196850 w 1488713"/>
                <a:gd name="connsiteY34" fmla="*/ 2343140 h 2387590"/>
                <a:gd name="connsiteX35" fmla="*/ 228600 w 1488713"/>
                <a:gd name="connsiteY35" fmla="*/ 2317740 h 2387590"/>
                <a:gd name="connsiteX36" fmla="*/ 260350 w 1488713"/>
                <a:gd name="connsiteY36" fmla="*/ 2298690 h 2387590"/>
                <a:gd name="connsiteX37" fmla="*/ 285750 w 1488713"/>
                <a:gd name="connsiteY37" fmla="*/ 2285990 h 2387590"/>
                <a:gd name="connsiteX38" fmla="*/ 285750 w 1488713"/>
                <a:gd name="connsiteY38" fmla="*/ 2254240 h 2387590"/>
                <a:gd name="connsiteX39" fmla="*/ 349250 w 1488713"/>
                <a:gd name="connsiteY39" fmla="*/ 2241540 h 2387590"/>
                <a:gd name="connsiteX40" fmla="*/ 393700 w 1488713"/>
                <a:gd name="connsiteY40" fmla="*/ 2184390 h 2387590"/>
                <a:gd name="connsiteX41" fmla="*/ 488950 w 1488713"/>
                <a:gd name="connsiteY41" fmla="*/ 2171690 h 2387590"/>
                <a:gd name="connsiteX42" fmla="*/ 533399 w 1488713"/>
                <a:gd name="connsiteY42" fmla="*/ 2146290 h 2387590"/>
                <a:gd name="connsiteX43" fmla="*/ 565148 w 1488713"/>
                <a:gd name="connsiteY43" fmla="*/ 2082790 h 2387590"/>
                <a:gd name="connsiteX44" fmla="*/ 609597 w 1488713"/>
                <a:gd name="connsiteY44" fmla="*/ 2051040 h 2387590"/>
                <a:gd name="connsiteX45" fmla="*/ 666747 w 1488713"/>
                <a:gd name="connsiteY45" fmla="*/ 2044690 h 2387590"/>
                <a:gd name="connsiteX46" fmla="*/ 685797 w 1488713"/>
                <a:gd name="connsiteY46" fmla="*/ 2000240 h 2387590"/>
                <a:gd name="connsiteX47" fmla="*/ 761996 w 1488713"/>
                <a:gd name="connsiteY47" fmla="*/ 2025640 h 2387590"/>
                <a:gd name="connsiteX48" fmla="*/ 800095 w 1488713"/>
                <a:gd name="connsiteY48" fmla="*/ 2019290 h 2387590"/>
                <a:gd name="connsiteX49" fmla="*/ 812795 w 1488713"/>
                <a:gd name="connsiteY49" fmla="*/ 1968490 h 2387590"/>
                <a:gd name="connsiteX50" fmla="*/ 863595 w 1488713"/>
                <a:gd name="connsiteY50" fmla="*/ 1949440 h 2387590"/>
                <a:gd name="connsiteX51" fmla="*/ 888995 w 1488713"/>
                <a:gd name="connsiteY51" fmla="*/ 1987540 h 2387590"/>
                <a:gd name="connsiteX52" fmla="*/ 920744 w 1488713"/>
                <a:gd name="connsiteY52" fmla="*/ 1993890 h 2387590"/>
                <a:gd name="connsiteX53" fmla="*/ 971543 w 1488713"/>
                <a:gd name="connsiteY53" fmla="*/ 1981190 h 2387590"/>
                <a:gd name="connsiteX54" fmla="*/ 984243 w 1488713"/>
                <a:gd name="connsiteY54" fmla="*/ 1917690 h 2387590"/>
                <a:gd name="connsiteX55" fmla="*/ 1003293 w 1488713"/>
                <a:gd name="connsiteY55" fmla="*/ 1924040 h 2387590"/>
                <a:gd name="connsiteX56" fmla="*/ 1041393 w 1488713"/>
                <a:gd name="connsiteY56" fmla="*/ 1930390 h 2387590"/>
                <a:gd name="connsiteX57" fmla="*/ 1111243 w 1488713"/>
                <a:gd name="connsiteY57" fmla="*/ 1943090 h 2387590"/>
                <a:gd name="connsiteX58" fmla="*/ 1181093 w 1488713"/>
                <a:gd name="connsiteY58" fmla="*/ 1930390 h 2387590"/>
                <a:gd name="connsiteX59" fmla="*/ 1225543 w 1488713"/>
                <a:gd name="connsiteY59" fmla="*/ 1930390 h 2387590"/>
                <a:gd name="connsiteX60" fmla="*/ 1269992 w 1488713"/>
                <a:gd name="connsiteY60" fmla="*/ 1924040 h 2387590"/>
                <a:gd name="connsiteX61" fmla="*/ 1282692 w 1488713"/>
                <a:gd name="connsiteY61" fmla="*/ 1873240 h 2387590"/>
                <a:gd name="connsiteX62" fmla="*/ 1308092 w 1488713"/>
                <a:gd name="connsiteY62" fmla="*/ 1835140 h 2387590"/>
                <a:gd name="connsiteX63" fmla="*/ 1339842 w 1488713"/>
                <a:gd name="connsiteY63" fmla="*/ 1797040 h 2387590"/>
                <a:gd name="connsiteX64" fmla="*/ 1371592 w 1488713"/>
                <a:gd name="connsiteY64" fmla="*/ 1790690 h 2387590"/>
                <a:gd name="connsiteX65" fmla="*/ 1428741 w 1488713"/>
                <a:gd name="connsiteY65" fmla="*/ 1771640 h 2387590"/>
                <a:gd name="connsiteX66" fmla="*/ 1435091 w 1488713"/>
                <a:gd name="connsiteY66" fmla="*/ 1727190 h 2387590"/>
                <a:gd name="connsiteX67" fmla="*/ 1447791 w 1488713"/>
                <a:gd name="connsiteY67" fmla="*/ 1676390 h 2387590"/>
                <a:gd name="connsiteX68" fmla="*/ 1441441 w 1488713"/>
                <a:gd name="connsiteY68" fmla="*/ 1619240 h 2387590"/>
                <a:gd name="connsiteX69" fmla="*/ 1403341 w 1488713"/>
                <a:gd name="connsiteY69" fmla="*/ 1631940 h 2387590"/>
                <a:gd name="connsiteX70" fmla="*/ 1365241 w 1488713"/>
                <a:gd name="connsiteY70" fmla="*/ 1631940 h 2387590"/>
                <a:gd name="connsiteX71" fmla="*/ 1333491 w 1488713"/>
                <a:gd name="connsiteY71" fmla="*/ 1587490 h 2387590"/>
                <a:gd name="connsiteX72" fmla="*/ 1339841 w 1488713"/>
                <a:gd name="connsiteY72" fmla="*/ 1543040 h 2387590"/>
                <a:gd name="connsiteX73" fmla="*/ 1403341 w 1488713"/>
                <a:gd name="connsiteY73" fmla="*/ 1479540 h 2387590"/>
                <a:gd name="connsiteX74" fmla="*/ 1454141 w 1488713"/>
                <a:gd name="connsiteY74" fmla="*/ 1441440 h 2387590"/>
                <a:gd name="connsiteX75" fmla="*/ 1447791 w 1488713"/>
                <a:gd name="connsiteY75" fmla="*/ 1403340 h 2387590"/>
                <a:gd name="connsiteX76" fmla="*/ 1485891 w 1488713"/>
                <a:gd name="connsiteY76" fmla="*/ 1333490 h 2387590"/>
                <a:gd name="connsiteX77" fmla="*/ 1485891 w 1488713"/>
                <a:gd name="connsiteY77" fmla="*/ 1295390 h 2387590"/>
                <a:gd name="connsiteX78" fmla="*/ 1460491 w 1488713"/>
                <a:gd name="connsiteY78" fmla="*/ 1212840 h 2387590"/>
                <a:gd name="connsiteX79" fmla="*/ 1454141 w 1488713"/>
                <a:gd name="connsiteY79" fmla="*/ 1142990 h 2387590"/>
                <a:gd name="connsiteX80" fmla="*/ 1466841 w 1488713"/>
                <a:gd name="connsiteY80" fmla="*/ 1085840 h 2387590"/>
                <a:gd name="connsiteX81" fmla="*/ 1454141 w 1488713"/>
                <a:gd name="connsiteY81" fmla="*/ 1041390 h 2387590"/>
                <a:gd name="connsiteX82" fmla="*/ 1485891 w 1488713"/>
                <a:gd name="connsiteY82" fmla="*/ 990590 h 2387590"/>
                <a:gd name="connsiteX83" fmla="*/ 1466841 w 1488713"/>
                <a:gd name="connsiteY83" fmla="*/ 946140 h 2387590"/>
                <a:gd name="connsiteX84" fmla="*/ 1422391 w 1488713"/>
                <a:gd name="connsiteY84" fmla="*/ 933441 h 2387590"/>
                <a:gd name="connsiteX85" fmla="*/ 1422391 w 1488713"/>
                <a:gd name="connsiteY85" fmla="*/ 888992 h 2387590"/>
                <a:gd name="connsiteX86" fmla="*/ 1428741 w 1488713"/>
                <a:gd name="connsiteY86" fmla="*/ 863592 h 2387590"/>
                <a:gd name="connsiteX87" fmla="*/ 1416041 w 1488713"/>
                <a:gd name="connsiteY87" fmla="*/ 819143 h 2387590"/>
                <a:gd name="connsiteX88" fmla="*/ 1422391 w 1488713"/>
                <a:gd name="connsiteY88" fmla="*/ 761993 h 2387590"/>
                <a:gd name="connsiteX89" fmla="*/ 1422391 w 1488713"/>
                <a:gd name="connsiteY89" fmla="*/ 704843 h 2387590"/>
                <a:gd name="connsiteX90" fmla="*/ 1396991 w 1488713"/>
                <a:gd name="connsiteY90" fmla="*/ 647694 h 2387590"/>
                <a:gd name="connsiteX91" fmla="*/ 1403341 w 1488713"/>
                <a:gd name="connsiteY91" fmla="*/ 603244 h 2387590"/>
                <a:gd name="connsiteX92" fmla="*/ 1320791 w 1488713"/>
                <a:gd name="connsiteY92" fmla="*/ 546094 h 2387590"/>
                <a:gd name="connsiteX93" fmla="*/ 1308091 w 1488713"/>
                <a:gd name="connsiteY93" fmla="*/ 584194 h 2387590"/>
                <a:gd name="connsiteX94" fmla="*/ 1282691 w 1488713"/>
                <a:gd name="connsiteY94" fmla="*/ 533394 h 2387590"/>
                <a:gd name="connsiteX95" fmla="*/ 1276341 w 1488713"/>
                <a:gd name="connsiteY95" fmla="*/ 482594 h 2387590"/>
                <a:gd name="connsiteX96" fmla="*/ 1231891 w 1488713"/>
                <a:gd name="connsiteY96" fmla="*/ 444495 h 2387590"/>
                <a:gd name="connsiteX97" fmla="*/ 1212841 w 1488713"/>
                <a:gd name="connsiteY97" fmla="*/ 457196 h 2387590"/>
                <a:gd name="connsiteX98" fmla="*/ 1212841 w 1488713"/>
                <a:gd name="connsiteY98" fmla="*/ 425446 h 2387590"/>
                <a:gd name="connsiteX99" fmla="*/ 1250941 w 1488713"/>
                <a:gd name="connsiteY99" fmla="*/ 355596 h 2387590"/>
                <a:gd name="connsiteX100" fmla="*/ 1244591 w 1488713"/>
                <a:gd name="connsiteY100" fmla="*/ 266696 h 2387590"/>
                <a:gd name="connsiteX101" fmla="*/ 1181091 w 1488713"/>
                <a:gd name="connsiteY101" fmla="*/ 234947 h 2387590"/>
                <a:gd name="connsiteX102" fmla="*/ 1111241 w 1488713"/>
                <a:gd name="connsiteY102" fmla="*/ 209548 h 2387590"/>
                <a:gd name="connsiteX103" fmla="*/ 1022341 w 1488713"/>
                <a:gd name="connsiteY103" fmla="*/ 171448 h 2387590"/>
                <a:gd name="connsiteX104" fmla="*/ 965191 w 1488713"/>
                <a:gd name="connsiteY104" fmla="*/ 126999 h 2387590"/>
                <a:gd name="connsiteX105" fmla="*/ 888991 w 1488713"/>
                <a:gd name="connsiteY105" fmla="*/ 31750 h 2387590"/>
                <a:gd name="connsiteX106" fmla="*/ 850891 w 1488713"/>
                <a:gd name="connsiteY106" fmla="*/ 76200 h 2387590"/>
                <a:gd name="connsiteX107" fmla="*/ 749291 w 1488713"/>
                <a:gd name="connsiteY107" fmla="*/ 82550 h 2387590"/>
                <a:gd name="connsiteX108" fmla="*/ 660391 w 1488713"/>
                <a:gd name="connsiteY108" fmla="*/ 12700 h 2387590"/>
                <a:gd name="connsiteX109" fmla="*/ 577841 w 1488713"/>
                <a:gd name="connsiteY109" fmla="*/ 50800 h 2387590"/>
                <a:gd name="connsiteX110" fmla="*/ 539741 w 1488713"/>
                <a:gd name="connsiteY110" fmla="*/ 6350 h 2387590"/>
                <a:gd name="connsiteX111" fmla="*/ 444491 w 1488713"/>
                <a:gd name="connsiteY111" fmla="*/ 0 h 2387590"/>
                <a:gd name="connsiteX0" fmla="*/ 387350 w 1488713"/>
                <a:gd name="connsiteY0" fmla="*/ 1257290 h 2387590"/>
                <a:gd name="connsiteX1" fmla="*/ 376057 w 1488713"/>
                <a:gd name="connsiteY1" fmla="*/ 1200140 h 2387590"/>
                <a:gd name="connsiteX2" fmla="*/ 369707 w 1488713"/>
                <a:gd name="connsiteY2" fmla="*/ 1187440 h 2387590"/>
                <a:gd name="connsiteX3" fmla="*/ 336550 w 1488713"/>
                <a:gd name="connsiteY3" fmla="*/ 1314440 h 2387590"/>
                <a:gd name="connsiteX4" fmla="*/ 330200 w 1488713"/>
                <a:gd name="connsiteY4" fmla="*/ 1352540 h 2387590"/>
                <a:gd name="connsiteX5" fmla="*/ 304800 w 1488713"/>
                <a:gd name="connsiteY5" fmla="*/ 1371590 h 2387590"/>
                <a:gd name="connsiteX6" fmla="*/ 273050 w 1488713"/>
                <a:gd name="connsiteY6" fmla="*/ 1422390 h 2387590"/>
                <a:gd name="connsiteX7" fmla="*/ 241300 w 1488713"/>
                <a:gd name="connsiteY7" fmla="*/ 1479540 h 2387590"/>
                <a:gd name="connsiteX8" fmla="*/ 241300 w 1488713"/>
                <a:gd name="connsiteY8" fmla="*/ 1511290 h 2387590"/>
                <a:gd name="connsiteX9" fmla="*/ 241300 w 1488713"/>
                <a:gd name="connsiteY9" fmla="*/ 1536690 h 2387590"/>
                <a:gd name="connsiteX10" fmla="*/ 260350 w 1488713"/>
                <a:gd name="connsiteY10" fmla="*/ 1549390 h 2387590"/>
                <a:gd name="connsiteX11" fmla="*/ 279400 w 1488713"/>
                <a:gd name="connsiteY11" fmla="*/ 1549390 h 2387590"/>
                <a:gd name="connsiteX12" fmla="*/ 285750 w 1488713"/>
                <a:gd name="connsiteY12" fmla="*/ 1612890 h 2387590"/>
                <a:gd name="connsiteX13" fmla="*/ 285750 w 1488713"/>
                <a:gd name="connsiteY13" fmla="*/ 1644640 h 2387590"/>
                <a:gd name="connsiteX14" fmla="*/ 285750 w 1488713"/>
                <a:gd name="connsiteY14" fmla="*/ 1689090 h 2387590"/>
                <a:gd name="connsiteX15" fmla="*/ 266700 w 1488713"/>
                <a:gd name="connsiteY15" fmla="*/ 1771640 h 2387590"/>
                <a:gd name="connsiteX16" fmla="*/ 247650 w 1488713"/>
                <a:gd name="connsiteY16" fmla="*/ 1847840 h 2387590"/>
                <a:gd name="connsiteX17" fmla="*/ 234950 w 1488713"/>
                <a:gd name="connsiteY17" fmla="*/ 1917690 h 2387590"/>
                <a:gd name="connsiteX18" fmla="*/ 222250 w 1488713"/>
                <a:gd name="connsiteY18" fmla="*/ 1949440 h 2387590"/>
                <a:gd name="connsiteX19" fmla="*/ 158750 w 1488713"/>
                <a:gd name="connsiteY19" fmla="*/ 1974840 h 2387590"/>
                <a:gd name="connsiteX20" fmla="*/ 120650 w 1488713"/>
                <a:gd name="connsiteY20" fmla="*/ 1993890 h 2387590"/>
                <a:gd name="connsiteX21" fmla="*/ 101600 w 1488713"/>
                <a:gd name="connsiteY21" fmla="*/ 2044690 h 2387590"/>
                <a:gd name="connsiteX22" fmla="*/ 57150 w 1488713"/>
                <a:gd name="connsiteY22" fmla="*/ 2038340 h 2387590"/>
                <a:gd name="connsiteX23" fmla="*/ 38100 w 1488713"/>
                <a:gd name="connsiteY23" fmla="*/ 2076440 h 2387590"/>
                <a:gd name="connsiteX24" fmla="*/ 0 w 1488713"/>
                <a:gd name="connsiteY24" fmla="*/ 2139940 h 2387590"/>
                <a:gd name="connsiteX25" fmla="*/ 19050 w 1488713"/>
                <a:gd name="connsiteY25" fmla="*/ 2184390 h 2387590"/>
                <a:gd name="connsiteX26" fmla="*/ 25400 w 1488713"/>
                <a:gd name="connsiteY26" fmla="*/ 2209790 h 2387590"/>
                <a:gd name="connsiteX27" fmla="*/ 63500 w 1488713"/>
                <a:gd name="connsiteY27" fmla="*/ 2235190 h 2387590"/>
                <a:gd name="connsiteX28" fmla="*/ 95250 w 1488713"/>
                <a:gd name="connsiteY28" fmla="*/ 2235190 h 2387590"/>
                <a:gd name="connsiteX29" fmla="*/ 114300 w 1488713"/>
                <a:gd name="connsiteY29" fmla="*/ 2273290 h 2387590"/>
                <a:gd name="connsiteX30" fmla="*/ 120650 w 1488713"/>
                <a:gd name="connsiteY30" fmla="*/ 2292340 h 2387590"/>
                <a:gd name="connsiteX31" fmla="*/ 107950 w 1488713"/>
                <a:gd name="connsiteY31" fmla="*/ 2330440 h 2387590"/>
                <a:gd name="connsiteX32" fmla="*/ 107950 w 1488713"/>
                <a:gd name="connsiteY32" fmla="*/ 2343140 h 2387590"/>
                <a:gd name="connsiteX33" fmla="*/ 146050 w 1488713"/>
                <a:gd name="connsiteY33" fmla="*/ 2387590 h 2387590"/>
                <a:gd name="connsiteX34" fmla="*/ 158750 w 1488713"/>
                <a:gd name="connsiteY34" fmla="*/ 2387590 h 2387590"/>
                <a:gd name="connsiteX35" fmla="*/ 196850 w 1488713"/>
                <a:gd name="connsiteY35" fmla="*/ 2343140 h 2387590"/>
                <a:gd name="connsiteX36" fmla="*/ 228600 w 1488713"/>
                <a:gd name="connsiteY36" fmla="*/ 2317740 h 2387590"/>
                <a:gd name="connsiteX37" fmla="*/ 260350 w 1488713"/>
                <a:gd name="connsiteY37" fmla="*/ 2298690 h 2387590"/>
                <a:gd name="connsiteX38" fmla="*/ 285750 w 1488713"/>
                <a:gd name="connsiteY38" fmla="*/ 2285990 h 2387590"/>
                <a:gd name="connsiteX39" fmla="*/ 285750 w 1488713"/>
                <a:gd name="connsiteY39" fmla="*/ 2254240 h 2387590"/>
                <a:gd name="connsiteX40" fmla="*/ 349250 w 1488713"/>
                <a:gd name="connsiteY40" fmla="*/ 2241540 h 2387590"/>
                <a:gd name="connsiteX41" fmla="*/ 393700 w 1488713"/>
                <a:gd name="connsiteY41" fmla="*/ 2184390 h 2387590"/>
                <a:gd name="connsiteX42" fmla="*/ 488950 w 1488713"/>
                <a:gd name="connsiteY42" fmla="*/ 2171690 h 2387590"/>
                <a:gd name="connsiteX43" fmla="*/ 533399 w 1488713"/>
                <a:gd name="connsiteY43" fmla="*/ 2146290 h 2387590"/>
                <a:gd name="connsiteX44" fmla="*/ 565148 w 1488713"/>
                <a:gd name="connsiteY44" fmla="*/ 2082790 h 2387590"/>
                <a:gd name="connsiteX45" fmla="*/ 609597 w 1488713"/>
                <a:gd name="connsiteY45" fmla="*/ 2051040 h 2387590"/>
                <a:gd name="connsiteX46" fmla="*/ 666747 w 1488713"/>
                <a:gd name="connsiteY46" fmla="*/ 2044690 h 2387590"/>
                <a:gd name="connsiteX47" fmla="*/ 685797 w 1488713"/>
                <a:gd name="connsiteY47" fmla="*/ 2000240 h 2387590"/>
                <a:gd name="connsiteX48" fmla="*/ 761996 w 1488713"/>
                <a:gd name="connsiteY48" fmla="*/ 2025640 h 2387590"/>
                <a:gd name="connsiteX49" fmla="*/ 800095 w 1488713"/>
                <a:gd name="connsiteY49" fmla="*/ 2019290 h 2387590"/>
                <a:gd name="connsiteX50" fmla="*/ 812795 w 1488713"/>
                <a:gd name="connsiteY50" fmla="*/ 1968490 h 2387590"/>
                <a:gd name="connsiteX51" fmla="*/ 863595 w 1488713"/>
                <a:gd name="connsiteY51" fmla="*/ 1949440 h 2387590"/>
                <a:gd name="connsiteX52" fmla="*/ 888995 w 1488713"/>
                <a:gd name="connsiteY52" fmla="*/ 1987540 h 2387590"/>
                <a:gd name="connsiteX53" fmla="*/ 920744 w 1488713"/>
                <a:gd name="connsiteY53" fmla="*/ 1993890 h 2387590"/>
                <a:gd name="connsiteX54" fmla="*/ 971543 w 1488713"/>
                <a:gd name="connsiteY54" fmla="*/ 1981190 h 2387590"/>
                <a:gd name="connsiteX55" fmla="*/ 984243 w 1488713"/>
                <a:gd name="connsiteY55" fmla="*/ 1917690 h 2387590"/>
                <a:gd name="connsiteX56" fmla="*/ 1003293 w 1488713"/>
                <a:gd name="connsiteY56" fmla="*/ 1924040 h 2387590"/>
                <a:gd name="connsiteX57" fmla="*/ 1041393 w 1488713"/>
                <a:gd name="connsiteY57" fmla="*/ 1930390 h 2387590"/>
                <a:gd name="connsiteX58" fmla="*/ 1111243 w 1488713"/>
                <a:gd name="connsiteY58" fmla="*/ 1943090 h 2387590"/>
                <a:gd name="connsiteX59" fmla="*/ 1181093 w 1488713"/>
                <a:gd name="connsiteY59" fmla="*/ 1930390 h 2387590"/>
                <a:gd name="connsiteX60" fmla="*/ 1225543 w 1488713"/>
                <a:gd name="connsiteY60" fmla="*/ 1930390 h 2387590"/>
                <a:gd name="connsiteX61" fmla="*/ 1269992 w 1488713"/>
                <a:gd name="connsiteY61" fmla="*/ 1924040 h 2387590"/>
                <a:gd name="connsiteX62" fmla="*/ 1282692 w 1488713"/>
                <a:gd name="connsiteY62" fmla="*/ 1873240 h 2387590"/>
                <a:gd name="connsiteX63" fmla="*/ 1308092 w 1488713"/>
                <a:gd name="connsiteY63" fmla="*/ 1835140 h 2387590"/>
                <a:gd name="connsiteX64" fmla="*/ 1339842 w 1488713"/>
                <a:gd name="connsiteY64" fmla="*/ 1797040 h 2387590"/>
                <a:gd name="connsiteX65" fmla="*/ 1371592 w 1488713"/>
                <a:gd name="connsiteY65" fmla="*/ 1790690 h 2387590"/>
                <a:gd name="connsiteX66" fmla="*/ 1428741 w 1488713"/>
                <a:gd name="connsiteY66" fmla="*/ 1771640 h 2387590"/>
                <a:gd name="connsiteX67" fmla="*/ 1435091 w 1488713"/>
                <a:gd name="connsiteY67" fmla="*/ 1727190 h 2387590"/>
                <a:gd name="connsiteX68" fmla="*/ 1447791 w 1488713"/>
                <a:gd name="connsiteY68" fmla="*/ 1676390 h 2387590"/>
                <a:gd name="connsiteX69" fmla="*/ 1441441 w 1488713"/>
                <a:gd name="connsiteY69" fmla="*/ 1619240 h 2387590"/>
                <a:gd name="connsiteX70" fmla="*/ 1403341 w 1488713"/>
                <a:gd name="connsiteY70" fmla="*/ 1631940 h 2387590"/>
                <a:gd name="connsiteX71" fmla="*/ 1365241 w 1488713"/>
                <a:gd name="connsiteY71" fmla="*/ 1631940 h 2387590"/>
                <a:gd name="connsiteX72" fmla="*/ 1333491 w 1488713"/>
                <a:gd name="connsiteY72" fmla="*/ 1587490 h 2387590"/>
                <a:gd name="connsiteX73" fmla="*/ 1339841 w 1488713"/>
                <a:gd name="connsiteY73" fmla="*/ 1543040 h 2387590"/>
                <a:gd name="connsiteX74" fmla="*/ 1403341 w 1488713"/>
                <a:gd name="connsiteY74" fmla="*/ 1479540 h 2387590"/>
                <a:gd name="connsiteX75" fmla="*/ 1454141 w 1488713"/>
                <a:gd name="connsiteY75" fmla="*/ 1441440 h 2387590"/>
                <a:gd name="connsiteX76" fmla="*/ 1447791 w 1488713"/>
                <a:gd name="connsiteY76" fmla="*/ 1403340 h 2387590"/>
                <a:gd name="connsiteX77" fmla="*/ 1485891 w 1488713"/>
                <a:gd name="connsiteY77" fmla="*/ 1333490 h 2387590"/>
                <a:gd name="connsiteX78" fmla="*/ 1485891 w 1488713"/>
                <a:gd name="connsiteY78" fmla="*/ 1295390 h 2387590"/>
                <a:gd name="connsiteX79" fmla="*/ 1460491 w 1488713"/>
                <a:gd name="connsiteY79" fmla="*/ 1212840 h 2387590"/>
                <a:gd name="connsiteX80" fmla="*/ 1454141 w 1488713"/>
                <a:gd name="connsiteY80" fmla="*/ 1142990 h 2387590"/>
                <a:gd name="connsiteX81" fmla="*/ 1466841 w 1488713"/>
                <a:gd name="connsiteY81" fmla="*/ 1085840 h 2387590"/>
                <a:gd name="connsiteX82" fmla="*/ 1454141 w 1488713"/>
                <a:gd name="connsiteY82" fmla="*/ 1041390 h 2387590"/>
                <a:gd name="connsiteX83" fmla="*/ 1485891 w 1488713"/>
                <a:gd name="connsiteY83" fmla="*/ 990590 h 2387590"/>
                <a:gd name="connsiteX84" fmla="*/ 1466841 w 1488713"/>
                <a:gd name="connsiteY84" fmla="*/ 946140 h 2387590"/>
                <a:gd name="connsiteX85" fmla="*/ 1422391 w 1488713"/>
                <a:gd name="connsiteY85" fmla="*/ 933441 h 2387590"/>
                <a:gd name="connsiteX86" fmla="*/ 1422391 w 1488713"/>
                <a:gd name="connsiteY86" fmla="*/ 888992 h 2387590"/>
                <a:gd name="connsiteX87" fmla="*/ 1428741 w 1488713"/>
                <a:gd name="connsiteY87" fmla="*/ 863592 h 2387590"/>
                <a:gd name="connsiteX88" fmla="*/ 1416041 w 1488713"/>
                <a:gd name="connsiteY88" fmla="*/ 819143 h 2387590"/>
                <a:gd name="connsiteX89" fmla="*/ 1422391 w 1488713"/>
                <a:gd name="connsiteY89" fmla="*/ 761993 h 2387590"/>
                <a:gd name="connsiteX90" fmla="*/ 1422391 w 1488713"/>
                <a:gd name="connsiteY90" fmla="*/ 704843 h 2387590"/>
                <a:gd name="connsiteX91" fmla="*/ 1396991 w 1488713"/>
                <a:gd name="connsiteY91" fmla="*/ 647694 h 2387590"/>
                <a:gd name="connsiteX92" fmla="*/ 1403341 w 1488713"/>
                <a:gd name="connsiteY92" fmla="*/ 603244 h 2387590"/>
                <a:gd name="connsiteX93" fmla="*/ 1320791 w 1488713"/>
                <a:gd name="connsiteY93" fmla="*/ 546094 h 2387590"/>
                <a:gd name="connsiteX94" fmla="*/ 1308091 w 1488713"/>
                <a:gd name="connsiteY94" fmla="*/ 584194 h 2387590"/>
                <a:gd name="connsiteX95" fmla="*/ 1282691 w 1488713"/>
                <a:gd name="connsiteY95" fmla="*/ 533394 h 2387590"/>
                <a:gd name="connsiteX96" fmla="*/ 1276341 w 1488713"/>
                <a:gd name="connsiteY96" fmla="*/ 482594 h 2387590"/>
                <a:gd name="connsiteX97" fmla="*/ 1231891 w 1488713"/>
                <a:gd name="connsiteY97" fmla="*/ 444495 h 2387590"/>
                <a:gd name="connsiteX98" fmla="*/ 1212841 w 1488713"/>
                <a:gd name="connsiteY98" fmla="*/ 457196 h 2387590"/>
                <a:gd name="connsiteX99" fmla="*/ 1212841 w 1488713"/>
                <a:gd name="connsiteY99" fmla="*/ 425446 h 2387590"/>
                <a:gd name="connsiteX100" fmla="*/ 1250941 w 1488713"/>
                <a:gd name="connsiteY100" fmla="*/ 355596 h 2387590"/>
                <a:gd name="connsiteX101" fmla="*/ 1244591 w 1488713"/>
                <a:gd name="connsiteY101" fmla="*/ 266696 h 2387590"/>
                <a:gd name="connsiteX102" fmla="*/ 1181091 w 1488713"/>
                <a:gd name="connsiteY102" fmla="*/ 234947 h 2387590"/>
                <a:gd name="connsiteX103" fmla="*/ 1111241 w 1488713"/>
                <a:gd name="connsiteY103" fmla="*/ 209548 h 2387590"/>
                <a:gd name="connsiteX104" fmla="*/ 1022341 w 1488713"/>
                <a:gd name="connsiteY104" fmla="*/ 171448 h 2387590"/>
                <a:gd name="connsiteX105" fmla="*/ 965191 w 1488713"/>
                <a:gd name="connsiteY105" fmla="*/ 126999 h 2387590"/>
                <a:gd name="connsiteX106" fmla="*/ 888991 w 1488713"/>
                <a:gd name="connsiteY106" fmla="*/ 31750 h 2387590"/>
                <a:gd name="connsiteX107" fmla="*/ 850891 w 1488713"/>
                <a:gd name="connsiteY107" fmla="*/ 76200 h 2387590"/>
                <a:gd name="connsiteX108" fmla="*/ 749291 w 1488713"/>
                <a:gd name="connsiteY108" fmla="*/ 82550 h 2387590"/>
                <a:gd name="connsiteX109" fmla="*/ 660391 w 1488713"/>
                <a:gd name="connsiteY109" fmla="*/ 12700 h 2387590"/>
                <a:gd name="connsiteX110" fmla="*/ 577841 w 1488713"/>
                <a:gd name="connsiteY110" fmla="*/ 50800 h 2387590"/>
                <a:gd name="connsiteX111" fmla="*/ 539741 w 1488713"/>
                <a:gd name="connsiteY111" fmla="*/ 6350 h 2387590"/>
                <a:gd name="connsiteX112" fmla="*/ 444491 w 1488713"/>
                <a:gd name="connsiteY112"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36550 w 1488713"/>
                <a:gd name="connsiteY3" fmla="*/ 1314440 h 2387590"/>
                <a:gd name="connsiteX4" fmla="*/ 330200 w 1488713"/>
                <a:gd name="connsiteY4" fmla="*/ 1352540 h 2387590"/>
                <a:gd name="connsiteX5" fmla="*/ 304800 w 1488713"/>
                <a:gd name="connsiteY5" fmla="*/ 1371590 h 2387590"/>
                <a:gd name="connsiteX6" fmla="*/ 273050 w 1488713"/>
                <a:gd name="connsiteY6" fmla="*/ 1422390 h 2387590"/>
                <a:gd name="connsiteX7" fmla="*/ 241300 w 1488713"/>
                <a:gd name="connsiteY7" fmla="*/ 1479540 h 2387590"/>
                <a:gd name="connsiteX8" fmla="*/ 241300 w 1488713"/>
                <a:gd name="connsiteY8" fmla="*/ 1511290 h 2387590"/>
                <a:gd name="connsiteX9" fmla="*/ 241300 w 1488713"/>
                <a:gd name="connsiteY9" fmla="*/ 1536690 h 2387590"/>
                <a:gd name="connsiteX10" fmla="*/ 260350 w 1488713"/>
                <a:gd name="connsiteY10" fmla="*/ 1549390 h 2387590"/>
                <a:gd name="connsiteX11" fmla="*/ 279400 w 1488713"/>
                <a:gd name="connsiteY11" fmla="*/ 1549390 h 2387590"/>
                <a:gd name="connsiteX12" fmla="*/ 285750 w 1488713"/>
                <a:gd name="connsiteY12" fmla="*/ 1612890 h 2387590"/>
                <a:gd name="connsiteX13" fmla="*/ 285750 w 1488713"/>
                <a:gd name="connsiteY13" fmla="*/ 1644640 h 2387590"/>
                <a:gd name="connsiteX14" fmla="*/ 285750 w 1488713"/>
                <a:gd name="connsiteY14" fmla="*/ 1689090 h 2387590"/>
                <a:gd name="connsiteX15" fmla="*/ 266700 w 1488713"/>
                <a:gd name="connsiteY15" fmla="*/ 1771640 h 2387590"/>
                <a:gd name="connsiteX16" fmla="*/ 247650 w 1488713"/>
                <a:gd name="connsiteY16" fmla="*/ 1847840 h 2387590"/>
                <a:gd name="connsiteX17" fmla="*/ 234950 w 1488713"/>
                <a:gd name="connsiteY17" fmla="*/ 1917690 h 2387590"/>
                <a:gd name="connsiteX18" fmla="*/ 222250 w 1488713"/>
                <a:gd name="connsiteY18" fmla="*/ 1949440 h 2387590"/>
                <a:gd name="connsiteX19" fmla="*/ 158750 w 1488713"/>
                <a:gd name="connsiteY19" fmla="*/ 1974840 h 2387590"/>
                <a:gd name="connsiteX20" fmla="*/ 120650 w 1488713"/>
                <a:gd name="connsiteY20" fmla="*/ 1993890 h 2387590"/>
                <a:gd name="connsiteX21" fmla="*/ 101600 w 1488713"/>
                <a:gd name="connsiteY21" fmla="*/ 2044690 h 2387590"/>
                <a:gd name="connsiteX22" fmla="*/ 57150 w 1488713"/>
                <a:gd name="connsiteY22" fmla="*/ 2038340 h 2387590"/>
                <a:gd name="connsiteX23" fmla="*/ 38100 w 1488713"/>
                <a:gd name="connsiteY23" fmla="*/ 2076440 h 2387590"/>
                <a:gd name="connsiteX24" fmla="*/ 0 w 1488713"/>
                <a:gd name="connsiteY24" fmla="*/ 2139940 h 2387590"/>
                <a:gd name="connsiteX25" fmla="*/ 19050 w 1488713"/>
                <a:gd name="connsiteY25" fmla="*/ 2184390 h 2387590"/>
                <a:gd name="connsiteX26" fmla="*/ 25400 w 1488713"/>
                <a:gd name="connsiteY26" fmla="*/ 2209790 h 2387590"/>
                <a:gd name="connsiteX27" fmla="*/ 63500 w 1488713"/>
                <a:gd name="connsiteY27" fmla="*/ 2235190 h 2387590"/>
                <a:gd name="connsiteX28" fmla="*/ 95250 w 1488713"/>
                <a:gd name="connsiteY28" fmla="*/ 2235190 h 2387590"/>
                <a:gd name="connsiteX29" fmla="*/ 114300 w 1488713"/>
                <a:gd name="connsiteY29" fmla="*/ 2273290 h 2387590"/>
                <a:gd name="connsiteX30" fmla="*/ 120650 w 1488713"/>
                <a:gd name="connsiteY30" fmla="*/ 2292340 h 2387590"/>
                <a:gd name="connsiteX31" fmla="*/ 107950 w 1488713"/>
                <a:gd name="connsiteY31" fmla="*/ 2330440 h 2387590"/>
                <a:gd name="connsiteX32" fmla="*/ 107950 w 1488713"/>
                <a:gd name="connsiteY32" fmla="*/ 2343140 h 2387590"/>
                <a:gd name="connsiteX33" fmla="*/ 146050 w 1488713"/>
                <a:gd name="connsiteY33" fmla="*/ 2387590 h 2387590"/>
                <a:gd name="connsiteX34" fmla="*/ 158750 w 1488713"/>
                <a:gd name="connsiteY34" fmla="*/ 2387590 h 2387590"/>
                <a:gd name="connsiteX35" fmla="*/ 196850 w 1488713"/>
                <a:gd name="connsiteY35" fmla="*/ 2343140 h 2387590"/>
                <a:gd name="connsiteX36" fmla="*/ 228600 w 1488713"/>
                <a:gd name="connsiteY36" fmla="*/ 2317740 h 2387590"/>
                <a:gd name="connsiteX37" fmla="*/ 260350 w 1488713"/>
                <a:gd name="connsiteY37" fmla="*/ 2298690 h 2387590"/>
                <a:gd name="connsiteX38" fmla="*/ 285750 w 1488713"/>
                <a:gd name="connsiteY38" fmla="*/ 2285990 h 2387590"/>
                <a:gd name="connsiteX39" fmla="*/ 285750 w 1488713"/>
                <a:gd name="connsiteY39" fmla="*/ 2254240 h 2387590"/>
                <a:gd name="connsiteX40" fmla="*/ 349250 w 1488713"/>
                <a:gd name="connsiteY40" fmla="*/ 2241540 h 2387590"/>
                <a:gd name="connsiteX41" fmla="*/ 393700 w 1488713"/>
                <a:gd name="connsiteY41" fmla="*/ 2184390 h 2387590"/>
                <a:gd name="connsiteX42" fmla="*/ 488950 w 1488713"/>
                <a:gd name="connsiteY42" fmla="*/ 2171690 h 2387590"/>
                <a:gd name="connsiteX43" fmla="*/ 533399 w 1488713"/>
                <a:gd name="connsiteY43" fmla="*/ 2146290 h 2387590"/>
                <a:gd name="connsiteX44" fmla="*/ 565148 w 1488713"/>
                <a:gd name="connsiteY44" fmla="*/ 2082790 h 2387590"/>
                <a:gd name="connsiteX45" fmla="*/ 609597 w 1488713"/>
                <a:gd name="connsiteY45" fmla="*/ 2051040 h 2387590"/>
                <a:gd name="connsiteX46" fmla="*/ 666747 w 1488713"/>
                <a:gd name="connsiteY46" fmla="*/ 2044690 h 2387590"/>
                <a:gd name="connsiteX47" fmla="*/ 685797 w 1488713"/>
                <a:gd name="connsiteY47" fmla="*/ 2000240 h 2387590"/>
                <a:gd name="connsiteX48" fmla="*/ 761996 w 1488713"/>
                <a:gd name="connsiteY48" fmla="*/ 2025640 h 2387590"/>
                <a:gd name="connsiteX49" fmla="*/ 800095 w 1488713"/>
                <a:gd name="connsiteY49" fmla="*/ 2019290 h 2387590"/>
                <a:gd name="connsiteX50" fmla="*/ 812795 w 1488713"/>
                <a:gd name="connsiteY50" fmla="*/ 1968490 h 2387590"/>
                <a:gd name="connsiteX51" fmla="*/ 863595 w 1488713"/>
                <a:gd name="connsiteY51" fmla="*/ 1949440 h 2387590"/>
                <a:gd name="connsiteX52" fmla="*/ 888995 w 1488713"/>
                <a:gd name="connsiteY52" fmla="*/ 1987540 h 2387590"/>
                <a:gd name="connsiteX53" fmla="*/ 920744 w 1488713"/>
                <a:gd name="connsiteY53" fmla="*/ 1993890 h 2387590"/>
                <a:gd name="connsiteX54" fmla="*/ 971543 w 1488713"/>
                <a:gd name="connsiteY54" fmla="*/ 1981190 h 2387590"/>
                <a:gd name="connsiteX55" fmla="*/ 984243 w 1488713"/>
                <a:gd name="connsiteY55" fmla="*/ 1917690 h 2387590"/>
                <a:gd name="connsiteX56" fmla="*/ 1003293 w 1488713"/>
                <a:gd name="connsiteY56" fmla="*/ 1924040 h 2387590"/>
                <a:gd name="connsiteX57" fmla="*/ 1041393 w 1488713"/>
                <a:gd name="connsiteY57" fmla="*/ 1930390 h 2387590"/>
                <a:gd name="connsiteX58" fmla="*/ 1111243 w 1488713"/>
                <a:gd name="connsiteY58" fmla="*/ 1943090 h 2387590"/>
                <a:gd name="connsiteX59" fmla="*/ 1181093 w 1488713"/>
                <a:gd name="connsiteY59" fmla="*/ 1930390 h 2387590"/>
                <a:gd name="connsiteX60" fmla="*/ 1225543 w 1488713"/>
                <a:gd name="connsiteY60" fmla="*/ 1930390 h 2387590"/>
                <a:gd name="connsiteX61" fmla="*/ 1269992 w 1488713"/>
                <a:gd name="connsiteY61" fmla="*/ 1924040 h 2387590"/>
                <a:gd name="connsiteX62" fmla="*/ 1282692 w 1488713"/>
                <a:gd name="connsiteY62" fmla="*/ 1873240 h 2387590"/>
                <a:gd name="connsiteX63" fmla="*/ 1308092 w 1488713"/>
                <a:gd name="connsiteY63" fmla="*/ 1835140 h 2387590"/>
                <a:gd name="connsiteX64" fmla="*/ 1339842 w 1488713"/>
                <a:gd name="connsiteY64" fmla="*/ 1797040 h 2387590"/>
                <a:gd name="connsiteX65" fmla="*/ 1371592 w 1488713"/>
                <a:gd name="connsiteY65" fmla="*/ 1790690 h 2387590"/>
                <a:gd name="connsiteX66" fmla="*/ 1428741 w 1488713"/>
                <a:gd name="connsiteY66" fmla="*/ 1771640 h 2387590"/>
                <a:gd name="connsiteX67" fmla="*/ 1435091 w 1488713"/>
                <a:gd name="connsiteY67" fmla="*/ 1727190 h 2387590"/>
                <a:gd name="connsiteX68" fmla="*/ 1447791 w 1488713"/>
                <a:gd name="connsiteY68" fmla="*/ 1676390 h 2387590"/>
                <a:gd name="connsiteX69" fmla="*/ 1441441 w 1488713"/>
                <a:gd name="connsiteY69" fmla="*/ 1619240 h 2387590"/>
                <a:gd name="connsiteX70" fmla="*/ 1403341 w 1488713"/>
                <a:gd name="connsiteY70" fmla="*/ 1631940 h 2387590"/>
                <a:gd name="connsiteX71" fmla="*/ 1365241 w 1488713"/>
                <a:gd name="connsiteY71" fmla="*/ 1631940 h 2387590"/>
                <a:gd name="connsiteX72" fmla="*/ 1333491 w 1488713"/>
                <a:gd name="connsiteY72" fmla="*/ 1587490 h 2387590"/>
                <a:gd name="connsiteX73" fmla="*/ 1339841 w 1488713"/>
                <a:gd name="connsiteY73" fmla="*/ 1543040 h 2387590"/>
                <a:gd name="connsiteX74" fmla="*/ 1403341 w 1488713"/>
                <a:gd name="connsiteY74" fmla="*/ 1479540 h 2387590"/>
                <a:gd name="connsiteX75" fmla="*/ 1454141 w 1488713"/>
                <a:gd name="connsiteY75" fmla="*/ 1441440 h 2387590"/>
                <a:gd name="connsiteX76" fmla="*/ 1447791 w 1488713"/>
                <a:gd name="connsiteY76" fmla="*/ 1403340 h 2387590"/>
                <a:gd name="connsiteX77" fmla="*/ 1485891 w 1488713"/>
                <a:gd name="connsiteY77" fmla="*/ 1333490 h 2387590"/>
                <a:gd name="connsiteX78" fmla="*/ 1485891 w 1488713"/>
                <a:gd name="connsiteY78" fmla="*/ 1295390 h 2387590"/>
                <a:gd name="connsiteX79" fmla="*/ 1460491 w 1488713"/>
                <a:gd name="connsiteY79" fmla="*/ 1212840 h 2387590"/>
                <a:gd name="connsiteX80" fmla="*/ 1454141 w 1488713"/>
                <a:gd name="connsiteY80" fmla="*/ 1142990 h 2387590"/>
                <a:gd name="connsiteX81" fmla="*/ 1466841 w 1488713"/>
                <a:gd name="connsiteY81" fmla="*/ 1085840 h 2387590"/>
                <a:gd name="connsiteX82" fmla="*/ 1454141 w 1488713"/>
                <a:gd name="connsiteY82" fmla="*/ 1041390 h 2387590"/>
                <a:gd name="connsiteX83" fmla="*/ 1485891 w 1488713"/>
                <a:gd name="connsiteY83" fmla="*/ 990590 h 2387590"/>
                <a:gd name="connsiteX84" fmla="*/ 1466841 w 1488713"/>
                <a:gd name="connsiteY84" fmla="*/ 946140 h 2387590"/>
                <a:gd name="connsiteX85" fmla="*/ 1422391 w 1488713"/>
                <a:gd name="connsiteY85" fmla="*/ 933441 h 2387590"/>
                <a:gd name="connsiteX86" fmla="*/ 1422391 w 1488713"/>
                <a:gd name="connsiteY86" fmla="*/ 888992 h 2387590"/>
                <a:gd name="connsiteX87" fmla="*/ 1428741 w 1488713"/>
                <a:gd name="connsiteY87" fmla="*/ 863592 h 2387590"/>
                <a:gd name="connsiteX88" fmla="*/ 1416041 w 1488713"/>
                <a:gd name="connsiteY88" fmla="*/ 819143 h 2387590"/>
                <a:gd name="connsiteX89" fmla="*/ 1422391 w 1488713"/>
                <a:gd name="connsiteY89" fmla="*/ 761993 h 2387590"/>
                <a:gd name="connsiteX90" fmla="*/ 1422391 w 1488713"/>
                <a:gd name="connsiteY90" fmla="*/ 704843 h 2387590"/>
                <a:gd name="connsiteX91" fmla="*/ 1396991 w 1488713"/>
                <a:gd name="connsiteY91" fmla="*/ 647694 h 2387590"/>
                <a:gd name="connsiteX92" fmla="*/ 1403341 w 1488713"/>
                <a:gd name="connsiteY92" fmla="*/ 603244 h 2387590"/>
                <a:gd name="connsiteX93" fmla="*/ 1320791 w 1488713"/>
                <a:gd name="connsiteY93" fmla="*/ 546094 h 2387590"/>
                <a:gd name="connsiteX94" fmla="*/ 1308091 w 1488713"/>
                <a:gd name="connsiteY94" fmla="*/ 584194 h 2387590"/>
                <a:gd name="connsiteX95" fmla="*/ 1282691 w 1488713"/>
                <a:gd name="connsiteY95" fmla="*/ 533394 h 2387590"/>
                <a:gd name="connsiteX96" fmla="*/ 1276341 w 1488713"/>
                <a:gd name="connsiteY96" fmla="*/ 482594 h 2387590"/>
                <a:gd name="connsiteX97" fmla="*/ 1231891 w 1488713"/>
                <a:gd name="connsiteY97" fmla="*/ 444495 h 2387590"/>
                <a:gd name="connsiteX98" fmla="*/ 1212841 w 1488713"/>
                <a:gd name="connsiteY98" fmla="*/ 457196 h 2387590"/>
                <a:gd name="connsiteX99" fmla="*/ 1212841 w 1488713"/>
                <a:gd name="connsiteY99" fmla="*/ 425446 h 2387590"/>
                <a:gd name="connsiteX100" fmla="*/ 1250941 w 1488713"/>
                <a:gd name="connsiteY100" fmla="*/ 355596 h 2387590"/>
                <a:gd name="connsiteX101" fmla="*/ 1244591 w 1488713"/>
                <a:gd name="connsiteY101" fmla="*/ 266696 h 2387590"/>
                <a:gd name="connsiteX102" fmla="*/ 1181091 w 1488713"/>
                <a:gd name="connsiteY102" fmla="*/ 234947 h 2387590"/>
                <a:gd name="connsiteX103" fmla="*/ 1111241 w 1488713"/>
                <a:gd name="connsiteY103" fmla="*/ 209548 h 2387590"/>
                <a:gd name="connsiteX104" fmla="*/ 1022341 w 1488713"/>
                <a:gd name="connsiteY104" fmla="*/ 171448 h 2387590"/>
                <a:gd name="connsiteX105" fmla="*/ 965191 w 1488713"/>
                <a:gd name="connsiteY105" fmla="*/ 126999 h 2387590"/>
                <a:gd name="connsiteX106" fmla="*/ 888991 w 1488713"/>
                <a:gd name="connsiteY106" fmla="*/ 31750 h 2387590"/>
                <a:gd name="connsiteX107" fmla="*/ 850891 w 1488713"/>
                <a:gd name="connsiteY107" fmla="*/ 76200 h 2387590"/>
                <a:gd name="connsiteX108" fmla="*/ 749291 w 1488713"/>
                <a:gd name="connsiteY108" fmla="*/ 82550 h 2387590"/>
                <a:gd name="connsiteX109" fmla="*/ 660391 w 1488713"/>
                <a:gd name="connsiteY109" fmla="*/ 12700 h 2387590"/>
                <a:gd name="connsiteX110" fmla="*/ 577841 w 1488713"/>
                <a:gd name="connsiteY110" fmla="*/ 50800 h 2387590"/>
                <a:gd name="connsiteX111" fmla="*/ 539741 w 1488713"/>
                <a:gd name="connsiteY111" fmla="*/ 6350 h 2387590"/>
                <a:gd name="connsiteX112" fmla="*/ 444491 w 1488713"/>
                <a:gd name="connsiteY112"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76057 w 1488713"/>
                <a:gd name="connsiteY3" fmla="*/ 1149340 h 2387590"/>
                <a:gd name="connsiteX4" fmla="*/ 336550 w 1488713"/>
                <a:gd name="connsiteY4" fmla="*/ 1314440 h 2387590"/>
                <a:gd name="connsiteX5" fmla="*/ 330200 w 1488713"/>
                <a:gd name="connsiteY5" fmla="*/ 1352540 h 2387590"/>
                <a:gd name="connsiteX6" fmla="*/ 304800 w 1488713"/>
                <a:gd name="connsiteY6" fmla="*/ 1371590 h 2387590"/>
                <a:gd name="connsiteX7" fmla="*/ 273050 w 1488713"/>
                <a:gd name="connsiteY7" fmla="*/ 1422390 h 2387590"/>
                <a:gd name="connsiteX8" fmla="*/ 241300 w 1488713"/>
                <a:gd name="connsiteY8" fmla="*/ 1479540 h 2387590"/>
                <a:gd name="connsiteX9" fmla="*/ 241300 w 1488713"/>
                <a:gd name="connsiteY9" fmla="*/ 1511290 h 2387590"/>
                <a:gd name="connsiteX10" fmla="*/ 241300 w 1488713"/>
                <a:gd name="connsiteY10" fmla="*/ 1536690 h 2387590"/>
                <a:gd name="connsiteX11" fmla="*/ 260350 w 1488713"/>
                <a:gd name="connsiteY11" fmla="*/ 1549390 h 2387590"/>
                <a:gd name="connsiteX12" fmla="*/ 279400 w 1488713"/>
                <a:gd name="connsiteY12" fmla="*/ 1549390 h 2387590"/>
                <a:gd name="connsiteX13" fmla="*/ 285750 w 1488713"/>
                <a:gd name="connsiteY13" fmla="*/ 1612890 h 2387590"/>
                <a:gd name="connsiteX14" fmla="*/ 285750 w 1488713"/>
                <a:gd name="connsiteY14" fmla="*/ 1644640 h 2387590"/>
                <a:gd name="connsiteX15" fmla="*/ 285750 w 1488713"/>
                <a:gd name="connsiteY15" fmla="*/ 1689090 h 2387590"/>
                <a:gd name="connsiteX16" fmla="*/ 266700 w 1488713"/>
                <a:gd name="connsiteY16" fmla="*/ 1771640 h 2387590"/>
                <a:gd name="connsiteX17" fmla="*/ 247650 w 1488713"/>
                <a:gd name="connsiteY17" fmla="*/ 1847840 h 2387590"/>
                <a:gd name="connsiteX18" fmla="*/ 234950 w 1488713"/>
                <a:gd name="connsiteY18" fmla="*/ 1917690 h 2387590"/>
                <a:gd name="connsiteX19" fmla="*/ 222250 w 1488713"/>
                <a:gd name="connsiteY19" fmla="*/ 1949440 h 2387590"/>
                <a:gd name="connsiteX20" fmla="*/ 158750 w 1488713"/>
                <a:gd name="connsiteY20" fmla="*/ 1974840 h 2387590"/>
                <a:gd name="connsiteX21" fmla="*/ 120650 w 1488713"/>
                <a:gd name="connsiteY21" fmla="*/ 1993890 h 2387590"/>
                <a:gd name="connsiteX22" fmla="*/ 101600 w 1488713"/>
                <a:gd name="connsiteY22" fmla="*/ 2044690 h 2387590"/>
                <a:gd name="connsiteX23" fmla="*/ 57150 w 1488713"/>
                <a:gd name="connsiteY23" fmla="*/ 2038340 h 2387590"/>
                <a:gd name="connsiteX24" fmla="*/ 38100 w 1488713"/>
                <a:gd name="connsiteY24" fmla="*/ 2076440 h 2387590"/>
                <a:gd name="connsiteX25" fmla="*/ 0 w 1488713"/>
                <a:gd name="connsiteY25" fmla="*/ 2139940 h 2387590"/>
                <a:gd name="connsiteX26" fmla="*/ 19050 w 1488713"/>
                <a:gd name="connsiteY26" fmla="*/ 2184390 h 2387590"/>
                <a:gd name="connsiteX27" fmla="*/ 25400 w 1488713"/>
                <a:gd name="connsiteY27" fmla="*/ 2209790 h 2387590"/>
                <a:gd name="connsiteX28" fmla="*/ 63500 w 1488713"/>
                <a:gd name="connsiteY28" fmla="*/ 2235190 h 2387590"/>
                <a:gd name="connsiteX29" fmla="*/ 95250 w 1488713"/>
                <a:gd name="connsiteY29" fmla="*/ 2235190 h 2387590"/>
                <a:gd name="connsiteX30" fmla="*/ 114300 w 1488713"/>
                <a:gd name="connsiteY30" fmla="*/ 2273290 h 2387590"/>
                <a:gd name="connsiteX31" fmla="*/ 120650 w 1488713"/>
                <a:gd name="connsiteY31" fmla="*/ 2292340 h 2387590"/>
                <a:gd name="connsiteX32" fmla="*/ 107950 w 1488713"/>
                <a:gd name="connsiteY32" fmla="*/ 2330440 h 2387590"/>
                <a:gd name="connsiteX33" fmla="*/ 107950 w 1488713"/>
                <a:gd name="connsiteY33" fmla="*/ 2343140 h 2387590"/>
                <a:gd name="connsiteX34" fmla="*/ 146050 w 1488713"/>
                <a:gd name="connsiteY34" fmla="*/ 2387590 h 2387590"/>
                <a:gd name="connsiteX35" fmla="*/ 158750 w 1488713"/>
                <a:gd name="connsiteY35" fmla="*/ 2387590 h 2387590"/>
                <a:gd name="connsiteX36" fmla="*/ 196850 w 1488713"/>
                <a:gd name="connsiteY36" fmla="*/ 2343140 h 2387590"/>
                <a:gd name="connsiteX37" fmla="*/ 228600 w 1488713"/>
                <a:gd name="connsiteY37" fmla="*/ 2317740 h 2387590"/>
                <a:gd name="connsiteX38" fmla="*/ 260350 w 1488713"/>
                <a:gd name="connsiteY38" fmla="*/ 2298690 h 2387590"/>
                <a:gd name="connsiteX39" fmla="*/ 285750 w 1488713"/>
                <a:gd name="connsiteY39" fmla="*/ 2285990 h 2387590"/>
                <a:gd name="connsiteX40" fmla="*/ 285750 w 1488713"/>
                <a:gd name="connsiteY40" fmla="*/ 2254240 h 2387590"/>
                <a:gd name="connsiteX41" fmla="*/ 349250 w 1488713"/>
                <a:gd name="connsiteY41" fmla="*/ 2241540 h 2387590"/>
                <a:gd name="connsiteX42" fmla="*/ 393700 w 1488713"/>
                <a:gd name="connsiteY42" fmla="*/ 2184390 h 2387590"/>
                <a:gd name="connsiteX43" fmla="*/ 488950 w 1488713"/>
                <a:gd name="connsiteY43" fmla="*/ 2171690 h 2387590"/>
                <a:gd name="connsiteX44" fmla="*/ 533399 w 1488713"/>
                <a:gd name="connsiteY44" fmla="*/ 2146290 h 2387590"/>
                <a:gd name="connsiteX45" fmla="*/ 565148 w 1488713"/>
                <a:gd name="connsiteY45" fmla="*/ 2082790 h 2387590"/>
                <a:gd name="connsiteX46" fmla="*/ 609597 w 1488713"/>
                <a:gd name="connsiteY46" fmla="*/ 2051040 h 2387590"/>
                <a:gd name="connsiteX47" fmla="*/ 666747 w 1488713"/>
                <a:gd name="connsiteY47" fmla="*/ 2044690 h 2387590"/>
                <a:gd name="connsiteX48" fmla="*/ 685797 w 1488713"/>
                <a:gd name="connsiteY48" fmla="*/ 2000240 h 2387590"/>
                <a:gd name="connsiteX49" fmla="*/ 761996 w 1488713"/>
                <a:gd name="connsiteY49" fmla="*/ 2025640 h 2387590"/>
                <a:gd name="connsiteX50" fmla="*/ 800095 w 1488713"/>
                <a:gd name="connsiteY50" fmla="*/ 2019290 h 2387590"/>
                <a:gd name="connsiteX51" fmla="*/ 812795 w 1488713"/>
                <a:gd name="connsiteY51" fmla="*/ 1968490 h 2387590"/>
                <a:gd name="connsiteX52" fmla="*/ 863595 w 1488713"/>
                <a:gd name="connsiteY52" fmla="*/ 1949440 h 2387590"/>
                <a:gd name="connsiteX53" fmla="*/ 888995 w 1488713"/>
                <a:gd name="connsiteY53" fmla="*/ 1987540 h 2387590"/>
                <a:gd name="connsiteX54" fmla="*/ 920744 w 1488713"/>
                <a:gd name="connsiteY54" fmla="*/ 1993890 h 2387590"/>
                <a:gd name="connsiteX55" fmla="*/ 971543 w 1488713"/>
                <a:gd name="connsiteY55" fmla="*/ 1981190 h 2387590"/>
                <a:gd name="connsiteX56" fmla="*/ 984243 w 1488713"/>
                <a:gd name="connsiteY56" fmla="*/ 1917690 h 2387590"/>
                <a:gd name="connsiteX57" fmla="*/ 1003293 w 1488713"/>
                <a:gd name="connsiteY57" fmla="*/ 1924040 h 2387590"/>
                <a:gd name="connsiteX58" fmla="*/ 1041393 w 1488713"/>
                <a:gd name="connsiteY58" fmla="*/ 1930390 h 2387590"/>
                <a:gd name="connsiteX59" fmla="*/ 1111243 w 1488713"/>
                <a:gd name="connsiteY59" fmla="*/ 1943090 h 2387590"/>
                <a:gd name="connsiteX60" fmla="*/ 1181093 w 1488713"/>
                <a:gd name="connsiteY60" fmla="*/ 1930390 h 2387590"/>
                <a:gd name="connsiteX61" fmla="*/ 1225543 w 1488713"/>
                <a:gd name="connsiteY61" fmla="*/ 1930390 h 2387590"/>
                <a:gd name="connsiteX62" fmla="*/ 1269992 w 1488713"/>
                <a:gd name="connsiteY62" fmla="*/ 1924040 h 2387590"/>
                <a:gd name="connsiteX63" fmla="*/ 1282692 w 1488713"/>
                <a:gd name="connsiteY63" fmla="*/ 1873240 h 2387590"/>
                <a:gd name="connsiteX64" fmla="*/ 1308092 w 1488713"/>
                <a:gd name="connsiteY64" fmla="*/ 1835140 h 2387590"/>
                <a:gd name="connsiteX65" fmla="*/ 1339842 w 1488713"/>
                <a:gd name="connsiteY65" fmla="*/ 1797040 h 2387590"/>
                <a:gd name="connsiteX66" fmla="*/ 1371592 w 1488713"/>
                <a:gd name="connsiteY66" fmla="*/ 1790690 h 2387590"/>
                <a:gd name="connsiteX67" fmla="*/ 1428741 w 1488713"/>
                <a:gd name="connsiteY67" fmla="*/ 1771640 h 2387590"/>
                <a:gd name="connsiteX68" fmla="*/ 1435091 w 1488713"/>
                <a:gd name="connsiteY68" fmla="*/ 1727190 h 2387590"/>
                <a:gd name="connsiteX69" fmla="*/ 1447791 w 1488713"/>
                <a:gd name="connsiteY69" fmla="*/ 1676390 h 2387590"/>
                <a:gd name="connsiteX70" fmla="*/ 1441441 w 1488713"/>
                <a:gd name="connsiteY70" fmla="*/ 1619240 h 2387590"/>
                <a:gd name="connsiteX71" fmla="*/ 1403341 w 1488713"/>
                <a:gd name="connsiteY71" fmla="*/ 1631940 h 2387590"/>
                <a:gd name="connsiteX72" fmla="*/ 1365241 w 1488713"/>
                <a:gd name="connsiteY72" fmla="*/ 1631940 h 2387590"/>
                <a:gd name="connsiteX73" fmla="*/ 1333491 w 1488713"/>
                <a:gd name="connsiteY73" fmla="*/ 1587490 h 2387590"/>
                <a:gd name="connsiteX74" fmla="*/ 1339841 w 1488713"/>
                <a:gd name="connsiteY74" fmla="*/ 1543040 h 2387590"/>
                <a:gd name="connsiteX75" fmla="*/ 1403341 w 1488713"/>
                <a:gd name="connsiteY75" fmla="*/ 1479540 h 2387590"/>
                <a:gd name="connsiteX76" fmla="*/ 1454141 w 1488713"/>
                <a:gd name="connsiteY76" fmla="*/ 1441440 h 2387590"/>
                <a:gd name="connsiteX77" fmla="*/ 1447791 w 1488713"/>
                <a:gd name="connsiteY77" fmla="*/ 1403340 h 2387590"/>
                <a:gd name="connsiteX78" fmla="*/ 1485891 w 1488713"/>
                <a:gd name="connsiteY78" fmla="*/ 1333490 h 2387590"/>
                <a:gd name="connsiteX79" fmla="*/ 1485891 w 1488713"/>
                <a:gd name="connsiteY79" fmla="*/ 1295390 h 2387590"/>
                <a:gd name="connsiteX80" fmla="*/ 1460491 w 1488713"/>
                <a:gd name="connsiteY80" fmla="*/ 1212840 h 2387590"/>
                <a:gd name="connsiteX81" fmla="*/ 1454141 w 1488713"/>
                <a:gd name="connsiteY81" fmla="*/ 1142990 h 2387590"/>
                <a:gd name="connsiteX82" fmla="*/ 1466841 w 1488713"/>
                <a:gd name="connsiteY82" fmla="*/ 1085840 h 2387590"/>
                <a:gd name="connsiteX83" fmla="*/ 1454141 w 1488713"/>
                <a:gd name="connsiteY83" fmla="*/ 1041390 h 2387590"/>
                <a:gd name="connsiteX84" fmla="*/ 1485891 w 1488713"/>
                <a:gd name="connsiteY84" fmla="*/ 990590 h 2387590"/>
                <a:gd name="connsiteX85" fmla="*/ 1466841 w 1488713"/>
                <a:gd name="connsiteY85" fmla="*/ 946140 h 2387590"/>
                <a:gd name="connsiteX86" fmla="*/ 1422391 w 1488713"/>
                <a:gd name="connsiteY86" fmla="*/ 933441 h 2387590"/>
                <a:gd name="connsiteX87" fmla="*/ 1422391 w 1488713"/>
                <a:gd name="connsiteY87" fmla="*/ 888992 h 2387590"/>
                <a:gd name="connsiteX88" fmla="*/ 1428741 w 1488713"/>
                <a:gd name="connsiteY88" fmla="*/ 863592 h 2387590"/>
                <a:gd name="connsiteX89" fmla="*/ 1416041 w 1488713"/>
                <a:gd name="connsiteY89" fmla="*/ 819143 h 2387590"/>
                <a:gd name="connsiteX90" fmla="*/ 1422391 w 1488713"/>
                <a:gd name="connsiteY90" fmla="*/ 761993 h 2387590"/>
                <a:gd name="connsiteX91" fmla="*/ 1422391 w 1488713"/>
                <a:gd name="connsiteY91" fmla="*/ 704843 h 2387590"/>
                <a:gd name="connsiteX92" fmla="*/ 1396991 w 1488713"/>
                <a:gd name="connsiteY92" fmla="*/ 647694 h 2387590"/>
                <a:gd name="connsiteX93" fmla="*/ 1403341 w 1488713"/>
                <a:gd name="connsiteY93" fmla="*/ 603244 h 2387590"/>
                <a:gd name="connsiteX94" fmla="*/ 1320791 w 1488713"/>
                <a:gd name="connsiteY94" fmla="*/ 546094 h 2387590"/>
                <a:gd name="connsiteX95" fmla="*/ 1308091 w 1488713"/>
                <a:gd name="connsiteY95" fmla="*/ 584194 h 2387590"/>
                <a:gd name="connsiteX96" fmla="*/ 1282691 w 1488713"/>
                <a:gd name="connsiteY96" fmla="*/ 533394 h 2387590"/>
                <a:gd name="connsiteX97" fmla="*/ 1276341 w 1488713"/>
                <a:gd name="connsiteY97" fmla="*/ 482594 h 2387590"/>
                <a:gd name="connsiteX98" fmla="*/ 1231891 w 1488713"/>
                <a:gd name="connsiteY98" fmla="*/ 444495 h 2387590"/>
                <a:gd name="connsiteX99" fmla="*/ 1212841 w 1488713"/>
                <a:gd name="connsiteY99" fmla="*/ 457196 h 2387590"/>
                <a:gd name="connsiteX100" fmla="*/ 1212841 w 1488713"/>
                <a:gd name="connsiteY100" fmla="*/ 425446 h 2387590"/>
                <a:gd name="connsiteX101" fmla="*/ 1250941 w 1488713"/>
                <a:gd name="connsiteY101" fmla="*/ 355596 h 2387590"/>
                <a:gd name="connsiteX102" fmla="*/ 1244591 w 1488713"/>
                <a:gd name="connsiteY102" fmla="*/ 266696 h 2387590"/>
                <a:gd name="connsiteX103" fmla="*/ 1181091 w 1488713"/>
                <a:gd name="connsiteY103" fmla="*/ 234947 h 2387590"/>
                <a:gd name="connsiteX104" fmla="*/ 1111241 w 1488713"/>
                <a:gd name="connsiteY104" fmla="*/ 209548 h 2387590"/>
                <a:gd name="connsiteX105" fmla="*/ 1022341 w 1488713"/>
                <a:gd name="connsiteY105" fmla="*/ 171448 h 2387590"/>
                <a:gd name="connsiteX106" fmla="*/ 965191 w 1488713"/>
                <a:gd name="connsiteY106" fmla="*/ 126999 h 2387590"/>
                <a:gd name="connsiteX107" fmla="*/ 888991 w 1488713"/>
                <a:gd name="connsiteY107" fmla="*/ 31750 h 2387590"/>
                <a:gd name="connsiteX108" fmla="*/ 850891 w 1488713"/>
                <a:gd name="connsiteY108" fmla="*/ 76200 h 2387590"/>
                <a:gd name="connsiteX109" fmla="*/ 749291 w 1488713"/>
                <a:gd name="connsiteY109" fmla="*/ 82550 h 2387590"/>
                <a:gd name="connsiteX110" fmla="*/ 660391 w 1488713"/>
                <a:gd name="connsiteY110" fmla="*/ 12700 h 2387590"/>
                <a:gd name="connsiteX111" fmla="*/ 577841 w 1488713"/>
                <a:gd name="connsiteY111" fmla="*/ 50800 h 2387590"/>
                <a:gd name="connsiteX112" fmla="*/ 539741 w 1488713"/>
                <a:gd name="connsiteY112" fmla="*/ 6350 h 2387590"/>
                <a:gd name="connsiteX113" fmla="*/ 444491 w 1488713"/>
                <a:gd name="connsiteY113"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76057 w 1488713"/>
                <a:gd name="connsiteY3" fmla="*/ 1117590 h 2387590"/>
                <a:gd name="connsiteX4" fmla="*/ 336550 w 1488713"/>
                <a:gd name="connsiteY4" fmla="*/ 1314440 h 2387590"/>
                <a:gd name="connsiteX5" fmla="*/ 330200 w 1488713"/>
                <a:gd name="connsiteY5" fmla="*/ 1352540 h 2387590"/>
                <a:gd name="connsiteX6" fmla="*/ 304800 w 1488713"/>
                <a:gd name="connsiteY6" fmla="*/ 1371590 h 2387590"/>
                <a:gd name="connsiteX7" fmla="*/ 273050 w 1488713"/>
                <a:gd name="connsiteY7" fmla="*/ 1422390 h 2387590"/>
                <a:gd name="connsiteX8" fmla="*/ 241300 w 1488713"/>
                <a:gd name="connsiteY8" fmla="*/ 1479540 h 2387590"/>
                <a:gd name="connsiteX9" fmla="*/ 241300 w 1488713"/>
                <a:gd name="connsiteY9" fmla="*/ 1511290 h 2387590"/>
                <a:gd name="connsiteX10" fmla="*/ 241300 w 1488713"/>
                <a:gd name="connsiteY10" fmla="*/ 1536690 h 2387590"/>
                <a:gd name="connsiteX11" fmla="*/ 260350 w 1488713"/>
                <a:gd name="connsiteY11" fmla="*/ 1549390 h 2387590"/>
                <a:gd name="connsiteX12" fmla="*/ 279400 w 1488713"/>
                <a:gd name="connsiteY12" fmla="*/ 1549390 h 2387590"/>
                <a:gd name="connsiteX13" fmla="*/ 285750 w 1488713"/>
                <a:gd name="connsiteY13" fmla="*/ 1612890 h 2387590"/>
                <a:gd name="connsiteX14" fmla="*/ 285750 w 1488713"/>
                <a:gd name="connsiteY14" fmla="*/ 1644640 h 2387590"/>
                <a:gd name="connsiteX15" fmla="*/ 285750 w 1488713"/>
                <a:gd name="connsiteY15" fmla="*/ 1689090 h 2387590"/>
                <a:gd name="connsiteX16" fmla="*/ 266700 w 1488713"/>
                <a:gd name="connsiteY16" fmla="*/ 1771640 h 2387590"/>
                <a:gd name="connsiteX17" fmla="*/ 247650 w 1488713"/>
                <a:gd name="connsiteY17" fmla="*/ 1847840 h 2387590"/>
                <a:gd name="connsiteX18" fmla="*/ 234950 w 1488713"/>
                <a:gd name="connsiteY18" fmla="*/ 1917690 h 2387590"/>
                <a:gd name="connsiteX19" fmla="*/ 222250 w 1488713"/>
                <a:gd name="connsiteY19" fmla="*/ 1949440 h 2387590"/>
                <a:gd name="connsiteX20" fmla="*/ 158750 w 1488713"/>
                <a:gd name="connsiteY20" fmla="*/ 1974840 h 2387590"/>
                <a:gd name="connsiteX21" fmla="*/ 120650 w 1488713"/>
                <a:gd name="connsiteY21" fmla="*/ 1993890 h 2387590"/>
                <a:gd name="connsiteX22" fmla="*/ 101600 w 1488713"/>
                <a:gd name="connsiteY22" fmla="*/ 2044690 h 2387590"/>
                <a:gd name="connsiteX23" fmla="*/ 57150 w 1488713"/>
                <a:gd name="connsiteY23" fmla="*/ 2038340 h 2387590"/>
                <a:gd name="connsiteX24" fmla="*/ 38100 w 1488713"/>
                <a:gd name="connsiteY24" fmla="*/ 2076440 h 2387590"/>
                <a:gd name="connsiteX25" fmla="*/ 0 w 1488713"/>
                <a:gd name="connsiteY25" fmla="*/ 2139940 h 2387590"/>
                <a:gd name="connsiteX26" fmla="*/ 19050 w 1488713"/>
                <a:gd name="connsiteY26" fmla="*/ 2184390 h 2387590"/>
                <a:gd name="connsiteX27" fmla="*/ 25400 w 1488713"/>
                <a:gd name="connsiteY27" fmla="*/ 2209790 h 2387590"/>
                <a:gd name="connsiteX28" fmla="*/ 63500 w 1488713"/>
                <a:gd name="connsiteY28" fmla="*/ 2235190 h 2387590"/>
                <a:gd name="connsiteX29" fmla="*/ 95250 w 1488713"/>
                <a:gd name="connsiteY29" fmla="*/ 2235190 h 2387590"/>
                <a:gd name="connsiteX30" fmla="*/ 114300 w 1488713"/>
                <a:gd name="connsiteY30" fmla="*/ 2273290 h 2387590"/>
                <a:gd name="connsiteX31" fmla="*/ 120650 w 1488713"/>
                <a:gd name="connsiteY31" fmla="*/ 2292340 h 2387590"/>
                <a:gd name="connsiteX32" fmla="*/ 107950 w 1488713"/>
                <a:gd name="connsiteY32" fmla="*/ 2330440 h 2387590"/>
                <a:gd name="connsiteX33" fmla="*/ 107950 w 1488713"/>
                <a:gd name="connsiteY33" fmla="*/ 2343140 h 2387590"/>
                <a:gd name="connsiteX34" fmla="*/ 146050 w 1488713"/>
                <a:gd name="connsiteY34" fmla="*/ 2387590 h 2387590"/>
                <a:gd name="connsiteX35" fmla="*/ 158750 w 1488713"/>
                <a:gd name="connsiteY35" fmla="*/ 2387590 h 2387590"/>
                <a:gd name="connsiteX36" fmla="*/ 196850 w 1488713"/>
                <a:gd name="connsiteY36" fmla="*/ 2343140 h 2387590"/>
                <a:gd name="connsiteX37" fmla="*/ 228600 w 1488713"/>
                <a:gd name="connsiteY37" fmla="*/ 2317740 h 2387590"/>
                <a:gd name="connsiteX38" fmla="*/ 260350 w 1488713"/>
                <a:gd name="connsiteY38" fmla="*/ 2298690 h 2387590"/>
                <a:gd name="connsiteX39" fmla="*/ 285750 w 1488713"/>
                <a:gd name="connsiteY39" fmla="*/ 2285990 h 2387590"/>
                <a:gd name="connsiteX40" fmla="*/ 285750 w 1488713"/>
                <a:gd name="connsiteY40" fmla="*/ 2254240 h 2387590"/>
                <a:gd name="connsiteX41" fmla="*/ 349250 w 1488713"/>
                <a:gd name="connsiteY41" fmla="*/ 2241540 h 2387590"/>
                <a:gd name="connsiteX42" fmla="*/ 393700 w 1488713"/>
                <a:gd name="connsiteY42" fmla="*/ 2184390 h 2387590"/>
                <a:gd name="connsiteX43" fmla="*/ 488950 w 1488713"/>
                <a:gd name="connsiteY43" fmla="*/ 2171690 h 2387590"/>
                <a:gd name="connsiteX44" fmla="*/ 533399 w 1488713"/>
                <a:gd name="connsiteY44" fmla="*/ 2146290 h 2387590"/>
                <a:gd name="connsiteX45" fmla="*/ 565148 w 1488713"/>
                <a:gd name="connsiteY45" fmla="*/ 2082790 h 2387590"/>
                <a:gd name="connsiteX46" fmla="*/ 609597 w 1488713"/>
                <a:gd name="connsiteY46" fmla="*/ 2051040 h 2387590"/>
                <a:gd name="connsiteX47" fmla="*/ 666747 w 1488713"/>
                <a:gd name="connsiteY47" fmla="*/ 2044690 h 2387590"/>
                <a:gd name="connsiteX48" fmla="*/ 685797 w 1488713"/>
                <a:gd name="connsiteY48" fmla="*/ 2000240 h 2387590"/>
                <a:gd name="connsiteX49" fmla="*/ 761996 w 1488713"/>
                <a:gd name="connsiteY49" fmla="*/ 2025640 h 2387590"/>
                <a:gd name="connsiteX50" fmla="*/ 800095 w 1488713"/>
                <a:gd name="connsiteY50" fmla="*/ 2019290 h 2387590"/>
                <a:gd name="connsiteX51" fmla="*/ 812795 w 1488713"/>
                <a:gd name="connsiteY51" fmla="*/ 1968490 h 2387590"/>
                <a:gd name="connsiteX52" fmla="*/ 863595 w 1488713"/>
                <a:gd name="connsiteY52" fmla="*/ 1949440 h 2387590"/>
                <a:gd name="connsiteX53" fmla="*/ 888995 w 1488713"/>
                <a:gd name="connsiteY53" fmla="*/ 1987540 h 2387590"/>
                <a:gd name="connsiteX54" fmla="*/ 920744 w 1488713"/>
                <a:gd name="connsiteY54" fmla="*/ 1993890 h 2387590"/>
                <a:gd name="connsiteX55" fmla="*/ 971543 w 1488713"/>
                <a:gd name="connsiteY55" fmla="*/ 1981190 h 2387590"/>
                <a:gd name="connsiteX56" fmla="*/ 984243 w 1488713"/>
                <a:gd name="connsiteY56" fmla="*/ 1917690 h 2387590"/>
                <a:gd name="connsiteX57" fmla="*/ 1003293 w 1488713"/>
                <a:gd name="connsiteY57" fmla="*/ 1924040 h 2387590"/>
                <a:gd name="connsiteX58" fmla="*/ 1041393 w 1488713"/>
                <a:gd name="connsiteY58" fmla="*/ 1930390 h 2387590"/>
                <a:gd name="connsiteX59" fmla="*/ 1111243 w 1488713"/>
                <a:gd name="connsiteY59" fmla="*/ 1943090 h 2387590"/>
                <a:gd name="connsiteX60" fmla="*/ 1181093 w 1488713"/>
                <a:gd name="connsiteY60" fmla="*/ 1930390 h 2387590"/>
                <a:gd name="connsiteX61" fmla="*/ 1225543 w 1488713"/>
                <a:gd name="connsiteY61" fmla="*/ 1930390 h 2387590"/>
                <a:gd name="connsiteX62" fmla="*/ 1269992 w 1488713"/>
                <a:gd name="connsiteY62" fmla="*/ 1924040 h 2387590"/>
                <a:gd name="connsiteX63" fmla="*/ 1282692 w 1488713"/>
                <a:gd name="connsiteY63" fmla="*/ 1873240 h 2387590"/>
                <a:gd name="connsiteX64" fmla="*/ 1308092 w 1488713"/>
                <a:gd name="connsiteY64" fmla="*/ 1835140 h 2387590"/>
                <a:gd name="connsiteX65" fmla="*/ 1339842 w 1488713"/>
                <a:gd name="connsiteY65" fmla="*/ 1797040 h 2387590"/>
                <a:gd name="connsiteX66" fmla="*/ 1371592 w 1488713"/>
                <a:gd name="connsiteY66" fmla="*/ 1790690 h 2387590"/>
                <a:gd name="connsiteX67" fmla="*/ 1428741 w 1488713"/>
                <a:gd name="connsiteY67" fmla="*/ 1771640 h 2387590"/>
                <a:gd name="connsiteX68" fmla="*/ 1435091 w 1488713"/>
                <a:gd name="connsiteY68" fmla="*/ 1727190 h 2387590"/>
                <a:gd name="connsiteX69" fmla="*/ 1447791 w 1488713"/>
                <a:gd name="connsiteY69" fmla="*/ 1676390 h 2387590"/>
                <a:gd name="connsiteX70" fmla="*/ 1441441 w 1488713"/>
                <a:gd name="connsiteY70" fmla="*/ 1619240 h 2387590"/>
                <a:gd name="connsiteX71" fmla="*/ 1403341 w 1488713"/>
                <a:gd name="connsiteY71" fmla="*/ 1631940 h 2387590"/>
                <a:gd name="connsiteX72" fmla="*/ 1365241 w 1488713"/>
                <a:gd name="connsiteY72" fmla="*/ 1631940 h 2387590"/>
                <a:gd name="connsiteX73" fmla="*/ 1333491 w 1488713"/>
                <a:gd name="connsiteY73" fmla="*/ 1587490 h 2387590"/>
                <a:gd name="connsiteX74" fmla="*/ 1339841 w 1488713"/>
                <a:gd name="connsiteY74" fmla="*/ 1543040 h 2387590"/>
                <a:gd name="connsiteX75" fmla="*/ 1403341 w 1488713"/>
                <a:gd name="connsiteY75" fmla="*/ 1479540 h 2387590"/>
                <a:gd name="connsiteX76" fmla="*/ 1454141 w 1488713"/>
                <a:gd name="connsiteY76" fmla="*/ 1441440 h 2387590"/>
                <a:gd name="connsiteX77" fmla="*/ 1447791 w 1488713"/>
                <a:gd name="connsiteY77" fmla="*/ 1403340 h 2387590"/>
                <a:gd name="connsiteX78" fmla="*/ 1485891 w 1488713"/>
                <a:gd name="connsiteY78" fmla="*/ 1333490 h 2387590"/>
                <a:gd name="connsiteX79" fmla="*/ 1485891 w 1488713"/>
                <a:gd name="connsiteY79" fmla="*/ 1295390 h 2387590"/>
                <a:gd name="connsiteX80" fmla="*/ 1460491 w 1488713"/>
                <a:gd name="connsiteY80" fmla="*/ 1212840 h 2387590"/>
                <a:gd name="connsiteX81" fmla="*/ 1454141 w 1488713"/>
                <a:gd name="connsiteY81" fmla="*/ 1142990 h 2387590"/>
                <a:gd name="connsiteX82" fmla="*/ 1466841 w 1488713"/>
                <a:gd name="connsiteY82" fmla="*/ 1085840 h 2387590"/>
                <a:gd name="connsiteX83" fmla="*/ 1454141 w 1488713"/>
                <a:gd name="connsiteY83" fmla="*/ 1041390 h 2387590"/>
                <a:gd name="connsiteX84" fmla="*/ 1485891 w 1488713"/>
                <a:gd name="connsiteY84" fmla="*/ 990590 h 2387590"/>
                <a:gd name="connsiteX85" fmla="*/ 1466841 w 1488713"/>
                <a:gd name="connsiteY85" fmla="*/ 946140 h 2387590"/>
                <a:gd name="connsiteX86" fmla="*/ 1422391 w 1488713"/>
                <a:gd name="connsiteY86" fmla="*/ 933441 h 2387590"/>
                <a:gd name="connsiteX87" fmla="*/ 1422391 w 1488713"/>
                <a:gd name="connsiteY87" fmla="*/ 888992 h 2387590"/>
                <a:gd name="connsiteX88" fmla="*/ 1428741 w 1488713"/>
                <a:gd name="connsiteY88" fmla="*/ 863592 h 2387590"/>
                <a:gd name="connsiteX89" fmla="*/ 1416041 w 1488713"/>
                <a:gd name="connsiteY89" fmla="*/ 819143 h 2387590"/>
                <a:gd name="connsiteX90" fmla="*/ 1422391 w 1488713"/>
                <a:gd name="connsiteY90" fmla="*/ 761993 h 2387590"/>
                <a:gd name="connsiteX91" fmla="*/ 1422391 w 1488713"/>
                <a:gd name="connsiteY91" fmla="*/ 704843 h 2387590"/>
                <a:gd name="connsiteX92" fmla="*/ 1396991 w 1488713"/>
                <a:gd name="connsiteY92" fmla="*/ 647694 h 2387590"/>
                <a:gd name="connsiteX93" fmla="*/ 1403341 w 1488713"/>
                <a:gd name="connsiteY93" fmla="*/ 603244 h 2387590"/>
                <a:gd name="connsiteX94" fmla="*/ 1320791 w 1488713"/>
                <a:gd name="connsiteY94" fmla="*/ 546094 h 2387590"/>
                <a:gd name="connsiteX95" fmla="*/ 1308091 w 1488713"/>
                <a:gd name="connsiteY95" fmla="*/ 584194 h 2387590"/>
                <a:gd name="connsiteX96" fmla="*/ 1282691 w 1488713"/>
                <a:gd name="connsiteY96" fmla="*/ 533394 h 2387590"/>
                <a:gd name="connsiteX97" fmla="*/ 1276341 w 1488713"/>
                <a:gd name="connsiteY97" fmla="*/ 482594 h 2387590"/>
                <a:gd name="connsiteX98" fmla="*/ 1231891 w 1488713"/>
                <a:gd name="connsiteY98" fmla="*/ 444495 h 2387590"/>
                <a:gd name="connsiteX99" fmla="*/ 1212841 w 1488713"/>
                <a:gd name="connsiteY99" fmla="*/ 457196 h 2387590"/>
                <a:gd name="connsiteX100" fmla="*/ 1212841 w 1488713"/>
                <a:gd name="connsiteY100" fmla="*/ 425446 h 2387590"/>
                <a:gd name="connsiteX101" fmla="*/ 1250941 w 1488713"/>
                <a:gd name="connsiteY101" fmla="*/ 355596 h 2387590"/>
                <a:gd name="connsiteX102" fmla="*/ 1244591 w 1488713"/>
                <a:gd name="connsiteY102" fmla="*/ 266696 h 2387590"/>
                <a:gd name="connsiteX103" fmla="*/ 1181091 w 1488713"/>
                <a:gd name="connsiteY103" fmla="*/ 234947 h 2387590"/>
                <a:gd name="connsiteX104" fmla="*/ 1111241 w 1488713"/>
                <a:gd name="connsiteY104" fmla="*/ 209548 h 2387590"/>
                <a:gd name="connsiteX105" fmla="*/ 1022341 w 1488713"/>
                <a:gd name="connsiteY105" fmla="*/ 171448 h 2387590"/>
                <a:gd name="connsiteX106" fmla="*/ 965191 w 1488713"/>
                <a:gd name="connsiteY106" fmla="*/ 126999 h 2387590"/>
                <a:gd name="connsiteX107" fmla="*/ 888991 w 1488713"/>
                <a:gd name="connsiteY107" fmla="*/ 31750 h 2387590"/>
                <a:gd name="connsiteX108" fmla="*/ 850891 w 1488713"/>
                <a:gd name="connsiteY108" fmla="*/ 76200 h 2387590"/>
                <a:gd name="connsiteX109" fmla="*/ 749291 w 1488713"/>
                <a:gd name="connsiteY109" fmla="*/ 82550 h 2387590"/>
                <a:gd name="connsiteX110" fmla="*/ 660391 w 1488713"/>
                <a:gd name="connsiteY110" fmla="*/ 12700 h 2387590"/>
                <a:gd name="connsiteX111" fmla="*/ 577841 w 1488713"/>
                <a:gd name="connsiteY111" fmla="*/ 50800 h 2387590"/>
                <a:gd name="connsiteX112" fmla="*/ 539741 w 1488713"/>
                <a:gd name="connsiteY112" fmla="*/ 6350 h 2387590"/>
                <a:gd name="connsiteX113" fmla="*/ 444491 w 1488713"/>
                <a:gd name="connsiteY113"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36550 w 1488713"/>
                <a:gd name="connsiteY4" fmla="*/ 1314440 h 2387590"/>
                <a:gd name="connsiteX5" fmla="*/ 330200 w 1488713"/>
                <a:gd name="connsiteY5" fmla="*/ 1352540 h 2387590"/>
                <a:gd name="connsiteX6" fmla="*/ 304800 w 1488713"/>
                <a:gd name="connsiteY6" fmla="*/ 1371590 h 2387590"/>
                <a:gd name="connsiteX7" fmla="*/ 273050 w 1488713"/>
                <a:gd name="connsiteY7" fmla="*/ 1422390 h 2387590"/>
                <a:gd name="connsiteX8" fmla="*/ 241300 w 1488713"/>
                <a:gd name="connsiteY8" fmla="*/ 1479540 h 2387590"/>
                <a:gd name="connsiteX9" fmla="*/ 241300 w 1488713"/>
                <a:gd name="connsiteY9" fmla="*/ 1511290 h 2387590"/>
                <a:gd name="connsiteX10" fmla="*/ 241300 w 1488713"/>
                <a:gd name="connsiteY10" fmla="*/ 1536690 h 2387590"/>
                <a:gd name="connsiteX11" fmla="*/ 260350 w 1488713"/>
                <a:gd name="connsiteY11" fmla="*/ 1549390 h 2387590"/>
                <a:gd name="connsiteX12" fmla="*/ 279400 w 1488713"/>
                <a:gd name="connsiteY12" fmla="*/ 1549390 h 2387590"/>
                <a:gd name="connsiteX13" fmla="*/ 285750 w 1488713"/>
                <a:gd name="connsiteY13" fmla="*/ 1612890 h 2387590"/>
                <a:gd name="connsiteX14" fmla="*/ 285750 w 1488713"/>
                <a:gd name="connsiteY14" fmla="*/ 1644640 h 2387590"/>
                <a:gd name="connsiteX15" fmla="*/ 285750 w 1488713"/>
                <a:gd name="connsiteY15" fmla="*/ 1689090 h 2387590"/>
                <a:gd name="connsiteX16" fmla="*/ 266700 w 1488713"/>
                <a:gd name="connsiteY16" fmla="*/ 1771640 h 2387590"/>
                <a:gd name="connsiteX17" fmla="*/ 247650 w 1488713"/>
                <a:gd name="connsiteY17" fmla="*/ 1847840 h 2387590"/>
                <a:gd name="connsiteX18" fmla="*/ 234950 w 1488713"/>
                <a:gd name="connsiteY18" fmla="*/ 1917690 h 2387590"/>
                <a:gd name="connsiteX19" fmla="*/ 222250 w 1488713"/>
                <a:gd name="connsiteY19" fmla="*/ 1949440 h 2387590"/>
                <a:gd name="connsiteX20" fmla="*/ 158750 w 1488713"/>
                <a:gd name="connsiteY20" fmla="*/ 1974840 h 2387590"/>
                <a:gd name="connsiteX21" fmla="*/ 120650 w 1488713"/>
                <a:gd name="connsiteY21" fmla="*/ 1993890 h 2387590"/>
                <a:gd name="connsiteX22" fmla="*/ 101600 w 1488713"/>
                <a:gd name="connsiteY22" fmla="*/ 2044690 h 2387590"/>
                <a:gd name="connsiteX23" fmla="*/ 57150 w 1488713"/>
                <a:gd name="connsiteY23" fmla="*/ 2038340 h 2387590"/>
                <a:gd name="connsiteX24" fmla="*/ 38100 w 1488713"/>
                <a:gd name="connsiteY24" fmla="*/ 2076440 h 2387590"/>
                <a:gd name="connsiteX25" fmla="*/ 0 w 1488713"/>
                <a:gd name="connsiteY25" fmla="*/ 2139940 h 2387590"/>
                <a:gd name="connsiteX26" fmla="*/ 19050 w 1488713"/>
                <a:gd name="connsiteY26" fmla="*/ 2184390 h 2387590"/>
                <a:gd name="connsiteX27" fmla="*/ 25400 w 1488713"/>
                <a:gd name="connsiteY27" fmla="*/ 2209790 h 2387590"/>
                <a:gd name="connsiteX28" fmla="*/ 63500 w 1488713"/>
                <a:gd name="connsiteY28" fmla="*/ 2235190 h 2387590"/>
                <a:gd name="connsiteX29" fmla="*/ 95250 w 1488713"/>
                <a:gd name="connsiteY29" fmla="*/ 2235190 h 2387590"/>
                <a:gd name="connsiteX30" fmla="*/ 114300 w 1488713"/>
                <a:gd name="connsiteY30" fmla="*/ 2273290 h 2387590"/>
                <a:gd name="connsiteX31" fmla="*/ 120650 w 1488713"/>
                <a:gd name="connsiteY31" fmla="*/ 2292340 h 2387590"/>
                <a:gd name="connsiteX32" fmla="*/ 107950 w 1488713"/>
                <a:gd name="connsiteY32" fmla="*/ 2330440 h 2387590"/>
                <a:gd name="connsiteX33" fmla="*/ 107950 w 1488713"/>
                <a:gd name="connsiteY33" fmla="*/ 2343140 h 2387590"/>
                <a:gd name="connsiteX34" fmla="*/ 146050 w 1488713"/>
                <a:gd name="connsiteY34" fmla="*/ 2387590 h 2387590"/>
                <a:gd name="connsiteX35" fmla="*/ 158750 w 1488713"/>
                <a:gd name="connsiteY35" fmla="*/ 2387590 h 2387590"/>
                <a:gd name="connsiteX36" fmla="*/ 196850 w 1488713"/>
                <a:gd name="connsiteY36" fmla="*/ 2343140 h 2387590"/>
                <a:gd name="connsiteX37" fmla="*/ 228600 w 1488713"/>
                <a:gd name="connsiteY37" fmla="*/ 2317740 h 2387590"/>
                <a:gd name="connsiteX38" fmla="*/ 260350 w 1488713"/>
                <a:gd name="connsiteY38" fmla="*/ 2298690 h 2387590"/>
                <a:gd name="connsiteX39" fmla="*/ 285750 w 1488713"/>
                <a:gd name="connsiteY39" fmla="*/ 2285990 h 2387590"/>
                <a:gd name="connsiteX40" fmla="*/ 285750 w 1488713"/>
                <a:gd name="connsiteY40" fmla="*/ 2254240 h 2387590"/>
                <a:gd name="connsiteX41" fmla="*/ 349250 w 1488713"/>
                <a:gd name="connsiteY41" fmla="*/ 2241540 h 2387590"/>
                <a:gd name="connsiteX42" fmla="*/ 393700 w 1488713"/>
                <a:gd name="connsiteY42" fmla="*/ 2184390 h 2387590"/>
                <a:gd name="connsiteX43" fmla="*/ 488950 w 1488713"/>
                <a:gd name="connsiteY43" fmla="*/ 2171690 h 2387590"/>
                <a:gd name="connsiteX44" fmla="*/ 533399 w 1488713"/>
                <a:gd name="connsiteY44" fmla="*/ 2146290 h 2387590"/>
                <a:gd name="connsiteX45" fmla="*/ 565148 w 1488713"/>
                <a:gd name="connsiteY45" fmla="*/ 2082790 h 2387590"/>
                <a:gd name="connsiteX46" fmla="*/ 609597 w 1488713"/>
                <a:gd name="connsiteY46" fmla="*/ 2051040 h 2387590"/>
                <a:gd name="connsiteX47" fmla="*/ 666747 w 1488713"/>
                <a:gd name="connsiteY47" fmla="*/ 2044690 h 2387590"/>
                <a:gd name="connsiteX48" fmla="*/ 685797 w 1488713"/>
                <a:gd name="connsiteY48" fmla="*/ 2000240 h 2387590"/>
                <a:gd name="connsiteX49" fmla="*/ 761996 w 1488713"/>
                <a:gd name="connsiteY49" fmla="*/ 2025640 h 2387590"/>
                <a:gd name="connsiteX50" fmla="*/ 800095 w 1488713"/>
                <a:gd name="connsiteY50" fmla="*/ 2019290 h 2387590"/>
                <a:gd name="connsiteX51" fmla="*/ 812795 w 1488713"/>
                <a:gd name="connsiteY51" fmla="*/ 1968490 h 2387590"/>
                <a:gd name="connsiteX52" fmla="*/ 863595 w 1488713"/>
                <a:gd name="connsiteY52" fmla="*/ 1949440 h 2387590"/>
                <a:gd name="connsiteX53" fmla="*/ 888995 w 1488713"/>
                <a:gd name="connsiteY53" fmla="*/ 1987540 h 2387590"/>
                <a:gd name="connsiteX54" fmla="*/ 920744 w 1488713"/>
                <a:gd name="connsiteY54" fmla="*/ 1993890 h 2387590"/>
                <a:gd name="connsiteX55" fmla="*/ 971543 w 1488713"/>
                <a:gd name="connsiteY55" fmla="*/ 1981190 h 2387590"/>
                <a:gd name="connsiteX56" fmla="*/ 984243 w 1488713"/>
                <a:gd name="connsiteY56" fmla="*/ 1917690 h 2387590"/>
                <a:gd name="connsiteX57" fmla="*/ 1003293 w 1488713"/>
                <a:gd name="connsiteY57" fmla="*/ 1924040 h 2387590"/>
                <a:gd name="connsiteX58" fmla="*/ 1041393 w 1488713"/>
                <a:gd name="connsiteY58" fmla="*/ 1930390 h 2387590"/>
                <a:gd name="connsiteX59" fmla="*/ 1111243 w 1488713"/>
                <a:gd name="connsiteY59" fmla="*/ 1943090 h 2387590"/>
                <a:gd name="connsiteX60" fmla="*/ 1181093 w 1488713"/>
                <a:gd name="connsiteY60" fmla="*/ 1930390 h 2387590"/>
                <a:gd name="connsiteX61" fmla="*/ 1225543 w 1488713"/>
                <a:gd name="connsiteY61" fmla="*/ 1930390 h 2387590"/>
                <a:gd name="connsiteX62" fmla="*/ 1269992 w 1488713"/>
                <a:gd name="connsiteY62" fmla="*/ 1924040 h 2387590"/>
                <a:gd name="connsiteX63" fmla="*/ 1282692 w 1488713"/>
                <a:gd name="connsiteY63" fmla="*/ 1873240 h 2387590"/>
                <a:gd name="connsiteX64" fmla="*/ 1308092 w 1488713"/>
                <a:gd name="connsiteY64" fmla="*/ 1835140 h 2387590"/>
                <a:gd name="connsiteX65" fmla="*/ 1339842 w 1488713"/>
                <a:gd name="connsiteY65" fmla="*/ 1797040 h 2387590"/>
                <a:gd name="connsiteX66" fmla="*/ 1371592 w 1488713"/>
                <a:gd name="connsiteY66" fmla="*/ 1790690 h 2387590"/>
                <a:gd name="connsiteX67" fmla="*/ 1428741 w 1488713"/>
                <a:gd name="connsiteY67" fmla="*/ 1771640 h 2387590"/>
                <a:gd name="connsiteX68" fmla="*/ 1435091 w 1488713"/>
                <a:gd name="connsiteY68" fmla="*/ 1727190 h 2387590"/>
                <a:gd name="connsiteX69" fmla="*/ 1447791 w 1488713"/>
                <a:gd name="connsiteY69" fmla="*/ 1676390 h 2387590"/>
                <a:gd name="connsiteX70" fmla="*/ 1441441 w 1488713"/>
                <a:gd name="connsiteY70" fmla="*/ 1619240 h 2387590"/>
                <a:gd name="connsiteX71" fmla="*/ 1403341 w 1488713"/>
                <a:gd name="connsiteY71" fmla="*/ 1631940 h 2387590"/>
                <a:gd name="connsiteX72" fmla="*/ 1365241 w 1488713"/>
                <a:gd name="connsiteY72" fmla="*/ 1631940 h 2387590"/>
                <a:gd name="connsiteX73" fmla="*/ 1333491 w 1488713"/>
                <a:gd name="connsiteY73" fmla="*/ 1587490 h 2387590"/>
                <a:gd name="connsiteX74" fmla="*/ 1339841 w 1488713"/>
                <a:gd name="connsiteY74" fmla="*/ 1543040 h 2387590"/>
                <a:gd name="connsiteX75" fmla="*/ 1403341 w 1488713"/>
                <a:gd name="connsiteY75" fmla="*/ 1479540 h 2387590"/>
                <a:gd name="connsiteX76" fmla="*/ 1454141 w 1488713"/>
                <a:gd name="connsiteY76" fmla="*/ 1441440 h 2387590"/>
                <a:gd name="connsiteX77" fmla="*/ 1447791 w 1488713"/>
                <a:gd name="connsiteY77" fmla="*/ 1403340 h 2387590"/>
                <a:gd name="connsiteX78" fmla="*/ 1485891 w 1488713"/>
                <a:gd name="connsiteY78" fmla="*/ 1333490 h 2387590"/>
                <a:gd name="connsiteX79" fmla="*/ 1485891 w 1488713"/>
                <a:gd name="connsiteY79" fmla="*/ 1295390 h 2387590"/>
                <a:gd name="connsiteX80" fmla="*/ 1460491 w 1488713"/>
                <a:gd name="connsiteY80" fmla="*/ 1212840 h 2387590"/>
                <a:gd name="connsiteX81" fmla="*/ 1454141 w 1488713"/>
                <a:gd name="connsiteY81" fmla="*/ 1142990 h 2387590"/>
                <a:gd name="connsiteX82" fmla="*/ 1466841 w 1488713"/>
                <a:gd name="connsiteY82" fmla="*/ 1085840 h 2387590"/>
                <a:gd name="connsiteX83" fmla="*/ 1454141 w 1488713"/>
                <a:gd name="connsiteY83" fmla="*/ 1041390 h 2387590"/>
                <a:gd name="connsiteX84" fmla="*/ 1485891 w 1488713"/>
                <a:gd name="connsiteY84" fmla="*/ 990590 h 2387590"/>
                <a:gd name="connsiteX85" fmla="*/ 1466841 w 1488713"/>
                <a:gd name="connsiteY85" fmla="*/ 946140 h 2387590"/>
                <a:gd name="connsiteX86" fmla="*/ 1422391 w 1488713"/>
                <a:gd name="connsiteY86" fmla="*/ 933441 h 2387590"/>
                <a:gd name="connsiteX87" fmla="*/ 1422391 w 1488713"/>
                <a:gd name="connsiteY87" fmla="*/ 888992 h 2387590"/>
                <a:gd name="connsiteX88" fmla="*/ 1428741 w 1488713"/>
                <a:gd name="connsiteY88" fmla="*/ 863592 h 2387590"/>
                <a:gd name="connsiteX89" fmla="*/ 1416041 w 1488713"/>
                <a:gd name="connsiteY89" fmla="*/ 819143 h 2387590"/>
                <a:gd name="connsiteX90" fmla="*/ 1422391 w 1488713"/>
                <a:gd name="connsiteY90" fmla="*/ 761993 h 2387590"/>
                <a:gd name="connsiteX91" fmla="*/ 1422391 w 1488713"/>
                <a:gd name="connsiteY91" fmla="*/ 704843 h 2387590"/>
                <a:gd name="connsiteX92" fmla="*/ 1396991 w 1488713"/>
                <a:gd name="connsiteY92" fmla="*/ 647694 h 2387590"/>
                <a:gd name="connsiteX93" fmla="*/ 1403341 w 1488713"/>
                <a:gd name="connsiteY93" fmla="*/ 603244 h 2387590"/>
                <a:gd name="connsiteX94" fmla="*/ 1320791 w 1488713"/>
                <a:gd name="connsiteY94" fmla="*/ 546094 h 2387590"/>
                <a:gd name="connsiteX95" fmla="*/ 1308091 w 1488713"/>
                <a:gd name="connsiteY95" fmla="*/ 584194 h 2387590"/>
                <a:gd name="connsiteX96" fmla="*/ 1282691 w 1488713"/>
                <a:gd name="connsiteY96" fmla="*/ 533394 h 2387590"/>
                <a:gd name="connsiteX97" fmla="*/ 1276341 w 1488713"/>
                <a:gd name="connsiteY97" fmla="*/ 482594 h 2387590"/>
                <a:gd name="connsiteX98" fmla="*/ 1231891 w 1488713"/>
                <a:gd name="connsiteY98" fmla="*/ 444495 h 2387590"/>
                <a:gd name="connsiteX99" fmla="*/ 1212841 w 1488713"/>
                <a:gd name="connsiteY99" fmla="*/ 457196 h 2387590"/>
                <a:gd name="connsiteX100" fmla="*/ 1212841 w 1488713"/>
                <a:gd name="connsiteY100" fmla="*/ 425446 h 2387590"/>
                <a:gd name="connsiteX101" fmla="*/ 1250941 w 1488713"/>
                <a:gd name="connsiteY101" fmla="*/ 355596 h 2387590"/>
                <a:gd name="connsiteX102" fmla="*/ 1244591 w 1488713"/>
                <a:gd name="connsiteY102" fmla="*/ 266696 h 2387590"/>
                <a:gd name="connsiteX103" fmla="*/ 1181091 w 1488713"/>
                <a:gd name="connsiteY103" fmla="*/ 234947 h 2387590"/>
                <a:gd name="connsiteX104" fmla="*/ 1111241 w 1488713"/>
                <a:gd name="connsiteY104" fmla="*/ 209548 h 2387590"/>
                <a:gd name="connsiteX105" fmla="*/ 1022341 w 1488713"/>
                <a:gd name="connsiteY105" fmla="*/ 171448 h 2387590"/>
                <a:gd name="connsiteX106" fmla="*/ 965191 w 1488713"/>
                <a:gd name="connsiteY106" fmla="*/ 126999 h 2387590"/>
                <a:gd name="connsiteX107" fmla="*/ 888991 w 1488713"/>
                <a:gd name="connsiteY107" fmla="*/ 31750 h 2387590"/>
                <a:gd name="connsiteX108" fmla="*/ 850891 w 1488713"/>
                <a:gd name="connsiteY108" fmla="*/ 76200 h 2387590"/>
                <a:gd name="connsiteX109" fmla="*/ 749291 w 1488713"/>
                <a:gd name="connsiteY109" fmla="*/ 82550 h 2387590"/>
                <a:gd name="connsiteX110" fmla="*/ 660391 w 1488713"/>
                <a:gd name="connsiteY110" fmla="*/ 12700 h 2387590"/>
                <a:gd name="connsiteX111" fmla="*/ 577841 w 1488713"/>
                <a:gd name="connsiteY111" fmla="*/ 50800 h 2387590"/>
                <a:gd name="connsiteX112" fmla="*/ 539741 w 1488713"/>
                <a:gd name="connsiteY112" fmla="*/ 6350 h 2387590"/>
                <a:gd name="connsiteX113" fmla="*/ 444491 w 1488713"/>
                <a:gd name="connsiteY113"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50657 w 1488713"/>
                <a:gd name="connsiteY4" fmla="*/ 1066790 h 2387590"/>
                <a:gd name="connsiteX5" fmla="*/ 336550 w 1488713"/>
                <a:gd name="connsiteY5" fmla="*/ 1314440 h 2387590"/>
                <a:gd name="connsiteX6" fmla="*/ 330200 w 1488713"/>
                <a:gd name="connsiteY6" fmla="*/ 1352540 h 2387590"/>
                <a:gd name="connsiteX7" fmla="*/ 304800 w 1488713"/>
                <a:gd name="connsiteY7" fmla="*/ 1371590 h 2387590"/>
                <a:gd name="connsiteX8" fmla="*/ 273050 w 1488713"/>
                <a:gd name="connsiteY8" fmla="*/ 1422390 h 2387590"/>
                <a:gd name="connsiteX9" fmla="*/ 241300 w 1488713"/>
                <a:gd name="connsiteY9" fmla="*/ 1479540 h 2387590"/>
                <a:gd name="connsiteX10" fmla="*/ 241300 w 1488713"/>
                <a:gd name="connsiteY10" fmla="*/ 1511290 h 2387590"/>
                <a:gd name="connsiteX11" fmla="*/ 241300 w 1488713"/>
                <a:gd name="connsiteY11" fmla="*/ 1536690 h 2387590"/>
                <a:gd name="connsiteX12" fmla="*/ 260350 w 1488713"/>
                <a:gd name="connsiteY12" fmla="*/ 1549390 h 2387590"/>
                <a:gd name="connsiteX13" fmla="*/ 279400 w 1488713"/>
                <a:gd name="connsiteY13" fmla="*/ 1549390 h 2387590"/>
                <a:gd name="connsiteX14" fmla="*/ 285750 w 1488713"/>
                <a:gd name="connsiteY14" fmla="*/ 1612890 h 2387590"/>
                <a:gd name="connsiteX15" fmla="*/ 285750 w 1488713"/>
                <a:gd name="connsiteY15" fmla="*/ 1644640 h 2387590"/>
                <a:gd name="connsiteX16" fmla="*/ 285750 w 1488713"/>
                <a:gd name="connsiteY16" fmla="*/ 1689090 h 2387590"/>
                <a:gd name="connsiteX17" fmla="*/ 266700 w 1488713"/>
                <a:gd name="connsiteY17" fmla="*/ 1771640 h 2387590"/>
                <a:gd name="connsiteX18" fmla="*/ 247650 w 1488713"/>
                <a:gd name="connsiteY18" fmla="*/ 1847840 h 2387590"/>
                <a:gd name="connsiteX19" fmla="*/ 234950 w 1488713"/>
                <a:gd name="connsiteY19" fmla="*/ 1917690 h 2387590"/>
                <a:gd name="connsiteX20" fmla="*/ 222250 w 1488713"/>
                <a:gd name="connsiteY20" fmla="*/ 1949440 h 2387590"/>
                <a:gd name="connsiteX21" fmla="*/ 158750 w 1488713"/>
                <a:gd name="connsiteY21" fmla="*/ 1974840 h 2387590"/>
                <a:gd name="connsiteX22" fmla="*/ 120650 w 1488713"/>
                <a:gd name="connsiteY22" fmla="*/ 1993890 h 2387590"/>
                <a:gd name="connsiteX23" fmla="*/ 101600 w 1488713"/>
                <a:gd name="connsiteY23" fmla="*/ 2044690 h 2387590"/>
                <a:gd name="connsiteX24" fmla="*/ 57150 w 1488713"/>
                <a:gd name="connsiteY24" fmla="*/ 2038340 h 2387590"/>
                <a:gd name="connsiteX25" fmla="*/ 38100 w 1488713"/>
                <a:gd name="connsiteY25" fmla="*/ 2076440 h 2387590"/>
                <a:gd name="connsiteX26" fmla="*/ 0 w 1488713"/>
                <a:gd name="connsiteY26" fmla="*/ 2139940 h 2387590"/>
                <a:gd name="connsiteX27" fmla="*/ 19050 w 1488713"/>
                <a:gd name="connsiteY27" fmla="*/ 2184390 h 2387590"/>
                <a:gd name="connsiteX28" fmla="*/ 25400 w 1488713"/>
                <a:gd name="connsiteY28" fmla="*/ 2209790 h 2387590"/>
                <a:gd name="connsiteX29" fmla="*/ 63500 w 1488713"/>
                <a:gd name="connsiteY29" fmla="*/ 2235190 h 2387590"/>
                <a:gd name="connsiteX30" fmla="*/ 95250 w 1488713"/>
                <a:gd name="connsiteY30" fmla="*/ 2235190 h 2387590"/>
                <a:gd name="connsiteX31" fmla="*/ 114300 w 1488713"/>
                <a:gd name="connsiteY31" fmla="*/ 2273290 h 2387590"/>
                <a:gd name="connsiteX32" fmla="*/ 120650 w 1488713"/>
                <a:gd name="connsiteY32" fmla="*/ 2292340 h 2387590"/>
                <a:gd name="connsiteX33" fmla="*/ 107950 w 1488713"/>
                <a:gd name="connsiteY33" fmla="*/ 2330440 h 2387590"/>
                <a:gd name="connsiteX34" fmla="*/ 107950 w 1488713"/>
                <a:gd name="connsiteY34" fmla="*/ 2343140 h 2387590"/>
                <a:gd name="connsiteX35" fmla="*/ 146050 w 1488713"/>
                <a:gd name="connsiteY35" fmla="*/ 2387590 h 2387590"/>
                <a:gd name="connsiteX36" fmla="*/ 158750 w 1488713"/>
                <a:gd name="connsiteY36" fmla="*/ 2387590 h 2387590"/>
                <a:gd name="connsiteX37" fmla="*/ 196850 w 1488713"/>
                <a:gd name="connsiteY37" fmla="*/ 2343140 h 2387590"/>
                <a:gd name="connsiteX38" fmla="*/ 228600 w 1488713"/>
                <a:gd name="connsiteY38" fmla="*/ 2317740 h 2387590"/>
                <a:gd name="connsiteX39" fmla="*/ 260350 w 1488713"/>
                <a:gd name="connsiteY39" fmla="*/ 2298690 h 2387590"/>
                <a:gd name="connsiteX40" fmla="*/ 285750 w 1488713"/>
                <a:gd name="connsiteY40" fmla="*/ 2285990 h 2387590"/>
                <a:gd name="connsiteX41" fmla="*/ 285750 w 1488713"/>
                <a:gd name="connsiteY41" fmla="*/ 2254240 h 2387590"/>
                <a:gd name="connsiteX42" fmla="*/ 349250 w 1488713"/>
                <a:gd name="connsiteY42" fmla="*/ 2241540 h 2387590"/>
                <a:gd name="connsiteX43" fmla="*/ 393700 w 1488713"/>
                <a:gd name="connsiteY43" fmla="*/ 2184390 h 2387590"/>
                <a:gd name="connsiteX44" fmla="*/ 488950 w 1488713"/>
                <a:gd name="connsiteY44" fmla="*/ 2171690 h 2387590"/>
                <a:gd name="connsiteX45" fmla="*/ 533399 w 1488713"/>
                <a:gd name="connsiteY45" fmla="*/ 2146290 h 2387590"/>
                <a:gd name="connsiteX46" fmla="*/ 565148 w 1488713"/>
                <a:gd name="connsiteY46" fmla="*/ 2082790 h 2387590"/>
                <a:gd name="connsiteX47" fmla="*/ 609597 w 1488713"/>
                <a:gd name="connsiteY47" fmla="*/ 2051040 h 2387590"/>
                <a:gd name="connsiteX48" fmla="*/ 666747 w 1488713"/>
                <a:gd name="connsiteY48" fmla="*/ 2044690 h 2387590"/>
                <a:gd name="connsiteX49" fmla="*/ 685797 w 1488713"/>
                <a:gd name="connsiteY49" fmla="*/ 2000240 h 2387590"/>
                <a:gd name="connsiteX50" fmla="*/ 761996 w 1488713"/>
                <a:gd name="connsiteY50" fmla="*/ 2025640 h 2387590"/>
                <a:gd name="connsiteX51" fmla="*/ 800095 w 1488713"/>
                <a:gd name="connsiteY51" fmla="*/ 2019290 h 2387590"/>
                <a:gd name="connsiteX52" fmla="*/ 812795 w 1488713"/>
                <a:gd name="connsiteY52" fmla="*/ 1968490 h 2387590"/>
                <a:gd name="connsiteX53" fmla="*/ 863595 w 1488713"/>
                <a:gd name="connsiteY53" fmla="*/ 1949440 h 2387590"/>
                <a:gd name="connsiteX54" fmla="*/ 888995 w 1488713"/>
                <a:gd name="connsiteY54" fmla="*/ 1987540 h 2387590"/>
                <a:gd name="connsiteX55" fmla="*/ 920744 w 1488713"/>
                <a:gd name="connsiteY55" fmla="*/ 1993890 h 2387590"/>
                <a:gd name="connsiteX56" fmla="*/ 971543 w 1488713"/>
                <a:gd name="connsiteY56" fmla="*/ 1981190 h 2387590"/>
                <a:gd name="connsiteX57" fmla="*/ 984243 w 1488713"/>
                <a:gd name="connsiteY57" fmla="*/ 1917690 h 2387590"/>
                <a:gd name="connsiteX58" fmla="*/ 1003293 w 1488713"/>
                <a:gd name="connsiteY58" fmla="*/ 1924040 h 2387590"/>
                <a:gd name="connsiteX59" fmla="*/ 1041393 w 1488713"/>
                <a:gd name="connsiteY59" fmla="*/ 1930390 h 2387590"/>
                <a:gd name="connsiteX60" fmla="*/ 1111243 w 1488713"/>
                <a:gd name="connsiteY60" fmla="*/ 1943090 h 2387590"/>
                <a:gd name="connsiteX61" fmla="*/ 1181093 w 1488713"/>
                <a:gd name="connsiteY61" fmla="*/ 1930390 h 2387590"/>
                <a:gd name="connsiteX62" fmla="*/ 1225543 w 1488713"/>
                <a:gd name="connsiteY62" fmla="*/ 1930390 h 2387590"/>
                <a:gd name="connsiteX63" fmla="*/ 1269992 w 1488713"/>
                <a:gd name="connsiteY63" fmla="*/ 1924040 h 2387590"/>
                <a:gd name="connsiteX64" fmla="*/ 1282692 w 1488713"/>
                <a:gd name="connsiteY64" fmla="*/ 1873240 h 2387590"/>
                <a:gd name="connsiteX65" fmla="*/ 1308092 w 1488713"/>
                <a:gd name="connsiteY65" fmla="*/ 1835140 h 2387590"/>
                <a:gd name="connsiteX66" fmla="*/ 1339842 w 1488713"/>
                <a:gd name="connsiteY66" fmla="*/ 1797040 h 2387590"/>
                <a:gd name="connsiteX67" fmla="*/ 1371592 w 1488713"/>
                <a:gd name="connsiteY67" fmla="*/ 1790690 h 2387590"/>
                <a:gd name="connsiteX68" fmla="*/ 1428741 w 1488713"/>
                <a:gd name="connsiteY68" fmla="*/ 1771640 h 2387590"/>
                <a:gd name="connsiteX69" fmla="*/ 1435091 w 1488713"/>
                <a:gd name="connsiteY69" fmla="*/ 1727190 h 2387590"/>
                <a:gd name="connsiteX70" fmla="*/ 1447791 w 1488713"/>
                <a:gd name="connsiteY70" fmla="*/ 1676390 h 2387590"/>
                <a:gd name="connsiteX71" fmla="*/ 1441441 w 1488713"/>
                <a:gd name="connsiteY71" fmla="*/ 1619240 h 2387590"/>
                <a:gd name="connsiteX72" fmla="*/ 1403341 w 1488713"/>
                <a:gd name="connsiteY72" fmla="*/ 1631940 h 2387590"/>
                <a:gd name="connsiteX73" fmla="*/ 1365241 w 1488713"/>
                <a:gd name="connsiteY73" fmla="*/ 1631940 h 2387590"/>
                <a:gd name="connsiteX74" fmla="*/ 1333491 w 1488713"/>
                <a:gd name="connsiteY74" fmla="*/ 1587490 h 2387590"/>
                <a:gd name="connsiteX75" fmla="*/ 1339841 w 1488713"/>
                <a:gd name="connsiteY75" fmla="*/ 1543040 h 2387590"/>
                <a:gd name="connsiteX76" fmla="*/ 1403341 w 1488713"/>
                <a:gd name="connsiteY76" fmla="*/ 1479540 h 2387590"/>
                <a:gd name="connsiteX77" fmla="*/ 1454141 w 1488713"/>
                <a:gd name="connsiteY77" fmla="*/ 1441440 h 2387590"/>
                <a:gd name="connsiteX78" fmla="*/ 1447791 w 1488713"/>
                <a:gd name="connsiteY78" fmla="*/ 1403340 h 2387590"/>
                <a:gd name="connsiteX79" fmla="*/ 1485891 w 1488713"/>
                <a:gd name="connsiteY79" fmla="*/ 1333490 h 2387590"/>
                <a:gd name="connsiteX80" fmla="*/ 1485891 w 1488713"/>
                <a:gd name="connsiteY80" fmla="*/ 1295390 h 2387590"/>
                <a:gd name="connsiteX81" fmla="*/ 1460491 w 1488713"/>
                <a:gd name="connsiteY81" fmla="*/ 1212840 h 2387590"/>
                <a:gd name="connsiteX82" fmla="*/ 1454141 w 1488713"/>
                <a:gd name="connsiteY82" fmla="*/ 1142990 h 2387590"/>
                <a:gd name="connsiteX83" fmla="*/ 1466841 w 1488713"/>
                <a:gd name="connsiteY83" fmla="*/ 1085840 h 2387590"/>
                <a:gd name="connsiteX84" fmla="*/ 1454141 w 1488713"/>
                <a:gd name="connsiteY84" fmla="*/ 1041390 h 2387590"/>
                <a:gd name="connsiteX85" fmla="*/ 1485891 w 1488713"/>
                <a:gd name="connsiteY85" fmla="*/ 990590 h 2387590"/>
                <a:gd name="connsiteX86" fmla="*/ 1466841 w 1488713"/>
                <a:gd name="connsiteY86" fmla="*/ 946140 h 2387590"/>
                <a:gd name="connsiteX87" fmla="*/ 1422391 w 1488713"/>
                <a:gd name="connsiteY87" fmla="*/ 933441 h 2387590"/>
                <a:gd name="connsiteX88" fmla="*/ 1422391 w 1488713"/>
                <a:gd name="connsiteY88" fmla="*/ 888992 h 2387590"/>
                <a:gd name="connsiteX89" fmla="*/ 1428741 w 1488713"/>
                <a:gd name="connsiteY89" fmla="*/ 863592 h 2387590"/>
                <a:gd name="connsiteX90" fmla="*/ 1416041 w 1488713"/>
                <a:gd name="connsiteY90" fmla="*/ 819143 h 2387590"/>
                <a:gd name="connsiteX91" fmla="*/ 1422391 w 1488713"/>
                <a:gd name="connsiteY91" fmla="*/ 761993 h 2387590"/>
                <a:gd name="connsiteX92" fmla="*/ 1422391 w 1488713"/>
                <a:gd name="connsiteY92" fmla="*/ 704843 h 2387590"/>
                <a:gd name="connsiteX93" fmla="*/ 1396991 w 1488713"/>
                <a:gd name="connsiteY93" fmla="*/ 647694 h 2387590"/>
                <a:gd name="connsiteX94" fmla="*/ 1403341 w 1488713"/>
                <a:gd name="connsiteY94" fmla="*/ 603244 h 2387590"/>
                <a:gd name="connsiteX95" fmla="*/ 1320791 w 1488713"/>
                <a:gd name="connsiteY95" fmla="*/ 546094 h 2387590"/>
                <a:gd name="connsiteX96" fmla="*/ 1308091 w 1488713"/>
                <a:gd name="connsiteY96" fmla="*/ 584194 h 2387590"/>
                <a:gd name="connsiteX97" fmla="*/ 1282691 w 1488713"/>
                <a:gd name="connsiteY97" fmla="*/ 533394 h 2387590"/>
                <a:gd name="connsiteX98" fmla="*/ 1276341 w 1488713"/>
                <a:gd name="connsiteY98" fmla="*/ 482594 h 2387590"/>
                <a:gd name="connsiteX99" fmla="*/ 1231891 w 1488713"/>
                <a:gd name="connsiteY99" fmla="*/ 444495 h 2387590"/>
                <a:gd name="connsiteX100" fmla="*/ 1212841 w 1488713"/>
                <a:gd name="connsiteY100" fmla="*/ 457196 h 2387590"/>
                <a:gd name="connsiteX101" fmla="*/ 1212841 w 1488713"/>
                <a:gd name="connsiteY101" fmla="*/ 425446 h 2387590"/>
                <a:gd name="connsiteX102" fmla="*/ 1250941 w 1488713"/>
                <a:gd name="connsiteY102" fmla="*/ 355596 h 2387590"/>
                <a:gd name="connsiteX103" fmla="*/ 1244591 w 1488713"/>
                <a:gd name="connsiteY103" fmla="*/ 266696 h 2387590"/>
                <a:gd name="connsiteX104" fmla="*/ 1181091 w 1488713"/>
                <a:gd name="connsiteY104" fmla="*/ 234947 h 2387590"/>
                <a:gd name="connsiteX105" fmla="*/ 1111241 w 1488713"/>
                <a:gd name="connsiteY105" fmla="*/ 209548 h 2387590"/>
                <a:gd name="connsiteX106" fmla="*/ 1022341 w 1488713"/>
                <a:gd name="connsiteY106" fmla="*/ 171448 h 2387590"/>
                <a:gd name="connsiteX107" fmla="*/ 965191 w 1488713"/>
                <a:gd name="connsiteY107" fmla="*/ 126999 h 2387590"/>
                <a:gd name="connsiteX108" fmla="*/ 888991 w 1488713"/>
                <a:gd name="connsiteY108" fmla="*/ 31750 h 2387590"/>
                <a:gd name="connsiteX109" fmla="*/ 850891 w 1488713"/>
                <a:gd name="connsiteY109" fmla="*/ 76200 h 2387590"/>
                <a:gd name="connsiteX110" fmla="*/ 749291 w 1488713"/>
                <a:gd name="connsiteY110" fmla="*/ 82550 h 2387590"/>
                <a:gd name="connsiteX111" fmla="*/ 660391 w 1488713"/>
                <a:gd name="connsiteY111" fmla="*/ 12700 h 2387590"/>
                <a:gd name="connsiteX112" fmla="*/ 577841 w 1488713"/>
                <a:gd name="connsiteY112" fmla="*/ 50800 h 2387590"/>
                <a:gd name="connsiteX113" fmla="*/ 539741 w 1488713"/>
                <a:gd name="connsiteY113" fmla="*/ 6350 h 2387590"/>
                <a:gd name="connsiteX114" fmla="*/ 444491 w 1488713"/>
                <a:gd name="connsiteY114"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44307 w 1488713"/>
                <a:gd name="connsiteY4" fmla="*/ 990590 h 2387590"/>
                <a:gd name="connsiteX5" fmla="*/ 336550 w 1488713"/>
                <a:gd name="connsiteY5" fmla="*/ 1314440 h 2387590"/>
                <a:gd name="connsiteX6" fmla="*/ 330200 w 1488713"/>
                <a:gd name="connsiteY6" fmla="*/ 1352540 h 2387590"/>
                <a:gd name="connsiteX7" fmla="*/ 304800 w 1488713"/>
                <a:gd name="connsiteY7" fmla="*/ 1371590 h 2387590"/>
                <a:gd name="connsiteX8" fmla="*/ 273050 w 1488713"/>
                <a:gd name="connsiteY8" fmla="*/ 1422390 h 2387590"/>
                <a:gd name="connsiteX9" fmla="*/ 241300 w 1488713"/>
                <a:gd name="connsiteY9" fmla="*/ 1479540 h 2387590"/>
                <a:gd name="connsiteX10" fmla="*/ 241300 w 1488713"/>
                <a:gd name="connsiteY10" fmla="*/ 1511290 h 2387590"/>
                <a:gd name="connsiteX11" fmla="*/ 241300 w 1488713"/>
                <a:gd name="connsiteY11" fmla="*/ 1536690 h 2387590"/>
                <a:gd name="connsiteX12" fmla="*/ 260350 w 1488713"/>
                <a:gd name="connsiteY12" fmla="*/ 1549390 h 2387590"/>
                <a:gd name="connsiteX13" fmla="*/ 279400 w 1488713"/>
                <a:gd name="connsiteY13" fmla="*/ 1549390 h 2387590"/>
                <a:gd name="connsiteX14" fmla="*/ 285750 w 1488713"/>
                <a:gd name="connsiteY14" fmla="*/ 1612890 h 2387590"/>
                <a:gd name="connsiteX15" fmla="*/ 285750 w 1488713"/>
                <a:gd name="connsiteY15" fmla="*/ 1644640 h 2387590"/>
                <a:gd name="connsiteX16" fmla="*/ 285750 w 1488713"/>
                <a:gd name="connsiteY16" fmla="*/ 1689090 h 2387590"/>
                <a:gd name="connsiteX17" fmla="*/ 266700 w 1488713"/>
                <a:gd name="connsiteY17" fmla="*/ 1771640 h 2387590"/>
                <a:gd name="connsiteX18" fmla="*/ 247650 w 1488713"/>
                <a:gd name="connsiteY18" fmla="*/ 1847840 h 2387590"/>
                <a:gd name="connsiteX19" fmla="*/ 234950 w 1488713"/>
                <a:gd name="connsiteY19" fmla="*/ 1917690 h 2387590"/>
                <a:gd name="connsiteX20" fmla="*/ 222250 w 1488713"/>
                <a:gd name="connsiteY20" fmla="*/ 1949440 h 2387590"/>
                <a:gd name="connsiteX21" fmla="*/ 158750 w 1488713"/>
                <a:gd name="connsiteY21" fmla="*/ 1974840 h 2387590"/>
                <a:gd name="connsiteX22" fmla="*/ 120650 w 1488713"/>
                <a:gd name="connsiteY22" fmla="*/ 1993890 h 2387590"/>
                <a:gd name="connsiteX23" fmla="*/ 101600 w 1488713"/>
                <a:gd name="connsiteY23" fmla="*/ 2044690 h 2387590"/>
                <a:gd name="connsiteX24" fmla="*/ 57150 w 1488713"/>
                <a:gd name="connsiteY24" fmla="*/ 2038340 h 2387590"/>
                <a:gd name="connsiteX25" fmla="*/ 38100 w 1488713"/>
                <a:gd name="connsiteY25" fmla="*/ 2076440 h 2387590"/>
                <a:gd name="connsiteX26" fmla="*/ 0 w 1488713"/>
                <a:gd name="connsiteY26" fmla="*/ 2139940 h 2387590"/>
                <a:gd name="connsiteX27" fmla="*/ 19050 w 1488713"/>
                <a:gd name="connsiteY27" fmla="*/ 2184390 h 2387590"/>
                <a:gd name="connsiteX28" fmla="*/ 25400 w 1488713"/>
                <a:gd name="connsiteY28" fmla="*/ 2209790 h 2387590"/>
                <a:gd name="connsiteX29" fmla="*/ 63500 w 1488713"/>
                <a:gd name="connsiteY29" fmla="*/ 2235190 h 2387590"/>
                <a:gd name="connsiteX30" fmla="*/ 95250 w 1488713"/>
                <a:gd name="connsiteY30" fmla="*/ 2235190 h 2387590"/>
                <a:gd name="connsiteX31" fmla="*/ 114300 w 1488713"/>
                <a:gd name="connsiteY31" fmla="*/ 2273290 h 2387590"/>
                <a:gd name="connsiteX32" fmla="*/ 120650 w 1488713"/>
                <a:gd name="connsiteY32" fmla="*/ 2292340 h 2387590"/>
                <a:gd name="connsiteX33" fmla="*/ 107950 w 1488713"/>
                <a:gd name="connsiteY33" fmla="*/ 2330440 h 2387590"/>
                <a:gd name="connsiteX34" fmla="*/ 107950 w 1488713"/>
                <a:gd name="connsiteY34" fmla="*/ 2343140 h 2387590"/>
                <a:gd name="connsiteX35" fmla="*/ 146050 w 1488713"/>
                <a:gd name="connsiteY35" fmla="*/ 2387590 h 2387590"/>
                <a:gd name="connsiteX36" fmla="*/ 158750 w 1488713"/>
                <a:gd name="connsiteY36" fmla="*/ 2387590 h 2387590"/>
                <a:gd name="connsiteX37" fmla="*/ 196850 w 1488713"/>
                <a:gd name="connsiteY37" fmla="*/ 2343140 h 2387590"/>
                <a:gd name="connsiteX38" fmla="*/ 228600 w 1488713"/>
                <a:gd name="connsiteY38" fmla="*/ 2317740 h 2387590"/>
                <a:gd name="connsiteX39" fmla="*/ 260350 w 1488713"/>
                <a:gd name="connsiteY39" fmla="*/ 2298690 h 2387590"/>
                <a:gd name="connsiteX40" fmla="*/ 285750 w 1488713"/>
                <a:gd name="connsiteY40" fmla="*/ 2285990 h 2387590"/>
                <a:gd name="connsiteX41" fmla="*/ 285750 w 1488713"/>
                <a:gd name="connsiteY41" fmla="*/ 2254240 h 2387590"/>
                <a:gd name="connsiteX42" fmla="*/ 349250 w 1488713"/>
                <a:gd name="connsiteY42" fmla="*/ 2241540 h 2387590"/>
                <a:gd name="connsiteX43" fmla="*/ 393700 w 1488713"/>
                <a:gd name="connsiteY43" fmla="*/ 2184390 h 2387590"/>
                <a:gd name="connsiteX44" fmla="*/ 488950 w 1488713"/>
                <a:gd name="connsiteY44" fmla="*/ 2171690 h 2387590"/>
                <a:gd name="connsiteX45" fmla="*/ 533399 w 1488713"/>
                <a:gd name="connsiteY45" fmla="*/ 2146290 h 2387590"/>
                <a:gd name="connsiteX46" fmla="*/ 565148 w 1488713"/>
                <a:gd name="connsiteY46" fmla="*/ 2082790 h 2387590"/>
                <a:gd name="connsiteX47" fmla="*/ 609597 w 1488713"/>
                <a:gd name="connsiteY47" fmla="*/ 2051040 h 2387590"/>
                <a:gd name="connsiteX48" fmla="*/ 666747 w 1488713"/>
                <a:gd name="connsiteY48" fmla="*/ 2044690 h 2387590"/>
                <a:gd name="connsiteX49" fmla="*/ 685797 w 1488713"/>
                <a:gd name="connsiteY49" fmla="*/ 2000240 h 2387590"/>
                <a:gd name="connsiteX50" fmla="*/ 761996 w 1488713"/>
                <a:gd name="connsiteY50" fmla="*/ 2025640 h 2387590"/>
                <a:gd name="connsiteX51" fmla="*/ 800095 w 1488713"/>
                <a:gd name="connsiteY51" fmla="*/ 2019290 h 2387590"/>
                <a:gd name="connsiteX52" fmla="*/ 812795 w 1488713"/>
                <a:gd name="connsiteY52" fmla="*/ 1968490 h 2387590"/>
                <a:gd name="connsiteX53" fmla="*/ 863595 w 1488713"/>
                <a:gd name="connsiteY53" fmla="*/ 1949440 h 2387590"/>
                <a:gd name="connsiteX54" fmla="*/ 888995 w 1488713"/>
                <a:gd name="connsiteY54" fmla="*/ 1987540 h 2387590"/>
                <a:gd name="connsiteX55" fmla="*/ 920744 w 1488713"/>
                <a:gd name="connsiteY55" fmla="*/ 1993890 h 2387590"/>
                <a:gd name="connsiteX56" fmla="*/ 971543 w 1488713"/>
                <a:gd name="connsiteY56" fmla="*/ 1981190 h 2387590"/>
                <a:gd name="connsiteX57" fmla="*/ 984243 w 1488713"/>
                <a:gd name="connsiteY57" fmla="*/ 1917690 h 2387590"/>
                <a:gd name="connsiteX58" fmla="*/ 1003293 w 1488713"/>
                <a:gd name="connsiteY58" fmla="*/ 1924040 h 2387590"/>
                <a:gd name="connsiteX59" fmla="*/ 1041393 w 1488713"/>
                <a:gd name="connsiteY59" fmla="*/ 1930390 h 2387590"/>
                <a:gd name="connsiteX60" fmla="*/ 1111243 w 1488713"/>
                <a:gd name="connsiteY60" fmla="*/ 1943090 h 2387590"/>
                <a:gd name="connsiteX61" fmla="*/ 1181093 w 1488713"/>
                <a:gd name="connsiteY61" fmla="*/ 1930390 h 2387590"/>
                <a:gd name="connsiteX62" fmla="*/ 1225543 w 1488713"/>
                <a:gd name="connsiteY62" fmla="*/ 1930390 h 2387590"/>
                <a:gd name="connsiteX63" fmla="*/ 1269992 w 1488713"/>
                <a:gd name="connsiteY63" fmla="*/ 1924040 h 2387590"/>
                <a:gd name="connsiteX64" fmla="*/ 1282692 w 1488713"/>
                <a:gd name="connsiteY64" fmla="*/ 1873240 h 2387590"/>
                <a:gd name="connsiteX65" fmla="*/ 1308092 w 1488713"/>
                <a:gd name="connsiteY65" fmla="*/ 1835140 h 2387590"/>
                <a:gd name="connsiteX66" fmla="*/ 1339842 w 1488713"/>
                <a:gd name="connsiteY66" fmla="*/ 1797040 h 2387590"/>
                <a:gd name="connsiteX67" fmla="*/ 1371592 w 1488713"/>
                <a:gd name="connsiteY67" fmla="*/ 1790690 h 2387590"/>
                <a:gd name="connsiteX68" fmla="*/ 1428741 w 1488713"/>
                <a:gd name="connsiteY68" fmla="*/ 1771640 h 2387590"/>
                <a:gd name="connsiteX69" fmla="*/ 1435091 w 1488713"/>
                <a:gd name="connsiteY69" fmla="*/ 1727190 h 2387590"/>
                <a:gd name="connsiteX70" fmla="*/ 1447791 w 1488713"/>
                <a:gd name="connsiteY70" fmla="*/ 1676390 h 2387590"/>
                <a:gd name="connsiteX71" fmla="*/ 1441441 w 1488713"/>
                <a:gd name="connsiteY71" fmla="*/ 1619240 h 2387590"/>
                <a:gd name="connsiteX72" fmla="*/ 1403341 w 1488713"/>
                <a:gd name="connsiteY72" fmla="*/ 1631940 h 2387590"/>
                <a:gd name="connsiteX73" fmla="*/ 1365241 w 1488713"/>
                <a:gd name="connsiteY73" fmla="*/ 1631940 h 2387590"/>
                <a:gd name="connsiteX74" fmla="*/ 1333491 w 1488713"/>
                <a:gd name="connsiteY74" fmla="*/ 1587490 h 2387590"/>
                <a:gd name="connsiteX75" fmla="*/ 1339841 w 1488713"/>
                <a:gd name="connsiteY75" fmla="*/ 1543040 h 2387590"/>
                <a:gd name="connsiteX76" fmla="*/ 1403341 w 1488713"/>
                <a:gd name="connsiteY76" fmla="*/ 1479540 h 2387590"/>
                <a:gd name="connsiteX77" fmla="*/ 1454141 w 1488713"/>
                <a:gd name="connsiteY77" fmla="*/ 1441440 h 2387590"/>
                <a:gd name="connsiteX78" fmla="*/ 1447791 w 1488713"/>
                <a:gd name="connsiteY78" fmla="*/ 1403340 h 2387590"/>
                <a:gd name="connsiteX79" fmla="*/ 1485891 w 1488713"/>
                <a:gd name="connsiteY79" fmla="*/ 1333490 h 2387590"/>
                <a:gd name="connsiteX80" fmla="*/ 1485891 w 1488713"/>
                <a:gd name="connsiteY80" fmla="*/ 1295390 h 2387590"/>
                <a:gd name="connsiteX81" fmla="*/ 1460491 w 1488713"/>
                <a:gd name="connsiteY81" fmla="*/ 1212840 h 2387590"/>
                <a:gd name="connsiteX82" fmla="*/ 1454141 w 1488713"/>
                <a:gd name="connsiteY82" fmla="*/ 1142990 h 2387590"/>
                <a:gd name="connsiteX83" fmla="*/ 1466841 w 1488713"/>
                <a:gd name="connsiteY83" fmla="*/ 1085840 h 2387590"/>
                <a:gd name="connsiteX84" fmla="*/ 1454141 w 1488713"/>
                <a:gd name="connsiteY84" fmla="*/ 1041390 h 2387590"/>
                <a:gd name="connsiteX85" fmla="*/ 1485891 w 1488713"/>
                <a:gd name="connsiteY85" fmla="*/ 990590 h 2387590"/>
                <a:gd name="connsiteX86" fmla="*/ 1466841 w 1488713"/>
                <a:gd name="connsiteY86" fmla="*/ 946140 h 2387590"/>
                <a:gd name="connsiteX87" fmla="*/ 1422391 w 1488713"/>
                <a:gd name="connsiteY87" fmla="*/ 933441 h 2387590"/>
                <a:gd name="connsiteX88" fmla="*/ 1422391 w 1488713"/>
                <a:gd name="connsiteY88" fmla="*/ 888992 h 2387590"/>
                <a:gd name="connsiteX89" fmla="*/ 1428741 w 1488713"/>
                <a:gd name="connsiteY89" fmla="*/ 863592 h 2387590"/>
                <a:gd name="connsiteX90" fmla="*/ 1416041 w 1488713"/>
                <a:gd name="connsiteY90" fmla="*/ 819143 h 2387590"/>
                <a:gd name="connsiteX91" fmla="*/ 1422391 w 1488713"/>
                <a:gd name="connsiteY91" fmla="*/ 761993 h 2387590"/>
                <a:gd name="connsiteX92" fmla="*/ 1422391 w 1488713"/>
                <a:gd name="connsiteY92" fmla="*/ 704843 h 2387590"/>
                <a:gd name="connsiteX93" fmla="*/ 1396991 w 1488713"/>
                <a:gd name="connsiteY93" fmla="*/ 647694 h 2387590"/>
                <a:gd name="connsiteX94" fmla="*/ 1403341 w 1488713"/>
                <a:gd name="connsiteY94" fmla="*/ 603244 h 2387590"/>
                <a:gd name="connsiteX95" fmla="*/ 1320791 w 1488713"/>
                <a:gd name="connsiteY95" fmla="*/ 546094 h 2387590"/>
                <a:gd name="connsiteX96" fmla="*/ 1308091 w 1488713"/>
                <a:gd name="connsiteY96" fmla="*/ 584194 h 2387590"/>
                <a:gd name="connsiteX97" fmla="*/ 1282691 w 1488713"/>
                <a:gd name="connsiteY97" fmla="*/ 533394 h 2387590"/>
                <a:gd name="connsiteX98" fmla="*/ 1276341 w 1488713"/>
                <a:gd name="connsiteY98" fmla="*/ 482594 h 2387590"/>
                <a:gd name="connsiteX99" fmla="*/ 1231891 w 1488713"/>
                <a:gd name="connsiteY99" fmla="*/ 444495 h 2387590"/>
                <a:gd name="connsiteX100" fmla="*/ 1212841 w 1488713"/>
                <a:gd name="connsiteY100" fmla="*/ 457196 h 2387590"/>
                <a:gd name="connsiteX101" fmla="*/ 1212841 w 1488713"/>
                <a:gd name="connsiteY101" fmla="*/ 425446 h 2387590"/>
                <a:gd name="connsiteX102" fmla="*/ 1250941 w 1488713"/>
                <a:gd name="connsiteY102" fmla="*/ 355596 h 2387590"/>
                <a:gd name="connsiteX103" fmla="*/ 1244591 w 1488713"/>
                <a:gd name="connsiteY103" fmla="*/ 266696 h 2387590"/>
                <a:gd name="connsiteX104" fmla="*/ 1181091 w 1488713"/>
                <a:gd name="connsiteY104" fmla="*/ 234947 h 2387590"/>
                <a:gd name="connsiteX105" fmla="*/ 1111241 w 1488713"/>
                <a:gd name="connsiteY105" fmla="*/ 209548 h 2387590"/>
                <a:gd name="connsiteX106" fmla="*/ 1022341 w 1488713"/>
                <a:gd name="connsiteY106" fmla="*/ 171448 h 2387590"/>
                <a:gd name="connsiteX107" fmla="*/ 965191 w 1488713"/>
                <a:gd name="connsiteY107" fmla="*/ 126999 h 2387590"/>
                <a:gd name="connsiteX108" fmla="*/ 888991 w 1488713"/>
                <a:gd name="connsiteY108" fmla="*/ 31750 h 2387590"/>
                <a:gd name="connsiteX109" fmla="*/ 850891 w 1488713"/>
                <a:gd name="connsiteY109" fmla="*/ 76200 h 2387590"/>
                <a:gd name="connsiteX110" fmla="*/ 749291 w 1488713"/>
                <a:gd name="connsiteY110" fmla="*/ 82550 h 2387590"/>
                <a:gd name="connsiteX111" fmla="*/ 660391 w 1488713"/>
                <a:gd name="connsiteY111" fmla="*/ 12700 h 2387590"/>
                <a:gd name="connsiteX112" fmla="*/ 577841 w 1488713"/>
                <a:gd name="connsiteY112" fmla="*/ 50800 h 2387590"/>
                <a:gd name="connsiteX113" fmla="*/ 539741 w 1488713"/>
                <a:gd name="connsiteY113" fmla="*/ 6350 h 2387590"/>
                <a:gd name="connsiteX114" fmla="*/ 444491 w 1488713"/>
                <a:gd name="connsiteY114"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44307 w 1488713"/>
                <a:gd name="connsiteY4" fmla="*/ 990590 h 2387590"/>
                <a:gd name="connsiteX5" fmla="*/ 331607 w 1488713"/>
                <a:gd name="connsiteY5" fmla="*/ 977890 h 2387590"/>
                <a:gd name="connsiteX6" fmla="*/ 336550 w 1488713"/>
                <a:gd name="connsiteY6" fmla="*/ 1314440 h 2387590"/>
                <a:gd name="connsiteX7" fmla="*/ 330200 w 1488713"/>
                <a:gd name="connsiteY7" fmla="*/ 1352540 h 2387590"/>
                <a:gd name="connsiteX8" fmla="*/ 304800 w 1488713"/>
                <a:gd name="connsiteY8" fmla="*/ 1371590 h 2387590"/>
                <a:gd name="connsiteX9" fmla="*/ 273050 w 1488713"/>
                <a:gd name="connsiteY9" fmla="*/ 1422390 h 2387590"/>
                <a:gd name="connsiteX10" fmla="*/ 241300 w 1488713"/>
                <a:gd name="connsiteY10" fmla="*/ 1479540 h 2387590"/>
                <a:gd name="connsiteX11" fmla="*/ 241300 w 1488713"/>
                <a:gd name="connsiteY11" fmla="*/ 1511290 h 2387590"/>
                <a:gd name="connsiteX12" fmla="*/ 241300 w 1488713"/>
                <a:gd name="connsiteY12" fmla="*/ 1536690 h 2387590"/>
                <a:gd name="connsiteX13" fmla="*/ 260350 w 1488713"/>
                <a:gd name="connsiteY13" fmla="*/ 1549390 h 2387590"/>
                <a:gd name="connsiteX14" fmla="*/ 279400 w 1488713"/>
                <a:gd name="connsiteY14" fmla="*/ 1549390 h 2387590"/>
                <a:gd name="connsiteX15" fmla="*/ 285750 w 1488713"/>
                <a:gd name="connsiteY15" fmla="*/ 1612890 h 2387590"/>
                <a:gd name="connsiteX16" fmla="*/ 285750 w 1488713"/>
                <a:gd name="connsiteY16" fmla="*/ 1644640 h 2387590"/>
                <a:gd name="connsiteX17" fmla="*/ 285750 w 1488713"/>
                <a:gd name="connsiteY17" fmla="*/ 1689090 h 2387590"/>
                <a:gd name="connsiteX18" fmla="*/ 266700 w 1488713"/>
                <a:gd name="connsiteY18" fmla="*/ 1771640 h 2387590"/>
                <a:gd name="connsiteX19" fmla="*/ 247650 w 1488713"/>
                <a:gd name="connsiteY19" fmla="*/ 1847840 h 2387590"/>
                <a:gd name="connsiteX20" fmla="*/ 234950 w 1488713"/>
                <a:gd name="connsiteY20" fmla="*/ 1917690 h 2387590"/>
                <a:gd name="connsiteX21" fmla="*/ 222250 w 1488713"/>
                <a:gd name="connsiteY21" fmla="*/ 1949440 h 2387590"/>
                <a:gd name="connsiteX22" fmla="*/ 158750 w 1488713"/>
                <a:gd name="connsiteY22" fmla="*/ 1974840 h 2387590"/>
                <a:gd name="connsiteX23" fmla="*/ 120650 w 1488713"/>
                <a:gd name="connsiteY23" fmla="*/ 1993890 h 2387590"/>
                <a:gd name="connsiteX24" fmla="*/ 101600 w 1488713"/>
                <a:gd name="connsiteY24" fmla="*/ 2044690 h 2387590"/>
                <a:gd name="connsiteX25" fmla="*/ 57150 w 1488713"/>
                <a:gd name="connsiteY25" fmla="*/ 2038340 h 2387590"/>
                <a:gd name="connsiteX26" fmla="*/ 38100 w 1488713"/>
                <a:gd name="connsiteY26" fmla="*/ 2076440 h 2387590"/>
                <a:gd name="connsiteX27" fmla="*/ 0 w 1488713"/>
                <a:gd name="connsiteY27" fmla="*/ 2139940 h 2387590"/>
                <a:gd name="connsiteX28" fmla="*/ 19050 w 1488713"/>
                <a:gd name="connsiteY28" fmla="*/ 2184390 h 2387590"/>
                <a:gd name="connsiteX29" fmla="*/ 25400 w 1488713"/>
                <a:gd name="connsiteY29" fmla="*/ 2209790 h 2387590"/>
                <a:gd name="connsiteX30" fmla="*/ 63500 w 1488713"/>
                <a:gd name="connsiteY30" fmla="*/ 2235190 h 2387590"/>
                <a:gd name="connsiteX31" fmla="*/ 95250 w 1488713"/>
                <a:gd name="connsiteY31" fmla="*/ 2235190 h 2387590"/>
                <a:gd name="connsiteX32" fmla="*/ 114300 w 1488713"/>
                <a:gd name="connsiteY32" fmla="*/ 2273290 h 2387590"/>
                <a:gd name="connsiteX33" fmla="*/ 120650 w 1488713"/>
                <a:gd name="connsiteY33" fmla="*/ 2292340 h 2387590"/>
                <a:gd name="connsiteX34" fmla="*/ 107950 w 1488713"/>
                <a:gd name="connsiteY34" fmla="*/ 2330440 h 2387590"/>
                <a:gd name="connsiteX35" fmla="*/ 107950 w 1488713"/>
                <a:gd name="connsiteY35" fmla="*/ 2343140 h 2387590"/>
                <a:gd name="connsiteX36" fmla="*/ 146050 w 1488713"/>
                <a:gd name="connsiteY36" fmla="*/ 2387590 h 2387590"/>
                <a:gd name="connsiteX37" fmla="*/ 158750 w 1488713"/>
                <a:gd name="connsiteY37" fmla="*/ 2387590 h 2387590"/>
                <a:gd name="connsiteX38" fmla="*/ 196850 w 1488713"/>
                <a:gd name="connsiteY38" fmla="*/ 2343140 h 2387590"/>
                <a:gd name="connsiteX39" fmla="*/ 228600 w 1488713"/>
                <a:gd name="connsiteY39" fmla="*/ 2317740 h 2387590"/>
                <a:gd name="connsiteX40" fmla="*/ 260350 w 1488713"/>
                <a:gd name="connsiteY40" fmla="*/ 2298690 h 2387590"/>
                <a:gd name="connsiteX41" fmla="*/ 285750 w 1488713"/>
                <a:gd name="connsiteY41" fmla="*/ 2285990 h 2387590"/>
                <a:gd name="connsiteX42" fmla="*/ 285750 w 1488713"/>
                <a:gd name="connsiteY42" fmla="*/ 2254240 h 2387590"/>
                <a:gd name="connsiteX43" fmla="*/ 349250 w 1488713"/>
                <a:gd name="connsiteY43" fmla="*/ 2241540 h 2387590"/>
                <a:gd name="connsiteX44" fmla="*/ 393700 w 1488713"/>
                <a:gd name="connsiteY44" fmla="*/ 2184390 h 2387590"/>
                <a:gd name="connsiteX45" fmla="*/ 488950 w 1488713"/>
                <a:gd name="connsiteY45" fmla="*/ 2171690 h 2387590"/>
                <a:gd name="connsiteX46" fmla="*/ 533399 w 1488713"/>
                <a:gd name="connsiteY46" fmla="*/ 2146290 h 2387590"/>
                <a:gd name="connsiteX47" fmla="*/ 565148 w 1488713"/>
                <a:gd name="connsiteY47" fmla="*/ 2082790 h 2387590"/>
                <a:gd name="connsiteX48" fmla="*/ 609597 w 1488713"/>
                <a:gd name="connsiteY48" fmla="*/ 2051040 h 2387590"/>
                <a:gd name="connsiteX49" fmla="*/ 666747 w 1488713"/>
                <a:gd name="connsiteY49" fmla="*/ 2044690 h 2387590"/>
                <a:gd name="connsiteX50" fmla="*/ 685797 w 1488713"/>
                <a:gd name="connsiteY50" fmla="*/ 2000240 h 2387590"/>
                <a:gd name="connsiteX51" fmla="*/ 761996 w 1488713"/>
                <a:gd name="connsiteY51" fmla="*/ 2025640 h 2387590"/>
                <a:gd name="connsiteX52" fmla="*/ 800095 w 1488713"/>
                <a:gd name="connsiteY52" fmla="*/ 2019290 h 2387590"/>
                <a:gd name="connsiteX53" fmla="*/ 812795 w 1488713"/>
                <a:gd name="connsiteY53" fmla="*/ 1968490 h 2387590"/>
                <a:gd name="connsiteX54" fmla="*/ 863595 w 1488713"/>
                <a:gd name="connsiteY54" fmla="*/ 1949440 h 2387590"/>
                <a:gd name="connsiteX55" fmla="*/ 888995 w 1488713"/>
                <a:gd name="connsiteY55" fmla="*/ 1987540 h 2387590"/>
                <a:gd name="connsiteX56" fmla="*/ 920744 w 1488713"/>
                <a:gd name="connsiteY56" fmla="*/ 1993890 h 2387590"/>
                <a:gd name="connsiteX57" fmla="*/ 971543 w 1488713"/>
                <a:gd name="connsiteY57" fmla="*/ 1981190 h 2387590"/>
                <a:gd name="connsiteX58" fmla="*/ 984243 w 1488713"/>
                <a:gd name="connsiteY58" fmla="*/ 1917690 h 2387590"/>
                <a:gd name="connsiteX59" fmla="*/ 1003293 w 1488713"/>
                <a:gd name="connsiteY59" fmla="*/ 1924040 h 2387590"/>
                <a:gd name="connsiteX60" fmla="*/ 1041393 w 1488713"/>
                <a:gd name="connsiteY60" fmla="*/ 1930390 h 2387590"/>
                <a:gd name="connsiteX61" fmla="*/ 1111243 w 1488713"/>
                <a:gd name="connsiteY61" fmla="*/ 1943090 h 2387590"/>
                <a:gd name="connsiteX62" fmla="*/ 1181093 w 1488713"/>
                <a:gd name="connsiteY62" fmla="*/ 1930390 h 2387590"/>
                <a:gd name="connsiteX63" fmla="*/ 1225543 w 1488713"/>
                <a:gd name="connsiteY63" fmla="*/ 1930390 h 2387590"/>
                <a:gd name="connsiteX64" fmla="*/ 1269992 w 1488713"/>
                <a:gd name="connsiteY64" fmla="*/ 1924040 h 2387590"/>
                <a:gd name="connsiteX65" fmla="*/ 1282692 w 1488713"/>
                <a:gd name="connsiteY65" fmla="*/ 1873240 h 2387590"/>
                <a:gd name="connsiteX66" fmla="*/ 1308092 w 1488713"/>
                <a:gd name="connsiteY66" fmla="*/ 1835140 h 2387590"/>
                <a:gd name="connsiteX67" fmla="*/ 1339842 w 1488713"/>
                <a:gd name="connsiteY67" fmla="*/ 1797040 h 2387590"/>
                <a:gd name="connsiteX68" fmla="*/ 1371592 w 1488713"/>
                <a:gd name="connsiteY68" fmla="*/ 1790690 h 2387590"/>
                <a:gd name="connsiteX69" fmla="*/ 1428741 w 1488713"/>
                <a:gd name="connsiteY69" fmla="*/ 1771640 h 2387590"/>
                <a:gd name="connsiteX70" fmla="*/ 1435091 w 1488713"/>
                <a:gd name="connsiteY70" fmla="*/ 1727190 h 2387590"/>
                <a:gd name="connsiteX71" fmla="*/ 1447791 w 1488713"/>
                <a:gd name="connsiteY71" fmla="*/ 1676390 h 2387590"/>
                <a:gd name="connsiteX72" fmla="*/ 1441441 w 1488713"/>
                <a:gd name="connsiteY72" fmla="*/ 1619240 h 2387590"/>
                <a:gd name="connsiteX73" fmla="*/ 1403341 w 1488713"/>
                <a:gd name="connsiteY73" fmla="*/ 1631940 h 2387590"/>
                <a:gd name="connsiteX74" fmla="*/ 1365241 w 1488713"/>
                <a:gd name="connsiteY74" fmla="*/ 1631940 h 2387590"/>
                <a:gd name="connsiteX75" fmla="*/ 1333491 w 1488713"/>
                <a:gd name="connsiteY75" fmla="*/ 1587490 h 2387590"/>
                <a:gd name="connsiteX76" fmla="*/ 1339841 w 1488713"/>
                <a:gd name="connsiteY76" fmla="*/ 1543040 h 2387590"/>
                <a:gd name="connsiteX77" fmla="*/ 1403341 w 1488713"/>
                <a:gd name="connsiteY77" fmla="*/ 1479540 h 2387590"/>
                <a:gd name="connsiteX78" fmla="*/ 1454141 w 1488713"/>
                <a:gd name="connsiteY78" fmla="*/ 1441440 h 2387590"/>
                <a:gd name="connsiteX79" fmla="*/ 1447791 w 1488713"/>
                <a:gd name="connsiteY79" fmla="*/ 1403340 h 2387590"/>
                <a:gd name="connsiteX80" fmla="*/ 1485891 w 1488713"/>
                <a:gd name="connsiteY80" fmla="*/ 1333490 h 2387590"/>
                <a:gd name="connsiteX81" fmla="*/ 1485891 w 1488713"/>
                <a:gd name="connsiteY81" fmla="*/ 1295390 h 2387590"/>
                <a:gd name="connsiteX82" fmla="*/ 1460491 w 1488713"/>
                <a:gd name="connsiteY82" fmla="*/ 1212840 h 2387590"/>
                <a:gd name="connsiteX83" fmla="*/ 1454141 w 1488713"/>
                <a:gd name="connsiteY83" fmla="*/ 1142990 h 2387590"/>
                <a:gd name="connsiteX84" fmla="*/ 1466841 w 1488713"/>
                <a:gd name="connsiteY84" fmla="*/ 1085840 h 2387590"/>
                <a:gd name="connsiteX85" fmla="*/ 1454141 w 1488713"/>
                <a:gd name="connsiteY85" fmla="*/ 1041390 h 2387590"/>
                <a:gd name="connsiteX86" fmla="*/ 1485891 w 1488713"/>
                <a:gd name="connsiteY86" fmla="*/ 990590 h 2387590"/>
                <a:gd name="connsiteX87" fmla="*/ 1466841 w 1488713"/>
                <a:gd name="connsiteY87" fmla="*/ 946140 h 2387590"/>
                <a:gd name="connsiteX88" fmla="*/ 1422391 w 1488713"/>
                <a:gd name="connsiteY88" fmla="*/ 933441 h 2387590"/>
                <a:gd name="connsiteX89" fmla="*/ 1422391 w 1488713"/>
                <a:gd name="connsiteY89" fmla="*/ 888992 h 2387590"/>
                <a:gd name="connsiteX90" fmla="*/ 1428741 w 1488713"/>
                <a:gd name="connsiteY90" fmla="*/ 863592 h 2387590"/>
                <a:gd name="connsiteX91" fmla="*/ 1416041 w 1488713"/>
                <a:gd name="connsiteY91" fmla="*/ 819143 h 2387590"/>
                <a:gd name="connsiteX92" fmla="*/ 1422391 w 1488713"/>
                <a:gd name="connsiteY92" fmla="*/ 761993 h 2387590"/>
                <a:gd name="connsiteX93" fmla="*/ 1422391 w 1488713"/>
                <a:gd name="connsiteY93" fmla="*/ 704843 h 2387590"/>
                <a:gd name="connsiteX94" fmla="*/ 1396991 w 1488713"/>
                <a:gd name="connsiteY94" fmla="*/ 647694 h 2387590"/>
                <a:gd name="connsiteX95" fmla="*/ 1403341 w 1488713"/>
                <a:gd name="connsiteY95" fmla="*/ 603244 h 2387590"/>
                <a:gd name="connsiteX96" fmla="*/ 1320791 w 1488713"/>
                <a:gd name="connsiteY96" fmla="*/ 546094 h 2387590"/>
                <a:gd name="connsiteX97" fmla="*/ 1308091 w 1488713"/>
                <a:gd name="connsiteY97" fmla="*/ 584194 h 2387590"/>
                <a:gd name="connsiteX98" fmla="*/ 1282691 w 1488713"/>
                <a:gd name="connsiteY98" fmla="*/ 533394 h 2387590"/>
                <a:gd name="connsiteX99" fmla="*/ 1276341 w 1488713"/>
                <a:gd name="connsiteY99" fmla="*/ 482594 h 2387590"/>
                <a:gd name="connsiteX100" fmla="*/ 1231891 w 1488713"/>
                <a:gd name="connsiteY100" fmla="*/ 444495 h 2387590"/>
                <a:gd name="connsiteX101" fmla="*/ 1212841 w 1488713"/>
                <a:gd name="connsiteY101" fmla="*/ 457196 h 2387590"/>
                <a:gd name="connsiteX102" fmla="*/ 1212841 w 1488713"/>
                <a:gd name="connsiteY102" fmla="*/ 425446 h 2387590"/>
                <a:gd name="connsiteX103" fmla="*/ 1250941 w 1488713"/>
                <a:gd name="connsiteY103" fmla="*/ 355596 h 2387590"/>
                <a:gd name="connsiteX104" fmla="*/ 1244591 w 1488713"/>
                <a:gd name="connsiteY104" fmla="*/ 266696 h 2387590"/>
                <a:gd name="connsiteX105" fmla="*/ 1181091 w 1488713"/>
                <a:gd name="connsiteY105" fmla="*/ 234947 h 2387590"/>
                <a:gd name="connsiteX106" fmla="*/ 1111241 w 1488713"/>
                <a:gd name="connsiteY106" fmla="*/ 209548 h 2387590"/>
                <a:gd name="connsiteX107" fmla="*/ 1022341 w 1488713"/>
                <a:gd name="connsiteY107" fmla="*/ 171448 h 2387590"/>
                <a:gd name="connsiteX108" fmla="*/ 965191 w 1488713"/>
                <a:gd name="connsiteY108" fmla="*/ 126999 h 2387590"/>
                <a:gd name="connsiteX109" fmla="*/ 888991 w 1488713"/>
                <a:gd name="connsiteY109" fmla="*/ 31750 h 2387590"/>
                <a:gd name="connsiteX110" fmla="*/ 850891 w 1488713"/>
                <a:gd name="connsiteY110" fmla="*/ 76200 h 2387590"/>
                <a:gd name="connsiteX111" fmla="*/ 749291 w 1488713"/>
                <a:gd name="connsiteY111" fmla="*/ 82550 h 2387590"/>
                <a:gd name="connsiteX112" fmla="*/ 660391 w 1488713"/>
                <a:gd name="connsiteY112" fmla="*/ 12700 h 2387590"/>
                <a:gd name="connsiteX113" fmla="*/ 577841 w 1488713"/>
                <a:gd name="connsiteY113" fmla="*/ 50800 h 2387590"/>
                <a:gd name="connsiteX114" fmla="*/ 539741 w 1488713"/>
                <a:gd name="connsiteY114" fmla="*/ 6350 h 2387590"/>
                <a:gd name="connsiteX115" fmla="*/ 444491 w 1488713"/>
                <a:gd name="connsiteY115"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44307 w 1488713"/>
                <a:gd name="connsiteY4" fmla="*/ 990590 h 2387590"/>
                <a:gd name="connsiteX5" fmla="*/ 331607 w 1488713"/>
                <a:gd name="connsiteY5" fmla="*/ 946140 h 2387590"/>
                <a:gd name="connsiteX6" fmla="*/ 336550 w 1488713"/>
                <a:gd name="connsiteY6" fmla="*/ 1314440 h 2387590"/>
                <a:gd name="connsiteX7" fmla="*/ 330200 w 1488713"/>
                <a:gd name="connsiteY7" fmla="*/ 1352540 h 2387590"/>
                <a:gd name="connsiteX8" fmla="*/ 304800 w 1488713"/>
                <a:gd name="connsiteY8" fmla="*/ 1371590 h 2387590"/>
                <a:gd name="connsiteX9" fmla="*/ 273050 w 1488713"/>
                <a:gd name="connsiteY9" fmla="*/ 1422390 h 2387590"/>
                <a:gd name="connsiteX10" fmla="*/ 241300 w 1488713"/>
                <a:gd name="connsiteY10" fmla="*/ 1479540 h 2387590"/>
                <a:gd name="connsiteX11" fmla="*/ 241300 w 1488713"/>
                <a:gd name="connsiteY11" fmla="*/ 1511290 h 2387590"/>
                <a:gd name="connsiteX12" fmla="*/ 241300 w 1488713"/>
                <a:gd name="connsiteY12" fmla="*/ 1536690 h 2387590"/>
                <a:gd name="connsiteX13" fmla="*/ 260350 w 1488713"/>
                <a:gd name="connsiteY13" fmla="*/ 1549390 h 2387590"/>
                <a:gd name="connsiteX14" fmla="*/ 279400 w 1488713"/>
                <a:gd name="connsiteY14" fmla="*/ 1549390 h 2387590"/>
                <a:gd name="connsiteX15" fmla="*/ 285750 w 1488713"/>
                <a:gd name="connsiteY15" fmla="*/ 1612890 h 2387590"/>
                <a:gd name="connsiteX16" fmla="*/ 285750 w 1488713"/>
                <a:gd name="connsiteY16" fmla="*/ 1644640 h 2387590"/>
                <a:gd name="connsiteX17" fmla="*/ 285750 w 1488713"/>
                <a:gd name="connsiteY17" fmla="*/ 1689090 h 2387590"/>
                <a:gd name="connsiteX18" fmla="*/ 266700 w 1488713"/>
                <a:gd name="connsiteY18" fmla="*/ 1771640 h 2387590"/>
                <a:gd name="connsiteX19" fmla="*/ 247650 w 1488713"/>
                <a:gd name="connsiteY19" fmla="*/ 1847840 h 2387590"/>
                <a:gd name="connsiteX20" fmla="*/ 234950 w 1488713"/>
                <a:gd name="connsiteY20" fmla="*/ 1917690 h 2387590"/>
                <a:gd name="connsiteX21" fmla="*/ 222250 w 1488713"/>
                <a:gd name="connsiteY21" fmla="*/ 1949440 h 2387590"/>
                <a:gd name="connsiteX22" fmla="*/ 158750 w 1488713"/>
                <a:gd name="connsiteY22" fmla="*/ 1974840 h 2387590"/>
                <a:gd name="connsiteX23" fmla="*/ 120650 w 1488713"/>
                <a:gd name="connsiteY23" fmla="*/ 1993890 h 2387590"/>
                <a:gd name="connsiteX24" fmla="*/ 101600 w 1488713"/>
                <a:gd name="connsiteY24" fmla="*/ 2044690 h 2387590"/>
                <a:gd name="connsiteX25" fmla="*/ 57150 w 1488713"/>
                <a:gd name="connsiteY25" fmla="*/ 2038340 h 2387590"/>
                <a:gd name="connsiteX26" fmla="*/ 38100 w 1488713"/>
                <a:gd name="connsiteY26" fmla="*/ 2076440 h 2387590"/>
                <a:gd name="connsiteX27" fmla="*/ 0 w 1488713"/>
                <a:gd name="connsiteY27" fmla="*/ 2139940 h 2387590"/>
                <a:gd name="connsiteX28" fmla="*/ 19050 w 1488713"/>
                <a:gd name="connsiteY28" fmla="*/ 2184390 h 2387590"/>
                <a:gd name="connsiteX29" fmla="*/ 25400 w 1488713"/>
                <a:gd name="connsiteY29" fmla="*/ 2209790 h 2387590"/>
                <a:gd name="connsiteX30" fmla="*/ 63500 w 1488713"/>
                <a:gd name="connsiteY30" fmla="*/ 2235190 h 2387590"/>
                <a:gd name="connsiteX31" fmla="*/ 95250 w 1488713"/>
                <a:gd name="connsiteY31" fmla="*/ 2235190 h 2387590"/>
                <a:gd name="connsiteX32" fmla="*/ 114300 w 1488713"/>
                <a:gd name="connsiteY32" fmla="*/ 2273290 h 2387590"/>
                <a:gd name="connsiteX33" fmla="*/ 120650 w 1488713"/>
                <a:gd name="connsiteY33" fmla="*/ 2292340 h 2387590"/>
                <a:gd name="connsiteX34" fmla="*/ 107950 w 1488713"/>
                <a:gd name="connsiteY34" fmla="*/ 2330440 h 2387590"/>
                <a:gd name="connsiteX35" fmla="*/ 107950 w 1488713"/>
                <a:gd name="connsiteY35" fmla="*/ 2343140 h 2387590"/>
                <a:gd name="connsiteX36" fmla="*/ 146050 w 1488713"/>
                <a:gd name="connsiteY36" fmla="*/ 2387590 h 2387590"/>
                <a:gd name="connsiteX37" fmla="*/ 158750 w 1488713"/>
                <a:gd name="connsiteY37" fmla="*/ 2387590 h 2387590"/>
                <a:gd name="connsiteX38" fmla="*/ 196850 w 1488713"/>
                <a:gd name="connsiteY38" fmla="*/ 2343140 h 2387590"/>
                <a:gd name="connsiteX39" fmla="*/ 228600 w 1488713"/>
                <a:gd name="connsiteY39" fmla="*/ 2317740 h 2387590"/>
                <a:gd name="connsiteX40" fmla="*/ 260350 w 1488713"/>
                <a:gd name="connsiteY40" fmla="*/ 2298690 h 2387590"/>
                <a:gd name="connsiteX41" fmla="*/ 285750 w 1488713"/>
                <a:gd name="connsiteY41" fmla="*/ 2285990 h 2387590"/>
                <a:gd name="connsiteX42" fmla="*/ 285750 w 1488713"/>
                <a:gd name="connsiteY42" fmla="*/ 2254240 h 2387590"/>
                <a:gd name="connsiteX43" fmla="*/ 349250 w 1488713"/>
                <a:gd name="connsiteY43" fmla="*/ 2241540 h 2387590"/>
                <a:gd name="connsiteX44" fmla="*/ 393700 w 1488713"/>
                <a:gd name="connsiteY44" fmla="*/ 2184390 h 2387590"/>
                <a:gd name="connsiteX45" fmla="*/ 488950 w 1488713"/>
                <a:gd name="connsiteY45" fmla="*/ 2171690 h 2387590"/>
                <a:gd name="connsiteX46" fmla="*/ 533399 w 1488713"/>
                <a:gd name="connsiteY46" fmla="*/ 2146290 h 2387590"/>
                <a:gd name="connsiteX47" fmla="*/ 565148 w 1488713"/>
                <a:gd name="connsiteY47" fmla="*/ 2082790 h 2387590"/>
                <a:gd name="connsiteX48" fmla="*/ 609597 w 1488713"/>
                <a:gd name="connsiteY48" fmla="*/ 2051040 h 2387590"/>
                <a:gd name="connsiteX49" fmla="*/ 666747 w 1488713"/>
                <a:gd name="connsiteY49" fmla="*/ 2044690 h 2387590"/>
                <a:gd name="connsiteX50" fmla="*/ 685797 w 1488713"/>
                <a:gd name="connsiteY50" fmla="*/ 2000240 h 2387590"/>
                <a:gd name="connsiteX51" fmla="*/ 761996 w 1488713"/>
                <a:gd name="connsiteY51" fmla="*/ 2025640 h 2387590"/>
                <a:gd name="connsiteX52" fmla="*/ 800095 w 1488713"/>
                <a:gd name="connsiteY52" fmla="*/ 2019290 h 2387590"/>
                <a:gd name="connsiteX53" fmla="*/ 812795 w 1488713"/>
                <a:gd name="connsiteY53" fmla="*/ 1968490 h 2387590"/>
                <a:gd name="connsiteX54" fmla="*/ 863595 w 1488713"/>
                <a:gd name="connsiteY54" fmla="*/ 1949440 h 2387590"/>
                <a:gd name="connsiteX55" fmla="*/ 888995 w 1488713"/>
                <a:gd name="connsiteY55" fmla="*/ 1987540 h 2387590"/>
                <a:gd name="connsiteX56" fmla="*/ 920744 w 1488713"/>
                <a:gd name="connsiteY56" fmla="*/ 1993890 h 2387590"/>
                <a:gd name="connsiteX57" fmla="*/ 971543 w 1488713"/>
                <a:gd name="connsiteY57" fmla="*/ 1981190 h 2387590"/>
                <a:gd name="connsiteX58" fmla="*/ 984243 w 1488713"/>
                <a:gd name="connsiteY58" fmla="*/ 1917690 h 2387590"/>
                <a:gd name="connsiteX59" fmla="*/ 1003293 w 1488713"/>
                <a:gd name="connsiteY59" fmla="*/ 1924040 h 2387590"/>
                <a:gd name="connsiteX60" fmla="*/ 1041393 w 1488713"/>
                <a:gd name="connsiteY60" fmla="*/ 1930390 h 2387590"/>
                <a:gd name="connsiteX61" fmla="*/ 1111243 w 1488713"/>
                <a:gd name="connsiteY61" fmla="*/ 1943090 h 2387590"/>
                <a:gd name="connsiteX62" fmla="*/ 1181093 w 1488713"/>
                <a:gd name="connsiteY62" fmla="*/ 1930390 h 2387590"/>
                <a:gd name="connsiteX63" fmla="*/ 1225543 w 1488713"/>
                <a:gd name="connsiteY63" fmla="*/ 1930390 h 2387590"/>
                <a:gd name="connsiteX64" fmla="*/ 1269992 w 1488713"/>
                <a:gd name="connsiteY64" fmla="*/ 1924040 h 2387590"/>
                <a:gd name="connsiteX65" fmla="*/ 1282692 w 1488713"/>
                <a:gd name="connsiteY65" fmla="*/ 1873240 h 2387590"/>
                <a:gd name="connsiteX66" fmla="*/ 1308092 w 1488713"/>
                <a:gd name="connsiteY66" fmla="*/ 1835140 h 2387590"/>
                <a:gd name="connsiteX67" fmla="*/ 1339842 w 1488713"/>
                <a:gd name="connsiteY67" fmla="*/ 1797040 h 2387590"/>
                <a:gd name="connsiteX68" fmla="*/ 1371592 w 1488713"/>
                <a:gd name="connsiteY68" fmla="*/ 1790690 h 2387590"/>
                <a:gd name="connsiteX69" fmla="*/ 1428741 w 1488713"/>
                <a:gd name="connsiteY69" fmla="*/ 1771640 h 2387590"/>
                <a:gd name="connsiteX70" fmla="*/ 1435091 w 1488713"/>
                <a:gd name="connsiteY70" fmla="*/ 1727190 h 2387590"/>
                <a:gd name="connsiteX71" fmla="*/ 1447791 w 1488713"/>
                <a:gd name="connsiteY71" fmla="*/ 1676390 h 2387590"/>
                <a:gd name="connsiteX72" fmla="*/ 1441441 w 1488713"/>
                <a:gd name="connsiteY72" fmla="*/ 1619240 h 2387590"/>
                <a:gd name="connsiteX73" fmla="*/ 1403341 w 1488713"/>
                <a:gd name="connsiteY73" fmla="*/ 1631940 h 2387590"/>
                <a:gd name="connsiteX74" fmla="*/ 1365241 w 1488713"/>
                <a:gd name="connsiteY74" fmla="*/ 1631940 h 2387590"/>
                <a:gd name="connsiteX75" fmla="*/ 1333491 w 1488713"/>
                <a:gd name="connsiteY75" fmla="*/ 1587490 h 2387590"/>
                <a:gd name="connsiteX76" fmla="*/ 1339841 w 1488713"/>
                <a:gd name="connsiteY76" fmla="*/ 1543040 h 2387590"/>
                <a:gd name="connsiteX77" fmla="*/ 1403341 w 1488713"/>
                <a:gd name="connsiteY77" fmla="*/ 1479540 h 2387590"/>
                <a:gd name="connsiteX78" fmla="*/ 1454141 w 1488713"/>
                <a:gd name="connsiteY78" fmla="*/ 1441440 h 2387590"/>
                <a:gd name="connsiteX79" fmla="*/ 1447791 w 1488713"/>
                <a:gd name="connsiteY79" fmla="*/ 1403340 h 2387590"/>
                <a:gd name="connsiteX80" fmla="*/ 1485891 w 1488713"/>
                <a:gd name="connsiteY80" fmla="*/ 1333490 h 2387590"/>
                <a:gd name="connsiteX81" fmla="*/ 1485891 w 1488713"/>
                <a:gd name="connsiteY81" fmla="*/ 1295390 h 2387590"/>
                <a:gd name="connsiteX82" fmla="*/ 1460491 w 1488713"/>
                <a:gd name="connsiteY82" fmla="*/ 1212840 h 2387590"/>
                <a:gd name="connsiteX83" fmla="*/ 1454141 w 1488713"/>
                <a:gd name="connsiteY83" fmla="*/ 1142990 h 2387590"/>
                <a:gd name="connsiteX84" fmla="*/ 1466841 w 1488713"/>
                <a:gd name="connsiteY84" fmla="*/ 1085840 h 2387590"/>
                <a:gd name="connsiteX85" fmla="*/ 1454141 w 1488713"/>
                <a:gd name="connsiteY85" fmla="*/ 1041390 h 2387590"/>
                <a:gd name="connsiteX86" fmla="*/ 1485891 w 1488713"/>
                <a:gd name="connsiteY86" fmla="*/ 990590 h 2387590"/>
                <a:gd name="connsiteX87" fmla="*/ 1466841 w 1488713"/>
                <a:gd name="connsiteY87" fmla="*/ 946140 h 2387590"/>
                <a:gd name="connsiteX88" fmla="*/ 1422391 w 1488713"/>
                <a:gd name="connsiteY88" fmla="*/ 933441 h 2387590"/>
                <a:gd name="connsiteX89" fmla="*/ 1422391 w 1488713"/>
                <a:gd name="connsiteY89" fmla="*/ 888992 h 2387590"/>
                <a:gd name="connsiteX90" fmla="*/ 1428741 w 1488713"/>
                <a:gd name="connsiteY90" fmla="*/ 863592 h 2387590"/>
                <a:gd name="connsiteX91" fmla="*/ 1416041 w 1488713"/>
                <a:gd name="connsiteY91" fmla="*/ 819143 h 2387590"/>
                <a:gd name="connsiteX92" fmla="*/ 1422391 w 1488713"/>
                <a:gd name="connsiteY92" fmla="*/ 761993 h 2387590"/>
                <a:gd name="connsiteX93" fmla="*/ 1422391 w 1488713"/>
                <a:gd name="connsiteY93" fmla="*/ 704843 h 2387590"/>
                <a:gd name="connsiteX94" fmla="*/ 1396991 w 1488713"/>
                <a:gd name="connsiteY94" fmla="*/ 647694 h 2387590"/>
                <a:gd name="connsiteX95" fmla="*/ 1403341 w 1488713"/>
                <a:gd name="connsiteY95" fmla="*/ 603244 h 2387590"/>
                <a:gd name="connsiteX96" fmla="*/ 1320791 w 1488713"/>
                <a:gd name="connsiteY96" fmla="*/ 546094 h 2387590"/>
                <a:gd name="connsiteX97" fmla="*/ 1308091 w 1488713"/>
                <a:gd name="connsiteY97" fmla="*/ 584194 h 2387590"/>
                <a:gd name="connsiteX98" fmla="*/ 1282691 w 1488713"/>
                <a:gd name="connsiteY98" fmla="*/ 533394 h 2387590"/>
                <a:gd name="connsiteX99" fmla="*/ 1276341 w 1488713"/>
                <a:gd name="connsiteY99" fmla="*/ 482594 h 2387590"/>
                <a:gd name="connsiteX100" fmla="*/ 1231891 w 1488713"/>
                <a:gd name="connsiteY100" fmla="*/ 444495 h 2387590"/>
                <a:gd name="connsiteX101" fmla="*/ 1212841 w 1488713"/>
                <a:gd name="connsiteY101" fmla="*/ 457196 h 2387590"/>
                <a:gd name="connsiteX102" fmla="*/ 1212841 w 1488713"/>
                <a:gd name="connsiteY102" fmla="*/ 425446 h 2387590"/>
                <a:gd name="connsiteX103" fmla="*/ 1250941 w 1488713"/>
                <a:gd name="connsiteY103" fmla="*/ 355596 h 2387590"/>
                <a:gd name="connsiteX104" fmla="*/ 1244591 w 1488713"/>
                <a:gd name="connsiteY104" fmla="*/ 266696 h 2387590"/>
                <a:gd name="connsiteX105" fmla="*/ 1181091 w 1488713"/>
                <a:gd name="connsiteY105" fmla="*/ 234947 h 2387590"/>
                <a:gd name="connsiteX106" fmla="*/ 1111241 w 1488713"/>
                <a:gd name="connsiteY106" fmla="*/ 209548 h 2387590"/>
                <a:gd name="connsiteX107" fmla="*/ 1022341 w 1488713"/>
                <a:gd name="connsiteY107" fmla="*/ 171448 h 2387590"/>
                <a:gd name="connsiteX108" fmla="*/ 965191 w 1488713"/>
                <a:gd name="connsiteY108" fmla="*/ 126999 h 2387590"/>
                <a:gd name="connsiteX109" fmla="*/ 888991 w 1488713"/>
                <a:gd name="connsiteY109" fmla="*/ 31750 h 2387590"/>
                <a:gd name="connsiteX110" fmla="*/ 850891 w 1488713"/>
                <a:gd name="connsiteY110" fmla="*/ 76200 h 2387590"/>
                <a:gd name="connsiteX111" fmla="*/ 749291 w 1488713"/>
                <a:gd name="connsiteY111" fmla="*/ 82550 h 2387590"/>
                <a:gd name="connsiteX112" fmla="*/ 660391 w 1488713"/>
                <a:gd name="connsiteY112" fmla="*/ 12700 h 2387590"/>
                <a:gd name="connsiteX113" fmla="*/ 577841 w 1488713"/>
                <a:gd name="connsiteY113" fmla="*/ 50800 h 2387590"/>
                <a:gd name="connsiteX114" fmla="*/ 539741 w 1488713"/>
                <a:gd name="connsiteY114" fmla="*/ 6350 h 2387590"/>
                <a:gd name="connsiteX115" fmla="*/ 444491 w 1488713"/>
                <a:gd name="connsiteY115"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44307 w 1488713"/>
                <a:gd name="connsiteY4" fmla="*/ 990590 h 2387590"/>
                <a:gd name="connsiteX5" fmla="*/ 331607 w 1488713"/>
                <a:gd name="connsiteY5" fmla="*/ 946140 h 2387590"/>
                <a:gd name="connsiteX6" fmla="*/ 331607 w 1488713"/>
                <a:gd name="connsiteY6" fmla="*/ 933440 h 2387590"/>
                <a:gd name="connsiteX7" fmla="*/ 336550 w 1488713"/>
                <a:gd name="connsiteY7" fmla="*/ 1314440 h 2387590"/>
                <a:gd name="connsiteX8" fmla="*/ 330200 w 1488713"/>
                <a:gd name="connsiteY8" fmla="*/ 1352540 h 2387590"/>
                <a:gd name="connsiteX9" fmla="*/ 304800 w 1488713"/>
                <a:gd name="connsiteY9" fmla="*/ 1371590 h 2387590"/>
                <a:gd name="connsiteX10" fmla="*/ 273050 w 1488713"/>
                <a:gd name="connsiteY10" fmla="*/ 1422390 h 2387590"/>
                <a:gd name="connsiteX11" fmla="*/ 241300 w 1488713"/>
                <a:gd name="connsiteY11" fmla="*/ 1479540 h 2387590"/>
                <a:gd name="connsiteX12" fmla="*/ 241300 w 1488713"/>
                <a:gd name="connsiteY12" fmla="*/ 1511290 h 2387590"/>
                <a:gd name="connsiteX13" fmla="*/ 241300 w 1488713"/>
                <a:gd name="connsiteY13" fmla="*/ 1536690 h 2387590"/>
                <a:gd name="connsiteX14" fmla="*/ 260350 w 1488713"/>
                <a:gd name="connsiteY14" fmla="*/ 1549390 h 2387590"/>
                <a:gd name="connsiteX15" fmla="*/ 279400 w 1488713"/>
                <a:gd name="connsiteY15" fmla="*/ 1549390 h 2387590"/>
                <a:gd name="connsiteX16" fmla="*/ 285750 w 1488713"/>
                <a:gd name="connsiteY16" fmla="*/ 1612890 h 2387590"/>
                <a:gd name="connsiteX17" fmla="*/ 285750 w 1488713"/>
                <a:gd name="connsiteY17" fmla="*/ 1644640 h 2387590"/>
                <a:gd name="connsiteX18" fmla="*/ 285750 w 1488713"/>
                <a:gd name="connsiteY18" fmla="*/ 1689090 h 2387590"/>
                <a:gd name="connsiteX19" fmla="*/ 266700 w 1488713"/>
                <a:gd name="connsiteY19" fmla="*/ 1771640 h 2387590"/>
                <a:gd name="connsiteX20" fmla="*/ 247650 w 1488713"/>
                <a:gd name="connsiteY20" fmla="*/ 1847840 h 2387590"/>
                <a:gd name="connsiteX21" fmla="*/ 234950 w 1488713"/>
                <a:gd name="connsiteY21" fmla="*/ 1917690 h 2387590"/>
                <a:gd name="connsiteX22" fmla="*/ 222250 w 1488713"/>
                <a:gd name="connsiteY22" fmla="*/ 1949440 h 2387590"/>
                <a:gd name="connsiteX23" fmla="*/ 158750 w 1488713"/>
                <a:gd name="connsiteY23" fmla="*/ 1974840 h 2387590"/>
                <a:gd name="connsiteX24" fmla="*/ 120650 w 1488713"/>
                <a:gd name="connsiteY24" fmla="*/ 1993890 h 2387590"/>
                <a:gd name="connsiteX25" fmla="*/ 101600 w 1488713"/>
                <a:gd name="connsiteY25" fmla="*/ 2044690 h 2387590"/>
                <a:gd name="connsiteX26" fmla="*/ 57150 w 1488713"/>
                <a:gd name="connsiteY26" fmla="*/ 2038340 h 2387590"/>
                <a:gd name="connsiteX27" fmla="*/ 38100 w 1488713"/>
                <a:gd name="connsiteY27" fmla="*/ 2076440 h 2387590"/>
                <a:gd name="connsiteX28" fmla="*/ 0 w 1488713"/>
                <a:gd name="connsiteY28" fmla="*/ 2139940 h 2387590"/>
                <a:gd name="connsiteX29" fmla="*/ 19050 w 1488713"/>
                <a:gd name="connsiteY29" fmla="*/ 2184390 h 2387590"/>
                <a:gd name="connsiteX30" fmla="*/ 25400 w 1488713"/>
                <a:gd name="connsiteY30" fmla="*/ 2209790 h 2387590"/>
                <a:gd name="connsiteX31" fmla="*/ 63500 w 1488713"/>
                <a:gd name="connsiteY31" fmla="*/ 2235190 h 2387590"/>
                <a:gd name="connsiteX32" fmla="*/ 95250 w 1488713"/>
                <a:gd name="connsiteY32" fmla="*/ 2235190 h 2387590"/>
                <a:gd name="connsiteX33" fmla="*/ 114300 w 1488713"/>
                <a:gd name="connsiteY33" fmla="*/ 2273290 h 2387590"/>
                <a:gd name="connsiteX34" fmla="*/ 120650 w 1488713"/>
                <a:gd name="connsiteY34" fmla="*/ 2292340 h 2387590"/>
                <a:gd name="connsiteX35" fmla="*/ 107950 w 1488713"/>
                <a:gd name="connsiteY35" fmla="*/ 2330440 h 2387590"/>
                <a:gd name="connsiteX36" fmla="*/ 107950 w 1488713"/>
                <a:gd name="connsiteY36" fmla="*/ 2343140 h 2387590"/>
                <a:gd name="connsiteX37" fmla="*/ 146050 w 1488713"/>
                <a:gd name="connsiteY37" fmla="*/ 2387590 h 2387590"/>
                <a:gd name="connsiteX38" fmla="*/ 158750 w 1488713"/>
                <a:gd name="connsiteY38" fmla="*/ 2387590 h 2387590"/>
                <a:gd name="connsiteX39" fmla="*/ 196850 w 1488713"/>
                <a:gd name="connsiteY39" fmla="*/ 2343140 h 2387590"/>
                <a:gd name="connsiteX40" fmla="*/ 228600 w 1488713"/>
                <a:gd name="connsiteY40" fmla="*/ 2317740 h 2387590"/>
                <a:gd name="connsiteX41" fmla="*/ 260350 w 1488713"/>
                <a:gd name="connsiteY41" fmla="*/ 2298690 h 2387590"/>
                <a:gd name="connsiteX42" fmla="*/ 285750 w 1488713"/>
                <a:gd name="connsiteY42" fmla="*/ 2285990 h 2387590"/>
                <a:gd name="connsiteX43" fmla="*/ 285750 w 1488713"/>
                <a:gd name="connsiteY43" fmla="*/ 2254240 h 2387590"/>
                <a:gd name="connsiteX44" fmla="*/ 349250 w 1488713"/>
                <a:gd name="connsiteY44" fmla="*/ 2241540 h 2387590"/>
                <a:gd name="connsiteX45" fmla="*/ 393700 w 1488713"/>
                <a:gd name="connsiteY45" fmla="*/ 2184390 h 2387590"/>
                <a:gd name="connsiteX46" fmla="*/ 488950 w 1488713"/>
                <a:gd name="connsiteY46" fmla="*/ 2171690 h 2387590"/>
                <a:gd name="connsiteX47" fmla="*/ 533399 w 1488713"/>
                <a:gd name="connsiteY47" fmla="*/ 2146290 h 2387590"/>
                <a:gd name="connsiteX48" fmla="*/ 565148 w 1488713"/>
                <a:gd name="connsiteY48" fmla="*/ 2082790 h 2387590"/>
                <a:gd name="connsiteX49" fmla="*/ 609597 w 1488713"/>
                <a:gd name="connsiteY49" fmla="*/ 2051040 h 2387590"/>
                <a:gd name="connsiteX50" fmla="*/ 666747 w 1488713"/>
                <a:gd name="connsiteY50" fmla="*/ 2044690 h 2387590"/>
                <a:gd name="connsiteX51" fmla="*/ 685797 w 1488713"/>
                <a:gd name="connsiteY51" fmla="*/ 2000240 h 2387590"/>
                <a:gd name="connsiteX52" fmla="*/ 761996 w 1488713"/>
                <a:gd name="connsiteY52" fmla="*/ 2025640 h 2387590"/>
                <a:gd name="connsiteX53" fmla="*/ 800095 w 1488713"/>
                <a:gd name="connsiteY53" fmla="*/ 2019290 h 2387590"/>
                <a:gd name="connsiteX54" fmla="*/ 812795 w 1488713"/>
                <a:gd name="connsiteY54" fmla="*/ 1968490 h 2387590"/>
                <a:gd name="connsiteX55" fmla="*/ 863595 w 1488713"/>
                <a:gd name="connsiteY55" fmla="*/ 1949440 h 2387590"/>
                <a:gd name="connsiteX56" fmla="*/ 888995 w 1488713"/>
                <a:gd name="connsiteY56" fmla="*/ 1987540 h 2387590"/>
                <a:gd name="connsiteX57" fmla="*/ 920744 w 1488713"/>
                <a:gd name="connsiteY57" fmla="*/ 1993890 h 2387590"/>
                <a:gd name="connsiteX58" fmla="*/ 971543 w 1488713"/>
                <a:gd name="connsiteY58" fmla="*/ 1981190 h 2387590"/>
                <a:gd name="connsiteX59" fmla="*/ 984243 w 1488713"/>
                <a:gd name="connsiteY59" fmla="*/ 1917690 h 2387590"/>
                <a:gd name="connsiteX60" fmla="*/ 1003293 w 1488713"/>
                <a:gd name="connsiteY60" fmla="*/ 1924040 h 2387590"/>
                <a:gd name="connsiteX61" fmla="*/ 1041393 w 1488713"/>
                <a:gd name="connsiteY61" fmla="*/ 1930390 h 2387590"/>
                <a:gd name="connsiteX62" fmla="*/ 1111243 w 1488713"/>
                <a:gd name="connsiteY62" fmla="*/ 1943090 h 2387590"/>
                <a:gd name="connsiteX63" fmla="*/ 1181093 w 1488713"/>
                <a:gd name="connsiteY63" fmla="*/ 1930390 h 2387590"/>
                <a:gd name="connsiteX64" fmla="*/ 1225543 w 1488713"/>
                <a:gd name="connsiteY64" fmla="*/ 1930390 h 2387590"/>
                <a:gd name="connsiteX65" fmla="*/ 1269992 w 1488713"/>
                <a:gd name="connsiteY65" fmla="*/ 1924040 h 2387590"/>
                <a:gd name="connsiteX66" fmla="*/ 1282692 w 1488713"/>
                <a:gd name="connsiteY66" fmla="*/ 1873240 h 2387590"/>
                <a:gd name="connsiteX67" fmla="*/ 1308092 w 1488713"/>
                <a:gd name="connsiteY67" fmla="*/ 1835140 h 2387590"/>
                <a:gd name="connsiteX68" fmla="*/ 1339842 w 1488713"/>
                <a:gd name="connsiteY68" fmla="*/ 1797040 h 2387590"/>
                <a:gd name="connsiteX69" fmla="*/ 1371592 w 1488713"/>
                <a:gd name="connsiteY69" fmla="*/ 1790690 h 2387590"/>
                <a:gd name="connsiteX70" fmla="*/ 1428741 w 1488713"/>
                <a:gd name="connsiteY70" fmla="*/ 1771640 h 2387590"/>
                <a:gd name="connsiteX71" fmla="*/ 1435091 w 1488713"/>
                <a:gd name="connsiteY71" fmla="*/ 1727190 h 2387590"/>
                <a:gd name="connsiteX72" fmla="*/ 1447791 w 1488713"/>
                <a:gd name="connsiteY72" fmla="*/ 1676390 h 2387590"/>
                <a:gd name="connsiteX73" fmla="*/ 1441441 w 1488713"/>
                <a:gd name="connsiteY73" fmla="*/ 1619240 h 2387590"/>
                <a:gd name="connsiteX74" fmla="*/ 1403341 w 1488713"/>
                <a:gd name="connsiteY74" fmla="*/ 1631940 h 2387590"/>
                <a:gd name="connsiteX75" fmla="*/ 1365241 w 1488713"/>
                <a:gd name="connsiteY75" fmla="*/ 1631940 h 2387590"/>
                <a:gd name="connsiteX76" fmla="*/ 1333491 w 1488713"/>
                <a:gd name="connsiteY76" fmla="*/ 1587490 h 2387590"/>
                <a:gd name="connsiteX77" fmla="*/ 1339841 w 1488713"/>
                <a:gd name="connsiteY77" fmla="*/ 1543040 h 2387590"/>
                <a:gd name="connsiteX78" fmla="*/ 1403341 w 1488713"/>
                <a:gd name="connsiteY78" fmla="*/ 1479540 h 2387590"/>
                <a:gd name="connsiteX79" fmla="*/ 1454141 w 1488713"/>
                <a:gd name="connsiteY79" fmla="*/ 1441440 h 2387590"/>
                <a:gd name="connsiteX80" fmla="*/ 1447791 w 1488713"/>
                <a:gd name="connsiteY80" fmla="*/ 1403340 h 2387590"/>
                <a:gd name="connsiteX81" fmla="*/ 1485891 w 1488713"/>
                <a:gd name="connsiteY81" fmla="*/ 1333490 h 2387590"/>
                <a:gd name="connsiteX82" fmla="*/ 1485891 w 1488713"/>
                <a:gd name="connsiteY82" fmla="*/ 1295390 h 2387590"/>
                <a:gd name="connsiteX83" fmla="*/ 1460491 w 1488713"/>
                <a:gd name="connsiteY83" fmla="*/ 1212840 h 2387590"/>
                <a:gd name="connsiteX84" fmla="*/ 1454141 w 1488713"/>
                <a:gd name="connsiteY84" fmla="*/ 1142990 h 2387590"/>
                <a:gd name="connsiteX85" fmla="*/ 1466841 w 1488713"/>
                <a:gd name="connsiteY85" fmla="*/ 1085840 h 2387590"/>
                <a:gd name="connsiteX86" fmla="*/ 1454141 w 1488713"/>
                <a:gd name="connsiteY86" fmla="*/ 1041390 h 2387590"/>
                <a:gd name="connsiteX87" fmla="*/ 1485891 w 1488713"/>
                <a:gd name="connsiteY87" fmla="*/ 990590 h 2387590"/>
                <a:gd name="connsiteX88" fmla="*/ 1466841 w 1488713"/>
                <a:gd name="connsiteY88" fmla="*/ 946140 h 2387590"/>
                <a:gd name="connsiteX89" fmla="*/ 1422391 w 1488713"/>
                <a:gd name="connsiteY89" fmla="*/ 933441 h 2387590"/>
                <a:gd name="connsiteX90" fmla="*/ 1422391 w 1488713"/>
                <a:gd name="connsiteY90" fmla="*/ 888992 h 2387590"/>
                <a:gd name="connsiteX91" fmla="*/ 1428741 w 1488713"/>
                <a:gd name="connsiteY91" fmla="*/ 863592 h 2387590"/>
                <a:gd name="connsiteX92" fmla="*/ 1416041 w 1488713"/>
                <a:gd name="connsiteY92" fmla="*/ 819143 h 2387590"/>
                <a:gd name="connsiteX93" fmla="*/ 1422391 w 1488713"/>
                <a:gd name="connsiteY93" fmla="*/ 761993 h 2387590"/>
                <a:gd name="connsiteX94" fmla="*/ 1422391 w 1488713"/>
                <a:gd name="connsiteY94" fmla="*/ 704843 h 2387590"/>
                <a:gd name="connsiteX95" fmla="*/ 1396991 w 1488713"/>
                <a:gd name="connsiteY95" fmla="*/ 647694 h 2387590"/>
                <a:gd name="connsiteX96" fmla="*/ 1403341 w 1488713"/>
                <a:gd name="connsiteY96" fmla="*/ 603244 h 2387590"/>
                <a:gd name="connsiteX97" fmla="*/ 1320791 w 1488713"/>
                <a:gd name="connsiteY97" fmla="*/ 546094 h 2387590"/>
                <a:gd name="connsiteX98" fmla="*/ 1308091 w 1488713"/>
                <a:gd name="connsiteY98" fmla="*/ 584194 h 2387590"/>
                <a:gd name="connsiteX99" fmla="*/ 1282691 w 1488713"/>
                <a:gd name="connsiteY99" fmla="*/ 533394 h 2387590"/>
                <a:gd name="connsiteX100" fmla="*/ 1276341 w 1488713"/>
                <a:gd name="connsiteY100" fmla="*/ 482594 h 2387590"/>
                <a:gd name="connsiteX101" fmla="*/ 1231891 w 1488713"/>
                <a:gd name="connsiteY101" fmla="*/ 444495 h 2387590"/>
                <a:gd name="connsiteX102" fmla="*/ 1212841 w 1488713"/>
                <a:gd name="connsiteY102" fmla="*/ 457196 h 2387590"/>
                <a:gd name="connsiteX103" fmla="*/ 1212841 w 1488713"/>
                <a:gd name="connsiteY103" fmla="*/ 425446 h 2387590"/>
                <a:gd name="connsiteX104" fmla="*/ 1250941 w 1488713"/>
                <a:gd name="connsiteY104" fmla="*/ 355596 h 2387590"/>
                <a:gd name="connsiteX105" fmla="*/ 1244591 w 1488713"/>
                <a:gd name="connsiteY105" fmla="*/ 266696 h 2387590"/>
                <a:gd name="connsiteX106" fmla="*/ 1181091 w 1488713"/>
                <a:gd name="connsiteY106" fmla="*/ 234947 h 2387590"/>
                <a:gd name="connsiteX107" fmla="*/ 1111241 w 1488713"/>
                <a:gd name="connsiteY107" fmla="*/ 209548 h 2387590"/>
                <a:gd name="connsiteX108" fmla="*/ 1022341 w 1488713"/>
                <a:gd name="connsiteY108" fmla="*/ 171448 h 2387590"/>
                <a:gd name="connsiteX109" fmla="*/ 965191 w 1488713"/>
                <a:gd name="connsiteY109" fmla="*/ 126999 h 2387590"/>
                <a:gd name="connsiteX110" fmla="*/ 888991 w 1488713"/>
                <a:gd name="connsiteY110" fmla="*/ 31750 h 2387590"/>
                <a:gd name="connsiteX111" fmla="*/ 850891 w 1488713"/>
                <a:gd name="connsiteY111" fmla="*/ 76200 h 2387590"/>
                <a:gd name="connsiteX112" fmla="*/ 749291 w 1488713"/>
                <a:gd name="connsiteY112" fmla="*/ 82550 h 2387590"/>
                <a:gd name="connsiteX113" fmla="*/ 660391 w 1488713"/>
                <a:gd name="connsiteY113" fmla="*/ 12700 h 2387590"/>
                <a:gd name="connsiteX114" fmla="*/ 577841 w 1488713"/>
                <a:gd name="connsiteY114" fmla="*/ 50800 h 2387590"/>
                <a:gd name="connsiteX115" fmla="*/ 539741 w 1488713"/>
                <a:gd name="connsiteY115" fmla="*/ 6350 h 2387590"/>
                <a:gd name="connsiteX116" fmla="*/ 444491 w 1488713"/>
                <a:gd name="connsiteY116"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44307 w 1488713"/>
                <a:gd name="connsiteY4" fmla="*/ 990590 h 2387590"/>
                <a:gd name="connsiteX5" fmla="*/ 331607 w 1488713"/>
                <a:gd name="connsiteY5" fmla="*/ 946140 h 2387590"/>
                <a:gd name="connsiteX6" fmla="*/ 357007 w 1488713"/>
                <a:gd name="connsiteY6" fmla="*/ 888990 h 2387590"/>
                <a:gd name="connsiteX7" fmla="*/ 336550 w 1488713"/>
                <a:gd name="connsiteY7" fmla="*/ 1314440 h 2387590"/>
                <a:gd name="connsiteX8" fmla="*/ 330200 w 1488713"/>
                <a:gd name="connsiteY8" fmla="*/ 1352540 h 2387590"/>
                <a:gd name="connsiteX9" fmla="*/ 304800 w 1488713"/>
                <a:gd name="connsiteY9" fmla="*/ 1371590 h 2387590"/>
                <a:gd name="connsiteX10" fmla="*/ 273050 w 1488713"/>
                <a:gd name="connsiteY10" fmla="*/ 1422390 h 2387590"/>
                <a:gd name="connsiteX11" fmla="*/ 241300 w 1488713"/>
                <a:gd name="connsiteY11" fmla="*/ 1479540 h 2387590"/>
                <a:gd name="connsiteX12" fmla="*/ 241300 w 1488713"/>
                <a:gd name="connsiteY12" fmla="*/ 1511290 h 2387590"/>
                <a:gd name="connsiteX13" fmla="*/ 241300 w 1488713"/>
                <a:gd name="connsiteY13" fmla="*/ 1536690 h 2387590"/>
                <a:gd name="connsiteX14" fmla="*/ 260350 w 1488713"/>
                <a:gd name="connsiteY14" fmla="*/ 1549390 h 2387590"/>
                <a:gd name="connsiteX15" fmla="*/ 279400 w 1488713"/>
                <a:gd name="connsiteY15" fmla="*/ 1549390 h 2387590"/>
                <a:gd name="connsiteX16" fmla="*/ 285750 w 1488713"/>
                <a:gd name="connsiteY16" fmla="*/ 1612890 h 2387590"/>
                <a:gd name="connsiteX17" fmla="*/ 285750 w 1488713"/>
                <a:gd name="connsiteY17" fmla="*/ 1644640 h 2387590"/>
                <a:gd name="connsiteX18" fmla="*/ 285750 w 1488713"/>
                <a:gd name="connsiteY18" fmla="*/ 1689090 h 2387590"/>
                <a:gd name="connsiteX19" fmla="*/ 266700 w 1488713"/>
                <a:gd name="connsiteY19" fmla="*/ 1771640 h 2387590"/>
                <a:gd name="connsiteX20" fmla="*/ 247650 w 1488713"/>
                <a:gd name="connsiteY20" fmla="*/ 1847840 h 2387590"/>
                <a:gd name="connsiteX21" fmla="*/ 234950 w 1488713"/>
                <a:gd name="connsiteY21" fmla="*/ 1917690 h 2387590"/>
                <a:gd name="connsiteX22" fmla="*/ 222250 w 1488713"/>
                <a:gd name="connsiteY22" fmla="*/ 1949440 h 2387590"/>
                <a:gd name="connsiteX23" fmla="*/ 158750 w 1488713"/>
                <a:gd name="connsiteY23" fmla="*/ 1974840 h 2387590"/>
                <a:gd name="connsiteX24" fmla="*/ 120650 w 1488713"/>
                <a:gd name="connsiteY24" fmla="*/ 1993890 h 2387590"/>
                <a:gd name="connsiteX25" fmla="*/ 101600 w 1488713"/>
                <a:gd name="connsiteY25" fmla="*/ 2044690 h 2387590"/>
                <a:gd name="connsiteX26" fmla="*/ 57150 w 1488713"/>
                <a:gd name="connsiteY26" fmla="*/ 2038340 h 2387590"/>
                <a:gd name="connsiteX27" fmla="*/ 38100 w 1488713"/>
                <a:gd name="connsiteY27" fmla="*/ 2076440 h 2387590"/>
                <a:gd name="connsiteX28" fmla="*/ 0 w 1488713"/>
                <a:gd name="connsiteY28" fmla="*/ 2139940 h 2387590"/>
                <a:gd name="connsiteX29" fmla="*/ 19050 w 1488713"/>
                <a:gd name="connsiteY29" fmla="*/ 2184390 h 2387590"/>
                <a:gd name="connsiteX30" fmla="*/ 25400 w 1488713"/>
                <a:gd name="connsiteY30" fmla="*/ 2209790 h 2387590"/>
                <a:gd name="connsiteX31" fmla="*/ 63500 w 1488713"/>
                <a:gd name="connsiteY31" fmla="*/ 2235190 h 2387590"/>
                <a:gd name="connsiteX32" fmla="*/ 95250 w 1488713"/>
                <a:gd name="connsiteY32" fmla="*/ 2235190 h 2387590"/>
                <a:gd name="connsiteX33" fmla="*/ 114300 w 1488713"/>
                <a:gd name="connsiteY33" fmla="*/ 2273290 h 2387590"/>
                <a:gd name="connsiteX34" fmla="*/ 120650 w 1488713"/>
                <a:gd name="connsiteY34" fmla="*/ 2292340 h 2387590"/>
                <a:gd name="connsiteX35" fmla="*/ 107950 w 1488713"/>
                <a:gd name="connsiteY35" fmla="*/ 2330440 h 2387590"/>
                <a:gd name="connsiteX36" fmla="*/ 107950 w 1488713"/>
                <a:gd name="connsiteY36" fmla="*/ 2343140 h 2387590"/>
                <a:gd name="connsiteX37" fmla="*/ 146050 w 1488713"/>
                <a:gd name="connsiteY37" fmla="*/ 2387590 h 2387590"/>
                <a:gd name="connsiteX38" fmla="*/ 158750 w 1488713"/>
                <a:gd name="connsiteY38" fmla="*/ 2387590 h 2387590"/>
                <a:gd name="connsiteX39" fmla="*/ 196850 w 1488713"/>
                <a:gd name="connsiteY39" fmla="*/ 2343140 h 2387590"/>
                <a:gd name="connsiteX40" fmla="*/ 228600 w 1488713"/>
                <a:gd name="connsiteY40" fmla="*/ 2317740 h 2387590"/>
                <a:gd name="connsiteX41" fmla="*/ 260350 w 1488713"/>
                <a:gd name="connsiteY41" fmla="*/ 2298690 h 2387590"/>
                <a:gd name="connsiteX42" fmla="*/ 285750 w 1488713"/>
                <a:gd name="connsiteY42" fmla="*/ 2285990 h 2387590"/>
                <a:gd name="connsiteX43" fmla="*/ 285750 w 1488713"/>
                <a:gd name="connsiteY43" fmla="*/ 2254240 h 2387590"/>
                <a:gd name="connsiteX44" fmla="*/ 349250 w 1488713"/>
                <a:gd name="connsiteY44" fmla="*/ 2241540 h 2387590"/>
                <a:gd name="connsiteX45" fmla="*/ 393700 w 1488713"/>
                <a:gd name="connsiteY45" fmla="*/ 2184390 h 2387590"/>
                <a:gd name="connsiteX46" fmla="*/ 488950 w 1488713"/>
                <a:gd name="connsiteY46" fmla="*/ 2171690 h 2387590"/>
                <a:gd name="connsiteX47" fmla="*/ 533399 w 1488713"/>
                <a:gd name="connsiteY47" fmla="*/ 2146290 h 2387590"/>
                <a:gd name="connsiteX48" fmla="*/ 565148 w 1488713"/>
                <a:gd name="connsiteY48" fmla="*/ 2082790 h 2387590"/>
                <a:gd name="connsiteX49" fmla="*/ 609597 w 1488713"/>
                <a:gd name="connsiteY49" fmla="*/ 2051040 h 2387590"/>
                <a:gd name="connsiteX50" fmla="*/ 666747 w 1488713"/>
                <a:gd name="connsiteY50" fmla="*/ 2044690 h 2387590"/>
                <a:gd name="connsiteX51" fmla="*/ 685797 w 1488713"/>
                <a:gd name="connsiteY51" fmla="*/ 2000240 h 2387590"/>
                <a:gd name="connsiteX52" fmla="*/ 761996 w 1488713"/>
                <a:gd name="connsiteY52" fmla="*/ 2025640 h 2387590"/>
                <a:gd name="connsiteX53" fmla="*/ 800095 w 1488713"/>
                <a:gd name="connsiteY53" fmla="*/ 2019290 h 2387590"/>
                <a:gd name="connsiteX54" fmla="*/ 812795 w 1488713"/>
                <a:gd name="connsiteY54" fmla="*/ 1968490 h 2387590"/>
                <a:gd name="connsiteX55" fmla="*/ 863595 w 1488713"/>
                <a:gd name="connsiteY55" fmla="*/ 1949440 h 2387590"/>
                <a:gd name="connsiteX56" fmla="*/ 888995 w 1488713"/>
                <a:gd name="connsiteY56" fmla="*/ 1987540 h 2387590"/>
                <a:gd name="connsiteX57" fmla="*/ 920744 w 1488713"/>
                <a:gd name="connsiteY57" fmla="*/ 1993890 h 2387590"/>
                <a:gd name="connsiteX58" fmla="*/ 971543 w 1488713"/>
                <a:gd name="connsiteY58" fmla="*/ 1981190 h 2387590"/>
                <a:gd name="connsiteX59" fmla="*/ 984243 w 1488713"/>
                <a:gd name="connsiteY59" fmla="*/ 1917690 h 2387590"/>
                <a:gd name="connsiteX60" fmla="*/ 1003293 w 1488713"/>
                <a:gd name="connsiteY60" fmla="*/ 1924040 h 2387590"/>
                <a:gd name="connsiteX61" fmla="*/ 1041393 w 1488713"/>
                <a:gd name="connsiteY61" fmla="*/ 1930390 h 2387590"/>
                <a:gd name="connsiteX62" fmla="*/ 1111243 w 1488713"/>
                <a:gd name="connsiteY62" fmla="*/ 1943090 h 2387590"/>
                <a:gd name="connsiteX63" fmla="*/ 1181093 w 1488713"/>
                <a:gd name="connsiteY63" fmla="*/ 1930390 h 2387590"/>
                <a:gd name="connsiteX64" fmla="*/ 1225543 w 1488713"/>
                <a:gd name="connsiteY64" fmla="*/ 1930390 h 2387590"/>
                <a:gd name="connsiteX65" fmla="*/ 1269992 w 1488713"/>
                <a:gd name="connsiteY65" fmla="*/ 1924040 h 2387590"/>
                <a:gd name="connsiteX66" fmla="*/ 1282692 w 1488713"/>
                <a:gd name="connsiteY66" fmla="*/ 1873240 h 2387590"/>
                <a:gd name="connsiteX67" fmla="*/ 1308092 w 1488713"/>
                <a:gd name="connsiteY67" fmla="*/ 1835140 h 2387590"/>
                <a:gd name="connsiteX68" fmla="*/ 1339842 w 1488713"/>
                <a:gd name="connsiteY68" fmla="*/ 1797040 h 2387590"/>
                <a:gd name="connsiteX69" fmla="*/ 1371592 w 1488713"/>
                <a:gd name="connsiteY69" fmla="*/ 1790690 h 2387590"/>
                <a:gd name="connsiteX70" fmla="*/ 1428741 w 1488713"/>
                <a:gd name="connsiteY70" fmla="*/ 1771640 h 2387590"/>
                <a:gd name="connsiteX71" fmla="*/ 1435091 w 1488713"/>
                <a:gd name="connsiteY71" fmla="*/ 1727190 h 2387590"/>
                <a:gd name="connsiteX72" fmla="*/ 1447791 w 1488713"/>
                <a:gd name="connsiteY72" fmla="*/ 1676390 h 2387590"/>
                <a:gd name="connsiteX73" fmla="*/ 1441441 w 1488713"/>
                <a:gd name="connsiteY73" fmla="*/ 1619240 h 2387590"/>
                <a:gd name="connsiteX74" fmla="*/ 1403341 w 1488713"/>
                <a:gd name="connsiteY74" fmla="*/ 1631940 h 2387590"/>
                <a:gd name="connsiteX75" fmla="*/ 1365241 w 1488713"/>
                <a:gd name="connsiteY75" fmla="*/ 1631940 h 2387590"/>
                <a:gd name="connsiteX76" fmla="*/ 1333491 w 1488713"/>
                <a:gd name="connsiteY76" fmla="*/ 1587490 h 2387590"/>
                <a:gd name="connsiteX77" fmla="*/ 1339841 w 1488713"/>
                <a:gd name="connsiteY77" fmla="*/ 1543040 h 2387590"/>
                <a:gd name="connsiteX78" fmla="*/ 1403341 w 1488713"/>
                <a:gd name="connsiteY78" fmla="*/ 1479540 h 2387590"/>
                <a:gd name="connsiteX79" fmla="*/ 1454141 w 1488713"/>
                <a:gd name="connsiteY79" fmla="*/ 1441440 h 2387590"/>
                <a:gd name="connsiteX80" fmla="*/ 1447791 w 1488713"/>
                <a:gd name="connsiteY80" fmla="*/ 1403340 h 2387590"/>
                <a:gd name="connsiteX81" fmla="*/ 1485891 w 1488713"/>
                <a:gd name="connsiteY81" fmla="*/ 1333490 h 2387590"/>
                <a:gd name="connsiteX82" fmla="*/ 1485891 w 1488713"/>
                <a:gd name="connsiteY82" fmla="*/ 1295390 h 2387590"/>
                <a:gd name="connsiteX83" fmla="*/ 1460491 w 1488713"/>
                <a:gd name="connsiteY83" fmla="*/ 1212840 h 2387590"/>
                <a:gd name="connsiteX84" fmla="*/ 1454141 w 1488713"/>
                <a:gd name="connsiteY84" fmla="*/ 1142990 h 2387590"/>
                <a:gd name="connsiteX85" fmla="*/ 1466841 w 1488713"/>
                <a:gd name="connsiteY85" fmla="*/ 1085840 h 2387590"/>
                <a:gd name="connsiteX86" fmla="*/ 1454141 w 1488713"/>
                <a:gd name="connsiteY86" fmla="*/ 1041390 h 2387590"/>
                <a:gd name="connsiteX87" fmla="*/ 1485891 w 1488713"/>
                <a:gd name="connsiteY87" fmla="*/ 990590 h 2387590"/>
                <a:gd name="connsiteX88" fmla="*/ 1466841 w 1488713"/>
                <a:gd name="connsiteY88" fmla="*/ 946140 h 2387590"/>
                <a:gd name="connsiteX89" fmla="*/ 1422391 w 1488713"/>
                <a:gd name="connsiteY89" fmla="*/ 933441 h 2387590"/>
                <a:gd name="connsiteX90" fmla="*/ 1422391 w 1488713"/>
                <a:gd name="connsiteY90" fmla="*/ 888992 h 2387590"/>
                <a:gd name="connsiteX91" fmla="*/ 1428741 w 1488713"/>
                <a:gd name="connsiteY91" fmla="*/ 863592 h 2387590"/>
                <a:gd name="connsiteX92" fmla="*/ 1416041 w 1488713"/>
                <a:gd name="connsiteY92" fmla="*/ 819143 h 2387590"/>
                <a:gd name="connsiteX93" fmla="*/ 1422391 w 1488713"/>
                <a:gd name="connsiteY93" fmla="*/ 761993 h 2387590"/>
                <a:gd name="connsiteX94" fmla="*/ 1422391 w 1488713"/>
                <a:gd name="connsiteY94" fmla="*/ 704843 h 2387590"/>
                <a:gd name="connsiteX95" fmla="*/ 1396991 w 1488713"/>
                <a:gd name="connsiteY95" fmla="*/ 647694 h 2387590"/>
                <a:gd name="connsiteX96" fmla="*/ 1403341 w 1488713"/>
                <a:gd name="connsiteY96" fmla="*/ 603244 h 2387590"/>
                <a:gd name="connsiteX97" fmla="*/ 1320791 w 1488713"/>
                <a:gd name="connsiteY97" fmla="*/ 546094 h 2387590"/>
                <a:gd name="connsiteX98" fmla="*/ 1308091 w 1488713"/>
                <a:gd name="connsiteY98" fmla="*/ 584194 h 2387590"/>
                <a:gd name="connsiteX99" fmla="*/ 1282691 w 1488713"/>
                <a:gd name="connsiteY99" fmla="*/ 533394 h 2387590"/>
                <a:gd name="connsiteX100" fmla="*/ 1276341 w 1488713"/>
                <a:gd name="connsiteY100" fmla="*/ 482594 h 2387590"/>
                <a:gd name="connsiteX101" fmla="*/ 1231891 w 1488713"/>
                <a:gd name="connsiteY101" fmla="*/ 444495 h 2387590"/>
                <a:gd name="connsiteX102" fmla="*/ 1212841 w 1488713"/>
                <a:gd name="connsiteY102" fmla="*/ 457196 h 2387590"/>
                <a:gd name="connsiteX103" fmla="*/ 1212841 w 1488713"/>
                <a:gd name="connsiteY103" fmla="*/ 425446 h 2387590"/>
                <a:gd name="connsiteX104" fmla="*/ 1250941 w 1488713"/>
                <a:gd name="connsiteY104" fmla="*/ 355596 h 2387590"/>
                <a:gd name="connsiteX105" fmla="*/ 1244591 w 1488713"/>
                <a:gd name="connsiteY105" fmla="*/ 266696 h 2387590"/>
                <a:gd name="connsiteX106" fmla="*/ 1181091 w 1488713"/>
                <a:gd name="connsiteY106" fmla="*/ 234947 h 2387590"/>
                <a:gd name="connsiteX107" fmla="*/ 1111241 w 1488713"/>
                <a:gd name="connsiteY107" fmla="*/ 209548 h 2387590"/>
                <a:gd name="connsiteX108" fmla="*/ 1022341 w 1488713"/>
                <a:gd name="connsiteY108" fmla="*/ 171448 h 2387590"/>
                <a:gd name="connsiteX109" fmla="*/ 965191 w 1488713"/>
                <a:gd name="connsiteY109" fmla="*/ 126999 h 2387590"/>
                <a:gd name="connsiteX110" fmla="*/ 888991 w 1488713"/>
                <a:gd name="connsiteY110" fmla="*/ 31750 h 2387590"/>
                <a:gd name="connsiteX111" fmla="*/ 850891 w 1488713"/>
                <a:gd name="connsiteY111" fmla="*/ 76200 h 2387590"/>
                <a:gd name="connsiteX112" fmla="*/ 749291 w 1488713"/>
                <a:gd name="connsiteY112" fmla="*/ 82550 h 2387590"/>
                <a:gd name="connsiteX113" fmla="*/ 660391 w 1488713"/>
                <a:gd name="connsiteY113" fmla="*/ 12700 h 2387590"/>
                <a:gd name="connsiteX114" fmla="*/ 577841 w 1488713"/>
                <a:gd name="connsiteY114" fmla="*/ 50800 h 2387590"/>
                <a:gd name="connsiteX115" fmla="*/ 539741 w 1488713"/>
                <a:gd name="connsiteY115" fmla="*/ 6350 h 2387590"/>
                <a:gd name="connsiteX116" fmla="*/ 444491 w 1488713"/>
                <a:gd name="connsiteY116"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44307 w 1488713"/>
                <a:gd name="connsiteY4" fmla="*/ 990590 h 2387590"/>
                <a:gd name="connsiteX5" fmla="*/ 331607 w 1488713"/>
                <a:gd name="connsiteY5" fmla="*/ 946140 h 2387590"/>
                <a:gd name="connsiteX6" fmla="*/ 357007 w 1488713"/>
                <a:gd name="connsiteY6" fmla="*/ 888990 h 2387590"/>
                <a:gd name="connsiteX7" fmla="*/ 369707 w 1488713"/>
                <a:gd name="connsiteY7" fmla="*/ 895340 h 2387590"/>
                <a:gd name="connsiteX8" fmla="*/ 336550 w 1488713"/>
                <a:gd name="connsiteY8" fmla="*/ 1314440 h 2387590"/>
                <a:gd name="connsiteX9" fmla="*/ 330200 w 1488713"/>
                <a:gd name="connsiteY9" fmla="*/ 1352540 h 2387590"/>
                <a:gd name="connsiteX10" fmla="*/ 304800 w 1488713"/>
                <a:gd name="connsiteY10" fmla="*/ 1371590 h 2387590"/>
                <a:gd name="connsiteX11" fmla="*/ 273050 w 1488713"/>
                <a:gd name="connsiteY11" fmla="*/ 1422390 h 2387590"/>
                <a:gd name="connsiteX12" fmla="*/ 241300 w 1488713"/>
                <a:gd name="connsiteY12" fmla="*/ 1479540 h 2387590"/>
                <a:gd name="connsiteX13" fmla="*/ 241300 w 1488713"/>
                <a:gd name="connsiteY13" fmla="*/ 1511290 h 2387590"/>
                <a:gd name="connsiteX14" fmla="*/ 241300 w 1488713"/>
                <a:gd name="connsiteY14" fmla="*/ 1536690 h 2387590"/>
                <a:gd name="connsiteX15" fmla="*/ 260350 w 1488713"/>
                <a:gd name="connsiteY15" fmla="*/ 1549390 h 2387590"/>
                <a:gd name="connsiteX16" fmla="*/ 279400 w 1488713"/>
                <a:gd name="connsiteY16" fmla="*/ 1549390 h 2387590"/>
                <a:gd name="connsiteX17" fmla="*/ 285750 w 1488713"/>
                <a:gd name="connsiteY17" fmla="*/ 1612890 h 2387590"/>
                <a:gd name="connsiteX18" fmla="*/ 285750 w 1488713"/>
                <a:gd name="connsiteY18" fmla="*/ 1644640 h 2387590"/>
                <a:gd name="connsiteX19" fmla="*/ 285750 w 1488713"/>
                <a:gd name="connsiteY19" fmla="*/ 1689090 h 2387590"/>
                <a:gd name="connsiteX20" fmla="*/ 266700 w 1488713"/>
                <a:gd name="connsiteY20" fmla="*/ 1771640 h 2387590"/>
                <a:gd name="connsiteX21" fmla="*/ 247650 w 1488713"/>
                <a:gd name="connsiteY21" fmla="*/ 1847840 h 2387590"/>
                <a:gd name="connsiteX22" fmla="*/ 234950 w 1488713"/>
                <a:gd name="connsiteY22" fmla="*/ 1917690 h 2387590"/>
                <a:gd name="connsiteX23" fmla="*/ 222250 w 1488713"/>
                <a:gd name="connsiteY23" fmla="*/ 1949440 h 2387590"/>
                <a:gd name="connsiteX24" fmla="*/ 158750 w 1488713"/>
                <a:gd name="connsiteY24" fmla="*/ 1974840 h 2387590"/>
                <a:gd name="connsiteX25" fmla="*/ 120650 w 1488713"/>
                <a:gd name="connsiteY25" fmla="*/ 1993890 h 2387590"/>
                <a:gd name="connsiteX26" fmla="*/ 101600 w 1488713"/>
                <a:gd name="connsiteY26" fmla="*/ 2044690 h 2387590"/>
                <a:gd name="connsiteX27" fmla="*/ 57150 w 1488713"/>
                <a:gd name="connsiteY27" fmla="*/ 2038340 h 2387590"/>
                <a:gd name="connsiteX28" fmla="*/ 38100 w 1488713"/>
                <a:gd name="connsiteY28" fmla="*/ 2076440 h 2387590"/>
                <a:gd name="connsiteX29" fmla="*/ 0 w 1488713"/>
                <a:gd name="connsiteY29" fmla="*/ 2139940 h 2387590"/>
                <a:gd name="connsiteX30" fmla="*/ 19050 w 1488713"/>
                <a:gd name="connsiteY30" fmla="*/ 2184390 h 2387590"/>
                <a:gd name="connsiteX31" fmla="*/ 25400 w 1488713"/>
                <a:gd name="connsiteY31" fmla="*/ 2209790 h 2387590"/>
                <a:gd name="connsiteX32" fmla="*/ 63500 w 1488713"/>
                <a:gd name="connsiteY32" fmla="*/ 2235190 h 2387590"/>
                <a:gd name="connsiteX33" fmla="*/ 95250 w 1488713"/>
                <a:gd name="connsiteY33" fmla="*/ 2235190 h 2387590"/>
                <a:gd name="connsiteX34" fmla="*/ 114300 w 1488713"/>
                <a:gd name="connsiteY34" fmla="*/ 2273290 h 2387590"/>
                <a:gd name="connsiteX35" fmla="*/ 120650 w 1488713"/>
                <a:gd name="connsiteY35" fmla="*/ 2292340 h 2387590"/>
                <a:gd name="connsiteX36" fmla="*/ 107950 w 1488713"/>
                <a:gd name="connsiteY36" fmla="*/ 2330440 h 2387590"/>
                <a:gd name="connsiteX37" fmla="*/ 107950 w 1488713"/>
                <a:gd name="connsiteY37" fmla="*/ 2343140 h 2387590"/>
                <a:gd name="connsiteX38" fmla="*/ 146050 w 1488713"/>
                <a:gd name="connsiteY38" fmla="*/ 2387590 h 2387590"/>
                <a:gd name="connsiteX39" fmla="*/ 158750 w 1488713"/>
                <a:gd name="connsiteY39" fmla="*/ 2387590 h 2387590"/>
                <a:gd name="connsiteX40" fmla="*/ 196850 w 1488713"/>
                <a:gd name="connsiteY40" fmla="*/ 2343140 h 2387590"/>
                <a:gd name="connsiteX41" fmla="*/ 228600 w 1488713"/>
                <a:gd name="connsiteY41" fmla="*/ 2317740 h 2387590"/>
                <a:gd name="connsiteX42" fmla="*/ 260350 w 1488713"/>
                <a:gd name="connsiteY42" fmla="*/ 2298690 h 2387590"/>
                <a:gd name="connsiteX43" fmla="*/ 285750 w 1488713"/>
                <a:gd name="connsiteY43" fmla="*/ 2285990 h 2387590"/>
                <a:gd name="connsiteX44" fmla="*/ 285750 w 1488713"/>
                <a:gd name="connsiteY44" fmla="*/ 2254240 h 2387590"/>
                <a:gd name="connsiteX45" fmla="*/ 349250 w 1488713"/>
                <a:gd name="connsiteY45" fmla="*/ 2241540 h 2387590"/>
                <a:gd name="connsiteX46" fmla="*/ 393700 w 1488713"/>
                <a:gd name="connsiteY46" fmla="*/ 2184390 h 2387590"/>
                <a:gd name="connsiteX47" fmla="*/ 488950 w 1488713"/>
                <a:gd name="connsiteY47" fmla="*/ 2171690 h 2387590"/>
                <a:gd name="connsiteX48" fmla="*/ 533399 w 1488713"/>
                <a:gd name="connsiteY48" fmla="*/ 2146290 h 2387590"/>
                <a:gd name="connsiteX49" fmla="*/ 565148 w 1488713"/>
                <a:gd name="connsiteY49" fmla="*/ 2082790 h 2387590"/>
                <a:gd name="connsiteX50" fmla="*/ 609597 w 1488713"/>
                <a:gd name="connsiteY50" fmla="*/ 2051040 h 2387590"/>
                <a:gd name="connsiteX51" fmla="*/ 666747 w 1488713"/>
                <a:gd name="connsiteY51" fmla="*/ 2044690 h 2387590"/>
                <a:gd name="connsiteX52" fmla="*/ 685797 w 1488713"/>
                <a:gd name="connsiteY52" fmla="*/ 2000240 h 2387590"/>
                <a:gd name="connsiteX53" fmla="*/ 761996 w 1488713"/>
                <a:gd name="connsiteY53" fmla="*/ 2025640 h 2387590"/>
                <a:gd name="connsiteX54" fmla="*/ 800095 w 1488713"/>
                <a:gd name="connsiteY54" fmla="*/ 2019290 h 2387590"/>
                <a:gd name="connsiteX55" fmla="*/ 812795 w 1488713"/>
                <a:gd name="connsiteY55" fmla="*/ 1968490 h 2387590"/>
                <a:gd name="connsiteX56" fmla="*/ 863595 w 1488713"/>
                <a:gd name="connsiteY56" fmla="*/ 1949440 h 2387590"/>
                <a:gd name="connsiteX57" fmla="*/ 888995 w 1488713"/>
                <a:gd name="connsiteY57" fmla="*/ 1987540 h 2387590"/>
                <a:gd name="connsiteX58" fmla="*/ 920744 w 1488713"/>
                <a:gd name="connsiteY58" fmla="*/ 1993890 h 2387590"/>
                <a:gd name="connsiteX59" fmla="*/ 971543 w 1488713"/>
                <a:gd name="connsiteY59" fmla="*/ 1981190 h 2387590"/>
                <a:gd name="connsiteX60" fmla="*/ 984243 w 1488713"/>
                <a:gd name="connsiteY60" fmla="*/ 1917690 h 2387590"/>
                <a:gd name="connsiteX61" fmla="*/ 1003293 w 1488713"/>
                <a:gd name="connsiteY61" fmla="*/ 1924040 h 2387590"/>
                <a:gd name="connsiteX62" fmla="*/ 1041393 w 1488713"/>
                <a:gd name="connsiteY62" fmla="*/ 1930390 h 2387590"/>
                <a:gd name="connsiteX63" fmla="*/ 1111243 w 1488713"/>
                <a:gd name="connsiteY63" fmla="*/ 1943090 h 2387590"/>
                <a:gd name="connsiteX64" fmla="*/ 1181093 w 1488713"/>
                <a:gd name="connsiteY64" fmla="*/ 1930390 h 2387590"/>
                <a:gd name="connsiteX65" fmla="*/ 1225543 w 1488713"/>
                <a:gd name="connsiteY65" fmla="*/ 1930390 h 2387590"/>
                <a:gd name="connsiteX66" fmla="*/ 1269992 w 1488713"/>
                <a:gd name="connsiteY66" fmla="*/ 1924040 h 2387590"/>
                <a:gd name="connsiteX67" fmla="*/ 1282692 w 1488713"/>
                <a:gd name="connsiteY67" fmla="*/ 1873240 h 2387590"/>
                <a:gd name="connsiteX68" fmla="*/ 1308092 w 1488713"/>
                <a:gd name="connsiteY68" fmla="*/ 1835140 h 2387590"/>
                <a:gd name="connsiteX69" fmla="*/ 1339842 w 1488713"/>
                <a:gd name="connsiteY69" fmla="*/ 1797040 h 2387590"/>
                <a:gd name="connsiteX70" fmla="*/ 1371592 w 1488713"/>
                <a:gd name="connsiteY70" fmla="*/ 1790690 h 2387590"/>
                <a:gd name="connsiteX71" fmla="*/ 1428741 w 1488713"/>
                <a:gd name="connsiteY71" fmla="*/ 1771640 h 2387590"/>
                <a:gd name="connsiteX72" fmla="*/ 1435091 w 1488713"/>
                <a:gd name="connsiteY72" fmla="*/ 1727190 h 2387590"/>
                <a:gd name="connsiteX73" fmla="*/ 1447791 w 1488713"/>
                <a:gd name="connsiteY73" fmla="*/ 1676390 h 2387590"/>
                <a:gd name="connsiteX74" fmla="*/ 1441441 w 1488713"/>
                <a:gd name="connsiteY74" fmla="*/ 1619240 h 2387590"/>
                <a:gd name="connsiteX75" fmla="*/ 1403341 w 1488713"/>
                <a:gd name="connsiteY75" fmla="*/ 1631940 h 2387590"/>
                <a:gd name="connsiteX76" fmla="*/ 1365241 w 1488713"/>
                <a:gd name="connsiteY76" fmla="*/ 1631940 h 2387590"/>
                <a:gd name="connsiteX77" fmla="*/ 1333491 w 1488713"/>
                <a:gd name="connsiteY77" fmla="*/ 1587490 h 2387590"/>
                <a:gd name="connsiteX78" fmla="*/ 1339841 w 1488713"/>
                <a:gd name="connsiteY78" fmla="*/ 1543040 h 2387590"/>
                <a:gd name="connsiteX79" fmla="*/ 1403341 w 1488713"/>
                <a:gd name="connsiteY79" fmla="*/ 1479540 h 2387590"/>
                <a:gd name="connsiteX80" fmla="*/ 1454141 w 1488713"/>
                <a:gd name="connsiteY80" fmla="*/ 1441440 h 2387590"/>
                <a:gd name="connsiteX81" fmla="*/ 1447791 w 1488713"/>
                <a:gd name="connsiteY81" fmla="*/ 1403340 h 2387590"/>
                <a:gd name="connsiteX82" fmla="*/ 1485891 w 1488713"/>
                <a:gd name="connsiteY82" fmla="*/ 1333490 h 2387590"/>
                <a:gd name="connsiteX83" fmla="*/ 1485891 w 1488713"/>
                <a:gd name="connsiteY83" fmla="*/ 1295390 h 2387590"/>
                <a:gd name="connsiteX84" fmla="*/ 1460491 w 1488713"/>
                <a:gd name="connsiteY84" fmla="*/ 1212840 h 2387590"/>
                <a:gd name="connsiteX85" fmla="*/ 1454141 w 1488713"/>
                <a:gd name="connsiteY85" fmla="*/ 1142990 h 2387590"/>
                <a:gd name="connsiteX86" fmla="*/ 1466841 w 1488713"/>
                <a:gd name="connsiteY86" fmla="*/ 1085840 h 2387590"/>
                <a:gd name="connsiteX87" fmla="*/ 1454141 w 1488713"/>
                <a:gd name="connsiteY87" fmla="*/ 1041390 h 2387590"/>
                <a:gd name="connsiteX88" fmla="*/ 1485891 w 1488713"/>
                <a:gd name="connsiteY88" fmla="*/ 990590 h 2387590"/>
                <a:gd name="connsiteX89" fmla="*/ 1466841 w 1488713"/>
                <a:gd name="connsiteY89" fmla="*/ 946140 h 2387590"/>
                <a:gd name="connsiteX90" fmla="*/ 1422391 w 1488713"/>
                <a:gd name="connsiteY90" fmla="*/ 933441 h 2387590"/>
                <a:gd name="connsiteX91" fmla="*/ 1422391 w 1488713"/>
                <a:gd name="connsiteY91" fmla="*/ 888992 h 2387590"/>
                <a:gd name="connsiteX92" fmla="*/ 1428741 w 1488713"/>
                <a:gd name="connsiteY92" fmla="*/ 863592 h 2387590"/>
                <a:gd name="connsiteX93" fmla="*/ 1416041 w 1488713"/>
                <a:gd name="connsiteY93" fmla="*/ 819143 h 2387590"/>
                <a:gd name="connsiteX94" fmla="*/ 1422391 w 1488713"/>
                <a:gd name="connsiteY94" fmla="*/ 761993 h 2387590"/>
                <a:gd name="connsiteX95" fmla="*/ 1422391 w 1488713"/>
                <a:gd name="connsiteY95" fmla="*/ 704843 h 2387590"/>
                <a:gd name="connsiteX96" fmla="*/ 1396991 w 1488713"/>
                <a:gd name="connsiteY96" fmla="*/ 647694 h 2387590"/>
                <a:gd name="connsiteX97" fmla="*/ 1403341 w 1488713"/>
                <a:gd name="connsiteY97" fmla="*/ 603244 h 2387590"/>
                <a:gd name="connsiteX98" fmla="*/ 1320791 w 1488713"/>
                <a:gd name="connsiteY98" fmla="*/ 546094 h 2387590"/>
                <a:gd name="connsiteX99" fmla="*/ 1308091 w 1488713"/>
                <a:gd name="connsiteY99" fmla="*/ 584194 h 2387590"/>
                <a:gd name="connsiteX100" fmla="*/ 1282691 w 1488713"/>
                <a:gd name="connsiteY100" fmla="*/ 533394 h 2387590"/>
                <a:gd name="connsiteX101" fmla="*/ 1276341 w 1488713"/>
                <a:gd name="connsiteY101" fmla="*/ 482594 h 2387590"/>
                <a:gd name="connsiteX102" fmla="*/ 1231891 w 1488713"/>
                <a:gd name="connsiteY102" fmla="*/ 444495 h 2387590"/>
                <a:gd name="connsiteX103" fmla="*/ 1212841 w 1488713"/>
                <a:gd name="connsiteY103" fmla="*/ 457196 h 2387590"/>
                <a:gd name="connsiteX104" fmla="*/ 1212841 w 1488713"/>
                <a:gd name="connsiteY104" fmla="*/ 425446 h 2387590"/>
                <a:gd name="connsiteX105" fmla="*/ 1250941 w 1488713"/>
                <a:gd name="connsiteY105" fmla="*/ 355596 h 2387590"/>
                <a:gd name="connsiteX106" fmla="*/ 1244591 w 1488713"/>
                <a:gd name="connsiteY106" fmla="*/ 266696 h 2387590"/>
                <a:gd name="connsiteX107" fmla="*/ 1181091 w 1488713"/>
                <a:gd name="connsiteY107" fmla="*/ 234947 h 2387590"/>
                <a:gd name="connsiteX108" fmla="*/ 1111241 w 1488713"/>
                <a:gd name="connsiteY108" fmla="*/ 209548 h 2387590"/>
                <a:gd name="connsiteX109" fmla="*/ 1022341 w 1488713"/>
                <a:gd name="connsiteY109" fmla="*/ 171448 h 2387590"/>
                <a:gd name="connsiteX110" fmla="*/ 965191 w 1488713"/>
                <a:gd name="connsiteY110" fmla="*/ 126999 h 2387590"/>
                <a:gd name="connsiteX111" fmla="*/ 888991 w 1488713"/>
                <a:gd name="connsiteY111" fmla="*/ 31750 h 2387590"/>
                <a:gd name="connsiteX112" fmla="*/ 850891 w 1488713"/>
                <a:gd name="connsiteY112" fmla="*/ 76200 h 2387590"/>
                <a:gd name="connsiteX113" fmla="*/ 749291 w 1488713"/>
                <a:gd name="connsiteY113" fmla="*/ 82550 h 2387590"/>
                <a:gd name="connsiteX114" fmla="*/ 660391 w 1488713"/>
                <a:gd name="connsiteY114" fmla="*/ 12700 h 2387590"/>
                <a:gd name="connsiteX115" fmla="*/ 577841 w 1488713"/>
                <a:gd name="connsiteY115" fmla="*/ 50800 h 2387590"/>
                <a:gd name="connsiteX116" fmla="*/ 539741 w 1488713"/>
                <a:gd name="connsiteY116" fmla="*/ 6350 h 2387590"/>
                <a:gd name="connsiteX117" fmla="*/ 444491 w 1488713"/>
                <a:gd name="connsiteY117"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44307 w 1488713"/>
                <a:gd name="connsiteY4" fmla="*/ 990590 h 2387590"/>
                <a:gd name="connsiteX5" fmla="*/ 331607 w 1488713"/>
                <a:gd name="connsiteY5" fmla="*/ 946140 h 2387590"/>
                <a:gd name="connsiteX6" fmla="*/ 357007 w 1488713"/>
                <a:gd name="connsiteY6" fmla="*/ 888990 h 2387590"/>
                <a:gd name="connsiteX7" fmla="*/ 325257 w 1488713"/>
                <a:gd name="connsiteY7" fmla="*/ 844540 h 2387590"/>
                <a:gd name="connsiteX8" fmla="*/ 336550 w 1488713"/>
                <a:gd name="connsiteY8" fmla="*/ 1314440 h 2387590"/>
                <a:gd name="connsiteX9" fmla="*/ 330200 w 1488713"/>
                <a:gd name="connsiteY9" fmla="*/ 1352540 h 2387590"/>
                <a:gd name="connsiteX10" fmla="*/ 304800 w 1488713"/>
                <a:gd name="connsiteY10" fmla="*/ 1371590 h 2387590"/>
                <a:gd name="connsiteX11" fmla="*/ 273050 w 1488713"/>
                <a:gd name="connsiteY11" fmla="*/ 1422390 h 2387590"/>
                <a:gd name="connsiteX12" fmla="*/ 241300 w 1488713"/>
                <a:gd name="connsiteY12" fmla="*/ 1479540 h 2387590"/>
                <a:gd name="connsiteX13" fmla="*/ 241300 w 1488713"/>
                <a:gd name="connsiteY13" fmla="*/ 1511290 h 2387590"/>
                <a:gd name="connsiteX14" fmla="*/ 241300 w 1488713"/>
                <a:gd name="connsiteY14" fmla="*/ 1536690 h 2387590"/>
                <a:gd name="connsiteX15" fmla="*/ 260350 w 1488713"/>
                <a:gd name="connsiteY15" fmla="*/ 1549390 h 2387590"/>
                <a:gd name="connsiteX16" fmla="*/ 279400 w 1488713"/>
                <a:gd name="connsiteY16" fmla="*/ 1549390 h 2387590"/>
                <a:gd name="connsiteX17" fmla="*/ 285750 w 1488713"/>
                <a:gd name="connsiteY17" fmla="*/ 1612890 h 2387590"/>
                <a:gd name="connsiteX18" fmla="*/ 285750 w 1488713"/>
                <a:gd name="connsiteY18" fmla="*/ 1644640 h 2387590"/>
                <a:gd name="connsiteX19" fmla="*/ 285750 w 1488713"/>
                <a:gd name="connsiteY19" fmla="*/ 1689090 h 2387590"/>
                <a:gd name="connsiteX20" fmla="*/ 266700 w 1488713"/>
                <a:gd name="connsiteY20" fmla="*/ 1771640 h 2387590"/>
                <a:gd name="connsiteX21" fmla="*/ 247650 w 1488713"/>
                <a:gd name="connsiteY21" fmla="*/ 1847840 h 2387590"/>
                <a:gd name="connsiteX22" fmla="*/ 234950 w 1488713"/>
                <a:gd name="connsiteY22" fmla="*/ 1917690 h 2387590"/>
                <a:gd name="connsiteX23" fmla="*/ 222250 w 1488713"/>
                <a:gd name="connsiteY23" fmla="*/ 1949440 h 2387590"/>
                <a:gd name="connsiteX24" fmla="*/ 158750 w 1488713"/>
                <a:gd name="connsiteY24" fmla="*/ 1974840 h 2387590"/>
                <a:gd name="connsiteX25" fmla="*/ 120650 w 1488713"/>
                <a:gd name="connsiteY25" fmla="*/ 1993890 h 2387590"/>
                <a:gd name="connsiteX26" fmla="*/ 101600 w 1488713"/>
                <a:gd name="connsiteY26" fmla="*/ 2044690 h 2387590"/>
                <a:gd name="connsiteX27" fmla="*/ 57150 w 1488713"/>
                <a:gd name="connsiteY27" fmla="*/ 2038340 h 2387590"/>
                <a:gd name="connsiteX28" fmla="*/ 38100 w 1488713"/>
                <a:gd name="connsiteY28" fmla="*/ 2076440 h 2387590"/>
                <a:gd name="connsiteX29" fmla="*/ 0 w 1488713"/>
                <a:gd name="connsiteY29" fmla="*/ 2139940 h 2387590"/>
                <a:gd name="connsiteX30" fmla="*/ 19050 w 1488713"/>
                <a:gd name="connsiteY30" fmla="*/ 2184390 h 2387590"/>
                <a:gd name="connsiteX31" fmla="*/ 25400 w 1488713"/>
                <a:gd name="connsiteY31" fmla="*/ 2209790 h 2387590"/>
                <a:gd name="connsiteX32" fmla="*/ 63500 w 1488713"/>
                <a:gd name="connsiteY32" fmla="*/ 2235190 h 2387590"/>
                <a:gd name="connsiteX33" fmla="*/ 95250 w 1488713"/>
                <a:gd name="connsiteY33" fmla="*/ 2235190 h 2387590"/>
                <a:gd name="connsiteX34" fmla="*/ 114300 w 1488713"/>
                <a:gd name="connsiteY34" fmla="*/ 2273290 h 2387590"/>
                <a:gd name="connsiteX35" fmla="*/ 120650 w 1488713"/>
                <a:gd name="connsiteY35" fmla="*/ 2292340 h 2387590"/>
                <a:gd name="connsiteX36" fmla="*/ 107950 w 1488713"/>
                <a:gd name="connsiteY36" fmla="*/ 2330440 h 2387590"/>
                <a:gd name="connsiteX37" fmla="*/ 107950 w 1488713"/>
                <a:gd name="connsiteY37" fmla="*/ 2343140 h 2387590"/>
                <a:gd name="connsiteX38" fmla="*/ 146050 w 1488713"/>
                <a:gd name="connsiteY38" fmla="*/ 2387590 h 2387590"/>
                <a:gd name="connsiteX39" fmla="*/ 158750 w 1488713"/>
                <a:gd name="connsiteY39" fmla="*/ 2387590 h 2387590"/>
                <a:gd name="connsiteX40" fmla="*/ 196850 w 1488713"/>
                <a:gd name="connsiteY40" fmla="*/ 2343140 h 2387590"/>
                <a:gd name="connsiteX41" fmla="*/ 228600 w 1488713"/>
                <a:gd name="connsiteY41" fmla="*/ 2317740 h 2387590"/>
                <a:gd name="connsiteX42" fmla="*/ 260350 w 1488713"/>
                <a:gd name="connsiteY42" fmla="*/ 2298690 h 2387590"/>
                <a:gd name="connsiteX43" fmla="*/ 285750 w 1488713"/>
                <a:gd name="connsiteY43" fmla="*/ 2285990 h 2387590"/>
                <a:gd name="connsiteX44" fmla="*/ 285750 w 1488713"/>
                <a:gd name="connsiteY44" fmla="*/ 2254240 h 2387590"/>
                <a:gd name="connsiteX45" fmla="*/ 349250 w 1488713"/>
                <a:gd name="connsiteY45" fmla="*/ 2241540 h 2387590"/>
                <a:gd name="connsiteX46" fmla="*/ 393700 w 1488713"/>
                <a:gd name="connsiteY46" fmla="*/ 2184390 h 2387590"/>
                <a:gd name="connsiteX47" fmla="*/ 488950 w 1488713"/>
                <a:gd name="connsiteY47" fmla="*/ 2171690 h 2387590"/>
                <a:gd name="connsiteX48" fmla="*/ 533399 w 1488713"/>
                <a:gd name="connsiteY48" fmla="*/ 2146290 h 2387590"/>
                <a:gd name="connsiteX49" fmla="*/ 565148 w 1488713"/>
                <a:gd name="connsiteY49" fmla="*/ 2082790 h 2387590"/>
                <a:gd name="connsiteX50" fmla="*/ 609597 w 1488713"/>
                <a:gd name="connsiteY50" fmla="*/ 2051040 h 2387590"/>
                <a:gd name="connsiteX51" fmla="*/ 666747 w 1488713"/>
                <a:gd name="connsiteY51" fmla="*/ 2044690 h 2387590"/>
                <a:gd name="connsiteX52" fmla="*/ 685797 w 1488713"/>
                <a:gd name="connsiteY52" fmla="*/ 2000240 h 2387590"/>
                <a:gd name="connsiteX53" fmla="*/ 761996 w 1488713"/>
                <a:gd name="connsiteY53" fmla="*/ 2025640 h 2387590"/>
                <a:gd name="connsiteX54" fmla="*/ 800095 w 1488713"/>
                <a:gd name="connsiteY54" fmla="*/ 2019290 h 2387590"/>
                <a:gd name="connsiteX55" fmla="*/ 812795 w 1488713"/>
                <a:gd name="connsiteY55" fmla="*/ 1968490 h 2387590"/>
                <a:gd name="connsiteX56" fmla="*/ 863595 w 1488713"/>
                <a:gd name="connsiteY56" fmla="*/ 1949440 h 2387590"/>
                <a:gd name="connsiteX57" fmla="*/ 888995 w 1488713"/>
                <a:gd name="connsiteY57" fmla="*/ 1987540 h 2387590"/>
                <a:gd name="connsiteX58" fmla="*/ 920744 w 1488713"/>
                <a:gd name="connsiteY58" fmla="*/ 1993890 h 2387590"/>
                <a:gd name="connsiteX59" fmla="*/ 971543 w 1488713"/>
                <a:gd name="connsiteY59" fmla="*/ 1981190 h 2387590"/>
                <a:gd name="connsiteX60" fmla="*/ 984243 w 1488713"/>
                <a:gd name="connsiteY60" fmla="*/ 1917690 h 2387590"/>
                <a:gd name="connsiteX61" fmla="*/ 1003293 w 1488713"/>
                <a:gd name="connsiteY61" fmla="*/ 1924040 h 2387590"/>
                <a:gd name="connsiteX62" fmla="*/ 1041393 w 1488713"/>
                <a:gd name="connsiteY62" fmla="*/ 1930390 h 2387590"/>
                <a:gd name="connsiteX63" fmla="*/ 1111243 w 1488713"/>
                <a:gd name="connsiteY63" fmla="*/ 1943090 h 2387590"/>
                <a:gd name="connsiteX64" fmla="*/ 1181093 w 1488713"/>
                <a:gd name="connsiteY64" fmla="*/ 1930390 h 2387590"/>
                <a:gd name="connsiteX65" fmla="*/ 1225543 w 1488713"/>
                <a:gd name="connsiteY65" fmla="*/ 1930390 h 2387590"/>
                <a:gd name="connsiteX66" fmla="*/ 1269992 w 1488713"/>
                <a:gd name="connsiteY66" fmla="*/ 1924040 h 2387590"/>
                <a:gd name="connsiteX67" fmla="*/ 1282692 w 1488713"/>
                <a:gd name="connsiteY67" fmla="*/ 1873240 h 2387590"/>
                <a:gd name="connsiteX68" fmla="*/ 1308092 w 1488713"/>
                <a:gd name="connsiteY68" fmla="*/ 1835140 h 2387590"/>
                <a:gd name="connsiteX69" fmla="*/ 1339842 w 1488713"/>
                <a:gd name="connsiteY69" fmla="*/ 1797040 h 2387590"/>
                <a:gd name="connsiteX70" fmla="*/ 1371592 w 1488713"/>
                <a:gd name="connsiteY70" fmla="*/ 1790690 h 2387590"/>
                <a:gd name="connsiteX71" fmla="*/ 1428741 w 1488713"/>
                <a:gd name="connsiteY71" fmla="*/ 1771640 h 2387590"/>
                <a:gd name="connsiteX72" fmla="*/ 1435091 w 1488713"/>
                <a:gd name="connsiteY72" fmla="*/ 1727190 h 2387590"/>
                <a:gd name="connsiteX73" fmla="*/ 1447791 w 1488713"/>
                <a:gd name="connsiteY73" fmla="*/ 1676390 h 2387590"/>
                <a:gd name="connsiteX74" fmla="*/ 1441441 w 1488713"/>
                <a:gd name="connsiteY74" fmla="*/ 1619240 h 2387590"/>
                <a:gd name="connsiteX75" fmla="*/ 1403341 w 1488713"/>
                <a:gd name="connsiteY75" fmla="*/ 1631940 h 2387590"/>
                <a:gd name="connsiteX76" fmla="*/ 1365241 w 1488713"/>
                <a:gd name="connsiteY76" fmla="*/ 1631940 h 2387590"/>
                <a:gd name="connsiteX77" fmla="*/ 1333491 w 1488713"/>
                <a:gd name="connsiteY77" fmla="*/ 1587490 h 2387590"/>
                <a:gd name="connsiteX78" fmla="*/ 1339841 w 1488713"/>
                <a:gd name="connsiteY78" fmla="*/ 1543040 h 2387590"/>
                <a:gd name="connsiteX79" fmla="*/ 1403341 w 1488713"/>
                <a:gd name="connsiteY79" fmla="*/ 1479540 h 2387590"/>
                <a:gd name="connsiteX80" fmla="*/ 1454141 w 1488713"/>
                <a:gd name="connsiteY80" fmla="*/ 1441440 h 2387590"/>
                <a:gd name="connsiteX81" fmla="*/ 1447791 w 1488713"/>
                <a:gd name="connsiteY81" fmla="*/ 1403340 h 2387590"/>
                <a:gd name="connsiteX82" fmla="*/ 1485891 w 1488713"/>
                <a:gd name="connsiteY82" fmla="*/ 1333490 h 2387590"/>
                <a:gd name="connsiteX83" fmla="*/ 1485891 w 1488713"/>
                <a:gd name="connsiteY83" fmla="*/ 1295390 h 2387590"/>
                <a:gd name="connsiteX84" fmla="*/ 1460491 w 1488713"/>
                <a:gd name="connsiteY84" fmla="*/ 1212840 h 2387590"/>
                <a:gd name="connsiteX85" fmla="*/ 1454141 w 1488713"/>
                <a:gd name="connsiteY85" fmla="*/ 1142990 h 2387590"/>
                <a:gd name="connsiteX86" fmla="*/ 1466841 w 1488713"/>
                <a:gd name="connsiteY86" fmla="*/ 1085840 h 2387590"/>
                <a:gd name="connsiteX87" fmla="*/ 1454141 w 1488713"/>
                <a:gd name="connsiteY87" fmla="*/ 1041390 h 2387590"/>
                <a:gd name="connsiteX88" fmla="*/ 1485891 w 1488713"/>
                <a:gd name="connsiteY88" fmla="*/ 990590 h 2387590"/>
                <a:gd name="connsiteX89" fmla="*/ 1466841 w 1488713"/>
                <a:gd name="connsiteY89" fmla="*/ 946140 h 2387590"/>
                <a:gd name="connsiteX90" fmla="*/ 1422391 w 1488713"/>
                <a:gd name="connsiteY90" fmla="*/ 933441 h 2387590"/>
                <a:gd name="connsiteX91" fmla="*/ 1422391 w 1488713"/>
                <a:gd name="connsiteY91" fmla="*/ 888992 h 2387590"/>
                <a:gd name="connsiteX92" fmla="*/ 1428741 w 1488713"/>
                <a:gd name="connsiteY92" fmla="*/ 863592 h 2387590"/>
                <a:gd name="connsiteX93" fmla="*/ 1416041 w 1488713"/>
                <a:gd name="connsiteY93" fmla="*/ 819143 h 2387590"/>
                <a:gd name="connsiteX94" fmla="*/ 1422391 w 1488713"/>
                <a:gd name="connsiteY94" fmla="*/ 761993 h 2387590"/>
                <a:gd name="connsiteX95" fmla="*/ 1422391 w 1488713"/>
                <a:gd name="connsiteY95" fmla="*/ 704843 h 2387590"/>
                <a:gd name="connsiteX96" fmla="*/ 1396991 w 1488713"/>
                <a:gd name="connsiteY96" fmla="*/ 647694 h 2387590"/>
                <a:gd name="connsiteX97" fmla="*/ 1403341 w 1488713"/>
                <a:gd name="connsiteY97" fmla="*/ 603244 h 2387590"/>
                <a:gd name="connsiteX98" fmla="*/ 1320791 w 1488713"/>
                <a:gd name="connsiteY98" fmla="*/ 546094 h 2387590"/>
                <a:gd name="connsiteX99" fmla="*/ 1308091 w 1488713"/>
                <a:gd name="connsiteY99" fmla="*/ 584194 h 2387590"/>
                <a:gd name="connsiteX100" fmla="*/ 1282691 w 1488713"/>
                <a:gd name="connsiteY100" fmla="*/ 533394 h 2387590"/>
                <a:gd name="connsiteX101" fmla="*/ 1276341 w 1488713"/>
                <a:gd name="connsiteY101" fmla="*/ 482594 h 2387590"/>
                <a:gd name="connsiteX102" fmla="*/ 1231891 w 1488713"/>
                <a:gd name="connsiteY102" fmla="*/ 444495 h 2387590"/>
                <a:gd name="connsiteX103" fmla="*/ 1212841 w 1488713"/>
                <a:gd name="connsiteY103" fmla="*/ 457196 h 2387590"/>
                <a:gd name="connsiteX104" fmla="*/ 1212841 w 1488713"/>
                <a:gd name="connsiteY104" fmla="*/ 425446 h 2387590"/>
                <a:gd name="connsiteX105" fmla="*/ 1250941 w 1488713"/>
                <a:gd name="connsiteY105" fmla="*/ 355596 h 2387590"/>
                <a:gd name="connsiteX106" fmla="*/ 1244591 w 1488713"/>
                <a:gd name="connsiteY106" fmla="*/ 266696 h 2387590"/>
                <a:gd name="connsiteX107" fmla="*/ 1181091 w 1488713"/>
                <a:gd name="connsiteY107" fmla="*/ 234947 h 2387590"/>
                <a:gd name="connsiteX108" fmla="*/ 1111241 w 1488713"/>
                <a:gd name="connsiteY108" fmla="*/ 209548 h 2387590"/>
                <a:gd name="connsiteX109" fmla="*/ 1022341 w 1488713"/>
                <a:gd name="connsiteY109" fmla="*/ 171448 h 2387590"/>
                <a:gd name="connsiteX110" fmla="*/ 965191 w 1488713"/>
                <a:gd name="connsiteY110" fmla="*/ 126999 h 2387590"/>
                <a:gd name="connsiteX111" fmla="*/ 888991 w 1488713"/>
                <a:gd name="connsiteY111" fmla="*/ 31750 h 2387590"/>
                <a:gd name="connsiteX112" fmla="*/ 850891 w 1488713"/>
                <a:gd name="connsiteY112" fmla="*/ 76200 h 2387590"/>
                <a:gd name="connsiteX113" fmla="*/ 749291 w 1488713"/>
                <a:gd name="connsiteY113" fmla="*/ 82550 h 2387590"/>
                <a:gd name="connsiteX114" fmla="*/ 660391 w 1488713"/>
                <a:gd name="connsiteY114" fmla="*/ 12700 h 2387590"/>
                <a:gd name="connsiteX115" fmla="*/ 577841 w 1488713"/>
                <a:gd name="connsiteY115" fmla="*/ 50800 h 2387590"/>
                <a:gd name="connsiteX116" fmla="*/ 539741 w 1488713"/>
                <a:gd name="connsiteY116" fmla="*/ 6350 h 2387590"/>
                <a:gd name="connsiteX117" fmla="*/ 444491 w 1488713"/>
                <a:gd name="connsiteY117"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44307 w 1488713"/>
                <a:gd name="connsiteY4" fmla="*/ 990590 h 2387590"/>
                <a:gd name="connsiteX5" fmla="*/ 331607 w 1488713"/>
                <a:gd name="connsiteY5" fmla="*/ 946140 h 2387590"/>
                <a:gd name="connsiteX6" fmla="*/ 357007 w 1488713"/>
                <a:gd name="connsiteY6" fmla="*/ 888990 h 2387590"/>
                <a:gd name="connsiteX7" fmla="*/ 325257 w 1488713"/>
                <a:gd name="connsiteY7" fmla="*/ 844540 h 2387590"/>
                <a:gd name="connsiteX8" fmla="*/ 336550 w 1488713"/>
                <a:gd name="connsiteY8" fmla="*/ 1314440 h 2387590"/>
                <a:gd name="connsiteX9" fmla="*/ 330200 w 1488713"/>
                <a:gd name="connsiteY9" fmla="*/ 1352540 h 2387590"/>
                <a:gd name="connsiteX10" fmla="*/ 304800 w 1488713"/>
                <a:gd name="connsiteY10" fmla="*/ 1371590 h 2387590"/>
                <a:gd name="connsiteX11" fmla="*/ 273050 w 1488713"/>
                <a:gd name="connsiteY11" fmla="*/ 1422390 h 2387590"/>
                <a:gd name="connsiteX12" fmla="*/ 241300 w 1488713"/>
                <a:gd name="connsiteY12" fmla="*/ 1479540 h 2387590"/>
                <a:gd name="connsiteX13" fmla="*/ 241300 w 1488713"/>
                <a:gd name="connsiteY13" fmla="*/ 1511290 h 2387590"/>
                <a:gd name="connsiteX14" fmla="*/ 241300 w 1488713"/>
                <a:gd name="connsiteY14" fmla="*/ 1536690 h 2387590"/>
                <a:gd name="connsiteX15" fmla="*/ 260350 w 1488713"/>
                <a:gd name="connsiteY15" fmla="*/ 1549390 h 2387590"/>
                <a:gd name="connsiteX16" fmla="*/ 279400 w 1488713"/>
                <a:gd name="connsiteY16" fmla="*/ 1549390 h 2387590"/>
                <a:gd name="connsiteX17" fmla="*/ 285750 w 1488713"/>
                <a:gd name="connsiteY17" fmla="*/ 1612890 h 2387590"/>
                <a:gd name="connsiteX18" fmla="*/ 285750 w 1488713"/>
                <a:gd name="connsiteY18" fmla="*/ 1644640 h 2387590"/>
                <a:gd name="connsiteX19" fmla="*/ 285750 w 1488713"/>
                <a:gd name="connsiteY19" fmla="*/ 1689090 h 2387590"/>
                <a:gd name="connsiteX20" fmla="*/ 266700 w 1488713"/>
                <a:gd name="connsiteY20" fmla="*/ 1771640 h 2387590"/>
                <a:gd name="connsiteX21" fmla="*/ 247650 w 1488713"/>
                <a:gd name="connsiteY21" fmla="*/ 1847840 h 2387590"/>
                <a:gd name="connsiteX22" fmla="*/ 234950 w 1488713"/>
                <a:gd name="connsiteY22" fmla="*/ 1917690 h 2387590"/>
                <a:gd name="connsiteX23" fmla="*/ 222250 w 1488713"/>
                <a:gd name="connsiteY23" fmla="*/ 1949440 h 2387590"/>
                <a:gd name="connsiteX24" fmla="*/ 158750 w 1488713"/>
                <a:gd name="connsiteY24" fmla="*/ 1974840 h 2387590"/>
                <a:gd name="connsiteX25" fmla="*/ 120650 w 1488713"/>
                <a:gd name="connsiteY25" fmla="*/ 1993890 h 2387590"/>
                <a:gd name="connsiteX26" fmla="*/ 101600 w 1488713"/>
                <a:gd name="connsiteY26" fmla="*/ 2044690 h 2387590"/>
                <a:gd name="connsiteX27" fmla="*/ 57150 w 1488713"/>
                <a:gd name="connsiteY27" fmla="*/ 2038340 h 2387590"/>
                <a:gd name="connsiteX28" fmla="*/ 38100 w 1488713"/>
                <a:gd name="connsiteY28" fmla="*/ 2076440 h 2387590"/>
                <a:gd name="connsiteX29" fmla="*/ 0 w 1488713"/>
                <a:gd name="connsiteY29" fmla="*/ 2139940 h 2387590"/>
                <a:gd name="connsiteX30" fmla="*/ 19050 w 1488713"/>
                <a:gd name="connsiteY30" fmla="*/ 2184390 h 2387590"/>
                <a:gd name="connsiteX31" fmla="*/ 25400 w 1488713"/>
                <a:gd name="connsiteY31" fmla="*/ 2209790 h 2387590"/>
                <a:gd name="connsiteX32" fmla="*/ 63500 w 1488713"/>
                <a:gd name="connsiteY32" fmla="*/ 2235190 h 2387590"/>
                <a:gd name="connsiteX33" fmla="*/ 95250 w 1488713"/>
                <a:gd name="connsiteY33" fmla="*/ 2235190 h 2387590"/>
                <a:gd name="connsiteX34" fmla="*/ 114300 w 1488713"/>
                <a:gd name="connsiteY34" fmla="*/ 2273290 h 2387590"/>
                <a:gd name="connsiteX35" fmla="*/ 120650 w 1488713"/>
                <a:gd name="connsiteY35" fmla="*/ 2292340 h 2387590"/>
                <a:gd name="connsiteX36" fmla="*/ 107950 w 1488713"/>
                <a:gd name="connsiteY36" fmla="*/ 2330440 h 2387590"/>
                <a:gd name="connsiteX37" fmla="*/ 107950 w 1488713"/>
                <a:gd name="connsiteY37" fmla="*/ 2343140 h 2387590"/>
                <a:gd name="connsiteX38" fmla="*/ 146050 w 1488713"/>
                <a:gd name="connsiteY38" fmla="*/ 2387590 h 2387590"/>
                <a:gd name="connsiteX39" fmla="*/ 158750 w 1488713"/>
                <a:gd name="connsiteY39" fmla="*/ 2387590 h 2387590"/>
                <a:gd name="connsiteX40" fmla="*/ 196850 w 1488713"/>
                <a:gd name="connsiteY40" fmla="*/ 2343140 h 2387590"/>
                <a:gd name="connsiteX41" fmla="*/ 228600 w 1488713"/>
                <a:gd name="connsiteY41" fmla="*/ 2317740 h 2387590"/>
                <a:gd name="connsiteX42" fmla="*/ 260350 w 1488713"/>
                <a:gd name="connsiteY42" fmla="*/ 2298690 h 2387590"/>
                <a:gd name="connsiteX43" fmla="*/ 285750 w 1488713"/>
                <a:gd name="connsiteY43" fmla="*/ 2285990 h 2387590"/>
                <a:gd name="connsiteX44" fmla="*/ 285750 w 1488713"/>
                <a:gd name="connsiteY44" fmla="*/ 2254240 h 2387590"/>
                <a:gd name="connsiteX45" fmla="*/ 349250 w 1488713"/>
                <a:gd name="connsiteY45" fmla="*/ 2241540 h 2387590"/>
                <a:gd name="connsiteX46" fmla="*/ 393700 w 1488713"/>
                <a:gd name="connsiteY46" fmla="*/ 2184390 h 2387590"/>
                <a:gd name="connsiteX47" fmla="*/ 488950 w 1488713"/>
                <a:gd name="connsiteY47" fmla="*/ 2171690 h 2387590"/>
                <a:gd name="connsiteX48" fmla="*/ 533399 w 1488713"/>
                <a:gd name="connsiteY48" fmla="*/ 2146290 h 2387590"/>
                <a:gd name="connsiteX49" fmla="*/ 565148 w 1488713"/>
                <a:gd name="connsiteY49" fmla="*/ 2082790 h 2387590"/>
                <a:gd name="connsiteX50" fmla="*/ 609597 w 1488713"/>
                <a:gd name="connsiteY50" fmla="*/ 2051040 h 2387590"/>
                <a:gd name="connsiteX51" fmla="*/ 666747 w 1488713"/>
                <a:gd name="connsiteY51" fmla="*/ 2044690 h 2387590"/>
                <a:gd name="connsiteX52" fmla="*/ 685797 w 1488713"/>
                <a:gd name="connsiteY52" fmla="*/ 2000240 h 2387590"/>
                <a:gd name="connsiteX53" fmla="*/ 761996 w 1488713"/>
                <a:gd name="connsiteY53" fmla="*/ 2025640 h 2387590"/>
                <a:gd name="connsiteX54" fmla="*/ 800095 w 1488713"/>
                <a:gd name="connsiteY54" fmla="*/ 2019290 h 2387590"/>
                <a:gd name="connsiteX55" fmla="*/ 812795 w 1488713"/>
                <a:gd name="connsiteY55" fmla="*/ 1968490 h 2387590"/>
                <a:gd name="connsiteX56" fmla="*/ 863595 w 1488713"/>
                <a:gd name="connsiteY56" fmla="*/ 1949440 h 2387590"/>
                <a:gd name="connsiteX57" fmla="*/ 888995 w 1488713"/>
                <a:gd name="connsiteY57" fmla="*/ 1987540 h 2387590"/>
                <a:gd name="connsiteX58" fmla="*/ 920744 w 1488713"/>
                <a:gd name="connsiteY58" fmla="*/ 1993890 h 2387590"/>
                <a:gd name="connsiteX59" fmla="*/ 971543 w 1488713"/>
                <a:gd name="connsiteY59" fmla="*/ 1981190 h 2387590"/>
                <a:gd name="connsiteX60" fmla="*/ 984243 w 1488713"/>
                <a:gd name="connsiteY60" fmla="*/ 1917690 h 2387590"/>
                <a:gd name="connsiteX61" fmla="*/ 1003293 w 1488713"/>
                <a:gd name="connsiteY61" fmla="*/ 1924040 h 2387590"/>
                <a:gd name="connsiteX62" fmla="*/ 1041393 w 1488713"/>
                <a:gd name="connsiteY62" fmla="*/ 1930390 h 2387590"/>
                <a:gd name="connsiteX63" fmla="*/ 1111243 w 1488713"/>
                <a:gd name="connsiteY63" fmla="*/ 1943090 h 2387590"/>
                <a:gd name="connsiteX64" fmla="*/ 1181093 w 1488713"/>
                <a:gd name="connsiteY64" fmla="*/ 1930390 h 2387590"/>
                <a:gd name="connsiteX65" fmla="*/ 1225543 w 1488713"/>
                <a:gd name="connsiteY65" fmla="*/ 1930390 h 2387590"/>
                <a:gd name="connsiteX66" fmla="*/ 1269992 w 1488713"/>
                <a:gd name="connsiteY66" fmla="*/ 1924040 h 2387590"/>
                <a:gd name="connsiteX67" fmla="*/ 1282692 w 1488713"/>
                <a:gd name="connsiteY67" fmla="*/ 1873240 h 2387590"/>
                <a:gd name="connsiteX68" fmla="*/ 1308092 w 1488713"/>
                <a:gd name="connsiteY68" fmla="*/ 1835140 h 2387590"/>
                <a:gd name="connsiteX69" fmla="*/ 1339842 w 1488713"/>
                <a:gd name="connsiteY69" fmla="*/ 1797040 h 2387590"/>
                <a:gd name="connsiteX70" fmla="*/ 1371592 w 1488713"/>
                <a:gd name="connsiteY70" fmla="*/ 1790690 h 2387590"/>
                <a:gd name="connsiteX71" fmla="*/ 1428741 w 1488713"/>
                <a:gd name="connsiteY71" fmla="*/ 1771640 h 2387590"/>
                <a:gd name="connsiteX72" fmla="*/ 1435091 w 1488713"/>
                <a:gd name="connsiteY72" fmla="*/ 1727190 h 2387590"/>
                <a:gd name="connsiteX73" fmla="*/ 1447791 w 1488713"/>
                <a:gd name="connsiteY73" fmla="*/ 1676390 h 2387590"/>
                <a:gd name="connsiteX74" fmla="*/ 1441441 w 1488713"/>
                <a:gd name="connsiteY74" fmla="*/ 1619240 h 2387590"/>
                <a:gd name="connsiteX75" fmla="*/ 1403341 w 1488713"/>
                <a:gd name="connsiteY75" fmla="*/ 1631940 h 2387590"/>
                <a:gd name="connsiteX76" fmla="*/ 1365241 w 1488713"/>
                <a:gd name="connsiteY76" fmla="*/ 1631940 h 2387590"/>
                <a:gd name="connsiteX77" fmla="*/ 1333491 w 1488713"/>
                <a:gd name="connsiteY77" fmla="*/ 1587490 h 2387590"/>
                <a:gd name="connsiteX78" fmla="*/ 1339841 w 1488713"/>
                <a:gd name="connsiteY78" fmla="*/ 1543040 h 2387590"/>
                <a:gd name="connsiteX79" fmla="*/ 1403341 w 1488713"/>
                <a:gd name="connsiteY79" fmla="*/ 1479540 h 2387590"/>
                <a:gd name="connsiteX80" fmla="*/ 1454141 w 1488713"/>
                <a:gd name="connsiteY80" fmla="*/ 1441440 h 2387590"/>
                <a:gd name="connsiteX81" fmla="*/ 1447791 w 1488713"/>
                <a:gd name="connsiteY81" fmla="*/ 1403340 h 2387590"/>
                <a:gd name="connsiteX82" fmla="*/ 1485891 w 1488713"/>
                <a:gd name="connsiteY82" fmla="*/ 1333490 h 2387590"/>
                <a:gd name="connsiteX83" fmla="*/ 1485891 w 1488713"/>
                <a:gd name="connsiteY83" fmla="*/ 1295390 h 2387590"/>
                <a:gd name="connsiteX84" fmla="*/ 1460491 w 1488713"/>
                <a:gd name="connsiteY84" fmla="*/ 1212840 h 2387590"/>
                <a:gd name="connsiteX85" fmla="*/ 1454141 w 1488713"/>
                <a:gd name="connsiteY85" fmla="*/ 1142990 h 2387590"/>
                <a:gd name="connsiteX86" fmla="*/ 1466841 w 1488713"/>
                <a:gd name="connsiteY86" fmla="*/ 1085840 h 2387590"/>
                <a:gd name="connsiteX87" fmla="*/ 1454141 w 1488713"/>
                <a:gd name="connsiteY87" fmla="*/ 1041390 h 2387590"/>
                <a:gd name="connsiteX88" fmla="*/ 1485891 w 1488713"/>
                <a:gd name="connsiteY88" fmla="*/ 990590 h 2387590"/>
                <a:gd name="connsiteX89" fmla="*/ 1466841 w 1488713"/>
                <a:gd name="connsiteY89" fmla="*/ 946140 h 2387590"/>
                <a:gd name="connsiteX90" fmla="*/ 1422391 w 1488713"/>
                <a:gd name="connsiteY90" fmla="*/ 933441 h 2387590"/>
                <a:gd name="connsiteX91" fmla="*/ 1422391 w 1488713"/>
                <a:gd name="connsiteY91" fmla="*/ 888992 h 2387590"/>
                <a:gd name="connsiteX92" fmla="*/ 1428741 w 1488713"/>
                <a:gd name="connsiteY92" fmla="*/ 863592 h 2387590"/>
                <a:gd name="connsiteX93" fmla="*/ 1416041 w 1488713"/>
                <a:gd name="connsiteY93" fmla="*/ 819143 h 2387590"/>
                <a:gd name="connsiteX94" fmla="*/ 1422391 w 1488713"/>
                <a:gd name="connsiteY94" fmla="*/ 761993 h 2387590"/>
                <a:gd name="connsiteX95" fmla="*/ 1422391 w 1488713"/>
                <a:gd name="connsiteY95" fmla="*/ 704843 h 2387590"/>
                <a:gd name="connsiteX96" fmla="*/ 1396991 w 1488713"/>
                <a:gd name="connsiteY96" fmla="*/ 647694 h 2387590"/>
                <a:gd name="connsiteX97" fmla="*/ 1403341 w 1488713"/>
                <a:gd name="connsiteY97" fmla="*/ 603244 h 2387590"/>
                <a:gd name="connsiteX98" fmla="*/ 1320791 w 1488713"/>
                <a:gd name="connsiteY98" fmla="*/ 546094 h 2387590"/>
                <a:gd name="connsiteX99" fmla="*/ 1308091 w 1488713"/>
                <a:gd name="connsiteY99" fmla="*/ 584194 h 2387590"/>
                <a:gd name="connsiteX100" fmla="*/ 1282691 w 1488713"/>
                <a:gd name="connsiteY100" fmla="*/ 533394 h 2387590"/>
                <a:gd name="connsiteX101" fmla="*/ 1276341 w 1488713"/>
                <a:gd name="connsiteY101" fmla="*/ 482594 h 2387590"/>
                <a:gd name="connsiteX102" fmla="*/ 1231891 w 1488713"/>
                <a:gd name="connsiteY102" fmla="*/ 444495 h 2387590"/>
                <a:gd name="connsiteX103" fmla="*/ 1212841 w 1488713"/>
                <a:gd name="connsiteY103" fmla="*/ 457196 h 2387590"/>
                <a:gd name="connsiteX104" fmla="*/ 1212841 w 1488713"/>
                <a:gd name="connsiteY104" fmla="*/ 425446 h 2387590"/>
                <a:gd name="connsiteX105" fmla="*/ 1250941 w 1488713"/>
                <a:gd name="connsiteY105" fmla="*/ 355596 h 2387590"/>
                <a:gd name="connsiteX106" fmla="*/ 1244591 w 1488713"/>
                <a:gd name="connsiteY106" fmla="*/ 266696 h 2387590"/>
                <a:gd name="connsiteX107" fmla="*/ 1181091 w 1488713"/>
                <a:gd name="connsiteY107" fmla="*/ 234947 h 2387590"/>
                <a:gd name="connsiteX108" fmla="*/ 1111241 w 1488713"/>
                <a:gd name="connsiteY108" fmla="*/ 209548 h 2387590"/>
                <a:gd name="connsiteX109" fmla="*/ 1022341 w 1488713"/>
                <a:gd name="connsiteY109" fmla="*/ 171448 h 2387590"/>
                <a:gd name="connsiteX110" fmla="*/ 965191 w 1488713"/>
                <a:gd name="connsiteY110" fmla="*/ 126999 h 2387590"/>
                <a:gd name="connsiteX111" fmla="*/ 888991 w 1488713"/>
                <a:gd name="connsiteY111" fmla="*/ 31750 h 2387590"/>
                <a:gd name="connsiteX112" fmla="*/ 850891 w 1488713"/>
                <a:gd name="connsiteY112" fmla="*/ 76200 h 2387590"/>
                <a:gd name="connsiteX113" fmla="*/ 749291 w 1488713"/>
                <a:gd name="connsiteY113" fmla="*/ 82550 h 2387590"/>
                <a:gd name="connsiteX114" fmla="*/ 660391 w 1488713"/>
                <a:gd name="connsiteY114" fmla="*/ 12700 h 2387590"/>
                <a:gd name="connsiteX115" fmla="*/ 577841 w 1488713"/>
                <a:gd name="connsiteY115" fmla="*/ 50800 h 2387590"/>
                <a:gd name="connsiteX116" fmla="*/ 539741 w 1488713"/>
                <a:gd name="connsiteY116" fmla="*/ 6350 h 2387590"/>
                <a:gd name="connsiteX117" fmla="*/ 444491 w 1488713"/>
                <a:gd name="connsiteY117"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44307 w 1488713"/>
                <a:gd name="connsiteY4" fmla="*/ 990590 h 2387590"/>
                <a:gd name="connsiteX5" fmla="*/ 331607 w 1488713"/>
                <a:gd name="connsiteY5" fmla="*/ 946140 h 2387590"/>
                <a:gd name="connsiteX6" fmla="*/ 357007 w 1488713"/>
                <a:gd name="connsiteY6" fmla="*/ 888990 h 2387590"/>
                <a:gd name="connsiteX7" fmla="*/ 325257 w 1488713"/>
                <a:gd name="connsiteY7" fmla="*/ 844540 h 2387590"/>
                <a:gd name="connsiteX8" fmla="*/ 331607 w 1488713"/>
                <a:gd name="connsiteY8" fmla="*/ 768340 h 2387590"/>
                <a:gd name="connsiteX9" fmla="*/ 336550 w 1488713"/>
                <a:gd name="connsiteY9" fmla="*/ 1314440 h 2387590"/>
                <a:gd name="connsiteX10" fmla="*/ 330200 w 1488713"/>
                <a:gd name="connsiteY10" fmla="*/ 1352540 h 2387590"/>
                <a:gd name="connsiteX11" fmla="*/ 304800 w 1488713"/>
                <a:gd name="connsiteY11" fmla="*/ 1371590 h 2387590"/>
                <a:gd name="connsiteX12" fmla="*/ 273050 w 1488713"/>
                <a:gd name="connsiteY12" fmla="*/ 1422390 h 2387590"/>
                <a:gd name="connsiteX13" fmla="*/ 241300 w 1488713"/>
                <a:gd name="connsiteY13" fmla="*/ 1479540 h 2387590"/>
                <a:gd name="connsiteX14" fmla="*/ 241300 w 1488713"/>
                <a:gd name="connsiteY14" fmla="*/ 1511290 h 2387590"/>
                <a:gd name="connsiteX15" fmla="*/ 241300 w 1488713"/>
                <a:gd name="connsiteY15" fmla="*/ 1536690 h 2387590"/>
                <a:gd name="connsiteX16" fmla="*/ 260350 w 1488713"/>
                <a:gd name="connsiteY16" fmla="*/ 1549390 h 2387590"/>
                <a:gd name="connsiteX17" fmla="*/ 279400 w 1488713"/>
                <a:gd name="connsiteY17" fmla="*/ 1549390 h 2387590"/>
                <a:gd name="connsiteX18" fmla="*/ 285750 w 1488713"/>
                <a:gd name="connsiteY18" fmla="*/ 1612890 h 2387590"/>
                <a:gd name="connsiteX19" fmla="*/ 285750 w 1488713"/>
                <a:gd name="connsiteY19" fmla="*/ 1644640 h 2387590"/>
                <a:gd name="connsiteX20" fmla="*/ 285750 w 1488713"/>
                <a:gd name="connsiteY20" fmla="*/ 1689090 h 2387590"/>
                <a:gd name="connsiteX21" fmla="*/ 266700 w 1488713"/>
                <a:gd name="connsiteY21" fmla="*/ 1771640 h 2387590"/>
                <a:gd name="connsiteX22" fmla="*/ 247650 w 1488713"/>
                <a:gd name="connsiteY22" fmla="*/ 1847840 h 2387590"/>
                <a:gd name="connsiteX23" fmla="*/ 234950 w 1488713"/>
                <a:gd name="connsiteY23" fmla="*/ 1917690 h 2387590"/>
                <a:gd name="connsiteX24" fmla="*/ 222250 w 1488713"/>
                <a:gd name="connsiteY24" fmla="*/ 1949440 h 2387590"/>
                <a:gd name="connsiteX25" fmla="*/ 158750 w 1488713"/>
                <a:gd name="connsiteY25" fmla="*/ 1974840 h 2387590"/>
                <a:gd name="connsiteX26" fmla="*/ 120650 w 1488713"/>
                <a:gd name="connsiteY26" fmla="*/ 1993890 h 2387590"/>
                <a:gd name="connsiteX27" fmla="*/ 101600 w 1488713"/>
                <a:gd name="connsiteY27" fmla="*/ 2044690 h 2387590"/>
                <a:gd name="connsiteX28" fmla="*/ 57150 w 1488713"/>
                <a:gd name="connsiteY28" fmla="*/ 2038340 h 2387590"/>
                <a:gd name="connsiteX29" fmla="*/ 38100 w 1488713"/>
                <a:gd name="connsiteY29" fmla="*/ 2076440 h 2387590"/>
                <a:gd name="connsiteX30" fmla="*/ 0 w 1488713"/>
                <a:gd name="connsiteY30" fmla="*/ 2139940 h 2387590"/>
                <a:gd name="connsiteX31" fmla="*/ 19050 w 1488713"/>
                <a:gd name="connsiteY31" fmla="*/ 2184390 h 2387590"/>
                <a:gd name="connsiteX32" fmla="*/ 25400 w 1488713"/>
                <a:gd name="connsiteY32" fmla="*/ 2209790 h 2387590"/>
                <a:gd name="connsiteX33" fmla="*/ 63500 w 1488713"/>
                <a:gd name="connsiteY33" fmla="*/ 2235190 h 2387590"/>
                <a:gd name="connsiteX34" fmla="*/ 95250 w 1488713"/>
                <a:gd name="connsiteY34" fmla="*/ 2235190 h 2387590"/>
                <a:gd name="connsiteX35" fmla="*/ 114300 w 1488713"/>
                <a:gd name="connsiteY35" fmla="*/ 2273290 h 2387590"/>
                <a:gd name="connsiteX36" fmla="*/ 120650 w 1488713"/>
                <a:gd name="connsiteY36" fmla="*/ 2292340 h 2387590"/>
                <a:gd name="connsiteX37" fmla="*/ 107950 w 1488713"/>
                <a:gd name="connsiteY37" fmla="*/ 2330440 h 2387590"/>
                <a:gd name="connsiteX38" fmla="*/ 107950 w 1488713"/>
                <a:gd name="connsiteY38" fmla="*/ 2343140 h 2387590"/>
                <a:gd name="connsiteX39" fmla="*/ 146050 w 1488713"/>
                <a:gd name="connsiteY39" fmla="*/ 2387590 h 2387590"/>
                <a:gd name="connsiteX40" fmla="*/ 158750 w 1488713"/>
                <a:gd name="connsiteY40" fmla="*/ 2387590 h 2387590"/>
                <a:gd name="connsiteX41" fmla="*/ 196850 w 1488713"/>
                <a:gd name="connsiteY41" fmla="*/ 2343140 h 2387590"/>
                <a:gd name="connsiteX42" fmla="*/ 228600 w 1488713"/>
                <a:gd name="connsiteY42" fmla="*/ 2317740 h 2387590"/>
                <a:gd name="connsiteX43" fmla="*/ 260350 w 1488713"/>
                <a:gd name="connsiteY43" fmla="*/ 2298690 h 2387590"/>
                <a:gd name="connsiteX44" fmla="*/ 285750 w 1488713"/>
                <a:gd name="connsiteY44" fmla="*/ 2285990 h 2387590"/>
                <a:gd name="connsiteX45" fmla="*/ 285750 w 1488713"/>
                <a:gd name="connsiteY45" fmla="*/ 2254240 h 2387590"/>
                <a:gd name="connsiteX46" fmla="*/ 349250 w 1488713"/>
                <a:gd name="connsiteY46" fmla="*/ 2241540 h 2387590"/>
                <a:gd name="connsiteX47" fmla="*/ 393700 w 1488713"/>
                <a:gd name="connsiteY47" fmla="*/ 2184390 h 2387590"/>
                <a:gd name="connsiteX48" fmla="*/ 488950 w 1488713"/>
                <a:gd name="connsiteY48" fmla="*/ 2171690 h 2387590"/>
                <a:gd name="connsiteX49" fmla="*/ 533399 w 1488713"/>
                <a:gd name="connsiteY49" fmla="*/ 2146290 h 2387590"/>
                <a:gd name="connsiteX50" fmla="*/ 565148 w 1488713"/>
                <a:gd name="connsiteY50" fmla="*/ 2082790 h 2387590"/>
                <a:gd name="connsiteX51" fmla="*/ 609597 w 1488713"/>
                <a:gd name="connsiteY51" fmla="*/ 2051040 h 2387590"/>
                <a:gd name="connsiteX52" fmla="*/ 666747 w 1488713"/>
                <a:gd name="connsiteY52" fmla="*/ 2044690 h 2387590"/>
                <a:gd name="connsiteX53" fmla="*/ 685797 w 1488713"/>
                <a:gd name="connsiteY53" fmla="*/ 2000240 h 2387590"/>
                <a:gd name="connsiteX54" fmla="*/ 761996 w 1488713"/>
                <a:gd name="connsiteY54" fmla="*/ 2025640 h 2387590"/>
                <a:gd name="connsiteX55" fmla="*/ 800095 w 1488713"/>
                <a:gd name="connsiteY55" fmla="*/ 2019290 h 2387590"/>
                <a:gd name="connsiteX56" fmla="*/ 812795 w 1488713"/>
                <a:gd name="connsiteY56" fmla="*/ 1968490 h 2387590"/>
                <a:gd name="connsiteX57" fmla="*/ 863595 w 1488713"/>
                <a:gd name="connsiteY57" fmla="*/ 1949440 h 2387590"/>
                <a:gd name="connsiteX58" fmla="*/ 888995 w 1488713"/>
                <a:gd name="connsiteY58" fmla="*/ 1987540 h 2387590"/>
                <a:gd name="connsiteX59" fmla="*/ 920744 w 1488713"/>
                <a:gd name="connsiteY59" fmla="*/ 1993890 h 2387590"/>
                <a:gd name="connsiteX60" fmla="*/ 971543 w 1488713"/>
                <a:gd name="connsiteY60" fmla="*/ 1981190 h 2387590"/>
                <a:gd name="connsiteX61" fmla="*/ 984243 w 1488713"/>
                <a:gd name="connsiteY61" fmla="*/ 1917690 h 2387590"/>
                <a:gd name="connsiteX62" fmla="*/ 1003293 w 1488713"/>
                <a:gd name="connsiteY62" fmla="*/ 1924040 h 2387590"/>
                <a:gd name="connsiteX63" fmla="*/ 1041393 w 1488713"/>
                <a:gd name="connsiteY63" fmla="*/ 1930390 h 2387590"/>
                <a:gd name="connsiteX64" fmla="*/ 1111243 w 1488713"/>
                <a:gd name="connsiteY64" fmla="*/ 1943090 h 2387590"/>
                <a:gd name="connsiteX65" fmla="*/ 1181093 w 1488713"/>
                <a:gd name="connsiteY65" fmla="*/ 1930390 h 2387590"/>
                <a:gd name="connsiteX66" fmla="*/ 1225543 w 1488713"/>
                <a:gd name="connsiteY66" fmla="*/ 1930390 h 2387590"/>
                <a:gd name="connsiteX67" fmla="*/ 1269992 w 1488713"/>
                <a:gd name="connsiteY67" fmla="*/ 1924040 h 2387590"/>
                <a:gd name="connsiteX68" fmla="*/ 1282692 w 1488713"/>
                <a:gd name="connsiteY68" fmla="*/ 1873240 h 2387590"/>
                <a:gd name="connsiteX69" fmla="*/ 1308092 w 1488713"/>
                <a:gd name="connsiteY69" fmla="*/ 1835140 h 2387590"/>
                <a:gd name="connsiteX70" fmla="*/ 1339842 w 1488713"/>
                <a:gd name="connsiteY70" fmla="*/ 1797040 h 2387590"/>
                <a:gd name="connsiteX71" fmla="*/ 1371592 w 1488713"/>
                <a:gd name="connsiteY71" fmla="*/ 1790690 h 2387590"/>
                <a:gd name="connsiteX72" fmla="*/ 1428741 w 1488713"/>
                <a:gd name="connsiteY72" fmla="*/ 1771640 h 2387590"/>
                <a:gd name="connsiteX73" fmla="*/ 1435091 w 1488713"/>
                <a:gd name="connsiteY73" fmla="*/ 1727190 h 2387590"/>
                <a:gd name="connsiteX74" fmla="*/ 1447791 w 1488713"/>
                <a:gd name="connsiteY74" fmla="*/ 1676390 h 2387590"/>
                <a:gd name="connsiteX75" fmla="*/ 1441441 w 1488713"/>
                <a:gd name="connsiteY75" fmla="*/ 1619240 h 2387590"/>
                <a:gd name="connsiteX76" fmla="*/ 1403341 w 1488713"/>
                <a:gd name="connsiteY76" fmla="*/ 1631940 h 2387590"/>
                <a:gd name="connsiteX77" fmla="*/ 1365241 w 1488713"/>
                <a:gd name="connsiteY77" fmla="*/ 1631940 h 2387590"/>
                <a:gd name="connsiteX78" fmla="*/ 1333491 w 1488713"/>
                <a:gd name="connsiteY78" fmla="*/ 1587490 h 2387590"/>
                <a:gd name="connsiteX79" fmla="*/ 1339841 w 1488713"/>
                <a:gd name="connsiteY79" fmla="*/ 1543040 h 2387590"/>
                <a:gd name="connsiteX80" fmla="*/ 1403341 w 1488713"/>
                <a:gd name="connsiteY80" fmla="*/ 1479540 h 2387590"/>
                <a:gd name="connsiteX81" fmla="*/ 1454141 w 1488713"/>
                <a:gd name="connsiteY81" fmla="*/ 1441440 h 2387590"/>
                <a:gd name="connsiteX82" fmla="*/ 1447791 w 1488713"/>
                <a:gd name="connsiteY82" fmla="*/ 1403340 h 2387590"/>
                <a:gd name="connsiteX83" fmla="*/ 1485891 w 1488713"/>
                <a:gd name="connsiteY83" fmla="*/ 1333490 h 2387590"/>
                <a:gd name="connsiteX84" fmla="*/ 1485891 w 1488713"/>
                <a:gd name="connsiteY84" fmla="*/ 1295390 h 2387590"/>
                <a:gd name="connsiteX85" fmla="*/ 1460491 w 1488713"/>
                <a:gd name="connsiteY85" fmla="*/ 1212840 h 2387590"/>
                <a:gd name="connsiteX86" fmla="*/ 1454141 w 1488713"/>
                <a:gd name="connsiteY86" fmla="*/ 1142990 h 2387590"/>
                <a:gd name="connsiteX87" fmla="*/ 1466841 w 1488713"/>
                <a:gd name="connsiteY87" fmla="*/ 1085840 h 2387590"/>
                <a:gd name="connsiteX88" fmla="*/ 1454141 w 1488713"/>
                <a:gd name="connsiteY88" fmla="*/ 1041390 h 2387590"/>
                <a:gd name="connsiteX89" fmla="*/ 1485891 w 1488713"/>
                <a:gd name="connsiteY89" fmla="*/ 990590 h 2387590"/>
                <a:gd name="connsiteX90" fmla="*/ 1466841 w 1488713"/>
                <a:gd name="connsiteY90" fmla="*/ 946140 h 2387590"/>
                <a:gd name="connsiteX91" fmla="*/ 1422391 w 1488713"/>
                <a:gd name="connsiteY91" fmla="*/ 933441 h 2387590"/>
                <a:gd name="connsiteX92" fmla="*/ 1422391 w 1488713"/>
                <a:gd name="connsiteY92" fmla="*/ 888992 h 2387590"/>
                <a:gd name="connsiteX93" fmla="*/ 1428741 w 1488713"/>
                <a:gd name="connsiteY93" fmla="*/ 863592 h 2387590"/>
                <a:gd name="connsiteX94" fmla="*/ 1416041 w 1488713"/>
                <a:gd name="connsiteY94" fmla="*/ 819143 h 2387590"/>
                <a:gd name="connsiteX95" fmla="*/ 1422391 w 1488713"/>
                <a:gd name="connsiteY95" fmla="*/ 761993 h 2387590"/>
                <a:gd name="connsiteX96" fmla="*/ 1422391 w 1488713"/>
                <a:gd name="connsiteY96" fmla="*/ 704843 h 2387590"/>
                <a:gd name="connsiteX97" fmla="*/ 1396991 w 1488713"/>
                <a:gd name="connsiteY97" fmla="*/ 647694 h 2387590"/>
                <a:gd name="connsiteX98" fmla="*/ 1403341 w 1488713"/>
                <a:gd name="connsiteY98" fmla="*/ 603244 h 2387590"/>
                <a:gd name="connsiteX99" fmla="*/ 1320791 w 1488713"/>
                <a:gd name="connsiteY99" fmla="*/ 546094 h 2387590"/>
                <a:gd name="connsiteX100" fmla="*/ 1308091 w 1488713"/>
                <a:gd name="connsiteY100" fmla="*/ 584194 h 2387590"/>
                <a:gd name="connsiteX101" fmla="*/ 1282691 w 1488713"/>
                <a:gd name="connsiteY101" fmla="*/ 533394 h 2387590"/>
                <a:gd name="connsiteX102" fmla="*/ 1276341 w 1488713"/>
                <a:gd name="connsiteY102" fmla="*/ 482594 h 2387590"/>
                <a:gd name="connsiteX103" fmla="*/ 1231891 w 1488713"/>
                <a:gd name="connsiteY103" fmla="*/ 444495 h 2387590"/>
                <a:gd name="connsiteX104" fmla="*/ 1212841 w 1488713"/>
                <a:gd name="connsiteY104" fmla="*/ 457196 h 2387590"/>
                <a:gd name="connsiteX105" fmla="*/ 1212841 w 1488713"/>
                <a:gd name="connsiteY105" fmla="*/ 425446 h 2387590"/>
                <a:gd name="connsiteX106" fmla="*/ 1250941 w 1488713"/>
                <a:gd name="connsiteY106" fmla="*/ 355596 h 2387590"/>
                <a:gd name="connsiteX107" fmla="*/ 1244591 w 1488713"/>
                <a:gd name="connsiteY107" fmla="*/ 266696 h 2387590"/>
                <a:gd name="connsiteX108" fmla="*/ 1181091 w 1488713"/>
                <a:gd name="connsiteY108" fmla="*/ 234947 h 2387590"/>
                <a:gd name="connsiteX109" fmla="*/ 1111241 w 1488713"/>
                <a:gd name="connsiteY109" fmla="*/ 209548 h 2387590"/>
                <a:gd name="connsiteX110" fmla="*/ 1022341 w 1488713"/>
                <a:gd name="connsiteY110" fmla="*/ 171448 h 2387590"/>
                <a:gd name="connsiteX111" fmla="*/ 965191 w 1488713"/>
                <a:gd name="connsiteY111" fmla="*/ 126999 h 2387590"/>
                <a:gd name="connsiteX112" fmla="*/ 888991 w 1488713"/>
                <a:gd name="connsiteY112" fmla="*/ 31750 h 2387590"/>
                <a:gd name="connsiteX113" fmla="*/ 850891 w 1488713"/>
                <a:gd name="connsiteY113" fmla="*/ 76200 h 2387590"/>
                <a:gd name="connsiteX114" fmla="*/ 749291 w 1488713"/>
                <a:gd name="connsiteY114" fmla="*/ 82550 h 2387590"/>
                <a:gd name="connsiteX115" fmla="*/ 660391 w 1488713"/>
                <a:gd name="connsiteY115" fmla="*/ 12700 h 2387590"/>
                <a:gd name="connsiteX116" fmla="*/ 577841 w 1488713"/>
                <a:gd name="connsiteY116" fmla="*/ 50800 h 2387590"/>
                <a:gd name="connsiteX117" fmla="*/ 539741 w 1488713"/>
                <a:gd name="connsiteY117" fmla="*/ 6350 h 2387590"/>
                <a:gd name="connsiteX118" fmla="*/ 444491 w 1488713"/>
                <a:gd name="connsiteY118"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44307 w 1488713"/>
                <a:gd name="connsiteY4" fmla="*/ 990590 h 2387590"/>
                <a:gd name="connsiteX5" fmla="*/ 331607 w 1488713"/>
                <a:gd name="connsiteY5" fmla="*/ 946140 h 2387590"/>
                <a:gd name="connsiteX6" fmla="*/ 357007 w 1488713"/>
                <a:gd name="connsiteY6" fmla="*/ 888990 h 2387590"/>
                <a:gd name="connsiteX7" fmla="*/ 325257 w 1488713"/>
                <a:gd name="connsiteY7" fmla="*/ 844540 h 2387590"/>
                <a:gd name="connsiteX8" fmla="*/ 363357 w 1488713"/>
                <a:gd name="connsiteY8" fmla="*/ 755640 h 2387590"/>
                <a:gd name="connsiteX9" fmla="*/ 336550 w 1488713"/>
                <a:gd name="connsiteY9" fmla="*/ 1314440 h 2387590"/>
                <a:gd name="connsiteX10" fmla="*/ 330200 w 1488713"/>
                <a:gd name="connsiteY10" fmla="*/ 1352540 h 2387590"/>
                <a:gd name="connsiteX11" fmla="*/ 304800 w 1488713"/>
                <a:gd name="connsiteY11" fmla="*/ 1371590 h 2387590"/>
                <a:gd name="connsiteX12" fmla="*/ 273050 w 1488713"/>
                <a:gd name="connsiteY12" fmla="*/ 1422390 h 2387590"/>
                <a:gd name="connsiteX13" fmla="*/ 241300 w 1488713"/>
                <a:gd name="connsiteY13" fmla="*/ 1479540 h 2387590"/>
                <a:gd name="connsiteX14" fmla="*/ 241300 w 1488713"/>
                <a:gd name="connsiteY14" fmla="*/ 1511290 h 2387590"/>
                <a:gd name="connsiteX15" fmla="*/ 241300 w 1488713"/>
                <a:gd name="connsiteY15" fmla="*/ 1536690 h 2387590"/>
                <a:gd name="connsiteX16" fmla="*/ 260350 w 1488713"/>
                <a:gd name="connsiteY16" fmla="*/ 1549390 h 2387590"/>
                <a:gd name="connsiteX17" fmla="*/ 279400 w 1488713"/>
                <a:gd name="connsiteY17" fmla="*/ 1549390 h 2387590"/>
                <a:gd name="connsiteX18" fmla="*/ 285750 w 1488713"/>
                <a:gd name="connsiteY18" fmla="*/ 1612890 h 2387590"/>
                <a:gd name="connsiteX19" fmla="*/ 285750 w 1488713"/>
                <a:gd name="connsiteY19" fmla="*/ 1644640 h 2387590"/>
                <a:gd name="connsiteX20" fmla="*/ 285750 w 1488713"/>
                <a:gd name="connsiteY20" fmla="*/ 1689090 h 2387590"/>
                <a:gd name="connsiteX21" fmla="*/ 266700 w 1488713"/>
                <a:gd name="connsiteY21" fmla="*/ 1771640 h 2387590"/>
                <a:gd name="connsiteX22" fmla="*/ 247650 w 1488713"/>
                <a:gd name="connsiteY22" fmla="*/ 1847840 h 2387590"/>
                <a:gd name="connsiteX23" fmla="*/ 234950 w 1488713"/>
                <a:gd name="connsiteY23" fmla="*/ 1917690 h 2387590"/>
                <a:gd name="connsiteX24" fmla="*/ 222250 w 1488713"/>
                <a:gd name="connsiteY24" fmla="*/ 1949440 h 2387590"/>
                <a:gd name="connsiteX25" fmla="*/ 158750 w 1488713"/>
                <a:gd name="connsiteY25" fmla="*/ 1974840 h 2387590"/>
                <a:gd name="connsiteX26" fmla="*/ 120650 w 1488713"/>
                <a:gd name="connsiteY26" fmla="*/ 1993890 h 2387590"/>
                <a:gd name="connsiteX27" fmla="*/ 101600 w 1488713"/>
                <a:gd name="connsiteY27" fmla="*/ 2044690 h 2387590"/>
                <a:gd name="connsiteX28" fmla="*/ 57150 w 1488713"/>
                <a:gd name="connsiteY28" fmla="*/ 2038340 h 2387590"/>
                <a:gd name="connsiteX29" fmla="*/ 38100 w 1488713"/>
                <a:gd name="connsiteY29" fmla="*/ 2076440 h 2387590"/>
                <a:gd name="connsiteX30" fmla="*/ 0 w 1488713"/>
                <a:gd name="connsiteY30" fmla="*/ 2139940 h 2387590"/>
                <a:gd name="connsiteX31" fmla="*/ 19050 w 1488713"/>
                <a:gd name="connsiteY31" fmla="*/ 2184390 h 2387590"/>
                <a:gd name="connsiteX32" fmla="*/ 25400 w 1488713"/>
                <a:gd name="connsiteY32" fmla="*/ 2209790 h 2387590"/>
                <a:gd name="connsiteX33" fmla="*/ 63500 w 1488713"/>
                <a:gd name="connsiteY33" fmla="*/ 2235190 h 2387590"/>
                <a:gd name="connsiteX34" fmla="*/ 95250 w 1488713"/>
                <a:gd name="connsiteY34" fmla="*/ 2235190 h 2387590"/>
                <a:gd name="connsiteX35" fmla="*/ 114300 w 1488713"/>
                <a:gd name="connsiteY35" fmla="*/ 2273290 h 2387590"/>
                <a:gd name="connsiteX36" fmla="*/ 120650 w 1488713"/>
                <a:gd name="connsiteY36" fmla="*/ 2292340 h 2387590"/>
                <a:gd name="connsiteX37" fmla="*/ 107950 w 1488713"/>
                <a:gd name="connsiteY37" fmla="*/ 2330440 h 2387590"/>
                <a:gd name="connsiteX38" fmla="*/ 107950 w 1488713"/>
                <a:gd name="connsiteY38" fmla="*/ 2343140 h 2387590"/>
                <a:gd name="connsiteX39" fmla="*/ 146050 w 1488713"/>
                <a:gd name="connsiteY39" fmla="*/ 2387590 h 2387590"/>
                <a:gd name="connsiteX40" fmla="*/ 158750 w 1488713"/>
                <a:gd name="connsiteY40" fmla="*/ 2387590 h 2387590"/>
                <a:gd name="connsiteX41" fmla="*/ 196850 w 1488713"/>
                <a:gd name="connsiteY41" fmla="*/ 2343140 h 2387590"/>
                <a:gd name="connsiteX42" fmla="*/ 228600 w 1488713"/>
                <a:gd name="connsiteY42" fmla="*/ 2317740 h 2387590"/>
                <a:gd name="connsiteX43" fmla="*/ 260350 w 1488713"/>
                <a:gd name="connsiteY43" fmla="*/ 2298690 h 2387590"/>
                <a:gd name="connsiteX44" fmla="*/ 285750 w 1488713"/>
                <a:gd name="connsiteY44" fmla="*/ 2285990 h 2387590"/>
                <a:gd name="connsiteX45" fmla="*/ 285750 w 1488713"/>
                <a:gd name="connsiteY45" fmla="*/ 2254240 h 2387590"/>
                <a:gd name="connsiteX46" fmla="*/ 349250 w 1488713"/>
                <a:gd name="connsiteY46" fmla="*/ 2241540 h 2387590"/>
                <a:gd name="connsiteX47" fmla="*/ 393700 w 1488713"/>
                <a:gd name="connsiteY47" fmla="*/ 2184390 h 2387590"/>
                <a:gd name="connsiteX48" fmla="*/ 488950 w 1488713"/>
                <a:gd name="connsiteY48" fmla="*/ 2171690 h 2387590"/>
                <a:gd name="connsiteX49" fmla="*/ 533399 w 1488713"/>
                <a:gd name="connsiteY49" fmla="*/ 2146290 h 2387590"/>
                <a:gd name="connsiteX50" fmla="*/ 565148 w 1488713"/>
                <a:gd name="connsiteY50" fmla="*/ 2082790 h 2387590"/>
                <a:gd name="connsiteX51" fmla="*/ 609597 w 1488713"/>
                <a:gd name="connsiteY51" fmla="*/ 2051040 h 2387590"/>
                <a:gd name="connsiteX52" fmla="*/ 666747 w 1488713"/>
                <a:gd name="connsiteY52" fmla="*/ 2044690 h 2387590"/>
                <a:gd name="connsiteX53" fmla="*/ 685797 w 1488713"/>
                <a:gd name="connsiteY53" fmla="*/ 2000240 h 2387590"/>
                <a:gd name="connsiteX54" fmla="*/ 761996 w 1488713"/>
                <a:gd name="connsiteY54" fmla="*/ 2025640 h 2387590"/>
                <a:gd name="connsiteX55" fmla="*/ 800095 w 1488713"/>
                <a:gd name="connsiteY55" fmla="*/ 2019290 h 2387590"/>
                <a:gd name="connsiteX56" fmla="*/ 812795 w 1488713"/>
                <a:gd name="connsiteY56" fmla="*/ 1968490 h 2387590"/>
                <a:gd name="connsiteX57" fmla="*/ 863595 w 1488713"/>
                <a:gd name="connsiteY57" fmla="*/ 1949440 h 2387590"/>
                <a:gd name="connsiteX58" fmla="*/ 888995 w 1488713"/>
                <a:gd name="connsiteY58" fmla="*/ 1987540 h 2387590"/>
                <a:gd name="connsiteX59" fmla="*/ 920744 w 1488713"/>
                <a:gd name="connsiteY59" fmla="*/ 1993890 h 2387590"/>
                <a:gd name="connsiteX60" fmla="*/ 971543 w 1488713"/>
                <a:gd name="connsiteY60" fmla="*/ 1981190 h 2387590"/>
                <a:gd name="connsiteX61" fmla="*/ 984243 w 1488713"/>
                <a:gd name="connsiteY61" fmla="*/ 1917690 h 2387590"/>
                <a:gd name="connsiteX62" fmla="*/ 1003293 w 1488713"/>
                <a:gd name="connsiteY62" fmla="*/ 1924040 h 2387590"/>
                <a:gd name="connsiteX63" fmla="*/ 1041393 w 1488713"/>
                <a:gd name="connsiteY63" fmla="*/ 1930390 h 2387590"/>
                <a:gd name="connsiteX64" fmla="*/ 1111243 w 1488713"/>
                <a:gd name="connsiteY64" fmla="*/ 1943090 h 2387590"/>
                <a:gd name="connsiteX65" fmla="*/ 1181093 w 1488713"/>
                <a:gd name="connsiteY65" fmla="*/ 1930390 h 2387590"/>
                <a:gd name="connsiteX66" fmla="*/ 1225543 w 1488713"/>
                <a:gd name="connsiteY66" fmla="*/ 1930390 h 2387590"/>
                <a:gd name="connsiteX67" fmla="*/ 1269992 w 1488713"/>
                <a:gd name="connsiteY67" fmla="*/ 1924040 h 2387590"/>
                <a:gd name="connsiteX68" fmla="*/ 1282692 w 1488713"/>
                <a:gd name="connsiteY68" fmla="*/ 1873240 h 2387590"/>
                <a:gd name="connsiteX69" fmla="*/ 1308092 w 1488713"/>
                <a:gd name="connsiteY69" fmla="*/ 1835140 h 2387590"/>
                <a:gd name="connsiteX70" fmla="*/ 1339842 w 1488713"/>
                <a:gd name="connsiteY70" fmla="*/ 1797040 h 2387590"/>
                <a:gd name="connsiteX71" fmla="*/ 1371592 w 1488713"/>
                <a:gd name="connsiteY71" fmla="*/ 1790690 h 2387590"/>
                <a:gd name="connsiteX72" fmla="*/ 1428741 w 1488713"/>
                <a:gd name="connsiteY72" fmla="*/ 1771640 h 2387590"/>
                <a:gd name="connsiteX73" fmla="*/ 1435091 w 1488713"/>
                <a:gd name="connsiteY73" fmla="*/ 1727190 h 2387590"/>
                <a:gd name="connsiteX74" fmla="*/ 1447791 w 1488713"/>
                <a:gd name="connsiteY74" fmla="*/ 1676390 h 2387590"/>
                <a:gd name="connsiteX75" fmla="*/ 1441441 w 1488713"/>
                <a:gd name="connsiteY75" fmla="*/ 1619240 h 2387590"/>
                <a:gd name="connsiteX76" fmla="*/ 1403341 w 1488713"/>
                <a:gd name="connsiteY76" fmla="*/ 1631940 h 2387590"/>
                <a:gd name="connsiteX77" fmla="*/ 1365241 w 1488713"/>
                <a:gd name="connsiteY77" fmla="*/ 1631940 h 2387590"/>
                <a:gd name="connsiteX78" fmla="*/ 1333491 w 1488713"/>
                <a:gd name="connsiteY78" fmla="*/ 1587490 h 2387590"/>
                <a:gd name="connsiteX79" fmla="*/ 1339841 w 1488713"/>
                <a:gd name="connsiteY79" fmla="*/ 1543040 h 2387590"/>
                <a:gd name="connsiteX80" fmla="*/ 1403341 w 1488713"/>
                <a:gd name="connsiteY80" fmla="*/ 1479540 h 2387590"/>
                <a:gd name="connsiteX81" fmla="*/ 1454141 w 1488713"/>
                <a:gd name="connsiteY81" fmla="*/ 1441440 h 2387590"/>
                <a:gd name="connsiteX82" fmla="*/ 1447791 w 1488713"/>
                <a:gd name="connsiteY82" fmla="*/ 1403340 h 2387590"/>
                <a:gd name="connsiteX83" fmla="*/ 1485891 w 1488713"/>
                <a:gd name="connsiteY83" fmla="*/ 1333490 h 2387590"/>
                <a:gd name="connsiteX84" fmla="*/ 1485891 w 1488713"/>
                <a:gd name="connsiteY84" fmla="*/ 1295390 h 2387590"/>
                <a:gd name="connsiteX85" fmla="*/ 1460491 w 1488713"/>
                <a:gd name="connsiteY85" fmla="*/ 1212840 h 2387590"/>
                <a:gd name="connsiteX86" fmla="*/ 1454141 w 1488713"/>
                <a:gd name="connsiteY86" fmla="*/ 1142990 h 2387590"/>
                <a:gd name="connsiteX87" fmla="*/ 1466841 w 1488713"/>
                <a:gd name="connsiteY87" fmla="*/ 1085840 h 2387590"/>
                <a:gd name="connsiteX88" fmla="*/ 1454141 w 1488713"/>
                <a:gd name="connsiteY88" fmla="*/ 1041390 h 2387590"/>
                <a:gd name="connsiteX89" fmla="*/ 1485891 w 1488713"/>
                <a:gd name="connsiteY89" fmla="*/ 990590 h 2387590"/>
                <a:gd name="connsiteX90" fmla="*/ 1466841 w 1488713"/>
                <a:gd name="connsiteY90" fmla="*/ 946140 h 2387590"/>
                <a:gd name="connsiteX91" fmla="*/ 1422391 w 1488713"/>
                <a:gd name="connsiteY91" fmla="*/ 933441 h 2387590"/>
                <a:gd name="connsiteX92" fmla="*/ 1422391 w 1488713"/>
                <a:gd name="connsiteY92" fmla="*/ 888992 h 2387590"/>
                <a:gd name="connsiteX93" fmla="*/ 1428741 w 1488713"/>
                <a:gd name="connsiteY93" fmla="*/ 863592 h 2387590"/>
                <a:gd name="connsiteX94" fmla="*/ 1416041 w 1488713"/>
                <a:gd name="connsiteY94" fmla="*/ 819143 h 2387590"/>
                <a:gd name="connsiteX95" fmla="*/ 1422391 w 1488713"/>
                <a:gd name="connsiteY95" fmla="*/ 761993 h 2387590"/>
                <a:gd name="connsiteX96" fmla="*/ 1422391 w 1488713"/>
                <a:gd name="connsiteY96" fmla="*/ 704843 h 2387590"/>
                <a:gd name="connsiteX97" fmla="*/ 1396991 w 1488713"/>
                <a:gd name="connsiteY97" fmla="*/ 647694 h 2387590"/>
                <a:gd name="connsiteX98" fmla="*/ 1403341 w 1488713"/>
                <a:gd name="connsiteY98" fmla="*/ 603244 h 2387590"/>
                <a:gd name="connsiteX99" fmla="*/ 1320791 w 1488713"/>
                <a:gd name="connsiteY99" fmla="*/ 546094 h 2387590"/>
                <a:gd name="connsiteX100" fmla="*/ 1308091 w 1488713"/>
                <a:gd name="connsiteY100" fmla="*/ 584194 h 2387590"/>
                <a:gd name="connsiteX101" fmla="*/ 1282691 w 1488713"/>
                <a:gd name="connsiteY101" fmla="*/ 533394 h 2387590"/>
                <a:gd name="connsiteX102" fmla="*/ 1276341 w 1488713"/>
                <a:gd name="connsiteY102" fmla="*/ 482594 h 2387590"/>
                <a:gd name="connsiteX103" fmla="*/ 1231891 w 1488713"/>
                <a:gd name="connsiteY103" fmla="*/ 444495 h 2387590"/>
                <a:gd name="connsiteX104" fmla="*/ 1212841 w 1488713"/>
                <a:gd name="connsiteY104" fmla="*/ 457196 h 2387590"/>
                <a:gd name="connsiteX105" fmla="*/ 1212841 w 1488713"/>
                <a:gd name="connsiteY105" fmla="*/ 425446 h 2387590"/>
                <a:gd name="connsiteX106" fmla="*/ 1250941 w 1488713"/>
                <a:gd name="connsiteY106" fmla="*/ 355596 h 2387590"/>
                <a:gd name="connsiteX107" fmla="*/ 1244591 w 1488713"/>
                <a:gd name="connsiteY107" fmla="*/ 266696 h 2387590"/>
                <a:gd name="connsiteX108" fmla="*/ 1181091 w 1488713"/>
                <a:gd name="connsiteY108" fmla="*/ 234947 h 2387590"/>
                <a:gd name="connsiteX109" fmla="*/ 1111241 w 1488713"/>
                <a:gd name="connsiteY109" fmla="*/ 209548 h 2387590"/>
                <a:gd name="connsiteX110" fmla="*/ 1022341 w 1488713"/>
                <a:gd name="connsiteY110" fmla="*/ 171448 h 2387590"/>
                <a:gd name="connsiteX111" fmla="*/ 965191 w 1488713"/>
                <a:gd name="connsiteY111" fmla="*/ 126999 h 2387590"/>
                <a:gd name="connsiteX112" fmla="*/ 888991 w 1488713"/>
                <a:gd name="connsiteY112" fmla="*/ 31750 h 2387590"/>
                <a:gd name="connsiteX113" fmla="*/ 850891 w 1488713"/>
                <a:gd name="connsiteY113" fmla="*/ 76200 h 2387590"/>
                <a:gd name="connsiteX114" fmla="*/ 749291 w 1488713"/>
                <a:gd name="connsiteY114" fmla="*/ 82550 h 2387590"/>
                <a:gd name="connsiteX115" fmla="*/ 660391 w 1488713"/>
                <a:gd name="connsiteY115" fmla="*/ 12700 h 2387590"/>
                <a:gd name="connsiteX116" fmla="*/ 577841 w 1488713"/>
                <a:gd name="connsiteY116" fmla="*/ 50800 h 2387590"/>
                <a:gd name="connsiteX117" fmla="*/ 539741 w 1488713"/>
                <a:gd name="connsiteY117" fmla="*/ 6350 h 2387590"/>
                <a:gd name="connsiteX118" fmla="*/ 444491 w 1488713"/>
                <a:gd name="connsiteY118"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44307 w 1488713"/>
                <a:gd name="connsiteY4" fmla="*/ 990590 h 2387590"/>
                <a:gd name="connsiteX5" fmla="*/ 331607 w 1488713"/>
                <a:gd name="connsiteY5" fmla="*/ 946140 h 2387590"/>
                <a:gd name="connsiteX6" fmla="*/ 357007 w 1488713"/>
                <a:gd name="connsiteY6" fmla="*/ 888990 h 2387590"/>
                <a:gd name="connsiteX7" fmla="*/ 325257 w 1488713"/>
                <a:gd name="connsiteY7" fmla="*/ 844540 h 2387590"/>
                <a:gd name="connsiteX8" fmla="*/ 331607 w 1488713"/>
                <a:gd name="connsiteY8" fmla="*/ 742940 h 2387590"/>
                <a:gd name="connsiteX9" fmla="*/ 336550 w 1488713"/>
                <a:gd name="connsiteY9" fmla="*/ 1314440 h 2387590"/>
                <a:gd name="connsiteX10" fmla="*/ 330200 w 1488713"/>
                <a:gd name="connsiteY10" fmla="*/ 1352540 h 2387590"/>
                <a:gd name="connsiteX11" fmla="*/ 304800 w 1488713"/>
                <a:gd name="connsiteY11" fmla="*/ 1371590 h 2387590"/>
                <a:gd name="connsiteX12" fmla="*/ 273050 w 1488713"/>
                <a:gd name="connsiteY12" fmla="*/ 1422390 h 2387590"/>
                <a:gd name="connsiteX13" fmla="*/ 241300 w 1488713"/>
                <a:gd name="connsiteY13" fmla="*/ 1479540 h 2387590"/>
                <a:gd name="connsiteX14" fmla="*/ 241300 w 1488713"/>
                <a:gd name="connsiteY14" fmla="*/ 1511290 h 2387590"/>
                <a:gd name="connsiteX15" fmla="*/ 241300 w 1488713"/>
                <a:gd name="connsiteY15" fmla="*/ 1536690 h 2387590"/>
                <a:gd name="connsiteX16" fmla="*/ 260350 w 1488713"/>
                <a:gd name="connsiteY16" fmla="*/ 1549390 h 2387590"/>
                <a:gd name="connsiteX17" fmla="*/ 279400 w 1488713"/>
                <a:gd name="connsiteY17" fmla="*/ 1549390 h 2387590"/>
                <a:gd name="connsiteX18" fmla="*/ 285750 w 1488713"/>
                <a:gd name="connsiteY18" fmla="*/ 1612890 h 2387590"/>
                <a:gd name="connsiteX19" fmla="*/ 285750 w 1488713"/>
                <a:gd name="connsiteY19" fmla="*/ 1644640 h 2387590"/>
                <a:gd name="connsiteX20" fmla="*/ 285750 w 1488713"/>
                <a:gd name="connsiteY20" fmla="*/ 1689090 h 2387590"/>
                <a:gd name="connsiteX21" fmla="*/ 266700 w 1488713"/>
                <a:gd name="connsiteY21" fmla="*/ 1771640 h 2387590"/>
                <a:gd name="connsiteX22" fmla="*/ 247650 w 1488713"/>
                <a:gd name="connsiteY22" fmla="*/ 1847840 h 2387590"/>
                <a:gd name="connsiteX23" fmla="*/ 234950 w 1488713"/>
                <a:gd name="connsiteY23" fmla="*/ 1917690 h 2387590"/>
                <a:gd name="connsiteX24" fmla="*/ 222250 w 1488713"/>
                <a:gd name="connsiteY24" fmla="*/ 1949440 h 2387590"/>
                <a:gd name="connsiteX25" fmla="*/ 158750 w 1488713"/>
                <a:gd name="connsiteY25" fmla="*/ 1974840 h 2387590"/>
                <a:gd name="connsiteX26" fmla="*/ 120650 w 1488713"/>
                <a:gd name="connsiteY26" fmla="*/ 1993890 h 2387590"/>
                <a:gd name="connsiteX27" fmla="*/ 101600 w 1488713"/>
                <a:gd name="connsiteY27" fmla="*/ 2044690 h 2387590"/>
                <a:gd name="connsiteX28" fmla="*/ 57150 w 1488713"/>
                <a:gd name="connsiteY28" fmla="*/ 2038340 h 2387590"/>
                <a:gd name="connsiteX29" fmla="*/ 38100 w 1488713"/>
                <a:gd name="connsiteY29" fmla="*/ 2076440 h 2387590"/>
                <a:gd name="connsiteX30" fmla="*/ 0 w 1488713"/>
                <a:gd name="connsiteY30" fmla="*/ 2139940 h 2387590"/>
                <a:gd name="connsiteX31" fmla="*/ 19050 w 1488713"/>
                <a:gd name="connsiteY31" fmla="*/ 2184390 h 2387590"/>
                <a:gd name="connsiteX32" fmla="*/ 25400 w 1488713"/>
                <a:gd name="connsiteY32" fmla="*/ 2209790 h 2387590"/>
                <a:gd name="connsiteX33" fmla="*/ 63500 w 1488713"/>
                <a:gd name="connsiteY33" fmla="*/ 2235190 h 2387590"/>
                <a:gd name="connsiteX34" fmla="*/ 95250 w 1488713"/>
                <a:gd name="connsiteY34" fmla="*/ 2235190 h 2387590"/>
                <a:gd name="connsiteX35" fmla="*/ 114300 w 1488713"/>
                <a:gd name="connsiteY35" fmla="*/ 2273290 h 2387590"/>
                <a:gd name="connsiteX36" fmla="*/ 120650 w 1488713"/>
                <a:gd name="connsiteY36" fmla="*/ 2292340 h 2387590"/>
                <a:gd name="connsiteX37" fmla="*/ 107950 w 1488713"/>
                <a:gd name="connsiteY37" fmla="*/ 2330440 h 2387590"/>
                <a:gd name="connsiteX38" fmla="*/ 107950 w 1488713"/>
                <a:gd name="connsiteY38" fmla="*/ 2343140 h 2387590"/>
                <a:gd name="connsiteX39" fmla="*/ 146050 w 1488713"/>
                <a:gd name="connsiteY39" fmla="*/ 2387590 h 2387590"/>
                <a:gd name="connsiteX40" fmla="*/ 158750 w 1488713"/>
                <a:gd name="connsiteY40" fmla="*/ 2387590 h 2387590"/>
                <a:gd name="connsiteX41" fmla="*/ 196850 w 1488713"/>
                <a:gd name="connsiteY41" fmla="*/ 2343140 h 2387590"/>
                <a:gd name="connsiteX42" fmla="*/ 228600 w 1488713"/>
                <a:gd name="connsiteY42" fmla="*/ 2317740 h 2387590"/>
                <a:gd name="connsiteX43" fmla="*/ 260350 w 1488713"/>
                <a:gd name="connsiteY43" fmla="*/ 2298690 h 2387590"/>
                <a:gd name="connsiteX44" fmla="*/ 285750 w 1488713"/>
                <a:gd name="connsiteY44" fmla="*/ 2285990 h 2387590"/>
                <a:gd name="connsiteX45" fmla="*/ 285750 w 1488713"/>
                <a:gd name="connsiteY45" fmla="*/ 2254240 h 2387590"/>
                <a:gd name="connsiteX46" fmla="*/ 349250 w 1488713"/>
                <a:gd name="connsiteY46" fmla="*/ 2241540 h 2387590"/>
                <a:gd name="connsiteX47" fmla="*/ 393700 w 1488713"/>
                <a:gd name="connsiteY47" fmla="*/ 2184390 h 2387590"/>
                <a:gd name="connsiteX48" fmla="*/ 488950 w 1488713"/>
                <a:gd name="connsiteY48" fmla="*/ 2171690 h 2387590"/>
                <a:gd name="connsiteX49" fmla="*/ 533399 w 1488713"/>
                <a:gd name="connsiteY49" fmla="*/ 2146290 h 2387590"/>
                <a:gd name="connsiteX50" fmla="*/ 565148 w 1488713"/>
                <a:gd name="connsiteY50" fmla="*/ 2082790 h 2387590"/>
                <a:gd name="connsiteX51" fmla="*/ 609597 w 1488713"/>
                <a:gd name="connsiteY51" fmla="*/ 2051040 h 2387590"/>
                <a:gd name="connsiteX52" fmla="*/ 666747 w 1488713"/>
                <a:gd name="connsiteY52" fmla="*/ 2044690 h 2387590"/>
                <a:gd name="connsiteX53" fmla="*/ 685797 w 1488713"/>
                <a:gd name="connsiteY53" fmla="*/ 2000240 h 2387590"/>
                <a:gd name="connsiteX54" fmla="*/ 761996 w 1488713"/>
                <a:gd name="connsiteY54" fmla="*/ 2025640 h 2387590"/>
                <a:gd name="connsiteX55" fmla="*/ 800095 w 1488713"/>
                <a:gd name="connsiteY55" fmla="*/ 2019290 h 2387590"/>
                <a:gd name="connsiteX56" fmla="*/ 812795 w 1488713"/>
                <a:gd name="connsiteY56" fmla="*/ 1968490 h 2387590"/>
                <a:gd name="connsiteX57" fmla="*/ 863595 w 1488713"/>
                <a:gd name="connsiteY57" fmla="*/ 1949440 h 2387590"/>
                <a:gd name="connsiteX58" fmla="*/ 888995 w 1488713"/>
                <a:gd name="connsiteY58" fmla="*/ 1987540 h 2387590"/>
                <a:gd name="connsiteX59" fmla="*/ 920744 w 1488713"/>
                <a:gd name="connsiteY59" fmla="*/ 1993890 h 2387590"/>
                <a:gd name="connsiteX60" fmla="*/ 971543 w 1488713"/>
                <a:gd name="connsiteY60" fmla="*/ 1981190 h 2387590"/>
                <a:gd name="connsiteX61" fmla="*/ 984243 w 1488713"/>
                <a:gd name="connsiteY61" fmla="*/ 1917690 h 2387590"/>
                <a:gd name="connsiteX62" fmla="*/ 1003293 w 1488713"/>
                <a:gd name="connsiteY62" fmla="*/ 1924040 h 2387590"/>
                <a:gd name="connsiteX63" fmla="*/ 1041393 w 1488713"/>
                <a:gd name="connsiteY63" fmla="*/ 1930390 h 2387590"/>
                <a:gd name="connsiteX64" fmla="*/ 1111243 w 1488713"/>
                <a:gd name="connsiteY64" fmla="*/ 1943090 h 2387590"/>
                <a:gd name="connsiteX65" fmla="*/ 1181093 w 1488713"/>
                <a:gd name="connsiteY65" fmla="*/ 1930390 h 2387590"/>
                <a:gd name="connsiteX66" fmla="*/ 1225543 w 1488713"/>
                <a:gd name="connsiteY66" fmla="*/ 1930390 h 2387590"/>
                <a:gd name="connsiteX67" fmla="*/ 1269992 w 1488713"/>
                <a:gd name="connsiteY67" fmla="*/ 1924040 h 2387590"/>
                <a:gd name="connsiteX68" fmla="*/ 1282692 w 1488713"/>
                <a:gd name="connsiteY68" fmla="*/ 1873240 h 2387590"/>
                <a:gd name="connsiteX69" fmla="*/ 1308092 w 1488713"/>
                <a:gd name="connsiteY69" fmla="*/ 1835140 h 2387590"/>
                <a:gd name="connsiteX70" fmla="*/ 1339842 w 1488713"/>
                <a:gd name="connsiteY70" fmla="*/ 1797040 h 2387590"/>
                <a:gd name="connsiteX71" fmla="*/ 1371592 w 1488713"/>
                <a:gd name="connsiteY71" fmla="*/ 1790690 h 2387590"/>
                <a:gd name="connsiteX72" fmla="*/ 1428741 w 1488713"/>
                <a:gd name="connsiteY72" fmla="*/ 1771640 h 2387590"/>
                <a:gd name="connsiteX73" fmla="*/ 1435091 w 1488713"/>
                <a:gd name="connsiteY73" fmla="*/ 1727190 h 2387590"/>
                <a:gd name="connsiteX74" fmla="*/ 1447791 w 1488713"/>
                <a:gd name="connsiteY74" fmla="*/ 1676390 h 2387590"/>
                <a:gd name="connsiteX75" fmla="*/ 1441441 w 1488713"/>
                <a:gd name="connsiteY75" fmla="*/ 1619240 h 2387590"/>
                <a:gd name="connsiteX76" fmla="*/ 1403341 w 1488713"/>
                <a:gd name="connsiteY76" fmla="*/ 1631940 h 2387590"/>
                <a:gd name="connsiteX77" fmla="*/ 1365241 w 1488713"/>
                <a:gd name="connsiteY77" fmla="*/ 1631940 h 2387590"/>
                <a:gd name="connsiteX78" fmla="*/ 1333491 w 1488713"/>
                <a:gd name="connsiteY78" fmla="*/ 1587490 h 2387590"/>
                <a:gd name="connsiteX79" fmla="*/ 1339841 w 1488713"/>
                <a:gd name="connsiteY79" fmla="*/ 1543040 h 2387590"/>
                <a:gd name="connsiteX80" fmla="*/ 1403341 w 1488713"/>
                <a:gd name="connsiteY80" fmla="*/ 1479540 h 2387590"/>
                <a:gd name="connsiteX81" fmla="*/ 1454141 w 1488713"/>
                <a:gd name="connsiteY81" fmla="*/ 1441440 h 2387590"/>
                <a:gd name="connsiteX82" fmla="*/ 1447791 w 1488713"/>
                <a:gd name="connsiteY82" fmla="*/ 1403340 h 2387590"/>
                <a:gd name="connsiteX83" fmla="*/ 1485891 w 1488713"/>
                <a:gd name="connsiteY83" fmla="*/ 1333490 h 2387590"/>
                <a:gd name="connsiteX84" fmla="*/ 1485891 w 1488713"/>
                <a:gd name="connsiteY84" fmla="*/ 1295390 h 2387590"/>
                <a:gd name="connsiteX85" fmla="*/ 1460491 w 1488713"/>
                <a:gd name="connsiteY85" fmla="*/ 1212840 h 2387590"/>
                <a:gd name="connsiteX86" fmla="*/ 1454141 w 1488713"/>
                <a:gd name="connsiteY86" fmla="*/ 1142990 h 2387590"/>
                <a:gd name="connsiteX87" fmla="*/ 1466841 w 1488713"/>
                <a:gd name="connsiteY87" fmla="*/ 1085840 h 2387590"/>
                <a:gd name="connsiteX88" fmla="*/ 1454141 w 1488713"/>
                <a:gd name="connsiteY88" fmla="*/ 1041390 h 2387590"/>
                <a:gd name="connsiteX89" fmla="*/ 1485891 w 1488713"/>
                <a:gd name="connsiteY89" fmla="*/ 990590 h 2387590"/>
                <a:gd name="connsiteX90" fmla="*/ 1466841 w 1488713"/>
                <a:gd name="connsiteY90" fmla="*/ 946140 h 2387590"/>
                <a:gd name="connsiteX91" fmla="*/ 1422391 w 1488713"/>
                <a:gd name="connsiteY91" fmla="*/ 933441 h 2387590"/>
                <a:gd name="connsiteX92" fmla="*/ 1422391 w 1488713"/>
                <a:gd name="connsiteY92" fmla="*/ 888992 h 2387590"/>
                <a:gd name="connsiteX93" fmla="*/ 1428741 w 1488713"/>
                <a:gd name="connsiteY93" fmla="*/ 863592 h 2387590"/>
                <a:gd name="connsiteX94" fmla="*/ 1416041 w 1488713"/>
                <a:gd name="connsiteY94" fmla="*/ 819143 h 2387590"/>
                <a:gd name="connsiteX95" fmla="*/ 1422391 w 1488713"/>
                <a:gd name="connsiteY95" fmla="*/ 761993 h 2387590"/>
                <a:gd name="connsiteX96" fmla="*/ 1422391 w 1488713"/>
                <a:gd name="connsiteY96" fmla="*/ 704843 h 2387590"/>
                <a:gd name="connsiteX97" fmla="*/ 1396991 w 1488713"/>
                <a:gd name="connsiteY97" fmla="*/ 647694 h 2387590"/>
                <a:gd name="connsiteX98" fmla="*/ 1403341 w 1488713"/>
                <a:gd name="connsiteY98" fmla="*/ 603244 h 2387590"/>
                <a:gd name="connsiteX99" fmla="*/ 1320791 w 1488713"/>
                <a:gd name="connsiteY99" fmla="*/ 546094 h 2387590"/>
                <a:gd name="connsiteX100" fmla="*/ 1308091 w 1488713"/>
                <a:gd name="connsiteY100" fmla="*/ 584194 h 2387590"/>
                <a:gd name="connsiteX101" fmla="*/ 1282691 w 1488713"/>
                <a:gd name="connsiteY101" fmla="*/ 533394 h 2387590"/>
                <a:gd name="connsiteX102" fmla="*/ 1276341 w 1488713"/>
                <a:gd name="connsiteY102" fmla="*/ 482594 h 2387590"/>
                <a:gd name="connsiteX103" fmla="*/ 1231891 w 1488713"/>
                <a:gd name="connsiteY103" fmla="*/ 444495 h 2387590"/>
                <a:gd name="connsiteX104" fmla="*/ 1212841 w 1488713"/>
                <a:gd name="connsiteY104" fmla="*/ 457196 h 2387590"/>
                <a:gd name="connsiteX105" fmla="*/ 1212841 w 1488713"/>
                <a:gd name="connsiteY105" fmla="*/ 425446 h 2387590"/>
                <a:gd name="connsiteX106" fmla="*/ 1250941 w 1488713"/>
                <a:gd name="connsiteY106" fmla="*/ 355596 h 2387590"/>
                <a:gd name="connsiteX107" fmla="*/ 1244591 w 1488713"/>
                <a:gd name="connsiteY107" fmla="*/ 266696 h 2387590"/>
                <a:gd name="connsiteX108" fmla="*/ 1181091 w 1488713"/>
                <a:gd name="connsiteY108" fmla="*/ 234947 h 2387590"/>
                <a:gd name="connsiteX109" fmla="*/ 1111241 w 1488713"/>
                <a:gd name="connsiteY109" fmla="*/ 209548 h 2387590"/>
                <a:gd name="connsiteX110" fmla="*/ 1022341 w 1488713"/>
                <a:gd name="connsiteY110" fmla="*/ 171448 h 2387590"/>
                <a:gd name="connsiteX111" fmla="*/ 965191 w 1488713"/>
                <a:gd name="connsiteY111" fmla="*/ 126999 h 2387590"/>
                <a:gd name="connsiteX112" fmla="*/ 888991 w 1488713"/>
                <a:gd name="connsiteY112" fmla="*/ 31750 h 2387590"/>
                <a:gd name="connsiteX113" fmla="*/ 850891 w 1488713"/>
                <a:gd name="connsiteY113" fmla="*/ 76200 h 2387590"/>
                <a:gd name="connsiteX114" fmla="*/ 749291 w 1488713"/>
                <a:gd name="connsiteY114" fmla="*/ 82550 h 2387590"/>
                <a:gd name="connsiteX115" fmla="*/ 660391 w 1488713"/>
                <a:gd name="connsiteY115" fmla="*/ 12700 h 2387590"/>
                <a:gd name="connsiteX116" fmla="*/ 577841 w 1488713"/>
                <a:gd name="connsiteY116" fmla="*/ 50800 h 2387590"/>
                <a:gd name="connsiteX117" fmla="*/ 539741 w 1488713"/>
                <a:gd name="connsiteY117" fmla="*/ 6350 h 2387590"/>
                <a:gd name="connsiteX118" fmla="*/ 444491 w 1488713"/>
                <a:gd name="connsiteY118"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44307 w 1488713"/>
                <a:gd name="connsiteY4" fmla="*/ 990590 h 2387590"/>
                <a:gd name="connsiteX5" fmla="*/ 331607 w 1488713"/>
                <a:gd name="connsiteY5" fmla="*/ 946140 h 2387590"/>
                <a:gd name="connsiteX6" fmla="*/ 357007 w 1488713"/>
                <a:gd name="connsiteY6" fmla="*/ 888990 h 2387590"/>
                <a:gd name="connsiteX7" fmla="*/ 325257 w 1488713"/>
                <a:gd name="connsiteY7" fmla="*/ 844540 h 2387590"/>
                <a:gd name="connsiteX8" fmla="*/ 336550 w 1488713"/>
                <a:gd name="connsiteY8" fmla="*/ 1314440 h 2387590"/>
                <a:gd name="connsiteX9" fmla="*/ 330200 w 1488713"/>
                <a:gd name="connsiteY9" fmla="*/ 1352540 h 2387590"/>
                <a:gd name="connsiteX10" fmla="*/ 304800 w 1488713"/>
                <a:gd name="connsiteY10" fmla="*/ 1371590 h 2387590"/>
                <a:gd name="connsiteX11" fmla="*/ 273050 w 1488713"/>
                <a:gd name="connsiteY11" fmla="*/ 1422390 h 2387590"/>
                <a:gd name="connsiteX12" fmla="*/ 241300 w 1488713"/>
                <a:gd name="connsiteY12" fmla="*/ 1479540 h 2387590"/>
                <a:gd name="connsiteX13" fmla="*/ 241300 w 1488713"/>
                <a:gd name="connsiteY13" fmla="*/ 1511290 h 2387590"/>
                <a:gd name="connsiteX14" fmla="*/ 241300 w 1488713"/>
                <a:gd name="connsiteY14" fmla="*/ 1536690 h 2387590"/>
                <a:gd name="connsiteX15" fmla="*/ 260350 w 1488713"/>
                <a:gd name="connsiteY15" fmla="*/ 1549390 h 2387590"/>
                <a:gd name="connsiteX16" fmla="*/ 279400 w 1488713"/>
                <a:gd name="connsiteY16" fmla="*/ 1549390 h 2387590"/>
                <a:gd name="connsiteX17" fmla="*/ 285750 w 1488713"/>
                <a:gd name="connsiteY17" fmla="*/ 1612890 h 2387590"/>
                <a:gd name="connsiteX18" fmla="*/ 285750 w 1488713"/>
                <a:gd name="connsiteY18" fmla="*/ 1644640 h 2387590"/>
                <a:gd name="connsiteX19" fmla="*/ 285750 w 1488713"/>
                <a:gd name="connsiteY19" fmla="*/ 1689090 h 2387590"/>
                <a:gd name="connsiteX20" fmla="*/ 266700 w 1488713"/>
                <a:gd name="connsiteY20" fmla="*/ 1771640 h 2387590"/>
                <a:gd name="connsiteX21" fmla="*/ 247650 w 1488713"/>
                <a:gd name="connsiteY21" fmla="*/ 1847840 h 2387590"/>
                <a:gd name="connsiteX22" fmla="*/ 234950 w 1488713"/>
                <a:gd name="connsiteY22" fmla="*/ 1917690 h 2387590"/>
                <a:gd name="connsiteX23" fmla="*/ 222250 w 1488713"/>
                <a:gd name="connsiteY23" fmla="*/ 1949440 h 2387590"/>
                <a:gd name="connsiteX24" fmla="*/ 158750 w 1488713"/>
                <a:gd name="connsiteY24" fmla="*/ 1974840 h 2387590"/>
                <a:gd name="connsiteX25" fmla="*/ 120650 w 1488713"/>
                <a:gd name="connsiteY25" fmla="*/ 1993890 h 2387590"/>
                <a:gd name="connsiteX26" fmla="*/ 101600 w 1488713"/>
                <a:gd name="connsiteY26" fmla="*/ 2044690 h 2387590"/>
                <a:gd name="connsiteX27" fmla="*/ 57150 w 1488713"/>
                <a:gd name="connsiteY27" fmla="*/ 2038340 h 2387590"/>
                <a:gd name="connsiteX28" fmla="*/ 38100 w 1488713"/>
                <a:gd name="connsiteY28" fmla="*/ 2076440 h 2387590"/>
                <a:gd name="connsiteX29" fmla="*/ 0 w 1488713"/>
                <a:gd name="connsiteY29" fmla="*/ 2139940 h 2387590"/>
                <a:gd name="connsiteX30" fmla="*/ 19050 w 1488713"/>
                <a:gd name="connsiteY30" fmla="*/ 2184390 h 2387590"/>
                <a:gd name="connsiteX31" fmla="*/ 25400 w 1488713"/>
                <a:gd name="connsiteY31" fmla="*/ 2209790 h 2387590"/>
                <a:gd name="connsiteX32" fmla="*/ 63500 w 1488713"/>
                <a:gd name="connsiteY32" fmla="*/ 2235190 h 2387590"/>
                <a:gd name="connsiteX33" fmla="*/ 95250 w 1488713"/>
                <a:gd name="connsiteY33" fmla="*/ 2235190 h 2387590"/>
                <a:gd name="connsiteX34" fmla="*/ 114300 w 1488713"/>
                <a:gd name="connsiteY34" fmla="*/ 2273290 h 2387590"/>
                <a:gd name="connsiteX35" fmla="*/ 120650 w 1488713"/>
                <a:gd name="connsiteY35" fmla="*/ 2292340 h 2387590"/>
                <a:gd name="connsiteX36" fmla="*/ 107950 w 1488713"/>
                <a:gd name="connsiteY36" fmla="*/ 2330440 h 2387590"/>
                <a:gd name="connsiteX37" fmla="*/ 107950 w 1488713"/>
                <a:gd name="connsiteY37" fmla="*/ 2343140 h 2387590"/>
                <a:gd name="connsiteX38" fmla="*/ 146050 w 1488713"/>
                <a:gd name="connsiteY38" fmla="*/ 2387590 h 2387590"/>
                <a:gd name="connsiteX39" fmla="*/ 158750 w 1488713"/>
                <a:gd name="connsiteY39" fmla="*/ 2387590 h 2387590"/>
                <a:gd name="connsiteX40" fmla="*/ 196850 w 1488713"/>
                <a:gd name="connsiteY40" fmla="*/ 2343140 h 2387590"/>
                <a:gd name="connsiteX41" fmla="*/ 228600 w 1488713"/>
                <a:gd name="connsiteY41" fmla="*/ 2317740 h 2387590"/>
                <a:gd name="connsiteX42" fmla="*/ 260350 w 1488713"/>
                <a:gd name="connsiteY42" fmla="*/ 2298690 h 2387590"/>
                <a:gd name="connsiteX43" fmla="*/ 285750 w 1488713"/>
                <a:gd name="connsiteY43" fmla="*/ 2285990 h 2387590"/>
                <a:gd name="connsiteX44" fmla="*/ 285750 w 1488713"/>
                <a:gd name="connsiteY44" fmla="*/ 2254240 h 2387590"/>
                <a:gd name="connsiteX45" fmla="*/ 349250 w 1488713"/>
                <a:gd name="connsiteY45" fmla="*/ 2241540 h 2387590"/>
                <a:gd name="connsiteX46" fmla="*/ 393700 w 1488713"/>
                <a:gd name="connsiteY46" fmla="*/ 2184390 h 2387590"/>
                <a:gd name="connsiteX47" fmla="*/ 488950 w 1488713"/>
                <a:gd name="connsiteY47" fmla="*/ 2171690 h 2387590"/>
                <a:gd name="connsiteX48" fmla="*/ 533399 w 1488713"/>
                <a:gd name="connsiteY48" fmla="*/ 2146290 h 2387590"/>
                <a:gd name="connsiteX49" fmla="*/ 565148 w 1488713"/>
                <a:gd name="connsiteY49" fmla="*/ 2082790 h 2387590"/>
                <a:gd name="connsiteX50" fmla="*/ 609597 w 1488713"/>
                <a:gd name="connsiteY50" fmla="*/ 2051040 h 2387590"/>
                <a:gd name="connsiteX51" fmla="*/ 666747 w 1488713"/>
                <a:gd name="connsiteY51" fmla="*/ 2044690 h 2387590"/>
                <a:gd name="connsiteX52" fmla="*/ 685797 w 1488713"/>
                <a:gd name="connsiteY52" fmla="*/ 2000240 h 2387590"/>
                <a:gd name="connsiteX53" fmla="*/ 761996 w 1488713"/>
                <a:gd name="connsiteY53" fmla="*/ 2025640 h 2387590"/>
                <a:gd name="connsiteX54" fmla="*/ 800095 w 1488713"/>
                <a:gd name="connsiteY54" fmla="*/ 2019290 h 2387590"/>
                <a:gd name="connsiteX55" fmla="*/ 812795 w 1488713"/>
                <a:gd name="connsiteY55" fmla="*/ 1968490 h 2387590"/>
                <a:gd name="connsiteX56" fmla="*/ 863595 w 1488713"/>
                <a:gd name="connsiteY56" fmla="*/ 1949440 h 2387590"/>
                <a:gd name="connsiteX57" fmla="*/ 888995 w 1488713"/>
                <a:gd name="connsiteY57" fmla="*/ 1987540 h 2387590"/>
                <a:gd name="connsiteX58" fmla="*/ 920744 w 1488713"/>
                <a:gd name="connsiteY58" fmla="*/ 1993890 h 2387590"/>
                <a:gd name="connsiteX59" fmla="*/ 971543 w 1488713"/>
                <a:gd name="connsiteY59" fmla="*/ 1981190 h 2387590"/>
                <a:gd name="connsiteX60" fmla="*/ 984243 w 1488713"/>
                <a:gd name="connsiteY60" fmla="*/ 1917690 h 2387590"/>
                <a:gd name="connsiteX61" fmla="*/ 1003293 w 1488713"/>
                <a:gd name="connsiteY61" fmla="*/ 1924040 h 2387590"/>
                <a:gd name="connsiteX62" fmla="*/ 1041393 w 1488713"/>
                <a:gd name="connsiteY62" fmla="*/ 1930390 h 2387590"/>
                <a:gd name="connsiteX63" fmla="*/ 1111243 w 1488713"/>
                <a:gd name="connsiteY63" fmla="*/ 1943090 h 2387590"/>
                <a:gd name="connsiteX64" fmla="*/ 1181093 w 1488713"/>
                <a:gd name="connsiteY64" fmla="*/ 1930390 h 2387590"/>
                <a:gd name="connsiteX65" fmla="*/ 1225543 w 1488713"/>
                <a:gd name="connsiteY65" fmla="*/ 1930390 h 2387590"/>
                <a:gd name="connsiteX66" fmla="*/ 1269992 w 1488713"/>
                <a:gd name="connsiteY66" fmla="*/ 1924040 h 2387590"/>
                <a:gd name="connsiteX67" fmla="*/ 1282692 w 1488713"/>
                <a:gd name="connsiteY67" fmla="*/ 1873240 h 2387590"/>
                <a:gd name="connsiteX68" fmla="*/ 1308092 w 1488713"/>
                <a:gd name="connsiteY68" fmla="*/ 1835140 h 2387590"/>
                <a:gd name="connsiteX69" fmla="*/ 1339842 w 1488713"/>
                <a:gd name="connsiteY69" fmla="*/ 1797040 h 2387590"/>
                <a:gd name="connsiteX70" fmla="*/ 1371592 w 1488713"/>
                <a:gd name="connsiteY70" fmla="*/ 1790690 h 2387590"/>
                <a:gd name="connsiteX71" fmla="*/ 1428741 w 1488713"/>
                <a:gd name="connsiteY71" fmla="*/ 1771640 h 2387590"/>
                <a:gd name="connsiteX72" fmla="*/ 1435091 w 1488713"/>
                <a:gd name="connsiteY72" fmla="*/ 1727190 h 2387590"/>
                <a:gd name="connsiteX73" fmla="*/ 1447791 w 1488713"/>
                <a:gd name="connsiteY73" fmla="*/ 1676390 h 2387590"/>
                <a:gd name="connsiteX74" fmla="*/ 1441441 w 1488713"/>
                <a:gd name="connsiteY74" fmla="*/ 1619240 h 2387590"/>
                <a:gd name="connsiteX75" fmla="*/ 1403341 w 1488713"/>
                <a:gd name="connsiteY75" fmla="*/ 1631940 h 2387590"/>
                <a:gd name="connsiteX76" fmla="*/ 1365241 w 1488713"/>
                <a:gd name="connsiteY76" fmla="*/ 1631940 h 2387590"/>
                <a:gd name="connsiteX77" fmla="*/ 1333491 w 1488713"/>
                <a:gd name="connsiteY77" fmla="*/ 1587490 h 2387590"/>
                <a:gd name="connsiteX78" fmla="*/ 1339841 w 1488713"/>
                <a:gd name="connsiteY78" fmla="*/ 1543040 h 2387590"/>
                <a:gd name="connsiteX79" fmla="*/ 1403341 w 1488713"/>
                <a:gd name="connsiteY79" fmla="*/ 1479540 h 2387590"/>
                <a:gd name="connsiteX80" fmla="*/ 1454141 w 1488713"/>
                <a:gd name="connsiteY80" fmla="*/ 1441440 h 2387590"/>
                <a:gd name="connsiteX81" fmla="*/ 1447791 w 1488713"/>
                <a:gd name="connsiteY81" fmla="*/ 1403340 h 2387590"/>
                <a:gd name="connsiteX82" fmla="*/ 1485891 w 1488713"/>
                <a:gd name="connsiteY82" fmla="*/ 1333490 h 2387590"/>
                <a:gd name="connsiteX83" fmla="*/ 1485891 w 1488713"/>
                <a:gd name="connsiteY83" fmla="*/ 1295390 h 2387590"/>
                <a:gd name="connsiteX84" fmla="*/ 1460491 w 1488713"/>
                <a:gd name="connsiteY84" fmla="*/ 1212840 h 2387590"/>
                <a:gd name="connsiteX85" fmla="*/ 1454141 w 1488713"/>
                <a:gd name="connsiteY85" fmla="*/ 1142990 h 2387590"/>
                <a:gd name="connsiteX86" fmla="*/ 1466841 w 1488713"/>
                <a:gd name="connsiteY86" fmla="*/ 1085840 h 2387590"/>
                <a:gd name="connsiteX87" fmla="*/ 1454141 w 1488713"/>
                <a:gd name="connsiteY87" fmla="*/ 1041390 h 2387590"/>
                <a:gd name="connsiteX88" fmla="*/ 1485891 w 1488713"/>
                <a:gd name="connsiteY88" fmla="*/ 990590 h 2387590"/>
                <a:gd name="connsiteX89" fmla="*/ 1466841 w 1488713"/>
                <a:gd name="connsiteY89" fmla="*/ 946140 h 2387590"/>
                <a:gd name="connsiteX90" fmla="*/ 1422391 w 1488713"/>
                <a:gd name="connsiteY90" fmla="*/ 933441 h 2387590"/>
                <a:gd name="connsiteX91" fmla="*/ 1422391 w 1488713"/>
                <a:gd name="connsiteY91" fmla="*/ 888992 h 2387590"/>
                <a:gd name="connsiteX92" fmla="*/ 1428741 w 1488713"/>
                <a:gd name="connsiteY92" fmla="*/ 863592 h 2387590"/>
                <a:gd name="connsiteX93" fmla="*/ 1416041 w 1488713"/>
                <a:gd name="connsiteY93" fmla="*/ 819143 h 2387590"/>
                <a:gd name="connsiteX94" fmla="*/ 1422391 w 1488713"/>
                <a:gd name="connsiteY94" fmla="*/ 761993 h 2387590"/>
                <a:gd name="connsiteX95" fmla="*/ 1422391 w 1488713"/>
                <a:gd name="connsiteY95" fmla="*/ 704843 h 2387590"/>
                <a:gd name="connsiteX96" fmla="*/ 1396991 w 1488713"/>
                <a:gd name="connsiteY96" fmla="*/ 647694 h 2387590"/>
                <a:gd name="connsiteX97" fmla="*/ 1403341 w 1488713"/>
                <a:gd name="connsiteY97" fmla="*/ 603244 h 2387590"/>
                <a:gd name="connsiteX98" fmla="*/ 1320791 w 1488713"/>
                <a:gd name="connsiteY98" fmla="*/ 546094 h 2387590"/>
                <a:gd name="connsiteX99" fmla="*/ 1308091 w 1488713"/>
                <a:gd name="connsiteY99" fmla="*/ 584194 h 2387590"/>
                <a:gd name="connsiteX100" fmla="*/ 1282691 w 1488713"/>
                <a:gd name="connsiteY100" fmla="*/ 533394 h 2387590"/>
                <a:gd name="connsiteX101" fmla="*/ 1276341 w 1488713"/>
                <a:gd name="connsiteY101" fmla="*/ 482594 h 2387590"/>
                <a:gd name="connsiteX102" fmla="*/ 1231891 w 1488713"/>
                <a:gd name="connsiteY102" fmla="*/ 444495 h 2387590"/>
                <a:gd name="connsiteX103" fmla="*/ 1212841 w 1488713"/>
                <a:gd name="connsiteY103" fmla="*/ 457196 h 2387590"/>
                <a:gd name="connsiteX104" fmla="*/ 1212841 w 1488713"/>
                <a:gd name="connsiteY104" fmla="*/ 425446 h 2387590"/>
                <a:gd name="connsiteX105" fmla="*/ 1250941 w 1488713"/>
                <a:gd name="connsiteY105" fmla="*/ 355596 h 2387590"/>
                <a:gd name="connsiteX106" fmla="*/ 1244591 w 1488713"/>
                <a:gd name="connsiteY106" fmla="*/ 266696 h 2387590"/>
                <a:gd name="connsiteX107" fmla="*/ 1181091 w 1488713"/>
                <a:gd name="connsiteY107" fmla="*/ 234947 h 2387590"/>
                <a:gd name="connsiteX108" fmla="*/ 1111241 w 1488713"/>
                <a:gd name="connsiteY108" fmla="*/ 209548 h 2387590"/>
                <a:gd name="connsiteX109" fmla="*/ 1022341 w 1488713"/>
                <a:gd name="connsiteY109" fmla="*/ 171448 h 2387590"/>
                <a:gd name="connsiteX110" fmla="*/ 965191 w 1488713"/>
                <a:gd name="connsiteY110" fmla="*/ 126999 h 2387590"/>
                <a:gd name="connsiteX111" fmla="*/ 888991 w 1488713"/>
                <a:gd name="connsiteY111" fmla="*/ 31750 h 2387590"/>
                <a:gd name="connsiteX112" fmla="*/ 850891 w 1488713"/>
                <a:gd name="connsiteY112" fmla="*/ 76200 h 2387590"/>
                <a:gd name="connsiteX113" fmla="*/ 749291 w 1488713"/>
                <a:gd name="connsiteY113" fmla="*/ 82550 h 2387590"/>
                <a:gd name="connsiteX114" fmla="*/ 660391 w 1488713"/>
                <a:gd name="connsiteY114" fmla="*/ 12700 h 2387590"/>
                <a:gd name="connsiteX115" fmla="*/ 577841 w 1488713"/>
                <a:gd name="connsiteY115" fmla="*/ 50800 h 2387590"/>
                <a:gd name="connsiteX116" fmla="*/ 539741 w 1488713"/>
                <a:gd name="connsiteY116" fmla="*/ 6350 h 2387590"/>
                <a:gd name="connsiteX117" fmla="*/ 444491 w 1488713"/>
                <a:gd name="connsiteY117"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44307 w 1488713"/>
                <a:gd name="connsiteY4" fmla="*/ 990590 h 2387590"/>
                <a:gd name="connsiteX5" fmla="*/ 331607 w 1488713"/>
                <a:gd name="connsiteY5" fmla="*/ 946140 h 2387590"/>
                <a:gd name="connsiteX6" fmla="*/ 357007 w 1488713"/>
                <a:gd name="connsiteY6" fmla="*/ 888990 h 2387590"/>
                <a:gd name="connsiteX7" fmla="*/ 325257 w 1488713"/>
                <a:gd name="connsiteY7" fmla="*/ 844540 h 2387590"/>
                <a:gd name="connsiteX8" fmla="*/ 325257 w 1488713"/>
                <a:gd name="connsiteY8" fmla="*/ 838190 h 2387590"/>
                <a:gd name="connsiteX9" fmla="*/ 336550 w 1488713"/>
                <a:gd name="connsiteY9" fmla="*/ 1314440 h 2387590"/>
                <a:gd name="connsiteX10" fmla="*/ 330200 w 1488713"/>
                <a:gd name="connsiteY10" fmla="*/ 1352540 h 2387590"/>
                <a:gd name="connsiteX11" fmla="*/ 304800 w 1488713"/>
                <a:gd name="connsiteY11" fmla="*/ 1371590 h 2387590"/>
                <a:gd name="connsiteX12" fmla="*/ 273050 w 1488713"/>
                <a:gd name="connsiteY12" fmla="*/ 1422390 h 2387590"/>
                <a:gd name="connsiteX13" fmla="*/ 241300 w 1488713"/>
                <a:gd name="connsiteY13" fmla="*/ 1479540 h 2387590"/>
                <a:gd name="connsiteX14" fmla="*/ 241300 w 1488713"/>
                <a:gd name="connsiteY14" fmla="*/ 1511290 h 2387590"/>
                <a:gd name="connsiteX15" fmla="*/ 241300 w 1488713"/>
                <a:gd name="connsiteY15" fmla="*/ 1536690 h 2387590"/>
                <a:gd name="connsiteX16" fmla="*/ 260350 w 1488713"/>
                <a:gd name="connsiteY16" fmla="*/ 1549390 h 2387590"/>
                <a:gd name="connsiteX17" fmla="*/ 279400 w 1488713"/>
                <a:gd name="connsiteY17" fmla="*/ 1549390 h 2387590"/>
                <a:gd name="connsiteX18" fmla="*/ 285750 w 1488713"/>
                <a:gd name="connsiteY18" fmla="*/ 1612890 h 2387590"/>
                <a:gd name="connsiteX19" fmla="*/ 285750 w 1488713"/>
                <a:gd name="connsiteY19" fmla="*/ 1644640 h 2387590"/>
                <a:gd name="connsiteX20" fmla="*/ 285750 w 1488713"/>
                <a:gd name="connsiteY20" fmla="*/ 1689090 h 2387590"/>
                <a:gd name="connsiteX21" fmla="*/ 266700 w 1488713"/>
                <a:gd name="connsiteY21" fmla="*/ 1771640 h 2387590"/>
                <a:gd name="connsiteX22" fmla="*/ 247650 w 1488713"/>
                <a:gd name="connsiteY22" fmla="*/ 1847840 h 2387590"/>
                <a:gd name="connsiteX23" fmla="*/ 234950 w 1488713"/>
                <a:gd name="connsiteY23" fmla="*/ 1917690 h 2387590"/>
                <a:gd name="connsiteX24" fmla="*/ 222250 w 1488713"/>
                <a:gd name="connsiteY24" fmla="*/ 1949440 h 2387590"/>
                <a:gd name="connsiteX25" fmla="*/ 158750 w 1488713"/>
                <a:gd name="connsiteY25" fmla="*/ 1974840 h 2387590"/>
                <a:gd name="connsiteX26" fmla="*/ 120650 w 1488713"/>
                <a:gd name="connsiteY26" fmla="*/ 1993890 h 2387590"/>
                <a:gd name="connsiteX27" fmla="*/ 101600 w 1488713"/>
                <a:gd name="connsiteY27" fmla="*/ 2044690 h 2387590"/>
                <a:gd name="connsiteX28" fmla="*/ 57150 w 1488713"/>
                <a:gd name="connsiteY28" fmla="*/ 2038340 h 2387590"/>
                <a:gd name="connsiteX29" fmla="*/ 38100 w 1488713"/>
                <a:gd name="connsiteY29" fmla="*/ 2076440 h 2387590"/>
                <a:gd name="connsiteX30" fmla="*/ 0 w 1488713"/>
                <a:gd name="connsiteY30" fmla="*/ 2139940 h 2387590"/>
                <a:gd name="connsiteX31" fmla="*/ 19050 w 1488713"/>
                <a:gd name="connsiteY31" fmla="*/ 2184390 h 2387590"/>
                <a:gd name="connsiteX32" fmla="*/ 25400 w 1488713"/>
                <a:gd name="connsiteY32" fmla="*/ 2209790 h 2387590"/>
                <a:gd name="connsiteX33" fmla="*/ 63500 w 1488713"/>
                <a:gd name="connsiteY33" fmla="*/ 2235190 h 2387590"/>
                <a:gd name="connsiteX34" fmla="*/ 95250 w 1488713"/>
                <a:gd name="connsiteY34" fmla="*/ 2235190 h 2387590"/>
                <a:gd name="connsiteX35" fmla="*/ 114300 w 1488713"/>
                <a:gd name="connsiteY35" fmla="*/ 2273290 h 2387590"/>
                <a:gd name="connsiteX36" fmla="*/ 120650 w 1488713"/>
                <a:gd name="connsiteY36" fmla="*/ 2292340 h 2387590"/>
                <a:gd name="connsiteX37" fmla="*/ 107950 w 1488713"/>
                <a:gd name="connsiteY37" fmla="*/ 2330440 h 2387590"/>
                <a:gd name="connsiteX38" fmla="*/ 107950 w 1488713"/>
                <a:gd name="connsiteY38" fmla="*/ 2343140 h 2387590"/>
                <a:gd name="connsiteX39" fmla="*/ 146050 w 1488713"/>
                <a:gd name="connsiteY39" fmla="*/ 2387590 h 2387590"/>
                <a:gd name="connsiteX40" fmla="*/ 158750 w 1488713"/>
                <a:gd name="connsiteY40" fmla="*/ 2387590 h 2387590"/>
                <a:gd name="connsiteX41" fmla="*/ 196850 w 1488713"/>
                <a:gd name="connsiteY41" fmla="*/ 2343140 h 2387590"/>
                <a:gd name="connsiteX42" fmla="*/ 228600 w 1488713"/>
                <a:gd name="connsiteY42" fmla="*/ 2317740 h 2387590"/>
                <a:gd name="connsiteX43" fmla="*/ 260350 w 1488713"/>
                <a:gd name="connsiteY43" fmla="*/ 2298690 h 2387590"/>
                <a:gd name="connsiteX44" fmla="*/ 285750 w 1488713"/>
                <a:gd name="connsiteY44" fmla="*/ 2285990 h 2387590"/>
                <a:gd name="connsiteX45" fmla="*/ 285750 w 1488713"/>
                <a:gd name="connsiteY45" fmla="*/ 2254240 h 2387590"/>
                <a:gd name="connsiteX46" fmla="*/ 349250 w 1488713"/>
                <a:gd name="connsiteY46" fmla="*/ 2241540 h 2387590"/>
                <a:gd name="connsiteX47" fmla="*/ 393700 w 1488713"/>
                <a:gd name="connsiteY47" fmla="*/ 2184390 h 2387590"/>
                <a:gd name="connsiteX48" fmla="*/ 488950 w 1488713"/>
                <a:gd name="connsiteY48" fmla="*/ 2171690 h 2387590"/>
                <a:gd name="connsiteX49" fmla="*/ 533399 w 1488713"/>
                <a:gd name="connsiteY49" fmla="*/ 2146290 h 2387590"/>
                <a:gd name="connsiteX50" fmla="*/ 565148 w 1488713"/>
                <a:gd name="connsiteY50" fmla="*/ 2082790 h 2387590"/>
                <a:gd name="connsiteX51" fmla="*/ 609597 w 1488713"/>
                <a:gd name="connsiteY51" fmla="*/ 2051040 h 2387590"/>
                <a:gd name="connsiteX52" fmla="*/ 666747 w 1488713"/>
                <a:gd name="connsiteY52" fmla="*/ 2044690 h 2387590"/>
                <a:gd name="connsiteX53" fmla="*/ 685797 w 1488713"/>
                <a:gd name="connsiteY53" fmla="*/ 2000240 h 2387590"/>
                <a:gd name="connsiteX54" fmla="*/ 761996 w 1488713"/>
                <a:gd name="connsiteY54" fmla="*/ 2025640 h 2387590"/>
                <a:gd name="connsiteX55" fmla="*/ 800095 w 1488713"/>
                <a:gd name="connsiteY55" fmla="*/ 2019290 h 2387590"/>
                <a:gd name="connsiteX56" fmla="*/ 812795 w 1488713"/>
                <a:gd name="connsiteY56" fmla="*/ 1968490 h 2387590"/>
                <a:gd name="connsiteX57" fmla="*/ 863595 w 1488713"/>
                <a:gd name="connsiteY57" fmla="*/ 1949440 h 2387590"/>
                <a:gd name="connsiteX58" fmla="*/ 888995 w 1488713"/>
                <a:gd name="connsiteY58" fmla="*/ 1987540 h 2387590"/>
                <a:gd name="connsiteX59" fmla="*/ 920744 w 1488713"/>
                <a:gd name="connsiteY59" fmla="*/ 1993890 h 2387590"/>
                <a:gd name="connsiteX60" fmla="*/ 971543 w 1488713"/>
                <a:gd name="connsiteY60" fmla="*/ 1981190 h 2387590"/>
                <a:gd name="connsiteX61" fmla="*/ 984243 w 1488713"/>
                <a:gd name="connsiteY61" fmla="*/ 1917690 h 2387590"/>
                <a:gd name="connsiteX62" fmla="*/ 1003293 w 1488713"/>
                <a:gd name="connsiteY62" fmla="*/ 1924040 h 2387590"/>
                <a:gd name="connsiteX63" fmla="*/ 1041393 w 1488713"/>
                <a:gd name="connsiteY63" fmla="*/ 1930390 h 2387590"/>
                <a:gd name="connsiteX64" fmla="*/ 1111243 w 1488713"/>
                <a:gd name="connsiteY64" fmla="*/ 1943090 h 2387590"/>
                <a:gd name="connsiteX65" fmla="*/ 1181093 w 1488713"/>
                <a:gd name="connsiteY65" fmla="*/ 1930390 h 2387590"/>
                <a:gd name="connsiteX66" fmla="*/ 1225543 w 1488713"/>
                <a:gd name="connsiteY66" fmla="*/ 1930390 h 2387590"/>
                <a:gd name="connsiteX67" fmla="*/ 1269992 w 1488713"/>
                <a:gd name="connsiteY67" fmla="*/ 1924040 h 2387590"/>
                <a:gd name="connsiteX68" fmla="*/ 1282692 w 1488713"/>
                <a:gd name="connsiteY68" fmla="*/ 1873240 h 2387590"/>
                <a:gd name="connsiteX69" fmla="*/ 1308092 w 1488713"/>
                <a:gd name="connsiteY69" fmla="*/ 1835140 h 2387590"/>
                <a:gd name="connsiteX70" fmla="*/ 1339842 w 1488713"/>
                <a:gd name="connsiteY70" fmla="*/ 1797040 h 2387590"/>
                <a:gd name="connsiteX71" fmla="*/ 1371592 w 1488713"/>
                <a:gd name="connsiteY71" fmla="*/ 1790690 h 2387590"/>
                <a:gd name="connsiteX72" fmla="*/ 1428741 w 1488713"/>
                <a:gd name="connsiteY72" fmla="*/ 1771640 h 2387590"/>
                <a:gd name="connsiteX73" fmla="*/ 1435091 w 1488713"/>
                <a:gd name="connsiteY73" fmla="*/ 1727190 h 2387590"/>
                <a:gd name="connsiteX74" fmla="*/ 1447791 w 1488713"/>
                <a:gd name="connsiteY74" fmla="*/ 1676390 h 2387590"/>
                <a:gd name="connsiteX75" fmla="*/ 1441441 w 1488713"/>
                <a:gd name="connsiteY75" fmla="*/ 1619240 h 2387590"/>
                <a:gd name="connsiteX76" fmla="*/ 1403341 w 1488713"/>
                <a:gd name="connsiteY76" fmla="*/ 1631940 h 2387590"/>
                <a:gd name="connsiteX77" fmla="*/ 1365241 w 1488713"/>
                <a:gd name="connsiteY77" fmla="*/ 1631940 h 2387590"/>
                <a:gd name="connsiteX78" fmla="*/ 1333491 w 1488713"/>
                <a:gd name="connsiteY78" fmla="*/ 1587490 h 2387590"/>
                <a:gd name="connsiteX79" fmla="*/ 1339841 w 1488713"/>
                <a:gd name="connsiteY79" fmla="*/ 1543040 h 2387590"/>
                <a:gd name="connsiteX80" fmla="*/ 1403341 w 1488713"/>
                <a:gd name="connsiteY80" fmla="*/ 1479540 h 2387590"/>
                <a:gd name="connsiteX81" fmla="*/ 1454141 w 1488713"/>
                <a:gd name="connsiteY81" fmla="*/ 1441440 h 2387590"/>
                <a:gd name="connsiteX82" fmla="*/ 1447791 w 1488713"/>
                <a:gd name="connsiteY82" fmla="*/ 1403340 h 2387590"/>
                <a:gd name="connsiteX83" fmla="*/ 1485891 w 1488713"/>
                <a:gd name="connsiteY83" fmla="*/ 1333490 h 2387590"/>
                <a:gd name="connsiteX84" fmla="*/ 1485891 w 1488713"/>
                <a:gd name="connsiteY84" fmla="*/ 1295390 h 2387590"/>
                <a:gd name="connsiteX85" fmla="*/ 1460491 w 1488713"/>
                <a:gd name="connsiteY85" fmla="*/ 1212840 h 2387590"/>
                <a:gd name="connsiteX86" fmla="*/ 1454141 w 1488713"/>
                <a:gd name="connsiteY86" fmla="*/ 1142990 h 2387590"/>
                <a:gd name="connsiteX87" fmla="*/ 1466841 w 1488713"/>
                <a:gd name="connsiteY87" fmla="*/ 1085840 h 2387590"/>
                <a:gd name="connsiteX88" fmla="*/ 1454141 w 1488713"/>
                <a:gd name="connsiteY88" fmla="*/ 1041390 h 2387590"/>
                <a:gd name="connsiteX89" fmla="*/ 1485891 w 1488713"/>
                <a:gd name="connsiteY89" fmla="*/ 990590 h 2387590"/>
                <a:gd name="connsiteX90" fmla="*/ 1466841 w 1488713"/>
                <a:gd name="connsiteY90" fmla="*/ 946140 h 2387590"/>
                <a:gd name="connsiteX91" fmla="*/ 1422391 w 1488713"/>
                <a:gd name="connsiteY91" fmla="*/ 933441 h 2387590"/>
                <a:gd name="connsiteX92" fmla="*/ 1422391 w 1488713"/>
                <a:gd name="connsiteY92" fmla="*/ 888992 h 2387590"/>
                <a:gd name="connsiteX93" fmla="*/ 1428741 w 1488713"/>
                <a:gd name="connsiteY93" fmla="*/ 863592 h 2387590"/>
                <a:gd name="connsiteX94" fmla="*/ 1416041 w 1488713"/>
                <a:gd name="connsiteY94" fmla="*/ 819143 h 2387590"/>
                <a:gd name="connsiteX95" fmla="*/ 1422391 w 1488713"/>
                <a:gd name="connsiteY95" fmla="*/ 761993 h 2387590"/>
                <a:gd name="connsiteX96" fmla="*/ 1422391 w 1488713"/>
                <a:gd name="connsiteY96" fmla="*/ 704843 h 2387590"/>
                <a:gd name="connsiteX97" fmla="*/ 1396991 w 1488713"/>
                <a:gd name="connsiteY97" fmla="*/ 647694 h 2387590"/>
                <a:gd name="connsiteX98" fmla="*/ 1403341 w 1488713"/>
                <a:gd name="connsiteY98" fmla="*/ 603244 h 2387590"/>
                <a:gd name="connsiteX99" fmla="*/ 1320791 w 1488713"/>
                <a:gd name="connsiteY99" fmla="*/ 546094 h 2387590"/>
                <a:gd name="connsiteX100" fmla="*/ 1308091 w 1488713"/>
                <a:gd name="connsiteY100" fmla="*/ 584194 h 2387590"/>
                <a:gd name="connsiteX101" fmla="*/ 1282691 w 1488713"/>
                <a:gd name="connsiteY101" fmla="*/ 533394 h 2387590"/>
                <a:gd name="connsiteX102" fmla="*/ 1276341 w 1488713"/>
                <a:gd name="connsiteY102" fmla="*/ 482594 h 2387590"/>
                <a:gd name="connsiteX103" fmla="*/ 1231891 w 1488713"/>
                <a:gd name="connsiteY103" fmla="*/ 444495 h 2387590"/>
                <a:gd name="connsiteX104" fmla="*/ 1212841 w 1488713"/>
                <a:gd name="connsiteY104" fmla="*/ 457196 h 2387590"/>
                <a:gd name="connsiteX105" fmla="*/ 1212841 w 1488713"/>
                <a:gd name="connsiteY105" fmla="*/ 425446 h 2387590"/>
                <a:gd name="connsiteX106" fmla="*/ 1250941 w 1488713"/>
                <a:gd name="connsiteY106" fmla="*/ 355596 h 2387590"/>
                <a:gd name="connsiteX107" fmla="*/ 1244591 w 1488713"/>
                <a:gd name="connsiteY107" fmla="*/ 266696 h 2387590"/>
                <a:gd name="connsiteX108" fmla="*/ 1181091 w 1488713"/>
                <a:gd name="connsiteY108" fmla="*/ 234947 h 2387590"/>
                <a:gd name="connsiteX109" fmla="*/ 1111241 w 1488713"/>
                <a:gd name="connsiteY109" fmla="*/ 209548 h 2387590"/>
                <a:gd name="connsiteX110" fmla="*/ 1022341 w 1488713"/>
                <a:gd name="connsiteY110" fmla="*/ 171448 h 2387590"/>
                <a:gd name="connsiteX111" fmla="*/ 965191 w 1488713"/>
                <a:gd name="connsiteY111" fmla="*/ 126999 h 2387590"/>
                <a:gd name="connsiteX112" fmla="*/ 888991 w 1488713"/>
                <a:gd name="connsiteY112" fmla="*/ 31750 h 2387590"/>
                <a:gd name="connsiteX113" fmla="*/ 850891 w 1488713"/>
                <a:gd name="connsiteY113" fmla="*/ 76200 h 2387590"/>
                <a:gd name="connsiteX114" fmla="*/ 749291 w 1488713"/>
                <a:gd name="connsiteY114" fmla="*/ 82550 h 2387590"/>
                <a:gd name="connsiteX115" fmla="*/ 660391 w 1488713"/>
                <a:gd name="connsiteY115" fmla="*/ 12700 h 2387590"/>
                <a:gd name="connsiteX116" fmla="*/ 577841 w 1488713"/>
                <a:gd name="connsiteY116" fmla="*/ 50800 h 2387590"/>
                <a:gd name="connsiteX117" fmla="*/ 539741 w 1488713"/>
                <a:gd name="connsiteY117" fmla="*/ 6350 h 2387590"/>
                <a:gd name="connsiteX118" fmla="*/ 444491 w 1488713"/>
                <a:gd name="connsiteY118"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44307 w 1488713"/>
                <a:gd name="connsiteY4" fmla="*/ 990590 h 2387590"/>
                <a:gd name="connsiteX5" fmla="*/ 331607 w 1488713"/>
                <a:gd name="connsiteY5" fmla="*/ 946140 h 2387590"/>
                <a:gd name="connsiteX6" fmla="*/ 357007 w 1488713"/>
                <a:gd name="connsiteY6" fmla="*/ 888990 h 2387590"/>
                <a:gd name="connsiteX7" fmla="*/ 325257 w 1488713"/>
                <a:gd name="connsiteY7" fmla="*/ 844540 h 2387590"/>
                <a:gd name="connsiteX8" fmla="*/ 325257 w 1488713"/>
                <a:gd name="connsiteY8" fmla="*/ 838190 h 2387590"/>
                <a:gd name="connsiteX9" fmla="*/ 318907 w 1488713"/>
                <a:gd name="connsiteY9" fmla="*/ 831840 h 2387590"/>
                <a:gd name="connsiteX10" fmla="*/ 336550 w 1488713"/>
                <a:gd name="connsiteY10" fmla="*/ 1314440 h 2387590"/>
                <a:gd name="connsiteX11" fmla="*/ 330200 w 1488713"/>
                <a:gd name="connsiteY11" fmla="*/ 1352540 h 2387590"/>
                <a:gd name="connsiteX12" fmla="*/ 304800 w 1488713"/>
                <a:gd name="connsiteY12" fmla="*/ 1371590 h 2387590"/>
                <a:gd name="connsiteX13" fmla="*/ 273050 w 1488713"/>
                <a:gd name="connsiteY13" fmla="*/ 1422390 h 2387590"/>
                <a:gd name="connsiteX14" fmla="*/ 241300 w 1488713"/>
                <a:gd name="connsiteY14" fmla="*/ 1479540 h 2387590"/>
                <a:gd name="connsiteX15" fmla="*/ 241300 w 1488713"/>
                <a:gd name="connsiteY15" fmla="*/ 1511290 h 2387590"/>
                <a:gd name="connsiteX16" fmla="*/ 241300 w 1488713"/>
                <a:gd name="connsiteY16" fmla="*/ 1536690 h 2387590"/>
                <a:gd name="connsiteX17" fmla="*/ 260350 w 1488713"/>
                <a:gd name="connsiteY17" fmla="*/ 1549390 h 2387590"/>
                <a:gd name="connsiteX18" fmla="*/ 279400 w 1488713"/>
                <a:gd name="connsiteY18" fmla="*/ 1549390 h 2387590"/>
                <a:gd name="connsiteX19" fmla="*/ 285750 w 1488713"/>
                <a:gd name="connsiteY19" fmla="*/ 1612890 h 2387590"/>
                <a:gd name="connsiteX20" fmla="*/ 285750 w 1488713"/>
                <a:gd name="connsiteY20" fmla="*/ 1644640 h 2387590"/>
                <a:gd name="connsiteX21" fmla="*/ 285750 w 1488713"/>
                <a:gd name="connsiteY21" fmla="*/ 1689090 h 2387590"/>
                <a:gd name="connsiteX22" fmla="*/ 266700 w 1488713"/>
                <a:gd name="connsiteY22" fmla="*/ 1771640 h 2387590"/>
                <a:gd name="connsiteX23" fmla="*/ 247650 w 1488713"/>
                <a:gd name="connsiteY23" fmla="*/ 1847840 h 2387590"/>
                <a:gd name="connsiteX24" fmla="*/ 234950 w 1488713"/>
                <a:gd name="connsiteY24" fmla="*/ 1917690 h 2387590"/>
                <a:gd name="connsiteX25" fmla="*/ 222250 w 1488713"/>
                <a:gd name="connsiteY25" fmla="*/ 1949440 h 2387590"/>
                <a:gd name="connsiteX26" fmla="*/ 158750 w 1488713"/>
                <a:gd name="connsiteY26" fmla="*/ 1974840 h 2387590"/>
                <a:gd name="connsiteX27" fmla="*/ 120650 w 1488713"/>
                <a:gd name="connsiteY27" fmla="*/ 1993890 h 2387590"/>
                <a:gd name="connsiteX28" fmla="*/ 101600 w 1488713"/>
                <a:gd name="connsiteY28" fmla="*/ 2044690 h 2387590"/>
                <a:gd name="connsiteX29" fmla="*/ 57150 w 1488713"/>
                <a:gd name="connsiteY29" fmla="*/ 2038340 h 2387590"/>
                <a:gd name="connsiteX30" fmla="*/ 38100 w 1488713"/>
                <a:gd name="connsiteY30" fmla="*/ 2076440 h 2387590"/>
                <a:gd name="connsiteX31" fmla="*/ 0 w 1488713"/>
                <a:gd name="connsiteY31" fmla="*/ 2139940 h 2387590"/>
                <a:gd name="connsiteX32" fmla="*/ 19050 w 1488713"/>
                <a:gd name="connsiteY32" fmla="*/ 2184390 h 2387590"/>
                <a:gd name="connsiteX33" fmla="*/ 25400 w 1488713"/>
                <a:gd name="connsiteY33" fmla="*/ 2209790 h 2387590"/>
                <a:gd name="connsiteX34" fmla="*/ 63500 w 1488713"/>
                <a:gd name="connsiteY34" fmla="*/ 2235190 h 2387590"/>
                <a:gd name="connsiteX35" fmla="*/ 95250 w 1488713"/>
                <a:gd name="connsiteY35" fmla="*/ 2235190 h 2387590"/>
                <a:gd name="connsiteX36" fmla="*/ 114300 w 1488713"/>
                <a:gd name="connsiteY36" fmla="*/ 2273290 h 2387590"/>
                <a:gd name="connsiteX37" fmla="*/ 120650 w 1488713"/>
                <a:gd name="connsiteY37" fmla="*/ 2292340 h 2387590"/>
                <a:gd name="connsiteX38" fmla="*/ 107950 w 1488713"/>
                <a:gd name="connsiteY38" fmla="*/ 2330440 h 2387590"/>
                <a:gd name="connsiteX39" fmla="*/ 107950 w 1488713"/>
                <a:gd name="connsiteY39" fmla="*/ 2343140 h 2387590"/>
                <a:gd name="connsiteX40" fmla="*/ 146050 w 1488713"/>
                <a:gd name="connsiteY40" fmla="*/ 2387590 h 2387590"/>
                <a:gd name="connsiteX41" fmla="*/ 158750 w 1488713"/>
                <a:gd name="connsiteY41" fmla="*/ 2387590 h 2387590"/>
                <a:gd name="connsiteX42" fmla="*/ 196850 w 1488713"/>
                <a:gd name="connsiteY42" fmla="*/ 2343140 h 2387590"/>
                <a:gd name="connsiteX43" fmla="*/ 228600 w 1488713"/>
                <a:gd name="connsiteY43" fmla="*/ 2317740 h 2387590"/>
                <a:gd name="connsiteX44" fmla="*/ 260350 w 1488713"/>
                <a:gd name="connsiteY44" fmla="*/ 2298690 h 2387590"/>
                <a:gd name="connsiteX45" fmla="*/ 285750 w 1488713"/>
                <a:gd name="connsiteY45" fmla="*/ 2285990 h 2387590"/>
                <a:gd name="connsiteX46" fmla="*/ 285750 w 1488713"/>
                <a:gd name="connsiteY46" fmla="*/ 2254240 h 2387590"/>
                <a:gd name="connsiteX47" fmla="*/ 349250 w 1488713"/>
                <a:gd name="connsiteY47" fmla="*/ 2241540 h 2387590"/>
                <a:gd name="connsiteX48" fmla="*/ 393700 w 1488713"/>
                <a:gd name="connsiteY48" fmla="*/ 2184390 h 2387590"/>
                <a:gd name="connsiteX49" fmla="*/ 488950 w 1488713"/>
                <a:gd name="connsiteY49" fmla="*/ 2171690 h 2387590"/>
                <a:gd name="connsiteX50" fmla="*/ 533399 w 1488713"/>
                <a:gd name="connsiteY50" fmla="*/ 2146290 h 2387590"/>
                <a:gd name="connsiteX51" fmla="*/ 565148 w 1488713"/>
                <a:gd name="connsiteY51" fmla="*/ 2082790 h 2387590"/>
                <a:gd name="connsiteX52" fmla="*/ 609597 w 1488713"/>
                <a:gd name="connsiteY52" fmla="*/ 2051040 h 2387590"/>
                <a:gd name="connsiteX53" fmla="*/ 666747 w 1488713"/>
                <a:gd name="connsiteY53" fmla="*/ 2044690 h 2387590"/>
                <a:gd name="connsiteX54" fmla="*/ 685797 w 1488713"/>
                <a:gd name="connsiteY54" fmla="*/ 2000240 h 2387590"/>
                <a:gd name="connsiteX55" fmla="*/ 761996 w 1488713"/>
                <a:gd name="connsiteY55" fmla="*/ 2025640 h 2387590"/>
                <a:gd name="connsiteX56" fmla="*/ 800095 w 1488713"/>
                <a:gd name="connsiteY56" fmla="*/ 2019290 h 2387590"/>
                <a:gd name="connsiteX57" fmla="*/ 812795 w 1488713"/>
                <a:gd name="connsiteY57" fmla="*/ 1968490 h 2387590"/>
                <a:gd name="connsiteX58" fmla="*/ 863595 w 1488713"/>
                <a:gd name="connsiteY58" fmla="*/ 1949440 h 2387590"/>
                <a:gd name="connsiteX59" fmla="*/ 888995 w 1488713"/>
                <a:gd name="connsiteY59" fmla="*/ 1987540 h 2387590"/>
                <a:gd name="connsiteX60" fmla="*/ 920744 w 1488713"/>
                <a:gd name="connsiteY60" fmla="*/ 1993890 h 2387590"/>
                <a:gd name="connsiteX61" fmla="*/ 971543 w 1488713"/>
                <a:gd name="connsiteY61" fmla="*/ 1981190 h 2387590"/>
                <a:gd name="connsiteX62" fmla="*/ 984243 w 1488713"/>
                <a:gd name="connsiteY62" fmla="*/ 1917690 h 2387590"/>
                <a:gd name="connsiteX63" fmla="*/ 1003293 w 1488713"/>
                <a:gd name="connsiteY63" fmla="*/ 1924040 h 2387590"/>
                <a:gd name="connsiteX64" fmla="*/ 1041393 w 1488713"/>
                <a:gd name="connsiteY64" fmla="*/ 1930390 h 2387590"/>
                <a:gd name="connsiteX65" fmla="*/ 1111243 w 1488713"/>
                <a:gd name="connsiteY65" fmla="*/ 1943090 h 2387590"/>
                <a:gd name="connsiteX66" fmla="*/ 1181093 w 1488713"/>
                <a:gd name="connsiteY66" fmla="*/ 1930390 h 2387590"/>
                <a:gd name="connsiteX67" fmla="*/ 1225543 w 1488713"/>
                <a:gd name="connsiteY67" fmla="*/ 1930390 h 2387590"/>
                <a:gd name="connsiteX68" fmla="*/ 1269992 w 1488713"/>
                <a:gd name="connsiteY68" fmla="*/ 1924040 h 2387590"/>
                <a:gd name="connsiteX69" fmla="*/ 1282692 w 1488713"/>
                <a:gd name="connsiteY69" fmla="*/ 1873240 h 2387590"/>
                <a:gd name="connsiteX70" fmla="*/ 1308092 w 1488713"/>
                <a:gd name="connsiteY70" fmla="*/ 1835140 h 2387590"/>
                <a:gd name="connsiteX71" fmla="*/ 1339842 w 1488713"/>
                <a:gd name="connsiteY71" fmla="*/ 1797040 h 2387590"/>
                <a:gd name="connsiteX72" fmla="*/ 1371592 w 1488713"/>
                <a:gd name="connsiteY72" fmla="*/ 1790690 h 2387590"/>
                <a:gd name="connsiteX73" fmla="*/ 1428741 w 1488713"/>
                <a:gd name="connsiteY73" fmla="*/ 1771640 h 2387590"/>
                <a:gd name="connsiteX74" fmla="*/ 1435091 w 1488713"/>
                <a:gd name="connsiteY74" fmla="*/ 1727190 h 2387590"/>
                <a:gd name="connsiteX75" fmla="*/ 1447791 w 1488713"/>
                <a:gd name="connsiteY75" fmla="*/ 1676390 h 2387590"/>
                <a:gd name="connsiteX76" fmla="*/ 1441441 w 1488713"/>
                <a:gd name="connsiteY76" fmla="*/ 1619240 h 2387590"/>
                <a:gd name="connsiteX77" fmla="*/ 1403341 w 1488713"/>
                <a:gd name="connsiteY77" fmla="*/ 1631940 h 2387590"/>
                <a:gd name="connsiteX78" fmla="*/ 1365241 w 1488713"/>
                <a:gd name="connsiteY78" fmla="*/ 1631940 h 2387590"/>
                <a:gd name="connsiteX79" fmla="*/ 1333491 w 1488713"/>
                <a:gd name="connsiteY79" fmla="*/ 1587490 h 2387590"/>
                <a:gd name="connsiteX80" fmla="*/ 1339841 w 1488713"/>
                <a:gd name="connsiteY80" fmla="*/ 1543040 h 2387590"/>
                <a:gd name="connsiteX81" fmla="*/ 1403341 w 1488713"/>
                <a:gd name="connsiteY81" fmla="*/ 1479540 h 2387590"/>
                <a:gd name="connsiteX82" fmla="*/ 1454141 w 1488713"/>
                <a:gd name="connsiteY82" fmla="*/ 1441440 h 2387590"/>
                <a:gd name="connsiteX83" fmla="*/ 1447791 w 1488713"/>
                <a:gd name="connsiteY83" fmla="*/ 1403340 h 2387590"/>
                <a:gd name="connsiteX84" fmla="*/ 1485891 w 1488713"/>
                <a:gd name="connsiteY84" fmla="*/ 1333490 h 2387590"/>
                <a:gd name="connsiteX85" fmla="*/ 1485891 w 1488713"/>
                <a:gd name="connsiteY85" fmla="*/ 1295390 h 2387590"/>
                <a:gd name="connsiteX86" fmla="*/ 1460491 w 1488713"/>
                <a:gd name="connsiteY86" fmla="*/ 1212840 h 2387590"/>
                <a:gd name="connsiteX87" fmla="*/ 1454141 w 1488713"/>
                <a:gd name="connsiteY87" fmla="*/ 1142990 h 2387590"/>
                <a:gd name="connsiteX88" fmla="*/ 1466841 w 1488713"/>
                <a:gd name="connsiteY88" fmla="*/ 1085840 h 2387590"/>
                <a:gd name="connsiteX89" fmla="*/ 1454141 w 1488713"/>
                <a:gd name="connsiteY89" fmla="*/ 1041390 h 2387590"/>
                <a:gd name="connsiteX90" fmla="*/ 1485891 w 1488713"/>
                <a:gd name="connsiteY90" fmla="*/ 990590 h 2387590"/>
                <a:gd name="connsiteX91" fmla="*/ 1466841 w 1488713"/>
                <a:gd name="connsiteY91" fmla="*/ 946140 h 2387590"/>
                <a:gd name="connsiteX92" fmla="*/ 1422391 w 1488713"/>
                <a:gd name="connsiteY92" fmla="*/ 933441 h 2387590"/>
                <a:gd name="connsiteX93" fmla="*/ 1422391 w 1488713"/>
                <a:gd name="connsiteY93" fmla="*/ 888992 h 2387590"/>
                <a:gd name="connsiteX94" fmla="*/ 1428741 w 1488713"/>
                <a:gd name="connsiteY94" fmla="*/ 863592 h 2387590"/>
                <a:gd name="connsiteX95" fmla="*/ 1416041 w 1488713"/>
                <a:gd name="connsiteY95" fmla="*/ 819143 h 2387590"/>
                <a:gd name="connsiteX96" fmla="*/ 1422391 w 1488713"/>
                <a:gd name="connsiteY96" fmla="*/ 761993 h 2387590"/>
                <a:gd name="connsiteX97" fmla="*/ 1422391 w 1488713"/>
                <a:gd name="connsiteY97" fmla="*/ 704843 h 2387590"/>
                <a:gd name="connsiteX98" fmla="*/ 1396991 w 1488713"/>
                <a:gd name="connsiteY98" fmla="*/ 647694 h 2387590"/>
                <a:gd name="connsiteX99" fmla="*/ 1403341 w 1488713"/>
                <a:gd name="connsiteY99" fmla="*/ 603244 h 2387590"/>
                <a:gd name="connsiteX100" fmla="*/ 1320791 w 1488713"/>
                <a:gd name="connsiteY100" fmla="*/ 546094 h 2387590"/>
                <a:gd name="connsiteX101" fmla="*/ 1308091 w 1488713"/>
                <a:gd name="connsiteY101" fmla="*/ 584194 h 2387590"/>
                <a:gd name="connsiteX102" fmla="*/ 1282691 w 1488713"/>
                <a:gd name="connsiteY102" fmla="*/ 533394 h 2387590"/>
                <a:gd name="connsiteX103" fmla="*/ 1276341 w 1488713"/>
                <a:gd name="connsiteY103" fmla="*/ 482594 h 2387590"/>
                <a:gd name="connsiteX104" fmla="*/ 1231891 w 1488713"/>
                <a:gd name="connsiteY104" fmla="*/ 444495 h 2387590"/>
                <a:gd name="connsiteX105" fmla="*/ 1212841 w 1488713"/>
                <a:gd name="connsiteY105" fmla="*/ 457196 h 2387590"/>
                <a:gd name="connsiteX106" fmla="*/ 1212841 w 1488713"/>
                <a:gd name="connsiteY106" fmla="*/ 425446 h 2387590"/>
                <a:gd name="connsiteX107" fmla="*/ 1250941 w 1488713"/>
                <a:gd name="connsiteY107" fmla="*/ 355596 h 2387590"/>
                <a:gd name="connsiteX108" fmla="*/ 1244591 w 1488713"/>
                <a:gd name="connsiteY108" fmla="*/ 266696 h 2387590"/>
                <a:gd name="connsiteX109" fmla="*/ 1181091 w 1488713"/>
                <a:gd name="connsiteY109" fmla="*/ 234947 h 2387590"/>
                <a:gd name="connsiteX110" fmla="*/ 1111241 w 1488713"/>
                <a:gd name="connsiteY110" fmla="*/ 209548 h 2387590"/>
                <a:gd name="connsiteX111" fmla="*/ 1022341 w 1488713"/>
                <a:gd name="connsiteY111" fmla="*/ 171448 h 2387590"/>
                <a:gd name="connsiteX112" fmla="*/ 965191 w 1488713"/>
                <a:gd name="connsiteY112" fmla="*/ 126999 h 2387590"/>
                <a:gd name="connsiteX113" fmla="*/ 888991 w 1488713"/>
                <a:gd name="connsiteY113" fmla="*/ 31750 h 2387590"/>
                <a:gd name="connsiteX114" fmla="*/ 850891 w 1488713"/>
                <a:gd name="connsiteY114" fmla="*/ 76200 h 2387590"/>
                <a:gd name="connsiteX115" fmla="*/ 749291 w 1488713"/>
                <a:gd name="connsiteY115" fmla="*/ 82550 h 2387590"/>
                <a:gd name="connsiteX116" fmla="*/ 660391 w 1488713"/>
                <a:gd name="connsiteY116" fmla="*/ 12700 h 2387590"/>
                <a:gd name="connsiteX117" fmla="*/ 577841 w 1488713"/>
                <a:gd name="connsiteY117" fmla="*/ 50800 h 2387590"/>
                <a:gd name="connsiteX118" fmla="*/ 539741 w 1488713"/>
                <a:gd name="connsiteY118" fmla="*/ 6350 h 2387590"/>
                <a:gd name="connsiteX119" fmla="*/ 444491 w 1488713"/>
                <a:gd name="connsiteY119"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44307 w 1488713"/>
                <a:gd name="connsiteY4" fmla="*/ 990590 h 2387590"/>
                <a:gd name="connsiteX5" fmla="*/ 331607 w 1488713"/>
                <a:gd name="connsiteY5" fmla="*/ 946140 h 2387590"/>
                <a:gd name="connsiteX6" fmla="*/ 357007 w 1488713"/>
                <a:gd name="connsiteY6" fmla="*/ 888990 h 2387590"/>
                <a:gd name="connsiteX7" fmla="*/ 325257 w 1488713"/>
                <a:gd name="connsiteY7" fmla="*/ 844540 h 2387590"/>
                <a:gd name="connsiteX8" fmla="*/ 325257 w 1488713"/>
                <a:gd name="connsiteY8" fmla="*/ 838190 h 2387590"/>
                <a:gd name="connsiteX9" fmla="*/ 336550 w 1488713"/>
                <a:gd name="connsiteY9" fmla="*/ 1314440 h 2387590"/>
                <a:gd name="connsiteX10" fmla="*/ 330200 w 1488713"/>
                <a:gd name="connsiteY10" fmla="*/ 1352540 h 2387590"/>
                <a:gd name="connsiteX11" fmla="*/ 304800 w 1488713"/>
                <a:gd name="connsiteY11" fmla="*/ 1371590 h 2387590"/>
                <a:gd name="connsiteX12" fmla="*/ 273050 w 1488713"/>
                <a:gd name="connsiteY12" fmla="*/ 1422390 h 2387590"/>
                <a:gd name="connsiteX13" fmla="*/ 241300 w 1488713"/>
                <a:gd name="connsiteY13" fmla="*/ 1479540 h 2387590"/>
                <a:gd name="connsiteX14" fmla="*/ 241300 w 1488713"/>
                <a:gd name="connsiteY14" fmla="*/ 1511290 h 2387590"/>
                <a:gd name="connsiteX15" fmla="*/ 241300 w 1488713"/>
                <a:gd name="connsiteY15" fmla="*/ 1536690 h 2387590"/>
                <a:gd name="connsiteX16" fmla="*/ 260350 w 1488713"/>
                <a:gd name="connsiteY16" fmla="*/ 1549390 h 2387590"/>
                <a:gd name="connsiteX17" fmla="*/ 279400 w 1488713"/>
                <a:gd name="connsiteY17" fmla="*/ 1549390 h 2387590"/>
                <a:gd name="connsiteX18" fmla="*/ 285750 w 1488713"/>
                <a:gd name="connsiteY18" fmla="*/ 1612890 h 2387590"/>
                <a:gd name="connsiteX19" fmla="*/ 285750 w 1488713"/>
                <a:gd name="connsiteY19" fmla="*/ 1644640 h 2387590"/>
                <a:gd name="connsiteX20" fmla="*/ 285750 w 1488713"/>
                <a:gd name="connsiteY20" fmla="*/ 1689090 h 2387590"/>
                <a:gd name="connsiteX21" fmla="*/ 266700 w 1488713"/>
                <a:gd name="connsiteY21" fmla="*/ 1771640 h 2387590"/>
                <a:gd name="connsiteX22" fmla="*/ 247650 w 1488713"/>
                <a:gd name="connsiteY22" fmla="*/ 1847840 h 2387590"/>
                <a:gd name="connsiteX23" fmla="*/ 234950 w 1488713"/>
                <a:gd name="connsiteY23" fmla="*/ 1917690 h 2387590"/>
                <a:gd name="connsiteX24" fmla="*/ 222250 w 1488713"/>
                <a:gd name="connsiteY24" fmla="*/ 1949440 h 2387590"/>
                <a:gd name="connsiteX25" fmla="*/ 158750 w 1488713"/>
                <a:gd name="connsiteY25" fmla="*/ 1974840 h 2387590"/>
                <a:gd name="connsiteX26" fmla="*/ 120650 w 1488713"/>
                <a:gd name="connsiteY26" fmla="*/ 1993890 h 2387590"/>
                <a:gd name="connsiteX27" fmla="*/ 101600 w 1488713"/>
                <a:gd name="connsiteY27" fmla="*/ 2044690 h 2387590"/>
                <a:gd name="connsiteX28" fmla="*/ 57150 w 1488713"/>
                <a:gd name="connsiteY28" fmla="*/ 2038340 h 2387590"/>
                <a:gd name="connsiteX29" fmla="*/ 38100 w 1488713"/>
                <a:gd name="connsiteY29" fmla="*/ 2076440 h 2387590"/>
                <a:gd name="connsiteX30" fmla="*/ 0 w 1488713"/>
                <a:gd name="connsiteY30" fmla="*/ 2139940 h 2387590"/>
                <a:gd name="connsiteX31" fmla="*/ 19050 w 1488713"/>
                <a:gd name="connsiteY31" fmla="*/ 2184390 h 2387590"/>
                <a:gd name="connsiteX32" fmla="*/ 25400 w 1488713"/>
                <a:gd name="connsiteY32" fmla="*/ 2209790 h 2387590"/>
                <a:gd name="connsiteX33" fmla="*/ 63500 w 1488713"/>
                <a:gd name="connsiteY33" fmla="*/ 2235190 h 2387590"/>
                <a:gd name="connsiteX34" fmla="*/ 95250 w 1488713"/>
                <a:gd name="connsiteY34" fmla="*/ 2235190 h 2387590"/>
                <a:gd name="connsiteX35" fmla="*/ 114300 w 1488713"/>
                <a:gd name="connsiteY35" fmla="*/ 2273290 h 2387590"/>
                <a:gd name="connsiteX36" fmla="*/ 120650 w 1488713"/>
                <a:gd name="connsiteY36" fmla="*/ 2292340 h 2387590"/>
                <a:gd name="connsiteX37" fmla="*/ 107950 w 1488713"/>
                <a:gd name="connsiteY37" fmla="*/ 2330440 h 2387590"/>
                <a:gd name="connsiteX38" fmla="*/ 107950 w 1488713"/>
                <a:gd name="connsiteY38" fmla="*/ 2343140 h 2387590"/>
                <a:gd name="connsiteX39" fmla="*/ 146050 w 1488713"/>
                <a:gd name="connsiteY39" fmla="*/ 2387590 h 2387590"/>
                <a:gd name="connsiteX40" fmla="*/ 158750 w 1488713"/>
                <a:gd name="connsiteY40" fmla="*/ 2387590 h 2387590"/>
                <a:gd name="connsiteX41" fmla="*/ 196850 w 1488713"/>
                <a:gd name="connsiteY41" fmla="*/ 2343140 h 2387590"/>
                <a:gd name="connsiteX42" fmla="*/ 228600 w 1488713"/>
                <a:gd name="connsiteY42" fmla="*/ 2317740 h 2387590"/>
                <a:gd name="connsiteX43" fmla="*/ 260350 w 1488713"/>
                <a:gd name="connsiteY43" fmla="*/ 2298690 h 2387590"/>
                <a:gd name="connsiteX44" fmla="*/ 285750 w 1488713"/>
                <a:gd name="connsiteY44" fmla="*/ 2285990 h 2387590"/>
                <a:gd name="connsiteX45" fmla="*/ 285750 w 1488713"/>
                <a:gd name="connsiteY45" fmla="*/ 2254240 h 2387590"/>
                <a:gd name="connsiteX46" fmla="*/ 349250 w 1488713"/>
                <a:gd name="connsiteY46" fmla="*/ 2241540 h 2387590"/>
                <a:gd name="connsiteX47" fmla="*/ 393700 w 1488713"/>
                <a:gd name="connsiteY47" fmla="*/ 2184390 h 2387590"/>
                <a:gd name="connsiteX48" fmla="*/ 488950 w 1488713"/>
                <a:gd name="connsiteY48" fmla="*/ 2171690 h 2387590"/>
                <a:gd name="connsiteX49" fmla="*/ 533399 w 1488713"/>
                <a:gd name="connsiteY49" fmla="*/ 2146290 h 2387590"/>
                <a:gd name="connsiteX50" fmla="*/ 565148 w 1488713"/>
                <a:gd name="connsiteY50" fmla="*/ 2082790 h 2387590"/>
                <a:gd name="connsiteX51" fmla="*/ 609597 w 1488713"/>
                <a:gd name="connsiteY51" fmla="*/ 2051040 h 2387590"/>
                <a:gd name="connsiteX52" fmla="*/ 666747 w 1488713"/>
                <a:gd name="connsiteY52" fmla="*/ 2044690 h 2387590"/>
                <a:gd name="connsiteX53" fmla="*/ 685797 w 1488713"/>
                <a:gd name="connsiteY53" fmla="*/ 2000240 h 2387590"/>
                <a:gd name="connsiteX54" fmla="*/ 761996 w 1488713"/>
                <a:gd name="connsiteY54" fmla="*/ 2025640 h 2387590"/>
                <a:gd name="connsiteX55" fmla="*/ 800095 w 1488713"/>
                <a:gd name="connsiteY55" fmla="*/ 2019290 h 2387590"/>
                <a:gd name="connsiteX56" fmla="*/ 812795 w 1488713"/>
                <a:gd name="connsiteY56" fmla="*/ 1968490 h 2387590"/>
                <a:gd name="connsiteX57" fmla="*/ 863595 w 1488713"/>
                <a:gd name="connsiteY57" fmla="*/ 1949440 h 2387590"/>
                <a:gd name="connsiteX58" fmla="*/ 888995 w 1488713"/>
                <a:gd name="connsiteY58" fmla="*/ 1987540 h 2387590"/>
                <a:gd name="connsiteX59" fmla="*/ 920744 w 1488713"/>
                <a:gd name="connsiteY59" fmla="*/ 1993890 h 2387590"/>
                <a:gd name="connsiteX60" fmla="*/ 971543 w 1488713"/>
                <a:gd name="connsiteY60" fmla="*/ 1981190 h 2387590"/>
                <a:gd name="connsiteX61" fmla="*/ 984243 w 1488713"/>
                <a:gd name="connsiteY61" fmla="*/ 1917690 h 2387590"/>
                <a:gd name="connsiteX62" fmla="*/ 1003293 w 1488713"/>
                <a:gd name="connsiteY62" fmla="*/ 1924040 h 2387590"/>
                <a:gd name="connsiteX63" fmla="*/ 1041393 w 1488713"/>
                <a:gd name="connsiteY63" fmla="*/ 1930390 h 2387590"/>
                <a:gd name="connsiteX64" fmla="*/ 1111243 w 1488713"/>
                <a:gd name="connsiteY64" fmla="*/ 1943090 h 2387590"/>
                <a:gd name="connsiteX65" fmla="*/ 1181093 w 1488713"/>
                <a:gd name="connsiteY65" fmla="*/ 1930390 h 2387590"/>
                <a:gd name="connsiteX66" fmla="*/ 1225543 w 1488713"/>
                <a:gd name="connsiteY66" fmla="*/ 1930390 h 2387590"/>
                <a:gd name="connsiteX67" fmla="*/ 1269992 w 1488713"/>
                <a:gd name="connsiteY67" fmla="*/ 1924040 h 2387590"/>
                <a:gd name="connsiteX68" fmla="*/ 1282692 w 1488713"/>
                <a:gd name="connsiteY68" fmla="*/ 1873240 h 2387590"/>
                <a:gd name="connsiteX69" fmla="*/ 1308092 w 1488713"/>
                <a:gd name="connsiteY69" fmla="*/ 1835140 h 2387590"/>
                <a:gd name="connsiteX70" fmla="*/ 1339842 w 1488713"/>
                <a:gd name="connsiteY70" fmla="*/ 1797040 h 2387590"/>
                <a:gd name="connsiteX71" fmla="*/ 1371592 w 1488713"/>
                <a:gd name="connsiteY71" fmla="*/ 1790690 h 2387590"/>
                <a:gd name="connsiteX72" fmla="*/ 1428741 w 1488713"/>
                <a:gd name="connsiteY72" fmla="*/ 1771640 h 2387590"/>
                <a:gd name="connsiteX73" fmla="*/ 1435091 w 1488713"/>
                <a:gd name="connsiteY73" fmla="*/ 1727190 h 2387590"/>
                <a:gd name="connsiteX74" fmla="*/ 1447791 w 1488713"/>
                <a:gd name="connsiteY74" fmla="*/ 1676390 h 2387590"/>
                <a:gd name="connsiteX75" fmla="*/ 1441441 w 1488713"/>
                <a:gd name="connsiteY75" fmla="*/ 1619240 h 2387590"/>
                <a:gd name="connsiteX76" fmla="*/ 1403341 w 1488713"/>
                <a:gd name="connsiteY76" fmla="*/ 1631940 h 2387590"/>
                <a:gd name="connsiteX77" fmla="*/ 1365241 w 1488713"/>
                <a:gd name="connsiteY77" fmla="*/ 1631940 h 2387590"/>
                <a:gd name="connsiteX78" fmla="*/ 1333491 w 1488713"/>
                <a:gd name="connsiteY78" fmla="*/ 1587490 h 2387590"/>
                <a:gd name="connsiteX79" fmla="*/ 1339841 w 1488713"/>
                <a:gd name="connsiteY79" fmla="*/ 1543040 h 2387590"/>
                <a:gd name="connsiteX80" fmla="*/ 1403341 w 1488713"/>
                <a:gd name="connsiteY80" fmla="*/ 1479540 h 2387590"/>
                <a:gd name="connsiteX81" fmla="*/ 1454141 w 1488713"/>
                <a:gd name="connsiteY81" fmla="*/ 1441440 h 2387590"/>
                <a:gd name="connsiteX82" fmla="*/ 1447791 w 1488713"/>
                <a:gd name="connsiteY82" fmla="*/ 1403340 h 2387590"/>
                <a:gd name="connsiteX83" fmla="*/ 1485891 w 1488713"/>
                <a:gd name="connsiteY83" fmla="*/ 1333490 h 2387590"/>
                <a:gd name="connsiteX84" fmla="*/ 1485891 w 1488713"/>
                <a:gd name="connsiteY84" fmla="*/ 1295390 h 2387590"/>
                <a:gd name="connsiteX85" fmla="*/ 1460491 w 1488713"/>
                <a:gd name="connsiteY85" fmla="*/ 1212840 h 2387590"/>
                <a:gd name="connsiteX86" fmla="*/ 1454141 w 1488713"/>
                <a:gd name="connsiteY86" fmla="*/ 1142990 h 2387590"/>
                <a:gd name="connsiteX87" fmla="*/ 1466841 w 1488713"/>
                <a:gd name="connsiteY87" fmla="*/ 1085840 h 2387590"/>
                <a:gd name="connsiteX88" fmla="*/ 1454141 w 1488713"/>
                <a:gd name="connsiteY88" fmla="*/ 1041390 h 2387590"/>
                <a:gd name="connsiteX89" fmla="*/ 1485891 w 1488713"/>
                <a:gd name="connsiteY89" fmla="*/ 990590 h 2387590"/>
                <a:gd name="connsiteX90" fmla="*/ 1466841 w 1488713"/>
                <a:gd name="connsiteY90" fmla="*/ 946140 h 2387590"/>
                <a:gd name="connsiteX91" fmla="*/ 1422391 w 1488713"/>
                <a:gd name="connsiteY91" fmla="*/ 933441 h 2387590"/>
                <a:gd name="connsiteX92" fmla="*/ 1422391 w 1488713"/>
                <a:gd name="connsiteY92" fmla="*/ 888992 h 2387590"/>
                <a:gd name="connsiteX93" fmla="*/ 1428741 w 1488713"/>
                <a:gd name="connsiteY93" fmla="*/ 863592 h 2387590"/>
                <a:gd name="connsiteX94" fmla="*/ 1416041 w 1488713"/>
                <a:gd name="connsiteY94" fmla="*/ 819143 h 2387590"/>
                <a:gd name="connsiteX95" fmla="*/ 1422391 w 1488713"/>
                <a:gd name="connsiteY95" fmla="*/ 761993 h 2387590"/>
                <a:gd name="connsiteX96" fmla="*/ 1422391 w 1488713"/>
                <a:gd name="connsiteY96" fmla="*/ 704843 h 2387590"/>
                <a:gd name="connsiteX97" fmla="*/ 1396991 w 1488713"/>
                <a:gd name="connsiteY97" fmla="*/ 647694 h 2387590"/>
                <a:gd name="connsiteX98" fmla="*/ 1403341 w 1488713"/>
                <a:gd name="connsiteY98" fmla="*/ 603244 h 2387590"/>
                <a:gd name="connsiteX99" fmla="*/ 1320791 w 1488713"/>
                <a:gd name="connsiteY99" fmla="*/ 546094 h 2387590"/>
                <a:gd name="connsiteX100" fmla="*/ 1308091 w 1488713"/>
                <a:gd name="connsiteY100" fmla="*/ 584194 h 2387590"/>
                <a:gd name="connsiteX101" fmla="*/ 1282691 w 1488713"/>
                <a:gd name="connsiteY101" fmla="*/ 533394 h 2387590"/>
                <a:gd name="connsiteX102" fmla="*/ 1276341 w 1488713"/>
                <a:gd name="connsiteY102" fmla="*/ 482594 h 2387590"/>
                <a:gd name="connsiteX103" fmla="*/ 1231891 w 1488713"/>
                <a:gd name="connsiteY103" fmla="*/ 444495 h 2387590"/>
                <a:gd name="connsiteX104" fmla="*/ 1212841 w 1488713"/>
                <a:gd name="connsiteY104" fmla="*/ 457196 h 2387590"/>
                <a:gd name="connsiteX105" fmla="*/ 1212841 w 1488713"/>
                <a:gd name="connsiteY105" fmla="*/ 425446 h 2387590"/>
                <a:gd name="connsiteX106" fmla="*/ 1250941 w 1488713"/>
                <a:gd name="connsiteY106" fmla="*/ 355596 h 2387590"/>
                <a:gd name="connsiteX107" fmla="*/ 1244591 w 1488713"/>
                <a:gd name="connsiteY107" fmla="*/ 266696 h 2387590"/>
                <a:gd name="connsiteX108" fmla="*/ 1181091 w 1488713"/>
                <a:gd name="connsiteY108" fmla="*/ 234947 h 2387590"/>
                <a:gd name="connsiteX109" fmla="*/ 1111241 w 1488713"/>
                <a:gd name="connsiteY109" fmla="*/ 209548 h 2387590"/>
                <a:gd name="connsiteX110" fmla="*/ 1022341 w 1488713"/>
                <a:gd name="connsiteY110" fmla="*/ 171448 h 2387590"/>
                <a:gd name="connsiteX111" fmla="*/ 965191 w 1488713"/>
                <a:gd name="connsiteY111" fmla="*/ 126999 h 2387590"/>
                <a:gd name="connsiteX112" fmla="*/ 888991 w 1488713"/>
                <a:gd name="connsiteY112" fmla="*/ 31750 h 2387590"/>
                <a:gd name="connsiteX113" fmla="*/ 850891 w 1488713"/>
                <a:gd name="connsiteY113" fmla="*/ 76200 h 2387590"/>
                <a:gd name="connsiteX114" fmla="*/ 749291 w 1488713"/>
                <a:gd name="connsiteY114" fmla="*/ 82550 h 2387590"/>
                <a:gd name="connsiteX115" fmla="*/ 660391 w 1488713"/>
                <a:gd name="connsiteY115" fmla="*/ 12700 h 2387590"/>
                <a:gd name="connsiteX116" fmla="*/ 577841 w 1488713"/>
                <a:gd name="connsiteY116" fmla="*/ 50800 h 2387590"/>
                <a:gd name="connsiteX117" fmla="*/ 539741 w 1488713"/>
                <a:gd name="connsiteY117" fmla="*/ 6350 h 2387590"/>
                <a:gd name="connsiteX118" fmla="*/ 444491 w 1488713"/>
                <a:gd name="connsiteY118"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44307 w 1488713"/>
                <a:gd name="connsiteY4" fmla="*/ 990590 h 2387590"/>
                <a:gd name="connsiteX5" fmla="*/ 331607 w 1488713"/>
                <a:gd name="connsiteY5" fmla="*/ 946140 h 2387590"/>
                <a:gd name="connsiteX6" fmla="*/ 357007 w 1488713"/>
                <a:gd name="connsiteY6" fmla="*/ 888990 h 2387590"/>
                <a:gd name="connsiteX7" fmla="*/ 325257 w 1488713"/>
                <a:gd name="connsiteY7" fmla="*/ 844540 h 2387590"/>
                <a:gd name="connsiteX8" fmla="*/ 336550 w 1488713"/>
                <a:gd name="connsiteY8" fmla="*/ 1314440 h 2387590"/>
                <a:gd name="connsiteX9" fmla="*/ 330200 w 1488713"/>
                <a:gd name="connsiteY9" fmla="*/ 1352540 h 2387590"/>
                <a:gd name="connsiteX10" fmla="*/ 304800 w 1488713"/>
                <a:gd name="connsiteY10" fmla="*/ 1371590 h 2387590"/>
                <a:gd name="connsiteX11" fmla="*/ 273050 w 1488713"/>
                <a:gd name="connsiteY11" fmla="*/ 1422390 h 2387590"/>
                <a:gd name="connsiteX12" fmla="*/ 241300 w 1488713"/>
                <a:gd name="connsiteY12" fmla="*/ 1479540 h 2387590"/>
                <a:gd name="connsiteX13" fmla="*/ 241300 w 1488713"/>
                <a:gd name="connsiteY13" fmla="*/ 1511290 h 2387590"/>
                <a:gd name="connsiteX14" fmla="*/ 241300 w 1488713"/>
                <a:gd name="connsiteY14" fmla="*/ 1536690 h 2387590"/>
                <a:gd name="connsiteX15" fmla="*/ 260350 w 1488713"/>
                <a:gd name="connsiteY15" fmla="*/ 1549390 h 2387590"/>
                <a:gd name="connsiteX16" fmla="*/ 279400 w 1488713"/>
                <a:gd name="connsiteY16" fmla="*/ 1549390 h 2387590"/>
                <a:gd name="connsiteX17" fmla="*/ 285750 w 1488713"/>
                <a:gd name="connsiteY17" fmla="*/ 1612890 h 2387590"/>
                <a:gd name="connsiteX18" fmla="*/ 285750 w 1488713"/>
                <a:gd name="connsiteY18" fmla="*/ 1644640 h 2387590"/>
                <a:gd name="connsiteX19" fmla="*/ 285750 w 1488713"/>
                <a:gd name="connsiteY19" fmla="*/ 1689090 h 2387590"/>
                <a:gd name="connsiteX20" fmla="*/ 266700 w 1488713"/>
                <a:gd name="connsiteY20" fmla="*/ 1771640 h 2387590"/>
                <a:gd name="connsiteX21" fmla="*/ 247650 w 1488713"/>
                <a:gd name="connsiteY21" fmla="*/ 1847840 h 2387590"/>
                <a:gd name="connsiteX22" fmla="*/ 234950 w 1488713"/>
                <a:gd name="connsiteY22" fmla="*/ 1917690 h 2387590"/>
                <a:gd name="connsiteX23" fmla="*/ 222250 w 1488713"/>
                <a:gd name="connsiteY23" fmla="*/ 1949440 h 2387590"/>
                <a:gd name="connsiteX24" fmla="*/ 158750 w 1488713"/>
                <a:gd name="connsiteY24" fmla="*/ 1974840 h 2387590"/>
                <a:gd name="connsiteX25" fmla="*/ 120650 w 1488713"/>
                <a:gd name="connsiteY25" fmla="*/ 1993890 h 2387590"/>
                <a:gd name="connsiteX26" fmla="*/ 101600 w 1488713"/>
                <a:gd name="connsiteY26" fmla="*/ 2044690 h 2387590"/>
                <a:gd name="connsiteX27" fmla="*/ 57150 w 1488713"/>
                <a:gd name="connsiteY27" fmla="*/ 2038340 h 2387590"/>
                <a:gd name="connsiteX28" fmla="*/ 38100 w 1488713"/>
                <a:gd name="connsiteY28" fmla="*/ 2076440 h 2387590"/>
                <a:gd name="connsiteX29" fmla="*/ 0 w 1488713"/>
                <a:gd name="connsiteY29" fmla="*/ 2139940 h 2387590"/>
                <a:gd name="connsiteX30" fmla="*/ 19050 w 1488713"/>
                <a:gd name="connsiteY30" fmla="*/ 2184390 h 2387590"/>
                <a:gd name="connsiteX31" fmla="*/ 25400 w 1488713"/>
                <a:gd name="connsiteY31" fmla="*/ 2209790 h 2387590"/>
                <a:gd name="connsiteX32" fmla="*/ 63500 w 1488713"/>
                <a:gd name="connsiteY32" fmla="*/ 2235190 h 2387590"/>
                <a:gd name="connsiteX33" fmla="*/ 95250 w 1488713"/>
                <a:gd name="connsiteY33" fmla="*/ 2235190 h 2387590"/>
                <a:gd name="connsiteX34" fmla="*/ 114300 w 1488713"/>
                <a:gd name="connsiteY34" fmla="*/ 2273290 h 2387590"/>
                <a:gd name="connsiteX35" fmla="*/ 120650 w 1488713"/>
                <a:gd name="connsiteY35" fmla="*/ 2292340 h 2387590"/>
                <a:gd name="connsiteX36" fmla="*/ 107950 w 1488713"/>
                <a:gd name="connsiteY36" fmla="*/ 2330440 h 2387590"/>
                <a:gd name="connsiteX37" fmla="*/ 107950 w 1488713"/>
                <a:gd name="connsiteY37" fmla="*/ 2343140 h 2387590"/>
                <a:gd name="connsiteX38" fmla="*/ 146050 w 1488713"/>
                <a:gd name="connsiteY38" fmla="*/ 2387590 h 2387590"/>
                <a:gd name="connsiteX39" fmla="*/ 158750 w 1488713"/>
                <a:gd name="connsiteY39" fmla="*/ 2387590 h 2387590"/>
                <a:gd name="connsiteX40" fmla="*/ 196850 w 1488713"/>
                <a:gd name="connsiteY40" fmla="*/ 2343140 h 2387590"/>
                <a:gd name="connsiteX41" fmla="*/ 228600 w 1488713"/>
                <a:gd name="connsiteY41" fmla="*/ 2317740 h 2387590"/>
                <a:gd name="connsiteX42" fmla="*/ 260350 w 1488713"/>
                <a:gd name="connsiteY42" fmla="*/ 2298690 h 2387590"/>
                <a:gd name="connsiteX43" fmla="*/ 285750 w 1488713"/>
                <a:gd name="connsiteY43" fmla="*/ 2285990 h 2387590"/>
                <a:gd name="connsiteX44" fmla="*/ 285750 w 1488713"/>
                <a:gd name="connsiteY44" fmla="*/ 2254240 h 2387590"/>
                <a:gd name="connsiteX45" fmla="*/ 349250 w 1488713"/>
                <a:gd name="connsiteY45" fmla="*/ 2241540 h 2387590"/>
                <a:gd name="connsiteX46" fmla="*/ 393700 w 1488713"/>
                <a:gd name="connsiteY46" fmla="*/ 2184390 h 2387590"/>
                <a:gd name="connsiteX47" fmla="*/ 488950 w 1488713"/>
                <a:gd name="connsiteY47" fmla="*/ 2171690 h 2387590"/>
                <a:gd name="connsiteX48" fmla="*/ 533399 w 1488713"/>
                <a:gd name="connsiteY48" fmla="*/ 2146290 h 2387590"/>
                <a:gd name="connsiteX49" fmla="*/ 565148 w 1488713"/>
                <a:gd name="connsiteY49" fmla="*/ 2082790 h 2387590"/>
                <a:gd name="connsiteX50" fmla="*/ 609597 w 1488713"/>
                <a:gd name="connsiteY50" fmla="*/ 2051040 h 2387590"/>
                <a:gd name="connsiteX51" fmla="*/ 666747 w 1488713"/>
                <a:gd name="connsiteY51" fmla="*/ 2044690 h 2387590"/>
                <a:gd name="connsiteX52" fmla="*/ 685797 w 1488713"/>
                <a:gd name="connsiteY52" fmla="*/ 2000240 h 2387590"/>
                <a:gd name="connsiteX53" fmla="*/ 761996 w 1488713"/>
                <a:gd name="connsiteY53" fmla="*/ 2025640 h 2387590"/>
                <a:gd name="connsiteX54" fmla="*/ 800095 w 1488713"/>
                <a:gd name="connsiteY54" fmla="*/ 2019290 h 2387590"/>
                <a:gd name="connsiteX55" fmla="*/ 812795 w 1488713"/>
                <a:gd name="connsiteY55" fmla="*/ 1968490 h 2387590"/>
                <a:gd name="connsiteX56" fmla="*/ 863595 w 1488713"/>
                <a:gd name="connsiteY56" fmla="*/ 1949440 h 2387590"/>
                <a:gd name="connsiteX57" fmla="*/ 888995 w 1488713"/>
                <a:gd name="connsiteY57" fmla="*/ 1987540 h 2387590"/>
                <a:gd name="connsiteX58" fmla="*/ 920744 w 1488713"/>
                <a:gd name="connsiteY58" fmla="*/ 1993890 h 2387590"/>
                <a:gd name="connsiteX59" fmla="*/ 971543 w 1488713"/>
                <a:gd name="connsiteY59" fmla="*/ 1981190 h 2387590"/>
                <a:gd name="connsiteX60" fmla="*/ 984243 w 1488713"/>
                <a:gd name="connsiteY60" fmla="*/ 1917690 h 2387590"/>
                <a:gd name="connsiteX61" fmla="*/ 1003293 w 1488713"/>
                <a:gd name="connsiteY61" fmla="*/ 1924040 h 2387590"/>
                <a:gd name="connsiteX62" fmla="*/ 1041393 w 1488713"/>
                <a:gd name="connsiteY62" fmla="*/ 1930390 h 2387590"/>
                <a:gd name="connsiteX63" fmla="*/ 1111243 w 1488713"/>
                <a:gd name="connsiteY63" fmla="*/ 1943090 h 2387590"/>
                <a:gd name="connsiteX64" fmla="*/ 1181093 w 1488713"/>
                <a:gd name="connsiteY64" fmla="*/ 1930390 h 2387590"/>
                <a:gd name="connsiteX65" fmla="*/ 1225543 w 1488713"/>
                <a:gd name="connsiteY65" fmla="*/ 1930390 h 2387590"/>
                <a:gd name="connsiteX66" fmla="*/ 1269992 w 1488713"/>
                <a:gd name="connsiteY66" fmla="*/ 1924040 h 2387590"/>
                <a:gd name="connsiteX67" fmla="*/ 1282692 w 1488713"/>
                <a:gd name="connsiteY67" fmla="*/ 1873240 h 2387590"/>
                <a:gd name="connsiteX68" fmla="*/ 1308092 w 1488713"/>
                <a:gd name="connsiteY68" fmla="*/ 1835140 h 2387590"/>
                <a:gd name="connsiteX69" fmla="*/ 1339842 w 1488713"/>
                <a:gd name="connsiteY69" fmla="*/ 1797040 h 2387590"/>
                <a:gd name="connsiteX70" fmla="*/ 1371592 w 1488713"/>
                <a:gd name="connsiteY70" fmla="*/ 1790690 h 2387590"/>
                <a:gd name="connsiteX71" fmla="*/ 1428741 w 1488713"/>
                <a:gd name="connsiteY71" fmla="*/ 1771640 h 2387590"/>
                <a:gd name="connsiteX72" fmla="*/ 1435091 w 1488713"/>
                <a:gd name="connsiteY72" fmla="*/ 1727190 h 2387590"/>
                <a:gd name="connsiteX73" fmla="*/ 1447791 w 1488713"/>
                <a:gd name="connsiteY73" fmla="*/ 1676390 h 2387590"/>
                <a:gd name="connsiteX74" fmla="*/ 1441441 w 1488713"/>
                <a:gd name="connsiteY74" fmla="*/ 1619240 h 2387590"/>
                <a:gd name="connsiteX75" fmla="*/ 1403341 w 1488713"/>
                <a:gd name="connsiteY75" fmla="*/ 1631940 h 2387590"/>
                <a:gd name="connsiteX76" fmla="*/ 1365241 w 1488713"/>
                <a:gd name="connsiteY76" fmla="*/ 1631940 h 2387590"/>
                <a:gd name="connsiteX77" fmla="*/ 1333491 w 1488713"/>
                <a:gd name="connsiteY77" fmla="*/ 1587490 h 2387590"/>
                <a:gd name="connsiteX78" fmla="*/ 1339841 w 1488713"/>
                <a:gd name="connsiteY78" fmla="*/ 1543040 h 2387590"/>
                <a:gd name="connsiteX79" fmla="*/ 1403341 w 1488713"/>
                <a:gd name="connsiteY79" fmla="*/ 1479540 h 2387590"/>
                <a:gd name="connsiteX80" fmla="*/ 1454141 w 1488713"/>
                <a:gd name="connsiteY80" fmla="*/ 1441440 h 2387590"/>
                <a:gd name="connsiteX81" fmla="*/ 1447791 w 1488713"/>
                <a:gd name="connsiteY81" fmla="*/ 1403340 h 2387590"/>
                <a:gd name="connsiteX82" fmla="*/ 1485891 w 1488713"/>
                <a:gd name="connsiteY82" fmla="*/ 1333490 h 2387590"/>
                <a:gd name="connsiteX83" fmla="*/ 1485891 w 1488713"/>
                <a:gd name="connsiteY83" fmla="*/ 1295390 h 2387590"/>
                <a:gd name="connsiteX84" fmla="*/ 1460491 w 1488713"/>
                <a:gd name="connsiteY84" fmla="*/ 1212840 h 2387590"/>
                <a:gd name="connsiteX85" fmla="*/ 1454141 w 1488713"/>
                <a:gd name="connsiteY85" fmla="*/ 1142990 h 2387590"/>
                <a:gd name="connsiteX86" fmla="*/ 1466841 w 1488713"/>
                <a:gd name="connsiteY86" fmla="*/ 1085840 h 2387590"/>
                <a:gd name="connsiteX87" fmla="*/ 1454141 w 1488713"/>
                <a:gd name="connsiteY87" fmla="*/ 1041390 h 2387590"/>
                <a:gd name="connsiteX88" fmla="*/ 1485891 w 1488713"/>
                <a:gd name="connsiteY88" fmla="*/ 990590 h 2387590"/>
                <a:gd name="connsiteX89" fmla="*/ 1466841 w 1488713"/>
                <a:gd name="connsiteY89" fmla="*/ 946140 h 2387590"/>
                <a:gd name="connsiteX90" fmla="*/ 1422391 w 1488713"/>
                <a:gd name="connsiteY90" fmla="*/ 933441 h 2387590"/>
                <a:gd name="connsiteX91" fmla="*/ 1422391 w 1488713"/>
                <a:gd name="connsiteY91" fmla="*/ 888992 h 2387590"/>
                <a:gd name="connsiteX92" fmla="*/ 1428741 w 1488713"/>
                <a:gd name="connsiteY92" fmla="*/ 863592 h 2387590"/>
                <a:gd name="connsiteX93" fmla="*/ 1416041 w 1488713"/>
                <a:gd name="connsiteY93" fmla="*/ 819143 h 2387590"/>
                <a:gd name="connsiteX94" fmla="*/ 1422391 w 1488713"/>
                <a:gd name="connsiteY94" fmla="*/ 761993 h 2387590"/>
                <a:gd name="connsiteX95" fmla="*/ 1422391 w 1488713"/>
                <a:gd name="connsiteY95" fmla="*/ 704843 h 2387590"/>
                <a:gd name="connsiteX96" fmla="*/ 1396991 w 1488713"/>
                <a:gd name="connsiteY96" fmla="*/ 647694 h 2387590"/>
                <a:gd name="connsiteX97" fmla="*/ 1403341 w 1488713"/>
                <a:gd name="connsiteY97" fmla="*/ 603244 h 2387590"/>
                <a:gd name="connsiteX98" fmla="*/ 1320791 w 1488713"/>
                <a:gd name="connsiteY98" fmla="*/ 546094 h 2387590"/>
                <a:gd name="connsiteX99" fmla="*/ 1308091 w 1488713"/>
                <a:gd name="connsiteY99" fmla="*/ 584194 h 2387590"/>
                <a:gd name="connsiteX100" fmla="*/ 1282691 w 1488713"/>
                <a:gd name="connsiteY100" fmla="*/ 533394 h 2387590"/>
                <a:gd name="connsiteX101" fmla="*/ 1276341 w 1488713"/>
                <a:gd name="connsiteY101" fmla="*/ 482594 h 2387590"/>
                <a:gd name="connsiteX102" fmla="*/ 1231891 w 1488713"/>
                <a:gd name="connsiteY102" fmla="*/ 444495 h 2387590"/>
                <a:gd name="connsiteX103" fmla="*/ 1212841 w 1488713"/>
                <a:gd name="connsiteY103" fmla="*/ 457196 h 2387590"/>
                <a:gd name="connsiteX104" fmla="*/ 1212841 w 1488713"/>
                <a:gd name="connsiteY104" fmla="*/ 425446 h 2387590"/>
                <a:gd name="connsiteX105" fmla="*/ 1250941 w 1488713"/>
                <a:gd name="connsiteY105" fmla="*/ 355596 h 2387590"/>
                <a:gd name="connsiteX106" fmla="*/ 1244591 w 1488713"/>
                <a:gd name="connsiteY106" fmla="*/ 266696 h 2387590"/>
                <a:gd name="connsiteX107" fmla="*/ 1181091 w 1488713"/>
                <a:gd name="connsiteY107" fmla="*/ 234947 h 2387590"/>
                <a:gd name="connsiteX108" fmla="*/ 1111241 w 1488713"/>
                <a:gd name="connsiteY108" fmla="*/ 209548 h 2387590"/>
                <a:gd name="connsiteX109" fmla="*/ 1022341 w 1488713"/>
                <a:gd name="connsiteY109" fmla="*/ 171448 h 2387590"/>
                <a:gd name="connsiteX110" fmla="*/ 965191 w 1488713"/>
                <a:gd name="connsiteY110" fmla="*/ 126999 h 2387590"/>
                <a:gd name="connsiteX111" fmla="*/ 888991 w 1488713"/>
                <a:gd name="connsiteY111" fmla="*/ 31750 h 2387590"/>
                <a:gd name="connsiteX112" fmla="*/ 850891 w 1488713"/>
                <a:gd name="connsiteY112" fmla="*/ 76200 h 2387590"/>
                <a:gd name="connsiteX113" fmla="*/ 749291 w 1488713"/>
                <a:gd name="connsiteY113" fmla="*/ 82550 h 2387590"/>
                <a:gd name="connsiteX114" fmla="*/ 660391 w 1488713"/>
                <a:gd name="connsiteY114" fmla="*/ 12700 h 2387590"/>
                <a:gd name="connsiteX115" fmla="*/ 577841 w 1488713"/>
                <a:gd name="connsiteY115" fmla="*/ 50800 h 2387590"/>
                <a:gd name="connsiteX116" fmla="*/ 539741 w 1488713"/>
                <a:gd name="connsiteY116" fmla="*/ 6350 h 2387590"/>
                <a:gd name="connsiteX117" fmla="*/ 444491 w 1488713"/>
                <a:gd name="connsiteY117"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44307 w 1488713"/>
                <a:gd name="connsiteY4" fmla="*/ 990590 h 2387590"/>
                <a:gd name="connsiteX5" fmla="*/ 331607 w 1488713"/>
                <a:gd name="connsiteY5" fmla="*/ 946140 h 2387590"/>
                <a:gd name="connsiteX6" fmla="*/ 325257 w 1488713"/>
                <a:gd name="connsiteY6" fmla="*/ 844540 h 2387590"/>
                <a:gd name="connsiteX7" fmla="*/ 336550 w 1488713"/>
                <a:gd name="connsiteY7" fmla="*/ 1314440 h 2387590"/>
                <a:gd name="connsiteX8" fmla="*/ 330200 w 1488713"/>
                <a:gd name="connsiteY8" fmla="*/ 1352540 h 2387590"/>
                <a:gd name="connsiteX9" fmla="*/ 304800 w 1488713"/>
                <a:gd name="connsiteY9" fmla="*/ 1371590 h 2387590"/>
                <a:gd name="connsiteX10" fmla="*/ 273050 w 1488713"/>
                <a:gd name="connsiteY10" fmla="*/ 1422390 h 2387590"/>
                <a:gd name="connsiteX11" fmla="*/ 241300 w 1488713"/>
                <a:gd name="connsiteY11" fmla="*/ 1479540 h 2387590"/>
                <a:gd name="connsiteX12" fmla="*/ 241300 w 1488713"/>
                <a:gd name="connsiteY12" fmla="*/ 1511290 h 2387590"/>
                <a:gd name="connsiteX13" fmla="*/ 241300 w 1488713"/>
                <a:gd name="connsiteY13" fmla="*/ 1536690 h 2387590"/>
                <a:gd name="connsiteX14" fmla="*/ 260350 w 1488713"/>
                <a:gd name="connsiteY14" fmla="*/ 1549390 h 2387590"/>
                <a:gd name="connsiteX15" fmla="*/ 279400 w 1488713"/>
                <a:gd name="connsiteY15" fmla="*/ 1549390 h 2387590"/>
                <a:gd name="connsiteX16" fmla="*/ 285750 w 1488713"/>
                <a:gd name="connsiteY16" fmla="*/ 1612890 h 2387590"/>
                <a:gd name="connsiteX17" fmla="*/ 285750 w 1488713"/>
                <a:gd name="connsiteY17" fmla="*/ 1644640 h 2387590"/>
                <a:gd name="connsiteX18" fmla="*/ 285750 w 1488713"/>
                <a:gd name="connsiteY18" fmla="*/ 1689090 h 2387590"/>
                <a:gd name="connsiteX19" fmla="*/ 266700 w 1488713"/>
                <a:gd name="connsiteY19" fmla="*/ 1771640 h 2387590"/>
                <a:gd name="connsiteX20" fmla="*/ 247650 w 1488713"/>
                <a:gd name="connsiteY20" fmla="*/ 1847840 h 2387590"/>
                <a:gd name="connsiteX21" fmla="*/ 234950 w 1488713"/>
                <a:gd name="connsiteY21" fmla="*/ 1917690 h 2387590"/>
                <a:gd name="connsiteX22" fmla="*/ 222250 w 1488713"/>
                <a:gd name="connsiteY22" fmla="*/ 1949440 h 2387590"/>
                <a:gd name="connsiteX23" fmla="*/ 158750 w 1488713"/>
                <a:gd name="connsiteY23" fmla="*/ 1974840 h 2387590"/>
                <a:gd name="connsiteX24" fmla="*/ 120650 w 1488713"/>
                <a:gd name="connsiteY24" fmla="*/ 1993890 h 2387590"/>
                <a:gd name="connsiteX25" fmla="*/ 101600 w 1488713"/>
                <a:gd name="connsiteY25" fmla="*/ 2044690 h 2387590"/>
                <a:gd name="connsiteX26" fmla="*/ 57150 w 1488713"/>
                <a:gd name="connsiteY26" fmla="*/ 2038340 h 2387590"/>
                <a:gd name="connsiteX27" fmla="*/ 38100 w 1488713"/>
                <a:gd name="connsiteY27" fmla="*/ 2076440 h 2387590"/>
                <a:gd name="connsiteX28" fmla="*/ 0 w 1488713"/>
                <a:gd name="connsiteY28" fmla="*/ 2139940 h 2387590"/>
                <a:gd name="connsiteX29" fmla="*/ 19050 w 1488713"/>
                <a:gd name="connsiteY29" fmla="*/ 2184390 h 2387590"/>
                <a:gd name="connsiteX30" fmla="*/ 25400 w 1488713"/>
                <a:gd name="connsiteY30" fmla="*/ 2209790 h 2387590"/>
                <a:gd name="connsiteX31" fmla="*/ 63500 w 1488713"/>
                <a:gd name="connsiteY31" fmla="*/ 2235190 h 2387590"/>
                <a:gd name="connsiteX32" fmla="*/ 95250 w 1488713"/>
                <a:gd name="connsiteY32" fmla="*/ 2235190 h 2387590"/>
                <a:gd name="connsiteX33" fmla="*/ 114300 w 1488713"/>
                <a:gd name="connsiteY33" fmla="*/ 2273290 h 2387590"/>
                <a:gd name="connsiteX34" fmla="*/ 120650 w 1488713"/>
                <a:gd name="connsiteY34" fmla="*/ 2292340 h 2387590"/>
                <a:gd name="connsiteX35" fmla="*/ 107950 w 1488713"/>
                <a:gd name="connsiteY35" fmla="*/ 2330440 h 2387590"/>
                <a:gd name="connsiteX36" fmla="*/ 107950 w 1488713"/>
                <a:gd name="connsiteY36" fmla="*/ 2343140 h 2387590"/>
                <a:gd name="connsiteX37" fmla="*/ 146050 w 1488713"/>
                <a:gd name="connsiteY37" fmla="*/ 2387590 h 2387590"/>
                <a:gd name="connsiteX38" fmla="*/ 158750 w 1488713"/>
                <a:gd name="connsiteY38" fmla="*/ 2387590 h 2387590"/>
                <a:gd name="connsiteX39" fmla="*/ 196850 w 1488713"/>
                <a:gd name="connsiteY39" fmla="*/ 2343140 h 2387590"/>
                <a:gd name="connsiteX40" fmla="*/ 228600 w 1488713"/>
                <a:gd name="connsiteY40" fmla="*/ 2317740 h 2387590"/>
                <a:gd name="connsiteX41" fmla="*/ 260350 w 1488713"/>
                <a:gd name="connsiteY41" fmla="*/ 2298690 h 2387590"/>
                <a:gd name="connsiteX42" fmla="*/ 285750 w 1488713"/>
                <a:gd name="connsiteY42" fmla="*/ 2285990 h 2387590"/>
                <a:gd name="connsiteX43" fmla="*/ 285750 w 1488713"/>
                <a:gd name="connsiteY43" fmla="*/ 2254240 h 2387590"/>
                <a:gd name="connsiteX44" fmla="*/ 349250 w 1488713"/>
                <a:gd name="connsiteY44" fmla="*/ 2241540 h 2387590"/>
                <a:gd name="connsiteX45" fmla="*/ 393700 w 1488713"/>
                <a:gd name="connsiteY45" fmla="*/ 2184390 h 2387590"/>
                <a:gd name="connsiteX46" fmla="*/ 488950 w 1488713"/>
                <a:gd name="connsiteY46" fmla="*/ 2171690 h 2387590"/>
                <a:gd name="connsiteX47" fmla="*/ 533399 w 1488713"/>
                <a:gd name="connsiteY47" fmla="*/ 2146290 h 2387590"/>
                <a:gd name="connsiteX48" fmla="*/ 565148 w 1488713"/>
                <a:gd name="connsiteY48" fmla="*/ 2082790 h 2387590"/>
                <a:gd name="connsiteX49" fmla="*/ 609597 w 1488713"/>
                <a:gd name="connsiteY49" fmla="*/ 2051040 h 2387590"/>
                <a:gd name="connsiteX50" fmla="*/ 666747 w 1488713"/>
                <a:gd name="connsiteY50" fmla="*/ 2044690 h 2387590"/>
                <a:gd name="connsiteX51" fmla="*/ 685797 w 1488713"/>
                <a:gd name="connsiteY51" fmla="*/ 2000240 h 2387590"/>
                <a:gd name="connsiteX52" fmla="*/ 761996 w 1488713"/>
                <a:gd name="connsiteY52" fmla="*/ 2025640 h 2387590"/>
                <a:gd name="connsiteX53" fmla="*/ 800095 w 1488713"/>
                <a:gd name="connsiteY53" fmla="*/ 2019290 h 2387590"/>
                <a:gd name="connsiteX54" fmla="*/ 812795 w 1488713"/>
                <a:gd name="connsiteY54" fmla="*/ 1968490 h 2387590"/>
                <a:gd name="connsiteX55" fmla="*/ 863595 w 1488713"/>
                <a:gd name="connsiteY55" fmla="*/ 1949440 h 2387590"/>
                <a:gd name="connsiteX56" fmla="*/ 888995 w 1488713"/>
                <a:gd name="connsiteY56" fmla="*/ 1987540 h 2387590"/>
                <a:gd name="connsiteX57" fmla="*/ 920744 w 1488713"/>
                <a:gd name="connsiteY57" fmla="*/ 1993890 h 2387590"/>
                <a:gd name="connsiteX58" fmla="*/ 971543 w 1488713"/>
                <a:gd name="connsiteY58" fmla="*/ 1981190 h 2387590"/>
                <a:gd name="connsiteX59" fmla="*/ 984243 w 1488713"/>
                <a:gd name="connsiteY59" fmla="*/ 1917690 h 2387590"/>
                <a:gd name="connsiteX60" fmla="*/ 1003293 w 1488713"/>
                <a:gd name="connsiteY60" fmla="*/ 1924040 h 2387590"/>
                <a:gd name="connsiteX61" fmla="*/ 1041393 w 1488713"/>
                <a:gd name="connsiteY61" fmla="*/ 1930390 h 2387590"/>
                <a:gd name="connsiteX62" fmla="*/ 1111243 w 1488713"/>
                <a:gd name="connsiteY62" fmla="*/ 1943090 h 2387590"/>
                <a:gd name="connsiteX63" fmla="*/ 1181093 w 1488713"/>
                <a:gd name="connsiteY63" fmla="*/ 1930390 h 2387590"/>
                <a:gd name="connsiteX64" fmla="*/ 1225543 w 1488713"/>
                <a:gd name="connsiteY64" fmla="*/ 1930390 h 2387590"/>
                <a:gd name="connsiteX65" fmla="*/ 1269992 w 1488713"/>
                <a:gd name="connsiteY65" fmla="*/ 1924040 h 2387590"/>
                <a:gd name="connsiteX66" fmla="*/ 1282692 w 1488713"/>
                <a:gd name="connsiteY66" fmla="*/ 1873240 h 2387590"/>
                <a:gd name="connsiteX67" fmla="*/ 1308092 w 1488713"/>
                <a:gd name="connsiteY67" fmla="*/ 1835140 h 2387590"/>
                <a:gd name="connsiteX68" fmla="*/ 1339842 w 1488713"/>
                <a:gd name="connsiteY68" fmla="*/ 1797040 h 2387590"/>
                <a:gd name="connsiteX69" fmla="*/ 1371592 w 1488713"/>
                <a:gd name="connsiteY69" fmla="*/ 1790690 h 2387590"/>
                <a:gd name="connsiteX70" fmla="*/ 1428741 w 1488713"/>
                <a:gd name="connsiteY70" fmla="*/ 1771640 h 2387590"/>
                <a:gd name="connsiteX71" fmla="*/ 1435091 w 1488713"/>
                <a:gd name="connsiteY71" fmla="*/ 1727190 h 2387590"/>
                <a:gd name="connsiteX72" fmla="*/ 1447791 w 1488713"/>
                <a:gd name="connsiteY72" fmla="*/ 1676390 h 2387590"/>
                <a:gd name="connsiteX73" fmla="*/ 1441441 w 1488713"/>
                <a:gd name="connsiteY73" fmla="*/ 1619240 h 2387590"/>
                <a:gd name="connsiteX74" fmla="*/ 1403341 w 1488713"/>
                <a:gd name="connsiteY74" fmla="*/ 1631940 h 2387590"/>
                <a:gd name="connsiteX75" fmla="*/ 1365241 w 1488713"/>
                <a:gd name="connsiteY75" fmla="*/ 1631940 h 2387590"/>
                <a:gd name="connsiteX76" fmla="*/ 1333491 w 1488713"/>
                <a:gd name="connsiteY76" fmla="*/ 1587490 h 2387590"/>
                <a:gd name="connsiteX77" fmla="*/ 1339841 w 1488713"/>
                <a:gd name="connsiteY77" fmla="*/ 1543040 h 2387590"/>
                <a:gd name="connsiteX78" fmla="*/ 1403341 w 1488713"/>
                <a:gd name="connsiteY78" fmla="*/ 1479540 h 2387590"/>
                <a:gd name="connsiteX79" fmla="*/ 1454141 w 1488713"/>
                <a:gd name="connsiteY79" fmla="*/ 1441440 h 2387590"/>
                <a:gd name="connsiteX80" fmla="*/ 1447791 w 1488713"/>
                <a:gd name="connsiteY80" fmla="*/ 1403340 h 2387590"/>
                <a:gd name="connsiteX81" fmla="*/ 1485891 w 1488713"/>
                <a:gd name="connsiteY81" fmla="*/ 1333490 h 2387590"/>
                <a:gd name="connsiteX82" fmla="*/ 1485891 w 1488713"/>
                <a:gd name="connsiteY82" fmla="*/ 1295390 h 2387590"/>
                <a:gd name="connsiteX83" fmla="*/ 1460491 w 1488713"/>
                <a:gd name="connsiteY83" fmla="*/ 1212840 h 2387590"/>
                <a:gd name="connsiteX84" fmla="*/ 1454141 w 1488713"/>
                <a:gd name="connsiteY84" fmla="*/ 1142990 h 2387590"/>
                <a:gd name="connsiteX85" fmla="*/ 1466841 w 1488713"/>
                <a:gd name="connsiteY85" fmla="*/ 1085840 h 2387590"/>
                <a:gd name="connsiteX86" fmla="*/ 1454141 w 1488713"/>
                <a:gd name="connsiteY86" fmla="*/ 1041390 h 2387590"/>
                <a:gd name="connsiteX87" fmla="*/ 1485891 w 1488713"/>
                <a:gd name="connsiteY87" fmla="*/ 990590 h 2387590"/>
                <a:gd name="connsiteX88" fmla="*/ 1466841 w 1488713"/>
                <a:gd name="connsiteY88" fmla="*/ 946140 h 2387590"/>
                <a:gd name="connsiteX89" fmla="*/ 1422391 w 1488713"/>
                <a:gd name="connsiteY89" fmla="*/ 933441 h 2387590"/>
                <a:gd name="connsiteX90" fmla="*/ 1422391 w 1488713"/>
                <a:gd name="connsiteY90" fmla="*/ 888992 h 2387590"/>
                <a:gd name="connsiteX91" fmla="*/ 1428741 w 1488713"/>
                <a:gd name="connsiteY91" fmla="*/ 863592 h 2387590"/>
                <a:gd name="connsiteX92" fmla="*/ 1416041 w 1488713"/>
                <a:gd name="connsiteY92" fmla="*/ 819143 h 2387590"/>
                <a:gd name="connsiteX93" fmla="*/ 1422391 w 1488713"/>
                <a:gd name="connsiteY93" fmla="*/ 761993 h 2387590"/>
                <a:gd name="connsiteX94" fmla="*/ 1422391 w 1488713"/>
                <a:gd name="connsiteY94" fmla="*/ 704843 h 2387590"/>
                <a:gd name="connsiteX95" fmla="*/ 1396991 w 1488713"/>
                <a:gd name="connsiteY95" fmla="*/ 647694 h 2387590"/>
                <a:gd name="connsiteX96" fmla="*/ 1403341 w 1488713"/>
                <a:gd name="connsiteY96" fmla="*/ 603244 h 2387590"/>
                <a:gd name="connsiteX97" fmla="*/ 1320791 w 1488713"/>
                <a:gd name="connsiteY97" fmla="*/ 546094 h 2387590"/>
                <a:gd name="connsiteX98" fmla="*/ 1308091 w 1488713"/>
                <a:gd name="connsiteY98" fmla="*/ 584194 h 2387590"/>
                <a:gd name="connsiteX99" fmla="*/ 1282691 w 1488713"/>
                <a:gd name="connsiteY99" fmla="*/ 533394 h 2387590"/>
                <a:gd name="connsiteX100" fmla="*/ 1276341 w 1488713"/>
                <a:gd name="connsiteY100" fmla="*/ 482594 h 2387590"/>
                <a:gd name="connsiteX101" fmla="*/ 1231891 w 1488713"/>
                <a:gd name="connsiteY101" fmla="*/ 444495 h 2387590"/>
                <a:gd name="connsiteX102" fmla="*/ 1212841 w 1488713"/>
                <a:gd name="connsiteY102" fmla="*/ 457196 h 2387590"/>
                <a:gd name="connsiteX103" fmla="*/ 1212841 w 1488713"/>
                <a:gd name="connsiteY103" fmla="*/ 425446 h 2387590"/>
                <a:gd name="connsiteX104" fmla="*/ 1250941 w 1488713"/>
                <a:gd name="connsiteY104" fmla="*/ 355596 h 2387590"/>
                <a:gd name="connsiteX105" fmla="*/ 1244591 w 1488713"/>
                <a:gd name="connsiteY105" fmla="*/ 266696 h 2387590"/>
                <a:gd name="connsiteX106" fmla="*/ 1181091 w 1488713"/>
                <a:gd name="connsiteY106" fmla="*/ 234947 h 2387590"/>
                <a:gd name="connsiteX107" fmla="*/ 1111241 w 1488713"/>
                <a:gd name="connsiteY107" fmla="*/ 209548 h 2387590"/>
                <a:gd name="connsiteX108" fmla="*/ 1022341 w 1488713"/>
                <a:gd name="connsiteY108" fmla="*/ 171448 h 2387590"/>
                <a:gd name="connsiteX109" fmla="*/ 965191 w 1488713"/>
                <a:gd name="connsiteY109" fmla="*/ 126999 h 2387590"/>
                <a:gd name="connsiteX110" fmla="*/ 888991 w 1488713"/>
                <a:gd name="connsiteY110" fmla="*/ 31750 h 2387590"/>
                <a:gd name="connsiteX111" fmla="*/ 850891 w 1488713"/>
                <a:gd name="connsiteY111" fmla="*/ 76200 h 2387590"/>
                <a:gd name="connsiteX112" fmla="*/ 749291 w 1488713"/>
                <a:gd name="connsiteY112" fmla="*/ 82550 h 2387590"/>
                <a:gd name="connsiteX113" fmla="*/ 660391 w 1488713"/>
                <a:gd name="connsiteY113" fmla="*/ 12700 h 2387590"/>
                <a:gd name="connsiteX114" fmla="*/ 577841 w 1488713"/>
                <a:gd name="connsiteY114" fmla="*/ 50800 h 2387590"/>
                <a:gd name="connsiteX115" fmla="*/ 539741 w 1488713"/>
                <a:gd name="connsiteY115" fmla="*/ 6350 h 2387590"/>
                <a:gd name="connsiteX116" fmla="*/ 444491 w 1488713"/>
                <a:gd name="connsiteY116"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44307 w 1488713"/>
                <a:gd name="connsiteY4" fmla="*/ 990590 h 2387590"/>
                <a:gd name="connsiteX5" fmla="*/ 331607 w 1488713"/>
                <a:gd name="connsiteY5" fmla="*/ 946140 h 2387590"/>
                <a:gd name="connsiteX6" fmla="*/ 336550 w 1488713"/>
                <a:gd name="connsiteY6" fmla="*/ 1314440 h 2387590"/>
                <a:gd name="connsiteX7" fmla="*/ 330200 w 1488713"/>
                <a:gd name="connsiteY7" fmla="*/ 1352540 h 2387590"/>
                <a:gd name="connsiteX8" fmla="*/ 304800 w 1488713"/>
                <a:gd name="connsiteY8" fmla="*/ 1371590 h 2387590"/>
                <a:gd name="connsiteX9" fmla="*/ 273050 w 1488713"/>
                <a:gd name="connsiteY9" fmla="*/ 1422390 h 2387590"/>
                <a:gd name="connsiteX10" fmla="*/ 241300 w 1488713"/>
                <a:gd name="connsiteY10" fmla="*/ 1479540 h 2387590"/>
                <a:gd name="connsiteX11" fmla="*/ 241300 w 1488713"/>
                <a:gd name="connsiteY11" fmla="*/ 1511290 h 2387590"/>
                <a:gd name="connsiteX12" fmla="*/ 241300 w 1488713"/>
                <a:gd name="connsiteY12" fmla="*/ 1536690 h 2387590"/>
                <a:gd name="connsiteX13" fmla="*/ 260350 w 1488713"/>
                <a:gd name="connsiteY13" fmla="*/ 1549390 h 2387590"/>
                <a:gd name="connsiteX14" fmla="*/ 279400 w 1488713"/>
                <a:gd name="connsiteY14" fmla="*/ 1549390 h 2387590"/>
                <a:gd name="connsiteX15" fmla="*/ 285750 w 1488713"/>
                <a:gd name="connsiteY15" fmla="*/ 1612890 h 2387590"/>
                <a:gd name="connsiteX16" fmla="*/ 285750 w 1488713"/>
                <a:gd name="connsiteY16" fmla="*/ 1644640 h 2387590"/>
                <a:gd name="connsiteX17" fmla="*/ 285750 w 1488713"/>
                <a:gd name="connsiteY17" fmla="*/ 1689090 h 2387590"/>
                <a:gd name="connsiteX18" fmla="*/ 266700 w 1488713"/>
                <a:gd name="connsiteY18" fmla="*/ 1771640 h 2387590"/>
                <a:gd name="connsiteX19" fmla="*/ 247650 w 1488713"/>
                <a:gd name="connsiteY19" fmla="*/ 1847840 h 2387590"/>
                <a:gd name="connsiteX20" fmla="*/ 234950 w 1488713"/>
                <a:gd name="connsiteY20" fmla="*/ 1917690 h 2387590"/>
                <a:gd name="connsiteX21" fmla="*/ 222250 w 1488713"/>
                <a:gd name="connsiteY21" fmla="*/ 1949440 h 2387590"/>
                <a:gd name="connsiteX22" fmla="*/ 158750 w 1488713"/>
                <a:gd name="connsiteY22" fmla="*/ 1974840 h 2387590"/>
                <a:gd name="connsiteX23" fmla="*/ 120650 w 1488713"/>
                <a:gd name="connsiteY23" fmla="*/ 1993890 h 2387590"/>
                <a:gd name="connsiteX24" fmla="*/ 101600 w 1488713"/>
                <a:gd name="connsiteY24" fmla="*/ 2044690 h 2387590"/>
                <a:gd name="connsiteX25" fmla="*/ 57150 w 1488713"/>
                <a:gd name="connsiteY25" fmla="*/ 2038340 h 2387590"/>
                <a:gd name="connsiteX26" fmla="*/ 38100 w 1488713"/>
                <a:gd name="connsiteY26" fmla="*/ 2076440 h 2387590"/>
                <a:gd name="connsiteX27" fmla="*/ 0 w 1488713"/>
                <a:gd name="connsiteY27" fmla="*/ 2139940 h 2387590"/>
                <a:gd name="connsiteX28" fmla="*/ 19050 w 1488713"/>
                <a:gd name="connsiteY28" fmla="*/ 2184390 h 2387590"/>
                <a:gd name="connsiteX29" fmla="*/ 25400 w 1488713"/>
                <a:gd name="connsiteY29" fmla="*/ 2209790 h 2387590"/>
                <a:gd name="connsiteX30" fmla="*/ 63500 w 1488713"/>
                <a:gd name="connsiteY30" fmla="*/ 2235190 h 2387590"/>
                <a:gd name="connsiteX31" fmla="*/ 95250 w 1488713"/>
                <a:gd name="connsiteY31" fmla="*/ 2235190 h 2387590"/>
                <a:gd name="connsiteX32" fmla="*/ 114300 w 1488713"/>
                <a:gd name="connsiteY32" fmla="*/ 2273290 h 2387590"/>
                <a:gd name="connsiteX33" fmla="*/ 120650 w 1488713"/>
                <a:gd name="connsiteY33" fmla="*/ 2292340 h 2387590"/>
                <a:gd name="connsiteX34" fmla="*/ 107950 w 1488713"/>
                <a:gd name="connsiteY34" fmla="*/ 2330440 h 2387590"/>
                <a:gd name="connsiteX35" fmla="*/ 107950 w 1488713"/>
                <a:gd name="connsiteY35" fmla="*/ 2343140 h 2387590"/>
                <a:gd name="connsiteX36" fmla="*/ 146050 w 1488713"/>
                <a:gd name="connsiteY36" fmla="*/ 2387590 h 2387590"/>
                <a:gd name="connsiteX37" fmla="*/ 158750 w 1488713"/>
                <a:gd name="connsiteY37" fmla="*/ 2387590 h 2387590"/>
                <a:gd name="connsiteX38" fmla="*/ 196850 w 1488713"/>
                <a:gd name="connsiteY38" fmla="*/ 2343140 h 2387590"/>
                <a:gd name="connsiteX39" fmla="*/ 228600 w 1488713"/>
                <a:gd name="connsiteY39" fmla="*/ 2317740 h 2387590"/>
                <a:gd name="connsiteX40" fmla="*/ 260350 w 1488713"/>
                <a:gd name="connsiteY40" fmla="*/ 2298690 h 2387590"/>
                <a:gd name="connsiteX41" fmla="*/ 285750 w 1488713"/>
                <a:gd name="connsiteY41" fmla="*/ 2285990 h 2387590"/>
                <a:gd name="connsiteX42" fmla="*/ 285750 w 1488713"/>
                <a:gd name="connsiteY42" fmla="*/ 2254240 h 2387590"/>
                <a:gd name="connsiteX43" fmla="*/ 349250 w 1488713"/>
                <a:gd name="connsiteY43" fmla="*/ 2241540 h 2387590"/>
                <a:gd name="connsiteX44" fmla="*/ 393700 w 1488713"/>
                <a:gd name="connsiteY44" fmla="*/ 2184390 h 2387590"/>
                <a:gd name="connsiteX45" fmla="*/ 488950 w 1488713"/>
                <a:gd name="connsiteY45" fmla="*/ 2171690 h 2387590"/>
                <a:gd name="connsiteX46" fmla="*/ 533399 w 1488713"/>
                <a:gd name="connsiteY46" fmla="*/ 2146290 h 2387590"/>
                <a:gd name="connsiteX47" fmla="*/ 565148 w 1488713"/>
                <a:gd name="connsiteY47" fmla="*/ 2082790 h 2387590"/>
                <a:gd name="connsiteX48" fmla="*/ 609597 w 1488713"/>
                <a:gd name="connsiteY48" fmla="*/ 2051040 h 2387590"/>
                <a:gd name="connsiteX49" fmla="*/ 666747 w 1488713"/>
                <a:gd name="connsiteY49" fmla="*/ 2044690 h 2387590"/>
                <a:gd name="connsiteX50" fmla="*/ 685797 w 1488713"/>
                <a:gd name="connsiteY50" fmla="*/ 2000240 h 2387590"/>
                <a:gd name="connsiteX51" fmla="*/ 761996 w 1488713"/>
                <a:gd name="connsiteY51" fmla="*/ 2025640 h 2387590"/>
                <a:gd name="connsiteX52" fmla="*/ 800095 w 1488713"/>
                <a:gd name="connsiteY52" fmla="*/ 2019290 h 2387590"/>
                <a:gd name="connsiteX53" fmla="*/ 812795 w 1488713"/>
                <a:gd name="connsiteY53" fmla="*/ 1968490 h 2387590"/>
                <a:gd name="connsiteX54" fmla="*/ 863595 w 1488713"/>
                <a:gd name="connsiteY54" fmla="*/ 1949440 h 2387590"/>
                <a:gd name="connsiteX55" fmla="*/ 888995 w 1488713"/>
                <a:gd name="connsiteY55" fmla="*/ 1987540 h 2387590"/>
                <a:gd name="connsiteX56" fmla="*/ 920744 w 1488713"/>
                <a:gd name="connsiteY56" fmla="*/ 1993890 h 2387590"/>
                <a:gd name="connsiteX57" fmla="*/ 971543 w 1488713"/>
                <a:gd name="connsiteY57" fmla="*/ 1981190 h 2387590"/>
                <a:gd name="connsiteX58" fmla="*/ 984243 w 1488713"/>
                <a:gd name="connsiteY58" fmla="*/ 1917690 h 2387590"/>
                <a:gd name="connsiteX59" fmla="*/ 1003293 w 1488713"/>
                <a:gd name="connsiteY59" fmla="*/ 1924040 h 2387590"/>
                <a:gd name="connsiteX60" fmla="*/ 1041393 w 1488713"/>
                <a:gd name="connsiteY60" fmla="*/ 1930390 h 2387590"/>
                <a:gd name="connsiteX61" fmla="*/ 1111243 w 1488713"/>
                <a:gd name="connsiteY61" fmla="*/ 1943090 h 2387590"/>
                <a:gd name="connsiteX62" fmla="*/ 1181093 w 1488713"/>
                <a:gd name="connsiteY62" fmla="*/ 1930390 h 2387590"/>
                <a:gd name="connsiteX63" fmla="*/ 1225543 w 1488713"/>
                <a:gd name="connsiteY63" fmla="*/ 1930390 h 2387590"/>
                <a:gd name="connsiteX64" fmla="*/ 1269992 w 1488713"/>
                <a:gd name="connsiteY64" fmla="*/ 1924040 h 2387590"/>
                <a:gd name="connsiteX65" fmla="*/ 1282692 w 1488713"/>
                <a:gd name="connsiteY65" fmla="*/ 1873240 h 2387590"/>
                <a:gd name="connsiteX66" fmla="*/ 1308092 w 1488713"/>
                <a:gd name="connsiteY66" fmla="*/ 1835140 h 2387590"/>
                <a:gd name="connsiteX67" fmla="*/ 1339842 w 1488713"/>
                <a:gd name="connsiteY67" fmla="*/ 1797040 h 2387590"/>
                <a:gd name="connsiteX68" fmla="*/ 1371592 w 1488713"/>
                <a:gd name="connsiteY68" fmla="*/ 1790690 h 2387590"/>
                <a:gd name="connsiteX69" fmla="*/ 1428741 w 1488713"/>
                <a:gd name="connsiteY69" fmla="*/ 1771640 h 2387590"/>
                <a:gd name="connsiteX70" fmla="*/ 1435091 w 1488713"/>
                <a:gd name="connsiteY70" fmla="*/ 1727190 h 2387590"/>
                <a:gd name="connsiteX71" fmla="*/ 1447791 w 1488713"/>
                <a:gd name="connsiteY71" fmla="*/ 1676390 h 2387590"/>
                <a:gd name="connsiteX72" fmla="*/ 1441441 w 1488713"/>
                <a:gd name="connsiteY72" fmla="*/ 1619240 h 2387590"/>
                <a:gd name="connsiteX73" fmla="*/ 1403341 w 1488713"/>
                <a:gd name="connsiteY73" fmla="*/ 1631940 h 2387590"/>
                <a:gd name="connsiteX74" fmla="*/ 1365241 w 1488713"/>
                <a:gd name="connsiteY74" fmla="*/ 1631940 h 2387590"/>
                <a:gd name="connsiteX75" fmla="*/ 1333491 w 1488713"/>
                <a:gd name="connsiteY75" fmla="*/ 1587490 h 2387590"/>
                <a:gd name="connsiteX76" fmla="*/ 1339841 w 1488713"/>
                <a:gd name="connsiteY76" fmla="*/ 1543040 h 2387590"/>
                <a:gd name="connsiteX77" fmla="*/ 1403341 w 1488713"/>
                <a:gd name="connsiteY77" fmla="*/ 1479540 h 2387590"/>
                <a:gd name="connsiteX78" fmla="*/ 1454141 w 1488713"/>
                <a:gd name="connsiteY78" fmla="*/ 1441440 h 2387590"/>
                <a:gd name="connsiteX79" fmla="*/ 1447791 w 1488713"/>
                <a:gd name="connsiteY79" fmla="*/ 1403340 h 2387590"/>
                <a:gd name="connsiteX80" fmla="*/ 1485891 w 1488713"/>
                <a:gd name="connsiteY80" fmla="*/ 1333490 h 2387590"/>
                <a:gd name="connsiteX81" fmla="*/ 1485891 w 1488713"/>
                <a:gd name="connsiteY81" fmla="*/ 1295390 h 2387590"/>
                <a:gd name="connsiteX82" fmla="*/ 1460491 w 1488713"/>
                <a:gd name="connsiteY82" fmla="*/ 1212840 h 2387590"/>
                <a:gd name="connsiteX83" fmla="*/ 1454141 w 1488713"/>
                <a:gd name="connsiteY83" fmla="*/ 1142990 h 2387590"/>
                <a:gd name="connsiteX84" fmla="*/ 1466841 w 1488713"/>
                <a:gd name="connsiteY84" fmla="*/ 1085840 h 2387590"/>
                <a:gd name="connsiteX85" fmla="*/ 1454141 w 1488713"/>
                <a:gd name="connsiteY85" fmla="*/ 1041390 h 2387590"/>
                <a:gd name="connsiteX86" fmla="*/ 1485891 w 1488713"/>
                <a:gd name="connsiteY86" fmla="*/ 990590 h 2387590"/>
                <a:gd name="connsiteX87" fmla="*/ 1466841 w 1488713"/>
                <a:gd name="connsiteY87" fmla="*/ 946140 h 2387590"/>
                <a:gd name="connsiteX88" fmla="*/ 1422391 w 1488713"/>
                <a:gd name="connsiteY88" fmla="*/ 933441 h 2387590"/>
                <a:gd name="connsiteX89" fmla="*/ 1422391 w 1488713"/>
                <a:gd name="connsiteY89" fmla="*/ 888992 h 2387590"/>
                <a:gd name="connsiteX90" fmla="*/ 1428741 w 1488713"/>
                <a:gd name="connsiteY90" fmla="*/ 863592 h 2387590"/>
                <a:gd name="connsiteX91" fmla="*/ 1416041 w 1488713"/>
                <a:gd name="connsiteY91" fmla="*/ 819143 h 2387590"/>
                <a:gd name="connsiteX92" fmla="*/ 1422391 w 1488713"/>
                <a:gd name="connsiteY92" fmla="*/ 761993 h 2387590"/>
                <a:gd name="connsiteX93" fmla="*/ 1422391 w 1488713"/>
                <a:gd name="connsiteY93" fmla="*/ 704843 h 2387590"/>
                <a:gd name="connsiteX94" fmla="*/ 1396991 w 1488713"/>
                <a:gd name="connsiteY94" fmla="*/ 647694 h 2387590"/>
                <a:gd name="connsiteX95" fmla="*/ 1403341 w 1488713"/>
                <a:gd name="connsiteY95" fmla="*/ 603244 h 2387590"/>
                <a:gd name="connsiteX96" fmla="*/ 1320791 w 1488713"/>
                <a:gd name="connsiteY96" fmla="*/ 546094 h 2387590"/>
                <a:gd name="connsiteX97" fmla="*/ 1308091 w 1488713"/>
                <a:gd name="connsiteY97" fmla="*/ 584194 h 2387590"/>
                <a:gd name="connsiteX98" fmla="*/ 1282691 w 1488713"/>
                <a:gd name="connsiteY98" fmla="*/ 533394 h 2387590"/>
                <a:gd name="connsiteX99" fmla="*/ 1276341 w 1488713"/>
                <a:gd name="connsiteY99" fmla="*/ 482594 h 2387590"/>
                <a:gd name="connsiteX100" fmla="*/ 1231891 w 1488713"/>
                <a:gd name="connsiteY100" fmla="*/ 444495 h 2387590"/>
                <a:gd name="connsiteX101" fmla="*/ 1212841 w 1488713"/>
                <a:gd name="connsiteY101" fmla="*/ 457196 h 2387590"/>
                <a:gd name="connsiteX102" fmla="*/ 1212841 w 1488713"/>
                <a:gd name="connsiteY102" fmla="*/ 425446 h 2387590"/>
                <a:gd name="connsiteX103" fmla="*/ 1250941 w 1488713"/>
                <a:gd name="connsiteY103" fmla="*/ 355596 h 2387590"/>
                <a:gd name="connsiteX104" fmla="*/ 1244591 w 1488713"/>
                <a:gd name="connsiteY104" fmla="*/ 266696 h 2387590"/>
                <a:gd name="connsiteX105" fmla="*/ 1181091 w 1488713"/>
                <a:gd name="connsiteY105" fmla="*/ 234947 h 2387590"/>
                <a:gd name="connsiteX106" fmla="*/ 1111241 w 1488713"/>
                <a:gd name="connsiteY106" fmla="*/ 209548 h 2387590"/>
                <a:gd name="connsiteX107" fmla="*/ 1022341 w 1488713"/>
                <a:gd name="connsiteY107" fmla="*/ 171448 h 2387590"/>
                <a:gd name="connsiteX108" fmla="*/ 965191 w 1488713"/>
                <a:gd name="connsiteY108" fmla="*/ 126999 h 2387590"/>
                <a:gd name="connsiteX109" fmla="*/ 888991 w 1488713"/>
                <a:gd name="connsiteY109" fmla="*/ 31750 h 2387590"/>
                <a:gd name="connsiteX110" fmla="*/ 850891 w 1488713"/>
                <a:gd name="connsiteY110" fmla="*/ 76200 h 2387590"/>
                <a:gd name="connsiteX111" fmla="*/ 749291 w 1488713"/>
                <a:gd name="connsiteY111" fmla="*/ 82550 h 2387590"/>
                <a:gd name="connsiteX112" fmla="*/ 660391 w 1488713"/>
                <a:gd name="connsiteY112" fmla="*/ 12700 h 2387590"/>
                <a:gd name="connsiteX113" fmla="*/ 577841 w 1488713"/>
                <a:gd name="connsiteY113" fmla="*/ 50800 h 2387590"/>
                <a:gd name="connsiteX114" fmla="*/ 539741 w 1488713"/>
                <a:gd name="connsiteY114" fmla="*/ 6350 h 2387590"/>
                <a:gd name="connsiteX115" fmla="*/ 444491 w 1488713"/>
                <a:gd name="connsiteY115"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44307 w 1488713"/>
                <a:gd name="connsiteY4" fmla="*/ 990590 h 2387590"/>
                <a:gd name="connsiteX5" fmla="*/ 336550 w 1488713"/>
                <a:gd name="connsiteY5" fmla="*/ 1314440 h 2387590"/>
                <a:gd name="connsiteX6" fmla="*/ 330200 w 1488713"/>
                <a:gd name="connsiteY6" fmla="*/ 1352540 h 2387590"/>
                <a:gd name="connsiteX7" fmla="*/ 304800 w 1488713"/>
                <a:gd name="connsiteY7" fmla="*/ 1371590 h 2387590"/>
                <a:gd name="connsiteX8" fmla="*/ 273050 w 1488713"/>
                <a:gd name="connsiteY8" fmla="*/ 1422390 h 2387590"/>
                <a:gd name="connsiteX9" fmla="*/ 241300 w 1488713"/>
                <a:gd name="connsiteY9" fmla="*/ 1479540 h 2387590"/>
                <a:gd name="connsiteX10" fmla="*/ 241300 w 1488713"/>
                <a:gd name="connsiteY10" fmla="*/ 1511290 h 2387590"/>
                <a:gd name="connsiteX11" fmla="*/ 241300 w 1488713"/>
                <a:gd name="connsiteY11" fmla="*/ 1536690 h 2387590"/>
                <a:gd name="connsiteX12" fmla="*/ 260350 w 1488713"/>
                <a:gd name="connsiteY12" fmla="*/ 1549390 h 2387590"/>
                <a:gd name="connsiteX13" fmla="*/ 279400 w 1488713"/>
                <a:gd name="connsiteY13" fmla="*/ 1549390 h 2387590"/>
                <a:gd name="connsiteX14" fmla="*/ 285750 w 1488713"/>
                <a:gd name="connsiteY14" fmla="*/ 1612890 h 2387590"/>
                <a:gd name="connsiteX15" fmla="*/ 285750 w 1488713"/>
                <a:gd name="connsiteY15" fmla="*/ 1644640 h 2387590"/>
                <a:gd name="connsiteX16" fmla="*/ 285750 w 1488713"/>
                <a:gd name="connsiteY16" fmla="*/ 1689090 h 2387590"/>
                <a:gd name="connsiteX17" fmla="*/ 266700 w 1488713"/>
                <a:gd name="connsiteY17" fmla="*/ 1771640 h 2387590"/>
                <a:gd name="connsiteX18" fmla="*/ 247650 w 1488713"/>
                <a:gd name="connsiteY18" fmla="*/ 1847840 h 2387590"/>
                <a:gd name="connsiteX19" fmla="*/ 234950 w 1488713"/>
                <a:gd name="connsiteY19" fmla="*/ 1917690 h 2387590"/>
                <a:gd name="connsiteX20" fmla="*/ 222250 w 1488713"/>
                <a:gd name="connsiteY20" fmla="*/ 1949440 h 2387590"/>
                <a:gd name="connsiteX21" fmla="*/ 158750 w 1488713"/>
                <a:gd name="connsiteY21" fmla="*/ 1974840 h 2387590"/>
                <a:gd name="connsiteX22" fmla="*/ 120650 w 1488713"/>
                <a:gd name="connsiteY22" fmla="*/ 1993890 h 2387590"/>
                <a:gd name="connsiteX23" fmla="*/ 101600 w 1488713"/>
                <a:gd name="connsiteY23" fmla="*/ 2044690 h 2387590"/>
                <a:gd name="connsiteX24" fmla="*/ 57150 w 1488713"/>
                <a:gd name="connsiteY24" fmla="*/ 2038340 h 2387590"/>
                <a:gd name="connsiteX25" fmla="*/ 38100 w 1488713"/>
                <a:gd name="connsiteY25" fmla="*/ 2076440 h 2387590"/>
                <a:gd name="connsiteX26" fmla="*/ 0 w 1488713"/>
                <a:gd name="connsiteY26" fmla="*/ 2139940 h 2387590"/>
                <a:gd name="connsiteX27" fmla="*/ 19050 w 1488713"/>
                <a:gd name="connsiteY27" fmla="*/ 2184390 h 2387590"/>
                <a:gd name="connsiteX28" fmla="*/ 25400 w 1488713"/>
                <a:gd name="connsiteY28" fmla="*/ 2209790 h 2387590"/>
                <a:gd name="connsiteX29" fmla="*/ 63500 w 1488713"/>
                <a:gd name="connsiteY29" fmla="*/ 2235190 h 2387590"/>
                <a:gd name="connsiteX30" fmla="*/ 95250 w 1488713"/>
                <a:gd name="connsiteY30" fmla="*/ 2235190 h 2387590"/>
                <a:gd name="connsiteX31" fmla="*/ 114300 w 1488713"/>
                <a:gd name="connsiteY31" fmla="*/ 2273290 h 2387590"/>
                <a:gd name="connsiteX32" fmla="*/ 120650 w 1488713"/>
                <a:gd name="connsiteY32" fmla="*/ 2292340 h 2387590"/>
                <a:gd name="connsiteX33" fmla="*/ 107950 w 1488713"/>
                <a:gd name="connsiteY33" fmla="*/ 2330440 h 2387590"/>
                <a:gd name="connsiteX34" fmla="*/ 107950 w 1488713"/>
                <a:gd name="connsiteY34" fmla="*/ 2343140 h 2387590"/>
                <a:gd name="connsiteX35" fmla="*/ 146050 w 1488713"/>
                <a:gd name="connsiteY35" fmla="*/ 2387590 h 2387590"/>
                <a:gd name="connsiteX36" fmla="*/ 158750 w 1488713"/>
                <a:gd name="connsiteY36" fmla="*/ 2387590 h 2387590"/>
                <a:gd name="connsiteX37" fmla="*/ 196850 w 1488713"/>
                <a:gd name="connsiteY37" fmla="*/ 2343140 h 2387590"/>
                <a:gd name="connsiteX38" fmla="*/ 228600 w 1488713"/>
                <a:gd name="connsiteY38" fmla="*/ 2317740 h 2387590"/>
                <a:gd name="connsiteX39" fmla="*/ 260350 w 1488713"/>
                <a:gd name="connsiteY39" fmla="*/ 2298690 h 2387590"/>
                <a:gd name="connsiteX40" fmla="*/ 285750 w 1488713"/>
                <a:gd name="connsiteY40" fmla="*/ 2285990 h 2387590"/>
                <a:gd name="connsiteX41" fmla="*/ 285750 w 1488713"/>
                <a:gd name="connsiteY41" fmla="*/ 2254240 h 2387590"/>
                <a:gd name="connsiteX42" fmla="*/ 349250 w 1488713"/>
                <a:gd name="connsiteY42" fmla="*/ 2241540 h 2387590"/>
                <a:gd name="connsiteX43" fmla="*/ 393700 w 1488713"/>
                <a:gd name="connsiteY43" fmla="*/ 2184390 h 2387590"/>
                <a:gd name="connsiteX44" fmla="*/ 488950 w 1488713"/>
                <a:gd name="connsiteY44" fmla="*/ 2171690 h 2387590"/>
                <a:gd name="connsiteX45" fmla="*/ 533399 w 1488713"/>
                <a:gd name="connsiteY45" fmla="*/ 2146290 h 2387590"/>
                <a:gd name="connsiteX46" fmla="*/ 565148 w 1488713"/>
                <a:gd name="connsiteY46" fmla="*/ 2082790 h 2387590"/>
                <a:gd name="connsiteX47" fmla="*/ 609597 w 1488713"/>
                <a:gd name="connsiteY47" fmla="*/ 2051040 h 2387590"/>
                <a:gd name="connsiteX48" fmla="*/ 666747 w 1488713"/>
                <a:gd name="connsiteY48" fmla="*/ 2044690 h 2387590"/>
                <a:gd name="connsiteX49" fmla="*/ 685797 w 1488713"/>
                <a:gd name="connsiteY49" fmla="*/ 2000240 h 2387590"/>
                <a:gd name="connsiteX50" fmla="*/ 761996 w 1488713"/>
                <a:gd name="connsiteY50" fmla="*/ 2025640 h 2387590"/>
                <a:gd name="connsiteX51" fmla="*/ 800095 w 1488713"/>
                <a:gd name="connsiteY51" fmla="*/ 2019290 h 2387590"/>
                <a:gd name="connsiteX52" fmla="*/ 812795 w 1488713"/>
                <a:gd name="connsiteY52" fmla="*/ 1968490 h 2387590"/>
                <a:gd name="connsiteX53" fmla="*/ 863595 w 1488713"/>
                <a:gd name="connsiteY53" fmla="*/ 1949440 h 2387590"/>
                <a:gd name="connsiteX54" fmla="*/ 888995 w 1488713"/>
                <a:gd name="connsiteY54" fmla="*/ 1987540 h 2387590"/>
                <a:gd name="connsiteX55" fmla="*/ 920744 w 1488713"/>
                <a:gd name="connsiteY55" fmla="*/ 1993890 h 2387590"/>
                <a:gd name="connsiteX56" fmla="*/ 971543 w 1488713"/>
                <a:gd name="connsiteY56" fmla="*/ 1981190 h 2387590"/>
                <a:gd name="connsiteX57" fmla="*/ 984243 w 1488713"/>
                <a:gd name="connsiteY57" fmla="*/ 1917690 h 2387590"/>
                <a:gd name="connsiteX58" fmla="*/ 1003293 w 1488713"/>
                <a:gd name="connsiteY58" fmla="*/ 1924040 h 2387590"/>
                <a:gd name="connsiteX59" fmla="*/ 1041393 w 1488713"/>
                <a:gd name="connsiteY59" fmla="*/ 1930390 h 2387590"/>
                <a:gd name="connsiteX60" fmla="*/ 1111243 w 1488713"/>
                <a:gd name="connsiteY60" fmla="*/ 1943090 h 2387590"/>
                <a:gd name="connsiteX61" fmla="*/ 1181093 w 1488713"/>
                <a:gd name="connsiteY61" fmla="*/ 1930390 h 2387590"/>
                <a:gd name="connsiteX62" fmla="*/ 1225543 w 1488713"/>
                <a:gd name="connsiteY62" fmla="*/ 1930390 h 2387590"/>
                <a:gd name="connsiteX63" fmla="*/ 1269992 w 1488713"/>
                <a:gd name="connsiteY63" fmla="*/ 1924040 h 2387590"/>
                <a:gd name="connsiteX64" fmla="*/ 1282692 w 1488713"/>
                <a:gd name="connsiteY64" fmla="*/ 1873240 h 2387590"/>
                <a:gd name="connsiteX65" fmla="*/ 1308092 w 1488713"/>
                <a:gd name="connsiteY65" fmla="*/ 1835140 h 2387590"/>
                <a:gd name="connsiteX66" fmla="*/ 1339842 w 1488713"/>
                <a:gd name="connsiteY66" fmla="*/ 1797040 h 2387590"/>
                <a:gd name="connsiteX67" fmla="*/ 1371592 w 1488713"/>
                <a:gd name="connsiteY67" fmla="*/ 1790690 h 2387590"/>
                <a:gd name="connsiteX68" fmla="*/ 1428741 w 1488713"/>
                <a:gd name="connsiteY68" fmla="*/ 1771640 h 2387590"/>
                <a:gd name="connsiteX69" fmla="*/ 1435091 w 1488713"/>
                <a:gd name="connsiteY69" fmla="*/ 1727190 h 2387590"/>
                <a:gd name="connsiteX70" fmla="*/ 1447791 w 1488713"/>
                <a:gd name="connsiteY70" fmla="*/ 1676390 h 2387590"/>
                <a:gd name="connsiteX71" fmla="*/ 1441441 w 1488713"/>
                <a:gd name="connsiteY71" fmla="*/ 1619240 h 2387590"/>
                <a:gd name="connsiteX72" fmla="*/ 1403341 w 1488713"/>
                <a:gd name="connsiteY72" fmla="*/ 1631940 h 2387590"/>
                <a:gd name="connsiteX73" fmla="*/ 1365241 w 1488713"/>
                <a:gd name="connsiteY73" fmla="*/ 1631940 h 2387590"/>
                <a:gd name="connsiteX74" fmla="*/ 1333491 w 1488713"/>
                <a:gd name="connsiteY74" fmla="*/ 1587490 h 2387590"/>
                <a:gd name="connsiteX75" fmla="*/ 1339841 w 1488713"/>
                <a:gd name="connsiteY75" fmla="*/ 1543040 h 2387590"/>
                <a:gd name="connsiteX76" fmla="*/ 1403341 w 1488713"/>
                <a:gd name="connsiteY76" fmla="*/ 1479540 h 2387590"/>
                <a:gd name="connsiteX77" fmla="*/ 1454141 w 1488713"/>
                <a:gd name="connsiteY77" fmla="*/ 1441440 h 2387590"/>
                <a:gd name="connsiteX78" fmla="*/ 1447791 w 1488713"/>
                <a:gd name="connsiteY78" fmla="*/ 1403340 h 2387590"/>
                <a:gd name="connsiteX79" fmla="*/ 1485891 w 1488713"/>
                <a:gd name="connsiteY79" fmla="*/ 1333490 h 2387590"/>
                <a:gd name="connsiteX80" fmla="*/ 1485891 w 1488713"/>
                <a:gd name="connsiteY80" fmla="*/ 1295390 h 2387590"/>
                <a:gd name="connsiteX81" fmla="*/ 1460491 w 1488713"/>
                <a:gd name="connsiteY81" fmla="*/ 1212840 h 2387590"/>
                <a:gd name="connsiteX82" fmla="*/ 1454141 w 1488713"/>
                <a:gd name="connsiteY82" fmla="*/ 1142990 h 2387590"/>
                <a:gd name="connsiteX83" fmla="*/ 1466841 w 1488713"/>
                <a:gd name="connsiteY83" fmla="*/ 1085840 h 2387590"/>
                <a:gd name="connsiteX84" fmla="*/ 1454141 w 1488713"/>
                <a:gd name="connsiteY84" fmla="*/ 1041390 h 2387590"/>
                <a:gd name="connsiteX85" fmla="*/ 1485891 w 1488713"/>
                <a:gd name="connsiteY85" fmla="*/ 990590 h 2387590"/>
                <a:gd name="connsiteX86" fmla="*/ 1466841 w 1488713"/>
                <a:gd name="connsiteY86" fmla="*/ 946140 h 2387590"/>
                <a:gd name="connsiteX87" fmla="*/ 1422391 w 1488713"/>
                <a:gd name="connsiteY87" fmla="*/ 933441 h 2387590"/>
                <a:gd name="connsiteX88" fmla="*/ 1422391 w 1488713"/>
                <a:gd name="connsiteY88" fmla="*/ 888992 h 2387590"/>
                <a:gd name="connsiteX89" fmla="*/ 1428741 w 1488713"/>
                <a:gd name="connsiteY89" fmla="*/ 863592 h 2387590"/>
                <a:gd name="connsiteX90" fmla="*/ 1416041 w 1488713"/>
                <a:gd name="connsiteY90" fmla="*/ 819143 h 2387590"/>
                <a:gd name="connsiteX91" fmla="*/ 1422391 w 1488713"/>
                <a:gd name="connsiteY91" fmla="*/ 761993 h 2387590"/>
                <a:gd name="connsiteX92" fmla="*/ 1422391 w 1488713"/>
                <a:gd name="connsiteY92" fmla="*/ 704843 h 2387590"/>
                <a:gd name="connsiteX93" fmla="*/ 1396991 w 1488713"/>
                <a:gd name="connsiteY93" fmla="*/ 647694 h 2387590"/>
                <a:gd name="connsiteX94" fmla="*/ 1403341 w 1488713"/>
                <a:gd name="connsiteY94" fmla="*/ 603244 h 2387590"/>
                <a:gd name="connsiteX95" fmla="*/ 1320791 w 1488713"/>
                <a:gd name="connsiteY95" fmla="*/ 546094 h 2387590"/>
                <a:gd name="connsiteX96" fmla="*/ 1308091 w 1488713"/>
                <a:gd name="connsiteY96" fmla="*/ 584194 h 2387590"/>
                <a:gd name="connsiteX97" fmla="*/ 1282691 w 1488713"/>
                <a:gd name="connsiteY97" fmla="*/ 533394 h 2387590"/>
                <a:gd name="connsiteX98" fmla="*/ 1276341 w 1488713"/>
                <a:gd name="connsiteY98" fmla="*/ 482594 h 2387590"/>
                <a:gd name="connsiteX99" fmla="*/ 1231891 w 1488713"/>
                <a:gd name="connsiteY99" fmla="*/ 444495 h 2387590"/>
                <a:gd name="connsiteX100" fmla="*/ 1212841 w 1488713"/>
                <a:gd name="connsiteY100" fmla="*/ 457196 h 2387590"/>
                <a:gd name="connsiteX101" fmla="*/ 1212841 w 1488713"/>
                <a:gd name="connsiteY101" fmla="*/ 425446 h 2387590"/>
                <a:gd name="connsiteX102" fmla="*/ 1250941 w 1488713"/>
                <a:gd name="connsiteY102" fmla="*/ 355596 h 2387590"/>
                <a:gd name="connsiteX103" fmla="*/ 1244591 w 1488713"/>
                <a:gd name="connsiteY103" fmla="*/ 266696 h 2387590"/>
                <a:gd name="connsiteX104" fmla="*/ 1181091 w 1488713"/>
                <a:gd name="connsiteY104" fmla="*/ 234947 h 2387590"/>
                <a:gd name="connsiteX105" fmla="*/ 1111241 w 1488713"/>
                <a:gd name="connsiteY105" fmla="*/ 209548 h 2387590"/>
                <a:gd name="connsiteX106" fmla="*/ 1022341 w 1488713"/>
                <a:gd name="connsiteY106" fmla="*/ 171448 h 2387590"/>
                <a:gd name="connsiteX107" fmla="*/ 965191 w 1488713"/>
                <a:gd name="connsiteY107" fmla="*/ 126999 h 2387590"/>
                <a:gd name="connsiteX108" fmla="*/ 888991 w 1488713"/>
                <a:gd name="connsiteY108" fmla="*/ 31750 h 2387590"/>
                <a:gd name="connsiteX109" fmla="*/ 850891 w 1488713"/>
                <a:gd name="connsiteY109" fmla="*/ 76200 h 2387590"/>
                <a:gd name="connsiteX110" fmla="*/ 749291 w 1488713"/>
                <a:gd name="connsiteY110" fmla="*/ 82550 h 2387590"/>
                <a:gd name="connsiteX111" fmla="*/ 660391 w 1488713"/>
                <a:gd name="connsiteY111" fmla="*/ 12700 h 2387590"/>
                <a:gd name="connsiteX112" fmla="*/ 577841 w 1488713"/>
                <a:gd name="connsiteY112" fmla="*/ 50800 h 2387590"/>
                <a:gd name="connsiteX113" fmla="*/ 539741 w 1488713"/>
                <a:gd name="connsiteY113" fmla="*/ 6350 h 2387590"/>
                <a:gd name="connsiteX114" fmla="*/ 444491 w 1488713"/>
                <a:gd name="connsiteY114"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44307 w 1488713"/>
                <a:gd name="connsiteY4" fmla="*/ 990590 h 2387590"/>
                <a:gd name="connsiteX5" fmla="*/ 344307 w 1488713"/>
                <a:gd name="connsiteY5" fmla="*/ 984240 h 2387590"/>
                <a:gd name="connsiteX6" fmla="*/ 336550 w 1488713"/>
                <a:gd name="connsiteY6" fmla="*/ 1314440 h 2387590"/>
                <a:gd name="connsiteX7" fmla="*/ 330200 w 1488713"/>
                <a:gd name="connsiteY7" fmla="*/ 1352540 h 2387590"/>
                <a:gd name="connsiteX8" fmla="*/ 304800 w 1488713"/>
                <a:gd name="connsiteY8" fmla="*/ 1371590 h 2387590"/>
                <a:gd name="connsiteX9" fmla="*/ 273050 w 1488713"/>
                <a:gd name="connsiteY9" fmla="*/ 1422390 h 2387590"/>
                <a:gd name="connsiteX10" fmla="*/ 241300 w 1488713"/>
                <a:gd name="connsiteY10" fmla="*/ 1479540 h 2387590"/>
                <a:gd name="connsiteX11" fmla="*/ 241300 w 1488713"/>
                <a:gd name="connsiteY11" fmla="*/ 1511290 h 2387590"/>
                <a:gd name="connsiteX12" fmla="*/ 241300 w 1488713"/>
                <a:gd name="connsiteY12" fmla="*/ 1536690 h 2387590"/>
                <a:gd name="connsiteX13" fmla="*/ 260350 w 1488713"/>
                <a:gd name="connsiteY13" fmla="*/ 1549390 h 2387590"/>
                <a:gd name="connsiteX14" fmla="*/ 279400 w 1488713"/>
                <a:gd name="connsiteY14" fmla="*/ 1549390 h 2387590"/>
                <a:gd name="connsiteX15" fmla="*/ 285750 w 1488713"/>
                <a:gd name="connsiteY15" fmla="*/ 1612890 h 2387590"/>
                <a:gd name="connsiteX16" fmla="*/ 285750 w 1488713"/>
                <a:gd name="connsiteY16" fmla="*/ 1644640 h 2387590"/>
                <a:gd name="connsiteX17" fmla="*/ 285750 w 1488713"/>
                <a:gd name="connsiteY17" fmla="*/ 1689090 h 2387590"/>
                <a:gd name="connsiteX18" fmla="*/ 266700 w 1488713"/>
                <a:gd name="connsiteY18" fmla="*/ 1771640 h 2387590"/>
                <a:gd name="connsiteX19" fmla="*/ 247650 w 1488713"/>
                <a:gd name="connsiteY19" fmla="*/ 1847840 h 2387590"/>
                <a:gd name="connsiteX20" fmla="*/ 234950 w 1488713"/>
                <a:gd name="connsiteY20" fmla="*/ 1917690 h 2387590"/>
                <a:gd name="connsiteX21" fmla="*/ 222250 w 1488713"/>
                <a:gd name="connsiteY21" fmla="*/ 1949440 h 2387590"/>
                <a:gd name="connsiteX22" fmla="*/ 158750 w 1488713"/>
                <a:gd name="connsiteY22" fmla="*/ 1974840 h 2387590"/>
                <a:gd name="connsiteX23" fmla="*/ 120650 w 1488713"/>
                <a:gd name="connsiteY23" fmla="*/ 1993890 h 2387590"/>
                <a:gd name="connsiteX24" fmla="*/ 101600 w 1488713"/>
                <a:gd name="connsiteY24" fmla="*/ 2044690 h 2387590"/>
                <a:gd name="connsiteX25" fmla="*/ 57150 w 1488713"/>
                <a:gd name="connsiteY25" fmla="*/ 2038340 h 2387590"/>
                <a:gd name="connsiteX26" fmla="*/ 38100 w 1488713"/>
                <a:gd name="connsiteY26" fmla="*/ 2076440 h 2387590"/>
                <a:gd name="connsiteX27" fmla="*/ 0 w 1488713"/>
                <a:gd name="connsiteY27" fmla="*/ 2139940 h 2387590"/>
                <a:gd name="connsiteX28" fmla="*/ 19050 w 1488713"/>
                <a:gd name="connsiteY28" fmla="*/ 2184390 h 2387590"/>
                <a:gd name="connsiteX29" fmla="*/ 25400 w 1488713"/>
                <a:gd name="connsiteY29" fmla="*/ 2209790 h 2387590"/>
                <a:gd name="connsiteX30" fmla="*/ 63500 w 1488713"/>
                <a:gd name="connsiteY30" fmla="*/ 2235190 h 2387590"/>
                <a:gd name="connsiteX31" fmla="*/ 95250 w 1488713"/>
                <a:gd name="connsiteY31" fmla="*/ 2235190 h 2387590"/>
                <a:gd name="connsiteX32" fmla="*/ 114300 w 1488713"/>
                <a:gd name="connsiteY32" fmla="*/ 2273290 h 2387590"/>
                <a:gd name="connsiteX33" fmla="*/ 120650 w 1488713"/>
                <a:gd name="connsiteY33" fmla="*/ 2292340 h 2387590"/>
                <a:gd name="connsiteX34" fmla="*/ 107950 w 1488713"/>
                <a:gd name="connsiteY34" fmla="*/ 2330440 h 2387590"/>
                <a:gd name="connsiteX35" fmla="*/ 107950 w 1488713"/>
                <a:gd name="connsiteY35" fmla="*/ 2343140 h 2387590"/>
                <a:gd name="connsiteX36" fmla="*/ 146050 w 1488713"/>
                <a:gd name="connsiteY36" fmla="*/ 2387590 h 2387590"/>
                <a:gd name="connsiteX37" fmla="*/ 158750 w 1488713"/>
                <a:gd name="connsiteY37" fmla="*/ 2387590 h 2387590"/>
                <a:gd name="connsiteX38" fmla="*/ 196850 w 1488713"/>
                <a:gd name="connsiteY38" fmla="*/ 2343140 h 2387590"/>
                <a:gd name="connsiteX39" fmla="*/ 228600 w 1488713"/>
                <a:gd name="connsiteY39" fmla="*/ 2317740 h 2387590"/>
                <a:gd name="connsiteX40" fmla="*/ 260350 w 1488713"/>
                <a:gd name="connsiteY40" fmla="*/ 2298690 h 2387590"/>
                <a:gd name="connsiteX41" fmla="*/ 285750 w 1488713"/>
                <a:gd name="connsiteY41" fmla="*/ 2285990 h 2387590"/>
                <a:gd name="connsiteX42" fmla="*/ 285750 w 1488713"/>
                <a:gd name="connsiteY42" fmla="*/ 2254240 h 2387590"/>
                <a:gd name="connsiteX43" fmla="*/ 349250 w 1488713"/>
                <a:gd name="connsiteY43" fmla="*/ 2241540 h 2387590"/>
                <a:gd name="connsiteX44" fmla="*/ 393700 w 1488713"/>
                <a:gd name="connsiteY44" fmla="*/ 2184390 h 2387590"/>
                <a:gd name="connsiteX45" fmla="*/ 488950 w 1488713"/>
                <a:gd name="connsiteY45" fmla="*/ 2171690 h 2387590"/>
                <a:gd name="connsiteX46" fmla="*/ 533399 w 1488713"/>
                <a:gd name="connsiteY46" fmla="*/ 2146290 h 2387590"/>
                <a:gd name="connsiteX47" fmla="*/ 565148 w 1488713"/>
                <a:gd name="connsiteY47" fmla="*/ 2082790 h 2387590"/>
                <a:gd name="connsiteX48" fmla="*/ 609597 w 1488713"/>
                <a:gd name="connsiteY48" fmla="*/ 2051040 h 2387590"/>
                <a:gd name="connsiteX49" fmla="*/ 666747 w 1488713"/>
                <a:gd name="connsiteY49" fmla="*/ 2044690 h 2387590"/>
                <a:gd name="connsiteX50" fmla="*/ 685797 w 1488713"/>
                <a:gd name="connsiteY50" fmla="*/ 2000240 h 2387590"/>
                <a:gd name="connsiteX51" fmla="*/ 761996 w 1488713"/>
                <a:gd name="connsiteY51" fmla="*/ 2025640 h 2387590"/>
                <a:gd name="connsiteX52" fmla="*/ 800095 w 1488713"/>
                <a:gd name="connsiteY52" fmla="*/ 2019290 h 2387590"/>
                <a:gd name="connsiteX53" fmla="*/ 812795 w 1488713"/>
                <a:gd name="connsiteY53" fmla="*/ 1968490 h 2387590"/>
                <a:gd name="connsiteX54" fmla="*/ 863595 w 1488713"/>
                <a:gd name="connsiteY54" fmla="*/ 1949440 h 2387590"/>
                <a:gd name="connsiteX55" fmla="*/ 888995 w 1488713"/>
                <a:gd name="connsiteY55" fmla="*/ 1987540 h 2387590"/>
                <a:gd name="connsiteX56" fmla="*/ 920744 w 1488713"/>
                <a:gd name="connsiteY56" fmla="*/ 1993890 h 2387590"/>
                <a:gd name="connsiteX57" fmla="*/ 971543 w 1488713"/>
                <a:gd name="connsiteY57" fmla="*/ 1981190 h 2387590"/>
                <a:gd name="connsiteX58" fmla="*/ 984243 w 1488713"/>
                <a:gd name="connsiteY58" fmla="*/ 1917690 h 2387590"/>
                <a:gd name="connsiteX59" fmla="*/ 1003293 w 1488713"/>
                <a:gd name="connsiteY59" fmla="*/ 1924040 h 2387590"/>
                <a:gd name="connsiteX60" fmla="*/ 1041393 w 1488713"/>
                <a:gd name="connsiteY60" fmla="*/ 1930390 h 2387590"/>
                <a:gd name="connsiteX61" fmla="*/ 1111243 w 1488713"/>
                <a:gd name="connsiteY61" fmla="*/ 1943090 h 2387590"/>
                <a:gd name="connsiteX62" fmla="*/ 1181093 w 1488713"/>
                <a:gd name="connsiteY62" fmla="*/ 1930390 h 2387590"/>
                <a:gd name="connsiteX63" fmla="*/ 1225543 w 1488713"/>
                <a:gd name="connsiteY63" fmla="*/ 1930390 h 2387590"/>
                <a:gd name="connsiteX64" fmla="*/ 1269992 w 1488713"/>
                <a:gd name="connsiteY64" fmla="*/ 1924040 h 2387590"/>
                <a:gd name="connsiteX65" fmla="*/ 1282692 w 1488713"/>
                <a:gd name="connsiteY65" fmla="*/ 1873240 h 2387590"/>
                <a:gd name="connsiteX66" fmla="*/ 1308092 w 1488713"/>
                <a:gd name="connsiteY66" fmla="*/ 1835140 h 2387590"/>
                <a:gd name="connsiteX67" fmla="*/ 1339842 w 1488713"/>
                <a:gd name="connsiteY67" fmla="*/ 1797040 h 2387590"/>
                <a:gd name="connsiteX68" fmla="*/ 1371592 w 1488713"/>
                <a:gd name="connsiteY68" fmla="*/ 1790690 h 2387590"/>
                <a:gd name="connsiteX69" fmla="*/ 1428741 w 1488713"/>
                <a:gd name="connsiteY69" fmla="*/ 1771640 h 2387590"/>
                <a:gd name="connsiteX70" fmla="*/ 1435091 w 1488713"/>
                <a:gd name="connsiteY70" fmla="*/ 1727190 h 2387590"/>
                <a:gd name="connsiteX71" fmla="*/ 1447791 w 1488713"/>
                <a:gd name="connsiteY71" fmla="*/ 1676390 h 2387590"/>
                <a:gd name="connsiteX72" fmla="*/ 1441441 w 1488713"/>
                <a:gd name="connsiteY72" fmla="*/ 1619240 h 2387590"/>
                <a:gd name="connsiteX73" fmla="*/ 1403341 w 1488713"/>
                <a:gd name="connsiteY73" fmla="*/ 1631940 h 2387590"/>
                <a:gd name="connsiteX74" fmla="*/ 1365241 w 1488713"/>
                <a:gd name="connsiteY74" fmla="*/ 1631940 h 2387590"/>
                <a:gd name="connsiteX75" fmla="*/ 1333491 w 1488713"/>
                <a:gd name="connsiteY75" fmla="*/ 1587490 h 2387590"/>
                <a:gd name="connsiteX76" fmla="*/ 1339841 w 1488713"/>
                <a:gd name="connsiteY76" fmla="*/ 1543040 h 2387590"/>
                <a:gd name="connsiteX77" fmla="*/ 1403341 w 1488713"/>
                <a:gd name="connsiteY77" fmla="*/ 1479540 h 2387590"/>
                <a:gd name="connsiteX78" fmla="*/ 1454141 w 1488713"/>
                <a:gd name="connsiteY78" fmla="*/ 1441440 h 2387590"/>
                <a:gd name="connsiteX79" fmla="*/ 1447791 w 1488713"/>
                <a:gd name="connsiteY79" fmla="*/ 1403340 h 2387590"/>
                <a:gd name="connsiteX80" fmla="*/ 1485891 w 1488713"/>
                <a:gd name="connsiteY80" fmla="*/ 1333490 h 2387590"/>
                <a:gd name="connsiteX81" fmla="*/ 1485891 w 1488713"/>
                <a:gd name="connsiteY81" fmla="*/ 1295390 h 2387590"/>
                <a:gd name="connsiteX82" fmla="*/ 1460491 w 1488713"/>
                <a:gd name="connsiteY82" fmla="*/ 1212840 h 2387590"/>
                <a:gd name="connsiteX83" fmla="*/ 1454141 w 1488713"/>
                <a:gd name="connsiteY83" fmla="*/ 1142990 h 2387590"/>
                <a:gd name="connsiteX84" fmla="*/ 1466841 w 1488713"/>
                <a:gd name="connsiteY84" fmla="*/ 1085840 h 2387590"/>
                <a:gd name="connsiteX85" fmla="*/ 1454141 w 1488713"/>
                <a:gd name="connsiteY85" fmla="*/ 1041390 h 2387590"/>
                <a:gd name="connsiteX86" fmla="*/ 1485891 w 1488713"/>
                <a:gd name="connsiteY86" fmla="*/ 990590 h 2387590"/>
                <a:gd name="connsiteX87" fmla="*/ 1466841 w 1488713"/>
                <a:gd name="connsiteY87" fmla="*/ 946140 h 2387590"/>
                <a:gd name="connsiteX88" fmla="*/ 1422391 w 1488713"/>
                <a:gd name="connsiteY88" fmla="*/ 933441 h 2387590"/>
                <a:gd name="connsiteX89" fmla="*/ 1422391 w 1488713"/>
                <a:gd name="connsiteY89" fmla="*/ 888992 h 2387590"/>
                <a:gd name="connsiteX90" fmla="*/ 1428741 w 1488713"/>
                <a:gd name="connsiteY90" fmla="*/ 863592 h 2387590"/>
                <a:gd name="connsiteX91" fmla="*/ 1416041 w 1488713"/>
                <a:gd name="connsiteY91" fmla="*/ 819143 h 2387590"/>
                <a:gd name="connsiteX92" fmla="*/ 1422391 w 1488713"/>
                <a:gd name="connsiteY92" fmla="*/ 761993 h 2387590"/>
                <a:gd name="connsiteX93" fmla="*/ 1422391 w 1488713"/>
                <a:gd name="connsiteY93" fmla="*/ 704843 h 2387590"/>
                <a:gd name="connsiteX94" fmla="*/ 1396991 w 1488713"/>
                <a:gd name="connsiteY94" fmla="*/ 647694 h 2387590"/>
                <a:gd name="connsiteX95" fmla="*/ 1403341 w 1488713"/>
                <a:gd name="connsiteY95" fmla="*/ 603244 h 2387590"/>
                <a:gd name="connsiteX96" fmla="*/ 1320791 w 1488713"/>
                <a:gd name="connsiteY96" fmla="*/ 546094 h 2387590"/>
                <a:gd name="connsiteX97" fmla="*/ 1308091 w 1488713"/>
                <a:gd name="connsiteY97" fmla="*/ 584194 h 2387590"/>
                <a:gd name="connsiteX98" fmla="*/ 1282691 w 1488713"/>
                <a:gd name="connsiteY98" fmla="*/ 533394 h 2387590"/>
                <a:gd name="connsiteX99" fmla="*/ 1276341 w 1488713"/>
                <a:gd name="connsiteY99" fmla="*/ 482594 h 2387590"/>
                <a:gd name="connsiteX100" fmla="*/ 1231891 w 1488713"/>
                <a:gd name="connsiteY100" fmla="*/ 444495 h 2387590"/>
                <a:gd name="connsiteX101" fmla="*/ 1212841 w 1488713"/>
                <a:gd name="connsiteY101" fmla="*/ 457196 h 2387590"/>
                <a:gd name="connsiteX102" fmla="*/ 1212841 w 1488713"/>
                <a:gd name="connsiteY102" fmla="*/ 425446 h 2387590"/>
                <a:gd name="connsiteX103" fmla="*/ 1250941 w 1488713"/>
                <a:gd name="connsiteY103" fmla="*/ 355596 h 2387590"/>
                <a:gd name="connsiteX104" fmla="*/ 1244591 w 1488713"/>
                <a:gd name="connsiteY104" fmla="*/ 266696 h 2387590"/>
                <a:gd name="connsiteX105" fmla="*/ 1181091 w 1488713"/>
                <a:gd name="connsiteY105" fmla="*/ 234947 h 2387590"/>
                <a:gd name="connsiteX106" fmla="*/ 1111241 w 1488713"/>
                <a:gd name="connsiteY106" fmla="*/ 209548 h 2387590"/>
                <a:gd name="connsiteX107" fmla="*/ 1022341 w 1488713"/>
                <a:gd name="connsiteY107" fmla="*/ 171448 h 2387590"/>
                <a:gd name="connsiteX108" fmla="*/ 965191 w 1488713"/>
                <a:gd name="connsiteY108" fmla="*/ 126999 h 2387590"/>
                <a:gd name="connsiteX109" fmla="*/ 888991 w 1488713"/>
                <a:gd name="connsiteY109" fmla="*/ 31750 h 2387590"/>
                <a:gd name="connsiteX110" fmla="*/ 850891 w 1488713"/>
                <a:gd name="connsiteY110" fmla="*/ 76200 h 2387590"/>
                <a:gd name="connsiteX111" fmla="*/ 749291 w 1488713"/>
                <a:gd name="connsiteY111" fmla="*/ 82550 h 2387590"/>
                <a:gd name="connsiteX112" fmla="*/ 660391 w 1488713"/>
                <a:gd name="connsiteY112" fmla="*/ 12700 h 2387590"/>
                <a:gd name="connsiteX113" fmla="*/ 577841 w 1488713"/>
                <a:gd name="connsiteY113" fmla="*/ 50800 h 2387590"/>
                <a:gd name="connsiteX114" fmla="*/ 539741 w 1488713"/>
                <a:gd name="connsiteY114" fmla="*/ 6350 h 2387590"/>
                <a:gd name="connsiteX115" fmla="*/ 444491 w 1488713"/>
                <a:gd name="connsiteY115"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44307 w 1488713"/>
                <a:gd name="connsiteY4" fmla="*/ 990590 h 2387590"/>
                <a:gd name="connsiteX5" fmla="*/ 336550 w 1488713"/>
                <a:gd name="connsiteY5" fmla="*/ 1314440 h 2387590"/>
                <a:gd name="connsiteX6" fmla="*/ 330200 w 1488713"/>
                <a:gd name="connsiteY6" fmla="*/ 1352540 h 2387590"/>
                <a:gd name="connsiteX7" fmla="*/ 304800 w 1488713"/>
                <a:gd name="connsiteY7" fmla="*/ 1371590 h 2387590"/>
                <a:gd name="connsiteX8" fmla="*/ 273050 w 1488713"/>
                <a:gd name="connsiteY8" fmla="*/ 1422390 h 2387590"/>
                <a:gd name="connsiteX9" fmla="*/ 241300 w 1488713"/>
                <a:gd name="connsiteY9" fmla="*/ 1479540 h 2387590"/>
                <a:gd name="connsiteX10" fmla="*/ 241300 w 1488713"/>
                <a:gd name="connsiteY10" fmla="*/ 1511290 h 2387590"/>
                <a:gd name="connsiteX11" fmla="*/ 241300 w 1488713"/>
                <a:gd name="connsiteY11" fmla="*/ 1536690 h 2387590"/>
                <a:gd name="connsiteX12" fmla="*/ 260350 w 1488713"/>
                <a:gd name="connsiteY12" fmla="*/ 1549390 h 2387590"/>
                <a:gd name="connsiteX13" fmla="*/ 279400 w 1488713"/>
                <a:gd name="connsiteY13" fmla="*/ 1549390 h 2387590"/>
                <a:gd name="connsiteX14" fmla="*/ 285750 w 1488713"/>
                <a:gd name="connsiteY14" fmla="*/ 1612890 h 2387590"/>
                <a:gd name="connsiteX15" fmla="*/ 285750 w 1488713"/>
                <a:gd name="connsiteY15" fmla="*/ 1644640 h 2387590"/>
                <a:gd name="connsiteX16" fmla="*/ 285750 w 1488713"/>
                <a:gd name="connsiteY16" fmla="*/ 1689090 h 2387590"/>
                <a:gd name="connsiteX17" fmla="*/ 266700 w 1488713"/>
                <a:gd name="connsiteY17" fmla="*/ 1771640 h 2387590"/>
                <a:gd name="connsiteX18" fmla="*/ 247650 w 1488713"/>
                <a:gd name="connsiteY18" fmla="*/ 1847840 h 2387590"/>
                <a:gd name="connsiteX19" fmla="*/ 234950 w 1488713"/>
                <a:gd name="connsiteY19" fmla="*/ 1917690 h 2387590"/>
                <a:gd name="connsiteX20" fmla="*/ 222250 w 1488713"/>
                <a:gd name="connsiteY20" fmla="*/ 1949440 h 2387590"/>
                <a:gd name="connsiteX21" fmla="*/ 158750 w 1488713"/>
                <a:gd name="connsiteY21" fmla="*/ 1974840 h 2387590"/>
                <a:gd name="connsiteX22" fmla="*/ 120650 w 1488713"/>
                <a:gd name="connsiteY22" fmla="*/ 1993890 h 2387590"/>
                <a:gd name="connsiteX23" fmla="*/ 101600 w 1488713"/>
                <a:gd name="connsiteY23" fmla="*/ 2044690 h 2387590"/>
                <a:gd name="connsiteX24" fmla="*/ 57150 w 1488713"/>
                <a:gd name="connsiteY24" fmla="*/ 2038340 h 2387590"/>
                <a:gd name="connsiteX25" fmla="*/ 38100 w 1488713"/>
                <a:gd name="connsiteY25" fmla="*/ 2076440 h 2387590"/>
                <a:gd name="connsiteX26" fmla="*/ 0 w 1488713"/>
                <a:gd name="connsiteY26" fmla="*/ 2139940 h 2387590"/>
                <a:gd name="connsiteX27" fmla="*/ 19050 w 1488713"/>
                <a:gd name="connsiteY27" fmla="*/ 2184390 h 2387590"/>
                <a:gd name="connsiteX28" fmla="*/ 25400 w 1488713"/>
                <a:gd name="connsiteY28" fmla="*/ 2209790 h 2387590"/>
                <a:gd name="connsiteX29" fmla="*/ 63500 w 1488713"/>
                <a:gd name="connsiteY29" fmla="*/ 2235190 h 2387590"/>
                <a:gd name="connsiteX30" fmla="*/ 95250 w 1488713"/>
                <a:gd name="connsiteY30" fmla="*/ 2235190 h 2387590"/>
                <a:gd name="connsiteX31" fmla="*/ 114300 w 1488713"/>
                <a:gd name="connsiteY31" fmla="*/ 2273290 h 2387590"/>
                <a:gd name="connsiteX32" fmla="*/ 120650 w 1488713"/>
                <a:gd name="connsiteY32" fmla="*/ 2292340 h 2387590"/>
                <a:gd name="connsiteX33" fmla="*/ 107950 w 1488713"/>
                <a:gd name="connsiteY33" fmla="*/ 2330440 h 2387590"/>
                <a:gd name="connsiteX34" fmla="*/ 107950 w 1488713"/>
                <a:gd name="connsiteY34" fmla="*/ 2343140 h 2387590"/>
                <a:gd name="connsiteX35" fmla="*/ 146050 w 1488713"/>
                <a:gd name="connsiteY35" fmla="*/ 2387590 h 2387590"/>
                <a:gd name="connsiteX36" fmla="*/ 158750 w 1488713"/>
                <a:gd name="connsiteY36" fmla="*/ 2387590 h 2387590"/>
                <a:gd name="connsiteX37" fmla="*/ 196850 w 1488713"/>
                <a:gd name="connsiteY37" fmla="*/ 2343140 h 2387590"/>
                <a:gd name="connsiteX38" fmla="*/ 228600 w 1488713"/>
                <a:gd name="connsiteY38" fmla="*/ 2317740 h 2387590"/>
                <a:gd name="connsiteX39" fmla="*/ 260350 w 1488713"/>
                <a:gd name="connsiteY39" fmla="*/ 2298690 h 2387590"/>
                <a:gd name="connsiteX40" fmla="*/ 285750 w 1488713"/>
                <a:gd name="connsiteY40" fmla="*/ 2285990 h 2387590"/>
                <a:gd name="connsiteX41" fmla="*/ 285750 w 1488713"/>
                <a:gd name="connsiteY41" fmla="*/ 2254240 h 2387590"/>
                <a:gd name="connsiteX42" fmla="*/ 349250 w 1488713"/>
                <a:gd name="connsiteY42" fmla="*/ 2241540 h 2387590"/>
                <a:gd name="connsiteX43" fmla="*/ 393700 w 1488713"/>
                <a:gd name="connsiteY43" fmla="*/ 2184390 h 2387590"/>
                <a:gd name="connsiteX44" fmla="*/ 488950 w 1488713"/>
                <a:gd name="connsiteY44" fmla="*/ 2171690 h 2387590"/>
                <a:gd name="connsiteX45" fmla="*/ 533399 w 1488713"/>
                <a:gd name="connsiteY45" fmla="*/ 2146290 h 2387590"/>
                <a:gd name="connsiteX46" fmla="*/ 565148 w 1488713"/>
                <a:gd name="connsiteY46" fmla="*/ 2082790 h 2387590"/>
                <a:gd name="connsiteX47" fmla="*/ 609597 w 1488713"/>
                <a:gd name="connsiteY47" fmla="*/ 2051040 h 2387590"/>
                <a:gd name="connsiteX48" fmla="*/ 666747 w 1488713"/>
                <a:gd name="connsiteY48" fmla="*/ 2044690 h 2387590"/>
                <a:gd name="connsiteX49" fmla="*/ 685797 w 1488713"/>
                <a:gd name="connsiteY49" fmla="*/ 2000240 h 2387590"/>
                <a:gd name="connsiteX50" fmla="*/ 761996 w 1488713"/>
                <a:gd name="connsiteY50" fmla="*/ 2025640 h 2387590"/>
                <a:gd name="connsiteX51" fmla="*/ 800095 w 1488713"/>
                <a:gd name="connsiteY51" fmla="*/ 2019290 h 2387590"/>
                <a:gd name="connsiteX52" fmla="*/ 812795 w 1488713"/>
                <a:gd name="connsiteY52" fmla="*/ 1968490 h 2387590"/>
                <a:gd name="connsiteX53" fmla="*/ 863595 w 1488713"/>
                <a:gd name="connsiteY53" fmla="*/ 1949440 h 2387590"/>
                <a:gd name="connsiteX54" fmla="*/ 888995 w 1488713"/>
                <a:gd name="connsiteY54" fmla="*/ 1987540 h 2387590"/>
                <a:gd name="connsiteX55" fmla="*/ 920744 w 1488713"/>
                <a:gd name="connsiteY55" fmla="*/ 1993890 h 2387590"/>
                <a:gd name="connsiteX56" fmla="*/ 971543 w 1488713"/>
                <a:gd name="connsiteY56" fmla="*/ 1981190 h 2387590"/>
                <a:gd name="connsiteX57" fmla="*/ 984243 w 1488713"/>
                <a:gd name="connsiteY57" fmla="*/ 1917690 h 2387590"/>
                <a:gd name="connsiteX58" fmla="*/ 1003293 w 1488713"/>
                <a:gd name="connsiteY58" fmla="*/ 1924040 h 2387590"/>
                <a:gd name="connsiteX59" fmla="*/ 1041393 w 1488713"/>
                <a:gd name="connsiteY59" fmla="*/ 1930390 h 2387590"/>
                <a:gd name="connsiteX60" fmla="*/ 1111243 w 1488713"/>
                <a:gd name="connsiteY60" fmla="*/ 1943090 h 2387590"/>
                <a:gd name="connsiteX61" fmla="*/ 1181093 w 1488713"/>
                <a:gd name="connsiteY61" fmla="*/ 1930390 h 2387590"/>
                <a:gd name="connsiteX62" fmla="*/ 1225543 w 1488713"/>
                <a:gd name="connsiteY62" fmla="*/ 1930390 h 2387590"/>
                <a:gd name="connsiteX63" fmla="*/ 1269992 w 1488713"/>
                <a:gd name="connsiteY63" fmla="*/ 1924040 h 2387590"/>
                <a:gd name="connsiteX64" fmla="*/ 1282692 w 1488713"/>
                <a:gd name="connsiteY64" fmla="*/ 1873240 h 2387590"/>
                <a:gd name="connsiteX65" fmla="*/ 1308092 w 1488713"/>
                <a:gd name="connsiteY65" fmla="*/ 1835140 h 2387590"/>
                <a:gd name="connsiteX66" fmla="*/ 1339842 w 1488713"/>
                <a:gd name="connsiteY66" fmla="*/ 1797040 h 2387590"/>
                <a:gd name="connsiteX67" fmla="*/ 1371592 w 1488713"/>
                <a:gd name="connsiteY67" fmla="*/ 1790690 h 2387590"/>
                <a:gd name="connsiteX68" fmla="*/ 1428741 w 1488713"/>
                <a:gd name="connsiteY68" fmla="*/ 1771640 h 2387590"/>
                <a:gd name="connsiteX69" fmla="*/ 1435091 w 1488713"/>
                <a:gd name="connsiteY69" fmla="*/ 1727190 h 2387590"/>
                <a:gd name="connsiteX70" fmla="*/ 1447791 w 1488713"/>
                <a:gd name="connsiteY70" fmla="*/ 1676390 h 2387590"/>
                <a:gd name="connsiteX71" fmla="*/ 1441441 w 1488713"/>
                <a:gd name="connsiteY71" fmla="*/ 1619240 h 2387590"/>
                <a:gd name="connsiteX72" fmla="*/ 1403341 w 1488713"/>
                <a:gd name="connsiteY72" fmla="*/ 1631940 h 2387590"/>
                <a:gd name="connsiteX73" fmla="*/ 1365241 w 1488713"/>
                <a:gd name="connsiteY73" fmla="*/ 1631940 h 2387590"/>
                <a:gd name="connsiteX74" fmla="*/ 1333491 w 1488713"/>
                <a:gd name="connsiteY74" fmla="*/ 1587490 h 2387590"/>
                <a:gd name="connsiteX75" fmla="*/ 1339841 w 1488713"/>
                <a:gd name="connsiteY75" fmla="*/ 1543040 h 2387590"/>
                <a:gd name="connsiteX76" fmla="*/ 1403341 w 1488713"/>
                <a:gd name="connsiteY76" fmla="*/ 1479540 h 2387590"/>
                <a:gd name="connsiteX77" fmla="*/ 1454141 w 1488713"/>
                <a:gd name="connsiteY77" fmla="*/ 1441440 h 2387590"/>
                <a:gd name="connsiteX78" fmla="*/ 1447791 w 1488713"/>
                <a:gd name="connsiteY78" fmla="*/ 1403340 h 2387590"/>
                <a:gd name="connsiteX79" fmla="*/ 1485891 w 1488713"/>
                <a:gd name="connsiteY79" fmla="*/ 1333490 h 2387590"/>
                <a:gd name="connsiteX80" fmla="*/ 1485891 w 1488713"/>
                <a:gd name="connsiteY80" fmla="*/ 1295390 h 2387590"/>
                <a:gd name="connsiteX81" fmla="*/ 1460491 w 1488713"/>
                <a:gd name="connsiteY81" fmla="*/ 1212840 h 2387590"/>
                <a:gd name="connsiteX82" fmla="*/ 1454141 w 1488713"/>
                <a:gd name="connsiteY82" fmla="*/ 1142990 h 2387590"/>
                <a:gd name="connsiteX83" fmla="*/ 1466841 w 1488713"/>
                <a:gd name="connsiteY83" fmla="*/ 1085840 h 2387590"/>
                <a:gd name="connsiteX84" fmla="*/ 1454141 w 1488713"/>
                <a:gd name="connsiteY84" fmla="*/ 1041390 h 2387590"/>
                <a:gd name="connsiteX85" fmla="*/ 1485891 w 1488713"/>
                <a:gd name="connsiteY85" fmla="*/ 990590 h 2387590"/>
                <a:gd name="connsiteX86" fmla="*/ 1466841 w 1488713"/>
                <a:gd name="connsiteY86" fmla="*/ 946140 h 2387590"/>
                <a:gd name="connsiteX87" fmla="*/ 1422391 w 1488713"/>
                <a:gd name="connsiteY87" fmla="*/ 933441 h 2387590"/>
                <a:gd name="connsiteX88" fmla="*/ 1422391 w 1488713"/>
                <a:gd name="connsiteY88" fmla="*/ 888992 h 2387590"/>
                <a:gd name="connsiteX89" fmla="*/ 1428741 w 1488713"/>
                <a:gd name="connsiteY89" fmla="*/ 863592 h 2387590"/>
                <a:gd name="connsiteX90" fmla="*/ 1416041 w 1488713"/>
                <a:gd name="connsiteY90" fmla="*/ 819143 h 2387590"/>
                <a:gd name="connsiteX91" fmla="*/ 1422391 w 1488713"/>
                <a:gd name="connsiteY91" fmla="*/ 761993 h 2387590"/>
                <a:gd name="connsiteX92" fmla="*/ 1422391 w 1488713"/>
                <a:gd name="connsiteY92" fmla="*/ 704843 h 2387590"/>
                <a:gd name="connsiteX93" fmla="*/ 1396991 w 1488713"/>
                <a:gd name="connsiteY93" fmla="*/ 647694 h 2387590"/>
                <a:gd name="connsiteX94" fmla="*/ 1403341 w 1488713"/>
                <a:gd name="connsiteY94" fmla="*/ 603244 h 2387590"/>
                <a:gd name="connsiteX95" fmla="*/ 1320791 w 1488713"/>
                <a:gd name="connsiteY95" fmla="*/ 546094 h 2387590"/>
                <a:gd name="connsiteX96" fmla="*/ 1308091 w 1488713"/>
                <a:gd name="connsiteY96" fmla="*/ 584194 h 2387590"/>
                <a:gd name="connsiteX97" fmla="*/ 1282691 w 1488713"/>
                <a:gd name="connsiteY97" fmla="*/ 533394 h 2387590"/>
                <a:gd name="connsiteX98" fmla="*/ 1276341 w 1488713"/>
                <a:gd name="connsiteY98" fmla="*/ 482594 h 2387590"/>
                <a:gd name="connsiteX99" fmla="*/ 1231891 w 1488713"/>
                <a:gd name="connsiteY99" fmla="*/ 444495 h 2387590"/>
                <a:gd name="connsiteX100" fmla="*/ 1212841 w 1488713"/>
                <a:gd name="connsiteY100" fmla="*/ 457196 h 2387590"/>
                <a:gd name="connsiteX101" fmla="*/ 1212841 w 1488713"/>
                <a:gd name="connsiteY101" fmla="*/ 425446 h 2387590"/>
                <a:gd name="connsiteX102" fmla="*/ 1250941 w 1488713"/>
                <a:gd name="connsiteY102" fmla="*/ 355596 h 2387590"/>
                <a:gd name="connsiteX103" fmla="*/ 1244591 w 1488713"/>
                <a:gd name="connsiteY103" fmla="*/ 266696 h 2387590"/>
                <a:gd name="connsiteX104" fmla="*/ 1181091 w 1488713"/>
                <a:gd name="connsiteY104" fmla="*/ 234947 h 2387590"/>
                <a:gd name="connsiteX105" fmla="*/ 1111241 w 1488713"/>
                <a:gd name="connsiteY105" fmla="*/ 209548 h 2387590"/>
                <a:gd name="connsiteX106" fmla="*/ 1022341 w 1488713"/>
                <a:gd name="connsiteY106" fmla="*/ 171448 h 2387590"/>
                <a:gd name="connsiteX107" fmla="*/ 965191 w 1488713"/>
                <a:gd name="connsiteY107" fmla="*/ 126999 h 2387590"/>
                <a:gd name="connsiteX108" fmla="*/ 888991 w 1488713"/>
                <a:gd name="connsiteY108" fmla="*/ 31750 h 2387590"/>
                <a:gd name="connsiteX109" fmla="*/ 850891 w 1488713"/>
                <a:gd name="connsiteY109" fmla="*/ 76200 h 2387590"/>
                <a:gd name="connsiteX110" fmla="*/ 749291 w 1488713"/>
                <a:gd name="connsiteY110" fmla="*/ 82550 h 2387590"/>
                <a:gd name="connsiteX111" fmla="*/ 660391 w 1488713"/>
                <a:gd name="connsiteY111" fmla="*/ 12700 h 2387590"/>
                <a:gd name="connsiteX112" fmla="*/ 577841 w 1488713"/>
                <a:gd name="connsiteY112" fmla="*/ 50800 h 2387590"/>
                <a:gd name="connsiteX113" fmla="*/ 539741 w 1488713"/>
                <a:gd name="connsiteY113" fmla="*/ 6350 h 2387590"/>
                <a:gd name="connsiteX114" fmla="*/ 444491 w 1488713"/>
                <a:gd name="connsiteY114"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44307 w 1488713"/>
                <a:gd name="connsiteY3" fmla="*/ 1085840 h 2387590"/>
                <a:gd name="connsiteX4" fmla="*/ 336550 w 1488713"/>
                <a:gd name="connsiteY4" fmla="*/ 1314440 h 2387590"/>
                <a:gd name="connsiteX5" fmla="*/ 330200 w 1488713"/>
                <a:gd name="connsiteY5" fmla="*/ 1352540 h 2387590"/>
                <a:gd name="connsiteX6" fmla="*/ 304800 w 1488713"/>
                <a:gd name="connsiteY6" fmla="*/ 1371590 h 2387590"/>
                <a:gd name="connsiteX7" fmla="*/ 273050 w 1488713"/>
                <a:gd name="connsiteY7" fmla="*/ 1422390 h 2387590"/>
                <a:gd name="connsiteX8" fmla="*/ 241300 w 1488713"/>
                <a:gd name="connsiteY8" fmla="*/ 1479540 h 2387590"/>
                <a:gd name="connsiteX9" fmla="*/ 241300 w 1488713"/>
                <a:gd name="connsiteY9" fmla="*/ 1511290 h 2387590"/>
                <a:gd name="connsiteX10" fmla="*/ 241300 w 1488713"/>
                <a:gd name="connsiteY10" fmla="*/ 1536690 h 2387590"/>
                <a:gd name="connsiteX11" fmla="*/ 260350 w 1488713"/>
                <a:gd name="connsiteY11" fmla="*/ 1549390 h 2387590"/>
                <a:gd name="connsiteX12" fmla="*/ 279400 w 1488713"/>
                <a:gd name="connsiteY12" fmla="*/ 1549390 h 2387590"/>
                <a:gd name="connsiteX13" fmla="*/ 285750 w 1488713"/>
                <a:gd name="connsiteY13" fmla="*/ 1612890 h 2387590"/>
                <a:gd name="connsiteX14" fmla="*/ 285750 w 1488713"/>
                <a:gd name="connsiteY14" fmla="*/ 1644640 h 2387590"/>
                <a:gd name="connsiteX15" fmla="*/ 285750 w 1488713"/>
                <a:gd name="connsiteY15" fmla="*/ 1689090 h 2387590"/>
                <a:gd name="connsiteX16" fmla="*/ 266700 w 1488713"/>
                <a:gd name="connsiteY16" fmla="*/ 1771640 h 2387590"/>
                <a:gd name="connsiteX17" fmla="*/ 247650 w 1488713"/>
                <a:gd name="connsiteY17" fmla="*/ 1847840 h 2387590"/>
                <a:gd name="connsiteX18" fmla="*/ 234950 w 1488713"/>
                <a:gd name="connsiteY18" fmla="*/ 1917690 h 2387590"/>
                <a:gd name="connsiteX19" fmla="*/ 222250 w 1488713"/>
                <a:gd name="connsiteY19" fmla="*/ 1949440 h 2387590"/>
                <a:gd name="connsiteX20" fmla="*/ 158750 w 1488713"/>
                <a:gd name="connsiteY20" fmla="*/ 1974840 h 2387590"/>
                <a:gd name="connsiteX21" fmla="*/ 120650 w 1488713"/>
                <a:gd name="connsiteY21" fmla="*/ 1993890 h 2387590"/>
                <a:gd name="connsiteX22" fmla="*/ 101600 w 1488713"/>
                <a:gd name="connsiteY22" fmla="*/ 2044690 h 2387590"/>
                <a:gd name="connsiteX23" fmla="*/ 57150 w 1488713"/>
                <a:gd name="connsiteY23" fmla="*/ 2038340 h 2387590"/>
                <a:gd name="connsiteX24" fmla="*/ 38100 w 1488713"/>
                <a:gd name="connsiteY24" fmla="*/ 2076440 h 2387590"/>
                <a:gd name="connsiteX25" fmla="*/ 0 w 1488713"/>
                <a:gd name="connsiteY25" fmla="*/ 2139940 h 2387590"/>
                <a:gd name="connsiteX26" fmla="*/ 19050 w 1488713"/>
                <a:gd name="connsiteY26" fmla="*/ 2184390 h 2387590"/>
                <a:gd name="connsiteX27" fmla="*/ 25400 w 1488713"/>
                <a:gd name="connsiteY27" fmla="*/ 2209790 h 2387590"/>
                <a:gd name="connsiteX28" fmla="*/ 63500 w 1488713"/>
                <a:gd name="connsiteY28" fmla="*/ 2235190 h 2387590"/>
                <a:gd name="connsiteX29" fmla="*/ 95250 w 1488713"/>
                <a:gd name="connsiteY29" fmla="*/ 2235190 h 2387590"/>
                <a:gd name="connsiteX30" fmla="*/ 114300 w 1488713"/>
                <a:gd name="connsiteY30" fmla="*/ 2273290 h 2387590"/>
                <a:gd name="connsiteX31" fmla="*/ 120650 w 1488713"/>
                <a:gd name="connsiteY31" fmla="*/ 2292340 h 2387590"/>
                <a:gd name="connsiteX32" fmla="*/ 107950 w 1488713"/>
                <a:gd name="connsiteY32" fmla="*/ 2330440 h 2387590"/>
                <a:gd name="connsiteX33" fmla="*/ 107950 w 1488713"/>
                <a:gd name="connsiteY33" fmla="*/ 2343140 h 2387590"/>
                <a:gd name="connsiteX34" fmla="*/ 146050 w 1488713"/>
                <a:gd name="connsiteY34" fmla="*/ 2387590 h 2387590"/>
                <a:gd name="connsiteX35" fmla="*/ 158750 w 1488713"/>
                <a:gd name="connsiteY35" fmla="*/ 2387590 h 2387590"/>
                <a:gd name="connsiteX36" fmla="*/ 196850 w 1488713"/>
                <a:gd name="connsiteY36" fmla="*/ 2343140 h 2387590"/>
                <a:gd name="connsiteX37" fmla="*/ 228600 w 1488713"/>
                <a:gd name="connsiteY37" fmla="*/ 2317740 h 2387590"/>
                <a:gd name="connsiteX38" fmla="*/ 260350 w 1488713"/>
                <a:gd name="connsiteY38" fmla="*/ 2298690 h 2387590"/>
                <a:gd name="connsiteX39" fmla="*/ 285750 w 1488713"/>
                <a:gd name="connsiteY39" fmla="*/ 2285990 h 2387590"/>
                <a:gd name="connsiteX40" fmla="*/ 285750 w 1488713"/>
                <a:gd name="connsiteY40" fmla="*/ 2254240 h 2387590"/>
                <a:gd name="connsiteX41" fmla="*/ 349250 w 1488713"/>
                <a:gd name="connsiteY41" fmla="*/ 2241540 h 2387590"/>
                <a:gd name="connsiteX42" fmla="*/ 393700 w 1488713"/>
                <a:gd name="connsiteY42" fmla="*/ 2184390 h 2387590"/>
                <a:gd name="connsiteX43" fmla="*/ 488950 w 1488713"/>
                <a:gd name="connsiteY43" fmla="*/ 2171690 h 2387590"/>
                <a:gd name="connsiteX44" fmla="*/ 533399 w 1488713"/>
                <a:gd name="connsiteY44" fmla="*/ 2146290 h 2387590"/>
                <a:gd name="connsiteX45" fmla="*/ 565148 w 1488713"/>
                <a:gd name="connsiteY45" fmla="*/ 2082790 h 2387590"/>
                <a:gd name="connsiteX46" fmla="*/ 609597 w 1488713"/>
                <a:gd name="connsiteY46" fmla="*/ 2051040 h 2387590"/>
                <a:gd name="connsiteX47" fmla="*/ 666747 w 1488713"/>
                <a:gd name="connsiteY47" fmla="*/ 2044690 h 2387590"/>
                <a:gd name="connsiteX48" fmla="*/ 685797 w 1488713"/>
                <a:gd name="connsiteY48" fmla="*/ 2000240 h 2387590"/>
                <a:gd name="connsiteX49" fmla="*/ 761996 w 1488713"/>
                <a:gd name="connsiteY49" fmla="*/ 2025640 h 2387590"/>
                <a:gd name="connsiteX50" fmla="*/ 800095 w 1488713"/>
                <a:gd name="connsiteY50" fmla="*/ 2019290 h 2387590"/>
                <a:gd name="connsiteX51" fmla="*/ 812795 w 1488713"/>
                <a:gd name="connsiteY51" fmla="*/ 1968490 h 2387590"/>
                <a:gd name="connsiteX52" fmla="*/ 863595 w 1488713"/>
                <a:gd name="connsiteY52" fmla="*/ 1949440 h 2387590"/>
                <a:gd name="connsiteX53" fmla="*/ 888995 w 1488713"/>
                <a:gd name="connsiteY53" fmla="*/ 1987540 h 2387590"/>
                <a:gd name="connsiteX54" fmla="*/ 920744 w 1488713"/>
                <a:gd name="connsiteY54" fmla="*/ 1993890 h 2387590"/>
                <a:gd name="connsiteX55" fmla="*/ 971543 w 1488713"/>
                <a:gd name="connsiteY55" fmla="*/ 1981190 h 2387590"/>
                <a:gd name="connsiteX56" fmla="*/ 984243 w 1488713"/>
                <a:gd name="connsiteY56" fmla="*/ 1917690 h 2387590"/>
                <a:gd name="connsiteX57" fmla="*/ 1003293 w 1488713"/>
                <a:gd name="connsiteY57" fmla="*/ 1924040 h 2387590"/>
                <a:gd name="connsiteX58" fmla="*/ 1041393 w 1488713"/>
                <a:gd name="connsiteY58" fmla="*/ 1930390 h 2387590"/>
                <a:gd name="connsiteX59" fmla="*/ 1111243 w 1488713"/>
                <a:gd name="connsiteY59" fmla="*/ 1943090 h 2387590"/>
                <a:gd name="connsiteX60" fmla="*/ 1181093 w 1488713"/>
                <a:gd name="connsiteY60" fmla="*/ 1930390 h 2387590"/>
                <a:gd name="connsiteX61" fmla="*/ 1225543 w 1488713"/>
                <a:gd name="connsiteY61" fmla="*/ 1930390 h 2387590"/>
                <a:gd name="connsiteX62" fmla="*/ 1269992 w 1488713"/>
                <a:gd name="connsiteY62" fmla="*/ 1924040 h 2387590"/>
                <a:gd name="connsiteX63" fmla="*/ 1282692 w 1488713"/>
                <a:gd name="connsiteY63" fmla="*/ 1873240 h 2387590"/>
                <a:gd name="connsiteX64" fmla="*/ 1308092 w 1488713"/>
                <a:gd name="connsiteY64" fmla="*/ 1835140 h 2387590"/>
                <a:gd name="connsiteX65" fmla="*/ 1339842 w 1488713"/>
                <a:gd name="connsiteY65" fmla="*/ 1797040 h 2387590"/>
                <a:gd name="connsiteX66" fmla="*/ 1371592 w 1488713"/>
                <a:gd name="connsiteY66" fmla="*/ 1790690 h 2387590"/>
                <a:gd name="connsiteX67" fmla="*/ 1428741 w 1488713"/>
                <a:gd name="connsiteY67" fmla="*/ 1771640 h 2387590"/>
                <a:gd name="connsiteX68" fmla="*/ 1435091 w 1488713"/>
                <a:gd name="connsiteY68" fmla="*/ 1727190 h 2387590"/>
                <a:gd name="connsiteX69" fmla="*/ 1447791 w 1488713"/>
                <a:gd name="connsiteY69" fmla="*/ 1676390 h 2387590"/>
                <a:gd name="connsiteX70" fmla="*/ 1441441 w 1488713"/>
                <a:gd name="connsiteY70" fmla="*/ 1619240 h 2387590"/>
                <a:gd name="connsiteX71" fmla="*/ 1403341 w 1488713"/>
                <a:gd name="connsiteY71" fmla="*/ 1631940 h 2387590"/>
                <a:gd name="connsiteX72" fmla="*/ 1365241 w 1488713"/>
                <a:gd name="connsiteY72" fmla="*/ 1631940 h 2387590"/>
                <a:gd name="connsiteX73" fmla="*/ 1333491 w 1488713"/>
                <a:gd name="connsiteY73" fmla="*/ 1587490 h 2387590"/>
                <a:gd name="connsiteX74" fmla="*/ 1339841 w 1488713"/>
                <a:gd name="connsiteY74" fmla="*/ 1543040 h 2387590"/>
                <a:gd name="connsiteX75" fmla="*/ 1403341 w 1488713"/>
                <a:gd name="connsiteY75" fmla="*/ 1479540 h 2387590"/>
                <a:gd name="connsiteX76" fmla="*/ 1454141 w 1488713"/>
                <a:gd name="connsiteY76" fmla="*/ 1441440 h 2387590"/>
                <a:gd name="connsiteX77" fmla="*/ 1447791 w 1488713"/>
                <a:gd name="connsiteY77" fmla="*/ 1403340 h 2387590"/>
                <a:gd name="connsiteX78" fmla="*/ 1485891 w 1488713"/>
                <a:gd name="connsiteY78" fmla="*/ 1333490 h 2387590"/>
                <a:gd name="connsiteX79" fmla="*/ 1485891 w 1488713"/>
                <a:gd name="connsiteY79" fmla="*/ 1295390 h 2387590"/>
                <a:gd name="connsiteX80" fmla="*/ 1460491 w 1488713"/>
                <a:gd name="connsiteY80" fmla="*/ 1212840 h 2387590"/>
                <a:gd name="connsiteX81" fmla="*/ 1454141 w 1488713"/>
                <a:gd name="connsiteY81" fmla="*/ 1142990 h 2387590"/>
                <a:gd name="connsiteX82" fmla="*/ 1466841 w 1488713"/>
                <a:gd name="connsiteY82" fmla="*/ 1085840 h 2387590"/>
                <a:gd name="connsiteX83" fmla="*/ 1454141 w 1488713"/>
                <a:gd name="connsiteY83" fmla="*/ 1041390 h 2387590"/>
                <a:gd name="connsiteX84" fmla="*/ 1485891 w 1488713"/>
                <a:gd name="connsiteY84" fmla="*/ 990590 h 2387590"/>
                <a:gd name="connsiteX85" fmla="*/ 1466841 w 1488713"/>
                <a:gd name="connsiteY85" fmla="*/ 946140 h 2387590"/>
                <a:gd name="connsiteX86" fmla="*/ 1422391 w 1488713"/>
                <a:gd name="connsiteY86" fmla="*/ 933441 h 2387590"/>
                <a:gd name="connsiteX87" fmla="*/ 1422391 w 1488713"/>
                <a:gd name="connsiteY87" fmla="*/ 888992 h 2387590"/>
                <a:gd name="connsiteX88" fmla="*/ 1428741 w 1488713"/>
                <a:gd name="connsiteY88" fmla="*/ 863592 h 2387590"/>
                <a:gd name="connsiteX89" fmla="*/ 1416041 w 1488713"/>
                <a:gd name="connsiteY89" fmla="*/ 819143 h 2387590"/>
                <a:gd name="connsiteX90" fmla="*/ 1422391 w 1488713"/>
                <a:gd name="connsiteY90" fmla="*/ 761993 h 2387590"/>
                <a:gd name="connsiteX91" fmla="*/ 1422391 w 1488713"/>
                <a:gd name="connsiteY91" fmla="*/ 704843 h 2387590"/>
                <a:gd name="connsiteX92" fmla="*/ 1396991 w 1488713"/>
                <a:gd name="connsiteY92" fmla="*/ 647694 h 2387590"/>
                <a:gd name="connsiteX93" fmla="*/ 1403341 w 1488713"/>
                <a:gd name="connsiteY93" fmla="*/ 603244 h 2387590"/>
                <a:gd name="connsiteX94" fmla="*/ 1320791 w 1488713"/>
                <a:gd name="connsiteY94" fmla="*/ 546094 h 2387590"/>
                <a:gd name="connsiteX95" fmla="*/ 1308091 w 1488713"/>
                <a:gd name="connsiteY95" fmla="*/ 584194 h 2387590"/>
                <a:gd name="connsiteX96" fmla="*/ 1282691 w 1488713"/>
                <a:gd name="connsiteY96" fmla="*/ 533394 h 2387590"/>
                <a:gd name="connsiteX97" fmla="*/ 1276341 w 1488713"/>
                <a:gd name="connsiteY97" fmla="*/ 482594 h 2387590"/>
                <a:gd name="connsiteX98" fmla="*/ 1231891 w 1488713"/>
                <a:gd name="connsiteY98" fmla="*/ 444495 h 2387590"/>
                <a:gd name="connsiteX99" fmla="*/ 1212841 w 1488713"/>
                <a:gd name="connsiteY99" fmla="*/ 457196 h 2387590"/>
                <a:gd name="connsiteX100" fmla="*/ 1212841 w 1488713"/>
                <a:gd name="connsiteY100" fmla="*/ 425446 h 2387590"/>
                <a:gd name="connsiteX101" fmla="*/ 1250941 w 1488713"/>
                <a:gd name="connsiteY101" fmla="*/ 355596 h 2387590"/>
                <a:gd name="connsiteX102" fmla="*/ 1244591 w 1488713"/>
                <a:gd name="connsiteY102" fmla="*/ 266696 h 2387590"/>
                <a:gd name="connsiteX103" fmla="*/ 1181091 w 1488713"/>
                <a:gd name="connsiteY103" fmla="*/ 234947 h 2387590"/>
                <a:gd name="connsiteX104" fmla="*/ 1111241 w 1488713"/>
                <a:gd name="connsiteY104" fmla="*/ 209548 h 2387590"/>
                <a:gd name="connsiteX105" fmla="*/ 1022341 w 1488713"/>
                <a:gd name="connsiteY105" fmla="*/ 171448 h 2387590"/>
                <a:gd name="connsiteX106" fmla="*/ 965191 w 1488713"/>
                <a:gd name="connsiteY106" fmla="*/ 126999 h 2387590"/>
                <a:gd name="connsiteX107" fmla="*/ 888991 w 1488713"/>
                <a:gd name="connsiteY107" fmla="*/ 31750 h 2387590"/>
                <a:gd name="connsiteX108" fmla="*/ 850891 w 1488713"/>
                <a:gd name="connsiteY108" fmla="*/ 76200 h 2387590"/>
                <a:gd name="connsiteX109" fmla="*/ 749291 w 1488713"/>
                <a:gd name="connsiteY109" fmla="*/ 82550 h 2387590"/>
                <a:gd name="connsiteX110" fmla="*/ 660391 w 1488713"/>
                <a:gd name="connsiteY110" fmla="*/ 12700 h 2387590"/>
                <a:gd name="connsiteX111" fmla="*/ 577841 w 1488713"/>
                <a:gd name="connsiteY111" fmla="*/ 50800 h 2387590"/>
                <a:gd name="connsiteX112" fmla="*/ 539741 w 1488713"/>
                <a:gd name="connsiteY112" fmla="*/ 6350 h 2387590"/>
                <a:gd name="connsiteX113" fmla="*/ 444491 w 1488713"/>
                <a:gd name="connsiteY113" fmla="*/ 0 h 2387590"/>
                <a:gd name="connsiteX0" fmla="*/ 387350 w 1488713"/>
                <a:gd name="connsiteY0" fmla="*/ 1257290 h 2387590"/>
                <a:gd name="connsiteX1" fmla="*/ 376057 w 1488713"/>
                <a:gd name="connsiteY1" fmla="*/ 1200140 h 2387590"/>
                <a:gd name="connsiteX2" fmla="*/ 363357 w 1488713"/>
                <a:gd name="connsiteY2" fmla="*/ 1149340 h 2387590"/>
                <a:gd name="connsiteX3" fmla="*/ 336550 w 1488713"/>
                <a:gd name="connsiteY3" fmla="*/ 1314440 h 2387590"/>
                <a:gd name="connsiteX4" fmla="*/ 330200 w 1488713"/>
                <a:gd name="connsiteY4" fmla="*/ 1352540 h 2387590"/>
                <a:gd name="connsiteX5" fmla="*/ 304800 w 1488713"/>
                <a:gd name="connsiteY5" fmla="*/ 1371590 h 2387590"/>
                <a:gd name="connsiteX6" fmla="*/ 273050 w 1488713"/>
                <a:gd name="connsiteY6" fmla="*/ 1422390 h 2387590"/>
                <a:gd name="connsiteX7" fmla="*/ 241300 w 1488713"/>
                <a:gd name="connsiteY7" fmla="*/ 1479540 h 2387590"/>
                <a:gd name="connsiteX8" fmla="*/ 241300 w 1488713"/>
                <a:gd name="connsiteY8" fmla="*/ 1511290 h 2387590"/>
                <a:gd name="connsiteX9" fmla="*/ 241300 w 1488713"/>
                <a:gd name="connsiteY9" fmla="*/ 1536690 h 2387590"/>
                <a:gd name="connsiteX10" fmla="*/ 260350 w 1488713"/>
                <a:gd name="connsiteY10" fmla="*/ 1549390 h 2387590"/>
                <a:gd name="connsiteX11" fmla="*/ 279400 w 1488713"/>
                <a:gd name="connsiteY11" fmla="*/ 1549390 h 2387590"/>
                <a:gd name="connsiteX12" fmla="*/ 285750 w 1488713"/>
                <a:gd name="connsiteY12" fmla="*/ 1612890 h 2387590"/>
                <a:gd name="connsiteX13" fmla="*/ 285750 w 1488713"/>
                <a:gd name="connsiteY13" fmla="*/ 1644640 h 2387590"/>
                <a:gd name="connsiteX14" fmla="*/ 285750 w 1488713"/>
                <a:gd name="connsiteY14" fmla="*/ 1689090 h 2387590"/>
                <a:gd name="connsiteX15" fmla="*/ 266700 w 1488713"/>
                <a:gd name="connsiteY15" fmla="*/ 1771640 h 2387590"/>
                <a:gd name="connsiteX16" fmla="*/ 247650 w 1488713"/>
                <a:gd name="connsiteY16" fmla="*/ 1847840 h 2387590"/>
                <a:gd name="connsiteX17" fmla="*/ 234950 w 1488713"/>
                <a:gd name="connsiteY17" fmla="*/ 1917690 h 2387590"/>
                <a:gd name="connsiteX18" fmla="*/ 222250 w 1488713"/>
                <a:gd name="connsiteY18" fmla="*/ 1949440 h 2387590"/>
                <a:gd name="connsiteX19" fmla="*/ 158750 w 1488713"/>
                <a:gd name="connsiteY19" fmla="*/ 1974840 h 2387590"/>
                <a:gd name="connsiteX20" fmla="*/ 120650 w 1488713"/>
                <a:gd name="connsiteY20" fmla="*/ 1993890 h 2387590"/>
                <a:gd name="connsiteX21" fmla="*/ 101600 w 1488713"/>
                <a:gd name="connsiteY21" fmla="*/ 2044690 h 2387590"/>
                <a:gd name="connsiteX22" fmla="*/ 57150 w 1488713"/>
                <a:gd name="connsiteY22" fmla="*/ 2038340 h 2387590"/>
                <a:gd name="connsiteX23" fmla="*/ 38100 w 1488713"/>
                <a:gd name="connsiteY23" fmla="*/ 2076440 h 2387590"/>
                <a:gd name="connsiteX24" fmla="*/ 0 w 1488713"/>
                <a:gd name="connsiteY24" fmla="*/ 2139940 h 2387590"/>
                <a:gd name="connsiteX25" fmla="*/ 19050 w 1488713"/>
                <a:gd name="connsiteY25" fmla="*/ 2184390 h 2387590"/>
                <a:gd name="connsiteX26" fmla="*/ 25400 w 1488713"/>
                <a:gd name="connsiteY26" fmla="*/ 2209790 h 2387590"/>
                <a:gd name="connsiteX27" fmla="*/ 63500 w 1488713"/>
                <a:gd name="connsiteY27" fmla="*/ 2235190 h 2387590"/>
                <a:gd name="connsiteX28" fmla="*/ 95250 w 1488713"/>
                <a:gd name="connsiteY28" fmla="*/ 2235190 h 2387590"/>
                <a:gd name="connsiteX29" fmla="*/ 114300 w 1488713"/>
                <a:gd name="connsiteY29" fmla="*/ 2273290 h 2387590"/>
                <a:gd name="connsiteX30" fmla="*/ 120650 w 1488713"/>
                <a:gd name="connsiteY30" fmla="*/ 2292340 h 2387590"/>
                <a:gd name="connsiteX31" fmla="*/ 107950 w 1488713"/>
                <a:gd name="connsiteY31" fmla="*/ 2330440 h 2387590"/>
                <a:gd name="connsiteX32" fmla="*/ 107950 w 1488713"/>
                <a:gd name="connsiteY32" fmla="*/ 2343140 h 2387590"/>
                <a:gd name="connsiteX33" fmla="*/ 146050 w 1488713"/>
                <a:gd name="connsiteY33" fmla="*/ 2387590 h 2387590"/>
                <a:gd name="connsiteX34" fmla="*/ 158750 w 1488713"/>
                <a:gd name="connsiteY34" fmla="*/ 2387590 h 2387590"/>
                <a:gd name="connsiteX35" fmla="*/ 196850 w 1488713"/>
                <a:gd name="connsiteY35" fmla="*/ 2343140 h 2387590"/>
                <a:gd name="connsiteX36" fmla="*/ 228600 w 1488713"/>
                <a:gd name="connsiteY36" fmla="*/ 2317740 h 2387590"/>
                <a:gd name="connsiteX37" fmla="*/ 260350 w 1488713"/>
                <a:gd name="connsiteY37" fmla="*/ 2298690 h 2387590"/>
                <a:gd name="connsiteX38" fmla="*/ 285750 w 1488713"/>
                <a:gd name="connsiteY38" fmla="*/ 2285990 h 2387590"/>
                <a:gd name="connsiteX39" fmla="*/ 285750 w 1488713"/>
                <a:gd name="connsiteY39" fmla="*/ 2254240 h 2387590"/>
                <a:gd name="connsiteX40" fmla="*/ 349250 w 1488713"/>
                <a:gd name="connsiteY40" fmla="*/ 2241540 h 2387590"/>
                <a:gd name="connsiteX41" fmla="*/ 393700 w 1488713"/>
                <a:gd name="connsiteY41" fmla="*/ 2184390 h 2387590"/>
                <a:gd name="connsiteX42" fmla="*/ 488950 w 1488713"/>
                <a:gd name="connsiteY42" fmla="*/ 2171690 h 2387590"/>
                <a:gd name="connsiteX43" fmla="*/ 533399 w 1488713"/>
                <a:gd name="connsiteY43" fmla="*/ 2146290 h 2387590"/>
                <a:gd name="connsiteX44" fmla="*/ 565148 w 1488713"/>
                <a:gd name="connsiteY44" fmla="*/ 2082790 h 2387590"/>
                <a:gd name="connsiteX45" fmla="*/ 609597 w 1488713"/>
                <a:gd name="connsiteY45" fmla="*/ 2051040 h 2387590"/>
                <a:gd name="connsiteX46" fmla="*/ 666747 w 1488713"/>
                <a:gd name="connsiteY46" fmla="*/ 2044690 h 2387590"/>
                <a:gd name="connsiteX47" fmla="*/ 685797 w 1488713"/>
                <a:gd name="connsiteY47" fmla="*/ 2000240 h 2387590"/>
                <a:gd name="connsiteX48" fmla="*/ 761996 w 1488713"/>
                <a:gd name="connsiteY48" fmla="*/ 2025640 h 2387590"/>
                <a:gd name="connsiteX49" fmla="*/ 800095 w 1488713"/>
                <a:gd name="connsiteY49" fmla="*/ 2019290 h 2387590"/>
                <a:gd name="connsiteX50" fmla="*/ 812795 w 1488713"/>
                <a:gd name="connsiteY50" fmla="*/ 1968490 h 2387590"/>
                <a:gd name="connsiteX51" fmla="*/ 863595 w 1488713"/>
                <a:gd name="connsiteY51" fmla="*/ 1949440 h 2387590"/>
                <a:gd name="connsiteX52" fmla="*/ 888995 w 1488713"/>
                <a:gd name="connsiteY52" fmla="*/ 1987540 h 2387590"/>
                <a:gd name="connsiteX53" fmla="*/ 920744 w 1488713"/>
                <a:gd name="connsiteY53" fmla="*/ 1993890 h 2387590"/>
                <a:gd name="connsiteX54" fmla="*/ 971543 w 1488713"/>
                <a:gd name="connsiteY54" fmla="*/ 1981190 h 2387590"/>
                <a:gd name="connsiteX55" fmla="*/ 984243 w 1488713"/>
                <a:gd name="connsiteY55" fmla="*/ 1917690 h 2387590"/>
                <a:gd name="connsiteX56" fmla="*/ 1003293 w 1488713"/>
                <a:gd name="connsiteY56" fmla="*/ 1924040 h 2387590"/>
                <a:gd name="connsiteX57" fmla="*/ 1041393 w 1488713"/>
                <a:gd name="connsiteY57" fmla="*/ 1930390 h 2387590"/>
                <a:gd name="connsiteX58" fmla="*/ 1111243 w 1488713"/>
                <a:gd name="connsiteY58" fmla="*/ 1943090 h 2387590"/>
                <a:gd name="connsiteX59" fmla="*/ 1181093 w 1488713"/>
                <a:gd name="connsiteY59" fmla="*/ 1930390 h 2387590"/>
                <a:gd name="connsiteX60" fmla="*/ 1225543 w 1488713"/>
                <a:gd name="connsiteY60" fmla="*/ 1930390 h 2387590"/>
                <a:gd name="connsiteX61" fmla="*/ 1269992 w 1488713"/>
                <a:gd name="connsiteY61" fmla="*/ 1924040 h 2387590"/>
                <a:gd name="connsiteX62" fmla="*/ 1282692 w 1488713"/>
                <a:gd name="connsiteY62" fmla="*/ 1873240 h 2387590"/>
                <a:gd name="connsiteX63" fmla="*/ 1308092 w 1488713"/>
                <a:gd name="connsiteY63" fmla="*/ 1835140 h 2387590"/>
                <a:gd name="connsiteX64" fmla="*/ 1339842 w 1488713"/>
                <a:gd name="connsiteY64" fmla="*/ 1797040 h 2387590"/>
                <a:gd name="connsiteX65" fmla="*/ 1371592 w 1488713"/>
                <a:gd name="connsiteY65" fmla="*/ 1790690 h 2387590"/>
                <a:gd name="connsiteX66" fmla="*/ 1428741 w 1488713"/>
                <a:gd name="connsiteY66" fmla="*/ 1771640 h 2387590"/>
                <a:gd name="connsiteX67" fmla="*/ 1435091 w 1488713"/>
                <a:gd name="connsiteY67" fmla="*/ 1727190 h 2387590"/>
                <a:gd name="connsiteX68" fmla="*/ 1447791 w 1488713"/>
                <a:gd name="connsiteY68" fmla="*/ 1676390 h 2387590"/>
                <a:gd name="connsiteX69" fmla="*/ 1441441 w 1488713"/>
                <a:gd name="connsiteY69" fmla="*/ 1619240 h 2387590"/>
                <a:gd name="connsiteX70" fmla="*/ 1403341 w 1488713"/>
                <a:gd name="connsiteY70" fmla="*/ 1631940 h 2387590"/>
                <a:gd name="connsiteX71" fmla="*/ 1365241 w 1488713"/>
                <a:gd name="connsiteY71" fmla="*/ 1631940 h 2387590"/>
                <a:gd name="connsiteX72" fmla="*/ 1333491 w 1488713"/>
                <a:gd name="connsiteY72" fmla="*/ 1587490 h 2387590"/>
                <a:gd name="connsiteX73" fmla="*/ 1339841 w 1488713"/>
                <a:gd name="connsiteY73" fmla="*/ 1543040 h 2387590"/>
                <a:gd name="connsiteX74" fmla="*/ 1403341 w 1488713"/>
                <a:gd name="connsiteY74" fmla="*/ 1479540 h 2387590"/>
                <a:gd name="connsiteX75" fmla="*/ 1454141 w 1488713"/>
                <a:gd name="connsiteY75" fmla="*/ 1441440 h 2387590"/>
                <a:gd name="connsiteX76" fmla="*/ 1447791 w 1488713"/>
                <a:gd name="connsiteY76" fmla="*/ 1403340 h 2387590"/>
                <a:gd name="connsiteX77" fmla="*/ 1485891 w 1488713"/>
                <a:gd name="connsiteY77" fmla="*/ 1333490 h 2387590"/>
                <a:gd name="connsiteX78" fmla="*/ 1485891 w 1488713"/>
                <a:gd name="connsiteY78" fmla="*/ 1295390 h 2387590"/>
                <a:gd name="connsiteX79" fmla="*/ 1460491 w 1488713"/>
                <a:gd name="connsiteY79" fmla="*/ 1212840 h 2387590"/>
                <a:gd name="connsiteX80" fmla="*/ 1454141 w 1488713"/>
                <a:gd name="connsiteY80" fmla="*/ 1142990 h 2387590"/>
                <a:gd name="connsiteX81" fmla="*/ 1466841 w 1488713"/>
                <a:gd name="connsiteY81" fmla="*/ 1085840 h 2387590"/>
                <a:gd name="connsiteX82" fmla="*/ 1454141 w 1488713"/>
                <a:gd name="connsiteY82" fmla="*/ 1041390 h 2387590"/>
                <a:gd name="connsiteX83" fmla="*/ 1485891 w 1488713"/>
                <a:gd name="connsiteY83" fmla="*/ 990590 h 2387590"/>
                <a:gd name="connsiteX84" fmla="*/ 1466841 w 1488713"/>
                <a:gd name="connsiteY84" fmla="*/ 946140 h 2387590"/>
                <a:gd name="connsiteX85" fmla="*/ 1422391 w 1488713"/>
                <a:gd name="connsiteY85" fmla="*/ 933441 h 2387590"/>
                <a:gd name="connsiteX86" fmla="*/ 1422391 w 1488713"/>
                <a:gd name="connsiteY86" fmla="*/ 888992 h 2387590"/>
                <a:gd name="connsiteX87" fmla="*/ 1428741 w 1488713"/>
                <a:gd name="connsiteY87" fmla="*/ 863592 h 2387590"/>
                <a:gd name="connsiteX88" fmla="*/ 1416041 w 1488713"/>
                <a:gd name="connsiteY88" fmla="*/ 819143 h 2387590"/>
                <a:gd name="connsiteX89" fmla="*/ 1422391 w 1488713"/>
                <a:gd name="connsiteY89" fmla="*/ 761993 h 2387590"/>
                <a:gd name="connsiteX90" fmla="*/ 1422391 w 1488713"/>
                <a:gd name="connsiteY90" fmla="*/ 704843 h 2387590"/>
                <a:gd name="connsiteX91" fmla="*/ 1396991 w 1488713"/>
                <a:gd name="connsiteY91" fmla="*/ 647694 h 2387590"/>
                <a:gd name="connsiteX92" fmla="*/ 1403341 w 1488713"/>
                <a:gd name="connsiteY92" fmla="*/ 603244 h 2387590"/>
                <a:gd name="connsiteX93" fmla="*/ 1320791 w 1488713"/>
                <a:gd name="connsiteY93" fmla="*/ 546094 h 2387590"/>
                <a:gd name="connsiteX94" fmla="*/ 1308091 w 1488713"/>
                <a:gd name="connsiteY94" fmla="*/ 584194 h 2387590"/>
                <a:gd name="connsiteX95" fmla="*/ 1282691 w 1488713"/>
                <a:gd name="connsiteY95" fmla="*/ 533394 h 2387590"/>
                <a:gd name="connsiteX96" fmla="*/ 1276341 w 1488713"/>
                <a:gd name="connsiteY96" fmla="*/ 482594 h 2387590"/>
                <a:gd name="connsiteX97" fmla="*/ 1231891 w 1488713"/>
                <a:gd name="connsiteY97" fmla="*/ 444495 h 2387590"/>
                <a:gd name="connsiteX98" fmla="*/ 1212841 w 1488713"/>
                <a:gd name="connsiteY98" fmla="*/ 457196 h 2387590"/>
                <a:gd name="connsiteX99" fmla="*/ 1212841 w 1488713"/>
                <a:gd name="connsiteY99" fmla="*/ 425446 h 2387590"/>
                <a:gd name="connsiteX100" fmla="*/ 1250941 w 1488713"/>
                <a:gd name="connsiteY100" fmla="*/ 355596 h 2387590"/>
                <a:gd name="connsiteX101" fmla="*/ 1244591 w 1488713"/>
                <a:gd name="connsiteY101" fmla="*/ 266696 h 2387590"/>
                <a:gd name="connsiteX102" fmla="*/ 1181091 w 1488713"/>
                <a:gd name="connsiteY102" fmla="*/ 234947 h 2387590"/>
                <a:gd name="connsiteX103" fmla="*/ 1111241 w 1488713"/>
                <a:gd name="connsiteY103" fmla="*/ 209548 h 2387590"/>
                <a:gd name="connsiteX104" fmla="*/ 1022341 w 1488713"/>
                <a:gd name="connsiteY104" fmla="*/ 171448 h 2387590"/>
                <a:gd name="connsiteX105" fmla="*/ 965191 w 1488713"/>
                <a:gd name="connsiteY105" fmla="*/ 126999 h 2387590"/>
                <a:gd name="connsiteX106" fmla="*/ 888991 w 1488713"/>
                <a:gd name="connsiteY106" fmla="*/ 31750 h 2387590"/>
                <a:gd name="connsiteX107" fmla="*/ 850891 w 1488713"/>
                <a:gd name="connsiteY107" fmla="*/ 76200 h 2387590"/>
                <a:gd name="connsiteX108" fmla="*/ 749291 w 1488713"/>
                <a:gd name="connsiteY108" fmla="*/ 82550 h 2387590"/>
                <a:gd name="connsiteX109" fmla="*/ 660391 w 1488713"/>
                <a:gd name="connsiteY109" fmla="*/ 12700 h 2387590"/>
                <a:gd name="connsiteX110" fmla="*/ 577841 w 1488713"/>
                <a:gd name="connsiteY110" fmla="*/ 50800 h 2387590"/>
                <a:gd name="connsiteX111" fmla="*/ 539741 w 1488713"/>
                <a:gd name="connsiteY111" fmla="*/ 6350 h 2387590"/>
                <a:gd name="connsiteX112" fmla="*/ 444491 w 1488713"/>
                <a:gd name="connsiteY112" fmla="*/ 0 h 2387590"/>
                <a:gd name="connsiteX0" fmla="*/ 387350 w 1488713"/>
                <a:gd name="connsiteY0" fmla="*/ 1257290 h 2387590"/>
                <a:gd name="connsiteX1" fmla="*/ 376057 w 1488713"/>
                <a:gd name="connsiteY1" fmla="*/ 1200140 h 2387590"/>
                <a:gd name="connsiteX2" fmla="*/ 336550 w 1488713"/>
                <a:gd name="connsiteY2" fmla="*/ 1314440 h 2387590"/>
                <a:gd name="connsiteX3" fmla="*/ 330200 w 1488713"/>
                <a:gd name="connsiteY3" fmla="*/ 1352540 h 2387590"/>
                <a:gd name="connsiteX4" fmla="*/ 304800 w 1488713"/>
                <a:gd name="connsiteY4" fmla="*/ 1371590 h 2387590"/>
                <a:gd name="connsiteX5" fmla="*/ 273050 w 1488713"/>
                <a:gd name="connsiteY5" fmla="*/ 1422390 h 2387590"/>
                <a:gd name="connsiteX6" fmla="*/ 241300 w 1488713"/>
                <a:gd name="connsiteY6" fmla="*/ 1479540 h 2387590"/>
                <a:gd name="connsiteX7" fmla="*/ 241300 w 1488713"/>
                <a:gd name="connsiteY7" fmla="*/ 1511290 h 2387590"/>
                <a:gd name="connsiteX8" fmla="*/ 241300 w 1488713"/>
                <a:gd name="connsiteY8" fmla="*/ 1536690 h 2387590"/>
                <a:gd name="connsiteX9" fmla="*/ 260350 w 1488713"/>
                <a:gd name="connsiteY9" fmla="*/ 1549390 h 2387590"/>
                <a:gd name="connsiteX10" fmla="*/ 279400 w 1488713"/>
                <a:gd name="connsiteY10" fmla="*/ 1549390 h 2387590"/>
                <a:gd name="connsiteX11" fmla="*/ 285750 w 1488713"/>
                <a:gd name="connsiteY11" fmla="*/ 1612890 h 2387590"/>
                <a:gd name="connsiteX12" fmla="*/ 285750 w 1488713"/>
                <a:gd name="connsiteY12" fmla="*/ 1644640 h 2387590"/>
                <a:gd name="connsiteX13" fmla="*/ 285750 w 1488713"/>
                <a:gd name="connsiteY13" fmla="*/ 1689090 h 2387590"/>
                <a:gd name="connsiteX14" fmla="*/ 266700 w 1488713"/>
                <a:gd name="connsiteY14" fmla="*/ 1771640 h 2387590"/>
                <a:gd name="connsiteX15" fmla="*/ 247650 w 1488713"/>
                <a:gd name="connsiteY15" fmla="*/ 1847840 h 2387590"/>
                <a:gd name="connsiteX16" fmla="*/ 234950 w 1488713"/>
                <a:gd name="connsiteY16" fmla="*/ 1917690 h 2387590"/>
                <a:gd name="connsiteX17" fmla="*/ 222250 w 1488713"/>
                <a:gd name="connsiteY17" fmla="*/ 1949440 h 2387590"/>
                <a:gd name="connsiteX18" fmla="*/ 158750 w 1488713"/>
                <a:gd name="connsiteY18" fmla="*/ 1974840 h 2387590"/>
                <a:gd name="connsiteX19" fmla="*/ 120650 w 1488713"/>
                <a:gd name="connsiteY19" fmla="*/ 1993890 h 2387590"/>
                <a:gd name="connsiteX20" fmla="*/ 101600 w 1488713"/>
                <a:gd name="connsiteY20" fmla="*/ 2044690 h 2387590"/>
                <a:gd name="connsiteX21" fmla="*/ 57150 w 1488713"/>
                <a:gd name="connsiteY21" fmla="*/ 2038340 h 2387590"/>
                <a:gd name="connsiteX22" fmla="*/ 38100 w 1488713"/>
                <a:gd name="connsiteY22" fmla="*/ 2076440 h 2387590"/>
                <a:gd name="connsiteX23" fmla="*/ 0 w 1488713"/>
                <a:gd name="connsiteY23" fmla="*/ 2139940 h 2387590"/>
                <a:gd name="connsiteX24" fmla="*/ 19050 w 1488713"/>
                <a:gd name="connsiteY24" fmla="*/ 2184390 h 2387590"/>
                <a:gd name="connsiteX25" fmla="*/ 25400 w 1488713"/>
                <a:gd name="connsiteY25" fmla="*/ 2209790 h 2387590"/>
                <a:gd name="connsiteX26" fmla="*/ 63500 w 1488713"/>
                <a:gd name="connsiteY26" fmla="*/ 2235190 h 2387590"/>
                <a:gd name="connsiteX27" fmla="*/ 95250 w 1488713"/>
                <a:gd name="connsiteY27" fmla="*/ 2235190 h 2387590"/>
                <a:gd name="connsiteX28" fmla="*/ 114300 w 1488713"/>
                <a:gd name="connsiteY28" fmla="*/ 2273290 h 2387590"/>
                <a:gd name="connsiteX29" fmla="*/ 120650 w 1488713"/>
                <a:gd name="connsiteY29" fmla="*/ 2292340 h 2387590"/>
                <a:gd name="connsiteX30" fmla="*/ 107950 w 1488713"/>
                <a:gd name="connsiteY30" fmla="*/ 2330440 h 2387590"/>
                <a:gd name="connsiteX31" fmla="*/ 107950 w 1488713"/>
                <a:gd name="connsiteY31" fmla="*/ 2343140 h 2387590"/>
                <a:gd name="connsiteX32" fmla="*/ 146050 w 1488713"/>
                <a:gd name="connsiteY32" fmla="*/ 2387590 h 2387590"/>
                <a:gd name="connsiteX33" fmla="*/ 158750 w 1488713"/>
                <a:gd name="connsiteY33" fmla="*/ 2387590 h 2387590"/>
                <a:gd name="connsiteX34" fmla="*/ 196850 w 1488713"/>
                <a:gd name="connsiteY34" fmla="*/ 2343140 h 2387590"/>
                <a:gd name="connsiteX35" fmla="*/ 228600 w 1488713"/>
                <a:gd name="connsiteY35" fmla="*/ 2317740 h 2387590"/>
                <a:gd name="connsiteX36" fmla="*/ 260350 w 1488713"/>
                <a:gd name="connsiteY36" fmla="*/ 2298690 h 2387590"/>
                <a:gd name="connsiteX37" fmla="*/ 285750 w 1488713"/>
                <a:gd name="connsiteY37" fmla="*/ 2285990 h 2387590"/>
                <a:gd name="connsiteX38" fmla="*/ 285750 w 1488713"/>
                <a:gd name="connsiteY38" fmla="*/ 2254240 h 2387590"/>
                <a:gd name="connsiteX39" fmla="*/ 349250 w 1488713"/>
                <a:gd name="connsiteY39" fmla="*/ 2241540 h 2387590"/>
                <a:gd name="connsiteX40" fmla="*/ 393700 w 1488713"/>
                <a:gd name="connsiteY40" fmla="*/ 2184390 h 2387590"/>
                <a:gd name="connsiteX41" fmla="*/ 488950 w 1488713"/>
                <a:gd name="connsiteY41" fmla="*/ 2171690 h 2387590"/>
                <a:gd name="connsiteX42" fmla="*/ 533399 w 1488713"/>
                <a:gd name="connsiteY42" fmla="*/ 2146290 h 2387590"/>
                <a:gd name="connsiteX43" fmla="*/ 565148 w 1488713"/>
                <a:gd name="connsiteY43" fmla="*/ 2082790 h 2387590"/>
                <a:gd name="connsiteX44" fmla="*/ 609597 w 1488713"/>
                <a:gd name="connsiteY44" fmla="*/ 2051040 h 2387590"/>
                <a:gd name="connsiteX45" fmla="*/ 666747 w 1488713"/>
                <a:gd name="connsiteY45" fmla="*/ 2044690 h 2387590"/>
                <a:gd name="connsiteX46" fmla="*/ 685797 w 1488713"/>
                <a:gd name="connsiteY46" fmla="*/ 2000240 h 2387590"/>
                <a:gd name="connsiteX47" fmla="*/ 761996 w 1488713"/>
                <a:gd name="connsiteY47" fmla="*/ 2025640 h 2387590"/>
                <a:gd name="connsiteX48" fmla="*/ 800095 w 1488713"/>
                <a:gd name="connsiteY48" fmla="*/ 2019290 h 2387590"/>
                <a:gd name="connsiteX49" fmla="*/ 812795 w 1488713"/>
                <a:gd name="connsiteY49" fmla="*/ 1968490 h 2387590"/>
                <a:gd name="connsiteX50" fmla="*/ 863595 w 1488713"/>
                <a:gd name="connsiteY50" fmla="*/ 1949440 h 2387590"/>
                <a:gd name="connsiteX51" fmla="*/ 888995 w 1488713"/>
                <a:gd name="connsiteY51" fmla="*/ 1987540 h 2387590"/>
                <a:gd name="connsiteX52" fmla="*/ 920744 w 1488713"/>
                <a:gd name="connsiteY52" fmla="*/ 1993890 h 2387590"/>
                <a:gd name="connsiteX53" fmla="*/ 971543 w 1488713"/>
                <a:gd name="connsiteY53" fmla="*/ 1981190 h 2387590"/>
                <a:gd name="connsiteX54" fmla="*/ 984243 w 1488713"/>
                <a:gd name="connsiteY54" fmla="*/ 1917690 h 2387590"/>
                <a:gd name="connsiteX55" fmla="*/ 1003293 w 1488713"/>
                <a:gd name="connsiteY55" fmla="*/ 1924040 h 2387590"/>
                <a:gd name="connsiteX56" fmla="*/ 1041393 w 1488713"/>
                <a:gd name="connsiteY56" fmla="*/ 1930390 h 2387590"/>
                <a:gd name="connsiteX57" fmla="*/ 1111243 w 1488713"/>
                <a:gd name="connsiteY57" fmla="*/ 1943090 h 2387590"/>
                <a:gd name="connsiteX58" fmla="*/ 1181093 w 1488713"/>
                <a:gd name="connsiteY58" fmla="*/ 1930390 h 2387590"/>
                <a:gd name="connsiteX59" fmla="*/ 1225543 w 1488713"/>
                <a:gd name="connsiteY59" fmla="*/ 1930390 h 2387590"/>
                <a:gd name="connsiteX60" fmla="*/ 1269992 w 1488713"/>
                <a:gd name="connsiteY60" fmla="*/ 1924040 h 2387590"/>
                <a:gd name="connsiteX61" fmla="*/ 1282692 w 1488713"/>
                <a:gd name="connsiteY61" fmla="*/ 1873240 h 2387590"/>
                <a:gd name="connsiteX62" fmla="*/ 1308092 w 1488713"/>
                <a:gd name="connsiteY62" fmla="*/ 1835140 h 2387590"/>
                <a:gd name="connsiteX63" fmla="*/ 1339842 w 1488713"/>
                <a:gd name="connsiteY63" fmla="*/ 1797040 h 2387590"/>
                <a:gd name="connsiteX64" fmla="*/ 1371592 w 1488713"/>
                <a:gd name="connsiteY64" fmla="*/ 1790690 h 2387590"/>
                <a:gd name="connsiteX65" fmla="*/ 1428741 w 1488713"/>
                <a:gd name="connsiteY65" fmla="*/ 1771640 h 2387590"/>
                <a:gd name="connsiteX66" fmla="*/ 1435091 w 1488713"/>
                <a:gd name="connsiteY66" fmla="*/ 1727190 h 2387590"/>
                <a:gd name="connsiteX67" fmla="*/ 1447791 w 1488713"/>
                <a:gd name="connsiteY67" fmla="*/ 1676390 h 2387590"/>
                <a:gd name="connsiteX68" fmla="*/ 1441441 w 1488713"/>
                <a:gd name="connsiteY68" fmla="*/ 1619240 h 2387590"/>
                <a:gd name="connsiteX69" fmla="*/ 1403341 w 1488713"/>
                <a:gd name="connsiteY69" fmla="*/ 1631940 h 2387590"/>
                <a:gd name="connsiteX70" fmla="*/ 1365241 w 1488713"/>
                <a:gd name="connsiteY70" fmla="*/ 1631940 h 2387590"/>
                <a:gd name="connsiteX71" fmla="*/ 1333491 w 1488713"/>
                <a:gd name="connsiteY71" fmla="*/ 1587490 h 2387590"/>
                <a:gd name="connsiteX72" fmla="*/ 1339841 w 1488713"/>
                <a:gd name="connsiteY72" fmla="*/ 1543040 h 2387590"/>
                <a:gd name="connsiteX73" fmla="*/ 1403341 w 1488713"/>
                <a:gd name="connsiteY73" fmla="*/ 1479540 h 2387590"/>
                <a:gd name="connsiteX74" fmla="*/ 1454141 w 1488713"/>
                <a:gd name="connsiteY74" fmla="*/ 1441440 h 2387590"/>
                <a:gd name="connsiteX75" fmla="*/ 1447791 w 1488713"/>
                <a:gd name="connsiteY75" fmla="*/ 1403340 h 2387590"/>
                <a:gd name="connsiteX76" fmla="*/ 1485891 w 1488713"/>
                <a:gd name="connsiteY76" fmla="*/ 1333490 h 2387590"/>
                <a:gd name="connsiteX77" fmla="*/ 1485891 w 1488713"/>
                <a:gd name="connsiteY77" fmla="*/ 1295390 h 2387590"/>
                <a:gd name="connsiteX78" fmla="*/ 1460491 w 1488713"/>
                <a:gd name="connsiteY78" fmla="*/ 1212840 h 2387590"/>
                <a:gd name="connsiteX79" fmla="*/ 1454141 w 1488713"/>
                <a:gd name="connsiteY79" fmla="*/ 1142990 h 2387590"/>
                <a:gd name="connsiteX80" fmla="*/ 1466841 w 1488713"/>
                <a:gd name="connsiteY80" fmla="*/ 1085840 h 2387590"/>
                <a:gd name="connsiteX81" fmla="*/ 1454141 w 1488713"/>
                <a:gd name="connsiteY81" fmla="*/ 1041390 h 2387590"/>
                <a:gd name="connsiteX82" fmla="*/ 1485891 w 1488713"/>
                <a:gd name="connsiteY82" fmla="*/ 990590 h 2387590"/>
                <a:gd name="connsiteX83" fmla="*/ 1466841 w 1488713"/>
                <a:gd name="connsiteY83" fmla="*/ 946140 h 2387590"/>
                <a:gd name="connsiteX84" fmla="*/ 1422391 w 1488713"/>
                <a:gd name="connsiteY84" fmla="*/ 933441 h 2387590"/>
                <a:gd name="connsiteX85" fmla="*/ 1422391 w 1488713"/>
                <a:gd name="connsiteY85" fmla="*/ 888992 h 2387590"/>
                <a:gd name="connsiteX86" fmla="*/ 1428741 w 1488713"/>
                <a:gd name="connsiteY86" fmla="*/ 863592 h 2387590"/>
                <a:gd name="connsiteX87" fmla="*/ 1416041 w 1488713"/>
                <a:gd name="connsiteY87" fmla="*/ 819143 h 2387590"/>
                <a:gd name="connsiteX88" fmla="*/ 1422391 w 1488713"/>
                <a:gd name="connsiteY88" fmla="*/ 761993 h 2387590"/>
                <a:gd name="connsiteX89" fmla="*/ 1422391 w 1488713"/>
                <a:gd name="connsiteY89" fmla="*/ 704843 h 2387590"/>
                <a:gd name="connsiteX90" fmla="*/ 1396991 w 1488713"/>
                <a:gd name="connsiteY90" fmla="*/ 647694 h 2387590"/>
                <a:gd name="connsiteX91" fmla="*/ 1403341 w 1488713"/>
                <a:gd name="connsiteY91" fmla="*/ 603244 h 2387590"/>
                <a:gd name="connsiteX92" fmla="*/ 1320791 w 1488713"/>
                <a:gd name="connsiteY92" fmla="*/ 546094 h 2387590"/>
                <a:gd name="connsiteX93" fmla="*/ 1308091 w 1488713"/>
                <a:gd name="connsiteY93" fmla="*/ 584194 h 2387590"/>
                <a:gd name="connsiteX94" fmla="*/ 1282691 w 1488713"/>
                <a:gd name="connsiteY94" fmla="*/ 533394 h 2387590"/>
                <a:gd name="connsiteX95" fmla="*/ 1276341 w 1488713"/>
                <a:gd name="connsiteY95" fmla="*/ 482594 h 2387590"/>
                <a:gd name="connsiteX96" fmla="*/ 1231891 w 1488713"/>
                <a:gd name="connsiteY96" fmla="*/ 444495 h 2387590"/>
                <a:gd name="connsiteX97" fmla="*/ 1212841 w 1488713"/>
                <a:gd name="connsiteY97" fmla="*/ 457196 h 2387590"/>
                <a:gd name="connsiteX98" fmla="*/ 1212841 w 1488713"/>
                <a:gd name="connsiteY98" fmla="*/ 425446 h 2387590"/>
                <a:gd name="connsiteX99" fmla="*/ 1250941 w 1488713"/>
                <a:gd name="connsiteY99" fmla="*/ 355596 h 2387590"/>
                <a:gd name="connsiteX100" fmla="*/ 1244591 w 1488713"/>
                <a:gd name="connsiteY100" fmla="*/ 266696 h 2387590"/>
                <a:gd name="connsiteX101" fmla="*/ 1181091 w 1488713"/>
                <a:gd name="connsiteY101" fmla="*/ 234947 h 2387590"/>
                <a:gd name="connsiteX102" fmla="*/ 1111241 w 1488713"/>
                <a:gd name="connsiteY102" fmla="*/ 209548 h 2387590"/>
                <a:gd name="connsiteX103" fmla="*/ 1022341 w 1488713"/>
                <a:gd name="connsiteY103" fmla="*/ 171448 h 2387590"/>
                <a:gd name="connsiteX104" fmla="*/ 965191 w 1488713"/>
                <a:gd name="connsiteY104" fmla="*/ 126999 h 2387590"/>
                <a:gd name="connsiteX105" fmla="*/ 888991 w 1488713"/>
                <a:gd name="connsiteY105" fmla="*/ 31750 h 2387590"/>
                <a:gd name="connsiteX106" fmla="*/ 850891 w 1488713"/>
                <a:gd name="connsiteY106" fmla="*/ 76200 h 2387590"/>
                <a:gd name="connsiteX107" fmla="*/ 749291 w 1488713"/>
                <a:gd name="connsiteY107" fmla="*/ 82550 h 2387590"/>
                <a:gd name="connsiteX108" fmla="*/ 660391 w 1488713"/>
                <a:gd name="connsiteY108" fmla="*/ 12700 h 2387590"/>
                <a:gd name="connsiteX109" fmla="*/ 577841 w 1488713"/>
                <a:gd name="connsiteY109" fmla="*/ 50800 h 2387590"/>
                <a:gd name="connsiteX110" fmla="*/ 539741 w 1488713"/>
                <a:gd name="connsiteY110" fmla="*/ 6350 h 2387590"/>
                <a:gd name="connsiteX111" fmla="*/ 444491 w 1488713"/>
                <a:gd name="connsiteY111" fmla="*/ 0 h 2387590"/>
                <a:gd name="connsiteX0" fmla="*/ 387350 w 1488713"/>
                <a:gd name="connsiteY0" fmla="*/ 1257290 h 2387590"/>
                <a:gd name="connsiteX1" fmla="*/ 336550 w 1488713"/>
                <a:gd name="connsiteY1" fmla="*/ 1314440 h 2387590"/>
                <a:gd name="connsiteX2" fmla="*/ 330200 w 1488713"/>
                <a:gd name="connsiteY2" fmla="*/ 1352540 h 2387590"/>
                <a:gd name="connsiteX3" fmla="*/ 304800 w 1488713"/>
                <a:gd name="connsiteY3" fmla="*/ 1371590 h 2387590"/>
                <a:gd name="connsiteX4" fmla="*/ 273050 w 1488713"/>
                <a:gd name="connsiteY4" fmla="*/ 1422390 h 2387590"/>
                <a:gd name="connsiteX5" fmla="*/ 241300 w 1488713"/>
                <a:gd name="connsiteY5" fmla="*/ 1479540 h 2387590"/>
                <a:gd name="connsiteX6" fmla="*/ 241300 w 1488713"/>
                <a:gd name="connsiteY6" fmla="*/ 1511290 h 2387590"/>
                <a:gd name="connsiteX7" fmla="*/ 241300 w 1488713"/>
                <a:gd name="connsiteY7" fmla="*/ 1536690 h 2387590"/>
                <a:gd name="connsiteX8" fmla="*/ 260350 w 1488713"/>
                <a:gd name="connsiteY8" fmla="*/ 1549390 h 2387590"/>
                <a:gd name="connsiteX9" fmla="*/ 279400 w 1488713"/>
                <a:gd name="connsiteY9" fmla="*/ 1549390 h 2387590"/>
                <a:gd name="connsiteX10" fmla="*/ 285750 w 1488713"/>
                <a:gd name="connsiteY10" fmla="*/ 1612890 h 2387590"/>
                <a:gd name="connsiteX11" fmla="*/ 285750 w 1488713"/>
                <a:gd name="connsiteY11" fmla="*/ 1644640 h 2387590"/>
                <a:gd name="connsiteX12" fmla="*/ 285750 w 1488713"/>
                <a:gd name="connsiteY12" fmla="*/ 1689090 h 2387590"/>
                <a:gd name="connsiteX13" fmla="*/ 266700 w 1488713"/>
                <a:gd name="connsiteY13" fmla="*/ 1771640 h 2387590"/>
                <a:gd name="connsiteX14" fmla="*/ 247650 w 1488713"/>
                <a:gd name="connsiteY14" fmla="*/ 1847840 h 2387590"/>
                <a:gd name="connsiteX15" fmla="*/ 234950 w 1488713"/>
                <a:gd name="connsiteY15" fmla="*/ 1917690 h 2387590"/>
                <a:gd name="connsiteX16" fmla="*/ 222250 w 1488713"/>
                <a:gd name="connsiteY16" fmla="*/ 1949440 h 2387590"/>
                <a:gd name="connsiteX17" fmla="*/ 158750 w 1488713"/>
                <a:gd name="connsiteY17" fmla="*/ 1974840 h 2387590"/>
                <a:gd name="connsiteX18" fmla="*/ 120650 w 1488713"/>
                <a:gd name="connsiteY18" fmla="*/ 1993890 h 2387590"/>
                <a:gd name="connsiteX19" fmla="*/ 101600 w 1488713"/>
                <a:gd name="connsiteY19" fmla="*/ 2044690 h 2387590"/>
                <a:gd name="connsiteX20" fmla="*/ 57150 w 1488713"/>
                <a:gd name="connsiteY20" fmla="*/ 2038340 h 2387590"/>
                <a:gd name="connsiteX21" fmla="*/ 38100 w 1488713"/>
                <a:gd name="connsiteY21" fmla="*/ 2076440 h 2387590"/>
                <a:gd name="connsiteX22" fmla="*/ 0 w 1488713"/>
                <a:gd name="connsiteY22" fmla="*/ 2139940 h 2387590"/>
                <a:gd name="connsiteX23" fmla="*/ 19050 w 1488713"/>
                <a:gd name="connsiteY23" fmla="*/ 2184390 h 2387590"/>
                <a:gd name="connsiteX24" fmla="*/ 25400 w 1488713"/>
                <a:gd name="connsiteY24" fmla="*/ 2209790 h 2387590"/>
                <a:gd name="connsiteX25" fmla="*/ 63500 w 1488713"/>
                <a:gd name="connsiteY25" fmla="*/ 2235190 h 2387590"/>
                <a:gd name="connsiteX26" fmla="*/ 95250 w 1488713"/>
                <a:gd name="connsiteY26" fmla="*/ 2235190 h 2387590"/>
                <a:gd name="connsiteX27" fmla="*/ 114300 w 1488713"/>
                <a:gd name="connsiteY27" fmla="*/ 2273290 h 2387590"/>
                <a:gd name="connsiteX28" fmla="*/ 120650 w 1488713"/>
                <a:gd name="connsiteY28" fmla="*/ 2292340 h 2387590"/>
                <a:gd name="connsiteX29" fmla="*/ 107950 w 1488713"/>
                <a:gd name="connsiteY29" fmla="*/ 2330440 h 2387590"/>
                <a:gd name="connsiteX30" fmla="*/ 107950 w 1488713"/>
                <a:gd name="connsiteY30" fmla="*/ 2343140 h 2387590"/>
                <a:gd name="connsiteX31" fmla="*/ 146050 w 1488713"/>
                <a:gd name="connsiteY31" fmla="*/ 2387590 h 2387590"/>
                <a:gd name="connsiteX32" fmla="*/ 158750 w 1488713"/>
                <a:gd name="connsiteY32" fmla="*/ 2387590 h 2387590"/>
                <a:gd name="connsiteX33" fmla="*/ 196850 w 1488713"/>
                <a:gd name="connsiteY33" fmla="*/ 2343140 h 2387590"/>
                <a:gd name="connsiteX34" fmla="*/ 228600 w 1488713"/>
                <a:gd name="connsiteY34" fmla="*/ 2317740 h 2387590"/>
                <a:gd name="connsiteX35" fmla="*/ 260350 w 1488713"/>
                <a:gd name="connsiteY35" fmla="*/ 2298690 h 2387590"/>
                <a:gd name="connsiteX36" fmla="*/ 285750 w 1488713"/>
                <a:gd name="connsiteY36" fmla="*/ 2285990 h 2387590"/>
                <a:gd name="connsiteX37" fmla="*/ 285750 w 1488713"/>
                <a:gd name="connsiteY37" fmla="*/ 2254240 h 2387590"/>
                <a:gd name="connsiteX38" fmla="*/ 349250 w 1488713"/>
                <a:gd name="connsiteY38" fmla="*/ 2241540 h 2387590"/>
                <a:gd name="connsiteX39" fmla="*/ 393700 w 1488713"/>
                <a:gd name="connsiteY39" fmla="*/ 2184390 h 2387590"/>
                <a:gd name="connsiteX40" fmla="*/ 488950 w 1488713"/>
                <a:gd name="connsiteY40" fmla="*/ 2171690 h 2387590"/>
                <a:gd name="connsiteX41" fmla="*/ 533399 w 1488713"/>
                <a:gd name="connsiteY41" fmla="*/ 2146290 h 2387590"/>
                <a:gd name="connsiteX42" fmla="*/ 565148 w 1488713"/>
                <a:gd name="connsiteY42" fmla="*/ 2082790 h 2387590"/>
                <a:gd name="connsiteX43" fmla="*/ 609597 w 1488713"/>
                <a:gd name="connsiteY43" fmla="*/ 2051040 h 2387590"/>
                <a:gd name="connsiteX44" fmla="*/ 666747 w 1488713"/>
                <a:gd name="connsiteY44" fmla="*/ 2044690 h 2387590"/>
                <a:gd name="connsiteX45" fmla="*/ 685797 w 1488713"/>
                <a:gd name="connsiteY45" fmla="*/ 2000240 h 2387590"/>
                <a:gd name="connsiteX46" fmla="*/ 761996 w 1488713"/>
                <a:gd name="connsiteY46" fmla="*/ 2025640 h 2387590"/>
                <a:gd name="connsiteX47" fmla="*/ 800095 w 1488713"/>
                <a:gd name="connsiteY47" fmla="*/ 2019290 h 2387590"/>
                <a:gd name="connsiteX48" fmla="*/ 812795 w 1488713"/>
                <a:gd name="connsiteY48" fmla="*/ 1968490 h 2387590"/>
                <a:gd name="connsiteX49" fmla="*/ 863595 w 1488713"/>
                <a:gd name="connsiteY49" fmla="*/ 1949440 h 2387590"/>
                <a:gd name="connsiteX50" fmla="*/ 888995 w 1488713"/>
                <a:gd name="connsiteY50" fmla="*/ 1987540 h 2387590"/>
                <a:gd name="connsiteX51" fmla="*/ 920744 w 1488713"/>
                <a:gd name="connsiteY51" fmla="*/ 1993890 h 2387590"/>
                <a:gd name="connsiteX52" fmla="*/ 971543 w 1488713"/>
                <a:gd name="connsiteY52" fmla="*/ 1981190 h 2387590"/>
                <a:gd name="connsiteX53" fmla="*/ 984243 w 1488713"/>
                <a:gd name="connsiteY53" fmla="*/ 1917690 h 2387590"/>
                <a:gd name="connsiteX54" fmla="*/ 1003293 w 1488713"/>
                <a:gd name="connsiteY54" fmla="*/ 1924040 h 2387590"/>
                <a:gd name="connsiteX55" fmla="*/ 1041393 w 1488713"/>
                <a:gd name="connsiteY55" fmla="*/ 1930390 h 2387590"/>
                <a:gd name="connsiteX56" fmla="*/ 1111243 w 1488713"/>
                <a:gd name="connsiteY56" fmla="*/ 1943090 h 2387590"/>
                <a:gd name="connsiteX57" fmla="*/ 1181093 w 1488713"/>
                <a:gd name="connsiteY57" fmla="*/ 1930390 h 2387590"/>
                <a:gd name="connsiteX58" fmla="*/ 1225543 w 1488713"/>
                <a:gd name="connsiteY58" fmla="*/ 1930390 h 2387590"/>
                <a:gd name="connsiteX59" fmla="*/ 1269992 w 1488713"/>
                <a:gd name="connsiteY59" fmla="*/ 1924040 h 2387590"/>
                <a:gd name="connsiteX60" fmla="*/ 1282692 w 1488713"/>
                <a:gd name="connsiteY60" fmla="*/ 1873240 h 2387590"/>
                <a:gd name="connsiteX61" fmla="*/ 1308092 w 1488713"/>
                <a:gd name="connsiteY61" fmla="*/ 1835140 h 2387590"/>
                <a:gd name="connsiteX62" fmla="*/ 1339842 w 1488713"/>
                <a:gd name="connsiteY62" fmla="*/ 1797040 h 2387590"/>
                <a:gd name="connsiteX63" fmla="*/ 1371592 w 1488713"/>
                <a:gd name="connsiteY63" fmla="*/ 1790690 h 2387590"/>
                <a:gd name="connsiteX64" fmla="*/ 1428741 w 1488713"/>
                <a:gd name="connsiteY64" fmla="*/ 1771640 h 2387590"/>
                <a:gd name="connsiteX65" fmla="*/ 1435091 w 1488713"/>
                <a:gd name="connsiteY65" fmla="*/ 1727190 h 2387590"/>
                <a:gd name="connsiteX66" fmla="*/ 1447791 w 1488713"/>
                <a:gd name="connsiteY66" fmla="*/ 1676390 h 2387590"/>
                <a:gd name="connsiteX67" fmla="*/ 1441441 w 1488713"/>
                <a:gd name="connsiteY67" fmla="*/ 1619240 h 2387590"/>
                <a:gd name="connsiteX68" fmla="*/ 1403341 w 1488713"/>
                <a:gd name="connsiteY68" fmla="*/ 1631940 h 2387590"/>
                <a:gd name="connsiteX69" fmla="*/ 1365241 w 1488713"/>
                <a:gd name="connsiteY69" fmla="*/ 1631940 h 2387590"/>
                <a:gd name="connsiteX70" fmla="*/ 1333491 w 1488713"/>
                <a:gd name="connsiteY70" fmla="*/ 1587490 h 2387590"/>
                <a:gd name="connsiteX71" fmla="*/ 1339841 w 1488713"/>
                <a:gd name="connsiteY71" fmla="*/ 1543040 h 2387590"/>
                <a:gd name="connsiteX72" fmla="*/ 1403341 w 1488713"/>
                <a:gd name="connsiteY72" fmla="*/ 1479540 h 2387590"/>
                <a:gd name="connsiteX73" fmla="*/ 1454141 w 1488713"/>
                <a:gd name="connsiteY73" fmla="*/ 1441440 h 2387590"/>
                <a:gd name="connsiteX74" fmla="*/ 1447791 w 1488713"/>
                <a:gd name="connsiteY74" fmla="*/ 1403340 h 2387590"/>
                <a:gd name="connsiteX75" fmla="*/ 1485891 w 1488713"/>
                <a:gd name="connsiteY75" fmla="*/ 1333490 h 2387590"/>
                <a:gd name="connsiteX76" fmla="*/ 1485891 w 1488713"/>
                <a:gd name="connsiteY76" fmla="*/ 1295390 h 2387590"/>
                <a:gd name="connsiteX77" fmla="*/ 1460491 w 1488713"/>
                <a:gd name="connsiteY77" fmla="*/ 1212840 h 2387590"/>
                <a:gd name="connsiteX78" fmla="*/ 1454141 w 1488713"/>
                <a:gd name="connsiteY78" fmla="*/ 1142990 h 2387590"/>
                <a:gd name="connsiteX79" fmla="*/ 1466841 w 1488713"/>
                <a:gd name="connsiteY79" fmla="*/ 1085840 h 2387590"/>
                <a:gd name="connsiteX80" fmla="*/ 1454141 w 1488713"/>
                <a:gd name="connsiteY80" fmla="*/ 1041390 h 2387590"/>
                <a:gd name="connsiteX81" fmla="*/ 1485891 w 1488713"/>
                <a:gd name="connsiteY81" fmla="*/ 990590 h 2387590"/>
                <a:gd name="connsiteX82" fmla="*/ 1466841 w 1488713"/>
                <a:gd name="connsiteY82" fmla="*/ 946140 h 2387590"/>
                <a:gd name="connsiteX83" fmla="*/ 1422391 w 1488713"/>
                <a:gd name="connsiteY83" fmla="*/ 933441 h 2387590"/>
                <a:gd name="connsiteX84" fmla="*/ 1422391 w 1488713"/>
                <a:gd name="connsiteY84" fmla="*/ 888992 h 2387590"/>
                <a:gd name="connsiteX85" fmla="*/ 1428741 w 1488713"/>
                <a:gd name="connsiteY85" fmla="*/ 863592 h 2387590"/>
                <a:gd name="connsiteX86" fmla="*/ 1416041 w 1488713"/>
                <a:gd name="connsiteY86" fmla="*/ 819143 h 2387590"/>
                <a:gd name="connsiteX87" fmla="*/ 1422391 w 1488713"/>
                <a:gd name="connsiteY87" fmla="*/ 761993 h 2387590"/>
                <a:gd name="connsiteX88" fmla="*/ 1422391 w 1488713"/>
                <a:gd name="connsiteY88" fmla="*/ 704843 h 2387590"/>
                <a:gd name="connsiteX89" fmla="*/ 1396991 w 1488713"/>
                <a:gd name="connsiteY89" fmla="*/ 647694 h 2387590"/>
                <a:gd name="connsiteX90" fmla="*/ 1403341 w 1488713"/>
                <a:gd name="connsiteY90" fmla="*/ 603244 h 2387590"/>
                <a:gd name="connsiteX91" fmla="*/ 1320791 w 1488713"/>
                <a:gd name="connsiteY91" fmla="*/ 546094 h 2387590"/>
                <a:gd name="connsiteX92" fmla="*/ 1308091 w 1488713"/>
                <a:gd name="connsiteY92" fmla="*/ 584194 h 2387590"/>
                <a:gd name="connsiteX93" fmla="*/ 1282691 w 1488713"/>
                <a:gd name="connsiteY93" fmla="*/ 533394 h 2387590"/>
                <a:gd name="connsiteX94" fmla="*/ 1276341 w 1488713"/>
                <a:gd name="connsiteY94" fmla="*/ 482594 h 2387590"/>
                <a:gd name="connsiteX95" fmla="*/ 1231891 w 1488713"/>
                <a:gd name="connsiteY95" fmla="*/ 444495 h 2387590"/>
                <a:gd name="connsiteX96" fmla="*/ 1212841 w 1488713"/>
                <a:gd name="connsiteY96" fmla="*/ 457196 h 2387590"/>
                <a:gd name="connsiteX97" fmla="*/ 1212841 w 1488713"/>
                <a:gd name="connsiteY97" fmla="*/ 425446 h 2387590"/>
                <a:gd name="connsiteX98" fmla="*/ 1250941 w 1488713"/>
                <a:gd name="connsiteY98" fmla="*/ 355596 h 2387590"/>
                <a:gd name="connsiteX99" fmla="*/ 1244591 w 1488713"/>
                <a:gd name="connsiteY99" fmla="*/ 266696 h 2387590"/>
                <a:gd name="connsiteX100" fmla="*/ 1181091 w 1488713"/>
                <a:gd name="connsiteY100" fmla="*/ 234947 h 2387590"/>
                <a:gd name="connsiteX101" fmla="*/ 1111241 w 1488713"/>
                <a:gd name="connsiteY101" fmla="*/ 209548 h 2387590"/>
                <a:gd name="connsiteX102" fmla="*/ 1022341 w 1488713"/>
                <a:gd name="connsiteY102" fmla="*/ 171448 h 2387590"/>
                <a:gd name="connsiteX103" fmla="*/ 965191 w 1488713"/>
                <a:gd name="connsiteY103" fmla="*/ 126999 h 2387590"/>
                <a:gd name="connsiteX104" fmla="*/ 888991 w 1488713"/>
                <a:gd name="connsiteY104" fmla="*/ 31750 h 2387590"/>
                <a:gd name="connsiteX105" fmla="*/ 850891 w 1488713"/>
                <a:gd name="connsiteY105" fmla="*/ 76200 h 2387590"/>
                <a:gd name="connsiteX106" fmla="*/ 749291 w 1488713"/>
                <a:gd name="connsiteY106" fmla="*/ 82550 h 2387590"/>
                <a:gd name="connsiteX107" fmla="*/ 660391 w 1488713"/>
                <a:gd name="connsiteY107" fmla="*/ 12700 h 2387590"/>
                <a:gd name="connsiteX108" fmla="*/ 577841 w 1488713"/>
                <a:gd name="connsiteY108" fmla="*/ 50800 h 2387590"/>
                <a:gd name="connsiteX109" fmla="*/ 539741 w 1488713"/>
                <a:gd name="connsiteY109" fmla="*/ 6350 h 2387590"/>
                <a:gd name="connsiteX110" fmla="*/ 444491 w 1488713"/>
                <a:gd name="connsiteY110" fmla="*/ 0 h 2387590"/>
                <a:gd name="connsiteX0" fmla="*/ 387350 w 1488713"/>
                <a:gd name="connsiteY0" fmla="*/ 1257290 h 2387590"/>
                <a:gd name="connsiteX1" fmla="*/ 376057 w 1488713"/>
                <a:gd name="connsiteY1" fmla="*/ 1244590 h 2387590"/>
                <a:gd name="connsiteX2" fmla="*/ 336550 w 1488713"/>
                <a:gd name="connsiteY2" fmla="*/ 1314440 h 2387590"/>
                <a:gd name="connsiteX3" fmla="*/ 330200 w 1488713"/>
                <a:gd name="connsiteY3" fmla="*/ 1352540 h 2387590"/>
                <a:gd name="connsiteX4" fmla="*/ 304800 w 1488713"/>
                <a:gd name="connsiteY4" fmla="*/ 1371590 h 2387590"/>
                <a:gd name="connsiteX5" fmla="*/ 273050 w 1488713"/>
                <a:gd name="connsiteY5" fmla="*/ 1422390 h 2387590"/>
                <a:gd name="connsiteX6" fmla="*/ 241300 w 1488713"/>
                <a:gd name="connsiteY6" fmla="*/ 1479540 h 2387590"/>
                <a:gd name="connsiteX7" fmla="*/ 241300 w 1488713"/>
                <a:gd name="connsiteY7" fmla="*/ 1511290 h 2387590"/>
                <a:gd name="connsiteX8" fmla="*/ 241300 w 1488713"/>
                <a:gd name="connsiteY8" fmla="*/ 1536690 h 2387590"/>
                <a:gd name="connsiteX9" fmla="*/ 260350 w 1488713"/>
                <a:gd name="connsiteY9" fmla="*/ 1549390 h 2387590"/>
                <a:gd name="connsiteX10" fmla="*/ 279400 w 1488713"/>
                <a:gd name="connsiteY10" fmla="*/ 1549390 h 2387590"/>
                <a:gd name="connsiteX11" fmla="*/ 285750 w 1488713"/>
                <a:gd name="connsiteY11" fmla="*/ 1612890 h 2387590"/>
                <a:gd name="connsiteX12" fmla="*/ 285750 w 1488713"/>
                <a:gd name="connsiteY12" fmla="*/ 1644640 h 2387590"/>
                <a:gd name="connsiteX13" fmla="*/ 285750 w 1488713"/>
                <a:gd name="connsiteY13" fmla="*/ 1689090 h 2387590"/>
                <a:gd name="connsiteX14" fmla="*/ 266700 w 1488713"/>
                <a:gd name="connsiteY14" fmla="*/ 1771640 h 2387590"/>
                <a:gd name="connsiteX15" fmla="*/ 247650 w 1488713"/>
                <a:gd name="connsiteY15" fmla="*/ 1847840 h 2387590"/>
                <a:gd name="connsiteX16" fmla="*/ 234950 w 1488713"/>
                <a:gd name="connsiteY16" fmla="*/ 1917690 h 2387590"/>
                <a:gd name="connsiteX17" fmla="*/ 222250 w 1488713"/>
                <a:gd name="connsiteY17" fmla="*/ 1949440 h 2387590"/>
                <a:gd name="connsiteX18" fmla="*/ 158750 w 1488713"/>
                <a:gd name="connsiteY18" fmla="*/ 1974840 h 2387590"/>
                <a:gd name="connsiteX19" fmla="*/ 120650 w 1488713"/>
                <a:gd name="connsiteY19" fmla="*/ 1993890 h 2387590"/>
                <a:gd name="connsiteX20" fmla="*/ 101600 w 1488713"/>
                <a:gd name="connsiteY20" fmla="*/ 2044690 h 2387590"/>
                <a:gd name="connsiteX21" fmla="*/ 57150 w 1488713"/>
                <a:gd name="connsiteY21" fmla="*/ 2038340 h 2387590"/>
                <a:gd name="connsiteX22" fmla="*/ 38100 w 1488713"/>
                <a:gd name="connsiteY22" fmla="*/ 2076440 h 2387590"/>
                <a:gd name="connsiteX23" fmla="*/ 0 w 1488713"/>
                <a:gd name="connsiteY23" fmla="*/ 2139940 h 2387590"/>
                <a:gd name="connsiteX24" fmla="*/ 19050 w 1488713"/>
                <a:gd name="connsiteY24" fmla="*/ 2184390 h 2387590"/>
                <a:gd name="connsiteX25" fmla="*/ 25400 w 1488713"/>
                <a:gd name="connsiteY25" fmla="*/ 2209790 h 2387590"/>
                <a:gd name="connsiteX26" fmla="*/ 63500 w 1488713"/>
                <a:gd name="connsiteY26" fmla="*/ 2235190 h 2387590"/>
                <a:gd name="connsiteX27" fmla="*/ 95250 w 1488713"/>
                <a:gd name="connsiteY27" fmla="*/ 2235190 h 2387590"/>
                <a:gd name="connsiteX28" fmla="*/ 114300 w 1488713"/>
                <a:gd name="connsiteY28" fmla="*/ 2273290 h 2387590"/>
                <a:gd name="connsiteX29" fmla="*/ 120650 w 1488713"/>
                <a:gd name="connsiteY29" fmla="*/ 2292340 h 2387590"/>
                <a:gd name="connsiteX30" fmla="*/ 107950 w 1488713"/>
                <a:gd name="connsiteY30" fmla="*/ 2330440 h 2387590"/>
                <a:gd name="connsiteX31" fmla="*/ 107950 w 1488713"/>
                <a:gd name="connsiteY31" fmla="*/ 2343140 h 2387590"/>
                <a:gd name="connsiteX32" fmla="*/ 146050 w 1488713"/>
                <a:gd name="connsiteY32" fmla="*/ 2387590 h 2387590"/>
                <a:gd name="connsiteX33" fmla="*/ 158750 w 1488713"/>
                <a:gd name="connsiteY33" fmla="*/ 2387590 h 2387590"/>
                <a:gd name="connsiteX34" fmla="*/ 196850 w 1488713"/>
                <a:gd name="connsiteY34" fmla="*/ 2343140 h 2387590"/>
                <a:gd name="connsiteX35" fmla="*/ 228600 w 1488713"/>
                <a:gd name="connsiteY35" fmla="*/ 2317740 h 2387590"/>
                <a:gd name="connsiteX36" fmla="*/ 260350 w 1488713"/>
                <a:gd name="connsiteY36" fmla="*/ 2298690 h 2387590"/>
                <a:gd name="connsiteX37" fmla="*/ 285750 w 1488713"/>
                <a:gd name="connsiteY37" fmla="*/ 2285990 h 2387590"/>
                <a:gd name="connsiteX38" fmla="*/ 285750 w 1488713"/>
                <a:gd name="connsiteY38" fmla="*/ 2254240 h 2387590"/>
                <a:gd name="connsiteX39" fmla="*/ 349250 w 1488713"/>
                <a:gd name="connsiteY39" fmla="*/ 2241540 h 2387590"/>
                <a:gd name="connsiteX40" fmla="*/ 393700 w 1488713"/>
                <a:gd name="connsiteY40" fmla="*/ 2184390 h 2387590"/>
                <a:gd name="connsiteX41" fmla="*/ 488950 w 1488713"/>
                <a:gd name="connsiteY41" fmla="*/ 2171690 h 2387590"/>
                <a:gd name="connsiteX42" fmla="*/ 533399 w 1488713"/>
                <a:gd name="connsiteY42" fmla="*/ 2146290 h 2387590"/>
                <a:gd name="connsiteX43" fmla="*/ 565148 w 1488713"/>
                <a:gd name="connsiteY43" fmla="*/ 2082790 h 2387590"/>
                <a:gd name="connsiteX44" fmla="*/ 609597 w 1488713"/>
                <a:gd name="connsiteY44" fmla="*/ 2051040 h 2387590"/>
                <a:gd name="connsiteX45" fmla="*/ 666747 w 1488713"/>
                <a:gd name="connsiteY45" fmla="*/ 2044690 h 2387590"/>
                <a:gd name="connsiteX46" fmla="*/ 685797 w 1488713"/>
                <a:gd name="connsiteY46" fmla="*/ 2000240 h 2387590"/>
                <a:gd name="connsiteX47" fmla="*/ 761996 w 1488713"/>
                <a:gd name="connsiteY47" fmla="*/ 2025640 h 2387590"/>
                <a:gd name="connsiteX48" fmla="*/ 800095 w 1488713"/>
                <a:gd name="connsiteY48" fmla="*/ 2019290 h 2387590"/>
                <a:gd name="connsiteX49" fmla="*/ 812795 w 1488713"/>
                <a:gd name="connsiteY49" fmla="*/ 1968490 h 2387590"/>
                <a:gd name="connsiteX50" fmla="*/ 863595 w 1488713"/>
                <a:gd name="connsiteY50" fmla="*/ 1949440 h 2387590"/>
                <a:gd name="connsiteX51" fmla="*/ 888995 w 1488713"/>
                <a:gd name="connsiteY51" fmla="*/ 1987540 h 2387590"/>
                <a:gd name="connsiteX52" fmla="*/ 920744 w 1488713"/>
                <a:gd name="connsiteY52" fmla="*/ 1993890 h 2387590"/>
                <a:gd name="connsiteX53" fmla="*/ 971543 w 1488713"/>
                <a:gd name="connsiteY53" fmla="*/ 1981190 h 2387590"/>
                <a:gd name="connsiteX54" fmla="*/ 984243 w 1488713"/>
                <a:gd name="connsiteY54" fmla="*/ 1917690 h 2387590"/>
                <a:gd name="connsiteX55" fmla="*/ 1003293 w 1488713"/>
                <a:gd name="connsiteY55" fmla="*/ 1924040 h 2387590"/>
                <a:gd name="connsiteX56" fmla="*/ 1041393 w 1488713"/>
                <a:gd name="connsiteY56" fmla="*/ 1930390 h 2387590"/>
                <a:gd name="connsiteX57" fmla="*/ 1111243 w 1488713"/>
                <a:gd name="connsiteY57" fmla="*/ 1943090 h 2387590"/>
                <a:gd name="connsiteX58" fmla="*/ 1181093 w 1488713"/>
                <a:gd name="connsiteY58" fmla="*/ 1930390 h 2387590"/>
                <a:gd name="connsiteX59" fmla="*/ 1225543 w 1488713"/>
                <a:gd name="connsiteY59" fmla="*/ 1930390 h 2387590"/>
                <a:gd name="connsiteX60" fmla="*/ 1269992 w 1488713"/>
                <a:gd name="connsiteY60" fmla="*/ 1924040 h 2387590"/>
                <a:gd name="connsiteX61" fmla="*/ 1282692 w 1488713"/>
                <a:gd name="connsiteY61" fmla="*/ 1873240 h 2387590"/>
                <a:gd name="connsiteX62" fmla="*/ 1308092 w 1488713"/>
                <a:gd name="connsiteY62" fmla="*/ 1835140 h 2387590"/>
                <a:gd name="connsiteX63" fmla="*/ 1339842 w 1488713"/>
                <a:gd name="connsiteY63" fmla="*/ 1797040 h 2387590"/>
                <a:gd name="connsiteX64" fmla="*/ 1371592 w 1488713"/>
                <a:gd name="connsiteY64" fmla="*/ 1790690 h 2387590"/>
                <a:gd name="connsiteX65" fmla="*/ 1428741 w 1488713"/>
                <a:gd name="connsiteY65" fmla="*/ 1771640 h 2387590"/>
                <a:gd name="connsiteX66" fmla="*/ 1435091 w 1488713"/>
                <a:gd name="connsiteY66" fmla="*/ 1727190 h 2387590"/>
                <a:gd name="connsiteX67" fmla="*/ 1447791 w 1488713"/>
                <a:gd name="connsiteY67" fmla="*/ 1676390 h 2387590"/>
                <a:gd name="connsiteX68" fmla="*/ 1441441 w 1488713"/>
                <a:gd name="connsiteY68" fmla="*/ 1619240 h 2387590"/>
                <a:gd name="connsiteX69" fmla="*/ 1403341 w 1488713"/>
                <a:gd name="connsiteY69" fmla="*/ 1631940 h 2387590"/>
                <a:gd name="connsiteX70" fmla="*/ 1365241 w 1488713"/>
                <a:gd name="connsiteY70" fmla="*/ 1631940 h 2387590"/>
                <a:gd name="connsiteX71" fmla="*/ 1333491 w 1488713"/>
                <a:gd name="connsiteY71" fmla="*/ 1587490 h 2387590"/>
                <a:gd name="connsiteX72" fmla="*/ 1339841 w 1488713"/>
                <a:gd name="connsiteY72" fmla="*/ 1543040 h 2387590"/>
                <a:gd name="connsiteX73" fmla="*/ 1403341 w 1488713"/>
                <a:gd name="connsiteY73" fmla="*/ 1479540 h 2387590"/>
                <a:gd name="connsiteX74" fmla="*/ 1454141 w 1488713"/>
                <a:gd name="connsiteY74" fmla="*/ 1441440 h 2387590"/>
                <a:gd name="connsiteX75" fmla="*/ 1447791 w 1488713"/>
                <a:gd name="connsiteY75" fmla="*/ 1403340 h 2387590"/>
                <a:gd name="connsiteX76" fmla="*/ 1485891 w 1488713"/>
                <a:gd name="connsiteY76" fmla="*/ 1333490 h 2387590"/>
                <a:gd name="connsiteX77" fmla="*/ 1485891 w 1488713"/>
                <a:gd name="connsiteY77" fmla="*/ 1295390 h 2387590"/>
                <a:gd name="connsiteX78" fmla="*/ 1460491 w 1488713"/>
                <a:gd name="connsiteY78" fmla="*/ 1212840 h 2387590"/>
                <a:gd name="connsiteX79" fmla="*/ 1454141 w 1488713"/>
                <a:gd name="connsiteY79" fmla="*/ 1142990 h 2387590"/>
                <a:gd name="connsiteX80" fmla="*/ 1466841 w 1488713"/>
                <a:gd name="connsiteY80" fmla="*/ 1085840 h 2387590"/>
                <a:gd name="connsiteX81" fmla="*/ 1454141 w 1488713"/>
                <a:gd name="connsiteY81" fmla="*/ 1041390 h 2387590"/>
                <a:gd name="connsiteX82" fmla="*/ 1485891 w 1488713"/>
                <a:gd name="connsiteY82" fmla="*/ 990590 h 2387590"/>
                <a:gd name="connsiteX83" fmla="*/ 1466841 w 1488713"/>
                <a:gd name="connsiteY83" fmla="*/ 946140 h 2387590"/>
                <a:gd name="connsiteX84" fmla="*/ 1422391 w 1488713"/>
                <a:gd name="connsiteY84" fmla="*/ 933441 h 2387590"/>
                <a:gd name="connsiteX85" fmla="*/ 1422391 w 1488713"/>
                <a:gd name="connsiteY85" fmla="*/ 888992 h 2387590"/>
                <a:gd name="connsiteX86" fmla="*/ 1428741 w 1488713"/>
                <a:gd name="connsiteY86" fmla="*/ 863592 h 2387590"/>
                <a:gd name="connsiteX87" fmla="*/ 1416041 w 1488713"/>
                <a:gd name="connsiteY87" fmla="*/ 819143 h 2387590"/>
                <a:gd name="connsiteX88" fmla="*/ 1422391 w 1488713"/>
                <a:gd name="connsiteY88" fmla="*/ 761993 h 2387590"/>
                <a:gd name="connsiteX89" fmla="*/ 1422391 w 1488713"/>
                <a:gd name="connsiteY89" fmla="*/ 704843 h 2387590"/>
                <a:gd name="connsiteX90" fmla="*/ 1396991 w 1488713"/>
                <a:gd name="connsiteY90" fmla="*/ 647694 h 2387590"/>
                <a:gd name="connsiteX91" fmla="*/ 1403341 w 1488713"/>
                <a:gd name="connsiteY91" fmla="*/ 603244 h 2387590"/>
                <a:gd name="connsiteX92" fmla="*/ 1320791 w 1488713"/>
                <a:gd name="connsiteY92" fmla="*/ 546094 h 2387590"/>
                <a:gd name="connsiteX93" fmla="*/ 1308091 w 1488713"/>
                <a:gd name="connsiteY93" fmla="*/ 584194 h 2387590"/>
                <a:gd name="connsiteX94" fmla="*/ 1282691 w 1488713"/>
                <a:gd name="connsiteY94" fmla="*/ 533394 h 2387590"/>
                <a:gd name="connsiteX95" fmla="*/ 1276341 w 1488713"/>
                <a:gd name="connsiteY95" fmla="*/ 482594 h 2387590"/>
                <a:gd name="connsiteX96" fmla="*/ 1231891 w 1488713"/>
                <a:gd name="connsiteY96" fmla="*/ 444495 h 2387590"/>
                <a:gd name="connsiteX97" fmla="*/ 1212841 w 1488713"/>
                <a:gd name="connsiteY97" fmla="*/ 457196 h 2387590"/>
                <a:gd name="connsiteX98" fmla="*/ 1212841 w 1488713"/>
                <a:gd name="connsiteY98" fmla="*/ 425446 h 2387590"/>
                <a:gd name="connsiteX99" fmla="*/ 1250941 w 1488713"/>
                <a:gd name="connsiteY99" fmla="*/ 355596 h 2387590"/>
                <a:gd name="connsiteX100" fmla="*/ 1244591 w 1488713"/>
                <a:gd name="connsiteY100" fmla="*/ 266696 h 2387590"/>
                <a:gd name="connsiteX101" fmla="*/ 1181091 w 1488713"/>
                <a:gd name="connsiteY101" fmla="*/ 234947 h 2387590"/>
                <a:gd name="connsiteX102" fmla="*/ 1111241 w 1488713"/>
                <a:gd name="connsiteY102" fmla="*/ 209548 h 2387590"/>
                <a:gd name="connsiteX103" fmla="*/ 1022341 w 1488713"/>
                <a:gd name="connsiteY103" fmla="*/ 171448 h 2387590"/>
                <a:gd name="connsiteX104" fmla="*/ 965191 w 1488713"/>
                <a:gd name="connsiteY104" fmla="*/ 126999 h 2387590"/>
                <a:gd name="connsiteX105" fmla="*/ 888991 w 1488713"/>
                <a:gd name="connsiteY105" fmla="*/ 31750 h 2387590"/>
                <a:gd name="connsiteX106" fmla="*/ 850891 w 1488713"/>
                <a:gd name="connsiteY106" fmla="*/ 76200 h 2387590"/>
                <a:gd name="connsiteX107" fmla="*/ 749291 w 1488713"/>
                <a:gd name="connsiteY107" fmla="*/ 82550 h 2387590"/>
                <a:gd name="connsiteX108" fmla="*/ 660391 w 1488713"/>
                <a:gd name="connsiteY108" fmla="*/ 12700 h 2387590"/>
                <a:gd name="connsiteX109" fmla="*/ 577841 w 1488713"/>
                <a:gd name="connsiteY109" fmla="*/ 50800 h 2387590"/>
                <a:gd name="connsiteX110" fmla="*/ 539741 w 1488713"/>
                <a:gd name="connsiteY110" fmla="*/ 6350 h 2387590"/>
                <a:gd name="connsiteX111" fmla="*/ 444491 w 1488713"/>
                <a:gd name="connsiteY111" fmla="*/ 0 h 2387590"/>
                <a:gd name="connsiteX0" fmla="*/ 387350 w 1488713"/>
                <a:gd name="connsiteY0" fmla="*/ 1257290 h 2387590"/>
                <a:gd name="connsiteX1" fmla="*/ 336550 w 1488713"/>
                <a:gd name="connsiteY1" fmla="*/ 1314440 h 2387590"/>
                <a:gd name="connsiteX2" fmla="*/ 330200 w 1488713"/>
                <a:gd name="connsiteY2" fmla="*/ 1352540 h 2387590"/>
                <a:gd name="connsiteX3" fmla="*/ 304800 w 1488713"/>
                <a:gd name="connsiteY3" fmla="*/ 1371590 h 2387590"/>
                <a:gd name="connsiteX4" fmla="*/ 273050 w 1488713"/>
                <a:gd name="connsiteY4" fmla="*/ 1422390 h 2387590"/>
                <a:gd name="connsiteX5" fmla="*/ 241300 w 1488713"/>
                <a:gd name="connsiteY5" fmla="*/ 1479540 h 2387590"/>
                <a:gd name="connsiteX6" fmla="*/ 241300 w 1488713"/>
                <a:gd name="connsiteY6" fmla="*/ 1511290 h 2387590"/>
                <a:gd name="connsiteX7" fmla="*/ 241300 w 1488713"/>
                <a:gd name="connsiteY7" fmla="*/ 1536690 h 2387590"/>
                <a:gd name="connsiteX8" fmla="*/ 260350 w 1488713"/>
                <a:gd name="connsiteY8" fmla="*/ 1549390 h 2387590"/>
                <a:gd name="connsiteX9" fmla="*/ 279400 w 1488713"/>
                <a:gd name="connsiteY9" fmla="*/ 1549390 h 2387590"/>
                <a:gd name="connsiteX10" fmla="*/ 285750 w 1488713"/>
                <a:gd name="connsiteY10" fmla="*/ 1612890 h 2387590"/>
                <a:gd name="connsiteX11" fmla="*/ 285750 w 1488713"/>
                <a:gd name="connsiteY11" fmla="*/ 1644640 h 2387590"/>
                <a:gd name="connsiteX12" fmla="*/ 285750 w 1488713"/>
                <a:gd name="connsiteY12" fmla="*/ 1689090 h 2387590"/>
                <a:gd name="connsiteX13" fmla="*/ 266700 w 1488713"/>
                <a:gd name="connsiteY13" fmla="*/ 1771640 h 2387590"/>
                <a:gd name="connsiteX14" fmla="*/ 247650 w 1488713"/>
                <a:gd name="connsiteY14" fmla="*/ 1847840 h 2387590"/>
                <a:gd name="connsiteX15" fmla="*/ 234950 w 1488713"/>
                <a:gd name="connsiteY15" fmla="*/ 1917690 h 2387590"/>
                <a:gd name="connsiteX16" fmla="*/ 222250 w 1488713"/>
                <a:gd name="connsiteY16" fmla="*/ 1949440 h 2387590"/>
                <a:gd name="connsiteX17" fmla="*/ 158750 w 1488713"/>
                <a:gd name="connsiteY17" fmla="*/ 1974840 h 2387590"/>
                <a:gd name="connsiteX18" fmla="*/ 120650 w 1488713"/>
                <a:gd name="connsiteY18" fmla="*/ 1993890 h 2387590"/>
                <a:gd name="connsiteX19" fmla="*/ 101600 w 1488713"/>
                <a:gd name="connsiteY19" fmla="*/ 2044690 h 2387590"/>
                <a:gd name="connsiteX20" fmla="*/ 57150 w 1488713"/>
                <a:gd name="connsiteY20" fmla="*/ 2038340 h 2387590"/>
                <a:gd name="connsiteX21" fmla="*/ 38100 w 1488713"/>
                <a:gd name="connsiteY21" fmla="*/ 2076440 h 2387590"/>
                <a:gd name="connsiteX22" fmla="*/ 0 w 1488713"/>
                <a:gd name="connsiteY22" fmla="*/ 2139940 h 2387590"/>
                <a:gd name="connsiteX23" fmla="*/ 19050 w 1488713"/>
                <a:gd name="connsiteY23" fmla="*/ 2184390 h 2387590"/>
                <a:gd name="connsiteX24" fmla="*/ 25400 w 1488713"/>
                <a:gd name="connsiteY24" fmla="*/ 2209790 h 2387590"/>
                <a:gd name="connsiteX25" fmla="*/ 63500 w 1488713"/>
                <a:gd name="connsiteY25" fmla="*/ 2235190 h 2387590"/>
                <a:gd name="connsiteX26" fmla="*/ 95250 w 1488713"/>
                <a:gd name="connsiteY26" fmla="*/ 2235190 h 2387590"/>
                <a:gd name="connsiteX27" fmla="*/ 114300 w 1488713"/>
                <a:gd name="connsiteY27" fmla="*/ 2273290 h 2387590"/>
                <a:gd name="connsiteX28" fmla="*/ 120650 w 1488713"/>
                <a:gd name="connsiteY28" fmla="*/ 2292340 h 2387590"/>
                <a:gd name="connsiteX29" fmla="*/ 107950 w 1488713"/>
                <a:gd name="connsiteY29" fmla="*/ 2330440 h 2387590"/>
                <a:gd name="connsiteX30" fmla="*/ 107950 w 1488713"/>
                <a:gd name="connsiteY30" fmla="*/ 2343140 h 2387590"/>
                <a:gd name="connsiteX31" fmla="*/ 146050 w 1488713"/>
                <a:gd name="connsiteY31" fmla="*/ 2387590 h 2387590"/>
                <a:gd name="connsiteX32" fmla="*/ 158750 w 1488713"/>
                <a:gd name="connsiteY32" fmla="*/ 2387590 h 2387590"/>
                <a:gd name="connsiteX33" fmla="*/ 196850 w 1488713"/>
                <a:gd name="connsiteY33" fmla="*/ 2343140 h 2387590"/>
                <a:gd name="connsiteX34" fmla="*/ 228600 w 1488713"/>
                <a:gd name="connsiteY34" fmla="*/ 2317740 h 2387590"/>
                <a:gd name="connsiteX35" fmla="*/ 260350 w 1488713"/>
                <a:gd name="connsiteY35" fmla="*/ 2298690 h 2387590"/>
                <a:gd name="connsiteX36" fmla="*/ 285750 w 1488713"/>
                <a:gd name="connsiteY36" fmla="*/ 2285990 h 2387590"/>
                <a:gd name="connsiteX37" fmla="*/ 285750 w 1488713"/>
                <a:gd name="connsiteY37" fmla="*/ 2254240 h 2387590"/>
                <a:gd name="connsiteX38" fmla="*/ 349250 w 1488713"/>
                <a:gd name="connsiteY38" fmla="*/ 2241540 h 2387590"/>
                <a:gd name="connsiteX39" fmla="*/ 393700 w 1488713"/>
                <a:gd name="connsiteY39" fmla="*/ 2184390 h 2387590"/>
                <a:gd name="connsiteX40" fmla="*/ 488950 w 1488713"/>
                <a:gd name="connsiteY40" fmla="*/ 2171690 h 2387590"/>
                <a:gd name="connsiteX41" fmla="*/ 533399 w 1488713"/>
                <a:gd name="connsiteY41" fmla="*/ 2146290 h 2387590"/>
                <a:gd name="connsiteX42" fmla="*/ 565148 w 1488713"/>
                <a:gd name="connsiteY42" fmla="*/ 2082790 h 2387590"/>
                <a:gd name="connsiteX43" fmla="*/ 609597 w 1488713"/>
                <a:gd name="connsiteY43" fmla="*/ 2051040 h 2387590"/>
                <a:gd name="connsiteX44" fmla="*/ 666747 w 1488713"/>
                <a:gd name="connsiteY44" fmla="*/ 2044690 h 2387590"/>
                <a:gd name="connsiteX45" fmla="*/ 685797 w 1488713"/>
                <a:gd name="connsiteY45" fmla="*/ 2000240 h 2387590"/>
                <a:gd name="connsiteX46" fmla="*/ 761996 w 1488713"/>
                <a:gd name="connsiteY46" fmla="*/ 2025640 h 2387590"/>
                <a:gd name="connsiteX47" fmla="*/ 800095 w 1488713"/>
                <a:gd name="connsiteY47" fmla="*/ 2019290 h 2387590"/>
                <a:gd name="connsiteX48" fmla="*/ 812795 w 1488713"/>
                <a:gd name="connsiteY48" fmla="*/ 1968490 h 2387590"/>
                <a:gd name="connsiteX49" fmla="*/ 863595 w 1488713"/>
                <a:gd name="connsiteY49" fmla="*/ 1949440 h 2387590"/>
                <a:gd name="connsiteX50" fmla="*/ 888995 w 1488713"/>
                <a:gd name="connsiteY50" fmla="*/ 1987540 h 2387590"/>
                <a:gd name="connsiteX51" fmla="*/ 920744 w 1488713"/>
                <a:gd name="connsiteY51" fmla="*/ 1993890 h 2387590"/>
                <a:gd name="connsiteX52" fmla="*/ 971543 w 1488713"/>
                <a:gd name="connsiteY52" fmla="*/ 1981190 h 2387590"/>
                <a:gd name="connsiteX53" fmla="*/ 984243 w 1488713"/>
                <a:gd name="connsiteY53" fmla="*/ 1917690 h 2387590"/>
                <a:gd name="connsiteX54" fmla="*/ 1003293 w 1488713"/>
                <a:gd name="connsiteY54" fmla="*/ 1924040 h 2387590"/>
                <a:gd name="connsiteX55" fmla="*/ 1041393 w 1488713"/>
                <a:gd name="connsiteY55" fmla="*/ 1930390 h 2387590"/>
                <a:gd name="connsiteX56" fmla="*/ 1111243 w 1488713"/>
                <a:gd name="connsiteY56" fmla="*/ 1943090 h 2387590"/>
                <a:gd name="connsiteX57" fmla="*/ 1181093 w 1488713"/>
                <a:gd name="connsiteY57" fmla="*/ 1930390 h 2387590"/>
                <a:gd name="connsiteX58" fmla="*/ 1225543 w 1488713"/>
                <a:gd name="connsiteY58" fmla="*/ 1930390 h 2387590"/>
                <a:gd name="connsiteX59" fmla="*/ 1269992 w 1488713"/>
                <a:gd name="connsiteY59" fmla="*/ 1924040 h 2387590"/>
                <a:gd name="connsiteX60" fmla="*/ 1282692 w 1488713"/>
                <a:gd name="connsiteY60" fmla="*/ 1873240 h 2387590"/>
                <a:gd name="connsiteX61" fmla="*/ 1308092 w 1488713"/>
                <a:gd name="connsiteY61" fmla="*/ 1835140 h 2387590"/>
                <a:gd name="connsiteX62" fmla="*/ 1339842 w 1488713"/>
                <a:gd name="connsiteY62" fmla="*/ 1797040 h 2387590"/>
                <a:gd name="connsiteX63" fmla="*/ 1371592 w 1488713"/>
                <a:gd name="connsiteY63" fmla="*/ 1790690 h 2387590"/>
                <a:gd name="connsiteX64" fmla="*/ 1428741 w 1488713"/>
                <a:gd name="connsiteY64" fmla="*/ 1771640 h 2387590"/>
                <a:gd name="connsiteX65" fmla="*/ 1435091 w 1488713"/>
                <a:gd name="connsiteY65" fmla="*/ 1727190 h 2387590"/>
                <a:gd name="connsiteX66" fmla="*/ 1447791 w 1488713"/>
                <a:gd name="connsiteY66" fmla="*/ 1676390 h 2387590"/>
                <a:gd name="connsiteX67" fmla="*/ 1441441 w 1488713"/>
                <a:gd name="connsiteY67" fmla="*/ 1619240 h 2387590"/>
                <a:gd name="connsiteX68" fmla="*/ 1403341 w 1488713"/>
                <a:gd name="connsiteY68" fmla="*/ 1631940 h 2387590"/>
                <a:gd name="connsiteX69" fmla="*/ 1365241 w 1488713"/>
                <a:gd name="connsiteY69" fmla="*/ 1631940 h 2387590"/>
                <a:gd name="connsiteX70" fmla="*/ 1333491 w 1488713"/>
                <a:gd name="connsiteY70" fmla="*/ 1587490 h 2387590"/>
                <a:gd name="connsiteX71" fmla="*/ 1339841 w 1488713"/>
                <a:gd name="connsiteY71" fmla="*/ 1543040 h 2387590"/>
                <a:gd name="connsiteX72" fmla="*/ 1403341 w 1488713"/>
                <a:gd name="connsiteY72" fmla="*/ 1479540 h 2387590"/>
                <a:gd name="connsiteX73" fmla="*/ 1454141 w 1488713"/>
                <a:gd name="connsiteY73" fmla="*/ 1441440 h 2387590"/>
                <a:gd name="connsiteX74" fmla="*/ 1447791 w 1488713"/>
                <a:gd name="connsiteY74" fmla="*/ 1403340 h 2387590"/>
                <a:gd name="connsiteX75" fmla="*/ 1485891 w 1488713"/>
                <a:gd name="connsiteY75" fmla="*/ 1333490 h 2387590"/>
                <a:gd name="connsiteX76" fmla="*/ 1485891 w 1488713"/>
                <a:gd name="connsiteY76" fmla="*/ 1295390 h 2387590"/>
                <a:gd name="connsiteX77" fmla="*/ 1460491 w 1488713"/>
                <a:gd name="connsiteY77" fmla="*/ 1212840 h 2387590"/>
                <a:gd name="connsiteX78" fmla="*/ 1454141 w 1488713"/>
                <a:gd name="connsiteY78" fmla="*/ 1142990 h 2387590"/>
                <a:gd name="connsiteX79" fmla="*/ 1466841 w 1488713"/>
                <a:gd name="connsiteY79" fmla="*/ 1085840 h 2387590"/>
                <a:gd name="connsiteX80" fmla="*/ 1454141 w 1488713"/>
                <a:gd name="connsiteY80" fmla="*/ 1041390 h 2387590"/>
                <a:gd name="connsiteX81" fmla="*/ 1485891 w 1488713"/>
                <a:gd name="connsiteY81" fmla="*/ 990590 h 2387590"/>
                <a:gd name="connsiteX82" fmla="*/ 1466841 w 1488713"/>
                <a:gd name="connsiteY82" fmla="*/ 946140 h 2387590"/>
                <a:gd name="connsiteX83" fmla="*/ 1422391 w 1488713"/>
                <a:gd name="connsiteY83" fmla="*/ 933441 h 2387590"/>
                <a:gd name="connsiteX84" fmla="*/ 1422391 w 1488713"/>
                <a:gd name="connsiteY84" fmla="*/ 888992 h 2387590"/>
                <a:gd name="connsiteX85" fmla="*/ 1428741 w 1488713"/>
                <a:gd name="connsiteY85" fmla="*/ 863592 h 2387590"/>
                <a:gd name="connsiteX86" fmla="*/ 1416041 w 1488713"/>
                <a:gd name="connsiteY86" fmla="*/ 819143 h 2387590"/>
                <a:gd name="connsiteX87" fmla="*/ 1422391 w 1488713"/>
                <a:gd name="connsiteY87" fmla="*/ 761993 h 2387590"/>
                <a:gd name="connsiteX88" fmla="*/ 1422391 w 1488713"/>
                <a:gd name="connsiteY88" fmla="*/ 704843 h 2387590"/>
                <a:gd name="connsiteX89" fmla="*/ 1396991 w 1488713"/>
                <a:gd name="connsiteY89" fmla="*/ 647694 h 2387590"/>
                <a:gd name="connsiteX90" fmla="*/ 1403341 w 1488713"/>
                <a:gd name="connsiteY90" fmla="*/ 603244 h 2387590"/>
                <a:gd name="connsiteX91" fmla="*/ 1320791 w 1488713"/>
                <a:gd name="connsiteY91" fmla="*/ 546094 h 2387590"/>
                <a:gd name="connsiteX92" fmla="*/ 1308091 w 1488713"/>
                <a:gd name="connsiteY92" fmla="*/ 584194 h 2387590"/>
                <a:gd name="connsiteX93" fmla="*/ 1282691 w 1488713"/>
                <a:gd name="connsiteY93" fmla="*/ 533394 h 2387590"/>
                <a:gd name="connsiteX94" fmla="*/ 1276341 w 1488713"/>
                <a:gd name="connsiteY94" fmla="*/ 482594 h 2387590"/>
                <a:gd name="connsiteX95" fmla="*/ 1231891 w 1488713"/>
                <a:gd name="connsiteY95" fmla="*/ 444495 h 2387590"/>
                <a:gd name="connsiteX96" fmla="*/ 1212841 w 1488713"/>
                <a:gd name="connsiteY96" fmla="*/ 457196 h 2387590"/>
                <a:gd name="connsiteX97" fmla="*/ 1212841 w 1488713"/>
                <a:gd name="connsiteY97" fmla="*/ 425446 h 2387590"/>
                <a:gd name="connsiteX98" fmla="*/ 1250941 w 1488713"/>
                <a:gd name="connsiteY98" fmla="*/ 355596 h 2387590"/>
                <a:gd name="connsiteX99" fmla="*/ 1244591 w 1488713"/>
                <a:gd name="connsiteY99" fmla="*/ 266696 h 2387590"/>
                <a:gd name="connsiteX100" fmla="*/ 1181091 w 1488713"/>
                <a:gd name="connsiteY100" fmla="*/ 234947 h 2387590"/>
                <a:gd name="connsiteX101" fmla="*/ 1111241 w 1488713"/>
                <a:gd name="connsiteY101" fmla="*/ 209548 h 2387590"/>
                <a:gd name="connsiteX102" fmla="*/ 1022341 w 1488713"/>
                <a:gd name="connsiteY102" fmla="*/ 171448 h 2387590"/>
                <a:gd name="connsiteX103" fmla="*/ 965191 w 1488713"/>
                <a:gd name="connsiteY103" fmla="*/ 126999 h 2387590"/>
                <a:gd name="connsiteX104" fmla="*/ 888991 w 1488713"/>
                <a:gd name="connsiteY104" fmla="*/ 31750 h 2387590"/>
                <a:gd name="connsiteX105" fmla="*/ 850891 w 1488713"/>
                <a:gd name="connsiteY105" fmla="*/ 76200 h 2387590"/>
                <a:gd name="connsiteX106" fmla="*/ 749291 w 1488713"/>
                <a:gd name="connsiteY106" fmla="*/ 82550 h 2387590"/>
                <a:gd name="connsiteX107" fmla="*/ 660391 w 1488713"/>
                <a:gd name="connsiteY107" fmla="*/ 12700 h 2387590"/>
                <a:gd name="connsiteX108" fmla="*/ 577841 w 1488713"/>
                <a:gd name="connsiteY108" fmla="*/ 50800 h 2387590"/>
                <a:gd name="connsiteX109" fmla="*/ 539741 w 1488713"/>
                <a:gd name="connsiteY109" fmla="*/ 6350 h 2387590"/>
                <a:gd name="connsiteX110" fmla="*/ 444491 w 1488713"/>
                <a:gd name="connsiteY110" fmla="*/ 0 h 2387590"/>
                <a:gd name="connsiteX0" fmla="*/ 387350 w 1488713"/>
                <a:gd name="connsiteY0" fmla="*/ 1289040 h 2419340"/>
                <a:gd name="connsiteX1" fmla="*/ 336550 w 1488713"/>
                <a:gd name="connsiteY1" fmla="*/ 1346190 h 2419340"/>
                <a:gd name="connsiteX2" fmla="*/ 330200 w 1488713"/>
                <a:gd name="connsiteY2" fmla="*/ 1384290 h 2419340"/>
                <a:gd name="connsiteX3" fmla="*/ 304800 w 1488713"/>
                <a:gd name="connsiteY3" fmla="*/ 1403340 h 2419340"/>
                <a:gd name="connsiteX4" fmla="*/ 273050 w 1488713"/>
                <a:gd name="connsiteY4" fmla="*/ 1454140 h 2419340"/>
                <a:gd name="connsiteX5" fmla="*/ 241300 w 1488713"/>
                <a:gd name="connsiteY5" fmla="*/ 1511290 h 2419340"/>
                <a:gd name="connsiteX6" fmla="*/ 241300 w 1488713"/>
                <a:gd name="connsiteY6" fmla="*/ 1543040 h 2419340"/>
                <a:gd name="connsiteX7" fmla="*/ 241300 w 1488713"/>
                <a:gd name="connsiteY7" fmla="*/ 1568440 h 2419340"/>
                <a:gd name="connsiteX8" fmla="*/ 260350 w 1488713"/>
                <a:gd name="connsiteY8" fmla="*/ 1581140 h 2419340"/>
                <a:gd name="connsiteX9" fmla="*/ 279400 w 1488713"/>
                <a:gd name="connsiteY9" fmla="*/ 1581140 h 2419340"/>
                <a:gd name="connsiteX10" fmla="*/ 285750 w 1488713"/>
                <a:gd name="connsiteY10" fmla="*/ 1644640 h 2419340"/>
                <a:gd name="connsiteX11" fmla="*/ 285750 w 1488713"/>
                <a:gd name="connsiteY11" fmla="*/ 1676390 h 2419340"/>
                <a:gd name="connsiteX12" fmla="*/ 285750 w 1488713"/>
                <a:gd name="connsiteY12" fmla="*/ 1720840 h 2419340"/>
                <a:gd name="connsiteX13" fmla="*/ 266700 w 1488713"/>
                <a:gd name="connsiteY13" fmla="*/ 1803390 h 2419340"/>
                <a:gd name="connsiteX14" fmla="*/ 247650 w 1488713"/>
                <a:gd name="connsiteY14" fmla="*/ 1879590 h 2419340"/>
                <a:gd name="connsiteX15" fmla="*/ 234950 w 1488713"/>
                <a:gd name="connsiteY15" fmla="*/ 1949440 h 2419340"/>
                <a:gd name="connsiteX16" fmla="*/ 222250 w 1488713"/>
                <a:gd name="connsiteY16" fmla="*/ 1981190 h 2419340"/>
                <a:gd name="connsiteX17" fmla="*/ 158750 w 1488713"/>
                <a:gd name="connsiteY17" fmla="*/ 2006590 h 2419340"/>
                <a:gd name="connsiteX18" fmla="*/ 120650 w 1488713"/>
                <a:gd name="connsiteY18" fmla="*/ 2025640 h 2419340"/>
                <a:gd name="connsiteX19" fmla="*/ 101600 w 1488713"/>
                <a:gd name="connsiteY19" fmla="*/ 2076440 h 2419340"/>
                <a:gd name="connsiteX20" fmla="*/ 57150 w 1488713"/>
                <a:gd name="connsiteY20" fmla="*/ 2070090 h 2419340"/>
                <a:gd name="connsiteX21" fmla="*/ 38100 w 1488713"/>
                <a:gd name="connsiteY21" fmla="*/ 2108190 h 2419340"/>
                <a:gd name="connsiteX22" fmla="*/ 0 w 1488713"/>
                <a:gd name="connsiteY22" fmla="*/ 2171690 h 2419340"/>
                <a:gd name="connsiteX23" fmla="*/ 19050 w 1488713"/>
                <a:gd name="connsiteY23" fmla="*/ 2216140 h 2419340"/>
                <a:gd name="connsiteX24" fmla="*/ 25400 w 1488713"/>
                <a:gd name="connsiteY24" fmla="*/ 2241540 h 2419340"/>
                <a:gd name="connsiteX25" fmla="*/ 63500 w 1488713"/>
                <a:gd name="connsiteY25" fmla="*/ 2266940 h 2419340"/>
                <a:gd name="connsiteX26" fmla="*/ 95250 w 1488713"/>
                <a:gd name="connsiteY26" fmla="*/ 2266940 h 2419340"/>
                <a:gd name="connsiteX27" fmla="*/ 114300 w 1488713"/>
                <a:gd name="connsiteY27" fmla="*/ 2305040 h 2419340"/>
                <a:gd name="connsiteX28" fmla="*/ 120650 w 1488713"/>
                <a:gd name="connsiteY28" fmla="*/ 2324090 h 2419340"/>
                <a:gd name="connsiteX29" fmla="*/ 107950 w 1488713"/>
                <a:gd name="connsiteY29" fmla="*/ 2362190 h 2419340"/>
                <a:gd name="connsiteX30" fmla="*/ 107950 w 1488713"/>
                <a:gd name="connsiteY30" fmla="*/ 2374890 h 2419340"/>
                <a:gd name="connsiteX31" fmla="*/ 146050 w 1488713"/>
                <a:gd name="connsiteY31" fmla="*/ 2419340 h 2419340"/>
                <a:gd name="connsiteX32" fmla="*/ 158750 w 1488713"/>
                <a:gd name="connsiteY32" fmla="*/ 2419340 h 2419340"/>
                <a:gd name="connsiteX33" fmla="*/ 196850 w 1488713"/>
                <a:gd name="connsiteY33" fmla="*/ 2374890 h 2419340"/>
                <a:gd name="connsiteX34" fmla="*/ 228600 w 1488713"/>
                <a:gd name="connsiteY34" fmla="*/ 2349490 h 2419340"/>
                <a:gd name="connsiteX35" fmla="*/ 260350 w 1488713"/>
                <a:gd name="connsiteY35" fmla="*/ 2330440 h 2419340"/>
                <a:gd name="connsiteX36" fmla="*/ 285750 w 1488713"/>
                <a:gd name="connsiteY36" fmla="*/ 2317740 h 2419340"/>
                <a:gd name="connsiteX37" fmla="*/ 285750 w 1488713"/>
                <a:gd name="connsiteY37" fmla="*/ 2285990 h 2419340"/>
                <a:gd name="connsiteX38" fmla="*/ 349250 w 1488713"/>
                <a:gd name="connsiteY38" fmla="*/ 2273290 h 2419340"/>
                <a:gd name="connsiteX39" fmla="*/ 393700 w 1488713"/>
                <a:gd name="connsiteY39" fmla="*/ 2216140 h 2419340"/>
                <a:gd name="connsiteX40" fmla="*/ 488950 w 1488713"/>
                <a:gd name="connsiteY40" fmla="*/ 2203440 h 2419340"/>
                <a:gd name="connsiteX41" fmla="*/ 533399 w 1488713"/>
                <a:gd name="connsiteY41" fmla="*/ 2178040 h 2419340"/>
                <a:gd name="connsiteX42" fmla="*/ 565148 w 1488713"/>
                <a:gd name="connsiteY42" fmla="*/ 2114540 h 2419340"/>
                <a:gd name="connsiteX43" fmla="*/ 609597 w 1488713"/>
                <a:gd name="connsiteY43" fmla="*/ 2082790 h 2419340"/>
                <a:gd name="connsiteX44" fmla="*/ 666747 w 1488713"/>
                <a:gd name="connsiteY44" fmla="*/ 2076440 h 2419340"/>
                <a:gd name="connsiteX45" fmla="*/ 685797 w 1488713"/>
                <a:gd name="connsiteY45" fmla="*/ 2031990 h 2419340"/>
                <a:gd name="connsiteX46" fmla="*/ 761996 w 1488713"/>
                <a:gd name="connsiteY46" fmla="*/ 2057390 h 2419340"/>
                <a:gd name="connsiteX47" fmla="*/ 800095 w 1488713"/>
                <a:gd name="connsiteY47" fmla="*/ 2051040 h 2419340"/>
                <a:gd name="connsiteX48" fmla="*/ 812795 w 1488713"/>
                <a:gd name="connsiteY48" fmla="*/ 2000240 h 2419340"/>
                <a:gd name="connsiteX49" fmla="*/ 863595 w 1488713"/>
                <a:gd name="connsiteY49" fmla="*/ 1981190 h 2419340"/>
                <a:gd name="connsiteX50" fmla="*/ 888995 w 1488713"/>
                <a:gd name="connsiteY50" fmla="*/ 2019290 h 2419340"/>
                <a:gd name="connsiteX51" fmla="*/ 920744 w 1488713"/>
                <a:gd name="connsiteY51" fmla="*/ 2025640 h 2419340"/>
                <a:gd name="connsiteX52" fmla="*/ 971543 w 1488713"/>
                <a:gd name="connsiteY52" fmla="*/ 2012940 h 2419340"/>
                <a:gd name="connsiteX53" fmla="*/ 984243 w 1488713"/>
                <a:gd name="connsiteY53" fmla="*/ 1949440 h 2419340"/>
                <a:gd name="connsiteX54" fmla="*/ 1003293 w 1488713"/>
                <a:gd name="connsiteY54" fmla="*/ 1955790 h 2419340"/>
                <a:gd name="connsiteX55" fmla="*/ 1041393 w 1488713"/>
                <a:gd name="connsiteY55" fmla="*/ 1962140 h 2419340"/>
                <a:gd name="connsiteX56" fmla="*/ 1111243 w 1488713"/>
                <a:gd name="connsiteY56" fmla="*/ 1974840 h 2419340"/>
                <a:gd name="connsiteX57" fmla="*/ 1181093 w 1488713"/>
                <a:gd name="connsiteY57" fmla="*/ 1962140 h 2419340"/>
                <a:gd name="connsiteX58" fmla="*/ 1225543 w 1488713"/>
                <a:gd name="connsiteY58" fmla="*/ 1962140 h 2419340"/>
                <a:gd name="connsiteX59" fmla="*/ 1269992 w 1488713"/>
                <a:gd name="connsiteY59" fmla="*/ 1955790 h 2419340"/>
                <a:gd name="connsiteX60" fmla="*/ 1282692 w 1488713"/>
                <a:gd name="connsiteY60" fmla="*/ 1904990 h 2419340"/>
                <a:gd name="connsiteX61" fmla="*/ 1308092 w 1488713"/>
                <a:gd name="connsiteY61" fmla="*/ 1866890 h 2419340"/>
                <a:gd name="connsiteX62" fmla="*/ 1339842 w 1488713"/>
                <a:gd name="connsiteY62" fmla="*/ 1828790 h 2419340"/>
                <a:gd name="connsiteX63" fmla="*/ 1371592 w 1488713"/>
                <a:gd name="connsiteY63" fmla="*/ 1822440 h 2419340"/>
                <a:gd name="connsiteX64" fmla="*/ 1428741 w 1488713"/>
                <a:gd name="connsiteY64" fmla="*/ 1803390 h 2419340"/>
                <a:gd name="connsiteX65" fmla="*/ 1435091 w 1488713"/>
                <a:gd name="connsiteY65" fmla="*/ 1758940 h 2419340"/>
                <a:gd name="connsiteX66" fmla="*/ 1447791 w 1488713"/>
                <a:gd name="connsiteY66" fmla="*/ 1708140 h 2419340"/>
                <a:gd name="connsiteX67" fmla="*/ 1441441 w 1488713"/>
                <a:gd name="connsiteY67" fmla="*/ 1650990 h 2419340"/>
                <a:gd name="connsiteX68" fmla="*/ 1403341 w 1488713"/>
                <a:gd name="connsiteY68" fmla="*/ 1663690 h 2419340"/>
                <a:gd name="connsiteX69" fmla="*/ 1365241 w 1488713"/>
                <a:gd name="connsiteY69" fmla="*/ 1663690 h 2419340"/>
                <a:gd name="connsiteX70" fmla="*/ 1333491 w 1488713"/>
                <a:gd name="connsiteY70" fmla="*/ 1619240 h 2419340"/>
                <a:gd name="connsiteX71" fmla="*/ 1339841 w 1488713"/>
                <a:gd name="connsiteY71" fmla="*/ 1574790 h 2419340"/>
                <a:gd name="connsiteX72" fmla="*/ 1403341 w 1488713"/>
                <a:gd name="connsiteY72" fmla="*/ 1511290 h 2419340"/>
                <a:gd name="connsiteX73" fmla="*/ 1454141 w 1488713"/>
                <a:gd name="connsiteY73" fmla="*/ 1473190 h 2419340"/>
                <a:gd name="connsiteX74" fmla="*/ 1447791 w 1488713"/>
                <a:gd name="connsiteY74" fmla="*/ 1435090 h 2419340"/>
                <a:gd name="connsiteX75" fmla="*/ 1485891 w 1488713"/>
                <a:gd name="connsiteY75" fmla="*/ 1365240 h 2419340"/>
                <a:gd name="connsiteX76" fmla="*/ 1485891 w 1488713"/>
                <a:gd name="connsiteY76" fmla="*/ 1327140 h 2419340"/>
                <a:gd name="connsiteX77" fmla="*/ 1460491 w 1488713"/>
                <a:gd name="connsiteY77" fmla="*/ 1244590 h 2419340"/>
                <a:gd name="connsiteX78" fmla="*/ 1454141 w 1488713"/>
                <a:gd name="connsiteY78" fmla="*/ 1174740 h 2419340"/>
                <a:gd name="connsiteX79" fmla="*/ 1466841 w 1488713"/>
                <a:gd name="connsiteY79" fmla="*/ 1117590 h 2419340"/>
                <a:gd name="connsiteX80" fmla="*/ 1454141 w 1488713"/>
                <a:gd name="connsiteY80" fmla="*/ 1073140 h 2419340"/>
                <a:gd name="connsiteX81" fmla="*/ 1485891 w 1488713"/>
                <a:gd name="connsiteY81" fmla="*/ 1022340 h 2419340"/>
                <a:gd name="connsiteX82" fmla="*/ 1466841 w 1488713"/>
                <a:gd name="connsiteY82" fmla="*/ 977890 h 2419340"/>
                <a:gd name="connsiteX83" fmla="*/ 1422391 w 1488713"/>
                <a:gd name="connsiteY83" fmla="*/ 965191 h 2419340"/>
                <a:gd name="connsiteX84" fmla="*/ 1422391 w 1488713"/>
                <a:gd name="connsiteY84" fmla="*/ 920742 h 2419340"/>
                <a:gd name="connsiteX85" fmla="*/ 1428741 w 1488713"/>
                <a:gd name="connsiteY85" fmla="*/ 895342 h 2419340"/>
                <a:gd name="connsiteX86" fmla="*/ 1416041 w 1488713"/>
                <a:gd name="connsiteY86" fmla="*/ 850893 h 2419340"/>
                <a:gd name="connsiteX87" fmla="*/ 1422391 w 1488713"/>
                <a:gd name="connsiteY87" fmla="*/ 793743 h 2419340"/>
                <a:gd name="connsiteX88" fmla="*/ 1422391 w 1488713"/>
                <a:gd name="connsiteY88" fmla="*/ 736593 h 2419340"/>
                <a:gd name="connsiteX89" fmla="*/ 1396991 w 1488713"/>
                <a:gd name="connsiteY89" fmla="*/ 679444 h 2419340"/>
                <a:gd name="connsiteX90" fmla="*/ 1403341 w 1488713"/>
                <a:gd name="connsiteY90" fmla="*/ 634994 h 2419340"/>
                <a:gd name="connsiteX91" fmla="*/ 1320791 w 1488713"/>
                <a:gd name="connsiteY91" fmla="*/ 577844 h 2419340"/>
                <a:gd name="connsiteX92" fmla="*/ 1308091 w 1488713"/>
                <a:gd name="connsiteY92" fmla="*/ 615944 h 2419340"/>
                <a:gd name="connsiteX93" fmla="*/ 1282691 w 1488713"/>
                <a:gd name="connsiteY93" fmla="*/ 565144 h 2419340"/>
                <a:gd name="connsiteX94" fmla="*/ 1276341 w 1488713"/>
                <a:gd name="connsiteY94" fmla="*/ 514344 h 2419340"/>
                <a:gd name="connsiteX95" fmla="*/ 1231891 w 1488713"/>
                <a:gd name="connsiteY95" fmla="*/ 476245 h 2419340"/>
                <a:gd name="connsiteX96" fmla="*/ 1212841 w 1488713"/>
                <a:gd name="connsiteY96" fmla="*/ 488946 h 2419340"/>
                <a:gd name="connsiteX97" fmla="*/ 1212841 w 1488713"/>
                <a:gd name="connsiteY97" fmla="*/ 457196 h 2419340"/>
                <a:gd name="connsiteX98" fmla="*/ 1250941 w 1488713"/>
                <a:gd name="connsiteY98" fmla="*/ 387346 h 2419340"/>
                <a:gd name="connsiteX99" fmla="*/ 1244591 w 1488713"/>
                <a:gd name="connsiteY99" fmla="*/ 298446 h 2419340"/>
                <a:gd name="connsiteX100" fmla="*/ 1181091 w 1488713"/>
                <a:gd name="connsiteY100" fmla="*/ 266697 h 2419340"/>
                <a:gd name="connsiteX101" fmla="*/ 1111241 w 1488713"/>
                <a:gd name="connsiteY101" fmla="*/ 241298 h 2419340"/>
                <a:gd name="connsiteX102" fmla="*/ 1022341 w 1488713"/>
                <a:gd name="connsiteY102" fmla="*/ 203198 h 2419340"/>
                <a:gd name="connsiteX103" fmla="*/ 965191 w 1488713"/>
                <a:gd name="connsiteY103" fmla="*/ 158749 h 2419340"/>
                <a:gd name="connsiteX104" fmla="*/ 888991 w 1488713"/>
                <a:gd name="connsiteY104" fmla="*/ 63500 h 2419340"/>
                <a:gd name="connsiteX105" fmla="*/ 850891 w 1488713"/>
                <a:gd name="connsiteY105" fmla="*/ 107950 h 2419340"/>
                <a:gd name="connsiteX106" fmla="*/ 749291 w 1488713"/>
                <a:gd name="connsiteY106" fmla="*/ 114300 h 2419340"/>
                <a:gd name="connsiteX107" fmla="*/ 660391 w 1488713"/>
                <a:gd name="connsiteY107" fmla="*/ 44450 h 2419340"/>
                <a:gd name="connsiteX108" fmla="*/ 577841 w 1488713"/>
                <a:gd name="connsiteY108" fmla="*/ 82550 h 2419340"/>
                <a:gd name="connsiteX109" fmla="*/ 539741 w 1488713"/>
                <a:gd name="connsiteY109" fmla="*/ 38100 h 2419340"/>
                <a:gd name="connsiteX110" fmla="*/ 317491 w 1488713"/>
                <a:gd name="connsiteY110" fmla="*/ 0 h 2419340"/>
                <a:gd name="connsiteX0" fmla="*/ 387350 w 1488713"/>
                <a:gd name="connsiteY0" fmla="*/ 1295400 h 2425700"/>
                <a:gd name="connsiteX1" fmla="*/ 336550 w 1488713"/>
                <a:gd name="connsiteY1" fmla="*/ 1352550 h 2425700"/>
                <a:gd name="connsiteX2" fmla="*/ 330200 w 1488713"/>
                <a:gd name="connsiteY2" fmla="*/ 1390650 h 2425700"/>
                <a:gd name="connsiteX3" fmla="*/ 304800 w 1488713"/>
                <a:gd name="connsiteY3" fmla="*/ 1409700 h 2425700"/>
                <a:gd name="connsiteX4" fmla="*/ 273050 w 1488713"/>
                <a:gd name="connsiteY4" fmla="*/ 1460500 h 2425700"/>
                <a:gd name="connsiteX5" fmla="*/ 241300 w 1488713"/>
                <a:gd name="connsiteY5" fmla="*/ 1517650 h 2425700"/>
                <a:gd name="connsiteX6" fmla="*/ 241300 w 1488713"/>
                <a:gd name="connsiteY6" fmla="*/ 1549400 h 2425700"/>
                <a:gd name="connsiteX7" fmla="*/ 241300 w 1488713"/>
                <a:gd name="connsiteY7" fmla="*/ 1574800 h 2425700"/>
                <a:gd name="connsiteX8" fmla="*/ 260350 w 1488713"/>
                <a:gd name="connsiteY8" fmla="*/ 1587500 h 2425700"/>
                <a:gd name="connsiteX9" fmla="*/ 279400 w 1488713"/>
                <a:gd name="connsiteY9" fmla="*/ 1587500 h 2425700"/>
                <a:gd name="connsiteX10" fmla="*/ 285750 w 1488713"/>
                <a:gd name="connsiteY10" fmla="*/ 1651000 h 2425700"/>
                <a:gd name="connsiteX11" fmla="*/ 285750 w 1488713"/>
                <a:gd name="connsiteY11" fmla="*/ 1682750 h 2425700"/>
                <a:gd name="connsiteX12" fmla="*/ 285750 w 1488713"/>
                <a:gd name="connsiteY12" fmla="*/ 1727200 h 2425700"/>
                <a:gd name="connsiteX13" fmla="*/ 266700 w 1488713"/>
                <a:gd name="connsiteY13" fmla="*/ 1809750 h 2425700"/>
                <a:gd name="connsiteX14" fmla="*/ 247650 w 1488713"/>
                <a:gd name="connsiteY14" fmla="*/ 1885950 h 2425700"/>
                <a:gd name="connsiteX15" fmla="*/ 234950 w 1488713"/>
                <a:gd name="connsiteY15" fmla="*/ 1955800 h 2425700"/>
                <a:gd name="connsiteX16" fmla="*/ 222250 w 1488713"/>
                <a:gd name="connsiteY16" fmla="*/ 1987550 h 2425700"/>
                <a:gd name="connsiteX17" fmla="*/ 158750 w 1488713"/>
                <a:gd name="connsiteY17" fmla="*/ 2012950 h 2425700"/>
                <a:gd name="connsiteX18" fmla="*/ 120650 w 1488713"/>
                <a:gd name="connsiteY18" fmla="*/ 2032000 h 2425700"/>
                <a:gd name="connsiteX19" fmla="*/ 101600 w 1488713"/>
                <a:gd name="connsiteY19" fmla="*/ 2082800 h 2425700"/>
                <a:gd name="connsiteX20" fmla="*/ 57150 w 1488713"/>
                <a:gd name="connsiteY20" fmla="*/ 2076450 h 2425700"/>
                <a:gd name="connsiteX21" fmla="*/ 38100 w 1488713"/>
                <a:gd name="connsiteY21" fmla="*/ 2114550 h 2425700"/>
                <a:gd name="connsiteX22" fmla="*/ 0 w 1488713"/>
                <a:gd name="connsiteY22" fmla="*/ 2178050 h 2425700"/>
                <a:gd name="connsiteX23" fmla="*/ 19050 w 1488713"/>
                <a:gd name="connsiteY23" fmla="*/ 2222500 h 2425700"/>
                <a:gd name="connsiteX24" fmla="*/ 25400 w 1488713"/>
                <a:gd name="connsiteY24" fmla="*/ 2247900 h 2425700"/>
                <a:gd name="connsiteX25" fmla="*/ 63500 w 1488713"/>
                <a:gd name="connsiteY25" fmla="*/ 2273300 h 2425700"/>
                <a:gd name="connsiteX26" fmla="*/ 95250 w 1488713"/>
                <a:gd name="connsiteY26" fmla="*/ 2273300 h 2425700"/>
                <a:gd name="connsiteX27" fmla="*/ 114300 w 1488713"/>
                <a:gd name="connsiteY27" fmla="*/ 2311400 h 2425700"/>
                <a:gd name="connsiteX28" fmla="*/ 120650 w 1488713"/>
                <a:gd name="connsiteY28" fmla="*/ 2330450 h 2425700"/>
                <a:gd name="connsiteX29" fmla="*/ 107950 w 1488713"/>
                <a:gd name="connsiteY29" fmla="*/ 2368550 h 2425700"/>
                <a:gd name="connsiteX30" fmla="*/ 107950 w 1488713"/>
                <a:gd name="connsiteY30" fmla="*/ 2381250 h 2425700"/>
                <a:gd name="connsiteX31" fmla="*/ 146050 w 1488713"/>
                <a:gd name="connsiteY31" fmla="*/ 2425700 h 2425700"/>
                <a:gd name="connsiteX32" fmla="*/ 158750 w 1488713"/>
                <a:gd name="connsiteY32" fmla="*/ 2425700 h 2425700"/>
                <a:gd name="connsiteX33" fmla="*/ 196850 w 1488713"/>
                <a:gd name="connsiteY33" fmla="*/ 2381250 h 2425700"/>
                <a:gd name="connsiteX34" fmla="*/ 228600 w 1488713"/>
                <a:gd name="connsiteY34" fmla="*/ 2355850 h 2425700"/>
                <a:gd name="connsiteX35" fmla="*/ 260350 w 1488713"/>
                <a:gd name="connsiteY35" fmla="*/ 2336800 h 2425700"/>
                <a:gd name="connsiteX36" fmla="*/ 285750 w 1488713"/>
                <a:gd name="connsiteY36" fmla="*/ 2324100 h 2425700"/>
                <a:gd name="connsiteX37" fmla="*/ 285750 w 1488713"/>
                <a:gd name="connsiteY37" fmla="*/ 2292350 h 2425700"/>
                <a:gd name="connsiteX38" fmla="*/ 349250 w 1488713"/>
                <a:gd name="connsiteY38" fmla="*/ 2279650 h 2425700"/>
                <a:gd name="connsiteX39" fmla="*/ 393700 w 1488713"/>
                <a:gd name="connsiteY39" fmla="*/ 2222500 h 2425700"/>
                <a:gd name="connsiteX40" fmla="*/ 488950 w 1488713"/>
                <a:gd name="connsiteY40" fmla="*/ 2209800 h 2425700"/>
                <a:gd name="connsiteX41" fmla="*/ 533399 w 1488713"/>
                <a:gd name="connsiteY41" fmla="*/ 2184400 h 2425700"/>
                <a:gd name="connsiteX42" fmla="*/ 565148 w 1488713"/>
                <a:gd name="connsiteY42" fmla="*/ 2120900 h 2425700"/>
                <a:gd name="connsiteX43" fmla="*/ 609597 w 1488713"/>
                <a:gd name="connsiteY43" fmla="*/ 2089150 h 2425700"/>
                <a:gd name="connsiteX44" fmla="*/ 666747 w 1488713"/>
                <a:gd name="connsiteY44" fmla="*/ 2082800 h 2425700"/>
                <a:gd name="connsiteX45" fmla="*/ 685797 w 1488713"/>
                <a:gd name="connsiteY45" fmla="*/ 2038350 h 2425700"/>
                <a:gd name="connsiteX46" fmla="*/ 761996 w 1488713"/>
                <a:gd name="connsiteY46" fmla="*/ 2063750 h 2425700"/>
                <a:gd name="connsiteX47" fmla="*/ 800095 w 1488713"/>
                <a:gd name="connsiteY47" fmla="*/ 2057400 h 2425700"/>
                <a:gd name="connsiteX48" fmla="*/ 812795 w 1488713"/>
                <a:gd name="connsiteY48" fmla="*/ 2006600 h 2425700"/>
                <a:gd name="connsiteX49" fmla="*/ 863595 w 1488713"/>
                <a:gd name="connsiteY49" fmla="*/ 1987550 h 2425700"/>
                <a:gd name="connsiteX50" fmla="*/ 888995 w 1488713"/>
                <a:gd name="connsiteY50" fmla="*/ 2025650 h 2425700"/>
                <a:gd name="connsiteX51" fmla="*/ 920744 w 1488713"/>
                <a:gd name="connsiteY51" fmla="*/ 2032000 h 2425700"/>
                <a:gd name="connsiteX52" fmla="*/ 971543 w 1488713"/>
                <a:gd name="connsiteY52" fmla="*/ 2019300 h 2425700"/>
                <a:gd name="connsiteX53" fmla="*/ 984243 w 1488713"/>
                <a:gd name="connsiteY53" fmla="*/ 1955800 h 2425700"/>
                <a:gd name="connsiteX54" fmla="*/ 1003293 w 1488713"/>
                <a:gd name="connsiteY54" fmla="*/ 1962150 h 2425700"/>
                <a:gd name="connsiteX55" fmla="*/ 1041393 w 1488713"/>
                <a:gd name="connsiteY55" fmla="*/ 1968500 h 2425700"/>
                <a:gd name="connsiteX56" fmla="*/ 1111243 w 1488713"/>
                <a:gd name="connsiteY56" fmla="*/ 1981200 h 2425700"/>
                <a:gd name="connsiteX57" fmla="*/ 1181093 w 1488713"/>
                <a:gd name="connsiteY57" fmla="*/ 1968500 h 2425700"/>
                <a:gd name="connsiteX58" fmla="*/ 1225543 w 1488713"/>
                <a:gd name="connsiteY58" fmla="*/ 1968500 h 2425700"/>
                <a:gd name="connsiteX59" fmla="*/ 1269992 w 1488713"/>
                <a:gd name="connsiteY59" fmla="*/ 1962150 h 2425700"/>
                <a:gd name="connsiteX60" fmla="*/ 1282692 w 1488713"/>
                <a:gd name="connsiteY60" fmla="*/ 1911350 h 2425700"/>
                <a:gd name="connsiteX61" fmla="*/ 1308092 w 1488713"/>
                <a:gd name="connsiteY61" fmla="*/ 1873250 h 2425700"/>
                <a:gd name="connsiteX62" fmla="*/ 1339842 w 1488713"/>
                <a:gd name="connsiteY62" fmla="*/ 1835150 h 2425700"/>
                <a:gd name="connsiteX63" fmla="*/ 1371592 w 1488713"/>
                <a:gd name="connsiteY63" fmla="*/ 1828800 h 2425700"/>
                <a:gd name="connsiteX64" fmla="*/ 1428741 w 1488713"/>
                <a:gd name="connsiteY64" fmla="*/ 1809750 h 2425700"/>
                <a:gd name="connsiteX65" fmla="*/ 1435091 w 1488713"/>
                <a:gd name="connsiteY65" fmla="*/ 1765300 h 2425700"/>
                <a:gd name="connsiteX66" fmla="*/ 1447791 w 1488713"/>
                <a:gd name="connsiteY66" fmla="*/ 1714500 h 2425700"/>
                <a:gd name="connsiteX67" fmla="*/ 1441441 w 1488713"/>
                <a:gd name="connsiteY67" fmla="*/ 1657350 h 2425700"/>
                <a:gd name="connsiteX68" fmla="*/ 1403341 w 1488713"/>
                <a:gd name="connsiteY68" fmla="*/ 1670050 h 2425700"/>
                <a:gd name="connsiteX69" fmla="*/ 1365241 w 1488713"/>
                <a:gd name="connsiteY69" fmla="*/ 1670050 h 2425700"/>
                <a:gd name="connsiteX70" fmla="*/ 1333491 w 1488713"/>
                <a:gd name="connsiteY70" fmla="*/ 1625600 h 2425700"/>
                <a:gd name="connsiteX71" fmla="*/ 1339841 w 1488713"/>
                <a:gd name="connsiteY71" fmla="*/ 1581150 h 2425700"/>
                <a:gd name="connsiteX72" fmla="*/ 1403341 w 1488713"/>
                <a:gd name="connsiteY72" fmla="*/ 1517650 h 2425700"/>
                <a:gd name="connsiteX73" fmla="*/ 1454141 w 1488713"/>
                <a:gd name="connsiteY73" fmla="*/ 1479550 h 2425700"/>
                <a:gd name="connsiteX74" fmla="*/ 1447791 w 1488713"/>
                <a:gd name="connsiteY74" fmla="*/ 1441450 h 2425700"/>
                <a:gd name="connsiteX75" fmla="*/ 1485891 w 1488713"/>
                <a:gd name="connsiteY75" fmla="*/ 1371600 h 2425700"/>
                <a:gd name="connsiteX76" fmla="*/ 1485891 w 1488713"/>
                <a:gd name="connsiteY76" fmla="*/ 1333500 h 2425700"/>
                <a:gd name="connsiteX77" fmla="*/ 1460491 w 1488713"/>
                <a:gd name="connsiteY77" fmla="*/ 1250950 h 2425700"/>
                <a:gd name="connsiteX78" fmla="*/ 1454141 w 1488713"/>
                <a:gd name="connsiteY78" fmla="*/ 1181100 h 2425700"/>
                <a:gd name="connsiteX79" fmla="*/ 1466841 w 1488713"/>
                <a:gd name="connsiteY79" fmla="*/ 1123950 h 2425700"/>
                <a:gd name="connsiteX80" fmla="*/ 1454141 w 1488713"/>
                <a:gd name="connsiteY80" fmla="*/ 1079500 h 2425700"/>
                <a:gd name="connsiteX81" fmla="*/ 1485891 w 1488713"/>
                <a:gd name="connsiteY81" fmla="*/ 1028700 h 2425700"/>
                <a:gd name="connsiteX82" fmla="*/ 1466841 w 1488713"/>
                <a:gd name="connsiteY82" fmla="*/ 984250 h 2425700"/>
                <a:gd name="connsiteX83" fmla="*/ 1422391 w 1488713"/>
                <a:gd name="connsiteY83" fmla="*/ 971551 h 2425700"/>
                <a:gd name="connsiteX84" fmla="*/ 1422391 w 1488713"/>
                <a:gd name="connsiteY84" fmla="*/ 927102 h 2425700"/>
                <a:gd name="connsiteX85" fmla="*/ 1428741 w 1488713"/>
                <a:gd name="connsiteY85" fmla="*/ 901702 h 2425700"/>
                <a:gd name="connsiteX86" fmla="*/ 1416041 w 1488713"/>
                <a:gd name="connsiteY86" fmla="*/ 857253 h 2425700"/>
                <a:gd name="connsiteX87" fmla="*/ 1422391 w 1488713"/>
                <a:gd name="connsiteY87" fmla="*/ 800103 h 2425700"/>
                <a:gd name="connsiteX88" fmla="*/ 1422391 w 1488713"/>
                <a:gd name="connsiteY88" fmla="*/ 742953 h 2425700"/>
                <a:gd name="connsiteX89" fmla="*/ 1396991 w 1488713"/>
                <a:gd name="connsiteY89" fmla="*/ 685804 h 2425700"/>
                <a:gd name="connsiteX90" fmla="*/ 1403341 w 1488713"/>
                <a:gd name="connsiteY90" fmla="*/ 641354 h 2425700"/>
                <a:gd name="connsiteX91" fmla="*/ 1320791 w 1488713"/>
                <a:gd name="connsiteY91" fmla="*/ 584204 h 2425700"/>
                <a:gd name="connsiteX92" fmla="*/ 1308091 w 1488713"/>
                <a:gd name="connsiteY92" fmla="*/ 622304 h 2425700"/>
                <a:gd name="connsiteX93" fmla="*/ 1282691 w 1488713"/>
                <a:gd name="connsiteY93" fmla="*/ 571504 h 2425700"/>
                <a:gd name="connsiteX94" fmla="*/ 1276341 w 1488713"/>
                <a:gd name="connsiteY94" fmla="*/ 520704 h 2425700"/>
                <a:gd name="connsiteX95" fmla="*/ 1231891 w 1488713"/>
                <a:gd name="connsiteY95" fmla="*/ 482605 h 2425700"/>
                <a:gd name="connsiteX96" fmla="*/ 1212841 w 1488713"/>
                <a:gd name="connsiteY96" fmla="*/ 495306 h 2425700"/>
                <a:gd name="connsiteX97" fmla="*/ 1212841 w 1488713"/>
                <a:gd name="connsiteY97" fmla="*/ 463556 h 2425700"/>
                <a:gd name="connsiteX98" fmla="*/ 1250941 w 1488713"/>
                <a:gd name="connsiteY98" fmla="*/ 393706 h 2425700"/>
                <a:gd name="connsiteX99" fmla="*/ 1244591 w 1488713"/>
                <a:gd name="connsiteY99" fmla="*/ 304806 h 2425700"/>
                <a:gd name="connsiteX100" fmla="*/ 1181091 w 1488713"/>
                <a:gd name="connsiteY100" fmla="*/ 273057 h 2425700"/>
                <a:gd name="connsiteX101" fmla="*/ 1111241 w 1488713"/>
                <a:gd name="connsiteY101" fmla="*/ 247658 h 2425700"/>
                <a:gd name="connsiteX102" fmla="*/ 1022341 w 1488713"/>
                <a:gd name="connsiteY102" fmla="*/ 209558 h 2425700"/>
                <a:gd name="connsiteX103" fmla="*/ 965191 w 1488713"/>
                <a:gd name="connsiteY103" fmla="*/ 165109 h 2425700"/>
                <a:gd name="connsiteX104" fmla="*/ 888991 w 1488713"/>
                <a:gd name="connsiteY104" fmla="*/ 69860 h 2425700"/>
                <a:gd name="connsiteX105" fmla="*/ 850891 w 1488713"/>
                <a:gd name="connsiteY105" fmla="*/ 114310 h 2425700"/>
                <a:gd name="connsiteX106" fmla="*/ 749291 w 1488713"/>
                <a:gd name="connsiteY106" fmla="*/ 120660 h 2425700"/>
                <a:gd name="connsiteX107" fmla="*/ 660391 w 1488713"/>
                <a:gd name="connsiteY107" fmla="*/ 50810 h 2425700"/>
                <a:gd name="connsiteX108" fmla="*/ 577841 w 1488713"/>
                <a:gd name="connsiteY108" fmla="*/ 88910 h 2425700"/>
                <a:gd name="connsiteX109" fmla="*/ 539741 w 1488713"/>
                <a:gd name="connsiteY109" fmla="*/ 44460 h 2425700"/>
                <a:gd name="connsiteX110" fmla="*/ 317491 w 1488713"/>
                <a:gd name="connsiteY110" fmla="*/ 6360 h 2425700"/>
                <a:gd name="connsiteX111" fmla="*/ 318907 w 1488713"/>
                <a:gd name="connsiteY111" fmla="*/ 0 h 2425700"/>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36357 w 1488713"/>
                <a:gd name="connsiteY112" fmla="*/ 327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04607 w 1488713"/>
                <a:gd name="connsiteY113" fmla="*/ 454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36357 w 1488713"/>
                <a:gd name="connsiteY114" fmla="*/ 1026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1597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17307 w 1488713"/>
                <a:gd name="connsiteY116" fmla="*/ 1978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55407 w 1488713"/>
                <a:gd name="connsiteY117" fmla="*/ 1978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293507 w 1488713"/>
                <a:gd name="connsiteY118" fmla="*/ 2232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12557 w 1488713"/>
                <a:gd name="connsiteY119" fmla="*/ 2423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2677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31607 w 1488713"/>
                <a:gd name="connsiteY121" fmla="*/ 2994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382407 w 1488713"/>
                <a:gd name="connsiteY122" fmla="*/ 3312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14157 w 1488713"/>
                <a:gd name="connsiteY123" fmla="*/ 3312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14157 w 1488713"/>
                <a:gd name="connsiteY124" fmla="*/ 4010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39557 w 1488713"/>
                <a:gd name="connsiteY125" fmla="*/ 4010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477657 w 1488713"/>
                <a:gd name="connsiteY126" fmla="*/ 3883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34807 w 1488713"/>
                <a:gd name="connsiteY127" fmla="*/ 3566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72907 w 1488713"/>
                <a:gd name="connsiteY128" fmla="*/ 3502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91957 w 1488713"/>
                <a:gd name="connsiteY129" fmla="*/ 3947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560207 w 1488713"/>
                <a:gd name="connsiteY130" fmla="*/ 4264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23707 w 1488713"/>
                <a:gd name="connsiteY131" fmla="*/ 4772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68157 w 1488713"/>
                <a:gd name="connsiteY132" fmla="*/ 5344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693557 w 1488713"/>
                <a:gd name="connsiteY133" fmla="*/ 5788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18957 w 1488713"/>
                <a:gd name="connsiteY134" fmla="*/ 6360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6741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99907 w 1488713"/>
                <a:gd name="connsiteY136" fmla="*/ 7249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74507 w 1488713"/>
                <a:gd name="connsiteY137" fmla="*/ 7820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604657 w 1488713"/>
                <a:gd name="connsiteY138" fmla="*/ 7947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630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28457 w 1488713"/>
                <a:gd name="connsiteY140" fmla="*/ 7122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96707 w 1488713"/>
                <a:gd name="connsiteY141" fmla="*/ 6423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64957 w 1488713"/>
                <a:gd name="connsiteY142" fmla="*/ 6423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58607 w 1488713"/>
                <a:gd name="connsiteY143" fmla="*/ 6931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39557 w 1488713"/>
                <a:gd name="connsiteY144" fmla="*/ 7503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439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95107 w 1488713"/>
                <a:gd name="connsiteY146" fmla="*/ 7947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31607 w 1488713"/>
                <a:gd name="connsiteY147" fmla="*/ 7566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2019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20195 h 2420395"/>
                <a:gd name="connsiteX148" fmla="*/ 312557 w 1488713"/>
                <a:gd name="connsiteY148" fmla="*/ 8011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12557 w 1488713"/>
                <a:gd name="connsiteY148" fmla="*/ 8011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18907 w 1488713"/>
                <a:gd name="connsiteY148" fmla="*/ 851945 h 2420395"/>
                <a:gd name="connsiteX149" fmla="*/ 312557 w 1488713"/>
                <a:gd name="connsiteY149" fmla="*/ 8011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44307 w 1488713"/>
                <a:gd name="connsiteY148" fmla="*/ 896395 h 2420395"/>
                <a:gd name="connsiteX149" fmla="*/ 312557 w 1488713"/>
                <a:gd name="connsiteY149" fmla="*/ 8011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44307 w 1488713"/>
                <a:gd name="connsiteY148" fmla="*/ 896395 h 2420395"/>
                <a:gd name="connsiteX149" fmla="*/ 337957 w 1488713"/>
                <a:gd name="connsiteY149" fmla="*/ 896395 h 2420395"/>
                <a:gd name="connsiteX150" fmla="*/ 312557 w 1488713"/>
                <a:gd name="connsiteY150" fmla="*/ 8011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44307 w 1488713"/>
                <a:gd name="connsiteY148" fmla="*/ 896395 h 2420395"/>
                <a:gd name="connsiteX149" fmla="*/ 363357 w 1488713"/>
                <a:gd name="connsiteY149" fmla="*/ 934495 h 2420395"/>
                <a:gd name="connsiteX150" fmla="*/ 312557 w 1488713"/>
                <a:gd name="connsiteY150" fmla="*/ 8011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44307 w 1488713"/>
                <a:gd name="connsiteY148" fmla="*/ 896395 h 2420395"/>
                <a:gd name="connsiteX149" fmla="*/ 363357 w 1488713"/>
                <a:gd name="connsiteY149" fmla="*/ 934495 h 2420395"/>
                <a:gd name="connsiteX150" fmla="*/ 363357 w 1488713"/>
                <a:gd name="connsiteY150" fmla="*/ 947195 h 2420395"/>
                <a:gd name="connsiteX151" fmla="*/ 312557 w 1488713"/>
                <a:gd name="connsiteY151" fmla="*/ 8011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44307 w 1488713"/>
                <a:gd name="connsiteY148" fmla="*/ 896395 h 2420395"/>
                <a:gd name="connsiteX149" fmla="*/ 363357 w 1488713"/>
                <a:gd name="connsiteY149" fmla="*/ 934495 h 2420395"/>
                <a:gd name="connsiteX150" fmla="*/ 363357 w 1488713"/>
                <a:gd name="connsiteY150" fmla="*/ 947195 h 2420395"/>
                <a:gd name="connsiteX151" fmla="*/ 312557 w 1488713"/>
                <a:gd name="connsiteY151" fmla="*/ 8011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44307 w 1488713"/>
                <a:gd name="connsiteY148" fmla="*/ 896395 h 2420395"/>
                <a:gd name="connsiteX149" fmla="*/ 363357 w 1488713"/>
                <a:gd name="connsiteY149" fmla="*/ 934495 h 2420395"/>
                <a:gd name="connsiteX150" fmla="*/ 363357 w 1488713"/>
                <a:gd name="connsiteY150" fmla="*/ 947195 h 2420395"/>
                <a:gd name="connsiteX151" fmla="*/ 337957 w 1488713"/>
                <a:gd name="connsiteY151" fmla="*/ 1023395 h 2420395"/>
                <a:gd name="connsiteX152" fmla="*/ 312557 w 1488713"/>
                <a:gd name="connsiteY152" fmla="*/ 8011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44307 w 1488713"/>
                <a:gd name="connsiteY148" fmla="*/ 896395 h 2420395"/>
                <a:gd name="connsiteX149" fmla="*/ 363357 w 1488713"/>
                <a:gd name="connsiteY149" fmla="*/ 934495 h 2420395"/>
                <a:gd name="connsiteX150" fmla="*/ 363357 w 1488713"/>
                <a:gd name="connsiteY150" fmla="*/ 947195 h 2420395"/>
                <a:gd name="connsiteX151" fmla="*/ 337957 w 1488713"/>
                <a:gd name="connsiteY151" fmla="*/ 1067845 h 2420395"/>
                <a:gd name="connsiteX152" fmla="*/ 312557 w 1488713"/>
                <a:gd name="connsiteY152" fmla="*/ 8011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44307 w 1488713"/>
                <a:gd name="connsiteY148" fmla="*/ 896395 h 2420395"/>
                <a:gd name="connsiteX149" fmla="*/ 363357 w 1488713"/>
                <a:gd name="connsiteY149" fmla="*/ 934495 h 2420395"/>
                <a:gd name="connsiteX150" fmla="*/ 363357 w 1488713"/>
                <a:gd name="connsiteY150" fmla="*/ 947195 h 2420395"/>
                <a:gd name="connsiteX151" fmla="*/ 337957 w 1488713"/>
                <a:gd name="connsiteY151" fmla="*/ 1067845 h 2420395"/>
                <a:gd name="connsiteX152" fmla="*/ 325257 w 1488713"/>
                <a:gd name="connsiteY152" fmla="*/ 1074195 h 2420395"/>
                <a:gd name="connsiteX153" fmla="*/ 312557 w 1488713"/>
                <a:gd name="connsiteY153" fmla="*/ 8011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44307 w 1488713"/>
                <a:gd name="connsiteY148" fmla="*/ 896395 h 2420395"/>
                <a:gd name="connsiteX149" fmla="*/ 363357 w 1488713"/>
                <a:gd name="connsiteY149" fmla="*/ 934495 h 2420395"/>
                <a:gd name="connsiteX150" fmla="*/ 363357 w 1488713"/>
                <a:gd name="connsiteY150" fmla="*/ 947195 h 2420395"/>
                <a:gd name="connsiteX151" fmla="*/ 337957 w 1488713"/>
                <a:gd name="connsiteY151" fmla="*/ 1067845 h 2420395"/>
                <a:gd name="connsiteX152" fmla="*/ 312557 w 1488713"/>
                <a:gd name="connsiteY152" fmla="*/ 801145 h 2420395"/>
                <a:gd name="connsiteX0" fmla="*/ 387350 w 1488713"/>
                <a:gd name="connsiteY0" fmla="*/ 12900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44307 w 1488713"/>
                <a:gd name="connsiteY148" fmla="*/ 896395 h 2420395"/>
                <a:gd name="connsiteX149" fmla="*/ 363357 w 1488713"/>
                <a:gd name="connsiteY149" fmla="*/ 934495 h 2420395"/>
                <a:gd name="connsiteX150" fmla="*/ 363357 w 1488713"/>
                <a:gd name="connsiteY150" fmla="*/ 947195 h 2420395"/>
                <a:gd name="connsiteX151" fmla="*/ 312557 w 1488713"/>
                <a:gd name="connsiteY151" fmla="*/ 801145 h 2420395"/>
                <a:gd name="connsiteX0" fmla="*/ 387350 w 1488713"/>
                <a:gd name="connsiteY0" fmla="*/ 12646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44307 w 1488713"/>
                <a:gd name="connsiteY148" fmla="*/ 896395 h 2420395"/>
                <a:gd name="connsiteX149" fmla="*/ 363357 w 1488713"/>
                <a:gd name="connsiteY149" fmla="*/ 934495 h 2420395"/>
                <a:gd name="connsiteX150" fmla="*/ 363357 w 1488713"/>
                <a:gd name="connsiteY150" fmla="*/ 947195 h 2420395"/>
                <a:gd name="connsiteX151" fmla="*/ 312557 w 1488713"/>
                <a:gd name="connsiteY151" fmla="*/ 801145 h 2420395"/>
                <a:gd name="connsiteX0" fmla="*/ 387350 w 1488713"/>
                <a:gd name="connsiteY0" fmla="*/ 1264695 h 2420395"/>
                <a:gd name="connsiteX1" fmla="*/ 382407 w 1488713"/>
                <a:gd name="connsiteY1" fmla="*/ 1277395 h 2420395"/>
                <a:gd name="connsiteX2" fmla="*/ 336550 w 1488713"/>
                <a:gd name="connsiteY2" fmla="*/ 1347245 h 2420395"/>
                <a:gd name="connsiteX3" fmla="*/ 330200 w 1488713"/>
                <a:gd name="connsiteY3" fmla="*/ 1385345 h 2420395"/>
                <a:gd name="connsiteX4" fmla="*/ 304800 w 1488713"/>
                <a:gd name="connsiteY4" fmla="*/ 1404395 h 2420395"/>
                <a:gd name="connsiteX5" fmla="*/ 273050 w 1488713"/>
                <a:gd name="connsiteY5" fmla="*/ 1455195 h 2420395"/>
                <a:gd name="connsiteX6" fmla="*/ 241300 w 1488713"/>
                <a:gd name="connsiteY6" fmla="*/ 1512345 h 2420395"/>
                <a:gd name="connsiteX7" fmla="*/ 241300 w 1488713"/>
                <a:gd name="connsiteY7" fmla="*/ 1544095 h 2420395"/>
                <a:gd name="connsiteX8" fmla="*/ 241300 w 1488713"/>
                <a:gd name="connsiteY8" fmla="*/ 1569495 h 2420395"/>
                <a:gd name="connsiteX9" fmla="*/ 260350 w 1488713"/>
                <a:gd name="connsiteY9" fmla="*/ 1582195 h 2420395"/>
                <a:gd name="connsiteX10" fmla="*/ 279400 w 1488713"/>
                <a:gd name="connsiteY10" fmla="*/ 1582195 h 2420395"/>
                <a:gd name="connsiteX11" fmla="*/ 285750 w 1488713"/>
                <a:gd name="connsiteY11" fmla="*/ 1645695 h 2420395"/>
                <a:gd name="connsiteX12" fmla="*/ 285750 w 1488713"/>
                <a:gd name="connsiteY12" fmla="*/ 1677445 h 2420395"/>
                <a:gd name="connsiteX13" fmla="*/ 285750 w 1488713"/>
                <a:gd name="connsiteY13" fmla="*/ 1721895 h 2420395"/>
                <a:gd name="connsiteX14" fmla="*/ 266700 w 1488713"/>
                <a:gd name="connsiteY14" fmla="*/ 1804445 h 2420395"/>
                <a:gd name="connsiteX15" fmla="*/ 247650 w 1488713"/>
                <a:gd name="connsiteY15" fmla="*/ 1880645 h 2420395"/>
                <a:gd name="connsiteX16" fmla="*/ 234950 w 1488713"/>
                <a:gd name="connsiteY16" fmla="*/ 1950495 h 2420395"/>
                <a:gd name="connsiteX17" fmla="*/ 222250 w 1488713"/>
                <a:gd name="connsiteY17" fmla="*/ 1982245 h 2420395"/>
                <a:gd name="connsiteX18" fmla="*/ 158750 w 1488713"/>
                <a:gd name="connsiteY18" fmla="*/ 2007645 h 2420395"/>
                <a:gd name="connsiteX19" fmla="*/ 120650 w 1488713"/>
                <a:gd name="connsiteY19" fmla="*/ 2026695 h 2420395"/>
                <a:gd name="connsiteX20" fmla="*/ 101600 w 1488713"/>
                <a:gd name="connsiteY20" fmla="*/ 2077495 h 2420395"/>
                <a:gd name="connsiteX21" fmla="*/ 57150 w 1488713"/>
                <a:gd name="connsiteY21" fmla="*/ 2071145 h 2420395"/>
                <a:gd name="connsiteX22" fmla="*/ 38100 w 1488713"/>
                <a:gd name="connsiteY22" fmla="*/ 2109245 h 2420395"/>
                <a:gd name="connsiteX23" fmla="*/ 0 w 1488713"/>
                <a:gd name="connsiteY23" fmla="*/ 2172745 h 2420395"/>
                <a:gd name="connsiteX24" fmla="*/ 19050 w 1488713"/>
                <a:gd name="connsiteY24" fmla="*/ 2217195 h 2420395"/>
                <a:gd name="connsiteX25" fmla="*/ 25400 w 1488713"/>
                <a:gd name="connsiteY25" fmla="*/ 2242595 h 2420395"/>
                <a:gd name="connsiteX26" fmla="*/ 63500 w 1488713"/>
                <a:gd name="connsiteY26" fmla="*/ 2267995 h 2420395"/>
                <a:gd name="connsiteX27" fmla="*/ 95250 w 1488713"/>
                <a:gd name="connsiteY27" fmla="*/ 2267995 h 2420395"/>
                <a:gd name="connsiteX28" fmla="*/ 114300 w 1488713"/>
                <a:gd name="connsiteY28" fmla="*/ 2306095 h 2420395"/>
                <a:gd name="connsiteX29" fmla="*/ 120650 w 1488713"/>
                <a:gd name="connsiteY29" fmla="*/ 2325145 h 2420395"/>
                <a:gd name="connsiteX30" fmla="*/ 107950 w 1488713"/>
                <a:gd name="connsiteY30" fmla="*/ 2363245 h 2420395"/>
                <a:gd name="connsiteX31" fmla="*/ 107950 w 1488713"/>
                <a:gd name="connsiteY31" fmla="*/ 2375945 h 2420395"/>
                <a:gd name="connsiteX32" fmla="*/ 146050 w 1488713"/>
                <a:gd name="connsiteY32" fmla="*/ 2420395 h 2420395"/>
                <a:gd name="connsiteX33" fmla="*/ 158750 w 1488713"/>
                <a:gd name="connsiteY33" fmla="*/ 2420395 h 2420395"/>
                <a:gd name="connsiteX34" fmla="*/ 196850 w 1488713"/>
                <a:gd name="connsiteY34" fmla="*/ 2375945 h 2420395"/>
                <a:gd name="connsiteX35" fmla="*/ 228600 w 1488713"/>
                <a:gd name="connsiteY35" fmla="*/ 2350545 h 2420395"/>
                <a:gd name="connsiteX36" fmla="*/ 260350 w 1488713"/>
                <a:gd name="connsiteY36" fmla="*/ 2331495 h 2420395"/>
                <a:gd name="connsiteX37" fmla="*/ 285750 w 1488713"/>
                <a:gd name="connsiteY37" fmla="*/ 2318795 h 2420395"/>
                <a:gd name="connsiteX38" fmla="*/ 285750 w 1488713"/>
                <a:gd name="connsiteY38" fmla="*/ 2287045 h 2420395"/>
                <a:gd name="connsiteX39" fmla="*/ 349250 w 1488713"/>
                <a:gd name="connsiteY39" fmla="*/ 2274345 h 2420395"/>
                <a:gd name="connsiteX40" fmla="*/ 393700 w 1488713"/>
                <a:gd name="connsiteY40" fmla="*/ 2217195 h 2420395"/>
                <a:gd name="connsiteX41" fmla="*/ 488950 w 1488713"/>
                <a:gd name="connsiteY41" fmla="*/ 2204495 h 2420395"/>
                <a:gd name="connsiteX42" fmla="*/ 533399 w 1488713"/>
                <a:gd name="connsiteY42" fmla="*/ 2179095 h 2420395"/>
                <a:gd name="connsiteX43" fmla="*/ 565148 w 1488713"/>
                <a:gd name="connsiteY43" fmla="*/ 2115595 h 2420395"/>
                <a:gd name="connsiteX44" fmla="*/ 609597 w 1488713"/>
                <a:gd name="connsiteY44" fmla="*/ 2083845 h 2420395"/>
                <a:gd name="connsiteX45" fmla="*/ 666747 w 1488713"/>
                <a:gd name="connsiteY45" fmla="*/ 2077495 h 2420395"/>
                <a:gd name="connsiteX46" fmla="*/ 685797 w 1488713"/>
                <a:gd name="connsiteY46" fmla="*/ 2033045 h 2420395"/>
                <a:gd name="connsiteX47" fmla="*/ 761996 w 1488713"/>
                <a:gd name="connsiteY47" fmla="*/ 2058445 h 2420395"/>
                <a:gd name="connsiteX48" fmla="*/ 800095 w 1488713"/>
                <a:gd name="connsiteY48" fmla="*/ 2052095 h 2420395"/>
                <a:gd name="connsiteX49" fmla="*/ 812795 w 1488713"/>
                <a:gd name="connsiteY49" fmla="*/ 2001295 h 2420395"/>
                <a:gd name="connsiteX50" fmla="*/ 863595 w 1488713"/>
                <a:gd name="connsiteY50" fmla="*/ 1982245 h 2420395"/>
                <a:gd name="connsiteX51" fmla="*/ 888995 w 1488713"/>
                <a:gd name="connsiteY51" fmla="*/ 2020345 h 2420395"/>
                <a:gd name="connsiteX52" fmla="*/ 920744 w 1488713"/>
                <a:gd name="connsiteY52" fmla="*/ 2026695 h 2420395"/>
                <a:gd name="connsiteX53" fmla="*/ 971543 w 1488713"/>
                <a:gd name="connsiteY53" fmla="*/ 2013995 h 2420395"/>
                <a:gd name="connsiteX54" fmla="*/ 984243 w 1488713"/>
                <a:gd name="connsiteY54" fmla="*/ 1950495 h 2420395"/>
                <a:gd name="connsiteX55" fmla="*/ 1003293 w 1488713"/>
                <a:gd name="connsiteY55" fmla="*/ 1956845 h 2420395"/>
                <a:gd name="connsiteX56" fmla="*/ 1041393 w 1488713"/>
                <a:gd name="connsiteY56" fmla="*/ 1963195 h 2420395"/>
                <a:gd name="connsiteX57" fmla="*/ 1111243 w 1488713"/>
                <a:gd name="connsiteY57" fmla="*/ 1975895 h 2420395"/>
                <a:gd name="connsiteX58" fmla="*/ 1181093 w 1488713"/>
                <a:gd name="connsiteY58" fmla="*/ 1963195 h 2420395"/>
                <a:gd name="connsiteX59" fmla="*/ 1225543 w 1488713"/>
                <a:gd name="connsiteY59" fmla="*/ 1963195 h 2420395"/>
                <a:gd name="connsiteX60" fmla="*/ 1269992 w 1488713"/>
                <a:gd name="connsiteY60" fmla="*/ 1956845 h 2420395"/>
                <a:gd name="connsiteX61" fmla="*/ 1282692 w 1488713"/>
                <a:gd name="connsiteY61" fmla="*/ 1906045 h 2420395"/>
                <a:gd name="connsiteX62" fmla="*/ 1308092 w 1488713"/>
                <a:gd name="connsiteY62" fmla="*/ 1867945 h 2420395"/>
                <a:gd name="connsiteX63" fmla="*/ 1339842 w 1488713"/>
                <a:gd name="connsiteY63" fmla="*/ 1829845 h 2420395"/>
                <a:gd name="connsiteX64" fmla="*/ 1371592 w 1488713"/>
                <a:gd name="connsiteY64" fmla="*/ 1823495 h 2420395"/>
                <a:gd name="connsiteX65" fmla="*/ 1428741 w 1488713"/>
                <a:gd name="connsiteY65" fmla="*/ 1804445 h 2420395"/>
                <a:gd name="connsiteX66" fmla="*/ 1435091 w 1488713"/>
                <a:gd name="connsiteY66" fmla="*/ 1759995 h 2420395"/>
                <a:gd name="connsiteX67" fmla="*/ 1447791 w 1488713"/>
                <a:gd name="connsiteY67" fmla="*/ 1709195 h 2420395"/>
                <a:gd name="connsiteX68" fmla="*/ 1441441 w 1488713"/>
                <a:gd name="connsiteY68" fmla="*/ 1652045 h 2420395"/>
                <a:gd name="connsiteX69" fmla="*/ 1403341 w 1488713"/>
                <a:gd name="connsiteY69" fmla="*/ 1664745 h 2420395"/>
                <a:gd name="connsiteX70" fmla="*/ 1365241 w 1488713"/>
                <a:gd name="connsiteY70" fmla="*/ 1664745 h 2420395"/>
                <a:gd name="connsiteX71" fmla="*/ 1333491 w 1488713"/>
                <a:gd name="connsiteY71" fmla="*/ 1620295 h 2420395"/>
                <a:gd name="connsiteX72" fmla="*/ 1339841 w 1488713"/>
                <a:gd name="connsiteY72" fmla="*/ 1575845 h 2420395"/>
                <a:gd name="connsiteX73" fmla="*/ 1403341 w 1488713"/>
                <a:gd name="connsiteY73" fmla="*/ 1512345 h 2420395"/>
                <a:gd name="connsiteX74" fmla="*/ 1454141 w 1488713"/>
                <a:gd name="connsiteY74" fmla="*/ 1474245 h 2420395"/>
                <a:gd name="connsiteX75" fmla="*/ 1447791 w 1488713"/>
                <a:gd name="connsiteY75" fmla="*/ 1436145 h 2420395"/>
                <a:gd name="connsiteX76" fmla="*/ 1485891 w 1488713"/>
                <a:gd name="connsiteY76" fmla="*/ 1366295 h 2420395"/>
                <a:gd name="connsiteX77" fmla="*/ 1485891 w 1488713"/>
                <a:gd name="connsiteY77" fmla="*/ 1328195 h 2420395"/>
                <a:gd name="connsiteX78" fmla="*/ 1460491 w 1488713"/>
                <a:gd name="connsiteY78" fmla="*/ 1245645 h 2420395"/>
                <a:gd name="connsiteX79" fmla="*/ 1454141 w 1488713"/>
                <a:gd name="connsiteY79" fmla="*/ 1175795 h 2420395"/>
                <a:gd name="connsiteX80" fmla="*/ 1466841 w 1488713"/>
                <a:gd name="connsiteY80" fmla="*/ 1118645 h 2420395"/>
                <a:gd name="connsiteX81" fmla="*/ 1454141 w 1488713"/>
                <a:gd name="connsiteY81" fmla="*/ 1074195 h 2420395"/>
                <a:gd name="connsiteX82" fmla="*/ 1485891 w 1488713"/>
                <a:gd name="connsiteY82" fmla="*/ 1023395 h 2420395"/>
                <a:gd name="connsiteX83" fmla="*/ 1466841 w 1488713"/>
                <a:gd name="connsiteY83" fmla="*/ 978945 h 2420395"/>
                <a:gd name="connsiteX84" fmla="*/ 1422391 w 1488713"/>
                <a:gd name="connsiteY84" fmla="*/ 966246 h 2420395"/>
                <a:gd name="connsiteX85" fmla="*/ 1422391 w 1488713"/>
                <a:gd name="connsiteY85" fmla="*/ 921797 h 2420395"/>
                <a:gd name="connsiteX86" fmla="*/ 1428741 w 1488713"/>
                <a:gd name="connsiteY86" fmla="*/ 896397 h 2420395"/>
                <a:gd name="connsiteX87" fmla="*/ 1416041 w 1488713"/>
                <a:gd name="connsiteY87" fmla="*/ 851948 h 2420395"/>
                <a:gd name="connsiteX88" fmla="*/ 1422391 w 1488713"/>
                <a:gd name="connsiteY88" fmla="*/ 794798 h 2420395"/>
                <a:gd name="connsiteX89" fmla="*/ 1422391 w 1488713"/>
                <a:gd name="connsiteY89" fmla="*/ 737648 h 2420395"/>
                <a:gd name="connsiteX90" fmla="*/ 1396991 w 1488713"/>
                <a:gd name="connsiteY90" fmla="*/ 680499 h 2420395"/>
                <a:gd name="connsiteX91" fmla="*/ 1403341 w 1488713"/>
                <a:gd name="connsiteY91" fmla="*/ 636049 h 2420395"/>
                <a:gd name="connsiteX92" fmla="*/ 1320791 w 1488713"/>
                <a:gd name="connsiteY92" fmla="*/ 578899 h 2420395"/>
                <a:gd name="connsiteX93" fmla="*/ 1308091 w 1488713"/>
                <a:gd name="connsiteY93" fmla="*/ 616999 h 2420395"/>
                <a:gd name="connsiteX94" fmla="*/ 1282691 w 1488713"/>
                <a:gd name="connsiteY94" fmla="*/ 566199 h 2420395"/>
                <a:gd name="connsiteX95" fmla="*/ 1276341 w 1488713"/>
                <a:gd name="connsiteY95" fmla="*/ 515399 h 2420395"/>
                <a:gd name="connsiteX96" fmla="*/ 1231891 w 1488713"/>
                <a:gd name="connsiteY96" fmla="*/ 477300 h 2420395"/>
                <a:gd name="connsiteX97" fmla="*/ 1212841 w 1488713"/>
                <a:gd name="connsiteY97" fmla="*/ 490001 h 2420395"/>
                <a:gd name="connsiteX98" fmla="*/ 1212841 w 1488713"/>
                <a:gd name="connsiteY98" fmla="*/ 458251 h 2420395"/>
                <a:gd name="connsiteX99" fmla="*/ 1250941 w 1488713"/>
                <a:gd name="connsiteY99" fmla="*/ 388401 h 2420395"/>
                <a:gd name="connsiteX100" fmla="*/ 1244591 w 1488713"/>
                <a:gd name="connsiteY100" fmla="*/ 299501 h 2420395"/>
                <a:gd name="connsiteX101" fmla="*/ 1181091 w 1488713"/>
                <a:gd name="connsiteY101" fmla="*/ 267752 h 2420395"/>
                <a:gd name="connsiteX102" fmla="*/ 1111241 w 1488713"/>
                <a:gd name="connsiteY102" fmla="*/ 242353 h 2420395"/>
                <a:gd name="connsiteX103" fmla="*/ 1022341 w 1488713"/>
                <a:gd name="connsiteY103" fmla="*/ 204253 h 2420395"/>
                <a:gd name="connsiteX104" fmla="*/ 965191 w 1488713"/>
                <a:gd name="connsiteY104" fmla="*/ 159804 h 2420395"/>
                <a:gd name="connsiteX105" fmla="*/ 888991 w 1488713"/>
                <a:gd name="connsiteY105" fmla="*/ 64555 h 2420395"/>
                <a:gd name="connsiteX106" fmla="*/ 850891 w 1488713"/>
                <a:gd name="connsiteY106" fmla="*/ 109005 h 2420395"/>
                <a:gd name="connsiteX107" fmla="*/ 749291 w 1488713"/>
                <a:gd name="connsiteY107" fmla="*/ 115355 h 2420395"/>
                <a:gd name="connsiteX108" fmla="*/ 660391 w 1488713"/>
                <a:gd name="connsiteY108" fmla="*/ 45505 h 2420395"/>
                <a:gd name="connsiteX109" fmla="*/ 577841 w 1488713"/>
                <a:gd name="connsiteY109" fmla="*/ 83605 h 2420395"/>
                <a:gd name="connsiteX110" fmla="*/ 539741 w 1488713"/>
                <a:gd name="connsiteY110" fmla="*/ 39155 h 2420395"/>
                <a:gd name="connsiteX111" fmla="*/ 317491 w 1488713"/>
                <a:gd name="connsiteY111" fmla="*/ 1055 h 2420395"/>
                <a:gd name="connsiteX112" fmla="*/ 255407 w 1488713"/>
                <a:gd name="connsiteY112" fmla="*/ 26445 h 2420395"/>
                <a:gd name="connsiteX113" fmla="*/ 217307 w 1488713"/>
                <a:gd name="connsiteY113" fmla="*/ 58195 h 2420395"/>
                <a:gd name="connsiteX114" fmla="*/ 242707 w 1488713"/>
                <a:gd name="connsiteY114" fmla="*/ 108995 h 2420395"/>
                <a:gd name="connsiteX115" fmla="*/ 210957 w 1488713"/>
                <a:gd name="connsiteY115" fmla="*/ 147095 h 2420395"/>
                <a:gd name="connsiteX116" fmla="*/ 210957 w 1488713"/>
                <a:gd name="connsiteY116" fmla="*/ 216945 h 2420395"/>
                <a:gd name="connsiteX117" fmla="*/ 255407 w 1488713"/>
                <a:gd name="connsiteY117" fmla="*/ 197895 h 2420395"/>
                <a:gd name="connsiteX118" fmla="*/ 293507 w 1488713"/>
                <a:gd name="connsiteY118" fmla="*/ 229645 h 2420395"/>
                <a:gd name="connsiteX119" fmla="*/ 306207 w 1488713"/>
                <a:gd name="connsiteY119" fmla="*/ 242345 h 2420395"/>
                <a:gd name="connsiteX120" fmla="*/ 331607 w 1488713"/>
                <a:gd name="connsiteY120" fmla="*/ 261395 h 2420395"/>
                <a:gd name="connsiteX121" fmla="*/ 337957 w 1488713"/>
                <a:gd name="connsiteY121" fmla="*/ 305845 h 2420395"/>
                <a:gd name="connsiteX122" fmla="*/ 376057 w 1488713"/>
                <a:gd name="connsiteY122" fmla="*/ 324895 h 2420395"/>
                <a:gd name="connsiteX123" fmla="*/ 426857 w 1488713"/>
                <a:gd name="connsiteY123" fmla="*/ 337595 h 2420395"/>
                <a:gd name="connsiteX124" fmla="*/ 407807 w 1488713"/>
                <a:gd name="connsiteY124" fmla="*/ 394745 h 2420395"/>
                <a:gd name="connsiteX125" fmla="*/ 439557 w 1488713"/>
                <a:gd name="connsiteY125" fmla="*/ 413795 h 2420395"/>
                <a:gd name="connsiteX126" fmla="*/ 477657 w 1488713"/>
                <a:gd name="connsiteY126" fmla="*/ 375695 h 2420395"/>
                <a:gd name="connsiteX127" fmla="*/ 522107 w 1488713"/>
                <a:gd name="connsiteY127" fmla="*/ 362995 h 2420395"/>
                <a:gd name="connsiteX128" fmla="*/ 579257 w 1488713"/>
                <a:gd name="connsiteY128" fmla="*/ 356645 h 2420395"/>
                <a:gd name="connsiteX129" fmla="*/ 591957 w 1488713"/>
                <a:gd name="connsiteY129" fmla="*/ 388395 h 2420395"/>
                <a:gd name="connsiteX130" fmla="*/ 553857 w 1488713"/>
                <a:gd name="connsiteY130" fmla="*/ 426495 h 2420395"/>
                <a:gd name="connsiteX131" fmla="*/ 630057 w 1488713"/>
                <a:gd name="connsiteY131" fmla="*/ 470945 h 2420395"/>
                <a:gd name="connsiteX132" fmla="*/ 661807 w 1488713"/>
                <a:gd name="connsiteY132" fmla="*/ 540795 h 2420395"/>
                <a:gd name="connsiteX133" fmla="*/ 687207 w 1488713"/>
                <a:gd name="connsiteY133" fmla="*/ 591595 h 2420395"/>
                <a:gd name="connsiteX134" fmla="*/ 718957 w 1488713"/>
                <a:gd name="connsiteY134" fmla="*/ 629695 h 2420395"/>
                <a:gd name="connsiteX135" fmla="*/ 706257 w 1488713"/>
                <a:gd name="connsiteY135" fmla="*/ 674145 h 2420395"/>
                <a:gd name="connsiteX136" fmla="*/ 712607 w 1488713"/>
                <a:gd name="connsiteY136" fmla="*/ 718595 h 2420395"/>
                <a:gd name="connsiteX137" fmla="*/ 687207 w 1488713"/>
                <a:gd name="connsiteY137" fmla="*/ 769395 h 2420395"/>
                <a:gd name="connsiteX138" fmla="*/ 604657 w 1488713"/>
                <a:gd name="connsiteY138" fmla="*/ 788445 h 2420395"/>
                <a:gd name="connsiteX139" fmla="*/ 534807 w 1488713"/>
                <a:gd name="connsiteY139" fmla="*/ 769395 h 2420395"/>
                <a:gd name="connsiteX140" fmla="*/ 528457 w 1488713"/>
                <a:gd name="connsiteY140" fmla="*/ 718595 h 2420395"/>
                <a:gd name="connsiteX141" fmla="*/ 503057 w 1488713"/>
                <a:gd name="connsiteY141" fmla="*/ 648745 h 2420395"/>
                <a:gd name="connsiteX142" fmla="*/ 458607 w 1488713"/>
                <a:gd name="connsiteY142" fmla="*/ 642395 h 2420395"/>
                <a:gd name="connsiteX143" fmla="*/ 471307 w 1488713"/>
                <a:gd name="connsiteY143" fmla="*/ 699545 h 2420395"/>
                <a:gd name="connsiteX144" fmla="*/ 439557 w 1488713"/>
                <a:gd name="connsiteY144" fmla="*/ 737645 h 2420395"/>
                <a:gd name="connsiteX145" fmla="*/ 414157 w 1488713"/>
                <a:gd name="connsiteY145" fmla="*/ 756695 h 2420395"/>
                <a:gd name="connsiteX146" fmla="*/ 401457 w 1488713"/>
                <a:gd name="connsiteY146" fmla="*/ 794795 h 2420395"/>
                <a:gd name="connsiteX147" fmla="*/ 337957 w 1488713"/>
                <a:gd name="connsiteY147" fmla="*/ 750345 h 2420395"/>
                <a:gd name="connsiteX148" fmla="*/ 312557 w 1488713"/>
                <a:gd name="connsiteY148" fmla="*/ 851945 h 2420395"/>
                <a:gd name="connsiteX149" fmla="*/ 344307 w 1488713"/>
                <a:gd name="connsiteY149" fmla="*/ 896395 h 2420395"/>
                <a:gd name="connsiteX150" fmla="*/ 363357 w 1488713"/>
                <a:gd name="connsiteY150" fmla="*/ 934495 h 2420395"/>
                <a:gd name="connsiteX151" fmla="*/ 363357 w 1488713"/>
                <a:gd name="connsiteY151" fmla="*/ 947195 h 2420395"/>
                <a:gd name="connsiteX152" fmla="*/ 312557 w 1488713"/>
                <a:gd name="connsiteY152" fmla="*/ 801145 h 2420395"/>
                <a:gd name="connsiteX0" fmla="*/ 387350 w 1488713"/>
                <a:gd name="connsiteY0" fmla="*/ 1264695 h 2420395"/>
                <a:gd name="connsiteX1" fmla="*/ 376057 w 1488713"/>
                <a:gd name="connsiteY1" fmla="*/ 1232945 h 2420395"/>
                <a:gd name="connsiteX2" fmla="*/ 336550 w 1488713"/>
                <a:gd name="connsiteY2" fmla="*/ 1347245 h 2420395"/>
                <a:gd name="connsiteX3" fmla="*/ 330200 w 1488713"/>
                <a:gd name="connsiteY3" fmla="*/ 1385345 h 2420395"/>
                <a:gd name="connsiteX4" fmla="*/ 304800 w 1488713"/>
                <a:gd name="connsiteY4" fmla="*/ 1404395 h 2420395"/>
                <a:gd name="connsiteX5" fmla="*/ 273050 w 1488713"/>
                <a:gd name="connsiteY5" fmla="*/ 1455195 h 2420395"/>
                <a:gd name="connsiteX6" fmla="*/ 241300 w 1488713"/>
                <a:gd name="connsiteY6" fmla="*/ 1512345 h 2420395"/>
                <a:gd name="connsiteX7" fmla="*/ 241300 w 1488713"/>
                <a:gd name="connsiteY7" fmla="*/ 1544095 h 2420395"/>
                <a:gd name="connsiteX8" fmla="*/ 241300 w 1488713"/>
                <a:gd name="connsiteY8" fmla="*/ 1569495 h 2420395"/>
                <a:gd name="connsiteX9" fmla="*/ 260350 w 1488713"/>
                <a:gd name="connsiteY9" fmla="*/ 1582195 h 2420395"/>
                <a:gd name="connsiteX10" fmla="*/ 279400 w 1488713"/>
                <a:gd name="connsiteY10" fmla="*/ 1582195 h 2420395"/>
                <a:gd name="connsiteX11" fmla="*/ 285750 w 1488713"/>
                <a:gd name="connsiteY11" fmla="*/ 1645695 h 2420395"/>
                <a:gd name="connsiteX12" fmla="*/ 285750 w 1488713"/>
                <a:gd name="connsiteY12" fmla="*/ 1677445 h 2420395"/>
                <a:gd name="connsiteX13" fmla="*/ 285750 w 1488713"/>
                <a:gd name="connsiteY13" fmla="*/ 1721895 h 2420395"/>
                <a:gd name="connsiteX14" fmla="*/ 266700 w 1488713"/>
                <a:gd name="connsiteY14" fmla="*/ 1804445 h 2420395"/>
                <a:gd name="connsiteX15" fmla="*/ 247650 w 1488713"/>
                <a:gd name="connsiteY15" fmla="*/ 1880645 h 2420395"/>
                <a:gd name="connsiteX16" fmla="*/ 234950 w 1488713"/>
                <a:gd name="connsiteY16" fmla="*/ 1950495 h 2420395"/>
                <a:gd name="connsiteX17" fmla="*/ 222250 w 1488713"/>
                <a:gd name="connsiteY17" fmla="*/ 1982245 h 2420395"/>
                <a:gd name="connsiteX18" fmla="*/ 158750 w 1488713"/>
                <a:gd name="connsiteY18" fmla="*/ 2007645 h 2420395"/>
                <a:gd name="connsiteX19" fmla="*/ 120650 w 1488713"/>
                <a:gd name="connsiteY19" fmla="*/ 2026695 h 2420395"/>
                <a:gd name="connsiteX20" fmla="*/ 101600 w 1488713"/>
                <a:gd name="connsiteY20" fmla="*/ 2077495 h 2420395"/>
                <a:gd name="connsiteX21" fmla="*/ 57150 w 1488713"/>
                <a:gd name="connsiteY21" fmla="*/ 2071145 h 2420395"/>
                <a:gd name="connsiteX22" fmla="*/ 38100 w 1488713"/>
                <a:gd name="connsiteY22" fmla="*/ 2109245 h 2420395"/>
                <a:gd name="connsiteX23" fmla="*/ 0 w 1488713"/>
                <a:gd name="connsiteY23" fmla="*/ 2172745 h 2420395"/>
                <a:gd name="connsiteX24" fmla="*/ 19050 w 1488713"/>
                <a:gd name="connsiteY24" fmla="*/ 2217195 h 2420395"/>
                <a:gd name="connsiteX25" fmla="*/ 25400 w 1488713"/>
                <a:gd name="connsiteY25" fmla="*/ 2242595 h 2420395"/>
                <a:gd name="connsiteX26" fmla="*/ 63500 w 1488713"/>
                <a:gd name="connsiteY26" fmla="*/ 2267995 h 2420395"/>
                <a:gd name="connsiteX27" fmla="*/ 95250 w 1488713"/>
                <a:gd name="connsiteY27" fmla="*/ 2267995 h 2420395"/>
                <a:gd name="connsiteX28" fmla="*/ 114300 w 1488713"/>
                <a:gd name="connsiteY28" fmla="*/ 2306095 h 2420395"/>
                <a:gd name="connsiteX29" fmla="*/ 120650 w 1488713"/>
                <a:gd name="connsiteY29" fmla="*/ 2325145 h 2420395"/>
                <a:gd name="connsiteX30" fmla="*/ 107950 w 1488713"/>
                <a:gd name="connsiteY30" fmla="*/ 2363245 h 2420395"/>
                <a:gd name="connsiteX31" fmla="*/ 107950 w 1488713"/>
                <a:gd name="connsiteY31" fmla="*/ 2375945 h 2420395"/>
                <a:gd name="connsiteX32" fmla="*/ 146050 w 1488713"/>
                <a:gd name="connsiteY32" fmla="*/ 2420395 h 2420395"/>
                <a:gd name="connsiteX33" fmla="*/ 158750 w 1488713"/>
                <a:gd name="connsiteY33" fmla="*/ 2420395 h 2420395"/>
                <a:gd name="connsiteX34" fmla="*/ 196850 w 1488713"/>
                <a:gd name="connsiteY34" fmla="*/ 2375945 h 2420395"/>
                <a:gd name="connsiteX35" fmla="*/ 228600 w 1488713"/>
                <a:gd name="connsiteY35" fmla="*/ 2350545 h 2420395"/>
                <a:gd name="connsiteX36" fmla="*/ 260350 w 1488713"/>
                <a:gd name="connsiteY36" fmla="*/ 2331495 h 2420395"/>
                <a:gd name="connsiteX37" fmla="*/ 285750 w 1488713"/>
                <a:gd name="connsiteY37" fmla="*/ 2318795 h 2420395"/>
                <a:gd name="connsiteX38" fmla="*/ 285750 w 1488713"/>
                <a:gd name="connsiteY38" fmla="*/ 2287045 h 2420395"/>
                <a:gd name="connsiteX39" fmla="*/ 349250 w 1488713"/>
                <a:gd name="connsiteY39" fmla="*/ 2274345 h 2420395"/>
                <a:gd name="connsiteX40" fmla="*/ 393700 w 1488713"/>
                <a:gd name="connsiteY40" fmla="*/ 2217195 h 2420395"/>
                <a:gd name="connsiteX41" fmla="*/ 488950 w 1488713"/>
                <a:gd name="connsiteY41" fmla="*/ 2204495 h 2420395"/>
                <a:gd name="connsiteX42" fmla="*/ 533399 w 1488713"/>
                <a:gd name="connsiteY42" fmla="*/ 2179095 h 2420395"/>
                <a:gd name="connsiteX43" fmla="*/ 565148 w 1488713"/>
                <a:gd name="connsiteY43" fmla="*/ 2115595 h 2420395"/>
                <a:gd name="connsiteX44" fmla="*/ 609597 w 1488713"/>
                <a:gd name="connsiteY44" fmla="*/ 2083845 h 2420395"/>
                <a:gd name="connsiteX45" fmla="*/ 666747 w 1488713"/>
                <a:gd name="connsiteY45" fmla="*/ 2077495 h 2420395"/>
                <a:gd name="connsiteX46" fmla="*/ 685797 w 1488713"/>
                <a:gd name="connsiteY46" fmla="*/ 2033045 h 2420395"/>
                <a:gd name="connsiteX47" fmla="*/ 761996 w 1488713"/>
                <a:gd name="connsiteY47" fmla="*/ 2058445 h 2420395"/>
                <a:gd name="connsiteX48" fmla="*/ 800095 w 1488713"/>
                <a:gd name="connsiteY48" fmla="*/ 2052095 h 2420395"/>
                <a:gd name="connsiteX49" fmla="*/ 812795 w 1488713"/>
                <a:gd name="connsiteY49" fmla="*/ 2001295 h 2420395"/>
                <a:gd name="connsiteX50" fmla="*/ 863595 w 1488713"/>
                <a:gd name="connsiteY50" fmla="*/ 1982245 h 2420395"/>
                <a:gd name="connsiteX51" fmla="*/ 888995 w 1488713"/>
                <a:gd name="connsiteY51" fmla="*/ 2020345 h 2420395"/>
                <a:gd name="connsiteX52" fmla="*/ 920744 w 1488713"/>
                <a:gd name="connsiteY52" fmla="*/ 2026695 h 2420395"/>
                <a:gd name="connsiteX53" fmla="*/ 971543 w 1488713"/>
                <a:gd name="connsiteY53" fmla="*/ 2013995 h 2420395"/>
                <a:gd name="connsiteX54" fmla="*/ 984243 w 1488713"/>
                <a:gd name="connsiteY54" fmla="*/ 1950495 h 2420395"/>
                <a:gd name="connsiteX55" fmla="*/ 1003293 w 1488713"/>
                <a:gd name="connsiteY55" fmla="*/ 1956845 h 2420395"/>
                <a:gd name="connsiteX56" fmla="*/ 1041393 w 1488713"/>
                <a:gd name="connsiteY56" fmla="*/ 1963195 h 2420395"/>
                <a:gd name="connsiteX57" fmla="*/ 1111243 w 1488713"/>
                <a:gd name="connsiteY57" fmla="*/ 1975895 h 2420395"/>
                <a:gd name="connsiteX58" fmla="*/ 1181093 w 1488713"/>
                <a:gd name="connsiteY58" fmla="*/ 1963195 h 2420395"/>
                <a:gd name="connsiteX59" fmla="*/ 1225543 w 1488713"/>
                <a:gd name="connsiteY59" fmla="*/ 1963195 h 2420395"/>
                <a:gd name="connsiteX60" fmla="*/ 1269992 w 1488713"/>
                <a:gd name="connsiteY60" fmla="*/ 1956845 h 2420395"/>
                <a:gd name="connsiteX61" fmla="*/ 1282692 w 1488713"/>
                <a:gd name="connsiteY61" fmla="*/ 1906045 h 2420395"/>
                <a:gd name="connsiteX62" fmla="*/ 1308092 w 1488713"/>
                <a:gd name="connsiteY62" fmla="*/ 1867945 h 2420395"/>
                <a:gd name="connsiteX63" fmla="*/ 1339842 w 1488713"/>
                <a:gd name="connsiteY63" fmla="*/ 1829845 h 2420395"/>
                <a:gd name="connsiteX64" fmla="*/ 1371592 w 1488713"/>
                <a:gd name="connsiteY64" fmla="*/ 1823495 h 2420395"/>
                <a:gd name="connsiteX65" fmla="*/ 1428741 w 1488713"/>
                <a:gd name="connsiteY65" fmla="*/ 1804445 h 2420395"/>
                <a:gd name="connsiteX66" fmla="*/ 1435091 w 1488713"/>
                <a:gd name="connsiteY66" fmla="*/ 1759995 h 2420395"/>
                <a:gd name="connsiteX67" fmla="*/ 1447791 w 1488713"/>
                <a:gd name="connsiteY67" fmla="*/ 1709195 h 2420395"/>
                <a:gd name="connsiteX68" fmla="*/ 1441441 w 1488713"/>
                <a:gd name="connsiteY68" fmla="*/ 1652045 h 2420395"/>
                <a:gd name="connsiteX69" fmla="*/ 1403341 w 1488713"/>
                <a:gd name="connsiteY69" fmla="*/ 1664745 h 2420395"/>
                <a:gd name="connsiteX70" fmla="*/ 1365241 w 1488713"/>
                <a:gd name="connsiteY70" fmla="*/ 1664745 h 2420395"/>
                <a:gd name="connsiteX71" fmla="*/ 1333491 w 1488713"/>
                <a:gd name="connsiteY71" fmla="*/ 1620295 h 2420395"/>
                <a:gd name="connsiteX72" fmla="*/ 1339841 w 1488713"/>
                <a:gd name="connsiteY72" fmla="*/ 1575845 h 2420395"/>
                <a:gd name="connsiteX73" fmla="*/ 1403341 w 1488713"/>
                <a:gd name="connsiteY73" fmla="*/ 1512345 h 2420395"/>
                <a:gd name="connsiteX74" fmla="*/ 1454141 w 1488713"/>
                <a:gd name="connsiteY74" fmla="*/ 1474245 h 2420395"/>
                <a:gd name="connsiteX75" fmla="*/ 1447791 w 1488713"/>
                <a:gd name="connsiteY75" fmla="*/ 1436145 h 2420395"/>
                <a:gd name="connsiteX76" fmla="*/ 1485891 w 1488713"/>
                <a:gd name="connsiteY76" fmla="*/ 1366295 h 2420395"/>
                <a:gd name="connsiteX77" fmla="*/ 1485891 w 1488713"/>
                <a:gd name="connsiteY77" fmla="*/ 1328195 h 2420395"/>
                <a:gd name="connsiteX78" fmla="*/ 1460491 w 1488713"/>
                <a:gd name="connsiteY78" fmla="*/ 1245645 h 2420395"/>
                <a:gd name="connsiteX79" fmla="*/ 1454141 w 1488713"/>
                <a:gd name="connsiteY79" fmla="*/ 1175795 h 2420395"/>
                <a:gd name="connsiteX80" fmla="*/ 1466841 w 1488713"/>
                <a:gd name="connsiteY80" fmla="*/ 1118645 h 2420395"/>
                <a:gd name="connsiteX81" fmla="*/ 1454141 w 1488713"/>
                <a:gd name="connsiteY81" fmla="*/ 1074195 h 2420395"/>
                <a:gd name="connsiteX82" fmla="*/ 1485891 w 1488713"/>
                <a:gd name="connsiteY82" fmla="*/ 1023395 h 2420395"/>
                <a:gd name="connsiteX83" fmla="*/ 1466841 w 1488713"/>
                <a:gd name="connsiteY83" fmla="*/ 978945 h 2420395"/>
                <a:gd name="connsiteX84" fmla="*/ 1422391 w 1488713"/>
                <a:gd name="connsiteY84" fmla="*/ 966246 h 2420395"/>
                <a:gd name="connsiteX85" fmla="*/ 1422391 w 1488713"/>
                <a:gd name="connsiteY85" fmla="*/ 921797 h 2420395"/>
                <a:gd name="connsiteX86" fmla="*/ 1428741 w 1488713"/>
                <a:gd name="connsiteY86" fmla="*/ 896397 h 2420395"/>
                <a:gd name="connsiteX87" fmla="*/ 1416041 w 1488713"/>
                <a:gd name="connsiteY87" fmla="*/ 851948 h 2420395"/>
                <a:gd name="connsiteX88" fmla="*/ 1422391 w 1488713"/>
                <a:gd name="connsiteY88" fmla="*/ 794798 h 2420395"/>
                <a:gd name="connsiteX89" fmla="*/ 1422391 w 1488713"/>
                <a:gd name="connsiteY89" fmla="*/ 737648 h 2420395"/>
                <a:gd name="connsiteX90" fmla="*/ 1396991 w 1488713"/>
                <a:gd name="connsiteY90" fmla="*/ 680499 h 2420395"/>
                <a:gd name="connsiteX91" fmla="*/ 1403341 w 1488713"/>
                <a:gd name="connsiteY91" fmla="*/ 636049 h 2420395"/>
                <a:gd name="connsiteX92" fmla="*/ 1320791 w 1488713"/>
                <a:gd name="connsiteY92" fmla="*/ 578899 h 2420395"/>
                <a:gd name="connsiteX93" fmla="*/ 1308091 w 1488713"/>
                <a:gd name="connsiteY93" fmla="*/ 616999 h 2420395"/>
                <a:gd name="connsiteX94" fmla="*/ 1282691 w 1488713"/>
                <a:gd name="connsiteY94" fmla="*/ 566199 h 2420395"/>
                <a:gd name="connsiteX95" fmla="*/ 1276341 w 1488713"/>
                <a:gd name="connsiteY95" fmla="*/ 515399 h 2420395"/>
                <a:gd name="connsiteX96" fmla="*/ 1231891 w 1488713"/>
                <a:gd name="connsiteY96" fmla="*/ 477300 h 2420395"/>
                <a:gd name="connsiteX97" fmla="*/ 1212841 w 1488713"/>
                <a:gd name="connsiteY97" fmla="*/ 490001 h 2420395"/>
                <a:gd name="connsiteX98" fmla="*/ 1212841 w 1488713"/>
                <a:gd name="connsiteY98" fmla="*/ 458251 h 2420395"/>
                <a:gd name="connsiteX99" fmla="*/ 1250941 w 1488713"/>
                <a:gd name="connsiteY99" fmla="*/ 388401 h 2420395"/>
                <a:gd name="connsiteX100" fmla="*/ 1244591 w 1488713"/>
                <a:gd name="connsiteY100" fmla="*/ 299501 h 2420395"/>
                <a:gd name="connsiteX101" fmla="*/ 1181091 w 1488713"/>
                <a:gd name="connsiteY101" fmla="*/ 267752 h 2420395"/>
                <a:gd name="connsiteX102" fmla="*/ 1111241 w 1488713"/>
                <a:gd name="connsiteY102" fmla="*/ 242353 h 2420395"/>
                <a:gd name="connsiteX103" fmla="*/ 1022341 w 1488713"/>
                <a:gd name="connsiteY103" fmla="*/ 204253 h 2420395"/>
                <a:gd name="connsiteX104" fmla="*/ 965191 w 1488713"/>
                <a:gd name="connsiteY104" fmla="*/ 159804 h 2420395"/>
                <a:gd name="connsiteX105" fmla="*/ 888991 w 1488713"/>
                <a:gd name="connsiteY105" fmla="*/ 64555 h 2420395"/>
                <a:gd name="connsiteX106" fmla="*/ 850891 w 1488713"/>
                <a:gd name="connsiteY106" fmla="*/ 109005 h 2420395"/>
                <a:gd name="connsiteX107" fmla="*/ 749291 w 1488713"/>
                <a:gd name="connsiteY107" fmla="*/ 115355 h 2420395"/>
                <a:gd name="connsiteX108" fmla="*/ 660391 w 1488713"/>
                <a:gd name="connsiteY108" fmla="*/ 45505 h 2420395"/>
                <a:gd name="connsiteX109" fmla="*/ 577841 w 1488713"/>
                <a:gd name="connsiteY109" fmla="*/ 83605 h 2420395"/>
                <a:gd name="connsiteX110" fmla="*/ 539741 w 1488713"/>
                <a:gd name="connsiteY110" fmla="*/ 39155 h 2420395"/>
                <a:gd name="connsiteX111" fmla="*/ 317491 w 1488713"/>
                <a:gd name="connsiteY111" fmla="*/ 1055 h 2420395"/>
                <a:gd name="connsiteX112" fmla="*/ 255407 w 1488713"/>
                <a:gd name="connsiteY112" fmla="*/ 26445 h 2420395"/>
                <a:gd name="connsiteX113" fmla="*/ 217307 w 1488713"/>
                <a:gd name="connsiteY113" fmla="*/ 58195 h 2420395"/>
                <a:gd name="connsiteX114" fmla="*/ 242707 w 1488713"/>
                <a:gd name="connsiteY114" fmla="*/ 108995 h 2420395"/>
                <a:gd name="connsiteX115" fmla="*/ 210957 w 1488713"/>
                <a:gd name="connsiteY115" fmla="*/ 147095 h 2420395"/>
                <a:gd name="connsiteX116" fmla="*/ 210957 w 1488713"/>
                <a:gd name="connsiteY116" fmla="*/ 216945 h 2420395"/>
                <a:gd name="connsiteX117" fmla="*/ 255407 w 1488713"/>
                <a:gd name="connsiteY117" fmla="*/ 197895 h 2420395"/>
                <a:gd name="connsiteX118" fmla="*/ 293507 w 1488713"/>
                <a:gd name="connsiteY118" fmla="*/ 229645 h 2420395"/>
                <a:gd name="connsiteX119" fmla="*/ 306207 w 1488713"/>
                <a:gd name="connsiteY119" fmla="*/ 242345 h 2420395"/>
                <a:gd name="connsiteX120" fmla="*/ 331607 w 1488713"/>
                <a:gd name="connsiteY120" fmla="*/ 261395 h 2420395"/>
                <a:gd name="connsiteX121" fmla="*/ 337957 w 1488713"/>
                <a:gd name="connsiteY121" fmla="*/ 305845 h 2420395"/>
                <a:gd name="connsiteX122" fmla="*/ 376057 w 1488713"/>
                <a:gd name="connsiteY122" fmla="*/ 324895 h 2420395"/>
                <a:gd name="connsiteX123" fmla="*/ 426857 w 1488713"/>
                <a:gd name="connsiteY123" fmla="*/ 337595 h 2420395"/>
                <a:gd name="connsiteX124" fmla="*/ 407807 w 1488713"/>
                <a:gd name="connsiteY124" fmla="*/ 394745 h 2420395"/>
                <a:gd name="connsiteX125" fmla="*/ 439557 w 1488713"/>
                <a:gd name="connsiteY125" fmla="*/ 413795 h 2420395"/>
                <a:gd name="connsiteX126" fmla="*/ 477657 w 1488713"/>
                <a:gd name="connsiteY126" fmla="*/ 375695 h 2420395"/>
                <a:gd name="connsiteX127" fmla="*/ 522107 w 1488713"/>
                <a:gd name="connsiteY127" fmla="*/ 362995 h 2420395"/>
                <a:gd name="connsiteX128" fmla="*/ 579257 w 1488713"/>
                <a:gd name="connsiteY128" fmla="*/ 356645 h 2420395"/>
                <a:gd name="connsiteX129" fmla="*/ 591957 w 1488713"/>
                <a:gd name="connsiteY129" fmla="*/ 388395 h 2420395"/>
                <a:gd name="connsiteX130" fmla="*/ 553857 w 1488713"/>
                <a:gd name="connsiteY130" fmla="*/ 426495 h 2420395"/>
                <a:gd name="connsiteX131" fmla="*/ 630057 w 1488713"/>
                <a:gd name="connsiteY131" fmla="*/ 470945 h 2420395"/>
                <a:gd name="connsiteX132" fmla="*/ 661807 w 1488713"/>
                <a:gd name="connsiteY132" fmla="*/ 540795 h 2420395"/>
                <a:gd name="connsiteX133" fmla="*/ 687207 w 1488713"/>
                <a:gd name="connsiteY133" fmla="*/ 591595 h 2420395"/>
                <a:gd name="connsiteX134" fmla="*/ 718957 w 1488713"/>
                <a:gd name="connsiteY134" fmla="*/ 629695 h 2420395"/>
                <a:gd name="connsiteX135" fmla="*/ 706257 w 1488713"/>
                <a:gd name="connsiteY135" fmla="*/ 674145 h 2420395"/>
                <a:gd name="connsiteX136" fmla="*/ 712607 w 1488713"/>
                <a:gd name="connsiteY136" fmla="*/ 718595 h 2420395"/>
                <a:gd name="connsiteX137" fmla="*/ 687207 w 1488713"/>
                <a:gd name="connsiteY137" fmla="*/ 769395 h 2420395"/>
                <a:gd name="connsiteX138" fmla="*/ 604657 w 1488713"/>
                <a:gd name="connsiteY138" fmla="*/ 788445 h 2420395"/>
                <a:gd name="connsiteX139" fmla="*/ 534807 w 1488713"/>
                <a:gd name="connsiteY139" fmla="*/ 769395 h 2420395"/>
                <a:gd name="connsiteX140" fmla="*/ 528457 w 1488713"/>
                <a:gd name="connsiteY140" fmla="*/ 718595 h 2420395"/>
                <a:gd name="connsiteX141" fmla="*/ 503057 w 1488713"/>
                <a:gd name="connsiteY141" fmla="*/ 648745 h 2420395"/>
                <a:gd name="connsiteX142" fmla="*/ 458607 w 1488713"/>
                <a:gd name="connsiteY142" fmla="*/ 642395 h 2420395"/>
                <a:gd name="connsiteX143" fmla="*/ 471307 w 1488713"/>
                <a:gd name="connsiteY143" fmla="*/ 699545 h 2420395"/>
                <a:gd name="connsiteX144" fmla="*/ 439557 w 1488713"/>
                <a:gd name="connsiteY144" fmla="*/ 737645 h 2420395"/>
                <a:gd name="connsiteX145" fmla="*/ 414157 w 1488713"/>
                <a:gd name="connsiteY145" fmla="*/ 756695 h 2420395"/>
                <a:gd name="connsiteX146" fmla="*/ 401457 w 1488713"/>
                <a:gd name="connsiteY146" fmla="*/ 794795 h 2420395"/>
                <a:gd name="connsiteX147" fmla="*/ 337957 w 1488713"/>
                <a:gd name="connsiteY147" fmla="*/ 750345 h 2420395"/>
                <a:gd name="connsiteX148" fmla="*/ 312557 w 1488713"/>
                <a:gd name="connsiteY148" fmla="*/ 851945 h 2420395"/>
                <a:gd name="connsiteX149" fmla="*/ 344307 w 1488713"/>
                <a:gd name="connsiteY149" fmla="*/ 896395 h 2420395"/>
                <a:gd name="connsiteX150" fmla="*/ 363357 w 1488713"/>
                <a:gd name="connsiteY150" fmla="*/ 934495 h 2420395"/>
                <a:gd name="connsiteX151" fmla="*/ 363357 w 1488713"/>
                <a:gd name="connsiteY151" fmla="*/ 947195 h 2420395"/>
                <a:gd name="connsiteX152" fmla="*/ 312557 w 1488713"/>
                <a:gd name="connsiteY152" fmla="*/ 801145 h 2420395"/>
                <a:gd name="connsiteX0" fmla="*/ 387350 w 1488713"/>
                <a:gd name="connsiteY0" fmla="*/ 12646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44307 w 1488713"/>
                <a:gd name="connsiteY148" fmla="*/ 896395 h 2420395"/>
                <a:gd name="connsiteX149" fmla="*/ 363357 w 1488713"/>
                <a:gd name="connsiteY149" fmla="*/ 934495 h 2420395"/>
                <a:gd name="connsiteX150" fmla="*/ 363357 w 1488713"/>
                <a:gd name="connsiteY150" fmla="*/ 947195 h 2420395"/>
                <a:gd name="connsiteX151" fmla="*/ 312557 w 1488713"/>
                <a:gd name="connsiteY151" fmla="*/ 801145 h 2420395"/>
                <a:gd name="connsiteX0" fmla="*/ 412750 w 1488713"/>
                <a:gd name="connsiteY0" fmla="*/ 12265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44307 w 1488713"/>
                <a:gd name="connsiteY148" fmla="*/ 896395 h 2420395"/>
                <a:gd name="connsiteX149" fmla="*/ 363357 w 1488713"/>
                <a:gd name="connsiteY149" fmla="*/ 934495 h 2420395"/>
                <a:gd name="connsiteX150" fmla="*/ 363357 w 1488713"/>
                <a:gd name="connsiteY150" fmla="*/ 947195 h 2420395"/>
                <a:gd name="connsiteX151" fmla="*/ 312557 w 1488713"/>
                <a:gd name="connsiteY151" fmla="*/ 801145 h 2420395"/>
                <a:gd name="connsiteX0" fmla="*/ 412750 w 1488713"/>
                <a:gd name="connsiteY0" fmla="*/ 1226595 h 2420395"/>
                <a:gd name="connsiteX1" fmla="*/ 395107 w 1488713"/>
                <a:gd name="connsiteY1" fmla="*/ 1220245 h 2420395"/>
                <a:gd name="connsiteX2" fmla="*/ 336550 w 1488713"/>
                <a:gd name="connsiteY2" fmla="*/ 1347245 h 2420395"/>
                <a:gd name="connsiteX3" fmla="*/ 330200 w 1488713"/>
                <a:gd name="connsiteY3" fmla="*/ 1385345 h 2420395"/>
                <a:gd name="connsiteX4" fmla="*/ 304800 w 1488713"/>
                <a:gd name="connsiteY4" fmla="*/ 1404395 h 2420395"/>
                <a:gd name="connsiteX5" fmla="*/ 273050 w 1488713"/>
                <a:gd name="connsiteY5" fmla="*/ 1455195 h 2420395"/>
                <a:gd name="connsiteX6" fmla="*/ 241300 w 1488713"/>
                <a:gd name="connsiteY6" fmla="*/ 1512345 h 2420395"/>
                <a:gd name="connsiteX7" fmla="*/ 241300 w 1488713"/>
                <a:gd name="connsiteY7" fmla="*/ 1544095 h 2420395"/>
                <a:gd name="connsiteX8" fmla="*/ 241300 w 1488713"/>
                <a:gd name="connsiteY8" fmla="*/ 1569495 h 2420395"/>
                <a:gd name="connsiteX9" fmla="*/ 260350 w 1488713"/>
                <a:gd name="connsiteY9" fmla="*/ 1582195 h 2420395"/>
                <a:gd name="connsiteX10" fmla="*/ 279400 w 1488713"/>
                <a:gd name="connsiteY10" fmla="*/ 1582195 h 2420395"/>
                <a:gd name="connsiteX11" fmla="*/ 285750 w 1488713"/>
                <a:gd name="connsiteY11" fmla="*/ 1645695 h 2420395"/>
                <a:gd name="connsiteX12" fmla="*/ 285750 w 1488713"/>
                <a:gd name="connsiteY12" fmla="*/ 1677445 h 2420395"/>
                <a:gd name="connsiteX13" fmla="*/ 285750 w 1488713"/>
                <a:gd name="connsiteY13" fmla="*/ 1721895 h 2420395"/>
                <a:gd name="connsiteX14" fmla="*/ 266700 w 1488713"/>
                <a:gd name="connsiteY14" fmla="*/ 1804445 h 2420395"/>
                <a:gd name="connsiteX15" fmla="*/ 247650 w 1488713"/>
                <a:gd name="connsiteY15" fmla="*/ 1880645 h 2420395"/>
                <a:gd name="connsiteX16" fmla="*/ 234950 w 1488713"/>
                <a:gd name="connsiteY16" fmla="*/ 1950495 h 2420395"/>
                <a:gd name="connsiteX17" fmla="*/ 222250 w 1488713"/>
                <a:gd name="connsiteY17" fmla="*/ 1982245 h 2420395"/>
                <a:gd name="connsiteX18" fmla="*/ 158750 w 1488713"/>
                <a:gd name="connsiteY18" fmla="*/ 2007645 h 2420395"/>
                <a:gd name="connsiteX19" fmla="*/ 120650 w 1488713"/>
                <a:gd name="connsiteY19" fmla="*/ 2026695 h 2420395"/>
                <a:gd name="connsiteX20" fmla="*/ 101600 w 1488713"/>
                <a:gd name="connsiteY20" fmla="*/ 2077495 h 2420395"/>
                <a:gd name="connsiteX21" fmla="*/ 57150 w 1488713"/>
                <a:gd name="connsiteY21" fmla="*/ 2071145 h 2420395"/>
                <a:gd name="connsiteX22" fmla="*/ 38100 w 1488713"/>
                <a:gd name="connsiteY22" fmla="*/ 2109245 h 2420395"/>
                <a:gd name="connsiteX23" fmla="*/ 0 w 1488713"/>
                <a:gd name="connsiteY23" fmla="*/ 2172745 h 2420395"/>
                <a:gd name="connsiteX24" fmla="*/ 19050 w 1488713"/>
                <a:gd name="connsiteY24" fmla="*/ 2217195 h 2420395"/>
                <a:gd name="connsiteX25" fmla="*/ 25400 w 1488713"/>
                <a:gd name="connsiteY25" fmla="*/ 2242595 h 2420395"/>
                <a:gd name="connsiteX26" fmla="*/ 63500 w 1488713"/>
                <a:gd name="connsiteY26" fmla="*/ 2267995 h 2420395"/>
                <a:gd name="connsiteX27" fmla="*/ 95250 w 1488713"/>
                <a:gd name="connsiteY27" fmla="*/ 2267995 h 2420395"/>
                <a:gd name="connsiteX28" fmla="*/ 114300 w 1488713"/>
                <a:gd name="connsiteY28" fmla="*/ 2306095 h 2420395"/>
                <a:gd name="connsiteX29" fmla="*/ 120650 w 1488713"/>
                <a:gd name="connsiteY29" fmla="*/ 2325145 h 2420395"/>
                <a:gd name="connsiteX30" fmla="*/ 107950 w 1488713"/>
                <a:gd name="connsiteY30" fmla="*/ 2363245 h 2420395"/>
                <a:gd name="connsiteX31" fmla="*/ 107950 w 1488713"/>
                <a:gd name="connsiteY31" fmla="*/ 2375945 h 2420395"/>
                <a:gd name="connsiteX32" fmla="*/ 146050 w 1488713"/>
                <a:gd name="connsiteY32" fmla="*/ 2420395 h 2420395"/>
                <a:gd name="connsiteX33" fmla="*/ 158750 w 1488713"/>
                <a:gd name="connsiteY33" fmla="*/ 2420395 h 2420395"/>
                <a:gd name="connsiteX34" fmla="*/ 196850 w 1488713"/>
                <a:gd name="connsiteY34" fmla="*/ 2375945 h 2420395"/>
                <a:gd name="connsiteX35" fmla="*/ 228600 w 1488713"/>
                <a:gd name="connsiteY35" fmla="*/ 2350545 h 2420395"/>
                <a:gd name="connsiteX36" fmla="*/ 260350 w 1488713"/>
                <a:gd name="connsiteY36" fmla="*/ 2331495 h 2420395"/>
                <a:gd name="connsiteX37" fmla="*/ 285750 w 1488713"/>
                <a:gd name="connsiteY37" fmla="*/ 2318795 h 2420395"/>
                <a:gd name="connsiteX38" fmla="*/ 285750 w 1488713"/>
                <a:gd name="connsiteY38" fmla="*/ 2287045 h 2420395"/>
                <a:gd name="connsiteX39" fmla="*/ 349250 w 1488713"/>
                <a:gd name="connsiteY39" fmla="*/ 2274345 h 2420395"/>
                <a:gd name="connsiteX40" fmla="*/ 393700 w 1488713"/>
                <a:gd name="connsiteY40" fmla="*/ 2217195 h 2420395"/>
                <a:gd name="connsiteX41" fmla="*/ 488950 w 1488713"/>
                <a:gd name="connsiteY41" fmla="*/ 2204495 h 2420395"/>
                <a:gd name="connsiteX42" fmla="*/ 533399 w 1488713"/>
                <a:gd name="connsiteY42" fmla="*/ 2179095 h 2420395"/>
                <a:gd name="connsiteX43" fmla="*/ 565148 w 1488713"/>
                <a:gd name="connsiteY43" fmla="*/ 2115595 h 2420395"/>
                <a:gd name="connsiteX44" fmla="*/ 609597 w 1488713"/>
                <a:gd name="connsiteY44" fmla="*/ 2083845 h 2420395"/>
                <a:gd name="connsiteX45" fmla="*/ 666747 w 1488713"/>
                <a:gd name="connsiteY45" fmla="*/ 2077495 h 2420395"/>
                <a:gd name="connsiteX46" fmla="*/ 685797 w 1488713"/>
                <a:gd name="connsiteY46" fmla="*/ 2033045 h 2420395"/>
                <a:gd name="connsiteX47" fmla="*/ 761996 w 1488713"/>
                <a:gd name="connsiteY47" fmla="*/ 2058445 h 2420395"/>
                <a:gd name="connsiteX48" fmla="*/ 800095 w 1488713"/>
                <a:gd name="connsiteY48" fmla="*/ 2052095 h 2420395"/>
                <a:gd name="connsiteX49" fmla="*/ 812795 w 1488713"/>
                <a:gd name="connsiteY49" fmla="*/ 2001295 h 2420395"/>
                <a:gd name="connsiteX50" fmla="*/ 863595 w 1488713"/>
                <a:gd name="connsiteY50" fmla="*/ 1982245 h 2420395"/>
                <a:gd name="connsiteX51" fmla="*/ 888995 w 1488713"/>
                <a:gd name="connsiteY51" fmla="*/ 2020345 h 2420395"/>
                <a:gd name="connsiteX52" fmla="*/ 920744 w 1488713"/>
                <a:gd name="connsiteY52" fmla="*/ 2026695 h 2420395"/>
                <a:gd name="connsiteX53" fmla="*/ 971543 w 1488713"/>
                <a:gd name="connsiteY53" fmla="*/ 2013995 h 2420395"/>
                <a:gd name="connsiteX54" fmla="*/ 984243 w 1488713"/>
                <a:gd name="connsiteY54" fmla="*/ 1950495 h 2420395"/>
                <a:gd name="connsiteX55" fmla="*/ 1003293 w 1488713"/>
                <a:gd name="connsiteY55" fmla="*/ 1956845 h 2420395"/>
                <a:gd name="connsiteX56" fmla="*/ 1041393 w 1488713"/>
                <a:gd name="connsiteY56" fmla="*/ 1963195 h 2420395"/>
                <a:gd name="connsiteX57" fmla="*/ 1111243 w 1488713"/>
                <a:gd name="connsiteY57" fmla="*/ 1975895 h 2420395"/>
                <a:gd name="connsiteX58" fmla="*/ 1181093 w 1488713"/>
                <a:gd name="connsiteY58" fmla="*/ 1963195 h 2420395"/>
                <a:gd name="connsiteX59" fmla="*/ 1225543 w 1488713"/>
                <a:gd name="connsiteY59" fmla="*/ 1963195 h 2420395"/>
                <a:gd name="connsiteX60" fmla="*/ 1269992 w 1488713"/>
                <a:gd name="connsiteY60" fmla="*/ 1956845 h 2420395"/>
                <a:gd name="connsiteX61" fmla="*/ 1282692 w 1488713"/>
                <a:gd name="connsiteY61" fmla="*/ 1906045 h 2420395"/>
                <a:gd name="connsiteX62" fmla="*/ 1308092 w 1488713"/>
                <a:gd name="connsiteY62" fmla="*/ 1867945 h 2420395"/>
                <a:gd name="connsiteX63" fmla="*/ 1339842 w 1488713"/>
                <a:gd name="connsiteY63" fmla="*/ 1829845 h 2420395"/>
                <a:gd name="connsiteX64" fmla="*/ 1371592 w 1488713"/>
                <a:gd name="connsiteY64" fmla="*/ 1823495 h 2420395"/>
                <a:gd name="connsiteX65" fmla="*/ 1428741 w 1488713"/>
                <a:gd name="connsiteY65" fmla="*/ 1804445 h 2420395"/>
                <a:gd name="connsiteX66" fmla="*/ 1435091 w 1488713"/>
                <a:gd name="connsiteY66" fmla="*/ 1759995 h 2420395"/>
                <a:gd name="connsiteX67" fmla="*/ 1447791 w 1488713"/>
                <a:gd name="connsiteY67" fmla="*/ 1709195 h 2420395"/>
                <a:gd name="connsiteX68" fmla="*/ 1441441 w 1488713"/>
                <a:gd name="connsiteY68" fmla="*/ 1652045 h 2420395"/>
                <a:gd name="connsiteX69" fmla="*/ 1403341 w 1488713"/>
                <a:gd name="connsiteY69" fmla="*/ 1664745 h 2420395"/>
                <a:gd name="connsiteX70" fmla="*/ 1365241 w 1488713"/>
                <a:gd name="connsiteY70" fmla="*/ 1664745 h 2420395"/>
                <a:gd name="connsiteX71" fmla="*/ 1333491 w 1488713"/>
                <a:gd name="connsiteY71" fmla="*/ 1620295 h 2420395"/>
                <a:gd name="connsiteX72" fmla="*/ 1339841 w 1488713"/>
                <a:gd name="connsiteY72" fmla="*/ 1575845 h 2420395"/>
                <a:gd name="connsiteX73" fmla="*/ 1403341 w 1488713"/>
                <a:gd name="connsiteY73" fmla="*/ 1512345 h 2420395"/>
                <a:gd name="connsiteX74" fmla="*/ 1454141 w 1488713"/>
                <a:gd name="connsiteY74" fmla="*/ 1474245 h 2420395"/>
                <a:gd name="connsiteX75" fmla="*/ 1447791 w 1488713"/>
                <a:gd name="connsiteY75" fmla="*/ 1436145 h 2420395"/>
                <a:gd name="connsiteX76" fmla="*/ 1485891 w 1488713"/>
                <a:gd name="connsiteY76" fmla="*/ 1366295 h 2420395"/>
                <a:gd name="connsiteX77" fmla="*/ 1485891 w 1488713"/>
                <a:gd name="connsiteY77" fmla="*/ 1328195 h 2420395"/>
                <a:gd name="connsiteX78" fmla="*/ 1460491 w 1488713"/>
                <a:gd name="connsiteY78" fmla="*/ 1245645 h 2420395"/>
                <a:gd name="connsiteX79" fmla="*/ 1454141 w 1488713"/>
                <a:gd name="connsiteY79" fmla="*/ 1175795 h 2420395"/>
                <a:gd name="connsiteX80" fmla="*/ 1466841 w 1488713"/>
                <a:gd name="connsiteY80" fmla="*/ 1118645 h 2420395"/>
                <a:gd name="connsiteX81" fmla="*/ 1454141 w 1488713"/>
                <a:gd name="connsiteY81" fmla="*/ 1074195 h 2420395"/>
                <a:gd name="connsiteX82" fmla="*/ 1485891 w 1488713"/>
                <a:gd name="connsiteY82" fmla="*/ 1023395 h 2420395"/>
                <a:gd name="connsiteX83" fmla="*/ 1466841 w 1488713"/>
                <a:gd name="connsiteY83" fmla="*/ 978945 h 2420395"/>
                <a:gd name="connsiteX84" fmla="*/ 1422391 w 1488713"/>
                <a:gd name="connsiteY84" fmla="*/ 966246 h 2420395"/>
                <a:gd name="connsiteX85" fmla="*/ 1422391 w 1488713"/>
                <a:gd name="connsiteY85" fmla="*/ 921797 h 2420395"/>
                <a:gd name="connsiteX86" fmla="*/ 1428741 w 1488713"/>
                <a:gd name="connsiteY86" fmla="*/ 896397 h 2420395"/>
                <a:gd name="connsiteX87" fmla="*/ 1416041 w 1488713"/>
                <a:gd name="connsiteY87" fmla="*/ 851948 h 2420395"/>
                <a:gd name="connsiteX88" fmla="*/ 1422391 w 1488713"/>
                <a:gd name="connsiteY88" fmla="*/ 794798 h 2420395"/>
                <a:gd name="connsiteX89" fmla="*/ 1422391 w 1488713"/>
                <a:gd name="connsiteY89" fmla="*/ 737648 h 2420395"/>
                <a:gd name="connsiteX90" fmla="*/ 1396991 w 1488713"/>
                <a:gd name="connsiteY90" fmla="*/ 680499 h 2420395"/>
                <a:gd name="connsiteX91" fmla="*/ 1403341 w 1488713"/>
                <a:gd name="connsiteY91" fmla="*/ 636049 h 2420395"/>
                <a:gd name="connsiteX92" fmla="*/ 1320791 w 1488713"/>
                <a:gd name="connsiteY92" fmla="*/ 578899 h 2420395"/>
                <a:gd name="connsiteX93" fmla="*/ 1308091 w 1488713"/>
                <a:gd name="connsiteY93" fmla="*/ 616999 h 2420395"/>
                <a:gd name="connsiteX94" fmla="*/ 1282691 w 1488713"/>
                <a:gd name="connsiteY94" fmla="*/ 566199 h 2420395"/>
                <a:gd name="connsiteX95" fmla="*/ 1276341 w 1488713"/>
                <a:gd name="connsiteY95" fmla="*/ 515399 h 2420395"/>
                <a:gd name="connsiteX96" fmla="*/ 1231891 w 1488713"/>
                <a:gd name="connsiteY96" fmla="*/ 477300 h 2420395"/>
                <a:gd name="connsiteX97" fmla="*/ 1212841 w 1488713"/>
                <a:gd name="connsiteY97" fmla="*/ 490001 h 2420395"/>
                <a:gd name="connsiteX98" fmla="*/ 1212841 w 1488713"/>
                <a:gd name="connsiteY98" fmla="*/ 458251 h 2420395"/>
                <a:gd name="connsiteX99" fmla="*/ 1250941 w 1488713"/>
                <a:gd name="connsiteY99" fmla="*/ 388401 h 2420395"/>
                <a:gd name="connsiteX100" fmla="*/ 1244591 w 1488713"/>
                <a:gd name="connsiteY100" fmla="*/ 299501 h 2420395"/>
                <a:gd name="connsiteX101" fmla="*/ 1181091 w 1488713"/>
                <a:gd name="connsiteY101" fmla="*/ 267752 h 2420395"/>
                <a:gd name="connsiteX102" fmla="*/ 1111241 w 1488713"/>
                <a:gd name="connsiteY102" fmla="*/ 242353 h 2420395"/>
                <a:gd name="connsiteX103" fmla="*/ 1022341 w 1488713"/>
                <a:gd name="connsiteY103" fmla="*/ 204253 h 2420395"/>
                <a:gd name="connsiteX104" fmla="*/ 965191 w 1488713"/>
                <a:gd name="connsiteY104" fmla="*/ 159804 h 2420395"/>
                <a:gd name="connsiteX105" fmla="*/ 888991 w 1488713"/>
                <a:gd name="connsiteY105" fmla="*/ 64555 h 2420395"/>
                <a:gd name="connsiteX106" fmla="*/ 850891 w 1488713"/>
                <a:gd name="connsiteY106" fmla="*/ 109005 h 2420395"/>
                <a:gd name="connsiteX107" fmla="*/ 749291 w 1488713"/>
                <a:gd name="connsiteY107" fmla="*/ 115355 h 2420395"/>
                <a:gd name="connsiteX108" fmla="*/ 660391 w 1488713"/>
                <a:gd name="connsiteY108" fmla="*/ 45505 h 2420395"/>
                <a:gd name="connsiteX109" fmla="*/ 577841 w 1488713"/>
                <a:gd name="connsiteY109" fmla="*/ 83605 h 2420395"/>
                <a:gd name="connsiteX110" fmla="*/ 539741 w 1488713"/>
                <a:gd name="connsiteY110" fmla="*/ 39155 h 2420395"/>
                <a:gd name="connsiteX111" fmla="*/ 317491 w 1488713"/>
                <a:gd name="connsiteY111" fmla="*/ 1055 h 2420395"/>
                <a:gd name="connsiteX112" fmla="*/ 255407 w 1488713"/>
                <a:gd name="connsiteY112" fmla="*/ 26445 h 2420395"/>
                <a:gd name="connsiteX113" fmla="*/ 217307 w 1488713"/>
                <a:gd name="connsiteY113" fmla="*/ 58195 h 2420395"/>
                <a:gd name="connsiteX114" fmla="*/ 242707 w 1488713"/>
                <a:gd name="connsiteY114" fmla="*/ 108995 h 2420395"/>
                <a:gd name="connsiteX115" fmla="*/ 210957 w 1488713"/>
                <a:gd name="connsiteY115" fmla="*/ 147095 h 2420395"/>
                <a:gd name="connsiteX116" fmla="*/ 210957 w 1488713"/>
                <a:gd name="connsiteY116" fmla="*/ 216945 h 2420395"/>
                <a:gd name="connsiteX117" fmla="*/ 255407 w 1488713"/>
                <a:gd name="connsiteY117" fmla="*/ 197895 h 2420395"/>
                <a:gd name="connsiteX118" fmla="*/ 293507 w 1488713"/>
                <a:gd name="connsiteY118" fmla="*/ 229645 h 2420395"/>
                <a:gd name="connsiteX119" fmla="*/ 306207 w 1488713"/>
                <a:gd name="connsiteY119" fmla="*/ 242345 h 2420395"/>
                <a:gd name="connsiteX120" fmla="*/ 331607 w 1488713"/>
                <a:gd name="connsiteY120" fmla="*/ 261395 h 2420395"/>
                <a:gd name="connsiteX121" fmla="*/ 337957 w 1488713"/>
                <a:gd name="connsiteY121" fmla="*/ 305845 h 2420395"/>
                <a:gd name="connsiteX122" fmla="*/ 376057 w 1488713"/>
                <a:gd name="connsiteY122" fmla="*/ 324895 h 2420395"/>
                <a:gd name="connsiteX123" fmla="*/ 426857 w 1488713"/>
                <a:gd name="connsiteY123" fmla="*/ 337595 h 2420395"/>
                <a:gd name="connsiteX124" fmla="*/ 407807 w 1488713"/>
                <a:gd name="connsiteY124" fmla="*/ 394745 h 2420395"/>
                <a:gd name="connsiteX125" fmla="*/ 439557 w 1488713"/>
                <a:gd name="connsiteY125" fmla="*/ 413795 h 2420395"/>
                <a:gd name="connsiteX126" fmla="*/ 477657 w 1488713"/>
                <a:gd name="connsiteY126" fmla="*/ 375695 h 2420395"/>
                <a:gd name="connsiteX127" fmla="*/ 522107 w 1488713"/>
                <a:gd name="connsiteY127" fmla="*/ 362995 h 2420395"/>
                <a:gd name="connsiteX128" fmla="*/ 579257 w 1488713"/>
                <a:gd name="connsiteY128" fmla="*/ 356645 h 2420395"/>
                <a:gd name="connsiteX129" fmla="*/ 591957 w 1488713"/>
                <a:gd name="connsiteY129" fmla="*/ 388395 h 2420395"/>
                <a:gd name="connsiteX130" fmla="*/ 553857 w 1488713"/>
                <a:gd name="connsiteY130" fmla="*/ 426495 h 2420395"/>
                <a:gd name="connsiteX131" fmla="*/ 630057 w 1488713"/>
                <a:gd name="connsiteY131" fmla="*/ 470945 h 2420395"/>
                <a:gd name="connsiteX132" fmla="*/ 661807 w 1488713"/>
                <a:gd name="connsiteY132" fmla="*/ 540795 h 2420395"/>
                <a:gd name="connsiteX133" fmla="*/ 687207 w 1488713"/>
                <a:gd name="connsiteY133" fmla="*/ 591595 h 2420395"/>
                <a:gd name="connsiteX134" fmla="*/ 718957 w 1488713"/>
                <a:gd name="connsiteY134" fmla="*/ 629695 h 2420395"/>
                <a:gd name="connsiteX135" fmla="*/ 706257 w 1488713"/>
                <a:gd name="connsiteY135" fmla="*/ 674145 h 2420395"/>
                <a:gd name="connsiteX136" fmla="*/ 712607 w 1488713"/>
                <a:gd name="connsiteY136" fmla="*/ 718595 h 2420395"/>
                <a:gd name="connsiteX137" fmla="*/ 687207 w 1488713"/>
                <a:gd name="connsiteY137" fmla="*/ 769395 h 2420395"/>
                <a:gd name="connsiteX138" fmla="*/ 604657 w 1488713"/>
                <a:gd name="connsiteY138" fmla="*/ 788445 h 2420395"/>
                <a:gd name="connsiteX139" fmla="*/ 534807 w 1488713"/>
                <a:gd name="connsiteY139" fmla="*/ 769395 h 2420395"/>
                <a:gd name="connsiteX140" fmla="*/ 528457 w 1488713"/>
                <a:gd name="connsiteY140" fmla="*/ 718595 h 2420395"/>
                <a:gd name="connsiteX141" fmla="*/ 503057 w 1488713"/>
                <a:gd name="connsiteY141" fmla="*/ 648745 h 2420395"/>
                <a:gd name="connsiteX142" fmla="*/ 458607 w 1488713"/>
                <a:gd name="connsiteY142" fmla="*/ 642395 h 2420395"/>
                <a:gd name="connsiteX143" fmla="*/ 471307 w 1488713"/>
                <a:gd name="connsiteY143" fmla="*/ 699545 h 2420395"/>
                <a:gd name="connsiteX144" fmla="*/ 439557 w 1488713"/>
                <a:gd name="connsiteY144" fmla="*/ 737645 h 2420395"/>
                <a:gd name="connsiteX145" fmla="*/ 414157 w 1488713"/>
                <a:gd name="connsiteY145" fmla="*/ 756695 h 2420395"/>
                <a:gd name="connsiteX146" fmla="*/ 401457 w 1488713"/>
                <a:gd name="connsiteY146" fmla="*/ 794795 h 2420395"/>
                <a:gd name="connsiteX147" fmla="*/ 337957 w 1488713"/>
                <a:gd name="connsiteY147" fmla="*/ 750345 h 2420395"/>
                <a:gd name="connsiteX148" fmla="*/ 312557 w 1488713"/>
                <a:gd name="connsiteY148" fmla="*/ 851945 h 2420395"/>
                <a:gd name="connsiteX149" fmla="*/ 344307 w 1488713"/>
                <a:gd name="connsiteY149" fmla="*/ 896395 h 2420395"/>
                <a:gd name="connsiteX150" fmla="*/ 363357 w 1488713"/>
                <a:gd name="connsiteY150" fmla="*/ 934495 h 2420395"/>
                <a:gd name="connsiteX151" fmla="*/ 363357 w 1488713"/>
                <a:gd name="connsiteY151" fmla="*/ 947195 h 2420395"/>
                <a:gd name="connsiteX152" fmla="*/ 312557 w 1488713"/>
                <a:gd name="connsiteY152" fmla="*/ 801145 h 2420395"/>
                <a:gd name="connsiteX0" fmla="*/ 412750 w 1488713"/>
                <a:gd name="connsiteY0" fmla="*/ 1226595 h 2420395"/>
                <a:gd name="connsiteX1" fmla="*/ 336550 w 1488713"/>
                <a:gd name="connsiteY1" fmla="*/ 13472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44307 w 1488713"/>
                <a:gd name="connsiteY148" fmla="*/ 896395 h 2420395"/>
                <a:gd name="connsiteX149" fmla="*/ 363357 w 1488713"/>
                <a:gd name="connsiteY149" fmla="*/ 934495 h 2420395"/>
                <a:gd name="connsiteX150" fmla="*/ 363357 w 1488713"/>
                <a:gd name="connsiteY150" fmla="*/ 947195 h 2420395"/>
                <a:gd name="connsiteX151" fmla="*/ 312557 w 1488713"/>
                <a:gd name="connsiteY151" fmla="*/ 801145 h 2420395"/>
                <a:gd name="connsiteX0" fmla="*/ 336550 w 1488713"/>
                <a:gd name="connsiteY0" fmla="*/ 1347245 h 2420395"/>
                <a:gd name="connsiteX1" fmla="*/ 330200 w 1488713"/>
                <a:gd name="connsiteY1" fmla="*/ 1385345 h 2420395"/>
                <a:gd name="connsiteX2" fmla="*/ 304800 w 1488713"/>
                <a:gd name="connsiteY2" fmla="*/ 1404395 h 2420395"/>
                <a:gd name="connsiteX3" fmla="*/ 273050 w 1488713"/>
                <a:gd name="connsiteY3" fmla="*/ 1455195 h 2420395"/>
                <a:gd name="connsiteX4" fmla="*/ 241300 w 1488713"/>
                <a:gd name="connsiteY4" fmla="*/ 1512345 h 2420395"/>
                <a:gd name="connsiteX5" fmla="*/ 241300 w 1488713"/>
                <a:gd name="connsiteY5" fmla="*/ 1544095 h 2420395"/>
                <a:gd name="connsiteX6" fmla="*/ 241300 w 1488713"/>
                <a:gd name="connsiteY6" fmla="*/ 1569495 h 2420395"/>
                <a:gd name="connsiteX7" fmla="*/ 260350 w 1488713"/>
                <a:gd name="connsiteY7" fmla="*/ 1582195 h 2420395"/>
                <a:gd name="connsiteX8" fmla="*/ 279400 w 1488713"/>
                <a:gd name="connsiteY8" fmla="*/ 1582195 h 2420395"/>
                <a:gd name="connsiteX9" fmla="*/ 285750 w 1488713"/>
                <a:gd name="connsiteY9" fmla="*/ 1645695 h 2420395"/>
                <a:gd name="connsiteX10" fmla="*/ 285750 w 1488713"/>
                <a:gd name="connsiteY10" fmla="*/ 1677445 h 2420395"/>
                <a:gd name="connsiteX11" fmla="*/ 285750 w 1488713"/>
                <a:gd name="connsiteY11" fmla="*/ 1721895 h 2420395"/>
                <a:gd name="connsiteX12" fmla="*/ 266700 w 1488713"/>
                <a:gd name="connsiteY12" fmla="*/ 1804445 h 2420395"/>
                <a:gd name="connsiteX13" fmla="*/ 247650 w 1488713"/>
                <a:gd name="connsiteY13" fmla="*/ 1880645 h 2420395"/>
                <a:gd name="connsiteX14" fmla="*/ 234950 w 1488713"/>
                <a:gd name="connsiteY14" fmla="*/ 1950495 h 2420395"/>
                <a:gd name="connsiteX15" fmla="*/ 222250 w 1488713"/>
                <a:gd name="connsiteY15" fmla="*/ 1982245 h 2420395"/>
                <a:gd name="connsiteX16" fmla="*/ 158750 w 1488713"/>
                <a:gd name="connsiteY16" fmla="*/ 2007645 h 2420395"/>
                <a:gd name="connsiteX17" fmla="*/ 120650 w 1488713"/>
                <a:gd name="connsiteY17" fmla="*/ 2026695 h 2420395"/>
                <a:gd name="connsiteX18" fmla="*/ 101600 w 1488713"/>
                <a:gd name="connsiteY18" fmla="*/ 2077495 h 2420395"/>
                <a:gd name="connsiteX19" fmla="*/ 57150 w 1488713"/>
                <a:gd name="connsiteY19" fmla="*/ 2071145 h 2420395"/>
                <a:gd name="connsiteX20" fmla="*/ 38100 w 1488713"/>
                <a:gd name="connsiteY20" fmla="*/ 2109245 h 2420395"/>
                <a:gd name="connsiteX21" fmla="*/ 0 w 1488713"/>
                <a:gd name="connsiteY21" fmla="*/ 2172745 h 2420395"/>
                <a:gd name="connsiteX22" fmla="*/ 19050 w 1488713"/>
                <a:gd name="connsiteY22" fmla="*/ 2217195 h 2420395"/>
                <a:gd name="connsiteX23" fmla="*/ 25400 w 1488713"/>
                <a:gd name="connsiteY23" fmla="*/ 2242595 h 2420395"/>
                <a:gd name="connsiteX24" fmla="*/ 63500 w 1488713"/>
                <a:gd name="connsiteY24" fmla="*/ 2267995 h 2420395"/>
                <a:gd name="connsiteX25" fmla="*/ 95250 w 1488713"/>
                <a:gd name="connsiteY25" fmla="*/ 2267995 h 2420395"/>
                <a:gd name="connsiteX26" fmla="*/ 114300 w 1488713"/>
                <a:gd name="connsiteY26" fmla="*/ 2306095 h 2420395"/>
                <a:gd name="connsiteX27" fmla="*/ 120650 w 1488713"/>
                <a:gd name="connsiteY27" fmla="*/ 2325145 h 2420395"/>
                <a:gd name="connsiteX28" fmla="*/ 107950 w 1488713"/>
                <a:gd name="connsiteY28" fmla="*/ 2363245 h 2420395"/>
                <a:gd name="connsiteX29" fmla="*/ 107950 w 1488713"/>
                <a:gd name="connsiteY29" fmla="*/ 2375945 h 2420395"/>
                <a:gd name="connsiteX30" fmla="*/ 146050 w 1488713"/>
                <a:gd name="connsiteY30" fmla="*/ 2420395 h 2420395"/>
                <a:gd name="connsiteX31" fmla="*/ 158750 w 1488713"/>
                <a:gd name="connsiteY31" fmla="*/ 2420395 h 2420395"/>
                <a:gd name="connsiteX32" fmla="*/ 196850 w 1488713"/>
                <a:gd name="connsiteY32" fmla="*/ 2375945 h 2420395"/>
                <a:gd name="connsiteX33" fmla="*/ 228600 w 1488713"/>
                <a:gd name="connsiteY33" fmla="*/ 2350545 h 2420395"/>
                <a:gd name="connsiteX34" fmla="*/ 260350 w 1488713"/>
                <a:gd name="connsiteY34" fmla="*/ 2331495 h 2420395"/>
                <a:gd name="connsiteX35" fmla="*/ 285750 w 1488713"/>
                <a:gd name="connsiteY35" fmla="*/ 2318795 h 2420395"/>
                <a:gd name="connsiteX36" fmla="*/ 285750 w 1488713"/>
                <a:gd name="connsiteY36" fmla="*/ 2287045 h 2420395"/>
                <a:gd name="connsiteX37" fmla="*/ 349250 w 1488713"/>
                <a:gd name="connsiteY37" fmla="*/ 2274345 h 2420395"/>
                <a:gd name="connsiteX38" fmla="*/ 393700 w 1488713"/>
                <a:gd name="connsiteY38" fmla="*/ 2217195 h 2420395"/>
                <a:gd name="connsiteX39" fmla="*/ 488950 w 1488713"/>
                <a:gd name="connsiteY39" fmla="*/ 2204495 h 2420395"/>
                <a:gd name="connsiteX40" fmla="*/ 533399 w 1488713"/>
                <a:gd name="connsiteY40" fmla="*/ 2179095 h 2420395"/>
                <a:gd name="connsiteX41" fmla="*/ 565148 w 1488713"/>
                <a:gd name="connsiteY41" fmla="*/ 2115595 h 2420395"/>
                <a:gd name="connsiteX42" fmla="*/ 609597 w 1488713"/>
                <a:gd name="connsiteY42" fmla="*/ 2083845 h 2420395"/>
                <a:gd name="connsiteX43" fmla="*/ 666747 w 1488713"/>
                <a:gd name="connsiteY43" fmla="*/ 2077495 h 2420395"/>
                <a:gd name="connsiteX44" fmla="*/ 685797 w 1488713"/>
                <a:gd name="connsiteY44" fmla="*/ 2033045 h 2420395"/>
                <a:gd name="connsiteX45" fmla="*/ 761996 w 1488713"/>
                <a:gd name="connsiteY45" fmla="*/ 2058445 h 2420395"/>
                <a:gd name="connsiteX46" fmla="*/ 800095 w 1488713"/>
                <a:gd name="connsiteY46" fmla="*/ 2052095 h 2420395"/>
                <a:gd name="connsiteX47" fmla="*/ 812795 w 1488713"/>
                <a:gd name="connsiteY47" fmla="*/ 2001295 h 2420395"/>
                <a:gd name="connsiteX48" fmla="*/ 863595 w 1488713"/>
                <a:gd name="connsiteY48" fmla="*/ 1982245 h 2420395"/>
                <a:gd name="connsiteX49" fmla="*/ 888995 w 1488713"/>
                <a:gd name="connsiteY49" fmla="*/ 2020345 h 2420395"/>
                <a:gd name="connsiteX50" fmla="*/ 920744 w 1488713"/>
                <a:gd name="connsiteY50" fmla="*/ 2026695 h 2420395"/>
                <a:gd name="connsiteX51" fmla="*/ 971543 w 1488713"/>
                <a:gd name="connsiteY51" fmla="*/ 2013995 h 2420395"/>
                <a:gd name="connsiteX52" fmla="*/ 984243 w 1488713"/>
                <a:gd name="connsiteY52" fmla="*/ 1950495 h 2420395"/>
                <a:gd name="connsiteX53" fmla="*/ 1003293 w 1488713"/>
                <a:gd name="connsiteY53" fmla="*/ 1956845 h 2420395"/>
                <a:gd name="connsiteX54" fmla="*/ 1041393 w 1488713"/>
                <a:gd name="connsiteY54" fmla="*/ 1963195 h 2420395"/>
                <a:gd name="connsiteX55" fmla="*/ 1111243 w 1488713"/>
                <a:gd name="connsiteY55" fmla="*/ 1975895 h 2420395"/>
                <a:gd name="connsiteX56" fmla="*/ 1181093 w 1488713"/>
                <a:gd name="connsiteY56" fmla="*/ 1963195 h 2420395"/>
                <a:gd name="connsiteX57" fmla="*/ 1225543 w 1488713"/>
                <a:gd name="connsiteY57" fmla="*/ 1963195 h 2420395"/>
                <a:gd name="connsiteX58" fmla="*/ 1269992 w 1488713"/>
                <a:gd name="connsiteY58" fmla="*/ 1956845 h 2420395"/>
                <a:gd name="connsiteX59" fmla="*/ 1282692 w 1488713"/>
                <a:gd name="connsiteY59" fmla="*/ 1906045 h 2420395"/>
                <a:gd name="connsiteX60" fmla="*/ 1308092 w 1488713"/>
                <a:gd name="connsiteY60" fmla="*/ 1867945 h 2420395"/>
                <a:gd name="connsiteX61" fmla="*/ 1339842 w 1488713"/>
                <a:gd name="connsiteY61" fmla="*/ 1829845 h 2420395"/>
                <a:gd name="connsiteX62" fmla="*/ 1371592 w 1488713"/>
                <a:gd name="connsiteY62" fmla="*/ 1823495 h 2420395"/>
                <a:gd name="connsiteX63" fmla="*/ 1428741 w 1488713"/>
                <a:gd name="connsiteY63" fmla="*/ 1804445 h 2420395"/>
                <a:gd name="connsiteX64" fmla="*/ 1435091 w 1488713"/>
                <a:gd name="connsiteY64" fmla="*/ 1759995 h 2420395"/>
                <a:gd name="connsiteX65" fmla="*/ 1447791 w 1488713"/>
                <a:gd name="connsiteY65" fmla="*/ 1709195 h 2420395"/>
                <a:gd name="connsiteX66" fmla="*/ 1441441 w 1488713"/>
                <a:gd name="connsiteY66" fmla="*/ 1652045 h 2420395"/>
                <a:gd name="connsiteX67" fmla="*/ 1403341 w 1488713"/>
                <a:gd name="connsiteY67" fmla="*/ 1664745 h 2420395"/>
                <a:gd name="connsiteX68" fmla="*/ 1365241 w 1488713"/>
                <a:gd name="connsiteY68" fmla="*/ 1664745 h 2420395"/>
                <a:gd name="connsiteX69" fmla="*/ 1333491 w 1488713"/>
                <a:gd name="connsiteY69" fmla="*/ 1620295 h 2420395"/>
                <a:gd name="connsiteX70" fmla="*/ 1339841 w 1488713"/>
                <a:gd name="connsiteY70" fmla="*/ 1575845 h 2420395"/>
                <a:gd name="connsiteX71" fmla="*/ 1403341 w 1488713"/>
                <a:gd name="connsiteY71" fmla="*/ 1512345 h 2420395"/>
                <a:gd name="connsiteX72" fmla="*/ 1454141 w 1488713"/>
                <a:gd name="connsiteY72" fmla="*/ 1474245 h 2420395"/>
                <a:gd name="connsiteX73" fmla="*/ 1447791 w 1488713"/>
                <a:gd name="connsiteY73" fmla="*/ 1436145 h 2420395"/>
                <a:gd name="connsiteX74" fmla="*/ 1485891 w 1488713"/>
                <a:gd name="connsiteY74" fmla="*/ 1366295 h 2420395"/>
                <a:gd name="connsiteX75" fmla="*/ 1485891 w 1488713"/>
                <a:gd name="connsiteY75" fmla="*/ 1328195 h 2420395"/>
                <a:gd name="connsiteX76" fmla="*/ 1460491 w 1488713"/>
                <a:gd name="connsiteY76" fmla="*/ 1245645 h 2420395"/>
                <a:gd name="connsiteX77" fmla="*/ 1454141 w 1488713"/>
                <a:gd name="connsiteY77" fmla="*/ 1175795 h 2420395"/>
                <a:gd name="connsiteX78" fmla="*/ 1466841 w 1488713"/>
                <a:gd name="connsiteY78" fmla="*/ 1118645 h 2420395"/>
                <a:gd name="connsiteX79" fmla="*/ 1454141 w 1488713"/>
                <a:gd name="connsiteY79" fmla="*/ 1074195 h 2420395"/>
                <a:gd name="connsiteX80" fmla="*/ 1485891 w 1488713"/>
                <a:gd name="connsiteY80" fmla="*/ 1023395 h 2420395"/>
                <a:gd name="connsiteX81" fmla="*/ 1466841 w 1488713"/>
                <a:gd name="connsiteY81" fmla="*/ 978945 h 2420395"/>
                <a:gd name="connsiteX82" fmla="*/ 1422391 w 1488713"/>
                <a:gd name="connsiteY82" fmla="*/ 966246 h 2420395"/>
                <a:gd name="connsiteX83" fmla="*/ 1422391 w 1488713"/>
                <a:gd name="connsiteY83" fmla="*/ 921797 h 2420395"/>
                <a:gd name="connsiteX84" fmla="*/ 1428741 w 1488713"/>
                <a:gd name="connsiteY84" fmla="*/ 896397 h 2420395"/>
                <a:gd name="connsiteX85" fmla="*/ 1416041 w 1488713"/>
                <a:gd name="connsiteY85" fmla="*/ 851948 h 2420395"/>
                <a:gd name="connsiteX86" fmla="*/ 1422391 w 1488713"/>
                <a:gd name="connsiteY86" fmla="*/ 794798 h 2420395"/>
                <a:gd name="connsiteX87" fmla="*/ 1422391 w 1488713"/>
                <a:gd name="connsiteY87" fmla="*/ 737648 h 2420395"/>
                <a:gd name="connsiteX88" fmla="*/ 1396991 w 1488713"/>
                <a:gd name="connsiteY88" fmla="*/ 680499 h 2420395"/>
                <a:gd name="connsiteX89" fmla="*/ 1403341 w 1488713"/>
                <a:gd name="connsiteY89" fmla="*/ 636049 h 2420395"/>
                <a:gd name="connsiteX90" fmla="*/ 1320791 w 1488713"/>
                <a:gd name="connsiteY90" fmla="*/ 578899 h 2420395"/>
                <a:gd name="connsiteX91" fmla="*/ 1308091 w 1488713"/>
                <a:gd name="connsiteY91" fmla="*/ 616999 h 2420395"/>
                <a:gd name="connsiteX92" fmla="*/ 1282691 w 1488713"/>
                <a:gd name="connsiteY92" fmla="*/ 566199 h 2420395"/>
                <a:gd name="connsiteX93" fmla="*/ 1276341 w 1488713"/>
                <a:gd name="connsiteY93" fmla="*/ 515399 h 2420395"/>
                <a:gd name="connsiteX94" fmla="*/ 1231891 w 1488713"/>
                <a:gd name="connsiteY94" fmla="*/ 477300 h 2420395"/>
                <a:gd name="connsiteX95" fmla="*/ 1212841 w 1488713"/>
                <a:gd name="connsiteY95" fmla="*/ 490001 h 2420395"/>
                <a:gd name="connsiteX96" fmla="*/ 1212841 w 1488713"/>
                <a:gd name="connsiteY96" fmla="*/ 458251 h 2420395"/>
                <a:gd name="connsiteX97" fmla="*/ 1250941 w 1488713"/>
                <a:gd name="connsiteY97" fmla="*/ 388401 h 2420395"/>
                <a:gd name="connsiteX98" fmla="*/ 1244591 w 1488713"/>
                <a:gd name="connsiteY98" fmla="*/ 299501 h 2420395"/>
                <a:gd name="connsiteX99" fmla="*/ 1181091 w 1488713"/>
                <a:gd name="connsiteY99" fmla="*/ 267752 h 2420395"/>
                <a:gd name="connsiteX100" fmla="*/ 1111241 w 1488713"/>
                <a:gd name="connsiteY100" fmla="*/ 242353 h 2420395"/>
                <a:gd name="connsiteX101" fmla="*/ 1022341 w 1488713"/>
                <a:gd name="connsiteY101" fmla="*/ 204253 h 2420395"/>
                <a:gd name="connsiteX102" fmla="*/ 965191 w 1488713"/>
                <a:gd name="connsiteY102" fmla="*/ 159804 h 2420395"/>
                <a:gd name="connsiteX103" fmla="*/ 888991 w 1488713"/>
                <a:gd name="connsiteY103" fmla="*/ 64555 h 2420395"/>
                <a:gd name="connsiteX104" fmla="*/ 850891 w 1488713"/>
                <a:gd name="connsiteY104" fmla="*/ 109005 h 2420395"/>
                <a:gd name="connsiteX105" fmla="*/ 749291 w 1488713"/>
                <a:gd name="connsiteY105" fmla="*/ 115355 h 2420395"/>
                <a:gd name="connsiteX106" fmla="*/ 660391 w 1488713"/>
                <a:gd name="connsiteY106" fmla="*/ 45505 h 2420395"/>
                <a:gd name="connsiteX107" fmla="*/ 577841 w 1488713"/>
                <a:gd name="connsiteY107" fmla="*/ 83605 h 2420395"/>
                <a:gd name="connsiteX108" fmla="*/ 539741 w 1488713"/>
                <a:gd name="connsiteY108" fmla="*/ 39155 h 2420395"/>
                <a:gd name="connsiteX109" fmla="*/ 317491 w 1488713"/>
                <a:gd name="connsiteY109" fmla="*/ 1055 h 2420395"/>
                <a:gd name="connsiteX110" fmla="*/ 255407 w 1488713"/>
                <a:gd name="connsiteY110" fmla="*/ 26445 h 2420395"/>
                <a:gd name="connsiteX111" fmla="*/ 217307 w 1488713"/>
                <a:gd name="connsiteY111" fmla="*/ 58195 h 2420395"/>
                <a:gd name="connsiteX112" fmla="*/ 242707 w 1488713"/>
                <a:gd name="connsiteY112" fmla="*/ 108995 h 2420395"/>
                <a:gd name="connsiteX113" fmla="*/ 210957 w 1488713"/>
                <a:gd name="connsiteY113" fmla="*/ 147095 h 2420395"/>
                <a:gd name="connsiteX114" fmla="*/ 210957 w 1488713"/>
                <a:gd name="connsiteY114" fmla="*/ 216945 h 2420395"/>
                <a:gd name="connsiteX115" fmla="*/ 255407 w 1488713"/>
                <a:gd name="connsiteY115" fmla="*/ 197895 h 2420395"/>
                <a:gd name="connsiteX116" fmla="*/ 293507 w 1488713"/>
                <a:gd name="connsiteY116" fmla="*/ 229645 h 2420395"/>
                <a:gd name="connsiteX117" fmla="*/ 306207 w 1488713"/>
                <a:gd name="connsiteY117" fmla="*/ 242345 h 2420395"/>
                <a:gd name="connsiteX118" fmla="*/ 331607 w 1488713"/>
                <a:gd name="connsiteY118" fmla="*/ 261395 h 2420395"/>
                <a:gd name="connsiteX119" fmla="*/ 337957 w 1488713"/>
                <a:gd name="connsiteY119" fmla="*/ 305845 h 2420395"/>
                <a:gd name="connsiteX120" fmla="*/ 376057 w 1488713"/>
                <a:gd name="connsiteY120" fmla="*/ 324895 h 2420395"/>
                <a:gd name="connsiteX121" fmla="*/ 426857 w 1488713"/>
                <a:gd name="connsiteY121" fmla="*/ 337595 h 2420395"/>
                <a:gd name="connsiteX122" fmla="*/ 407807 w 1488713"/>
                <a:gd name="connsiteY122" fmla="*/ 394745 h 2420395"/>
                <a:gd name="connsiteX123" fmla="*/ 439557 w 1488713"/>
                <a:gd name="connsiteY123" fmla="*/ 413795 h 2420395"/>
                <a:gd name="connsiteX124" fmla="*/ 477657 w 1488713"/>
                <a:gd name="connsiteY124" fmla="*/ 375695 h 2420395"/>
                <a:gd name="connsiteX125" fmla="*/ 522107 w 1488713"/>
                <a:gd name="connsiteY125" fmla="*/ 362995 h 2420395"/>
                <a:gd name="connsiteX126" fmla="*/ 579257 w 1488713"/>
                <a:gd name="connsiteY126" fmla="*/ 356645 h 2420395"/>
                <a:gd name="connsiteX127" fmla="*/ 591957 w 1488713"/>
                <a:gd name="connsiteY127" fmla="*/ 388395 h 2420395"/>
                <a:gd name="connsiteX128" fmla="*/ 553857 w 1488713"/>
                <a:gd name="connsiteY128" fmla="*/ 426495 h 2420395"/>
                <a:gd name="connsiteX129" fmla="*/ 630057 w 1488713"/>
                <a:gd name="connsiteY129" fmla="*/ 470945 h 2420395"/>
                <a:gd name="connsiteX130" fmla="*/ 661807 w 1488713"/>
                <a:gd name="connsiteY130" fmla="*/ 540795 h 2420395"/>
                <a:gd name="connsiteX131" fmla="*/ 687207 w 1488713"/>
                <a:gd name="connsiteY131" fmla="*/ 591595 h 2420395"/>
                <a:gd name="connsiteX132" fmla="*/ 718957 w 1488713"/>
                <a:gd name="connsiteY132" fmla="*/ 629695 h 2420395"/>
                <a:gd name="connsiteX133" fmla="*/ 706257 w 1488713"/>
                <a:gd name="connsiteY133" fmla="*/ 674145 h 2420395"/>
                <a:gd name="connsiteX134" fmla="*/ 712607 w 1488713"/>
                <a:gd name="connsiteY134" fmla="*/ 718595 h 2420395"/>
                <a:gd name="connsiteX135" fmla="*/ 687207 w 1488713"/>
                <a:gd name="connsiteY135" fmla="*/ 769395 h 2420395"/>
                <a:gd name="connsiteX136" fmla="*/ 604657 w 1488713"/>
                <a:gd name="connsiteY136" fmla="*/ 788445 h 2420395"/>
                <a:gd name="connsiteX137" fmla="*/ 534807 w 1488713"/>
                <a:gd name="connsiteY137" fmla="*/ 769395 h 2420395"/>
                <a:gd name="connsiteX138" fmla="*/ 528457 w 1488713"/>
                <a:gd name="connsiteY138" fmla="*/ 718595 h 2420395"/>
                <a:gd name="connsiteX139" fmla="*/ 503057 w 1488713"/>
                <a:gd name="connsiteY139" fmla="*/ 648745 h 2420395"/>
                <a:gd name="connsiteX140" fmla="*/ 458607 w 1488713"/>
                <a:gd name="connsiteY140" fmla="*/ 642395 h 2420395"/>
                <a:gd name="connsiteX141" fmla="*/ 471307 w 1488713"/>
                <a:gd name="connsiteY141" fmla="*/ 699545 h 2420395"/>
                <a:gd name="connsiteX142" fmla="*/ 439557 w 1488713"/>
                <a:gd name="connsiteY142" fmla="*/ 737645 h 2420395"/>
                <a:gd name="connsiteX143" fmla="*/ 414157 w 1488713"/>
                <a:gd name="connsiteY143" fmla="*/ 756695 h 2420395"/>
                <a:gd name="connsiteX144" fmla="*/ 401457 w 1488713"/>
                <a:gd name="connsiteY144" fmla="*/ 794795 h 2420395"/>
                <a:gd name="connsiteX145" fmla="*/ 337957 w 1488713"/>
                <a:gd name="connsiteY145" fmla="*/ 750345 h 2420395"/>
                <a:gd name="connsiteX146" fmla="*/ 312557 w 1488713"/>
                <a:gd name="connsiteY146" fmla="*/ 851945 h 2420395"/>
                <a:gd name="connsiteX147" fmla="*/ 344307 w 1488713"/>
                <a:gd name="connsiteY147" fmla="*/ 896395 h 2420395"/>
                <a:gd name="connsiteX148" fmla="*/ 363357 w 1488713"/>
                <a:gd name="connsiteY148" fmla="*/ 934495 h 2420395"/>
                <a:gd name="connsiteX149" fmla="*/ 363357 w 1488713"/>
                <a:gd name="connsiteY149" fmla="*/ 947195 h 2420395"/>
                <a:gd name="connsiteX150" fmla="*/ 312557 w 1488713"/>
                <a:gd name="connsiteY150" fmla="*/ 801145 h 2420395"/>
                <a:gd name="connsiteX0" fmla="*/ 374650 w 1488713"/>
                <a:gd name="connsiteY0" fmla="*/ 1309145 h 2420395"/>
                <a:gd name="connsiteX1" fmla="*/ 330200 w 1488713"/>
                <a:gd name="connsiteY1" fmla="*/ 1385345 h 2420395"/>
                <a:gd name="connsiteX2" fmla="*/ 304800 w 1488713"/>
                <a:gd name="connsiteY2" fmla="*/ 1404395 h 2420395"/>
                <a:gd name="connsiteX3" fmla="*/ 273050 w 1488713"/>
                <a:gd name="connsiteY3" fmla="*/ 1455195 h 2420395"/>
                <a:gd name="connsiteX4" fmla="*/ 241300 w 1488713"/>
                <a:gd name="connsiteY4" fmla="*/ 1512345 h 2420395"/>
                <a:gd name="connsiteX5" fmla="*/ 241300 w 1488713"/>
                <a:gd name="connsiteY5" fmla="*/ 1544095 h 2420395"/>
                <a:gd name="connsiteX6" fmla="*/ 241300 w 1488713"/>
                <a:gd name="connsiteY6" fmla="*/ 1569495 h 2420395"/>
                <a:gd name="connsiteX7" fmla="*/ 260350 w 1488713"/>
                <a:gd name="connsiteY7" fmla="*/ 1582195 h 2420395"/>
                <a:gd name="connsiteX8" fmla="*/ 279400 w 1488713"/>
                <a:gd name="connsiteY8" fmla="*/ 1582195 h 2420395"/>
                <a:gd name="connsiteX9" fmla="*/ 285750 w 1488713"/>
                <a:gd name="connsiteY9" fmla="*/ 1645695 h 2420395"/>
                <a:gd name="connsiteX10" fmla="*/ 285750 w 1488713"/>
                <a:gd name="connsiteY10" fmla="*/ 1677445 h 2420395"/>
                <a:gd name="connsiteX11" fmla="*/ 285750 w 1488713"/>
                <a:gd name="connsiteY11" fmla="*/ 1721895 h 2420395"/>
                <a:gd name="connsiteX12" fmla="*/ 266700 w 1488713"/>
                <a:gd name="connsiteY12" fmla="*/ 1804445 h 2420395"/>
                <a:gd name="connsiteX13" fmla="*/ 247650 w 1488713"/>
                <a:gd name="connsiteY13" fmla="*/ 1880645 h 2420395"/>
                <a:gd name="connsiteX14" fmla="*/ 234950 w 1488713"/>
                <a:gd name="connsiteY14" fmla="*/ 1950495 h 2420395"/>
                <a:gd name="connsiteX15" fmla="*/ 222250 w 1488713"/>
                <a:gd name="connsiteY15" fmla="*/ 1982245 h 2420395"/>
                <a:gd name="connsiteX16" fmla="*/ 158750 w 1488713"/>
                <a:gd name="connsiteY16" fmla="*/ 2007645 h 2420395"/>
                <a:gd name="connsiteX17" fmla="*/ 120650 w 1488713"/>
                <a:gd name="connsiteY17" fmla="*/ 2026695 h 2420395"/>
                <a:gd name="connsiteX18" fmla="*/ 101600 w 1488713"/>
                <a:gd name="connsiteY18" fmla="*/ 2077495 h 2420395"/>
                <a:gd name="connsiteX19" fmla="*/ 57150 w 1488713"/>
                <a:gd name="connsiteY19" fmla="*/ 2071145 h 2420395"/>
                <a:gd name="connsiteX20" fmla="*/ 38100 w 1488713"/>
                <a:gd name="connsiteY20" fmla="*/ 2109245 h 2420395"/>
                <a:gd name="connsiteX21" fmla="*/ 0 w 1488713"/>
                <a:gd name="connsiteY21" fmla="*/ 2172745 h 2420395"/>
                <a:gd name="connsiteX22" fmla="*/ 19050 w 1488713"/>
                <a:gd name="connsiteY22" fmla="*/ 2217195 h 2420395"/>
                <a:gd name="connsiteX23" fmla="*/ 25400 w 1488713"/>
                <a:gd name="connsiteY23" fmla="*/ 2242595 h 2420395"/>
                <a:gd name="connsiteX24" fmla="*/ 63500 w 1488713"/>
                <a:gd name="connsiteY24" fmla="*/ 2267995 h 2420395"/>
                <a:gd name="connsiteX25" fmla="*/ 95250 w 1488713"/>
                <a:gd name="connsiteY25" fmla="*/ 2267995 h 2420395"/>
                <a:gd name="connsiteX26" fmla="*/ 114300 w 1488713"/>
                <a:gd name="connsiteY26" fmla="*/ 2306095 h 2420395"/>
                <a:gd name="connsiteX27" fmla="*/ 120650 w 1488713"/>
                <a:gd name="connsiteY27" fmla="*/ 2325145 h 2420395"/>
                <a:gd name="connsiteX28" fmla="*/ 107950 w 1488713"/>
                <a:gd name="connsiteY28" fmla="*/ 2363245 h 2420395"/>
                <a:gd name="connsiteX29" fmla="*/ 107950 w 1488713"/>
                <a:gd name="connsiteY29" fmla="*/ 2375945 h 2420395"/>
                <a:gd name="connsiteX30" fmla="*/ 146050 w 1488713"/>
                <a:gd name="connsiteY30" fmla="*/ 2420395 h 2420395"/>
                <a:gd name="connsiteX31" fmla="*/ 158750 w 1488713"/>
                <a:gd name="connsiteY31" fmla="*/ 2420395 h 2420395"/>
                <a:gd name="connsiteX32" fmla="*/ 196850 w 1488713"/>
                <a:gd name="connsiteY32" fmla="*/ 2375945 h 2420395"/>
                <a:gd name="connsiteX33" fmla="*/ 228600 w 1488713"/>
                <a:gd name="connsiteY33" fmla="*/ 2350545 h 2420395"/>
                <a:gd name="connsiteX34" fmla="*/ 260350 w 1488713"/>
                <a:gd name="connsiteY34" fmla="*/ 2331495 h 2420395"/>
                <a:gd name="connsiteX35" fmla="*/ 285750 w 1488713"/>
                <a:gd name="connsiteY35" fmla="*/ 2318795 h 2420395"/>
                <a:gd name="connsiteX36" fmla="*/ 285750 w 1488713"/>
                <a:gd name="connsiteY36" fmla="*/ 2287045 h 2420395"/>
                <a:gd name="connsiteX37" fmla="*/ 349250 w 1488713"/>
                <a:gd name="connsiteY37" fmla="*/ 2274345 h 2420395"/>
                <a:gd name="connsiteX38" fmla="*/ 393700 w 1488713"/>
                <a:gd name="connsiteY38" fmla="*/ 2217195 h 2420395"/>
                <a:gd name="connsiteX39" fmla="*/ 488950 w 1488713"/>
                <a:gd name="connsiteY39" fmla="*/ 2204495 h 2420395"/>
                <a:gd name="connsiteX40" fmla="*/ 533399 w 1488713"/>
                <a:gd name="connsiteY40" fmla="*/ 2179095 h 2420395"/>
                <a:gd name="connsiteX41" fmla="*/ 565148 w 1488713"/>
                <a:gd name="connsiteY41" fmla="*/ 2115595 h 2420395"/>
                <a:gd name="connsiteX42" fmla="*/ 609597 w 1488713"/>
                <a:gd name="connsiteY42" fmla="*/ 2083845 h 2420395"/>
                <a:gd name="connsiteX43" fmla="*/ 666747 w 1488713"/>
                <a:gd name="connsiteY43" fmla="*/ 2077495 h 2420395"/>
                <a:gd name="connsiteX44" fmla="*/ 685797 w 1488713"/>
                <a:gd name="connsiteY44" fmla="*/ 2033045 h 2420395"/>
                <a:gd name="connsiteX45" fmla="*/ 761996 w 1488713"/>
                <a:gd name="connsiteY45" fmla="*/ 2058445 h 2420395"/>
                <a:gd name="connsiteX46" fmla="*/ 800095 w 1488713"/>
                <a:gd name="connsiteY46" fmla="*/ 2052095 h 2420395"/>
                <a:gd name="connsiteX47" fmla="*/ 812795 w 1488713"/>
                <a:gd name="connsiteY47" fmla="*/ 2001295 h 2420395"/>
                <a:gd name="connsiteX48" fmla="*/ 863595 w 1488713"/>
                <a:gd name="connsiteY48" fmla="*/ 1982245 h 2420395"/>
                <a:gd name="connsiteX49" fmla="*/ 888995 w 1488713"/>
                <a:gd name="connsiteY49" fmla="*/ 2020345 h 2420395"/>
                <a:gd name="connsiteX50" fmla="*/ 920744 w 1488713"/>
                <a:gd name="connsiteY50" fmla="*/ 2026695 h 2420395"/>
                <a:gd name="connsiteX51" fmla="*/ 971543 w 1488713"/>
                <a:gd name="connsiteY51" fmla="*/ 2013995 h 2420395"/>
                <a:gd name="connsiteX52" fmla="*/ 984243 w 1488713"/>
                <a:gd name="connsiteY52" fmla="*/ 1950495 h 2420395"/>
                <a:gd name="connsiteX53" fmla="*/ 1003293 w 1488713"/>
                <a:gd name="connsiteY53" fmla="*/ 1956845 h 2420395"/>
                <a:gd name="connsiteX54" fmla="*/ 1041393 w 1488713"/>
                <a:gd name="connsiteY54" fmla="*/ 1963195 h 2420395"/>
                <a:gd name="connsiteX55" fmla="*/ 1111243 w 1488713"/>
                <a:gd name="connsiteY55" fmla="*/ 1975895 h 2420395"/>
                <a:gd name="connsiteX56" fmla="*/ 1181093 w 1488713"/>
                <a:gd name="connsiteY56" fmla="*/ 1963195 h 2420395"/>
                <a:gd name="connsiteX57" fmla="*/ 1225543 w 1488713"/>
                <a:gd name="connsiteY57" fmla="*/ 1963195 h 2420395"/>
                <a:gd name="connsiteX58" fmla="*/ 1269992 w 1488713"/>
                <a:gd name="connsiteY58" fmla="*/ 1956845 h 2420395"/>
                <a:gd name="connsiteX59" fmla="*/ 1282692 w 1488713"/>
                <a:gd name="connsiteY59" fmla="*/ 1906045 h 2420395"/>
                <a:gd name="connsiteX60" fmla="*/ 1308092 w 1488713"/>
                <a:gd name="connsiteY60" fmla="*/ 1867945 h 2420395"/>
                <a:gd name="connsiteX61" fmla="*/ 1339842 w 1488713"/>
                <a:gd name="connsiteY61" fmla="*/ 1829845 h 2420395"/>
                <a:gd name="connsiteX62" fmla="*/ 1371592 w 1488713"/>
                <a:gd name="connsiteY62" fmla="*/ 1823495 h 2420395"/>
                <a:gd name="connsiteX63" fmla="*/ 1428741 w 1488713"/>
                <a:gd name="connsiteY63" fmla="*/ 1804445 h 2420395"/>
                <a:gd name="connsiteX64" fmla="*/ 1435091 w 1488713"/>
                <a:gd name="connsiteY64" fmla="*/ 1759995 h 2420395"/>
                <a:gd name="connsiteX65" fmla="*/ 1447791 w 1488713"/>
                <a:gd name="connsiteY65" fmla="*/ 1709195 h 2420395"/>
                <a:gd name="connsiteX66" fmla="*/ 1441441 w 1488713"/>
                <a:gd name="connsiteY66" fmla="*/ 1652045 h 2420395"/>
                <a:gd name="connsiteX67" fmla="*/ 1403341 w 1488713"/>
                <a:gd name="connsiteY67" fmla="*/ 1664745 h 2420395"/>
                <a:gd name="connsiteX68" fmla="*/ 1365241 w 1488713"/>
                <a:gd name="connsiteY68" fmla="*/ 1664745 h 2420395"/>
                <a:gd name="connsiteX69" fmla="*/ 1333491 w 1488713"/>
                <a:gd name="connsiteY69" fmla="*/ 1620295 h 2420395"/>
                <a:gd name="connsiteX70" fmla="*/ 1339841 w 1488713"/>
                <a:gd name="connsiteY70" fmla="*/ 1575845 h 2420395"/>
                <a:gd name="connsiteX71" fmla="*/ 1403341 w 1488713"/>
                <a:gd name="connsiteY71" fmla="*/ 1512345 h 2420395"/>
                <a:gd name="connsiteX72" fmla="*/ 1454141 w 1488713"/>
                <a:gd name="connsiteY72" fmla="*/ 1474245 h 2420395"/>
                <a:gd name="connsiteX73" fmla="*/ 1447791 w 1488713"/>
                <a:gd name="connsiteY73" fmla="*/ 1436145 h 2420395"/>
                <a:gd name="connsiteX74" fmla="*/ 1485891 w 1488713"/>
                <a:gd name="connsiteY74" fmla="*/ 1366295 h 2420395"/>
                <a:gd name="connsiteX75" fmla="*/ 1485891 w 1488713"/>
                <a:gd name="connsiteY75" fmla="*/ 1328195 h 2420395"/>
                <a:gd name="connsiteX76" fmla="*/ 1460491 w 1488713"/>
                <a:gd name="connsiteY76" fmla="*/ 1245645 h 2420395"/>
                <a:gd name="connsiteX77" fmla="*/ 1454141 w 1488713"/>
                <a:gd name="connsiteY77" fmla="*/ 1175795 h 2420395"/>
                <a:gd name="connsiteX78" fmla="*/ 1466841 w 1488713"/>
                <a:gd name="connsiteY78" fmla="*/ 1118645 h 2420395"/>
                <a:gd name="connsiteX79" fmla="*/ 1454141 w 1488713"/>
                <a:gd name="connsiteY79" fmla="*/ 1074195 h 2420395"/>
                <a:gd name="connsiteX80" fmla="*/ 1485891 w 1488713"/>
                <a:gd name="connsiteY80" fmla="*/ 1023395 h 2420395"/>
                <a:gd name="connsiteX81" fmla="*/ 1466841 w 1488713"/>
                <a:gd name="connsiteY81" fmla="*/ 978945 h 2420395"/>
                <a:gd name="connsiteX82" fmla="*/ 1422391 w 1488713"/>
                <a:gd name="connsiteY82" fmla="*/ 966246 h 2420395"/>
                <a:gd name="connsiteX83" fmla="*/ 1422391 w 1488713"/>
                <a:gd name="connsiteY83" fmla="*/ 921797 h 2420395"/>
                <a:gd name="connsiteX84" fmla="*/ 1428741 w 1488713"/>
                <a:gd name="connsiteY84" fmla="*/ 896397 h 2420395"/>
                <a:gd name="connsiteX85" fmla="*/ 1416041 w 1488713"/>
                <a:gd name="connsiteY85" fmla="*/ 851948 h 2420395"/>
                <a:gd name="connsiteX86" fmla="*/ 1422391 w 1488713"/>
                <a:gd name="connsiteY86" fmla="*/ 794798 h 2420395"/>
                <a:gd name="connsiteX87" fmla="*/ 1422391 w 1488713"/>
                <a:gd name="connsiteY87" fmla="*/ 737648 h 2420395"/>
                <a:gd name="connsiteX88" fmla="*/ 1396991 w 1488713"/>
                <a:gd name="connsiteY88" fmla="*/ 680499 h 2420395"/>
                <a:gd name="connsiteX89" fmla="*/ 1403341 w 1488713"/>
                <a:gd name="connsiteY89" fmla="*/ 636049 h 2420395"/>
                <a:gd name="connsiteX90" fmla="*/ 1320791 w 1488713"/>
                <a:gd name="connsiteY90" fmla="*/ 578899 h 2420395"/>
                <a:gd name="connsiteX91" fmla="*/ 1308091 w 1488713"/>
                <a:gd name="connsiteY91" fmla="*/ 616999 h 2420395"/>
                <a:gd name="connsiteX92" fmla="*/ 1282691 w 1488713"/>
                <a:gd name="connsiteY92" fmla="*/ 566199 h 2420395"/>
                <a:gd name="connsiteX93" fmla="*/ 1276341 w 1488713"/>
                <a:gd name="connsiteY93" fmla="*/ 515399 h 2420395"/>
                <a:gd name="connsiteX94" fmla="*/ 1231891 w 1488713"/>
                <a:gd name="connsiteY94" fmla="*/ 477300 h 2420395"/>
                <a:gd name="connsiteX95" fmla="*/ 1212841 w 1488713"/>
                <a:gd name="connsiteY95" fmla="*/ 490001 h 2420395"/>
                <a:gd name="connsiteX96" fmla="*/ 1212841 w 1488713"/>
                <a:gd name="connsiteY96" fmla="*/ 458251 h 2420395"/>
                <a:gd name="connsiteX97" fmla="*/ 1250941 w 1488713"/>
                <a:gd name="connsiteY97" fmla="*/ 388401 h 2420395"/>
                <a:gd name="connsiteX98" fmla="*/ 1244591 w 1488713"/>
                <a:gd name="connsiteY98" fmla="*/ 299501 h 2420395"/>
                <a:gd name="connsiteX99" fmla="*/ 1181091 w 1488713"/>
                <a:gd name="connsiteY99" fmla="*/ 267752 h 2420395"/>
                <a:gd name="connsiteX100" fmla="*/ 1111241 w 1488713"/>
                <a:gd name="connsiteY100" fmla="*/ 242353 h 2420395"/>
                <a:gd name="connsiteX101" fmla="*/ 1022341 w 1488713"/>
                <a:gd name="connsiteY101" fmla="*/ 204253 h 2420395"/>
                <a:gd name="connsiteX102" fmla="*/ 965191 w 1488713"/>
                <a:gd name="connsiteY102" fmla="*/ 159804 h 2420395"/>
                <a:gd name="connsiteX103" fmla="*/ 888991 w 1488713"/>
                <a:gd name="connsiteY103" fmla="*/ 64555 h 2420395"/>
                <a:gd name="connsiteX104" fmla="*/ 850891 w 1488713"/>
                <a:gd name="connsiteY104" fmla="*/ 109005 h 2420395"/>
                <a:gd name="connsiteX105" fmla="*/ 749291 w 1488713"/>
                <a:gd name="connsiteY105" fmla="*/ 115355 h 2420395"/>
                <a:gd name="connsiteX106" fmla="*/ 660391 w 1488713"/>
                <a:gd name="connsiteY106" fmla="*/ 45505 h 2420395"/>
                <a:gd name="connsiteX107" fmla="*/ 577841 w 1488713"/>
                <a:gd name="connsiteY107" fmla="*/ 83605 h 2420395"/>
                <a:gd name="connsiteX108" fmla="*/ 539741 w 1488713"/>
                <a:gd name="connsiteY108" fmla="*/ 39155 h 2420395"/>
                <a:gd name="connsiteX109" fmla="*/ 317491 w 1488713"/>
                <a:gd name="connsiteY109" fmla="*/ 1055 h 2420395"/>
                <a:gd name="connsiteX110" fmla="*/ 255407 w 1488713"/>
                <a:gd name="connsiteY110" fmla="*/ 26445 h 2420395"/>
                <a:gd name="connsiteX111" fmla="*/ 217307 w 1488713"/>
                <a:gd name="connsiteY111" fmla="*/ 58195 h 2420395"/>
                <a:gd name="connsiteX112" fmla="*/ 242707 w 1488713"/>
                <a:gd name="connsiteY112" fmla="*/ 108995 h 2420395"/>
                <a:gd name="connsiteX113" fmla="*/ 210957 w 1488713"/>
                <a:gd name="connsiteY113" fmla="*/ 147095 h 2420395"/>
                <a:gd name="connsiteX114" fmla="*/ 210957 w 1488713"/>
                <a:gd name="connsiteY114" fmla="*/ 216945 h 2420395"/>
                <a:gd name="connsiteX115" fmla="*/ 255407 w 1488713"/>
                <a:gd name="connsiteY115" fmla="*/ 197895 h 2420395"/>
                <a:gd name="connsiteX116" fmla="*/ 293507 w 1488713"/>
                <a:gd name="connsiteY116" fmla="*/ 229645 h 2420395"/>
                <a:gd name="connsiteX117" fmla="*/ 306207 w 1488713"/>
                <a:gd name="connsiteY117" fmla="*/ 242345 h 2420395"/>
                <a:gd name="connsiteX118" fmla="*/ 331607 w 1488713"/>
                <a:gd name="connsiteY118" fmla="*/ 261395 h 2420395"/>
                <a:gd name="connsiteX119" fmla="*/ 337957 w 1488713"/>
                <a:gd name="connsiteY119" fmla="*/ 305845 h 2420395"/>
                <a:gd name="connsiteX120" fmla="*/ 376057 w 1488713"/>
                <a:gd name="connsiteY120" fmla="*/ 324895 h 2420395"/>
                <a:gd name="connsiteX121" fmla="*/ 426857 w 1488713"/>
                <a:gd name="connsiteY121" fmla="*/ 337595 h 2420395"/>
                <a:gd name="connsiteX122" fmla="*/ 407807 w 1488713"/>
                <a:gd name="connsiteY122" fmla="*/ 394745 h 2420395"/>
                <a:gd name="connsiteX123" fmla="*/ 439557 w 1488713"/>
                <a:gd name="connsiteY123" fmla="*/ 413795 h 2420395"/>
                <a:gd name="connsiteX124" fmla="*/ 477657 w 1488713"/>
                <a:gd name="connsiteY124" fmla="*/ 375695 h 2420395"/>
                <a:gd name="connsiteX125" fmla="*/ 522107 w 1488713"/>
                <a:gd name="connsiteY125" fmla="*/ 362995 h 2420395"/>
                <a:gd name="connsiteX126" fmla="*/ 579257 w 1488713"/>
                <a:gd name="connsiteY126" fmla="*/ 356645 h 2420395"/>
                <a:gd name="connsiteX127" fmla="*/ 591957 w 1488713"/>
                <a:gd name="connsiteY127" fmla="*/ 388395 h 2420395"/>
                <a:gd name="connsiteX128" fmla="*/ 553857 w 1488713"/>
                <a:gd name="connsiteY128" fmla="*/ 426495 h 2420395"/>
                <a:gd name="connsiteX129" fmla="*/ 630057 w 1488713"/>
                <a:gd name="connsiteY129" fmla="*/ 470945 h 2420395"/>
                <a:gd name="connsiteX130" fmla="*/ 661807 w 1488713"/>
                <a:gd name="connsiteY130" fmla="*/ 540795 h 2420395"/>
                <a:gd name="connsiteX131" fmla="*/ 687207 w 1488713"/>
                <a:gd name="connsiteY131" fmla="*/ 591595 h 2420395"/>
                <a:gd name="connsiteX132" fmla="*/ 718957 w 1488713"/>
                <a:gd name="connsiteY132" fmla="*/ 629695 h 2420395"/>
                <a:gd name="connsiteX133" fmla="*/ 706257 w 1488713"/>
                <a:gd name="connsiteY133" fmla="*/ 674145 h 2420395"/>
                <a:gd name="connsiteX134" fmla="*/ 712607 w 1488713"/>
                <a:gd name="connsiteY134" fmla="*/ 718595 h 2420395"/>
                <a:gd name="connsiteX135" fmla="*/ 687207 w 1488713"/>
                <a:gd name="connsiteY135" fmla="*/ 769395 h 2420395"/>
                <a:gd name="connsiteX136" fmla="*/ 604657 w 1488713"/>
                <a:gd name="connsiteY136" fmla="*/ 788445 h 2420395"/>
                <a:gd name="connsiteX137" fmla="*/ 534807 w 1488713"/>
                <a:gd name="connsiteY137" fmla="*/ 769395 h 2420395"/>
                <a:gd name="connsiteX138" fmla="*/ 528457 w 1488713"/>
                <a:gd name="connsiteY138" fmla="*/ 718595 h 2420395"/>
                <a:gd name="connsiteX139" fmla="*/ 503057 w 1488713"/>
                <a:gd name="connsiteY139" fmla="*/ 648745 h 2420395"/>
                <a:gd name="connsiteX140" fmla="*/ 458607 w 1488713"/>
                <a:gd name="connsiteY140" fmla="*/ 642395 h 2420395"/>
                <a:gd name="connsiteX141" fmla="*/ 471307 w 1488713"/>
                <a:gd name="connsiteY141" fmla="*/ 699545 h 2420395"/>
                <a:gd name="connsiteX142" fmla="*/ 439557 w 1488713"/>
                <a:gd name="connsiteY142" fmla="*/ 737645 h 2420395"/>
                <a:gd name="connsiteX143" fmla="*/ 414157 w 1488713"/>
                <a:gd name="connsiteY143" fmla="*/ 756695 h 2420395"/>
                <a:gd name="connsiteX144" fmla="*/ 401457 w 1488713"/>
                <a:gd name="connsiteY144" fmla="*/ 794795 h 2420395"/>
                <a:gd name="connsiteX145" fmla="*/ 337957 w 1488713"/>
                <a:gd name="connsiteY145" fmla="*/ 750345 h 2420395"/>
                <a:gd name="connsiteX146" fmla="*/ 312557 w 1488713"/>
                <a:gd name="connsiteY146" fmla="*/ 851945 h 2420395"/>
                <a:gd name="connsiteX147" fmla="*/ 344307 w 1488713"/>
                <a:gd name="connsiteY147" fmla="*/ 896395 h 2420395"/>
                <a:gd name="connsiteX148" fmla="*/ 363357 w 1488713"/>
                <a:gd name="connsiteY148" fmla="*/ 934495 h 2420395"/>
                <a:gd name="connsiteX149" fmla="*/ 363357 w 1488713"/>
                <a:gd name="connsiteY149" fmla="*/ 947195 h 2420395"/>
                <a:gd name="connsiteX150" fmla="*/ 312557 w 1488713"/>
                <a:gd name="connsiteY150" fmla="*/ 801145 h 2420395"/>
                <a:gd name="connsiteX0" fmla="*/ 374650 w 1488713"/>
                <a:gd name="connsiteY0" fmla="*/ 1309145 h 2420395"/>
                <a:gd name="connsiteX1" fmla="*/ 382407 w 1488713"/>
                <a:gd name="connsiteY1" fmla="*/ 12964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44307 w 1488713"/>
                <a:gd name="connsiteY148" fmla="*/ 896395 h 2420395"/>
                <a:gd name="connsiteX149" fmla="*/ 363357 w 1488713"/>
                <a:gd name="connsiteY149" fmla="*/ 934495 h 2420395"/>
                <a:gd name="connsiteX150" fmla="*/ 363357 w 1488713"/>
                <a:gd name="connsiteY150" fmla="*/ 947195 h 2420395"/>
                <a:gd name="connsiteX151" fmla="*/ 312557 w 1488713"/>
                <a:gd name="connsiteY151" fmla="*/ 801145 h 2420395"/>
                <a:gd name="connsiteX0" fmla="*/ 374650 w 1488713"/>
                <a:gd name="connsiteY0" fmla="*/ 1309145 h 2420395"/>
                <a:gd name="connsiteX1" fmla="*/ 382407 w 1488713"/>
                <a:gd name="connsiteY1" fmla="*/ 124564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44307 w 1488713"/>
                <a:gd name="connsiteY148" fmla="*/ 896395 h 2420395"/>
                <a:gd name="connsiteX149" fmla="*/ 363357 w 1488713"/>
                <a:gd name="connsiteY149" fmla="*/ 934495 h 2420395"/>
                <a:gd name="connsiteX150" fmla="*/ 363357 w 1488713"/>
                <a:gd name="connsiteY150" fmla="*/ 947195 h 2420395"/>
                <a:gd name="connsiteX151" fmla="*/ 312557 w 1488713"/>
                <a:gd name="connsiteY151" fmla="*/ 801145 h 2420395"/>
                <a:gd name="connsiteX0" fmla="*/ 374650 w 1488713"/>
                <a:gd name="connsiteY0" fmla="*/ 1309145 h 2420395"/>
                <a:gd name="connsiteX1" fmla="*/ 330200 w 1488713"/>
                <a:gd name="connsiteY1" fmla="*/ 1385345 h 2420395"/>
                <a:gd name="connsiteX2" fmla="*/ 304800 w 1488713"/>
                <a:gd name="connsiteY2" fmla="*/ 1404395 h 2420395"/>
                <a:gd name="connsiteX3" fmla="*/ 273050 w 1488713"/>
                <a:gd name="connsiteY3" fmla="*/ 1455195 h 2420395"/>
                <a:gd name="connsiteX4" fmla="*/ 241300 w 1488713"/>
                <a:gd name="connsiteY4" fmla="*/ 1512345 h 2420395"/>
                <a:gd name="connsiteX5" fmla="*/ 241300 w 1488713"/>
                <a:gd name="connsiteY5" fmla="*/ 1544095 h 2420395"/>
                <a:gd name="connsiteX6" fmla="*/ 241300 w 1488713"/>
                <a:gd name="connsiteY6" fmla="*/ 1569495 h 2420395"/>
                <a:gd name="connsiteX7" fmla="*/ 260350 w 1488713"/>
                <a:gd name="connsiteY7" fmla="*/ 1582195 h 2420395"/>
                <a:gd name="connsiteX8" fmla="*/ 279400 w 1488713"/>
                <a:gd name="connsiteY8" fmla="*/ 1582195 h 2420395"/>
                <a:gd name="connsiteX9" fmla="*/ 285750 w 1488713"/>
                <a:gd name="connsiteY9" fmla="*/ 1645695 h 2420395"/>
                <a:gd name="connsiteX10" fmla="*/ 285750 w 1488713"/>
                <a:gd name="connsiteY10" fmla="*/ 1677445 h 2420395"/>
                <a:gd name="connsiteX11" fmla="*/ 285750 w 1488713"/>
                <a:gd name="connsiteY11" fmla="*/ 1721895 h 2420395"/>
                <a:gd name="connsiteX12" fmla="*/ 266700 w 1488713"/>
                <a:gd name="connsiteY12" fmla="*/ 1804445 h 2420395"/>
                <a:gd name="connsiteX13" fmla="*/ 247650 w 1488713"/>
                <a:gd name="connsiteY13" fmla="*/ 1880645 h 2420395"/>
                <a:gd name="connsiteX14" fmla="*/ 234950 w 1488713"/>
                <a:gd name="connsiteY14" fmla="*/ 1950495 h 2420395"/>
                <a:gd name="connsiteX15" fmla="*/ 222250 w 1488713"/>
                <a:gd name="connsiteY15" fmla="*/ 1982245 h 2420395"/>
                <a:gd name="connsiteX16" fmla="*/ 158750 w 1488713"/>
                <a:gd name="connsiteY16" fmla="*/ 2007645 h 2420395"/>
                <a:gd name="connsiteX17" fmla="*/ 120650 w 1488713"/>
                <a:gd name="connsiteY17" fmla="*/ 2026695 h 2420395"/>
                <a:gd name="connsiteX18" fmla="*/ 101600 w 1488713"/>
                <a:gd name="connsiteY18" fmla="*/ 2077495 h 2420395"/>
                <a:gd name="connsiteX19" fmla="*/ 57150 w 1488713"/>
                <a:gd name="connsiteY19" fmla="*/ 2071145 h 2420395"/>
                <a:gd name="connsiteX20" fmla="*/ 38100 w 1488713"/>
                <a:gd name="connsiteY20" fmla="*/ 2109245 h 2420395"/>
                <a:gd name="connsiteX21" fmla="*/ 0 w 1488713"/>
                <a:gd name="connsiteY21" fmla="*/ 2172745 h 2420395"/>
                <a:gd name="connsiteX22" fmla="*/ 19050 w 1488713"/>
                <a:gd name="connsiteY22" fmla="*/ 2217195 h 2420395"/>
                <a:gd name="connsiteX23" fmla="*/ 25400 w 1488713"/>
                <a:gd name="connsiteY23" fmla="*/ 2242595 h 2420395"/>
                <a:gd name="connsiteX24" fmla="*/ 63500 w 1488713"/>
                <a:gd name="connsiteY24" fmla="*/ 2267995 h 2420395"/>
                <a:gd name="connsiteX25" fmla="*/ 95250 w 1488713"/>
                <a:gd name="connsiteY25" fmla="*/ 2267995 h 2420395"/>
                <a:gd name="connsiteX26" fmla="*/ 114300 w 1488713"/>
                <a:gd name="connsiteY26" fmla="*/ 2306095 h 2420395"/>
                <a:gd name="connsiteX27" fmla="*/ 120650 w 1488713"/>
                <a:gd name="connsiteY27" fmla="*/ 2325145 h 2420395"/>
                <a:gd name="connsiteX28" fmla="*/ 107950 w 1488713"/>
                <a:gd name="connsiteY28" fmla="*/ 2363245 h 2420395"/>
                <a:gd name="connsiteX29" fmla="*/ 107950 w 1488713"/>
                <a:gd name="connsiteY29" fmla="*/ 2375945 h 2420395"/>
                <a:gd name="connsiteX30" fmla="*/ 146050 w 1488713"/>
                <a:gd name="connsiteY30" fmla="*/ 2420395 h 2420395"/>
                <a:gd name="connsiteX31" fmla="*/ 158750 w 1488713"/>
                <a:gd name="connsiteY31" fmla="*/ 2420395 h 2420395"/>
                <a:gd name="connsiteX32" fmla="*/ 196850 w 1488713"/>
                <a:gd name="connsiteY32" fmla="*/ 2375945 h 2420395"/>
                <a:gd name="connsiteX33" fmla="*/ 228600 w 1488713"/>
                <a:gd name="connsiteY33" fmla="*/ 2350545 h 2420395"/>
                <a:gd name="connsiteX34" fmla="*/ 260350 w 1488713"/>
                <a:gd name="connsiteY34" fmla="*/ 2331495 h 2420395"/>
                <a:gd name="connsiteX35" fmla="*/ 285750 w 1488713"/>
                <a:gd name="connsiteY35" fmla="*/ 2318795 h 2420395"/>
                <a:gd name="connsiteX36" fmla="*/ 285750 w 1488713"/>
                <a:gd name="connsiteY36" fmla="*/ 2287045 h 2420395"/>
                <a:gd name="connsiteX37" fmla="*/ 349250 w 1488713"/>
                <a:gd name="connsiteY37" fmla="*/ 2274345 h 2420395"/>
                <a:gd name="connsiteX38" fmla="*/ 393700 w 1488713"/>
                <a:gd name="connsiteY38" fmla="*/ 2217195 h 2420395"/>
                <a:gd name="connsiteX39" fmla="*/ 488950 w 1488713"/>
                <a:gd name="connsiteY39" fmla="*/ 2204495 h 2420395"/>
                <a:gd name="connsiteX40" fmla="*/ 533399 w 1488713"/>
                <a:gd name="connsiteY40" fmla="*/ 2179095 h 2420395"/>
                <a:gd name="connsiteX41" fmla="*/ 565148 w 1488713"/>
                <a:gd name="connsiteY41" fmla="*/ 2115595 h 2420395"/>
                <a:gd name="connsiteX42" fmla="*/ 609597 w 1488713"/>
                <a:gd name="connsiteY42" fmla="*/ 2083845 h 2420395"/>
                <a:gd name="connsiteX43" fmla="*/ 666747 w 1488713"/>
                <a:gd name="connsiteY43" fmla="*/ 2077495 h 2420395"/>
                <a:gd name="connsiteX44" fmla="*/ 685797 w 1488713"/>
                <a:gd name="connsiteY44" fmla="*/ 2033045 h 2420395"/>
                <a:gd name="connsiteX45" fmla="*/ 761996 w 1488713"/>
                <a:gd name="connsiteY45" fmla="*/ 2058445 h 2420395"/>
                <a:gd name="connsiteX46" fmla="*/ 800095 w 1488713"/>
                <a:gd name="connsiteY46" fmla="*/ 2052095 h 2420395"/>
                <a:gd name="connsiteX47" fmla="*/ 812795 w 1488713"/>
                <a:gd name="connsiteY47" fmla="*/ 2001295 h 2420395"/>
                <a:gd name="connsiteX48" fmla="*/ 863595 w 1488713"/>
                <a:gd name="connsiteY48" fmla="*/ 1982245 h 2420395"/>
                <a:gd name="connsiteX49" fmla="*/ 888995 w 1488713"/>
                <a:gd name="connsiteY49" fmla="*/ 2020345 h 2420395"/>
                <a:gd name="connsiteX50" fmla="*/ 920744 w 1488713"/>
                <a:gd name="connsiteY50" fmla="*/ 2026695 h 2420395"/>
                <a:gd name="connsiteX51" fmla="*/ 971543 w 1488713"/>
                <a:gd name="connsiteY51" fmla="*/ 2013995 h 2420395"/>
                <a:gd name="connsiteX52" fmla="*/ 984243 w 1488713"/>
                <a:gd name="connsiteY52" fmla="*/ 1950495 h 2420395"/>
                <a:gd name="connsiteX53" fmla="*/ 1003293 w 1488713"/>
                <a:gd name="connsiteY53" fmla="*/ 1956845 h 2420395"/>
                <a:gd name="connsiteX54" fmla="*/ 1041393 w 1488713"/>
                <a:gd name="connsiteY54" fmla="*/ 1963195 h 2420395"/>
                <a:gd name="connsiteX55" fmla="*/ 1111243 w 1488713"/>
                <a:gd name="connsiteY55" fmla="*/ 1975895 h 2420395"/>
                <a:gd name="connsiteX56" fmla="*/ 1181093 w 1488713"/>
                <a:gd name="connsiteY56" fmla="*/ 1963195 h 2420395"/>
                <a:gd name="connsiteX57" fmla="*/ 1225543 w 1488713"/>
                <a:gd name="connsiteY57" fmla="*/ 1963195 h 2420395"/>
                <a:gd name="connsiteX58" fmla="*/ 1269992 w 1488713"/>
                <a:gd name="connsiteY58" fmla="*/ 1956845 h 2420395"/>
                <a:gd name="connsiteX59" fmla="*/ 1282692 w 1488713"/>
                <a:gd name="connsiteY59" fmla="*/ 1906045 h 2420395"/>
                <a:gd name="connsiteX60" fmla="*/ 1308092 w 1488713"/>
                <a:gd name="connsiteY60" fmla="*/ 1867945 h 2420395"/>
                <a:gd name="connsiteX61" fmla="*/ 1339842 w 1488713"/>
                <a:gd name="connsiteY61" fmla="*/ 1829845 h 2420395"/>
                <a:gd name="connsiteX62" fmla="*/ 1371592 w 1488713"/>
                <a:gd name="connsiteY62" fmla="*/ 1823495 h 2420395"/>
                <a:gd name="connsiteX63" fmla="*/ 1428741 w 1488713"/>
                <a:gd name="connsiteY63" fmla="*/ 1804445 h 2420395"/>
                <a:gd name="connsiteX64" fmla="*/ 1435091 w 1488713"/>
                <a:gd name="connsiteY64" fmla="*/ 1759995 h 2420395"/>
                <a:gd name="connsiteX65" fmla="*/ 1447791 w 1488713"/>
                <a:gd name="connsiteY65" fmla="*/ 1709195 h 2420395"/>
                <a:gd name="connsiteX66" fmla="*/ 1441441 w 1488713"/>
                <a:gd name="connsiteY66" fmla="*/ 1652045 h 2420395"/>
                <a:gd name="connsiteX67" fmla="*/ 1403341 w 1488713"/>
                <a:gd name="connsiteY67" fmla="*/ 1664745 h 2420395"/>
                <a:gd name="connsiteX68" fmla="*/ 1365241 w 1488713"/>
                <a:gd name="connsiteY68" fmla="*/ 1664745 h 2420395"/>
                <a:gd name="connsiteX69" fmla="*/ 1333491 w 1488713"/>
                <a:gd name="connsiteY69" fmla="*/ 1620295 h 2420395"/>
                <a:gd name="connsiteX70" fmla="*/ 1339841 w 1488713"/>
                <a:gd name="connsiteY70" fmla="*/ 1575845 h 2420395"/>
                <a:gd name="connsiteX71" fmla="*/ 1403341 w 1488713"/>
                <a:gd name="connsiteY71" fmla="*/ 1512345 h 2420395"/>
                <a:gd name="connsiteX72" fmla="*/ 1454141 w 1488713"/>
                <a:gd name="connsiteY72" fmla="*/ 1474245 h 2420395"/>
                <a:gd name="connsiteX73" fmla="*/ 1447791 w 1488713"/>
                <a:gd name="connsiteY73" fmla="*/ 1436145 h 2420395"/>
                <a:gd name="connsiteX74" fmla="*/ 1485891 w 1488713"/>
                <a:gd name="connsiteY74" fmla="*/ 1366295 h 2420395"/>
                <a:gd name="connsiteX75" fmla="*/ 1485891 w 1488713"/>
                <a:gd name="connsiteY75" fmla="*/ 1328195 h 2420395"/>
                <a:gd name="connsiteX76" fmla="*/ 1460491 w 1488713"/>
                <a:gd name="connsiteY76" fmla="*/ 1245645 h 2420395"/>
                <a:gd name="connsiteX77" fmla="*/ 1454141 w 1488713"/>
                <a:gd name="connsiteY77" fmla="*/ 1175795 h 2420395"/>
                <a:gd name="connsiteX78" fmla="*/ 1466841 w 1488713"/>
                <a:gd name="connsiteY78" fmla="*/ 1118645 h 2420395"/>
                <a:gd name="connsiteX79" fmla="*/ 1454141 w 1488713"/>
                <a:gd name="connsiteY79" fmla="*/ 1074195 h 2420395"/>
                <a:gd name="connsiteX80" fmla="*/ 1485891 w 1488713"/>
                <a:gd name="connsiteY80" fmla="*/ 1023395 h 2420395"/>
                <a:gd name="connsiteX81" fmla="*/ 1466841 w 1488713"/>
                <a:gd name="connsiteY81" fmla="*/ 978945 h 2420395"/>
                <a:gd name="connsiteX82" fmla="*/ 1422391 w 1488713"/>
                <a:gd name="connsiteY82" fmla="*/ 966246 h 2420395"/>
                <a:gd name="connsiteX83" fmla="*/ 1422391 w 1488713"/>
                <a:gd name="connsiteY83" fmla="*/ 921797 h 2420395"/>
                <a:gd name="connsiteX84" fmla="*/ 1428741 w 1488713"/>
                <a:gd name="connsiteY84" fmla="*/ 896397 h 2420395"/>
                <a:gd name="connsiteX85" fmla="*/ 1416041 w 1488713"/>
                <a:gd name="connsiteY85" fmla="*/ 851948 h 2420395"/>
                <a:gd name="connsiteX86" fmla="*/ 1422391 w 1488713"/>
                <a:gd name="connsiteY86" fmla="*/ 794798 h 2420395"/>
                <a:gd name="connsiteX87" fmla="*/ 1422391 w 1488713"/>
                <a:gd name="connsiteY87" fmla="*/ 737648 h 2420395"/>
                <a:gd name="connsiteX88" fmla="*/ 1396991 w 1488713"/>
                <a:gd name="connsiteY88" fmla="*/ 680499 h 2420395"/>
                <a:gd name="connsiteX89" fmla="*/ 1403341 w 1488713"/>
                <a:gd name="connsiteY89" fmla="*/ 636049 h 2420395"/>
                <a:gd name="connsiteX90" fmla="*/ 1320791 w 1488713"/>
                <a:gd name="connsiteY90" fmla="*/ 578899 h 2420395"/>
                <a:gd name="connsiteX91" fmla="*/ 1308091 w 1488713"/>
                <a:gd name="connsiteY91" fmla="*/ 616999 h 2420395"/>
                <a:gd name="connsiteX92" fmla="*/ 1282691 w 1488713"/>
                <a:gd name="connsiteY92" fmla="*/ 566199 h 2420395"/>
                <a:gd name="connsiteX93" fmla="*/ 1276341 w 1488713"/>
                <a:gd name="connsiteY93" fmla="*/ 515399 h 2420395"/>
                <a:gd name="connsiteX94" fmla="*/ 1231891 w 1488713"/>
                <a:gd name="connsiteY94" fmla="*/ 477300 h 2420395"/>
                <a:gd name="connsiteX95" fmla="*/ 1212841 w 1488713"/>
                <a:gd name="connsiteY95" fmla="*/ 490001 h 2420395"/>
                <a:gd name="connsiteX96" fmla="*/ 1212841 w 1488713"/>
                <a:gd name="connsiteY96" fmla="*/ 458251 h 2420395"/>
                <a:gd name="connsiteX97" fmla="*/ 1250941 w 1488713"/>
                <a:gd name="connsiteY97" fmla="*/ 388401 h 2420395"/>
                <a:gd name="connsiteX98" fmla="*/ 1244591 w 1488713"/>
                <a:gd name="connsiteY98" fmla="*/ 299501 h 2420395"/>
                <a:gd name="connsiteX99" fmla="*/ 1181091 w 1488713"/>
                <a:gd name="connsiteY99" fmla="*/ 267752 h 2420395"/>
                <a:gd name="connsiteX100" fmla="*/ 1111241 w 1488713"/>
                <a:gd name="connsiteY100" fmla="*/ 242353 h 2420395"/>
                <a:gd name="connsiteX101" fmla="*/ 1022341 w 1488713"/>
                <a:gd name="connsiteY101" fmla="*/ 204253 h 2420395"/>
                <a:gd name="connsiteX102" fmla="*/ 965191 w 1488713"/>
                <a:gd name="connsiteY102" fmla="*/ 159804 h 2420395"/>
                <a:gd name="connsiteX103" fmla="*/ 888991 w 1488713"/>
                <a:gd name="connsiteY103" fmla="*/ 64555 h 2420395"/>
                <a:gd name="connsiteX104" fmla="*/ 850891 w 1488713"/>
                <a:gd name="connsiteY104" fmla="*/ 109005 h 2420395"/>
                <a:gd name="connsiteX105" fmla="*/ 749291 w 1488713"/>
                <a:gd name="connsiteY105" fmla="*/ 115355 h 2420395"/>
                <a:gd name="connsiteX106" fmla="*/ 660391 w 1488713"/>
                <a:gd name="connsiteY106" fmla="*/ 45505 h 2420395"/>
                <a:gd name="connsiteX107" fmla="*/ 577841 w 1488713"/>
                <a:gd name="connsiteY107" fmla="*/ 83605 h 2420395"/>
                <a:gd name="connsiteX108" fmla="*/ 539741 w 1488713"/>
                <a:gd name="connsiteY108" fmla="*/ 39155 h 2420395"/>
                <a:gd name="connsiteX109" fmla="*/ 317491 w 1488713"/>
                <a:gd name="connsiteY109" fmla="*/ 1055 h 2420395"/>
                <a:gd name="connsiteX110" fmla="*/ 255407 w 1488713"/>
                <a:gd name="connsiteY110" fmla="*/ 26445 h 2420395"/>
                <a:gd name="connsiteX111" fmla="*/ 217307 w 1488713"/>
                <a:gd name="connsiteY111" fmla="*/ 58195 h 2420395"/>
                <a:gd name="connsiteX112" fmla="*/ 242707 w 1488713"/>
                <a:gd name="connsiteY112" fmla="*/ 108995 h 2420395"/>
                <a:gd name="connsiteX113" fmla="*/ 210957 w 1488713"/>
                <a:gd name="connsiteY113" fmla="*/ 147095 h 2420395"/>
                <a:gd name="connsiteX114" fmla="*/ 210957 w 1488713"/>
                <a:gd name="connsiteY114" fmla="*/ 216945 h 2420395"/>
                <a:gd name="connsiteX115" fmla="*/ 255407 w 1488713"/>
                <a:gd name="connsiteY115" fmla="*/ 197895 h 2420395"/>
                <a:gd name="connsiteX116" fmla="*/ 293507 w 1488713"/>
                <a:gd name="connsiteY116" fmla="*/ 229645 h 2420395"/>
                <a:gd name="connsiteX117" fmla="*/ 306207 w 1488713"/>
                <a:gd name="connsiteY117" fmla="*/ 242345 h 2420395"/>
                <a:gd name="connsiteX118" fmla="*/ 331607 w 1488713"/>
                <a:gd name="connsiteY118" fmla="*/ 261395 h 2420395"/>
                <a:gd name="connsiteX119" fmla="*/ 337957 w 1488713"/>
                <a:gd name="connsiteY119" fmla="*/ 305845 h 2420395"/>
                <a:gd name="connsiteX120" fmla="*/ 376057 w 1488713"/>
                <a:gd name="connsiteY120" fmla="*/ 324895 h 2420395"/>
                <a:gd name="connsiteX121" fmla="*/ 426857 w 1488713"/>
                <a:gd name="connsiteY121" fmla="*/ 337595 h 2420395"/>
                <a:gd name="connsiteX122" fmla="*/ 407807 w 1488713"/>
                <a:gd name="connsiteY122" fmla="*/ 394745 h 2420395"/>
                <a:gd name="connsiteX123" fmla="*/ 439557 w 1488713"/>
                <a:gd name="connsiteY123" fmla="*/ 413795 h 2420395"/>
                <a:gd name="connsiteX124" fmla="*/ 477657 w 1488713"/>
                <a:gd name="connsiteY124" fmla="*/ 375695 h 2420395"/>
                <a:gd name="connsiteX125" fmla="*/ 522107 w 1488713"/>
                <a:gd name="connsiteY125" fmla="*/ 362995 h 2420395"/>
                <a:gd name="connsiteX126" fmla="*/ 579257 w 1488713"/>
                <a:gd name="connsiteY126" fmla="*/ 356645 h 2420395"/>
                <a:gd name="connsiteX127" fmla="*/ 591957 w 1488713"/>
                <a:gd name="connsiteY127" fmla="*/ 388395 h 2420395"/>
                <a:gd name="connsiteX128" fmla="*/ 553857 w 1488713"/>
                <a:gd name="connsiteY128" fmla="*/ 426495 h 2420395"/>
                <a:gd name="connsiteX129" fmla="*/ 630057 w 1488713"/>
                <a:gd name="connsiteY129" fmla="*/ 470945 h 2420395"/>
                <a:gd name="connsiteX130" fmla="*/ 661807 w 1488713"/>
                <a:gd name="connsiteY130" fmla="*/ 540795 h 2420395"/>
                <a:gd name="connsiteX131" fmla="*/ 687207 w 1488713"/>
                <a:gd name="connsiteY131" fmla="*/ 591595 h 2420395"/>
                <a:gd name="connsiteX132" fmla="*/ 718957 w 1488713"/>
                <a:gd name="connsiteY132" fmla="*/ 629695 h 2420395"/>
                <a:gd name="connsiteX133" fmla="*/ 706257 w 1488713"/>
                <a:gd name="connsiteY133" fmla="*/ 674145 h 2420395"/>
                <a:gd name="connsiteX134" fmla="*/ 712607 w 1488713"/>
                <a:gd name="connsiteY134" fmla="*/ 718595 h 2420395"/>
                <a:gd name="connsiteX135" fmla="*/ 687207 w 1488713"/>
                <a:gd name="connsiteY135" fmla="*/ 769395 h 2420395"/>
                <a:gd name="connsiteX136" fmla="*/ 604657 w 1488713"/>
                <a:gd name="connsiteY136" fmla="*/ 788445 h 2420395"/>
                <a:gd name="connsiteX137" fmla="*/ 534807 w 1488713"/>
                <a:gd name="connsiteY137" fmla="*/ 769395 h 2420395"/>
                <a:gd name="connsiteX138" fmla="*/ 528457 w 1488713"/>
                <a:gd name="connsiteY138" fmla="*/ 718595 h 2420395"/>
                <a:gd name="connsiteX139" fmla="*/ 503057 w 1488713"/>
                <a:gd name="connsiteY139" fmla="*/ 648745 h 2420395"/>
                <a:gd name="connsiteX140" fmla="*/ 458607 w 1488713"/>
                <a:gd name="connsiteY140" fmla="*/ 642395 h 2420395"/>
                <a:gd name="connsiteX141" fmla="*/ 471307 w 1488713"/>
                <a:gd name="connsiteY141" fmla="*/ 699545 h 2420395"/>
                <a:gd name="connsiteX142" fmla="*/ 439557 w 1488713"/>
                <a:gd name="connsiteY142" fmla="*/ 737645 h 2420395"/>
                <a:gd name="connsiteX143" fmla="*/ 414157 w 1488713"/>
                <a:gd name="connsiteY143" fmla="*/ 756695 h 2420395"/>
                <a:gd name="connsiteX144" fmla="*/ 401457 w 1488713"/>
                <a:gd name="connsiteY144" fmla="*/ 794795 h 2420395"/>
                <a:gd name="connsiteX145" fmla="*/ 337957 w 1488713"/>
                <a:gd name="connsiteY145" fmla="*/ 750345 h 2420395"/>
                <a:gd name="connsiteX146" fmla="*/ 312557 w 1488713"/>
                <a:gd name="connsiteY146" fmla="*/ 851945 h 2420395"/>
                <a:gd name="connsiteX147" fmla="*/ 344307 w 1488713"/>
                <a:gd name="connsiteY147" fmla="*/ 896395 h 2420395"/>
                <a:gd name="connsiteX148" fmla="*/ 363357 w 1488713"/>
                <a:gd name="connsiteY148" fmla="*/ 934495 h 2420395"/>
                <a:gd name="connsiteX149" fmla="*/ 363357 w 1488713"/>
                <a:gd name="connsiteY149" fmla="*/ 947195 h 2420395"/>
                <a:gd name="connsiteX150" fmla="*/ 312557 w 1488713"/>
                <a:gd name="connsiteY150" fmla="*/ 801145 h 2420395"/>
                <a:gd name="connsiteX0" fmla="*/ 374650 w 1488713"/>
                <a:gd name="connsiteY0" fmla="*/ 1309145 h 2420395"/>
                <a:gd name="connsiteX1" fmla="*/ 330200 w 1488713"/>
                <a:gd name="connsiteY1" fmla="*/ 1385345 h 2420395"/>
                <a:gd name="connsiteX2" fmla="*/ 304800 w 1488713"/>
                <a:gd name="connsiteY2" fmla="*/ 1404395 h 2420395"/>
                <a:gd name="connsiteX3" fmla="*/ 273050 w 1488713"/>
                <a:gd name="connsiteY3" fmla="*/ 1455195 h 2420395"/>
                <a:gd name="connsiteX4" fmla="*/ 241300 w 1488713"/>
                <a:gd name="connsiteY4" fmla="*/ 1512345 h 2420395"/>
                <a:gd name="connsiteX5" fmla="*/ 241300 w 1488713"/>
                <a:gd name="connsiteY5" fmla="*/ 1544095 h 2420395"/>
                <a:gd name="connsiteX6" fmla="*/ 241300 w 1488713"/>
                <a:gd name="connsiteY6" fmla="*/ 1569495 h 2420395"/>
                <a:gd name="connsiteX7" fmla="*/ 260350 w 1488713"/>
                <a:gd name="connsiteY7" fmla="*/ 1582195 h 2420395"/>
                <a:gd name="connsiteX8" fmla="*/ 279400 w 1488713"/>
                <a:gd name="connsiteY8" fmla="*/ 1582195 h 2420395"/>
                <a:gd name="connsiteX9" fmla="*/ 285750 w 1488713"/>
                <a:gd name="connsiteY9" fmla="*/ 1645695 h 2420395"/>
                <a:gd name="connsiteX10" fmla="*/ 285750 w 1488713"/>
                <a:gd name="connsiteY10" fmla="*/ 1677445 h 2420395"/>
                <a:gd name="connsiteX11" fmla="*/ 285750 w 1488713"/>
                <a:gd name="connsiteY11" fmla="*/ 1721895 h 2420395"/>
                <a:gd name="connsiteX12" fmla="*/ 266700 w 1488713"/>
                <a:gd name="connsiteY12" fmla="*/ 1804445 h 2420395"/>
                <a:gd name="connsiteX13" fmla="*/ 247650 w 1488713"/>
                <a:gd name="connsiteY13" fmla="*/ 1880645 h 2420395"/>
                <a:gd name="connsiteX14" fmla="*/ 234950 w 1488713"/>
                <a:gd name="connsiteY14" fmla="*/ 1950495 h 2420395"/>
                <a:gd name="connsiteX15" fmla="*/ 222250 w 1488713"/>
                <a:gd name="connsiteY15" fmla="*/ 1982245 h 2420395"/>
                <a:gd name="connsiteX16" fmla="*/ 158750 w 1488713"/>
                <a:gd name="connsiteY16" fmla="*/ 2007645 h 2420395"/>
                <a:gd name="connsiteX17" fmla="*/ 120650 w 1488713"/>
                <a:gd name="connsiteY17" fmla="*/ 2026695 h 2420395"/>
                <a:gd name="connsiteX18" fmla="*/ 101600 w 1488713"/>
                <a:gd name="connsiteY18" fmla="*/ 2077495 h 2420395"/>
                <a:gd name="connsiteX19" fmla="*/ 57150 w 1488713"/>
                <a:gd name="connsiteY19" fmla="*/ 2071145 h 2420395"/>
                <a:gd name="connsiteX20" fmla="*/ 38100 w 1488713"/>
                <a:gd name="connsiteY20" fmla="*/ 2109245 h 2420395"/>
                <a:gd name="connsiteX21" fmla="*/ 0 w 1488713"/>
                <a:gd name="connsiteY21" fmla="*/ 2172745 h 2420395"/>
                <a:gd name="connsiteX22" fmla="*/ 19050 w 1488713"/>
                <a:gd name="connsiteY22" fmla="*/ 2217195 h 2420395"/>
                <a:gd name="connsiteX23" fmla="*/ 25400 w 1488713"/>
                <a:gd name="connsiteY23" fmla="*/ 2242595 h 2420395"/>
                <a:gd name="connsiteX24" fmla="*/ 63500 w 1488713"/>
                <a:gd name="connsiteY24" fmla="*/ 2267995 h 2420395"/>
                <a:gd name="connsiteX25" fmla="*/ 95250 w 1488713"/>
                <a:gd name="connsiteY25" fmla="*/ 2267995 h 2420395"/>
                <a:gd name="connsiteX26" fmla="*/ 114300 w 1488713"/>
                <a:gd name="connsiteY26" fmla="*/ 2306095 h 2420395"/>
                <a:gd name="connsiteX27" fmla="*/ 120650 w 1488713"/>
                <a:gd name="connsiteY27" fmla="*/ 2325145 h 2420395"/>
                <a:gd name="connsiteX28" fmla="*/ 107950 w 1488713"/>
                <a:gd name="connsiteY28" fmla="*/ 2363245 h 2420395"/>
                <a:gd name="connsiteX29" fmla="*/ 107950 w 1488713"/>
                <a:gd name="connsiteY29" fmla="*/ 2375945 h 2420395"/>
                <a:gd name="connsiteX30" fmla="*/ 146050 w 1488713"/>
                <a:gd name="connsiteY30" fmla="*/ 2420395 h 2420395"/>
                <a:gd name="connsiteX31" fmla="*/ 158750 w 1488713"/>
                <a:gd name="connsiteY31" fmla="*/ 2420395 h 2420395"/>
                <a:gd name="connsiteX32" fmla="*/ 196850 w 1488713"/>
                <a:gd name="connsiteY32" fmla="*/ 2375945 h 2420395"/>
                <a:gd name="connsiteX33" fmla="*/ 228600 w 1488713"/>
                <a:gd name="connsiteY33" fmla="*/ 2350545 h 2420395"/>
                <a:gd name="connsiteX34" fmla="*/ 260350 w 1488713"/>
                <a:gd name="connsiteY34" fmla="*/ 2331495 h 2420395"/>
                <a:gd name="connsiteX35" fmla="*/ 285750 w 1488713"/>
                <a:gd name="connsiteY35" fmla="*/ 2318795 h 2420395"/>
                <a:gd name="connsiteX36" fmla="*/ 285750 w 1488713"/>
                <a:gd name="connsiteY36" fmla="*/ 2287045 h 2420395"/>
                <a:gd name="connsiteX37" fmla="*/ 349250 w 1488713"/>
                <a:gd name="connsiteY37" fmla="*/ 2274345 h 2420395"/>
                <a:gd name="connsiteX38" fmla="*/ 393700 w 1488713"/>
                <a:gd name="connsiteY38" fmla="*/ 2217195 h 2420395"/>
                <a:gd name="connsiteX39" fmla="*/ 488950 w 1488713"/>
                <a:gd name="connsiteY39" fmla="*/ 2204495 h 2420395"/>
                <a:gd name="connsiteX40" fmla="*/ 533399 w 1488713"/>
                <a:gd name="connsiteY40" fmla="*/ 2179095 h 2420395"/>
                <a:gd name="connsiteX41" fmla="*/ 565148 w 1488713"/>
                <a:gd name="connsiteY41" fmla="*/ 2115595 h 2420395"/>
                <a:gd name="connsiteX42" fmla="*/ 609597 w 1488713"/>
                <a:gd name="connsiteY42" fmla="*/ 2083845 h 2420395"/>
                <a:gd name="connsiteX43" fmla="*/ 666747 w 1488713"/>
                <a:gd name="connsiteY43" fmla="*/ 2077495 h 2420395"/>
                <a:gd name="connsiteX44" fmla="*/ 685797 w 1488713"/>
                <a:gd name="connsiteY44" fmla="*/ 2033045 h 2420395"/>
                <a:gd name="connsiteX45" fmla="*/ 761996 w 1488713"/>
                <a:gd name="connsiteY45" fmla="*/ 2058445 h 2420395"/>
                <a:gd name="connsiteX46" fmla="*/ 800095 w 1488713"/>
                <a:gd name="connsiteY46" fmla="*/ 2052095 h 2420395"/>
                <a:gd name="connsiteX47" fmla="*/ 812795 w 1488713"/>
                <a:gd name="connsiteY47" fmla="*/ 2001295 h 2420395"/>
                <a:gd name="connsiteX48" fmla="*/ 863595 w 1488713"/>
                <a:gd name="connsiteY48" fmla="*/ 1982245 h 2420395"/>
                <a:gd name="connsiteX49" fmla="*/ 888995 w 1488713"/>
                <a:gd name="connsiteY49" fmla="*/ 2020345 h 2420395"/>
                <a:gd name="connsiteX50" fmla="*/ 920744 w 1488713"/>
                <a:gd name="connsiteY50" fmla="*/ 2026695 h 2420395"/>
                <a:gd name="connsiteX51" fmla="*/ 971543 w 1488713"/>
                <a:gd name="connsiteY51" fmla="*/ 2013995 h 2420395"/>
                <a:gd name="connsiteX52" fmla="*/ 984243 w 1488713"/>
                <a:gd name="connsiteY52" fmla="*/ 1950495 h 2420395"/>
                <a:gd name="connsiteX53" fmla="*/ 1003293 w 1488713"/>
                <a:gd name="connsiteY53" fmla="*/ 1956845 h 2420395"/>
                <a:gd name="connsiteX54" fmla="*/ 1041393 w 1488713"/>
                <a:gd name="connsiteY54" fmla="*/ 1963195 h 2420395"/>
                <a:gd name="connsiteX55" fmla="*/ 1111243 w 1488713"/>
                <a:gd name="connsiteY55" fmla="*/ 1975895 h 2420395"/>
                <a:gd name="connsiteX56" fmla="*/ 1181093 w 1488713"/>
                <a:gd name="connsiteY56" fmla="*/ 1963195 h 2420395"/>
                <a:gd name="connsiteX57" fmla="*/ 1225543 w 1488713"/>
                <a:gd name="connsiteY57" fmla="*/ 1963195 h 2420395"/>
                <a:gd name="connsiteX58" fmla="*/ 1269992 w 1488713"/>
                <a:gd name="connsiteY58" fmla="*/ 1956845 h 2420395"/>
                <a:gd name="connsiteX59" fmla="*/ 1282692 w 1488713"/>
                <a:gd name="connsiteY59" fmla="*/ 1906045 h 2420395"/>
                <a:gd name="connsiteX60" fmla="*/ 1308092 w 1488713"/>
                <a:gd name="connsiteY60" fmla="*/ 1867945 h 2420395"/>
                <a:gd name="connsiteX61" fmla="*/ 1339842 w 1488713"/>
                <a:gd name="connsiteY61" fmla="*/ 1829845 h 2420395"/>
                <a:gd name="connsiteX62" fmla="*/ 1371592 w 1488713"/>
                <a:gd name="connsiteY62" fmla="*/ 1823495 h 2420395"/>
                <a:gd name="connsiteX63" fmla="*/ 1428741 w 1488713"/>
                <a:gd name="connsiteY63" fmla="*/ 1804445 h 2420395"/>
                <a:gd name="connsiteX64" fmla="*/ 1435091 w 1488713"/>
                <a:gd name="connsiteY64" fmla="*/ 1759995 h 2420395"/>
                <a:gd name="connsiteX65" fmla="*/ 1447791 w 1488713"/>
                <a:gd name="connsiteY65" fmla="*/ 1709195 h 2420395"/>
                <a:gd name="connsiteX66" fmla="*/ 1441441 w 1488713"/>
                <a:gd name="connsiteY66" fmla="*/ 1652045 h 2420395"/>
                <a:gd name="connsiteX67" fmla="*/ 1403341 w 1488713"/>
                <a:gd name="connsiteY67" fmla="*/ 1664745 h 2420395"/>
                <a:gd name="connsiteX68" fmla="*/ 1365241 w 1488713"/>
                <a:gd name="connsiteY68" fmla="*/ 1664745 h 2420395"/>
                <a:gd name="connsiteX69" fmla="*/ 1333491 w 1488713"/>
                <a:gd name="connsiteY69" fmla="*/ 1620295 h 2420395"/>
                <a:gd name="connsiteX70" fmla="*/ 1339841 w 1488713"/>
                <a:gd name="connsiteY70" fmla="*/ 1575845 h 2420395"/>
                <a:gd name="connsiteX71" fmla="*/ 1403341 w 1488713"/>
                <a:gd name="connsiteY71" fmla="*/ 1512345 h 2420395"/>
                <a:gd name="connsiteX72" fmla="*/ 1454141 w 1488713"/>
                <a:gd name="connsiteY72" fmla="*/ 1474245 h 2420395"/>
                <a:gd name="connsiteX73" fmla="*/ 1447791 w 1488713"/>
                <a:gd name="connsiteY73" fmla="*/ 1436145 h 2420395"/>
                <a:gd name="connsiteX74" fmla="*/ 1485891 w 1488713"/>
                <a:gd name="connsiteY74" fmla="*/ 1366295 h 2420395"/>
                <a:gd name="connsiteX75" fmla="*/ 1485891 w 1488713"/>
                <a:gd name="connsiteY75" fmla="*/ 1328195 h 2420395"/>
                <a:gd name="connsiteX76" fmla="*/ 1460491 w 1488713"/>
                <a:gd name="connsiteY76" fmla="*/ 1245645 h 2420395"/>
                <a:gd name="connsiteX77" fmla="*/ 1454141 w 1488713"/>
                <a:gd name="connsiteY77" fmla="*/ 1175795 h 2420395"/>
                <a:gd name="connsiteX78" fmla="*/ 1466841 w 1488713"/>
                <a:gd name="connsiteY78" fmla="*/ 1118645 h 2420395"/>
                <a:gd name="connsiteX79" fmla="*/ 1454141 w 1488713"/>
                <a:gd name="connsiteY79" fmla="*/ 1074195 h 2420395"/>
                <a:gd name="connsiteX80" fmla="*/ 1485891 w 1488713"/>
                <a:gd name="connsiteY80" fmla="*/ 1023395 h 2420395"/>
                <a:gd name="connsiteX81" fmla="*/ 1466841 w 1488713"/>
                <a:gd name="connsiteY81" fmla="*/ 978945 h 2420395"/>
                <a:gd name="connsiteX82" fmla="*/ 1422391 w 1488713"/>
                <a:gd name="connsiteY82" fmla="*/ 966246 h 2420395"/>
                <a:gd name="connsiteX83" fmla="*/ 1422391 w 1488713"/>
                <a:gd name="connsiteY83" fmla="*/ 921797 h 2420395"/>
                <a:gd name="connsiteX84" fmla="*/ 1428741 w 1488713"/>
                <a:gd name="connsiteY84" fmla="*/ 896397 h 2420395"/>
                <a:gd name="connsiteX85" fmla="*/ 1416041 w 1488713"/>
                <a:gd name="connsiteY85" fmla="*/ 851948 h 2420395"/>
                <a:gd name="connsiteX86" fmla="*/ 1422391 w 1488713"/>
                <a:gd name="connsiteY86" fmla="*/ 794798 h 2420395"/>
                <a:gd name="connsiteX87" fmla="*/ 1422391 w 1488713"/>
                <a:gd name="connsiteY87" fmla="*/ 737648 h 2420395"/>
                <a:gd name="connsiteX88" fmla="*/ 1396991 w 1488713"/>
                <a:gd name="connsiteY88" fmla="*/ 680499 h 2420395"/>
                <a:gd name="connsiteX89" fmla="*/ 1403341 w 1488713"/>
                <a:gd name="connsiteY89" fmla="*/ 636049 h 2420395"/>
                <a:gd name="connsiteX90" fmla="*/ 1320791 w 1488713"/>
                <a:gd name="connsiteY90" fmla="*/ 578899 h 2420395"/>
                <a:gd name="connsiteX91" fmla="*/ 1308091 w 1488713"/>
                <a:gd name="connsiteY91" fmla="*/ 616999 h 2420395"/>
                <a:gd name="connsiteX92" fmla="*/ 1282691 w 1488713"/>
                <a:gd name="connsiteY92" fmla="*/ 566199 h 2420395"/>
                <a:gd name="connsiteX93" fmla="*/ 1276341 w 1488713"/>
                <a:gd name="connsiteY93" fmla="*/ 515399 h 2420395"/>
                <a:gd name="connsiteX94" fmla="*/ 1231891 w 1488713"/>
                <a:gd name="connsiteY94" fmla="*/ 477300 h 2420395"/>
                <a:gd name="connsiteX95" fmla="*/ 1212841 w 1488713"/>
                <a:gd name="connsiteY95" fmla="*/ 490001 h 2420395"/>
                <a:gd name="connsiteX96" fmla="*/ 1212841 w 1488713"/>
                <a:gd name="connsiteY96" fmla="*/ 458251 h 2420395"/>
                <a:gd name="connsiteX97" fmla="*/ 1250941 w 1488713"/>
                <a:gd name="connsiteY97" fmla="*/ 388401 h 2420395"/>
                <a:gd name="connsiteX98" fmla="*/ 1244591 w 1488713"/>
                <a:gd name="connsiteY98" fmla="*/ 299501 h 2420395"/>
                <a:gd name="connsiteX99" fmla="*/ 1181091 w 1488713"/>
                <a:gd name="connsiteY99" fmla="*/ 267752 h 2420395"/>
                <a:gd name="connsiteX100" fmla="*/ 1111241 w 1488713"/>
                <a:gd name="connsiteY100" fmla="*/ 242353 h 2420395"/>
                <a:gd name="connsiteX101" fmla="*/ 1022341 w 1488713"/>
                <a:gd name="connsiteY101" fmla="*/ 204253 h 2420395"/>
                <a:gd name="connsiteX102" fmla="*/ 965191 w 1488713"/>
                <a:gd name="connsiteY102" fmla="*/ 159804 h 2420395"/>
                <a:gd name="connsiteX103" fmla="*/ 888991 w 1488713"/>
                <a:gd name="connsiteY103" fmla="*/ 64555 h 2420395"/>
                <a:gd name="connsiteX104" fmla="*/ 850891 w 1488713"/>
                <a:gd name="connsiteY104" fmla="*/ 109005 h 2420395"/>
                <a:gd name="connsiteX105" fmla="*/ 749291 w 1488713"/>
                <a:gd name="connsiteY105" fmla="*/ 115355 h 2420395"/>
                <a:gd name="connsiteX106" fmla="*/ 660391 w 1488713"/>
                <a:gd name="connsiteY106" fmla="*/ 45505 h 2420395"/>
                <a:gd name="connsiteX107" fmla="*/ 577841 w 1488713"/>
                <a:gd name="connsiteY107" fmla="*/ 83605 h 2420395"/>
                <a:gd name="connsiteX108" fmla="*/ 539741 w 1488713"/>
                <a:gd name="connsiteY108" fmla="*/ 39155 h 2420395"/>
                <a:gd name="connsiteX109" fmla="*/ 317491 w 1488713"/>
                <a:gd name="connsiteY109" fmla="*/ 1055 h 2420395"/>
                <a:gd name="connsiteX110" fmla="*/ 255407 w 1488713"/>
                <a:gd name="connsiteY110" fmla="*/ 26445 h 2420395"/>
                <a:gd name="connsiteX111" fmla="*/ 217307 w 1488713"/>
                <a:gd name="connsiteY111" fmla="*/ 58195 h 2420395"/>
                <a:gd name="connsiteX112" fmla="*/ 242707 w 1488713"/>
                <a:gd name="connsiteY112" fmla="*/ 108995 h 2420395"/>
                <a:gd name="connsiteX113" fmla="*/ 210957 w 1488713"/>
                <a:gd name="connsiteY113" fmla="*/ 147095 h 2420395"/>
                <a:gd name="connsiteX114" fmla="*/ 210957 w 1488713"/>
                <a:gd name="connsiteY114" fmla="*/ 216945 h 2420395"/>
                <a:gd name="connsiteX115" fmla="*/ 255407 w 1488713"/>
                <a:gd name="connsiteY115" fmla="*/ 197895 h 2420395"/>
                <a:gd name="connsiteX116" fmla="*/ 293507 w 1488713"/>
                <a:gd name="connsiteY116" fmla="*/ 229645 h 2420395"/>
                <a:gd name="connsiteX117" fmla="*/ 306207 w 1488713"/>
                <a:gd name="connsiteY117" fmla="*/ 242345 h 2420395"/>
                <a:gd name="connsiteX118" fmla="*/ 331607 w 1488713"/>
                <a:gd name="connsiteY118" fmla="*/ 261395 h 2420395"/>
                <a:gd name="connsiteX119" fmla="*/ 337957 w 1488713"/>
                <a:gd name="connsiteY119" fmla="*/ 305845 h 2420395"/>
                <a:gd name="connsiteX120" fmla="*/ 376057 w 1488713"/>
                <a:gd name="connsiteY120" fmla="*/ 324895 h 2420395"/>
                <a:gd name="connsiteX121" fmla="*/ 426857 w 1488713"/>
                <a:gd name="connsiteY121" fmla="*/ 337595 h 2420395"/>
                <a:gd name="connsiteX122" fmla="*/ 407807 w 1488713"/>
                <a:gd name="connsiteY122" fmla="*/ 394745 h 2420395"/>
                <a:gd name="connsiteX123" fmla="*/ 439557 w 1488713"/>
                <a:gd name="connsiteY123" fmla="*/ 413795 h 2420395"/>
                <a:gd name="connsiteX124" fmla="*/ 477657 w 1488713"/>
                <a:gd name="connsiteY124" fmla="*/ 375695 h 2420395"/>
                <a:gd name="connsiteX125" fmla="*/ 522107 w 1488713"/>
                <a:gd name="connsiteY125" fmla="*/ 362995 h 2420395"/>
                <a:gd name="connsiteX126" fmla="*/ 579257 w 1488713"/>
                <a:gd name="connsiteY126" fmla="*/ 356645 h 2420395"/>
                <a:gd name="connsiteX127" fmla="*/ 591957 w 1488713"/>
                <a:gd name="connsiteY127" fmla="*/ 388395 h 2420395"/>
                <a:gd name="connsiteX128" fmla="*/ 553857 w 1488713"/>
                <a:gd name="connsiteY128" fmla="*/ 426495 h 2420395"/>
                <a:gd name="connsiteX129" fmla="*/ 630057 w 1488713"/>
                <a:gd name="connsiteY129" fmla="*/ 470945 h 2420395"/>
                <a:gd name="connsiteX130" fmla="*/ 661807 w 1488713"/>
                <a:gd name="connsiteY130" fmla="*/ 540795 h 2420395"/>
                <a:gd name="connsiteX131" fmla="*/ 687207 w 1488713"/>
                <a:gd name="connsiteY131" fmla="*/ 591595 h 2420395"/>
                <a:gd name="connsiteX132" fmla="*/ 718957 w 1488713"/>
                <a:gd name="connsiteY132" fmla="*/ 629695 h 2420395"/>
                <a:gd name="connsiteX133" fmla="*/ 706257 w 1488713"/>
                <a:gd name="connsiteY133" fmla="*/ 674145 h 2420395"/>
                <a:gd name="connsiteX134" fmla="*/ 712607 w 1488713"/>
                <a:gd name="connsiteY134" fmla="*/ 718595 h 2420395"/>
                <a:gd name="connsiteX135" fmla="*/ 687207 w 1488713"/>
                <a:gd name="connsiteY135" fmla="*/ 769395 h 2420395"/>
                <a:gd name="connsiteX136" fmla="*/ 604657 w 1488713"/>
                <a:gd name="connsiteY136" fmla="*/ 788445 h 2420395"/>
                <a:gd name="connsiteX137" fmla="*/ 534807 w 1488713"/>
                <a:gd name="connsiteY137" fmla="*/ 769395 h 2420395"/>
                <a:gd name="connsiteX138" fmla="*/ 528457 w 1488713"/>
                <a:gd name="connsiteY138" fmla="*/ 718595 h 2420395"/>
                <a:gd name="connsiteX139" fmla="*/ 503057 w 1488713"/>
                <a:gd name="connsiteY139" fmla="*/ 648745 h 2420395"/>
                <a:gd name="connsiteX140" fmla="*/ 458607 w 1488713"/>
                <a:gd name="connsiteY140" fmla="*/ 642395 h 2420395"/>
                <a:gd name="connsiteX141" fmla="*/ 471307 w 1488713"/>
                <a:gd name="connsiteY141" fmla="*/ 699545 h 2420395"/>
                <a:gd name="connsiteX142" fmla="*/ 439557 w 1488713"/>
                <a:gd name="connsiteY142" fmla="*/ 737645 h 2420395"/>
                <a:gd name="connsiteX143" fmla="*/ 414157 w 1488713"/>
                <a:gd name="connsiteY143" fmla="*/ 756695 h 2420395"/>
                <a:gd name="connsiteX144" fmla="*/ 401457 w 1488713"/>
                <a:gd name="connsiteY144" fmla="*/ 794795 h 2420395"/>
                <a:gd name="connsiteX145" fmla="*/ 337957 w 1488713"/>
                <a:gd name="connsiteY145" fmla="*/ 750345 h 2420395"/>
                <a:gd name="connsiteX146" fmla="*/ 312557 w 1488713"/>
                <a:gd name="connsiteY146" fmla="*/ 851945 h 2420395"/>
                <a:gd name="connsiteX147" fmla="*/ 344307 w 1488713"/>
                <a:gd name="connsiteY147" fmla="*/ 896395 h 2420395"/>
                <a:gd name="connsiteX148" fmla="*/ 363357 w 1488713"/>
                <a:gd name="connsiteY148" fmla="*/ 934495 h 2420395"/>
                <a:gd name="connsiteX149" fmla="*/ 363357 w 1488713"/>
                <a:gd name="connsiteY149" fmla="*/ 947195 h 2420395"/>
                <a:gd name="connsiteX150" fmla="*/ 312557 w 1488713"/>
                <a:gd name="connsiteY150" fmla="*/ 801145 h 2420395"/>
                <a:gd name="connsiteX0" fmla="*/ 387350 w 1488713"/>
                <a:gd name="connsiteY0" fmla="*/ 1290095 h 2420395"/>
                <a:gd name="connsiteX1" fmla="*/ 330200 w 1488713"/>
                <a:gd name="connsiteY1" fmla="*/ 1385345 h 2420395"/>
                <a:gd name="connsiteX2" fmla="*/ 304800 w 1488713"/>
                <a:gd name="connsiteY2" fmla="*/ 1404395 h 2420395"/>
                <a:gd name="connsiteX3" fmla="*/ 273050 w 1488713"/>
                <a:gd name="connsiteY3" fmla="*/ 1455195 h 2420395"/>
                <a:gd name="connsiteX4" fmla="*/ 241300 w 1488713"/>
                <a:gd name="connsiteY4" fmla="*/ 1512345 h 2420395"/>
                <a:gd name="connsiteX5" fmla="*/ 241300 w 1488713"/>
                <a:gd name="connsiteY5" fmla="*/ 1544095 h 2420395"/>
                <a:gd name="connsiteX6" fmla="*/ 241300 w 1488713"/>
                <a:gd name="connsiteY6" fmla="*/ 1569495 h 2420395"/>
                <a:gd name="connsiteX7" fmla="*/ 260350 w 1488713"/>
                <a:gd name="connsiteY7" fmla="*/ 1582195 h 2420395"/>
                <a:gd name="connsiteX8" fmla="*/ 279400 w 1488713"/>
                <a:gd name="connsiteY8" fmla="*/ 1582195 h 2420395"/>
                <a:gd name="connsiteX9" fmla="*/ 285750 w 1488713"/>
                <a:gd name="connsiteY9" fmla="*/ 1645695 h 2420395"/>
                <a:gd name="connsiteX10" fmla="*/ 285750 w 1488713"/>
                <a:gd name="connsiteY10" fmla="*/ 1677445 h 2420395"/>
                <a:gd name="connsiteX11" fmla="*/ 285750 w 1488713"/>
                <a:gd name="connsiteY11" fmla="*/ 1721895 h 2420395"/>
                <a:gd name="connsiteX12" fmla="*/ 266700 w 1488713"/>
                <a:gd name="connsiteY12" fmla="*/ 1804445 h 2420395"/>
                <a:gd name="connsiteX13" fmla="*/ 247650 w 1488713"/>
                <a:gd name="connsiteY13" fmla="*/ 1880645 h 2420395"/>
                <a:gd name="connsiteX14" fmla="*/ 234950 w 1488713"/>
                <a:gd name="connsiteY14" fmla="*/ 1950495 h 2420395"/>
                <a:gd name="connsiteX15" fmla="*/ 222250 w 1488713"/>
                <a:gd name="connsiteY15" fmla="*/ 1982245 h 2420395"/>
                <a:gd name="connsiteX16" fmla="*/ 158750 w 1488713"/>
                <a:gd name="connsiteY16" fmla="*/ 2007645 h 2420395"/>
                <a:gd name="connsiteX17" fmla="*/ 120650 w 1488713"/>
                <a:gd name="connsiteY17" fmla="*/ 2026695 h 2420395"/>
                <a:gd name="connsiteX18" fmla="*/ 101600 w 1488713"/>
                <a:gd name="connsiteY18" fmla="*/ 2077495 h 2420395"/>
                <a:gd name="connsiteX19" fmla="*/ 57150 w 1488713"/>
                <a:gd name="connsiteY19" fmla="*/ 2071145 h 2420395"/>
                <a:gd name="connsiteX20" fmla="*/ 38100 w 1488713"/>
                <a:gd name="connsiteY20" fmla="*/ 2109245 h 2420395"/>
                <a:gd name="connsiteX21" fmla="*/ 0 w 1488713"/>
                <a:gd name="connsiteY21" fmla="*/ 2172745 h 2420395"/>
                <a:gd name="connsiteX22" fmla="*/ 19050 w 1488713"/>
                <a:gd name="connsiteY22" fmla="*/ 2217195 h 2420395"/>
                <a:gd name="connsiteX23" fmla="*/ 25400 w 1488713"/>
                <a:gd name="connsiteY23" fmla="*/ 2242595 h 2420395"/>
                <a:gd name="connsiteX24" fmla="*/ 63500 w 1488713"/>
                <a:gd name="connsiteY24" fmla="*/ 2267995 h 2420395"/>
                <a:gd name="connsiteX25" fmla="*/ 95250 w 1488713"/>
                <a:gd name="connsiteY25" fmla="*/ 2267995 h 2420395"/>
                <a:gd name="connsiteX26" fmla="*/ 114300 w 1488713"/>
                <a:gd name="connsiteY26" fmla="*/ 2306095 h 2420395"/>
                <a:gd name="connsiteX27" fmla="*/ 120650 w 1488713"/>
                <a:gd name="connsiteY27" fmla="*/ 2325145 h 2420395"/>
                <a:gd name="connsiteX28" fmla="*/ 107950 w 1488713"/>
                <a:gd name="connsiteY28" fmla="*/ 2363245 h 2420395"/>
                <a:gd name="connsiteX29" fmla="*/ 107950 w 1488713"/>
                <a:gd name="connsiteY29" fmla="*/ 2375945 h 2420395"/>
                <a:gd name="connsiteX30" fmla="*/ 146050 w 1488713"/>
                <a:gd name="connsiteY30" fmla="*/ 2420395 h 2420395"/>
                <a:gd name="connsiteX31" fmla="*/ 158750 w 1488713"/>
                <a:gd name="connsiteY31" fmla="*/ 2420395 h 2420395"/>
                <a:gd name="connsiteX32" fmla="*/ 196850 w 1488713"/>
                <a:gd name="connsiteY32" fmla="*/ 2375945 h 2420395"/>
                <a:gd name="connsiteX33" fmla="*/ 228600 w 1488713"/>
                <a:gd name="connsiteY33" fmla="*/ 2350545 h 2420395"/>
                <a:gd name="connsiteX34" fmla="*/ 260350 w 1488713"/>
                <a:gd name="connsiteY34" fmla="*/ 2331495 h 2420395"/>
                <a:gd name="connsiteX35" fmla="*/ 285750 w 1488713"/>
                <a:gd name="connsiteY35" fmla="*/ 2318795 h 2420395"/>
                <a:gd name="connsiteX36" fmla="*/ 285750 w 1488713"/>
                <a:gd name="connsiteY36" fmla="*/ 2287045 h 2420395"/>
                <a:gd name="connsiteX37" fmla="*/ 349250 w 1488713"/>
                <a:gd name="connsiteY37" fmla="*/ 2274345 h 2420395"/>
                <a:gd name="connsiteX38" fmla="*/ 393700 w 1488713"/>
                <a:gd name="connsiteY38" fmla="*/ 2217195 h 2420395"/>
                <a:gd name="connsiteX39" fmla="*/ 488950 w 1488713"/>
                <a:gd name="connsiteY39" fmla="*/ 2204495 h 2420395"/>
                <a:gd name="connsiteX40" fmla="*/ 533399 w 1488713"/>
                <a:gd name="connsiteY40" fmla="*/ 2179095 h 2420395"/>
                <a:gd name="connsiteX41" fmla="*/ 565148 w 1488713"/>
                <a:gd name="connsiteY41" fmla="*/ 2115595 h 2420395"/>
                <a:gd name="connsiteX42" fmla="*/ 609597 w 1488713"/>
                <a:gd name="connsiteY42" fmla="*/ 2083845 h 2420395"/>
                <a:gd name="connsiteX43" fmla="*/ 666747 w 1488713"/>
                <a:gd name="connsiteY43" fmla="*/ 2077495 h 2420395"/>
                <a:gd name="connsiteX44" fmla="*/ 685797 w 1488713"/>
                <a:gd name="connsiteY44" fmla="*/ 2033045 h 2420395"/>
                <a:gd name="connsiteX45" fmla="*/ 761996 w 1488713"/>
                <a:gd name="connsiteY45" fmla="*/ 2058445 h 2420395"/>
                <a:gd name="connsiteX46" fmla="*/ 800095 w 1488713"/>
                <a:gd name="connsiteY46" fmla="*/ 2052095 h 2420395"/>
                <a:gd name="connsiteX47" fmla="*/ 812795 w 1488713"/>
                <a:gd name="connsiteY47" fmla="*/ 2001295 h 2420395"/>
                <a:gd name="connsiteX48" fmla="*/ 863595 w 1488713"/>
                <a:gd name="connsiteY48" fmla="*/ 1982245 h 2420395"/>
                <a:gd name="connsiteX49" fmla="*/ 888995 w 1488713"/>
                <a:gd name="connsiteY49" fmla="*/ 2020345 h 2420395"/>
                <a:gd name="connsiteX50" fmla="*/ 920744 w 1488713"/>
                <a:gd name="connsiteY50" fmla="*/ 2026695 h 2420395"/>
                <a:gd name="connsiteX51" fmla="*/ 971543 w 1488713"/>
                <a:gd name="connsiteY51" fmla="*/ 2013995 h 2420395"/>
                <a:gd name="connsiteX52" fmla="*/ 984243 w 1488713"/>
                <a:gd name="connsiteY52" fmla="*/ 1950495 h 2420395"/>
                <a:gd name="connsiteX53" fmla="*/ 1003293 w 1488713"/>
                <a:gd name="connsiteY53" fmla="*/ 1956845 h 2420395"/>
                <a:gd name="connsiteX54" fmla="*/ 1041393 w 1488713"/>
                <a:gd name="connsiteY54" fmla="*/ 1963195 h 2420395"/>
                <a:gd name="connsiteX55" fmla="*/ 1111243 w 1488713"/>
                <a:gd name="connsiteY55" fmla="*/ 1975895 h 2420395"/>
                <a:gd name="connsiteX56" fmla="*/ 1181093 w 1488713"/>
                <a:gd name="connsiteY56" fmla="*/ 1963195 h 2420395"/>
                <a:gd name="connsiteX57" fmla="*/ 1225543 w 1488713"/>
                <a:gd name="connsiteY57" fmla="*/ 1963195 h 2420395"/>
                <a:gd name="connsiteX58" fmla="*/ 1269992 w 1488713"/>
                <a:gd name="connsiteY58" fmla="*/ 1956845 h 2420395"/>
                <a:gd name="connsiteX59" fmla="*/ 1282692 w 1488713"/>
                <a:gd name="connsiteY59" fmla="*/ 1906045 h 2420395"/>
                <a:gd name="connsiteX60" fmla="*/ 1308092 w 1488713"/>
                <a:gd name="connsiteY60" fmla="*/ 1867945 h 2420395"/>
                <a:gd name="connsiteX61" fmla="*/ 1339842 w 1488713"/>
                <a:gd name="connsiteY61" fmla="*/ 1829845 h 2420395"/>
                <a:gd name="connsiteX62" fmla="*/ 1371592 w 1488713"/>
                <a:gd name="connsiteY62" fmla="*/ 1823495 h 2420395"/>
                <a:gd name="connsiteX63" fmla="*/ 1428741 w 1488713"/>
                <a:gd name="connsiteY63" fmla="*/ 1804445 h 2420395"/>
                <a:gd name="connsiteX64" fmla="*/ 1435091 w 1488713"/>
                <a:gd name="connsiteY64" fmla="*/ 1759995 h 2420395"/>
                <a:gd name="connsiteX65" fmla="*/ 1447791 w 1488713"/>
                <a:gd name="connsiteY65" fmla="*/ 1709195 h 2420395"/>
                <a:gd name="connsiteX66" fmla="*/ 1441441 w 1488713"/>
                <a:gd name="connsiteY66" fmla="*/ 1652045 h 2420395"/>
                <a:gd name="connsiteX67" fmla="*/ 1403341 w 1488713"/>
                <a:gd name="connsiteY67" fmla="*/ 1664745 h 2420395"/>
                <a:gd name="connsiteX68" fmla="*/ 1365241 w 1488713"/>
                <a:gd name="connsiteY68" fmla="*/ 1664745 h 2420395"/>
                <a:gd name="connsiteX69" fmla="*/ 1333491 w 1488713"/>
                <a:gd name="connsiteY69" fmla="*/ 1620295 h 2420395"/>
                <a:gd name="connsiteX70" fmla="*/ 1339841 w 1488713"/>
                <a:gd name="connsiteY70" fmla="*/ 1575845 h 2420395"/>
                <a:gd name="connsiteX71" fmla="*/ 1403341 w 1488713"/>
                <a:gd name="connsiteY71" fmla="*/ 1512345 h 2420395"/>
                <a:gd name="connsiteX72" fmla="*/ 1454141 w 1488713"/>
                <a:gd name="connsiteY72" fmla="*/ 1474245 h 2420395"/>
                <a:gd name="connsiteX73" fmla="*/ 1447791 w 1488713"/>
                <a:gd name="connsiteY73" fmla="*/ 1436145 h 2420395"/>
                <a:gd name="connsiteX74" fmla="*/ 1485891 w 1488713"/>
                <a:gd name="connsiteY74" fmla="*/ 1366295 h 2420395"/>
                <a:gd name="connsiteX75" fmla="*/ 1485891 w 1488713"/>
                <a:gd name="connsiteY75" fmla="*/ 1328195 h 2420395"/>
                <a:gd name="connsiteX76" fmla="*/ 1460491 w 1488713"/>
                <a:gd name="connsiteY76" fmla="*/ 1245645 h 2420395"/>
                <a:gd name="connsiteX77" fmla="*/ 1454141 w 1488713"/>
                <a:gd name="connsiteY77" fmla="*/ 1175795 h 2420395"/>
                <a:gd name="connsiteX78" fmla="*/ 1466841 w 1488713"/>
                <a:gd name="connsiteY78" fmla="*/ 1118645 h 2420395"/>
                <a:gd name="connsiteX79" fmla="*/ 1454141 w 1488713"/>
                <a:gd name="connsiteY79" fmla="*/ 1074195 h 2420395"/>
                <a:gd name="connsiteX80" fmla="*/ 1485891 w 1488713"/>
                <a:gd name="connsiteY80" fmla="*/ 1023395 h 2420395"/>
                <a:gd name="connsiteX81" fmla="*/ 1466841 w 1488713"/>
                <a:gd name="connsiteY81" fmla="*/ 978945 h 2420395"/>
                <a:gd name="connsiteX82" fmla="*/ 1422391 w 1488713"/>
                <a:gd name="connsiteY82" fmla="*/ 966246 h 2420395"/>
                <a:gd name="connsiteX83" fmla="*/ 1422391 w 1488713"/>
                <a:gd name="connsiteY83" fmla="*/ 921797 h 2420395"/>
                <a:gd name="connsiteX84" fmla="*/ 1428741 w 1488713"/>
                <a:gd name="connsiteY84" fmla="*/ 896397 h 2420395"/>
                <a:gd name="connsiteX85" fmla="*/ 1416041 w 1488713"/>
                <a:gd name="connsiteY85" fmla="*/ 851948 h 2420395"/>
                <a:gd name="connsiteX86" fmla="*/ 1422391 w 1488713"/>
                <a:gd name="connsiteY86" fmla="*/ 794798 h 2420395"/>
                <a:gd name="connsiteX87" fmla="*/ 1422391 w 1488713"/>
                <a:gd name="connsiteY87" fmla="*/ 737648 h 2420395"/>
                <a:gd name="connsiteX88" fmla="*/ 1396991 w 1488713"/>
                <a:gd name="connsiteY88" fmla="*/ 680499 h 2420395"/>
                <a:gd name="connsiteX89" fmla="*/ 1403341 w 1488713"/>
                <a:gd name="connsiteY89" fmla="*/ 636049 h 2420395"/>
                <a:gd name="connsiteX90" fmla="*/ 1320791 w 1488713"/>
                <a:gd name="connsiteY90" fmla="*/ 578899 h 2420395"/>
                <a:gd name="connsiteX91" fmla="*/ 1308091 w 1488713"/>
                <a:gd name="connsiteY91" fmla="*/ 616999 h 2420395"/>
                <a:gd name="connsiteX92" fmla="*/ 1282691 w 1488713"/>
                <a:gd name="connsiteY92" fmla="*/ 566199 h 2420395"/>
                <a:gd name="connsiteX93" fmla="*/ 1276341 w 1488713"/>
                <a:gd name="connsiteY93" fmla="*/ 515399 h 2420395"/>
                <a:gd name="connsiteX94" fmla="*/ 1231891 w 1488713"/>
                <a:gd name="connsiteY94" fmla="*/ 477300 h 2420395"/>
                <a:gd name="connsiteX95" fmla="*/ 1212841 w 1488713"/>
                <a:gd name="connsiteY95" fmla="*/ 490001 h 2420395"/>
                <a:gd name="connsiteX96" fmla="*/ 1212841 w 1488713"/>
                <a:gd name="connsiteY96" fmla="*/ 458251 h 2420395"/>
                <a:gd name="connsiteX97" fmla="*/ 1250941 w 1488713"/>
                <a:gd name="connsiteY97" fmla="*/ 388401 h 2420395"/>
                <a:gd name="connsiteX98" fmla="*/ 1244591 w 1488713"/>
                <a:gd name="connsiteY98" fmla="*/ 299501 h 2420395"/>
                <a:gd name="connsiteX99" fmla="*/ 1181091 w 1488713"/>
                <a:gd name="connsiteY99" fmla="*/ 267752 h 2420395"/>
                <a:gd name="connsiteX100" fmla="*/ 1111241 w 1488713"/>
                <a:gd name="connsiteY100" fmla="*/ 242353 h 2420395"/>
                <a:gd name="connsiteX101" fmla="*/ 1022341 w 1488713"/>
                <a:gd name="connsiteY101" fmla="*/ 204253 h 2420395"/>
                <a:gd name="connsiteX102" fmla="*/ 965191 w 1488713"/>
                <a:gd name="connsiteY102" fmla="*/ 159804 h 2420395"/>
                <a:gd name="connsiteX103" fmla="*/ 888991 w 1488713"/>
                <a:gd name="connsiteY103" fmla="*/ 64555 h 2420395"/>
                <a:gd name="connsiteX104" fmla="*/ 850891 w 1488713"/>
                <a:gd name="connsiteY104" fmla="*/ 109005 h 2420395"/>
                <a:gd name="connsiteX105" fmla="*/ 749291 w 1488713"/>
                <a:gd name="connsiteY105" fmla="*/ 115355 h 2420395"/>
                <a:gd name="connsiteX106" fmla="*/ 660391 w 1488713"/>
                <a:gd name="connsiteY106" fmla="*/ 45505 h 2420395"/>
                <a:gd name="connsiteX107" fmla="*/ 577841 w 1488713"/>
                <a:gd name="connsiteY107" fmla="*/ 83605 h 2420395"/>
                <a:gd name="connsiteX108" fmla="*/ 539741 w 1488713"/>
                <a:gd name="connsiteY108" fmla="*/ 39155 h 2420395"/>
                <a:gd name="connsiteX109" fmla="*/ 317491 w 1488713"/>
                <a:gd name="connsiteY109" fmla="*/ 1055 h 2420395"/>
                <a:gd name="connsiteX110" fmla="*/ 255407 w 1488713"/>
                <a:gd name="connsiteY110" fmla="*/ 26445 h 2420395"/>
                <a:gd name="connsiteX111" fmla="*/ 217307 w 1488713"/>
                <a:gd name="connsiteY111" fmla="*/ 58195 h 2420395"/>
                <a:gd name="connsiteX112" fmla="*/ 242707 w 1488713"/>
                <a:gd name="connsiteY112" fmla="*/ 108995 h 2420395"/>
                <a:gd name="connsiteX113" fmla="*/ 210957 w 1488713"/>
                <a:gd name="connsiteY113" fmla="*/ 147095 h 2420395"/>
                <a:gd name="connsiteX114" fmla="*/ 210957 w 1488713"/>
                <a:gd name="connsiteY114" fmla="*/ 216945 h 2420395"/>
                <a:gd name="connsiteX115" fmla="*/ 255407 w 1488713"/>
                <a:gd name="connsiteY115" fmla="*/ 197895 h 2420395"/>
                <a:gd name="connsiteX116" fmla="*/ 293507 w 1488713"/>
                <a:gd name="connsiteY116" fmla="*/ 229645 h 2420395"/>
                <a:gd name="connsiteX117" fmla="*/ 306207 w 1488713"/>
                <a:gd name="connsiteY117" fmla="*/ 242345 h 2420395"/>
                <a:gd name="connsiteX118" fmla="*/ 331607 w 1488713"/>
                <a:gd name="connsiteY118" fmla="*/ 261395 h 2420395"/>
                <a:gd name="connsiteX119" fmla="*/ 337957 w 1488713"/>
                <a:gd name="connsiteY119" fmla="*/ 305845 h 2420395"/>
                <a:gd name="connsiteX120" fmla="*/ 376057 w 1488713"/>
                <a:gd name="connsiteY120" fmla="*/ 324895 h 2420395"/>
                <a:gd name="connsiteX121" fmla="*/ 426857 w 1488713"/>
                <a:gd name="connsiteY121" fmla="*/ 337595 h 2420395"/>
                <a:gd name="connsiteX122" fmla="*/ 407807 w 1488713"/>
                <a:gd name="connsiteY122" fmla="*/ 394745 h 2420395"/>
                <a:gd name="connsiteX123" fmla="*/ 439557 w 1488713"/>
                <a:gd name="connsiteY123" fmla="*/ 413795 h 2420395"/>
                <a:gd name="connsiteX124" fmla="*/ 477657 w 1488713"/>
                <a:gd name="connsiteY124" fmla="*/ 375695 h 2420395"/>
                <a:gd name="connsiteX125" fmla="*/ 522107 w 1488713"/>
                <a:gd name="connsiteY125" fmla="*/ 362995 h 2420395"/>
                <a:gd name="connsiteX126" fmla="*/ 579257 w 1488713"/>
                <a:gd name="connsiteY126" fmla="*/ 356645 h 2420395"/>
                <a:gd name="connsiteX127" fmla="*/ 591957 w 1488713"/>
                <a:gd name="connsiteY127" fmla="*/ 388395 h 2420395"/>
                <a:gd name="connsiteX128" fmla="*/ 553857 w 1488713"/>
                <a:gd name="connsiteY128" fmla="*/ 426495 h 2420395"/>
                <a:gd name="connsiteX129" fmla="*/ 630057 w 1488713"/>
                <a:gd name="connsiteY129" fmla="*/ 470945 h 2420395"/>
                <a:gd name="connsiteX130" fmla="*/ 661807 w 1488713"/>
                <a:gd name="connsiteY130" fmla="*/ 540795 h 2420395"/>
                <a:gd name="connsiteX131" fmla="*/ 687207 w 1488713"/>
                <a:gd name="connsiteY131" fmla="*/ 591595 h 2420395"/>
                <a:gd name="connsiteX132" fmla="*/ 718957 w 1488713"/>
                <a:gd name="connsiteY132" fmla="*/ 629695 h 2420395"/>
                <a:gd name="connsiteX133" fmla="*/ 706257 w 1488713"/>
                <a:gd name="connsiteY133" fmla="*/ 674145 h 2420395"/>
                <a:gd name="connsiteX134" fmla="*/ 712607 w 1488713"/>
                <a:gd name="connsiteY134" fmla="*/ 718595 h 2420395"/>
                <a:gd name="connsiteX135" fmla="*/ 687207 w 1488713"/>
                <a:gd name="connsiteY135" fmla="*/ 769395 h 2420395"/>
                <a:gd name="connsiteX136" fmla="*/ 604657 w 1488713"/>
                <a:gd name="connsiteY136" fmla="*/ 788445 h 2420395"/>
                <a:gd name="connsiteX137" fmla="*/ 534807 w 1488713"/>
                <a:gd name="connsiteY137" fmla="*/ 769395 h 2420395"/>
                <a:gd name="connsiteX138" fmla="*/ 528457 w 1488713"/>
                <a:gd name="connsiteY138" fmla="*/ 718595 h 2420395"/>
                <a:gd name="connsiteX139" fmla="*/ 503057 w 1488713"/>
                <a:gd name="connsiteY139" fmla="*/ 648745 h 2420395"/>
                <a:gd name="connsiteX140" fmla="*/ 458607 w 1488713"/>
                <a:gd name="connsiteY140" fmla="*/ 642395 h 2420395"/>
                <a:gd name="connsiteX141" fmla="*/ 471307 w 1488713"/>
                <a:gd name="connsiteY141" fmla="*/ 699545 h 2420395"/>
                <a:gd name="connsiteX142" fmla="*/ 439557 w 1488713"/>
                <a:gd name="connsiteY142" fmla="*/ 737645 h 2420395"/>
                <a:gd name="connsiteX143" fmla="*/ 414157 w 1488713"/>
                <a:gd name="connsiteY143" fmla="*/ 756695 h 2420395"/>
                <a:gd name="connsiteX144" fmla="*/ 401457 w 1488713"/>
                <a:gd name="connsiteY144" fmla="*/ 794795 h 2420395"/>
                <a:gd name="connsiteX145" fmla="*/ 337957 w 1488713"/>
                <a:gd name="connsiteY145" fmla="*/ 750345 h 2420395"/>
                <a:gd name="connsiteX146" fmla="*/ 312557 w 1488713"/>
                <a:gd name="connsiteY146" fmla="*/ 851945 h 2420395"/>
                <a:gd name="connsiteX147" fmla="*/ 344307 w 1488713"/>
                <a:gd name="connsiteY147" fmla="*/ 896395 h 2420395"/>
                <a:gd name="connsiteX148" fmla="*/ 363357 w 1488713"/>
                <a:gd name="connsiteY148" fmla="*/ 934495 h 2420395"/>
                <a:gd name="connsiteX149" fmla="*/ 363357 w 1488713"/>
                <a:gd name="connsiteY149" fmla="*/ 947195 h 2420395"/>
                <a:gd name="connsiteX150" fmla="*/ 312557 w 1488713"/>
                <a:gd name="connsiteY150" fmla="*/ 801145 h 2420395"/>
                <a:gd name="connsiteX0" fmla="*/ 387350 w 1488713"/>
                <a:gd name="connsiteY0" fmla="*/ 1290095 h 2420395"/>
                <a:gd name="connsiteX1" fmla="*/ 388757 w 1488713"/>
                <a:gd name="connsiteY1" fmla="*/ 129009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44307 w 1488713"/>
                <a:gd name="connsiteY148" fmla="*/ 896395 h 2420395"/>
                <a:gd name="connsiteX149" fmla="*/ 363357 w 1488713"/>
                <a:gd name="connsiteY149" fmla="*/ 934495 h 2420395"/>
                <a:gd name="connsiteX150" fmla="*/ 363357 w 1488713"/>
                <a:gd name="connsiteY150" fmla="*/ 947195 h 2420395"/>
                <a:gd name="connsiteX151" fmla="*/ 312557 w 1488713"/>
                <a:gd name="connsiteY151" fmla="*/ 801145 h 2420395"/>
                <a:gd name="connsiteX0" fmla="*/ 387350 w 1488713"/>
                <a:gd name="connsiteY0" fmla="*/ 1290095 h 2420395"/>
                <a:gd name="connsiteX1" fmla="*/ 388757 w 1488713"/>
                <a:gd name="connsiteY1" fmla="*/ 125199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44307 w 1488713"/>
                <a:gd name="connsiteY148" fmla="*/ 896395 h 2420395"/>
                <a:gd name="connsiteX149" fmla="*/ 363357 w 1488713"/>
                <a:gd name="connsiteY149" fmla="*/ 934495 h 2420395"/>
                <a:gd name="connsiteX150" fmla="*/ 363357 w 1488713"/>
                <a:gd name="connsiteY150" fmla="*/ 947195 h 2420395"/>
                <a:gd name="connsiteX151" fmla="*/ 312557 w 1488713"/>
                <a:gd name="connsiteY151" fmla="*/ 801145 h 2420395"/>
                <a:gd name="connsiteX0" fmla="*/ 387350 w 1488713"/>
                <a:gd name="connsiteY0" fmla="*/ 1290095 h 2420395"/>
                <a:gd name="connsiteX1" fmla="*/ 388757 w 1488713"/>
                <a:gd name="connsiteY1" fmla="*/ 1251995 h 2420395"/>
                <a:gd name="connsiteX2" fmla="*/ 376057 w 1488713"/>
                <a:gd name="connsiteY2" fmla="*/ 1251995 h 2420395"/>
                <a:gd name="connsiteX3" fmla="*/ 330200 w 1488713"/>
                <a:gd name="connsiteY3" fmla="*/ 1385345 h 2420395"/>
                <a:gd name="connsiteX4" fmla="*/ 304800 w 1488713"/>
                <a:gd name="connsiteY4" fmla="*/ 1404395 h 2420395"/>
                <a:gd name="connsiteX5" fmla="*/ 273050 w 1488713"/>
                <a:gd name="connsiteY5" fmla="*/ 1455195 h 2420395"/>
                <a:gd name="connsiteX6" fmla="*/ 241300 w 1488713"/>
                <a:gd name="connsiteY6" fmla="*/ 1512345 h 2420395"/>
                <a:gd name="connsiteX7" fmla="*/ 241300 w 1488713"/>
                <a:gd name="connsiteY7" fmla="*/ 1544095 h 2420395"/>
                <a:gd name="connsiteX8" fmla="*/ 241300 w 1488713"/>
                <a:gd name="connsiteY8" fmla="*/ 1569495 h 2420395"/>
                <a:gd name="connsiteX9" fmla="*/ 260350 w 1488713"/>
                <a:gd name="connsiteY9" fmla="*/ 1582195 h 2420395"/>
                <a:gd name="connsiteX10" fmla="*/ 279400 w 1488713"/>
                <a:gd name="connsiteY10" fmla="*/ 1582195 h 2420395"/>
                <a:gd name="connsiteX11" fmla="*/ 285750 w 1488713"/>
                <a:gd name="connsiteY11" fmla="*/ 1645695 h 2420395"/>
                <a:gd name="connsiteX12" fmla="*/ 285750 w 1488713"/>
                <a:gd name="connsiteY12" fmla="*/ 1677445 h 2420395"/>
                <a:gd name="connsiteX13" fmla="*/ 285750 w 1488713"/>
                <a:gd name="connsiteY13" fmla="*/ 1721895 h 2420395"/>
                <a:gd name="connsiteX14" fmla="*/ 266700 w 1488713"/>
                <a:gd name="connsiteY14" fmla="*/ 1804445 h 2420395"/>
                <a:gd name="connsiteX15" fmla="*/ 247650 w 1488713"/>
                <a:gd name="connsiteY15" fmla="*/ 1880645 h 2420395"/>
                <a:gd name="connsiteX16" fmla="*/ 234950 w 1488713"/>
                <a:gd name="connsiteY16" fmla="*/ 1950495 h 2420395"/>
                <a:gd name="connsiteX17" fmla="*/ 222250 w 1488713"/>
                <a:gd name="connsiteY17" fmla="*/ 1982245 h 2420395"/>
                <a:gd name="connsiteX18" fmla="*/ 158750 w 1488713"/>
                <a:gd name="connsiteY18" fmla="*/ 2007645 h 2420395"/>
                <a:gd name="connsiteX19" fmla="*/ 120650 w 1488713"/>
                <a:gd name="connsiteY19" fmla="*/ 2026695 h 2420395"/>
                <a:gd name="connsiteX20" fmla="*/ 101600 w 1488713"/>
                <a:gd name="connsiteY20" fmla="*/ 2077495 h 2420395"/>
                <a:gd name="connsiteX21" fmla="*/ 57150 w 1488713"/>
                <a:gd name="connsiteY21" fmla="*/ 2071145 h 2420395"/>
                <a:gd name="connsiteX22" fmla="*/ 38100 w 1488713"/>
                <a:gd name="connsiteY22" fmla="*/ 2109245 h 2420395"/>
                <a:gd name="connsiteX23" fmla="*/ 0 w 1488713"/>
                <a:gd name="connsiteY23" fmla="*/ 2172745 h 2420395"/>
                <a:gd name="connsiteX24" fmla="*/ 19050 w 1488713"/>
                <a:gd name="connsiteY24" fmla="*/ 2217195 h 2420395"/>
                <a:gd name="connsiteX25" fmla="*/ 25400 w 1488713"/>
                <a:gd name="connsiteY25" fmla="*/ 2242595 h 2420395"/>
                <a:gd name="connsiteX26" fmla="*/ 63500 w 1488713"/>
                <a:gd name="connsiteY26" fmla="*/ 2267995 h 2420395"/>
                <a:gd name="connsiteX27" fmla="*/ 95250 w 1488713"/>
                <a:gd name="connsiteY27" fmla="*/ 2267995 h 2420395"/>
                <a:gd name="connsiteX28" fmla="*/ 114300 w 1488713"/>
                <a:gd name="connsiteY28" fmla="*/ 2306095 h 2420395"/>
                <a:gd name="connsiteX29" fmla="*/ 120650 w 1488713"/>
                <a:gd name="connsiteY29" fmla="*/ 2325145 h 2420395"/>
                <a:gd name="connsiteX30" fmla="*/ 107950 w 1488713"/>
                <a:gd name="connsiteY30" fmla="*/ 2363245 h 2420395"/>
                <a:gd name="connsiteX31" fmla="*/ 107950 w 1488713"/>
                <a:gd name="connsiteY31" fmla="*/ 2375945 h 2420395"/>
                <a:gd name="connsiteX32" fmla="*/ 146050 w 1488713"/>
                <a:gd name="connsiteY32" fmla="*/ 2420395 h 2420395"/>
                <a:gd name="connsiteX33" fmla="*/ 158750 w 1488713"/>
                <a:gd name="connsiteY33" fmla="*/ 2420395 h 2420395"/>
                <a:gd name="connsiteX34" fmla="*/ 196850 w 1488713"/>
                <a:gd name="connsiteY34" fmla="*/ 2375945 h 2420395"/>
                <a:gd name="connsiteX35" fmla="*/ 228600 w 1488713"/>
                <a:gd name="connsiteY35" fmla="*/ 2350545 h 2420395"/>
                <a:gd name="connsiteX36" fmla="*/ 260350 w 1488713"/>
                <a:gd name="connsiteY36" fmla="*/ 2331495 h 2420395"/>
                <a:gd name="connsiteX37" fmla="*/ 285750 w 1488713"/>
                <a:gd name="connsiteY37" fmla="*/ 2318795 h 2420395"/>
                <a:gd name="connsiteX38" fmla="*/ 285750 w 1488713"/>
                <a:gd name="connsiteY38" fmla="*/ 2287045 h 2420395"/>
                <a:gd name="connsiteX39" fmla="*/ 349250 w 1488713"/>
                <a:gd name="connsiteY39" fmla="*/ 2274345 h 2420395"/>
                <a:gd name="connsiteX40" fmla="*/ 393700 w 1488713"/>
                <a:gd name="connsiteY40" fmla="*/ 2217195 h 2420395"/>
                <a:gd name="connsiteX41" fmla="*/ 488950 w 1488713"/>
                <a:gd name="connsiteY41" fmla="*/ 2204495 h 2420395"/>
                <a:gd name="connsiteX42" fmla="*/ 533399 w 1488713"/>
                <a:gd name="connsiteY42" fmla="*/ 2179095 h 2420395"/>
                <a:gd name="connsiteX43" fmla="*/ 565148 w 1488713"/>
                <a:gd name="connsiteY43" fmla="*/ 2115595 h 2420395"/>
                <a:gd name="connsiteX44" fmla="*/ 609597 w 1488713"/>
                <a:gd name="connsiteY44" fmla="*/ 2083845 h 2420395"/>
                <a:gd name="connsiteX45" fmla="*/ 666747 w 1488713"/>
                <a:gd name="connsiteY45" fmla="*/ 2077495 h 2420395"/>
                <a:gd name="connsiteX46" fmla="*/ 685797 w 1488713"/>
                <a:gd name="connsiteY46" fmla="*/ 2033045 h 2420395"/>
                <a:gd name="connsiteX47" fmla="*/ 761996 w 1488713"/>
                <a:gd name="connsiteY47" fmla="*/ 2058445 h 2420395"/>
                <a:gd name="connsiteX48" fmla="*/ 800095 w 1488713"/>
                <a:gd name="connsiteY48" fmla="*/ 2052095 h 2420395"/>
                <a:gd name="connsiteX49" fmla="*/ 812795 w 1488713"/>
                <a:gd name="connsiteY49" fmla="*/ 2001295 h 2420395"/>
                <a:gd name="connsiteX50" fmla="*/ 863595 w 1488713"/>
                <a:gd name="connsiteY50" fmla="*/ 1982245 h 2420395"/>
                <a:gd name="connsiteX51" fmla="*/ 888995 w 1488713"/>
                <a:gd name="connsiteY51" fmla="*/ 2020345 h 2420395"/>
                <a:gd name="connsiteX52" fmla="*/ 920744 w 1488713"/>
                <a:gd name="connsiteY52" fmla="*/ 2026695 h 2420395"/>
                <a:gd name="connsiteX53" fmla="*/ 971543 w 1488713"/>
                <a:gd name="connsiteY53" fmla="*/ 2013995 h 2420395"/>
                <a:gd name="connsiteX54" fmla="*/ 984243 w 1488713"/>
                <a:gd name="connsiteY54" fmla="*/ 1950495 h 2420395"/>
                <a:gd name="connsiteX55" fmla="*/ 1003293 w 1488713"/>
                <a:gd name="connsiteY55" fmla="*/ 1956845 h 2420395"/>
                <a:gd name="connsiteX56" fmla="*/ 1041393 w 1488713"/>
                <a:gd name="connsiteY56" fmla="*/ 1963195 h 2420395"/>
                <a:gd name="connsiteX57" fmla="*/ 1111243 w 1488713"/>
                <a:gd name="connsiteY57" fmla="*/ 1975895 h 2420395"/>
                <a:gd name="connsiteX58" fmla="*/ 1181093 w 1488713"/>
                <a:gd name="connsiteY58" fmla="*/ 1963195 h 2420395"/>
                <a:gd name="connsiteX59" fmla="*/ 1225543 w 1488713"/>
                <a:gd name="connsiteY59" fmla="*/ 1963195 h 2420395"/>
                <a:gd name="connsiteX60" fmla="*/ 1269992 w 1488713"/>
                <a:gd name="connsiteY60" fmla="*/ 1956845 h 2420395"/>
                <a:gd name="connsiteX61" fmla="*/ 1282692 w 1488713"/>
                <a:gd name="connsiteY61" fmla="*/ 1906045 h 2420395"/>
                <a:gd name="connsiteX62" fmla="*/ 1308092 w 1488713"/>
                <a:gd name="connsiteY62" fmla="*/ 1867945 h 2420395"/>
                <a:gd name="connsiteX63" fmla="*/ 1339842 w 1488713"/>
                <a:gd name="connsiteY63" fmla="*/ 1829845 h 2420395"/>
                <a:gd name="connsiteX64" fmla="*/ 1371592 w 1488713"/>
                <a:gd name="connsiteY64" fmla="*/ 1823495 h 2420395"/>
                <a:gd name="connsiteX65" fmla="*/ 1428741 w 1488713"/>
                <a:gd name="connsiteY65" fmla="*/ 1804445 h 2420395"/>
                <a:gd name="connsiteX66" fmla="*/ 1435091 w 1488713"/>
                <a:gd name="connsiteY66" fmla="*/ 1759995 h 2420395"/>
                <a:gd name="connsiteX67" fmla="*/ 1447791 w 1488713"/>
                <a:gd name="connsiteY67" fmla="*/ 1709195 h 2420395"/>
                <a:gd name="connsiteX68" fmla="*/ 1441441 w 1488713"/>
                <a:gd name="connsiteY68" fmla="*/ 1652045 h 2420395"/>
                <a:gd name="connsiteX69" fmla="*/ 1403341 w 1488713"/>
                <a:gd name="connsiteY69" fmla="*/ 1664745 h 2420395"/>
                <a:gd name="connsiteX70" fmla="*/ 1365241 w 1488713"/>
                <a:gd name="connsiteY70" fmla="*/ 1664745 h 2420395"/>
                <a:gd name="connsiteX71" fmla="*/ 1333491 w 1488713"/>
                <a:gd name="connsiteY71" fmla="*/ 1620295 h 2420395"/>
                <a:gd name="connsiteX72" fmla="*/ 1339841 w 1488713"/>
                <a:gd name="connsiteY72" fmla="*/ 1575845 h 2420395"/>
                <a:gd name="connsiteX73" fmla="*/ 1403341 w 1488713"/>
                <a:gd name="connsiteY73" fmla="*/ 1512345 h 2420395"/>
                <a:gd name="connsiteX74" fmla="*/ 1454141 w 1488713"/>
                <a:gd name="connsiteY74" fmla="*/ 1474245 h 2420395"/>
                <a:gd name="connsiteX75" fmla="*/ 1447791 w 1488713"/>
                <a:gd name="connsiteY75" fmla="*/ 1436145 h 2420395"/>
                <a:gd name="connsiteX76" fmla="*/ 1485891 w 1488713"/>
                <a:gd name="connsiteY76" fmla="*/ 1366295 h 2420395"/>
                <a:gd name="connsiteX77" fmla="*/ 1485891 w 1488713"/>
                <a:gd name="connsiteY77" fmla="*/ 1328195 h 2420395"/>
                <a:gd name="connsiteX78" fmla="*/ 1460491 w 1488713"/>
                <a:gd name="connsiteY78" fmla="*/ 1245645 h 2420395"/>
                <a:gd name="connsiteX79" fmla="*/ 1454141 w 1488713"/>
                <a:gd name="connsiteY79" fmla="*/ 1175795 h 2420395"/>
                <a:gd name="connsiteX80" fmla="*/ 1466841 w 1488713"/>
                <a:gd name="connsiteY80" fmla="*/ 1118645 h 2420395"/>
                <a:gd name="connsiteX81" fmla="*/ 1454141 w 1488713"/>
                <a:gd name="connsiteY81" fmla="*/ 1074195 h 2420395"/>
                <a:gd name="connsiteX82" fmla="*/ 1485891 w 1488713"/>
                <a:gd name="connsiteY82" fmla="*/ 1023395 h 2420395"/>
                <a:gd name="connsiteX83" fmla="*/ 1466841 w 1488713"/>
                <a:gd name="connsiteY83" fmla="*/ 978945 h 2420395"/>
                <a:gd name="connsiteX84" fmla="*/ 1422391 w 1488713"/>
                <a:gd name="connsiteY84" fmla="*/ 966246 h 2420395"/>
                <a:gd name="connsiteX85" fmla="*/ 1422391 w 1488713"/>
                <a:gd name="connsiteY85" fmla="*/ 921797 h 2420395"/>
                <a:gd name="connsiteX86" fmla="*/ 1428741 w 1488713"/>
                <a:gd name="connsiteY86" fmla="*/ 896397 h 2420395"/>
                <a:gd name="connsiteX87" fmla="*/ 1416041 w 1488713"/>
                <a:gd name="connsiteY87" fmla="*/ 851948 h 2420395"/>
                <a:gd name="connsiteX88" fmla="*/ 1422391 w 1488713"/>
                <a:gd name="connsiteY88" fmla="*/ 794798 h 2420395"/>
                <a:gd name="connsiteX89" fmla="*/ 1422391 w 1488713"/>
                <a:gd name="connsiteY89" fmla="*/ 737648 h 2420395"/>
                <a:gd name="connsiteX90" fmla="*/ 1396991 w 1488713"/>
                <a:gd name="connsiteY90" fmla="*/ 680499 h 2420395"/>
                <a:gd name="connsiteX91" fmla="*/ 1403341 w 1488713"/>
                <a:gd name="connsiteY91" fmla="*/ 636049 h 2420395"/>
                <a:gd name="connsiteX92" fmla="*/ 1320791 w 1488713"/>
                <a:gd name="connsiteY92" fmla="*/ 578899 h 2420395"/>
                <a:gd name="connsiteX93" fmla="*/ 1308091 w 1488713"/>
                <a:gd name="connsiteY93" fmla="*/ 616999 h 2420395"/>
                <a:gd name="connsiteX94" fmla="*/ 1282691 w 1488713"/>
                <a:gd name="connsiteY94" fmla="*/ 566199 h 2420395"/>
                <a:gd name="connsiteX95" fmla="*/ 1276341 w 1488713"/>
                <a:gd name="connsiteY95" fmla="*/ 515399 h 2420395"/>
                <a:gd name="connsiteX96" fmla="*/ 1231891 w 1488713"/>
                <a:gd name="connsiteY96" fmla="*/ 477300 h 2420395"/>
                <a:gd name="connsiteX97" fmla="*/ 1212841 w 1488713"/>
                <a:gd name="connsiteY97" fmla="*/ 490001 h 2420395"/>
                <a:gd name="connsiteX98" fmla="*/ 1212841 w 1488713"/>
                <a:gd name="connsiteY98" fmla="*/ 458251 h 2420395"/>
                <a:gd name="connsiteX99" fmla="*/ 1250941 w 1488713"/>
                <a:gd name="connsiteY99" fmla="*/ 388401 h 2420395"/>
                <a:gd name="connsiteX100" fmla="*/ 1244591 w 1488713"/>
                <a:gd name="connsiteY100" fmla="*/ 299501 h 2420395"/>
                <a:gd name="connsiteX101" fmla="*/ 1181091 w 1488713"/>
                <a:gd name="connsiteY101" fmla="*/ 267752 h 2420395"/>
                <a:gd name="connsiteX102" fmla="*/ 1111241 w 1488713"/>
                <a:gd name="connsiteY102" fmla="*/ 242353 h 2420395"/>
                <a:gd name="connsiteX103" fmla="*/ 1022341 w 1488713"/>
                <a:gd name="connsiteY103" fmla="*/ 204253 h 2420395"/>
                <a:gd name="connsiteX104" fmla="*/ 965191 w 1488713"/>
                <a:gd name="connsiteY104" fmla="*/ 159804 h 2420395"/>
                <a:gd name="connsiteX105" fmla="*/ 888991 w 1488713"/>
                <a:gd name="connsiteY105" fmla="*/ 64555 h 2420395"/>
                <a:gd name="connsiteX106" fmla="*/ 850891 w 1488713"/>
                <a:gd name="connsiteY106" fmla="*/ 109005 h 2420395"/>
                <a:gd name="connsiteX107" fmla="*/ 749291 w 1488713"/>
                <a:gd name="connsiteY107" fmla="*/ 115355 h 2420395"/>
                <a:gd name="connsiteX108" fmla="*/ 660391 w 1488713"/>
                <a:gd name="connsiteY108" fmla="*/ 45505 h 2420395"/>
                <a:gd name="connsiteX109" fmla="*/ 577841 w 1488713"/>
                <a:gd name="connsiteY109" fmla="*/ 83605 h 2420395"/>
                <a:gd name="connsiteX110" fmla="*/ 539741 w 1488713"/>
                <a:gd name="connsiteY110" fmla="*/ 39155 h 2420395"/>
                <a:gd name="connsiteX111" fmla="*/ 317491 w 1488713"/>
                <a:gd name="connsiteY111" fmla="*/ 1055 h 2420395"/>
                <a:gd name="connsiteX112" fmla="*/ 255407 w 1488713"/>
                <a:gd name="connsiteY112" fmla="*/ 26445 h 2420395"/>
                <a:gd name="connsiteX113" fmla="*/ 217307 w 1488713"/>
                <a:gd name="connsiteY113" fmla="*/ 58195 h 2420395"/>
                <a:gd name="connsiteX114" fmla="*/ 242707 w 1488713"/>
                <a:gd name="connsiteY114" fmla="*/ 108995 h 2420395"/>
                <a:gd name="connsiteX115" fmla="*/ 210957 w 1488713"/>
                <a:gd name="connsiteY115" fmla="*/ 147095 h 2420395"/>
                <a:gd name="connsiteX116" fmla="*/ 210957 w 1488713"/>
                <a:gd name="connsiteY116" fmla="*/ 216945 h 2420395"/>
                <a:gd name="connsiteX117" fmla="*/ 255407 w 1488713"/>
                <a:gd name="connsiteY117" fmla="*/ 197895 h 2420395"/>
                <a:gd name="connsiteX118" fmla="*/ 293507 w 1488713"/>
                <a:gd name="connsiteY118" fmla="*/ 229645 h 2420395"/>
                <a:gd name="connsiteX119" fmla="*/ 306207 w 1488713"/>
                <a:gd name="connsiteY119" fmla="*/ 242345 h 2420395"/>
                <a:gd name="connsiteX120" fmla="*/ 331607 w 1488713"/>
                <a:gd name="connsiteY120" fmla="*/ 261395 h 2420395"/>
                <a:gd name="connsiteX121" fmla="*/ 337957 w 1488713"/>
                <a:gd name="connsiteY121" fmla="*/ 305845 h 2420395"/>
                <a:gd name="connsiteX122" fmla="*/ 376057 w 1488713"/>
                <a:gd name="connsiteY122" fmla="*/ 324895 h 2420395"/>
                <a:gd name="connsiteX123" fmla="*/ 426857 w 1488713"/>
                <a:gd name="connsiteY123" fmla="*/ 337595 h 2420395"/>
                <a:gd name="connsiteX124" fmla="*/ 407807 w 1488713"/>
                <a:gd name="connsiteY124" fmla="*/ 394745 h 2420395"/>
                <a:gd name="connsiteX125" fmla="*/ 439557 w 1488713"/>
                <a:gd name="connsiteY125" fmla="*/ 413795 h 2420395"/>
                <a:gd name="connsiteX126" fmla="*/ 477657 w 1488713"/>
                <a:gd name="connsiteY126" fmla="*/ 375695 h 2420395"/>
                <a:gd name="connsiteX127" fmla="*/ 522107 w 1488713"/>
                <a:gd name="connsiteY127" fmla="*/ 362995 h 2420395"/>
                <a:gd name="connsiteX128" fmla="*/ 579257 w 1488713"/>
                <a:gd name="connsiteY128" fmla="*/ 356645 h 2420395"/>
                <a:gd name="connsiteX129" fmla="*/ 591957 w 1488713"/>
                <a:gd name="connsiteY129" fmla="*/ 388395 h 2420395"/>
                <a:gd name="connsiteX130" fmla="*/ 553857 w 1488713"/>
                <a:gd name="connsiteY130" fmla="*/ 426495 h 2420395"/>
                <a:gd name="connsiteX131" fmla="*/ 630057 w 1488713"/>
                <a:gd name="connsiteY131" fmla="*/ 470945 h 2420395"/>
                <a:gd name="connsiteX132" fmla="*/ 661807 w 1488713"/>
                <a:gd name="connsiteY132" fmla="*/ 540795 h 2420395"/>
                <a:gd name="connsiteX133" fmla="*/ 687207 w 1488713"/>
                <a:gd name="connsiteY133" fmla="*/ 591595 h 2420395"/>
                <a:gd name="connsiteX134" fmla="*/ 718957 w 1488713"/>
                <a:gd name="connsiteY134" fmla="*/ 629695 h 2420395"/>
                <a:gd name="connsiteX135" fmla="*/ 706257 w 1488713"/>
                <a:gd name="connsiteY135" fmla="*/ 674145 h 2420395"/>
                <a:gd name="connsiteX136" fmla="*/ 712607 w 1488713"/>
                <a:gd name="connsiteY136" fmla="*/ 718595 h 2420395"/>
                <a:gd name="connsiteX137" fmla="*/ 687207 w 1488713"/>
                <a:gd name="connsiteY137" fmla="*/ 769395 h 2420395"/>
                <a:gd name="connsiteX138" fmla="*/ 604657 w 1488713"/>
                <a:gd name="connsiteY138" fmla="*/ 788445 h 2420395"/>
                <a:gd name="connsiteX139" fmla="*/ 534807 w 1488713"/>
                <a:gd name="connsiteY139" fmla="*/ 769395 h 2420395"/>
                <a:gd name="connsiteX140" fmla="*/ 528457 w 1488713"/>
                <a:gd name="connsiteY140" fmla="*/ 718595 h 2420395"/>
                <a:gd name="connsiteX141" fmla="*/ 503057 w 1488713"/>
                <a:gd name="connsiteY141" fmla="*/ 648745 h 2420395"/>
                <a:gd name="connsiteX142" fmla="*/ 458607 w 1488713"/>
                <a:gd name="connsiteY142" fmla="*/ 642395 h 2420395"/>
                <a:gd name="connsiteX143" fmla="*/ 471307 w 1488713"/>
                <a:gd name="connsiteY143" fmla="*/ 699545 h 2420395"/>
                <a:gd name="connsiteX144" fmla="*/ 439557 w 1488713"/>
                <a:gd name="connsiteY144" fmla="*/ 737645 h 2420395"/>
                <a:gd name="connsiteX145" fmla="*/ 414157 w 1488713"/>
                <a:gd name="connsiteY145" fmla="*/ 756695 h 2420395"/>
                <a:gd name="connsiteX146" fmla="*/ 401457 w 1488713"/>
                <a:gd name="connsiteY146" fmla="*/ 794795 h 2420395"/>
                <a:gd name="connsiteX147" fmla="*/ 337957 w 1488713"/>
                <a:gd name="connsiteY147" fmla="*/ 750345 h 2420395"/>
                <a:gd name="connsiteX148" fmla="*/ 312557 w 1488713"/>
                <a:gd name="connsiteY148" fmla="*/ 851945 h 2420395"/>
                <a:gd name="connsiteX149" fmla="*/ 344307 w 1488713"/>
                <a:gd name="connsiteY149" fmla="*/ 896395 h 2420395"/>
                <a:gd name="connsiteX150" fmla="*/ 363357 w 1488713"/>
                <a:gd name="connsiteY150" fmla="*/ 934495 h 2420395"/>
                <a:gd name="connsiteX151" fmla="*/ 363357 w 1488713"/>
                <a:gd name="connsiteY151" fmla="*/ 947195 h 2420395"/>
                <a:gd name="connsiteX152" fmla="*/ 312557 w 1488713"/>
                <a:gd name="connsiteY152" fmla="*/ 801145 h 2420395"/>
                <a:gd name="connsiteX0" fmla="*/ 387350 w 1488713"/>
                <a:gd name="connsiteY0" fmla="*/ 1290095 h 2420395"/>
                <a:gd name="connsiteX1" fmla="*/ 388757 w 1488713"/>
                <a:gd name="connsiteY1" fmla="*/ 1251995 h 2420395"/>
                <a:gd name="connsiteX2" fmla="*/ 376057 w 1488713"/>
                <a:gd name="connsiteY2" fmla="*/ 1213895 h 2420395"/>
                <a:gd name="connsiteX3" fmla="*/ 330200 w 1488713"/>
                <a:gd name="connsiteY3" fmla="*/ 1385345 h 2420395"/>
                <a:gd name="connsiteX4" fmla="*/ 304800 w 1488713"/>
                <a:gd name="connsiteY4" fmla="*/ 1404395 h 2420395"/>
                <a:gd name="connsiteX5" fmla="*/ 273050 w 1488713"/>
                <a:gd name="connsiteY5" fmla="*/ 1455195 h 2420395"/>
                <a:gd name="connsiteX6" fmla="*/ 241300 w 1488713"/>
                <a:gd name="connsiteY6" fmla="*/ 1512345 h 2420395"/>
                <a:gd name="connsiteX7" fmla="*/ 241300 w 1488713"/>
                <a:gd name="connsiteY7" fmla="*/ 1544095 h 2420395"/>
                <a:gd name="connsiteX8" fmla="*/ 241300 w 1488713"/>
                <a:gd name="connsiteY8" fmla="*/ 1569495 h 2420395"/>
                <a:gd name="connsiteX9" fmla="*/ 260350 w 1488713"/>
                <a:gd name="connsiteY9" fmla="*/ 1582195 h 2420395"/>
                <a:gd name="connsiteX10" fmla="*/ 279400 w 1488713"/>
                <a:gd name="connsiteY10" fmla="*/ 1582195 h 2420395"/>
                <a:gd name="connsiteX11" fmla="*/ 285750 w 1488713"/>
                <a:gd name="connsiteY11" fmla="*/ 1645695 h 2420395"/>
                <a:gd name="connsiteX12" fmla="*/ 285750 w 1488713"/>
                <a:gd name="connsiteY12" fmla="*/ 1677445 h 2420395"/>
                <a:gd name="connsiteX13" fmla="*/ 285750 w 1488713"/>
                <a:gd name="connsiteY13" fmla="*/ 1721895 h 2420395"/>
                <a:gd name="connsiteX14" fmla="*/ 266700 w 1488713"/>
                <a:gd name="connsiteY14" fmla="*/ 1804445 h 2420395"/>
                <a:gd name="connsiteX15" fmla="*/ 247650 w 1488713"/>
                <a:gd name="connsiteY15" fmla="*/ 1880645 h 2420395"/>
                <a:gd name="connsiteX16" fmla="*/ 234950 w 1488713"/>
                <a:gd name="connsiteY16" fmla="*/ 1950495 h 2420395"/>
                <a:gd name="connsiteX17" fmla="*/ 222250 w 1488713"/>
                <a:gd name="connsiteY17" fmla="*/ 1982245 h 2420395"/>
                <a:gd name="connsiteX18" fmla="*/ 158750 w 1488713"/>
                <a:gd name="connsiteY18" fmla="*/ 2007645 h 2420395"/>
                <a:gd name="connsiteX19" fmla="*/ 120650 w 1488713"/>
                <a:gd name="connsiteY19" fmla="*/ 2026695 h 2420395"/>
                <a:gd name="connsiteX20" fmla="*/ 101600 w 1488713"/>
                <a:gd name="connsiteY20" fmla="*/ 2077495 h 2420395"/>
                <a:gd name="connsiteX21" fmla="*/ 57150 w 1488713"/>
                <a:gd name="connsiteY21" fmla="*/ 2071145 h 2420395"/>
                <a:gd name="connsiteX22" fmla="*/ 38100 w 1488713"/>
                <a:gd name="connsiteY22" fmla="*/ 2109245 h 2420395"/>
                <a:gd name="connsiteX23" fmla="*/ 0 w 1488713"/>
                <a:gd name="connsiteY23" fmla="*/ 2172745 h 2420395"/>
                <a:gd name="connsiteX24" fmla="*/ 19050 w 1488713"/>
                <a:gd name="connsiteY24" fmla="*/ 2217195 h 2420395"/>
                <a:gd name="connsiteX25" fmla="*/ 25400 w 1488713"/>
                <a:gd name="connsiteY25" fmla="*/ 2242595 h 2420395"/>
                <a:gd name="connsiteX26" fmla="*/ 63500 w 1488713"/>
                <a:gd name="connsiteY26" fmla="*/ 2267995 h 2420395"/>
                <a:gd name="connsiteX27" fmla="*/ 95250 w 1488713"/>
                <a:gd name="connsiteY27" fmla="*/ 2267995 h 2420395"/>
                <a:gd name="connsiteX28" fmla="*/ 114300 w 1488713"/>
                <a:gd name="connsiteY28" fmla="*/ 2306095 h 2420395"/>
                <a:gd name="connsiteX29" fmla="*/ 120650 w 1488713"/>
                <a:gd name="connsiteY29" fmla="*/ 2325145 h 2420395"/>
                <a:gd name="connsiteX30" fmla="*/ 107950 w 1488713"/>
                <a:gd name="connsiteY30" fmla="*/ 2363245 h 2420395"/>
                <a:gd name="connsiteX31" fmla="*/ 107950 w 1488713"/>
                <a:gd name="connsiteY31" fmla="*/ 2375945 h 2420395"/>
                <a:gd name="connsiteX32" fmla="*/ 146050 w 1488713"/>
                <a:gd name="connsiteY32" fmla="*/ 2420395 h 2420395"/>
                <a:gd name="connsiteX33" fmla="*/ 158750 w 1488713"/>
                <a:gd name="connsiteY33" fmla="*/ 2420395 h 2420395"/>
                <a:gd name="connsiteX34" fmla="*/ 196850 w 1488713"/>
                <a:gd name="connsiteY34" fmla="*/ 2375945 h 2420395"/>
                <a:gd name="connsiteX35" fmla="*/ 228600 w 1488713"/>
                <a:gd name="connsiteY35" fmla="*/ 2350545 h 2420395"/>
                <a:gd name="connsiteX36" fmla="*/ 260350 w 1488713"/>
                <a:gd name="connsiteY36" fmla="*/ 2331495 h 2420395"/>
                <a:gd name="connsiteX37" fmla="*/ 285750 w 1488713"/>
                <a:gd name="connsiteY37" fmla="*/ 2318795 h 2420395"/>
                <a:gd name="connsiteX38" fmla="*/ 285750 w 1488713"/>
                <a:gd name="connsiteY38" fmla="*/ 2287045 h 2420395"/>
                <a:gd name="connsiteX39" fmla="*/ 349250 w 1488713"/>
                <a:gd name="connsiteY39" fmla="*/ 2274345 h 2420395"/>
                <a:gd name="connsiteX40" fmla="*/ 393700 w 1488713"/>
                <a:gd name="connsiteY40" fmla="*/ 2217195 h 2420395"/>
                <a:gd name="connsiteX41" fmla="*/ 488950 w 1488713"/>
                <a:gd name="connsiteY41" fmla="*/ 2204495 h 2420395"/>
                <a:gd name="connsiteX42" fmla="*/ 533399 w 1488713"/>
                <a:gd name="connsiteY42" fmla="*/ 2179095 h 2420395"/>
                <a:gd name="connsiteX43" fmla="*/ 565148 w 1488713"/>
                <a:gd name="connsiteY43" fmla="*/ 2115595 h 2420395"/>
                <a:gd name="connsiteX44" fmla="*/ 609597 w 1488713"/>
                <a:gd name="connsiteY44" fmla="*/ 2083845 h 2420395"/>
                <a:gd name="connsiteX45" fmla="*/ 666747 w 1488713"/>
                <a:gd name="connsiteY45" fmla="*/ 2077495 h 2420395"/>
                <a:gd name="connsiteX46" fmla="*/ 685797 w 1488713"/>
                <a:gd name="connsiteY46" fmla="*/ 2033045 h 2420395"/>
                <a:gd name="connsiteX47" fmla="*/ 761996 w 1488713"/>
                <a:gd name="connsiteY47" fmla="*/ 2058445 h 2420395"/>
                <a:gd name="connsiteX48" fmla="*/ 800095 w 1488713"/>
                <a:gd name="connsiteY48" fmla="*/ 2052095 h 2420395"/>
                <a:gd name="connsiteX49" fmla="*/ 812795 w 1488713"/>
                <a:gd name="connsiteY49" fmla="*/ 2001295 h 2420395"/>
                <a:gd name="connsiteX50" fmla="*/ 863595 w 1488713"/>
                <a:gd name="connsiteY50" fmla="*/ 1982245 h 2420395"/>
                <a:gd name="connsiteX51" fmla="*/ 888995 w 1488713"/>
                <a:gd name="connsiteY51" fmla="*/ 2020345 h 2420395"/>
                <a:gd name="connsiteX52" fmla="*/ 920744 w 1488713"/>
                <a:gd name="connsiteY52" fmla="*/ 2026695 h 2420395"/>
                <a:gd name="connsiteX53" fmla="*/ 971543 w 1488713"/>
                <a:gd name="connsiteY53" fmla="*/ 2013995 h 2420395"/>
                <a:gd name="connsiteX54" fmla="*/ 984243 w 1488713"/>
                <a:gd name="connsiteY54" fmla="*/ 1950495 h 2420395"/>
                <a:gd name="connsiteX55" fmla="*/ 1003293 w 1488713"/>
                <a:gd name="connsiteY55" fmla="*/ 1956845 h 2420395"/>
                <a:gd name="connsiteX56" fmla="*/ 1041393 w 1488713"/>
                <a:gd name="connsiteY56" fmla="*/ 1963195 h 2420395"/>
                <a:gd name="connsiteX57" fmla="*/ 1111243 w 1488713"/>
                <a:gd name="connsiteY57" fmla="*/ 1975895 h 2420395"/>
                <a:gd name="connsiteX58" fmla="*/ 1181093 w 1488713"/>
                <a:gd name="connsiteY58" fmla="*/ 1963195 h 2420395"/>
                <a:gd name="connsiteX59" fmla="*/ 1225543 w 1488713"/>
                <a:gd name="connsiteY59" fmla="*/ 1963195 h 2420395"/>
                <a:gd name="connsiteX60" fmla="*/ 1269992 w 1488713"/>
                <a:gd name="connsiteY60" fmla="*/ 1956845 h 2420395"/>
                <a:gd name="connsiteX61" fmla="*/ 1282692 w 1488713"/>
                <a:gd name="connsiteY61" fmla="*/ 1906045 h 2420395"/>
                <a:gd name="connsiteX62" fmla="*/ 1308092 w 1488713"/>
                <a:gd name="connsiteY62" fmla="*/ 1867945 h 2420395"/>
                <a:gd name="connsiteX63" fmla="*/ 1339842 w 1488713"/>
                <a:gd name="connsiteY63" fmla="*/ 1829845 h 2420395"/>
                <a:gd name="connsiteX64" fmla="*/ 1371592 w 1488713"/>
                <a:gd name="connsiteY64" fmla="*/ 1823495 h 2420395"/>
                <a:gd name="connsiteX65" fmla="*/ 1428741 w 1488713"/>
                <a:gd name="connsiteY65" fmla="*/ 1804445 h 2420395"/>
                <a:gd name="connsiteX66" fmla="*/ 1435091 w 1488713"/>
                <a:gd name="connsiteY66" fmla="*/ 1759995 h 2420395"/>
                <a:gd name="connsiteX67" fmla="*/ 1447791 w 1488713"/>
                <a:gd name="connsiteY67" fmla="*/ 1709195 h 2420395"/>
                <a:gd name="connsiteX68" fmla="*/ 1441441 w 1488713"/>
                <a:gd name="connsiteY68" fmla="*/ 1652045 h 2420395"/>
                <a:gd name="connsiteX69" fmla="*/ 1403341 w 1488713"/>
                <a:gd name="connsiteY69" fmla="*/ 1664745 h 2420395"/>
                <a:gd name="connsiteX70" fmla="*/ 1365241 w 1488713"/>
                <a:gd name="connsiteY70" fmla="*/ 1664745 h 2420395"/>
                <a:gd name="connsiteX71" fmla="*/ 1333491 w 1488713"/>
                <a:gd name="connsiteY71" fmla="*/ 1620295 h 2420395"/>
                <a:gd name="connsiteX72" fmla="*/ 1339841 w 1488713"/>
                <a:gd name="connsiteY72" fmla="*/ 1575845 h 2420395"/>
                <a:gd name="connsiteX73" fmla="*/ 1403341 w 1488713"/>
                <a:gd name="connsiteY73" fmla="*/ 1512345 h 2420395"/>
                <a:gd name="connsiteX74" fmla="*/ 1454141 w 1488713"/>
                <a:gd name="connsiteY74" fmla="*/ 1474245 h 2420395"/>
                <a:gd name="connsiteX75" fmla="*/ 1447791 w 1488713"/>
                <a:gd name="connsiteY75" fmla="*/ 1436145 h 2420395"/>
                <a:gd name="connsiteX76" fmla="*/ 1485891 w 1488713"/>
                <a:gd name="connsiteY76" fmla="*/ 1366295 h 2420395"/>
                <a:gd name="connsiteX77" fmla="*/ 1485891 w 1488713"/>
                <a:gd name="connsiteY77" fmla="*/ 1328195 h 2420395"/>
                <a:gd name="connsiteX78" fmla="*/ 1460491 w 1488713"/>
                <a:gd name="connsiteY78" fmla="*/ 1245645 h 2420395"/>
                <a:gd name="connsiteX79" fmla="*/ 1454141 w 1488713"/>
                <a:gd name="connsiteY79" fmla="*/ 1175795 h 2420395"/>
                <a:gd name="connsiteX80" fmla="*/ 1466841 w 1488713"/>
                <a:gd name="connsiteY80" fmla="*/ 1118645 h 2420395"/>
                <a:gd name="connsiteX81" fmla="*/ 1454141 w 1488713"/>
                <a:gd name="connsiteY81" fmla="*/ 1074195 h 2420395"/>
                <a:gd name="connsiteX82" fmla="*/ 1485891 w 1488713"/>
                <a:gd name="connsiteY82" fmla="*/ 1023395 h 2420395"/>
                <a:gd name="connsiteX83" fmla="*/ 1466841 w 1488713"/>
                <a:gd name="connsiteY83" fmla="*/ 978945 h 2420395"/>
                <a:gd name="connsiteX84" fmla="*/ 1422391 w 1488713"/>
                <a:gd name="connsiteY84" fmla="*/ 966246 h 2420395"/>
                <a:gd name="connsiteX85" fmla="*/ 1422391 w 1488713"/>
                <a:gd name="connsiteY85" fmla="*/ 921797 h 2420395"/>
                <a:gd name="connsiteX86" fmla="*/ 1428741 w 1488713"/>
                <a:gd name="connsiteY86" fmla="*/ 896397 h 2420395"/>
                <a:gd name="connsiteX87" fmla="*/ 1416041 w 1488713"/>
                <a:gd name="connsiteY87" fmla="*/ 851948 h 2420395"/>
                <a:gd name="connsiteX88" fmla="*/ 1422391 w 1488713"/>
                <a:gd name="connsiteY88" fmla="*/ 794798 h 2420395"/>
                <a:gd name="connsiteX89" fmla="*/ 1422391 w 1488713"/>
                <a:gd name="connsiteY89" fmla="*/ 737648 h 2420395"/>
                <a:gd name="connsiteX90" fmla="*/ 1396991 w 1488713"/>
                <a:gd name="connsiteY90" fmla="*/ 680499 h 2420395"/>
                <a:gd name="connsiteX91" fmla="*/ 1403341 w 1488713"/>
                <a:gd name="connsiteY91" fmla="*/ 636049 h 2420395"/>
                <a:gd name="connsiteX92" fmla="*/ 1320791 w 1488713"/>
                <a:gd name="connsiteY92" fmla="*/ 578899 h 2420395"/>
                <a:gd name="connsiteX93" fmla="*/ 1308091 w 1488713"/>
                <a:gd name="connsiteY93" fmla="*/ 616999 h 2420395"/>
                <a:gd name="connsiteX94" fmla="*/ 1282691 w 1488713"/>
                <a:gd name="connsiteY94" fmla="*/ 566199 h 2420395"/>
                <a:gd name="connsiteX95" fmla="*/ 1276341 w 1488713"/>
                <a:gd name="connsiteY95" fmla="*/ 515399 h 2420395"/>
                <a:gd name="connsiteX96" fmla="*/ 1231891 w 1488713"/>
                <a:gd name="connsiteY96" fmla="*/ 477300 h 2420395"/>
                <a:gd name="connsiteX97" fmla="*/ 1212841 w 1488713"/>
                <a:gd name="connsiteY97" fmla="*/ 490001 h 2420395"/>
                <a:gd name="connsiteX98" fmla="*/ 1212841 w 1488713"/>
                <a:gd name="connsiteY98" fmla="*/ 458251 h 2420395"/>
                <a:gd name="connsiteX99" fmla="*/ 1250941 w 1488713"/>
                <a:gd name="connsiteY99" fmla="*/ 388401 h 2420395"/>
                <a:gd name="connsiteX100" fmla="*/ 1244591 w 1488713"/>
                <a:gd name="connsiteY100" fmla="*/ 299501 h 2420395"/>
                <a:gd name="connsiteX101" fmla="*/ 1181091 w 1488713"/>
                <a:gd name="connsiteY101" fmla="*/ 267752 h 2420395"/>
                <a:gd name="connsiteX102" fmla="*/ 1111241 w 1488713"/>
                <a:gd name="connsiteY102" fmla="*/ 242353 h 2420395"/>
                <a:gd name="connsiteX103" fmla="*/ 1022341 w 1488713"/>
                <a:gd name="connsiteY103" fmla="*/ 204253 h 2420395"/>
                <a:gd name="connsiteX104" fmla="*/ 965191 w 1488713"/>
                <a:gd name="connsiteY104" fmla="*/ 159804 h 2420395"/>
                <a:gd name="connsiteX105" fmla="*/ 888991 w 1488713"/>
                <a:gd name="connsiteY105" fmla="*/ 64555 h 2420395"/>
                <a:gd name="connsiteX106" fmla="*/ 850891 w 1488713"/>
                <a:gd name="connsiteY106" fmla="*/ 109005 h 2420395"/>
                <a:gd name="connsiteX107" fmla="*/ 749291 w 1488713"/>
                <a:gd name="connsiteY107" fmla="*/ 115355 h 2420395"/>
                <a:gd name="connsiteX108" fmla="*/ 660391 w 1488713"/>
                <a:gd name="connsiteY108" fmla="*/ 45505 h 2420395"/>
                <a:gd name="connsiteX109" fmla="*/ 577841 w 1488713"/>
                <a:gd name="connsiteY109" fmla="*/ 83605 h 2420395"/>
                <a:gd name="connsiteX110" fmla="*/ 539741 w 1488713"/>
                <a:gd name="connsiteY110" fmla="*/ 39155 h 2420395"/>
                <a:gd name="connsiteX111" fmla="*/ 317491 w 1488713"/>
                <a:gd name="connsiteY111" fmla="*/ 1055 h 2420395"/>
                <a:gd name="connsiteX112" fmla="*/ 255407 w 1488713"/>
                <a:gd name="connsiteY112" fmla="*/ 26445 h 2420395"/>
                <a:gd name="connsiteX113" fmla="*/ 217307 w 1488713"/>
                <a:gd name="connsiteY113" fmla="*/ 58195 h 2420395"/>
                <a:gd name="connsiteX114" fmla="*/ 242707 w 1488713"/>
                <a:gd name="connsiteY114" fmla="*/ 108995 h 2420395"/>
                <a:gd name="connsiteX115" fmla="*/ 210957 w 1488713"/>
                <a:gd name="connsiteY115" fmla="*/ 147095 h 2420395"/>
                <a:gd name="connsiteX116" fmla="*/ 210957 w 1488713"/>
                <a:gd name="connsiteY116" fmla="*/ 216945 h 2420395"/>
                <a:gd name="connsiteX117" fmla="*/ 255407 w 1488713"/>
                <a:gd name="connsiteY117" fmla="*/ 197895 h 2420395"/>
                <a:gd name="connsiteX118" fmla="*/ 293507 w 1488713"/>
                <a:gd name="connsiteY118" fmla="*/ 229645 h 2420395"/>
                <a:gd name="connsiteX119" fmla="*/ 306207 w 1488713"/>
                <a:gd name="connsiteY119" fmla="*/ 242345 h 2420395"/>
                <a:gd name="connsiteX120" fmla="*/ 331607 w 1488713"/>
                <a:gd name="connsiteY120" fmla="*/ 261395 h 2420395"/>
                <a:gd name="connsiteX121" fmla="*/ 337957 w 1488713"/>
                <a:gd name="connsiteY121" fmla="*/ 305845 h 2420395"/>
                <a:gd name="connsiteX122" fmla="*/ 376057 w 1488713"/>
                <a:gd name="connsiteY122" fmla="*/ 324895 h 2420395"/>
                <a:gd name="connsiteX123" fmla="*/ 426857 w 1488713"/>
                <a:gd name="connsiteY123" fmla="*/ 337595 h 2420395"/>
                <a:gd name="connsiteX124" fmla="*/ 407807 w 1488713"/>
                <a:gd name="connsiteY124" fmla="*/ 394745 h 2420395"/>
                <a:gd name="connsiteX125" fmla="*/ 439557 w 1488713"/>
                <a:gd name="connsiteY125" fmla="*/ 413795 h 2420395"/>
                <a:gd name="connsiteX126" fmla="*/ 477657 w 1488713"/>
                <a:gd name="connsiteY126" fmla="*/ 375695 h 2420395"/>
                <a:gd name="connsiteX127" fmla="*/ 522107 w 1488713"/>
                <a:gd name="connsiteY127" fmla="*/ 362995 h 2420395"/>
                <a:gd name="connsiteX128" fmla="*/ 579257 w 1488713"/>
                <a:gd name="connsiteY128" fmla="*/ 356645 h 2420395"/>
                <a:gd name="connsiteX129" fmla="*/ 591957 w 1488713"/>
                <a:gd name="connsiteY129" fmla="*/ 388395 h 2420395"/>
                <a:gd name="connsiteX130" fmla="*/ 553857 w 1488713"/>
                <a:gd name="connsiteY130" fmla="*/ 426495 h 2420395"/>
                <a:gd name="connsiteX131" fmla="*/ 630057 w 1488713"/>
                <a:gd name="connsiteY131" fmla="*/ 470945 h 2420395"/>
                <a:gd name="connsiteX132" fmla="*/ 661807 w 1488713"/>
                <a:gd name="connsiteY132" fmla="*/ 540795 h 2420395"/>
                <a:gd name="connsiteX133" fmla="*/ 687207 w 1488713"/>
                <a:gd name="connsiteY133" fmla="*/ 591595 h 2420395"/>
                <a:gd name="connsiteX134" fmla="*/ 718957 w 1488713"/>
                <a:gd name="connsiteY134" fmla="*/ 629695 h 2420395"/>
                <a:gd name="connsiteX135" fmla="*/ 706257 w 1488713"/>
                <a:gd name="connsiteY135" fmla="*/ 674145 h 2420395"/>
                <a:gd name="connsiteX136" fmla="*/ 712607 w 1488713"/>
                <a:gd name="connsiteY136" fmla="*/ 718595 h 2420395"/>
                <a:gd name="connsiteX137" fmla="*/ 687207 w 1488713"/>
                <a:gd name="connsiteY137" fmla="*/ 769395 h 2420395"/>
                <a:gd name="connsiteX138" fmla="*/ 604657 w 1488713"/>
                <a:gd name="connsiteY138" fmla="*/ 788445 h 2420395"/>
                <a:gd name="connsiteX139" fmla="*/ 534807 w 1488713"/>
                <a:gd name="connsiteY139" fmla="*/ 769395 h 2420395"/>
                <a:gd name="connsiteX140" fmla="*/ 528457 w 1488713"/>
                <a:gd name="connsiteY140" fmla="*/ 718595 h 2420395"/>
                <a:gd name="connsiteX141" fmla="*/ 503057 w 1488713"/>
                <a:gd name="connsiteY141" fmla="*/ 648745 h 2420395"/>
                <a:gd name="connsiteX142" fmla="*/ 458607 w 1488713"/>
                <a:gd name="connsiteY142" fmla="*/ 642395 h 2420395"/>
                <a:gd name="connsiteX143" fmla="*/ 471307 w 1488713"/>
                <a:gd name="connsiteY143" fmla="*/ 699545 h 2420395"/>
                <a:gd name="connsiteX144" fmla="*/ 439557 w 1488713"/>
                <a:gd name="connsiteY144" fmla="*/ 737645 h 2420395"/>
                <a:gd name="connsiteX145" fmla="*/ 414157 w 1488713"/>
                <a:gd name="connsiteY145" fmla="*/ 756695 h 2420395"/>
                <a:gd name="connsiteX146" fmla="*/ 401457 w 1488713"/>
                <a:gd name="connsiteY146" fmla="*/ 794795 h 2420395"/>
                <a:gd name="connsiteX147" fmla="*/ 337957 w 1488713"/>
                <a:gd name="connsiteY147" fmla="*/ 750345 h 2420395"/>
                <a:gd name="connsiteX148" fmla="*/ 312557 w 1488713"/>
                <a:gd name="connsiteY148" fmla="*/ 851945 h 2420395"/>
                <a:gd name="connsiteX149" fmla="*/ 344307 w 1488713"/>
                <a:gd name="connsiteY149" fmla="*/ 896395 h 2420395"/>
                <a:gd name="connsiteX150" fmla="*/ 363357 w 1488713"/>
                <a:gd name="connsiteY150" fmla="*/ 934495 h 2420395"/>
                <a:gd name="connsiteX151" fmla="*/ 363357 w 1488713"/>
                <a:gd name="connsiteY151" fmla="*/ 947195 h 2420395"/>
                <a:gd name="connsiteX152" fmla="*/ 312557 w 1488713"/>
                <a:gd name="connsiteY152" fmla="*/ 801145 h 2420395"/>
                <a:gd name="connsiteX0" fmla="*/ 387350 w 1488713"/>
                <a:gd name="connsiteY0" fmla="*/ 1290095 h 2420395"/>
                <a:gd name="connsiteX1" fmla="*/ 388757 w 1488713"/>
                <a:gd name="connsiteY1" fmla="*/ 125199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44307 w 1488713"/>
                <a:gd name="connsiteY148" fmla="*/ 896395 h 2420395"/>
                <a:gd name="connsiteX149" fmla="*/ 363357 w 1488713"/>
                <a:gd name="connsiteY149" fmla="*/ 934495 h 2420395"/>
                <a:gd name="connsiteX150" fmla="*/ 363357 w 1488713"/>
                <a:gd name="connsiteY150" fmla="*/ 947195 h 2420395"/>
                <a:gd name="connsiteX151" fmla="*/ 312557 w 1488713"/>
                <a:gd name="connsiteY151" fmla="*/ 801145 h 2420395"/>
                <a:gd name="connsiteX0" fmla="*/ 387350 w 1488713"/>
                <a:gd name="connsiteY0" fmla="*/ 1290095 h 2420395"/>
                <a:gd name="connsiteX1" fmla="*/ 388757 w 1488713"/>
                <a:gd name="connsiteY1" fmla="*/ 125199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44307 w 1488713"/>
                <a:gd name="connsiteY148" fmla="*/ 896395 h 2420395"/>
                <a:gd name="connsiteX149" fmla="*/ 363357 w 1488713"/>
                <a:gd name="connsiteY149" fmla="*/ 934495 h 2420395"/>
                <a:gd name="connsiteX150" fmla="*/ 312557 w 1488713"/>
                <a:gd name="connsiteY150" fmla="*/ 801145 h 2420395"/>
                <a:gd name="connsiteX0" fmla="*/ 387350 w 1488713"/>
                <a:gd name="connsiteY0" fmla="*/ 1290095 h 2420395"/>
                <a:gd name="connsiteX1" fmla="*/ 388757 w 1488713"/>
                <a:gd name="connsiteY1" fmla="*/ 125199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44307 w 1488713"/>
                <a:gd name="connsiteY148" fmla="*/ 896395 h 2420395"/>
                <a:gd name="connsiteX149" fmla="*/ 71257 w 1488713"/>
                <a:gd name="connsiteY149" fmla="*/ 1074195 h 2420395"/>
                <a:gd name="connsiteX150" fmla="*/ 312557 w 1488713"/>
                <a:gd name="connsiteY150" fmla="*/ 801145 h 2420395"/>
                <a:gd name="connsiteX0" fmla="*/ 387350 w 1488713"/>
                <a:gd name="connsiteY0" fmla="*/ 1290095 h 2420395"/>
                <a:gd name="connsiteX1" fmla="*/ 388757 w 1488713"/>
                <a:gd name="connsiteY1" fmla="*/ 125199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44307 w 1488713"/>
                <a:gd name="connsiteY148" fmla="*/ 896395 h 2420395"/>
                <a:gd name="connsiteX149" fmla="*/ 312557 w 1488713"/>
                <a:gd name="connsiteY149" fmla="*/ 801145 h 2420395"/>
                <a:gd name="connsiteX0" fmla="*/ 411343 w 1512706"/>
                <a:gd name="connsiteY0" fmla="*/ 1290095 h 2420395"/>
                <a:gd name="connsiteX1" fmla="*/ 412750 w 1512706"/>
                <a:gd name="connsiteY1" fmla="*/ 1251995 h 2420395"/>
                <a:gd name="connsiteX2" fmla="*/ 354193 w 1512706"/>
                <a:gd name="connsiteY2" fmla="*/ 1385345 h 2420395"/>
                <a:gd name="connsiteX3" fmla="*/ 328793 w 1512706"/>
                <a:gd name="connsiteY3" fmla="*/ 1404395 h 2420395"/>
                <a:gd name="connsiteX4" fmla="*/ 297043 w 1512706"/>
                <a:gd name="connsiteY4" fmla="*/ 1455195 h 2420395"/>
                <a:gd name="connsiteX5" fmla="*/ 265293 w 1512706"/>
                <a:gd name="connsiteY5" fmla="*/ 1512345 h 2420395"/>
                <a:gd name="connsiteX6" fmla="*/ 265293 w 1512706"/>
                <a:gd name="connsiteY6" fmla="*/ 1544095 h 2420395"/>
                <a:gd name="connsiteX7" fmla="*/ 265293 w 1512706"/>
                <a:gd name="connsiteY7" fmla="*/ 1569495 h 2420395"/>
                <a:gd name="connsiteX8" fmla="*/ 284343 w 1512706"/>
                <a:gd name="connsiteY8" fmla="*/ 1582195 h 2420395"/>
                <a:gd name="connsiteX9" fmla="*/ 303393 w 1512706"/>
                <a:gd name="connsiteY9" fmla="*/ 1582195 h 2420395"/>
                <a:gd name="connsiteX10" fmla="*/ 309743 w 1512706"/>
                <a:gd name="connsiteY10" fmla="*/ 1645695 h 2420395"/>
                <a:gd name="connsiteX11" fmla="*/ 309743 w 1512706"/>
                <a:gd name="connsiteY11" fmla="*/ 1677445 h 2420395"/>
                <a:gd name="connsiteX12" fmla="*/ 309743 w 1512706"/>
                <a:gd name="connsiteY12" fmla="*/ 1721895 h 2420395"/>
                <a:gd name="connsiteX13" fmla="*/ 290693 w 1512706"/>
                <a:gd name="connsiteY13" fmla="*/ 1804445 h 2420395"/>
                <a:gd name="connsiteX14" fmla="*/ 271643 w 1512706"/>
                <a:gd name="connsiteY14" fmla="*/ 1880645 h 2420395"/>
                <a:gd name="connsiteX15" fmla="*/ 258943 w 1512706"/>
                <a:gd name="connsiteY15" fmla="*/ 1950495 h 2420395"/>
                <a:gd name="connsiteX16" fmla="*/ 246243 w 1512706"/>
                <a:gd name="connsiteY16" fmla="*/ 1982245 h 2420395"/>
                <a:gd name="connsiteX17" fmla="*/ 182743 w 1512706"/>
                <a:gd name="connsiteY17" fmla="*/ 2007645 h 2420395"/>
                <a:gd name="connsiteX18" fmla="*/ 144643 w 1512706"/>
                <a:gd name="connsiteY18" fmla="*/ 2026695 h 2420395"/>
                <a:gd name="connsiteX19" fmla="*/ 125593 w 1512706"/>
                <a:gd name="connsiteY19" fmla="*/ 2077495 h 2420395"/>
                <a:gd name="connsiteX20" fmla="*/ 81143 w 1512706"/>
                <a:gd name="connsiteY20" fmla="*/ 2071145 h 2420395"/>
                <a:gd name="connsiteX21" fmla="*/ 62093 w 1512706"/>
                <a:gd name="connsiteY21" fmla="*/ 2109245 h 2420395"/>
                <a:gd name="connsiteX22" fmla="*/ 23993 w 1512706"/>
                <a:gd name="connsiteY22" fmla="*/ 2172745 h 2420395"/>
                <a:gd name="connsiteX23" fmla="*/ 43043 w 1512706"/>
                <a:gd name="connsiteY23" fmla="*/ 2217195 h 2420395"/>
                <a:gd name="connsiteX24" fmla="*/ 49393 w 1512706"/>
                <a:gd name="connsiteY24" fmla="*/ 2242595 h 2420395"/>
                <a:gd name="connsiteX25" fmla="*/ 87493 w 1512706"/>
                <a:gd name="connsiteY25" fmla="*/ 2267995 h 2420395"/>
                <a:gd name="connsiteX26" fmla="*/ 119243 w 1512706"/>
                <a:gd name="connsiteY26" fmla="*/ 2267995 h 2420395"/>
                <a:gd name="connsiteX27" fmla="*/ 138293 w 1512706"/>
                <a:gd name="connsiteY27" fmla="*/ 2306095 h 2420395"/>
                <a:gd name="connsiteX28" fmla="*/ 144643 w 1512706"/>
                <a:gd name="connsiteY28" fmla="*/ 2325145 h 2420395"/>
                <a:gd name="connsiteX29" fmla="*/ 131943 w 1512706"/>
                <a:gd name="connsiteY29" fmla="*/ 2363245 h 2420395"/>
                <a:gd name="connsiteX30" fmla="*/ 131943 w 1512706"/>
                <a:gd name="connsiteY30" fmla="*/ 2375945 h 2420395"/>
                <a:gd name="connsiteX31" fmla="*/ 170043 w 1512706"/>
                <a:gd name="connsiteY31" fmla="*/ 2420395 h 2420395"/>
                <a:gd name="connsiteX32" fmla="*/ 182743 w 1512706"/>
                <a:gd name="connsiteY32" fmla="*/ 2420395 h 2420395"/>
                <a:gd name="connsiteX33" fmla="*/ 220843 w 1512706"/>
                <a:gd name="connsiteY33" fmla="*/ 2375945 h 2420395"/>
                <a:gd name="connsiteX34" fmla="*/ 252593 w 1512706"/>
                <a:gd name="connsiteY34" fmla="*/ 2350545 h 2420395"/>
                <a:gd name="connsiteX35" fmla="*/ 284343 w 1512706"/>
                <a:gd name="connsiteY35" fmla="*/ 2331495 h 2420395"/>
                <a:gd name="connsiteX36" fmla="*/ 309743 w 1512706"/>
                <a:gd name="connsiteY36" fmla="*/ 2318795 h 2420395"/>
                <a:gd name="connsiteX37" fmla="*/ 309743 w 1512706"/>
                <a:gd name="connsiteY37" fmla="*/ 2287045 h 2420395"/>
                <a:gd name="connsiteX38" fmla="*/ 373243 w 1512706"/>
                <a:gd name="connsiteY38" fmla="*/ 2274345 h 2420395"/>
                <a:gd name="connsiteX39" fmla="*/ 417693 w 1512706"/>
                <a:gd name="connsiteY39" fmla="*/ 2217195 h 2420395"/>
                <a:gd name="connsiteX40" fmla="*/ 512943 w 1512706"/>
                <a:gd name="connsiteY40" fmla="*/ 2204495 h 2420395"/>
                <a:gd name="connsiteX41" fmla="*/ 557392 w 1512706"/>
                <a:gd name="connsiteY41" fmla="*/ 2179095 h 2420395"/>
                <a:gd name="connsiteX42" fmla="*/ 589141 w 1512706"/>
                <a:gd name="connsiteY42" fmla="*/ 2115595 h 2420395"/>
                <a:gd name="connsiteX43" fmla="*/ 633590 w 1512706"/>
                <a:gd name="connsiteY43" fmla="*/ 2083845 h 2420395"/>
                <a:gd name="connsiteX44" fmla="*/ 690740 w 1512706"/>
                <a:gd name="connsiteY44" fmla="*/ 2077495 h 2420395"/>
                <a:gd name="connsiteX45" fmla="*/ 709790 w 1512706"/>
                <a:gd name="connsiteY45" fmla="*/ 2033045 h 2420395"/>
                <a:gd name="connsiteX46" fmla="*/ 785989 w 1512706"/>
                <a:gd name="connsiteY46" fmla="*/ 2058445 h 2420395"/>
                <a:gd name="connsiteX47" fmla="*/ 824088 w 1512706"/>
                <a:gd name="connsiteY47" fmla="*/ 2052095 h 2420395"/>
                <a:gd name="connsiteX48" fmla="*/ 836788 w 1512706"/>
                <a:gd name="connsiteY48" fmla="*/ 2001295 h 2420395"/>
                <a:gd name="connsiteX49" fmla="*/ 887588 w 1512706"/>
                <a:gd name="connsiteY49" fmla="*/ 1982245 h 2420395"/>
                <a:gd name="connsiteX50" fmla="*/ 912988 w 1512706"/>
                <a:gd name="connsiteY50" fmla="*/ 2020345 h 2420395"/>
                <a:gd name="connsiteX51" fmla="*/ 944737 w 1512706"/>
                <a:gd name="connsiteY51" fmla="*/ 2026695 h 2420395"/>
                <a:gd name="connsiteX52" fmla="*/ 995536 w 1512706"/>
                <a:gd name="connsiteY52" fmla="*/ 2013995 h 2420395"/>
                <a:gd name="connsiteX53" fmla="*/ 1008236 w 1512706"/>
                <a:gd name="connsiteY53" fmla="*/ 1950495 h 2420395"/>
                <a:gd name="connsiteX54" fmla="*/ 1027286 w 1512706"/>
                <a:gd name="connsiteY54" fmla="*/ 1956845 h 2420395"/>
                <a:gd name="connsiteX55" fmla="*/ 1065386 w 1512706"/>
                <a:gd name="connsiteY55" fmla="*/ 1963195 h 2420395"/>
                <a:gd name="connsiteX56" fmla="*/ 1135236 w 1512706"/>
                <a:gd name="connsiteY56" fmla="*/ 1975895 h 2420395"/>
                <a:gd name="connsiteX57" fmla="*/ 1205086 w 1512706"/>
                <a:gd name="connsiteY57" fmla="*/ 1963195 h 2420395"/>
                <a:gd name="connsiteX58" fmla="*/ 1249536 w 1512706"/>
                <a:gd name="connsiteY58" fmla="*/ 1963195 h 2420395"/>
                <a:gd name="connsiteX59" fmla="*/ 1293985 w 1512706"/>
                <a:gd name="connsiteY59" fmla="*/ 1956845 h 2420395"/>
                <a:gd name="connsiteX60" fmla="*/ 1306685 w 1512706"/>
                <a:gd name="connsiteY60" fmla="*/ 1906045 h 2420395"/>
                <a:gd name="connsiteX61" fmla="*/ 1332085 w 1512706"/>
                <a:gd name="connsiteY61" fmla="*/ 1867945 h 2420395"/>
                <a:gd name="connsiteX62" fmla="*/ 1363835 w 1512706"/>
                <a:gd name="connsiteY62" fmla="*/ 1829845 h 2420395"/>
                <a:gd name="connsiteX63" fmla="*/ 1395585 w 1512706"/>
                <a:gd name="connsiteY63" fmla="*/ 1823495 h 2420395"/>
                <a:gd name="connsiteX64" fmla="*/ 1452734 w 1512706"/>
                <a:gd name="connsiteY64" fmla="*/ 1804445 h 2420395"/>
                <a:gd name="connsiteX65" fmla="*/ 1459084 w 1512706"/>
                <a:gd name="connsiteY65" fmla="*/ 1759995 h 2420395"/>
                <a:gd name="connsiteX66" fmla="*/ 1471784 w 1512706"/>
                <a:gd name="connsiteY66" fmla="*/ 1709195 h 2420395"/>
                <a:gd name="connsiteX67" fmla="*/ 1465434 w 1512706"/>
                <a:gd name="connsiteY67" fmla="*/ 1652045 h 2420395"/>
                <a:gd name="connsiteX68" fmla="*/ 1427334 w 1512706"/>
                <a:gd name="connsiteY68" fmla="*/ 1664745 h 2420395"/>
                <a:gd name="connsiteX69" fmla="*/ 1389234 w 1512706"/>
                <a:gd name="connsiteY69" fmla="*/ 1664745 h 2420395"/>
                <a:gd name="connsiteX70" fmla="*/ 1357484 w 1512706"/>
                <a:gd name="connsiteY70" fmla="*/ 1620295 h 2420395"/>
                <a:gd name="connsiteX71" fmla="*/ 1363834 w 1512706"/>
                <a:gd name="connsiteY71" fmla="*/ 1575845 h 2420395"/>
                <a:gd name="connsiteX72" fmla="*/ 1427334 w 1512706"/>
                <a:gd name="connsiteY72" fmla="*/ 1512345 h 2420395"/>
                <a:gd name="connsiteX73" fmla="*/ 1478134 w 1512706"/>
                <a:gd name="connsiteY73" fmla="*/ 1474245 h 2420395"/>
                <a:gd name="connsiteX74" fmla="*/ 1471784 w 1512706"/>
                <a:gd name="connsiteY74" fmla="*/ 1436145 h 2420395"/>
                <a:gd name="connsiteX75" fmla="*/ 1509884 w 1512706"/>
                <a:gd name="connsiteY75" fmla="*/ 1366295 h 2420395"/>
                <a:gd name="connsiteX76" fmla="*/ 1509884 w 1512706"/>
                <a:gd name="connsiteY76" fmla="*/ 1328195 h 2420395"/>
                <a:gd name="connsiteX77" fmla="*/ 1484484 w 1512706"/>
                <a:gd name="connsiteY77" fmla="*/ 1245645 h 2420395"/>
                <a:gd name="connsiteX78" fmla="*/ 1478134 w 1512706"/>
                <a:gd name="connsiteY78" fmla="*/ 1175795 h 2420395"/>
                <a:gd name="connsiteX79" fmla="*/ 1490834 w 1512706"/>
                <a:gd name="connsiteY79" fmla="*/ 1118645 h 2420395"/>
                <a:gd name="connsiteX80" fmla="*/ 1478134 w 1512706"/>
                <a:gd name="connsiteY80" fmla="*/ 1074195 h 2420395"/>
                <a:gd name="connsiteX81" fmla="*/ 1509884 w 1512706"/>
                <a:gd name="connsiteY81" fmla="*/ 1023395 h 2420395"/>
                <a:gd name="connsiteX82" fmla="*/ 1490834 w 1512706"/>
                <a:gd name="connsiteY82" fmla="*/ 978945 h 2420395"/>
                <a:gd name="connsiteX83" fmla="*/ 1446384 w 1512706"/>
                <a:gd name="connsiteY83" fmla="*/ 966246 h 2420395"/>
                <a:gd name="connsiteX84" fmla="*/ 1446384 w 1512706"/>
                <a:gd name="connsiteY84" fmla="*/ 921797 h 2420395"/>
                <a:gd name="connsiteX85" fmla="*/ 1452734 w 1512706"/>
                <a:gd name="connsiteY85" fmla="*/ 896397 h 2420395"/>
                <a:gd name="connsiteX86" fmla="*/ 1440034 w 1512706"/>
                <a:gd name="connsiteY86" fmla="*/ 851948 h 2420395"/>
                <a:gd name="connsiteX87" fmla="*/ 1446384 w 1512706"/>
                <a:gd name="connsiteY87" fmla="*/ 794798 h 2420395"/>
                <a:gd name="connsiteX88" fmla="*/ 1446384 w 1512706"/>
                <a:gd name="connsiteY88" fmla="*/ 737648 h 2420395"/>
                <a:gd name="connsiteX89" fmla="*/ 1420984 w 1512706"/>
                <a:gd name="connsiteY89" fmla="*/ 680499 h 2420395"/>
                <a:gd name="connsiteX90" fmla="*/ 1427334 w 1512706"/>
                <a:gd name="connsiteY90" fmla="*/ 636049 h 2420395"/>
                <a:gd name="connsiteX91" fmla="*/ 1344784 w 1512706"/>
                <a:gd name="connsiteY91" fmla="*/ 578899 h 2420395"/>
                <a:gd name="connsiteX92" fmla="*/ 1332084 w 1512706"/>
                <a:gd name="connsiteY92" fmla="*/ 616999 h 2420395"/>
                <a:gd name="connsiteX93" fmla="*/ 1306684 w 1512706"/>
                <a:gd name="connsiteY93" fmla="*/ 566199 h 2420395"/>
                <a:gd name="connsiteX94" fmla="*/ 1300334 w 1512706"/>
                <a:gd name="connsiteY94" fmla="*/ 515399 h 2420395"/>
                <a:gd name="connsiteX95" fmla="*/ 1255884 w 1512706"/>
                <a:gd name="connsiteY95" fmla="*/ 477300 h 2420395"/>
                <a:gd name="connsiteX96" fmla="*/ 1236834 w 1512706"/>
                <a:gd name="connsiteY96" fmla="*/ 490001 h 2420395"/>
                <a:gd name="connsiteX97" fmla="*/ 1236834 w 1512706"/>
                <a:gd name="connsiteY97" fmla="*/ 458251 h 2420395"/>
                <a:gd name="connsiteX98" fmla="*/ 1274934 w 1512706"/>
                <a:gd name="connsiteY98" fmla="*/ 388401 h 2420395"/>
                <a:gd name="connsiteX99" fmla="*/ 1268584 w 1512706"/>
                <a:gd name="connsiteY99" fmla="*/ 299501 h 2420395"/>
                <a:gd name="connsiteX100" fmla="*/ 1205084 w 1512706"/>
                <a:gd name="connsiteY100" fmla="*/ 267752 h 2420395"/>
                <a:gd name="connsiteX101" fmla="*/ 1135234 w 1512706"/>
                <a:gd name="connsiteY101" fmla="*/ 242353 h 2420395"/>
                <a:gd name="connsiteX102" fmla="*/ 1046334 w 1512706"/>
                <a:gd name="connsiteY102" fmla="*/ 204253 h 2420395"/>
                <a:gd name="connsiteX103" fmla="*/ 989184 w 1512706"/>
                <a:gd name="connsiteY103" fmla="*/ 159804 h 2420395"/>
                <a:gd name="connsiteX104" fmla="*/ 912984 w 1512706"/>
                <a:gd name="connsiteY104" fmla="*/ 64555 h 2420395"/>
                <a:gd name="connsiteX105" fmla="*/ 874884 w 1512706"/>
                <a:gd name="connsiteY105" fmla="*/ 109005 h 2420395"/>
                <a:gd name="connsiteX106" fmla="*/ 773284 w 1512706"/>
                <a:gd name="connsiteY106" fmla="*/ 115355 h 2420395"/>
                <a:gd name="connsiteX107" fmla="*/ 684384 w 1512706"/>
                <a:gd name="connsiteY107" fmla="*/ 45505 h 2420395"/>
                <a:gd name="connsiteX108" fmla="*/ 601834 w 1512706"/>
                <a:gd name="connsiteY108" fmla="*/ 83605 h 2420395"/>
                <a:gd name="connsiteX109" fmla="*/ 563734 w 1512706"/>
                <a:gd name="connsiteY109" fmla="*/ 39155 h 2420395"/>
                <a:gd name="connsiteX110" fmla="*/ 341484 w 1512706"/>
                <a:gd name="connsiteY110" fmla="*/ 1055 h 2420395"/>
                <a:gd name="connsiteX111" fmla="*/ 279400 w 1512706"/>
                <a:gd name="connsiteY111" fmla="*/ 26445 h 2420395"/>
                <a:gd name="connsiteX112" fmla="*/ 241300 w 1512706"/>
                <a:gd name="connsiteY112" fmla="*/ 58195 h 2420395"/>
                <a:gd name="connsiteX113" fmla="*/ 266700 w 1512706"/>
                <a:gd name="connsiteY113" fmla="*/ 108995 h 2420395"/>
                <a:gd name="connsiteX114" fmla="*/ 234950 w 1512706"/>
                <a:gd name="connsiteY114" fmla="*/ 147095 h 2420395"/>
                <a:gd name="connsiteX115" fmla="*/ 234950 w 1512706"/>
                <a:gd name="connsiteY115" fmla="*/ 216945 h 2420395"/>
                <a:gd name="connsiteX116" fmla="*/ 279400 w 1512706"/>
                <a:gd name="connsiteY116" fmla="*/ 197895 h 2420395"/>
                <a:gd name="connsiteX117" fmla="*/ 317500 w 1512706"/>
                <a:gd name="connsiteY117" fmla="*/ 229645 h 2420395"/>
                <a:gd name="connsiteX118" fmla="*/ 330200 w 1512706"/>
                <a:gd name="connsiteY118" fmla="*/ 242345 h 2420395"/>
                <a:gd name="connsiteX119" fmla="*/ 355600 w 1512706"/>
                <a:gd name="connsiteY119" fmla="*/ 261395 h 2420395"/>
                <a:gd name="connsiteX120" fmla="*/ 361950 w 1512706"/>
                <a:gd name="connsiteY120" fmla="*/ 305845 h 2420395"/>
                <a:gd name="connsiteX121" fmla="*/ 400050 w 1512706"/>
                <a:gd name="connsiteY121" fmla="*/ 324895 h 2420395"/>
                <a:gd name="connsiteX122" fmla="*/ 450850 w 1512706"/>
                <a:gd name="connsiteY122" fmla="*/ 337595 h 2420395"/>
                <a:gd name="connsiteX123" fmla="*/ 431800 w 1512706"/>
                <a:gd name="connsiteY123" fmla="*/ 394745 h 2420395"/>
                <a:gd name="connsiteX124" fmla="*/ 463550 w 1512706"/>
                <a:gd name="connsiteY124" fmla="*/ 413795 h 2420395"/>
                <a:gd name="connsiteX125" fmla="*/ 501650 w 1512706"/>
                <a:gd name="connsiteY125" fmla="*/ 375695 h 2420395"/>
                <a:gd name="connsiteX126" fmla="*/ 546100 w 1512706"/>
                <a:gd name="connsiteY126" fmla="*/ 362995 h 2420395"/>
                <a:gd name="connsiteX127" fmla="*/ 603250 w 1512706"/>
                <a:gd name="connsiteY127" fmla="*/ 356645 h 2420395"/>
                <a:gd name="connsiteX128" fmla="*/ 615950 w 1512706"/>
                <a:gd name="connsiteY128" fmla="*/ 388395 h 2420395"/>
                <a:gd name="connsiteX129" fmla="*/ 577850 w 1512706"/>
                <a:gd name="connsiteY129" fmla="*/ 426495 h 2420395"/>
                <a:gd name="connsiteX130" fmla="*/ 654050 w 1512706"/>
                <a:gd name="connsiteY130" fmla="*/ 470945 h 2420395"/>
                <a:gd name="connsiteX131" fmla="*/ 685800 w 1512706"/>
                <a:gd name="connsiteY131" fmla="*/ 540795 h 2420395"/>
                <a:gd name="connsiteX132" fmla="*/ 711200 w 1512706"/>
                <a:gd name="connsiteY132" fmla="*/ 591595 h 2420395"/>
                <a:gd name="connsiteX133" fmla="*/ 742950 w 1512706"/>
                <a:gd name="connsiteY133" fmla="*/ 629695 h 2420395"/>
                <a:gd name="connsiteX134" fmla="*/ 730250 w 1512706"/>
                <a:gd name="connsiteY134" fmla="*/ 674145 h 2420395"/>
                <a:gd name="connsiteX135" fmla="*/ 736600 w 1512706"/>
                <a:gd name="connsiteY135" fmla="*/ 718595 h 2420395"/>
                <a:gd name="connsiteX136" fmla="*/ 711200 w 1512706"/>
                <a:gd name="connsiteY136" fmla="*/ 769395 h 2420395"/>
                <a:gd name="connsiteX137" fmla="*/ 628650 w 1512706"/>
                <a:gd name="connsiteY137" fmla="*/ 788445 h 2420395"/>
                <a:gd name="connsiteX138" fmla="*/ 558800 w 1512706"/>
                <a:gd name="connsiteY138" fmla="*/ 769395 h 2420395"/>
                <a:gd name="connsiteX139" fmla="*/ 552450 w 1512706"/>
                <a:gd name="connsiteY139" fmla="*/ 718595 h 2420395"/>
                <a:gd name="connsiteX140" fmla="*/ 527050 w 1512706"/>
                <a:gd name="connsiteY140" fmla="*/ 648745 h 2420395"/>
                <a:gd name="connsiteX141" fmla="*/ 482600 w 1512706"/>
                <a:gd name="connsiteY141" fmla="*/ 642395 h 2420395"/>
                <a:gd name="connsiteX142" fmla="*/ 495300 w 1512706"/>
                <a:gd name="connsiteY142" fmla="*/ 699545 h 2420395"/>
                <a:gd name="connsiteX143" fmla="*/ 463550 w 1512706"/>
                <a:gd name="connsiteY143" fmla="*/ 737645 h 2420395"/>
                <a:gd name="connsiteX144" fmla="*/ 438150 w 1512706"/>
                <a:gd name="connsiteY144" fmla="*/ 756695 h 2420395"/>
                <a:gd name="connsiteX145" fmla="*/ 425450 w 1512706"/>
                <a:gd name="connsiteY145" fmla="*/ 794795 h 2420395"/>
                <a:gd name="connsiteX146" fmla="*/ 361950 w 1512706"/>
                <a:gd name="connsiteY146" fmla="*/ 750345 h 2420395"/>
                <a:gd name="connsiteX147" fmla="*/ 336550 w 1512706"/>
                <a:gd name="connsiteY147" fmla="*/ 851945 h 2420395"/>
                <a:gd name="connsiteX148" fmla="*/ 0 w 1512706"/>
                <a:gd name="connsiteY148" fmla="*/ 1029745 h 2420395"/>
                <a:gd name="connsiteX149" fmla="*/ 336550 w 1512706"/>
                <a:gd name="connsiteY149" fmla="*/ 801145 h 2420395"/>
                <a:gd name="connsiteX0" fmla="*/ 387350 w 1488713"/>
                <a:gd name="connsiteY0" fmla="*/ 1290095 h 2420395"/>
                <a:gd name="connsiteX1" fmla="*/ 388757 w 1488713"/>
                <a:gd name="connsiteY1" fmla="*/ 125199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51945 h 2420395"/>
                <a:gd name="connsiteX148" fmla="*/ 312557 w 1488713"/>
                <a:gd name="connsiteY148" fmla="*/ 801145 h 2420395"/>
                <a:gd name="connsiteX0" fmla="*/ 417731 w 1519094"/>
                <a:gd name="connsiteY0" fmla="*/ 1290095 h 2420395"/>
                <a:gd name="connsiteX1" fmla="*/ 419138 w 1519094"/>
                <a:gd name="connsiteY1" fmla="*/ 1251995 h 2420395"/>
                <a:gd name="connsiteX2" fmla="*/ 360581 w 1519094"/>
                <a:gd name="connsiteY2" fmla="*/ 1385345 h 2420395"/>
                <a:gd name="connsiteX3" fmla="*/ 335181 w 1519094"/>
                <a:gd name="connsiteY3" fmla="*/ 1404395 h 2420395"/>
                <a:gd name="connsiteX4" fmla="*/ 303431 w 1519094"/>
                <a:gd name="connsiteY4" fmla="*/ 1455195 h 2420395"/>
                <a:gd name="connsiteX5" fmla="*/ 271681 w 1519094"/>
                <a:gd name="connsiteY5" fmla="*/ 1512345 h 2420395"/>
                <a:gd name="connsiteX6" fmla="*/ 271681 w 1519094"/>
                <a:gd name="connsiteY6" fmla="*/ 1544095 h 2420395"/>
                <a:gd name="connsiteX7" fmla="*/ 271681 w 1519094"/>
                <a:gd name="connsiteY7" fmla="*/ 1569495 h 2420395"/>
                <a:gd name="connsiteX8" fmla="*/ 290731 w 1519094"/>
                <a:gd name="connsiteY8" fmla="*/ 1582195 h 2420395"/>
                <a:gd name="connsiteX9" fmla="*/ 309781 w 1519094"/>
                <a:gd name="connsiteY9" fmla="*/ 1582195 h 2420395"/>
                <a:gd name="connsiteX10" fmla="*/ 316131 w 1519094"/>
                <a:gd name="connsiteY10" fmla="*/ 1645695 h 2420395"/>
                <a:gd name="connsiteX11" fmla="*/ 316131 w 1519094"/>
                <a:gd name="connsiteY11" fmla="*/ 1677445 h 2420395"/>
                <a:gd name="connsiteX12" fmla="*/ 316131 w 1519094"/>
                <a:gd name="connsiteY12" fmla="*/ 1721895 h 2420395"/>
                <a:gd name="connsiteX13" fmla="*/ 297081 w 1519094"/>
                <a:gd name="connsiteY13" fmla="*/ 1804445 h 2420395"/>
                <a:gd name="connsiteX14" fmla="*/ 278031 w 1519094"/>
                <a:gd name="connsiteY14" fmla="*/ 1880645 h 2420395"/>
                <a:gd name="connsiteX15" fmla="*/ 265331 w 1519094"/>
                <a:gd name="connsiteY15" fmla="*/ 1950495 h 2420395"/>
                <a:gd name="connsiteX16" fmla="*/ 252631 w 1519094"/>
                <a:gd name="connsiteY16" fmla="*/ 1982245 h 2420395"/>
                <a:gd name="connsiteX17" fmla="*/ 189131 w 1519094"/>
                <a:gd name="connsiteY17" fmla="*/ 2007645 h 2420395"/>
                <a:gd name="connsiteX18" fmla="*/ 151031 w 1519094"/>
                <a:gd name="connsiteY18" fmla="*/ 2026695 h 2420395"/>
                <a:gd name="connsiteX19" fmla="*/ 131981 w 1519094"/>
                <a:gd name="connsiteY19" fmla="*/ 2077495 h 2420395"/>
                <a:gd name="connsiteX20" fmla="*/ 87531 w 1519094"/>
                <a:gd name="connsiteY20" fmla="*/ 2071145 h 2420395"/>
                <a:gd name="connsiteX21" fmla="*/ 68481 w 1519094"/>
                <a:gd name="connsiteY21" fmla="*/ 2109245 h 2420395"/>
                <a:gd name="connsiteX22" fmla="*/ 30381 w 1519094"/>
                <a:gd name="connsiteY22" fmla="*/ 2172745 h 2420395"/>
                <a:gd name="connsiteX23" fmla="*/ 49431 w 1519094"/>
                <a:gd name="connsiteY23" fmla="*/ 2217195 h 2420395"/>
                <a:gd name="connsiteX24" fmla="*/ 55781 w 1519094"/>
                <a:gd name="connsiteY24" fmla="*/ 2242595 h 2420395"/>
                <a:gd name="connsiteX25" fmla="*/ 93881 w 1519094"/>
                <a:gd name="connsiteY25" fmla="*/ 2267995 h 2420395"/>
                <a:gd name="connsiteX26" fmla="*/ 125631 w 1519094"/>
                <a:gd name="connsiteY26" fmla="*/ 2267995 h 2420395"/>
                <a:gd name="connsiteX27" fmla="*/ 144681 w 1519094"/>
                <a:gd name="connsiteY27" fmla="*/ 2306095 h 2420395"/>
                <a:gd name="connsiteX28" fmla="*/ 151031 w 1519094"/>
                <a:gd name="connsiteY28" fmla="*/ 2325145 h 2420395"/>
                <a:gd name="connsiteX29" fmla="*/ 138331 w 1519094"/>
                <a:gd name="connsiteY29" fmla="*/ 2363245 h 2420395"/>
                <a:gd name="connsiteX30" fmla="*/ 138331 w 1519094"/>
                <a:gd name="connsiteY30" fmla="*/ 2375945 h 2420395"/>
                <a:gd name="connsiteX31" fmla="*/ 176431 w 1519094"/>
                <a:gd name="connsiteY31" fmla="*/ 2420395 h 2420395"/>
                <a:gd name="connsiteX32" fmla="*/ 189131 w 1519094"/>
                <a:gd name="connsiteY32" fmla="*/ 2420395 h 2420395"/>
                <a:gd name="connsiteX33" fmla="*/ 227231 w 1519094"/>
                <a:gd name="connsiteY33" fmla="*/ 2375945 h 2420395"/>
                <a:gd name="connsiteX34" fmla="*/ 258981 w 1519094"/>
                <a:gd name="connsiteY34" fmla="*/ 2350545 h 2420395"/>
                <a:gd name="connsiteX35" fmla="*/ 290731 w 1519094"/>
                <a:gd name="connsiteY35" fmla="*/ 2331495 h 2420395"/>
                <a:gd name="connsiteX36" fmla="*/ 316131 w 1519094"/>
                <a:gd name="connsiteY36" fmla="*/ 2318795 h 2420395"/>
                <a:gd name="connsiteX37" fmla="*/ 316131 w 1519094"/>
                <a:gd name="connsiteY37" fmla="*/ 2287045 h 2420395"/>
                <a:gd name="connsiteX38" fmla="*/ 379631 w 1519094"/>
                <a:gd name="connsiteY38" fmla="*/ 2274345 h 2420395"/>
                <a:gd name="connsiteX39" fmla="*/ 424081 w 1519094"/>
                <a:gd name="connsiteY39" fmla="*/ 2217195 h 2420395"/>
                <a:gd name="connsiteX40" fmla="*/ 519331 w 1519094"/>
                <a:gd name="connsiteY40" fmla="*/ 2204495 h 2420395"/>
                <a:gd name="connsiteX41" fmla="*/ 563780 w 1519094"/>
                <a:gd name="connsiteY41" fmla="*/ 2179095 h 2420395"/>
                <a:gd name="connsiteX42" fmla="*/ 595529 w 1519094"/>
                <a:gd name="connsiteY42" fmla="*/ 2115595 h 2420395"/>
                <a:gd name="connsiteX43" fmla="*/ 639978 w 1519094"/>
                <a:gd name="connsiteY43" fmla="*/ 2083845 h 2420395"/>
                <a:gd name="connsiteX44" fmla="*/ 697128 w 1519094"/>
                <a:gd name="connsiteY44" fmla="*/ 2077495 h 2420395"/>
                <a:gd name="connsiteX45" fmla="*/ 716178 w 1519094"/>
                <a:gd name="connsiteY45" fmla="*/ 2033045 h 2420395"/>
                <a:gd name="connsiteX46" fmla="*/ 792377 w 1519094"/>
                <a:gd name="connsiteY46" fmla="*/ 2058445 h 2420395"/>
                <a:gd name="connsiteX47" fmla="*/ 830476 w 1519094"/>
                <a:gd name="connsiteY47" fmla="*/ 2052095 h 2420395"/>
                <a:gd name="connsiteX48" fmla="*/ 843176 w 1519094"/>
                <a:gd name="connsiteY48" fmla="*/ 2001295 h 2420395"/>
                <a:gd name="connsiteX49" fmla="*/ 893976 w 1519094"/>
                <a:gd name="connsiteY49" fmla="*/ 1982245 h 2420395"/>
                <a:gd name="connsiteX50" fmla="*/ 919376 w 1519094"/>
                <a:gd name="connsiteY50" fmla="*/ 2020345 h 2420395"/>
                <a:gd name="connsiteX51" fmla="*/ 951125 w 1519094"/>
                <a:gd name="connsiteY51" fmla="*/ 2026695 h 2420395"/>
                <a:gd name="connsiteX52" fmla="*/ 1001924 w 1519094"/>
                <a:gd name="connsiteY52" fmla="*/ 2013995 h 2420395"/>
                <a:gd name="connsiteX53" fmla="*/ 1014624 w 1519094"/>
                <a:gd name="connsiteY53" fmla="*/ 1950495 h 2420395"/>
                <a:gd name="connsiteX54" fmla="*/ 1033674 w 1519094"/>
                <a:gd name="connsiteY54" fmla="*/ 1956845 h 2420395"/>
                <a:gd name="connsiteX55" fmla="*/ 1071774 w 1519094"/>
                <a:gd name="connsiteY55" fmla="*/ 1963195 h 2420395"/>
                <a:gd name="connsiteX56" fmla="*/ 1141624 w 1519094"/>
                <a:gd name="connsiteY56" fmla="*/ 1975895 h 2420395"/>
                <a:gd name="connsiteX57" fmla="*/ 1211474 w 1519094"/>
                <a:gd name="connsiteY57" fmla="*/ 1963195 h 2420395"/>
                <a:gd name="connsiteX58" fmla="*/ 1255924 w 1519094"/>
                <a:gd name="connsiteY58" fmla="*/ 1963195 h 2420395"/>
                <a:gd name="connsiteX59" fmla="*/ 1300373 w 1519094"/>
                <a:gd name="connsiteY59" fmla="*/ 1956845 h 2420395"/>
                <a:gd name="connsiteX60" fmla="*/ 1313073 w 1519094"/>
                <a:gd name="connsiteY60" fmla="*/ 1906045 h 2420395"/>
                <a:gd name="connsiteX61" fmla="*/ 1338473 w 1519094"/>
                <a:gd name="connsiteY61" fmla="*/ 1867945 h 2420395"/>
                <a:gd name="connsiteX62" fmla="*/ 1370223 w 1519094"/>
                <a:gd name="connsiteY62" fmla="*/ 1829845 h 2420395"/>
                <a:gd name="connsiteX63" fmla="*/ 1401973 w 1519094"/>
                <a:gd name="connsiteY63" fmla="*/ 1823495 h 2420395"/>
                <a:gd name="connsiteX64" fmla="*/ 1459122 w 1519094"/>
                <a:gd name="connsiteY64" fmla="*/ 1804445 h 2420395"/>
                <a:gd name="connsiteX65" fmla="*/ 1465472 w 1519094"/>
                <a:gd name="connsiteY65" fmla="*/ 1759995 h 2420395"/>
                <a:gd name="connsiteX66" fmla="*/ 1478172 w 1519094"/>
                <a:gd name="connsiteY66" fmla="*/ 1709195 h 2420395"/>
                <a:gd name="connsiteX67" fmla="*/ 1471822 w 1519094"/>
                <a:gd name="connsiteY67" fmla="*/ 1652045 h 2420395"/>
                <a:gd name="connsiteX68" fmla="*/ 1433722 w 1519094"/>
                <a:gd name="connsiteY68" fmla="*/ 1664745 h 2420395"/>
                <a:gd name="connsiteX69" fmla="*/ 1395622 w 1519094"/>
                <a:gd name="connsiteY69" fmla="*/ 1664745 h 2420395"/>
                <a:gd name="connsiteX70" fmla="*/ 1363872 w 1519094"/>
                <a:gd name="connsiteY70" fmla="*/ 1620295 h 2420395"/>
                <a:gd name="connsiteX71" fmla="*/ 1370222 w 1519094"/>
                <a:gd name="connsiteY71" fmla="*/ 1575845 h 2420395"/>
                <a:gd name="connsiteX72" fmla="*/ 1433722 w 1519094"/>
                <a:gd name="connsiteY72" fmla="*/ 1512345 h 2420395"/>
                <a:gd name="connsiteX73" fmla="*/ 1484522 w 1519094"/>
                <a:gd name="connsiteY73" fmla="*/ 1474245 h 2420395"/>
                <a:gd name="connsiteX74" fmla="*/ 1478172 w 1519094"/>
                <a:gd name="connsiteY74" fmla="*/ 1436145 h 2420395"/>
                <a:gd name="connsiteX75" fmla="*/ 1516272 w 1519094"/>
                <a:gd name="connsiteY75" fmla="*/ 1366295 h 2420395"/>
                <a:gd name="connsiteX76" fmla="*/ 1516272 w 1519094"/>
                <a:gd name="connsiteY76" fmla="*/ 1328195 h 2420395"/>
                <a:gd name="connsiteX77" fmla="*/ 1490872 w 1519094"/>
                <a:gd name="connsiteY77" fmla="*/ 1245645 h 2420395"/>
                <a:gd name="connsiteX78" fmla="*/ 1484522 w 1519094"/>
                <a:gd name="connsiteY78" fmla="*/ 1175795 h 2420395"/>
                <a:gd name="connsiteX79" fmla="*/ 1497222 w 1519094"/>
                <a:gd name="connsiteY79" fmla="*/ 1118645 h 2420395"/>
                <a:gd name="connsiteX80" fmla="*/ 1484522 w 1519094"/>
                <a:gd name="connsiteY80" fmla="*/ 1074195 h 2420395"/>
                <a:gd name="connsiteX81" fmla="*/ 1516272 w 1519094"/>
                <a:gd name="connsiteY81" fmla="*/ 1023395 h 2420395"/>
                <a:gd name="connsiteX82" fmla="*/ 1497222 w 1519094"/>
                <a:gd name="connsiteY82" fmla="*/ 978945 h 2420395"/>
                <a:gd name="connsiteX83" fmla="*/ 1452772 w 1519094"/>
                <a:gd name="connsiteY83" fmla="*/ 966246 h 2420395"/>
                <a:gd name="connsiteX84" fmla="*/ 1452772 w 1519094"/>
                <a:gd name="connsiteY84" fmla="*/ 921797 h 2420395"/>
                <a:gd name="connsiteX85" fmla="*/ 1459122 w 1519094"/>
                <a:gd name="connsiteY85" fmla="*/ 896397 h 2420395"/>
                <a:gd name="connsiteX86" fmla="*/ 1446422 w 1519094"/>
                <a:gd name="connsiteY86" fmla="*/ 851948 h 2420395"/>
                <a:gd name="connsiteX87" fmla="*/ 1452772 w 1519094"/>
                <a:gd name="connsiteY87" fmla="*/ 794798 h 2420395"/>
                <a:gd name="connsiteX88" fmla="*/ 1452772 w 1519094"/>
                <a:gd name="connsiteY88" fmla="*/ 737648 h 2420395"/>
                <a:gd name="connsiteX89" fmla="*/ 1427372 w 1519094"/>
                <a:gd name="connsiteY89" fmla="*/ 680499 h 2420395"/>
                <a:gd name="connsiteX90" fmla="*/ 1433722 w 1519094"/>
                <a:gd name="connsiteY90" fmla="*/ 636049 h 2420395"/>
                <a:gd name="connsiteX91" fmla="*/ 1351172 w 1519094"/>
                <a:gd name="connsiteY91" fmla="*/ 578899 h 2420395"/>
                <a:gd name="connsiteX92" fmla="*/ 1338472 w 1519094"/>
                <a:gd name="connsiteY92" fmla="*/ 616999 h 2420395"/>
                <a:gd name="connsiteX93" fmla="*/ 1313072 w 1519094"/>
                <a:gd name="connsiteY93" fmla="*/ 566199 h 2420395"/>
                <a:gd name="connsiteX94" fmla="*/ 1306722 w 1519094"/>
                <a:gd name="connsiteY94" fmla="*/ 515399 h 2420395"/>
                <a:gd name="connsiteX95" fmla="*/ 1262272 w 1519094"/>
                <a:gd name="connsiteY95" fmla="*/ 477300 h 2420395"/>
                <a:gd name="connsiteX96" fmla="*/ 1243222 w 1519094"/>
                <a:gd name="connsiteY96" fmla="*/ 490001 h 2420395"/>
                <a:gd name="connsiteX97" fmla="*/ 1243222 w 1519094"/>
                <a:gd name="connsiteY97" fmla="*/ 458251 h 2420395"/>
                <a:gd name="connsiteX98" fmla="*/ 1281322 w 1519094"/>
                <a:gd name="connsiteY98" fmla="*/ 388401 h 2420395"/>
                <a:gd name="connsiteX99" fmla="*/ 1274972 w 1519094"/>
                <a:gd name="connsiteY99" fmla="*/ 299501 h 2420395"/>
                <a:gd name="connsiteX100" fmla="*/ 1211472 w 1519094"/>
                <a:gd name="connsiteY100" fmla="*/ 267752 h 2420395"/>
                <a:gd name="connsiteX101" fmla="*/ 1141622 w 1519094"/>
                <a:gd name="connsiteY101" fmla="*/ 242353 h 2420395"/>
                <a:gd name="connsiteX102" fmla="*/ 1052722 w 1519094"/>
                <a:gd name="connsiteY102" fmla="*/ 204253 h 2420395"/>
                <a:gd name="connsiteX103" fmla="*/ 995572 w 1519094"/>
                <a:gd name="connsiteY103" fmla="*/ 159804 h 2420395"/>
                <a:gd name="connsiteX104" fmla="*/ 919372 w 1519094"/>
                <a:gd name="connsiteY104" fmla="*/ 64555 h 2420395"/>
                <a:gd name="connsiteX105" fmla="*/ 881272 w 1519094"/>
                <a:gd name="connsiteY105" fmla="*/ 109005 h 2420395"/>
                <a:gd name="connsiteX106" fmla="*/ 779672 w 1519094"/>
                <a:gd name="connsiteY106" fmla="*/ 115355 h 2420395"/>
                <a:gd name="connsiteX107" fmla="*/ 690772 w 1519094"/>
                <a:gd name="connsiteY107" fmla="*/ 45505 h 2420395"/>
                <a:gd name="connsiteX108" fmla="*/ 608222 w 1519094"/>
                <a:gd name="connsiteY108" fmla="*/ 83605 h 2420395"/>
                <a:gd name="connsiteX109" fmla="*/ 570122 w 1519094"/>
                <a:gd name="connsiteY109" fmla="*/ 39155 h 2420395"/>
                <a:gd name="connsiteX110" fmla="*/ 347872 w 1519094"/>
                <a:gd name="connsiteY110" fmla="*/ 1055 h 2420395"/>
                <a:gd name="connsiteX111" fmla="*/ 285788 w 1519094"/>
                <a:gd name="connsiteY111" fmla="*/ 26445 h 2420395"/>
                <a:gd name="connsiteX112" fmla="*/ 247688 w 1519094"/>
                <a:gd name="connsiteY112" fmla="*/ 58195 h 2420395"/>
                <a:gd name="connsiteX113" fmla="*/ 273088 w 1519094"/>
                <a:gd name="connsiteY113" fmla="*/ 108995 h 2420395"/>
                <a:gd name="connsiteX114" fmla="*/ 241338 w 1519094"/>
                <a:gd name="connsiteY114" fmla="*/ 147095 h 2420395"/>
                <a:gd name="connsiteX115" fmla="*/ 241338 w 1519094"/>
                <a:gd name="connsiteY115" fmla="*/ 216945 h 2420395"/>
                <a:gd name="connsiteX116" fmla="*/ 285788 w 1519094"/>
                <a:gd name="connsiteY116" fmla="*/ 197895 h 2420395"/>
                <a:gd name="connsiteX117" fmla="*/ 323888 w 1519094"/>
                <a:gd name="connsiteY117" fmla="*/ 229645 h 2420395"/>
                <a:gd name="connsiteX118" fmla="*/ 336588 w 1519094"/>
                <a:gd name="connsiteY118" fmla="*/ 242345 h 2420395"/>
                <a:gd name="connsiteX119" fmla="*/ 361988 w 1519094"/>
                <a:gd name="connsiteY119" fmla="*/ 261395 h 2420395"/>
                <a:gd name="connsiteX120" fmla="*/ 368338 w 1519094"/>
                <a:gd name="connsiteY120" fmla="*/ 305845 h 2420395"/>
                <a:gd name="connsiteX121" fmla="*/ 406438 w 1519094"/>
                <a:gd name="connsiteY121" fmla="*/ 324895 h 2420395"/>
                <a:gd name="connsiteX122" fmla="*/ 457238 w 1519094"/>
                <a:gd name="connsiteY122" fmla="*/ 337595 h 2420395"/>
                <a:gd name="connsiteX123" fmla="*/ 438188 w 1519094"/>
                <a:gd name="connsiteY123" fmla="*/ 394745 h 2420395"/>
                <a:gd name="connsiteX124" fmla="*/ 469938 w 1519094"/>
                <a:gd name="connsiteY124" fmla="*/ 413795 h 2420395"/>
                <a:gd name="connsiteX125" fmla="*/ 508038 w 1519094"/>
                <a:gd name="connsiteY125" fmla="*/ 375695 h 2420395"/>
                <a:gd name="connsiteX126" fmla="*/ 552488 w 1519094"/>
                <a:gd name="connsiteY126" fmla="*/ 362995 h 2420395"/>
                <a:gd name="connsiteX127" fmla="*/ 609638 w 1519094"/>
                <a:gd name="connsiteY127" fmla="*/ 356645 h 2420395"/>
                <a:gd name="connsiteX128" fmla="*/ 622338 w 1519094"/>
                <a:gd name="connsiteY128" fmla="*/ 388395 h 2420395"/>
                <a:gd name="connsiteX129" fmla="*/ 584238 w 1519094"/>
                <a:gd name="connsiteY129" fmla="*/ 426495 h 2420395"/>
                <a:gd name="connsiteX130" fmla="*/ 660438 w 1519094"/>
                <a:gd name="connsiteY130" fmla="*/ 470945 h 2420395"/>
                <a:gd name="connsiteX131" fmla="*/ 692188 w 1519094"/>
                <a:gd name="connsiteY131" fmla="*/ 540795 h 2420395"/>
                <a:gd name="connsiteX132" fmla="*/ 717588 w 1519094"/>
                <a:gd name="connsiteY132" fmla="*/ 591595 h 2420395"/>
                <a:gd name="connsiteX133" fmla="*/ 749338 w 1519094"/>
                <a:gd name="connsiteY133" fmla="*/ 629695 h 2420395"/>
                <a:gd name="connsiteX134" fmla="*/ 736638 w 1519094"/>
                <a:gd name="connsiteY134" fmla="*/ 674145 h 2420395"/>
                <a:gd name="connsiteX135" fmla="*/ 742988 w 1519094"/>
                <a:gd name="connsiteY135" fmla="*/ 718595 h 2420395"/>
                <a:gd name="connsiteX136" fmla="*/ 717588 w 1519094"/>
                <a:gd name="connsiteY136" fmla="*/ 769395 h 2420395"/>
                <a:gd name="connsiteX137" fmla="*/ 635038 w 1519094"/>
                <a:gd name="connsiteY137" fmla="*/ 788445 h 2420395"/>
                <a:gd name="connsiteX138" fmla="*/ 565188 w 1519094"/>
                <a:gd name="connsiteY138" fmla="*/ 769395 h 2420395"/>
                <a:gd name="connsiteX139" fmla="*/ 558838 w 1519094"/>
                <a:gd name="connsiteY139" fmla="*/ 718595 h 2420395"/>
                <a:gd name="connsiteX140" fmla="*/ 533438 w 1519094"/>
                <a:gd name="connsiteY140" fmla="*/ 648745 h 2420395"/>
                <a:gd name="connsiteX141" fmla="*/ 488988 w 1519094"/>
                <a:gd name="connsiteY141" fmla="*/ 642395 h 2420395"/>
                <a:gd name="connsiteX142" fmla="*/ 501688 w 1519094"/>
                <a:gd name="connsiteY142" fmla="*/ 699545 h 2420395"/>
                <a:gd name="connsiteX143" fmla="*/ 469938 w 1519094"/>
                <a:gd name="connsiteY143" fmla="*/ 737645 h 2420395"/>
                <a:gd name="connsiteX144" fmla="*/ 444538 w 1519094"/>
                <a:gd name="connsiteY144" fmla="*/ 756695 h 2420395"/>
                <a:gd name="connsiteX145" fmla="*/ 431838 w 1519094"/>
                <a:gd name="connsiteY145" fmla="*/ 794795 h 2420395"/>
                <a:gd name="connsiteX146" fmla="*/ 368338 w 1519094"/>
                <a:gd name="connsiteY146" fmla="*/ 750345 h 2420395"/>
                <a:gd name="connsiteX147" fmla="*/ 38 w 1519094"/>
                <a:gd name="connsiteY147" fmla="*/ 1023395 h 2420395"/>
                <a:gd name="connsiteX148" fmla="*/ 342938 w 1519094"/>
                <a:gd name="connsiteY148" fmla="*/ 801145 h 2420395"/>
                <a:gd name="connsiteX0" fmla="*/ 387350 w 1488713"/>
                <a:gd name="connsiteY0" fmla="*/ 1290095 h 2420395"/>
                <a:gd name="connsiteX1" fmla="*/ 388757 w 1488713"/>
                <a:gd name="connsiteY1" fmla="*/ 125199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01145 h 2420395"/>
                <a:gd name="connsiteX0" fmla="*/ 387350 w 1488713"/>
                <a:gd name="connsiteY0" fmla="*/ 1290095 h 2420395"/>
                <a:gd name="connsiteX1" fmla="*/ 388757 w 1488713"/>
                <a:gd name="connsiteY1" fmla="*/ 125199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77345 h 2420395"/>
                <a:gd name="connsiteX0" fmla="*/ 387350 w 1488713"/>
                <a:gd name="connsiteY0" fmla="*/ 1290095 h 2420395"/>
                <a:gd name="connsiteX1" fmla="*/ 388757 w 1488713"/>
                <a:gd name="connsiteY1" fmla="*/ 125199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77345 h 2420395"/>
                <a:gd name="connsiteX148" fmla="*/ 312557 w 1488713"/>
                <a:gd name="connsiteY148" fmla="*/ 870995 h 2420395"/>
                <a:gd name="connsiteX0" fmla="*/ 387350 w 1488713"/>
                <a:gd name="connsiteY0" fmla="*/ 1290095 h 2420395"/>
                <a:gd name="connsiteX1" fmla="*/ 388757 w 1488713"/>
                <a:gd name="connsiteY1" fmla="*/ 125199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77345 h 2420395"/>
                <a:gd name="connsiteX148" fmla="*/ 363357 w 1488713"/>
                <a:gd name="connsiteY148" fmla="*/ 934495 h 2420395"/>
                <a:gd name="connsiteX0" fmla="*/ 387350 w 1488713"/>
                <a:gd name="connsiteY0" fmla="*/ 1290095 h 2420395"/>
                <a:gd name="connsiteX1" fmla="*/ 388757 w 1488713"/>
                <a:gd name="connsiteY1" fmla="*/ 125199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77345 h 2420395"/>
                <a:gd name="connsiteX148" fmla="*/ 363357 w 1488713"/>
                <a:gd name="connsiteY148" fmla="*/ 934495 h 2420395"/>
                <a:gd name="connsiteX149" fmla="*/ 363357 w 1488713"/>
                <a:gd name="connsiteY149" fmla="*/ 953545 h 2420395"/>
                <a:gd name="connsiteX0" fmla="*/ 387350 w 1488713"/>
                <a:gd name="connsiteY0" fmla="*/ 1290095 h 2420395"/>
                <a:gd name="connsiteX1" fmla="*/ 388757 w 1488713"/>
                <a:gd name="connsiteY1" fmla="*/ 125199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77345 h 2420395"/>
                <a:gd name="connsiteX148" fmla="*/ 363357 w 1488713"/>
                <a:gd name="connsiteY148" fmla="*/ 934495 h 2420395"/>
                <a:gd name="connsiteX149" fmla="*/ 363357 w 1488713"/>
                <a:gd name="connsiteY149" fmla="*/ 1010695 h 2420395"/>
                <a:gd name="connsiteX0" fmla="*/ 387350 w 1488713"/>
                <a:gd name="connsiteY0" fmla="*/ 1290095 h 2420395"/>
                <a:gd name="connsiteX1" fmla="*/ 388757 w 1488713"/>
                <a:gd name="connsiteY1" fmla="*/ 125199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77345 h 2420395"/>
                <a:gd name="connsiteX148" fmla="*/ 363357 w 1488713"/>
                <a:gd name="connsiteY148" fmla="*/ 934495 h 2420395"/>
                <a:gd name="connsiteX149" fmla="*/ 363357 w 1488713"/>
                <a:gd name="connsiteY149" fmla="*/ 1010695 h 2420395"/>
                <a:gd name="connsiteX150" fmla="*/ 337957 w 1488713"/>
                <a:gd name="connsiteY150" fmla="*/ 1004345 h 2420395"/>
                <a:gd name="connsiteX0" fmla="*/ 387350 w 1488713"/>
                <a:gd name="connsiteY0" fmla="*/ 1290095 h 2420395"/>
                <a:gd name="connsiteX1" fmla="*/ 388757 w 1488713"/>
                <a:gd name="connsiteY1" fmla="*/ 125199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77345 h 2420395"/>
                <a:gd name="connsiteX148" fmla="*/ 363357 w 1488713"/>
                <a:gd name="connsiteY148" fmla="*/ 934495 h 2420395"/>
                <a:gd name="connsiteX149" fmla="*/ 363357 w 1488713"/>
                <a:gd name="connsiteY149" fmla="*/ 1010695 h 2420395"/>
                <a:gd name="connsiteX150" fmla="*/ 337957 w 1488713"/>
                <a:gd name="connsiteY150" fmla="*/ 1080545 h 2420395"/>
                <a:gd name="connsiteX0" fmla="*/ 387350 w 1488713"/>
                <a:gd name="connsiteY0" fmla="*/ 1290095 h 2420395"/>
                <a:gd name="connsiteX1" fmla="*/ 388757 w 1488713"/>
                <a:gd name="connsiteY1" fmla="*/ 125199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77345 h 2420395"/>
                <a:gd name="connsiteX148" fmla="*/ 363357 w 1488713"/>
                <a:gd name="connsiteY148" fmla="*/ 934495 h 2420395"/>
                <a:gd name="connsiteX149" fmla="*/ 363357 w 1488713"/>
                <a:gd name="connsiteY149" fmla="*/ 1010695 h 2420395"/>
                <a:gd name="connsiteX150" fmla="*/ 337957 w 1488713"/>
                <a:gd name="connsiteY150" fmla="*/ 1080545 h 2420395"/>
                <a:gd name="connsiteX151" fmla="*/ 325257 w 1488713"/>
                <a:gd name="connsiteY151" fmla="*/ 1093245 h 2420395"/>
                <a:gd name="connsiteX0" fmla="*/ 387350 w 1488713"/>
                <a:gd name="connsiteY0" fmla="*/ 1290095 h 2420395"/>
                <a:gd name="connsiteX1" fmla="*/ 388757 w 1488713"/>
                <a:gd name="connsiteY1" fmla="*/ 125199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77345 h 2420395"/>
                <a:gd name="connsiteX148" fmla="*/ 363357 w 1488713"/>
                <a:gd name="connsiteY148" fmla="*/ 934495 h 2420395"/>
                <a:gd name="connsiteX149" fmla="*/ 363357 w 1488713"/>
                <a:gd name="connsiteY149" fmla="*/ 1010695 h 2420395"/>
                <a:gd name="connsiteX150" fmla="*/ 337957 w 1488713"/>
                <a:gd name="connsiteY150" fmla="*/ 1080545 h 2420395"/>
                <a:gd name="connsiteX151" fmla="*/ 382407 w 1488713"/>
                <a:gd name="connsiteY151" fmla="*/ 1245645 h 2420395"/>
                <a:gd name="connsiteX0" fmla="*/ 387350 w 1488713"/>
                <a:gd name="connsiteY0" fmla="*/ 1290095 h 2420395"/>
                <a:gd name="connsiteX1" fmla="*/ 388757 w 1488713"/>
                <a:gd name="connsiteY1" fmla="*/ 1251995 h 2420395"/>
                <a:gd name="connsiteX2" fmla="*/ 330200 w 1488713"/>
                <a:gd name="connsiteY2" fmla="*/ 1385345 h 2420395"/>
                <a:gd name="connsiteX3" fmla="*/ 304800 w 1488713"/>
                <a:gd name="connsiteY3" fmla="*/ 1404395 h 2420395"/>
                <a:gd name="connsiteX4" fmla="*/ 273050 w 1488713"/>
                <a:gd name="connsiteY4" fmla="*/ 1455195 h 2420395"/>
                <a:gd name="connsiteX5" fmla="*/ 241300 w 1488713"/>
                <a:gd name="connsiteY5" fmla="*/ 1512345 h 2420395"/>
                <a:gd name="connsiteX6" fmla="*/ 241300 w 1488713"/>
                <a:gd name="connsiteY6" fmla="*/ 1544095 h 2420395"/>
                <a:gd name="connsiteX7" fmla="*/ 241300 w 1488713"/>
                <a:gd name="connsiteY7" fmla="*/ 1569495 h 2420395"/>
                <a:gd name="connsiteX8" fmla="*/ 260350 w 1488713"/>
                <a:gd name="connsiteY8" fmla="*/ 1582195 h 2420395"/>
                <a:gd name="connsiteX9" fmla="*/ 279400 w 1488713"/>
                <a:gd name="connsiteY9" fmla="*/ 1582195 h 2420395"/>
                <a:gd name="connsiteX10" fmla="*/ 285750 w 1488713"/>
                <a:gd name="connsiteY10" fmla="*/ 1645695 h 2420395"/>
                <a:gd name="connsiteX11" fmla="*/ 285750 w 1488713"/>
                <a:gd name="connsiteY11" fmla="*/ 1677445 h 2420395"/>
                <a:gd name="connsiteX12" fmla="*/ 285750 w 1488713"/>
                <a:gd name="connsiteY12" fmla="*/ 1721895 h 2420395"/>
                <a:gd name="connsiteX13" fmla="*/ 266700 w 1488713"/>
                <a:gd name="connsiteY13" fmla="*/ 1804445 h 2420395"/>
                <a:gd name="connsiteX14" fmla="*/ 247650 w 1488713"/>
                <a:gd name="connsiteY14" fmla="*/ 1880645 h 2420395"/>
                <a:gd name="connsiteX15" fmla="*/ 234950 w 1488713"/>
                <a:gd name="connsiteY15" fmla="*/ 1950495 h 2420395"/>
                <a:gd name="connsiteX16" fmla="*/ 222250 w 1488713"/>
                <a:gd name="connsiteY16" fmla="*/ 1982245 h 2420395"/>
                <a:gd name="connsiteX17" fmla="*/ 158750 w 1488713"/>
                <a:gd name="connsiteY17" fmla="*/ 2007645 h 2420395"/>
                <a:gd name="connsiteX18" fmla="*/ 120650 w 1488713"/>
                <a:gd name="connsiteY18" fmla="*/ 2026695 h 2420395"/>
                <a:gd name="connsiteX19" fmla="*/ 101600 w 1488713"/>
                <a:gd name="connsiteY19" fmla="*/ 2077495 h 2420395"/>
                <a:gd name="connsiteX20" fmla="*/ 57150 w 1488713"/>
                <a:gd name="connsiteY20" fmla="*/ 2071145 h 2420395"/>
                <a:gd name="connsiteX21" fmla="*/ 38100 w 1488713"/>
                <a:gd name="connsiteY21" fmla="*/ 2109245 h 2420395"/>
                <a:gd name="connsiteX22" fmla="*/ 0 w 1488713"/>
                <a:gd name="connsiteY22" fmla="*/ 2172745 h 2420395"/>
                <a:gd name="connsiteX23" fmla="*/ 19050 w 1488713"/>
                <a:gd name="connsiteY23" fmla="*/ 2217195 h 2420395"/>
                <a:gd name="connsiteX24" fmla="*/ 25400 w 1488713"/>
                <a:gd name="connsiteY24" fmla="*/ 2242595 h 2420395"/>
                <a:gd name="connsiteX25" fmla="*/ 63500 w 1488713"/>
                <a:gd name="connsiteY25" fmla="*/ 2267995 h 2420395"/>
                <a:gd name="connsiteX26" fmla="*/ 95250 w 1488713"/>
                <a:gd name="connsiteY26" fmla="*/ 2267995 h 2420395"/>
                <a:gd name="connsiteX27" fmla="*/ 114300 w 1488713"/>
                <a:gd name="connsiteY27" fmla="*/ 2306095 h 2420395"/>
                <a:gd name="connsiteX28" fmla="*/ 120650 w 1488713"/>
                <a:gd name="connsiteY28" fmla="*/ 2325145 h 2420395"/>
                <a:gd name="connsiteX29" fmla="*/ 107950 w 1488713"/>
                <a:gd name="connsiteY29" fmla="*/ 2363245 h 2420395"/>
                <a:gd name="connsiteX30" fmla="*/ 107950 w 1488713"/>
                <a:gd name="connsiteY30" fmla="*/ 2375945 h 2420395"/>
                <a:gd name="connsiteX31" fmla="*/ 146050 w 1488713"/>
                <a:gd name="connsiteY31" fmla="*/ 2420395 h 2420395"/>
                <a:gd name="connsiteX32" fmla="*/ 158750 w 1488713"/>
                <a:gd name="connsiteY32" fmla="*/ 2420395 h 2420395"/>
                <a:gd name="connsiteX33" fmla="*/ 196850 w 1488713"/>
                <a:gd name="connsiteY33" fmla="*/ 2375945 h 2420395"/>
                <a:gd name="connsiteX34" fmla="*/ 228600 w 1488713"/>
                <a:gd name="connsiteY34" fmla="*/ 2350545 h 2420395"/>
                <a:gd name="connsiteX35" fmla="*/ 260350 w 1488713"/>
                <a:gd name="connsiteY35" fmla="*/ 2331495 h 2420395"/>
                <a:gd name="connsiteX36" fmla="*/ 285750 w 1488713"/>
                <a:gd name="connsiteY36" fmla="*/ 2318795 h 2420395"/>
                <a:gd name="connsiteX37" fmla="*/ 285750 w 1488713"/>
                <a:gd name="connsiteY37" fmla="*/ 2287045 h 2420395"/>
                <a:gd name="connsiteX38" fmla="*/ 349250 w 1488713"/>
                <a:gd name="connsiteY38" fmla="*/ 2274345 h 2420395"/>
                <a:gd name="connsiteX39" fmla="*/ 393700 w 1488713"/>
                <a:gd name="connsiteY39" fmla="*/ 2217195 h 2420395"/>
                <a:gd name="connsiteX40" fmla="*/ 488950 w 1488713"/>
                <a:gd name="connsiteY40" fmla="*/ 2204495 h 2420395"/>
                <a:gd name="connsiteX41" fmla="*/ 533399 w 1488713"/>
                <a:gd name="connsiteY41" fmla="*/ 2179095 h 2420395"/>
                <a:gd name="connsiteX42" fmla="*/ 565148 w 1488713"/>
                <a:gd name="connsiteY42" fmla="*/ 2115595 h 2420395"/>
                <a:gd name="connsiteX43" fmla="*/ 609597 w 1488713"/>
                <a:gd name="connsiteY43" fmla="*/ 2083845 h 2420395"/>
                <a:gd name="connsiteX44" fmla="*/ 666747 w 1488713"/>
                <a:gd name="connsiteY44" fmla="*/ 2077495 h 2420395"/>
                <a:gd name="connsiteX45" fmla="*/ 685797 w 1488713"/>
                <a:gd name="connsiteY45" fmla="*/ 2033045 h 2420395"/>
                <a:gd name="connsiteX46" fmla="*/ 761996 w 1488713"/>
                <a:gd name="connsiteY46" fmla="*/ 2058445 h 2420395"/>
                <a:gd name="connsiteX47" fmla="*/ 800095 w 1488713"/>
                <a:gd name="connsiteY47" fmla="*/ 2052095 h 2420395"/>
                <a:gd name="connsiteX48" fmla="*/ 812795 w 1488713"/>
                <a:gd name="connsiteY48" fmla="*/ 2001295 h 2420395"/>
                <a:gd name="connsiteX49" fmla="*/ 863595 w 1488713"/>
                <a:gd name="connsiteY49" fmla="*/ 1982245 h 2420395"/>
                <a:gd name="connsiteX50" fmla="*/ 888995 w 1488713"/>
                <a:gd name="connsiteY50" fmla="*/ 2020345 h 2420395"/>
                <a:gd name="connsiteX51" fmla="*/ 920744 w 1488713"/>
                <a:gd name="connsiteY51" fmla="*/ 2026695 h 2420395"/>
                <a:gd name="connsiteX52" fmla="*/ 971543 w 1488713"/>
                <a:gd name="connsiteY52" fmla="*/ 2013995 h 2420395"/>
                <a:gd name="connsiteX53" fmla="*/ 984243 w 1488713"/>
                <a:gd name="connsiteY53" fmla="*/ 1950495 h 2420395"/>
                <a:gd name="connsiteX54" fmla="*/ 1003293 w 1488713"/>
                <a:gd name="connsiteY54" fmla="*/ 1956845 h 2420395"/>
                <a:gd name="connsiteX55" fmla="*/ 1041393 w 1488713"/>
                <a:gd name="connsiteY55" fmla="*/ 1963195 h 2420395"/>
                <a:gd name="connsiteX56" fmla="*/ 1111243 w 1488713"/>
                <a:gd name="connsiteY56" fmla="*/ 1975895 h 2420395"/>
                <a:gd name="connsiteX57" fmla="*/ 1181093 w 1488713"/>
                <a:gd name="connsiteY57" fmla="*/ 1963195 h 2420395"/>
                <a:gd name="connsiteX58" fmla="*/ 1225543 w 1488713"/>
                <a:gd name="connsiteY58" fmla="*/ 1963195 h 2420395"/>
                <a:gd name="connsiteX59" fmla="*/ 1269992 w 1488713"/>
                <a:gd name="connsiteY59" fmla="*/ 1956845 h 2420395"/>
                <a:gd name="connsiteX60" fmla="*/ 1282692 w 1488713"/>
                <a:gd name="connsiteY60" fmla="*/ 1906045 h 2420395"/>
                <a:gd name="connsiteX61" fmla="*/ 1308092 w 1488713"/>
                <a:gd name="connsiteY61" fmla="*/ 1867945 h 2420395"/>
                <a:gd name="connsiteX62" fmla="*/ 1339842 w 1488713"/>
                <a:gd name="connsiteY62" fmla="*/ 1829845 h 2420395"/>
                <a:gd name="connsiteX63" fmla="*/ 1371592 w 1488713"/>
                <a:gd name="connsiteY63" fmla="*/ 1823495 h 2420395"/>
                <a:gd name="connsiteX64" fmla="*/ 1428741 w 1488713"/>
                <a:gd name="connsiteY64" fmla="*/ 1804445 h 2420395"/>
                <a:gd name="connsiteX65" fmla="*/ 1435091 w 1488713"/>
                <a:gd name="connsiteY65" fmla="*/ 1759995 h 2420395"/>
                <a:gd name="connsiteX66" fmla="*/ 1447791 w 1488713"/>
                <a:gd name="connsiteY66" fmla="*/ 1709195 h 2420395"/>
                <a:gd name="connsiteX67" fmla="*/ 1441441 w 1488713"/>
                <a:gd name="connsiteY67" fmla="*/ 1652045 h 2420395"/>
                <a:gd name="connsiteX68" fmla="*/ 1403341 w 1488713"/>
                <a:gd name="connsiteY68" fmla="*/ 1664745 h 2420395"/>
                <a:gd name="connsiteX69" fmla="*/ 1365241 w 1488713"/>
                <a:gd name="connsiteY69" fmla="*/ 1664745 h 2420395"/>
                <a:gd name="connsiteX70" fmla="*/ 1333491 w 1488713"/>
                <a:gd name="connsiteY70" fmla="*/ 1620295 h 2420395"/>
                <a:gd name="connsiteX71" fmla="*/ 1339841 w 1488713"/>
                <a:gd name="connsiteY71" fmla="*/ 1575845 h 2420395"/>
                <a:gd name="connsiteX72" fmla="*/ 1403341 w 1488713"/>
                <a:gd name="connsiteY72" fmla="*/ 1512345 h 2420395"/>
                <a:gd name="connsiteX73" fmla="*/ 1454141 w 1488713"/>
                <a:gd name="connsiteY73" fmla="*/ 1474245 h 2420395"/>
                <a:gd name="connsiteX74" fmla="*/ 1447791 w 1488713"/>
                <a:gd name="connsiteY74" fmla="*/ 1436145 h 2420395"/>
                <a:gd name="connsiteX75" fmla="*/ 1485891 w 1488713"/>
                <a:gd name="connsiteY75" fmla="*/ 1366295 h 2420395"/>
                <a:gd name="connsiteX76" fmla="*/ 1485891 w 1488713"/>
                <a:gd name="connsiteY76" fmla="*/ 1328195 h 2420395"/>
                <a:gd name="connsiteX77" fmla="*/ 1460491 w 1488713"/>
                <a:gd name="connsiteY77" fmla="*/ 1245645 h 2420395"/>
                <a:gd name="connsiteX78" fmla="*/ 1454141 w 1488713"/>
                <a:gd name="connsiteY78" fmla="*/ 1175795 h 2420395"/>
                <a:gd name="connsiteX79" fmla="*/ 1466841 w 1488713"/>
                <a:gd name="connsiteY79" fmla="*/ 1118645 h 2420395"/>
                <a:gd name="connsiteX80" fmla="*/ 1454141 w 1488713"/>
                <a:gd name="connsiteY80" fmla="*/ 1074195 h 2420395"/>
                <a:gd name="connsiteX81" fmla="*/ 1485891 w 1488713"/>
                <a:gd name="connsiteY81" fmla="*/ 1023395 h 2420395"/>
                <a:gd name="connsiteX82" fmla="*/ 1466841 w 1488713"/>
                <a:gd name="connsiteY82" fmla="*/ 978945 h 2420395"/>
                <a:gd name="connsiteX83" fmla="*/ 1422391 w 1488713"/>
                <a:gd name="connsiteY83" fmla="*/ 966246 h 2420395"/>
                <a:gd name="connsiteX84" fmla="*/ 1422391 w 1488713"/>
                <a:gd name="connsiteY84" fmla="*/ 921797 h 2420395"/>
                <a:gd name="connsiteX85" fmla="*/ 1428741 w 1488713"/>
                <a:gd name="connsiteY85" fmla="*/ 896397 h 2420395"/>
                <a:gd name="connsiteX86" fmla="*/ 1416041 w 1488713"/>
                <a:gd name="connsiteY86" fmla="*/ 851948 h 2420395"/>
                <a:gd name="connsiteX87" fmla="*/ 1422391 w 1488713"/>
                <a:gd name="connsiteY87" fmla="*/ 794798 h 2420395"/>
                <a:gd name="connsiteX88" fmla="*/ 1422391 w 1488713"/>
                <a:gd name="connsiteY88" fmla="*/ 737648 h 2420395"/>
                <a:gd name="connsiteX89" fmla="*/ 1396991 w 1488713"/>
                <a:gd name="connsiteY89" fmla="*/ 680499 h 2420395"/>
                <a:gd name="connsiteX90" fmla="*/ 1403341 w 1488713"/>
                <a:gd name="connsiteY90" fmla="*/ 636049 h 2420395"/>
                <a:gd name="connsiteX91" fmla="*/ 1320791 w 1488713"/>
                <a:gd name="connsiteY91" fmla="*/ 578899 h 2420395"/>
                <a:gd name="connsiteX92" fmla="*/ 1308091 w 1488713"/>
                <a:gd name="connsiteY92" fmla="*/ 616999 h 2420395"/>
                <a:gd name="connsiteX93" fmla="*/ 1282691 w 1488713"/>
                <a:gd name="connsiteY93" fmla="*/ 566199 h 2420395"/>
                <a:gd name="connsiteX94" fmla="*/ 1276341 w 1488713"/>
                <a:gd name="connsiteY94" fmla="*/ 515399 h 2420395"/>
                <a:gd name="connsiteX95" fmla="*/ 1231891 w 1488713"/>
                <a:gd name="connsiteY95" fmla="*/ 477300 h 2420395"/>
                <a:gd name="connsiteX96" fmla="*/ 1212841 w 1488713"/>
                <a:gd name="connsiteY96" fmla="*/ 490001 h 2420395"/>
                <a:gd name="connsiteX97" fmla="*/ 1212841 w 1488713"/>
                <a:gd name="connsiteY97" fmla="*/ 458251 h 2420395"/>
                <a:gd name="connsiteX98" fmla="*/ 1250941 w 1488713"/>
                <a:gd name="connsiteY98" fmla="*/ 388401 h 2420395"/>
                <a:gd name="connsiteX99" fmla="*/ 1244591 w 1488713"/>
                <a:gd name="connsiteY99" fmla="*/ 299501 h 2420395"/>
                <a:gd name="connsiteX100" fmla="*/ 1181091 w 1488713"/>
                <a:gd name="connsiteY100" fmla="*/ 267752 h 2420395"/>
                <a:gd name="connsiteX101" fmla="*/ 1111241 w 1488713"/>
                <a:gd name="connsiteY101" fmla="*/ 242353 h 2420395"/>
                <a:gd name="connsiteX102" fmla="*/ 1022341 w 1488713"/>
                <a:gd name="connsiteY102" fmla="*/ 204253 h 2420395"/>
                <a:gd name="connsiteX103" fmla="*/ 965191 w 1488713"/>
                <a:gd name="connsiteY103" fmla="*/ 159804 h 2420395"/>
                <a:gd name="connsiteX104" fmla="*/ 888991 w 1488713"/>
                <a:gd name="connsiteY104" fmla="*/ 64555 h 2420395"/>
                <a:gd name="connsiteX105" fmla="*/ 850891 w 1488713"/>
                <a:gd name="connsiteY105" fmla="*/ 109005 h 2420395"/>
                <a:gd name="connsiteX106" fmla="*/ 749291 w 1488713"/>
                <a:gd name="connsiteY106" fmla="*/ 115355 h 2420395"/>
                <a:gd name="connsiteX107" fmla="*/ 660391 w 1488713"/>
                <a:gd name="connsiteY107" fmla="*/ 45505 h 2420395"/>
                <a:gd name="connsiteX108" fmla="*/ 577841 w 1488713"/>
                <a:gd name="connsiteY108" fmla="*/ 83605 h 2420395"/>
                <a:gd name="connsiteX109" fmla="*/ 539741 w 1488713"/>
                <a:gd name="connsiteY109" fmla="*/ 39155 h 2420395"/>
                <a:gd name="connsiteX110" fmla="*/ 317491 w 1488713"/>
                <a:gd name="connsiteY110" fmla="*/ 1055 h 2420395"/>
                <a:gd name="connsiteX111" fmla="*/ 255407 w 1488713"/>
                <a:gd name="connsiteY111" fmla="*/ 26445 h 2420395"/>
                <a:gd name="connsiteX112" fmla="*/ 217307 w 1488713"/>
                <a:gd name="connsiteY112" fmla="*/ 58195 h 2420395"/>
                <a:gd name="connsiteX113" fmla="*/ 242707 w 1488713"/>
                <a:gd name="connsiteY113" fmla="*/ 108995 h 2420395"/>
                <a:gd name="connsiteX114" fmla="*/ 210957 w 1488713"/>
                <a:gd name="connsiteY114" fmla="*/ 147095 h 2420395"/>
                <a:gd name="connsiteX115" fmla="*/ 210957 w 1488713"/>
                <a:gd name="connsiteY115" fmla="*/ 216945 h 2420395"/>
                <a:gd name="connsiteX116" fmla="*/ 255407 w 1488713"/>
                <a:gd name="connsiteY116" fmla="*/ 197895 h 2420395"/>
                <a:gd name="connsiteX117" fmla="*/ 293507 w 1488713"/>
                <a:gd name="connsiteY117" fmla="*/ 229645 h 2420395"/>
                <a:gd name="connsiteX118" fmla="*/ 306207 w 1488713"/>
                <a:gd name="connsiteY118" fmla="*/ 242345 h 2420395"/>
                <a:gd name="connsiteX119" fmla="*/ 331607 w 1488713"/>
                <a:gd name="connsiteY119" fmla="*/ 261395 h 2420395"/>
                <a:gd name="connsiteX120" fmla="*/ 337957 w 1488713"/>
                <a:gd name="connsiteY120" fmla="*/ 305845 h 2420395"/>
                <a:gd name="connsiteX121" fmla="*/ 376057 w 1488713"/>
                <a:gd name="connsiteY121" fmla="*/ 324895 h 2420395"/>
                <a:gd name="connsiteX122" fmla="*/ 426857 w 1488713"/>
                <a:gd name="connsiteY122" fmla="*/ 337595 h 2420395"/>
                <a:gd name="connsiteX123" fmla="*/ 407807 w 1488713"/>
                <a:gd name="connsiteY123" fmla="*/ 394745 h 2420395"/>
                <a:gd name="connsiteX124" fmla="*/ 439557 w 1488713"/>
                <a:gd name="connsiteY124" fmla="*/ 413795 h 2420395"/>
                <a:gd name="connsiteX125" fmla="*/ 477657 w 1488713"/>
                <a:gd name="connsiteY125" fmla="*/ 375695 h 2420395"/>
                <a:gd name="connsiteX126" fmla="*/ 522107 w 1488713"/>
                <a:gd name="connsiteY126" fmla="*/ 362995 h 2420395"/>
                <a:gd name="connsiteX127" fmla="*/ 579257 w 1488713"/>
                <a:gd name="connsiteY127" fmla="*/ 356645 h 2420395"/>
                <a:gd name="connsiteX128" fmla="*/ 591957 w 1488713"/>
                <a:gd name="connsiteY128" fmla="*/ 388395 h 2420395"/>
                <a:gd name="connsiteX129" fmla="*/ 553857 w 1488713"/>
                <a:gd name="connsiteY129" fmla="*/ 426495 h 2420395"/>
                <a:gd name="connsiteX130" fmla="*/ 630057 w 1488713"/>
                <a:gd name="connsiteY130" fmla="*/ 470945 h 2420395"/>
                <a:gd name="connsiteX131" fmla="*/ 661807 w 1488713"/>
                <a:gd name="connsiteY131" fmla="*/ 540795 h 2420395"/>
                <a:gd name="connsiteX132" fmla="*/ 687207 w 1488713"/>
                <a:gd name="connsiteY132" fmla="*/ 591595 h 2420395"/>
                <a:gd name="connsiteX133" fmla="*/ 718957 w 1488713"/>
                <a:gd name="connsiteY133" fmla="*/ 629695 h 2420395"/>
                <a:gd name="connsiteX134" fmla="*/ 706257 w 1488713"/>
                <a:gd name="connsiteY134" fmla="*/ 674145 h 2420395"/>
                <a:gd name="connsiteX135" fmla="*/ 712607 w 1488713"/>
                <a:gd name="connsiteY135" fmla="*/ 718595 h 2420395"/>
                <a:gd name="connsiteX136" fmla="*/ 687207 w 1488713"/>
                <a:gd name="connsiteY136" fmla="*/ 769395 h 2420395"/>
                <a:gd name="connsiteX137" fmla="*/ 604657 w 1488713"/>
                <a:gd name="connsiteY137" fmla="*/ 788445 h 2420395"/>
                <a:gd name="connsiteX138" fmla="*/ 534807 w 1488713"/>
                <a:gd name="connsiteY138" fmla="*/ 769395 h 2420395"/>
                <a:gd name="connsiteX139" fmla="*/ 528457 w 1488713"/>
                <a:gd name="connsiteY139" fmla="*/ 718595 h 2420395"/>
                <a:gd name="connsiteX140" fmla="*/ 503057 w 1488713"/>
                <a:gd name="connsiteY140" fmla="*/ 648745 h 2420395"/>
                <a:gd name="connsiteX141" fmla="*/ 458607 w 1488713"/>
                <a:gd name="connsiteY141" fmla="*/ 642395 h 2420395"/>
                <a:gd name="connsiteX142" fmla="*/ 471307 w 1488713"/>
                <a:gd name="connsiteY142" fmla="*/ 699545 h 2420395"/>
                <a:gd name="connsiteX143" fmla="*/ 439557 w 1488713"/>
                <a:gd name="connsiteY143" fmla="*/ 737645 h 2420395"/>
                <a:gd name="connsiteX144" fmla="*/ 414157 w 1488713"/>
                <a:gd name="connsiteY144" fmla="*/ 756695 h 2420395"/>
                <a:gd name="connsiteX145" fmla="*/ 401457 w 1488713"/>
                <a:gd name="connsiteY145" fmla="*/ 794795 h 2420395"/>
                <a:gd name="connsiteX146" fmla="*/ 337957 w 1488713"/>
                <a:gd name="connsiteY146" fmla="*/ 750345 h 2420395"/>
                <a:gd name="connsiteX147" fmla="*/ 312557 w 1488713"/>
                <a:gd name="connsiteY147" fmla="*/ 877345 h 2420395"/>
                <a:gd name="connsiteX148" fmla="*/ 363357 w 1488713"/>
                <a:gd name="connsiteY148" fmla="*/ 934495 h 2420395"/>
                <a:gd name="connsiteX149" fmla="*/ 363357 w 1488713"/>
                <a:gd name="connsiteY149" fmla="*/ 1010695 h 2420395"/>
                <a:gd name="connsiteX150" fmla="*/ 337957 w 1488713"/>
                <a:gd name="connsiteY150" fmla="*/ 1080545 h 2420395"/>
                <a:gd name="connsiteX151" fmla="*/ 382407 w 1488713"/>
                <a:gd name="connsiteY151" fmla="*/ 1245645 h 2420395"/>
                <a:gd name="connsiteX152" fmla="*/ 387350 w 1488713"/>
                <a:gd name="connsiteY152" fmla="*/ 1290095 h 242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488713" h="2420395">
                  <a:moveTo>
                    <a:pt x="387350" y="1290095"/>
                  </a:moveTo>
                  <a:lnTo>
                    <a:pt x="388757" y="1251995"/>
                  </a:lnTo>
                  <a:lnTo>
                    <a:pt x="330200" y="1385345"/>
                  </a:lnTo>
                  <a:lnTo>
                    <a:pt x="304800" y="1404395"/>
                  </a:lnTo>
                  <a:lnTo>
                    <a:pt x="273050" y="1455195"/>
                  </a:lnTo>
                  <a:lnTo>
                    <a:pt x="241300" y="1512345"/>
                  </a:lnTo>
                  <a:lnTo>
                    <a:pt x="241300" y="1544095"/>
                  </a:lnTo>
                  <a:lnTo>
                    <a:pt x="241300" y="1569495"/>
                  </a:lnTo>
                  <a:lnTo>
                    <a:pt x="260350" y="1582195"/>
                  </a:lnTo>
                  <a:lnTo>
                    <a:pt x="279400" y="1582195"/>
                  </a:lnTo>
                  <a:lnTo>
                    <a:pt x="285750" y="1645695"/>
                  </a:lnTo>
                  <a:lnTo>
                    <a:pt x="285750" y="1677445"/>
                  </a:lnTo>
                  <a:lnTo>
                    <a:pt x="285750" y="1721895"/>
                  </a:lnTo>
                  <a:lnTo>
                    <a:pt x="266700" y="1804445"/>
                  </a:lnTo>
                  <a:lnTo>
                    <a:pt x="247650" y="1880645"/>
                  </a:lnTo>
                  <a:lnTo>
                    <a:pt x="234950" y="1950495"/>
                  </a:lnTo>
                  <a:lnTo>
                    <a:pt x="222250" y="1982245"/>
                  </a:lnTo>
                  <a:lnTo>
                    <a:pt x="158750" y="2007645"/>
                  </a:lnTo>
                  <a:lnTo>
                    <a:pt x="120650" y="2026695"/>
                  </a:lnTo>
                  <a:lnTo>
                    <a:pt x="101600" y="2077495"/>
                  </a:lnTo>
                  <a:lnTo>
                    <a:pt x="57150" y="2071145"/>
                  </a:lnTo>
                  <a:lnTo>
                    <a:pt x="38100" y="2109245"/>
                  </a:lnTo>
                  <a:lnTo>
                    <a:pt x="0" y="2172745"/>
                  </a:lnTo>
                  <a:lnTo>
                    <a:pt x="19050" y="2217195"/>
                  </a:lnTo>
                  <a:lnTo>
                    <a:pt x="25400" y="2242595"/>
                  </a:lnTo>
                  <a:lnTo>
                    <a:pt x="63500" y="2267995"/>
                  </a:lnTo>
                  <a:lnTo>
                    <a:pt x="95250" y="2267995"/>
                  </a:lnTo>
                  <a:lnTo>
                    <a:pt x="114300" y="2306095"/>
                  </a:lnTo>
                  <a:lnTo>
                    <a:pt x="120650" y="2325145"/>
                  </a:lnTo>
                  <a:lnTo>
                    <a:pt x="107950" y="2363245"/>
                  </a:lnTo>
                  <a:lnTo>
                    <a:pt x="107950" y="2375945"/>
                  </a:lnTo>
                  <a:lnTo>
                    <a:pt x="146050" y="2420395"/>
                  </a:lnTo>
                  <a:lnTo>
                    <a:pt x="158750" y="2420395"/>
                  </a:lnTo>
                  <a:lnTo>
                    <a:pt x="196850" y="2375945"/>
                  </a:lnTo>
                  <a:lnTo>
                    <a:pt x="228600" y="2350545"/>
                  </a:lnTo>
                  <a:lnTo>
                    <a:pt x="260350" y="2331495"/>
                  </a:lnTo>
                  <a:lnTo>
                    <a:pt x="285750" y="2318795"/>
                  </a:lnTo>
                  <a:lnTo>
                    <a:pt x="285750" y="2287045"/>
                  </a:lnTo>
                  <a:cubicBezTo>
                    <a:pt x="286808" y="2279637"/>
                    <a:pt x="347927" y="2276991"/>
                    <a:pt x="349250" y="2274345"/>
                  </a:cubicBezTo>
                  <a:cubicBezTo>
                    <a:pt x="358775" y="2272228"/>
                    <a:pt x="395023" y="2217195"/>
                    <a:pt x="393700" y="2217195"/>
                  </a:cubicBezTo>
                  <a:cubicBezTo>
                    <a:pt x="404283" y="2207670"/>
                    <a:pt x="484981" y="2204495"/>
                    <a:pt x="488950" y="2204495"/>
                  </a:cubicBezTo>
                  <a:cubicBezTo>
                    <a:pt x="503766" y="2202378"/>
                    <a:pt x="534722" y="2179095"/>
                    <a:pt x="533399" y="2179095"/>
                  </a:cubicBezTo>
                  <a:cubicBezTo>
                    <a:pt x="540807" y="2173803"/>
                    <a:pt x="565148" y="2116918"/>
                    <a:pt x="565148" y="2115595"/>
                  </a:cubicBezTo>
                  <a:cubicBezTo>
                    <a:pt x="570439" y="2105012"/>
                    <a:pt x="609597" y="2083845"/>
                    <a:pt x="609597" y="2083845"/>
                  </a:cubicBezTo>
                  <a:cubicBezTo>
                    <a:pt x="618063" y="2077495"/>
                    <a:pt x="665424" y="2078818"/>
                    <a:pt x="666747" y="2077495"/>
                  </a:cubicBezTo>
                  <a:cubicBezTo>
                    <a:pt x="674155" y="2074320"/>
                    <a:pt x="688443" y="2035691"/>
                    <a:pt x="685797" y="2033045"/>
                  </a:cubicBezTo>
                  <a:cubicBezTo>
                    <a:pt x="692147" y="2025637"/>
                    <a:pt x="758028" y="2058445"/>
                    <a:pt x="761996" y="2058445"/>
                  </a:cubicBezTo>
                  <a:cubicBezTo>
                    <a:pt x="775754" y="2061620"/>
                    <a:pt x="798772" y="2053418"/>
                    <a:pt x="800095" y="2052095"/>
                  </a:cubicBezTo>
                  <a:cubicBezTo>
                    <a:pt x="805386" y="2048920"/>
                    <a:pt x="814118" y="2003941"/>
                    <a:pt x="812795" y="2001295"/>
                  </a:cubicBezTo>
                  <a:cubicBezTo>
                    <a:pt x="817028" y="1990712"/>
                    <a:pt x="860949" y="1984891"/>
                    <a:pt x="863595" y="1982245"/>
                  </a:cubicBezTo>
                  <a:cubicBezTo>
                    <a:pt x="871003" y="1979070"/>
                    <a:pt x="890318" y="2020345"/>
                    <a:pt x="888995" y="2020345"/>
                  </a:cubicBezTo>
                  <a:cubicBezTo>
                    <a:pt x="892170" y="2026695"/>
                    <a:pt x="922067" y="2026695"/>
                    <a:pt x="920744" y="2026695"/>
                  </a:cubicBezTo>
                  <a:cubicBezTo>
                    <a:pt x="927094" y="2027753"/>
                    <a:pt x="970220" y="2013995"/>
                    <a:pt x="971543" y="2013995"/>
                  </a:cubicBezTo>
                  <a:cubicBezTo>
                    <a:pt x="981068" y="2011878"/>
                    <a:pt x="982920" y="1950495"/>
                    <a:pt x="984243" y="1950495"/>
                  </a:cubicBezTo>
                  <a:cubicBezTo>
                    <a:pt x="985301" y="1940970"/>
                    <a:pt x="1004616" y="1955522"/>
                    <a:pt x="1003293" y="1956845"/>
                  </a:cubicBezTo>
                  <a:cubicBezTo>
                    <a:pt x="1007526" y="1954728"/>
                    <a:pt x="1040070" y="1967164"/>
                    <a:pt x="1041393" y="1963195"/>
                  </a:cubicBezTo>
                  <a:cubicBezTo>
                    <a:pt x="1049860" y="1965312"/>
                    <a:pt x="1108597" y="1974572"/>
                    <a:pt x="1111243" y="1975895"/>
                  </a:cubicBezTo>
                  <a:cubicBezTo>
                    <a:pt x="1125001" y="1975895"/>
                    <a:pt x="1178447" y="1965841"/>
                    <a:pt x="1181093" y="1963195"/>
                  </a:cubicBezTo>
                  <a:cubicBezTo>
                    <a:pt x="1190618" y="1961078"/>
                    <a:pt x="1228189" y="1963195"/>
                    <a:pt x="1225543" y="1963195"/>
                  </a:cubicBezTo>
                  <a:cubicBezTo>
                    <a:pt x="1235068" y="1962137"/>
                    <a:pt x="1267347" y="1958168"/>
                    <a:pt x="1269992" y="1956845"/>
                  </a:cubicBezTo>
                  <a:cubicBezTo>
                    <a:pt x="1279517" y="1952612"/>
                    <a:pt x="1280046" y="1910014"/>
                    <a:pt x="1282692" y="1906045"/>
                  </a:cubicBezTo>
                  <a:cubicBezTo>
                    <a:pt x="1285867" y="1897578"/>
                    <a:pt x="1306769" y="1867945"/>
                    <a:pt x="1308092" y="1867945"/>
                  </a:cubicBezTo>
                  <a:cubicBezTo>
                    <a:pt x="1315500" y="1861595"/>
                    <a:pt x="1335873" y="1829845"/>
                    <a:pt x="1339842" y="1829845"/>
                  </a:cubicBezTo>
                  <a:cubicBezTo>
                    <a:pt x="1344075" y="1823495"/>
                    <a:pt x="1372915" y="1823495"/>
                    <a:pt x="1371592" y="1823495"/>
                  </a:cubicBezTo>
                  <a:cubicBezTo>
                    <a:pt x="1379000" y="1820320"/>
                    <a:pt x="1426096" y="1807091"/>
                    <a:pt x="1428741" y="1804445"/>
                  </a:cubicBezTo>
                  <a:cubicBezTo>
                    <a:pt x="1440383" y="1802328"/>
                    <a:pt x="1432445" y="1758672"/>
                    <a:pt x="1435091" y="1759995"/>
                  </a:cubicBezTo>
                  <a:cubicBezTo>
                    <a:pt x="1438266" y="1750470"/>
                    <a:pt x="1445145" y="1711841"/>
                    <a:pt x="1447791" y="1709195"/>
                  </a:cubicBezTo>
                  <a:lnTo>
                    <a:pt x="1441441" y="1652045"/>
                  </a:lnTo>
                  <a:cubicBezTo>
                    <a:pt x="1440383" y="1641462"/>
                    <a:pt x="1403341" y="1666068"/>
                    <a:pt x="1403341" y="1664745"/>
                  </a:cubicBezTo>
                  <a:cubicBezTo>
                    <a:pt x="1393816" y="1665803"/>
                    <a:pt x="1369210" y="1666068"/>
                    <a:pt x="1365241" y="1664745"/>
                  </a:cubicBezTo>
                  <a:lnTo>
                    <a:pt x="1333491" y="1620295"/>
                  </a:lnTo>
                  <a:cubicBezTo>
                    <a:pt x="1327141" y="1611828"/>
                    <a:pt x="1341164" y="1577168"/>
                    <a:pt x="1339841" y="1575845"/>
                  </a:cubicBezTo>
                  <a:lnTo>
                    <a:pt x="1403341" y="1512345"/>
                  </a:lnTo>
                  <a:cubicBezTo>
                    <a:pt x="1416041" y="1502820"/>
                    <a:pt x="1451495" y="1472922"/>
                    <a:pt x="1454141" y="1474245"/>
                  </a:cubicBezTo>
                  <a:cubicBezTo>
                    <a:pt x="1464724" y="1466837"/>
                    <a:pt x="1445145" y="1437468"/>
                    <a:pt x="1447791" y="1436145"/>
                  </a:cubicBezTo>
                  <a:cubicBezTo>
                    <a:pt x="1447791" y="1427678"/>
                    <a:pt x="1484568" y="1368941"/>
                    <a:pt x="1485891" y="1366295"/>
                  </a:cubicBezTo>
                  <a:cubicBezTo>
                    <a:pt x="1492241" y="1352537"/>
                    <a:pt x="1485891" y="1330841"/>
                    <a:pt x="1485891" y="1328195"/>
                  </a:cubicBezTo>
                  <a:lnTo>
                    <a:pt x="1460491" y="1245645"/>
                  </a:lnTo>
                  <a:lnTo>
                    <a:pt x="1454141" y="1175795"/>
                  </a:lnTo>
                  <a:cubicBezTo>
                    <a:pt x="1453083" y="1162037"/>
                    <a:pt x="1466841" y="1121291"/>
                    <a:pt x="1466841" y="1118645"/>
                  </a:cubicBezTo>
                  <a:lnTo>
                    <a:pt x="1454141" y="1074195"/>
                  </a:lnTo>
                  <a:cubicBezTo>
                    <a:pt x="1450966" y="1064670"/>
                    <a:pt x="1487214" y="1026041"/>
                    <a:pt x="1485891" y="1023395"/>
                  </a:cubicBezTo>
                  <a:cubicBezTo>
                    <a:pt x="1492241" y="1015987"/>
                    <a:pt x="1465518" y="977622"/>
                    <a:pt x="1466841" y="978945"/>
                  </a:cubicBezTo>
                  <a:cubicBezTo>
                    <a:pt x="1464724" y="971537"/>
                    <a:pt x="1421068" y="966246"/>
                    <a:pt x="1422391" y="966246"/>
                  </a:cubicBezTo>
                  <a:cubicBezTo>
                    <a:pt x="1416041" y="964130"/>
                    <a:pt x="1421068" y="921797"/>
                    <a:pt x="1422391" y="921797"/>
                  </a:cubicBezTo>
                  <a:cubicBezTo>
                    <a:pt x="1424508" y="915447"/>
                    <a:pt x="1426095" y="895074"/>
                    <a:pt x="1428741" y="896397"/>
                  </a:cubicBezTo>
                  <a:cubicBezTo>
                    <a:pt x="1430858" y="890047"/>
                    <a:pt x="1414718" y="854594"/>
                    <a:pt x="1416041" y="851948"/>
                  </a:cubicBezTo>
                  <a:cubicBezTo>
                    <a:pt x="1416041" y="843482"/>
                    <a:pt x="1419745" y="796121"/>
                    <a:pt x="1422391" y="794798"/>
                  </a:cubicBezTo>
                  <a:cubicBezTo>
                    <a:pt x="1425566" y="785273"/>
                    <a:pt x="1419745" y="737648"/>
                    <a:pt x="1422391" y="737648"/>
                  </a:cubicBezTo>
                  <a:cubicBezTo>
                    <a:pt x="1423449" y="730240"/>
                    <a:pt x="1395668" y="677853"/>
                    <a:pt x="1396991" y="680499"/>
                  </a:cubicBezTo>
                  <a:cubicBezTo>
                    <a:pt x="1392758" y="668857"/>
                    <a:pt x="1403341" y="638695"/>
                    <a:pt x="1403341" y="636049"/>
                  </a:cubicBezTo>
                  <a:cubicBezTo>
                    <a:pt x="1401224" y="628641"/>
                    <a:pt x="1324760" y="578899"/>
                    <a:pt x="1320791" y="578899"/>
                  </a:cubicBezTo>
                  <a:lnTo>
                    <a:pt x="1308091" y="616999"/>
                  </a:lnTo>
                  <a:cubicBezTo>
                    <a:pt x="1304916" y="622291"/>
                    <a:pt x="1284014" y="567522"/>
                    <a:pt x="1282691" y="566199"/>
                  </a:cubicBezTo>
                  <a:cubicBezTo>
                    <a:pt x="1275283" y="557732"/>
                    <a:pt x="1280310" y="515399"/>
                    <a:pt x="1276341" y="515399"/>
                  </a:cubicBezTo>
                  <a:cubicBezTo>
                    <a:pt x="1274224" y="506933"/>
                    <a:pt x="1233214" y="477300"/>
                    <a:pt x="1231891" y="477300"/>
                  </a:cubicBezTo>
                  <a:cubicBezTo>
                    <a:pt x="1225541" y="470950"/>
                    <a:pt x="1211518" y="490001"/>
                    <a:pt x="1212841" y="490001"/>
                  </a:cubicBezTo>
                  <a:lnTo>
                    <a:pt x="1212841" y="458251"/>
                  </a:lnTo>
                  <a:cubicBezTo>
                    <a:pt x="1210724" y="451901"/>
                    <a:pt x="1253587" y="389724"/>
                    <a:pt x="1250941" y="388401"/>
                  </a:cubicBezTo>
                  <a:cubicBezTo>
                    <a:pt x="1256233" y="375701"/>
                    <a:pt x="1245914" y="300824"/>
                    <a:pt x="1244591" y="299501"/>
                  </a:cubicBezTo>
                  <a:cubicBezTo>
                    <a:pt x="1242474" y="285743"/>
                    <a:pt x="1182414" y="266429"/>
                    <a:pt x="1181091" y="267752"/>
                  </a:cubicBezTo>
                  <a:cubicBezTo>
                    <a:pt x="1170508" y="260344"/>
                    <a:pt x="1111241" y="244999"/>
                    <a:pt x="1111241" y="242353"/>
                  </a:cubicBezTo>
                  <a:cubicBezTo>
                    <a:pt x="1101716" y="238120"/>
                    <a:pt x="1019695" y="204253"/>
                    <a:pt x="1022341" y="204253"/>
                  </a:cubicBezTo>
                  <a:cubicBezTo>
                    <a:pt x="1005408" y="196845"/>
                    <a:pt x="967837" y="161127"/>
                    <a:pt x="965191" y="159804"/>
                  </a:cubicBezTo>
                  <a:cubicBezTo>
                    <a:pt x="956724" y="149221"/>
                    <a:pt x="887668" y="68524"/>
                    <a:pt x="888991" y="64555"/>
                  </a:cubicBezTo>
                  <a:cubicBezTo>
                    <a:pt x="876291" y="45505"/>
                    <a:pt x="850891" y="112974"/>
                    <a:pt x="850891" y="109005"/>
                  </a:cubicBezTo>
                  <a:cubicBezTo>
                    <a:pt x="841366" y="114297"/>
                    <a:pt x="753260" y="118001"/>
                    <a:pt x="749291" y="115355"/>
                  </a:cubicBezTo>
                  <a:cubicBezTo>
                    <a:pt x="731300" y="116413"/>
                    <a:pt x="661714" y="45505"/>
                    <a:pt x="660391" y="45505"/>
                  </a:cubicBezTo>
                  <a:cubicBezTo>
                    <a:pt x="642399" y="33863"/>
                    <a:pt x="581810" y="83605"/>
                    <a:pt x="577841" y="83605"/>
                  </a:cubicBezTo>
                  <a:cubicBezTo>
                    <a:pt x="553499" y="87838"/>
                    <a:pt x="561966" y="47622"/>
                    <a:pt x="539741" y="39155"/>
                  </a:cubicBezTo>
                  <a:cubicBezTo>
                    <a:pt x="517516" y="30688"/>
                    <a:pt x="350299" y="11638"/>
                    <a:pt x="317491" y="1055"/>
                  </a:cubicBezTo>
                  <a:cubicBezTo>
                    <a:pt x="280685" y="-6355"/>
                    <a:pt x="255112" y="27770"/>
                    <a:pt x="255407" y="26445"/>
                  </a:cubicBezTo>
                  <a:cubicBezTo>
                    <a:pt x="241885" y="31735"/>
                    <a:pt x="221276" y="56872"/>
                    <a:pt x="217307" y="58195"/>
                  </a:cubicBezTo>
                  <a:cubicBezTo>
                    <a:pt x="208840" y="61370"/>
                    <a:pt x="245353" y="111641"/>
                    <a:pt x="242707" y="108995"/>
                  </a:cubicBezTo>
                  <a:cubicBezTo>
                    <a:pt x="245882" y="116403"/>
                    <a:pt x="212280" y="148418"/>
                    <a:pt x="210957" y="147095"/>
                  </a:cubicBezTo>
                  <a:cubicBezTo>
                    <a:pt x="205665" y="155562"/>
                    <a:pt x="210957" y="214299"/>
                    <a:pt x="210957" y="216945"/>
                  </a:cubicBezTo>
                  <a:cubicBezTo>
                    <a:pt x="212015" y="225412"/>
                    <a:pt x="254084" y="201864"/>
                    <a:pt x="255407" y="197895"/>
                  </a:cubicBezTo>
                  <a:lnTo>
                    <a:pt x="293507" y="229645"/>
                  </a:lnTo>
                  <a:cubicBezTo>
                    <a:pt x="299857" y="233878"/>
                    <a:pt x="306207" y="243668"/>
                    <a:pt x="306207" y="242345"/>
                  </a:cubicBezTo>
                  <a:cubicBezTo>
                    <a:pt x="309382" y="244462"/>
                    <a:pt x="330284" y="261395"/>
                    <a:pt x="331607" y="261395"/>
                  </a:cubicBezTo>
                  <a:cubicBezTo>
                    <a:pt x="336899" y="265628"/>
                    <a:pt x="336634" y="304522"/>
                    <a:pt x="337957" y="305845"/>
                  </a:cubicBezTo>
                  <a:lnTo>
                    <a:pt x="376057" y="324895"/>
                  </a:lnTo>
                  <a:cubicBezTo>
                    <a:pt x="383465" y="329128"/>
                    <a:pt x="425534" y="336272"/>
                    <a:pt x="426857" y="337595"/>
                  </a:cubicBezTo>
                  <a:cubicBezTo>
                    <a:pt x="433207" y="338653"/>
                    <a:pt x="410453" y="396068"/>
                    <a:pt x="407807" y="394745"/>
                  </a:cubicBezTo>
                  <a:cubicBezTo>
                    <a:pt x="405690" y="405328"/>
                    <a:pt x="438234" y="412472"/>
                    <a:pt x="439557" y="413795"/>
                  </a:cubicBezTo>
                  <a:cubicBezTo>
                    <a:pt x="444848" y="414853"/>
                    <a:pt x="477657" y="378341"/>
                    <a:pt x="477657" y="375695"/>
                  </a:cubicBezTo>
                  <a:cubicBezTo>
                    <a:pt x="484007" y="371462"/>
                    <a:pt x="522107" y="360349"/>
                    <a:pt x="522107" y="362995"/>
                  </a:cubicBezTo>
                  <a:cubicBezTo>
                    <a:pt x="531632" y="359820"/>
                    <a:pt x="576611" y="357968"/>
                    <a:pt x="579257" y="356645"/>
                  </a:cubicBezTo>
                  <a:cubicBezTo>
                    <a:pt x="587724" y="354528"/>
                    <a:pt x="593280" y="389718"/>
                    <a:pt x="591957" y="388395"/>
                  </a:cubicBezTo>
                  <a:cubicBezTo>
                    <a:pt x="594074" y="394745"/>
                    <a:pt x="553857" y="425172"/>
                    <a:pt x="553857" y="426495"/>
                  </a:cubicBezTo>
                  <a:cubicBezTo>
                    <a:pt x="548565" y="432845"/>
                    <a:pt x="628734" y="470945"/>
                    <a:pt x="630057" y="470945"/>
                  </a:cubicBezTo>
                  <a:cubicBezTo>
                    <a:pt x="641699" y="479412"/>
                    <a:pt x="663130" y="539472"/>
                    <a:pt x="661807" y="540795"/>
                  </a:cubicBezTo>
                  <a:cubicBezTo>
                    <a:pt x="668157" y="551378"/>
                    <a:pt x="685884" y="592918"/>
                    <a:pt x="687207" y="591595"/>
                  </a:cubicBezTo>
                  <a:cubicBezTo>
                    <a:pt x="692499" y="597945"/>
                    <a:pt x="717634" y="632341"/>
                    <a:pt x="718957" y="629695"/>
                  </a:cubicBezTo>
                  <a:cubicBezTo>
                    <a:pt x="724249" y="637103"/>
                    <a:pt x="706257" y="672822"/>
                    <a:pt x="706257" y="674145"/>
                  </a:cubicBezTo>
                  <a:cubicBezTo>
                    <a:pt x="705199" y="681553"/>
                    <a:pt x="711284" y="718595"/>
                    <a:pt x="712607" y="718595"/>
                  </a:cubicBezTo>
                  <a:cubicBezTo>
                    <a:pt x="711549" y="727062"/>
                    <a:pt x="689853" y="768072"/>
                    <a:pt x="687207" y="769395"/>
                  </a:cubicBezTo>
                  <a:cubicBezTo>
                    <a:pt x="680857" y="779978"/>
                    <a:pt x="607303" y="785799"/>
                    <a:pt x="604657" y="788445"/>
                  </a:cubicBezTo>
                  <a:cubicBezTo>
                    <a:pt x="590899" y="792678"/>
                    <a:pt x="534807" y="768072"/>
                    <a:pt x="534807" y="769395"/>
                  </a:cubicBezTo>
                  <a:cubicBezTo>
                    <a:pt x="522107" y="765162"/>
                    <a:pt x="529780" y="719918"/>
                    <a:pt x="528457" y="718595"/>
                  </a:cubicBezTo>
                  <a:cubicBezTo>
                    <a:pt x="527399" y="709070"/>
                    <a:pt x="503057" y="650068"/>
                    <a:pt x="503057" y="648745"/>
                  </a:cubicBezTo>
                  <a:cubicBezTo>
                    <a:pt x="497765" y="636045"/>
                    <a:pt x="459930" y="643718"/>
                    <a:pt x="458607" y="642395"/>
                  </a:cubicBezTo>
                  <a:cubicBezTo>
                    <a:pt x="452257" y="641337"/>
                    <a:pt x="469984" y="699545"/>
                    <a:pt x="471307" y="699545"/>
                  </a:cubicBezTo>
                  <a:cubicBezTo>
                    <a:pt x="471307" y="708012"/>
                    <a:pt x="442203" y="738968"/>
                    <a:pt x="439557" y="737645"/>
                  </a:cubicBezTo>
                  <a:cubicBezTo>
                    <a:pt x="434265" y="746112"/>
                    <a:pt x="414157" y="754049"/>
                    <a:pt x="414157" y="756695"/>
                  </a:cubicBezTo>
                  <a:cubicBezTo>
                    <a:pt x="407807" y="757753"/>
                    <a:pt x="404103" y="797441"/>
                    <a:pt x="401457" y="794795"/>
                  </a:cubicBezTo>
                  <a:cubicBezTo>
                    <a:pt x="398282" y="801145"/>
                    <a:pt x="339280" y="750345"/>
                    <a:pt x="337957" y="750345"/>
                  </a:cubicBezTo>
                  <a:cubicBezTo>
                    <a:pt x="323140" y="751403"/>
                    <a:pt x="317849" y="866762"/>
                    <a:pt x="312557" y="877345"/>
                  </a:cubicBezTo>
                  <a:cubicBezTo>
                    <a:pt x="308324" y="897453"/>
                    <a:pt x="363357" y="935818"/>
                    <a:pt x="363357" y="934495"/>
                  </a:cubicBezTo>
                  <a:cubicBezTo>
                    <a:pt x="371824" y="947195"/>
                    <a:pt x="363357" y="1006726"/>
                    <a:pt x="363357" y="1010695"/>
                  </a:cubicBezTo>
                  <a:cubicBezTo>
                    <a:pt x="359124" y="1022337"/>
                    <a:pt x="343249" y="1081868"/>
                    <a:pt x="337957" y="1080545"/>
                  </a:cubicBezTo>
                  <a:cubicBezTo>
                    <a:pt x="331607" y="1094303"/>
                    <a:pt x="385053" y="1242999"/>
                    <a:pt x="382407" y="1245645"/>
                  </a:cubicBezTo>
                  <a:lnTo>
                    <a:pt x="387350" y="1290095"/>
                  </a:lnTo>
                  <a:close/>
                </a:path>
              </a:pathLst>
            </a:custGeom>
            <a:solidFill>
              <a:srgbClr val="FFC000">
                <a:alpha val="59000"/>
              </a:srgbClr>
            </a:solidFill>
            <a:ln>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p>
          </p:txBody>
        </p:sp>
      </p:grpSp>
      <p:sp>
        <p:nvSpPr>
          <p:cNvPr id="8" name="Rectangle 119"/>
          <p:cNvSpPr>
            <a:spLocks noChangeArrowheads="1"/>
          </p:cNvSpPr>
          <p:nvPr/>
        </p:nvSpPr>
        <p:spPr bwMode="auto">
          <a:xfrm>
            <a:off x="4978552" y="578396"/>
            <a:ext cx="1198584" cy="283592"/>
          </a:xfrm>
          <a:prstGeom prst="rect">
            <a:avLst/>
          </a:prstGeom>
          <a:solidFill>
            <a:srgbClr val="004D99"/>
          </a:solidFill>
          <a:ln w="12700">
            <a:solidFill>
              <a:srgbClr val="004C99"/>
            </a:solidFill>
            <a:miter lim="800000"/>
            <a:headEnd/>
            <a:tailEnd/>
          </a:ln>
          <a:effectLst>
            <a:outerShdw dist="35921" dir="2700000" algn="ctr" rotWithShape="0">
              <a:srgbClr val="808080"/>
            </a:outerShdw>
          </a:effectLst>
        </p:spPr>
        <p:txBody>
          <a:bodyPr wrap="none" anchor="ctr"/>
          <a:lstStyle/>
          <a:p>
            <a:pPr algn="ctr">
              <a:defRPr/>
            </a:pPr>
            <a:r>
              <a:rPr lang="ja-JP" altLang="en-US" sz="1200" dirty="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rPr>
              <a:t>南河内</a:t>
            </a:r>
            <a:r>
              <a:rPr lang="ja-JP" altLang="en-US" sz="1200" dirty="0" smtClean="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rPr>
              <a:t>地域</a:t>
            </a:r>
            <a:endParaRPr lang="en-US" altLang="ja-JP" sz="1200" dirty="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endParaRPr>
          </a:p>
        </p:txBody>
      </p:sp>
      <p:sp>
        <p:nvSpPr>
          <p:cNvPr id="43" name="角丸四角形 42"/>
          <p:cNvSpPr/>
          <p:nvPr/>
        </p:nvSpPr>
        <p:spPr>
          <a:xfrm>
            <a:off x="128464" y="5988158"/>
            <a:ext cx="9721080" cy="160509"/>
          </a:xfrm>
          <a:prstGeom prst="roundRect">
            <a:avLst>
              <a:gd name="adj" fmla="val 8730"/>
            </a:avLst>
          </a:prstGeom>
        </p:spPr>
        <p:style>
          <a:lnRef idx="1">
            <a:schemeClr val="accent3"/>
          </a:lnRef>
          <a:fillRef idx="2">
            <a:schemeClr val="accent3"/>
          </a:fillRef>
          <a:effectRef idx="1">
            <a:schemeClr val="accent3"/>
          </a:effectRef>
          <a:fontRef idx="minor">
            <a:schemeClr val="dk1"/>
          </a:fontRef>
        </p:style>
        <p:txBody>
          <a:bodyPr rtlCol="0" anchor="ctr"/>
          <a:lstStyle/>
          <a:p>
            <a:r>
              <a:rPr kumimoji="1" lang="ja-JP" altLang="en-US" sz="900" dirty="0" err="1" smtClean="0">
                <a:latin typeface="ＭＳ Ｐゴシック" panose="020B0600070205080204" pitchFamily="50" charset="-128"/>
                <a:ea typeface="ＭＳ Ｐゴシック" panose="020B0600070205080204" pitchFamily="50" charset="-128"/>
              </a:rPr>
              <a:t>ぐるりん</a:t>
            </a:r>
            <a:r>
              <a:rPr kumimoji="1" lang="ja-JP" altLang="en-US" sz="900" dirty="0" smtClean="0">
                <a:latin typeface="ＭＳ Ｐゴシック" panose="020B0600070205080204" pitchFamily="50" charset="-128"/>
                <a:ea typeface="ＭＳ Ｐゴシック" panose="020B0600070205080204" pitchFamily="50" charset="-128"/>
              </a:rPr>
              <a:t>大阪ミュージアム：大阪ミュージアムの登録物を巡るおすすめコース　（河内）</a:t>
            </a:r>
            <a:endParaRPr kumimoji="1" lang="ja-JP" altLang="en-US" sz="900" dirty="0">
              <a:latin typeface="ＭＳ Ｐゴシック" panose="020B0600070205080204" pitchFamily="50" charset="-128"/>
              <a:ea typeface="ＭＳ Ｐゴシック" panose="020B0600070205080204" pitchFamily="50" charset="-128"/>
            </a:endParaRPr>
          </a:p>
        </p:txBody>
      </p:sp>
      <p:sp>
        <p:nvSpPr>
          <p:cNvPr id="44" name="正方形/長方形 43"/>
          <p:cNvSpPr/>
          <p:nvPr/>
        </p:nvSpPr>
        <p:spPr>
          <a:xfrm>
            <a:off x="37803" y="6177243"/>
            <a:ext cx="9882333" cy="633132"/>
          </a:xfrm>
          <a:prstGeom prst="rect">
            <a:avLst/>
          </a:prstGeom>
          <a:noFill/>
          <a:ln>
            <a:noFill/>
          </a:ln>
          <a:effectLst/>
        </p:spPr>
        <p:style>
          <a:lnRef idx="1">
            <a:schemeClr val="accent3"/>
          </a:lnRef>
          <a:fillRef idx="2">
            <a:schemeClr val="accent3"/>
          </a:fillRef>
          <a:effectRef idx="1">
            <a:schemeClr val="accent3"/>
          </a:effectRef>
          <a:fontRef idx="minor">
            <a:schemeClr val="dk1"/>
          </a:fontRef>
        </p:style>
        <p:txBody>
          <a:bodyPr numCol="3" rtlCol="0" anchor="t"/>
          <a:lstStyle/>
          <a:p>
            <a:r>
              <a:rPr kumimoji="1" lang="ja-JP" altLang="en-US" sz="900" dirty="0" smtClean="0"/>
              <a:t>・映画娯楽発祥の地から石切さんへのコース（近鉄大阪難波駅～）</a:t>
            </a:r>
            <a:endParaRPr kumimoji="1" lang="en-US" altLang="ja-JP" sz="900" dirty="0" smtClean="0"/>
          </a:p>
          <a:p>
            <a:r>
              <a:rPr kumimoji="1" lang="ja-JP" altLang="en-US" sz="900" dirty="0" smtClean="0"/>
              <a:t>・近松門左衛門世話物名作ツアーコース（大阪（梅田）駅～）</a:t>
            </a:r>
            <a:endParaRPr kumimoji="1" lang="en-US" altLang="ja-JP" sz="900" dirty="0" smtClean="0"/>
          </a:p>
          <a:p>
            <a:r>
              <a:rPr lang="ja-JP" altLang="en-US" sz="900" dirty="0" smtClean="0"/>
              <a:t>・八尾・柏原の</a:t>
            </a:r>
            <a:r>
              <a:rPr lang="ja-JP" altLang="en-US" sz="900" dirty="0" err="1" smtClean="0"/>
              <a:t>農産物とと歴史を</a:t>
            </a:r>
            <a:r>
              <a:rPr lang="ja-JP" altLang="en-US" sz="900" dirty="0" smtClean="0"/>
              <a:t>感じるコース（近鉄服部川駅～）</a:t>
            </a:r>
            <a:endParaRPr lang="en-US" altLang="ja-JP" sz="900" dirty="0" smtClean="0"/>
          </a:p>
          <a:p>
            <a:r>
              <a:rPr kumimoji="1" lang="ja-JP" altLang="en-US" sz="900" dirty="0" smtClean="0"/>
              <a:t>・古市古墳群大王陵を巡るコース（近鉄古市駅～）</a:t>
            </a:r>
            <a:endParaRPr kumimoji="1" lang="en-US" altLang="ja-JP" sz="900" dirty="0" smtClean="0"/>
          </a:p>
          <a:p>
            <a:r>
              <a:rPr lang="ja-JP" altLang="en-US" sz="900" dirty="0" smtClean="0"/>
              <a:t>・王陵の谷と近</a:t>
            </a:r>
            <a:r>
              <a:rPr lang="ja-JP" altLang="en-US" sz="900" dirty="0" err="1" smtClean="0"/>
              <a:t>つ</a:t>
            </a:r>
            <a:r>
              <a:rPr lang="ja-JP" altLang="en-US" sz="900" dirty="0" smtClean="0"/>
              <a:t>飛鳥博物館コース（近鉄喜志駅～）</a:t>
            </a:r>
            <a:endParaRPr lang="en-US" altLang="ja-JP" sz="900" dirty="0" smtClean="0"/>
          </a:p>
          <a:p>
            <a:r>
              <a:rPr kumimoji="1" lang="ja-JP" altLang="en-US" sz="900" dirty="0" smtClean="0"/>
              <a:t>・歴史ロマンにあふれる南河内満喫コース（近鉄富田林駅～）</a:t>
            </a:r>
            <a:endParaRPr kumimoji="1" lang="en-US" altLang="ja-JP" sz="900" dirty="0" smtClean="0"/>
          </a:p>
          <a:p>
            <a:r>
              <a:rPr kumimoji="1" lang="ja-JP" altLang="en-US" sz="900" dirty="0" smtClean="0"/>
              <a:t>・太平記ゆかりのコース（近鉄富田林駅～）</a:t>
            </a:r>
            <a:endParaRPr kumimoji="1" lang="en-US" altLang="ja-JP" sz="900" dirty="0" smtClean="0"/>
          </a:p>
          <a:p>
            <a:endParaRPr kumimoji="1" lang="en-US" altLang="ja-JP" sz="900" dirty="0" smtClean="0"/>
          </a:p>
          <a:p>
            <a:pPr marL="85725" indent="-85725"/>
            <a:r>
              <a:rPr lang="ja-JP" altLang="en-US" sz="900" dirty="0" smtClean="0"/>
              <a:t>・南北朝の古跡と３つのﾍﾞｽﾄｾﾚｸｼｮﾝを巡るコース（南海・近鉄河内長野駅～）</a:t>
            </a:r>
            <a:endParaRPr lang="en-US" altLang="ja-JP" sz="900" dirty="0" smtClean="0"/>
          </a:p>
          <a:p>
            <a:r>
              <a:rPr lang="ja-JP" altLang="en-US" sz="900" dirty="0" smtClean="0"/>
              <a:t>・百舌鳥・古市古墳群を結ぶ竹内街道コース（近鉄古市駅～）</a:t>
            </a:r>
            <a:endParaRPr lang="en-US" altLang="ja-JP" sz="900" dirty="0" smtClean="0"/>
          </a:p>
          <a:p>
            <a:r>
              <a:rPr kumimoji="1" lang="ja-JP" altLang="en-US" sz="900" dirty="0" smtClean="0"/>
              <a:t>・ビオトープを巡るコース（</a:t>
            </a:r>
            <a:r>
              <a:rPr kumimoji="1" lang="en-US" altLang="ja-JP" sz="900" dirty="0" smtClean="0"/>
              <a:t>JR</a:t>
            </a:r>
            <a:r>
              <a:rPr kumimoji="1" lang="ja-JP" altLang="en-US" sz="900" dirty="0" smtClean="0"/>
              <a:t>北信太駅～）</a:t>
            </a:r>
            <a:endParaRPr kumimoji="1" lang="ja-JP" altLang="en-US" sz="900" dirty="0"/>
          </a:p>
        </p:txBody>
      </p:sp>
      <p:sp>
        <p:nvSpPr>
          <p:cNvPr id="17" name="スライド番号プレースホルダ 16"/>
          <p:cNvSpPr>
            <a:spLocks noGrp="1"/>
          </p:cNvSpPr>
          <p:nvPr>
            <p:ph type="sldNum" sz="quarter" idx="12"/>
          </p:nvPr>
        </p:nvSpPr>
        <p:spPr/>
        <p:txBody>
          <a:bodyPr/>
          <a:lstStyle/>
          <a:p>
            <a:fld id="{37EF5067-3AB7-4642-9103-42CBD40CC6D9}" type="slidenum">
              <a:rPr kumimoji="1" lang="ja-JP" altLang="en-US" smtClean="0"/>
              <a:pPr/>
              <a:t>136</a:t>
            </a:fld>
            <a:endParaRPr kumimoji="1" lang="ja-JP" altLang="en-US" dirty="0"/>
          </a:p>
        </p:txBody>
      </p:sp>
    </p:spTree>
    <p:extLst>
      <p:ext uri="{BB962C8B-B14F-4D97-AF65-F5344CB8AC3E}">
        <p14:creationId xmlns:p14="http://schemas.microsoft.com/office/powerpoint/2010/main" val="26736823"/>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5" name="Picture 3"/>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44971" y="2458487"/>
            <a:ext cx="4925963" cy="3214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6" name="Picture 4"/>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4936198" y="2458487"/>
            <a:ext cx="4931891" cy="32879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テキスト ボックス 9"/>
          <p:cNvSpPr txBox="1"/>
          <p:nvPr/>
        </p:nvSpPr>
        <p:spPr>
          <a:xfrm>
            <a:off x="135934" y="116632"/>
            <a:ext cx="4673050" cy="338554"/>
          </a:xfrm>
          <a:prstGeom prst="rect">
            <a:avLst/>
          </a:prstGeom>
          <a:noFill/>
        </p:spPr>
        <p:txBody>
          <a:bodyPr wrap="square" rtlCol="0">
            <a:spAutoFit/>
          </a:bodyPr>
          <a:lstStyle/>
          <a:p>
            <a:r>
              <a:rPr lang="ja-JP" altLang="en-US" sz="1600" dirty="0" smtClean="0"/>
              <a:t>大阪ミュージアム　</a:t>
            </a:r>
            <a:r>
              <a:rPr lang="en-US" altLang="ja-JP" sz="1600" dirty="0" smtClean="0"/>
              <a:t>『</a:t>
            </a:r>
            <a:r>
              <a:rPr lang="ja-JP" altLang="en-US" sz="1600" dirty="0" smtClean="0"/>
              <a:t>展示品</a:t>
            </a:r>
            <a:r>
              <a:rPr lang="en-US" altLang="ja-JP" sz="1600" dirty="0" smtClean="0"/>
              <a:t>』『</a:t>
            </a:r>
            <a:r>
              <a:rPr lang="ja-JP" altLang="en-US" sz="1600" dirty="0" smtClean="0"/>
              <a:t>館内催し</a:t>
            </a:r>
            <a:r>
              <a:rPr lang="en-US" altLang="ja-JP" sz="1600" dirty="0" smtClean="0"/>
              <a:t>』</a:t>
            </a:r>
            <a:r>
              <a:rPr lang="ja-JP" altLang="en-US" sz="1600" dirty="0"/>
              <a:t>　</a:t>
            </a:r>
            <a:r>
              <a:rPr lang="ja-JP" altLang="en-US" sz="1600" dirty="0" smtClean="0"/>
              <a:t>（３）</a:t>
            </a:r>
            <a:endParaRPr kumimoji="1" lang="ja-JP" altLang="en-US" sz="1600" dirty="0"/>
          </a:p>
        </p:txBody>
      </p:sp>
      <p:grpSp>
        <p:nvGrpSpPr>
          <p:cNvPr id="2" name="グループ化 7"/>
          <p:cNvGrpSpPr>
            <a:grpSpLocks noChangeAspect="1"/>
          </p:cNvGrpSpPr>
          <p:nvPr/>
        </p:nvGrpSpPr>
        <p:grpSpPr>
          <a:xfrm>
            <a:off x="2889911" y="534239"/>
            <a:ext cx="1252432" cy="1853552"/>
            <a:chOff x="3512840" y="188640"/>
            <a:chExt cx="4991100" cy="7386637"/>
          </a:xfrm>
        </p:grpSpPr>
        <p:pic>
          <p:nvPicPr>
            <p:cNvPr id="11" name="Picture 5"/>
            <p:cNvPicPr>
              <a:picLocks noChangeAspect="1" noChangeArrowheads="1"/>
            </p:cNvPicPr>
            <p:nvPr/>
          </p:nvPicPr>
          <p:blipFill>
            <a:blip r:embed="rId4" cstate="email"/>
            <a:srcRect/>
            <a:stretch>
              <a:fillRect/>
            </a:stretch>
          </p:blipFill>
          <p:spPr bwMode="auto">
            <a:xfrm>
              <a:off x="3512840" y="188640"/>
              <a:ext cx="4991100" cy="7386637"/>
            </a:xfrm>
            <a:prstGeom prst="rect">
              <a:avLst/>
            </a:prstGeom>
            <a:noFill/>
            <a:ln w="9525">
              <a:noFill/>
              <a:miter lim="800000"/>
              <a:headEnd/>
              <a:tailEnd/>
            </a:ln>
          </p:spPr>
        </p:pic>
        <p:sp>
          <p:nvSpPr>
            <p:cNvPr id="14" name="フリーフォーム 13"/>
            <p:cNvSpPr/>
            <p:nvPr/>
          </p:nvSpPr>
          <p:spPr>
            <a:xfrm>
              <a:off x="5671294" y="4368800"/>
              <a:ext cx="1581150" cy="2419350"/>
            </a:xfrm>
            <a:custGeom>
              <a:avLst/>
              <a:gdLst>
                <a:gd name="connsiteX0" fmla="*/ 482600 w 1581150"/>
                <a:gd name="connsiteY0" fmla="*/ 0 h 2419350"/>
                <a:gd name="connsiteX1" fmla="*/ 482600 w 1581150"/>
                <a:gd name="connsiteY1" fmla="*/ 0 h 2419350"/>
                <a:gd name="connsiteX2" fmla="*/ 520700 w 1581150"/>
                <a:gd name="connsiteY2" fmla="*/ 76200 h 2419350"/>
                <a:gd name="connsiteX3" fmla="*/ 482600 w 1581150"/>
                <a:gd name="connsiteY3" fmla="*/ 95250 h 2419350"/>
                <a:gd name="connsiteX4" fmla="*/ 450850 w 1581150"/>
                <a:gd name="connsiteY4" fmla="*/ 88900 h 2419350"/>
                <a:gd name="connsiteX5" fmla="*/ 419100 w 1581150"/>
                <a:gd name="connsiteY5" fmla="*/ 76200 h 2419350"/>
                <a:gd name="connsiteX6" fmla="*/ 374650 w 1581150"/>
                <a:gd name="connsiteY6" fmla="*/ 44450 h 2419350"/>
                <a:gd name="connsiteX7" fmla="*/ 361950 w 1581150"/>
                <a:gd name="connsiteY7" fmla="*/ 38100 h 2419350"/>
                <a:gd name="connsiteX8" fmla="*/ 361950 w 1581150"/>
                <a:gd name="connsiteY8" fmla="*/ 133350 h 2419350"/>
                <a:gd name="connsiteX9" fmla="*/ 450850 w 1581150"/>
                <a:gd name="connsiteY9" fmla="*/ 171450 h 2419350"/>
                <a:gd name="connsiteX10" fmla="*/ 558800 w 1581150"/>
                <a:gd name="connsiteY10" fmla="*/ 171450 h 2419350"/>
                <a:gd name="connsiteX11" fmla="*/ 584200 w 1581150"/>
                <a:gd name="connsiteY11" fmla="*/ 177800 h 2419350"/>
                <a:gd name="connsiteX12" fmla="*/ 628650 w 1581150"/>
                <a:gd name="connsiteY12" fmla="*/ 158750 h 2419350"/>
                <a:gd name="connsiteX13" fmla="*/ 635000 w 1581150"/>
                <a:gd name="connsiteY13" fmla="*/ 203200 h 2419350"/>
                <a:gd name="connsiteX14" fmla="*/ 552450 w 1581150"/>
                <a:gd name="connsiteY14" fmla="*/ 203200 h 2419350"/>
                <a:gd name="connsiteX15" fmla="*/ 552450 w 1581150"/>
                <a:gd name="connsiteY15" fmla="*/ 222250 h 2419350"/>
                <a:gd name="connsiteX16" fmla="*/ 635000 w 1581150"/>
                <a:gd name="connsiteY16" fmla="*/ 254000 h 2419350"/>
                <a:gd name="connsiteX17" fmla="*/ 565150 w 1581150"/>
                <a:gd name="connsiteY17" fmla="*/ 254000 h 2419350"/>
                <a:gd name="connsiteX18" fmla="*/ 558800 w 1581150"/>
                <a:gd name="connsiteY18" fmla="*/ 285750 h 2419350"/>
                <a:gd name="connsiteX19" fmla="*/ 584200 w 1581150"/>
                <a:gd name="connsiteY19" fmla="*/ 298450 h 2419350"/>
                <a:gd name="connsiteX20" fmla="*/ 584200 w 1581150"/>
                <a:gd name="connsiteY20" fmla="*/ 317500 h 2419350"/>
                <a:gd name="connsiteX21" fmla="*/ 552450 w 1581150"/>
                <a:gd name="connsiteY21" fmla="*/ 317500 h 2419350"/>
                <a:gd name="connsiteX22" fmla="*/ 552450 w 1581150"/>
                <a:gd name="connsiteY22" fmla="*/ 374650 h 2419350"/>
                <a:gd name="connsiteX23" fmla="*/ 552450 w 1581150"/>
                <a:gd name="connsiteY23" fmla="*/ 393700 h 2419350"/>
                <a:gd name="connsiteX24" fmla="*/ 508000 w 1581150"/>
                <a:gd name="connsiteY24" fmla="*/ 393700 h 2419350"/>
                <a:gd name="connsiteX25" fmla="*/ 508000 w 1581150"/>
                <a:gd name="connsiteY25" fmla="*/ 292100 h 2419350"/>
                <a:gd name="connsiteX26" fmla="*/ 508000 w 1581150"/>
                <a:gd name="connsiteY26" fmla="*/ 234950 h 2419350"/>
                <a:gd name="connsiteX27" fmla="*/ 463550 w 1581150"/>
                <a:gd name="connsiteY27" fmla="*/ 228600 h 2419350"/>
                <a:gd name="connsiteX28" fmla="*/ 438150 w 1581150"/>
                <a:gd name="connsiteY28" fmla="*/ 228600 h 2419350"/>
                <a:gd name="connsiteX29" fmla="*/ 431800 w 1581150"/>
                <a:gd name="connsiteY29" fmla="*/ 196850 h 2419350"/>
                <a:gd name="connsiteX30" fmla="*/ 381000 w 1581150"/>
                <a:gd name="connsiteY30" fmla="*/ 171450 h 2419350"/>
                <a:gd name="connsiteX31" fmla="*/ 381000 w 1581150"/>
                <a:gd name="connsiteY31" fmla="*/ 342900 h 2419350"/>
                <a:gd name="connsiteX32" fmla="*/ 336550 w 1581150"/>
                <a:gd name="connsiteY32" fmla="*/ 342900 h 2419350"/>
                <a:gd name="connsiteX33" fmla="*/ 285750 w 1581150"/>
                <a:gd name="connsiteY33" fmla="*/ 133350 h 2419350"/>
                <a:gd name="connsiteX34" fmla="*/ 177800 w 1581150"/>
                <a:gd name="connsiteY34" fmla="*/ 107950 h 2419350"/>
                <a:gd name="connsiteX35" fmla="*/ 247650 w 1581150"/>
                <a:gd name="connsiteY35" fmla="*/ 469900 h 2419350"/>
                <a:gd name="connsiteX36" fmla="*/ 419100 w 1581150"/>
                <a:gd name="connsiteY36" fmla="*/ 438150 h 2419350"/>
                <a:gd name="connsiteX37" fmla="*/ 501650 w 1581150"/>
                <a:gd name="connsiteY37" fmla="*/ 495300 h 2419350"/>
                <a:gd name="connsiteX38" fmla="*/ 501650 w 1581150"/>
                <a:gd name="connsiteY38" fmla="*/ 533400 h 2419350"/>
                <a:gd name="connsiteX39" fmla="*/ 438150 w 1581150"/>
                <a:gd name="connsiteY39" fmla="*/ 501650 h 2419350"/>
                <a:gd name="connsiteX40" fmla="*/ 431800 w 1581150"/>
                <a:gd name="connsiteY40" fmla="*/ 514350 h 2419350"/>
                <a:gd name="connsiteX41" fmla="*/ 431800 w 1581150"/>
                <a:gd name="connsiteY41" fmla="*/ 514350 h 2419350"/>
                <a:gd name="connsiteX42" fmla="*/ 393700 w 1581150"/>
                <a:gd name="connsiteY42" fmla="*/ 508000 h 2419350"/>
                <a:gd name="connsiteX43" fmla="*/ 361950 w 1581150"/>
                <a:gd name="connsiteY43" fmla="*/ 590550 h 2419350"/>
                <a:gd name="connsiteX44" fmla="*/ 355600 w 1581150"/>
                <a:gd name="connsiteY44" fmla="*/ 635000 h 2419350"/>
                <a:gd name="connsiteX45" fmla="*/ 330200 w 1581150"/>
                <a:gd name="connsiteY45" fmla="*/ 660400 h 2419350"/>
                <a:gd name="connsiteX46" fmla="*/ 285750 w 1581150"/>
                <a:gd name="connsiteY46" fmla="*/ 615950 h 2419350"/>
                <a:gd name="connsiteX47" fmla="*/ 311150 w 1581150"/>
                <a:gd name="connsiteY47" fmla="*/ 590550 h 2419350"/>
                <a:gd name="connsiteX48" fmla="*/ 247650 w 1581150"/>
                <a:gd name="connsiteY48" fmla="*/ 533400 h 2419350"/>
                <a:gd name="connsiteX49" fmla="*/ 241300 w 1581150"/>
                <a:gd name="connsiteY49" fmla="*/ 533400 h 2419350"/>
                <a:gd name="connsiteX50" fmla="*/ 209550 w 1581150"/>
                <a:gd name="connsiteY50" fmla="*/ 609600 h 2419350"/>
                <a:gd name="connsiteX51" fmla="*/ 184150 w 1581150"/>
                <a:gd name="connsiteY51" fmla="*/ 647700 h 2419350"/>
                <a:gd name="connsiteX52" fmla="*/ 184150 w 1581150"/>
                <a:gd name="connsiteY52" fmla="*/ 666750 h 2419350"/>
                <a:gd name="connsiteX53" fmla="*/ 184150 w 1581150"/>
                <a:gd name="connsiteY53" fmla="*/ 711200 h 2419350"/>
                <a:gd name="connsiteX54" fmla="*/ 184150 w 1581150"/>
                <a:gd name="connsiteY54" fmla="*/ 736600 h 2419350"/>
                <a:gd name="connsiteX55" fmla="*/ 196850 w 1581150"/>
                <a:gd name="connsiteY55" fmla="*/ 679450 h 2419350"/>
                <a:gd name="connsiteX56" fmla="*/ 234950 w 1581150"/>
                <a:gd name="connsiteY56" fmla="*/ 698500 h 2419350"/>
                <a:gd name="connsiteX57" fmla="*/ 234950 w 1581150"/>
                <a:gd name="connsiteY57" fmla="*/ 736600 h 2419350"/>
                <a:gd name="connsiteX58" fmla="*/ 304800 w 1581150"/>
                <a:gd name="connsiteY58" fmla="*/ 755650 h 2419350"/>
                <a:gd name="connsiteX59" fmla="*/ 393700 w 1581150"/>
                <a:gd name="connsiteY59" fmla="*/ 717550 h 2419350"/>
                <a:gd name="connsiteX60" fmla="*/ 419100 w 1581150"/>
                <a:gd name="connsiteY60" fmla="*/ 666750 h 2419350"/>
                <a:gd name="connsiteX61" fmla="*/ 444500 w 1581150"/>
                <a:gd name="connsiteY61" fmla="*/ 609600 h 2419350"/>
                <a:gd name="connsiteX62" fmla="*/ 457200 w 1581150"/>
                <a:gd name="connsiteY62" fmla="*/ 590550 h 2419350"/>
                <a:gd name="connsiteX63" fmla="*/ 457200 w 1581150"/>
                <a:gd name="connsiteY63" fmla="*/ 590550 h 2419350"/>
                <a:gd name="connsiteX64" fmla="*/ 438150 w 1581150"/>
                <a:gd name="connsiteY64" fmla="*/ 730250 h 2419350"/>
                <a:gd name="connsiteX65" fmla="*/ 387350 w 1581150"/>
                <a:gd name="connsiteY65" fmla="*/ 781050 h 2419350"/>
                <a:gd name="connsiteX66" fmla="*/ 323850 w 1581150"/>
                <a:gd name="connsiteY66" fmla="*/ 812800 h 2419350"/>
                <a:gd name="connsiteX67" fmla="*/ 254000 w 1581150"/>
                <a:gd name="connsiteY67" fmla="*/ 806450 h 2419350"/>
                <a:gd name="connsiteX68" fmla="*/ 247650 w 1581150"/>
                <a:gd name="connsiteY68" fmla="*/ 831850 h 2419350"/>
                <a:gd name="connsiteX69" fmla="*/ 266700 w 1581150"/>
                <a:gd name="connsiteY69" fmla="*/ 882650 h 2419350"/>
                <a:gd name="connsiteX70" fmla="*/ 266700 w 1581150"/>
                <a:gd name="connsiteY70" fmla="*/ 895350 h 2419350"/>
                <a:gd name="connsiteX71" fmla="*/ 222250 w 1581150"/>
                <a:gd name="connsiteY71" fmla="*/ 920750 h 2419350"/>
                <a:gd name="connsiteX72" fmla="*/ 177800 w 1581150"/>
                <a:gd name="connsiteY72" fmla="*/ 831850 h 2419350"/>
                <a:gd name="connsiteX73" fmla="*/ 177800 w 1581150"/>
                <a:gd name="connsiteY73" fmla="*/ 781050 h 2419350"/>
                <a:gd name="connsiteX74" fmla="*/ 171450 w 1581150"/>
                <a:gd name="connsiteY74" fmla="*/ 774700 h 2419350"/>
                <a:gd name="connsiteX75" fmla="*/ 127000 w 1581150"/>
                <a:gd name="connsiteY75" fmla="*/ 755650 h 2419350"/>
                <a:gd name="connsiteX76" fmla="*/ 120650 w 1581150"/>
                <a:gd name="connsiteY76" fmla="*/ 749300 h 2419350"/>
                <a:gd name="connsiteX77" fmla="*/ 101600 w 1581150"/>
                <a:gd name="connsiteY77" fmla="*/ 812800 h 2419350"/>
                <a:gd name="connsiteX78" fmla="*/ 101600 w 1581150"/>
                <a:gd name="connsiteY78" fmla="*/ 838200 h 2419350"/>
                <a:gd name="connsiteX79" fmla="*/ 127000 w 1581150"/>
                <a:gd name="connsiteY79" fmla="*/ 850900 h 2419350"/>
                <a:gd name="connsiteX80" fmla="*/ 158750 w 1581150"/>
                <a:gd name="connsiteY80" fmla="*/ 857250 h 2419350"/>
                <a:gd name="connsiteX81" fmla="*/ 177800 w 1581150"/>
                <a:gd name="connsiteY81" fmla="*/ 952500 h 2419350"/>
                <a:gd name="connsiteX82" fmla="*/ 146050 w 1581150"/>
                <a:gd name="connsiteY82" fmla="*/ 965200 h 2419350"/>
                <a:gd name="connsiteX83" fmla="*/ 114300 w 1581150"/>
                <a:gd name="connsiteY83" fmla="*/ 914400 h 2419350"/>
                <a:gd name="connsiteX84" fmla="*/ 82550 w 1581150"/>
                <a:gd name="connsiteY84" fmla="*/ 914400 h 2419350"/>
                <a:gd name="connsiteX85" fmla="*/ 50800 w 1581150"/>
                <a:gd name="connsiteY85" fmla="*/ 901700 h 2419350"/>
                <a:gd name="connsiteX86" fmla="*/ 44450 w 1581150"/>
                <a:gd name="connsiteY86" fmla="*/ 914400 h 2419350"/>
                <a:gd name="connsiteX87" fmla="*/ 31750 w 1581150"/>
                <a:gd name="connsiteY87" fmla="*/ 939800 h 2419350"/>
                <a:gd name="connsiteX88" fmla="*/ 50800 w 1581150"/>
                <a:gd name="connsiteY88" fmla="*/ 984250 h 2419350"/>
                <a:gd name="connsiteX89" fmla="*/ 50800 w 1581150"/>
                <a:gd name="connsiteY89" fmla="*/ 1028700 h 2419350"/>
                <a:gd name="connsiteX90" fmla="*/ 19050 w 1581150"/>
                <a:gd name="connsiteY90" fmla="*/ 984250 h 2419350"/>
                <a:gd name="connsiteX91" fmla="*/ 0 w 1581150"/>
                <a:gd name="connsiteY91" fmla="*/ 1066800 h 2419350"/>
                <a:gd name="connsiteX92" fmla="*/ 0 w 1581150"/>
                <a:gd name="connsiteY92" fmla="*/ 1066800 h 2419350"/>
                <a:gd name="connsiteX93" fmla="*/ 57150 w 1581150"/>
                <a:gd name="connsiteY93" fmla="*/ 1066800 h 2419350"/>
                <a:gd name="connsiteX94" fmla="*/ 368300 w 1581150"/>
                <a:gd name="connsiteY94" fmla="*/ 1333500 h 2419350"/>
                <a:gd name="connsiteX95" fmla="*/ 419100 w 1581150"/>
                <a:gd name="connsiteY95" fmla="*/ 1314450 h 2419350"/>
                <a:gd name="connsiteX96" fmla="*/ 514350 w 1581150"/>
                <a:gd name="connsiteY96" fmla="*/ 1397000 h 2419350"/>
                <a:gd name="connsiteX97" fmla="*/ 520700 w 1581150"/>
                <a:gd name="connsiteY97" fmla="*/ 1409700 h 2419350"/>
                <a:gd name="connsiteX98" fmla="*/ 508000 w 1581150"/>
                <a:gd name="connsiteY98" fmla="*/ 1460500 h 2419350"/>
                <a:gd name="connsiteX99" fmla="*/ 520700 w 1581150"/>
                <a:gd name="connsiteY99" fmla="*/ 1511300 h 2419350"/>
                <a:gd name="connsiteX100" fmla="*/ 527050 w 1581150"/>
                <a:gd name="connsiteY100" fmla="*/ 1612900 h 2419350"/>
                <a:gd name="connsiteX101" fmla="*/ 577850 w 1581150"/>
                <a:gd name="connsiteY101" fmla="*/ 1701800 h 2419350"/>
                <a:gd name="connsiteX102" fmla="*/ 577850 w 1581150"/>
                <a:gd name="connsiteY102" fmla="*/ 1784350 h 2419350"/>
                <a:gd name="connsiteX103" fmla="*/ 584200 w 1581150"/>
                <a:gd name="connsiteY103" fmla="*/ 1828800 h 2419350"/>
                <a:gd name="connsiteX104" fmla="*/ 628650 w 1581150"/>
                <a:gd name="connsiteY104" fmla="*/ 1860550 h 2419350"/>
                <a:gd name="connsiteX105" fmla="*/ 603250 w 1581150"/>
                <a:gd name="connsiteY105" fmla="*/ 1924050 h 2419350"/>
                <a:gd name="connsiteX106" fmla="*/ 603250 w 1581150"/>
                <a:gd name="connsiteY106" fmla="*/ 1962150 h 2419350"/>
                <a:gd name="connsiteX107" fmla="*/ 584200 w 1581150"/>
                <a:gd name="connsiteY107" fmla="*/ 2019300 h 2419350"/>
                <a:gd name="connsiteX108" fmla="*/ 622300 w 1581150"/>
                <a:gd name="connsiteY108" fmla="*/ 2044700 h 2419350"/>
                <a:gd name="connsiteX109" fmla="*/ 660400 w 1581150"/>
                <a:gd name="connsiteY109" fmla="*/ 2089150 h 2419350"/>
                <a:gd name="connsiteX110" fmla="*/ 679450 w 1581150"/>
                <a:gd name="connsiteY110" fmla="*/ 2114550 h 2419350"/>
                <a:gd name="connsiteX111" fmla="*/ 679450 w 1581150"/>
                <a:gd name="connsiteY111" fmla="*/ 2152650 h 2419350"/>
                <a:gd name="connsiteX112" fmla="*/ 654050 w 1581150"/>
                <a:gd name="connsiteY112" fmla="*/ 2241550 h 2419350"/>
                <a:gd name="connsiteX113" fmla="*/ 622300 w 1581150"/>
                <a:gd name="connsiteY113" fmla="*/ 2324100 h 2419350"/>
                <a:gd name="connsiteX114" fmla="*/ 628650 w 1581150"/>
                <a:gd name="connsiteY114" fmla="*/ 2374900 h 2419350"/>
                <a:gd name="connsiteX115" fmla="*/ 628650 w 1581150"/>
                <a:gd name="connsiteY115" fmla="*/ 2413000 h 2419350"/>
                <a:gd name="connsiteX116" fmla="*/ 654050 w 1581150"/>
                <a:gd name="connsiteY116" fmla="*/ 2413000 h 2419350"/>
                <a:gd name="connsiteX117" fmla="*/ 723900 w 1581150"/>
                <a:gd name="connsiteY117" fmla="*/ 2419350 h 2419350"/>
                <a:gd name="connsiteX118" fmla="*/ 800100 w 1581150"/>
                <a:gd name="connsiteY118" fmla="*/ 2355850 h 2419350"/>
                <a:gd name="connsiteX119" fmla="*/ 819150 w 1581150"/>
                <a:gd name="connsiteY119" fmla="*/ 2349500 h 2419350"/>
                <a:gd name="connsiteX120" fmla="*/ 831850 w 1581150"/>
                <a:gd name="connsiteY120" fmla="*/ 2305050 h 2419350"/>
                <a:gd name="connsiteX121" fmla="*/ 831850 w 1581150"/>
                <a:gd name="connsiteY121" fmla="*/ 2305050 h 2419350"/>
                <a:gd name="connsiteX122" fmla="*/ 869950 w 1581150"/>
                <a:gd name="connsiteY122" fmla="*/ 2286000 h 2419350"/>
                <a:gd name="connsiteX123" fmla="*/ 876300 w 1581150"/>
                <a:gd name="connsiteY123" fmla="*/ 2286000 h 2419350"/>
                <a:gd name="connsiteX124" fmla="*/ 901700 w 1581150"/>
                <a:gd name="connsiteY124" fmla="*/ 2197100 h 2419350"/>
                <a:gd name="connsiteX125" fmla="*/ 927100 w 1581150"/>
                <a:gd name="connsiteY125" fmla="*/ 2171700 h 2419350"/>
                <a:gd name="connsiteX126" fmla="*/ 984250 w 1581150"/>
                <a:gd name="connsiteY126" fmla="*/ 2165350 h 2419350"/>
                <a:gd name="connsiteX127" fmla="*/ 984250 w 1581150"/>
                <a:gd name="connsiteY127" fmla="*/ 2127250 h 2419350"/>
                <a:gd name="connsiteX128" fmla="*/ 1009650 w 1581150"/>
                <a:gd name="connsiteY128" fmla="*/ 2114550 h 2419350"/>
                <a:gd name="connsiteX129" fmla="*/ 1035050 w 1581150"/>
                <a:gd name="connsiteY129" fmla="*/ 2101850 h 2419350"/>
                <a:gd name="connsiteX130" fmla="*/ 1098550 w 1581150"/>
                <a:gd name="connsiteY130" fmla="*/ 2063750 h 2419350"/>
                <a:gd name="connsiteX131" fmla="*/ 1123950 w 1581150"/>
                <a:gd name="connsiteY131" fmla="*/ 2000250 h 2419350"/>
                <a:gd name="connsiteX132" fmla="*/ 1130300 w 1581150"/>
                <a:gd name="connsiteY132" fmla="*/ 1911350 h 2419350"/>
                <a:gd name="connsiteX133" fmla="*/ 1155700 w 1581150"/>
                <a:gd name="connsiteY133" fmla="*/ 1860550 h 2419350"/>
                <a:gd name="connsiteX134" fmla="*/ 1162050 w 1581150"/>
                <a:gd name="connsiteY134" fmla="*/ 1803400 h 2419350"/>
                <a:gd name="connsiteX135" fmla="*/ 1174750 w 1581150"/>
                <a:gd name="connsiteY135" fmla="*/ 1790700 h 2419350"/>
                <a:gd name="connsiteX136" fmla="*/ 1162050 w 1581150"/>
                <a:gd name="connsiteY136" fmla="*/ 1727200 h 2419350"/>
                <a:gd name="connsiteX137" fmla="*/ 1162050 w 1581150"/>
                <a:gd name="connsiteY137" fmla="*/ 1689100 h 2419350"/>
                <a:gd name="connsiteX138" fmla="*/ 1149350 w 1581150"/>
                <a:gd name="connsiteY138" fmla="*/ 1663700 h 2419350"/>
                <a:gd name="connsiteX139" fmla="*/ 1111250 w 1581150"/>
                <a:gd name="connsiteY139" fmla="*/ 1663700 h 2419350"/>
                <a:gd name="connsiteX140" fmla="*/ 1085850 w 1581150"/>
                <a:gd name="connsiteY140" fmla="*/ 1651000 h 2419350"/>
                <a:gd name="connsiteX141" fmla="*/ 1098550 w 1581150"/>
                <a:gd name="connsiteY141" fmla="*/ 1606550 h 2419350"/>
                <a:gd name="connsiteX142" fmla="*/ 1117600 w 1581150"/>
                <a:gd name="connsiteY142" fmla="*/ 1568450 h 2419350"/>
                <a:gd name="connsiteX143" fmla="*/ 1149350 w 1581150"/>
                <a:gd name="connsiteY143" fmla="*/ 1511300 h 2419350"/>
                <a:gd name="connsiteX144" fmla="*/ 1181100 w 1581150"/>
                <a:gd name="connsiteY144" fmla="*/ 1485900 h 2419350"/>
                <a:gd name="connsiteX145" fmla="*/ 1200150 w 1581150"/>
                <a:gd name="connsiteY145" fmla="*/ 1454150 h 2419350"/>
                <a:gd name="connsiteX146" fmla="*/ 1231900 w 1581150"/>
                <a:gd name="connsiteY146" fmla="*/ 1409700 h 2419350"/>
                <a:gd name="connsiteX147" fmla="*/ 1250950 w 1581150"/>
                <a:gd name="connsiteY147" fmla="*/ 1390650 h 2419350"/>
                <a:gd name="connsiteX148" fmla="*/ 1238250 w 1581150"/>
                <a:gd name="connsiteY148" fmla="*/ 1270000 h 2419350"/>
                <a:gd name="connsiteX149" fmla="*/ 1219200 w 1581150"/>
                <a:gd name="connsiteY149" fmla="*/ 1200150 h 2419350"/>
                <a:gd name="connsiteX150" fmla="*/ 1219200 w 1581150"/>
                <a:gd name="connsiteY150" fmla="*/ 1117600 h 2419350"/>
                <a:gd name="connsiteX151" fmla="*/ 1219200 w 1581150"/>
                <a:gd name="connsiteY151" fmla="*/ 1054100 h 2419350"/>
                <a:gd name="connsiteX152" fmla="*/ 1238250 w 1581150"/>
                <a:gd name="connsiteY152" fmla="*/ 1035050 h 2419350"/>
                <a:gd name="connsiteX153" fmla="*/ 1244600 w 1581150"/>
                <a:gd name="connsiteY153" fmla="*/ 1016000 h 2419350"/>
                <a:gd name="connsiteX154" fmla="*/ 1225550 w 1581150"/>
                <a:gd name="connsiteY154" fmla="*/ 990600 h 2419350"/>
                <a:gd name="connsiteX155" fmla="*/ 1200150 w 1581150"/>
                <a:gd name="connsiteY155" fmla="*/ 958850 h 2419350"/>
                <a:gd name="connsiteX156" fmla="*/ 1181100 w 1581150"/>
                <a:gd name="connsiteY156" fmla="*/ 908050 h 2419350"/>
                <a:gd name="connsiteX157" fmla="*/ 1193800 w 1581150"/>
                <a:gd name="connsiteY157" fmla="*/ 882650 h 2419350"/>
                <a:gd name="connsiteX158" fmla="*/ 1225550 w 1581150"/>
                <a:gd name="connsiteY158" fmla="*/ 863600 h 2419350"/>
                <a:gd name="connsiteX159" fmla="*/ 1257300 w 1581150"/>
                <a:gd name="connsiteY159" fmla="*/ 895350 h 2419350"/>
                <a:gd name="connsiteX160" fmla="*/ 1276350 w 1581150"/>
                <a:gd name="connsiteY160" fmla="*/ 876300 h 2419350"/>
                <a:gd name="connsiteX161" fmla="*/ 1276350 w 1581150"/>
                <a:gd name="connsiteY161" fmla="*/ 850900 h 2419350"/>
                <a:gd name="connsiteX162" fmla="*/ 1289050 w 1581150"/>
                <a:gd name="connsiteY162" fmla="*/ 838200 h 2419350"/>
                <a:gd name="connsiteX163" fmla="*/ 1314450 w 1581150"/>
                <a:gd name="connsiteY163" fmla="*/ 831850 h 2419350"/>
                <a:gd name="connsiteX164" fmla="*/ 1327150 w 1581150"/>
                <a:gd name="connsiteY164" fmla="*/ 819150 h 2419350"/>
                <a:gd name="connsiteX165" fmla="*/ 1352550 w 1581150"/>
                <a:gd name="connsiteY165" fmla="*/ 736600 h 2419350"/>
                <a:gd name="connsiteX166" fmla="*/ 1371600 w 1581150"/>
                <a:gd name="connsiteY166" fmla="*/ 736600 h 2419350"/>
                <a:gd name="connsiteX167" fmla="*/ 1409700 w 1581150"/>
                <a:gd name="connsiteY167" fmla="*/ 812800 h 2419350"/>
                <a:gd name="connsiteX168" fmla="*/ 1422400 w 1581150"/>
                <a:gd name="connsiteY168" fmla="*/ 844550 h 2419350"/>
                <a:gd name="connsiteX169" fmla="*/ 1447800 w 1581150"/>
                <a:gd name="connsiteY169" fmla="*/ 889000 h 2419350"/>
                <a:gd name="connsiteX170" fmla="*/ 1447800 w 1581150"/>
                <a:gd name="connsiteY170" fmla="*/ 889000 h 2419350"/>
                <a:gd name="connsiteX171" fmla="*/ 1524000 w 1581150"/>
                <a:gd name="connsiteY171" fmla="*/ 882650 h 2419350"/>
                <a:gd name="connsiteX172" fmla="*/ 1555750 w 1581150"/>
                <a:gd name="connsiteY172" fmla="*/ 876300 h 2419350"/>
                <a:gd name="connsiteX173" fmla="*/ 1555750 w 1581150"/>
                <a:gd name="connsiteY173" fmla="*/ 831850 h 2419350"/>
                <a:gd name="connsiteX174" fmla="*/ 1581150 w 1581150"/>
                <a:gd name="connsiteY174" fmla="*/ 812800 h 2419350"/>
                <a:gd name="connsiteX175" fmla="*/ 1581150 w 1581150"/>
                <a:gd name="connsiteY175" fmla="*/ 749300 h 2419350"/>
                <a:gd name="connsiteX176" fmla="*/ 1581150 w 1581150"/>
                <a:gd name="connsiteY176" fmla="*/ 711200 h 2419350"/>
                <a:gd name="connsiteX177" fmla="*/ 1581150 w 1581150"/>
                <a:gd name="connsiteY177" fmla="*/ 704850 h 2419350"/>
                <a:gd name="connsiteX178" fmla="*/ 1517650 w 1581150"/>
                <a:gd name="connsiteY178" fmla="*/ 622300 h 2419350"/>
                <a:gd name="connsiteX179" fmla="*/ 1504950 w 1581150"/>
                <a:gd name="connsiteY179" fmla="*/ 584200 h 2419350"/>
                <a:gd name="connsiteX180" fmla="*/ 1466850 w 1581150"/>
                <a:gd name="connsiteY180" fmla="*/ 552450 h 2419350"/>
                <a:gd name="connsiteX181" fmla="*/ 1435100 w 1581150"/>
                <a:gd name="connsiteY181" fmla="*/ 533400 h 2419350"/>
                <a:gd name="connsiteX182" fmla="*/ 1441450 w 1581150"/>
                <a:gd name="connsiteY182" fmla="*/ 508000 h 2419350"/>
                <a:gd name="connsiteX183" fmla="*/ 1447800 w 1581150"/>
                <a:gd name="connsiteY183" fmla="*/ 463550 h 2419350"/>
                <a:gd name="connsiteX184" fmla="*/ 1435100 w 1581150"/>
                <a:gd name="connsiteY184" fmla="*/ 444500 h 2419350"/>
                <a:gd name="connsiteX185" fmla="*/ 1397000 w 1581150"/>
                <a:gd name="connsiteY185" fmla="*/ 438150 h 2419350"/>
                <a:gd name="connsiteX186" fmla="*/ 1384300 w 1581150"/>
                <a:gd name="connsiteY186" fmla="*/ 438150 h 2419350"/>
                <a:gd name="connsiteX187" fmla="*/ 1371600 w 1581150"/>
                <a:gd name="connsiteY187" fmla="*/ 463550 h 2419350"/>
                <a:gd name="connsiteX188" fmla="*/ 1346200 w 1581150"/>
                <a:gd name="connsiteY188" fmla="*/ 482600 h 2419350"/>
                <a:gd name="connsiteX189" fmla="*/ 1314450 w 1581150"/>
                <a:gd name="connsiteY189" fmla="*/ 482600 h 2419350"/>
                <a:gd name="connsiteX190" fmla="*/ 1282700 w 1581150"/>
                <a:gd name="connsiteY190" fmla="*/ 495300 h 2419350"/>
                <a:gd name="connsiteX191" fmla="*/ 1270000 w 1581150"/>
                <a:gd name="connsiteY191" fmla="*/ 463550 h 2419350"/>
                <a:gd name="connsiteX192" fmla="*/ 1270000 w 1581150"/>
                <a:gd name="connsiteY192" fmla="*/ 412750 h 2419350"/>
                <a:gd name="connsiteX193" fmla="*/ 1250950 w 1581150"/>
                <a:gd name="connsiteY193" fmla="*/ 412750 h 2419350"/>
                <a:gd name="connsiteX194" fmla="*/ 1219200 w 1581150"/>
                <a:gd name="connsiteY194" fmla="*/ 412750 h 2419350"/>
                <a:gd name="connsiteX195" fmla="*/ 1200150 w 1581150"/>
                <a:gd name="connsiteY195" fmla="*/ 393700 h 2419350"/>
                <a:gd name="connsiteX196" fmla="*/ 1200150 w 1581150"/>
                <a:gd name="connsiteY196" fmla="*/ 361950 h 2419350"/>
                <a:gd name="connsiteX197" fmla="*/ 1200150 w 1581150"/>
                <a:gd name="connsiteY197" fmla="*/ 349250 h 2419350"/>
                <a:gd name="connsiteX198" fmla="*/ 1168400 w 1581150"/>
                <a:gd name="connsiteY198" fmla="*/ 342900 h 2419350"/>
                <a:gd name="connsiteX199" fmla="*/ 1162050 w 1581150"/>
                <a:gd name="connsiteY199" fmla="*/ 311150 h 2419350"/>
                <a:gd name="connsiteX200" fmla="*/ 1143000 w 1581150"/>
                <a:gd name="connsiteY200" fmla="*/ 285750 h 2419350"/>
                <a:gd name="connsiteX201" fmla="*/ 1117600 w 1581150"/>
                <a:gd name="connsiteY201" fmla="*/ 279400 h 2419350"/>
                <a:gd name="connsiteX202" fmla="*/ 1085850 w 1581150"/>
                <a:gd name="connsiteY202" fmla="*/ 279400 h 2419350"/>
                <a:gd name="connsiteX203" fmla="*/ 1092200 w 1581150"/>
                <a:gd name="connsiteY203" fmla="*/ 228600 h 2419350"/>
                <a:gd name="connsiteX204" fmla="*/ 1092200 w 1581150"/>
                <a:gd name="connsiteY204" fmla="*/ 209550 h 2419350"/>
                <a:gd name="connsiteX205" fmla="*/ 1092200 w 1581150"/>
                <a:gd name="connsiteY205" fmla="*/ 165100 h 2419350"/>
                <a:gd name="connsiteX206" fmla="*/ 1066800 w 1581150"/>
                <a:gd name="connsiteY206" fmla="*/ 133350 h 2419350"/>
                <a:gd name="connsiteX207" fmla="*/ 1016000 w 1581150"/>
                <a:gd name="connsiteY207" fmla="*/ 165100 h 2419350"/>
                <a:gd name="connsiteX208" fmla="*/ 977900 w 1581150"/>
                <a:gd name="connsiteY208" fmla="*/ 190500 h 2419350"/>
                <a:gd name="connsiteX209" fmla="*/ 933450 w 1581150"/>
                <a:gd name="connsiteY209" fmla="*/ 190500 h 2419350"/>
                <a:gd name="connsiteX210" fmla="*/ 901700 w 1581150"/>
                <a:gd name="connsiteY210" fmla="*/ 196850 h 2419350"/>
                <a:gd name="connsiteX211" fmla="*/ 876300 w 1581150"/>
                <a:gd name="connsiteY211" fmla="*/ 158750 h 2419350"/>
                <a:gd name="connsiteX212" fmla="*/ 876300 w 1581150"/>
                <a:gd name="connsiteY212" fmla="*/ 127000 h 2419350"/>
                <a:gd name="connsiteX213" fmla="*/ 831850 w 1581150"/>
                <a:gd name="connsiteY213" fmla="*/ 107950 h 2419350"/>
                <a:gd name="connsiteX214" fmla="*/ 755650 w 1581150"/>
                <a:gd name="connsiteY214" fmla="*/ 101600 h 2419350"/>
                <a:gd name="connsiteX215" fmla="*/ 666750 w 1581150"/>
                <a:gd name="connsiteY215" fmla="*/ 57150 h 2419350"/>
                <a:gd name="connsiteX216" fmla="*/ 609600 w 1581150"/>
                <a:gd name="connsiteY216" fmla="*/ 31750 h 2419350"/>
                <a:gd name="connsiteX217" fmla="*/ 482600 w 1581150"/>
                <a:gd name="connsiteY217" fmla="*/ 0 h 241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1581150" h="2419350">
                  <a:moveTo>
                    <a:pt x="482600" y="0"/>
                  </a:moveTo>
                  <a:lnTo>
                    <a:pt x="482600" y="0"/>
                  </a:lnTo>
                  <a:lnTo>
                    <a:pt x="520700" y="76200"/>
                  </a:lnTo>
                  <a:lnTo>
                    <a:pt x="482600" y="95250"/>
                  </a:lnTo>
                  <a:lnTo>
                    <a:pt x="450850" y="88900"/>
                  </a:lnTo>
                  <a:lnTo>
                    <a:pt x="419100" y="76200"/>
                  </a:lnTo>
                  <a:lnTo>
                    <a:pt x="374650" y="44450"/>
                  </a:lnTo>
                  <a:lnTo>
                    <a:pt x="361950" y="38100"/>
                  </a:lnTo>
                  <a:lnTo>
                    <a:pt x="361950" y="133350"/>
                  </a:lnTo>
                  <a:lnTo>
                    <a:pt x="450850" y="171450"/>
                  </a:lnTo>
                  <a:lnTo>
                    <a:pt x="558800" y="171450"/>
                  </a:lnTo>
                  <a:lnTo>
                    <a:pt x="584200" y="177800"/>
                  </a:lnTo>
                  <a:lnTo>
                    <a:pt x="628650" y="158750"/>
                  </a:lnTo>
                  <a:lnTo>
                    <a:pt x="635000" y="203200"/>
                  </a:lnTo>
                  <a:lnTo>
                    <a:pt x="552450" y="203200"/>
                  </a:lnTo>
                  <a:lnTo>
                    <a:pt x="552450" y="222250"/>
                  </a:lnTo>
                  <a:lnTo>
                    <a:pt x="635000" y="254000"/>
                  </a:lnTo>
                  <a:lnTo>
                    <a:pt x="565150" y="254000"/>
                  </a:lnTo>
                  <a:lnTo>
                    <a:pt x="558800" y="285750"/>
                  </a:lnTo>
                  <a:lnTo>
                    <a:pt x="584200" y="298450"/>
                  </a:lnTo>
                  <a:lnTo>
                    <a:pt x="584200" y="317500"/>
                  </a:lnTo>
                  <a:lnTo>
                    <a:pt x="552450" y="317500"/>
                  </a:lnTo>
                  <a:lnTo>
                    <a:pt x="552450" y="374650"/>
                  </a:lnTo>
                  <a:lnTo>
                    <a:pt x="552450" y="393700"/>
                  </a:lnTo>
                  <a:lnTo>
                    <a:pt x="508000" y="393700"/>
                  </a:lnTo>
                  <a:lnTo>
                    <a:pt x="508000" y="292100"/>
                  </a:lnTo>
                  <a:lnTo>
                    <a:pt x="508000" y="234950"/>
                  </a:lnTo>
                  <a:lnTo>
                    <a:pt x="463550" y="228600"/>
                  </a:lnTo>
                  <a:lnTo>
                    <a:pt x="438150" y="228600"/>
                  </a:lnTo>
                  <a:lnTo>
                    <a:pt x="431800" y="196850"/>
                  </a:lnTo>
                  <a:lnTo>
                    <a:pt x="381000" y="171450"/>
                  </a:lnTo>
                  <a:lnTo>
                    <a:pt x="381000" y="342900"/>
                  </a:lnTo>
                  <a:lnTo>
                    <a:pt x="336550" y="342900"/>
                  </a:lnTo>
                  <a:lnTo>
                    <a:pt x="285750" y="133350"/>
                  </a:lnTo>
                  <a:lnTo>
                    <a:pt x="177800" y="107950"/>
                  </a:lnTo>
                  <a:lnTo>
                    <a:pt x="247650" y="469900"/>
                  </a:lnTo>
                  <a:lnTo>
                    <a:pt x="419100" y="438150"/>
                  </a:lnTo>
                  <a:lnTo>
                    <a:pt x="501650" y="495300"/>
                  </a:lnTo>
                  <a:lnTo>
                    <a:pt x="501650" y="533400"/>
                  </a:lnTo>
                  <a:lnTo>
                    <a:pt x="438150" y="501650"/>
                  </a:lnTo>
                  <a:lnTo>
                    <a:pt x="431800" y="514350"/>
                  </a:lnTo>
                  <a:lnTo>
                    <a:pt x="431800" y="514350"/>
                  </a:lnTo>
                  <a:lnTo>
                    <a:pt x="393700" y="508000"/>
                  </a:lnTo>
                  <a:lnTo>
                    <a:pt x="361950" y="590550"/>
                  </a:lnTo>
                  <a:lnTo>
                    <a:pt x="355600" y="635000"/>
                  </a:lnTo>
                  <a:lnTo>
                    <a:pt x="330200" y="660400"/>
                  </a:lnTo>
                  <a:lnTo>
                    <a:pt x="285750" y="615950"/>
                  </a:lnTo>
                  <a:lnTo>
                    <a:pt x="311150" y="590550"/>
                  </a:lnTo>
                  <a:lnTo>
                    <a:pt x="247650" y="533400"/>
                  </a:lnTo>
                  <a:lnTo>
                    <a:pt x="241300" y="533400"/>
                  </a:lnTo>
                  <a:lnTo>
                    <a:pt x="209550" y="609600"/>
                  </a:lnTo>
                  <a:lnTo>
                    <a:pt x="184150" y="647700"/>
                  </a:lnTo>
                  <a:lnTo>
                    <a:pt x="184150" y="666750"/>
                  </a:lnTo>
                  <a:lnTo>
                    <a:pt x="184150" y="711200"/>
                  </a:lnTo>
                  <a:lnTo>
                    <a:pt x="184150" y="736600"/>
                  </a:lnTo>
                  <a:lnTo>
                    <a:pt x="196850" y="679450"/>
                  </a:lnTo>
                  <a:lnTo>
                    <a:pt x="234950" y="698500"/>
                  </a:lnTo>
                  <a:lnTo>
                    <a:pt x="234950" y="736600"/>
                  </a:lnTo>
                  <a:lnTo>
                    <a:pt x="304800" y="755650"/>
                  </a:lnTo>
                  <a:lnTo>
                    <a:pt x="393700" y="717550"/>
                  </a:lnTo>
                  <a:lnTo>
                    <a:pt x="419100" y="666750"/>
                  </a:lnTo>
                  <a:lnTo>
                    <a:pt x="444500" y="609600"/>
                  </a:lnTo>
                  <a:lnTo>
                    <a:pt x="457200" y="590550"/>
                  </a:lnTo>
                  <a:lnTo>
                    <a:pt x="457200" y="590550"/>
                  </a:lnTo>
                  <a:lnTo>
                    <a:pt x="438150" y="730250"/>
                  </a:lnTo>
                  <a:lnTo>
                    <a:pt x="387350" y="781050"/>
                  </a:lnTo>
                  <a:lnTo>
                    <a:pt x="323850" y="812800"/>
                  </a:lnTo>
                  <a:lnTo>
                    <a:pt x="254000" y="806450"/>
                  </a:lnTo>
                  <a:lnTo>
                    <a:pt x="247650" y="831850"/>
                  </a:lnTo>
                  <a:lnTo>
                    <a:pt x="266700" y="882650"/>
                  </a:lnTo>
                  <a:lnTo>
                    <a:pt x="266700" y="895350"/>
                  </a:lnTo>
                  <a:lnTo>
                    <a:pt x="222250" y="920750"/>
                  </a:lnTo>
                  <a:lnTo>
                    <a:pt x="177800" y="831850"/>
                  </a:lnTo>
                  <a:lnTo>
                    <a:pt x="177800" y="781050"/>
                  </a:lnTo>
                  <a:lnTo>
                    <a:pt x="171450" y="774700"/>
                  </a:lnTo>
                  <a:lnTo>
                    <a:pt x="127000" y="755650"/>
                  </a:lnTo>
                  <a:lnTo>
                    <a:pt x="120650" y="749300"/>
                  </a:lnTo>
                  <a:lnTo>
                    <a:pt x="101600" y="812800"/>
                  </a:lnTo>
                  <a:lnTo>
                    <a:pt x="101600" y="838200"/>
                  </a:lnTo>
                  <a:lnTo>
                    <a:pt x="127000" y="850900"/>
                  </a:lnTo>
                  <a:lnTo>
                    <a:pt x="158750" y="857250"/>
                  </a:lnTo>
                  <a:lnTo>
                    <a:pt x="177800" y="952500"/>
                  </a:lnTo>
                  <a:lnTo>
                    <a:pt x="146050" y="965200"/>
                  </a:lnTo>
                  <a:lnTo>
                    <a:pt x="114300" y="914400"/>
                  </a:lnTo>
                  <a:lnTo>
                    <a:pt x="82550" y="914400"/>
                  </a:lnTo>
                  <a:lnTo>
                    <a:pt x="50800" y="901700"/>
                  </a:lnTo>
                  <a:lnTo>
                    <a:pt x="44450" y="914400"/>
                  </a:lnTo>
                  <a:lnTo>
                    <a:pt x="31750" y="939800"/>
                  </a:lnTo>
                  <a:lnTo>
                    <a:pt x="50800" y="984250"/>
                  </a:lnTo>
                  <a:lnTo>
                    <a:pt x="50800" y="1028700"/>
                  </a:lnTo>
                  <a:lnTo>
                    <a:pt x="19050" y="984250"/>
                  </a:lnTo>
                  <a:lnTo>
                    <a:pt x="0" y="1066800"/>
                  </a:lnTo>
                  <a:lnTo>
                    <a:pt x="0" y="1066800"/>
                  </a:lnTo>
                  <a:lnTo>
                    <a:pt x="57150" y="1066800"/>
                  </a:lnTo>
                  <a:lnTo>
                    <a:pt x="368300" y="1333500"/>
                  </a:lnTo>
                  <a:lnTo>
                    <a:pt x="419100" y="1314450"/>
                  </a:lnTo>
                  <a:lnTo>
                    <a:pt x="514350" y="1397000"/>
                  </a:lnTo>
                  <a:lnTo>
                    <a:pt x="520700" y="1409700"/>
                  </a:lnTo>
                  <a:lnTo>
                    <a:pt x="508000" y="1460500"/>
                  </a:lnTo>
                  <a:lnTo>
                    <a:pt x="520700" y="1511300"/>
                  </a:lnTo>
                  <a:lnTo>
                    <a:pt x="527050" y="1612900"/>
                  </a:lnTo>
                  <a:lnTo>
                    <a:pt x="577850" y="1701800"/>
                  </a:lnTo>
                  <a:lnTo>
                    <a:pt x="577850" y="1784350"/>
                  </a:lnTo>
                  <a:lnTo>
                    <a:pt x="584200" y="1828800"/>
                  </a:lnTo>
                  <a:lnTo>
                    <a:pt x="628650" y="1860550"/>
                  </a:lnTo>
                  <a:lnTo>
                    <a:pt x="603250" y="1924050"/>
                  </a:lnTo>
                  <a:lnTo>
                    <a:pt x="603250" y="1962150"/>
                  </a:lnTo>
                  <a:lnTo>
                    <a:pt x="584200" y="2019300"/>
                  </a:lnTo>
                  <a:lnTo>
                    <a:pt x="622300" y="2044700"/>
                  </a:lnTo>
                  <a:lnTo>
                    <a:pt x="660400" y="2089150"/>
                  </a:lnTo>
                  <a:lnTo>
                    <a:pt x="679450" y="2114550"/>
                  </a:lnTo>
                  <a:lnTo>
                    <a:pt x="679450" y="2152650"/>
                  </a:lnTo>
                  <a:lnTo>
                    <a:pt x="654050" y="2241550"/>
                  </a:lnTo>
                  <a:lnTo>
                    <a:pt x="622300" y="2324100"/>
                  </a:lnTo>
                  <a:lnTo>
                    <a:pt x="628650" y="2374900"/>
                  </a:lnTo>
                  <a:lnTo>
                    <a:pt x="628650" y="2413000"/>
                  </a:lnTo>
                  <a:lnTo>
                    <a:pt x="654050" y="2413000"/>
                  </a:lnTo>
                  <a:lnTo>
                    <a:pt x="723900" y="2419350"/>
                  </a:lnTo>
                  <a:lnTo>
                    <a:pt x="800100" y="2355850"/>
                  </a:lnTo>
                  <a:lnTo>
                    <a:pt x="819150" y="2349500"/>
                  </a:lnTo>
                  <a:lnTo>
                    <a:pt x="831850" y="2305050"/>
                  </a:lnTo>
                  <a:lnTo>
                    <a:pt x="831850" y="2305050"/>
                  </a:lnTo>
                  <a:lnTo>
                    <a:pt x="869950" y="2286000"/>
                  </a:lnTo>
                  <a:lnTo>
                    <a:pt x="876300" y="2286000"/>
                  </a:lnTo>
                  <a:lnTo>
                    <a:pt x="901700" y="2197100"/>
                  </a:lnTo>
                  <a:lnTo>
                    <a:pt x="927100" y="2171700"/>
                  </a:lnTo>
                  <a:lnTo>
                    <a:pt x="984250" y="2165350"/>
                  </a:lnTo>
                  <a:lnTo>
                    <a:pt x="984250" y="2127250"/>
                  </a:lnTo>
                  <a:lnTo>
                    <a:pt x="1009650" y="2114550"/>
                  </a:lnTo>
                  <a:lnTo>
                    <a:pt x="1035050" y="2101850"/>
                  </a:lnTo>
                  <a:lnTo>
                    <a:pt x="1098550" y="2063750"/>
                  </a:lnTo>
                  <a:lnTo>
                    <a:pt x="1123950" y="2000250"/>
                  </a:lnTo>
                  <a:lnTo>
                    <a:pt x="1130300" y="1911350"/>
                  </a:lnTo>
                  <a:lnTo>
                    <a:pt x="1155700" y="1860550"/>
                  </a:lnTo>
                  <a:lnTo>
                    <a:pt x="1162050" y="1803400"/>
                  </a:lnTo>
                  <a:lnTo>
                    <a:pt x="1174750" y="1790700"/>
                  </a:lnTo>
                  <a:lnTo>
                    <a:pt x="1162050" y="1727200"/>
                  </a:lnTo>
                  <a:lnTo>
                    <a:pt x="1162050" y="1689100"/>
                  </a:lnTo>
                  <a:lnTo>
                    <a:pt x="1149350" y="1663700"/>
                  </a:lnTo>
                  <a:lnTo>
                    <a:pt x="1111250" y="1663700"/>
                  </a:lnTo>
                  <a:lnTo>
                    <a:pt x="1085850" y="1651000"/>
                  </a:lnTo>
                  <a:lnTo>
                    <a:pt x="1098550" y="1606550"/>
                  </a:lnTo>
                  <a:lnTo>
                    <a:pt x="1117600" y="1568450"/>
                  </a:lnTo>
                  <a:lnTo>
                    <a:pt x="1149350" y="1511300"/>
                  </a:lnTo>
                  <a:lnTo>
                    <a:pt x="1181100" y="1485900"/>
                  </a:lnTo>
                  <a:lnTo>
                    <a:pt x="1200150" y="1454150"/>
                  </a:lnTo>
                  <a:lnTo>
                    <a:pt x="1231900" y="1409700"/>
                  </a:lnTo>
                  <a:lnTo>
                    <a:pt x="1250950" y="1390650"/>
                  </a:lnTo>
                  <a:lnTo>
                    <a:pt x="1238250" y="1270000"/>
                  </a:lnTo>
                  <a:lnTo>
                    <a:pt x="1219200" y="1200150"/>
                  </a:lnTo>
                  <a:lnTo>
                    <a:pt x="1219200" y="1117600"/>
                  </a:lnTo>
                  <a:lnTo>
                    <a:pt x="1219200" y="1054100"/>
                  </a:lnTo>
                  <a:lnTo>
                    <a:pt x="1238250" y="1035050"/>
                  </a:lnTo>
                  <a:lnTo>
                    <a:pt x="1244600" y="1016000"/>
                  </a:lnTo>
                  <a:lnTo>
                    <a:pt x="1225550" y="990600"/>
                  </a:lnTo>
                  <a:lnTo>
                    <a:pt x="1200150" y="958850"/>
                  </a:lnTo>
                  <a:lnTo>
                    <a:pt x="1181100" y="908050"/>
                  </a:lnTo>
                  <a:lnTo>
                    <a:pt x="1193800" y="882650"/>
                  </a:lnTo>
                  <a:lnTo>
                    <a:pt x="1225550" y="863600"/>
                  </a:lnTo>
                  <a:lnTo>
                    <a:pt x="1257300" y="895350"/>
                  </a:lnTo>
                  <a:lnTo>
                    <a:pt x="1276350" y="876300"/>
                  </a:lnTo>
                  <a:lnTo>
                    <a:pt x="1276350" y="850900"/>
                  </a:lnTo>
                  <a:lnTo>
                    <a:pt x="1289050" y="838200"/>
                  </a:lnTo>
                  <a:lnTo>
                    <a:pt x="1314450" y="831850"/>
                  </a:lnTo>
                  <a:lnTo>
                    <a:pt x="1327150" y="819150"/>
                  </a:lnTo>
                  <a:lnTo>
                    <a:pt x="1352550" y="736600"/>
                  </a:lnTo>
                  <a:lnTo>
                    <a:pt x="1371600" y="736600"/>
                  </a:lnTo>
                  <a:lnTo>
                    <a:pt x="1409700" y="812800"/>
                  </a:lnTo>
                  <a:lnTo>
                    <a:pt x="1422400" y="844550"/>
                  </a:lnTo>
                  <a:lnTo>
                    <a:pt x="1447800" y="889000"/>
                  </a:lnTo>
                  <a:lnTo>
                    <a:pt x="1447800" y="889000"/>
                  </a:lnTo>
                  <a:lnTo>
                    <a:pt x="1524000" y="882650"/>
                  </a:lnTo>
                  <a:lnTo>
                    <a:pt x="1555750" y="876300"/>
                  </a:lnTo>
                  <a:lnTo>
                    <a:pt x="1555750" y="831850"/>
                  </a:lnTo>
                  <a:lnTo>
                    <a:pt x="1581150" y="812800"/>
                  </a:lnTo>
                  <a:lnTo>
                    <a:pt x="1581150" y="749300"/>
                  </a:lnTo>
                  <a:lnTo>
                    <a:pt x="1581150" y="711200"/>
                  </a:lnTo>
                  <a:lnTo>
                    <a:pt x="1581150" y="704850"/>
                  </a:lnTo>
                  <a:lnTo>
                    <a:pt x="1517650" y="622300"/>
                  </a:lnTo>
                  <a:lnTo>
                    <a:pt x="1504950" y="584200"/>
                  </a:lnTo>
                  <a:lnTo>
                    <a:pt x="1466850" y="552450"/>
                  </a:lnTo>
                  <a:lnTo>
                    <a:pt x="1435100" y="533400"/>
                  </a:lnTo>
                  <a:lnTo>
                    <a:pt x="1441450" y="508000"/>
                  </a:lnTo>
                  <a:lnTo>
                    <a:pt x="1447800" y="463550"/>
                  </a:lnTo>
                  <a:lnTo>
                    <a:pt x="1435100" y="444500"/>
                  </a:lnTo>
                  <a:lnTo>
                    <a:pt x="1397000" y="438150"/>
                  </a:lnTo>
                  <a:lnTo>
                    <a:pt x="1384300" y="438150"/>
                  </a:lnTo>
                  <a:lnTo>
                    <a:pt x="1371600" y="463550"/>
                  </a:lnTo>
                  <a:lnTo>
                    <a:pt x="1346200" y="482600"/>
                  </a:lnTo>
                  <a:lnTo>
                    <a:pt x="1314450" y="482600"/>
                  </a:lnTo>
                  <a:lnTo>
                    <a:pt x="1282700" y="495300"/>
                  </a:lnTo>
                  <a:lnTo>
                    <a:pt x="1270000" y="463550"/>
                  </a:lnTo>
                  <a:lnTo>
                    <a:pt x="1270000" y="412750"/>
                  </a:lnTo>
                  <a:lnTo>
                    <a:pt x="1250950" y="412750"/>
                  </a:lnTo>
                  <a:lnTo>
                    <a:pt x="1219200" y="412750"/>
                  </a:lnTo>
                  <a:lnTo>
                    <a:pt x="1200150" y="393700"/>
                  </a:lnTo>
                  <a:lnTo>
                    <a:pt x="1200150" y="361950"/>
                  </a:lnTo>
                  <a:lnTo>
                    <a:pt x="1200150" y="349250"/>
                  </a:lnTo>
                  <a:lnTo>
                    <a:pt x="1168400" y="342900"/>
                  </a:lnTo>
                  <a:lnTo>
                    <a:pt x="1162050" y="311150"/>
                  </a:lnTo>
                  <a:lnTo>
                    <a:pt x="1143000" y="285750"/>
                  </a:lnTo>
                  <a:lnTo>
                    <a:pt x="1117600" y="279400"/>
                  </a:lnTo>
                  <a:lnTo>
                    <a:pt x="1085850" y="279400"/>
                  </a:lnTo>
                  <a:lnTo>
                    <a:pt x="1092200" y="228600"/>
                  </a:lnTo>
                  <a:lnTo>
                    <a:pt x="1092200" y="209550"/>
                  </a:lnTo>
                  <a:lnTo>
                    <a:pt x="1092200" y="165100"/>
                  </a:lnTo>
                  <a:lnTo>
                    <a:pt x="1066800" y="133350"/>
                  </a:lnTo>
                  <a:lnTo>
                    <a:pt x="1016000" y="165100"/>
                  </a:lnTo>
                  <a:lnTo>
                    <a:pt x="977900" y="190500"/>
                  </a:lnTo>
                  <a:lnTo>
                    <a:pt x="933450" y="190500"/>
                  </a:lnTo>
                  <a:lnTo>
                    <a:pt x="901700" y="196850"/>
                  </a:lnTo>
                  <a:lnTo>
                    <a:pt x="876300" y="158750"/>
                  </a:lnTo>
                  <a:lnTo>
                    <a:pt x="876300" y="127000"/>
                  </a:lnTo>
                  <a:lnTo>
                    <a:pt x="831850" y="107950"/>
                  </a:lnTo>
                  <a:lnTo>
                    <a:pt x="755650" y="101600"/>
                  </a:lnTo>
                  <a:lnTo>
                    <a:pt x="666750" y="57150"/>
                  </a:lnTo>
                  <a:lnTo>
                    <a:pt x="609600" y="31750"/>
                  </a:lnTo>
                  <a:lnTo>
                    <a:pt x="482600" y="0"/>
                  </a:lnTo>
                  <a:close/>
                </a:path>
              </a:pathLst>
            </a:custGeom>
            <a:solidFill>
              <a:srgbClr val="FFC000">
                <a:alpha val="59000"/>
              </a:srgbClr>
            </a:solidFill>
            <a:ln>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sp>
        <p:nvSpPr>
          <p:cNvPr id="6" name="Rectangle 119"/>
          <p:cNvSpPr>
            <a:spLocks noChangeArrowheads="1"/>
          </p:cNvSpPr>
          <p:nvPr/>
        </p:nvSpPr>
        <p:spPr bwMode="auto">
          <a:xfrm>
            <a:off x="31229" y="577379"/>
            <a:ext cx="2113459" cy="283592"/>
          </a:xfrm>
          <a:prstGeom prst="rect">
            <a:avLst/>
          </a:prstGeom>
          <a:solidFill>
            <a:srgbClr val="004D99"/>
          </a:solidFill>
          <a:ln w="12700">
            <a:solidFill>
              <a:srgbClr val="004C99"/>
            </a:solidFill>
            <a:miter lim="800000"/>
            <a:headEnd/>
            <a:tailEnd/>
          </a:ln>
          <a:effectLst>
            <a:outerShdw dist="35921" dir="2700000" algn="ctr" rotWithShape="0">
              <a:srgbClr val="808080"/>
            </a:outerShdw>
          </a:effectLst>
        </p:spPr>
        <p:txBody>
          <a:bodyPr wrap="none" anchor="ctr"/>
          <a:lstStyle/>
          <a:p>
            <a:pPr algn="ctr">
              <a:defRPr/>
            </a:pPr>
            <a:r>
              <a:rPr lang="ja-JP" altLang="en-US" sz="1200" dirty="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rPr>
              <a:t>泉州</a:t>
            </a:r>
            <a:r>
              <a:rPr lang="ja-JP" altLang="en-US" sz="1200" dirty="0" smtClean="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rPr>
              <a:t>地域（</a:t>
            </a:r>
            <a:r>
              <a:rPr lang="ja-JP" altLang="en-US" sz="1200" dirty="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rPr>
              <a:t>泉北エリア）</a:t>
            </a:r>
            <a:endParaRPr lang="en-US" altLang="ja-JP" sz="1200" dirty="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endParaRPr>
          </a:p>
        </p:txBody>
      </p:sp>
      <p:sp>
        <p:nvSpPr>
          <p:cNvPr id="9" name="Rectangle 119"/>
          <p:cNvSpPr>
            <a:spLocks noChangeArrowheads="1"/>
          </p:cNvSpPr>
          <p:nvPr/>
        </p:nvSpPr>
        <p:spPr bwMode="auto">
          <a:xfrm>
            <a:off x="4962144" y="577379"/>
            <a:ext cx="2079088" cy="283592"/>
          </a:xfrm>
          <a:prstGeom prst="rect">
            <a:avLst/>
          </a:prstGeom>
          <a:solidFill>
            <a:srgbClr val="004D99"/>
          </a:solidFill>
          <a:ln w="12700">
            <a:solidFill>
              <a:srgbClr val="004C99"/>
            </a:solidFill>
            <a:miter lim="800000"/>
            <a:headEnd/>
            <a:tailEnd/>
          </a:ln>
          <a:effectLst>
            <a:outerShdw dist="35921" dir="2700000" algn="ctr" rotWithShape="0">
              <a:srgbClr val="808080"/>
            </a:outerShdw>
          </a:effectLst>
        </p:spPr>
        <p:txBody>
          <a:bodyPr wrap="none" anchor="ctr"/>
          <a:lstStyle/>
          <a:p>
            <a:pPr algn="ctr">
              <a:defRPr/>
            </a:pPr>
            <a:r>
              <a:rPr lang="ja-JP" altLang="en-US" sz="1200" dirty="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rPr>
              <a:t>泉州</a:t>
            </a:r>
            <a:r>
              <a:rPr lang="ja-JP" altLang="en-US" sz="1200" dirty="0" smtClean="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rPr>
              <a:t>地域（泉南エリア</a:t>
            </a:r>
            <a:r>
              <a:rPr lang="ja-JP" altLang="en-US" sz="1200" dirty="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rPr>
              <a:t>）</a:t>
            </a:r>
            <a:endParaRPr lang="en-US" altLang="ja-JP" sz="1200" dirty="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endParaRPr>
          </a:p>
        </p:txBody>
      </p:sp>
      <p:grpSp>
        <p:nvGrpSpPr>
          <p:cNvPr id="3" name="グループ化 20"/>
          <p:cNvGrpSpPr>
            <a:grpSpLocks noChangeAspect="1"/>
          </p:cNvGrpSpPr>
          <p:nvPr/>
        </p:nvGrpSpPr>
        <p:grpSpPr>
          <a:xfrm>
            <a:off x="7995636" y="493980"/>
            <a:ext cx="1252432" cy="1853552"/>
            <a:chOff x="3512840" y="188640"/>
            <a:chExt cx="4991100" cy="7386637"/>
          </a:xfrm>
        </p:grpSpPr>
        <p:pic>
          <p:nvPicPr>
            <p:cNvPr id="22" name="Picture 5"/>
            <p:cNvPicPr>
              <a:picLocks noChangeAspect="1" noChangeArrowheads="1"/>
            </p:cNvPicPr>
            <p:nvPr/>
          </p:nvPicPr>
          <p:blipFill>
            <a:blip r:embed="rId4" cstate="email"/>
            <a:srcRect/>
            <a:stretch>
              <a:fillRect/>
            </a:stretch>
          </p:blipFill>
          <p:spPr bwMode="auto">
            <a:xfrm>
              <a:off x="3512840" y="188640"/>
              <a:ext cx="4991100" cy="7386637"/>
            </a:xfrm>
            <a:prstGeom prst="rect">
              <a:avLst/>
            </a:prstGeom>
            <a:noFill/>
            <a:ln w="9525">
              <a:noFill/>
              <a:miter lim="800000"/>
              <a:headEnd/>
              <a:tailEnd/>
            </a:ln>
          </p:spPr>
        </p:pic>
        <p:sp>
          <p:nvSpPr>
            <p:cNvPr id="26" name="フリーフォーム 25"/>
            <p:cNvSpPr/>
            <p:nvPr/>
          </p:nvSpPr>
          <p:spPr>
            <a:xfrm>
              <a:off x="3594101" y="5397500"/>
              <a:ext cx="2775020" cy="2108200"/>
            </a:xfrm>
            <a:custGeom>
              <a:avLst/>
              <a:gdLst>
                <a:gd name="connsiteX0" fmla="*/ 2076450 w 2355850"/>
                <a:gd name="connsiteY0" fmla="*/ 0 h 2101850"/>
                <a:gd name="connsiteX1" fmla="*/ 2051050 w 2355850"/>
                <a:gd name="connsiteY1" fmla="*/ 82550 h 2101850"/>
                <a:gd name="connsiteX2" fmla="*/ 2082800 w 2355850"/>
                <a:gd name="connsiteY2" fmla="*/ 107950 h 2101850"/>
                <a:gd name="connsiteX3" fmla="*/ 2082800 w 2355850"/>
                <a:gd name="connsiteY3" fmla="*/ 152400 h 2101850"/>
                <a:gd name="connsiteX4" fmla="*/ 2082800 w 2355850"/>
                <a:gd name="connsiteY4" fmla="*/ 184150 h 2101850"/>
                <a:gd name="connsiteX5" fmla="*/ 2108200 w 2355850"/>
                <a:gd name="connsiteY5" fmla="*/ 215900 h 2101850"/>
                <a:gd name="connsiteX6" fmla="*/ 2032000 w 2355850"/>
                <a:gd name="connsiteY6" fmla="*/ 171450 h 2101850"/>
                <a:gd name="connsiteX7" fmla="*/ 2000250 w 2355850"/>
                <a:gd name="connsiteY7" fmla="*/ 209550 h 2101850"/>
                <a:gd name="connsiteX8" fmla="*/ 2044700 w 2355850"/>
                <a:gd name="connsiteY8" fmla="*/ 260350 h 2101850"/>
                <a:gd name="connsiteX9" fmla="*/ 2012950 w 2355850"/>
                <a:gd name="connsiteY9" fmla="*/ 304800 h 2101850"/>
                <a:gd name="connsiteX10" fmla="*/ 2000250 w 2355850"/>
                <a:gd name="connsiteY10" fmla="*/ 285750 h 2101850"/>
                <a:gd name="connsiteX11" fmla="*/ 2000250 w 2355850"/>
                <a:gd name="connsiteY11" fmla="*/ 260350 h 2101850"/>
                <a:gd name="connsiteX12" fmla="*/ 1987550 w 2355850"/>
                <a:gd name="connsiteY12" fmla="*/ 247650 h 2101850"/>
                <a:gd name="connsiteX13" fmla="*/ 1974850 w 2355850"/>
                <a:gd name="connsiteY13" fmla="*/ 260350 h 2101850"/>
                <a:gd name="connsiteX14" fmla="*/ 1962150 w 2355850"/>
                <a:gd name="connsiteY14" fmla="*/ 241300 h 2101850"/>
                <a:gd name="connsiteX15" fmla="*/ 1968500 w 2355850"/>
                <a:gd name="connsiteY15" fmla="*/ 228600 h 2101850"/>
                <a:gd name="connsiteX16" fmla="*/ 1968500 w 2355850"/>
                <a:gd name="connsiteY16" fmla="*/ 203200 h 2101850"/>
                <a:gd name="connsiteX17" fmla="*/ 1943100 w 2355850"/>
                <a:gd name="connsiteY17" fmla="*/ 209550 h 2101850"/>
                <a:gd name="connsiteX18" fmla="*/ 1936750 w 2355850"/>
                <a:gd name="connsiteY18" fmla="*/ 209550 h 2101850"/>
                <a:gd name="connsiteX19" fmla="*/ 1936750 w 2355850"/>
                <a:gd name="connsiteY19" fmla="*/ 184150 h 2101850"/>
                <a:gd name="connsiteX20" fmla="*/ 1949450 w 2355850"/>
                <a:gd name="connsiteY20" fmla="*/ 171450 h 2101850"/>
                <a:gd name="connsiteX21" fmla="*/ 1873250 w 2355850"/>
                <a:gd name="connsiteY21" fmla="*/ 209550 h 2101850"/>
                <a:gd name="connsiteX22" fmla="*/ 1885950 w 2355850"/>
                <a:gd name="connsiteY22" fmla="*/ 298450 h 2101850"/>
                <a:gd name="connsiteX23" fmla="*/ 1911350 w 2355850"/>
                <a:gd name="connsiteY23" fmla="*/ 298450 h 2101850"/>
                <a:gd name="connsiteX24" fmla="*/ 1949450 w 2355850"/>
                <a:gd name="connsiteY24" fmla="*/ 298450 h 2101850"/>
                <a:gd name="connsiteX25" fmla="*/ 1949450 w 2355850"/>
                <a:gd name="connsiteY25" fmla="*/ 330200 h 2101850"/>
                <a:gd name="connsiteX26" fmla="*/ 1987550 w 2355850"/>
                <a:gd name="connsiteY26" fmla="*/ 361950 h 2101850"/>
                <a:gd name="connsiteX27" fmla="*/ 1949450 w 2355850"/>
                <a:gd name="connsiteY27" fmla="*/ 387350 h 2101850"/>
                <a:gd name="connsiteX28" fmla="*/ 1943100 w 2355850"/>
                <a:gd name="connsiteY28" fmla="*/ 438150 h 2101850"/>
                <a:gd name="connsiteX29" fmla="*/ 1924050 w 2355850"/>
                <a:gd name="connsiteY29" fmla="*/ 387350 h 2101850"/>
                <a:gd name="connsiteX30" fmla="*/ 1905000 w 2355850"/>
                <a:gd name="connsiteY30" fmla="*/ 400050 h 2101850"/>
                <a:gd name="connsiteX31" fmla="*/ 1905000 w 2355850"/>
                <a:gd name="connsiteY31" fmla="*/ 431800 h 2101850"/>
                <a:gd name="connsiteX32" fmla="*/ 1854200 w 2355850"/>
                <a:gd name="connsiteY32" fmla="*/ 444500 h 2101850"/>
                <a:gd name="connsiteX33" fmla="*/ 1828800 w 2355850"/>
                <a:gd name="connsiteY33" fmla="*/ 425450 h 2101850"/>
                <a:gd name="connsiteX34" fmla="*/ 1841500 w 2355850"/>
                <a:gd name="connsiteY34" fmla="*/ 374650 h 2101850"/>
                <a:gd name="connsiteX35" fmla="*/ 1809750 w 2355850"/>
                <a:gd name="connsiteY35" fmla="*/ 330200 h 2101850"/>
                <a:gd name="connsiteX36" fmla="*/ 1739900 w 2355850"/>
                <a:gd name="connsiteY36" fmla="*/ 393700 h 2101850"/>
                <a:gd name="connsiteX37" fmla="*/ 1752600 w 2355850"/>
                <a:gd name="connsiteY37" fmla="*/ 457200 h 2101850"/>
                <a:gd name="connsiteX38" fmla="*/ 1835150 w 2355850"/>
                <a:gd name="connsiteY38" fmla="*/ 431800 h 2101850"/>
                <a:gd name="connsiteX39" fmla="*/ 1860550 w 2355850"/>
                <a:gd name="connsiteY39" fmla="*/ 444500 h 2101850"/>
                <a:gd name="connsiteX40" fmla="*/ 1860550 w 2355850"/>
                <a:gd name="connsiteY40" fmla="*/ 495300 h 2101850"/>
                <a:gd name="connsiteX41" fmla="*/ 1809750 w 2355850"/>
                <a:gd name="connsiteY41" fmla="*/ 508000 h 2101850"/>
                <a:gd name="connsiteX42" fmla="*/ 1790700 w 2355850"/>
                <a:gd name="connsiteY42" fmla="*/ 609600 h 2101850"/>
                <a:gd name="connsiteX43" fmla="*/ 1746250 w 2355850"/>
                <a:gd name="connsiteY43" fmla="*/ 565150 h 2101850"/>
                <a:gd name="connsiteX44" fmla="*/ 1739900 w 2355850"/>
                <a:gd name="connsiteY44" fmla="*/ 558800 h 2101850"/>
                <a:gd name="connsiteX45" fmla="*/ 1714500 w 2355850"/>
                <a:gd name="connsiteY45" fmla="*/ 590550 h 2101850"/>
                <a:gd name="connsiteX46" fmla="*/ 1720850 w 2355850"/>
                <a:gd name="connsiteY46" fmla="*/ 635000 h 2101850"/>
                <a:gd name="connsiteX47" fmla="*/ 1714500 w 2355850"/>
                <a:gd name="connsiteY47" fmla="*/ 654050 h 2101850"/>
                <a:gd name="connsiteX48" fmla="*/ 1676400 w 2355850"/>
                <a:gd name="connsiteY48" fmla="*/ 622300 h 2101850"/>
                <a:gd name="connsiteX49" fmla="*/ 1631950 w 2355850"/>
                <a:gd name="connsiteY49" fmla="*/ 660400 h 2101850"/>
                <a:gd name="connsiteX50" fmla="*/ 1663700 w 2355850"/>
                <a:gd name="connsiteY50" fmla="*/ 730250 h 2101850"/>
                <a:gd name="connsiteX51" fmla="*/ 1638300 w 2355850"/>
                <a:gd name="connsiteY51" fmla="*/ 755650 h 2101850"/>
                <a:gd name="connsiteX52" fmla="*/ 1581150 w 2355850"/>
                <a:gd name="connsiteY52" fmla="*/ 717550 h 2101850"/>
                <a:gd name="connsiteX53" fmla="*/ 1517650 w 2355850"/>
                <a:gd name="connsiteY53" fmla="*/ 730250 h 2101850"/>
                <a:gd name="connsiteX54" fmla="*/ 1454150 w 2355850"/>
                <a:gd name="connsiteY54" fmla="*/ 749300 h 2101850"/>
                <a:gd name="connsiteX55" fmla="*/ 1244600 w 2355850"/>
                <a:gd name="connsiteY55" fmla="*/ 406400 h 2101850"/>
                <a:gd name="connsiteX56" fmla="*/ 1212850 w 2355850"/>
                <a:gd name="connsiteY56" fmla="*/ 355600 h 2101850"/>
                <a:gd name="connsiteX57" fmla="*/ 1181100 w 2355850"/>
                <a:gd name="connsiteY57" fmla="*/ 381000 h 2101850"/>
                <a:gd name="connsiteX58" fmla="*/ 1174750 w 2355850"/>
                <a:gd name="connsiteY58" fmla="*/ 406400 h 2101850"/>
                <a:gd name="connsiteX59" fmla="*/ 1155700 w 2355850"/>
                <a:gd name="connsiteY59" fmla="*/ 438150 h 2101850"/>
                <a:gd name="connsiteX60" fmla="*/ 895350 w 2355850"/>
                <a:gd name="connsiteY60" fmla="*/ 565150 h 2101850"/>
                <a:gd name="connsiteX61" fmla="*/ 781050 w 2355850"/>
                <a:gd name="connsiteY61" fmla="*/ 622300 h 2101850"/>
                <a:gd name="connsiteX62" fmla="*/ 831850 w 2355850"/>
                <a:gd name="connsiteY62" fmla="*/ 698500 h 2101850"/>
                <a:gd name="connsiteX63" fmla="*/ 939800 w 2355850"/>
                <a:gd name="connsiteY63" fmla="*/ 641350 h 2101850"/>
                <a:gd name="connsiteX64" fmla="*/ 965200 w 2355850"/>
                <a:gd name="connsiteY64" fmla="*/ 673100 h 2101850"/>
                <a:gd name="connsiteX65" fmla="*/ 958850 w 2355850"/>
                <a:gd name="connsiteY65" fmla="*/ 717550 h 2101850"/>
                <a:gd name="connsiteX66" fmla="*/ 1003300 w 2355850"/>
                <a:gd name="connsiteY66" fmla="*/ 812800 h 2101850"/>
                <a:gd name="connsiteX67" fmla="*/ 1308100 w 2355850"/>
                <a:gd name="connsiteY67" fmla="*/ 615950 h 2101850"/>
                <a:gd name="connsiteX68" fmla="*/ 1435100 w 2355850"/>
                <a:gd name="connsiteY68" fmla="*/ 774700 h 2101850"/>
                <a:gd name="connsiteX69" fmla="*/ 1365250 w 2355850"/>
                <a:gd name="connsiteY69" fmla="*/ 901700 h 2101850"/>
                <a:gd name="connsiteX70" fmla="*/ 1225550 w 2355850"/>
                <a:gd name="connsiteY70" fmla="*/ 1035050 h 2101850"/>
                <a:gd name="connsiteX71" fmla="*/ 1143000 w 2355850"/>
                <a:gd name="connsiteY71" fmla="*/ 1155700 h 2101850"/>
                <a:gd name="connsiteX72" fmla="*/ 1136650 w 2355850"/>
                <a:gd name="connsiteY72" fmla="*/ 1143000 h 2101850"/>
                <a:gd name="connsiteX73" fmla="*/ 958850 w 2355850"/>
                <a:gd name="connsiteY73" fmla="*/ 1333500 h 2101850"/>
                <a:gd name="connsiteX74" fmla="*/ 901700 w 2355850"/>
                <a:gd name="connsiteY74" fmla="*/ 1435100 h 2101850"/>
                <a:gd name="connsiteX75" fmla="*/ 812800 w 2355850"/>
                <a:gd name="connsiteY75" fmla="*/ 1447800 h 2101850"/>
                <a:gd name="connsiteX76" fmla="*/ 685800 w 2355850"/>
                <a:gd name="connsiteY76" fmla="*/ 1517650 h 2101850"/>
                <a:gd name="connsiteX77" fmla="*/ 641350 w 2355850"/>
                <a:gd name="connsiteY77" fmla="*/ 1530350 h 2101850"/>
                <a:gd name="connsiteX78" fmla="*/ 584200 w 2355850"/>
                <a:gd name="connsiteY78" fmla="*/ 1498600 h 2101850"/>
                <a:gd name="connsiteX79" fmla="*/ 508000 w 2355850"/>
                <a:gd name="connsiteY79" fmla="*/ 1530350 h 2101850"/>
                <a:gd name="connsiteX80" fmla="*/ 469900 w 2355850"/>
                <a:gd name="connsiteY80" fmla="*/ 1530350 h 2101850"/>
                <a:gd name="connsiteX81" fmla="*/ 342900 w 2355850"/>
                <a:gd name="connsiteY81" fmla="*/ 1676400 h 2101850"/>
                <a:gd name="connsiteX82" fmla="*/ 279400 w 2355850"/>
                <a:gd name="connsiteY82" fmla="*/ 1670050 h 2101850"/>
                <a:gd name="connsiteX83" fmla="*/ 279400 w 2355850"/>
                <a:gd name="connsiteY83" fmla="*/ 1638300 h 2101850"/>
                <a:gd name="connsiteX84" fmla="*/ 254000 w 2355850"/>
                <a:gd name="connsiteY84" fmla="*/ 1612900 h 2101850"/>
                <a:gd name="connsiteX85" fmla="*/ 196850 w 2355850"/>
                <a:gd name="connsiteY85" fmla="*/ 1651000 h 2101850"/>
                <a:gd name="connsiteX86" fmla="*/ 165100 w 2355850"/>
                <a:gd name="connsiteY86" fmla="*/ 1657350 h 2101850"/>
                <a:gd name="connsiteX87" fmla="*/ 165100 w 2355850"/>
                <a:gd name="connsiteY87" fmla="*/ 1638300 h 2101850"/>
                <a:gd name="connsiteX88" fmla="*/ 114300 w 2355850"/>
                <a:gd name="connsiteY88" fmla="*/ 1657350 h 2101850"/>
                <a:gd name="connsiteX89" fmla="*/ 88900 w 2355850"/>
                <a:gd name="connsiteY89" fmla="*/ 1657350 h 2101850"/>
                <a:gd name="connsiteX90" fmla="*/ 6350 w 2355850"/>
                <a:gd name="connsiteY90" fmla="*/ 1701800 h 2101850"/>
                <a:gd name="connsiteX91" fmla="*/ 0 w 2355850"/>
                <a:gd name="connsiteY91" fmla="*/ 1778000 h 2101850"/>
                <a:gd name="connsiteX92" fmla="*/ 57150 w 2355850"/>
                <a:gd name="connsiteY92" fmla="*/ 1765300 h 2101850"/>
                <a:gd name="connsiteX93" fmla="*/ 69850 w 2355850"/>
                <a:gd name="connsiteY93" fmla="*/ 1784350 h 2101850"/>
                <a:gd name="connsiteX94" fmla="*/ 19050 w 2355850"/>
                <a:gd name="connsiteY94" fmla="*/ 1879600 h 2101850"/>
                <a:gd name="connsiteX95" fmla="*/ 12700 w 2355850"/>
                <a:gd name="connsiteY95" fmla="*/ 1930400 h 2101850"/>
                <a:gd name="connsiteX96" fmla="*/ 38100 w 2355850"/>
                <a:gd name="connsiteY96" fmla="*/ 1993900 h 2101850"/>
                <a:gd name="connsiteX97" fmla="*/ 88900 w 2355850"/>
                <a:gd name="connsiteY97" fmla="*/ 2012950 h 2101850"/>
                <a:gd name="connsiteX98" fmla="*/ 76200 w 2355850"/>
                <a:gd name="connsiteY98" fmla="*/ 2076450 h 2101850"/>
                <a:gd name="connsiteX99" fmla="*/ 114300 w 2355850"/>
                <a:gd name="connsiteY99" fmla="*/ 2101850 h 2101850"/>
                <a:gd name="connsiteX100" fmla="*/ 190500 w 2355850"/>
                <a:gd name="connsiteY100" fmla="*/ 2095500 h 2101850"/>
                <a:gd name="connsiteX101" fmla="*/ 228600 w 2355850"/>
                <a:gd name="connsiteY101" fmla="*/ 2076450 h 2101850"/>
                <a:gd name="connsiteX102" fmla="*/ 285750 w 2355850"/>
                <a:gd name="connsiteY102" fmla="*/ 2095500 h 2101850"/>
                <a:gd name="connsiteX103" fmla="*/ 336550 w 2355850"/>
                <a:gd name="connsiteY103" fmla="*/ 2057400 h 2101850"/>
                <a:gd name="connsiteX104" fmla="*/ 342900 w 2355850"/>
                <a:gd name="connsiteY104" fmla="*/ 2012950 h 2101850"/>
                <a:gd name="connsiteX105" fmla="*/ 381000 w 2355850"/>
                <a:gd name="connsiteY105" fmla="*/ 2032000 h 2101850"/>
                <a:gd name="connsiteX106" fmla="*/ 419100 w 2355850"/>
                <a:gd name="connsiteY106" fmla="*/ 2019300 h 2101850"/>
                <a:gd name="connsiteX107" fmla="*/ 438150 w 2355850"/>
                <a:gd name="connsiteY107" fmla="*/ 2032000 h 2101850"/>
                <a:gd name="connsiteX108" fmla="*/ 431800 w 2355850"/>
                <a:gd name="connsiteY108" fmla="*/ 2076450 h 2101850"/>
                <a:gd name="connsiteX109" fmla="*/ 431800 w 2355850"/>
                <a:gd name="connsiteY109" fmla="*/ 2089150 h 2101850"/>
                <a:gd name="connsiteX110" fmla="*/ 577850 w 2355850"/>
                <a:gd name="connsiteY110" fmla="*/ 2044700 h 2101850"/>
                <a:gd name="connsiteX111" fmla="*/ 679450 w 2355850"/>
                <a:gd name="connsiteY111" fmla="*/ 2051050 h 2101850"/>
                <a:gd name="connsiteX112" fmla="*/ 704850 w 2355850"/>
                <a:gd name="connsiteY112" fmla="*/ 2012950 h 2101850"/>
                <a:gd name="connsiteX113" fmla="*/ 717550 w 2355850"/>
                <a:gd name="connsiteY113" fmla="*/ 1974850 h 2101850"/>
                <a:gd name="connsiteX114" fmla="*/ 774700 w 2355850"/>
                <a:gd name="connsiteY114" fmla="*/ 1955800 h 2101850"/>
                <a:gd name="connsiteX115" fmla="*/ 825500 w 2355850"/>
                <a:gd name="connsiteY115" fmla="*/ 1949450 h 2101850"/>
                <a:gd name="connsiteX116" fmla="*/ 850900 w 2355850"/>
                <a:gd name="connsiteY116" fmla="*/ 1917700 h 2101850"/>
                <a:gd name="connsiteX117" fmla="*/ 825500 w 2355850"/>
                <a:gd name="connsiteY117" fmla="*/ 1873250 h 2101850"/>
                <a:gd name="connsiteX118" fmla="*/ 825500 w 2355850"/>
                <a:gd name="connsiteY118" fmla="*/ 1841500 h 2101850"/>
                <a:gd name="connsiteX119" fmla="*/ 850900 w 2355850"/>
                <a:gd name="connsiteY119" fmla="*/ 1809750 h 2101850"/>
                <a:gd name="connsiteX120" fmla="*/ 863600 w 2355850"/>
                <a:gd name="connsiteY120" fmla="*/ 1797050 h 2101850"/>
                <a:gd name="connsiteX121" fmla="*/ 958850 w 2355850"/>
                <a:gd name="connsiteY121" fmla="*/ 1809750 h 2101850"/>
                <a:gd name="connsiteX122" fmla="*/ 996950 w 2355850"/>
                <a:gd name="connsiteY122" fmla="*/ 1835150 h 2101850"/>
                <a:gd name="connsiteX123" fmla="*/ 1060450 w 2355850"/>
                <a:gd name="connsiteY123" fmla="*/ 1797050 h 2101850"/>
                <a:gd name="connsiteX124" fmla="*/ 1098550 w 2355850"/>
                <a:gd name="connsiteY124" fmla="*/ 1778000 h 2101850"/>
                <a:gd name="connsiteX125" fmla="*/ 1117600 w 2355850"/>
                <a:gd name="connsiteY125" fmla="*/ 1739900 h 2101850"/>
                <a:gd name="connsiteX126" fmla="*/ 1130300 w 2355850"/>
                <a:gd name="connsiteY126" fmla="*/ 1720850 h 2101850"/>
                <a:gd name="connsiteX127" fmla="*/ 1200150 w 2355850"/>
                <a:gd name="connsiteY127" fmla="*/ 1714500 h 2101850"/>
                <a:gd name="connsiteX128" fmla="*/ 1200150 w 2355850"/>
                <a:gd name="connsiteY128" fmla="*/ 1708150 h 2101850"/>
                <a:gd name="connsiteX129" fmla="*/ 1225550 w 2355850"/>
                <a:gd name="connsiteY129" fmla="*/ 1714500 h 2101850"/>
                <a:gd name="connsiteX130" fmla="*/ 1301750 w 2355850"/>
                <a:gd name="connsiteY130" fmla="*/ 1739900 h 2101850"/>
                <a:gd name="connsiteX131" fmla="*/ 1365250 w 2355850"/>
                <a:gd name="connsiteY131" fmla="*/ 1720850 h 2101850"/>
                <a:gd name="connsiteX132" fmla="*/ 1390650 w 2355850"/>
                <a:gd name="connsiteY132" fmla="*/ 1708150 h 2101850"/>
                <a:gd name="connsiteX133" fmla="*/ 1409700 w 2355850"/>
                <a:gd name="connsiteY133" fmla="*/ 1682750 h 2101850"/>
                <a:gd name="connsiteX134" fmla="*/ 1447800 w 2355850"/>
                <a:gd name="connsiteY134" fmla="*/ 1727200 h 2101850"/>
                <a:gd name="connsiteX135" fmla="*/ 1441450 w 2355850"/>
                <a:gd name="connsiteY135" fmla="*/ 1784350 h 2101850"/>
                <a:gd name="connsiteX136" fmla="*/ 1447800 w 2355850"/>
                <a:gd name="connsiteY136" fmla="*/ 1822450 h 2101850"/>
                <a:gd name="connsiteX137" fmla="*/ 1492250 w 2355850"/>
                <a:gd name="connsiteY137" fmla="*/ 1847850 h 2101850"/>
                <a:gd name="connsiteX138" fmla="*/ 1530350 w 2355850"/>
                <a:gd name="connsiteY138" fmla="*/ 1847850 h 2101850"/>
                <a:gd name="connsiteX139" fmla="*/ 1568450 w 2355850"/>
                <a:gd name="connsiteY139" fmla="*/ 1784350 h 2101850"/>
                <a:gd name="connsiteX140" fmla="*/ 1574800 w 2355850"/>
                <a:gd name="connsiteY140" fmla="*/ 1746250 h 2101850"/>
                <a:gd name="connsiteX141" fmla="*/ 1612900 w 2355850"/>
                <a:gd name="connsiteY141" fmla="*/ 1714500 h 2101850"/>
                <a:gd name="connsiteX142" fmla="*/ 1701800 w 2355850"/>
                <a:gd name="connsiteY142" fmla="*/ 1689100 h 2101850"/>
                <a:gd name="connsiteX143" fmla="*/ 1771650 w 2355850"/>
                <a:gd name="connsiteY143" fmla="*/ 1676400 h 2101850"/>
                <a:gd name="connsiteX144" fmla="*/ 1778000 w 2355850"/>
                <a:gd name="connsiteY144" fmla="*/ 1670050 h 2101850"/>
                <a:gd name="connsiteX145" fmla="*/ 1778000 w 2355850"/>
                <a:gd name="connsiteY145" fmla="*/ 1612900 h 2101850"/>
                <a:gd name="connsiteX146" fmla="*/ 1835150 w 2355850"/>
                <a:gd name="connsiteY146" fmla="*/ 1581150 h 2101850"/>
                <a:gd name="connsiteX147" fmla="*/ 1847850 w 2355850"/>
                <a:gd name="connsiteY147" fmla="*/ 1549400 h 2101850"/>
                <a:gd name="connsiteX148" fmla="*/ 1835150 w 2355850"/>
                <a:gd name="connsiteY148" fmla="*/ 1517650 h 2101850"/>
                <a:gd name="connsiteX149" fmla="*/ 1847850 w 2355850"/>
                <a:gd name="connsiteY149" fmla="*/ 1485900 h 2101850"/>
                <a:gd name="connsiteX150" fmla="*/ 1911350 w 2355850"/>
                <a:gd name="connsiteY150" fmla="*/ 1543050 h 2101850"/>
                <a:gd name="connsiteX151" fmla="*/ 1955800 w 2355850"/>
                <a:gd name="connsiteY151" fmla="*/ 1530350 h 2101850"/>
                <a:gd name="connsiteX152" fmla="*/ 1987550 w 2355850"/>
                <a:gd name="connsiteY152" fmla="*/ 1555750 h 2101850"/>
                <a:gd name="connsiteX153" fmla="*/ 2038350 w 2355850"/>
                <a:gd name="connsiteY153" fmla="*/ 1549400 h 2101850"/>
                <a:gd name="connsiteX154" fmla="*/ 2089150 w 2355850"/>
                <a:gd name="connsiteY154" fmla="*/ 1549400 h 2101850"/>
                <a:gd name="connsiteX155" fmla="*/ 2184400 w 2355850"/>
                <a:gd name="connsiteY155" fmla="*/ 1549400 h 2101850"/>
                <a:gd name="connsiteX156" fmla="*/ 2235200 w 2355850"/>
                <a:gd name="connsiteY156" fmla="*/ 1549400 h 2101850"/>
                <a:gd name="connsiteX157" fmla="*/ 2247900 w 2355850"/>
                <a:gd name="connsiteY157" fmla="*/ 1536700 h 2101850"/>
                <a:gd name="connsiteX158" fmla="*/ 2273300 w 2355850"/>
                <a:gd name="connsiteY158" fmla="*/ 1536700 h 2101850"/>
                <a:gd name="connsiteX159" fmla="*/ 2292350 w 2355850"/>
                <a:gd name="connsiteY159" fmla="*/ 1536700 h 2101850"/>
                <a:gd name="connsiteX160" fmla="*/ 2336800 w 2355850"/>
                <a:gd name="connsiteY160" fmla="*/ 1524000 h 2101850"/>
                <a:gd name="connsiteX161" fmla="*/ 2355850 w 2355850"/>
                <a:gd name="connsiteY161" fmla="*/ 1504950 h 2101850"/>
                <a:gd name="connsiteX0" fmla="*/ 2076450 w 2374900"/>
                <a:gd name="connsiteY0" fmla="*/ 0 h 2101850"/>
                <a:gd name="connsiteX1" fmla="*/ 2051050 w 2374900"/>
                <a:gd name="connsiteY1" fmla="*/ 82550 h 2101850"/>
                <a:gd name="connsiteX2" fmla="*/ 2082800 w 2374900"/>
                <a:gd name="connsiteY2" fmla="*/ 107950 h 2101850"/>
                <a:gd name="connsiteX3" fmla="*/ 2082800 w 2374900"/>
                <a:gd name="connsiteY3" fmla="*/ 152400 h 2101850"/>
                <a:gd name="connsiteX4" fmla="*/ 2082800 w 2374900"/>
                <a:gd name="connsiteY4" fmla="*/ 184150 h 2101850"/>
                <a:gd name="connsiteX5" fmla="*/ 2108200 w 2374900"/>
                <a:gd name="connsiteY5" fmla="*/ 215900 h 2101850"/>
                <a:gd name="connsiteX6" fmla="*/ 2032000 w 2374900"/>
                <a:gd name="connsiteY6" fmla="*/ 171450 h 2101850"/>
                <a:gd name="connsiteX7" fmla="*/ 2000250 w 2374900"/>
                <a:gd name="connsiteY7" fmla="*/ 209550 h 2101850"/>
                <a:gd name="connsiteX8" fmla="*/ 2044700 w 2374900"/>
                <a:gd name="connsiteY8" fmla="*/ 260350 h 2101850"/>
                <a:gd name="connsiteX9" fmla="*/ 2012950 w 2374900"/>
                <a:gd name="connsiteY9" fmla="*/ 304800 h 2101850"/>
                <a:gd name="connsiteX10" fmla="*/ 2000250 w 2374900"/>
                <a:gd name="connsiteY10" fmla="*/ 285750 h 2101850"/>
                <a:gd name="connsiteX11" fmla="*/ 2000250 w 2374900"/>
                <a:gd name="connsiteY11" fmla="*/ 260350 h 2101850"/>
                <a:gd name="connsiteX12" fmla="*/ 1987550 w 2374900"/>
                <a:gd name="connsiteY12" fmla="*/ 247650 h 2101850"/>
                <a:gd name="connsiteX13" fmla="*/ 1974850 w 2374900"/>
                <a:gd name="connsiteY13" fmla="*/ 260350 h 2101850"/>
                <a:gd name="connsiteX14" fmla="*/ 1962150 w 2374900"/>
                <a:gd name="connsiteY14" fmla="*/ 241300 h 2101850"/>
                <a:gd name="connsiteX15" fmla="*/ 1968500 w 2374900"/>
                <a:gd name="connsiteY15" fmla="*/ 228600 h 2101850"/>
                <a:gd name="connsiteX16" fmla="*/ 1968500 w 2374900"/>
                <a:gd name="connsiteY16" fmla="*/ 203200 h 2101850"/>
                <a:gd name="connsiteX17" fmla="*/ 1943100 w 2374900"/>
                <a:gd name="connsiteY17" fmla="*/ 209550 h 2101850"/>
                <a:gd name="connsiteX18" fmla="*/ 1936750 w 2374900"/>
                <a:gd name="connsiteY18" fmla="*/ 209550 h 2101850"/>
                <a:gd name="connsiteX19" fmla="*/ 1936750 w 2374900"/>
                <a:gd name="connsiteY19" fmla="*/ 184150 h 2101850"/>
                <a:gd name="connsiteX20" fmla="*/ 1949450 w 2374900"/>
                <a:gd name="connsiteY20" fmla="*/ 171450 h 2101850"/>
                <a:gd name="connsiteX21" fmla="*/ 1873250 w 2374900"/>
                <a:gd name="connsiteY21" fmla="*/ 209550 h 2101850"/>
                <a:gd name="connsiteX22" fmla="*/ 1885950 w 2374900"/>
                <a:gd name="connsiteY22" fmla="*/ 298450 h 2101850"/>
                <a:gd name="connsiteX23" fmla="*/ 1911350 w 2374900"/>
                <a:gd name="connsiteY23" fmla="*/ 298450 h 2101850"/>
                <a:gd name="connsiteX24" fmla="*/ 1949450 w 2374900"/>
                <a:gd name="connsiteY24" fmla="*/ 298450 h 2101850"/>
                <a:gd name="connsiteX25" fmla="*/ 1949450 w 2374900"/>
                <a:gd name="connsiteY25" fmla="*/ 330200 h 2101850"/>
                <a:gd name="connsiteX26" fmla="*/ 1987550 w 2374900"/>
                <a:gd name="connsiteY26" fmla="*/ 361950 h 2101850"/>
                <a:gd name="connsiteX27" fmla="*/ 1949450 w 2374900"/>
                <a:gd name="connsiteY27" fmla="*/ 387350 h 2101850"/>
                <a:gd name="connsiteX28" fmla="*/ 1943100 w 2374900"/>
                <a:gd name="connsiteY28" fmla="*/ 438150 h 2101850"/>
                <a:gd name="connsiteX29" fmla="*/ 1924050 w 2374900"/>
                <a:gd name="connsiteY29" fmla="*/ 387350 h 2101850"/>
                <a:gd name="connsiteX30" fmla="*/ 1905000 w 2374900"/>
                <a:gd name="connsiteY30" fmla="*/ 400050 h 2101850"/>
                <a:gd name="connsiteX31" fmla="*/ 1905000 w 2374900"/>
                <a:gd name="connsiteY31" fmla="*/ 431800 h 2101850"/>
                <a:gd name="connsiteX32" fmla="*/ 1854200 w 2374900"/>
                <a:gd name="connsiteY32" fmla="*/ 444500 h 2101850"/>
                <a:gd name="connsiteX33" fmla="*/ 1828800 w 2374900"/>
                <a:gd name="connsiteY33" fmla="*/ 425450 h 2101850"/>
                <a:gd name="connsiteX34" fmla="*/ 1841500 w 2374900"/>
                <a:gd name="connsiteY34" fmla="*/ 374650 h 2101850"/>
                <a:gd name="connsiteX35" fmla="*/ 1809750 w 2374900"/>
                <a:gd name="connsiteY35" fmla="*/ 330200 h 2101850"/>
                <a:gd name="connsiteX36" fmla="*/ 1739900 w 2374900"/>
                <a:gd name="connsiteY36" fmla="*/ 393700 h 2101850"/>
                <a:gd name="connsiteX37" fmla="*/ 1752600 w 2374900"/>
                <a:gd name="connsiteY37" fmla="*/ 457200 h 2101850"/>
                <a:gd name="connsiteX38" fmla="*/ 1835150 w 2374900"/>
                <a:gd name="connsiteY38" fmla="*/ 431800 h 2101850"/>
                <a:gd name="connsiteX39" fmla="*/ 1860550 w 2374900"/>
                <a:gd name="connsiteY39" fmla="*/ 444500 h 2101850"/>
                <a:gd name="connsiteX40" fmla="*/ 1860550 w 2374900"/>
                <a:gd name="connsiteY40" fmla="*/ 495300 h 2101850"/>
                <a:gd name="connsiteX41" fmla="*/ 1809750 w 2374900"/>
                <a:gd name="connsiteY41" fmla="*/ 508000 h 2101850"/>
                <a:gd name="connsiteX42" fmla="*/ 1790700 w 2374900"/>
                <a:gd name="connsiteY42" fmla="*/ 609600 h 2101850"/>
                <a:gd name="connsiteX43" fmla="*/ 1746250 w 2374900"/>
                <a:gd name="connsiteY43" fmla="*/ 565150 h 2101850"/>
                <a:gd name="connsiteX44" fmla="*/ 1739900 w 2374900"/>
                <a:gd name="connsiteY44" fmla="*/ 558800 h 2101850"/>
                <a:gd name="connsiteX45" fmla="*/ 1714500 w 2374900"/>
                <a:gd name="connsiteY45" fmla="*/ 590550 h 2101850"/>
                <a:gd name="connsiteX46" fmla="*/ 1720850 w 2374900"/>
                <a:gd name="connsiteY46" fmla="*/ 635000 h 2101850"/>
                <a:gd name="connsiteX47" fmla="*/ 1714500 w 2374900"/>
                <a:gd name="connsiteY47" fmla="*/ 654050 h 2101850"/>
                <a:gd name="connsiteX48" fmla="*/ 1676400 w 2374900"/>
                <a:gd name="connsiteY48" fmla="*/ 622300 h 2101850"/>
                <a:gd name="connsiteX49" fmla="*/ 1631950 w 2374900"/>
                <a:gd name="connsiteY49" fmla="*/ 660400 h 2101850"/>
                <a:gd name="connsiteX50" fmla="*/ 1663700 w 2374900"/>
                <a:gd name="connsiteY50" fmla="*/ 730250 h 2101850"/>
                <a:gd name="connsiteX51" fmla="*/ 1638300 w 2374900"/>
                <a:gd name="connsiteY51" fmla="*/ 755650 h 2101850"/>
                <a:gd name="connsiteX52" fmla="*/ 1581150 w 2374900"/>
                <a:gd name="connsiteY52" fmla="*/ 717550 h 2101850"/>
                <a:gd name="connsiteX53" fmla="*/ 1517650 w 2374900"/>
                <a:gd name="connsiteY53" fmla="*/ 730250 h 2101850"/>
                <a:gd name="connsiteX54" fmla="*/ 1454150 w 2374900"/>
                <a:gd name="connsiteY54" fmla="*/ 749300 h 2101850"/>
                <a:gd name="connsiteX55" fmla="*/ 1244600 w 2374900"/>
                <a:gd name="connsiteY55" fmla="*/ 406400 h 2101850"/>
                <a:gd name="connsiteX56" fmla="*/ 1212850 w 2374900"/>
                <a:gd name="connsiteY56" fmla="*/ 355600 h 2101850"/>
                <a:gd name="connsiteX57" fmla="*/ 1181100 w 2374900"/>
                <a:gd name="connsiteY57" fmla="*/ 381000 h 2101850"/>
                <a:gd name="connsiteX58" fmla="*/ 1174750 w 2374900"/>
                <a:gd name="connsiteY58" fmla="*/ 406400 h 2101850"/>
                <a:gd name="connsiteX59" fmla="*/ 1155700 w 2374900"/>
                <a:gd name="connsiteY59" fmla="*/ 438150 h 2101850"/>
                <a:gd name="connsiteX60" fmla="*/ 895350 w 2374900"/>
                <a:gd name="connsiteY60" fmla="*/ 565150 h 2101850"/>
                <a:gd name="connsiteX61" fmla="*/ 781050 w 2374900"/>
                <a:gd name="connsiteY61" fmla="*/ 622300 h 2101850"/>
                <a:gd name="connsiteX62" fmla="*/ 831850 w 2374900"/>
                <a:gd name="connsiteY62" fmla="*/ 698500 h 2101850"/>
                <a:gd name="connsiteX63" fmla="*/ 939800 w 2374900"/>
                <a:gd name="connsiteY63" fmla="*/ 641350 h 2101850"/>
                <a:gd name="connsiteX64" fmla="*/ 965200 w 2374900"/>
                <a:gd name="connsiteY64" fmla="*/ 673100 h 2101850"/>
                <a:gd name="connsiteX65" fmla="*/ 958850 w 2374900"/>
                <a:gd name="connsiteY65" fmla="*/ 717550 h 2101850"/>
                <a:gd name="connsiteX66" fmla="*/ 1003300 w 2374900"/>
                <a:gd name="connsiteY66" fmla="*/ 812800 h 2101850"/>
                <a:gd name="connsiteX67" fmla="*/ 1308100 w 2374900"/>
                <a:gd name="connsiteY67" fmla="*/ 615950 h 2101850"/>
                <a:gd name="connsiteX68" fmla="*/ 1435100 w 2374900"/>
                <a:gd name="connsiteY68" fmla="*/ 774700 h 2101850"/>
                <a:gd name="connsiteX69" fmla="*/ 1365250 w 2374900"/>
                <a:gd name="connsiteY69" fmla="*/ 901700 h 2101850"/>
                <a:gd name="connsiteX70" fmla="*/ 1225550 w 2374900"/>
                <a:gd name="connsiteY70" fmla="*/ 1035050 h 2101850"/>
                <a:gd name="connsiteX71" fmla="*/ 1143000 w 2374900"/>
                <a:gd name="connsiteY71" fmla="*/ 1155700 h 2101850"/>
                <a:gd name="connsiteX72" fmla="*/ 1136650 w 2374900"/>
                <a:gd name="connsiteY72" fmla="*/ 1143000 h 2101850"/>
                <a:gd name="connsiteX73" fmla="*/ 958850 w 2374900"/>
                <a:gd name="connsiteY73" fmla="*/ 1333500 h 2101850"/>
                <a:gd name="connsiteX74" fmla="*/ 901700 w 2374900"/>
                <a:gd name="connsiteY74" fmla="*/ 1435100 h 2101850"/>
                <a:gd name="connsiteX75" fmla="*/ 812800 w 2374900"/>
                <a:gd name="connsiteY75" fmla="*/ 1447800 h 2101850"/>
                <a:gd name="connsiteX76" fmla="*/ 685800 w 2374900"/>
                <a:gd name="connsiteY76" fmla="*/ 1517650 h 2101850"/>
                <a:gd name="connsiteX77" fmla="*/ 641350 w 2374900"/>
                <a:gd name="connsiteY77" fmla="*/ 1530350 h 2101850"/>
                <a:gd name="connsiteX78" fmla="*/ 584200 w 2374900"/>
                <a:gd name="connsiteY78" fmla="*/ 1498600 h 2101850"/>
                <a:gd name="connsiteX79" fmla="*/ 508000 w 2374900"/>
                <a:gd name="connsiteY79" fmla="*/ 1530350 h 2101850"/>
                <a:gd name="connsiteX80" fmla="*/ 469900 w 2374900"/>
                <a:gd name="connsiteY80" fmla="*/ 1530350 h 2101850"/>
                <a:gd name="connsiteX81" fmla="*/ 342900 w 2374900"/>
                <a:gd name="connsiteY81" fmla="*/ 1676400 h 2101850"/>
                <a:gd name="connsiteX82" fmla="*/ 279400 w 2374900"/>
                <a:gd name="connsiteY82" fmla="*/ 1670050 h 2101850"/>
                <a:gd name="connsiteX83" fmla="*/ 279400 w 2374900"/>
                <a:gd name="connsiteY83" fmla="*/ 1638300 h 2101850"/>
                <a:gd name="connsiteX84" fmla="*/ 254000 w 2374900"/>
                <a:gd name="connsiteY84" fmla="*/ 1612900 h 2101850"/>
                <a:gd name="connsiteX85" fmla="*/ 196850 w 2374900"/>
                <a:gd name="connsiteY85" fmla="*/ 1651000 h 2101850"/>
                <a:gd name="connsiteX86" fmla="*/ 165100 w 2374900"/>
                <a:gd name="connsiteY86" fmla="*/ 1657350 h 2101850"/>
                <a:gd name="connsiteX87" fmla="*/ 165100 w 2374900"/>
                <a:gd name="connsiteY87" fmla="*/ 1638300 h 2101850"/>
                <a:gd name="connsiteX88" fmla="*/ 114300 w 2374900"/>
                <a:gd name="connsiteY88" fmla="*/ 1657350 h 2101850"/>
                <a:gd name="connsiteX89" fmla="*/ 88900 w 2374900"/>
                <a:gd name="connsiteY89" fmla="*/ 1657350 h 2101850"/>
                <a:gd name="connsiteX90" fmla="*/ 6350 w 2374900"/>
                <a:gd name="connsiteY90" fmla="*/ 1701800 h 2101850"/>
                <a:gd name="connsiteX91" fmla="*/ 0 w 2374900"/>
                <a:gd name="connsiteY91" fmla="*/ 1778000 h 2101850"/>
                <a:gd name="connsiteX92" fmla="*/ 57150 w 2374900"/>
                <a:gd name="connsiteY92" fmla="*/ 1765300 h 2101850"/>
                <a:gd name="connsiteX93" fmla="*/ 69850 w 2374900"/>
                <a:gd name="connsiteY93" fmla="*/ 1784350 h 2101850"/>
                <a:gd name="connsiteX94" fmla="*/ 19050 w 2374900"/>
                <a:gd name="connsiteY94" fmla="*/ 1879600 h 2101850"/>
                <a:gd name="connsiteX95" fmla="*/ 12700 w 2374900"/>
                <a:gd name="connsiteY95" fmla="*/ 1930400 h 2101850"/>
                <a:gd name="connsiteX96" fmla="*/ 38100 w 2374900"/>
                <a:gd name="connsiteY96" fmla="*/ 1993900 h 2101850"/>
                <a:gd name="connsiteX97" fmla="*/ 88900 w 2374900"/>
                <a:gd name="connsiteY97" fmla="*/ 2012950 h 2101850"/>
                <a:gd name="connsiteX98" fmla="*/ 76200 w 2374900"/>
                <a:gd name="connsiteY98" fmla="*/ 2076450 h 2101850"/>
                <a:gd name="connsiteX99" fmla="*/ 114300 w 2374900"/>
                <a:gd name="connsiteY99" fmla="*/ 2101850 h 2101850"/>
                <a:gd name="connsiteX100" fmla="*/ 190500 w 2374900"/>
                <a:gd name="connsiteY100" fmla="*/ 2095500 h 2101850"/>
                <a:gd name="connsiteX101" fmla="*/ 228600 w 2374900"/>
                <a:gd name="connsiteY101" fmla="*/ 2076450 h 2101850"/>
                <a:gd name="connsiteX102" fmla="*/ 285750 w 2374900"/>
                <a:gd name="connsiteY102" fmla="*/ 2095500 h 2101850"/>
                <a:gd name="connsiteX103" fmla="*/ 336550 w 2374900"/>
                <a:gd name="connsiteY103" fmla="*/ 2057400 h 2101850"/>
                <a:gd name="connsiteX104" fmla="*/ 342900 w 2374900"/>
                <a:gd name="connsiteY104" fmla="*/ 2012950 h 2101850"/>
                <a:gd name="connsiteX105" fmla="*/ 381000 w 2374900"/>
                <a:gd name="connsiteY105" fmla="*/ 2032000 h 2101850"/>
                <a:gd name="connsiteX106" fmla="*/ 419100 w 2374900"/>
                <a:gd name="connsiteY106" fmla="*/ 2019300 h 2101850"/>
                <a:gd name="connsiteX107" fmla="*/ 438150 w 2374900"/>
                <a:gd name="connsiteY107" fmla="*/ 2032000 h 2101850"/>
                <a:gd name="connsiteX108" fmla="*/ 431800 w 2374900"/>
                <a:gd name="connsiteY108" fmla="*/ 2076450 h 2101850"/>
                <a:gd name="connsiteX109" fmla="*/ 431800 w 2374900"/>
                <a:gd name="connsiteY109" fmla="*/ 2089150 h 2101850"/>
                <a:gd name="connsiteX110" fmla="*/ 577850 w 2374900"/>
                <a:gd name="connsiteY110" fmla="*/ 2044700 h 2101850"/>
                <a:gd name="connsiteX111" fmla="*/ 679450 w 2374900"/>
                <a:gd name="connsiteY111" fmla="*/ 2051050 h 2101850"/>
                <a:gd name="connsiteX112" fmla="*/ 704850 w 2374900"/>
                <a:gd name="connsiteY112" fmla="*/ 2012950 h 2101850"/>
                <a:gd name="connsiteX113" fmla="*/ 717550 w 2374900"/>
                <a:gd name="connsiteY113" fmla="*/ 1974850 h 2101850"/>
                <a:gd name="connsiteX114" fmla="*/ 774700 w 2374900"/>
                <a:gd name="connsiteY114" fmla="*/ 1955800 h 2101850"/>
                <a:gd name="connsiteX115" fmla="*/ 825500 w 2374900"/>
                <a:gd name="connsiteY115" fmla="*/ 1949450 h 2101850"/>
                <a:gd name="connsiteX116" fmla="*/ 850900 w 2374900"/>
                <a:gd name="connsiteY116" fmla="*/ 1917700 h 2101850"/>
                <a:gd name="connsiteX117" fmla="*/ 825500 w 2374900"/>
                <a:gd name="connsiteY117" fmla="*/ 1873250 h 2101850"/>
                <a:gd name="connsiteX118" fmla="*/ 825500 w 2374900"/>
                <a:gd name="connsiteY118" fmla="*/ 1841500 h 2101850"/>
                <a:gd name="connsiteX119" fmla="*/ 850900 w 2374900"/>
                <a:gd name="connsiteY119" fmla="*/ 1809750 h 2101850"/>
                <a:gd name="connsiteX120" fmla="*/ 863600 w 2374900"/>
                <a:gd name="connsiteY120" fmla="*/ 1797050 h 2101850"/>
                <a:gd name="connsiteX121" fmla="*/ 958850 w 2374900"/>
                <a:gd name="connsiteY121" fmla="*/ 1809750 h 2101850"/>
                <a:gd name="connsiteX122" fmla="*/ 996950 w 2374900"/>
                <a:gd name="connsiteY122" fmla="*/ 1835150 h 2101850"/>
                <a:gd name="connsiteX123" fmla="*/ 1060450 w 2374900"/>
                <a:gd name="connsiteY123" fmla="*/ 1797050 h 2101850"/>
                <a:gd name="connsiteX124" fmla="*/ 1098550 w 2374900"/>
                <a:gd name="connsiteY124" fmla="*/ 1778000 h 2101850"/>
                <a:gd name="connsiteX125" fmla="*/ 1117600 w 2374900"/>
                <a:gd name="connsiteY125" fmla="*/ 1739900 h 2101850"/>
                <a:gd name="connsiteX126" fmla="*/ 1130300 w 2374900"/>
                <a:gd name="connsiteY126" fmla="*/ 1720850 h 2101850"/>
                <a:gd name="connsiteX127" fmla="*/ 1200150 w 2374900"/>
                <a:gd name="connsiteY127" fmla="*/ 1714500 h 2101850"/>
                <a:gd name="connsiteX128" fmla="*/ 1200150 w 2374900"/>
                <a:gd name="connsiteY128" fmla="*/ 1708150 h 2101850"/>
                <a:gd name="connsiteX129" fmla="*/ 1225550 w 2374900"/>
                <a:gd name="connsiteY129" fmla="*/ 1714500 h 2101850"/>
                <a:gd name="connsiteX130" fmla="*/ 1301750 w 2374900"/>
                <a:gd name="connsiteY130" fmla="*/ 1739900 h 2101850"/>
                <a:gd name="connsiteX131" fmla="*/ 1365250 w 2374900"/>
                <a:gd name="connsiteY131" fmla="*/ 1720850 h 2101850"/>
                <a:gd name="connsiteX132" fmla="*/ 1390650 w 2374900"/>
                <a:gd name="connsiteY132" fmla="*/ 1708150 h 2101850"/>
                <a:gd name="connsiteX133" fmla="*/ 1409700 w 2374900"/>
                <a:gd name="connsiteY133" fmla="*/ 1682750 h 2101850"/>
                <a:gd name="connsiteX134" fmla="*/ 1447800 w 2374900"/>
                <a:gd name="connsiteY134" fmla="*/ 1727200 h 2101850"/>
                <a:gd name="connsiteX135" fmla="*/ 1441450 w 2374900"/>
                <a:gd name="connsiteY135" fmla="*/ 1784350 h 2101850"/>
                <a:gd name="connsiteX136" fmla="*/ 1447800 w 2374900"/>
                <a:gd name="connsiteY136" fmla="*/ 1822450 h 2101850"/>
                <a:gd name="connsiteX137" fmla="*/ 1492250 w 2374900"/>
                <a:gd name="connsiteY137" fmla="*/ 1847850 h 2101850"/>
                <a:gd name="connsiteX138" fmla="*/ 1530350 w 2374900"/>
                <a:gd name="connsiteY138" fmla="*/ 1847850 h 2101850"/>
                <a:gd name="connsiteX139" fmla="*/ 1568450 w 2374900"/>
                <a:gd name="connsiteY139" fmla="*/ 1784350 h 2101850"/>
                <a:gd name="connsiteX140" fmla="*/ 1574800 w 2374900"/>
                <a:gd name="connsiteY140" fmla="*/ 1746250 h 2101850"/>
                <a:gd name="connsiteX141" fmla="*/ 1612900 w 2374900"/>
                <a:gd name="connsiteY141" fmla="*/ 1714500 h 2101850"/>
                <a:gd name="connsiteX142" fmla="*/ 1701800 w 2374900"/>
                <a:gd name="connsiteY142" fmla="*/ 1689100 h 2101850"/>
                <a:gd name="connsiteX143" fmla="*/ 1771650 w 2374900"/>
                <a:gd name="connsiteY143" fmla="*/ 1676400 h 2101850"/>
                <a:gd name="connsiteX144" fmla="*/ 1778000 w 2374900"/>
                <a:gd name="connsiteY144" fmla="*/ 1670050 h 2101850"/>
                <a:gd name="connsiteX145" fmla="*/ 1778000 w 2374900"/>
                <a:gd name="connsiteY145" fmla="*/ 1612900 h 2101850"/>
                <a:gd name="connsiteX146" fmla="*/ 1835150 w 2374900"/>
                <a:gd name="connsiteY146" fmla="*/ 1581150 h 2101850"/>
                <a:gd name="connsiteX147" fmla="*/ 1847850 w 2374900"/>
                <a:gd name="connsiteY147" fmla="*/ 1549400 h 2101850"/>
                <a:gd name="connsiteX148" fmla="*/ 1835150 w 2374900"/>
                <a:gd name="connsiteY148" fmla="*/ 1517650 h 2101850"/>
                <a:gd name="connsiteX149" fmla="*/ 1847850 w 2374900"/>
                <a:gd name="connsiteY149" fmla="*/ 1485900 h 2101850"/>
                <a:gd name="connsiteX150" fmla="*/ 1911350 w 2374900"/>
                <a:gd name="connsiteY150" fmla="*/ 1543050 h 2101850"/>
                <a:gd name="connsiteX151" fmla="*/ 1955800 w 2374900"/>
                <a:gd name="connsiteY151" fmla="*/ 1530350 h 2101850"/>
                <a:gd name="connsiteX152" fmla="*/ 1987550 w 2374900"/>
                <a:gd name="connsiteY152" fmla="*/ 1555750 h 2101850"/>
                <a:gd name="connsiteX153" fmla="*/ 2038350 w 2374900"/>
                <a:gd name="connsiteY153" fmla="*/ 1549400 h 2101850"/>
                <a:gd name="connsiteX154" fmla="*/ 2089150 w 2374900"/>
                <a:gd name="connsiteY154" fmla="*/ 1549400 h 2101850"/>
                <a:gd name="connsiteX155" fmla="*/ 2184400 w 2374900"/>
                <a:gd name="connsiteY155" fmla="*/ 1549400 h 2101850"/>
                <a:gd name="connsiteX156" fmla="*/ 2235200 w 2374900"/>
                <a:gd name="connsiteY156" fmla="*/ 1549400 h 2101850"/>
                <a:gd name="connsiteX157" fmla="*/ 2247900 w 2374900"/>
                <a:gd name="connsiteY157" fmla="*/ 1536700 h 2101850"/>
                <a:gd name="connsiteX158" fmla="*/ 2273300 w 2374900"/>
                <a:gd name="connsiteY158" fmla="*/ 1536700 h 2101850"/>
                <a:gd name="connsiteX159" fmla="*/ 2292350 w 2374900"/>
                <a:gd name="connsiteY159" fmla="*/ 1536700 h 2101850"/>
                <a:gd name="connsiteX160" fmla="*/ 2336800 w 2374900"/>
                <a:gd name="connsiteY160" fmla="*/ 1524000 h 2101850"/>
                <a:gd name="connsiteX161" fmla="*/ 2374900 w 2374900"/>
                <a:gd name="connsiteY161" fmla="*/ 1441450 h 2101850"/>
                <a:gd name="connsiteX0" fmla="*/ 2076450 w 2711450"/>
                <a:gd name="connsiteY0" fmla="*/ 0 h 2101850"/>
                <a:gd name="connsiteX1" fmla="*/ 2051050 w 2711450"/>
                <a:gd name="connsiteY1" fmla="*/ 82550 h 2101850"/>
                <a:gd name="connsiteX2" fmla="*/ 2082800 w 2711450"/>
                <a:gd name="connsiteY2" fmla="*/ 107950 h 2101850"/>
                <a:gd name="connsiteX3" fmla="*/ 2082800 w 2711450"/>
                <a:gd name="connsiteY3" fmla="*/ 152400 h 2101850"/>
                <a:gd name="connsiteX4" fmla="*/ 2082800 w 2711450"/>
                <a:gd name="connsiteY4" fmla="*/ 184150 h 2101850"/>
                <a:gd name="connsiteX5" fmla="*/ 2108200 w 2711450"/>
                <a:gd name="connsiteY5" fmla="*/ 215900 h 2101850"/>
                <a:gd name="connsiteX6" fmla="*/ 2032000 w 2711450"/>
                <a:gd name="connsiteY6" fmla="*/ 171450 h 2101850"/>
                <a:gd name="connsiteX7" fmla="*/ 2000250 w 2711450"/>
                <a:gd name="connsiteY7" fmla="*/ 209550 h 2101850"/>
                <a:gd name="connsiteX8" fmla="*/ 2044700 w 2711450"/>
                <a:gd name="connsiteY8" fmla="*/ 260350 h 2101850"/>
                <a:gd name="connsiteX9" fmla="*/ 2012950 w 2711450"/>
                <a:gd name="connsiteY9" fmla="*/ 304800 h 2101850"/>
                <a:gd name="connsiteX10" fmla="*/ 2000250 w 2711450"/>
                <a:gd name="connsiteY10" fmla="*/ 285750 h 2101850"/>
                <a:gd name="connsiteX11" fmla="*/ 2000250 w 2711450"/>
                <a:gd name="connsiteY11" fmla="*/ 260350 h 2101850"/>
                <a:gd name="connsiteX12" fmla="*/ 1987550 w 2711450"/>
                <a:gd name="connsiteY12" fmla="*/ 247650 h 2101850"/>
                <a:gd name="connsiteX13" fmla="*/ 1974850 w 2711450"/>
                <a:gd name="connsiteY13" fmla="*/ 260350 h 2101850"/>
                <a:gd name="connsiteX14" fmla="*/ 1962150 w 2711450"/>
                <a:gd name="connsiteY14" fmla="*/ 241300 h 2101850"/>
                <a:gd name="connsiteX15" fmla="*/ 1968500 w 2711450"/>
                <a:gd name="connsiteY15" fmla="*/ 228600 h 2101850"/>
                <a:gd name="connsiteX16" fmla="*/ 1968500 w 2711450"/>
                <a:gd name="connsiteY16" fmla="*/ 203200 h 2101850"/>
                <a:gd name="connsiteX17" fmla="*/ 1943100 w 2711450"/>
                <a:gd name="connsiteY17" fmla="*/ 209550 h 2101850"/>
                <a:gd name="connsiteX18" fmla="*/ 1936750 w 2711450"/>
                <a:gd name="connsiteY18" fmla="*/ 209550 h 2101850"/>
                <a:gd name="connsiteX19" fmla="*/ 1936750 w 2711450"/>
                <a:gd name="connsiteY19" fmla="*/ 184150 h 2101850"/>
                <a:gd name="connsiteX20" fmla="*/ 1949450 w 2711450"/>
                <a:gd name="connsiteY20" fmla="*/ 171450 h 2101850"/>
                <a:gd name="connsiteX21" fmla="*/ 1873250 w 2711450"/>
                <a:gd name="connsiteY21" fmla="*/ 209550 h 2101850"/>
                <a:gd name="connsiteX22" fmla="*/ 1885950 w 2711450"/>
                <a:gd name="connsiteY22" fmla="*/ 298450 h 2101850"/>
                <a:gd name="connsiteX23" fmla="*/ 1911350 w 2711450"/>
                <a:gd name="connsiteY23" fmla="*/ 298450 h 2101850"/>
                <a:gd name="connsiteX24" fmla="*/ 1949450 w 2711450"/>
                <a:gd name="connsiteY24" fmla="*/ 298450 h 2101850"/>
                <a:gd name="connsiteX25" fmla="*/ 1949450 w 2711450"/>
                <a:gd name="connsiteY25" fmla="*/ 330200 h 2101850"/>
                <a:gd name="connsiteX26" fmla="*/ 1987550 w 2711450"/>
                <a:gd name="connsiteY26" fmla="*/ 361950 h 2101850"/>
                <a:gd name="connsiteX27" fmla="*/ 1949450 w 2711450"/>
                <a:gd name="connsiteY27" fmla="*/ 387350 h 2101850"/>
                <a:gd name="connsiteX28" fmla="*/ 1943100 w 2711450"/>
                <a:gd name="connsiteY28" fmla="*/ 438150 h 2101850"/>
                <a:gd name="connsiteX29" fmla="*/ 1924050 w 2711450"/>
                <a:gd name="connsiteY29" fmla="*/ 387350 h 2101850"/>
                <a:gd name="connsiteX30" fmla="*/ 1905000 w 2711450"/>
                <a:gd name="connsiteY30" fmla="*/ 400050 h 2101850"/>
                <a:gd name="connsiteX31" fmla="*/ 1905000 w 2711450"/>
                <a:gd name="connsiteY31" fmla="*/ 431800 h 2101850"/>
                <a:gd name="connsiteX32" fmla="*/ 1854200 w 2711450"/>
                <a:gd name="connsiteY32" fmla="*/ 444500 h 2101850"/>
                <a:gd name="connsiteX33" fmla="*/ 1828800 w 2711450"/>
                <a:gd name="connsiteY33" fmla="*/ 425450 h 2101850"/>
                <a:gd name="connsiteX34" fmla="*/ 1841500 w 2711450"/>
                <a:gd name="connsiteY34" fmla="*/ 374650 h 2101850"/>
                <a:gd name="connsiteX35" fmla="*/ 1809750 w 2711450"/>
                <a:gd name="connsiteY35" fmla="*/ 330200 h 2101850"/>
                <a:gd name="connsiteX36" fmla="*/ 1739900 w 2711450"/>
                <a:gd name="connsiteY36" fmla="*/ 393700 h 2101850"/>
                <a:gd name="connsiteX37" fmla="*/ 1752600 w 2711450"/>
                <a:gd name="connsiteY37" fmla="*/ 457200 h 2101850"/>
                <a:gd name="connsiteX38" fmla="*/ 1835150 w 2711450"/>
                <a:gd name="connsiteY38" fmla="*/ 431800 h 2101850"/>
                <a:gd name="connsiteX39" fmla="*/ 1860550 w 2711450"/>
                <a:gd name="connsiteY39" fmla="*/ 444500 h 2101850"/>
                <a:gd name="connsiteX40" fmla="*/ 1860550 w 2711450"/>
                <a:gd name="connsiteY40" fmla="*/ 495300 h 2101850"/>
                <a:gd name="connsiteX41" fmla="*/ 1809750 w 2711450"/>
                <a:gd name="connsiteY41" fmla="*/ 508000 h 2101850"/>
                <a:gd name="connsiteX42" fmla="*/ 1790700 w 2711450"/>
                <a:gd name="connsiteY42" fmla="*/ 609600 h 2101850"/>
                <a:gd name="connsiteX43" fmla="*/ 1746250 w 2711450"/>
                <a:gd name="connsiteY43" fmla="*/ 565150 h 2101850"/>
                <a:gd name="connsiteX44" fmla="*/ 1739900 w 2711450"/>
                <a:gd name="connsiteY44" fmla="*/ 558800 h 2101850"/>
                <a:gd name="connsiteX45" fmla="*/ 1714500 w 2711450"/>
                <a:gd name="connsiteY45" fmla="*/ 590550 h 2101850"/>
                <a:gd name="connsiteX46" fmla="*/ 1720850 w 2711450"/>
                <a:gd name="connsiteY46" fmla="*/ 635000 h 2101850"/>
                <a:gd name="connsiteX47" fmla="*/ 1714500 w 2711450"/>
                <a:gd name="connsiteY47" fmla="*/ 654050 h 2101850"/>
                <a:gd name="connsiteX48" fmla="*/ 1676400 w 2711450"/>
                <a:gd name="connsiteY48" fmla="*/ 622300 h 2101850"/>
                <a:gd name="connsiteX49" fmla="*/ 1631950 w 2711450"/>
                <a:gd name="connsiteY49" fmla="*/ 660400 h 2101850"/>
                <a:gd name="connsiteX50" fmla="*/ 1663700 w 2711450"/>
                <a:gd name="connsiteY50" fmla="*/ 730250 h 2101850"/>
                <a:gd name="connsiteX51" fmla="*/ 1638300 w 2711450"/>
                <a:gd name="connsiteY51" fmla="*/ 755650 h 2101850"/>
                <a:gd name="connsiteX52" fmla="*/ 1581150 w 2711450"/>
                <a:gd name="connsiteY52" fmla="*/ 717550 h 2101850"/>
                <a:gd name="connsiteX53" fmla="*/ 1517650 w 2711450"/>
                <a:gd name="connsiteY53" fmla="*/ 730250 h 2101850"/>
                <a:gd name="connsiteX54" fmla="*/ 1454150 w 2711450"/>
                <a:gd name="connsiteY54" fmla="*/ 749300 h 2101850"/>
                <a:gd name="connsiteX55" fmla="*/ 1244600 w 2711450"/>
                <a:gd name="connsiteY55" fmla="*/ 406400 h 2101850"/>
                <a:gd name="connsiteX56" fmla="*/ 1212850 w 2711450"/>
                <a:gd name="connsiteY56" fmla="*/ 355600 h 2101850"/>
                <a:gd name="connsiteX57" fmla="*/ 1181100 w 2711450"/>
                <a:gd name="connsiteY57" fmla="*/ 381000 h 2101850"/>
                <a:gd name="connsiteX58" fmla="*/ 1174750 w 2711450"/>
                <a:gd name="connsiteY58" fmla="*/ 406400 h 2101850"/>
                <a:gd name="connsiteX59" fmla="*/ 1155700 w 2711450"/>
                <a:gd name="connsiteY59" fmla="*/ 438150 h 2101850"/>
                <a:gd name="connsiteX60" fmla="*/ 895350 w 2711450"/>
                <a:gd name="connsiteY60" fmla="*/ 565150 h 2101850"/>
                <a:gd name="connsiteX61" fmla="*/ 781050 w 2711450"/>
                <a:gd name="connsiteY61" fmla="*/ 622300 h 2101850"/>
                <a:gd name="connsiteX62" fmla="*/ 831850 w 2711450"/>
                <a:gd name="connsiteY62" fmla="*/ 698500 h 2101850"/>
                <a:gd name="connsiteX63" fmla="*/ 939800 w 2711450"/>
                <a:gd name="connsiteY63" fmla="*/ 641350 h 2101850"/>
                <a:gd name="connsiteX64" fmla="*/ 965200 w 2711450"/>
                <a:gd name="connsiteY64" fmla="*/ 673100 h 2101850"/>
                <a:gd name="connsiteX65" fmla="*/ 958850 w 2711450"/>
                <a:gd name="connsiteY65" fmla="*/ 717550 h 2101850"/>
                <a:gd name="connsiteX66" fmla="*/ 1003300 w 2711450"/>
                <a:gd name="connsiteY66" fmla="*/ 812800 h 2101850"/>
                <a:gd name="connsiteX67" fmla="*/ 1308100 w 2711450"/>
                <a:gd name="connsiteY67" fmla="*/ 615950 h 2101850"/>
                <a:gd name="connsiteX68" fmla="*/ 1435100 w 2711450"/>
                <a:gd name="connsiteY68" fmla="*/ 774700 h 2101850"/>
                <a:gd name="connsiteX69" fmla="*/ 1365250 w 2711450"/>
                <a:gd name="connsiteY69" fmla="*/ 901700 h 2101850"/>
                <a:gd name="connsiteX70" fmla="*/ 1225550 w 2711450"/>
                <a:gd name="connsiteY70" fmla="*/ 1035050 h 2101850"/>
                <a:gd name="connsiteX71" fmla="*/ 1143000 w 2711450"/>
                <a:gd name="connsiteY71" fmla="*/ 1155700 h 2101850"/>
                <a:gd name="connsiteX72" fmla="*/ 1136650 w 2711450"/>
                <a:gd name="connsiteY72" fmla="*/ 1143000 h 2101850"/>
                <a:gd name="connsiteX73" fmla="*/ 958850 w 2711450"/>
                <a:gd name="connsiteY73" fmla="*/ 1333500 h 2101850"/>
                <a:gd name="connsiteX74" fmla="*/ 901700 w 2711450"/>
                <a:gd name="connsiteY74" fmla="*/ 1435100 h 2101850"/>
                <a:gd name="connsiteX75" fmla="*/ 812800 w 2711450"/>
                <a:gd name="connsiteY75" fmla="*/ 1447800 h 2101850"/>
                <a:gd name="connsiteX76" fmla="*/ 685800 w 2711450"/>
                <a:gd name="connsiteY76" fmla="*/ 1517650 h 2101850"/>
                <a:gd name="connsiteX77" fmla="*/ 641350 w 2711450"/>
                <a:gd name="connsiteY77" fmla="*/ 1530350 h 2101850"/>
                <a:gd name="connsiteX78" fmla="*/ 584200 w 2711450"/>
                <a:gd name="connsiteY78" fmla="*/ 1498600 h 2101850"/>
                <a:gd name="connsiteX79" fmla="*/ 508000 w 2711450"/>
                <a:gd name="connsiteY79" fmla="*/ 1530350 h 2101850"/>
                <a:gd name="connsiteX80" fmla="*/ 469900 w 2711450"/>
                <a:gd name="connsiteY80" fmla="*/ 1530350 h 2101850"/>
                <a:gd name="connsiteX81" fmla="*/ 342900 w 2711450"/>
                <a:gd name="connsiteY81" fmla="*/ 1676400 h 2101850"/>
                <a:gd name="connsiteX82" fmla="*/ 279400 w 2711450"/>
                <a:gd name="connsiteY82" fmla="*/ 1670050 h 2101850"/>
                <a:gd name="connsiteX83" fmla="*/ 279400 w 2711450"/>
                <a:gd name="connsiteY83" fmla="*/ 1638300 h 2101850"/>
                <a:gd name="connsiteX84" fmla="*/ 254000 w 2711450"/>
                <a:gd name="connsiteY84" fmla="*/ 1612900 h 2101850"/>
                <a:gd name="connsiteX85" fmla="*/ 196850 w 2711450"/>
                <a:gd name="connsiteY85" fmla="*/ 1651000 h 2101850"/>
                <a:gd name="connsiteX86" fmla="*/ 165100 w 2711450"/>
                <a:gd name="connsiteY86" fmla="*/ 1657350 h 2101850"/>
                <a:gd name="connsiteX87" fmla="*/ 165100 w 2711450"/>
                <a:gd name="connsiteY87" fmla="*/ 1638300 h 2101850"/>
                <a:gd name="connsiteX88" fmla="*/ 114300 w 2711450"/>
                <a:gd name="connsiteY88" fmla="*/ 1657350 h 2101850"/>
                <a:gd name="connsiteX89" fmla="*/ 88900 w 2711450"/>
                <a:gd name="connsiteY89" fmla="*/ 1657350 h 2101850"/>
                <a:gd name="connsiteX90" fmla="*/ 6350 w 2711450"/>
                <a:gd name="connsiteY90" fmla="*/ 1701800 h 2101850"/>
                <a:gd name="connsiteX91" fmla="*/ 0 w 2711450"/>
                <a:gd name="connsiteY91" fmla="*/ 1778000 h 2101850"/>
                <a:gd name="connsiteX92" fmla="*/ 57150 w 2711450"/>
                <a:gd name="connsiteY92" fmla="*/ 1765300 h 2101850"/>
                <a:gd name="connsiteX93" fmla="*/ 69850 w 2711450"/>
                <a:gd name="connsiteY93" fmla="*/ 1784350 h 2101850"/>
                <a:gd name="connsiteX94" fmla="*/ 19050 w 2711450"/>
                <a:gd name="connsiteY94" fmla="*/ 1879600 h 2101850"/>
                <a:gd name="connsiteX95" fmla="*/ 12700 w 2711450"/>
                <a:gd name="connsiteY95" fmla="*/ 1930400 h 2101850"/>
                <a:gd name="connsiteX96" fmla="*/ 38100 w 2711450"/>
                <a:gd name="connsiteY96" fmla="*/ 1993900 h 2101850"/>
                <a:gd name="connsiteX97" fmla="*/ 88900 w 2711450"/>
                <a:gd name="connsiteY97" fmla="*/ 2012950 h 2101850"/>
                <a:gd name="connsiteX98" fmla="*/ 76200 w 2711450"/>
                <a:gd name="connsiteY98" fmla="*/ 2076450 h 2101850"/>
                <a:gd name="connsiteX99" fmla="*/ 114300 w 2711450"/>
                <a:gd name="connsiteY99" fmla="*/ 2101850 h 2101850"/>
                <a:gd name="connsiteX100" fmla="*/ 190500 w 2711450"/>
                <a:gd name="connsiteY100" fmla="*/ 2095500 h 2101850"/>
                <a:gd name="connsiteX101" fmla="*/ 228600 w 2711450"/>
                <a:gd name="connsiteY101" fmla="*/ 2076450 h 2101850"/>
                <a:gd name="connsiteX102" fmla="*/ 285750 w 2711450"/>
                <a:gd name="connsiteY102" fmla="*/ 2095500 h 2101850"/>
                <a:gd name="connsiteX103" fmla="*/ 336550 w 2711450"/>
                <a:gd name="connsiteY103" fmla="*/ 2057400 h 2101850"/>
                <a:gd name="connsiteX104" fmla="*/ 342900 w 2711450"/>
                <a:gd name="connsiteY104" fmla="*/ 2012950 h 2101850"/>
                <a:gd name="connsiteX105" fmla="*/ 381000 w 2711450"/>
                <a:gd name="connsiteY105" fmla="*/ 2032000 h 2101850"/>
                <a:gd name="connsiteX106" fmla="*/ 419100 w 2711450"/>
                <a:gd name="connsiteY106" fmla="*/ 2019300 h 2101850"/>
                <a:gd name="connsiteX107" fmla="*/ 438150 w 2711450"/>
                <a:gd name="connsiteY107" fmla="*/ 2032000 h 2101850"/>
                <a:gd name="connsiteX108" fmla="*/ 431800 w 2711450"/>
                <a:gd name="connsiteY108" fmla="*/ 2076450 h 2101850"/>
                <a:gd name="connsiteX109" fmla="*/ 431800 w 2711450"/>
                <a:gd name="connsiteY109" fmla="*/ 2089150 h 2101850"/>
                <a:gd name="connsiteX110" fmla="*/ 577850 w 2711450"/>
                <a:gd name="connsiteY110" fmla="*/ 2044700 h 2101850"/>
                <a:gd name="connsiteX111" fmla="*/ 679450 w 2711450"/>
                <a:gd name="connsiteY111" fmla="*/ 2051050 h 2101850"/>
                <a:gd name="connsiteX112" fmla="*/ 704850 w 2711450"/>
                <a:gd name="connsiteY112" fmla="*/ 2012950 h 2101850"/>
                <a:gd name="connsiteX113" fmla="*/ 717550 w 2711450"/>
                <a:gd name="connsiteY113" fmla="*/ 1974850 h 2101850"/>
                <a:gd name="connsiteX114" fmla="*/ 774700 w 2711450"/>
                <a:gd name="connsiteY114" fmla="*/ 1955800 h 2101850"/>
                <a:gd name="connsiteX115" fmla="*/ 825500 w 2711450"/>
                <a:gd name="connsiteY115" fmla="*/ 1949450 h 2101850"/>
                <a:gd name="connsiteX116" fmla="*/ 850900 w 2711450"/>
                <a:gd name="connsiteY116" fmla="*/ 1917700 h 2101850"/>
                <a:gd name="connsiteX117" fmla="*/ 825500 w 2711450"/>
                <a:gd name="connsiteY117" fmla="*/ 1873250 h 2101850"/>
                <a:gd name="connsiteX118" fmla="*/ 825500 w 2711450"/>
                <a:gd name="connsiteY118" fmla="*/ 1841500 h 2101850"/>
                <a:gd name="connsiteX119" fmla="*/ 850900 w 2711450"/>
                <a:gd name="connsiteY119" fmla="*/ 1809750 h 2101850"/>
                <a:gd name="connsiteX120" fmla="*/ 863600 w 2711450"/>
                <a:gd name="connsiteY120" fmla="*/ 1797050 h 2101850"/>
                <a:gd name="connsiteX121" fmla="*/ 958850 w 2711450"/>
                <a:gd name="connsiteY121" fmla="*/ 1809750 h 2101850"/>
                <a:gd name="connsiteX122" fmla="*/ 996950 w 2711450"/>
                <a:gd name="connsiteY122" fmla="*/ 1835150 h 2101850"/>
                <a:gd name="connsiteX123" fmla="*/ 1060450 w 2711450"/>
                <a:gd name="connsiteY123" fmla="*/ 1797050 h 2101850"/>
                <a:gd name="connsiteX124" fmla="*/ 1098550 w 2711450"/>
                <a:gd name="connsiteY124" fmla="*/ 1778000 h 2101850"/>
                <a:gd name="connsiteX125" fmla="*/ 1117600 w 2711450"/>
                <a:gd name="connsiteY125" fmla="*/ 1739900 h 2101850"/>
                <a:gd name="connsiteX126" fmla="*/ 1130300 w 2711450"/>
                <a:gd name="connsiteY126" fmla="*/ 1720850 h 2101850"/>
                <a:gd name="connsiteX127" fmla="*/ 1200150 w 2711450"/>
                <a:gd name="connsiteY127" fmla="*/ 1714500 h 2101850"/>
                <a:gd name="connsiteX128" fmla="*/ 1200150 w 2711450"/>
                <a:gd name="connsiteY128" fmla="*/ 1708150 h 2101850"/>
                <a:gd name="connsiteX129" fmla="*/ 1225550 w 2711450"/>
                <a:gd name="connsiteY129" fmla="*/ 1714500 h 2101850"/>
                <a:gd name="connsiteX130" fmla="*/ 1301750 w 2711450"/>
                <a:gd name="connsiteY130" fmla="*/ 1739900 h 2101850"/>
                <a:gd name="connsiteX131" fmla="*/ 1365250 w 2711450"/>
                <a:gd name="connsiteY131" fmla="*/ 1720850 h 2101850"/>
                <a:gd name="connsiteX132" fmla="*/ 1390650 w 2711450"/>
                <a:gd name="connsiteY132" fmla="*/ 1708150 h 2101850"/>
                <a:gd name="connsiteX133" fmla="*/ 1409700 w 2711450"/>
                <a:gd name="connsiteY133" fmla="*/ 1682750 h 2101850"/>
                <a:gd name="connsiteX134" fmla="*/ 1447800 w 2711450"/>
                <a:gd name="connsiteY134" fmla="*/ 1727200 h 2101850"/>
                <a:gd name="connsiteX135" fmla="*/ 1441450 w 2711450"/>
                <a:gd name="connsiteY135" fmla="*/ 1784350 h 2101850"/>
                <a:gd name="connsiteX136" fmla="*/ 1447800 w 2711450"/>
                <a:gd name="connsiteY136" fmla="*/ 1822450 h 2101850"/>
                <a:gd name="connsiteX137" fmla="*/ 1492250 w 2711450"/>
                <a:gd name="connsiteY137" fmla="*/ 1847850 h 2101850"/>
                <a:gd name="connsiteX138" fmla="*/ 1530350 w 2711450"/>
                <a:gd name="connsiteY138" fmla="*/ 1847850 h 2101850"/>
                <a:gd name="connsiteX139" fmla="*/ 1568450 w 2711450"/>
                <a:gd name="connsiteY139" fmla="*/ 1784350 h 2101850"/>
                <a:gd name="connsiteX140" fmla="*/ 1574800 w 2711450"/>
                <a:gd name="connsiteY140" fmla="*/ 1746250 h 2101850"/>
                <a:gd name="connsiteX141" fmla="*/ 1612900 w 2711450"/>
                <a:gd name="connsiteY141" fmla="*/ 1714500 h 2101850"/>
                <a:gd name="connsiteX142" fmla="*/ 1701800 w 2711450"/>
                <a:gd name="connsiteY142" fmla="*/ 1689100 h 2101850"/>
                <a:gd name="connsiteX143" fmla="*/ 1771650 w 2711450"/>
                <a:gd name="connsiteY143" fmla="*/ 1676400 h 2101850"/>
                <a:gd name="connsiteX144" fmla="*/ 1778000 w 2711450"/>
                <a:gd name="connsiteY144" fmla="*/ 1670050 h 2101850"/>
                <a:gd name="connsiteX145" fmla="*/ 1778000 w 2711450"/>
                <a:gd name="connsiteY145" fmla="*/ 1612900 h 2101850"/>
                <a:gd name="connsiteX146" fmla="*/ 1835150 w 2711450"/>
                <a:gd name="connsiteY146" fmla="*/ 1581150 h 2101850"/>
                <a:gd name="connsiteX147" fmla="*/ 1847850 w 2711450"/>
                <a:gd name="connsiteY147" fmla="*/ 1549400 h 2101850"/>
                <a:gd name="connsiteX148" fmla="*/ 1835150 w 2711450"/>
                <a:gd name="connsiteY148" fmla="*/ 1517650 h 2101850"/>
                <a:gd name="connsiteX149" fmla="*/ 1847850 w 2711450"/>
                <a:gd name="connsiteY149" fmla="*/ 1485900 h 2101850"/>
                <a:gd name="connsiteX150" fmla="*/ 1911350 w 2711450"/>
                <a:gd name="connsiteY150" fmla="*/ 1543050 h 2101850"/>
                <a:gd name="connsiteX151" fmla="*/ 1955800 w 2711450"/>
                <a:gd name="connsiteY151" fmla="*/ 1530350 h 2101850"/>
                <a:gd name="connsiteX152" fmla="*/ 1987550 w 2711450"/>
                <a:gd name="connsiteY152" fmla="*/ 1555750 h 2101850"/>
                <a:gd name="connsiteX153" fmla="*/ 2038350 w 2711450"/>
                <a:gd name="connsiteY153" fmla="*/ 1549400 h 2101850"/>
                <a:gd name="connsiteX154" fmla="*/ 2089150 w 2711450"/>
                <a:gd name="connsiteY154" fmla="*/ 1549400 h 2101850"/>
                <a:gd name="connsiteX155" fmla="*/ 2184400 w 2711450"/>
                <a:gd name="connsiteY155" fmla="*/ 1549400 h 2101850"/>
                <a:gd name="connsiteX156" fmla="*/ 2235200 w 2711450"/>
                <a:gd name="connsiteY156" fmla="*/ 1549400 h 2101850"/>
                <a:gd name="connsiteX157" fmla="*/ 2247900 w 2711450"/>
                <a:gd name="connsiteY157" fmla="*/ 1536700 h 2101850"/>
                <a:gd name="connsiteX158" fmla="*/ 2273300 w 2711450"/>
                <a:gd name="connsiteY158" fmla="*/ 1536700 h 2101850"/>
                <a:gd name="connsiteX159" fmla="*/ 2292350 w 2711450"/>
                <a:gd name="connsiteY159" fmla="*/ 1536700 h 2101850"/>
                <a:gd name="connsiteX160" fmla="*/ 2336800 w 2711450"/>
                <a:gd name="connsiteY160" fmla="*/ 1524000 h 2101850"/>
                <a:gd name="connsiteX161" fmla="*/ 2711450 w 2711450"/>
                <a:gd name="connsiteY161" fmla="*/ 1358900 h 2101850"/>
                <a:gd name="connsiteX0" fmla="*/ 2076450 w 2711450"/>
                <a:gd name="connsiteY0" fmla="*/ 0 h 2101850"/>
                <a:gd name="connsiteX1" fmla="*/ 2051050 w 2711450"/>
                <a:gd name="connsiteY1" fmla="*/ 82550 h 2101850"/>
                <a:gd name="connsiteX2" fmla="*/ 2082800 w 2711450"/>
                <a:gd name="connsiteY2" fmla="*/ 107950 h 2101850"/>
                <a:gd name="connsiteX3" fmla="*/ 2082800 w 2711450"/>
                <a:gd name="connsiteY3" fmla="*/ 152400 h 2101850"/>
                <a:gd name="connsiteX4" fmla="*/ 2082800 w 2711450"/>
                <a:gd name="connsiteY4" fmla="*/ 184150 h 2101850"/>
                <a:gd name="connsiteX5" fmla="*/ 2108200 w 2711450"/>
                <a:gd name="connsiteY5" fmla="*/ 215900 h 2101850"/>
                <a:gd name="connsiteX6" fmla="*/ 2032000 w 2711450"/>
                <a:gd name="connsiteY6" fmla="*/ 171450 h 2101850"/>
                <a:gd name="connsiteX7" fmla="*/ 2000250 w 2711450"/>
                <a:gd name="connsiteY7" fmla="*/ 209550 h 2101850"/>
                <a:gd name="connsiteX8" fmla="*/ 2044700 w 2711450"/>
                <a:gd name="connsiteY8" fmla="*/ 260350 h 2101850"/>
                <a:gd name="connsiteX9" fmla="*/ 2012950 w 2711450"/>
                <a:gd name="connsiteY9" fmla="*/ 304800 h 2101850"/>
                <a:gd name="connsiteX10" fmla="*/ 2000250 w 2711450"/>
                <a:gd name="connsiteY10" fmla="*/ 285750 h 2101850"/>
                <a:gd name="connsiteX11" fmla="*/ 2000250 w 2711450"/>
                <a:gd name="connsiteY11" fmla="*/ 260350 h 2101850"/>
                <a:gd name="connsiteX12" fmla="*/ 1987550 w 2711450"/>
                <a:gd name="connsiteY12" fmla="*/ 247650 h 2101850"/>
                <a:gd name="connsiteX13" fmla="*/ 1974850 w 2711450"/>
                <a:gd name="connsiteY13" fmla="*/ 260350 h 2101850"/>
                <a:gd name="connsiteX14" fmla="*/ 1962150 w 2711450"/>
                <a:gd name="connsiteY14" fmla="*/ 241300 h 2101850"/>
                <a:gd name="connsiteX15" fmla="*/ 1968500 w 2711450"/>
                <a:gd name="connsiteY15" fmla="*/ 228600 h 2101850"/>
                <a:gd name="connsiteX16" fmla="*/ 1968500 w 2711450"/>
                <a:gd name="connsiteY16" fmla="*/ 203200 h 2101850"/>
                <a:gd name="connsiteX17" fmla="*/ 1943100 w 2711450"/>
                <a:gd name="connsiteY17" fmla="*/ 209550 h 2101850"/>
                <a:gd name="connsiteX18" fmla="*/ 1936750 w 2711450"/>
                <a:gd name="connsiteY18" fmla="*/ 209550 h 2101850"/>
                <a:gd name="connsiteX19" fmla="*/ 1936750 w 2711450"/>
                <a:gd name="connsiteY19" fmla="*/ 184150 h 2101850"/>
                <a:gd name="connsiteX20" fmla="*/ 1949450 w 2711450"/>
                <a:gd name="connsiteY20" fmla="*/ 171450 h 2101850"/>
                <a:gd name="connsiteX21" fmla="*/ 1873250 w 2711450"/>
                <a:gd name="connsiteY21" fmla="*/ 209550 h 2101850"/>
                <a:gd name="connsiteX22" fmla="*/ 1885950 w 2711450"/>
                <a:gd name="connsiteY22" fmla="*/ 298450 h 2101850"/>
                <a:gd name="connsiteX23" fmla="*/ 1911350 w 2711450"/>
                <a:gd name="connsiteY23" fmla="*/ 298450 h 2101850"/>
                <a:gd name="connsiteX24" fmla="*/ 1949450 w 2711450"/>
                <a:gd name="connsiteY24" fmla="*/ 298450 h 2101850"/>
                <a:gd name="connsiteX25" fmla="*/ 1949450 w 2711450"/>
                <a:gd name="connsiteY25" fmla="*/ 330200 h 2101850"/>
                <a:gd name="connsiteX26" fmla="*/ 1987550 w 2711450"/>
                <a:gd name="connsiteY26" fmla="*/ 361950 h 2101850"/>
                <a:gd name="connsiteX27" fmla="*/ 1949450 w 2711450"/>
                <a:gd name="connsiteY27" fmla="*/ 387350 h 2101850"/>
                <a:gd name="connsiteX28" fmla="*/ 1943100 w 2711450"/>
                <a:gd name="connsiteY28" fmla="*/ 438150 h 2101850"/>
                <a:gd name="connsiteX29" fmla="*/ 1924050 w 2711450"/>
                <a:gd name="connsiteY29" fmla="*/ 387350 h 2101850"/>
                <a:gd name="connsiteX30" fmla="*/ 1905000 w 2711450"/>
                <a:gd name="connsiteY30" fmla="*/ 400050 h 2101850"/>
                <a:gd name="connsiteX31" fmla="*/ 1905000 w 2711450"/>
                <a:gd name="connsiteY31" fmla="*/ 431800 h 2101850"/>
                <a:gd name="connsiteX32" fmla="*/ 1854200 w 2711450"/>
                <a:gd name="connsiteY32" fmla="*/ 444500 h 2101850"/>
                <a:gd name="connsiteX33" fmla="*/ 1828800 w 2711450"/>
                <a:gd name="connsiteY33" fmla="*/ 425450 h 2101850"/>
                <a:gd name="connsiteX34" fmla="*/ 1841500 w 2711450"/>
                <a:gd name="connsiteY34" fmla="*/ 374650 h 2101850"/>
                <a:gd name="connsiteX35" fmla="*/ 1809750 w 2711450"/>
                <a:gd name="connsiteY35" fmla="*/ 330200 h 2101850"/>
                <a:gd name="connsiteX36" fmla="*/ 1739900 w 2711450"/>
                <a:gd name="connsiteY36" fmla="*/ 393700 h 2101850"/>
                <a:gd name="connsiteX37" fmla="*/ 1752600 w 2711450"/>
                <a:gd name="connsiteY37" fmla="*/ 457200 h 2101850"/>
                <a:gd name="connsiteX38" fmla="*/ 1835150 w 2711450"/>
                <a:gd name="connsiteY38" fmla="*/ 431800 h 2101850"/>
                <a:gd name="connsiteX39" fmla="*/ 1860550 w 2711450"/>
                <a:gd name="connsiteY39" fmla="*/ 444500 h 2101850"/>
                <a:gd name="connsiteX40" fmla="*/ 1860550 w 2711450"/>
                <a:gd name="connsiteY40" fmla="*/ 495300 h 2101850"/>
                <a:gd name="connsiteX41" fmla="*/ 1809750 w 2711450"/>
                <a:gd name="connsiteY41" fmla="*/ 508000 h 2101850"/>
                <a:gd name="connsiteX42" fmla="*/ 1790700 w 2711450"/>
                <a:gd name="connsiteY42" fmla="*/ 609600 h 2101850"/>
                <a:gd name="connsiteX43" fmla="*/ 1746250 w 2711450"/>
                <a:gd name="connsiteY43" fmla="*/ 565150 h 2101850"/>
                <a:gd name="connsiteX44" fmla="*/ 1739900 w 2711450"/>
                <a:gd name="connsiteY44" fmla="*/ 558800 h 2101850"/>
                <a:gd name="connsiteX45" fmla="*/ 1714500 w 2711450"/>
                <a:gd name="connsiteY45" fmla="*/ 590550 h 2101850"/>
                <a:gd name="connsiteX46" fmla="*/ 1720850 w 2711450"/>
                <a:gd name="connsiteY46" fmla="*/ 635000 h 2101850"/>
                <a:gd name="connsiteX47" fmla="*/ 1714500 w 2711450"/>
                <a:gd name="connsiteY47" fmla="*/ 654050 h 2101850"/>
                <a:gd name="connsiteX48" fmla="*/ 1676400 w 2711450"/>
                <a:gd name="connsiteY48" fmla="*/ 622300 h 2101850"/>
                <a:gd name="connsiteX49" fmla="*/ 1631950 w 2711450"/>
                <a:gd name="connsiteY49" fmla="*/ 660400 h 2101850"/>
                <a:gd name="connsiteX50" fmla="*/ 1663700 w 2711450"/>
                <a:gd name="connsiteY50" fmla="*/ 730250 h 2101850"/>
                <a:gd name="connsiteX51" fmla="*/ 1638300 w 2711450"/>
                <a:gd name="connsiteY51" fmla="*/ 755650 h 2101850"/>
                <a:gd name="connsiteX52" fmla="*/ 1581150 w 2711450"/>
                <a:gd name="connsiteY52" fmla="*/ 717550 h 2101850"/>
                <a:gd name="connsiteX53" fmla="*/ 1517650 w 2711450"/>
                <a:gd name="connsiteY53" fmla="*/ 730250 h 2101850"/>
                <a:gd name="connsiteX54" fmla="*/ 1454150 w 2711450"/>
                <a:gd name="connsiteY54" fmla="*/ 749300 h 2101850"/>
                <a:gd name="connsiteX55" fmla="*/ 1244600 w 2711450"/>
                <a:gd name="connsiteY55" fmla="*/ 406400 h 2101850"/>
                <a:gd name="connsiteX56" fmla="*/ 1212850 w 2711450"/>
                <a:gd name="connsiteY56" fmla="*/ 355600 h 2101850"/>
                <a:gd name="connsiteX57" fmla="*/ 1181100 w 2711450"/>
                <a:gd name="connsiteY57" fmla="*/ 381000 h 2101850"/>
                <a:gd name="connsiteX58" fmla="*/ 1174750 w 2711450"/>
                <a:gd name="connsiteY58" fmla="*/ 406400 h 2101850"/>
                <a:gd name="connsiteX59" fmla="*/ 1155700 w 2711450"/>
                <a:gd name="connsiteY59" fmla="*/ 438150 h 2101850"/>
                <a:gd name="connsiteX60" fmla="*/ 895350 w 2711450"/>
                <a:gd name="connsiteY60" fmla="*/ 565150 h 2101850"/>
                <a:gd name="connsiteX61" fmla="*/ 781050 w 2711450"/>
                <a:gd name="connsiteY61" fmla="*/ 622300 h 2101850"/>
                <a:gd name="connsiteX62" fmla="*/ 831850 w 2711450"/>
                <a:gd name="connsiteY62" fmla="*/ 698500 h 2101850"/>
                <a:gd name="connsiteX63" fmla="*/ 939800 w 2711450"/>
                <a:gd name="connsiteY63" fmla="*/ 641350 h 2101850"/>
                <a:gd name="connsiteX64" fmla="*/ 965200 w 2711450"/>
                <a:gd name="connsiteY64" fmla="*/ 673100 h 2101850"/>
                <a:gd name="connsiteX65" fmla="*/ 958850 w 2711450"/>
                <a:gd name="connsiteY65" fmla="*/ 717550 h 2101850"/>
                <a:gd name="connsiteX66" fmla="*/ 1003300 w 2711450"/>
                <a:gd name="connsiteY66" fmla="*/ 812800 h 2101850"/>
                <a:gd name="connsiteX67" fmla="*/ 1308100 w 2711450"/>
                <a:gd name="connsiteY67" fmla="*/ 615950 h 2101850"/>
                <a:gd name="connsiteX68" fmla="*/ 1435100 w 2711450"/>
                <a:gd name="connsiteY68" fmla="*/ 774700 h 2101850"/>
                <a:gd name="connsiteX69" fmla="*/ 1365250 w 2711450"/>
                <a:gd name="connsiteY69" fmla="*/ 901700 h 2101850"/>
                <a:gd name="connsiteX70" fmla="*/ 1225550 w 2711450"/>
                <a:gd name="connsiteY70" fmla="*/ 1035050 h 2101850"/>
                <a:gd name="connsiteX71" fmla="*/ 1143000 w 2711450"/>
                <a:gd name="connsiteY71" fmla="*/ 1155700 h 2101850"/>
                <a:gd name="connsiteX72" fmla="*/ 1136650 w 2711450"/>
                <a:gd name="connsiteY72" fmla="*/ 1143000 h 2101850"/>
                <a:gd name="connsiteX73" fmla="*/ 958850 w 2711450"/>
                <a:gd name="connsiteY73" fmla="*/ 1333500 h 2101850"/>
                <a:gd name="connsiteX74" fmla="*/ 901700 w 2711450"/>
                <a:gd name="connsiteY74" fmla="*/ 1435100 h 2101850"/>
                <a:gd name="connsiteX75" fmla="*/ 812800 w 2711450"/>
                <a:gd name="connsiteY75" fmla="*/ 1447800 h 2101850"/>
                <a:gd name="connsiteX76" fmla="*/ 685800 w 2711450"/>
                <a:gd name="connsiteY76" fmla="*/ 1517650 h 2101850"/>
                <a:gd name="connsiteX77" fmla="*/ 641350 w 2711450"/>
                <a:gd name="connsiteY77" fmla="*/ 1530350 h 2101850"/>
                <a:gd name="connsiteX78" fmla="*/ 584200 w 2711450"/>
                <a:gd name="connsiteY78" fmla="*/ 1498600 h 2101850"/>
                <a:gd name="connsiteX79" fmla="*/ 508000 w 2711450"/>
                <a:gd name="connsiteY79" fmla="*/ 1530350 h 2101850"/>
                <a:gd name="connsiteX80" fmla="*/ 469900 w 2711450"/>
                <a:gd name="connsiteY80" fmla="*/ 1530350 h 2101850"/>
                <a:gd name="connsiteX81" fmla="*/ 342900 w 2711450"/>
                <a:gd name="connsiteY81" fmla="*/ 1676400 h 2101850"/>
                <a:gd name="connsiteX82" fmla="*/ 279400 w 2711450"/>
                <a:gd name="connsiteY82" fmla="*/ 1670050 h 2101850"/>
                <a:gd name="connsiteX83" fmla="*/ 279400 w 2711450"/>
                <a:gd name="connsiteY83" fmla="*/ 1638300 h 2101850"/>
                <a:gd name="connsiteX84" fmla="*/ 254000 w 2711450"/>
                <a:gd name="connsiteY84" fmla="*/ 1612900 h 2101850"/>
                <a:gd name="connsiteX85" fmla="*/ 196850 w 2711450"/>
                <a:gd name="connsiteY85" fmla="*/ 1651000 h 2101850"/>
                <a:gd name="connsiteX86" fmla="*/ 165100 w 2711450"/>
                <a:gd name="connsiteY86" fmla="*/ 1657350 h 2101850"/>
                <a:gd name="connsiteX87" fmla="*/ 165100 w 2711450"/>
                <a:gd name="connsiteY87" fmla="*/ 1638300 h 2101850"/>
                <a:gd name="connsiteX88" fmla="*/ 114300 w 2711450"/>
                <a:gd name="connsiteY88" fmla="*/ 1657350 h 2101850"/>
                <a:gd name="connsiteX89" fmla="*/ 88900 w 2711450"/>
                <a:gd name="connsiteY89" fmla="*/ 1657350 h 2101850"/>
                <a:gd name="connsiteX90" fmla="*/ 6350 w 2711450"/>
                <a:gd name="connsiteY90" fmla="*/ 1701800 h 2101850"/>
                <a:gd name="connsiteX91" fmla="*/ 0 w 2711450"/>
                <a:gd name="connsiteY91" fmla="*/ 1778000 h 2101850"/>
                <a:gd name="connsiteX92" fmla="*/ 57150 w 2711450"/>
                <a:gd name="connsiteY92" fmla="*/ 1765300 h 2101850"/>
                <a:gd name="connsiteX93" fmla="*/ 69850 w 2711450"/>
                <a:gd name="connsiteY93" fmla="*/ 1784350 h 2101850"/>
                <a:gd name="connsiteX94" fmla="*/ 19050 w 2711450"/>
                <a:gd name="connsiteY94" fmla="*/ 1879600 h 2101850"/>
                <a:gd name="connsiteX95" fmla="*/ 12700 w 2711450"/>
                <a:gd name="connsiteY95" fmla="*/ 1930400 h 2101850"/>
                <a:gd name="connsiteX96" fmla="*/ 38100 w 2711450"/>
                <a:gd name="connsiteY96" fmla="*/ 1993900 h 2101850"/>
                <a:gd name="connsiteX97" fmla="*/ 88900 w 2711450"/>
                <a:gd name="connsiteY97" fmla="*/ 2012950 h 2101850"/>
                <a:gd name="connsiteX98" fmla="*/ 76200 w 2711450"/>
                <a:gd name="connsiteY98" fmla="*/ 2076450 h 2101850"/>
                <a:gd name="connsiteX99" fmla="*/ 114300 w 2711450"/>
                <a:gd name="connsiteY99" fmla="*/ 2101850 h 2101850"/>
                <a:gd name="connsiteX100" fmla="*/ 190500 w 2711450"/>
                <a:gd name="connsiteY100" fmla="*/ 2095500 h 2101850"/>
                <a:gd name="connsiteX101" fmla="*/ 228600 w 2711450"/>
                <a:gd name="connsiteY101" fmla="*/ 2076450 h 2101850"/>
                <a:gd name="connsiteX102" fmla="*/ 285750 w 2711450"/>
                <a:gd name="connsiteY102" fmla="*/ 2095500 h 2101850"/>
                <a:gd name="connsiteX103" fmla="*/ 336550 w 2711450"/>
                <a:gd name="connsiteY103" fmla="*/ 2057400 h 2101850"/>
                <a:gd name="connsiteX104" fmla="*/ 342900 w 2711450"/>
                <a:gd name="connsiteY104" fmla="*/ 2012950 h 2101850"/>
                <a:gd name="connsiteX105" fmla="*/ 381000 w 2711450"/>
                <a:gd name="connsiteY105" fmla="*/ 2032000 h 2101850"/>
                <a:gd name="connsiteX106" fmla="*/ 419100 w 2711450"/>
                <a:gd name="connsiteY106" fmla="*/ 2019300 h 2101850"/>
                <a:gd name="connsiteX107" fmla="*/ 438150 w 2711450"/>
                <a:gd name="connsiteY107" fmla="*/ 2032000 h 2101850"/>
                <a:gd name="connsiteX108" fmla="*/ 431800 w 2711450"/>
                <a:gd name="connsiteY108" fmla="*/ 2076450 h 2101850"/>
                <a:gd name="connsiteX109" fmla="*/ 431800 w 2711450"/>
                <a:gd name="connsiteY109" fmla="*/ 2089150 h 2101850"/>
                <a:gd name="connsiteX110" fmla="*/ 577850 w 2711450"/>
                <a:gd name="connsiteY110" fmla="*/ 2044700 h 2101850"/>
                <a:gd name="connsiteX111" fmla="*/ 679450 w 2711450"/>
                <a:gd name="connsiteY111" fmla="*/ 2051050 h 2101850"/>
                <a:gd name="connsiteX112" fmla="*/ 704850 w 2711450"/>
                <a:gd name="connsiteY112" fmla="*/ 2012950 h 2101850"/>
                <a:gd name="connsiteX113" fmla="*/ 717550 w 2711450"/>
                <a:gd name="connsiteY113" fmla="*/ 1974850 h 2101850"/>
                <a:gd name="connsiteX114" fmla="*/ 774700 w 2711450"/>
                <a:gd name="connsiteY114" fmla="*/ 1955800 h 2101850"/>
                <a:gd name="connsiteX115" fmla="*/ 825500 w 2711450"/>
                <a:gd name="connsiteY115" fmla="*/ 1949450 h 2101850"/>
                <a:gd name="connsiteX116" fmla="*/ 850900 w 2711450"/>
                <a:gd name="connsiteY116" fmla="*/ 1917700 h 2101850"/>
                <a:gd name="connsiteX117" fmla="*/ 825500 w 2711450"/>
                <a:gd name="connsiteY117" fmla="*/ 1873250 h 2101850"/>
                <a:gd name="connsiteX118" fmla="*/ 825500 w 2711450"/>
                <a:gd name="connsiteY118" fmla="*/ 1841500 h 2101850"/>
                <a:gd name="connsiteX119" fmla="*/ 850900 w 2711450"/>
                <a:gd name="connsiteY119" fmla="*/ 1809750 h 2101850"/>
                <a:gd name="connsiteX120" fmla="*/ 863600 w 2711450"/>
                <a:gd name="connsiteY120" fmla="*/ 1797050 h 2101850"/>
                <a:gd name="connsiteX121" fmla="*/ 958850 w 2711450"/>
                <a:gd name="connsiteY121" fmla="*/ 1809750 h 2101850"/>
                <a:gd name="connsiteX122" fmla="*/ 996950 w 2711450"/>
                <a:gd name="connsiteY122" fmla="*/ 1835150 h 2101850"/>
                <a:gd name="connsiteX123" fmla="*/ 1060450 w 2711450"/>
                <a:gd name="connsiteY123" fmla="*/ 1797050 h 2101850"/>
                <a:gd name="connsiteX124" fmla="*/ 1098550 w 2711450"/>
                <a:gd name="connsiteY124" fmla="*/ 1778000 h 2101850"/>
                <a:gd name="connsiteX125" fmla="*/ 1117600 w 2711450"/>
                <a:gd name="connsiteY125" fmla="*/ 1739900 h 2101850"/>
                <a:gd name="connsiteX126" fmla="*/ 1130300 w 2711450"/>
                <a:gd name="connsiteY126" fmla="*/ 1720850 h 2101850"/>
                <a:gd name="connsiteX127" fmla="*/ 1200150 w 2711450"/>
                <a:gd name="connsiteY127" fmla="*/ 1714500 h 2101850"/>
                <a:gd name="connsiteX128" fmla="*/ 1200150 w 2711450"/>
                <a:gd name="connsiteY128" fmla="*/ 1708150 h 2101850"/>
                <a:gd name="connsiteX129" fmla="*/ 1225550 w 2711450"/>
                <a:gd name="connsiteY129" fmla="*/ 1714500 h 2101850"/>
                <a:gd name="connsiteX130" fmla="*/ 1301750 w 2711450"/>
                <a:gd name="connsiteY130" fmla="*/ 1739900 h 2101850"/>
                <a:gd name="connsiteX131" fmla="*/ 1365250 w 2711450"/>
                <a:gd name="connsiteY131" fmla="*/ 1720850 h 2101850"/>
                <a:gd name="connsiteX132" fmla="*/ 1390650 w 2711450"/>
                <a:gd name="connsiteY132" fmla="*/ 1708150 h 2101850"/>
                <a:gd name="connsiteX133" fmla="*/ 1409700 w 2711450"/>
                <a:gd name="connsiteY133" fmla="*/ 1682750 h 2101850"/>
                <a:gd name="connsiteX134" fmla="*/ 1447800 w 2711450"/>
                <a:gd name="connsiteY134" fmla="*/ 1727200 h 2101850"/>
                <a:gd name="connsiteX135" fmla="*/ 1441450 w 2711450"/>
                <a:gd name="connsiteY135" fmla="*/ 1784350 h 2101850"/>
                <a:gd name="connsiteX136" fmla="*/ 1447800 w 2711450"/>
                <a:gd name="connsiteY136" fmla="*/ 1822450 h 2101850"/>
                <a:gd name="connsiteX137" fmla="*/ 1492250 w 2711450"/>
                <a:gd name="connsiteY137" fmla="*/ 1847850 h 2101850"/>
                <a:gd name="connsiteX138" fmla="*/ 1530350 w 2711450"/>
                <a:gd name="connsiteY138" fmla="*/ 1847850 h 2101850"/>
                <a:gd name="connsiteX139" fmla="*/ 1568450 w 2711450"/>
                <a:gd name="connsiteY139" fmla="*/ 1784350 h 2101850"/>
                <a:gd name="connsiteX140" fmla="*/ 1574800 w 2711450"/>
                <a:gd name="connsiteY140" fmla="*/ 1746250 h 2101850"/>
                <a:gd name="connsiteX141" fmla="*/ 1612900 w 2711450"/>
                <a:gd name="connsiteY141" fmla="*/ 1714500 h 2101850"/>
                <a:gd name="connsiteX142" fmla="*/ 1701800 w 2711450"/>
                <a:gd name="connsiteY142" fmla="*/ 1689100 h 2101850"/>
                <a:gd name="connsiteX143" fmla="*/ 1771650 w 2711450"/>
                <a:gd name="connsiteY143" fmla="*/ 1676400 h 2101850"/>
                <a:gd name="connsiteX144" fmla="*/ 1778000 w 2711450"/>
                <a:gd name="connsiteY144" fmla="*/ 1670050 h 2101850"/>
                <a:gd name="connsiteX145" fmla="*/ 1778000 w 2711450"/>
                <a:gd name="connsiteY145" fmla="*/ 1612900 h 2101850"/>
                <a:gd name="connsiteX146" fmla="*/ 1835150 w 2711450"/>
                <a:gd name="connsiteY146" fmla="*/ 1581150 h 2101850"/>
                <a:gd name="connsiteX147" fmla="*/ 1847850 w 2711450"/>
                <a:gd name="connsiteY147" fmla="*/ 1549400 h 2101850"/>
                <a:gd name="connsiteX148" fmla="*/ 1835150 w 2711450"/>
                <a:gd name="connsiteY148" fmla="*/ 1517650 h 2101850"/>
                <a:gd name="connsiteX149" fmla="*/ 1847850 w 2711450"/>
                <a:gd name="connsiteY149" fmla="*/ 1485900 h 2101850"/>
                <a:gd name="connsiteX150" fmla="*/ 1911350 w 2711450"/>
                <a:gd name="connsiteY150" fmla="*/ 1543050 h 2101850"/>
                <a:gd name="connsiteX151" fmla="*/ 1955800 w 2711450"/>
                <a:gd name="connsiteY151" fmla="*/ 1530350 h 2101850"/>
                <a:gd name="connsiteX152" fmla="*/ 1987550 w 2711450"/>
                <a:gd name="connsiteY152" fmla="*/ 1555750 h 2101850"/>
                <a:gd name="connsiteX153" fmla="*/ 2038350 w 2711450"/>
                <a:gd name="connsiteY153" fmla="*/ 1549400 h 2101850"/>
                <a:gd name="connsiteX154" fmla="*/ 2089150 w 2711450"/>
                <a:gd name="connsiteY154" fmla="*/ 1549400 h 2101850"/>
                <a:gd name="connsiteX155" fmla="*/ 2184400 w 2711450"/>
                <a:gd name="connsiteY155" fmla="*/ 1549400 h 2101850"/>
                <a:gd name="connsiteX156" fmla="*/ 2235200 w 2711450"/>
                <a:gd name="connsiteY156" fmla="*/ 1549400 h 2101850"/>
                <a:gd name="connsiteX157" fmla="*/ 2247900 w 2711450"/>
                <a:gd name="connsiteY157" fmla="*/ 1536700 h 2101850"/>
                <a:gd name="connsiteX158" fmla="*/ 2273300 w 2711450"/>
                <a:gd name="connsiteY158" fmla="*/ 1536700 h 2101850"/>
                <a:gd name="connsiteX159" fmla="*/ 2292350 w 2711450"/>
                <a:gd name="connsiteY159" fmla="*/ 1536700 h 2101850"/>
                <a:gd name="connsiteX160" fmla="*/ 2336800 w 2711450"/>
                <a:gd name="connsiteY160" fmla="*/ 1524000 h 2101850"/>
                <a:gd name="connsiteX161" fmla="*/ 2400300 w 2711450"/>
                <a:gd name="connsiteY161" fmla="*/ 1485900 h 2101850"/>
                <a:gd name="connsiteX162" fmla="*/ 2711450 w 2711450"/>
                <a:gd name="connsiteY162" fmla="*/ 1358900 h 2101850"/>
                <a:gd name="connsiteX0" fmla="*/ 2076450 w 2711450"/>
                <a:gd name="connsiteY0" fmla="*/ 0 h 2101850"/>
                <a:gd name="connsiteX1" fmla="*/ 2051050 w 2711450"/>
                <a:gd name="connsiteY1" fmla="*/ 82550 h 2101850"/>
                <a:gd name="connsiteX2" fmla="*/ 2082800 w 2711450"/>
                <a:gd name="connsiteY2" fmla="*/ 107950 h 2101850"/>
                <a:gd name="connsiteX3" fmla="*/ 2082800 w 2711450"/>
                <a:gd name="connsiteY3" fmla="*/ 152400 h 2101850"/>
                <a:gd name="connsiteX4" fmla="*/ 2082800 w 2711450"/>
                <a:gd name="connsiteY4" fmla="*/ 184150 h 2101850"/>
                <a:gd name="connsiteX5" fmla="*/ 2108200 w 2711450"/>
                <a:gd name="connsiteY5" fmla="*/ 215900 h 2101850"/>
                <a:gd name="connsiteX6" fmla="*/ 2032000 w 2711450"/>
                <a:gd name="connsiteY6" fmla="*/ 171450 h 2101850"/>
                <a:gd name="connsiteX7" fmla="*/ 2000250 w 2711450"/>
                <a:gd name="connsiteY7" fmla="*/ 209550 h 2101850"/>
                <a:gd name="connsiteX8" fmla="*/ 2044700 w 2711450"/>
                <a:gd name="connsiteY8" fmla="*/ 260350 h 2101850"/>
                <a:gd name="connsiteX9" fmla="*/ 2012950 w 2711450"/>
                <a:gd name="connsiteY9" fmla="*/ 304800 h 2101850"/>
                <a:gd name="connsiteX10" fmla="*/ 2000250 w 2711450"/>
                <a:gd name="connsiteY10" fmla="*/ 285750 h 2101850"/>
                <a:gd name="connsiteX11" fmla="*/ 2000250 w 2711450"/>
                <a:gd name="connsiteY11" fmla="*/ 260350 h 2101850"/>
                <a:gd name="connsiteX12" fmla="*/ 1987550 w 2711450"/>
                <a:gd name="connsiteY12" fmla="*/ 247650 h 2101850"/>
                <a:gd name="connsiteX13" fmla="*/ 1974850 w 2711450"/>
                <a:gd name="connsiteY13" fmla="*/ 260350 h 2101850"/>
                <a:gd name="connsiteX14" fmla="*/ 1962150 w 2711450"/>
                <a:gd name="connsiteY14" fmla="*/ 241300 h 2101850"/>
                <a:gd name="connsiteX15" fmla="*/ 1968500 w 2711450"/>
                <a:gd name="connsiteY15" fmla="*/ 228600 h 2101850"/>
                <a:gd name="connsiteX16" fmla="*/ 1968500 w 2711450"/>
                <a:gd name="connsiteY16" fmla="*/ 203200 h 2101850"/>
                <a:gd name="connsiteX17" fmla="*/ 1943100 w 2711450"/>
                <a:gd name="connsiteY17" fmla="*/ 209550 h 2101850"/>
                <a:gd name="connsiteX18" fmla="*/ 1936750 w 2711450"/>
                <a:gd name="connsiteY18" fmla="*/ 209550 h 2101850"/>
                <a:gd name="connsiteX19" fmla="*/ 1936750 w 2711450"/>
                <a:gd name="connsiteY19" fmla="*/ 184150 h 2101850"/>
                <a:gd name="connsiteX20" fmla="*/ 1949450 w 2711450"/>
                <a:gd name="connsiteY20" fmla="*/ 171450 h 2101850"/>
                <a:gd name="connsiteX21" fmla="*/ 1873250 w 2711450"/>
                <a:gd name="connsiteY21" fmla="*/ 209550 h 2101850"/>
                <a:gd name="connsiteX22" fmla="*/ 1885950 w 2711450"/>
                <a:gd name="connsiteY22" fmla="*/ 298450 h 2101850"/>
                <a:gd name="connsiteX23" fmla="*/ 1911350 w 2711450"/>
                <a:gd name="connsiteY23" fmla="*/ 298450 h 2101850"/>
                <a:gd name="connsiteX24" fmla="*/ 1949450 w 2711450"/>
                <a:gd name="connsiteY24" fmla="*/ 298450 h 2101850"/>
                <a:gd name="connsiteX25" fmla="*/ 1949450 w 2711450"/>
                <a:gd name="connsiteY25" fmla="*/ 330200 h 2101850"/>
                <a:gd name="connsiteX26" fmla="*/ 1987550 w 2711450"/>
                <a:gd name="connsiteY26" fmla="*/ 361950 h 2101850"/>
                <a:gd name="connsiteX27" fmla="*/ 1949450 w 2711450"/>
                <a:gd name="connsiteY27" fmla="*/ 387350 h 2101850"/>
                <a:gd name="connsiteX28" fmla="*/ 1943100 w 2711450"/>
                <a:gd name="connsiteY28" fmla="*/ 438150 h 2101850"/>
                <a:gd name="connsiteX29" fmla="*/ 1924050 w 2711450"/>
                <a:gd name="connsiteY29" fmla="*/ 387350 h 2101850"/>
                <a:gd name="connsiteX30" fmla="*/ 1905000 w 2711450"/>
                <a:gd name="connsiteY30" fmla="*/ 400050 h 2101850"/>
                <a:gd name="connsiteX31" fmla="*/ 1905000 w 2711450"/>
                <a:gd name="connsiteY31" fmla="*/ 431800 h 2101850"/>
                <a:gd name="connsiteX32" fmla="*/ 1854200 w 2711450"/>
                <a:gd name="connsiteY32" fmla="*/ 444500 h 2101850"/>
                <a:gd name="connsiteX33" fmla="*/ 1828800 w 2711450"/>
                <a:gd name="connsiteY33" fmla="*/ 425450 h 2101850"/>
                <a:gd name="connsiteX34" fmla="*/ 1841500 w 2711450"/>
                <a:gd name="connsiteY34" fmla="*/ 374650 h 2101850"/>
                <a:gd name="connsiteX35" fmla="*/ 1809750 w 2711450"/>
                <a:gd name="connsiteY35" fmla="*/ 330200 h 2101850"/>
                <a:gd name="connsiteX36" fmla="*/ 1739900 w 2711450"/>
                <a:gd name="connsiteY36" fmla="*/ 393700 h 2101850"/>
                <a:gd name="connsiteX37" fmla="*/ 1752600 w 2711450"/>
                <a:gd name="connsiteY37" fmla="*/ 457200 h 2101850"/>
                <a:gd name="connsiteX38" fmla="*/ 1835150 w 2711450"/>
                <a:gd name="connsiteY38" fmla="*/ 431800 h 2101850"/>
                <a:gd name="connsiteX39" fmla="*/ 1860550 w 2711450"/>
                <a:gd name="connsiteY39" fmla="*/ 444500 h 2101850"/>
                <a:gd name="connsiteX40" fmla="*/ 1860550 w 2711450"/>
                <a:gd name="connsiteY40" fmla="*/ 495300 h 2101850"/>
                <a:gd name="connsiteX41" fmla="*/ 1809750 w 2711450"/>
                <a:gd name="connsiteY41" fmla="*/ 508000 h 2101850"/>
                <a:gd name="connsiteX42" fmla="*/ 1790700 w 2711450"/>
                <a:gd name="connsiteY42" fmla="*/ 609600 h 2101850"/>
                <a:gd name="connsiteX43" fmla="*/ 1746250 w 2711450"/>
                <a:gd name="connsiteY43" fmla="*/ 565150 h 2101850"/>
                <a:gd name="connsiteX44" fmla="*/ 1739900 w 2711450"/>
                <a:gd name="connsiteY44" fmla="*/ 558800 h 2101850"/>
                <a:gd name="connsiteX45" fmla="*/ 1714500 w 2711450"/>
                <a:gd name="connsiteY45" fmla="*/ 590550 h 2101850"/>
                <a:gd name="connsiteX46" fmla="*/ 1720850 w 2711450"/>
                <a:gd name="connsiteY46" fmla="*/ 635000 h 2101850"/>
                <a:gd name="connsiteX47" fmla="*/ 1714500 w 2711450"/>
                <a:gd name="connsiteY47" fmla="*/ 654050 h 2101850"/>
                <a:gd name="connsiteX48" fmla="*/ 1676400 w 2711450"/>
                <a:gd name="connsiteY48" fmla="*/ 622300 h 2101850"/>
                <a:gd name="connsiteX49" fmla="*/ 1631950 w 2711450"/>
                <a:gd name="connsiteY49" fmla="*/ 660400 h 2101850"/>
                <a:gd name="connsiteX50" fmla="*/ 1663700 w 2711450"/>
                <a:gd name="connsiteY50" fmla="*/ 730250 h 2101850"/>
                <a:gd name="connsiteX51" fmla="*/ 1638300 w 2711450"/>
                <a:gd name="connsiteY51" fmla="*/ 755650 h 2101850"/>
                <a:gd name="connsiteX52" fmla="*/ 1581150 w 2711450"/>
                <a:gd name="connsiteY52" fmla="*/ 717550 h 2101850"/>
                <a:gd name="connsiteX53" fmla="*/ 1517650 w 2711450"/>
                <a:gd name="connsiteY53" fmla="*/ 730250 h 2101850"/>
                <a:gd name="connsiteX54" fmla="*/ 1454150 w 2711450"/>
                <a:gd name="connsiteY54" fmla="*/ 749300 h 2101850"/>
                <a:gd name="connsiteX55" fmla="*/ 1244600 w 2711450"/>
                <a:gd name="connsiteY55" fmla="*/ 406400 h 2101850"/>
                <a:gd name="connsiteX56" fmla="*/ 1212850 w 2711450"/>
                <a:gd name="connsiteY56" fmla="*/ 355600 h 2101850"/>
                <a:gd name="connsiteX57" fmla="*/ 1181100 w 2711450"/>
                <a:gd name="connsiteY57" fmla="*/ 381000 h 2101850"/>
                <a:gd name="connsiteX58" fmla="*/ 1174750 w 2711450"/>
                <a:gd name="connsiteY58" fmla="*/ 406400 h 2101850"/>
                <a:gd name="connsiteX59" fmla="*/ 1155700 w 2711450"/>
                <a:gd name="connsiteY59" fmla="*/ 438150 h 2101850"/>
                <a:gd name="connsiteX60" fmla="*/ 895350 w 2711450"/>
                <a:gd name="connsiteY60" fmla="*/ 565150 h 2101850"/>
                <a:gd name="connsiteX61" fmla="*/ 781050 w 2711450"/>
                <a:gd name="connsiteY61" fmla="*/ 622300 h 2101850"/>
                <a:gd name="connsiteX62" fmla="*/ 831850 w 2711450"/>
                <a:gd name="connsiteY62" fmla="*/ 698500 h 2101850"/>
                <a:gd name="connsiteX63" fmla="*/ 939800 w 2711450"/>
                <a:gd name="connsiteY63" fmla="*/ 641350 h 2101850"/>
                <a:gd name="connsiteX64" fmla="*/ 965200 w 2711450"/>
                <a:gd name="connsiteY64" fmla="*/ 673100 h 2101850"/>
                <a:gd name="connsiteX65" fmla="*/ 958850 w 2711450"/>
                <a:gd name="connsiteY65" fmla="*/ 717550 h 2101850"/>
                <a:gd name="connsiteX66" fmla="*/ 1003300 w 2711450"/>
                <a:gd name="connsiteY66" fmla="*/ 812800 h 2101850"/>
                <a:gd name="connsiteX67" fmla="*/ 1308100 w 2711450"/>
                <a:gd name="connsiteY67" fmla="*/ 615950 h 2101850"/>
                <a:gd name="connsiteX68" fmla="*/ 1435100 w 2711450"/>
                <a:gd name="connsiteY68" fmla="*/ 774700 h 2101850"/>
                <a:gd name="connsiteX69" fmla="*/ 1365250 w 2711450"/>
                <a:gd name="connsiteY69" fmla="*/ 901700 h 2101850"/>
                <a:gd name="connsiteX70" fmla="*/ 1225550 w 2711450"/>
                <a:gd name="connsiteY70" fmla="*/ 1035050 h 2101850"/>
                <a:gd name="connsiteX71" fmla="*/ 1143000 w 2711450"/>
                <a:gd name="connsiteY71" fmla="*/ 1155700 h 2101850"/>
                <a:gd name="connsiteX72" fmla="*/ 1136650 w 2711450"/>
                <a:gd name="connsiteY72" fmla="*/ 1143000 h 2101850"/>
                <a:gd name="connsiteX73" fmla="*/ 958850 w 2711450"/>
                <a:gd name="connsiteY73" fmla="*/ 1333500 h 2101850"/>
                <a:gd name="connsiteX74" fmla="*/ 901700 w 2711450"/>
                <a:gd name="connsiteY74" fmla="*/ 1435100 h 2101850"/>
                <a:gd name="connsiteX75" fmla="*/ 812800 w 2711450"/>
                <a:gd name="connsiteY75" fmla="*/ 1447800 h 2101850"/>
                <a:gd name="connsiteX76" fmla="*/ 685800 w 2711450"/>
                <a:gd name="connsiteY76" fmla="*/ 1517650 h 2101850"/>
                <a:gd name="connsiteX77" fmla="*/ 641350 w 2711450"/>
                <a:gd name="connsiteY77" fmla="*/ 1530350 h 2101850"/>
                <a:gd name="connsiteX78" fmla="*/ 584200 w 2711450"/>
                <a:gd name="connsiteY78" fmla="*/ 1498600 h 2101850"/>
                <a:gd name="connsiteX79" fmla="*/ 508000 w 2711450"/>
                <a:gd name="connsiteY79" fmla="*/ 1530350 h 2101850"/>
                <a:gd name="connsiteX80" fmla="*/ 469900 w 2711450"/>
                <a:gd name="connsiteY80" fmla="*/ 1530350 h 2101850"/>
                <a:gd name="connsiteX81" fmla="*/ 342900 w 2711450"/>
                <a:gd name="connsiteY81" fmla="*/ 1676400 h 2101850"/>
                <a:gd name="connsiteX82" fmla="*/ 279400 w 2711450"/>
                <a:gd name="connsiteY82" fmla="*/ 1670050 h 2101850"/>
                <a:gd name="connsiteX83" fmla="*/ 279400 w 2711450"/>
                <a:gd name="connsiteY83" fmla="*/ 1638300 h 2101850"/>
                <a:gd name="connsiteX84" fmla="*/ 254000 w 2711450"/>
                <a:gd name="connsiteY84" fmla="*/ 1612900 h 2101850"/>
                <a:gd name="connsiteX85" fmla="*/ 196850 w 2711450"/>
                <a:gd name="connsiteY85" fmla="*/ 1651000 h 2101850"/>
                <a:gd name="connsiteX86" fmla="*/ 165100 w 2711450"/>
                <a:gd name="connsiteY86" fmla="*/ 1657350 h 2101850"/>
                <a:gd name="connsiteX87" fmla="*/ 165100 w 2711450"/>
                <a:gd name="connsiteY87" fmla="*/ 1638300 h 2101850"/>
                <a:gd name="connsiteX88" fmla="*/ 114300 w 2711450"/>
                <a:gd name="connsiteY88" fmla="*/ 1657350 h 2101850"/>
                <a:gd name="connsiteX89" fmla="*/ 88900 w 2711450"/>
                <a:gd name="connsiteY89" fmla="*/ 1657350 h 2101850"/>
                <a:gd name="connsiteX90" fmla="*/ 6350 w 2711450"/>
                <a:gd name="connsiteY90" fmla="*/ 1701800 h 2101850"/>
                <a:gd name="connsiteX91" fmla="*/ 0 w 2711450"/>
                <a:gd name="connsiteY91" fmla="*/ 1778000 h 2101850"/>
                <a:gd name="connsiteX92" fmla="*/ 57150 w 2711450"/>
                <a:gd name="connsiteY92" fmla="*/ 1765300 h 2101850"/>
                <a:gd name="connsiteX93" fmla="*/ 69850 w 2711450"/>
                <a:gd name="connsiteY93" fmla="*/ 1784350 h 2101850"/>
                <a:gd name="connsiteX94" fmla="*/ 19050 w 2711450"/>
                <a:gd name="connsiteY94" fmla="*/ 1879600 h 2101850"/>
                <a:gd name="connsiteX95" fmla="*/ 12700 w 2711450"/>
                <a:gd name="connsiteY95" fmla="*/ 1930400 h 2101850"/>
                <a:gd name="connsiteX96" fmla="*/ 38100 w 2711450"/>
                <a:gd name="connsiteY96" fmla="*/ 1993900 h 2101850"/>
                <a:gd name="connsiteX97" fmla="*/ 88900 w 2711450"/>
                <a:gd name="connsiteY97" fmla="*/ 2012950 h 2101850"/>
                <a:gd name="connsiteX98" fmla="*/ 76200 w 2711450"/>
                <a:gd name="connsiteY98" fmla="*/ 2076450 h 2101850"/>
                <a:gd name="connsiteX99" fmla="*/ 114300 w 2711450"/>
                <a:gd name="connsiteY99" fmla="*/ 2101850 h 2101850"/>
                <a:gd name="connsiteX100" fmla="*/ 190500 w 2711450"/>
                <a:gd name="connsiteY100" fmla="*/ 2095500 h 2101850"/>
                <a:gd name="connsiteX101" fmla="*/ 228600 w 2711450"/>
                <a:gd name="connsiteY101" fmla="*/ 2076450 h 2101850"/>
                <a:gd name="connsiteX102" fmla="*/ 285750 w 2711450"/>
                <a:gd name="connsiteY102" fmla="*/ 2095500 h 2101850"/>
                <a:gd name="connsiteX103" fmla="*/ 336550 w 2711450"/>
                <a:gd name="connsiteY103" fmla="*/ 2057400 h 2101850"/>
                <a:gd name="connsiteX104" fmla="*/ 342900 w 2711450"/>
                <a:gd name="connsiteY104" fmla="*/ 2012950 h 2101850"/>
                <a:gd name="connsiteX105" fmla="*/ 381000 w 2711450"/>
                <a:gd name="connsiteY105" fmla="*/ 2032000 h 2101850"/>
                <a:gd name="connsiteX106" fmla="*/ 419100 w 2711450"/>
                <a:gd name="connsiteY106" fmla="*/ 2019300 h 2101850"/>
                <a:gd name="connsiteX107" fmla="*/ 438150 w 2711450"/>
                <a:gd name="connsiteY107" fmla="*/ 2032000 h 2101850"/>
                <a:gd name="connsiteX108" fmla="*/ 431800 w 2711450"/>
                <a:gd name="connsiteY108" fmla="*/ 2076450 h 2101850"/>
                <a:gd name="connsiteX109" fmla="*/ 431800 w 2711450"/>
                <a:gd name="connsiteY109" fmla="*/ 2089150 h 2101850"/>
                <a:gd name="connsiteX110" fmla="*/ 577850 w 2711450"/>
                <a:gd name="connsiteY110" fmla="*/ 2044700 h 2101850"/>
                <a:gd name="connsiteX111" fmla="*/ 679450 w 2711450"/>
                <a:gd name="connsiteY111" fmla="*/ 2051050 h 2101850"/>
                <a:gd name="connsiteX112" fmla="*/ 704850 w 2711450"/>
                <a:gd name="connsiteY112" fmla="*/ 2012950 h 2101850"/>
                <a:gd name="connsiteX113" fmla="*/ 717550 w 2711450"/>
                <a:gd name="connsiteY113" fmla="*/ 1974850 h 2101850"/>
                <a:gd name="connsiteX114" fmla="*/ 774700 w 2711450"/>
                <a:gd name="connsiteY114" fmla="*/ 1955800 h 2101850"/>
                <a:gd name="connsiteX115" fmla="*/ 825500 w 2711450"/>
                <a:gd name="connsiteY115" fmla="*/ 1949450 h 2101850"/>
                <a:gd name="connsiteX116" fmla="*/ 850900 w 2711450"/>
                <a:gd name="connsiteY116" fmla="*/ 1917700 h 2101850"/>
                <a:gd name="connsiteX117" fmla="*/ 825500 w 2711450"/>
                <a:gd name="connsiteY117" fmla="*/ 1873250 h 2101850"/>
                <a:gd name="connsiteX118" fmla="*/ 825500 w 2711450"/>
                <a:gd name="connsiteY118" fmla="*/ 1841500 h 2101850"/>
                <a:gd name="connsiteX119" fmla="*/ 850900 w 2711450"/>
                <a:gd name="connsiteY119" fmla="*/ 1809750 h 2101850"/>
                <a:gd name="connsiteX120" fmla="*/ 863600 w 2711450"/>
                <a:gd name="connsiteY120" fmla="*/ 1797050 h 2101850"/>
                <a:gd name="connsiteX121" fmla="*/ 958850 w 2711450"/>
                <a:gd name="connsiteY121" fmla="*/ 1809750 h 2101850"/>
                <a:gd name="connsiteX122" fmla="*/ 996950 w 2711450"/>
                <a:gd name="connsiteY122" fmla="*/ 1835150 h 2101850"/>
                <a:gd name="connsiteX123" fmla="*/ 1060450 w 2711450"/>
                <a:gd name="connsiteY123" fmla="*/ 1797050 h 2101850"/>
                <a:gd name="connsiteX124" fmla="*/ 1098550 w 2711450"/>
                <a:gd name="connsiteY124" fmla="*/ 1778000 h 2101850"/>
                <a:gd name="connsiteX125" fmla="*/ 1117600 w 2711450"/>
                <a:gd name="connsiteY125" fmla="*/ 1739900 h 2101850"/>
                <a:gd name="connsiteX126" fmla="*/ 1130300 w 2711450"/>
                <a:gd name="connsiteY126" fmla="*/ 1720850 h 2101850"/>
                <a:gd name="connsiteX127" fmla="*/ 1200150 w 2711450"/>
                <a:gd name="connsiteY127" fmla="*/ 1714500 h 2101850"/>
                <a:gd name="connsiteX128" fmla="*/ 1200150 w 2711450"/>
                <a:gd name="connsiteY128" fmla="*/ 1708150 h 2101850"/>
                <a:gd name="connsiteX129" fmla="*/ 1225550 w 2711450"/>
                <a:gd name="connsiteY129" fmla="*/ 1714500 h 2101850"/>
                <a:gd name="connsiteX130" fmla="*/ 1301750 w 2711450"/>
                <a:gd name="connsiteY130" fmla="*/ 1739900 h 2101850"/>
                <a:gd name="connsiteX131" fmla="*/ 1365250 w 2711450"/>
                <a:gd name="connsiteY131" fmla="*/ 1720850 h 2101850"/>
                <a:gd name="connsiteX132" fmla="*/ 1390650 w 2711450"/>
                <a:gd name="connsiteY132" fmla="*/ 1708150 h 2101850"/>
                <a:gd name="connsiteX133" fmla="*/ 1409700 w 2711450"/>
                <a:gd name="connsiteY133" fmla="*/ 1682750 h 2101850"/>
                <a:gd name="connsiteX134" fmla="*/ 1447800 w 2711450"/>
                <a:gd name="connsiteY134" fmla="*/ 1727200 h 2101850"/>
                <a:gd name="connsiteX135" fmla="*/ 1441450 w 2711450"/>
                <a:gd name="connsiteY135" fmla="*/ 1784350 h 2101850"/>
                <a:gd name="connsiteX136" fmla="*/ 1447800 w 2711450"/>
                <a:gd name="connsiteY136" fmla="*/ 1822450 h 2101850"/>
                <a:gd name="connsiteX137" fmla="*/ 1492250 w 2711450"/>
                <a:gd name="connsiteY137" fmla="*/ 1847850 h 2101850"/>
                <a:gd name="connsiteX138" fmla="*/ 1530350 w 2711450"/>
                <a:gd name="connsiteY138" fmla="*/ 1847850 h 2101850"/>
                <a:gd name="connsiteX139" fmla="*/ 1568450 w 2711450"/>
                <a:gd name="connsiteY139" fmla="*/ 1784350 h 2101850"/>
                <a:gd name="connsiteX140" fmla="*/ 1574800 w 2711450"/>
                <a:gd name="connsiteY140" fmla="*/ 1746250 h 2101850"/>
                <a:gd name="connsiteX141" fmla="*/ 1612900 w 2711450"/>
                <a:gd name="connsiteY141" fmla="*/ 1714500 h 2101850"/>
                <a:gd name="connsiteX142" fmla="*/ 1701800 w 2711450"/>
                <a:gd name="connsiteY142" fmla="*/ 1689100 h 2101850"/>
                <a:gd name="connsiteX143" fmla="*/ 1771650 w 2711450"/>
                <a:gd name="connsiteY143" fmla="*/ 1676400 h 2101850"/>
                <a:gd name="connsiteX144" fmla="*/ 1778000 w 2711450"/>
                <a:gd name="connsiteY144" fmla="*/ 1670050 h 2101850"/>
                <a:gd name="connsiteX145" fmla="*/ 1778000 w 2711450"/>
                <a:gd name="connsiteY145" fmla="*/ 1612900 h 2101850"/>
                <a:gd name="connsiteX146" fmla="*/ 1835150 w 2711450"/>
                <a:gd name="connsiteY146" fmla="*/ 1581150 h 2101850"/>
                <a:gd name="connsiteX147" fmla="*/ 1847850 w 2711450"/>
                <a:gd name="connsiteY147" fmla="*/ 1549400 h 2101850"/>
                <a:gd name="connsiteX148" fmla="*/ 1835150 w 2711450"/>
                <a:gd name="connsiteY148" fmla="*/ 1517650 h 2101850"/>
                <a:gd name="connsiteX149" fmla="*/ 1847850 w 2711450"/>
                <a:gd name="connsiteY149" fmla="*/ 1485900 h 2101850"/>
                <a:gd name="connsiteX150" fmla="*/ 1911350 w 2711450"/>
                <a:gd name="connsiteY150" fmla="*/ 1543050 h 2101850"/>
                <a:gd name="connsiteX151" fmla="*/ 1955800 w 2711450"/>
                <a:gd name="connsiteY151" fmla="*/ 1530350 h 2101850"/>
                <a:gd name="connsiteX152" fmla="*/ 1987550 w 2711450"/>
                <a:gd name="connsiteY152" fmla="*/ 1555750 h 2101850"/>
                <a:gd name="connsiteX153" fmla="*/ 2038350 w 2711450"/>
                <a:gd name="connsiteY153" fmla="*/ 1549400 h 2101850"/>
                <a:gd name="connsiteX154" fmla="*/ 2089150 w 2711450"/>
                <a:gd name="connsiteY154" fmla="*/ 1549400 h 2101850"/>
                <a:gd name="connsiteX155" fmla="*/ 2184400 w 2711450"/>
                <a:gd name="connsiteY155" fmla="*/ 1549400 h 2101850"/>
                <a:gd name="connsiteX156" fmla="*/ 2235200 w 2711450"/>
                <a:gd name="connsiteY156" fmla="*/ 1549400 h 2101850"/>
                <a:gd name="connsiteX157" fmla="*/ 2247900 w 2711450"/>
                <a:gd name="connsiteY157" fmla="*/ 1536700 h 2101850"/>
                <a:gd name="connsiteX158" fmla="*/ 2273300 w 2711450"/>
                <a:gd name="connsiteY158" fmla="*/ 1536700 h 2101850"/>
                <a:gd name="connsiteX159" fmla="*/ 2292350 w 2711450"/>
                <a:gd name="connsiteY159" fmla="*/ 1536700 h 2101850"/>
                <a:gd name="connsiteX160" fmla="*/ 2336800 w 2711450"/>
                <a:gd name="connsiteY160" fmla="*/ 1524000 h 2101850"/>
                <a:gd name="connsiteX161" fmla="*/ 2374900 w 2711450"/>
                <a:gd name="connsiteY161" fmla="*/ 1447800 h 2101850"/>
                <a:gd name="connsiteX162" fmla="*/ 2711450 w 2711450"/>
                <a:gd name="connsiteY162" fmla="*/ 1358900 h 2101850"/>
                <a:gd name="connsiteX0" fmla="*/ 2076450 w 2711450"/>
                <a:gd name="connsiteY0" fmla="*/ 0 h 2101850"/>
                <a:gd name="connsiteX1" fmla="*/ 2051050 w 2711450"/>
                <a:gd name="connsiteY1" fmla="*/ 82550 h 2101850"/>
                <a:gd name="connsiteX2" fmla="*/ 2082800 w 2711450"/>
                <a:gd name="connsiteY2" fmla="*/ 107950 h 2101850"/>
                <a:gd name="connsiteX3" fmla="*/ 2082800 w 2711450"/>
                <a:gd name="connsiteY3" fmla="*/ 152400 h 2101850"/>
                <a:gd name="connsiteX4" fmla="*/ 2082800 w 2711450"/>
                <a:gd name="connsiteY4" fmla="*/ 184150 h 2101850"/>
                <a:gd name="connsiteX5" fmla="*/ 2108200 w 2711450"/>
                <a:gd name="connsiteY5" fmla="*/ 215900 h 2101850"/>
                <a:gd name="connsiteX6" fmla="*/ 2032000 w 2711450"/>
                <a:gd name="connsiteY6" fmla="*/ 171450 h 2101850"/>
                <a:gd name="connsiteX7" fmla="*/ 2000250 w 2711450"/>
                <a:gd name="connsiteY7" fmla="*/ 209550 h 2101850"/>
                <a:gd name="connsiteX8" fmla="*/ 2044700 w 2711450"/>
                <a:gd name="connsiteY8" fmla="*/ 260350 h 2101850"/>
                <a:gd name="connsiteX9" fmla="*/ 2012950 w 2711450"/>
                <a:gd name="connsiteY9" fmla="*/ 304800 h 2101850"/>
                <a:gd name="connsiteX10" fmla="*/ 2000250 w 2711450"/>
                <a:gd name="connsiteY10" fmla="*/ 285750 h 2101850"/>
                <a:gd name="connsiteX11" fmla="*/ 2000250 w 2711450"/>
                <a:gd name="connsiteY11" fmla="*/ 260350 h 2101850"/>
                <a:gd name="connsiteX12" fmla="*/ 1987550 w 2711450"/>
                <a:gd name="connsiteY12" fmla="*/ 247650 h 2101850"/>
                <a:gd name="connsiteX13" fmla="*/ 1974850 w 2711450"/>
                <a:gd name="connsiteY13" fmla="*/ 260350 h 2101850"/>
                <a:gd name="connsiteX14" fmla="*/ 1962150 w 2711450"/>
                <a:gd name="connsiteY14" fmla="*/ 241300 h 2101850"/>
                <a:gd name="connsiteX15" fmla="*/ 1968500 w 2711450"/>
                <a:gd name="connsiteY15" fmla="*/ 228600 h 2101850"/>
                <a:gd name="connsiteX16" fmla="*/ 1968500 w 2711450"/>
                <a:gd name="connsiteY16" fmla="*/ 203200 h 2101850"/>
                <a:gd name="connsiteX17" fmla="*/ 1943100 w 2711450"/>
                <a:gd name="connsiteY17" fmla="*/ 209550 h 2101850"/>
                <a:gd name="connsiteX18" fmla="*/ 1936750 w 2711450"/>
                <a:gd name="connsiteY18" fmla="*/ 209550 h 2101850"/>
                <a:gd name="connsiteX19" fmla="*/ 1936750 w 2711450"/>
                <a:gd name="connsiteY19" fmla="*/ 184150 h 2101850"/>
                <a:gd name="connsiteX20" fmla="*/ 1949450 w 2711450"/>
                <a:gd name="connsiteY20" fmla="*/ 171450 h 2101850"/>
                <a:gd name="connsiteX21" fmla="*/ 1873250 w 2711450"/>
                <a:gd name="connsiteY21" fmla="*/ 209550 h 2101850"/>
                <a:gd name="connsiteX22" fmla="*/ 1885950 w 2711450"/>
                <a:gd name="connsiteY22" fmla="*/ 298450 h 2101850"/>
                <a:gd name="connsiteX23" fmla="*/ 1911350 w 2711450"/>
                <a:gd name="connsiteY23" fmla="*/ 298450 h 2101850"/>
                <a:gd name="connsiteX24" fmla="*/ 1949450 w 2711450"/>
                <a:gd name="connsiteY24" fmla="*/ 298450 h 2101850"/>
                <a:gd name="connsiteX25" fmla="*/ 1949450 w 2711450"/>
                <a:gd name="connsiteY25" fmla="*/ 330200 h 2101850"/>
                <a:gd name="connsiteX26" fmla="*/ 1987550 w 2711450"/>
                <a:gd name="connsiteY26" fmla="*/ 361950 h 2101850"/>
                <a:gd name="connsiteX27" fmla="*/ 1949450 w 2711450"/>
                <a:gd name="connsiteY27" fmla="*/ 387350 h 2101850"/>
                <a:gd name="connsiteX28" fmla="*/ 1943100 w 2711450"/>
                <a:gd name="connsiteY28" fmla="*/ 438150 h 2101850"/>
                <a:gd name="connsiteX29" fmla="*/ 1924050 w 2711450"/>
                <a:gd name="connsiteY29" fmla="*/ 387350 h 2101850"/>
                <a:gd name="connsiteX30" fmla="*/ 1905000 w 2711450"/>
                <a:gd name="connsiteY30" fmla="*/ 400050 h 2101850"/>
                <a:gd name="connsiteX31" fmla="*/ 1905000 w 2711450"/>
                <a:gd name="connsiteY31" fmla="*/ 431800 h 2101850"/>
                <a:gd name="connsiteX32" fmla="*/ 1854200 w 2711450"/>
                <a:gd name="connsiteY32" fmla="*/ 444500 h 2101850"/>
                <a:gd name="connsiteX33" fmla="*/ 1828800 w 2711450"/>
                <a:gd name="connsiteY33" fmla="*/ 425450 h 2101850"/>
                <a:gd name="connsiteX34" fmla="*/ 1841500 w 2711450"/>
                <a:gd name="connsiteY34" fmla="*/ 374650 h 2101850"/>
                <a:gd name="connsiteX35" fmla="*/ 1809750 w 2711450"/>
                <a:gd name="connsiteY35" fmla="*/ 330200 h 2101850"/>
                <a:gd name="connsiteX36" fmla="*/ 1739900 w 2711450"/>
                <a:gd name="connsiteY36" fmla="*/ 393700 h 2101850"/>
                <a:gd name="connsiteX37" fmla="*/ 1752600 w 2711450"/>
                <a:gd name="connsiteY37" fmla="*/ 457200 h 2101850"/>
                <a:gd name="connsiteX38" fmla="*/ 1835150 w 2711450"/>
                <a:gd name="connsiteY38" fmla="*/ 431800 h 2101850"/>
                <a:gd name="connsiteX39" fmla="*/ 1860550 w 2711450"/>
                <a:gd name="connsiteY39" fmla="*/ 444500 h 2101850"/>
                <a:gd name="connsiteX40" fmla="*/ 1860550 w 2711450"/>
                <a:gd name="connsiteY40" fmla="*/ 495300 h 2101850"/>
                <a:gd name="connsiteX41" fmla="*/ 1809750 w 2711450"/>
                <a:gd name="connsiteY41" fmla="*/ 508000 h 2101850"/>
                <a:gd name="connsiteX42" fmla="*/ 1790700 w 2711450"/>
                <a:gd name="connsiteY42" fmla="*/ 609600 h 2101850"/>
                <a:gd name="connsiteX43" fmla="*/ 1746250 w 2711450"/>
                <a:gd name="connsiteY43" fmla="*/ 565150 h 2101850"/>
                <a:gd name="connsiteX44" fmla="*/ 1739900 w 2711450"/>
                <a:gd name="connsiteY44" fmla="*/ 558800 h 2101850"/>
                <a:gd name="connsiteX45" fmla="*/ 1714500 w 2711450"/>
                <a:gd name="connsiteY45" fmla="*/ 590550 h 2101850"/>
                <a:gd name="connsiteX46" fmla="*/ 1720850 w 2711450"/>
                <a:gd name="connsiteY46" fmla="*/ 635000 h 2101850"/>
                <a:gd name="connsiteX47" fmla="*/ 1714500 w 2711450"/>
                <a:gd name="connsiteY47" fmla="*/ 654050 h 2101850"/>
                <a:gd name="connsiteX48" fmla="*/ 1676400 w 2711450"/>
                <a:gd name="connsiteY48" fmla="*/ 622300 h 2101850"/>
                <a:gd name="connsiteX49" fmla="*/ 1631950 w 2711450"/>
                <a:gd name="connsiteY49" fmla="*/ 660400 h 2101850"/>
                <a:gd name="connsiteX50" fmla="*/ 1663700 w 2711450"/>
                <a:gd name="connsiteY50" fmla="*/ 730250 h 2101850"/>
                <a:gd name="connsiteX51" fmla="*/ 1638300 w 2711450"/>
                <a:gd name="connsiteY51" fmla="*/ 755650 h 2101850"/>
                <a:gd name="connsiteX52" fmla="*/ 1581150 w 2711450"/>
                <a:gd name="connsiteY52" fmla="*/ 717550 h 2101850"/>
                <a:gd name="connsiteX53" fmla="*/ 1517650 w 2711450"/>
                <a:gd name="connsiteY53" fmla="*/ 730250 h 2101850"/>
                <a:gd name="connsiteX54" fmla="*/ 1454150 w 2711450"/>
                <a:gd name="connsiteY54" fmla="*/ 749300 h 2101850"/>
                <a:gd name="connsiteX55" fmla="*/ 1244600 w 2711450"/>
                <a:gd name="connsiteY55" fmla="*/ 406400 h 2101850"/>
                <a:gd name="connsiteX56" fmla="*/ 1212850 w 2711450"/>
                <a:gd name="connsiteY56" fmla="*/ 355600 h 2101850"/>
                <a:gd name="connsiteX57" fmla="*/ 1181100 w 2711450"/>
                <a:gd name="connsiteY57" fmla="*/ 381000 h 2101850"/>
                <a:gd name="connsiteX58" fmla="*/ 1174750 w 2711450"/>
                <a:gd name="connsiteY58" fmla="*/ 406400 h 2101850"/>
                <a:gd name="connsiteX59" fmla="*/ 1155700 w 2711450"/>
                <a:gd name="connsiteY59" fmla="*/ 438150 h 2101850"/>
                <a:gd name="connsiteX60" fmla="*/ 895350 w 2711450"/>
                <a:gd name="connsiteY60" fmla="*/ 565150 h 2101850"/>
                <a:gd name="connsiteX61" fmla="*/ 781050 w 2711450"/>
                <a:gd name="connsiteY61" fmla="*/ 622300 h 2101850"/>
                <a:gd name="connsiteX62" fmla="*/ 831850 w 2711450"/>
                <a:gd name="connsiteY62" fmla="*/ 698500 h 2101850"/>
                <a:gd name="connsiteX63" fmla="*/ 939800 w 2711450"/>
                <a:gd name="connsiteY63" fmla="*/ 641350 h 2101850"/>
                <a:gd name="connsiteX64" fmla="*/ 965200 w 2711450"/>
                <a:gd name="connsiteY64" fmla="*/ 673100 h 2101850"/>
                <a:gd name="connsiteX65" fmla="*/ 958850 w 2711450"/>
                <a:gd name="connsiteY65" fmla="*/ 717550 h 2101850"/>
                <a:gd name="connsiteX66" fmla="*/ 1003300 w 2711450"/>
                <a:gd name="connsiteY66" fmla="*/ 812800 h 2101850"/>
                <a:gd name="connsiteX67" fmla="*/ 1308100 w 2711450"/>
                <a:gd name="connsiteY67" fmla="*/ 615950 h 2101850"/>
                <a:gd name="connsiteX68" fmla="*/ 1435100 w 2711450"/>
                <a:gd name="connsiteY68" fmla="*/ 774700 h 2101850"/>
                <a:gd name="connsiteX69" fmla="*/ 1365250 w 2711450"/>
                <a:gd name="connsiteY69" fmla="*/ 901700 h 2101850"/>
                <a:gd name="connsiteX70" fmla="*/ 1225550 w 2711450"/>
                <a:gd name="connsiteY70" fmla="*/ 1035050 h 2101850"/>
                <a:gd name="connsiteX71" fmla="*/ 1143000 w 2711450"/>
                <a:gd name="connsiteY71" fmla="*/ 1155700 h 2101850"/>
                <a:gd name="connsiteX72" fmla="*/ 1136650 w 2711450"/>
                <a:gd name="connsiteY72" fmla="*/ 1143000 h 2101850"/>
                <a:gd name="connsiteX73" fmla="*/ 958850 w 2711450"/>
                <a:gd name="connsiteY73" fmla="*/ 1333500 h 2101850"/>
                <a:gd name="connsiteX74" fmla="*/ 901700 w 2711450"/>
                <a:gd name="connsiteY74" fmla="*/ 1435100 h 2101850"/>
                <a:gd name="connsiteX75" fmla="*/ 812800 w 2711450"/>
                <a:gd name="connsiteY75" fmla="*/ 1447800 h 2101850"/>
                <a:gd name="connsiteX76" fmla="*/ 685800 w 2711450"/>
                <a:gd name="connsiteY76" fmla="*/ 1517650 h 2101850"/>
                <a:gd name="connsiteX77" fmla="*/ 641350 w 2711450"/>
                <a:gd name="connsiteY77" fmla="*/ 1530350 h 2101850"/>
                <a:gd name="connsiteX78" fmla="*/ 584200 w 2711450"/>
                <a:gd name="connsiteY78" fmla="*/ 1498600 h 2101850"/>
                <a:gd name="connsiteX79" fmla="*/ 508000 w 2711450"/>
                <a:gd name="connsiteY79" fmla="*/ 1530350 h 2101850"/>
                <a:gd name="connsiteX80" fmla="*/ 469900 w 2711450"/>
                <a:gd name="connsiteY80" fmla="*/ 1530350 h 2101850"/>
                <a:gd name="connsiteX81" fmla="*/ 342900 w 2711450"/>
                <a:gd name="connsiteY81" fmla="*/ 1676400 h 2101850"/>
                <a:gd name="connsiteX82" fmla="*/ 279400 w 2711450"/>
                <a:gd name="connsiteY82" fmla="*/ 1670050 h 2101850"/>
                <a:gd name="connsiteX83" fmla="*/ 279400 w 2711450"/>
                <a:gd name="connsiteY83" fmla="*/ 1638300 h 2101850"/>
                <a:gd name="connsiteX84" fmla="*/ 254000 w 2711450"/>
                <a:gd name="connsiteY84" fmla="*/ 1612900 h 2101850"/>
                <a:gd name="connsiteX85" fmla="*/ 196850 w 2711450"/>
                <a:gd name="connsiteY85" fmla="*/ 1651000 h 2101850"/>
                <a:gd name="connsiteX86" fmla="*/ 165100 w 2711450"/>
                <a:gd name="connsiteY86" fmla="*/ 1657350 h 2101850"/>
                <a:gd name="connsiteX87" fmla="*/ 165100 w 2711450"/>
                <a:gd name="connsiteY87" fmla="*/ 1638300 h 2101850"/>
                <a:gd name="connsiteX88" fmla="*/ 114300 w 2711450"/>
                <a:gd name="connsiteY88" fmla="*/ 1657350 h 2101850"/>
                <a:gd name="connsiteX89" fmla="*/ 88900 w 2711450"/>
                <a:gd name="connsiteY89" fmla="*/ 1657350 h 2101850"/>
                <a:gd name="connsiteX90" fmla="*/ 6350 w 2711450"/>
                <a:gd name="connsiteY90" fmla="*/ 1701800 h 2101850"/>
                <a:gd name="connsiteX91" fmla="*/ 0 w 2711450"/>
                <a:gd name="connsiteY91" fmla="*/ 1778000 h 2101850"/>
                <a:gd name="connsiteX92" fmla="*/ 57150 w 2711450"/>
                <a:gd name="connsiteY92" fmla="*/ 1765300 h 2101850"/>
                <a:gd name="connsiteX93" fmla="*/ 69850 w 2711450"/>
                <a:gd name="connsiteY93" fmla="*/ 1784350 h 2101850"/>
                <a:gd name="connsiteX94" fmla="*/ 19050 w 2711450"/>
                <a:gd name="connsiteY94" fmla="*/ 1879600 h 2101850"/>
                <a:gd name="connsiteX95" fmla="*/ 12700 w 2711450"/>
                <a:gd name="connsiteY95" fmla="*/ 1930400 h 2101850"/>
                <a:gd name="connsiteX96" fmla="*/ 38100 w 2711450"/>
                <a:gd name="connsiteY96" fmla="*/ 1993900 h 2101850"/>
                <a:gd name="connsiteX97" fmla="*/ 88900 w 2711450"/>
                <a:gd name="connsiteY97" fmla="*/ 2012950 h 2101850"/>
                <a:gd name="connsiteX98" fmla="*/ 76200 w 2711450"/>
                <a:gd name="connsiteY98" fmla="*/ 2076450 h 2101850"/>
                <a:gd name="connsiteX99" fmla="*/ 114300 w 2711450"/>
                <a:gd name="connsiteY99" fmla="*/ 2101850 h 2101850"/>
                <a:gd name="connsiteX100" fmla="*/ 190500 w 2711450"/>
                <a:gd name="connsiteY100" fmla="*/ 2095500 h 2101850"/>
                <a:gd name="connsiteX101" fmla="*/ 228600 w 2711450"/>
                <a:gd name="connsiteY101" fmla="*/ 2076450 h 2101850"/>
                <a:gd name="connsiteX102" fmla="*/ 285750 w 2711450"/>
                <a:gd name="connsiteY102" fmla="*/ 2095500 h 2101850"/>
                <a:gd name="connsiteX103" fmla="*/ 336550 w 2711450"/>
                <a:gd name="connsiteY103" fmla="*/ 2057400 h 2101850"/>
                <a:gd name="connsiteX104" fmla="*/ 342900 w 2711450"/>
                <a:gd name="connsiteY104" fmla="*/ 2012950 h 2101850"/>
                <a:gd name="connsiteX105" fmla="*/ 381000 w 2711450"/>
                <a:gd name="connsiteY105" fmla="*/ 2032000 h 2101850"/>
                <a:gd name="connsiteX106" fmla="*/ 419100 w 2711450"/>
                <a:gd name="connsiteY106" fmla="*/ 2019300 h 2101850"/>
                <a:gd name="connsiteX107" fmla="*/ 438150 w 2711450"/>
                <a:gd name="connsiteY107" fmla="*/ 2032000 h 2101850"/>
                <a:gd name="connsiteX108" fmla="*/ 431800 w 2711450"/>
                <a:gd name="connsiteY108" fmla="*/ 2076450 h 2101850"/>
                <a:gd name="connsiteX109" fmla="*/ 431800 w 2711450"/>
                <a:gd name="connsiteY109" fmla="*/ 2089150 h 2101850"/>
                <a:gd name="connsiteX110" fmla="*/ 577850 w 2711450"/>
                <a:gd name="connsiteY110" fmla="*/ 2044700 h 2101850"/>
                <a:gd name="connsiteX111" fmla="*/ 679450 w 2711450"/>
                <a:gd name="connsiteY111" fmla="*/ 2051050 h 2101850"/>
                <a:gd name="connsiteX112" fmla="*/ 704850 w 2711450"/>
                <a:gd name="connsiteY112" fmla="*/ 2012950 h 2101850"/>
                <a:gd name="connsiteX113" fmla="*/ 717550 w 2711450"/>
                <a:gd name="connsiteY113" fmla="*/ 1974850 h 2101850"/>
                <a:gd name="connsiteX114" fmla="*/ 774700 w 2711450"/>
                <a:gd name="connsiteY114" fmla="*/ 1955800 h 2101850"/>
                <a:gd name="connsiteX115" fmla="*/ 825500 w 2711450"/>
                <a:gd name="connsiteY115" fmla="*/ 1949450 h 2101850"/>
                <a:gd name="connsiteX116" fmla="*/ 850900 w 2711450"/>
                <a:gd name="connsiteY116" fmla="*/ 1917700 h 2101850"/>
                <a:gd name="connsiteX117" fmla="*/ 825500 w 2711450"/>
                <a:gd name="connsiteY117" fmla="*/ 1873250 h 2101850"/>
                <a:gd name="connsiteX118" fmla="*/ 825500 w 2711450"/>
                <a:gd name="connsiteY118" fmla="*/ 1841500 h 2101850"/>
                <a:gd name="connsiteX119" fmla="*/ 850900 w 2711450"/>
                <a:gd name="connsiteY119" fmla="*/ 1809750 h 2101850"/>
                <a:gd name="connsiteX120" fmla="*/ 863600 w 2711450"/>
                <a:gd name="connsiteY120" fmla="*/ 1797050 h 2101850"/>
                <a:gd name="connsiteX121" fmla="*/ 958850 w 2711450"/>
                <a:gd name="connsiteY121" fmla="*/ 1809750 h 2101850"/>
                <a:gd name="connsiteX122" fmla="*/ 996950 w 2711450"/>
                <a:gd name="connsiteY122" fmla="*/ 1835150 h 2101850"/>
                <a:gd name="connsiteX123" fmla="*/ 1060450 w 2711450"/>
                <a:gd name="connsiteY123" fmla="*/ 1797050 h 2101850"/>
                <a:gd name="connsiteX124" fmla="*/ 1098550 w 2711450"/>
                <a:gd name="connsiteY124" fmla="*/ 1778000 h 2101850"/>
                <a:gd name="connsiteX125" fmla="*/ 1117600 w 2711450"/>
                <a:gd name="connsiteY125" fmla="*/ 1739900 h 2101850"/>
                <a:gd name="connsiteX126" fmla="*/ 1130300 w 2711450"/>
                <a:gd name="connsiteY126" fmla="*/ 1720850 h 2101850"/>
                <a:gd name="connsiteX127" fmla="*/ 1200150 w 2711450"/>
                <a:gd name="connsiteY127" fmla="*/ 1714500 h 2101850"/>
                <a:gd name="connsiteX128" fmla="*/ 1200150 w 2711450"/>
                <a:gd name="connsiteY128" fmla="*/ 1708150 h 2101850"/>
                <a:gd name="connsiteX129" fmla="*/ 1225550 w 2711450"/>
                <a:gd name="connsiteY129" fmla="*/ 1714500 h 2101850"/>
                <a:gd name="connsiteX130" fmla="*/ 1301750 w 2711450"/>
                <a:gd name="connsiteY130" fmla="*/ 1739900 h 2101850"/>
                <a:gd name="connsiteX131" fmla="*/ 1365250 w 2711450"/>
                <a:gd name="connsiteY131" fmla="*/ 1720850 h 2101850"/>
                <a:gd name="connsiteX132" fmla="*/ 1390650 w 2711450"/>
                <a:gd name="connsiteY132" fmla="*/ 1708150 h 2101850"/>
                <a:gd name="connsiteX133" fmla="*/ 1409700 w 2711450"/>
                <a:gd name="connsiteY133" fmla="*/ 1682750 h 2101850"/>
                <a:gd name="connsiteX134" fmla="*/ 1447800 w 2711450"/>
                <a:gd name="connsiteY134" fmla="*/ 1727200 h 2101850"/>
                <a:gd name="connsiteX135" fmla="*/ 1441450 w 2711450"/>
                <a:gd name="connsiteY135" fmla="*/ 1784350 h 2101850"/>
                <a:gd name="connsiteX136" fmla="*/ 1447800 w 2711450"/>
                <a:gd name="connsiteY136" fmla="*/ 1822450 h 2101850"/>
                <a:gd name="connsiteX137" fmla="*/ 1492250 w 2711450"/>
                <a:gd name="connsiteY137" fmla="*/ 1847850 h 2101850"/>
                <a:gd name="connsiteX138" fmla="*/ 1530350 w 2711450"/>
                <a:gd name="connsiteY138" fmla="*/ 1847850 h 2101850"/>
                <a:gd name="connsiteX139" fmla="*/ 1568450 w 2711450"/>
                <a:gd name="connsiteY139" fmla="*/ 1784350 h 2101850"/>
                <a:gd name="connsiteX140" fmla="*/ 1574800 w 2711450"/>
                <a:gd name="connsiteY140" fmla="*/ 1746250 h 2101850"/>
                <a:gd name="connsiteX141" fmla="*/ 1612900 w 2711450"/>
                <a:gd name="connsiteY141" fmla="*/ 1714500 h 2101850"/>
                <a:gd name="connsiteX142" fmla="*/ 1701800 w 2711450"/>
                <a:gd name="connsiteY142" fmla="*/ 1689100 h 2101850"/>
                <a:gd name="connsiteX143" fmla="*/ 1771650 w 2711450"/>
                <a:gd name="connsiteY143" fmla="*/ 1676400 h 2101850"/>
                <a:gd name="connsiteX144" fmla="*/ 1778000 w 2711450"/>
                <a:gd name="connsiteY144" fmla="*/ 1670050 h 2101850"/>
                <a:gd name="connsiteX145" fmla="*/ 1778000 w 2711450"/>
                <a:gd name="connsiteY145" fmla="*/ 1612900 h 2101850"/>
                <a:gd name="connsiteX146" fmla="*/ 1835150 w 2711450"/>
                <a:gd name="connsiteY146" fmla="*/ 1581150 h 2101850"/>
                <a:gd name="connsiteX147" fmla="*/ 1847850 w 2711450"/>
                <a:gd name="connsiteY147" fmla="*/ 1549400 h 2101850"/>
                <a:gd name="connsiteX148" fmla="*/ 1835150 w 2711450"/>
                <a:gd name="connsiteY148" fmla="*/ 1517650 h 2101850"/>
                <a:gd name="connsiteX149" fmla="*/ 1847850 w 2711450"/>
                <a:gd name="connsiteY149" fmla="*/ 1485900 h 2101850"/>
                <a:gd name="connsiteX150" fmla="*/ 1911350 w 2711450"/>
                <a:gd name="connsiteY150" fmla="*/ 1543050 h 2101850"/>
                <a:gd name="connsiteX151" fmla="*/ 1955800 w 2711450"/>
                <a:gd name="connsiteY151" fmla="*/ 1530350 h 2101850"/>
                <a:gd name="connsiteX152" fmla="*/ 1987550 w 2711450"/>
                <a:gd name="connsiteY152" fmla="*/ 1555750 h 2101850"/>
                <a:gd name="connsiteX153" fmla="*/ 2038350 w 2711450"/>
                <a:gd name="connsiteY153" fmla="*/ 1549400 h 2101850"/>
                <a:gd name="connsiteX154" fmla="*/ 2089150 w 2711450"/>
                <a:gd name="connsiteY154" fmla="*/ 1549400 h 2101850"/>
                <a:gd name="connsiteX155" fmla="*/ 2184400 w 2711450"/>
                <a:gd name="connsiteY155" fmla="*/ 1549400 h 2101850"/>
                <a:gd name="connsiteX156" fmla="*/ 2235200 w 2711450"/>
                <a:gd name="connsiteY156" fmla="*/ 1549400 h 2101850"/>
                <a:gd name="connsiteX157" fmla="*/ 2247900 w 2711450"/>
                <a:gd name="connsiteY157" fmla="*/ 1536700 h 2101850"/>
                <a:gd name="connsiteX158" fmla="*/ 2273300 w 2711450"/>
                <a:gd name="connsiteY158" fmla="*/ 1536700 h 2101850"/>
                <a:gd name="connsiteX159" fmla="*/ 2292350 w 2711450"/>
                <a:gd name="connsiteY159" fmla="*/ 1536700 h 2101850"/>
                <a:gd name="connsiteX160" fmla="*/ 2336800 w 2711450"/>
                <a:gd name="connsiteY160" fmla="*/ 1524000 h 2101850"/>
                <a:gd name="connsiteX161" fmla="*/ 2374900 w 2711450"/>
                <a:gd name="connsiteY161" fmla="*/ 1447800 h 2101850"/>
                <a:gd name="connsiteX162" fmla="*/ 2438400 w 2711450"/>
                <a:gd name="connsiteY162" fmla="*/ 1435100 h 2101850"/>
                <a:gd name="connsiteX163" fmla="*/ 2711450 w 2711450"/>
                <a:gd name="connsiteY163" fmla="*/ 1358900 h 2101850"/>
                <a:gd name="connsiteX0" fmla="*/ 2076450 w 2711450"/>
                <a:gd name="connsiteY0" fmla="*/ 0 h 2101850"/>
                <a:gd name="connsiteX1" fmla="*/ 2051050 w 2711450"/>
                <a:gd name="connsiteY1" fmla="*/ 82550 h 2101850"/>
                <a:gd name="connsiteX2" fmla="*/ 2082800 w 2711450"/>
                <a:gd name="connsiteY2" fmla="*/ 107950 h 2101850"/>
                <a:gd name="connsiteX3" fmla="*/ 2082800 w 2711450"/>
                <a:gd name="connsiteY3" fmla="*/ 152400 h 2101850"/>
                <a:gd name="connsiteX4" fmla="*/ 2082800 w 2711450"/>
                <a:gd name="connsiteY4" fmla="*/ 184150 h 2101850"/>
                <a:gd name="connsiteX5" fmla="*/ 2108200 w 2711450"/>
                <a:gd name="connsiteY5" fmla="*/ 215900 h 2101850"/>
                <a:gd name="connsiteX6" fmla="*/ 2032000 w 2711450"/>
                <a:gd name="connsiteY6" fmla="*/ 171450 h 2101850"/>
                <a:gd name="connsiteX7" fmla="*/ 2000250 w 2711450"/>
                <a:gd name="connsiteY7" fmla="*/ 209550 h 2101850"/>
                <a:gd name="connsiteX8" fmla="*/ 2044700 w 2711450"/>
                <a:gd name="connsiteY8" fmla="*/ 260350 h 2101850"/>
                <a:gd name="connsiteX9" fmla="*/ 2012950 w 2711450"/>
                <a:gd name="connsiteY9" fmla="*/ 304800 h 2101850"/>
                <a:gd name="connsiteX10" fmla="*/ 2000250 w 2711450"/>
                <a:gd name="connsiteY10" fmla="*/ 285750 h 2101850"/>
                <a:gd name="connsiteX11" fmla="*/ 2000250 w 2711450"/>
                <a:gd name="connsiteY11" fmla="*/ 260350 h 2101850"/>
                <a:gd name="connsiteX12" fmla="*/ 1987550 w 2711450"/>
                <a:gd name="connsiteY12" fmla="*/ 247650 h 2101850"/>
                <a:gd name="connsiteX13" fmla="*/ 1974850 w 2711450"/>
                <a:gd name="connsiteY13" fmla="*/ 260350 h 2101850"/>
                <a:gd name="connsiteX14" fmla="*/ 1962150 w 2711450"/>
                <a:gd name="connsiteY14" fmla="*/ 241300 h 2101850"/>
                <a:gd name="connsiteX15" fmla="*/ 1968500 w 2711450"/>
                <a:gd name="connsiteY15" fmla="*/ 228600 h 2101850"/>
                <a:gd name="connsiteX16" fmla="*/ 1968500 w 2711450"/>
                <a:gd name="connsiteY16" fmla="*/ 203200 h 2101850"/>
                <a:gd name="connsiteX17" fmla="*/ 1943100 w 2711450"/>
                <a:gd name="connsiteY17" fmla="*/ 209550 h 2101850"/>
                <a:gd name="connsiteX18" fmla="*/ 1936750 w 2711450"/>
                <a:gd name="connsiteY18" fmla="*/ 209550 h 2101850"/>
                <a:gd name="connsiteX19" fmla="*/ 1936750 w 2711450"/>
                <a:gd name="connsiteY19" fmla="*/ 184150 h 2101850"/>
                <a:gd name="connsiteX20" fmla="*/ 1949450 w 2711450"/>
                <a:gd name="connsiteY20" fmla="*/ 171450 h 2101850"/>
                <a:gd name="connsiteX21" fmla="*/ 1873250 w 2711450"/>
                <a:gd name="connsiteY21" fmla="*/ 209550 h 2101850"/>
                <a:gd name="connsiteX22" fmla="*/ 1885950 w 2711450"/>
                <a:gd name="connsiteY22" fmla="*/ 298450 h 2101850"/>
                <a:gd name="connsiteX23" fmla="*/ 1911350 w 2711450"/>
                <a:gd name="connsiteY23" fmla="*/ 298450 h 2101850"/>
                <a:gd name="connsiteX24" fmla="*/ 1949450 w 2711450"/>
                <a:gd name="connsiteY24" fmla="*/ 298450 h 2101850"/>
                <a:gd name="connsiteX25" fmla="*/ 1949450 w 2711450"/>
                <a:gd name="connsiteY25" fmla="*/ 330200 h 2101850"/>
                <a:gd name="connsiteX26" fmla="*/ 1987550 w 2711450"/>
                <a:gd name="connsiteY26" fmla="*/ 361950 h 2101850"/>
                <a:gd name="connsiteX27" fmla="*/ 1949450 w 2711450"/>
                <a:gd name="connsiteY27" fmla="*/ 387350 h 2101850"/>
                <a:gd name="connsiteX28" fmla="*/ 1943100 w 2711450"/>
                <a:gd name="connsiteY28" fmla="*/ 438150 h 2101850"/>
                <a:gd name="connsiteX29" fmla="*/ 1924050 w 2711450"/>
                <a:gd name="connsiteY29" fmla="*/ 387350 h 2101850"/>
                <a:gd name="connsiteX30" fmla="*/ 1905000 w 2711450"/>
                <a:gd name="connsiteY30" fmla="*/ 400050 h 2101850"/>
                <a:gd name="connsiteX31" fmla="*/ 1905000 w 2711450"/>
                <a:gd name="connsiteY31" fmla="*/ 431800 h 2101850"/>
                <a:gd name="connsiteX32" fmla="*/ 1854200 w 2711450"/>
                <a:gd name="connsiteY32" fmla="*/ 444500 h 2101850"/>
                <a:gd name="connsiteX33" fmla="*/ 1828800 w 2711450"/>
                <a:gd name="connsiteY33" fmla="*/ 425450 h 2101850"/>
                <a:gd name="connsiteX34" fmla="*/ 1841500 w 2711450"/>
                <a:gd name="connsiteY34" fmla="*/ 374650 h 2101850"/>
                <a:gd name="connsiteX35" fmla="*/ 1809750 w 2711450"/>
                <a:gd name="connsiteY35" fmla="*/ 330200 h 2101850"/>
                <a:gd name="connsiteX36" fmla="*/ 1739900 w 2711450"/>
                <a:gd name="connsiteY36" fmla="*/ 393700 h 2101850"/>
                <a:gd name="connsiteX37" fmla="*/ 1752600 w 2711450"/>
                <a:gd name="connsiteY37" fmla="*/ 457200 h 2101850"/>
                <a:gd name="connsiteX38" fmla="*/ 1835150 w 2711450"/>
                <a:gd name="connsiteY38" fmla="*/ 431800 h 2101850"/>
                <a:gd name="connsiteX39" fmla="*/ 1860550 w 2711450"/>
                <a:gd name="connsiteY39" fmla="*/ 444500 h 2101850"/>
                <a:gd name="connsiteX40" fmla="*/ 1860550 w 2711450"/>
                <a:gd name="connsiteY40" fmla="*/ 495300 h 2101850"/>
                <a:gd name="connsiteX41" fmla="*/ 1809750 w 2711450"/>
                <a:gd name="connsiteY41" fmla="*/ 508000 h 2101850"/>
                <a:gd name="connsiteX42" fmla="*/ 1790700 w 2711450"/>
                <a:gd name="connsiteY42" fmla="*/ 609600 h 2101850"/>
                <a:gd name="connsiteX43" fmla="*/ 1746250 w 2711450"/>
                <a:gd name="connsiteY43" fmla="*/ 565150 h 2101850"/>
                <a:gd name="connsiteX44" fmla="*/ 1739900 w 2711450"/>
                <a:gd name="connsiteY44" fmla="*/ 558800 h 2101850"/>
                <a:gd name="connsiteX45" fmla="*/ 1714500 w 2711450"/>
                <a:gd name="connsiteY45" fmla="*/ 590550 h 2101850"/>
                <a:gd name="connsiteX46" fmla="*/ 1720850 w 2711450"/>
                <a:gd name="connsiteY46" fmla="*/ 635000 h 2101850"/>
                <a:gd name="connsiteX47" fmla="*/ 1714500 w 2711450"/>
                <a:gd name="connsiteY47" fmla="*/ 654050 h 2101850"/>
                <a:gd name="connsiteX48" fmla="*/ 1676400 w 2711450"/>
                <a:gd name="connsiteY48" fmla="*/ 622300 h 2101850"/>
                <a:gd name="connsiteX49" fmla="*/ 1631950 w 2711450"/>
                <a:gd name="connsiteY49" fmla="*/ 660400 h 2101850"/>
                <a:gd name="connsiteX50" fmla="*/ 1663700 w 2711450"/>
                <a:gd name="connsiteY50" fmla="*/ 730250 h 2101850"/>
                <a:gd name="connsiteX51" fmla="*/ 1638300 w 2711450"/>
                <a:gd name="connsiteY51" fmla="*/ 755650 h 2101850"/>
                <a:gd name="connsiteX52" fmla="*/ 1581150 w 2711450"/>
                <a:gd name="connsiteY52" fmla="*/ 717550 h 2101850"/>
                <a:gd name="connsiteX53" fmla="*/ 1517650 w 2711450"/>
                <a:gd name="connsiteY53" fmla="*/ 730250 h 2101850"/>
                <a:gd name="connsiteX54" fmla="*/ 1454150 w 2711450"/>
                <a:gd name="connsiteY54" fmla="*/ 749300 h 2101850"/>
                <a:gd name="connsiteX55" fmla="*/ 1244600 w 2711450"/>
                <a:gd name="connsiteY55" fmla="*/ 406400 h 2101850"/>
                <a:gd name="connsiteX56" fmla="*/ 1212850 w 2711450"/>
                <a:gd name="connsiteY56" fmla="*/ 355600 h 2101850"/>
                <a:gd name="connsiteX57" fmla="*/ 1181100 w 2711450"/>
                <a:gd name="connsiteY57" fmla="*/ 381000 h 2101850"/>
                <a:gd name="connsiteX58" fmla="*/ 1174750 w 2711450"/>
                <a:gd name="connsiteY58" fmla="*/ 406400 h 2101850"/>
                <a:gd name="connsiteX59" fmla="*/ 1155700 w 2711450"/>
                <a:gd name="connsiteY59" fmla="*/ 438150 h 2101850"/>
                <a:gd name="connsiteX60" fmla="*/ 895350 w 2711450"/>
                <a:gd name="connsiteY60" fmla="*/ 565150 h 2101850"/>
                <a:gd name="connsiteX61" fmla="*/ 781050 w 2711450"/>
                <a:gd name="connsiteY61" fmla="*/ 622300 h 2101850"/>
                <a:gd name="connsiteX62" fmla="*/ 831850 w 2711450"/>
                <a:gd name="connsiteY62" fmla="*/ 698500 h 2101850"/>
                <a:gd name="connsiteX63" fmla="*/ 939800 w 2711450"/>
                <a:gd name="connsiteY63" fmla="*/ 641350 h 2101850"/>
                <a:gd name="connsiteX64" fmla="*/ 965200 w 2711450"/>
                <a:gd name="connsiteY64" fmla="*/ 673100 h 2101850"/>
                <a:gd name="connsiteX65" fmla="*/ 958850 w 2711450"/>
                <a:gd name="connsiteY65" fmla="*/ 717550 h 2101850"/>
                <a:gd name="connsiteX66" fmla="*/ 1003300 w 2711450"/>
                <a:gd name="connsiteY66" fmla="*/ 812800 h 2101850"/>
                <a:gd name="connsiteX67" fmla="*/ 1308100 w 2711450"/>
                <a:gd name="connsiteY67" fmla="*/ 615950 h 2101850"/>
                <a:gd name="connsiteX68" fmla="*/ 1435100 w 2711450"/>
                <a:gd name="connsiteY68" fmla="*/ 774700 h 2101850"/>
                <a:gd name="connsiteX69" fmla="*/ 1365250 w 2711450"/>
                <a:gd name="connsiteY69" fmla="*/ 901700 h 2101850"/>
                <a:gd name="connsiteX70" fmla="*/ 1225550 w 2711450"/>
                <a:gd name="connsiteY70" fmla="*/ 1035050 h 2101850"/>
                <a:gd name="connsiteX71" fmla="*/ 1143000 w 2711450"/>
                <a:gd name="connsiteY71" fmla="*/ 1155700 h 2101850"/>
                <a:gd name="connsiteX72" fmla="*/ 1136650 w 2711450"/>
                <a:gd name="connsiteY72" fmla="*/ 1143000 h 2101850"/>
                <a:gd name="connsiteX73" fmla="*/ 958850 w 2711450"/>
                <a:gd name="connsiteY73" fmla="*/ 1333500 h 2101850"/>
                <a:gd name="connsiteX74" fmla="*/ 901700 w 2711450"/>
                <a:gd name="connsiteY74" fmla="*/ 1435100 h 2101850"/>
                <a:gd name="connsiteX75" fmla="*/ 812800 w 2711450"/>
                <a:gd name="connsiteY75" fmla="*/ 1447800 h 2101850"/>
                <a:gd name="connsiteX76" fmla="*/ 685800 w 2711450"/>
                <a:gd name="connsiteY76" fmla="*/ 1517650 h 2101850"/>
                <a:gd name="connsiteX77" fmla="*/ 641350 w 2711450"/>
                <a:gd name="connsiteY77" fmla="*/ 1530350 h 2101850"/>
                <a:gd name="connsiteX78" fmla="*/ 584200 w 2711450"/>
                <a:gd name="connsiteY78" fmla="*/ 1498600 h 2101850"/>
                <a:gd name="connsiteX79" fmla="*/ 508000 w 2711450"/>
                <a:gd name="connsiteY79" fmla="*/ 1530350 h 2101850"/>
                <a:gd name="connsiteX80" fmla="*/ 469900 w 2711450"/>
                <a:gd name="connsiteY80" fmla="*/ 1530350 h 2101850"/>
                <a:gd name="connsiteX81" fmla="*/ 342900 w 2711450"/>
                <a:gd name="connsiteY81" fmla="*/ 1676400 h 2101850"/>
                <a:gd name="connsiteX82" fmla="*/ 279400 w 2711450"/>
                <a:gd name="connsiteY82" fmla="*/ 1670050 h 2101850"/>
                <a:gd name="connsiteX83" fmla="*/ 279400 w 2711450"/>
                <a:gd name="connsiteY83" fmla="*/ 1638300 h 2101850"/>
                <a:gd name="connsiteX84" fmla="*/ 254000 w 2711450"/>
                <a:gd name="connsiteY84" fmla="*/ 1612900 h 2101850"/>
                <a:gd name="connsiteX85" fmla="*/ 196850 w 2711450"/>
                <a:gd name="connsiteY85" fmla="*/ 1651000 h 2101850"/>
                <a:gd name="connsiteX86" fmla="*/ 165100 w 2711450"/>
                <a:gd name="connsiteY86" fmla="*/ 1657350 h 2101850"/>
                <a:gd name="connsiteX87" fmla="*/ 165100 w 2711450"/>
                <a:gd name="connsiteY87" fmla="*/ 1638300 h 2101850"/>
                <a:gd name="connsiteX88" fmla="*/ 114300 w 2711450"/>
                <a:gd name="connsiteY88" fmla="*/ 1657350 h 2101850"/>
                <a:gd name="connsiteX89" fmla="*/ 88900 w 2711450"/>
                <a:gd name="connsiteY89" fmla="*/ 1657350 h 2101850"/>
                <a:gd name="connsiteX90" fmla="*/ 6350 w 2711450"/>
                <a:gd name="connsiteY90" fmla="*/ 1701800 h 2101850"/>
                <a:gd name="connsiteX91" fmla="*/ 0 w 2711450"/>
                <a:gd name="connsiteY91" fmla="*/ 1778000 h 2101850"/>
                <a:gd name="connsiteX92" fmla="*/ 57150 w 2711450"/>
                <a:gd name="connsiteY92" fmla="*/ 1765300 h 2101850"/>
                <a:gd name="connsiteX93" fmla="*/ 69850 w 2711450"/>
                <a:gd name="connsiteY93" fmla="*/ 1784350 h 2101850"/>
                <a:gd name="connsiteX94" fmla="*/ 19050 w 2711450"/>
                <a:gd name="connsiteY94" fmla="*/ 1879600 h 2101850"/>
                <a:gd name="connsiteX95" fmla="*/ 12700 w 2711450"/>
                <a:gd name="connsiteY95" fmla="*/ 1930400 h 2101850"/>
                <a:gd name="connsiteX96" fmla="*/ 38100 w 2711450"/>
                <a:gd name="connsiteY96" fmla="*/ 1993900 h 2101850"/>
                <a:gd name="connsiteX97" fmla="*/ 88900 w 2711450"/>
                <a:gd name="connsiteY97" fmla="*/ 2012950 h 2101850"/>
                <a:gd name="connsiteX98" fmla="*/ 76200 w 2711450"/>
                <a:gd name="connsiteY98" fmla="*/ 2076450 h 2101850"/>
                <a:gd name="connsiteX99" fmla="*/ 114300 w 2711450"/>
                <a:gd name="connsiteY99" fmla="*/ 2101850 h 2101850"/>
                <a:gd name="connsiteX100" fmla="*/ 190500 w 2711450"/>
                <a:gd name="connsiteY100" fmla="*/ 2095500 h 2101850"/>
                <a:gd name="connsiteX101" fmla="*/ 228600 w 2711450"/>
                <a:gd name="connsiteY101" fmla="*/ 2076450 h 2101850"/>
                <a:gd name="connsiteX102" fmla="*/ 285750 w 2711450"/>
                <a:gd name="connsiteY102" fmla="*/ 2095500 h 2101850"/>
                <a:gd name="connsiteX103" fmla="*/ 336550 w 2711450"/>
                <a:gd name="connsiteY103" fmla="*/ 2057400 h 2101850"/>
                <a:gd name="connsiteX104" fmla="*/ 342900 w 2711450"/>
                <a:gd name="connsiteY104" fmla="*/ 2012950 h 2101850"/>
                <a:gd name="connsiteX105" fmla="*/ 381000 w 2711450"/>
                <a:gd name="connsiteY105" fmla="*/ 2032000 h 2101850"/>
                <a:gd name="connsiteX106" fmla="*/ 419100 w 2711450"/>
                <a:gd name="connsiteY106" fmla="*/ 2019300 h 2101850"/>
                <a:gd name="connsiteX107" fmla="*/ 438150 w 2711450"/>
                <a:gd name="connsiteY107" fmla="*/ 2032000 h 2101850"/>
                <a:gd name="connsiteX108" fmla="*/ 431800 w 2711450"/>
                <a:gd name="connsiteY108" fmla="*/ 2076450 h 2101850"/>
                <a:gd name="connsiteX109" fmla="*/ 431800 w 2711450"/>
                <a:gd name="connsiteY109" fmla="*/ 2089150 h 2101850"/>
                <a:gd name="connsiteX110" fmla="*/ 577850 w 2711450"/>
                <a:gd name="connsiteY110" fmla="*/ 2044700 h 2101850"/>
                <a:gd name="connsiteX111" fmla="*/ 679450 w 2711450"/>
                <a:gd name="connsiteY111" fmla="*/ 2051050 h 2101850"/>
                <a:gd name="connsiteX112" fmla="*/ 704850 w 2711450"/>
                <a:gd name="connsiteY112" fmla="*/ 2012950 h 2101850"/>
                <a:gd name="connsiteX113" fmla="*/ 717550 w 2711450"/>
                <a:gd name="connsiteY113" fmla="*/ 1974850 h 2101850"/>
                <a:gd name="connsiteX114" fmla="*/ 774700 w 2711450"/>
                <a:gd name="connsiteY114" fmla="*/ 1955800 h 2101850"/>
                <a:gd name="connsiteX115" fmla="*/ 825500 w 2711450"/>
                <a:gd name="connsiteY115" fmla="*/ 1949450 h 2101850"/>
                <a:gd name="connsiteX116" fmla="*/ 850900 w 2711450"/>
                <a:gd name="connsiteY116" fmla="*/ 1917700 h 2101850"/>
                <a:gd name="connsiteX117" fmla="*/ 825500 w 2711450"/>
                <a:gd name="connsiteY117" fmla="*/ 1873250 h 2101850"/>
                <a:gd name="connsiteX118" fmla="*/ 825500 w 2711450"/>
                <a:gd name="connsiteY118" fmla="*/ 1841500 h 2101850"/>
                <a:gd name="connsiteX119" fmla="*/ 850900 w 2711450"/>
                <a:gd name="connsiteY119" fmla="*/ 1809750 h 2101850"/>
                <a:gd name="connsiteX120" fmla="*/ 863600 w 2711450"/>
                <a:gd name="connsiteY120" fmla="*/ 1797050 h 2101850"/>
                <a:gd name="connsiteX121" fmla="*/ 958850 w 2711450"/>
                <a:gd name="connsiteY121" fmla="*/ 1809750 h 2101850"/>
                <a:gd name="connsiteX122" fmla="*/ 996950 w 2711450"/>
                <a:gd name="connsiteY122" fmla="*/ 1835150 h 2101850"/>
                <a:gd name="connsiteX123" fmla="*/ 1060450 w 2711450"/>
                <a:gd name="connsiteY123" fmla="*/ 1797050 h 2101850"/>
                <a:gd name="connsiteX124" fmla="*/ 1098550 w 2711450"/>
                <a:gd name="connsiteY124" fmla="*/ 1778000 h 2101850"/>
                <a:gd name="connsiteX125" fmla="*/ 1117600 w 2711450"/>
                <a:gd name="connsiteY125" fmla="*/ 1739900 h 2101850"/>
                <a:gd name="connsiteX126" fmla="*/ 1130300 w 2711450"/>
                <a:gd name="connsiteY126" fmla="*/ 1720850 h 2101850"/>
                <a:gd name="connsiteX127" fmla="*/ 1200150 w 2711450"/>
                <a:gd name="connsiteY127" fmla="*/ 1714500 h 2101850"/>
                <a:gd name="connsiteX128" fmla="*/ 1200150 w 2711450"/>
                <a:gd name="connsiteY128" fmla="*/ 1708150 h 2101850"/>
                <a:gd name="connsiteX129" fmla="*/ 1225550 w 2711450"/>
                <a:gd name="connsiteY129" fmla="*/ 1714500 h 2101850"/>
                <a:gd name="connsiteX130" fmla="*/ 1301750 w 2711450"/>
                <a:gd name="connsiteY130" fmla="*/ 1739900 h 2101850"/>
                <a:gd name="connsiteX131" fmla="*/ 1365250 w 2711450"/>
                <a:gd name="connsiteY131" fmla="*/ 1720850 h 2101850"/>
                <a:gd name="connsiteX132" fmla="*/ 1390650 w 2711450"/>
                <a:gd name="connsiteY132" fmla="*/ 1708150 h 2101850"/>
                <a:gd name="connsiteX133" fmla="*/ 1409700 w 2711450"/>
                <a:gd name="connsiteY133" fmla="*/ 1682750 h 2101850"/>
                <a:gd name="connsiteX134" fmla="*/ 1447800 w 2711450"/>
                <a:gd name="connsiteY134" fmla="*/ 1727200 h 2101850"/>
                <a:gd name="connsiteX135" fmla="*/ 1441450 w 2711450"/>
                <a:gd name="connsiteY135" fmla="*/ 1784350 h 2101850"/>
                <a:gd name="connsiteX136" fmla="*/ 1447800 w 2711450"/>
                <a:gd name="connsiteY136" fmla="*/ 1822450 h 2101850"/>
                <a:gd name="connsiteX137" fmla="*/ 1492250 w 2711450"/>
                <a:gd name="connsiteY137" fmla="*/ 1847850 h 2101850"/>
                <a:gd name="connsiteX138" fmla="*/ 1530350 w 2711450"/>
                <a:gd name="connsiteY138" fmla="*/ 1847850 h 2101850"/>
                <a:gd name="connsiteX139" fmla="*/ 1568450 w 2711450"/>
                <a:gd name="connsiteY139" fmla="*/ 1784350 h 2101850"/>
                <a:gd name="connsiteX140" fmla="*/ 1574800 w 2711450"/>
                <a:gd name="connsiteY140" fmla="*/ 1746250 h 2101850"/>
                <a:gd name="connsiteX141" fmla="*/ 1612900 w 2711450"/>
                <a:gd name="connsiteY141" fmla="*/ 1714500 h 2101850"/>
                <a:gd name="connsiteX142" fmla="*/ 1701800 w 2711450"/>
                <a:gd name="connsiteY142" fmla="*/ 1689100 h 2101850"/>
                <a:gd name="connsiteX143" fmla="*/ 1771650 w 2711450"/>
                <a:gd name="connsiteY143" fmla="*/ 1676400 h 2101850"/>
                <a:gd name="connsiteX144" fmla="*/ 1778000 w 2711450"/>
                <a:gd name="connsiteY144" fmla="*/ 1670050 h 2101850"/>
                <a:gd name="connsiteX145" fmla="*/ 1778000 w 2711450"/>
                <a:gd name="connsiteY145" fmla="*/ 1612900 h 2101850"/>
                <a:gd name="connsiteX146" fmla="*/ 1835150 w 2711450"/>
                <a:gd name="connsiteY146" fmla="*/ 1581150 h 2101850"/>
                <a:gd name="connsiteX147" fmla="*/ 1847850 w 2711450"/>
                <a:gd name="connsiteY147" fmla="*/ 1549400 h 2101850"/>
                <a:gd name="connsiteX148" fmla="*/ 1835150 w 2711450"/>
                <a:gd name="connsiteY148" fmla="*/ 1517650 h 2101850"/>
                <a:gd name="connsiteX149" fmla="*/ 1847850 w 2711450"/>
                <a:gd name="connsiteY149" fmla="*/ 1485900 h 2101850"/>
                <a:gd name="connsiteX150" fmla="*/ 1911350 w 2711450"/>
                <a:gd name="connsiteY150" fmla="*/ 1543050 h 2101850"/>
                <a:gd name="connsiteX151" fmla="*/ 1955800 w 2711450"/>
                <a:gd name="connsiteY151" fmla="*/ 1530350 h 2101850"/>
                <a:gd name="connsiteX152" fmla="*/ 1987550 w 2711450"/>
                <a:gd name="connsiteY152" fmla="*/ 1555750 h 2101850"/>
                <a:gd name="connsiteX153" fmla="*/ 2038350 w 2711450"/>
                <a:gd name="connsiteY153" fmla="*/ 1549400 h 2101850"/>
                <a:gd name="connsiteX154" fmla="*/ 2089150 w 2711450"/>
                <a:gd name="connsiteY154" fmla="*/ 1549400 h 2101850"/>
                <a:gd name="connsiteX155" fmla="*/ 2184400 w 2711450"/>
                <a:gd name="connsiteY155" fmla="*/ 1549400 h 2101850"/>
                <a:gd name="connsiteX156" fmla="*/ 2235200 w 2711450"/>
                <a:gd name="connsiteY156" fmla="*/ 1549400 h 2101850"/>
                <a:gd name="connsiteX157" fmla="*/ 2247900 w 2711450"/>
                <a:gd name="connsiteY157" fmla="*/ 1536700 h 2101850"/>
                <a:gd name="connsiteX158" fmla="*/ 2273300 w 2711450"/>
                <a:gd name="connsiteY158" fmla="*/ 1536700 h 2101850"/>
                <a:gd name="connsiteX159" fmla="*/ 2292350 w 2711450"/>
                <a:gd name="connsiteY159" fmla="*/ 1536700 h 2101850"/>
                <a:gd name="connsiteX160" fmla="*/ 2336800 w 2711450"/>
                <a:gd name="connsiteY160" fmla="*/ 1524000 h 2101850"/>
                <a:gd name="connsiteX161" fmla="*/ 2374900 w 2711450"/>
                <a:gd name="connsiteY161" fmla="*/ 1447800 h 2101850"/>
                <a:gd name="connsiteX162" fmla="*/ 2489200 w 2711450"/>
                <a:gd name="connsiteY162" fmla="*/ 1435100 h 2101850"/>
                <a:gd name="connsiteX163" fmla="*/ 2711450 w 2711450"/>
                <a:gd name="connsiteY163" fmla="*/ 1358900 h 2101850"/>
                <a:gd name="connsiteX0" fmla="*/ 2076450 w 2711450"/>
                <a:gd name="connsiteY0" fmla="*/ 0 h 2101850"/>
                <a:gd name="connsiteX1" fmla="*/ 2051050 w 2711450"/>
                <a:gd name="connsiteY1" fmla="*/ 82550 h 2101850"/>
                <a:gd name="connsiteX2" fmla="*/ 2082800 w 2711450"/>
                <a:gd name="connsiteY2" fmla="*/ 107950 h 2101850"/>
                <a:gd name="connsiteX3" fmla="*/ 2082800 w 2711450"/>
                <a:gd name="connsiteY3" fmla="*/ 152400 h 2101850"/>
                <a:gd name="connsiteX4" fmla="*/ 2082800 w 2711450"/>
                <a:gd name="connsiteY4" fmla="*/ 184150 h 2101850"/>
                <a:gd name="connsiteX5" fmla="*/ 2108200 w 2711450"/>
                <a:gd name="connsiteY5" fmla="*/ 215900 h 2101850"/>
                <a:gd name="connsiteX6" fmla="*/ 2032000 w 2711450"/>
                <a:gd name="connsiteY6" fmla="*/ 171450 h 2101850"/>
                <a:gd name="connsiteX7" fmla="*/ 2000250 w 2711450"/>
                <a:gd name="connsiteY7" fmla="*/ 209550 h 2101850"/>
                <a:gd name="connsiteX8" fmla="*/ 2044700 w 2711450"/>
                <a:gd name="connsiteY8" fmla="*/ 260350 h 2101850"/>
                <a:gd name="connsiteX9" fmla="*/ 2012950 w 2711450"/>
                <a:gd name="connsiteY9" fmla="*/ 304800 h 2101850"/>
                <a:gd name="connsiteX10" fmla="*/ 2000250 w 2711450"/>
                <a:gd name="connsiteY10" fmla="*/ 285750 h 2101850"/>
                <a:gd name="connsiteX11" fmla="*/ 2000250 w 2711450"/>
                <a:gd name="connsiteY11" fmla="*/ 260350 h 2101850"/>
                <a:gd name="connsiteX12" fmla="*/ 1987550 w 2711450"/>
                <a:gd name="connsiteY12" fmla="*/ 247650 h 2101850"/>
                <a:gd name="connsiteX13" fmla="*/ 1974850 w 2711450"/>
                <a:gd name="connsiteY13" fmla="*/ 260350 h 2101850"/>
                <a:gd name="connsiteX14" fmla="*/ 1962150 w 2711450"/>
                <a:gd name="connsiteY14" fmla="*/ 241300 h 2101850"/>
                <a:gd name="connsiteX15" fmla="*/ 1968500 w 2711450"/>
                <a:gd name="connsiteY15" fmla="*/ 228600 h 2101850"/>
                <a:gd name="connsiteX16" fmla="*/ 1968500 w 2711450"/>
                <a:gd name="connsiteY16" fmla="*/ 203200 h 2101850"/>
                <a:gd name="connsiteX17" fmla="*/ 1943100 w 2711450"/>
                <a:gd name="connsiteY17" fmla="*/ 209550 h 2101850"/>
                <a:gd name="connsiteX18" fmla="*/ 1936750 w 2711450"/>
                <a:gd name="connsiteY18" fmla="*/ 209550 h 2101850"/>
                <a:gd name="connsiteX19" fmla="*/ 1936750 w 2711450"/>
                <a:gd name="connsiteY19" fmla="*/ 184150 h 2101850"/>
                <a:gd name="connsiteX20" fmla="*/ 1949450 w 2711450"/>
                <a:gd name="connsiteY20" fmla="*/ 171450 h 2101850"/>
                <a:gd name="connsiteX21" fmla="*/ 1873250 w 2711450"/>
                <a:gd name="connsiteY21" fmla="*/ 209550 h 2101850"/>
                <a:gd name="connsiteX22" fmla="*/ 1885950 w 2711450"/>
                <a:gd name="connsiteY22" fmla="*/ 298450 h 2101850"/>
                <a:gd name="connsiteX23" fmla="*/ 1911350 w 2711450"/>
                <a:gd name="connsiteY23" fmla="*/ 298450 h 2101850"/>
                <a:gd name="connsiteX24" fmla="*/ 1949450 w 2711450"/>
                <a:gd name="connsiteY24" fmla="*/ 298450 h 2101850"/>
                <a:gd name="connsiteX25" fmla="*/ 1949450 w 2711450"/>
                <a:gd name="connsiteY25" fmla="*/ 330200 h 2101850"/>
                <a:gd name="connsiteX26" fmla="*/ 1987550 w 2711450"/>
                <a:gd name="connsiteY26" fmla="*/ 361950 h 2101850"/>
                <a:gd name="connsiteX27" fmla="*/ 1949450 w 2711450"/>
                <a:gd name="connsiteY27" fmla="*/ 387350 h 2101850"/>
                <a:gd name="connsiteX28" fmla="*/ 1943100 w 2711450"/>
                <a:gd name="connsiteY28" fmla="*/ 438150 h 2101850"/>
                <a:gd name="connsiteX29" fmla="*/ 1924050 w 2711450"/>
                <a:gd name="connsiteY29" fmla="*/ 387350 h 2101850"/>
                <a:gd name="connsiteX30" fmla="*/ 1905000 w 2711450"/>
                <a:gd name="connsiteY30" fmla="*/ 400050 h 2101850"/>
                <a:gd name="connsiteX31" fmla="*/ 1905000 w 2711450"/>
                <a:gd name="connsiteY31" fmla="*/ 431800 h 2101850"/>
                <a:gd name="connsiteX32" fmla="*/ 1854200 w 2711450"/>
                <a:gd name="connsiteY32" fmla="*/ 444500 h 2101850"/>
                <a:gd name="connsiteX33" fmla="*/ 1828800 w 2711450"/>
                <a:gd name="connsiteY33" fmla="*/ 425450 h 2101850"/>
                <a:gd name="connsiteX34" fmla="*/ 1841500 w 2711450"/>
                <a:gd name="connsiteY34" fmla="*/ 374650 h 2101850"/>
                <a:gd name="connsiteX35" fmla="*/ 1809750 w 2711450"/>
                <a:gd name="connsiteY35" fmla="*/ 330200 h 2101850"/>
                <a:gd name="connsiteX36" fmla="*/ 1739900 w 2711450"/>
                <a:gd name="connsiteY36" fmla="*/ 393700 h 2101850"/>
                <a:gd name="connsiteX37" fmla="*/ 1752600 w 2711450"/>
                <a:gd name="connsiteY37" fmla="*/ 457200 h 2101850"/>
                <a:gd name="connsiteX38" fmla="*/ 1835150 w 2711450"/>
                <a:gd name="connsiteY38" fmla="*/ 431800 h 2101850"/>
                <a:gd name="connsiteX39" fmla="*/ 1860550 w 2711450"/>
                <a:gd name="connsiteY39" fmla="*/ 444500 h 2101850"/>
                <a:gd name="connsiteX40" fmla="*/ 1860550 w 2711450"/>
                <a:gd name="connsiteY40" fmla="*/ 495300 h 2101850"/>
                <a:gd name="connsiteX41" fmla="*/ 1809750 w 2711450"/>
                <a:gd name="connsiteY41" fmla="*/ 508000 h 2101850"/>
                <a:gd name="connsiteX42" fmla="*/ 1790700 w 2711450"/>
                <a:gd name="connsiteY42" fmla="*/ 609600 h 2101850"/>
                <a:gd name="connsiteX43" fmla="*/ 1746250 w 2711450"/>
                <a:gd name="connsiteY43" fmla="*/ 565150 h 2101850"/>
                <a:gd name="connsiteX44" fmla="*/ 1739900 w 2711450"/>
                <a:gd name="connsiteY44" fmla="*/ 558800 h 2101850"/>
                <a:gd name="connsiteX45" fmla="*/ 1714500 w 2711450"/>
                <a:gd name="connsiteY45" fmla="*/ 590550 h 2101850"/>
                <a:gd name="connsiteX46" fmla="*/ 1720850 w 2711450"/>
                <a:gd name="connsiteY46" fmla="*/ 635000 h 2101850"/>
                <a:gd name="connsiteX47" fmla="*/ 1714500 w 2711450"/>
                <a:gd name="connsiteY47" fmla="*/ 654050 h 2101850"/>
                <a:gd name="connsiteX48" fmla="*/ 1676400 w 2711450"/>
                <a:gd name="connsiteY48" fmla="*/ 622300 h 2101850"/>
                <a:gd name="connsiteX49" fmla="*/ 1631950 w 2711450"/>
                <a:gd name="connsiteY49" fmla="*/ 660400 h 2101850"/>
                <a:gd name="connsiteX50" fmla="*/ 1663700 w 2711450"/>
                <a:gd name="connsiteY50" fmla="*/ 730250 h 2101850"/>
                <a:gd name="connsiteX51" fmla="*/ 1638300 w 2711450"/>
                <a:gd name="connsiteY51" fmla="*/ 755650 h 2101850"/>
                <a:gd name="connsiteX52" fmla="*/ 1581150 w 2711450"/>
                <a:gd name="connsiteY52" fmla="*/ 717550 h 2101850"/>
                <a:gd name="connsiteX53" fmla="*/ 1517650 w 2711450"/>
                <a:gd name="connsiteY53" fmla="*/ 730250 h 2101850"/>
                <a:gd name="connsiteX54" fmla="*/ 1454150 w 2711450"/>
                <a:gd name="connsiteY54" fmla="*/ 749300 h 2101850"/>
                <a:gd name="connsiteX55" fmla="*/ 1244600 w 2711450"/>
                <a:gd name="connsiteY55" fmla="*/ 406400 h 2101850"/>
                <a:gd name="connsiteX56" fmla="*/ 1212850 w 2711450"/>
                <a:gd name="connsiteY56" fmla="*/ 355600 h 2101850"/>
                <a:gd name="connsiteX57" fmla="*/ 1181100 w 2711450"/>
                <a:gd name="connsiteY57" fmla="*/ 381000 h 2101850"/>
                <a:gd name="connsiteX58" fmla="*/ 1174750 w 2711450"/>
                <a:gd name="connsiteY58" fmla="*/ 406400 h 2101850"/>
                <a:gd name="connsiteX59" fmla="*/ 1155700 w 2711450"/>
                <a:gd name="connsiteY59" fmla="*/ 438150 h 2101850"/>
                <a:gd name="connsiteX60" fmla="*/ 895350 w 2711450"/>
                <a:gd name="connsiteY60" fmla="*/ 565150 h 2101850"/>
                <a:gd name="connsiteX61" fmla="*/ 781050 w 2711450"/>
                <a:gd name="connsiteY61" fmla="*/ 622300 h 2101850"/>
                <a:gd name="connsiteX62" fmla="*/ 831850 w 2711450"/>
                <a:gd name="connsiteY62" fmla="*/ 698500 h 2101850"/>
                <a:gd name="connsiteX63" fmla="*/ 939800 w 2711450"/>
                <a:gd name="connsiteY63" fmla="*/ 641350 h 2101850"/>
                <a:gd name="connsiteX64" fmla="*/ 965200 w 2711450"/>
                <a:gd name="connsiteY64" fmla="*/ 673100 h 2101850"/>
                <a:gd name="connsiteX65" fmla="*/ 958850 w 2711450"/>
                <a:gd name="connsiteY65" fmla="*/ 717550 h 2101850"/>
                <a:gd name="connsiteX66" fmla="*/ 1003300 w 2711450"/>
                <a:gd name="connsiteY66" fmla="*/ 812800 h 2101850"/>
                <a:gd name="connsiteX67" fmla="*/ 1308100 w 2711450"/>
                <a:gd name="connsiteY67" fmla="*/ 615950 h 2101850"/>
                <a:gd name="connsiteX68" fmla="*/ 1435100 w 2711450"/>
                <a:gd name="connsiteY68" fmla="*/ 774700 h 2101850"/>
                <a:gd name="connsiteX69" fmla="*/ 1365250 w 2711450"/>
                <a:gd name="connsiteY69" fmla="*/ 901700 h 2101850"/>
                <a:gd name="connsiteX70" fmla="*/ 1225550 w 2711450"/>
                <a:gd name="connsiteY70" fmla="*/ 1035050 h 2101850"/>
                <a:gd name="connsiteX71" fmla="*/ 1143000 w 2711450"/>
                <a:gd name="connsiteY71" fmla="*/ 1155700 h 2101850"/>
                <a:gd name="connsiteX72" fmla="*/ 1136650 w 2711450"/>
                <a:gd name="connsiteY72" fmla="*/ 1143000 h 2101850"/>
                <a:gd name="connsiteX73" fmla="*/ 958850 w 2711450"/>
                <a:gd name="connsiteY73" fmla="*/ 1333500 h 2101850"/>
                <a:gd name="connsiteX74" fmla="*/ 901700 w 2711450"/>
                <a:gd name="connsiteY74" fmla="*/ 1435100 h 2101850"/>
                <a:gd name="connsiteX75" fmla="*/ 812800 w 2711450"/>
                <a:gd name="connsiteY75" fmla="*/ 1447800 h 2101850"/>
                <a:gd name="connsiteX76" fmla="*/ 685800 w 2711450"/>
                <a:gd name="connsiteY76" fmla="*/ 1517650 h 2101850"/>
                <a:gd name="connsiteX77" fmla="*/ 641350 w 2711450"/>
                <a:gd name="connsiteY77" fmla="*/ 1530350 h 2101850"/>
                <a:gd name="connsiteX78" fmla="*/ 584200 w 2711450"/>
                <a:gd name="connsiteY78" fmla="*/ 1498600 h 2101850"/>
                <a:gd name="connsiteX79" fmla="*/ 508000 w 2711450"/>
                <a:gd name="connsiteY79" fmla="*/ 1530350 h 2101850"/>
                <a:gd name="connsiteX80" fmla="*/ 469900 w 2711450"/>
                <a:gd name="connsiteY80" fmla="*/ 1530350 h 2101850"/>
                <a:gd name="connsiteX81" fmla="*/ 342900 w 2711450"/>
                <a:gd name="connsiteY81" fmla="*/ 1676400 h 2101850"/>
                <a:gd name="connsiteX82" fmla="*/ 279400 w 2711450"/>
                <a:gd name="connsiteY82" fmla="*/ 1670050 h 2101850"/>
                <a:gd name="connsiteX83" fmla="*/ 279400 w 2711450"/>
                <a:gd name="connsiteY83" fmla="*/ 1638300 h 2101850"/>
                <a:gd name="connsiteX84" fmla="*/ 254000 w 2711450"/>
                <a:gd name="connsiteY84" fmla="*/ 1612900 h 2101850"/>
                <a:gd name="connsiteX85" fmla="*/ 196850 w 2711450"/>
                <a:gd name="connsiteY85" fmla="*/ 1651000 h 2101850"/>
                <a:gd name="connsiteX86" fmla="*/ 165100 w 2711450"/>
                <a:gd name="connsiteY86" fmla="*/ 1657350 h 2101850"/>
                <a:gd name="connsiteX87" fmla="*/ 165100 w 2711450"/>
                <a:gd name="connsiteY87" fmla="*/ 1638300 h 2101850"/>
                <a:gd name="connsiteX88" fmla="*/ 114300 w 2711450"/>
                <a:gd name="connsiteY88" fmla="*/ 1657350 h 2101850"/>
                <a:gd name="connsiteX89" fmla="*/ 88900 w 2711450"/>
                <a:gd name="connsiteY89" fmla="*/ 1657350 h 2101850"/>
                <a:gd name="connsiteX90" fmla="*/ 6350 w 2711450"/>
                <a:gd name="connsiteY90" fmla="*/ 1701800 h 2101850"/>
                <a:gd name="connsiteX91" fmla="*/ 0 w 2711450"/>
                <a:gd name="connsiteY91" fmla="*/ 1778000 h 2101850"/>
                <a:gd name="connsiteX92" fmla="*/ 57150 w 2711450"/>
                <a:gd name="connsiteY92" fmla="*/ 1765300 h 2101850"/>
                <a:gd name="connsiteX93" fmla="*/ 69850 w 2711450"/>
                <a:gd name="connsiteY93" fmla="*/ 1784350 h 2101850"/>
                <a:gd name="connsiteX94" fmla="*/ 19050 w 2711450"/>
                <a:gd name="connsiteY94" fmla="*/ 1879600 h 2101850"/>
                <a:gd name="connsiteX95" fmla="*/ 12700 w 2711450"/>
                <a:gd name="connsiteY95" fmla="*/ 1930400 h 2101850"/>
                <a:gd name="connsiteX96" fmla="*/ 38100 w 2711450"/>
                <a:gd name="connsiteY96" fmla="*/ 1993900 h 2101850"/>
                <a:gd name="connsiteX97" fmla="*/ 88900 w 2711450"/>
                <a:gd name="connsiteY97" fmla="*/ 2012950 h 2101850"/>
                <a:gd name="connsiteX98" fmla="*/ 76200 w 2711450"/>
                <a:gd name="connsiteY98" fmla="*/ 2076450 h 2101850"/>
                <a:gd name="connsiteX99" fmla="*/ 114300 w 2711450"/>
                <a:gd name="connsiteY99" fmla="*/ 2101850 h 2101850"/>
                <a:gd name="connsiteX100" fmla="*/ 190500 w 2711450"/>
                <a:gd name="connsiteY100" fmla="*/ 2095500 h 2101850"/>
                <a:gd name="connsiteX101" fmla="*/ 228600 w 2711450"/>
                <a:gd name="connsiteY101" fmla="*/ 2076450 h 2101850"/>
                <a:gd name="connsiteX102" fmla="*/ 285750 w 2711450"/>
                <a:gd name="connsiteY102" fmla="*/ 2095500 h 2101850"/>
                <a:gd name="connsiteX103" fmla="*/ 336550 w 2711450"/>
                <a:gd name="connsiteY103" fmla="*/ 2057400 h 2101850"/>
                <a:gd name="connsiteX104" fmla="*/ 342900 w 2711450"/>
                <a:gd name="connsiteY104" fmla="*/ 2012950 h 2101850"/>
                <a:gd name="connsiteX105" fmla="*/ 381000 w 2711450"/>
                <a:gd name="connsiteY105" fmla="*/ 2032000 h 2101850"/>
                <a:gd name="connsiteX106" fmla="*/ 419100 w 2711450"/>
                <a:gd name="connsiteY106" fmla="*/ 2019300 h 2101850"/>
                <a:gd name="connsiteX107" fmla="*/ 438150 w 2711450"/>
                <a:gd name="connsiteY107" fmla="*/ 2032000 h 2101850"/>
                <a:gd name="connsiteX108" fmla="*/ 431800 w 2711450"/>
                <a:gd name="connsiteY108" fmla="*/ 2076450 h 2101850"/>
                <a:gd name="connsiteX109" fmla="*/ 431800 w 2711450"/>
                <a:gd name="connsiteY109" fmla="*/ 2089150 h 2101850"/>
                <a:gd name="connsiteX110" fmla="*/ 577850 w 2711450"/>
                <a:gd name="connsiteY110" fmla="*/ 2044700 h 2101850"/>
                <a:gd name="connsiteX111" fmla="*/ 679450 w 2711450"/>
                <a:gd name="connsiteY111" fmla="*/ 2051050 h 2101850"/>
                <a:gd name="connsiteX112" fmla="*/ 704850 w 2711450"/>
                <a:gd name="connsiteY112" fmla="*/ 2012950 h 2101850"/>
                <a:gd name="connsiteX113" fmla="*/ 717550 w 2711450"/>
                <a:gd name="connsiteY113" fmla="*/ 1974850 h 2101850"/>
                <a:gd name="connsiteX114" fmla="*/ 774700 w 2711450"/>
                <a:gd name="connsiteY114" fmla="*/ 1955800 h 2101850"/>
                <a:gd name="connsiteX115" fmla="*/ 825500 w 2711450"/>
                <a:gd name="connsiteY115" fmla="*/ 1949450 h 2101850"/>
                <a:gd name="connsiteX116" fmla="*/ 850900 w 2711450"/>
                <a:gd name="connsiteY116" fmla="*/ 1917700 h 2101850"/>
                <a:gd name="connsiteX117" fmla="*/ 825500 w 2711450"/>
                <a:gd name="connsiteY117" fmla="*/ 1873250 h 2101850"/>
                <a:gd name="connsiteX118" fmla="*/ 825500 w 2711450"/>
                <a:gd name="connsiteY118" fmla="*/ 1841500 h 2101850"/>
                <a:gd name="connsiteX119" fmla="*/ 850900 w 2711450"/>
                <a:gd name="connsiteY119" fmla="*/ 1809750 h 2101850"/>
                <a:gd name="connsiteX120" fmla="*/ 863600 w 2711450"/>
                <a:gd name="connsiteY120" fmla="*/ 1797050 h 2101850"/>
                <a:gd name="connsiteX121" fmla="*/ 958850 w 2711450"/>
                <a:gd name="connsiteY121" fmla="*/ 1809750 h 2101850"/>
                <a:gd name="connsiteX122" fmla="*/ 996950 w 2711450"/>
                <a:gd name="connsiteY122" fmla="*/ 1835150 h 2101850"/>
                <a:gd name="connsiteX123" fmla="*/ 1060450 w 2711450"/>
                <a:gd name="connsiteY123" fmla="*/ 1797050 h 2101850"/>
                <a:gd name="connsiteX124" fmla="*/ 1098550 w 2711450"/>
                <a:gd name="connsiteY124" fmla="*/ 1778000 h 2101850"/>
                <a:gd name="connsiteX125" fmla="*/ 1117600 w 2711450"/>
                <a:gd name="connsiteY125" fmla="*/ 1739900 h 2101850"/>
                <a:gd name="connsiteX126" fmla="*/ 1130300 w 2711450"/>
                <a:gd name="connsiteY126" fmla="*/ 1720850 h 2101850"/>
                <a:gd name="connsiteX127" fmla="*/ 1200150 w 2711450"/>
                <a:gd name="connsiteY127" fmla="*/ 1714500 h 2101850"/>
                <a:gd name="connsiteX128" fmla="*/ 1200150 w 2711450"/>
                <a:gd name="connsiteY128" fmla="*/ 1708150 h 2101850"/>
                <a:gd name="connsiteX129" fmla="*/ 1225550 w 2711450"/>
                <a:gd name="connsiteY129" fmla="*/ 1714500 h 2101850"/>
                <a:gd name="connsiteX130" fmla="*/ 1301750 w 2711450"/>
                <a:gd name="connsiteY130" fmla="*/ 1739900 h 2101850"/>
                <a:gd name="connsiteX131" fmla="*/ 1365250 w 2711450"/>
                <a:gd name="connsiteY131" fmla="*/ 1720850 h 2101850"/>
                <a:gd name="connsiteX132" fmla="*/ 1390650 w 2711450"/>
                <a:gd name="connsiteY132" fmla="*/ 1708150 h 2101850"/>
                <a:gd name="connsiteX133" fmla="*/ 1409700 w 2711450"/>
                <a:gd name="connsiteY133" fmla="*/ 1682750 h 2101850"/>
                <a:gd name="connsiteX134" fmla="*/ 1447800 w 2711450"/>
                <a:gd name="connsiteY134" fmla="*/ 1727200 h 2101850"/>
                <a:gd name="connsiteX135" fmla="*/ 1441450 w 2711450"/>
                <a:gd name="connsiteY135" fmla="*/ 1784350 h 2101850"/>
                <a:gd name="connsiteX136" fmla="*/ 1447800 w 2711450"/>
                <a:gd name="connsiteY136" fmla="*/ 1822450 h 2101850"/>
                <a:gd name="connsiteX137" fmla="*/ 1492250 w 2711450"/>
                <a:gd name="connsiteY137" fmla="*/ 1847850 h 2101850"/>
                <a:gd name="connsiteX138" fmla="*/ 1530350 w 2711450"/>
                <a:gd name="connsiteY138" fmla="*/ 1847850 h 2101850"/>
                <a:gd name="connsiteX139" fmla="*/ 1568450 w 2711450"/>
                <a:gd name="connsiteY139" fmla="*/ 1784350 h 2101850"/>
                <a:gd name="connsiteX140" fmla="*/ 1574800 w 2711450"/>
                <a:gd name="connsiteY140" fmla="*/ 1746250 h 2101850"/>
                <a:gd name="connsiteX141" fmla="*/ 1612900 w 2711450"/>
                <a:gd name="connsiteY141" fmla="*/ 1714500 h 2101850"/>
                <a:gd name="connsiteX142" fmla="*/ 1701800 w 2711450"/>
                <a:gd name="connsiteY142" fmla="*/ 1689100 h 2101850"/>
                <a:gd name="connsiteX143" fmla="*/ 1771650 w 2711450"/>
                <a:gd name="connsiteY143" fmla="*/ 1676400 h 2101850"/>
                <a:gd name="connsiteX144" fmla="*/ 1778000 w 2711450"/>
                <a:gd name="connsiteY144" fmla="*/ 1670050 h 2101850"/>
                <a:gd name="connsiteX145" fmla="*/ 1778000 w 2711450"/>
                <a:gd name="connsiteY145" fmla="*/ 1612900 h 2101850"/>
                <a:gd name="connsiteX146" fmla="*/ 1835150 w 2711450"/>
                <a:gd name="connsiteY146" fmla="*/ 1581150 h 2101850"/>
                <a:gd name="connsiteX147" fmla="*/ 1847850 w 2711450"/>
                <a:gd name="connsiteY147" fmla="*/ 1549400 h 2101850"/>
                <a:gd name="connsiteX148" fmla="*/ 1835150 w 2711450"/>
                <a:gd name="connsiteY148" fmla="*/ 1517650 h 2101850"/>
                <a:gd name="connsiteX149" fmla="*/ 1847850 w 2711450"/>
                <a:gd name="connsiteY149" fmla="*/ 1485900 h 2101850"/>
                <a:gd name="connsiteX150" fmla="*/ 1911350 w 2711450"/>
                <a:gd name="connsiteY150" fmla="*/ 1543050 h 2101850"/>
                <a:gd name="connsiteX151" fmla="*/ 1955800 w 2711450"/>
                <a:gd name="connsiteY151" fmla="*/ 1530350 h 2101850"/>
                <a:gd name="connsiteX152" fmla="*/ 1987550 w 2711450"/>
                <a:gd name="connsiteY152" fmla="*/ 1555750 h 2101850"/>
                <a:gd name="connsiteX153" fmla="*/ 2038350 w 2711450"/>
                <a:gd name="connsiteY153" fmla="*/ 1549400 h 2101850"/>
                <a:gd name="connsiteX154" fmla="*/ 2089150 w 2711450"/>
                <a:gd name="connsiteY154" fmla="*/ 1549400 h 2101850"/>
                <a:gd name="connsiteX155" fmla="*/ 2184400 w 2711450"/>
                <a:gd name="connsiteY155" fmla="*/ 1549400 h 2101850"/>
                <a:gd name="connsiteX156" fmla="*/ 2235200 w 2711450"/>
                <a:gd name="connsiteY156" fmla="*/ 1549400 h 2101850"/>
                <a:gd name="connsiteX157" fmla="*/ 2247900 w 2711450"/>
                <a:gd name="connsiteY157" fmla="*/ 1536700 h 2101850"/>
                <a:gd name="connsiteX158" fmla="*/ 2273300 w 2711450"/>
                <a:gd name="connsiteY158" fmla="*/ 1536700 h 2101850"/>
                <a:gd name="connsiteX159" fmla="*/ 2292350 w 2711450"/>
                <a:gd name="connsiteY159" fmla="*/ 1536700 h 2101850"/>
                <a:gd name="connsiteX160" fmla="*/ 2336800 w 2711450"/>
                <a:gd name="connsiteY160" fmla="*/ 1524000 h 2101850"/>
                <a:gd name="connsiteX161" fmla="*/ 2374900 w 2711450"/>
                <a:gd name="connsiteY161" fmla="*/ 1447800 h 2101850"/>
                <a:gd name="connsiteX162" fmla="*/ 2489200 w 2711450"/>
                <a:gd name="connsiteY162" fmla="*/ 1435100 h 2101850"/>
                <a:gd name="connsiteX163" fmla="*/ 2711450 w 2711450"/>
                <a:gd name="connsiteY163" fmla="*/ 1358900 h 2101850"/>
                <a:gd name="connsiteX0" fmla="*/ 2076450 w 2711450"/>
                <a:gd name="connsiteY0" fmla="*/ 0 h 2101850"/>
                <a:gd name="connsiteX1" fmla="*/ 2051050 w 2711450"/>
                <a:gd name="connsiteY1" fmla="*/ 82550 h 2101850"/>
                <a:gd name="connsiteX2" fmla="*/ 2082800 w 2711450"/>
                <a:gd name="connsiteY2" fmla="*/ 107950 h 2101850"/>
                <a:gd name="connsiteX3" fmla="*/ 2082800 w 2711450"/>
                <a:gd name="connsiteY3" fmla="*/ 152400 h 2101850"/>
                <a:gd name="connsiteX4" fmla="*/ 2082800 w 2711450"/>
                <a:gd name="connsiteY4" fmla="*/ 184150 h 2101850"/>
                <a:gd name="connsiteX5" fmla="*/ 2108200 w 2711450"/>
                <a:gd name="connsiteY5" fmla="*/ 215900 h 2101850"/>
                <a:gd name="connsiteX6" fmla="*/ 2032000 w 2711450"/>
                <a:gd name="connsiteY6" fmla="*/ 171450 h 2101850"/>
                <a:gd name="connsiteX7" fmla="*/ 2000250 w 2711450"/>
                <a:gd name="connsiteY7" fmla="*/ 209550 h 2101850"/>
                <a:gd name="connsiteX8" fmla="*/ 2044700 w 2711450"/>
                <a:gd name="connsiteY8" fmla="*/ 260350 h 2101850"/>
                <a:gd name="connsiteX9" fmla="*/ 2012950 w 2711450"/>
                <a:gd name="connsiteY9" fmla="*/ 304800 h 2101850"/>
                <a:gd name="connsiteX10" fmla="*/ 2000250 w 2711450"/>
                <a:gd name="connsiteY10" fmla="*/ 285750 h 2101850"/>
                <a:gd name="connsiteX11" fmla="*/ 2000250 w 2711450"/>
                <a:gd name="connsiteY11" fmla="*/ 260350 h 2101850"/>
                <a:gd name="connsiteX12" fmla="*/ 1987550 w 2711450"/>
                <a:gd name="connsiteY12" fmla="*/ 247650 h 2101850"/>
                <a:gd name="connsiteX13" fmla="*/ 1974850 w 2711450"/>
                <a:gd name="connsiteY13" fmla="*/ 260350 h 2101850"/>
                <a:gd name="connsiteX14" fmla="*/ 1962150 w 2711450"/>
                <a:gd name="connsiteY14" fmla="*/ 241300 h 2101850"/>
                <a:gd name="connsiteX15" fmla="*/ 1968500 w 2711450"/>
                <a:gd name="connsiteY15" fmla="*/ 228600 h 2101850"/>
                <a:gd name="connsiteX16" fmla="*/ 1968500 w 2711450"/>
                <a:gd name="connsiteY16" fmla="*/ 203200 h 2101850"/>
                <a:gd name="connsiteX17" fmla="*/ 1943100 w 2711450"/>
                <a:gd name="connsiteY17" fmla="*/ 209550 h 2101850"/>
                <a:gd name="connsiteX18" fmla="*/ 1936750 w 2711450"/>
                <a:gd name="connsiteY18" fmla="*/ 209550 h 2101850"/>
                <a:gd name="connsiteX19" fmla="*/ 1936750 w 2711450"/>
                <a:gd name="connsiteY19" fmla="*/ 184150 h 2101850"/>
                <a:gd name="connsiteX20" fmla="*/ 1949450 w 2711450"/>
                <a:gd name="connsiteY20" fmla="*/ 171450 h 2101850"/>
                <a:gd name="connsiteX21" fmla="*/ 1873250 w 2711450"/>
                <a:gd name="connsiteY21" fmla="*/ 209550 h 2101850"/>
                <a:gd name="connsiteX22" fmla="*/ 1885950 w 2711450"/>
                <a:gd name="connsiteY22" fmla="*/ 298450 h 2101850"/>
                <a:gd name="connsiteX23" fmla="*/ 1911350 w 2711450"/>
                <a:gd name="connsiteY23" fmla="*/ 298450 h 2101850"/>
                <a:gd name="connsiteX24" fmla="*/ 1949450 w 2711450"/>
                <a:gd name="connsiteY24" fmla="*/ 298450 h 2101850"/>
                <a:gd name="connsiteX25" fmla="*/ 1949450 w 2711450"/>
                <a:gd name="connsiteY25" fmla="*/ 330200 h 2101850"/>
                <a:gd name="connsiteX26" fmla="*/ 1987550 w 2711450"/>
                <a:gd name="connsiteY26" fmla="*/ 361950 h 2101850"/>
                <a:gd name="connsiteX27" fmla="*/ 1949450 w 2711450"/>
                <a:gd name="connsiteY27" fmla="*/ 387350 h 2101850"/>
                <a:gd name="connsiteX28" fmla="*/ 1943100 w 2711450"/>
                <a:gd name="connsiteY28" fmla="*/ 438150 h 2101850"/>
                <a:gd name="connsiteX29" fmla="*/ 1924050 w 2711450"/>
                <a:gd name="connsiteY29" fmla="*/ 387350 h 2101850"/>
                <a:gd name="connsiteX30" fmla="*/ 1905000 w 2711450"/>
                <a:gd name="connsiteY30" fmla="*/ 400050 h 2101850"/>
                <a:gd name="connsiteX31" fmla="*/ 1905000 w 2711450"/>
                <a:gd name="connsiteY31" fmla="*/ 431800 h 2101850"/>
                <a:gd name="connsiteX32" fmla="*/ 1854200 w 2711450"/>
                <a:gd name="connsiteY32" fmla="*/ 444500 h 2101850"/>
                <a:gd name="connsiteX33" fmla="*/ 1828800 w 2711450"/>
                <a:gd name="connsiteY33" fmla="*/ 425450 h 2101850"/>
                <a:gd name="connsiteX34" fmla="*/ 1841500 w 2711450"/>
                <a:gd name="connsiteY34" fmla="*/ 374650 h 2101850"/>
                <a:gd name="connsiteX35" fmla="*/ 1809750 w 2711450"/>
                <a:gd name="connsiteY35" fmla="*/ 330200 h 2101850"/>
                <a:gd name="connsiteX36" fmla="*/ 1739900 w 2711450"/>
                <a:gd name="connsiteY36" fmla="*/ 393700 h 2101850"/>
                <a:gd name="connsiteX37" fmla="*/ 1752600 w 2711450"/>
                <a:gd name="connsiteY37" fmla="*/ 457200 h 2101850"/>
                <a:gd name="connsiteX38" fmla="*/ 1835150 w 2711450"/>
                <a:gd name="connsiteY38" fmla="*/ 431800 h 2101850"/>
                <a:gd name="connsiteX39" fmla="*/ 1860550 w 2711450"/>
                <a:gd name="connsiteY39" fmla="*/ 444500 h 2101850"/>
                <a:gd name="connsiteX40" fmla="*/ 1860550 w 2711450"/>
                <a:gd name="connsiteY40" fmla="*/ 495300 h 2101850"/>
                <a:gd name="connsiteX41" fmla="*/ 1809750 w 2711450"/>
                <a:gd name="connsiteY41" fmla="*/ 508000 h 2101850"/>
                <a:gd name="connsiteX42" fmla="*/ 1790700 w 2711450"/>
                <a:gd name="connsiteY42" fmla="*/ 609600 h 2101850"/>
                <a:gd name="connsiteX43" fmla="*/ 1746250 w 2711450"/>
                <a:gd name="connsiteY43" fmla="*/ 565150 h 2101850"/>
                <a:gd name="connsiteX44" fmla="*/ 1739900 w 2711450"/>
                <a:gd name="connsiteY44" fmla="*/ 558800 h 2101850"/>
                <a:gd name="connsiteX45" fmla="*/ 1714500 w 2711450"/>
                <a:gd name="connsiteY45" fmla="*/ 590550 h 2101850"/>
                <a:gd name="connsiteX46" fmla="*/ 1720850 w 2711450"/>
                <a:gd name="connsiteY46" fmla="*/ 635000 h 2101850"/>
                <a:gd name="connsiteX47" fmla="*/ 1714500 w 2711450"/>
                <a:gd name="connsiteY47" fmla="*/ 654050 h 2101850"/>
                <a:gd name="connsiteX48" fmla="*/ 1676400 w 2711450"/>
                <a:gd name="connsiteY48" fmla="*/ 622300 h 2101850"/>
                <a:gd name="connsiteX49" fmla="*/ 1631950 w 2711450"/>
                <a:gd name="connsiteY49" fmla="*/ 660400 h 2101850"/>
                <a:gd name="connsiteX50" fmla="*/ 1663700 w 2711450"/>
                <a:gd name="connsiteY50" fmla="*/ 730250 h 2101850"/>
                <a:gd name="connsiteX51" fmla="*/ 1638300 w 2711450"/>
                <a:gd name="connsiteY51" fmla="*/ 755650 h 2101850"/>
                <a:gd name="connsiteX52" fmla="*/ 1581150 w 2711450"/>
                <a:gd name="connsiteY52" fmla="*/ 717550 h 2101850"/>
                <a:gd name="connsiteX53" fmla="*/ 1517650 w 2711450"/>
                <a:gd name="connsiteY53" fmla="*/ 730250 h 2101850"/>
                <a:gd name="connsiteX54" fmla="*/ 1454150 w 2711450"/>
                <a:gd name="connsiteY54" fmla="*/ 749300 h 2101850"/>
                <a:gd name="connsiteX55" fmla="*/ 1244600 w 2711450"/>
                <a:gd name="connsiteY55" fmla="*/ 406400 h 2101850"/>
                <a:gd name="connsiteX56" fmla="*/ 1212850 w 2711450"/>
                <a:gd name="connsiteY56" fmla="*/ 355600 h 2101850"/>
                <a:gd name="connsiteX57" fmla="*/ 1181100 w 2711450"/>
                <a:gd name="connsiteY57" fmla="*/ 381000 h 2101850"/>
                <a:gd name="connsiteX58" fmla="*/ 1174750 w 2711450"/>
                <a:gd name="connsiteY58" fmla="*/ 406400 h 2101850"/>
                <a:gd name="connsiteX59" fmla="*/ 1155700 w 2711450"/>
                <a:gd name="connsiteY59" fmla="*/ 438150 h 2101850"/>
                <a:gd name="connsiteX60" fmla="*/ 895350 w 2711450"/>
                <a:gd name="connsiteY60" fmla="*/ 565150 h 2101850"/>
                <a:gd name="connsiteX61" fmla="*/ 781050 w 2711450"/>
                <a:gd name="connsiteY61" fmla="*/ 622300 h 2101850"/>
                <a:gd name="connsiteX62" fmla="*/ 831850 w 2711450"/>
                <a:gd name="connsiteY62" fmla="*/ 698500 h 2101850"/>
                <a:gd name="connsiteX63" fmla="*/ 939800 w 2711450"/>
                <a:gd name="connsiteY63" fmla="*/ 641350 h 2101850"/>
                <a:gd name="connsiteX64" fmla="*/ 965200 w 2711450"/>
                <a:gd name="connsiteY64" fmla="*/ 673100 h 2101850"/>
                <a:gd name="connsiteX65" fmla="*/ 958850 w 2711450"/>
                <a:gd name="connsiteY65" fmla="*/ 717550 h 2101850"/>
                <a:gd name="connsiteX66" fmla="*/ 1003300 w 2711450"/>
                <a:gd name="connsiteY66" fmla="*/ 812800 h 2101850"/>
                <a:gd name="connsiteX67" fmla="*/ 1308100 w 2711450"/>
                <a:gd name="connsiteY67" fmla="*/ 615950 h 2101850"/>
                <a:gd name="connsiteX68" fmla="*/ 1435100 w 2711450"/>
                <a:gd name="connsiteY68" fmla="*/ 774700 h 2101850"/>
                <a:gd name="connsiteX69" fmla="*/ 1365250 w 2711450"/>
                <a:gd name="connsiteY69" fmla="*/ 901700 h 2101850"/>
                <a:gd name="connsiteX70" fmla="*/ 1225550 w 2711450"/>
                <a:gd name="connsiteY70" fmla="*/ 1035050 h 2101850"/>
                <a:gd name="connsiteX71" fmla="*/ 1143000 w 2711450"/>
                <a:gd name="connsiteY71" fmla="*/ 1155700 h 2101850"/>
                <a:gd name="connsiteX72" fmla="*/ 1136650 w 2711450"/>
                <a:gd name="connsiteY72" fmla="*/ 1143000 h 2101850"/>
                <a:gd name="connsiteX73" fmla="*/ 958850 w 2711450"/>
                <a:gd name="connsiteY73" fmla="*/ 1333500 h 2101850"/>
                <a:gd name="connsiteX74" fmla="*/ 901700 w 2711450"/>
                <a:gd name="connsiteY74" fmla="*/ 1435100 h 2101850"/>
                <a:gd name="connsiteX75" fmla="*/ 812800 w 2711450"/>
                <a:gd name="connsiteY75" fmla="*/ 1447800 h 2101850"/>
                <a:gd name="connsiteX76" fmla="*/ 685800 w 2711450"/>
                <a:gd name="connsiteY76" fmla="*/ 1517650 h 2101850"/>
                <a:gd name="connsiteX77" fmla="*/ 641350 w 2711450"/>
                <a:gd name="connsiteY77" fmla="*/ 1530350 h 2101850"/>
                <a:gd name="connsiteX78" fmla="*/ 584200 w 2711450"/>
                <a:gd name="connsiteY78" fmla="*/ 1498600 h 2101850"/>
                <a:gd name="connsiteX79" fmla="*/ 508000 w 2711450"/>
                <a:gd name="connsiteY79" fmla="*/ 1530350 h 2101850"/>
                <a:gd name="connsiteX80" fmla="*/ 469900 w 2711450"/>
                <a:gd name="connsiteY80" fmla="*/ 1530350 h 2101850"/>
                <a:gd name="connsiteX81" fmla="*/ 342900 w 2711450"/>
                <a:gd name="connsiteY81" fmla="*/ 1676400 h 2101850"/>
                <a:gd name="connsiteX82" fmla="*/ 279400 w 2711450"/>
                <a:gd name="connsiteY82" fmla="*/ 1670050 h 2101850"/>
                <a:gd name="connsiteX83" fmla="*/ 279400 w 2711450"/>
                <a:gd name="connsiteY83" fmla="*/ 1638300 h 2101850"/>
                <a:gd name="connsiteX84" fmla="*/ 254000 w 2711450"/>
                <a:gd name="connsiteY84" fmla="*/ 1612900 h 2101850"/>
                <a:gd name="connsiteX85" fmla="*/ 196850 w 2711450"/>
                <a:gd name="connsiteY85" fmla="*/ 1651000 h 2101850"/>
                <a:gd name="connsiteX86" fmla="*/ 165100 w 2711450"/>
                <a:gd name="connsiteY86" fmla="*/ 1657350 h 2101850"/>
                <a:gd name="connsiteX87" fmla="*/ 165100 w 2711450"/>
                <a:gd name="connsiteY87" fmla="*/ 1638300 h 2101850"/>
                <a:gd name="connsiteX88" fmla="*/ 114300 w 2711450"/>
                <a:gd name="connsiteY88" fmla="*/ 1657350 h 2101850"/>
                <a:gd name="connsiteX89" fmla="*/ 88900 w 2711450"/>
                <a:gd name="connsiteY89" fmla="*/ 1657350 h 2101850"/>
                <a:gd name="connsiteX90" fmla="*/ 6350 w 2711450"/>
                <a:gd name="connsiteY90" fmla="*/ 1701800 h 2101850"/>
                <a:gd name="connsiteX91" fmla="*/ 0 w 2711450"/>
                <a:gd name="connsiteY91" fmla="*/ 1778000 h 2101850"/>
                <a:gd name="connsiteX92" fmla="*/ 57150 w 2711450"/>
                <a:gd name="connsiteY92" fmla="*/ 1765300 h 2101850"/>
                <a:gd name="connsiteX93" fmla="*/ 69850 w 2711450"/>
                <a:gd name="connsiteY93" fmla="*/ 1784350 h 2101850"/>
                <a:gd name="connsiteX94" fmla="*/ 19050 w 2711450"/>
                <a:gd name="connsiteY94" fmla="*/ 1879600 h 2101850"/>
                <a:gd name="connsiteX95" fmla="*/ 12700 w 2711450"/>
                <a:gd name="connsiteY95" fmla="*/ 1930400 h 2101850"/>
                <a:gd name="connsiteX96" fmla="*/ 38100 w 2711450"/>
                <a:gd name="connsiteY96" fmla="*/ 1993900 h 2101850"/>
                <a:gd name="connsiteX97" fmla="*/ 88900 w 2711450"/>
                <a:gd name="connsiteY97" fmla="*/ 2012950 h 2101850"/>
                <a:gd name="connsiteX98" fmla="*/ 76200 w 2711450"/>
                <a:gd name="connsiteY98" fmla="*/ 2076450 h 2101850"/>
                <a:gd name="connsiteX99" fmla="*/ 114300 w 2711450"/>
                <a:gd name="connsiteY99" fmla="*/ 2101850 h 2101850"/>
                <a:gd name="connsiteX100" fmla="*/ 190500 w 2711450"/>
                <a:gd name="connsiteY100" fmla="*/ 2095500 h 2101850"/>
                <a:gd name="connsiteX101" fmla="*/ 228600 w 2711450"/>
                <a:gd name="connsiteY101" fmla="*/ 2076450 h 2101850"/>
                <a:gd name="connsiteX102" fmla="*/ 285750 w 2711450"/>
                <a:gd name="connsiteY102" fmla="*/ 2095500 h 2101850"/>
                <a:gd name="connsiteX103" fmla="*/ 336550 w 2711450"/>
                <a:gd name="connsiteY103" fmla="*/ 2057400 h 2101850"/>
                <a:gd name="connsiteX104" fmla="*/ 342900 w 2711450"/>
                <a:gd name="connsiteY104" fmla="*/ 2012950 h 2101850"/>
                <a:gd name="connsiteX105" fmla="*/ 381000 w 2711450"/>
                <a:gd name="connsiteY105" fmla="*/ 2032000 h 2101850"/>
                <a:gd name="connsiteX106" fmla="*/ 419100 w 2711450"/>
                <a:gd name="connsiteY106" fmla="*/ 2019300 h 2101850"/>
                <a:gd name="connsiteX107" fmla="*/ 438150 w 2711450"/>
                <a:gd name="connsiteY107" fmla="*/ 2032000 h 2101850"/>
                <a:gd name="connsiteX108" fmla="*/ 431800 w 2711450"/>
                <a:gd name="connsiteY108" fmla="*/ 2076450 h 2101850"/>
                <a:gd name="connsiteX109" fmla="*/ 431800 w 2711450"/>
                <a:gd name="connsiteY109" fmla="*/ 2089150 h 2101850"/>
                <a:gd name="connsiteX110" fmla="*/ 577850 w 2711450"/>
                <a:gd name="connsiteY110" fmla="*/ 2044700 h 2101850"/>
                <a:gd name="connsiteX111" fmla="*/ 679450 w 2711450"/>
                <a:gd name="connsiteY111" fmla="*/ 2051050 h 2101850"/>
                <a:gd name="connsiteX112" fmla="*/ 704850 w 2711450"/>
                <a:gd name="connsiteY112" fmla="*/ 2012950 h 2101850"/>
                <a:gd name="connsiteX113" fmla="*/ 717550 w 2711450"/>
                <a:gd name="connsiteY113" fmla="*/ 1974850 h 2101850"/>
                <a:gd name="connsiteX114" fmla="*/ 774700 w 2711450"/>
                <a:gd name="connsiteY114" fmla="*/ 1955800 h 2101850"/>
                <a:gd name="connsiteX115" fmla="*/ 825500 w 2711450"/>
                <a:gd name="connsiteY115" fmla="*/ 1949450 h 2101850"/>
                <a:gd name="connsiteX116" fmla="*/ 850900 w 2711450"/>
                <a:gd name="connsiteY116" fmla="*/ 1917700 h 2101850"/>
                <a:gd name="connsiteX117" fmla="*/ 825500 w 2711450"/>
                <a:gd name="connsiteY117" fmla="*/ 1873250 h 2101850"/>
                <a:gd name="connsiteX118" fmla="*/ 825500 w 2711450"/>
                <a:gd name="connsiteY118" fmla="*/ 1841500 h 2101850"/>
                <a:gd name="connsiteX119" fmla="*/ 850900 w 2711450"/>
                <a:gd name="connsiteY119" fmla="*/ 1809750 h 2101850"/>
                <a:gd name="connsiteX120" fmla="*/ 863600 w 2711450"/>
                <a:gd name="connsiteY120" fmla="*/ 1797050 h 2101850"/>
                <a:gd name="connsiteX121" fmla="*/ 958850 w 2711450"/>
                <a:gd name="connsiteY121" fmla="*/ 1809750 h 2101850"/>
                <a:gd name="connsiteX122" fmla="*/ 996950 w 2711450"/>
                <a:gd name="connsiteY122" fmla="*/ 1835150 h 2101850"/>
                <a:gd name="connsiteX123" fmla="*/ 1060450 w 2711450"/>
                <a:gd name="connsiteY123" fmla="*/ 1797050 h 2101850"/>
                <a:gd name="connsiteX124" fmla="*/ 1098550 w 2711450"/>
                <a:gd name="connsiteY124" fmla="*/ 1778000 h 2101850"/>
                <a:gd name="connsiteX125" fmla="*/ 1117600 w 2711450"/>
                <a:gd name="connsiteY125" fmla="*/ 1739900 h 2101850"/>
                <a:gd name="connsiteX126" fmla="*/ 1130300 w 2711450"/>
                <a:gd name="connsiteY126" fmla="*/ 1720850 h 2101850"/>
                <a:gd name="connsiteX127" fmla="*/ 1200150 w 2711450"/>
                <a:gd name="connsiteY127" fmla="*/ 1714500 h 2101850"/>
                <a:gd name="connsiteX128" fmla="*/ 1200150 w 2711450"/>
                <a:gd name="connsiteY128" fmla="*/ 1708150 h 2101850"/>
                <a:gd name="connsiteX129" fmla="*/ 1225550 w 2711450"/>
                <a:gd name="connsiteY129" fmla="*/ 1714500 h 2101850"/>
                <a:gd name="connsiteX130" fmla="*/ 1301750 w 2711450"/>
                <a:gd name="connsiteY130" fmla="*/ 1739900 h 2101850"/>
                <a:gd name="connsiteX131" fmla="*/ 1365250 w 2711450"/>
                <a:gd name="connsiteY131" fmla="*/ 1720850 h 2101850"/>
                <a:gd name="connsiteX132" fmla="*/ 1390650 w 2711450"/>
                <a:gd name="connsiteY132" fmla="*/ 1708150 h 2101850"/>
                <a:gd name="connsiteX133" fmla="*/ 1409700 w 2711450"/>
                <a:gd name="connsiteY133" fmla="*/ 1682750 h 2101850"/>
                <a:gd name="connsiteX134" fmla="*/ 1447800 w 2711450"/>
                <a:gd name="connsiteY134" fmla="*/ 1727200 h 2101850"/>
                <a:gd name="connsiteX135" fmla="*/ 1441450 w 2711450"/>
                <a:gd name="connsiteY135" fmla="*/ 1784350 h 2101850"/>
                <a:gd name="connsiteX136" fmla="*/ 1447800 w 2711450"/>
                <a:gd name="connsiteY136" fmla="*/ 1822450 h 2101850"/>
                <a:gd name="connsiteX137" fmla="*/ 1492250 w 2711450"/>
                <a:gd name="connsiteY137" fmla="*/ 1847850 h 2101850"/>
                <a:gd name="connsiteX138" fmla="*/ 1530350 w 2711450"/>
                <a:gd name="connsiteY138" fmla="*/ 1847850 h 2101850"/>
                <a:gd name="connsiteX139" fmla="*/ 1568450 w 2711450"/>
                <a:gd name="connsiteY139" fmla="*/ 1784350 h 2101850"/>
                <a:gd name="connsiteX140" fmla="*/ 1574800 w 2711450"/>
                <a:gd name="connsiteY140" fmla="*/ 1746250 h 2101850"/>
                <a:gd name="connsiteX141" fmla="*/ 1612900 w 2711450"/>
                <a:gd name="connsiteY141" fmla="*/ 1714500 h 2101850"/>
                <a:gd name="connsiteX142" fmla="*/ 1701800 w 2711450"/>
                <a:gd name="connsiteY142" fmla="*/ 1689100 h 2101850"/>
                <a:gd name="connsiteX143" fmla="*/ 1771650 w 2711450"/>
                <a:gd name="connsiteY143" fmla="*/ 1676400 h 2101850"/>
                <a:gd name="connsiteX144" fmla="*/ 1778000 w 2711450"/>
                <a:gd name="connsiteY144" fmla="*/ 1670050 h 2101850"/>
                <a:gd name="connsiteX145" fmla="*/ 1778000 w 2711450"/>
                <a:gd name="connsiteY145" fmla="*/ 1612900 h 2101850"/>
                <a:gd name="connsiteX146" fmla="*/ 1835150 w 2711450"/>
                <a:gd name="connsiteY146" fmla="*/ 1581150 h 2101850"/>
                <a:gd name="connsiteX147" fmla="*/ 1847850 w 2711450"/>
                <a:gd name="connsiteY147" fmla="*/ 1549400 h 2101850"/>
                <a:gd name="connsiteX148" fmla="*/ 1835150 w 2711450"/>
                <a:gd name="connsiteY148" fmla="*/ 1517650 h 2101850"/>
                <a:gd name="connsiteX149" fmla="*/ 1847850 w 2711450"/>
                <a:gd name="connsiteY149" fmla="*/ 1485900 h 2101850"/>
                <a:gd name="connsiteX150" fmla="*/ 1911350 w 2711450"/>
                <a:gd name="connsiteY150" fmla="*/ 1543050 h 2101850"/>
                <a:gd name="connsiteX151" fmla="*/ 1955800 w 2711450"/>
                <a:gd name="connsiteY151" fmla="*/ 1530350 h 2101850"/>
                <a:gd name="connsiteX152" fmla="*/ 1987550 w 2711450"/>
                <a:gd name="connsiteY152" fmla="*/ 1555750 h 2101850"/>
                <a:gd name="connsiteX153" fmla="*/ 2038350 w 2711450"/>
                <a:gd name="connsiteY153" fmla="*/ 1549400 h 2101850"/>
                <a:gd name="connsiteX154" fmla="*/ 2089150 w 2711450"/>
                <a:gd name="connsiteY154" fmla="*/ 1549400 h 2101850"/>
                <a:gd name="connsiteX155" fmla="*/ 2184400 w 2711450"/>
                <a:gd name="connsiteY155" fmla="*/ 1549400 h 2101850"/>
                <a:gd name="connsiteX156" fmla="*/ 2235200 w 2711450"/>
                <a:gd name="connsiteY156" fmla="*/ 1549400 h 2101850"/>
                <a:gd name="connsiteX157" fmla="*/ 2247900 w 2711450"/>
                <a:gd name="connsiteY157" fmla="*/ 1536700 h 2101850"/>
                <a:gd name="connsiteX158" fmla="*/ 2273300 w 2711450"/>
                <a:gd name="connsiteY158" fmla="*/ 1536700 h 2101850"/>
                <a:gd name="connsiteX159" fmla="*/ 2292350 w 2711450"/>
                <a:gd name="connsiteY159" fmla="*/ 1536700 h 2101850"/>
                <a:gd name="connsiteX160" fmla="*/ 2336800 w 2711450"/>
                <a:gd name="connsiteY160" fmla="*/ 1524000 h 2101850"/>
                <a:gd name="connsiteX161" fmla="*/ 2374900 w 2711450"/>
                <a:gd name="connsiteY161" fmla="*/ 1447800 h 2101850"/>
                <a:gd name="connsiteX162" fmla="*/ 2489200 w 2711450"/>
                <a:gd name="connsiteY162" fmla="*/ 1435100 h 2101850"/>
                <a:gd name="connsiteX163" fmla="*/ 2647950 w 2711450"/>
                <a:gd name="connsiteY163" fmla="*/ 1358900 h 2101850"/>
                <a:gd name="connsiteX164" fmla="*/ 2711450 w 2711450"/>
                <a:gd name="connsiteY164" fmla="*/ 1358900 h 2101850"/>
                <a:gd name="connsiteX0" fmla="*/ 2076450 w 2711450"/>
                <a:gd name="connsiteY0" fmla="*/ 0 h 2101850"/>
                <a:gd name="connsiteX1" fmla="*/ 2051050 w 2711450"/>
                <a:gd name="connsiteY1" fmla="*/ 82550 h 2101850"/>
                <a:gd name="connsiteX2" fmla="*/ 2082800 w 2711450"/>
                <a:gd name="connsiteY2" fmla="*/ 107950 h 2101850"/>
                <a:gd name="connsiteX3" fmla="*/ 2082800 w 2711450"/>
                <a:gd name="connsiteY3" fmla="*/ 152400 h 2101850"/>
                <a:gd name="connsiteX4" fmla="*/ 2082800 w 2711450"/>
                <a:gd name="connsiteY4" fmla="*/ 184150 h 2101850"/>
                <a:gd name="connsiteX5" fmla="*/ 2108200 w 2711450"/>
                <a:gd name="connsiteY5" fmla="*/ 215900 h 2101850"/>
                <a:gd name="connsiteX6" fmla="*/ 2032000 w 2711450"/>
                <a:gd name="connsiteY6" fmla="*/ 171450 h 2101850"/>
                <a:gd name="connsiteX7" fmla="*/ 2000250 w 2711450"/>
                <a:gd name="connsiteY7" fmla="*/ 209550 h 2101850"/>
                <a:gd name="connsiteX8" fmla="*/ 2044700 w 2711450"/>
                <a:gd name="connsiteY8" fmla="*/ 260350 h 2101850"/>
                <a:gd name="connsiteX9" fmla="*/ 2012950 w 2711450"/>
                <a:gd name="connsiteY9" fmla="*/ 304800 h 2101850"/>
                <a:gd name="connsiteX10" fmla="*/ 2000250 w 2711450"/>
                <a:gd name="connsiteY10" fmla="*/ 285750 h 2101850"/>
                <a:gd name="connsiteX11" fmla="*/ 2000250 w 2711450"/>
                <a:gd name="connsiteY11" fmla="*/ 260350 h 2101850"/>
                <a:gd name="connsiteX12" fmla="*/ 1987550 w 2711450"/>
                <a:gd name="connsiteY12" fmla="*/ 247650 h 2101850"/>
                <a:gd name="connsiteX13" fmla="*/ 1974850 w 2711450"/>
                <a:gd name="connsiteY13" fmla="*/ 260350 h 2101850"/>
                <a:gd name="connsiteX14" fmla="*/ 1962150 w 2711450"/>
                <a:gd name="connsiteY14" fmla="*/ 241300 h 2101850"/>
                <a:gd name="connsiteX15" fmla="*/ 1968500 w 2711450"/>
                <a:gd name="connsiteY15" fmla="*/ 228600 h 2101850"/>
                <a:gd name="connsiteX16" fmla="*/ 1968500 w 2711450"/>
                <a:gd name="connsiteY16" fmla="*/ 203200 h 2101850"/>
                <a:gd name="connsiteX17" fmla="*/ 1943100 w 2711450"/>
                <a:gd name="connsiteY17" fmla="*/ 209550 h 2101850"/>
                <a:gd name="connsiteX18" fmla="*/ 1936750 w 2711450"/>
                <a:gd name="connsiteY18" fmla="*/ 209550 h 2101850"/>
                <a:gd name="connsiteX19" fmla="*/ 1936750 w 2711450"/>
                <a:gd name="connsiteY19" fmla="*/ 184150 h 2101850"/>
                <a:gd name="connsiteX20" fmla="*/ 1949450 w 2711450"/>
                <a:gd name="connsiteY20" fmla="*/ 171450 h 2101850"/>
                <a:gd name="connsiteX21" fmla="*/ 1873250 w 2711450"/>
                <a:gd name="connsiteY21" fmla="*/ 209550 h 2101850"/>
                <a:gd name="connsiteX22" fmla="*/ 1885950 w 2711450"/>
                <a:gd name="connsiteY22" fmla="*/ 298450 h 2101850"/>
                <a:gd name="connsiteX23" fmla="*/ 1911350 w 2711450"/>
                <a:gd name="connsiteY23" fmla="*/ 298450 h 2101850"/>
                <a:gd name="connsiteX24" fmla="*/ 1949450 w 2711450"/>
                <a:gd name="connsiteY24" fmla="*/ 298450 h 2101850"/>
                <a:gd name="connsiteX25" fmla="*/ 1949450 w 2711450"/>
                <a:gd name="connsiteY25" fmla="*/ 330200 h 2101850"/>
                <a:gd name="connsiteX26" fmla="*/ 1987550 w 2711450"/>
                <a:gd name="connsiteY26" fmla="*/ 361950 h 2101850"/>
                <a:gd name="connsiteX27" fmla="*/ 1949450 w 2711450"/>
                <a:gd name="connsiteY27" fmla="*/ 387350 h 2101850"/>
                <a:gd name="connsiteX28" fmla="*/ 1943100 w 2711450"/>
                <a:gd name="connsiteY28" fmla="*/ 438150 h 2101850"/>
                <a:gd name="connsiteX29" fmla="*/ 1924050 w 2711450"/>
                <a:gd name="connsiteY29" fmla="*/ 387350 h 2101850"/>
                <a:gd name="connsiteX30" fmla="*/ 1905000 w 2711450"/>
                <a:gd name="connsiteY30" fmla="*/ 400050 h 2101850"/>
                <a:gd name="connsiteX31" fmla="*/ 1905000 w 2711450"/>
                <a:gd name="connsiteY31" fmla="*/ 431800 h 2101850"/>
                <a:gd name="connsiteX32" fmla="*/ 1854200 w 2711450"/>
                <a:gd name="connsiteY32" fmla="*/ 444500 h 2101850"/>
                <a:gd name="connsiteX33" fmla="*/ 1828800 w 2711450"/>
                <a:gd name="connsiteY33" fmla="*/ 425450 h 2101850"/>
                <a:gd name="connsiteX34" fmla="*/ 1841500 w 2711450"/>
                <a:gd name="connsiteY34" fmla="*/ 374650 h 2101850"/>
                <a:gd name="connsiteX35" fmla="*/ 1809750 w 2711450"/>
                <a:gd name="connsiteY35" fmla="*/ 330200 h 2101850"/>
                <a:gd name="connsiteX36" fmla="*/ 1739900 w 2711450"/>
                <a:gd name="connsiteY36" fmla="*/ 393700 h 2101850"/>
                <a:gd name="connsiteX37" fmla="*/ 1752600 w 2711450"/>
                <a:gd name="connsiteY37" fmla="*/ 457200 h 2101850"/>
                <a:gd name="connsiteX38" fmla="*/ 1835150 w 2711450"/>
                <a:gd name="connsiteY38" fmla="*/ 431800 h 2101850"/>
                <a:gd name="connsiteX39" fmla="*/ 1860550 w 2711450"/>
                <a:gd name="connsiteY39" fmla="*/ 444500 h 2101850"/>
                <a:gd name="connsiteX40" fmla="*/ 1860550 w 2711450"/>
                <a:gd name="connsiteY40" fmla="*/ 495300 h 2101850"/>
                <a:gd name="connsiteX41" fmla="*/ 1809750 w 2711450"/>
                <a:gd name="connsiteY41" fmla="*/ 508000 h 2101850"/>
                <a:gd name="connsiteX42" fmla="*/ 1790700 w 2711450"/>
                <a:gd name="connsiteY42" fmla="*/ 609600 h 2101850"/>
                <a:gd name="connsiteX43" fmla="*/ 1746250 w 2711450"/>
                <a:gd name="connsiteY43" fmla="*/ 565150 h 2101850"/>
                <a:gd name="connsiteX44" fmla="*/ 1739900 w 2711450"/>
                <a:gd name="connsiteY44" fmla="*/ 558800 h 2101850"/>
                <a:gd name="connsiteX45" fmla="*/ 1714500 w 2711450"/>
                <a:gd name="connsiteY45" fmla="*/ 590550 h 2101850"/>
                <a:gd name="connsiteX46" fmla="*/ 1720850 w 2711450"/>
                <a:gd name="connsiteY46" fmla="*/ 635000 h 2101850"/>
                <a:gd name="connsiteX47" fmla="*/ 1714500 w 2711450"/>
                <a:gd name="connsiteY47" fmla="*/ 654050 h 2101850"/>
                <a:gd name="connsiteX48" fmla="*/ 1676400 w 2711450"/>
                <a:gd name="connsiteY48" fmla="*/ 622300 h 2101850"/>
                <a:gd name="connsiteX49" fmla="*/ 1631950 w 2711450"/>
                <a:gd name="connsiteY49" fmla="*/ 660400 h 2101850"/>
                <a:gd name="connsiteX50" fmla="*/ 1663700 w 2711450"/>
                <a:gd name="connsiteY50" fmla="*/ 730250 h 2101850"/>
                <a:gd name="connsiteX51" fmla="*/ 1638300 w 2711450"/>
                <a:gd name="connsiteY51" fmla="*/ 755650 h 2101850"/>
                <a:gd name="connsiteX52" fmla="*/ 1581150 w 2711450"/>
                <a:gd name="connsiteY52" fmla="*/ 717550 h 2101850"/>
                <a:gd name="connsiteX53" fmla="*/ 1517650 w 2711450"/>
                <a:gd name="connsiteY53" fmla="*/ 730250 h 2101850"/>
                <a:gd name="connsiteX54" fmla="*/ 1454150 w 2711450"/>
                <a:gd name="connsiteY54" fmla="*/ 749300 h 2101850"/>
                <a:gd name="connsiteX55" fmla="*/ 1244600 w 2711450"/>
                <a:gd name="connsiteY55" fmla="*/ 406400 h 2101850"/>
                <a:gd name="connsiteX56" fmla="*/ 1212850 w 2711450"/>
                <a:gd name="connsiteY56" fmla="*/ 355600 h 2101850"/>
                <a:gd name="connsiteX57" fmla="*/ 1181100 w 2711450"/>
                <a:gd name="connsiteY57" fmla="*/ 381000 h 2101850"/>
                <a:gd name="connsiteX58" fmla="*/ 1174750 w 2711450"/>
                <a:gd name="connsiteY58" fmla="*/ 406400 h 2101850"/>
                <a:gd name="connsiteX59" fmla="*/ 1155700 w 2711450"/>
                <a:gd name="connsiteY59" fmla="*/ 438150 h 2101850"/>
                <a:gd name="connsiteX60" fmla="*/ 895350 w 2711450"/>
                <a:gd name="connsiteY60" fmla="*/ 565150 h 2101850"/>
                <a:gd name="connsiteX61" fmla="*/ 781050 w 2711450"/>
                <a:gd name="connsiteY61" fmla="*/ 622300 h 2101850"/>
                <a:gd name="connsiteX62" fmla="*/ 831850 w 2711450"/>
                <a:gd name="connsiteY62" fmla="*/ 698500 h 2101850"/>
                <a:gd name="connsiteX63" fmla="*/ 939800 w 2711450"/>
                <a:gd name="connsiteY63" fmla="*/ 641350 h 2101850"/>
                <a:gd name="connsiteX64" fmla="*/ 965200 w 2711450"/>
                <a:gd name="connsiteY64" fmla="*/ 673100 h 2101850"/>
                <a:gd name="connsiteX65" fmla="*/ 958850 w 2711450"/>
                <a:gd name="connsiteY65" fmla="*/ 717550 h 2101850"/>
                <a:gd name="connsiteX66" fmla="*/ 1003300 w 2711450"/>
                <a:gd name="connsiteY66" fmla="*/ 812800 h 2101850"/>
                <a:gd name="connsiteX67" fmla="*/ 1308100 w 2711450"/>
                <a:gd name="connsiteY67" fmla="*/ 615950 h 2101850"/>
                <a:gd name="connsiteX68" fmla="*/ 1435100 w 2711450"/>
                <a:gd name="connsiteY68" fmla="*/ 774700 h 2101850"/>
                <a:gd name="connsiteX69" fmla="*/ 1365250 w 2711450"/>
                <a:gd name="connsiteY69" fmla="*/ 901700 h 2101850"/>
                <a:gd name="connsiteX70" fmla="*/ 1225550 w 2711450"/>
                <a:gd name="connsiteY70" fmla="*/ 1035050 h 2101850"/>
                <a:gd name="connsiteX71" fmla="*/ 1143000 w 2711450"/>
                <a:gd name="connsiteY71" fmla="*/ 1155700 h 2101850"/>
                <a:gd name="connsiteX72" fmla="*/ 1136650 w 2711450"/>
                <a:gd name="connsiteY72" fmla="*/ 1143000 h 2101850"/>
                <a:gd name="connsiteX73" fmla="*/ 958850 w 2711450"/>
                <a:gd name="connsiteY73" fmla="*/ 1333500 h 2101850"/>
                <a:gd name="connsiteX74" fmla="*/ 901700 w 2711450"/>
                <a:gd name="connsiteY74" fmla="*/ 1435100 h 2101850"/>
                <a:gd name="connsiteX75" fmla="*/ 812800 w 2711450"/>
                <a:gd name="connsiteY75" fmla="*/ 1447800 h 2101850"/>
                <a:gd name="connsiteX76" fmla="*/ 685800 w 2711450"/>
                <a:gd name="connsiteY76" fmla="*/ 1517650 h 2101850"/>
                <a:gd name="connsiteX77" fmla="*/ 641350 w 2711450"/>
                <a:gd name="connsiteY77" fmla="*/ 1530350 h 2101850"/>
                <a:gd name="connsiteX78" fmla="*/ 584200 w 2711450"/>
                <a:gd name="connsiteY78" fmla="*/ 1498600 h 2101850"/>
                <a:gd name="connsiteX79" fmla="*/ 508000 w 2711450"/>
                <a:gd name="connsiteY79" fmla="*/ 1530350 h 2101850"/>
                <a:gd name="connsiteX80" fmla="*/ 469900 w 2711450"/>
                <a:gd name="connsiteY80" fmla="*/ 1530350 h 2101850"/>
                <a:gd name="connsiteX81" fmla="*/ 342900 w 2711450"/>
                <a:gd name="connsiteY81" fmla="*/ 1676400 h 2101850"/>
                <a:gd name="connsiteX82" fmla="*/ 279400 w 2711450"/>
                <a:gd name="connsiteY82" fmla="*/ 1670050 h 2101850"/>
                <a:gd name="connsiteX83" fmla="*/ 279400 w 2711450"/>
                <a:gd name="connsiteY83" fmla="*/ 1638300 h 2101850"/>
                <a:gd name="connsiteX84" fmla="*/ 254000 w 2711450"/>
                <a:gd name="connsiteY84" fmla="*/ 1612900 h 2101850"/>
                <a:gd name="connsiteX85" fmla="*/ 196850 w 2711450"/>
                <a:gd name="connsiteY85" fmla="*/ 1651000 h 2101850"/>
                <a:gd name="connsiteX86" fmla="*/ 165100 w 2711450"/>
                <a:gd name="connsiteY86" fmla="*/ 1657350 h 2101850"/>
                <a:gd name="connsiteX87" fmla="*/ 165100 w 2711450"/>
                <a:gd name="connsiteY87" fmla="*/ 1638300 h 2101850"/>
                <a:gd name="connsiteX88" fmla="*/ 114300 w 2711450"/>
                <a:gd name="connsiteY88" fmla="*/ 1657350 h 2101850"/>
                <a:gd name="connsiteX89" fmla="*/ 88900 w 2711450"/>
                <a:gd name="connsiteY89" fmla="*/ 1657350 h 2101850"/>
                <a:gd name="connsiteX90" fmla="*/ 6350 w 2711450"/>
                <a:gd name="connsiteY90" fmla="*/ 1701800 h 2101850"/>
                <a:gd name="connsiteX91" fmla="*/ 0 w 2711450"/>
                <a:gd name="connsiteY91" fmla="*/ 1778000 h 2101850"/>
                <a:gd name="connsiteX92" fmla="*/ 57150 w 2711450"/>
                <a:gd name="connsiteY92" fmla="*/ 1765300 h 2101850"/>
                <a:gd name="connsiteX93" fmla="*/ 69850 w 2711450"/>
                <a:gd name="connsiteY93" fmla="*/ 1784350 h 2101850"/>
                <a:gd name="connsiteX94" fmla="*/ 19050 w 2711450"/>
                <a:gd name="connsiteY94" fmla="*/ 1879600 h 2101850"/>
                <a:gd name="connsiteX95" fmla="*/ 12700 w 2711450"/>
                <a:gd name="connsiteY95" fmla="*/ 1930400 h 2101850"/>
                <a:gd name="connsiteX96" fmla="*/ 38100 w 2711450"/>
                <a:gd name="connsiteY96" fmla="*/ 1993900 h 2101850"/>
                <a:gd name="connsiteX97" fmla="*/ 88900 w 2711450"/>
                <a:gd name="connsiteY97" fmla="*/ 2012950 h 2101850"/>
                <a:gd name="connsiteX98" fmla="*/ 76200 w 2711450"/>
                <a:gd name="connsiteY98" fmla="*/ 2076450 h 2101850"/>
                <a:gd name="connsiteX99" fmla="*/ 114300 w 2711450"/>
                <a:gd name="connsiteY99" fmla="*/ 2101850 h 2101850"/>
                <a:gd name="connsiteX100" fmla="*/ 190500 w 2711450"/>
                <a:gd name="connsiteY100" fmla="*/ 2095500 h 2101850"/>
                <a:gd name="connsiteX101" fmla="*/ 228600 w 2711450"/>
                <a:gd name="connsiteY101" fmla="*/ 2076450 h 2101850"/>
                <a:gd name="connsiteX102" fmla="*/ 285750 w 2711450"/>
                <a:gd name="connsiteY102" fmla="*/ 2095500 h 2101850"/>
                <a:gd name="connsiteX103" fmla="*/ 336550 w 2711450"/>
                <a:gd name="connsiteY103" fmla="*/ 2057400 h 2101850"/>
                <a:gd name="connsiteX104" fmla="*/ 342900 w 2711450"/>
                <a:gd name="connsiteY104" fmla="*/ 2012950 h 2101850"/>
                <a:gd name="connsiteX105" fmla="*/ 381000 w 2711450"/>
                <a:gd name="connsiteY105" fmla="*/ 2032000 h 2101850"/>
                <a:gd name="connsiteX106" fmla="*/ 419100 w 2711450"/>
                <a:gd name="connsiteY106" fmla="*/ 2019300 h 2101850"/>
                <a:gd name="connsiteX107" fmla="*/ 438150 w 2711450"/>
                <a:gd name="connsiteY107" fmla="*/ 2032000 h 2101850"/>
                <a:gd name="connsiteX108" fmla="*/ 431800 w 2711450"/>
                <a:gd name="connsiteY108" fmla="*/ 2076450 h 2101850"/>
                <a:gd name="connsiteX109" fmla="*/ 431800 w 2711450"/>
                <a:gd name="connsiteY109" fmla="*/ 2089150 h 2101850"/>
                <a:gd name="connsiteX110" fmla="*/ 577850 w 2711450"/>
                <a:gd name="connsiteY110" fmla="*/ 2044700 h 2101850"/>
                <a:gd name="connsiteX111" fmla="*/ 679450 w 2711450"/>
                <a:gd name="connsiteY111" fmla="*/ 2051050 h 2101850"/>
                <a:gd name="connsiteX112" fmla="*/ 704850 w 2711450"/>
                <a:gd name="connsiteY112" fmla="*/ 2012950 h 2101850"/>
                <a:gd name="connsiteX113" fmla="*/ 717550 w 2711450"/>
                <a:gd name="connsiteY113" fmla="*/ 1974850 h 2101850"/>
                <a:gd name="connsiteX114" fmla="*/ 774700 w 2711450"/>
                <a:gd name="connsiteY114" fmla="*/ 1955800 h 2101850"/>
                <a:gd name="connsiteX115" fmla="*/ 825500 w 2711450"/>
                <a:gd name="connsiteY115" fmla="*/ 1949450 h 2101850"/>
                <a:gd name="connsiteX116" fmla="*/ 850900 w 2711450"/>
                <a:gd name="connsiteY116" fmla="*/ 1917700 h 2101850"/>
                <a:gd name="connsiteX117" fmla="*/ 825500 w 2711450"/>
                <a:gd name="connsiteY117" fmla="*/ 1873250 h 2101850"/>
                <a:gd name="connsiteX118" fmla="*/ 825500 w 2711450"/>
                <a:gd name="connsiteY118" fmla="*/ 1841500 h 2101850"/>
                <a:gd name="connsiteX119" fmla="*/ 850900 w 2711450"/>
                <a:gd name="connsiteY119" fmla="*/ 1809750 h 2101850"/>
                <a:gd name="connsiteX120" fmla="*/ 863600 w 2711450"/>
                <a:gd name="connsiteY120" fmla="*/ 1797050 h 2101850"/>
                <a:gd name="connsiteX121" fmla="*/ 958850 w 2711450"/>
                <a:gd name="connsiteY121" fmla="*/ 1809750 h 2101850"/>
                <a:gd name="connsiteX122" fmla="*/ 996950 w 2711450"/>
                <a:gd name="connsiteY122" fmla="*/ 1835150 h 2101850"/>
                <a:gd name="connsiteX123" fmla="*/ 1060450 w 2711450"/>
                <a:gd name="connsiteY123" fmla="*/ 1797050 h 2101850"/>
                <a:gd name="connsiteX124" fmla="*/ 1098550 w 2711450"/>
                <a:gd name="connsiteY124" fmla="*/ 1778000 h 2101850"/>
                <a:gd name="connsiteX125" fmla="*/ 1117600 w 2711450"/>
                <a:gd name="connsiteY125" fmla="*/ 1739900 h 2101850"/>
                <a:gd name="connsiteX126" fmla="*/ 1130300 w 2711450"/>
                <a:gd name="connsiteY126" fmla="*/ 1720850 h 2101850"/>
                <a:gd name="connsiteX127" fmla="*/ 1200150 w 2711450"/>
                <a:gd name="connsiteY127" fmla="*/ 1714500 h 2101850"/>
                <a:gd name="connsiteX128" fmla="*/ 1200150 w 2711450"/>
                <a:gd name="connsiteY128" fmla="*/ 1708150 h 2101850"/>
                <a:gd name="connsiteX129" fmla="*/ 1225550 w 2711450"/>
                <a:gd name="connsiteY129" fmla="*/ 1714500 h 2101850"/>
                <a:gd name="connsiteX130" fmla="*/ 1301750 w 2711450"/>
                <a:gd name="connsiteY130" fmla="*/ 1739900 h 2101850"/>
                <a:gd name="connsiteX131" fmla="*/ 1365250 w 2711450"/>
                <a:gd name="connsiteY131" fmla="*/ 1720850 h 2101850"/>
                <a:gd name="connsiteX132" fmla="*/ 1390650 w 2711450"/>
                <a:gd name="connsiteY132" fmla="*/ 1708150 h 2101850"/>
                <a:gd name="connsiteX133" fmla="*/ 1409700 w 2711450"/>
                <a:gd name="connsiteY133" fmla="*/ 1682750 h 2101850"/>
                <a:gd name="connsiteX134" fmla="*/ 1447800 w 2711450"/>
                <a:gd name="connsiteY134" fmla="*/ 1727200 h 2101850"/>
                <a:gd name="connsiteX135" fmla="*/ 1441450 w 2711450"/>
                <a:gd name="connsiteY135" fmla="*/ 1784350 h 2101850"/>
                <a:gd name="connsiteX136" fmla="*/ 1447800 w 2711450"/>
                <a:gd name="connsiteY136" fmla="*/ 1822450 h 2101850"/>
                <a:gd name="connsiteX137" fmla="*/ 1492250 w 2711450"/>
                <a:gd name="connsiteY137" fmla="*/ 1847850 h 2101850"/>
                <a:gd name="connsiteX138" fmla="*/ 1530350 w 2711450"/>
                <a:gd name="connsiteY138" fmla="*/ 1847850 h 2101850"/>
                <a:gd name="connsiteX139" fmla="*/ 1568450 w 2711450"/>
                <a:gd name="connsiteY139" fmla="*/ 1784350 h 2101850"/>
                <a:gd name="connsiteX140" fmla="*/ 1574800 w 2711450"/>
                <a:gd name="connsiteY140" fmla="*/ 1746250 h 2101850"/>
                <a:gd name="connsiteX141" fmla="*/ 1612900 w 2711450"/>
                <a:gd name="connsiteY141" fmla="*/ 1714500 h 2101850"/>
                <a:gd name="connsiteX142" fmla="*/ 1701800 w 2711450"/>
                <a:gd name="connsiteY142" fmla="*/ 1689100 h 2101850"/>
                <a:gd name="connsiteX143" fmla="*/ 1771650 w 2711450"/>
                <a:gd name="connsiteY143" fmla="*/ 1676400 h 2101850"/>
                <a:gd name="connsiteX144" fmla="*/ 1778000 w 2711450"/>
                <a:gd name="connsiteY144" fmla="*/ 1670050 h 2101850"/>
                <a:gd name="connsiteX145" fmla="*/ 1778000 w 2711450"/>
                <a:gd name="connsiteY145" fmla="*/ 1612900 h 2101850"/>
                <a:gd name="connsiteX146" fmla="*/ 1835150 w 2711450"/>
                <a:gd name="connsiteY146" fmla="*/ 1581150 h 2101850"/>
                <a:gd name="connsiteX147" fmla="*/ 1847850 w 2711450"/>
                <a:gd name="connsiteY147" fmla="*/ 1549400 h 2101850"/>
                <a:gd name="connsiteX148" fmla="*/ 1835150 w 2711450"/>
                <a:gd name="connsiteY148" fmla="*/ 1517650 h 2101850"/>
                <a:gd name="connsiteX149" fmla="*/ 1847850 w 2711450"/>
                <a:gd name="connsiteY149" fmla="*/ 1485900 h 2101850"/>
                <a:gd name="connsiteX150" fmla="*/ 1911350 w 2711450"/>
                <a:gd name="connsiteY150" fmla="*/ 1543050 h 2101850"/>
                <a:gd name="connsiteX151" fmla="*/ 1955800 w 2711450"/>
                <a:gd name="connsiteY151" fmla="*/ 1530350 h 2101850"/>
                <a:gd name="connsiteX152" fmla="*/ 1987550 w 2711450"/>
                <a:gd name="connsiteY152" fmla="*/ 1555750 h 2101850"/>
                <a:gd name="connsiteX153" fmla="*/ 2038350 w 2711450"/>
                <a:gd name="connsiteY153" fmla="*/ 1549400 h 2101850"/>
                <a:gd name="connsiteX154" fmla="*/ 2089150 w 2711450"/>
                <a:gd name="connsiteY154" fmla="*/ 1549400 h 2101850"/>
                <a:gd name="connsiteX155" fmla="*/ 2184400 w 2711450"/>
                <a:gd name="connsiteY155" fmla="*/ 1549400 h 2101850"/>
                <a:gd name="connsiteX156" fmla="*/ 2235200 w 2711450"/>
                <a:gd name="connsiteY156" fmla="*/ 1549400 h 2101850"/>
                <a:gd name="connsiteX157" fmla="*/ 2247900 w 2711450"/>
                <a:gd name="connsiteY157" fmla="*/ 1536700 h 2101850"/>
                <a:gd name="connsiteX158" fmla="*/ 2273300 w 2711450"/>
                <a:gd name="connsiteY158" fmla="*/ 1536700 h 2101850"/>
                <a:gd name="connsiteX159" fmla="*/ 2292350 w 2711450"/>
                <a:gd name="connsiteY159" fmla="*/ 1536700 h 2101850"/>
                <a:gd name="connsiteX160" fmla="*/ 2336800 w 2711450"/>
                <a:gd name="connsiteY160" fmla="*/ 1524000 h 2101850"/>
                <a:gd name="connsiteX161" fmla="*/ 2374900 w 2711450"/>
                <a:gd name="connsiteY161" fmla="*/ 1447800 h 2101850"/>
                <a:gd name="connsiteX162" fmla="*/ 2489200 w 2711450"/>
                <a:gd name="connsiteY162" fmla="*/ 1435100 h 2101850"/>
                <a:gd name="connsiteX163" fmla="*/ 2647950 w 2711450"/>
                <a:gd name="connsiteY163" fmla="*/ 1358900 h 2101850"/>
                <a:gd name="connsiteX164" fmla="*/ 2711450 w 2711450"/>
                <a:gd name="connsiteY164" fmla="*/ 1358900 h 2101850"/>
                <a:gd name="connsiteX0" fmla="*/ 2076450 w 2714663"/>
                <a:gd name="connsiteY0" fmla="*/ 0 h 2101850"/>
                <a:gd name="connsiteX1" fmla="*/ 2051050 w 2714663"/>
                <a:gd name="connsiteY1" fmla="*/ 82550 h 2101850"/>
                <a:gd name="connsiteX2" fmla="*/ 2082800 w 2714663"/>
                <a:gd name="connsiteY2" fmla="*/ 107950 h 2101850"/>
                <a:gd name="connsiteX3" fmla="*/ 2082800 w 2714663"/>
                <a:gd name="connsiteY3" fmla="*/ 152400 h 2101850"/>
                <a:gd name="connsiteX4" fmla="*/ 2082800 w 2714663"/>
                <a:gd name="connsiteY4" fmla="*/ 184150 h 2101850"/>
                <a:gd name="connsiteX5" fmla="*/ 2108200 w 2714663"/>
                <a:gd name="connsiteY5" fmla="*/ 215900 h 2101850"/>
                <a:gd name="connsiteX6" fmla="*/ 2032000 w 2714663"/>
                <a:gd name="connsiteY6" fmla="*/ 171450 h 2101850"/>
                <a:gd name="connsiteX7" fmla="*/ 2000250 w 2714663"/>
                <a:gd name="connsiteY7" fmla="*/ 209550 h 2101850"/>
                <a:gd name="connsiteX8" fmla="*/ 2044700 w 2714663"/>
                <a:gd name="connsiteY8" fmla="*/ 260350 h 2101850"/>
                <a:gd name="connsiteX9" fmla="*/ 2012950 w 2714663"/>
                <a:gd name="connsiteY9" fmla="*/ 304800 h 2101850"/>
                <a:gd name="connsiteX10" fmla="*/ 2000250 w 2714663"/>
                <a:gd name="connsiteY10" fmla="*/ 285750 h 2101850"/>
                <a:gd name="connsiteX11" fmla="*/ 2000250 w 2714663"/>
                <a:gd name="connsiteY11" fmla="*/ 260350 h 2101850"/>
                <a:gd name="connsiteX12" fmla="*/ 1987550 w 2714663"/>
                <a:gd name="connsiteY12" fmla="*/ 247650 h 2101850"/>
                <a:gd name="connsiteX13" fmla="*/ 1974850 w 2714663"/>
                <a:gd name="connsiteY13" fmla="*/ 260350 h 2101850"/>
                <a:gd name="connsiteX14" fmla="*/ 1962150 w 2714663"/>
                <a:gd name="connsiteY14" fmla="*/ 241300 h 2101850"/>
                <a:gd name="connsiteX15" fmla="*/ 1968500 w 2714663"/>
                <a:gd name="connsiteY15" fmla="*/ 228600 h 2101850"/>
                <a:gd name="connsiteX16" fmla="*/ 1968500 w 2714663"/>
                <a:gd name="connsiteY16" fmla="*/ 203200 h 2101850"/>
                <a:gd name="connsiteX17" fmla="*/ 1943100 w 2714663"/>
                <a:gd name="connsiteY17" fmla="*/ 209550 h 2101850"/>
                <a:gd name="connsiteX18" fmla="*/ 1936750 w 2714663"/>
                <a:gd name="connsiteY18" fmla="*/ 209550 h 2101850"/>
                <a:gd name="connsiteX19" fmla="*/ 1936750 w 2714663"/>
                <a:gd name="connsiteY19" fmla="*/ 184150 h 2101850"/>
                <a:gd name="connsiteX20" fmla="*/ 1949450 w 2714663"/>
                <a:gd name="connsiteY20" fmla="*/ 171450 h 2101850"/>
                <a:gd name="connsiteX21" fmla="*/ 1873250 w 2714663"/>
                <a:gd name="connsiteY21" fmla="*/ 209550 h 2101850"/>
                <a:gd name="connsiteX22" fmla="*/ 1885950 w 2714663"/>
                <a:gd name="connsiteY22" fmla="*/ 298450 h 2101850"/>
                <a:gd name="connsiteX23" fmla="*/ 1911350 w 2714663"/>
                <a:gd name="connsiteY23" fmla="*/ 298450 h 2101850"/>
                <a:gd name="connsiteX24" fmla="*/ 1949450 w 2714663"/>
                <a:gd name="connsiteY24" fmla="*/ 298450 h 2101850"/>
                <a:gd name="connsiteX25" fmla="*/ 1949450 w 2714663"/>
                <a:gd name="connsiteY25" fmla="*/ 330200 h 2101850"/>
                <a:gd name="connsiteX26" fmla="*/ 1987550 w 2714663"/>
                <a:gd name="connsiteY26" fmla="*/ 361950 h 2101850"/>
                <a:gd name="connsiteX27" fmla="*/ 1949450 w 2714663"/>
                <a:gd name="connsiteY27" fmla="*/ 387350 h 2101850"/>
                <a:gd name="connsiteX28" fmla="*/ 1943100 w 2714663"/>
                <a:gd name="connsiteY28" fmla="*/ 438150 h 2101850"/>
                <a:gd name="connsiteX29" fmla="*/ 1924050 w 2714663"/>
                <a:gd name="connsiteY29" fmla="*/ 387350 h 2101850"/>
                <a:gd name="connsiteX30" fmla="*/ 1905000 w 2714663"/>
                <a:gd name="connsiteY30" fmla="*/ 400050 h 2101850"/>
                <a:gd name="connsiteX31" fmla="*/ 1905000 w 2714663"/>
                <a:gd name="connsiteY31" fmla="*/ 431800 h 2101850"/>
                <a:gd name="connsiteX32" fmla="*/ 1854200 w 2714663"/>
                <a:gd name="connsiteY32" fmla="*/ 444500 h 2101850"/>
                <a:gd name="connsiteX33" fmla="*/ 1828800 w 2714663"/>
                <a:gd name="connsiteY33" fmla="*/ 425450 h 2101850"/>
                <a:gd name="connsiteX34" fmla="*/ 1841500 w 2714663"/>
                <a:gd name="connsiteY34" fmla="*/ 374650 h 2101850"/>
                <a:gd name="connsiteX35" fmla="*/ 1809750 w 2714663"/>
                <a:gd name="connsiteY35" fmla="*/ 330200 h 2101850"/>
                <a:gd name="connsiteX36" fmla="*/ 1739900 w 2714663"/>
                <a:gd name="connsiteY36" fmla="*/ 393700 h 2101850"/>
                <a:gd name="connsiteX37" fmla="*/ 1752600 w 2714663"/>
                <a:gd name="connsiteY37" fmla="*/ 457200 h 2101850"/>
                <a:gd name="connsiteX38" fmla="*/ 1835150 w 2714663"/>
                <a:gd name="connsiteY38" fmla="*/ 431800 h 2101850"/>
                <a:gd name="connsiteX39" fmla="*/ 1860550 w 2714663"/>
                <a:gd name="connsiteY39" fmla="*/ 444500 h 2101850"/>
                <a:gd name="connsiteX40" fmla="*/ 1860550 w 2714663"/>
                <a:gd name="connsiteY40" fmla="*/ 495300 h 2101850"/>
                <a:gd name="connsiteX41" fmla="*/ 1809750 w 2714663"/>
                <a:gd name="connsiteY41" fmla="*/ 508000 h 2101850"/>
                <a:gd name="connsiteX42" fmla="*/ 1790700 w 2714663"/>
                <a:gd name="connsiteY42" fmla="*/ 609600 h 2101850"/>
                <a:gd name="connsiteX43" fmla="*/ 1746250 w 2714663"/>
                <a:gd name="connsiteY43" fmla="*/ 565150 h 2101850"/>
                <a:gd name="connsiteX44" fmla="*/ 1739900 w 2714663"/>
                <a:gd name="connsiteY44" fmla="*/ 558800 h 2101850"/>
                <a:gd name="connsiteX45" fmla="*/ 1714500 w 2714663"/>
                <a:gd name="connsiteY45" fmla="*/ 590550 h 2101850"/>
                <a:gd name="connsiteX46" fmla="*/ 1720850 w 2714663"/>
                <a:gd name="connsiteY46" fmla="*/ 635000 h 2101850"/>
                <a:gd name="connsiteX47" fmla="*/ 1714500 w 2714663"/>
                <a:gd name="connsiteY47" fmla="*/ 654050 h 2101850"/>
                <a:gd name="connsiteX48" fmla="*/ 1676400 w 2714663"/>
                <a:gd name="connsiteY48" fmla="*/ 622300 h 2101850"/>
                <a:gd name="connsiteX49" fmla="*/ 1631950 w 2714663"/>
                <a:gd name="connsiteY49" fmla="*/ 660400 h 2101850"/>
                <a:gd name="connsiteX50" fmla="*/ 1663700 w 2714663"/>
                <a:gd name="connsiteY50" fmla="*/ 730250 h 2101850"/>
                <a:gd name="connsiteX51" fmla="*/ 1638300 w 2714663"/>
                <a:gd name="connsiteY51" fmla="*/ 755650 h 2101850"/>
                <a:gd name="connsiteX52" fmla="*/ 1581150 w 2714663"/>
                <a:gd name="connsiteY52" fmla="*/ 717550 h 2101850"/>
                <a:gd name="connsiteX53" fmla="*/ 1517650 w 2714663"/>
                <a:gd name="connsiteY53" fmla="*/ 730250 h 2101850"/>
                <a:gd name="connsiteX54" fmla="*/ 1454150 w 2714663"/>
                <a:gd name="connsiteY54" fmla="*/ 749300 h 2101850"/>
                <a:gd name="connsiteX55" fmla="*/ 1244600 w 2714663"/>
                <a:gd name="connsiteY55" fmla="*/ 406400 h 2101850"/>
                <a:gd name="connsiteX56" fmla="*/ 1212850 w 2714663"/>
                <a:gd name="connsiteY56" fmla="*/ 355600 h 2101850"/>
                <a:gd name="connsiteX57" fmla="*/ 1181100 w 2714663"/>
                <a:gd name="connsiteY57" fmla="*/ 381000 h 2101850"/>
                <a:gd name="connsiteX58" fmla="*/ 1174750 w 2714663"/>
                <a:gd name="connsiteY58" fmla="*/ 406400 h 2101850"/>
                <a:gd name="connsiteX59" fmla="*/ 1155700 w 2714663"/>
                <a:gd name="connsiteY59" fmla="*/ 438150 h 2101850"/>
                <a:gd name="connsiteX60" fmla="*/ 895350 w 2714663"/>
                <a:gd name="connsiteY60" fmla="*/ 565150 h 2101850"/>
                <a:gd name="connsiteX61" fmla="*/ 781050 w 2714663"/>
                <a:gd name="connsiteY61" fmla="*/ 622300 h 2101850"/>
                <a:gd name="connsiteX62" fmla="*/ 831850 w 2714663"/>
                <a:gd name="connsiteY62" fmla="*/ 698500 h 2101850"/>
                <a:gd name="connsiteX63" fmla="*/ 939800 w 2714663"/>
                <a:gd name="connsiteY63" fmla="*/ 641350 h 2101850"/>
                <a:gd name="connsiteX64" fmla="*/ 965200 w 2714663"/>
                <a:gd name="connsiteY64" fmla="*/ 673100 h 2101850"/>
                <a:gd name="connsiteX65" fmla="*/ 958850 w 2714663"/>
                <a:gd name="connsiteY65" fmla="*/ 717550 h 2101850"/>
                <a:gd name="connsiteX66" fmla="*/ 1003300 w 2714663"/>
                <a:gd name="connsiteY66" fmla="*/ 812800 h 2101850"/>
                <a:gd name="connsiteX67" fmla="*/ 1308100 w 2714663"/>
                <a:gd name="connsiteY67" fmla="*/ 615950 h 2101850"/>
                <a:gd name="connsiteX68" fmla="*/ 1435100 w 2714663"/>
                <a:gd name="connsiteY68" fmla="*/ 774700 h 2101850"/>
                <a:gd name="connsiteX69" fmla="*/ 1365250 w 2714663"/>
                <a:gd name="connsiteY69" fmla="*/ 901700 h 2101850"/>
                <a:gd name="connsiteX70" fmla="*/ 1225550 w 2714663"/>
                <a:gd name="connsiteY70" fmla="*/ 1035050 h 2101850"/>
                <a:gd name="connsiteX71" fmla="*/ 1143000 w 2714663"/>
                <a:gd name="connsiteY71" fmla="*/ 1155700 h 2101850"/>
                <a:gd name="connsiteX72" fmla="*/ 1136650 w 2714663"/>
                <a:gd name="connsiteY72" fmla="*/ 1143000 h 2101850"/>
                <a:gd name="connsiteX73" fmla="*/ 958850 w 2714663"/>
                <a:gd name="connsiteY73" fmla="*/ 1333500 h 2101850"/>
                <a:gd name="connsiteX74" fmla="*/ 901700 w 2714663"/>
                <a:gd name="connsiteY74" fmla="*/ 1435100 h 2101850"/>
                <a:gd name="connsiteX75" fmla="*/ 812800 w 2714663"/>
                <a:gd name="connsiteY75" fmla="*/ 1447800 h 2101850"/>
                <a:gd name="connsiteX76" fmla="*/ 685800 w 2714663"/>
                <a:gd name="connsiteY76" fmla="*/ 1517650 h 2101850"/>
                <a:gd name="connsiteX77" fmla="*/ 641350 w 2714663"/>
                <a:gd name="connsiteY77" fmla="*/ 1530350 h 2101850"/>
                <a:gd name="connsiteX78" fmla="*/ 584200 w 2714663"/>
                <a:gd name="connsiteY78" fmla="*/ 1498600 h 2101850"/>
                <a:gd name="connsiteX79" fmla="*/ 508000 w 2714663"/>
                <a:gd name="connsiteY79" fmla="*/ 1530350 h 2101850"/>
                <a:gd name="connsiteX80" fmla="*/ 469900 w 2714663"/>
                <a:gd name="connsiteY80" fmla="*/ 1530350 h 2101850"/>
                <a:gd name="connsiteX81" fmla="*/ 342900 w 2714663"/>
                <a:gd name="connsiteY81" fmla="*/ 1676400 h 2101850"/>
                <a:gd name="connsiteX82" fmla="*/ 279400 w 2714663"/>
                <a:gd name="connsiteY82" fmla="*/ 1670050 h 2101850"/>
                <a:gd name="connsiteX83" fmla="*/ 279400 w 2714663"/>
                <a:gd name="connsiteY83" fmla="*/ 1638300 h 2101850"/>
                <a:gd name="connsiteX84" fmla="*/ 254000 w 2714663"/>
                <a:gd name="connsiteY84" fmla="*/ 1612900 h 2101850"/>
                <a:gd name="connsiteX85" fmla="*/ 196850 w 2714663"/>
                <a:gd name="connsiteY85" fmla="*/ 1651000 h 2101850"/>
                <a:gd name="connsiteX86" fmla="*/ 165100 w 2714663"/>
                <a:gd name="connsiteY86" fmla="*/ 1657350 h 2101850"/>
                <a:gd name="connsiteX87" fmla="*/ 165100 w 2714663"/>
                <a:gd name="connsiteY87" fmla="*/ 1638300 h 2101850"/>
                <a:gd name="connsiteX88" fmla="*/ 114300 w 2714663"/>
                <a:gd name="connsiteY88" fmla="*/ 1657350 h 2101850"/>
                <a:gd name="connsiteX89" fmla="*/ 88900 w 2714663"/>
                <a:gd name="connsiteY89" fmla="*/ 1657350 h 2101850"/>
                <a:gd name="connsiteX90" fmla="*/ 6350 w 2714663"/>
                <a:gd name="connsiteY90" fmla="*/ 1701800 h 2101850"/>
                <a:gd name="connsiteX91" fmla="*/ 0 w 2714663"/>
                <a:gd name="connsiteY91" fmla="*/ 1778000 h 2101850"/>
                <a:gd name="connsiteX92" fmla="*/ 57150 w 2714663"/>
                <a:gd name="connsiteY92" fmla="*/ 1765300 h 2101850"/>
                <a:gd name="connsiteX93" fmla="*/ 69850 w 2714663"/>
                <a:gd name="connsiteY93" fmla="*/ 1784350 h 2101850"/>
                <a:gd name="connsiteX94" fmla="*/ 19050 w 2714663"/>
                <a:gd name="connsiteY94" fmla="*/ 1879600 h 2101850"/>
                <a:gd name="connsiteX95" fmla="*/ 12700 w 2714663"/>
                <a:gd name="connsiteY95" fmla="*/ 1930400 h 2101850"/>
                <a:gd name="connsiteX96" fmla="*/ 38100 w 2714663"/>
                <a:gd name="connsiteY96" fmla="*/ 1993900 h 2101850"/>
                <a:gd name="connsiteX97" fmla="*/ 88900 w 2714663"/>
                <a:gd name="connsiteY97" fmla="*/ 2012950 h 2101850"/>
                <a:gd name="connsiteX98" fmla="*/ 76200 w 2714663"/>
                <a:gd name="connsiteY98" fmla="*/ 2076450 h 2101850"/>
                <a:gd name="connsiteX99" fmla="*/ 114300 w 2714663"/>
                <a:gd name="connsiteY99" fmla="*/ 2101850 h 2101850"/>
                <a:gd name="connsiteX100" fmla="*/ 190500 w 2714663"/>
                <a:gd name="connsiteY100" fmla="*/ 2095500 h 2101850"/>
                <a:gd name="connsiteX101" fmla="*/ 228600 w 2714663"/>
                <a:gd name="connsiteY101" fmla="*/ 2076450 h 2101850"/>
                <a:gd name="connsiteX102" fmla="*/ 285750 w 2714663"/>
                <a:gd name="connsiteY102" fmla="*/ 2095500 h 2101850"/>
                <a:gd name="connsiteX103" fmla="*/ 336550 w 2714663"/>
                <a:gd name="connsiteY103" fmla="*/ 2057400 h 2101850"/>
                <a:gd name="connsiteX104" fmla="*/ 342900 w 2714663"/>
                <a:gd name="connsiteY104" fmla="*/ 2012950 h 2101850"/>
                <a:gd name="connsiteX105" fmla="*/ 381000 w 2714663"/>
                <a:gd name="connsiteY105" fmla="*/ 2032000 h 2101850"/>
                <a:gd name="connsiteX106" fmla="*/ 419100 w 2714663"/>
                <a:gd name="connsiteY106" fmla="*/ 2019300 h 2101850"/>
                <a:gd name="connsiteX107" fmla="*/ 438150 w 2714663"/>
                <a:gd name="connsiteY107" fmla="*/ 2032000 h 2101850"/>
                <a:gd name="connsiteX108" fmla="*/ 431800 w 2714663"/>
                <a:gd name="connsiteY108" fmla="*/ 2076450 h 2101850"/>
                <a:gd name="connsiteX109" fmla="*/ 431800 w 2714663"/>
                <a:gd name="connsiteY109" fmla="*/ 2089150 h 2101850"/>
                <a:gd name="connsiteX110" fmla="*/ 577850 w 2714663"/>
                <a:gd name="connsiteY110" fmla="*/ 2044700 h 2101850"/>
                <a:gd name="connsiteX111" fmla="*/ 679450 w 2714663"/>
                <a:gd name="connsiteY111" fmla="*/ 2051050 h 2101850"/>
                <a:gd name="connsiteX112" fmla="*/ 704850 w 2714663"/>
                <a:gd name="connsiteY112" fmla="*/ 2012950 h 2101850"/>
                <a:gd name="connsiteX113" fmla="*/ 717550 w 2714663"/>
                <a:gd name="connsiteY113" fmla="*/ 1974850 h 2101850"/>
                <a:gd name="connsiteX114" fmla="*/ 774700 w 2714663"/>
                <a:gd name="connsiteY114" fmla="*/ 1955800 h 2101850"/>
                <a:gd name="connsiteX115" fmla="*/ 825500 w 2714663"/>
                <a:gd name="connsiteY115" fmla="*/ 1949450 h 2101850"/>
                <a:gd name="connsiteX116" fmla="*/ 850900 w 2714663"/>
                <a:gd name="connsiteY116" fmla="*/ 1917700 h 2101850"/>
                <a:gd name="connsiteX117" fmla="*/ 825500 w 2714663"/>
                <a:gd name="connsiteY117" fmla="*/ 1873250 h 2101850"/>
                <a:gd name="connsiteX118" fmla="*/ 825500 w 2714663"/>
                <a:gd name="connsiteY118" fmla="*/ 1841500 h 2101850"/>
                <a:gd name="connsiteX119" fmla="*/ 850900 w 2714663"/>
                <a:gd name="connsiteY119" fmla="*/ 1809750 h 2101850"/>
                <a:gd name="connsiteX120" fmla="*/ 863600 w 2714663"/>
                <a:gd name="connsiteY120" fmla="*/ 1797050 h 2101850"/>
                <a:gd name="connsiteX121" fmla="*/ 958850 w 2714663"/>
                <a:gd name="connsiteY121" fmla="*/ 1809750 h 2101850"/>
                <a:gd name="connsiteX122" fmla="*/ 996950 w 2714663"/>
                <a:gd name="connsiteY122" fmla="*/ 1835150 h 2101850"/>
                <a:gd name="connsiteX123" fmla="*/ 1060450 w 2714663"/>
                <a:gd name="connsiteY123" fmla="*/ 1797050 h 2101850"/>
                <a:gd name="connsiteX124" fmla="*/ 1098550 w 2714663"/>
                <a:gd name="connsiteY124" fmla="*/ 1778000 h 2101850"/>
                <a:gd name="connsiteX125" fmla="*/ 1117600 w 2714663"/>
                <a:gd name="connsiteY125" fmla="*/ 1739900 h 2101850"/>
                <a:gd name="connsiteX126" fmla="*/ 1130300 w 2714663"/>
                <a:gd name="connsiteY126" fmla="*/ 1720850 h 2101850"/>
                <a:gd name="connsiteX127" fmla="*/ 1200150 w 2714663"/>
                <a:gd name="connsiteY127" fmla="*/ 1714500 h 2101850"/>
                <a:gd name="connsiteX128" fmla="*/ 1200150 w 2714663"/>
                <a:gd name="connsiteY128" fmla="*/ 1708150 h 2101850"/>
                <a:gd name="connsiteX129" fmla="*/ 1225550 w 2714663"/>
                <a:gd name="connsiteY129" fmla="*/ 1714500 h 2101850"/>
                <a:gd name="connsiteX130" fmla="*/ 1301750 w 2714663"/>
                <a:gd name="connsiteY130" fmla="*/ 1739900 h 2101850"/>
                <a:gd name="connsiteX131" fmla="*/ 1365250 w 2714663"/>
                <a:gd name="connsiteY131" fmla="*/ 1720850 h 2101850"/>
                <a:gd name="connsiteX132" fmla="*/ 1390650 w 2714663"/>
                <a:gd name="connsiteY132" fmla="*/ 1708150 h 2101850"/>
                <a:gd name="connsiteX133" fmla="*/ 1409700 w 2714663"/>
                <a:gd name="connsiteY133" fmla="*/ 1682750 h 2101850"/>
                <a:gd name="connsiteX134" fmla="*/ 1447800 w 2714663"/>
                <a:gd name="connsiteY134" fmla="*/ 1727200 h 2101850"/>
                <a:gd name="connsiteX135" fmla="*/ 1441450 w 2714663"/>
                <a:gd name="connsiteY135" fmla="*/ 1784350 h 2101850"/>
                <a:gd name="connsiteX136" fmla="*/ 1447800 w 2714663"/>
                <a:gd name="connsiteY136" fmla="*/ 1822450 h 2101850"/>
                <a:gd name="connsiteX137" fmla="*/ 1492250 w 2714663"/>
                <a:gd name="connsiteY137" fmla="*/ 1847850 h 2101850"/>
                <a:gd name="connsiteX138" fmla="*/ 1530350 w 2714663"/>
                <a:gd name="connsiteY138" fmla="*/ 1847850 h 2101850"/>
                <a:gd name="connsiteX139" fmla="*/ 1568450 w 2714663"/>
                <a:gd name="connsiteY139" fmla="*/ 1784350 h 2101850"/>
                <a:gd name="connsiteX140" fmla="*/ 1574800 w 2714663"/>
                <a:gd name="connsiteY140" fmla="*/ 1746250 h 2101850"/>
                <a:gd name="connsiteX141" fmla="*/ 1612900 w 2714663"/>
                <a:gd name="connsiteY141" fmla="*/ 1714500 h 2101850"/>
                <a:gd name="connsiteX142" fmla="*/ 1701800 w 2714663"/>
                <a:gd name="connsiteY142" fmla="*/ 1689100 h 2101850"/>
                <a:gd name="connsiteX143" fmla="*/ 1771650 w 2714663"/>
                <a:gd name="connsiteY143" fmla="*/ 1676400 h 2101850"/>
                <a:gd name="connsiteX144" fmla="*/ 1778000 w 2714663"/>
                <a:gd name="connsiteY144" fmla="*/ 1670050 h 2101850"/>
                <a:gd name="connsiteX145" fmla="*/ 1778000 w 2714663"/>
                <a:gd name="connsiteY145" fmla="*/ 1612900 h 2101850"/>
                <a:gd name="connsiteX146" fmla="*/ 1835150 w 2714663"/>
                <a:gd name="connsiteY146" fmla="*/ 1581150 h 2101850"/>
                <a:gd name="connsiteX147" fmla="*/ 1847850 w 2714663"/>
                <a:gd name="connsiteY147" fmla="*/ 1549400 h 2101850"/>
                <a:gd name="connsiteX148" fmla="*/ 1835150 w 2714663"/>
                <a:gd name="connsiteY148" fmla="*/ 1517650 h 2101850"/>
                <a:gd name="connsiteX149" fmla="*/ 1847850 w 2714663"/>
                <a:gd name="connsiteY149" fmla="*/ 1485900 h 2101850"/>
                <a:gd name="connsiteX150" fmla="*/ 1911350 w 2714663"/>
                <a:gd name="connsiteY150" fmla="*/ 1543050 h 2101850"/>
                <a:gd name="connsiteX151" fmla="*/ 1955800 w 2714663"/>
                <a:gd name="connsiteY151" fmla="*/ 1530350 h 2101850"/>
                <a:gd name="connsiteX152" fmla="*/ 1987550 w 2714663"/>
                <a:gd name="connsiteY152" fmla="*/ 1555750 h 2101850"/>
                <a:gd name="connsiteX153" fmla="*/ 2038350 w 2714663"/>
                <a:gd name="connsiteY153" fmla="*/ 1549400 h 2101850"/>
                <a:gd name="connsiteX154" fmla="*/ 2089150 w 2714663"/>
                <a:gd name="connsiteY154" fmla="*/ 1549400 h 2101850"/>
                <a:gd name="connsiteX155" fmla="*/ 2184400 w 2714663"/>
                <a:gd name="connsiteY155" fmla="*/ 1549400 h 2101850"/>
                <a:gd name="connsiteX156" fmla="*/ 2235200 w 2714663"/>
                <a:gd name="connsiteY156" fmla="*/ 1549400 h 2101850"/>
                <a:gd name="connsiteX157" fmla="*/ 2247900 w 2714663"/>
                <a:gd name="connsiteY157" fmla="*/ 1536700 h 2101850"/>
                <a:gd name="connsiteX158" fmla="*/ 2273300 w 2714663"/>
                <a:gd name="connsiteY158" fmla="*/ 1536700 h 2101850"/>
                <a:gd name="connsiteX159" fmla="*/ 2292350 w 2714663"/>
                <a:gd name="connsiteY159" fmla="*/ 1536700 h 2101850"/>
                <a:gd name="connsiteX160" fmla="*/ 2336800 w 2714663"/>
                <a:gd name="connsiteY160" fmla="*/ 1524000 h 2101850"/>
                <a:gd name="connsiteX161" fmla="*/ 2374900 w 2714663"/>
                <a:gd name="connsiteY161" fmla="*/ 1447800 h 2101850"/>
                <a:gd name="connsiteX162" fmla="*/ 2489200 w 2714663"/>
                <a:gd name="connsiteY162" fmla="*/ 1435100 h 2101850"/>
                <a:gd name="connsiteX163" fmla="*/ 2647950 w 2714663"/>
                <a:gd name="connsiteY163" fmla="*/ 1358900 h 2101850"/>
                <a:gd name="connsiteX164" fmla="*/ 2711450 w 2714663"/>
                <a:gd name="connsiteY164" fmla="*/ 1358900 h 2101850"/>
                <a:gd name="connsiteX165" fmla="*/ 2705100 w 2714663"/>
                <a:gd name="connsiteY165" fmla="*/ 1352550 h 2101850"/>
                <a:gd name="connsiteX0" fmla="*/ 2076450 w 2714663"/>
                <a:gd name="connsiteY0" fmla="*/ 0 h 2101850"/>
                <a:gd name="connsiteX1" fmla="*/ 2051050 w 2714663"/>
                <a:gd name="connsiteY1" fmla="*/ 82550 h 2101850"/>
                <a:gd name="connsiteX2" fmla="*/ 2082800 w 2714663"/>
                <a:gd name="connsiteY2" fmla="*/ 107950 h 2101850"/>
                <a:gd name="connsiteX3" fmla="*/ 2082800 w 2714663"/>
                <a:gd name="connsiteY3" fmla="*/ 152400 h 2101850"/>
                <a:gd name="connsiteX4" fmla="*/ 2082800 w 2714663"/>
                <a:gd name="connsiteY4" fmla="*/ 184150 h 2101850"/>
                <a:gd name="connsiteX5" fmla="*/ 2108200 w 2714663"/>
                <a:gd name="connsiteY5" fmla="*/ 215900 h 2101850"/>
                <a:gd name="connsiteX6" fmla="*/ 2032000 w 2714663"/>
                <a:gd name="connsiteY6" fmla="*/ 171450 h 2101850"/>
                <a:gd name="connsiteX7" fmla="*/ 2000250 w 2714663"/>
                <a:gd name="connsiteY7" fmla="*/ 209550 h 2101850"/>
                <a:gd name="connsiteX8" fmla="*/ 2044700 w 2714663"/>
                <a:gd name="connsiteY8" fmla="*/ 260350 h 2101850"/>
                <a:gd name="connsiteX9" fmla="*/ 2012950 w 2714663"/>
                <a:gd name="connsiteY9" fmla="*/ 304800 h 2101850"/>
                <a:gd name="connsiteX10" fmla="*/ 2000250 w 2714663"/>
                <a:gd name="connsiteY10" fmla="*/ 285750 h 2101850"/>
                <a:gd name="connsiteX11" fmla="*/ 2000250 w 2714663"/>
                <a:gd name="connsiteY11" fmla="*/ 260350 h 2101850"/>
                <a:gd name="connsiteX12" fmla="*/ 1987550 w 2714663"/>
                <a:gd name="connsiteY12" fmla="*/ 247650 h 2101850"/>
                <a:gd name="connsiteX13" fmla="*/ 1974850 w 2714663"/>
                <a:gd name="connsiteY13" fmla="*/ 260350 h 2101850"/>
                <a:gd name="connsiteX14" fmla="*/ 1962150 w 2714663"/>
                <a:gd name="connsiteY14" fmla="*/ 241300 h 2101850"/>
                <a:gd name="connsiteX15" fmla="*/ 1968500 w 2714663"/>
                <a:gd name="connsiteY15" fmla="*/ 228600 h 2101850"/>
                <a:gd name="connsiteX16" fmla="*/ 1968500 w 2714663"/>
                <a:gd name="connsiteY16" fmla="*/ 203200 h 2101850"/>
                <a:gd name="connsiteX17" fmla="*/ 1943100 w 2714663"/>
                <a:gd name="connsiteY17" fmla="*/ 209550 h 2101850"/>
                <a:gd name="connsiteX18" fmla="*/ 1936750 w 2714663"/>
                <a:gd name="connsiteY18" fmla="*/ 209550 h 2101850"/>
                <a:gd name="connsiteX19" fmla="*/ 1936750 w 2714663"/>
                <a:gd name="connsiteY19" fmla="*/ 184150 h 2101850"/>
                <a:gd name="connsiteX20" fmla="*/ 1949450 w 2714663"/>
                <a:gd name="connsiteY20" fmla="*/ 171450 h 2101850"/>
                <a:gd name="connsiteX21" fmla="*/ 1873250 w 2714663"/>
                <a:gd name="connsiteY21" fmla="*/ 209550 h 2101850"/>
                <a:gd name="connsiteX22" fmla="*/ 1885950 w 2714663"/>
                <a:gd name="connsiteY22" fmla="*/ 298450 h 2101850"/>
                <a:gd name="connsiteX23" fmla="*/ 1911350 w 2714663"/>
                <a:gd name="connsiteY23" fmla="*/ 298450 h 2101850"/>
                <a:gd name="connsiteX24" fmla="*/ 1949450 w 2714663"/>
                <a:gd name="connsiteY24" fmla="*/ 298450 h 2101850"/>
                <a:gd name="connsiteX25" fmla="*/ 1949450 w 2714663"/>
                <a:gd name="connsiteY25" fmla="*/ 330200 h 2101850"/>
                <a:gd name="connsiteX26" fmla="*/ 1987550 w 2714663"/>
                <a:gd name="connsiteY26" fmla="*/ 361950 h 2101850"/>
                <a:gd name="connsiteX27" fmla="*/ 1949450 w 2714663"/>
                <a:gd name="connsiteY27" fmla="*/ 387350 h 2101850"/>
                <a:gd name="connsiteX28" fmla="*/ 1943100 w 2714663"/>
                <a:gd name="connsiteY28" fmla="*/ 438150 h 2101850"/>
                <a:gd name="connsiteX29" fmla="*/ 1924050 w 2714663"/>
                <a:gd name="connsiteY29" fmla="*/ 387350 h 2101850"/>
                <a:gd name="connsiteX30" fmla="*/ 1905000 w 2714663"/>
                <a:gd name="connsiteY30" fmla="*/ 400050 h 2101850"/>
                <a:gd name="connsiteX31" fmla="*/ 1905000 w 2714663"/>
                <a:gd name="connsiteY31" fmla="*/ 431800 h 2101850"/>
                <a:gd name="connsiteX32" fmla="*/ 1854200 w 2714663"/>
                <a:gd name="connsiteY32" fmla="*/ 444500 h 2101850"/>
                <a:gd name="connsiteX33" fmla="*/ 1828800 w 2714663"/>
                <a:gd name="connsiteY33" fmla="*/ 425450 h 2101850"/>
                <a:gd name="connsiteX34" fmla="*/ 1841500 w 2714663"/>
                <a:gd name="connsiteY34" fmla="*/ 374650 h 2101850"/>
                <a:gd name="connsiteX35" fmla="*/ 1809750 w 2714663"/>
                <a:gd name="connsiteY35" fmla="*/ 330200 h 2101850"/>
                <a:gd name="connsiteX36" fmla="*/ 1739900 w 2714663"/>
                <a:gd name="connsiteY36" fmla="*/ 393700 h 2101850"/>
                <a:gd name="connsiteX37" fmla="*/ 1752600 w 2714663"/>
                <a:gd name="connsiteY37" fmla="*/ 457200 h 2101850"/>
                <a:gd name="connsiteX38" fmla="*/ 1835150 w 2714663"/>
                <a:gd name="connsiteY38" fmla="*/ 431800 h 2101850"/>
                <a:gd name="connsiteX39" fmla="*/ 1860550 w 2714663"/>
                <a:gd name="connsiteY39" fmla="*/ 444500 h 2101850"/>
                <a:gd name="connsiteX40" fmla="*/ 1860550 w 2714663"/>
                <a:gd name="connsiteY40" fmla="*/ 495300 h 2101850"/>
                <a:gd name="connsiteX41" fmla="*/ 1809750 w 2714663"/>
                <a:gd name="connsiteY41" fmla="*/ 508000 h 2101850"/>
                <a:gd name="connsiteX42" fmla="*/ 1790700 w 2714663"/>
                <a:gd name="connsiteY42" fmla="*/ 609600 h 2101850"/>
                <a:gd name="connsiteX43" fmla="*/ 1746250 w 2714663"/>
                <a:gd name="connsiteY43" fmla="*/ 565150 h 2101850"/>
                <a:gd name="connsiteX44" fmla="*/ 1739900 w 2714663"/>
                <a:gd name="connsiteY44" fmla="*/ 558800 h 2101850"/>
                <a:gd name="connsiteX45" fmla="*/ 1714500 w 2714663"/>
                <a:gd name="connsiteY45" fmla="*/ 590550 h 2101850"/>
                <a:gd name="connsiteX46" fmla="*/ 1720850 w 2714663"/>
                <a:gd name="connsiteY46" fmla="*/ 635000 h 2101850"/>
                <a:gd name="connsiteX47" fmla="*/ 1714500 w 2714663"/>
                <a:gd name="connsiteY47" fmla="*/ 654050 h 2101850"/>
                <a:gd name="connsiteX48" fmla="*/ 1676400 w 2714663"/>
                <a:gd name="connsiteY48" fmla="*/ 622300 h 2101850"/>
                <a:gd name="connsiteX49" fmla="*/ 1631950 w 2714663"/>
                <a:gd name="connsiteY49" fmla="*/ 660400 h 2101850"/>
                <a:gd name="connsiteX50" fmla="*/ 1663700 w 2714663"/>
                <a:gd name="connsiteY50" fmla="*/ 730250 h 2101850"/>
                <a:gd name="connsiteX51" fmla="*/ 1638300 w 2714663"/>
                <a:gd name="connsiteY51" fmla="*/ 755650 h 2101850"/>
                <a:gd name="connsiteX52" fmla="*/ 1581150 w 2714663"/>
                <a:gd name="connsiteY52" fmla="*/ 717550 h 2101850"/>
                <a:gd name="connsiteX53" fmla="*/ 1517650 w 2714663"/>
                <a:gd name="connsiteY53" fmla="*/ 730250 h 2101850"/>
                <a:gd name="connsiteX54" fmla="*/ 1454150 w 2714663"/>
                <a:gd name="connsiteY54" fmla="*/ 749300 h 2101850"/>
                <a:gd name="connsiteX55" fmla="*/ 1244600 w 2714663"/>
                <a:gd name="connsiteY55" fmla="*/ 406400 h 2101850"/>
                <a:gd name="connsiteX56" fmla="*/ 1212850 w 2714663"/>
                <a:gd name="connsiteY56" fmla="*/ 355600 h 2101850"/>
                <a:gd name="connsiteX57" fmla="*/ 1181100 w 2714663"/>
                <a:gd name="connsiteY57" fmla="*/ 381000 h 2101850"/>
                <a:gd name="connsiteX58" fmla="*/ 1174750 w 2714663"/>
                <a:gd name="connsiteY58" fmla="*/ 406400 h 2101850"/>
                <a:gd name="connsiteX59" fmla="*/ 1155700 w 2714663"/>
                <a:gd name="connsiteY59" fmla="*/ 438150 h 2101850"/>
                <a:gd name="connsiteX60" fmla="*/ 895350 w 2714663"/>
                <a:gd name="connsiteY60" fmla="*/ 565150 h 2101850"/>
                <a:gd name="connsiteX61" fmla="*/ 781050 w 2714663"/>
                <a:gd name="connsiteY61" fmla="*/ 622300 h 2101850"/>
                <a:gd name="connsiteX62" fmla="*/ 831850 w 2714663"/>
                <a:gd name="connsiteY62" fmla="*/ 698500 h 2101850"/>
                <a:gd name="connsiteX63" fmla="*/ 939800 w 2714663"/>
                <a:gd name="connsiteY63" fmla="*/ 641350 h 2101850"/>
                <a:gd name="connsiteX64" fmla="*/ 965200 w 2714663"/>
                <a:gd name="connsiteY64" fmla="*/ 673100 h 2101850"/>
                <a:gd name="connsiteX65" fmla="*/ 958850 w 2714663"/>
                <a:gd name="connsiteY65" fmla="*/ 717550 h 2101850"/>
                <a:gd name="connsiteX66" fmla="*/ 1003300 w 2714663"/>
                <a:gd name="connsiteY66" fmla="*/ 812800 h 2101850"/>
                <a:gd name="connsiteX67" fmla="*/ 1308100 w 2714663"/>
                <a:gd name="connsiteY67" fmla="*/ 615950 h 2101850"/>
                <a:gd name="connsiteX68" fmla="*/ 1435100 w 2714663"/>
                <a:gd name="connsiteY68" fmla="*/ 774700 h 2101850"/>
                <a:gd name="connsiteX69" fmla="*/ 1365250 w 2714663"/>
                <a:gd name="connsiteY69" fmla="*/ 901700 h 2101850"/>
                <a:gd name="connsiteX70" fmla="*/ 1225550 w 2714663"/>
                <a:gd name="connsiteY70" fmla="*/ 1035050 h 2101850"/>
                <a:gd name="connsiteX71" fmla="*/ 1143000 w 2714663"/>
                <a:gd name="connsiteY71" fmla="*/ 1155700 h 2101850"/>
                <a:gd name="connsiteX72" fmla="*/ 1136650 w 2714663"/>
                <a:gd name="connsiteY72" fmla="*/ 1143000 h 2101850"/>
                <a:gd name="connsiteX73" fmla="*/ 958850 w 2714663"/>
                <a:gd name="connsiteY73" fmla="*/ 1333500 h 2101850"/>
                <a:gd name="connsiteX74" fmla="*/ 901700 w 2714663"/>
                <a:gd name="connsiteY74" fmla="*/ 1435100 h 2101850"/>
                <a:gd name="connsiteX75" fmla="*/ 812800 w 2714663"/>
                <a:gd name="connsiteY75" fmla="*/ 1447800 h 2101850"/>
                <a:gd name="connsiteX76" fmla="*/ 685800 w 2714663"/>
                <a:gd name="connsiteY76" fmla="*/ 1517650 h 2101850"/>
                <a:gd name="connsiteX77" fmla="*/ 641350 w 2714663"/>
                <a:gd name="connsiteY77" fmla="*/ 1530350 h 2101850"/>
                <a:gd name="connsiteX78" fmla="*/ 584200 w 2714663"/>
                <a:gd name="connsiteY78" fmla="*/ 1498600 h 2101850"/>
                <a:gd name="connsiteX79" fmla="*/ 508000 w 2714663"/>
                <a:gd name="connsiteY79" fmla="*/ 1530350 h 2101850"/>
                <a:gd name="connsiteX80" fmla="*/ 469900 w 2714663"/>
                <a:gd name="connsiteY80" fmla="*/ 1530350 h 2101850"/>
                <a:gd name="connsiteX81" fmla="*/ 342900 w 2714663"/>
                <a:gd name="connsiteY81" fmla="*/ 1676400 h 2101850"/>
                <a:gd name="connsiteX82" fmla="*/ 279400 w 2714663"/>
                <a:gd name="connsiteY82" fmla="*/ 1670050 h 2101850"/>
                <a:gd name="connsiteX83" fmla="*/ 279400 w 2714663"/>
                <a:gd name="connsiteY83" fmla="*/ 1638300 h 2101850"/>
                <a:gd name="connsiteX84" fmla="*/ 254000 w 2714663"/>
                <a:gd name="connsiteY84" fmla="*/ 1612900 h 2101850"/>
                <a:gd name="connsiteX85" fmla="*/ 196850 w 2714663"/>
                <a:gd name="connsiteY85" fmla="*/ 1651000 h 2101850"/>
                <a:gd name="connsiteX86" fmla="*/ 165100 w 2714663"/>
                <a:gd name="connsiteY86" fmla="*/ 1657350 h 2101850"/>
                <a:gd name="connsiteX87" fmla="*/ 165100 w 2714663"/>
                <a:gd name="connsiteY87" fmla="*/ 1638300 h 2101850"/>
                <a:gd name="connsiteX88" fmla="*/ 114300 w 2714663"/>
                <a:gd name="connsiteY88" fmla="*/ 1657350 h 2101850"/>
                <a:gd name="connsiteX89" fmla="*/ 88900 w 2714663"/>
                <a:gd name="connsiteY89" fmla="*/ 1657350 h 2101850"/>
                <a:gd name="connsiteX90" fmla="*/ 6350 w 2714663"/>
                <a:gd name="connsiteY90" fmla="*/ 1701800 h 2101850"/>
                <a:gd name="connsiteX91" fmla="*/ 0 w 2714663"/>
                <a:gd name="connsiteY91" fmla="*/ 1778000 h 2101850"/>
                <a:gd name="connsiteX92" fmla="*/ 57150 w 2714663"/>
                <a:gd name="connsiteY92" fmla="*/ 1765300 h 2101850"/>
                <a:gd name="connsiteX93" fmla="*/ 69850 w 2714663"/>
                <a:gd name="connsiteY93" fmla="*/ 1784350 h 2101850"/>
                <a:gd name="connsiteX94" fmla="*/ 19050 w 2714663"/>
                <a:gd name="connsiteY94" fmla="*/ 1879600 h 2101850"/>
                <a:gd name="connsiteX95" fmla="*/ 12700 w 2714663"/>
                <a:gd name="connsiteY95" fmla="*/ 1930400 h 2101850"/>
                <a:gd name="connsiteX96" fmla="*/ 38100 w 2714663"/>
                <a:gd name="connsiteY96" fmla="*/ 1993900 h 2101850"/>
                <a:gd name="connsiteX97" fmla="*/ 88900 w 2714663"/>
                <a:gd name="connsiteY97" fmla="*/ 2012950 h 2101850"/>
                <a:gd name="connsiteX98" fmla="*/ 76200 w 2714663"/>
                <a:gd name="connsiteY98" fmla="*/ 2076450 h 2101850"/>
                <a:gd name="connsiteX99" fmla="*/ 114300 w 2714663"/>
                <a:gd name="connsiteY99" fmla="*/ 2101850 h 2101850"/>
                <a:gd name="connsiteX100" fmla="*/ 190500 w 2714663"/>
                <a:gd name="connsiteY100" fmla="*/ 2095500 h 2101850"/>
                <a:gd name="connsiteX101" fmla="*/ 228600 w 2714663"/>
                <a:gd name="connsiteY101" fmla="*/ 2076450 h 2101850"/>
                <a:gd name="connsiteX102" fmla="*/ 285750 w 2714663"/>
                <a:gd name="connsiteY102" fmla="*/ 2095500 h 2101850"/>
                <a:gd name="connsiteX103" fmla="*/ 336550 w 2714663"/>
                <a:gd name="connsiteY103" fmla="*/ 2057400 h 2101850"/>
                <a:gd name="connsiteX104" fmla="*/ 342900 w 2714663"/>
                <a:gd name="connsiteY104" fmla="*/ 2012950 h 2101850"/>
                <a:gd name="connsiteX105" fmla="*/ 381000 w 2714663"/>
                <a:gd name="connsiteY105" fmla="*/ 2032000 h 2101850"/>
                <a:gd name="connsiteX106" fmla="*/ 419100 w 2714663"/>
                <a:gd name="connsiteY106" fmla="*/ 2019300 h 2101850"/>
                <a:gd name="connsiteX107" fmla="*/ 438150 w 2714663"/>
                <a:gd name="connsiteY107" fmla="*/ 2032000 h 2101850"/>
                <a:gd name="connsiteX108" fmla="*/ 431800 w 2714663"/>
                <a:gd name="connsiteY108" fmla="*/ 2076450 h 2101850"/>
                <a:gd name="connsiteX109" fmla="*/ 431800 w 2714663"/>
                <a:gd name="connsiteY109" fmla="*/ 2089150 h 2101850"/>
                <a:gd name="connsiteX110" fmla="*/ 577850 w 2714663"/>
                <a:gd name="connsiteY110" fmla="*/ 2044700 h 2101850"/>
                <a:gd name="connsiteX111" fmla="*/ 679450 w 2714663"/>
                <a:gd name="connsiteY111" fmla="*/ 2051050 h 2101850"/>
                <a:gd name="connsiteX112" fmla="*/ 704850 w 2714663"/>
                <a:gd name="connsiteY112" fmla="*/ 2012950 h 2101850"/>
                <a:gd name="connsiteX113" fmla="*/ 717550 w 2714663"/>
                <a:gd name="connsiteY113" fmla="*/ 1974850 h 2101850"/>
                <a:gd name="connsiteX114" fmla="*/ 774700 w 2714663"/>
                <a:gd name="connsiteY114" fmla="*/ 1955800 h 2101850"/>
                <a:gd name="connsiteX115" fmla="*/ 825500 w 2714663"/>
                <a:gd name="connsiteY115" fmla="*/ 1949450 h 2101850"/>
                <a:gd name="connsiteX116" fmla="*/ 850900 w 2714663"/>
                <a:gd name="connsiteY116" fmla="*/ 1917700 h 2101850"/>
                <a:gd name="connsiteX117" fmla="*/ 825500 w 2714663"/>
                <a:gd name="connsiteY117" fmla="*/ 1873250 h 2101850"/>
                <a:gd name="connsiteX118" fmla="*/ 825500 w 2714663"/>
                <a:gd name="connsiteY118" fmla="*/ 1841500 h 2101850"/>
                <a:gd name="connsiteX119" fmla="*/ 850900 w 2714663"/>
                <a:gd name="connsiteY119" fmla="*/ 1809750 h 2101850"/>
                <a:gd name="connsiteX120" fmla="*/ 863600 w 2714663"/>
                <a:gd name="connsiteY120" fmla="*/ 1797050 h 2101850"/>
                <a:gd name="connsiteX121" fmla="*/ 958850 w 2714663"/>
                <a:gd name="connsiteY121" fmla="*/ 1809750 h 2101850"/>
                <a:gd name="connsiteX122" fmla="*/ 996950 w 2714663"/>
                <a:gd name="connsiteY122" fmla="*/ 1835150 h 2101850"/>
                <a:gd name="connsiteX123" fmla="*/ 1060450 w 2714663"/>
                <a:gd name="connsiteY123" fmla="*/ 1797050 h 2101850"/>
                <a:gd name="connsiteX124" fmla="*/ 1098550 w 2714663"/>
                <a:gd name="connsiteY124" fmla="*/ 1778000 h 2101850"/>
                <a:gd name="connsiteX125" fmla="*/ 1117600 w 2714663"/>
                <a:gd name="connsiteY125" fmla="*/ 1739900 h 2101850"/>
                <a:gd name="connsiteX126" fmla="*/ 1130300 w 2714663"/>
                <a:gd name="connsiteY126" fmla="*/ 1720850 h 2101850"/>
                <a:gd name="connsiteX127" fmla="*/ 1200150 w 2714663"/>
                <a:gd name="connsiteY127" fmla="*/ 1714500 h 2101850"/>
                <a:gd name="connsiteX128" fmla="*/ 1200150 w 2714663"/>
                <a:gd name="connsiteY128" fmla="*/ 1708150 h 2101850"/>
                <a:gd name="connsiteX129" fmla="*/ 1225550 w 2714663"/>
                <a:gd name="connsiteY129" fmla="*/ 1714500 h 2101850"/>
                <a:gd name="connsiteX130" fmla="*/ 1301750 w 2714663"/>
                <a:gd name="connsiteY130" fmla="*/ 1739900 h 2101850"/>
                <a:gd name="connsiteX131" fmla="*/ 1365250 w 2714663"/>
                <a:gd name="connsiteY131" fmla="*/ 1720850 h 2101850"/>
                <a:gd name="connsiteX132" fmla="*/ 1390650 w 2714663"/>
                <a:gd name="connsiteY132" fmla="*/ 1708150 h 2101850"/>
                <a:gd name="connsiteX133" fmla="*/ 1409700 w 2714663"/>
                <a:gd name="connsiteY133" fmla="*/ 1682750 h 2101850"/>
                <a:gd name="connsiteX134" fmla="*/ 1447800 w 2714663"/>
                <a:gd name="connsiteY134" fmla="*/ 1727200 h 2101850"/>
                <a:gd name="connsiteX135" fmla="*/ 1441450 w 2714663"/>
                <a:gd name="connsiteY135" fmla="*/ 1784350 h 2101850"/>
                <a:gd name="connsiteX136" fmla="*/ 1447800 w 2714663"/>
                <a:gd name="connsiteY136" fmla="*/ 1822450 h 2101850"/>
                <a:gd name="connsiteX137" fmla="*/ 1492250 w 2714663"/>
                <a:gd name="connsiteY137" fmla="*/ 1847850 h 2101850"/>
                <a:gd name="connsiteX138" fmla="*/ 1530350 w 2714663"/>
                <a:gd name="connsiteY138" fmla="*/ 1847850 h 2101850"/>
                <a:gd name="connsiteX139" fmla="*/ 1568450 w 2714663"/>
                <a:gd name="connsiteY139" fmla="*/ 1784350 h 2101850"/>
                <a:gd name="connsiteX140" fmla="*/ 1574800 w 2714663"/>
                <a:gd name="connsiteY140" fmla="*/ 1746250 h 2101850"/>
                <a:gd name="connsiteX141" fmla="*/ 1612900 w 2714663"/>
                <a:gd name="connsiteY141" fmla="*/ 1714500 h 2101850"/>
                <a:gd name="connsiteX142" fmla="*/ 1701800 w 2714663"/>
                <a:gd name="connsiteY142" fmla="*/ 1689100 h 2101850"/>
                <a:gd name="connsiteX143" fmla="*/ 1771650 w 2714663"/>
                <a:gd name="connsiteY143" fmla="*/ 1676400 h 2101850"/>
                <a:gd name="connsiteX144" fmla="*/ 1778000 w 2714663"/>
                <a:gd name="connsiteY144" fmla="*/ 1670050 h 2101850"/>
                <a:gd name="connsiteX145" fmla="*/ 1778000 w 2714663"/>
                <a:gd name="connsiteY145" fmla="*/ 1612900 h 2101850"/>
                <a:gd name="connsiteX146" fmla="*/ 1835150 w 2714663"/>
                <a:gd name="connsiteY146" fmla="*/ 1581150 h 2101850"/>
                <a:gd name="connsiteX147" fmla="*/ 1847850 w 2714663"/>
                <a:gd name="connsiteY147" fmla="*/ 1549400 h 2101850"/>
                <a:gd name="connsiteX148" fmla="*/ 1835150 w 2714663"/>
                <a:gd name="connsiteY148" fmla="*/ 1517650 h 2101850"/>
                <a:gd name="connsiteX149" fmla="*/ 1847850 w 2714663"/>
                <a:gd name="connsiteY149" fmla="*/ 1485900 h 2101850"/>
                <a:gd name="connsiteX150" fmla="*/ 1911350 w 2714663"/>
                <a:gd name="connsiteY150" fmla="*/ 1543050 h 2101850"/>
                <a:gd name="connsiteX151" fmla="*/ 1955800 w 2714663"/>
                <a:gd name="connsiteY151" fmla="*/ 1530350 h 2101850"/>
                <a:gd name="connsiteX152" fmla="*/ 1987550 w 2714663"/>
                <a:gd name="connsiteY152" fmla="*/ 1555750 h 2101850"/>
                <a:gd name="connsiteX153" fmla="*/ 2038350 w 2714663"/>
                <a:gd name="connsiteY153" fmla="*/ 1549400 h 2101850"/>
                <a:gd name="connsiteX154" fmla="*/ 2089150 w 2714663"/>
                <a:gd name="connsiteY154" fmla="*/ 1549400 h 2101850"/>
                <a:gd name="connsiteX155" fmla="*/ 2184400 w 2714663"/>
                <a:gd name="connsiteY155" fmla="*/ 1549400 h 2101850"/>
                <a:gd name="connsiteX156" fmla="*/ 2235200 w 2714663"/>
                <a:gd name="connsiteY156" fmla="*/ 1549400 h 2101850"/>
                <a:gd name="connsiteX157" fmla="*/ 2247900 w 2714663"/>
                <a:gd name="connsiteY157" fmla="*/ 1536700 h 2101850"/>
                <a:gd name="connsiteX158" fmla="*/ 2273300 w 2714663"/>
                <a:gd name="connsiteY158" fmla="*/ 1536700 h 2101850"/>
                <a:gd name="connsiteX159" fmla="*/ 2292350 w 2714663"/>
                <a:gd name="connsiteY159" fmla="*/ 1536700 h 2101850"/>
                <a:gd name="connsiteX160" fmla="*/ 2336800 w 2714663"/>
                <a:gd name="connsiteY160" fmla="*/ 1524000 h 2101850"/>
                <a:gd name="connsiteX161" fmla="*/ 2374900 w 2714663"/>
                <a:gd name="connsiteY161" fmla="*/ 1447800 h 2101850"/>
                <a:gd name="connsiteX162" fmla="*/ 2489200 w 2714663"/>
                <a:gd name="connsiteY162" fmla="*/ 1435100 h 2101850"/>
                <a:gd name="connsiteX163" fmla="*/ 2647950 w 2714663"/>
                <a:gd name="connsiteY163" fmla="*/ 1358900 h 2101850"/>
                <a:gd name="connsiteX164" fmla="*/ 2711450 w 2714663"/>
                <a:gd name="connsiteY164" fmla="*/ 1358900 h 2101850"/>
                <a:gd name="connsiteX165" fmla="*/ 2705100 w 2714663"/>
                <a:gd name="connsiteY165" fmla="*/ 1244600 h 2101850"/>
                <a:gd name="connsiteX0" fmla="*/ 2076450 w 2714663"/>
                <a:gd name="connsiteY0" fmla="*/ 0 h 2101850"/>
                <a:gd name="connsiteX1" fmla="*/ 2051050 w 2714663"/>
                <a:gd name="connsiteY1" fmla="*/ 82550 h 2101850"/>
                <a:gd name="connsiteX2" fmla="*/ 2082800 w 2714663"/>
                <a:gd name="connsiteY2" fmla="*/ 107950 h 2101850"/>
                <a:gd name="connsiteX3" fmla="*/ 2082800 w 2714663"/>
                <a:gd name="connsiteY3" fmla="*/ 152400 h 2101850"/>
                <a:gd name="connsiteX4" fmla="*/ 2082800 w 2714663"/>
                <a:gd name="connsiteY4" fmla="*/ 184150 h 2101850"/>
                <a:gd name="connsiteX5" fmla="*/ 2108200 w 2714663"/>
                <a:gd name="connsiteY5" fmla="*/ 215900 h 2101850"/>
                <a:gd name="connsiteX6" fmla="*/ 2032000 w 2714663"/>
                <a:gd name="connsiteY6" fmla="*/ 171450 h 2101850"/>
                <a:gd name="connsiteX7" fmla="*/ 2000250 w 2714663"/>
                <a:gd name="connsiteY7" fmla="*/ 209550 h 2101850"/>
                <a:gd name="connsiteX8" fmla="*/ 2044700 w 2714663"/>
                <a:gd name="connsiteY8" fmla="*/ 260350 h 2101850"/>
                <a:gd name="connsiteX9" fmla="*/ 2012950 w 2714663"/>
                <a:gd name="connsiteY9" fmla="*/ 304800 h 2101850"/>
                <a:gd name="connsiteX10" fmla="*/ 2000250 w 2714663"/>
                <a:gd name="connsiteY10" fmla="*/ 285750 h 2101850"/>
                <a:gd name="connsiteX11" fmla="*/ 2000250 w 2714663"/>
                <a:gd name="connsiteY11" fmla="*/ 260350 h 2101850"/>
                <a:gd name="connsiteX12" fmla="*/ 1987550 w 2714663"/>
                <a:gd name="connsiteY12" fmla="*/ 247650 h 2101850"/>
                <a:gd name="connsiteX13" fmla="*/ 1974850 w 2714663"/>
                <a:gd name="connsiteY13" fmla="*/ 260350 h 2101850"/>
                <a:gd name="connsiteX14" fmla="*/ 1962150 w 2714663"/>
                <a:gd name="connsiteY14" fmla="*/ 241300 h 2101850"/>
                <a:gd name="connsiteX15" fmla="*/ 1968500 w 2714663"/>
                <a:gd name="connsiteY15" fmla="*/ 228600 h 2101850"/>
                <a:gd name="connsiteX16" fmla="*/ 1968500 w 2714663"/>
                <a:gd name="connsiteY16" fmla="*/ 203200 h 2101850"/>
                <a:gd name="connsiteX17" fmla="*/ 1943100 w 2714663"/>
                <a:gd name="connsiteY17" fmla="*/ 209550 h 2101850"/>
                <a:gd name="connsiteX18" fmla="*/ 1936750 w 2714663"/>
                <a:gd name="connsiteY18" fmla="*/ 209550 h 2101850"/>
                <a:gd name="connsiteX19" fmla="*/ 1936750 w 2714663"/>
                <a:gd name="connsiteY19" fmla="*/ 184150 h 2101850"/>
                <a:gd name="connsiteX20" fmla="*/ 1949450 w 2714663"/>
                <a:gd name="connsiteY20" fmla="*/ 171450 h 2101850"/>
                <a:gd name="connsiteX21" fmla="*/ 1873250 w 2714663"/>
                <a:gd name="connsiteY21" fmla="*/ 209550 h 2101850"/>
                <a:gd name="connsiteX22" fmla="*/ 1885950 w 2714663"/>
                <a:gd name="connsiteY22" fmla="*/ 298450 h 2101850"/>
                <a:gd name="connsiteX23" fmla="*/ 1911350 w 2714663"/>
                <a:gd name="connsiteY23" fmla="*/ 298450 h 2101850"/>
                <a:gd name="connsiteX24" fmla="*/ 1949450 w 2714663"/>
                <a:gd name="connsiteY24" fmla="*/ 298450 h 2101850"/>
                <a:gd name="connsiteX25" fmla="*/ 1949450 w 2714663"/>
                <a:gd name="connsiteY25" fmla="*/ 330200 h 2101850"/>
                <a:gd name="connsiteX26" fmla="*/ 1987550 w 2714663"/>
                <a:gd name="connsiteY26" fmla="*/ 361950 h 2101850"/>
                <a:gd name="connsiteX27" fmla="*/ 1949450 w 2714663"/>
                <a:gd name="connsiteY27" fmla="*/ 387350 h 2101850"/>
                <a:gd name="connsiteX28" fmla="*/ 1943100 w 2714663"/>
                <a:gd name="connsiteY28" fmla="*/ 438150 h 2101850"/>
                <a:gd name="connsiteX29" fmla="*/ 1924050 w 2714663"/>
                <a:gd name="connsiteY29" fmla="*/ 387350 h 2101850"/>
                <a:gd name="connsiteX30" fmla="*/ 1905000 w 2714663"/>
                <a:gd name="connsiteY30" fmla="*/ 400050 h 2101850"/>
                <a:gd name="connsiteX31" fmla="*/ 1905000 w 2714663"/>
                <a:gd name="connsiteY31" fmla="*/ 431800 h 2101850"/>
                <a:gd name="connsiteX32" fmla="*/ 1854200 w 2714663"/>
                <a:gd name="connsiteY32" fmla="*/ 444500 h 2101850"/>
                <a:gd name="connsiteX33" fmla="*/ 1828800 w 2714663"/>
                <a:gd name="connsiteY33" fmla="*/ 425450 h 2101850"/>
                <a:gd name="connsiteX34" fmla="*/ 1841500 w 2714663"/>
                <a:gd name="connsiteY34" fmla="*/ 374650 h 2101850"/>
                <a:gd name="connsiteX35" fmla="*/ 1809750 w 2714663"/>
                <a:gd name="connsiteY35" fmla="*/ 330200 h 2101850"/>
                <a:gd name="connsiteX36" fmla="*/ 1739900 w 2714663"/>
                <a:gd name="connsiteY36" fmla="*/ 393700 h 2101850"/>
                <a:gd name="connsiteX37" fmla="*/ 1752600 w 2714663"/>
                <a:gd name="connsiteY37" fmla="*/ 457200 h 2101850"/>
                <a:gd name="connsiteX38" fmla="*/ 1835150 w 2714663"/>
                <a:gd name="connsiteY38" fmla="*/ 431800 h 2101850"/>
                <a:gd name="connsiteX39" fmla="*/ 1860550 w 2714663"/>
                <a:gd name="connsiteY39" fmla="*/ 444500 h 2101850"/>
                <a:gd name="connsiteX40" fmla="*/ 1860550 w 2714663"/>
                <a:gd name="connsiteY40" fmla="*/ 495300 h 2101850"/>
                <a:gd name="connsiteX41" fmla="*/ 1809750 w 2714663"/>
                <a:gd name="connsiteY41" fmla="*/ 508000 h 2101850"/>
                <a:gd name="connsiteX42" fmla="*/ 1790700 w 2714663"/>
                <a:gd name="connsiteY42" fmla="*/ 609600 h 2101850"/>
                <a:gd name="connsiteX43" fmla="*/ 1746250 w 2714663"/>
                <a:gd name="connsiteY43" fmla="*/ 565150 h 2101850"/>
                <a:gd name="connsiteX44" fmla="*/ 1739900 w 2714663"/>
                <a:gd name="connsiteY44" fmla="*/ 558800 h 2101850"/>
                <a:gd name="connsiteX45" fmla="*/ 1714500 w 2714663"/>
                <a:gd name="connsiteY45" fmla="*/ 590550 h 2101850"/>
                <a:gd name="connsiteX46" fmla="*/ 1720850 w 2714663"/>
                <a:gd name="connsiteY46" fmla="*/ 635000 h 2101850"/>
                <a:gd name="connsiteX47" fmla="*/ 1714500 w 2714663"/>
                <a:gd name="connsiteY47" fmla="*/ 654050 h 2101850"/>
                <a:gd name="connsiteX48" fmla="*/ 1676400 w 2714663"/>
                <a:gd name="connsiteY48" fmla="*/ 622300 h 2101850"/>
                <a:gd name="connsiteX49" fmla="*/ 1631950 w 2714663"/>
                <a:gd name="connsiteY49" fmla="*/ 660400 h 2101850"/>
                <a:gd name="connsiteX50" fmla="*/ 1663700 w 2714663"/>
                <a:gd name="connsiteY50" fmla="*/ 730250 h 2101850"/>
                <a:gd name="connsiteX51" fmla="*/ 1638300 w 2714663"/>
                <a:gd name="connsiteY51" fmla="*/ 755650 h 2101850"/>
                <a:gd name="connsiteX52" fmla="*/ 1581150 w 2714663"/>
                <a:gd name="connsiteY52" fmla="*/ 717550 h 2101850"/>
                <a:gd name="connsiteX53" fmla="*/ 1517650 w 2714663"/>
                <a:gd name="connsiteY53" fmla="*/ 730250 h 2101850"/>
                <a:gd name="connsiteX54" fmla="*/ 1454150 w 2714663"/>
                <a:gd name="connsiteY54" fmla="*/ 749300 h 2101850"/>
                <a:gd name="connsiteX55" fmla="*/ 1244600 w 2714663"/>
                <a:gd name="connsiteY55" fmla="*/ 406400 h 2101850"/>
                <a:gd name="connsiteX56" fmla="*/ 1212850 w 2714663"/>
                <a:gd name="connsiteY56" fmla="*/ 355600 h 2101850"/>
                <a:gd name="connsiteX57" fmla="*/ 1181100 w 2714663"/>
                <a:gd name="connsiteY57" fmla="*/ 381000 h 2101850"/>
                <a:gd name="connsiteX58" fmla="*/ 1174750 w 2714663"/>
                <a:gd name="connsiteY58" fmla="*/ 406400 h 2101850"/>
                <a:gd name="connsiteX59" fmla="*/ 1155700 w 2714663"/>
                <a:gd name="connsiteY59" fmla="*/ 438150 h 2101850"/>
                <a:gd name="connsiteX60" fmla="*/ 895350 w 2714663"/>
                <a:gd name="connsiteY60" fmla="*/ 565150 h 2101850"/>
                <a:gd name="connsiteX61" fmla="*/ 781050 w 2714663"/>
                <a:gd name="connsiteY61" fmla="*/ 622300 h 2101850"/>
                <a:gd name="connsiteX62" fmla="*/ 831850 w 2714663"/>
                <a:gd name="connsiteY62" fmla="*/ 698500 h 2101850"/>
                <a:gd name="connsiteX63" fmla="*/ 939800 w 2714663"/>
                <a:gd name="connsiteY63" fmla="*/ 641350 h 2101850"/>
                <a:gd name="connsiteX64" fmla="*/ 965200 w 2714663"/>
                <a:gd name="connsiteY64" fmla="*/ 673100 h 2101850"/>
                <a:gd name="connsiteX65" fmla="*/ 958850 w 2714663"/>
                <a:gd name="connsiteY65" fmla="*/ 717550 h 2101850"/>
                <a:gd name="connsiteX66" fmla="*/ 1003300 w 2714663"/>
                <a:gd name="connsiteY66" fmla="*/ 812800 h 2101850"/>
                <a:gd name="connsiteX67" fmla="*/ 1308100 w 2714663"/>
                <a:gd name="connsiteY67" fmla="*/ 615950 h 2101850"/>
                <a:gd name="connsiteX68" fmla="*/ 1435100 w 2714663"/>
                <a:gd name="connsiteY68" fmla="*/ 774700 h 2101850"/>
                <a:gd name="connsiteX69" fmla="*/ 1365250 w 2714663"/>
                <a:gd name="connsiteY69" fmla="*/ 901700 h 2101850"/>
                <a:gd name="connsiteX70" fmla="*/ 1225550 w 2714663"/>
                <a:gd name="connsiteY70" fmla="*/ 1035050 h 2101850"/>
                <a:gd name="connsiteX71" fmla="*/ 1143000 w 2714663"/>
                <a:gd name="connsiteY71" fmla="*/ 1155700 h 2101850"/>
                <a:gd name="connsiteX72" fmla="*/ 1136650 w 2714663"/>
                <a:gd name="connsiteY72" fmla="*/ 1143000 h 2101850"/>
                <a:gd name="connsiteX73" fmla="*/ 958850 w 2714663"/>
                <a:gd name="connsiteY73" fmla="*/ 1333500 h 2101850"/>
                <a:gd name="connsiteX74" fmla="*/ 901700 w 2714663"/>
                <a:gd name="connsiteY74" fmla="*/ 1435100 h 2101850"/>
                <a:gd name="connsiteX75" fmla="*/ 812800 w 2714663"/>
                <a:gd name="connsiteY75" fmla="*/ 1447800 h 2101850"/>
                <a:gd name="connsiteX76" fmla="*/ 685800 w 2714663"/>
                <a:gd name="connsiteY76" fmla="*/ 1517650 h 2101850"/>
                <a:gd name="connsiteX77" fmla="*/ 641350 w 2714663"/>
                <a:gd name="connsiteY77" fmla="*/ 1530350 h 2101850"/>
                <a:gd name="connsiteX78" fmla="*/ 584200 w 2714663"/>
                <a:gd name="connsiteY78" fmla="*/ 1498600 h 2101850"/>
                <a:gd name="connsiteX79" fmla="*/ 508000 w 2714663"/>
                <a:gd name="connsiteY79" fmla="*/ 1530350 h 2101850"/>
                <a:gd name="connsiteX80" fmla="*/ 469900 w 2714663"/>
                <a:gd name="connsiteY80" fmla="*/ 1530350 h 2101850"/>
                <a:gd name="connsiteX81" fmla="*/ 342900 w 2714663"/>
                <a:gd name="connsiteY81" fmla="*/ 1676400 h 2101850"/>
                <a:gd name="connsiteX82" fmla="*/ 279400 w 2714663"/>
                <a:gd name="connsiteY82" fmla="*/ 1670050 h 2101850"/>
                <a:gd name="connsiteX83" fmla="*/ 279400 w 2714663"/>
                <a:gd name="connsiteY83" fmla="*/ 1638300 h 2101850"/>
                <a:gd name="connsiteX84" fmla="*/ 254000 w 2714663"/>
                <a:gd name="connsiteY84" fmla="*/ 1612900 h 2101850"/>
                <a:gd name="connsiteX85" fmla="*/ 196850 w 2714663"/>
                <a:gd name="connsiteY85" fmla="*/ 1651000 h 2101850"/>
                <a:gd name="connsiteX86" fmla="*/ 165100 w 2714663"/>
                <a:gd name="connsiteY86" fmla="*/ 1657350 h 2101850"/>
                <a:gd name="connsiteX87" fmla="*/ 165100 w 2714663"/>
                <a:gd name="connsiteY87" fmla="*/ 1638300 h 2101850"/>
                <a:gd name="connsiteX88" fmla="*/ 114300 w 2714663"/>
                <a:gd name="connsiteY88" fmla="*/ 1657350 h 2101850"/>
                <a:gd name="connsiteX89" fmla="*/ 88900 w 2714663"/>
                <a:gd name="connsiteY89" fmla="*/ 1657350 h 2101850"/>
                <a:gd name="connsiteX90" fmla="*/ 6350 w 2714663"/>
                <a:gd name="connsiteY90" fmla="*/ 1701800 h 2101850"/>
                <a:gd name="connsiteX91" fmla="*/ 0 w 2714663"/>
                <a:gd name="connsiteY91" fmla="*/ 1778000 h 2101850"/>
                <a:gd name="connsiteX92" fmla="*/ 57150 w 2714663"/>
                <a:gd name="connsiteY92" fmla="*/ 1765300 h 2101850"/>
                <a:gd name="connsiteX93" fmla="*/ 69850 w 2714663"/>
                <a:gd name="connsiteY93" fmla="*/ 1784350 h 2101850"/>
                <a:gd name="connsiteX94" fmla="*/ 19050 w 2714663"/>
                <a:gd name="connsiteY94" fmla="*/ 1879600 h 2101850"/>
                <a:gd name="connsiteX95" fmla="*/ 12700 w 2714663"/>
                <a:gd name="connsiteY95" fmla="*/ 1930400 h 2101850"/>
                <a:gd name="connsiteX96" fmla="*/ 38100 w 2714663"/>
                <a:gd name="connsiteY96" fmla="*/ 1993900 h 2101850"/>
                <a:gd name="connsiteX97" fmla="*/ 88900 w 2714663"/>
                <a:gd name="connsiteY97" fmla="*/ 2012950 h 2101850"/>
                <a:gd name="connsiteX98" fmla="*/ 76200 w 2714663"/>
                <a:gd name="connsiteY98" fmla="*/ 2076450 h 2101850"/>
                <a:gd name="connsiteX99" fmla="*/ 114300 w 2714663"/>
                <a:gd name="connsiteY99" fmla="*/ 2101850 h 2101850"/>
                <a:gd name="connsiteX100" fmla="*/ 190500 w 2714663"/>
                <a:gd name="connsiteY100" fmla="*/ 2095500 h 2101850"/>
                <a:gd name="connsiteX101" fmla="*/ 228600 w 2714663"/>
                <a:gd name="connsiteY101" fmla="*/ 2076450 h 2101850"/>
                <a:gd name="connsiteX102" fmla="*/ 285750 w 2714663"/>
                <a:gd name="connsiteY102" fmla="*/ 2095500 h 2101850"/>
                <a:gd name="connsiteX103" fmla="*/ 336550 w 2714663"/>
                <a:gd name="connsiteY103" fmla="*/ 2057400 h 2101850"/>
                <a:gd name="connsiteX104" fmla="*/ 342900 w 2714663"/>
                <a:gd name="connsiteY104" fmla="*/ 2012950 h 2101850"/>
                <a:gd name="connsiteX105" fmla="*/ 381000 w 2714663"/>
                <a:gd name="connsiteY105" fmla="*/ 2032000 h 2101850"/>
                <a:gd name="connsiteX106" fmla="*/ 419100 w 2714663"/>
                <a:gd name="connsiteY106" fmla="*/ 2019300 h 2101850"/>
                <a:gd name="connsiteX107" fmla="*/ 438150 w 2714663"/>
                <a:gd name="connsiteY107" fmla="*/ 2032000 h 2101850"/>
                <a:gd name="connsiteX108" fmla="*/ 431800 w 2714663"/>
                <a:gd name="connsiteY108" fmla="*/ 2076450 h 2101850"/>
                <a:gd name="connsiteX109" fmla="*/ 431800 w 2714663"/>
                <a:gd name="connsiteY109" fmla="*/ 2089150 h 2101850"/>
                <a:gd name="connsiteX110" fmla="*/ 577850 w 2714663"/>
                <a:gd name="connsiteY110" fmla="*/ 2044700 h 2101850"/>
                <a:gd name="connsiteX111" fmla="*/ 679450 w 2714663"/>
                <a:gd name="connsiteY111" fmla="*/ 2051050 h 2101850"/>
                <a:gd name="connsiteX112" fmla="*/ 704850 w 2714663"/>
                <a:gd name="connsiteY112" fmla="*/ 2012950 h 2101850"/>
                <a:gd name="connsiteX113" fmla="*/ 717550 w 2714663"/>
                <a:gd name="connsiteY113" fmla="*/ 1974850 h 2101850"/>
                <a:gd name="connsiteX114" fmla="*/ 774700 w 2714663"/>
                <a:gd name="connsiteY114" fmla="*/ 1955800 h 2101850"/>
                <a:gd name="connsiteX115" fmla="*/ 825500 w 2714663"/>
                <a:gd name="connsiteY115" fmla="*/ 1949450 h 2101850"/>
                <a:gd name="connsiteX116" fmla="*/ 850900 w 2714663"/>
                <a:gd name="connsiteY116" fmla="*/ 1917700 h 2101850"/>
                <a:gd name="connsiteX117" fmla="*/ 825500 w 2714663"/>
                <a:gd name="connsiteY117" fmla="*/ 1873250 h 2101850"/>
                <a:gd name="connsiteX118" fmla="*/ 825500 w 2714663"/>
                <a:gd name="connsiteY118" fmla="*/ 1841500 h 2101850"/>
                <a:gd name="connsiteX119" fmla="*/ 850900 w 2714663"/>
                <a:gd name="connsiteY119" fmla="*/ 1809750 h 2101850"/>
                <a:gd name="connsiteX120" fmla="*/ 863600 w 2714663"/>
                <a:gd name="connsiteY120" fmla="*/ 1797050 h 2101850"/>
                <a:gd name="connsiteX121" fmla="*/ 958850 w 2714663"/>
                <a:gd name="connsiteY121" fmla="*/ 1809750 h 2101850"/>
                <a:gd name="connsiteX122" fmla="*/ 996950 w 2714663"/>
                <a:gd name="connsiteY122" fmla="*/ 1835150 h 2101850"/>
                <a:gd name="connsiteX123" fmla="*/ 1060450 w 2714663"/>
                <a:gd name="connsiteY123" fmla="*/ 1797050 h 2101850"/>
                <a:gd name="connsiteX124" fmla="*/ 1098550 w 2714663"/>
                <a:gd name="connsiteY124" fmla="*/ 1778000 h 2101850"/>
                <a:gd name="connsiteX125" fmla="*/ 1117600 w 2714663"/>
                <a:gd name="connsiteY125" fmla="*/ 1739900 h 2101850"/>
                <a:gd name="connsiteX126" fmla="*/ 1130300 w 2714663"/>
                <a:gd name="connsiteY126" fmla="*/ 1720850 h 2101850"/>
                <a:gd name="connsiteX127" fmla="*/ 1200150 w 2714663"/>
                <a:gd name="connsiteY127" fmla="*/ 1714500 h 2101850"/>
                <a:gd name="connsiteX128" fmla="*/ 1200150 w 2714663"/>
                <a:gd name="connsiteY128" fmla="*/ 1708150 h 2101850"/>
                <a:gd name="connsiteX129" fmla="*/ 1225550 w 2714663"/>
                <a:gd name="connsiteY129" fmla="*/ 1714500 h 2101850"/>
                <a:gd name="connsiteX130" fmla="*/ 1301750 w 2714663"/>
                <a:gd name="connsiteY130" fmla="*/ 1739900 h 2101850"/>
                <a:gd name="connsiteX131" fmla="*/ 1365250 w 2714663"/>
                <a:gd name="connsiteY131" fmla="*/ 1720850 h 2101850"/>
                <a:gd name="connsiteX132" fmla="*/ 1390650 w 2714663"/>
                <a:gd name="connsiteY132" fmla="*/ 1708150 h 2101850"/>
                <a:gd name="connsiteX133" fmla="*/ 1409700 w 2714663"/>
                <a:gd name="connsiteY133" fmla="*/ 1682750 h 2101850"/>
                <a:gd name="connsiteX134" fmla="*/ 1447800 w 2714663"/>
                <a:gd name="connsiteY134" fmla="*/ 1727200 h 2101850"/>
                <a:gd name="connsiteX135" fmla="*/ 1441450 w 2714663"/>
                <a:gd name="connsiteY135" fmla="*/ 1784350 h 2101850"/>
                <a:gd name="connsiteX136" fmla="*/ 1447800 w 2714663"/>
                <a:gd name="connsiteY136" fmla="*/ 1822450 h 2101850"/>
                <a:gd name="connsiteX137" fmla="*/ 1492250 w 2714663"/>
                <a:gd name="connsiteY137" fmla="*/ 1847850 h 2101850"/>
                <a:gd name="connsiteX138" fmla="*/ 1530350 w 2714663"/>
                <a:gd name="connsiteY138" fmla="*/ 1847850 h 2101850"/>
                <a:gd name="connsiteX139" fmla="*/ 1568450 w 2714663"/>
                <a:gd name="connsiteY139" fmla="*/ 1784350 h 2101850"/>
                <a:gd name="connsiteX140" fmla="*/ 1574800 w 2714663"/>
                <a:gd name="connsiteY140" fmla="*/ 1746250 h 2101850"/>
                <a:gd name="connsiteX141" fmla="*/ 1612900 w 2714663"/>
                <a:gd name="connsiteY141" fmla="*/ 1714500 h 2101850"/>
                <a:gd name="connsiteX142" fmla="*/ 1701800 w 2714663"/>
                <a:gd name="connsiteY142" fmla="*/ 1689100 h 2101850"/>
                <a:gd name="connsiteX143" fmla="*/ 1771650 w 2714663"/>
                <a:gd name="connsiteY143" fmla="*/ 1676400 h 2101850"/>
                <a:gd name="connsiteX144" fmla="*/ 1778000 w 2714663"/>
                <a:gd name="connsiteY144" fmla="*/ 1670050 h 2101850"/>
                <a:gd name="connsiteX145" fmla="*/ 1778000 w 2714663"/>
                <a:gd name="connsiteY145" fmla="*/ 1612900 h 2101850"/>
                <a:gd name="connsiteX146" fmla="*/ 1835150 w 2714663"/>
                <a:gd name="connsiteY146" fmla="*/ 1581150 h 2101850"/>
                <a:gd name="connsiteX147" fmla="*/ 1847850 w 2714663"/>
                <a:gd name="connsiteY147" fmla="*/ 1549400 h 2101850"/>
                <a:gd name="connsiteX148" fmla="*/ 1835150 w 2714663"/>
                <a:gd name="connsiteY148" fmla="*/ 1517650 h 2101850"/>
                <a:gd name="connsiteX149" fmla="*/ 1847850 w 2714663"/>
                <a:gd name="connsiteY149" fmla="*/ 1485900 h 2101850"/>
                <a:gd name="connsiteX150" fmla="*/ 1911350 w 2714663"/>
                <a:gd name="connsiteY150" fmla="*/ 1543050 h 2101850"/>
                <a:gd name="connsiteX151" fmla="*/ 1955800 w 2714663"/>
                <a:gd name="connsiteY151" fmla="*/ 1530350 h 2101850"/>
                <a:gd name="connsiteX152" fmla="*/ 1987550 w 2714663"/>
                <a:gd name="connsiteY152" fmla="*/ 1555750 h 2101850"/>
                <a:gd name="connsiteX153" fmla="*/ 2038350 w 2714663"/>
                <a:gd name="connsiteY153" fmla="*/ 1549400 h 2101850"/>
                <a:gd name="connsiteX154" fmla="*/ 2089150 w 2714663"/>
                <a:gd name="connsiteY154" fmla="*/ 1549400 h 2101850"/>
                <a:gd name="connsiteX155" fmla="*/ 2184400 w 2714663"/>
                <a:gd name="connsiteY155" fmla="*/ 1549400 h 2101850"/>
                <a:gd name="connsiteX156" fmla="*/ 2235200 w 2714663"/>
                <a:gd name="connsiteY156" fmla="*/ 1549400 h 2101850"/>
                <a:gd name="connsiteX157" fmla="*/ 2247900 w 2714663"/>
                <a:gd name="connsiteY157" fmla="*/ 1536700 h 2101850"/>
                <a:gd name="connsiteX158" fmla="*/ 2273300 w 2714663"/>
                <a:gd name="connsiteY158" fmla="*/ 1536700 h 2101850"/>
                <a:gd name="connsiteX159" fmla="*/ 2292350 w 2714663"/>
                <a:gd name="connsiteY159" fmla="*/ 1536700 h 2101850"/>
                <a:gd name="connsiteX160" fmla="*/ 2336800 w 2714663"/>
                <a:gd name="connsiteY160" fmla="*/ 1524000 h 2101850"/>
                <a:gd name="connsiteX161" fmla="*/ 2374900 w 2714663"/>
                <a:gd name="connsiteY161" fmla="*/ 1447800 h 2101850"/>
                <a:gd name="connsiteX162" fmla="*/ 2489200 w 2714663"/>
                <a:gd name="connsiteY162" fmla="*/ 1435100 h 2101850"/>
                <a:gd name="connsiteX163" fmla="*/ 2647950 w 2714663"/>
                <a:gd name="connsiteY163" fmla="*/ 1358900 h 2101850"/>
                <a:gd name="connsiteX164" fmla="*/ 2711450 w 2714663"/>
                <a:gd name="connsiteY164" fmla="*/ 1358900 h 2101850"/>
                <a:gd name="connsiteX165" fmla="*/ 2705100 w 2714663"/>
                <a:gd name="connsiteY165" fmla="*/ 1244600 h 2101850"/>
                <a:gd name="connsiteX166" fmla="*/ 2698750 w 2714663"/>
                <a:gd name="connsiteY166" fmla="*/ 1238250 h 2101850"/>
                <a:gd name="connsiteX0" fmla="*/ 2076450 w 2762271"/>
                <a:gd name="connsiteY0" fmla="*/ 0 h 2101850"/>
                <a:gd name="connsiteX1" fmla="*/ 2051050 w 2762271"/>
                <a:gd name="connsiteY1" fmla="*/ 82550 h 2101850"/>
                <a:gd name="connsiteX2" fmla="*/ 2082800 w 2762271"/>
                <a:gd name="connsiteY2" fmla="*/ 107950 h 2101850"/>
                <a:gd name="connsiteX3" fmla="*/ 2082800 w 2762271"/>
                <a:gd name="connsiteY3" fmla="*/ 152400 h 2101850"/>
                <a:gd name="connsiteX4" fmla="*/ 2082800 w 2762271"/>
                <a:gd name="connsiteY4" fmla="*/ 184150 h 2101850"/>
                <a:gd name="connsiteX5" fmla="*/ 2108200 w 2762271"/>
                <a:gd name="connsiteY5" fmla="*/ 215900 h 2101850"/>
                <a:gd name="connsiteX6" fmla="*/ 2032000 w 2762271"/>
                <a:gd name="connsiteY6" fmla="*/ 171450 h 2101850"/>
                <a:gd name="connsiteX7" fmla="*/ 2000250 w 2762271"/>
                <a:gd name="connsiteY7" fmla="*/ 209550 h 2101850"/>
                <a:gd name="connsiteX8" fmla="*/ 2044700 w 2762271"/>
                <a:gd name="connsiteY8" fmla="*/ 260350 h 2101850"/>
                <a:gd name="connsiteX9" fmla="*/ 2012950 w 2762271"/>
                <a:gd name="connsiteY9" fmla="*/ 304800 h 2101850"/>
                <a:gd name="connsiteX10" fmla="*/ 2000250 w 2762271"/>
                <a:gd name="connsiteY10" fmla="*/ 285750 h 2101850"/>
                <a:gd name="connsiteX11" fmla="*/ 2000250 w 2762271"/>
                <a:gd name="connsiteY11" fmla="*/ 260350 h 2101850"/>
                <a:gd name="connsiteX12" fmla="*/ 1987550 w 2762271"/>
                <a:gd name="connsiteY12" fmla="*/ 247650 h 2101850"/>
                <a:gd name="connsiteX13" fmla="*/ 1974850 w 2762271"/>
                <a:gd name="connsiteY13" fmla="*/ 260350 h 2101850"/>
                <a:gd name="connsiteX14" fmla="*/ 1962150 w 2762271"/>
                <a:gd name="connsiteY14" fmla="*/ 241300 h 2101850"/>
                <a:gd name="connsiteX15" fmla="*/ 1968500 w 2762271"/>
                <a:gd name="connsiteY15" fmla="*/ 228600 h 2101850"/>
                <a:gd name="connsiteX16" fmla="*/ 1968500 w 2762271"/>
                <a:gd name="connsiteY16" fmla="*/ 203200 h 2101850"/>
                <a:gd name="connsiteX17" fmla="*/ 1943100 w 2762271"/>
                <a:gd name="connsiteY17" fmla="*/ 209550 h 2101850"/>
                <a:gd name="connsiteX18" fmla="*/ 1936750 w 2762271"/>
                <a:gd name="connsiteY18" fmla="*/ 209550 h 2101850"/>
                <a:gd name="connsiteX19" fmla="*/ 1936750 w 2762271"/>
                <a:gd name="connsiteY19" fmla="*/ 184150 h 2101850"/>
                <a:gd name="connsiteX20" fmla="*/ 1949450 w 2762271"/>
                <a:gd name="connsiteY20" fmla="*/ 171450 h 2101850"/>
                <a:gd name="connsiteX21" fmla="*/ 1873250 w 2762271"/>
                <a:gd name="connsiteY21" fmla="*/ 209550 h 2101850"/>
                <a:gd name="connsiteX22" fmla="*/ 1885950 w 2762271"/>
                <a:gd name="connsiteY22" fmla="*/ 298450 h 2101850"/>
                <a:gd name="connsiteX23" fmla="*/ 1911350 w 2762271"/>
                <a:gd name="connsiteY23" fmla="*/ 298450 h 2101850"/>
                <a:gd name="connsiteX24" fmla="*/ 1949450 w 2762271"/>
                <a:gd name="connsiteY24" fmla="*/ 298450 h 2101850"/>
                <a:gd name="connsiteX25" fmla="*/ 1949450 w 2762271"/>
                <a:gd name="connsiteY25" fmla="*/ 330200 h 2101850"/>
                <a:gd name="connsiteX26" fmla="*/ 1987550 w 2762271"/>
                <a:gd name="connsiteY26" fmla="*/ 361950 h 2101850"/>
                <a:gd name="connsiteX27" fmla="*/ 1949450 w 2762271"/>
                <a:gd name="connsiteY27" fmla="*/ 387350 h 2101850"/>
                <a:gd name="connsiteX28" fmla="*/ 1943100 w 2762271"/>
                <a:gd name="connsiteY28" fmla="*/ 438150 h 2101850"/>
                <a:gd name="connsiteX29" fmla="*/ 1924050 w 2762271"/>
                <a:gd name="connsiteY29" fmla="*/ 387350 h 2101850"/>
                <a:gd name="connsiteX30" fmla="*/ 1905000 w 2762271"/>
                <a:gd name="connsiteY30" fmla="*/ 400050 h 2101850"/>
                <a:gd name="connsiteX31" fmla="*/ 1905000 w 2762271"/>
                <a:gd name="connsiteY31" fmla="*/ 431800 h 2101850"/>
                <a:gd name="connsiteX32" fmla="*/ 1854200 w 2762271"/>
                <a:gd name="connsiteY32" fmla="*/ 444500 h 2101850"/>
                <a:gd name="connsiteX33" fmla="*/ 1828800 w 2762271"/>
                <a:gd name="connsiteY33" fmla="*/ 425450 h 2101850"/>
                <a:gd name="connsiteX34" fmla="*/ 1841500 w 2762271"/>
                <a:gd name="connsiteY34" fmla="*/ 374650 h 2101850"/>
                <a:gd name="connsiteX35" fmla="*/ 1809750 w 2762271"/>
                <a:gd name="connsiteY35" fmla="*/ 330200 h 2101850"/>
                <a:gd name="connsiteX36" fmla="*/ 1739900 w 2762271"/>
                <a:gd name="connsiteY36" fmla="*/ 393700 h 2101850"/>
                <a:gd name="connsiteX37" fmla="*/ 1752600 w 2762271"/>
                <a:gd name="connsiteY37" fmla="*/ 457200 h 2101850"/>
                <a:gd name="connsiteX38" fmla="*/ 1835150 w 2762271"/>
                <a:gd name="connsiteY38" fmla="*/ 431800 h 2101850"/>
                <a:gd name="connsiteX39" fmla="*/ 1860550 w 2762271"/>
                <a:gd name="connsiteY39" fmla="*/ 444500 h 2101850"/>
                <a:gd name="connsiteX40" fmla="*/ 1860550 w 2762271"/>
                <a:gd name="connsiteY40" fmla="*/ 495300 h 2101850"/>
                <a:gd name="connsiteX41" fmla="*/ 1809750 w 2762271"/>
                <a:gd name="connsiteY41" fmla="*/ 508000 h 2101850"/>
                <a:gd name="connsiteX42" fmla="*/ 1790700 w 2762271"/>
                <a:gd name="connsiteY42" fmla="*/ 609600 h 2101850"/>
                <a:gd name="connsiteX43" fmla="*/ 1746250 w 2762271"/>
                <a:gd name="connsiteY43" fmla="*/ 565150 h 2101850"/>
                <a:gd name="connsiteX44" fmla="*/ 1739900 w 2762271"/>
                <a:gd name="connsiteY44" fmla="*/ 558800 h 2101850"/>
                <a:gd name="connsiteX45" fmla="*/ 1714500 w 2762271"/>
                <a:gd name="connsiteY45" fmla="*/ 590550 h 2101850"/>
                <a:gd name="connsiteX46" fmla="*/ 1720850 w 2762271"/>
                <a:gd name="connsiteY46" fmla="*/ 635000 h 2101850"/>
                <a:gd name="connsiteX47" fmla="*/ 1714500 w 2762271"/>
                <a:gd name="connsiteY47" fmla="*/ 654050 h 2101850"/>
                <a:gd name="connsiteX48" fmla="*/ 1676400 w 2762271"/>
                <a:gd name="connsiteY48" fmla="*/ 622300 h 2101850"/>
                <a:gd name="connsiteX49" fmla="*/ 1631950 w 2762271"/>
                <a:gd name="connsiteY49" fmla="*/ 660400 h 2101850"/>
                <a:gd name="connsiteX50" fmla="*/ 1663700 w 2762271"/>
                <a:gd name="connsiteY50" fmla="*/ 730250 h 2101850"/>
                <a:gd name="connsiteX51" fmla="*/ 1638300 w 2762271"/>
                <a:gd name="connsiteY51" fmla="*/ 755650 h 2101850"/>
                <a:gd name="connsiteX52" fmla="*/ 1581150 w 2762271"/>
                <a:gd name="connsiteY52" fmla="*/ 717550 h 2101850"/>
                <a:gd name="connsiteX53" fmla="*/ 1517650 w 2762271"/>
                <a:gd name="connsiteY53" fmla="*/ 730250 h 2101850"/>
                <a:gd name="connsiteX54" fmla="*/ 1454150 w 2762271"/>
                <a:gd name="connsiteY54" fmla="*/ 749300 h 2101850"/>
                <a:gd name="connsiteX55" fmla="*/ 1244600 w 2762271"/>
                <a:gd name="connsiteY55" fmla="*/ 406400 h 2101850"/>
                <a:gd name="connsiteX56" fmla="*/ 1212850 w 2762271"/>
                <a:gd name="connsiteY56" fmla="*/ 355600 h 2101850"/>
                <a:gd name="connsiteX57" fmla="*/ 1181100 w 2762271"/>
                <a:gd name="connsiteY57" fmla="*/ 381000 h 2101850"/>
                <a:gd name="connsiteX58" fmla="*/ 1174750 w 2762271"/>
                <a:gd name="connsiteY58" fmla="*/ 406400 h 2101850"/>
                <a:gd name="connsiteX59" fmla="*/ 1155700 w 2762271"/>
                <a:gd name="connsiteY59" fmla="*/ 438150 h 2101850"/>
                <a:gd name="connsiteX60" fmla="*/ 895350 w 2762271"/>
                <a:gd name="connsiteY60" fmla="*/ 565150 h 2101850"/>
                <a:gd name="connsiteX61" fmla="*/ 781050 w 2762271"/>
                <a:gd name="connsiteY61" fmla="*/ 622300 h 2101850"/>
                <a:gd name="connsiteX62" fmla="*/ 831850 w 2762271"/>
                <a:gd name="connsiteY62" fmla="*/ 698500 h 2101850"/>
                <a:gd name="connsiteX63" fmla="*/ 939800 w 2762271"/>
                <a:gd name="connsiteY63" fmla="*/ 641350 h 2101850"/>
                <a:gd name="connsiteX64" fmla="*/ 965200 w 2762271"/>
                <a:gd name="connsiteY64" fmla="*/ 673100 h 2101850"/>
                <a:gd name="connsiteX65" fmla="*/ 958850 w 2762271"/>
                <a:gd name="connsiteY65" fmla="*/ 717550 h 2101850"/>
                <a:gd name="connsiteX66" fmla="*/ 1003300 w 2762271"/>
                <a:gd name="connsiteY66" fmla="*/ 812800 h 2101850"/>
                <a:gd name="connsiteX67" fmla="*/ 1308100 w 2762271"/>
                <a:gd name="connsiteY67" fmla="*/ 615950 h 2101850"/>
                <a:gd name="connsiteX68" fmla="*/ 1435100 w 2762271"/>
                <a:gd name="connsiteY68" fmla="*/ 774700 h 2101850"/>
                <a:gd name="connsiteX69" fmla="*/ 1365250 w 2762271"/>
                <a:gd name="connsiteY69" fmla="*/ 901700 h 2101850"/>
                <a:gd name="connsiteX70" fmla="*/ 1225550 w 2762271"/>
                <a:gd name="connsiteY70" fmla="*/ 1035050 h 2101850"/>
                <a:gd name="connsiteX71" fmla="*/ 1143000 w 2762271"/>
                <a:gd name="connsiteY71" fmla="*/ 1155700 h 2101850"/>
                <a:gd name="connsiteX72" fmla="*/ 1136650 w 2762271"/>
                <a:gd name="connsiteY72" fmla="*/ 1143000 h 2101850"/>
                <a:gd name="connsiteX73" fmla="*/ 958850 w 2762271"/>
                <a:gd name="connsiteY73" fmla="*/ 1333500 h 2101850"/>
                <a:gd name="connsiteX74" fmla="*/ 901700 w 2762271"/>
                <a:gd name="connsiteY74" fmla="*/ 1435100 h 2101850"/>
                <a:gd name="connsiteX75" fmla="*/ 812800 w 2762271"/>
                <a:gd name="connsiteY75" fmla="*/ 1447800 h 2101850"/>
                <a:gd name="connsiteX76" fmla="*/ 685800 w 2762271"/>
                <a:gd name="connsiteY76" fmla="*/ 1517650 h 2101850"/>
                <a:gd name="connsiteX77" fmla="*/ 641350 w 2762271"/>
                <a:gd name="connsiteY77" fmla="*/ 1530350 h 2101850"/>
                <a:gd name="connsiteX78" fmla="*/ 584200 w 2762271"/>
                <a:gd name="connsiteY78" fmla="*/ 1498600 h 2101850"/>
                <a:gd name="connsiteX79" fmla="*/ 508000 w 2762271"/>
                <a:gd name="connsiteY79" fmla="*/ 1530350 h 2101850"/>
                <a:gd name="connsiteX80" fmla="*/ 469900 w 2762271"/>
                <a:gd name="connsiteY80" fmla="*/ 1530350 h 2101850"/>
                <a:gd name="connsiteX81" fmla="*/ 342900 w 2762271"/>
                <a:gd name="connsiteY81" fmla="*/ 1676400 h 2101850"/>
                <a:gd name="connsiteX82" fmla="*/ 279400 w 2762271"/>
                <a:gd name="connsiteY82" fmla="*/ 1670050 h 2101850"/>
                <a:gd name="connsiteX83" fmla="*/ 279400 w 2762271"/>
                <a:gd name="connsiteY83" fmla="*/ 1638300 h 2101850"/>
                <a:gd name="connsiteX84" fmla="*/ 254000 w 2762271"/>
                <a:gd name="connsiteY84" fmla="*/ 1612900 h 2101850"/>
                <a:gd name="connsiteX85" fmla="*/ 196850 w 2762271"/>
                <a:gd name="connsiteY85" fmla="*/ 1651000 h 2101850"/>
                <a:gd name="connsiteX86" fmla="*/ 165100 w 2762271"/>
                <a:gd name="connsiteY86" fmla="*/ 1657350 h 2101850"/>
                <a:gd name="connsiteX87" fmla="*/ 165100 w 2762271"/>
                <a:gd name="connsiteY87" fmla="*/ 1638300 h 2101850"/>
                <a:gd name="connsiteX88" fmla="*/ 114300 w 2762271"/>
                <a:gd name="connsiteY88" fmla="*/ 1657350 h 2101850"/>
                <a:gd name="connsiteX89" fmla="*/ 88900 w 2762271"/>
                <a:gd name="connsiteY89" fmla="*/ 1657350 h 2101850"/>
                <a:gd name="connsiteX90" fmla="*/ 6350 w 2762271"/>
                <a:gd name="connsiteY90" fmla="*/ 1701800 h 2101850"/>
                <a:gd name="connsiteX91" fmla="*/ 0 w 2762271"/>
                <a:gd name="connsiteY91" fmla="*/ 1778000 h 2101850"/>
                <a:gd name="connsiteX92" fmla="*/ 57150 w 2762271"/>
                <a:gd name="connsiteY92" fmla="*/ 1765300 h 2101850"/>
                <a:gd name="connsiteX93" fmla="*/ 69850 w 2762271"/>
                <a:gd name="connsiteY93" fmla="*/ 1784350 h 2101850"/>
                <a:gd name="connsiteX94" fmla="*/ 19050 w 2762271"/>
                <a:gd name="connsiteY94" fmla="*/ 1879600 h 2101850"/>
                <a:gd name="connsiteX95" fmla="*/ 12700 w 2762271"/>
                <a:gd name="connsiteY95" fmla="*/ 1930400 h 2101850"/>
                <a:gd name="connsiteX96" fmla="*/ 38100 w 2762271"/>
                <a:gd name="connsiteY96" fmla="*/ 1993900 h 2101850"/>
                <a:gd name="connsiteX97" fmla="*/ 88900 w 2762271"/>
                <a:gd name="connsiteY97" fmla="*/ 2012950 h 2101850"/>
                <a:gd name="connsiteX98" fmla="*/ 76200 w 2762271"/>
                <a:gd name="connsiteY98" fmla="*/ 2076450 h 2101850"/>
                <a:gd name="connsiteX99" fmla="*/ 114300 w 2762271"/>
                <a:gd name="connsiteY99" fmla="*/ 2101850 h 2101850"/>
                <a:gd name="connsiteX100" fmla="*/ 190500 w 2762271"/>
                <a:gd name="connsiteY100" fmla="*/ 2095500 h 2101850"/>
                <a:gd name="connsiteX101" fmla="*/ 228600 w 2762271"/>
                <a:gd name="connsiteY101" fmla="*/ 2076450 h 2101850"/>
                <a:gd name="connsiteX102" fmla="*/ 285750 w 2762271"/>
                <a:gd name="connsiteY102" fmla="*/ 2095500 h 2101850"/>
                <a:gd name="connsiteX103" fmla="*/ 336550 w 2762271"/>
                <a:gd name="connsiteY103" fmla="*/ 2057400 h 2101850"/>
                <a:gd name="connsiteX104" fmla="*/ 342900 w 2762271"/>
                <a:gd name="connsiteY104" fmla="*/ 2012950 h 2101850"/>
                <a:gd name="connsiteX105" fmla="*/ 381000 w 2762271"/>
                <a:gd name="connsiteY105" fmla="*/ 2032000 h 2101850"/>
                <a:gd name="connsiteX106" fmla="*/ 419100 w 2762271"/>
                <a:gd name="connsiteY106" fmla="*/ 2019300 h 2101850"/>
                <a:gd name="connsiteX107" fmla="*/ 438150 w 2762271"/>
                <a:gd name="connsiteY107" fmla="*/ 2032000 h 2101850"/>
                <a:gd name="connsiteX108" fmla="*/ 431800 w 2762271"/>
                <a:gd name="connsiteY108" fmla="*/ 2076450 h 2101850"/>
                <a:gd name="connsiteX109" fmla="*/ 431800 w 2762271"/>
                <a:gd name="connsiteY109" fmla="*/ 2089150 h 2101850"/>
                <a:gd name="connsiteX110" fmla="*/ 577850 w 2762271"/>
                <a:gd name="connsiteY110" fmla="*/ 2044700 h 2101850"/>
                <a:gd name="connsiteX111" fmla="*/ 679450 w 2762271"/>
                <a:gd name="connsiteY111" fmla="*/ 2051050 h 2101850"/>
                <a:gd name="connsiteX112" fmla="*/ 704850 w 2762271"/>
                <a:gd name="connsiteY112" fmla="*/ 2012950 h 2101850"/>
                <a:gd name="connsiteX113" fmla="*/ 717550 w 2762271"/>
                <a:gd name="connsiteY113" fmla="*/ 1974850 h 2101850"/>
                <a:gd name="connsiteX114" fmla="*/ 774700 w 2762271"/>
                <a:gd name="connsiteY114" fmla="*/ 1955800 h 2101850"/>
                <a:gd name="connsiteX115" fmla="*/ 825500 w 2762271"/>
                <a:gd name="connsiteY115" fmla="*/ 1949450 h 2101850"/>
                <a:gd name="connsiteX116" fmla="*/ 850900 w 2762271"/>
                <a:gd name="connsiteY116" fmla="*/ 1917700 h 2101850"/>
                <a:gd name="connsiteX117" fmla="*/ 825500 w 2762271"/>
                <a:gd name="connsiteY117" fmla="*/ 1873250 h 2101850"/>
                <a:gd name="connsiteX118" fmla="*/ 825500 w 2762271"/>
                <a:gd name="connsiteY118" fmla="*/ 1841500 h 2101850"/>
                <a:gd name="connsiteX119" fmla="*/ 850900 w 2762271"/>
                <a:gd name="connsiteY119" fmla="*/ 1809750 h 2101850"/>
                <a:gd name="connsiteX120" fmla="*/ 863600 w 2762271"/>
                <a:gd name="connsiteY120" fmla="*/ 1797050 h 2101850"/>
                <a:gd name="connsiteX121" fmla="*/ 958850 w 2762271"/>
                <a:gd name="connsiteY121" fmla="*/ 1809750 h 2101850"/>
                <a:gd name="connsiteX122" fmla="*/ 996950 w 2762271"/>
                <a:gd name="connsiteY122" fmla="*/ 1835150 h 2101850"/>
                <a:gd name="connsiteX123" fmla="*/ 1060450 w 2762271"/>
                <a:gd name="connsiteY123" fmla="*/ 1797050 h 2101850"/>
                <a:gd name="connsiteX124" fmla="*/ 1098550 w 2762271"/>
                <a:gd name="connsiteY124" fmla="*/ 1778000 h 2101850"/>
                <a:gd name="connsiteX125" fmla="*/ 1117600 w 2762271"/>
                <a:gd name="connsiteY125" fmla="*/ 1739900 h 2101850"/>
                <a:gd name="connsiteX126" fmla="*/ 1130300 w 2762271"/>
                <a:gd name="connsiteY126" fmla="*/ 1720850 h 2101850"/>
                <a:gd name="connsiteX127" fmla="*/ 1200150 w 2762271"/>
                <a:gd name="connsiteY127" fmla="*/ 1714500 h 2101850"/>
                <a:gd name="connsiteX128" fmla="*/ 1200150 w 2762271"/>
                <a:gd name="connsiteY128" fmla="*/ 1708150 h 2101850"/>
                <a:gd name="connsiteX129" fmla="*/ 1225550 w 2762271"/>
                <a:gd name="connsiteY129" fmla="*/ 1714500 h 2101850"/>
                <a:gd name="connsiteX130" fmla="*/ 1301750 w 2762271"/>
                <a:gd name="connsiteY130" fmla="*/ 1739900 h 2101850"/>
                <a:gd name="connsiteX131" fmla="*/ 1365250 w 2762271"/>
                <a:gd name="connsiteY131" fmla="*/ 1720850 h 2101850"/>
                <a:gd name="connsiteX132" fmla="*/ 1390650 w 2762271"/>
                <a:gd name="connsiteY132" fmla="*/ 1708150 h 2101850"/>
                <a:gd name="connsiteX133" fmla="*/ 1409700 w 2762271"/>
                <a:gd name="connsiteY133" fmla="*/ 1682750 h 2101850"/>
                <a:gd name="connsiteX134" fmla="*/ 1447800 w 2762271"/>
                <a:gd name="connsiteY134" fmla="*/ 1727200 h 2101850"/>
                <a:gd name="connsiteX135" fmla="*/ 1441450 w 2762271"/>
                <a:gd name="connsiteY135" fmla="*/ 1784350 h 2101850"/>
                <a:gd name="connsiteX136" fmla="*/ 1447800 w 2762271"/>
                <a:gd name="connsiteY136" fmla="*/ 1822450 h 2101850"/>
                <a:gd name="connsiteX137" fmla="*/ 1492250 w 2762271"/>
                <a:gd name="connsiteY137" fmla="*/ 1847850 h 2101850"/>
                <a:gd name="connsiteX138" fmla="*/ 1530350 w 2762271"/>
                <a:gd name="connsiteY138" fmla="*/ 1847850 h 2101850"/>
                <a:gd name="connsiteX139" fmla="*/ 1568450 w 2762271"/>
                <a:gd name="connsiteY139" fmla="*/ 1784350 h 2101850"/>
                <a:gd name="connsiteX140" fmla="*/ 1574800 w 2762271"/>
                <a:gd name="connsiteY140" fmla="*/ 1746250 h 2101850"/>
                <a:gd name="connsiteX141" fmla="*/ 1612900 w 2762271"/>
                <a:gd name="connsiteY141" fmla="*/ 1714500 h 2101850"/>
                <a:gd name="connsiteX142" fmla="*/ 1701800 w 2762271"/>
                <a:gd name="connsiteY142" fmla="*/ 1689100 h 2101850"/>
                <a:gd name="connsiteX143" fmla="*/ 1771650 w 2762271"/>
                <a:gd name="connsiteY143" fmla="*/ 1676400 h 2101850"/>
                <a:gd name="connsiteX144" fmla="*/ 1778000 w 2762271"/>
                <a:gd name="connsiteY144" fmla="*/ 1670050 h 2101850"/>
                <a:gd name="connsiteX145" fmla="*/ 1778000 w 2762271"/>
                <a:gd name="connsiteY145" fmla="*/ 1612900 h 2101850"/>
                <a:gd name="connsiteX146" fmla="*/ 1835150 w 2762271"/>
                <a:gd name="connsiteY146" fmla="*/ 1581150 h 2101850"/>
                <a:gd name="connsiteX147" fmla="*/ 1847850 w 2762271"/>
                <a:gd name="connsiteY147" fmla="*/ 1549400 h 2101850"/>
                <a:gd name="connsiteX148" fmla="*/ 1835150 w 2762271"/>
                <a:gd name="connsiteY148" fmla="*/ 1517650 h 2101850"/>
                <a:gd name="connsiteX149" fmla="*/ 1847850 w 2762271"/>
                <a:gd name="connsiteY149" fmla="*/ 1485900 h 2101850"/>
                <a:gd name="connsiteX150" fmla="*/ 1911350 w 2762271"/>
                <a:gd name="connsiteY150" fmla="*/ 1543050 h 2101850"/>
                <a:gd name="connsiteX151" fmla="*/ 1955800 w 2762271"/>
                <a:gd name="connsiteY151" fmla="*/ 1530350 h 2101850"/>
                <a:gd name="connsiteX152" fmla="*/ 1987550 w 2762271"/>
                <a:gd name="connsiteY152" fmla="*/ 1555750 h 2101850"/>
                <a:gd name="connsiteX153" fmla="*/ 2038350 w 2762271"/>
                <a:gd name="connsiteY153" fmla="*/ 1549400 h 2101850"/>
                <a:gd name="connsiteX154" fmla="*/ 2089150 w 2762271"/>
                <a:gd name="connsiteY154" fmla="*/ 1549400 h 2101850"/>
                <a:gd name="connsiteX155" fmla="*/ 2184400 w 2762271"/>
                <a:gd name="connsiteY155" fmla="*/ 1549400 h 2101850"/>
                <a:gd name="connsiteX156" fmla="*/ 2235200 w 2762271"/>
                <a:gd name="connsiteY156" fmla="*/ 1549400 h 2101850"/>
                <a:gd name="connsiteX157" fmla="*/ 2247900 w 2762271"/>
                <a:gd name="connsiteY157" fmla="*/ 1536700 h 2101850"/>
                <a:gd name="connsiteX158" fmla="*/ 2273300 w 2762271"/>
                <a:gd name="connsiteY158" fmla="*/ 1536700 h 2101850"/>
                <a:gd name="connsiteX159" fmla="*/ 2292350 w 2762271"/>
                <a:gd name="connsiteY159" fmla="*/ 1536700 h 2101850"/>
                <a:gd name="connsiteX160" fmla="*/ 2336800 w 2762271"/>
                <a:gd name="connsiteY160" fmla="*/ 1524000 h 2101850"/>
                <a:gd name="connsiteX161" fmla="*/ 2374900 w 2762271"/>
                <a:gd name="connsiteY161" fmla="*/ 1447800 h 2101850"/>
                <a:gd name="connsiteX162" fmla="*/ 2489200 w 2762271"/>
                <a:gd name="connsiteY162" fmla="*/ 1435100 h 2101850"/>
                <a:gd name="connsiteX163" fmla="*/ 2647950 w 2762271"/>
                <a:gd name="connsiteY163" fmla="*/ 1358900 h 2101850"/>
                <a:gd name="connsiteX164" fmla="*/ 2711450 w 2762271"/>
                <a:gd name="connsiteY164" fmla="*/ 1358900 h 2101850"/>
                <a:gd name="connsiteX165" fmla="*/ 2705100 w 2762271"/>
                <a:gd name="connsiteY165" fmla="*/ 1244600 h 2101850"/>
                <a:gd name="connsiteX166" fmla="*/ 2762250 w 2762271"/>
                <a:gd name="connsiteY166" fmla="*/ 1162050 h 2101850"/>
                <a:gd name="connsiteX0" fmla="*/ 2076450 w 2768904"/>
                <a:gd name="connsiteY0" fmla="*/ 0 h 2101850"/>
                <a:gd name="connsiteX1" fmla="*/ 2051050 w 2768904"/>
                <a:gd name="connsiteY1" fmla="*/ 82550 h 2101850"/>
                <a:gd name="connsiteX2" fmla="*/ 2082800 w 2768904"/>
                <a:gd name="connsiteY2" fmla="*/ 107950 h 2101850"/>
                <a:gd name="connsiteX3" fmla="*/ 2082800 w 2768904"/>
                <a:gd name="connsiteY3" fmla="*/ 152400 h 2101850"/>
                <a:gd name="connsiteX4" fmla="*/ 2082800 w 2768904"/>
                <a:gd name="connsiteY4" fmla="*/ 184150 h 2101850"/>
                <a:gd name="connsiteX5" fmla="*/ 2108200 w 2768904"/>
                <a:gd name="connsiteY5" fmla="*/ 215900 h 2101850"/>
                <a:gd name="connsiteX6" fmla="*/ 2032000 w 2768904"/>
                <a:gd name="connsiteY6" fmla="*/ 171450 h 2101850"/>
                <a:gd name="connsiteX7" fmla="*/ 2000250 w 2768904"/>
                <a:gd name="connsiteY7" fmla="*/ 209550 h 2101850"/>
                <a:gd name="connsiteX8" fmla="*/ 2044700 w 2768904"/>
                <a:gd name="connsiteY8" fmla="*/ 260350 h 2101850"/>
                <a:gd name="connsiteX9" fmla="*/ 2012950 w 2768904"/>
                <a:gd name="connsiteY9" fmla="*/ 304800 h 2101850"/>
                <a:gd name="connsiteX10" fmla="*/ 2000250 w 2768904"/>
                <a:gd name="connsiteY10" fmla="*/ 285750 h 2101850"/>
                <a:gd name="connsiteX11" fmla="*/ 2000250 w 2768904"/>
                <a:gd name="connsiteY11" fmla="*/ 260350 h 2101850"/>
                <a:gd name="connsiteX12" fmla="*/ 1987550 w 2768904"/>
                <a:gd name="connsiteY12" fmla="*/ 247650 h 2101850"/>
                <a:gd name="connsiteX13" fmla="*/ 1974850 w 2768904"/>
                <a:gd name="connsiteY13" fmla="*/ 260350 h 2101850"/>
                <a:gd name="connsiteX14" fmla="*/ 1962150 w 2768904"/>
                <a:gd name="connsiteY14" fmla="*/ 241300 h 2101850"/>
                <a:gd name="connsiteX15" fmla="*/ 1968500 w 2768904"/>
                <a:gd name="connsiteY15" fmla="*/ 228600 h 2101850"/>
                <a:gd name="connsiteX16" fmla="*/ 1968500 w 2768904"/>
                <a:gd name="connsiteY16" fmla="*/ 203200 h 2101850"/>
                <a:gd name="connsiteX17" fmla="*/ 1943100 w 2768904"/>
                <a:gd name="connsiteY17" fmla="*/ 209550 h 2101850"/>
                <a:gd name="connsiteX18" fmla="*/ 1936750 w 2768904"/>
                <a:gd name="connsiteY18" fmla="*/ 209550 h 2101850"/>
                <a:gd name="connsiteX19" fmla="*/ 1936750 w 2768904"/>
                <a:gd name="connsiteY19" fmla="*/ 184150 h 2101850"/>
                <a:gd name="connsiteX20" fmla="*/ 1949450 w 2768904"/>
                <a:gd name="connsiteY20" fmla="*/ 171450 h 2101850"/>
                <a:gd name="connsiteX21" fmla="*/ 1873250 w 2768904"/>
                <a:gd name="connsiteY21" fmla="*/ 209550 h 2101850"/>
                <a:gd name="connsiteX22" fmla="*/ 1885950 w 2768904"/>
                <a:gd name="connsiteY22" fmla="*/ 298450 h 2101850"/>
                <a:gd name="connsiteX23" fmla="*/ 1911350 w 2768904"/>
                <a:gd name="connsiteY23" fmla="*/ 298450 h 2101850"/>
                <a:gd name="connsiteX24" fmla="*/ 1949450 w 2768904"/>
                <a:gd name="connsiteY24" fmla="*/ 298450 h 2101850"/>
                <a:gd name="connsiteX25" fmla="*/ 1949450 w 2768904"/>
                <a:gd name="connsiteY25" fmla="*/ 330200 h 2101850"/>
                <a:gd name="connsiteX26" fmla="*/ 1987550 w 2768904"/>
                <a:gd name="connsiteY26" fmla="*/ 361950 h 2101850"/>
                <a:gd name="connsiteX27" fmla="*/ 1949450 w 2768904"/>
                <a:gd name="connsiteY27" fmla="*/ 387350 h 2101850"/>
                <a:gd name="connsiteX28" fmla="*/ 1943100 w 2768904"/>
                <a:gd name="connsiteY28" fmla="*/ 438150 h 2101850"/>
                <a:gd name="connsiteX29" fmla="*/ 1924050 w 2768904"/>
                <a:gd name="connsiteY29" fmla="*/ 387350 h 2101850"/>
                <a:gd name="connsiteX30" fmla="*/ 1905000 w 2768904"/>
                <a:gd name="connsiteY30" fmla="*/ 400050 h 2101850"/>
                <a:gd name="connsiteX31" fmla="*/ 1905000 w 2768904"/>
                <a:gd name="connsiteY31" fmla="*/ 431800 h 2101850"/>
                <a:gd name="connsiteX32" fmla="*/ 1854200 w 2768904"/>
                <a:gd name="connsiteY32" fmla="*/ 444500 h 2101850"/>
                <a:gd name="connsiteX33" fmla="*/ 1828800 w 2768904"/>
                <a:gd name="connsiteY33" fmla="*/ 425450 h 2101850"/>
                <a:gd name="connsiteX34" fmla="*/ 1841500 w 2768904"/>
                <a:gd name="connsiteY34" fmla="*/ 374650 h 2101850"/>
                <a:gd name="connsiteX35" fmla="*/ 1809750 w 2768904"/>
                <a:gd name="connsiteY35" fmla="*/ 330200 h 2101850"/>
                <a:gd name="connsiteX36" fmla="*/ 1739900 w 2768904"/>
                <a:gd name="connsiteY36" fmla="*/ 393700 h 2101850"/>
                <a:gd name="connsiteX37" fmla="*/ 1752600 w 2768904"/>
                <a:gd name="connsiteY37" fmla="*/ 457200 h 2101850"/>
                <a:gd name="connsiteX38" fmla="*/ 1835150 w 2768904"/>
                <a:gd name="connsiteY38" fmla="*/ 431800 h 2101850"/>
                <a:gd name="connsiteX39" fmla="*/ 1860550 w 2768904"/>
                <a:gd name="connsiteY39" fmla="*/ 444500 h 2101850"/>
                <a:gd name="connsiteX40" fmla="*/ 1860550 w 2768904"/>
                <a:gd name="connsiteY40" fmla="*/ 495300 h 2101850"/>
                <a:gd name="connsiteX41" fmla="*/ 1809750 w 2768904"/>
                <a:gd name="connsiteY41" fmla="*/ 508000 h 2101850"/>
                <a:gd name="connsiteX42" fmla="*/ 1790700 w 2768904"/>
                <a:gd name="connsiteY42" fmla="*/ 609600 h 2101850"/>
                <a:gd name="connsiteX43" fmla="*/ 1746250 w 2768904"/>
                <a:gd name="connsiteY43" fmla="*/ 565150 h 2101850"/>
                <a:gd name="connsiteX44" fmla="*/ 1739900 w 2768904"/>
                <a:gd name="connsiteY44" fmla="*/ 558800 h 2101850"/>
                <a:gd name="connsiteX45" fmla="*/ 1714500 w 2768904"/>
                <a:gd name="connsiteY45" fmla="*/ 590550 h 2101850"/>
                <a:gd name="connsiteX46" fmla="*/ 1720850 w 2768904"/>
                <a:gd name="connsiteY46" fmla="*/ 635000 h 2101850"/>
                <a:gd name="connsiteX47" fmla="*/ 1714500 w 2768904"/>
                <a:gd name="connsiteY47" fmla="*/ 654050 h 2101850"/>
                <a:gd name="connsiteX48" fmla="*/ 1676400 w 2768904"/>
                <a:gd name="connsiteY48" fmla="*/ 622300 h 2101850"/>
                <a:gd name="connsiteX49" fmla="*/ 1631950 w 2768904"/>
                <a:gd name="connsiteY49" fmla="*/ 660400 h 2101850"/>
                <a:gd name="connsiteX50" fmla="*/ 1663700 w 2768904"/>
                <a:gd name="connsiteY50" fmla="*/ 730250 h 2101850"/>
                <a:gd name="connsiteX51" fmla="*/ 1638300 w 2768904"/>
                <a:gd name="connsiteY51" fmla="*/ 755650 h 2101850"/>
                <a:gd name="connsiteX52" fmla="*/ 1581150 w 2768904"/>
                <a:gd name="connsiteY52" fmla="*/ 717550 h 2101850"/>
                <a:gd name="connsiteX53" fmla="*/ 1517650 w 2768904"/>
                <a:gd name="connsiteY53" fmla="*/ 730250 h 2101850"/>
                <a:gd name="connsiteX54" fmla="*/ 1454150 w 2768904"/>
                <a:gd name="connsiteY54" fmla="*/ 749300 h 2101850"/>
                <a:gd name="connsiteX55" fmla="*/ 1244600 w 2768904"/>
                <a:gd name="connsiteY55" fmla="*/ 406400 h 2101850"/>
                <a:gd name="connsiteX56" fmla="*/ 1212850 w 2768904"/>
                <a:gd name="connsiteY56" fmla="*/ 355600 h 2101850"/>
                <a:gd name="connsiteX57" fmla="*/ 1181100 w 2768904"/>
                <a:gd name="connsiteY57" fmla="*/ 381000 h 2101850"/>
                <a:gd name="connsiteX58" fmla="*/ 1174750 w 2768904"/>
                <a:gd name="connsiteY58" fmla="*/ 406400 h 2101850"/>
                <a:gd name="connsiteX59" fmla="*/ 1155700 w 2768904"/>
                <a:gd name="connsiteY59" fmla="*/ 438150 h 2101850"/>
                <a:gd name="connsiteX60" fmla="*/ 895350 w 2768904"/>
                <a:gd name="connsiteY60" fmla="*/ 565150 h 2101850"/>
                <a:gd name="connsiteX61" fmla="*/ 781050 w 2768904"/>
                <a:gd name="connsiteY61" fmla="*/ 622300 h 2101850"/>
                <a:gd name="connsiteX62" fmla="*/ 831850 w 2768904"/>
                <a:gd name="connsiteY62" fmla="*/ 698500 h 2101850"/>
                <a:gd name="connsiteX63" fmla="*/ 939800 w 2768904"/>
                <a:gd name="connsiteY63" fmla="*/ 641350 h 2101850"/>
                <a:gd name="connsiteX64" fmla="*/ 965200 w 2768904"/>
                <a:gd name="connsiteY64" fmla="*/ 673100 h 2101850"/>
                <a:gd name="connsiteX65" fmla="*/ 958850 w 2768904"/>
                <a:gd name="connsiteY65" fmla="*/ 717550 h 2101850"/>
                <a:gd name="connsiteX66" fmla="*/ 1003300 w 2768904"/>
                <a:gd name="connsiteY66" fmla="*/ 812800 h 2101850"/>
                <a:gd name="connsiteX67" fmla="*/ 1308100 w 2768904"/>
                <a:gd name="connsiteY67" fmla="*/ 615950 h 2101850"/>
                <a:gd name="connsiteX68" fmla="*/ 1435100 w 2768904"/>
                <a:gd name="connsiteY68" fmla="*/ 774700 h 2101850"/>
                <a:gd name="connsiteX69" fmla="*/ 1365250 w 2768904"/>
                <a:gd name="connsiteY69" fmla="*/ 901700 h 2101850"/>
                <a:gd name="connsiteX70" fmla="*/ 1225550 w 2768904"/>
                <a:gd name="connsiteY70" fmla="*/ 1035050 h 2101850"/>
                <a:gd name="connsiteX71" fmla="*/ 1143000 w 2768904"/>
                <a:gd name="connsiteY71" fmla="*/ 1155700 h 2101850"/>
                <a:gd name="connsiteX72" fmla="*/ 1136650 w 2768904"/>
                <a:gd name="connsiteY72" fmla="*/ 1143000 h 2101850"/>
                <a:gd name="connsiteX73" fmla="*/ 958850 w 2768904"/>
                <a:gd name="connsiteY73" fmla="*/ 1333500 h 2101850"/>
                <a:gd name="connsiteX74" fmla="*/ 901700 w 2768904"/>
                <a:gd name="connsiteY74" fmla="*/ 1435100 h 2101850"/>
                <a:gd name="connsiteX75" fmla="*/ 812800 w 2768904"/>
                <a:gd name="connsiteY75" fmla="*/ 1447800 h 2101850"/>
                <a:gd name="connsiteX76" fmla="*/ 685800 w 2768904"/>
                <a:gd name="connsiteY76" fmla="*/ 1517650 h 2101850"/>
                <a:gd name="connsiteX77" fmla="*/ 641350 w 2768904"/>
                <a:gd name="connsiteY77" fmla="*/ 1530350 h 2101850"/>
                <a:gd name="connsiteX78" fmla="*/ 584200 w 2768904"/>
                <a:gd name="connsiteY78" fmla="*/ 1498600 h 2101850"/>
                <a:gd name="connsiteX79" fmla="*/ 508000 w 2768904"/>
                <a:gd name="connsiteY79" fmla="*/ 1530350 h 2101850"/>
                <a:gd name="connsiteX80" fmla="*/ 469900 w 2768904"/>
                <a:gd name="connsiteY80" fmla="*/ 1530350 h 2101850"/>
                <a:gd name="connsiteX81" fmla="*/ 342900 w 2768904"/>
                <a:gd name="connsiteY81" fmla="*/ 1676400 h 2101850"/>
                <a:gd name="connsiteX82" fmla="*/ 279400 w 2768904"/>
                <a:gd name="connsiteY82" fmla="*/ 1670050 h 2101850"/>
                <a:gd name="connsiteX83" fmla="*/ 279400 w 2768904"/>
                <a:gd name="connsiteY83" fmla="*/ 1638300 h 2101850"/>
                <a:gd name="connsiteX84" fmla="*/ 254000 w 2768904"/>
                <a:gd name="connsiteY84" fmla="*/ 1612900 h 2101850"/>
                <a:gd name="connsiteX85" fmla="*/ 196850 w 2768904"/>
                <a:gd name="connsiteY85" fmla="*/ 1651000 h 2101850"/>
                <a:gd name="connsiteX86" fmla="*/ 165100 w 2768904"/>
                <a:gd name="connsiteY86" fmla="*/ 1657350 h 2101850"/>
                <a:gd name="connsiteX87" fmla="*/ 165100 w 2768904"/>
                <a:gd name="connsiteY87" fmla="*/ 1638300 h 2101850"/>
                <a:gd name="connsiteX88" fmla="*/ 114300 w 2768904"/>
                <a:gd name="connsiteY88" fmla="*/ 1657350 h 2101850"/>
                <a:gd name="connsiteX89" fmla="*/ 88900 w 2768904"/>
                <a:gd name="connsiteY89" fmla="*/ 1657350 h 2101850"/>
                <a:gd name="connsiteX90" fmla="*/ 6350 w 2768904"/>
                <a:gd name="connsiteY90" fmla="*/ 1701800 h 2101850"/>
                <a:gd name="connsiteX91" fmla="*/ 0 w 2768904"/>
                <a:gd name="connsiteY91" fmla="*/ 1778000 h 2101850"/>
                <a:gd name="connsiteX92" fmla="*/ 57150 w 2768904"/>
                <a:gd name="connsiteY92" fmla="*/ 1765300 h 2101850"/>
                <a:gd name="connsiteX93" fmla="*/ 69850 w 2768904"/>
                <a:gd name="connsiteY93" fmla="*/ 1784350 h 2101850"/>
                <a:gd name="connsiteX94" fmla="*/ 19050 w 2768904"/>
                <a:gd name="connsiteY94" fmla="*/ 1879600 h 2101850"/>
                <a:gd name="connsiteX95" fmla="*/ 12700 w 2768904"/>
                <a:gd name="connsiteY95" fmla="*/ 1930400 h 2101850"/>
                <a:gd name="connsiteX96" fmla="*/ 38100 w 2768904"/>
                <a:gd name="connsiteY96" fmla="*/ 1993900 h 2101850"/>
                <a:gd name="connsiteX97" fmla="*/ 88900 w 2768904"/>
                <a:gd name="connsiteY97" fmla="*/ 2012950 h 2101850"/>
                <a:gd name="connsiteX98" fmla="*/ 76200 w 2768904"/>
                <a:gd name="connsiteY98" fmla="*/ 2076450 h 2101850"/>
                <a:gd name="connsiteX99" fmla="*/ 114300 w 2768904"/>
                <a:gd name="connsiteY99" fmla="*/ 2101850 h 2101850"/>
                <a:gd name="connsiteX100" fmla="*/ 190500 w 2768904"/>
                <a:gd name="connsiteY100" fmla="*/ 2095500 h 2101850"/>
                <a:gd name="connsiteX101" fmla="*/ 228600 w 2768904"/>
                <a:gd name="connsiteY101" fmla="*/ 2076450 h 2101850"/>
                <a:gd name="connsiteX102" fmla="*/ 285750 w 2768904"/>
                <a:gd name="connsiteY102" fmla="*/ 2095500 h 2101850"/>
                <a:gd name="connsiteX103" fmla="*/ 336550 w 2768904"/>
                <a:gd name="connsiteY103" fmla="*/ 2057400 h 2101850"/>
                <a:gd name="connsiteX104" fmla="*/ 342900 w 2768904"/>
                <a:gd name="connsiteY104" fmla="*/ 2012950 h 2101850"/>
                <a:gd name="connsiteX105" fmla="*/ 381000 w 2768904"/>
                <a:gd name="connsiteY105" fmla="*/ 2032000 h 2101850"/>
                <a:gd name="connsiteX106" fmla="*/ 419100 w 2768904"/>
                <a:gd name="connsiteY106" fmla="*/ 2019300 h 2101850"/>
                <a:gd name="connsiteX107" fmla="*/ 438150 w 2768904"/>
                <a:gd name="connsiteY107" fmla="*/ 2032000 h 2101850"/>
                <a:gd name="connsiteX108" fmla="*/ 431800 w 2768904"/>
                <a:gd name="connsiteY108" fmla="*/ 2076450 h 2101850"/>
                <a:gd name="connsiteX109" fmla="*/ 431800 w 2768904"/>
                <a:gd name="connsiteY109" fmla="*/ 2089150 h 2101850"/>
                <a:gd name="connsiteX110" fmla="*/ 577850 w 2768904"/>
                <a:gd name="connsiteY110" fmla="*/ 2044700 h 2101850"/>
                <a:gd name="connsiteX111" fmla="*/ 679450 w 2768904"/>
                <a:gd name="connsiteY111" fmla="*/ 2051050 h 2101850"/>
                <a:gd name="connsiteX112" fmla="*/ 704850 w 2768904"/>
                <a:gd name="connsiteY112" fmla="*/ 2012950 h 2101850"/>
                <a:gd name="connsiteX113" fmla="*/ 717550 w 2768904"/>
                <a:gd name="connsiteY113" fmla="*/ 1974850 h 2101850"/>
                <a:gd name="connsiteX114" fmla="*/ 774700 w 2768904"/>
                <a:gd name="connsiteY114" fmla="*/ 1955800 h 2101850"/>
                <a:gd name="connsiteX115" fmla="*/ 825500 w 2768904"/>
                <a:gd name="connsiteY115" fmla="*/ 1949450 h 2101850"/>
                <a:gd name="connsiteX116" fmla="*/ 850900 w 2768904"/>
                <a:gd name="connsiteY116" fmla="*/ 1917700 h 2101850"/>
                <a:gd name="connsiteX117" fmla="*/ 825500 w 2768904"/>
                <a:gd name="connsiteY117" fmla="*/ 1873250 h 2101850"/>
                <a:gd name="connsiteX118" fmla="*/ 825500 w 2768904"/>
                <a:gd name="connsiteY118" fmla="*/ 1841500 h 2101850"/>
                <a:gd name="connsiteX119" fmla="*/ 850900 w 2768904"/>
                <a:gd name="connsiteY119" fmla="*/ 1809750 h 2101850"/>
                <a:gd name="connsiteX120" fmla="*/ 863600 w 2768904"/>
                <a:gd name="connsiteY120" fmla="*/ 1797050 h 2101850"/>
                <a:gd name="connsiteX121" fmla="*/ 958850 w 2768904"/>
                <a:gd name="connsiteY121" fmla="*/ 1809750 h 2101850"/>
                <a:gd name="connsiteX122" fmla="*/ 996950 w 2768904"/>
                <a:gd name="connsiteY122" fmla="*/ 1835150 h 2101850"/>
                <a:gd name="connsiteX123" fmla="*/ 1060450 w 2768904"/>
                <a:gd name="connsiteY123" fmla="*/ 1797050 h 2101850"/>
                <a:gd name="connsiteX124" fmla="*/ 1098550 w 2768904"/>
                <a:gd name="connsiteY124" fmla="*/ 1778000 h 2101850"/>
                <a:gd name="connsiteX125" fmla="*/ 1117600 w 2768904"/>
                <a:gd name="connsiteY125" fmla="*/ 1739900 h 2101850"/>
                <a:gd name="connsiteX126" fmla="*/ 1130300 w 2768904"/>
                <a:gd name="connsiteY126" fmla="*/ 1720850 h 2101850"/>
                <a:gd name="connsiteX127" fmla="*/ 1200150 w 2768904"/>
                <a:gd name="connsiteY127" fmla="*/ 1714500 h 2101850"/>
                <a:gd name="connsiteX128" fmla="*/ 1200150 w 2768904"/>
                <a:gd name="connsiteY128" fmla="*/ 1708150 h 2101850"/>
                <a:gd name="connsiteX129" fmla="*/ 1225550 w 2768904"/>
                <a:gd name="connsiteY129" fmla="*/ 1714500 h 2101850"/>
                <a:gd name="connsiteX130" fmla="*/ 1301750 w 2768904"/>
                <a:gd name="connsiteY130" fmla="*/ 1739900 h 2101850"/>
                <a:gd name="connsiteX131" fmla="*/ 1365250 w 2768904"/>
                <a:gd name="connsiteY131" fmla="*/ 1720850 h 2101850"/>
                <a:gd name="connsiteX132" fmla="*/ 1390650 w 2768904"/>
                <a:gd name="connsiteY132" fmla="*/ 1708150 h 2101850"/>
                <a:gd name="connsiteX133" fmla="*/ 1409700 w 2768904"/>
                <a:gd name="connsiteY133" fmla="*/ 1682750 h 2101850"/>
                <a:gd name="connsiteX134" fmla="*/ 1447800 w 2768904"/>
                <a:gd name="connsiteY134" fmla="*/ 1727200 h 2101850"/>
                <a:gd name="connsiteX135" fmla="*/ 1441450 w 2768904"/>
                <a:gd name="connsiteY135" fmla="*/ 1784350 h 2101850"/>
                <a:gd name="connsiteX136" fmla="*/ 1447800 w 2768904"/>
                <a:gd name="connsiteY136" fmla="*/ 1822450 h 2101850"/>
                <a:gd name="connsiteX137" fmla="*/ 1492250 w 2768904"/>
                <a:gd name="connsiteY137" fmla="*/ 1847850 h 2101850"/>
                <a:gd name="connsiteX138" fmla="*/ 1530350 w 2768904"/>
                <a:gd name="connsiteY138" fmla="*/ 1847850 h 2101850"/>
                <a:gd name="connsiteX139" fmla="*/ 1568450 w 2768904"/>
                <a:gd name="connsiteY139" fmla="*/ 1784350 h 2101850"/>
                <a:gd name="connsiteX140" fmla="*/ 1574800 w 2768904"/>
                <a:gd name="connsiteY140" fmla="*/ 1746250 h 2101850"/>
                <a:gd name="connsiteX141" fmla="*/ 1612900 w 2768904"/>
                <a:gd name="connsiteY141" fmla="*/ 1714500 h 2101850"/>
                <a:gd name="connsiteX142" fmla="*/ 1701800 w 2768904"/>
                <a:gd name="connsiteY142" fmla="*/ 1689100 h 2101850"/>
                <a:gd name="connsiteX143" fmla="*/ 1771650 w 2768904"/>
                <a:gd name="connsiteY143" fmla="*/ 1676400 h 2101850"/>
                <a:gd name="connsiteX144" fmla="*/ 1778000 w 2768904"/>
                <a:gd name="connsiteY144" fmla="*/ 1670050 h 2101850"/>
                <a:gd name="connsiteX145" fmla="*/ 1778000 w 2768904"/>
                <a:gd name="connsiteY145" fmla="*/ 1612900 h 2101850"/>
                <a:gd name="connsiteX146" fmla="*/ 1835150 w 2768904"/>
                <a:gd name="connsiteY146" fmla="*/ 1581150 h 2101850"/>
                <a:gd name="connsiteX147" fmla="*/ 1847850 w 2768904"/>
                <a:gd name="connsiteY147" fmla="*/ 1549400 h 2101850"/>
                <a:gd name="connsiteX148" fmla="*/ 1835150 w 2768904"/>
                <a:gd name="connsiteY148" fmla="*/ 1517650 h 2101850"/>
                <a:gd name="connsiteX149" fmla="*/ 1847850 w 2768904"/>
                <a:gd name="connsiteY149" fmla="*/ 1485900 h 2101850"/>
                <a:gd name="connsiteX150" fmla="*/ 1911350 w 2768904"/>
                <a:gd name="connsiteY150" fmla="*/ 1543050 h 2101850"/>
                <a:gd name="connsiteX151" fmla="*/ 1955800 w 2768904"/>
                <a:gd name="connsiteY151" fmla="*/ 1530350 h 2101850"/>
                <a:gd name="connsiteX152" fmla="*/ 1987550 w 2768904"/>
                <a:gd name="connsiteY152" fmla="*/ 1555750 h 2101850"/>
                <a:gd name="connsiteX153" fmla="*/ 2038350 w 2768904"/>
                <a:gd name="connsiteY153" fmla="*/ 1549400 h 2101850"/>
                <a:gd name="connsiteX154" fmla="*/ 2089150 w 2768904"/>
                <a:gd name="connsiteY154" fmla="*/ 1549400 h 2101850"/>
                <a:gd name="connsiteX155" fmla="*/ 2184400 w 2768904"/>
                <a:gd name="connsiteY155" fmla="*/ 1549400 h 2101850"/>
                <a:gd name="connsiteX156" fmla="*/ 2235200 w 2768904"/>
                <a:gd name="connsiteY156" fmla="*/ 1549400 h 2101850"/>
                <a:gd name="connsiteX157" fmla="*/ 2247900 w 2768904"/>
                <a:gd name="connsiteY157" fmla="*/ 1536700 h 2101850"/>
                <a:gd name="connsiteX158" fmla="*/ 2273300 w 2768904"/>
                <a:gd name="connsiteY158" fmla="*/ 1536700 h 2101850"/>
                <a:gd name="connsiteX159" fmla="*/ 2292350 w 2768904"/>
                <a:gd name="connsiteY159" fmla="*/ 1536700 h 2101850"/>
                <a:gd name="connsiteX160" fmla="*/ 2336800 w 2768904"/>
                <a:gd name="connsiteY160" fmla="*/ 1524000 h 2101850"/>
                <a:gd name="connsiteX161" fmla="*/ 2374900 w 2768904"/>
                <a:gd name="connsiteY161" fmla="*/ 1447800 h 2101850"/>
                <a:gd name="connsiteX162" fmla="*/ 2489200 w 2768904"/>
                <a:gd name="connsiteY162" fmla="*/ 1435100 h 2101850"/>
                <a:gd name="connsiteX163" fmla="*/ 2647950 w 2768904"/>
                <a:gd name="connsiteY163" fmla="*/ 1358900 h 2101850"/>
                <a:gd name="connsiteX164" fmla="*/ 2711450 w 2768904"/>
                <a:gd name="connsiteY164" fmla="*/ 1358900 h 2101850"/>
                <a:gd name="connsiteX165" fmla="*/ 2705100 w 2768904"/>
                <a:gd name="connsiteY165" fmla="*/ 1244600 h 2101850"/>
                <a:gd name="connsiteX166" fmla="*/ 2762250 w 2768904"/>
                <a:gd name="connsiteY166" fmla="*/ 1162050 h 2101850"/>
                <a:gd name="connsiteX167" fmla="*/ 2768600 w 2768904"/>
                <a:gd name="connsiteY167" fmla="*/ 1143000 h 2101850"/>
                <a:gd name="connsiteX0" fmla="*/ 2076450 w 2774950"/>
                <a:gd name="connsiteY0" fmla="*/ 0 h 2101850"/>
                <a:gd name="connsiteX1" fmla="*/ 2051050 w 2774950"/>
                <a:gd name="connsiteY1" fmla="*/ 82550 h 2101850"/>
                <a:gd name="connsiteX2" fmla="*/ 2082800 w 2774950"/>
                <a:gd name="connsiteY2" fmla="*/ 107950 h 2101850"/>
                <a:gd name="connsiteX3" fmla="*/ 2082800 w 2774950"/>
                <a:gd name="connsiteY3" fmla="*/ 152400 h 2101850"/>
                <a:gd name="connsiteX4" fmla="*/ 2082800 w 2774950"/>
                <a:gd name="connsiteY4" fmla="*/ 184150 h 2101850"/>
                <a:gd name="connsiteX5" fmla="*/ 2108200 w 2774950"/>
                <a:gd name="connsiteY5" fmla="*/ 215900 h 2101850"/>
                <a:gd name="connsiteX6" fmla="*/ 2032000 w 2774950"/>
                <a:gd name="connsiteY6" fmla="*/ 171450 h 2101850"/>
                <a:gd name="connsiteX7" fmla="*/ 2000250 w 2774950"/>
                <a:gd name="connsiteY7" fmla="*/ 209550 h 2101850"/>
                <a:gd name="connsiteX8" fmla="*/ 2044700 w 2774950"/>
                <a:gd name="connsiteY8" fmla="*/ 260350 h 2101850"/>
                <a:gd name="connsiteX9" fmla="*/ 2012950 w 2774950"/>
                <a:gd name="connsiteY9" fmla="*/ 304800 h 2101850"/>
                <a:gd name="connsiteX10" fmla="*/ 2000250 w 2774950"/>
                <a:gd name="connsiteY10" fmla="*/ 285750 h 2101850"/>
                <a:gd name="connsiteX11" fmla="*/ 2000250 w 2774950"/>
                <a:gd name="connsiteY11" fmla="*/ 260350 h 2101850"/>
                <a:gd name="connsiteX12" fmla="*/ 1987550 w 2774950"/>
                <a:gd name="connsiteY12" fmla="*/ 247650 h 2101850"/>
                <a:gd name="connsiteX13" fmla="*/ 1974850 w 2774950"/>
                <a:gd name="connsiteY13" fmla="*/ 260350 h 2101850"/>
                <a:gd name="connsiteX14" fmla="*/ 1962150 w 2774950"/>
                <a:gd name="connsiteY14" fmla="*/ 241300 h 2101850"/>
                <a:gd name="connsiteX15" fmla="*/ 1968500 w 2774950"/>
                <a:gd name="connsiteY15" fmla="*/ 228600 h 2101850"/>
                <a:gd name="connsiteX16" fmla="*/ 1968500 w 2774950"/>
                <a:gd name="connsiteY16" fmla="*/ 203200 h 2101850"/>
                <a:gd name="connsiteX17" fmla="*/ 1943100 w 2774950"/>
                <a:gd name="connsiteY17" fmla="*/ 209550 h 2101850"/>
                <a:gd name="connsiteX18" fmla="*/ 1936750 w 2774950"/>
                <a:gd name="connsiteY18" fmla="*/ 209550 h 2101850"/>
                <a:gd name="connsiteX19" fmla="*/ 1936750 w 2774950"/>
                <a:gd name="connsiteY19" fmla="*/ 184150 h 2101850"/>
                <a:gd name="connsiteX20" fmla="*/ 1949450 w 2774950"/>
                <a:gd name="connsiteY20" fmla="*/ 171450 h 2101850"/>
                <a:gd name="connsiteX21" fmla="*/ 1873250 w 2774950"/>
                <a:gd name="connsiteY21" fmla="*/ 209550 h 2101850"/>
                <a:gd name="connsiteX22" fmla="*/ 1885950 w 2774950"/>
                <a:gd name="connsiteY22" fmla="*/ 298450 h 2101850"/>
                <a:gd name="connsiteX23" fmla="*/ 1911350 w 2774950"/>
                <a:gd name="connsiteY23" fmla="*/ 298450 h 2101850"/>
                <a:gd name="connsiteX24" fmla="*/ 1949450 w 2774950"/>
                <a:gd name="connsiteY24" fmla="*/ 298450 h 2101850"/>
                <a:gd name="connsiteX25" fmla="*/ 1949450 w 2774950"/>
                <a:gd name="connsiteY25" fmla="*/ 330200 h 2101850"/>
                <a:gd name="connsiteX26" fmla="*/ 1987550 w 2774950"/>
                <a:gd name="connsiteY26" fmla="*/ 361950 h 2101850"/>
                <a:gd name="connsiteX27" fmla="*/ 1949450 w 2774950"/>
                <a:gd name="connsiteY27" fmla="*/ 387350 h 2101850"/>
                <a:gd name="connsiteX28" fmla="*/ 1943100 w 2774950"/>
                <a:gd name="connsiteY28" fmla="*/ 438150 h 2101850"/>
                <a:gd name="connsiteX29" fmla="*/ 1924050 w 2774950"/>
                <a:gd name="connsiteY29" fmla="*/ 387350 h 2101850"/>
                <a:gd name="connsiteX30" fmla="*/ 1905000 w 2774950"/>
                <a:gd name="connsiteY30" fmla="*/ 400050 h 2101850"/>
                <a:gd name="connsiteX31" fmla="*/ 1905000 w 2774950"/>
                <a:gd name="connsiteY31" fmla="*/ 431800 h 2101850"/>
                <a:gd name="connsiteX32" fmla="*/ 1854200 w 2774950"/>
                <a:gd name="connsiteY32" fmla="*/ 444500 h 2101850"/>
                <a:gd name="connsiteX33" fmla="*/ 1828800 w 2774950"/>
                <a:gd name="connsiteY33" fmla="*/ 425450 h 2101850"/>
                <a:gd name="connsiteX34" fmla="*/ 1841500 w 2774950"/>
                <a:gd name="connsiteY34" fmla="*/ 374650 h 2101850"/>
                <a:gd name="connsiteX35" fmla="*/ 1809750 w 2774950"/>
                <a:gd name="connsiteY35" fmla="*/ 330200 h 2101850"/>
                <a:gd name="connsiteX36" fmla="*/ 1739900 w 2774950"/>
                <a:gd name="connsiteY36" fmla="*/ 393700 h 2101850"/>
                <a:gd name="connsiteX37" fmla="*/ 1752600 w 2774950"/>
                <a:gd name="connsiteY37" fmla="*/ 457200 h 2101850"/>
                <a:gd name="connsiteX38" fmla="*/ 1835150 w 2774950"/>
                <a:gd name="connsiteY38" fmla="*/ 431800 h 2101850"/>
                <a:gd name="connsiteX39" fmla="*/ 1860550 w 2774950"/>
                <a:gd name="connsiteY39" fmla="*/ 444500 h 2101850"/>
                <a:gd name="connsiteX40" fmla="*/ 1860550 w 2774950"/>
                <a:gd name="connsiteY40" fmla="*/ 495300 h 2101850"/>
                <a:gd name="connsiteX41" fmla="*/ 1809750 w 2774950"/>
                <a:gd name="connsiteY41" fmla="*/ 508000 h 2101850"/>
                <a:gd name="connsiteX42" fmla="*/ 1790700 w 2774950"/>
                <a:gd name="connsiteY42" fmla="*/ 609600 h 2101850"/>
                <a:gd name="connsiteX43" fmla="*/ 1746250 w 2774950"/>
                <a:gd name="connsiteY43" fmla="*/ 565150 h 2101850"/>
                <a:gd name="connsiteX44" fmla="*/ 1739900 w 2774950"/>
                <a:gd name="connsiteY44" fmla="*/ 558800 h 2101850"/>
                <a:gd name="connsiteX45" fmla="*/ 1714500 w 2774950"/>
                <a:gd name="connsiteY45" fmla="*/ 590550 h 2101850"/>
                <a:gd name="connsiteX46" fmla="*/ 1720850 w 2774950"/>
                <a:gd name="connsiteY46" fmla="*/ 635000 h 2101850"/>
                <a:gd name="connsiteX47" fmla="*/ 1714500 w 2774950"/>
                <a:gd name="connsiteY47" fmla="*/ 654050 h 2101850"/>
                <a:gd name="connsiteX48" fmla="*/ 1676400 w 2774950"/>
                <a:gd name="connsiteY48" fmla="*/ 622300 h 2101850"/>
                <a:gd name="connsiteX49" fmla="*/ 1631950 w 2774950"/>
                <a:gd name="connsiteY49" fmla="*/ 660400 h 2101850"/>
                <a:gd name="connsiteX50" fmla="*/ 1663700 w 2774950"/>
                <a:gd name="connsiteY50" fmla="*/ 730250 h 2101850"/>
                <a:gd name="connsiteX51" fmla="*/ 1638300 w 2774950"/>
                <a:gd name="connsiteY51" fmla="*/ 755650 h 2101850"/>
                <a:gd name="connsiteX52" fmla="*/ 1581150 w 2774950"/>
                <a:gd name="connsiteY52" fmla="*/ 717550 h 2101850"/>
                <a:gd name="connsiteX53" fmla="*/ 1517650 w 2774950"/>
                <a:gd name="connsiteY53" fmla="*/ 730250 h 2101850"/>
                <a:gd name="connsiteX54" fmla="*/ 1454150 w 2774950"/>
                <a:gd name="connsiteY54" fmla="*/ 749300 h 2101850"/>
                <a:gd name="connsiteX55" fmla="*/ 1244600 w 2774950"/>
                <a:gd name="connsiteY55" fmla="*/ 406400 h 2101850"/>
                <a:gd name="connsiteX56" fmla="*/ 1212850 w 2774950"/>
                <a:gd name="connsiteY56" fmla="*/ 355600 h 2101850"/>
                <a:gd name="connsiteX57" fmla="*/ 1181100 w 2774950"/>
                <a:gd name="connsiteY57" fmla="*/ 381000 h 2101850"/>
                <a:gd name="connsiteX58" fmla="*/ 1174750 w 2774950"/>
                <a:gd name="connsiteY58" fmla="*/ 406400 h 2101850"/>
                <a:gd name="connsiteX59" fmla="*/ 1155700 w 2774950"/>
                <a:gd name="connsiteY59" fmla="*/ 438150 h 2101850"/>
                <a:gd name="connsiteX60" fmla="*/ 895350 w 2774950"/>
                <a:gd name="connsiteY60" fmla="*/ 565150 h 2101850"/>
                <a:gd name="connsiteX61" fmla="*/ 781050 w 2774950"/>
                <a:gd name="connsiteY61" fmla="*/ 622300 h 2101850"/>
                <a:gd name="connsiteX62" fmla="*/ 831850 w 2774950"/>
                <a:gd name="connsiteY62" fmla="*/ 698500 h 2101850"/>
                <a:gd name="connsiteX63" fmla="*/ 939800 w 2774950"/>
                <a:gd name="connsiteY63" fmla="*/ 641350 h 2101850"/>
                <a:gd name="connsiteX64" fmla="*/ 965200 w 2774950"/>
                <a:gd name="connsiteY64" fmla="*/ 673100 h 2101850"/>
                <a:gd name="connsiteX65" fmla="*/ 958850 w 2774950"/>
                <a:gd name="connsiteY65" fmla="*/ 717550 h 2101850"/>
                <a:gd name="connsiteX66" fmla="*/ 1003300 w 2774950"/>
                <a:gd name="connsiteY66" fmla="*/ 812800 h 2101850"/>
                <a:gd name="connsiteX67" fmla="*/ 1308100 w 2774950"/>
                <a:gd name="connsiteY67" fmla="*/ 615950 h 2101850"/>
                <a:gd name="connsiteX68" fmla="*/ 1435100 w 2774950"/>
                <a:gd name="connsiteY68" fmla="*/ 774700 h 2101850"/>
                <a:gd name="connsiteX69" fmla="*/ 1365250 w 2774950"/>
                <a:gd name="connsiteY69" fmla="*/ 901700 h 2101850"/>
                <a:gd name="connsiteX70" fmla="*/ 1225550 w 2774950"/>
                <a:gd name="connsiteY70" fmla="*/ 1035050 h 2101850"/>
                <a:gd name="connsiteX71" fmla="*/ 1143000 w 2774950"/>
                <a:gd name="connsiteY71" fmla="*/ 1155700 h 2101850"/>
                <a:gd name="connsiteX72" fmla="*/ 1136650 w 2774950"/>
                <a:gd name="connsiteY72" fmla="*/ 1143000 h 2101850"/>
                <a:gd name="connsiteX73" fmla="*/ 958850 w 2774950"/>
                <a:gd name="connsiteY73" fmla="*/ 1333500 h 2101850"/>
                <a:gd name="connsiteX74" fmla="*/ 901700 w 2774950"/>
                <a:gd name="connsiteY74" fmla="*/ 1435100 h 2101850"/>
                <a:gd name="connsiteX75" fmla="*/ 812800 w 2774950"/>
                <a:gd name="connsiteY75" fmla="*/ 1447800 h 2101850"/>
                <a:gd name="connsiteX76" fmla="*/ 685800 w 2774950"/>
                <a:gd name="connsiteY76" fmla="*/ 1517650 h 2101850"/>
                <a:gd name="connsiteX77" fmla="*/ 641350 w 2774950"/>
                <a:gd name="connsiteY77" fmla="*/ 1530350 h 2101850"/>
                <a:gd name="connsiteX78" fmla="*/ 584200 w 2774950"/>
                <a:gd name="connsiteY78" fmla="*/ 1498600 h 2101850"/>
                <a:gd name="connsiteX79" fmla="*/ 508000 w 2774950"/>
                <a:gd name="connsiteY79" fmla="*/ 1530350 h 2101850"/>
                <a:gd name="connsiteX80" fmla="*/ 469900 w 2774950"/>
                <a:gd name="connsiteY80" fmla="*/ 1530350 h 2101850"/>
                <a:gd name="connsiteX81" fmla="*/ 342900 w 2774950"/>
                <a:gd name="connsiteY81" fmla="*/ 1676400 h 2101850"/>
                <a:gd name="connsiteX82" fmla="*/ 279400 w 2774950"/>
                <a:gd name="connsiteY82" fmla="*/ 1670050 h 2101850"/>
                <a:gd name="connsiteX83" fmla="*/ 279400 w 2774950"/>
                <a:gd name="connsiteY83" fmla="*/ 1638300 h 2101850"/>
                <a:gd name="connsiteX84" fmla="*/ 254000 w 2774950"/>
                <a:gd name="connsiteY84" fmla="*/ 1612900 h 2101850"/>
                <a:gd name="connsiteX85" fmla="*/ 196850 w 2774950"/>
                <a:gd name="connsiteY85" fmla="*/ 1651000 h 2101850"/>
                <a:gd name="connsiteX86" fmla="*/ 165100 w 2774950"/>
                <a:gd name="connsiteY86" fmla="*/ 1657350 h 2101850"/>
                <a:gd name="connsiteX87" fmla="*/ 165100 w 2774950"/>
                <a:gd name="connsiteY87" fmla="*/ 1638300 h 2101850"/>
                <a:gd name="connsiteX88" fmla="*/ 114300 w 2774950"/>
                <a:gd name="connsiteY88" fmla="*/ 1657350 h 2101850"/>
                <a:gd name="connsiteX89" fmla="*/ 88900 w 2774950"/>
                <a:gd name="connsiteY89" fmla="*/ 1657350 h 2101850"/>
                <a:gd name="connsiteX90" fmla="*/ 6350 w 2774950"/>
                <a:gd name="connsiteY90" fmla="*/ 1701800 h 2101850"/>
                <a:gd name="connsiteX91" fmla="*/ 0 w 2774950"/>
                <a:gd name="connsiteY91" fmla="*/ 1778000 h 2101850"/>
                <a:gd name="connsiteX92" fmla="*/ 57150 w 2774950"/>
                <a:gd name="connsiteY92" fmla="*/ 1765300 h 2101850"/>
                <a:gd name="connsiteX93" fmla="*/ 69850 w 2774950"/>
                <a:gd name="connsiteY93" fmla="*/ 1784350 h 2101850"/>
                <a:gd name="connsiteX94" fmla="*/ 19050 w 2774950"/>
                <a:gd name="connsiteY94" fmla="*/ 1879600 h 2101850"/>
                <a:gd name="connsiteX95" fmla="*/ 12700 w 2774950"/>
                <a:gd name="connsiteY95" fmla="*/ 1930400 h 2101850"/>
                <a:gd name="connsiteX96" fmla="*/ 38100 w 2774950"/>
                <a:gd name="connsiteY96" fmla="*/ 1993900 h 2101850"/>
                <a:gd name="connsiteX97" fmla="*/ 88900 w 2774950"/>
                <a:gd name="connsiteY97" fmla="*/ 2012950 h 2101850"/>
                <a:gd name="connsiteX98" fmla="*/ 76200 w 2774950"/>
                <a:gd name="connsiteY98" fmla="*/ 2076450 h 2101850"/>
                <a:gd name="connsiteX99" fmla="*/ 114300 w 2774950"/>
                <a:gd name="connsiteY99" fmla="*/ 2101850 h 2101850"/>
                <a:gd name="connsiteX100" fmla="*/ 190500 w 2774950"/>
                <a:gd name="connsiteY100" fmla="*/ 2095500 h 2101850"/>
                <a:gd name="connsiteX101" fmla="*/ 228600 w 2774950"/>
                <a:gd name="connsiteY101" fmla="*/ 2076450 h 2101850"/>
                <a:gd name="connsiteX102" fmla="*/ 285750 w 2774950"/>
                <a:gd name="connsiteY102" fmla="*/ 2095500 h 2101850"/>
                <a:gd name="connsiteX103" fmla="*/ 336550 w 2774950"/>
                <a:gd name="connsiteY103" fmla="*/ 2057400 h 2101850"/>
                <a:gd name="connsiteX104" fmla="*/ 342900 w 2774950"/>
                <a:gd name="connsiteY104" fmla="*/ 2012950 h 2101850"/>
                <a:gd name="connsiteX105" fmla="*/ 381000 w 2774950"/>
                <a:gd name="connsiteY105" fmla="*/ 2032000 h 2101850"/>
                <a:gd name="connsiteX106" fmla="*/ 419100 w 2774950"/>
                <a:gd name="connsiteY106" fmla="*/ 2019300 h 2101850"/>
                <a:gd name="connsiteX107" fmla="*/ 438150 w 2774950"/>
                <a:gd name="connsiteY107" fmla="*/ 2032000 h 2101850"/>
                <a:gd name="connsiteX108" fmla="*/ 431800 w 2774950"/>
                <a:gd name="connsiteY108" fmla="*/ 2076450 h 2101850"/>
                <a:gd name="connsiteX109" fmla="*/ 431800 w 2774950"/>
                <a:gd name="connsiteY109" fmla="*/ 2089150 h 2101850"/>
                <a:gd name="connsiteX110" fmla="*/ 577850 w 2774950"/>
                <a:gd name="connsiteY110" fmla="*/ 2044700 h 2101850"/>
                <a:gd name="connsiteX111" fmla="*/ 679450 w 2774950"/>
                <a:gd name="connsiteY111" fmla="*/ 2051050 h 2101850"/>
                <a:gd name="connsiteX112" fmla="*/ 704850 w 2774950"/>
                <a:gd name="connsiteY112" fmla="*/ 2012950 h 2101850"/>
                <a:gd name="connsiteX113" fmla="*/ 717550 w 2774950"/>
                <a:gd name="connsiteY113" fmla="*/ 1974850 h 2101850"/>
                <a:gd name="connsiteX114" fmla="*/ 774700 w 2774950"/>
                <a:gd name="connsiteY114" fmla="*/ 1955800 h 2101850"/>
                <a:gd name="connsiteX115" fmla="*/ 825500 w 2774950"/>
                <a:gd name="connsiteY115" fmla="*/ 1949450 h 2101850"/>
                <a:gd name="connsiteX116" fmla="*/ 850900 w 2774950"/>
                <a:gd name="connsiteY116" fmla="*/ 1917700 h 2101850"/>
                <a:gd name="connsiteX117" fmla="*/ 825500 w 2774950"/>
                <a:gd name="connsiteY117" fmla="*/ 1873250 h 2101850"/>
                <a:gd name="connsiteX118" fmla="*/ 825500 w 2774950"/>
                <a:gd name="connsiteY118" fmla="*/ 1841500 h 2101850"/>
                <a:gd name="connsiteX119" fmla="*/ 850900 w 2774950"/>
                <a:gd name="connsiteY119" fmla="*/ 1809750 h 2101850"/>
                <a:gd name="connsiteX120" fmla="*/ 863600 w 2774950"/>
                <a:gd name="connsiteY120" fmla="*/ 1797050 h 2101850"/>
                <a:gd name="connsiteX121" fmla="*/ 958850 w 2774950"/>
                <a:gd name="connsiteY121" fmla="*/ 1809750 h 2101850"/>
                <a:gd name="connsiteX122" fmla="*/ 996950 w 2774950"/>
                <a:gd name="connsiteY122" fmla="*/ 1835150 h 2101850"/>
                <a:gd name="connsiteX123" fmla="*/ 1060450 w 2774950"/>
                <a:gd name="connsiteY123" fmla="*/ 1797050 h 2101850"/>
                <a:gd name="connsiteX124" fmla="*/ 1098550 w 2774950"/>
                <a:gd name="connsiteY124" fmla="*/ 1778000 h 2101850"/>
                <a:gd name="connsiteX125" fmla="*/ 1117600 w 2774950"/>
                <a:gd name="connsiteY125" fmla="*/ 1739900 h 2101850"/>
                <a:gd name="connsiteX126" fmla="*/ 1130300 w 2774950"/>
                <a:gd name="connsiteY126" fmla="*/ 1720850 h 2101850"/>
                <a:gd name="connsiteX127" fmla="*/ 1200150 w 2774950"/>
                <a:gd name="connsiteY127" fmla="*/ 1714500 h 2101850"/>
                <a:gd name="connsiteX128" fmla="*/ 1200150 w 2774950"/>
                <a:gd name="connsiteY128" fmla="*/ 1708150 h 2101850"/>
                <a:gd name="connsiteX129" fmla="*/ 1225550 w 2774950"/>
                <a:gd name="connsiteY129" fmla="*/ 1714500 h 2101850"/>
                <a:gd name="connsiteX130" fmla="*/ 1301750 w 2774950"/>
                <a:gd name="connsiteY130" fmla="*/ 1739900 h 2101850"/>
                <a:gd name="connsiteX131" fmla="*/ 1365250 w 2774950"/>
                <a:gd name="connsiteY131" fmla="*/ 1720850 h 2101850"/>
                <a:gd name="connsiteX132" fmla="*/ 1390650 w 2774950"/>
                <a:gd name="connsiteY132" fmla="*/ 1708150 h 2101850"/>
                <a:gd name="connsiteX133" fmla="*/ 1409700 w 2774950"/>
                <a:gd name="connsiteY133" fmla="*/ 1682750 h 2101850"/>
                <a:gd name="connsiteX134" fmla="*/ 1447800 w 2774950"/>
                <a:gd name="connsiteY134" fmla="*/ 1727200 h 2101850"/>
                <a:gd name="connsiteX135" fmla="*/ 1441450 w 2774950"/>
                <a:gd name="connsiteY135" fmla="*/ 1784350 h 2101850"/>
                <a:gd name="connsiteX136" fmla="*/ 1447800 w 2774950"/>
                <a:gd name="connsiteY136" fmla="*/ 1822450 h 2101850"/>
                <a:gd name="connsiteX137" fmla="*/ 1492250 w 2774950"/>
                <a:gd name="connsiteY137" fmla="*/ 1847850 h 2101850"/>
                <a:gd name="connsiteX138" fmla="*/ 1530350 w 2774950"/>
                <a:gd name="connsiteY138" fmla="*/ 1847850 h 2101850"/>
                <a:gd name="connsiteX139" fmla="*/ 1568450 w 2774950"/>
                <a:gd name="connsiteY139" fmla="*/ 1784350 h 2101850"/>
                <a:gd name="connsiteX140" fmla="*/ 1574800 w 2774950"/>
                <a:gd name="connsiteY140" fmla="*/ 1746250 h 2101850"/>
                <a:gd name="connsiteX141" fmla="*/ 1612900 w 2774950"/>
                <a:gd name="connsiteY141" fmla="*/ 1714500 h 2101850"/>
                <a:gd name="connsiteX142" fmla="*/ 1701800 w 2774950"/>
                <a:gd name="connsiteY142" fmla="*/ 1689100 h 2101850"/>
                <a:gd name="connsiteX143" fmla="*/ 1771650 w 2774950"/>
                <a:gd name="connsiteY143" fmla="*/ 1676400 h 2101850"/>
                <a:gd name="connsiteX144" fmla="*/ 1778000 w 2774950"/>
                <a:gd name="connsiteY144" fmla="*/ 1670050 h 2101850"/>
                <a:gd name="connsiteX145" fmla="*/ 1778000 w 2774950"/>
                <a:gd name="connsiteY145" fmla="*/ 1612900 h 2101850"/>
                <a:gd name="connsiteX146" fmla="*/ 1835150 w 2774950"/>
                <a:gd name="connsiteY146" fmla="*/ 1581150 h 2101850"/>
                <a:gd name="connsiteX147" fmla="*/ 1847850 w 2774950"/>
                <a:gd name="connsiteY147" fmla="*/ 1549400 h 2101850"/>
                <a:gd name="connsiteX148" fmla="*/ 1835150 w 2774950"/>
                <a:gd name="connsiteY148" fmla="*/ 1517650 h 2101850"/>
                <a:gd name="connsiteX149" fmla="*/ 1847850 w 2774950"/>
                <a:gd name="connsiteY149" fmla="*/ 1485900 h 2101850"/>
                <a:gd name="connsiteX150" fmla="*/ 1911350 w 2774950"/>
                <a:gd name="connsiteY150" fmla="*/ 1543050 h 2101850"/>
                <a:gd name="connsiteX151" fmla="*/ 1955800 w 2774950"/>
                <a:gd name="connsiteY151" fmla="*/ 1530350 h 2101850"/>
                <a:gd name="connsiteX152" fmla="*/ 1987550 w 2774950"/>
                <a:gd name="connsiteY152" fmla="*/ 1555750 h 2101850"/>
                <a:gd name="connsiteX153" fmla="*/ 2038350 w 2774950"/>
                <a:gd name="connsiteY153" fmla="*/ 1549400 h 2101850"/>
                <a:gd name="connsiteX154" fmla="*/ 2089150 w 2774950"/>
                <a:gd name="connsiteY154" fmla="*/ 1549400 h 2101850"/>
                <a:gd name="connsiteX155" fmla="*/ 2184400 w 2774950"/>
                <a:gd name="connsiteY155" fmla="*/ 1549400 h 2101850"/>
                <a:gd name="connsiteX156" fmla="*/ 2235200 w 2774950"/>
                <a:gd name="connsiteY156" fmla="*/ 1549400 h 2101850"/>
                <a:gd name="connsiteX157" fmla="*/ 2247900 w 2774950"/>
                <a:gd name="connsiteY157" fmla="*/ 1536700 h 2101850"/>
                <a:gd name="connsiteX158" fmla="*/ 2273300 w 2774950"/>
                <a:gd name="connsiteY158" fmla="*/ 1536700 h 2101850"/>
                <a:gd name="connsiteX159" fmla="*/ 2292350 w 2774950"/>
                <a:gd name="connsiteY159" fmla="*/ 1536700 h 2101850"/>
                <a:gd name="connsiteX160" fmla="*/ 2336800 w 2774950"/>
                <a:gd name="connsiteY160" fmla="*/ 1524000 h 2101850"/>
                <a:gd name="connsiteX161" fmla="*/ 2374900 w 2774950"/>
                <a:gd name="connsiteY161" fmla="*/ 1447800 h 2101850"/>
                <a:gd name="connsiteX162" fmla="*/ 2489200 w 2774950"/>
                <a:gd name="connsiteY162" fmla="*/ 1435100 h 2101850"/>
                <a:gd name="connsiteX163" fmla="*/ 2647950 w 2774950"/>
                <a:gd name="connsiteY163" fmla="*/ 1358900 h 2101850"/>
                <a:gd name="connsiteX164" fmla="*/ 2711450 w 2774950"/>
                <a:gd name="connsiteY164" fmla="*/ 1358900 h 2101850"/>
                <a:gd name="connsiteX165" fmla="*/ 2705100 w 2774950"/>
                <a:gd name="connsiteY165" fmla="*/ 1244600 h 2101850"/>
                <a:gd name="connsiteX166" fmla="*/ 2762250 w 2774950"/>
                <a:gd name="connsiteY166" fmla="*/ 1162050 h 2101850"/>
                <a:gd name="connsiteX167" fmla="*/ 2774950 w 2774950"/>
                <a:gd name="connsiteY167" fmla="*/ 1079500 h 2101850"/>
                <a:gd name="connsiteX0" fmla="*/ 2076450 w 2775890"/>
                <a:gd name="connsiteY0" fmla="*/ 0 h 2101850"/>
                <a:gd name="connsiteX1" fmla="*/ 2051050 w 2775890"/>
                <a:gd name="connsiteY1" fmla="*/ 82550 h 2101850"/>
                <a:gd name="connsiteX2" fmla="*/ 2082800 w 2775890"/>
                <a:gd name="connsiteY2" fmla="*/ 107950 h 2101850"/>
                <a:gd name="connsiteX3" fmla="*/ 2082800 w 2775890"/>
                <a:gd name="connsiteY3" fmla="*/ 152400 h 2101850"/>
                <a:gd name="connsiteX4" fmla="*/ 2082800 w 2775890"/>
                <a:gd name="connsiteY4" fmla="*/ 184150 h 2101850"/>
                <a:gd name="connsiteX5" fmla="*/ 2108200 w 2775890"/>
                <a:gd name="connsiteY5" fmla="*/ 215900 h 2101850"/>
                <a:gd name="connsiteX6" fmla="*/ 2032000 w 2775890"/>
                <a:gd name="connsiteY6" fmla="*/ 171450 h 2101850"/>
                <a:gd name="connsiteX7" fmla="*/ 2000250 w 2775890"/>
                <a:gd name="connsiteY7" fmla="*/ 209550 h 2101850"/>
                <a:gd name="connsiteX8" fmla="*/ 2044700 w 2775890"/>
                <a:gd name="connsiteY8" fmla="*/ 260350 h 2101850"/>
                <a:gd name="connsiteX9" fmla="*/ 2012950 w 2775890"/>
                <a:gd name="connsiteY9" fmla="*/ 304800 h 2101850"/>
                <a:gd name="connsiteX10" fmla="*/ 2000250 w 2775890"/>
                <a:gd name="connsiteY10" fmla="*/ 285750 h 2101850"/>
                <a:gd name="connsiteX11" fmla="*/ 2000250 w 2775890"/>
                <a:gd name="connsiteY11" fmla="*/ 260350 h 2101850"/>
                <a:gd name="connsiteX12" fmla="*/ 1987550 w 2775890"/>
                <a:gd name="connsiteY12" fmla="*/ 247650 h 2101850"/>
                <a:gd name="connsiteX13" fmla="*/ 1974850 w 2775890"/>
                <a:gd name="connsiteY13" fmla="*/ 260350 h 2101850"/>
                <a:gd name="connsiteX14" fmla="*/ 1962150 w 2775890"/>
                <a:gd name="connsiteY14" fmla="*/ 241300 h 2101850"/>
                <a:gd name="connsiteX15" fmla="*/ 1968500 w 2775890"/>
                <a:gd name="connsiteY15" fmla="*/ 228600 h 2101850"/>
                <a:gd name="connsiteX16" fmla="*/ 1968500 w 2775890"/>
                <a:gd name="connsiteY16" fmla="*/ 203200 h 2101850"/>
                <a:gd name="connsiteX17" fmla="*/ 1943100 w 2775890"/>
                <a:gd name="connsiteY17" fmla="*/ 209550 h 2101850"/>
                <a:gd name="connsiteX18" fmla="*/ 1936750 w 2775890"/>
                <a:gd name="connsiteY18" fmla="*/ 209550 h 2101850"/>
                <a:gd name="connsiteX19" fmla="*/ 1936750 w 2775890"/>
                <a:gd name="connsiteY19" fmla="*/ 184150 h 2101850"/>
                <a:gd name="connsiteX20" fmla="*/ 1949450 w 2775890"/>
                <a:gd name="connsiteY20" fmla="*/ 171450 h 2101850"/>
                <a:gd name="connsiteX21" fmla="*/ 1873250 w 2775890"/>
                <a:gd name="connsiteY21" fmla="*/ 209550 h 2101850"/>
                <a:gd name="connsiteX22" fmla="*/ 1885950 w 2775890"/>
                <a:gd name="connsiteY22" fmla="*/ 298450 h 2101850"/>
                <a:gd name="connsiteX23" fmla="*/ 1911350 w 2775890"/>
                <a:gd name="connsiteY23" fmla="*/ 298450 h 2101850"/>
                <a:gd name="connsiteX24" fmla="*/ 1949450 w 2775890"/>
                <a:gd name="connsiteY24" fmla="*/ 298450 h 2101850"/>
                <a:gd name="connsiteX25" fmla="*/ 1949450 w 2775890"/>
                <a:gd name="connsiteY25" fmla="*/ 330200 h 2101850"/>
                <a:gd name="connsiteX26" fmla="*/ 1987550 w 2775890"/>
                <a:gd name="connsiteY26" fmla="*/ 361950 h 2101850"/>
                <a:gd name="connsiteX27" fmla="*/ 1949450 w 2775890"/>
                <a:gd name="connsiteY27" fmla="*/ 387350 h 2101850"/>
                <a:gd name="connsiteX28" fmla="*/ 1943100 w 2775890"/>
                <a:gd name="connsiteY28" fmla="*/ 438150 h 2101850"/>
                <a:gd name="connsiteX29" fmla="*/ 1924050 w 2775890"/>
                <a:gd name="connsiteY29" fmla="*/ 387350 h 2101850"/>
                <a:gd name="connsiteX30" fmla="*/ 1905000 w 2775890"/>
                <a:gd name="connsiteY30" fmla="*/ 400050 h 2101850"/>
                <a:gd name="connsiteX31" fmla="*/ 1905000 w 2775890"/>
                <a:gd name="connsiteY31" fmla="*/ 431800 h 2101850"/>
                <a:gd name="connsiteX32" fmla="*/ 1854200 w 2775890"/>
                <a:gd name="connsiteY32" fmla="*/ 444500 h 2101850"/>
                <a:gd name="connsiteX33" fmla="*/ 1828800 w 2775890"/>
                <a:gd name="connsiteY33" fmla="*/ 425450 h 2101850"/>
                <a:gd name="connsiteX34" fmla="*/ 1841500 w 2775890"/>
                <a:gd name="connsiteY34" fmla="*/ 374650 h 2101850"/>
                <a:gd name="connsiteX35" fmla="*/ 1809750 w 2775890"/>
                <a:gd name="connsiteY35" fmla="*/ 330200 h 2101850"/>
                <a:gd name="connsiteX36" fmla="*/ 1739900 w 2775890"/>
                <a:gd name="connsiteY36" fmla="*/ 393700 h 2101850"/>
                <a:gd name="connsiteX37" fmla="*/ 1752600 w 2775890"/>
                <a:gd name="connsiteY37" fmla="*/ 457200 h 2101850"/>
                <a:gd name="connsiteX38" fmla="*/ 1835150 w 2775890"/>
                <a:gd name="connsiteY38" fmla="*/ 431800 h 2101850"/>
                <a:gd name="connsiteX39" fmla="*/ 1860550 w 2775890"/>
                <a:gd name="connsiteY39" fmla="*/ 444500 h 2101850"/>
                <a:gd name="connsiteX40" fmla="*/ 1860550 w 2775890"/>
                <a:gd name="connsiteY40" fmla="*/ 495300 h 2101850"/>
                <a:gd name="connsiteX41" fmla="*/ 1809750 w 2775890"/>
                <a:gd name="connsiteY41" fmla="*/ 508000 h 2101850"/>
                <a:gd name="connsiteX42" fmla="*/ 1790700 w 2775890"/>
                <a:gd name="connsiteY42" fmla="*/ 609600 h 2101850"/>
                <a:gd name="connsiteX43" fmla="*/ 1746250 w 2775890"/>
                <a:gd name="connsiteY43" fmla="*/ 565150 h 2101850"/>
                <a:gd name="connsiteX44" fmla="*/ 1739900 w 2775890"/>
                <a:gd name="connsiteY44" fmla="*/ 558800 h 2101850"/>
                <a:gd name="connsiteX45" fmla="*/ 1714500 w 2775890"/>
                <a:gd name="connsiteY45" fmla="*/ 590550 h 2101850"/>
                <a:gd name="connsiteX46" fmla="*/ 1720850 w 2775890"/>
                <a:gd name="connsiteY46" fmla="*/ 635000 h 2101850"/>
                <a:gd name="connsiteX47" fmla="*/ 1714500 w 2775890"/>
                <a:gd name="connsiteY47" fmla="*/ 654050 h 2101850"/>
                <a:gd name="connsiteX48" fmla="*/ 1676400 w 2775890"/>
                <a:gd name="connsiteY48" fmla="*/ 622300 h 2101850"/>
                <a:gd name="connsiteX49" fmla="*/ 1631950 w 2775890"/>
                <a:gd name="connsiteY49" fmla="*/ 660400 h 2101850"/>
                <a:gd name="connsiteX50" fmla="*/ 1663700 w 2775890"/>
                <a:gd name="connsiteY50" fmla="*/ 730250 h 2101850"/>
                <a:gd name="connsiteX51" fmla="*/ 1638300 w 2775890"/>
                <a:gd name="connsiteY51" fmla="*/ 755650 h 2101850"/>
                <a:gd name="connsiteX52" fmla="*/ 1581150 w 2775890"/>
                <a:gd name="connsiteY52" fmla="*/ 717550 h 2101850"/>
                <a:gd name="connsiteX53" fmla="*/ 1517650 w 2775890"/>
                <a:gd name="connsiteY53" fmla="*/ 730250 h 2101850"/>
                <a:gd name="connsiteX54" fmla="*/ 1454150 w 2775890"/>
                <a:gd name="connsiteY54" fmla="*/ 749300 h 2101850"/>
                <a:gd name="connsiteX55" fmla="*/ 1244600 w 2775890"/>
                <a:gd name="connsiteY55" fmla="*/ 406400 h 2101850"/>
                <a:gd name="connsiteX56" fmla="*/ 1212850 w 2775890"/>
                <a:gd name="connsiteY56" fmla="*/ 355600 h 2101850"/>
                <a:gd name="connsiteX57" fmla="*/ 1181100 w 2775890"/>
                <a:gd name="connsiteY57" fmla="*/ 381000 h 2101850"/>
                <a:gd name="connsiteX58" fmla="*/ 1174750 w 2775890"/>
                <a:gd name="connsiteY58" fmla="*/ 406400 h 2101850"/>
                <a:gd name="connsiteX59" fmla="*/ 1155700 w 2775890"/>
                <a:gd name="connsiteY59" fmla="*/ 438150 h 2101850"/>
                <a:gd name="connsiteX60" fmla="*/ 895350 w 2775890"/>
                <a:gd name="connsiteY60" fmla="*/ 565150 h 2101850"/>
                <a:gd name="connsiteX61" fmla="*/ 781050 w 2775890"/>
                <a:gd name="connsiteY61" fmla="*/ 622300 h 2101850"/>
                <a:gd name="connsiteX62" fmla="*/ 831850 w 2775890"/>
                <a:gd name="connsiteY62" fmla="*/ 698500 h 2101850"/>
                <a:gd name="connsiteX63" fmla="*/ 939800 w 2775890"/>
                <a:gd name="connsiteY63" fmla="*/ 641350 h 2101850"/>
                <a:gd name="connsiteX64" fmla="*/ 965200 w 2775890"/>
                <a:gd name="connsiteY64" fmla="*/ 673100 h 2101850"/>
                <a:gd name="connsiteX65" fmla="*/ 958850 w 2775890"/>
                <a:gd name="connsiteY65" fmla="*/ 717550 h 2101850"/>
                <a:gd name="connsiteX66" fmla="*/ 1003300 w 2775890"/>
                <a:gd name="connsiteY66" fmla="*/ 812800 h 2101850"/>
                <a:gd name="connsiteX67" fmla="*/ 1308100 w 2775890"/>
                <a:gd name="connsiteY67" fmla="*/ 615950 h 2101850"/>
                <a:gd name="connsiteX68" fmla="*/ 1435100 w 2775890"/>
                <a:gd name="connsiteY68" fmla="*/ 774700 h 2101850"/>
                <a:gd name="connsiteX69" fmla="*/ 1365250 w 2775890"/>
                <a:gd name="connsiteY69" fmla="*/ 901700 h 2101850"/>
                <a:gd name="connsiteX70" fmla="*/ 1225550 w 2775890"/>
                <a:gd name="connsiteY70" fmla="*/ 1035050 h 2101850"/>
                <a:gd name="connsiteX71" fmla="*/ 1143000 w 2775890"/>
                <a:gd name="connsiteY71" fmla="*/ 1155700 h 2101850"/>
                <a:gd name="connsiteX72" fmla="*/ 1136650 w 2775890"/>
                <a:gd name="connsiteY72" fmla="*/ 1143000 h 2101850"/>
                <a:gd name="connsiteX73" fmla="*/ 958850 w 2775890"/>
                <a:gd name="connsiteY73" fmla="*/ 1333500 h 2101850"/>
                <a:gd name="connsiteX74" fmla="*/ 901700 w 2775890"/>
                <a:gd name="connsiteY74" fmla="*/ 1435100 h 2101850"/>
                <a:gd name="connsiteX75" fmla="*/ 812800 w 2775890"/>
                <a:gd name="connsiteY75" fmla="*/ 1447800 h 2101850"/>
                <a:gd name="connsiteX76" fmla="*/ 685800 w 2775890"/>
                <a:gd name="connsiteY76" fmla="*/ 1517650 h 2101850"/>
                <a:gd name="connsiteX77" fmla="*/ 641350 w 2775890"/>
                <a:gd name="connsiteY77" fmla="*/ 1530350 h 2101850"/>
                <a:gd name="connsiteX78" fmla="*/ 584200 w 2775890"/>
                <a:gd name="connsiteY78" fmla="*/ 1498600 h 2101850"/>
                <a:gd name="connsiteX79" fmla="*/ 508000 w 2775890"/>
                <a:gd name="connsiteY79" fmla="*/ 1530350 h 2101850"/>
                <a:gd name="connsiteX80" fmla="*/ 469900 w 2775890"/>
                <a:gd name="connsiteY80" fmla="*/ 1530350 h 2101850"/>
                <a:gd name="connsiteX81" fmla="*/ 342900 w 2775890"/>
                <a:gd name="connsiteY81" fmla="*/ 1676400 h 2101850"/>
                <a:gd name="connsiteX82" fmla="*/ 279400 w 2775890"/>
                <a:gd name="connsiteY82" fmla="*/ 1670050 h 2101850"/>
                <a:gd name="connsiteX83" fmla="*/ 279400 w 2775890"/>
                <a:gd name="connsiteY83" fmla="*/ 1638300 h 2101850"/>
                <a:gd name="connsiteX84" fmla="*/ 254000 w 2775890"/>
                <a:gd name="connsiteY84" fmla="*/ 1612900 h 2101850"/>
                <a:gd name="connsiteX85" fmla="*/ 196850 w 2775890"/>
                <a:gd name="connsiteY85" fmla="*/ 1651000 h 2101850"/>
                <a:gd name="connsiteX86" fmla="*/ 165100 w 2775890"/>
                <a:gd name="connsiteY86" fmla="*/ 1657350 h 2101850"/>
                <a:gd name="connsiteX87" fmla="*/ 165100 w 2775890"/>
                <a:gd name="connsiteY87" fmla="*/ 1638300 h 2101850"/>
                <a:gd name="connsiteX88" fmla="*/ 114300 w 2775890"/>
                <a:gd name="connsiteY88" fmla="*/ 1657350 h 2101850"/>
                <a:gd name="connsiteX89" fmla="*/ 88900 w 2775890"/>
                <a:gd name="connsiteY89" fmla="*/ 1657350 h 2101850"/>
                <a:gd name="connsiteX90" fmla="*/ 6350 w 2775890"/>
                <a:gd name="connsiteY90" fmla="*/ 1701800 h 2101850"/>
                <a:gd name="connsiteX91" fmla="*/ 0 w 2775890"/>
                <a:gd name="connsiteY91" fmla="*/ 1778000 h 2101850"/>
                <a:gd name="connsiteX92" fmla="*/ 57150 w 2775890"/>
                <a:gd name="connsiteY92" fmla="*/ 1765300 h 2101850"/>
                <a:gd name="connsiteX93" fmla="*/ 69850 w 2775890"/>
                <a:gd name="connsiteY93" fmla="*/ 1784350 h 2101850"/>
                <a:gd name="connsiteX94" fmla="*/ 19050 w 2775890"/>
                <a:gd name="connsiteY94" fmla="*/ 1879600 h 2101850"/>
                <a:gd name="connsiteX95" fmla="*/ 12700 w 2775890"/>
                <a:gd name="connsiteY95" fmla="*/ 1930400 h 2101850"/>
                <a:gd name="connsiteX96" fmla="*/ 38100 w 2775890"/>
                <a:gd name="connsiteY96" fmla="*/ 1993900 h 2101850"/>
                <a:gd name="connsiteX97" fmla="*/ 88900 w 2775890"/>
                <a:gd name="connsiteY97" fmla="*/ 2012950 h 2101850"/>
                <a:gd name="connsiteX98" fmla="*/ 76200 w 2775890"/>
                <a:gd name="connsiteY98" fmla="*/ 2076450 h 2101850"/>
                <a:gd name="connsiteX99" fmla="*/ 114300 w 2775890"/>
                <a:gd name="connsiteY99" fmla="*/ 2101850 h 2101850"/>
                <a:gd name="connsiteX100" fmla="*/ 190500 w 2775890"/>
                <a:gd name="connsiteY100" fmla="*/ 2095500 h 2101850"/>
                <a:gd name="connsiteX101" fmla="*/ 228600 w 2775890"/>
                <a:gd name="connsiteY101" fmla="*/ 2076450 h 2101850"/>
                <a:gd name="connsiteX102" fmla="*/ 285750 w 2775890"/>
                <a:gd name="connsiteY102" fmla="*/ 2095500 h 2101850"/>
                <a:gd name="connsiteX103" fmla="*/ 336550 w 2775890"/>
                <a:gd name="connsiteY103" fmla="*/ 2057400 h 2101850"/>
                <a:gd name="connsiteX104" fmla="*/ 342900 w 2775890"/>
                <a:gd name="connsiteY104" fmla="*/ 2012950 h 2101850"/>
                <a:gd name="connsiteX105" fmla="*/ 381000 w 2775890"/>
                <a:gd name="connsiteY105" fmla="*/ 2032000 h 2101850"/>
                <a:gd name="connsiteX106" fmla="*/ 419100 w 2775890"/>
                <a:gd name="connsiteY106" fmla="*/ 2019300 h 2101850"/>
                <a:gd name="connsiteX107" fmla="*/ 438150 w 2775890"/>
                <a:gd name="connsiteY107" fmla="*/ 2032000 h 2101850"/>
                <a:gd name="connsiteX108" fmla="*/ 431800 w 2775890"/>
                <a:gd name="connsiteY108" fmla="*/ 2076450 h 2101850"/>
                <a:gd name="connsiteX109" fmla="*/ 431800 w 2775890"/>
                <a:gd name="connsiteY109" fmla="*/ 2089150 h 2101850"/>
                <a:gd name="connsiteX110" fmla="*/ 577850 w 2775890"/>
                <a:gd name="connsiteY110" fmla="*/ 2044700 h 2101850"/>
                <a:gd name="connsiteX111" fmla="*/ 679450 w 2775890"/>
                <a:gd name="connsiteY111" fmla="*/ 2051050 h 2101850"/>
                <a:gd name="connsiteX112" fmla="*/ 704850 w 2775890"/>
                <a:gd name="connsiteY112" fmla="*/ 2012950 h 2101850"/>
                <a:gd name="connsiteX113" fmla="*/ 717550 w 2775890"/>
                <a:gd name="connsiteY113" fmla="*/ 1974850 h 2101850"/>
                <a:gd name="connsiteX114" fmla="*/ 774700 w 2775890"/>
                <a:gd name="connsiteY114" fmla="*/ 1955800 h 2101850"/>
                <a:gd name="connsiteX115" fmla="*/ 825500 w 2775890"/>
                <a:gd name="connsiteY115" fmla="*/ 1949450 h 2101850"/>
                <a:gd name="connsiteX116" fmla="*/ 850900 w 2775890"/>
                <a:gd name="connsiteY116" fmla="*/ 1917700 h 2101850"/>
                <a:gd name="connsiteX117" fmla="*/ 825500 w 2775890"/>
                <a:gd name="connsiteY117" fmla="*/ 1873250 h 2101850"/>
                <a:gd name="connsiteX118" fmla="*/ 825500 w 2775890"/>
                <a:gd name="connsiteY118" fmla="*/ 1841500 h 2101850"/>
                <a:gd name="connsiteX119" fmla="*/ 850900 w 2775890"/>
                <a:gd name="connsiteY119" fmla="*/ 1809750 h 2101850"/>
                <a:gd name="connsiteX120" fmla="*/ 863600 w 2775890"/>
                <a:gd name="connsiteY120" fmla="*/ 1797050 h 2101850"/>
                <a:gd name="connsiteX121" fmla="*/ 958850 w 2775890"/>
                <a:gd name="connsiteY121" fmla="*/ 1809750 h 2101850"/>
                <a:gd name="connsiteX122" fmla="*/ 996950 w 2775890"/>
                <a:gd name="connsiteY122" fmla="*/ 1835150 h 2101850"/>
                <a:gd name="connsiteX123" fmla="*/ 1060450 w 2775890"/>
                <a:gd name="connsiteY123" fmla="*/ 1797050 h 2101850"/>
                <a:gd name="connsiteX124" fmla="*/ 1098550 w 2775890"/>
                <a:gd name="connsiteY124" fmla="*/ 1778000 h 2101850"/>
                <a:gd name="connsiteX125" fmla="*/ 1117600 w 2775890"/>
                <a:gd name="connsiteY125" fmla="*/ 1739900 h 2101850"/>
                <a:gd name="connsiteX126" fmla="*/ 1130300 w 2775890"/>
                <a:gd name="connsiteY126" fmla="*/ 1720850 h 2101850"/>
                <a:gd name="connsiteX127" fmla="*/ 1200150 w 2775890"/>
                <a:gd name="connsiteY127" fmla="*/ 1714500 h 2101850"/>
                <a:gd name="connsiteX128" fmla="*/ 1200150 w 2775890"/>
                <a:gd name="connsiteY128" fmla="*/ 1708150 h 2101850"/>
                <a:gd name="connsiteX129" fmla="*/ 1225550 w 2775890"/>
                <a:gd name="connsiteY129" fmla="*/ 1714500 h 2101850"/>
                <a:gd name="connsiteX130" fmla="*/ 1301750 w 2775890"/>
                <a:gd name="connsiteY130" fmla="*/ 1739900 h 2101850"/>
                <a:gd name="connsiteX131" fmla="*/ 1365250 w 2775890"/>
                <a:gd name="connsiteY131" fmla="*/ 1720850 h 2101850"/>
                <a:gd name="connsiteX132" fmla="*/ 1390650 w 2775890"/>
                <a:gd name="connsiteY132" fmla="*/ 1708150 h 2101850"/>
                <a:gd name="connsiteX133" fmla="*/ 1409700 w 2775890"/>
                <a:gd name="connsiteY133" fmla="*/ 1682750 h 2101850"/>
                <a:gd name="connsiteX134" fmla="*/ 1447800 w 2775890"/>
                <a:gd name="connsiteY134" fmla="*/ 1727200 h 2101850"/>
                <a:gd name="connsiteX135" fmla="*/ 1441450 w 2775890"/>
                <a:gd name="connsiteY135" fmla="*/ 1784350 h 2101850"/>
                <a:gd name="connsiteX136" fmla="*/ 1447800 w 2775890"/>
                <a:gd name="connsiteY136" fmla="*/ 1822450 h 2101850"/>
                <a:gd name="connsiteX137" fmla="*/ 1492250 w 2775890"/>
                <a:gd name="connsiteY137" fmla="*/ 1847850 h 2101850"/>
                <a:gd name="connsiteX138" fmla="*/ 1530350 w 2775890"/>
                <a:gd name="connsiteY138" fmla="*/ 1847850 h 2101850"/>
                <a:gd name="connsiteX139" fmla="*/ 1568450 w 2775890"/>
                <a:gd name="connsiteY139" fmla="*/ 1784350 h 2101850"/>
                <a:gd name="connsiteX140" fmla="*/ 1574800 w 2775890"/>
                <a:gd name="connsiteY140" fmla="*/ 1746250 h 2101850"/>
                <a:gd name="connsiteX141" fmla="*/ 1612900 w 2775890"/>
                <a:gd name="connsiteY141" fmla="*/ 1714500 h 2101850"/>
                <a:gd name="connsiteX142" fmla="*/ 1701800 w 2775890"/>
                <a:gd name="connsiteY142" fmla="*/ 1689100 h 2101850"/>
                <a:gd name="connsiteX143" fmla="*/ 1771650 w 2775890"/>
                <a:gd name="connsiteY143" fmla="*/ 1676400 h 2101850"/>
                <a:gd name="connsiteX144" fmla="*/ 1778000 w 2775890"/>
                <a:gd name="connsiteY144" fmla="*/ 1670050 h 2101850"/>
                <a:gd name="connsiteX145" fmla="*/ 1778000 w 2775890"/>
                <a:gd name="connsiteY145" fmla="*/ 1612900 h 2101850"/>
                <a:gd name="connsiteX146" fmla="*/ 1835150 w 2775890"/>
                <a:gd name="connsiteY146" fmla="*/ 1581150 h 2101850"/>
                <a:gd name="connsiteX147" fmla="*/ 1847850 w 2775890"/>
                <a:gd name="connsiteY147" fmla="*/ 1549400 h 2101850"/>
                <a:gd name="connsiteX148" fmla="*/ 1835150 w 2775890"/>
                <a:gd name="connsiteY148" fmla="*/ 1517650 h 2101850"/>
                <a:gd name="connsiteX149" fmla="*/ 1847850 w 2775890"/>
                <a:gd name="connsiteY149" fmla="*/ 1485900 h 2101850"/>
                <a:gd name="connsiteX150" fmla="*/ 1911350 w 2775890"/>
                <a:gd name="connsiteY150" fmla="*/ 1543050 h 2101850"/>
                <a:gd name="connsiteX151" fmla="*/ 1955800 w 2775890"/>
                <a:gd name="connsiteY151" fmla="*/ 1530350 h 2101850"/>
                <a:gd name="connsiteX152" fmla="*/ 1987550 w 2775890"/>
                <a:gd name="connsiteY152" fmla="*/ 1555750 h 2101850"/>
                <a:gd name="connsiteX153" fmla="*/ 2038350 w 2775890"/>
                <a:gd name="connsiteY153" fmla="*/ 1549400 h 2101850"/>
                <a:gd name="connsiteX154" fmla="*/ 2089150 w 2775890"/>
                <a:gd name="connsiteY154" fmla="*/ 1549400 h 2101850"/>
                <a:gd name="connsiteX155" fmla="*/ 2184400 w 2775890"/>
                <a:gd name="connsiteY155" fmla="*/ 1549400 h 2101850"/>
                <a:gd name="connsiteX156" fmla="*/ 2235200 w 2775890"/>
                <a:gd name="connsiteY156" fmla="*/ 1549400 h 2101850"/>
                <a:gd name="connsiteX157" fmla="*/ 2247900 w 2775890"/>
                <a:gd name="connsiteY157" fmla="*/ 1536700 h 2101850"/>
                <a:gd name="connsiteX158" fmla="*/ 2273300 w 2775890"/>
                <a:gd name="connsiteY158" fmla="*/ 1536700 h 2101850"/>
                <a:gd name="connsiteX159" fmla="*/ 2292350 w 2775890"/>
                <a:gd name="connsiteY159" fmla="*/ 1536700 h 2101850"/>
                <a:gd name="connsiteX160" fmla="*/ 2336800 w 2775890"/>
                <a:gd name="connsiteY160" fmla="*/ 1524000 h 2101850"/>
                <a:gd name="connsiteX161" fmla="*/ 2374900 w 2775890"/>
                <a:gd name="connsiteY161" fmla="*/ 1447800 h 2101850"/>
                <a:gd name="connsiteX162" fmla="*/ 2489200 w 2775890"/>
                <a:gd name="connsiteY162" fmla="*/ 1435100 h 2101850"/>
                <a:gd name="connsiteX163" fmla="*/ 2647950 w 2775890"/>
                <a:gd name="connsiteY163" fmla="*/ 1358900 h 2101850"/>
                <a:gd name="connsiteX164" fmla="*/ 2711450 w 2775890"/>
                <a:gd name="connsiteY164" fmla="*/ 1358900 h 2101850"/>
                <a:gd name="connsiteX165" fmla="*/ 2705100 w 2775890"/>
                <a:gd name="connsiteY165" fmla="*/ 1244600 h 2101850"/>
                <a:gd name="connsiteX166" fmla="*/ 2762250 w 2775890"/>
                <a:gd name="connsiteY166" fmla="*/ 1162050 h 2101850"/>
                <a:gd name="connsiteX167" fmla="*/ 2774950 w 2775890"/>
                <a:gd name="connsiteY167" fmla="*/ 1079500 h 2101850"/>
                <a:gd name="connsiteX168" fmla="*/ 2774949 w 2775890"/>
                <a:gd name="connsiteY168" fmla="*/ 10731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730499 w 2775020"/>
                <a:gd name="connsiteY169" fmla="*/ 10223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92399 w 2775020"/>
                <a:gd name="connsiteY170" fmla="*/ 9842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3349 w 2775020"/>
                <a:gd name="connsiteY171" fmla="*/ 9461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679699 w 2775020"/>
                <a:gd name="connsiteY172" fmla="*/ 86360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30499 w 2775020"/>
                <a:gd name="connsiteY172" fmla="*/ 8191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717799 w 2775020"/>
                <a:gd name="connsiteY173" fmla="*/ 80010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66999 w 2775020"/>
                <a:gd name="connsiteY174" fmla="*/ 76200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66999 w 2775020"/>
                <a:gd name="connsiteY174" fmla="*/ 76200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60649 w 2775020"/>
                <a:gd name="connsiteY174" fmla="*/ 64770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22549 w 2775020"/>
                <a:gd name="connsiteY174" fmla="*/ 5524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09849 w 2775020"/>
                <a:gd name="connsiteY174" fmla="*/ 4381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60649 w 2775020"/>
                <a:gd name="connsiteY174" fmla="*/ 6413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60649 w 2775020"/>
                <a:gd name="connsiteY174" fmla="*/ 641350 h 2101850"/>
                <a:gd name="connsiteX175" fmla="*/ 2660649 w 2775020"/>
                <a:gd name="connsiteY175" fmla="*/ 6286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60649 w 2775020"/>
                <a:gd name="connsiteY174" fmla="*/ 641350 h 2101850"/>
                <a:gd name="connsiteX175" fmla="*/ 2609849 w 2775020"/>
                <a:gd name="connsiteY175" fmla="*/ 5397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60649 w 2775020"/>
                <a:gd name="connsiteY174" fmla="*/ 641350 h 2101850"/>
                <a:gd name="connsiteX175" fmla="*/ 2609849 w 2775020"/>
                <a:gd name="connsiteY175" fmla="*/ 539750 h 2101850"/>
                <a:gd name="connsiteX176" fmla="*/ 2603499 w 2775020"/>
                <a:gd name="connsiteY176" fmla="*/ 52070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60649 w 2775020"/>
                <a:gd name="connsiteY174" fmla="*/ 641350 h 2101850"/>
                <a:gd name="connsiteX175" fmla="*/ 2609849 w 2775020"/>
                <a:gd name="connsiteY175" fmla="*/ 539750 h 2101850"/>
                <a:gd name="connsiteX176" fmla="*/ 2597149 w 2775020"/>
                <a:gd name="connsiteY176" fmla="*/ 4254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60649 w 2775020"/>
                <a:gd name="connsiteY174" fmla="*/ 641350 h 2101850"/>
                <a:gd name="connsiteX175" fmla="*/ 2609849 w 2775020"/>
                <a:gd name="connsiteY175" fmla="*/ 539750 h 2101850"/>
                <a:gd name="connsiteX176" fmla="*/ 2597149 w 2775020"/>
                <a:gd name="connsiteY176" fmla="*/ 425450 h 2101850"/>
                <a:gd name="connsiteX177" fmla="*/ 2609849 w 2775020"/>
                <a:gd name="connsiteY177" fmla="*/ 4254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60649 w 2775020"/>
                <a:gd name="connsiteY174" fmla="*/ 641350 h 2101850"/>
                <a:gd name="connsiteX175" fmla="*/ 2609849 w 2775020"/>
                <a:gd name="connsiteY175" fmla="*/ 539750 h 2101850"/>
                <a:gd name="connsiteX176" fmla="*/ 2597149 w 2775020"/>
                <a:gd name="connsiteY176" fmla="*/ 425450 h 2101850"/>
                <a:gd name="connsiteX177" fmla="*/ 2584449 w 2775020"/>
                <a:gd name="connsiteY177" fmla="*/ 4000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60649 w 2775020"/>
                <a:gd name="connsiteY174" fmla="*/ 641350 h 2101850"/>
                <a:gd name="connsiteX175" fmla="*/ 2609849 w 2775020"/>
                <a:gd name="connsiteY175" fmla="*/ 539750 h 2101850"/>
                <a:gd name="connsiteX176" fmla="*/ 2597149 w 2775020"/>
                <a:gd name="connsiteY176" fmla="*/ 425450 h 2101850"/>
                <a:gd name="connsiteX177" fmla="*/ 2584449 w 2775020"/>
                <a:gd name="connsiteY177" fmla="*/ 400050 h 2101850"/>
                <a:gd name="connsiteX178" fmla="*/ 2571749 w 2775020"/>
                <a:gd name="connsiteY178" fmla="*/ 4000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60649 w 2775020"/>
                <a:gd name="connsiteY174" fmla="*/ 641350 h 2101850"/>
                <a:gd name="connsiteX175" fmla="*/ 2609849 w 2775020"/>
                <a:gd name="connsiteY175" fmla="*/ 539750 h 2101850"/>
                <a:gd name="connsiteX176" fmla="*/ 2597149 w 2775020"/>
                <a:gd name="connsiteY176" fmla="*/ 425450 h 2101850"/>
                <a:gd name="connsiteX177" fmla="*/ 2584449 w 2775020"/>
                <a:gd name="connsiteY177" fmla="*/ 400050 h 2101850"/>
                <a:gd name="connsiteX178" fmla="*/ 2603499 w 2775020"/>
                <a:gd name="connsiteY178" fmla="*/ 35560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60649 w 2775020"/>
                <a:gd name="connsiteY174" fmla="*/ 641350 h 2101850"/>
                <a:gd name="connsiteX175" fmla="*/ 2609849 w 2775020"/>
                <a:gd name="connsiteY175" fmla="*/ 539750 h 2101850"/>
                <a:gd name="connsiteX176" fmla="*/ 2597149 w 2775020"/>
                <a:gd name="connsiteY176" fmla="*/ 425450 h 2101850"/>
                <a:gd name="connsiteX177" fmla="*/ 2584449 w 2775020"/>
                <a:gd name="connsiteY177" fmla="*/ 400050 h 2101850"/>
                <a:gd name="connsiteX178" fmla="*/ 2603499 w 2775020"/>
                <a:gd name="connsiteY178" fmla="*/ 355600 h 2101850"/>
                <a:gd name="connsiteX179" fmla="*/ 2609849 w 2775020"/>
                <a:gd name="connsiteY179" fmla="*/ 35560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60649 w 2775020"/>
                <a:gd name="connsiteY174" fmla="*/ 641350 h 2101850"/>
                <a:gd name="connsiteX175" fmla="*/ 2609849 w 2775020"/>
                <a:gd name="connsiteY175" fmla="*/ 539750 h 2101850"/>
                <a:gd name="connsiteX176" fmla="*/ 2597149 w 2775020"/>
                <a:gd name="connsiteY176" fmla="*/ 425450 h 2101850"/>
                <a:gd name="connsiteX177" fmla="*/ 2584449 w 2775020"/>
                <a:gd name="connsiteY177" fmla="*/ 400050 h 2101850"/>
                <a:gd name="connsiteX178" fmla="*/ 2603499 w 2775020"/>
                <a:gd name="connsiteY178" fmla="*/ 355600 h 2101850"/>
                <a:gd name="connsiteX179" fmla="*/ 2495549 w 2775020"/>
                <a:gd name="connsiteY179" fmla="*/ 2476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60649 w 2775020"/>
                <a:gd name="connsiteY174" fmla="*/ 641350 h 2101850"/>
                <a:gd name="connsiteX175" fmla="*/ 2609849 w 2775020"/>
                <a:gd name="connsiteY175" fmla="*/ 539750 h 2101850"/>
                <a:gd name="connsiteX176" fmla="*/ 2597149 w 2775020"/>
                <a:gd name="connsiteY176" fmla="*/ 425450 h 2101850"/>
                <a:gd name="connsiteX177" fmla="*/ 2584449 w 2775020"/>
                <a:gd name="connsiteY177" fmla="*/ 400050 h 2101850"/>
                <a:gd name="connsiteX178" fmla="*/ 2603499 w 2775020"/>
                <a:gd name="connsiteY178" fmla="*/ 355600 h 2101850"/>
                <a:gd name="connsiteX179" fmla="*/ 2495549 w 2775020"/>
                <a:gd name="connsiteY179" fmla="*/ 247650 h 2101850"/>
                <a:gd name="connsiteX180" fmla="*/ 2489199 w 2775020"/>
                <a:gd name="connsiteY180" fmla="*/ 2476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60649 w 2775020"/>
                <a:gd name="connsiteY174" fmla="*/ 641350 h 2101850"/>
                <a:gd name="connsiteX175" fmla="*/ 2609849 w 2775020"/>
                <a:gd name="connsiteY175" fmla="*/ 539750 h 2101850"/>
                <a:gd name="connsiteX176" fmla="*/ 2597149 w 2775020"/>
                <a:gd name="connsiteY176" fmla="*/ 425450 h 2101850"/>
                <a:gd name="connsiteX177" fmla="*/ 2584449 w 2775020"/>
                <a:gd name="connsiteY177" fmla="*/ 400050 h 2101850"/>
                <a:gd name="connsiteX178" fmla="*/ 2603499 w 2775020"/>
                <a:gd name="connsiteY178" fmla="*/ 355600 h 2101850"/>
                <a:gd name="connsiteX179" fmla="*/ 2495549 w 2775020"/>
                <a:gd name="connsiteY179" fmla="*/ 247650 h 2101850"/>
                <a:gd name="connsiteX180" fmla="*/ 2451099 w 2775020"/>
                <a:gd name="connsiteY180" fmla="*/ 2984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60649 w 2775020"/>
                <a:gd name="connsiteY174" fmla="*/ 641350 h 2101850"/>
                <a:gd name="connsiteX175" fmla="*/ 2609849 w 2775020"/>
                <a:gd name="connsiteY175" fmla="*/ 539750 h 2101850"/>
                <a:gd name="connsiteX176" fmla="*/ 2597149 w 2775020"/>
                <a:gd name="connsiteY176" fmla="*/ 425450 h 2101850"/>
                <a:gd name="connsiteX177" fmla="*/ 2584449 w 2775020"/>
                <a:gd name="connsiteY177" fmla="*/ 400050 h 2101850"/>
                <a:gd name="connsiteX178" fmla="*/ 2603499 w 2775020"/>
                <a:gd name="connsiteY178" fmla="*/ 355600 h 2101850"/>
                <a:gd name="connsiteX179" fmla="*/ 2495549 w 2775020"/>
                <a:gd name="connsiteY179" fmla="*/ 247650 h 2101850"/>
                <a:gd name="connsiteX180" fmla="*/ 2451099 w 2775020"/>
                <a:gd name="connsiteY180" fmla="*/ 298450 h 2101850"/>
                <a:gd name="connsiteX181" fmla="*/ 2451099 w 2775020"/>
                <a:gd name="connsiteY181" fmla="*/ 29210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60649 w 2775020"/>
                <a:gd name="connsiteY174" fmla="*/ 641350 h 2101850"/>
                <a:gd name="connsiteX175" fmla="*/ 2609849 w 2775020"/>
                <a:gd name="connsiteY175" fmla="*/ 539750 h 2101850"/>
                <a:gd name="connsiteX176" fmla="*/ 2597149 w 2775020"/>
                <a:gd name="connsiteY176" fmla="*/ 425450 h 2101850"/>
                <a:gd name="connsiteX177" fmla="*/ 2584449 w 2775020"/>
                <a:gd name="connsiteY177" fmla="*/ 400050 h 2101850"/>
                <a:gd name="connsiteX178" fmla="*/ 2603499 w 2775020"/>
                <a:gd name="connsiteY178" fmla="*/ 355600 h 2101850"/>
                <a:gd name="connsiteX179" fmla="*/ 2495549 w 2775020"/>
                <a:gd name="connsiteY179" fmla="*/ 247650 h 2101850"/>
                <a:gd name="connsiteX180" fmla="*/ 2451099 w 2775020"/>
                <a:gd name="connsiteY180" fmla="*/ 298450 h 2101850"/>
                <a:gd name="connsiteX181" fmla="*/ 2209799 w 2775020"/>
                <a:gd name="connsiteY181" fmla="*/ 571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60649 w 2775020"/>
                <a:gd name="connsiteY174" fmla="*/ 641350 h 2101850"/>
                <a:gd name="connsiteX175" fmla="*/ 2609849 w 2775020"/>
                <a:gd name="connsiteY175" fmla="*/ 539750 h 2101850"/>
                <a:gd name="connsiteX176" fmla="*/ 2597149 w 2775020"/>
                <a:gd name="connsiteY176" fmla="*/ 425450 h 2101850"/>
                <a:gd name="connsiteX177" fmla="*/ 2584449 w 2775020"/>
                <a:gd name="connsiteY177" fmla="*/ 400050 h 2101850"/>
                <a:gd name="connsiteX178" fmla="*/ 2603499 w 2775020"/>
                <a:gd name="connsiteY178" fmla="*/ 355600 h 2101850"/>
                <a:gd name="connsiteX179" fmla="*/ 2495549 w 2775020"/>
                <a:gd name="connsiteY179" fmla="*/ 247650 h 2101850"/>
                <a:gd name="connsiteX180" fmla="*/ 2451099 w 2775020"/>
                <a:gd name="connsiteY180" fmla="*/ 298450 h 2101850"/>
                <a:gd name="connsiteX181" fmla="*/ 2209799 w 2775020"/>
                <a:gd name="connsiteY181" fmla="*/ 57150 h 2101850"/>
                <a:gd name="connsiteX182" fmla="*/ 2209799 w 2775020"/>
                <a:gd name="connsiteY182" fmla="*/ 571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60649 w 2775020"/>
                <a:gd name="connsiteY174" fmla="*/ 641350 h 2101850"/>
                <a:gd name="connsiteX175" fmla="*/ 2609849 w 2775020"/>
                <a:gd name="connsiteY175" fmla="*/ 539750 h 2101850"/>
                <a:gd name="connsiteX176" fmla="*/ 2597149 w 2775020"/>
                <a:gd name="connsiteY176" fmla="*/ 425450 h 2101850"/>
                <a:gd name="connsiteX177" fmla="*/ 2584449 w 2775020"/>
                <a:gd name="connsiteY177" fmla="*/ 400050 h 2101850"/>
                <a:gd name="connsiteX178" fmla="*/ 2603499 w 2775020"/>
                <a:gd name="connsiteY178" fmla="*/ 355600 h 2101850"/>
                <a:gd name="connsiteX179" fmla="*/ 2495549 w 2775020"/>
                <a:gd name="connsiteY179" fmla="*/ 247650 h 2101850"/>
                <a:gd name="connsiteX180" fmla="*/ 2451099 w 2775020"/>
                <a:gd name="connsiteY180" fmla="*/ 298450 h 2101850"/>
                <a:gd name="connsiteX181" fmla="*/ 2209799 w 2775020"/>
                <a:gd name="connsiteY181" fmla="*/ 57150 h 2101850"/>
                <a:gd name="connsiteX182" fmla="*/ 2133599 w 2775020"/>
                <a:gd name="connsiteY182" fmla="*/ 19050 h 2101850"/>
                <a:gd name="connsiteX0" fmla="*/ 2076450 w 2775020"/>
                <a:gd name="connsiteY0" fmla="*/ 0 h 2101850"/>
                <a:gd name="connsiteX1" fmla="*/ 2051050 w 2775020"/>
                <a:gd name="connsiteY1" fmla="*/ 82550 h 2101850"/>
                <a:gd name="connsiteX2" fmla="*/ 2082800 w 2775020"/>
                <a:gd name="connsiteY2" fmla="*/ 107950 h 2101850"/>
                <a:gd name="connsiteX3" fmla="*/ 2082800 w 2775020"/>
                <a:gd name="connsiteY3" fmla="*/ 152400 h 2101850"/>
                <a:gd name="connsiteX4" fmla="*/ 2082800 w 2775020"/>
                <a:gd name="connsiteY4" fmla="*/ 184150 h 2101850"/>
                <a:gd name="connsiteX5" fmla="*/ 2108200 w 2775020"/>
                <a:gd name="connsiteY5" fmla="*/ 215900 h 2101850"/>
                <a:gd name="connsiteX6" fmla="*/ 2032000 w 2775020"/>
                <a:gd name="connsiteY6" fmla="*/ 171450 h 2101850"/>
                <a:gd name="connsiteX7" fmla="*/ 2000250 w 2775020"/>
                <a:gd name="connsiteY7" fmla="*/ 209550 h 2101850"/>
                <a:gd name="connsiteX8" fmla="*/ 2044700 w 2775020"/>
                <a:gd name="connsiteY8" fmla="*/ 260350 h 2101850"/>
                <a:gd name="connsiteX9" fmla="*/ 2012950 w 2775020"/>
                <a:gd name="connsiteY9" fmla="*/ 304800 h 2101850"/>
                <a:gd name="connsiteX10" fmla="*/ 2000250 w 2775020"/>
                <a:gd name="connsiteY10" fmla="*/ 285750 h 2101850"/>
                <a:gd name="connsiteX11" fmla="*/ 2000250 w 2775020"/>
                <a:gd name="connsiteY11" fmla="*/ 260350 h 2101850"/>
                <a:gd name="connsiteX12" fmla="*/ 1987550 w 2775020"/>
                <a:gd name="connsiteY12" fmla="*/ 247650 h 2101850"/>
                <a:gd name="connsiteX13" fmla="*/ 1974850 w 2775020"/>
                <a:gd name="connsiteY13" fmla="*/ 260350 h 2101850"/>
                <a:gd name="connsiteX14" fmla="*/ 1962150 w 2775020"/>
                <a:gd name="connsiteY14" fmla="*/ 241300 h 2101850"/>
                <a:gd name="connsiteX15" fmla="*/ 1968500 w 2775020"/>
                <a:gd name="connsiteY15" fmla="*/ 228600 h 2101850"/>
                <a:gd name="connsiteX16" fmla="*/ 1968500 w 2775020"/>
                <a:gd name="connsiteY16" fmla="*/ 203200 h 2101850"/>
                <a:gd name="connsiteX17" fmla="*/ 1943100 w 2775020"/>
                <a:gd name="connsiteY17" fmla="*/ 209550 h 2101850"/>
                <a:gd name="connsiteX18" fmla="*/ 1936750 w 2775020"/>
                <a:gd name="connsiteY18" fmla="*/ 209550 h 2101850"/>
                <a:gd name="connsiteX19" fmla="*/ 1936750 w 2775020"/>
                <a:gd name="connsiteY19" fmla="*/ 184150 h 2101850"/>
                <a:gd name="connsiteX20" fmla="*/ 1949450 w 2775020"/>
                <a:gd name="connsiteY20" fmla="*/ 171450 h 2101850"/>
                <a:gd name="connsiteX21" fmla="*/ 1873250 w 2775020"/>
                <a:gd name="connsiteY21" fmla="*/ 209550 h 2101850"/>
                <a:gd name="connsiteX22" fmla="*/ 1885950 w 2775020"/>
                <a:gd name="connsiteY22" fmla="*/ 298450 h 2101850"/>
                <a:gd name="connsiteX23" fmla="*/ 1911350 w 2775020"/>
                <a:gd name="connsiteY23" fmla="*/ 298450 h 2101850"/>
                <a:gd name="connsiteX24" fmla="*/ 1949450 w 2775020"/>
                <a:gd name="connsiteY24" fmla="*/ 298450 h 2101850"/>
                <a:gd name="connsiteX25" fmla="*/ 1949450 w 2775020"/>
                <a:gd name="connsiteY25" fmla="*/ 330200 h 2101850"/>
                <a:gd name="connsiteX26" fmla="*/ 1987550 w 2775020"/>
                <a:gd name="connsiteY26" fmla="*/ 361950 h 2101850"/>
                <a:gd name="connsiteX27" fmla="*/ 1949450 w 2775020"/>
                <a:gd name="connsiteY27" fmla="*/ 387350 h 2101850"/>
                <a:gd name="connsiteX28" fmla="*/ 1943100 w 2775020"/>
                <a:gd name="connsiteY28" fmla="*/ 438150 h 2101850"/>
                <a:gd name="connsiteX29" fmla="*/ 1924050 w 2775020"/>
                <a:gd name="connsiteY29" fmla="*/ 387350 h 2101850"/>
                <a:gd name="connsiteX30" fmla="*/ 1905000 w 2775020"/>
                <a:gd name="connsiteY30" fmla="*/ 400050 h 2101850"/>
                <a:gd name="connsiteX31" fmla="*/ 1905000 w 2775020"/>
                <a:gd name="connsiteY31" fmla="*/ 431800 h 2101850"/>
                <a:gd name="connsiteX32" fmla="*/ 1854200 w 2775020"/>
                <a:gd name="connsiteY32" fmla="*/ 444500 h 2101850"/>
                <a:gd name="connsiteX33" fmla="*/ 1828800 w 2775020"/>
                <a:gd name="connsiteY33" fmla="*/ 425450 h 2101850"/>
                <a:gd name="connsiteX34" fmla="*/ 1841500 w 2775020"/>
                <a:gd name="connsiteY34" fmla="*/ 374650 h 2101850"/>
                <a:gd name="connsiteX35" fmla="*/ 1809750 w 2775020"/>
                <a:gd name="connsiteY35" fmla="*/ 330200 h 2101850"/>
                <a:gd name="connsiteX36" fmla="*/ 1739900 w 2775020"/>
                <a:gd name="connsiteY36" fmla="*/ 393700 h 2101850"/>
                <a:gd name="connsiteX37" fmla="*/ 1752600 w 2775020"/>
                <a:gd name="connsiteY37" fmla="*/ 457200 h 2101850"/>
                <a:gd name="connsiteX38" fmla="*/ 1835150 w 2775020"/>
                <a:gd name="connsiteY38" fmla="*/ 431800 h 2101850"/>
                <a:gd name="connsiteX39" fmla="*/ 1860550 w 2775020"/>
                <a:gd name="connsiteY39" fmla="*/ 444500 h 2101850"/>
                <a:gd name="connsiteX40" fmla="*/ 1860550 w 2775020"/>
                <a:gd name="connsiteY40" fmla="*/ 495300 h 2101850"/>
                <a:gd name="connsiteX41" fmla="*/ 1809750 w 2775020"/>
                <a:gd name="connsiteY41" fmla="*/ 508000 h 2101850"/>
                <a:gd name="connsiteX42" fmla="*/ 1790700 w 2775020"/>
                <a:gd name="connsiteY42" fmla="*/ 609600 h 2101850"/>
                <a:gd name="connsiteX43" fmla="*/ 1746250 w 2775020"/>
                <a:gd name="connsiteY43" fmla="*/ 565150 h 2101850"/>
                <a:gd name="connsiteX44" fmla="*/ 1739900 w 2775020"/>
                <a:gd name="connsiteY44" fmla="*/ 558800 h 2101850"/>
                <a:gd name="connsiteX45" fmla="*/ 1714500 w 2775020"/>
                <a:gd name="connsiteY45" fmla="*/ 590550 h 2101850"/>
                <a:gd name="connsiteX46" fmla="*/ 1720850 w 2775020"/>
                <a:gd name="connsiteY46" fmla="*/ 635000 h 2101850"/>
                <a:gd name="connsiteX47" fmla="*/ 1714500 w 2775020"/>
                <a:gd name="connsiteY47" fmla="*/ 654050 h 2101850"/>
                <a:gd name="connsiteX48" fmla="*/ 1676400 w 2775020"/>
                <a:gd name="connsiteY48" fmla="*/ 622300 h 2101850"/>
                <a:gd name="connsiteX49" fmla="*/ 1631950 w 2775020"/>
                <a:gd name="connsiteY49" fmla="*/ 660400 h 2101850"/>
                <a:gd name="connsiteX50" fmla="*/ 1663700 w 2775020"/>
                <a:gd name="connsiteY50" fmla="*/ 730250 h 2101850"/>
                <a:gd name="connsiteX51" fmla="*/ 1638300 w 2775020"/>
                <a:gd name="connsiteY51" fmla="*/ 755650 h 2101850"/>
                <a:gd name="connsiteX52" fmla="*/ 1581150 w 2775020"/>
                <a:gd name="connsiteY52" fmla="*/ 717550 h 2101850"/>
                <a:gd name="connsiteX53" fmla="*/ 1517650 w 2775020"/>
                <a:gd name="connsiteY53" fmla="*/ 730250 h 2101850"/>
                <a:gd name="connsiteX54" fmla="*/ 1454150 w 2775020"/>
                <a:gd name="connsiteY54" fmla="*/ 749300 h 2101850"/>
                <a:gd name="connsiteX55" fmla="*/ 1244600 w 2775020"/>
                <a:gd name="connsiteY55" fmla="*/ 406400 h 2101850"/>
                <a:gd name="connsiteX56" fmla="*/ 1212850 w 2775020"/>
                <a:gd name="connsiteY56" fmla="*/ 355600 h 2101850"/>
                <a:gd name="connsiteX57" fmla="*/ 1181100 w 2775020"/>
                <a:gd name="connsiteY57" fmla="*/ 381000 h 2101850"/>
                <a:gd name="connsiteX58" fmla="*/ 1174750 w 2775020"/>
                <a:gd name="connsiteY58" fmla="*/ 406400 h 2101850"/>
                <a:gd name="connsiteX59" fmla="*/ 1155700 w 2775020"/>
                <a:gd name="connsiteY59" fmla="*/ 438150 h 2101850"/>
                <a:gd name="connsiteX60" fmla="*/ 895350 w 2775020"/>
                <a:gd name="connsiteY60" fmla="*/ 565150 h 2101850"/>
                <a:gd name="connsiteX61" fmla="*/ 781050 w 2775020"/>
                <a:gd name="connsiteY61" fmla="*/ 622300 h 2101850"/>
                <a:gd name="connsiteX62" fmla="*/ 831850 w 2775020"/>
                <a:gd name="connsiteY62" fmla="*/ 698500 h 2101850"/>
                <a:gd name="connsiteX63" fmla="*/ 939800 w 2775020"/>
                <a:gd name="connsiteY63" fmla="*/ 641350 h 2101850"/>
                <a:gd name="connsiteX64" fmla="*/ 965200 w 2775020"/>
                <a:gd name="connsiteY64" fmla="*/ 673100 h 2101850"/>
                <a:gd name="connsiteX65" fmla="*/ 958850 w 2775020"/>
                <a:gd name="connsiteY65" fmla="*/ 717550 h 2101850"/>
                <a:gd name="connsiteX66" fmla="*/ 1003300 w 2775020"/>
                <a:gd name="connsiteY66" fmla="*/ 812800 h 2101850"/>
                <a:gd name="connsiteX67" fmla="*/ 1308100 w 2775020"/>
                <a:gd name="connsiteY67" fmla="*/ 615950 h 2101850"/>
                <a:gd name="connsiteX68" fmla="*/ 1435100 w 2775020"/>
                <a:gd name="connsiteY68" fmla="*/ 774700 h 2101850"/>
                <a:gd name="connsiteX69" fmla="*/ 1365250 w 2775020"/>
                <a:gd name="connsiteY69" fmla="*/ 901700 h 2101850"/>
                <a:gd name="connsiteX70" fmla="*/ 1225550 w 2775020"/>
                <a:gd name="connsiteY70" fmla="*/ 1035050 h 2101850"/>
                <a:gd name="connsiteX71" fmla="*/ 1143000 w 2775020"/>
                <a:gd name="connsiteY71" fmla="*/ 1155700 h 2101850"/>
                <a:gd name="connsiteX72" fmla="*/ 1136650 w 2775020"/>
                <a:gd name="connsiteY72" fmla="*/ 1143000 h 2101850"/>
                <a:gd name="connsiteX73" fmla="*/ 958850 w 2775020"/>
                <a:gd name="connsiteY73" fmla="*/ 1333500 h 2101850"/>
                <a:gd name="connsiteX74" fmla="*/ 901700 w 2775020"/>
                <a:gd name="connsiteY74" fmla="*/ 1435100 h 2101850"/>
                <a:gd name="connsiteX75" fmla="*/ 812800 w 2775020"/>
                <a:gd name="connsiteY75" fmla="*/ 1447800 h 2101850"/>
                <a:gd name="connsiteX76" fmla="*/ 685800 w 2775020"/>
                <a:gd name="connsiteY76" fmla="*/ 1517650 h 2101850"/>
                <a:gd name="connsiteX77" fmla="*/ 641350 w 2775020"/>
                <a:gd name="connsiteY77" fmla="*/ 1530350 h 2101850"/>
                <a:gd name="connsiteX78" fmla="*/ 584200 w 2775020"/>
                <a:gd name="connsiteY78" fmla="*/ 1498600 h 2101850"/>
                <a:gd name="connsiteX79" fmla="*/ 508000 w 2775020"/>
                <a:gd name="connsiteY79" fmla="*/ 1530350 h 2101850"/>
                <a:gd name="connsiteX80" fmla="*/ 469900 w 2775020"/>
                <a:gd name="connsiteY80" fmla="*/ 1530350 h 2101850"/>
                <a:gd name="connsiteX81" fmla="*/ 342900 w 2775020"/>
                <a:gd name="connsiteY81" fmla="*/ 1676400 h 2101850"/>
                <a:gd name="connsiteX82" fmla="*/ 279400 w 2775020"/>
                <a:gd name="connsiteY82" fmla="*/ 1670050 h 2101850"/>
                <a:gd name="connsiteX83" fmla="*/ 279400 w 2775020"/>
                <a:gd name="connsiteY83" fmla="*/ 1638300 h 2101850"/>
                <a:gd name="connsiteX84" fmla="*/ 254000 w 2775020"/>
                <a:gd name="connsiteY84" fmla="*/ 1612900 h 2101850"/>
                <a:gd name="connsiteX85" fmla="*/ 196850 w 2775020"/>
                <a:gd name="connsiteY85" fmla="*/ 1651000 h 2101850"/>
                <a:gd name="connsiteX86" fmla="*/ 165100 w 2775020"/>
                <a:gd name="connsiteY86" fmla="*/ 1657350 h 2101850"/>
                <a:gd name="connsiteX87" fmla="*/ 165100 w 2775020"/>
                <a:gd name="connsiteY87" fmla="*/ 1638300 h 2101850"/>
                <a:gd name="connsiteX88" fmla="*/ 114300 w 2775020"/>
                <a:gd name="connsiteY88" fmla="*/ 1657350 h 2101850"/>
                <a:gd name="connsiteX89" fmla="*/ 88900 w 2775020"/>
                <a:gd name="connsiteY89" fmla="*/ 1657350 h 2101850"/>
                <a:gd name="connsiteX90" fmla="*/ 6350 w 2775020"/>
                <a:gd name="connsiteY90" fmla="*/ 1701800 h 2101850"/>
                <a:gd name="connsiteX91" fmla="*/ 0 w 2775020"/>
                <a:gd name="connsiteY91" fmla="*/ 1778000 h 2101850"/>
                <a:gd name="connsiteX92" fmla="*/ 57150 w 2775020"/>
                <a:gd name="connsiteY92" fmla="*/ 1765300 h 2101850"/>
                <a:gd name="connsiteX93" fmla="*/ 69850 w 2775020"/>
                <a:gd name="connsiteY93" fmla="*/ 1784350 h 2101850"/>
                <a:gd name="connsiteX94" fmla="*/ 19050 w 2775020"/>
                <a:gd name="connsiteY94" fmla="*/ 1879600 h 2101850"/>
                <a:gd name="connsiteX95" fmla="*/ 12700 w 2775020"/>
                <a:gd name="connsiteY95" fmla="*/ 1930400 h 2101850"/>
                <a:gd name="connsiteX96" fmla="*/ 38100 w 2775020"/>
                <a:gd name="connsiteY96" fmla="*/ 1993900 h 2101850"/>
                <a:gd name="connsiteX97" fmla="*/ 88900 w 2775020"/>
                <a:gd name="connsiteY97" fmla="*/ 2012950 h 2101850"/>
                <a:gd name="connsiteX98" fmla="*/ 76200 w 2775020"/>
                <a:gd name="connsiteY98" fmla="*/ 2076450 h 2101850"/>
                <a:gd name="connsiteX99" fmla="*/ 114300 w 2775020"/>
                <a:gd name="connsiteY99" fmla="*/ 2101850 h 2101850"/>
                <a:gd name="connsiteX100" fmla="*/ 190500 w 2775020"/>
                <a:gd name="connsiteY100" fmla="*/ 2095500 h 2101850"/>
                <a:gd name="connsiteX101" fmla="*/ 228600 w 2775020"/>
                <a:gd name="connsiteY101" fmla="*/ 2076450 h 2101850"/>
                <a:gd name="connsiteX102" fmla="*/ 285750 w 2775020"/>
                <a:gd name="connsiteY102" fmla="*/ 2095500 h 2101850"/>
                <a:gd name="connsiteX103" fmla="*/ 336550 w 2775020"/>
                <a:gd name="connsiteY103" fmla="*/ 2057400 h 2101850"/>
                <a:gd name="connsiteX104" fmla="*/ 342900 w 2775020"/>
                <a:gd name="connsiteY104" fmla="*/ 2012950 h 2101850"/>
                <a:gd name="connsiteX105" fmla="*/ 381000 w 2775020"/>
                <a:gd name="connsiteY105" fmla="*/ 2032000 h 2101850"/>
                <a:gd name="connsiteX106" fmla="*/ 419100 w 2775020"/>
                <a:gd name="connsiteY106" fmla="*/ 2019300 h 2101850"/>
                <a:gd name="connsiteX107" fmla="*/ 438150 w 2775020"/>
                <a:gd name="connsiteY107" fmla="*/ 2032000 h 2101850"/>
                <a:gd name="connsiteX108" fmla="*/ 431800 w 2775020"/>
                <a:gd name="connsiteY108" fmla="*/ 2076450 h 2101850"/>
                <a:gd name="connsiteX109" fmla="*/ 431800 w 2775020"/>
                <a:gd name="connsiteY109" fmla="*/ 2089150 h 2101850"/>
                <a:gd name="connsiteX110" fmla="*/ 577850 w 2775020"/>
                <a:gd name="connsiteY110" fmla="*/ 2044700 h 2101850"/>
                <a:gd name="connsiteX111" fmla="*/ 679450 w 2775020"/>
                <a:gd name="connsiteY111" fmla="*/ 2051050 h 2101850"/>
                <a:gd name="connsiteX112" fmla="*/ 704850 w 2775020"/>
                <a:gd name="connsiteY112" fmla="*/ 2012950 h 2101850"/>
                <a:gd name="connsiteX113" fmla="*/ 717550 w 2775020"/>
                <a:gd name="connsiteY113" fmla="*/ 1974850 h 2101850"/>
                <a:gd name="connsiteX114" fmla="*/ 774700 w 2775020"/>
                <a:gd name="connsiteY114" fmla="*/ 1955800 h 2101850"/>
                <a:gd name="connsiteX115" fmla="*/ 825500 w 2775020"/>
                <a:gd name="connsiteY115" fmla="*/ 1949450 h 2101850"/>
                <a:gd name="connsiteX116" fmla="*/ 850900 w 2775020"/>
                <a:gd name="connsiteY116" fmla="*/ 1917700 h 2101850"/>
                <a:gd name="connsiteX117" fmla="*/ 825500 w 2775020"/>
                <a:gd name="connsiteY117" fmla="*/ 1873250 h 2101850"/>
                <a:gd name="connsiteX118" fmla="*/ 825500 w 2775020"/>
                <a:gd name="connsiteY118" fmla="*/ 1841500 h 2101850"/>
                <a:gd name="connsiteX119" fmla="*/ 850900 w 2775020"/>
                <a:gd name="connsiteY119" fmla="*/ 1809750 h 2101850"/>
                <a:gd name="connsiteX120" fmla="*/ 863600 w 2775020"/>
                <a:gd name="connsiteY120" fmla="*/ 1797050 h 2101850"/>
                <a:gd name="connsiteX121" fmla="*/ 958850 w 2775020"/>
                <a:gd name="connsiteY121" fmla="*/ 1809750 h 2101850"/>
                <a:gd name="connsiteX122" fmla="*/ 996950 w 2775020"/>
                <a:gd name="connsiteY122" fmla="*/ 1835150 h 2101850"/>
                <a:gd name="connsiteX123" fmla="*/ 1060450 w 2775020"/>
                <a:gd name="connsiteY123" fmla="*/ 1797050 h 2101850"/>
                <a:gd name="connsiteX124" fmla="*/ 1098550 w 2775020"/>
                <a:gd name="connsiteY124" fmla="*/ 1778000 h 2101850"/>
                <a:gd name="connsiteX125" fmla="*/ 1117600 w 2775020"/>
                <a:gd name="connsiteY125" fmla="*/ 1739900 h 2101850"/>
                <a:gd name="connsiteX126" fmla="*/ 1130300 w 2775020"/>
                <a:gd name="connsiteY126" fmla="*/ 1720850 h 2101850"/>
                <a:gd name="connsiteX127" fmla="*/ 1200150 w 2775020"/>
                <a:gd name="connsiteY127" fmla="*/ 1714500 h 2101850"/>
                <a:gd name="connsiteX128" fmla="*/ 1200150 w 2775020"/>
                <a:gd name="connsiteY128" fmla="*/ 1708150 h 2101850"/>
                <a:gd name="connsiteX129" fmla="*/ 1225550 w 2775020"/>
                <a:gd name="connsiteY129" fmla="*/ 1714500 h 2101850"/>
                <a:gd name="connsiteX130" fmla="*/ 1301750 w 2775020"/>
                <a:gd name="connsiteY130" fmla="*/ 1739900 h 2101850"/>
                <a:gd name="connsiteX131" fmla="*/ 1365250 w 2775020"/>
                <a:gd name="connsiteY131" fmla="*/ 1720850 h 2101850"/>
                <a:gd name="connsiteX132" fmla="*/ 1390650 w 2775020"/>
                <a:gd name="connsiteY132" fmla="*/ 1708150 h 2101850"/>
                <a:gd name="connsiteX133" fmla="*/ 1409700 w 2775020"/>
                <a:gd name="connsiteY133" fmla="*/ 1682750 h 2101850"/>
                <a:gd name="connsiteX134" fmla="*/ 1447800 w 2775020"/>
                <a:gd name="connsiteY134" fmla="*/ 1727200 h 2101850"/>
                <a:gd name="connsiteX135" fmla="*/ 1441450 w 2775020"/>
                <a:gd name="connsiteY135" fmla="*/ 1784350 h 2101850"/>
                <a:gd name="connsiteX136" fmla="*/ 1447800 w 2775020"/>
                <a:gd name="connsiteY136" fmla="*/ 1822450 h 2101850"/>
                <a:gd name="connsiteX137" fmla="*/ 1492250 w 2775020"/>
                <a:gd name="connsiteY137" fmla="*/ 1847850 h 2101850"/>
                <a:gd name="connsiteX138" fmla="*/ 1530350 w 2775020"/>
                <a:gd name="connsiteY138" fmla="*/ 1847850 h 2101850"/>
                <a:gd name="connsiteX139" fmla="*/ 1568450 w 2775020"/>
                <a:gd name="connsiteY139" fmla="*/ 1784350 h 2101850"/>
                <a:gd name="connsiteX140" fmla="*/ 1574800 w 2775020"/>
                <a:gd name="connsiteY140" fmla="*/ 1746250 h 2101850"/>
                <a:gd name="connsiteX141" fmla="*/ 1612900 w 2775020"/>
                <a:gd name="connsiteY141" fmla="*/ 1714500 h 2101850"/>
                <a:gd name="connsiteX142" fmla="*/ 1701800 w 2775020"/>
                <a:gd name="connsiteY142" fmla="*/ 1689100 h 2101850"/>
                <a:gd name="connsiteX143" fmla="*/ 1771650 w 2775020"/>
                <a:gd name="connsiteY143" fmla="*/ 1676400 h 2101850"/>
                <a:gd name="connsiteX144" fmla="*/ 1778000 w 2775020"/>
                <a:gd name="connsiteY144" fmla="*/ 1670050 h 2101850"/>
                <a:gd name="connsiteX145" fmla="*/ 1778000 w 2775020"/>
                <a:gd name="connsiteY145" fmla="*/ 1612900 h 2101850"/>
                <a:gd name="connsiteX146" fmla="*/ 1835150 w 2775020"/>
                <a:gd name="connsiteY146" fmla="*/ 1581150 h 2101850"/>
                <a:gd name="connsiteX147" fmla="*/ 1847850 w 2775020"/>
                <a:gd name="connsiteY147" fmla="*/ 1549400 h 2101850"/>
                <a:gd name="connsiteX148" fmla="*/ 1835150 w 2775020"/>
                <a:gd name="connsiteY148" fmla="*/ 1517650 h 2101850"/>
                <a:gd name="connsiteX149" fmla="*/ 1847850 w 2775020"/>
                <a:gd name="connsiteY149" fmla="*/ 1485900 h 2101850"/>
                <a:gd name="connsiteX150" fmla="*/ 1911350 w 2775020"/>
                <a:gd name="connsiteY150" fmla="*/ 1543050 h 2101850"/>
                <a:gd name="connsiteX151" fmla="*/ 1955800 w 2775020"/>
                <a:gd name="connsiteY151" fmla="*/ 1530350 h 2101850"/>
                <a:gd name="connsiteX152" fmla="*/ 1987550 w 2775020"/>
                <a:gd name="connsiteY152" fmla="*/ 1555750 h 2101850"/>
                <a:gd name="connsiteX153" fmla="*/ 2038350 w 2775020"/>
                <a:gd name="connsiteY153" fmla="*/ 1549400 h 2101850"/>
                <a:gd name="connsiteX154" fmla="*/ 2089150 w 2775020"/>
                <a:gd name="connsiteY154" fmla="*/ 1549400 h 2101850"/>
                <a:gd name="connsiteX155" fmla="*/ 2184400 w 2775020"/>
                <a:gd name="connsiteY155" fmla="*/ 1549400 h 2101850"/>
                <a:gd name="connsiteX156" fmla="*/ 2235200 w 2775020"/>
                <a:gd name="connsiteY156" fmla="*/ 1549400 h 2101850"/>
                <a:gd name="connsiteX157" fmla="*/ 2247900 w 2775020"/>
                <a:gd name="connsiteY157" fmla="*/ 1536700 h 2101850"/>
                <a:gd name="connsiteX158" fmla="*/ 2273300 w 2775020"/>
                <a:gd name="connsiteY158" fmla="*/ 1536700 h 2101850"/>
                <a:gd name="connsiteX159" fmla="*/ 2292350 w 2775020"/>
                <a:gd name="connsiteY159" fmla="*/ 1536700 h 2101850"/>
                <a:gd name="connsiteX160" fmla="*/ 2336800 w 2775020"/>
                <a:gd name="connsiteY160" fmla="*/ 1524000 h 2101850"/>
                <a:gd name="connsiteX161" fmla="*/ 2374900 w 2775020"/>
                <a:gd name="connsiteY161" fmla="*/ 1447800 h 2101850"/>
                <a:gd name="connsiteX162" fmla="*/ 2489200 w 2775020"/>
                <a:gd name="connsiteY162" fmla="*/ 1435100 h 2101850"/>
                <a:gd name="connsiteX163" fmla="*/ 2647950 w 2775020"/>
                <a:gd name="connsiteY163" fmla="*/ 1358900 h 2101850"/>
                <a:gd name="connsiteX164" fmla="*/ 2711450 w 2775020"/>
                <a:gd name="connsiteY164" fmla="*/ 1358900 h 2101850"/>
                <a:gd name="connsiteX165" fmla="*/ 2705100 w 2775020"/>
                <a:gd name="connsiteY165" fmla="*/ 1244600 h 2101850"/>
                <a:gd name="connsiteX166" fmla="*/ 2762250 w 2775020"/>
                <a:gd name="connsiteY166" fmla="*/ 1162050 h 2101850"/>
                <a:gd name="connsiteX167" fmla="*/ 2774950 w 2775020"/>
                <a:gd name="connsiteY167" fmla="*/ 1079500 h 2101850"/>
                <a:gd name="connsiteX168" fmla="*/ 2730499 w 2775020"/>
                <a:gd name="connsiteY168" fmla="*/ 1028700 h 2101850"/>
                <a:gd name="connsiteX169" fmla="*/ 2698749 w 2775020"/>
                <a:gd name="connsiteY169" fmla="*/ 984250 h 2101850"/>
                <a:gd name="connsiteX170" fmla="*/ 2673349 w 2775020"/>
                <a:gd name="connsiteY170" fmla="*/ 958850 h 2101850"/>
                <a:gd name="connsiteX171" fmla="*/ 2679699 w 2775020"/>
                <a:gd name="connsiteY171" fmla="*/ 869950 h 2101850"/>
                <a:gd name="connsiteX172" fmla="*/ 2711449 w 2775020"/>
                <a:gd name="connsiteY172" fmla="*/ 806450 h 2101850"/>
                <a:gd name="connsiteX173" fmla="*/ 2673349 w 2775020"/>
                <a:gd name="connsiteY173" fmla="*/ 774700 h 2101850"/>
                <a:gd name="connsiteX174" fmla="*/ 2660649 w 2775020"/>
                <a:gd name="connsiteY174" fmla="*/ 641350 h 2101850"/>
                <a:gd name="connsiteX175" fmla="*/ 2609849 w 2775020"/>
                <a:gd name="connsiteY175" fmla="*/ 539750 h 2101850"/>
                <a:gd name="connsiteX176" fmla="*/ 2597149 w 2775020"/>
                <a:gd name="connsiteY176" fmla="*/ 425450 h 2101850"/>
                <a:gd name="connsiteX177" fmla="*/ 2584449 w 2775020"/>
                <a:gd name="connsiteY177" fmla="*/ 400050 h 2101850"/>
                <a:gd name="connsiteX178" fmla="*/ 2603499 w 2775020"/>
                <a:gd name="connsiteY178" fmla="*/ 355600 h 2101850"/>
                <a:gd name="connsiteX179" fmla="*/ 2495549 w 2775020"/>
                <a:gd name="connsiteY179" fmla="*/ 247650 h 2101850"/>
                <a:gd name="connsiteX180" fmla="*/ 2451099 w 2775020"/>
                <a:gd name="connsiteY180" fmla="*/ 298450 h 2101850"/>
                <a:gd name="connsiteX181" fmla="*/ 2209799 w 2775020"/>
                <a:gd name="connsiteY181" fmla="*/ 57150 h 2101850"/>
                <a:gd name="connsiteX182" fmla="*/ 2133599 w 2775020"/>
                <a:gd name="connsiteY182" fmla="*/ 19050 h 2101850"/>
                <a:gd name="connsiteX183" fmla="*/ 2127249 w 2775020"/>
                <a:gd name="connsiteY183" fmla="*/ 12700 h 2101850"/>
                <a:gd name="connsiteX0" fmla="*/ 2076450 w 2775020"/>
                <a:gd name="connsiteY0" fmla="*/ 6350 h 2108200"/>
                <a:gd name="connsiteX1" fmla="*/ 2051050 w 2775020"/>
                <a:gd name="connsiteY1" fmla="*/ 88900 h 2108200"/>
                <a:gd name="connsiteX2" fmla="*/ 2082800 w 2775020"/>
                <a:gd name="connsiteY2" fmla="*/ 114300 h 2108200"/>
                <a:gd name="connsiteX3" fmla="*/ 2082800 w 2775020"/>
                <a:gd name="connsiteY3" fmla="*/ 158750 h 2108200"/>
                <a:gd name="connsiteX4" fmla="*/ 2082800 w 2775020"/>
                <a:gd name="connsiteY4" fmla="*/ 190500 h 2108200"/>
                <a:gd name="connsiteX5" fmla="*/ 2108200 w 2775020"/>
                <a:gd name="connsiteY5" fmla="*/ 222250 h 2108200"/>
                <a:gd name="connsiteX6" fmla="*/ 2032000 w 2775020"/>
                <a:gd name="connsiteY6" fmla="*/ 177800 h 2108200"/>
                <a:gd name="connsiteX7" fmla="*/ 2000250 w 2775020"/>
                <a:gd name="connsiteY7" fmla="*/ 215900 h 2108200"/>
                <a:gd name="connsiteX8" fmla="*/ 2044700 w 2775020"/>
                <a:gd name="connsiteY8" fmla="*/ 266700 h 2108200"/>
                <a:gd name="connsiteX9" fmla="*/ 2012950 w 2775020"/>
                <a:gd name="connsiteY9" fmla="*/ 311150 h 2108200"/>
                <a:gd name="connsiteX10" fmla="*/ 2000250 w 2775020"/>
                <a:gd name="connsiteY10" fmla="*/ 292100 h 2108200"/>
                <a:gd name="connsiteX11" fmla="*/ 2000250 w 2775020"/>
                <a:gd name="connsiteY11" fmla="*/ 266700 h 2108200"/>
                <a:gd name="connsiteX12" fmla="*/ 1987550 w 2775020"/>
                <a:gd name="connsiteY12" fmla="*/ 254000 h 2108200"/>
                <a:gd name="connsiteX13" fmla="*/ 1974850 w 2775020"/>
                <a:gd name="connsiteY13" fmla="*/ 266700 h 2108200"/>
                <a:gd name="connsiteX14" fmla="*/ 1962150 w 2775020"/>
                <a:gd name="connsiteY14" fmla="*/ 247650 h 2108200"/>
                <a:gd name="connsiteX15" fmla="*/ 1968500 w 2775020"/>
                <a:gd name="connsiteY15" fmla="*/ 234950 h 2108200"/>
                <a:gd name="connsiteX16" fmla="*/ 1968500 w 2775020"/>
                <a:gd name="connsiteY16" fmla="*/ 209550 h 2108200"/>
                <a:gd name="connsiteX17" fmla="*/ 1943100 w 2775020"/>
                <a:gd name="connsiteY17" fmla="*/ 215900 h 2108200"/>
                <a:gd name="connsiteX18" fmla="*/ 1936750 w 2775020"/>
                <a:gd name="connsiteY18" fmla="*/ 215900 h 2108200"/>
                <a:gd name="connsiteX19" fmla="*/ 1936750 w 2775020"/>
                <a:gd name="connsiteY19" fmla="*/ 190500 h 2108200"/>
                <a:gd name="connsiteX20" fmla="*/ 1949450 w 2775020"/>
                <a:gd name="connsiteY20" fmla="*/ 177800 h 2108200"/>
                <a:gd name="connsiteX21" fmla="*/ 1873250 w 2775020"/>
                <a:gd name="connsiteY21" fmla="*/ 215900 h 2108200"/>
                <a:gd name="connsiteX22" fmla="*/ 1885950 w 2775020"/>
                <a:gd name="connsiteY22" fmla="*/ 304800 h 2108200"/>
                <a:gd name="connsiteX23" fmla="*/ 1911350 w 2775020"/>
                <a:gd name="connsiteY23" fmla="*/ 304800 h 2108200"/>
                <a:gd name="connsiteX24" fmla="*/ 1949450 w 2775020"/>
                <a:gd name="connsiteY24" fmla="*/ 304800 h 2108200"/>
                <a:gd name="connsiteX25" fmla="*/ 1949450 w 2775020"/>
                <a:gd name="connsiteY25" fmla="*/ 336550 h 2108200"/>
                <a:gd name="connsiteX26" fmla="*/ 1987550 w 2775020"/>
                <a:gd name="connsiteY26" fmla="*/ 368300 h 2108200"/>
                <a:gd name="connsiteX27" fmla="*/ 1949450 w 2775020"/>
                <a:gd name="connsiteY27" fmla="*/ 393700 h 2108200"/>
                <a:gd name="connsiteX28" fmla="*/ 1943100 w 2775020"/>
                <a:gd name="connsiteY28" fmla="*/ 444500 h 2108200"/>
                <a:gd name="connsiteX29" fmla="*/ 1924050 w 2775020"/>
                <a:gd name="connsiteY29" fmla="*/ 393700 h 2108200"/>
                <a:gd name="connsiteX30" fmla="*/ 1905000 w 2775020"/>
                <a:gd name="connsiteY30" fmla="*/ 406400 h 2108200"/>
                <a:gd name="connsiteX31" fmla="*/ 1905000 w 2775020"/>
                <a:gd name="connsiteY31" fmla="*/ 438150 h 2108200"/>
                <a:gd name="connsiteX32" fmla="*/ 1854200 w 2775020"/>
                <a:gd name="connsiteY32" fmla="*/ 450850 h 2108200"/>
                <a:gd name="connsiteX33" fmla="*/ 1828800 w 2775020"/>
                <a:gd name="connsiteY33" fmla="*/ 431800 h 2108200"/>
                <a:gd name="connsiteX34" fmla="*/ 1841500 w 2775020"/>
                <a:gd name="connsiteY34" fmla="*/ 381000 h 2108200"/>
                <a:gd name="connsiteX35" fmla="*/ 1809750 w 2775020"/>
                <a:gd name="connsiteY35" fmla="*/ 336550 h 2108200"/>
                <a:gd name="connsiteX36" fmla="*/ 1739900 w 2775020"/>
                <a:gd name="connsiteY36" fmla="*/ 400050 h 2108200"/>
                <a:gd name="connsiteX37" fmla="*/ 1752600 w 2775020"/>
                <a:gd name="connsiteY37" fmla="*/ 463550 h 2108200"/>
                <a:gd name="connsiteX38" fmla="*/ 1835150 w 2775020"/>
                <a:gd name="connsiteY38" fmla="*/ 438150 h 2108200"/>
                <a:gd name="connsiteX39" fmla="*/ 1860550 w 2775020"/>
                <a:gd name="connsiteY39" fmla="*/ 450850 h 2108200"/>
                <a:gd name="connsiteX40" fmla="*/ 1860550 w 2775020"/>
                <a:gd name="connsiteY40" fmla="*/ 501650 h 2108200"/>
                <a:gd name="connsiteX41" fmla="*/ 1809750 w 2775020"/>
                <a:gd name="connsiteY41" fmla="*/ 514350 h 2108200"/>
                <a:gd name="connsiteX42" fmla="*/ 1790700 w 2775020"/>
                <a:gd name="connsiteY42" fmla="*/ 615950 h 2108200"/>
                <a:gd name="connsiteX43" fmla="*/ 1746250 w 2775020"/>
                <a:gd name="connsiteY43" fmla="*/ 571500 h 2108200"/>
                <a:gd name="connsiteX44" fmla="*/ 1739900 w 2775020"/>
                <a:gd name="connsiteY44" fmla="*/ 565150 h 2108200"/>
                <a:gd name="connsiteX45" fmla="*/ 1714500 w 2775020"/>
                <a:gd name="connsiteY45" fmla="*/ 596900 h 2108200"/>
                <a:gd name="connsiteX46" fmla="*/ 1720850 w 2775020"/>
                <a:gd name="connsiteY46" fmla="*/ 641350 h 2108200"/>
                <a:gd name="connsiteX47" fmla="*/ 1714500 w 2775020"/>
                <a:gd name="connsiteY47" fmla="*/ 660400 h 2108200"/>
                <a:gd name="connsiteX48" fmla="*/ 1676400 w 2775020"/>
                <a:gd name="connsiteY48" fmla="*/ 628650 h 2108200"/>
                <a:gd name="connsiteX49" fmla="*/ 1631950 w 2775020"/>
                <a:gd name="connsiteY49" fmla="*/ 666750 h 2108200"/>
                <a:gd name="connsiteX50" fmla="*/ 1663700 w 2775020"/>
                <a:gd name="connsiteY50" fmla="*/ 736600 h 2108200"/>
                <a:gd name="connsiteX51" fmla="*/ 1638300 w 2775020"/>
                <a:gd name="connsiteY51" fmla="*/ 762000 h 2108200"/>
                <a:gd name="connsiteX52" fmla="*/ 1581150 w 2775020"/>
                <a:gd name="connsiteY52" fmla="*/ 723900 h 2108200"/>
                <a:gd name="connsiteX53" fmla="*/ 1517650 w 2775020"/>
                <a:gd name="connsiteY53" fmla="*/ 736600 h 2108200"/>
                <a:gd name="connsiteX54" fmla="*/ 1454150 w 2775020"/>
                <a:gd name="connsiteY54" fmla="*/ 755650 h 2108200"/>
                <a:gd name="connsiteX55" fmla="*/ 1244600 w 2775020"/>
                <a:gd name="connsiteY55" fmla="*/ 412750 h 2108200"/>
                <a:gd name="connsiteX56" fmla="*/ 1212850 w 2775020"/>
                <a:gd name="connsiteY56" fmla="*/ 361950 h 2108200"/>
                <a:gd name="connsiteX57" fmla="*/ 1181100 w 2775020"/>
                <a:gd name="connsiteY57" fmla="*/ 387350 h 2108200"/>
                <a:gd name="connsiteX58" fmla="*/ 1174750 w 2775020"/>
                <a:gd name="connsiteY58" fmla="*/ 412750 h 2108200"/>
                <a:gd name="connsiteX59" fmla="*/ 1155700 w 2775020"/>
                <a:gd name="connsiteY59" fmla="*/ 444500 h 2108200"/>
                <a:gd name="connsiteX60" fmla="*/ 895350 w 2775020"/>
                <a:gd name="connsiteY60" fmla="*/ 571500 h 2108200"/>
                <a:gd name="connsiteX61" fmla="*/ 781050 w 2775020"/>
                <a:gd name="connsiteY61" fmla="*/ 628650 h 2108200"/>
                <a:gd name="connsiteX62" fmla="*/ 831850 w 2775020"/>
                <a:gd name="connsiteY62" fmla="*/ 704850 h 2108200"/>
                <a:gd name="connsiteX63" fmla="*/ 939800 w 2775020"/>
                <a:gd name="connsiteY63" fmla="*/ 647700 h 2108200"/>
                <a:gd name="connsiteX64" fmla="*/ 965200 w 2775020"/>
                <a:gd name="connsiteY64" fmla="*/ 679450 h 2108200"/>
                <a:gd name="connsiteX65" fmla="*/ 958850 w 2775020"/>
                <a:gd name="connsiteY65" fmla="*/ 723900 h 2108200"/>
                <a:gd name="connsiteX66" fmla="*/ 1003300 w 2775020"/>
                <a:gd name="connsiteY66" fmla="*/ 819150 h 2108200"/>
                <a:gd name="connsiteX67" fmla="*/ 1308100 w 2775020"/>
                <a:gd name="connsiteY67" fmla="*/ 622300 h 2108200"/>
                <a:gd name="connsiteX68" fmla="*/ 1435100 w 2775020"/>
                <a:gd name="connsiteY68" fmla="*/ 781050 h 2108200"/>
                <a:gd name="connsiteX69" fmla="*/ 1365250 w 2775020"/>
                <a:gd name="connsiteY69" fmla="*/ 908050 h 2108200"/>
                <a:gd name="connsiteX70" fmla="*/ 1225550 w 2775020"/>
                <a:gd name="connsiteY70" fmla="*/ 1041400 h 2108200"/>
                <a:gd name="connsiteX71" fmla="*/ 1143000 w 2775020"/>
                <a:gd name="connsiteY71" fmla="*/ 1162050 h 2108200"/>
                <a:gd name="connsiteX72" fmla="*/ 1136650 w 2775020"/>
                <a:gd name="connsiteY72" fmla="*/ 1149350 h 2108200"/>
                <a:gd name="connsiteX73" fmla="*/ 958850 w 2775020"/>
                <a:gd name="connsiteY73" fmla="*/ 1339850 h 2108200"/>
                <a:gd name="connsiteX74" fmla="*/ 901700 w 2775020"/>
                <a:gd name="connsiteY74" fmla="*/ 1441450 h 2108200"/>
                <a:gd name="connsiteX75" fmla="*/ 812800 w 2775020"/>
                <a:gd name="connsiteY75" fmla="*/ 1454150 h 2108200"/>
                <a:gd name="connsiteX76" fmla="*/ 685800 w 2775020"/>
                <a:gd name="connsiteY76" fmla="*/ 1524000 h 2108200"/>
                <a:gd name="connsiteX77" fmla="*/ 641350 w 2775020"/>
                <a:gd name="connsiteY77" fmla="*/ 1536700 h 2108200"/>
                <a:gd name="connsiteX78" fmla="*/ 584200 w 2775020"/>
                <a:gd name="connsiteY78" fmla="*/ 1504950 h 2108200"/>
                <a:gd name="connsiteX79" fmla="*/ 508000 w 2775020"/>
                <a:gd name="connsiteY79" fmla="*/ 1536700 h 2108200"/>
                <a:gd name="connsiteX80" fmla="*/ 469900 w 2775020"/>
                <a:gd name="connsiteY80" fmla="*/ 1536700 h 2108200"/>
                <a:gd name="connsiteX81" fmla="*/ 342900 w 2775020"/>
                <a:gd name="connsiteY81" fmla="*/ 1682750 h 2108200"/>
                <a:gd name="connsiteX82" fmla="*/ 279400 w 2775020"/>
                <a:gd name="connsiteY82" fmla="*/ 1676400 h 2108200"/>
                <a:gd name="connsiteX83" fmla="*/ 279400 w 2775020"/>
                <a:gd name="connsiteY83" fmla="*/ 1644650 h 2108200"/>
                <a:gd name="connsiteX84" fmla="*/ 254000 w 2775020"/>
                <a:gd name="connsiteY84" fmla="*/ 1619250 h 2108200"/>
                <a:gd name="connsiteX85" fmla="*/ 196850 w 2775020"/>
                <a:gd name="connsiteY85" fmla="*/ 1657350 h 2108200"/>
                <a:gd name="connsiteX86" fmla="*/ 165100 w 2775020"/>
                <a:gd name="connsiteY86" fmla="*/ 1663700 h 2108200"/>
                <a:gd name="connsiteX87" fmla="*/ 165100 w 2775020"/>
                <a:gd name="connsiteY87" fmla="*/ 1644650 h 2108200"/>
                <a:gd name="connsiteX88" fmla="*/ 114300 w 2775020"/>
                <a:gd name="connsiteY88" fmla="*/ 1663700 h 2108200"/>
                <a:gd name="connsiteX89" fmla="*/ 88900 w 2775020"/>
                <a:gd name="connsiteY89" fmla="*/ 1663700 h 2108200"/>
                <a:gd name="connsiteX90" fmla="*/ 6350 w 2775020"/>
                <a:gd name="connsiteY90" fmla="*/ 1708150 h 2108200"/>
                <a:gd name="connsiteX91" fmla="*/ 0 w 2775020"/>
                <a:gd name="connsiteY91" fmla="*/ 1784350 h 2108200"/>
                <a:gd name="connsiteX92" fmla="*/ 57150 w 2775020"/>
                <a:gd name="connsiteY92" fmla="*/ 1771650 h 2108200"/>
                <a:gd name="connsiteX93" fmla="*/ 69850 w 2775020"/>
                <a:gd name="connsiteY93" fmla="*/ 1790700 h 2108200"/>
                <a:gd name="connsiteX94" fmla="*/ 19050 w 2775020"/>
                <a:gd name="connsiteY94" fmla="*/ 1885950 h 2108200"/>
                <a:gd name="connsiteX95" fmla="*/ 12700 w 2775020"/>
                <a:gd name="connsiteY95" fmla="*/ 1936750 h 2108200"/>
                <a:gd name="connsiteX96" fmla="*/ 38100 w 2775020"/>
                <a:gd name="connsiteY96" fmla="*/ 2000250 h 2108200"/>
                <a:gd name="connsiteX97" fmla="*/ 88900 w 2775020"/>
                <a:gd name="connsiteY97" fmla="*/ 2019300 h 2108200"/>
                <a:gd name="connsiteX98" fmla="*/ 76200 w 2775020"/>
                <a:gd name="connsiteY98" fmla="*/ 2082800 h 2108200"/>
                <a:gd name="connsiteX99" fmla="*/ 114300 w 2775020"/>
                <a:gd name="connsiteY99" fmla="*/ 2108200 h 2108200"/>
                <a:gd name="connsiteX100" fmla="*/ 190500 w 2775020"/>
                <a:gd name="connsiteY100" fmla="*/ 2101850 h 2108200"/>
                <a:gd name="connsiteX101" fmla="*/ 228600 w 2775020"/>
                <a:gd name="connsiteY101" fmla="*/ 2082800 h 2108200"/>
                <a:gd name="connsiteX102" fmla="*/ 285750 w 2775020"/>
                <a:gd name="connsiteY102" fmla="*/ 2101850 h 2108200"/>
                <a:gd name="connsiteX103" fmla="*/ 336550 w 2775020"/>
                <a:gd name="connsiteY103" fmla="*/ 2063750 h 2108200"/>
                <a:gd name="connsiteX104" fmla="*/ 342900 w 2775020"/>
                <a:gd name="connsiteY104" fmla="*/ 2019300 h 2108200"/>
                <a:gd name="connsiteX105" fmla="*/ 381000 w 2775020"/>
                <a:gd name="connsiteY105" fmla="*/ 2038350 h 2108200"/>
                <a:gd name="connsiteX106" fmla="*/ 419100 w 2775020"/>
                <a:gd name="connsiteY106" fmla="*/ 2025650 h 2108200"/>
                <a:gd name="connsiteX107" fmla="*/ 438150 w 2775020"/>
                <a:gd name="connsiteY107" fmla="*/ 2038350 h 2108200"/>
                <a:gd name="connsiteX108" fmla="*/ 431800 w 2775020"/>
                <a:gd name="connsiteY108" fmla="*/ 2082800 h 2108200"/>
                <a:gd name="connsiteX109" fmla="*/ 431800 w 2775020"/>
                <a:gd name="connsiteY109" fmla="*/ 2095500 h 2108200"/>
                <a:gd name="connsiteX110" fmla="*/ 577850 w 2775020"/>
                <a:gd name="connsiteY110" fmla="*/ 2051050 h 2108200"/>
                <a:gd name="connsiteX111" fmla="*/ 679450 w 2775020"/>
                <a:gd name="connsiteY111" fmla="*/ 2057400 h 2108200"/>
                <a:gd name="connsiteX112" fmla="*/ 704850 w 2775020"/>
                <a:gd name="connsiteY112" fmla="*/ 2019300 h 2108200"/>
                <a:gd name="connsiteX113" fmla="*/ 717550 w 2775020"/>
                <a:gd name="connsiteY113" fmla="*/ 1981200 h 2108200"/>
                <a:gd name="connsiteX114" fmla="*/ 774700 w 2775020"/>
                <a:gd name="connsiteY114" fmla="*/ 1962150 h 2108200"/>
                <a:gd name="connsiteX115" fmla="*/ 825500 w 2775020"/>
                <a:gd name="connsiteY115" fmla="*/ 1955800 h 2108200"/>
                <a:gd name="connsiteX116" fmla="*/ 850900 w 2775020"/>
                <a:gd name="connsiteY116" fmla="*/ 1924050 h 2108200"/>
                <a:gd name="connsiteX117" fmla="*/ 825500 w 2775020"/>
                <a:gd name="connsiteY117" fmla="*/ 1879600 h 2108200"/>
                <a:gd name="connsiteX118" fmla="*/ 825500 w 2775020"/>
                <a:gd name="connsiteY118" fmla="*/ 1847850 h 2108200"/>
                <a:gd name="connsiteX119" fmla="*/ 850900 w 2775020"/>
                <a:gd name="connsiteY119" fmla="*/ 1816100 h 2108200"/>
                <a:gd name="connsiteX120" fmla="*/ 863600 w 2775020"/>
                <a:gd name="connsiteY120" fmla="*/ 1803400 h 2108200"/>
                <a:gd name="connsiteX121" fmla="*/ 958850 w 2775020"/>
                <a:gd name="connsiteY121" fmla="*/ 1816100 h 2108200"/>
                <a:gd name="connsiteX122" fmla="*/ 996950 w 2775020"/>
                <a:gd name="connsiteY122" fmla="*/ 1841500 h 2108200"/>
                <a:gd name="connsiteX123" fmla="*/ 1060450 w 2775020"/>
                <a:gd name="connsiteY123" fmla="*/ 1803400 h 2108200"/>
                <a:gd name="connsiteX124" fmla="*/ 1098550 w 2775020"/>
                <a:gd name="connsiteY124" fmla="*/ 1784350 h 2108200"/>
                <a:gd name="connsiteX125" fmla="*/ 1117600 w 2775020"/>
                <a:gd name="connsiteY125" fmla="*/ 1746250 h 2108200"/>
                <a:gd name="connsiteX126" fmla="*/ 1130300 w 2775020"/>
                <a:gd name="connsiteY126" fmla="*/ 1727200 h 2108200"/>
                <a:gd name="connsiteX127" fmla="*/ 1200150 w 2775020"/>
                <a:gd name="connsiteY127" fmla="*/ 1720850 h 2108200"/>
                <a:gd name="connsiteX128" fmla="*/ 1200150 w 2775020"/>
                <a:gd name="connsiteY128" fmla="*/ 1714500 h 2108200"/>
                <a:gd name="connsiteX129" fmla="*/ 1225550 w 2775020"/>
                <a:gd name="connsiteY129" fmla="*/ 1720850 h 2108200"/>
                <a:gd name="connsiteX130" fmla="*/ 1301750 w 2775020"/>
                <a:gd name="connsiteY130" fmla="*/ 1746250 h 2108200"/>
                <a:gd name="connsiteX131" fmla="*/ 1365250 w 2775020"/>
                <a:gd name="connsiteY131" fmla="*/ 1727200 h 2108200"/>
                <a:gd name="connsiteX132" fmla="*/ 1390650 w 2775020"/>
                <a:gd name="connsiteY132" fmla="*/ 1714500 h 2108200"/>
                <a:gd name="connsiteX133" fmla="*/ 1409700 w 2775020"/>
                <a:gd name="connsiteY133" fmla="*/ 1689100 h 2108200"/>
                <a:gd name="connsiteX134" fmla="*/ 1447800 w 2775020"/>
                <a:gd name="connsiteY134" fmla="*/ 1733550 h 2108200"/>
                <a:gd name="connsiteX135" fmla="*/ 1441450 w 2775020"/>
                <a:gd name="connsiteY135" fmla="*/ 1790700 h 2108200"/>
                <a:gd name="connsiteX136" fmla="*/ 1447800 w 2775020"/>
                <a:gd name="connsiteY136" fmla="*/ 1828800 h 2108200"/>
                <a:gd name="connsiteX137" fmla="*/ 1492250 w 2775020"/>
                <a:gd name="connsiteY137" fmla="*/ 1854200 h 2108200"/>
                <a:gd name="connsiteX138" fmla="*/ 1530350 w 2775020"/>
                <a:gd name="connsiteY138" fmla="*/ 1854200 h 2108200"/>
                <a:gd name="connsiteX139" fmla="*/ 1568450 w 2775020"/>
                <a:gd name="connsiteY139" fmla="*/ 1790700 h 2108200"/>
                <a:gd name="connsiteX140" fmla="*/ 1574800 w 2775020"/>
                <a:gd name="connsiteY140" fmla="*/ 1752600 h 2108200"/>
                <a:gd name="connsiteX141" fmla="*/ 1612900 w 2775020"/>
                <a:gd name="connsiteY141" fmla="*/ 1720850 h 2108200"/>
                <a:gd name="connsiteX142" fmla="*/ 1701800 w 2775020"/>
                <a:gd name="connsiteY142" fmla="*/ 1695450 h 2108200"/>
                <a:gd name="connsiteX143" fmla="*/ 1771650 w 2775020"/>
                <a:gd name="connsiteY143" fmla="*/ 1682750 h 2108200"/>
                <a:gd name="connsiteX144" fmla="*/ 1778000 w 2775020"/>
                <a:gd name="connsiteY144" fmla="*/ 1676400 h 2108200"/>
                <a:gd name="connsiteX145" fmla="*/ 1778000 w 2775020"/>
                <a:gd name="connsiteY145" fmla="*/ 1619250 h 2108200"/>
                <a:gd name="connsiteX146" fmla="*/ 1835150 w 2775020"/>
                <a:gd name="connsiteY146" fmla="*/ 1587500 h 2108200"/>
                <a:gd name="connsiteX147" fmla="*/ 1847850 w 2775020"/>
                <a:gd name="connsiteY147" fmla="*/ 1555750 h 2108200"/>
                <a:gd name="connsiteX148" fmla="*/ 1835150 w 2775020"/>
                <a:gd name="connsiteY148" fmla="*/ 1524000 h 2108200"/>
                <a:gd name="connsiteX149" fmla="*/ 1847850 w 2775020"/>
                <a:gd name="connsiteY149" fmla="*/ 1492250 h 2108200"/>
                <a:gd name="connsiteX150" fmla="*/ 1911350 w 2775020"/>
                <a:gd name="connsiteY150" fmla="*/ 1549400 h 2108200"/>
                <a:gd name="connsiteX151" fmla="*/ 1955800 w 2775020"/>
                <a:gd name="connsiteY151" fmla="*/ 1536700 h 2108200"/>
                <a:gd name="connsiteX152" fmla="*/ 1987550 w 2775020"/>
                <a:gd name="connsiteY152" fmla="*/ 1562100 h 2108200"/>
                <a:gd name="connsiteX153" fmla="*/ 2038350 w 2775020"/>
                <a:gd name="connsiteY153" fmla="*/ 1555750 h 2108200"/>
                <a:gd name="connsiteX154" fmla="*/ 2089150 w 2775020"/>
                <a:gd name="connsiteY154" fmla="*/ 1555750 h 2108200"/>
                <a:gd name="connsiteX155" fmla="*/ 2184400 w 2775020"/>
                <a:gd name="connsiteY155" fmla="*/ 1555750 h 2108200"/>
                <a:gd name="connsiteX156" fmla="*/ 2235200 w 2775020"/>
                <a:gd name="connsiteY156" fmla="*/ 1555750 h 2108200"/>
                <a:gd name="connsiteX157" fmla="*/ 2247900 w 2775020"/>
                <a:gd name="connsiteY157" fmla="*/ 1543050 h 2108200"/>
                <a:gd name="connsiteX158" fmla="*/ 2273300 w 2775020"/>
                <a:gd name="connsiteY158" fmla="*/ 1543050 h 2108200"/>
                <a:gd name="connsiteX159" fmla="*/ 2292350 w 2775020"/>
                <a:gd name="connsiteY159" fmla="*/ 1543050 h 2108200"/>
                <a:gd name="connsiteX160" fmla="*/ 2336800 w 2775020"/>
                <a:gd name="connsiteY160" fmla="*/ 1530350 h 2108200"/>
                <a:gd name="connsiteX161" fmla="*/ 2374900 w 2775020"/>
                <a:gd name="connsiteY161" fmla="*/ 1454150 h 2108200"/>
                <a:gd name="connsiteX162" fmla="*/ 2489200 w 2775020"/>
                <a:gd name="connsiteY162" fmla="*/ 1441450 h 2108200"/>
                <a:gd name="connsiteX163" fmla="*/ 2647950 w 2775020"/>
                <a:gd name="connsiteY163" fmla="*/ 1365250 h 2108200"/>
                <a:gd name="connsiteX164" fmla="*/ 2711450 w 2775020"/>
                <a:gd name="connsiteY164" fmla="*/ 1365250 h 2108200"/>
                <a:gd name="connsiteX165" fmla="*/ 2705100 w 2775020"/>
                <a:gd name="connsiteY165" fmla="*/ 1250950 h 2108200"/>
                <a:gd name="connsiteX166" fmla="*/ 2762250 w 2775020"/>
                <a:gd name="connsiteY166" fmla="*/ 1168400 h 2108200"/>
                <a:gd name="connsiteX167" fmla="*/ 2774950 w 2775020"/>
                <a:gd name="connsiteY167" fmla="*/ 1085850 h 2108200"/>
                <a:gd name="connsiteX168" fmla="*/ 2730499 w 2775020"/>
                <a:gd name="connsiteY168" fmla="*/ 1035050 h 2108200"/>
                <a:gd name="connsiteX169" fmla="*/ 2698749 w 2775020"/>
                <a:gd name="connsiteY169" fmla="*/ 990600 h 2108200"/>
                <a:gd name="connsiteX170" fmla="*/ 2673349 w 2775020"/>
                <a:gd name="connsiteY170" fmla="*/ 965200 h 2108200"/>
                <a:gd name="connsiteX171" fmla="*/ 2679699 w 2775020"/>
                <a:gd name="connsiteY171" fmla="*/ 876300 h 2108200"/>
                <a:gd name="connsiteX172" fmla="*/ 2711449 w 2775020"/>
                <a:gd name="connsiteY172" fmla="*/ 812800 h 2108200"/>
                <a:gd name="connsiteX173" fmla="*/ 2673349 w 2775020"/>
                <a:gd name="connsiteY173" fmla="*/ 781050 h 2108200"/>
                <a:gd name="connsiteX174" fmla="*/ 2660649 w 2775020"/>
                <a:gd name="connsiteY174" fmla="*/ 647700 h 2108200"/>
                <a:gd name="connsiteX175" fmla="*/ 2609849 w 2775020"/>
                <a:gd name="connsiteY175" fmla="*/ 546100 h 2108200"/>
                <a:gd name="connsiteX176" fmla="*/ 2597149 w 2775020"/>
                <a:gd name="connsiteY176" fmla="*/ 431800 h 2108200"/>
                <a:gd name="connsiteX177" fmla="*/ 2584449 w 2775020"/>
                <a:gd name="connsiteY177" fmla="*/ 406400 h 2108200"/>
                <a:gd name="connsiteX178" fmla="*/ 2603499 w 2775020"/>
                <a:gd name="connsiteY178" fmla="*/ 361950 h 2108200"/>
                <a:gd name="connsiteX179" fmla="*/ 2495549 w 2775020"/>
                <a:gd name="connsiteY179" fmla="*/ 254000 h 2108200"/>
                <a:gd name="connsiteX180" fmla="*/ 2451099 w 2775020"/>
                <a:gd name="connsiteY180" fmla="*/ 304800 h 2108200"/>
                <a:gd name="connsiteX181" fmla="*/ 2209799 w 2775020"/>
                <a:gd name="connsiteY181" fmla="*/ 63500 h 2108200"/>
                <a:gd name="connsiteX182" fmla="*/ 2133599 w 2775020"/>
                <a:gd name="connsiteY182" fmla="*/ 25400 h 2108200"/>
                <a:gd name="connsiteX183" fmla="*/ 2070099 w 2775020"/>
                <a:gd name="connsiteY183" fmla="*/ 0 h 210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2775020" h="2108200">
                  <a:moveTo>
                    <a:pt x="2076450" y="6350"/>
                  </a:moveTo>
                  <a:lnTo>
                    <a:pt x="2051050" y="88900"/>
                  </a:lnTo>
                  <a:lnTo>
                    <a:pt x="2082800" y="114300"/>
                  </a:lnTo>
                  <a:lnTo>
                    <a:pt x="2082800" y="158750"/>
                  </a:lnTo>
                  <a:lnTo>
                    <a:pt x="2082800" y="190500"/>
                  </a:lnTo>
                  <a:lnTo>
                    <a:pt x="2108200" y="222250"/>
                  </a:lnTo>
                  <a:lnTo>
                    <a:pt x="2032000" y="177800"/>
                  </a:lnTo>
                  <a:lnTo>
                    <a:pt x="2000250" y="215900"/>
                  </a:lnTo>
                  <a:lnTo>
                    <a:pt x="2044700" y="266700"/>
                  </a:lnTo>
                  <a:lnTo>
                    <a:pt x="2012950" y="311150"/>
                  </a:lnTo>
                  <a:lnTo>
                    <a:pt x="2000250" y="292100"/>
                  </a:lnTo>
                  <a:lnTo>
                    <a:pt x="2000250" y="266700"/>
                  </a:lnTo>
                  <a:lnTo>
                    <a:pt x="1987550" y="254000"/>
                  </a:lnTo>
                  <a:lnTo>
                    <a:pt x="1974850" y="266700"/>
                  </a:lnTo>
                  <a:lnTo>
                    <a:pt x="1962150" y="247650"/>
                  </a:lnTo>
                  <a:lnTo>
                    <a:pt x="1968500" y="234950"/>
                  </a:lnTo>
                  <a:lnTo>
                    <a:pt x="1968500" y="209550"/>
                  </a:lnTo>
                  <a:lnTo>
                    <a:pt x="1943100" y="215900"/>
                  </a:lnTo>
                  <a:lnTo>
                    <a:pt x="1936750" y="215900"/>
                  </a:lnTo>
                  <a:lnTo>
                    <a:pt x="1936750" y="190500"/>
                  </a:lnTo>
                  <a:lnTo>
                    <a:pt x="1949450" y="177800"/>
                  </a:lnTo>
                  <a:lnTo>
                    <a:pt x="1873250" y="215900"/>
                  </a:lnTo>
                  <a:lnTo>
                    <a:pt x="1885950" y="304800"/>
                  </a:lnTo>
                  <a:lnTo>
                    <a:pt x="1911350" y="304800"/>
                  </a:lnTo>
                  <a:lnTo>
                    <a:pt x="1949450" y="304800"/>
                  </a:lnTo>
                  <a:lnTo>
                    <a:pt x="1949450" y="336550"/>
                  </a:lnTo>
                  <a:lnTo>
                    <a:pt x="1987550" y="368300"/>
                  </a:lnTo>
                  <a:lnTo>
                    <a:pt x="1949450" y="393700"/>
                  </a:lnTo>
                  <a:lnTo>
                    <a:pt x="1943100" y="444500"/>
                  </a:lnTo>
                  <a:lnTo>
                    <a:pt x="1924050" y="393700"/>
                  </a:lnTo>
                  <a:lnTo>
                    <a:pt x="1905000" y="406400"/>
                  </a:lnTo>
                  <a:lnTo>
                    <a:pt x="1905000" y="438150"/>
                  </a:lnTo>
                  <a:lnTo>
                    <a:pt x="1854200" y="450850"/>
                  </a:lnTo>
                  <a:lnTo>
                    <a:pt x="1828800" y="431800"/>
                  </a:lnTo>
                  <a:lnTo>
                    <a:pt x="1841500" y="381000"/>
                  </a:lnTo>
                  <a:lnTo>
                    <a:pt x="1809750" y="336550"/>
                  </a:lnTo>
                  <a:lnTo>
                    <a:pt x="1739900" y="400050"/>
                  </a:lnTo>
                  <a:lnTo>
                    <a:pt x="1752600" y="463550"/>
                  </a:lnTo>
                  <a:lnTo>
                    <a:pt x="1835150" y="438150"/>
                  </a:lnTo>
                  <a:lnTo>
                    <a:pt x="1860550" y="450850"/>
                  </a:lnTo>
                  <a:lnTo>
                    <a:pt x="1860550" y="501650"/>
                  </a:lnTo>
                  <a:lnTo>
                    <a:pt x="1809750" y="514350"/>
                  </a:lnTo>
                  <a:lnTo>
                    <a:pt x="1790700" y="615950"/>
                  </a:lnTo>
                  <a:lnTo>
                    <a:pt x="1746250" y="571500"/>
                  </a:lnTo>
                  <a:lnTo>
                    <a:pt x="1739900" y="565150"/>
                  </a:lnTo>
                  <a:lnTo>
                    <a:pt x="1714500" y="596900"/>
                  </a:lnTo>
                  <a:lnTo>
                    <a:pt x="1720850" y="641350"/>
                  </a:lnTo>
                  <a:lnTo>
                    <a:pt x="1714500" y="660400"/>
                  </a:lnTo>
                  <a:lnTo>
                    <a:pt x="1676400" y="628650"/>
                  </a:lnTo>
                  <a:lnTo>
                    <a:pt x="1631950" y="666750"/>
                  </a:lnTo>
                  <a:lnTo>
                    <a:pt x="1663700" y="736600"/>
                  </a:lnTo>
                  <a:lnTo>
                    <a:pt x="1638300" y="762000"/>
                  </a:lnTo>
                  <a:lnTo>
                    <a:pt x="1581150" y="723900"/>
                  </a:lnTo>
                  <a:lnTo>
                    <a:pt x="1517650" y="736600"/>
                  </a:lnTo>
                  <a:lnTo>
                    <a:pt x="1454150" y="755650"/>
                  </a:lnTo>
                  <a:lnTo>
                    <a:pt x="1244600" y="412750"/>
                  </a:lnTo>
                  <a:lnTo>
                    <a:pt x="1212850" y="361950"/>
                  </a:lnTo>
                  <a:lnTo>
                    <a:pt x="1181100" y="387350"/>
                  </a:lnTo>
                  <a:lnTo>
                    <a:pt x="1174750" y="412750"/>
                  </a:lnTo>
                  <a:lnTo>
                    <a:pt x="1155700" y="444500"/>
                  </a:lnTo>
                  <a:lnTo>
                    <a:pt x="895350" y="571500"/>
                  </a:lnTo>
                  <a:lnTo>
                    <a:pt x="781050" y="628650"/>
                  </a:lnTo>
                  <a:lnTo>
                    <a:pt x="831850" y="704850"/>
                  </a:lnTo>
                  <a:lnTo>
                    <a:pt x="939800" y="647700"/>
                  </a:lnTo>
                  <a:lnTo>
                    <a:pt x="965200" y="679450"/>
                  </a:lnTo>
                  <a:lnTo>
                    <a:pt x="958850" y="723900"/>
                  </a:lnTo>
                  <a:lnTo>
                    <a:pt x="1003300" y="819150"/>
                  </a:lnTo>
                  <a:lnTo>
                    <a:pt x="1308100" y="622300"/>
                  </a:lnTo>
                  <a:lnTo>
                    <a:pt x="1435100" y="781050"/>
                  </a:lnTo>
                  <a:lnTo>
                    <a:pt x="1365250" y="908050"/>
                  </a:lnTo>
                  <a:lnTo>
                    <a:pt x="1225550" y="1041400"/>
                  </a:lnTo>
                  <a:lnTo>
                    <a:pt x="1143000" y="1162050"/>
                  </a:lnTo>
                  <a:lnTo>
                    <a:pt x="1136650" y="1149350"/>
                  </a:lnTo>
                  <a:lnTo>
                    <a:pt x="958850" y="1339850"/>
                  </a:lnTo>
                  <a:lnTo>
                    <a:pt x="901700" y="1441450"/>
                  </a:lnTo>
                  <a:lnTo>
                    <a:pt x="812800" y="1454150"/>
                  </a:lnTo>
                  <a:lnTo>
                    <a:pt x="685800" y="1524000"/>
                  </a:lnTo>
                  <a:lnTo>
                    <a:pt x="641350" y="1536700"/>
                  </a:lnTo>
                  <a:lnTo>
                    <a:pt x="584200" y="1504950"/>
                  </a:lnTo>
                  <a:lnTo>
                    <a:pt x="508000" y="1536700"/>
                  </a:lnTo>
                  <a:lnTo>
                    <a:pt x="469900" y="1536700"/>
                  </a:lnTo>
                  <a:lnTo>
                    <a:pt x="342900" y="1682750"/>
                  </a:lnTo>
                  <a:lnTo>
                    <a:pt x="279400" y="1676400"/>
                  </a:lnTo>
                  <a:lnTo>
                    <a:pt x="279400" y="1644650"/>
                  </a:lnTo>
                  <a:lnTo>
                    <a:pt x="254000" y="1619250"/>
                  </a:lnTo>
                  <a:lnTo>
                    <a:pt x="196850" y="1657350"/>
                  </a:lnTo>
                  <a:lnTo>
                    <a:pt x="165100" y="1663700"/>
                  </a:lnTo>
                  <a:lnTo>
                    <a:pt x="165100" y="1644650"/>
                  </a:lnTo>
                  <a:lnTo>
                    <a:pt x="114300" y="1663700"/>
                  </a:lnTo>
                  <a:lnTo>
                    <a:pt x="88900" y="1663700"/>
                  </a:lnTo>
                  <a:lnTo>
                    <a:pt x="6350" y="1708150"/>
                  </a:lnTo>
                  <a:lnTo>
                    <a:pt x="0" y="1784350"/>
                  </a:lnTo>
                  <a:lnTo>
                    <a:pt x="57150" y="1771650"/>
                  </a:lnTo>
                  <a:lnTo>
                    <a:pt x="69850" y="1790700"/>
                  </a:lnTo>
                  <a:lnTo>
                    <a:pt x="19050" y="1885950"/>
                  </a:lnTo>
                  <a:lnTo>
                    <a:pt x="12700" y="1936750"/>
                  </a:lnTo>
                  <a:lnTo>
                    <a:pt x="38100" y="2000250"/>
                  </a:lnTo>
                  <a:lnTo>
                    <a:pt x="88900" y="2019300"/>
                  </a:lnTo>
                  <a:lnTo>
                    <a:pt x="76200" y="2082800"/>
                  </a:lnTo>
                  <a:lnTo>
                    <a:pt x="114300" y="2108200"/>
                  </a:lnTo>
                  <a:lnTo>
                    <a:pt x="190500" y="2101850"/>
                  </a:lnTo>
                  <a:lnTo>
                    <a:pt x="228600" y="2082800"/>
                  </a:lnTo>
                  <a:lnTo>
                    <a:pt x="285750" y="2101850"/>
                  </a:lnTo>
                  <a:lnTo>
                    <a:pt x="336550" y="2063750"/>
                  </a:lnTo>
                  <a:lnTo>
                    <a:pt x="342900" y="2019300"/>
                  </a:lnTo>
                  <a:lnTo>
                    <a:pt x="381000" y="2038350"/>
                  </a:lnTo>
                  <a:lnTo>
                    <a:pt x="419100" y="2025650"/>
                  </a:lnTo>
                  <a:lnTo>
                    <a:pt x="438150" y="2038350"/>
                  </a:lnTo>
                  <a:lnTo>
                    <a:pt x="431800" y="2082800"/>
                  </a:lnTo>
                  <a:lnTo>
                    <a:pt x="431800" y="2095500"/>
                  </a:lnTo>
                  <a:lnTo>
                    <a:pt x="577850" y="2051050"/>
                  </a:lnTo>
                  <a:lnTo>
                    <a:pt x="679450" y="2057400"/>
                  </a:lnTo>
                  <a:lnTo>
                    <a:pt x="704850" y="2019300"/>
                  </a:lnTo>
                  <a:lnTo>
                    <a:pt x="717550" y="1981200"/>
                  </a:lnTo>
                  <a:lnTo>
                    <a:pt x="774700" y="1962150"/>
                  </a:lnTo>
                  <a:lnTo>
                    <a:pt x="825500" y="1955800"/>
                  </a:lnTo>
                  <a:lnTo>
                    <a:pt x="850900" y="1924050"/>
                  </a:lnTo>
                  <a:lnTo>
                    <a:pt x="825500" y="1879600"/>
                  </a:lnTo>
                  <a:lnTo>
                    <a:pt x="825500" y="1847850"/>
                  </a:lnTo>
                  <a:lnTo>
                    <a:pt x="850900" y="1816100"/>
                  </a:lnTo>
                  <a:lnTo>
                    <a:pt x="863600" y="1803400"/>
                  </a:lnTo>
                  <a:lnTo>
                    <a:pt x="958850" y="1816100"/>
                  </a:lnTo>
                  <a:lnTo>
                    <a:pt x="996950" y="1841500"/>
                  </a:lnTo>
                  <a:lnTo>
                    <a:pt x="1060450" y="1803400"/>
                  </a:lnTo>
                  <a:lnTo>
                    <a:pt x="1098550" y="1784350"/>
                  </a:lnTo>
                  <a:lnTo>
                    <a:pt x="1117600" y="1746250"/>
                  </a:lnTo>
                  <a:lnTo>
                    <a:pt x="1130300" y="1727200"/>
                  </a:lnTo>
                  <a:lnTo>
                    <a:pt x="1200150" y="1720850"/>
                  </a:lnTo>
                  <a:lnTo>
                    <a:pt x="1200150" y="1714500"/>
                  </a:lnTo>
                  <a:lnTo>
                    <a:pt x="1225550" y="1720850"/>
                  </a:lnTo>
                  <a:lnTo>
                    <a:pt x="1301750" y="1746250"/>
                  </a:lnTo>
                  <a:lnTo>
                    <a:pt x="1365250" y="1727200"/>
                  </a:lnTo>
                  <a:lnTo>
                    <a:pt x="1390650" y="1714500"/>
                  </a:lnTo>
                  <a:lnTo>
                    <a:pt x="1409700" y="1689100"/>
                  </a:lnTo>
                  <a:lnTo>
                    <a:pt x="1447800" y="1733550"/>
                  </a:lnTo>
                  <a:lnTo>
                    <a:pt x="1441450" y="1790700"/>
                  </a:lnTo>
                  <a:lnTo>
                    <a:pt x="1447800" y="1828800"/>
                  </a:lnTo>
                  <a:lnTo>
                    <a:pt x="1492250" y="1854200"/>
                  </a:lnTo>
                  <a:lnTo>
                    <a:pt x="1530350" y="1854200"/>
                  </a:lnTo>
                  <a:lnTo>
                    <a:pt x="1568450" y="1790700"/>
                  </a:lnTo>
                  <a:lnTo>
                    <a:pt x="1574800" y="1752600"/>
                  </a:lnTo>
                  <a:lnTo>
                    <a:pt x="1612900" y="1720850"/>
                  </a:lnTo>
                  <a:lnTo>
                    <a:pt x="1701800" y="1695450"/>
                  </a:lnTo>
                  <a:lnTo>
                    <a:pt x="1771650" y="1682750"/>
                  </a:lnTo>
                  <a:lnTo>
                    <a:pt x="1778000" y="1676400"/>
                  </a:lnTo>
                  <a:lnTo>
                    <a:pt x="1778000" y="1619250"/>
                  </a:lnTo>
                  <a:lnTo>
                    <a:pt x="1835150" y="1587500"/>
                  </a:lnTo>
                  <a:lnTo>
                    <a:pt x="1847850" y="1555750"/>
                  </a:lnTo>
                  <a:lnTo>
                    <a:pt x="1835150" y="1524000"/>
                  </a:lnTo>
                  <a:lnTo>
                    <a:pt x="1847850" y="1492250"/>
                  </a:lnTo>
                  <a:lnTo>
                    <a:pt x="1911350" y="1549400"/>
                  </a:lnTo>
                  <a:lnTo>
                    <a:pt x="1955800" y="1536700"/>
                  </a:lnTo>
                  <a:lnTo>
                    <a:pt x="1987550" y="1562100"/>
                  </a:lnTo>
                  <a:lnTo>
                    <a:pt x="2038350" y="1555750"/>
                  </a:lnTo>
                  <a:lnTo>
                    <a:pt x="2089150" y="1555750"/>
                  </a:lnTo>
                  <a:lnTo>
                    <a:pt x="2184400" y="1555750"/>
                  </a:lnTo>
                  <a:lnTo>
                    <a:pt x="2235200" y="1555750"/>
                  </a:lnTo>
                  <a:lnTo>
                    <a:pt x="2247900" y="1543050"/>
                  </a:lnTo>
                  <a:lnTo>
                    <a:pt x="2273300" y="1543050"/>
                  </a:lnTo>
                  <a:lnTo>
                    <a:pt x="2292350" y="1543050"/>
                  </a:lnTo>
                  <a:lnTo>
                    <a:pt x="2336800" y="1530350"/>
                  </a:lnTo>
                  <a:lnTo>
                    <a:pt x="2374900" y="1454150"/>
                  </a:lnTo>
                  <a:lnTo>
                    <a:pt x="2489200" y="1441450"/>
                  </a:lnTo>
                  <a:cubicBezTo>
                    <a:pt x="2534708" y="1426633"/>
                    <a:pt x="2553758" y="1352550"/>
                    <a:pt x="2647950" y="1365250"/>
                  </a:cubicBezTo>
                  <a:cubicBezTo>
                    <a:pt x="2684992" y="1352550"/>
                    <a:pt x="2700867" y="1365250"/>
                    <a:pt x="2711450" y="1365250"/>
                  </a:cubicBezTo>
                  <a:cubicBezTo>
                    <a:pt x="2720975" y="1364192"/>
                    <a:pt x="2706423" y="1252273"/>
                    <a:pt x="2705100" y="1250950"/>
                  </a:cubicBezTo>
                  <a:cubicBezTo>
                    <a:pt x="2702983" y="1230842"/>
                    <a:pt x="2763573" y="1169723"/>
                    <a:pt x="2762250" y="1168400"/>
                  </a:cubicBezTo>
                  <a:cubicBezTo>
                    <a:pt x="2772833" y="1151467"/>
                    <a:pt x="2773627" y="1089819"/>
                    <a:pt x="2774950" y="1085850"/>
                  </a:cubicBezTo>
                  <a:cubicBezTo>
                    <a:pt x="2777067" y="1071033"/>
                    <a:pt x="2730499" y="1036373"/>
                    <a:pt x="2730499" y="1035050"/>
                  </a:cubicBezTo>
                  <a:cubicBezTo>
                    <a:pt x="2723091" y="1025525"/>
                    <a:pt x="2698749" y="991923"/>
                    <a:pt x="2698749" y="990600"/>
                  </a:cubicBezTo>
                  <a:cubicBezTo>
                    <a:pt x="2692399" y="983192"/>
                    <a:pt x="2674672" y="965200"/>
                    <a:pt x="2673349" y="965200"/>
                  </a:cubicBezTo>
                  <a:cubicBezTo>
                    <a:pt x="2669116" y="958850"/>
                    <a:pt x="2679699" y="878946"/>
                    <a:pt x="2679699" y="876300"/>
                  </a:cubicBezTo>
                  <a:cubicBezTo>
                    <a:pt x="2680757" y="860425"/>
                    <a:pt x="2711449" y="814123"/>
                    <a:pt x="2711449" y="812800"/>
                  </a:cubicBezTo>
                  <a:cubicBezTo>
                    <a:pt x="2717799" y="801158"/>
                    <a:pt x="2672026" y="782373"/>
                    <a:pt x="2673349" y="781050"/>
                  </a:cubicBezTo>
                  <a:cubicBezTo>
                    <a:pt x="2665941" y="773642"/>
                    <a:pt x="2661972" y="650346"/>
                    <a:pt x="2660649" y="647700"/>
                  </a:cubicBezTo>
                  <a:cubicBezTo>
                    <a:pt x="2658532" y="623358"/>
                    <a:pt x="2609849" y="548746"/>
                    <a:pt x="2609849" y="546100"/>
                  </a:cubicBezTo>
                  <a:cubicBezTo>
                    <a:pt x="2600324" y="525992"/>
                    <a:pt x="2598472" y="435769"/>
                    <a:pt x="2597149" y="431800"/>
                  </a:cubicBezTo>
                  <a:cubicBezTo>
                    <a:pt x="2597149" y="412750"/>
                    <a:pt x="2581803" y="406400"/>
                    <a:pt x="2584449" y="406400"/>
                  </a:cubicBezTo>
                  <a:cubicBezTo>
                    <a:pt x="2580216" y="402167"/>
                    <a:pt x="2606145" y="361950"/>
                    <a:pt x="2603499" y="361950"/>
                  </a:cubicBezTo>
                  <a:cubicBezTo>
                    <a:pt x="2607732" y="354542"/>
                    <a:pt x="2494226" y="254000"/>
                    <a:pt x="2495549" y="254000"/>
                  </a:cubicBezTo>
                  <a:cubicBezTo>
                    <a:pt x="2476499" y="236008"/>
                    <a:pt x="2452422" y="304800"/>
                    <a:pt x="2451099" y="304800"/>
                  </a:cubicBezTo>
                  <a:lnTo>
                    <a:pt x="2209799" y="63500"/>
                  </a:lnTo>
                  <a:lnTo>
                    <a:pt x="2133599" y="25400"/>
                  </a:lnTo>
                  <a:cubicBezTo>
                    <a:pt x="2119841" y="17992"/>
                    <a:pt x="2071422" y="1323"/>
                    <a:pt x="2070099" y="0"/>
                  </a:cubicBezTo>
                </a:path>
              </a:pathLst>
            </a:custGeom>
            <a:solidFill>
              <a:srgbClr val="FFC000">
                <a:alpha val="59000"/>
              </a:srgbClr>
            </a:solidFill>
            <a:ln>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sp>
        <p:nvSpPr>
          <p:cNvPr id="32" name="角丸四角形 31"/>
          <p:cNvSpPr/>
          <p:nvPr/>
        </p:nvSpPr>
        <p:spPr>
          <a:xfrm>
            <a:off x="128464" y="5781447"/>
            <a:ext cx="9721080" cy="160509"/>
          </a:xfrm>
          <a:prstGeom prst="roundRect">
            <a:avLst>
              <a:gd name="adj" fmla="val 8730"/>
            </a:avLst>
          </a:prstGeom>
        </p:spPr>
        <p:style>
          <a:lnRef idx="1">
            <a:schemeClr val="accent3"/>
          </a:lnRef>
          <a:fillRef idx="2">
            <a:schemeClr val="accent3"/>
          </a:fillRef>
          <a:effectRef idx="1">
            <a:schemeClr val="accent3"/>
          </a:effectRef>
          <a:fontRef idx="minor">
            <a:schemeClr val="dk1"/>
          </a:fontRef>
        </p:style>
        <p:txBody>
          <a:bodyPr rtlCol="0" anchor="ctr"/>
          <a:lstStyle/>
          <a:p>
            <a:r>
              <a:rPr kumimoji="1" lang="ja-JP" altLang="en-US" sz="900" dirty="0" err="1" smtClean="0"/>
              <a:t>ぐるりん</a:t>
            </a:r>
            <a:r>
              <a:rPr kumimoji="1" lang="ja-JP" altLang="en-US" sz="900" dirty="0" smtClean="0"/>
              <a:t>大阪ミュージアム：大阪ミュージアムの</a:t>
            </a:r>
            <a:r>
              <a:rPr kumimoji="1" lang="ja-JP" altLang="en-US" sz="900" dirty="0" smtClean="0">
                <a:latin typeface="ＭＳ Ｐゴシック" panose="020B0600070205080204" pitchFamily="50" charset="-128"/>
                <a:ea typeface="ＭＳ Ｐゴシック" panose="020B0600070205080204" pitchFamily="50" charset="-128"/>
              </a:rPr>
              <a:t>登録物</a:t>
            </a:r>
            <a:r>
              <a:rPr kumimoji="1" lang="ja-JP" altLang="en-US" sz="900" dirty="0" smtClean="0"/>
              <a:t>を巡るおすすめコース　（泉州）</a:t>
            </a:r>
            <a:endParaRPr kumimoji="1" lang="ja-JP" altLang="en-US" sz="900" dirty="0"/>
          </a:p>
        </p:txBody>
      </p:sp>
      <p:sp>
        <p:nvSpPr>
          <p:cNvPr id="33" name="正方形/長方形 32"/>
          <p:cNvSpPr/>
          <p:nvPr/>
        </p:nvSpPr>
        <p:spPr>
          <a:xfrm>
            <a:off x="37803" y="5970531"/>
            <a:ext cx="9882333" cy="768287"/>
          </a:xfrm>
          <a:prstGeom prst="rect">
            <a:avLst/>
          </a:prstGeom>
          <a:noFill/>
          <a:ln>
            <a:noFill/>
          </a:ln>
          <a:effectLst/>
        </p:spPr>
        <p:style>
          <a:lnRef idx="1">
            <a:schemeClr val="accent3"/>
          </a:lnRef>
          <a:fillRef idx="2">
            <a:schemeClr val="accent3"/>
          </a:fillRef>
          <a:effectRef idx="1">
            <a:schemeClr val="accent3"/>
          </a:effectRef>
          <a:fontRef idx="minor">
            <a:schemeClr val="dk1"/>
          </a:fontRef>
        </p:style>
        <p:txBody>
          <a:bodyPr numCol="3" rtlCol="0" anchor="t"/>
          <a:lstStyle/>
          <a:p>
            <a:r>
              <a:rPr kumimoji="1" lang="ja-JP" altLang="en-US" sz="900" dirty="0" smtClean="0"/>
              <a:t>・ビオトープを巡るコース（</a:t>
            </a:r>
            <a:r>
              <a:rPr kumimoji="1" lang="en-US" altLang="ja-JP" sz="900" dirty="0" smtClean="0"/>
              <a:t>JR</a:t>
            </a:r>
            <a:r>
              <a:rPr kumimoji="1" lang="ja-JP" altLang="en-US" sz="900" dirty="0" smtClean="0"/>
              <a:t>北信太駅～）</a:t>
            </a:r>
            <a:endParaRPr kumimoji="1" lang="en-US" altLang="ja-JP" sz="900" dirty="0" smtClean="0"/>
          </a:p>
          <a:p>
            <a:r>
              <a:rPr lang="ja-JP" altLang="en-US" sz="900" dirty="0" smtClean="0"/>
              <a:t>・古代人とのつながりを感じるコース（</a:t>
            </a:r>
            <a:r>
              <a:rPr lang="en-US" altLang="ja-JP" sz="900" dirty="0" smtClean="0"/>
              <a:t>JR</a:t>
            </a:r>
            <a:r>
              <a:rPr lang="ja-JP" altLang="en-US" sz="900" dirty="0" smtClean="0"/>
              <a:t>信太山駅～）</a:t>
            </a:r>
            <a:endParaRPr lang="en-US" altLang="ja-JP" sz="900" dirty="0" smtClean="0"/>
          </a:p>
          <a:p>
            <a:r>
              <a:rPr lang="ja-JP" altLang="en-US" sz="900" dirty="0" smtClean="0"/>
              <a:t>・泉州</a:t>
            </a:r>
            <a:r>
              <a:rPr lang="ja-JP" altLang="en-US" sz="900" dirty="0" err="1" smtClean="0"/>
              <a:t>だんじり</a:t>
            </a:r>
            <a:r>
              <a:rPr lang="ja-JP" altLang="en-US" sz="900" dirty="0" smtClean="0"/>
              <a:t>行脚と綿産業レトロ建築コース（南海泉大津駅～）</a:t>
            </a:r>
            <a:endParaRPr lang="en-US" altLang="ja-JP" sz="900" dirty="0"/>
          </a:p>
          <a:p>
            <a:r>
              <a:rPr lang="ja-JP" altLang="en-US" sz="900" dirty="0" smtClean="0"/>
              <a:t>・泉州のなぎさと食を楽しむコース（南海泉佐野駅～）</a:t>
            </a:r>
            <a:endParaRPr lang="en-US" altLang="ja-JP" sz="900" dirty="0" smtClean="0"/>
          </a:p>
          <a:p>
            <a:r>
              <a:rPr lang="ja-JP" altLang="en-US" sz="900" dirty="0" smtClean="0"/>
              <a:t>・せんなん里海公園から大阪湾を眺めるコース</a:t>
            </a:r>
            <a:r>
              <a:rPr lang="ja-JP" altLang="en-US" sz="900" spc="-150" dirty="0" smtClean="0"/>
              <a:t>（南海みさき公園駅～）</a:t>
            </a:r>
            <a:endParaRPr lang="en-US" altLang="ja-JP" sz="900" spc="-150" dirty="0" smtClean="0"/>
          </a:p>
          <a:p>
            <a:r>
              <a:rPr kumimoji="1" lang="ja-JP" altLang="en-US" sz="900" dirty="0" smtClean="0"/>
              <a:t>・熊野街道　歴史とまちなみコース（</a:t>
            </a:r>
            <a:r>
              <a:rPr kumimoji="1" lang="en-US" altLang="ja-JP" sz="900" dirty="0" smtClean="0"/>
              <a:t>JR</a:t>
            </a:r>
            <a:r>
              <a:rPr kumimoji="1" lang="ja-JP" altLang="en-US" sz="900" dirty="0" smtClean="0"/>
              <a:t>新家駅～）</a:t>
            </a:r>
            <a:endParaRPr kumimoji="1" lang="en-US" altLang="ja-JP" sz="900" dirty="0" smtClean="0"/>
          </a:p>
          <a:p>
            <a:r>
              <a:rPr lang="ja-JP" altLang="en-US" sz="900" dirty="0" smtClean="0"/>
              <a:t>・森と温泉の旅</a:t>
            </a:r>
            <a:r>
              <a:rPr lang="en-US" altLang="ja-JP" sz="900" dirty="0" smtClean="0"/>
              <a:t>A</a:t>
            </a:r>
            <a:r>
              <a:rPr lang="ja-JP" altLang="en-US" sz="900" dirty="0" smtClean="0"/>
              <a:t>プラン（牛滝山）（南海岸和田駅～）</a:t>
            </a:r>
            <a:endParaRPr lang="en-US" altLang="ja-JP" sz="900" dirty="0" smtClean="0"/>
          </a:p>
          <a:p>
            <a:r>
              <a:rPr kumimoji="1" lang="ja-JP" altLang="en-US" sz="900" dirty="0" smtClean="0"/>
              <a:t>・森と温泉の旅</a:t>
            </a:r>
            <a:r>
              <a:rPr kumimoji="1" lang="en-US" altLang="ja-JP" sz="900" dirty="0" smtClean="0"/>
              <a:t>B</a:t>
            </a:r>
            <a:r>
              <a:rPr kumimoji="1" lang="ja-JP" altLang="en-US" sz="900" dirty="0" smtClean="0"/>
              <a:t>プラン（水間観音）（南海貝塚駅～）</a:t>
            </a:r>
            <a:endParaRPr kumimoji="1" lang="en-US" altLang="ja-JP" sz="900" dirty="0" smtClean="0"/>
          </a:p>
          <a:p>
            <a:r>
              <a:rPr lang="ja-JP" altLang="en-US" sz="900" dirty="0" smtClean="0"/>
              <a:t>・森と温泉の旅</a:t>
            </a:r>
            <a:r>
              <a:rPr lang="en-US" altLang="ja-JP" sz="900" dirty="0" smtClean="0"/>
              <a:t>C</a:t>
            </a:r>
            <a:r>
              <a:rPr lang="ja-JP" altLang="en-US" sz="900" dirty="0" smtClean="0"/>
              <a:t>プラン（犬鳴山）（南海泉佐野駅～）</a:t>
            </a:r>
            <a:endParaRPr lang="en-US" altLang="ja-JP" sz="900" dirty="0" smtClean="0"/>
          </a:p>
          <a:p>
            <a:pPr marL="85725" indent="-85725"/>
            <a:r>
              <a:rPr lang="ja-JP" altLang="en-US" sz="900" dirty="0" smtClean="0"/>
              <a:t>・南北朝の古跡と３つのベストセレクションを巡るコース（近鉄河内長野駅～）</a:t>
            </a:r>
            <a:endParaRPr lang="en-US" altLang="ja-JP" sz="900" dirty="0" smtClean="0"/>
          </a:p>
          <a:p>
            <a:r>
              <a:rPr lang="ja-JP" altLang="en-US" sz="900" dirty="0" smtClean="0"/>
              <a:t>・百舌鳥・古市古墳群を結ぶ竹内街道コース（近鉄古市駅～）</a:t>
            </a:r>
            <a:endParaRPr lang="en-US" altLang="ja-JP" sz="900" dirty="0" smtClean="0"/>
          </a:p>
        </p:txBody>
      </p:sp>
      <p:sp>
        <p:nvSpPr>
          <p:cNvPr id="16" name="スライド番号プレースホルダ 15"/>
          <p:cNvSpPr>
            <a:spLocks noGrp="1"/>
          </p:cNvSpPr>
          <p:nvPr>
            <p:ph type="sldNum" sz="quarter" idx="12"/>
          </p:nvPr>
        </p:nvSpPr>
        <p:spPr/>
        <p:txBody>
          <a:bodyPr/>
          <a:lstStyle/>
          <a:p>
            <a:fld id="{37EF5067-3AB7-4642-9103-42CBD40CC6D9}" type="slidenum">
              <a:rPr kumimoji="1" lang="ja-JP" altLang="en-US" smtClean="0"/>
              <a:pPr/>
              <a:t>137</a:t>
            </a:fld>
            <a:endParaRPr kumimoji="1" lang="ja-JP" altLang="en-US" dirty="0"/>
          </a:p>
        </p:txBody>
      </p:sp>
    </p:spTree>
    <p:extLst>
      <p:ext uri="{BB962C8B-B14F-4D97-AF65-F5344CB8AC3E}">
        <p14:creationId xmlns:p14="http://schemas.microsoft.com/office/powerpoint/2010/main" val="236110331"/>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119"/>
          <p:cNvSpPr>
            <a:spLocks noChangeArrowheads="1"/>
          </p:cNvSpPr>
          <p:nvPr/>
        </p:nvSpPr>
        <p:spPr bwMode="auto">
          <a:xfrm>
            <a:off x="570087" y="599753"/>
            <a:ext cx="1332682" cy="302468"/>
          </a:xfrm>
          <a:prstGeom prst="rect">
            <a:avLst/>
          </a:prstGeom>
          <a:solidFill>
            <a:srgbClr val="004D99"/>
          </a:solidFill>
          <a:ln w="12700">
            <a:solidFill>
              <a:srgbClr val="004C99"/>
            </a:solidFill>
            <a:miter lim="800000"/>
            <a:headEnd/>
            <a:tailEnd/>
          </a:ln>
          <a:effectLst>
            <a:outerShdw dist="35921" dir="2700000" algn="ctr" rotWithShape="0">
              <a:srgbClr val="808080"/>
            </a:outerShdw>
          </a:effectLst>
        </p:spPr>
        <p:txBody>
          <a:bodyPr wrap="none" anchor="ctr"/>
          <a:lstStyle/>
          <a:p>
            <a:pPr algn="ctr">
              <a:defRPr/>
            </a:pPr>
            <a:r>
              <a:rPr lang="ja-JP" altLang="en-US" sz="1200" dirty="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rPr>
              <a:t>大阪</a:t>
            </a:r>
            <a:r>
              <a:rPr lang="ja-JP" altLang="en-US" sz="1200" dirty="0" smtClean="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rPr>
              <a:t>市域</a:t>
            </a:r>
            <a:endParaRPr lang="en-US" altLang="ja-JP" sz="1200" dirty="0">
              <a:solidFill>
                <a:schemeClr val="bg1"/>
              </a:solidFill>
              <a:effectLst>
                <a:outerShdw blurRad="38100" dist="38100" dir="2700000" algn="tl">
                  <a:srgbClr val="000000"/>
                </a:outerShdw>
              </a:effectLst>
              <a:latin typeface="HGS創英角ｺﾞｼｯｸUB" pitchFamily="50" charset="-128"/>
              <a:ea typeface="HGS創英角ｺﾞｼｯｸUB" pitchFamily="50" charset="-128"/>
            </a:endParaRPr>
          </a:p>
        </p:txBody>
      </p:sp>
      <p:sp>
        <p:nvSpPr>
          <p:cNvPr id="5" name="テキスト ボックス 4"/>
          <p:cNvSpPr txBox="1"/>
          <p:nvPr/>
        </p:nvSpPr>
        <p:spPr>
          <a:xfrm>
            <a:off x="135934" y="116632"/>
            <a:ext cx="4673050" cy="338554"/>
          </a:xfrm>
          <a:prstGeom prst="rect">
            <a:avLst/>
          </a:prstGeom>
          <a:noFill/>
        </p:spPr>
        <p:txBody>
          <a:bodyPr wrap="square" rtlCol="0">
            <a:spAutoFit/>
          </a:bodyPr>
          <a:lstStyle/>
          <a:p>
            <a:r>
              <a:rPr lang="ja-JP" altLang="en-US" sz="1600" dirty="0" smtClean="0"/>
              <a:t>大阪ミュージアム　</a:t>
            </a:r>
            <a:r>
              <a:rPr lang="en-US" altLang="ja-JP" sz="1600" dirty="0" smtClean="0"/>
              <a:t>『</a:t>
            </a:r>
            <a:r>
              <a:rPr lang="ja-JP" altLang="en-US" sz="1600" dirty="0" smtClean="0"/>
              <a:t>展示品</a:t>
            </a:r>
            <a:r>
              <a:rPr lang="en-US" altLang="ja-JP" sz="1600" dirty="0" smtClean="0"/>
              <a:t>』『</a:t>
            </a:r>
            <a:r>
              <a:rPr lang="ja-JP" altLang="en-US" sz="1600" dirty="0" smtClean="0"/>
              <a:t>館内催し</a:t>
            </a:r>
            <a:r>
              <a:rPr lang="en-US" altLang="ja-JP" sz="1600" dirty="0" smtClean="0"/>
              <a:t>』</a:t>
            </a:r>
            <a:r>
              <a:rPr lang="ja-JP" altLang="en-US" sz="1600" dirty="0"/>
              <a:t>　</a:t>
            </a:r>
            <a:r>
              <a:rPr lang="ja-JP" altLang="en-US" sz="1600" dirty="0" smtClean="0"/>
              <a:t>（４）</a:t>
            </a:r>
            <a:endParaRPr kumimoji="1" lang="ja-JP" altLang="en-US" sz="1600" dirty="0"/>
          </a:p>
        </p:txBody>
      </p:sp>
      <p:grpSp>
        <p:nvGrpSpPr>
          <p:cNvPr id="2" name="グループ化 5"/>
          <p:cNvGrpSpPr>
            <a:grpSpLocks noChangeAspect="1"/>
          </p:cNvGrpSpPr>
          <p:nvPr/>
        </p:nvGrpSpPr>
        <p:grpSpPr>
          <a:xfrm>
            <a:off x="7977336" y="638062"/>
            <a:ext cx="1252432" cy="1853552"/>
            <a:chOff x="3512840" y="188640"/>
            <a:chExt cx="4991100" cy="7386637"/>
          </a:xfrm>
        </p:grpSpPr>
        <p:pic>
          <p:nvPicPr>
            <p:cNvPr id="7" name="Picture 5"/>
            <p:cNvPicPr>
              <a:picLocks noChangeAspect="1" noChangeArrowheads="1"/>
            </p:cNvPicPr>
            <p:nvPr/>
          </p:nvPicPr>
          <p:blipFill>
            <a:blip r:embed="rId2" cstate="email"/>
            <a:srcRect/>
            <a:stretch>
              <a:fillRect/>
            </a:stretch>
          </p:blipFill>
          <p:spPr bwMode="auto">
            <a:xfrm>
              <a:off x="3512840" y="188640"/>
              <a:ext cx="4991100" cy="7386637"/>
            </a:xfrm>
            <a:prstGeom prst="rect">
              <a:avLst/>
            </a:prstGeom>
            <a:noFill/>
            <a:ln w="9525">
              <a:noFill/>
              <a:miter lim="800000"/>
              <a:headEnd/>
              <a:tailEnd/>
            </a:ln>
          </p:spPr>
        </p:pic>
        <p:grpSp>
          <p:nvGrpSpPr>
            <p:cNvPr id="4" name="グループ化 8"/>
            <p:cNvGrpSpPr/>
            <p:nvPr/>
          </p:nvGrpSpPr>
          <p:grpSpPr>
            <a:xfrm>
              <a:off x="5682407" y="2899197"/>
              <a:ext cx="1631950" cy="1644650"/>
              <a:chOff x="5676900" y="2908300"/>
              <a:chExt cx="1631950" cy="1644650"/>
            </a:xfrm>
            <a:solidFill>
              <a:srgbClr val="FFC000">
                <a:alpha val="59000"/>
              </a:srgbClr>
            </a:solidFill>
          </p:grpSpPr>
          <p:sp>
            <p:nvSpPr>
              <p:cNvPr id="14" name="フリーフォーム 13"/>
              <p:cNvSpPr/>
              <p:nvPr/>
            </p:nvSpPr>
            <p:spPr>
              <a:xfrm>
                <a:off x="5835650" y="2908300"/>
                <a:ext cx="1473200" cy="1644650"/>
              </a:xfrm>
              <a:custGeom>
                <a:avLst/>
                <a:gdLst>
                  <a:gd name="connsiteX0" fmla="*/ 25400 w 1473200"/>
                  <a:gd name="connsiteY0" fmla="*/ 679450 h 1644650"/>
                  <a:gd name="connsiteX1" fmla="*/ 63500 w 1473200"/>
                  <a:gd name="connsiteY1" fmla="*/ 622300 h 1644650"/>
                  <a:gd name="connsiteX2" fmla="*/ 120650 w 1473200"/>
                  <a:gd name="connsiteY2" fmla="*/ 571500 h 1644650"/>
                  <a:gd name="connsiteX3" fmla="*/ 209550 w 1473200"/>
                  <a:gd name="connsiteY3" fmla="*/ 565150 h 1644650"/>
                  <a:gd name="connsiteX4" fmla="*/ 260350 w 1473200"/>
                  <a:gd name="connsiteY4" fmla="*/ 501650 h 1644650"/>
                  <a:gd name="connsiteX5" fmla="*/ 285750 w 1473200"/>
                  <a:gd name="connsiteY5" fmla="*/ 488950 h 1644650"/>
                  <a:gd name="connsiteX6" fmla="*/ 323850 w 1473200"/>
                  <a:gd name="connsiteY6" fmla="*/ 450850 h 1644650"/>
                  <a:gd name="connsiteX7" fmla="*/ 323850 w 1473200"/>
                  <a:gd name="connsiteY7" fmla="*/ 419100 h 1644650"/>
                  <a:gd name="connsiteX8" fmla="*/ 323850 w 1473200"/>
                  <a:gd name="connsiteY8" fmla="*/ 368300 h 1644650"/>
                  <a:gd name="connsiteX9" fmla="*/ 342900 w 1473200"/>
                  <a:gd name="connsiteY9" fmla="*/ 330200 h 1644650"/>
                  <a:gd name="connsiteX10" fmla="*/ 342900 w 1473200"/>
                  <a:gd name="connsiteY10" fmla="*/ 330200 h 1644650"/>
                  <a:gd name="connsiteX11" fmla="*/ 419100 w 1473200"/>
                  <a:gd name="connsiteY11" fmla="*/ 311150 h 1644650"/>
                  <a:gd name="connsiteX12" fmla="*/ 444500 w 1473200"/>
                  <a:gd name="connsiteY12" fmla="*/ 317500 h 1644650"/>
                  <a:gd name="connsiteX13" fmla="*/ 488950 w 1473200"/>
                  <a:gd name="connsiteY13" fmla="*/ 323850 h 1644650"/>
                  <a:gd name="connsiteX14" fmla="*/ 558800 w 1473200"/>
                  <a:gd name="connsiteY14" fmla="*/ 285750 h 1644650"/>
                  <a:gd name="connsiteX15" fmla="*/ 596900 w 1473200"/>
                  <a:gd name="connsiteY15" fmla="*/ 260350 h 1644650"/>
                  <a:gd name="connsiteX16" fmla="*/ 622300 w 1473200"/>
                  <a:gd name="connsiteY16" fmla="*/ 241300 h 1644650"/>
                  <a:gd name="connsiteX17" fmla="*/ 635000 w 1473200"/>
                  <a:gd name="connsiteY17" fmla="*/ 209550 h 1644650"/>
                  <a:gd name="connsiteX18" fmla="*/ 641350 w 1473200"/>
                  <a:gd name="connsiteY18" fmla="*/ 165100 h 1644650"/>
                  <a:gd name="connsiteX19" fmla="*/ 641350 w 1473200"/>
                  <a:gd name="connsiteY19" fmla="*/ 165100 h 1644650"/>
                  <a:gd name="connsiteX20" fmla="*/ 698500 w 1473200"/>
                  <a:gd name="connsiteY20" fmla="*/ 158750 h 1644650"/>
                  <a:gd name="connsiteX21" fmla="*/ 730250 w 1473200"/>
                  <a:gd name="connsiteY21" fmla="*/ 190500 h 1644650"/>
                  <a:gd name="connsiteX22" fmla="*/ 800100 w 1473200"/>
                  <a:gd name="connsiteY22" fmla="*/ 209550 h 1644650"/>
                  <a:gd name="connsiteX23" fmla="*/ 876300 w 1473200"/>
                  <a:gd name="connsiteY23" fmla="*/ 171450 h 1644650"/>
                  <a:gd name="connsiteX24" fmla="*/ 952500 w 1473200"/>
                  <a:gd name="connsiteY24" fmla="*/ 139700 h 1644650"/>
                  <a:gd name="connsiteX25" fmla="*/ 971550 w 1473200"/>
                  <a:gd name="connsiteY25" fmla="*/ 120650 h 1644650"/>
                  <a:gd name="connsiteX26" fmla="*/ 1009650 w 1473200"/>
                  <a:gd name="connsiteY26" fmla="*/ 63500 h 1644650"/>
                  <a:gd name="connsiteX27" fmla="*/ 1041400 w 1473200"/>
                  <a:gd name="connsiteY27" fmla="*/ 38100 h 1644650"/>
                  <a:gd name="connsiteX28" fmla="*/ 1117600 w 1473200"/>
                  <a:gd name="connsiteY28" fmla="*/ 0 h 1644650"/>
                  <a:gd name="connsiteX29" fmla="*/ 1111250 w 1473200"/>
                  <a:gd name="connsiteY29" fmla="*/ 63500 h 1644650"/>
                  <a:gd name="connsiteX30" fmla="*/ 1143000 w 1473200"/>
                  <a:gd name="connsiteY30" fmla="*/ 82550 h 1644650"/>
                  <a:gd name="connsiteX31" fmla="*/ 1181100 w 1473200"/>
                  <a:gd name="connsiteY31" fmla="*/ 107950 h 1644650"/>
                  <a:gd name="connsiteX32" fmla="*/ 1181100 w 1473200"/>
                  <a:gd name="connsiteY32" fmla="*/ 127000 h 1644650"/>
                  <a:gd name="connsiteX33" fmla="*/ 1155700 w 1473200"/>
                  <a:gd name="connsiteY33" fmla="*/ 177800 h 1644650"/>
                  <a:gd name="connsiteX34" fmla="*/ 1162050 w 1473200"/>
                  <a:gd name="connsiteY34" fmla="*/ 215900 h 1644650"/>
                  <a:gd name="connsiteX35" fmla="*/ 1200150 w 1473200"/>
                  <a:gd name="connsiteY35" fmla="*/ 247650 h 1644650"/>
                  <a:gd name="connsiteX36" fmla="*/ 1200150 w 1473200"/>
                  <a:gd name="connsiteY36" fmla="*/ 266700 h 1644650"/>
                  <a:gd name="connsiteX37" fmla="*/ 1143000 w 1473200"/>
                  <a:gd name="connsiteY37" fmla="*/ 330200 h 1644650"/>
                  <a:gd name="connsiteX38" fmla="*/ 1162050 w 1473200"/>
                  <a:gd name="connsiteY38" fmla="*/ 368300 h 1644650"/>
                  <a:gd name="connsiteX39" fmla="*/ 1200150 w 1473200"/>
                  <a:gd name="connsiteY39" fmla="*/ 412750 h 1644650"/>
                  <a:gd name="connsiteX40" fmla="*/ 1225550 w 1473200"/>
                  <a:gd name="connsiteY40" fmla="*/ 444500 h 1644650"/>
                  <a:gd name="connsiteX41" fmla="*/ 1257300 w 1473200"/>
                  <a:gd name="connsiteY41" fmla="*/ 520700 h 1644650"/>
                  <a:gd name="connsiteX42" fmla="*/ 1257300 w 1473200"/>
                  <a:gd name="connsiteY42" fmla="*/ 520700 h 1644650"/>
                  <a:gd name="connsiteX43" fmla="*/ 1314450 w 1473200"/>
                  <a:gd name="connsiteY43" fmla="*/ 501650 h 1644650"/>
                  <a:gd name="connsiteX44" fmla="*/ 1314450 w 1473200"/>
                  <a:gd name="connsiteY44" fmla="*/ 501650 h 1644650"/>
                  <a:gd name="connsiteX45" fmla="*/ 1327150 w 1473200"/>
                  <a:gd name="connsiteY45" fmla="*/ 450850 h 1644650"/>
                  <a:gd name="connsiteX46" fmla="*/ 1346200 w 1473200"/>
                  <a:gd name="connsiteY46" fmla="*/ 450850 h 1644650"/>
                  <a:gd name="connsiteX47" fmla="*/ 1352550 w 1473200"/>
                  <a:gd name="connsiteY47" fmla="*/ 425450 h 1644650"/>
                  <a:gd name="connsiteX48" fmla="*/ 1377950 w 1473200"/>
                  <a:gd name="connsiteY48" fmla="*/ 438150 h 1644650"/>
                  <a:gd name="connsiteX49" fmla="*/ 1384300 w 1473200"/>
                  <a:gd name="connsiteY49" fmla="*/ 444500 h 1644650"/>
                  <a:gd name="connsiteX50" fmla="*/ 1377950 w 1473200"/>
                  <a:gd name="connsiteY50" fmla="*/ 508000 h 1644650"/>
                  <a:gd name="connsiteX51" fmla="*/ 1473200 w 1473200"/>
                  <a:gd name="connsiteY51" fmla="*/ 476250 h 1644650"/>
                  <a:gd name="connsiteX52" fmla="*/ 1473200 w 1473200"/>
                  <a:gd name="connsiteY52" fmla="*/ 520700 h 1644650"/>
                  <a:gd name="connsiteX53" fmla="*/ 1466850 w 1473200"/>
                  <a:gd name="connsiteY53" fmla="*/ 558800 h 1644650"/>
                  <a:gd name="connsiteX54" fmla="*/ 1460500 w 1473200"/>
                  <a:gd name="connsiteY54" fmla="*/ 596900 h 1644650"/>
                  <a:gd name="connsiteX55" fmla="*/ 1454150 w 1473200"/>
                  <a:gd name="connsiteY55" fmla="*/ 609600 h 1644650"/>
                  <a:gd name="connsiteX56" fmla="*/ 1397000 w 1473200"/>
                  <a:gd name="connsiteY56" fmla="*/ 615950 h 1644650"/>
                  <a:gd name="connsiteX57" fmla="*/ 1377950 w 1473200"/>
                  <a:gd name="connsiteY57" fmla="*/ 647700 h 1644650"/>
                  <a:gd name="connsiteX58" fmla="*/ 1371600 w 1473200"/>
                  <a:gd name="connsiteY58" fmla="*/ 698500 h 1644650"/>
                  <a:gd name="connsiteX59" fmla="*/ 1320800 w 1473200"/>
                  <a:gd name="connsiteY59" fmla="*/ 723900 h 1644650"/>
                  <a:gd name="connsiteX60" fmla="*/ 1257300 w 1473200"/>
                  <a:gd name="connsiteY60" fmla="*/ 723900 h 1644650"/>
                  <a:gd name="connsiteX61" fmla="*/ 1225550 w 1473200"/>
                  <a:gd name="connsiteY61" fmla="*/ 730250 h 1644650"/>
                  <a:gd name="connsiteX62" fmla="*/ 1225550 w 1473200"/>
                  <a:gd name="connsiteY62" fmla="*/ 812800 h 1644650"/>
                  <a:gd name="connsiteX63" fmla="*/ 1187450 w 1473200"/>
                  <a:gd name="connsiteY63" fmla="*/ 901700 h 1644650"/>
                  <a:gd name="connsiteX64" fmla="*/ 1187450 w 1473200"/>
                  <a:gd name="connsiteY64" fmla="*/ 927100 h 1644650"/>
                  <a:gd name="connsiteX65" fmla="*/ 1206500 w 1473200"/>
                  <a:gd name="connsiteY65" fmla="*/ 971550 h 1644650"/>
                  <a:gd name="connsiteX66" fmla="*/ 1200150 w 1473200"/>
                  <a:gd name="connsiteY66" fmla="*/ 1016000 h 1644650"/>
                  <a:gd name="connsiteX67" fmla="*/ 1200150 w 1473200"/>
                  <a:gd name="connsiteY67" fmla="*/ 1111250 h 1644650"/>
                  <a:gd name="connsiteX68" fmla="*/ 1244600 w 1473200"/>
                  <a:gd name="connsiteY68" fmla="*/ 1168400 h 1644650"/>
                  <a:gd name="connsiteX69" fmla="*/ 1289050 w 1473200"/>
                  <a:gd name="connsiteY69" fmla="*/ 1200150 h 1644650"/>
                  <a:gd name="connsiteX70" fmla="*/ 1333500 w 1473200"/>
                  <a:gd name="connsiteY70" fmla="*/ 1212850 h 1644650"/>
                  <a:gd name="connsiteX71" fmla="*/ 1333500 w 1473200"/>
                  <a:gd name="connsiteY71" fmla="*/ 1276350 h 1644650"/>
                  <a:gd name="connsiteX72" fmla="*/ 1314450 w 1473200"/>
                  <a:gd name="connsiteY72" fmla="*/ 1314450 h 1644650"/>
                  <a:gd name="connsiteX73" fmla="*/ 1308100 w 1473200"/>
                  <a:gd name="connsiteY73" fmla="*/ 1339850 h 1644650"/>
                  <a:gd name="connsiteX74" fmla="*/ 1244600 w 1473200"/>
                  <a:gd name="connsiteY74" fmla="*/ 1320800 h 1644650"/>
                  <a:gd name="connsiteX75" fmla="*/ 1238250 w 1473200"/>
                  <a:gd name="connsiteY75" fmla="*/ 1339850 h 1644650"/>
                  <a:gd name="connsiteX76" fmla="*/ 1244600 w 1473200"/>
                  <a:gd name="connsiteY76" fmla="*/ 1377950 h 1644650"/>
                  <a:gd name="connsiteX77" fmla="*/ 1276350 w 1473200"/>
                  <a:gd name="connsiteY77" fmla="*/ 1403350 h 1644650"/>
                  <a:gd name="connsiteX78" fmla="*/ 1339850 w 1473200"/>
                  <a:gd name="connsiteY78" fmla="*/ 1397000 h 1644650"/>
                  <a:gd name="connsiteX79" fmla="*/ 1377950 w 1473200"/>
                  <a:gd name="connsiteY79" fmla="*/ 1403350 h 1644650"/>
                  <a:gd name="connsiteX80" fmla="*/ 1377950 w 1473200"/>
                  <a:gd name="connsiteY80" fmla="*/ 1403350 h 1644650"/>
                  <a:gd name="connsiteX81" fmla="*/ 1403350 w 1473200"/>
                  <a:gd name="connsiteY81" fmla="*/ 1492250 h 1644650"/>
                  <a:gd name="connsiteX82" fmla="*/ 1384300 w 1473200"/>
                  <a:gd name="connsiteY82" fmla="*/ 1504950 h 1644650"/>
                  <a:gd name="connsiteX83" fmla="*/ 1365250 w 1473200"/>
                  <a:gd name="connsiteY83" fmla="*/ 1524000 h 1644650"/>
                  <a:gd name="connsiteX84" fmla="*/ 1365250 w 1473200"/>
                  <a:gd name="connsiteY84" fmla="*/ 1587500 h 1644650"/>
                  <a:gd name="connsiteX85" fmla="*/ 1346200 w 1473200"/>
                  <a:gd name="connsiteY85" fmla="*/ 1600200 h 1644650"/>
                  <a:gd name="connsiteX86" fmla="*/ 1301750 w 1473200"/>
                  <a:gd name="connsiteY86" fmla="*/ 1587500 h 1644650"/>
                  <a:gd name="connsiteX87" fmla="*/ 1301750 w 1473200"/>
                  <a:gd name="connsiteY87" fmla="*/ 1600200 h 1644650"/>
                  <a:gd name="connsiteX88" fmla="*/ 1289050 w 1473200"/>
                  <a:gd name="connsiteY88" fmla="*/ 1612900 h 1644650"/>
                  <a:gd name="connsiteX89" fmla="*/ 1263650 w 1473200"/>
                  <a:gd name="connsiteY89" fmla="*/ 1568450 h 1644650"/>
                  <a:gd name="connsiteX90" fmla="*/ 1181100 w 1473200"/>
                  <a:gd name="connsiteY90" fmla="*/ 1568450 h 1644650"/>
                  <a:gd name="connsiteX91" fmla="*/ 1123950 w 1473200"/>
                  <a:gd name="connsiteY91" fmla="*/ 1568450 h 1644650"/>
                  <a:gd name="connsiteX92" fmla="*/ 1035050 w 1473200"/>
                  <a:gd name="connsiteY92" fmla="*/ 1543050 h 1644650"/>
                  <a:gd name="connsiteX93" fmla="*/ 977900 w 1473200"/>
                  <a:gd name="connsiteY93" fmla="*/ 1568450 h 1644650"/>
                  <a:gd name="connsiteX94" fmla="*/ 914400 w 1473200"/>
                  <a:gd name="connsiteY94" fmla="*/ 1581150 h 1644650"/>
                  <a:gd name="connsiteX95" fmla="*/ 889000 w 1473200"/>
                  <a:gd name="connsiteY95" fmla="*/ 1606550 h 1644650"/>
                  <a:gd name="connsiteX96" fmla="*/ 819150 w 1473200"/>
                  <a:gd name="connsiteY96" fmla="*/ 1638300 h 1644650"/>
                  <a:gd name="connsiteX97" fmla="*/ 787400 w 1473200"/>
                  <a:gd name="connsiteY97" fmla="*/ 1644650 h 1644650"/>
                  <a:gd name="connsiteX98" fmla="*/ 742950 w 1473200"/>
                  <a:gd name="connsiteY98" fmla="*/ 1612900 h 1644650"/>
                  <a:gd name="connsiteX99" fmla="*/ 723900 w 1473200"/>
                  <a:gd name="connsiteY99" fmla="*/ 1568450 h 1644650"/>
                  <a:gd name="connsiteX100" fmla="*/ 641350 w 1473200"/>
                  <a:gd name="connsiteY100" fmla="*/ 1549400 h 1644650"/>
                  <a:gd name="connsiteX101" fmla="*/ 527050 w 1473200"/>
                  <a:gd name="connsiteY101" fmla="*/ 1517650 h 1644650"/>
                  <a:gd name="connsiteX102" fmla="*/ 431800 w 1473200"/>
                  <a:gd name="connsiteY102" fmla="*/ 1485900 h 1644650"/>
                  <a:gd name="connsiteX103" fmla="*/ 323850 w 1473200"/>
                  <a:gd name="connsiteY103" fmla="*/ 1447800 h 1644650"/>
                  <a:gd name="connsiteX104" fmla="*/ 184150 w 1473200"/>
                  <a:gd name="connsiteY104" fmla="*/ 1428750 h 1644650"/>
                  <a:gd name="connsiteX105" fmla="*/ 76200 w 1473200"/>
                  <a:gd name="connsiteY105" fmla="*/ 1428750 h 1644650"/>
                  <a:gd name="connsiteX106" fmla="*/ 12700 w 1473200"/>
                  <a:gd name="connsiteY106" fmla="*/ 1416050 h 1644650"/>
                  <a:gd name="connsiteX107" fmla="*/ 12700 w 1473200"/>
                  <a:gd name="connsiteY107" fmla="*/ 1397000 h 1644650"/>
                  <a:gd name="connsiteX108" fmla="*/ 12700 w 1473200"/>
                  <a:gd name="connsiteY108" fmla="*/ 1327150 h 1644650"/>
                  <a:gd name="connsiteX109" fmla="*/ 50800 w 1473200"/>
                  <a:gd name="connsiteY109" fmla="*/ 1327150 h 1644650"/>
                  <a:gd name="connsiteX110" fmla="*/ 50800 w 1473200"/>
                  <a:gd name="connsiteY110" fmla="*/ 1358900 h 1644650"/>
                  <a:gd name="connsiteX111" fmla="*/ 69850 w 1473200"/>
                  <a:gd name="connsiteY111" fmla="*/ 1339850 h 1644650"/>
                  <a:gd name="connsiteX112" fmla="*/ 114300 w 1473200"/>
                  <a:gd name="connsiteY112" fmla="*/ 1346200 h 1644650"/>
                  <a:gd name="connsiteX113" fmla="*/ 114300 w 1473200"/>
                  <a:gd name="connsiteY113" fmla="*/ 1377950 h 1644650"/>
                  <a:gd name="connsiteX114" fmla="*/ 114300 w 1473200"/>
                  <a:gd name="connsiteY114" fmla="*/ 1377950 h 1644650"/>
                  <a:gd name="connsiteX115" fmla="*/ 114300 w 1473200"/>
                  <a:gd name="connsiteY115" fmla="*/ 1365250 h 1644650"/>
                  <a:gd name="connsiteX116" fmla="*/ 127000 w 1473200"/>
                  <a:gd name="connsiteY116" fmla="*/ 1365250 h 1644650"/>
                  <a:gd name="connsiteX117" fmla="*/ 158750 w 1473200"/>
                  <a:gd name="connsiteY117" fmla="*/ 1390650 h 1644650"/>
                  <a:gd name="connsiteX118" fmla="*/ 203200 w 1473200"/>
                  <a:gd name="connsiteY118" fmla="*/ 1390650 h 1644650"/>
                  <a:gd name="connsiteX119" fmla="*/ 228600 w 1473200"/>
                  <a:gd name="connsiteY119" fmla="*/ 1397000 h 1644650"/>
                  <a:gd name="connsiteX120" fmla="*/ 228600 w 1473200"/>
                  <a:gd name="connsiteY120" fmla="*/ 1365250 h 1644650"/>
                  <a:gd name="connsiteX121" fmla="*/ 228600 w 1473200"/>
                  <a:gd name="connsiteY121" fmla="*/ 1333500 h 1644650"/>
                  <a:gd name="connsiteX122" fmla="*/ 146050 w 1473200"/>
                  <a:gd name="connsiteY122" fmla="*/ 1327150 h 1644650"/>
                  <a:gd name="connsiteX123" fmla="*/ 120650 w 1473200"/>
                  <a:gd name="connsiteY123" fmla="*/ 1314450 h 1644650"/>
                  <a:gd name="connsiteX124" fmla="*/ 88900 w 1473200"/>
                  <a:gd name="connsiteY124" fmla="*/ 1314450 h 1644650"/>
                  <a:gd name="connsiteX125" fmla="*/ 57150 w 1473200"/>
                  <a:gd name="connsiteY125" fmla="*/ 1276350 h 1644650"/>
                  <a:gd name="connsiteX126" fmla="*/ 120650 w 1473200"/>
                  <a:gd name="connsiteY126" fmla="*/ 1206500 h 1644650"/>
                  <a:gd name="connsiteX127" fmla="*/ 107950 w 1473200"/>
                  <a:gd name="connsiteY127" fmla="*/ 1193800 h 1644650"/>
                  <a:gd name="connsiteX128" fmla="*/ 44450 w 1473200"/>
                  <a:gd name="connsiteY128" fmla="*/ 1257300 h 1644650"/>
                  <a:gd name="connsiteX129" fmla="*/ 0 w 1473200"/>
                  <a:gd name="connsiteY129" fmla="*/ 1244600 h 1644650"/>
                  <a:gd name="connsiteX130" fmla="*/ 6350 w 1473200"/>
                  <a:gd name="connsiteY130" fmla="*/ 1193800 h 1644650"/>
                  <a:gd name="connsiteX131" fmla="*/ 19050 w 1473200"/>
                  <a:gd name="connsiteY131" fmla="*/ 1162050 h 1644650"/>
                  <a:gd name="connsiteX132" fmla="*/ 254000 w 1473200"/>
                  <a:gd name="connsiteY132" fmla="*/ 1149350 h 1644650"/>
                  <a:gd name="connsiteX133" fmla="*/ 304800 w 1473200"/>
                  <a:gd name="connsiteY133" fmla="*/ 1181100 h 1644650"/>
                  <a:gd name="connsiteX134" fmla="*/ 304800 w 1473200"/>
                  <a:gd name="connsiteY134" fmla="*/ 1225550 h 1644650"/>
                  <a:gd name="connsiteX135" fmla="*/ 304800 w 1473200"/>
                  <a:gd name="connsiteY135" fmla="*/ 1282700 h 1644650"/>
                  <a:gd name="connsiteX136" fmla="*/ 342900 w 1473200"/>
                  <a:gd name="connsiteY136" fmla="*/ 1346200 h 1644650"/>
                  <a:gd name="connsiteX137" fmla="*/ 349250 w 1473200"/>
                  <a:gd name="connsiteY137" fmla="*/ 1358900 h 1644650"/>
                  <a:gd name="connsiteX138" fmla="*/ 374650 w 1473200"/>
                  <a:gd name="connsiteY138" fmla="*/ 1320800 h 1644650"/>
                  <a:gd name="connsiteX139" fmla="*/ 450850 w 1473200"/>
                  <a:gd name="connsiteY139" fmla="*/ 1314450 h 1644650"/>
                  <a:gd name="connsiteX140" fmla="*/ 514350 w 1473200"/>
                  <a:gd name="connsiteY140" fmla="*/ 1301750 h 1644650"/>
                  <a:gd name="connsiteX141" fmla="*/ 565150 w 1473200"/>
                  <a:gd name="connsiteY141" fmla="*/ 1289050 h 1644650"/>
                  <a:gd name="connsiteX142" fmla="*/ 584200 w 1473200"/>
                  <a:gd name="connsiteY142" fmla="*/ 1263650 h 1644650"/>
                  <a:gd name="connsiteX143" fmla="*/ 590550 w 1473200"/>
                  <a:gd name="connsiteY143" fmla="*/ 1219200 h 1644650"/>
                  <a:gd name="connsiteX144" fmla="*/ 584200 w 1473200"/>
                  <a:gd name="connsiteY144" fmla="*/ 1212850 h 1644650"/>
                  <a:gd name="connsiteX145" fmla="*/ 546100 w 1473200"/>
                  <a:gd name="connsiteY145" fmla="*/ 1257300 h 1644650"/>
                  <a:gd name="connsiteX146" fmla="*/ 501650 w 1473200"/>
                  <a:gd name="connsiteY146" fmla="*/ 1263650 h 1644650"/>
                  <a:gd name="connsiteX147" fmla="*/ 450850 w 1473200"/>
                  <a:gd name="connsiteY147" fmla="*/ 1276350 h 1644650"/>
                  <a:gd name="connsiteX148" fmla="*/ 412750 w 1473200"/>
                  <a:gd name="connsiteY148" fmla="*/ 1276350 h 1644650"/>
                  <a:gd name="connsiteX149" fmla="*/ 374650 w 1473200"/>
                  <a:gd name="connsiteY149" fmla="*/ 1276350 h 1644650"/>
                  <a:gd name="connsiteX150" fmla="*/ 374650 w 1473200"/>
                  <a:gd name="connsiteY150" fmla="*/ 1250950 h 1644650"/>
                  <a:gd name="connsiteX151" fmla="*/ 374650 w 1473200"/>
                  <a:gd name="connsiteY151" fmla="*/ 1212850 h 1644650"/>
                  <a:gd name="connsiteX152" fmla="*/ 374650 w 1473200"/>
                  <a:gd name="connsiteY152" fmla="*/ 1181100 h 1644650"/>
                  <a:gd name="connsiteX153" fmla="*/ 374650 w 1473200"/>
                  <a:gd name="connsiteY153" fmla="*/ 1143000 h 1644650"/>
                  <a:gd name="connsiteX154" fmla="*/ 381000 w 1473200"/>
                  <a:gd name="connsiteY154" fmla="*/ 1123950 h 1644650"/>
                  <a:gd name="connsiteX155" fmla="*/ 438150 w 1473200"/>
                  <a:gd name="connsiteY155" fmla="*/ 1123950 h 1644650"/>
                  <a:gd name="connsiteX156" fmla="*/ 457200 w 1473200"/>
                  <a:gd name="connsiteY156" fmla="*/ 1168400 h 1644650"/>
                  <a:gd name="connsiteX157" fmla="*/ 482600 w 1473200"/>
                  <a:gd name="connsiteY157" fmla="*/ 1174750 h 1644650"/>
                  <a:gd name="connsiteX158" fmla="*/ 501650 w 1473200"/>
                  <a:gd name="connsiteY158" fmla="*/ 1174750 h 1644650"/>
                  <a:gd name="connsiteX159" fmla="*/ 450850 w 1473200"/>
                  <a:gd name="connsiteY159" fmla="*/ 1073150 h 1644650"/>
                  <a:gd name="connsiteX160" fmla="*/ 336550 w 1473200"/>
                  <a:gd name="connsiteY160" fmla="*/ 1117600 h 1644650"/>
                  <a:gd name="connsiteX161" fmla="*/ 266700 w 1473200"/>
                  <a:gd name="connsiteY161" fmla="*/ 1092200 h 1644650"/>
                  <a:gd name="connsiteX162" fmla="*/ 190500 w 1473200"/>
                  <a:gd name="connsiteY162" fmla="*/ 1066800 h 1644650"/>
                  <a:gd name="connsiteX163" fmla="*/ 247650 w 1473200"/>
                  <a:gd name="connsiteY163" fmla="*/ 1028700 h 1644650"/>
                  <a:gd name="connsiteX164" fmla="*/ 285750 w 1473200"/>
                  <a:gd name="connsiteY164" fmla="*/ 1047750 h 1644650"/>
                  <a:gd name="connsiteX165" fmla="*/ 298450 w 1473200"/>
                  <a:gd name="connsiteY165" fmla="*/ 1016000 h 1644650"/>
                  <a:gd name="connsiteX166" fmla="*/ 361950 w 1473200"/>
                  <a:gd name="connsiteY166" fmla="*/ 946150 h 1644650"/>
                  <a:gd name="connsiteX167" fmla="*/ 400050 w 1473200"/>
                  <a:gd name="connsiteY167" fmla="*/ 914400 h 1644650"/>
                  <a:gd name="connsiteX168" fmla="*/ 419100 w 1473200"/>
                  <a:gd name="connsiteY168" fmla="*/ 844550 h 1644650"/>
                  <a:gd name="connsiteX169" fmla="*/ 368300 w 1473200"/>
                  <a:gd name="connsiteY169" fmla="*/ 857250 h 1644650"/>
                  <a:gd name="connsiteX170" fmla="*/ 292100 w 1473200"/>
                  <a:gd name="connsiteY170" fmla="*/ 965200 h 1644650"/>
                  <a:gd name="connsiteX171" fmla="*/ 228600 w 1473200"/>
                  <a:gd name="connsiteY171" fmla="*/ 996950 h 1644650"/>
                  <a:gd name="connsiteX172" fmla="*/ 120650 w 1473200"/>
                  <a:gd name="connsiteY172" fmla="*/ 1066800 h 1644650"/>
                  <a:gd name="connsiteX173" fmla="*/ 95250 w 1473200"/>
                  <a:gd name="connsiteY173" fmla="*/ 1054100 h 1644650"/>
                  <a:gd name="connsiteX174" fmla="*/ 101600 w 1473200"/>
                  <a:gd name="connsiteY174" fmla="*/ 1009650 h 1644650"/>
                  <a:gd name="connsiteX175" fmla="*/ 120650 w 1473200"/>
                  <a:gd name="connsiteY175" fmla="*/ 996950 h 1644650"/>
                  <a:gd name="connsiteX176" fmla="*/ 184150 w 1473200"/>
                  <a:gd name="connsiteY176" fmla="*/ 971550 h 1644650"/>
                  <a:gd name="connsiteX177" fmla="*/ 184150 w 1473200"/>
                  <a:gd name="connsiteY177" fmla="*/ 946150 h 1644650"/>
                  <a:gd name="connsiteX178" fmla="*/ 133350 w 1473200"/>
                  <a:gd name="connsiteY178" fmla="*/ 952500 h 1644650"/>
                  <a:gd name="connsiteX179" fmla="*/ 101600 w 1473200"/>
                  <a:gd name="connsiteY179" fmla="*/ 952500 h 1644650"/>
                  <a:gd name="connsiteX180" fmla="*/ 114300 w 1473200"/>
                  <a:gd name="connsiteY180" fmla="*/ 895350 h 1644650"/>
                  <a:gd name="connsiteX181" fmla="*/ 241300 w 1473200"/>
                  <a:gd name="connsiteY181" fmla="*/ 857250 h 1644650"/>
                  <a:gd name="connsiteX182" fmla="*/ 228600 w 1473200"/>
                  <a:gd name="connsiteY182" fmla="*/ 831850 h 1644650"/>
                  <a:gd name="connsiteX183" fmla="*/ 88900 w 1473200"/>
                  <a:gd name="connsiteY183" fmla="*/ 876300 h 1644650"/>
                  <a:gd name="connsiteX184" fmla="*/ 82550 w 1473200"/>
                  <a:gd name="connsiteY184" fmla="*/ 825500 h 1644650"/>
                  <a:gd name="connsiteX185" fmla="*/ 120650 w 1473200"/>
                  <a:gd name="connsiteY185" fmla="*/ 781050 h 1644650"/>
                  <a:gd name="connsiteX186" fmla="*/ 120650 w 1473200"/>
                  <a:gd name="connsiteY186" fmla="*/ 762000 h 1644650"/>
                  <a:gd name="connsiteX187" fmla="*/ 120650 w 1473200"/>
                  <a:gd name="connsiteY187" fmla="*/ 730250 h 1644650"/>
                  <a:gd name="connsiteX188" fmla="*/ 158750 w 1473200"/>
                  <a:gd name="connsiteY188" fmla="*/ 685800 h 1644650"/>
                  <a:gd name="connsiteX189" fmla="*/ 158750 w 1473200"/>
                  <a:gd name="connsiteY189" fmla="*/ 673100 h 1644650"/>
                  <a:gd name="connsiteX190" fmla="*/ 107950 w 1473200"/>
                  <a:gd name="connsiteY190" fmla="*/ 704850 h 1644650"/>
                  <a:gd name="connsiteX191" fmla="*/ 76200 w 1473200"/>
                  <a:gd name="connsiteY191" fmla="*/ 717550 h 1644650"/>
                  <a:gd name="connsiteX192" fmla="*/ 25400 w 1473200"/>
                  <a:gd name="connsiteY192" fmla="*/ 679450 h 164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1473200" h="1644650">
                    <a:moveTo>
                      <a:pt x="25400" y="679450"/>
                    </a:moveTo>
                    <a:lnTo>
                      <a:pt x="63500" y="622300"/>
                    </a:lnTo>
                    <a:lnTo>
                      <a:pt x="120650" y="571500"/>
                    </a:lnTo>
                    <a:lnTo>
                      <a:pt x="209550" y="565150"/>
                    </a:lnTo>
                    <a:lnTo>
                      <a:pt x="260350" y="501650"/>
                    </a:lnTo>
                    <a:lnTo>
                      <a:pt x="285750" y="488950"/>
                    </a:lnTo>
                    <a:lnTo>
                      <a:pt x="323850" y="450850"/>
                    </a:lnTo>
                    <a:lnTo>
                      <a:pt x="323850" y="419100"/>
                    </a:lnTo>
                    <a:lnTo>
                      <a:pt x="323850" y="368300"/>
                    </a:lnTo>
                    <a:lnTo>
                      <a:pt x="342900" y="330200"/>
                    </a:lnTo>
                    <a:lnTo>
                      <a:pt x="342900" y="330200"/>
                    </a:lnTo>
                    <a:lnTo>
                      <a:pt x="419100" y="311150"/>
                    </a:lnTo>
                    <a:lnTo>
                      <a:pt x="444500" y="317500"/>
                    </a:lnTo>
                    <a:lnTo>
                      <a:pt x="488950" y="323850"/>
                    </a:lnTo>
                    <a:lnTo>
                      <a:pt x="558800" y="285750"/>
                    </a:lnTo>
                    <a:lnTo>
                      <a:pt x="596900" y="260350"/>
                    </a:lnTo>
                    <a:lnTo>
                      <a:pt x="622300" y="241300"/>
                    </a:lnTo>
                    <a:lnTo>
                      <a:pt x="635000" y="209550"/>
                    </a:lnTo>
                    <a:lnTo>
                      <a:pt x="641350" y="165100"/>
                    </a:lnTo>
                    <a:lnTo>
                      <a:pt x="641350" y="165100"/>
                    </a:lnTo>
                    <a:lnTo>
                      <a:pt x="698500" y="158750"/>
                    </a:lnTo>
                    <a:lnTo>
                      <a:pt x="730250" y="190500"/>
                    </a:lnTo>
                    <a:lnTo>
                      <a:pt x="800100" y="209550"/>
                    </a:lnTo>
                    <a:lnTo>
                      <a:pt x="876300" y="171450"/>
                    </a:lnTo>
                    <a:lnTo>
                      <a:pt x="952500" y="139700"/>
                    </a:lnTo>
                    <a:lnTo>
                      <a:pt x="971550" y="120650"/>
                    </a:lnTo>
                    <a:lnTo>
                      <a:pt x="1009650" y="63500"/>
                    </a:lnTo>
                    <a:lnTo>
                      <a:pt x="1041400" y="38100"/>
                    </a:lnTo>
                    <a:lnTo>
                      <a:pt x="1117600" y="0"/>
                    </a:lnTo>
                    <a:lnTo>
                      <a:pt x="1111250" y="63500"/>
                    </a:lnTo>
                    <a:lnTo>
                      <a:pt x="1143000" y="82550"/>
                    </a:lnTo>
                    <a:lnTo>
                      <a:pt x="1181100" y="107950"/>
                    </a:lnTo>
                    <a:lnTo>
                      <a:pt x="1181100" y="127000"/>
                    </a:lnTo>
                    <a:lnTo>
                      <a:pt x="1155700" y="177800"/>
                    </a:lnTo>
                    <a:lnTo>
                      <a:pt x="1162050" y="215900"/>
                    </a:lnTo>
                    <a:lnTo>
                      <a:pt x="1200150" y="247650"/>
                    </a:lnTo>
                    <a:lnTo>
                      <a:pt x="1200150" y="266700"/>
                    </a:lnTo>
                    <a:lnTo>
                      <a:pt x="1143000" y="330200"/>
                    </a:lnTo>
                    <a:lnTo>
                      <a:pt x="1162050" y="368300"/>
                    </a:lnTo>
                    <a:lnTo>
                      <a:pt x="1200150" y="412750"/>
                    </a:lnTo>
                    <a:lnTo>
                      <a:pt x="1225550" y="444500"/>
                    </a:lnTo>
                    <a:lnTo>
                      <a:pt x="1257300" y="520700"/>
                    </a:lnTo>
                    <a:lnTo>
                      <a:pt x="1257300" y="520700"/>
                    </a:lnTo>
                    <a:lnTo>
                      <a:pt x="1314450" y="501650"/>
                    </a:lnTo>
                    <a:lnTo>
                      <a:pt x="1314450" y="501650"/>
                    </a:lnTo>
                    <a:lnTo>
                      <a:pt x="1327150" y="450850"/>
                    </a:lnTo>
                    <a:lnTo>
                      <a:pt x="1346200" y="450850"/>
                    </a:lnTo>
                    <a:lnTo>
                      <a:pt x="1352550" y="425450"/>
                    </a:lnTo>
                    <a:lnTo>
                      <a:pt x="1377950" y="438150"/>
                    </a:lnTo>
                    <a:lnTo>
                      <a:pt x="1384300" y="444500"/>
                    </a:lnTo>
                    <a:lnTo>
                      <a:pt x="1377950" y="508000"/>
                    </a:lnTo>
                    <a:lnTo>
                      <a:pt x="1473200" y="476250"/>
                    </a:lnTo>
                    <a:lnTo>
                      <a:pt x="1473200" y="520700"/>
                    </a:lnTo>
                    <a:lnTo>
                      <a:pt x="1466850" y="558800"/>
                    </a:lnTo>
                    <a:lnTo>
                      <a:pt x="1460500" y="596900"/>
                    </a:lnTo>
                    <a:lnTo>
                      <a:pt x="1454150" y="609600"/>
                    </a:lnTo>
                    <a:lnTo>
                      <a:pt x="1397000" y="615950"/>
                    </a:lnTo>
                    <a:lnTo>
                      <a:pt x="1377950" y="647700"/>
                    </a:lnTo>
                    <a:lnTo>
                      <a:pt x="1371600" y="698500"/>
                    </a:lnTo>
                    <a:lnTo>
                      <a:pt x="1320800" y="723900"/>
                    </a:lnTo>
                    <a:lnTo>
                      <a:pt x="1257300" y="723900"/>
                    </a:lnTo>
                    <a:lnTo>
                      <a:pt x="1225550" y="730250"/>
                    </a:lnTo>
                    <a:lnTo>
                      <a:pt x="1225550" y="812800"/>
                    </a:lnTo>
                    <a:lnTo>
                      <a:pt x="1187450" y="901700"/>
                    </a:lnTo>
                    <a:lnTo>
                      <a:pt x="1187450" y="927100"/>
                    </a:lnTo>
                    <a:lnTo>
                      <a:pt x="1206500" y="971550"/>
                    </a:lnTo>
                    <a:lnTo>
                      <a:pt x="1200150" y="1016000"/>
                    </a:lnTo>
                    <a:lnTo>
                      <a:pt x="1200150" y="1111250"/>
                    </a:lnTo>
                    <a:lnTo>
                      <a:pt x="1244600" y="1168400"/>
                    </a:lnTo>
                    <a:lnTo>
                      <a:pt x="1289050" y="1200150"/>
                    </a:lnTo>
                    <a:lnTo>
                      <a:pt x="1333500" y="1212850"/>
                    </a:lnTo>
                    <a:lnTo>
                      <a:pt x="1333500" y="1276350"/>
                    </a:lnTo>
                    <a:lnTo>
                      <a:pt x="1314450" y="1314450"/>
                    </a:lnTo>
                    <a:lnTo>
                      <a:pt x="1308100" y="1339850"/>
                    </a:lnTo>
                    <a:lnTo>
                      <a:pt x="1244600" y="1320800"/>
                    </a:lnTo>
                    <a:lnTo>
                      <a:pt x="1238250" y="1339850"/>
                    </a:lnTo>
                    <a:lnTo>
                      <a:pt x="1244600" y="1377950"/>
                    </a:lnTo>
                    <a:lnTo>
                      <a:pt x="1276350" y="1403350"/>
                    </a:lnTo>
                    <a:lnTo>
                      <a:pt x="1339850" y="1397000"/>
                    </a:lnTo>
                    <a:lnTo>
                      <a:pt x="1377950" y="1403350"/>
                    </a:lnTo>
                    <a:lnTo>
                      <a:pt x="1377950" y="1403350"/>
                    </a:lnTo>
                    <a:lnTo>
                      <a:pt x="1403350" y="1492250"/>
                    </a:lnTo>
                    <a:lnTo>
                      <a:pt x="1384300" y="1504950"/>
                    </a:lnTo>
                    <a:lnTo>
                      <a:pt x="1365250" y="1524000"/>
                    </a:lnTo>
                    <a:lnTo>
                      <a:pt x="1365250" y="1587500"/>
                    </a:lnTo>
                    <a:lnTo>
                      <a:pt x="1346200" y="1600200"/>
                    </a:lnTo>
                    <a:lnTo>
                      <a:pt x="1301750" y="1587500"/>
                    </a:lnTo>
                    <a:lnTo>
                      <a:pt x="1301750" y="1600200"/>
                    </a:lnTo>
                    <a:lnTo>
                      <a:pt x="1289050" y="1612900"/>
                    </a:lnTo>
                    <a:lnTo>
                      <a:pt x="1263650" y="1568450"/>
                    </a:lnTo>
                    <a:lnTo>
                      <a:pt x="1181100" y="1568450"/>
                    </a:lnTo>
                    <a:lnTo>
                      <a:pt x="1123950" y="1568450"/>
                    </a:lnTo>
                    <a:lnTo>
                      <a:pt x="1035050" y="1543050"/>
                    </a:lnTo>
                    <a:lnTo>
                      <a:pt x="977900" y="1568450"/>
                    </a:lnTo>
                    <a:lnTo>
                      <a:pt x="914400" y="1581150"/>
                    </a:lnTo>
                    <a:lnTo>
                      <a:pt x="889000" y="1606550"/>
                    </a:lnTo>
                    <a:lnTo>
                      <a:pt x="819150" y="1638300"/>
                    </a:lnTo>
                    <a:lnTo>
                      <a:pt x="787400" y="1644650"/>
                    </a:lnTo>
                    <a:lnTo>
                      <a:pt x="742950" y="1612900"/>
                    </a:lnTo>
                    <a:lnTo>
                      <a:pt x="723900" y="1568450"/>
                    </a:lnTo>
                    <a:lnTo>
                      <a:pt x="641350" y="1549400"/>
                    </a:lnTo>
                    <a:lnTo>
                      <a:pt x="527050" y="1517650"/>
                    </a:lnTo>
                    <a:lnTo>
                      <a:pt x="431800" y="1485900"/>
                    </a:lnTo>
                    <a:lnTo>
                      <a:pt x="323850" y="1447800"/>
                    </a:lnTo>
                    <a:lnTo>
                      <a:pt x="184150" y="1428750"/>
                    </a:lnTo>
                    <a:lnTo>
                      <a:pt x="76200" y="1428750"/>
                    </a:lnTo>
                    <a:lnTo>
                      <a:pt x="12700" y="1416050"/>
                    </a:lnTo>
                    <a:lnTo>
                      <a:pt x="12700" y="1397000"/>
                    </a:lnTo>
                    <a:lnTo>
                      <a:pt x="12700" y="1327150"/>
                    </a:lnTo>
                    <a:lnTo>
                      <a:pt x="50800" y="1327150"/>
                    </a:lnTo>
                    <a:lnTo>
                      <a:pt x="50800" y="1358900"/>
                    </a:lnTo>
                    <a:lnTo>
                      <a:pt x="69850" y="1339850"/>
                    </a:lnTo>
                    <a:lnTo>
                      <a:pt x="114300" y="1346200"/>
                    </a:lnTo>
                    <a:lnTo>
                      <a:pt x="114300" y="1377950"/>
                    </a:lnTo>
                    <a:lnTo>
                      <a:pt x="114300" y="1377950"/>
                    </a:lnTo>
                    <a:lnTo>
                      <a:pt x="114300" y="1365250"/>
                    </a:lnTo>
                    <a:lnTo>
                      <a:pt x="127000" y="1365250"/>
                    </a:lnTo>
                    <a:lnTo>
                      <a:pt x="158750" y="1390650"/>
                    </a:lnTo>
                    <a:lnTo>
                      <a:pt x="203200" y="1390650"/>
                    </a:lnTo>
                    <a:lnTo>
                      <a:pt x="228600" y="1397000"/>
                    </a:lnTo>
                    <a:lnTo>
                      <a:pt x="228600" y="1365250"/>
                    </a:lnTo>
                    <a:lnTo>
                      <a:pt x="228600" y="1333500"/>
                    </a:lnTo>
                    <a:lnTo>
                      <a:pt x="146050" y="1327150"/>
                    </a:lnTo>
                    <a:lnTo>
                      <a:pt x="120650" y="1314450"/>
                    </a:lnTo>
                    <a:lnTo>
                      <a:pt x="88900" y="1314450"/>
                    </a:lnTo>
                    <a:lnTo>
                      <a:pt x="57150" y="1276350"/>
                    </a:lnTo>
                    <a:lnTo>
                      <a:pt x="120650" y="1206500"/>
                    </a:lnTo>
                    <a:lnTo>
                      <a:pt x="107950" y="1193800"/>
                    </a:lnTo>
                    <a:lnTo>
                      <a:pt x="44450" y="1257300"/>
                    </a:lnTo>
                    <a:lnTo>
                      <a:pt x="0" y="1244600"/>
                    </a:lnTo>
                    <a:lnTo>
                      <a:pt x="6350" y="1193800"/>
                    </a:lnTo>
                    <a:lnTo>
                      <a:pt x="19050" y="1162050"/>
                    </a:lnTo>
                    <a:lnTo>
                      <a:pt x="254000" y="1149350"/>
                    </a:lnTo>
                    <a:lnTo>
                      <a:pt x="304800" y="1181100"/>
                    </a:lnTo>
                    <a:lnTo>
                      <a:pt x="304800" y="1225550"/>
                    </a:lnTo>
                    <a:lnTo>
                      <a:pt x="304800" y="1282700"/>
                    </a:lnTo>
                    <a:lnTo>
                      <a:pt x="342900" y="1346200"/>
                    </a:lnTo>
                    <a:lnTo>
                      <a:pt x="349250" y="1358900"/>
                    </a:lnTo>
                    <a:lnTo>
                      <a:pt x="374650" y="1320800"/>
                    </a:lnTo>
                    <a:lnTo>
                      <a:pt x="450850" y="1314450"/>
                    </a:lnTo>
                    <a:lnTo>
                      <a:pt x="514350" y="1301750"/>
                    </a:lnTo>
                    <a:lnTo>
                      <a:pt x="565150" y="1289050"/>
                    </a:lnTo>
                    <a:lnTo>
                      <a:pt x="584200" y="1263650"/>
                    </a:lnTo>
                    <a:lnTo>
                      <a:pt x="590550" y="1219200"/>
                    </a:lnTo>
                    <a:lnTo>
                      <a:pt x="584200" y="1212850"/>
                    </a:lnTo>
                    <a:lnTo>
                      <a:pt x="546100" y="1257300"/>
                    </a:lnTo>
                    <a:lnTo>
                      <a:pt x="501650" y="1263650"/>
                    </a:lnTo>
                    <a:lnTo>
                      <a:pt x="450850" y="1276350"/>
                    </a:lnTo>
                    <a:lnTo>
                      <a:pt x="412750" y="1276350"/>
                    </a:lnTo>
                    <a:lnTo>
                      <a:pt x="374650" y="1276350"/>
                    </a:lnTo>
                    <a:lnTo>
                      <a:pt x="374650" y="1250950"/>
                    </a:lnTo>
                    <a:lnTo>
                      <a:pt x="374650" y="1212850"/>
                    </a:lnTo>
                    <a:lnTo>
                      <a:pt x="374650" y="1181100"/>
                    </a:lnTo>
                    <a:lnTo>
                      <a:pt x="374650" y="1143000"/>
                    </a:lnTo>
                    <a:lnTo>
                      <a:pt x="381000" y="1123950"/>
                    </a:lnTo>
                    <a:lnTo>
                      <a:pt x="438150" y="1123950"/>
                    </a:lnTo>
                    <a:lnTo>
                      <a:pt x="457200" y="1168400"/>
                    </a:lnTo>
                    <a:lnTo>
                      <a:pt x="482600" y="1174750"/>
                    </a:lnTo>
                    <a:lnTo>
                      <a:pt x="501650" y="1174750"/>
                    </a:lnTo>
                    <a:lnTo>
                      <a:pt x="450850" y="1073150"/>
                    </a:lnTo>
                    <a:lnTo>
                      <a:pt x="336550" y="1117600"/>
                    </a:lnTo>
                    <a:lnTo>
                      <a:pt x="266700" y="1092200"/>
                    </a:lnTo>
                    <a:lnTo>
                      <a:pt x="190500" y="1066800"/>
                    </a:lnTo>
                    <a:lnTo>
                      <a:pt x="247650" y="1028700"/>
                    </a:lnTo>
                    <a:lnTo>
                      <a:pt x="285750" y="1047750"/>
                    </a:lnTo>
                    <a:lnTo>
                      <a:pt x="298450" y="1016000"/>
                    </a:lnTo>
                    <a:lnTo>
                      <a:pt x="361950" y="946150"/>
                    </a:lnTo>
                    <a:lnTo>
                      <a:pt x="400050" y="914400"/>
                    </a:lnTo>
                    <a:lnTo>
                      <a:pt x="419100" y="844550"/>
                    </a:lnTo>
                    <a:lnTo>
                      <a:pt x="368300" y="857250"/>
                    </a:lnTo>
                    <a:lnTo>
                      <a:pt x="292100" y="965200"/>
                    </a:lnTo>
                    <a:lnTo>
                      <a:pt x="228600" y="996950"/>
                    </a:lnTo>
                    <a:lnTo>
                      <a:pt x="120650" y="1066800"/>
                    </a:lnTo>
                    <a:lnTo>
                      <a:pt x="95250" y="1054100"/>
                    </a:lnTo>
                    <a:lnTo>
                      <a:pt x="101600" y="1009650"/>
                    </a:lnTo>
                    <a:lnTo>
                      <a:pt x="120650" y="996950"/>
                    </a:lnTo>
                    <a:lnTo>
                      <a:pt x="184150" y="971550"/>
                    </a:lnTo>
                    <a:lnTo>
                      <a:pt x="184150" y="946150"/>
                    </a:lnTo>
                    <a:lnTo>
                      <a:pt x="133350" y="952500"/>
                    </a:lnTo>
                    <a:lnTo>
                      <a:pt x="101600" y="952500"/>
                    </a:lnTo>
                    <a:lnTo>
                      <a:pt x="114300" y="895350"/>
                    </a:lnTo>
                    <a:lnTo>
                      <a:pt x="241300" y="857250"/>
                    </a:lnTo>
                    <a:lnTo>
                      <a:pt x="228600" y="831850"/>
                    </a:lnTo>
                    <a:lnTo>
                      <a:pt x="88900" y="876300"/>
                    </a:lnTo>
                    <a:lnTo>
                      <a:pt x="82550" y="825500"/>
                    </a:lnTo>
                    <a:lnTo>
                      <a:pt x="120650" y="781050"/>
                    </a:lnTo>
                    <a:lnTo>
                      <a:pt x="120650" y="762000"/>
                    </a:lnTo>
                    <a:lnTo>
                      <a:pt x="120650" y="730250"/>
                    </a:lnTo>
                    <a:lnTo>
                      <a:pt x="158750" y="685800"/>
                    </a:lnTo>
                    <a:lnTo>
                      <a:pt x="158750" y="673100"/>
                    </a:lnTo>
                    <a:lnTo>
                      <a:pt x="107950" y="704850"/>
                    </a:lnTo>
                    <a:lnTo>
                      <a:pt x="76200" y="717550"/>
                    </a:lnTo>
                    <a:lnTo>
                      <a:pt x="25400" y="679450"/>
                    </a:lnTo>
                    <a:close/>
                  </a:path>
                </a:pathLst>
              </a:custGeom>
              <a:grpFill/>
              <a:ln>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5" name="フリーフォーム 14"/>
              <p:cNvSpPr/>
              <p:nvPr/>
            </p:nvSpPr>
            <p:spPr>
              <a:xfrm>
                <a:off x="5791200" y="3822700"/>
                <a:ext cx="114300" cy="90785"/>
              </a:xfrm>
              <a:custGeom>
                <a:avLst/>
                <a:gdLst>
                  <a:gd name="connsiteX0" fmla="*/ 0 w 114300"/>
                  <a:gd name="connsiteY0" fmla="*/ 44450 h 82550"/>
                  <a:gd name="connsiteX1" fmla="*/ 76200 w 114300"/>
                  <a:gd name="connsiteY1" fmla="*/ 0 h 82550"/>
                  <a:gd name="connsiteX2" fmla="*/ 114300 w 114300"/>
                  <a:gd name="connsiteY2" fmla="*/ 12700 h 82550"/>
                  <a:gd name="connsiteX3" fmla="*/ 114300 w 114300"/>
                  <a:gd name="connsiteY3" fmla="*/ 82550 h 82550"/>
                  <a:gd name="connsiteX4" fmla="*/ 0 w 114300"/>
                  <a:gd name="connsiteY4" fmla="*/ 44450 h 82550"/>
                  <a:gd name="connsiteX0" fmla="*/ 0 w 114300"/>
                  <a:gd name="connsiteY0" fmla="*/ 44450 h 90785"/>
                  <a:gd name="connsiteX1" fmla="*/ 76200 w 114300"/>
                  <a:gd name="connsiteY1" fmla="*/ 0 h 90785"/>
                  <a:gd name="connsiteX2" fmla="*/ 114300 w 114300"/>
                  <a:gd name="connsiteY2" fmla="*/ 12700 h 90785"/>
                  <a:gd name="connsiteX3" fmla="*/ 114300 w 114300"/>
                  <a:gd name="connsiteY3" fmla="*/ 82550 h 90785"/>
                  <a:gd name="connsiteX4" fmla="*/ 19050 w 114300"/>
                  <a:gd name="connsiteY4" fmla="*/ 88900 h 90785"/>
                  <a:gd name="connsiteX5" fmla="*/ 0 w 114300"/>
                  <a:gd name="connsiteY5" fmla="*/ 44450 h 9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90785">
                    <a:moveTo>
                      <a:pt x="0" y="44450"/>
                    </a:moveTo>
                    <a:lnTo>
                      <a:pt x="76200" y="0"/>
                    </a:lnTo>
                    <a:lnTo>
                      <a:pt x="114300" y="12700"/>
                    </a:lnTo>
                    <a:lnTo>
                      <a:pt x="114300" y="82550"/>
                    </a:lnTo>
                    <a:cubicBezTo>
                      <a:pt x="88900" y="74083"/>
                      <a:pt x="44450" y="97367"/>
                      <a:pt x="19050" y="88900"/>
                    </a:cubicBezTo>
                    <a:lnTo>
                      <a:pt x="0" y="44450"/>
                    </a:lnTo>
                    <a:close/>
                  </a:path>
                </a:pathLst>
              </a:custGeom>
              <a:grpFill/>
              <a:ln>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6" name="フリーフォーム 15"/>
              <p:cNvSpPr/>
              <p:nvPr/>
            </p:nvSpPr>
            <p:spPr>
              <a:xfrm>
                <a:off x="5676900" y="3949700"/>
                <a:ext cx="184150" cy="101600"/>
              </a:xfrm>
              <a:custGeom>
                <a:avLst/>
                <a:gdLst>
                  <a:gd name="connsiteX0" fmla="*/ 0 w 184150"/>
                  <a:gd name="connsiteY0" fmla="*/ 57150 h 101600"/>
                  <a:gd name="connsiteX1" fmla="*/ 44450 w 184150"/>
                  <a:gd name="connsiteY1" fmla="*/ 0 h 101600"/>
                  <a:gd name="connsiteX2" fmla="*/ 127000 w 184150"/>
                  <a:gd name="connsiteY2" fmla="*/ 0 h 101600"/>
                  <a:gd name="connsiteX3" fmla="*/ 184150 w 184150"/>
                  <a:gd name="connsiteY3" fmla="*/ 38100 h 101600"/>
                  <a:gd name="connsiteX4" fmla="*/ 158750 w 184150"/>
                  <a:gd name="connsiteY4" fmla="*/ 63500 h 101600"/>
                  <a:gd name="connsiteX5" fmla="*/ 158750 w 184150"/>
                  <a:gd name="connsiteY5" fmla="*/ 82550 h 101600"/>
                  <a:gd name="connsiteX6" fmla="*/ 114300 w 184150"/>
                  <a:gd name="connsiteY6" fmla="*/ 88900 h 101600"/>
                  <a:gd name="connsiteX7" fmla="*/ 76200 w 184150"/>
                  <a:gd name="connsiteY7" fmla="*/ 101600 h 101600"/>
                  <a:gd name="connsiteX8" fmla="*/ 31750 w 184150"/>
                  <a:gd name="connsiteY8" fmla="*/ 101600 h 101600"/>
                  <a:gd name="connsiteX9" fmla="*/ 0 w 184150"/>
                  <a:gd name="connsiteY9" fmla="*/ 5715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150" h="101600">
                    <a:moveTo>
                      <a:pt x="0" y="57150"/>
                    </a:moveTo>
                    <a:lnTo>
                      <a:pt x="44450" y="0"/>
                    </a:lnTo>
                    <a:lnTo>
                      <a:pt x="127000" y="0"/>
                    </a:lnTo>
                    <a:lnTo>
                      <a:pt x="184150" y="38100"/>
                    </a:lnTo>
                    <a:lnTo>
                      <a:pt x="158750" y="63500"/>
                    </a:lnTo>
                    <a:lnTo>
                      <a:pt x="158750" y="82550"/>
                    </a:lnTo>
                    <a:lnTo>
                      <a:pt x="114300" y="88900"/>
                    </a:lnTo>
                    <a:lnTo>
                      <a:pt x="76200" y="101600"/>
                    </a:lnTo>
                    <a:lnTo>
                      <a:pt x="31750" y="101600"/>
                    </a:lnTo>
                    <a:lnTo>
                      <a:pt x="0" y="57150"/>
                    </a:lnTo>
                    <a:close/>
                  </a:path>
                </a:pathLst>
              </a:custGeom>
              <a:grpFill/>
              <a:ln>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grpSp>
      <p:sp>
        <p:nvSpPr>
          <p:cNvPr id="19" name="角丸四角形 18"/>
          <p:cNvSpPr/>
          <p:nvPr/>
        </p:nvSpPr>
        <p:spPr>
          <a:xfrm>
            <a:off x="704528" y="5771694"/>
            <a:ext cx="4536504" cy="160509"/>
          </a:xfrm>
          <a:prstGeom prst="roundRect">
            <a:avLst>
              <a:gd name="adj" fmla="val 8730"/>
            </a:avLst>
          </a:prstGeom>
        </p:spPr>
        <p:style>
          <a:lnRef idx="1">
            <a:schemeClr val="accent3"/>
          </a:lnRef>
          <a:fillRef idx="2">
            <a:schemeClr val="accent3"/>
          </a:fillRef>
          <a:effectRef idx="1">
            <a:schemeClr val="accent3"/>
          </a:effectRef>
          <a:fontRef idx="minor">
            <a:schemeClr val="dk1"/>
          </a:fontRef>
        </p:style>
        <p:txBody>
          <a:bodyPr rtlCol="0" anchor="ctr"/>
          <a:lstStyle/>
          <a:p>
            <a:r>
              <a:rPr kumimoji="1" lang="ja-JP" altLang="en-US" sz="900" dirty="0" err="1" smtClean="0"/>
              <a:t>ぐるりん</a:t>
            </a:r>
            <a:r>
              <a:rPr kumimoji="1" lang="ja-JP" altLang="en-US" sz="900" dirty="0" smtClean="0"/>
              <a:t>大阪ミュージアム：大阪ミュージアムの登録物を巡るおすすめコース　（大阪市内）</a:t>
            </a:r>
            <a:endParaRPr kumimoji="1" lang="ja-JP" altLang="en-US" sz="900" dirty="0"/>
          </a:p>
        </p:txBody>
      </p:sp>
      <p:sp>
        <p:nvSpPr>
          <p:cNvPr id="20" name="正方形/長方形 19"/>
          <p:cNvSpPr/>
          <p:nvPr/>
        </p:nvSpPr>
        <p:spPr>
          <a:xfrm>
            <a:off x="711998" y="5960778"/>
            <a:ext cx="4529034" cy="768287"/>
          </a:xfrm>
          <a:prstGeom prst="rect">
            <a:avLst/>
          </a:prstGeom>
          <a:noFill/>
          <a:ln>
            <a:noFill/>
          </a:ln>
          <a:effectLst/>
        </p:spPr>
        <p:style>
          <a:lnRef idx="1">
            <a:schemeClr val="accent3"/>
          </a:lnRef>
          <a:fillRef idx="2">
            <a:schemeClr val="accent3"/>
          </a:fillRef>
          <a:effectRef idx="1">
            <a:schemeClr val="accent3"/>
          </a:effectRef>
          <a:fontRef idx="minor">
            <a:schemeClr val="dk1"/>
          </a:fontRef>
        </p:style>
        <p:txBody>
          <a:bodyPr numCol="1" rtlCol="0" anchor="t"/>
          <a:lstStyle/>
          <a:p>
            <a:r>
              <a:rPr kumimoji="1" lang="ja-JP" altLang="en-US" sz="900" dirty="0" smtClean="0"/>
              <a:t>・映画娯楽</a:t>
            </a:r>
            <a:r>
              <a:rPr kumimoji="1" lang="ja-JP" altLang="en-US" sz="900" dirty="0" smtClean="0">
                <a:latin typeface="ＭＳ Ｐ明朝" panose="02020600040205080304" pitchFamily="18" charset="-128"/>
                <a:ea typeface="ＭＳ Ｐ明朝" panose="02020600040205080304" pitchFamily="18" charset="-128"/>
              </a:rPr>
              <a:t>発祥</a:t>
            </a:r>
            <a:r>
              <a:rPr kumimoji="1" lang="ja-JP" altLang="en-US" sz="900" dirty="0" smtClean="0"/>
              <a:t>の地から石切さんへのコース（近鉄大阪難波駅～）</a:t>
            </a:r>
            <a:endParaRPr kumimoji="1" lang="en-US" altLang="ja-JP" sz="900" dirty="0" smtClean="0"/>
          </a:p>
          <a:p>
            <a:r>
              <a:rPr lang="ja-JP" altLang="en-US" sz="900" dirty="0" smtClean="0"/>
              <a:t>・近松門左衛門世話物名作ツアーコース（大阪（梅田）駅～）</a:t>
            </a:r>
            <a:endParaRPr lang="en-US" altLang="ja-JP" sz="900" dirty="0" smtClean="0"/>
          </a:p>
        </p:txBody>
      </p:sp>
      <p:pic>
        <p:nvPicPr>
          <p:cNvPr id="1026" name="Picture 2"/>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615032" y="1005111"/>
            <a:ext cx="6945485" cy="4600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 name="スライド番号プレースホルダ 16"/>
          <p:cNvSpPr>
            <a:spLocks noGrp="1"/>
          </p:cNvSpPr>
          <p:nvPr>
            <p:ph type="sldNum" sz="quarter" idx="12"/>
          </p:nvPr>
        </p:nvSpPr>
        <p:spPr/>
        <p:txBody>
          <a:bodyPr/>
          <a:lstStyle/>
          <a:p>
            <a:fld id="{37EF5067-3AB7-4642-9103-42CBD40CC6D9}" type="slidenum">
              <a:rPr kumimoji="1" lang="ja-JP" altLang="en-US" smtClean="0"/>
              <a:pPr/>
              <a:t>138</a:t>
            </a:fld>
            <a:endParaRPr kumimoji="1" lang="ja-JP" altLang="en-US" dirty="0"/>
          </a:p>
        </p:txBody>
      </p:sp>
    </p:spTree>
    <p:extLst>
      <p:ext uri="{BB962C8B-B14F-4D97-AF65-F5344CB8AC3E}">
        <p14:creationId xmlns:p14="http://schemas.microsoft.com/office/powerpoint/2010/main" val="2255817000"/>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848544" y="1308001"/>
            <a:ext cx="8496944" cy="360040"/>
          </a:xfrm>
          <a:prstGeom prst="rect">
            <a:avLst/>
          </a:prstGeom>
        </p:spPr>
        <p:style>
          <a:lnRef idx="1">
            <a:schemeClr val="accent1"/>
          </a:lnRef>
          <a:fillRef idx="0">
            <a:schemeClr val="accent1"/>
          </a:fillRef>
          <a:effectRef idx="0">
            <a:schemeClr val="accent1"/>
          </a:effectRef>
          <a:fontRef idx="minor">
            <a:schemeClr val="tx1"/>
          </a:fontRef>
        </p:style>
        <p:txBody>
          <a:bodyPr lIns="36000" rIns="36000" rtlCol="0" anchor="ctr"/>
          <a:lstStyle/>
          <a:p>
            <a:r>
              <a:rPr kumimoji="1" lang="en-US" altLang="ja-JP" sz="1200" dirty="0" smtClean="0">
                <a:latin typeface="ＭＳ Ｐ明朝" panose="02020600040205080304" pitchFamily="18" charset="-128"/>
                <a:ea typeface="ＭＳ Ｐ明朝" panose="02020600040205080304" pitchFamily="18" charset="-128"/>
              </a:rPr>
              <a:t>2008</a:t>
            </a:r>
            <a:r>
              <a:rPr kumimoji="1" lang="ja-JP" altLang="en-US" sz="1200" dirty="0" smtClean="0">
                <a:latin typeface="ＭＳ Ｐ明朝" panose="02020600040205080304" pitchFamily="18" charset="-128"/>
                <a:ea typeface="ＭＳ Ｐ明朝" panose="02020600040205080304" pitchFamily="18" charset="-128"/>
              </a:rPr>
              <a:t>年度</a:t>
            </a:r>
            <a:r>
              <a:rPr lang="ja-JP" altLang="en-US" sz="1200" dirty="0" smtClean="0">
                <a:latin typeface="ＭＳ Ｐ明朝" panose="02020600040205080304" pitchFamily="18" charset="-128"/>
                <a:ea typeface="ＭＳ Ｐ明朝" panose="02020600040205080304" pitchFamily="18" charset="-128"/>
              </a:rPr>
              <a:t>（基金造成当初）　：</a:t>
            </a:r>
            <a:r>
              <a:rPr kumimoji="1" lang="en-US" altLang="ja-JP" sz="1200" dirty="0" smtClean="0">
                <a:latin typeface="ＭＳ Ｐ明朝" panose="02020600040205080304" pitchFamily="18" charset="-128"/>
                <a:ea typeface="ＭＳ Ｐ明朝" panose="02020600040205080304" pitchFamily="18" charset="-128"/>
              </a:rPr>
              <a:t>70,015</a:t>
            </a:r>
            <a:r>
              <a:rPr kumimoji="1" lang="ja-JP" altLang="en-US" sz="1200" dirty="0" smtClean="0">
                <a:latin typeface="ＭＳ Ｐ明朝" panose="02020600040205080304" pitchFamily="18" charset="-128"/>
                <a:ea typeface="ＭＳ Ｐ明朝" panose="02020600040205080304" pitchFamily="18" charset="-128"/>
              </a:rPr>
              <a:t>千</a:t>
            </a:r>
            <a:r>
              <a:rPr lang="ja-JP" altLang="en-US" sz="1200" dirty="0" smtClean="0">
                <a:latin typeface="ＭＳ Ｐ明朝" panose="02020600040205080304" pitchFamily="18" charset="-128"/>
                <a:ea typeface="ＭＳ Ｐ明朝" panose="02020600040205080304" pitchFamily="18" charset="-128"/>
              </a:rPr>
              <a:t>円　　　➡　　　</a:t>
            </a:r>
            <a:r>
              <a:rPr lang="en-US" altLang="ja-JP" sz="1200" dirty="0" smtClean="0">
                <a:latin typeface="ＭＳ Ｐ明朝" panose="02020600040205080304" pitchFamily="18" charset="-128"/>
                <a:ea typeface="ＭＳ Ｐ明朝" panose="02020600040205080304" pitchFamily="18" charset="-128"/>
              </a:rPr>
              <a:t>2013</a:t>
            </a:r>
            <a:r>
              <a:rPr kumimoji="1" lang="ja-JP" altLang="en-US" sz="1200" dirty="0" smtClean="0">
                <a:latin typeface="ＭＳ Ｐ明朝" panose="02020600040205080304" pitchFamily="18" charset="-128"/>
                <a:ea typeface="ＭＳ Ｐ明朝" panose="02020600040205080304" pitchFamily="18" charset="-128"/>
              </a:rPr>
              <a:t>年度末　</a:t>
            </a:r>
            <a:r>
              <a:rPr lang="en-US" altLang="ja-JP" sz="1200" dirty="0" smtClean="0">
                <a:latin typeface="ＭＳ Ｐ明朝" panose="02020600040205080304" pitchFamily="18" charset="-128"/>
                <a:ea typeface="ＭＳ Ｐ明朝" panose="02020600040205080304" pitchFamily="18" charset="-128"/>
              </a:rPr>
              <a:t>24,197</a:t>
            </a:r>
            <a:r>
              <a:rPr lang="ja-JP" altLang="en-US" sz="1200" dirty="0" smtClean="0">
                <a:latin typeface="ＭＳ Ｐ明朝" panose="02020600040205080304" pitchFamily="18" charset="-128"/>
                <a:ea typeface="ＭＳ Ｐ明朝" panose="02020600040205080304" pitchFamily="18" charset="-128"/>
              </a:rPr>
              <a:t>千円　　</a:t>
            </a:r>
            <a:r>
              <a:rPr lang="en-US" altLang="ja-JP" sz="1200" dirty="0" smtClean="0">
                <a:latin typeface="ＭＳ Ｐ明朝" panose="02020600040205080304" pitchFamily="18" charset="-128"/>
                <a:ea typeface="ＭＳ Ｐ明朝" panose="02020600040205080304" pitchFamily="18" charset="-128"/>
              </a:rPr>
              <a:t>※2009</a:t>
            </a:r>
            <a:r>
              <a:rPr lang="ja-JP" altLang="en-US" sz="1200" dirty="0" smtClean="0">
                <a:latin typeface="ＭＳ Ｐ明朝" panose="02020600040205080304" pitchFamily="18" charset="-128"/>
                <a:ea typeface="ＭＳ Ｐ明朝" panose="02020600040205080304" pitchFamily="18" charset="-128"/>
              </a:rPr>
              <a:t>年度以降毎年約</a:t>
            </a:r>
            <a:r>
              <a:rPr lang="en-US" altLang="ja-JP" sz="1200" dirty="0" smtClean="0">
                <a:latin typeface="ＭＳ Ｐ明朝" panose="02020600040205080304" pitchFamily="18" charset="-128"/>
                <a:ea typeface="ＭＳ Ｐ明朝" panose="02020600040205080304" pitchFamily="18" charset="-128"/>
              </a:rPr>
              <a:t>1</a:t>
            </a:r>
            <a:r>
              <a:rPr lang="ja-JP" altLang="en-US" sz="1200" dirty="0" smtClean="0">
                <a:latin typeface="ＭＳ Ｐ明朝" panose="02020600040205080304" pitchFamily="18" charset="-128"/>
                <a:ea typeface="ＭＳ Ｐ明朝" panose="02020600040205080304" pitchFamily="18" charset="-128"/>
              </a:rPr>
              <a:t>千万円積み上げ</a:t>
            </a:r>
            <a:endParaRPr lang="en-US" altLang="ja-JP" sz="1200" dirty="0" smtClean="0">
              <a:latin typeface="ＭＳ Ｐ明朝" panose="02020600040205080304" pitchFamily="18" charset="-128"/>
              <a:ea typeface="ＭＳ Ｐ明朝" panose="02020600040205080304" pitchFamily="18" charset="-128"/>
            </a:endParaRPr>
          </a:p>
        </p:txBody>
      </p:sp>
      <p:sp>
        <p:nvSpPr>
          <p:cNvPr id="3" name="テキスト ボックス 2"/>
          <p:cNvSpPr txBox="1"/>
          <p:nvPr/>
        </p:nvSpPr>
        <p:spPr>
          <a:xfrm>
            <a:off x="488503" y="932571"/>
            <a:ext cx="4061515" cy="276999"/>
          </a:xfrm>
          <a:prstGeom prst="rect">
            <a:avLst/>
          </a:prstGeom>
          <a:noFill/>
        </p:spPr>
        <p:txBody>
          <a:bodyPr wrap="square" lIns="36000" rIns="36000" rtlCol="0">
            <a:spAutoFit/>
          </a:bodyPr>
          <a:lstStyle/>
          <a:p>
            <a:pPr marL="85725" indent="-85725"/>
            <a:r>
              <a:rPr lang="en-US" altLang="ja-JP" sz="1200" b="1" dirty="0" smtClean="0">
                <a:latin typeface="ＭＳ Ｐゴシック" panose="020B0600070205080204" pitchFamily="50" charset="-128"/>
                <a:ea typeface="ＭＳ Ｐゴシック" panose="020B0600070205080204" pitchFamily="50" charset="-128"/>
              </a:rPr>
              <a:t>【</a:t>
            </a:r>
            <a:r>
              <a:rPr lang="ja-JP" altLang="en-US" sz="1200" b="1" dirty="0" smtClean="0">
                <a:latin typeface="ＭＳ Ｐゴシック" panose="020B0600070205080204" pitchFamily="50" charset="-128"/>
                <a:ea typeface="ＭＳ Ｐゴシック" panose="020B0600070205080204" pitchFamily="50" charset="-128"/>
              </a:rPr>
              <a:t>大阪ミュージアム基金の活用状況　（</a:t>
            </a:r>
            <a:r>
              <a:rPr lang="en-US" altLang="ja-JP" sz="1200" b="1" dirty="0" smtClean="0">
                <a:latin typeface="ＭＳ Ｐゴシック" panose="020B0600070205080204" pitchFamily="50" charset="-128"/>
                <a:ea typeface="ＭＳ Ｐゴシック" panose="020B0600070205080204" pitchFamily="50" charset="-128"/>
              </a:rPr>
              <a:t>2008</a:t>
            </a:r>
            <a:r>
              <a:rPr lang="ja-JP" altLang="en-US" sz="1200" b="1" dirty="0" smtClean="0">
                <a:latin typeface="ＭＳ Ｐゴシック" panose="020B0600070205080204" pitchFamily="50" charset="-128"/>
                <a:ea typeface="ＭＳ Ｐゴシック" panose="020B0600070205080204" pitchFamily="50" charset="-128"/>
              </a:rPr>
              <a:t>－</a:t>
            </a:r>
            <a:r>
              <a:rPr lang="en-US" altLang="ja-JP" sz="1200" b="1" dirty="0" smtClean="0">
                <a:latin typeface="ＭＳ Ｐゴシック" panose="020B0600070205080204" pitchFamily="50" charset="-128"/>
                <a:ea typeface="ＭＳ Ｐゴシック" panose="020B0600070205080204" pitchFamily="50" charset="-128"/>
              </a:rPr>
              <a:t>2013</a:t>
            </a:r>
            <a:r>
              <a:rPr lang="ja-JP" altLang="en-US" sz="1200" b="1" dirty="0" smtClean="0">
                <a:latin typeface="ＭＳ Ｐゴシック" panose="020B0600070205080204" pitchFamily="50" charset="-128"/>
                <a:ea typeface="ＭＳ Ｐゴシック" panose="020B0600070205080204" pitchFamily="50" charset="-128"/>
              </a:rPr>
              <a:t>年度）</a:t>
            </a:r>
            <a:r>
              <a:rPr lang="en-US" altLang="ja-JP" sz="1200" b="1" dirty="0" smtClean="0">
                <a:latin typeface="ＭＳ Ｐゴシック" panose="020B0600070205080204" pitchFamily="50" charset="-128"/>
                <a:ea typeface="ＭＳ Ｐゴシック" panose="020B0600070205080204" pitchFamily="50" charset="-128"/>
              </a:rPr>
              <a:t>】</a:t>
            </a:r>
          </a:p>
        </p:txBody>
      </p:sp>
      <p:pic>
        <p:nvPicPr>
          <p:cNvPr id="4" name="Picture 2"/>
          <p:cNvPicPr>
            <a:picLocks noChangeAspect="1" noChangeArrowheads="1"/>
          </p:cNvPicPr>
          <p:nvPr/>
        </p:nvPicPr>
        <p:blipFill rotWithShape="1">
          <a:blip r:embed="rId2" cstate="email">
            <a:extLst>
              <a:ext uri="{28A0092B-C50C-407E-A947-70E740481C1C}">
                <a14:useLocalDpi xmlns:a14="http://schemas.microsoft.com/office/drawing/2010/main" val="0"/>
              </a:ext>
            </a:extLst>
          </a:blip>
          <a:srcRect/>
          <a:stretch/>
        </p:blipFill>
        <p:spPr bwMode="auto">
          <a:xfrm>
            <a:off x="612000" y="2340000"/>
            <a:ext cx="3780000" cy="2232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 name="Picture 3"/>
          <p:cNvPicPr>
            <a:picLocks noChangeAspect="1" noChangeArrowheads="1"/>
          </p:cNvPicPr>
          <p:nvPr/>
        </p:nvPicPr>
        <p:blipFill rotWithShape="1">
          <a:blip r:embed="rId3" cstate="email">
            <a:extLst>
              <a:ext uri="{28A0092B-C50C-407E-A947-70E740481C1C}">
                <a14:useLocalDpi xmlns:a14="http://schemas.microsoft.com/office/drawing/2010/main" val="0"/>
              </a:ext>
            </a:extLst>
          </a:blip>
          <a:srcRect/>
          <a:stretch/>
        </p:blipFill>
        <p:spPr bwMode="auto">
          <a:xfrm>
            <a:off x="5220000" y="2340000"/>
            <a:ext cx="3708000" cy="1836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テキスト ボックス 6"/>
          <p:cNvSpPr txBox="1"/>
          <p:nvPr/>
        </p:nvSpPr>
        <p:spPr>
          <a:xfrm>
            <a:off x="5097016" y="1988840"/>
            <a:ext cx="2596109" cy="261610"/>
          </a:xfrm>
          <a:prstGeom prst="rect">
            <a:avLst/>
          </a:prstGeom>
          <a:noFill/>
        </p:spPr>
        <p:txBody>
          <a:bodyPr wrap="square" lIns="36000" rIns="36000" rtlCol="0">
            <a:spAutoFit/>
          </a:bodyPr>
          <a:lstStyle/>
          <a:p>
            <a:pPr marL="85725" indent="-85725"/>
            <a:r>
              <a:rPr lang="ja-JP" altLang="en-US" sz="1100" dirty="0" smtClean="0">
                <a:latin typeface="ＭＳ Ｐゴシック" panose="020B0600070205080204" pitchFamily="50" charset="-128"/>
                <a:ea typeface="ＭＳ Ｐゴシック" panose="020B0600070205080204" pitchFamily="50" charset="-128"/>
              </a:rPr>
              <a:t>■事業費支出（累計）の内訳</a:t>
            </a:r>
            <a:endParaRPr lang="en-US" altLang="ja-JP" sz="1100" dirty="0" smtClean="0">
              <a:latin typeface="ＭＳ Ｐゴシック" panose="020B0600070205080204" pitchFamily="50" charset="-128"/>
              <a:ea typeface="ＭＳ Ｐゴシック" panose="020B0600070205080204" pitchFamily="50" charset="-128"/>
            </a:endParaRPr>
          </a:p>
        </p:txBody>
      </p:sp>
      <p:sp>
        <p:nvSpPr>
          <p:cNvPr id="8" name="テキスト ボックス 7"/>
          <p:cNvSpPr txBox="1"/>
          <p:nvPr/>
        </p:nvSpPr>
        <p:spPr>
          <a:xfrm>
            <a:off x="506834" y="1988840"/>
            <a:ext cx="2596109" cy="261610"/>
          </a:xfrm>
          <a:prstGeom prst="rect">
            <a:avLst/>
          </a:prstGeom>
          <a:noFill/>
        </p:spPr>
        <p:txBody>
          <a:bodyPr wrap="square" lIns="36000" rIns="36000" rtlCol="0">
            <a:spAutoFit/>
          </a:bodyPr>
          <a:lstStyle/>
          <a:p>
            <a:pPr marL="85725" indent="-85725"/>
            <a:r>
              <a:rPr lang="ja-JP" altLang="en-US" sz="1100" dirty="0" smtClean="0">
                <a:latin typeface="ＭＳ Ｐゴシック" panose="020B0600070205080204" pitchFamily="50" charset="-128"/>
                <a:ea typeface="ＭＳ Ｐゴシック" panose="020B0600070205080204" pitchFamily="50" charset="-128"/>
              </a:rPr>
              <a:t>■寄付金収入と事業費への支出状況</a:t>
            </a:r>
            <a:endParaRPr lang="en-US" altLang="ja-JP" sz="1100" dirty="0" smtClean="0">
              <a:latin typeface="ＭＳ Ｐゴシック" panose="020B0600070205080204" pitchFamily="50" charset="-128"/>
              <a:ea typeface="ＭＳ Ｐゴシック" panose="020B0600070205080204" pitchFamily="50" charset="-128"/>
            </a:endParaRPr>
          </a:p>
        </p:txBody>
      </p:sp>
      <p:sp>
        <p:nvSpPr>
          <p:cNvPr id="12" name="テキスト ボックス 11"/>
          <p:cNvSpPr txBox="1"/>
          <p:nvPr/>
        </p:nvSpPr>
        <p:spPr>
          <a:xfrm>
            <a:off x="116934" y="99914"/>
            <a:ext cx="9789066" cy="338554"/>
          </a:xfrm>
          <a:prstGeom prst="rect">
            <a:avLst/>
          </a:prstGeom>
          <a:noFill/>
        </p:spPr>
        <p:txBody>
          <a:bodyPr wrap="square" rtlCol="0">
            <a:spAutoFit/>
          </a:bodyPr>
          <a:lstStyle/>
          <a:p>
            <a:r>
              <a:rPr lang="ja-JP" altLang="en-US" sz="1600" dirty="0"/>
              <a:t>財源面での</a:t>
            </a:r>
            <a:r>
              <a:rPr lang="ja-JP" altLang="en-US" sz="1600" dirty="0" smtClean="0"/>
              <a:t>改革　「大阪ミュージアム基金」の創設・活用</a:t>
            </a:r>
            <a:endParaRPr kumimoji="1" lang="ja-JP" altLang="en-US" sz="1600" dirty="0"/>
          </a:p>
        </p:txBody>
      </p:sp>
      <p:sp>
        <p:nvSpPr>
          <p:cNvPr id="14" name="テキスト ボックス 13"/>
          <p:cNvSpPr txBox="1"/>
          <p:nvPr/>
        </p:nvSpPr>
        <p:spPr>
          <a:xfrm>
            <a:off x="344488" y="466799"/>
            <a:ext cx="9433048" cy="307777"/>
          </a:xfrm>
          <a:prstGeom prst="rect">
            <a:avLst/>
          </a:prstGeom>
          <a:noFill/>
        </p:spPr>
        <p:txBody>
          <a:bodyPr wrap="square" rtlCol="0">
            <a:spAutoFit/>
          </a:bodyPr>
          <a:lstStyle/>
          <a:p>
            <a:r>
              <a:rPr lang="ja-JP" altLang="en-US" sz="1400" dirty="0" smtClean="0">
                <a:solidFill>
                  <a:prstClr val="black"/>
                </a:solidFill>
                <a:latin typeface="ＭＳ Ｐ明朝" panose="02020600040205080304" pitchFamily="18" charset="-128"/>
                <a:ea typeface="ＭＳ Ｐ明朝" panose="02020600040205080304" pitchFamily="18" charset="-128"/>
              </a:rPr>
              <a:t>○　</a:t>
            </a:r>
            <a:r>
              <a:rPr lang="en-US" altLang="ja-JP" sz="1400" dirty="0" smtClean="0">
                <a:solidFill>
                  <a:prstClr val="black"/>
                </a:solidFill>
                <a:latin typeface="ＭＳ Ｐ明朝" panose="02020600040205080304" pitchFamily="18" charset="-128"/>
                <a:ea typeface="ＭＳ Ｐ明朝" panose="02020600040205080304" pitchFamily="18" charset="-128"/>
              </a:rPr>
              <a:t>2008</a:t>
            </a:r>
            <a:r>
              <a:rPr lang="ja-JP" altLang="en-US" sz="1400" dirty="0">
                <a:solidFill>
                  <a:prstClr val="black"/>
                </a:solidFill>
                <a:latin typeface="ＭＳ Ｐ明朝" panose="02020600040205080304" pitchFamily="18" charset="-128"/>
                <a:ea typeface="ＭＳ Ｐ明朝" panose="02020600040205080304" pitchFamily="18" charset="-128"/>
              </a:rPr>
              <a:t>年</a:t>
            </a:r>
            <a:r>
              <a:rPr lang="en-US" altLang="ja-JP" sz="1400" dirty="0">
                <a:solidFill>
                  <a:prstClr val="black"/>
                </a:solidFill>
                <a:latin typeface="ＭＳ Ｐ明朝" panose="02020600040205080304" pitchFamily="18" charset="-128"/>
                <a:ea typeface="ＭＳ Ｐ明朝" panose="02020600040205080304" pitchFamily="18" charset="-128"/>
              </a:rPr>
              <a:t>10</a:t>
            </a:r>
            <a:r>
              <a:rPr lang="ja-JP" altLang="en-US" sz="1400" dirty="0">
                <a:solidFill>
                  <a:prstClr val="black"/>
                </a:solidFill>
                <a:latin typeface="ＭＳ Ｐ明朝" panose="02020600040205080304" pitchFamily="18" charset="-128"/>
                <a:ea typeface="ＭＳ Ｐ明朝" panose="02020600040205080304" pitchFamily="18" charset="-128"/>
              </a:rPr>
              <a:t>月</a:t>
            </a:r>
            <a:r>
              <a:rPr lang="en-US" altLang="ja-JP" sz="1400" dirty="0">
                <a:solidFill>
                  <a:prstClr val="black"/>
                </a:solidFill>
                <a:latin typeface="ＭＳ Ｐ明朝" panose="02020600040205080304" pitchFamily="18" charset="-128"/>
                <a:ea typeface="ＭＳ Ｐ明朝" panose="02020600040205080304" pitchFamily="18" charset="-128"/>
              </a:rPr>
              <a:t>24</a:t>
            </a:r>
            <a:r>
              <a:rPr lang="ja-JP" altLang="en-US" sz="1400" dirty="0">
                <a:solidFill>
                  <a:prstClr val="black"/>
                </a:solidFill>
                <a:latin typeface="ＭＳ Ｐ明朝" panose="02020600040205080304" pitchFamily="18" charset="-128"/>
                <a:ea typeface="ＭＳ Ｐ明朝" panose="02020600040205080304" pitchFamily="18" charset="-128"/>
              </a:rPr>
              <a:t>日条例設置。</a:t>
            </a:r>
            <a:r>
              <a:rPr lang="ja-JP" altLang="en-US" sz="1400" dirty="0" smtClean="0">
                <a:latin typeface="ＭＳ Ｐ明朝" panose="02020600040205080304" pitchFamily="18" charset="-128"/>
                <a:ea typeface="ＭＳ Ｐ明朝" panose="02020600040205080304" pitchFamily="18" charset="-128"/>
              </a:rPr>
              <a:t>大阪ミュージアム構想</a:t>
            </a:r>
            <a:r>
              <a:rPr lang="ja-JP" altLang="en-US" sz="1400" dirty="0">
                <a:latin typeface="ＭＳ Ｐ明朝" panose="02020600040205080304" pitchFamily="18" charset="-128"/>
                <a:ea typeface="ＭＳ Ｐ明朝" panose="02020600040205080304" pitchFamily="18" charset="-128"/>
              </a:rPr>
              <a:t>の趣旨に賛同する府民</a:t>
            </a:r>
            <a:r>
              <a:rPr lang="ja-JP" altLang="en-US" sz="1400" dirty="0" smtClean="0">
                <a:latin typeface="ＭＳ Ｐ明朝" panose="02020600040205080304" pitchFamily="18" charset="-128"/>
                <a:ea typeface="ＭＳ Ｐ明朝" panose="02020600040205080304" pitchFamily="18" charset="-128"/>
              </a:rPr>
              <a:t>、タイアップ企業</a:t>
            </a:r>
            <a:r>
              <a:rPr lang="ja-JP" altLang="en-US" sz="1400" dirty="0">
                <a:latin typeface="ＭＳ Ｐ明朝" panose="02020600040205080304" pitchFamily="18" charset="-128"/>
                <a:ea typeface="ＭＳ Ｐ明朝" panose="02020600040205080304" pitchFamily="18" charset="-128"/>
              </a:rPr>
              <a:t>からの寄付金等を</a:t>
            </a:r>
            <a:r>
              <a:rPr lang="ja-JP" altLang="en-US" sz="1400" dirty="0" smtClean="0">
                <a:latin typeface="ＭＳ Ｐ明朝" panose="02020600040205080304" pitchFamily="18" charset="-128"/>
                <a:ea typeface="ＭＳ Ｐ明朝" panose="02020600040205080304" pitchFamily="18" charset="-128"/>
              </a:rPr>
              <a:t>積み立て</a:t>
            </a:r>
            <a:endParaRPr lang="en-US" altLang="ja-JP" sz="1400" dirty="0">
              <a:solidFill>
                <a:prstClr val="black"/>
              </a:solidFill>
              <a:latin typeface="ＭＳ Ｐ明朝" panose="02020600040205080304" pitchFamily="18" charset="-128"/>
              <a:ea typeface="ＭＳ Ｐ明朝" panose="02020600040205080304" pitchFamily="18" charset="-128"/>
            </a:endParaRPr>
          </a:p>
        </p:txBody>
      </p:sp>
      <p:sp>
        <p:nvSpPr>
          <p:cNvPr id="19" name="正方形/長方形 18"/>
          <p:cNvSpPr/>
          <p:nvPr/>
        </p:nvSpPr>
        <p:spPr>
          <a:xfrm>
            <a:off x="185850" y="4900397"/>
            <a:ext cx="4950029" cy="1734943"/>
          </a:xfrm>
          <a:prstGeom prst="rect">
            <a:avLst/>
          </a:prstGeom>
          <a:solidFill>
            <a:schemeClr val="accent6">
              <a:lumMod val="20000"/>
              <a:lumOff val="80000"/>
            </a:schemeClr>
          </a:solidFill>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nvGrpSpPr>
          <p:cNvPr id="6" name="グループ化 19"/>
          <p:cNvGrpSpPr/>
          <p:nvPr/>
        </p:nvGrpSpPr>
        <p:grpSpPr>
          <a:xfrm>
            <a:off x="152774" y="4936661"/>
            <a:ext cx="5082166" cy="1392226"/>
            <a:chOff x="171824" y="4679486"/>
            <a:chExt cx="5082166" cy="1392226"/>
          </a:xfrm>
        </p:grpSpPr>
        <p:sp>
          <p:nvSpPr>
            <p:cNvPr id="23" name="テキスト ボックス 22"/>
            <p:cNvSpPr txBox="1"/>
            <p:nvPr/>
          </p:nvSpPr>
          <p:spPr>
            <a:xfrm>
              <a:off x="171824" y="4679486"/>
              <a:ext cx="4722991" cy="270475"/>
            </a:xfrm>
            <a:prstGeom prst="rect">
              <a:avLst/>
            </a:prstGeom>
            <a:noFill/>
          </p:spPr>
          <p:txBody>
            <a:bodyPr wrap="square" rtlCol="0">
              <a:spAutoFit/>
            </a:bodyPr>
            <a:lstStyle/>
            <a:p>
              <a:r>
                <a:rPr lang="ja-JP" altLang="en-US" sz="1200" dirty="0" smtClean="0">
                  <a:solidFill>
                    <a:prstClr val="black"/>
                  </a:solidFill>
                  <a:latin typeface="ＭＳ Ｐゴシック" panose="020B0600070205080204" pitchFamily="50" charset="-128"/>
                  <a:ea typeface="ＭＳ Ｐゴシック" panose="020B0600070205080204" pitchFamily="50" charset="-128"/>
                </a:rPr>
                <a:t>（参考）　協賛金等を得ながら実施する他の大規模なイベント</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24" name="テキスト ボックス 23"/>
            <p:cNvSpPr txBox="1"/>
            <p:nvPr/>
          </p:nvSpPr>
          <p:spPr>
            <a:xfrm>
              <a:off x="246395" y="5011744"/>
              <a:ext cx="4640230" cy="446276"/>
            </a:xfrm>
            <a:prstGeom prst="rect">
              <a:avLst/>
            </a:prstGeom>
            <a:noFill/>
          </p:spPr>
          <p:txBody>
            <a:bodyPr wrap="square" rtlCol="0">
              <a:spAutoFit/>
            </a:bodyPr>
            <a:lstStyle/>
            <a:p>
              <a:pPr marL="85725" indent="-85725"/>
              <a:r>
                <a:rPr lang="ja-JP" altLang="en-US" sz="1200" dirty="0" smtClean="0">
                  <a:latin typeface="ＭＳ Ｐ明朝" panose="02020600040205080304" pitchFamily="18" charset="-128"/>
                  <a:ea typeface="ＭＳ Ｐ明朝" panose="02020600040205080304" pitchFamily="18" charset="-128"/>
                </a:rPr>
                <a:t>・</a:t>
              </a:r>
              <a:r>
                <a:rPr lang="ja-JP" altLang="en-US" sz="1100" dirty="0">
                  <a:latin typeface="ＭＳ Ｐ明朝" panose="02020600040205080304" pitchFamily="18" charset="-128"/>
                  <a:ea typeface="ＭＳ Ｐ明朝" panose="02020600040205080304" pitchFamily="18" charset="-128"/>
                </a:rPr>
                <a:t>御堂筋イルミネーション　</a:t>
              </a:r>
              <a:r>
                <a:rPr lang="ja-JP" altLang="en-US" sz="1100" dirty="0" smtClean="0">
                  <a:latin typeface="ＭＳ Ｐ明朝" panose="02020600040205080304" pitchFamily="18" charset="-128"/>
                  <a:ea typeface="ＭＳ Ｐ明朝" panose="02020600040205080304" pitchFamily="18" charset="-128"/>
                </a:rPr>
                <a:t>⇒民間からの寄付と府の負担で実施</a:t>
              </a:r>
              <a:endParaRPr lang="en-US" altLang="ja-JP" sz="1100" dirty="0" smtClean="0">
                <a:latin typeface="ＭＳ Ｐ明朝" panose="02020600040205080304" pitchFamily="18" charset="-128"/>
                <a:ea typeface="ＭＳ Ｐ明朝" panose="02020600040205080304" pitchFamily="18" charset="-128"/>
              </a:endParaRPr>
            </a:p>
            <a:p>
              <a:pPr marL="85725" indent="-85725"/>
              <a:r>
                <a:rPr lang="ja-JP" altLang="en-US" sz="1100" dirty="0">
                  <a:latin typeface="ＭＳ Ｐ明朝" panose="02020600040205080304" pitchFamily="18" charset="-128"/>
                  <a:ea typeface="ＭＳ Ｐ明朝" panose="02020600040205080304" pitchFamily="18" charset="-128"/>
                </a:rPr>
                <a:t>　</a:t>
              </a:r>
              <a:r>
                <a:rPr lang="en-US" altLang="ja-JP" sz="1100" dirty="0">
                  <a:latin typeface="ＭＳ Ｐ明朝" panose="02020600040205080304" pitchFamily="18" charset="-128"/>
                  <a:ea typeface="ＭＳ Ｐ明朝" panose="02020600040205080304" pitchFamily="18" charset="-128"/>
                </a:rPr>
                <a:t>2013</a:t>
              </a:r>
              <a:r>
                <a:rPr lang="ja-JP" altLang="en-US" sz="1100" dirty="0">
                  <a:latin typeface="ＭＳ Ｐ明朝" panose="02020600040205080304" pitchFamily="18" charset="-128"/>
                  <a:ea typeface="ＭＳ Ｐ明朝" panose="02020600040205080304" pitchFamily="18" charset="-128"/>
                </a:rPr>
                <a:t>年度実績　事業費　</a:t>
              </a:r>
              <a:r>
                <a:rPr lang="en-US" altLang="ja-JP" sz="1100" dirty="0" smtClean="0">
                  <a:latin typeface="ＭＳ Ｐ明朝" panose="02020600040205080304" pitchFamily="18" charset="-128"/>
                  <a:ea typeface="ＭＳ Ｐ明朝" panose="02020600040205080304" pitchFamily="18" charset="-128"/>
                </a:rPr>
                <a:t>1.2</a:t>
              </a:r>
              <a:r>
                <a:rPr lang="ja-JP" altLang="en-US" sz="1100" dirty="0" smtClean="0">
                  <a:latin typeface="ＭＳ Ｐ明朝" panose="02020600040205080304" pitchFamily="18" charset="-128"/>
                  <a:ea typeface="ＭＳ Ｐ明朝" panose="02020600040205080304" pitchFamily="18" charset="-128"/>
                </a:rPr>
                <a:t>億円（寄付</a:t>
              </a:r>
              <a:r>
                <a:rPr lang="en-US" altLang="ja-JP" sz="1100" dirty="0" smtClean="0">
                  <a:latin typeface="ＭＳ Ｐ明朝" panose="02020600040205080304" pitchFamily="18" charset="-128"/>
                  <a:ea typeface="ＭＳ Ｐ明朝" panose="02020600040205080304" pitchFamily="18" charset="-128"/>
                </a:rPr>
                <a:t>0.8</a:t>
              </a:r>
              <a:r>
                <a:rPr lang="ja-JP" altLang="en-US" sz="1100" dirty="0" smtClean="0">
                  <a:latin typeface="ＭＳ Ｐ明朝" panose="02020600040205080304" pitchFamily="18" charset="-128"/>
                  <a:ea typeface="ＭＳ Ｐ明朝" panose="02020600040205080304" pitchFamily="18" charset="-128"/>
                </a:rPr>
                <a:t>億円</a:t>
              </a:r>
              <a:r>
                <a:rPr lang="ja-JP" altLang="en-US" sz="1100" dirty="0">
                  <a:latin typeface="ＭＳ Ｐ明朝" panose="02020600040205080304" pitchFamily="18" charset="-128"/>
                  <a:ea typeface="ＭＳ Ｐ明朝" panose="02020600040205080304" pitchFamily="18" charset="-128"/>
                </a:rPr>
                <a:t>　</a:t>
              </a:r>
              <a:r>
                <a:rPr lang="ja-JP" altLang="en-US" sz="1100" dirty="0" smtClean="0">
                  <a:latin typeface="ＭＳ Ｐ明朝" panose="02020600040205080304" pitchFamily="18" charset="-128"/>
                  <a:ea typeface="ＭＳ Ｐ明朝" panose="02020600040205080304" pitchFamily="18" charset="-128"/>
                </a:rPr>
                <a:t>府</a:t>
              </a:r>
              <a:r>
                <a:rPr lang="en-US" altLang="ja-JP" sz="1100" dirty="0" smtClean="0">
                  <a:latin typeface="ＭＳ Ｐ明朝" panose="02020600040205080304" pitchFamily="18" charset="-128"/>
                  <a:ea typeface="ＭＳ Ｐ明朝" panose="02020600040205080304" pitchFamily="18" charset="-128"/>
                </a:rPr>
                <a:t>0.4</a:t>
              </a:r>
              <a:r>
                <a:rPr lang="ja-JP" altLang="en-US" sz="1100" dirty="0" smtClean="0">
                  <a:latin typeface="ＭＳ Ｐ明朝" panose="02020600040205080304" pitchFamily="18" charset="-128"/>
                  <a:ea typeface="ＭＳ Ｐ明朝" panose="02020600040205080304" pitchFamily="18" charset="-128"/>
                </a:rPr>
                <a:t>億円）</a:t>
              </a:r>
              <a:endParaRPr kumimoji="1" lang="ja-JP" altLang="en-US" sz="1200" dirty="0">
                <a:latin typeface="ＭＳ Ｐ明朝" panose="02020600040205080304" pitchFamily="18" charset="-128"/>
                <a:ea typeface="ＭＳ Ｐ明朝" panose="02020600040205080304" pitchFamily="18" charset="-128"/>
              </a:endParaRPr>
            </a:p>
          </p:txBody>
        </p:sp>
        <p:sp>
          <p:nvSpPr>
            <p:cNvPr id="25" name="テキスト ボックス 24"/>
            <p:cNvSpPr txBox="1"/>
            <p:nvPr/>
          </p:nvSpPr>
          <p:spPr>
            <a:xfrm>
              <a:off x="238499" y="5456159"/>
              <a:ext cx="5015491" cy="615553"/>
            </a:xfrm>
            <a:prstGeom prst="rect">
              <a:avLst/>
            </a:prstGeom>
            <a:noFill/>
          </p:spPr>
          <p:txBody>
            <a:bodyPr wrap="square" rtlCol="0">
              <a:spAutoFit/>
            </a:bodyPr>
            <a:lstStyle/>
            <a:p>
              <a:pPr marL="85725" indent="-85725"/>
              <a:r>
                <a:rPr lang="ja-JP" altLang="en-US" sz="1200" dirty="0" smtClean="0">
                  <a:latin typeface="ＭＳ Ｐ明朝" panose="02020600040205080304" pitchFamily="18" charset="-128"/>
                  <a:ea typeface="ＭＳ Ｐ明朝" panose="02020600040205080304" pitchFamily="18" charset="-128"/>
                </a:rPr>
                <a:t>・</a:t>
              </a:r>
              <a:r>
                <a:rPr lang="ja-JP" altLang="en-US" sz="1100" dirty="0" smtClean="0">
                  <a:latin typeface="ＭＳ Ｐ明朝" panose="02020600040205080304" pitchFamily="18" charset="-128"/>
                  <a:ea typeface="ＭＳ Ｐ明朝" panose="02020600040205080304" pitchFamily="18" charset="-128"/>
                </a:rPr>
                <a:t>大阪マラソン</a:t>
              </a:r>
              <a:endParaRPr lang="en-US" altLang="ja-JP" sz="1100" dirty="0" smtClean="0">
                <a:latin typeface="ＭＳ Ｐ明朝" panose="02020600040205080304" pitchFamily="18" charset="-128"/>
                <a:ea typeface="ＭＳ Ｐ明朝" panose="02020600040205080304" pitchFamily="18" charset="-128"/>
              </a:endParaRPr>
            </a:p>
            <a:p>
              <a:pPr marL="85725" indent="-85725"/>
              <a:r>
                <a:rPr kumimoji="1" lang="ja-JP" altLang="en-US" sz="1100" dirty="0">
                  <a:latin typeface="ＭＳ Ｐ明朝" panose="02020600040205080304" pitchFamily="18" charset="-128"/>
                  <a:ea typeface="ＭＳ Ｐ明朝" panose="02020600040205080304" pitchFamily="18" charset="-128"/>
                </a:rPr>
                <a:t>　</a:t>
              </a:r>
              <a:r>
                <a:rPr kumimoji="1" lang="en-US" altLang="ja-JP" sz="1100" dirty="0" smtClean="0">
                  <a:latin typeface="ＭＳ Ｐ明朝" panose="02020600040205080304" pitchFamily="18" charset="-128"/>
                  <a:ea typeface="ＭＳ Ｐ明朝" panose="02020600040205080304" pitchFamily="18" charset="-128"/>
                </a:rPr>
                <a:t>2013</a:t>
              </a:r>
              <a:r>
                <a:rPr kumimoji="1" lang="ja-JP" altLang="en-US" sz="1100" dirty="0" smtClean="0">
                  <a:latin typeface="ＭＳ Ｐ明朝" panose="02020600040205080304" pitchFamily="18" charset="-128"/>
                  <a:ea typeface="ＭＳ Ｐ明朝" panose="02020600040205080304" pitchFamily="18" charset="-128"/>
                </a:rPr>
                <a:t>年度実績　事業費約</a:t>
              </a:r>
              <a:r>
                <a:rPr lang="en-US" altLang="zh-TW" sz="1100" dirty="0" smtClean="0">
                  <a:latin typeface="ＭＳ Ｐ明朝" panose="02020600040205080304" pitchFamily="18" charset="-128"/>
                  <a:ea typeface="ＭＳ Ｐ明朝" panose="02020600040205080304" pitchFamily="18" charset="-128"/>
                </a:rPr>
                <a:t>13.</a:t>
              </a:r>
              <a:r>
                <a:rPr lang="en-US" altLang="ja-JP" sz="1100" dirty="0" smtClean="0">
                  <a:latin typeface="ＭＳ Ｐ明朝" panose="02020600040205080304" pitchFamily="18" charset="-128"/>
                  <a:ea typeface="ＭＳ Ｐ明朝" panose="02020600040205080304" pitchFamily="18" charset="-128"/>
                </a:rPr>
                <a:t>3</a:t>
              </a:r>
              <a:r>
                <a:rPr lang="zh-TW" altLang="en-US" sz="1100" dirty="0" smtClean="0">
                  <a:latin typeface="ＭＳ Ｐ明朝" panose="02020600040205080304" pitchFamily="18" charset="-128"/>
                  <a:ea typeface="ＭＳ Ｐ明朝" panose="02020600040205080304" pitchFamily="18" charset="-128"/>
                </a:rPr>
                <a:t>億円</a:t>
              </a:r>
              <a:endParaRPr lang="en-US" altLang="zh-TW" sz="1100" dirty="0" smtClean="0">
                <a:latin typeface="ＭＳ Ｐ明朝" panose="02020600040205080304" pitchFamily="18" charset="-128"/>
                <a:ea typeface="ＭＳ Ｐ明朝" panose="02020600040205080304" pitchFamily="18" charset="-128"/>
              </a:endParaRPr>
            </a:p>
            <a:p>
              <a:pPr marL="85725" indent="-85725"/>
              <a:r>
                <a:rPr lang="ja-JP" altLang="en-US" sz="1100" dirty="0">
                  <a:latin typeface="ＭＳ Ｐ明朝" panose="02020600040205080304" pitchFamily="18" charset="-128"/>
                  <a:ea typeface="ＭＳ Ｐ明朝" panose="02020600040205080304" pitchFamily="18" charset="-128"/>
                </a:rPr>
                <a:t>　</a:t>
              </a:r>
              <a:r>
                <a:rPr lang="ja-JP" altLang="en-US" sz="1100" dirty="0" smtClean="0">
                  <a:latin typeface="ＭＳ Ｐ明朝" panose="02020600040205080304" pitchFamily="18" charset="-128"/>
                  <a:ea typeface="ＭＳ Ｐ明朝" panose="02020600040205080304" pitchFamily="18" charset="-128"/>
                </a:rPr>
                <a:t>（</a:t>
              </a:r>
              <a:r>
                <a:rPr lang="zh-TW" altLang="en-US" sz="1100" dirty="0" smtClean="0">
                  <a:latin typeface="ＭＳ Ｐ明朝" panose="02020600040205080304" pitchFamily="18" charset="-128"/>
                  <a:ea typeface="ＭＳ Ｐ明朝" panose="02020600040205080304" pitchFamily="18" charset="-128"/>
                </a:rPr>
                <a:t>協賛</a:t>
              </a:r>
              <a:r>
                <a:rPr lang="zh-TW" altLang="en-US" sz="1100" dirty="0">
                  <a:latin typeface="ＭＳ Ｐ明朝" panose="02020600040205080304" pitchFamily="18" charset="-128"/>
                  <a:ea typeface="ＭＳ Ｐ明朝" panose="02020600040205080304" pitchFamily="18" charset="-128"/>
                </a:rPr>
                <a:t>金　</a:t>
              </a:r>
              <a:r>
                <a:rPr lang="en-US" altLang="zh-TW" sz="1100" dirty="0" smtClean="0">
                  <a:latin typeface="ＭＳ Ｐ明朝" panose="02020600040205080304" pitchFamily="18" charset="-128"/>
                  <a:ea typeface="ＭＳ Ｐ明朝" panose="02020600040205080304" pitchFamily="18" charset="-128"/>
                </a:rPr>
                <a:t>6.95</a:t>
              </a:r>
              <a:r>
                <a:rPr lang="zh-TW" altLang="en-US" sz="1100" dirty="0" smtClean="0">
                  <a:latin typeface="ＭＳ Ｐ明朝" panose="02020600040205080304" pitchFamily="18" charset="-128"/>
                  <a:ea typeface="ＭＳ Ｐ明朝" panose="02020600040205080304" pitchFamily="18" charset="-128"/>
                </a:rPr>
                <a:t>億円</a:t>
              </a:r>
              <a:r>
                <a:rPr lang="ja-JP" altLang="en-US" sz="1100" dirty="0" smtClean="0">
                  <a:latin typeface="ＭＳ Ｐ明朝" panose="02020600040205080304" pitchFamily="18" charset="-128"/>
                  <a:ea typeface="ＭＳ Ｐ明朝" panose="02020600040205080304" pitchFamily="18" charset="-128"/>
                </a:rPr>
                <a:t>／</a:t>
              </a:r>
              <a:r>
                <a:rPr lang="zh-TW" altLang="en-US" sz="1100" dirty="0" smtClean="0">
                  <a:latin typeface="ＭＳ Ｐ明朝" panose="02020600040205080304" pitchFamily="18" charset="-128"/>
                  <a:ea typeface="ＭＳ Ｐ明朝" panose="02020600040205080304" pitchFamily="18" charset="-128"/>
                </a:rPr>
                <a:t>参加料</a:t>
              </a:r>
              <a:r>
                <a:rPr lang="zh-TW" altLang="en-US" sz="1100" dirty="0">
                  <a:latin typeface="ＭＳ Ｐ明朝" panose="02020600040205080304" pitchFamily="18" charset="-128"/>
                  <a:ea typeface="ＭＳ Ｐ明朝" panose="02020600040205080304" pitchFamily="18" charset="-128"/>
                </a:rPr>
                <a:t>　</a:t>
              </a:r>
              <a:r>
                <a:rPr lang="en-US" altLang="zh-TW" sz="1100" dirty="0" smtClean="0">
                  <a:latin typeface="ＭＳ Ｐ明朝" panose="02020600040205080304" pitchFamily="18" charset="-128"/>
                  <a:ea typeface="ＭＳ Ｐ明朝" panose="02020600040205080304" pitchFamily="18" charset="-128"/>
                </a:rPr>
                <a:t>3.53</a:t>
              </a:r>
              <a:r>
                <a:rPr lang="zh-TW" altLang="en-US" sz="1100" dirty="0" smtClean="0">
                  <a:latin typeface="ＭＳ Ｐ明朝" panose="02020600040205080304" pitchFamily="18" charset="-128"/>
                  <a:ea typeface="ＭＳ Ｐ明朝" panose="02020600040205080304" pitchFamily="18" charset="-128"/>
                </a:rPr>
                <a:t>億円</a:t>
              </a:r>
              <a:r>
                <a:rPr lang="ja-JP" altLang="en-US" sz="1100" dirty="0" smtClean="0">
                  <a:latin typeface="ＭＳ Ｐ明朝" panose="02020600040205080304" pitchFamily="18" charset="-128"/>
                  <a:ea typeface="ＭＳ Ｐ明朝" panose="02020600040205080304" pitchFamily="18" charset="-128"/>
                </a:rPr>
                <a:t>／</a:t>
              </a:r>
              <a:r>
                <a:rPr lang="zh-TW" altLang="en-US" sz="1100" dirty="0" smtClean="0">
                  <a:latin typeface="ＭＳ Ｐ明朝" panose="02020600040205080304" pitchFamily="18" charset="-128"/>
                  <a:ea typeface="ＭＳ Ｐ明朝" panose="02020600040205080304" pitchFamily="18" charset="-128"/>
                </a:rPr>
                <a:t>府</a:t>
              </a:r>
              <a:r>
                <a:rPr lang="zh-TW" altLang="en-US" sz="1100" dirty="0">
                  <a:latin typeface="ＭＳ Ｐ明朝" panose="02020600040205080304" pitchFamily="18" charset="-128"/>
                  <a:ea typeface="ＭＳ Ｐ明朝" panose="02020600040205080304" pitchFamily="18" charset="-128"/>
                </a:rPr>
                <a:t>　</a:t>
              </a:r>
              <a:r>
                <a:rPr lang="en-US" altLang="zh-TW" sz="1100" dirty="0" smtClean="0">
                  <a:latin typeface="ＭＳ Ｐ明朝" panose="02020600040205080304" pitchFamily="18" charset="-128"/>
                  <a:ea typeface="ＭＳ Ｐ明朝" panose="02020600040205080304" pitchFamily="18" charset="-128"/>
                </a:rPr>
                <a:t>0.9</a:t>
              </a:r>
              <a:r>
                <a:rPr lang="ja-JP" altLang="en-US" sz="1100" dirty="0" smtClean="0">
                  <a:latin typeface="ＭＳ Ｐ明朝" panose="02020600040205080304" pitchFamily="18" charset="-128"/>
                  <a:ea typeface="ＭＳ Ｐ明朝" panose="02020600040205080304" pitchFamily="18" charset="-128"/>
                </a:rPr>
                <a:t>億円／</a:t>
              </a:r>
              <a:r>
                <a:rPr lang="zh-TW" altLang="en-US" sz="1100" dirty="0" smtClean="0">
                  <a:latin typeface="ＭＳ Ｐ明朝" panose="02020600040205080304" pitchFamily="18" charset="-128"/>
                  <a:ea typeface="ＭＳ Ｐ明朝" panose="02020600040205080304" pitchFamily="18" charset="-128"/>
                </a:rPr>
                <a:t>市</a:t>
              </a:r>
              <a:r>
                <a:rPr lang="zh-TW" altLang="en-US" sz="1100" dirty="0">
                  <a:latin typeface="ＭＳ Ｐ明朝" panose="02020600040205080304" pitchFamily="18" charset="-128"/>
                  <a:ea typeface="ＭＳ Ｐ明朝" panose="02020600040205080304" pitchFamily="18" charset="-128"/>
                </a:rPr>
                <a:t>　</a:t>
              </a:r>
              <a:r>
                <a:rPr lang="en-US" altLang="zh-TW" sz="1100" dirty="0" smtClean="0">
                  <a:latin typeface="ＭＳ Ｐ明朝" panose="02020600040205080304" pitchFamily="18" charset="-128"/>
                  <a:ea typeface="ＭＳ Ｐ明朝" panose="02020600040205080304" pitchFamily="18" charset="-128"/>
                </a:rPr>
                <a:t>0.9</a:t>
              </a:r>
              <a:r>
                <a:rPr lang="ja-JP" altLang="en-US" sz="1100" dirty="0" smtClean="0">
                  <a:latin typeface="ＭＳ Ｐ明朝" panose="02020600040205080304" pitchFamily="18" charset="-128"/>
                  <a:ea typeface="ＭＳ Ｐ明朝" panose="02020600040205080304" pitchFamily="18" charset="-128"/>
                </a:rPr>
                <a:t>億円／</a:t>
              </a:r>
              <a:r>
                <a:rPr lang="zh-TW" altLang="en-US" sz="1100" dirty="0" smtClean="0">
                  <a:latin typeface="ＭＳ Ｐ明朝" panose="02020600040205080304" pitchFamily="18" charset="-128"/>
                  <a:ea typeface="ＭＳ Ｐ明朝" panose="02020600040205080304" pitchFamily="18" charset="-128"/>
                </a:rPr>
                <a:t>他</a:t>
              </a:r>
              <a:r>
                <a:rPr lang="en-US" altLang="zh-TW" sz="1100" dirty="0" smtClean="0">
                  <a:latin typeface="ＭＳ Ｐ明朝" panose="02020600040205080304" pitchFamily="18" charset="-128"/>
                  <a:ea typeface="ＭＳ Ｐ明朝" panose="02020600040205080304" pitchFamily="18" charset="-128"/>
                </a:rPr>
                <a:t>1</a:t>
              </a:r>
              <a:r>
                <a:rPr lang="zh-TW" altLang="en-US" sz="1100" dirty="0" smtClean="0">
                  <a:latin typeface="ＭＳ Ｐ明朝" panose="02020600040205080304" pitchFamily="18" charset="-128"/>
                  <a:ea typeface="ＭＳ Ｐ明朝" panose="02020600040205080304" pitchFamily="18" charset="-128"/>
                </a:rPr>
                <a:t>億円</a:t>
              </a:r>
              <a:r>
                <a:rPr lang="ja-JP" altLang="en-US" sz="1100" dirty="0" smtClean="0">
                  <a:latin typeface="ＭＳ Ｐ明朝" panose="02020600040205080304" pitchFamily="18" charset="-128"/>
                  <a:ea typeface="ＭＳ Ｐ明朝" panose="02020600040205080304" pitchFamily="18" charset="-128"/>
                </a:rPr>
                <a:t>）</a:t>
              </a:r>
              <a:endParaRPr lang="zh-TW" altLang="en-US" sz="1100" dirty="0">
                <a:latin typeface="ＭＳ Ｐ明朝" panose="02020600040205080304" pitchFamily="18" charset="-128"/>
                <a:ea typeface="ＭＳ Ｐ明朝" panose="02020600040205080304" pitchFamily="18" charset="-128"/>
              </a:endParaRPr>
            </a:p>
          </p:txBody>
        </p:sp>
      </p:grpSp>
      <p:sp>
        <p:nvSpPr>
          <p:cNvPr id="26" name="テキスト ボックス 25"/>
          <p:cNvSpPr txBox="1"/>
          <p:nvPr/>
        </p:nvSpPr>
        <p:spPr>
          <a:xfrm>
            <a:off x="5220000" y="4218600"/>
            <a:ext cx="4426396" cy="900246"/>
          </a:xfrm>
          <a:prstGeom prst="rect">
            <a:avLst/>
          </a:prstGeom>
          <a:noFill/>
        </p:spPr>
        <p:txBody>
          <a:bodyPr wrap="square" rtlCol="0">
            <a:spAutoFit/>
          </a:bodyPr>
          <a:lstStyle/>
          <a:p>
            <a:pPr marL="85725" indent="-85725"/>
            <a:r>
              <a:rPr lang="ja-JP" altLang="en-US" sz="1050" dirty="0">
                <a:latin typeface="ＭＳ Ｐ明朝" panose="02020600040205080304" pitchFamily="18" charset="-128"/>
                <a:ea typeface="ＭＳ Ｐ明朝" panose="02020600040205080304" pitchFamily="18" charset="-128"/>
              </a:rPr>
              <a:t>・</a:t>
            </a:r>
            <a:r>
              <a:rPr kumimoji="1" lang="ja-JP" altLang="en-US" sz="1050" dirty="0" smtClean="0">
                <a:latin typeface="ＭＳ Ｐ明朝" panose="02020600040205080304" pitchFamily="18" charset="-128"/>
                <a:ea typeface="ＭＳ Ｐ明朝" panose="02020600040205080304" pitchFamily="18" charset="-128"/>
              </a:rPr>
              <a:t>まちの魅力づくり支援：地域資源の魅力を向上させる取組を</a:t>
            </a:r>
            <a:r>
              <a:rPr lang="ja-JP" altLang="en-US" sz="1050" dirty="0" smtClean="0">
                <a:latin typeface="ＭＳ Ｐ明朝" panose="02020600040205080304" pitchFamily="18" charset="-128"/>
                <a:ea typeface="ＭＳ Ｐ明朝" panose="02020600040205080304" pitchFamily="18" charset="-128"/>
              </a:rPr>
              <a:t>実施する</a:t>
            </a:r>
            <a:r>
              <a:rPr lang="en-US" altLang="ja-JP" sz="1050" dirty="0" smtClean="0">
                <a:latin typeface="ＭＳ Ｐ明朝" panose="02020600040205080304" pitchFamily="18" charset="-128"/>
                <a:ea typeface="ＭＳ Ｐ明朝" panose="02020600040205080304" pitchFamily="18" charset="-128"/>
              </a:rPr>
              <a:t/>
            </a:r>
            <a:br>
              <a:rPr lang="en-US" altLang="ja-JP" sz="1050" dirty="0" smtClean="0">
                <a:latin typeface="ＭＳ Ｐ明朝" panose="02020600040205080304" pitchFamily="18" charset="-128"/>
                <a:ea typeface="ＭＳ Ｐ明朝" panose="02020600040205080304" pitchFamily="18" charset="-128"/>
              </a:rPr>
            </a:br>
            <a:r>
              <a:rPr lang="ja-JP" altLang="en-US" sz="1050" dirty="0" smtClean="0">
                <a:latin typeface="ＭＳ Ｐ明朝" panose="02020600040205080304" pitchFamily="18" charset="-128"/>
                <a:ea typeface="ＭＳ Ｐ明朝" panose="02020600040205080304" pitchFamily="18" charset="-128"/>
              </a:rPr>
              <a:t>市町村・地域団体（</a:t>
            </a:r>
            <a:r>
              <a:rPr lang="en-US" altLang="ja-JP" sz="1050" dirty="0" smtClean="0">
                <a:latin typeface="ＭＳ Ｐ明朝" panose="02020600040205080304" pitchFamily="18" charset="-128"/>
                <a:ea typeface="ＭＳ Ｐ明朝" panose="02020600040205080304" pitchFamily="18" charset="-128"/>
              </a:rPr>
              <a:t>2012</a:t>
            </a:r>
            <a:r>
              <a:rPr lang="ja-JP" altLang="en-US" sz="1050" dirty="0" smtClean="0">
                <a:latin typeface="ＭＳ Ｐ明朝" panose="02020600040205080304" pitchFamily="18" charset="-128"/>
                <a:ea typeface="ＭＳ Ｐ明朝" panose="02020600040205080304" pitchFamily="18" charset="-128"/>
              </a:rPr>
              <a:t>年度</a:t>
            </a:r>
            <a:r>
              <a:rPr lang="ja-JP" altLang="en-US" sz="1050" dirty="0">
                <a:latin typeface="ＭＳ Ｐ明朝" panose="02020600040205080304" pitchFamily="18" charset="-128"/>
                <a:ea typeface="ＭＳ Ｐ明朝" panose="02020600040205080304" pitchFamily="18" charset="-128"/>
              </a:rPr>
              <a:t>から</a:t>
            </a:r>
            <a:r>
              <a:rPr lang="ja-JP" altLang="en-US" sz="1050" dirty="0" smtClean="0">
                <a:latin typeface="ＭＳ Ｐ明朝" panose="02020600040205080304" pitchFamily="18" charset="-128"/>
                <a:ea typeface="ＭＳ Ｐ明朝" panose="02020600040205080304" pitchFamily="18" charset="-128"/>
              </a:rPr>
              <a:t>は地域団体が対象）に補助</a:t>
            </a:r>
            <a:endParaRPr lang="en-US" altLang="ja-JP" sz="1050" dirty="0" smtClean="0">
              <a:latin typeface="ＭＳ Ｐ明朝" panose="02020600040205080304" pitchFamily="18" charset="-128"/>
              <a:ea typeface="ＭＳ Ｐ明朝" panose="02020600040205080304" pitchFamily="18" charset="-128"/>
            </a:endParaRPr>
          </a:p>
          <a:p>
            <a:pPr marL="85725" indent="-85725"/>
            <a:r>
              <a:rPr lang="ja-JP" altLang="en-US" sz="1050" dirty="0" smtClean="0">
                <a:latin typeface="ＭＳ Ｐ明朝" panose="02020600040205080304" pitchFamily="18" charset="-128"/>
                <a:ea typeface="ＭＳ Ｐ明朝" panose="02020600040205080304" pitchFamily="18" charset="-128"/>
              </a:rPr>
              <a:t>　　</a:t>
            </a:r>
            <a:r>
              <a:rPr lang="en-US" altLang="ja-JP" sz="1050" dirty="0" smtClean="0">
                <a:latin typeface="ＭＳ Ｐ明朝" panose="02020600040205080304" pitchFamily="18" charset="-128"/>
                <a:ea typeface="ＭＳ Ｐ明朝" panose="02020600040205080304" pitchFamily="18" charset="-128"/>
              </a:rPr>
              <a:t>【</a:t>
            </a:r>
            <a:r>
              <a:rPr lang="ja-JP" altLang="en-US" sz="1050" dirty="0" smtClean="0">
                <a:latin typeface="ＭＳ Ｐ明朝" panose="02020600040205080304" pitchFamily="18" charset="-128"/>
                <a:ea typeface="ＭＳ Ｐ明朝" panose="02020600040205080304" pitchFamily="18" charset="-128"/>
              </a:rPr>
              <a:t>補助実績</a:t>
            </a:r>
            <a:r>
              <a:rPr lang="en-US" altLang="ja-JP" sz="1050" dirty="0" smtClean="0">
                <a:latin typeface="ＭＳ Ｐ明朝" panose="02020600040205080304" pitchFamily="18" charset="-128"/>
                <a:ea typeface="ＭＳ Ｐ明朝" panose="02020600040205080304" pitchFamily="18" charset="-128"/>
              </a:rPr>
              <a:t>】</a:t>
            </a:r>
            <a:r>
              <a:rPr lang="ja-JP" altLang="en-US" sz="1050" dirty="0" smtClean="0">
                <a:latin typeface="ＭＳ Ｐ明朝" panose="02020600040205080304" pitchFamily="18" charset="-128"/>
                <a:ea typeface="ＭＳ Ｐ明朝" panose="02020600040205080304" pitchFamily="18" charset="-128"/>
              </a:rPr>
              <a:t>　</a:t>
            </a:r>
            <a:r>
              <a:rPr lang="en-US" altLang="ja-JP" sz="1050" dirty="0" smtClean="0">
                <a:latin typeface="ＭＳ Ｐ明朝" panose="02020600040205080304" pitchFamily="18" charset="-128"/>
                <a:ea typeface="ＭＳ Ｐ明朝" panose="02020600040205080304" pitchFamily="18" charset="-128"/>
              </a:rPr>
              <a:t>2009</a:t>
            </a:r>
            <a:r>
              <a:rPr lang="ja-JP" altLang="en-US" sz="1050" dirty="0" smtClean="0">
                <a:latin typeface="ＭＳ Ｐ明朝" panose="02020600040205080304" pitchFamily="18" charset="-128"/>
                <a:ea typeface="ＭＳ Ｐ明朝" panose="02020600040205080304" pitchFamily="18" charset="-128"/>
              </a:rPr>
              <a:t>年度から</a:t>
            </a:r>
            <a:r>
              <a:rPr lang="en-US" altLang="ja-JP" sz="1050" dirty="0" smtClean="0">
                <a:latin typeface="ＭＳ Ｐ明朝" panose="02020600040205080304" pitchFamily="18" charset="-128"/>
                <a:ea typeface="ＭＳ Ｐ明朝" panose="02020600040205080304" pitchFamily="18" charset="-128"/>
              </a:rPr>
              <a:t>2014</a:t>
            </a:r>
            <a:r>
              <a:rPr lang="ja-JP" altLang="en-US" sz="1050" dirty="0" smtClean="0">
                <a:latin typeface="ＭＳ Ｐ明朝" panose="02020600040205080304" pitchFamily="18" charset="-128"/>
                <a:ea typeface="ＭＳ Ｐ明朝" panose="02020600040205080304" pitchFamily="18" charset="-128"/>
              </a:rPr>
              <a:t>年度　延べ　６９件</a:t>
            </a:r>
            <a:endParaRPr lang="en-US" altLang="ja-JP" sz="1050" dirty="0" smtClean="0">
              <a:latin typeface="ＭＳ Ｐ明朝" panose="02020600040205080304" pitchFamily="18" charset="-128"/>
              <a:ea typeface="ＭＳ Ｐ明朝" panose="02020600040205080304" pitchFamily="18" charset="-128"/>
            </a:endParaRPr>
          </a:p>
          <a:p>
            <a:pPr marL="85725" indent="-85725"/>
            <a:endParaRPr lang="en-US" altLang="ja-JP" sz="1050" dirty="0">
              <a:latin typeface="ＭＳ Ｐ明朝" panose="02020600040205080304" pitchFamily="18" charset="-128"/>
              <a:ea typeface="ＭＳ Ｐ明朝" panose="02020600040205080304" pitchFamily="18" charset="-128"/>
            </a:endParaRPr>
          </a:p>
          <a:p>
            <a:pPr marL="85725" indent="-85725"/>
            <a:r>
              <a:rPr lang="ja-JP" altLang="en-US" sz="1050" dirty="0" smtClean="0">
                <a:latin typeface="ＭＳ Ｐ明朝" panose="02020600040205080304" pitchFamily="18" charset="-128"/>
                <a:ea typeface="ＭＳ Ｐ明朝" panose="02020600040205080304" pitchFamily="18" charset="-128"/>
              </a:rPr>
              <a:t>・</a:t>
            </a:r>
            <a:r>
              <a:rPr lang="ja-JP" altLang="en-US" sz="1050" dirty="0">
                <a:latin typeface="ＭＳ Ｐ明朝" panose="02020600040205080304" pitchFamily="18" charset="-128"/>
                <a:ea typeface="ＭＳ Ｐ明朝" panose="02020600040205080304" pitchFamily="18" charset="-128"/>
              </a:rPr>
              <a:t>地域の魅力発信：スマホアプリ構築、ＣＭコンテストの</a:t>
            </a:r>
            <a:r>
              <a:rPr lang="ja-JP" altLang="en-US" sz="1050" dirty="0" smtClean="0">
                <a:latin typeface="ＭＳ Ｐ明朝" panose="02020600040205080304" pitchFamily="18" charset="-128"/>
                <a:ea typeface="ＭＳ Ｐ明朝" panose="02020600040205080304" pitchFamily="18" charset="-128"/>
              </a:rPr>
              <a:t>実施</a:t>
            </a:r>
            <a:r>
              <a:rPr lang="ja-JP" altLang="en-US" sz="1050" dirty="0">
                <a:latin typeface="ＭＳ Ｐ明朝" panose="02020600040205080304" pitchFamily="18" charset="-128"/>
                <a:ea typeface="ＭＳ Ｐ明朝" panose="02020600040205080304" pitchFamily="18" charset="-128"/>
              </a:rPr>
              <a:t>　</a:t>
            </a:r>
            <a:endParaRPr kumimoji="1" lang="ja-JP" altLang="en-US" sz="1050" dirty="0">
              <a:latin typeface="ＭＳ Ｐ明朝" panose="02020600040205080304" pitchFamily="18" charset="-128"/>
              <a:ea typeface="ＭＳ Ｐ明朝" panose="02020600040205080304" pitchFamily="18" charset="-128"/>
            </a:endParaRPr>
          </a:p>
        </p:txBody>
      </p:sp>
      <p:sp>
        <p:nvSpPr>
          <p:cNvPr id="18" name="スライド番号プレースホルダ 17"/>
          <p:cNvSpPr>
            <a:spLocks noGrp="1"/>
          </p:cNvSpPr>
          <p:nvPr>
            <p:ph type="sldNum" sz="quarter" idx="12"/>
          </p:nvPr>
        </p:nvSpPr>
        <p:spPr/>
        <p:txBody>
          <a:bodyPr/>
          <a:lstStyle/>
          <a:p>
            <a:fld id="{37EF5067-3AB7-4642-9103-42CBD40CC6D9}" type="slidenum">
              <a:rPr kumimoji="1" lang="ja-JP" altLang="en-US" smtClean="0"/>
              <a:pPr/>
              <a:t>139</a:t>
            </a:fld>
            <a:endParaRPr kumimoji="1" lang="ja-JP" altLang="en-US" dirty="0"/>
          </a:p>
        </p:txBody>
      </p:sp>
    </p:spTree>
    <p:extLst>
      <p:ext uri="{BB962C8B-B14F-4D97-AF65-F5344CB8AC3E}">
        <p14:creationId xmlns:p14="http://schemas.microsoft.com/office/powerpoint/2010/main" val="525174838"/>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角丸四角形 9"/>
          <p:cNvSpPr/>
          <p:nvPr/>
        </p:nvSpPr>
        <p:spPr>
          <a:xfrm>
            <a:off x="288032" y="6093296"/>
            <a:ext cx="9273480" cy="57606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4" name="Rectangle 2"/>
          <p:cNvSpPr txBox="1">
            <a:spLocks noChangeArrowheads="1"/>
          </p:cNvSpPr>
          <p:nvPr/>
        </p:nvSpPr>
        <p:spPr bwMode="auto">
          <a:xfrm>
            <a:off x="0" y="10"/>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１．大阪駅周辺</a:t>
            </a:r>
            <a:endParaRPr lang="en-US" altLang="ja-JP" sz="2000" b="1" dirty="0" smtClean="0">
              <a:solidFill>
                <a:schemeClr val="bg1"/>
              </a:solidFill>
              <a:latin typeface="ＭＳ ゴシック" pitchFamily="49" charset="-128"/>
              <a:ea typeface="ＭＳ ゴシック" pitchFamily="49" charset="-128"/>
            </a:endParaRPr>
          </a:p>
        </p:txBody>
      </p:sp>
      <p:sp>
        <p:nvSpPr>
          <p:cNvPr id="6" name="テキスト ボックス 5"/>
          <p:cNvSpPr txBox="1"/>
          <p:nvPr/>
        </p:nvSpPr>
        <p:spPr>
          <a:xfrm>
            <a:off x="50" y="498158"/>
            <a:ext cx="2956259" cy="338554"/>
          </a:xfrm>
          <a:prstGeom prst="rect">
            <a:avLst/>
          </a:prstGeom>
          <a:noFill/>
        </p:spPr>
        <p:txBody>
          <a:bodyPr wrap="none" rtlCol="0">
            <a:spAutoFit/>
          </a:bodyPr>
          <a:lstStyle/>
          <a:p>
            <a:pPr lvl="0"/>
            <a:r>
              <a:rPr kumimoji="1" lang="ja-JP" altLang="en-US" sz="1600" dirty="0" smtClean="0"/>
              <a:t>○今後の取組み（スケジュール）</a:t>
            </a:r>
            <a:endParaRPr kumimoji="1" lang="en-US" altLang="ja-JP" sz="1600" dirty="0" smtClean="0"/>
          </a:p>
        </p:txBody>
      </p:sp>
      <p:sp>
        <p:nvSpPr>
          <p:cNvPr id="8" name="テキスト ボックス 7"/>
          <p:cNvSpPr txBox="1"/>
          <p:nvPr/>
        </p:nvSpPr>
        <p:spPr>
          <a:xfrm>
            <a:off x="0" y="5786100"/>
            <a:ext cx="3579826" cy="338554"/>
          </a:xfrm>
          <a:prstGeom prst="rect">
            <a:avLst/>
          </a:prstGeom>
          <a:noFill/>
        </p:spPr>
        <p:txBody>
          <a:bodyPr wrap="none" rtlCol="0">
            <a:spAutoFit/>
          </a:bodyPr>
          <a:lstStyle/>
          <a:p>
            <a:pPr lvl="0"/>
            <a:r>
              <a:rPr kumimoji="1" lang="ja-JP" altLang="en-US" sz="1600" dirty="0" smtClean="0"/>
              <a:t>○</a:t>
            </a:r>
            <a:r>
              <a:rPr kumimoji="1" lang="en-US" altLang="ja-JP" sz="1600" dirty="0" smtClean="0"/>
              <a:t>『</a:t>
            </a:r>
            <a:r>
              <a:rPr kumimoji="1" lang="ja-JP" altLang="en-US" sz="1600" dirty="0" smtClean="0"/>
              <a:t>大阪駅周辺</a:t>
            </a:r>
            <a:r>
              <a:rPr kumimoji="1" lang="en-US" altLang="ja-JP" sz="1600" dirty="0" smtClean="0"/>
              <a:t>』</a:t>
            </a:r>
            <a:r>
              <a:rPr kumimoji="1" lang="ja-JP" altLang="en-US" sz="1600" dirty="0" smtClean="0"/>
              <a:t>エリアの担当部局一覧</a:t>
            </a:r>
            <a:endParaRPr kumimoji="1" lang="en-US" altLang="ja-JP" sz="1600" dirty="0" smtClean="0"/>
          </a:p>
        </p:txBody>
      </p:sp>
      <p:sp>
        <p:nvSpPr>
          <p:cNvPr id="9" name="テキスト ボックス 8"/>
          <p:cNvSpPr txBox="1"/>
          <p:nvPr/>
        </p:nvSpPr>
        <p:spPr>
          <a:xfrm>
            <a:off x="335367" y="6107584"/>
            <a:ext cx="3177473" cy="523220"/>
          </a:xfrm>
          <a:prstGeom prst="rect">
            <a:avLst/>
          </a:prstGeom>
          <a:noFill/>
        </p:spPr>
        <p:txBody>
          <a:bodyPr wrap="none" rtlCol="0">
            <a:spAutoFit/>
          </a:bodyPr>
          <a:lstStyle/>
          <a:p>
            <a:pPr lvl="0"/>
            <a:r>
              <a:rPr kumimoji="1" lang="ja-JP" altLang="en-US" sz="1400" dirty="0" smtClean="0">
                <a:latin typeface="ＭＳ Ｐ明朝" pitchFamily="18" charset="-128"/>
                <a:ea typeface="ＭＳ Ｐ明朝" pitchFamily="18" charset="-128"/>
              </a:rPr>
              <a:t>・大阪市：都市計画局、建設局</a:t>
            </a:r>
            <a:endParaRPr kumimoji="1" lang="en-US" altLang="ja-JP" sz="1400" dirty="0" smtClean="0">
              <a:latin typeface="ＭＳ Ｐ明朝" pitchFamily="18" charset="-128"/>
              <a:ea typeface="ＭＳ Ｐ明朝" pitchFamily="18" charset="-128"/>
            </a:endParaRPr>
          </a:p>
          <a:p>
            <a:pPr lvl="0"/>
            <a:r>
              <a:rPr lang="ja-JP" altLang="en-US" sz="1400" dirty="0" smtClean="0">
                <a:latin typeface="ＭＳ Ｐ明朝" pitchFamily="18" charset="-128"/>
                <a:ea typeface="ＭＳ Ｐ明朝" pitchFamily="18" charset="-128"/>
              </a:rPr>
              <a:t>・大阪府：住宅まちづくり部、都市整備部</a:t>
            </a:r>
            <a:endParaRPr kumimoji="1" lang="en-US" altLang="ja-JP" sz="1400" dirty="0" smtClean="0">
              <a:latin typeface="ＭＳ Ｐ明朝" pitchFamily="18" charset="-128"/>
              <a:ea typeface="ＭＳ Ｐ明朝" pitchFamily="18" charset="-128"/>
            </a:endParaRPr>
          </a:p>
        </p:txBody>
      </p:sp>
      <p:pic>
        <p:nvPicPr>
          <p:cNvPr id="8193" name="Picture 1"/>
          <p:cNvPicPr>
            <a:picLocks noChangeAspect="1" noChangeArrowheads="1"/>
          </p:cNvPicPr>
          <p:nvPr/>
        </p:nvPicPr>
        <p:blipFill>
          <a:blip r:embed="rId2" cstate="email"/>
          <a:srcRect/>
          <a:stretch>
            <a:fillRect/>
          </a:stretch>
        </p:blipFill>
        <p:spPr bwMode="auto">
          <a:xfrm>
            <a:off x="413691" y="896759"/>
            <a:ext cx="9147821" cy="4764489"/>
          </a:xfrm>
          <a:prstGeom prst="rect">
            <a:avLst/>
          </a:prstGeom>
          <a:noFill/>
          <a:ln w="9525">
            <a:noFill/>
            <a:miter lim="800000"/>
            <a:headEnd/>
            <a:tailEnd/>
          </a:ln>
          <a:effectLst/>
        </p:spPr>
      </p:pic>
      <p:sp>
        <p:nvSpPr>
          <p:cNvPr id="12" name="スライド番号プレースホルダ 11"/>
          <p:cNvSpPr>
            <a:spLocks noGrp="1"/>
          </p:cNvSpPr>
          <p:nvPr>
            <p:ph type="sldNum" sz="quarter" idx="12"/>
          </p:nvPr>
        </p:nvSpPr>
        <p:spPr/>
        <p:txBody>
          <a:bodyPr/>
          <a:lstStyle/>
          <a:p>
            <a:fld id="{37EF5067-3AB7-4642-9103-42CBD40CC6D9}" type="slidenum">
              <a:rPr kumimoji="1" lang="ja-JP" altLang="en-US" smtClean="0"/>
              <a:pPr/>
              <a:t>14</a:t>
            </a:fld>
            <a:endParaRPr kumimoji="1" lang="ja-JP" altLang="en-US" dirty="0"/>
          </a:p>
        </p:txBody>
      </p:sp>
    </p:spTree>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⑤　オール</a:t>
            </a:r>
            <a:r>
              <a:rPr lang="ja-JP" altLang="en-US" sz="2000" b="1" dirty="0">
                <a:solidFill>
                  <a:schemeClr val="bg1"/>
                </a:solidFill>
                <a:latin typeface="ＭＳ ゴシック" pitchFamily="49" charset="-128"/>
                <a:ea typeface="ＭＳ ゴシック" pitchFamily="49" charset="-128"/>
              </a:rPr>
              <a:t>大阪</a:t>
            </a:r>
            <a:r>
              <a:rPr lang="ja-JP" altLang="en-US" sz="2000" b="1" dirty="0" smtClean="0">
                <a:solidFill>
                  <a:schemeClr val="bg1"/>
                </a:solidFill>
                <a:latin typeface="ＭＳ ゴシック" pitchFamily="49" charset="-128"/>
                <a:ea typeface="ＭＳ ゴシック" pitchFamily="49" charset="-128"/>
              </a:rPr>
              <a:t>での観光</a:t>
            </a:r>
            <a:r>
              <a:rPr lang="ja-JP" altLang="en-US" sz="2000" b="1" dirty="0">
                <a:solidFill>
                  <a:schemeClr val="bg1"/>
                </a:solidFill>
                <a:latin typeface="ＭＳ ゴシック" pitchFamily="49" charset="-128"/>
                <a:ea typeface="ＭＳ ゴシック" pitchFamily="49" charset="-128"/>
              </a:rPr>
              <a:t>プロモーション推進</a:t>
            </a:r>
            <a:r>
              <a:rPr lang="ja-JP" altLang="en-US" sz="2000" b="1" dirty="0" smtClean="0">
                <a:solidFill>
                  <a:schemeClr val="bg1"/>
                </a:solidFill>
                <a:latin typeface="ＭＳ ゴシック" pitchFamily="49" charset="-128"/>
                <a:ea typeface="ＭＳ ゴシック" pitchFamily="49" charset="-128"/>
              </a:rPr>
              <a:t>体制　～大阪観光局～</a:t>
            </a:r>
            <a:endParaRPr lang="en-US" altLang="ja-JP" sz="2000" b="1" dirty="0" smtClean="0">
              <a:solidFill>
                <a:schemeClr val="bg1"/>
              </a:solidFill>
              <a:latin typeface="ＭＳ ゴシック" pitchFamily="49" charset="-128"/>
              <a:ea typeface="ＭＳ ゴシック" pitchFamily="49" charset="-128"/>
            </a:endParaRPr>
          </a:p>
        </p:txBody>
      </p:sp>
      <p:sp>
        <p:nvSpPr>
          <p:cNvPr id="29" name="正方形/長方形 28"/>
          <p:cNvSpPr/>
          <p:nvPr/>
        </p:nvSpPr>
        <p:spPr>
          <a:xfrm>
            <a:off x="98165" y="1383060"/>
            <a:ext cx="2695835" cy="415414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108000" lvl="0" indent="-144000"/>
            <a:endParaRPr lang="en-US" altLang="ja-JP" sz="1200" dirty="0" smtClean="0">
              <a:solidFill>
                <a:schemeClr val="tx1"/>
              </a:solidFill>
            </a:endParaRPr>
          </a:p>
          <a:p>
            <a:pPr marL="72000" lvl="0" indent="-144000">
              <a:spcBef>
                <a:spcPts val="600"/>
              </a:spcBef>
            </a:pPr>
            <a:r>
              <a:rPr lang="en-US" altLang="ja-JP" sz="1050" dirty="0" smtClean="0">
                <a:solidFill>
                  <a:schemeClr val="tx1"/>
                </a:solidFill>
                <a:latin typeface="ＭＳ Ｐゴシック" panose="020B0600070205080204" pitchFamily="50" charset="-128"/>
                <a:ea typeface="ＭＳ Ｐゴシック" panose="020B0600070205080204" pitchFamily="50" charset="-128"/>
              </a:rPr>
              <a:t>【</a:t>
            </a:r>
            <a:r>
              <a:rPr lang="ja-JP" altLang="en-US" sz="1050" dirty="0" smtClean="0">
                <a:solidFill>
                  <a:schemeClr val="tx1"/>
                </a:solidFill>
                <a:latin typeface="ＭＳ Ｐゴシック" panose="020B0600070205080204" pitchFamily="50" charset="-128"/>
                <a:ea typeface="ＭＳ Ｐゴシック" panose="020B0600070205080204" pitchFamily="50" charset="-128"/>
              </a:rPr>
              <a:t>背景</a:t>
            </a:r>
            <a:r>
              <a:rPr lang="en-US" altLang="ja-JP" sz="1050" dirty="0" smtClean="0">
                <a:solidFill>
                  <a:schemeClr val="tx1"/>
                </a:solidFill>
                <a:latin typeface="ＭＳ Ｐゴシック" panose="020B0600070205080204" pitchFamily="50" charset="-128"/>
                <a:ea typeface="ＭＳ Ｐゴシック" panose="020B0600070205080204" pitchFamily="50" charset="-128"/>
              </a:rPr>
              <a:t>】</a:t>
            </a:r>
          </a:p>
          <a:p>
            <a:pPr marL="72000" indent="-144000"/>
            <a:r>
              <a:rPr lang="ja-JP" altLang="en-US" sz="1050" dirty="0" smtClean="0">
                <a:solidFill>
                  <a:schemeClr val="tx1"/>
                </a:solidFill>
              </a:rPr>
              <a:t>　</a:t>
            </a:r>
            <a:r>
              <a:rPr lang="ja-JP" altLang="en-US" sz="1050" dirty="0" smtClean="0">
                <a:solidFill>
                  <a:schemeClr val="tx1"/>
                </a:solidFill>
                <a:latin typeface="ＭＳ Ｐ明朝" panose="02020600040205080304" pitchFamily="18" charset="-128"/>
                <a:ea typeface="ＭＳ Ｐ明朝" panose="02020600040205080304" pitchFamily="18" charset="-128"/>
              </a:rPr>
              <a:t>大阪における観光振興については、大阪府は「大阪府観光戦略」、大阪市は「大阪市観光振興戦略」に基づき、府市ともに（公財）大阪観光コンベンション協会と連携して実施してきた。</a:t>
            </a:r>
            <a:endParaRPr lang="en-US" altLang="ja-JP" sz="1050" dirty="0" smtClean="0">
              <a:solidFill>
                <a:schemeClr val="tx1"/>
              </a:solidFill>
              <a:latin typeface="ＭＳ Ｐ明朝" panose="02020600040205080304" pitchFamily="18" charset="-128"/>
              <a:ea typeface="ＭＳ Ｐ明朝" panose="02020600040205080304" pitchFamily="18" charset="-128"/>
            </a:endParaRPr>
          </a:p>
          <a:p>
            <a:pPr marL="72000" lvl="0" indent="-144000"/>
            <a:endParaRPr lang="en-US" altLang="ja-JP" sz="1050" dirty="0" smtClean="0">
              <a:solidFill>
                <a:schemeClr val="tx1"/>
              </a:solidFill>
            </a:endParaRPr>
          </a:p>
          <a:p>
            <a:pPr marL="72000" lvl="0" indent="-144000"/>
            <a:r>
              <a:rPr lang="en-US" altLang="ja-JP" sz="1050" dirty="0" smtClean="0">
                <a:solidFill>
                  <a:schemeClr val="tx1"/>
                </a:solidFill>
                <a:latin typeface="ＭＳ Ｐゴシック" panose="020B0600070205080204" pitchFamily="50" charset="-128"/>
                <a:ea typeface="ＭＳ Ｐゴシック" panose="020B0600070205080204" pitchFamily="50" charset="-128"/>
              </a:rPr>
              <a:t>【</a:t>
            </a:r>
            <a:r>
              <a:rPr lang="ja-JP" altLang="en-US" sz="1050" dirty="0" smtClean="0">
                <a:solidFill>
                  <a:schemeClr val="tx1"/>
                </a:solidFill>
                <a:latin typeface="ＭＳ Ｐゴシック" panose="020B0600070205080204" pitchFamily="50" charset="-128"/>
                <a:ea typeface="ＭＳ Ｐゴシック" panose="020B0600070205080204" pitchFamily="50" charset="-128"/>
              </a:rPr>
              <a:t>課題</a:t>
            </a:r>
            <a:r>
              <a:rPr lang="en-US" altLang="ja-JP" sz="1050" dirty="0" smtClean="0">
                <a:solidFill>
                  <a:schemeClr val="tx1"/>
                </a:solidFill>
                <a:latin typeface="ＭＳ Ｐゴシック" panose="020B0600070205080204" pitchFamily="50" charset="-128"/>
                <a:ea typeface="ＭＳ Ｐゴシック" panose="020B0600070205080204" pitchFamily="50" charset="-128"/>
              </a:rPr>
              <a:t>】</a:t>
            </a:r>
          </a:p>
          <a:p>
            <a:pPr marL="72000" lvl="0" indent="-144000"/>
            <a:r>
              <a:rPr lang="ja-JP" altLang="en-US" sz="1050" dirty="0" smtClean="0">
                <a:solidFill>
                  <a:schemeClr val="tx1"/>
                </a:solidFill>
                <a:latin typeface="ＭＳ Ｐ明朝" panose="02020600040205080304" pitchFamily="18" charset="-128"/>
                <a:ea typeface="ＭＳ Ｐ明朝" panose="02020600040205080304" pitchFamily="18" charset="-128"/>
              </a:rPr>
              <a:t>　・行政主導による事業組み立て</a:t>
            </a:r>
            <a:endParaRPr lang="en-US" altLang="ja-JP" sz="1050" dirty="0" smtClean="0">
              <a:solidFill>
                <a:schemeClr val="tx1"/>
              </a:solidFill>
              <a:latin typeface="ＭＳ Ｐ明朝" panose="02020600040205080304" pitchFamily="18" charset="-128"/>
              <a:ea typeface="ＭＳ Ｐ明朝" panose="02020600040205080304" pitchFamily="18" charset="-128"/>
            </a:endParaRPr>
          </a:p>
          <a:p>
            <a:pPr marL="72000" lvl="0" indent="-144000"/>
            <a:r>
              <a:rPr lang="ja-JP" altLang="en-US" sz="1050" dirty="0" smtClean="0">
                <a:solidFill>
                  <a:schemeClr val="tx1"/>
                </a:solidFill>
                <a:latin typeface="ＭＳ Ｐ明朝" panose="02020600040205080304" pitchFamily="18" charset="-128"/>
                <a:ea typeface="ＭＳ Ｐ明朝" panose="02020600040205080304" pitchFamily="18" charset="-128"/>
              </a:rPr>
              <a:t>　・状況の変化に応じた迅速な対応が困難</a:t>
            </a:r>
            <a:endParaRPr lang="en-US" altLang="ja-JP" sz="1050" strike="dblStrike" dirty="0" smtClean="0">
              <a:solidFill>
                <a:srgbClr val="0000FF"/>
              </a:solidFill>
              <a:latin typeface="ＭＳ Ｐ明朝" panose="02020600040205080304" pitchFamily="18" charset="-128"/>
              <a:ea typeface="ＭＳ Ｐ明朝" panose="02020600040205080304" pitchFamily="18" charset="-128"/>
            </a:endParaRPr>
          </a:p>
          <a:p>
            <a:pPr marL="72000" lvl="0" indent="-144000"/>
            <a:r>
              <a:rPr lang="ja-JP" altLang="en-US" sz="1050" dirty="0" smtClean="0">
                <a:solidFill>
                  <a:schemeClr val="tx1"/>
                </a:solidFill>
                <a:latin typeface="ＭＳ Ｐ明朝" panose="02020600040205080304" pitchFamily="18" charset="-128"/>
                <a:ea typeface="ＭＳ Ｐ明朝" panose="02020600040205080304" pitchFamily="18" charset="-128"/>
              </a:rPr>
              <a:t>　・明確な目標設定と評価の仕組みがない</a:t>
            </a:r>
            <a:endParaRPr lang="en-US" altLang="ja-JP" sz="1050" dirty="0" smtClean="0">
              <a:solidFill>
                <a:schemeClr val="tx1"/>
              </a:solidFill>
              <a:latin typeface="ＭＳ Ｐ明朝" panose="02020600040205080304" pitchFamily="18" charset="-128"/>
              <a:ea typeface="ＭＳ Ｐ明朝" panose="02020600040205080304" pitchFamily="18" charset="-128"/>
            </a:endParaRPr>
          </a:p>
          <a:p>
            <a:pPr marL="72000" lvl="0" indent="-144000"/>
            <a:endParaRPr lang="en-US" altLang="ja-JP" sz="1100" dirty="0" smtClean="0">
              <a:solidFill>
                <a:schemeClr val="tx1"/>
              </a:solidFill>
            </a:endParaRPr>
          </a:p>
          <a:p>
            <a:pPr marL="72000" lvl="0" indent="-144000"/>
            <a:r>
              <a:rPr lang="ja-JP" altLang="en-US" sz="1100" dirty="0" smtClean="0">
                <a:solidFill>
                  <a:schemeClr val="tx1"/>
                </a:solidFill>
              </a:rPr>
              <a:t>　</a:t>
            </a:r>
            <a:endParaRPr lang="en-US" altLang="ja-JP" sz="1100" dirty="0" smtClean="0">
              <a:solidFill>
                <a:schemeClr val="tx1"/>
              </a:solidFill>
            </a:endParaRPr>
          </a:p>
        </p:txBody>
      </p:sp>
      <p:sp>
        <p:nvSpPr>
          <p:cNvPr id="30" name="正方形/長方形 29"/>
          <p:cNvSpPr/>
          <p:nvPr/>
        </p:nvSpPr>
        <p:spPr>
          <a:xfrm>
            <a:off x="6104830" y="1383060"/>
            <a:ext cx="3684707" cy="345564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36000" rtlCol="0" anchor="t" anchorCtr="0"/>
          <a:lstStyle/>
          <a:p>
            <a:endParaRPr lang="en-US" altLang="ja-JP" sz="1200" dirty="0" smtClean="0">
              <a:solidFill>
                <a:schemeClr val="tx1"/>
              </a:solidFill>
            </a:endParaRPr>
          </a:p>
          <a:p>
            <a:pPr>
              <a:spcBef>
                <a:spcPts val="600"/>
              </a:spcBef>
            </a:pPr>
            <a:r>
              <a:rPr lang="ja-JP" altLang="en-US" sz="1050" b="1" dirty="0" smtClean="0">
                <a:solidFill>
                  <a:schemeClr val="tx1"/>
                </a:solidFill>
                <a:latin typeface="ＭＳ Ｐゴシック" panose="020B0600070205080204" pitchFamily="50" charset="-128"/>
                <a:ea typeface="ＭＳ Ｐゴシック" panose="020B0600070205080204" pitchFamily="50" charset="-128"/>
              </a:rPr>
              <a:t>◆外国人目線でのマーケティング</a:t>
            </a:r>
            <a:endParaRPr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marL="127000" indent="-127000"/>
            <a:r>
              <a:rPr lang="ja-JP" altLang="en-US" sz="1000" b="1" dirty="0" smtClean="0">
                <a:solidFill>
                  <a:schemeClr val="tx1"/>
                </a:solidFill>
                <a:latin typeface="ＭＳ Ｐ明朝" panose="02020600040205080304" pitchFamily="18" charset="-128"/>
                <a:ea typeface="ＭＳ Ｐ明朝" panose="02020600040205080304" pitchFamily="18" charset="-128"/>
              </a:rPr>
              <a:t>　</a:t>
            </a:r>
            <a:r>
              <a:rPr lang="ja-JP" altLang="en-US" sz="1000" dirty="0">
                <a:solidFill>
                  <a:schemeClr val="tx1"/>
                </a:solidFill>
                <a:latin typeface="ＭＳ Ｐ明朝" panose="02020600040205080304" pitchFamily="18" charset="-128"/>
                <a:ea typeface="ＭＳ Ｐ明朝" panose="02020600040205080304" pitchFamily="18" charset="-128"/>
              </a:rPr>
              <a:t>・関西国際空港での外国人動向調査を実施。</a:t>
            </a:r>
            <a:r>
              <a:rPr lang="en-US" altLang="ja-JP" sz="1000" dirty="0">
                <a:solidFill>
                  <a:schemeClr val="tx1"/>
                </a:solidFill>
                <a:latin typeface="ＭＳ Ｐ明朝" panose="02020600040205080304" pitchFamily="18" charset="-128"/>
                <a:ea typeface="ＭＳ Ｐ明朝" panose="02020600040205080304" pitchFamily="18" charset="-128"/>
              </a:rPr>
              <a:t>8,200</a:t>
            </a:r>
            <a:r>
              <a:rPr lang="ja-JP" altLang="en-US" sz="1000" dirty="0">
                <a:solidFill>
                  <a:schemeClr val="tx1"/>
                </a:solidFill>
                <a:latin typeface="ＭＳ Ｐ明朝" panose="02020600040205080304" pitchFamily="18" charset="-128"/>
                <a:ea typeface="ＭＳ Ｐ明朝" panose="02020600040205080304" pitchFamily="18" charset="-128"/>
              </a:rPr>
              <a:t>人のデータを収集して事業戦略に</a:t>
            </a:r>
            <a:r>
              <a:rPr lang="ja-JP" altLang="en-US" sz="1000" dirty="0" smtClean="0">
                <a:solidFill>
                  <a:schemeClr val="tx1"/>
                </a:solidFill>
                <a:latin typeface="ＭＳ Ｐ明朝" panose="02020600040205080304" pitchFamily="18" charset="-128"/>
                <a:ea typeface="ＭＳ Ｐ明朝" panose="02020600040205080304" pitchFamily="18" charset="-128"/>
              </a:rPr>
              <a:t>活用</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r>
              <a:rPr lang="ja-JP" altLang="en-US" sz="1050" b="1" dirty="0" smtClean="0">
                <a:solidFill>
                  <a:schemeClr val="tx1"/>
                </a:solidFill>
                <a:latin typeface="ＭＳ Ｐゴシック" panose="020B0600070205080204" pitchFamily="50" charset="-128"/>
                <a:ea typeface="ＭＳ Ｐゴシック" panose="020B0600070205080204" pitchFamily="50" charset="-128"/>
              </a:rPr>
              <a:t>◆ターゲットを狙ったプロモーション</a:t>
            </a:r>
            <a:endParaRPr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r>
              <a:rPr lang="ja-JP" altLang="en-US" sz="1000" dirty="0" smtClean="0">
                <a:solidFill>
                  <a:schemeClr val="tx1"/>
                </a:solidFill>
                <a:latin typeface="ＭＳ Ｐ明朝" panose="02020600040205080304" pitchFamily="18" charset="-128"/>
                <a:ea typeface="ＭＳ Ｐ明朝" panose="02020600040205080304" pitchFamily="18" charset="-128"/>
              </a:rPr>
              <a:t>　・マーケティングに基づいた戦略的なプロモーション</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r>
              <a:rPr lang="ja-JP" altLang="en-US" sz="1000" dirty="0" smtClean="0">
                <a:solidFill>
                  <a:schemeClr val="tx1"/>
                </a:solidFill>
                <a:latin typeface="ＭＳ Ｐ明朝" panose="02020600040205080304" pitchFamily="18" charset="-128"/>
                <a:ea typeface="ＭＳ Ｐ明朝" panose="02020600040205080304" pitchFamily="18" charset="-128"/>
              </a:rPr>
              <a:t>　・「ムスリム観光客受入セミナー」を実施</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r>
              <a:rPr lang="ja-JP" altLang="en-US" sz="1050" b="1" dirty="0" smtClean="0">
                <a:solidFill>
                  <a:schemeClr val="tx1"/>
                </a:solidFill>
                <a:latin typeface="ＭＳ Ｐゴシック" panose="020B0600070205080204" pitchFamily="50" charset="-128"/>
                <a:ea typeface="ＭＳ Ｐゴシック" panose="020B0600070205080204" pitchFamily="50" charset="-128"/>
              </a:rPr>
              <a:t>◆インターネット戦略</a:t>
            </a:r>
            <a:endParaRPr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marL="177800" indent="-177800"/>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en-US" altLang="ja-JP" sz="1000" dirty="0" smtClean="0">
                <a:solidFill>
                  <a:schemeClr val="tx1"/>
                </a:solidFill>
                <a:latin typeface="ＭＳ Ｐ明朝" panose="02020600040205080304" pitchFamily="18" charset="-128"/>
                <a:ea typeface="ＭＳ Ｐ明朝" panose="02020600040205080304" pitchFamily="18" charset="-128"/>
              </a:rPr>
              <a:t>Osaka</a:t>
            </a:r>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en-US" altLang="ja-JP" sz="1000" dirty="0" smtClean="0">
                <a:solidFill>
                  <a:schemeClr val="tx1"/>
                </a:solidFill>
                <a:latin typeface="ＭＳ Ｐ明朝" panose="02020600040205080304" pitchFamily="18" charset="-128"/>
                <a:ea typeface="ＭＳ Ｐ明朝" panose="02020600040205080304" pitchFamily="18" charset="-128"/>
              </a:rPr>
              <a:t>Free</a:t>
            </a:r>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en-US" altLang="ja-JP" sz="1000" dirty="0" smtClean="0">
                <a:solidFill>
                  <a:schemeClr val="tx1"/>
                </a:solidFill>
                <a:latin typeface="ＭＳ Ｐ明朝" panose="02020600040205080304" pitchFamily="18" charset="-128"/>
                <a:ea typeface="ＭＳ Ｐ明朝" panose="02020600040205080304" pitchFamily="18" charset="-128"/>
              </a:rPr>
              <a:t>Wi-Fi</a:t>
            </a:r>
            <a:r>
              <a:rPr lang="ja-JP" altLang="en-US" sz="1000" dirty="0" smtClean="0">
                <a:solidFill>
                  <a:schemeClr val="tx1"/>
                </a:solidFill>
                <a:latin typeface="ＭＳ Ｐ明朝" panose="02020600040205080304" pitchFamily="18" charset="-128"/>
                <a:ea typeface="ＭＳ Ｐ明朝" panose="02020600040205080304" pitchFamily="18" charset="-128"/>
              </a:rPr>
              <a:t>」の整備、</a:t>
            </a:r>
            <a:r>
              <a:rPr lang="en-US" altLang="ja-JP" sz="1000" dirty="0" smtClean="0">
                <a:solidFill>
                  <a:schemeClr val="tx1"/>
                </a:solidFill>
                <a:latin typeface="ＭＳ Ｐ明朝" panose="02020600040205080304" pitchFamily="18" charset="-128"/>
                <a:ea typeface="ＭＳ Ｐ明朝" panose="02020600040205080304" pitchFamily="18" charset="-128"/>
              </a:rPr>
              <a:t>6</a:t>
            </a:r>
            <a:r>
              <a:rPr lang="ja-JP" altLang="en-US" sz="1000" dirty="0">
                <a:solidFill>
                  <a:schemeClr val="tx1"/>
                </a:solidFill>
                <a:latin typeface="ＭＳ Ｐ明朝" panose="02020600040205080304" pitchFamily="18" charset="-128"/>
                <a:ea typeface="ＭＳ Ｐ明朝" panose="02020600040205080304" pitchFamily="18" charset="-128"/>
              </a:rPr>
              <a:t>言語に対応</a:t>
            </a:r>
            <a:r>
              <a:rPr lang="ja-JP" altLang="en-US" sz="1000" dirty="0" smtClean="0">
                <a:solidFill>
                  <a:schemeClr val="tx1"/>
                </a:solidFill>
                <a:latin typeface="ＭＳ Ｐ明朝" panose="02020600040205080304" pitchFamily="18" charset="-128"/>
                <a:ea typeface="ＭＳ Ｐ明朝" panose="02020600040205080304" pitchFamily="18" charset="-128"/>
              </a:rPr>
              <a:t>し</a:t>
            </a:r>
            <a:r>
              <a:rPr lang="en-US" altLang="ja-JP" sz="1000" dirty="0" smtClean="0">
                <a:solidFill>
                  <a:schemeClr val="tx1"/>
                </a:solidFill>
                <a:latin typeface="ＭＳ Ｐ明朝" panose="02020600040205080304" pitchFamily="18" charset="-128"/>
                <a:ea typeface="ＭＳ Ｐ明朝" panose="02020600040205080304" pitchFamily="18" charset="-128"/>
              </a:rPr>
              <a:t>2014</a:t>
            </a:r>
            <a:r>
              <a:rPr lang="ja-JP" altLang="en-US" sz="1000" dirty="0" smtClean="0">
                <a:solidFill>
                  <a:schemeClr val="tx1"/>
                </a:solidFill>
                <a:latin typeface="ＭＳ Ｐ明朝" panose="02020600040205080304" pitchFamily="18" charset="-128"/>
                <a:ea typeface="ＭＳ Ｐ明朝" panose="02020600040205080304" pitchFamily="18" charset="-128"/>
              </a:rPr>
              <a:t>年</a:t>
            </a:r>
            <a:r>
              <a:rPr lang="en-US" altLang="ja-JP" sz="1000" dirty="0" smtClean="0">
                <a:solidFill>
                  <a:schemeClr val="tx1"/>
                </a:solidFill>
                <a:latin typeface="ＭＳ Ｐ明朝" panose="02020600040205080304" pitchFamily="18" charset="-128"/>
                <a:ea typeface="ＭＳ Ｐ明朝" panose="02020600040205080304" pitchFamily="18" charset="-128"/>
              </a:rPr>
              <a:t>10</a:t>
            </a:r>
            <a:r>
              <a:rPr lang="ja-JP" altLang="en-US" sz="1000" dirty="0" smtClean="0">
                <a:solidFill>
                  <a:schemeClr val="tx1"/>
                </a:solidFill>
                <a:latin typeface="ＭＳ Ｐ明朝" panose="02020600040205080304" pitchFamily="18" charset="-128"/>
                <a:ea typeface="ＭＳ Ｐ明朝" panose="02020600040205080304" pitchFamily="18" charset="-128"/>
              </a:rPr>
              <a:t>月末</a:t>
            </a:r>
            <a:r>
              <a:rPr lang="en-US" altLang="ja-JP" sz="1000" dirty="0" smtClean="0">
                <a:solidFill>
                  <a:schemeClr val="tx1"/>
                </a:solidFill>
                <a:latin typeface="ＭＳ Ｐ明朝" panose="02020600040205080304" pitchFamily="18" charset="-128"/>
                <a:ea typeface="ＭＳ Ｐ明朝" panose="02020600040205080304" pitchFamily="18" charset="-128"/>
              </a:rPr>
              <a:t/>
            </a:r>
            <a:br>
              <a:rPr lang="en-US" altLang="ja-JP" sz="1000" dirty="0" smtClean="0">
                <a:solidFill>
                  <a:schemeClr val="tx1"/>
                </a:solidFill>
                <a:latin typeface="ＭＳ Ｐ明朝" panose="02020600040205080304" pitchFamily="18" charset="-128"/>
                <a:ea typeface="ＭＳ Ｐ明朝" panose="02020600040205080304" pitchFamily="18" charset="-128"/>
              </a:rPr>
            </a:br>
            <a:r>
              <a:rPr lang="ja-JP" altLang="en-US" sz="1000" dirty="0" smtClean="0">
                <a:solidFill>
                  <a:schemeClr val="tx1"/>
                </a:solidFill>
                <a:latin typeface="ＭＳ Ｐ明朝" panose="02020600040205080304" pitchFamily="18" charset="-128"/>
                <a:ea typeface="ＭＳ Ｐ明朝" panose="02020600040205080304" pitchFamily="18" charset="-128"/>
              </a:rPr>
              <a:t>現在</a:t>
            </a:r>
            <a:r>
              <a:rPr lang="ja-JP" altLang="en-US" sz="1000" dirty="0">
                <a:solidFill>
                  <a:schemeClr val="tx1"/>
                </a:solidFill>
                <a:latin typeface="ＭＳ Ｐ明朝" panose="02020600040205080304" pitchFamily="18" charset="-128"/>
                <a:ea typeface="ＭＳ Ｐ明朝" panose="02020600040205080304" pitchFamily="18" charset="-128"/>
              </a:rPr>
              <a:t>府内</a:t>
            </a:r>
            <a:r>
              <a:rPr lang="en-US" altLang="ja-JP" sz="1000" dirty="0">
                <a:solidFill>
                  <a:schemeClr val="tx1"/>
                </a:solidFill>
                <a:latin typeface="ＭＳ Ｐ明朝" panose="02020600040205080304" pitchFamily="18" charset="-128"/>
                <a:ea typeface="ＭＳ Ｐ明朝" panose="02020600040205080304" pitchFamily="18" charset="-128"/>
              </a:rPr>
              <a:t>1,400</a:t>
            </a:r>
            <a:r>
              <a:rPr lang="ja-JP" altLang="en-US" sz="1000" dirty="0">
                <a:solidFill>
                  <a:schemeClr val="tx1"/>
                </a:solidFill>
                <a:latin typeface="ＭＳ Ｐ明朝" panose="02020600040205080304" pitchFamily="18" charset="-128"/>
                <a:ea typeface="ＭＳ Ｐ明朝" panose="02020600040205080304" pitchFamily="18" charset="-128"/>
              </a:rPr>
              <a:t>箇所で</a:t>
            </a:r>
            <a:r>
              <a:rPr lang="ja-JP" altLang="en-US" sz="1000" dirty="0" smtClean="0">
                <a:solidFill>
                  <a:schemeClr val="tx1"/>
                </a:solidFill>
                <a:latin typeface="ＭＳ Ｐ明朝" panose="02020600040205080304" pitchFamily="18" charset="-128"/>
                <a:ea typeface="ＭＳ Ｐ明朝" panose="02020600040205080304" pitchFamily="18" charset="-128"/>
              </a:rPr>
              <a:t>稼働</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r>
              <a:rPr lang="ja-JP" altLang="en-US" sz="1050" b="1" dirty="0" smtClean="0">
                <a:solidFill>
                  <a:schemeClr val="tx1"/>
                </a:solidFill>
                <a:latin typeface="ＭＳ Ｐゴシック" panose="020B0600070205080204" pitchFamily="50" charset="-128"/>
                <a:ea typeface="ＭＳ Ｐゴシック" panose="020B0600070205080204" pitchFamily="50" charset="-128"/>
              </a:rPr>
              <a:t>◆大阪ならではの魅力を活かした集客</a:t>
            </a:r>
            <a:endParaRPr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r>
              <a:rPr lang="ja-JP" altLang="en-US" sz="1000" dirty="0" smtClean="0">
                <a:solidFill>
                  <a:schemeClr val="tx1"/>
                </a:solidFill>
              </a:rPr>
              <a:t>　・大阪城３</a:t>
            </a:r>
            <a:r>
              <a:rPr lang="en-US" altLang="ja-JP" sz="1000" dirty="0" smtClean="0">
                <a:solidFill>
                  <a:schemeClr val="tx1"/>
                </a:solidFill>
              </a:rPr>
              <a:t>D</a:t>
            </a:r>
            <a:r>
              <a:rPr lang="ja-JP" altLang="en-US" sz="1000" dirty="0" smtClean="0">
                <a:solidFill>
                  <a:schemeClr val="tx1"/>
                </a:solidFill>
              </a:rPr>
              <a:t>マッピング（入場者数</a:t>
            </a:r>
            <a:r>
              <a:rPr lang="en-US" altLang="ja-JP" sz="1000" dirty="0" smtClean="0">
                <a:solidFill>
                  <a:schemeClr val="tx1"/>
                </a:solidFill>
              </a:rPr>
              <a:t>59</a:t>
            </a:r>
            <a:r>
              <a:rPr lang="ja-JP" altLang="en-US" sz="1000" dirty="0" smtClean="0">
                <a:solidFill>
                  <a:schemeClr val="tx1"/>
                </a:solidFill>
              </a:rPr>
              <a:t>万人）</a:t>
            </a:r>
            <a:endParaRPr lang="en-US" altLang="ja-JP" sz="1000" dirty="0" smtClean="0">
              <a:solidFill>
                <a:schemeClr val="tx1"/>
              </a:solidFill>
            </a:endParaRPr>
          </a:p>
          <a:p>
            <a:r>
              <a:rPr lang="ja-JP" altLang="en-US" sz="1050" b="1" dirty="0" smtClean="0">
                <a:solidFill>
                  <a:schemeClr val="tx1"/>
                </a:solidFill>
                <a:latin typeface="ＭＳ Ｐゴシック" panose="020B0600070205080204" pitchFamily="50" charset="-128"/>
                <a:ea typeface="ＭＳ Ｐゴシック" panose="020B0600070205080204" pitchFamily="50" charset="-128"/>
              </a:rPr>
              <a:t>◆</a:t>
            </a:r>
            <a:r>
              <a:rPr lang="en-US" altLang="ja-JP" sz="1050" b="1" dirty="0" smtClean="0">
                <a:solidFill>
                  <a:schemeClr val="tx1"/>
                </a:solidFill>
                <a:latin typeface="ＭＳ Ｐゴシック" panose="020B0600070205080204" pitchFamily="50" charset="-128"/>
                <a:ea typeface="ＭＳ Ｐゴシック" panose="020B0600070205080204" pitchFamily="50" charset="-128"/>
              </a:rPr>
              <a:t>MICE</a:t>
            </a:r>
            <a:r>
              <a:rPr lang="ja-JP" altLang="en-US" sz="1050" b="1" dirty="0" smtClean="0">
                <a:solidFill>
                  <a:schemeClr val="tx1"/>
                </a:solidFill>
                <a:latin typeface="ＭＳ Ｐゴシック" panose="020B0600070205080204" pitchFamily="50" charset="-128"/>
                <a:ea typeface="ＭＳ Ｐゴシック" panose="020B0600070205080204" pitchFamily="50" charset="-128"/>
              </a:rPr>
              <a:t>誘致</a:t>
            </a:r>
            <a:endParaRPr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r>
              <a:rPr lang="ja-JP" altLang="en-US" sz="1000" dirty="0" smtClean="0">
                <a:solidFill>
                  <a:schemeClr val="tx1"/>
                </a:solidFill>
                <a:latin typeface="ＭＳ Ｐ明朝" panose="02020600040205080304" pitchFamily="18" charset="-128"/>
                <a:ea typeface="ＭＳ Ｐ明朝" panose="02020600040205080304" pitchFamily="18" charset="-128"/>
              </a:rPr>
              <a:t>　・「大阪</a:t>
            </a:r>
            <a:r>
              <a:rPr lang="en-US" altLang="ja-JP" sz="1000" dirty="0" smtClean="0">
                <a:solidFill>
                  <a:schemeClr val="tx1"/>
                </a:solidFill>
                <a:latin typeface="ＭＳ Ｐ明朝" panose="02020600040205080304" pitchFamily="18" charset="-128"/>
                <a:ea typeface="ＭＳ Ｐ明朝" panose="02020600040205080304" pitchFamily="18" charset="-128"/>
              </a:rPr>
              <a:t>MICE</a:t>
            </a:r>
            <a:r>
              <a:rPr lang="ja-JP" altLang="en-US" sz="1000" dirty="0" smtClean="0">
                <a:solidFill>
                  <a:schemeClr val="tx1"/>
                </a:solidFill>
                <a:latin typeface="ＭＳ Ｐ明朝" panose="02020600040205080304" pitchFamily="18" charset="-128"/>
                <a:ea typeface="ＭＳ Ｐ明朝" panose="02020600040205080304" pitchFamily="18" charset="-128"/>
              </a:rPr>
              <a:t>ビジネスアライアンス</a:t>
            </a:r>
            <a:r>
              <a:rPr lang="en-US" altLang="ja-JP" sz="1000" dirty="0" smtClean="0">
                <a:solidFill>
                  <a:schemeClr val="tx1"/>
                </a:solidFill>
                <a:latin typeface="ＭＳ Ｐ明朝" panose="02020600040205080304" pitchFamily="18" charset="-128"/>
                <a:ea typeface="ＭＳ Ｐ明朝" panose="02020600040205080304" pitchFamily="18" charset="-128"/>
              </a:rPr>
              <a:t>※</a:t>
            </a:r>
            <a:r>
              <a:rPr lang="ja-JP" altLang="en-US" sz="1000" dirty="0" smtClean="0">
                <a:solidFill>
                  <a:schemeClr val="tx1"/>
                </a:solidFill>
                <a:latin typeface="ＭＳ Ｐ明朝" panose="02020600040205080304" pitchFamily="18" charset="-128"/>
                <a:ea typeface="ＭＳ Ｐ明朝" panose="02020600040205080304" pitchFamily="18" charset="-128"/>
              </a:rPr>
              <a:t>」設立</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en-US" altLang="ja-JP" sz="1000" dirty="0" smtClean="0">
                <a:solidFill>
                  <a:schemeClr val="tx1"/>
                </a:solidFill>
                <a:latin typeface="ＭＳ Ｐ明朝" panose="02020600040205080304" pitchFamily="18" charset="-128"/>
                <a:ea typeface="ＭＳ Ｐ明朝" panose="02020600040205080304" pitchFamily="18" charset="-128"/>
              </a:rPr>
              <a:t>※MICE</a:t>
            </a:r>
            <a:r>
              <a:rPr lang="ja-JP" altLang="en-US" sz="1000" dirty="0" smtClean="0">
                <a:solidFill>
                  <a:schemeClr val="tx1"/>
                </a:solidFill>
                <a:latin typeface="ＭＳ Ｐ明朝" panose="02020600040205080304" pitchFamily="18" charset="-128"/>
                <a:ea typeface="ＭＳ Ｐ明朝" panose="02020600040205080304" pitchFamily="18" charset="-128"/>
              </a:rPr>
              <a:t>誘致に向けた産学官一体となったオール</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r>
              <a:rPr lang="ja-JP" altLang="en-US" sz="1000" dirty="0" smtClean="0">
                <a:solidFill>
                  <a:schemeClr val="tx1"/>
                </a:solidFill>
                <a:latin typeface="ＭＳ Ｐ明朝" panose="02020600040205080304" pitchFamily="18" charset="-128"/>
                <a:ea typeface="ＭＳ Ｐ明朝" panose="02020600040205080304" pitchFamily="18" charset="-128"/>
              </a:rPr>
              <a:t>　　大阪でのワンストップサービス組織。</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pPr marL="152400" indent="-63500"/>
            <a:r>
              <a:rPr lang="ja-JP" altLang="en-US" sz="1000" dirty="0">
                <a:solidFill>
                  <a:schemeClr val="tx1"/>
                </a:solidFill>
                <a:latin typeface="ＭＳ Ｐ明朝" panose="02020600040205080304" pitchFamily="18" charset="-128"/>
                <a:ea typeface="ＭＳ Ｐ明朝" panose="02020600040205080304" pitchFamily="18" charset="-128"/>
              </a:rPr>
              <a:t>・「大阪</a:t>
            </a:r>
            <a:r>
              <a:rPr lang="en-US" altLang="ja-JP" sz="1000" dirty="0">
                <a:solidFill>
                  <a:schemeClr val="tx1"/>
                </a:solidFill>
                <a:latin typeface="ＭＳ Ｐ明朝" panose="02020600040205080304" pitchFamily="18" charset="-128"/>
                <a:ea typeface="ＭＳ Ｐ明朝" panose="02020600040205080304" pitchFamily="18" charset="-128"/>
              </a:rPr>
              <a:t>MICE</a:t>
            </a:r>
            <a:r>
              <a:rPr lang="ja-JP" altLang="en-US" sz="1000" dirty="0">
                <a:solidFill>
                  <a:schemeClr val="tx1"/>
                </a:solidFill>
                <a:latin typeface="ＭＳ Ｐ明朝" panose="02020600040205080304" pitchFamily="18" charset="-128"/>
                <a:ea typeface="ＭＳ Ｐ明朝" panose="02020600040205080304" pitchFamily="18" charset="-128"/>
              </a:rPr>
              <a:t>見本市」を初開催（会議主催者等</a:t>
            </a:r>
            <a:r>
              <a:rPr lang="en-US" altLang="ja-JP" sz="1000" dirty="0" smtClean="0">
                <a:solidFill>
                  <a:schemeClr val="tx1"/>
                </a:solidFill>
                <a:latin typeface="ＭＳ Ｐ明朝" panose="02020600040205080304" pitchFamily="18" charset="-128"/>
                <a:ea typeface="ＭＳ Ｐ明朝" panose="02020600040205080304" pitchFamily="18" charset="-128"/>
              </a:rPr>
              <a:t>300</a:t>
            </a:r>
            <a:r>
              <a:rPr lang="ja-JP" altLang="en-US" sz="1000" dirty="0" smtClean="0">
                <a:solidFill>
                  <a:schemeClr val="tx1"/>
                </a:solidFill>
                <a:latin typeface="ＭＳ Ｐ明朝" panose="02020600040205080304" pitchFamily="18" charset="-128"/>
                <a:ea typeface="ＭＳ Ｐ明朝" panose="02020600040205080304" pitchFamily="18" charset="-128"/>
              </a:rPr>
              <a:t>名</a:t>
            </a:r>
            <a:r>
              <a:rPr lang="ja-JP" altLang="en-US" sz="1000" dirty="0">
                <a:solidFill>
                  <a:schemeClr val="tx1"/>
                </a:solidFill>
                <a:latin typeface="ＭＳ Ｐ明朝" panose="02020600040205080304" pitchFamily="18" charset="-128"/>
                <a:ea typeface="ＭＳ Ｐ明朝" panose="02020600040205080304" pitchFamily="18" charset="-128"/>
              </a:rPr>
              <a:t>が参加</a:t>
            </a:r>
            <a:r>
              <a:rPr lang="ja-JP" altLang="en-US" sz="1000" dirty="0" smtClean="0">
                <a:solidFill>
                  <a:schemeClr val="tx1"/>
                </a:solidFill>
                <a:latin typeface="ＭＳ Ｐ明朝" panose="02020600040205080304" pitchFamily="18" charset="-128"/>
                <a:ea typeface="ＭＳ Ｐ明朝" panose="02020600040205080304" pitchFamily="18" charset="-128"/>
              </a:rPr>
              <a:t>）</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r>
              <a:rPr lang="ja-JP" altLang="en-US" sz="1050" b="1" dirty="0" smtClean="0">
                <a:solidFill>
                  <a:schemeClr val="tx1"/>
                </a:solidFill>
                <a:latin typeface="ＭＳ Ｐゴシック" panose="020B0600070205080204" pitchFamily="50" charset="-128"/>
                <a:ea typeface="ＭＳ Ｐゴシック" panose="020B0600070205080204" pitchFamily="50" charset="-128"/>
              </a:rPr>
              <a:t>◆魅力的なプロモーションツール</a:t>
            </a:r>
            <a:endParaRPr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r>
              <a:rPr lang="ja-JP" altLang="en-US" sz="1000" b="1" dirty="0" smtClean="0">
                <a:solidFill>
                  <a:schemeClr val="tx1"/>
                </a:solidFill>
                <a:latin typeface="ＭＳ Ｐ明朝" panose="02020600040205080304" pitchFamily="18" charset="-128"/>
                <a:ea typeface="ＭＳ Ｐ明朝" panose="02020600040205080304" pitchFamily="18" charset="-128"/>
              </a:rPr>
              <a:t> ・</a:t>
            </a:r>
            <a:r>
              <a:rPr lang="ja-JP" altLang="en-US" sz="1000" dirty="0">
                <a:solidFill>
                  <a:schemeClr val="tx1"/>
                </a:solidFill>
                <a:latin typeface="ＭＳ Ｐ明朝" panose="02020600040205080304" pitchFamily="18" charset="-128"/>
                <a:ea typeface="ＭＳ Ｐ明朝" panose="02020600040205080304" pitchFamily="18" charset="-128"/>
              </a:rPr>
              <a:t>多言語での</a:t>
            </a:r>
            <a:r>
              <a:rPr lang="en-US" altLang="ja-JP" sz="1000" dirty="0" smtClean="0">
                <a:solidFill>
                  <a:schemeClr val="tx1"/>
                </a:solidFill>
                <a:latin typeface="ＭＳ Ｐ明朝" panose="02020600040205080304" pitchFamily="18" charset="-128"/>
                <a:ea typeface="ＭＳ Ｐ明朝" panose="02020600040205080304" pitchFamily="18" charset="-128"/>
              </a:rPr>
              <a:t>Web</a:t>
            </a:r>
            <a:r>
              <a:rPr lang="ja-JP" altLang="en-US" sz="1000" dirty="0" smtClean="0">
                <a:solidFill>
                  <a:schemeClr val="tx1"/>
                </a:solidFill>
                <a:latin typeface="ＭＳ Ｐ明朝" panose="02020600040205080304" pitchFamily="18" charset="-128"/>
                <a:ea typeface="ＭＳ Ｐ明朝" panose="02020600040205080304" pitchFamily="18" charset="-128"/>
              </a:rPr>
              <a:t>サイトや</a:t>
            </a:r>
            <a:r>
              <a:rPr lang="en-US" altLang="ja-JP" sz="1000" dirty="0" smtClean="0">
                <a:solidFill>
                  <a:schemeClr val="tx1"/>
                </a:solidFill>
                <a:latin typeface="ＭＳ Ｐ明朝" panose="02020600040205080304" pitchFamily="18" charset="-128"/>
                <a:ea typeface="ＭＳ Ｐ明朝" panose="02020600040205080304" pitchFamily="18" charset="-128"/>
              </a:rPr>
              <a:t>SNS</a:t>
            </a:r>
            <a:r>
              <a:rPr lang="ja-JP" altLang="en-US" sz="1000" dirty="0" smtClean="0">
                <a:solidFill>
                  <a:schemeClr val="tx1"/>
                </a:solidFill>
                <a:latin typeface="ＭＳ Ｐ明朝" panose="02020600040205080304" pitchFamily="18" charset="-128"/>
                <a:ea typeface="ＭＳ Ｐ明朝" panose="02020600040205080304" pitchFamily="18" charset="-128"/>
              </a:rPr>
              <a:t>による発信、ｶﾞｲﾄﾞﾌﾞｯｸ等の作成</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r>
              <a:rPr lang="ja-JP" altLang="en-US" sz="1050" b="1" dirty="0" smtClean="0">
                <a:solidFill>
                  <a:schemeClr val="tx1"/>
                </a:solidFill>
                <a:latin typeface="ＭＳ Ｐゴシック" panose="020B0600070205080204" pitchFamily="50" charset="-128"/>
                <a:ea typeface="ＭＳ Ｐゴシック" panose="020B0600070205080204" pitchFamily="50" charset="-128"/>
              </a:rPr>
              <a:t>◆フィルムコミッションの推進　</a:t>
            </a:r>
            <a:endParaRPr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r>
              <a:rPr lang="ja-JP" altLang="en-US" sz="1000" dirty="0" smtClean="0">
                <a:solidFill>
                  <a:schemeClr val="tx1"/>
                </a:solidFill>
                <a:latin typeface="ＭＳ Ｐ明朝" panose="02020600040205080304" pitchFamily="18" charset="-128"/>
                <a:ea typeface="ＭＳ Ｐ明朝" panose="02020600040205080304" pitchFamily="18" charset="-128"/>
              </a:rPr>
              <a:t>　・ドラマ「半沢直樹」、映画「円卓」などロケ誘致</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endParaRPr lang="en-US" altLang="ja-JP" sz="900" dirty="0" smtClean="0">
              <a:solidFill>
                <a:schemeClr val="tx1"/>
              </a:solidFill>
            </a:endParaRPr>
          </a:p>
          <a:p>
            <a:endParaRPr lang="en-US" altLang="ja-JP" sz="900" dirty="0" smtClean="0">
              <a:solidFill>
                <a:schemeClr val="tx1"/>
              </a:solidFill>
            </a:endParaRPr>
          </a:p>
          <a:p>
            <a:endParaRPr lang="en-US" altLang="ja-JP" sz="900" dirty="0" smtClean="0">
              <a:solidFill>
                <a:schemeClr val="tx1"/>
              </a:solidFill>
            </a:endParaRPr>
          </a:p>
        </p:txBody>
      </p:sp>
      <p:sp>
        <p:nvSpPr>
          <p:cNvPr id="31" name="正方形/長方形 30"/>
          <p:cNvSpPr/>
          <p:nvPr/>
        </p:nvSpPr>
        <p:spPr>
          <a:xfrm>
            <a:off x="3098801" y="1383060"/>
            <a:ext cx="2959100" cy="415414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endParaRPr lang="en-US" altLang="ja-JP" sz="900" dirty="0" smtClean="0">
              <a:solidFill>
                <a:schemeClr val="tx1"/>
              </a:solidFill>
            </a:endParaRPr>
          </a:p>
          <a:p>
            <a:endParaRPr lang="en-US" altLang="ja-JP" sz="900" dirty="0" smtClean="0">
              <a:solidFill>
                <a:schemeClr val="tx1"/>
              </a:solidFill>
            </a:endParaRPr>
          </a:p>
          <a:p>
            <a:r>
              <a:rPr lang="en-US" altLang="ja-JP" sz="1050" dirty="0" smtClean="0">
                <a:solidFill>
                  <a:schemeClr val="tx1"/>
                </a:solidFill>
                <a:latin typeface="ＭＳ Ｐゴシック" panose="020B0600070205080204" pitchFamily="50" charset="-128"/>
                <a:ea typeface="ＭＳ Ｐゴシック" panose="020B0600070205080204" pitchFamily="50" charset="-128"/>
              </a:rPr>
              <a:t>【</a:t>
            </a:r>
            <a:r>
              <a:rPr lang="ja-JP" altLang="en-US" sz="1050" dirty="0" smtClean="0">
                <a:solidFill>
                  <a:schemeClr val="tx1"/>
                </a:solidFill>
                <a:latin typeface="ＭＳ Ｐゴシック" panose="020B0600070205080204" pitchFamily="50" charset="-128"/>
                <a:ea typeface="ＭＳ Ｐゴシック" panose="020B0600070205080204" pitchFamily="50" charset="-128"/>
              </a:rPr>
              <a:t>背景</a:t>
            </a:r>
            <a:r>
              <a:rPr lang="en-US" altLang="ja-JP" sz="1050" dirty="0" smtClean="0">
                <a:solidFill>
                  <a:schemeClr val="tx1"/>
                </a:solidFill>
                <a:latin typeface="ＭＳ Ｐゴシック" panose="020B0600070205080204" pitchFamily="50" charset="-128"/>
                <a:ea typeface="ＭＳ Ｐゴシック" panose="020B0600070205080204" pitchFamily="50" charset="-128"/>
              </a:rPr>
              <a:t>】</a:t>
            </a:r>
          </a:p>
          <a:p>
            <a:pPr marL="88900"/>
            <a:r>
              <a:rPr lang="ja-JP" altLang="en-US" sz="1050" dirty="0" smtClean="0">
                <a:solidFill>
                  <a:schemeClr val="tx1"/>
                </a:solidFill>
                <a:latin typeface="ＭＳ Ｐ明朝" panose="02020600040205080304" pitchFamily="18" charset="-128"/>
                <a:ea typeface="ＭＳ Ｐ明朝" panose="02020600040205080304" pitchFamily="18" charset="-128"/>
              </a:rPr>
              <a:t>府市統合本部の議論を踏まえ、世界の観光客が憧れる大阪の実現に向け、府市共通の戦略「大阪の観光戦略」に基づき、府市経済界により大阪観光局を設立し、強力に観光振興を推進。</a:t>
            </a:r>
            <a:endParaRPr lang="en-US" altLang="ja-JP" sz="1050" dirty="0" smtClean="0">
              <a:solidFill>
                <a:schemeClr val="tx1"/>
              </a:solidFill>
              <a:latin typeface="ＭＳ Ｐ明朝" panose="02020600040205080304" pitchFamily="18" charset="-128"/>
              <a:ea typeface="ＭＳ Ｐ明朝" panose="02020600040205080304" pitchFamily="18" charset="-128"/>
            </a:endParaRPr>
          </a:p>
          <a:p>
            <a:endParaRPr lang="en-US" altLang="ja-JP" sz="1050" dirty="0" smtClean="0">
              <a:solidFill>
                <a:schemeClr val="tx1"/>
              </a:solidFill>
            </a:endParaRPr>
          </a:p>
          <a:p>
            <a:r>
              <a:rPr lang="en-US" altLang="ja-JP" sz="1050" dirty="0" smtClean="0">
                <a:solidFill>
                  <a:schemeClr val="tx1"/>
                </a:solidFill>
                <a:latin typeface="ＭＳ Ｐゴシック" panose="020B0600070205080204" pitchFamily="50" charset="-128"/>
                <a:ea typeface="ＭＳ Ｐゴシック" panose="020B0600070205080204" pitchFamily="50" charset="-128"/>
              </a:rPr>
              <a:t>【</a:t>
            </a:r>
            <a:r>
              <a:rPr lang="ja-JP" altLang="en-US" sz="1050" dirty="0" smtClean="0">
                <a:solidFill>
                  <a:schemeClr val="tx1"/>
                </a:solidFill>
                <a:latin typeface="ＭＳ Ｐゴシック" panose="020B0600070205080204" pitchFamily="50" charset="-128"/>
                <a:ea typeface="ＭＳ Ｐゴシック" panose="020B0600070205080204" pitchFamily="50" charset="-128"/>
              </a:rPr>
              <a:t>変革</a:t>
            </a:r>
            <a:r>
              <a:rPr lang="en-US" altLang="ja-JP" sz="1050" dirty="0" smtClean="0">
                <a:solidFill>
                  <a:schemeClr val="tx1"/>
                </a:solidFill>
                <a:latin typeface="ＭＳ Ｐゴシック" panose="020B0600070205080204" pitchFamily="50" charset="-128"/>
                <a:ea typeface="ＭＳ Ｐゴシック" panose="020B0600070205080204" pitchFamily="50" charset="-128"/>
              </a:rPr>
              <a:t>】</a:t>
            </a:r>
          </a:p>
          <a:p>
            <a:r>
              <a:rPr lang="ja-JP" altLang="en-US" sz="1050" dirty="0" smtClean="0">
                <a:solidFill>
                  <a:schemeClr val="tx1"/>
                </a:solidFill>
                <a:latin typeface="ＭＳ Ｐ明朝" panose="02020600040205080304" pitchFamily="18" charset="-128"/>
                <a:ea typeface="ＭＳ Ｐ明朝" panose="02020600040205080304" pitchFamily="18" charset="-128"/>
              </a:rPr>
              <a:t>　・観光のプロによる事業展開</a:t>
            </a:r>
            <a:endParaRPr lang="en-US" altLang="ja-JP" sz="1050" strike="dblStrike" dirty="0" smtClean="0">
              <a:solidFill>
                <a:schemeClr val="tx1"/>
              </a:solidFill>
              <a:latin typeface="ＭＳ Ｐ明朝" panose="02020600040205080304" pitchFamily="18" charset="-128"/>
              <a:ea typeface="ＭＳ Ｐ明朝" panose="02020600040205080304" pitchFamily="18" charset="-128"/>
            </a:endParaRPr>
          </a:p>
          <a:p>
            <a:r>
              <a:rPr lang="ja-JP" altLang="en-US" sz="1050" dirty="0" smtClean="0">
                <a:solidFill>
                  <a:schemeClr val="tx1"/>
                </a:solidFill>
                <a:latin typeface="ＭＳ Ｐ明朝" panose="02020600040205080304" pitchFamily="18" charset="-128"/>
                <a:ea typeface="ＭＳ Ｐ明朝" panose="02020600040205080304" pitchFamily="18" charset="-128"/>
              </a:rPr>
              <a:t>　・結果（目標達成）を重視</a:t>
            </a:r>
            <a:endParaRPr lang="en-US" altLang="ja-JP" sz="1050" dirty="0" smtClean="0">
              <a:solidFill>
                <a:schemeClr val="tx1"/>
              </a:solidFill>
              <a:latin typeface="ＭＳ Ｐ明朝" panose="02020600040205080304" pitchFamily="18" charset="-128"/>
              <a:ea typeface="ＭＳ Ｐ明朝" panose="02020600040205080304" pitchFamily="18" charset="-128"/>
            </a:endParaRPr>
          </a:p>
          <a:p>
            <a:r>
              <a:rPr lang="ja-JP" altLang="en-US" sz="1050" dirty="0" smtClean="0">
                <a:solidFill>
                  <a:schemeClr val="tx1"/>
                </a:solidFill>
                <a:latin typeface="ＭＳ Ｐ明朝" panose="02020600040205080304" pitchFamily="18" charset="-128"/>
                <a:ea typeface="ＭＳ Ｐ明朝" panose="02020600040205080304" pitchFamily="18" charset="-128"/>
              </a:rPr>
              <a:t>　・トップの裁量による柔軟な予算執行</a:t>
            </a:r>
            <a:endParaRPr lang="en-US" altLang="ja-JP" sz="1050" dirty="0" smtClean="0">
              <a:solidFill>
                <a:schemeClr val="tx1"/>
              </a:solidFill>
              <a:latin typeface="ＭＳ Ｐ明朝" panose="02020600040205080304" pitchFamily="18" charset="-128"/>
              <a:ea typeface="ＭＳ Ｐ明朝" panose="02020600040205080304" pitchFamily="18" charset="-128"/>
            </a:endParaRPr>
          </a:p>
          <a:p>
            <a:r>
              <a:rPr lang="ja-JP" altLang="en-US" sz="1050" dirty="0" smtClean="0">
                <a:solidFill>
                  <a:schemeClr val="tx1"/>
                </a:solidFill>
              </a:rPr>
              <a:t>　</a:t>
            </a:r>
            <a:endParaRPr lang="en-US" altLang="ja-JP" sz="1050" dirty="0" smtClean="0">
              <a:solidFill>
                <a:schemeClr val="tx1"/>
              </a:solidFill>
            </a:endParaRPr>
          </a:p>
          <a:p>
            <a:r>
              <a:rPr lang="en-US" altLang="ja-JP" sz="1050" dirty="0" smtClean="0">
                <a:solidFill>
                  <a:schemeClr val="tx1"/>
                </a:solidFill>
                <a:latin typeface="ＭＳ Ｐゴシック" panose="020B0600070205080204" pitchFamily="50" charset="-128"/>
                <a:ea typeface="ＭＳ Ｐゴシック" panose="020B0600070205080204" pitchFamily="50" charset="-128"/>
              </a:rPr>
              <a:t>【</a:t>
            </a:r>
            <a:r>
              <a:rPr lang="ja-JP" altLang="en-US" sz="1050" dirty="0" smtClean="0">
                <a:solidFill>
                  <a:schemeClr val="tx1"/>
                </a:solidFill>
                <a:latin typeface="ＭＳ Ｐゴシック" panose="020B0600070205080204" pitchFamily="50" charset="-128"/>
                <a:ea typeface="ＭＳ Ｐゴシック" panose="020B0600070205080204" pitchFamily="50" charset="-128"/>
              </a:rPr>
              <a:t>特色</a:t>
            </a:r>
            <a:r>
              <a:rPr lang="en-US" altLang="ja-JP" sz="1050" dirty="0" smtClean="0">
                <a:solidFill>
                  <a:schemeClr val="tx1"/>
                </a:solidFill>
                <a:latin typeface="ＭＳ Ｐゴシック" panose="020B0600070205080204" pitchFamily="50" charset="-128"/>
                <a:ea typeface="ＭＳ Ｐゴシック" panose="020B0600070205080204" pitchFamily="50" charset="-128"/>
              </a:rPr>
              <a:t>】</a:t>
            </a:r>
          </a:p>
          <a:p>
            <a:r>
              <a:rPr lang="ja-JP" altLang="en-US" sz="1050" b="1" dirty="0" smtClean="0">
                <a:solidFill>
                  <a:schemeClr val="tx1"/>
                </a:solidFill>
                <a:latin typeface="ＭＳ Ｐ明朝" panose="02020600040205080304" pitchFamily="18" charset="-128"/>
                <a:ea typeface="ＭＳ Ｐ明朝" panose="02020600040205080304" pitchFamily="18" charset="-128"/>
              </a:rPr>
              <a:t>　</a:t>
            </a:r>
            <a:r>
              <a:rPr lang="ja-JP" altLang="en-US" sz="1050" dirty="0" smtClean="0">
                <a:solidFill>
                  <a:schemeClr val="tx1"/>
                </a:solidFill>
                <a:latin typeface="ＭＳ Ｐ明朝" panose="02020600040205080304" pitchFamily="18" charset="-128"/>
                <a:ea typeface="ＭＳ Ｐ明朝" panose="02020600040205080304" pitchFamily="18" charset="-128"/>
              </a:rPr>
              <a:t>・観光局トップのマネジメントを最大限発揮</a:t>
            </a:r>
            <a:endParaRPr lang="en-US" altLang="ja-JP" sz="1050" dirty="0" smtClean="0">
              <a:solidFill>
                <a:schemeClr val="tx1"/>
              </a:solidFill>
              <a:latin typeface="ＭＳ Ｐ明朝" panose="02020600040205080304" pitchFamily="18" charset="-128"/>
              <a:ea typeface="ＭＳ Ｐ明朝" panose="02020600040205080304" pitchFamily="18" charset="-128"/>
            </a:endParaRPr>
          </a:p>
          <a:p>
            <a:r>
              <a:rPr lang="ja-JP" altLang="en-US" sz="1050" dirty="0" smtClean="0">
                <a:solidFill>
                  <a:schemeClr val="tx1"/>
                </a:solidFill>
                <a:latin typeface="ＭＳ Ｐ明朝" panose="02020600040205080304" pitchFamily="18" charset="-128"/>
                <a:ea typeface="ＭＳ Ｐ明朝" panose="02020600040205080304" pitchFamily="18" charset="-128"/>
              </a:rPr>
              <a:t>　・民間の視点重視</a:t>
            </a:r>
            <a:endParaRPr lang="en-US" altLang="ja-JP" sz="1050" dirty="0" smtClean="0">
              <a:solidFill>
                <a:schemeClr val="tx1"/>
              </a:solidFill>
              <a:latin typeface="ＭＳ Ｐ明朝" panose="02020600040205080304" pitchFamily="18" charset="-128"/>
              <a:ea typeface="ＭＳ Ｐ明朝" panose="02020600040205080304" pitchFamily="18" charset="-128"/>
            </a:endParaRPr>
          </a:p>
          <a:p>
            <a:r>
              <a:rPr lang="ja-JP" altLang="en-US" sz="1050" dirty="0" smtClean="0">
                <a:solidFill>
                  <a:schemeClr val="tx1"/>
                </a:solidFill>
                <a:latin typeface="ＭＳ Ｐ明朝" panose="02020600040205080304" pitchFamily="18" charset="-128"/>
                <a:ea typeface="ＭＳ Ｐ明朝" panose="02020600040205080304" pitchFamily="18" charset="-128"/>
              </a:rPr>
              <a:t>　・徹底した旅行者目線による事業展開</a:t>
            </a:r>
            <a:endParaRPr lang="en-US" altLang="ja-JP" sz="1050" dirty="0" smtClean="0">
              <a:solidFill>
                <a:schemeClr val="tx1"/>
              </a:solidFill>
              <a:latin typeface="ＭＳ Ｐ明朝" panose="02020600040205080304" pitchFamily="18" charset="-128"/>
              <a:ea typeface="ＭＳ Ｐ明朝" panose="02020600040205080304" pitchFamily="18" charset="-128"/>
            </a:endParaRPr>
          </a:p>
          <a:p>
            <a:r>
              <a:rPr lang="ja-JP" altLang="en-US" sz="1050" dirty="0" smtClean="0">
                <a:solidFill>
                  <a:schemeClr val="tx1"/>
                </a:solidFill>
                <a:latin typeface="ＭＳ Ｐ明朝" panose="02020600040205080304" pitchFamily="18" charset="-128"/>
                <a:ea typeface="ＭＳ Ｐ明朝" panose="02020600040205080304" pitchFamily="18" charset="-128"/>
              </a:rPr>
              <a:t>　・マーケティングとフォローアップを強化</a:t>
            </a:r>
            <a:endParaRPr lang="en-US" altLang="ja-JP" sz="1050" dirty="0" smtClean="0">
              <a:solidFill>
                <a:schemeClr val="tx1"/>
              </a:solidFill>
              <a:latin typeface="ＭＳ Ｐ明朝" panose="02020600040205080304" pitchFamily="18" charset="-128"/>
              <a:ea typeface="ＭＳ Ｐ明朝" panose="02020600040205080304" pitchFamily="18" charset="-128"/>
            </a:endParaRPr>
          </a:p>
          <a:p>
            <a:r>
              <a:rPr lang="ja-JP" altLang="en-US" sz="1050" dirty="0" smtClean="0">
                <a:solidFill>
                  <a:schemeClr val="tx1"/>
                </a:solidFill>
                <a:latin typeface="ＭＳ Ｐ明朝" panose="02020600040205080304" pitchFamily="18" charset="-128"/>
                <a:ea typeface="ＭＳ Ｐ明朝" panose="02020600040205080304" pitchFamily="18" charset="-128"/>
              </a:rPr>
              <a:t>　・観光局ブランドを活かした事業の展開</a:t>
            </a:r>
            <a:endParaRPr lang="en-US" altLang="ja-JP" sz="1050" dirty="0" smtClean="0">
              <a:solidFill>
                <a:schemeClr val="tx1"/>
              </a:solidFill>
              <a:latin typeface="ＭＳ Ｐ明朝" panose="02020600040205080304" pitchFamily="18" charset="-128"/>
              <a:ea typeface="ＭＳ Ｐ明朝" panose="02020600040205080304" pitchFamily="18" charset="-128"/>
            </a:endParaRPr>
          </a:p>
          <a:p>
            <a:endParaRPr lang="en-US" altLang="ja-JP" sz="1000" b="1" dirty="0" smtClean="0">
              <a:solidFill>
                <a:schemeClr val="tx1"/>
              </a:solidFill>
            </a:endParaRPr>
          </a:p>
          <a:p>
            <a:r>
              <a:rPr lang="ja-JP" altLang="en-US" sz="1000" b="1" dirty="0">
                <a:solidFill>
                  <a:schemeClr val="tx1"/>
                </a:solidFill>
                <a:latin typeface="ＭＳ Ｐ明朝" panose="02020600040205080304" pitchFamily="18" charset="-128"/>
                <a:ea typeface="ＭＳ Ｐ明朝" panose="02020600040205080304" pitchFamily="18" charset="-128"/>
              </a:rPr>
              <a:t>・事業目標の達成と結果責任を連動</a:t>
            </a:r>
            <a:endParaRPr lang="en-US" altLang="ja-JP" sz="1000" b="1" dirty="0">
              <a:solidFill>
                <a:schemeClr val="tx1"/>
              </a:solidFill>
              <a:latin typeface="ＭＳ Ｐ明朝" panose="02020600040205080304" pitchFamily="18" charset="-128"/>
              <a:ea typeface="ＭＳ Ｐ明朝" panose="02020600040205080304" pitchFamily="18" charset="-128"/>
            </a:endParaRPr>
          </a:p>
          <a:p>
            <a:r>
              <a:rPr lang="ja-JP" altLang="en-US" sz="1000" b="1" dirty="0">
                <a:solidFill>
                  <a:schemeClr val="tx1"/>
                </a:solidFill>
                <a:latin typeface="ＭＳ Ｐ明朝" panose="02020600040205080304" pitchFamily="18" charset="-128"/>
                <a:ea typeface="ＭＳ Ｐ明朝" panose="02020600040205080304" pitchFamily="18" charset="-128"/>
              </a:rPr>
              <a:t>　（目標達成時のインセンティブと</a:t>
            </a:r>
            <a:endParaRPr lang="en-US" altLang="ja-JP" sz="1000" b="1" dirty="0">
              <a:solidFill>
                <a:schemeClr val="tx1"/>
              </a:solidFill>
              <a:latin typeface="ＭＳ Ｐ明朝" panose="02020600040205080304" pitchFamily="18" charset="-128"/>
              <a:ea typeface="ＭＳ Ｐ明朝" panose="02020600040205080304" pitchFamily="18" charset="-128"/>
            </a:endParaRPr>
          </a:p>
          <a:p>
            <a:r>
              <a:rPr lang="ja-JP" altLang="en-US" sz="1000" b="1" dirty="0">
                <a:solidFill>
                  <a:schemeClr val="tx1"/>
                </a:solidFill>
                <a:latin typeface="ＭＳ Ｐ明朝" panose="02020600040205080304" pitchFamily="18" charset="-128"/>
                <a:ea typeface="ＭＳ Ｐ明朝" panose="02020600040205080304" pitchFamily="18" charset="-128"/>
              </a:rPr>
              <a:t>　　　　　　　未達成時のペナルティを設定</a:t>
            </a:r>
            <a:r>
              <a:rPr lang="ja-JP" altLang="en-US" sz="1000" b="1" dirty="0" smtClean="0">
                <a:solidFill>
                  <a:schemeClr val="tx1"/>
                </a:solidFill>
                <a:latin typeface="ＭＳ Ｐ明朝" panose="02020600040205080304" pitchFamily="18" charset="-128"/>
                <a:ea typeface="ＭＳ Ｐ明朝" panose="02020600040205080304" pitchFamily="18" charset="-128"/>
              </a:rPr>
              <a:t>）</a:t>
            </a:r>
            <a:endParaRPr lang="en-US" altLang="ja-JP" sz="1000" b="1" dirty="0" smtClean="0">
              <a:solidFill>
                <a:schemeClr val="tx1"/>
              </a:solidFill>
              <a:latin typeface="ＭＳ Ｐ明朝" panose="02020600040205080304" pitchFamily="18" charset="-128"/>
              <a:ea typeface="ＭＳ Ｐ明朝" panose="02020600040205080304" pitchFamily="18" charset="-128"/>
            </a:endParaRPr>
          </a:p>
          <a:p>
            <a:endParaRPr lang="en-US" altLang="ja-JP" sz="1000" dirty="0" smtClean="0">
              <a:solidFill>
                <a:schemeClr val="tx1"/>
              </a:solidFill>
            </a:endParaRPr>
          </a:p>
          <a:p>
            <a:endParaRPr lang="en-US" altLang="ja-JP" sz="1000" dirty="0" smtClean="0">
              <a:solidFill>
                <a:schemeClr val="tx1"/>
              </a:solidFill>
            </a:endParaRPr>
          </a:p>
          <a:p>
            <a:endParaRPr lang="en-US" altLang="ja-JP" sz="1000" dirty="0" smtClean="0">
              <a:solidFill>
                <a:schemeClr val="tx1"/>
              </a:solidFill>
            </a:endParaRPr>
          </a:p>
        </p:txBody>
      </p:sp>
      <p:sp>
        <p:nvSpPr>
          <p:cNvPr id="32" name="右矢印 31"/>
          <p:cNvSpPr/>
          <p:nvPr/>
        </p:nvSpPr>
        <p:spPr>
          <a:xfrm>
            <a:off x="2862775" y="2463181"/>
            <a:ext cx="197925" cy="1170107"/>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98163" y="1383060"/>
            <a:ext cx="2730303" cy="2425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200" b="1" dirty="0" smtClean="0">
                <a:latin typeface="ＭＳ Ｐゴシック" panose="020B0600070205080204" pitchFamily="50" charset="-128"/>
                <a:ea typeface="ＭＳ Ｐゴシック" panose="020B0600070205080204" pitchFamily="50" charset="-128"/>
              </a:rPr>
              <a:t>大阪観光局設立前</a:t>
            </a:r>
            <a:endParaRPr kumimoji="1" lang="ja-JP" altLang="en-US" sz="1200" b="1" dirty="0">
              <a:latin typeface="ＭＳ Ｐゴシック" panose="020B0600070205080204" pitchFamily="50" charset="-128"/>
              <a:ea typeface="ＭＳ Ｐゴシック" panose="020B0600070205080204" pitchFamily="50" charset="-128"/>
            </a:endParaRPr>
          </a:p>
        </p:txBody>
      </p:sp>
      <p:sp>
        <p:nvSpPr>
          <p:cNvPr id="38" name="正方形/長方形 37"/>
          <p:cNvSpPr/>
          <p:nvPr/>
        </p:nvSpPr>
        <p:spPr>
          <a:xfrm>
            <a:off x="6104830" y="1383060"/>
            <a:ext cx="3684707" cy="2425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latin typeface="ＭＳ Ｐゴシック" panose="020B0600070205080204" pitchFamily="50" charset="-128"/>
                <a:ea typeface="ＭＳ Ｐゴシック" panose="020B0600070205080204" pitchFamily="50" charset="-128"/>
              </a:rPr>
              <a:t>大阪観光局の取組（</a:t>
            </a:r>
            <a:r>
              <a:rPr kumimoji="1" lang="en-US" altLang="ja-JP" sz="1200" b="1" dirty="0" smtClean="0">
                <a:latin typeface="ＭＳ Ｐゴシック" panose="020B0600070205080204" pitchFamily="50" charset="-128"/>
                <a:ea typeface="ＭＳ Ｐゴシック" panose="020B0600070205080204" pitchFamily="50" charset="-128"/>
              </a:rPr>
              <a:t>2013</a:t>
            </a:r>
            <a:r>
              <a:rPr kumimoji="1" lang="ja-JP" altLang="en-US" sz="1200" b="1" dirty="0" smtClean="0">
                <a:latin typeface="ＭＳ Ｐゴシック" panose="020B0600070205080204" pitchFamily="50" charset="-128"/>
                <a:ea typeface="ＭＳ Ｐゴシック" panose="020B0600070205080204" pitchFamily="50" charset="-128"/>
              </a:rPr>
              <a:t>年度）</a:t>
            </a:r>
            <a:endParaRPr kumimoji="1" lang="ja-JP" altLang="en-US" sz="1200" b="1" dirty="0">
              <a:latin typeface="ＭＳ Ｐゴシック" panose="020B0600070205080204" pitchFamily="50" charset="-128"/>
              <a:ea typeface="ＭＳ Ｐゴシック" panose="020B0600070205080204" pitchFamily="50" charset="-128"/>
            </a:endParaRPr>
          </a:p>
        </p:txBody>
      </p:sp>
      <p:sp>
        <p:nvSpPr>
          <p:cNvPr id="39" name="正方形/長方形 38"/>
          <p:cNvSpPr/>
          <p:nvPr/>
        </p:nvSpPr>
        <p:spPr>
          <a:xfrm>
            <a:off x="3098800" y="1383060"/>
            <a:ext cx="2959100" cy="2171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latin typeface="ＭＳ Ｐゴシック" panose="020B0600070205080204" pitchFamily="50" charset="-128"/>
                <a:ea typeface="ＭＳ Ｐゴシック" panose="020B0600070205080204" pitchFamily="50" charset="-128"/>
              </a:rPr>
              <a:t>大阪観光局設立後</a:t>
            </a:r>
            <a:endParaRPr kumimoji="1" lang="ja-JP" altLang="en-US" sz="1200" b="1" dirty="0">
              <a:latin typeface="ＭＳ Ｐゴシック" panose="020B0600070205080204" pitchFamily="50" charset="-128"/>
              <a:ea typeface="ＭＳ Ｐゴシック" panose="020B0600070205080204" pitchFamily="50" charset="-128"/>
            </a:endParaRPr>
          </a:p>
        </p:txBody>
      </p:sp>
      <p:sp>
        <p:nvSpPr>
          <p:cNvPr id="15" name="正方形/長方形 14"/>
          <p:cNvSpPr/>
          <p:nvPr/>
        </p:nvSpPr>
        <p:spPr>
          <a:xfrm>
            <a:off x="88638" y="5635266"/>
            <a:ext cx="2730303" cy="76873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pPr algn="ctr"/>
            <a:r>
              <a:rPr kumimoji="1" lang="en-US" altLang="ja-JP" sz="1400" dirty="0" smtClean="0">
                <a:latin typeface="ＭＳ Ｐゴシック" panose="020B0600070205080204" pitchFamily="50" charset="-128"/>
                <a:ea typeface="ＭＳ Ｐゴシック" panose="020B0600070205080204" pitchFamily="50" charset="-128"/>
              </a:rPr>
              <a:t>2012</a:t>
            </a:r>
            <a:r>
              <a:rPr kumimoji="1" lang="ja-JP" altLang="en-US" sz="1400" dirty="0" smtClean="0">
                <a:latin typeface="ＭＳ Ｐゴシック" panose="020B0600070205080204" pitchFamily="50" charset="-128"/>
                <a:ea typeface="ＭＳ Ｐゴシック" panose="020B0600070205080204" pitchFamily="50" charset="-128"/>
              </a:rPr>
              <a:t>年（平成</a:t>
            </a:r>
            <a:r>
              <a:rPr kumimoji="1" lang="en-US" altLang="ja-JP" sz="1400" dirty="0" smtClean="0">
                <a:latin typeface="ＭＳ Ｐゴシック" panose="020B0600070205080204" pitchFamily="50" charset="-128"/>
                <a:ea typeface="ＭＳ Ｐゴシック" panose="020B0600070205080204" pitchFamily="50" charset="-128"/>
              </a:rPr>
              <a:t>24</a:t>
            </a:r>
            <a:r>
              <a:rPr kumimoji="1" lang="ja-JP" altLang="en-US" sz="1400" dirty="0" smtClean="0">
                <a:latin typeface="ＭＳ Ｐゴシック" panose="020B0600070205080204" pitchFamily="50" charset="-128"/>
                <a:ea typeface="ＭＳ Ｐゴシック" panose="020B0600070205080204" pitchFamily="50" charset="-128"/>
              </a:rPr>
              <a:t>年）</a:t>
            </a:r>
            <a:endParaRPr kumimoji="1" lang="en-US" altLang="ja-JP" sz="1400" dirty="0" smtClean="0">
              <a:latin typeface="ＭＳ Ｐゴシック" panose="020B0600070205080204" pitchFamily="50" charset="-128"/>
              <a:ea typeface="ＭＳ Ｐゴシック" panose="020B0600070205080204" pitchFamily="50" charset="-128"/>
            </a:endParaRPr>
          </a:p>
          <a:p>
            <a:endParaRPr lang="en-US" altLang="ja-JP" sz="400" dirty="0" smtClean="0">
              <a:latin typeface="ＭＳ Ｐゴシック" panose="020B0600070205080204" pitchFamily="50" charset="-128"/>
              <a:ea typeface="ＭＳ Ｐゴシック" panose="020B0600070205080204" pitchFamily="50" charset="-128"/>
            </a:endParaRPr>
          </a:p>
          <a:p>
            <a:r>
              <a:rPr lang="ja-JP" altLang="en-US" sz="1100" b="1" dirty="0" smtClean="0">
                <a:latin typeface="ＭＳ Ｐゴシック" panose="020B0600070205080204" pitchFamily="50" charset="-128"/>
                <a:ea typeface="ＭＳ Ｐゴシック" panose="020B0600070205080204" pitchFamily="50" charset="-128"/>
              </a:rPr>
              <a:t>来阪外国人旅行者数　</a:t>
            </a:r>
            <a:r>
              <a:rPr lang="en-US" altLang="ja-JP" sz="1400" b="1" dirty="0" smtClean="0">
                <a:latin typeface="ＭＳ Ｐゴシック" panose="020B0600070205080204" pitchFamily="50" charset="-128"/>
                <a:ea typeface="ＭＳ Ｐゴシック" panose="020B0600070205080204" pitchFamily="50" charset="-128"/>
              </a:rPr>
              <a:t>203</a:t>
            </a:r>
            <a:r>
              <a:rPr lang="ja-JP" altLang="en-US" sz="1400" b="1" dirty="0" smtClean="0">
                <a:latin typeface="ＭＳ Ｐゴシック" panose="020B0600070205080204" pitchFamily="50" charset="-128"/>
                <a:ea typeface="ＭＳ Ｐゴシック" panose="020B0600070205080204" pitchFamily="50" charset="-128"/>
              </a:rPr>
              <a:t>万人</a:t>
            </a:r>
            <a:endParaRPr lang="en-US" altLang="ja-JP" sz="1400" b="1" dirty="0" smtClean="0">
              <a:latin typeface="ＭＳ Ｐゴシック" panose="020B0600070205080204" pitchFamily="50" charset="-128"/>
              <a:ea typeface="ＭＳ Ｐゴシック" panose="020B0600070205080204" pitchFamily="50" charset="-128"/>
            </a:endParaRPr>
          </a:p>
          <a:p>
            <a:r>
              <a:rPr lang="ja-JP" altLang="en-US" sz="1100" b="1" dirty="0" smtClean="0">
                <a:latin typeface="ＭＳ Ｐゴシック" panose="020B0600070205080204" pitchFamily="50" charset="-128"/>
                <a:ea typeface="ＭＳ Ｐゴシック" panose="020B0600070205080204" pitchFamily="50" charset="-128"/>
              </a:rPr>
              <a:t>来阪外国人延べ宿泊者数</a:t>
            </a:r>
            <a:r>
              <a:rPr lang="ja-JP" altLang="en-US" sz="1400" b="1" dirty="0" smtClean="0">
                <a:latin typeface="ＭＳ Ｐゴシック" panose="020B0600070205080204" pitchFamily="50" charset="-128"/>
                <a:ea typeface="ＭＳ Ｐゴシック" panose="020B0600070205080204" pitchFamily="50" charset="-128"/>
              </a:rPr>
              <a:t>　</a:t>
            </a:r>
            <a:r>
              <a:rPr lang="en-US" altLang="ja-JP" sz="1400" b="1" dirty="0" smtClean="0">
                <a:latin typeface="ＭＳ Ｐゴシック" panose="020B0600070205080204" pitchFamily="50" charset="-128"/>
                <a:ea typeface="ＭＳ Ｐゴシック" panose="020B0600070205080204" pitchFamily="50" charset="-128"/>
              </a:rPr>
              <a:t>306</a:t>
            </a:r>
            <a:r>
              <a:rPr lang="ja-JP" altLang="en-US" sz="1400" b="1" dirty="0" smtClean="0">
                <a:latin typeface="ＭＳ Ｐゴシック" panose="020B0600070205080204" pitchFamily="50" charset="-128"/>
                <a:ea typeface="ＭＳ Ｐゴシック" panose="020B0600070205080204" pitchFamily="50" charset="-128"/>
              </a:rPr>
              <a:t>万人</a:t>
            </a:r>
            <a:endParaRPr kumimoji="1" lang="ja-JP" altLang="en-US" sz="1400" b="1" dirty="0">
              <a:latin typeface="ＭＳ Ｐゴシック" panose="020B0600070205080204" pitchFamily="50" charset="-128"/>
              <a:ea typeface="ＭＳ Ｐゴシック" panose="020B0600070205080204" pitchFamily="50" charset="-128"/>
            </a:endParaRPr>
          </a:p>
        </p:txBody>
      </p:sp>
      <p:sp>
        <p:nvSpPr>
          <p:cNvPr id="17" name="正方形/長方形 16"/>
          <p:cNvSpPr/>
          <p:nvPr/>
        </p:nvSpPr>
        <p:spPr>
          <a:xfrm>
            <a:off x="6095306" y="5635266"/>
            <a:ext cx="3684706" cy="76873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smtClean="0">
                <a:latin typeface="ＭＳ Ｐゴシック" panose="020B0600070205080204" pitchFamily="50" charset="-128"/>
                <a:ea typeface="ＭＳ Ｐゴシック" panose="020B0600070205080204" pitchFamily="50" charset="-128"/>
              </a:rPr>
              <a:t>　</a:t>
            </a:r>
            <a:endParaRPr kumimoji="1" lang="en-US" altLang="ja-JP" sz="1600" dirty="0" smtClean="0">
              <a:latin typeface="ＭＳ Ｐゴシック" panose="020B0600070205080204" pitchFamily="50" charset="-128"/>
              <a:ea typeface="ＭＳ Ｐゴシック" panose="020B0600070205080204" pitchFamily="50" charset="-128"/>
            </a:endParaRPr>
          </a:p>
          <a:p>
            <a:r>
              <a:rPr lang="ja-JP" altLang="en-US" sz="1100" b="1" dirty="0" smtClean="0">
                <a:latin typeface="ＭＳ Ｐゴシック" panose="020B0600070205080204" pitchFamily="50" charset="-128"/>
                <a:ea typeface="ＭＳ Ｐゴシック" panose="020B0600070205080204" pitchFamily="50" charset="-128"/>
              </a:rPr>
              <a:t>来阪外国人旅行者数</a:t>
            </a:r>
            <a:r>
              <a:rPr lang="ja-JP" altLang="en-US" sz="1400" b="1" dirty="0" smtClean="0">
                <a:latin typeface="ＭＳ Ｐゴシック" panose="020B0600070205080204" pitchFamily="50" charset="-128"/>
                <a:ea typeface="ＭＳ Ｐゴシック" panose="020B0600070205080204" pitchFamily="50" charset="-128"/>
              </a:rPr>
              <a:t>　</a:t>
            </a:r>
            <a:r>
              <a:rPr lang="en-US" altLang="ja-JP" sz="1400" b="1" dirty="0" smtClean="0">
                <a:latin typeface="ＭＳ Ｐゴシック" panose="020B0600070205080204" pitchFamily="50" charset="-128"/>
                <a:ea typeface="ＭＳ Ｐゴシック" panose="020B0600070205080204" pitchFamily="50" charset="-128"/>
              </a:rPr>
              <a:t>262</a:t>
            </a:r>
            <a:r>
              <a:rPr lang="ja-JP" altLang="en-US" sz="1400" b="1" dirty="0" smtClean="0">
                <a:latin typeface="ＭＳ Ｐゴシック" panose="020B0600070205080204" pitchFamily="50" charset="-128"/>
                <a:ea typeface="ＭＳ Ｐゴシック" panose="020B0600070205080204" pitchFamily="50" charset="-128"/>
              </a:rPr>
              <a:t>万人</a:t>
            </a:r>
            <a:endParaRPr lang="en-US" altLang="ja-JP" sz="1400" b="1" dirty="0" smtClean="0">
              <a:latin typeface="ＭＳ Ｐゴシック" panose="020B0600070205080204" pitchFamily="50" charset="-128"/>
              <a:ea typeface="ＭＳ Ｐゴシック" panose="020B0600070205080204" pitchFamily="50" charset="-128"/>
            </a:endParaRPr>
          </a:p>
          <a:p>
            <a:r>
              <a:rPr lang="ja-JP" altLang="en-US" sz="1100" b="1" dirty="0" smtClean="0">
                <a:latin typeface="ＭＳ Ｐゴシック" panose="020B0600070205080204" pitchFamily="50" charset="-128"/>
                <a:ea typeface="ＭＳ Ｐゴシック" panose="020B0600070205080204" pitchFamily="50" charset="-128"/>
              </a:rPr>
              <a:t>来阪外国人延べ宿泊者数　</a:t>
            </a:r>
            <a:r>
              <a:rPr lang="en-US" altLang="ja-JP" sz="1400" b="1" dirty="0" smtClean="0">
                <a:latin typeface="ＭＳ Ｐゴシック" panose="020B0600070205080204" pitchFamily="50" charset="-128"/>
                <a:ea typeface="ＭＳ Ｐゴシック" panose="020B0600070205080204" pitchFamily="50" charset="-128"/>
              </a:rPr>
              <a:t>431</a:t>
            </a:r>
            <a:r>
              <a:rPr lang="ja-JP" altLang="en-US" sz="1400" b="1" dirty="0" smtClean="0">
                <a:latin typeface="ＭＳ Ｐゴシック" panose="020B0600070205080204" pitchFamily="50" charset="-128"/>
                <a:ea typeface="ＭＳ Ｐゴシック" panose="020B0600070205080204" pitchFamily="50" charset="-128"/>
              </a:rPr>
              <a:t>万人</a:t>
            </a:r>
            <a:endParaRPr kumimoji="1" lang="ja-JP" altLang="en-US" sz="1400" b="1" dirty="0">
              <a:latin typeface="ＭＳ Ｐゴシック" panose="020B0600070205080204" pitchFamily="50" charset="-128"/>
              <a:ea typeface="ＭＳ Ｐゴシック" panose="020B0600070205080204" pitchFamily="50" charset="-128"/>
            </a:endParaRPr>
          </a:p>
        </p:txBody>
      </p:sp>
      <p:sp>
        <p:nvSpPr>
          <p:cNvPr id="23" name="右矢印 22"/>
          <p:cNvSpPr/>
          <p:nvPr/>
        </p:nvSpPr>
        <p:spPr>
          <a:xfrm>
            <a:off x="2878650" y="5620866"/>
            <a:ext cx="248725" cy="751855"/>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正方形/長方形 24"/>
          <p:cNvSpPr/>
          <p:nvPr/>
        </p:nvSpPr>
        <p:spPr>
          <a:xfrm>
            <a:off x="3167087" y="4538463"/>
            <a:ext cx="2652295" cy="571501"/>
          </a:xfrm>
          <a:prstGeom prst="rect">
            <a:avLst/>
          </a:prstGeom>
          <a:noFill/>
          <a:ln>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dirty="0">
              <a:solidFill>
                <a:schemeClr val="tx1"/>
              </a:solidFill>
              <a:latin typeface="ＭＳ Ｐ明朝" panose="02020600040205080304" pitchFamily="18" charset="-128"/>
              <a:ea typeface="ＭＳ Ｐ明朝" panose="02020600040205080304" pitchFamily="18" charset="-128"/>
            </a:endParaRPr>
          </a:p>
        </p:txBody>
      </p:sp>
      <p:sp>
        <p:nvSpPr>
          <p:cNvPr id="21" name="正方形/長方形 20"/>
          <p:cNvSpPr/>
          <p:nvPr/>
        </p:nvSpPr>
        <p:spPr>
          <a:xfrm>
            <a:off x="6095304" y="5620866"/>
            <a:ext cx="3684707" cy="263748"/>
          </a:xfrm>
          <a:prstGeom prst="rect">
            <a:avLst/>
          </a:pr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ja-JP" altLang="en-US" sz="1400" dirty="0" smtClean="0">
                <a:latin typeface="ＭＳ Ｐゴシック" panose="020B0600070205080204" pitchFamily="50" charset="-128"/>
                <a:ea typeface="ＭＳ Ｐゴシック" panose="020B0600070205080204" pitchFamily="50" charset="-128"/>
              </a:rPr>
              <a:t>現状　</a:t>
            </a:r>
            <a:r>
              <a:rPr lang="en-US" altLang="ja-JP" sz="1400" dirty="0" smtClean="0">
                <a:latin typeface="ＭＳ Ｐゴシック" panose="020B0600070205080204" pitchFamily="50" charset="-128"/>
                <a:ea typeface="ＭＳ Ｐゴシック" panose="020B0600070205080204" pitchFamily="50" charset="-128"/>
              </a:rPr>
              <a:t>2013</a:t>
            </a:r>
            <a:r>
              <a:rPr lang="ja-JP" altLang="en-US" sz="1400" dirty="0" smtClean="0">
                <a:latin typeface="ＭＳ Ｐゴシック" panose="020B0600070205080204" pitchFamily="50" charset="-128"/>
                <a:ea typeface="ＭＳ Ｐゴシック" panose="020B0600070205080204" pitchFamily="50" charset="-128"/>
              </a:rPr>
              <a:t>年（平成</a:t>
            </a:r>
            <a:r>
              <a:rPr lang="en-US" altLang="ja-JP" sz="1400" dirty="0" smtClean="0">
                <a:latin typeface="ＭＳ Ｐゴシック" panose="020B0600070205080204" pitchFamily="50" charset="-128"/>
                <a:ea typeface="ＭＳ Ｐゴシック" panose="020B0600070205080204" pitchFamily="50" charset="-128"/>
              </a:rPr>
              <a:t>25</a:t>
            </a:r>
            <a:r>
              <a:rPr lang="ja-JP" altLang="en-US" sz="1400" dirty="0" smtClean="0">
                <a:latin typeface="ＭＳ Ｐゴシック" panose="020B0600070205080204" pitchFamily="50" charset="-128"/>
                <a:ea typeface="ＭＳ Ｐゴシック" panose="020B0600070205080204" pitchFamily="50" charset="-128"/>
              </a:rPr>
              <a:t>年）</a:t>
            </a:r>
            <a:endParaRPr kumimoji="1" lang="ja-JP" altLang="en-US" sz="1400" b="1" dirty="0">
              <a:latin typeface="ＭＳ Ｐゴシック" panose="020B0600070205080204" pitchFamily="50" charset="-128"/>
              <a:ea typeface="ＭＳ Ｐゴシック" panose="020B0600070205080204" pitchFamily="50" charset="-128"/>
            </a:endParaRPr>
          </a:p>
        </p:txBody>
      </p:sp>
      <p:sp>
        <p:nvSpPr>
          <p:cNvPr id="22" name="正方形/長方形 21"/>
          <p:cNvSpPr/>
          <p:nvPr/>
        </p:nvSpPr>
        <p:spPr>
          <a:xfrm>
            <a:off x="6106442" y="4846786"/>
            <a:ext cx="3684707" cy="703113"/>
          </a:xfrm>
          <a:prstGeom prst="rect">
            <a:avLst/>
          </a:prstGeom>
          <a:ln w="9525">
            <a:solidFill>
              <a:schemeClr val="tx1"/>
            </a:solidFill>
          </a:ln>
        </p:spPr>
        <p:style>
          <a:lnRef idx="2">
            <a:schemeClr val="accent6"/>
          </a:lnRef>
          <a:fillRef idx="1">
            <a:schemeClr val="lt1"/>
          </a:fillRef>
          <a:effectRef idx="0">
            <a:schemeClr val="accent6"/>
          </a:effectRef>
          <a:fontRef idx="minor">
            <a:schemeClr val="dk1"/>
          </a:fontRef>
        </p:style>
        <p:txBody>
          <a:bodyPr tIns="0" rtlCol="0" anchor="t"/>
          <a:lstStyle/>
          <a:p>
            <a:r>
              <a:rPr lang="ja-JP" altLang="en-US" sz="1050" b="1" dirty="0" smtClean="0">
                <a:solidFill>
                  <a:schemeClr val="tx1"/>
                </a:solidFill>
                <a:latin typeface="ＭＳ Ｐゴシック" panose="020B0600070205080204" pitchFamily="50" charset="-128"/>
                <a:ea typeface="ＭＳ Ｐゴシック" panose="020B0600070205080204" pitchFamily="50" charset="-128"/>
              </a:rPr>
              <a:t>◆ 「大阪国際音楽フェスティバル」</a:t>
            </a:r>
            <a:r>
              <a:rPr kumimoji="1" lang="ja-JP" altLang="en-US" sz="1050" b="1" dirty="0" smtClean="0">
                <a:solidFill>
                  <a:schemeClr val="tx1"/>
                </a:solidFill>
                <a:latin typeface="ＭＳ Ｐゴシック" panose="020B0600070205080204" pitchFamily="50" charset="-128"/>
                <a:ea typeface="ＭＳ Ｐゴシック" panose="020B0600070205080204" pitchFamily="50" charset="-128"/>
              </a:rPr>
              <a:t>の開催</a:t>
            </a:r>
            <a:r>
              <a:rPr lang="ja-JP" altLang="en-US" sz="1050" dirty="0" smtClean="0">
                <a:solidFill>
                  <a:schemeClr val="tx1"/>
                </a:solidFill>
                <a:latin typeface="ＭＳ Ｐゴシック" panose="020B0600070205080204" pitchFamily="50" charset="-128"/>
                <a:ea typeface="ＭＳ Ｐゴシック" panose="020B0600070205080204" pitchFamily="50" charset="-128"/>
              </a:rPr>
              <a:t>（</a:t>
            </a:r>
            <a:r>
              <a:rPr lang="en-US" altLang="ja-JP" sz="1050" dirty="0" smtClean="0">
                <a:solidFill>
                  <a:schemeClr val="tx1"/>
                </a:solidFill>
                <a:latin typeface="ＭＳ Ｐゴシック" panose="020B0600070205080204" pitchFamily="50" charset="-128"/>
                <a:ea typeface="ＭＳ Ｐゴシック" panose="020B0600070205080204" pitchFamily="50" charset="-128"/>
              </a:rPr>
              <a:t>2014</a:t>
            </a:r>
            <a:r>
              <a:rPr lang="ja-JP" altLang="en-US" sz="1050" dirty="0" smtClean="0">
                <a:solidFill>
                  <a:schemeClr val="tx1"/>
                </a:solidFill>
                <a:latin typeface="ＭＳ Ｐゴシック" panose="020B0600070205080204" pitchFamily="50" charset="-128"/>
                <a:ea typeface="ＭＳ Ｐゴシック" panose="020B0600070205080204" pitchFamily="50" charset="-128"/>
              </a:rPr>
              <a:t>年度）</a:t>
            </a: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r>
              <a:rPr lang="ja-JP" altLang="en-US" sz="1000" dirty="0" smtClean="0">
                <a:solidFill>
                  <a:schemeClr val="tx1"/>
                </a:solidFill>
                <a:latin typeface="ＭＳ Ｐ明朝" panose="02020600040205080304" pitchFamily="18" charset="-128"/>
                <a:ea typeface="ＭＳ Ｐ明朝" panose="02020600040205080304" pitchFamily="18" charset="-128"/>
              </a:rPr>
              <a:t>　海外への大阪の知名度向上に大きく寄与したものの、その収支において多額の赤字が発生。</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000" dirty="0" smtClean="0">
                <a:solidFill>
                  <a:schemeClr val="tx1"/>
                </a:solidFill>
                <a:latin typeface="ＭＳ Ｐ明朝" panose="02020600040205080304" pitchFamily="18" charset="-128"/>
                <a:ea typeface="ＭＳ Ｐ明朝" panose="02020600040205080304" pitchFamily="18" charset="-128"/>
              </a:rPr>
              <a:t>⇒今後は大阪観光局のガバナンスの強化を</a:t>
            </a:r>
            <a:r>
              <a:rPr lang="ja-JP" altLang="en-US" sz="1000" dirty="0" smtClean="0">
                <a:solidFill>
                  <a:schemeClr val="tx1"/>
                </a:solidFill>
                <a:latin typeface="ＭＳ Ｐ明朝" panose="02020600040205080304" pitchFamily="18" charset="-128"/>
                <a:ea typeface="ＭＳ Ｐ明朝" panose="02020600040205080304" pitchFamily="18" charset="-128"/>
              </a:rPr>
              <a:t>検討</a:t>
            </a:r>
            <a:r>
              <a:rPr kumimoji="1" lang="ja-JP" altLang="en-US" sz="1000" dirty="0" smtClean="0">
                <a:solidFill>
                  <a:schemeClr val="tx1"/>
                </a:solidFill>
                <a:latin typeface="ＭＳ Ｐ明朝" panose="02020600040205080304" pitchFamily="18" charset="-128"/>
                <a:ea typeface="ＭＳ Ｐ明朝" panose="02020600040205080304" pitchFamily="18" charset="-128"/>
              </a:rPr>
              <a:t>。</a:t>
            </a:r>
            <a:endParaRPr kumimoji="1" lang="ja-JP" altLang="en-US" sz="1000" dirty="0">
              <a:solidFill>
                <a:schemeClr val="tx1"/>
              </a:solidFill>
              <a:latin typeface="ＭＳ Ｐ明朝" panose="02020600040205080304" pitchFamily="18" charset="-128"/>
              <a:ea typeface="ＭＳ Ｐ明朝" panose="02020600040205080304" pitchFamily="18" charset="-128"/>
            </a:endParaRPr>
          </a:p>
        </p:txBody>
      </p:sp>
      <p:sp>
        <p:nvSpPr>
          <p:cNvPr id="24" name="正方形/長方形 23"/>
          <p:cNvSpPr/>
          <p:nvPr/>
        </p:nvSpPr>
        <p:spPr>
          <a:xfrm>
            <a:off x="3172385" y="5635266"/>
            <a:ext cx="2808312" cy="76873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t"/>
          <a:lstStyle/>
          <a:p>
            <a:endParaRPr lang="en-US" altLang="ja-JP" sz="400" dirty="0" smtClean="0">
              <a:latin typeface="ＭＳ Ｐゴシック" panose="020B0600070205080204" pitchFamily="50" charset="-128"/>
              <a:ea typeface="ＭＳ Ｐゴシック" panose="020B0600070205080204" pitchFamily="50" charset="-128"/>
            </a:endParaRPr>
          </a:p>
          <a:p>
            <a:endParaRPr lang="en-US" altLang="ja-JP" sz="1100" b="1" dirty="0" smtClean="0">
              <a:latin typeface="ＭＳ Ｐゴシック" panose="020B0600070205080204" pitchFamily="50" charset="-128"/>
              <a:ea typeface="ＭＳ Ｐゴシック" panose="020B0600070205080204" pitchFamily="50" charset="-128"/>
            </a:endParaRPr>
          </a:p>
          <a:p>
            <a:r>
              <a:rPr lang="ja-JP" altLang="en-US" sz="1100" b="1" dirty="0" smtClean="0">
                <a:latin typeface="ＭＳ Ｐゴシック" panose="020B0600070205080204" pitchFamily="50" charset="-128"/>
                <a:ea typeface="ＭＳ Ｐゴシック" panose="020B0600070205080204" pitchFamily="50" charset="-128"/>
              </a:rPr>
              <a:t>来阪外国人旅行者数</a:t>
            </a:r>
            <a:r>
              <a:rPr lang="ja-JP" altLang="en-US" sz="1400" b="1" dirty="0" smtClean="0">
                <a:latin typeface="ＭＳ Ｐゴシック" panose="020B0600070205080204" pitchFamily="50" charset="-128"/>
                <a:ea typeface="ＭＳ Ｐゴシック" panose="020B0600070205080204" pitchFamily="50" charset="-128"/>
              </a:rPr>
              <a:t>　</a:t>
            </a:r>
            <a:r>
              <a:rPr lang="en-US" altLang="ja-JP" sz="1400" b="1" dirty="0" smtClean="0">
                <a:latin typeface="ＭＳ Ｐゴシック" panose="020B0600070205080204" pitchFamily="50" charset="-128"/>
                <a:ea typeface="ＭＳ Ｐゴシック" panose="020B0600070205080204" pitchFamily="50" charset="-128"/>
              </a:rPr>
              <a:t>650</a:t>
            </a:r>
            <a:r>
              <a:rPr lang="ja-JP" altLang="en-US" sz="1400" b="1" dirty="0" smtClean="0">
                <a:latin typeface="ＭＳ Ｐゴシック" panose="020B0600070205080204" pitchFamily="50" charset="-128"/>
                <a:ea typeface="ＭＳ Ｐゴシック" panose="020B0600070205080204" pitchFamily="50" charset="-128"/>
              </a:rPr>
              <a:t>万人</a:t>
            </a:r>
            <a:endParaRPr lang="en-US" altLang="ja-JP" sz="1400" b="1" dirty="0" smtClean="0">
              <a:latin typeface="ＭＳ Ｐゴシック" panose="020B0600070205080204" pitchFamily="50" charset="-128"/>
              <a:ea typeface="ＭＳ Ｐゴシック" panose="020B0600070205080204" pitchFamily="50" charset="-128"/>
            </a:endParaRPr>
          </a:p>
          <a:p>
            <a:r>
              <a:rPr lang="ja-JP" altLang="en-US" sz="1100" b="1" dirty="0" smtClean="0">
                <a:latin typeface="ＭＳ Ｐゴシック" panose="020B0600070205080204" pitchFamily="50" charset="-128"/>
                <a:ea typeface="ＭＳ Ｐゴシック" panose="020B0600070205080204" pitchFamily="50" charset="-128"/>
              </a:rPr>
              <a:t>来阪外国人延べ宿泊者数</a:t>
            </a:r>
            <a:r>
              <a:rPr lang="ja-JP" altLang="en-US" sz="1400" b="1" dirty="0" smtClean="0">
                <a:latin typeface="ＭＳ Ｐゴシック" panose="020B0600070205080204" pitchFamily="50" charset="-128"/>
                <a:ea typeface="ＭＳ Ｐゴシック" panose="020B0600070205080204" pitchFamily="50" charset="-128"/>
              </a:rPr>
              <a:t>　</a:t>
            </a:r>
            <a:r>
              <a:rPr lang="en-US" altLang="ja-JP" sz="1400" b="1" dirty="0" smtClean="0">
                <a:latin typeface="ＭＳ Ｐゴシック" panose="020B0600070205080204" pitchFamily="50" charset="-128"/>
                <a:ea typeface="ＭＳ Ｐゴシック" panose="020B0600070205080204" pitchFamily="50" charset="-128"/>
              </a:rPr>
              <a:t>900</a:t>
            </a:r>
            <a:r>
              <a:rPr lang="ja-JP" altLang="en-US" sz="1400" b="1" dirty="0" smtClean="0">
                <a:latin typeface="ＭＳ Ｐゴシック" panose="020B0600070205080204" pitchFamily="50" charset="-128"/>
                <a:ea typeface="ＭＳ Ｐゴシック" panose="020B0600070205080204" pitchFamily="50" charset="-128"/>
              </a:rPr>
              <a:t>万人</a:t>
            </a:r>
            <a:endParaRPr kumimoji="1" lang="ja-JP" altLang="en-US" sz="1400" b="1" dirty="0">
              <a:latin typeface="ＭＳ Ｐゴシック" panose="020B0600070205080204" pitchFamily="50" charset="-128"/>
              <a:ea typeface="ＭＳ Ｐゴシック" panose="020B0600070205080204" pitchFamily="50" charset="-128"/>
            </a:endParaRPr>
          </a:p>
        </p:txBody>
      </p:sp>
      <p:sp>
        <p:nvSpPr>
          <p:cNvPr id="26" name="正方形/長方形 25"/>
          <p:cNvSpPr/>
          <p:nvPr/>
        </p:nvSpPr>
        <p:spPr>
          <a:xfrm>
            <a:off x="3158977" y="5635266"/>
            <a:ext cx="2835480" cy="249348"/>
          </a:xfrm>
          <a:prstGeom prst="rect">
            <a:avLst/>
          </a:prstGeom>
          <a:solidFill>
            <a:schemeClr val="tx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ja-JP" altLang="en-US" sz="1400" dirty="0">
                <a:latin typeface="ＭＳ Ｐゴシック" panose="020B0600070205080204" pitchFamily="50" charset="-128"/>
                <a:ea typeface="ＭＳ Ｐゴシック" panose="020B0600070205080204" pitchFamily="50" charset="-128"/>
              </a:rPr>
              <a:t>目標</a:t>
            </a:r>
            <a:r>
              <a:rPr lang="ja-JP" altLang="en-US" sz="1400" dirty="0" smtClean="0">
                <a:latin typeface="ＭＳ Ｐゴシック" panose="020B0600070205080204" pitchFamily="50" charset="-128"/>
                <a:ea typeface="ＭＳ Ｐゴシック" panose="020B0600070205080204" pitchFamily="50" charset="-128"/>
              </a:rPr>
              <a:t>　</a:t>
            </a:r>
            <a:r>
              <a:rPr lang="en-US" altLang="ja-JP" sz="1400" dirty="0" smtClean="0">
                <a:latin typeface="ＭＳ Ｐゴシック" panose="020B0600070205080204" pitchFamily="50" charset="-128"/>
                <a:ea typeface="ＭＳ Ｐゴシック" panose="020B0600070205080204" pitchFamily="50" charset="-128"/>
              </a:rPr>
              <a:t>2020</a:t>
            </a:r>
            <a:r>
              <a:rPr lang="ja-JP" altLang="en-US" sz="1400" dirty="0" smtClean="0">
                <a:latin typeface="ＭＳ Ｐゴシック" panose="020B0600070205080204" pitchFamily="50" charset="-128"/>
                <a:ea typeface="ＭＳ Ｐゴシック" panose="020B0600070205080204" pitchFamily="50" charset="-128"/>
              </a:rPr>
              <a:t>年（平成</a:t>
            </a:r>
            <a:r>
              <a:rPr lang="en-US" altLang="ja-JP" sz="1400" dirty="0">
                <a:latin typeface="ＭＳ Ｐゴシック" panose="020B0600070205080204" pitchFamily="50" charset="-128"/>
                <a:ea typeface="ＭＳ Ｐゴシック" panose="020B0600070205080204" pitchFamily="50" charset="-128"/>
              </a:rPr>
              <a:t>32</a:t>
            </a:r>
            <a:r>
              <a:rPr lang="ja-JP" altLang="en-US" sz="1400" dirty="0" smtClean="0">
                <a:latin typeface="ＭＳ Ｐゴシック" panose="020B0600070205080204" pitchFamily="50" charset="-128"/>
                <a:ea typeface="ＭＳ Ｐゴシック" panose="020B0600070205080204" pitchFamily="50" charset="-128"/>
              </a:rPr>
              <a:t>年）</a:t>
            </a:r>
            <a:endParaRPr kumimoji="1" lang="ja-JP" altLang="en-US" sz="1400" b="1" dirty="0">
              <a:latin typeface="ＭＳ Ｐゴシック" panose="020B0600070205080204" pitchFamily="50" charset="-128"/>
              <a:ea typeface="ＭＳ Ｐゴシック" panose="020B0600070205080204" pitchFamily="50" charset="-128"/>
            </a:endParaRPr>
          </a:p>
        </p:txBody>
      </p:sp>
      <p:sp>
        <p:nvSpPr>
          <p:cNvPr id="20" name="角丸四角形 19"/>
          <p:cNvSpPr/>
          <p:nvPr/>
        </p:nvSpPr>
        <p:spPr>
          <a:xfrm>
            <a:off x="78000" y="451272"/>
            <a:ext cx="9750000" cy="83951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smtClean="0">
                <a:solidFill>
                  <a:schemeClr val="tx1"/>
                </a:solidFill>
                <a:latin typeface="ＭＳ Ｐ明朝" panose="02020600040205080304" pitchFamily="18" charset="-128"/>
                <a:ea typeface="ＭＳ Ｐ明朝" panose="02020600040205080304" pitchFamily="18" charset="-128"/>
              </a:rPr>
              <a:t>府市共通の戦略「大阪都市魅力創造戦略」における重点取組の一つであり、同じく府市共通の「大阪の観光戦略」に掲げる「</a:t>
            </a:r>
            <a:r>
              <a:rPr lang="en-US" altLang="ja-JP" sz="1400" dirty="0" smtClean="0">
                <a:solidFill>
                  <a:schemeClr val="tx1"/>
                </a:solidFill>
                <a:latin typeface="ＭＳ Ｐ明朝" panose="02020600040205080304" pitchFamily="18" charset="-128"/>
                <a:ea typeface="ＭＳ Ｐ明朝" panose="02020600040205080304" pitchFamily="18" charset="-128"/>
              </a:rPr>
              <a:t>2020</a:t>
            </a:r>
            <a:r>
              <a:rPr lang="ja-JP" altLang="en-US" sz="1400" dirty="0" smtClean="0">
                <a:solidFill>
                  <a:schemeClr val="tx1"/>
                </a:solidFill>
                <a:latin typeface="ＭＳ Ｐ明朝" panose="02020600040205080304" pitchFamily="18" charset="-128"/>
                <a:ea typeface="ＭＳ Ｐ明朝" panose="02020600040205080304" pitchFamily="18" charset="-128"/>
              </a:rPr>
              <a:t>年来阪外国人旅行者</a:t>
            </a:r>
            <a:r>
              <a:rPr lang="en-US" altLang="ja-JP" sz="1400" dirty="0" smtClean="0">
                <a:solidFill>
                  <a:schemeClr val="tx1"/>
                </a:solidFill>
                <a:latin typeface="ＭＳ Ｐ明朝" panose="02020600040205080304" pitchFamily="18" charset="-128"/>
                <a:ea typeface="ＭＳ Ｐ明朝" panose="02020600040205080304" pitchFamily="18" charset="-128"/>
              </a:rPr>
              <a:t>650</a:t>
            </a:r>
            <a:r>
              <a:rPr lang="ja-JP" altLang="en-US" sz="1400" dirty="0" smtClean="0">
                <a:solidFill>
                  <a:schemeClr val="tx1"/>
                </a:solidFill>
                <a:latin typeface="ＭＳ Ｐ明朝" panose="02020600040205080304" pitchFamily="18" charset="-128"/>
                <a:ea typeface="ＭＳ Ｐ明朝" panose="02020600040205080304" pitchFamily="18" charset="-128"/>
              </a:rPr>
              <a:t>万人達成」にむけ、戦略的に観光集客を促進するエンジン役を担う観光振興組織として、</a:t>
            </a:r>
            <a:r>
              <a:rPr lang="en-US" altLang="ja-JP" sz="1400" dirty="0" smtClean="0">
                <a:solidFill>
                  <a:schemeClr val="tx1"/>
                </a:solidFill>
                <a:latin typeface="ＭＳ Ｐ明朝" panose="02020600040205080304" pitchFamily="18" charset="-128"/>
                <a:ea typeface="ＭＳ Ｐ明朝" panose="02020600040205080304" pitchFamily="18" charset="-128"/>
              </a:rPr>
              <a:t/>
            </a:r>
            <a:br>
              <a:rPr lang="en-US" altLang="ja-JP" sz="1400" dirty="0" smtClean="0">
                <a:solidFill>
                  <a:schemeClr val="tx1"/>
                </a:solidFill>
                <a:latin typeface="ＭＳ Ｐ明朝" panose="02020600040205080304" pitchFamily="18" charset="-128"/>
                <a:ea typeface="ＭＳ Ｐ明朝" panose="02020600040205080304" pitchFamily="18" charset="-128"/>
              </a:rPr>
            </a:br>
            <a:r>
              <a:rPr lang="en-US" altLang="ja-JP" sz="1400" dirty="0" smtClean="0">
                <a:solidFill>
                  <a:schemeClr val="tx1"/>
                </a:solidFill>
                <a:latin typeface="ＭＳ Ｐ明朝" panose="02020600040205080304" pitchFamily="18" charset="-128"/>
                <a:ea typeface="ＭＳ Ｐ明朝" panose="02020600040205080304" pitchFamily="18" charset="-128"/>
              </a:rPr>
              <a:t>2013</a:t>
            </a:r>
            <a:r>
              <a:rPr lang="ja-JP" altLang="en-US" sz="1400" dirty="0" smtClean="0">
                <a:solidFill>
                  <a:schemeClr val="tx1"/>
                </a:solidFill>
                <a:latin typeface="ＭＳ Ｐ明朝" panose="02020600040205080304" pitchFamily="18" charset="-128"/>
                <a:ea typeface="ＭＳ Ｐ明朝" panose="02020600040205080304" pitchFamily="18" charset="-128"/>
              </a:rPr>
              <a:t>年</a:t>
            </a:r>
            <a:r>
              <a:rPr lang="en-US" altLang="ja-JP" sz="1400" dirty="0" smtClean="0">
                <a:solidFill>
                  <a:schemeClr val="tx1"/>
                </a:solidFill>
                <a:latin typeface="ＭＳ Ｐ明朝" panose="02020600040205080304" pitchFamily="18" charset="-128"/>
                <a:ea typeface="ＭＳ Ｐ明朝" panose="02020600040205080304" pitchFamily="18" charset="-128"/>
              </a:rPr>
              <a:t>4</a:t>
            </a:r>
            <a:r>
              <a:rPr lang="ja-JP" altLang="en-US" sz="1400" dirty="0" smtClean="0">
                <a:solidFill>
                  <a:schemeClr val="tx1"/>
                </a:solidFill>
                <a:latin typeface="ＭＳ Ｐ明朝" panose="02020600040205080304" pitchFamily="18" charset="-128"/>
                <a:ea typeface="ＭＳ Ｐ明朝" panose="02020600040205080304" pitchFamily="18" charset="-128"/>
              </a:rPr>
              <a:t>月</a:t>
            </a:r>
            <a:r>
              <a:rPr lang="en-US" altLang="ja-JP" sz="1400" dirty="0" smtClean="0">
                <a:solidFill>
                  <a:schemeClr val="tx1"/>
                </a:solidFill>
                <a:latin typeface="ＭＳ Ｐ明朝" panose="02020600040205080304" pitchFamily="18" charset="-128"/>
                <a:ea typeface="ＭＳ Ｐ明朝" panose="02020600040205080304" pitchFamily="18" charset="-128"/>
              </a:rPr>
              <a:t>1</a:t>
            </a:r>
            <a:r>
              <a:rPr lang="ja-JP" altLang="en-US" sz="1400" dirty="0" smtClean="0">
                <a:solidFill>
                  <a:schemeClr val="tx1"/>
                </a:solidFill>
                <a:latin typeface="ＭＳ Ｐ明朝" panose="02020600040205080304" pitchFamily="18" charset="-128"/>
                <a:ea typeface="ＭＳ Ｐ明朝" panose="02020600040205080304" pitchFamily="18" charset="-128"/>
              </a:rPr>
              <a:t>日に大阪観光局を設立。</a:t>
            </a:r>
            <a:endParaRPr lang="ja-JP" altLang="en-US" sz="1400" dirty="0">
              <a:solidFill>
                <a:schemeClr val="tx1"/>
              </a:solidFill>
              <a:latin typeface="ＭＳ Ｐ明朝" panose="02020600040205080304" pitchFamily="18" charset="-128"/>
              <a:ea typeface="ＭＳ Ｐ明朝" panose="02020600040205080304" pitchFamily="18" charset="-128"/>
            </a:endParaRPr>
          </a:p>
        </p:txBody>
      </p:sp>
      <p:sp>
        <p:nvSpPr>
          <p:cNvPr id="28" name="スライド番号プレースホルダ 27"/>
          <p:cNvSpPr>
            <a:spLocks noGrp="1"/>
          </p:cNvSpPr>
          <p:nvPr>
            <p:ph type="sldNum" sz="quarter" idx="12"/>
          </p:nvPr>
        </p:nvSpPr>
        <p:spPr/>
        <p:txBody>
          <a:bodyPr/>
          <a:lstStyle/>
          <a:p>
            <a:fld id="{37EF5067-3AB7-4642-9103-42CBD40CC6D9}" type="slidenum">
              <a:rPr kumimoji="1" lang="ja-JP" altLang="en-US" smtClean="0"/>
              <a:pPr/>
              <a:t>140</a:t>
            </a:fld>
            <a:endParaRPr kumimoji="1" lang="ja-JP" altLang="en-US" dirty="0"/>
          </a:p>
        </p:txBody>
      </p:sp>
    </p:spTree>
    <p:extLst>
      <p:ext uri="{BB962C8B-B14F-4D97-AF65-F5344CB8AC3E}">
        <p14:creationId xmlns:p14="http://schemas.microsoft.com/office/powerpoint/2010/main" val="1292628670"/>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203481" y="469886"/>
            <a:ext cx="4003786" cy="246859"/>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400" b="1" dirty="0" smtClean="0">
                <a:latin typeface="ＭＳ Ｐゴシック" panose="020B0600070205080204" pitchFamily="50" charset="-128"/>
                <a:ea typeface="ＭＳ Ｐゴシック" panose="020B0600070205080204" pitchFamily="50" charset="-128"/>
              </a:rPr>
              <a:t>大阪観光局設立前</a:t>
            </a:r>
            <a:endParaRPr kumimoji="1" lang="ja-JP" altLang="en-US" sz="1400" b="1" dirty="0">
              <a:latin typeface="ＭＳ Ｐゴシック" panose="020B0600070205080204" pitchFamily="50" charset="-128"/>
              <a:ea typeface="ＭＳ Ｐゴシック" panose="020B0600070205080204" pitchFamily="50" charset="-128"/>
            </a:endParaRPr>
          </a:p>
        </p:txBody>
      </p:sp>
      <p:sp>
        <p:nvSpPr>
          <p:cNvPr id="5" name="正方形/長方形 4"/>
          <p:cNvSpPr/>
          <p:nvPr/>
        </p:nvSpPr>
        <p:spPr>
          <a:xfrm>
            <a:off x="4780038" y="496097"/>
            <a:ext cx="4953000" cy="246859"/>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latin typeface="ＭＳ Ｐゴシック" panose="020B0600070205080204" pitchFamily="50" charset="-128"/>
                <a:ea typeface="ＭＳ Ｐゴシック" panose="020B0600070205080204" pitchFamily="50" charset="-128"/>
              </a:rPr>
              <a:t>大阪観光局設立後</a:t>
            </a:r>
            <a:endParaRPr kumimoji="1" lang="ja-JP" altLang="en-US" sz="1400" b="1" dirty="0">
              <a:latin typeface="ＭＳ Ｐゴシック" panose="020B0600070205080204" pitchFamily="50" charset="-128"/>
              <a:ea typeface="ＭＳ Ｐゴシック" panose="020B0600070205080204" pitchFamily="50" charset="-128"/>
            </a:endParaRPr>
          </a:p>
        </p:txBody>
      </p:sp>
      <p:sp>
        <p:nvSpPr>
          <p:cNvPr id="11" name="正方形/長方形 10"/>
          <p:cNvSpPr/>
          <p:nvPr/>
        </p:nvSpPr>
        <p:spPr>
          <a:xfrm>
            <a:off x="192202" y="467071"/>
            <a:ext cx="4021780" cy="5122169"/>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kumimoji="1" lang="ja-JP" altLang="en-US" sz="1400" dirty="0">
              <a:solidFill>
                <a:schemeClr val="tx1"/>
              </a:solidFill>
            </a:endParaRPr>
          </a:p>
        </p:txBody>
      </p:sp>
      <p:sp>
        <p:nvSpPr>
          <p:cNvPr id="12" name="正方形/長方形 11"/>
          <p:cNvSpPr/>
          <p:nvPr/>
        </p:nvSpPr>
        <p:spPr>
          <a:xfrm>
            <a:off x="4782651" y="490419"/>
            <a:ext cx="4966111" cy="5100064"/>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endParaRPr kumimoji="1" lang="ja-JP" altLang="en-US" sz="1400" dirty="0">
              <a:solidFill>
                <a:schemeClr val="tx1"/>
              </a:solidFill>
            </a:endParaRPr>
          </a:p>
        </p:txBody>
      </p:sp>
      <p:sp>
        <p:nvSpPr>
          <p:cNvPr id="13" name="右矢印 12"/>
          <p:cNvSpPr/>
          <p:nvPr/>
        </p:nvSpPr>
        <p:spPr>
          <a:xfrm>
            <a:off x="4339771" y="1906911"/>
            <a:ext cx="312035" cy="1170107"/>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正方形/長方形 62"/>
          <p:cNvSpPr/>
          <p:nvPr/>
        </p:nvSpPr>
        <p:spPr>
          <a:xfrm>
            <a:off x="194471" y="98345"/>
            <a:ext cx="4758529" cy="360040"/>
          </a:xfrm>
          <a:prstGeom prst="rect">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ja-JP" altLang="en-US" sz="1600" dirty="0" smtClean="0">
                <a:solidFill>
                  <a:schemeClr val="tx1"/>
                </a:solidFill>
                <a:latin typeface="ＭＳ Ｐゴシック" panose="020B0600070205080204" pitchFamily="50" charset="-128"/>
                <a:ea typeface="ＭＳ Ｐゴシック" panose="020B0600070205080204" pitchFamily="50" charset="-128"/>
              </a:rPr>
              <a:t>（公財）</a:t>
            </a: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大阪観光コンベンション協会組織図</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p:txBody>
      </p:sp>
      <p:grpSp>
        <p:nvGrpSpPr>
          <p:cNvPr id="2" name="グループ化 67"/>
          <p:cNvGrpSpPr/>
          <p:nvPr/>
        </p:nvGrpSpPr>
        <p:grpSpPr>
          <a:xfrm>
            <a:off x="165016" y="6025615"/>
            <a:ext cx="9078460" cy="777521"/>
            <a:chOff x="76116" y="5987515"/>
            <a:chExt cx="9078460" cy="777521"/>
          </a:xfrm>
        </p:grpSpPr>
        <p:sp>
          <p:nvSpPr>
            <p:cNvPr id="69" name="角丸四角形 68"/>
            <p:cNvSpPr/>
            <p:nvPr/>
          </p:nvSpPr>
          <p:spPr>
            <a:xfrm>
              <a:off x="162619" y="6289548"/>
              <a:ext cx="8991957" cy="475488"/>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0" tIns="0" rIns="360000" bIns="0" rtlCol="0" anchor="ctr"/>
            <a:lstStyle/>
            <a:p>
              <a:r>
                <a:rPr lang="ja-JP" altLang="en-US" sz="1400" dirty="0" smtClean="0">
                  <a:solidFill>
                    <a:schemeClr val="tx1"/>
                  </a:solidFill>
                  <a:latin typeface="ＭＳ Ｐ明朝" panose="02020600040205080304" pitchFamily="18" charset="-128"/>
                  <a:ea typeface="ＭＳ Ｐ明朝" panose="02020600040205080304" pitchFamily="18" charset="-128"/>
                </a:rPr>
                <a:t>・</a:t>
              </a:r>
              <a:r>
                <a:rPr lang="ja-JP" altLang="en-US" sz="1400" dirty="0">
                  <a:solidFill>
                    <a:schemeClr val="tx1"/>
                  </a:solidFill>
                  <a:latin typeface="ＭＳ Ｐ明朝" panose="02020600040205080304" pitchFamily="18" charset="-128"/>
                  <a:ea typeface="ＭＳ Ｐ明朝" panose="02020600040205080304" pitchFamily="18" charset="-128"/>
                </a:rPr>
                <a:t>大阪府：府民文化部</a:t>
              </a:r>
              <a:endParaRPr lang="en-US" altLang="ja-JP" sz="1400" dirty="0">
                <a:solidFill>
                  <a:schemeClr val="tx1"/>
                </a:solidFill>
                <a:latin typeface="ＭＳ Ｐ明朝" panose="02020600040205080304" pitchFamily="18" charset="-128"/>
                <a:ea typeface="ＭＳ Ｐ明朝" panose="02020600040205080304" pitchFamily="18" charset="-128"/>
              </a:endParaRPr>
            </a:p>
            <a:p>
              <a:r>
                <a:rPr lang="ja-JP" altLang="en-US" sz="1400" dirty="0" smtClean="0">
                  <a:solidFill>
                    <a:schemeClr val="tx1"/>
                  </a:solidFill>
                  <a:latin typeface="ＭＳ Ｐ明朝" panose="02020600040205080304" pitchFamily="18" charset="-128"/>
                  <a:ea typeface="ＭＳ Ｐ明朝" panose="02020600040205080304" pitchFamily="18" charset="-128"/>
                </a:rPr>
                <a:t>・</a:t>
              </a:r>
              <a:r>
                <a:rPr lang="ja-JP" altLang="en-US" sz="1400" dirty="0">
                  <a:solidFill>
                    <a:schemeClr val="tx1"/>
                  </a:solidFill>
                  <a:latin typeface="ＭＳ Ｐ明朝" panose="02020600040205080304" pitchFamily="18" charset="-128"/>
                  <a:ea typeface="ＭＳ Ｐ明朝" panose="02020600040205080304" pitchFamily="18" charset="-128"/>
                </a:rPr>
                <a:t>大阪市：経済</a:t>
              </a:r>
              <a:r>
                <a:rPr lang="ja-JP" altLang="en-US" sz="1400" dirty="0" smtClean="0">
                  <a:solidFill>
                    <a:schemeClr val="tx1"/>
                  </a:solidFill>
                  <a:latin typeface="ＭＳ Ｐ明朝" panose="02020600040205080304" pitchFamily="18" charset="-128"/>
                  <a:ea typeface="ＭＳ Ｐ明朝" panose="02020600040205080304" pitchFamily="18" charset="-128"/>
                </a:rPr>
                <a:t>戦略局</a:t>
              </a:r>
              <a:endParaRPr lang="en-US" altLang="ja-JP" sz="1400" dirty="0">
                <a:solidFill>
                  <a:schemeClr val="tx1"/>
                </a:solidFill>
                <a:latin typeface="ＭＳ Ｐ明朝" panose="02020600040205080304" pitchFamily="18" charset="-128"/>
                <a:ea typeface="ＭＳ Ｐ明朝" panose="02020600040205080304" pitchFamily="18" charset="-128"/>
              </a:endParaRPr>
            </a:p>
          </p:txBody>
        </p:sp>
        <p:sp>
          <p:nvSpPr>
            <p:cNvPr id="71" name="テキスト ボックス 70"/>
            <p:cNvSpPr txBox="1"/>
            <p:nvPr/>
          </p:nvSpPr>
          <p:spPr>
            <a:xfrm>
              <a:off x="76116" y="5987515"/>
              <a:ext cx="6351200" cy="338554"/>
            </a:xfrm>
            <a:prstGeom prst="rect">
              <a:avLst/>
            </a:prstGeom>
            <a:noFill/>
          </p:spPr>
          <p:txBody>
            <a:bodyPr wrap="square" rtlCol="0">
              <a:spAutoFit/>
            </a:bodyPr>
            <a:lstStyle/>
            <a:p>
              <a:r>
                <a:rPr lang="ja-JP" altLang="en-US" sz="1600" dirty="0" smtClean="0">
                  <a:latin typeface="ＭＳ Ｐゴシック" panose="020B0600070205080204" pitchFamily="50" charset="-128"/>
                  <a:ea typeface="ＭＳ Ｐゴシック" panose="020B0600070205080204" pitchFamily="50" charset="-128"/>
                </a:rPr>
                <a:t>○</a:t>
              </a:r>
              <a:r>
                <a:rPr lang="en-US" altLang="ja-JP" sz="1600" dirty="0">
                  <a:latin typeface="ＭＳ Ｐゴシック" panose="020B0600070205080204" pitchFamily="50" charset="-128"/>
                  <a:ea typeface="ＭＳ Ｐゴシック" panose="020B0600070205080204" pitchFamily="50" charset="-128"/>
                </a:rPr>
                <a:t> 『</a:t>
              </a:r>
              <a:r>
                <a:rPr lang="ja-JP" altLang="en-US" sz="1600" dirty="0">
                  <a:latin typeface="ＭＳ Ｐゴシック" panose="020B0600070205080204" pitchFamily="50" charset="-128"/>
                  <a:ea typeface="ＭＳ Ｐゴシック" panose="020B0600070205080204" pitchFamily="50" charset="-128"/>
                </a:rPr>
                <a:t>観光・都市魅力創造</a:t>
              </a:r>
              <a:r>
                <a:rPr lang="en-US" altLang="ja-JP" sz="1600" dirty="0">
                  <a:latin typeface="ＭＳ Ｐゴシック" panose="020B0600070205080204" pitchFamily="50" charset="-128"/>
                  <a:ea typeface="ＭＳ Ｐゴシック" panose="020B0600070205080204" pitchFamily="50" charset="-128"/>
                </a:rPr>
                <a:t>』</a:t>
              </a:r>
              <a:r>
                <a:rPr lang="ja-JP" altLang="en-US" sz="1600" dirty="0" smtClean="0">
                  <a:latin typeface="ＭＳ Ｐゴシック" panose="020B0600070205080204" pitchFamily="50" charset="-128"/>
                  <a:ea typeface="ＭＳ Ｐゴシック" panose="020B0600070205080204" pitchFamily="50" charset="-128"/>
                </a:rPr>
                <a:t>テーマの担当部局一覧</a:t>
              </a:r>
              <a:endParaRPr lang="en-US" altLang="ja-JP" sz="1600" dirty="0" smtClean="0">
                <a:latin typeface="ＭＳ Ｐゴシック" panose="020B0600070205080204" pitchFamily="50" charset="-128"/>
                <a:ea typeface="ＭＳ Ｐゴシック" panose="020B0600070205080204" pitchFamily="50" charset="-128"/>
              </a:endParaRPr>
            </a:p>
          </p:txBody>
        </p:sp>
      </p:grpSp>
      <p:sp>
        <p:nvSpPr>
          <p:cNvPr id="61" name="スライド番号プレースホルダ 60"/>
          <p:cNvSpPr>
            <a:spLocks noGrp="1"/>
          </p:cNvSpPr>
          <p:nvPr>
            <p:ph type="sldNum" sz="quarter" idx="12"/>
          </p:nvPr>
        </p:nvSpPr>
        <p:spPr/>
        <p:txBody>
          <a:bodyPr/>
          <a:lstStyle/>
          <a:p>
            <a:fld id="{37EF5067-3AB7-4642-9103-42CBD40CC6D9}" type="slidenum">
              <a:rPr kumimoji="1" lang="ja-JP" altLang="en-US" smtClean="0"/>
              <a:pPr/>
              <a:t>141</a:t>
            </a:fld>
            <a:endParaRPr kumimoji="1" lang="ja-JP" altLang="en-US" dirty="0"/>
          </a:p>
        </p:txBody>
      </p:sp>
      <p:pic>
        <p:nvPicPr>
          <p:cNvPr id="129026"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327361" y="930920"/>
            <a:ext cx="3756025" cy="275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9027" name="Picture 3"/>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4876800" y="930920"/>
            <a:ext cx="5029200" cy="4548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88408963"/>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01600" y="558800"/>
            <a:ext cx="9652000" cy="60579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5" name="Rectangle 2"/>
          <p:cNvSpPr txBox="1">
            <a:spLocks noChangeArrowheads="1"/>
          </p:cNvSpPr>
          <p:nvPr/>
        </p:nvSpPr>
        <p:spPr bwMode="auto">
          <a:xfrm>
            <a:off x="0" y="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５．危機管理・防災</a:t>
            </a:r>
            <a:r>
              <a:rPr lang="en-US" altLang="ja-JP" sz="2000" b="1" dirty="0" smtClean="0">
                <a:solidFill>
                  <a:schemeClr val="bg1"/>
                </a:solidFill>
                <a:latin typeface="ＭＳ ゴシック" pitchFamily="49" charset="-128"/>
                <a:ea typeface="ＭＳ ゴシック" pitchFamily="49" charset="-128"/>
              </a:rPr>
              <a:t>【</a:t>
            </a:r>
            <a:r>
              <a:rPr lang="ja-JP" altLang="en-US" sz="2000" b="1" dirty="0" smtClean="0">
                <a:solidFill>
                  <a:schemeClr val="bg1"/>
                </a:solidFill>
                <a:latin typeface="ＭＳ ゴシック" pitchFamily="49" charset="-128"/>
                <a:ea typeface="ＭＳ ゴシック" pitchFamily="49" charset="-128"/>
              </a:rPr>
              <a:t>総論</a:t>
            </a:r>
            <a:r>
              <a:rPr lang="en-US" altLang="ja-JP" sz="2000" b="1" dirty="0" smtClean="0">
                <a:solidFill>
                  <a:schemeClr val="bg1"/>
                </a:solidFill>
                <a:latin typeface="ＭＳ ゴシック" pitchFamily="49" charset="-128"/>
                <a:ea typeface="ＭＳ ゴシック" pitchFamily="49" charset="-128"/>
              </a:rPr>
              <a:t>】</a:t>
            </a:r>
          </a:p>
        </p:txBody>
      </p:sp>
      <p:sp>
        <p:nvSpPr>
          <p:cNvPr id="8" name="テキスト ボックス 7"/>
          <p:cNvSpPr txBox="1"/>
          <p:nvPr/>
        </p:nvSpPr>
        <p:spPr>
          <a:xfrm>
            <a:off x="485465" y="823322"/>
            <a:ext cx="8935069" cy="5262979"/>
          </a:xfrm>
          <a:prstGeom prst="rect">
            <a:avLst/>
          </a:prstGeom>
          <a:noFill/>
        </p:spPr>
        <p:txBody>
          <a:bodyPr wrap="square" rtlCol="0">
            <a:spAutoFit/>
          </a:bodyPr>
          <a:lstStyle/>
          <a:p>
            <a:pPr marL="180975" indent="-180975"/>
            <a:r>
              <a:rPr kumimoji="1" lang="ja-JP" altLang="en-US" sz="1600" dirty="0" smtClean="0">
                <a:latin typeface="ＭＳ Ｐ明朝" panose="02020600040205080304" pitchFamily="18" charset="-128"/>
                <a:ea typeface="ＭＳ Ｐ明朝" panose="02020600040205080304" pitchFamily="18" charset="-128"/>
              </a:rPr>
              <a:t>○</a:t>
            </a:r>
            <a:r>
              <a:rPr lang="ja-JP" altLang="en-US" sz="1600" dirty="0" smtClean="0">
                <a:latin typeface="ＭＳ Ｐ明朝" panose="02020600040205080304" pitchFamily="18" charset="-128"/>
                <a:ea typeface="ＭＳ Ｐ明朝" panose="02020600040205080304" pitchFamily="18" charset="-128"/>
              </a:rPr>
              <a:t>大阪</a:t>
            </a:r>
            <a:r>
              <a:rPr lang="ja-JP" altLang="en-US" sz="1600" dirty="0">
                <a:latin typeface="ＭＳ Ｐ明朝" panose="02020600040205080304" pitchFamily="18" charset="-128"/>
                <a:ea typeface="ＭＳ Ｐ明朝" panose="02020600040205080304" pitchFamily="18" charset="-128"/>
              </a:rPr>
              <a:t>で想定される危機事象は、大規模地震による津波・建物倒壊・火災、台風や大雨などの</a:t>
            </a:r>
            <a:r>
              <a:rPr lang="ja-JP" altLang="en-US" sz="1600" dirty="0" smtClean="0">
                <a:latin typeface="ＭＳ Ｐ明朝" panose="02020600040205080304" pitchFamily="18" charset="-128"/>
                <a:ea typeface="ＭＳ Ｐ明朝" panose="02020600040205080304" pitchFamily="18" charset="-128"/>
              </a:rPr>
              <a:t>自然災害</a:t>
            </a:r>
            <a:r>
              <a:rPr lang="ja-JP" altLang="en-US" sz="1600" dirty="0">
                <a:latin typeface="ＭＳ Ｐ明朝" panose="02020600040205080304" pitchFamily="18" charset="-128"/>
                <a:ea typeface="ＭＳ Ｐ明朝" panose="02020600040205080304" pitchFamily="18" charset="-128"/>
              </a:rPr>
              <a:t>や、感染症などの健康危機事象など、多岐にわたるが、大阪は、災害・危機事象に脆弱な面を持つ。その一つは、</a:t>
            </a:r>
            <a:r>
              <a:rPr lang="ja-JP" altLang="en-US" sz="1600" dirty="0" smtClean="0">
                <a:latin typeface="ＭＳ Ｐ明朝" panose="02020600040205080304" pitchFamily="18" charset="-128"/>
                <a:ea typeface="ＭＳ Ｐ明朝" panose="02020600040205080304" pitchFamily="18" charset="-128"/>
              </a:rPr>
              <a:t>約</a:t>
            </a:r>
            <a:r>
              <a:rPr lang="en-US" altLang="ja-JP" sz="1600" dirty="0" smtClean="0">
                <a:latin typeface="ＭＳ Ｐ明朝" panose="02020600040205080304" pitchFamily="18" charset="-128"/>
                <a:ea typeface="ＭＳ Ｐ明朝" panose="02020600040205080304" pitchFamily="18" charset="-128"/>
              </a:rPr>
              <a:t>4,100</a:t>
            </a:r>
            <a:r>
              <a:rPr lang="ja-JP" altLang="en-US" sz="1600" dirty="0" smtClean="0">
                <a:latin typeface="ＭＳ Ｐ明朝" panose="02020600040205080304" pitchFamily="18" charset="-128"/>
                <a:ea typeface="ＭＳ Ｐ明朝" panose="02020600040205080304" pitchFamily="18" charset="-128"/>
              </a:rPr>
              <a:t>ヘクタールの</a:t>
            </a:r>
            <a:r>
              <a:rPr lang="ja-JP" altLang="en-US" sz="1600" dirty="0">
                <a:latin typeface="ＭＳ Ｐ明朝" panose="02020600040205080304" pitchFamily="18" charset="-128"/>
                <a:ea typeface="ＭＳ Ｐ明朝" panose="02020600040205080304" pitchFamily="18" charset="-128"/>
              </a:rPr>
              <a:t>海抜ゼロメートル地帯が広がる地理的要因。ここに、資産や人口が集中しているため、被害を最小限にとどめるための対策が特に重要。財政難の中で、コストにも配慮したリスクマネジメントが大きな課題。</a:t>
            </a:r>
            <a:endParaRPr lang="en-US" altLang="ja-JP" sz="1600" dirty="0">
              <a:latin typeface="ＭＳ Ｐ明朝" panose="02020600040205080304" pitchFamily="18" charset="-128"/>
              <a:ea typeface="ＭＳ Ｐ明朝" panose="02020600040205080304" pitchFamily="18" charset="-128"/>
            </a:endParaRPr>
          </a:p>
          <a:p>
            <a:endParaRPr lang="en-US" altLang="ja-JP" sz="1600" dirty="0">
              <a:latin typeface="ＭＳ Ｐ明朝" panose="02020600040205080304" pitchFamily="18" charset="-128"/>
              <a:ea typeface="ＭＳ Ｐ明朝" panose="02020600040205080304" pitchFamily="18" charset="-128"/>
            </a:endParaRPr>
          </a:p>
          <a:p>
            <a:pPr marL="180975" indent="-180975"/>
            <a:r>
              <a:rPr lang="ja-JP" altLang="en-US" sz="1600" dirty="0">
                <a:latin typeface="ＭＳ Ｐ明朝" panose="02020600040205080304" pitchFamily="18" charset="-128"/>
                <a:ea typeface="ＭＳ Ｐ明朝" panose="02020600040205080304" pitchFamily="18" charset="-128"/>
              </a:rPr>
              <a:t>○</a:t>
            </a:r>
            <a:r>
              <a:rPr lang="en-US" altLang="ja-JP" sz="1600" dirty="0">
                <a:latin typeface="ＭＳ Ｐ明朝" panose="02020600040205080304" pitchFamily="18" charset="-128"/>
                <a:ea typeface="ＭＳ Ｐ明朝" panose="02020600040205080304" pitchFamily="18" charset="-128"/>
              </a:rPr>
              <a:t>2011</a:t>
            </a:r>
            <a:r>
              <a:rPr lang="ja-JP" altLang="en-US" sz="1600" dirty="0">
                <a:latin typeface="ＭＳ Ｐ明朝" panose="02020600040205080304" pitchFamily="18" charset="-128"/>
                <a:ea typeface="ＭＳ Ｐ明朝" panose="02020600040205080304" pitchFamily="18" charset="-128"/>
              </a:rPr>
              <a:t>年の東日本大震災の大規模な津波被害を踏まえて、南海</a:t>
            </a:r>
            <a:r>
              <a:rPr lang="ja-JP" altLang="en-US" sz="1600" dirty="0" smtClean="0">
                <a:latin typeface="ＭＳ Ｐ明朝" panose="02020600040205080304" pitchFamily="18" charset="-128"/>
                <a:ea typeface="ＭＳ Ｐ明朝" panose="02020600040205080304" pitchFamily="18" charset="-128"/>
              </a:rPr>
              <a:t>トラフ地震</a:t>
            </a:r>
            <a:r>
              <a:rPr lang="ja-JP" altLang="en-US" sz="1600" dirty="0">
                <a:latin typeface="ＭＳ Ｐ明朝" panose="02020600040205080304" pitchFamily="18" charset="-128"/>
                <a:ea typeface="ＭＳ Ｐ明朝" panose="02020600040205080304" pitchFamily="18" charset="-128"/>
              </a:rPr>
              <a:t>の新たな被害想定が出されたことから、大阪における災害リスクを再点検した。その結果、津波対策としてより一層</a:t>
            </a:r>
            <a:r>
              <a:rPr lang="ja-JP" altLang="en-US" sz="1600" dirty="0" smtClean="0">
                <a:latin typeface="ＭＳ Ｐ明朝" panose="02020600040205080304" pitchFamily="18" charset="-128"/>
                <a:ea typeface="ＭＳ Ｐ明朝" panose="02020600040205080304" pitchFamily="18" charset="-128"/>
              </a:rPr>
              <a:t>の堤防等の</a:t>
            </a:r>
            <a:r>
              <a:rPr lang="ja-JP" altLang="en-US" sz="1600" dirty="0">
                <a:latin typeface="ＭＳ Ｐ明朝" panose="02020600040205080304" pitchFamily="18" charset="-128"/>
                <a:ea typeface="ＭＳ Ｐ明朝" panose="02020600040205080304" pitchFamily="18" charset="-128"/>
              </a:rPr>
              <a:t>耐震・液状化対策が急務であることが判明し、整備に着手。また、災害時の被害拡大要因である密集市街地対策も、早急に解決すべきリスクとして再認識し、取組体制を整えるなど、対応を強化</a:t>
            </a:r>
            <a:r>
              <a:rPr lang="ja-JP" altLang="en-US" sz="1600" dirty="0" smtClean="0">
                <a:latin typeface="ＭＳ Ｐ明朝" panose="02020600040205080304" pitchFamily="18" charset="-128"/>
                <a:ea typeface="ＭＳ Ｐ明朝" panose="02020600040205080304" pitchFamily="18" charset="-128"/>
              </a:rPr>
              <a:t>。</a:t>
            </a:r>
            <a:endParaRPr lang="en-US" altLang="ja-JP" sz="1600" dirty="0">
              <a:latin typeface="ＭＳ Ｐ明朝" panose="02020600040205080304" pitchFamily="18" charset="-128"/>
              <a:ea typeface="ＭＳ Ｐ明朝" panose="02020600040205080304" pitchFamily="18" charset="-128"/>
            </a:endParaRPr>
          </a:p>
          <a:p>
            <a:endParaRPr lang="en-US" altLang="ja-JP" sz="1600" dirty="0">
              <a:latin typeface="ＭＳ Ｐ明朝" panose="02020600040205080304" pitchFamily="18" charset="-128"/>
              <a:ea typeface="ＭＳ Ｐ明朝" panose="02020600040205080304" pitchFamily="18" charset="-128"/>
            </a:endParaRPr>
          </a:p>
          <a:p>
            <a:pPr marL="180975" indent="-180975"/>
            <a:r>
              <a:rPr lang="ja-JP" altLang="en-US" sz="1600" dirty="0">
                <a:latin typeface="ＭＳ Ｐ明朝" panose="02020600040205080304" pitchFamily="18" charset="-128"/>
                <a:ea typeface="ＭＳ Ｐ明朝" panose="02020600040205080304" pitchFamily="18" charset="-128"/>
              </a:rPr>
              <a:t>○また、こうしたハード対策に加え、災害リスクを府民と共有し、その防災意識の向上を図るためにも、</a:t>
            </a:r>
            <a:r>
              <a:rPr lang="en-US" altLang="ja-JP" sz="1600" dirty="0" smtClean="0">
                <a:latin typeface="ＭＳ Ｐ明朝" panose="02020600040205080304" pitchFamily="18" charset="-128"/>
                <a:ea typeface="ＭＳ Ｐ明朝" panose="02020600040205080304" pitchFamily="18" charset="-128"/>
              </a:rPr>
              <a:t>2010</a:t>
            </a:r>
            <a:r>
              <a:rPr lang="ja-JP" altLang="en-US" sz="1600" dirty="0" smtClean="0">
                <a:latin typeface="ＭＳ Ｐ明朝" panose="02020600040205080304" pitchFamily="18" charset="-128"/>
                <a:ea typeface="ＭＳ Ｐ明朝" panose="02020600040205080304" pitchFamily="18" charset="-128"/>
              </a:rPr>
              <a:t>年</a:t>
            </a:r>
            <a:r>
              <a:rPr lang="ja-JP" altLang="en-US" sz="1600" dirty="0">
                <a:latin typeface="ＭＳ Ｐ明朝" panose="02020600040205080304" pitchFamily="18" charset="-128"/>
                <a:ea typeface="ＭＳ Ｐ明朝" panose="02020600040205080304" pitchFamily="18" charset="-128"/>
              </a:rPr>
              <a:t>の治水対策の方針転換に基づき、洪水等のリスク開示を開始。</a:t>
            </a:r>
            <a:r>
              <a:rPr lang="en-US" altLang="ja-JP" sz="1600" dirty="0">
                <a:latin typeface="ＭＳ Ｐ明朝" panose="02020600040205080304" pitchFamily="18" charset="-128"/>
                <a:ea typeface="ＭＳ Ｐ明朝" panose="02020600040205080304" pitchFamily="18" charset="-128"/>
              </a:rPr>
              <a:t>2014</a:t>
            </a:r>
            <a:r>
              <a:rPr lang="ja-JP" altLang="en-US" sz="1600" dirty="0">
                <a:latin typeface="ＭＳ Ｐ明朝" panose="02020600040205080304" pitchFamily="18" charset="-128"/>
                <a:ea typeface="ＭＳ Ｐ明朝" panose="02020600040205080304" pitchFamily="18" charset="-128"/>
              </a:rPr>
              <a:t>年</a:t>
            </a:r>
            <a:r>
              <a:rPr lang="en-US" altLang="ja-JP" sz="1600" dirty="0">
                <a:latin typeface="ＭＳ Ｐ明朝" panose="02020600040205080304" pitchFamily="18" charset="-128"/>
                <a:ea typeface="ＭＳ Ｐ明朝" panose="02020600040205080304" pitchFamily="18" charset="-128"/>
              </a:rPr>
              <a:t>8</a:t>
            </a:r>
            <a:r>
              <a:rPr lang="ja-JP" altLang="en-US" sz="1600" dirty="0">
                <a:latin typeface="ＭＳ Ｐ明朝" panose="02020600040205080304" pitchFamily="18" charset="-128"/>
                <a:ea typeface="ＭＳ Ｐ明朝" panose="02020600040205080304" pitchFamily="18" charset="-128"/>
              </a:rPr>
              <a:t>月の広島における土砂災害を踏まえ、同年</a:t>
            </a:r>
            <a:r>
              <a:rPr lang="en-US" altLang="ja-JP" sz="1600" dirty="0">
                <a:latin typeface="ＭＳ Ｐ明朝" panose="02020600040205080304" pitchFamily="18" charset="-128"/>
                <a:ea typeface="ＭＳ Ｐ明朝" panose="02020600040205080304" pitchFamily="18" charset="-128"/>
              </a:rPr>
              <a:t>11</a:t>
            </a:r>
            <a:r>
              <a:rPr lang="ja-JP" altLang="en-US" sz="1600" dirty="0">
                <a:latin typeface="ＭＳ Ｐ明朝" panose="02020600040205080304" pitchFamily="18" charset="-128"/>
                <a:ea typeface="ＭＳ Ｐ明朝" panose="02020600040205080304" pitchFamily="18" charset="-128"/>
              </a:rPr>
              <a:t>月、全国に先駆けて、調査段階における土砂災害リスクの公表を開始。</a:t>
            </a:r>
          </a:p>
          <a:p>
            <a:endParaRPr lang="en-US" altLang="ja-JP" sz="1600" dirty="0">
              <a:latin typeface="ＭＳ Ｐ明朝" panose="02020600040205080304" pitchFamily="18" charset="-128"/>
              <a:ea typeface="ＭＳ Ｐ明朝" panose="02020600040205080304" pitchFamily="18" charset="-128"/>
            </a:endParaRPr>
          </a:p>
          <a:p>
            <a:pPr marL="180975" indent="-180975">
              <a:tabLst>
                <a:tab pos="180975" algn="l"/>
              </a:tabLst>
            </a:pPr>
            <a:r>
              <a:rPr lang="ja-JP" altLang="en-US" sz="1600" dirty="0" smtClean="0">
                <a:latin typeface="ＭＳ Ｐ明朝" panose="02020600040205080304" pitchFamily="18" charset="-128"/>
                <a:ea typeface="ＭＳ Ｐ明朝" panose="02020600040205080304" pitchFamily="18" charset="-128"/>
              </a:rPr>
              <a:t>○一方、</a:t>
            </a:r>
            <a:r>
              <a:rPr lang="ja-JP" altLang="en-US" sz="1600" dirty="0">
                <a:latin typeface="ＭＳ Ｐ明朝" panose="02020600040205080304" pitchFamily="18" charset="-128"/>
                <a:ea typeface="ＭＳ Ｐ明朝" panose="02020600040205080304" pitchFamily="18" charset="-128"/>
              </a:rPr>
              <a:t>近年、新型インフルエンザをはじめとする全国的かつ急速にまん延する感染症の対応が求められるほか、エボラ出血熱やデング熱など海外からの感染症も新たなリスクとして注目されるなど、グローバル化に伴う新興感染症のパンデミック（大規模流行）の脅威など、健康危機事象への対応強化も今後の課題。　</a:t>
            </a:r>
            <a:endParaRPr lang="en-US" altLang="ja-JP" sz="1600" dirty="0">
              <a:latin typeface="ＭＳ Ｐ明朝" panose="02020600040205080304" pitchFamily="18" charset="-128"/>
              <a:ea typeface="ＭＳ Ｐ明朝" panose="02020600040205080304" pitchFamily="18" charset="-128"/>
            </a:endParaRPr>
          </a:p>
          <a:p>
            <a:pPr marL="180975"/>
            <a:r>
              <a:rPr lang="ja-JP" altLang="en-US" sz="1600" dirty="0" smtClean="0">
                <a:latin typeface="ＭＳ Ｐ明朝" panose="02020600040205080304" pitchFamily="18" charset="-128"/>
                <a:ea typeface="ＭＳ Ｐ明朝" panose="02020600040205080304" pitchFamily="18" charset="-128"/>
              </a:rPr>
              <a:t>　時代</a:t>
            </a:r>
            <a:r>
              <a:rPr lang="ja-JP" altLang="en-US" sz="1600" dirty="0">
                <a:latin typeface="ＭＳ Ｐ明朝" panose="02020600040205080304" pitchFamily="18" charset="-128"/>
                <a:ea typeface="ＭＳ Ｐ明朝" panose="02020600040205080304" pitchFamily="18" charset="-128"/>
              </a:rPr>
              <a:t>のニーズをとらえた保健医療行政の実現を支える重要な機能の一つである検査・調査研究機能</a:t>
            </a:r>
            <a:r>
              <a:rPr lang="ja-JP" altLang="en-US" sz="1600" dirty="0" smtClean="0">
                <a:latin typeface="ＭＳ Ｐ明朝" panose="02020600040205080304" pitchFamily="18" charset="-128"/>
                <a:ea typeface="ＭＳ Ｐ明朝" panose="02020600040205080304" pitchFamily="18" charset="-128"/>
              </a:rPr>
              <a:t>等の</a:t>
            </a:r>
            <a:r>
              <a:rPr lang="ja-JP" altLang="en-US" sz="1600" dirty="0">
                <a:latin typeface="ＭＳ Ｐ明朝" panose="02020600040205080304" pitchFamily="18" charset="-128"/>
                <a:ea typeface="ＭＳ Ｐ明朝" panose="02020600040205080304" pitchFamily="18" charset="-128"/>
              </a:rPr>
              <a:t>強化に向け、大阪府市で、地方衛生研究所の統合を検討中</a:t>
            </a:r>
            <a:r>
              <a:rPr lang="ja-JP" altLang="en-US" sz="1600" dirty="0" smtClean="0">
                <a:latin typeface="ＭＳ Ｐ明朝" panose="02020600040205080304" pitchFamily="18" charset="-128"/>
                <a:ea typeface="ＭＳ Ｐ明朝" panose="02020600040205080304" pitchFamily="18" charset="-128"/>
              </a:rPr>
              <a:t>。</a:t>
            </a:r>
            <a:endParaRPr kumimoji="1" lang="ja-JP" altLang="en-US" sz="1600" dirty="0">
              <a:latin typeface="ＭＳ Ｐ明朝" panose="02020600040205080304" pitchFamily="18" charset="-128"/>
              <a:ea typeface="ＭＳ Ｐ明朝" panose="02020600040205080304" pitchFamily="18" charset="-128"/>
            </a:endParaRPr>
          </a:p>
        </p:txBody>
      </p:sp>
      <p:sp>
        <p:nvSpPr>
          <p:cNvPr id="9" name="スライド番号プレースホルダ 8"/>
          <p:cNvSpPr>
            <a:spLocks noGrp="1"/>
          </p:cNvSpPr>
          <p:nvPr>
            <p:ph type="sldNum" sz="quarter" idx="12"/>
          </p:nvPr>
        </p:nvSpPr>
        <p:spPr/>
        <p:txBody>
          <a:bodyPr/>
          <a:lstStyle/>
          <a:p>
            <a:fld id="{37EF5067-3AB7-4642-9103-42CBD40CC6D9}" type="slidenum">
              <a:rPr kumimoji="1" lang="ja-JP" altLang="en-US" smtClean="0"/>
              <a:pPr/>
              <a:t>142</a:t>
            </a:fld>
            <a:endParaRPr kumimoji="1" lang="ja-JP" altLang="en-US" dirty="0"/>
          </a:p>
        </p:txBody>
      </p:sp>
    </p:spTree>
    <p:extLst>
      <p:ext uri="{BB962C8B-B14F-4D97-AF65-F5344CB8AC3E}">
        <p14:creationId xmlns:p14="http://schemas.microsoft.com/office/powerpoint/2010/main" val="136988013"/>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6800578" y="116633"/>
            <a:ext cx="2952328" cy="6021618"/>
          </a:xfrm>
          <a:prstGeom prst="roundRect">
            <a:avLst>
              <a:gd name="adj" fmla="val 0"/>
            </a:avLst>
          </a:prstGeom>
          <a:solidFill>
            <a:srgbClr val="92D050">
              <a:alpha val="20000"/>
            </a:srgbClr>
          </a:solidFill>
          <a:ln w="38100">
            <a:solidFill>
              <a:srgbClr val="0070C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4" name="テキスト ボックス 13"/>
          <p:cNvSpPr txBox="1"/>
          <p:nvPr/>
        </p:nvSpPr>
        <p:spPr>
          <a:xfrm>
            <a:off x="6800577" y="841632"/>
            <a:ext cx="2913963" cy="338554"/>
          </a:xfrm>
          <a:prstGeom prst="rect">
            <a:avLst/>
          </a:prstGeom>
          <a:noFill/>
        </p:spPr>
        <p:txBody>
          <a:bodyPr wrap="square" rtlCol="0">
            <a:spAutoFit/>
          </a:bodyPr>
          <a:lstStyle/>
          <a:p>
            <a:pPr marL="285750" indent="-285750">
              <a:buFont typeface="Wingdings" panose="05000000000000000000" pitchFamily="2" charset="2"/>
              <a:buChar char="Ø"/>
            </a:pPr>
            <a:r>
              <a:rPr kumimoji="1" lang="ja-JP" altLang="en-US" sz="1600" dirty="0" smtClean="0"/>
              <a:t>津波浸水対策の実施</a:t>
            </a:r>
            <a:endParaRPr kumimoji="1" lang="en-US" altLang="ja-JP" sz="1600" dirty="0" smtClean="0"/>
          </a:p>
        </p:txBody>
      </p:sp>
      <p:sp>
        <p:nvSpPr>
          <p:cNvPr id="18" name="右矢印 17"/>
          <p:cNvSpPr/>
          <p:nvPr/>
        </p:nvSpPr>
        <p:spPr>
          <a:xfrm rot="5400000">
            <a:off x="4685790" y="5799033"/>
            <a:ext cx="288032" cy="966468"/>
          </a:xfrm>
          <a:prstGeom prst="rightArrow">
            <a:avLst>
              <a:gd name="adj1" fmla="val 50000"/>
              <a:gd name="adj2" fmla="val 63545"/>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kumimoji="1" lang="ja-JP" altLang="en-US"/>
          </a:p>
        </p:txBody>
      </p:sp>
      <p:sp>
        <p:nvSpPr>
          <p:cNvPr id="19" name="角丸四角形 18"/>
          <p:cNvSpPr/>
          <p:nvPr/>
        </p:nvSpPr>
        <p:spPr>
          <a:xfrm>
            <a:off x="272481" y="6432698"/>
            <a:ext cx="9205022" cy="308670"/>
          </a:xfrm>
          <a:prstGeom prst="roundRect">
            <a:avLst/>
          </a:prstGeom>
          <a:gradFill>
            <a:gsLst>
              <a:gs pos="0">
                <a:schemeClr val="accent5">
                  <a:tint val="50000"/>
                  <a:satMod val="300000"/>
                </a:schemeClr>
              </a:gs>
              <a:gs pos="43000">
                <a:schemeClr val="tx2">
                  <a:lumMod val="40000"/>
                  <a:lumOff val="60000"/>
                </a:schemeClr>
              </a:gs>
              <a:gs pos="100000">
                <a:schemeClr val="accent5">
                  <a:tint val="15000"/>
                  <a:satMod val="350000"/>
                </a:schemeClr>
              </a:gs>
            </a:gsLst>
          </a:gradFill>
        </p:spPr>
        <p:style>
          <a:lnRef idx="1">
            <a:schemeClr val="accent5"/>
          </a:lnRef>
          <a:fillRef idx="2">
            <a:schemeClr val="accent5"/>
          </a:fillRef>
          <a:effectRef idx="1">
            <a:schemeClr val="accent5"/>
          </a:effectRef>
          <a:fontRef idx="minor">
            <a:schemeClr val="dk1"/>
          </a:fontRef>
        </p:style>
        <p:txBody>
          <a:bodyPr rtlCol="0" anchor="ctr"/>
          <a:lstStyle/>
          <a:p>
            <a:pPr algn="ctr"/>
            <a:r>
              <a:rPr lang="ja-JP" altLang="en-US" b="1" dirty="0" smtClean="0"/>
              <a:t>被害の最小化　・　迅速な対応</a:t>
            </a:r>
            <a:endParaRPr lang="en-US" altLang="ja-JP" b="1" dirty="0" smtClean="0"/>
          </a:p>
        </p:txBody>
      </p:sp>
      <p:sp>
        <p:nvSpPr>
          <p:cNvPr id="20" name="四角形吹き出し 19"/>
          <p:cNvSpPr/>
          <p:nvPr/>
        </p:nvSpPr>
        <p:spPr>
          <a:xfrm>
            <a:off x="7241891" y="1160923"/>
            <a:ext cx="2448272" cy="336932"/>
          </a:xfrm>
          <a:prstGeom prst="wedgeRectCallout">
            <a:avLst>
              <a:gd name="adj1" fmla="val -24395"/>
              <a:gd name="adj2" fmla="val -34718"/>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en-US" altLang="ja-JP" sz="1400" dirty="0"/>
              <a:t>(1)</a:t>
            </a:r>
            <a:r>
              <a:rPr kumimoji="1" lang="ja-JP" altLang="en-US" sz="1400" dirty="0" smtClean="0"/>
              <a:t>堤防等の耐震・液状化対策</a:t>
            </a:r>
            <a:endParaRPr kumimoji="1" lang="en-US" altLang="ja-JP" sz="1400" dirty="0" smtClean="0"/>
          </a:p>
        </p:txBody>
      </p:sp>
      <p:sp>
        <p:nvSpPr>
          <p:cNvPr id="23" name="四角形吹き出し 22"/>
          <p:cNvSpPr/>
          <p:nvPr/>
        </p:nvSpPr>
        <p:spPr>
          <a:xfrm>
            <a:off x="7241891" y="1921418"/>
            <a:ext cx="2437216" cy="330258"/>
          </a:xfrm>
          <a:prstGeom prst="wedgeRectCallout">
            <a:avLst>
              <a:gd name="adj1" fmla="val -26025"/>
              <a:gd name="adj2" fmla="val -50943"/>
            </a:avLst>
          </a:prstGeom>
        </p:spPr>
        <p:style>
          <a:lnRef idx="1">
            <a:schemeClr val="accent1"/>
          </a:lnRef>
          <a:fillRef idx="2">
            <a:schemeClr val="accent1"/>
          </a:fillRef>
          <a:effectRef idx="1">
            <a:schemeClr val="accent1"/>
          </a:effectRef>
          <a:fontRef idx="minor">
            <a:schemeClr val="dk1"/>
          </a:fontRef>
        </p:style>
        <p:txBody>
          <a:bodyPr rtlCol="0" anchor="ctr"/>
          <a:lstStyle/>
          <a:p>
            <a:r>
              <a:rPr lang="en-US" altLang="ja-JP" sz="1400" dirty="0">
                <a:solidFill>
                  <a:schemeClr val="tx1"/>
                </a:solidFill>
              </a:rPr>
              <a:t>(2)</a:t>
            </a:r>
            <a:r>
              <a:rPr lang="ja-JP" altLang="en-US" sz="1400" dirty="0" smtClean="0">
                <a:solidFill>
                  <a:schemeClr val="tx1"/>
                </a:solidFill>
              </a:rPr>
              <a:t>密集</a:t>
            </a:r>
            <a:r>
              <a:rPr lang="ja-JP" altLang="en-US" sz="1400" dirty="0">
                <a:solidFill>
                  <a:schemeClr val="tx1"/>
                </a:solidFill>
              </a:rPr>
              <a:t>市街地の防火性</a:t>
            </a:r>
            <a:r>
              <a:rPr lang="ja-JP" altLang="en-US" sz="1400" dirty="0" smtClean="0">
                <a:solidFill>
                  <a:schemeClr val="tx1"/>
                </a:solidFill>
              </a:rPr>
              <a:t>向上</a:t>
            </a:r>
            <a:endParaRPr lang="ja-JP" altLang="en-US" sz="1400" dirty="0">
              <a:solidFill>
                <a:schemeClr val="tx1"/>
              </a:solidFill>
            </a:endParaRPr>
          </a:p>
        </p:txBody>
      </p:sp>
      <p:sp>
        <p:nvSpPr>
          <p:cNvPr id="25" name="四角形吹き出し 24"/>
          <p:cNvSpPr/>
          <p:nvPr/>
        </p:nvSpPr>
        <p:spPr>
          <a:xfrm>
            <a:off x="7214816" y="5686639"/>
            <a:ext cx="2448272" cy="336932"/>
          </a:xfrm>
          <a:prstGeom prst="wedgeRectCallout">
            <a:avLst>
              <a:gd name="adj1" fmla="val -48334"/>
              <a:gd name="adj2" fmla="val -15570"/>
            </a:avLst>
          </a:prstGeom>
        </p:spPr>
        <p:style>
          <a:lnRef idx="1">
            <a:schemeClr val="accent1"/>
          </a:lnRef>
          <a:fillRef idx="2">
            <a:schemeClr val="accent1"/>
          </a:fillRef>
          <a:effectRef idx="1">
            <a:schemeClr val="accent1"/>
          </a:effectRef>
          <a:fontRef idx="minor">
            <a:schemeClr val="dk1"/>
          </a:fontRef>
        </p:style>
        <p:txBody>
          <a:bodyPr rtlCol="0" anchor="ctr"/>
          <a:lstStyle/>
          <a:p>
            <a:r>
              <a:rPr lang="en-US" altLang="ja-JP" sz="1400" dirty="0">
                <a:solidFill>
                  <a:schemeClr val="tx1"/>
                </a:solidFill>
              </a:rPr>
              <a:t>(5)</a:t>
            </a:r>
            <a:r>
              <a:rPr lang="ja-JP" altLang="en-US" sz="1400" spc="-150" dirty="0" smtClean="0">
                <a:solidFill>
                  <a:schemeClr val="tx1"/>
                </a:solidFill>
              </a:rPr>
              <a:t>検査</a:t>
            </a:r>
            <a:r>
              <a:rPr lang="ja-JP" altLang="en-US" sz="1400" spc="-150" dirty="0">
                <a:solidFill>
                  <a:schemeClr val="tx1"/>
                </a:solidFill>
              </a:rPr>
              <a:t>・調査研究機能</a:t>
            </a:r>
            <a:r>
              <a:rPr lang="ja-JP" altLang="en-US" sz="1400" spc="-150" dirty="0" smtClean="0">
                <a:solidFill>
                  <a:schemeClr val="tx1"/>
                </a:solidFill>
              </a:rPr>
              <a:t>等の強化</a:t>
            </a:r>
            <a:endParaRPr kumimoji="1" lang="ja-JP" altLang="en-US" sz="1400" spc="-150" dirty="0">
              <a:solidFill>
                <a:schemeClr val="tx1"/>
              </a:solidFill>
            </a:endParaRPr>
          </a:p>
        </p:txBody>
      </p:sp>
      <p:sp>
        <p:nvSpPr>
          <p:cNvPr id="24" name="右矢印 23"/>
          <p:cNvSpPr/>
          <p:nvPr/>
        </p:nvSpPr>
        <p:spPr>
          <a:xfrm rot="5400000">
            <a:off x="1475794" y="5809666"/>
            <a:ext cx="288032" cy="966468"/>
          </a:xfrm>
          <a:prstGeom prst="rightArrow">
            <a:avLst>
              <a:gd name="adj1" fmla="val 50000"/>
              <a:gd name="adj2" fmla="val 63545"/>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kumimoji="1" lang="ja-JP" altLang="en-US"/>
          </a:p>
        </p:txBody>
      </p:sp>
      <p:sp>
        <p:nvSpPr>
          <p:cNvPr id="28" name="右矢印 27"/>
          <p:cNvSpPr/>
          <p:nvPr/>
        </p:nvSpPr>
        <p:spPr>
          <a:xfrm rot="5400000">
            <a:off x="7926150" y="5799033"/>
            <a:ext cx="288032" cy="966468"/>
          </a:xfrm>
          <a:prstGeom prst="rightArrow">
            <a:avLst>
              <a:gd name="adj1" fmla="val 50000"/>
              <a:gd name="adj2" fmla="val 63545"/>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kumimoji="1" lang="ja-JP" altLang="en-US"/>
          </a:p>
        </p:txBody>
      </p:sp>
      <p:sp>
        <p:nvSpPr>
          <p:cNvPr id="4" name="テキスト ボックス 3"/>
          <p:cNvSpPr txBox="1"/>
          <p:nvPr/>
        </p:nvSpPr>
        <p:spPr>
          <a:xfrm>
            <a:off x="138507" y="119996"/>
            <a:ext cx="3493346" cy="338554"/>
          </a:xfrm>
          <a:prstGeom prst="rect">
            <a:avLst/>
          </a:prstGeom>
          <a:solidFill>
            <a:srgbClr val="BAF9A9"/>
          </a:solidFill>
          <a:ln>
            <a:solidFill>
              <a:srgbClr val="00B050"/>
            </a:solidFill>
          </a:ln>
        </p:spPr>
        <p:style>
          <a:lnRef idx="2">
            <a:schemeClr val="accent3"/>
          </a:lnRef>
          <a:fillRef idx="1">
            <a:schemeClr val="lt1"/>
          </a:fillRef>
          <a:effectRef idx="0">
            <a:schemeClr val="accent3"/>
          </a:effectRef>
          <a:fontRef idx="minor">
            <a:schemeClr val="dk1"/>
          </a:fontRef>
        </p:style>
        <p:txBody>
          <a:bodyPr wrap="square" rtlCol="0">
            <a:spAutoFit/>
          </a:bodyPr>
          <a:lstStyle/>
          <a:p>
            <a:pPr algn="ctr"/>
            <a:r>
              <a:rPr lang="ja-JP" altLang="en-US" sz="1600" dirty="0" smtClean="0">
                <a:latin typeface="ＭＳ Ｐゴシック" panose="020B0600070205080204" pitchFamily="50" charset="-128"/>
                <a:ea typeface="ＭＳ Ｐゴシック" panose="020B0600070205080204" pitchFamily="50" charset="-128"/>
              </a:rPr>
              <a:t>大阪の状況</a:t>
            </a:r>
            <a:endParaRPr kumimoji="1" lang="ja-JP" altLang="en-US" sz="1600" dirty="0">
              <a:latin typeface="ＭＳ Ｐゴシック" panose="020B0600070205080204" pitchFamily="50" charset="-128"/>
              <a:ea typeface="ＭＳ Ｐゴシック" panose="020B0600070205080204" pitchFamily="50" charset="-128"/>
            </a:endParaRPr>
          </a:p>
        </p:txBody>
      </p:sp>
      <p:sp>
        <p:nvSpPr>
          <p:cNvPr id="32" name="テキスト ボックス 31"/>
          <p:cNvSpPr txBox="1"/>
          <p:nvPr/>
        </p:nvSpPr>
        <p:spPr>
          <a:xfrm>
            <a:off x="4127618" y="112630"/>
            <a:ext cx="2353683" cy="367185"/>
          </a:xfrm>
          <a:prstGeom prst="rect">
            <a:avLst/>
          </a:prstGeom>
          <a:solidFill>
            <a:srgbClr val="BAF9A9"/>
          </a:solidFill>
          <a:ln>
            <a:solidFill>
              <a:srgbClr val="00B050"/>
            </a:solidFill>
          </a:ln>
        </p:spPr>
        <p:style>
          <a:lnRef idx="2">
            <a:schemeClr val="accent3"/>
          </a:lnRef>
          <a:fillRef idx="1">
            <a:schemeClr val="lt1"/>
          </a:fillRef>
          <a:effectRef idx="0">
            <a:schemeClr val="accent3"/>
          </a:effectRef>
          <a:fontRef idx="minor">
            <a:schemeClr val="dk1"/>
          </a:fontRef>
        </p:style>
        <p:txBody>
          <a:bodyPr wrap="square" rtlCol="0">
            <a:noAutofit/>
          </a:bodyPr>
          <a:lstStyle/>
          <a:p>
            <a:pPr algn="ctr"/>
            <a:r>
              <a:rPr lang="ja-JP" altLang="en-US" sz="1600" dirty="0">
                <a:latin typeface="ＭＳ Ｐゴシック" panose="020B0600070205080204" pitchFamily="50" charset="-128"/>
                <a:ea typeface="ＭＳ Ｐゴシック" panose="020B0600070205080204" pitchFamily="50" charset="-128"/>
              </a:rPr>
              <a:t>新たな</a:t>
            </a:r>
            <a:r>
              <a:rPr lang="ja-JP" altLang="en-US" sz="1600" dirty="0" smtClean="0">
                <a:latin typeface="ＭＳ Ｐゴシック" panose="020B0600070205080204" pitchFamily="50" charset="-128"/>
                <a:ea typeface="ＭＳ Ｐゴシック" panose="020B0600070205080204" pitchFamily="50" charset="-128"/>
              </a:rPr>
              <a:t>課題</a:t>
            </a:r>
            <a:endParaRPr lang="ja-JP" altLang="en-US" sz="1600" dirty="0">
              <a:latin typeface="ＭＳ Ｐゴシック" panose="020B0600070205080204" pitchFamily="50" charset="-128"/>
              <a:ea typeface="ＭＳ Ｐゴシック" panose="020B0600070205080204" pitchFamily="50" charset="-128"/>
            </a:endParaRPr>
          </a:p>
        </p:txBody>
      </p:sp>
      <p:sp>
        <p:nvSpPr>
          <p:cNvPr id="35" name="テキスト ボックス 34"/>
          <p:cNvSpPr txBox="1"/>
          <p:nvPr/>
        </p:nvSpPr>
        <p:spPr>
          <a:xfrm>
            <a:off x="4293406" y="640973"/>
            <a:ext cx="2218559" cy="307777"/>
          </a:xfrm>
          <a:prstGeom prst="rect">
            <a:avLst/>
          </a:prstGeom>
          <a:noFill/>
        </p:spPr>
        <p:txBody>
          <a:bodyPr wrap="square" rtlCol="0">
            <a:spAutoFit/>
          </a:bodyPr>
          <a:lstStyle/>
          <a:p>
            <a:r>
              <a:rPr lang="en-US" altLang="ja-JP" sz="1400" b="1" u="sng" dirty="0" smtClean="0"/>
              <a:t>【</a:t>
            </a:r>
            <a:r>
              <a:rPr lang="ja-JP" altLang="en-US" sz="1400" b="1" u="sng" dirty="0" smtClean="0"/>
              <a:t>新たな被害想定</a:t>
            </a:r>
            <a:r>
              <a:rPr lang="en-US" altLang="ja-JP" sz="1400" b="1" u="sng" dirty="0" smtClean="0"/>
              <a:t>】</a:t>
            </a:r>
            <a:endParaRPr kumimoji="1" lang="en-US" altLang="ja-JP" sz="1400" b="1" u="sng" dirty="0" smtClean="0"/>
          </a:p>
        </p:txBody>
      </p:sp>
      <p:sp>
        <p:nvSpPr>
          <p:cNvPr id="36" name="テキスト ボックス 35"/>
          <p:cNvSpPr txBox="1"/>
          <p:nvPr/>
        </p:nvSpPr>
        <p:spPr>
          <a:xfrm>
            <a:off x="4144545" y="1231074"/>
            <a:ext cx="2267458" cy="1446550"/>
          </a:xfrm>
          <a:prstGeom prst="rect">
            <a:avLst/>
          </a:prstGeom>
          <a:noFill/>
        </p:spPr>
        <p:txBody>
          <a:bodyPr wrap="square" rtlCol="0">
            <a:spAutoFit/>
          </a:bodyPr>
          <a:lstStyle/>
          <a:p>
            <a:r>
              <a:rPr lang="ja-JP" altLang="en-US" sz="1400" dirty="0" smtClean="0"/>
              <a:t>☆大阪府域の被害想定</a:t>
            </a:r>
            <a:endParaRPr lang="en-US" altLang="ja-JP" sz="1400" dirty="0" smtClean="0"/>
          </a:p>
          <a:p>
            <a:pPr marL="85725" indent="95250"/>
            <a:r>
              <a:rPr lang="ja-JP" altLang="en-US" sz="900" dirty="0"/>
              <a:t>（南海トラフ地震災害対策等検討部会</a:t>
            </a:r>
            <a:r>
              <a:rPr lang="ja-JP" altLang="en-US" sz="900" dirty="0" smtClean="0"/>
              <a:t>）</a:t>
            </a:r>
            <a:endParaRPr lang="en-US" altLang="ja-JP" sz="900" dirty="0" smtClean="0"/>
          </a:p>
          <a:p>
            <a:pPr>
              <a:spcBef>
                <a:spcPts val="600"/>
              </a:spcBef>
            </a:pPr>
            <a:r>
              <a:rPr lang="ja-JP" altLang="en-US" sz="1200" dirty="0" smtClean="0">
                <a:latin typeface="ＭＳ Ｐ明朝" panose="02020600040205080304" pitchFamily="18" charset="-128"/>
                <a:ea typeface="ＭＳ Ｐ明朝" panose="02020600040205080304" pitchFamily="18" charset="-128"/>
              </a:rPr>
              <a:t>　　　</a:t>
            </a:r>
            <a:r>
              <a:rPr lang="en-US" altLang="ja-JP" sz="1050" dirty="0">
                <a:latin typeface="ＭＳ Ｐ明朝" panose="02020600040205080304" pitchFamily="18" charset="-128"/>
                <a:ea typeface="ＭＳ Ｐ明朝" panose="02020600040205080304" pitchFamily="18" charset="-128"/>
              </a:rPr>
              <a:t>【</a:t>
            </a:r>
            <a:r>
              <a:rPr lang="ja-JP" altLang="en-US" sz="1050" dirty="0">
                <a:latin typeface="ＭＳ Ｐ明朝" panose="02020600040205080304" pitchFamily="18" charset="-128"/>
                <a:ea typeface="ＭＳ Ｐ明朝" panose="02020600040205080304" pitchFamily="18" charset="-128"/>
              </a:rPr>
              <a:t>最悪のケースとして</a:t>
            </a:r>
            <a:r>
              <a:rPr lang="en-US" altLang="ja-JP" sz="1050" dirty="0">
                <a:latin typeface="ＭＳ Ｐ明朝" panose="02020600040205080304" pitchFamily="18" charset="-128"/>
                <a:ea typeface="ＭＳ Ｐ明朝" panose="02020600040205080304" pitchFamily="18" charset="-128"/>
              </a:rPr>
              <a:t>】</a:t>
            </a:r>
          </a:p>
          <a:p>
            <a:pPr marL="266700"/>
            <a:r>
              <a:rPr lang="ja-JP" altLang="en-US" sz="1200" dirty="0" smtClean="0">
                <a:latin typeface="ＭＳ Ｐ明朝" panose="02020600040205080304" pitchFamily="18" charset="-128"/>
                <a:ea typeface="ＭＳ Ｐ明朝" panose="02020600040205080304" pitchFamily="18" charset="-128"/>
              </a:rPr>
              <a:t>人的被害（死者）約</a:t>
            </a:r>
            <a:r>
              <a:rPr lang="en-US" altLang="ja-JP" sz="1200" dirty="0" smtClean="0">
                <a:latin typeface="ＭＳ Ｐ明朝" panose="02020600040205080304" pitchFamily="18" charset="-128"/>
                <a:ea typeface="ＭＳ Ｐ明朝" panose="02020600040205080304" pitchFamily="18" charset="-128"/>
              </a:rPr>
              <a:t>13</a:t>
            </a:r>
            <a:r>
              <a:rPr lang="ja-JP" altLang="en-US" sz="1200" dirty="0" smtClean="0">
                <a:latin typeface="ＭＳ Ｐ明朝" panose="02020600040205080304" pitchFamily="18" charset="-128"/>
                <a:ea typeface="ＭＳ Ｐ明朝" panose="02020600040205080304" pitchFamily="18" charset="-128"/>
              </a:rPr>
              <a:t>万人</a:t>
            </a:r>
            <a:endParaRPr lang="en-US" altLang="ja-JP" sz="1200" dirty="0" smtClean="0">
              <a:latin typeface="ＭＳ Ｐ明朝" panose="02020600040205080304" pitchFamily="18" charset="-128"/>
              <a:ea typeface="ＭＳ Ｐ明朝" panose="02020600040205080304" pitchFamily="18" charset="-128"/>
            </a:endParaRPr>
          </a:p>
          <a:p>
            <a:r>
              <a:rPr lang="ja-JP" altLang="en-US" sz="1200" dirty="0" smtClean="0">
                <a:latin typeface="ＭＳ Ｐ明朝" panose="02020600040205080304" pitchFamily="18" charset="-128"/>
                <a:ea typeface="ＭＳ Ｐ明朝" panose="02020600040205080304" pitchFamily="18" charset="-128"/>
              </a:rPr>
              <a:t>　　　建物被害（倒壊）約</a:t>
            </a:r>
            <a:r>
              <a:rPr lang="en-US" altLang="ja-JP" sz="1200" dirty="0" smtClean="0">
                <a:latin typeface="ＭＳ Ｐ明朝" panose="02020600040205080304" pitchFamily="18" charset="-128"/>
                <a:ea typeface="ＭＳ Ｐ明朝" panose="02020600040205080304" pitchFamily="18" charset="-128"/>
              </a:rPr>
              <a:t>18</a:t>
            </a:r>
            <a:r>
              <a:rPr lang="ja-JP" altLang="en-US" sz="1200" dirty="0" smtClean="0">
                <a:latin typeface="ＭＳ Ｐ明朝" panose="02020600040205080304" pitchFamily="18" charset="-128"/>
                <a:ea typeface="ＭＳ Ｐ明朝" panose="02020600040205080304" pitchFamily="18" charset="-128"/>
              </a:rPr>
              <a:t>万棟</a:t>
            </a:r>
            <a:endParaRPr lang="en-US" altLang="ja-JP" sz="1200" dirty="0" smtClean="0">
              <a:latin typeface="ＭＳ Ｐ明朝" panose="02020600040205080304" pitchFamily="18" charset="-128"/>
              <a:ea typeface="ＭＳ Ｐ明朝" panose="02020600040205080304" pitchFamily="18" charset="-128"/>
            </a:endParaRPr>
          </a:p>
          <a:p>
            <a:r>
              <a:rPr lang="ja-JP" altLang="en-US" sz="1200" dirty="0" smtClean="0">
                <a:latin typeface="ＭＳ Ｐ明朝" panose="02020600040205080304" pitchFamily="18" charset="-128"/>
                <a:ea typeface="ＭＳ Ｐ明朝" panose="02020600040205080304" pitchFamily="18" charset="-128"/>
              </a:rPr>
              <a:t>　　　経済被害　　　　約</a:t>
            </a:r>
            <a:r>
              <a:rPr lang="en-US" altLang="ja-JP" sz="1200" dirty="0" smtClean="0">
                <a:latin typeface="ＭＳ Ｐ明朝" panose="02020600040205080304" pitchFamily="18" charset="-128"/>
                <a:ea typeface="ＭＳ Ｐ明朝" panose="02020600040205080304" pitchFamily="18" charset="-128"/>
              </a:rPr>
              <a:t>29</a:t>
            </a:r>
            <a:r>
              <a:rPr lang="ja-JP" altLang="en-US" sz="1200" dirty="0" smtClean="0">
                <a:latin typeface="ＭＳ Ｐ明朝" panose="02020600040205080304" pitchFamily="18" charset="-128"/>
                <a:ea typeface="ＭＳ Ｐ明朝" panose="02020600040205080304" pitchFamily="18" charset="-128"/>
              </a:rPr>
              <a:t>兆円</a:t>
            </a:r>
            <a:endParaRPr lang="en-US" altLang="ja-JP" sz="1200" dirty="0" smtClean="0">
              <a:latin typeface="ＭＳ Ｐ明朝" panose="02020600040205080304" pitchFamily="18" charset="-128"/>
              <a:ea typeface="ＭＳ Ｐ明朝" panose="02020600040205080304" pitchFamily="18" charset="-128"/>
            </a:endParaRPr>
          </a:p>
          <a:p>
            <a:pPr algn="r"/>
            <a:r>
              <a:rPr lang="ja-JP" altLang="en-US" sz="1200" dirty="0" smtClean="0">
                <a:latin typeface="ＭＳ Ｐ明朝" panose="02020600040205080304" pitchFamily="18" charset="-128"/>
                <a:ea typeface="ＭＳ Ｐ明朝" panose="02020600040205080304" pitchFamily="18" charset="-128"/>
              </a:rPr>
              <a:t>など</a:t>
            </a:r>
            <a:endParaRPr lang="en-US" altLang="ja-JP" sz="1200" dirty="0" smtClean="0">
              <a:latin typeface="ＭＳ Ｐ明朝" panose="02020600040205080304" pitchFamily="18" charset="-128"/>
              <a:ea typeface="ＭＳ Ｐ明朝" panose="02020600040205080304" pitchFamily="18" charset="-128"/>
            </a:endParaRPr>
          </a:p>
        </p:txBody>
      </p:sp>
      <p:sp>
        <p:nvSpPr>
          <p:cNvPr id="37" name="テキスト ボックス 36"/>
          <p:cNvSpPr txBox="1"/>
          <p:nvPr/>
        </p:nvSpPr>
        <p:spPr>
          <a:xfrm>
            <a:off x="4129392" y="3000515"/>
            <a:ext cx="2347131" cy="1384995"/>
          </a:xfrm>
          <a:prstGeom prst="rect">
            <a:avLst/>
          </a:prstGeom>
          <a:noFill/>
        </p:spPr>
        <p:txBody>
          <a:bodyPr wrap="square" rtlCol="0">
            <a:spAutoFit/>
          </a:bodyPr>
          <a:lstStyle/>
          <a:p>
            <a:r>
              <a:rPr lang="ja-JP" altLang="en-US" sz="1400" dirty="0" smtClean="0"/>
              <a:t>☆新たな健康危機事象</a:t>
            </a:r>
            <a:endParaRPr lang="en-US" altLang="ja-JP" sz="1400" dirty="0" smtClean="0"/>
          </a:p>
          <a:p>
            <a:pPr marL="265113">
              <a:spcBef>
                <a:spcPts val="600"/>
              </a:spcBef>
            </a:pPr>
            <a:r>
              <a:rPr lang="ja-JP" altLang="en-US" sz="1200" dirty="0" smtClean="0">
                <a:latin typeface="ＭＳ Ｐ明朝" panose="02020600040205080304" pitchFamily="18" charset="-128"/>
                <a:ea typeface="ＭＳ Ｐ明朝" panose="02020600040205080304" pitchFamily="18" charset="-128"/>
              </a:rPr>
              <a:t>急速にまん延する感染症</a:t>
            </a:r>
            <a:endParaRPr lang="en-US" altLang="ja-JP" sz="1200" dirty="0" smtClean="0">
              <a:latin typeface="ＭＳ Ｐ明朝" panose="02020600040205080304" pitchFamily="18" charset="-128"/>
              <a:ea typeface="ＭＳ Ｐ明朝" panose="02020600040205080304" pitchFamily="18" charset="-128"/>
            </a:endParaRPr>
          </a:p>
          <a:p>
            <a:r>
              <a:rPr lang="ja-JP" altLang="en-US" sz="1200" dirty="0">
                <a:latin typeface="ＭＳ Ｐ明朝" panose="02020600040205080304" pitchFamily="18" charset="-128"/>
                <a:ea typeface="ＭＳ Ｐ明朝" panose="02020600040205080304" pitchFamily="18" charset="-128"/>
              </a:rPr>
              <a:t>　　</a:t>
            </a:r>
            <a:r>
              <a:rPr lang="ja-JP" altLang="en-US" sz="1200" dirty="0" smtClean="0">
                <a:latin typeface="ＭＳ Ｐ明朝" panose="02020600040205080304" pitchFamily="18" charset="-128"/>
                <a:ea typeface="ＭＳ Ｐ明朝" panose="02020600040205080304" pitchFamily="18" charset="-128"/>
              </a:rPr>
              <a:t>　・新型インフルエンザ　　など</a:t>
            </a:r>
            <a:endParaRPr lang="en-US" altLang="ja-JP" sz="1200" dirty="0" smtClean="0">
              <a:latin typeface="ＭＳ Ｐ明朝" panose="02020600040205080304" pitchFamily="18" charset="-128"/>
              <a:ea typeface="ＭＳ Ｐ明朝" panose="02020600040205080304" pitchFamily="18" charset="-128"/>
            </a:endParaRPr>
          </a:p>
          <a:p>
            <a:pPr marL="265113">
              <a:spcBef>
                <a:spcPts val="600"/>
              </a:spcBef>
            </a:pPr>
            <a:r>
              <a:rPr lang="ja-JP" altLang="en-US" sz="1200" dirty="0" smtClean="0">
                <a:latin typeface="ＭＳ Ｐ明朝" panose="02020600040205080304" pitchFamily="18" charset="-128"/>
                <a:ea typeface="ＭＳ Ｐ明朝" panose="02020600040205080304" pitchFamily="18" charset="-128"/>
              </a:rPr>
              <a:t>海外からの新たな感染症</a:t>
            </a:r>
            <a:endParaRPr lang="en-US" altLang="ja-JP" sz="1200" dirty="0" smtClean="0">
              <a:latin typeface="ＭＳ Ｐ明朝" panose="02020600040205080304" pitchFamily="18" charset="-128"/>
              <a:ea typeface="ＭＳ Ｐ明朝" panose="02020600040205080304" pitchFamily="18" charset="-128"/>
            </a:endParaRPr>
          </a:p>
          <a:p>
            <a:r>
              <a:rPr lang="ja-JP" altLang="en-US" sz="1200" dirty="0" smtClean="0">
                <a:latin typeface="ＭＳ Ｐ明朝" panose="02020600040205080304" pitchFamily="18" charset="-128"/>
                <a:ea typeface="ＭＳ Ｐ明朝" panose="02020600040205080304" pitchFamily="18" charset="-128"/>
              </a:rPr>
              <a:t>　　　・エボラ出血熱</a:t>
            </a:r>
            <a:endParaRPr lang="en-US" altLang="ja-JP" sz="1200" dirty="0" smtClean="0">
              <a:latin typeface="ＭＳ Ｐ明朝" panose="02020600040205080304" pitchFamily="18" charset="-128"/>
              <a:ea typeface="ＭＳ Ｐ明朝" panose="02020600040205080304" pitchFamily="18" charset="-128"/>
            </a:endParaRPr>
          </a:p>
          <a:p>
            <a:r>
              <a:rPr lang="ja-JP" altLang="en-US" sz="1200" dirty="0">
                <a:latin typeface="ＭＳ Ｐ明朝" panose="02020600040205080304" pitchFamily="18" charset="-128"/>
                <a:ea typeface="ＭＳ Ｐ明朝" panose="02020600040205080304" pitchFamily="18" charset="-128"/>
              </a:rPr>
              <a:t>　</a:t>
            </a:r>
            <a:r>
              <a:rPr lang="ja-JP" altLang="en-US" sz="1200" dirty="0" smtClean="0">
                <a:latin typeface="ＭＳ Ｐ明朝" panose="02020600040205080304" pitchFamily="18" charset="-128"/>
                <a:ea typeface="ＭＳ Ｐ明朝" panose="02020600040205080304" pitchFamily="18" charset="-128"/>
              </a:rPr>
              <a:t>　　・デング熱　など</a:t>
            </a:r>
            <a:endParaRPr lang="en-US" altLang="ja-JP" sz="1200" dirty="0" smtClean="0">
              <a:latin typeface="ＭＳ Ｐ明朝" panose="02020600040205080304" pitchFamily="18" charset="-128"/>
              <a:ea typeface="ＭＳ Ｐ明朝" panose="02020600040205080304" pitchFamily="18" charset="-128"/>
            </a:endParaRPr>
          </a:p>
        </p:txBody>
      </p:sp>
      <p:sp>
        <p:nvSpPr>
          <p:cNvPr id="38" name="テキスト ボックス 37"/>
          <p:cNvSpPr txBox="1"/>
          <p:nvPr/>
        </p:nvSpPr>
        <p:spPr>
          <a:xfrm>
            <a:off x="6800578" y="109363"/>
            <a:ext cx="2952328" cy="584775"/>
          </a:xfrm>
          <a:prstGeom prst="rect">
            <a:avLst/>
          </a:prstGeom>
          <a:solidFill>
            <a:srgbClr val="0070C0"/>
          </a:solidFill>
          <a:ln>
            <a:solidFill>
              <a:srgbClr val="0070C0"/>
            </a:solidFill>
          </a:ln>
        </p:spPr>
        <p:style>
          <a:lnRef idx="2">
            <a:schemeClr val="accent3"/>
          </a:lnRef>
          <a:fillRef idx="1">
            <a:schemeClr val="lt1"/>
          </a:fillRef>
          <a:effectRef idx="0">
            <a:schemeClr val="accent3"/>
          </a:effectRef>
          <a:fontRef idx="minor">
            <a:schemeClr val="dk1"/>
          </a:fontRef>
        </p:style>
        <p:txBody>
          <a:bodyPr wrap="square" rtlCol="0">
            <a:spAutoFit/>
          </a:bodyPr>
          <a:lstStyle/>
          <a:p>
            <a:pPr algn="ctr"/>
            <a:r>
              <a:rPr lang="ja-JP" altLang="en-US" sz="1600" b="1" dirty="0">
                <a:solidFill>
                  <a:schemeClr val="bg1"/>
                </a:solidFill>
                <a:latin typeface="ＭＳ Ｐゴシック" panose="020B0600070205080204" pitchFamily="50" charset="-128"/>
                <a:ea typeface="ＭＳ Ｐゴシック" panose="020B0600070205080204" pitchFamily="50" charset="-128"/>
              </a:rPr>
              <a:t>減災への</a:t>
            </a:r>
            <a:r>
              <a:rPr lang="ja-JP" altLang="en-US" sz="1600" b="1" dirty="0" smtClean="0">
                <a:solidFill>
                  <a:schemeClr val="bg1"/>
                </a:solidFill>
                <a:latin typeface="ＭＳ Ｐゴシック" panose="020B0600070205080204" pitchFamily="50" charset="-128"/>
                <a:ea typeface="ＭＳ Ｐゴシック" panose="020B0600070205080204" pitchFamily="50" charset="-128"/>
              </a:rPr>
              <a:t>取組み例</a:t>
            </a:r>
            <a:endParaRPr lang="en-US" altLang="ja-JP" sz="1600" b="1" dirty="0">
              <a:solidFill>
                <a:schemeClr val="bg1"/>
              </a:solidFill>
              <a:latin typeface="ＭＳ Ｐゴシック" panose="020B0600070205080204" pitchFamily="50" charset="-128"/>
              <a:ea typeface="ＭＳ Ｐゴシック" panose="020B0600070205080204" pitchFamily="50" charset="-128"/>
            </a:endParaRPr>
          </a:p>
          <a:p>
            <a:pPr algn="ctr"/>
            <a:r>
              <a:rPr lang="ja-JP" altLang="en-US" sz="1600" b="1" dirty="0">
                <a:solidFill>
                  <a:schemeClr val="bg1"/>
                </a:solidFill>
                <a:latin typeface="ＭＳ Ｐゴシック" panose="020B0600070205080204" pitchFamily="50" charset="-128"/>
                <a:ea typeface="ＭＳ Ｐゴシック" panose="020B0600070205080204" pitchFamily="50" charset="-128"/>
              </a:rPr>
              <a:t>（対策における工夫）</a:t>
            </a:r>
          </a:p>
        </p:txBody>
      </p:sp>
      <p:sp>
        <p:nvSpPr>
          <p:cNvPr id="11" name="右矢印 10"/>
          <p:cNvSpPr/>
          <p:nvPr/>
        </p:nvSpPr>
        <p:spPr>
          <a:xfrm>
            <a:off x="3742249" y="3353967"/>
            <a:ext cx="321876" cy="608301"/>
          </a:xfrm>
          <a:prstGeom prst="rightArrow">
            <a:avLst/>
          </a:prstGeom>
          <a:solidFill>
            <a:schemeClr val="accent5">
              <a:lumMod val="40000"/>
              <a:lumOff val="60000"/>
            </a:schemeClr>
          </a:solidFill>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0" name="テキスト ボックス 39"/>
          <p:cNvSpPr txBox="1"/>
          <p:nvPr/>
        </p:nvSpPr>
        <p:spPr>
          <a:xfrm>
            <a:off x="6786833" y="5402490"/>
            <a:ext cx="2913963" cy="338554"/>
          </a:xfrm>
          <a:prstGeom prst="rect">
            <a:avLst/>
          </a:prstGeom>
          <a:noFill/>
        </p:spPr>
        <p:txBody>
          <a:bodyPr wrap="square" rtlCol="0">
            <a:spAutoFit/>
          </a:bodyPr>
          <a:lstStyle/>
          <a:p>
            <a:pPr marL="285750" indent="-285750">
              <a:buFont typeface="Wingdings" panose="05000000000000000000" pitchFamily="2" charset="2"/>
              <a:buChar char="Ø"/>
            </a:pPr>
            <a:r>
              <a:rPr lang="ja-JP" altLang="en-US" sz="1600" dirty="0" smtClean="0"/>
              <a:t>健康危機管理機能の強化</a:t>
            </a:r>
            <a:endParaRPr lang="en-US" altLang="ja-JP" sz="1600" dirty="0"/>
          </a:p>
        </p:txBody>
      </p:sp>
      <p:sp>
        <p:nvSpPr>
          <p:cNvPr id="42" name="テキスト ボックス 41"/>
          <p:cNvSpPr txBox="1"/>
          <p:nvPr/>
        </p:nvSpPr>
        <p:spPr>
          <a:xfrm>
            <a:off x="6800578" y="2456151"/>
            <a:ext cx="2913963" cy="1061829"/>
          </a:xfrm>
          <a:prstGeom prst="rect">
            <a:avLst/>
          </a:prstGeom>
          <a:noFill/>
        </p:spPr>
        <p:txBody>
          <a:bodyPr wrap="square" rtlCol="0">
            <a:spAutoFit/>
          </a:bodyPr>
          <a:lstStyle/>
          <a:p>
            <a:pPr marL="285750" indent="-285750">
              <a:buFont typeface="Wingdings" panose="05000000000000000000" pitchFamily="2" charset="2"/>
              <a:buChar char="Ø"/>
            </a:pPr>
            <a:r>
              <a:rPr lang="ja-JP" altLang="en-US" sz="1600" dirty="0" smtClean="0"/>
              <a:t>行政</a:t>
            </a:r>
            <a:r>
              <a:rPr lang="ja-JP" altLang="en-US" sz="1600" dirty="0"/>
              <a:t>の方針</a:t>
            </a:r>
            <a:r>
              <a:rPr lang="ja-JP" altLang="en-US" sz="1600" dirty="0" smtClean="0"/>
              <a:t>転換</a:t>
            </a:r>
            <a:endParaRPr kumimoji="1" lang="en-US" altLang="ja-JP" sz="1600" dirty="0" smtClean="0"/>
          </a:p>
          <a:p>
            <a:endParaRPr lang="en-US" altLang="ja-JP" sz="1050" dirty="0" smtClean="0"/>
          </a:p>
          <a:p>
            <a:endParaRPr lang="en-US" altLang="ja-JP" sz="1050" dirty="0" smtClean="0"/>
          </a:p>
          <a:p>
            <a:pPr>
              <a:spcBef>
                <a:spcPts val="600"/>
              </a:spcBef>
            </a:pPr>
            <a:r>
              <a:rPr lang="ja-JP" altLang="en-US" sz="1050" dirty="0" smtClean="0">
                <a:latin typeface="ＭＳ Ｐ明朝" panose="02020600040205080304" pitchFamily="18" charset="-128"/>
                <a:ea typeface="ＭＳ Ｐ明朝" panose="02020600040205080304" pitchFamily="18" charset="-128"/>
              </a:rPr>
              <a:t>           －</a:t>
            </a:r>
            <a:r>
              <a:rPr lang="ja-JP" altLang="en-US" sz="1050" dirty="0">
                <a:latin typeface="ＭＳ Ｐ明朝" panose="02020600040205080304" pitchFamily="18" charset="-128"/>
                <a:ea typeface="ＭＳ Ｐ明朝" panose="02020600040205080304" pitchFamily="18" charset="-128"/>
              </a:rPr>
              <a:t>「今後の治水</a:t>
            </a:r>
            <a:r>
              <a:rPr lang="ja-JP" altLang="en-US" sz="1050" dirty="0" smtClean="0">
                <a:latin typeface="ＭＳ Ｐ明朝" panose="02020600040205080304" pitchFamily="18" charset="-128"/>
                <a:ea typeface="ＭＳ Ｐ明朝" panose="02020600040205080304" pitchFamily="18" charset="-128"/>
              </a:rPr>
              <a:t>対策の</a:t>
            </a:r>
            <a:r>
              <a:rPr lang="ja-JP" altLang="en-US" sz="1050" dirty="0">
                <a:latin typeface="ＭＳ Ｐ明朝" panose="02020600040205080304" pitchFamily="18" charset="-128"/>
                <a:ea typeface="ＭＳ Ｐ明朝" panose="02020600040205080304" pitchFamily="18" charset="-128"/>
              </a:rPr>
              <a:t>進め方」の策定</a:t>
            </a:r>
          </a:p>
          <a:p>
            <a:r>
              <a:rPr lang="ja-JP" altLang="en-US" sz="1050" dirty="0" smtClean="0">
                <a:latin typeface="ＭＳ Ｐ明朝" panose="02020600040205080304" pitchFamily="18" charset="-128"/>
                <a:ea typeface="ＭＳ Ｐ明朝" panose="02020600040205080304" pitchFamily="18" charset="-128"/>
              </a:rPr>
              <a:t>           －</a:t>
            </a:r>
            <a:r>
              <a:rPr lang="ja-JP" altLang="en-US" sz="1050" dirty="0">
                <a:latin typeface="ＭＳ Ｐ明朝" panose="02020600040205080304" pitchFamily="18" charset="-128"/>
                <a:ea typeface="ＭＳ Ｐ明朝" panose="02020600040205080304" pitchFamily="18" charset="-128"/>
              </a:rPr>
              <a:t>「逃げる」「凌ぐ」「防ぐ」施策を</a:t>
            </a:r>
            <a:r>
              <a:rPr lang="ja-JP" altLang="en-US" sz="1050" dirty="0" smtClean="0">
                <a:latin typeface="ＭＳ Ｐ明朝" panose="02020600040205080304" pitchFamily="18" charset="-128"/>
                <a:ea typeface="ＭＳ Ｐ明朝" panose="02020600040205080304" pitchFamily="18" charset="-128"/>
              </a:rPr>
              <a:t>展開</a:t>
            </a:r>
            <a:endParaRPr lang="ja-JP" altLang="en-US" sz="1050" dirty="0">
              <a:latin typeface="ＭＳ Ｐ明朝" panose="02020600040205080304" pitchFamily="18" charset="-128"/>
              <a:ea typeface="ＭＳ Ｐ明朝" panose="02020600040205080304" pitchFamily="18" charset="-128"/>
            </a:endParaRPr>
          </a:p>
        </p:txBody>
      </p:sp>
      <p:sp>
        <p:nvSpPr>
          <p:cNvPr id="41" name="テキスト ボックス 40"/>
          <p:cNvSpPr txBox="1"/>
          <p:nvPr/>
        </p:nvSpPr>
        <p:spPr>
          <a:xfrm>
            <a:off x="6800578" y="1621751"/>
            <a:ext cx="2913963" cy="338554"/>
          </a:xfrm>
          <a:prstGeom prst="rect">
            <a:avLst/>
          </a:prstGeom>
          <a:noFill/>
        </p:spPr>
        <p:txBody>
          <a:bodyPr wrap="square" rtlCol="0">
            <a:spAutoFit/>
          </a:bodyPr>
          <a:lstStyle/>
          <a:p>
            <a:pPr marL="285750" indent="-285750">
              <a:buFont typeface="Wingdings" panose="05000000000000000000" pitchFamily="2" charset="2"/>
              <a:buChar char="Ø"/>
            </a:pPr>
            <a:r>
              <a:rPr kumimoji="1" lang="ja-JP" altLang="en-US" sz="1600" dirty="0" smtClean="0"/>
              <a:t>都市の不燃化の推進</a:t>
            </a:r>
            <a:endParaRPr kumimoji="1" lang="en-US" altLang="ja-JP" sz="1600" dirty="0" smtClean="0"/>
          </a:p>
        </p:txBody>
      </p:sp>
      <p:sp>
        <p:nvSpPr>
          <p:cNvPr id="43" name="テキスト ボックス 42"/>
          <p:cNvSpPr txBox="1"/>
          <p:nvPr/>
        </p:nvSpPr>
        <p:spPr>
          <a:xfrm>
            <a:off x="6788201" y="3593708"/>
            <a:ext cx="2913963" cy="1846659"/>
          </a:xfrm>
          <a:prstGeom prst="rect">
            <a:avLst/>
          </a:prstGeom>
          <a:noFill/>
        </p:spPr>
        <p:txBody>
          <a:bodyPr wrap="square" rtlCol="0">
            <a:spAutoFit/>
          </a:bodyPr>
          <a:lstStyle/>
          <a:p>
            <a:pPr marL="285750" indent="-285750">
              <a:buFont typeface="Wingdings" panose="05000000000000000000" pitchFamily="2" charset="2"/>
              <a:buChar char="Ø"/>
            </a:pPr>
            <a:r>
              <a:rPr lang="ja-JP" altLang="en-US" sz="1600" dirty="0" smtClean="0"/>
              <a:t>府民等の</a:t>
            </a:r>
            <a:r>
              <a:rPr lang="ja-JP" altLang="en-US" sz="1600" dirty="0"/>
              <a:t>防災意識の向上</a:t>
            </a:r>
            <a:endParaRPr lang="en-US" altLang="ja-JP" sz="1600" dirty="0"/>
          </a:p>
          <a:p>
            <a:pPr marL="333375" indent="-333375"/>
            <a:endParaRPr lang="en-US" altLang="ja-JP" sz="1050" dirty="0" smtClean="0"/>
          </a:p>
          <a:p>
            <a:pPr marL="333375" indent="-333375"/>
            <a:endParaRPr lang="en-US" altLang="ja-JP" sz="1050" dirty="0"/>
          </a:p>
          <a:p>
            <a:pPr marL="333375" indent="-333375"/>
            <a:endParaRPr lang="en-US" altLang="ja-JP" sz="1400" dirty="0"/>
          </a:p>
          <a:p>
            <a:pPr marL="628650" indent="-628650"/>
            <a:r>
              <a:rPr lang="ja-JP" altLang="en-US" sz="1050" dirty="0" smtClean="0">
                <a:latin typeface="ＭＳ Ｐ明朝" panose="02020600040205080304" pitchFamily="18" charset="-128"/>
                <a:ea typeface="ＭＳ Ｐ明朝" panose="02020600040205080304" pitchFamily="18" charset="-128"/>
              </a:rPr>
              <a:t>           －自主防災組織・消防団等「共助」による地域防災力向上</a:t>
            </a:r>
            <a:endParaRPr lang="en-US" altLang="ja-JP" sz="1050" dirty="0" smtClean="0">
              <a:latin typeface="ＭＳ Ｐ明朝" panose="02020600040205080304" pitchFamily="18" charset="-128"/>
              <a:ea typeface="ＭＳ Ｐ明朝" panose="02020600040205080304" pitchFamily="18" charset="-128"/>
            </a:endParaRPr>
          </a:p>
          <a:p>
            <a:pPr marL="444500" indent="-88900"/>
            <a:r>
              <a:rPr lang="ja-JP" altLang="en-US" sz="1050" dirty="0" smtClean="0">
                <a:latin typeface="ＭＳ Ｐ明朝" panose="02020600040205080304" pitchFamily="18" charset="-128"/>
                <a:ea typeface="ＭＳ Ｐ明朝" panose="02020600040205080304" pitchFamily="18" charset="-128"/>
              </a:rPr>
              <a:t>　－防災</a:t>
            </a:r>
            <a:r>
              <a:rPr lang="ja-JP" altLang="en-US" sz="1050" dirty="0">
                <a:latin typeface="ＭＳ Ｐ明朝" panose="02020600040205080304" pitchFamily="18" charset="-128"/>
                <a:ea typeface="ＭＳ Ｐ明朝" panose="02020600040205080304" pitchFamily="18" charset="-128"/>
              </a:rPr>
              <a:t>訓練の実施</a:t>
            </a:r>
            <a:endParaRPr lang="en-US" altLang="ja-JP" sz="1050" dirty="0">
              <a:latin typeface="ＭＳ Ｐ明朝" panose="02020600040205080304" pitchFamily="18" charset="-128"/>
              <a:ea typeface="ＭＳ Ｐ明朝" panose="02020600040205080304" pitchFamily="18" charset="-128"/>
            </a:endParaRPr>
          </a:p>
          <a:p>
            <a:pPr marL="333375" indent="-333375"/>
            <a:r>
              <a:rPr lang="ja-JP" altLang="en-US" sz="1050" dirty="0" smtClean="0">
                <a:latin typeface="ＭＳ Ｐ明朝" panose="02020600040205080304" pitchFamily="18" charset="-128"/>
                <a:ea typeface="ＭＳ Ｐ明朝" panose="02020600040205080304" pitchFamily="18" charset="-128"/>
              </a:rPr>
              <a:t>           －</a:t>
            </a:r>
            <a:r>
              <a:rPr lang="ja-JP" altLang="en-US" sz="1050" dirty="0">
                <a:latin typeface="ＭＳ Ｐ明朝" panose="02020600040205080304" pitchFamily="18" charset="-128"/>
                <a:ea typeface="ＭＳ Ｐ明朝" panose="02020600040205080304" pitchFamily="18" charset="-128"/>
              </a:rPr>
              <a:t>リスク情報の提供</a:t>
            </a:r>
            <a:endParaRPr lang="en-US" altLang="ja-JP" sz="1050" dirty="0">
              <a:latin typeface="ＭＳ Ｐ明朝" panose="02020600040205080304" pitchFamily="18" charset="-128"/>
              <a:ea typeface="ＭＳ Ｐ明朝" panose="02020600040205080304" pitchFamily="18" charset="-128"/>
            </a:endParaRPr>
          </a:p>
          <a:p>
            <a:pPr marL="628650" indent="-85725"/>
            <a:r>
              <a:rPr lang="ja-JP" altLang="en-US" sz="1050" dirty="0">
                <a:latin typeface="ＭＳ Ｐ明朝" panose="02020600040205080304" pitchFamily="18" charset="-128"/>
                <a:ea typeface="ＭＳ Ｐ明朝" panose="02020600040205080304" pitchFamily="18" charset="-128"/>
              </a:rPr>
              <a:t>　</a:t>
            </a:r>
            <a:r>
              <a:rPr lang="ja-JP" altLang="en-US" sz="1050" dirty="0" smtClean="0">
                <a:latin typeface="ＭＳ Ｐ明朝" panose="02020600040205080304" pitchFamily="18" charset="-128"/>
                <a:ea typeface="ＭＳ Ｐ明朝" panose="02020600040205080304" pitchFamily="18" charset="-128"/>
              </a:rPr>
              <a:t>（</a:t>
            </a:r>
            <a:r>
              <a:rPr lang="ja-JP" altLang="en-US" sz="1050" dirty="0">
                <a:latin typeface="ＭＳ Ｐ明朝" panose="02020600040205080304" pitchFamily="18" charset="-128"/>
                <a:ea typeface="ＭＳ Ｐ明朝" panose="02020600040205080304" pitchFamily="18" charset="-128"/>
              </a:rPr>
              <a:t>ハザードマップの整備、土砂</a:t>
            </a:r>
            <a:r>
              <a:rPr lang="ja-JP" altLang="en-US" sz="1050" dirty="0" smtClean="0">
                <a:latin typeface="ＭＳ Ｐ明朝" panose="02020600040205080304" pitchFamily="18" charset="-128"/>
                <a:ea typeface="ＭＳ Ｐ明朝" panose="02020600040205080304" pitchFamily="18" charset="-128"/>
              </a:rPr>
              <a:t>災害</a:t>
            </a:r>
            <a:r>
              <a:rPr lang="ja-JP" altLang="en-US" sz="1050" dirty="0">
                <a:latin typeface="ＭＳ Ｐ明朝" panose="02020600040205080304" pitchFamily="18" charset="-128"/>
                <a:ea typeface="ＭＳ Ｐ明朝" panose="02020600040205080304" pitchFamily="18" charset="-128"/>
              </a:rPr>
              <a:t>防止</a:t>
            </a:r>
            <a:r>
              <a:rPr lang="ja-JP" altLang="en-US" sz="1050" dirty="0" smtClean="0">
                <a:latin typeface="ＭＳ Ｐ明朝" panose="02020600040205080304" pitchFamily="18" charset="-128"/>
                <a:ea typeface="ＭＳ Ｐ明朝" panose="02020600040205080304" pitchFamily="18" charset="-128"/>
              </a:rPr>
              <a:t>法</a:t>
            </a:r>
            <a:r>
              <a:rPr lang="ja-JP" altLang="en-US" sz="1050" dirty="0">
                <a:latin typeface="ＭＳ Ｐ明朝" panose="02020600040205080304" pitchFamily="18" charset="-128"/>
                <a:ea typeface="ＭＳ Ｐ明朝" panose="02020600040205080304" pitchFamily="18" charset="-128"/>
              </a:rPr>
              <a:t>に基づく区域指定</a:t>
            </a:r>
            <a:r>
              <a:rPr lang="ja-JP" altLang="en-US" sz="1050" dirty="0" smtClean="0">
                <a:latin typeface="ＭＳ Ｐ明朝" panose="02020600040205080304" pitchFamily="18" charset="-128"/>
                <a:ea typeface="ＭＳ Ｐ明朝" panose="02020600040205080304" pitchFamily="18" charset="-128"/>
              </a:rPr>
              <a:t>）</a:t>
            </a:r>
            <a:endParaRPr kumimoji="1" lang="en-US" altLang="ja-JP" sz="1050" dirty="0" smtClean="0">
              <a:latin typeface="ＭＳ Ｐ明朝" panose="02020600040205080304" pitchFamily="18" charset="-128"/>
              <a:ea typeface="ＭＳ Ｐ明朝" panose="02020600040205080304" pitchFamily="18" charset="-128"/>
            </a:endParaRPr>
          </a:p>
        </p:txBody>
      </p:sp>
      <p:sp>
        <p:nvSpPr>
          <p:cNvPr id="27" name="四角形吹き出し 26"/>
          <p:cNvSpPr/>
          <p:nvPr/>
        </p:nvSpPr>
        <p:spPr>
          <a:xfrm>
            <a:off x="7237472" y="2749029"/>
            <a:ext cx="2448272" cy="349180"/>
          </a:xfrm>
          <a:prstGeom prst="wedgeRectCallout">
            <a:avLst>
              <a:gd name="adj1" fmla="val -20885"/>
              <a:gd name="adj2" fmla="val -38229"/>
            </a:avLst>
          </a:prstGeom>
        </p:spPr>
        <p:style>
          <a:lnRef idx="1">
            <a:schemeClr val="accent1"/>
          </a:lnRef>
          <a:fillRef idx="2">
            <a:schemeClr val="accent1"/>
          </a:fillRef>
          <a:effectRef idx="1">
            <a:schemeClr val="accent1"/>
          </a:effectRef>
          <a:fontRef idx="minor">
            <a:schemeClr val="dk1"/>
          </a:fontRef>
        </p:style>
        <p:txBody>
          <a:bodyPr rtlCol="0" anchor="ctr"/>
          <a:lstStyle/>
          <a:p>
            <a:r>
              <a:rPr lang="en-US" altLang="ja-JP" sz="1400" dirty="0">
                <a:solidFill>
                  <a:schemeClr val="tx1"/>
                </a:solidFill>
              </a:rPr>
              <a:t>(3)</a:t>
            </a:r>
            <a:r>
              <a:rPr kumimoji="1" lang="ja-JP" altLang="en-US" sz="1400" dirty="0" smtClean="0">
                <a:solidFill>
                  <a:schemeClr val="tx1"/>
                </a:solidFill>
              </a:rPr>
              <a:t>治水対策の方針転換</a:t>
            </a:r>
            <a:endParaRPr kumimoji="1" lang="ja-JP" altLang="en-US" sz="1400" dirty="0">
              <a:solidFill>
                <a:schemeClr val="tx1"/>
              </a:solidFill>
            </a:endParaRPr>
          </a:p>
        </p:txBody>
      </p:sp>
      <p:sp>
        <p:nvSpPr>
          <p:cNvPr id="8" name="正方形/長方形 7"/>
          <p:cNvSpPr/>
          <p:nvPr/>
        </p:nvSpPr>
        <p:spPr>
          <a:xfrm>
            <a:off x="148431" y="116633"/>
            <a:ext cx="3483421" cy="6021618"/>
          </a:xfrm>
          <a:prstGeom prst="rect">
            <a:avLst/>
          </a:prstGeom>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1" name="正方形/長方形 30"/>
          <p:cNvSpPr/>
          <p:nvPr/>
        </p:nvSpPr>
        <p:spPr>
          <a:xfrm flipH="1" flipV="1">
            <a:off x="4129387" y="116633"/>
            <a:ext cx="2347133" cy="6021618"/>
          </a:xfrm>
          <a:prstGeom prst="rect">
            <a:avLst/>
          </a:prstGeom>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nvGrpSpPr>
          <p:cNvPr id="2" name="グループ化 2"/>
          <p:cNvGrpSpPr/>
          <p:nvPr/>
        </p:nvGrpSpPr>
        <p:grpSpPr>
          <a:xfrm>
            <a:off x="172385" y="519243"/>
            <a:ext cx="3613008" cy="2988352"/>
            <a:chOff x="172385" y="519243"/>
            <a:chExt cx="3613008" cy="2988352"/>
          </a:xfrm>
        </p:grpSpPr>
        <p:sp>
          <p:nvSpPr>
            <p:cNvPr id="9" name="テキスト ボックス 8"/>
            <p:cNvSpPr txBox="1"/>
            <p:nvPr/>
          </p:nvSpPr>
          <p:spPr>
            <a:xfrm>
              <a:off x="172385" y="2461155"/>
              <a:ext cx="3459467" cy="1046440"/>
            </a:xfrm>
            <a:prstGeom prst="rect">
              <a:avLst/>
            </a:prstGeom>
            <a:noFill/>
          </p:spPr>
          <p:txBody>
            <a:bodyPr wrap="square" rtlCol="0">
              <a:spAutoFit/>
            </a:bodyPr>
            <a:lstStyle/>
            <a:p>
              <a:r>
                <a:rPr lang="ja-JP" altLang="en-US" sz="1400" dirty="0" smtClean="0"/>
                <a:t>◆</a:t>
              </a:r>
              <a:r>
                <a:rPr kumimoji="1" lang="ja-JP" altLang="en-US" sz="1400" b="1" dirty="0" smtClean="0"/>
                <a:t>重大事故　　</a:t>
              </a:r>
              <a:r>
                <a:rPr kumimoji="1" lang="ja-JP" altLang="en-US" sz="1400" dirty="0" smtClean="0"/>
                <a:t>　　     　◆</a:t>
              </a:r>
              <a:r>
                <a:rPr kumimoji="1" lang="ja-JP" altLang="en-US" sz="1400" b="1" dirty="0" smtClean="0"/>
                <a:t>重大事件</a:t>
              </a:r>
              <a:endParaRPr kumimoji="1" lang="en-US" altLang="ja-JP" sz="1400" b="1" dirty="0" smtClean="0"/>
            </a:p>
            <a:p>
              <a:r>
                <a:rPr lang="ja-JP" altLang="en-US" sz="1200" dirty="0">
                  <a:latin typeface="ＭＳ Ｐ明朝" panose="02020600040205080304" pitchFamily="18" charset="-128"/>
                  <a:ea typeface="ＭＳ Ｐ明朝" panose="02020600040205080304" pitchFamily="18" charset="-128"/>
                </a:rPr>
                <a:t>　</a:t>
              </a:r>
              <a:r>
                <a:rPr lang="ja-JP" altLang="en-US" sz="1200" dirty="0" smtClean="0">
                  <a:latin typeface="ＭＳ Ｐ明朝" panose="02020600040205080304" pitchFamily="18" charset="-128"/>
                  <a:ea typeface="ＭＳ Ｐ明朝" panose="02020600040205080304" pitchFamily="18" charset="-128"/>
                </a:rPr>
                <a:t>－鉄道事故・</a:t>
              </a:r>
              <a:r>
                <a:rPr kumimoji="1" lang="ja-JP" altLang="en-US" sz="1200" dirty="0" smtClean="0">
                  <a:latin typeface="ＭＳ Ｐ明朝" panose="02020600040205080304" pitchFamily="18" charset="-128"/>
                  <a:ea typeface="ＭＳ Ｐ明朝" panose="02020600040205080304" pitchFamily="18" charset="-128"/>
                </a:rPr>
                <a:t>道路</a:t>
              </a:r>
              <a:r>
                <a:rPr lang="ja-JP" altLang="en-US" sz="1200" dirty="0" smtClean="0">
                  <a:latin typeface="ＭＳ Ｐ明朝" panose="02020600040205080304" pitchFamily="18" charset="-128"/>
                  <a:ea typeface="ＭＳ Ｐ明朝" panose="02020600040205080304" pitchFamily="18" charset="-128"/>
                </a:rPr>
                <a:t>事故　  －</a:t>
              </a:r>
              <a:r>
                <a:rPr lang="ja-JP" altLang="en-US" sz="1200" dirty="0">
                  <a:latin typeface="ＭＳ Ｐ明朝" panose="02020600040205080304" pitchFamily="18" charset="-128"/>
                  <a:ea typeface="ＭＳ Ｐ明朝" panose="02020600040205080304" pitchFamily="18" charset="-128"/>
                </a:rPr>
                <a:t>情報ｼｽﾃﾑ・</a:t>
              </a:r>
              <a:r>
                <a:rPr lang="ja-JP" altLang="en-US" sz="1200" dirty="0" smtClean="0">
                  <a:latin typeface="ＭＳ Ｐ明朝" panose="02020600040205080304" pitchFamily="18" charset="-128"/>
                  <a:ea typeface="ＭＳ Ｐ明朝" panose="02020600040205080304" pitchFamily="18" charset="-128"/>
                </a:rPr>
                <a:t>ﾈｯﾄﾜｰｸ</a:t>
              </a:r>
              <a:endParaRPr lang="en-US" altLang="ja-JP" sz="1200" dirty="0" smtClean="0">
                <a:latin typeface="ＭＳ Ｐ明朝" panose="02020600040205080304" pitchFamily="18" charset="-128"/>
                <a:ea typeface="ＭＳ Ｐ明朝" panose="02020600040205080304" pitchFamily="18" charset="-128"/>
              </a:endParaRPr>
            </a:p>
            <a:p>
              <a:r>
                <a:rPr lang="ja-JP" altLang="en-US" sz="1200" dirty="0">
                  <a:latin typeface="ＭＳ Ｐ明朝" panose="02020600040205080304" pitchFamily="18" charset="-128"/>
                  <a:ea typeface="ＭＳ Ｐ明朝" panose="02020600040205080304" pitchFamily="18" charset="-128"/>
                </a:rPr>
                <a:t>　</a:t>
              </a:r>
              <a:r>
                <a:rPr lang="ja-JP" altLang="en-US" sz="1200" dirty="0" smtClean="0">
                  <a:latin typeface="ＭＳ Ｐ明朝" panose="02020600040205080304" pitchFamily="18" charset="-128"/>
                  <a:ea typeface="ＭＳ Ｐ明朝" panose="02020600040205080304" pitchFamily="18" charset="-128"/>
                </a:rPr>
                <a:t>－石油ｺﾝﾋﾞﾅｰﾄ等事故　  　</a:t>
              </a:r>
              <a:r>
                <a:rPr lang="ja-JP" altLang="en-US" sz="1200" dirty="0" err="1" smtClean="0">
                  <a:latin typeface="ＭＳ Ｐ明朝" panose="02020600040205080304" pitchFamily="18" charset="-128"/>
                  <a:ea typeface="ＭＳ Ｐ明朝" panose="02020600040205080304" pitchFamily="18" charset="-128"/>
                </a:rPr>
                <a:t>へ</a:t>
              </a:r>
              <a:r>
                <a:rPr lang="ja-JP" altLang="en-US" sz="1200" dirty="0" err="1">
                  <a:latin typeface="ＭＳ Ｐ明朝" panose="02020600040205080304" pitchFamily="18" charset="-128"/>
                  <a:ea typeface="ＭＳ Ｐ明朝" panose="02020600040205080304" pitchFamily="18" charset="-128"/>
                </a:rPr>
                <a:t>の</a:t>
              </a:r>
              <a:r>
                <a:rPr lang="ja-JP" altLang="en-US" sz="1200" dirty="0" smtClean="0">
                  <a:latin typeface="ＭＳ Ｐ明朝" panose="02020600040205080304" pitchFamily="18" charset="-128"/>
                  <a:ea typeface="ＭＳ Ｐ明朝" panose="02020600040205080304" pitchFamily="18" charset="-128"/>
                </a:rPr>
                <a:t>脅威</a:t>
              </a:r>
              <a:endParaRPr lang="en-US" altLang="ja-JP" sz="1200" dirty="0" smtClean="0">
                <a:latin typeface="ＭＳ Ｐ明朝" panose="02020600040205080304" pitchFamily="18" charset="-128"/>
                <a:ea typeface="ＭＳ Ｐ明朝" panose="02020600040205080304" pitchFamily="18" charset="-128"/>
              </a:endParaRPr>
            </a:p>
            <a:p>
              <a:r>
                <a:rPr kumimoji="1" lang="ja-JP" altLang="en-US" sz="1200" dirty="0">
                  <a:latin typeface="ＭＳ Ｐ明朝" panose="02020600040205080304" pitchFamily="18" charset="-128"/>
                  <a:ea typeface="ＭＳ Ｐ明朝" panose="02020600040205080304" pitchFamily="18" charset="-128"/>
                </a:rPr>
                <a:t>　</a:t>
              </a:r>
              <a:r>
                <a:rPr lang="ja-JP" altLang="en-US" sz="1200" dirty="0" smtClean="0">
                  <a:latin typeface="ＭＳ Ｐ明朝" panose="02020600040205080304" pitchFamily="18" charset="-128"/>
                  <a:ea typeface="ＭＳ Ｐ明朝" panose="02020600040205080304" pitchFamily="18" charset="-128"/>
                </a:rPr>
                <a:t>－原子力事業所での      </a:t>
              </a:r>
              <a:r>
                <a:rPr lang="ja-JP" altLang="en-US" sz="1200" dirty="0">
                  <a:latin typeface="ＭＳ Ｐ明朝" panose="02020600040205080304" pitchFamily="18" charset="-128"/>
                  <a:ea typeface="ＭＳ Ｐ明朝" panose="02020600040205080304" pitchFamily="18" charset="-128"/>
                </a:rPr>
                <a:t>　－テロ</a:t>
              </a:r>
              <a:r>
                <a:rPr lang="ja-JP" altLang="en-US" sz="1200" dirty="0" smtClean="0">
                  <a:latin typeface="ＭＳ Ｐ明朝" panose="02020600040205080304" pitchFamily="18" charset="-128"/>
                  <a:ea typeface="ＭＳ Ｐ明朝" panose="02020600040205080304" pitchFamily="18" charset="-128"/>
                </a:rPr>
                <a:t>発生</a:t>
              </a:r>
              <a:r>
                <a:rPr lang="ja-JP" altLang="en-US" sz="1200" dirty="0">
                  <a:latin typeface="ＭＳ Ｐ明朝" panose="02020600040205080304" pitchFamily="18" charset="-128"/>
                  <a:ea typeface="ＭＳ Ｐ明朝" panose="02020600040205080304" pitchFamily="18" charset="-128"/>
                </a:rPr>
                <a:t>　　など</a:t>
              </a:r>
              <a:endParaRPr lang="en-US" altLang="ja-JP" sz="1200" dirty="0" smtClean="0">
                <a:latin typeface="ＭＳ Ｐ明朝" panose="02020600040205080304" pitchFamily="18" charset="-128"/>
                <a:ea typeface="ＭＳ Ｐ明朝" panose="02020600040205080304" pitchFamily="18" charset="-128"/>
              </a:endParaRPr>
            </a:p>
            <a:p>
              <a:r>
                <a:rPr lang="ja-JP" altLang="en-US" sz="1200" dirty="0" smtClean="0">
                  <a:latin typeface="ＭＳ Ｐ明朝" panose="02020600040205080304" pitchFamily="18" charset="-128"/>
                  <a:ea typeface="ＭＳ Ｐ明朝" panose="02020600040205080304" pitchFamily="18" charset="-128"/>
                </a:rPr>
                <a:t> </a:t>
              </a:r>
              <a:r>
                <a:rPr lang="ja-JP" altLang="en-US" sz="1200" dirty="0">
                  <a:latin typeface="ＭＳ Ｐ明朝" panose="02020600040205080304" pitchFamily="18" charset="-128"/>
                  <a:ea typeface="ＭＳ Ｐ明朝" panose="02020600040205080304" pitchFamily="18" charset="-128"/>
                </a:rPr>
                <a:t> </a:t>
              </a:r>
              <a:r>
                <a:rPr lang="ja-JP" altLang="en-US" sz="1200" dirty="0" smtClean="0">
                  <a:latin typeface="ＭＳ Ｐ明朝" panose="02020600040205080304" pitchFamily="18" charset="-128"/>
                  <a:ea typeface="ＭＳ Ｐ明朝" panose="02020600040205080304" pitchFamily="18" charset="-128"/>
                </a:rPr>
                <a:t>  　放射線事故</a:t>
              </a:r>
              <a:endParaRPr lang="en-US" altLang="ja-JP" sz="1200" dirty="0" smtClean="0">
                <a:latin typeface="ＭＳ Ｐ明朝" panose="02020600040205080304" pitchFamily="18" charset="-128"/>
                <a:ea typeface="ＭＳ Ｐ明朝" panose="02020600040205080304" pitchFamily="18" charset="-128"/>
              </a:endParaRPr>
            </a:p>
          </p:txBody>
        </p:sp>
        <p:sp>
          <p:nvSpPr>
            <p:cNvPr id="33" name="テキスト ボックス 32"/>
            <p:cNvSpPr txBox="1"/>
            <p:nvPr/>
          </p:nvSpPr>
          <p:spPr>
            <a:xfrm>
              <a:off x="206259" y="519243"/>
              <a:ext cx="3334380" cy="221879"/>
            </a:xfrm>
            <a:prstGeom prst="rect">
              <a:avLst/>
            </a:prstGeom>
            <a:solidFill>
              <a:schemeClr val="accent6">
                <a:lumMod val="40000"/>
                <a:lumOff val="60000"/>
              </a:schemeClr>
            </a:solidFill>
          </p:spPr>
          <p:txBody>
            <a:bodyPr wrap="square" lIns="72000" tIns="36000" rIns="72000" bIns="36000" rtlCol="0">
              <a:noAutofit/>
            </a:bodyPr>
            <a:lstStyle/>
            <a:p>
              <a:r>
                <a:rPr lang="en-US" altLang="ja-JP" sz="1400" b="1" dirty="0" smtClean="0"/>
                <a:t>【</a:t>
              </a:r>
              <a:r>
                <a:rPr lang="ja-JP" altLang="en-US" sz="1400" b="1" dirty="0" smtClean="0"/>
                <a:t>想定される危機事象（リスクファクター）</a:t>
              </a:r>
              <a:r>
                <a:rPr lang="en-US" altLang="ja-JP" sz="1400" b="1" dirty="0" smtClean="0"/>
                <a:t>】</a:t>
              </a:r>
              <a:endParaRPr kumimoji="1" lang="en-US" altLang="ja-JP" sz="1400" b="1" dirty="0" smtClean="0"/>
            </a:p>
          </p:txBody>
        </p:sp>
        <p:sp>
          <p:nvSpPr>
            <p:cNvPr id="34" name="テキスト ボックス 33"/>
            <p:cNvSpPr txBox="1"/>
            <p:nvPr/>
          </p:nvSpPr>
          <p:spPr>
            <a:xfrm>
              <a:off x="173268" y="719856"/>
              <a:ext cx="3612125" cy="1892826"/>
            </a:xfrm>
            <a:prstGeom prst="rect">
              <a:avLst/>
            </a:prstGeom>
            <a:noFill/>
          </p:spPr>
          <p:txBody>
            <a:bodyPr wrap="square" rtlCol="0">
              <a:spAutoFit/>
            </a:bodyPr>
            <a:lstStyle/>
            <a:p>
              <a:r>
                <a:rPr kumimoji="1" lang="ja-JP" altLang="en-US" sz="1400" dirty="0" smtClean="0"/>
                <a:t>◆</a:t>
              </a:r>
              <a:r>
                <a:rPr kumimoji="1" lang="ja-JP" altLang="en-US" sz="1400" b="1" dirty="0" smtClean="0"/>
                <a:t>大規模地震</a:t>
              </a:r>
              <a:endParaRPr kumimoji="1" lang="en-US" altLang="ja-JP" sz="1400" b="1" dirty="0" smtClean="0"/>
            </a:p>
            <a:p>
              <a:pPr marL="85725"/>
              <a:r>
                <a:rPr lang="ja-JP" altLang="en-US" sz="1100" dirty="0" smtClean="0"/>
                <a:t>（南海トラフ地震、上町断層帯地震など）</a:t>
              </a:r>
              <a:endParaRPr lang="en-US" altLang="ja-JP" sz="1100" dirty="0" smtClean="0"/>
            </a:p>
            <a:p>
              <a:r>
                <a:rPr lang="ja-JP" altLang="en-US" sz="1200" dirty="0" smtClean="0">
                  <a:latin typeface="ＭＳ Ｐ明朝" panose="02020600040205080304" pitchFamily="18" charset="-128"/>
                  <a:ea typeface="ＭＳ Ｐ明朝" panose="02020600040205080304" pitchFamily="18" charset="-128"/>
                </a:rPr>
                <a:t>　－津波（南海トラフ地震による発生を想定）</a:t>
              </a:r>
              <a:endParaRPr lang="en-US" altLang="ja-JP" sz="1200" dirty="0" smtClean="0">
                <a:latin typeface="ＭＳ Ｐ明朝" panose="02020600040205080304" pitchFamily="18" charset="-128"/>
                <a:ea typeface="ＭＳ Ｐ明朝" panose="02020600040205080304" pitchFamily="18" charset="-128"/>
              </a:endParaRPr>
            </a:p>
            <a:p>
              <a:r>
                <a:rPr lang="ja-JP" altLang="en-US" sz="1200" dirty="0">
                  <a:latin typeface="ＭＳ Ｐ明朝" panose="02020600040205080304" pitchFamily="18" charset="-128"/>
                  <a:ea typeface="ＭＳ Ｐ明朝" panose="02020600040205080304" pitchFamily="18" charset="-128"/>
                </a:rPr>
                <a:t>　</a:t>
              </a:r>
              <a:r>
                <a:rPr lang="ja-JP" altLang="en-US" sz="1200" dirty="0" smtClean="0">
                  <a:latin typeface="ＭＳ Ｐ明朝" panose="02020600040205080304" pitchFamily="18" charset="-128"/>
                  <a:ea typeface="ＭＳ Ｐ明朝" panose="02020600040205080304" pitchFamily="18" charset="-128"/>
                </a:rPr>
                <a:t>－建物倒壊・火災</a:t>
              </a:r>
              <a:endParaRPr lang="en-US" altLang="ja-JP" sz="1200" dirty="0">
                <a:latin typeface="ＭＳ Ｐ明朝" panose="02020600040205080304" pitchFamily="18" charset="-128"/>
                <a:ea typeface="ＭＳ Ｐ明朝" panose="02020600040205080304" pitchFamily="18" charset="-128"/>
              </a:endParaRPr>
            </a:p>
            <a:p>
              <a:r>
                <a:rPr lang="ja-JP" altLang="en-US" sz="1400" dirty="0" smtClean="0"/>
                <a:t>◆</a:t>
              </a:r>
              <a:r>
                <a:rPr lang="ja-JP" altLang="en-US" sz="1400" b="1" dirty="0" smtClean="0"/>
                <a:t>浸水</a:t>
              </a:r>
              <a:r>
                <a:rPr lang="ja-JP" altLang="en-US" sz="1400" b="1" dirty="0"/>
                <a:t>被害、土砂災害</a:t>
              </a:r>
              <a:endParaRPr lang="en-US" altLang="ja-JP" sz="1400" b="1" dirty="0" smtClean="0"/>
            </a:p>
            <a:p>
              <a:pPr marL="85725"/>
              <a:r>
                <a:rPr lang="ja-JP" altLang="en-US" sz="1200" dirty="0" smtClean="0">
                  <a:latin typeface="ＭＳ Ｐ明朝" panose="02020600040205080304" pitchFamily="18" charset="-128"/>
                  <a:ea typeface="ＭＳ Ｐ明朝" panose="02020600040205080304" pitchFamily="18" charset="-128"/>
                </a:rPr>
                <a:t>－</a:t>
              </a:r>
              <a:r>
                <a:rPr kumimoji="1" lang="ja-JP" altLang="en-US" sz="1200" dirty="0" smtClean="0">
                  <a:latin typeface="ＭＳ Ｐ明朝" panose="02020600040205080304" pitchFamily="18" charset="-128"/>
                  <a:ea typeface="ＭＳ Ｐ明朝" panose="02020600040205080304" pitchFamily="18" charset="-128"/>
                </a:rPr>
                <a:t>台風、局地的集中豪雨など</a:t>
              </a:r>
              <a:endParaRPr kumimoji="1" lang="en-US" altLang="ja-JP" sz="1200" dirty="0" smtClean="0">
                <a:latin typeface="ＭＳ Ｐ明朝" panose="02020600040205080304" pitchFamily="18" charset="-128"/>
                <a:ea typeface="ＭＳ Ｐ明朝" panose="02020600040205080304" pitchFamily="18" charset="-128"/>
              </a:endParaRPr>
            </a:p>
            <a:p>
              <a:r>
                <a:rPr lang="ja-JP" altLang="en-US" sz="1400" dirty="0"/>
                <a:t>◆</a:t>
              </a:r>
              <a:r>
                <a:rPr lang="ja-JP" altLang="en-US" sz="1400" b="1" dirty="0"/>
                <a:t>健康</a:t>
              </a:r>
              <a:r>
                <a:rPr kumimoji="1" lang="ja-JP" altLang="en-US" sz="1400" b="1" dirty="0" smtClean="0"/>
                <a:t>危機事象</a:t>
              </a:r>
              <a:endParaRPr kumimoji="1" lang="en-US" altLang="ja-JP" sz="1400" b="1" dirty="0" smtClean="0"/>
            </a:p>
            <a:p>
              <a:r>
                <a:rPr lang="ja-JP" altLang="en-US" sz="1200" dirty="0">
                  <a:latin typeface="ＭＳ Ｐ明朝" panose="02020600040205080304" pitchFamily="18" charset="-128"/>
                  <a:ea typeface="ＭＳ Ｐ明朝" panose="02020600040205080304" pitchFamily="18" charset="-128"/>
                </a:rPr>
                <a:t>　</a:t>
              </a:r>
              <a:r>
                <a:rPr lang="ja-JP" altLang="en-US" sz="1200" dirty="0" smtClean="0">
                  <a:latin typeface="ＭＳ Ｐ明朝" panose="02020600040205080304" pitchFamily="18" charset="-128"/>
                  <a:ea typeface="ＭＳ Ｐ明朝" panose="02020600040205080304" pitchFamily="18" charset="-128"/>
                </a:rPr>
                <a:t>－感染症</a:t>
              </a:r>
              <a:endParaRPr lang="en-US" altLang="ja-JP" sz="1200" dirty="0" smtClean="0">
                <a:latin typeface="ＭＳ Ｐ明朝" panose="02020600040205080304" pitchFamily="18" charset="-128"/>
                <a:ea typeface="ＭＳ Ｐ明朝" panose="02020600040205080304" pitchFamily="18" charset="-128"/>
              </a:endParaRPr>
            </a:p>
            <a:p>
              <a:r>
                <a:rPr kumimoji="1" lang="ja-JP" altLang="en-US" sz="1200" dirty="0">
                  <a:latin typeface="ＭＳ Ｐ明朝" panose="02020600040205080304" pitchFamily="18" charset="-128"/>
                  <a:ea typeface="ＭＳ Ｐ明朝" panose="02020600040205080304" pitchFamily="18" charset="-128"/>
                </a:rPr>
                <a:t>　</a:t>
              </a:r>
              <a:r>
                <a:rPr kumimoji="1" lang="ja-JP" altLang="en-US" sz="1200" dirty="0" smtClean="0">
                  <a:latin typeface="ＭＳ Ｐ明朝" panose="02020600040205080304" pitchFamily="18" charset="-128"/>
                  <a:ea typeface="ＭＳ Ｐ明朝" panose="02020600040205080304" pitchFamily="18" charset="-128"/>
                </a:rPr>
                <a:t>－食中毒による健康被害など</a:t>
              </a:r>
              <a:endParaRPr kumimoji="1" lang="en-US" altLang="ja-JP" sz="1200" dirty="0" smtClean="0">
                <a:latin typeface="ＭＳ Ｐ明朝" panose="02020600040205080304" pitchFamily="18" charset="-128"/>
                <a:ea typeface="ＭＳ Ｐ明朝" panose="02020600040205080304" pitchFamily="18" charset="-128"/>
              </a:endParaRPr>
            </a:p>
          </p:txBody>
        </p:sp>
        <p:sp>
          <p:nvSpPr>
            <p:cNvPr id="44" name="正方形/長方形 43"/>
            <p:cNvSpPr/>
            <p:nvPr/>
          </p:nvSpPr>
          <p:spPr>
            <a:xfrm flipH="1">
              <a:off x="206254" y="519244"/>
              <a:ext cx="3334383" cy="2936338"/>
            </a:xfrm>
            <a:prstGeom prst="rect">
              <a:avLst/>
            </a:prstGeom>
            <a:ln w="12700">
              <a:solidFill>
                <a:srgbClr val="FFC000"/>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grpSp>
        <p:nvGrpSpPr>
          <p:cNvPr id="3" name="グループ化 4"/>
          <p:cNvGrpSpPr/>
          <p:nvPr/>
        </p:nvGrpSpPr>
        <p:grpSpPr>
          <a:xfrm>
            <a:off x="206255" y="3825464"/>
            <a:ext cx="3425597" cy="2245732"/>
            <a:chOff x="206255" y="3687235"/>
            <a:chExt cx="3425597" cy="2245732"/>
          </a:xfrm>
        </p:grpSpPr>
        <p:sp>
          <p:nvSpPr>
            <p:cNvPr id="13" name="テキスト ボックス 12"/>
            <p:cNvSpPr txBox="1"/>
            <p:nvPr/>
          </p:nvSpPr>
          <p:spPr>
            <a:xfrm>
              <a:off x="206259" y="3942135"/>
              <a:ext cx="3425593" cy="1954381"/>
            </a:xfrm>
            <a:prstGeom prst="rect">
              <a:avLst/>
            </a:prstGeom>
            <a:noFill/>
          </p:spPr>
          <p:txBody>
            <a:bodyPr wrap="square" rtlCol="0">
              <a:spAutoFit/>
            </a:bodyPr>
            <a:lstStyle/>
            <a:p>
              <a:r>
                <a:rPr lang="ja-JP" altLang="en-US" sz="1400" dirty="0" smtClean="0"/>
                <a:t>●</a:t>
              </a:r>
              <a:r>
                <a:rPr lang="ja-JP" altLang="en-US" sz="1400" b="1" dirty="0" smtClean="0"/>
                <a:t>広大な海抜ｾﾞﾛﾒｰﾄﾙ地帯</a:t>
              </a:r>
              <a:r>
                <a:rPr lang="en-US" altLang="ja-JP" sz="1400" b="1" dirty="0" smtClean="0"/>
                <a:t/>
              </a:r>
              <a:br>
                <a:rPr lang="en-US" altLang="ja-JP" sz="1400" b="1" dirty="0" smtClean="0"/>
              </a:br>
              <a:r>
                <a:rPr lang="ja-JP" altLang="en-US" sz="1050" dirty="0" smtClean="0">
                  <a:latin typeface="ＭＳ Ｐ明朝" panose="02020600040205080304" pitchFamily="18" charset="-128"/>
                  <a:ea typeface="ＭＳ Ｐ明朝" panose="02020600040205080304" pitchFamily="18" charset="-128"/>
                </a:rPr>
                <a:t>　　</a:t>
              </a:r>
              <a:r>
                <a:rPr lang="en-US" altLang="ja-JP" sz="1050" dirty="0" smtClean="0">
                  <a:latin typeface="ＭＳ Ｐ明朝" panose="02020600040205080304" pitchFamily="18" charset="-128"/>
                  <a:ea typeface="ＭＳ Ｐ明朝" panose="02020600040205080304" pitchFamily="18" charset="-128"/>
                </a:rPr>
                <a:t>※</a:t>
              </a:r>
              <a:r>
                <a:rPr lang="ja-JP" altLang="en-US" sz="1050" dirty="0" smtClean="0">
                  <a:latin typeface="ＭＳ Ｐ明朝" panose="02020600040205080304" pitchFamily="18" charset="-128"/>
                  <a:ea typeface="ＭＳ Ｐ明朝" panose="02020600040205080304" pitchFamily="18" charset="-128"/>
                </a:rPr>
                <a:t>海抜ゼロメートル地帯 約</a:t>
              </a:r>
              <a:r>
                <a:rPr lang="en-US" altLang="ja-JP" sz="1050" dirty="0" smtClean="0">
                  <a:latin typeface="ＭＳ Ｐ明朝" panose="02020600040205080304" pitchFamily="18" charset="-128"/>
                  <a:ea typeface="ＭＳ Ｐ明朝" panose="02020600040205080304" pitchFamily="18" charset="-128"/>
                </a:rPr>
                <a:t>4,100ha</a:t>
              </a:r>
            </a:p>
            <a:p>
              <a:r>
                <a:rPr lang="ja-JP" altLang="en-US" sz="1400" dirty="0"/>
                <a:t>●</a:t>
              </a:r>
              <a:r>
                <a:rPr lang="ja-JP" altLang="en-US" sz="1400" b="1" dirty="0" smtClean="0"/>
                <a:t>土地が低く、水が流れにくい寝屋川流域</a:t>
              </a:r>
              <a:endParaRPr lang="en-US" altLang="ja-JP" sz="1400" b="1" dirty="0" smtClean="0"/>
            </a:p>
            <a:p>
              <a:pPr marL="361950" indent="-361950"/>
              <a:r>
                <a:rPr lang="ja-JP" altLang="en-US" sz="1050" dirty="0" smtClean="0">
                  <a:latin typeface="ＭＳ Ｐ明朝" panose="02020600040205080304" pitchFamily="18" charset="-128"/>
                  <a:ea typeface="ＭＳ Ｐ明朝" panose="02020600040205080304" pitchFamily="18" charset="-128"/>
                </a:rPr>
                <a:t>　　 </a:t>
              </a:r>
              <a:r>
                <a:rPr lang="en-US" altLang="ja-JP" sz="1050" dirty="0" smtClean="0">
                  <a:latin typeface="ＭＳ Ｐ明朝" panose="02020600040205080304" pitchFamily="18" charset="-128"/>
                  <a:ea typeface="ＭＳ Ｐ明朝" panose="02020600040205080304" pitchFamily="18" charset="-128"/>
                </a:rPr>
                <a:t>※</a:t>
              </a:r>
              <a:r>
                <a:rPr lang="ja-JP" altLang="en-US" sz="1050" dirty="0" smtClean="0">
                  <a:latin typeface="ＭＳ Ｐ明朝" panose="02020600040205080304" pitchFamily="18" charset="-128"/>
                  <a:ea typeface="ＭＳ Ｐ明朝" panose="02020600040205080304" pitchFamily="18" charset="-128"/>
                </a:rPr>
                <a:t>雨水が自然に川に流れない内水域</a:t>
              </a:r>
              <a:r>
                <a:rPr lang="en-US" altLang="ja-JP" sz="1050" dirty="0" smtClean="0">
                  <a:latin typeface="ＭＳ Ｐ明朝" panose="02020600040205080304" pitchFamily="18" charset="-128"/>
                  <a:ea typeface="ＭＳ Ｐ明朝" panose="02020600040205080304" pitchFamily="18" charset="-128"/>
                </a:rPr>
                <a:t/>
              </a:r>
              <a:br>
                <a:rPr lang="en-US" altLang="ja-JP" sz="1050" dirty="0" smtClean="0">
                  <a:latin typeface="ＭＳ Ｐ明朝" panose="02020600040205080304" pitchFamily="18" charset="-128"/>
                  <a:ea typeface="ＭＳ Ｐ明朝" panose="02020600040205080304" pitchFamily="18" charset="-128"/>
                </a:rPr>
              </a:br>
              <a:r>
                <a:rPr lang="ja-JP" altLang="en-US" sz="1050" dirty="0" smtClean="0">
                  <a:latin typeface="ＭＳ Ｐ明朝" panose="02020600040205080304" pitchFamily="18" charset="-128"/>
                  <a:ea typeface="ＭＳ Ｐ明朝" panose="02020600040205080304" pitchFamily="18" charset="-128"/>
                </a:rPr>
                <a:t>（</a:t>
              </a:r>
              <a:r>
                <a:rPr lang="ja-JP" altLang="en-US" sz="1050" dirty="0">
                  <a:latin typeface="ＭＳ Ｐ明朝" panose="02020600040205080304" pitchFamily="18" charset="-128"/>
                  <a:ea typeface="ＭＳ Ｐ明朝" panose="02020600040205080304" pitchFamily="18" charset="-128"/>
                </a:rPr>
                <a:t>上町台地～生駒山系のエリア）</a:t>
              </a:r>
              <a:endParaRPr lang="en-US" altLang="ja-JP" sz="1050" dirty="0" smtClean="0">
                <a:latin typeface="ＭＳ Ｐ明朝" panose="02020600040205080304" pitchFamily="18" charset="-128"/>
                <a:ea typeface="ＭＳ Ｐ明朝" panose="02020600040205080304" pitchFamily="18" charset="-128"/>
              </a:endParaRPr>
            </a:p>
            <a:p>
              <a:r>
                <a:rPr lang="ja-JP" altLang="en-US" sz="1400" dirty="0"/>
                <a:t>●</a:t>
              </a:r>
              <a:r>
                <a:rPr lang="ja-JP" altLang="en-US" sz="1400" b="1" dirty="0" smtClean="0"/>
                <a:t>集中している都市機能</a:t>
              </a:r>
              <a:endParaRPr lang="en-US" altLang="ja-JP" sz="1400" b="1" dirty="0" smtClean="0"/>
            </a:p>
            <a:p>
              <a:pPr marL="361950" indent="-361950"/>
              <a:r>
                <a:rPr lang="ja-JP" altLang="en-US" sz="1200" dirty="0" smtClean="0">
                  <a:latin typeface="ＭＳ Ｐ明朝" panose="02020600040205080304" pitchFamily="18" charset="-128"/>
                  <a:ea typeface="ＭＳ Ｐ明朝" panose="02020600040205080304" pitchFamily="18" charset="-128"/>
                </a:rPr>
                <a:t>　 　</a:t>
              </a:r>
              <a:r>
                <a:rPr lang="en-US" altLang="ja-JP" sz="1200" dirty="0" smtClean="0">
                  <a:latin typeface="ＭＳ Ｐ明朝" panose="02020600040205080304" pitchFamily="18" charset="-128"/>
                  <a:ea typeface="ＭＳ Ｐ明朝" panose="02020600040205080304" pitchFamily="18" charset="-128"/>
                </a:rPr>
                <a:t>※</a:t>
              </a:r>
              <a:r>
                <a:rPr lang="ja-JP" altLang="en-US" sz="1050" dirty="0" smtClean="0">
                  <a:latin typeface="ＭＳ Ｐ明朝" panose="02020600040205080304" pitchFamily="18" charset="-128"/>
                  <a:ea typeface="ＭＳ Ｐ明朝" panose="02020600040205080304" pitchFamily="18" charset="-128"/>
                </a:rPr>
                <a:t>人口密度全国</a:t>
              </a:r>
              <a:r>
                <a:rPr lang="en-US" altLang="ja-JP" sz="1050" dirty="0" smtClean="0">
                  <a:latin typeface="ＭＳ Ｐ明朝" panose="02020600040205080304" pitchFamily="18" charset="-128"/>
                  <a:ea typeface="ＭＳ Ｐ明朝" panose="02020600040205080304" pitchFamily="18" charset="-128"/>
                </a:rPr>
                <a:t>2</a:t>
              </a:r>
              <a:r>
                <a:rPr lang="ja-JP" altLang="en-US" sz="1050" dirty="0" smtClean="0">
                  <a:latin typeface="ＭＳ Ｐ明朝" panose="02020600040205080304" pitchFamily="18" charset="-128"/>
                  <a:ea typeface="ＭＳ Ｐ明朝" panose="02020600040205080304" pitchFamily="18" charset="-128"/>
                </a:rPr>
                <a:t>位、大阪市</a:t>
              </a:r>
              <a:r>
                <a:rPr lang="ja-JP" altLang="en-US" sz="1050" dirty="0">
                  <a:latin typeface="ＭＳ Ｐ明朝" panose="02020600040205080304" pitchFamily="18" charset="-128"/>
                  <a:ea typeface="ＭＳ Ｐ明朝" panose="02020600040205080304" pitchFamily="18" charset="-128"/>
                </a:rPr>
                <a:t>昼夜間人口比</a:t>
              </a:r>
              <a:r>
                <a:rPr lang="en-US" altLang="ja-JP" sz="1050" dirty="0">
                  <a:latin typeface="ＭＳ Ｐ明朝" panose="02020600040205080304" pitchFamily="18" charset="-128"/>
                  <a:ea typeface="ＭＳ Ｐ明朝" panose="02020600040205080304" pitchFamily="18" charset="-128"/>
                </a:rPr>
                <a:t>1.33</a:t>
              </a:r>
            </a:p>
            <a:p>
              <a:pPr marL="361950" indent="-361950"/>
              <a:r>
                <a:rPr lang="ja-JP" altLang="en-US" sz="1050" dirty="0">
                  <a:latin typeface="ＭＳ Ｐ明朝" panose="02020600040205080304" pitchFamily="18" charset="-128"/>
                  <a:ea typeface="ＭＳ Ｐ明朝" panose="02020600040205080304" pitchFamily="18" charset="-128"/>
                </a:rPr>
                <a:t>　　　　　</a:t>
              </a:r>
              <a:r>
                <a:rPr lang="ja-JP" altLang="en-US" sz="1050" dirty="0" smtClean="0">
                  <a:latin typeface="ＭＳ Ｐ明朝" panose="02020600040205080304" pitchFamily="18" charset="-128"/>
                  <a:ea typeface="ＭＳ Ｐ明朝" panose="02020600040205080304" pitchFamily="18" charset="-128"/>
                </a:rPr>
                <a:t>地下街</a:t>
              </a:r>
              <a:r>
                <a:rPr lang="ja-JP" altLang="en-US" sz="1050" dirty="0">
                  <a:latin typeface="ＭＳ Ｐ明朝" panose="02020600040205080304" pitchFamily="18" charset="-128"/>
                  <a:ea typeface="ＭＳ Ｐ明朝" panose="02020600040205080304" pitchFamily="18" charset="-128"/>
                </a:rPr>
                <a:t>が発達  </a:t>
              </a:r>
              <a:r>
                <a:rPr lang="en-US" altLang="ja-JP" sz="1050" dirty="0">
                  <a:latin typeface="ＭＳ Ｐ明朝" panose="02020600040205080304" pitchFamily="18" charset="-128"/>
                  <a:ea typeface="ＭＳ Ｐ明朝" panose="02020600040205080304" pitchFamily="18" charset="-128"/>
                </a:rPr>
                <a:t>22.5</a:t>
              </a:r>
              <a:r>
                <a:rPr lang="ja-JP" altLang="en-US" sz="1050" dirty="0">
                  <a:latin typeface="ＭＳ Ｐ明朝" panose="02020600040205080304" pitchFamily="18" charset="-128"/>
                  <a:ea typeface="ＭＳ Ｐ明朝" panose="02020600040205080304" pitchFamily="18" charset="-128"/>
                </a:rPr>
                <a:t>万㎡（大阪市）</a:t>
              </a:r>
            </a:p>
            <a:p>
              <a:r>
                <a:rPr lang="ja-JP" altLang="en-US" sz="1400" dirty="0" smtClean="0"/>
                <a:t>●</a:t>
              </a:r>
              <a:r>
                <a:rPr lang="ja-JP" altLang="en-US" sz="1400" b="1" dirty="0" smtClean="0"/>
                <a:t>建築物の密集と老朽化</a:t>
              </a:r>
              <a:r>
                <a:rPr lang="ja-JP" altLang="en-US" sz="1200" dirty="0" smtClean="0"/>
                <a:t>　　</a:t>
              </a:r>
              <a:r>
                <a:rPr lang="ja-JP" altLang="en-US" sz="1200" dirty="0"/>
                <a:t>　</a:t>
              </a:r>
              <a:endParaRPr lang="en-US" altLang="ja-JP" sz="1200" dirty="0" smtClean="0"/>
            </a:p>
            <a:p>
              <a:pPr marL="233363"/>
              <a:r>
                <a:rPr lang="en-US" altLang="ja-JP" sz="1050" dirty="0" smtClean="0">
                  <a:latin typeface="ＭＳ Ｐ明朝" panose="02020600040205080304" pitchFamily="18" charset="-128"/>
                  <a:ea typeface="ＭＳ Ｐ明朝" panose="02020600040205080304" pitchFamily="18" charset="-128"/>
                </a:rPr>
                <a:t>※</a:t>
              </a:r>
              <a:r>
                <a:rPr lang="ja-JP" altLang="en-US" sz="1050" dirty="0" smtClean="0">
                  <a:latin typeface="ＭＳ Ｐ明朝" panose="02020600040205080304" pitchFamily="18" charset="-128"/>
                  <a:ea typeface="ＭＳ Ｐ明朝" panose="02020600040205080304" pitchFamily="18" charset="-128"/>
                </a:rPr>
                <a:t>危険な密集市街地は約</a:t>
              </a:r>
              <a:r>
                <a:rPr lang="en-US" altLang="ja-JP" sz="1050" dirty="0" smtClean="0">
                  <a:latin typeface="ＭＳ Ｐ明朝" panose="02020600040205080304" pitchFamily="18" charset="-128"/>
                  <a:ea typeface="ＭＳ Ｐ明朝" panose="02020600040205080304" pitchFamily="18" charset="-128"/>
                </a:rPr>
                <a:t>2,248ha</a:t>
              </a:r>
            </a:p>
          </p:txBody>
        </p:sp>
        <p:sp>
          <p:nvSpPr>
            <p:cNvPr id="30" name="テキスト ボックス 29"/>
            <p:cNvSpPr txBox="1"/>
            <p:nvPr/>
          </p:nvSpPr>
          <p:spPr>
            <a:xfrm>
              <a:off x="206255" y="3687235"/>
              <a:ext cx="3346111" cy="288147"/>
            </a:xfrm>
            <a:prstGeom prst="rect">
              <a:avLst/>
            </a:prstGeom>
            <a:solidFill>
              <a:schemeClr val="accent6">
                <a:lumMod val="40000"/>
                <a:lumOff val="60000"/>
              </a:schemeClr>
            </a:solidFill>
          </p:spPr>
          <p:txBody>
            <a:bodyPr wrap="square" lIns="72000" tIns="36000" rIns="72000" bIns="36000" rtlCol="0">
              <a:spAutoFit/>
            </a:bodyPr>
            <a:lstStyle/>
            <a:p>
              <a:r>
                <a:rPr lang="en-US" altLang="ja-JP" sz="1400" b="1" dirty="0" smtClean="0"/>
                <a:t>【</a:t>
              </a:r>
              <a:r>
                <a:rPr lang="ja-JP" altLang="en-US" sz="1400" b="1" dirty="0" smtClean="0"/>
                <a:t>被害を拡大する要因等</a:t>
              </a:r>
              <a:r>
                <a:rPr lang="ja-JP" altLang="en-US" sz="1200" b="1" dirty="0" smtClean="0"/>
                <a:t>（大阪</a:t>
              </a:r>
              <a:r>
                <a:rPr lang="ja-JP" altLang="en-US" sz="1200" b="1" dirty="0"/>
                <a:t>特有</a:t>
              </a:r>
              <a:r>
                <a:rPr lang="ja-JP" altLang="en-US" sz="1200" b="1" dirty="0" smtClean="0"/>
                <a:t>の状況）</a:t>
              </a:r>
              <a:r>
                <a:rPr lang="en-US" altLang="ja-JP" sz="1400" b="1" dirty="0" smtClean="0"/>
                <a:t>】</a:t>
              </a:r>
              <a:endParaRPr kumimoji="1" lang="en-US" altLang="ja-JP" sz="1400" b="1" dirty="0" smtClean="0"/>
            </a:p>
          </p:txBody>
        </p:sp>
        <p:sp>
          <p:nvSpPr>
            <p:cNvPr id="45" name="正方形/長方形 44"/>
            <p:cNvSpPr/>
            <p:nvPr/>
          </p:nvSpPr>
          <p:spPr>
            <a:xfrm flipH="1">
              <a:off x="217983" y="3690259"/>
              <a:ext cx="3334383" cy="2242708"/>
            </a:xfrm>
            <a:prstGeom prst="rect">
              <a:avLst/>
            </a:prstGeom>
            <a:ln w="12700">
              <a:solidFill>
                <a:srgbClr val="FFC000"/>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sp>
        <p:nvSpPr>
          <p:cNvPr id="29" name="乗算記号 28"/>
          <p:cNvSpPr/>
          <p:nvPr/>
        </p:nvSpPr>
        <p:spPr>
          <a:xfrm>
            <a:off x="1430646" y="3386467"/>
            <a:ext cx="548684" cy="485459"/>
          </a:xfrm>
          <a:prstGeom prst="mathMultiply">
            <a:avLst/>
          </a:prstGeom>
          <a:gradFill>
            <a:gsLst>
              <a:gs pos="0">
                <a:schemeClr val="accent5">
                  <a:tint val="50000"/>
                  <a:satMod val="300000"/>
                </a:schemeClr>
              </a:gs>
              <a:gs pos="35000">
                <a:schemeClr val="accent5">
                  <a:tint val="37000"/>
                  <a:satMod val="300000"/>
                </a:schemeClr>
              </a:gs>
              <a:gs pos="100000">
                <a:schemeClr val="accent5">
                  <a:tint val="15000"/>
                  <a:satMod val="350000"/>
                </a:schemeClr>
              </a:gs>
            </a:gsLst>
            <a:lin ang="16200000" scaled="1"/>
          </a:gradFill>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6" name="右矢印 5"/>
          <p:cNvSpPr/>
          <p:nvPr/>
        </p:nvSpPr>
        <p:spPr>
          <a:xfrm>
            <a:off x="6512546" y="2200488"/>
            <a:ext cx="275655" cy="2931533"/>
          </a:xfrm>
          <a:prstGeom prst="rightArrow">
            <a:avLst/>
          </a:prstGeom>
        </p:spPr>
        <p:style>
          <a:lnRef idx="1">
            <a:schemeClr val="accent5"/>
          </a:lnRef>
          <a:fillRef idx="3">
            <a:schemeClr val="accent5"/>
          </a:fillRef>
          <a:effectRef idx="2">
            <a:schemeClr val="accent5"/>
          </a:effectRef>
          <a:fontRef idx="minor">
            <a:schemeClr val="lt1"/>
          </a:fontRef>
        </p:style>
        <p:txBody>
          <a:bodyPr rtlCol="0" anchor="ctr"/>
          <a:lstStyle/>
          <a:p>
            <a:pPr algn="ctr"/>
            <a:endParaRPr kumimoji="1" lang="ja-JP" altLang="en-US"/>
          </a:p>
        </p:txBody>
      </p:sp>
      <p:sp>
        <p:nvSpPr>
          <p:cNvPr id="39" name="四角形吹き出し 38"/>
          <p:cNvSpPr/>
          <p:nvPr/>
        </p:nvSpPr>
        <p:spPr>
          <a:xfrm>
            <a:off x="7241891" y="3894518"/>
            <a:ext cx="2448272" cy="484583"/>
          </a:xfrm>
          <a:prstGeom prst="wedgeRectCallout">
            <a:avLst>
              <a:gd name="adj1" fmla="val -18677"/>
              <a:gd name="adj2" fmla="val -22123"/>
            </a:avLst>
          </a:prstGeom>
        </p:spPr>
        <p:style>
          <a:lnRef idx="1">
            <a:schemeClr val="accent1"/>
          </a:lnRef>
          <a:fillRef idx="2">
            <a:schemeClr val="accent1"/>
          </a:fillRef>
          <a:effectRef idx="1">
            <a:schemeClr val="accent1"/>
          </a:effectRef>
          <a:fontRef idx="minor">
            <a:schemeClr val="dk1"/>
          </a:fontRef>
        </p:style>
        <p:txBody>
          <a:bodyPr rIns="36000" rtlCol="0" anchor="ctr"/>
          <a:lstStyle/>
          <a:p>
            <a:r>
              <a:rPr lang="en-US" altLang="ja-JP" sz="1400" spc="-150" dirty="0" smtClean="0">
                <a:solidFill>
                  <a:schemeClr val="tx1"/>
                </a:solidFill>
              </a:rPr>
              <a:t>(4)</a:t>
            </a:r>
            <a:r>
              <a:rPr lang="ja-JP" altLang="en-US" sz="1400" spc="-150" dirty="0" smtClean="0">
                <a:solidFill>
                  <a:schemeClr val="tx1"/>
                </a:solidFill>
              </a:rPr>
              <a:t>府民等の防災・減災意識</a:t>
            </a:r>
            <a:r>
              <a:rPr lang="ja-JP" altLang="en-US" sz="1400" spc="-150" dirty="0">
                <a:solidFill>
                  <a:schemeClr val="tx1"/>
                </a:solidFill>
              </a:rPr>
              <a:t>の</a:t>
            </a:r>
            <a:r>
              <a:rPr lang="ja-JP" altLang="en-US" sz="1400" spc="-150" dirty="0" smtClean="0">
                <a:solidFill>
                  <a:schemeClr val="tx1"/>
                </a:solidFill>
              </a:rPr>
              <a:t>向上</a:t>
            </a:r>
            <a:r>
              <a:rPr lang="ja-JP" altLang="en-US" sz="1400" dirty="0" smtClean="0">
                <a:solidFill>
                  <a:schemeClr val="tx1"/>
                </a:solidFill>
              </a:rPr>
              <a:t>　「</a:t>
            </a:r>
            <a:r>
              <a:rPr lang="ja-JP" altLang="en-US" sz="1400" dirty="0">
                <a:solidFill>
                  <a:schemeClr val="tx1"/>
                </a:solidFill>
              </a:rPr>
              <a:t>逃げる</a:t>
            </a:r>
            <a:r>
              <a:rPr lang="ja-JP" altLang="en-US" sz="1400" dirty="0" smtClean="0">
                <a:solidFill>
                  <a:schemeClr val="tx1"/>
                </a:solidFill>
              </a:rPr>
              <a:t>」ための対策</a:t>
            </a:r>
            <a:endParaRPr kumimoji="1" lang="ja-JP" altLang="en-US" sz="1400" dirty="0">
              <a:solidFill>
                <a:schemeClr val="tx1"/>
              </a:solidFill>
            </a:endParaRPr>
          </a:p>
        </p:txBody>
      </p:sp>
      <p:sp>
        <p:nvSpPr>
          <p:cNvPr id="47" name="スライド番号プレースホルダ 46"/>
          <p:cNvSpPr>
            <a:spLocks noGrp="1"/>
          </p:cNvSpPr>
          <p:nvPr>
            <p:ph type="sldNum" sz="quarter" idx="12"/>
          </p:nvPr>
        </p:nvSpPr>
        <p:spPr/>
        <p:txBody>
          <a:bodyPr/>
          <a:lstStyle/>
          <a:p>
            <a:fld id="{37EF5067-3AB7-4642-9103-42CBD40CC6D9}" type="slidenum">
              <a:rPr kumimoji="1" lang="ja-JP" altLang="en-US" smtClean="0"/>
              <a:pPr/>
              <a:t>143</a:t>
            </a:fld>
            <a:endParaRPr kumimoji="1" lang="ja-JP" altLang="en-US" dirty="0"/>
          </a:p>
        </p:txBody>
      </p:sp>
    </p:spTree>
    <p:extLst>
      <p:ext uri="{BB962C8B-B14F-4D97-AF65-F5344CB8AC3E}">
        <p14:creationId xmlns:p14="http://schemas.microsoft.com/office/powerpoint/2010/main" val="2347315145"/>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正方形/長方形 33"/>
          <p:cNvSpPr/>
          <p:nvPr/>
        </p:nvSpPr>
        <p:spPr>
          <a:xfrm>
            <a:off x="197078" y="764704"/>
            <a:ext cx="2955722" cy="2680840"/>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lIns="91429" tIns="45715" rIns="91429" bIns="45715" rtlCol="0" anchor="ctr"/>
          <a:lstStyle/>
          <a:p>
            <a:pPr algn="ctr"/>
            <a:endParaRPr kumimoji="1" lang="ja-JP" altLang="en-US"/>
          </a:p>
        </p:txBody>
      </p:sp>
      <p:sp>
        <p:nvSpPr>
          <p:cNvPr id="38" name="正方形/長方形 37"/>
          <p:cNvSpPr/>
          <p:nvPr/>
        </p:nvSpPr>
        <p:spPr>
          <a:xfrm>
            <a:off x="3728863" y="764704"/>
            <a:ext cx="5963163" cy="2367255"/>
          </a:xfrm>
          <a:prstGeom prst="rect">
            <a:avLst/>
          </a:prstGeom>
          <a:noFill/>
          <a:ln w="15875"/>
        </p:spPr>
        <p:style>
          <a:lnRef idx="2">
            <a:schemeClr val="accent1">
              <a:shade val="50000"/>
            </a:schemeClr>
          </a:lnRef>
          <a:fillRef idx="1">
            <a:schemeClr val="accent1"/>
          </a:fillRef>
          <a:effectRef idx="0">
            <a:schemeClr val="accent1"/>
          </a:effectRef>
          <a:fontRef idx="minor">
            <a:schemeClr val="lt1"/>
          </a:fontRef>
        </p:style>
        <p:txBody>
          <a:bodyPr lIns="91429" tIns="45715" rIns="91429" bIns="45715" rtlCol="0" anchor="ctr"/>
          <a:lstStyle/>
          <a:p>
            <a:pPr algn="ctr"/>
            <a:endParaRPr kumimoji="1" lang="ja-JP" altLang="en-US"/>
          </a:p>
        </p:txBody>
      </p:sp>
      <p:sp>
        <p:nvSpPr>
          <p:cNvPr id="2" name="テキスト ボックス 1"/>
          <p:cNvSpPr txBox="1"/>
          <p:nvPr/>
        </p:nvSpPr>
        <p:spPr>
          <a:xfrm>
            <a:off x="0" y="20939"/>
            <a:ext cx="9628355" cy="358331"/>
          </a:xfrm>
          <a:prstGeom prst="rect">
            <a:avLst/>
          </a:prstGeom>
          <a:noFill/>
        </p:spPr>
        <p:txBody>
          <a:bodyPr wrap="square" lIns="65306" tIns="32653" rIns="65306" bIns="32653" rtlCol="0">
            <a:spAutoFit/>
          </a:bodyPr>
          <a:lstStyle/>
          <a:p>
            <a:r>
              <a:rPr lang="ja-JP" altLang="en-US" dirty="0"/>
              <a:t>（１）</a:t>
            </a:r>
            <a:r>
              <a:rPr kumimoji="1" lang="ja-JP" altLang="en-US" dirty="0" smtClean="0"/>
              <a:t>津波対策</a:t>
            </a:r>
            <a:r>
              <a:rPr kumimoji="1" lang="ja-JP" altLang="en-US" dirty="0" smtClean="0">
                <a:solidFill>
                  <a:srgbClr val="FF0000"/>
                </a:solidFill>
              </a:rPr>
              <a:t>　</a:t>
            </a:r>
            <a:r>
              <a:rPr kumimoji="1" lang="ja-JP" altLang="en-US" dirty="0" smtClean="0"/>
              <a:t>（堤防等の耐震・液状化対策による浸水被害の軽減）</a:t>
            </a:r>
            <a:endParaRPr kumimoji="1" lang="ja-JP" altLang="en-US" sz="1200" strike="sngStrike" dirty="0"/>
          </a:p>
        </p:txBody>
      </p:sp>
      <p:sp>
        <p:nvSpPr>
          <p:cNvPr id="37" name="テキスト ボックス 36"/>
          <p:cNvSpPr txBox="1"/>
          <p:nvPr/>
        </p:nvSpPr>
        <p:spPr>
          <a:xfrm>
            <a:off x="219075" y="476672"/>
            <a:ext cx="2925092" cy="250610"/>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wrap="square" lIns="65306" tIns="32653" rIns="65306" bIns="32653" rtlCol="0">
            <a:spAutoFit/>
          </a:bodyPr>
          <a:lstStyle/>
          <a:p>
            <a:pPr algn="ctr"/>
            <a:r>
              <a:rPr lang="ja-JP" altLang="en-US" sz="1200" dirty="0" smtClean="0">
                <a:solidFill>
                  <a:schemeClr val="bg1"/>
                </a:solidFill>
              </a:rPr>
              <a:t>現状・課題</a:t>
            </a:r>
            <a:endParaRPr lang="ja-JP" altLang="en-US" sz="1200" dirty="0">
              <a:solidFill>
                <a:schemeClr val="bg1"/>
              </a:solidFill>
            </a:endParaRPr>
          </a:p>
        </p:txBody>
      </p:sp>
      <p:pic>
        <p:nvPicPr>
          <p:cNvPr id="33" name="Picture 3"/>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7905328" y="5229200"/>
            <a:ext cx="1695238" cy="11847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5" name="Picture 4"/>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7953520" y="4005064"/>
            <a:ext cx="1680000" cy="12152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 name="テキスト ボックス 39"/>
          <p:cNvSpPr txBox="1"/>
          <p:nvPr/>
        </p:nvSpPr>
        <p:spPr>
          <a:xfrm>
            <a:off x="3728863" y="1700808"/>
            <a:ext cx="5963161" cy="1431151"/>
          </a:xfrm>
          <a:prstGeom prst="rect">
            <a:avLst/>
          </a:prstGeom>
          <a:noFill/>
        </p:spPr>
        <p:txBody>
          <a:bodyPr wrap="square" lIns="91429" tIns="45715" rIns="91429" bIns="45715" rtlCol="0">
            <a:spAutoFit/>
          </a:bodyPr>
          <a:lstStyle/>
          <a:p>
            <a:pPr marL="171450" indent="-171450">
              <a:spcBef>
                <a:spcPts val="600"/>
              </a:spcBef>
              <a:buFont typeface="Wingdings" panose="05000000000000000000" pitchFamily="2" charset="2"/>
              <a:buChar char="Ø"/>
            </a:pPr>
            <a:r>
              <a:rPr lang="ja-JP" altLang="en-US" sz="1100" dirty="0" smtClean="0">
                <a:latin typeface="ＭＳ Ｐ明朝" panose="02020600040205080304" pitchFamily="18" charset="-128"/>
                <a:ea typeface="ＭＳ Ｐ明朝" panose="02020600040205080304" pitchFamily="18" charset="-128"/>
              </a:rPr>
              <a:t>堤防そのものの整備が必要な太平洋沿岸の他府県と比較して、</a:t>
            </a:r>
            <a:r>
              <a:rPr lang="ja-JP" altLang="en-US" sz="1100" dirty="0">
                <a:latin typeface="ＭＳ Ｐ明朝" panose="02020600040205080304" pitchFamily="18" charset="-128"/>
                <a:ea typeface="ＭＳ Ｐ明朝" panose="02020600040205080304" pitchFamily="18" charset="-128"/>
              </a:rPr>
              <a:t>大阪府では、</a:t>
            </a:r>
            <a:r>
              <a:rPr lang="ja-JP" altLang="en-US" sz="1100" b="1" dirty="0">
                <a:latin typeface="ＭＳ Ｐ明朝" panose="02020600040205080304" pitchFamily="18" charset="-128"/>
                <a:ea typeface="ＭＳ Ｐ明朝" panose="02020600040205080304" pitchFamily="18" charset="-128"/>
              </a:rPr>
              <a:t>高潮</a:t>
            </a:r>
            <a:r>
              <a:rPr lang="ja-JP" altLang="en-US" sz="1100" b="1" dirty="0" smtClean="0">
                <a:latin typeface="ＭＳ Ｐ明朝" panose="02020600040205080304" pitchFamily="18" charset="-128"/>
                <a:ea typeface="ＭＳ Ｐ明朝" panose="02020600040205080304" pitchFamily="18" charset="-128"/>
              </a:rPr>
              <a:t>対策等により堤防を概ね整備済み</a:t>
            </a:r>
            <a:endParaRPr lang="en-US" altLang="ja-JP" sz="1100" b="1" dirty="0" smtClean="0">
              <a:latin typeface="ＭＳ Ｐ明朝" panose="02020600040205080304" pitchFamily="18" charset="-128"/>
              <a:ea typeface="ＭＳ Ｐ明朝" panose="02020600040205080304" pitchFamily="18" charset="-128"/>
            </a:endParaRPr>
          </a:p>
          <a:p>
            <a:pPr marL="171450" indent="-171450">
              <a:spcBef>
                <a:spcPts val="600"/>
              </a:spcBef>
              <a:buFont typeface="Wingdings" panose="05000000000000000000" pitchFamily="2" charset="2"/>
              <a:buChar char="Ø"/>
            </a:pPr>
            <a:r>
              <a:rPr lang="ja-JP" altLang="en-US" sz="1100" dirty="0" smtClean="0">
                <a:latin typeface="ＭＳ Ｐ明朝" panose="02020600040205080304" pitchFamily="18" charset="-128"/>
                <a:ea typeface="ＭＳ Ｐ明朝" panose="02020600040205080304" pitchFamily="18" charset="-128"/>
              </a:rPr>
              <a:t>２０１２年に公表された南海トラフ地震に対する国の被害想定を踏まえ、大阪府では、速やかに独自の被害想定の検証を開始し、２０１３年には、被害想定の公表と併せ、</a:t>
            </a:r>
            <a:r>
              <a:rPr lang="ja-JP" altLang="en-US" sz="1100" b="1" dirty="0" smtClean="0">
                <a:latin typeface="ＭＳ Ｐ明朝" panose="02020600040205080304" pitchFamily="18" charset="-128"/>
                <a:ea typeface="ＭＳ Ｐ明朝" panose="02020600040205080304" pitchFamily="18" charset="-128"/>
              </a:rPr>
              <a:t>堤防の耐震・液状化対策について１０箇年の実施計画を策定</a:t>
            </a:r>
            <a:endParaRPr lang="en-US" altLang="ja-JP" sz="1100" b="1" dirty="0">
              <a:latin typeface="ＭＳ Ｐ明朝" panose="02020600040205080304" pitchFamily="18" charset="-128"/>
              <a:ea typeface="ＭＳ Ｐ明朝" panose="02020600040205080304" pitchFamily="18" charset="-128"/>
            </a:endParaRPr>
          </a:p>
          <a:p>
            <a:pPr marL="171450" indent="-171450">
              <a:spcBef>
                <a:spcPts val="600"/>
              </a:spcBef>
              <a:buFont typeface="Wingdings" panose="05000000000000000000" pitchFamily="2" charset="2"/>
              <a:buChar char="Ø"/>
            </a:pPr>
            <a:r>
              <a:rPr lang="ja-JP" altLang="en-US" sz="1100" dirty="0" smtClean="0">
                <a:latin typeface="ＭＳ Ｐ明朝" panose="02020600040205080304" pitchFamily="18" charset="-128"/>
                <a:ea typeface="ＭＳ Ｐ明朝" panose="02020600040205080304" pitchFamily="18" charset="-128"/>
              </a:rPr>
              <a:t>他府県では、まず堤防の嵩上げなどの整備を進める中、大阪府は</a:t>
            </a:r>
            <a:r>
              <a:rPr lang="ja-JP" altLang="en-US" sz="1100" b="1" dirty="0" smtClean="0">
                <a:latin typeface="ＭＳ Ｐ明朝" panose="02020600040205080304" pitchFamily="18" charset="-128"/>
                <a:ea typeface="ＭＳ Ｐ明朝" panose="02020600040205080304" pitchFamily="18" charset="-128"/>
              </a:rPr>
              <a:t>２０１４年度より、耐震・液状化対策工事に着手</a:t>
            </a:r>
            <a:endParaRPr lang="en-US" altLang="ja-JP" sz="1100" b="1" dirty="0" smtClean="0">
              <a:latin typeface="ＭＳ Ｐ明朝" panose="02020600040205080304" pitchFamily="18" charset="-128"/>
              <a:ea typeface="ＭＳ Ｐ明朝" panose="02020600040205080304" pitchFamily="18" charset="-128"/>
            </a:endParaRPr>
          </a:p>
        </p:txBody>
      </p:sp>
      <p:sp>
        <p:nvSpPr>
          <p:cNvPr id="45" name="角丸四角形 44"/>
          <p:cNvSpPr/>
          <p:nvPr/>
        </p:nvSpPr>
        <p:spPr>
          <a:xfrm>
            <a:off x="3872881" y="836712"/>
            <a:ext cx="5687336" cy="792088"/>
          </a:xfrm>
          <a:prstGeom prst="roundRect">
            <a:avLst>
              <a:gd name="adj" fmla="val 95"/>
            </a:avLst>
          </a:prstGeom>
          <a:solidFill>
            <a:schemeClr val="accent6">
              <a:lumMod val="20000"/>
              <a:lumOff val="8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100" dirty="0">
                <a:solidFill>
                  <a:schemeClr val="tx1"/>
                </a:solidFill>
                <a:latin typeface="+mn-ea"/>
              </a:rPr>
              <a:t>　</a:t>
            </a:r>
            <a:r>
              <a:rPr lang="ja-JP" altLang="en-US" sz="1100" b="1" dirty="0" smtClean="0">
                <a:solidFill>
                  <a:schemeClr val="tx1"/>
                </a:solidFill>
                <a:latin typeface="+mn-ea"/>
              </a:rPr>
              <a:t>２０１４年から１０年間での完了をめざし、堤防等の耐震・液状化対策（地盤改良など）を実施</a:t>
            </a:r>
            <a:endParaRPr lang="en-US" altLang="ja-JP" sz="1100" b="1" dirty="0" smtClean="0">
              <a:solidFill>
                <a:schemeClr val="tx1"/>
              </a:solidFill>
              <a:latin typeface="+mn-ea"/>
            </a:endParaRPr>
          </a:p>
          <a:p>
            <a:pPr>
              <a:spcBef>
                <a:spcPts val="600"/>
              </a:spcBef>
            </a:pPr>
            <a:r>
              <a:rPr lang="ja-JP" altLang="en-US" sz="1100" b="1" dirty="0">
                <a:solidFill>
                  <a:schemeClr val="tx1"/>
                </a:solidFill>
                <a:latin typeface="+mn-ea"/>
              </a:rPr>
              <a:t>　</a:t>
            </a:r>
            <a:r>
              <a:rPr lang="ja-JP" altLang="en-US" sz="1100" b="1" dirty="0" smtClean="0">
                <a:solidFill>
                  <a:schemeClr val="tx1"/>
                </a:solidFill>
                <a:latin typeface="ＭＳ Ｐ明朝" panose="02020600040205080304" pitchFamily="18" charset="-128"/>
                <a:ea typeface="ＭＳ Ｐ明朝" panose="02020600040205080304" pitchFamily="18" charset="-128"/>
              </a:rPr>
              <a:t>   </a:t>
            </a:r>
            <a:r>
              <a:rPr lang="ja-JP" altLang="en-US" sz="1050" dirty="0" smtClean="0">
                <a:solidFill>
                  <a:schemeClr val="tx1"/>
                </a:solidFill>
                <a:latin typeface="ＭＳ Ｐ明朝" panose="02020600040205080304" pitchFamily="18" charset="-128"/>
                <a:ea typeface="ＭＳ Ｐ明朝" panose="02020600040205080304" pitchFamily="18" charset="-128"/>
              </a:rPr>
              <a:t>このうち、津波到達前から浸水する恐れのある特に重要な９ｋ</a:t>
            </a:r>
            <a:r>
              <a:rPr lang="en-US" altLang="ja-JP" sz="1050" dirty="0" smtClean="0">
                <a:solidFill>
                  <a:schemeClr val="tx1"/>
                </a:solidFill>
                <a:latin typeface="ＭＳ Ｐ明朝" panose="02020600040205080304" pitchFamily="18" charset="-128"/>
                <a:ea typeface="ＭＳ Ｐ明朝" panose="02020600040205080304" pitchFamily="18" charset="-128"/>
              </a:rPr>
              <a:t>m</a:t>
            </a:r>
            <a:r>
              <a:rPr lang="ja-JP" altLang="en-US" sz="1050" dirty="0" smtClean="0">
                <a:solidFill>
                  <a:schemeClr val="tx1"/>
                </a:solidFill>
                <a:latin typeface="ＭＳ Ｐ明朝" panose="02020600040205080304" pitchFamily="18" charset="-128"/>
                <a:ea typeface="ＭＳ Ｐ明朝" panose="02020600040205080304" pitchFamily="18" charset="-128"/>
              </a:rPr>
              <a:t>分の対策を２０１４年からの </a:t>
            </a:r>
            <a:endParaRPr lang="en-US" altLang="ja-JP" sz="1050" dirty="0" smtClean="0">
              <a:solidFill>
                <a:schemeClr val="tx1"/>
              </a:solidFill>
              <a:latin typeface="ＭＳ Ｐ明朝" panose="02020600040205080304" pitchFamily="18" charset="-128"/>
              <a:ea typeface="ＭＳ Ｐ明朝" panose="02020600040205080304" pitchFamily="18" charset="-128"/>
            </a:endParaRPr>
          </a:p>
          <a:p>
            <a:r>
              <a:rPr lang="en-US" altLang="ja-JP" sz="1050" dirty="0">
                <a:solidFill>
                  <a:schemeClr val="tx1"/>
                </a:solidFill>
                <a:latin typeface="ＭＳ Ｐ明朝" panose="02020600040205080304" pitchFamily="18" charset="-128"/>
                <a:ea typeface="ＭＳ Ｐ明朝" panose="02020600040205080304" pitchFamily="18" charset="-128"/>
              </a:rPr>
              <a:t> </a:t>
            </a:r>
            <a:r>
              <a:rPr lang="en-US" altLang="ja-JP" sz="1050" dirty="0" smtClean="0">
                <a:solidFill>
                  <a:schemeClr val="tx1"/>
                </a:solidFill>
                <a:latin typeface="ＭＳ Ｐ明朝" panose="02020600040205080304" pitchFamily="18" charset="-128"/>
                <a:ea typeface="ＭＳ Ｐ明朝" panose="02020600040205080304" pitchFamily="18" charset="-128"/>
              </a:rPr>
              <a:t>     </a:t>
            </a:r>
            <a:r>
              <a:rPr lang="ja-JP" altLang="en-US" sz="1050" dirty="0" smtClean="0">
                <a:solidFill>
                  <a:schemeClr val="tx1"/>
                </a:solidFill>
                <a:latin typeface="ＭＳ Ｐ明朝" panose="02020600040205080304" pitchFamily="18" charset="-128"/>
                <a:ea typeface="ＭＳ Ｐ明朝" panose="02020600040205080304" pitchFamily="18" charset="-128"/>
              </a:rPr>
              <a:t>３年間に最優先で整備</a:t>
            </a:r>
            <a:endParaRPr kumimoji="1" lang="en-US" altLang="ja-JP" sz="1050" dirty="0" smtClean="0">
              <a:solidFill>
                <a:schemeClr val="tx1"/>
              </a:solidFill>
              <a:latin typeface="ＭＳ Ｐ明朝" panose="02020600040205080304" pitchFamily="18" charset="-128"/>
              <a:ea typeface="ＭＳ Ｐ明朝" panose="02020600040205080304" pitchFamily="18" charset="-128"/>
            </a:endParaRPr>
          </a:p>
        </p:txBody>
      </p:sp>
      <p:sp>
        <p:nvSpPr>
          <p:cNvPr id="46" name="テキスト ボックス 45"/>
          <p:cNvSpPr txBox="1"/>
          <p:nvPr/>
        </p:nvSpPr>
        <p:spPr>
          <a:xfrm>
            <a:off x="3714750" y="476672"/>
            <a:ext cx="5972174" cy="250610"/>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wrap="square" lIns="65306" tIns="32653" rIns="65306" bIns="32653" rtlCol="0">
            <a:spAutoFit/>
          </a:bodyPr>
          <a:lstStyle/>
          <a:p>
            <a:pPr algn="ctr"/>
            <a:r>
              <a:rPr lang="ja-JP" altLang="en-US" sz="1200" dirty="0" smtClean="0">
                <a:solidFill>
                  <a:schemeClr val="bg1"/>
                </a:solidFill>
              </a:rPr>
              <a:t>浸水被害軽減への取組み</a:t>
            </a:r>
            <a:endParaRPr lang="ja-JP" altLang="en-US" sz="1200" dirty="0">
              <a:solidFill>
                <a:schemeClr val="bg1"/>
              </a:solidFill>
            </a:endParaRPr>
          </a:p>
        </p:txBody>
      </p:sp>
      <p:sp>
        <p:nvSpPr>
          <p:cNvPr id="47" name="テキスト ボックス 46"/>
          <p:cNvSpPr txBox="1"/>
          <p:nvPr/>
        </p:nvSpPr>
        <p:spPr>
          <a:xfrm>
            <a:off x="197078" y="764704"/>
            <a:ext cx="2811706" cy="430877"/>
          </a:xfrm>
          <a:prstGeom prst="rect">
            <a:avLst/>
          </a:prstGeom>
          <a:noFill/>
        </p:spPr>
        <p:txBody>
          <a:bodyPr wrap="square" lIns="91429" tIns="45715" rIns="91429" bIns="45715" rtlCol="0">
            <a:spAutoFit/>
          </a:bodyPr>
          <a:lstStyle/>
          <a:p>
            <a:pPr marL="180975" indent="-180975"/>
            <a:r>
              <a:rPr lang="ja-JP" altLang="ja-JP" sz="1100" b="1" dirty="0">
                <a:latin typeface="ＭＳ Ｐゴシック" panose="020B0600070205080204" pitchFamily="50" charset="-128"/>
                <a:ea typeface="ＭＳ Ｐゴシック" panose="020B0600070205080204" pitchFamily="50" charset="-128"/>
              </a:rPr>
              <a:t>○</a:t>
            </a:r>
            <a:r>
              <a:rPr lang="ja-JP" altLang="en-US" sz="1100" b="1" dirty="0">
                <a:latin typeface="ＭＳ Ｐゴシック" panose="020B0600070205080204" pitchFamily="50" charset="-128"/>
                <a:ea typeface="ＭＳ Ｐゴシック" panose="020B0600070205080204" pitchFamily="50" charset="-128"/>
              </a:rPr>
              <a:t>南海</a:t>
            </a:r>
            <a:r>
              <a:rPr lang="ja-JP" altLang="en-US" sz="1100" b="1" dirty="0" smtClean="0">
                <a:latin typeface="ＭＳ Ｐゴシック" panose="020B0600070205080204" pitchFamily="50" charset="-128"/>
                <a:ea typeface="ＭＳ Ｐゴシック" panose="020B0600070205080204" pitchFamily="50" charset="-128"/>
              </a:rPr>
              <a:t>トラフ地震</a:t>
            </a:r>
            <a:r>
              <a:rPr lang="ja-JP" altLang="en-US" sz="1100" b="1" dirty="0">
                <a:latin typeface="ＭＳ Ｐゴシック" panose="020B0600070205080204" pitchFamily="50" charset="-128"/>
                <a:ea typeface="ＭＳ Ｐゴシック" panose="020B0600070205080204" pitchFamily="50" charset="-128"/>
              </a:rPr>
              <a:t>に</a:t>
            </a:r>
            <a:r>
              <a:rPr lang="ja-JP" altLang="en-US" sz="1100" b="1" dirty="0" smtClean="0">
                <a:latin typeface="ＭＳ Ｐゴシック" panose="020B0600070205080204" pitchFamily="50" charset="-128"/>
                <a:ea typeface="ＭＳ Ｐゴシック" panose="020B0600070205080204" pitchFamily="50" charset="-128"/>
              </a:rPr>
              <a:t>よる津波</a:t>
            </a:r>
            <a:r>
              <a:rPr lang="ja-JP" altLang="en-US" sz="1100" b="1" dirty="0">
                <a:latin typeface="ＭＳ Ｐゴシック" panose="020B0600070205080204" pitchFamily="50" charset="-128"/>
                <a:ea typeface="ＭＳ Ｐゴシック" panose="020B0600070205080204" pitchFamily="50" charset="-128"/>
              </a:rPr>
              <a:t>浸水</a:t>
            </a:r>
            <a:r>
              <a:rPr lang="ja-JP" altLang="en-US" sz="1100" b="1" dirty="0" smtClean="0">
                <a:latin typeface="ＭＳ Ｐゴシック" panose="020B0600070205080204" pitchFamily="50" charset="-128"/>
                <a:ea typeface="ＭＳ Ｐゴシック" panose="020B0600070205080204" pitchFamily="50" charset="-128"/>
              </a:rPr>
              <a:t>が広範囲</a:t>
            </a:r>
            <a:r>
              <a:rPr lang="ja-JP" altLang="en-US" sz="1100" b="1" dirty="0">
                <a:latin typeface="ＭＳ Ｐゴシック" panose="020B0600070205080204" pitchFamily="50" charset="-128"/>
                <a:ea typeface="ＭＳ Ｐゴシック" panose="020B0600070205080204" pitchFamily="50" charset="-128"/>
              </a:rPr>
              <a:t>に及ぶ想定</a:t>
            </a:r>
            <a:endParaRPr lang="en-US" altLang="ja-JP" sz="1100" b="1" dirty="0">
              <a:latin typeface="ＭＳ Ｐゴシック" panose="020B0600070205080204" pitchFamily="50" charset="-128"/>
              <a:ea typeface="ＭＳ Ｐゴシック" panose="020B0600070205080204" pitchFamily="50" charset="-128"/>
            </a:endParaRPr>
          </a:p>
        </p:txBody>
      </p:sp>
      <p:sp>
        <p:nvSpPr>
          <p:cNvPr id="50" name="テキスト ボックス 49"/>
          <p:cNvSpPr txBox="1"/>
          <p:nvPr/>
        </p:nvSpPr>
        <p:spPr>
          <a:xfrm>
            <a:off x="400209" y="1222306"/>
            <a:ext cx="2464559" cy="430877"/>
          </a:xfrm>
          <a:prstGeom prst="rect">
            <a:avLst/>
          </a:prstGeom>
          <a:noFill/>
        </p:spPr>
        <p:txBody>
          <a:bodyPr wrap="square" lIns="91429" tIns="45715" rIns="91429" bIns="45715" rtlCol="0">
            <a:spAutoFit/>
          </a:bodyPr>
          <a:lstStyle/>
          <a:p>
            <a:r>
              <a:rPr lang="ja-JP" altLang="en-US" sz="1100" dirty="0" smtClean="0">
                <a:latin typeface="ＭＳ Ｐ明朝" panose="02020600040205080304" pitchFamily="18" charset="-128"/>
                <a:ea typeface="ＭＳ Ｐ明朝" panose="02020600040205080304" pitchFamily="18" charset="-128"/>
              </a:rPr>
              <a:t>堤防</a:t>
            </a:r>
            <a:r>
              <a:rPr lang="ja-JP" altLang="en-US" sz="1100" dirty="0">
                <a:latin typeface="ＭＳ Ｐ明朝" panose="02020600040205080304" pitchFamily="18" charset="-128"/>
                <a:ea typeface="ＭＳ Ｐ明朝" panose="02020600040205080304" pitchFamily="18" charset="-128"/>
              </a:rPr>
              <a:t>が液状化により</a:t>
            </a:r>
            <a:r>
              <a:rPr lang="ja-JP" altLang="en-US" sz="1100" dirty="0" smtClean="0">
                <a:latin typeface="ＭＳ Ｐ明朝" panose="02020600040205080304" pitchFamily="18" charset="-128"/>
                <a:ea typeface="ＭＳ Ｐ明朝" panose="02020600040205080304" pitchFamily="18" charset="-128"/>
              </a:rPr>
              <a:t>沈下し、</a:t>
            </a:r>
            <a:r>
              <a:rPr lang="en-US" altLang="ja-JP" sz="1100" dirty="0" smtClean="0">
                <a:latin typeface="ＭＳ Ｐ明朝" panose="02020600040205080304" pitchFamily="18" charset="-128"/>
                <a:ea typeface="ＭＳ Ｐ明朝" panose="02020600040205080304" pitchFamily="18" charset="-128"/>
              </a:rPr>
              <a:t/>
            </a:r>
            <a:br>
              <a:rPr lang="en-US" altLang="ja-JP" sz="1100" dirty="0" smtClean="0">
                <a:latin typeface="ＭＳ Ｐ明朝" panose="02020600040205080304" pitchFamily="18" charset="-128"/>
                <a:ea typeface="ＭＳ Ｐ明朝" panose="02020600040205080304" pitchFamily="18" charset="-128"/>
              </a:rPr>
            </a:br>
            <a:r>
              <a:rPr lang="ja-JP" altLang="en-US" sz="1100" dirty="0" smtClean="0">
                <a:latin typeface="ＭＳ Ｐ明朝" panose="02020600040205080304" pitchFamily="18" charset="-128"/>
                <a:ea typeface="ＭＳ Ｐ明朝" panose="02020600040205080304" pitchFamily="18" charset="-128"/>
              </a:rPr>
              <a:t>津波浸水被害が拡大するおそれ</a:t>
            </a:r>
            <a:endParaRPr lang="en-US" altLang="ja-JP" sz="1100" u="sng" dirty="0" smtClean="0">
              <a:latin typeface="ＭＳ Ｐ明朝" panose="02020600040205080304" pitchFamily="18" charset="-128"/>
              <a:ea typeface="ＭＳ Ｐ明朝" panose="02020600040205080304" pitchFamily="18" charset="-128"/>
            </a:endParaRPr>
          </a:p>
        </p:txBody>
      </p:sp>
      <p:sp>
        <p:nvSpPr>
          <p:cNvPr id="51" name="大かっこ 50"/>
          <p:cNvSpPr/>
          <p:nvPr/>
        </p:nvSpPr>
        <p:spPr>
          <a:xfrm>
            <a:off x="309579" y="1672233"/>
            <a:ext cx="2708730" cy="720080"/>
          </a:xfrm>
          <a:prstGeom prst="bracketPair">
            <a:avLst>
              <a:gd name="adj" fmla="val 8684"/>
            </a:avLst>
          </a:prstGeom>
          <a:ln w="15875"/>
        </p:spPr>
        <p:style>
          <a:lnRef idx="1">
            <a:schemeClr val="accent1"/>
          </a:lnRef>
          <a:fillRef idx="0">
            <a:schemeClr val="accent1"/>
          </a:fillRef>
          <a:effectRef idx="0">
            <a:schemeClr val="accent1"/>
          </a:effectRef>
          <a:fontRef idx="minor">
            <a:schemeClr val="tx1"/>
          </a:fontRef>
        </p:style>
        <p:txBody>
          <a:bodyPr lIns="36000" tIns="36000" rIns="36000" bIns="36000" rtlCol="0" anchor="t"/>
          <a:lstStyle/>
          <a:p>
            <a:pPr marL="126985" indent="-126985">
              <a:spcBef>
                <a:spcPts val="300"/>
              </a:spcBef>
            </a:pPr>
            <a:r>
              <a:rPr lang="ja-JP" altLang="en-US" sz="1050" dirty="0" smtClean="0">
                <a:latin typeface="ＭＳ Ｐ明朝" panose="02020600040205080304" pitchFamily="18" charset="-128"/>
                <a:ea typeface="ＭＳ Ｐ明朝" panose="02020600040205080304" pitchFamily="18" charset="-128"/>
              </a:rPr>
              <a:t> ・広大な</a:t>
            </a:r>
            <a:r>
              <a:rPr lang="ja-JP" altLang="en-US" sz="1050" dirty="0">
                <a:latin typeface="ＭＳ Ｐ明朝" panose="02020600040205080304" pitchFamily="18" charset="-128"/>
                <a:ea typeface="ＭＳ Ｐ明朝" panose="02020600040205080304" pitchFamily="18" charset="-128"/>
              </a:rPr>
              <a:t>海抜ゼロメートル地帯を有する</a:t>
            </a:r>
            <a:r>
              <a:rPr lang="ja-JP" altLang="en-US" sz="1050" dirty="0" smtClean="0">
                <a:latin typeface="ＭＳ Ｐ明朝" panose="02020600040205080304" pitchFamily="18" charset="-128"/>
                <a:ea typeface="ＭＳ Ｐ明朝" panose="02020600040205080304" pitchFamily="18" charset="-128"/>
              </a:rPr>
              <a:t>地勢</a:t>
            </a:r>
            <a:endParaRPr lang="en-US" altLang="ja-JP" sz="1050" dirty="0" smtClean="0">
              <a:latin typeface="ＭＳ Ｐ明朝" panose="02020600040205080304" pitchFamily="18" charset="-128"/>
              <a:ea typeface="ＭＳ Ｐ明朝" panose="02020600040205080304" pitchFamily="18" charset="-128"/>
            </a:endParaRPr>
          </a:p>
          <a:p>
            <a:pPr marL="126985" indent="-126985">
              <a:spcBef>
                <a:spcPts val="300"/>
              </a:spcBef>
            </a:pPr>
            <a:r>
              <a:rPr lang="ja-JP" altLang="en-US" sz="1050" dirty="0" smtClean="0">
                <a:latin typeface="ＭＳ Ｐ明朝" panose="02020600040205080304" pitchFamily="18" charset="-128"/>
                <a:ea typeface="ＭＳ Ｐ明朝" panose="02020600040205080304" pitchFamily="18" charset="-128"/>
              </a:rPr>
              <a:t> ・人口や資産、高度な都市機能が集中</a:t>
            </a:r>
            <a:endParaRPr lang="en-US" altLang="ja-JP" sz="1050" dirty="0" smtClean="0">
              <a:latin typeface="ＭＳ Ｐ明朝" panose="02020600040205080304" pitchFamily="18" charset="-128"/>
              <a:ea typeface="ＭＳ Ｐ明朝" panose="02020600040205080304" pitchFamily="18" charset="-128"/>
            </a:endParaRPr>
          </a:p>
          <a:p>
            <a:pPr marL="126985" indent="-126985">
              <a:spcBef>
                <a:spcPts val="300"/>
              </a:spcBef>
            </a:pPr>
            <a:r>
              <a:rPr lang="ja-JP" altLang="en-US" sz="1050" dirty="0" smtClean="0">
                <a:latin typeface="ＭＳ Ｐ明朝" panose="02020600040205080304" pitchFamily="18" charset="-128"/>
                <a:ea typeface="ＭＳ Ｐ明朝" panose="02020600040205080304" pitchFamily="18" charset="-128"/>
              </a:rPr>
              <a:t> ・</a:t>
            </a:r>
            <a:r>
              <a:rPr lang="ja-JP" altLang="en-US" sz="1050" dirty="0">
                <a:latin typeface="ＭＳ Ｐ明朝" panose="02020600040205080304" pitchFamily="18" charset="-128"/>
                <a:ea typeface="ＭＳ Ｐ明朝" panose="02020600040205080304" pitchFamily="18" charset="-128"/>
              </a:rPr>
              <a:t>地下街や地下鉄などの地下空間が存在</a:t>
            </a:r>
            <a:endParaRPr lang="en-US" altLang="ja-JP" sz="1050" dirty="0">
              <a:latin typeface="ＭＳ Ｐ明朝" panose="02020600040205080304" pitchFamily="18" charset="-128"/>
              <a:ea typeface="ＭＳ Ｐ明朝" panose="02020600040205080304" pitchFamily="18" charset="-128"/>
            </a:endParaRPr>
          </a:p>
          <a:p>
            <a:pPr algn="ctr">
              <a:spcBef>
                <a:spcPts val="300"/>
              </a:spcBef>
            </a:pPr>
            <a:endParaRPr kumimoji="1" lang="ja-JP" altLang="en-US" sz="1050" dirty="0">
              <a:latin typeface="ＭＳ Ｐ明朝" panose="02020600040205080304" pitchFamily="18" charset="-128"/>
              <a:ea typeface="ＭＳ Ｐ明朝" panose="02020600040205080304" pitchFamily="18" charset="-128"/>
            </a:endParaRPr>
          </a:p>
        </p:txBody>
      </p:sp>
      <p:sp>
        <p:nvSpPr>
          <p:cNvPr id="70" name="右矢印 69"/>
          <p:cNvSpPr/>
          <p:nvPr/>
        </p:nvSpPr>
        <p:spPr>
          <a:xfrm>
            <a:off x="3296816" y="1417919"/>
            <a:ext cx="345404" cy="1357865"/>
          </a:xfrm>
          <a:prstGeom prst="rightArrow">
            <a:avLst/>
          </a:prstGeom>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rtlCol="0" anchor="ctr"/>
          <a:lstStyle/>
          <a:p>
            <a:pPr algn="ctr"/>
            <a:endParaRPr kumimoji="1" lang="ja-JP" altLang="en-US"/>
          </a:p>
        </p:txBody>
      </p:sp>
      <p:sp>
        <p:nvSpPr>
          <p:cNvPr id="27" name="角丸四角形 26"/>
          <p:cNvSpPr/>
          <p:nvPr/>
        </p:nvSpPr>
        <p:spPr>
          <a:xfrm>
            <a:off x="5169024" y="3645024"/>
            <a:ext cx="3956355" cy="396044"/>
          </a:xfrm>
          <a:prstGeom prst="roundRect">
            <a:avLst>
              <a:gd name="adj" fmla="val 95"/>
            </a:avLst>
          </a:prstGeom>
          <a:solidFill>
            <a:schemeClr val="accent6">
              <a:lumMod val="20000"/>
              <a:lumOff val="8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100" dirty="0">
                <a:solidFill>
                  <a:schemeClr val="tx1"/>
                </a:solidFill>
                <a:latin typeface="+mn-ea"/>
              </a:rPr>
              <a:t>　</a:t>
            </a:r>
            <a:r>
              <a:rPr lang="ja-JP" altLang="en-US" sz="1100" b="1" dirty="0">
                <a:solidFill>
                  <a:schemeClr val="tx1"/>
                </a:solidFill>
                <a:latin typeface="+mn-ea"/>
              </a:rPr>
              <a:t>対策</a:t>
            </a:r>
            <a:r>
              <a:rPr lang="ja-JP" altLang="en-US" sz="1100" b="1" dirty="0" smtClean="0">
                <a:solidFill>
                  <a:schemeClr val="tx1"/>
                </a:solidFill>
                <a:latin typeface="+mn-ea"/>
              </a:rPr>
              <a:t>が完了すれば、想定される浸水面積が約半分に</a:t>
            </a:r>
            <a:endParaRPr lang="en-US" altLang="ja-JP" sz="1100" b="1" dirty="0" smtClean="0">
              <a:solidFill>
                <a:schemeClr val="tx1"/>
              </a:solidFill>
              <a:latin typeface="+mn-ea"/>
            </a:endParaRPr>
          </a:p>
        </p:txBody>
      </p:sp>
      <p:sp>
        <p:nvSpPr>
          <p:cNvPr id="54" name="右矢印 53"/>
          <p:cNvSpPr/>
          <p:nvPr/>
        </p:nvSpPr>
        <p:spPr>
          <a:xfrm rot="5400000">
            <a:off x="6859123" y="2685291"/>
            <a:ext cx="230488" cy="1285858"/>
          </a:xfrm>
          <a:prstGeom prst="rightArrow">
            <a:avLst/>
          </a:prstGeom>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rtlCol="0" anchor="ctr"/>
          <a:lstStyle/>
          <a:p>
            <a:pPr algn="ctr"/>
            <a:endParaRPr kumimoji="1" lang="ja-JP" altLang="en-US"/>
          </a:p>
        </p:txBody>
      </p:sp>
      <p:sp>
        <p:nvSpPr>
          <p:cNvPr id="57" name="テキスト ボックス 56"/>
          <p:cNvSpPr txBox="1"/>
          <p:nvPr/>
        </p:nvSpPr>
        <p:spPr>
          <a:xfrm>
            <a:off x="7488321" y="6335752"/>
            <a:ext cx="2071895" cy="253906"/>
          </a:xfrm>
          <a:prstGeom prst="rect">
            <a:avLst/>
          </a:prstGeom>
          <a:noFill/>
        </p:spPr>
        <p:txBody>
          <a:bodyPr wrap="square" lIns="91429" tIns="45715" rIns="91429" bIns="45715" rtlCol="0">
            <a:spAutoFit/>
          </a:bodyPr>
          <a:lstStyle/>
          <a:p>
            <a:pPr algn="ctr"/>
            <a:r>
              <a:rPr lang="en-US" altLang="ja-JP" sz="1050" dirty="0" smtClean="0">
                <a:latin typeface="ＭＳ Ｐゴシック" panose="020B0600070205080204" pitchFamily="50" charset="-128"/>
                <a:ea typeface="ＭＳ Ｐゴシック" panose="020B0600070205080204" pitchFamily="50" charset="-128"/>
              </a:rPr>
              <a:t>【</a:t>
            </a:r>
            <a:r>
              <a:rPr lang="ja-JP" altLang="en-US" sz="1050" dirty="0" smtClean="0">
                <a:latin typeface="ＭＳ Ｐゴシック" panose="020B0600070205080204" pitchFamily="50" charset="-128"/>
                <a:ea typeface="ＭＳ Ｐゴシック" panose="020B0600070205080204" pitchFamily="50" charset="-128"/>
              </a:rPr>
              <a:t>堤防の耐震・液状化対策</a:t>
            </a:r>
            <a:r>
              <a:rPr lang="en-US" altLang="ja-JP" sz="1050" dirty="0" smtClean="0">
                <a:latin typeface="ＭＳ Ｐゴシック" panose="020B0600070205080204" pitchFamily="50" charset="-128"/>
                <a:ea typeface="ＭＳ Ｐゴシック" panose="020B0600070205080204" pitchFamily="50" charset="-128"/>
              </a:rPr>
              <a:t>】</a:t>
            </a:r>
            <a:endParaRPr lang="en-US" altLang="ja-JP" sz="1050" dirty="0">
              <a:latin typeface="ＭＳ Ｐゴシック" panose="020B0600070205080204" pitchFamily="50" charset="-128"/>
              <a:ea typeface="ＭＳ Ｐゴシック" panose="020B0600070205080204" pitchFamily="50" charset="-128"/>
            </a:endParaRPr>
          </a:p>
        </p:txBody>
      </p:sp>
      <p:sp>
        <p:nvSpPr>
          <p:cNvPr id="60" name="右矢印 59"/>
          <p:cNvSpPr/>
          <p:nvPr/>
        </p:nvSpPr>
        <p:spPr>
          <a:xfrm rot="5400000">
            <a:off x="8192488" y="5089006"/>
            <a:ext cx="213074" cy="211329"/>
          </a:xfrm>
          <a:prstGeom prst="rightArrow">
            <a:avLst/>
          </a:prstGeom>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a:ln w="15875"/>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rtlCol="0" anchor="ctr"/>
          <a:lstStyle/>
          <a:p>
            <a:pPr algn="ctr"/>
            <a:endParaRPr kumimoji="1" lang="ja-JP" altLang="en-US"/>
          </a:p>
        </p:txBody>
      </p:sp>
      <p:sp>
        <p:nvSpPr>
          <p:cNvPr id="64" name="テキスト ボックス 63"/>
          <p:cNvSpPr txBox="1"/>
          <p:nvPr/>
        </p:nvSpPr>
        <p:spPr>
          <a:xfrm>
            <a:off x="776536" y="3686845"/>
            <a:ext cx="3456384" cy="246211"/>
          </a:xfrm>
          <a:prstGeom prst="rect">
            <a:avLst/>
          </a:prstGeom>
          <a:noFill/>
        </p:spPr>
        <p:txBody>
          <a:bodyPr wrap="square" lIns="91429" tIns="45715" rIns="91429" bIns="45715" rtlCol="0">
            <a:spAutoFit/>
          </a:bodyPr>
          <a:lstStyle/>
          <a:p>
            <a:pPr marL="85725" indent="-85725"/>
            <a:r>
              <a:rPr lang="ja-JP" altLang="en-US" sz="1000" b="1" dirty="0" smtClean="0">
                <a:latin typeface="ＭＳ Ｐゴシック" panose="020B0600070205080204" pitchFamily="50" charset="-128"/>
                <a:ea typeface="ＭＳ Ｐゴシック" panose="020B0600070205080204" pitchFamily="50" charset="-128"/>
              </a:rPr>
              <a:t>◆南海トラフ地震の被害想定を踏まえた津波対策状況</a:t>
            </a:r>
            <a:endParaRPr lang="en-US" altLang="ja-JP" sz="1000" dirty="0" smtClean="0">
              <a:latin typeface="ＭＳ Ｐゴシック" panose="020B0600070205080204" pitchFamily="50" charset="-128"/>
              <a:ea typeface="ＭＳ Ｐゴシック" panose="020B0600070205080204" pitchFamily="50" charset="-128"/>
            </a:endParaRPr>
          </a:p>
        </p:txBody>
      </p:sp>
      <p:sp>
        <p:nvSpPr>
          <p:cNvPr id="65" name="テキスト ボックス 64"/>
          <p:cNvSpPr txBox="1"/>
          <p:nvPr/>
        </p:nvSpPr>
        <p:spPr>
          <a:xfrm>
            <a:off x="1632489" y="6021879"/>
            <a:ext cx="2736064" cy="215433"/>
          </a:xfrm>
          <a:prstGeom prst="rect">
            <a:avLst/>
          </a:prstGeom>
          <a:noFill/>
        </p:spPr>
        <p:txBody>
          <a:bodyPr wrap="square" lIns="91429" tIns="45715" rIns="91429" bIns="45715" rtlCol="0">
            <a:spAutoFit/>
          </a:bodyPr>
          <a:lstStyle/>
          <a:p>
            <a:pPr marL="85725" indent="-85725"/>
            <a:r>
              <a:rPr lang="en-US" altLang="ja-JP" sz="800" dirty="0" smtClean="0">
                <a:latin typeface="ＭＳ Ｐゴシック" panose="020B0600070205080204" pitchFamily="50" charset="-128"/>
                <a:ea typeface="ＭＳ Ｐゴシック" panose="020B0600070205080204" pitchFamily="50" charset="-128"/>
              </a:rPr>
              <a:t>※</a:t>
            </a:r>
            <a:r>
              <a:rPr lang="ja-JP" altLang="en-US" sz="800" dirty="0" smtClean="0">
                <a:latin typeface="ＭＳ Ｐゴシック" panose="020B0600070205080204" pitchFamily="50" charset="-128"/>
                <a:ea typeface="ＭＳ Ｐゴシック" panose="020B0600070205080204" pitchFamily="50" charset="-128"/>
              </a:rPr>
              <a:t>計画及び対策は各都道府県の被害想定を踏まえたもの</a:t>
            </a:r>
            <a:endParaRPr lang="en-US" altLang="ja-JP" sz="800" dirty="0" smtClean="0">
              <a:latin typeface="ＭＳ Ｐゴシック" panose="020B0600070205080204" pitchFamily="50" charset="-128"/>
              <a:ea typeface="ＭＳ Ｐゴシック" panose="020B0600070205080204" pitchFamily="50" charset="-128"/>
            </a:endParaRPr>
          </a:p>
        </p:txBody>
      </p:sp>
      <p:sp>
        <p:nvSpPr>
          <p:cNvPr id="72" name="テキスト ボックス 71"/>
          <p:cNvSpPr txBox="1"/>
          <p:nvPr/>
        </p:nvSpPr>
        <p:spPr>
          <a:xfrm>
            <a:off x="7329264" y="4291270"/>
            <a:ext cx="720080" cy="261600"/>
          </a:xfrm>
          <a:prstGeom prst="rect">
            <a:avLst/>
          </a:prstGeom>
          <a:noFill/>
        </p:spPr>
        <p:txBody>
          <a:bodyPr wrap="square" lIns="91429" tIns="45715" rIns="91429" bIns="45715" rtlCol="0">
            <a:spAutoFit/>
          </a:bodyPr>
          <a:lstStyle/>
          <a:p>
            <a:pPr algn="ctr"/>
            <a:r>
              <a:rPr lang="ja-JP" altLang="en-US" sz="1100" dirty="0" smtClean="0">
                <a:latin typeface="ＭＳ Ｐゴシック" panose="020B0600070205080204" pitchFamily="50" charset="-128"/>
                <a:ea typeface="ＭＳ Ｐゴシック" panose="020B0600070205080204" pitchFamily="50" charset="-128"/>
              </a:rPr>
              <a:t>現　状</a:t>
            </a:r>
            <a:endParaRPr lang="en-US" altLang="ja-JP" sz="1100" dirty="0">
              <a:latin typeface="ＭＳ Ｐゴシック" panose="020B0600070205080204" pitchFamily="50" charset="-128"/>
              <a:ea typeface="ＭＳ Ｐゴシック" panose="020B0600070205080204" pitchFamily="50" charset="-128"/>
            </a:endParaRPr>
          </a:p>
        </p:txBody>
      </p:sp>
      <p:sp>
        <p:nvSpPr>
          <p:cNvPr id="73" name="テキスト ボックス 72"/>
          <p:cNvSpPr txBox="1"/>
          <p:nvPr/>
        </p:nvSpPr>
        <p:spPr>
          <a:xfrm>
            <a:off x="7409926" y="5325103"/>
            <a:ext cx="927450" cy="261600"/>
          </a:xfrm>
          <a:prstGeom prst="rect">
            <a:avLst/>
          </a:prstGeom>
          <a:noFill/>
        </p:spPr>
        <p:txBody>
          <a:bodyPr wrap="square" lIns="91429" tIns="45715" rIns="91429" bIns="45715" rtlCol="0">
            <a:spAutoFit/>
          </a:bodyPr>
          <a:lstStyle/>
          <a:p>
            <a:pPr algn="ctr"/>
            <a:r>
              <a:rPr lang="ja-JP" altLang="en-US" sz="1100" dirty="0" smtClean="0">
                <a:latin typeface="ＭＳ Ｐゴシック" panose="020B0600070205080204" pitchFamily="50" charset="-128"/>
                <a:ea typeface="ＭＳ Ｐゴシック" panose="020B0600070205080204" pitchFamily="50" charset="-128"/>
              </a:rPr>
              <a:t>対策完了後</a:t>
            </a:r>
            <a:endParaRPr lang="en-US" altLang="ja-JP" sz="1100" dirty="0">
              <a:latin typeface="ＭＳ Ｐゴシック" panose="020B0600070205080204" pitchFamily="50" charset="-128"/>
              <a:ea typeface="ＭＳ Ｐゴシック" panose="020B0600070205080204" pitchFamily="50" charset="-128"/>
            </a:endParaRPr>
          </a:p>
        </p:txBody>
      </p:sp>
      <p:sp>
        <p:nvSpPr>
          <p:cNvPr id="42" name="テキスト ボックス 41"/>
          <p:cNvSpPr txBox="1"/>
          <p:nvPr/>
        </p:nvSpPr>
        <p:spPr>
          <a:xfrm>
            <a:off x="488504" y="2413516"/>
            <a:ext cx="2448272" cy="943476"/>
          </a:xfrm>
          <a:prstGeom prst="rect">
            <a:avLst/>
          </a:prstGeom>
          <a:noFill/>
          <a:ln>
            <a:solidFill>
              <a:schemeClr val="accent1"/>
            </a:solidFill>
          </a:ln>
        </p:spPr>
        <p:txBody>
          <a:bodyPr wrap="square" lIns="91429" tIns="45715" rIns="91429" bIns="45715" rtlCol="0" anchor="ctr">
            <a:noAutofit/>
          </a:bodyPr>
          <a:lstStyle/>
          <a:p>
            <a:pPr>
              <a:spcBef>
                <a:spcPts val="300"/>
              </a:spcBef>
            </a:pPr>
            <a:r>
              <a:rPr lang="en-US" altLang="ja-JP" sz="1100" dirty="0" smtClean="0">
                <a:latin typeface="ＭＳ Ｐゴシック" panose="020B0600070205080204" pitchFamily="50" charset="-128"/>
                <a:ea typeface="ＭＳ Ｐゴシック" panose="020B0600070205080204" pitchFamily="50" charset="-128"/>
              </a:rPr>
              <a:t>《</a:t>
            </a:r>
            <a:r>
              <a:rPr lang="ja-JP" altLang="en-US" sz="1100" dirty="0" smtClean="0">
                <a:latin typeface="ＭＳ Ｐゴシック" panose="020B0600070205080204" pitchFamily="50" charset="-128"/>
                <a:ea typeface="ＭＳ Ｐゴシック" panose="020B0600070205080204" pitchFamily="50" charset="-128"/>
              </a:rPr>
              <a:t>地震・津波</a:t>
            </a:r>
            <a:r>
              <a:rPr lang="ja-JP" altLang="en-US" sz="1100" dirty="0">
                <a:latin typeface="ＭＳ Ｐゴシック" panose="020B0600070205080204" pitchFamily="50" charset="-128"/>
                <a:ea typeface="ＭＳ Ｐゴシック" panose="020B0600070205080204" pitchFamily="50" charset="-128"/>
              </a:rPr>
              <a:t>による府域の被害想定</a:t>
            </a:r>
            <a:r>
              <a:rPr lang="en-US" altLang="ja-JP" sz="1100" dirty="0">
                <a:latin typeface="ＭＳ Ｐゴシック" panose="020B0600070205080204" pitchFamily="50" charset="-128"/>
                <a:ea typeface="ＭＳ Ｐゴシック" panose="020B0600070205080204" pitchFamily="50" charset="-128"/>
              </a:rPr>
              <a:t>》</a:t>
            </a:r>
          </a:p>
          <a:p>
            <a:pPr>
              <a:spcBef>
                <a:spcPts val="300"/>
              </a:spcBef>
            </a:pPr>
            <a:r>
              <a:rPr lang="ja-JP" altLang="en-US" sz="1100" dirty="0">
                <a:latin typeface="ＭＳ Ｐ明朝" panose="02020600040205080304" pitchFamily="18" charset="-128"/>
                <a:ea typeface="ＭＳ Ｐ明朝" panose="02020600040205080304" pitchFamily="18" charset="-128"/>
              </a:rPr>
              <a:t>　・浸水面積：約</a:t>
            </a:r>
            <a:r>
              <a:rPr lang="en-US" altLang="ja-JP" sz="1100" dirty="0">
                <a:latin typeface="ＭＳ Ｐ明朝" panose="02020600040205080304" pitchFamily="18" charset="-128"/>
                <a:ea typeface="ＭＳ Ｐ明朝" panose="02020600040205080304" pitchFamily="18" charset="-128"/>
              </a:rPr>
              <a:t>11,000ha</a:t>
            </a:r>
          </a:p>
          <a:p>
            <a:pPr>
              <a:spcBef>
                <a:spcPts val="300"/>
              </a:spcBef>
            </a:pPr>
            <a:r>
              <a:rPr lang="ja-JP" altLang="en-US" sz="1100" dirty="0">
                <a:latin typeface="ＭＳ Ｐ明朝" panose="02020600040205080304" pitchFamily="18" charset="-128"/>
                <a:ea typeface="ＭＳ Ｐ明朝" panose="02020600040205080304" pitchFamily="18" charset="-128"/>
              </a:rPr>
              <a:t>　・死者数　：約</a:t>
            </a:r>
            <a:r>
              <a:rPr lang="en-US" altLang="ja-JP" sz="1100" dirty="0" smtClean="0">
                <a:latin typeface="ＭＳ Ｐ明朝" panose="02020600040205080304" pitchFamily="18" charset="-128"/>
                <a:ea typeface="ＭＳ Ｐ明朝" panose="02020600040205080304" pitchFamily="18" charset="-128"/>
              </a:rPr>
              <a:t>13</a:t>
            </a:r>
            <a:r>
              <a:rPr lang="ja-JP" altLang="en-US" sz="1100" dirty="0" smtClean="0">
                <a:latin typeface="ＭＳ Ｐ明朝" panose="02020600040205080304" pitchFamily="18" charset="-128"/>
                <a:ea typeface="ＭＳ Ｐ明朝" panose="02020600040205080304" pitchFamily="18" charset="-128"/>
              </a:rPr>
              <a:t>万人</a:t>
            </a:r>
            <a:endParaRPr lang="en-US" altLang="ja-JP" sz="1100" dirty="0">
              <a:latin typeface="ＭＳ Ｐ明朝" panose="02020600040205080304" pitchFamily="18" charset="-128"/>
              <a:ea typeface="ＭＳ Ｐ明朝" panose="02020600040205080304" pitchFamily="18" charset="-128"/>
            </a:endParaRPr>
          </a:p>
          <a:p>
            <a:pPr>
              <a:spcBef>
                <a:spcPts val="300"/>
              </a:spcBef>
            </a:pPr>
            <a:r>
              <a:rPr lang="ja-JP" altLang="en-US" sz="1100" dirty="0">
                <a:latin typeface="ＭＳ Ｐ明朝" panose="02020600040205080304" pitchFamily="18" charset="-128"/>
                <a:ea typeface="ＭＳ Ｐ明朝" panose="02020600040205080304" pitchFamily="18" charset="-128"/>
              </a:rPr>
              <a:t>　・経済被害：</a:t>
            </a:r>
            <a:r>
              <a:rPr lang="ja-JP" altLang="en-US" sz="1100" dirty="0" smtClean="0">
                <a:latin typeface="ＭＳ Ｐ明朝" panose="02020600040205080304" pitchFamily="18" charset="-128"/>
                <a:ea typeface="ＭＳ Ｐ明朝" panose="02020600040205080304" pitchFamily="18" charset="-128"/>
              </a:rPr>
              <a:t>約</a:t>
            </a:r>
            <a:r>
              <a:rPr lang="en-US" altLang="ja-JP" sz="1100" dirty="0" smtClean="0">
                <a:latin typeface="ＭＳ Ｐ明朝" panose="02020600040205080304" pitchFamily="18" charset="-128"/>
                <a:ea typeface="ＭＳ Ｐ明朝" panose="02020600040205080304" pitchFamily="18" charset="-128"/>
              </a:rPr>
              <a:t>29</a:t>
            </a:r>
            <a:r>
              <a:rPr lang="ja-JP" altLang="en-US" sz="1100" dirty="0" smtClean="0">
                <a:latin typeface="ＭＳ Ｐ明朝" panose="02020600040205080304" pitchFamily="18" charset="-128"/>
                <a:ea typeface="ＭＳ Ｐ明朝" panose="02020600040205080304" pitchFamily="18" charset="-128"/>
              </a:rPr>
              <a:t>兆円</a:t>
            </a:r>
            <a:r>
              <a:rPr lang="ja-JP" altLang="en-US" sz="1100" dirty="0">
                <a:latin typeface="ＭＳ Ｐ明朝" panose="02020600040205080304" pitchFamily="18" charset="-128"/>
                <a:ea typeface="ＭＳ Ｐ明朝" panose="02020600040205080304" pitchFamily="18" charset="-128"/>
              </a:rPr>
              <a:t>　</a:t>
            </a:r>
            <a:endParaRPr lang="ja-JP" altLang="ja-JP" sz="1100" dirty="0">
              <a:latin typeface="ＭＳ Ｐ明朝" panose="02020600040205080304" pitchFamily="18" charset="-128"/>
              <a:ea typeface="ＭＳ Ｐ明朝" panose="02020600040205080304" pitchFamily="18" charset="-128"/>
            </a:endParaRPr>
          </a:p>
        </p:txBody>
      </p:sp>
      <p:pic>
        <p:nvPicPr>
          <p:cNvPr id="1026"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1452" y="3933056"/>
            <a:ext cx="4337492" cy="21965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9" name="スライド番号プレースホルダ 58"/>
          <p:cNvSpPr>
            <a:spLocks noGrp="1"/>
          </p:cNvSpPr>
          <p:nvPr>
            <p:ph type="sldNum" sz="quarter" idx="12"/>
          </p:nvPr>
        </p:nvSpPr>
        <p:spPr/>
        <p:txBody>
          <a:bodyPr/>
          <a:lstStyle/>
          <a:p>
            <a:fld id="{37EF5067-3AB7-4642-9103-42CBD40CC6D9}" type="slidenum">
              <a:rPr kumimoji="1" lang="ja-JP" altLang="en-US" smtClean="0"/>
              <a:pPr/>
              <a:t>144</a:t>
            </a:fld>
            <a:endParaRPr kumimoji="1" lang="ja-JP" altLang="en-US" dirty="0"/>
          </a:p>
        </p:txBody>
      </p:sp>
      <p:pic>
        <p:nvPicPr>
          <p:cNvPr id="130051" name="Picture 3"/>
          <p:cNvPicPr>
            <a:picLocks noChangeAspect="1" noChangeArrowheads="1"/>
          </p:cNvPicPr>
          <p:nvPr/>
        </p:nvPicPr>
        <p:blipFill>
          <a:blip r:embed="rId6" cstate="email">
            <a:extLst>
              <a:ext uri="{28A0092B-C50C-407E-A947-70E740481C1C}">
                <a14:useLocalDpi xmlns:a14="http://schemas.microsoft.com/office/drawing/2010/main" val="0"/>
              </a:ext>
            </a:extLst>
          </a:blip>
          <a:srcRect/>
          <a:stretch>
            <a:fillRect/>
          </a:stretch>
        </p:blipFill>
        <p:spPr bwMode="auto">
          <a:xfrm>
            <a:off x="4520951" y="4070782"/>
            <a:ext cx="3236913" cy="24566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8" name="正方形/長方形 47"/>
          <p:cNvSpPr/>
          <p:nvPr/>
        </p:nvSpPr>
        <p:spPr>
          <a:xfrm>
            <a:off x="4520952" y="3573016"/>
            <a:ext cx="5171073" cy="2997905"/>
          </a:xfrm>
          <a:prstGeom prst="rect">
            <a:avLst/>
          </a:prstGeom>
          <a:noFill/>
          <a:ln w="15875"/>
        </p:spPr>
        <p:style>
          <a:lnRef idx="2">
            <a:schemeClr val="accent1">
              <a:shade val="50000"/>
            </a:schemeClr>
          </a:lnRef>
          <a:fillRef idx="1">
            <a:schemeClr val="accent1"/>
          </a:fillRef>
          <a:effectRef idx="0">
            <a:schemeClr val="accent1"/>
          </a:effectRef>
          <a:fontRef idx="minor">
            <a:schemeClr val="lt1"/>
          </a:fontRef>
        </p:style>
        <p:txBody>
          <a:bodyPr lIns="91429" tIns="45715" rIns="91429" bIns="45715" rtlCol="0" anchor="ctr"/>
          <a:lstStyle/>
          <a:p>
            <a:pPr algn="ctr"/>
            <a:endParaRPr kumimoji="1" lang="ja-JP" altLang="en-US"/>
          </a:p>
        </p:txBody>
      </p:sp>
    </p:spTree>
    <p:extLst>
      <p:ext uri="{BB962C8B-B14F-4D97-AF65-F5344CB8AC3E}">
        <p14:creationId xmlns:p14="http://schemas.microsoft.com/office/powerpoint/2010/main" val="3815490625"/>
      </p:ext>
    </p:extLst>
  </p:cSld>
  <p:clrMapOvr>
    <a:masterClrMapping/>
  </p:clrMapOvr>
  <p:transition/>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92446" y="711632"/>
            <a:ext cx="3405178" cy="5995636"/>
          </a:xfrm>
          <a:prstGeom prst="rect">
            <a:avLst/>
          </a:prstGeom>
          <a:noFill/>
          <a:ln w="127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rtlCol="0" anchor="ctr"/>
          <a:lstStyle/>
          <a:p>
            <a:pPr algn="ctr"/>
            <a:endParaRPr kumimoji="1" lang="ja-JP" altLang="en-US"/>
          </a:p>
        </p:txBody>
      </p:sp>
      <p:sp>
        <p:nvSpPr>
          <p:cNvPr id="6" name="正方形/長方形 5"/>
          <p:cNvSpPr/>
          <p:nvPr/>
        </p:nvSpPr>
        <p:spPr>
          <a:xfrm>
            <a:off x="4172914" y="556388"/>
            <a:ext cx="5538615" cy="2062987"/>
          </a:xfrm>
          <a:prstGeom prst="rect">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rtlCol="0" anchor="t"/>
          <a:lstStyle/>
          <a:p>
            <a:pPr marL="85725" indent="-85725"/>
            <a:endParaRPr lang="en-US" altLang="ja-JP" sz="1100" b="1" dirty="0" smtClean="0">
              <a:solidFill>
                <a:schemeClr val="tx1"/>
              </a:solidFill>
              <a:latin typeface="+mn-ea"/>
            </a:endParaRPr>
          </a:p>
          <a:p>
            <a:pPr marL="85725" indent="-85725"/>
            <a:r>
              <a:rPr lang="ja-JP" altLang="en-US" sz="1100" dirty="0">
                <a:solidFill>
                  <a:schemeClr val="tx1"/>
                </a:solidFill>
                <a:latin typeface="+mn-ea"/>
              </a:rPr>
              <a:t>　</a:t>
            </a:r>
            <a:r>
              <a:rPr lang="ja-JP" altLang="en-US" sz="1100" dirty="0" smtClean="0">
                <a:solidFill>
                  <a:schemeClr val="tx1"/>
                </a:solidFill>
                <a:latin typeface="+mn-ea"/>
              </a:rPr>
              <a:t>　</a:t>
            </a:r>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r>
              <a:rPr lang="ja-JP" altLang="en-US" sz="1100" dirty="0">
                <a:solidFill>
                  <a:schemeClr val="tx1"/>
                </a:solidFill>
                <a:latin typeface="+mn-ea"/>
              </a:rPr>
              <a:t>　</a:t>
            </a:r>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p:txBody>
      </p:sp>
      <p:sp>
        <p:nvSpPr>
          <p:cNvPr id="7" name="右矢印 6"/>
          <p:cNvSpPr/>
          <p:nvPr/>
        </p:nvSpPr>
        <p:spPr>
          <a:xfrm>
            <a:off x="3724530" y="1930201"/>
            <a:ext cx="345404" cy="1645897"/>
          </a:xfrm>
          <a:prstGeom prst="rightArrow">
            <a:avLst/>
          </a:prstGeom>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rtlCol="0" anchor="ctr"/>
          <a:lstStyle/>
          <a:p>
            <a:pPr algn="ctr"/>
            <a:endParaRPr kumimoji="1" lang="ja-JP" altLang="en-US"/>
          </a:p>
        </p:txBody>
      </p:sp>
      <p:sp>
        <p:nvSpPr>
          <p:cNvPr id="33" name="テキスト ボックス 32"/>
          <p:cNvSpPr txBox="1"/>
          <p:nvPr/>
        </p:nvSpPr>
        <p:spPr>
          <a:xfrm>
            <a:off x="128465" y="21556"/>
            <a:ext cx="9727938" cy="358331"/>
          </a:xfrm>
          <a:prstGeom prst="rect">
            <a:avLst/>
          </a:prstGeom>
          <a:noFill/>
        </p:spPr>
        <p:txBody>
          <a:bodyPr wrap="square" lIns="65306" tIns="32653" rIns="65306" bIns="32653" rtlCol="0">
            <a:spAutoFit/>
          </a:bodyPr>
          <a:lstStyle/>
          <a:p>
            <a:r>
              <a:rPr lang="ja-JP" altLang="en-US" dirty="0"/>
              <a:t>（２）</a:t>
            </a:r>
            <a:r>
              <a:rPr lang="ja-JP" altLang="en-US" dirty="0" smtClean="0"/>
              <a:t>　</a:t>
            </a:r>
            <a:r>
              <a:rPr kumimoji="1" lang="ja-JP" altLang="en-US" dirty="0" smtClean="0"/>
              <a:t>密集市街地の防火性向上</a:t>
            </a:r>
            <a:endParaRPr kumimoji="1" lang="en-US" altLang="ja-JP" dirty="0" smtClean="0"/>
          </a:p>
        </p:txBody>
      </p:sp>
      <p:pic>
        <p:nvPicPr>
          <p:cNvPr id="58" name="図 57"/>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5244" y="2412032"/>
            <a:ext cx="3087115" cy="3074393"/>
          </a:xfrm>
          <a:prstGeom prst="rect">
            <a:avLst/>
          </a:prstGeom>
          <a:noFill/>
          <a:ln>
            <a:noFill/>
          </a:ln>
        </p:spPr>
      </p:pic>
      <p:grpSp>
        <p:nvGrpSpPr>
          <p:cNvPr id="2" name="グループ化 7"/>
          <p:cNvGrpSpPr/>
          <p:nvPr/>
        </p:nvGrpSpPr>
        <p:grpSpPr>
          <a:xfrm>
            <a:off x="369389" y="5299276"/>
            <a:ext cx="3098826" cy="1363933"/>
            <a:chOff x="507576" y="4386622"/>
            <a:chExt cx="2860455" cy="1479697"/>
          </a:xfrm>
        </p:grpSpPr>
        <p:sp>
          <p:nvSpPr>
            <p:cNvPr id="1030" name="星 32 9"/>
            <p:cNvSpPr>
              <a:spLocks noChangeAspect="1"/>
            </p:cNvSpPr>
            <p:nvPr/>
          </p:nvSpPr>
          <p:spPr bwMode="auto">
            <a:xfrm>
              <a:off x="507576" y="4386622"/>
              <a:ext cx="2860455" cy="1479697"/>
            </a:xfrm>
            <a:prstGeom prst="roundRect">
              <a:avLst>
                <a:gd name="adj" fmla="val 12453"/>
              </a:avLst>
            </a:prstGeom>
            <a:solidFill>
              <a:srgbClr val="C00000"/>
            </a:solidFill>
            <a:ln w="25400" cap="flat" cmpd="sng" algn="ctr">
              <a:noFill/>
              <a:prstDash val="solid"/>
              <a:round/>
              <a:headEnd/>
              <a:tailEnd/>
            </a:ln>
          </p:spPr>
          <p:txBody>
            <a:bodyPr vert="horz" wrap="square" lIns="65306" tIns="32653" rIns="65306" bIns="32653" numCol="1" anchor="ctr" anchorCtr="0" compatLnSpc="1">
              <a:prstTxWarp prst="textNoShape">
                <a:avLst/>
              </a:prstTxWarp>
            </a:bodyPr>
            <a:lstStyle/>
            <a:p>
              <a:endParaRPr lang="ja-JP" altLang="en-US"/>
            </a:p>
          </p:txBody>
        </p:sp>
        <p:sp>
          <p:nvSpPr>
            <p:cNvPr id="1033" name="正方形/長方形 10"/>
            <p:cNvSpPr>
              <a:spLocks noChangeArrowheads="1"/>
            </p:cNvSpPr>
            <p:nvPr/>
          </p:nvSpPr>
          <p:spPr bwMode="auto">
            <a:xfrm>
              <a:off x="670283" y="5602893"/>
              <a:ext cx="2515097" cy="205737"/>
            </a:xfrm>
            <a:prstGeom prst="rect">
              <a:avLst/>
            </a:prstGeom>
            <a:solidFill>
              <a:srgbClr val="FFFFFF"/>
            </a:solidFill>
            <a:ln w="0" algn="ctr">
              <a:noFill/>
              <a:miter lim="800000"/>
              <a:headEnd/>
              <a:tailEnd/>
            </a:ln>
          </p:spPr>
          <p:txBody>
            <a:bodyPr vert="horz" wrap="square" lIns="0" tIns="0" rIns="0" bIns="0" numCol="1" anchor="ctr" anchorCtr="0" compatLnSpc="1">
              <a:prstTxWarp prst="textNoShape">
                <a:avLst/>
              </a:prstTxWarp>
            </a:bodyPr>
            <a:lstStyle/>
            <a:p>
              <a:pPr algn="ctr" defTabSz="653064" fontAlgn="base">
                <a:lnSpc>
                  <a:spcPct val="72000"/>
                </a:lnSpc>
                <a:spcBef>
                  <a:spcPct val="0"/>
                </a:spcBef>
                <a:spcAft>
                  <a:spcPct val="0"/>
                </a:spcAft>
              </a:pPr>
              <a:r>
                <a:rPr lang="ja-JP" altLang="en-US" sz="1000" b="1" u="sng" dirty="0">
                  <a:solidFill>
                    <a:srgbClr val="000000"/>
                  </a:solidFill>
                  <a:latin typeface="+mj-ea"/>
                  <a:ea typeface="+mj-ea"/>
                  <a:cs typeface="ＭＳ Ｐゴシック" pitchFamily="50" charset="-128"/>
                </a:rPr>
                <a:t>特に地震に脆弱な密集市街地で大きな被害</a:t>
              </a:r>
              <a:endParaRPr lang="ja-JP" altLang="en-US" sz="1000" dirty="0">
                <a:latin typeface="+mj-ea"/>
                <a:ea typeface="+mj-ea"/>
                <a:cs typeface="ＭＳ Ｐゴシック" pitchFamily="50" charset="-128"/>
              </a:endParaRPr>
            </a:p>
          </p:txBody>
        </p:sp>
        <p:sp>
          <p:nvSpPr>
            <p:cNvPr id="1031" name="正方形/長方形 17"/>
            <p:cNvSpPr>
              <a:spLocks noChangeArrowheads="1"/>
            </p:cNvSpPr>
            <p:nvPr/>
          </p:nvSpPr>
          <p:spPr bwMode="gray">
            <a:xfrm>
              <a:off x="589640" y="4419945"/>
              <a:ext cx="2711193" cy="1305576"/>
            </a:xfrm>
            <a:prstGeom prst="rect">
              <a:avLst/>
            </a:prstGeom>
            <a:noFill/>
            <a:ln w="12700" algn="ctr">
              <a:noFill/>
              <a:miter lim="800000"/>
              <a:headEnd/>
              <a:tailEnd/>
            </a:ln>
          </p:spPr>
          <p:txBody>
            <a:bodyPr vert="horz" wrap="square" lIns="25711" tIns="25711" rIns="0" bIns="0" numCol="1" anchor="t" anchorCtr="0" compatLnSpc="1">
              <a:prstTxWarp prst="textNoShape">
                <a:avLst/>
              </a:prstTxWarp>
            </a:bodyPr>
            <a:lstStyle/>
            <a:p>
              <a:pPr defTabSz="653064" fontAlgn="base">
                <a:lnSpc>
                  <a:spcPts val="1100"/>
                </a:lnSpc>
              </a:pPr>
              <a:r>
                <a:rPr lang="ja-JP" altLang="en-US" sz="900" b="1" dirty="0">
                  <a:solidFill>
                    <a:schemeClr val="bg1"/>
                  </a:solidFill>
                  <a:latin typeface="+mn-ea"/>
                  <a:cs typeface="ＭＳ Ｐゴシック" pitchFamily="50" charset="-128"/>
                </a:rPr>
                <a:t>巨大地震で大阪に甚大な</a:t>
              </a:r>
              <a:r>
                <a:rPr lang="ja-JP" altLang="en-US" sz="900" b="1" dirty="0" smtClean="0">
                  <a:solidFill>
                    <a:schemeClr val="bg1"/>
                  </a:solidFill>
                  <a:latin typeface="+mn-ea"/>
                  <a:cs typeface="ＭＳ Ｐゴシック" pitchFamily="50" charset="-128"/>
                </a:rPr>
                <a:t>被害　</a:t>
              </a:r>
              <a:r>
                <a:rPr lang="ja-JP" altLang="en-US" sz="800" b="1" dirty="0" smtClean="0">
                  <a:solidFill>
                    <a:schemeClr val="bg1"/>
                  </a:solidFill>
                  <a:latin typeface="+mn-ea"/>
                  <a:cs typeface="ＭＳ Ｐゴシック" pitchFamily="50" charset="-128"/>
                </a:rPr>
                <a:t>（</a:t>
              </a:r>
              <a:r>
                <a:rPr lang="en-US" altLang="ja-JP" sz="800" b="1" dirty="0" smtClean="0">
                  <a:solidFill>
                    <a:schemeClr val="bg1"/>
                  </a:solidFill>
                  <a:latin typeface="+mn-ea"/>
                  <a:cs typeface="ＭＳ Ｐゴシック" pitchFamily="50" charset="-128"/>
                </a:rPr>
                <a:t>※</a:t>
              </a:r>
              <a:r>
                <a:rPr lang="ja-JP" altLang="en-US" sz="800" b="1" dirty="0" smtClean="0">
                  <a:solidFill>
                    <a:schemeClr val="bg1"/>
                  </a:solidFill>
                  <a:latin typeface="+mn-ea"/>
                  <a:cs typeface="ＭＳ Ｐゴシック" pitchFamily="50" charset="-128"/>
                </a:rPr>
                <a:t>揺れ・火災による被害）</a:t>
              </a:r>
              <a:endParaRPr lang="ja-JP" altLang="en-US" sz="800" dirty="0">
                <a:solidFill>
                  <a:schemeClr val="bg1"/>
                </a:solidFill>
                <a:latin typeface="+mn-ea"/>
                <a:cs typeface="ＭＳ Ｐゴシック" pitchFamily="50" charset="-128"/>
              </a:endParaRPr>
            </a:p>
            <a:p>
              <a:pPr marL="542925" defTabSz="653064" fontAlgn="base">
                <a:lnSpc>
                  <a:spcPts val="1200"/>
                </a:lnSpc>
              </a:pPr>
              <a:r>
                <a:rPr lang="en-US" altLang="ja-JP" sz="900" b="1" dirty="0">
                  <a:solidFill>
                    <a:schemeClr val="bg1"/>
                  </a:solidFill>
                  <a:latin typeface="+mn-ea"/>
                  <a:cs typeface="ＭＳ Ｐゴシック" pitchFamily="50" charset="-128"/>
                </a:rPr>
                <a:t>【</a:t>
              </a:r>
              <a:r>
                <a:rPr lang="ja-JP" altLang="en-US" sz="900" b="1" dirty="0">
                  <a:solidFill>
                    <a:schemeClr val="bg1"/>
                  </a:solidFill>
                  <a:latin typeface="+mn-ea"/>
                  <a:cs typeface="ＭＳ Ｐゴシック" pitchFamily="50" charset="-128"/>
                </a:rPr>
                <a:t>南海</a:t>
              </a:r>
              <a:r>
                <a:rPr lang="ja-JP" altLang="en-US" sz="900" b="1" dirty="0" smtClean="0">
                  <a:solidFill>
                    <a:schemeClr val="bg1"/>
                  </a:solidFill>
                  <a:latin typeface="+mn-ea"/>
                  <a:cs typeface="ＭＳ Ｐゴシック" pitchFamily="50" charset="-128"/>
                </a:rPr>
                <a:t>トラフ地震</a:t>
              </a:r>
              <a:r>
                <a:rPr lang="en-US" altLang="ja-JP" sz="900" b="1" dirty="0">
                  <a:solidFill>
                    <a:schemeClr val="bg1"/>
                  </a:solidFill>
                  <a:latin typeface="+mn-ea"/>
                  <a:cs typeface="ＭＳ Ｐゴシック" pitchFamily="50" charset="-128"/>
                </a:rPr>
                <a:t>】</a:t>
              </a:r>
              <a:r>
                <a:rPr lang="ja-JP" altLang="en-US" sz="900" dirty="0">
                  <a:solidFill>
                    <a:schemeClr val="bg1"/>
                  </a:solidFill>
                  <a:latin typeface="+mn-ea"/>
                  <a:cs typeface="ＭＳ Ｐゴシック" pitchFamily="50" charset="-128"/>
                </a:rPr>
                <a:t>　</a:t>
              </a:r>
            </a:p>
            <a:p>
              <a:pPr marL="542925" defTabSz="653064" fontAlgn="base">
                <a:lnSpc>
                  <a:spcPts val="1200"/>
                </a:lnSpc>
              </a:pPr>
              <a:r>
                <a:rPr lang="ja-JP" altLang="en-US" sz="900" dirty="0">
                  <a:solidFill>
                    <a:schemeClr val="bg1"/>
                  </a:solidFill>
                  <a:latin typeface="+mn-ea"/>
                  <a:cs typeface="ＭＳ Ｐゴシック" pitchFamily="50" charset="-128"/>
                </a:rPr>
                <a:t>　 ・建物倒壊・火災　</a:t>
              </a:r>
              <a:r>
                <a:rPr lang="ja-JP" altLang="en-US" sz="900" b="1" u="sng" dirty="0">
                  <a:solidFill>
                    <a:schemeClr val="bg1"/>
                  </a:solidFill>
                  <a:latin typeface="+mn-ea"/>
                  <a:cs typeface="ＭＳ Ｐゴシック" pitchFamily="50" charset="-128"/>
                </a:rPr>
                <a:t>死者</a:t>
              </a:r>
              <a:r>
                <a:rPr lang="en-US" altLang="ja-JP" sz="900" b="1" u="sng" dirty="0">
                  <a:solidFill>
                    <a:schemeClr val="bg1"/>
                  </a:solidFill>
                  <a:latin typeface="+mn-ea"/>
                  <a:cs typeface="ＭＳ Ｐゴシック" pitchFamily="50" charset="-128"/>
                </a:rPr>
                <a:t>9</a:t>
              </a:r>
              <a:r>
                <a:rPr lang="ja-JP" altLang="en-US" sz="900" b="1" u="sng" dirty="0">
                  <a:solidFill>
                    <a:schemeClr val="bg1"/>
                  </a:solidFill>
                  <a:latin typeface="+mn-ea"/>
                  <a:cs typeface="ＭＳ Ｐゴシック" pitchFamily="50" charset="-128"/>
                </a:rPr>
                <a:t>百名</a:t>
              </a:r>
              <a:endParaRPr lang="ja-JP" altLang="en-US" sz="900" dirty="0">
                <a:solidFill>
                  <a:schemeClr val="bg1"/>
                </a:solidFill>
                <a:latin typeface="+mn-ea"/>
                <a:cs typeface="ＭＳ Ｐゴシック" pitchFamily="50" charset="-128"/>
              </a:endParaRPr>
            </a:p>
            <a:p>
              <a:pPr marL="542925" defTabSz="653064" fontAlgn="base">
                <a:lnSpc>
                  <a:spcPts val="1200"/>
                </a:lnSpc>
              </a:pPr>
              <a:r>
                <a:rPr lang="ja-JP" altLang="en-US" sz="900" dirty="0">
                  <a:solidFill>
                    <a:schemeClr val="bg1"/>
                  </a:solidFill>
                  <a:latin typeface="+mn-ea"/>
                  <a:cs typeface="ＭＳ Ｐゴシック" pitchFamily="50" charset="-128"/>
                </a:rPr>
                <a:t>　 ・関連建物被害　　</a:t>
              </a:r>
              <a:r>
                <a:rPr lang="ja-JP" altLang="en-US" sz="900" b="1" u="sng" dirty="0">
                  <a:solidFill>
                    <a:schemeClr val="bg1"/>
                  </a:solidFill>
                  <a:latin typeface="+mn-ea"/>
                  <a:cs typeface="ＭＳ Ｐゴシック" pitchFamily="50" charset="-128"/>
                </a:rPr>
                <a:t>全壊７万７千棟</a:t>
              </a:r>
              <a:endParaRPr lang="ja-JP" altLang="en-US" sz="900" dirty="0">
                <a:solidFill>
                  <a:schemeClr val="bg1"/>
                </a:solidFill>
                <a:latin typeface="+mn-ea"/>
                <a:cs typeface="ＭＳ Ｐゴシック" pitchFamily="50" charset="-128"/>
              </a:endParaRPr>
            </a:p>
            <a:p>
              <a:pPr marL="542925" defTabSz="653064" fontAlgn="base">
                <a:lnSpc>
                  <a:spcPts val="1200"/>
                </a:lnSpc>
              </a:pPr>
              <a:r>
                <a:rPr lang="en-US" altLang="ja-JP" sz="900" b="1" dirty="0">
                  <a:solidFill>
                    <a:schemeClr val="bg1"/>
                  </a:solidFill>
                  <a:latin typeface="+mn-ea"/>
                  <a:cs typeface="ＭＳ Ｐゴシック" pitchFamily="50" charset="-128"/>
                </a:rPr>
                <a:t>【</a:t>
              </a:r>
              <a:r>
                <a:rPr lang="ja-JP" altLang="en-US" sz="900" b="1" dirty="0">
                  <a:solidFill>
                    <a:schemeClr val="bg1"/>
                  </a:solidFill>
                  <a:latin typeface="+mn-ea"/>
                  <a:cs typeface="ＭＳ Ｐゴシック" pitchFamily="50" charset="-128"/>
                </a:rPr>
                <a:t>上町断層帯地震</a:t>
              </a:r>
              <a:r>
                <a:rPr lang="en-US" altLang="ja-JP" sz="900" b="1" dirty="0">
                  <a:solidFill>
                    <a:schemeClr val="bg1"/>
                  </a:solidFill>
                  <a:latin typeface="+mn-ea"/>
                  <a:cs typeface="ＭＳ Ｐゴシック" pitchFamily="50" charset="-128"/>
                </a:rPr>
                <a:t>】</a:t>
              </a:r>
              <a:r>
                <a:rPr lang="ja-JP" altLang="en-US" sz="900" b="1" dirty="0">
                  <a:solidFill>
                    <a:schemeClr val="bg1"/>
                  </a:solidFill>
                  <a:latin typeface="+mn-ea"/>
                  <a:cs typeface="ＭＳ Ｐゴシック" pitchFamily="50" charset="-128"/>
                </a:rPr>
                <a:t>　</a:t>
              </a:r>
              <a:endParaRPr lang="ja-JP" altLang="en-US" sz="900" dirty="0">
                <a:solidFill>
                  <a:schemeClr val="bg1"/>
                </a:solidFill>
                <a:latin typeface="+mn-ea"/>
                <a:cs typeface="ＭＳ Ｐゴシック" pitchFamily="50" charset="-128"/>
              </a:endParaRPr>
            </a:p>
            <a:p>
              <a:pPr marL="542925" defTabSz="653064" fontAlgn="base">
                <a:lnSpc>
                  <a:spcPts val="1200"/>
                </a:lnSpc>
              </a:pPr>
              <a:r>
                <a:rPr lang="ja-JP" altLang="en-US" sz="900" dirty="0" smtClean="0">
                  <a:solidFill>
                    <a:schemeClr val="bg1"/>
                  </a:solidFill>
                  <a:latin typeface="+mn-ea"/>
                  <a:cs typeface="ＭＳ Ｐゴシック" pitchFamily="50" charset="-128"/>
                </a:rPr>
                <a:t>　 </a:t>
              </a:r>
              <a:r>
                <a:rPr lang="ja-JP" altLang="en-US" sz="900" dirty="0">
                  <a:solidFill>
                    <a:schemeClr val="bg1"/>
                  </a:solidFill>
                  <a:latin typeface="+mn-ea"/>
                  <a:cs typeface="ＭＳ Ｐゴシック" pitchFamily="50" charset="-128"/>
                </a:rPr>
                <a:t>・建物倒壊・火災　</a:t>
              </a:r>
              <a:r>
                <a:rPr lang="ja-JP" altLang="en-US" sz="900" b="1" u="sng" dirty="0">
                  <a:solidFill>
                    <a:schemeClr val="bg1"/>
                  </a:solidFill>
                  <a:latin typeface="+mn-ea"/>
                  <a:cs typeface="ＭＳ Ｐゴシック" pitchFamily="50" charset="-128"/>
                </a:rPr>
                <a:t>死者</a:t>
              </a:r>
              <a:r>
                <a:rPr lang="en-US" altLang="ja-JP" sz="900" b="1" u="sng" dirty="0">
                  <a:solidFill>
                    <a:schemeClr val="bg1"/>
                  </a:solidFill>
                  <a:latin typeface="+mn-ea"/>
                  <a:cs typeface="ＭＳ Ｐゴシック" pitchFamily="50" charset="-128"/>
                </a:rPr>
                <a:t>1</a:t>
              </a:r>
              <a:r>
                <a:rPr lang="ja-JP" altLang="en-US" sz="900" b="1" u="sng" dirty="0">
                  <a:solidFill>
                    <a:schemeClr val="bg1"/>
                  </a:solidFill>
                  <a:latin typeface="+mn-ea"/>
                  <a:cs typeface="ＭＳ Ｐゴシック" pitchFamily="50" charset="-128"/>
                </a:rPr>
                <a:t>万</a:t>
              </a:r>
              <a:r>
                <a:rPr lang="en-US" altLang="ja-JP" sz="900" b="1" u="sng" dirty="0">
                  <a:solidFill>
                    <a:schemeClr val="bg1"/>
                  </a:solidFill>
                  <a:latin typeface="+mn-ea"/>
                  <a:cs typeface="ＭＳ Ｐゴシック" pitchFamily="50" charset="-128"/>
                </a:rPr>
                <a:t>1</a:t>
              </a:r>
              <a:r>
                <a:rPr lang="ja-JP" altLang="en-US" sz="900" b="1" u="sng" dirty="0">
                  <a:solidFill>
                    <a:schemeClr val="bg1"/>
                  </a:solidFill>
                  <a:latin typeface="+mn-ea"/>
                  <a:cs typeface="ＭＳ Ｐゴシック" pitchFamily="50" charset="-128"/>
                </a:rPr>
                <a:t>千名</a:t>
              </a:r>
              <a:endParaRPr lang="ja-JP" altLang="en-US" sz="900" dirty="0">
                <a:solidFill>
                  <a:schemeClr val="bg1"/>
                </a:solidFill>
                <a:latin typeface="+mn-ea"/>
                <a:cs typeface="ＭＳ Ｐゴシック" pitchFamily="50" charset="-128"/>
              </a:endParaRPr>
            </a:p>
            <a:p>
              <a:pPr marL="542925" defTabSz="653064" fontAlgn="base">
                <a:lnSpc>
                  <a:spcPts val="1200"/>
                </a:lnSpc>
              </a:pPr>
              <a:r>
                <a:rPr lang="ja-JP" altLang="en-US" sz="900" dirty="0" smtClean="0">
                  <a:solidFill>
                    <a:schemeClr val="bg1"/>
                  </a:solidFill>
                  <a:latin typeface="+mn-ea"/>
                  <a:cs typeface="ＭＳ Ｐゴシック" pitchFamily="50" charset="-128"/>
                </a:rPr>
                <a:t> 　・</a:t>
              </a:r>
              <a:r>
                <a:rPr lang="ja-JP" altLang="en-US" sz="900" dirty="0">
                  <a:solidFill>
                    <a:schemeClr val="bg1"/>
                  </a:solidFill>
                  <a:latin typeface="+mn-ea"/>
                  <a:cs typeface="ＭＳ Ｐゴシック" pitchFamily="50" charset="-128"/>
                </a:rPr>
                <a:t>関連建物被害　　</a:t>
              </a:r>
              <a:r>
                <a:rPr lang="ja-JP" altLang="en-US" sz="900" b="1" u="sng" dirty="0">
                  <a:solidFill>
                    <a:schemeClr val="bg1"/>
                  </a:solidFill>
                  <a:latin typeface="+mn-ea"/>
                  <a:cs typeface="ＭＳ Ｐゴシック" pitchFamily="50" charset="-128"/>
                </a:rPr>
                <a:t>全壊</a:t>
              </a:r>
              <a:r>
                <a:rPr lang="en-US" altLang="ja-JP" sz="900" b="1" u="sng" dirty="0">
                  <a:solidFill>
                    <a:schemeClr val="bg1"/>
                  </a:solidFill>
                  <a:latin typeface="+mn-ea"/>
                  <a:cs typeface="ＭＳ Ｐゴシック" pitchFamily="50" charset="-128"/>
                </a:rPr>
                <a:t>40</a:t>
              </a:r>
              <a:r>
                <a:rPr lang="ja-JP" altLang="en-US" sz="900" b="1" u="sng" dirty="0">
                  <a:solidFill>
                    <a:schemeClr val="bg1"/>
                  </a:solidFill>
                  <a:latin typeface="+mn-ea"/>
                  <a:cs typeface="ＭＳ Ｐゴシック" pitchFamily="50" charset="-128"/>
                </a:rPr>
                <a:t>万棟</a:t>
              </a:r>
              <a:endParaRPr lang="ja-JP" altLang="en-US" sz="900" dirty="0">
                <a:solidFill>
                  <a:schemeClr val="bg1"/>
                </a:solidFill>
                <a:latin typeface="+mn-ea"/>
                <a:cs typeface="ＭＳ Ｐゴシック" pitchFamily="50" charset="-128"/>
              </a:endParaRPr>
            </a:p>
            <a:p>
              <a:pPr defTabSz="653064" fontAlgn="base">
                <a:lnSpc>
                  <a:spcPts val="1100"/>
                </a:lnSpc>
              </a:pPr>
              <a:r>
                <a:rPr lang="ja-JP" altLang="en-US" sz="900" b="1" dirty="0">
                  <a:solidFill>
                    <a:srgbClr val="FFFFFF"/>
                  </a:solidFill>
                  <a:latin typeface="Meiryo UI" pitchFamily="50" charset="-128"/>
                  <a:ea typeface="Meiryo UI" pitchFamily="50" charset="-128"/>
                  <a:cs typeface="ＭＳ Ｐゴシック" pitchFamily="50" charset="-128"/>
                </a:rPr>
                <a:t>　</a:t>
              </a:r>
              <a:endParaRPr lang="ja-JP" altLang="en-US" sz="900" dirty="0">
                <a:latin typeface="ＭＳ Ｐゴシック" pitchFamily="50" charset="-128"/>
                <a:ea typeface="ＭＳ Ｐゴシック" pitchFamily="50" charset="-128"/>
                <a:cs typeface="ＭＳ Ｐゴシック" pitchFamily="50" charset="-128"/>
              </a:endParaRPr>
            </a:p>
            <a:p>
              <a:pPr defTabSz="653064" fontAlgn="base">
                <a:lnSpc>
                  <a:spcPts val="1100"/>
                </a:lnSpc>
              </a:pPr>
              <a:r>
                <a:rPr lang="ja-JP" altLang="en-US" sz="900" dirty="0">
                  <a:solidFill>
                    <a:srgbClr val="FFFFFF"/>
                  </a:solidFill>
                  <a:latin typeface="Meiryo UI" pitchFamily="50" charset="-128"/>
                  <a:ea typeface="Meiryo UI" pitchFamily="50" charset="-128"/>
                  <a:cs typeface="ＭＳ Ｐゴシック" pitchFamily="50" charset="-128"/>
                </a:rPr>
                <a:t>　　</a:t>
              </a:r>
              <a:r>
                <a:rPr lang="ja-JP" altLang="en-US" sz="900" dirty="0">
                  <a:solidFill>
                    <a:srgbClr val="000000"/>
                  </a:solidFill>
                  <a:latin typeface="Meiryo UI" pitchFamily="50" charset="-128"/>
                  <a:ea typeface="Meiryo UI" pitchFamily="50" charset="-128"/>
                  <a:cs typeface="ＭＳ Ｐゴシック" pitchFamily="50" charset="-128"/>
                </a:rPr>
                <a:t>　　</a:t>
              </a:r>
              <a:endParaRPr lang="ja-JP" altLang="en-US" sz="900" dirty="0">
                <a:latin typeface="Arial" pitchFamily="34" charset="0"/>
                <a:ea typeface="ＭＳ Ｐゴシック" pitchFamily="50" charset="-128"/>
                <a:cs typeface="ＭＳ Ｐゴシック" pitchFamily="50" charset="-128"/>
              </a:endParaRPr>
            </a:p>
          </p:txBody>
        </p:sp>
        <p:sp>
          <p:nvSpPr>
            <p:cNvPr id="1032" name="正方形/長方形 17"/>
            <p:cNvSpPr>
              <a:spLocks noChangeArrowheads="1"/>
            </p:cNvSpPr>
            <p:nvPr/>
          </p:nvSpPr>
          <p:spPr bwMode="auto">
            <a:xfrm>
              <a:off x="642882" y="4640707"/>
              <a:ext cx="400719" cy="849040"/>
            </a:xfrm>
            <a:prstGeom prst="rect">
              <a:avLst/>
            </a:prstGeom>
            <a:solidFill>
              <a:srgbClr val="C00000"/>
            </a:solidFill>
            <a:ln w="12700" algn="ctr">
              <a:solidFill>
                <a:srgbClr val="FFFFFF"/>
              </a:solidFill>
              <a:miter lim="800000"/>
              <a:headEnd/>
              <a:tailEnd/>
            </a:ln>
          </p:spPr>
          <p:txBody>
            <a:bodyPr vert="horz" wrap="square" lIns="0" tIns="0" rIns="0" bIns="0" numCol="1" anchor="ctr" anchorCtr="0" compatLnSpc="1">
              <a:prstTxWarp prst="textNoShape">
                <a:avLst/>
              </a:prstTxWarp>
            </a:bodyPr>
            <a:lstStyle/>
            <a:p>
              <a:pPr algn="ctr" defTabSz="653064" fontAlgn="base">
                <a:lnSpc>
                  <a:spcPts val="1300"/>
                </a:lnSpc>
              </a:pPr>
              <a:r>
                <a:rPr lang="ja-JP" altLang="en-US" sz="1000" dirty="0">
                  <a:solidFill>
                    <a:srgbClr val="FFFFFF"/>
                  </a:solidFill>
                  <a:latin typeface="+mn-ea"/>
                  <a:cs typeface="ＭＳ Ｐゴシック" pitchFamily="50" charset="-128"/>
                </a:rPr>
                <a:t>被害</a:t>
              </a:r>
            </a:p>
            <a:p>
              <a:pPr algn="ctr" defTabSz="653064" fontAlgn="base">
                <a:lnSpc>
                  <a:spcPts val="1300"/>
                </a:lnSpc>
              </a:pPr>
              <a:r>
                <a:rPr lang="ja-JP" altLang="en-US" sz="1000" dirty="0">
                  <a:solidFill>
                    <a:srgbClr val="FFFFFF"/>
                  </a:solidFill>
                  <a:latin typeface="+mn-ea"/>
                  <a:cs typeface="ＭＳ Ｐゴシック" pitchFamily="50" charset="-128"/>
                </a:rPr>
                <a:t>想定</a:t>
              </a:r>
            </a:p>
            <a:p>
              <a:pPr algn="ctr" defTabSz="653064" fontAlgn="base">
                <a:lnSpc>
                  <a:spcPts val="1300"/>
                </a:lnSpc>
              </a:pPr>
              <a:r>
                <a:rPr lang="en-US" altLang="ja-JP" sz="1000" dirty="0">
                  <a:solidFill>
                    <a:srgbClr val="FFFFFF"/>
                  </a:solidFill>
                  <a:latin typeface="+mn-ea"/>
                  <a:cs typeface="ＭＳ Ｐゴシック" pitchFamily="50" charset="-128"/>
                </a:rPr>
                <a:t>(</a:t>
              </a:r>
              <a:r>
                <a:rPr lang="ja-JP" altLang="en-US" sz="1000" dirty="0">
                  <a:solidFill>
                    <a:srgbClr val="FFFFFF"/>
                  </a:solidFill>
                  <a:latin typeface="+mn-ea"/>
                  <a:cs typeface="ＭＳ Ｐゴシック" pitchFamily="50" charset="-128"/>
                </a:rPr>
                <a:t>府内</a:t>
              </a:r>
            </a:p>
            <a:p>
              <a:pPr algn="ctr" defTabSz="653064" fontAlgn="base">
                <a:lnSpc>
                  <a:spcPts val="1300"/>
                </a:lnSpc>
              </a:pPr>
              <a:r>
                <a:rPr lang="ja-JP" altLang="en-US" sz="1000" dirty="0">
                  <a:solidFill>
                    <a:srgbClr val="FFFFFF"/>
                  </a:solidFill>
                  <a:latin typeface="+mn-ea"/>
                  <a:cs typeface="ＭＳ Ｐゴシック" pitchFamily="50" charset="-128"/>
                </a:rPr>
                <a:t>最大</a:t>
              </a:r>
              <a:r>
                <a:rPr lang="en-US" altLang="ja-JP" sz="1000" dirty="0">
                  <a:solidFill>
                    <a:srgbClr val="FFFFFF"/>
                  </a:solidFill>
                  <a:latin typeface="+mn-ea"/>
                  <a:cs typeface="ＭＳ Ｐゴシック" pitchFamily="50" charset="-128"/>
                </a:rPr>
                <a:t>)</a:t>
              </a:r>
              <a:endParaRPr lang="ja-JP" altLang="ja-JP" sz="1000" dirty="0">
                <a:latin typeface="+mn-ea"/>
                <a:cs typeface="ＭＳ Ｐゴシック" pitchFamily="50" charset="-128"/>
              </a:endParaRPr>
            </a:p>
          </p:txBody>
        </p:sp>
      </p:grpSp>
      <p:sp>
        <p:nvSpPr>
          <p:cNvPr id="24" name="テキスト ボックス 23"/>
          <p:cNvSpPr txBox="1"/>
          <p:nvPr/>
        </p:nvSpPr>
        <p:spPr>
          <a:xfrm>
            <a:off x="190098" y="437194"/>
            <a:ext cx="3416702" cy="250610"/>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wrap="square" lIns="65306" tIns="32653" rIns="65306" bIns="32653" rtlCol="0">
            <a:spAutoFit/>
          </a:bodyPr>
          <a:lstStyle/>
          <a:p>
            <a:pPr algn="ctr"/>
            <a:r>
              <a:rPr lang="ja-JP" altLang="en-US" sz="1200" dirty="0" smtClean="0">
                <a:solidFill>
                  <a:schemeClr val="bg1"/>
                </a:solidFill>
              </a:rPr>
              <a:t>現状・課題</a:t>
            </a:r>
            <a:endParaRPr lang="ja-JP" altLang="en-US" sz="1200" dirty="0">
              <a:solidFill>
                <a:schemeClr val="bg1"/>
              </a:solidFill>
            </a:endParaRPr>
          </a:p>
        </p:txBody>
      </p:sp>
      <p:sp>
        <p:nvSpPr>
          <p:cNvPr id="25" name="テキスト ボックス 24"/>
          <p:cNvSpPr txBox="1"/>
          <p:nvPr/>
        </p:nvSpPr>
        <p:spPr>
          <a:xfrm>
            <a:off x="4172914" y="273689"/>
            <a:ext cx="5517186" cy="250610"/>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wrap="square" lIns="65306" tIns="32653" rIns="65306" bIns="32653" rtlCol="0">
            <a:spAutoFit/>
          </a:bodyPr>
          <a:lstStyle/>
          <a:p>
            <a:pPr algn="ctr"/>
            <a:r>
              <a:rPr lang="ja-JP" altLang="en-US" sz="1200" dirty="0" smtClean="0">
                <a:solidFill>
                  <a:schemeClr val="bg1"/>
                </a:solidFill>
              </a:rPr>
              <a:t>これからの取組み</a:t>
            </a:r>
            <a:endParaRPr lang="ja-JP" altLang="en-US" sz="1200" dirty="0">
              <a:solidFill>
                <a:schemeClr val="bg1"/>
              </a:solidFill>
            </a:endParaRPr>
          </a:p>
        </p:txBody>
      </p:sp>
      <p:sp>
        <p:nvSpPr>
          <p:cNvPr id="56" name="テキスト ボックス 55"/>
          <p:cNvSpPr txBox="1"/>
          <p:nvPr/>
        </p:nvSpPr>
        <p:spPr>
          <a:xfrm>
            <a:off x="192446" y="715427"/>
            <a:ext cx="3243949" cy="1792057"/>
          </a:xfrm>
          <a:prstGeom prst="rect">
            <a:avLst/>
          </a:prstGeom>
          <a:noFill/>
        </p:spPr>
        <p:txBody>
          <a:bodyPr wrap="square" lIns="65306" tIns="32653" rIns="65306" bIns="32653" rtlCol="0">
            <a:spAutoFit/>
          </a:bodyPr>
          <a:lstStyle/>
          <a:p>
            <a:r>
              <a:rPr lang="en-US" altLang="ja-JP" sz="1200" b="1" dirty="0" smtClean="0"/>
              <a:t>【</a:t>
            </a:r>
            <a:r>
              <a:rPr lang="ja-JP" altLang="en-US" sz="1200" b="1" dirty="0" smtClean="0"/>
              <a:t>密集市街地</a:t>
            </a:r>
            <a:r>
              <a:rPr lang="en-US" altLang="ja-JP" sz="1200" b="1" dirty="0" smtClean="0"/>
              <a:t>】</a:t>
            </a:r>
          </a:p>
          <a:p>
            <a:r>
              <a:rPr lang="ja-JP" altLang="en-US" sz="1200" b="1" dirty="0" smtClean="0"/>
              <a:t>　</a:t>
            </a:r>
            <a:r>
              <a:rPr lang="ja-JP" altLang="en-US" sz="1200" b="1" dirty="0" smtClean="0">
                <a:latin typeface="ＭＳ Ｐ明朝" panose="02020600040205080304" pitchFamily="18" charset="-128"/>
                <a:ea typeface="ＭＳ Ｐ明朝" panose="02020600040205080304" pitchFamily="18" charset="-128"/>
              </a:rPr>
              <a:t>「</a:t>
            </a:r>
            <a:r>
              <a:rPr lang="ja-JP" altLang="en-US" sz="1200" b="1" u="sng" dirty="0" smtClean="0">
                <a:latin typeface="ＭＳ Ｐ明朝" panose="02020600040205080304" pitchFamily="18" charset="-128"/>
                <a:ea typeface="ＭＳ Ｐ明朝" panose="02020600040205080304" pitchFamily="18" charset="-128"/>
              </a:rPr>
              <a:t>地震時等に著しく危険な密集市街地</a:t>
            </a:r>
            <a:r>
              <a:rPr lang="ja-JP" altLang="en-US" sz="1200" b="1" dirty="0" smtClean="0">
                <a:latin typeface="ＭＳ Ｐ明朝" panose="02020600040205080304" pitchFamily="18" charset="-128"/>
                <a:ea typeface="ＭＳ Ｐ明朝" panose="02020600040205080304" pitchFamily="18" charset="-128"/>
              </a:rPr>
              <a:t>」は、　</a:t>
            </a:r>
            <a:endParaRPr lang="en-US" altLang="ja-JP" sz="1200" b="1" dirty="0" smtClean="0">
              <a:latin typeface="ＭＳ Ｐ明朝" panose="02020600040205080304" pitchFamily="18" charset="-128"/>
              <a:ea typeface="ＭＳ Ｐ明朝" panose="02020600040205080304" pitchFamily="18" charset="-128"/>
            </a:endParaRPr>
          </a:p>
          <a:p>
            <a:r>
              <a:rPr lang="ja-JP" altLang="en-US" sz="1200" b="1" dirty="0" smtClean="0">
                <a:latin typeface="ＭＳ Ｐ明朝" panose="02020600040205080304" pitchFamily="18" charset="-128"/>
                <a:ea typeface="ＭＳ Ｐ明朝" panose="02020600040205080304" pitchFamily="18" charset="-128"/>
              </a:rPr>
              <a:t>　</a:t>
            </a:r>
            <a:endParaRPr lang="en-US" altLang="ja-JP" sz="1200" b="1" dirty="0" smtClean="0">
              <a:latin typeface="ＭＳ Ｐ明朝" panose="02020600040205080304" pitchFamily="18" charset="-128"/>
              <a:ea typeface="ＭＳ Ｐ明朝" panose="02020600040205080304" pitchFamily="18" charset="-128"/>
            </a:endParaRPr>
          </a:p>
          <a:p>
            <a:r>
              <a:rPr lang="ja-JP" altLang="en-US" sz="1200" b="1" dirty="0">
                <a:latin typeface="ＭＳ Ｐ明朝" panose="02020600040205080304" pitchFamily="18" charset="-128"/>
                <a:ea typeface="ＭＳ Ｐ明朝" panose="02020600040205080304" pitchFamily="18" charset="-128"/>
              </a:rPr>
              <a:t>　</a:t>
            </a:r>
            <a:r>
              <a:rPr lang="ja-JP" altLang="en-US" sz="1200" b="1" dirty="0" smtClean="0">
                <a:latin typeface="ＭＳ Ｐ明朝" panose="02020600040205080304" pitchFamily="18" charset="-128"/>
                <a:ea typeface="ＭＳ Ｐ明朝" panose="02020600040205080304" pitchFamily="18" charset="-128"/>
              </a:rPr>
              <a:t>　　大阪府が全国ワースト１の規模</a:t>
            </a:r>
            <a:endParaRPr lang="en-US" altLang="ja-JP" sz="1200" b="1" dirty="0" smtClean="0">
              <a:latin typeface="ＭＳ Ｐ明朝" panose="02020600040205080304" pitchFamily="18" charset="-128"/>
              <a:ea typeface="ＭＳ Ｐ明朝" panose="02020600040205080304" pitchFamily="18" charset="-128"/>
            </a:endParaRPr>
          </a:p>
          <a:p>
            <a:r>
              <a:rPr lang="ja-JP" altLang="en-US" sz="1000" dirty="0" smtClean="0">
                <a:latin typeface="ＭＳ Ｐ明朝" panose="02020600040205080304" pitchFamily="18" charset="-128"/>
                <a:ea typeface="ＭＳ Ｐ明朝" panose="02020600040205080304" pitchFamily="18" charset="-128"/>
              </a:rPr>
              <a:t>　　　　　　　　　　　　　　　　　（</a:t>
            </a:r>
            <a:r>
              <a:rPr lang="en-US" altLang="ja-JP" sz="1000" dirty="0" smtClean="0">
                <a:latin typeface="ＭＳ Ｐ明朝" panose="02020600040205080304" pitchFamily="18" charset="-128"/>
                <a:ea typeface="ＭＳ Ｐ明朝" panose="02020600040205080304" pitchFamily="18" charset="-128"/>
              </a:rPr>
              <a:t>2012</a:t>
            </a:r>
            <a:r>
              <a:rPr lang="ja-JP" altLang="en-US" sz="1000" dirty="0" smtClean="0">
                <a:latin typeface="ＭＳ Ｐ明朝" panose="02020600040205080304" pitchFamily="18" charset="-128"/>
                <a:ea typeface="ＭＳ Ｐ明朝" panose="02020600040205080304" pitchFamily="18" charset="-128"/>
              </a:rPr>
              <a:t>年</a:t>
            </a:r>
            <a:r>
              <a:rPr lang="en-US" altLang="ja-JP" sz="1000" dirty="0" smtClean="0">
                <a:latin typeface="ＭＳ Ｐ明朝" panose="02020600040205080304" pitchFamily="18" charset="-128"/>
                <a:ea typeface="ＭＳ Ｐ明朝" panose="02020600040205080304" pitchFamily="18" charset="-128"/>
              </a:rPr>
              <a:t>10</a:t>
            </a:r>
            <a:r>
              <a:rPr lang="ja-JP" altLang="en-US" sz="1000" dirty="0" smtClean="0">
                <a:latin typeface="ＭＳ Ｐ明朝" panose="02020600040205080304" pitchFamily="18" charset="-128"/>
                <a:ea typeface="ＭＳ Ｐ明朝" panose="02020600040205080304" pitchFamily="18" charset="-128"/>
              </a:rPr>
              <a:t>月国交省公表）</a:t>
            </a:r>
            <a:endParaRPr lang="en-US" altLang="ja-JP" sz="1000" dirty="0">
              <a:latin typeface="ＭＳ Ｐ明朝" panose="02020600040205080304" pitchFamily="18" charset="-128"/>
              <a:ea typeface="ＭＳ Ｐ明朝" panose="02020600040205080304" pitchFamily="18" charset="-128"/>
            </a:endParaRPr>
          </a:p>
          <a:p>
            <a:pPr>
              <a:lnSpc>
                <a:spcPts val="1300"/>
              </a:lnSpc>
            </a:pPr>
            <a:r>
              <a:rPr lang="ja-JP" altLang="en-US" sz="1100" dirty="0"/>
              <a:t>　</a:t>
            </a:r>
            <a:r>
              <a:rPr lang="ja-JP" altLang="ja-JP" sz="1100" dirty="0"/>
              <a:t>【全国】</a:t>
            </a:r>
            <a:r>
              <a:rPr lang="en-US" altLang="ja-JP" sz="1100" dirty="0">
                <a:latin typeface="ＭＳ Ｐ明朝" panose="02020600040205080304" pitchFamily="18" charset="-128"/>
                <a:ea typeface="ＭＳ Ｐ明朝" panose="02020600040205080304" pitchFamily="18" charset="-128"/>
              </a:rPr>
              <a:t>197</a:t>
            </a:r>
            <a:r>
              <a:rPr lang="ja-JP" altLang="ja-JP" sz="1100" dirty="0">
                <a:latin typeface="ＭＳ Ｐ明朝" panose="02020600040205080304" pitchFamily="18" charset="-128"/>
                <a:ea typeface="ＭＳ Ｐ明朝" panose="02020600040205080304" pitchFamily="18" charset="-128"/>
              </a:rPr>
              <a:t>地区</a:t>
            </a:r>
            <a:r>
              <a:rPr lang="en-US" altLang="ja-JP" sz="1100" dirty="0" smtClean="0">
                <a:latin typeface="ＭＳ Ｐ明朝" panose="02020600040205080304" pitchFamily="18" charset="-128"/>
                <a:ea typeface="ＭＳ Ｐ明朝" panose="02020600040205080304" pitchFamily="18" charset="-128"/>
              </a:rPr>
              <a:t>5,745ha</a:t>
            </a:r>
            <a:endParaRPr lang="en-US" altLang="ja-JP" sz="1100" dirty="0">
              <a:latin typeface="ＭＳ Ｐ明朝" panose="02020600040205080304" pitchFamily="18" charset="-128"/>
              <a:ea typeface="ＭＳ Ｐ明朝" panose="02020600040205080304" pitchFamily="18" charset="-128"/>
            </a:endParaRPr>
          </a:p>
          <a:p>
            <a:pPr>
              <a:lnSpc>
                <a:spcPts val="1300"/>
              </a:lnSpc>
            </a:pPr>
            <a:r>
              <a:rPr lang="ja-JP" altLang="en-US" sz="1100" dirty="0"/>
              <a:t>　</a:t>
            </a:r>
            <a:r>
              <a:rPr lang="ja-JP" altLang="ja-JP" sz="1100" dirty="0"/>
              <a:t>【府内】</a:t>
            </a:r>
            <a:r>
              <a:rPr lang="ja-JP" altLang="en-US" sz="1100" dirty="0">
                <a:latin typeface="ＭＳ Ｐ明朝" panose="02020600040205080304" pitchFamily="18" charset="-128"/>
                <a:ea typeface="ＭＳ Ｐ明朝" panose="02020600040205080304" pitchFamily="18" charset="-128"/>
              </a:rPr>
              <a:t>（大阪市、他</a:t>
            </a:r>
            <a:r>
              <a:rPr lang="en-US" altLang="ja-JP" sz="1100" dirty="0">
                <a:latin typeface="ＭＳ Ｐ明朝" panose="02020600040205080304" pitchFamily="18" charset="-128"/>
                <a:ea typeface="ＭＳ Ｐ明朝" panose="02020600040205080304" pitchFamily="18" charset="-128"/>
              </a:rPr>
              <a:t>6</a:t>
            </a:r>
            <a:r>
              <a:rPr lang="ja-JP" altLang="en-US" sz="1100" dirty="0">
                <a:latin typeface="ＭＳ Ｐ明朝" panose="02020600040205080304" pitchFamily="18" charset="-128"/>
                <a:ea typeface="ＭＳ Ｐ明朝" panose="02020600040205080304" pitchFamily="18" charset="-128"/>
              </a:rPr>
              <a:t>市）</a:t>
            </a:r>
            <a:r>
              <a:rPr lang="en-US" altLang="ja-JP" sz="1100" dirty="0">
                <a:latin typeface="ＭＳ Ｐ明朝" panose="02020600040205080304" pitchFamily="18" charset="-128"/>
                <a:ea typeface="ＭＳ Ｐ明朝" panose="02020600040205080304" pitchFamily="18" charset="-128"/>
              </a:rPr>
              <a:t>7</a:t>
            </a:r>
            <a:r>
              <a:rPr lang="ja-JP" altLang="ja-JP" sz="1100" dirty="0">
                <a:latin typeface="ＭＳ Ｐ明朝" panose="02020600040205080304" pitchFamily="18" charset="-128"/>
                <a:ea typeface="ＭＳ Ｐ明朝" panose="02020600040205080304" pitchFamily="18" charset="-128"/>
              </a:rPr>
              <a:t>市</a:t>
            </a:r>
            <a:r>
              <a:rPr lang="en-US" altLang="ja-JP" sz="1100" dirty="0">
                <a:latin typeface="ＭＳ Ｐ明朝" panose="02020600040205080304" pitchFamily="18" charset="-128"/>
                <a:ea typeface="ＭＳ Ｐ明朝" panose="02020600040205080304" pitchFamily="18" charset="-128"/>
              </a:rPr>
              <a:t>11</a:t>
            </a:r>
            <a:r>
              <a:rPr lang="ja-JP" altLang="ja-JP" sz="1100" dirty="0">
                <a:latin typeface="ＭＳ Ｐ明朝" panose="02020600040205080304" pitchFamily="18" charset="-128"/>
                <a:ea typeface="ＭＳ Ｐ明朝" panose="02020600040205080304" pitchFamily="18" charset="-128"/>
              </a:rPr>
              <a:t>地区</a:t>
            </a:r>
            <a:r>
              <a:rPr lang="en-US" altLang="ja-JP" sz="1100" dirty="0">
                <a:latin typeface="ＭＳ Ｐ明朝" panose="02020600040205080304" pitchFamily="18" charset="-128"/>
                <a:ea typeface="ＭＳ Ｐ明朝" panose="02020600040205080304" pitchFamily="18" charset="-128"/>
              </a:rPr>
              <a:t>2,248ha</a:t>
            </a:r>
          </a:p>
          <a:p>
            <a:pPr>
              <a:lnSpc>
                <a:spcPts val="1300"/>
              </a:lnSpc>
            </a:pPr>
            <a:r>
              <a:rPr lang="ja-JP" altLang="en-US" sz="1100" dirty="0">
                <a:latin typeface="ＭＳ Ｐ明朝" panose="02020600040205080304" pitchFamily="18" charset="-128"/>
                <a:ea typeface="ＭＳ Ｐ明朝" panose="02020600040205080304" pitchFamily="18" charset="-128"/>
              </a:rPr>
              <a:t>　　　　　　　　うち大阪市内・・・　</a:t>
            </a:r>
            <a:r>
              <a:rPr lang="en-US" altLang="ja-JP" sz="1100" dirty="0">
                <a:latin typeface="ＭＳ Ｐ明朝" panose="02020600040205080304" pitchFamily="18" charset="-128"/>
                <a:ea typeface="ＭＳ Ｐ明朝" panose="02020600040205080304" pitchFamily="18" charset="-128"/>
              </a:rPr>
              <a:t>1</a:t>
            </a:r>
            <a:r>
              <a:rPr lang="ja-JP" altLang="en-US" sz="1100" dirty="0">
                <a:latin typeface="ＭＳ Ｐ明朝" panose="02020600040205080304" pitchFamily="18" charset="-128"/>
                <a:ea typeface="ＭＳ Ｐ明朝" panose="02020600040205080304" pitchFamily="18" charset="-128"/>
              </a:rPr>
              <a:t>地区</a:t>
            </a:r>
            <a:r>
              <a:rPr lang="en-US" altLang="ja-JP" sz="1100" dirty="0">
                <a:latin typeface="ＭＳ Ｐ明朝" panose="02020600040205080304" pitchFamily="18" charset="-128"/>
                <a:ea typeface="ＭＳ Ｐ明朝" panose="02020600040205080304" pitchFamily="18" charset="-128"/>
              </a:rPr>
              <a:t>1,333ha</a:t>
            </a:r>
          </a:p>
          <a:p>
            <a:pPr>
              <a:lnSpc>
                <a:spcPts val="1300"/>
              </a:lnSpc>
            </a:pPr>
            <a:r>
              <a:rPr lang="ja-JP" altLang="en-US" sz="1100" dirty="0" smtClean="0">
                <a:latin typeface="ＭＳ Ｐ明朝" panose="02020600040205080304" pitchFamily="18" charset="-128"/>
                <a:ea typeface="ＭＳ Ｐ明朝" panose="02020600040205080304" pitchFamily="18" charset="-128"/>
              </a:rPr>
              <a:t>　</a:t>
            </a:r>
            <a:r>
              <a:rPr lang="ja-JP" altLang="en-US" sz="1100" dirty="0">
                <a:latin typeface="ＭＳ Ｐ明朝" panose="02020600040205080304" pitchFamily="18" charset="-128"/>
                <a:ea typeface="ＭＳ Ｐ明朝" panose="02020600040205080304" pitchFamily="18" charset="-128"/>
              </a:rPr>
              <a:t>　</a:t>
            </a:r>
            <a:r>
              <a:rPr lang="ja-JP" altLang="en-US" sz="1100" dirty="0" smtClean="0">
                <a:latin typeface="ＭＳ Ｐ明朝" panose="02020600040205080304" pitchFamily="18" charset="-128"/>
                <a:ea typeface="ＭＳ Ｐ明朝" panose="02020600040205080304" pitchFamily="18" charset="-128"/>
              </a:rPr>
              <a:t>　　</a:t>
            </a:r>
            <a:r>
              <a:rPr lang="en-US" altLang="ja-JP" sz="1000" dirty="0" smtClean="0">
                <a:latin typeface="ＭＳ Ｐ明朝" panose="02020600040205080304" pitchFamily="18" charset="-128"/>
                <a:ea typeface="ＭＳ Ｐ明朝" panose="02020600040205080304" pitchFamily="18" charset="-128"/>
              </a:rPr>
              <a:t>※</a:t>
            </a:r>
            <a:r>
              <a:rPr lang="ja-JP" altLang="en-US" sz="1000" dirty="0" smtClean="0">
                <a:latin typeface="ＭＳ Ｐ明朝" panose="02020600040205080304" pitchFamily="18" charset="-128"/>
                <a:ea typeface="ＭＳ Ｐ明朝" panose="02020600040205080304" pitchFamily="18" charset="-128"/>
              </a:rPr>
              <a:t>全国</a:t>
            </a:r>
            <a:r>
              <a:rPr lang="ja-JP" altLang="en-US" sz="1000" dirty="0">
                <a:latin typeface="ＭＳ Ｐ明朝" panose="02020600040205080304" pitchFamily="18" charset="-128"/>
                <a:ea typeface="ＭＳ Ｐ明朝" panose="02020600040205080304" pitchFamily="18" charset="-128"/>
              </a:rPr>
              <a:t>密集市街地面積の</a:t>
            </a:r>
            <a:r>
              <a:rPr lang="ja-JP" altLang="en-US" sz="1000" dirty="0" smtClean="0">
                <a:latin typeface="ＭＳ Ｐ明朝" panose="02020600040205080304" pitchFamily="18" charset="-128"/>
                <a:ea typeface="ＭＳ Ｐ明朝" panose="02020600040205080304" pitchFamily="18" charset="-128"/>
              </a:rPr>
              <a:t>約</a:t>
            </a:r>
            <a:r>
              <a:rPr lang="en-US" altLang="ja-JP" sz="1000" dirty="0" smtClean="0">
                <a:latin typeface="ＭＳ Ｐ明朝" panose="02020600040205080304" pitchFamily="18" charset="-128"/>
                <a:ea typeface="ＭＳ Ｐ明朝" panose="02020600040205080304" pitchFamily="18" charset="-128"/>
              </a:rPr>
              <a:t>4</a:t>
            </a:r>
            <a:r>
              <a:rPr lang="ja-JP" altLang="en-US" sz="1000" dirty="0" smtClean="0">
                <a:latin typeface="ＭＳ Ｐ明朝" panose="02020600040205080304" pitchFamily="18" charset="-128"/>
                <a:ea typeface="ＭＳ Ｐ明朝" panose="02020600040205080304" pitchFamily="18" charset="-128"/>
              </a:rPr>
              <a:t>割</a:t>
            </a:r>
            <a:r>
              <a:rPr lang="ja-JP" altLang="en-US" sz="1000" dirty="0">
                <a:latin typeface="ＭＳ Ｐ明朝" panose="02020600040205080304" pitchFamily="18" charset="-128"/>
                <a:ea typeface="ＭＳ Ｐ明朝" panose="02020600040205080304" pitchFamily="18" charset="-128"/>
              </a:rPr>
              <a:t>が</a:t>
            </a:r>
            <a:r>
              <a:rPr lang="ja-JP" altLang="en-US" sz="1000" dirty="0" smtClean="0">
                <a:latin typeface="ＭＳ Ｐ明朝" panose="02020600040205080304" pitchFamily="18" charset="-128"/>
                <a:ea typeface="ＭＳ Ｐ明朝" panose="02020600040205080304" pitchFamily="18" charset="-128"/>
              </a:rPr>
              <a:t>大阪府</a:t>
            </a:r>
            <a:endParaRPr lang="en-US" altLang="ja-JP" sz="1000" dirty="0" smtClean="0">
              <a:latin typeface="ＭＳ Ｐ明朝" panose="02020600040205080304" pitchFamily="18" charset="-128"/>
              <a:ea typeface="ＭＳ Ｐ明朝" panose="02020600040205080304" pitchFamily="18" charset="-128"/>
            </a:endParaRPr>
          </a:p>
          <a:p>
            <a:pPr>
              <a:lnSpc>
                <a:spcPts val="1300"/>
              </a:lnSpc>
            </a:pPr>
            <a:r>
              <a:rPr lang="ja-JP" altLang="en-US" sz="1000" dirty="0">
                <a:latin typeface="ＭＳ Ｐ明朝" panose="02020600040205080304" pitchFamily="18" charset="-128"/>
                <a:ea typeface="ＭＳ Ｐ明朝" panose="02020600040205080304" pitchFamily="18" charset="-128"/>
              </a:rPr>
              <a:t>　</a:t>
            </a:r>
            <a:r>
              <a:rPr lang="ja-JP" altLang="en-US" sz="1000" dirty="0" smtClean="0">
                <a:latin typeface="ＭＳ Ｐ明朝" panose="02020600040205080304" pitchFamily="18" charset="-128"/>
                <a:ea typeface="ＭＳ Ｐ明朝" panose="02020600040205080304" pitchFamily="18" charset="-128"/>
              </a:rPr>
              <a:t>　　　 </a:t>
            </a:r>
            <a:r>
              <a:rPr lang="en-US" altLang="ja-JP" sz="1000" dirty="0" smtClean="0">
                <a:latin typeface="ＭＳ Ｐ明朝" panose="02020600040205080304" pitchFamily="18" charset="-128"/>
                <a:ea typeface="ＭＳ Ｐ明朝" panose="02020600040205080304" pitchFamily="18" charset="-128"/>
              </a:rPr>
              <a:t>※</a:t>
            </a:r>
            <a:r>
              <a:rPr lang="ja-JP" altLang="en-US" sz="1000" dirty="0" smtClean="0">
                <a:latin typeface="ＭＳ Ｐ明朝" panose="02020600040205080304" pitchFamily="18" charset="-128"/>
                <a:ea typeface="ＭＳ Ｐ明朝" panose="02020600040205080304" pitchFamily="18" charset="-128"/>
              </a:rPr>
              <a:t>府内</a:t>
            </a:r>
            <a:r>
              <a:rPr lang="ja-JP" altLang="en-US" sz="1000" dirty="0">
                <a:latin typeface="ＭＳ Ｐ明朝" panose="02020600040205080304" pitchFamily="18" charset="-128"/>
                <a:ea typeface="ＭＳ Ｐ明朝" panose="02020600040205080304" pitchFamily="18" charset="-128"/>
              </a:rPr>
              <a:t>密集市街地面積の約</a:t>
            </a:r>
            <a:r>
              <a:rPr lang="en-US" altLang="ja-JP" sz="1000" dirty="0">
                <a:latin typeface="ＭＳ Ｐ明朝" panose="02020600040205080304" pitchFamily="18" charset="-128"/>
                <a:ea typeface="ＭＳ Ｐ明朝" panose="02020600040205080304" pitchFamily="18" charset="-128"/>
              </a:rPr>
              <a:t>6</a:t>
            </a:r>
            <a:r>
              <a:rPr lang="ja-JP" altLang="en-US" sz="1000" dirty="0">
                <a:latin typeface="ＭＳ Ｐ明朝" panose="02020600040205080304" pitchFamily="18" charset="-128"/>
                <a:ea typeface="ＭＳ Ｐ明朝" panose="02020600040205080304" pitchFamily="18" charset="-128"/>
              </a:rPr>
              <a:t>割が大阪</a:t>
            </a:r>
            <a:r>
              <a:rPr lang="ja-JP" altLang="en-US" sz="1000" dirty="0" smtClean="0">
                <a:latin typeface="ＭＳ Ｐ明朝" panose="02020600040205080304" pitchFamily="18" charset="-128"/>
                <a:ea typeface="ＭＳ Ｐ明朝" panose="02020600040205080304" pitchFamily="18" charset="-128"/>
              </a:rPr>
              <a:t>市内</a:t>
            </a:r>
            <a:endParaRPr lang="en-US" altLang="ja-JP" sz="1000" dirty="0">
              <a:latin typeface="ＭＳ Ｐ明朝" panose="02020600040205080304" pitchFamily="18" charset="-128"/>
              <a:ea typeface="ＭＳ Ｐ明朝" panose="02020600040205080304" pitchFamily="18" charset="-128"/>
            </a:endParaRPr>
          </a:p>
        </p:txBody>
      </p:sp>
      <p:sp>
        <p:nvSpPr>
          <p:cNvPr id="57" name="正方形/長方形 56"/>
          <p:cNvSpPr/>
          <p:nvPr/>
        </p:nvSpPr>
        <p:spPr>
          <a:xfrm>
            <a:off x="272480" y="1073900"/>
            <a:ext cx="3496482" cy="260132"/>
          </a:xfrm>
          <a:prstGeom prst="rect">
            <a:avLst/>
          </a:prstGeom>
          <a:noFill/>
          <a:ln w="1905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r>
              <a:rPr lang="ja-JP" altLang="en-US" sz="900" dirty="0" smtClean="0">
                <a:solidFill>
                  <a:schemeClr val="tx1"/>
                </a:solidFill>
                <a:latin typeface="ＭＳ Ｐ明朝" panose="02020600040205080304" pitchFamily="18" charset="-128"/>
                <a:ea typeface="ＭＳ Ｐ明朝" panose="02020600040205080304" pitchFamily="18" charset="-128"/>
              </a:rPr>
              <a:t>　</a:t>
            </a:r>
            <a:r>
              <a:rPr lang="en-US" altLang="ja-JP" sz="900" dirty="0" smtClean="0">
                <a:solidFill>
                  <a:schemeClr val="tx1"/>
                </a:solidFill>
                <a:latin typeface="ＭＳ Ｐ明朝" panose="02020600040205080304" pitchFamily="18" charset="-128"/>
                <a:ea typeface="ＭＳ Ｐ明朝" panose="02020600040205080304" pitchFamily="18" charset="-128"/>
              </a:rPr>
              <a:t>〈</a:t>
            </a:r>
            <a:r>
              <a:rPr lang="ja-JP" altLang="en-US" sz="900" dirty="0">
                <a:solidFill>
                  <a:schemeClr val="tx1"/>
                </a:solidFill>
                <a:latin typeface="ＭＳ Ｐ明朝" panose="02020600040205080304" pitchFamily="18" charset="-128"/>
                <a:ea typeface="ＭＳ Ｐ明朝" panose="02020600040205080304" pitchFamily="18" charset="-128"/>
              </a:rPr>
              <a:t>地震時等に延焼する危険性及び避難の困難性が高い</a:t>
            </a:r>
            <a:r>
              <a:rPr lang="ja-JP" altLang="en-US" sz="900" dirty="0" smtClean="0">
                <a:solidFill>
                  <a:schemeClr val="tx1"/>
                </a:solidFill>
                <a:latin typeface="ＭＳ Ｐ明朝" panose="02020600040205080304" pitchFamily="18" charset="-128"/>
                <a:ea typeface="ＭＳ Ｐ明朝" panose="02020600040205080304" pitchFamily="18" charset="-128"/>
              </a:rPr>
              <a:t>地域</a:t>
            </a:r>
            <a:r>
              <a:rPr lang="en-US" altLang="ja-JP" sz="900" dirty="0" smtClean="0">
                <a:solidFill>
                  <a:schemeClr val="tx1"/>
                </a:solidFill>
                <a:latin typeface="ＭＳ Ｐ明朝" panose="02020600040205080304" pitchFamily="18" charset="-128"/>
                <a:ea typeface="ＭＳ Ｐ明朝" panose="02020600040205080304" pitchFamily="18" charset="-128"/>
              </a:rPr>
              <a:t>〉</a:t>
            </a:r>
            <a:endParaRPr lang="en-US" altLang="ja-JP" sz="900" dirty="0">
              <a:solidFill>
                <a:schemeClr val="tx1"/>
              </a:solidFill>
              <a:latin typeface="ＭＳ Ｐ明朝" panose="02020600040205080304" pitchFamily="18" charset="-128"/>
              <a:ea typeface="ＭＳ Ｐ明朝" panose="02020600040205080304" pitchFamily="18" charset="-128"/>
            </a:endParaRPr>
          </a:p>
          <a:p>
            <a:endParaRPr lang="en-US" altLang="ja-JP" sz="900" dirty="0" smtClean="0">
              <a:solidFill>
                <a:schemeClr val="tx1"/>
              </a:solidFill>
              <a:latin typeface="ＭＳ Ｐ明朝" panose="02020600040205080304" pitchFamily="18" charset="-128"/>
              <a:ea typeface="ＭＳ Ｐ明朝" panose="02020600040205080304" pitchFamily="18" charset="-128"/>
            </a:endParaRPr>
          </a:p>
        </p:txBody>
      </p:sp>
      <p:sp>
        <p:nvSpPr>
          <p:cNvPr id="62" name="正方形/長方形 61"/>
          <p:cNvSpPr/>
          <p:nvPr/>
        </p:nvSpPr>
        <p:spPr>
          <a:xfrm>
            <a:off x="4172913" y="556389"/>
            <a:ext cx="5538615" cy="2062985"/>
          </a:xfrm>
          <a:prstGeom prst="rect">
            <a:avLst/>
          </a:prstGeom>
          <a:noFill/>
          <a:ln w="1905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r>
              <a:rPr lang="ja-JP" altLang="en-US" sz="1000" dirty="0" smtClean="0">
                <a:solidFill>
                  <a:schemeClr val="tx1"/>
                </a:solidFill>
                <a:latin typeface="+mn-ea"/>
              </a:rPr>
              <a:t>　</a:t>
            </a:r>
            <a:endParaRPr lang="en-US" altLang="ja-JP" sz="1000" dirty="0" smtClean="0">
              <a:solidFill>
                <a:schemeClr val="tx1"/>
              </a:solidFill>
              <a:latin typeface="+mn-ea"/>
            </a:endParaRPr>
          </a:p>
          <a:p>
            <a:endParaRPr lang="en-US" altLang="ja-JP" sz="1000" dirty="0">
              <a:solidFill>
                <a:schemeClr val="tx1"/>
              </a:solidFill>
              <a:latin typeface="+mn-ea"/>
            </a:endParaRPr>
          </a:p>
          <a:p>
            <a:endParaRPr lang="en-US" altLang="ja-JP" sz="1000" dirty="0" smtClean="0">
              <a:solidFill>
                <a:schemeClr val="tx1"/>
              </a:solidFill>
              <a:latin typeface="+mn-ea"/>
            </a:endParaRPr>
          </a:p>
          <a:p>
            <a:endParaRPr lang="en-US" altLang="ja-JP" sz="1050" b="1" dirty="0" smtClean="0">
              <a:solidFill>
                <a:schemeClr val="tx1"/>
              </a:solidFill>
              <a:latin typeface="+mn-ea"/>
            </a:endParaRPr>
          </a:p>
          <a:p>
            <a:pPr>
              <a:lnSpc>
                <a:spcPct val="150000"/>
              </a:lnSpc>
            </a:pPr>
            <a:r>
              <a:rPr lang="ja-JP" altLang="en-US" sz="1050" b="1" dirty="0" smtClean="0">
                <a:solidFill>
                  <a:schemeClr val="tx1"/>
                </a:solidFill>
                <a:latin typeface="+mn-ea"/>
              </a:rPr>
              <a:t>○早急かつ確実な安全性の確保に向け密集</a:t>
            </a:r>
            <a:r>
              <a:rPr lang="ja-JP" altLang="en-US" sz="1050" b="1" dirty="0">
                <a:solidFill>
                  <a:schemeClr val="tx1"/>
                </a:solidFill>
                <a:latin typeface="+mn-ea"/>
              </a:rPr>
              <a:t>対策をさらに</a:t>
            </a:r>
            <a:r>
              <a:rPr lang="ja-JP" altLang="en-US" sz="1050" b="1" dirty="0" smtClean="0">
                <a:solidFill>
                  <a:schemeClr val="tx1"/>
                </a:solidFill>
                <a:latin typeface="+mn-ea"/>
              </a:rPr>
              <a:t>加速</a:t>
            </a:r>
            <a:endParaRPr lang="en-US" altLang="ja-JP" sz="1050" b="1" dirty="0" smtClean="0">
              <a:solidFill>
                <a:schemeClr val="tx1"/>
              </a:solidFill>
              <a:latin typeface="+mn-ea"/>
            </a:endParaRPr>
          </a:p>
          <a:p>
            <a:r>
              <a:rPr lang="ja-JP" altLang="en-US" sz="1050" b="1" dirty="0">
                <a:solidFill>
                  <a:schemeClr val="tx1"/>
                </a:solidFill>
                <a:latin typeface="+mn-ea"/>
              </a:rPr>
              <a:t>　</a:t>
            </a:r>
            <a:r>
              <a:rPr lang="ja-JP" altLang="en-US" sz="1050" dirty="0" smtClean="0">
                <a:solidFill>
                  <a:schemeClr val="tx1"/>
                </a:solidFill>
                <a:latin typeface="ＭＳ Ｐ明朝" panose="02020600040205080304" pitchFamily="18" charset="-128"/>
                <a:ea typeface="ＭＳ Ｐ明朝" panose="02020600040205080304" pitchFamily="18" charset="-128"/>
              </a:rPr>
              <a:t>　</a:t>
            </a:r>
            <a:r>
              <a:rPr lang="en-US" altLang="ja-JP" sz="1050" dirty="0" smtClean="0">
                <a:solidFill>
                  <a:schemeClr val="tx1"/>
                </a:solidFill>
                <a:latin typeface="ＭＳ Ｐ明朝" panose="02020600040205080304" pitchFamily="18" charset="-128"/>
                <a:ea typeface="ＭＳ Ｐ明朝" panose="02020600040205080304" pitchFamily="18" charset="-128"/>
              </a:rPr>
              <a:t>『</a:t>
            </a:r>
            <a:r>
              <a:rPr lang="ja-JP" altLang="en-US" sz="1050" dirty="0" smtClean="0">
                <a:solidFill>
                  <a:schemeClr val="tx1"/>
                </a:solidFill>
                <a:latin typeface="ＭＳ Ｐ明朝" panose="02020600040205080304" pitchFamily="18" charset="-128"/>
                <a:ea typeface="ＭＳ Ｐ明朝" panose="02020600040205080304" pitchFamily="18" charset="-128"/>
              </a:rPr>
              <a:t>まちの不燃化</a:t>
            </a:r>
            <a:r>
              <a:rPr lang="en-US" altLang="ja-JP" sz="1050" dirty="0" smtClean="0">
                <a:solidFill>
                  <a:schemeClr val="tx1"/>
                </a:solidFill>
                <a:latin typeface="ＭＳ Ｐ明朝" panose="02020600040205080304" pitchFamily="18" charset="-128"/>
                <a:ea typeface="ＭＳ Ｐ明朝" panose="02020600040205080304" pitchFamily="18" charset="-128"/>
              </a:rPr>
              <a:t>』</a:t>
            </a:r>
            <a:r>
              <a:rPr lang="ja-JP" altLang="en-US" sz="1050" dirty="0" err="1" smtClean="0">
                <a:solidFill>
                  <a:schemeClr val="tx1"/>
                </a:solidFill>
                <a:latin typeface="ＭＳ Ｐ明朝" panose="02020600040205080304" pitchFamily="18" charset="-128"/>
                <a:ea typeface="ＭＳ Ｐ明朝" panose="02020600040205080304" pitchFamily="18" charset="-128"/>
              </a:rPr>
              <a:t>、</a:t>
            </a:r>
            <a:r>
              <a:rPr lang="en-US" altLang="ja-JP" sz="1050" dirty="0" smtClean="0">
                <a:solidFill>
                  <a:schemeClr val="tx1"/>
                </a:solidFill>
                <a:latin typeface="ＭＳ Ｐ明朝" panose="02020600040205080304" pitchFamily="18" charset="-128"/>
                <a:ea typeface="ＭＳ Ｐ明朝" panose="02020600040205080304" pitchFamily="18" charset="-128"/>
              </a:rPr>
              <a:t>『</a:t>
            </a:r>
            <a:r>
              <a:rPr lang="ja-JP" altLang="en-US" sz="1050" dirty="0" smtClean="0">
                <a:solidFill>
                  <a:schemeClr val="tx1"/>
                </a:solidFill>
                <a:latin typeface="ＭＳ Ｐ明朝" panose="02020600040205080304" pitchFamily="18" charset="-128"/>
                <a:ea typeface="ＭＳ Ｐ明朝" panose="02020600040205080304" pitchFamily="18" charset="-128"/>
              </a:rPr>
              <a:t>延焼遮断帯の整備</a:t>
            </a:r>
            <a:r>
              <a:rPr lang="en-US" altLang="ja-JP" sz="1050" dirty="0" smtClean="0">
                <a:solidFill>
                  <a:schemeClr val="tx1"/>
                </a:solidFill>
                <a:latin typeface="ＭＳ Ｐ明朝" panose="02020600040205080304" pitchFamily="18" charset="-128"/>
                <a:ea typeface="ＭＳ Ｐ明朝" panose="02020600040205080304" pitchFamily="18" charset="-128"/>
              </a:rPr>
              <a:t>』</a:t>
            </a:r>
            <a:r>
              <a:rPr lang="ja-JP" altLang="en-US" sz="1050" dirty="0" err="1" smtClean="0">
                <a:solidFill>
                  <a:schemeClr val="tx1"/>
                </a:solidFill>
                <a:latin typeface="ＭＳ Ｐ明朝" panose="02020600040205080304" pitchFamily="18" charset="-128"/>
                <a:ea typeface="ＭＳ Ｐ明朝" panose="02020600040205080304" pitchFamily="18" charset="-128"/>
              </a:rPr>
              <a:t>、</a:t>
            </a:r>
            <a:r>
              <a:rPr lang="en-US" altLang="ja-JP" sz="1050" dirty="0" smtClean="0">
                <a:solidFill>
                  <a:schemeClr val="tx1"/>
                </a:solidFill>
                <a:latin typeface="ＭＳ Ｐ明朝" panose="02020600040205080304" pitchFamily="18" charset="-128"/>
                <a:ea typeface="ＭＳ Ｐ明朝" panose="02020600040205080304" pitchFamily="18" charset="-128"/>
              </a:rPr>
              <a:t>『</a:t>
            </a:r>
            <a:r>
              <a:rPr lang="ja-JP" altLang="en-US" sz="1050" dirty="0" smtClean="0">
                <a:solidFill>
                  <a:schemeClr val="tx1"/>
                </a:solidFill>
                <a:latin typeface="ＭＳ Ｐ明朝" panose="02020600040205080304" pitchFamily="18" charset="-128"/>
                <a:ea typeface="ＭＳ Ｐ明朝" panose="02020600040205080304" pitchFamily="18" charset="-128"/>
              </a:rPr>
              <a:t>地域防災力の向上</a:t>
            </a:r>
            <a:r>
              <a:rPr lang="en-US" altLang="ja-JP" sz="1050" dirty="0" smtClean="0">
                <a:solidFill>
                  <a:schemeClr val="tx1"/>
                </a:solidFill>
                <a:latin typeface="ＭＳ Ｐ明朝" panose="02020600040205080304" pitchFamily="18" charset="-128"/>
                <a:ea typeface="ＭＳ Ｐ明朝" panose="02020600040205080304" pitchFamily="18" charset="-128"/>
              </a:rPr>
              <a:t>』</a:t>
            </a:r>
            <a:r>
              <a:rPr lang="ja-JP" altLang="en-US" sz="1050" dirty="0" smtClean="0">
                <a:solidFill>
                  <a:schemeClr val="tx1"/>
                </a:solidFill>
                <a:latin typeface="ＭＳ Ｐ明朝" panose="02020600040205080304" pitchFamily="18" charset="-128"/>
                <a:ea typeface="ＭＳ Ｐ明朝" panose="02020600040205080304" pitchFamily="18" charset="-128"/>
              </a:rPr>
              <a:t>を３本柱に、府市で連携し、　</a:t>
            </a:r>
            <a:endParaRPr lang="en-US" altLang="ja-JP" sz="1050" dirty="0" smtClean="0">
              <a:solidFill>
                <a:schemeClr val="tx1"/>
              </a:solidFill>
              <a:latin typeface="ＭＳ Ｐ明朝" panose="02020600040205080304" pitchFamily="18" charset="-128"/>
              <a:ea typeface="ＭＳ Ｐ明朝" panose="02020600040205080304" pitchFamily="18" charset="-128"/>
            </a:endParaRPr>
          </a:p>
          <a:p>
            <a:r>
              <a:rPr lang="ja-JP" altLang="en-US" sz="1050" dirty="0">
                <a:solidFill>
                  <a:schemeClr val="tx1"/>
                </a:solidFill>
                <a:latin typeface="ＭＳ Ｐ明朝" panose="02020600040205080304" pitchFamily="18" charset="-128"/>
                <a:ea typeface="ＭＳ Ｐ明朝" panose="02020600040205080304" pitchFamily="18" charset="-128"/>
              </a:rPr>
              <a:t>　</a:t>
            </a:r>
            <a:r>
              <a:rPr lang="ja-JP" altLang="en-US" sz="1050" dirty="0" smtClean="0">
                <a:solidFill>
                  <a:schemeClr val="tx1"/>
                </a:solidFill>
                <a:latin typeface="ＭＳ Ｐ明朝" panose="02020600040205080304" pitchFamily="18" charset="-128"/>
                <a:ea typeface="ＭＳ Ｐ明朝" panose="02020600040205080304" pitchFamily="18" charset="-128"/>
              </a:rPr>
              <a:t>　様々な手立てを尽くす</a:t>
            </a:r>
            <a:endParaRPr lang="en-US" altLang="ja-JP" sz="1100" b="1" dirty="0" smtClean="0">
              <a:solidFill>
                <a:schemeClr val="tx1"/>
              </a:solidFill>
              <a:latin typeface="ＭＳ Ｐ明朝" panose="02020600040205080304" pitchFamily="18" charset="-128"/>
              <a:ea typeface="ＭＳ Ｐ明朝" panose="02020600040205080304" pitchFamily="18" charset="-128"/>
            </a:endParaRPr>
          </a:p>
          <a:p>
            <a:pPr lvl="0"/>
            <a:r>
              <a:rPr lang="ja-JP" altLang="en-US" sz="1100" b="1" dirty="0" smtClean="0">
                <a:solidFill>
                  <a:schemeClr val="tx1"/>
                </a:solidFill>
                <a:latin typeface="ＭＳ Ｐゴシック" panose="020B0600070205080204" pitchFamily="50" charset="-128"/>
                <a:ea typeface="ＭＳ Ｐゴシック" panose="020B0600070205080204" pitchFamily="50" charset="-128"/>
              </a:rPr>
              <a:t>　◆今後の取組みの方向性を策定</a:t>
            </a:r>
            <a:endParaRPr lang="en-US" altLang="ja-JP" sz="1100" b="1" dirty="0" smtClean="0">
              <a:solidFill>
                <a:schemeClr val="tx1"/>
              </a:solidFill>
              <a:latin typeface="ＭＳ Ｐゴシック" panose="020B0600070205080204" pitchFamily="50" charset="-128"/>
              <a:ea typeface="ＭＳ Ｐゴシック" panose="020B0600070205080204" pitchFamily="50" charset="-128"/>
            </a:endParaRPr>
          </a:p>
          <a:p>
            <a:pPr lvl="0"/>
            <a:r>
              <a:rPr lang="ja-JP" altLang="en-US" sz="1000" dirty="0">
                <a:solidFill>
                  <a:schemeClr val="tx1"/>
                </a:solidFill>
                <a:latin typeface="ＭＳ Ｐ明朝" panose="02020600040205080304" pitchFamily="18" charset="-128"/>
                <a:ea typeface="ＭＳ Ｐ明朝" panose="02020600040205080304" pitchFamily="18" charset="-128"/>
              </a:rPr>
              <a:t>　</a:t>
            </a:r>
            <a:r>
              <a:rPr lang="ja-JP" altLang="en-US" sz="1000" dirty="0" smtClean="0">
                <a:solidFill>
                  <a:schemeClr val="tx1"/>
                </a:solidFill>
                <a:latin typeface="ＭＳ Ｐ明朝" panose="02020600040205080304" pitchFamily="18" charset="-128"/>
                <a:ea typeface="ＭＳ Ｐ明朝" panose="02020600040205080304" pitchFamily="18" charset="-128"/>
              </a:rPr>
              <a:t>　　大阪府： 「</a:t>
            </a:r>
            <a:r>
              <a:rPr lang="ja-JP" altLang="en-US" sz="1000" dirty="0">
                <a:solidFill>
                  <a:schemeClr val="tx1"/>
                </a:solidFill>
                <a:latin typeface="ＭＳ Ｐ明朝" panose="02020600040205080304" pitchFamily="18" charset="-128"/>
                <a:ea typeface="ＭＳ Ｐ明朝" panose="02020600040205080304" pitchFamily="18" charset="-128"/>
              </a:rPr>
              <a:t>大阪府密集市街地整備方針」策定（</a:t>
            </a:r>
            <a:r>
              <a:rPr lang="en-US" altLang="ja-JP" sz="1000" dirty="0">
                <a:solidFill>
                  <a:schemeClr val="tx1"/>
                </a:solidFill>
                <a:latin typeface="ＭＳ Ｐ明朝" panose="02020600040205080304" pitchFamily="18" charset="-128"/>
                <a:ea typeface="ＭＳ Ｐ明朝" panose="02020600040205080304" pitchFamily="18" charset="-128"/>
              </a:rPr>
              <a:t>2014</a:t>
            </a:r>
            <a:r>
              <a:rPr lang="ja-JP" altLang="en-US" sz="1000" dirty="0">
                <a:solidFill>
                  <a:schemeClr val="tx1"/>
                </a:solidFill>
                <a:latin typeface="ＭＳ Ｐ明朝" panose="02020600040205080304" pitchFamily="18" charset="-128"/>
                <a:ea typeface="ＭＳ Ｐ明朝" panose="02020600040205080304" pitchFamily="18" charset="-128"/>
              </a:rPr>
              <a:t>年</a:t>
            </a:r>
            <a:r>
              <a:rPr lang="en-US" altLang="ja-JP" sz="1000" dirty="0">
                <a:solidFill>
                  <a:schemeClr val="tx1"/>
                </a:solidFill>
                <a:latin typeface="ＭＳ Ｐ明朝" panose="02020600040205080304" pitchFamily="18" charset="-128"/>
                <a:ea typeface="ＭＳ Ｐ明朝" panose="02020600040205080304" pitchFamily="18" charset="-128"/>
              </a:rPr>
              <a:t>3</a:t>
            </a:r>
            <a:r>
              <a:rPr lang="ja-JP" altLang="en-US" sz="1000" dirty="0">
                <a:solidFill>
                  <a:schemeClr val="tx1"/>
                </a:solidFill>
                <a:latin typeface="ＭＳ Ｐ明朝" panose="02020600040205080304" pitchFamily="18" charset="-128"/>
                <a:ea typeface="ＭＳ Ｐ明朝" panose="02020600040205080304" pitchFamily="18" charset="-128"/>
              </a:rPr>
              <a:t>月）</a:t>
            </a:r>
            <a:endParaRPr lang="en-US" altLang="ja-JP" sz="1000" dirty="0">
              <a:solidFill>
                <a:schemeClr val="tx1"/>
              </a:solidFill>
              <a:latin typeface="ＭＳ Ｐ明朝" panose="02020600040205080304" pitchFamily="18" charset="-128"/>
              <a:ea typeface="ＭＳ Ｐ明朝" panose="02020600040205080304" pitchFamily="18" charset="-128"/>
            </a:endParaRPr>
          </a:p>
          <a:p>
            <a:pPr lvl="0"/>
            <a:r>
              <a:rPr lang="ja-JP" altLang="en-US" sz="1000" dirty="0" smtClean="0">
                <a:solidFill>
                  <a:schemeClr val="tx1"/>
                </a:solidFill>
                <a:latin typeface="ＭＳ Ｐ明朝" panose="02020600040205080304" pitchFamily="18" charset="-128"/>
                <a:ea typeface="ＭＳ Ｐ明朝" panose="02020600040205080304" pitchFamily="18" charset="-128"/>
              </a:rPr>
              <a:t>　　　大阪市： 「</a:t>
            </a:r>
            <a:r>
              <a:rPr lang="ja-JP" altLang="en-US" sz="1000" dirty="0">
                <a:solidFill>
                  <a:schemeClr val="tx1"/>
                </a:solidFill>
                <a:latin typeface="ＭＳ Ｐ明朝" panose="02020600040205080304" pitchFamily="18" charset="-128"/>
                <a:ea typeface="ＭＳ Ｐ明朝" panose="02020600040205080304" pitchFamily="18" charset="-128"/>
              </a:rPr>
              <a:t>大阪市密集住宅市街地重点整備プログラム」策定（</a:t>
            </a:r>
            <a:r>
              <a:rPr lang="en-US" altLang="ja-JP" sz="1000" dirty="0">
                <a:solidFill>
                  <a:schemeClr val="tx1"/>
                </a:solidFill>
                <a:latin typeface="ＭＳ Ｐ明朝" panose="02020600040205080304" pitchFamily="18" charset="-128"/>
                <a:ea typeface="ＭＳ Ｐ明朝" panose="02020600040205080304" pitchFamily="18" charset="-128"/>
              </a:rPr>
              <a:t>2014</a:t>
            </a:r>
            <a:r>
              <a:rPr lang="ja-JP" altLang="en-US" sz="1000" dirty="0">
                <a:solidFill>
                  <a:schemeClr val="tx1"/>
                </a:solidFill>
                <a:latin typeface="ＭＳ Ｐ明朝" panose="02020600040205080304" pitchFamily="18" charset="-128"/>
                <a:ea typeface="ＭＳ Ｐ明朝" panose="02020600040205080304" pitchFamily="18" charset="-128"/>
              </a:rPr>
              <a:t>年</a:t>
            </a:r>
            <a:r>
              <a:rPr lang="en-US" altLang="ja-JP" sz="1000" dirty="0">
                <a:solidFill>
                  <a:schemeClr val="tx1"/>
                </a:solidFill>
                <a:latin typeface="ＭＳ Ｐ明朝" panose="02020600040205080304" pitchFamily="18" charset="-128"/>
                <a:ea typeface="ＭＳ Ｐ明朝" panose="02020600040205080304" pitchFamily="18" charset="-128"/>
              </a:rPr>
              <a:t>4</a:t>
            </a:r>
            <a:r>
              <a:rPr lang="ja-JP" altLang="en-US" sz="1000" dirty="0">
                <a:solidFill>
                  <a:schemeClr val="tx1"/>
                </a:solidFill>
                <a:latin typeface="ＭＳ Ｐ明朝" panose="02020600040205080304" pitchFamily="18" charset="-128"/>
                <a:ea typeface="ＭＳ Ｐ明朝" panose="02020600040205080304" pitchFamily="18" charset="-128"/>
              </a:rPr>
              <a:t>月）</a:t>
            </a:r>
            <a:endParaRPr lang="en-US" altLang="ja-JP" sz="1000" dirty="0">
              <a:solidFill>
                <a:schemeClr val="tx1"/>
              </a:solidFill>
              <a:latin typeface="ＭＳ Ｐ明朝" panose="02020600040205080304" pitchFamily="18" charset="-128"/>
              <a:ea typeface="ＭＳ Ｐ明朝" panose="02020600040205080304" pitchFamily="18" charset="-128"/>
            </a:endParaRPr>
          </a:p>
          <a:p>
            <a:pPr fontAlgn="base"/>
            <a:r>
              <a:rPr lang="ja-JP" altLang="en-US" sz="1100" b="1" dirty="0" smtClean="0">
                <a:solidFill>
                  <a:schemeClr val="tx1"/>
                </a:solidFill>
              </a:rPr>
              <a:t>　◆市</a:t>
            </a:r>
            <a:r>
              <a:rPr lang="ja-JP" altLang="en-US" sz="1100" b="1" dirty="0">
                <a:solidFill>
                  <a:schemeClr val="tx1"/>
                </a:solidFill>
              </a:rPr>
              <a:t>ごとに、目標達成に必要な取組内容や事業量等を示し、密集対策を強化・推進</a:t>
            </a:r>
            <a:endParaRPr lang="en-US" altLang="ja-JP" sz="1100" b="1" dirty="0">
              <a:solidFill>
                <a:schemeClr val="tx1"/>
              </a:solidFill>
            </a:endParaRPr>
          </a:p>
          <a:p>
            <a:pPr fontAlgn="base"/>
            <a:r>
              <a:rPr lang="ja-JP" altLang="en-US" sz="1000" dirty="0" smtClean="0">
                <a:solidFill>
                  <a:schemeClr val="tx1"/>
                </a:solidFill>
                <a:latin typeface="+mn-ea"/>
              </a:rPr>
              <a:t>　</a:t>
            </a:r>
            <a:r>
              <a:rPr lang="ja-JP" altLang="en-US" sz="1000" dirty="0" smtClean="0">
                <a:solidFill>
                  <a:schemeClr val="tx1"/>
                </a:solidFill>
                <a:latin typeface="ＭＳ Ｐ明朝" panose="02020600040205080304" pitchFamily="18" charset="-128"/>
                <a:ea typeface="ＭＳ Ｐ明朝" panose="02020600040205080304" pitchFamily="18" charset="-128"/>
              </a:rPr>
              <a:t>　　大阪市</a:t>
            </a:r>
            <a:r>
              <a:rPr lang="ja-JP" altLang="en-US" sz="1000" dirty="0">
                <a:solidFill>
                  <a:schemeClr val="tx1"/>
                </a:solidFill>
                <a:latin typeface="ＭＳ Ｐ明朝" panose="02020600040205080304" pitchFamily="18" charset="-128"/>
                <a:ea typeface="ＭＳ Ｐ明朝" panose="02020600040205080304" pitchFamily="18" charset="-128"/>
              </a:rPr>
              <a:t>を含む</a:t>
            </a:r>
            <a:r>
              <a:rPr lang="en-US" altLang="ja-JP" sz="1000" dirty="0">
                <a:solidFill>
                  <a:schemeClr val="tx1"/>
                </a:solidFill>
                <a:latin typeface="ＭＳ Ｐ明朝" panose="02020600040205080304" pitchFamily="18" charset="-128"/>
                <a:ea typeface="ＭＳ Ｐ明朝" panose="02020600040205080304" pitchFamily="18" charset="-128"/>
              </a:rPr>
              <a:t>7</a:t>
            </a:r>
            <a:r>
              <a:rPr lang="ja-JP" altLang="en-US" sz="1000" dirty="0">
                <a:solidFill>
                  <a:schemeClr val="tx1"/>
                </a:solidFill>
                <a:latin typeface="ＭＳ Ｐ明朝" panose="02020600040205080304" pitchFamily="18" charset="-128"/>
                <a:ea typeface="ＭＳ Ｐ明朝" panose="02020600040205080304" pitchFamily="18" charset="-128"/>
              </a:rPr>
              <a:t>市</a:t>
            </a:r>
            <a:r>
              <a:rPr lang="ja-JP" altLang="en-US" sz="1000" dirty="0" smtClean="0">
                <a:solidFill>
                  <a:schemeClr val="tx1"/>
                </a:solidFill>
                <a:latin typeface="ＭＳ Ｐ明朝" panose="02020600040205080304" pitchFamily="18" charset="-128"/>
                <a:ea typeface="ＭＳ Ｐ明朝" panose="02020600040205080304" pitchFamily="18" charset="-128"/>
              </a:rPr>
              <a:t>：全</a:t>
            </a:r>
            <a:r>
              <a:rPr lang="en-US" altLang="ja-JP" sz="1000" dirty="0" smtClean="0">
                <a:solidFill>
                  <a:schemeClr val="tx1"/>
                </a:solidFill>
                <a:latin typeface="ＭＳ Ｐ明朝" panose="02020600040205080304" pitchFamily="18" charset="-128"/>
                <a:ea typeface="ＭＳ Ｐ明朝" panose="02020600040205080304" pitchFamily="18" charset="-128"/>
              </a:rPr>
              <a:t>11</a:t>
            </a:r>
            <a:r>
              <a:rPr lang="ja-JP" altLang="en-US" sz="1000" dirty="0" smtClean="0">
                <a:solidFill>
                  <a:schemeClr val="tx1"/>
                </a:solidFill>
                <a:latin typeface="ＭＳ Ｐ明朝" panose="02020600040205080304" pitchFamily="18" charset="-128"/>
                <a:ea typeface="ＭＳ Ｐ明朝" panose="02020600040205080304" pitchFamily="18" charset="-128"/>
              </a:rPr>
              <a:t>地区の「</a:t>
            </a:r>
            <a:r>
              <a:rPr lang="ja-JP" altLang="en-US" sz="1000" dirty="0">
                <a:solidFill>
                  <a:schemeClr val="tx1"/>
                </a:solidFill>
                <a:latin typeface="ＭＳ Ｐ明朝" panose="02020600040205080304" pitchFamily="18" charset="-128"/>
                <a:ea typeface="ＭＳ Ｐ明朝" panose="02020600040205080304" pitchFamily="18" charset="-128"/>
              </a:rPr>
              <a:t>整備アクションプログラム」策定・公表（</a:t>
            </a:r>
            <a:r>
              <a:rPr lang="en-US" altLang="ja-JP" sz="1000" dirty="0">
                <a:solidFill>
                  <a:schemeClr val="tx1"/>
                </a:solidFill>
                <a:latin typeface="ＭＳ Ｐ明朝" panose="02020600040205080304" pitchFamily="18" charset="-128"/>
                <a:ea typeface="ＭＳ Ｐ明朝" panose="02020600040205080304" pitchFamily="18" charset="-128"/>
              </a:rPr>
              <a:t>2014</a:t>
            </a:r>
            <a:r>
              <a:rPr lang="ja-JP" altLang="en-US" sz="1000" dirty="0">
                <a:solidFill>
                  <a:schemeClr val="tx1"/>
                </a:solidFill>
                <a:latin typeface="ＭＳ Ｐ明朝" panose="02020600040205080304" pitchFamily="18" charset="-128"/>
                <a:ea typeface="ＭＳ Ｐ明朝" panose="02020600040205080304" pitchFamily="18" charset="-128"/>
              </a:rPr>
              <a:t>年</a:t>
            </a:r>
            <a:r>
              <a:rPr lang="en-US" altLang="ja-JP" sz="1000" dirty="0">
                <a:solidFill>
                  <a:schemeClr val="tx1"/>
                </a:solidFill>
                <a:latin typeface="ＭＳ Ｐ明朝" panose="02020600040205080304" pitchFamily="18" charset="-128"/>
                <a:ea typeface="ＭＳ Ｐ明朝" panose="02020600040205080304" pitchFamily="18" charset="-128"/>
              </a:rPr>
              <a:t>6</a:t>
            </a:r>
            <a:r>
              <a:rPr lang="ja-JP" altLang="en-US" sz="1000" dirty="0">
                <a:solidFill>
                  <a:schemeClr val="tx1"/>
                </a:solidFill>
                <a:latin typeface="ＭＳ Ｐ明朝" panose="02020600040205080304" pitchFamily="18" charset="-128"/>
                <a:ea typeface="ＭＳ Ｐ明朝" panose="02020600040205080304" pitchFamily="18" charset="-128"/>
              </a:rPr>
              <a:t>月）</a:t>
            </a:r>
            <a:endParaRPr lang="en-US" altLang="ja-JP" sz="1000" dirty="0">
              <a:solidFill>
                <a:schemeClr val="tx1"/>
              </a:solidFill>
              <a:latin typeface="ＭＳ Ｐ明朝" panose="02020600040205080304" pitchFamily="18" charset="-128"/>
              <a:ea typeface="ＭＳ Ｐ明朝" panose="02020600040205080304" pitchFamily="18" charset="-128"/>
            </a:endParaRPr>
          </a:p>
          <a:p>
            <a:endParaRPr lang="en-US" altLang="ja-JP" sz="1000" dirty="0">
              <a:solidFill>
                <a:schemeClr val="tx1"/>
              </a:solidFill>
              <a:latin typeface="+mn-ea"/>
            </a:endParaRPr>
          </a:p>
        </p:txBody>
      </p:sp>
      <p:sp>
        <p:nvSpPr>
          <p:cNvPr id="10" name="角丸四角形 9"/>
          <p:cNvSpPr/>
          <p:nvPr/>
        </p:nvSpPr>
        <p:spPr>
          <a:xfrm>
            <a:off x="4304928" y="660045"/>
            <a:ext cx="5256584" cy="540635"/>
          </a:xfrm>
          <a:prstGeom prst="roundRect">
            <a:avLst>
              <a:gd name="adj" fmla="val 95"/>
            </a:avLst>
          </a:prstGeom>
          <a:solidFill>
            <a:schemeClr val="accent6">
              <a:lumMod val="20000"/>
              <a:lumOff val="8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100" dirty="0">
                <a:solidFill>
                  <a:schemeClr val="tx1"/>
                </a:solidFill>
                <a:latin typeface="ＭＳ Ｐ明朝" panose="02020600040205080304" pitchFamily="18" charset="-128"/>
                <a:ea typeface="ＭＳ Ｐ明朝" panose="02020600040205080304" pitchFamily="18" charset="-128"/>
              </a:rPr>
              <a:t>　</a:t>
            </a:r>
            <a:r>
              <a:rPr lang="ja-JP" altLang="en-US" sz="1100" dirty="0" smtClean="0">
                <a:solidFill>
                  <a:schemeClr val="tx1"/>
                </a:solidFill>
                <a:latin typeface="ＭＳ Ｐ明朝" panose="02020600040205080304" pitchFamily="18" charset="-128"/>
                <a:ea typeface="ＭＳ Ｐ明朝" panose="02020600040205080304" pitchFamily="18" charset="-128"/>
              </a:rPr>
              <a:t>　南海トラフ地震の被害想定をふまえ、大規模地震等に備えて、</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100" b="1" dirty="0" smtClean="0">
                <a:solidFill>
                  <a:schemeClr val="tx1"/>
                </a:solidFill>
                <a:latin typeface="ＭＳ Ｐ明朝" panose="02020600040205080304" pitchFamily="18" charset="-128"/>
                <a:ea typeface="ＭＳ Ｐ明朝" panose="02020600040205080304" pitchFamily="18" charset="-128"/>
              </a:rPr>
              <a:t>　　</a:t>
            </a:r>
            <a:r>
              <a:rPr kumimoji="1" lang="en-US" altLang="ja-JP" sz="1100" b="1" dirty="0" smtClean="0">
                <a:solidFill>
                  <a:schemeClr val="tx1"/>
                </a:solidFill>
                <a:latin typeface="ＭＳ Ｐ明朝" panose="02020600040205080304" pitchFamily="18" charset="-128"/>
                <a:ea typeface="ＭＳ Ｐ明朝" panose="02020600040205080304" pitchFamily="18" charset="-128"/>
              </a:rPr>
              <a:t>『2020</a:t>
            </a:r>
            <a:r>
              <a:rPr kumimoji="1" lang="ja-JP" altLang="en-US" sz="1100" b="1" dirty="0" smtClean="0">
                <a:solidFill>
                  <a:schemeClr val="tx1"/>
                </a:solidFill>
                <a:latin typeface="ＭＳ Ｐ明朝" panose="02020600040205080304" pitchFamily="18" charset="-128"/>
                <a:ea typeface="ＭＳ Ｐ明朝" panose="02020600040205080304" pitchFamily="18" charset="-128"/>
              </a:rPr>
              <a:t>年度までに地震時等に著しく危険な密集市街地の解消</a:t>
            </a:r>
            <a:r>
              <a:rPr kumimoji="1" lang="en-US" altLang="ja-JP" sz="1100" b="1" dirty="0" smtClean="0">
                <a:solidFill>
                  <a:schemeClr val="tx1"/>
                </a:solidFill>
                <a:latin typeface="ＭＳ Ｐ明朝" panose="02020600040205080304" pitchFamily="18" charset="-128"/>
                <a:ea typeface="ＭＳ Ｐ明朝" panose="02020600040205080304" pitchFamily="18" charset="-128"/>
              </a:rPr>
              <a:t>』</a:t>
            </a:r>
            <a:r>
              <a:rPr kumimoji="1" lang="ja-JP" altLang="en-US" sz="800" b="1" dirty="0" smtClean="0">
                <a:solidFill>
                  <a:schemeClr val="tx1"/>
                </a:solidFill>
                <a:latin typeface="ＭＳ Ｐ明朝" panose="02020600040205080304" pitchFamily="18" charset="-128"/>
                <a:ea typeface="ＭＳ Ｐ明朝" panose="02020600040205080304" pitchFamily="18" charset="-128"/>
              </a:rPr>
              <a:t>（</a:t>
            </a:r>
            <a:r>
              <a:rPr kumimoji="1" lang="en-US" altLang="ja-JP" sz="800" b="1" dirty="0" smtClean="0">
                <a:solidFill>
                  <a:schemeClr val="tx1"/>
                </a:solidFill>
                <a:latin typeface="ＭＳ Ｐ明朝" panose="02020600040205080304" pitchFamily="18" charset="-128"/>
                <a:ea typeface="ＭＳ Ｐ明朝" panose="02020600040205080304" pitchFamily="18" charset="-128"/>
              </a:rPr>
              <a:t>※</a:t>
            </a:r>
            <a:r>
              <a:rPr kumimoji="1" lang="ja-JP" altLang="en-US" sz="800" b="1" dirty="0" smtClean="0">
                <a:solidFill>
                  <a:schemeClr val="tx1"/>
                </a:solidFill>
                <a:latin typeface="ＭＳ Ｐ明朝" panose="02020600040205080304" pitchFamily="18" charset="-128"/>
                <a:ea typeface="ＭＳ Ｐ明朝" panose="02020600040205080304" pitchFamily="18" charset="-128"/>
              </a:rPr>
              <a:t>）</a:t>
            </a:r>
            <a:r>
              <a:rPr kumimoji="1" lang="ja-JP" altLang="en-US" sz="1100" b="1" dirty="0" smtClean="0">
                <a:solidFill>
                  <a:schemeClr val="tx1"/>
                </a:solidFill>
                <a:latin typeface="ＭＳ Ｐ明朝" panose="02020600040205080304" pitchFamily="18" charset="-128"/>
                <a:ea typeface="ＭＳ Ｐ明朝" panose="02020600040205080304" pitchFamily="18" charset="-128"/>
              </a:rPr>
              <a:t>をめざす</a:t>
            </a:r>
            <a:endParaRPr kumimoji="1" lang="en-US" altLang="ja-JP" sz="1100" b="1" dirty="0" smtClean="0">
              <a:solidFill>
                <a:schemeClr val="tx1"/>
              </a:solidFill>
              <a:latin typeface="ＭＳ Ｐ明朝" panose="02020600040205080304" pitchFamily="18" charset="-128"/>
              <a:ea typeface="ＭＳ Ｐ明朝" panose="02020600040205080304" pitchFamily="18" charset="-128"/>
            </a:endParaRPr>
          </a:p>
          <a:p>
            <a:r>
              <a:rPr lang="ja-JP" altLang="en-US" sz="1100" b="1" dirty="0" smtClean="0">
                <a:solidFill>
                  <a:schemeClr val="tx1"/>
                </a:solidFill>
                <a:latin typeface="ＭＳ Ｐ明朝" panose="02020600040205080304" pitchFamily="18" charset="-128"/>
                <a:ea typeface="ＭＳ Ｐ明朝" panose="02020600040205080304" pitchFamily="18" charset="-128"/>
              </a:rPr>
              <a:t>　　　　　　　</a:t>
            </a:r>
            <a:endParaRPr kumimoji="1" lang="en-US" altLang="ja-JP" sz="1100" dirty="0" smtClean="0">
              <a:solidFill>
                <a:schemeClr val="tx1"/>
              </a:solidFill>
              <a:latin typeface="ＭＳ Ｐ明朝" panose="02020600040205080304" pitchFamily="18" charset="-128"/>
              <a:ea typeface="ＭＳ Ｐ明朝" panose="02020600040205080304" pitchFamily="18" charset="-128"/>
            </a:endParaRPr>
          </a:p>
        </p:txBody>
      </p:sp>
      <p:sp>
        <p:nvSpPr>
          <p:cNvPr id="68" name="正方形/長方形 67"/>
          <p:cNvSpPr/>
          <p:nvPr/>
        </p:nvSpPr>
        <p:spPr>
          <a:xfrm>
            <a:off x="4172914" y="2942271"/>
            <a:ext cx="5519114" cy="3810953"/>
          </a:xfrm>
          <a:prstGeom prst="rect">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rtlCol="0" anchor="t"/>
          <a:lstStyle/>
          <a:p>
            <a:pPr marL="85725" indent="-85725"/>
            <a:endParaRPr lang="en-US" altLang="ja-JP" sz="1100" b="1" dirty="0" smtClean="0">
              <a:solidFill>
                <a:schemeClr val="tx1"/>
              </a:solidFill>
              <a:latin typeface="+mn-ea"/>
            </a:endParaRPr>
          </a:p>
          <a:p>
            <a:pPr marL="85725" indent="-85725"/>
            <a:r>
              <a:rPr lang="ja-JP" altLang="en-US" sz="1100" dirty="0">
                <a:solidFill>
                  <a:schemeClr val="tx1"/>
                </a:solidFill>
                <a:latin typeface="+mn-ea"/>
              </a:rPr>
              <a:t>　</a:t>
            </a:r>
            <a:r>
              <a:rPr lang="ja-JP" altLang="en-US" sz="1100" dirty="0" smtClean="0">
                <a:solidFill>
                  <a:schemeClr val="tx1"/>
                </a:solidFill>
                <a:latin typeface="+mn-ea"/>
              </a:rPr>
              <a:t>　</a:t>
            </a:r>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r>
              <a:rPr lang="ja-JP" altLang="en-US" sz="1100" dirty="0">
                <a:solidFill>
                  <a:schemeClr val="tx1"/>
                </a:solidFill>
                <a:latin typeface="+mn-ea"/>
              </a:rPr>
              <a:t>　</a:t>
            </a:r>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a:p>
            <a:pPr marL="85725" indent="-85725"/>
            <a:endParaRPr lang="en-US" altLang="ja-JP" sz="1100" dirty="0" smtClean="0">
              <a:solidFill>
                <a:schemeClr val="tx1"/>
              </a:solidFill>
              <a:latin typeface="+mn-ea"/>
            </a:endParaRPr>
          </a:p>
          <a:p>
            <a:pPr marL="85725" indent="-85725"/>
            <a:endParaRPr lang="en-US" altLang="ja-JP" sz="1100" dirty="0">
              <a:solidFill>
                <a:schemeClr val="tx1"/>
              </a:solidFill>
              <a:latin typeface="+mn-ea"/>
            </a:endParaRPr>
          </a:p>
        </p:txBody>
      </p:sp>
      <p:sp>
        <p:nvSpPr>
          <p:cNvPr id="69" name="正方形/長方形 68"/>
          <p:cNvSpPr/>
          <p:nvPr/>
        </p:nvSpPr>
        <p:spPr>
          <a:xfrm>
            <a:off x="4183636" y="2948744"/>
            <a:ext cx="5521892" cy="3775906"/>
          </a:xfrm>
          <a:prstGeom prst="rect">
            <a:avLst/>
          </a:prstGeom>
          <a:noFill/>
          <a:ln w="1905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pPr fontAlgn="base"/>
            <a:r>
              <a:rPr lang="ja-JP" altLang="en-US" sz="1100" b="1" dirty="0" smtClean="0">
                <a:solidFill>
                  <a:schemeClr val="tx1"/>
                </a:solidFill>
                <a:latin typeface="ＭＳ Ｐゴシック" panose="020B0600070205080204" pitchFamily="50" charset="-128"/>
                <a:ea typeface="ＭＳ Ｐゴシック" panose="020B0600070205080204" pitchFamily="50" charset="-128"/>
              </a:rPr>
              <a:t>○</a:t>
            </a:r>
            <a:r>
              <a:rPr lang="en-US" altLang="ja-JP" sz="1100" b="1" dirty="0" smtClean="0">
                <a:solidFill>
                  <a:schemeClr val="tx1"/>
                </a:solidFill>
                <a:latin typeface="ＭＳ Ｐゴシック" panose="020B0600070205080204" pitchFamily="50" charset="-128"/>
                <a:ea typeface="ＭＳ Ｐゴシック" panose="020B0600070205080204" pitchFamily="50" charset="-128"/>
              </a:rPr>
              <a:t>2020</a:t>
            </a:r>
            <a:r>
              <a:rPr lang="ja-JP" altLang="en-US" sz="1100" b="1" dirty="0" smtClean="0">
                <a:solidFill>
                  <a:schemeClr val="tx1"/>
                </a:solidFill>
                <a:latin typeface="ＭＳ Ｐゴシック" panose="020B0600070205080204" pitchFamily="50" charset="-128"/>
                <a:ea typeface="ＭＳ Ｐゴシック" panose="020B0600070205080204" pitchFamily="50" charset="-128"/>
              </a:rPr>
              <a:t>年度の目標達成に向けた具体的な取組（地区の特性に応じて実施）</a:t>
            </a:r>
            <a:endParaRPr lang="en-US" altLang="ja-JP" sz="1100" b="1" strike="dblStrike" dirty="0" smtClean="0">
              <a:solidFill>
                <a:schemeClr val="tx1"/>
              </a:solidFill>
              <a:latin typeface="ＭＳ Ｐゴシック" panose="020B0600070205080204" pitchFamily="50" charset="-128"/>
              <a:ea typeface="ＭＳ Ｐゴシック" panose="020B0600070205080204" pitchFamily="50" charset="-128"/>
            </a:endParaRPr>
          </a:p>
          <a:p>
            <a:pPr fontAlgn="base"/>
            <a:r>
              <a:rPr lang="ja-JP" altLang="en-US" sz="1100" b="1" dirty="0" smtClean="0">
                <a:solidFill>
                  <a:schemeClr val="tx1"/>
                </a:solidFill>
                <a:latin typeface="ＭＳ Ｐゴシック" panose="020B0600070205080204" pitchFamily="50" charset="-128"/>
                <a:ea typeface="ＭＳ Ｐゴシック" panose="020B0600070205080204" pitchFamily="50" charset="-128"/>
              </a:rPr>
              <a:t>　◆まちの不燃化</a:t>
            </a:r>
            <a:endParaRPr lang="en-US" altLang="ja-JP" sz="1100" b="1" dirty="0">
              <a:solidFill>
                <a:schemeClr val="tx1"/>
              </a:solidFill>
              <a:latin typeface="ＭＳ Ｐゴシック" panose="020B0600070205080204" pitchFamily="50" charset="-128"/>
              <a:ea typeface="ＭＳ Ｐゴシック" panose="020B0600070205080204" pitchFamily="50" charset="-128"/>
            </a:endParaRPr>
          </a:p>
          <a:p>
            <a:pPr fontAlgn="base"/>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ja-JP" altLang="ja-JP" sz="1000" u="sng" dirty="0" smtClean="0">
                <a:solidFill>
                  <a:schemeClr val="tx1"/>
                </a:solidFill>
                <a:latin typeface="ＭＳ Ｐ明朝" panose="02020600040205080304" pitchFamily="18" charset="-128"/>
                <a:ea typeface="ＭＳ Ｐ明朝" panose="02020600040205080304" pitchFamily="18" charset="-128"/>
              </a:rPr>
              <a:t>地区</a:t>
            </a:r>
            <a:r>
              <a:rPr lang="ja-JP" altLang="ja-JP" sz="1000" u="sng" dirty="0">
                <a:solidFill>
                  <a:schemeClr val="tx1"/>
                </a:solidFill>
                <a:latin typeface="ＭＳ Ｐ明朝" panose="02020600040205080304" pitchFamily="18" charset="-128"/>
                <a:ea typeface="ＭＳ Ｐ明朝" panose="02020600040205080304" pitchFamily="18" charset="-128"/>
              </a:rPr>
              <a:t>公共施設（道路・公園）の重点的整備</a:t>
            </a:r>
          </a:p>
          <a:p>
            <a:pPr fontAlgn="base"/>
            <a:r>
              <a:rPr lang="ja-JP" altLang="ja-JP" sz="1000" dirty="0">
                <a:solidFill>
                  <a:schemeClr val="tx1"/>
                </a:solidFill>
                <a:latin typeface="ＭＳ Ｐ明朝" panose="02020600040205080304" pitchFamily="18" charset="-128"/>
                <a:ea typeface="ＭＳ Ｐ明朝" panose="02020600040205080304" pitchFamily="18" charset="-128"/>
              </a:rPr>
              <a:t>　</a:t>
            </a:r>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en-US" altLang="ja-JP" sz="1000" dirty="0" smtClean="0">
                <a:solidFill>
                  <a:schemeClr val="tx1"/>
                </a:solidFill>
                <a:latin typeface="ＭＳ Ｐ明朝" panose="02020600040205080304" pitchFamily="18" charset="-128"/>
                <a:ea typeface="ＭＳ Ｐ明朝" panose="02020600040205080304" pitchFamily="18" charset="-128"/>
              </a:rPr>
              <a:t>【</a:t>
            </a:r>
            <a:r>
              <a:rPr lang="ja-JP" altLang="en-US" sz="1000" dirty="0" smtClean="0">
                <a:solidFill>
                  <a:schemeClr val="tx1"/>
                </a:solidFill>
                <a:latin typeface="ＭＳ Ｐ明朝" panose="02020600040205080304" pitchFamily="18" charset="-128"/>
                <a:ea typeface="ＭＳ Ｐ明朝" panose="02020600040205080304" pitchFamily="18" charset="-128"/>
              </a:rPr>
              <a:t>従来</a:t>
            </a:r>
            <a:r>
              <a:rPr lang="en-US" altLang="ja-JP" sz="1000" dirty="0" smtClean="0">
                <a:solidFill>
                  <a:schemeClr val="tx1"/>
                </a:solidFill>
                <a:latin typeface="ＭＳ Ｐ明朝" panose="02020600040205080304" pitchFamily="18" charset="-128"/>
                <a:ea typeface="ＭＳ Ｐ明朝" panose="02020600040205080304" pitchFamily="18" charset="-128"/>
              </a:rPr>
              <a:t>】</a:t>
            </a:r>
            <a:r>
              <a:rPr lang="ja-JP" altLang="en-US" sz="1000" dirty="0" smtClean="0">
                <a:solidFill>
                  <a:schemeClr val="tx1"/>
                </a:solidFill>
                <a:latin typeface="ＭＳ Ｐ明朝" panose="02020600040205080304" pitchFamily="18" charset="-128"/>
                <a:ea typeface="ＭＳ Ｐ明朝" panose="02020600040205080304" pitchFamily="18" charset="-128"/>
              </a:rPr>
              <a:t>　部分的な整備にとどまり、一体的な効果が表れていないケースがある</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pPr fontAlgn="base"/>
            <a:r>
              <a:rPr lang="ja-JP" altLang="en-US" sz="1000" dirty="0">
                <a:solidFill>
                  <a:schemeClr val="tx1"/>
                </a:solidFill>
                <a:latin typeface="ＭＳ Ｐ明朝" panose="02020600040205080304" pitchFamily="18" charset="-128"/>
                <a:ea typeface="ＭＳ Ｐ明朝" panose="02020600040205080304" pitchFamily="18" charset="-128"/>
              </a:rPr>
              <a:t>　</a:t>
            </a:r>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en-US" altLang="ja-JP" sz="1000" dirty="0" smtClean="0">
                <a:solidFill>
                  <a:schemeClr val="tx1"/>
                </a:solidFill>
                <a:latin typeface="ＭＳ Ｐ明朝" panose="02020600040205080304" pitchFamily="18" charset="-128"/>
                <a:ea typeface="ＭＳ Ｐ明朝" panose="02020600040205080304" pitchFamily="18" charset="-128"/>
              </a:rPr>
              <a:t>【</a:t>
            </a:r>
            <a:r>
              <a:rPr lang="ja-JP" altLang="en-US" sz="1000" dirty="0" smtClean="0">
                <a:solidFill>
                  <a:schemeClr val="tx1"/>
                </a:solidFill>
                <a:latin typeface="ＭＳ Ｐ明朝" panose="02020600040205080304" pitchFamily="18" charset="-128"/>
                <a:ea typeface="ＭＳ Ｐ明朝" panose="02020600040205080304" pitchFamily="18" charset="-128"/>
              </a:rPr>
              <a:t>今後</a:t>
            </a:r>
            <a:r>
              <a:rPr lang="en-US" altLang="ja-JP" sz="1000" dirty="0" smtClean="0">
                <a:solidFill>
                  <a:schemeClr val="tx1"/>
                </a:solidFill>
                <a:latin typeface="ＭＳ Ｐ明朝" panose="02020600040205080304" pitchFamily="18" charset="-128"/>
                <a:ea typeface="ＭＳ Ｐ明朝" panose="02020600040205080304" pitchFamily="18" charset="-128"/>
              </a:rPr>
              <a:t>】</a:t>
            </a:r>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ja-JP" altLang="ja-JP" sz="1000" dirty="0" smtClean="0">
                <a:solidFill>
                  <a:schemeClr val="tx1"/>
                </a:solidFill>
                <a:latin typeface="ＭＳ Ｐ明朝" panose="02020600040205080304" pitchFamily="18" charset="-128"/>
                <a:ea typeface="ＭＳ Ｐ明朝" panose="02020600040205080304" pitchFamily="18" charset="-128"/>
              </a:rPr>
              <a:t>必要性</a:t>
            </a:r>
            <a:r>
              <a:rPr lang="ja-JP" altLang="ja-JP" sz="1000" dirty="0">
                <a:solidFill>
                  <a:schemeClr val="tx1"/>
                </a:solidFill>
                <a:latin typeface="ＭＳ Ｐ明朝" panose="02020600040205080304" pitchFamily="18" charset="-128"/>
                <a:ea typeface="ＭＳ Ｐ明朝" panose="02020600040205080304" pitchFamily="18" charset="-128"/>
              </a:rPr>
              <a:t>の高い施設に</a:t>
            </a:r>
            <a:r>
              <a:rPr lang="ja-JP" altLang="ja-JP" sz="1000" dirty="0" smtClean="0">
                <a:solidFill>
                  <a:schemeClr val="tx1"/>
                </a:solidFill>
                <a:latin typeface="ＭＳ Ｐ明朝" panose="02020600040205080304" pitchFamily="18" charset="-128"/>
                <a:ea typeface="ＭＳ Ｐ明朝" panose="02020600040205080304" pitchFamily="18" charset="-128"/>
              </a:rPr>
              <a:t>絞り込み重点的に実施</a:t>
            </a:r>
            <a:endParaRPr lang="en-US" altLang="ja-JP" sz="1000" dirty="0">
              <a:solidFill>
                <a:schemeClr val="tx1"/>
              </a:solidFill>
              <a:latin typeface="ＭＳ Ｐ明朝" panose="02020600040205080304" pitchFamily="18" charset="-128"/>
              <a:ea typeface="ＭＳ Ｐ明朝" panose="02020600040205080304" pitchFamily="18" charset="-128"/>
            </a:endParaRPr>
          </a:p>
          <a:p>
            <a:pPr fontAlgn="base"/>
            <a:r>
              <a:rPr lang="ja-JP" altLang="en-US" sz="1000" dirty="0">
                <a:solidFill>
                  <a:schemeClr val="tx1"/>
                </a:solidFill>
                <a:latin typeface="ＭＳ Ｐ明朝" panose="02020600040205080304" pitchFamily="18" charset="-128"/>
                <a:ea typeface="ＭＳ Ｐ明朝" panose="02020600040205080304" pitchFamily="18" charset="-128"/>
              </a:rPr>
              <a:t>　</a:t>
            </a:r>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ja-JP" altLang="ja-JP" sz="1000" u="sng" dirty="0" smtClean="0">
                <a:solidFill>
                  <a:schemeClr val="tx1"/>
                </a:solidFill>
                <a:latin typeface="ＭＳ Ｐ明朝" panose="02020600040205080304" pitchFamily="18" charset="-128"/>
                <a:ea typeface="ＭＳ Ｐ明朝" panose="02020600040205080304" pitchFamily="18" charset="-128"/>
              </a:rPr>
              <a:t>老朽</a:t>
            </a:r>
            <a:r>
              <a:rPr lang="ja-JP" altLang="ja-JP" sz="1000" u="sng" dirty="0">
                <a:solidFill>
                  <a:schemeClr val="tx1"/>
                </a:solidFill>
                <a:latin typeface="ＭＳ Ｐ明朝" panose="02020600040205080304" pitchFamily="18" charset="-128"/>
                <a:ea typeface="ＭＳ Ｐ明朝" panose="02020600040205080304" pitchFamily="18" charset="-128"/>
              </a:rPr>
              <a:t>住宅の除却促進の強化</a:t>
            </a:r>
          </a:p>
          <a:p>
            <a:pPr fontAlgn="base"/>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en-US" altLang="ja-JP" sz="1000" dirty="0" smtClean="0">
                <a:solidFill>
                  <a:schemeClr val="tx1"/>
                </a:solidFill>
                <a:latin typeface="ＭＳ Ｐ明朝" panose="02020600040205080304" pitchFamily="18" charset="-128"/>
                <a:ea typeface="ＭＳ Ｐ明朝" panose="02020600040205080304" pitchFamily="18" charset="-128"/>
              </a:rPr>
              <a:t>【</a:t>
            </a:r>
            <a:r>
              <a:rPr lang="ja-JP" altLang="en-US" sz="1000" dirty="0" smtClean="0">
                <a:solidFill>
                  <a:schemeClr val="tx1"/>
                </a:solidFill>
                <a:latin typeface="ＭＳ Ｐ明朝" panose="02020600040205080304" pitchFamily="18" charset="-128"/>
                <a:ea typeface="ＭＳ Ｐ明朝" panose="02020600040205080304" pitchFamily="18" charset="-128"/>
              </a:rPr>
              <a:t>従来</a:t>
            </a:r>
            <a:r>
              <a:rPr lang="en-US" altLang="ja-JP" sz="1000" dirty="0" smtClean="0">
                <a:solidFill>
                  <a:schemeClr val="tx1"/>
                </a:solidFill>
                <a:latin typeface="ＭＳ Ｐ明朝" panose="02020600040205080304" pitchFamily="18" charset="-128"/>
                <a:ea typeface="ＭＳ Ｐ明朝" panose="02020600040205080304" pitchFamily="18" charset="-128"/>
              </a:rPr>
              <a:t>】</a:t>
            </a:r>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ja-JP" altLang="ja-JP" sz="1000" dirty="0" smtClean="0">
                <a:solidFill>
                  <a:schemeClr val="tx1"/>
                </a:solidFill>
                <a:latin typeface="ＭＳ Ｐ明朝" panose="02020600040205080304" pitchFamily="18" charset="-128"/>
                <a:ea typeface="ＭＳ Ｐ明朝" panose="02020600040205080304" pitchFamily="18" charset="-128"/>
              </a:rPr>
              <a:t>不燃化された</a:t>
            </a:r>
            <a:r>
              <a:rPr lang="ja-JP" altLang="en-US" sz="1000" dirty="0" smtClean="0">
                <a:solidFill>
                  <a:schemeClr val="tx1"/>
                </a:solidFill>
                <a:latin typeface="ＭＳ Ｐ明朝" panose="02020600040205080304" pitchFamily="18" charset="-128"/>
                <a:ea typeface="ＭＳ Ｐ明朝" panose="02020600040205080304" pitchFamily="18" charset="-128"/>
              </a:rPr>
              <a:t>共同</a:t>
            </a:r>
            <a:r>
              <a:rPr lang="ja-JP" altLang="ja-JP" sz="1000" dirty="0" smtClean="0">
                <a:solidFill>
                  <a:schemeClr val="tx1"/>
                </a:solidFill>
                <a:latin typeface="ＭＳ Ｐ明朝" panose="02020600040205080304" pitchFamily="18" charset="-128"/>
                <a:ea typeface="ＭＳ Ｐ明朝" panose="02020600040205080304" pitchFamily="18" charset="-128"/>
              </a:rPr>
              <a:t>住宅</a:t>
            </a:r>
            <a:r>
              <a:rPr lang="ja-JP" altLang="ja-JP" sz="1000" dirty="0">
                <a:solidFill>
                  <a:schemeClr val="tx1"/>
                </a:solidFill>
                <a:latin typeface="ＭＳ Ｐ明朝" panose="02020600040205080304" pitchFamily="18" charset="-128"/>
                <a:ea typeface="ＭＳ Ｐ明朝" panose="02020600040205080304" pitchFamily="18" charset="-128"/>
              </a:rPr>
              <a:t>へ</a:t>
            </a:r>
            <a:r>
              <a:rPr lang="ja-JP" altLang="ja-JP" sz="1000" dirty="0" smtClean="0">
                <a:solidFill>
                  <a:schemeClr val="tx1"/>
                </a:solidFill>
                <a:latin typeface="ＭＳ Ｐ明朝" panose="02020600040205080304" pitchFamily="18" charset="-128"/>
                <a:ea typeface="ＭＳ Ｐ明朝" panose="02020600040205080304" pitchFamily="18" charset="-128"/>
              </a:rPr>
              <a:t>の</a:t>
            </a:r>
            <a:r>
              <a:rPr lang="ja-JP" altLang="en-US" sz="1000" dirty="0" smtClean="0">
                <a:solidFill>
                  <a:schemeClr val="tx1"/>
                </a:solidFill>
                <a:latin typeface="ＭＳ Ｐ明朝" panose="02020600040205080304" pitchFamily="18" charset="-128"/>
                <a:ea typeface="ＭＳ Ｐ明朝" panose="02020600040205080304" pitchFamily="18" charset="-128"/>
              </a:rPr>
              <a:t>建替え</a:t>
            </a:r>
            <a:r>
              <a:rPr lang="ja-JP" altLang="ja-JP" sz="1000" dirty="0" smtClean="0">
                <a:solidFill>
                  <a:schemeClr val="tx1"/>
                </a:solidFill>
                <a:latin typeface="ＭＳ Ｐ明朝" panose="02020600040205080304" pitchFamily="18" charset="-128"/>
                <a:ea typeface="ＭＳ Ｐ明朝" panose="02020600040205080304" pitchFamily="18" charset="-128"/>
              </a:rPr>
              <a:t>誘導</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pPr fontAlgn="base"/>
            <a:r>
              <a:rPr lang="ja-JP" altLang="en-US" sz="1000" dirty="0">
                <a:solidFill>
                  <a:schemeClr val="tx1"/>
                </a:solidFill>
                <a:latin typeface="ＭＳ Ｐ明朝" panose="02020600040205080304" pitchFamily="18" charset="-128"/>
                <a:ea typeface="ＭＳ Ｐ明朝" panose="02020600040205080304" pitchFamily="18" charset="-128"/>
              </a:rPr>
              <a:t>　</a:t>
            </a:r>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en-US" altLang="ja-JP" sz="1000" dirty="0" smtClean="0">
                <a:solidFill>
                  <a:schemeClr val="tx1"/>
                </a:solidFill>
                <a:latin typeface="ＭＳ Ｐ明朝" panose="02020600040205080304" pitchFamily="18" charset="-128"/>
                <a:ea typeface="ＭＳ Ｐ明朝" panose="02020600040205080304" pitchFamily="18" charset="-128"/>
              </a:rPr>
              <a:t>【</a:t>
            </a:r>
            <a:r>
              <a:rPr lang="ja-JP" altLang="en-US" sz="1000" dirty="0" smtClean="0">
                <a:solidFill>
                  <a:schemeClr val="tx1"/>
                </a:solidFill>
                <a:latin typeface="ＭＳ Ｐ明朝" panose="02020600040205080304" pitchFamily="18" charset="-128"/>
                <a:ea typeface="ＭＳ Ｐ明朝" panose="02020600040205080304" pitchFamily="18" charset="-128"/>
              </a:rPr>
              <a:t>今後</a:t>
            </a:r>
            <a:r>
              <a:rPr lang="en-US" altLang="ja-JP" sz="1000" dirty="0" smtClean="0">
                <a:solidFill>
                  <a:schemeClr val="tx1"/>
                </a:solidFill>
                <a:latin typeface="ＭＳ Ｐ明朝" panose="02020600040205080304" pitchFamily="18" charset="-128"/>
                <a:ea typeface="ＭＳ Ｐ明朝" panose="02020600040205080304" pitchFamily="18" charset="-128"/>
              </a:rPr>
              <a:t>】</a:t>
            </a:r>
            <a:r>
              <a:rPr lang="ja-JP" altLang="en-US" sz="1000" b="1" dirty="0" smtClean="0">
                <a:solidFill>
                  <a:schemeClr val="tx1"/>
                </a:solidFill>
                <a:latin typeface="ＭＳ Ｐ明朝" panose="02020600040205080304" pitchFamily="18" charset="-128"/>
                <a:ea typeface="ＭＳ Ｐ明朝" panose="02020600040205080304" pitchFamily="18" charset="-128"/>
              </a:rPr>
              <a:t>　</a:t>
            </a:r>
            <a:r>
              <a:rPr lang="ja-JP" altLang="en-US" sz="1000" dirty="0" smtClean="0">
                <a:solidFill>
                  <a:schemeClr val="tx1"/>
                </a:solidFill>
                <a:latin typeface="ＭＳ Ｐ明朝" panose="02020600040205080304" pitchFamily="18" charset="-128"/>
                <a:ea typeface="ＭＳ Ｐ明朝" panose="02020600040205080304" pitchFamily="18" charset="-128"/>
              </a:rPr>
              <a:t>上記に加え、跡地利用を限定せず、</a:t>
            </a:r>
            <a:r>
              <a:rPr lang="ja-JP" altLang="ja-JP" sz="1000" dirty="0" smtClean="0">
                <a:solidFill>
                  <a:schemeClr val="tx1"/>
                </a:solidFill>
                <a:latin typeface="ＭＳ Ｐ明朝" panose="02020600040205080304" pitchFamily="18" charset="-128"/>
                <a:ea typeface="ＭＳ Ｐ明朝" panose="02020600040205080304" pitchFamily="18" charset="-128"/>
              </a:rPr>
              <a:t>燃えやすく</a:t>
            </a:r>
            <a:r>
              <a:rPr lang="ja-JP" altLang="ja-JP" sz="1000" dirty="0">
                <a:solidFill>
                  <a:schemeClr val="tx1"/>
                </a:solidFill>
                <a:latin typeface="ＭＳ Ｐ明朝" panose="02020600040205080304" pitchFamily="18" charset="-128"/>
                <a:ea typeface="ＭＳ Ｐ明朝" panose="02020600040205080304" pitchFamily="18" charset="-128"/>
              </a:rPr>
              <a:t>、壊れやすい建物</a:t>
            </a:r>
            <a:r>
              <a:rPr lang="ja-JP" altLang="ja-JP" sz="1000" dirty="0" smtClean="0">
                <a:solidFill>
                  <a:schemeClr val="tx1"/>
                </a:solidFill>
                <a:latin typeface="ＭＳ Ｐ明朝" panose="02020600040205080304" pitchFamily="18" charset="-128"/>
                <a:ea typeface="ＭＳ Ｐ明朝" panose="02020600040205080304" pitchFamily="18" charset="-128"/>
              </a:rPr>
              <a:t>を徹底的</a:t>
            </a:r>
            <a:r>
              <a:rPr lang="ja-JP" altLang="ja-JP" sz="1000" dirty="0">
                <a:solidFill>
                  <a:schemeClr val="tx1"/>
                </a:solidFill>
                <a:latin typeface="ＭＳ Ｐ明朝" panose="02020600040205080304" pitchFamily="18" charset="-128"/>
                <a:ea typeface="ＭＳ Ｐ明朝" panose="02020600040205080304" pitchFamily="18" charset="-128"/>
              </a:rPr>
              <a:t>に</a:t>
            </a:r>
            <a:r>
              <a:rPr lang="ja-JP" altLang="ja-JP" sz="1000" dirty="0" smtClean="0">
                <a:solidFill>
                  <a:schemeClr val="tx1"/>
                </a:solidFill>
                <a:latin typeface="ＭＳ Ｐ明朝" panose="02020600040205080304" pitchFamily="18" charset="-128"/>
                <a:ea typeface="ＭＳ Ｐ明朝" panose="02020600040205080304" pitchFamily="18" charset="-128"/>
              </a:rPr>
              <a:t>減らす</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pPr fontAlgn="base"/>
            <a:r>
              <a:rPr lang="ja-JP" altLang="en-US" sz="1000" dirty="0">
                <a:solidFill>
                  <a:schemeClr val="tx1"/>
                </a:solidFill>
                <a:latin typeface="ＭＳ Ｐ明朝" panose="02020600040205080304" pitchFamily="18" charset="-128"/>
                <a:ea typeface="ＭＳ Ｐ明朝" panose="02020600040205080304" pitchFamily="18" charset="-128"/>
              </a:rPr>
              <a:t>　</a:t>
            </a:r>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en-US" altLang="ja-JP" sz="1000" dirty="0" smtClean="0">
                <a:solidFill>
                  <a:schemeClr val="tx1"/>
                </a:solidFill>
                <a:latin typeface="ＭＳ Ｐ明朝" panose="02020600040205080304" pitchFamily="18" charset="-128"/>
                <a:ea typeface="ＭＳ Ｐ明朝" panose="02020600040205080304" pitchFamily="18" charset="-128"/>
              </a:rPr>
              <a:t>〈</a:t>
            </a:r>
            <a:r>
              <a:rPr lang="ja-JP" altLang="ja-JP" sz="1000" dirty="0" smtClean="0">
                <a:solidFill>
                  <a:schemeClr val="tx1"/>
                </a:solidFill>
                <a:latin typeface="ＭＳ Ｐ明朝" panose="02020600040205080304" pitchFamily="18" charset="-128"/>
                <a:ea typeface="ＭＳ Ｐ明朝" panose="02020600040205080304" pitchFamily="18" charset="-128"/>
              </a:rPr>
              <a:t>除却</a:t>
            </a:r>
            <a:r>
              <a:rPr lang="ja-JP" altLang="ja-JP" sz="1000" dirty="0">
                <a:solidFill>
                  <a:schemeClr val="tx1"/>
                </a:solidFill>
                <a:latin typeface="ＭＳ Ｐ明朝" panose="02020600040205080304" pitchFamily="18" charset="-128"/>
                <a:ea typeface="ＭＳ Ｐ明朝" panose="02020600040205080304" pitchFamily="18" charset="-128"/>
              </a:rPr>
              <a:t>に特化</a:t>
            </a:r>
            <a:r>
              <a:rPr lang="ja-JP" altLang="ja-JP" sz="1000" dirty="0" smtClean="0">
                <a:solidFill>
                  <a:schemeClr val="tx1"/>
                </a:solidFill>
                <a:latin typeface="ＭＳ Ｐ明朝" panose="02020600040205080304" pitchFamily="18" charset="-128"/>
                <a:ea typeface="ＭＳ Ｐ明朝" panose="02020600040205080304" pitchFamily="18" charset="-128"/>
              </a:rPr>
              <a:t>した補助制度</a:t>
            </a:r>
            <a:r>
              <a:rPr lang="ja-JP" altLang="en-US" sz="1000" dirty="0" smtClean="0">
                <a:solidFill>
                  <a:schemeClr val="tx1"/>
                </a:solidFill>
                <a:latin typeface="ＭＳ Ｐ明朝" panose="02020600040205080304" pitchFamily="18" charset="-128"/>
                <a:ea typeface="ＭＳ Ｐ明朝" panose="02020600040205080304" pitchFamily="18" charset="-128"/>
              </a:rPr>
              <a:t>の導入状況</a:t>
            </a:r>
            <a:r>
              <a:rPr lang="en-US" altLang="ja-JP" sz="1000" dirty="0" smtClean="0">
                <a:solidFill>
                  <a:schemeClr val="tx1"/>
                </a:solidFill>
                <a:latin typeface="ＭＳ Ｐ明朝" panose="02020600040205080304" pitchFamily="18" charset="-128"/>
                <a:ea typeface="ＭＳ Ｐ明朝" panose="02020600040205080304" pitchFamily="18" charset="-128"/>
              </a:rPr>
              <a:t>〉</a:t>
            </a:r>
            <a:endParaRPr lang="ja-JP" altLang="ja-JP" sz="1000" dirty="0">
              <a:solidFill>
                <a:schemeClr val="tx1"/>
              </a:solidFill>
              <a:latin typeface="ＭＳ Ｐ明朝" panose="02020600040205080304" pitchFamily="18" charset="-128"/>
              <a:ea typeface="ＭＳ Ｐ明朝" panose="02020600040205080304" pitchFamily="18" charset="-128"/>
            </a:endParaRPr>
          </a:p>
          <a:p>
            <a:r>
              <a:rPr lang="ja-JP" altLang="en-US" sz="1000" dirty="0">
                <a:solidFill>
                  <a:schemeClr val="tx1"/>
                </a:solidFill>
                <a:latin typeface="ＭＳ Ｐ明朝" panose="02020600040205080304" pitchFamily="18" charset="-128"/>
                <a:ea typeface="ＭＳ Ｐ明朝" panose="02020600040205080304" pitchFamily="18" charset="-128"/>
              </a:rPr>
              <a:t>　</a:t>
            </a:r>
            <a:r>
              <a:rPr lang="ja-JP" altLang="en-US" sz="1000" dirty="0" smtClean="0">
                <a:solidFill>
                  <a:schemeClr val="tx1"/>
                </a:solidFill>
                <a:latin typeface="ＭＳ Ｐ明朝" panose="02020600040205080304" pitchFamily="18" charset="-128"/>
                <a:ea typeface="ＭＳ Ｐ明朝" panose="02020600040205080304" pitchFamily="18" charset="-128"/>
              </a:rPr>
              <a:t>　　　　　大阪市</a:t>
            </a:r>
            <a:r>
              <a:rPr lang="en-US" altLang="ja-JP" sz="1000" dirty="0" smtClean="0">
                <a:solidFill>
                  <a:schemeClr val="tx1"/>
                </a:solidFill>
                <a:latin typeface="ＭＳ Ｐ明朝" panose="02020600040205080304" pitchFamily="18" charset="-128"/>
                <a:ea typeface="ＭＳ Ｐ明朝" panose="02020600040205080304" pitchFamily="18" charset="-128"/>
              </a:rPr>
              <a:t>(2008</a:t>
            </a:r>
            <a:r>
              <a:rPr lang="ja-JP" altLang="en-US" sz="1000" dirty="0" smtClean="0">
                <a:solidFill>
                  <a:schemeClr val="tx1"/>
                </a:solidFill>
                <a:latin typeface="ＭＳ Ｐ明朝" panose="02020600040205080304" pitchFamily="18" charset="-128"/>
                <a:ea typeface="ＭＳ Ｐ明朝" panose="02020600040205080304" pitchFamily="18" charset="-128"/>
              </a:rPr>
              <a:t>年</a:t>
            </a:r>
            <a:r>
              <a:rPr lang="en-US" altLang="ja-JP" sz="1000" dirty="0" smtClean="0">
                <a:solidFill>
                  <a:schemeClr val="tx1"/>
                </a:solidFill>
                <a:latin typeface="ＭＳ Ｐ明朝" panose="02020600040205080304" pitchFamily="18" charset="-128"/>
                <a:ea typeface="ＭＳ Ｐ明朝" panose="02020600040205080304" pitchFamily="18" charset="-128"/>
              </a:rPr>
              <a:t>)</a:t>
            </a:r>
            <a:r>
              <a:rPr lang="ja-JP" altLang="en-US" sz="1000" dirty="0" err="1" smtClean="0">
                <a:solidFill>
                  <a:schemeClr val="tx1"/>
                </a:solidFill>
                <a:latin typeface="ＭＳ Ｐ明朝" panose="02020600040205080304" pitchFamily="18" charset="-128"/>
                <a:ea typeface="ＭＳ Ｐ明朝" panose="02020600040205080304" pitchFamily="18" charset="-128"/>
              </a:rPr>
              <a:t>、</a:t>
            </a:r>
            <a:r>
              <a:rPr lang="ja-JP" altLang="en-US" sz="1000" dirty="0" smtClean="0">
                <a:solidFill>
                  <a:schemeClr val="tx1"/>
                </a:solidFill>
                <a:latin typeface="ＭＳ Ｐ明朝" panose="02020600040205080304" pitchFamily="18" charset="-128"/>
                <a:ea typeface="ＭＳ Ｐ明朝" panose="02020600040205080304" pitchFamily="18" charset="-128"/>
              </a:rPr>
              <a:t> 寝屋川市</a:t>
            </a:r>
            <a:r>
              <a:rPr lang="en-US" altLang="ja-JP" sz="1000" dirty="0">
                <a:solidFill>
                  <a:schemeClr val="tx1"/>
                </a:solidFill>
                <a:latin typeface="ＭＳ Ｐ明朝" panose="02020600040205080304" pitchFamily="18" charset="-128"/>
                <a:ea typeface="ＭＳ Ｐ明朝" panose="02020600040205080304" pitchFamily="18" charset="-128"/>
              </a:rPr>
              <a:t>(2011</a:t>
            </a:r>
            <a:r>
              <a:rPr lang="ja-JP" altLang="en-US" sz="1000" dirty="0">
                <a:solidFill>
                  <a:schemeClr val="tx1"/>
                </a:solidFill>
                <a:latin typeface="ＭＳ Ｐ明朝" panose="02020600040205080304" pitchFamily="18" charset="-128"/>
                <a:ea typeface="ＭＳ Ｐ明朝" panose="02020600040205080304" pitchFamily="18" charset="-128"/>
              </a:rPr>
              <a:t>年</a:t>
            </a:r>
            <a:r>
              <a:rPr lang="en-US" altLang="ja-JP" sz="1000" dirty="0">
                <a:solidFill>
                  <a:schemeClr val="tx1"/>
                </a:solidFill>
                <a:latin typeface="ＭＳ Ｐ明朝" panose="02020600040205080304" pitchFamily="18" charset="-128"/>
                <a:ea typeface="ＭＳ Ｐ明朝" panose="02020600040205080304" pitchFamily="18" charset="-128"/>
              </a:rPr>
              <a:t>)</a:t>
            </a:r>
            <a:r>
              <a:rPr lang="ja-JP" altLang="en-US" sz="1000" dirty="0" err="1">
                <a:solidFill>
                  <a:schemeClr val="tx1"/>
                </a:solidFill>
                <a:latin typeface="ＭＳ Ｐ明朝" panose="02020600040205080304" pitchFamily="18" charset="-128"/>
                <a:ea typeface="ＭＳ Ｐ明朝" panose="02020600040205080304" pitchFamily="18" charset="-128"/>
              </a:rPr>
              <a:t>、</a:t>
            </a:r>
            <a:r>
              <a:rPr lang="ja-JP" altLang="en-US" sz="1000" dirty="0">
                <a:solidFill>
                  <a:schemeClr val="tx1"/>
                </a:solidFill>
                <a:latin typeface="ＭＳ Ｐ明朝" panose="02020600040205080304" pitchFamily="18" charset="-128"/>
                <a:ea typeface="ＭＳ Ｐ明朝" panose="02020600040205080304" pitchFamily="18" charset="-128"/>
              </a:rPr>
              <a:t>豊中市</a:t>
            </a:r>
            <a:r>
              <a:rPr lang="en-US" altLang="ja-JP" sz="1000" dirty="0">
                <a:solidFill>
                  <a:schemeClr val="tx1"/>
                </a:solidFill>
                <a:latin typeface="ＭＳ Ｐ明朝" panose="02020600040205080304" pitchFamily="18" charset="-128"/>
                <a:ea typeface="ＭＳ Ｐ明朝" panose="02020600040205080304" pitchFamily="18" charset="-128"/>
              </a:rPr>
              <a:t>(2013</a:t>
            </a:r>
            <a:r>
              <a:rPr lang="ja-JP" altLang="en-US" sz="1000" dirty="0">
                <a:solidFill>
                  <a:schemeClr val="tx1"/>
                </a:solidFill>
                <a:latin typeface="ＭＳ Ｐ明朝" panose="02020600040205080304" pitchFamily="18" charset="-128"/>
                <a:ea typeface="ＭＳ Ｐ明朝" panose="02020600040205080304" pitchFamily="18" charset="-128"/>
              </a:rPr>
              <a:t>年）、守口市・東大阪市</a:t>
            </a:r>
            <a:r>
              <a:rPr lang="en-US" altLang="ja-JP" sz="1000" dirty="0">
                <a:solidFill>
                  <a:schemeClr val="tx1"/>
                </a:solidFill>
                <a:latin typeface="ＭＳ Ｐ明朝" panose="02020600040205080304" pitchFamily="18" charset="-128"/>
                <a:ea typeface="ＭＳ Ｐ明朝" panose="02020600040205080304" pitchFamily="18" charset="-128"/>
              </a:rPr>
              <a:t>(2014</a:t>
            </a:r>
            <a:r>
              <a:rPr lang="ja-JP" altLang="en-US" sz="1000" dirty="0">
                <a:solidFill>
                  <a:schemeClr val="tx1"/>
                </a:solidFill>
                <a:latin typeface="ＭＳ Ｐ明朝" panose="02020600040205080304" pitchFamily="18" charset="-128"/>
                <a:ea typeface="ＭＳ Ｐ明朝" panose="02020600040205080304" pitchFamily="18" charset="-128"/>
              </a:rPr>
              <a:t>年）</a:t>
            </a:r>
            <a:endParaRPr lang="en-US" altLang="ja-JP" sz="1000" dirty="0">
              <a:solidFill>
                <a:schemeClr val="tx1"/>
              </a:solidFill>
              <a:latin typeface="ＭＳ Ｐ明朝" panose="02020600040205080304" pitchFamily="18" charset="-128"/>
              <a:ea typeface="ＭＳ Ｐ明朝" panose="02020600040205080304" pitchFamily="18" charset="-128"/>
            </a:endParaRPr>
          </a:p>
          <a:p>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ja-JP" altLang="ja-JP" sz="1000" u="sng" dirty="0" smtClean="0">
                <a:solidFill>
                  <a:schemeClr val="tx1"/>
                </a:solidFill>
                <a:latin typeface="ＭＳ Ｐ明朝" panose="02020600040205080304" pitchFamily="18" charset="-128"/>
                <a:ea typeface="ＭＳ Ｐ明朝" panose="02020600040205080304" pitchFamily="18" charset="-128"/>
              </a:rPr>
              <a:t>都市</a:t>
            </a:r>
            <a:r>
              <a:rPr lang="ja-JP" altLang="ja-JP" sz="1000" u="sng" dirty="0">
                <a:solidFill>
                  <a:schemeClr val="tx1"/>
                </a:solidFill>
                <a:latin typeface="ＭＳ Ｐ明朝" panose="02020600040205080304" pitchFamily="18" charset="-128"/>
                <a:ea typeface="ＭＳ Ｐ明朝" panose="02020600040205080304" pitchFamily="18" charset="-128"/>
              </a:rPr>
              <a:t>計画に</a:t>
            </a:r>
            <a:r>
              <a:rPr lang="ja-JP" altLang="ja-JP" sz="1000" u="sng" dirty="0" smtClean="0">
                <a:solidFill>
                  <a:schemeClr val="tx1"/>
                </a:solidFill>
                <a:latin typeface="ＭＳ Ｐ明朝" panose="02020600040205080304" pitchFamily="18" charset="-128"/>
                <a:ea typeface="ＭＳ Ｐ明朝" panose="02020600040205080304" pitchFamily="18" charset="-128"/>
              </a:rPr>
              <a:t>よる防火</a:t>
            </a:r>
            <a:r>
              <a:rPr lang="ja-JP" altLang="ja-JP" sz="1000" u="sng" dirty="0">
                <a:solidFill>
                  <a:schemeClr val="tx1"/>
                </a:solidFill>
                <a:latin typeface="ＭＳ Ｐ明朝" panose="02020600040205080304" pitchFamily="18" charset="-128"/>
                <a:ea typeface="ＭＳ Ｐ明朝" panose="02020600040205080304" pitchFamily="18" charset="-128"/>
              </a:rPr>
              <a:t>規制の強化</a:t>
            </a:r>
          </a:p>
          <a:p>
            <a:pPr fontAlgn="base"/>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en-US" altLang="ja-JP" sz="1000" dirty="0" smtClean="0">
                <a:solidFill>
                  <a:schemeClr val="tx1"/>
                </a:solidFill>
                <a:latin typeface="ＭＳ Ｐ明朝" panose="02020600040205080304" pitchFamily="18" charset="-128"/>
                <a:ea typeface="ＭＳ Ｐ明朝" panose="02020600040205080304" pitchFamily="18" charset="-128"/>
              </a:rPr>
              <a:t>【</a:t>
            </a:r>
            <a:r>
              <a:rPr lang="ja-JP" altLang="en-US" sz="1000" dirty="0" smtClean="0">
                <a:solidFill>
                  <a:schemeClr val="tx1"/>
                </a:solidFill>
                <a:latin typeface="ＭＳ Ｐ明朝" panose="02020600040205080304" pitchFamily="18" charset="-128"/>
                <a:ea typeface="ＭＳ Ｐ明朝" panose="02020600040205080304" pitchFamily="18" charset="-128"/>
              </a:rPr>
              <a:t>従来</a:t>
            </a:r>
            <a:r>
              <a:rPr lang="en-US" altLang="ja-JP" sz="1000" dirty="0" smtClean="0">
                <a:solidFill>
                  <a:schemeClr val="tx1"/>
                </a:solidFill>
                <a:latin typeface="ＭＳ Ｐ明朝" panose="02020600040205080304" pitchFamily="18" charset="-128"/>
                <a:ea typeface="ＭＳ Ｐ明朝" panose="02020600040205080304" pitchFamily="18" charset="-128"/>
              </a:rPr>
              <a:t>】</a:t>
            </a:r>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ja-JP" altLang="ja-JP" sz="1000" dirty="0" smtClean="0">
                <a:solidFill>
                  <a:schemeClr val="tx1"/>
                </a:solidFill>
                <a:latin typeface="ＭＳ Ｐ明朝" panose="02020600040205080304" pitchFamily="18" charset="-128"/>
                <a:ea typeface="ＭＳ Ｐ明朝" panose="02020600040205080304" pitchFamily="18" charset="-128"/>
              </a:rPr>
              <a:t>防火</a:t>
            </a:r>
            <a:r>
              <a:rPr lang="ja-JP" altLang="ja-JP" sz="1000" dirty="0">
                <a:solidFill>
                  <a:schemeClr val="tx1"/>
                </a:solidFill>
                <a:latin typeface="ＭＳ Ｐ明朝" panose="02020600040205080304" pitchFamily="18" charset="-128"/>
                <a:ea typeface="ＭＳ Ｐ明朝" panose="02020600040205080304" pitchFamily="18" charset="-128"/>
              </a:rPr>
              <a:t>・準防火地域の</a:t>
            </a:r>
            <a:r>
              <a:rPr lang="ja-JP" altLang="ja-JP" sz="1000" dirty="0" smtClean="0">
                <a:solidFill>
                  <a:schemeClr val="tx1"/>
                </a:solidFill>
                <a:latin typeface="ＭＳ Ｐ明朝" panose="02020600040205080304" pitchFamily="18" charset="-128"/>
                <a:ea typeface="ＭＳ Ｐ明朝" panose="02020600040205080304" pitchFamily="18" charset="-128"/>
              </a:rPr>
              <a:t>指定（</a:t>
            </a:r>
            <a:r>
              <a:rPr lang="ja-JP" altLang="ja-JP" sz="1000" dirty="0">
                <a:solidFill>
                  <a:schemeClr val="tx1"/>
                </a:solidFill>
                <a:latin typeface="ＭＳ Ｐ明朝" panose="02020600040205080304" pitchFamily="18" charset="-128"/>
                <a:ea typeface="ＭＳ Ｐ明朝" panose="02020600040205080304" pitchFamily="18" charset="-128"/>
              </a:rPr>
              <a:t>一定の規模以上の建物の不燃化促進）</a:t>
            </a:r>
          </a:p>
          <a:p>
            <a:pPr fontAlgn="base"/>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en-US" altLang="ja-JP" sz="1000" dirty="0" smtClean="0">
                <a:solidFill>
                  <a:schemeClr val="tx1"/>
                </a:solidFill>
                <a:latin typeface="ＭＳ Ｐ明朝" panose="02020600040205080304" pitchFamily="18" charset="-128"/>
                <a:ea typeface="ＭＳ Ｐ明朝" panose="02020600040205080304" pitchFamily="18" charset="-128"/>
              </a:rPr>
              <a:t>【</a:t>
            </a:r>
            <a:r>
              <a:rPr lang="ja-JP" altLang="en-US" sz="1000" dirty="0" smtClean="0">
                <a:solidFill>
                  <a:schemeClr val="tx1"/>
                </a:solidFill>
                <a:latin typeface="ＭＳ Ｐ明朝" panose="02020600040205080304" pitchFamily="18" charset="-128"/>
                <a:ea typeface="ＭＳ Ｐ明朝" panose="02020600040205080304" pitchFamily="18" charset="-128"/>
              </a:rPr>
              <a:t>今後</a:t>
            </a:r>
            <a:r>
              <a:rPr lang="en-US" altLang="ja-JP" sz="1000" dirty="0" smtClean="0">
                <a:solidFill>
                  <a:schemeClr val="tx1"/>
                </a:solidFill>
                <a:latin typeface="ＭＳ Ｐ明朝" panose="02020600040205080304" pitchFamily="18" charset="-128"/>
                <a:ea typeface="ＭＳ Ｐ明朝" panose="02020600040205080304" pitchFamily="18" charset="-128"/>
              </a:rPr>
              <a:t>】</a:t>
            </a:r>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ja-JP" altLang="ja-JP" sz="1000" dirty="0" smtClean="0">
                <a:solidFill>
                  <a:schemeClr val="tx1"/>
                </a:solidFill>
                <a:latin typeface="ＭＳ Ｐ明朝" panose="02020600040205080304" pitchFamily="18" charset="-128"/>
                <a:ea typeface="ＭＳ Ｐ明朝" panose="02020600040205080304" pitchFamily="18" charset="-128"/>
              </a:rPr>
              <a:t>小規模建物</a:t>
            </a:r>
            <a:r>
              <a:rPr lang="ja-JP" altLang="en-US" sz="1000" dirty="0" smtClean="0">
                <a:solidFill>
                  <a:schemeClr val="tx1"/>
                </a:solidFill>
                <a:latin typeface="ＭＳ Ｐ明朝" panose="02020600040205080304" pitchFamily="18" charset="-128"/>
                <a:ea typeface="ＭＳ Ｐ明朝" panose="02020600040205080304" pitchFamily="18" charset="-128"/>
              </a:rPr>
              <a:t>の</a:t>
            </a:r>
            <a:r>
              <a:rPr lang="ja-JP" altLang="ja-JP" sz="1000" dirty="0" smtClean="0">
                <a:solidFill>
                  <a:schemeClr val="tx1"/>
                </a:solidFill>
                <a:latin typeface="ＭＳ Ｐ明朝" panose="02020600040205080304" pitchFamily="18" charset="-128"/>
                <a:ea typeface="ＭＳ Ｐ明朝" panose="02020600040205080304" pitchFamily="18" charset="-128"/>
              </a:rPr>
              <a:t>不燃化</a:t>
            </a:r>
            <a:r>
              <a:rPr lang="ja-JP" altLang="en-US" sz="1000" dirty="0" smtClean="0">
                <a:solidFill>
                  <a:schemeClr val="tx1"/>
                </a:solidFill>
                <a:latin typeface="ＭＳ Ｐ明朝" panose="02020600040205080304" pitchFamily="18" charset="-128"/>
                <a:ea typeface="ＭＳ Ｐ明朝" panose="02020600040205080304" pitchFamily="18" charset="-128"/>
              </a:rPr>
              <a:t>を誘導</a:t>
            </a:r>
            <a:r>
              <a:rPr lang="ja-JP" altLang="ja-JP" sz="1000" dirty="0" smtClean="0">
                <a:solidFill>
                  <a:schemeClr val="tx1"/>
                </a:solidFill>
                <a:latin typeface="ＭＳ Ｐ明朝" panose="02020600040205080304" pitchFamily="18" charset="-128"/>
                <a:ea typeface="ＭＳ Ｐ明朝" panose="02020600040205080304" pitchFamily="18" charset="-128"/>
              </a:rPr>
              <a:t>する</a:t>
            </a:r>
            <a:r>
              <a:rPr lang="ja-JP" altLang="ja-JP" sz="1000" dirty="0">
                <a:solidFill>
                  <a:schemeClr val="tx1"/>
                </a:solidFill>
                <a:latin typeface="ＭＳ Ｐ明朝" panose="02020600040205080304" pitchFamily="18" charset="-128"/>
                <a:ea typeface="ＭＳ Ｐ明朝" panose="02020600040205080304" pitchFamily="18" charset="-128"/>
              </a:rPr>
              <a:t>地区計画</a:t>
            </a:r>
            <a:r>
              <a:rPr lang="ja-JP" altLang="ja-JP" sz="1000" dirty="0" smtClean="0">
                <a:solidFill>
                  <a:schemeClr val="tx1"/>
                </a:solidFill>
                <a:latin typeface="ＭＳ Ｐ明朝" panose="02020600040205080304" pitchFamily="18" charset="-128"/>
                <a:ea typeface="ＭＳ Ｐ明朝" panose="02020600040205080304" pitchFamily="18" charset="-128"/>
              </a:rPr>
              <a:t>等</a:t>
            </a:r>
            <a:r>
              <a:rPr lang="ja-JP" altLang="en-US" sz="1000" dirty="0" smtClean="0">
                <a:solidFill>
                  <a:schemeClr val="tx1"/>
                </a:solidFill>
                <a:latin typeface="ＭＳ Ｐ明朝" panose="02020600040205080304" pitchFamily="18" charset="-128"/>
                <a:ea typeface="ＭＳ Ｐ明朝" panose="02020600040205080304" pitchFamily="18" charset="-128"/>
              </a:rPr>
              <a:t>の</a:t>
            </a:r>
            <a:r>
              <a:rPr lang="ja-JP" altLang="ja-JP" sz="1000" dirty="0" smtClean="0">
                <a:solidFill>
                  <a:schemeClr val="tx1"/>
                </a:solidFill>
                <a:latin typeface="ＭＳ Ｐ明朝" panose="02020600040205080304" pitchFamily="18" charset="-128"/>
                <a:ea typeface="ＭＳ Ｐ明朝" panose="02020600040205080304" pitchFamily="18" charset="-128"/>
              </a:rPr>
              <a:t>導入</a:t>
            </a:r>
            <a:r>
              <a:rPr lang="ja-JP" altLang="en-US" sz="1000" dirty="0" smtClean="0">
                <a:solidFill>
                  <a:schemeClr val="tx1"/>
                </a:solidFill>
                <a:latin typeface="ＭＳ Ｐ明朝" panose="02020600040205080304" pitchFamily="18" charset="-128"/>
                <a:ea typeface="ＭＳ Ｐ明朝" panose="02020600040205080304" pitchFamily="18" charset="-128"/>
              </a:rPr>
              <a:t>や</a:t>
            </a:r>
            <a:r>
              <a:rPr lang="ja-JP" altLang="ja-JP" sz="1000" dirty="0">
                <a:solidFill>
                  <a:schemeClr val="tx1"/>
                </a:solidFill>
                <a:latin typeface="ＭＳ Ｐ明朝" panose="02020600040205080304" pitchFamily="18" charset="-128"/>
                <a:ea typeface="ＭＳ Ｐ明朝" panose="02020600040205080304" pitchFamily="18" charset="-128"/>
              </a:rPr>
              <a:t>準防火地域の拡大</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pPr fontAlgn="base"/>
            <a:r>
              <a:rPr lang="ja-JP" altLang="en-US" sz="1000" dirty="0">
                <a:solidFill>
                  <a:schemeClr val="tx1"/>
                </a:solidFill>
                <a:latin typeface="ＭＳ Ｐ明朝" panose="02020600040205080304" pitchFamily="18" charset="-128"/>
                <a:ea typeface="ＭＳ Ｐ明朝" panose="02020600040205080304" pitchFamily="18" charset="-128"/>
              </a:rPr>
              <a:t>　</a:t>
            </a:r>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en-US" altLang="ja-JP" sz="1000" dirty="0" smtClean="0">
                <a:solidFill>
                  <a:schemeClr val="tx1"/>
                </a:solidFill>
                <a:latin typeface="ＭＳ Ｐ明朝" panose="02020600040205080304" pitchFamily="18" charset="-128"/>
                <a:ea typeface="ＭＳ Ｐ明朝" panose="02020600040205080304" pitchFamily="18" charset="-128"/>
              </a:rPr>
              <a:t>〈</a:t>
            </a:r>
            <a:r>
              <a:rPr lang="ja-JP" altLang="en-US" sz="1000" dirty="0" smtClean="0">
                <a:solidFill>
                  <a:schemeClr val="tx1"/>
                </a:solidFill>
                <a:latin typeface="ＭＳ Ｐ明朝" panose="02020600040205080304" pitchFamily="18" charset="-128"/>
                <a:ea typeface="ＭＳ Ｐ明朝" panose="02020600040205080304" pitchFamily="18" charset="-128"/>
              </a:rPr>
              <a:t>取組状況</a:t>
            </a:r>
            <a:r>
              <a:rPr lang="en-US" altLang="ja-JP" sz="1000" dirty="0" smtClean="0">
                <a:solidFill>
                  <a:schemeClr val="tx1"/>
                </a:solidFill>
                <a:latin typeface="ＭＳ Ｐ明朝" panose="02020600040205080304" pitchFamily="18" charset="-128"/>
                <a:ea typeface="ＭＳ Ｐ明朝" panose="02020600040205080304" pitchFamily="18" charset="-128"/>
              </a:rPr>
              <a:t>〉</a:t>
            </a:r>
          </a:p>
          <a:p>
            <a:pPr fontAlgn="base"/>
            <a:r>
              <a:rPr lang="ja-JP" altLang="en-US" sz="1000" dirty="0">
                <a:solidFill>
                  <a:schemeClr val="tx1"/>
                </a:solidFill>
                <a:latin typeface="ＭＳ Ｐ明朝" panose="02020600040205080304" pitchFamily="18" charset="-128"/>
                <a:ea typeface="ＭＳ Ｐ明朝" panose="02020600040205080304" pitchFamily="18" charset="-128"/>
              </a:rPr>
              <a:t>　</a:t>
            </a:r>
            <a:r>
              <a:rPr lang="ja-JP" altLang="en-US" sz="1000" dirty="0" smtClean="0">
                <a:solidFill>
                  <a:schemeClr val="tx1"/>
                </a:solidFill>
                <a:latin typeface="ＭＳ Ｐ明朝" panose="02020600040205080304" pitchFamily="18" charset="-128"/>
                <a:ea typeface="ＭＳ Ｐ明朝" panose="02020600040205080304" pitchFamily="18" charset="-128"/>
              </a:rPr>
              <a:t>　　　　　大阪市</a:t>
            </a:r>
            <a:r>
              <a:rPr lang="en-US" altLang="ja-JP" sz="1000" dirty="0">
                <a:solidFill>
                  <a:schemeClr val="tx1"/>
                </a:solidFill>
                <a:latin typeface="ＭＳ Ｐ明朝" panose="02020600040205080304" pitchFamily="18" charset="-128"/>
                <a:ea typeface="ＭＳ Ｐ明朝" panose="02020600040205080304" pitchFamily="18" charset="-128"/>
              </a:rPr>
              <a:t>(2004</a:t>
            </a:r>
            <a:r>
              <a:rPr lang="ja-JP" altLang="en-US" sz="1000" dirty="0">
                <a:solidFill>
                  <a:schemeClr val="tx1"/>
                </a:solidFill>
                <a:latin typeface="ＭＳ Ｐ明朝" panose="02020600040205080304" pitchFamily="18" charset="-128"/>
                <a:ea typeface="ＭＳ Ｐ明朝" panose="02020600040205080304" pitchFamily="18" charset="-128"/>
              </a:rPr>
              <a:t>年</a:t>
            </a:r>
            <a:r>
              <a:rPr lang="en-US" altLang="ja-JP" sz="1000" dirty="0">
                <a:solidFill>
                  <a:schemeClr val="tx1"/>
                </a:solidFill>
                <a:latin typeface="ＭＳ Ｐ明朝" panose="02020600040205080304" pitchFamily="18" charset="-128"/>
                <a:ea typeface="ＭＳ Ｐ明朝" panose="02020600040205080304" pitchFamily="18" charset="-128"/>
              </a:rPr>
              <a:t>)</a:t>
            </a:r>
            <a:r>
              <a:rPr lang="ja-JP" altLang="en-US" sz="1000" dirty="0" err="1">
                <a:solidFill>
                  <a:schemeClr val="tx1"/>
                </a:solidFill>
                <a:latin typeface="ＭＳ Ｐ明朝" panose="02020600040205080304" pitchFamily="18" charset="-128"/>
                <a:ea typeface="ＭＳ Ｐ明朝" panose="02020600040205080304" pitchFamily="18" charset="-128"/>
              </a:rPr>
              <a:t>、</a:t>
            </a:r>
            <a:r>
              <a:rPr lang="ja-JP" altLang="en-US" sz="1000" dirty="0">
                <a:solidFill>
                  <a:schemeClr val="tx1"/>
                </a:solidFill>
                <a:latin typeface="ＭＳ Ｐ明朝" panose="02020600040205080304" pitchFamily="18" charset="-128"/>
                <a:ea typeface="ＭＳ Ｐ明朝" panose="02020600040205080304" pitchFamily="18" charset="-128"/>
              </a:rPr>
              <a:t>豊中市</a:t>
            </a:r>
            <a:r>
              <a:rPr lang="en-US" altLang="ja-JP" sz="1000" dirty="0">
                <a:solidFill>
                  <a:schemeClr val="tx1"/>
                </a:solidFill>
                <a:latin typeface="ＭＳ Ｐ明朝" panose="02020600040205080304" pitchFamily="18" charset="-128"/>
                <a:ea typeface="ＭＳ Ｐ明朝" panose="02020600040205080304" pitchFamily="18" charset="-128"/>
              </a:rPr>
              <a:t>(2013</a:t>
            </a:r>
            <a:r>
              <a:rPr lang="ja-JP" altLang="en-US" sz="1000" dirty="0">
                <a:solidFill>
                  <a:schemeClr val="tx1"/>
                </a:solidFill>
                <a:latin typeface="ＭＳ Ｐ明朝" panose="02020600040205080304" pitchFamily="18" charset="-128"/>
                <a:ea typeface="ＭＳ Ｐ明朝" panose="02020600040205080304" pitchFamily="18" charset="-128"/>
              </a:rPr>
              <a:t>年</a:t>
            </a:r>
            <a:r>
              <a:rPr lang="ja-JP" altLang="en-US" sz="1000" dirty="0" smtClean="0">
                <a:solidFill>
                  <a:schemeClr val="tx1"/>
                </a:solidFill>
                <a:latin typeface="ＭＳ Ｐ明朝" panose="02020600040205080304" pitchFamily="18" charset="-128"/>
                <a:ea typeface="ＭＳ Ｐ明朝" panose="02020600040205080304" pitchFamily="18" charset="-128"/>
              </a:rPr>
              <a:t>）、守口市</a:t>
            </a:r>
            <a:r>
              <a:rPr lang="ja-JP" altLang="en-US" sz="1000" dirty="0">
                <a:solidFill>
                  <a:schemeClr val="tx1"/>
                </a:solidFill>
                <a:latin typeface="ＭＳ Ｐ明朝" panose="02020600040205080304" pitchFamily="18" charset="-128"/>
                <a:ea typeface="ＭＳ Ｐ明朝" panose="02020600040205080304" pitchFamily="18" charset="-128"/>
              </a:rPr>
              <a:t>・門真市・寝屋川市・東大阪市</a:t>
            </a:r>
            <a:r>
              <a:rPr lang="en-US" altLang="ja-JP" sz="1000" dirty="0">
                <a:solidFill>
                  <a:schemeClr val="tx1"/>
                </a:solidFill>
                <a:latin typeface="ＭＳ Ｐ明朝" panose="02020600040205080304" pitchFamily="18" charset="-128"/>
                <a:ea typeface="ＭＳ Ｐ明朝" panose="02020600040205080304" pitchFamily="18" charset="-128"/>
              </a:rPr>
              <a:t>(2016</a:t>
            </a:r>
            <a:r>
              <a:rPr lang="ja-JP" altLang="en-US" sz="1000" dirty="0">
                <a:solidFill>
                  <a:schemeClr val="tx1"/>
                </a:solidFill>
                <a:latin typeface="ＭＳ Ｐ明朝" panose="02020600040205080304" pitchFamily="18" charset="-128"/>
                <a:ea typeface="ＭＳ Ｐ明朝" panose="02020600040205080304" pitchFamily="18" charset="-128"/>
              </a:rPr>
              <a:t>年予定</a:t>
            </a:r>
            <a:r>
              <a:rPr lang="en-US" altLang="ja-JP" sz="1000" dirty="0">
                <a:solidFill>
                  <a:schemeClr val="tx1"/>
                </a:solidFill>
                <a:latin typeface="ＭＳ Ｐ明朝" panose="02020600040205080304" pitchFamily="18" charset="-128"/>
                <a:ea typeface="ＭＳ Ｐ明朝" panose="02020600040205080304" pitchFamily="18" charset="-128"/>
              </a:rPr>
              <a:t>)</a:t>
            </a:r>
          </a:p>
          <a:p>
            <a:pPr fontAlgn="base"/>
            <a:r>
              <a:rPr lang="ja-JP" altLang="en-US" sz="1100" b="1" dirty="0" smtClean="0">
                <a:solidFill>
                  <a:schemeClr val="tx1"/>
                </a:solidFill>
                <a:latin typeface="ＭＳ Ｐゴシック" panose="020B0600070205080204" pitchFamily="50" charset="-128"/>
                <a:ea typeface="ＭＳ Ｐゴシック" panose="020B0600070205080204" pitchFamily="50" charset="-128"/>
              </a:rPr>
              <a:t>　◆延焼遮断帯の整備</a:t>
            </a:r>
            <a:endParaRPr lang="en-US" altLang="ja-JP" sz="1100" b="1" dirty="0" smtClean="0">
              <a:solidFill>
                <a:schemeClr val="tx1"/>
              </a:solidFill>
              <a:latin typeface="ＭＳ Ｐゴシック" panose="020B0600070205080204" pitchFamily="50" charset="-128"/>
              <a:ea typeface="ＭＳ Ｐゴシック" panose="020B0600070205080204" pitchFamily="50" charset="-128"/>
            </a:endParaRPr>
          </a:p>
          <a:p>
            <a:pPr marL="212725" indent="-212725" fontAlgn="base"/>
            <a:r>
              <a:rPr lang="ja-JP" altLang="en-US" sz="1000" dirty="0" smtClean="0">
                <a:solidFill>
                  <a:schemeClr val="tx1"/>
                </a:solidFill>
                <a:latin typeface="ＭＳ Ｐ明朝" panose="02020600040205080304" pitchFamily="18" charset="-128"/>
                <a:ea typeface="ＭＳ Ｐ明朝" panose="02020600040205080304" pitchFamily="18" charset="-128"/>
              </a:rPr>
              <a:t>　　・大阪府において延焼遮断帯整備促進事業を創設（</a:t>
            </a:r>
            <a:r>
              <a:rPr lang="en-US" altLang="ja-JP" sz="1000" dirty="0" smtClean="0">
                <a:solidFill>
                  <a:schemeClr val="tx1"/>
                </a:solidFill>
                <a:latin typeface="ＭＳ Ｐ明朝" panose="02020600040205080304" pitchFamily="18" charset="-128"/>
                <a:ea typeface="ＭＳ Ｐ明朝" panose="02020600040205080304" pitchFamily="18" charset="-128"/>
              </a:rPr>
              <a:t>2014</a:t>
            </a:r>
            <a:r>
              <a:rPr lang="ja-JP" altLang="en-US" sz="1000" dirty="0" smtClean="0">
                <a:solidFill>
                  <a:schemeClr val="tx1"/>
                </a:solidFill>
                <a:latin typeface="ＭＳ Ｐ明朝" panose="02020600040205080304" pitchFamily="18" charset="-128"/>
                <a:ea typeface="ＭＳ Ｐ明朝" panose="02020600040205080304" pitchFamily="18" charset="-128"/>
              </a:rPr>
              <a:t>年</a:t>
            </a:r>
            <a:r>
              <a:rPr lang="en-US" altLang="ja-JP" sz="1000" dirty="0" smtClean="0">
                <a:solidFill>
                  <a:schemeClr val="tx1"/>
                </a:solidFill>
                <a:latin typeface="ＭＳ Ｐ明朝" panose="02020600040205080304" pitchFamily="18" charset="-128"/>
                <a:ea typeface="ＭＳ Ｐ明朝" panose="02020600040205080304" pitchFamily="18" charset="-128"/>
              </a:rPr>
              <a:t>)</a:t>
            </a:r>
            <a:r>
              <a:rPr lang="ja-JP" altLang="en-US" sz="1000" dirty="0" smtClean="0">
                <a:solidFill>
                  <a:schemeClr val="tx1"/>
                </a:solidFill>
                <a:latin typeface="ＭＳ Ｐ明朝" panose="02020600040205080304" pitchFamily="18" charset="-128"/>
                <a:ea typeface="ＭＳ Ｐ明朝" panose="02020600040205080304" pitchFamily="18" charset="-128"/>
              </a:rPr>
              <a:t>するなど、</a:t>
            </a:r>
            <a:r>
              <a:rPr lang="ja-JP" altLang="ja-JP" sz="1000" dirty="0" smtClean="0">
                <a:solidFill>
                  <a:schemeClr val="tx1"/>
                </a:solidFill>
                <a:latin typeface="ＭＳ Ｐ明朝" panose="02020600040205080304" pitchFamily="18" charset="-128"/>
                <a:ea typeface="ＭＳ Ｐ明朝" panose="02020600040205080304" pitchFamily="18" charset="-128"/>
              </a:rPr>
              <a:t>延焼</a:t>
            </a:r>
            <a:r>
              <a:rPr lang="ja-JP" altLang="ja-JP" sz="1000" dirty="0">
                <a:solidFill>
                  <a:schemeClr val="tx1"/>
                </a:solidFill>
                <a:latin typeface="ＭＳ Ｐ明朝" panose="02020600040205080304" pitchFamily="18" charset="-128"/>
                <a:ea typeface="ＭＳ Ｐ明朝" panose="02020600040205080304" pitchFamily="18" charset="-128"/>
              </a:rPr>
              <a:t>遮断帯の核と</a:t>
            </a:r>
            <a:r>
              <a:rPr lang="ja-JP" altLang="ja-JP" sz="1000" dirty="0" smtClean="0">
                <a:solidFill>
                  <a:schemeClr val="tx1"/>
                </a:solidFill>
                <a:latin typeface="ＭＳ Ｐ明朝" panose="02020600040205080304" pitchFamily="18" charset="-128"/>
                <a:ea typeface="ＭＳ Ｐ明朝" panose="02020600040205080304" pitchFamily="18" charset="-128"/>
              </a:rPr>
              <a:t>なる</a:t>
            </a:r>
            <a:r>
              <a:rPr lang="ja-JP" altLang="en-US" sz="1000" dirty="0" smtClean="0">
                <a:solidFill>
                  <a:schemeClr val="tx1"/>
                </a:solidFill>
                <a:latin typeface="ＭＳ Ｐ明朝" panose="02020600040205080304" pitchFamily="18" charset="-128"/>
                <a:ea typeface="ＭＳ Ｐ明朝" panose="02020600040205080304" pitchFamily="18" charset="-128"/>
              </a:rPr>
              <a:t>都市計画</a:t>
            </a:r>
            <a:r>
              <a:rPr lang="ja-JP" altLang="ja-JP" sz="1000" dirty="0" smtClean="0">
                <a:solidFill>
                  <a:schemeClr val="tx1"/>
                </a:solidFill>
                <a:latin typeface="ＭＳ Ｐ明朝" panose="02020600040205080304" pitchFamily="18" charset="-128"/>
                <a:ea typeface="ＭＳ Ｐ明朝" panose="02020600040205080304" pitchFamily="18" charset="-128"/>
              </a:rPr>
              <a:t>道路</a:t>
            </a:r>
            <a:r>
              <a:rPr lang="ja-JP" altLang="en-US" sz="1000" dirty="0" smtClean="0">
                <a:solidFill>
                  <a:schemeClr val="tx1"/>
                </a:solidFill>
                <a:latin typeface="ＭＳ Ｐ明朝" panose="02020600040205080304" pitchFamily="18" charset="-128"/>
                <a:ea typeface="ＭＳ Ｐ明朝" panose="02020600040205080304" pitchFamily="18" charset="-128"/>
              </a:rPr>
              <a:t>の</a:t>
            </a:r>
            <a:r>
              <a:rPr lang="ja-JP" altLang="ja-JP" sz="1000" dirty="0" smtClean="0">
                <a:solidFill>
                  <a:schemeClr val="tx1"/>
                </a:solidFill>
                <a:latin typeface="ＭＳ Ｐ明朝" panose="02020600040205080304" pitchFamily="18" charset="-128"/>
                <a:ea typeface="ＭＳ Ｐ明朝" panose="02020600040205080304" pitchFamily="18" charset="-128"/>
              </a:rPr>
              <a:t>整備を</a:t>
            </a:r>
            <a:r>
              <a:rPr lang="ja-JP" altLang="en-US" sz="1000" dirty="0" smtClean="0">
                <a:solidFill>
                  <a:schemeClr val="tx1"/>
                </a:solidFill>
                <a:latin typeface="ＭＳ Ｐ明朝" panose="02020600040205080304" pitchFamily="18" charset="-128"/>
                <a:ea typeface="ＭＳ Ｐ明朝" panose="02020600040205080304" pitchFamily="18" charset="-128"/>
              </a:rPr>
              <a:t>重点</a:t>
            </a:r>
            <a:r>
              <a:rPr lang="ja-JP" altLang="ja-JP" sz="1000" dirty="0" smtClean="0">
                <a:solidFill>
                  <a:schemeClr val="tx1"/>
                </a:solidFill>
                <a:latin typeface="ＭＳ Ｐ明朝" panose="02020600040205080304" pitchFamily="18" charset="-128"/>
                <a:ea typeface="ＭＳ Ｐ明朝" panose="02020600040205080304" pitchFamily="18" charset="-128"/>
              </a:rPr>
              <a:t>化</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pPr marL="212725" indent="-60325" fontAlgn="base"/>
            <a:r>
              <a:rPr lang="ja-JP" altLang="en-US" sz="1000" dirty="0">
                <a:solidFill>
                  <a:schemeClr val="tx1"/>
                </a:solidFill>
                <a:latin typeface="ＭＳ Ｐ明朝" panose="02020600040205080304" pitchFamily="18" charset="-128"/>
                <a:ea typeface="ＭＳ Ｐ明朝" panose="02020600040205080304" pitchFamily="18" charset="-128"/>
              </a:rPr>
              <a:t>・大阪市は、延焼遮断や救助・消防活動及び避難の空間確保のため、都市計画道路の整備をさらに推進</a:t>
            </a:r>
            <a:endParaRPr lang="en-US" altLang="ja-JP" sz="1000" dirty="0">
              <a:solidFill>
                <a:schemeClr val="tx1"/>
              </a:solidFill>
              <a:latin typeface="ＭＳ Ｐ明朝" panose="02020600040205080304" pitchFamily="18" charset="-128"/>
              <a:ea typeface="ＭＳ Ｐ明朝" panose="02020600040205080304" pitchFamily="18" charset="-128"/>
            </a:endParaRPr>
          </a:p>
          <a:p>
            <a:pPr fontAlgn="base"/>
            <a:r>
              <a:rPr lang="ja-JP" altLang="en-US" sz="1100" b="1" dirty="0" smtClean="0">
                <a:solidFill>
                  <a:schemeClr val="tx1"/>
                </a:solidFill>
                <a:latin typeface="ＭＳ Ｐゴシック" panose="020B0600070205080204" pitchFamily="50" charset="-128"/>
                <a:ea typeface="ＭＳ Ｐゴシック" panose="020B0600070205080204" pitchFamily="50" charset="-128"/>
              </a:rPr>
              <a:t>　◆</a:t>
            </a:r>
            <a:r>
              <a:rPr lang="ja-JP" altLang="ja-JP" sz="1100" b="1" dirty="0" smtClean="0">
                <a:solidFill>
                  <a:schemeClr val="tx1"/>
                </a:solidFill>
                <a:latin typeface="ＭＳ Ｐゴシック" panose="020B0600070205080204" pitchFamily="50" charset="-128"/>
                <a:ea typeface="ＭＳ Ｐゴシック" panose="020B0600070205080204" pitchFamily="50" charset="-128"/>
              </a:rPr>
              <a:t>地域</a:t>
            </a:r>
            <a:r>
              <a:rPr lang="ja-JP" altLang="ja-JP" sz="1100" b="1" dirty="0">
                <a:solidFill>
                  <a:schemeClr val="tx1"/>
                </a:solidFill>
                <a:latin typeface="ＭＳ Ｐゴシック" panose="020B0600070205080204" pitchFamily="50" charset="-128"/>
                <a:ea typeface="ＭＳ Ｐゴシック" panose="020B0600070205080204" pitchFamily="50" charset="-128"/>
              </a:rPr>
              <a:t>防災力の</a:t>
            </a:r>
            <a:r>
              <a:rPr lang="ja-JP" altLang="ja-JP" sz="1100" b="1" dirty="0" smtClean="0">
                <a:solidFill>
                  <a:schemeClr val="tx1"/>
                </a:solidFill>
                <a:latin typeface="ＭＳ Ｐゴシック" panose="020B0600070205080204" pitchFamily="50" charset="-128"/>
                <a:ea typeface="ＭＳ Ｐゴシック" panose="020B0600070205080204" pitchFamily="50" charset="-128"/>
              </a:rPr>
              <a:t>向上</a:t>
            </a:r>
            <a:r>
              <a:rPr lang="ja-JP" altLang="en-US" sz="1100" b="1" dirty="0" smtClean="0">
                <a:solidFill>
                  <a:schemeClr val="tx1"/>
                </a:solidFill>
                <a:latin typeface="ＭＳ Ｐゴシック" panose="020B0600070205080204" pitchFamily="50" charset="-128"/>
                <a:ea typeface="ＭＳ Ｐゴシック" panose="020B0600070205080204" pitchFamily="50" charset="-128"/>
              </a:rPr>
              <a:t>に向けた市町村支援</a:t>
            </a:r>
            <a:endParaRPr lang="en-US" altLang="ja-JP" sz="1100" b="1" dirty="0" smtClean="0">
              <a:solidFill>
                <a:schemeClr val="tx1"/>
              </a:solidFill>
              <a:latin typeface="ＭＳ Ｐゴシック" panose="020B0600070205080204" pitchFamily="50" charset="-128"/>
              <a:ea typeface="ＭＳ Ｐゴシック" panose="020B0600070205080204" pitchFamily="50" charset="-128"/>
            </a:endParaRPr>
          </a:p>
          <a:p>
            <a:pPr marL="233363" indent="-233363"/>
            <a:r>
              <a:rPr lang="ja-JP" altLang="en-US" sz="1000" dirty="0" smtClean="0">
                <a:solidFill>
                  <a:schemeClr val="tx1"/>
                </a:solidFill>
                <a:latin typeface="ＭＳ Ｐ明朝" panose="02020600040205080304" pitchFamily="18" charset="-128"/>
                <a:ea typeface="ＭＳ Ｐ明朝" panose="02020600040205080304" pitchFamily="18" charset="-128"/>
              </a:rPr>
              <a:t>　　・各市においてま</a:t>
            </a:r>
            <a:r>
              <a:rPr lang="ja-JP" altLang="ja-JP" sz="1000" dirty="0" smtClean="0">
                <a:solidFill>
                  <a:schemeClr val="tx1"/>
                </a:solidFill>
                <a:latin typeface="ＭＳ Ｐ明朝" panose="02020600040205080304" pitchFamily="18" charset="-128"/>
                <a:ea typeface="ＭＳ Ｐ明朝" panose="02020600040205080304" pitchFamily="18" charset="-128"/>
              </a:rPr>
              <a:t>ちの</a:t>
            </a:r>
            <a:r>
              <a:rPr lang="ja-JP" altLang="ja-JP" sz="1000" dirty="0">
                <a:solidFill>
                  <a:schemeClr val="tx1"/>
                </a:solidFill>
                <a:latin typeface="ＭＳ Ｐ明朝" panose="02020600040205080304" pitchFamily="18" charset="-128"/>
                <a:ea typeface="ＭＳ Ｐ明朝" panose="02020600040205080304" pitchFamily="18" charset="-128"/>
              </a:rPr>
              <a:t>危険度情報や対策</a:t>
            </a:r>
            <a:r>
              <a:rPr lang="ja-JP" altLang="ja-JP" sz="1000" dirty="0" smtClean="0">
                <a:solidFill>
                  <a:schemeClr val="tx1"/>
                </a:solidFill>
                <a:latin typeface="ＭＳ Ｐ明朝" panose="02020600040205080304" pitchFamily="18" charset="-128"/>
                <a:ea typeface="ＭＳ Ｐ明朝" panose="02020600040205080304" pitchFamily="18" charset="-128"/>
              </a:rPr>
              <a:t>等</a:t>
            </a:r>
            <a:r>
              <a:rPr lang="ja-JP" altLang="en-US" sz="1000" dirty="0" smtClean="0">
                <a:solidFill>
                  <a:schemeClr val="tx1"/>
                </a:solidFill>
                <a:latin typeface="ＭＳ Ｐ明朝" panose="02020600040205080304" pitchFamily="18" charset="-128"/>
                <a:ea typeface="ＭＳ Ｐ明朝" panose="02020600040205080304" pitchFamily="18" charset="-128"/>
              </a:rPr>
              <a:t>を</a:t>
            </a:r>
            <a:r>
              <a:rPr lang="ja-JP" altLang="ja-JP" sz="1000" dirty="0" smtClean="0">
                <a:solidFill>
                  <a:schemeClr val="tx1"/>
                </a:solidFill>
                <a:latin typeface="ＭＳ Ｐ明朝" panose="02020600040205080304" pitchFamily="18" charset="-128"/>
                <a:ea typeface="ＭＳ Ｐ明朝" panose="02020600040205080304" pitchFamily="18" charset="-128"/>
              </a:rPr>
              <a:t>地域</a:t>
            </a:r>
            <a:r>
              <a:rPr lang="ja-JP" altLang="ja-JP" sz="1000" dirty="0">
                <a:solidFill>
                  <a:schemeClr val="tx1"/>
                </a:solidFill>
                <a:latin typeface="ＭＳ Ｐ明朝" panose="02020600040205080304" pitchFamily="18" charset="-128"/>
                <a:ea typeface="ＭＳ Ｐ明朝" panose="02020600040205080304" pitchFamily="18" charset="-128"/>
              </a:rPr>
              <a:t>住民</a:t>
            </a:r>
            <a:r>
              <a:rPr lang="ja-JP" altLang="ja-JP" sz="1000" dirty="0" smtClean="0">
                <a:solidFill>
                  <a:schemeClr val="tx1"/>
                </a:solidFill>
                <a:latin typeface="ＭＳ Ｐ明朝" panose="02020600040205080304" pitchFamily="18" charset="-128"/>
                <a:ea typeface="ＭＳ Ｐ明朝" panose="02020600040205080304" pitchFamily="18" charset="-128"/>
              </a:rPr>
              <a:t>等へ周知徹底</a:t>
            </a:r>
            <a:r>
              <a:rPr lang="ja-JP" altLang="ja-JP" sz="1000" dirty="0">
                <a:solidFill>
                  <a:schemeClr val="tx1"/>
                </a:solidFill>
                <a:latin typeface="ＭＳ Ｐ明朝" panose="02020600040205080304" pitchFamily="18" charset="-128"/>
                <a:ea typeface="ＭＳ Ｐ明朝" panose="02020600040205080304" pitchFamily="18" charset="-128"/>
              </a:rPr>
              <a:t>し</a:t>
            </a:r>
            <a:r>
              <a:rPr lang="ja-JP" altLang="ja-JP" sz="1000" dirty="0" smtClean="0">
                <a:solidFill>
                  <a:schemeClr val="tx1"/>
                </a:solidFill>
                <a:latin typeface="ＭＳ Ｐ明朝" panose="02020600040205080304" pitchFamily="18" charset="-128"/>
                <a:ea typeface="ＭＳ Ｐ明朝" panose="02020600040205080304" pitchFamily="18" charset="-128"/>
              </a:rPr>
              <a:t>、地域の自助</a:t>
            </a:r>
            <a:r>
              <a:rPr lang="ja-JP" altLang="ja-JP" sz="1000" dirty="0">
                <a:solidFill>
                  <a:schemeClr val="tx1"/>
                </a:solidFill>
                <a:latin typeface="ＭＳ Ｐ明朝" panose="02020600040205080304" pitchFamily="18" charset="-128"/>
                <a:ea typeface="ＭＳ Ｐ明朝" panose="02020600040205080304" pitchFamily="18" charset="-128"/>
              </a:rPr>
              <a:t>・共助</a:t>
            </a:r>
            <a:r>
              <a:rPr lang="ja-JP" altLang="ja-JP" sz="1000" dirty="0" smtClean="0">
                <a:solidFill>
                  <a:schemeClr val="tx1"/>
                </a:solidFill>
                <a:latin typeface="ＭＳ Ｐ明朝" panose="02020600040205080304" pitchFamily="18" charset="-128"/>
                <a:ea typeface="ＭＳ Ｐ明朝" panose="02020600040205080304" pitchFamily="18" charset="-128"/>
              </a:rPr>
              <a:t>の</a:t>
            </a:r>
            <a:r>
              <a:rPr lang="ja-JP" altLang="en-US" sz="1000" dirty="0" smtClean="0">
                <a:solidFill>
                  <a:schemeClr val="tx1"/>
                </a:solidFill>
                <a:latin typeface="ＭＳ Ｐ明朝" panose="02020600040205080304" pitchFamily="18" charset="-128"/>
                <a:ea typeface="ＭＳ Ｐ明朝" panose="02020600040205080304" pitchFamily="18" charset="-128"/>
              </a:rPr>
              <a:t>取組みを</a:t>
            </a:r>
            <a:r>
              <a:rPr lang="ja-JP" altLang="ja-JP" sz="1000" dirty="0" smtClean="0">
                <a:solidFill>
                  <a:schemeClr val="tx1"/>
                </a:solidFill>
                <a:latin typeface="ＭＳ Ｐ明朝" panose="02020600040205080304" pitchFamily="18" charset="-128"/>
                <a:ea typeface="ＭＳ Ｐ明朝" panose="02020600040205080304" pitchFamily="18" charset="-128"/>
              </a:rPr>
              <a:t>促進</a:t>
            </a:r>
            <a:r>
              <a:rPr lang="ja-JP" altLang="en-US" sz="1000" dirty="0" smtClean="0">
                <a:solidFill>
                  <a:schemeClr val="tx1"/>
                </a:solidFill>
                <a:latin typeface="ＭＳ Ｐ明朝" panose="02020600040205080304" pitchFamily="18" charset="-128"/>
                <a:ea typeface="ＭＳ Ｐ明朝" panose="02020600040205080304" pitchFamily="18" charset="-128"/>
              </a:rPr>
              <a:t>するとともに、大阪府は土木事務所に密集担当を配置するなど市に対する支援体制を強化（</a:t>
            </a:r>
            <a:r>
              <a:rPr lang="en-US" altLang="ja-JP" sz="1000" dirty="0" smtClean="0">
                <a:solidFill>
                  <a:schemeClr val="tx1"/>
                </a:solidFill>
                <a:latin typeface="ＭＳ Ｐ明朝" panose="02020600040205080304" pitchFamily="18" charset="-128"/>
                <a:ea typeface="ＭＳ Ｐ明朝" panose="02020600040205080304" pitchFamily="18" charset="-128"/>
              </a:rPr>
              <a:t>2014</a:t>
            </a:r>
            <a:r>
              <a:rPr lang="ja-JP" altLang="en-US" sz="1000" dirty="0" smtClean="0">
                <a:solidFill>
                  <a:schemeClr val="tx1"/>
                </a:solidFill>
                <a:latin typeface="ＭＳ Ｐ明朝" panose="02020600040205080304" pitchFamily="18" charset="-128"/>
                <a:ea typeface="ＭＳ Ｐ明朝" panose="02020600040205080304" pitchFamily="18" charset="-128"/>
              </a:rPr>
              <a:t>年）</a:t>
            </a:r>
            <a:r>
              <a:rPr lang="ja-JP" altLang="en-US" sz="1000" strike="dblStrike" dirty="0" smtClean="0">
                <a:solidFill>
                  <a:schemeClr val="tx1"/>
                </a:solidFill>
                <a:latin typeface="ＭＳ Ｐ明朝" panose="02020600040205080304" pitchFamily="18" charset="-128"/>
                <a:ea typeface="ＭＳ Ｐ明朝" panose="02020600040205080304" pitchFamily="18" charset="-128"/>
              </a:rPr>
              <a:t>　　</a:t>
            </a:r>
            <a:endParaRPr lang="en-US" altLang="ja-JP" sz="1000" strike="dblStrike" dirty="0">
              <a:solidFill>
                <a:schemeClr val="tx1"/>
              </a:solidFill>
              <a:latin typeface="ＭＳ Ｐ明朝" panose="02020600040205080304" pitchFamily="18" charset="-128"/>
              <a:ea typeface="ＭＳ Ｐ明朝" panose="02020600040205080304" pitchFamily="18" charset="-128"/>
            </a:endParaRPr>
          </a:p>
        </p:txBody>
      </p:sp>
      <p:sp>
        <p:nvSpPr>
          <p:cNvPr id="23" name="右矢印 22"/>
          <p:cNvSpPr/>
          <p:nvPr/>
        </p:nvSpPr>
        <p:spPr>
          <a:xfrm rot="5400000">
            <a:off x="6774994" y="2136815"/>
            <a:ext cx="234158" cy="1285858"/>
          </a:xfrm>
          <a:prstGeom prst="rightArrow">
            <a:avLst/>
          </a:prstGeom>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rtlCol="0" anchor="ctr"/>
          <a:lstStyle/>
          <a:p>
            <a:pPr algn="ctr"/>
            <a:endParaRPr kumimoji="1" lang="ja-JP" altLang="en-US"/>
          </a:p>
        </p:txBody>
      </p:sp>
      <p:sp>
        <p:nvSpPr>
          <p:cNvPr id="29" name="正方形/長方形 28"/>
          <p:cNvSpPr/>
          <p:nvPr/>
        </p:nvSpPr>
        <p:spPr>
          <a:xfrm>
            <a:off x="4536131" y="1035016"/>
            <a:ext cx="4804346" cy="170467"/>
          </a:xfrm>
          <a:prstGeom prst="rect">
            <a:avLst/>
          </a:prstGeom>
          <a:noFill/>
          <a:ln w="1905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r>
              <a:rPr lang="ja-JP" altLang="en-US" sz="800" dirty="0" smtClean="0">
                <a:solidFill>
                  <a:schemeClr val="tx1"/>
                </a:solidFill>
                <a:latin typeface="+mn-ea"/>
              </a:rPr>
              <a:t>　</a:t>
            </a:r>
            <a:r>
              <a:rPr lang="en-US" altLang="ja-JP" sz="800" dirty="0" smtClean="0">
                <a:solidFill>
                  <a:schemeClr val="tx1"/>
                </a:solidFill>
                <a:latin typeface="+mn-ea"/>
              </a:rPr>
              <a:t>※</a:t>
            </a:r>
            <a:r>
              <a:rPr lang="ja-JP" altLang="en-US" sz="800" dirty="0" smtClean="0">
                <a:solidFill>
                  <a:schemeClr val="tx1"/>
                </a:solidFill>
                <a:latin typeface="+mn-ea"/>
              </a:rPr>
              <a:t>不燃領域率（燃えにくさを表す指標）</a:t>
            </a:r>
            <a:r>
              <a:rPr lang="en-US" altLang="ja-JP" sz="800" dirty="0" smtClean="0">
                <a:solidFill>
                  <a:schemeClr val="tx1"/>
                </a:solidFill>
                <a:latin typeface="+mn-ea"/>
              </a:rPr>
              <a:t>40</a:t>
            </a:r>
            <a:r>
              <a:rPr lang="ja-JP" altLang="en-US" sz="800" dirty="0" smtClean="0">
                <a:solidFill>
                  <a:schemeClr val="tx1"/>
                </a:solidFill>
                <a:latin typeface="+mn-ea"/>
              </a:rPr>
              <a:t>％以上の確保、あるいは地区外へ避難ができる水準の確保</a:t>
            </a:r>
            <a:endParaRPr lang="en-US" altLang="ja-JP" sz="800" dirty="0">
              <a:solidFill>
                <a:schemeClr val="tx1"/>
              </a:solidFill>
              <a:latin typeface="+mn-ea"/>
            </a:endParaRPr>
          </a:p>
          <a:p>
            <a:endParaRPr lang="en-US" altLang="ja-JP" sz="800" dirty="0" smtClean="0">
              <a:solidFill>
                <a:schemeClr val="tx1"/>
              </a:solidFill>
              <a:latin typeface="+mn-ea"/>
            </a:endParaRPr>
          </a:p>
        </p:txBody>
      </p:sp>
      <p:sp>
        <p:nvSpPr>
          <p:cNvPr id="27" name="スライド番号プレースホルダ 26"/>
          <p:cNvSpPr>
            <a:spLocks noGrp="1"/>
          </p:cNvSpPr>
          <p:nvPr>
            <p:ph type="sldNum" sz="quarter" idx="12"/>
          </p:nvPr>
        </p:nvSpPr>
        <p:spPr/>
        <p:txBody>
          <a:bodyPr/>
          <a:lstStyle/>
          <a:p>
            <a:fld id="{37EF5067-3AB7-4642-9103-42CBD40CC6D9}" type="slidenum">
              <a:rPr kumimoji="1" lang="ja-JP" altLang="en-US" smtClean="0"/>
              <a:pPr/>
              <a:t>145</a:t>
            </a:fld>
            <a:endParaRPr kumimoji="1" lang="ja-JP" altLang="en-US" dirty="0"/>
          </a:p>
        </p:txBody>
      </p:sp>
    </p:spTree>
    <p:extLst>
      <p:ext uri="{BB962C8B-B14F-4D97-AF65-F5344CB8AC3E}">
        <p14:creationId xmlns:p14="http://schemas.microsoft.com/office/powerpoint/2010/main" val="3808083666"/>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10785" y="3787850"/>
            <a:ext cx="4140138" cy="2968376"/>
          </a:xfrm>
          <a:prstGeom prst="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kumimoji="1" lang="ja-JP" altLang="en-US"/>
          </a:p>
        </p:txBody>
      </p:sp>
      <p:sp>
        <p:nvSpPr>
          <p:cNvPr id="2" name="正方形/長方形 1"/>
          <p:cNvSpPr/>
          <p:nvPr/>
        </p:nvSpPr>
        <p:spPr>
          <a:xfrm>
            <a:off x="4760691" y="529780"/>
            <a:ext cx="5028846" cy="5203477"/>
          </a:xfrm>
          <a:prstGeom prst="rect">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65306" tIns="36000" rIns="65306" bIns="32653" rtlCol="0" anchor="t"/>
          <a:lstStyle/>
          <a:p>
            <a:pPr marL="85725" indent="-85725"/>
            <a:r>
              <a:rPr lang="ja-JP" altLang="en-US" sz="1200" b="1" dirty="0">
                <a:solidFill>
                  <a:schemeClr val="tx1"/>
                </a:solidFill>
                <a:latin typeface="ＭＳ Ｐゴシック" panose="020B0600070205080204" pitchFamily="50" charset="-128"/>
                <a:ea typeface="ＭＳ Ｐゴシック" panose="020B0600070205080204" pitchFamily="50" charset="-128"/>
              </a:rPr>
              <a:t>○　「今後の治水対策の進め方」を</a:t>
            </a:r>
            <a:r>
              <a:rPr lang="ja-JP" altLang="en-US" sz="1200" b="1" dirty="0" smtClean="0">
                <a:solidFill>
                  <a:schemeClr val="tx1"/>
                </a:solidFill>
                <a:latin typeface="ＭＳ Ｐゴシック" panose="020B0600070205080204" pitchFamily="50" charset="-128"/>
                <a:ea typeface="ＭＳ Ｐゴシック" panose="020B0600070205080204" pitchFamily="50" charset="-128"/>
              </a:rPr>
              <a:t>策定</a:t>
            </a:r>
            <a:endParaRPr lang="en-US" altLang="ja-JP" sz="1200" b="1" dirty="0" smtClean="0">
              <a:solidFill>
                <a:schemeClr val="tx1"/>
              </a:solidFill>
              <a:latin typeface="ＭＳ Ｐゴシック" panose="020B0600070205080204" pitchFamily="50" charset="-128"/>
              <a:ea typeface="ＭＳ Ｐゴシック" panose="020B0600070205080204" pitchFamily="50" charset="-128"/>
            </a:endParaRPr>
          </a:p>
          <a:p>
            <a:pPr marL="180975" indent="-180975"/>
            <a:r>
              <a:rPr lang="ja-JP" altLang="en-US" sz="1100" dirty="0" smtClean="0">
                <a:solidFill>
                  <a:schemeClr val="tx1"/>
                </a:solidFill>
                <a:latin typeface="ＭＳ Ｐ明朝" panose="02020600040205080304" pitchFamily="18" charset="-128"/>
                <a:ea typeface="ＭＳ Ｐ明朝" panose="02020600040205080304" pitchFamily="18" charset="-128"/>
              </a:rPr>
              <a:t>　　河川整備委員会で専門的見地から議論し、「今後の治水対策の進め方」を策定</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180975" indent="-180975"/>
            <a:r>
              <a:rPr lang="ja-JP" altLang="en-US" sz="1100" dirty="0" smtClean="0">
                <a:solidFill>
                  <a:schemeClr val="tx1"/>
                </a:solidFill>
                <a:latin typeface="ＭＳ Ｐ明朝" panose="02020600040205080304" pitchFamily="18" charset="-128"/>
                <a:ea typeface="ＭＳ Ｐ明朝" panose="02020600040205080304" pitchFamily="18" charset="-128"/>
              </a:rPr>
              <a:t>　　➡今後</a:t>
            </a:r>
            <a:r>
              <a:rPr lang="en-US" altLang="ja-JP" sz="1100" dirty="0" smtClean="0">
                <a:solidFill>
                  <a:schemeClr val="tx1"/>
                </a:solidFill>
                <a:latin typeface="ＭＳ Ｐ明朝" panose="02020600040205080304" pitchFamily="18" charset="-128"/>
                <a:ea typeface="ＭＳ Ｐ明朝" panose="02020600040205080304" pitchFamily="18" charset="-128"/>
              </a:rPr>
              <a:t>20</a:t>
            </a:r>
            <a:r>
              <a:rPr lang="ja-JP" altLang="en-US" sz="1100" dirty="0" smtClean="0">
                <a:solidFill>
                  <a:schemeClr val="tx1"/>
                </a:solidFill>
                <a:latin typeface="ＭＳ Ｐ明朝" panose="02020600040205080304" pitchFamily="18" charset="-128"/>
                <a:ea typeface="ＭＳ Ｐ明朝" panose="02020600040205080304" pitchFamily="18" charset="-128"/>
              </a:rPr>
              <a:t>～</a:t>
            </a:r>
            <a:r>
              <a:rPr lang="en-US" altLang="ja-JP" sz="1100" dirty="0" smtClean="0">
                <a:solidFill>
                  <a:schemeClr val="tx1"/>
                </a:solidFill>
                <a:latin typeface="ＭＳ Ｐ明朝" panose="02020600040205080304" pitchFamily="18" charset="-128"/>
                <a:ea typeface="ＭＳ Ｐ明朝" panose="02020600040205080304" pitchFamily="18" charset="-128"/>
              </a:rPr>
              <a:t>30</a:t>
            </a:r>
            <a:r>
              <a:rPr lang="ja-JP" altLang="en-US" sz="1100" dirty="0" smtClean="0">
                <a:solidFill>
                  <a:schemeClr val="tx1"/>
                </a:solidFill>
                <a:latin typeface="ＭＳ Ｐ明朝" panose="02020600040205080304" pitchFamily="18" charset="-128"/>
                <a:ea typeface="ＭＳ Ｐ明朝" panose="02020600040205080304" pitchFamily="18" charset="-128"/>
              </a:rPr>
              <a:t>年程度で目指す治水対策の進め方を提示</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180975" indent="-180975"/>
            <a:r>
              <a:rPr lang="ja-JP" altLang="en-US" sz="1100" dirty="0">
                <a:solidFill>
                  <a:schemeClr val="tx1"/>
                </a:solidFill>
                <a:latin typeface="ＭＳ Ｐ明朝" panose="02020600040205080304" pitchFamily="18" charset="-128"/>
                <a:ea typeface="ＭＳ Ｐ明朝" panose="02020600040205080304" pitchFamily="18" charset="-128"/>
              </a:rPr>
              <a:t>　</a:t>
            </a:r>
            <a:r>
              <a:rPr lang="ja-JP" altLang="en-US" sz="1100" dirty="0" smtClean="0">
                <a:solidFill>
                  <a:schemeClr val="tx1"/>
                </a:solidFill>
                <a:latin typeface="ＭＳ Ｐ明朝" panose="02020600040205080304" pitchFamily="18" charset="-128"/>
                <a:ea typeface="ＭＳ Ｐ明朝" panose="02020600040205080304" pitchFamily="18" charset="-128"/>
              </a:rPr>
              <a:t>　　　・地先の危険度評価</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180975" indent="-180975"/>
            <a:r>
              <a:rPr lang="ja-JP" altLang="en-US" sz="1100" dirty="0">
                <a:solidFill>
                  <a:schemeClr val="tx1"/>
                </a:solidFill>
                <a:latin typeface="ＭＳ Ｐ明朝" panose="02020600040205080304" pitchFamily="18" charset="-128"/>
                <a:ea typeface="ＭＳ Ｐ明朝" panose="02020600040205080304" pitchFamily="18" charset="-128"/>
              </a:rPr>
              <a:t>　</a:t>
            </a:r>
            <a:r>
              <a:rPr lang="ja-JP" altLang="en-US" sz="1100" dirty="0" smtClean="0">
                <a:solidFill>
                  <a:schemeClr val="tx1"/>
                </a:solidFill>
                <a:latin typeface="ＭＳ Ｐ明朝" panose="02020600040205080304" pitchFamily="18" charset="-128"/>
                <a:ea typeface="ＭＳ Ｐ明朝" panose="02020600040205080304" pitchFamily="18" charset="-128"/>
              </a:rPr>
              <a:t>　　　</a:t>
            </a:r>
            <a:r>
              <a:rPr lang="ja-JP" altLang="en-US" sz="1100" dirty="0">
                <a:solidFill>
                  <a:schemeClr val="tx1"/>
                </a:solidFill>
                <a:latin typeface="ＭＳ Ｐ明朝" panose="02020600040205080304" pitchFamily="18" charset="-128"/>
                <a:ea typeface="ＭＳ Ｐ明朝" panose="02020600040205080304" pitchFamily="18" charset="-128"/>
              </a:rPr>
              <a:t>・「逃げる・凌ぐ」施策を強化するとともに、「防ぐ」施策を着実に実施</a:t>
            </a:r>
            <a:endParaRPr lang="en-US" altLang="ja-JP" sz="1100" strike="dblStrike" dirty="0">
              <a:solidFill>
                <a:schemeClr val="tx1"/>
              </a:solidFill>
              <a:latin typeface="ＭＳ Ｐ明朝" panose="02020600040205080304" pitchFamily="18" charset="-128"/>
              <a:ea typeface="ＭＳ Ｐ明朝" panose="02020600040205080304" pitchFamily="18" charset="-128"/>
            </a:endParaRPr>
          </a:p>
          <a:p>
            <a:pPr marL="180975" indent="-180975"/>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marL="180975" indent="-180975"/>
            <a:endParaRPr lang="en-US" altLang="ja-JP" sz="1100" dirty="0" smtClean="0">
              <a:solidFill>
                <a:schemeClr val="tx1"/>
              </a:solidFill>
              <a:latin typeface="ＭＳ Ｐゴシック" panose="020B0600070205080204" pitchFamily="50" charset="-128"/>
              <a:ea typeface="ＭＳ Ｐゴシック" panose="020B0600070205080204" pitchFamily="50" charset="-128"/>
            </a:endParaRPr>
          </a:p>
          <a:p>
            <a:pPr marL="180975" indent="-180975"/>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marL="180975" indent="-180975"/>
            <a:endParaRPr lang="en-US" altLang="ja-JP" sz="1100" dirty="0" smtClean="0">
              <a:solidFill>
                <a:schemeClr val="tx1"/>
              </a:solidFill>
              <a:latin typeface="ＭＳ Ｐゴシック" panose="020B0600070205080204" pitchFamily="50" charset="-128"/>
              <a:ea typeface="ＭＳ Ｐゴシック" panose="020B0600070205080204" pitchFamily="50" charset="-128"/>
            </a:endParaRPr>
          </a:p>
          <a:p>
            <a:pPr marL="180975" indent="-180975"/>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marL="180975" indent="-180975"/>
            <a:endParaRPr lang="en-US" altLang="ja-JP" sz="1100" dirty="0" smtClean="0">
              <a:solidFill>
                <a:schemeClr val="tx1"/>
              </a:solidFill>
              <a:latin typeface="ＭＳ Ｐゴシック" panose="020B0600070205080204" pitchFamily="50" charset="-128"/>
              <a:ea typeface="ＭＳ Ｐゴシック" panose="020B0600070205080204" pitchFamily="50" charset="-128"/>
            </a:endParaRPr>
          </a:p>
          <a:p>
            <a:pPr marL="180975" indent="-180975"/>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marL="180975" indent="-180975">
              <a:spcBef>
                <a:spcPts val="600"/>
              </a:spcBef>
            </a:pPr>
            <a:r>
              <a:rPr lang="ja-JP" altLang="en-US" sz="1200" b="1" dirty="0" smtClean="0">
                <a:solidFill>
                  <a:schemeClr val="tx1"/>
                </a:solidFill>
                <a:latin typeface="ＭＳ Ｐゴシック" panose="020B0600070205080204" pitchFamily="50" charset="-128"/>
                <a:ea typeface="ＭＳ Ｐゴシック" panose="020B0600070205080204" pitchFamily="50" charset="-128"/>
              </a:rPr>
              <a:t>○　「今後の治水対策の進め方」に基づき“逃げる”“凌ぐ”“防ぐ”施策を展開</a:t>
            </a:r>
            <a:endParaRPr lang="en-US" altLang="ja-JP" sz="1100" b="1" dirty="0">
              <a:solidFill>
                <a:schemeClr val="tx1"/>
              </a:solidFill>
              <a:latin typeface="ＭＳ Ｐゴシック" panose="020B0600070205080204" pitchFamily="50" charset="-128"/>
              <a:ea typeface="ＭＳ Ｐゴシック" panose="020B0600070205080204" pitchFamily="50" charset="-128"/>
            </a:endParaRPr>
          </a:p>
          <a:p>
            <a:pPr marL="180975" indent="-180975"/>
            <a:r>
              <a:rPr lang="ja-JP" altLang="en-US" sz="1100" b="1" dirty="0" smtClean="0">
                <a:solidFill>
                  <a:schemeClr val="tx1"/>
                </a:solidFill>
                <a:latin typeface="ＭＳ Ｐゴシック" panose="020B0600070205080204" pitchFamily="50" charset="-128"/>
                <a:ea typeface="ＭＳ Ｐゴシック" panose="020B0600070205080204" pitchFamily="50" charset="-128"/>
              </a:rPr>
              <a:t>　　</a:t>
            </a:r>
            <a:r>
              <a:rPr lang="ja-JP" altLang="en-US" sz="1100" dirty="0" smtClean="0">
                <a:solidFill>
                  <a:schemeClr val="tx1"/>
                </a:solidFill>
                <a:latin typeface="ＭＳ Ｐゴシック" panose="020B0600070205080204" pitchFamily="50" charset="-128"/>
                <a:ea typeface="ＭＳ Ｐゴシック" panose="020B0600070205080204" pitchFamily="50" charset="-128"/>
              </a:rPr>
              <a:t>◆「逃げる」施策</a:t>
            </a:r>
            <a:endParaRPr lang="en-US" altLang="ja-JP" sz="1100" dirty="0" smtClean="0">
              <a:solidFill>
                <a:schemeClr val="tx1"/>
              </a:solidFill>
              <a:latin typeface="ＭＳ Ｐゴシック" panose="020B0600070205080204" pitchFamily="50" charset="-128"/>
              <a:ea typeface="ＭＳ Ｐゴシック" panose="020B0600070205080204" pitchFamily="50" charset="-128"/>
            </a:endParaRPr>
          </a:p>
          <a:p>
            <a:pPr marL="447675" indent="-85725"/>
            <a:r>
              <a:rPr lang="ja-JP" altLang="en-US" sz="1100" dirty="0" smtClean="0">
                <a:solidFill>
                  <a:schemeClr val="tx1"/>
                </a:solidFill>
                <a:latin typeface="ＭＳ Ｐ明朝" panose="02020600040205080304" pitchFamily="18" charset="-128"/>
                <a:ea typeface="ＭＳ Ｐ明朝" panose="02020600040205080304" pitchFamily="18" charset="-128"/>
              </a:rPr>
              <a:t>・</a:t>
            </a:r>
            <a:r>
              <a:rPr lang="ja-JP" altLang="en-US" sz="1100" dirty="0">
                <a:solidFill>
                  <a:schemeClr val="tx1"/>
                </a:solidFill>
                <a:latin typeface="ＭＳ Ｐ明朝" panose="02020600040205080304" pitchFamily="18" charset="-128"/>
                <a:ea typeface="ＭＳ Ｐ明朝" panose="02020600040205080304" pitchFamily="18" charset="-128"/>
              </a:rPr>
              <a:t>河川毎（</a:t>
            </a:r>
            <a:r>
              <a:rPr lang="ja-JP" altLang="en-US" sz="1100" dirty="0" smtClean="0">
                <a:solidFill>
                  <a:schemeClr val="tx1"/>
                </a:solidFill>
                <a:latin typeface="ＭＳ Ｐ明朝" panose="02020600040205080304" pitchFamily="18" charset="-128"/>
                <a:ea typeface="ＭＳ Ｐ明朝" panose="02020600040205080304" pitchFamily="18" charset="-128"/>
              </a:rPr>
              <a:t>府域</a:t>
            </a:r>
            <a:r>
              <a:rPr lang="en-US" altLang="ja-JP" sz="1100" dirty="0" smtClean="0">
                <a:solidFill>
                  <a:schemeClr val="tx1"/>
                </a:solidFill>
                <a:latin typeface="ＭＳ Ｐ明朝" panose="02020600040205080304" pitchFamily="18" charset="-128"/>
                <a:ea typeface="ＭＳ Ｐ明朝" panose="02020600040205080304" pitchFamily="18" charset="-128"/>
              </a:rPr>
              <a:t>154</a:t>
            </a:r>
            <a:r>
              <a:rPr lang="ja-JP" altLang="en-US" sz="1100" dirty="0" smtClean="0">
                <a:solidFill>
                  <a:schemeClr val="tx1"/>
                </a:solidFill>
                <a:latin typeface="ＭＳ Ｐ明朝" panose="02020600040205080304" pitchFamily="18" charset="-128"/>
                <a:ea typeface="ＭＳ Ｐ明朝" panose="02020600040205080304" pitchFamily="18" charset="-128"/>
              </a:rPr>
              <a:t>河川</a:t>
            </a:r>
            <a:r>
              <a:rPr lang="ja-JP" altLang="en-US" sz="1100" dirty="0">
                <a:solidFill>
                  <a:schemeClr val="tx1"/>
                </a:solidFill>
                <a:latin typeface="ＭＳ Ｐ明朝" panose="02020600040205080304" pitchFamily="18" charset="-128"/>
                <a:ea typeface="ＭＳ Ｐ明朝" panose="02020600040205080304" pitchFamily="18" charset="-128"/>
              </a:rPr>
              <a:t>）に洪水</a:t>
            </a:r>
            <a:r>
              <a:rPr lang="ja-JP" altLang="en-US" sz="1100" dirty="0" smtClean="0">
                <a:solidFill>
                  <a:schemeClr val="tx1"/>
                </a:solidFill>
                <a:latin typeface="ＭＳ Ｐ明朝" panose="02020600040205080304" pitchFamily="18" charset="-128"/>
                <a:ea typeface="ＭＳ Ｐ明朝" panose="02020600040205080304" pitchFamily="18" charset="-128"/>
              </a:rPr>
              <a:t>シミュレーション</a:t>
            </a:r>
            <a:r>
              <a:rPr lang="en-US" altLang="ja-JP" sz="1100" dirty="0" smtClean="0">
                <a:solidFill>
                  <a:schemeClr val="tx1"/>
                </a:solidFill>
                <a:latin typeface="ＭＳ Ｐ明朝" panose="02020600040205080304" pitchFamily="18" charset="-128"/>
                <a:ea typeface="ＭＳ Ｐ明朝" panose="02020600040205080304" pitchFamily="18" charset="-128"/>
              </a:rPr>
              <a:t/>
            </a:r>
            <a:br>
              <a:rPr lang="en-US" altLang="ja-JP" sz="1100" dirty="0" smtClean="0">
                <a:solidFill>
                  <a:schemeClr val="tx1"/>
                </a:solidFill>
                <a:latin typeface="ＭＳ Ｐ明朝" panose="02020600040205080304" pitchFamily="18" charset="-128"/>
                <a:ea typeface="ＭＳ Ｐ明朝" panose="02020600040205080304" pitchFamily="18" charset="-128"/>
              </a:rPr>
            </a:br>
            <a:r>
              <a:rPr lang="ja-JP" altLang="en-US" sz="1100" dirty="0" smtClean="0">
                <a:solidFill>
                  <a:schemeClr val="tx1"/>
                </a:solidFill>
                <a:latin typeface="ＭＳ Ｐ明朝" panose="02020600040205080304" pitchFamily="18" charset="-128"/>
                <a:ea typeface="ＭＳ Ｐ明朝" panose="02020600040205080304" pitchFamily="18" charset="-128"/>
              </a:rPr>
              <a:t>を</a:t>
            </a:r>
            <a:r>
              <a:rPr lang="ja-JP" altLang="en-US" sz="1100" dirty="0">
                <a:solidFill>
                  <a:schemeClr val="tx1"/>
                </a:solidFill>
                <a:latin typeface="ＭＳ Ｐ明朝" panose="02020600040205080304" pitchFamily="18" charset="-128"/>
                <a:ea typeface="ＭＳ Ｐ明朝" panose="02020600040205080304" pitchFamily="18" charset="-128"/>
              </a:rPr>
              <a:t>実施</a:t>
            </a:r>
            <a:endParaRPr lang="en-US" altLang="ja-JP" sz="1100" dirty="0">
              <a:solidFill>
                <a:schemeClr val="tx1"/>
              </a:solidFill>
              <a:latin typeface="ＭＳ Ｐ明朝" panose="02020600040205080304" pitchFamily="18" charset="-128"/>
              <a:ea typeface="ＭＳ Ｐ明朝" panose="02020600040205080304" pitchFamily="18" charset="-128"/>
            </a:endParaRPr>
          </a:p>
          <a:p>
            <a:pPr marL="542925" indent="-180975"/>
            <a:r>
              <a:rPr lang="ja-JP" altLang="en-US" sz="1100" dirty="0" smtClean="0">
                <a:solidFill>
                  <a:schemeClr val="tx1"/>
                </a:solidFill>
                <a:latin typeface="ＭＳ Ｐ明朝" panose="02020600040205080304" pitchFamily="18" charset="-128"/>
                <a:ea typeface="ＭＳ Ｐ明朝" panose="02020600040205080304" pitchFamily="18" charset="-128"/>
              </a:rPr>
              <a:t>・全ての管理河川の現状</a:t>
            </a:r>
            <a:r>
              <a:rPr lang="ja-JP" altLang="en-US" sz="1100" dirty="0">
                <a:solidFill>
                  <a:schemeClr val="tx1"/>
                </a:solidFill>
                <a:latin typeface="ＭＳ Ｐ明朝" panose="02020600040205080304" pitchFamily="18" charset="-128"/>
                <a:ea typeface="ＭＳ Ｐ明朝" panose="02020600040205080304" pitchFamily="18" charset="-128"/>
              </a:rPr>
              <a:t>リスクを</a:t>
            </a:r>
            <a:r>
              <a:rPr lang="ja-JP" altLang="en-US" sz="1100" dirty="0" smtClean="0">
                <a:solidFill>
                  <a:schemeClr val="tx1"/>
                </a:solidFill>
                <a:latin typeface="ＭＳ Ｐ明朝" panose="02020600040205080304" pitchFamily="18" charset="-128"/>
                <a:ea typeface="ＭＳ Ｐ明朝" panose="02020600040205080304" pitchFamily="18" charset="-128"/>
              </a:rPr>
              <a:t>開示</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542925" indent="-180975"/>
            <a:r>
              <a:rPr lang="ja-JP" altLang="en-US" sz="1100" dirty="0" smtClean="0">
                <a:solidFill>
                  <a:schemeClr val="tx1"/>
                </a:solidFill>
                <a:latin typeface="ＭＳ Ｐ明朝" panose="02020600040205080304" pitchFamily="18" charset="-128"/>
                <a:ea typeface="ＭＳ Ｐ明朝" panose="02020600040205080304" pitchFamily="18" charset="-128"/>
              </a:rPr>
              <a:t>・</a:t>
            </a:r>
            <a:r>
              <a:rPr lang="ja-JP" altLang="en-US" sz="1100" dirty="0">
                <a:solidFill>
                  <a:schemeClr val="tx1"/>
                </a:solidFill>
                <a:latin typeface="ＭＳ Ｐ明朝" panose="02020600040205080304" pitchFamily="18" charset="-128"/>
                <a:ea typeface="ＭＳ Ｐ明朝" panose="02020600040205080304" pitchFamily="18" charset="-128"/>
              </a:rPr>
              <a:t>当面の治水目標整備後のリスク開示</a:t>
            </a:r>
            <a:r>
              <a:rPr lang="ja-JP" altLang="en-US" sz="1100" dirty="0" smtClean="0">
                <a:solidFill>
                  <a:schemeClr val="tx1"/>
                </a:solidFill>
                <a:latin typeface="ＭＳ Ｐ明朝" panose="02020600040205080304" pitchFamily="18" charset="-128"/>
                <a:ea typeface="ＭＳ Ｐ明朝" panose="02020600040205080304" pitchFamily="18" charset="-128"/>
              </a:rPr>
              <a:t>を</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542925" indent="-180975"/>
            <a:r>
              <a:rPr lang="ja-JP" altLang="en-US" sz="1100" dirty="0">
                <a:solidFill>
                  <a:schemeClr val="tx1"/>
                </a:solidFill>
                <a:latin typeface="ＭＳ Ｐ明朝" panose="02020600040205080304" pitchFamily="18" charset="-128"/>
                <a:ea typeface="ＭＳ Ｐ明朝" panose="02020600040205080304" pitchFamily="18" charset="-128"/>
              </a:rPr>
              <a:t>　</a:t>
            </a:r>
            <a:r>
              <a:rPr lang="ja-JP" altLang="en-US" sz="1100" dirty="0" smtClean="0">
                <a:solidFill>
                  <a:schemeClr val="tx1"/>
                </a:solidFill>
                <a:latin typeface="ＭＳ Ｐ明朝" panose="02020600040205080304" pitchFamily="18" charset="-128"/>
                <a:ea typeface="ＭＳ Ｐ明朝" panose="02020600040205080304" pitchFamily="18" charset="-128"/>
              </a:rPr>
              <a:t>順次</a:t>
            </a:r>
            <a:r>
              <a:rPr lang="ja-JP" altLang="en-US" sz="1100" dirty="0">
                <a:solidFill>
                  <a:schemeClr val="tx1"/>
                </a:solidFill>
                <a:latin typeface="ＭＳ Ｐ明朝" panose="02020600040205080304" pitchFamily="18" charset="-128"/>
                <a:ea typeface="ＭＳ Ｐ明朝" panose="02020600040205080304" pitchFamily="18" charset="-128"/>
              </a:rPr>
              <a:t>実施</a:t>
            </a:r>
            <a:endParaRPr lang="en-US" altLang="ja-JP" sz="1100" dirty="0">
              <a:solidFill>
                <a:schemeClr val="tx1"/>
              </a:solidFill>
              <a:latin typeface="ＭＳ Ｐ明朝" panose="02020600040205080304" pitchFamily="18" charset="-128"/>
              <a:ea typeface="ＭＳ Ｐ明朝" panose="02020600040205080304" pitchFamily="18" charset="-128"/>
            </a:endParaRPr>
          </a:p>
          <a:p>
            <a:pPr marL="447675" indent="-447675"/>
            <a:r>
              <a:rPr lang="ja-JP" altLang="en-US" sz="1000" dirty="0">
                <a:solidFill>
                  <a:schemeClr val="tx1"/>
                </a:solidFill>
                <a:latin typeface="ＭＳ Ｐ明朝" panose="02020600040205080304" pitchFamily="18" charset="-128"/>
                <a:ea typeface="ＭＳ Ｐ明朝" panose="02020600040205080304" pitchFamily="18" charset="-128"/>
              </a:rPr>
              <a:t>　　　　　</a:t>
            </a:r>
            <a:r>
              <a:rPr lang="en-US" altLang="ja-JP" sz="1000" dirty="0">
                <a:solidFill>
                  <a:schemeClr val="tx1"/>
                </a:solidFill>
                <a:latin typeface="ＭＳ Ｐ明朝" panose="02020600040205080304" pitchFamily="18" charset="-128"/>
                <a:ea typeface="ＭＳ Ｐ明朝" panose="02020600040205080304" pitchFamily="18" charset="-128"/>
              </a:rPr>
              <a:t>2014</a:t>
            </a:r>
            <a:r>
              <a:rPr lang="ja-JP" altLang="en-US" sz="1000" dirty="0">
                <a:solidFill>
                  <a:schemeClr val="tx1"/>
                </a:solidFill>
                <a:latin typeface="ＭＳ Ｐ明朝" panose="02020600040205080304" pitchFamily="18" charset="-128"/>
                <a:ea typeface="ＭＳ Ｐ明朝" panose="02020600040205080304" pitchFamily="18" charset="-128"/>
              </a:rPr>
              <a:t>年度中に全河川のリスク開示を行う</a:t>
            </a:r>
            <a:r>
              <a:rPr lang="ja-JP" altLang="en-US" sz="1000" dirty="0" smtClean="0">
                <a:solidFill>
                  <a:schemeClr val="tx1"/>
                </a:solidFill>
                <a:latin typeface="ＭＳ Ｐ明朝" panose="02020600040205080304" pitchFamily="18" charset="-128"/>
                <a:ea typeface="ＭＳ Ｐ明朝" panose="02020600040205080304" pitchFamily="18" charset="-128"/>
              </a:rPr>
              <a:t>予定</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pPr marL="447675" indent="-447675"/>
            <a:r>
              <a:rPr lang="ja-JP" altLang="en-US" sz="1000" dirty="0">
                <a:solidFill>
                  <a:schemeClr val="tx1"/>
                </a:solidFill>
                <a:latin typeface="ＭＳ Ｐ明朝" panose="02020600040205080304" pitchFamily="18" charset="-128"/>
                <a:ea typeface="ＭＳ Ｐ明朝" panose="02020600040205080304" pitchFamily="18" charset="-128"/>
              </a:rPr>
              <a:t>　</a:t>
            </a:r>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en-US" altLang="ja-JP" sz="1000" dirty="0">
                <a:solidFill>
                  <a:schemeClr val="tx1"/>
                </a:solidFill>
                <a:latin typeface="ＭＳ Ｐ明朝" panose="02020600040205080304" pitchFamily="18" charset="-128"/>
                <a:ea typeface="ＭＳ Ｐ明朝" panose="02020600040205080304" pitchFamily="18" charset="-128"/>
              </a:rPr>
              <a:t>2014</a:t>
            </a:r>
            <a:r>
              <a:rPr lang="ja-JP" altLang="en-US" sz="1000" dirty="0">
                <a:solidFill>
                  <a:schemeClr val="tx1"/>
                </a:solidFill>
                <a:latin typeface="ＭＳ Ｐ明朝" panose="02020600040205080304" pitchFamily="18" charset="-128"/>
                <a:ea typeface="ＭＳ Ｐ明朝" panose="02020600040205080304" pitchFamily="18" charset="-128"/>
              </a:rPr>
              <a:t>年</a:t>
            </a:r>
            <a:r>
              <a:rPr lang="en-US" altLang="ja-JP" sz="1000" dirty="0">
                <a:solidFill>
                  <a:schemeClr val="tx1"/>
                </a:solidFill>
                <a:latin typeface="ＭＳ Ｐ明朝" panose="02020600040205080304" pitchFamily="18" charset="-128"/>
                <a:ea typeface="ＭＳ Ｐ明朝" panose="02020600040205080304" pitchFamily="18" charset="-128"/>
              </a:rPr>
              <a:t>10</a:t>
            </a:r>
            <a:r>
              <a:rPr lang="ja-JP" altLang="en-US" sz="1000" dirty="0">
                <a:solidFill>
                  <a:schemeClr val="tx1"/>
                </a:solidFill>
                <a:latin typeface="ＭＳ Ｐ明朝" panose="02020600040205080304" pitchFamily="18" charset="-128"/>
                <a:ea typeface="ＭＳ Ｐ明朝" panose="02020600040205080304" pitchFamily="18" charset="-128"/>
              </a:rPr>
              <a:t>月時点：</a:t>
            </a:r>
            <a:r>
              <a:rPr lang="en-US" altLang="ja-JP" sz="1000" dirty="0" smtClean="0">
                <a:solidFill>
                  <a:schemeClr val="tx1"/>
                </a:solidFill>
                <a:latin typeface="ＭＳ Ｐ明朝" panose="02020600040205080304" pitchFamily="18" charset="-128"/>
                <a:ea typeface="ＭＳ Ｐ明朝" panose="02020600040205080304" pitchFamily="18" charset="-128"/>
              </a:rPr>
              <a:t>114</a:t>
            </a:r>
            <a:r>
              <a:rPr lang="ja-JP" altLang="en-US" sz="1000" dirty="0" smtClean="0">
                <a:solidFill>
                  <a:schemeClr val="tx1"/>
                </a:solidFill>
                <a:latin typeface="ＭＳ Ｐ明朝" panose="02020600040205080304" pitchFamily="18" charset="-128"/>
                <a:ea typeface="ＭＳ Ｐ明朝" panose="02020600040205080304" pitchFamily="18" charset="-128"/>
              </a:rPr>
              <a:t>河川開示済）</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pPr marL="447675" indent="-447675">
              <a:spcBef>
                <a:spcPts val="300"/>
              </a:spcBef>
            </a:pPr>
            <a:r>
              <a:rPr lang="ja-JP" altLang="en-US" sz="1000" b="1" dirty="0">
                <a:solidFill>
                  <a:schemeClr val="tx1"/>
                </a:solidFill>
                <a:latin typeface="ＭＳ Ｐゴシック" panose="020B0600070205080204" pitchFamily="50" charset="-128"/>
                <a:ea typeface="ＭＳ Ｐゴシック" panose="020B0600070205080204" pitchFamily="50" charset="-128"/>
              </a:rPr>
              <a:t>　　</a:t>
            </a:r>
            <a:r>
              <a:rPr lang="ja-JP" altLang="en-US" sz="1100" dirty="0" smtClean="0">
                <a:solidFill>
                  <a:schemeClr val="tx1"/>
                </a:solidFill>
                <a:latin typeface="ＭＳ Ｐゴシック" panose="020B0600070205080204" pitchFamily="50" charset="-128"/>
                <a:ea typeface="ＭＳ Ｐゴシック" panose="020B0600070205080204" pitchFamily="50" charset="-128"/>
              </a:rPr>
              <a:t>◆「凌ぐ」施策</a:t>
            </a:r>
            <a:endParaRPr lang="en-US" altLang="ja-JP" sz="1100" dirty="0" smtClean="0">
              <a:solidFill>
                <a:schemeClr val="tx1"/>
              </a:solidFill>
              <a:latin typeface="ＭＳ Ｐゴシック" panose="020B0600070205080204" pitchFamily="50" charset="-128"/>
              <a:ea typeface="ＭＳ Ｐゴシック" panose="020B0600070205080204" pitchFamily="50" charset="-128"/>
            </a:endParaRPr>
          </a:p>
          <a:p>
            <a:pPr marL="396000" indent="-447675"/>
            <a:r>
              <a:rPr lang="ja-JP" altLang="en-US" sz="1000" dirty="0" smtClean="0">
                <a:solidFill>
                  <a:schemeClr val="tx1"/>
                </a:solidFill>
                <a:latin typeface="ＭＳ Ｐゴシック" panose="020B0600070205080204" pitchFamily="50" charset="-128"/>
                <a:ea typeface="ＭＳ Ｐゴシック" panose="020B0600070205080204" pitchFamily="50" charset="-128"/>
              </a:rPr>
              <a:t>　</a:t>
            </a:r>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ja-JP" altLang="en-US" sz="1000" dirty="0">
                <a:solidFill>
                  <a:schemeClr val="tx1"/>
                </a:solidFill>
                <a:latin typeface="ＭＳ Ｐ明朝" panose="02020600040205080304" pitchFamily="18" charset="-128"/>
                <a:ea typeface="ＭＳ Ｐ明朝" panose="02020600040205080304" pitchFamily="18" charset="-128"/>
              </a:rPr>
              <a:t>溢水や湛水等の発生のおそれのある</a:t>
            </a:r>
            <a:r>
              <a:rPr lang="ja-JP" altLang="en-US" sz="1000" dirty="0" smtClean="0">
                <a:solidFill>
                  <a:schemeClr val="tx1"/>
                </a:solidFill>
                <a:latin typeface="ＭＳ Ｐ明朝" panose="02020600040205080304" pitchFamily="18" charset="-128"/>
                <a:ea typeface="ＭＳ Ｐ明朝" panose="02020600040205080304" pitchFamily="18" charset="-128"/>
              </a:rPr>
              <a:t>区域を</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pPr marL="396000" indent="-447675"/>
            <a:r>
              <a:rPr lang="ja-JP" altLang="en-US" sz="1000" dirty="0">
                <a:solidFill>
                  <a:schemeClr val="tx1"/>
                </a:solidFill>
                <a:latin typeface="ＭＳ Ｐ明朝" panose="02020600040205080304" pitchFamily="18" charset="-128"/>
                <a:ea typeface="ＭＳ Ｐ明朝" panose="02020600040205080304" pitchFamily="18" charset="-128"/>
              </a:rPr>
              <a:t>　</a:t>
            </a:r>
            <a:r>
              <a:rPr lang="ja-JP" altLang="en-US" sz="1000" dirty="0" smtClean="0">
                <a:solidFill>
                  <a:schemeClr val="tx1"/>
                </a:solidFill>
                <a:latin typeface="ＭＳ Ｐ明朝" panose="02020600040205080304" pitchFamily="18" charset="-128"/>
                <a:ea typeface="ＭＳ Ｐ明朝" panose="02020600040205080304" pitchFamily="18" charset="-128"/>
              </a:rPr>
              <a:t>　　　　原則として市街化区域へ含めない</a:t>
            </a:r>
            <a:endParaRPr lang="en-US" altLang="ja-JP" sz="1000" dirty="0">
              <a:solidFill>
                <a:schemeClr val="tx1"/>
              </a:solidFill>
              <a:latin typeface="ＭＳ Ｐ明朝" panose="02020600040205080304" pitchFamily="18" charset="-128"/>
              <a:ea typeface="ＭＳ Ｐ明朝" panose="02020600040205080304" pitchFamily="18" charset="-128"/>
            </a:endParaRPr>
          </a:p>
          <a:p>
            <a:pPr>
              <a:spcBef>
                <a:spcPts val="300"/>
              </a:spcBef>
            </a:pPr>
            <a:r>
              <a:rPr lang="ja-JP" altLang="en-US" sz="1000" dirty="0" smtClean="0">
                <a:solidFill>
                  <a:schemeClr val="tx1"/>
                </a:solidFill>
              </a:rPr>
              <a:t>　　</a:t>
            </a:r>
            <a:r>
              <a:rPr lang="ja-JP" altLang="en-US" sz="1100" dirty="0" smtClean="0">
                <a:solidFill>
                  <a:schemeClr val="tx1"/>
                </a:solidFill>
              </a:rPr>
              <a:t>◆</a:t>
            </a:r>
            <a:r>
              <a:rPr lang="ja-JP" altLang="en-US" sz="1100" dirty="0">
                <a:solidFill>
                  <a:schemeClr val="tx1"/>
                </a:solidFill>
              </a:rPr>
              <a:t>「防ぐ」施策</a:t>
            </a:r>
            <a:endParaRPr lang="en-US" altLang="ja-JP" sz="1100" strike="dblStrike" dirty="0">
              <a:solidFill>
                <a:schemeClr val="tx1"/>
              </a:solidFill>
            </a:endParaRPr>
          </a:p>
          <a:p>
            <a:pPr marL="88900" indent="-88900"/>
            <a:r>
              <a:rPr lang="ja-JP" altLang="en-US" sz="1000" dirty="0" smtClean="0">
                <a:solidFill>
                  <a:schemeClr val="tx1"/>
                </a:solidFill>
              </a:rPr>
              <a:t>　</a:t>
            </a:r>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ja-JP" altLang="en-US" sz="1000" dirty="0">
                <a:solidFill>
                  <a:schemeClr val="tx1"/>
                </a:solidFill>
                <a:latin typeface="ＭＳ Ｐ明朝" panose="02020600040205080304" pitchFamily="18" charset="-128"/>
                <a:ea typeface="ＭＳ Ｐ明朝" panose="02020600040205080304" pitchFamily="18" charset="-128"/>
              </a:rPr>
              <a:t>危険度を</a:t>
            </a:r>
            <a:r>
              <a:rPr lang="ja-JP" altLang="en-US" sz="1000" dirty="0" smtClean="0">
                <a:solidFill>
                  <a:schemeClr val="tx1"/>
                </a:solidFill>
                <a:latin typeface="ＭＳ Ｐ明朝" panose="02020600040205080304" pitchFamily="18" charset="-128"/>
                <a:ea typeface="ＭＳ Ｐ明朝" panose="02020600040205080304" pitchFamily="18" charset="-128"/>
              </a:rPr>
              <a:t>河川毎に評価</a:t>
            </a:r>
            <a:r>
              <a:rPr lang="ja-JP" altLang="en-US" sz="1000" dirty="0">
                <a:solidFill>
                  <a:schemeClr val="tx1"/>
                </a:solidFill>
                <a:latin typeface="ＭＳ Ｐ明朝" panose="02020600040205080304" pitchFamily="18" charset="-128"/>
                <a:ea typeface="ＭＳ Ｐ明朝" panose="02020600040205080304" pitchFamily="18" charset="-128"/>
              </a:rPr>
              <a:t>し、当面の治水</a:t>
            </a:r>
            <a:r>
              <a:rPr lang="ja-JP" altLang="en-US" sz="1000" dirty="0" smtClean="0">
                <a:solidFill>
                  <a:schemeClr val="tx1"/>
                </a:solidFill>
                <a:latin typeface="ＭＳ Ｐ明朝" panose="02020600040205080304" pitchFamily="18" charset="-128"/>
                <a:ea typeface="ＭＳ Ｐ明朝" panose="02020600040205080304" pitchFamily="18" charset="-128"/>
              </a:rPr>
              <a:t>目標</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pPr marL="88900" indent="-88900"/>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en-US" altLang="ja-JP" sz="1000" dirty="0" smtClean="0">
                <a:solidFill>
                  <a:schemeClr val="tx1"/>
                </a:solidFill>
                <a:latin typeface="ＭＳ Ｐ明朝" panose="02020600040205080304" pitchFamily="18" charset="-128"/>
                <a:ea typeface="ＭＳ Ｐ明朝" panose="02020600040205080304" pitchFamily="18" charset="-128"/>
              </a:rPr>
              <a:t>20</a:t>
            </a:r>
            <a:r>
              <a:rPr lang="ja-JP" altLang="en-US" sz="1000" dirty="0" smtClean="0">
                <a:solidFill>
                  <a:schemeClr val="tx1"/>
                </a:solidFill>
                <a:latin typeface="ＭＳ Ｐ明朝" panose="02020600040205080304" pitchFamily="18" charset="-128"/>
                <a:ea typeface="ＭＳ Ｐ明朝" panose="02020600040205080304" pitchFamily="18" charset="-128"/>
              </a:rPr>
              <a:t>～</a:t>
            </a:r>
            <a:r>
              <a:rPr lang="en-US" altLang="ja-JP" sz="1000" dirty="0" smtClean="0">
                <a:solidFill>
                  <a:schemeClr val="tx1"/>
                </a:solidFill>
                <a:latin typeface="ＭＳ Ｐ明朝" panose="02020600040205080304" pitchFamily="18" charset="-128"/>
                <a:ea typeface="ＭＳ Ｐ明朝" panose="02020600040205080304" pitchFamily="18" charset="-128"/>
              </a:rPr>
              <a:t>30</a:t>
            </a:r>
            <a:r>
              <a:rPr lang="ja-JP" altLang="en-US" sz="1000" dirty="0" smtClean="0">
                <a:solidFill>
                  <a:schemeClr val="tx1"/>
                </a:solidFill>
                <a:latin typeface="ＭＳ Ｐ明朝" panose="02020600040205080304" pitchFamily="18" charset="-128"/>
                <a:ea typeface="ＭＳ Ｐ明朝" panose="02020600040205080304" pitchFamily="18" charset="-128"/>
              </a:rPr>
              <a:t>年の整備目標）を設定</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pPr marL="88900" indent="-88900"/>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en-US" altLang="ja-JP" sz="1000" dirty="0">
                <a:solidFill>
                  <a:schemeClr val="tx1"/>
                </a:solidFill>
                <a:latin typeface="ＭＳ Ｐ明朝" panose="02020600040205080304" pitchFamily="18" charset="-128"/>
                <a:ea typeface="ＭＳ Ｐ明朝" panose="02020600040205080304" pitchFamily="18" charset="-128"/>
              </a:rPr>
              <a:t>50</a:t>
            </a:r>
            <a:r>
              <a:rPr lang="ja-JP" altLang="en-US" sz="1000" dirty="0">
                <a:solidFill>
                  <a:schemeClr val="tx1"/>
                </a:solidFill>
                <a:latin typeface="ＭＳ Ｐ明朝" panose="02020600040205080304" pitchFamily="18" charset="-128"/>
                <a:ea typeface="ＭＳ Ｐ明朝" panose="02020600040205080304" pitchFamily="18" charset="-128"/>
              </a:rPr>
              <a:t>ﾐﾘ程度の降雨で床下浸水を生じさせない</a:t>
            </a:r>
            <a:endParaRPr lang="en-US" altLang="ja-JP" sz="1000" strike="dblStrike" dirty="0">
              <a:solidFill>
                <a:schemeClr val="tx1"/>
              </a:solidFill>
              <a:latin typeface="ＭＳ Ｐ明朝" panose="02020600040205080304" pitchFamily="18" charset="-128"/>
              <a:ea typeface="ＭＳ Ｐ明朝" panose="02020600040205080304" pitchFamily="18" charset="-128"/>
            </a:endParaRPr>
          </a:p>
          <a:p>
            <a:pPr marL="88900" indent="-88900"/>
            <a:r>
              <a:rPr lang="ja-JP" altLang="en-US" sz="1000" dirty="0" smtClean="0">
                <a:solidFill>
                  <a:schemeClr val="tx1"/>
                </a:solidFill>
                <a:latin typeface="ＭＳ Ｐ明朝" panose="02020600040205080304" pitchFamily="18" charset="-128"/>
                <a:ea typeface="ＭＳ Ｐ明朝" panose="02020600040205080304" pitchFamily="18" charset="-128"/>
              </a:rPr>
              <a:t>　　　　・</a:t>
            </a:r>
            <a:r>
              <a:rPr lang="ja-JP" altLang="en-US" sz="1000" dirty="0">
                <a:solidFill>
                  <a:schemeClr val="tx1"/>
                </a:solidFill>
                <a:latin typeface="ＭＳ Ｐ明朝" panose="02020600040205080304" pitchFamily="18" charset="-128"/>
                <a:ea typeface="ＭＳ Ｐ明朝" panose="02020600040205080304" pitchFamily="18" charset="-128"/>
              </a:rPr>
              <a:t>少なくとも</a:t>
            </a:r>
            <a:r>
              <a:rPr lang="en-US" altLang="ja-JP" sz="1000" dirty="0">
                <a:solidFill>
                  <a:schemeClr val="tx1"/>
                </a:solidFill>
                <a:latin typeface="ＭＳ Ｐ明朝" panose="02020600040205080304" pitchFamily="18" charset="-128"/>
                <a:ea typeface="ＭＳ Ｐ明朝" panose="02020600040205080304" pitchFamily="18" charset="-128"/>
              </a:rPr>
              <a:t>65</a:t>
            </a:r>
            <a:r>
              <a:rPr lang="ja-JP" altLang="en-US" sz="1000" dirty="0">
                <a:solidFill>
                  <a:schemeClr val="tx1"/>
                </a:solidFill>
                <a:latin typeface="ＭＳ Ｐ明朝" panose="02020600040205080304" pitchFamily="18" charset="-128"/>
                <a:ea typeface="ＭＳ Ｐ明朝" panose="02020600040205080304" pitchFamily="18" charset="-128"/>
              </a:rPr>
              <a:t>ミリ</a:t>
            </a:r>
            <a:r>
              <a:rPr lang="ja-JP" altLang="en-US" sz="1000" dirty="0" smtClean="0">
                <a:solidFill>
                  <a:schemeClr val="tx1"/>
                </a:solidFill>
                <a:latin typeface="ＭＳ Ｐ明朝" panose="02020600040205080304" pitchFamily="18" charset="-128"/>
                <a:ea typeface="ＭＳ Ｐ明朝" panose="02020600040205080304" pitchFamily="18" charset="-128"/>
              </a:rPr>
              <a:t>程度の降雨で床上浸水を発生</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pPr marL="88900" indent="-88900"/>
            <a:r>
              <a:rPr lang="ja-JP" altLang="en-US" sz="1000" dirty="0">
                <a:solidFill>
                  <a:schemeClr val="tx1"/>
                </a:solidFill>
                <a:latin typeface="ＭＳ Ｐ明朝" panose="02020600040205080304" pitchFamily="18" charset="-128"/>
                <a:ea typeface="ＭＳ Ｐ明朝" panose="02020600040205080304" pitchFamily="18" charset="-128"/>
              </a:rPr>
              <a:t>　</a:t>
            </a:r>
            <a:r>
              <a:rPr lang="ja-JP" altLang="en-US" sz="1000" dirty="0" smtClean="0">
                <a:solidFill>
                  <a:schemeClr val="tx1"/>
                </a:solidFill>
                <a:latin typeface="ＭＳ Ｐ明朝" panose="02020600040205080304" pitchFamily="18" charset="-128"/>
                <a:ea typeface="ＭＳ Ｐ明朝" panose="02020600040205080304" pitchFamily="18" charset="-128"/>
              </a:rPr>
              <a:t>　　　　させない</a:t>
            </a:r>
            <a:endParaRPr lang="en-US" altLang="ja-JP" sz="1000" strike="dblStrike" dirty="0">
              <a:solidFill>
                <a:schemeClr val="tx1"/>
              </a:solidFill>
              <a:latin typeface="ＭＳ Ｐ明朝" panose="02020600040205080304" pitchFamily="18" charset="-128"/>
              <a:ea typeface="ＭＳ Ｐ明朝" panose="02020600040205080304" pitchFamily="18" charset="-128"/>
            </a:endParaRPr>
          </a:p>
          <a:p>
            <a:pPr marL="447675" indent="-447675"/>
            <a:endParaRPr lang="en-US" altLang="ja-JP" sz="1000" dirty="0" smtClean="0">
              <a:solidFill>
                <a:schemeClr val="tx1"/>
              </a:solidFill>
              <a:latin typeface="ＭＳ Ｐゴシック" panose="020B0600070205080204" pitchFamily="50" charset="-128"/>
              <a:ea typeface="ＭＳ Ｐゴシック" panose="020B0600070205080204" pitchFamily="50" charset="-128"/>
            </a:endParaRPr>
          </a:p>
        </p:txBody>
      </p:sp>
      <p:sp>
        <p:nvSpPr>
          <p:cNvPr id="3" name="テキスト ボックス 2"/>
          <p:cNvSpPr txBox="1"/>
          <p:nvPr/>
        </p:nvSpPr>
        <p:spPr>
          <a:xfrm>
            <a:off x="52628" y="12030"/>
            <a:ext cx="9628355" cy="358331"/>
          </a:xfrm>
          <a:prstGeom prst="rect">
            <a:avLst/>
          </a:prstGeom>
          <a:noFill/>
        </p:spPr>
        <p:txBody>
          <a:bodyPr wrap="square" lIns="65306" tIns="32653" rIns="65306" bIns="32653" rtlCol="0">
            <a:spAutoFit/>
          </a:bodyPr>
          <a:lstStyle/>
          <a:p>
            <a:r>
              <a:rPr lang="ja-JP" altLang="en-US" dirty="0" smtClean="0"/>
              <a:t>　（３） </a:t>
            </a:r>
            <a:r>
              <a:rPr kumimoji="1" lang="ja-JP" altLang="en-US" dirty="0" smtClean="0"/>
              <a:t>治水対策の方針転換</a:t>
            </a:r>
            <a:endParaRPr kumimoji="1" lang="ja-JP" altLang="en-US" dirty="0"/>
          </a:p>
        </p:txBody>
      </p:sp>
      <p:sp>
        <p:nvSpPr>
          <p:cNvPr id="4" name="テキスト ボックス 3"/>
          <p:cNvSpPr txBox="1"/>
          <p:nvPr/>
        </p:nvSpPr>
        <p:spPr>
          <a:xfrm>
            <a:off x="110785" y="369679"/>
            <a:ext cx="4127840" cy="250610"/>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wrap="square" lIns="65306" tIns="32653" rIns="65306" bIns="32653" rtlCol="0">
            <a:spAutoFit/>
          </a:bodyPr>
          <a:lstStyle/>
          <a:p>
            <a:pPr algn="ctr"/>
            <a:r>
              <a:rPr lang="ja-JP" altLang="en-US" sz="1200" dirty="0" smtClean="0">
                <a:solidFill>
                  <a:schemeClr val="bg1"/>
                </a:solidFill>
              </a:rPr>
              <a:t>課題</a:t>
            </a:r>
            <a:endParaRPr lang="ja-JP" altLang="en-US" sz="1200" dirty="0">
              <a:solidFill>
                <a:schemeClr val="bg1"/>
              </a:solidFill>
            </a:endParaRPr>
          </a:p>
        </p:txBody>
      </p:sp>
      <p:sp>
        <p:nvSpPr>
          <p:cNvPr id="5" name="テキスト ボックス 4"/>
          <p:cNvSpPr txBox="1"/>
          <p:nvPr/>
        </p:nvSpPr>
        <p:spPr>
          <a:xfrm>
            <a:off x="4751794" y="241069"/>
            <a:ext cx="5039905" cy="250610"/>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wrap="square" lIns="65306" tIns="32653" rIns="65306" bIns="32653" rtlCol="0">
            <a:spAutoFit/>
          </a:bodyPr>
          <a:lstStyle/>
          <a:p>
            <a:pPr algn="ctr"/>
            <a:r>
              <a:rPr lang="ja-JP" altLang="en-US" sz="1200" dirty="0">
                <a:solidFill>
                  <a:schemeClr val="bg1"/>
                </a:solidFill>
              </a:rPr>
              <a:t>これ</a:t>
            </a:r>
            <a:r>
              <a:rPr lang="ja-JP" altLang="en-US" sz="1200" dirty="0" smtClean="0">
                <a:solidFill>
                  <a:schemeClr val="bg1"/>
                </a:solidFill>
              </a:rPr>
              <a:t>までの取組み</a:t>
            </a:r>
            <a:endParaRPr lang="ja-JP" altLang="en-US" sz="1200" dirty="0">
              <a:solidFill>
                <a:schemeClr val="bg1"/>
              </a:solidFill>
            </a:endParaRPr>
          </a:p>
        </p:txBody>
      </p:sp>
      <p:sp>
        <p:nvSpPr>
          <p:cNvPr id="7" name="正方形/長方形 6"/>
          <p:cNvSpPr/>
          <p:nvPr/>
        </p:nvSpPr>
        <p:spPr>
          <a:xfrm>
            <a:off x="116463" y="662532"/>
            <a:ext cx="4134459" cy="3008926"/>
          </a:xfrm>
          <a:prstGeom prst="rect">
            <a:avLst/>
          </a:prstGeom>
          <a:noFill/>
          <a:ln w="127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9" tIns="36000" rIns="91429" bIns="45715" rtlCol="0" anchor="t"/>
          <a:lstStyle/>
          <a:p>
            <a:pPr marL="85725" indent="-85725">
              <a:lnSpc>
                <a:spcPts val="1100"/>
              </a:lnSpc>
              <a:spcBef>
                <a:spcPts val="300"/>
              </a:spcBef>
            </a:pPr>
            <a:r>
              <a:rPr kumimoji="1" lang="ja-JP" altLang="en-US" sz="1100" dirty="0" smtClean="0">
                <a:solidFill>
                  <a:schemeClr val="tx1"/>
                </a:solidFill>
              </a:rPr>
              <a:t>府の課題</a:t>
            </a:r>
            <a:endParaRPr kumimoji="1" lang="en-US" altLang="ja-JP" sz="1100" dirty="0" smtClean="0">
              <a:solidFill>
                <a:schemeClr val="tx1"/>
              </a:solidFill>
            </a:endParaRPr>
          </a:p>
          <a:p>
            <a:pPr marL="85725" indent="-85725">
              <a:lnSpc>
                <a:spcPts val="1100"/>
              </a:lnSpc>
              <a:spcBef>
                <a:spcPts val="300"/>
              </a:spcBef>
            </a:pPr>
            <a:r>
              <a:rPr kumimoji="1" lang="ja-JP" altLang="en-US" sz="1100" dirty="0" smtClean="0">
                <a:solidFill>
                  <a:schemeClr val="tx1"/>
                </a:solidFill>
                <a:latin typeface="ＭＳ Ｐ明朝" panose="02020600040205080304" pitchFamily="18" charset="-128"/>
                <a:ea typeface="ＭＳ Ｐ明朝" panose="02020600040205080304" pitchFamily="18" charset="-128"/>
              </a:rPr>
              <a:t>・従来の治水対策は、「大阪府河川整備長期計画」に基づき、府内全ての河川で　“時間雨量</a:t>
            </a:r>
            <a:r>
              <a:rPr kumimoji="1" lang="en-US" altLang="ja-JP" sz="1100" dirty="0" smtClean="0">
                <a:solidFill>
                  <a:schemeClr val="tx1"/>
                </a:solidFill>
                <a:latin typeface="ＭＳ Ｐ明朝" panose="02020600040205080304" pitchFamily="18" charset="-128"/>
                <a:ea typeface="ＭＳ Ｐ明朝" panose="02020600040205080304" pitchFamily="18" charset="-128"/>
              </a:rPr>
              <a:t>80</a:t>
            </a:r>
            <a:r>
              <a:rPr kumimoji="1" lang="ja-JP" altLang="en-US" sz="1100" dirty="0" smtClean="0">
                <a:solidFill>
                  <a:schemeClr val="tx1"/>
                </a:solidFill>
                <a:latin typeface="ＭＳ Ｐ明朝" panose="02020600040205080304" pitchFamily="18" charset="-128"/>
                <a:ea typeface="ＭＳ Ｐ明朝" panose="02020600040205080304" pitchFamily="18" charset="-128"/>
              </a:rPr>
              <a:t>ミリ程度”　を目標に治水対策を実施。</a:t>
            </a:r>
            <a:endParaRPr kumimoji="1" lang="en-US" altLang="ja-JP" sz="1100" dirty="0" smtClean="0">
              <a:solidFill>
                <a:schemeClr val="tx1"/>
              </a:solidFill>
              <a:latin typeface="ＭＳ Ｐ明朝" panose="02020600040205080304" pitchFamily="18" charset="-128"/>
              <a:ea typeface="ＭＳ Ｐ明朝" panose="02020600040205080304" pitchFamily="18" charset="-128"/>
            </a:endParaRPr>
          </a:p>
          <a:p>
            <a:pPr marL="85725" indent="-85725">
              <a:lnSpc>
                <a:spcPts val="1100"/>
              </a:lnSpc>
              <a:spcBef>
                <a:spcPts val="300"/>
              </a:spcBef>
            </a:pPr>
            <a:r>
              <a:rPr kumimoji="1" lang="ja-JP" altLang="en-US" sz="1100" dirty="0" smtClean="0">
                <a:solidFill>
                  <a:schemeClr val="tx1"/>
                </a:solidFill>
                <a:latin typeface="ＭＳ Ｐ明朝" panose="02020600040205080304" pitchFamily="18" charset="-128"/>
                <a:ea typeface="ＭＳ Ｐ明朝" panose="02020600040205080304" pitchFamily="18" charset="-128"/>
              </a:rPr>
              <a:t>・完成までに、莫大な費用（約１兆</a:t>
            </a:r>
            <a:r>
              <a:rPr lang="en-US" altLang="ja-JP" sz="1100" dirty="0" smtClean="0">
                <a:solidFill>
                  <a:schemeClr val="tx1"/>
                </a:solidFill>
                <a:latin typeface="ＭＳ Ｐ明朝" panose="02020600040205080304" pitchFamily="18" charset="-128"/>
                <a:ea typeface="ＭＳ Ｐ明朝" panose="02020600040205080304" pitchFamily="18" charset="-128"/>
              </a:rPr>
              <a:t>400</a:t>
            </a:r>
            <a:r>
              <a:rPr lang="ja-JP" altLang="en-US" sz="1100" dirty="0">
                <a:solidFill>
                  <a:schemeClr val="tx1"/>
                </a:solidFill>
                <a:latin typeface="ＭＳ Ｐ明朝" panose="02020600040205080304" pitchFamily="18" charset="-128"/>
                <a:ea typeface="ＭＳ Ｐ明朝" panose="02020600040205080304" pitchFamily="18" charset="-128"/>
              </a:rPr>
              <a:t>億</a:t>
            </a:r>
            <a:r>
              <a:rPr lang="ja-JP" altLang="en-US" sz="1100" dirty="0" smtClean="0">
                <a:solidFill>
                  <a:schemeClr val="tx1"/>
                </a:solidFill>
                <a:latin typeface="ＭＳ Ｐ明朝" panose="02020600040205080304" pitchFamily="18" charset="-128"/>
                <a:ea typeface="ＭＳ Ｐ明朝" panose="02020600040205080304" pitchFamily="18" charset="-128"/>
              </a:rPr>
              <a:t>円）と</a:t>
            </a:r>
            <a:r>
              <a:rPr lang="en-US" altLang="ja-JP" sz="1100" dirty="0" smtClean="0">
                <a:solidFill>
                  <a:schemeClr val="tx1"/>
                </a:solidFill>
                <a:latin typeface="ＭＳ Ｐ明朝" panose="02020600040205080304" pitchFamily="18" charset="-128"/>
                <a:ea typeface="ＭＳ Ｐ明朝" panose="02020600040205080304" pitchFamily="18" charset="-128"/>
              </a:rPr>
              <a:t>50</a:t>
            </a:r>
            <a:r>
              <a:rPr lang="ja-JP" altLang="en-US" sz="1100" dirty="0" smtClean="0">
                <a:solidFill>
                  <a:schemeClr val="tx1"/>
                </a:solidFill>
                <a:latin typeface="ＭＳ Ｐ明朝" panose="02020600040205080304" pitchFamily="18" charset="-128"/>
                <a:ea typeface="ＭＳ Ｐ明朝" panose="02020600040205080304" pitchFamily="18" charset="-128"/>
              </a:rPr>
              <a:t>年もの年月を要する状態</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85725" indent="-85725">
              <a:lnSpc>
                <a:spcPts val="1100"/>
              </a:lnSpc>
              <a:spcBef>
                <a:spcPts val="300"/>
              </a:spcBef>
            </a:pPr>
            <a:r>
              <a:rPr lang="ja-JP" altLang="en-US" sz="1100" dirty="0" smtClean="0">
                <a:solidFill>
                  <a:schemeClr val="tx1"/>
                </a:solidFill>
                <a:latin typeface="ＭＳ Ｐ明朝" panose="02020600040205080304" pitchFamily="18" charset="-128"/>
                <a:ea typeface="ＭＳ Ｐ明朝" panose="02020600040205080304" pitchFamily="18" charset="-128"/>
              </a:rPr>
              <a:t>・府民</a:t>
            </a:r>
            <a:r>
              <a:rPr kumimoji="1" lang="ja-JP" altLang="en-US" sz="1100" dirty="0" smtClean="0">
                <a:solidFill>
                  <a:schemeClr val="tx1"/>
                </a:solidFill>
                <a:latin typeface="ＭＳ Ｐ明朝" panose="02020600040205080304" pitchFamily="18" charset="-128"/>
                <a:ea typeface="ＭＳ Ｐ明朝" panose="02020600040205080304" pitchFamily="18" charset="-128"/>
              </a:rPr>
              <a:t>が対策の効果を実感できない</a:t>
            </a:r>
            <a:endParaRPr kumimoji="1" lang="en-US" altLang="ja-JP" sz="1100" dirty="0" smtClean="0">
              <a:solidFill>
                <a:schemeClr val="tx1"/>
              </a:solidFill>
              <a:latin typeface="ＭＳ Ｐ明朝" panose="02020600040205080304" pitchFamily="18" charset="-128"/>
              <a:ea typeface="ＭＳ Ｐ明朝" panose="02020600040205080304" pitchFamily="18" charset="-128"/>
            </a:endParaRPr>
          </a:p>
          <a:p>
            <a:pPr marL="85725" indent="-85725"/>
            <a:endParaRPr lang="en-US" altLang="ja-JP" sz="1200" dirty="0">
              <a:solidFill>
                <a:schemeClr val="tx1"/>
              </a:solidFill>
            </a:endParaRPr>
          </a:p>
          <a:p>
            <a:pPr marL="85725" indent="-85725"/>
            <a:endParaRPr kumimoji="1" lang="en-US" altLang="ja-JP" sz="1200" dirty="0" smtClean="0">
              <a:solidFill>
                <a:schemeClr val="tx1"/>
              </a:solidFill>
            </a:endParaRPr>
          </a:p>
          <a:p>
            <a:pPr marL="85725" indent="-85725"/>
            <a:endParaRPr lang="en-US" altLang="ja-JP" sz="1200" dirty="0">
              <a:solidFill>
                <a:schemeClr val="tx1"/>
              </a:solidFill>
            </a:endParaRPr>
          </a:p>
          <a:p>
            <a:pPr marL="85725" indent="-85725"/>
            <a:endParaRPr kumimoji="1" lang="en-US" altLang="ja-JP" sz="1200" dirty="0" smtClean="0">
              <a:solidFill>
                <a:schemeClr val="tx1"/>
              </a:solidFill>
            </a:endParaRPr>
          </a:p>
          <a:p>
            <a:pPr marL="85725" indent="-85725"/>
            <a:endParaRPr lang="en-US" altLang="ja-JP" sz="1200" dirty="0">
              <a:solidFill>
                <a:schemeClr val="tx1"/>
              </a:solidFill>
            </a:endParaRPr>
          </a:p>
          <a:p>
            <a:pPr marL="85725" indent="-85725"/>
            <a:endParaRPr kumimoji="1" lang="en-US" altLang="ja-JP" sz="1200" dirty="0" smtClean="0">
              <a:solidFill>
                <a:schemeClr val="tx1"/>
              </a:solidFill>
            </a:endParaRPr>
          </a:p>
          <a:p>
            <a:pPr marL="85725" indent="-85725"/>
            <a:endParaRPr lang="en-US" altLang="ja-JP" sz="1200" dirty="0">
              <a:solidFill>
                <a:schemeClr val="tx1"/>
              </a:solidFill>
            </a:endParaRPr>
          </a:p>
          <a:p>
            <a:pPr marL="85725" indent="-85725"/>
            <a:endParaRPr kumimoji="1" lang="en-US" altLang="ja-JP" sz="1200" dirty="0" smtClean="0">
              <a:solidFill>
                <a:schemeClr val="tx1"/>
              </a:solidFill>
            </a:endParaRPr>
          </a:p>
          <a:p>
            <a:pPr marL="85725" indent="-85725"/>
            <a:endParaRPr kumimoji="1" lang="ja-JP" altLang="en-US" sz="1200" dirty="0">
              <a:solidFill>
                <a:schemeClr val="tx1"/>
              </a:solidFill>
            </a:endParaRPr>
          </a:p>
        </p:txBody>
      </p:sp>
      <p:sp>
        <p:nvSpPr>
          <p:cNvPr id="10" name="右矢印 9"/>
          <p:cNvSpPr/>
          <p:nvPr/>
        </p:nvSpPr>
        <p:spPr>
          <a:xfrm>
            <a:off x="4336472" y="1103004"/>
            <a:ext cx="369743" cy="2104280"/>
          </a:xfrm>
          <a:prstGeom prst="rightArrow">
            <a:avLst/>
          </a:prstGeom>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lIns="91429" tIns="45715" rIns="91429" bIns="45715" rtlCol="0" anchor="ctr"/>
          <a:lstStyle/>
          <a:p>
            <a:pPr algn="ctr"/>
            <a:endParaRPr kumimoji="1" lang="ja-JP" altLang="en-US"/>
          </a:p>
        </p:txBody>
      </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6773" y="1770042"/>
            <a:ext cx="1481937" cy="1708099"/>
          </a:xfrm>
          <a:prstGeom prst="rect">
            <a:avLst/>
          </a:prstGeom>
          <a:noFill/>
          <a:ln>
            <a:noFill/>
          </a:ln>
          <a:effectLst/>
          <a:extLst>
            <a:ext uri="{909E8E84-426E-40DD-AFC4-6F175D3DCCD1}">
              <a14:hiddenFill xmlns:a14="http://schemas.microsoft.com/office/drawing/2010/main">
                <a:solidFill>
                  <a:srgbClr val="BBE0E3"/>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027"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308029" y="1770042"/>
            <a:ext cx="1456209" cy="1675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テキスト ボックス 21"/>
          <p:cNvSpPr txBox="1"/>
          <p:nvPr/>
        </p:nvSpPr>
        <p:spPr>
          <a:xfrm>
            <a:off x="727700" y="3426226"/>
            <a:ext cx="1473814" cy="233833"/>
          </a:xfrm>
          <a:prstGeom prst="rect">
            <a:avLst/>
          </a:prstGeom>
          <a:noFill/>
          <a:ln>
            <a:noFill/>
          </a:ln>
        </p:spPr>
        <p:txBody>
          <a:bodyPr wrap="square" lIns="91429" tIns="45715" rIns="91429" bIns="45715" rtlCol="0" anchor="ctr">
            <a:noAutofit/>
          </a:bodyPr>
          <a:lstStyle/>
          <a:p>
            <a:pPr algn="ctr"/>
            <a:r>
              <a:rPr lang="en-US" altLang="ja-JP" sz="1000" dirty="0" smtClean="0">
                <a:latin typeface="ＭＳ Ｐゴシック" panose="020B0600070205080204" pitchFamily="50" charset="-128"/>
                <a:ea typeface="ＭＳ Ｐゴシック" panose="020B0600070205080204" pitchFamily="50" charset="-128"/>
              </a:rPr>
              <a:t>50</a:t>
            </a:r>
            <a:r>
              <a:rPr lang="ja-JP" altLang="en-US" sz="1000" dirty="0" smtClean="0">
                <a:latin typeface="ＭＳ Ｐゴシック" panose="020B0600070205080204" pitchFamily="50" charset="-128"/>
                <a:ea typeface="ＭＳ Ｐゴシック" panose="020B0600070205080204" pitchFamily="50" charset="-128"/>
              </a:rPr>
              <a:t>ミリ対策</a:t>
            </a:r>
            <a:r>
              <a:rPr lang="en-US" altLang="ja-JP" sz="1000" dirty="0" smtClean="0">
                <a:latin typeface="ＭＳ Ｐゴシック" panose="020B0600070205080204" pitchFamily="50" charset="-128"/>
                <a:ea typeface="ＭＳ Ｐゴシック" panose="020B0600070205080204" pitchFamily="50" charset="-128"/>
              </a:rPr>
              <a:t>(2008</a:t>
            </a:r>
            <a:r>
              <a:rPr lang="ja-JP" altLang="en-US" sz="1000" dirty="0" smtClean="0">
                <a:latin typeface="ＭＳ Ｐゴシック" panose="020B0600070205080204" pitchFamily="50" charset="-128"/>
                <a:ea typeface="ＭＳ Ｐゴシック" panose="020B0600070205080204" pitchFamily="50" charset="-128"/>
              </a:rPr>
              <a:t>年度</a:t>
            </a:r>
            <a:r>
              <a:rPr lang="en-US" altLang="ja-JP" sz="1000" dirty="0" smtClean="0">
                <a:latin typeface="ＭＳ Ｐゴシック" panose="020B0600070205080204" pitchFamily="50" charset="-128"/>
                <a:ea typeface="ＭＳ Ｐゴシック" panose="020B0600070205080204" pitchFamily="50" charset="-128"/>
              </a:rPr>
              <a:t>)</a:t>
            </a:r>
            <a:endParaRPr lang="ja-JP" altLang="ja-JP" sz="1000" dirty="0">
              <a:latin typeface="ＭＳ Ｐゴシック" panose="020B0600070205080204" pitchFamily="50" charset="-128"/>
              <a:ea typeface="ＭＳ Ｐゴシック" panose="020B0600070205080204" pitchFamily="50" charset="-128"/>
            </a:endParaRPr>
          </a:p>
        </p:txBody>
      </p:sp>
      <p:sp>
        <p:nvSpPr>
          <p:cNvPr id="26" name="テキスト ボックス 25"/>
          <p:cNvSpPr txBox="1"/>
          <p:nvPr/>
        </p:nvSpPr>
        <p:spPr>
          <a:xfrm>
            <a:off x="2459704" y="3408417"/>
            <a:ext cx="1441214" cy="233833"/>
          </a:xfrm>
          <a:prstGeom prst="rect">
            <a:avLst/>
          </a:prstGeom>
          <a:noFill/>
          <a:ln>
            <a:noFill/>
          </a:ln>
        </p:spPr>
        <p:txBody>
          <a:bodyPr wrap="square" lIns="91429" tIns="45715" rIns="91429" bIns="45715" rtlCol="0" anchor="ctr">
            <a:noAutofit/>
          </a:bodyPr>
          <a:lstStyle/>
          <a:p>
            <a:pPr algn="ctr"/>
            <a:r>
              <a:rPr lang="en-US" altLang="ja-JP" sz="1000" dirty="0">
                <a:latin typeface="ＭＳ Ｐゴシック" panose="020B0600070205080204" pitchFamily="50" charset="-128"/>
                <a:ea typeface="ＭＳ Ｐゴシック" panose="020B0600070205080204" pitchFamily="50" charset="-128"/>
              </a:rPr>
              <a:t>8</a:t>
            </a:r>
            <a:r>
              <a:rPr lang="en-US" altLang="ja-JP" sz="1000" dirty="0" smtClean="0">
                <a:latin typeface="ＭＳ Ｐゴシック" panose="020B0600070205080204" pitchFamily="50" charset="-128"/>
                <a:ea typeface="ＭＳ Ｐゴシック" panose="020B0600070205080204" pitchFamily="50" charset="-128"/>
              </a:rPr>
              <a:t>0</a:t>
            </a:r>
            <a:r>
              <a:rPr lang="ja-JP" altLang="en-US" sz="1000" dirty="0" smtClean="0">
                <a:latin typeface="ＭＳ Ｐゴシック" panose="020B0600070205080204" pitchFamily="50" charset="-128"/>
                <a:ea typeface="ＭＳ Ｐゴシック" panose="020B0600070205080204" pitchFamily="50" charset="-128"/>
              </a:rPr>
              <a:t>ミリ対策</a:t>
            </a:r>
            <a:r>
              <a:rPr lang="en-US" altLang="ja-JP" sz="1000" dirty="0" smtClean="0">
                <a:latin typeface="ＭＳ Ｐゴシック" panose="020B0600070205080204" pitchFamily="50" charset="-128"/>
                <a:ea typeface="ＭＳ Ｐゴシック" panose="020B0600070205080204" pitchFamily="50" charset="-128"/>
              </a:rPr>
              <a:t>(2008</a:t>
            </a:r>
            <a:r>
              <a:rPr lang="ja-JP" altLang="en-US" sz="1000" dirty="0" smtClean="0">
                <a:latin typeface="ＭＳ Ｐゴシック" panose="020B0600070205080204" pitchFamily="50" charset="-128"/>
                <a:ea typeface="ＭＳ Ｐゴシック" panose="020B0600070205080204" pitchFamily="50" charset="-128"/>
              </a:rPr>
              <a:t>年度</a:t>
            </a:r>
            <a:r>
              <a:rPr lang="en-US" altLang="ja-JP" sz="1000" dirty="0" smtClean="0">
                <a:latin typeface="ＭＳ Ｐゴシック" panose="020B0600070205080204" pitchFamily="50" charset="-128"/>
                <a:ea typeface="ＭＳ Ｐゴシック" panose="020B0600070205080204" pitchFamily="50" charset="-128"/>
              </a:rPr>
              <a:t>)</a:t>
            </a:r>
            <a:endParaRPr lang="ja-JP" altLang="ja-JP" sz="1000" dirty="0">
              <a:latin typeface="ＭＳ Ｐゴシック" panose="020B0600070205080204" pitchFamily="50" charset="-128"/>
              <a:ea typeface="ＭＳ Ｐゴシック" panose="020B0600070205080204" pitchFamily="50" charset="-128"/>
            </a:endParaRPr>
          </a:p>
        </p:txBody>
      </p:sp>
      <p:sp>
        <p:nvSpPr>
          <p:cNvPr id="8" name="正方形/長方形 7"/>
          <p:cNvSpPr/>
          <p:nvPr/>
        </p:nvSpPr>
        <p:spPr>
          <a:xfrm>
            <a:off x="200471" y="3845000"/>
            <a:ext cx="3960441" cy="2104281"/>
          </a:xfrm>
          <a:prstGeom prst="rect">
            <a:avLst/>
          </a:prstGeom>
          <a:solidFill>
            <a:schemeClr val="bg1"/>
          </a:solidFill>
          <a:ln w="12700">
            <a:prstDash val="solid"/>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r>
              <a:rPr lang="ja-JP" altLang="en-US" sz="1100" dirty="0" smtClean="0">
                <a:solidFill>
                  <a:schemeClr val="tx1"/>
                </a:solidFill>
              </a:rPr>
              <a:t>ダム建設をめぐる国の動き</a:t>
            </a:r>
            <a:endParaRPr lang="en-US" altLang="ja-JP" sz="1100" dirty="0" smtClean="0">
              <a:solidFill>
                <a:schemeClr val="tx1"/>
              </a:solidFill>
            </a:endParaRPr>
          </a:p>
          <a:p>
            <a:r>
              <a:rPr kumimoji="1" lang="ja-JP" altLang="en-US" sz="1100" dirty="0" smtClean="0">
                <a:solidFill>
                  <a:schemeClr val="tx1"/>
                </a:solidFill>
                <a:latin typeface="ＭＳ Ｐ明朝" panose="02020600040205080304" pitchFamily="18" charset="-128"/>
                <a:ea typeface="ＭＳ Ｐ明朝" panose="02020600040205080304" pitchFamily="18" charset="-128"/>
              </a:rPr>
              <a:t>・</a:t>
            </a:r>
            <a:r>
              <a:rPr kumimoji="1" lang="en-US" altLang="ja-JP" sz="1100" dirty="0" smtClean="0">
                <a:solidFill>
                  <a:schemeClr val="tx1"/>
                </a:solidFill>
                <a:latin typeface="ＭＳ Ｐ明朝" panose="02020600040205080304" pitchFamily="18" charset="-128"/>
                <a:ea typeface="ＭＳ Ｐ明朝" panose="02020600040205080304" pitchFamily="18" charset="-128"/>
              </a:rPr>
              <a:t>2009</a:t>
            </a:r>
            <a:r>
              <a:rPr kumimoji="1" lang="ja-JP" altLang="en-US" sz="1100" dirty="0" smtClean="0">
                <a:solidFill>
                  <a:schemeClr val="tx1"/>
                </a:solidFill>
                <a:latin typeface="ＭＳ Ｐ明朝" panose="02020600040205080304" pitchFamily="18" charset="-128"/>
                <a:ea typeface="ＭＳ Ｐ明朝" panose="02020600040205080304" pitchFamily="18" charset="-128"/>
              </a:rPr>
              <a:t>年</a:t>
            </a:r>
            <a:r>
              <a:rPr kumimoji="1" lang="en-US" altLang="ja-JP" sz="1100" dirty="0" smtClean="0">
                <a:solidFill>
                  <a:schemeClr val="tx1"/>
                </a:solidFill>
                <a:latin typeface="ＭＳ Ｐ明朝" panose="02020600040205080304" pitchFamily="18" charset="-128"/>
                <a:ea typeface="ＭＳ Ｐ明朝" panose="02020600040205080304" pitchFamily="18" charset="-128"/>
              </a:rPr>
              <a:t>9</a:t>
            </a:r>
            <a:r>
              <a:rPr kumimoji="1" lang="ja-JP" altLang="en-US" sz="1100" dirty="0" smtClean="0">
                <a:solidFill>
                  <a:schemeClr val="tx1"/>
                </a:solidFill>
                <a:latin typeface="ＭＳ Ｐ明朝" panose="02020600040205080304" pitchFamily="18" charset="-128"/>
                <a:ea typeface="ＭＳ Ｐ明朝" panose="02020600040205080304" pitchFamily="18" charset="-128"/>
              </a:rPr>
              <a:t>月</a:t>
            </a:r>
            <a:endParaRPr kumimoji="1" lang="en-US" altLang="ja-JP" sz="1100" dirty="0" smtClean="0">
              <a:solidFill>
                <a:schemeClr val="tx1"/>
              </a:solidFill>
              <a:latin typeface="ＭＳ Ｐ明朝" panose="02020600040205080304" pitchFamily="18" charset="-128"/>
              <a:ea typeface="ＭＳ Ｐ明朝" panose="02020600040205080304" pitchFamily="18" charset="-128"/>
            </a:endParaRPr>
          </a:p>
          <a:p>
            <a:pPr marL="85725" indent="-85725"/>
            <a:r>
              <a:rPr lang="ja-JP" altLang="en-US" sz="1100" dirty="0">
                <a:solidFill>
                  <a:schemeClr val="tx1"/>
                </a:solidFill>
                <a:latin typeface="ＭＳ Ｐ明朝" panose="02020600040205080304" pitchFamily="18" charset="-128"/>
                <a:ea typeface="ＭＳ Ｐ明朝" panose="02020600040205080304" pitchFamily="18" charset="-128"/>
              </a:rPr>
              <a:t>　</a:t>
            </a:r>
            <a:r>
              <a:rPr lang="ja-JP" altLang="en-US" sz="1100" dirty="0" smtClean="0">
                <a:solidFill>
                  <a:schemeClr val="tx1"/>
                </a:solidFill>
                <a:latin typeface="ＭＳ Ｐ明朝" panose="02020600040205080304" pitchFamily="18" charset="-128"/>
                <a:ea typeface="ＭＳ Ｐ明朝" panose="02020600040205080304" pitchFamily="18" charset="-128"/>
              </a:rPr>
              <a:t>国土交通大臣就任会見（民主党政権）で、川辺川ダム（熊本）、八ツ場ダム（群馬）の建設中止表明</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a:spcBef>
                <a:spcPts val="300"/>
              </a:spcBef>
            </a:pPr>
            <a:r>
              <a:rPr lang="ja-JP" altLang="en-US" sz="1100" dirty="0" smtClean="0">
                <a:solidFill>
                  <a:schemeClr val="tx1"/>
                </a:solidFill>
                <a:latin typeface="ＭＳ Ｐ明朝" panose="02020600040205080304" pitchFamily="18" charset="-128"/>
                <a:ea typeface="ＭＳ Ｐ明朝" panose="02020600040205080304" pitchFamily="18" charset="-128"/>
              </a:rPr>
              <a:t>・</a:t>
            </a:r>
            <a:r>
              <a:rPr lang="en-US" altLang="ja-JP" sz="1100" dirty="0" smtClean="0">
                <a:solidFill>
                  <a:schemeClr val="tx1"/>
                </a:solidFill>
                <a:latin typeface="ＭＳ Ｐ明朝" panose="02020600040205080304" pitchFamily="18" charset="-128"/>
                <a:ea typeface="ＭＳ Ｐ明朝" panose="02020600040205080304" pitchFamily="18" charset="-128"/>
              </a:rPr>
              <a:t>2009</a:t>
            </a:r>
            <a:r>
              <a:rPr lang="ja-JP" altLang="en-US" sz="1100" dirty="0" smtClean="0">
                <a:solidFill>
                  <a:schemeClr val="tx1"/>
                </a:solidFill>
                <a:latin typeface="ＭＳ Ｐ明朝" panose="02020600040205080304" pitchFamily="18" charset="-128"/>
                <a:ea typeface="ＭＳ Ｐ明朝" panose="02020600040205080304" pitchFamily="18" charset="-128"/>
              </a:rPr>
              <a:t>年</a:t>
            </a:r>
            <a:r>
              <a:rPr lang="en-US" altLang="ja-JP" sz="1100" dirty="0" smtClean="0">
                <a:solidFill>
                  <a:schemeClr val="tx1"/>
                </a:solidFill>
                <a:latin typeface="ＭＳ Ｐ明朝" panose="02020600040205080304" pitchFamily="18" charset="-128"/>
                <a:ea typeface="ＭＳ Ｐ明朝" panose="02020600040205080304" pitchFamily="18" charset="-128"/>
              </a:rPr>
              <a:t>12</a:t>
            </a:r>
            <a:r>
              <a:rPr lang="ja-JP" altLang="en-US" sz="1100" dirty="0" smtClean="0">
                <a:solidFill>
                  <a:schemeClr val="tx1"/>
                </a:solidFill>
                <a:latin typeface="ＭＳ Ｐ明朝" panose="02020600040205080304" pitchFamily="18" charset="-128"/>
                <a:ea typeface="ＭＳ Ｐ明朝" panose="02020600040205080304" pitchFamily="18" charset="-128"/>
              </a:rPr>
              <a:t>月</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85725" indent="-85725"/>
            <a:r>
              <a:rPr lang="ja-JP" altLang="en-US" sz="1100" dirty="0">
                <a:solidFill>
                  <a:schemeClr val="tx1"/>
                </a:solidFill>
                <a:latin typeface="ＭＳ Ｐ明朝" panose="02020600040205080304" pitchFamily="18" charset="-128"/>
                <a:ea typeface="ＭＳ Ｐ明朝" panose="02020600040205080304" pitchFamily="18" charset="-128"/>
              </a:rPr>
              <a:t>　</a:t>
            </a:r>
            <a:r>
              <a:rPr lang="ja-JP" altLang="en-US" sz="1100" dirty="0" smtClean="0">
                <a:solidFill>
                  <a:schemeClr val="tx1"/>
                </a:solidFill>
                <a:latin typeface="ＭＳ Ｐ明朝" panose="02020600040205080304" pitchFamily="18" charset="-128"/>
                <a:ea typeface="ＭＳ Ｐ明朝" panose="02020600040205080304" pitchFamily="18" charset="-128"/>
              </a:rPr>
              <a:t>国土交通大臣から関係知事へ、ダムに頼らない治水への政策転換に関する協力依頼</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85725" indent="-85725"/>
            <a:r>
              <a:rPr lang="ja-JP" altLang="en-US" sz="1100" dirty="0" smtClean="0">
                <a:solidFill>
                  <a:schemeClr val="tx1"/>
                </a:solidFill>
                <a:latin typeface="ＭＳ Ｐ明朝" panose="02020600040205080304" pitchFamily="18" charset="-128"/>
                <a:ea typeface="ＭＳ Ｐ明朝" panose="02020600040205080304" pitchFamily="18" charset="-128"/>
              </a:rPr>
              <a:t>・</a:t>
            </a:r>
            <a:r>
              <a:rPr lang="en-US" altLang="ja-JP" sz="1100" dirty="0" smtClean="0">
                <a:solidFill>
                  <a:schemeClr val="tx1"/>
                </a:solidFill>
                <a:latin typeface="ＭＳ Ｐ明朝" panose="02020600040205080304" pitchFamily="18" charset="-128"/>
                <a:ea typeface="ＭＳ Ｐ明朝" panose="02020600040205080304" pitchFamily="18" charset="-128"/>
              </a:rPr>
              <a:t>2010</a:t>
            </a:r>
            <a:r>
              <a:rPr lang="ja-JP" altLang="en-US" sz="1100" dirty="0" smtClean="0">
                <a:solidFill>
                  <a:schemeClr val="tx1"/>
                </a:solidFill>
                <a:latin typeface="ＭＳ Ｐ明朝" panose="02020600040205080304" pitchFamily="18" charset="-128"/>
                <a:ea typeface="ＭＳ Ｐ明朝" panose="02020600040205080304" pitchFamily="18" charset="-128"/>
              </a:rPr>
              <a:t>年</a:t>
            </a:r>
            <a:r>
              <a:rPr lang="en-US" altLang="ja-JP" sz="1100" dirty="0" smtClean="0">
                <a:solidFill>
                  <a:schemeClr val="tx1"/>
                </a:solidFill>
                <a:latin typeface="ＭＳ Ｐ明朝" panose="02020600040205080304" pitchFamily="18" charset="-128"/>
                <a:ea typeface="ＭＳ Ｐ明朝" panose="02020600040205080304" pitchFamily="18" charset="-128"/>
              </a:rPr>
              <a:t>6</a:t>
            </a:r>
            <a:r>
              <a:rPr lang="ja-JP" altLang="en-US" sz="1100" dirty="0" smtClean="0">
                <a:solidFill>
                  <a:schemeClr val="tx1"/>
                </a:solidFill>
                <a:latin typeface="ＭＳ Ｐ明朝" panose="02020600040205080304" pitchFamily="18" charset="-128"/>
                <a:ea typeface="ＭＳ Ｐ明朝" panose="02020600040205080304" pitchFamily="18" charset="-128"/>
              </a:rPr>
              <a:t>月</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85725"/>
            <a:r>
              <a:rPr lang="ja-JP" altLang="en-US" sz="1100" dirty="0" smtClean="0">
                <a:solidFill>
                  <a:schemeClr val="tx1"/>
                </a:solidFill>
                <a:latin typeface="ＭＳ Ｐ明朝" panose="02020600040205080304" pitchFamily="18" charset="-128"/>
                <a:ea typeface="ＭＳ Ｐ明朝" panose="02020600040205080304" pitchFamily="18" charset="-128"/>
              </a:rPr>
              <a:t>民主党政権政策　</a:t>
            </a:r>
            <a:r>
              <a:rPr lang="en-US" altLang="ja-JP" sz="1100" dirty="0" smtClean="0">
                <a:solidFill>
                  <a:schemeClr val="tx1"/>
                </a:solidFill>
                <a:latin typeface="ＭＳ Ｐ明朝" panose="02020600040205080304" pitchFamily="18" charset="-128"/>
                <a:ea typeface="ＭＳ Ｐ明朝" panose="02020600040205080304" pitchFamily="18" charset="-128"/>
              </a:rPr>
              <a:t>“</a:t>
            </a:r>
            <a:r>
              <a:rPr lang="ja-JP" altLang="en-US" sz="1100" dirty="0" smtClean="0">
                <a:solidFill>
                  <a:schemeClr val="tx1"/>
                </a:solidFill>
                <a:latin typeface="ＭＳ Ｐ明朝" panose="02020600040205080304" pitchFamily="18" charset="-128"/>
                <a:ea typeface="ＭＳ Ｐ明朝" panose="02020600040205080304" pitchFamily="18" charset="-128"/>
              </a:rPr>
              <a:t>全国のダム事業について、予断を持たずに検証を行い、「できるだけダムにたよらない治水」への政策転換を進める</a:t>
            </a:r>
            <a:r>
              <a:rPr lang="en-US" altLang="ja-JP" sz="1100" dirty="0" smtClean="0">
                <a:solidFill>
                  <a:schemeClr val="tx1"/>
                </a:solidFill>
                <a:latin typeface="ＭＳ Ｐ明朝" panose="02020600040205080304" pitchFamily="18" charset="-128"/>
                <a:ea typeface="ＭＳ Ｐ明朝" panose="02020600040205080304" pitchFamily="18" charset="-128"/>
              </a:rPr>
              <a:t>”</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p:txBody>
      </p:sp>
      <p:sp>
        <p:nvSpPr>
          <p:cNvPr id="43" name="正方形/長方形 42"/>
          <p:cNvSpPr/>
          <p:nvPr/>
        </p:nvSpPr>
        <p:spPr>
          <a:xfrm>
            <a:off x="5210970" y="1489599"/>
            <a:ext cx="4519613" cy="1095497"/>
          </a:xfrm>
          <a:prstGeom prst="rect">
            <a:avLst/>
          </a:prstGeom>
          <a:noFill/>
          <a:ln w="22225">
            <a:prstDash val="solid"/>
          </a:ln>
        </p:spPr>
        <p:style>
          <a:lnRef idx="2">
            <a:schemeClr val="accent1">
              <a:shade val="50000"/>
            </a:schemeClr>
          </a:lnRef>
          <a:fillRef idx="1">
            <a:schemeClr val="accent1"/>
          </a:fillRef>
          <a:effectRef idx="0">
            <a:schemeClr val="accent1"/>
          </a:effectRef>
          <a:fontRef idx="minor">
            <a:schemeClr val="lt1"/>
          </a:fontRef>
        </p:style>
        <p:txBody>
          <a:bodyPr lIns="36000" tIns="36000" rIns="36000" rtlCol="0" anchor="t"/>
          <a:lstStyle/>
          <a:p>
            <a:r>
              <a:rPr lang="en-US" altLang="ja-JP" sz="1100" dirty="0" smtClean="0">
                <a:solidFill>
                  <a:schemeClr val="tx1"/>
                </a:solidFill>
              </a:rPr>
              <a:t>2011</a:t>
            </a:r>
            <a:r>
              <a:rPr lang="ja-JP" altLang="en-US" sz="1100" dirty="0" smtClean="0">
                <a:solidFill>
                  <a:schemeClr val="tx1"/>
                </a:solidFill>
              </a:rPr>
              <a:t>年</a:t>
            </a:r>
            <a:r>
              <a:rPr lang="en-US" altLang="ja-JP" sz="1100" dirty="0" smtClean="0">
                <a:solidFill>
                  <a:schemeClr val="tx1"/>
                </a:solidFill>
              </a:rPr>
              <a:t>2</a:t>
            </a:r>
            <a:r>
              <a:rPr lang="ja-JP" altLang="en-US" sz="1100" dirty="0" smtClean="0">
                <a:solidFill>
                  <a:schemeClr val="tx1"/>
                </a:solidFill>
              </a:rPr>
              <a:t>月</a:t>
            </a:r>
            <a:endParaRPr lang="en-US" altLang="ja-JP" sz="1100" dirty="0" smtClean="0">
              <a:solidFill>
                <a:schemeClr val="tx1"/>
              </a:solidFill>
            </a:endParaRPr>
          </a:p>
          <a:p>
            <a:r>
              <a:rPr lang="ja-JP" altLang="en-US" sz="1100" dirty="0">
                <a:solidFill>
                  <a:schemeClr val="tx1"/>
                </a:solidFill>
                <a:latin typeface="ＭＳ Ｐ明朝" panose="02020600040205080304" pitchFamily="18" charset="-128"/>
                <a:ea typeface="ＭＳ Ｐ明朝" panose="02020600040205080304" pitchFamily="18" charset="-128"/>
              </a:rPr>
              <a:t>　</a:t>
            </a:r>
            <a:r>
              <a:rPr lang="ja-JP" altLang="en-US" sz="1100" dirty="0" smtClean="0">
                <a:solidFill>
                  <a:schemeClr val="tx1"/>
                </a:solidFill>
                <a:latin typeface="ＭＳ Ｐ明朝" panose="02020600040205080304" pitchFamily="18" charset="-128"/>
                <a:ea typeface="ＭＳ Ｐ明朝" panose="02020600040205080304" pitchFamily="18" charset="-128"/>
              </a:rPr>
              <a:t>・知事判断で、</a:t>
            </a:r>
            <a:r>
              <a:rPr lang="ja-JP" altLang="en-US" sz="1100" u="sng" dirty="0" smtClean="0">
                <a:solidFill>
                  <a:schemeClr val="tx1"/>
                </a:solidFill>
                <a:latin typeface="ＭＳ Ｐ明朝" panose="02020600040205080304" pitchFamily="18" charset="-128"/>
                <a:ea typeface="ＭＳ Ｐ明朝" panose="02020600040205080304" pitchFamily="18" charset="-128"/>
              </a:rPr>
              <a:t>槇尾川ダム建設事業中止を決定</a:t>
            </a:r>
            <a:endParaRPr lang="en-US" altLang="ja-JP" sz="1100" u="sng" dirty="0" smtClean="0">
              <a:solidFill>
                <a:schemeClr val="tx1"/>
              </a:solidFill>
              <a:latin typeface="ＭＳ Ｐ明朝" panose="02020600040205080304" pitchFamily="18" charset="-128"/>
              <a:ea typeface="ＭＳ Ｐ明朝" panose="02020600040205080304" pitchFamily="18" charset="-128"/>
            </a:endParaRPr>
          </a:p>
          <a:p>
            <a:pPr marL="180975" indent="-180975"/>
            <a:r>
              <a:rPr lang="ja-JP" altLang="en-US" sz="1100" dirty="0">
                <a:solidFill>
                  <a:schemeClr val="tx1"/>
                </a:solidFill>
                <a:latin typeface="ＭＳ Ｐ明朝" panose="02020600040205080304" pitchFamily="18" charset="-128"/>
                <a:ea typeface="ＭＳ Ｐ明朝" panose="02020600040205080304" pitchFamily="18" charset="-128"/>
              </a:rPr>
              <a:t>　</a:t>
            </a:r>
            <a:r>
              <a:rPr lang="ja-JP" altLang="en-US" sz="1100" dirty="0" smtClean="0">
                <a:solidFill>
                  <a:schemeClr val="tx1"/>
                </a:solidFill>
                <a:latin typeface="ＭＳ Ｐ明朝" panose="02020600040205080304" pitchFamily="18" charset="-128"/>
                <a:ea typeface="ＭＳ Ｐ明朝" panose="02020600040205080304" pitchFamily="18" charset="-128"/>
              </a:rPr>
              <a:t>　河川</a:t>
            </a:r>
            <a:r>
              <a:rPr lang="ja-JP" altLang="en-US" sz="1100" dirty="0">
                <a:solidFill>
                  <a:schemeClr val="tx1"/>
                </a:solidFill>
                <a:latin typeface="ＭＳ Ｐ明朝" panose="02020600040205080304" pitchFamily="18" charset="-128"/>
                <a:ea typeface="ＭＳ Ｐ明朝" panose="02020600040205080304" pitchFamily="18" charset="-128"/>
              </a:rPr>
              <a:t>改修</a:t>
            </a:r>
            <a:r>
              <a:rPr lang="ja-JP" altLang="en-US" sz="1100" dirty="0" smtClean="0">
                <a:solidFill>
                  <a:schemeClr val="tx1"/>
                </a:solidFill>
                <a:latin typeface="ＭＳ Ｐ明朝" panose="02020600040205080304" pitchFamily="18" charset="-128"/>
                <a:ea typeface="ＭＳ Ｐ明朝" panose="02020600040205080304" pitchFamily="18" charset="-128"/>
              </a:rPr>
              <a:t>案とダム案いずれも治水効果が同程度という専門家意見→知事が政治判断（</a:t>
            </a:r>
            <a:r>
              <a:rPr lang="ja-JP" altLang="en-US" sz="1100" dirty="0">
                <a:solidFill>
                  <a:schemeClr val="tx1"/>
                </a:solidFill>
                <a:latin typeface="ＭＳ Ｐ明朝" panose="02020600040205080304" pitchFamily="18" charset="-128"/>
                <a:ea typeface="ＭＳ Ｐ明朝" panose="02020600040205080304" pitchFamily="18" charset="-128"/>
              </a:rPr>
              <a:t>本体工事</a:t>
            </a:r>
            <a:r>
              <a:rPr lang="ja-JP" altLang="en-US" sz="1100" dirty="0" smtClean="0">
                <a:solidFill>
                  <a:schemeClr val="tx1"/>
                </a:solidFill>
                <a:latin typeface="ＭＳ Ｐ明朝" panose="02020600040205080304" pitchFamily="18" charset="-128"/>
                <a:ea typeface="ＭＳ Ｐ明朝" panose="02020600040205080304" pitchFamily="18" charset="-128"/>
              </a:rPr>
              <a:t>着工済みダムの中止は全国初）</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180975" indent="-180975"/>
            <a:r>
              <a:rPr lang="en-US" altLang="ja-JP" sz="1100" dirty="0" smtClean="0">
                <a:solidFill>
                  <a:schemeClr val="tx1"/>
                </a:solidFill>
              </a:rPr>
              <a:t>2011</a:t>
            </a:r>
            <a:r>
              <a:rPr lang="ja-JP" altLang="en-US" sz="1100" dirty="0" smtClean="0">
                <a:solidFill>
                  <a:schemeClr val="tx1"/>
                </a:solidFill>
              </a:rPr>
              <a:t>年</a:t>
            </a:r>
            <a:r>
              <a:rPr lang="en-US" altLang="ja-JP" sz="1100" dirty="0" smtClean="0">
                <a:solidFill>
                  <a:schemeClr val="tx1"/>
                </a:solidFill>
              </a:rPr>
              <a:t>3</a:t>
            </a:r>
            <a:r>
              <a:rPr lang="ja-JP" altLang="en-US" sz="1100" dirty="0" smtClean="0">
                <a:solidFill>
                  <a:schemeClr val="tx1"/>
                </a:solidFill>
              </a:rPr>
              <a:t>～</a:t>
            </a:r>
            <a:r>
              <a:rPr lang="en-US" altLang="ja-JP" sz="1100" dirty="0" smtClean="0">
                <a:solidFill>
                  <a:schemeClr val="tx1"/>
                </a:solidFill>
              </a:rPr>
              <a:t>9</a:t>
            </a:r>
            <a:r>
              <a:rPr lang="ja-JP" altLang="en-US" sz="1100" dirty="0" smtClean="0">
                <a:solidFill>
                  <a:schemeClr val="tx1"/>
                </a:solidFill>
              </a:rPr>
              <a:t>月</a:t>
            </a:r>
            <a:endParaRPr lang="en-US" altLang="ja-JP" sz="1100" dirty="0" smtClean="0">
              <a:solidFill>
                <a:schemeClr val="tx1"/>
              </a:solidFill>
            </a:endParaRPr>
          </a:p>
          <a:p>
            <a:pPr marL="180975" indent="-180975"/>
            <a:r>
              <a:rPr lang="ja-JP" altLang="en-US" sz="1100" dirty="0">
                <a:solidFill>
                  <a:schemeClr val="tx1"/>
                </a:solidFill>
                <a:latin typeface="ＭＳ Ｐ明朝" panose="02020600040205080304" pitchFamily="18" charset="-128"/>
                <a:ea typeface="ＭＳ Ｐ明朝" panose="02020600040205080304" pitchFamily="18" charset="-128"/>
              </a:rPr>
              <a:t>　</a:t>
            </a:r>
            <a:r>
              <a:rPr lang="ja-JP" altLang="en-US" sz="1100" dirty="0" smtClean="0">
                <a:solidFill>
                  <a:schemeClr val="tx1"/>
                </a:solidFill>
                <a:latin typeface="ＭＳ Ｐ明朝" panose="02020600040205080304" pitchFamily="18" charset="-128"/>
                <a:ea typeface="ＭＳ Ｐ明朝" panose="02020600040205080304" pitchFamily="18" charset="-128"/>
              </a:rPr>
              <a:t>・河川整備委員会で、</a:t>
            </a:r>
            <a:r>
              <a:rPr lang="ja-JP" altLang="en-US" sz="1100" u="sng" dirty="0" smtClean="0">
                <a:solidFill>
                  <a:schemeClr val="tx1"/>
                </a:solidFill>
                <a:latin typeface="ＭＳ Ｐ明朝" panose="02020600040205080304" pitchFamily="18" charset="-128"/>
                <a:ea typeface="ＭＳ Ｐ明朝" panose="02020600040205080304" pitchFamily="18" charset="-128"/>
              </a:rPr>
              <a:t>安威川ﾀﾞﾑはﾀﾞﾑ案・現計画案が妥当</a:t>
            </a:r>
            <a:r>
              <a:rPr lang="ja-JP" altLang="en-US" sz="1100" dirty="0" smtClean="0">
                <a:solidFill>
                  <a:schemeClr val="tx1"/>
                </a:solidFill>
                <a:latin typeface="ＭＳ Ｐ明朝" panose="02020600040205080304" pitchFamily="18" charset="-128"/>
                <a:ea typeface="ＭＳ Ｐ明朝" panose="02020600040205080304" pitchFamily="18" charset="-128"/>
              </a:rPr>
              <a:t>との判断</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p:txBody>
      </p:sp>
      <p:sp>
        <p:nvSpPr>
          <p:cNvPr id="44" name="屈折矢印 43"/>
          <p:cNvSpPr/>
          <p:nvPr/>
        </p:nvSpPr>
        <p:spPr>
          <a:xfrm rot="5400000">
            <a:off x="4959373" y="1474331"/>
            <a:ext cx="167010" cy="197546"/>
          </a:xfrm>
          <a:prstGeom prst="ben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正方形/長方形 44"/>
          <p:cNvSpPr/>
          <p:nvPr/>
        </p:nvSpPr>
        <p:spPr>
          <a:xfrm>
            <a:off x="200471" y="6014172"/>
            <a:ext cx="3960441" cy="682433"/>
          </a:xfrm>
          <a:prstGeom prst="rect">
            <a:avLst/>
          </a:prstGeom>
          <a:solidFill>
            <a:schemeClr val="bg1"/>
          </a:solidFill>
          <a:ln w="12700">
            <a:prstDash val="solid"/>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r>
              <a:rPr lang="ja-JP" altLang="en-US" sz="1100" dirty="0" smtClean="0">
                <a:solidFill>
                  <a:schemeClr val="tx1"/>
                </a:solidFill>
                <a:latin typeface="ＭＳ Ｐ明朝" panose="02020600040205080304" pitchFamily="18" charset="-128"/>
                <a:ea typeface="ＭＳ Ｐ明朝" panose="02020600040205080304" pitchFamily="18" charset="-128"/>
              </a:rPr>
              <a:t>・ダム事業をはじめ</a:t>
            </a:r>
            <a:r>
              <a:rPr lang="ja-JP" altLang="en-US" sz="1100" dirty="0">
                <a:solidFill>
                  <a:schemeClr val="tx1"/>
                </a:solidFill>
                <a:latin typeface="ＭＳ Ｐ明朝" panose="02020600040205080304" pitchFamily="18" charset="-128"/>
                <a:ea typeface="ＭＳ Ｐ明朝" panose="02020600040205080304" pitchFamily="18" charset="-128"/>
              </a:rPr>
              <a:t>とする直轄事業</a:t>
            </a:r>
            <a:r>
              <a:rPr lang="ja-JP" altLang="en-US" sz="1100" dirty="0" smtClean="0">
                <a:solidFill>
                  <a:schemeClr val="tx1"/>
                </a:solidFill>
                <a:latin typeface="ＭＳ Ｐ明朝" panose="02020600040205080304" pitchFamily="18" charset="-128"/>
                <a:ea typeface="ＭＳ Ｐ明朝" panose="02020600040205080304" pitchFamily="18" charset="-128"/>
              </a:rPr>
              <a:t>は国主導</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r>
              <a:rPr lang="ja-JP" altLang="en-US" sz="1100" dirty="0" smtClean="0">
                <a:solidFill>
                  <a:schemeClr val="tx1"/>
                </a:solidFill>
                <a:latin typeface="ＭＳ Ｐ明朝" panose="02020600040205080304" pitchFamily="18" charset="-128"/>
                <a:ea typeface="ＭＳ Ｐ明朝" panose="02020600040205080304" pitchFamily="18" charset="-128"/>
              </a:rPr>
              <a:t>・</a:t>
            </a:r>
            <a:r>
              <a:rPr lang="ja-JP" altLang="en-US" sz="1100" dirty="0">
                <a:solidFill>
                  <a:schemeClr val="tx1"/>
                </a:solidFill>
                <a:latin typeface="ＭＳ Ｐ明朝" panose="02020600040205080304" pitchFamily="18" charset="-128"/>
                <a:ea typeface="ＭＳ Ｐ明朝" panose="02020600040205080304" pitchFamily="18" charset="-128"/>
              </a:rPr>
              <a:t>地域が自ら判断し、</a:t>
            </a:r>
            <a:r>
              <a:rPr lang="ja-JP" altLang="en-US" sz="1100" dirty="0" smtClean="0">
                <a:solidFill>
                  <a:schemeClr val="tx1"/>
                </a:solidFill>
                <a:latin typeface="ＭＳ Ｐ明朝" panose="02020600040205080304" pitchFamily="18" charset="-128"/>
                <a:ea typeface="ＭＳ Ｐ明朝" panose="02020600040205080304" pitchFamily="18" charset="-128"/>
              </a:rPr>
              <a:t>地方の意見を届ける検討の場が未設置</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p:txBody>
      </p:sp>
      <p:sp>
        <p:nvSpPr>
          <p:cNvPr id="46" name="正方形/長方形 45"/>
          <p:cNvSpPr/>
          <p:nvPr/>
        </p:nvSpPr>
        <p:spPr>
          <a:xfrm>
            <a:off x="4760691" y="5803392"/>
            <a:ext cx="5028846" cy="885520"/>
          </a:xfrm>
          <a:prstGeom prst="rect">
            <a:avLst/>
          </a:prstGeom>
          <a:noFill/>
          <a:ln w="19050">
            <a:prstDash val="solid"/>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108000" indent="-720000"/>
            <a:r>
              <a:rPr lang="ja-JP" altLang="en-US" sz="1100" dirty="0" smtClean="0">
                <a:solidFill>
                  <a:schemeClr val="tx1"/>
                </a:solidFill>
                <a:latin typeface="ＭＳ Ｐ明朝" panose="02020600040205080304" pitchFamily="18" charset="-128"/>
                <a:ea typeface="ＭＳ Ｐ明朝" panose="02020600040205080304" pitchFamily="18" charset="-128"/>
              </a:rPr>
              <a:t>・大戸川ダム（滋賀県）事業の議論を機</a:t>
            </a:r>
            <a:r>
              <a:rPr lang="ja-JP" altLang="en-US" sz="1100" dirty="0">
                <a:solidFill>
                  <a:schemeClr val="tx1"/>
                </a:solidFill>
                <a:latin typeface="ＭＳ Ｐ明朝" panose="02020600040205080304" pitchFamily="18" charset="-128"/>
                <a:ea typeface="ＭＳ Ｐ明朝" panose="02020600040205080304" pitchFamily="18" charset="-128"/>
              </a:rPr>
              <a:t>に</a:t>
            </a:r>
            <a:r>
              <a:rPr lang="ja-JP" altLang="en-US" sz="1100" dirty="0" smtClean="0">
                <a:solidFill>
                  <a:schemeClr val="tx1"/>
                </a:solidFill>
                <a:latin typeface="ＭＳ Ｐ明朝" panose="02020600040205080304" pitchFamily="18" charset="-128"/>
                <a:ea typeface="ＭＳ Ｐ明朝" panose="02020600040205080304" pitchFamily="18" charset="-128"/>
              </a:rPr>
              <a:t>、「地域のことは地域で決める」として、京都・滋賀・大阪・三重の４府県知事が淀川水系５ダムに関し国に意見申し入れ、要望　</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108000" indent="-720000">
              <a:spcBef>
                <a:spcPts val="1200"/>
              </a:spcBef>
            </a:pPr>
            <a:r>
              <a:rPr lang="ja-JP" altLang="en-US" sz="1100" dirty="0" smtClean="0">
                <a:solidFill>
                  <a:schemeClr val="tx1"/>
                </a:solidFill>
                <a:latin typeface="ＭＳ Ｐ明朝" panose="02020600040205080304" pitchFamily="18" charset="-128"/>
                <a:ea typeface="ＭＳ Ｐ明朝" panose="02020600040205080304" pitchFamily="18" charset="-128"/>
              </a:rPr>
              <a:t>・</a:t>
            </a:r>
            <a:r>
              <a:rPr lang="ja-JP" altLang="en-US" sz="1100" dirty="0">
                <a:solidFill>
                  <a:schemeClr val="tx1"/>
                </a:solidFill>
                <a:latin typeface="ＭＳ Ｐ明朝" panose="02020600040205080304" pitchFamily="18" charset="-128"/>
                <a:ea typeface="ＭＳ Ｐ明朝" panose="02020600040205080304" pitchFamily="18" charset="-128"/>
              </a:rPr>
              <a:t>川上ダム検証の過程で「</a:t>
            </a:r>
            <a:r>
              <a:rPr lang="ja-JP" altLang="en-US" sz="1100" dirty="0" smtClean="0">
                <a:solidFill>
                  <a:schemeClr val="tx1"/>
                </a:solidFill>
                <a:latin typeface="ＭＳ Ｐ明朝" panose="02020600040205080304" pitchFamily="18" charset="-128"/>
                <a:ea typeface="ＭＳ Ｐ明朝" panose="02020600040205080304" pitchFamily="18" charset="-128"/>
              </a:rPr>
              <a:t>淀川水系水利用検討会」設置（</a:t>
            </a:r>
            <a:r>
              <a:rPr lang="en-US" altLang="ja-JP" sz="1100" dirty="0" smtClean="0">
                <a:solidFill>
                  <a:schemeClr val="tx1"/>
                </a:solidFill>
                <a:latin typeface="ＭＳ Ｐ明朝" panose="02020600040205080304" pitchFamily="18" charset="-128"/>
                <a:ea typeface="ＭＳ Ｐ明朝" panose="02020600040205080304" pitchFamily="18" charset="-128"/>
              </a:rPr>
              <a:t>2014</a:t>
            </a:r>
            <a:r>
              <a:rPr lang="ja-JP" altLang="en-US" sz="1100" dirty="0" smtClean="0">
                <a:solidFill>
                  <a:schemeClr val="tx1"/>
                </a:solidFill>
                <a:latin typeface="ＭＳ Ｐ明朝" panose="02020600040205080304" pitchFamily="18" charset="-128"/>
                <a:ea typeface="ＭＳ Ｐ明朝" panose="02020600040205080304" pitchFamily="18" charset="-128"/>
              </a:rPr>
              <a:t>年～）へ</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p:txBody>
      </p:sp>
      <p:sp>
        <p:nvSpPr>
          <p:cNvPr id="20" name="正方形/長方形 19"/>
          <p:cNvSpPr/>
          <p:nvPr/>
        </p:nvSpPr>
        <p:spPr>
          <a:xfrm>
            <a:off x="7977336" y="2939802"/>
            <a:ext cx="1753247" cy="2664296"/>
          </a:xfrm>
          <a:prstGeom prst="rect">
            <a:avLst/>
          </a:prstGeom>
          <a:solidFill>
            <a:schemeClr val="accent6">
              <a:lumMod val="60000"/>
              <a:lumOff val="40000"/>
            </a:schemeClr>
          </a:solidFill>
        </p:spPr>
        <p:txBody>
          <a:bodyPr wrap="square" lIns="36000" tIns="36000" rIns="36000" bIns="36000">
            <a:noAutofit/>
          </a:bodyPr>
          <a:lstStyle/>
          <a:p>
            <a:pPr algn="ctr"/>
            <a:r>
              <a:rPr lang="ja-JP" altLang="en-US" sz="1100" b="1" dirty="0" smtClean="0">
                <a:latin typeface="ＭＳ Ｐゴシック" panose="020B0600070205080204" pitchFamily="50" charset="-128"/>
                <a:ea typeface="ＭＳ Ｐゴシック" panose="020B0600070205080204" pitchFamily="50" charset="-128"/>
              </a:rPr>
              <a:t>早期</a:t>
            </a:r>
            <a:r>
              <a:rPr lang="ja-JP" altLang="en-US" sz="1100" b="1" dirty="0">
                <a:latin typeface="ＭＳ Ｐゴシック" panose="020B0600070205080204" pitchFamily="50" charset="-128"/>
                <a:ea typeface="ＭＳ Ｐゴシック" panose="020B0600070205080204" pitchFamily="50" charset="-128"/>
              </a:rPr>
              <a:t>に治水効果</a:t>
            </a:r>
            <a:r>
              <a:rPr lang="ja-JP" altLang="en-US" sz="1100" b="1" dirty="0" smtClean="0">
                <a:latin typeface="ＭＳ Ｐゴシック" panose="020B0600070205080204" pitchFamily="50" charset="-128"/>
                <a:ea typeface="ＭＳ Ｐゴシック" panose="020B0600070205080204" pitchFamily="50" charset="-128"/>
              </a:rPr>
              <a:t>を実感</a:t>
            </a:r>
            <a:r>
              <a:rPr lang="en-US" altLang="ja-JP" sz="1100" b="1" dirty="0" smtClean="0">
                <a:latin typeface="ＭＳ Ｐゴシック" panose="020B0600070205080204" pitchFamily="50" charset="-128"/>
                <a:ea typeface="ＭＳ Ｐゴシック" panose="020B0600070205080204" pitchFamily="50" charset="-128"/>
              </a:rPr>
              <a:t/>
            </a:r>
            <a:br>
              <a:rPr lang="en-US" altLang="ja-JP" sz="1100" b="1" dirty="0" smtClean="0">
                <a:latin typeface="ＭＳ Ｐゴシック" panose="020B0600070205080204" pitchFamily="50" charset="-128"/>
                <a:ea typeface="ＭＳ Ｐゴシック" panose="020B0600070205080204" pitchFamily="50" charset="-128"/>
              </a:rPr>
            </a:br>
            <a:r>
              <a:rPr lang="ja-JP" altLang="en-US" sz="1100" b="1" dirty="0" smtClean="0">
                <a:latin typeface="ＭＳ Ｐゴシック" panose="020B0600070205080204" pitchFamily="50" charset="-128"/>
                <a:ea typeface="ＭＳ Ｐゴシック" panose="020B0600070205080204" pitchFamily="50" charset="-128"/>
              </a:rPr>
              <a:t>できる目標を設定</a:t>
            </a:r>
            <a:endParaRPr lang="en-US" altLang="ja-JP" sz="1100" b="1" dirty="0">
              <a:latin typeface="ＭＳ Ｐゴシック" panose="020B0600070205080204" pitchFamily="50" charset="-128"/>
              <a:ea typeface="ＭＳ Ｐゴシック" panose="020B0600070205080204" pitchFamily="50" charset="-128"/>
            </a:endParaRPr>
          </a:p>
          <a:p>
            <a:pPr marL="72000" indent="-85725">
              <a:spcBef>
                <a:spcPts val="600"/>
              </a:spcBef>
            </a:pPr>
            <a:r>
              <a:rPr lang="ja-JP" altLang="en-US" sz="1100" dirty="0" smtClean="0">
                <a:latin typeface="ＭＳ Ｐ明朝" panose="02020600040205080304" pitchFamily="18" charset="-128"/>
                <a:ea typeface="ＭＳ Ｐ明朝" panose="02020600040205080304" pitchFamily="18" charset="-128"/>
              </a:rPr>
              <a:t>・当面の治水目標の事業期間、事業費</a:t>
            </a:r>
            <a:endParaRPr lang="en-US" altLang="ja-JP" sz="1100" dirty="0" smtClean="0">
              <a:latin typeface="ＭＳ Ｐ明朝" panose="02020600040205080304" pitchFamily="18" charset="-128"/>
              <a:ea typeface="ＭＳ Ｐ明朝" panose="02020600040205080304" pitchFamily="18" charset="-128"/>
            </a:endParaRPr>
          </a:p>
          <a:p>
            <a:pPr marL="72000" indent="-85725">
              <a:spcBef>
                <a:spcPts val="600"/>
              </a:spcBef>
            </a:pPr>
            <a:r>
              <a:rPr lang="ja-JP" altLang="en-US" sz="1100" dirty="0" smtClean="0">
                <a:latin typeface="ＭＳ Ｐ明朝" panose="02020600040205080304" pitchFamily="18" charset="-128"/>
                <a:ea typeface="ＭＳ Ｐ明朝" panose="02020600040205080304" pitchFamily="18" charset="-128"/>
              </a:rPr>
              <a:t>＜期間＞</a:t>
            </a:r>
            <a:endParaRPr lang="en-US" altLang="ja-JP" sz="1100" dirty="0" smtClean="0">
              <a:latin typeface="ＭＳ Ｐ明朝" panose="02020600040205080304" pitchFamily="18" charset="-128"/>
              <a:ea typeface="ＭＳ Ｐ明朝" panose="02020600040205080304" pitchFamily="18" charset="-128"/>
            </a:endParaRPr>
          </a:p>
          <a:p>
            <a:pPr marL="72000" indent="-85725"/>
            <a:r>
              <a:rPr lang="ja-JP" altLang="en-US" sz="1100" dirty="0">
                <a:latin typeface="ＭＳ Ｐ明朝" panose="02020600040205080304" pitchFamily="18" charset="-128"/>
                <a:ea typeface="ＭＳ Ｐ明朝" panose="02020600040205080304" pitchFamily="18" charset="-128"/>
              </a:rPr>
              <a:t>　</a:t>
            </a:r>
            <a:r>
              <a:rPr lang="ja-JP" altLang="en-US" sz="1100" dirty="0" smtClean="0">
                <a:latin typeface="ＭＳ Ｐ明朝" panose="02020600040205080304" pitchFamily="18" charset="-128"/>
                <a:ea typeface="ＭＳ Ｐ明朝" panose="02020600040205080304" pitchFamily="18" charset="-128"/>
              </a:rPr>
              <a:t>　５０年（長期計画）</a:t>
            </a:r>
            <a:endParaRPr lang="en-US" altLang="ja-JP" sz="1100" dirty="0" smtClean="0">
              <a:latin typeface="ＭＳ Ｐ明朝" panose="02020600040205080304" pitchFamily="18" charset="-128"/>
              <a:ea typeface="ＭＳ Ｐ明朝" panose="02020600040205080304" pitchFamily="18" charset="-128"/>
            </a:endParaRPr>
          </a:p>
          <a:p>
            <a:pPr marL="72000" indent="-85725"/>
            <a:r>
              <a:rPr lang="ja-JP" altLang="en-US" sz="1100" dirty="0">
                <a:latin typeface="ＭＳ Ｐ明朝" panose="02020600040205080304" pitchFamily="18" charset="-128"/>
                <a:ea typeface="ＭＳ Ｐ明朝" panose="02020600040205080304" pitchFamily="18" charset="-128"/>
              </a:rPr>
              <a:t>　</a:t>
            </a:r>
            <a:r>
              <a:rPr lang="ja-JP" altLang="en-US" sz="1100" dirty="0" smtClean="0">
                <a:latin typeface="ＭＳ Ｐ明朝" panose="02020600040205080304" pitchFamily="18" charset="-128"/>
                <a:ea typeface="ＭＳ Ｐ明朝" panose="02020600040205080304" pitchFamily="18" charset="-128"/>
              </a:rPr>
              <a:t>　　　　　↓</a:t>
            </a:r>
            <a:endParaRPr lang="en-US" altLang="ja-JP" sz="1100" dirty="0" smtClean="0">
              <a:latin typeface="ＭＳ Ｐ明朝" panose="02020600040205080304" pitchFamily="18" charset="-128"/>
              <a:ea typeface="ＭＳ Ｐ明朝" panose="02020600040205080304" pitchFamily="18" charset="-128"/>
            </a:endParaRPr>
          </a:p>
          <a:p>
            <a:pPr marL="72000" indent="-85725"/>
            <a:r>
              <a:rPr lang="ja-JP" altLang="en-US" sz="1100" dirty="0" smtClean="0">
                <a:latin typeface="ＭＳ Ｐ明朝" panose="02020600040205080304" pitchFamily="18" charset="-128"/>
                <a:ea typeface="ＭＳ Ｐ明朝" panose="02020600040205080304" pitchFamily="18" charset="-128"/>
              </a:rPr>
              <a:t>　　３０年（当面の治水目標）</a:t>
            </a:r>
            <a:endParaRPr lang="en-US" altLang="ja-JP" sz="1100" dirty="0">
              <a:latin typeface="ＭＳ Ｐ明朝" panose="02020600040205080304" pitchFamily="18" charset="-128"/>
              <a:ea typeface="ＭＳ Ｐ明朝" panose="02020600040205080304" pitchFamily="18" charset="-128"/>
            </a:endParaRPr>
          </a:p>
          <a:p>
            <a:pPr marL="72000" indent="-85725">
              <a:spcBef>
                <a:spcPts val="600"/>
              </a:spcBef>
            </a:pPr>
            <a:r>
              <a:rPr lang="ja-JP" altLang="en-US" sz="1100" dirty="0" smtClean="0">
                <a:latin typeface="ＭＳ Ｐ明朝" panose="02020600040205080304" pitchFamily="18" charset="-128"/>
                <a:ea typeface="ＭＳ Ｐ明朝" panose="02020600040205080304" pitchFamily="18" charset="-128"/>
              </a:rPr>
              <a:t>＜事業費＞</a:t>
            </a:r>
            <a:endParaRPr lang="en-US" altLang="ja-JP" sz="1100" dirty="0" smtClean="0">
              <a:latin typeface="ＭＳ Ｐ明朝" panose="02020600040205080304" pitchFamily="18" charset="-128"/>
              <a:ea typeface="ＭＳ Ｐ明朝" panose="02020600040205080304" pitchFamily="18" charset="-128"/>
            </a:endParaRPr>
          </a:p>
          <a:p>
            <a:pPr marL="72000" indent="-85725"/>
            <a:r>
              <a:rPr lang="ja-JP" altLang="en-US" sz="1100" dirty="0" smtClean="0">
                <a:latin typeface="ＭＳ Ｐ明朝" panose="02020600040205080304" pitchFamily="18" charset="-128"/>
                <a:ea typeface="ＭＳ Ｐ明朝" panose="02020600040205080304" pitchFamily="18" charset="-128"/>
              </a:rPr>
              <a:t>　　約１兆</a:t>
            </a:r>
            <a:r>
              <a:rPr lang="en-US" altLang="ja-JP" sz="1100" dirty="0" smtClean="0">
                <a:latin typeface="ＭＳ Ｐ明朝" panose="02020600040205080304" pitchFamily="18" charset="-128"/>
                <a:ea typeface="ＭＳ Ｐ明朝" panose="02020600040205080304" pitchFamily="18" charset="-128"/>
              </a:rPr>
              <a:t>400</a:t>
            </a:r>
            <a:r>
              <a:rPr lang="ja-JP" altLang="en-US" sz="1100" dirty="0">
                <a:latin typeface="ＭＳ Ｐ明朝" panose="02020600040205080304" pitchFamily="18" charset="-128"/>
                <a:ea typeface="ＭＳ Ｐ明朝" panose="02020600040205080304" pitchFamily="18" charset="-128"/>
              </a:rPr>
              <a:t>億円</a:t>
            </a:r>
            <a:r>
              <a:rPr lang="en-US" altLang="ja-JP" sz="1100" dirty="0">
                <a:latin typeface="ＭＳ Ｐ明朝" panose="02020600040205080304" pitchFamily="18" charset="-128"/>
                <a:ea typeface="ＭＳ Ｐ明朝" panose="02020600040205080304" pitchFamily="18" charset="-128"/>
              </a:rPr>
              <a:t>(50</a:t>
            </a:r>
            <a:r>
              <a:rPr lang="ja-JP" altLang="en-US" sz="1100" dirty="0">
                <a:latin typeface="ＭＳ Ｐ明朝" panose="02020600040205080304" pitchFamily="18" charset="-128"/>
                <a:ea typeface="ＭＳ Ｐ明朝" panose="02020600040205080304" pitchFamily="18" charset="-128"/>
              </a:rPr>
              <a:t>年</a:t>
            </a:r>
            <a:r>
              <a:rPr lang="ja-JP" altLang="en-US" sz="1100" dirty="0" smtClean="0">
                <a:latin typeface="ＭＳ Ｐ明朝" panose="02020600040205080304" pitchFamily="18" charset="-128"/>
                <a:ea typeface="ＭＳ Ｐ明朝" panose="02020600040205080304" pitchFamily="18" charset="-128"/>
              </a:rPr>
              <a:t>）</a:t>
            </a:r>
            <a:endParaRPr lang="en-US" altLang="ja-JP" sz="1100" dirty="0" smtClean="0">
              <a:latin typeface="ＭＳ Ｐ明朝" panose="02020600040205080304" pitchFamily="18" charset="-128"/>
              <a:ea typeface="ＭＳ Ｐ明朝" panose="02020600040205080304" pitchFamily="18" charset="-128"/>
            </a:endParaRPr>
          </a:p>
          <a:p>
            <a:pPr marL="72000" indent="-85725"/>
            <a:r>
              <a:rPr lang="ja-JP" altLang="en-US" sz="1100" dirty="0" smtClean="0">
                <a:latin typeface="ＭＳ Ｐ明朝" panose="02020600040205080304" pitchFamily="18" charset="-128"/>
                <a:ea typeface="ＭＳ Ｐ明朝" panose="02020600040205080304" pitchFamily="18" charset="-128"/>
              </a:rPr>
              <a:t>　　　　　　↓</a:t>
            </a:r>
            <a:endParaRPr lang="en-US" altLang="ja-JP" sz="1100" dirty="0" smtClean="0">
              <a:latin typeface="ＭＳ Ｐ明朝" panose="02020600040205080304" pitchFamily="18" charset="-128"/>
              <a:ea typeface="ＭＳ Ｐ明朝" panose="02020600040205080304" pitchFamily="18" charset="-128"/>
            </a:endParaRPr>
          </a:p>
          <a:p>
            <a:pPr marL="72000" indent="-85725"/>
            <a:r>
              <a:rPr lang="ja-JP" altLang="en-US" sz="1100" dirty="0" smtClean="0">
                <a:latin typeface="ＭＳ Ｐ明朝" panose="02020600040205080304" pitchFamily="18" charset="-128"/>
                <a:ea typeface="ＭＳ Ｐ明朝" panose="02020600040205080304" pitchFamily="18" charset="-128"/>
              </a:rPr>
              <a:t>　約</a:t>
            </a:r>
            <a:r>
              <a:rPr lang="en-US" altLang="ja-JP" sz="1100" dirty="0" smtClean="0">
                <a:latin typeface="ＭＳ Ｐ明朝" panose="02020600040205080304" pitchFamily="18" charset="-128"/>
                <a:ea typeface="ＭＳ Ｐ明朝" panose="02020600040205080304" pitchFamily="18" charset="-128"/>
              </a:rPr>
              <a:t>4,400</a:t>
            </a:r>
            <a:r>
              <a:rPr lang="ja-JP" altLang="en-US" sz="1100" dirty="0">
                <a:latin typeface="ＭＳ Ｐ明朝" panose="02020600040205080304" pitchFamily="18" charset="-128"/>
                <a:ea typeface="ＭＳ Ｐ明朝" panose="02020600040205080304" pitchFamily="18" charset="-128"/>
              </a:rPr>
              <a:t>億円（</a:t>
            </a:r>
            <a:r>
              <a:rPr lang="en-US" altLang="ja-JP" sz="1100" dirty="0">
                <a:latin typeface="ＭＳ Ｐ明朝" panose="02020600040205080304" pitchFamily="18" charset="-128"/>
                <a:ea typeface="ＭＳ Ｐ明朝" panose="02020600040205080304" pitchFamily="18" charset="-128"/>
              </a:rPr>
              <a:t>30</a:t>
            </a:r>
            <a:r>
              <a:rPr lang="ja-JP" altLang="en-US" sz="1100" dirty="0">
                <a:latin typeface="ＭＳ Ｐ明朝" panose="02020600040205080304" pitchFamily="18" charset="-128"/>
                <a:ea typeface="ＭＳ Ｐ明朝" panose="02020600040205080304" pitchFamily="18" charset="-128"/>
              </a:rPr>
              <a:t>年</a:t>
            </a:r>
            <a:r>
              <a:rPr lang="ja-JP" altLang="en-US" sz="1100" dirty="0" smtClean="0">
                <a:latin typeface="ＭＳ Ｐ明朝" panose="02020600040205080304" pitchFamily="18" charset="-128"/>
                <a:ea typeface="ＭＳ Ｐ明朝" panose="02020600040205080304" pitchFamily="18" charset="-128"/>
              </a:rPr>
              <a:t>）</a:t>
            </a:r>
            <a:endParaRPr lang="en-US" altLang="ja-JP" sz="1100" dirty="0" smtClean="0">
              <a:latin typeface="ＭＳ Ｐ明朝" panose="02020600040205080304" pitchFamily="18" charset="-128"/>
              <a:ea typeface="ＭＳ Ｐ明朝" panose="02020600040205080304" pitchFamily="18" charset="-128"/>
            </a:endParaRPr>
          </a:p>
          <a:p>
            <a:pPr marL="72000" indent="-85725">
              <a:spcBef>
                <a:spcPts val="600"/>
              </a:spcBef>
            </a:pPr>
            <a:r>
              <a:rPr lang="en-US" altLang="ja-JP" sz="1100" dirty="0">
                <a:latin typeface="ＭＳ Ｐ明朝" panose="02020600040205080304" pitchFamily="18" charset="-128"/>
                <a:ea typeface="ＭＳ Ｐ明朝" panose="02020600040205080304" pitchFamily="18" charset="-128"/>
              </a:rPr>
              <a:t>※</a:t>
            </a:r>
            <a:r>
              <a:rPr lang="ja-JP" altLang="en-US" sz="1100" dirty="0">
                <a:latin typeface="ＭＳ Ｐ明朝" panose="02020600040205080304" pitchFamily="18" charset="-128"/>
                <a:ea typeface="ＭＳ Ｐ明朝" panose="02020600040205080304" pitchFamily="18" charset="-128"/>
              </a:rPr>
              <a:t>当時の粗い</a:t>
            </a:r>
            <a:r>
              <a:rPr lang="ja-JP" altLang="en-US" sz="1100" dirty="0" smtClean="0">
                <a:latin typeface="ＭＳ Ｐ明朝" panose="02020600040205080304" pitchFamily="18" charset="-128"/>
                <a:ea typeface="ＭＳ Ｐ明朝" panose="02020600040205080304" pitchFamily="18" charset="-128"/>
              </a:rPr>
              <a:t>試算</a:t>
            </a:r>
            <a:endParaRPr lang="ja-JP" altLang="en-US" sz="1100" dirty="0">
              <a:latin typeface="ＭＳ Ｐ明朝" panose="02020600040205080304" pitchFamily="18" charset="-128"/>
              <a:ea typeface="ＭＳ Ｐ明朝" panose="02020600040205080304" pitchFamily="18" charset="-128"/>
            </a:endParaRPr>
          </a:p>
        </p:txBody>
      </p:sp>
      <p:sp>
        <p:nvSpPr>
          <p:cNvPr id="23" name="右矢印 22"/>
          <p:cNvSpPr/>
          <p:nvPr/>
        </p:nvSpPr>
        <p:spPr>
          <a:xfrm>
            <a:off x="4250922" y="5949281"/>
            <a:ext cx="500874" cy="674740"/>
          </a:xfrm>
          <a:prstGeom prst="rightArrow">
            <a:avLst/>
          </a:prstGeom>
        </p:spPr>
        <p:style>
          <a:lnRef idx="1">
            <a:schemeClr val="accent4"/>
          </a:lnRef>
          <a:fillRef idx="2">
            <a:schemeClr val="accent4"/>
          </a:fillRef>
          <a:effectRef idx="1">
            <a:schemeClr val="accent4"/>
          </a:effectRef>
          <a:fontRef idx="minor">
            <a:schemeClr val="dk1"/>
          </a:fontRef>
        </p:style>
        <p:txBody>
          <a:bodyPr lIns="91429" tIns="45715" rIns="91429" bIns="45715" rtlCol="0" anchor="ctr"/>
          <a:lstStyle/>
          <a:p>
            <a:pPr algn="ctr"/>
            <a:endParaRPr kumimoji="1" lang="ja-JP" altLang="en-US"/>
          </a:p>
        </p:txBody>
      </p:sp>
      <p:sp>
        <p:nvSpPr>
          <p:cNvPr id="24" name="スライド番号プレースホルダ 23"/>
          <p:cNvSpPr>
            <a:spLocks noGrp="1"/>
          </p:cNvSpPr>
          <p:nvPr>
            <p:ph type="sldNum" sz="quarter" idx="12"/>
          </p:nvPr>
        </p:nvSpPr>
        <p:spPr/>
        <p:txBody>
          <a:bodyPr/>
          <a:lstStyle/>
          <a:p>
            <a:fld id="{37EF5067-3AB7-4642-9103-42CBD40CC6D9}" type="slidenum">
              <a:rPr kumimoji="1" lang="ja-JP" altLang="en-US" smtClean="0"/>
              <a:pPr/>
              <a:t>146</a:t>
            </a:fld>
            <a:endParaRPr kumimoji="1" lang="ja-JP" altLang="en-US" dirty="0"/>
          </a:p>
        </p:txBody>
      </p:sp>
    </p:spTree>
    <p:extLst>
      <p:ext uri="{BB962C8B-B14F-4D97-AF65-F5344CB8AC3E}">
        <p14:creationId xmlns:p14="http://schemas.microsoft.com/office/powerpoint/2010/main" val="4248717058"/>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67509" y="18087"/>
            <a:ext cx="8245141" cy="358331"/>
          </a:xfrm>
          <a:prstGeom prst="rect">
            <a:avLst/>
          </a:prstGeom>
          <a:noFill/>
        </p:spPr>
        <p:txBody>
          <a:bodyPr wrap="square" lIns="65306" tIns="32653" rIns="65306" bIns="32653" rtlCol="0">
            <a:spAutoFit/>
          </a:bodyPr>
          <a:lstStyle/>
          <a:p>
            <a:r>
              <a:rPr lang="ja-JP" altLang="en-US" dirty="0" smtClean="0"/>
              <a:t>（４） 府民等の防災・減災意識の</a:t>
            </a:r>
            <a:r>
              <a:rPr lang="ja-JP" altLang="en-US" dirty="0"/>
              <a:t>向上　　</a:t>
            </a:r>
            <a:r>
              <a:rPr lang="ja-JP" altLang="en-US" dirty="0">
                <a:latin typeface="ＭＳ Ｐゴシック" panose="020B0600070205080204" pitchFamily="50" charset="-128"/>
                <a:ea typeface="ＭＳ Ｐゴシック" panose="020B0600070205080204" pitchFamily="50" charset="-128"/>
              </a:rPr>
              <a:t>「逃げる</a:t>
            </a:r>
            <a:r>
              <a:rPr lang="ja-JP" altLang="en-US" dirty="0" smtClean="0">
                <a:latin typeface="ＭＳ Ｐゴシック" panose="020B0600070205080204" pitchFamily="50" charset="-128"/>
                <a:ea typeface="ＭＳ Ｐゴシック" panose="020B0600070205080204" pitchFamily="50" charset="-128"/>
              </a:rPr>
              <a:t>」ための対策</a:t>
            </a:r>
            <a:endParaRPr lang="en-US" altLang="ja-JP" dirty="0">
              <a:latin typeface="ＭＳ Ｐゴシック" panose="020B0600070205080204" pitchFamily="50" charset="-128"/>
              <a:ea typeface="ＭＳ Ｐゴシック" panose="020B0600070205080204" pitchFamily="50" charset="-128"/>
            </a:endParaRPr>
          </a:p>
        </p:txBody>
      </p:sp>
      <p:sp>
        <p:nvSpPr>
          <p:cNvPr id="30" name="角丸四角形 29"/>
          <p:cNvSpPr/>
          <p:nvPr/>
        </p:nvSpPr>
        <p:spPr>
          <a:xfrm>
            <a:off x="124858" y="624867"/>
            <a:ext cx="3331117" cy="2556069"/>
          </a:xfrm>
          <a:prstGeom prst="roundRect">
            <a:avLst>
              <a:gd name="adj" fmla="val 7003"/>
            </a:avLst>
          </a:prstGeom>
          <a:ln/>
        </p:spPr>
        <p:style>
          <a:lnRef idx="1">
            <a:schemeClr val="accent1"/>
          </a:lnRef>
          <a:fillRef idx="2">
            <a:schemeClr val="accent1"/>
          </a:fillRef>
          <a:effectRef idx="1">
            <a:schemeClr val="accent1"/>
          </a:effectRef>
          <a:fontRef idx="minor">
            <a:schemeClr val="dk1"/>
          </a:fontRef>
        </p:style>
        <p:txBody>
          <a:bodyPr lIns="65306" tIns="32653" rIns="65306" bIns="32653" rtlCol="0" anchor="t"/>
          <a:lstStyle/>
          <a:p>
            <a:pPr marL="180975" lvl="0" indent="-180975"/>
            <a:r>
              <a:rPr lang="ja-JP" altLang="en-US" sz="1400" b="1" dirty="0" smtClean="0">
                <a:solidFill>
                  <a:prstClr val="black"/>
                </a:solidFill>
                <a:latin typeface="ＭＳ Ｐ明朝" panose="02020600040205080304" pitchFamily="18" charset="-128"/>
                <a:ea typeface="ＭＳ Ｐ明朝" panose="02020600040205080304" pitchFamily="18" charset="-128"/>
              </a:rPr>
              <a:t>○阪神淡路大震災（</a:t>
            </a:r>
            <a:r>
              <a:rPr lang="en-US" altLang="ja-JP" sz="1400" b="1" dirty="0" smtClean="0">
                <a:solidFill>
                  <a:prstClr val="black"/>
                </a:solidFill>
                <a:latin typeface="ＭＳ Ｐ明朝" panose="02020600040205080304" pitchFamily="18" charset="-128"/>
                <a:ea typeface="ＭＳ Ｐ明朝" panose="02020600040205080304" pitchFamily="18" charset="-128"/>
              </a:rPr>
              <a:t>1995</a:t>
            </a:r>
            <a:r>
              <a:rPr lang="ja-JP" altLang="en-US" sz="1400" b="1" dirty="0" smtClean="0">
                <a:solidFill>
                  <a:prstClr val="black"/>
                </a:solidFill>
                <a:latin typeface="ＭＳ Ｐ明朝" panose="02020600040205080304" pitchFamily="18" charset="-128"/>
                <a:ea typeface="ＭＳ Ｐ明朝" panose="02020600040205080304" pitchFamily="18" charset="-128"/>
              </a:rPr>
              <a:t>年</a:t>
            </a:r>
            <a:r>
              <a:rPr lang="en-US" altLang="ja-JP" sz="1400" b="1" dirty="0" smtClean="0">
                <a:solidFill>
                  <a:prstClr val="black"/>
                </a:solidFill>
                <a:latin typeface="ＭＳ Ｐ明朝" panose="02020600040205080304" pitchFamily="18" charset="-128"/>
                <a:ea typeface="ＭＳ Ｐ明朝" panose="02020600040205080304" pitchFamily="18" charset="-128"/>
              </a:rPr>
              <a:t>1</a:t>
            </a:r>
            <a:r>
              <a:rPr lang="ja-JP" altLang="en-US" sz="1400" b="1" dirty="0" smtClean="0">
                <a:solidFill>
                  <a:prstClr val="black"/>
                </a:solidFill>
                <a:latin typeface="ＭＳ Ｐ明朝" panose="02020600040205080304" pitchFamily="18" charset="-128"/>
                <a:ea typeface="ＭＳ Ｐ明朝" panose="02020600040205080304" pitchFamily="18" charset="-128"/>
              </a:rPr>
              <a:t>月）、</a:t>
            </a:r>
            <a:r>
              <a:rPr lang="en-US" altLang="ja-JP" sz="1400" b="1" dirty="0" smtClean="0">
                <a:solidFill>
                  <a:prstClr val="black"/>
                </a:solidFill>
                <a:latin typeface="ＭＳ Ｐ明朝" panose="02020600040205080304" pitchFamily="18" charset="-128"/>
                <a:ea typeface="ＭＳ Ｐ明朝" panose="02020600040205080304" pitchFamily="18" charset="-128"/>
              </a:rPr>
              <a:t/>
            </a:r>
            <a:br>
              <a:rPr lang="en-US" altLang="ja-JP" sz="1400" b="1" dirty="0" smtClean="0">
                <a:solidFill>
                  <a:prstClr val="black"/>
                </a:solidFill>
                <a:latin typeface="ＭＳ Ｐ明朝" panose="02020600040205080304" pitchFamily="18" charset="-128"/>
                <a:ea typeface="ＭＳ Ｐ明朝" panose="02020600040205080304" pitchFamily="18" charset="-128"/>
              </a:rPr>
            </a:br>
            <a:r>
              <a:rPr lang="ja-JP" altLang="en-US" sz="1400" b="1" dirty="0" smtClean="0">
                <a:solidFill>
                  <a:prstClr val="black"/>
                </a:solidFill>
                <a:latin typeface="ＭＳ Ｐ明朝" panose="02020600040205080304" pitchFamily="18" charset="-128"/>
                <a:ea typeface="ＭＳ Ｐ明朝" panose="02020600040205080304" pitchFamily="18" charset="-128"/>
              </a:rPr>
              <a:t>東日本大震災（</a:t>
            </a:r>
            <a:r>
              <a:rPr lang="en-US" altLang="ja-JP" sz="1400" b="1" dirty="0" smtClean="0">
                <a:solidFill>
                  <a:prstClr val="black"/>
                </a:solidFill>
                <a:latin typeface="ＭＳ Ｐ明朝" panose="02020600040205080304" pitchFamily="18" charset="-128"/>
                <a:ea typeface="ＭＳ Ｐ明朝" panose="02020600040205080304" pitchFamily="18" charset="-128"/>
              </a:rPr>
              <a:t>2011</a:t>
            </a:r>
            <a:r>
              <a:rPr lang="ja-JP" altLang="en-US" sz="1400" b="1" dirty="0" smtClean="0">
                <a:solidFill>
                  <a:prstClr val="black"/>
                </a:solidFill>
                <a:latin typeface="ＭＳ Ｐ明朝" panose="02020600040205080304" pitchFamily="18" charset="-128"/>
                <a:ea typeface="ＭＳ Ｐ明朝" panose="02020600040205080304" pitchFamily="18" charset="-128"/>
              </a:rPr>
              <a:t>年</a:t>
            </a:r>
            <a:r>
              <a:rPr lang="en-US" altLang="ja-JP" sz="1400" b="1" dirty="0" smtClean="0">
                <a:solidFill>
                  <a:prstClr val="black"/>
                </a:solidFill>
                <a:latin typeface="ＭＳ Ｐ明朝" panose="02020600040205080304" pitchFamily="18" charset="-128"/>
                <a:ea typeface="ＭＳ Ｐ明朝" panose="02020600040205080304" pitchFamily="18" charset="-128"/>
              </a:rPr>
              <a:t>3</a:t>
            </a:r>
            <a:r>
              <a:rPr lang="ja-JP" altLang="en-US" sz="1400" b="1" dirty="0" smtClean="0">
                <a:solidFill>
                  <a:prstClr val="black"/>
                </a:solidFill>
                <a:latin typeface="ＭＳ Ｐ明朝" panose="02020600040205080304" pitchFamily="18" charset="-128"/>
                <a:ea typeface="ＭＳ Ｐ明朝" panose="02020600040205080304" pitchFamily="18" charset="-128"/>
              </a:rPr>
              <a:t>月）</a:t>
            </a:r>
            <a:r>
              <a:rPr lang="en-US" altLang="ja-JP" sz="1400" b="1" dirty="0" smtClean="0">
                <a:solidFill>
                  <a:prstClr val="black"/>
                </a:solidFill>
                <a:latin typeface="ＭＳ Ｐ明朝" panose="02020600040205080304" pitchFamily="18" charset="-128"/>
                <a:ea typeface="ＭＳ Ｐ明朝" panose="02020600040205080304" pitchFamily="18" charset="-128"/>
              </a:rPr>
              <a:t/>
            </a:r>
            <a:br>
              <a:rPr lang="en-US" altLang="ja-JP" sz="1400" b="1" dirty="0" smtClean="0">
                <a:solidFill>
                  <a:prstClr val="black"/>
                </a:solidFill>
                <a:latin typeface="ＭＳ Ｐ明朝" panose="02020600040205080304" pitchFamily="18" charset="-128"/>
                <a:ea typeface="ＭＳ Ｐ明朝" panose="02020600040205080304" pitchFamily="18" charset="-128"/>
              </a:rPr>
            </a:br>
            <a:r>
              <a:rPr lang="ja-JP" altLang="en-US" sz="1400" b="1" dirty="0" smtClean="0">
                <a:solidFill>
                  <a:prstClr val="black"/>
                </a:solidFill>
                <a:latin typeface="ＭＳ Ｐ明朝" panose="02020600040205080304" pitchFamily="18" charset="-128"/>
                <a:ea typeface="ＭＳ Ｐ明朝" panose="02020600040205080304" pitchFamily="18" charset="-128"/>
              </a:rPr>
              <a:t>の２つの大震災を経験し、</a:t>
            </a:r>
            <a:endParaRPr lang="en-US" altLang="ja-JP" sz="1400" b="1" dirty="0" smtClean="0">
              <a:solidFill>
                <a:prstClr val="black"/>
              </a:solidFill>
              <a:latin typeface="ＭＳ Ｐ明朝" panose="02020600040205080304" pitchFamily="18" charset="-128"/>
              <a:ea typeface="ＭＳ Ｐ明朝" panose="02020600040205080304" pitchFamily="18" charset="-128"/>
            </a:endParaRPr>
          </a:p>
          <a:p>
            <a:pPr marL="85725" lvl="0" indent="-85725">
              <a:spcBef>
                <a:spcPts val="600"/>
              </a:spcBef>
            </a:pPr>
            <a:r>
              <a:rPr lang="ja-JP" altLang="en-US" sz="1400" b="1" dirty="0">
                <a:solidFill>
                  <a:prstClr val="black"/>
                </a:solidFill>
                <a:latin typeface="ＭＳ Ｐ明朝" panose="02020600040205080304" pitchFamily="18" charset="-128"/>
                <a:ea typeface="ＭＳ Ｐ明朝" panose="02020600040205080304" pitchFamily="18" charset="-128"/>
              </a:rPr>
              <a:t>　</a:t>
            </a:r>
            <a:r>
              <a:rPr lang="ja-JP" altLang="en-US" sz="1400" b="1" dirty="0" smtClean="0">
                <a:solidFill>
                  <a:prstClr val="black"/>
                </a:solidFill>
                <a:latin typeface="ＭＳ Ｐ明朝" panose="02020600040205080304" pitchFamily="18" charset="-128"/>
                <a:ea typeface="ＭＳ Ｐ明朝" panose="02020600040205080304" pitchFamily="18" charset="-128"/>
              </a:rPr>
              <a:t>住民自らの</a:t>
            </a:r>
            <a:endParaRPr lang="en-US" altLang="ja-JP" sz="1400" b="1" dirty="0" smtClean="0">
              <a:solidFill>
                <a:prstClr val="black"/>
              </a:solidFill>
              <a:latin typeface="ＭＳ Ｐ明朝" panose="02020600040205080304" pitchFamily="18" charset="-128"/>
              <a:ea typeface="ＭＳ Ｐ明朝" panose="02020600040205080304" pitchFamily="18" charset="-128"/>
            </a:endParaRPr>
          </a:p>
          <a:p>
            <a:pPr marL="85725" lvl="0" indent="-85725">
              <a:spcBef>
                <a:spcPts val="600"/>
              </a:spcBef>
            </a:pPr>
            <a:r>
              <a:rPr lang="ja-JP" altLang="en-US" sz="1400" b="1" dirty="0">
                <a:solidFill>
                  <a:prstClr val="black"/>
                </a:solidFill>
                <a:latin typeface="ＭＳ Ｐ明朝" panose="02020600040205080304" pitchFamily="18" charset="-128"/>
                <a:ea typeface="ＭＳ Ｐ明朝" panose="02020600040205080304" pitchFamily="18" charset="-128"/>
              </a:rPr>
              <a:t>　</a:t>
            </a:r>
            <a:r>
              <a:rPr lang="ja-JP" altLang="en-US" sz="1400" b="1" dirty="0" smtClean="0">
                <a:solidFill>
                  <a:prstClr val="black"/>
                </a:solidFill>
                <a:latin typeface="ＭＳ Ｐ明朝" panose="02020600040205080304" pitchFamily="18" charset="-128"/>
                <a:ea typeface="ＭＳ Ｐ明朝" panose="02020600040205080304" pitchFamily="18" charset="-128"/>
              </a:rPr>
              <a:t>　　防災意識、</a:t>
            </a:r>
            <a:endParaRPr lang="en-US" altLang="ja-JP" sz="1400" b="1" dirty="0" smtClean="0">
              <a:solidFill>
                <a:prstClr val="black"/>
              </a:solidFill>
              <a:latin typeface="ＭＳ Ｐ明朝" panose="02020600040205080304" pitchFamily="18" charset="-128"/>
              <a:ea typeface="ＭＳ Ｐ明朝" panose="02020600040205080304" pitchFamily="18" charset="-128"/>
            </a:endParaRPr>
          </a:p>
          <a:p>
            <a:pPr marL="85725" lvl="0" indent="-85725">
              <a:spcBef>
                <a:spcPts val="600"/>
              </a:spcBef>
            </a:pPr>
            <a:r>
              <a:rPr lang="ja-JP" altLang="en-US" sz="1400" b="1" dirty="0" smtClean="0">
                <a:solidFill>
                  <a:prstClr val="black"/>
                </a:solidFill>
                <a:latin typeface="ＭＳ Ｐ明朝" panose="02020600040205080304" pitchFamily="18" charset="-128"/>
                <a:ea typeface="ＭＳ Ｐ明朝" panose="02020600040205080304" pitchFamily="18" charset="-128"/>
              </a:rPr>
              <a:t>　　　初動対応のスキル習得、</a:t>
            </a:r>
            <a:endParaRPr lang="en-US" altLang="ja-JP" sz="1400" b="1" dirty="0" smtClean="0">
              <a:solidFill>
                <a:prstClr val="black"/>
              </a:solidFill>
              <a:latin typeface="ＭＳ Ｐ明朝" panose="02020600040205080304" pitchFamily="18" charset="-128"/>
              <a:ea typeface="ＭＳ Ｐ明朝" panose="02020600040205080304" pitchFamily="18" charset="-128"/>
            </a:endParaRPr>
          </a:p>
          <a:p>
            <a:pPr marL="85725" lvl="0" indent="-85725">
              <a:spcBef>
                <a:spcPts val="600"/>
              </a:spcBef>
            </a:pPr>
            <a:r>
              <a:rPr lang="ja-JP" altLang="en-US" sz="1400" b="1" dirty="0" smtClean="0">
                <a:solidFill>
                  <a:prstClr val="black"/>
                </a:solidFill>
                <a:latin typeface="ＭＳ Ｐ明朝" panose="02020600040205080304" pitchFamily="18" charset="-128"/>
                <a:ea typeface="ＭＳ Ｐ明朝" panose="02020600040205080304" pitchFamily="18" charset="-128"/>
              </a:rPr>
              <a:t>　　　リスクの情報共有</a:t>
            </a:r>
            <a:endParaRPr lang="en-US" altLang="ja-JP" sz="1400" b="1" dirty="0" smtClean="0">
              <a:solidFill>
                <a:prstClr val="black"/>
              </a:solidFill>
              <a:latin typeface="ＭＳ Ｐ明朝" panose="02020600040205080304" pitchFamily="18" charset="-128"/>
              <a:ea typeface="ＭＳ Ｐ明朝" panose="02020600040205080304" pitchFamily="18" charset="-128"/>
            </a:endParaRPr>
          </a:p>
          <a:p>
            <a:pPr marL="85725" lvl="0" indent="-85725">
              <a:spcBef>
                <a:spcPts val="600"/>
              </a:spcBef>
            </a:pPr>
            <a:r>
              <a:rPr lang="ja-JP" altLang="en-US" sz="1400" b="1" dirty="0" smtClean="0">
                <a:solidFill>
                  <a:prstClr val="black"/>
                </a:solidFill>
                <a:latin typeface="ＭＳ Ｐ明朝" panose="02020600040205080304" pitchFamily="18" charset="-128"/>
                <a:ea typeface="ＭＳ Ｐ明朝" panose="02020600040205080304" pitchFamily="18" charset="-128"/>
              </a:rPr>
              <a:t>　地域防災力の向上</a:t>
            </a:r>
            <a:r>
              <a:rPr lang="ja-JP" altLang="en-US" sz="1400" b="1" dirty="0">
                <a:solidFill>
                  <a:prstClr val="black"/>
                </a:solidFill>
                <a:latin typeface="ＭＳ Ｐ明朝" panose="02020600040205080304" pitchFamily="18" charset="-128"/>
                <a:ea typeface="ＭＳ Ｐ明朝" panose="02020600040205080304" pitchFamily="18" charset="-128"/>
              </a:rPr>
              <a:t>　</a:t>
            </a:r>
            <a:endParaRPr lang="en-US" altLang="ja-JP" sz="1400" b="1" dirty="0" smtClean="0">
              <a:solidFill>
                <a:prstClr val="black"/>
              </a:solidFill>
              <a:latin typeface="ＭＳ Ｐ明朝" panose="02020600040205080304" pitchFamily="18" charset="-128"/>
              <a:ea typeface="ＭＳ Ｐ明朝" panose="02020600040205080304" pitchFamily="18" charset="-128"/>
            </a:endParaRPr>
          </a:p>
          <a:p>
            <a:pPr marL="85725" lvl="0" indent="-85725">
              <a:spcBef>
                <a:spcPts val="600"/>
              </a:spcBef>
            </a:pPr>
            <a:r>
              <a:rPr lang="ja-JP" altLang="en-US" sz="1400" b="1" dirty="0" smtClean="0">
                <a:solidFill>
                  <a:prstClr val="black"/>
                </a:solidFill>
                <a:latin typeface="ＭＳ Ｐ明朝" panose="02020600040205080304" pitchFamily="18" charset="-128"/>
                <a:ea typeface="ＭＳ Ｐ明朝" panose="02020600040205080304" pitchFamily="18" charset="-128"/>
              </a:rPr>
              <a:t>　の重要さがクローズアップされた</a:t>
            </a:r>
            <a:endParaRPr lang="en-US" altLang="ja-JP" sz="1400" b="1" dirty="0" smtClean="0">
              <a:solidFill>
                <a:prstClr val="black"/>
              </a:solidFill>
              <a:latin typeface="ＭＳ Ｐ明朝" panose="02020600040205080304" pitchFamily="18" charset="-128"/>
              <a:ea typeface="ＭＳ Ｐ明朝" panose="02020600040205080304" pitchFamily="18" charset="-128"/>
            </a:endParaRPr>
          </a:p>
        </p:txBody>
      </p:sp>
      <p:grpSp>
        <p:nvGrpSpPr>
          <p:cNvPr id="2" name="グループ化 7"/>
          <p:cNvGrpSpPr/>
          <p:nvPr/>
        </p:nvGrpSpPr>
        <p:grpSpPr>
          <a:xfrm>
            <a:off x="92214" y="3250780"/>
            <a:ext cx="3363762" cy="3371455"/>
            <a:chOff x="170845" y="3393655"/>
            <a:chExt cx="3105011" cy="3371455"/>
          </a:xfrm>
        </p:grpSpPr>
        <p:sp>
          <p:nvSpPr>
            <p:cNvPr id="29" name="正方形/長方形 28"/>
            <p:cNvSpPr/>
            <p:nvPr/>
          </p:nvSpPr>
          <p:spPr>
            <a:xfrm>
              <a:off x="170845" y="3685829"/>
              <a:ext cx="3105011" cy="3079281"/>
            </a:xfrm>
            <a:prstGeom prst="rect">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65306" tIns="108000" rIns="65306" bIns="32653" rtlCol="0" anchor="t"/>
            <a:lstStyle/>
            <a:p>
              <a:pPr marL="85725" indent="-85725"/>
              <a:r>
                <a:rPr lang="ja-JP" altLang="en-US" sz="1200" b="1" dirty="0" smtClean="0">
                  <a:solidFill>
                    <a:prstClr val="black"/>
                  </a:solidFill>
                </a:rPr>
                <a:t>・防災への関心・意識を維持すること</a:t>
              </a:r>
              <a:endParaRPr lang="en-US" altLang="ja-JP" sz="1200" b="1" dirty="0" smtClean="0">
                <a:solidFill>
                  <a:prstClr val="black"/>
                </a:solidFill>
              </a:endParaRPr>
            </a:p>
            <a:p>
              <a:pPr marL="85725" indent="-85725">
                <a:spcBef>
                  <a:spcPts val="600"/>
                </a:spcBef>
              </a:pPr>
              <a:r>
                <a:rPr lang="ja-JP" altLang="en-US" sz="1100" dirty="0">
                  <a:solidFill>
                    <a:prstClr val="black"/>
                  </a:solidFill>
                  <a:latin typeface="ＭＳ Ｐ明朝" pitchFamily="18" charset="-128"/>
                  <a:ea typeface="ＭＳ Ｐ明朝" pitchFamily="18" charset="-128"/>
                </a:rPr>
                <a:t>　</a:t>
              </a:r>
              <a:r>
                <a:rPr lang="ja-JP" altLang="en-US" sz="1100" dirty="0" smtClean="0">
                  <a:solidFill>
                    <a:prstClr val="black"/>
                  </a:solidFill>
                  <a:latin typeface="ＭＳ Ｐ明朝" pitchFamily="18" charset="-128"/>
                  <a:ea typeface="ＭＳ Ｐ明朝" pitchFamily="18" charset="-128"/>
                </a:rPr>
                <a:t>参考　内閣府</a:t>
              </a:r>
              <a:r>
                <a:rPr lang="en-US" altLang="ja-JP" sz="1100" dirty="0" smtClean="0">
                  <a:solidFill>
                    <a:prstClr val="black"/>
                  </a:solidFill>
                  <a:latin typeface="ＭＳ Ｐ明朝" pitchFamily="18" charset="-128"/>
                  <a:ea typeface="ＭＳ Ｐ明朝" pitchFamily="18" charset="-128"/>
                </a:rPr>
                <a:t>『</a:t>
              </a:r>
              <a:r>
                <a:rPr lang="ja-JP" altLang="en-US" sz="1100" dirty="0" smtClean="0">
                  <a:solidFill>
                    <a:prstClr val="black"/>
                  </a:solidFill>
                  <a:latin typeface="ＭＳ Ｐ明朝" pitchFamily="18" charset="-128"/>
                  <a:ea typeface="ＭＳ Ｐ明朝" pitchFamily="18" charset="-128"/>
                </a:rPr>
                <a:t>平成</a:t>
              </a:r>
              <a:r>
                <a:rPr lang="en-US" altLang="ja-JP" sz="1100" dirty="0" smtClean="0">
                  <a:solidFill>
                    <a:prstClr val="black"/>
                  </a:solidFill>
                  <a:latin typeface="ＭＳ Ｐ明朝" pitchFamily="18" charset="-128"/>
                  <a:ea typeface="ＭＳ Ｐ明朝" pitchFamily="18" charset="-128"/>
                </a:rPr>
                <a:t>10</a:t>
              </a:r>
              <a:r>
                <a:rPr lang="ja-JP" altLang="en-US" sz="1100" dirty="0" smtClean="0">
                  <a:solidFill>
                    <a:prstClr val="black"/>
                  </a:solidFill>
                  <a:latin typeface="ＭＳ Ｐ明朝" pitchFamily="18" charset="-128"/>
                  <a:ea typeface="ＭＳ Ｐ明朝" pitchFamily="18" charset="-128"/>
                </a:rPr>
                <a:t>年版防災白書の概要</a:t>
              </a:r>
              <a:r>
                <a:rPr lang="en-US" altLang="ja-JP" sz="1100" dirty="0" smtClean="0">
                  <a:solidFill>
                    <a:prstClr val="black"/>
                  </a:solidFill>
                  <a:latin typeface="ＭＳ Ｐ明朝" pitchFamily="18" charset="-128"/>
                  <a:ea typeface="ＭＳ Ｐ明朝" pitchFamily="18" charset="-128"/>
                </a:rPr>
                <a:t>』</a:t>
              </a:r>
            </a:p>
            <a:p>
              <a:pPr marL="85725" indent="-85725"/>
              <a:r>
                <a:rPr lang="ja-JP" altLang="en-US" sz="1100" dirty="0" smtClean="0">
                  <a:solidFill>
                    <a:prstClr val="black"/>
                  </a:solidFill>
                  <a:latin typeface="ＭＳ Ｐ明朝" pitchFamily="18" charset="-128"/>
                  <a:ea typeface="ＭＳ Ｐ明朝" pitchFamily="18" charset="-128"/>
                </a:rPr>
                <a:t>　</a:t>
              </a:r>
              <a:r>
                <a:rPr lang="en-US" altLang="ja-JP" sz="1100" dirty="0" smtClean="0">
                  <a:solidFill>
                    <a:prstClr val="black"/>
                  </a:solidFill>
                  <a:latin typeface="ＭＳ Ｐ明朝" pitchFamily="18" charset="-128"/>
                  <a:ea typeface="ＭＳ Ｐ明朝" pitchFamily="18" charset="-128"/>
                </a:rPr>
                <a:t>1997</a:t>
              </a:r>
              <a:r>
                <a:rPr lang="ja-JP" altLang="en-US" sz="1100" dirty="0" smtClean="0">
                  <a:solidFill>
                    <a:prstClr val="black"/>
                  </a:solidFill>
                  <a:latin typeface="ＭＳ Ｐ明朝" pitchFamily="18" charset="-128"/>
                  <a:ea typeface="ＭＳ Ｐ明朝" pitchFamily="18" charset="-128"/>
                </a:rPr>
                <a:t>年（阪神淡路大震災から２年半後）の防</a:t>
              </a:r>
              <a:r>
                <a:rPr lang="en-US" altLang="ja-JP" sz="1100" dirty="0" smtClean="0">
                  <a:solidFill>
                    <a:prstClr val="black"/>
                  </a:solidFill>
                  <a:latin typeface="ＭＳ Ｐ明朝" pitchFamily="18" charset="-128"/>
                  <a:ea typeface="ＭＳ Ｐ明朝" pitchFamily="18" charset="-128"/>
                </a:rPr>
                <a:t/>
              </a:r>
              <a:br>
                <a:rPr lang="en-US" altLang="ja-JP" sz="1100" dirty="0" smtClean="0">
                  <a:solidFill>
                    <a:prstClr val="black"/>
                  </a:solidFill>
                  <a:latin typeface="ＭＳ Ｐ明朝" pitchFamily="18" charset="-128"/>
                  <a:ea typeface="ＭＳ Ｐ明朝" pitchFamily="18" charset="-128"/>
                </a:rPr>
              </a:br>
              <a:r>
                <a:rPr lang="ja-JP" altLang="en-US" sz="1100" dirty="0" smtClean="0">
                  <a:solidFill>
                    <a:prstClr val="black"/>
                  </a:solidFill>
                  <a:latin typeface="ＭＳ Ｐ明朝" pitchFamily="18" charset="-128"/>
                  <a:ea typeface="ＭＳ Ｐ明朝" pitchFamily="18" charset="-128"/>
                </a:rPr>
                <a:t>災に関する世論調査</a:t>
              </a:r>
              <a:r>
                <a:rPr lang="en-US" altLang="ja-JP" sz="1100" dirty="0" smtClean="0">
                  <a:solidFill>
                    <a:prstClr val="black"/>
                  </a:solidFill>
                  <a:latin typeface="ＭＳ Ｐ明朝" pitchFamily="18" charset="-128"/>
                  <a:ea typeface="ＭＳ Ｐ明朝" pitchFamily="18" charset="-128"/>
                </a:rPr>
                <a:t/>
              </a:r>
              <a:br>
                <a:rPr lang="en-US" altLang="ja-JP" sz="1100" dirty="0" smtClean="0">
                  <a:solidFill>
                    <a:prstClr val="black"/>
                  </a:solidFill>
                  <a:latin typeface="ＭＳ Ｐ明朝" pitchFamily="18" charset="-128"/>
                  <a:ea typeface="ＭＳ Ｐ明朝" pitchFamily="18" charset="-128"/>
                </a:rPr>
              </a:br>
              <a:r>
                <a:rPr lang="ja-JP" altLang="en-US" sz="1000" dirty="0" smtClean="0">
                  <a:solidFill>
                    <a:prstClr val="black"/>
                  </a:solidFill>
                  <a:latin typeface="ＭＳ Ｐ明朝" pitchFamily="18" charset="-128"/>
                  <a:ea typeface="ＭＳ Ｐ明朝" pitchFamily="18" charset="-128"/>
                </a:rPr>
                <a:t>　</a:t>
              </a:r>
              <a:r>
                <a:rPr lang="en-US" altLang="ja-JP" sz="1000" dirty="0" smtClean="0">
                  <a:solidFill>
                    <a:prstClr val="black"/>
                  </a:solidFill>
                  <a:latin typeface="ＭＳ Ｐ明朝" pitchFamily="18" charset="-128"/>
                  <a:ea typeface="ＭＳ Ｐ明朝" pitchFamily="18" charset="-128"/>
                </a:rPr>
                <a:t>※</a:t>
              </a:r>
              <a:r>
                <a:rPr lang="ja-JP" altLang="en-US" sz="1000" dirty="0" smtClean="0">
                  <a:solidFill>
                    <a:prstClr val="black"/>
                  </a:solidFill>
                  <a:latin typeface="ＭＳ Ｐ明朝" pitchFamily="18" charset="-128"/>
                  <a:ea typeface="ＭＳ Ｐ明朝" pitchFamily="18" charset="-128"/>
                </a:rPr>
                <a:t>以下（　）内　</a:t>
              </a:r>
              <a:r>
                <a:rPr lang="en-US" altLang="ja-JP" sz="1000" dirty="0" smtClean="0">
                  <a:solidFill>
                    <a:prstClr val="black"/>
                  </a:solidFill>
                  <a:latin typeface="ＭＳ Ｐ明朝" pitchFamily="18" charset="-128"/>
                  <a:ea typeface="ＭＳ Ｐ明朝" pitchFamily="18" charset="-128"/>
                </a:rPr>
                <a:t>1995</a:t>
              </a:r>
              <a:r>
                <a:rPr lang="ja-JP" altLang="en-US" sz="1000" dirty="0" smtClean="0">
                  <a:solidFill>
                    <a:prstClr val="black"/>
                  </a:solidFill>
                  <a:latin typeface="ＭＳ Ｐ明朝" pitchFamily="18" charset="-128"/>
                  <a:ea typeface="ＭＳ Ｐ明朝" pitchFamily="18" charset="-128"/>
                </a:rPr>
                <a:t>年⇒</a:t>
              </a:r>
              <a:r>
                <a:rPr lang="en-US" altLang="ja-JP" sz="1000" dirty="0" smtClean="0">
                  <a:solidFill>
                    <a:prstClr val="black"/>
                  </a:solidFill>
                  <a:latin typeface="ＭＳ Ｐ明朝" pitchFamily="18" charset="-128"/>
                  <a:ea typeface="ＭＳ Ｐ明朝" pitchFamily="18" charset="-128"/>
                </a:rPr>
                <a:t>1997</a:t>
              </a:r>
              <a:r>
                <a:rPr lang="ja-JP" altLang="en-US" sz="1000" dirty="0" smtClean="0">
                  <a:solidFill>
                    <a:prstClr val="black"/>
                  </a:solidFill>
                  <a:latin typeface="ＭＳ Ｐ明朝" pitchFamily="18" charset="-128"/>
                  <a:ea typeface="ＭＳ Ｐ明朝" pitchFamily="18" charset="-128"/>
                </a:rPr>
                <a:t>年</a:t>
              </a:r>
              <a:endParaRPr lang="en-US" altLang="ja-JP" sz="1000" dirty="0" smtClean="0">
                <a:solidFill>
                  <a:prstClr val="black"/>
                </a:solidFill>
                <a:latin typeface="ＭＳ Ｐ明朝" pitchFamily="18" charset="-128"/>
                <a:ea typeface="ＭＳ Ｐ明朝" pitchFamily="18" charset="-128"/>
              </a:endParaRPr>
            </a:p>
            <a:p>
              <a:pPr marL="142875" indent="-142875">
                <a:spcBef>
                  <a:spcPts val="600"/>
                </a:spcBef>
              </a:pPr>
              <a:r>
                <a:rPr lang="ja-JP" altLang="en-US" sz="1100" dirty="0">
                  <a:solidFill>
                    <a:prstClr val="black"/>
                  </a:solidFill>
                  <a:latin typeface="ＭＳ Ｐ明朝" pitchFamily="18" charset="-128"/>
                  <a:ea typeface="ＭＳ Ｐ明朝" pitchFamily="18" charset="-128"/>
                </a:rPr>
                <a:t>　</a:t>
              </a:r>
              <a:r>
                <a:rPr lang="en-US" altLang="ja-JP" sz="1100" dirty="0" smtClean="0">
                  <a:solidFill>
                    <a:prstClr val="black"/>
                  </a:solidFill>
                  <a:latin typeface="ＭＳ Ｐ明朝" pitchFamily="18" charset="-128"/>
                  <a:ea typeface="ＭＳ Ｐ明朝" pitchFamily="18" charset="-128"/>
                </a:rPr>
                <a:t>-</a:t>
              </a:r>
              <a:r>
                <a:rPr lang="ja-JP" altLang="en-US" sz="1100" dirty="0" smtClean="0">
                  <a:solidFill>
                    <a:prstClr val="black"/>
                  </a:solidFill>
                  <a:latin typeface="ＭＳ Ｐ明朝" pitchFamily="18" charset="-128"/>
                  <a:ea typeface="ＭＳ Ｐ明朝" pitchFamily="18" charset="-128"/>
                </a:rPr>
                <a:t>阪神・淡路大震災に対して非常に関心のある</a:t>
              </a:r>
              <a:r>
                <a:rPr lang="en-US" altLang="ja-JP" sz="1100" dirty="0" smtClean="0">
                  <a:solidFill>
                    <a:prstClr val="black"/>
                  </a:solidFill>
                  <a:latin typeface="ＭＳ Ｐ明朝" pitchFamily="18" charset="-128"/>
                  <a:ea typeface="ＭＳ Ｐ明朝" pitchFamily="18" charset="-128"/>
                </a:rPr>
                <a:t/>
              </a:r>
              <a:br>
                <a:rPr lang="en-US" altLang="ja-JP" sz="1100" dirty="0" smtClean="0">
                  <a:solidFill>
                    <a:prstClr val="black"/>
                  </a:solidFill>
                  <a:latin typeface="ＭＳ Ｐ明朝" pitchFamily="18" charset="-128"/>
                  <a:ea typeface="ＭＳ Ｐ明朝" pitchFamily="18" charset="-128"/>
                </a:rPr>
              </a:br>
              <a:r>
                <a:rPr lang="ja-JP" altLang="en-US" sz="1100" dirty="0" smtClean="0">
                  <a:solidFill>
                    <a:prstClr val="black"/>
                  </a:solidFill>
                  <a:latin typeface="ＭＳ Ｐ明朝" pitchFamily="18" charset="-128"/>
                  <a:ea typeface="ＭＳ Ｐ明朝" pitchFamily="18" charset="-128"/>
                </a:rPr>
                <a:t>人の割合が減少　（</a:t>
              </a:r>
              <a:r>
                <a:rPr lang="en-US" altLang="ja-JP" sz="1100" dirty="0" smtClean="0">
                  <a:solidFill>
                    <a:prstClr val="black"/>
                  </a:solidFill>
                  <a:latin typeface="ＭＳ Ｐ明朝" pitchFamily="18" charset="-128"/>
                  <a:ea typeface="ＭＳ Ｐ明朝" pitchFamily="18" charset="-128"/>
                </a:rPr>
                <a:t>59.6%</a:t>
              </a:r>
              <a:r>
                <a:rPr lang="ja-JP" altLang="en-US" sz="1100" dirty="0" smtClean="0">
                  <a:solidFill>
                    <a:prstClr val="black"/>
                  </a:solidFill>
                  <a:latin typeface="ＭＳ Ｐ明朝" pitchFamily="18" charset="-128"/>
                  <a:ea typeface="ＭＳ Ｐ明朝" pitchFamily="18" charset="-128"/>
                </a:rPr>
                <a:t>⇒</a:t>
              </a:r>
              <a:r>
                <a:rPr lang="en-US" altLang="ja-JP" sz="1100" dirty="0" smtClean="0">
                  <a:solidFill>
                    <a:prstClr val="black"/>
                  </a:solidFill>
                  <a:latin typeface="ＭＳ Ｐ明朝" pitchFamily="18" charset="-128"/>
                  <a:ea typeface="ＭＳ Ｐ明朝" pitchFamily="18" charset="-128"/>
                </a:rPr>
                <a:t>52.2</a:t>
              </a:r>
              <a:r>
                <a:rPr lang="en-US" altLang="ja-JP" sz="1100" dirty="0">
                  <a:solidFill>
                    <a:prstClr val="black"/>
                  </a:solidFill>
                  <a:latin typeface="ＭＳ Ｐ明朝" pitchFamily="18" charset="-128"/>
                  <a:ea typeface="ＭＳ Ｐ明朝" pitchFamily="18" charset="-128"/>
                </a:rPr>
                <a:t>%</a:t>
              </a:r>
              <a:r>
                <a:rPr lang="ja-JP" altLang="en-US" sz="1100" dirty="0" smtClean="0">
                  <a:solidFill>
                    <a:prstClr val="black"/>
                  </a:solidFill>
                  <a:latin typeface="ＭＳ Ｐ明朝" pitchFamily="18" charset="-128"/>
                  <a:ea typeface="ＭＳ Ｐ明朝" pitchFamily="18" charset="-128"/>
                </a:rPr>
                <a:t>）</a:t>
              </a:r>
              <a:endParaRPr lang="en-US" altLang="ja-JP" sz="1100" dirty="0" smtClean="0">
                <a:solidFill>
                  <a:prstClr val="black"/>
                </a:solidFill>
                <a:latin typeface="ＭＳ Ｐ明朝" pitchFamily="18" charset="-128"/>
                <a:ea typeface="ＭＳ Ｐ明朝" pitchFamily="18" charset="-128"/>
              </a:endParaRPr>
            </a:p>
            <a:p>
              <a:pPr marL="85725" indent="-85725"/>
              <a:r>
                <a:rPr lang="ja-JP" altLang="en-US" sz="1100" dirty="0">
                  <a:solidFill>
                    <a:prstClr val="black"/>
                  </a:solidFill>
                  <a:latin typeface="ＭＳ Ｐ明朝" pitchFamily="18" charset="-128"/>
                  <a:ea typeface="ＭＳ Ｐ明朝" pitchFamily="18" charset="-128"/>
                </a:rPr>
                <a:t>　</a:t>
              </a:r>
              <a:r>
                <a:rPr lang="en-US" altLang="ja-JP" sz="1100" dirty="0" smtClean="0">
                  <a:solidFill>
                    <a:prstClr val="black"/>
                  </a:solidFill>
                  <a:latin typeface="ＭＳ Ｐ明朝" pitchFamily="18" charset="-128"/>
                  <a:ea typeface="ＭＳ Ｐ明朝" pitchFamily="18" charset="-128"/>
                </a:rPr>
                <a:t>-</a:t>
              </a:r>
              <a:r>
                <a:rPr lang="ja-JP" altLang="en-US" sz="1100" dirty="0" smtClean="0">
                  <a:solidFill>
                    <a:prstClr val="black"/>
                  </a:solidFill>
                  <a:latin typeface="ＭＳ Ｐ明朝" pitchFamily="18" charset="-128"/>
                  <a:ea typeface="ＭＳ Ｐ明朝" pitchFamily="18" charset="-128"/>
                </a:rPr>
                <a:t>大地震に対する危機意識の低下</a:t>
              </a:r>
              <a:endParaRPr lang="en-US" altLang="ja-JP" sz="1100" dirty="0" smtClean="0">
                <a:solidFill>
                  <a:prstClr val="black"/>
                </a:solidFill>
                <a:latin typeface="ＭＳ Ｐ明朝" pitchFamily="18" charset="-128"/>
                <a:ea typeface="ＭＳ Ｐ明朝" pitchFamily="18" charset="-128"/>
              </a:endParaRPr>
            </a:p>
            <a:p>
              <a:pPr marL="85725" indent="-85725"/>
              <a:r>
                <a:rPr lang="ja-JP" altLang="en-US" sz="1100" dirty="0">
                  <a:solidFill>
                    <a:prstClr val="black"/>
                  </a:solidFill>
                  <a:latin typeface="ＭＳ Ｐ明朝" pitchFamily="18" charset="-128"/>
                  <a:ea typeface="ＭＳ Ｐ明朝" pitchFamily="18" charset="-128"/>
                </a:rPr>
                <a:t>　</a:t>
              </a:r>
              <a:r>
                <a:rPr lang="ja-JP" altLang="en-US" sz="1100" dirty="0" smtClean="0">
                  <a:solidFill>
                    <a:prstClr val="black"/>
                  </a:solidFill>
                  <a:latin typeface="ＭＳ Ｐ明朝" pitchFamily="18" charset="-128"/>
                  <a:ea typeface="ＭＳ Ｐ明朝" pitchFamily="18" charset="-128"/>
                </a:rPr>
                <a:t>　　大地震が起こると思う（</a:t>
              </a:r>
              <a:r>
                <a:rPr lang="en-US" altLang="ja-JP" sz="1100" dirty="0" smtClean="0">
                  <a:solidFill>
                    <a:prstClr val="black"/>
                  </a:solidFill>
                  <a:latin typeface="ＭＳ Ｐ明朝" pitchFamily="18" charset="-128"/>
                  <a:ea typeface="ＭＳ Ｐ明朝" pitchFamily="18" charset="-128"/>
                </a:rPr>
                <a:t>38.1%</a:t>
              </a:r>
              <a:r>
                <a:rPr lang="ja-JP" altLang="en-US" sz="1100" dirty="0" smtClean="0">
                  <a:solidFill>
                    <a:prstClr val="black"/>
                  </a:solidFill>
                  <a:latin typeface="ＭＳ Ｐ明朝" pitchFamily="18" charset="-128"/>
                  <a:ea typeface="ＭＳ Ｐ明朝" pitchFamily="18" charset="-128"/>
                </a:rPr>
                <a:t>⇒</a:t>
              </a:r>
              <a:r>
                <a:rPr lang="en-US" altLang="ja-JP" sz="1100" dirty="0" smtClean="0">
                  <a:solidFill>
                    <a:prstClr val="black"/>
                  </a:solidFill>
                  <a:latin typeface="ＭＳ Ｐ明朝" pitchFamily="18" charset="-128"/>
                  <a:ea typeface="ＭＳ Ｐ明朝" pitchFamily="18" charset="-128"/>
                </a:rPr>
                <a:t>36.1%</a:t>
              </a:r>
              <a:r>
                <a:rPr lang="ja-JP" altLang="en-US" sz="1100" dirty="0" smtClean="0">
                  <a:solidFill>
                    <a:prstClr val="black"/>
                  </a:solidFill>
                  <a:latin typeface="ＭＳ Ｐ明朝" pitchFamily="18" charset="-128"/>
                  <a:ea typeface="ＭＳ Ｐ明朝" pitchFamily="18" charset="-128"/>
                </a:rPr>
                <a:t>）</a:t>
              </a:r>
              <a:endParaRPr lang="en-US" altLang="ja-JP" sz="1100" dirty="0" smtClean="0">
                <a:solidFill>
                  <a:prstClr val="black"/>
                </a:solidFill>
                <a:latin typeface="ＭＳ Ｐ明朝" pitchFamily="18" charset="-128"/>
                <a:ea typeface="ＭＳ Ｐ明朝" pitchFamily="18" charset="-128"/>
              </a:endParaRPr>
            </a:p>
            <a:p>
              <a:pPr marL="85725" indent="-85725"/>
              <a:r>
                <a:rPr lang="ja-JP" altLang="en-US" sz="1100" dirty="0">
                  <a:solidFill>
                    <a:prstClr val="black"/>
                  </a:solidFill>
                  <a:latin typeface="ＭＳ Ｐ明朝" pitchFamily="18" charset="-128"/>
                  <a:ea typeface="ＭＳ Ｐ明朝" pitchFamily="18" charset="-128"/>
                </a:rPr>
                <a:t>　</a:t>
              </a:r>
              <a:r>
                <a:rPr lang="ja-JP" altLang="en-US" sz="1100" dirty="0" smtClean="0">
                  <a:solidFill>
                    <a:prstClr val="black"/>
                  </a:solidFill>
                  <a:latin typeface="ＭＳ Ｐ明朝" pitchFamily="18" charset="-128"/>
                  <a:ea typeface="ＭＳ Ｐ明朝" pitchFamily="18" charset="-128"/>
                </a:rPr>
                <a:t>　　大地震が起こらないと思う（</a:t>
              </a:r>
              <a:r>
                <a:rPr lang="en-US" altLang="ja-JP" sz="1100" dirty="0" smtClean="0">
                  <a:solidFill>
                    <a:prstClr val="black"/>
                  </a:solidFill>
                  <a:latin typeface="ＭＳ Ｐ明朝" pitchFamily="18" charset="-128"/>
                  <a:ea typeface="ＭＳ Ｐ明朝" pitchFamily="18" charset="-128"/>
                </a:rPr>
                <a:t>43.9</a:t>
              </a:r>
              <a:r>
                <a:rPr lang="en-US" altLang="ja-JP" sz="1100" dirty="0">
                  <a:solidFill>
                    <a:prstClr val="black"/>
                  </a:solidFill>
                  <a:latin typeface="ＭＳ Ｐ明朝" pitchFamily="18" charset="-128"/>
                  <a:ea typeface="ＭＳ Ｐ明朝" pitchFamily="18" charset="-128"/>
                </a:rPr>
                <a:t>%</a:t>
              </a:r>
              <a:r>
                <a:rPr lang="ja-JP" altLang="en-US" sz="1100" dirty="0" smtClean="0">
                  <a:solidFill>
                    <a:prstClr val="black"/>
                  </a:solidFill>
                  <a:latin typeface="ＭＳ Ｐ明朝" pitchFamily="18" charset="-128"/>
                  <a:ea typeface="ＭＳ Ｐ明朝" pitchFamily="18" charset="-128"/>
                </a:rPr>
                <a:t>⇒</a:t>
              </a:r>
              <a:r>
                <a:rPr lang="en-US" altLang="ja-JP" sz="1100" dirty="0" smtClean="0">
                  <a:solidFill>
                    <a:prstClr val="black"/>
                  </a:solidFill>
                  <a:latin typeface="ＭＳ Ｐ明朝" pitchFamily="18" charset="-128"/>
                  <a:ea typeface="ＭＳ Ｐ明朝" pitchFamily="18" charset="-128"/>
                </a:rPr>
                <a:t>47.7</a:t>
              </a:r>
              <a:r>
                <a:rPr lang="en-US" altLang="ja-JP" sz="1100" dirty="0">
                  <a:solidFill>
                    <a:prstClr val="black"/>
                  </a:solidFill>
                  <a:latin typeface="ＭＳ Ｐ明朝" pitchFamily="18" charset="-128"/>
                  <a:ea typeface="ＭＳ Ｐ明朝" pitchFamily="18" charset="-128"/>
                </a:rPr>
                <a:t>%</a:t>
              </a:r>
              <a:r>
                <a:rPr lang="ja-JP" altLang="en-US" sz="1100" dirty="0" smtClean="0">
                  <a:solidFill>
                    <a:prstClr val="black"/>
                  </a:solidFill>
                  <a:latin typeface="ＭＳ Ｐ明朝" pitchFamily="18" charset="-128"/>
                  <a:ea typeface="ＭＳ Ｐ明朝" pitchFamily="18" charset="-128"/>
                </a:rPr>
                <a:t>）</a:t>
              </a:r>
              <a:endParaRPr lang="en-US" altLang="ja-JP" sz="1100" dirty="0" smtClean="0">
                <a:solidFill>
                  <a:prstClr val="black"/>
                </a:solidFill>
                <a:latin typeface="ＭＳ Ｐ明朝" pitchFamily="18" charset="-128"/>
                <a:ea typeface="ＭＳ Ｐ明朝" pitchFamily="18" charset="-128"/>
              </a:endParaRPr>
            </a:p>
            <a:p>
              <a:pPr marL="180975" indent="-180975"/>
              <a:r>
                <a:rPr lang="ja-JP" altLang="en-US" sz="1100" dirty="0">
                  <a:solidFill>
                    <a:prstClr val="black"/>
                  </a:solidFill>
                  <a:latin typeface="ＭＳ Ｐ明朝" pitchFamily="18" charset="-128"/>
                  <a:ea typeface="ＭＳ Ｐ明朝" pitchFamily="18" charset="-128"/>
                </a:rPr>
                <a:t>　</a:t>
              </a:r>
              <a:r>
                <a:rPr lang="en-US" altLang="ja-JP" sz="1100" dirty="0" smtClean="0">
                  <a:solidFill>
                    <a:prstClr val="black"/>
                  </a:solidFill>
                  <a:latin typeface="ＭＳ Ｐ明朝" pitchFamily="18" charset="-128"/>
                  <a:ea typeface="ＭＳ Ｐ明朝" pitchFamily="18" charset="-128"/>
                </a:rPr>
                <a:t>-</a:t>
              </a:r>
              <a:r>
                <a:rPr lang="ja-JP" altLang="en-US" sz="1100" dirty="0" smtClean="0">
                  <a:solidFill>
                    <a:prstClr val="black"/>
                  </a:solidFill>
                  <a:latin typeface="ＭＳ Ｐ明朝" pitchFamily="18" charset="-128"/>
                  <a:ea typeface="ＭＳ Ｐ明朝" pitchFamily="18" charset="-128"/>
                </a:rPr>
                <a:t>大地震に備え何らかの対策を取っている人の</a:t>
              </a:r>
              <a:r>
                <a:rPr lang="en-US" altLang="ja-JP" sz="1100" dirty="0" smtClean="0">
                  <a:solidFill>
                    <a:prstClr val="black"/>
                  </a:solidFill>
                  <a:latin typeface="ＭＳ Ｐ明朝" pitchFamily="18" charset="-128"/>
                  <a:ea typeface="ＭＳ Ｐ明朝" pitchFamily="18" charset="-128"/>
                </a:rPr>
                <a:t/>
              </a:r>
              <a:br>
                <a:rPr lang="en-US" altLang="ja-JP" sz="1100" dirty="0" smtClean="0">
                  <a:solidFill>
                    <a:prstClr val="black"/>
                  </a:solidFill>
                  <a:latin typeface="ＭＳ Ｐ明朝" pitchFamily="18" charset="-128"/>
                  <a:ea typeface="ＭＳ Ｐ明朝" pitchFamily="18" charset="-128"/>
                </a:rPr>
              </a:br>
              <a:r>
                <a:rPr lang="ja-JP" altLang="en-US" sz="1100" dirty="0" smtClean="0">
                  <a:solidFill>
                    <a:prstClr val="black"/>
                  </a:solidFill>
                  <a:latin typeface="ＭＳ Ｐ明朝" pitchFamily="18" charset="-128"/>
                  <a:ea typeface="ＭＳ Ｐ明朝" pitchFamily="18" charset="-128"/>
                </a:rPr>
                <a:t>割合もこの２年間ほとんど増えていない</a:t>
              </a:r>
              <a:r>
                <a:rPr lang="en-US" altLang="ja-JP" sz="1100" dirty="0">
                  <a:solidFill>
                    <a:prstClr val="black"/>
                  </a:solidFill>
                  <a:latin typeface="ＭＳ Ｐ明朝" pitchFamily="18" charset="-128"/>
                  <a:ea typeface="ＭＳ Ｐ明朝" pitchFamily="18" charset="-128"/>
                </a:rPr>
                <a:t/>
              </a:r>
              <a:br>
                <a:rPr lang="en-US" altLang="ja-JP" sz="1100" dirty="0">
                  <a:solidFill>
                    <a:prstClr val="black"/>
                  </a:solidFill>
                  <a:latin typeface="ＭＳ Ｐ明朝" pitchFamily="18" charset="-128"/>
                  <a:ea typeface="ＭＳ Ｐ明朝" pitchFamily="18" charset="-128"/>
                </a:rPr>
              </a:br>
              <a:r>
                <a:rPr lang="ja-JP" altLang="en-US" sz="1100" dirty="0" smtClean="0">
                  <a:solidFill>
                    <a:prstClr val="black"/>
                  </a:solidFill>
                  <a:latin typeface="ＭＳ Ｐ明朝" pitchFamily="18" charset="-128"/>
                  <a:ea typeface="ＭＳ Ｐ明朝" pitchFamily="18" charset="-128"/>
                </a:rPr>
                <a:t>（</a:t>
              </a:r>
              <a:r>
                <a:rPr lang="en-US" altLang="ja-JP" sz="1100" dirty="0" smtClean="0">
                  <a:solidFill>
                    <a:prstClr val="black"/>
                  </a:solidFill>
                  <a:latin typeface="ＭＳ Ｐ明朝" pitchFamily="18" charset="-128"/>
                  <a:ea typeface="ＭＳ Ｐ明朝" pitchFamily="18" charset="-128"/>
                </a:rPr>
                <a:t>1991</a:t>
              </a:r>
              <a:r>
                <a:rPr lang="ja-JP" altLang="en-US" sz="1100" dirty="0" smtClean="0">
                  <a:solidFill>
                    <a:prstClr val="black"/>
                  </a:solidFill>
                  <a:latin typeface="ＭＳ Ｐ明朝" pitchFamily="18" charset="-128"/>
                  <a:ea typeface="ＭＳ Ｐ明朝" pitchFamily="18" charset="-128"/>
                </a:rPr>
                <a:t>年</a:t>
              </a:r>
              <a:r>
                <a:rPr lang="en-US" altLang="ja-JP" sz="1100" dirty="0" smtClean="0">
                  <a:solidFill>
                    <a:prstClr val="black"/>
                  </a:solidFill>
                  <a:latin typeface="ＭＳ Ｐ明朝" pitchFamily="18" charset="-128"/>
                  <a:ea typeface="ＭＳ Ｐ明朝" pitchFamily="18" charset="-128"/>
                </a:rPr>
                <a:t>60.2%</a:t>
              </a:r>
              <a:r>
                <a:rPr lang="ja-JP" altLang="en-US" sz="1100" dirty="0" smtClean="0">
                  <a:solidFill>
                    <a:prstClr val="black"/>
                  </a:solidFill>
                  <a:latin typeface="ＭＳ Ｐ明朝" pitchFamily="18" charset="-128"/>
                  <a:ea typeface="ＭＳ Ｐ明朝" pitchFamily="18" charset="-128"/>
                </a:rPr>
                <a:t>⇒</a:t>
              </a:r>
              <a:r>
                <a:rPr lang="en-US" altLang="ja-JP" sz="1100" dirty="0" smtClean="0">
                  <a:solidFill>
                    <a:prstClr val="black"/>
                  </a:solidFill>
                  <a:latin typeface="ＭＳ Ｐ明朝" pitchFamily="18" charset="-128"/>
                  <a:ea typeface="ＭＳ Ｐ明朝" pitchFamily="18" charset="-128"/>
                </a:rPr>
                <a:t>1995</a:t>
              </a:r>
              <a:r>
                <a:rPr lang="ja-JP" altLang="en-US" sz="1100" dirty="0" smtClean="0">
                  <a:solidFill>
                    <a:prstClr val="black"/>
                  </a:solidFill>
                  <a:latin typeface="ＭＳ Ｐ明朝" pitchFamily="18" charset="-128"/>
                  <a:ea typeface="ＭＳ Ｐ明朝" pitchFamily="18" charset="-128"/>
                </a:rPr>
                <a:t>年</a:t>
              </a:r>
              <a:r>
                <a:rPr lang="en-US" altLang="ja-JP" sz="1100" dirty="0" smtClean="0">
                  <a:solidFill>
                    <a:prstClr val="black"/>
                  </a:solidFill>
                  <a:latin typeface="ＭＳ Ｐ明朝" pitchFamily="18" charset="-128"/>
                  <a:ea typeface="ＭＳ Ｐ明朝" pitchFamily="18" charset="-128"/>
                </a:rPr>
                <a:t>73.7%</a:t>
              </a:r>
              <a:r>
                <a:rPr lang="ja-JP" altLang="en-US" sz="1100" dirty="0" smtClean="0">
                  <a:solidFill>
                    <a:prstClr val="black"/>
                  </a:solidFill>
                  <a:latin typeface="ＭＳ Ｐ明朝" pitchFamily="18" charset="-128"/>
                  <a:ea typeface="ＭＳ Ｐ明朝" pitchFamily="18" charset="-128"/>
                </a:rPr>
                <a:t>⇒</a:t>
              </a:r>
              <a:r>
                <a:rPr lang="en-US" altLang="ja-JP" sz="1100" dirty="0" smtClean="0">
                  <a:solidFill>
                    <a:prstClr val="black"/>
                  </a:solidFill>
                  <a:latin typeface="ＭＳ Ｐ明朝" pitchFamily="18" charset="-128"/>
                  <a:ea typeface="ＭＳ Ｐ明朝" pitchFamily="18" charset="-128"/>
                </a:rPr>
                <a:t>1997</a:t>
              </a:r>
              <a:r>
                <a:rPr lang="ja-JP" altLang="en-US" sz="1100" dirty="0" smtClean="0">
                  <a:solidFill>
                    <a:prstClr val="black"/>
                  </a:solidFill>
                  <a:latin typeface="ＭＳ Ｐ明朝" pitchFamily="18" charset="-128"/>
                  <a:ea typeface="ＭＳ Ｐ明朝" pitchFamily="18" charset="-128"/>
                </a:rPr>
                <a:t>年</a:t>
              </a:r>
              <a:r>
                <a:rPr lang="en-US" altLang="ja-JP" sz="1100" dirty="0" smtClean="0">
                  <a:solidFill>
                    <a:prstClr val="black"/>
                  </a:solidFill>
                  <a:latin typeface="ＭＳ Ｐ明朝" pitchFamily="18" charset="-128"/>
                  <a:ea typeface="ＭＳ Ｐ明朝" pitchFamily="18" charset="-128"/>
                </a:rPr>
                <a:t>74.8%</a:t>
              </a:r>
              <a:r>
                <a:rPr lang="ja-JP" altLang="en-US" sz="1100" dirty="0" smtClean="0">
                  <a:solidFill>
                    <a:prstClr val="black"/>
                  </a:solidFill>
                  <a:latin typeface="ＭＳ Ｐ明朝" pitchFamily="18" charset="-128"/>
                  <a:ea typeface="ＭＳ Ｐ明朝" pitchFamily="18" charset="-128"/>
                </a:rPr>
                <a:t>）</a:t>
              </a:r>
              <a:endParaRPr lang="en-US" altLang="ja-JP" sz="1100" dirty="0" smtClean="0">
                <a:solidFill>
                  <a:prstClr val="black"/>
                </a:solidFill>
                <a:latin typeface="ＭＳ Ｐ明朝" pitchFamily="18" charset="-128"/>
                <a:ea typeface="ＭＳ Ｐ明朝" pitchFamily="18" charset="-128"/>
              </a:endParaRPr>
            </a:p>
            <a:p>
              <a:pPr marL="85725" indent="-85725"/>
              <a:endParaRPr lang="en-US" altLang="ja-JP" sz="1200" dirty="0" smtClean="0">
                <a:solidFill>
                  <a:prstClr val="black"/>
                </a:solidFill>
              </a:endParaRPr>
            </a:p>
            <a:p>
              <a:pPr marL="85725" indent="-85725"/>
              <a:r>
                <a:rPr lang="ja-JP" altLang="en-US" sz="1200" b="1" dirty="0" smtClean="0">
                  <a:solidFill>
                    <a:prstClr val="black"/>
                  </a:solidFill>
                </a:rPr>
                <a:t>・初動対応や地域内の連携を、平時の日常的</a:t>
              </a:r>
              <a:r>
                <a:rPr lang="en-US" altLang="ja-JP" sz="1200" b="1" dirty="0" smtClean="0">
                  <a:solidFill>
                    <a:prstClr val="black"/>
                  </a:solidFill>
                </a:rPr>
                <a:t/>
              </a:r>
              <a:br>
                <a:rPr lang="en-US" altLang="ja-JP" sz="1200" b="1" dirty="0" smtClean="0">
                  <a:solidFill>
                    <a:prstClr val="black"/>
                  </a:solidFill>
                </a:rPr>
              </a:br>
              <a:r>
                <a:rPr lang="ja-JP" altLang="en-US" sz="1200" b="1" dirty="0" smtClean="0">
                  <a:solidFill>
                    <a:prstClr val="black"/>
                  </a:solidFill>
                </a:rPr>
                <a:t>な取組みの中で培うこと</a:t>
              </a:r>
              <a:endParaRPr lang="en-US" altLang="ja-JP" sz="1200" b="1" dirty="0" smtClean="0">
                <a:solidFill>
                  <a:prstClr val="black"/>
                </a:solidFill>
              </a:endParaRPr>
            </a:p>
          </p:txBody>
        </p:sp>
        <p:sp>
          <p:nvSpPr>
            <p:cNvPr id="31" name="テキスト ボックス 30"/>
            <p:cNvSpPr txBox="1"/>
            <p:nvPr/>
          </p:nvSpPr>
          <p:spPr>
            <a:xfrm>
              <a:off x="200977" y="3393655"/>
              <a:ext cx="3056371" cy="250610"/>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wrap="square" lIns="65306" tIns="32653" rIns="65306" bIns="32653" rtlCol="0">
              <a:spAutoFit/>
            </a:bodyPr>
            <a:lstStyle/>
            <a:p>
              <a:pPr algn="ctr"/>
              <a:r>
                <a:rPr lang="ja-JP" altLang="en-US" sz="1200" dirty="0" smtClean="0">
                  <a:solidFill>
                    <a:schemeClr val="bg1"/>
                  </a:solidFill>
                </a:rPr>
                <a:t>課題</a:t>
              </a:r>
              <a:endParaRPr lang="ja-JP" altLang="en-US" sz="1200" dirty="0">
                <a:solidFill>
                  <a:schemeClr val="bg1"/>
                </a:solidFill>
              </a:endParaRPr>
            </a:p>
          </p:txBody>
        </p:sp>
        <p:sp>
          <p:nvSpPr>
            <p:cNvPr id="3" name="大かっこ 2"/>
            <p:cNvSpPr/>
            <p:nvPr/>
          </p:nvSpPr>
          <p:spPr>
            <a:xfrm>
              <a:off x="256796" y="4020666"/>
              <a:ext cx="2905504" cy="2148830"/>
            </a:xfrm>
            <a:prstGeom prst="bracketPair">
              <a:avLst>
                <a:gd name="adj" fmla="val 337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latin typeface="ＭＳ Ｐ明朝" panose="02020600040205080304" pitchFamily="18" charset="-128"/>
                <a:ea typeface="ＭＳ Ｐ明朝" panose="02020600040205080304" pitchFamily="18" charset="-128"/>
              </a:endParaRPr>
            </a:p>
          </p:txBody>
        </p:sp>
      </p:grpSp>
      <p:sp>
        <p:nvSpPr>
          <p:cNvPr id="32" name="正方形/長方形 31"/>
          <p:cNvSpPr/>
          <p:nvPr/>
        </p:nvSpPr>
        <p:spPr>
          <a:xfrm>
            <a:off x="3625072" y="1473373"/>
            <a:ext cx="6187864" cy="3012901"/>
          </a:xfrm>
          <a:prstGeom prst="rect">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rtlCol="0" anchor="t"/>
          <a:lstStyle/>
          <a:p>
            <a:r>
              <a:rPr lang="ja-JP" altLang="en-US" sz="1200" b="1" dirty="0">
                <a:solidFill>
                  <a:schemeClr val="tx1"/>
                </a:solidFill>
                <a:latin typeface="+mn-ea"/>
              </a:rPr>
              <a:t>○リスク情報の提供</a:t>
            </a:r>
          </a:p>
          <a:p>
            <a:pPr marL="85725" indent="-85725"/>
            <a:r>
              <a:rPr lang="ja-JP" altLang="en-US" sz="1200" dirty="0" smtClean="0">
                <a:solidFill>
                  <a:schemeClr val="tx1"/>
                </a:solidFill>
                <a:latin typeface="ＭＳ Ｐ明朝" panose="02020600040205080304" pitchFamily="18" charset="-128"/>
                <a:ea typeface="ＭＳ Ｐ明朝" panose="02020600040205080304" pitchFamily="18" charset="-128"/>
              </a:rPr>
              <a:t>・ﾎｰﾑﾍﾟｰｼﾞ、ﾒｰﾘﾝｸﾞﾘｽﾄ、</a:t>
            </a:r>
            <a:r>
              <a:rPr lang="ja-JP" altLang="en-US" sz="1200" dirty="0">
                <a:solidFill>
                  <a:schemeClr val="tx1"/>
                </a:solidFill>
                <a:latin typeface="ＭＳ Ｐ明朝" panose="02020600040205080304" pitchFamily="18" charset="-128"/>
                <a:ea typeface="ＭＳ Ｐ明朝" panose="02020600040205080304" pitchFamily="18" charset="-128"/>
              </a:rPr>
              <a:t>「津波</a:t>
            </a:r>
            <a:r>
              <a:rPr lang="ja-JP" altLang="en-US" sz="1200" dirty="0" smtClean="0">
                <a:solidFill>
                  <a:schemeClr val="tx1"/>
                </a:solidFill>
                <a:latin typeface="ＭＳ Ｐ明朝" panose="02020600040205080304" pitchFamily="18" charset="-128"/>
                <a:ea typeface="ＭＳ Ｐ明朝" panose="02020600040205080304" pitchFamily="18" charset="-128"/>
              </a:rPr>
              <a:t>高潮ｽﾃｰｼｮﾝ」</a:t>
            </a:r>
            <a:r>
              <a:rPr lang="ja-JP" altLang="en-US" sz="1200" dirty="0">
                <a:solidFill>
                  <a:schemeClr val="tx1"/>
                </a:solidFill>
                <a:latin typeface="ＭＳ Ｐ明朝" panose="02020600040205080304" pitchFamily="18" charset="-128"/>
                <a:ea typeface="ＭＳ Ｐ明朝" panose="02020600040205080304" pitchFamily="18" charset="-128"/>
              </a:rPr>
              <a:t>等でのリスク情報の府民への</a:t>
            </a:r>
            <a:r>
              <a:rPr lang="ja-JP" altLang="en-US" sz="1200" dirty="0" smtClean="0">
                <a:solidFill>
                  <a:schemeClr val="tx1"/>
                </a:solidFill>
                <a:latin typeface="ＭＳ Ｐ明朝" panose="02020600040205080304" pitchFamily="18" charset="-128"/>
                <a:ea typeface="ＭＳ Ｐ明朝" panose="02020600040205080304" pitchFamily="18" charset="-128"/>
              </a:rPr>
              <a:t>提供</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447675" indent="-85725"/>
            <a:r>
              <a:rPr lang="ja-JP" altLang="en-US" sz="1100" dirty="0">
                <a:solidFill>
                  <a:schemeClr val="tx1"/>
                </a:solidFill>
                <a:latin typeface="ＭＳ Ｐ明朝" panose="02020600040205080304" pitchFamily="18" charset="-128"/>
                <a:ea typeface="ＭＳ Ｐ明朝" panose="02020600040205080304" pitchFamily="18" charset="-128"/>
              </a:rPr>
              <a:t>　</a:t>
            </a:r>
            <a:r>
              <a:rPr lang="en-US" altLang="ja-JP" sz="1100" dirty="0">
                <a:solidFill>
                  <a:schemeClr val="tx1"/>
                </a:solidFill>
                <a:latin typeface="ＭＳ Ｐ明朝" panose="02020600040205080304" pitchFamily="18" charset="-128"/>
                <a:ea typeface="ＭＳ Ｐ明朝" panose="02020600040205080304" pitchFamily="18" charset="-128"/>
              </a:rPr>
              <a:t>‐</a:t>
            </a:r>
            <a:r>
              <a:rPr lang="ja-JP" altLang="en-US" sz="1100" dirty="0">
                <a:solidFill>
                  <a:schemeClr val="tx1"/>
                </a:solidFill>
                <a:latin typeface="ＭＳ Ｐ明朝" panose="02020600040205080304" pitchFamily="18" charset="-128"/>
                <a:ea typeface="ＭＳ Ｐ明朝" panose="02020600040205080304" pitchFamily="18" charset="-128"/>
              </a:rPr>
              <a:t>「防災情報メール」登録者数　</a:t>
            </a:r>
            <a:r>
              <a:rPr lang="ja-JP" altLang="en-US" sz="1100" dirty="0" smtClean="0">
                <a:solidFill>
                  <a:schemeClr val="tx1"/>
                </a:solidFill>
                <a:latin typeface="ＭＳ Ｐ明朝" panose="02020600040205080304" pitchFamily="18" charset="-128"/>
                <a:ea typeface="ＭＳ Ｐ明朝" panose="02020600040205080304" pitchFamily="18" charset="-128"/>
              </a:rPr>
              <a:t>　 </a:t>
            </a:r>
            <a:r>
              <a:rPr lang="en-US" altLang="ja-JP" sz="1100" dirty="0">
                <a:solidFill>
                  <a:schemeClr val="tx1"/>
                </a:solidFill>
                <a:latin typeface="ＭＳ Ｐ明朝" panose="02020600040205080304" pitchFamily="18" charset="-128"/>
                <a:ea typeface="ＭＳ Ｐ明朝" panose="02020600040205080304" pitchFamily="18" charset="-128"/>
              </a:rPr>
              <a:t>10</a:t>
            </a:r>
            <a:r>
              <a:rPr lang="ja-JP" altLang="en-US" sz="1100" dirty="0">
                <a:solidFill>
                  <a:schemeClr val="tx1"/>
                </a:solidFill>
                <a:latin typeface="ＭＳ Ｐ明朝" panose="02020600040205080304" pitchFamily="18" charset="-128"/>
                <a:ea typeface="ＭＳ Ｐ明朝" panose="02020600040205080304" pitchFamily="18" charset="-128"/>
              </a:rPr>
              <a:t>万人（</a:t>
            </a:r>
            <a:r>
              <a:rPr lang="en-US" altLang="ja-JP" sz="1100" dirty="0">
                <a:solidFill>
                  <a:schemeClr val="tx1"/>
                </a:solidFill>
                <a:latin typeface="ＭＳ Ｐ明朝" panose="02020600040205080304" pitchFamily="18" charset="-128"/>
                <a:ea typeface="ＭＳ Ｐ明朝" panose="02020600040205080304" pitchFamily="18" charset="-128"/>
              </a:rPr>
              <a:t>2013</a:t>
            </a:r>
            <a:r>
              <a:rPr lang="ja-JP" altLang="en-US" sz="1100" dirty="0">
                <a:solidFill>
                  <a:schemeClr val="tx1"/>
                </a:solidFill>
                <a:latin typeface="ＭＳ Ｐ明朝" panose="02020600040205080304" pitchFamily="18" charset="-128"/>
                <a:ea typeface="ＭＳ Ｐ明朝" panose="02020600040205080304" pitchFamily="18" charset="-128"/>
              </a:rPr>
              <a:t>年</a:t>
            </a:r>
            <a:r>
              <a:rPr lang="en-US" altLang="ja-JP" sz="1100" dirty="0">
                <a:solidFill>
                  <a:schemeClr val="tx1"/>
                </a:solidFill>
                <a:latin typeface="ＭＳ Ｐ明朝" panose="02020600040205080304" pitchFamily="18" charset="-128"/>
                <a:ea typeface="ＭＳ Ｐ明朝" panose="02020600040205080304" pitchFamily="18" charset="-128"/>
              </a:rPr>
              <a:t>3</a:t>
            </a:r>
            <a:r>
              <a:rPr lang="ja-JP" altLang="en-US" sz="1100" dirty="0">
                <a:solidFill>
                  <a:schemeClr val="tx1"/>
                </a:solidFill>
                <a:latin typeface="ＭＳ Ｐ明朝" panose="02020600040205080304" pitchFamily="18" charset="-128"/>
                <a:ea typeface="ＭＳ Ｐ明朝" panose="02020600040205080304" pitchFamily="18" charset="-128"/>
              </a:rPr>
              <a:t>月末）　➡　</a:t>
            </a:r>
            <a:r>
              <a:rPr lang="en-US" altLang="ja-JP" sz="1100" dirty="0">
                <a:solidFill>
                  <a:schemeClr val="tx1"/>
                </a:solidFill>
                <a:latin typeface="ＭＳ Ｐ明朝" panose="02020600040205080304" pitchFamily="18" charset="-128"/>
                <a:ea typeface="ＭＳ Ｐ明朝" panose="02020600040205080304" pitchFamily="18" charset="-128"/>
              </a:rPr>
              <a:t>17</a:t>
            </a:r>
            <a:r>
              <a:rPr lang="ja-JP" altLang="en-US" sz="1100" dirty="0">
                <a:solidFill>
                  <a:schemeClr val="tx1"/>
                </a:solidFill>
                <a:latin typeface="ＭＳ Ｐ明朝" panose="02020600040205080304" pitchFamily="18" charset="-128"/>
                <a:ea typeface="ＭＳ Ｐ明朝" panose="02020600040205080304" pitchFamily="18" charset="-128"/>
              </a:rPr>
              <a:t>万人（</a:t>
            </a:r>
            <a:r>
              <a:rPr lang="en-US" altLang="ja-JP" sz="1100" dirty="0">
                <a:solidFill>
                  <a:schemeClr val="tx1"/>
                </a:solidFill>
                <a:latin typeface="ＭＳ Ｐ明朝" panose="02020600040205080304" pitchFamily="18" charset="-128"/>
                <a:ea typeface="ＭＳ Ｐ明朝" panose="02020600040205080304" pitchFamily="18" charset="-128"/>
              </a:rPr>
              <a:t>2014</a:t>
            </a:r>
            <a:r>
              <a:rPr lang="ja-JP" altLang="en-US" sz="1100" dirty="0">
                <a:solidFill>
                  <a:schemeClr val="tx1"/>
                </a:solidFill>
                <a:latin typeface="ＭＳ Ｐ明朝" panose="02020600040205080304" pitchFamily="18" charset="-128"/>
                <a:ea typeface="ＭＳ Ｐ明朝" panose="02020600040205080304" pitchFamily="18" charset="-128"/>
              </a:rPr>
              <a:t>年</a:t>
            </a:r>
            <a:r>
              <a:rPr lang="en-US" altLang="ja-JP" sz="1100" dirty="0">
                <a:solidFill>
                  <a:schemeClr val="tx1"/>
                </a:solidFill>
                <a:latin typeface="ＭＳ Ｐ明朝" panose="02020600040205080304" pitchFamily="18" charset="-128"/>
                <a:ea typeface="ＭＳ Ｐ明朝" panose="02020600040205080304" pitchFamily="18" charset="-128"/>
              </a:rPr>
              <a:t>9</a:t>
            </a:r>
            <a:r>
              <a:rPr lang="ja-JP" altLang="en-US" sz="1100" dirty="0">
                <a:solidFill>
                  <a:schemeClr val="tx1"/>
                </a:solidFill>
                <a:latin typeface="ＭＳ Ｐ明朝" panose="02020600040205080304" pitchFamily="18" charset="-128"/>
                <a:ea typeface="ＭＳ Ｐ明朝" panose="02020600040205080304" pitchFamily="18" charset="-128"/>
              </a:rPr>
              <a:t>月末）</a:t>
            </a:r>
          </a:p>
          <a:p>
            <a:pPr marL="447675" indent="-85725"/>
            <a:r>
              <a:rPr lang="ja-JP" altLang="en-US" sz="1100" dirty="0">
                <a:solidFill>
                  <a:schemeClr val="tx1"/>
                </a:solidFill>
                <a:latin typeface="ＭＳ Ｐ明朝" panose="02020600040205080304" pitchFamily="18" charset="-128"/>
                <a:ea typeface="ＭＳ Ｐ明朝" panose="02020600040205080304" pitchFamily="18" charset="-128"/>
              </a:rPr>
              <a:t>　</a:t>
            </a:r>
            <a:r>
              <a:rPr lang="en-US" altLang="ja-JP" sz="1100" dirty="0">
                <a:solidFill>
                  <a:schemeClr val="tx1"/>
                </a:solidFill>
                <a:latin typeface="ＭＳ Ｐ明朝" panose="02020600040205080304" pitchFamily="18" charset="-128"/>
                <a:ea typeface="ＭＳ Ｐ明朝" panose="02020600040205080304" pitchFamily="18" charset="-128"/>
              </a:rPr>
              <a:t>‐</a:t>
            </a:r>
            <a:r>
              <a:rPr lang="ja-JP" altLang="en-US" sz="1100" dirty="0">
                <a:solidFill>
                  <a:schemeClr val="tx1"/>
                </a:solidFill>
                <a:latin typeface="ＭＳ Ｐ明朝" panose="02020600040205080304" pitchFamily="18" charset="-128"/>
                <a:ea typeface="ＭＳ Ｐ明朝" panose="02020600040205080304" pitchFamily="18" charset="-128"/>
              </a:rPr>
              <a:t>「おおさか防災ネット」閲覧数 </a:t>
            </a:r>
            <a:r>
              <a:rPr lang="ja-JP" altLang="en-US" sz="1100" dirty="0" smtClean="0">
                <a:solidFill>
                  <a:schemeClr val="tx1"/>
                </a:solidFill>
                <a:latin typeface="ＭＳ Ｐ明朝" panose="02020600040205080304" pitchFamily="18" charset="-128"/>
                <a:ea typeface="ＭＳ Ｐ明朝" panose="02020600040205080304" pitchFamily="18" charset="-128"/>
              </a:rPr>
              <a:t>　　</a:t>
            </a:r>
            <a:r>
              <a:rPr lang="en-US" altLang="ja-JP" sz="1100" dirty="0" smtClean="0">
                <a:solidFill>
                  <a:schemeClr val="tx1"/>
                </a:solidFill>
                <a:latin typeface="ＭＳ Ｐ明朝" panose="02020600040205080304" pitchFamily="18" charset="-128"/>
                <a:ea typeface="ＭＳ Ｐ明朝" panose="02020600040205080304" pitchFamily="18" charset="-128"/>
              </a:rPr>
              <a:t>30</a:t>
            </a:r>
            <a:r>
              <a:rPr lang="ja-JP" altLang="en-US" sz="1100" dirty="0">
                <a:solidFill>
                  <a:schemeClr val="tx1"/>
                </a:solidFill>
                <a:latin typeface="ＭＳ Ｐ明朝" panose="02020600040205080304" pitchFamily="18" charset="-128"/>
                <a:ea typeface="ＭＳ Ｐ明朝" panose="02020600040205080304" pitchFamily="18" charset="-128"/>
              </a:rPr>
              <a:t>万件（</a:t>
            </a:r>
            <a:r>
              <a:rPr lang="en-US" altLang="ja-JP" sz="1100" dirty="0">
                <a:solidFill>
                  <a:schemeClr val="tx1"/>
                </a:solidFill>
                <a:latin typeface="ＭＳ Ｐ明朝" panose="02020600040205080304" pitchFamily="18" charset="-128"/>
                <a:ea typeface="ＭＳ Ｐ明朝" panose="02020600040205080304" pitchFamily="18" charset="-128"/>
              </a:rPr>
              <a:t>2008</a:t>
            </a:r>
            <a:r>
              <a:rPr lang="ja-JP" altLang="en-US" sz="1100" dirty="0">
                <a:solidFill>
                  <a:schemeClr val="tx1"/>
                </a:solidFill>
                <a:latin typeface="ＭＳ Ｐ明朝" panose="02020600040205080304" pitchFamily="18" charset="-128"/>
                <a:ea typeface="ＭＳ Ｐ明朝" panose="02020600040205080304" pitchFamily="18" charset="-128"/>
              </a:rPr>
              <a:t>年）　➡　</a:t>
            </a:r>
            <a:r>
              <a:rPr lang="en-US" altLang="ja-JP" sz="1100" dirty="0">
                <a:solidFill>
                  <a:schemeClr val="tx1"/>
                </a:solidFill>
                <a:latin typeface="ＭＳ Ｐ明朝" panose="02020600040205080304" pitchFamily="18" charset="-128"/>
                <a:ea typeface="ＭＳ Ｐ明朝" panose="02020600040205080304" pitchFamily="18" charset="-128"/>
              </a:rPr>
              <a:t>63</a:t>
            </a:r>
            <a:r>
              <a:rPr lang="ja-JP" altLang="en-US" sz="1100" dirty="0">
                <a:solidFill>
                  <a:schemeClr val="tx1"/>
                </a:solidFill>
                <a:latin typeface="ＭＳ Ｐ明朝" panose="02020600040205080304" pitchFamily="18" charset="-128"/>
                <a:ea typeface="ＭＳ Ｐ明朝" panose="02020600040205080304" pitchFamily="18" charset="-128"/>
              </a:rPr>
              <a:t>万件（</a:t>
            </a:r>
            <a:r>
              <a:rPr lang="en-US" altLang="ja-JP" sz="1100" dirty="0">
                <a:solidFill>
                  <a:schemeClr val="tx1"/>
                </a:solidFill>
                <a:latin typeface="ＭＳ Ｐ明朝" panose="02020600040205080304" pitchFamily="18" charset="-128"/>
                <a:ea typeface="ＭＳ Ｐ明朝" panose="02020600040205080304" pitchFamily="18" charset="-128"/>
              </a:rPr>
              <a:t>2013</a:t>
            </a:r>
            <a:r>
              <a:rPr lang="ja-JP" altLang="en-US" sz="1100" dirty="0">
                <a:solidFill>
                  <a:schemeClr val="tx1"/>
                </a:solidFill>
                <a:latin typeface="ＭＳ Ｐ明朝" panose="02020600040205080304" pitchFamily="18" charset="-128"/>
                <a:ea typeface="ＭＳ Ｐ明朝" panose="02020600040205080304" pitchFamily="18" charset="-128"/>
              </a:rPr>
              <a:t>年</a:t>
            </a:r>
            <a:r>
              <a:rPr lang="ja-JP" altLang="en-US" sz="1100" dirty="0" smtClean="0">
                <a:solidFill>
                  <a:schemeClr val="tx1"/>
                </a:solidFill>
                <a:latin typeface="ＭＳ Ｐ明朝" panose="02020600040205080304" pitchFamily="18" charset="-128"/>
                <a:ea typeface="ＭＳ Ｐ明朝" panose="02020600040205080304" pitchFamily="18" charset="-128"/>
              </a:rPr>
              <a:t>）</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a:spcBef>
                <a:spcPts val="200"/>
              </a:spcBef>
            </a:pPr>
            <a:r>
              <a:rPr lang="ja-JP" altLang="en-US" sz="1200" dirty="0" smtClean="0">
                <a:solidFill>
                  <a:schemeClr val="tx1"/>
                </a:solidFill>
                <a:latin typeface="ＭＳ Ｐ明朝" panose="02020600040205080304" pitchFamily="18" charset="-128"/>
                <a:ea typeface="ＭＳ Ｐ明朝" panose="02020600040205080304" pitchFamily="18" charset="-128"/>
              </a:rPr>
              <a:t>・ハザードマップ（防災マップ）の作成</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endParaRPr lang="en-US" altLang="ja-JP" sz="1200" dirty="0" smtClean="0">
              <a:solidFill>
                <a:schemeClr val="tx1"/>
              </a:solidFill>
              <a:latin typeface="+mn-ea"/>
            </a:endParaRPr>
          </a:p>
          <a:p>
            <a:endParaRPr lang="en-US" altLang="ja-JP" sz="1200" dirty="0">
              <a:solidFill>
                <a:schemeClr val="tx1"/>
              </a:solidFill>
              <a:latin typeface="+mn-ea"/>
            </a:endParaRPr>
          </a:p>
          <a:p>
            <a:endParaRPr lang="en-US" altLang="ja-JP" sz="1200" dirty="0" smtClean="0">
              <a:solidFill>
                <a:schemeClr val="tx1"/>
              </a:solidFill>
              <a:latin typeface="+mn-ea"/>
            </a:endParaRPr>
          </a:p>
          <a:p>
            <a:endParaRPr lang="en-US" altLang="ja-JP" sz="1200" dirty="0">
              <a:solidFill>
                <a:schemeClr val="tx1"/>
              </a:solidFill>
              <a:latin typeface="+mn-ea"/>
            </a:endParaRPr>
          </a:p>
          <a:p>
            <a:endParaRPr lang="en-US" altLang="ja-JP" sz="1200" dirty="0" smtClean="0">
              <a:solidFill>
                <a:schemeClr val="tx1"/>
              </a:solidFill>
              <a:latin typeface="+mn-ea"/>
            </a:endParaRPr>
          </a:p>
          <a:p>
            <a:endParaRPr lang="en-US" altLang="ja-JP" sz="1200" dirty="0">
              <a:solidFill>
                <a:schemeClr val="tx1"/>
              </a:solidFill>
              <a:latin typeface="+mn-ea"/>
            </a:endParaRPr>
          </a:p>
          <a:p>
            <a:pPr marL="63492" lvl="0" indent="-63492"/>
            <a:r>
              <a:rPr lang="ja-JP" altLang="en-US" sz="1200" dirty="0" smtClean="0">
                <a:solidFill>
                  <a:prstClr val="black"/>
                </a:solidFill>
                <a:latin typeface="ＭＳ Ｐ明朝" panose="02020600040205080304" pitchFamily="18" charset="-128"/>
                <a:ea typeface="ＭＳ Ｐ明朝" panose="02020600040205080304" pitchFamily="18" charset="-128"/>
              </a:rPr>
              <a:t>・</a:t>
            </a:r>
            <a:r>
              <a:rPr lang="ja-JP" altLang="en-US" sz="1200" dirty="0">
                <a:solidFill>
                  <a:prstClr val="black"/>
                </a:solidFill>
                <a:latin typeface="ＭＳ Ｐ明朝" panose="02020600040205080304" pitchFamily="18" charset="-128"/>
                <a:ea typeface="ＭＳ Ｐ明朝" panose="02020600040205080304" pitchFamily="18" charset="-128"/>
              </a:rPr>
              <a:t>土砂災害防止法に基づく区域指定</a:t>
            </a:r>
            <a:endParaRPr lang="en-US" altLang="ja-JP" sz="1200" dirty="0">
              <a:solidFill>
                <a:prstClr val="black"/>
              </a:solidFill>
              <a:latin typeface="ＭＳ Ｐ明朝" panose="02020600040205080304" pitchFamily="18" charset="-128"/>
              <a:ea typeface="ＭＳ Ｐ明朝" panose="02020600040205080304" pitchFamily="18" charset="-128"/>
            </a:endParaRPr>
          </a:p>
          <a:p>
            <a:pPr marL="447675" lvl="0"/>
            <a:r>
              <a:rPr lang="en-US" altLang="ja-JP" sz="1100" dirty="0" smtClean="0">
                <a:solidFill>
                  <a:prstClr val="black"/>
                </a:solidFill>
                <a:latin typeface="ＭＳ Ｐ明朝" panose="02020600040205080304" pitchFamily="18" charset="-128"/>
                <a:ea typeface="ＭＳ Ｐ明朝" panose="02020600040205080304" pitchFamily="18" charset="-128"/>
              </a:rPr>
              <a:t>-</a:t>
            </a:r>
            <a:r>
              <a:rPr lang="ja-JP" altLang="en-US" sz="1100" dirty="0" smtClean="0">
                <a:solidFill>
                  <a:prstClr val="black"/>
                </a:solidFill>
                <a:latin typeface="ＭＳ Ｐ明朝" panose="02020600040205080304" pitchFamily="18" charset="-128"/>
                <a:ea typeface="ＭＳ Ｐ明朝" panose="02020600040205080304" pitchFamily="18" charset="-128"/>
              </a:rPr>
              <a:t>土砂</a:t>
            </a:r>
            <a:r>
              <a:rPr lang="ja-JP" altLang="en-US" sz="1100" dirty="0">
                <a:solidFill>
                  <a:prstClr val="black"/>
                </a:solidFill>
                <a:latin typeface="ＭＳ Ｐ明朝" panose="02020600040205080304" pitchFamily="18" charset="-128"/>
                <a:ea typeface="ＭＳ Ｐ明朝" panose="02020600040205080304" pitchFamily="18" charset="-128"/>
              </a:rPr>
              <a:t>災害警戒区域：</a:t>
            </a:r>
            <a:r>
              <a:rPr lang="en-US" altLang="ja-JP" sz="1100" dirty="0">
                <a:solidFill>
                  <a:prstClr val="black"/>
                </a:solidFill>
                <a:latin typeface="ＭＳ Ｐ明朝" panose="02020600040205080304" pitchFamily="18" charset="-128"/>
                <a:ea typeface="ＭＳ Ｐ明朝" panose="02020600040205080304" pitchFamily="18" charset="-128"/>
              </a:rPr>
              <a:t>3,760</a:t>
            </a:r>
            <a:r>
              <a:rPr lang="ja-JP" altLang="en-US" sz="1100" dirty="0">
                <a:solidFill>
                  <a:prstClr val="black"/>
                </a:solidFill>
                <a:latin typeface="ＭＳ Ｐ明朝" panose="02020600040205080304" pitchFamily="18" charset="-128"/>
                <a:ea typeface="ＭＳ Ｐ明朝" panose="02020600040205080304" pitchFamily="18" charset="-128"/>
              </a:rPr>
              <a:t>箇所（</a:t>
            </a:r>
            <a:r>
              <a:rPr lang="en-US" altLang="ja-JP" sz="1100" dirty="0">
                <a:solidFill>
                  <a:prstClr val="black"/>
                </a:solidFill>
                <a:latin typeface="ＭＳ Ｐ明朝" panose="02020600040205080304" pitchFamily="18" charset="-128"/>
                <a:ea typeface="ＭＳ Ｐ明朝" panose="02020600040205080304" pitchFamily="18" charset="-128"/>
              </a:rPr>
              <a:t>2014</a:t>
            </a:r>
            <a:r>
              <a:rPr lang="ja-JP" altLang="en-US" sz="1100" dirty="0">
                <a:solidFill>
                  <a:prstClr val="black"/>
                </a:solidFill>
                <a:latin typeface="ＭＳ Ｐ明朝" panose="02020600040205080304" pitchFamily="18" charset="-128"/>
                <a:ea typeface="ＭＳ Ｐ明朝" panose="02020600040205080304" pitchFamily="18" charset="-128"/>
              </a:rPr>
              <a:t>年</a:t>
            </a:r>
            <a:r>
              <a:rPr lang="en-US" altLang="ja-JP" sz="1100" dirty="0">
                <a:solidFill>
                  <a:prstClr val="black"/>
                </a:solidFill>
                <a:latin typeface="ＭＳ Ｐ明朝" panose="02020600040205080304" pitchFamily="18" charset="-128"/>
                <a:ea typeface="ＭＳ Ｐ明朝" panose="02020600040205080304" pitchFamily="18" charset="-128"/>
              </a:rPr>
              <a:t>8</a:t>
            </a:r>
            <a:r>
              <a:rPr lang="ja-JP" altLang="en-US" sz="1100" dirty="0">
                <a:solidFill>
                  <a:prstClr val="black"/>
                </a:solidFill>
                <a:latin typeface="ＭＳ Ｐ明朝" panose="02020600040205080304" pitchFamily="18" charset="-128"/>
                <a:ea typeface="ＭＳ Ｐ明朝" panose="02020600040205080304" pitchFamily="18" charset="-128"/>
              </a:rPr>
              <a:t>月末</a:t>
            </a:r>
            <a:r>
              <a:rPr lang="ja-JP" altLang="en-US" sz="1100" dirty="0" smtClean="0">
                <a:solidFill>
                  <a:prstClr val="black"/>
                </a:solidFill>
                <a:latin typeface="ＭＳ Ｐ明朝" panose="02020600040205080304" pitchFamily="18" charset="-128"/>
                <a:ea typeface="ＭＳ Ｐ明朝" panose="02020600040205080304" pitchFamily="18" charset="-128"/>
              </a:rPr>
              <a:t>）</a:t>
            </a:r>
            <a:endParaRPr lang="en-US" altLang="ja-JP" sz="1100" dirty="0" smtClean="0">
              <a:solidFill>
                <a:prstClr val="black"/>
              </a:solidFill>
              <a:latin typeface="ＭＳ Ｐ明朝" panose="02020600040205080304" pitchFamily="18" charset="-128"/>
              <a:ea typeface="ＭＳ Ｐ明朝" panose="02020600040205080304" pitchFamily="18" charset="-128"/>
            </a:endParaRPr>
          </a:p>
          <a:p>
            <a:pPr marL="447675" lvl="0"/>
            <a:r>
              <a:rPr lang="ja-JP" altLang="en-US" sz="1100" dirty="0" smtClean="0">
                <a:solidFill>
                  <a:prstClr val="black"/>
                </a:solidFill>
                <a:latin typeface="ＭＳ Ｐ明朝" panose="02020600040205080304" pitchFamily="18" charset="-128"/>
                <a:ea typeface="ＭＳ Ｐ明朝" panose="02020600040205080304" pitchFamily="18" charset="-128"/>
              </a:rPr>
              <a:t>　うち</a:t>
            </a:r>
            <a:r>
              <a:rPr lang="ja-JP" altLang="en-US" sz="1100" dirty="0">
                <a:solidFill>
                  <a:prstClr val="black"/>
                </a:solidFill>
                <a:latin typeface="ＭＳ Ｐ明朝" panose="02020600040205080304" pitchFamily="18" charset="-128"/>
                <a:ea typeface="ＭＳ Ｐ明朝" panose="02020600040205080304" pitchFamily="18" charset="-128"/>
              </a:rPr>
              <a:t>土砂災害特別警戒区域：</a:t>
            </a:r>
            <a:r>
              <a:rPr lang="en-US" altLang="ja-JP" sz="1100" dirty="0">
                <a:solidFill>
                  <a:prstClr val="black"/>
                </a:solidFill>
                <a:latin typeface="ＭＳ Ｐ明朝" panose="02020600040205080304" pitchFamily="18" charset="-128"/>
                <a:ea typeface="ＭＳ Ｐ明朝" panose="02020600040205080304" pitchFamily="18" charset="-128"/>
              </a:rPr>
              <a:t>2385</a:t>
            </a:r>
            <a:r>
              <a:rPr lang="ja-JP" altLang="en-US" sz="1100" dirty="0" smtClean="0">
                <a:solidFill>
                  <a:prstClr val="black"/>
                </a:solidFill>
                <a:latin typeface="ＭＳ Ｐ明朝" panose="02020600040205080304" pitchFamily="18" charset="-128"/>
                <a:ea typeface="ＭＳ Ｐ明朝" panose="02020600040205080304" pitchFamily="18" charset="-128"/>
              </a:rPr>
              <a:t>箇所</a:t>
            </a:r>
            <a:r>
              <a:rPr lang="ja-JP" altLang="en-US" sz="1000" dirty="0">
                <a:solidFill>
                  <a:prstClr val="black"/>
                </a:solidFill>
                <a:latin typeface="ＭＳ Ｐ明朝" panose="02020600040205080304" pitchFamily="18" charset="-128"/>
                <a:ea typeface="ＭＳ Ｐ明朝" panose="02020600040205080304" pitchFamily="18" charset="-128"/>
              </a:rPr>
              <a:t>　（指定すべき箇所：約</a:t>
            </a:r>
            <a:r>
              <a:rPr lang="en-US" altLang="ja-JP" sz="1000" dirty="0">
                <a:solidFill>
                  <a:prstClr val="black"/>
                </a:solidFill>
                <a:latin typeface="ＭＳ Ｐ明朝" panose="02020600040205080304" pitchFamily="18" charset="-128"/>
                <a:ea typeface="ＭＳ Ｐ明朝" panose="02020600040205080304" pitchFamily="18" charset="-128"/>
              </a:rPr>
              <a:t>6,000</a:t>
            </a:r>
            <a:r>
              <a:rPr lang="ja-JP" altLang="en-US" sz="1000" dirty="0">
                <a:solidFill>
                  <a:prstClr val="black"/>
                </a:solidFill>
                <a:latin typeface="ＭＳ Ｐ明朝" panose="02020600040205080304" pitchFamily="18" charset="-128"/>
                <a:ea typeface="ＭＳ Ｐ明朝" panose="02020600040205080304" pitchFamily="18" charset="-128"/>
              </a:rPr>
              <a:t>～</a:t>
            </a:r>
            <a:r>
              <a:rPr lang="en-US" altLang="ja-JP" sz="1000" dirty="0">
                <a:solidFill>
                  <a:prstClr val="black"/>
                </a:solidFill>
                <a:latin typeface="ＭＳ Ｐ明朝" panose="02020600040205080304" pitchFamily="18" charset="-128"/>
                <a:ea typeface="ＭＳ Ｐ明朝" panose="02020600040205080304" pitchFamily="18" charset="-128"/>
              </a:rPr>
              <a:t>7,000</a:t>
            </a:r>
            <a:r>
              <a:rPr lang="ja-JP" altLang="en-US" sz="1000" dirty="0">
                <a:solidFill>
                  <a:prstClr val="black"/>
                </a:solidFill>
                <a:latin typeface="ＭＳ Ｐ明朝" panose="02020600040205080304" pitchFamily="18" charset="-128"/>
                <a:ea typeface="ＭＳ Ｐ明朝" panose="02020600040205080304" pitchFamily="18" charset="-128"/>
              </a:rPr>
              <a:t>箇所（見込）</a:t>
            </a:r>
            <a:r>
              <a:rPr lang="ja-JP" altLang="en-US" sz="1000" dirty="0" smtClean="0">
                <a:solidFill>
                  <a:prstClr val="black"/>
                </a:solidFill>
                <a:latin typeface="ＭＳ Ｐ明朝" panose="02020600040205080304" pitchFamily="18" charset="-128"/>
                <a:ea typeface="ＭＳ Ｐ明朝" panose="02020600040205080304" pitchFamily="18" charset="-128"/>
              </a:rPr>
              <a:t>）</a:t>
            </a:r>
            <a:endParaRPr lang="en-US" altLang="ja-JP" sz="1000" dirty="0" smtClean="0">
              <a:solidFill>
                <a:prstClr val="black"/>
              </a:solidFill>
              <a:latin typeface="ＭＳ Ｐ明朝" panose="02020600040205080304" pitchFamily="18" charset="-128"/>
              <a:ea typeface="ＭＳ Ｐ明朝" panose="02020600040205080304" pitchFamily="18" charset="-128"/>
            </a:endParaRPr>
          </a:p>
          <a:p>
            <a:pPr marL="447675" lvl="0"/>
            <a:endParaRPr lang="en-US" altLang="ja-JP" sz="1100" dirty="0">
              <a:solidFill>
                <a:prstClr val="black"/>
              </a:solidFill>
              <a:latin typeface="ＭＳ Ｐゴシック"/>
            </a:endParaRPr>
          </a:p>
          <a:p>
            <a:pPr marL="63492" lvl="0" indent="-63492">
              <a:spcBef>
                <a:spcPts val="600"/>
              </a:spcBef>
            </a:pPr>
            <a:r>
              <a:rPr lang="ja-JP" altLang="en-US" sz="1200" dirty="0">
                <a:solidFill>
                  <a:prstClr val="black"/>
                </a:solidFill>
                <a:latin typeface="ＭＳ Ｐゴシック" panose="020B0600070205080204" pitchFamily="50" charset="-128"/>
                <a:ea typeface="ＭＳ Ｐゴシック" panose="020B0600070205080204" pitchFamily="50" charset="-128"/>
              </a:rPr>
              <a:t> </a:t>
            </a:r>
            <a:endParaRPr lang="en-US" altLang="ja-JP" sz="1200" dirty="0">
              <a:solidFill>
                <a:schemeClr val="tx1"/>
              </a:solidFill>
              <a:latin typeface="+mn-ea"/>
            </a:endParaRPr>
          </a:p>
        </p:txBody>
      </p:sp>
      <p:sp>
        <p:nvSpPr>
          <p:cNvPr id="33" name="正方形/長方形 32"/>
          <p:cNvSpPr/>
          <p:nvPr/>
        </p:nvSpPr>
        <p:spPr>
          <a:xfrm>
            <a:off x="3799747" y="2438908"/>
            <a:ext cx="5963378" cy="1008935"/>
          </a:xfrm>
          <a:prstGeom prst="rect">
            <a:avLst/>
          </a:prstGeom>
          <a:ln w="15875"/>
        </p:spPr>
        <p:style>
          <a:lnRef idx="2">
            <a:schemeClr val="accent6"/>
          </a:lnRef>
          <a:fillRef idx="1">
            <a:schemeClr val="lt1"/>
          </a:fillRef>
          <a:effectRef idx="0">
            <a:schemeClr val="accent6"/>
          </a:effectRef>
          <a:fontRef idx="minor">
            <a:schemeClr val="dk1"/>
          </a:fontRef>
        </p:style>
        <p:txBody>
          <a:bodyPr wrap="square" tIns="0" bIns="0">
            <a:spAutoFit/>
          </a:bodyPr>
          <a:lstStyle/>
          <a:p>
            <a:r>
              <a:rPr lang="ja-JP" altLang="en-US" sz="1100" dirty="0" smtClean="0">
                <a:solidFill>
                  <a:schemeClr val="tx1"/>
                </a:solidFill>
                <a:latin typeface="ＭＳ Ｐ明朝" panose="02020600040205080304" pitchFamily="18" charset="-128"/>
                <a:ea typeface="ＭＳ Ｐ明朝" panose="02020600040205080304" pitchFamily="18" charset="-128"/>
              </a:rPr>
              <a:t>第１段階　</a:t>
            </a:r>
            <a:r>
              <a:rPr lang="ja-JP" altLang="en-US" sz="1100" b="1" dirty="0" smtClean="0">
                <a:solidFill>
                  <a:schemeClr val="tx1"/>
                </a:solidFill>
                <a:latin typeface="ＭＳ Ｐ明朝" panose="02020600040205080304" pitchFamily="18" charset="-128"/>
                <a:ea typeface="ＭＳ Ｐ明朝" panose="02020600040205080304" pitchFamily="18" charset="-128"/>
              </a:rPr>
              <a:t>府内全４３市町村でハザードマップを作成済</a:t>
            </a:r>
            <a:endParaRPr lang="en-US" altLang="ja-JP" sz="1100" b="1" dirty="0" smtClean="0">
              <a:solidFill>
                <a:schemeClr val="tx1"/>
              </a:solidFill>
              <a:latin typeface="ＭＳ Ｐ明朝" panose="02020600040205080304" pitchFamily="18" charset="-128"/>
              <a:ea typeface="ＭＳ Ｐ明朝" panose="02020600040205080304" pitchFamily="18" charset="-128"/>
            </a:endParaRPr>
          </a:p>
          <a:p>
            <a:pPr marL="628650" indent="-628650"/>
            <a:r>
              <a:rPr lang="ja-JP" altLang="en-US" sz="1100" dirty="0" smtClean="0">
                <a:solidFill>
                  <a:schemeClr val="tx1"/>
                </a:solidFill>
                <a:latin typeface="ＭＳ Ｐ明朝" panose="02020600040205080304" pitchFamily="18" charset="-128"/>
                <a:ea typeface="ＭＳ Ｐ明朝" panose="02020600040205080304" pitchFamily="18" charset="-128"/>
              </a:rPr>
              <a:t>第２段階</a:t>
            </a:r>
            <a:r>
              <a:rPr lang="ja-JP" altLang="en-US" sz="1100" dirty="0">
                <a:solidFill>
                  <a:schemeClr val="tx1"/>
                </a:solidFill>
                <a:latin typeface="ＭＳ Ｐ明朝" panose="02020600040205080304" pitchFamily="18" charset="-128"/>
                <a:ea typeface="ＭＳ Ｐ明朝" panose="02020600040205080304" pitchFamily="18" charset="-128"/>
              </a:rPr>
              <a:t>　住民参加のワークショップによる</a:t>
            </a:r>
            <a:r>
              <a:rPr lang="ja-JP" altLang="en-US" sz="1100" b="1" dirty="0">
                <a:solidFill>
                  <a:schemeClr val="tx1"/>
                </a:solidFill>
                <a:latin typeface="ＭＳ Ｐ明朝" panose="02020600040205080304" pitchFamily="18" charset="-128"/>
                <a:ea typeface="ＭＳ Ｐ明朝" panose="02020600040205080304" pitchFamily="18" charset="-128"/>
              </a:rPr>
              <a:t>地区単位の</a:t>
            </a:r>
            <a:r>
              <a:rPr lang="ja-JP" altLang="en-US" sz="1100" b="1" dirty="0" smtClean="0">
                <a:solidFill>
                  <a:schemeClr val="tx1"/>
                </a:solidFill>
                <a:latin typeface="ＭＳ Ｐ明朝" panose="02020600040205080304" pitchFamily="18" charset="-128"/>
                <a:ea typeface="ＭＳ Ｐ明朝" panose="02020600040205080304" pitchFamily="18" charset="-128"/>
              </a:rPr>
              <a:t>ハザードマップ</a:t>
            </a:r>
            <a:r>
              <a:rPr lang="ja-JP" altLang="en-US" sz="1100" b="1" dirty="0">
                <a:solidFill>
                  <a:schemeClr val="tx1"/>
                </a:solidFill>
                <a:latin typeface="ＭＳ Ｐ明朝" panose="02020600040205080304" pitchFamily="18" charset="-128"/>
                <a:ea typeface="ＭＳ Ｐ明朝" panose="02020600040205080304" pitchFamily="18" charset="-128"/>
              </a:rPr>
              <a:t>（洪水、土砂災害）作成と避難訓練の</a:t>
            </a:r>
            <a:r>
              <a:rPr lang="ja-JP" altLang="en-US" sz="1100" b="1" dirty="0" smtClean="0">
                <a:solidFill>
                  <a:schemeClr val="tx1"/>
                </a:solidFill>
                <a:latin typeface="ＭＳ Ｐ明朝" panose="02020600040205080304" pitchFamily="18" charset="-128"/>
                <a:ea typeface="ＭＳ Ｐ明朝" panose="02020600040205080304" pitchFamily="18" charset="-128"/>
              </a:rPr>
              <a:t>実施（推進中）</a:t>
            </a:r>
            <a:endParaRPr lang="en-US" altLang="ja-JP" sz="1100" b="1" dirty="0" smtClean="0">
              <a:solidFill>
                <a:schemeClr val="tx1"/>
              </a:solidFill>
              <a:latin typeface="ＭＳ Ｐ明朝" panose="02020600040205080304" pitchFamily="18" charset="-128"/>
              <a:ea typeface="ＭＳ Ｐ明朝" panose="02020600040205080304" pitchFamily="18" charset="-128"/>
            </a:endParaRPr>
          </a:p>
          <a:p>
            <a:pPr marL="628650"/>
            <a:r>
              <a:rPr lang="en-US" altLang="ja-JP" sz="1100" dirty="0" smtClean="0">
                <a:solidFill>
                  <a:schemeClr val="tx1"/>
                </a:solidFill>
                <a:latin typeface="ＭＳ Ｐ明朝" panose="02020600040205080304" pitchFamily="18" charset="-128"/>
                <a:ea typeface="ＭＳ Ｐ明朝" panose="02020600040205080304" pitchFamily="18" charset="-128"/>
              </a:rPr>
              <a:t>   ‐</a:t>
            </a:r>
            <a:r>
              <a:rPr lang="ja-JP" altLang="en-US" sz="1100" spc="-150" dirty="0" smtClean="0">
                <a:solidFill>
                  <a:schemeClr val="tx1"/>
                </a:solidFill>
                <a:latin typeface="ＭＳ Ｐ明朝" panose="02020600040205080304" pitchFamily="18" charset="-128"/>
                <a:ea typeface="ＭＳ Ｐ明朝" panose="02020600040205080304" pitchFamily="18" charset="-128"/>
              </a:rPr>
              <a:t>ﾊｻﾞｰﾄﾞﾏｯﾌﾟ作成</a:t>
            </a:r>
            <a:r>
              <a:rPr lang="ja-JP" altLang="en-US" sz="1100" spc="-150" dirty="0">
                <a:solidFill>
                  <a:schemeClr val="tx1"/>
                </a:solidFill>
                <a:latin typeface="ＭＳ Ｐ明朝" panose="02020600040205080304" pitchFamily="18" charset="-128"/>
                <a:ea typeface="ＭＳ Ｐ明朝" panose="02020600040205080304" pitchFamily="18" charset="-128"/>
              </a:rPr>
              <a:t>地区数</a:t>
            </a:r>
            <a:r>
              <a:rPr lang="ja-JP" altLang="en-US" sz="1100" dirty="0">
                <a:solidFill>
                  <a:schemeClr val="tx1"/>
                </a:solidFill>
                <a:latin typeface="ＭＳ Ｐ明朝" panose="02020600040205080304" pitchFamily="18" charset="-128"/>
                <a:ea typeface="ＭＳ Ｐ明朝" panose="02020600040205080304" pitchFamily="18" charset="-128"/>
              </a:rPr>
              <a:t>　</a:t>
            </a:r>
            <a:r>
              <a:rPr lang="en-US" altLang="ja-JP" sz="1100" dirty="0">
                <a:solidFill>
                  <a:schemeClr val="tx1"/>
                </a:solidFill>
                <a:latin typeface="ＭＳ Ｐ明朝" panose="02020600040205080304" pitchFamily="18" charset="-128"/>
                <a:ea typeface="ＭＳ Ｐ明朝" panose="02020600040205080304" pitchFamily="18" charset="-128"/>
              </a:rPr>
              <a:t>2011</a:t>
            </a:r>
            <a:r>
              <a:rPr lang="ja-JP" altLang="en-US" sz="1100" dirty="0">
                <a:solidFill>
                  <a:schemeClr val="tx1"/>
                </a:solidFill>
                <a:latin typeface="ＭＳ Ｐ明朝" panose="02020600040205080304" pitchFamily="18" charset="-128"/>
                <a:ea typeface="ＭＳ Ｐ明朝" panose="02020600040205080304" pitchFamily="18" charset="-128"/>
              </a:rPr>
              <a:t>年：</a:t>
            </a:r>
            <a:r>
              <a:rPr lang="en-US" altLang="ja-JP" sz="1100" dirty="0">
                <a:solidFill>
                  <a:schemeClr val="tx1"/>
                </a:solidFill>
                <a:latin typeface="ＭＳ Ｐ明朝" panose="02020600040205080304" pitchFamily="18" charset="-128"/>
                <a:ea typeface="ＭＳ Ｐ明朝" panose="02020600040205080304" pitchFamily="18" charset="-128"/>
              </a:rPr>
              <a:t>7</a:t>
            </a:r>
            <a:r>
              <a:rPr lang="ja-JP" altLang="en-US" sz="1100" dirty="0" smtClean="0">
                <a:solidFill>
                  <a:schemeClr val="tx1"/>
                </a:solidFill>
                <a:latin typeface="ＭＳ Ｐ明朝" panose="02020600040205080304" pitchFamily="18" charset="-128"/>
                <a:ea typeface="ＭＳ Ｐ明朝" panose="02020600040205080304" pitchFamily="18" charset="-128"/>
              </a:rPr>
              <a:t>地区➡</a:t>
            </a:r>
            <a:r>
              <a:rPr lang="ja-JP" altLang="en-US" sz="1100" dirty="0">
                <a:solidFill>
                  <a:schemeClr val="tx1"/>
                </a:solidFill>
                <a:latin typeface="ＭＳ Ｐ明朝" panose="02020600040205080304" pitchFamily="18" charset="-128"/>
                <a:ea typeface="ＭＳ Ｐ明朝" panose="02020600040205080304" pitchFamily="18" charset="-128"/>
              </a:rPr>
              <a:t>　</a:t>
            </a:r>
            <a:r>
              <a:rPr lang="en-US" altLang="ja-JP" sz="1100" dirty="0">
                <a:solidFill>
                  <a:schemeClr val="tx1"/>
                </a:solidFill>
                <a:latin typeface="ＭＳ Ｐ明朝" panose="02020600040205080304" pitchFamily="18" charset="-128"/>
                <a:ea typeface="ＭＳ Ｐ明朝" panose="02020600040205080304" pitchFamily="18" charset="-128"/>
              </a:rPr>
              <a:t>2012</a:t>
            </a:r>
            <a:r>
              <a:rPr lang="ja-JP" altLang="en-US" sz="1100" dirty="0">
                <a:solidFill>
                  <a:schemeClr val="tx1"/>
                </a:solidFill>
                <a:latin typeface="ＭＳ Ｐ明朝" panose="02020600040205080304" pitchFamily="18" charset="-128"/>
                <a:ea typeface="ＭＳ Ｐ明朝" panose="02020600040205080304" pitchFamily="18" charset="-128"/>
              </a:rPr>
              <a:t>年：</a:t>
            </a:r>
            <a:r>
              <a:rPr lang="en-US" altLang="ja-JP" sz="1100" dirty="0">
                <a:solidFill>
                  <a:schemeClr val="tx1"/>
                </a:solidFill>
                <a:latin typeface="ＭＳ Ｐ明朝" panose="02020600040205080304" pitchFamily="18" charset="-128"/>
                <a:ea typeface="ＭＳ Ｐ明朝" panose="02020600040205080304" pitchFamily="18" charset="-128"/>
              </a:rPr>
              <a:t>21</a:t>
            </a:r>
            <a:r>
              <a:rPr lang="ja-JP" altLang="en-US" sz="1100" dirty="0" smtClean="0">
                <a:solidFill>
                  <a:schemeClr val="tx1"/>
                </a:solidFill>
                <a:latin typeface="ＭＳ Ｐ明朝" panose="02020600040205080304" pitchFamily="18" charset="-128"/>
                <a:ea typeface="ＭＳ Ｐ明朝" panose="02020600040205080304" pitchFamily="18" charset="-128"/>
              </a:rPr>
              <a:t>地区➡</a:t>
            </a:r>
            <a:r>
              <a:rPr lang="ja-JP" altLang="en-US" sz="1100" dirty="0">
                <a:solidFill>
                  <a:schemeClr val="tx1"/>
                </a:solidFill>
                <a:latin typeface="ＭＳ Ｐ明朝" panose="02020600040205080304" pitchFamily="18" charset="-128"/>
                <a:ea typeface="ＭＳ Ｐ明朝" panose="02020600040205080304" pitchFamily="18" charset="-128"/>
              </a:rPr>
              <a:t>　</a:t>
            </a:r>
            <a:r>
              <a:rPr lang="en-US" altLang="ja-JP" sz="1100" dirty="0">
                <a:solidFill>
                  <a:schemeClr val="tx1"/>
                </a:solidFill>
                <a:latin typeface="ＭＳ Ｐ明朝" panose="02020600040205080304" pitchFamily="18" charset="-128"/>
                <a:ea typeface="ＭＳ Ｐ明朝" panose="02020600040205080304" pitchFamily="18" charset="-128"/>
              </a:rPr>
              <a:t>2013</a:t>
            </a:r>
            <a:r>
              <a:rPr lang="ja-JP" altLang="en-US" sz="1100" dirty="0">
                <a:solidFill>
                  <a:schemeClr val="tx1"/>
                </a:solidFill>
                <a:latin typeface="ＭＳ Ｐ明朝" panose="02020600040205080304" pitchFamily="18" charset="-128"/>
                <a:ea typeface="ＭＳ Ｐ明朝" panose="02020600040205080304" pitchFamily="18" charset="-128"/>
              </a:rPr>
              <a:t>年：</a:t>
            </a:r>
            <a:r>
              <a:rPr lang="en-US" altLang="ja-JP" sz="1100" dirty="0">
                <a:solidFill>
                  <a:schemeClr val="tx1"/>
                </a:solidFill>
                <a:latin typeface="ＭＳ Ｐ明朝" panose="02020600040205080304" pitchFamily="18" charset="-128"/>
                <a:ea typeface="ＭＳ Ｐ明朝" panose="02020600040205080304" pitchFamily="18" charset="-128"/>
              </a:rPr>
              <a:t>42</a:t>
            </a:r>
            <a:r>
              <a:rPr lang="ja-JP" altLang="en-US" sz="1100" dirty="0">
                <a:solidFill>
                  <a:schemeClr val="tx1"/>
                </a:solidFill>
                <a:latin typeface="ＭＳ Ｐ明朝" panose="02020600040205080304" pitchFamily="18" charset="-128"/>
                <a:ea typeface="ＭＳ Ｐ明朝" panose="02020600040205080304" pitchFamily="18" charset="-128"/>
              </a:rPr>
              <a:t>地区</a:t>
            </a:r>
            <a:endParaRPr lang="en-US" altLang="ja-JP" sz="1100" dirty="0">
              <a:solidFill>
                <a:schemeClr val="tx1"/>
              </a:solidFill>
              <a:latin typeface="ＭＳ Ｐ明朝" panose="02020600040205080304" pitchFamily="18" charset="-128"/>
              <a:ea typeface="ＭＳ Ｐ明朝" panose="02020600040205080304" pitchFamily="18" charset="-128"/>
            </a:endParaRPr>
          </a:p>
          <a:p>
            <a:pPr marL="628650"/>
            <a:r>
              <a:rPr lang="ja-JP" altLang="en-US" sz="1100" dirty="0">
                <a:solidFill>
                  <a:schemeClr val="tx1"/>
                </a:solidFill>
                <a:latin typeface="ＭＳ Ｐ明朝" panose="02020600040205080304" pitchFamily="18" charset="-128"/>
                <a:ea typeface="ＭＳ Ｐ明朝" panose="02020600040205080304" pitchFamily="18" charset="-128"/>
              </a:rPr>
              <a:t>　　（</a:t>
            </a:r>
            <a:r>
              <a:rPr lang="en-US" altLang="ja-JP" sz="1100" dirty="0">
                <a:solidFill>
                  <a:schemeClr val="tx1"/>
                </a:solidFill>
                <a:latin typeface="ＭＳ Ｐ明朝" panose="02020600040205080304" pitchFamily="18" charset="-128"/>
                <a:ea typeface="ＭＳ Ｐ明朝" panose="02020600040205080304" pitchFamily="18" charset="-128"/>
              </a:rPr>
              <a:t>25</a:t>
            </a:r>
            <a:r>
              <a:rPr lang="ja-JP" altLang="en-US" sz="1100" dirty="0">
                <a:solidFill>
                  <a:schemeClr val="tx1"/>
                </a:solidFill>
                <a:latin typeface="ＭＳ Ｐ明朝" panose="02020600040205080304" pitchFamily="18" charset="-128"/>
                <a:ea typeface="ＭＳ Ｐ明朝" panose="02020600040205080304" pitchFamily="18" charset="-128"/>
              </a:rPr>
              <a:t>市町村</a:t>
            </a:r>
            <a:r>
              <a:rPr lang="en-US" altLang="ja-JP" sz="1100" dirty="0">
                <a:solidFill>
                  <a:schemeClr val="tx1"/>
                </a:solidFill>
                <a:latin typeface="ＭＳ Ｐ明朝" panose="02020600040205080304" pitchFamily="18" charset="-128"/>
                <a:ea typeface="ＭＳ Ｐ明朝" panose="02020600040205080304" pitchFamily="18" charset="-128"/>
              </a:rPr>
              <a:t>70</a:t>
            </a:r>
            <a:r>
              <a:rPr lang="ja-JP" altLang="en-US" sz="1100" dirty="0">
                <a:solidFill>
                  <a:schemeClr val="tx1"/>
                </a:solidFill>
                <a:latin typeface="ＭＳ Ｐ明朝" panose="02020600040205080304" pitchFamily="18" charset="-128"/>
                <a:ea typeface="ＭＳ Ｐ明朝" panose="02020600040205080304" pitchFamily="18" charset="-128"/>
              </a:rPr>
              <a:t>地区で作成済み、</a:t>
            </a:r>
            <a:r>
              <a:rPr lang="ja-JP" altLang="en-US" sz="1100" dirty="0" smtClean="0">
                <a:solidFill>
                  <a:schemeClr val="tx1"/>
                </a:solidFill>
                <a:latin typeface="ＭＳ Ｐ明朝" panose="02020600040205080304" pitchFamily="18" charset="-128"/>
                <a:ea typeface="ＭＳ Ｐ明朝" panose="02020600040205080304" pitchFamily="18" charset="-128"/>
              </a:rPr>
              <a:t>うち</a:t>
            </a:r>
            <a:r>
              <a:rPr lang="en-US" altLang="ja-JP" sz="1100" dirty="0" smtClean="0">
                <a:solidFill>
                  <a:schemeClr val="tx1"/>
                </a:solidFill>
                <a:latin typeface="ＭＳ Ｐ明朝" panose="02020600040205080304" pitchFamily="18" charset="-128"/>
                <a:ea typeface="ＭＳ Ｐ明朝" panose="02020600040205080304" pitchFamily="18" charset="-128"/>
              </a:rPr>
              <a:t>2</a:t>
            </a:r>
            <a:r>
              <a:rPr lang="ja-JP" altLang="en-US" sz="1100" dirty="0" smtClean="0">
                <a:solidFill>
                  <a:schemeClr val="tx1"/>
                </a:solidFill>
                <a:latin typeface="ＭＳ Ｐ明朝" panose="02020600040205080304" pitchFamily="18" charset="-128"/>
                <a:ea typeface="ＭＳ Ｐ明朝" panose="02020600040205080304" pitchFamily="18" charset="-128"/>
              </a:rPr>
              <a:t>市</a:t>
            </a:r>
            <a:r>
              <a:rPr lang="ja-JP" altLang="en-US" sz="1100" dirty="0">
                <a:solidFill>
                  <a:schemeClr val="tx1"/>
                </a:solidFill>
                <a:latin typeface="ＭＳ Ｐ明朝" panose="02020600040205080304" pitchFamily="18" charset="-128"/>
                <a:ea typeface="ＭＳ Ｐ明朝" panose="02020600040205080304" pitchFamily="18" charset="-128"/>
              </a:rPr>
              <a:t>７地区は市独自で作成）</a:t>
            </a:r>
            <a:endParaRPr lang="en-US" altLang="ja-JP" sz="1100" dirty="0">
              <a:solidFill>
                <a:schemeClr val="tx1"/>
              </a:solidFill>
              <a:latin typeface="ＭＳ Ｐ明朝" panose="02020600040205080304" pitchFamily="18" charset="-128"/>
              <a:ea typeface="ＭＳ Ｐ明朝" panose="02020600040205080304" pitchFamily="18" charset="-128"/>
            </a:endParaRPr>
          </a:p>
          <a:p>
            <a:pPr marL="628650"/>
            <a:r>
              <a:rPr lang="ja-JP" altLang="en-US" sz="1100" dirty="0">
                <a:solidFill>
                  <a:schemeClr val="tx1"/>
                </a:solidFill>
                <a:latin typeface="ＭＳ Ｐ明朝" panose="02020600040205080304" pitchFamily="18" charset="-128"/>
                <a:ea typeface="ＭＳ Ｐ明朝" panose="02020600040205080304" pitchFamily="18" charset="-128"/>
              </a:rPr>
              <a:t>　 </a:t>
            </a:r>
            <a:r>
              <a:rPr lang="en-US" altLang="ja-JP" sz="1100" dirty="0">
                <a:solidFill>
                  <a:schemeClr val="tx1"/>
                </a:solidFill>
                <a:latin typeface="ＭＳ Ｐ明朝" panose="02020600040205080304" pitchFamily="18" charset="-128"/>
                <a:ea typeface="ＭＳ Ｐ明朝" panose="02020600040205080304" pitchFamily="18" charset="-128"/>
              </a:rPr>
              <a:t>‐</a:t>
            </a:r>
            <a:r>
              <a:rPr lang="ja-JP" altLang="en-US" sz="1100" dirty="0" smtClean="0">
                <a:solidFill>
                  <a:schemeClr val="tx1"/>
                </a:solidFill>
                <a:latin typeface="ＭＳ Ｐ明朝" panose="02020600040205080304" pitchFamily="18" charset="-128"/>
                <a:ea typeface="ＭＳ Ｐ明朝" panose="02020600040205080304" pitchFamily="18" charset="-128"/>
              </a:rPr>
              <a:t>作成済</a:t>
            </a:r>
            <a:r>
              <a:rPr lang="ja-JP" altLang="en-US" sz="1100" dirty="0">
                <a:solidFill>
                  <a:schemeClr val="tx1"/>
                </a:solidFill>
                <a:latin typeface="ＭＳ Ｐ明朝" panose="02020600040205080304" pitchFamily="18" charset="-128"/>
                <a:ea typeface="ＭＳ Ｐ明朝" panose="02020600040205080304" pitchFamily="18" charset="-128"/>
              </a:rPr>
              <a:t>マップを使用した避難訓練</a:t>
            </a:r>
            <a:r>
              <a:rPr lang="ja-JP" altLang="en-US" sz="1100" dirty="0" smtClean="0">
                <a:solidFill>
                  <a:schemeClr val="tx1"/>
                </a:solidFill>
                <a:latin typeface="ＭＳ Ｐ明朝" panose="02020600040205080304" pitchFamily="18" charset="-128"/>
                <a:ea typeface="ＭＳ Ｐ明朝" panose="02020600040205080304" pitchFamily="18" charset="-128"/>
              </a:rPr>
              <a:t>を</a:t>
            </a:r>
            <a:r>
              <a:rPr lang="ja-JP" altLang="en-US" sz="1100" dirty="0">
                <a:solidFill>
                  <a:schemeClr val="tx1"/>
                </a:solidFill>
                <a:latin typeface="ＭＳ Ｐ明朝" panose="02020600040205080304" pitchFamily="18" charset="-128"/>
                <a:ea typeface="ＭＳ Ｐ明朝" panose="02020600040205080304" pitchFamily="18" charset="-128"/>
              </a:rPr>
              <a:t>実施</a:t>
            </a:r>
          </a:p>
        </p:txBody>
      </p:sp>
      <p:sp>
        <p:nvSpPr>
          <p:cNvPr id="34" name="正方形/長方形 33"/>
          <p:cNvSpPr/>
          <p:nvPr/>
        </p:nvSpPr>
        <p:spPr>
          <a:xfrm>
            <a:off x="3799747" y="4059956"/>
            <a:ext cx="5963378" cy="374906"/>
          </a:xfrm>
          <a:prstGeom prst="rect">
            <a:avLst/>
          </a:prstGeom>
          <a:ln w="15875"/>
        </p:spPr>
        <p:style>
          <a:lnRef idx="2">
            <a:schemeClr val="accent6"/>
          </a:lnRef>
          <a:fillRef idx="1">
            <a:schemeClr val="lt1"/>
          </a:fillRef>
          <a:effectRef idx="0">
            <a:schemeClr val="accent6"/>
          </a:effectRef>
          <a:fontRef idx="minor">
            <a:schemeClr val="dk1"/>
          </a:fontRef>
        </p:style>
        <p:txBody>
          <a:bodyPr wrap="square" tIns="18000" bIns="18000">
            <a:spAutoFit/>
          </a:bodyPr>
          <a:lstStyle/>
          <a:p>
            <a:pPr lvl="0"/>
            <a:r>
              <a:rPr lang="ja-JP" altLang="en-US" sz="1100" dirty="0">
                <a:solidFill>
                  <a:schemeClr val="tx1"/>
                </a:solidFill>
                <a:latin typeface="ＭＳ Ｐ明朝" panose="02020600040205080304" pitchFamily="18" charset="-128"/>
                <a:ea typeface="ＭＳ Ｐ明朝" panose="02020600040205080304" pitchFamily="18" charset="-128"/>
              </a:rPr>
              <a:t>・予算を重点投資し、</a:t>
            </a:r>
            <a:r>
              <a:rPr lang="en-US" altLang="ja-JP" sz="1100" dirty="0">
                <a:solidFill>
                  <a:schemeClr val="tx1"/>
                </a:solidFill>
                <a:latin typeface="ＭＳ Ｐ明朝" panose="02020600040205080304" pitchFamily="18" charset="-128"/>
                <a:ea typeface="ＭＳ Ｐ明朝" panose="02020600040205080304" pitchFamily="18" charset="-128"/>
              </a:rPr>
              <a:t>2016</a:t>
            </a:r>
            <a:r>
              <a:rPr lang="ja-JP" altLang="en-US" sz="1100" dirty="0">
                <a:solidFill>
                  <a:schemeClr val="tx1"/>
                </a:solidFill>
                <a:latin typeface="ＭＳ Ｐ明朝" panose="02020600040205080304" pitchFamily="18" charset="-128"/>
                <a:ea typeface="ＭＳ Ｐ明朝" panose="02020600040205080304" pitchFamily="18" charset="-128"/>
              </a:rPr>
              <a:t>年に区域指定</a:t>
            </a:r>
            <a:r>
              <a:rPr lang="ja-JP" altLang="en-US" sz="1100" dirty="0" smtClean="0">
                <a:solidFill>
                  <a:schemeClr val="tx1"/>
                </a:solidFill>
                <a:latin typeface="ＭＳ Ｐ明朝" panose="02020600040205080304" pitchFamily="18" charset="-128"/>
                <a:ea typeface="ＭＳ Ｐ明朝" panose="02020600040205080304" pitchFamily="18" charset="-128"/>
              </a:rPr>
              <a:t>完了</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lvl="0"/>
            <a:r>
              <a:rPr lang="ja-JP" altLang="en-US" sz="1100" dirty="0">
                <a:solidFill>
                  <a:schemeClr val="tx1"/>
                </a:solidFill>
                <a:latin typeface="ＭＳ Ｐ明朝" panose="02020600040205080304" pitchFamily="18" charset="-128"/>
                <a:ea typeface="ＭＳ Ｐ明朝" panose="02020600040205080304" pitchFamily="18" charset="-128"/>
              </a:rPr>
              <a:t>・</a:t>
            </a:r>
            <a:r>
              <a:rPr lang="ja-JP" altLang="en-US" sz="1100" dirty="0" smtClean="0">
                <a:solidFill>
                  <a:schemeClr val="tx1"/>
                </a:solidFill>
                <a:latin typeface="ＭＳ Ｐ明朝" panose="02020600040205080304" pitchFamily="18" charset="-128"/>
                <a:ea typeface="ＭＳ Ｐ明朝" panose="02020600040205080304" pitchFamily="18" charset="-128"/>
              </a:rPr>
              <a:t> </a:t>
            </a:r>
            <a:r>
              <a:rPr lang="ja-JP" altLang="en-US" sz="1100" dirty="0">
                <a:solidFill>
                  <a:schemeClr val="tx1"/>
                </a:solidFill>
                <a:latin typeface="ＭＳ Ｐ明朝" panose="02020600040205080304" pitchFamily="18" charset="-128"/>
                <a:ea typeface="ＭＳ Ｐ明朝" panose="02020600040205080304" pitchFamily="18" charset="-128"/>
              </a:rPr>
              <a:t>区域指定に向けた現地調査に着手する段階で調査箇所を公表（</a:t>
            </a:r>
            <a:r>
              <a:rPr lang="en-US" altLang="ja-JP" sz="1100" dirty="0">
                <a:solidFill>
                  <a:schemeClr val="tx1"/>
                </a:solidFill>
                <a:latin typeface="ＭＳ Ｐ明朝" panose="02020600040205080304" pitchFamily="18" charset="-128"/>
                <a:ea typeface="ＭＳ Ｐ明朝" panose="02020600040205080304" pitchFamily="18" charset="-128"/>
              </a:rPr>
              <a:t>2014</a:t>
            </a:r>
            <a:r>
              <a:rPr lang="ja-JP" altLang="en-US" sz="1100" dirty="0">
                <a:solidFill>
                  <a:schemeClr val="tx1"/>
                </a:solidFill>
                <a:latin typeface="ＭＳ Ｐ明朝" panose="02020600040205080304" pitchFamily="18" charset="-128"/>
                <a:ea typeface="ＭＳ Ｐ明朝" panose="02020600040205080304" pitchFamily="18" charset="-128"/>
              </a:rPr>
              <a:t>年</a:t>
            </a:r>
            <a:r>
              <a:rPr lang="en-US" altLang="ja-JP" sz="1100" dirty="0">
                <a:solidFill>
                  <a:schemeClr val="tx1"/>
                </a:solidFill>
                <a:latin typeface="ＭＳ Ｐ明朝" panose="02020600040205080304" pitchFamily="18" charset="-128"/>
                <a:ea typeface="ＭＳ Ｐ明朝" panose="02020600040205080304" pitchFamily="18" charset="-128"/>
              </a:rPr>
              <a:t>11</a:t>
            </a:r>
            <a:r>
              <a:rPr lang="ja-JP" altLang="en-US" sz="1100" dirty="0" smtClean="0">
                <a:solidFill>
                  <a:schemeClr val="tx1"/>
                </a:solidFill>
                <a:latin typeface="ＭＳ Ｐ明朝" panose="02020600040205080304" pitchFamily="18" charset="-128"/>
                <a:ea typeface="ＭＳ Ｐ明朝" panose="02020600040205080304" pitchFamily="18" charset="-128"/>
              </a:rPr>
              <a:t>月から）</a:t>
            </a:r>
            <a:endParaRPr lang="en-US" altLang="ja-JP" sz="1100" dirty="0">
              <a:solidFill>
                <a:schemeClr val="tx1"/>
              </a:solidFill>
              <a:latin typeface="ＭＳ Ｐ明朝" panose="02020600040205080304" pitchFamily="18" charset="-128"/>
              <a:ea typeface="ＭＳ Ｐ明朝" panose="02020600040205080304" pitchFamily="18" charset="-128"/>
            </a:endParaRPr>
          </a:p>
        </p:txBody>
      </p:sp>
      <p:sp>
        <p:nvSpPr>
          <p:cNvPr id="35" name="正方形/長方形 34"/>
          <p:cNvSpPr/>
          <p:nvPr/>
        </p:nvSpPr>
        <p:spPr>
          <a:xfrm>
            <a:off x="3635805" y="5932147"/>
            <a:ext cx="6184632" cy="824253"/>
          </a:xfrm>
          <a:prstGeom prst="rect">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rtlCol="0" anchor="t"/>
          <a:lstStyle/>
          <a:p>
            <a:r>
              <a:rPr lang="ja-JP" altLang="en-US" sz="1200" b="1" dirty="0" smtClean="0">
                <a:solidFill>
                  <a:schemeClr val="tx1"/>
                </a:solidFill>
                <a:latin typeface="+mn-ea"/>
              </a:rPr>
              <a:t>○地域防災力の強化</a:t>
            </a:r>
            <a:endParaRPr lang="en-US" altLang="ja-JP" sz="1200" b="1" dirty="0" smtClean="0">
              <a:solidFill>
                <a:schemeClr val="tx1"/>
              </a:solidFill>
              <a:latin typeface="+mn-ea"/>
            </a:endParaRPr>
          </a:p>
          <a:p>
            <a:pPr marL="85725" indent="-85725"/>
            <a:r>
              <a:rPr lang="ja-JP" altLang="en-US" sz="1200" dirty="0" smtClean="0">
                <a:solidFill>
                  <a:schemeClr val="tx1"/>
                </a:solidFill>
                <a:latin typeface="ＭＳ Ｐ明朝" panose="02020600040205080304" pitchFamily="18" charset="-128"/>
                <a:ea typeface="ＭＳ Ｐ明朝" panose="02020600040205080304" pitchFamily="18" charset="-128"/>
              </a:rPr>
              <a:t>・市町村</a:t>
            </a:r>
            <a:r>
              <a:rPr lang="ja-JP" altLang="en-US" sz="1200" dirty="0">
                <a:solidFill>
                  <a:schemeClr val="tx1"/>
                </a:solidFill>
                <a:latin typeface="ＭＳ Ｐ明朝" panose="02020600040205080304" pitchFamily="18" charset="-128"/>
                <a:ea typeface="ＭＳ Ｐ明朝" panose="02020600040205080304" pitchFamily="18" charset="-128"/>
              </a:rPr>
              <a:t>が住民との協働により行う警戒避難体制の整備に</a:t>
            </a:r>
            <a:r>
              <a:rPr lang="ja-JP" altLang="en-US" sz="1200" dirty="0" smtClean="0">
                <a:solidFill>
                  <a:schemeClr val="tx1"/>
                </a:solidFill>
                <a:latin typeface="ＭＳ Ｐ明朝" panose="02020600040205080304" pitchFamily="18" charset="-128"/>
                <a:ea typeface="ＭＳ Ｐ明朝" panose="02020600040205080304" pitchFamily="18" charset="-128"/>
              </a:rPr>
              <a:t>むけた情報・ﾉｳﾊｳ提供</a:t>
            </a:r>
            <a:r>
              <a:rPr lang="ja-JP" altLang="en-US" sz="1200" dirty="0">
                <a:solidFill>
                  <a:schemeClr val="tx1"/>
                </a:solidFill>
                <a:latin typeface="ＭＳ Ｐ明朝" panose="02020600040205080304" pitchFamily="18" charset="-128"/>
                <a:ea typeface="ＭＳ Ｐ明朝" panose="02020600040205080304" pitchFamily="18" charset="-128"/>
              </a:rPr>
              <a:t>など</a:t>
            </a:r>
            <a:r>
              <a:rPr lang="ja-JP" altLang="en-US" sz="1200" dirty="0" smtClean="0">
                <a:solidFill>
                  <a:schemeClr val="tx1"/>
                </a:solidFill>
                <a:latin typeface="ＭＳ Ｐ明朝" panose="02020600040205080304" pitchFamily="18" charset="-128"/>
                <a:ea typeface="ＭＳ Ｐ明朝" panose="02020600040205080304" pitchFamily="18" charset="-128"/>
              </a:rPr>
              <a:t>のｻﾎﾟｰﾄ</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85725" indent="342900"/>
            <a:r>
              <a:rPr lang="en-US" altLang="ja-JP" sz="1100" dirty="0" smtClean="0">
                <a:solidFill>
                  <a:schemeClr val="tx1"/>
                </a:solidFill>
                <a:latin typeface="ＭＳ Ｐ明朝" panose="02020600040205080304" pitchFamily="18" charset="-128"/>
                <a:ea typeface="ＭＳ Ｐ明朝" panose="02020600040205080304" pitchFamily="18" charset="-128"/>
              </a:rPr>
              <a:t>-</a:t>
            </a:r>
            <a:r>
              <a:rPr lang="ja-JP" altLang="en-US" sz="1100" dirty="0">
                <a:solidFill>
                  <a:schemeClr val="tx1"/>
                </a:solidFill>
                <a:latin typeface="ＭＳ Ｐ明朝" panose="02020600040205080304" pitchFamily="18" charset="-128"/>
                <a:ea typeface="ＭＳ Ｐ明朝" panose="02020600040205080304" pitchFamily="18" charset="-128"/>
              </a:rPr>
              <a:t>自主防災</a:t>
            </a:r>
            <a:r>
              <a:rPr lang="ja-JP" altLang="en-US" sz="1100" dirty="0" smtClean="0">
                <a:solidFill>
                  <a:schemeClr val="tx1"/>
                </a:solidFill>
                <a:latin typeface="ＭＳ Ｐ明朝" panose="02020600040205080304" pitchFamily="18" charset="-128"/>
                <a:ea typeface="ＭＳ Ｐ明朝" panose="02020600040205080304" pitchFamily="18" charset="-128"/>
              </a:rPr>
              <a:t>組織数：</a:t>
            </a:r>
            <a:r>
              <a:rPr lang="en-US" altLang="ja-JP" sz="1100" dirty="0" smtClean="0">
                <a:solidFill>
                  <a:schemeClr val="tx1"/>
                </a:solidFill>
                <a:latin typeface="ＭＳ Ｐ明朝" panose="02020600040205080304" pitchFamily="18" charset="-128"/>
                <a:ea typeface="ＭＳ Ｐ明朝" panose="02020600040205080304" pitchFamily="18" charset="-128"/>
              </a:rPr>
              <a:t>2,058</a:t>
            </a:r>
            <a:r>
              <a:rPr lang="ja-JP" altLang="en-US" sz="1100" dirty="0" smtClean="0">
                <a:solidFill>
                  <a:schemeClr val="tx1"/>
                </a:solidFill>
                <a:latin typeface="ＭＳ Ｐ明朝" panose="02020600040205080304" pitchFamily="18" charset="-128"/>
                <a:ea typeface="ＭＳ Ｐ明朝" panose="02020600040205080304" pitchFamily="18" charset="-128"/>
              </a:rPr>
              <a:t>（</a:t>
            </a:r>
            <a:r>
              <a:rPr lang="en-US" altLang="ja-JP" sz="1100" dirty="0" smtClean="0">
                <a:solidFill>
                  <a:schemeClr val="tx1"/>
                </a:solidFill>
                <a:latin typeface="ＭＳ Ｐ明朝" panose="02020600040205080304" pitchFamily="18" charset="-128"/>
                <a:ea typeface="ＭＳ Ｐ明朝" panose="02020600040205080304" pitchFamily="18" charset="-128"/>
              </a:rPr>
              <a:t>2010</a:t>
            </a:r>
            <a:r>
              <a:rPr lang="ja-JP" altLang="en-US" sz="1100" dirty="0" smtClean="0">
                <a:solidFill>
                  <a:schemeClr val="tx1"/>
                </a:solidFill>
                <a:latin typeface="ＭＳ Ｐ明朝" panose="02020600040205080304" pitchFamily="18" charset="-128"/>
                <a:ea typeface="ＭＳ Ｐ明朝" panose="02020600040205080304" pitchFamily="18" charset="-128"/>
              </a:rPr>
              <a:t>年）➡</a:t>
            </a:r>
            <a:r>
              <a:rPr lang="en-US" altLang="ja-JP" sz="1100" dirty="0" smtClean="0">
                <a:solidFill>
                  <a:schemeClr val="tx1"/>
                </a:solidFill>
                <a:latin typeface="ＭＳ Ｐ明朝" panose="02020600040205080304" pitchFamily="18" charset="-128"/>
                <a:ea typeface="ＭＳ Ｐ明朝" panose="02020600040205080304" pitchFamily="18" charset="-128"/>
              </a:rPr>
              <a:t>2,487</a:t>
            </a:r>
            <a:r>
              <a:rPr lang="ja-JP" altLang="en-US" sz="1100" dirty="0" smtClean="0">
                <a:solidFill>
                  <a:schemeClr val="tx1"/>
                </a:solidFill>
                <a:latin typeface="ＭＳ Ｐ明朝" panose="02020600040205080304" pitchFamily="18" charset="-128"/>
                <a:ea typeface="ＭＳ Ｐ明朝" panose="02020600040205080304" pitchFamily="18" charset="-128"/>
              </a:rPr>
              <a:t>（</a:t>
            </a:r>
            <a:r>
              <a:rPr lang="en-US" altLang="ja-JP" sz="1100" dirty="0" smtClean="0">
                <a:solidFill>
                  <a:schemeClr val="tx1"/>
                </a:solidFill>
                <a:latin typeface="ＭＳ Ｐ明朝" panose="02020600040205080304" pitchFamily="18" charset="-128"/>
                <a:ea typeface="ＭＳ Ｐ明朝" panose="02020600040205080304" pitchFamily="18" charset="-128"/>
              </a:rPr>
              <a:t>2014</a:t>
            </a:r>
            <a:r>
              <a:rPr lang="ja-JP" altLang="en-US" sz="1100" dirty="0" smtClean="0">
                <a:solidFill>
                  <a:schemeClr val="tx1"/>
                </a:solidFill>
                <a:latin typeface="ＭＳ Ｐ明朝" panose="02020600040205080304" pitchFamily="18" charset="-128"/>
                <a:ea typeface="ＭＳ Ｐ明朝" panose="02020600040205080304" pitchFamily="18" charset="-128"/>
              </a:rPr>
              <a:t>年）　　</a:t>
            </a:r>
            <a:r>
              <a:rPr lang="en-US" altLang="ja-JP" sz="1100" dirty="0" smtClean="0">
                <a:solidFill>
                  <a:schemeClr val="tx1"/>
                </a:solidFill>
                <a:latin typeface="ＭＳ Ｐ明朝" panose="02020600040205080304" pitchFamily="18" charset="-128"/>
                <a:ea typeface="ＭＳ Ｐ明朝" panose="02020600040205080304" pitchFamily="18" charset="-128"/>
              </a:rPr>
              <a:t>-</a:t>
            </a:r>
            <a:r>
              <a:rPr lang="ja-JP" altLang="en-US" sz="1100" dirty="0" smtClean="0">
                <a:solidFill>
                  <a:schemeClr val="tx1"/>
                </a:solidFill>
                <a:latin typeface="ＭＳ Ｐ明朝" panose="02020600040205080304" pitchFamily="18" charset="-128"/>
                <a:ea typeface="ＭＳ Ｐ明朝" panose="02020600040205080304" pitchFamily="18" charset="-128"/>
              </a:rPr>
              <a:t>組織率</a:t>
            </a:r>
            <a:r>
              <a:rPr lang="ja-JP" altLang="en-US" sz="1100" dirty="0">
                <a:solidFill>
                  <a:schemeClr val="tx1"/>
                </a:solidFill>
                <a:latin typeface="ＭＳ Ｐ明朝" panose="02020600040205080304" pitchFamily="18" charset="-128"/>
                <a:ea typeface="ＭＳ Ｐ明朝" panose="02020600040205080304" pitchFamily="18" charset="-128"/>
              </a:rPr>
              <a:t>：約</a:t>
            </a:r>
            <a:r>
              <a:rPr lang="en-US" altLang="ja-JP" sz="1100" dirty="0">
                <a:solidFill>
                  <a:schemeClr val="tx1"/>
                </a:solidFill>
                <a:latin typeface="ＭＳ Ｐ明朝" panose="02020600040205080304" pitchFamily="18" charset="-128"/>
                <a:ea typeface="ＭＳ Ｐ明朝" panose="02020600040205080304" pitchFamily="18" charset="-128"/>
              </a:rPr>
              <a:t>87</a:t>
            </a:r>
            <a:r>
              <a:rPr lang="ja-JP" altLang="en-US" sz="1100" dirty="0">
                <a:solidFill>
                  <a:schemeClr val="tx1"/>
                </a:solidFill>
                <a:latin typeface="ＭＳ Ｐ明朝" panose="02020600040205080304" pitchFamily="18" charset="-128"/>
                <a:ea typeface="ＭＳ Ｐ明朝" panose="02020600040205080304" pitchFamily="18" charset="-128"/>
              </a:rPr>
              <a:t>％（</a:t>
            </a:r>
            <a:r>
              <a:rPr lang="en-US" altLang="ja-JP" sz="1100" dirty="0">
                <a:solidFill>
                  <a:schemeClr val="tx1"/>
                </a:solidFill>
                <a:latin typeface="ＭＳ Ｐ明朝" panose="02020600040205080304" pitchFamily="18" charset="-128"/>
                <a:ea typeface="ＭＳ Ｐ明朝" panose="02020600040205080304" pitchFamily="18" charset="-128"/>
              </a:rPr>
              <a:t>2014</a:t>
            </a:r>
            <a:r>
              <a:rPr lang="ja-JP" altLang="en-US" sz="1100" dirty="0">
                <a:solidFill>
                  <a:schemeClr val="tx1"/>
                </a:solidFill>
                <a:latin typeface="ＭＳ Ｐ明朝" panose="02020600040205080304" pitchFamily="18" charset="-128"/>
                <a:ea typeface="ＭＳ Ｐ明朝" panose="02020600040205080304" pitchFamily="18" charset="-128"/>
              </a:rPr>
              <a:t>年</a:t>
            </a:r>
            <a:r>
              <a:rPr lang="en-US" altLang="ja-JP" sz="1100" dirty="0">
                <a:solidFill>
                  <a:schemeClr val="tx1"/>
                </a:solidFill>
                <a:latin typeface="ＭＳ Ｐ明朝" panose="02020600040205080304" pitchFamily="18" charset="-128"/>
                <a:ea typeface="ＭＳ Ｐ明朝" panose="02020600040205080304" pitchFamily="18" charset="-128"/>
              </a:rPr>
              <a:t>4</a:t>
            </a:r>
            <a:r>
              <a:rPr lang="ja-JP" altLang="en-US" sz="1100" dirty="0">
                <a:solidFill>
                  <a:schemeClr val="tx1"/>
                </a:solidFill>
                <a:latin typeface="ＭＳ Ｐ明朝" panose="02020600040205080304" pitchFamily="18" charset="-128"/>
                <a:ea typeface="ＭＳ Ｐ明朝" panose="02020600040205080304" pitchFamily="18" charset="-128"/>
              </a:rPr>
              <a:t>月現在</a:t>
            </a:r>
            <a:r>
              <a:rPr lang="ja-JP" altLang="en-US" sz="1100" dirty="0" smtClean="0">
                <a:solidFill>
                  <a:schemeClr val="tx1"/>
                </a:solidFill>
                <a:latin typeface="ＭＳ Ｐ明朝" panose="02020600040205080304" pitchFamily="18" charset="-128"/>
                <a:ea typeface="ＭＳ Ｐ明朝" panose="02020600040205080304" pitchFamily="18" charset="-128"/>
              </a:rPr>
              <a:t>）</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85725" indent="-85725"/>
            <a:r>
              <a:rPr lang="ja-JP" altLang="en-US" sz="1200" dirty="0" smtClean="0">
                <a:solidFill>
                  <a:schemeClr val="tx1"/>
                </a:solidFill>
                <a:latin typeface="ＭＳ Ｐ明朝" panose="02020600040205080304" pitchFamily="18" charset="-128"/>
                <a:ea typeface="ＭＳ Ｐ明朝" panose="02020600040205080304" pitchFamily="18" charset="-128"/>
              </a:rPr>
              <a:t>・自主防災組織及び消防団に対する資機材等の配備等の支援</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endParaRPr lang="en-US" altLang="ja-JP" sz="1100" dirty="0" smtClean="0">
              <a:solidFill>
                <a:schemeClr val="tx1"/>
              </a:solidFill>
              <a:latin typeface="ＭＳ Ｐ明朝" panose="02020600040205080304" pitchFamily="18" charset="-128"/>
              <a:ea typeface="ＭＳ Ｐ明朝" panose="02020600040205080304" pitchFamily="18" charset="-128"/>
            </a:endParaRPr>
          </a:p>
        </p:txBody>
      </p:sp>
      <p:sp>
        <p:nvSpPr>
          <p:cNvPr id="15" name="正方形/長方形 14"/>
          <p:cNvSpPr/>
          <p:nvPr/>
        </p:nvSpPr>
        <p:spPr>
          <a:xfrm>
            <a:off x="3623883" y="599423"/>
            <a:ext cx="6187864" cy="828000"/>
          </a:xfrm>
          <a:prstGeom prst="rect">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rtlCol="0" anchor="t"/>
          <a:lstStyle/>
          <a:p>
            <a:pPr marL="63492" lvl="0" indent="-63492"/>
            <a:r>
              <a:rPr lang="ja-JP" altLang="en-US" sz="1200" b="1" dirty="0">
                <a:solidFill>
                  <a:schemeClr val="tx1"/>
                </a:solidFill>
                <a:latin typeface="ＭＳ Ｐゴシック" panose="020B0600070205080204" pitchFamily="50" charset="-128"/>
                <a:ea typeface="ＭＳ Ｐゴシック" panose="020B0600070205080204" pitchFamily="50" charset="-128"/>
              </a:rPr>
              <a:t>○</a:t>
            </a:r>
            <a:r>
              <a:rPr lang="ja-JP" altLang="en-US" sz="1200" b="1" dirty="0" smtClean="0">
                <a:solidFill>
                  <a:schemeClr val="tx1"/>
                </a:solidFill>
                <a:latin typeface="ＭＳ Ｐゴシック" panose="020B0600070205080204" pitchFamily="50" charset="-128"/>
                <a:ea typeface="ＭＳ Ｐゴシック" panose="020B0600070205080204" pitchFamily="50" charset="-128"/>
              </a:rPr>
              <a:t>防災・減災教育、啓発</a:t>
            </a:r>
            <a:r>
              <a:rPr lang="ja-JP" altLang="en-US" sz="1200" b="1" dirty="0">
                <a:solidFill>
                  <a:schemeClr val="tx1"/>
                </a:solidFill>
                <a:latin typeface="ＭＳ Ｐゴシック" panose="020B0600070205080204" pitchFamily="50" charset="-128"/>
                <a:ea typeface="ＭＳ Ｐゴシック" panose="020B0600070205080204" pitchFamily="50" charset="-128"/>
              </a:rPr>
              <a:t>の</a:t>
            </a:r>
            <a:r>
              <a:rPr lang="ja-JP" altLang="en-US" sz="1200" b="1" dirty="0" smtClean="0">
                <a:solidFill>
                  <a:schemeClr val="tx1"/>
                </a:solidFill>
                <a:latin typeface="ＭＳ Ｐゴシック" panose="020B0600070205080204" pitchFamily="50" charset="-128"/>
                <a:ea typeface="ＭＳ Ｐゴシック" panose="020B0600070205080204" pitchFamily="50" charset="-128"/>
              </a:rPr>
              <a:t>推進</a:t>
            </a:r>
            <a:r>
              <a:rPr lang="ja-JP" altLang="en-US" sz="1200" dirty="0" smtClean="0">
                <a:solidFill>
                  <a:schemeClr val="tx1"/>
                </a:solidFill>
                <a:latin typeface="ＭＳ Ｐゴシック" panose="020B0600070205080204" pitchFamily="50" charset="-128"/>
                <a:ea typeface="ＭＳ Ｐゴシック" panose="020B0600070205080204" pitchFamily="50" charset="-128"/>
              </a:rPr>
              <a:t>　（防災</a:t>
            </a:r>
            <a:r>
              <a:rPr lang="ja-JP" altLang="en-US" sz="1200" dirty="0">
                <a:solidFill>
                  <a:schemeClr val="tx1"/>
                </a:solidFill>
                <a:latin typeface="ＭＳ Ｐゴシック" panose="020B0600070205080204" pitchFamily="50" charset="-128"/>
                <a:ea typeface="ＭＳ Ｐゴシック" panose="020B0600070205080204" pitchFamily="50" charset="-128"/>
              </a:rPr>
              <a:t>イベント、防災訓練の</a:t>
            </a:r>
            <a:r>
              <a:rPr lang="ja-JP" altLang="en-US" sz="1200" dirty="0" smtClean="0">
                <a:solidFill>
                  <a:schemeClr val="tx1"/>
                </a:solidFill>
                <a:latin typeface="ＭＳ Ｐゴシック" panose="020B0600070205080204" pitchFamily="50" charset="-128"/>
                <a:ea typeface="ＭＳ Ｐゴシック" panose="020B0600070205080204" pitchFamily="50" charset="-128"/>
              </a:rPr>
              <a:t>実施）</a:t>
            </a:r>
            <a:endParaRPr lang="en-US" altLang="ja-JP" sz="1200" dirty="0" smtClean="0">
              <a:solidFill>
                <a:schemeClr val="tx1"/>
              </a:solidFill>
              <a:latin typeface="ＭＳ Ｐゴシック" panose="020B0600070205080204" pitchFamily="50" charset="-128"/>
              <a:ea typeface="ＭＳ Ｐゴシック" panose="020B0600070205080204" pitchFamily="50" charset="-128"/>
            </a:endParaRPr>
          </a:p>
        </p:txBody>
      </p:sp>
      <p:sp>
        <p:nvSpPr>
          <p:cNvPr id="17" name="正方形/長方形 16"/>
          <p:cNvSpPr/>
          <p:nvPr/>
        </p:nvSpPr>
        <p:spPr>
          <a:xfrm>
            <a:off x="3799747" y="835221"/>
            <a:ext cx="5963378" cy="555429"/>
          </a:xfrm>
          <a:prstGeom prst="rect">
            <a:avLst/>
          </a:prstGeom>
          <a:ln w="15875"/>
        </p:spPr>
        <p:style>
          <a:lnRef idx="2">
            <a:schemeClr val="accent6"/>
          </a:lnRef>
          <a:fillRef idx="1">
            <a:schemeClr val="lt1"/>
          </a:fillRef>
          <a:effectRef idx="0">
            <a:schemeClr val="accent6"/>
          </a:effectRef>
          <a:fontRef idx="minor">
            <a:schemeClr val="dk1"/>
          </a:fontRef>
        </p:style>
        <p:txBody>
          <a:bodyPr wrap="square" tIns="36000">
            <a:noAutofit/>
          </a:bodyPr>
          <a:lstStyle/>
          <a:p>
            <a:r>
              <a:rPr lang="ja-JP" altLang="en-US" sz="1100" b="1" dirty="0" smtClean="0">
                <a:latin typeface="ＭＳ Ｐ明朝" panose="02020600040205080304" pitchFamily="18" charset="-128"/>
                <a:ea typeface="ＭＳ Ｐ明朝" panose="02020600040205080304" pitchFamily="18" charset="-128"/>
              </a:rPr>
              <a:t>「</a:t>
            </a:r>
            <a:r>
              <a:rPr lang="en-US" altLang="ja-JP" sz="1100" b="1" dirty="0">
                <a:latin typeface="ＭＳ Ｐ明朝" panose="02020600040205080304" pitchFamily="18" charset="-128"/>
                <a:ea typeface="ＭＳ Ｐ明朝" panose="02020600040205080304" pitchFamily="18" charset="-128"/>
              </a:rPr>
              <a:t>880</a:t>
            </a:r>
            <a:r>
              <a:rPr lang="ja-JP" altLang="en-US" sz="1100" b="1" dirty="0">
                <a:latin typeface="ＭＳ Ｐ明朝" panose="02020600040205080304" pitchFamily="18" charset="-128"/>
                <a:ea typeface="ＭＳ Ｐ明朝" panose="02020600040205080304" pitchFamily="18" charset="-128"/>
              </a:rPr>
              <a:t>万人訓練」の実施（</a:t>
            </a:r>
            <a:r>
              <a:rPr lang="en-US" altLang="ja-JP" sz="1100" b="1" dirty="0">
                <a:latin typeface="ＭＳ Ｐ明朝" panose="02020600040205080304" pitchFamily="18" charset="-128"/>
                <a:ea typeface="ＭＳ Ｐ明朝" panose="02020600040205080304" pitchFamily="18" charset="-128"/>
              </a:rPr>
              <a:t>2012</a:t>
            </a:r>
            <a:r>
              <a:rPr lang="ja-JP" altLang="en-US" sz="1100" b="1" dirty="0">
                <a:latin typeface="ＭＳ Ｐ明朝" panose="02020600040205080304" pitchFamily="18" charset="-128"/>
                <a:ea typeface="ＭＳ Ｐ明朝" panose="02020600040205080304" pitchFamily="18" charset="-128"/>
              </a:rPr>
              <a:t>年</a:t>
            </a:r>
            <a:r>
              <a:rPr lang="ja-JP" altLang="en-US" sz="1100" b="1" dirty="0" smtClean="0">
                <a:latin typeface="ＭＳ Ｐ明朝" panose="02020600040205080304" pitchFamily="18" charset="-128"/>
                <a:ea typeface="ＭＳ Ｐ明朝" panose="02020600040205080304" pitchFamily="18" charset="-128"/>
              </a:rPr>
              <a:t>～</a:t>
            </a:r>
            <a:endParaRPr lang="en-US" altLang="ja-JP" sz="1100" b="1" dirty="0">
              <a:latin typeface="ＭＳ Ｐ明朝" panose="02020600040205080304" pitchFamily="18" charset="-128"/>
              <a:ea typeface="ＭＳ Ｐ明朝" panose="02020600040205080304" pitchFamily="18" charset="-128"/>
            </a:endParaRPr>
          </a:p>
          <a:p>
            <a:r>
              <a:rPr lang="ja-JP" altLang="en-US" sz="1100" dirty="0" smtClean="0">
                <a:latin typeface="ＭＳ Ｐ明朝" panose="02020600040205080304" pitchFamily="18" charset="-128"/>
                <a:ea typeface="ＭＳ Ｐ明朝" panose="02020600040205080304" pitchFamily="18" charset="-128"/>
              </a:rPr>
              <a:t>全国</a:t>
            </a:r>
            <a:r>
              <a:rPr lang="ja-JP" altLang="en-US" sz="1100" dirty="0">
                <a:latin typeface="ＭＳ Ｐ明朝" panose="02020600040205080304" pitchFamily="18" charset="-128"/>
                <a:ea typeface="ＭＳ Ｐ明朝" panose="02020600040205080304" pitchFamily="18" charset="-128"/>
              </a:rPr>
              <a:t>で初めての都道府県単位、府民全員参加を目指した</a:t>
            </a:r>
            <a:r>
              <a:rPr lang="ja-JP" altLang="en-US" sz="1100" dirty="0" smtClean="0">
                <a:latin typeface="ＭＳ Ｐ明朝" panose="02020600040205080304" pitchFamily="18" charset="-128"/>
                <a:ea typeface="ＭＳ Ｐ明朝" panose="02020600040205080304" pitchFamily="18" charset="-128"/>
              </a:rPr>
              <a:t>訓練　（携帯</a:t>
            </a:r>
            <a:r>
              <a:rPr lang="ja-JP" altLang="en-US" sz="1100" dirty="0">
                <a:latin typeface="ＭＳ Ｐ明朝" panose="02020600040205080304" pitchFamily="18" charset="-128"/>
                <a:ea typeface="ＭＳ Ｐ明朝" panose="02020600040205080304" pitchFamily="18" charset="-128"/>
              </a:rPr>
              <a:t>電話の“エリアメール”機能を使い、</a:t>
            </a:r>
            <a:r>
              <a:rPr lang="ja-JP" altLang="en-US" sz="1100" dirty="0" smtClean="0">
                <a:latin typeface="ＭＳ Ｐ明朝" panose="02020600040205080304" pitchFamily="18" charset="-128"/>
                <a:ea typeface="ＭＳ Ｐ明朝" panose="02020600040205080304" pitchFamily="18" charset="-128"/>
              </a:rPr>
              <a:t>府内一斉に“</a:t>
            </a:r>
            <a:r>
              <a:rPr lang="ja-JP" altLang="en-US" sz="1100" dirty="0">
                <a:latin typeface="ＭＳ Ｐ明朝" panose="02020600040205080304" pitchFamily="18" charset="-128"/>
                <a:ea typeface="ＭＳ Ｐ明朝" panose="02020600040205080304" pitchFamily="18" charset="-128"/>
              </a:rPr>
              <a:t>緊急速報メール”</a:t>
            </a:r>
            <a:r>
              <a:rPr lang="ja-JP" altLang="en-US" sz="1100" dirty="0" smtClean="0">
                <a:latin typeface="ＭＳ Ｐ明朝" panose="02020600040205080304" pitchFamily="18" charset="-128"/>
                <a:ea typeface="ＭＳ Ｐ明朝" panose="02020600040205080304" pitchFamily="18" charset="-128"/>
              </a:rPr>
              <a:t>を配信。府民</a:t>
            </a:r>
            <a:r>
              <a:rPr lang="ja-JP" altLang="en-US" sz="1100" dirty="0">
                <a:latin typeface="ＭＳ Ｐ明朝" panose="02020600040205080304" pitchFamily="18" charset="-128"/>
                <a:ea typeface="ＭＳ Ｐ明朝" panose="02020600040205080304" pitchFamily="18" charset="-128"/>
              </a:rPr>
              <a:t>に身を守る行動や避難経路の確認などを</a:t>
            </a:r>
            <a:r>
              <a:rPr lang="ja-JP" altLang="en-US" sz="1100" dirty="0" smtClean="0">
                <a:latin typeface="ＭＳ Ｐ明朝" panose="02020600040205080304" pitchFamily="18" charset="-128"/>
                <a:ea typeface="ＭＳ Ｐ明朝" panose="02020600040205080304" pitchFamily="18" charset="-128"/>
              </a:rPr>
              <a:t>促す）</a:t>
            </a:r>
            <a:endParaRPr lang="ja-JP" altLang="en-US" sz="1100" dirty="0">
              <a:latin typeface="ＭＳ Ｐ明朝" panose="02020600040205080304" pitchFamily="18" charset="-128"/>
              <a:ea typeface="ＭＳ Ｐ明朝" panose="02020600040205080304" pitchFamily="18" charset="-128"/>
            </a:endParaRPr>
          </a:p>
        </p:txBody>
      </p:sp>
      <p:sp>
        <p:nvSpPr>
          <p:cNvPr id="18" name="正方形/長方形 17"/>
          <p:cNvSpPr/>
          <p:nvPr/>
        </p:nvSpPr>
        <p:spPr>
          <a:xfrm>
            <a:off x="3632573" y="4533900"/>
            <a:ext cx="6187864" cy="1342617"/>
          </a:xfrm>
          <a:prstGeom prst="rect">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rtlCol="0" anchor="t"/>
          <a:lstStyle/>
          <a:p>
            <a:pPr marL="63492" lvl="0" indent="-63492"/>
            <a:r>
              <a:rPr lang="ja-JP" altLang="en-US" sz="1200" b="1" dirty="0" smtClean="0">
                <a:solidFill>
                  <a:schemeClr val="tx1"/>
                </a:solidFill>
                <a:latin typeface="ＭＳ Ｐゴシック" panose="020B0600070205080204" pitchFamily="50" charset="-128"/>
                <a:ea typeface="ＭＳ Ｐゴシック" panose="020B0600070205080204" pitchFamily="50" charset="-128"/>
              </a:rPr>
              <a:t>○帰宅困難者対策の促進</a:t>
            </a:r>
            <a:endParaRPr lang="ja-JP" altLang="en-US" sz="1200" b="1" dirty="0">
              <a:solidFill>
                <a:schemeClr val="tx1"/>
              </a:solidFill>
              <a:latin typeface="ＭＳ Ｐゴシック" panose="020B0600070205080204" pitchFamily="50" charset="-128"/>
              <a:ea typeface="ＭＳ Ｐゴシック" panose="020B0600070205080204" pitchFamily="50" charset="-128"/>
            </a:endParaRPr>
          </a:p>
          <a:p>
            <a:pPr marL="63492" lvl="0" indent="-63492"/>
            <a:r>
              <a:rPr lang="ja-JP" altLang="en-US" sz="1200" dirty="0" smtClean="0">
                <a:solidFill>
                  <a:schemeClr val="tx1"/>
                </a:solidFill>
                <a:latin typeface="ＭＳ Ｐ明朝" panose="02020600040205080304" pitchFamily="18" charset="-128"/>
                <a:ea typeface="ＭＳ Ｐ明朝" panose="02020600040205080304" pitchFamily="18" charset="-128"/>
              </a:rPr>
              <a:t>・混乱防止、円滑な応急活動等のための事業所、関係機関と連携した体制の構築</a:t>
            </a:r>
            <a:endParaRPr lang="en-US" altLang="ja-JP" sz="1200" dirty="0">
              <a:solidFill>
                <a:schemeClr val="tx1"/>
              </a:solidFill>
              <a:latin typeface="ＭＳ Ｐ明朝" panose="02020600040205080304" pitchFamily="18" charset="-128"/>
              <a:ea typeface="ＭＳ Ｐ明朝" panose="02020600040205080304" pitchFamily="18" charset="-128"/>
            </a:endParaRPr>
          </a:p>
          <a:p>
            <a:pPr marL="63492" lvl="0" indent="-63492"/>
            <a:r>
              <a:rPr lang="ja-JP" altLang="en-US" sz="1200" dirty="0" smtClean="0">
                <a:solidFill>
                  <a:schemeClr val="tx1"/>
                </a:solidFill>
                <a:latin typeface="ＭＳ Ｐ明朝" panose="02020600040205080304" pitchFamily="18" charset="-128"/>
                <a:ea typeface="ＭＳ Ｐ明朝" panose="02020600040205080304" pitchFamily="18" charset="-128"/>
              </a:rPr>
              <a:t>　　　　 </a:t>
            </a:r>
            <a:r>
              <a:rPr lang="en-US" altLang="ja-JP" sz="1200" dirty="0" smtClean="0">
                <a:solidFill>
                  <a:schemeClr val="tx1"/>
                </a:solidFill>
                <a:latin typeface="ＭＳ Ｐ明朝" panose="02020600040205080304" pitchFamily="18" charset="-128"/>
                <a:ea typeface="ＭＳ Ｐ明朝" panose="02020600040205080304" pitchFamily="18" charset="-128"/>
              </a:rPr>
              <a:t>‐</a:t>
            </a:r>
            <a:r>
              <a:rPr lang="ja-JP" altLang="en-US" sz="1200" dirty="0" smtClean="0">
                <a:solidFill>
                  <a:schemeClr val="tx1"/>
                </a:solidFill>
                <a:latin typeface="ＭＳ Ｐ明朝" panose="02020600040205080304" pitchFamily="18" charset="-128"/>
                <a:ea typeface="ＭＳ Ｐ明朝" panose="02020600040205080304" pitchFamily="18" charset="-128"/>
              </a:rPr>
              <a:t>事業所における一斉帰宅の抑制    ➡対策ガイドラインの策定、普及・啓発　</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63492" lvl="0" indent="-63492"/>
            <a:r>
              <a:rPr lang="ja-JP" altLang="en-US" sz="1200" b="1" dirty="0" smtClean="0">
                <a:solidFill>
                  <a:schemeClr val="tx1"/>
                </a:solidFill>
                <a:latin typeface="ＭＳ Ｐ明朝" panose="02020600040205080304" pitchFamily="18" charset="-128"/>
                <a:ea typeface="ＭＳ Ｐ明朝" panose="02020600040205080304" pitchFamily="18" charset="-128"/>
              </a:rPr>
              <a:t>　　　　 </a:t>
            </a:r>
            <a:r>
              <a:rPr lang="en-US" altLang="ja-JP" sz="1200" dirty="0" smtClean="0">
                <a:solidFill>
                  <a:schemeClr val="tx1"/>
                </a:solidFill>
                <a:latin typeface="ＭＳ Ｐ明朝" panose="02020600040205080304" pitchFamily="18" charset="-128"/>
                <a:ea typeface="ＭＳ Ｐ明朝" panose="02020600040205080304" pitchFamily="18" charset="-128"/>
              </a:rPr>
              <a:t>‐</a:t>
            </a:r>
            <a:r>
              <a:rPr lang="ja-JP" altLang="en-US" sz="1200" dirty="0" smtClean="0">
                <a:solidFill>
                  <a:schemeClr val="tx1"/>
                </a:solidFill>
                <a:latin typeface="ＭＳ Ｐ明朝" panose="02020600040205080304" pitchFamily="18" charset="-128"/>
                <a:ea typeface="ＭＳ Ｐ明朝" panose="02020600040205080304" pitchFamily="18" charset="-128"/>
              </a:rPr>
              <a:t>ターミナル駅周辺地区における対策➡事業所等と連携した帰宅困難者の安全確保等</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63492" lvl="0" indent="-63492"/>
            <a:r>
              <a:rPr lang="ja-JP" altLang="en-US" sz="1200" b="1" dirty="0" smtClean="0">
                <a:solidFill>
                  <a:schemeClr val="tx1"/>
                </a:solidFill>
                <a:latin typeface="ＭＳ Ｐ明朝" panose="02020600040205080304" pitchFamily="18" charset="-128"/>
                <a:ea typeface="ＭＳ Ｐ明朝" panose="02020600040205080304" pitchFamily="18" charset="-128"/>
              </a:rPr>
              <a:t>　　　　 </a:t>
            </a:r>
            <a:r>
              <a:rPr lang="en-US" altLang="ja-JP" sz="1200" dirty="0" smtClean="0">
                <a:solidFill>
                  <a:schemeClr val="tx1"/>
                </a:solidFill>
                <a:latin typeface="ＭＳ Ｐ明朝" panose="02020600040205080304" pitchFamily="18" charset="-128"/>
                <a:ea typeface="ＭＳ Ｐ明朝" panose="02020600040205080304" pitchFamily="18" charset="-128"/>
              </a:rPr>
              <a:t>‐</a:t>
            </a:r>
            <a:r>
              <a:rPr lang="ja-JP" altLang="en-US" sz="1200" dirty="0" smtClean="0">
                <a:solidFill>
                  <a:schemeClr val="tx1"/>
                </a:solidFill>
                <a:latin typeface="ＭＳ Ｐ明朝" panose="02020600040205080304" pitchFamily="18" charset="-128"/>
                <a:ea typeface="ＭＳ Ｐ明朝" panose="02020600040205080304" pitchFamily="18" charset="-128"/>
              </a:rPr>
              <a:t>帰宅支援　　　　　　　　　　　　　　　　 ➡</a:t>
            </a:r>
            <a:r>
              <a:rPr lang="ja-JP" altLang="en-US" sz="1200" spc="-150" dirty="0" smtClean="0">
                <a:solidFill>
                  <a:schemeClr val="tx1"/>
                </a:solidFill>
                <a:latin typeface="ＭＳ Ｐ明朝" panose="02020600040205080304" pitchFamily="18" charset="-128"/>
                <a:ea typeface="ＭＳ Ｐ明朝" panose="02020600040205080304" pitchFamily="18" charset="-128"/>
              </a:rPr>
              <a:t>関西広域連合等と連携した「無事に帰す」体制の構築</a:t>
            </a:r>
            <a:endParaRPr lang="en-US" altLang="ja-JP" sz="1200" spc="-150" dirty="0" smtClean="0">
              <a:solidFill>
                <a:schemeClr val="tx1"/>
              </a:solidFill>
              <a:latin typeface="ＭＳ Ｐ明朝" panose="02020600040205080304" pitchFamily="18" charset="-128"/>
              <a:ea typeface="ＭＳ Ｐ明朝" panose="02020600040205080304" pitchFamily="18" charset="-128"/>
            </a:endParaRPr>
          </a:p>
          <a:p>
            <a:pPr marL="63492" lvl="0" indent="-63492"/>
            <a:r>
              <a:rPr lang="ja-JP" altLang="en-US" sz="1200" b="1" dirty="0" smtClean="0">
                <a:solidFill>
                  <a:schemeClr val="tx1"/>
                </a:solidFill>
                <a:latin typeface="ＭＳ Ｐゴシック" panose="020B0600070205080204" pitchFamily="50" charset="-128"/>
                <a:ea typeface="ＭＳ Ｐゴシック" panose="020B0600070205080204" pitchFamily="50" charset="-128"/>
              </a:rPr>
              <a:t>○地下街の浸水対策等の促進</a:t>
            </a:r>
            <a:endParaRPr lang="en-US" altLang="ja-JP" sz="1200" b="1" dirty="0">
              <a:solidFill>
                <a:schemeClr val="tx1"/>
              </a:solidFill>
              <a:latin typeface="ＭＳ Ｐゴシック" panose="020B0600070205080204" pitchFamily="50" charset="-128"/>
              <a:ea typeface="ＭＳ Ｐゴシック" panose="020B0600070205080204" pitchFamily="50" charset="-128"/>
            </a:endParaRPr>
          </a:p>
          <a:p>
            <a:pPr marL="63492" lvl="0" indent="-63492"/>
            <a:r>
              <a:rPr lang="ja-JP" altLang="en-US" sz="1200" dirty="0" smtClean="0">
                <a:solidFill>
                  <a:schemeClr val="tx1"/>
                </a:solidFill>
                <a:latin typeface="ＭＳ Ｐ明朝" panose="02020600040205080304" pitchFamily="18" charset="-128"/>
                <a:ea typeface="ＭＳ Ｐ明朝" panose="02020600040205080304" pitchFamily="18" charset="-128"/>
              </a:rPr>
              <a:t>・地下街・地下駅・接続ビルが連携した避難対策・止水対策の実施</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63492" lvl="0" indent="-63492"/>
            <a:endParaRPr lang="ja-JP" altLang="en-US" sz="1100" dirty="0">
              <a:solidFill>
                <a:schemeClr val="tx1"/>
              </a:solidFill>
              <a:latin typeface="ＭＳ Ｐ明朝" panose="02020600040205080304" pitchFamily="18" charset="-128"/>
              <a:ea typeface="ＭＳ Ｐ明朝" panose="02020600040205080304" pitchFamily="18" charset="-128"/>
            </a:endParaRPr>
          </a:p>
        </p:txBody>
      </p:sp>
      <p:sp>
        <p:nvSpPr>
          <p:cNvPr id="26" name="テキスト ボックス 25"/>
          <p:cNvSpPr txBox="1"/>
          <p:nvPr/>
        </p:nvSpPr>
        <p:spPr>
          <a:xfrm>
            <a:off x="3626138" y="374073"/>
            <a:ext cx="6188400" cy="250610"/>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wrap="square" lIns="65306" tIns="32653" rIns="65306" bIns="32653" rtlCol="0">
            <a:spAutoFit/>
          </a:bodyPr>
          <a:lstStyle/>
          <a:p>
            <a:pPr algn="ctr"/>
            <a:r>
              <a:rPr lang="ja-JP" altLang="en-US" sz="1200" b="1" dirty="0">
                <a:solidFill>
                  <a:schemeClr val="bg1"/>
                </a:solidFill>
              </a:rPr>
              <a:t>これまでの</a:t>
            </a:r>
            <a:r>
              <a:rPr lang="ja-JP" altLang="en-US" sz="1200" b="1" dirty="0" smtClean="0">
                <a:solidFill>
                  <a:schemeClr val="bg1"/>
                </a:solidFill>
              </a:rPr>
              <a:t>取組みと実績</a:t>
            </a:r>
            <a:endParaRPr lang="ja-JP" altLang="en-US" sz="1200" b="1" dirty="0">
              <a:solidFill>
                <a:schemeClr val="bg1"/>
              </a:solidFill>
            </a:endParaRPr>
          </a:p>
        </p:txBody>
      </p:sp>
      <p:sp>
        <p:nvSpPr>
          <p:cNvPr id="20" name="スライド番号プレースホルダ 19"/>
          <p:cNvSpPr>
            <a:spLocks noGrp="1"/>
          </p:cNvSpPr>
          <p:nvPr>
            <p:ph type="sldNum" sz="quarter" idx="12"/>
          </p:nvPr>
        </p:nvSpPr>
        <p:spPr/>
        <p:txBody>
          <a:bodyPr/>
          <a:lstStyle/>
          <a:p>
            <a:fld id="{37EF5067-3AB7-4642-9103-42CBD40CC6D9}" type="slidenum">
              <a:rPr kumimoji="1" lang="ja-JP" altLang="en-US" smtClean="0"/>
              <a:pPr/>
              <a:t>147</a:t>
            </a:fld>
            <a:endParaRPr kumimoji="1" lang="ja-JP" altLang="en-US" dirty="0"/>
          </a:p>
        </p:txBody>
      </p:sp>
    </p:spTree>
    <p:extLst>
      <p:ext uri="{BB962C8B-B14F-4D97-AF65-F5344CB8AC3E}">
        <p14:creationId xmlns:p14="http://schemas.microsoft.com/office/powerpoint/2010/main" val="1104289236"/>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106652" y="14958"/>
            <a:ext cx="9526867" cy="358331"/>
          </a:xfrm>
          <a:prstGeom prst="rect">
            <a:avLst/>
          </a:prstGeom>
          <a:noFill/>
        </p:spPr>
        <p:txBody>
          <a:bodyPr wrap="square" lIns="65306" tIns="32653" rIns="65306" bIns="32653" rtlCol="0">
            <a:spAutoFit/>
          </a:bodyPr>
          <a:lstStyle/>
          <a:p>
            <a:r>
              <a:rPr lang="ja-JP" altLang="en-US" dirty="0" smtClean="0"/>
              <a:t>（５）</a:t>
            </a:r>
            <a:r>
              <a:rPr kumimoji="1" lang="ja-JP" altLang="en-US" dirty="0" smtClean="0"/>
              <a:t>健康危機事象に対応</a:t>
            </a:r>
            <a:r>
              <a:rPr lang="ja-JP" altLang="en-US" dirty="0"/>
              <a:t>する検査・調査研究機能</a:t>
            </a:r>
            <a:r>
              <a:rPr lang="ja-JP" altLang="en-US" dirty="0" smtClean="0"/>
              <a:t>等</a:t>
            </a:r>
            <a:r>
              <a:rPr kumimoji="1" lang="ja-JP" altLang="en-US" dirty="0" smtClean="0"/>
              <a:t>の強化</a:t>
            </a:r>
            <a:endParaRPr kumimoji="1" lang="en-US" altLang="ja-JP" dirty="0" smtClean="0"/>
          </a:p>
        </p:txBody>
      </p:sp>
      <p:sp>
        <p:nvSpPr>
          <p:cNvPr id="7" name="テキスト ボックス 6"/>
          <p:cNvSpPr txBox="1"/>
          <p:nvPr/>
        </p:nvSpPr>
        <p:spPr>
          <a:xfrm>
            <a:off x="3401778" y="6377287"/>
            <a:ext cx="6192688" cy="235221"/>
          </a:xfrm>
          <a:prstGeom prst="rect">
            <a:avLst/>
          </a:prstGeom>
          <a:noFill/>
        </p:spPr>
        <p:txBody>
          <a:bodyPr wrap="square" lIns="65306" tIns="32653" rIns="65306" bIns="32653" rtlCol="0">
            <a:spAutoFit/>
          </a:bodyPr>
          <a:lstStyle/>
          <a:p>
            <a:r>
              <a:rPr lang="ja-JP" altLang="en-US" sz="1100" dirty="0" smtClean="0">
                <a:latin typeface="ＭＳ Ｐ明朝" panose="02020600040205080304" pitchFamily="18" charset="-128"/>
                <a:ea typeface="ＭＳ Ｐ明朝" panose="02020600040205080304" pitchFamily="18" charset="-128"/>
              </a:rPr>
              <a:t>「</a:t>
            </a:r>
            <a:r>
              <a:rPr lang="ja-JP" altLang="en-US" sz="1100" dirty="0">
                <a:latin typeface="ＭＳ Ｐ明朝" panose="02020600040205080304" pitchFamily="18" charset="-128"/>
                <a:ea typeface="ＭＳ Ｐ明朝" panose="02020600040205080304" pitchFamily="18" charset="-128"/>
              </a:rPr>
              <a:t>大阪の健康安全基盤の充実に</a:t>
            </a:r>
            <a:r>
              <a:rPr lang="ja-JP" altLang="en-US" sz="1100" dirty="0" smtClean="0">
                <a:latin typeface="ＭＳ Ｐ明朝" panose="02020600040205080304" pitchFamily="18" charset="-128"/>
                <a:ea typeface="ＭＳ Ｐ明朝" panose="02020600040205080304" pitchFamily="18" charset="-128"/>
              </a:rPr>
              <a:t>ついて」（</a:t>
            </a:r>
            <a:r>
              <a:rPr lang="en-US" altLang="ja-JP" sz="1100" dirty="0" smtClean="0">
                <a:latin typeface="ＭＳ Ｐ明朝" panose="02020600040205080304" pitchFamily="18" charset="-128"/>
                <a:ea typeface="ＭＳ Ｐ明朝" panose="02020600040205080304" pitchFamily="18" charset="-128"/>
              </a:rPr>
              <a:t>2014</a:t>
            </a:r>
            <a:r>
              <a:rPr lang="ja-JP" altLang="en-US" sz="1100" dirty="0" smtClean="0">
                <a:latin typeface="ＭＳ Ｐ明朝" panose="02020600040205080304" pitchFamily="18" charset="-128"/>
                <a:ea typeface="ＭＳ Ｐ明朝" panose="02020600040205080304" pitchFamily="18" charset="-128"/>
              </a:rPr>
              <a:t>年</a:t>
            </a:r>
            <a:r>
              <a:rPr lang="en-US" altLang="ja-JP" sz="1100" dirty="0" smtClean="0">
                <a:latin typeface="ＭＳ Ｐ明朝" panose="02020600040205080304" pitchFamily="18" charset="-128"/>
                <a:ea typeface="ＭＳ Ｐ明朝" panose="02020600040205080304" pitchFamily="18" charset="-128"/>
              </a:rPr>
              <a:t>4</a:t>
            </a:r>
            <a:r>
              <a:rPr lang="ja-JP" altLang="en-US" sz="1100" dirty="0" smtClean="0">
                <a:latin typeface="ＭＳ Ｐ明朝" panose="02020600040205080304" pitchFamily="18" charset="-128"/>
                <a:ea typeface="ＭＳ Ｐ明朝" panose="02020600040205080304" pitchFamily="18" charset="-128"/>
              </a:rPr>
              <a:t>月第</a:t>
            </a:r>
            <a:r>
              <a:rPr lang="en-US" altLang="ja-JP" sz="1100" dirty="0" smtClean="0">
                <a:latin typeface="ＭＳ Ｐ明朝" panose="02020600040205080304" pitchFamily="18" charset="-128"/>
                <a:ea typeface="ＭＳ Ｐ明朝" panose="02020600040205080304" pitchFamily="18" charset="-128"/>
              </a:rPr>
              <a:t>23</a:t>
            </a:r>
            <a:r>
              <a:rPr lang="ja-JP" altLang="en-US" sz="1100" dirty="0" smtClean="0">
                <a:latin typeface="ＭＳ Ｐ明朝" panose="02020600040205080304" pitchFamily="18" charset="-128"/>
                <a:ea typeface="ＭＳ Ｐ明朝" panose="02020600040205080304" pitchFamily="18" charset="-128"/>
              </a:rPr>
              <a:t>回大阪府市統合本部会議資料）より抜粋</a:t>
            </a:r>
            <a:endParaRPr lang="ja-JP" altLang="en-US" sz="1100" dirty="0">
              <a:latin typeface="ＭＳ Ｐ明朝" panose="02020600040205080304" pitchFamily="18" charset="-128"/>
              <a:ea typeface="ＭＳ Ｐ明朝" panose="02020600040205080304" pitchFamily="18" charset="-128"/>
            </a:endParaRPr>
          </a:p>
        </p:txBody>
      </p:sp>
      <p:sp>
        <p:nvSpPr>
          <p:cNvPr id="8" name="テキスト ボックス 7"/>
          <p:cNvSpPr txBox="1"/>
          <p:nvPr/>
        </p:nvSpPr>
        <p:spPr>
          <a:xfrm>
            <a:off x="390671" y="496974"/>
            <a:ext cx="4240263" cy="338554"/>
          </a:xfrm>
          <a:prstGeom prst="rect">
            <a:avLst/>
          </a:prstGeom>
          <a:noFill/>
        </p:spPr>
        <p:txBody>
          <a:bodyPr wrap="none" rtlCol="0">
            <a:spAutoFit/>
          </a:bodyPr>
          <a:lstStyle/>
          <a:p>
            <a:r>
              <a:rPr kumimoji="1" lang="ja-JP" altLang="en-US" sz="1600" dirty="0" smtClean="0">
                <a:latin typeface="ＭＳ Ｐゴシック" panose="020B0600070205080204" pitchFamily="50" charset="-128"/>
                <a:ea typeface="ＭＳ Ｐゴシック" panose="020B0600070205080204" pitchFamily="50" charset="-128"/>
              </a:rPr>
              <a:t>■</a:t>
            </a:r>
            <a:r>
              <a:rPr lang="ja-JP" altLang="en-US" sz="1600" dirty="0">
                <a:latin typeface="ＭＳ Ｐゴシック" panose="020B0600070205080204" pitchFamily="50" charset="-128"/>
                <a:ea typeface="ＭＳ Ｐゴシック" panose="020B0600070205080204" pitchFamily="50" charset="-128"/>
              </a:rPr>
              <a:t>健康</a:t>
            </a:r>
            <a:r>
              <a:rPr lang="ja-JP" altLang="en-US" sz="1600" dirty="0" smtClean="0">
                <a:latin typeface="ＭＳ Ｐゴシック" panose="020B0600070205080204" pitchFamily="50" charset="-128"/>
                <a:ea typeface="ＭＳ Ｐゴシック" panose="020B0600070205080204" pitchFamily="50" charset="-128"/>
              </a:rPr>
              <a:t>脅威の懸念と地方衛生研究所への期待</a:t>
            </a:r>
            <a:endParaRPr kumimoji="1" lang="en-US" altLang="ja-JP" sz="1600" dirty="0" smtClean="0">
              <a:latin typeface="ＭＳ Ｐゴシック" panose="020B0600070205080204" pitchFamily="50" charset="-128"/>
              <a:ea typeface="ＭＳ Ｐゴシック" panose="020B0600070205080204" pitchFamily="50" charset="-128"/>
            </a:endParaRPr>
          </a:p>
        </p:txBody>
      </p:sp>
      <p:pic>
        <p:nvPicPr>
          <p:cNvPr id="9"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4630934" y="3929838"/>
            <a:ext cx="4490875" cy="25091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Picture 3"/>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4630934" y="776278"/>
            <a:ext cx="4378509" cy="2693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テキスト ボックス 31"/>
          <p:cNvSpPr txBox="1">
            <a:spLocks noChangeArrowheads="1"/>
          </p:cNvSpPr>
          <p:nvPr/>
        </p:nvSpPr>
        <p:spPr bwMode="auto">
          <a:xfrm>
            <a:off x="728521" y="4153340"/>
            <a:ext cx="3600401"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a:defRPr kumimoji="1">
                <a:solidFill>
                  <a:schemeClr val="tx1"/>
                </a:solidFill>
                <a:latin typeface="Calibri" pitchFamily="34" charset="0"/>
                <a:ea typeface="ＭＳ Ｐゴシック" pitchFamily="50" charset="-128"/>
              </a:defRPr>
            </a:lvl1pPr>
            <a:lvl2pPr marL="742950" indent="-285750">
              <a:defRPr kumimoji="1">
                <a:solidFill>
                  <a:schemeClr val="tx1"/>
                </a:solidFill>
                <a:latin typeface="Calibri" pitchFamily="34" charset="0"/>
                <a:ea typeface="ＭＳ Ｐゴシック" pitchFamily="50" charset="-128"/>
              </a:defRPr>
            </a:lvl2pPr>
            <a:lvl3pPr marL="1143000" indent="-228600">
              <a:defRPr kumimoji="1">
                <a:solidFill>
                  <a:schemeClr val="tx1"/>
                </a:solidFill>
                <a:latin typeface="Calibri" pitchFamily="34" charset="0"/>
                <a:ea typeface="ＭＳ Ｐゴシック" pitchFamily="50" charset="-128"/>
              </a:defRPr>
            </a:lvl3pPr>
            <a:lvl4pPr marL="1600200" indent="-228600">
              <a:defRPr kumimoji="1">
                <a:solidFill>
                  <a:schemeClr val="tx1"/>
                </a:solidFill>
                <a:latin typeface="Calibri" pitchFamily="34" charset="0"/>
                <a:ea typeface="ＭＳ Ｐゴシック" pitchFamily="50" charset="-128"/>
              </a:defRPr>
            </a:lvl4pPr>
            <a:lvl5pPr marL="2057400" indent="-228600">
              <a:defRPr kumimoji="1">
                <a:solidFill>
                  <a:schemeClr val="tx1"/>
                </a:solidFill>
                <a:latin typeface="Calibri" pitchFamily="34" charset="0"/>
                <a:ea typeface="ＭＳ Ｐゴシック" pitchFamily="50" charset="-128"/>
              </a:defRPr>
            </a:lvl5pPr>
            <a:lvl6pPr marL="2514600" indent="-228600" fontAlgn="base">
              <a:spcBef>
                <a:spcPct val="0"/>
              </a:spcBef>
              <a:spcAft>
                <a:spcPct val="0"/>
              </a:spcAft>
              <a:defRPr kumimoji="1">
                <a:solidFill>
                  <a:schemeClr val="tx1"/>
                </a:solidFill>
                <a:latin typeface="Calibri" pitchFamily="34" charset="0"/>
                <a:ea typeface="ＭＳ Ｐゴシック" pitchFamily="50" charset="-128"/>
              </a:defRPr>
            </a:lvl6pPr>
            <a:lvl7pPr marL="2971800" indent="-228600" fontAlgn="base">
              <a:spcBef>
                <a:spcPct val="0"/>
              </a:spcBef>
              <a:spcAft>
                <a:spcPct val="0"/>
              </a:spcAft>
              <a:defRPr kumimoji="1">
                <a:solidFill>
                  <a:schemeClr val="tx1"/>
                </a:solidFill>
                <a:latin typeface="Calibri" pitchFamily="34" charset="0"/>
                <a:ea typeface="ＭＳ Ｐゴシック" pitchFamily="50" charset="-128"/>
              </a:defRPr>
            </a:lvl7pPr>
            <a:lvl8pPr marL="3429000" indent="-228600" fontAlgn="base">
              <a:spcBef>
                <a:spcPct val="0"/>
              </a:spcBef>
              <a:spcAft>
                <a:spcPct val="0"/>
              </a:spcAft>
              <a:defRPr kumimoji="1">
                <a:solidFill>
                  <a:schemeClr val="tx1"/>
                </a:solidFill>
                <a:latin typeface="Calibri" pitchFamily="34" charset="0"/>
                <a:ea typeface="ＭＳ Ｐゴシック" pitchFamily="50" charset="-128"/>
              </a:defRPr>
            </a:lvl8pPr>
            <a:lvl9pPr marL="3886200" indent="-228600" fontAlgn="base">
              <a:spcBef>
                <a:spcPct val="0"/>
              </a:spcBef>
              <a:spcAft>
                <a:spcPct val="0"/>
              </a:spcAft>
              <a:defRPr kumimoji="1">
                <a:solidFill>
                  <a:schemeClr val="tx1"/>
                </a:solidFill>
                <a:latin typeface="Calibri" pitchFamily="34" charset="0"/>
                <a:ea typeface="ＭＳ Ｐゴシック" pitchFamily="50" charset="-128"/>
              </a:defRPr>
            </a:lvl9pPr>
          </a:lstStyle>
          <a:p>
            <a:pPr marL="88900" indent="-88900"/>
            <a:r>
              <a:rPr lang="ja-JP" altLang="en-US" sz="1400" dirty="0" smtClean="0">
                <a:latin typeface="ＭＳ Ｐ明朝" panose="02020600040205080304" pitchFamily="18" charset="-128"/>
                <a:ea typeface="ＭＳ Ｐ明朝" panose="02020600040205080304" pitchFamily="18" charset="-128"/>
                <a:cs typeface="メイリオ" pitchFamily="50" charset="-128"/>
              </a:rPr>
              <a:t>・保健</a:t>
            </a:r>
            <a:r>
              <a:rPr lang="ja-JP" altLang="en-US" sz="1400" dirty="0">
                <a:latin typeface="ＭＳ Ｐ明朝" panose="02020600040205080304" pitchFamily="18" charset="-128"/>
                <a:ea typeface="ＭＳ Ｐ明朝" panose="02020600040205080304" pitchFamily="18" charset="-128"/>
                <a:cs typeface="メイリオ" pitchFamily="50" charset="-128"/>
              </a:rPr>
              <a:t>医療政策には、科学的妥当性に基づいた企画立案、意思決定、評価が</a:t>
            </a:r>
            <a:r>
              <a:rPr lang="ja-JP" altLang="en-US" sz="1400" dirty="0" smtClean="0">
                <a:latin typeface="ＭＳ Ｐ明朝" panose="02020600040205080304" pitchFamily="18" charset="-128"/>
                <a:ea typeface="ＭＳ Ｐ明朝" panose="02020600040205080304" pitchFamily="18" charset="-128"/>
                <a:cs typeface="メイリオ" pitchFamily="50" charset="-128"/>
              </a:rPr>
              <a:t>必要</a:t>
            </a:r>
            <a:endParaRPr lang="en-US" altLang="ja-JP" sz="1400" dirty="0" smtClean="0">
              <a:latin typeface="ＭＳ Ｐ明朝" panose="02020600040205080304" pitchFamily="18" charset="-128"/>
              <a:ea typeface="ＭＳ Ｐ明朝" panose="02020600040205080304" pitchFamily="18" charset="-128"/>
              <a:cs typeface="メイリオ" pitchFamily="50" charset="-128"/>
            </a:endParaRPr>
          </a:p>
          <a:p>
            <a:pPr marL="88900" indent="-88900"/>
            <a:endParaRPr lang="en-US" altLang="ja-JP" sz="1400" dirty="0">
              <a:latin typeface="ＭＳ Ｐ明朝" panose="02020600040205080304" pitchFamily="18" charset="-128"/>
              <a:ea typeface="ＭＳ Ｐ明朝" panose="02020600040205080304" pitchFamily="18" charset="-128"/>
              <a:cs typeface="メイリオ" pitchFamily="50" charset="-128"/>
            </a:endParaRPr>
          </a:p>
          <a:p>
            <a:pPr marL="88900" indent="-88900"/>
            <a:r>
              <a:rPr lang="ja-JP" altLang="en-US" sz="1400" dirty="0" smtClean="0">
                <a:latin typeface="ＭＳ Ｐ明朝" panose="02020600040205080304" pitchFamily="18" charset="-128"/>
                <a:ea typeface="ＭＳ Ｐ明朝" panose="02020600040205080304" pitchFamily="18" charset="-128"/>
                <a:cs typeface="メイリオ" pitchFamily="50" charset="-128"/>
              </a:rPr>
              <a:t>・予防</a:t>
            </a:r>
            <a:r>
              <a:rPr lang="ja-JP" altLang="en-US" sz="1400" dirty="0">
                <a:latin typeface="ＭＳ Ｐ明朝" panose="02020600040205080304" pitchFamily="18" charset="-128"/>
                <a:ea typeface="ＭＳ Ｐ明朝" panose="02020600040205080304" pitchFamily="18" charset="-128"/>
                <a:cs typeface="メイリオ" pitchFamily="50" charset="-128"/>
              </a:rPr>
              <a:t>医学の実践に必須の理論を提供するなど、政策転換に伴い疫学研究機能の重要性はさらに増す</a:t>
            </a:r>
            <a:endParaRPr lang="en-US" altLang="ja-JP" sz="1400" dirty="0">
              <a:latin typeface="ＭＳ Ｐ明朝" panose="02020600040205080304" pitchFamily="18" charset="-128"/>
              <a:ea typeface="ＭＳ Ｐ明朝" panose="02020600040205080304" pitchFamily="18" charset="-128"/>
              <a:cs typeface="メイリオ" pitchFamily="50" charset="-128"/>
            </a:endParaRPr>
          </a:p>
        </p:txBody>
      </p:sp>
      <p:sp>
        <p:nvSpPr>
          <p:cNvPr id="12" name="テキスト ボックス 31"/>
          <p:cNvSpPr txBox="1">
            <a:spLocks noChangeArrowheads="1"/>
          </p:cNvSpPr>
          <p:nvPr/>
        </p:nvSpPr>
        <p:spPr bwMode="auto">
          <a:xfrm>
            <a:off x="728522" y="974299"/>
            <a:ext cx="360040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a:defRPr kumimoji="1">
                <a:solidFill>
                  <a:schemeClr val="tx1"/>
                </a:solidFill>
                <a:latin typeface="Calibri" pitchFamily="34" charset="0"/>
                <a:ea typeface="ＭＳ Ｐゴシック" pitchFamily="50" charset="-128"/>
              </a:defRPr>
            </a:lvl1pPr>
            <a:lvl2pPr marL="742950" indent="-285750">
              <a:defRPr kumimoji="1">
                <a:solidFill>
                  <a:schemeClr val="tx1"/>
                </a:solidFill>
                <a:latin typeface="Calibri" pitchFamily="34" charset="0"/>
                <a:ea typeface="ＭＳ Ｐゴシック" pitchFamily="50" charset="-128"/>
              </a:defRPr>
            </a:lvl2pPr>
            <a:lvl3pPr marL="1143000" indent="-228600">
              <a:defRPr kumimoji="1">
                <a:solidFill>
                  <a:schemeClr val="tx1"/>
                </a:solidFill>
                <a:latin typeface="Calibri" pitchFamily="34" charset="0"/>
                <a:ea typeface="ＭＳ Ｐゴシック" pitchFamily="50" charset="-128"/>
              </a:defRPr>
            </a:lvl3pPr>
            <a:lvl4pPr marL="1600200" indent="-228600">
              <a:defRPr kumimoji="1">
                <a:solidFill>
                  <a:schemeClr val="tx1"/>
                </a:solidFill>
                <a:latin typeface="Calibri" pitchFamily="34" charset="0"/>
                <a:ea typeface="ＭＳ Ｐゴシック" pitchFamily="50" charset="-128"/>
              </a:defRPr>
            </a:lvl4pPr>
            <a:lvl5pPr marL="2057400" indent="-228600">
              <a:defRPr kumimoji="1">
                <a:solidFill>
                  <a:schemeClr val="tx1"/>
                </a:solidFill>
                <a:latin typeface="Calibri" pitchFamily="34" charset="0"/>
                <a:ea typeface="ＭＳ Ｐゴシック" pitchFamily="50" charset="-128"/>
              </a:defRPr>
            </a:lvl5pPr>
            <a:lvl6pPr marL="2514600" indent="-228600" fontAlgn="base">
              <a:spcBef>
                <a:spcPct val="0"/>
              </a:spcBef>
              <a:spcAft>
                <a:spcPct val="0"/>
              </a:spcAft>
              <a:defRPr kumimoji="1">
                <a:solidFill>
                  <a:schemeClr val="tx1"/>
                </a:solidFill>
                <a:latin typeface="Calibri" pitchFamily="34" charset="0"/>
                <a:ea typeface="ＭＳ Ｐゴシック" pitchFamily="50" charset="-128"/>
              </a:defRPr>
            </a:lvl6pPr>
            <a:lvl7pPr marL="2971800" indent="-228600" fontAlgn="base">
              <a:spcBef>
                <a:spcPct val="0"/>
              </a:spcBef>
              <a:spcAft>
                <a:spcPct val="0"/>
              </a:spcAft>
              <a:defRPr kumimoji="1">
                <a:solidFill>
                  <a:schemeClr val="tx1"/>
                </a:solidFill>
                <a:latin typeface="Calibri" pitchFamily="34" charset="0"/>
                <a:ea typeface="ＭＳ Ｐゴシック" pitchFamily="50" charset="-128"/>
              </a:defRPr>
            </a:lvl7pPr>
            <a:lvl8pPr marL="3429000" indent="-228600" fontAlgn="base">
              <a:spcBef>
                <a:spcPct val="0"/>
              </a:spcBef>
              <a:spcAft>
                <a:spcPct val="0"/>
              </a:spcAft>
              <a:defRPr kumimoji="1">
                <a:solidFill>
                  <a:schemeClr val="tx1"/>
                </a:solidFill>
                <a:latin typeface="Calibri" pitchFamily="34" charset="0"/>
                <a:ea typeface="ＭＳ Ｐゴシック" pitchFamily="50" charset="-128"/>
              </a:defRPr>
            </a:lvl8pPr>
            <a:lvl9pPr marL="3886200" indent="-228600" fontAlgn="base">
              <a:spcBef>
                <a:spcPct val="0"/>
              </a:spcBef>
              <a:spcAft>
                <a:spcPct val="0"/>
              </a:spcAft>
              <a:defRPr kumimoji="1">
                <a:solidFill>
                  <a:schemeClr val="tx1"/>
                </a:solidFill>
                <a:latin typeface="Calibri" pitchFamily="34" charset="0"/>
                <a:ea typeface="ＭＳ Ｐゴシック" pitchFamily="50" charset="-128"/>
              </a:defRPr>
            </a:lvl9pPr>
          </a:lstStyle>
          <a:p>
            <a:pPr marL="88900" indent="-88900"/>
            <a:r>
              <a:rPr lang="ja-JP" altLang="en-US" sz="1400" dirty="0" smtClean="0">
                <a:latin typeface="ＭＳ Ｐ明朝" panose="02020600040205080304" pitchFamily="18" charset="-128"/>
                <a:ea typeface="ＭＳ Ｐ明朝" panose="02020600040205080304" pitchFamily="18" charset="-128"/>
                <a:cs typeface="メイリオ" pitchFamily="50" charset="-128"/>
              </a:rPr>
              <a:t>・社会を揺るがすパンデミックの脅威や、生活習慣病の増大、高齢化の進展など、広義の公衆衛生（パブリックヘルス）の重要性が増してきている。</a:t>
            </a:r>
            <a:endParaRPr lang="en-US" altLang="ja-JP" sz="1400" dirty="0">
              <a:latin typeface="ＭＳ Ｐ明朝" panose="02020600040205080304" pitchFamily="18" charset="-128"/>
              <a:ea typeface="ＭＳ Ｐ明朝" panose="02020600040205080304" pitchFamily="18" charset="-128"/>
              <a:cs typeface="メイリオ" pitchFamily="50" charset="-128"/>
            </a:endParaRPr>
          </a:p>
        </p:txBody>
      </p:sp>
      <p:cxnSp>
        <p:nvCxnSpPr>
          <p:cNvPr id="13" name="直線コネクタ 12"/>
          <p:cNvCxnSpPr/>
          <p:nvPr/>
        </p:nvCxnSpPr>
        <p:spPr>
          <a:xfrm>
            <a:off x="512499" y="3728606"/>
            <a:ext cx="8609310" cy="0"/>
          </a:xfrm>
          <a:prstGeom prst="line">
            <a:avLst/>
          </a:prstGeom>
          <a:ln>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 name="スライド番号プレースホルダ 14"/>
          <p:cNvSpPr>
            <a:spLocks noGrp="1"/>
          </p:cNvSpPr>
          <p:nvPr>
            <p:ph type="sldNum" sz="quarter" idx="12"/>
          </p:nvPr>
        </p:nvSpPr>
        <p:spPr/>
        <p:txBody>
          <a:bodyPr/>
          <a:lstStyle/>
          <a:p>
            <a:fld id="{37EF5067-3AB7-4642-9103-42CBD40CC6D9}" type="slidenum">
              <a:rPr kumimoji="1" lang="ja-JP" altLang="en-US" smtClean="0"/>
              <a:pPr/>
              <a:t>148</a:t>
            </a:fld>
            <a:endParaRPr kumimoji="1" lang="ja-JP" altLang="en-US" dirty="0"/>
          </a:p>
        </p:txBody>
      </p:sp>
    </p:spTree>
    <p:extLst>
      <p:ext uri="{BB962C8B-B14F-4D97-AF65-F5344CB8AC3E}">
        <p14:creationId xmlns:p14="http://schemas.microsoft.com/office/powerpoint/2010/main" val="1892609454"/>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5169024" y="5700199"/>
            <a:ext cx="4638512" cy="235221"/>
          </a:xfrm>
          <a:prstGeom prst="rect">
            <a:avLst/>
          </a:prstGeom>
          <a:noFill/>
        </p:spPr>
        <p:txBody>
          <a:bodyPr wrap="square" lIns="65306" tIns="32653" rIns="65306" bIns="32653" rtlCol="0">
            <a:spAutoFit/>
          </a:bodyPr>
          <a:lstStyle/>
          <a:p>
            <a:pPr algn="r"/>
            <a:r>
              <a:rPr lang="ja-JP" altLang="en-US" sz="1100" dirty="0" smtClean="0">
                <a:latin typeface="ＭＳ Ｐ明朝" panose="02020600040205080304" pitchFamily="18" charset="-128"/>
                <a:ea typeface="ＭＳ Ｐ明朝" panose="02020600040205080304" pitchFamily="18" charset="-128"/>
              </a:rPr>
              <a:t>「大阪府庁・大阪市役所の点検・棚卸結果」（</a:t>
            </a:r>
            <a:r>
              <a:rPr lang="en-US" altLang="ja-JP" sz="1100" dirty="0" smtClean="0">
                <a:latin typeface="ＭＳ Ｐ明朝" panose="02020600040205080304" pitchFamily="18" charset="-128"/>
                <a:ea typeface="ＭＳ Ｐ明朝" panose="02020600040205080304" pitchFamily="18" charset="-128"/>
              </a:rPr>
              <a:t>2014</a:t>
            </a:r>
            <a:r>
              <a:rPr lang="ja-JP" altLang="en-US" sz="1100" dirty="0" smtClean="0">
                <a:latin typeface="ＭＳ Ｐ明朝" panose="02020600040205080304" pitchFamily="18" charset="-128"/>
                <a:ea typeface="ＭＳ Ｐ明朝" panose="02020600040205080304" pitchFamily="18" charset="-128"/>
              </a:rPr>
              <a:t>年</a:t>
            </a:r>
            <a:r>
              <a:rPr lang="en-US" altLang="ja-JP" sz="1100" dirty="0" smtClean="0">
                <a:latin typeface="ＭＳ Ｐ明朝" panose="02020600040205080304" pitchFamily="18" charset="-128"/>
                <a:ea typeface="ＭＳ Ｐ明朝" panose="02020600040205080304" pitchFamily="18" charset="-128"/>
              </a:rPr>
              <a:t>9</a:t>
            </a:r>
            <a:r>
              <a:rPr lang="ja-JP" altLang="en-US" sz="1100" dirty="0" smtClean="0">
                <a:latin typeface="ＭＳ Ｐ明朝" panose="02020600040205080304" pitchFamily="18" charset="-128"/>
                <a:ea typeface="ＭＳ Ｐ明朝" panose="02020600040205080304" pitchFamily="18" charset="-128"/>
              </a:rPr>
              <a:t>月）より抜粋</a:t>
            </a:r>
            <a:endParaRPr lang="ja-JP" altLang="en-US" sz="1100" dirty="0">
              <a:latin typeface="ＭＳ Ｐ明朝" panose="02020600040205080304" pitchFamily="18" charset="-128"/>
              <a:ea typeface="ＭＳ Ｐ明朝" panose="02020600040205080304" pitchFamily="18" charset="-128"/>
            </a:endParaRPr>
          </a:p>
        </p:txBody>
      </p:sp>
      <p:graphicFrame>
        <p:nvGraphicFramePr>
          <p:cNvPr id="10" name="コンテンツ プレースホルダー 4"/>
          <p:cNvGraphicFramePr>
            <a:graphicFrameLocks/>
          </p:cNvGraphicFramePr>
          <p:nvPr>
            <p:extLst>
              <p:ext uri="{D42A27DB-BD31-4B8C-83A1-F6EECF244321}">
                <p14:modId xmlns:p14="http://schemas.microsoft.com/office/powerpoint/2010/main" val="2103653398"/>
              </p:ext>
            </p:extLst>
          </p:nvPr>
        </p:nvGraphicFramePr>
        <p:xfrm>
          <a:off x="1248059" y="2714494"/>
          <a:ext cx="7416824" cy="2636520"/>
        </p:xfrm>
        <a:graphic>
          <a:graphicData uri="http://schemas.openxmlformats.org/drawingml/2006/table">
            <a:tbl>
              <a:tblPr firstRow="1" bandRow="1">
                <a:tableStyleId>{5940675A-B579-460E-94D1-54222C63F5DA}</a:tableStyleId>
              </a:tblPr>
              <a:tblGrid>
                <a:gridCol w="2952328">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tblGrid>
              <a:tr h="0">
                <a:tc>
                  <a:txBody>
                    <a:bodyPr/>
                    <a:lstStyle/>
                    <a:p>
                      <a:pPr algn="ctr"/>
                      <a:r>
                        <a:rPr kumimoji="1" lang="ja-JP" altLang="en-US" sz="1200" b="1" dirty="0" smtClean="0">
                          <a:latin typeface="+mn-ea"/>
                          <a:ea typeface="+mn-ea"/>
                          <a:cs typeface="メイリオ" panose="020B0604030504040204" pitchFamily="50" charset="-128"/>
                        </a:rPr>
                        <a:t>研究所の役割</a:t>
                      </a:r>
                      <a:endParaRPr kumimoji="1" lang="ja-JP" altLang="en-US" sz="1200" b="1" dirty="0">
                        <a:solidFill>
                          <a:srgbClr val="FF0000"/>
                        </a:solidFill>
                        <a:latin typeface="+mn-ea"/>
                        <a:ea typeface="+mn-ea"/>
                        <a:cs typeface="メイリオ" panose="020B0604030504040204" pitchFamily="50" charset="-128"/>
                      </a:endParaRPr>
                    </a:p>
                  </a:txBody>
                  <a:tcPr anchor="ctr">
                    <a:solidFill>
                      <a:schemeClr val="accent6">
                        <a:lumMod val="40000"/>
                        <a:lumOff val="60000"/>
                      </a:schemeClr>
                    </a:solidFill>
                  </a:tcPr>
                </a:tc>
                <a:tc>
                  <a:txBody>
                    <a:bodyPr/>
                    <a:lstStyle/>
                    <a:p>
                      <a:pPr algn="ctr"/>
                      <a:r>
                        <a:rPr kumimoji="1" lang="ja-JP" altLang="en-US" sz="1200" b="1" dirty="0" smtClean="0">
                          <a:latin typeface="+mn-ea"/>
                          <a:ea typeface="+mn-ea"/>
                          <a:cs typeface="メイリオ" panose="020B0604030504040204" pitchFamily="50" charset="-128"/>
                        </a:rPr>
                        <a:t>新法人に求められる機能</a:t>
                      </a:r>
                      <a:endParaRPr kumimoji="1" lang="ja-JP" altLang="en-US" sz="1200" b="1" dirty="0">
                        <a:solidFill>
                          <a:srgbClr val="FF0000"/>
                        </a:solidFill>
                        <a:latin typeface="+mn-ea"/>
                        <a:ea typeface="+mn-ea"/>
                        <a:cs typeface="メイリオ" panose="020B0604030504040204" pitchFamily="50" charset="-128"/>
                      </a:endParaRPr>
                    </a:p>
                  </a:txBody>
                  <a:tcPr anchor="ctr">
                    <a:solidFill>
                      <a:schemeClr val="accent6">
                        <a:lumMod val="40000"/>
                        <a:lumOff val="60000"/>
                      </a:schemeClr>
                    </a:solidFill>
                  </a:tcPr>
                </a:tc>
                <a:extLst>
                  <a:ext uri="{0D108BD9-81ED-4DB2-BD59-A6C34878D82A}">
                    <a16:rowId xmlns:a16="http://schemas.microsoft.com/office/drawing/2014/main" val="10000"/>
                  </a:ext>
                </a:extLst>
              </a:tr>
              <a:tr h="179812">
                <a:tc>
                  <a:txBody>
                    <a:bodyPr/>
                    <a:lstStyle/>
                    <a:p>
                      <a:endParaRPr kumimoji="1" lang="en-US" altLang="ja-JP" sz="600" b="1" dirty="0" smtClean="0">
                        <a:latin typeface="+mn-ea"/>
                        <a:ea typeface="+mn-ea"/>
                        <a:cs typeface="メイリオ" panose="020B0604030504040204" pitchFamily="50" charset="-128"/>
                      </a:endParaRPr>
                    </a:p>
                    <a:p>
                      <a:r>
                        <a:rPr kumimoji="1" lang="ja-JP" altLang="en-US" sz="1200" b="1" dirty="0" smtClean="0">
                          <a:latin typeface="+mn-ea"/>
                          <a:ea typeface="+mn-ea"/>
                          <a:cs typeface="メイリオ" panose="020B0604030504040204" pitchFamily="50" charset="-128"/>
                        </a:rPr>
                        <a:t>①健康危機事象への対応</a:t>
                      </a:r>
                      <a:endParaRPr kumimoji="1" lang="ja-JP" altLang="en-US" sz="1200" b="1" dirty="0">
                        <a:solidFill>
                          <a:srgbClr val="FF0000"/>
                        </a:solidFill>
                        <a:latin typeface="+mn-ea"/>
                        <a:ea typeface="+mn-ea"/>
                        <a:cs typeface="メイリオ" panose="020B0604030504040204" pitchFamily="50" charset="-128"/>
                      </a:endParaRPr>
                    </a:p>
                  </a:txBody>
                  <a:tcPr/>
                </a:tc>
                <a:tc>
                  <a:txBody>
                    <a:bodyPr/>
                    <a:lstStyle/>
                    <a:p>
                      <a:endParaRPr kumimoji="1" lang="en-US" altLang="ja-JP" sz="600" dirty="0" smtClean="0">
                        <a:latin typeface="ＭＳ Ｐ明朝" pitchFamily="18" charset="-128"/>
                        <a:ea typeface="ＭＳ Ｐ明朝" pitchFamily="18" charset="-128"/>
                        <a:cs typeface="メイリオ" panose="020B0604030504040204" pitchFamily="50" charset="-128"/>
                      </a:endParaRPr>
                    </a:p>
                    <a:p>
                      <a:r>
                        <a:rPr kumimoji="1" lang="ja-JP" altLang="en-US" sz="1200" dirty="0" smtClean="0">
                          <a:latin typeface="ＭＳ Ｐ明朝" pitchFamily="18" charset="-128"/>
                          <a:ea typeface="ＭＳ Ｐ明朝" pitchFamily="18" charset="-128"/>
                          <a:cs typeface="メイリオ" panose="020B0604030504040204" pitchFamily="50" charset="-128"/>
                        </a:rPr>
                        <a:t>⇒危機対応力の向上</a:t>
                      </a:r>
                      <a:endParaRPr kumimoji="1" lang="en-US" altLang="ja-JP" sz="1200" dirty="0" smtClean="0">
                        <a:latin typeface="ＭＳ Ｐ明朝" pitchFamily="18" charset="-128"/>
                        <a:ea typeface="ＭＳ Ｐ明朝" pitchFamily="18" charset="-128"/>
                        <a:cs typeface="メイリオ" panose="020B0604030504040204" pitchFamily="50" charset="-128"/>
                      </a:endParaRPr>
                    </a:p>
                    <a:p>
                      <a:r>
                        <a:rPr kumimoji="1" lang="ja-JP" altLang="en-US" sz="1200" dirty="0" smtClean="0">
                          <a:latin typeface="ＭＳ Ｐ明朝" pitchFamily="18" charset="-128"/>
                          <a:ea typeface="ＭＳ Ｐ明朝" pitchFamily="18" charset="-128"/>
                          <a:cs typeface="メイリオ" panose="020B0604030504040204" pitchFamily="50" charset="-128"/>
                        </a:rPr>
                        <a:t>　</a:t>
                      </a:r>
                      <a:r>
                        <a:rPr kumimoji="1" lang="en-US" altLang="ja-JP" sz="1100" dirty="0" smtClean="0">
                          <a:latin typeface="ＭＳ Ｐ明朝" pitchFamily="18" charset="-128"/>
                          <a:ea typeface="ＭＳ Ｐ明朝" pitchFamily="18" charset="-128"/>
                          <a:cs typeface="メイリオ" panose="020B0604030504040204" pitchFamily="50" charset="-128"/>
                        </a:rPr>
                        <a:t>ex)</a:t>
                      </a:r>
                      <a:r>
                        <a:rPr kumimoji="1" lang="ja-JP" altLang="en-US" sz="1100" baseline="0" dirty="0" smtClean="0">
                          <a:latin typeface="ＭＳ Ｐ明朝" pitchFamily="18" charset="-128"/>
                          <a:ea typeface="ＭＳ Ｐ明朝" pitchFamily="18" charset="-128"/>
                          <a:cs typeface="メイリオ" panose="020B0604030504040204" pitchFamily="50" charset="-128"/>
                        </a:rPr>
                        <a:t> 柔軟な危機管理体制の構築</a:t>
                      </a:r>
                      <a:endParaRPr kumimoji="1" lang="ja-JP" altLang="en-US" sz="1100" dirty="0">
                        <a:solidFill>
                          <a:srgbClr val="FF0000"/>
                        </a:solidFill>
                        <a:latin typeface="ＭＳ Ｐ明朝" pitchFamily="18" charset="-128"/>
                        <a:ea typeface="ＭＳ Ｐ明朝" pitchFamily="18" charset="-128"/>
                        <a:cs typeface="メイリオ" panose="020B0604030504040204" pitchFamily="50" charset="-128"/>
                      </a:endParaRPr>
                    </a:p>
                  </a:txBody>
                  <a:tcPr/>
                </a:tc>
                <a:extLst>
                  <a:ext uri="{0D108BD9-81ED-4DB2-BD59-A6C34878D82A}">
                    <a16:rowId xmlns:a16="http://schemas.microsoft.com/office/drawing/2014/main" val="10001"/>
                  </a:ext>
                </a:extLst>
              </a:tr>
              <a:tr h="359624">
                <a:tc>
                  <a:txBody>
                    <a:bodyPr/>
                    <a:lstStyle/>
                    <a:p>
                      <a:endParaRPr kumimoji="1" lang="en-US" altLang="ja-JP" sz="600" b="1" dirty="0" smtClean="0">
                        <a:latin typeface="+mn-ea"/>
                        <a:ea typeface="+mn-ea"/>
                        <a:cs typeface="メイリオ" panose="020B0604030504040204" pitchFamily="50" charset="-128"/>
                      </a:endParaRPr>
                    </a:p>
                    <a:p>
                      <a:r>
                        <a:rPr kumimoji="1" lang="ja-JP" altLang="en-US" sz="1200" b="1" dirty="0" smtClean="0">
                          <a:latin typeface="+mn-ea"/>
                          <a:ea typeface="+mn-ea"/>
                          <a:cs typeface="メイリオ" panose="020B0604030504040204" pitchFamily="50" charset="-128"/>
                        </a:rPr>
                        <a:t>②公衆衛生（行政）と疫学機能　</a:t>
                      </a:r>
                      <a:endParaRPr kumimoji="1" lang="en-US" altLang="ja-JP" sz="1200" b="1" dirty="0" smtClean="0">
                        <a:latin typeface="+mn-ea"/>
                        <a:ea typeface="+mn-ea"/>
                        <a:cs typeface="メイリオ" panose="020B0604030504040204" pitchFamily="50" charset="-128"/>
                      </a:endParaRPr>
                    </a:p>
                    <a:p>
                      <a:r>
                        <a:rPr kumimoji="1" lang="ja-JP" altLang="en-US" sz="1200" b="1" dirty="0" smtClean="0">
                          <a:latin typeface="+mn-ea"/>
                          <a:ea typeface="+mn-ea"/>
                          <a:cs typeface="メイリオ" panose="020B0604030504040204" pitchFamily="50" charset="-128"/>
                        </a:rPr>
                        <a:t>　（検査・調査研究）</a:t>
                      </a:r>
                      <a:endParaRPr kumimoji="1" lang="ja-JP" altLang="en-US" sz="1200" b="1" dirty="0">
                        <a:solidFill>
                          <a:srgbClr val="FF0000"/>
                        </a:solidFill>
                        <a:latin typeface="+mn-ea"/>
                        <a:ea typeface="+mn-ea"/>
                        <a:cs typeface="メイリオ" panose="020B0604030504040204" pitchFamily="50" charset="-128"/>
                      </a:endParaRPr>
                    </a:p>
                  </a:txBody>
                  <a:tcPr/>
                </a:tc>
                <a:tc>
                  <a:txBody>
                    <a:bodyPr/>
                    <a:lstStyle/>
                    <a:p>
                      <a:endParaRPr kumimoji="1" lang="en-US" altLang="ja-JP" sz="600" dirty="0" smtClean="0">
                        <a:latin typeface="ＭＳ Ｐ明朝" pitchFamily="18" charset="-128"/>
                        <a:ea typeface="ＭＳ Ｐ明朝" pitchFamily="18" charset="-128"/>
                        <a:cs typeface="メイリオ" panose="020B0604030504040204" pitchFamily="50" charset="-128"/>
                      </a:endParaRPr>
                    </a:p>
                    <a:p>
                      <a:r>
                        <a:rPr kumimoji="1" lang="ja-JP" altLang="en-US" sz="1200" dirty="0" smtClean="0">
                          <a:latin typeface="ＭＳ Ｐ明朝" pitchFamily="18" charset="-128"/>
                          <a:ea typeface="ＭＳ Ｐ明朝" pitchFamily="18" charset="-128"/>
                          <a:cs typeface="メイリオ" panose="020B0604030504040204" pitchFamily="50" charset="-128"/>
                        </a:rPr>
                        <a:t>⇒インテリジェント機能の充実</a:t>
                      </a:r>
                      <a:endParaRPr kumimoji="1" lang="en-US" altLang="ja-JP" sz="1200" dirty="0" smtClean="0">
                        <a:latin typeface="ＭＳ Ｐ明朝" pitchFamily="18" charset="-128"/>
                        <a:ea typeface="ＭＳ Ｐ明朝" pitchFamily="18" charset="-128"/>
                        <a:cs typeface="メイリオ" panose="020B0604030504040204" pitchFamily="50" charset="-128"/>
                      </a:endParaRPr>
                    </a:p>
                    <a:p>
                      <a:r>
                        <a:rPr kumimoji="1" lang="ja-JP" altLang="en-US" sz="1200" dirty="0" smtClean="0">
                          <a:latin typeface="ＭＳ Ｐ明朝" pitchFamily="18" charset="-128"/>
                          <a:ea typeface="ＭＳ Ｐ明朝" pitchFamily="18" charset="-128"/>
                          <a:cs typeface="メイリオ" panose="020B0604030504040204" pitchFamily="50" charset="-128"/>
                        </a:rPr>
                        <a:t>　・検査機能の向上</a:t>
                      </a:r>
                      <a:endParaRPr kumimoji="1" lang="en-US" altLang="ja-JP" sz="1200" dirty="0" smtClean="0">
                        <a:latin typeface="ＭＳ Ｐ明朝" pitchFamily="18" charset="-128"/>
                        <a:ea typeface="ＭＳ Ｐ明朝" pitchFamily="18" charset="-128"/>
                        <a:cs typeface="メイリオ" panose="020B0604030504040204" pitchFamily="50" charset="-128"/>
                      </a:endParaRPr>
                    </a:p>
                    <a:p>
                      <a:r>
                        <a:rPr kumimoji="1" lang="ja-JP" altLang="en-US" sz="1200" dirty="0" smtClean="0">
                          <a:latin typeface="ＭＳ Ｐ明朝" pitchFamily="18" charset="-128"/>
                          <a:ea typeface="ＭＳ Ｐ明朝" pitchFamily="18" charset="-128"/>
                          <a:cs typeface="メイリオ" panose="020B0604030504040204" pitchFamily="50" charset="-128"/>
                        </a:rPr>
                        <a:t>　・解析機能の向上</a:t>
                      </a:r>
                      <a:endParaRPr kumimoji="1" lang="en-US" altLang="ja-JP" sz="1200" dirty="0" smtClean="0">
                        <a:latin typeface="ＭＳ Ｐ明朝" pitchFamily="18" charset="-128"/>
                        <a:ea typeface="ＭＳ Ｐ明朝" pitchFamily="18" charset="-128"/>
                        <a:cs typeface="メイリオ" panose="020B0604030504040204" pitchFamily="50" charset="-128"/>
                      </a:endParaRPr>
                    </a:p>
                    <a:p>
                      <a:r>
                        <a:rPr kumimoji="1" lang="ja-JP" altLang="en-US" sz="1200" dirty="0" smtClean="0">
                          <a:latin typeface="ＭＳ Ｐ明朝" pitchFamily="18" charset="-128"/>
                          <a:ea typeface="ＭＳ Ｐ明朝" pitchFamily="18" charset="-128"/>
                          <a:cs typeface="メイリオ" panose="020B0604030504040204" pitchFamily="50" charset="-128"/>
                        </a:rPr>
                        <a:t>　</a:t>
                      </a:r>
                      <a:r>
                        <a:rPr kumimoji="1" lang="en-US" altLang="ja-JP" sz="1100" dirty="0" smtClean="0">
                          <a:latin typeface="ＭＳ Ｐ明朝" pitchFamily="18" charset="-128"/>
                          <a:ea typeface="ＭＳ Ｐ明朝" pitchFamily="18" charset="-128"/>
                          <a:cs typeface="メイリオ" panose="020B0604030504040204" pitchFamily="50" charset="-128"/>
                        </a:rPr>
                        <a:t>ex) </a:t>
                      </a:r>
                      <a:r>
                        <a:rPr kumimoji="1" lang="ja-JP" altLang="en-US" sz="1100" dirty="0" smtClean="0">
                          <a:latin typeface="ＭＳ Ｐ明朝" pitchFamily="18" charset="-128"/>
                          <a:ea typeface="ＭＳ Ｐ明朝" pitchFamily="18" charset="-128"/>
                          <a:cs typeface="メイリオ" panose="020B0604030504040204" pitchFamily="50" charset="-128"/>
                        </a:rPr>
                        <a:t>両研究所のインフラの活用</a:t>
                      </a:r>
                      <a:endParaRPr kumimoji="1" lang="en-US" altLang="ja-JP" sz="1100" dirty="0" smtClean="0">
                        <a:latin typeface="ＭＳ Ｐ明朝" pitchFamily="18" charset="-128"/>
                        <a:ea typeface="ＭＳ Ｐ明朝" pitchFamily="18" charset="-128"/>
                        <a:cs typeface="メイリオ" panose="020B0604030504040204" pitchFamily="50" charset="-128"/>
                      </a:endParaRPr>
                    </a:p>
                    <a:p>
                      <a:r>
                        <a:rPr kumimoji="1" lang="ja-JP" altLang="en-US" sz="1200" dirty="0" smtClean="0">
                          <a:latin typeface="ＭＳ Ｐ明朝" pitchFamily="18" charset="-128"/>
                          <a:ea typeface="ＭＳ Ｐ明朝" pitchFamily="18" charset="-128"/>
                          <a:cs typeface="メイリオ" panose="020B0604030504040204" pitchFamily="50" charset="-128"/>
                        </a:rPr>
                        <a:t>　　　</a:t>
                      </a:r>
                      <a:r>
                        <a:rPr kumimoji="1" lang="ja-JP" altLang="en-US" sz="1100" dirty="0" smtClean="0">
                          <a:latin typeface="ＭＳ Ｐ明朝" pitchFamily="18" charset="-128"/>
                          <a:ea typeface="ＭＳ Ｐ明朝" pitchFamily="18" charset="-128"/>
                          <a:cs typeface="メイリオ" panose="020B0604030504040204" pitchFamily="50" charset="-128"/>
                        </a:rPr>
                        <a:t>人材の融合による専門分野の拡大</a:t>
                      </a:r>
                      <a:endParaRPr kumimoji="1" lang="ja-JP" altLang="en-US" sz="1100" dirty="0">
                        <a:solidFill>
                          <a:srgbClr val="FF0000"/>
                        </a:solidFill>
                        <a:latin typeface="ＭＳ Ｐ明朝" pitchFamily="18" charset="-128"/>
                        <a:ea typeface="ＭＳ Ｐ明朝" pitchFamily="18" charset="-128"/>
                        <a:cs typeface="メイリオ" panose="020B0604030504040204" pitchFamily="50" charset="-128"/>
                      </a:endParaRPr>
                    </a:p>
                  </a:txBody>
                  <a:tcPr/>
                </a:tc>
                <a:extLst>
                  <a:ext uri="{0D108BD9-81ED-4DB2-BD59-A6C34878D82A}">
                    <a16:rowId xmlns:a16="http://schemas.microsoft.com/office/drawing/2014/main" val="10002"/>
                  </a:ext>
                </a:extLst>
              </a:tr>
              <a:tr h="234754">
                <a:tc>
                  <a:txBody>
                    <a:bodyPr/>
                    <a:lstStyle/>
                    <a:p>
                      <a:endParaRPr kumimoji="1" lang="en-US" altLang="ja-JP" sz="600" b="1" dirty="0" smtClean="0">
                        <a:latin typeface="+mn-ea"/>
                        <a:ea typeface="+mn-ea"/>
                        <a:cs typeface="メイリオ" panose="020B0604030504040204" pitchFamily="50" charset="-128"/>
                      </a:endParaRPr>
                    </a:p>
                    <a:p>
                      <a:r>
                        <a:rPr kumimoji="1" lang="ja-JP" altLang="en-US" sz="1200" b="1" dirty="0" smtClean="0">
                          <a:latin typeface="+mn-ea"/>
                          <a:ea typeface="+mn-ea"/>
                          <a:cs typeface="メイリオ" panose="020B0604030504040204" pitchFamily="50" charset="-128"/>
                        </a:rPr>
                        <a:t>③時代の要請に即応する広域的</a:t>
                      </a:r>
                      <a:endParaRPr kumimoji="1" lang="en-US" altLang="ja-JP" sz="1200" b="1" dirty="0" smtClean="0">
                        <a:latin typeface="+mn-ea"/>
                        <a:ea typeface="+mn-ea"/>
                        <a:cs typeface="メイリオ" panose="020B0604030504040204" pitchFamily="50" charset="-128"/>
                      </a:endParaRPr>
                    </a:p>
                    <a:p>
                      <a:r>
                        <a:rPr kumimoji="1" lang="ja-JP" altLang="en-US" sz="1200" b="1" dirty="0" smtClean="0">
                          <a:latin typeface="+mn-ea"/>
                          <a:ea typeface="+mn-ea"/>
                          <a:cs typeface="メイリオ" panose="020B0604030504040204" pitchFamily="50" charset="-128"/>
                        </a:rPr>
                        <a:t>　かつダイナミックな動き</a:t>
                      </a:r>
                      <a:endParaRPr kumimoji="1" lang="ja-JP" altLang="en-US" sz="1200" b="1" dirty="0">
                        <a:solidFill>
                          <a:srgbClr val="FF0000"/>
                        </a:solidFill>
                        <a:latin typeface="+mn-ea"/>
                        <a:ea typeface="+mn-ea"/>
                        <a:cs typeface="メイリオ" panose="020B0604030504040204" pitchFamily="50" charset="-128"/>
                      </a:endParaRPr>
                    </a:p>
                  </a:txBody>
                  <a:tcPr/>
                </a:tc>
                <a:tc>
                  <a:txBody>
                    <a:bodyPr/>
                    <a:lstStyle/>
                    <a:p>
                      <a:endParaRPr kumimoji="1" lang="en-US" altLang="ja-JP" sz="600" dirty="0" smtClean="0">
                        <a:latin typeface="ＭＳ Ｐ明朝" pitchFamily="18" charset="-128"/>
                        <a:ea typeface="ＭＳ Ｐ明朝" pitchFamily="18" charset="-128"/>
                        <a:cs typeface="メイリオ" panose="020B0604030504040204" pitchFamily="50" charset="-128"/>
                      </a:endParaRPr>
                    </a:p>
                    <a:p>
                      <a:r>
                        <a:rPr kumimoji="1" lang="ja-JP" altLang="en-US" sz="1200" dirty="0" smtClean="0">
                          <a:latin typeface="ＭＳ Ｐ明朝" pitchFamily="18" charset="-128"/>
                          <a:ea typeface="ＭＳ Ｐ明朝" pitchFamily="18" charset="-128"/>
                          <a:cs typeface="メイリオ" panose="020B0604030504040204" pitchFamily="50" charset="-128"/>
                        </a:rPr>
                        <a:t>⇒独法のメリットを活かした機動性の向上</a:t>
                      </a:r>
                      <a:endParaRPr kumimoji="1" lang="en-US" altLang="ja-JP" sz="1200" dirty="0" smtClean="0">
                        <a:latin typeface="ＭＳ Ｐ明朝" pitchFamily="18" charset="-128"/>
                        <a:ea typeface="ＭＳ Ｐ明朝" pitchFamily="18" charset="-128"/>
                        <a:cs typeface="メイリオ" panose="020B0604030504040204" pitchFamily="50" charset="-128"/>
                      </a:endParaRPr>
                    </a:p>
                    <a:p>
                      <a:r>
                        <a:rPr kumimoji="1" lang="ja-JP" altLang="en-US" sz="1200" dirty="0" smtClean="0">
                          <a:latin typeface="ＭＳ Ｐ明朝" pitchFamily="18" charset="-128"/>
                          <a:ea typeface="ＭＳ Ｐ明朝" pitchFamily="18" charset="-128"/>
                          <a:cs typeface="メイリオ" panose="020B0604030504040204" pitchFamily="50" charset="-128"/>
                        </a:rPr>
                        <a:t>　</a:t>
                      </a:r>
                      <a:r>
                        <a:rPr kumimoji="1" lang="en-US" altLang="ja-JP" sz="1100" dirty="0" smtClean="0">
                          <a:latin typeface="ＭＳ Ｐ明朝" pitchFamily="18" charset="-128"/>
                          <a:ea typeface="ＭＳ Ｐ明朝" pitchFamily="18" charset="-128"/>
                          <a:cs typeface="メイリオ" panose="020B0604030504040204" pitchFamily="50" charset="-128"/>
                        </a:rPr>
                        <a:t>ex) </a:t>
                      </a:r>
                      <a:r>
                        <a:rPr kumimoji="1" lang="ja-JP" altLang="en-US" sz="1100" dirty="0" smtClean="0">
                          <a:latin typeface="ＭＳ Ｐ明朝" pitchFamily="18" charset="-128"/>
                          <a:ea typeface="ＭＳ Ｐ明朝" pitchFamily="18" charset="-128"/>
                          <a:cs typeface="メイリオ" panose="020B0604030504040204" pitchFamily="50" charset="-128"/>
                        </a:rPr>
                        <a:t>近畿の地方衛生研究所の連携強化等に寄与</a:t>
                      </a:r>
                      <a:endParaRPr kumimoji="1" lang="en-US" altLang="ja-JP" sz="1100" dirty="0" smtClean="0">
                        <a:latin typeface="ＭＳ Ｐ明朝" pitchFamily="18" charset="-128"/>
                        <a:ea typeface="ＭＳ Ｐ明朝" pitchFamily="18" charset="-128"/>
                        <a:cs typeface="メイリオ" panose="020B0604030504040204" pitchFamily="50" charset="-128"/>
                      </a:endParaRPr>
                    </a:p>
                    <a:p>
                      <a:r>
                        <a:rPr kumimoji="1" lang="ja-JP" altLang="en-US" sz="1100" dirty="0" smtClean="0">
                          <a:latin typeface="ＭＳ Ｐ明朝" pitchFamily="18" charset="-128"/>
                          <a:ea typeface="ＭＳ Ｐ明朝" pitchFamily="18" charset="-128"/>
                          <a:cs typeface="メイリオ" panose="020B0604030504040204" pitchFamily="50" charset="-128"/>
                        </a:rPr>
                        <a:t>　　　自治体や産学官関係機関等への技術・知見の提供</a:t>
                      </a:r>
                      <a:endParaRPr kumimoji="1" lang="ja-JP" altLang="en-US" sz="1100" dirty="0">
                        <a:solidFill>
                          <a:srgbClr val="FF0000"/>
                        </a:solidFill>
                        <a:latin typeface="ＭＳ Ｐ明朝" pitchFamily="18" charset="-128"/>
                        <a:ea typeface="ＭＳ Ｐ明朝" pitchFamily="18" charset="-128"/>
                        <a:cs typeface="メイリオ" panose="020B0604030504040204" pitchFamily="50" charset="-128"/>
                      </a:endParaRPr>
                    </a:p>
                  </a:txBody>
                  <a:tcPr/>
                </a:tc>
                <a:extLst>
                  <a:ext uri="{0D108BD9-81ED-4DB2-BD59-A6C34878D82A}">
                    <a16:rowId xmlns:a16="http://schemas.microsoft.com/office/drawing/2014/main" val="10003"/>
                  </a:ext>
                </a:extLst>
              </a:tr>
            </a:tbl>
          </a:graphicData>
        </a:graphic>
      </p:graphicFrame>
      <p:sp>
        <p:nvSpPr>
          <p:cNvPr id="11" name="正方形/長方形 10"/>
          <p:cNvSpPr/>
          <p:nvPr/>
        </p:nvSpPr>
        <p:spPr>
          <a:xfrm>
            <a:off x="982792" y="424035"/>
            <a:ext cx="7329488" cy="307777"/>
          </a:xfrm>
          <a:prstGeom prst="rect">
            <a:avLst/>
          </a:prstGeom>
        </p:spPr>
        <p:txBody>
          <a:bodyPr wrap="square">
            <a:spAutoFit/>
          </a:bodyPr>
          <a:lstStyle/>
          <a:p>
            <a:pPr lvl="0">
              <a:spcBef>
                <a:spcPct val="0"/>
              </a:spcBef>
            </a:pPr>
            <a:r>
              <a:rPr lang="ja-JP" altLang="en-US" sz="1400" dirty="0" smtClean="0">
                <a:latin typeface="ＭＳ Ｐゴシック" panose="020B0600070205080204" pitchFamily="50" charset="-128"/>
                <a:ea typeface="ＭＳ Ｐゴシック" panose="020B0600070205080204" pitchFamily="50" charset="-128"/>
              </a:rPr>
              <a:t>＜地方独立行政法人化の進捗状況と求められる機能＞</a:t>
            </a:r>
            <a:endParaRPr lang="ja-JP" altLang="en-US" sz="1400" dirty="0">
              <a:latin typeface="ＭＳ Ｐゴシック" panose="020B0600070205080204" pitchFamily="50" charset="-128"/>
              <a:ea typeface="ＭＳ Ｐゴシック" panose="020B0600070205080204" pitchFamily="50" charset="-128"/>
            </a:endParaRPr>
          </a:p>
        </p:txBody>
      </p:sp>
      <p:sp>
        <p:nvSpPr>
          <p:cNvPr id="12" name="テキスト ボックス 11"/>
          <p:cNvSpPr txBox="1"/>
          <p:nvPr/>
        </p:nvSpPr>
        <p:spPr>
          <a:xfrm>
            <a:off x="1014685" y="2398991"/>
            <a:ext cx="2484976" cy="307777"/>
          </a:xfrm>
          <a:prstGeom prst="rect">
            <a:avLst/>
          </a:prstGeom>
          <a:noFill/>
        </p:spPr>
        <p:txBody>
          <a:bodyPr wrap="none" rtlCol="0">
            <a:spAutoFit/>
          </a:bodyPr>
          <a:lstStyle/>
          <a:p>
            <a:r>
              <a:rPr kumimoji="1" lang="ja-JP" altLang="en-US" sz="1400" dirty="0" smtClean="0">
                <a:latin typeface="ＭＳ Ｐゴシック" panose="020B0600070205080204" pitchFamily="50" charset="-128"/>
                <a:ea typeface="ＭＳ Ｐゴシック" panose="020B0600070205080204" pitchFamily="50" charset="-128"/>
              </a:rPr>
              <a:t>＜新法人に求められる機能＞</a:t>
            </a:r>
            <a:endParaRPr kumimoji="1" lang="ja-JP" altLang="en-US" sz="1400" dirty="0">
              <a:latin typeface="ＭＳ Ｐゴシック" panose="020B0600070205080204" pitchFamily="50" charset="-128"/>
              <a:ea typeface="ＭＳ Ｐゴシック" panose="020B0600070205080204" pitchFamily="50" charset="-128"/>
            </a:endParaRPr>
          </a:p>
        </p:txBody>
      </p:sp>
      <p:sp>
        <p:nvSpPr>
          <p:cNvPr id="13" name="テキスト ボックス 12"/>
          <p:cNvSpPr txBox="1"/>
          <p:nvPr/>
        </p:nvSpPr>
        <p:spPr>
          <a:xfrm>
            <a:off x="1014685" y="705439"/>
            <a:ext cx="7125562" cy="1646605"/>
          </a:xfrm>
          <a:prstGeom prst="rect">
            <a:avLst/>
          </a:prstGeom>
          <a:noFill/>
          <a:ln>
            <a:solidFill>
              <a:schemeClr val="bg1">
                <a:lumMod val="75000"/>
              </a:schemeClr>
            </a:solidFill>
          </a:ln>
        </p:spPr>
        <p:txBody>
          <a:bodyPr wrap="square" rtlCol="0">
            <a:spAutoFit/>
          </a:bodyPr>
          <a:lstStyle/>
          <a:p>
            <a:r>
              <a:rPr kumimoji="1" lang="en-US" altLang="ja-JP" sz="1400" dirty="0" smtClean="0">
                <a:latin typeface="+mj-ea"/>
                <a:ea typeface="+mj-ea"/>
                <a:cs typeface="Meiryo UI" panose="020B0604030504040204" pitchFamily="50" charset="-128"/>
              </a:rPr>
              <a:t>【</a:t>
            </a:r>
            <a:r>
              <a:rPr kumimoji="1" lang="ja-JP" altLang="en-US" sz="1400" dirty="0" smtClean="0">
                <a:latin typeface="+mj-ea"/>
                <a:ea typeface="+mj-ea"/>
                <a:cs typeface="Meiryo UI" panose="020B0604030504040204" pitchFamily="50" charset="-128"/>
              </a:rPr>
              <a:t>府市の共同設置による地方独立行政法人化に向けた動き</a:t>
            </a:r>
            <a:r>
              <a:rPr kumimoji="1" lang="en-US" altLang="ja-JP" sz="1400" dirty="0" smtClean="0">
                <a:latin typeface="+mj-ea"/>
                <a:ea typeface="+mj-ea"/>
                <a:cs typeface="Meiryo UI" panose="020B0604030504040204" pitchFamily="50" charset="-128"/>
              </a:rPr>
              <a:t>】</a:t>
            </a:r>
            <a:endParaRPr kumimoji="1" lang="en-US" altLang="ja-JP" sz="1200" dirty="0" smtClean="0">
              <a:latin typeface="+mj-ea"/>
              <a:ea typeface="+mj-ea"/>
              <a:cs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200" b="1" dirty="0" smtClean="0">
                <a:latin typeface="+mj-ea"/>
                <a:ea typeface="+mj-ea"/>
                <a:cs typeface="Meiryo UI" panose="020B0604030504040204" pitchFamily="50" charset="-128"/>
              </a:rPr>
              <a:t>◇</a:t>
            </a:r>
            <a:r>
              <a:rPr kumimoji="1" lang="en-US" altLang="ja-JP" sz="1200" b="1" dirty="0" smtClean="0">
                <a:latin typeface="+mj-ea"/>
                <a:ea typeface="+mj-ea"/>
                <a:cs typeface="Meiryo UI" panose="020B0604030504040204" pitchFamily="50" charset="-128"/>
              </a:rPr>
              <a:t>2012</a:t>
            </a:r>
            <a:r>
              <a:rPr kumimoji="1" lang="ja-JP" altLang="en-US" sz="1200" b="1" dirty="0" smtClean="0">
                <a:latin typeface="+mj-ea"/>
                <a:ea typeface="+mj-ea"/>
                <a:cs typeface="Meiryo UI" panose="020B0604030504040204" pitchFamily="50" charset="-128"/>
              </a:rPr>
              <a:t>年</a:t>
            </a:r>
            <a:r>
              <a:rPr lang="en-US" altLang="ja-JP" sz="1200" b="1" dirty="0">
                <a:latin typeface="+mj-ea"/>
                <a:ea typeface="+mj-ea"/>
                <a:cs typeface="Meiryo UI" panose="020B0604030504040204" pitchFamily="50" charset="-128"/>
              </a:rPr>
              <a:t>6</a:t>
            </a:r>
            <a:r>
              <a:rPr lang="ja-JP" altLang="en-US" sz="1200" b="1" dirty="0" smtClean="0">
                <a:latin typeface="+mj-ea"/>
                <a:ea typeface="+mj-ea"/>
                <a:cs typeface="Meiryo UI" panose="020B0604030504040204" pitchFamily="50" charset="-128"/>
              </a:rPr>
              <a:t>月</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ＭＳ Ｐ明朝" panose="02020600040205080304" pitchFamily="18" charset="-128"/>
                <a:ea typeface="ＭＳ Ｐ明朝" panose="02020600040205080304" pitchFamily="18" charset="-128"/>
                <a:cs typeface="Meiryo UI" panose="020B0604030504040204" pitchFamily="50" charset="-128"/>
              </a:rPr>
              <a:t>府市統合本部会議で公衛研と環科研を機能統合し、地独法人化をめざすことを決定</a:t>
            </a:r>
            <a:endParaRPr lang="en-US" altLang="ja-JP" sz="1200" dirty="0" smtClean="0">
              <a:latin typeface="ＭＳ Ｐ明朝" panose="02020600040205080304" pitchFamily="18" charset="-128"/>
              <a:ea typeface="ＭＳ Ｐ明朝" panose="02020600040205080304" pitchFamily="18" charset="-128"/>
              <a:cs typeface="Meiryo UI" panose="020B0604030504040204" pitchFamily="50" charset="-128"/>
            </a:endParaRPr>
          </a:p>
          <a:p>
            <a:endPar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b="1" dirty="0">
                <a:latin typeface="+mj-ea"/>
                <a:ea typeface="+mj-ea"/>
                <a:cs typeface="Meiryo UI" panose="020B0604030504040204" pitchFamily="50" charset="-128"/>
              </a:rPr>
              <a:t>◇</a:t>
            </a:r>
            <a:r>
              <a:rPr kumimoji="1" lang="en-US" altLang="ja-JP" sz="1200" b="1" dirty="0" smtClean="0">
                <a:latin typeface="+mj-ea"/>
                <a:ea typeface="+mj-ea"/>
                <a:cs typeface="Meiryo UI" panose="020B0604030504040204" pitchFamily="50" charset="-128"/>
              </a:rPr>
              <a:t>2013</a:t>
            </a:r>
            <a:r>
              <a:rPr kumimoji="1" lang="ja-JP" altLang="en-US" sz="1200" b="1" dirty="0" smtClean="0">
                <a:latin typeface="+mj-ea"/>
                <a:ea typeface="+mj-ea"/>
                <a:cs typeface="Meiryo UI" panose="020B0604030504040204" pitchFamily="50" charset="-128"/>
              </a:rPr>
              <a:t>年</a:t>
            </a:r>
            <a:r>
              <a:rPr lang="en-US" altLang="ja-JP" sz="1200" b="1" dirty="0" smtClean="0">
                <a:latin typeface="+mj-ea"/>
                <a:ea typeface="+mj-ea"/>
                <a:cs typeface="Meiryo UI" panose="020B0604030504040204" pitchFamily="50" charset="-128"/>
              </a:rPr>
              <a:t>3</a:t>
            </a:r>
            <a:r>
              <a:rPr kumimoji="1" lang="ja-JP" altLang="en-US" sz="1200" b="1" dirty="0" smtClean="0">
                <a:latin typeface="+mj-ea"/>
                <a:ea typeface="+mj-ea"/>
                <a:cs typeface="Meiryo UI" panose="020B0604030504040204" pitchFamily="50" charset="-128"/>
              </a:rPr>
              <a:t>月 </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dirty="0" smtClean="0">
                <a:latin typeface="ＭＳ Ｐ明朝" panose="02020600040205080304" pitchFamily="18" charset="-128"/>
                <a:ea typeface="ＭＳ Ｐ明朝" panose="02020600040205080304" pitchFamily="18" charset="-128"/>
                <a:cs typeface="Meiryo UI" panose="020B0604030504040204" pitchFamily="50" charset="-128"/>
              </a:rPr>
              <a:t>法人の定款、評価委員会共同設置規約案について可決（府議会・市会）</a:t>
            </a:r>
            <a:endParaRPr kumimoji="1" lang="en-US" altLang="ja-JP" sz="1200" dirty="0" smtClean="0">
              <a:latin typeface="ＭＳ Ｐ明朝" panose="02020600040205080304" pitchFamily="18" charset="-128"/>
              <a:ea typeface="ＭＳ Ｐ明朝" panose="02020600040205080304" pitchFamily="18" charset="-128"/>
              <a:cs typeface="Meiryo UI" panose="020B0604030504040204" pitchFamily="50" charset="-128"/>
            </a:endParaRPr>
          </a:p>
          <a:p>
            <a:endParaRPr lang="en-US" altLang="ja-JP" sz="900" dirty="0" smtClean="0">
              <a:latin typeface="+mj-ea"/>
              <a:ea typeface="+mj-ea"/>
              <a:cs typeface="Meiryo UI" panose="020B0604030504040204" pitchFamily="50" charset="-128"/>
            </a:endParaRPr>
          </a:p>
          <a:p>
            <a:r>
              <a:rPr lang="ja-JP" altLang="en-US" sz="1200" b="1" dirty="0">
                <a:latin typeface="+mj-ea"/>
                <a:ea typeface="+mj-ea"/>
                <a:cs typeface="Meiryo UI" panose="020B0604030504040204" pitchFamily="50" charset="-128"/>
              </a:rPr>
              <a:t>◇</a:t>
            </a:r>
            <a:r>
              <a:rPr lang="en-US" altLang="ja-JP" sz="1200" b="1" dirty="0" smtClean="0">
                <a:latin typeface="+mj-ea"/>
                <a:ea typeface="+mj-ea"/>
                <a:cs typeface="Meiryo UI" panose="020B0604030504040204" pitchFamily="50" charset="-128"/>
              </a:rPr>
              <a:t>2013</a:t>
            </a:r>
            <a:r>
              <a:rPr lang="ja-JP" altLang="en-US" sz="1200" b="1" dirty="0">
                <a:latin typeface="+mj-ea"/>
                <a:ea typeface="+mj-ea"/>
                <a:cs typeface="Meiryo UI" panose="020B0604030504040204" pitchFamily="50" charset="-128"/>
              </a:rPr>
              <a:t>年</a:t>
            </a:r>
            <a:r>
              <a:rPr lang="en-US" altLang="ja-JP" sz="1200" b="1" dirty="0" smtClean="0">
                <a:latin typeface="+mj-ea"/>
                <a:ea typeface="+mj-ea"/>
                <a:cs typeface="Meiryo UI" panose="020B0604030504040204" pitchFamily="50" charset="-128"/>
              </a:rPr>
              <a:t>7</a:t>
            </a:r>
            <a:r>
              <a:rPr lang="ja-JP" altLang="en-US" sz="1200" b="1" dirty="0" smtClean="0">
                <a:latin typeface="+mj-ea"/>
                <a:ea typeface="+mj-ea"/>
                <a:cs typeface="Meiryo UI" panose="020B0604030504040204" pitchFamily="50" charset="-128"/>
              </a:rPr>
              <a:t>～</a:t>
            </a:r>
            <a:r>
              <a:rPr lang="en-US" altLang="ja-JP" sz="1200" b="1" dirty="0" smtClean="0">
                <a:latin typeface="+mj-ea"/>
                <a:ea typeface="+mj-ea"/>
                <a:cs typeface="Meiryo UI" panose="020B0604030504040204" pitchFamily="50" charset="-128"/>
              </a:rPr>
              <a:t>8</a:t>
            </a:r>
            <a:r>
              <a:rPr lang="ja-JP" altLang="en-US" sz="1200" b="1" dirty="0">
                <a:latin typeface="+mj-ea"/>
                <a:ea typeface="+mj-ea"/>
                <a:cs typeface="Meiryo UI" panose="020B0604030504040204" pitchFamily="50" charset="-128"/>
              </a:rPr>
              <a:t>月</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zh-TW" altLang="en-US" sz="1200" dirty="0">
                <a:latin typeface="ＭＳ Ｐ明朝" panose="02020600040205080304" pitchFamily="18" charset="-128"/>
                <a:ea typeface="ＭＳ Ｐ明朝" panose="02020600040205080304" pitchFamily="18" charset="-128"/>
                <a:cs typeface="Meiryo UI" panose="020B0604030504040204" pitchFamily="50" charset="-128"/>
              </a:rPr>
              <a:t>大阪健康安全基盤研究所評価委員会</a:t>
            </a:r>
            <a:r>
              <a:rPr lang="ja-JP" altLang="en-US" sz="1200" dirty="0">
                <a:latin typeface="ＭＳ Ｐ明朝" panose="02020600040205080304" pitchFamily="18" charset="-128"/>
                <a:ea typeface="ＭＳ Ｐ明朝" panose="02020600040205080304" pitchFamily="18" charset="-128"/>
                <a:cs typeface="Meiryo UI" panose="020B0604030504040204" pitchFamily="50" charset="-128"/>
              </a:rPr>
              <a:t>において中期目標等を審議</a:t>
            </a:r>
            <a:endParaRPr lang="en-US" altLang="ja-JP" sz="1200" dirty="0">
              <a:latin typeface="ＭＳ Ｐ明朝" panose="02020600040205080304" pitchFamily="18" charset="-128"/>
              <a:ea typeface="ＭＳ Ｐ明朝" panose="02020600040205080304" pitchFamily="18" charset="-128"/>
              <a:cs typeface="Meiryo UI" panose="020B0604030504040204" pitchFamily="50" charset="-128"/>
            </a:endParaRPr>
          </a:p>
          <a:p>
            <a:endPar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b="1" dirty="0">
                <a:latin typeface="+mj-ea"/>
                <a:ea typeface="+mj-ea"/>
                <a:cs typeface="Meiryo UI" panose="020B0604030504040204" pitchFamily="50" charset="-128"/>
              </a:rPr>
              <a:t>◇</a:t>
            </a:r>
            <a:r>
              <a:rPr kumimoji="1" lang="en-US" altLang="ja-JP" sz="1200" b="1" dirty="0" smtClean="0">
                <a:latin typeface="+mj-ea"/>
                <a:ea typeface="+mj-ea"/>
                <a:cs typeface="Meiryo UI" panose="020B0604030504040204" pitchFamily="50" charset="-128"/>
              </a:rPr>
              <a:t>2013</a:t>
            </a:r>
            <a:r>
              <a:rPr kumimoji="1" lang="ja-JP" altLang="en-US" sz="1200" b="1" dirty="0" smtClean="0">
                <a:latin typeface="+mj-ea"/>
                <a:ea typeface="+mj-ea"/>
                <a:cs typeface="Meiryo UI" panose="020B0604030504040204" pitchFamily="50" charset="-128"/>
              </a:rPr>
              <a:t>年</a:t>
            </a:r>
            <a:r>
              <a:rPr kumimoji="1" lang="en-US" altLang="ja-JP" sz="1200" b="1" dirty="0" smtClean="0">
                <a:latin typeface="+mj-ea"/>
                <a:ea typeface="+mj-ea"/>
                <a:cs typeface="Meiryo UI" panose="020B0604030504040204" pitchFamily="50" charset="-128"/>
              </a:rPr>
              <a:t>12</a:t>
            </a:r>
            <a:r>
              <a:rPr kumimoji="1" lang="ja-JP" altLang="en-US" sz="1200" b="1" dirty="0" smtClean="0">
                <a:latin typeface="+mj-ea"/>
                <a:ea typeface="+mj-ea"/>
                <a:cs typeface="Meiryo UI" panose="020B0604030504040204" pitchFamily="50" charset="-128"/>
              </a:rPr>
              <a:t>月 </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dirty="0" smtClean="0">
                <a:latin typeface="ＭＳ Ｐ明朝" panose="02020600040205080304" pitchFamily="18" charset="-128"/>
                <a:ea typeface="ＭＳ Ｐ明朝" panose="02020600040205080304" pitchFamily="18" charset="-128"/>
                <a:cs typeface="Meiryo UI" panose="020B0604030504040204" pitchFamily="50" charset="-128"/>
              </a:rPr>
              <a:t>研究所廃止条例、職員引継条例、中期目標等の関係議案を可決（府議会）</a:t>
            </a:r>
            <a:endParaRPr lang="en-US" altLang="ja-JP" sz="1200" dirty="0" smtClean="0">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14" name="テキスト ボックス 13"/>
          <p:cNvSpPr txBox="1"/>
          <p:nvPr/>
        </p:nvSpPr>
        <p:spPr>
          <a:xfrm>
            <a:off x="1045518" y="5418931"/>
            <a:ext cx="5726248" cy="338554"/>
          </a:xfrm>
          <a:prstGeom prst="rect">
            <a:avLst/>
          </a:prstGeom>
          <a:noFill/>
        </p:spPr>
        <p:txBody>
          <a:bodyPr wrap="none" rtlCol="0">
            <a:spAutoFit/>
          </a:bodyPr>
          <a:lstStyle/>
          <a:p>
            <a:r>
              <a:rPr kumimoji="1" lang="ja-JP" altLang="en-US" sz="1600" b="1" dirty="0" smtClean="0">
                <a:latin typeface="+mn-ea"/>
                <a:cs typeface="Meiryo UI" panose="020B0604030504040204" pitchFamily="50" charset="-128"/>
              </a:rPr>
              <a:t>⇒　将来の施設統合や機能再編についても併せて議論を進める</a:t>
            </a:r>
            <a:endParaRPr kumimoji="1" lang="ja-JP" altLang="en-US" sz="1600" b="1" dirty="0">
              <a:latin typeface="+mn-ea"/>
              <a:cs typeface="Meiryo UI" panose="020B0604030504040204" pitchFamily="50" charset="-128"/>
            </a:endParaRPr>
          </a:p>
        </p:txBody>
      </p:sp>
      <p:sp>
        <p:nvSpPr>
          <p:cNvPr id="15" name="正方形/長方形 14"/>
          <p:cNvSpPr/>
          <p:nvPr/>
        </p:nvSpPr>
        <p:spPr>
          <a:xfrm>
            <a:off x="561138" y="101785"/>
            <a:ext cx="8391565" cy="338554"/>
          </a:xfrm>
          <a:prstGeom prst="rect">
            <a:avLst/>
          </a:prstGeom>
        </p:spPr>
        <p:txBody>
          <a:bodyPr wrap="square">
            <a:spAutoFit/>
          </a:bodyPr>
          <a:lstStyle/>
          <a:p>
            <a:pPr lvl="0">
              <a:spcBef>
                <a:spcPct val="0"/>
              </a:spcBef>
            </a:pPr>
            <a:r>
              <a:rPr lang="ja-JP" altLang="en-US" sz="1600" dirty="0" smtClean="0">
                <a:latin typeface="+mj-ea"/>
                <a:ea typeface="+mj-ea"/>
              </a:rPr>
              <a:t>■府</a:t>
            </a:r>
            <a:r>
              <a:rPr lang="ja-JP" altLang="en-US" sz="1600" dirty="0">
                <a:latin typeface="+mj-ea"/>
                <a:ea typeface="+mj-ea"/>
              </a:rPr>
              <a:t>市それぞれが設置する地方衛生</a:t>
            </a:r>
            <a:r>
              <a:rPr lang="ja-JP" altLang="en-US" sz="1600" dirty="0" smtClean="0">
                <a:latin typeface="+mj-ea"/>
                <a:ea typeface="+mj-ea"/>
              </a:rPr>
              <a:t>研究所の</a:t>
            </a:r>
            <a:r>
              <a:rPr lang="ja-JP" altLang="en-US" sz="1600" dirty="0">
                <a:latin typeface="+mj-ea"/>
                <a:ea typeface="+mj-ea"/>
              </a:rPr>
              <a:t>共同設置による独立行政</a:t>
            </a:r>
            <a:r>
              <a:rPr lang="ja-JP" altLang="en-US" sz="1600" dirty="0" smtClean="0">
                <a:latin typeface="+mj-ea"/>
                <a:ea typeface="+mj-ea"/>
              </a:rPr>
              <a:t>法人化を検討</a:t>
            </a:r>
            <a:endParaRPr lang="ja-JP" altLang="en-US" sz="1600" dirty="0">
              <a:latin typeface="+mj-ea"/>
              <a:ea typeface="+mj-ea"/>
            </a:endParaRPr>
          </a:p>
        </p:txBody>
      </p:sp>
      <p:grpSp>
        <p:nvGrpSpPr>
          <p:cNvPr id="2" name="グループ化 20"/>
          <p:cNvGrpSpPr/>
          <p:nvPr/>
        </p:nvGrpSpPr>
        <p:grpSpPr>
          <a:xfrm>
            <a:off x="165016" y="6025615"/>
            <a:ext cx="9078460" cy="777521"/>
            <a:chOff x="76116" y="5987515"/>
            <a:chExt cx="9078460" cy="777521"/>
          </a:xfrm>
        </p:grpSpPr>
        <p:sp>
          <p:nvSpPr>
            <p:cNvPr id="22" name="角丸四角形 21"/>
            <p:cNvSpPr/>
            <p:nvPr/>
          </p:nvSpPr>
          <p:spPr>
            <a:xfrm>
              <a:off x="162619" y="6289548"/>
              <a:ext cx="8991957" cy="475488"/>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0" tIns="0" rIns="360000" bIns="0" rtlCol="0" anchor="ctr"/>
            <a:lstStyle/>
            <a:p>
              <a:r>
                <a:rPr lang="ja-JP" altLang="en-US" sz="1400" dirty="0">
                  <a:solidFill>
                    <a:schemeClr val="tx1"/>
                  </a:solidFill>
                  <a:latin typeface="ＭＳ Ｐ明朝" panose="02020600040205080304" pitchFamily="18" charset="-128"/>
                  <a:ea typeface="ＭＳ Ｐ明朝" panose="02020600040205080304" pitchFamily="18" charset="-128"/>
                </a:rPr>
                <a:t>・大阪府：危機管理室、都市整備部、住宅まちづくり部、健康医療部</a:t>
              </a:r>
              <a:endParaRPr lang="en-US" altLang="ja-JP" sz="1400" dirty="0">
                <a:solidFill>
                  <a:schemeClr val="tx1"/>
                </a:solidFill>
                <a:latin typeface="ＭＳ Ｐ明朝" panose="02020600040205080304" pitchFamily="18" charset="-128"/>
                <a:ea typeface="ＭＳ Ｐ明朝" panose="02020600040205080304" pitchFamily="18" charset="-128"/>
              </a:endParaRPr>
            </a:p>
            <a:p>
              <a:r>
                <a:rPr lang="ja-JP" altLang="en-US" sz="1400" dirty="0" smtClean="0">
                  <a:solidFill>
                    <a:schemeClr val="tx1"/>
                  </a:solidFill>
                  <a:latin typeface="ＭＳ Ｐ明朝" panose="02020600040205080304" pitchFamily="18" charset="-128"/>
                  <a:ea typeface="ＭＳ Ｐ明朝" panose="02020600040205080304" pitchFamily="18" charset="-128"/>
                </a:rPr>
                <a:t>・</a:t>
              </a:r>
              <a:r>
                <a:rPr lang="ja-JP" altLang="en-US" sz="1400" dirty="0">
                  <a:solidFill>
                    <a:schemeClr val="tx1"/>
                  </a:solidFill>
                  <a:latin typeface="ＭＳ Ｐ明朝" panose="02020600040205080304" pitchFamily="18" charset="-128"/>
                  <a:ea typeface="ＭＳ Ｐ明朝" panose="02020600040205080304" pitchFamily="18" charset="-128"/>
                </a:rPr>
                <a:t>大阪市：危機管理室、都市整備局、建設局、港湾局、健康局</a:t>
              </a:r>
              <a:endParaRPr lang="en-US" altLang="ja-JP" sz="1400" dirty="0">
                <a:solidFill>
                  <a:schemeClr val="tx1"/>
                </a:solidFill>
                <a:latin typeface="ＭＳ Ｐ明朝" panose="02020600040205080304" pitchFamily="18" charset="-128"/>
                <a:ea typeface="ＭＳ Ｐ明朝" panose="02020600040205080304" pitchFamily="18" charset="-128"/>
              </a:endParaRPr>
            </a:p>
          </p:txBody>
        </p:sp>
        <p:sp>
          <p:nvSpPr>
            <p:cNvPr id="23" name="テキスト ボックス 22"/>
            <p:cNvSpPr txBox="1"/>
            <p:nvPr/>
          </p:nvSpPr>
          <p:spPr>
            <a:xfrm>
              <a:off x="76116" y="5987515"/>
              <a:ext cx="6351200" cy="338554"/>
            </a:xfrm>
            <a:prstGeom prst="rect">
              <a:avLst/>
            </a:prstGeom>
            <a:noFill/>
          </p:spPr>
          <p:txBody>
            <a:bodyPr wrap="square" rtlCol="0">
              <a:spAutoFit/>
            </a:bodyPr>
            <a:lstStyle/>
            <a:p>
              <a:r>
                <a:rPr lang="ja-JP" altLang="en-US" sz="1600" dirty="0" smtClean="0"/>
                <a:t>○</a:t>
              </a:r>
              <a:r>
                <a:rPr lang="en-US" altLang="ja-JP" sz="1600" dirty="0"/>
                <a:t>『</a:t>
              </a:r>
              <a:r>
                <a:rPr lang="ja-JP" altLang="en-US" sz="1600" dirty="0"/>
                <a:t>危機管理・防災</a:t>
              </a:r>
              <a:r>
                <a:rPr lang="en-US" altLang="ja-JP" sz="1600" dirty="0" smtClean="0"/>
                <a:t>』</a:t>
              </a:r>
              <a:r>
                <a:rPr lang="ja-JP" altLang="en-US" sz="1600" dirty="0" smtClean="0"/>
                <a:t>テーマ</a:t>
              </a:r>
              <a:r>
                <a:rPr lang="ja-JP" altLang="en-US" sz="1600" dirty="0"/>
                <a:t>の担当</a:t>
              </a:r>
              <a:r>
                <a:rPr lang="ja-JP" altLang="en-US" sz="1600" dirty="0" smtClean="0"/>
                <a:t>部局一覧</a:t>
              </a:r>
              <a:endParaRPr lang="en-US" altLang="ja-JP" sz="1600" dirty="0" smtClean="0"/>
            </a:p>
          </p:txBody>
        </p:sp>
      </p:grpSp>
      <p:sp>
        <p:nvSpPr>
          <p:cNvPr id="17" name="スライド番号プレースホルダ 16"/>
          <p:cNvSpPr>
            <a:spLocks noGrp="1"/>
          </p:cNvSpPr>
          <p:nvPr>
            <p:ph type="sldNum" sz="quarter" idx="12"/>
          </p:nvPr>
        </p:nvSpPr>
        <p:spPr/>
        <p:txBody>
          <a:bodyPr/>
          <a:lstStyle/>
          <a:p>
            <a:fld id="{37EF5067-3AB7-4642-9103-42CBD40CC6D9}" type="slidenum">
              <a:rPr kumimoji="1" lang="ja-JP" altLang="en-US" smtClean="0"/>
              <a:pPr/>
              <a:t>149</a:t>
            </a:fld>
            <a:endParaRPr kumimoji="1" lang="ja-JP" altLang="en-US" dirty="0"/>
          </a:p>
        </p:txBody>
      </p:sp>
    </p:spTree>
    <p:extLst>
      <p:ext uri="{BB962C8B-B14F-4D97-AF65-F5344CB8AC3E}">
        <p14:creationId xmlns:p14="http://schemas.microsoft.com/office/powerpoint/2010/main" val="403100041"/>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01600" y="469900"/>
            <a:ext cx="9652000" cy="62103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4" name="Rectangle 2"/>
          <p:cNvSpPr txBox="1">
            <a:spLocks noChangeArrowheads="1"/>
          </p:cNvSpPr>
          <p:nvPr/>
        </p:nvSpPr>
        <p:spPr bwMode="auto">
          <a:xfrm>
            <a:off x="0" y="2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２．中之島</a:t>
            </a:r>
            <a:r>
              <a:rPr lang="en-US" altLang="ja-JP" sz="2000" b="1" dirty="0" smtClean="0">
                <a:solidFill>
                  <a:schemeClr val="bg1"/>
                </a:solidFill>
                <a:latin typeface="ＭＳ ゴシック" pitchFamily="49" charset="-128"/>
                <a:ea typeface="ＭＳ ゴシック" pitchFamily="49" charset="-128"/>
              </a:rPr>
              <a:t>【</a:t>
            </a:r>
            <a:r>
              <a:rPr lang="ja-JP" altLang="en-US" sz="2000" b="1" dirty="0" smtClean="0">
                <a:solidFill>
                  <a:schemeClr val="bg1"/>
                </a:solidFill>
                <a:latin typeface="ＭＳ ゴシック" pitchFamily="49" charset="-128"/>
                <a:ea typeface="ＭＳ ゴシック" pitchFamily="49" charset="-128"/>
              </a:rPr>
              <a:t>総論</a:t>
            </a:r>
            <a:r>
              <a:rPr lang="en-US" altLang="ja-JP" sz="2000" b="1" dirty="0" smtClean="0">
                <a:solidFill>
                  <a:schemeClr val="bg1"/>
                </a:solidFill>
                <a:latin typeface="ＭＳ ゴシック" pitchFamily="49" charset="-128"/>
                <a:ea typeface="ＭＳ ゴシック" pitchFamily="49" charset="-128"/>
              </a:rPr>
              <a:t>】</a:t>
            </a:r>
          </a:p>
        </p:txBody>
      </p:sp>
      <p:sp>
        <p:nvSpPr>
          <p:cNvPr id="8" name="テキスト ボックス 7"/>
          <p:cNvSpPr txBox="1"/>
          <p:nvPr/>
        </p:nvSpPr>
        <p:spPr>
          <a:xfrm>
            <a:off x="128464" y="431321"/>
            <a:ext cx="9649072" cy="6370975"/>
          </a:xfrm>
          <a:prstGeom prst="rect">
            <a:avLst/>
          </a:prstGeom>
          <a:noFill/>
          <a:ln>
            <a:noFill/>
            <a:prstDash val="sysDash"/>
          </a:ln>
        </p:spPr>
        <p:txBody>
          <a:bodyPr wrap="square" rtlCol="0">
            <a:spAutoFit/>
          </a:bodyPr>
          <a:lstStyle/>
          <a:p>
            <a:endParaRPr lang="en-US" altLang="ja-JP" sz="1200" dirty="0" smtClean="0"/>
          </a:p>
          <a:p>
            <a:endParaRPr lang="en-US" altLang="ja-JP" sz="1200" dirty="0" smtClean="0"/>
          </a:p>
          <a:p>
            <a:r>
              <a:rPr lang="ja-JP" altLang="en-US" sz="1200" dirty="0" smtClean="0"/>
              <a:t>　</a:t>
            </a:r>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r>
              <a:rPr lang="ja-JP" altLang="en-US" sz="1200" dirty="0" smtClean="0"/>
              <a:t>　　</a:t>
            </a:r>
            <a:endParaRPr lang="en-US" altLang="ja-JP" sz="1200" dirty="0" smtClean="0"/>
          </a:p>
        </p:txBody>
      </p:sp>
      <p:sp>
        <p:nvSpPr>
          <p:cNvPr id="2050" name="Rectangle 2"/>
          <p:cNvSpPr>
            <a:spLocks noChangeArrowheads="1"/>
          </p:cNvSpPr>
          <p:nvPr/>
        </p:nvSpPr>
        <p:spPr bwMode="auto">
          <a:xfrm>
            <a:off x="135085" y="500545"/>
            <a:ext cx="9542315" cy="6249197"/>
          </a:xfrm>
          <a:prstGeom prst="rect">
            <a:avLst/>
          </a:prstGeom>
          <a:noFill/>
          <a:ln w="9525">
            <a:noFill/>
            <a:miter lim="800000"/>
            <a:headEnd/>
            <a:tailEnd/>
          </a:ln>
          <a:effectLst/>
        </p:spPr>
        <p:txBody>
          <a:bodyPr vert="horz" wrap="square" lIns="54000" tIns="54000" rIns="54000" bIns="5400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sz="1400" b="1" i="0" u="none" strike="noStrike" cap="none" normalizeH="0" baseline="0" dirty="0" smtClean="0">
                <a:ln>
                  <a:noFill/>
                </a:ln>
                <a:solidFill>
                  <a:schemeClr val="tx1"/>
                </a:solidFill>
                <a:effectLst/>
                <a:latin typeface="+mn-ea"/>
                <a:cs typeface="メイリオ" pitchFamily="50" charset="-128"/>
              </a:rPr>
              <a:t>１．エリアの</a:t>
            </a:r>
            <a:r>
              <a:rPr lang="ja-JP" altLang="en-US" sz="1400" b="1" dirty="0" smtClean="0">
                <a:latin typeface="+mn-ea"/>
                <a:cs typeface="メイリオ" pitchFamily="50" charset="-128"/>
              </a:rPr>
              <a:t>現状</a:t>
            </a:r>
            <a:endParaRPr lang="en-US" altLang="ja-JP" sz="1400" dirty="0" smtClean="0">
              <a:latin typeface="+mn-ea"/>
              <a:cs typeface="メイリオ" pitchFamily="50" charset="-128"/>
            </a:endParaRPr>
          </a:p>
          <a:p>
            <a:pPr marL="266700" indent="-266700" defTabSz="914400" fontAlgn="base">
              <a:spcBef>
                <a:spcPct val="0"/>
              </a:spcBef>
              <a:spcAft>
                <a:spcPct val="0"/>
              </a:spcAft>
            </a:pP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　・</a:t>
            </a:r>
            <a:r>
              <a:rPr lang="ja-JP" altLang="en-US" sz="1300" dirty="0" smtClean="0">
                <a:latin typeface="ＭＳ Ｐ明朝" pitchFamily="18" charset="-128"/>
                <a:ea typeface="ＭＳ Ｐ明朝" pitchFamily="18" charset="-128"/>
              </a:rPr>
              <a:t> 古くから大阪の経済・文化・行政の中心であり、現在でも業務の中枢機能などが集積し、芸術・文化の発信拠点としての役割も担い、大阪の中心業務地区を形成している。また、堂島川と土佐堀川に挟まれ、水都大阪のシンボルアイランドとなっている。</a:t>
            </a:r>
            <a:endParaRPr lang="en-US" altLang="ja-JP" sz="1300" dirty="0" smtClean="0">
              <a:latin typeface="ＭＳ Ｐ明朝" pitchFamily="18" charset="-128"/>
              <a:ea typeface="ＭＳ Ｐ明朝" pitchFamily="18" charset="-128"/>
              <a:cs typeface="Times New Roman" pitchFamily="18" charset="0"/>
            </a:endParaRPr>
          </a:p>
          <a:p>
            <a:pPr marL="266700" marR="0" lvl="0" indent="-266700" algn="l"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smtClean="0">
                <a:ln>
                  <a:noFill/>
                </a:ln>
                <a:solidFill>
                  <a:schemeClr val="tx1"/>
                </a:solidFill>
                <a:effectLst/>
                <a:latin typeface="Arial" pitchFamily="34" charset="0"/>
                <a:ea typeface="ＭＳ Ｐゴシック" pitchFamily="50" charset="-128"/>
                <a:cs typeface="Times New Roman" pitchFamily="18" charset="0"/>
              </a:rPr>
              <a:t>　　　</a:t>
            </a:r>
            <a:r>
              <a:rPr kumimoji="1" lang="ja-JP" sz="1300" b="1"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①東部</a:t>
            </a:r>
            <a:r>
              <a:rPr kumimoji="1" lang="en-US" altLang="ja-JP" sz="1300" b="1"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 </a:t>
            </a:r>
            <a:r>
              <a:rPr kumimoji="1" lang="ja-JP" sz="1300" b="1"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a:t>
            </a:r>
            <a:r>
              <a:rPr kumimoji="1" 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行政機関や文化施設、公園などの</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公共施設</a:t>
            </a:r>
            <a:r>
              <a:rPr kumimoji="1" 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が</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集積し</a:t>
            </a:r>
            <a:r>
              <a:rPr kumimoji="1" 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、市民の交流や歴史文化の拠点として位置づけられる。</a:t>
            </a:r>
            <a:endParaRPr kumimoji="1" 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ＭＳ Ｐゴシック" pitchFamily="50" charset="-128"/>
            </a:endParaRPr>
          </a:p>
          <a:p>
            <a:pPr marL="1073150" marR="0" lvl="0" indent="-1073150" algn="l" defTabSz="914400" rtl="0" eaLnBrk="0" fontAlgn="base" latinLnBrk="0" hangingPunct="0">
              <a:lnSpc>
                <a:spcPct val="100000"/>
              </a:lnSpc>
              <a:spcBef>
                <a:spcPct val="0"/>
              </a:spcBef>
              <a:spcAft>
                <a:spcPct val="0"/>
              </a:spcAft>
              <a:buClrTx/>
              <a:buSzTx/>
              <a:buFontTx/>
              <a:buNone/>
              <a:tabLst/>
            </a:pPr>
            <a:r>
              <a:rPr kumimoji="1" lang="ja-JP" altLang="en-US" sz="1300" b="1"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　　　</a:t>
            </a:r>
            <a:r>
              <a:rPr kumimoji="1" lang="ja-JP" sz="1300" b="1"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②西部</a:t>
            </a:r>
            <a:r>
              <a:rPr kumimoji="1" lang="en-US" altLang="ja-JP" sz="1300" b="1"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 </a:t>
            </a:r>
            <a:r>
              <a:rPr kumimoji="1" lang="ja-JP" sz="1300" b="1"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a:t>
            </a:r>
            <a:r>
              <a:rPr kumimoji="1" lang="ja-JP" altLang="en-US" sz="130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中之島</a:t>
            </a:r>
            <a:r>
              <a:rPr kumimoji="1" lang="en-US" altLang="ja-JP" sz="130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3</a:t>
            </a:r>
            <a:r>
              <a:rPr kumimoji="1" lang="ja-JP" altLang="en-US" sz="130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丁目付近は</a:t>
            </a:r>
            <a:r>
              <a:rPr kumimoji="1" 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オフィスビルを中心に民間開発が進</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んで</a:t>
            </a:r>
            <a:r>
              <a:rPr lang="ja-JP" altLang="en-US" sz="1300" dirty="0" smtClean="0">
                <a:latin typeface="ＭＳ Ｐ明朝" pitchFamily="18" charset="-128"/>
                <a:ea typeface="ＭＳ Ｐ明朝" pitchFamily="18" charset="-128"/>
                <a:cs typeface="メイリオ" pitchFamily="50" charset="-128"/>
              </a:rPr>
              <a:t>おり</a:t>
            </a:r>
            <a:r>
              <a:rPr kumimoji="1" 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a:t>
            </a:r>
            <a:r>
              <a:rPr kumimoji="1" lang="en-US" alt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4</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丁目･</a:t>
            </a:r>
            <a:r>
              <a:rPr kumimoji="1" lang="en-US" alt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5</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丁目では</a:t>
            </a:r>
            <a:r>
              <a:rPr kumimoji="1" 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a:t>
            </a:r>
            <a:r>
              <a:rPr lang="ja-JP" altLang="en-US" sz="1300" dirty="0" smtClean="0">
                <a:latin typeface="ＭＳ Ｐ明朝" pitchFamily="18" charset="-128"/>
                <a:ea typeface="ＭＳ Ｐ明朝" pitchFamily="18" charset="-128"/>
                <a:cs typeface="メイリオ" pitchFamily="50" charset="-128"/>
              </a:rPr>
              <a:t>大阪</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国際会議場や大規模ホテルなどの</a:t>
            </a:r>
            <a:r>
              <a:rPr lang="ja-JP" altLang="en-US" sz="1300" dirty="0" smtClean="0">
                <a:latin typeface="ＭＳ Ｐ明朝" pitchFamily="18" charset="-128"/>
                <a:ea typeface="ＭＳ Ｐ明朝" pitchFamily="18" charset="-128"/>
                <a:cs typeface="メイリオ" pitchFamily="50" charset="-128"/>
              </a:rPr>
              <a:t>ＭＩＣＥ機能、　国立</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国際美術館や市立科学館など</a:t>
            </a:r>
            <a:r>
              <a:rPr kumimoji="1" 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の</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文化・芸術機能</a:t>
            </a:r>
            <a:r>
              <a:rPr kumimoji="1" 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が</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集積している</a:t>
            </a:r>
            <a:r>
              <a:rPr kumimoji="1" 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a:t>
            </a:r>
            <a:endParaRPr lang="en-US" altLang="ja-JP" sz="1300" dirty="0" smtClean="0">
              <a:latin typeface="ＭＳ Ｐ明朝" pitchFamily="18" charset="-128"/>
              <a:ea typeface="ＭＳ Ｐ明朝" pitchFamily="18" charset="-128"/>
              <a:cs typeface="メイリオ"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1" lang="en-US" altLang="ja-JP" sz="1000" b="1" i="0" u="none" strike="noStrike" cap="none" normalizeH="0" baseline="0" dirty="0" smtClean="0">
              <a:ln>
                <a:noFill/>
              </a:ln>
              <a:solidFill>
                <a:schemeClr val="tx1"/>
              </a:solidFill>
              <a:effectLst/>
              <a:latin typeface="Arial" pitchFamily="34" charset="0"/>
              <a:ea typeface="ＭＳ Ｐゴシック" pitchFamily="50" charset="-128"/>
              <a:cs typeface="メイリオ"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ja-JP" sz="1400" b="1" i="0" u="none" strike="noStrike" cap="none" normalizeH="0" baseline="0" dirty="0" smtClean="0">
                <a:ln>
                  <a:noFill/>
                </a:ln>
                <a:solidFill>
                  <a:schemeClr val="tx1"/>
                </a:solidFill>
                <a:effectLst/>
                <a:latin typeface="+mn-ea"/>
                <a:cs typeface="Times New Roman" pitchFamily="18" charset="0"/>
              </a:rPr>
              <a:t>２．エリアの課題</a:t>
            </a:r>
            <a:endParaRPr kumimoji="1" lang="ja-JP" sz="1400" b="0" i="0" u="none" strike="noStrike" cap="none" normalizeH="0" baseline="0" dirty="0" smtClean="0">
              <a:ln>
                <a:noFill/>
              </a:ln>
              <a:solidFill>
                <a:schemeClr val="tx1"/>
              </a:solidFill>
              <a:effectLst/>
              <a:latin typeface="+mn-ea"/>
              <a:cs typeface="ＭＳ Ｐゴシック"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200" b="1" i="0" u="none" strike="noStrike" cap="none" normalizeH="0" baseline="0" dirty="0" smtClean="0">
                <a:ln>
                  <a:noFill/>
                </a:ln>
                <a:solidFill>
                  <a:schemeClr val="tx1"/>
                </a:solidFill>
                <a:effectLst/>
                <a:latin typeface="Century" pitchFamily="18" charset="0"/>
                <a:ea typeface="ＭＳ 明朝" pitchFamily="17" charset="-128"/>
                <a:cs typeface="Times New Roman" pitchFamily="18" charset="0"/>
              </a:rPr>
              <a:t>　</a:t>
            </a:r>
            <a:r>
              <a:rPr kumimoji="1" lang="ja-JP" sz="1300" b="1" i="0" u="none" strike="noStrike" cap="none" normalizeH="0" baseline="0" dirty="0" smtClean="0">
                <a:ln>
                  <a:noFill/>
                </a:ln>
                <a:solidFill>
                  <a:schemeClr val="tx1"/>
                </a:solidFill>
                <a:effectLst/>
                <a:latin typeface="Century" pitchFamily="18" charset="0"/>
                <a:ea typeface="ＭＳ 明朝" pitchFamily="17" charset="-128"/>
                <a:cs typeface="Times New Roman" pitchFamily="18" charset="0"/>
              </a:rPr>
              <a:t>①東部</a:t>
            </a:r>
            <a:endParaRPr kumimoji="1" lang="ja-JP" sz="1300" b="0" i="0" u="none" strike="noStrike" cap="none" normalizeH="0" baseline="0" dirty="0" smtClean="0">
              <a:ln>
                <a:noFill/>
              </a:ln>
              <a:solidFill>
                <a:schemeClr val="tx1"/>
              </a:solidFill>
              <a:effectLst/>
              <a:latin typeface="Arial" pitchFamily="34" charset="0"/>
              <a:ea typeface="ＭＳ Ｐゴシック" pitchFamily="50" charset="-128"/>
              <a:cs typeface="ＭＳ Ｐゴシック" pitchFamily="50" charset="-128"/>
            </a:endParaRPr>
          </a:p>
          <a:p>
            <a:pPr marL="628650" marR="0" lvl="0" indent="-628650" algn="l" defTabSz="914400" rtl="0" eaLnBrk="0" fontAlgn="base" latinLnBrk="0" hangingPunct="0">
              <a:lnSpc>
                <a:spcPct val="100000"/>
              </a:lnSpc>
              <a:spcBef>
                <a:spcPct val="0"/>
              </a:spcBef>
              <a:spcAft>
                <a:spcPct val="0"/>
              </a:spcAft>
              <a:buClrTx/>
              <a:buSzTx/>
              <a:tabLst/>
            </a:pPr>
            <a:r>
              <a:rPr lang="ja-JP" altLang="en-US" sz="1300" dirty="0" smtClean="0">
                <a:latin typeface="Century" pitchFamily="18" charset="0"/>
                <a:ea typeface="ＭＳ 明朝" pitchFamily="17" charset="-128"/>
                <a:cs typeface="メイリオ" pitchFamily="50" charset="-128"/>
              </a:rPr>
              <a:t>　　</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a:t>
            </a:r>
            <a:r>
              <a:rPr kumimoji="1" 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重要文化財の中央公会堂や中之島図書館など</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の</a:t>
            </a:r>
            <a:r>
              <a:rPr kumimoji="1" 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Times New Roman" pitchFamily="18" charset="0"/>
              </a:rPr>
              <a:t>優れた近代建築物の魅力</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Times New Roman" pitchFamily="18" charset="0"/>
              </a:rPr>
              <a:t>を活用</a:t>
            </a:r>
            <a:r>
              <a:rPr kumimoji="1" 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Times New Roman" pitchFamily="18" charset="0"/>
              </a:rPr>
              <a:t>しきれて</a:t>
            </a:r>
            <a:r>
              <a:rPr lang="ja-JP" altLang="en-US" sz="1300" dirty="0" smtClean="0">
                <a:latin typeface="ＭＳ Ｐ明朝" pitchFamily="18" charset="-128"/>
                <a:ea typeface="ＭＳ Ｐ明朝" pitchFamily="18" charset="-128"/>
                <a:cs typeface="Times New Roman" pitchFamily="18" charset="0"/>
              </a:rPr>
              <a:t>いない</a:t>
            </a:r>
            <a:r>
              <a:rPr kumimoji="1" 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Times New Roman" pitchFamily="18" charset="0"/>
              </a:rPr>
              <a:t>。</a:t>
            </a:r>
            <a:endParaRPr kumimoji="1" 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ＭＳ Ｐゴシック"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300" b="1" i="0" u="none" strike="noStrike" cap="none" normalizeH="0" baseline="0" dirty="0" smtClean="0">
                <a:ln>
                  <a:noFill/>
                </a:ln>
                <a:solidFill>
                  <a:schemeClr val="tx1"/>
                </a:solidFill>
                <a:effectLst/>
                <a:latin typeface="Century" pitchFamily="18" charset="0"/>
                <a:ea typeface="ＭＳ 明朝" pitchFamily="17" charset="-128"/>
                <a:cs typeface="Times New Roman" pitchFamily="18" charset="0"/>
              </a:rPr>
              <a:t>　</a:t>
            </a:r>
            <a:r>
              <a:rPr kumimoji="1" lang="ja-JP" sz="1300" b="1" i="0" u="none" strike="noStrike" cap="none" normalizeH="0" baseline="0" dirty="0" smtClean="0">
                <a:ln>
                  <a:noFill/>
                </a:ln>
                <a:solidFill>
                  <a:schemeClr val="tx1"/>
                </a:solidFill>
                <a:effectLst/>
                <a:latin typeface="Century" pitchFamily="18" charset="0"/>
                <a:ea typeface="ＭＳ 明朝" pitchFamily="17" charset="-128"/>
                <a:cs typeface="Times New Roman" pitchFamily="18" charset="0"/>
              </a:rPr>
              <a:t>②西部</a:t>
            </a:r>
            <a:endParaRPr kumimoji="1" lang="ja-JP" sz="1300" b="0" i="0" u="none" strike="noStrike" cap="none" normalizeH="0" baseline="0" dirty="0" smtClean="0">
              <a:ln>
                <a:noFill/>
              </a:ln>
              <a:solidFill>
                <a:schemeClr val="tx1"/>
              </a:solidFill>
              <a:effectLst/>
              <a:latin typeface="Arial" pitchFamily="34" charset="0"/>
              <a:ea typeface="ＭＳ Ｐゴシック" pitchFamily="50" charset="-128"/>
              <a:cs typeface="ＭＳ Ｐゴシック" pitchFamily="50" charset="-128"/>
            </a:endParaRPr>
          </a:p>
          <a:p>
            <a:pPr marL="627063" marR="0" lvl="0" indent="-627063" algn="l" defTabSz="914400" rtl="0" eaLnBrk="0" fontAlgn="base" latinLnBrk="0" hangingPunct="0">
              <a:lnSpc>
                <a:spcPct val="100000"/>
              </a:lnSpc>
              <a:spcBef>
                <a:spcPct val="0"/>
              </a:spcBef>
              <a:spcAft>
                <a:spcPct val="0"/>
              </a:spcAft>
              <a:buClrTx/>
              <a:buSzTx/>
              <a:tabLst/>
            </a:pP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Times New Roman" pitchFamily="18" charset="0"/>
              </a:rPr>
              <a:t>　　　・</a:t>
            </a:r>
            <a:r>
              <a:rPr kumimoji="1" 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Times New Roman" pitchFamily="18" charset="0"/>
              </a:rPr>
              <a:t>業務機能の集まる西部エリアには低未利用地が多く</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Times New Roman" pitchFamily="18" charset="0"/>
              </a:rPr>
              <a:t>、大部分が駐車場等の暫定利用となっており、まちづくりが進んでいない。</a:t>
            </a:r>
            <a:endParaRPr kumimoji="1" lang="en-US" alt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Times New Roman" pitchFamily="18" charset="0"/>
            </a:endParaRPr>
          </a:p>
          <a:p>
            <a:pPr marL="627063" marR="0" lvl="0" indent="-627063" algn="l" defTabSz="914400" rtl="0" eaLnBrk="0" fontAlgn="base" latinLnBrk="0" hangingPunct="0">
              <a:lnSpc>
                <a:spcPct val="100000"/>
              </a:lnSpc>
              <a:spcBef>
                <a:spcPct val="0"/>
              </a:spcBef>
              <a:spcAft>
                <a:spcPct val="0"/>
              </a:spcAft>
              <a:buClrTx/>
              <a:buSzTx/>
              <a:tabLst/>
            </a:pPr>
            <a:endParaRPr kumimoji="1" lang="ja-JP" altLang="en-US" sz="1050" b="0" i="0" u="none" strike="noStrike" cap="none" normalizeH="0" baseline="0" dirty="0" smtClean="0">
              <a:ln>
                <a:noFill/>
              </a:ln>
              <a:solidFill>
                <a:schemeClr val="tx1"/>
              </a:solidFill>
              <a:effectLst/>
              <a:latin typeface="Arial" pitchFamily="34" charset="0"/>
              <a:ea typeface="ＭＳ Ｐゴシック" pitchFamily="50" charset="-128"/>
              <a:cs typeface="ＭＳ Ｐゴシック"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400" b="1" i="0" u="none" strike="noStrike" cap="none" normalizeH="0" baseline="0" dirty="0" smtClean="0">
                <a:ln>
                  <a:noFill/>
                </a:ln>
                <a:solidFill>
                  <a:schemeClr val="tx1"/>
                </a:solidFill>
                <a:effectLst/>
                <a:latin typeface="+mn-ea"/>
                <a:cs typeface="メイリオ" pitchFamily="50" charset="-128"/>
              </a:rPr>
              <a:t>３．近年の動向</a:t>
            </a:r>
            <a:endParaRPr kumimoji="1" lang="ja-JP" altLang="en-US" sz="1400" b="0" i="0" u="none" strike="noStrike" cap="none" normalizeH="0" baseline="0" dirty="0" smtClean="0">
              <a:ln>
                <a:noFill/>
              </a:ln>
              <a:solidFill>
                <a:schemeClr val="tx1"/>
              </a:solidFill>
              <a:effectLst/>
              <a:latin typeface="+mn-ea"/>
              <a:cs typeface="ＭＳ Ｐゴシック"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300" b="1" i="0" u="none" strike="noStrike" cap="none" normalizeH="0" baseline="0" dirty="0" smtClean="0">
                <a:ln>
                  <a:noFill/>
                </a:ln>
                <a:solidFill>
                  <a:schemeClr val="tx1"/>
                </a:solidFill>
                <a:effectLst/>
                <a:latin typeface="Century" pitchFamily="18" charset="0"/>
                <a:ea typeface="ＭＳ 明朝" pitchFamily="17" charset="-128"/>
                <a:cs typeface="メイリオ" pitchFamily="50" charset="-128"/>
              </a:rPr>
              <a:t>　①東部</a:t>
            </a:r>
            <a:endParaRPr kumimoji="1" lang="ja-JP" altLang="en-US" sz="1300" b="0" i="0" u="none" strike="noStrike" cap="none" normalizeH="0" baseline="0" dirty="0" smtClean="0">
              <a:ln>
                <a:noFill/>
              </a:ln>
              <a:solidFill>
                <a:schemeClr val="tx1"/>
              </a:solidFill>
              <a:effectLst/>
              <a:latin typeface="Arial" pitchFamily="34" charset="0"/>
              <a:ea typeface="ＭＳ Ｐゴシック" pitchFamily="50" charset="-128"/>
              <a:cs typeface="ＭＳ Ｐゴシック" pitchFamily="50" charset="-128"/>
            </a:endParaRPr>
          </a:p>
          <a:p>
            <a:pPr marL="361950" marR="0" lvl="0" indent="-361950" algn="l" defTabSz="914400" rtl="0" eaLnBrk="0" fontAlgn="base" latinLnBrk="0" hangingPunct="0">
              <a:lnSpc>
                <a:spcPct val="100000"/>
              </a:lnSpc>
              <a:spcBef>
                <a:spcPct val="0"/>
              </a:spcBef>
              <a:spcAft>
                <a:spcPct val="0"/>
              </a:spcAft>
              <a:buClrTx/>
              <a:buSzTx/>
              <a:tabLst/>
            </a:pPr>
            <a:r>
              <a:rPr lang="ja-JP" altLang="en-US" sz="1300" dirty="0" smtClean="0">
                <a:latin typeface="ＭＳ Ｐ明朝" pitchFamily="18" charset="-128"/>
                <a:ea typeface="ＭＳ Ｐ明朝" pitchFamily="18" charset="-128"/>
                <a:cs typeface="メイリオ" pitchFamily="50" charset="-128"/>
              </a:rPr>
              <a:t>　　　</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・市中央公会堂と府中之島図書館が連携し、相互のコンテンツを生かした共同事業の展開やサービス改善、魅力的なレストラン</a:t>
            </a:r>
            <a:r>
              <a:rPr lang="ja-JP" altLang="en-US" sz="1300" dirty="0" smtClean="0">
                <a:latin typeface="ＭＳ Ｐ明朝" pitchFamily="18" charset="-128"/>
                <a:ea typeface="ＭＳ Ｐ明朝" pitchFamily="18" charset="-128"/>
                <a:cs typeface="メイリオ" pitchFamily="50" charset="-128"/>
              </a:rPr>
              <a:t>の誘致</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・カフェの</a:t>
            </a:r>
            <a:r>
              <a:rPr lang="ja-JP" altLang="en-US" sz="1300" dirty="0" smtClean="0">
                <a:latin typeface="ＭＳ Ｐ明朝" pitchFamily="18" charset="-128"/>
                <a:ea typeface="ＭＳ Ｐ明朝" pitchFamily="18" charset="-128"/>
                <a:cs typeface="メイリオ" pitchFamily="50" charset="-128"/>
              </a:rPr>
              <a:t>導入を</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進めている。</a:t>
            </a:r>
            <a:endPar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ＭＳ Ｐゴシック"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300" b="1" i="0" u="none" strike="noStrike" cap="none" normalizeH="0" baseline="0" dirty="0" smtClean="0">
                <a:ln>
                  <a:noFill/>
                </a:ln>
                <a:solidFill>
                  <a:schemeClr val="tx1"/>
                </a:solidFill>
                <a:effectLst/>
                <a:latin typeface="Century" pitchFamily="18" charset="0"/>
                <a:ea typeface="ＭＳ 明朝" pitchFamily="17" charset="-128"/>
                <a:cs typeface="メイリオ" pitchFamily="50" charset="-128"/>
              </a:rPr>
              <a:t>　②西部</a:t>
            </a:r>
            <a:endParaRPr kumimoji="1" lang="ja-JP" altLang="en-US" sz="1300" b="0" i="0" u="none" strike="noStrike" cap="none" normalizeH="0" baseline="0" dirty="0" smtClean="0">
              <a:ln>
                <a:noFill/>
              </a:ln>
              <a:solidFill>
                <a:schemeClr val="tx1"/>
              </a:solidFill>
              <a:effectLst/>
              <a:latin typeface="Arial" pitchFamily="34" charset="0"/>
              <a:ea typeface="ＭＳ Ｐゴシック" pitchFamily="50" charset="-128"/>
              <a:cs typeface="ＭＳ Ｐゴシック" pitchFamily="50" charset="-128"/>
            </a:endParaRPr>
          </a:p>
          <a:p>
            <a:pPr lvl="0" defTabSz="914400" eaLnBrk="0" fontAlgn="base" hangingPunct="0">
              <a:spcBef>
                <a:spcPct val="0"/>
              </a:spcBef>
              <a:spcAft>
                <a:spcPct val="0"/>
              </a:spcAft>
            </a:pPr>
            <a:r>
              <a:rPr kumimoji="1" lang="ja-JP" altLang="en-US" sz="1300" b="0" i="0" u="none" strike="noStrike" cap="none" normalizeH="0" baseline="0" dirty="0" smtClean="0">
                <a:ln>
                  <a:noFill/>
                </a:ln>
                <a:solidFill>
                  <a:schemeClr val="tx1"/>
                </a:solidFill>
                <a:effectLst/>
                <a:latin typeface="Century" pitchFamily="18" charset="0"/>
                <a:ea typeface="ＭＳ 明朝" pitchFamily="17" charset="-128"/>
                <a:cs typeface="メイリオ" pitchFamily="50" charset="-128"/>
              </a:rPr>
              <a:t>　</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　</a:t>
            </a:r>
            <a:r>
              <a:rPr lang="ja-JP" altLang="en-US" sz="1300" dirty="0" smtClean="0">
                <a:latin typeface="ＭＳ Ｐ明朝" pitchFamily="18" charset="-128"/>
                <a:ea typeface="ＭＳ Ｐ明朝" pitchFamily="18" charset="-128"/>
                <a:cs typeface="メイリオ" pitchFamily="50" charset="-128"/>
              </a:rPr>
              <a:t> ・京阪中之島新線の開通により東西方向の交通の流れが改善されてきている。</a:t>
            </a:r>
            <a:endParaRPr lang="en-US" altLang="ja-JP" sz="1300" dirty="0" smtClean="0">
              <a:latin typeface="ＭＳ Ｐ明朝" pitchFamily="18" charset="-128"/>
              <a:ea typeface="ＭＳ Ｐ明朝" pitchFamily="18" charset="-128"/>
              <a:cs typeface="メイリオ" pitchFamily="50" charset="-128"/>
            </a:endParaRPr>
          </a:p>
          <a:p>
            <a:pPr marL="361950" lvl="0" indent="-361950" defTabSz="914400" eaLnBrk="0" fontAlgn="base" hangingPunct="0">
              <a:spcBef>
                <a:spcPct val="0"/>
              </a:spcBef>
              <a:spcAft>
                <a:spcPct val="0"/>
              </a:spcAft>
            </a:pPr>
            <a:r>
              <a:rPr lang="ja-JP" altLang="en-US" sz="1300" dirty="0" smtClean="0">
                <a:latin typeface="ＭＳ Ｐ明朝" pitchFamily="18" charset="-128"/>
                <a:ea typeface="ＭＳ Ｐ明朝" pitchFamily="18" charset="-128"/>
                <a:cs typeface="メイリオ" pitchFamily="50" charset="-128"/>
              </a:rPr>
              <a:t>　　  </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a:t>
            </a:r>
            <a:r>
              <a:rPr lang="ja-JP" altLang="en-US" sz="1300" dirty="0" smtClean="0">
                <a:latin typeface="ＭＳ Ｐ明朝" pitchFamily="18" charset="-128"/>
                <a:ea typeface="ＭＳ Ｐ明朝" pitchFamily="18" charset="-128"/>
                <a:cs typeface="メイリオ" pitchFamily="50" charset="-128"/>
              </a:rPr>
              <a:t>大阪新</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美術館（仮称）の整備計画が決まり、隣接する市有地でも、大学等の高等教育関連施設や業務・商業施設等による複合</a:t>
            </a:r>
            <a:r>
              <a:rPr lang="ja-JP" altLang="en-US" sz="1300" dirty="0" smtClean="0">
                <a:latin typeface="ＭＳ Ｐ明朝" pitchFamily="18" charset="-128"/>
                <a:ea typeface="ＭＳ Ｐ明朝" pitchFamily="18" charset="-128"/>
                <a:cs typeface="メイリオ" pitchFamily="50" charset="-128"/>
              </a:rPr>
              <a:t>開発に向けて</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動き出している。</a:t>
            </a:r>
            <a:endPar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ＭＳ Ｐゴシック" pitchFamily="50" charset="-128"/>
            </a:endParaRPr>
          </a:p>
          <a:p>
            <a:pPr marL="0" marR="0" lvl="0" indent="0" algn="l" defTabSz="914400" rtl="0" eaLnBrk="0" fontAlgn="base" latinLnBrk="0" hangingPunct="0">
              <a:lnSpc>
                <a:spcPct val="100000"/>
              </a:lnSpc>
              <a:spcBef>
                <a:spcPct val="0"/>
              </a:spcBef>
              <a:spcAft>
                <a:spcPct val="0"/>
              </a:spcAft>
              <a:buClrTx/>
              <a:buSzTx/>
              <a:tabLst/>
            </a:pPr>
            <a:r>
              <a:rPr kumimoji="1" lang="ja-JP" altLang="en-US" sz="1050" b="0" i="0" u="none" strike="noStrike" cap="none" normalizeH="0" baseline="0" dirty="0" smtClean="0">
                <a:ln>
                  <a:noFill/>
                </a:ln>
                <a:solidFill>
                  <a:schemeClr val="tx1"/>
                </a:solidFill>
                <a:effectLst/>
                <a:latin typeface="+mn-ea"/>
                <a:cs typeface="メイリオ" pitchFamily="50" charset="-128"/>
              </a:rPr>
              <a:t>　　</a:t>
            </a:r>
            <a:endParaRPr kumimoji="1" lang="en-US" altLang="ja-JP" sz="1050" b="1" i="0" u="none" strike="noStrike" cap="none" normalizeH="0" baseline="0" dirty="0" smtClean="0">
              <a:ln>
                <a:noFill/>
              </a:ln>
              <a:solidFill>
                <a:schemeClr val="tx1"/>
              </a:solidFill>
              <a:effectLst/>
              <a:latin typeface="+mn-ea"/>
              <a:cs typeface="メイリオ"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400" b="1" i="0" u="none" strike="noStrike" cap="none" normalizeH="0" baseline="0" dirty="0" smtClean="0">
                <a:ln>
                  <a:noFill/>
                </a:ln>
                <a:solidFill>
                  <a:schemeClr val="tx1"/>
                </a:solidFill>
                <a:effectLst/>
                <a:latin typeface="+mn-ea"/>
                <a:cs typeface="メイリオ" pitchFamily="50" charset="-128"/>
              </a:rPr>
              <a:t>４．将来像</a:t>
            </a:r>
            <a:endParaRPr kumimoji="1" lang="ja-JP" altLang="en-US" sz="1400" b="0" i="0" u="none" strike="noStrike" cap="none" normalizeH="0" baseline="0" dirty="0" smtClean="0">
              <a:ln>
                <a:noFill/>
              </a:ln>
              <a:solidFill>
                <a:schemeClr val="tx1"/>
              </a:solidFill>
              <a:effectLst/>
              <a:latin typeface="+mn-ea"/>
              <a:cs typeface="ＭＳ Ｐゴシック"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300" b="1" i="0" u="none" strike="noStrike" cap="none" normalizeH="0" baseline="0" dirty="0" smtClean="0">
                <a:ln>
                  <a:noFill/>
                </a:ln>
                <a:solidFill>
                  <a:schemeClr val="tx1"/>
                </a:solidFill>
                <a:effectLst/>
                <a:latin typeface="Century" pitchFamily="18" charset="0"/>
                <a:ea typeface="ＭＳ 明朝" pitchFamily="17" charset="-128"/>
                <a:cs typeface="メイリオ" pitchFamily="50" charset="-128"/>
              </a:rPr>
              <a:t>　①東部　</a:t>
            </a:r>
            <a:endParaRPr kumimoji="1" lang="ja-JP" altLang="en-US" sz="1300" b="0" i="0" u="none" strike="noStrike" cap="none" normalizeH="0" baseline="0" dirty="0" smtClean="0">
              <a:ln>
                <a:noFill/>
              </a:ln>
              <a:solidFill>
                <a:schemeClr val="tx1"/>
              </a:solidFill>
              <a:effectLst/>
              <a:latin typeface="Arial" pitchFamily="34" charset="0"/>
              <a:ea typeface="ＭＳ Ｐゴシック" pitchFamily="50" charset="-128"/>
              <a:cs typeface="ＭＳ Ｐゴシック" pitchFamily="50" charset="-128"/>
            </a:endParaRPr>
          </a:p>
          <a:p>
            <a:pPr marL="447675" lvl="0" indent="-447675" defTabSz="914400" eaLnBrk="0" fontAlgn="base" hangingPunct="0">
              <a:spcBef>
                <a:spcPct val="0"/>
              </a:spcBef>
              <a:spcAft>
                <a:spcPct val="0"/>
              </a:spcAft>
            </a:pPr>
            <a:r>
              <a:rPr lang="ja-JP" altLang="en-US" sz="1300" dirty="0" smtClean="0">
                <a:latin typeface="Century" pitchFamily="18" charset="0"/>
                <a:ea typeface="ＭＳ 明朝" pitchFamily="17" charset="-128"/>
                <a:cs typeface="メイリオ" pitchFamily="50" charset="-128"/>
              </a:rPr>
              <a:t>　　</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a:t>
            </a:r>
            <a:r>
              <a:rPr kumimoji="1" lang="en-US" alt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2015</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年に、中之島図書館</a:t>
            </a:r>
            <a:r>
              <a:rPr lang="ja-JP" altLang="en-US" sz="1300" dirty="0" smtClean="0">
                <a:latin typeface="ＭＳ Ｐ明朝" pitchFamily="18" charset="-128"/>
                <a:ea typeface="ＭＳ Ｐ明朝" pitchFamily="18" charset="-128"/>
                <a:cs typeface="メイリオ" pitchFamily="50" charset="-128"/>
              </a:rPr>
              <a:t>の正面玄関を常時開放する</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とともに、中央公会堂</a:t>
            </a:r>
            <a:r>
              <a:rPr lang="ja-JP" altLang="en-US" sz="1300" dirty="0" smtClean="0">
                <a:latin typeface="ＭＳ Ｐ明朝" pitchFamily="18" charset="-128"/>
                <a:ea typeface="ＭＳ Ｐ明朝" pitchFamily="18" charset="-128"/>
                <a:cs typeface="メイリオ" pitchFamily="50" charset="-128"/>
              </a:rPr>
              <a:t>では新しい</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レストランを導入するなど、近代建築の魅力を活用した中之島エリアの集客増・活性化につなげていく。</a:t>
            </a:r>
            <a:endPar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ＭＳ Ｐゴシック"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300" b="1" i="0" u="none" strike="noStrike" cap="none" normalizeH="0" baseline="0" dirty="0" smtClean="0">
                <a:ln>
                  <a:noFill/>
                </a:ln>
                <a:solidFill>
                  <a:schemeClr val="tx1"/>
                </a:solidFill>
                <a:effectLst/>
                <a:latin typeface="Century" pitchFamily="18" charset="0"/>
                <a:ea typeface="ＭＳ 明朝" pitchFamily="17" charset="-128"/>
                <a:cs typeface="メイリオ" pitchFamily="50" charset="-128"/>
              </a:rPr>
              <a:t>　②西部</a:t>
            </a:r>
            <a:endParaRPr kumimoji="1" lang="ja-JP" altLang="en-US" sz="1300" b="0" i="0" u="none" strike="noStrike" cap="none" normalizeH="0" baseline="0" dirty="0" smtClean="0">
              <a:ln>
                <a:noFill/>
              </a:ln>
              <a:solidFill>
                <a:schemeClr val="tx1"/>
              </a:solidFill>
              <a:effectLst/>
              <a:latin typeface="Arial" pitchFamily="34" charset="0"/>
              <a:ea typeface="ＭＳ Ｐゴシック" pitchFamily="50" charset="-128"/>
              <a:cs typeface="ＭＳ Ｐゴシック" pitchFamily="50" charset="-128"/>
            </a:endParaRPr>
          </a:p>
          <a:p>
            <a:pPr marL="446088" marR="0" lvl="0" indent="-446088" algn="l" defTabSz="914400" rtl="0" eaLnBrk="0" fontAlgn="base" latinLnBrk="0" hangingPunct="0">
              <a:lnSpc>
                <a:spcPct val="100000"/>
              </a:lnSpc>
              <a:spcBef>
                <a:spcPct val="0"/>
              </a:spcBef>
              <a:spcAft>
                <a:spcPct val="0"/>
              </a:spcAft>
              <a:buClrTx/>
              <a:buSzTx/>
              <a:tabLst/>
            </a:pP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　　　・</a:t>
            </a:r>
            <a:r>
              <a:rPr kumimoji="1" lang="en-US" alt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2020</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年</a:t>
            </a:r>
            <a:r>
              <a:rPr lang="ja-JP" altLang="en-US" sz="1300" dirty="0" smtClean="0">
                <a:latin typeface="ＭＳ Ｐ明朝" pitchFamily="18" charset="-128"/>
                <a:ea typeface="ＭＳ Ｐ明朝" pitchFamily="18" charset="-128"/>
                <a:cs typeface="メイリオ" pitchFamily="50" charset="-128"/>
              </a:rPr>
              <a:t>度</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の新美術館オープン</a:t>
            </a:r>
            <a:r>
              <a:rPr lang="ja-JP" altLang="en-US" sz="1300" dirty="0" smtClean="0">
                <a:latin typeface="ＭＳ Ｐ明朝" pitchFamily="18" charset="-128"/>
                <a:ea typeface="ＭＳ Ｐ明朝" pitchFamily="18" charset="-128"/>
                <a:cs typeface="メイリオ" pitchFamily="50" charset="-128"/>
              </a:rPr>
              <a:t>をめざすことにより</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、国立国際美術館や市立科学館とともに、</a:t>
            </a:r>
            <a:r>
              <a:rPr lang="ja-JP" altLang="en-US" sz="1300" dirty="0" smtClean="0">
                <a:latin typeface="ＭＳ Ｐ明朝" pitchFamily="18" charset="-128"/>
                <a:ea typeface="ＭＳ Ｐ明朝" pitchFamily="18" charset="-128"/>
                <a:cs typeface="メイリオ" pitchFamily="50" charset="-128"/>
              </a:rPr>
              <a:t>日本を代表する</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ミュージアムゾーンを形成するとともに、隣接地では、美術館と連携・調和した一体的な開発を実現し、大阪の文化・芸術の中心的な拠点へ。</a:t>
            </a:r>
            <a:endPar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ＭＳ Ｐゴシック" pitchFamily="50" charset="-128"/>
            </a:endParaRPr>
          </a:p>
          <a:p>
            <a:pPr marL="446088" marR="0" lvl="0" indent="-446088" algn="l" defTabSz="914400" rtl="0" eaLnBrk="0" fontAlgn="base" latinLnBrk="0" hangingPunct="0">
              <a:lnSpc>
                <a:spcPct val="100000"/>
              </a:lnSpc>
              <a:spcBef>
                <a:spcPct val="0"/>
              </a:spcBef>
              <a:spcAft>
                <a:spcPct val="0"/>
              </a:spcAft>
              <a:buClrTx/>
              <a:buSzTx/>
              <a:tabLst/>
            </a:pP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　　　・さらに西部（</a:t>
            </a:r>
            <a:r>
              <a:rPr kumimoji="1" lang="en-US" alt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5</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メイリオ" pitchFamily="50" charset="-128"/>
              </a:rPr>
              <a:t>丁目）では、</a:t>
            </a:r>
            <a:r>
              <a:rPr lang="en-US" altLang="ja-JP" sz="1300" dirty="0" smtClean="0">
                <a:latin typeface="ＭＳ Ｐ明朝" pitchFamily="18" charset="-128"/>
                <a:ea typeface="ＭＳ Ｐ明朝" pitchFamily="18" charset="-128"/>
                <a:cs typeface="Times New Roman" pitchFamily="18" charset="0"/>
              </a:rPr>
              <a:t>MICE</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Times New Roman" pitchFamily="18" charset="0"/>
              </a:rPr>
              <a:t>機能の拡充や国際学校等の誘致</a:t>
            </a:r>
            <a:r>
              <a:rPr lang="ja-JP" altLang="en-US" sz="1300" dirty="0" smtClean="0">
                <a:latin typeface="ＭＳ Ｐ明朝" pitchFamily="18" charset="-128"/>
                <a:ea typeface="ＭＳ Ｐ明朝" pitchFamily="18" charset="-128"/>
                <a:cs typeface="Times New Roman" pitchFamily="18" charset="0"/>
              </a:rPr>
              <a:t>により</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Times New Roman" pitchFamily="18" charset="0"/>
              </a:rPr>
              <a:t>、国際ゾーンとして民間開発を誘導。</a:t>
            </a:r>
            <a:r>
              <a:rPr kumimoji="1" lang="en-US" alt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Times New Roman" pitchFamily="18" charset="0"/>
              </a:rPr>
              <a:t>4</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Times New Roman" pitchFamily="18" charset="0"/>
              </a:rPr>
              <a:t>丁目・</a:t>
            </a:r>
            <a:r>
              <a:rPr kumimoji="1" lang="en-US" altLang="ja-JP" sz="1300" b="0" i="0" u="none" strike="noStrike" cap="none" normalizeH="0" baseline="0" dirty="0" smtClean="0">
                <a:ln>
                  <a:noFill/>
                </a:ln>
                <a:solidFill>
                  <a:schemeClr val="tx1"/>
                </a:solidFill>
                <a:effectLst/>
                <a:latin typeface="ＭＳ Ｐ明朝" pitchFamily="18" charset="-128"/>
                <a:ea typeface="ＭＳ Ｐ明朝" pitchFamily="18" charset="-128"/>
                <a:cs typeface="Times New Roman" pitchFamily="18" charset="0"/>
              </a:rPr>
              <a:t>5</a:t>
            </a:r>
            <a:r>
              <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Times New Roman" pitchFamily="18" charset="0"/>
              </a:rPr>
              <a:t>丁目が一体となり、大阪の文化・芸術・国際交流のセンターへ。</a:t>
            </a:r>
            <a:endParaRPr kumimoji="1" lang="ja-JP" altLang="en-US" sz="1300" b="0" i="0" u="none" strike="noStrike" cap="none" normalizeH="0" baseline="0" dirty="0" smtClean="0">
              <a:ln>
                <a:noFill/>
              </a:ln>
              <a:solidFill>
                <a:schemeClr val="tx1"/>
              </a:solidFill>
              <a:effectLst/>
              <a:latin typeface="ＭＳ Ｐ明朝" pitchFamily="18" charset="-128"/>
              <a:ea typeface="ＭＳ Ｐ明朝" pitchFamily="18" charset="-128"/>
              <a:cs typeface="ＭＳ Ｐゴシック" pitchFamily="50" charset="-128"/>
            </a:endParaRPr>
          </a:p>
        </p:txBody>
      </p:sp>
      <p:sp>
        <p:nvSpPr>
          <p:cNvPr id="9" name="スライド番号プレースホルダ 8"/>
          <p:cNvSpPr>
            <a:spLocks noGrp="1"/>
          </p:cNvSpPr>
          <p:nvPr>
            <p:ph type="sldNum" sz="quarter" idx="12"/>
          </p:nvPr>
        </p:nvSpPr>
        <p:spPr/>
        <p:txBody>
          <a:bodyPr/>
          <a:lstStyle/>
          <a:p>
            <a:fld id="{37EF5067-3AB7-4642-9103-42CBD40CC6D9}" type="slidenum">
              <a:rPr kumimoji="1" lang="ja-JP" altLang="en-US" smtClean="0"/>
              <a:pPr/>
              <a:t>15</a:t>
            </a:fld>
            <a:endParaRPr kumimoji="1" lang="ja-JP" altLang="en-US" dirty="0"/>
          </a:p>
        </p:txBody>
      </p:sp>
    </p:spTree>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101600" y="558800"/>
            <a:ext cx="9652000" cy="60579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7" name="Rectangle 2"/>
          <p:cNvSpPr txBox="1">
            <a:spLocks noChangeArrowheads="1"/>
          </p:cNvSpPr>
          <p:nvPr/>
        </p:nvSpPr>
        <p:spPr bwMode="auto">
          <a:xfrm>
            <a:off x="0" y="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a:solidFill>
                  <a:schemeClr val="bg1"/>
                </a:solidFill>
                <a:latin typeface="ＭＳ ゴシック" pitchFamily="49" charset="-128"/>
                <a:ea typeface="ＭＳ ゴシック" pitchFamily="49" charset="-128"/>
              </a:rPr>
              <a:t>６</a:t>
            </a:r>
            <a:r>
              <a:rPr lang="ja-JP" altLang="en-US" sz="2000" b="1" dirty="0" smtClean="0">
                <a:solidFill>
                  <a:schemeClr val="bg1"/>
                </a:solidFill>
                <a:latin typeface="ＭＳ ゴシック" pitchFamily="49" charset="-128"/>
                <a:ea typeface="ＭＳ ゴシック" pitchFamily="49" charset="-128"/>
              </a:rPr>
              <a:t>．健康・医療に関する戦略　</a:t>
            </a:r>
            <a:r>
              <a:rPr lang="ja-JP" altLang="en-US" b="1" dirty="0" smtClean="0">
                <a:solidFill>
                  <a:schemeClr val="bg1"/>
                </a:solidFill>
                <a:latin typeface="ＭＳ ゴシック" pitchFamily="49" charset="-128"/>
                <a:ea typeface="ＭＳ ゴシック" pitchFamily="49" charset="-128"/>
              </a:rPr>
              <a:t>～現状、課題、展望～</a:t>
            </a:r>
            <a:r>
              <a:rPr lang="en-US" altLang="ja-JP" sz="2000" b="1" dirty="0" smtClean="0">
                <a:solidFill>
                  <a:schemeClr val="bg1"/>
                </a:solidFill>
                <a:latin typeface="ＭＳ ゴシック" pitchFamily="49" charset="-128"/>
                <a:ea typeface="ＭＳ ゴシック" pitchFamily="49" charset="-128"/>
              </a:rPr>
              <a:t>【</a:t>
            </a:r>
            <a:r>
              <a:rPr lang="ja-JP" altLang="en-US" sz="2000" b="1" dirty="0" smtClean="0">
                <a:solidFill>
                  <a:schemeClr val="bg1"/>
                </a:solidFill>
                <a:latin typeface="ＭＳ ゴシック" pitchFamily="49" charset="-128"/>
                <a:ea typeface="ＭＳ ゴシック" pitchFamily="49" charset="-128"/>
              </a:rPr>
              <a:t>総論</a:t>
            </a:r>
            <a:r>
              <a:rPr lang="en-US" altLang="ja-JP" sz="2000" b="1" dirty="0" smtClean="0">
                <a:solidFill>
                  <a:schemeClr val="bg1"/>
                </a:solidFill>
                <a:latin typeface="ＭＳ ゴシック" pitchFamily="49" charset="-128"/>
                <a:ea typeface="ＭＳ ゴシック" pitchFamily="49" charset="-128"/>
              </a:rPr>
              <a:t>】</a:t>
            </a:r>
          </a:p>
        </p:txBody>
      </p:sp>
      <p:sp>
        <p:nvSpPr>
          <p:cNvPr id="2" name="テキスト ボックス 1"/>
          <p:cNvSpPr txBox="1"/>
          <p:nvPr/>
        </p:nvSpPr>
        <p:spPr>
          <a:xfrm>
            <a:off x="428497" y="572229"/>
            <a:ext cx="8968808" cy="5632311"/>
          </a:xfrm>
          <a:prstGeom prst="rect">
            <a:avLst/>
          </a:prstGeom>
          <a:noFill/>
        </p:spPr>
        <p:txBody>
          <a:bodyPr wrap="square" rtlCol="0">
            <a:spAutoFit/>
          </a:bodyPr>
          <a:lstStyle/>
          <a:p>
            <a:r>
              <a:rPr kumimoji="1" lang="ja-JP" altLang="en-US" sz="1400" b="1" dirty="0" smtClean="0">
                <a:latin typeface="ＭＳ Ｐゴシック" panose="020B0600070205080204" pitchFamily="50" charset="-128"/>
                <a:ea typeface="ＭＳ Ｐゴシック" panose="020B0600070205080204" pitchFamily="50" charset="-128"/>
                <a:cs typeface="メイリオ" panose="020B0604030504040204" pitchFamily="50" charset="-128"/>
              </a:rPr>
              <a:t>医療の現状と課題</a:t>
            </a:r>
            <a:endParaRPr kumimoji="1" lang="en-US" altLang="ja-JP" sz="1400" b="1" dirty="0" smtClean="0">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180975" indent="-180975"/>
            <a:r>
              <a:rPr kumimoji="1"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○大阪は他都市より高齢化の進展が早く、それに伴う社会保障費の負担が、今後いよいよ深刻になってくる。</a:t>
            </a:r>
            <a:endParaRPr kumimoji="1"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180975" indent="-180975">
              <a:spcBef>
                <a:spcPts val="600"/>
              </a:spcBef>
            </a:pP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また、健康面では、平均寿命、健康寿命のいずれも全国的に低い水準にある。これは、特定健診の受診率や、特定保健指導の実施率が低いことにも見られるように、健康に対する意識の低さも影響していると考えられる。</a:t>
            </a:r>
            <a:endParaRPr kumimoji="1" lang="en-US" altLang="ja-JP" sz="1400" dirty="0">
              <a:latin typeface="ＭＳ Ｐ明朝" panose="02020600040205080304" pitchFamily="18" charset="-128"/>
              <a:ea typeface="ＭＳ Ｐ明朝" panose="02020600040205080304" pitchFamily="18" charset="-128"/>
              <a:cs typeface="メイリオ" panose="020B0604030504040204" pitchFamily="50" charset="-128"/>
            </a:endParaRPr>
          </a:p>
          <a:p>
            <a:pPr marL="180975" indent="-180975">
              <a:spcBef>
                <a:spcPts val="600"/>
              </a:spcBef>
            </a:pP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○一方で大阪は、医療産業、学術研究機能の分野で高いポテンシャルを持ち、官民の力を結集することで健康・医療分野の成長が期待できる。</a:t>
            </a:r>
            <a:endPar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endParaRPr lang="en-US" altLang="ja-JP" sz="1100" dirty="0" smtClean="0">
              <a:latin typeface="ＭＳ Ｐゴシック" panose="020B0600070205080204" pitchFamily="50" charset="-128"/>
              <a:ea typeface="ＭＳ Ｐゴシック" panose="020B0600070205080204" pitchFamily="50" charset="-128"/>
              <a:cs typeface="メイリオ" panose="020B0604030504040204" pitchFamily="50" charset="-128"/>
            </a:endParaRPr>
          </a:p>
          <a:p>
            <a:r>
              <a:rPr lang="ja-JP" altLang="en-US" sz="1400" b="1" dirty="0" smtClean="0">
                <a:latin typeface="ＭＳ Ｐゴシック" panose="020B0600070205080204" pitchFamily="50" charset="-128"/>
                <a:ea typeface="ＭＳ Ｐゴシック" panose="020B0600070205080204" pitchFamily="50" charset="-128"/>
                <a:cs typeface="メイリオ" panose="020B0604030504040204" pitchFamily="50" charset="-128"/>
              </a:rPr>
              <a:t>大阪の新しい「健康・医療戦略」</a:t>
            </a:r>
            <a:endParaRPr lang="en-US" altLang="ja-JP" sz="1400" b="1" dirty="0">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180975" indent="-180975"/>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○これからの大阪における健康・医療に関する戦略は、元気なアクティブシニアを実現する観点から、従来の「治療重視・公的サービス中心」から「予防・生活支援、民間サービス活用」へと拡充を図る。</a:t>
            </a:r>
            <a:endPar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180975" indent="-180975">
              <a:spcBef>
                <a:spcPts val="600"/>
              </a:spcBef>
            </a:pP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○①府民・市民の健康増進と、②新たな市場創出、を同時に実現し、</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併せて</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、③自治体の財政の負担軽減と産業振興による税収増を</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図る</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en-US" altLang="ja-JP" sz="1400" dirty="0">
                <a:latin typeface="ＭＳ Ｐ明朝" panose="02020600040205080304" pitchFamily="18" charset="-128"/>
                <a:ea typeface="ＭＳ Ｐ明朝" panose="02020600040205080304" pitchFamily="18" charset="-128"/>
                <a:cs typeface="メイリオ" panose="020B0604030504040204" pitchFamily="50" charset="-128"/>
              </a:rPr>
              <a:t>Win-Win-Win</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の大阪モデル</a:t>
            </a:r>
            <a:r>
              <a:rPr lang="en-US" altLang="ja-JP" sz="1400" dirty="0">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を目指す。</a:t>
            </a:r>
            <a:endPar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endParaRPr kumimoji="1" lang="en-US" altLang="ja-JP" sz="1100" dirty="0">
              <a:latin typeface="ＭＳ Ｐゴシック" panose="020B0600070205080204" pitchFamily="50" charset="-128"/>
              <a:ea typeface="ＭＳ Ｐゴシック" panose="020B0600070205080204" pitchFamily="50" charset="-128"/>
              <a:cs typeface="メイリオ" panose="020B0604030504040204" pitchFamily="50" charset="-128"/>
            </a:endParaRPr>
          </a:p>
          <a:p>
            <a:r>
              <a:rPr kumimoji="1" lang="ja-JP" altLang="en-US" sz="1400" b="1" dirty="0" smtClean="0">
                <a:latin typeface="ＭＳ Ｐゴシック" panose="020B0600070205080204" pitchFamily="50" charset="-128"/>
                <a:ea typeface="ＭＳ Ｐゴシック" panose="020B0600070205080204" pitchFamily="50" charset="-128"/>
                <a:cs typeface="メイリオ" panose="020B0604030504040204" pitchFamily="50" charset="-128"/>
              </a:rPr>
              <a:t>具体的な取り組み</a:t>
            </a:r>
            <a:endParaRPr kumimoji="1" lang="en-US" altLang="ja-JP" sz="1400" b="1" dirty="0" smtClean="0">
              <a:latin typeface="ＭＳ Ｐゴシック" panose="020B0600070205080204" pitchFamily="50" charset="-128"/>
              <a:ea typeface="ＭＳ Ｐゴシック" panose="020B0600070205080204" pitchFamily="50" charset="-128"/>
              <a:cs typeface="メイリオ" panose="020B0604030504040204" pitchFamily="50" charset="-128"/>
            </a:endParaRPr>
          </a:p>
          <a:p>
            <a:pPr>
              <a:spcBef>
                <a:spcPts val="600"/>
              </a:spcBef>
            </a:pPr>
            <a:r>
              <a:rPr kumimoji="1"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（１）大阪府市医療戦略会議　 </a:t>
            </a:r>
            <a:r>
              <a:rPr kumimoji="1"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kumimoji="1"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提言</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a:t>
            </a:r>
            <a:endParaRPr kumimoji="1" lang="en-US" altLang="ja-JP" sz="1400" dirty="0">
              <a:latin typeface="ＭＳ Ｐ明朝" panose="02020600040205080304" pitchFamily="18" charset="-128"/>
              <a:ea typeface="ＭＳ Ｐ明朝" panose="02020600040205080304" pitchFamily="18" charset="-128"/>
              <a:cs typeface="メイリオ" panose="020B0604030504040204" pitchFamily="50" charset="-128"/>
            </a:endParaRPr>
          </a:p>
          <a:p>
            <a:pPr marL="266700"/>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住民の行動変革、医療データの活用、スマートエイジング・シティなど、外部有識者による大阪府市医療戦略会議で提言を受けた「７つの戦略」を基に、府市だけでなく、医療機関、研究機関、企業等が一体となった取り組みを進める</a:t>
            </a:r>
            <a:endParaRPr lang="en-US" altLang="ja-JP" sz="1400" dirty="0">
              <a:latin typeface="ＭＳ Ｐ明朝" panose="02020600040205080304" pitchFamily="18" charset="-128"/>
              <a:ea typeface="ＭＳ Ｐ明朝" panose="02020600040205080304" pitchFamily="18" charset="-128"/>
              <a:cs typeface="メイリオ" panose="020B0604030504040204" pitchFamily="50" charset="-128"/>
            </a:endParaRPr>
          </a:p>
          <a:p>
            <a:pPr>
              <a:spcBef>
                <a:spcPts val="600"/>
              </a:spcBef>
            </a:pP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（２）特区（健康・医療分野）</a:t>
            </a:r>
            <a:endPar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355600" indent="-88900"/>
            <a:r>
              <a:rPr kumimoji="1" lang="ja-JP" altLang="en-US" sz="1400" b="1" dirty="0" smtClean="0">
                <a:latin typeface="ＭＳ Ｐ明朝" panose="02020600040205080304" pitchFamily="18" charset="-128"/>
                <a:ea typeface="ＭＳ Ｐ明朝" panose="02020600040205080304" pitchFamily="18" charset="-128"/>
                <a:cs typeface="メイリオ" panose="020B0604030504040204" pitchFamily="50" charset="-128"/>
              </a:rPr>
              <a:t>①関西イノベーション国際戦略</a:t>
            </a:r>
            <a:r>
              <a:rPr lang="ja-JP" altLang="en-US" sz="1400" b="1" dirty="0" smtClean="0">
                <a:latin typeface="ＭＳ Ｐ明朝" panose="02020600040205080304" pitchFamily="18" charset="-128"/>
                <a:ea typeface="ＭＳ Ｐ明朝" panose="02020600040205080304" pitchFamily="18" charset="-128"/>
                <a:cs typeface="メイリオ" panose="020B0604030504040204" pitchFamily="50" charset="-128"/>
              </a:rPr>
              <a:t>総合</a:t>
            </a:r>
            <a:r>
              <a:rPr lang="ja-JP" altLang="en-US" sz="1400" b="1" dirty="0">
                <a:latin typeface="ＭＳ Ｐ明朝" panose="02020600040205080304" pitchFamily="18" charset="-128"/>
                <a:ea typeface="ＭＳ Ｐ明朝" panose="02020600040205080304" pitchFamily="18" charset="-128"/>
                <a:cs typeface="メイリオ" panose="020B0604030504040204" pitchFamily="50" charset="-128"/>
              </a:rPr>
              <a:t>特</a:t>
            </a:r>
            <a:r>
              <a:rPr lang="ja-JP" altLang="en-US" sz="1400" b="1" dirty="0" smtClean="0">
                <a:latin typeface="ＭＳ Ｐ明朝" panose="02020600040205080304" pitchFamily="18" charset="-128"/>
                <a:ea typeface="ＭＳ Ｐ明朝" panose="02020600040205080304" pitchFamily="18" charset="-128"/>
                <a:cs typeface="メイリオ" panose="020B0604030504040204" pitchFamily="50" charset="-128"/>
              </a:rPr>
              <a:t>区</a:t>
            </a:r>
            <a:endParaRPr lang="en-US" altLang="ja-JP" sz="1400" b="1"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355600" indent="-88900"/>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　細胞</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シートによる心筋再生医療の治験</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開始（大阪大学）、</a:t>
            </a:r>
            <a:r>
              <a:rPr lang="en-US" altLang="ja-JP" sz="1400" dirty="0" err="1" smtClean="0">
                <a:latin typeface="ＭＳ Ｐ明朝" panose="02020600040205080304" pitchFamily="18" charset="-128"/>
                <a:ea typeface="ＭＳ Ｐ明朝" panose="02020600040205080304" pitchFamily="18" charset="-128"/>
                <a:cs typeface="メイリオ" panose="020B0604030504040204" pitchFamily="50" charset="-128"/>
              </a:rPr>
              <a:t>iPS</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細胞</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ストック（京都大学）など、ライフ分野で３５件のプロジェクト、大阪府域では２３件のプロジェクトが採択されている。</a:t>
            </a:r>
            <a:endPar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355600" indent="-88900">
              <a:spcBef>
                <a:spcPts val="600"/>
              </a:spcBef>
            </a:pPr>
            <a:r>
              <a:rPr lang="ja-JP" altLang="en-US" sz="1400" b="1" dirty="0" smtClean="0">
                <a:latin typeface="ＭＳ Ｐ明朝" panose="02020600040205080304" pitchFamily="18" charset="-128"/>
                <a:ea typeface="ＭＳ Ｐ明朝" panose="02020600040205080304" pitchFamily="18" charset="-128"/>
                <a:cs typeface="メイリオ" panose="020B0604030504040204" pitchFamily="50" charset="-128"/>
              </a:rPr>
              <a:t>②国家戦略特区</a:t>
            </a:r>
            <a:endParaRPr lang="en-US" altLang="ja-JP" sz="1400" b="1"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355600" indent="-88900"/>
            <a:r>
              <a:rPr kumimoji="1"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　</a:t>
            </a:r>
            <a:r>
              <a:rPr kumimoji="1"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高度医療の開発及び実用化の促進等成長産業のイノベーションを目指し、免疫・再生医療や医療産業の国際展開に取り組む</a:t>
            </a:r>
            <a:endParaRPr kumimoji="1"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p:txBody>
      </p:sp>
      <p:sp>
        <p:nvSpPr>
          <p:cNvPr id="6" name="スライド番号プレースホルダ 5"/>
          <p:cNvSpPr>
            <a:spLocks noGrp="1"/>
          </p:cNvSpPr>
          <p:nvPr>
            <p:ph type="sldNum" sz="quarter" idx="12"/>
          </p:nvPr>
        </p:nvSpPr>
        <p:spPr/>
        <p:txBody>
          <a:bodyPr/>
          <a:lstStyle/>
          <a:p>
            <a:fld id="{37EF5067-3AB7-4642-9103-42CBD40CC6D9}" type="slidenum">
              <a:rPr kumimoji="1" lang="ja-JP" altLang="en-US" smtClean="0"/>
              <a:pPr/>
              <a:t>150</a:t>
            </a:fld>
            <a:endParaRPr kumimoji="1" lang="ja-JP" altLang="en-US" dirty="0"/>
          </a:p>
        </p:txBody>
      </p:sp>
    </p:spTree>
    <p:extLst>
      <p:ext uri="{BB962C8B-B14F-4D97-AF65-F5344CB8AC3E}">
        <p14:creationId xmlns:p14="http://schemas.microsoft.com/office/powerpoint/2010/main" val="555284637"/>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7" name="Picture 3"/>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217966" y="2636912"/>
            <a:ext cx="5437112" cy="38884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正方形/長方形 1"/>
          <p:cNvSpPr/>
          <p:nvPr/>
        </p:nvSpPr>
        <p:spPr>
          <a:xfrm>
            <a:off x="0" y="0"/>
            <a:ext cx="9906000" cy="43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超高齢化と社会</a:t>
            </a:r>
            <a:r>
              <a:rPr lang="ja-JP" altLang="en-US" sz="1600" dirty="0">
                <a:solidFill>
                  <a:schemeClr val="tx1"/>
                </a:solidFill>
                <a:latin typeface="ＭＳ Ｐゴシック" panose="020B0600070205080204" pitchFamily="50" charset="-128"/>
                <a:ea typeface="ＭＳ Ｐゴシック" panose="020B0600070205080204" pitchFamily="50" charset="-128"/>
              </a:rPr>
              <a:t>保障費の増嵩</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p:txBody>
      </p:sp>
      <p:pic>
        <p:nvPicPr>
          <p:cNvPr id="30" name="Picture 2"/>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6014662" y="551397"/>
            <a:ext cx="3380817" cy="29318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 name="Picture 3"/>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6014358" y="3617936"/>
            <a:ext cx="3428839" cy="27633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8" name="テキスト ボックス 27"/>
          <p:cNvSpPr txBox="1"/>
          <p:nvPr/>
        </p:nvSpPr>
        <p:spPr>
          <a:xfrm>
            <a:off x="350488" y="764705"/>
            <a:ext cx="5226581" cy="1384995"/>
          </a:xfrm>
          <a:prstGeom prst="rect">
            <a:avLst/>
          </a:prstGeom>
          <a:noFill/>
        </p:spPr>
        <p:txBody>
          <a:bodyPr wrap="square" rtlCol="0">
            <a:spAutoFit/>
          </a:bodyPr>
          <a:lstStyle/>
          <a:p>
            <a:pPr marL="285750" indent="-285750">
              <a:buFont typeface="Arial" panose="020B0604020202020204" pitchFamily="34" charset="0"/>
              <a:buChar char="•"/>
            </a:pPr>
            <a:r>
              <a:rPr kumimoji="1"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大阪は他都市と比べても、高齢化の進展が早く、それに伴い、社会保障費の負担が増加する。</a:t>
            </a:r>
            <a:endParaRPr kumimoji="1"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endParaRPr>
          </a:p>
          <a:p>
            <a:pPr marL="285750" indent="-285750">
              <a:buFont typeface="Arial" panose="020B0604020202020204" pitchFamily="34" charset="0"/>
              <a:buChar char="•"/>
            </a:pPr>
            <a:endParaRPr kumimoji="1"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endParaRPr>
          </a:p>
          <a:p>
            <a:pPr marL="285750" indent="-285750">
              <a:buFont typeface="Arial" panose="020B0604020202020204" pitchFamily="34" charset="0"/>
              <a:buChar char="•"/>
            </a:pP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国、府、市町村の医療費と介護保険を併せた、大阪の公費負担は現在の</a:t>
            </a:r>
            <a:r>
              <a:rPr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rPr>
              <a:t>1</a:t>
            </a: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兆</a:t>
            </a:r>
            <a:r>
              <a:rPr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rPr>
              <a:t>354</a:t>
            </a: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億円から</a:t>
            </a:r>
            <a:r>
              <a:rPr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rPr>
              <a:t>2025</a:t>
            </a: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年には</a:t>
            </a:r>
            <a:r>
              <a:rPr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rPr>
              <a:t>1</a:t>
            </a: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兆</a:t>
            </a:r>
            <a:r>
              <a:rPr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rPr>
              <a:t>8,865</a:t>
            </a: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億円へ、</a:t>
            </a:r>
            <a:r>
              <a:rPr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rPr>
              <a:t>8,511</a:t>
            </a:r>
            <a:r>
              <a:rPr lang="ja-JP" altLang="en-US" sz="1400" dirty="0">
                <a:latin typeface="ＭＳ Ｐ明朝" panose="02020600040205080304" pitchFamily="18" charset="-128"/>
                <a:ea typeface="ＭＳ Ｐ明朝" panose="02020600040205080304" pitchFamily="18" charset="-128"/>
                <a:cs typeface="Meiryo UI" panose="020B0604030504040204" pitchFamily="50" charset="-128"/>
              </a:rPr>
              <a:t>億</a:t>
            </a: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円増加する予測。</a:t>
            </a:r>
            <a:endParaRPr kumimoji="1" lang="ja-JP" altLang="en-US" sz="1400" dirty="0">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3" name="テキスト ボックス 2"/>
          <p:cNvSpPr txBox="1"/>
          <p:nvPr/>
        </p:nvSpPr>
        <p:spPr>
          <a:xfrm>
            <a:off x="43625" y="6592580"/>
            <a:ext cx="5171609" cy="246221"/>
          </a:xfrm>
          <a:prstGeom prst="rect">
            <a:avLst/>
          </a:prstGeom>
          <a:noFill/>
        </p:spPr>
        <p:txBody>
          <a:bodyPr wrap="none" rtlCol="0">
            <a:spAutoFit/>
          </a:bodyPr>
          <a:lstStyle/>
          <a:p>
            <a:r>
              <a:rPr kumimoji="1" lang="ja-JP" altLang="en-US" sz="1000" dirty="0" smtClean="0">
                <a:latin typeface="ＭＳ Ｐ明朝" panose="02020600040205080304" pitchFamily="18" charset="-128"/>
                <a:ea typeface="ＭＳ Ｐ明朝" panose="02020600040205080304" pitchFamily="18" charset="-128"/>
              </a:rPr>
              <a:t>出典）　国立社会保障・人口問題研究所の「日本の地域別将来推計人口」（</a:t>
            </a:r>
            <a:r>
              <a:rPr kumimoji="1" lang="en-US" altLang="ja-JP" sz="1000" dirty="0" smtClean="0">
                <a:latin typeface="ＭＳ Ｐ明朝" panose="02020600040205080304" pitchFamily="18" charset="-128"/>
                <a:ea typeface="ＭＳ Ｐ明朝" panose="02020600040205080304" pitchFamily="18" charset="-128"/>
              </a:rPr>
              <a:t>H25.3</a:t>
            </a:r>
            <a:r>
              <a:rPr kumimoji="1" lang="ja-JP" altLang="en-US" sz="1000" dirty="0" smtClean="0">
                <a:latin typeface="ＭＳ Ｐ明朝" panose="02020600040205080304" pitchFamily="18" charset="-128"/>
                <a:ea typeface="ＭＳ Ｐ明朝" panose="02020600040205080304" pitchFamily="18" charset="-128"/>
              </a:rPr>
              <a:t>）を元に作成</a:t>
            </a:r>
            <a:endParaRPr kumimoji="1" lang="ja-JP" altLang="en-US" sz="1000" dirty="0">
              <a:latin typeface="ＭＳ Ｐ明朝" panose="02020600040205080304" pitchFamily="18" charset="-128"/>
              <a:ea typeface="ＭＳ Ｐ明朝" panose="02020600040205080304" pitchFamily="18" charset="-128"/>
            </a:endParaRPr>
          </a:p>
        </p:txBody>
      </p:sp>
      <p:sp>
        <p:nvSpPr>
          <p:cNvPr id="9" name="テキスト ボックス 8"/>
          <p:cNvSpPr txBox="1"/>
          <p:nvPr/>
        </p:nvSpPr>
        <p:spPr>
          <a:xfrm>
            <a:off x="5937093" y="6413266"/>
            <a:ext cx="3458386" cy="400110"/>
          </a:xfrm>
          <a:prstGeom prst="rect">
            <a:avLst/>
          </a:prstGeom>
          <a:noFill/>
        </p:spPr>
        <p:txBody>
          <a:bodyPr wrap="square" rtlCol="0">
            <a:spAutoFit/>
          </a:bodyPr>
          <a:lstStyle/>
          <a:p>
            <a:r>
              <a:rPr kumimoji="1" lang="ja-JP" altLang="en-US" sz="1000" dirty="0" smtClean="0">
                <a:latin typeface="ＭＳ Ｐ明朝" panose="02020600040205080304" pitchFamily="18" charset="-128"/>
                <a:ea typeface="ＭＳ Ｐ明朝" panose="02020600040205080304" pitchFamily="18" charset="-128"/>
              </a:rPr>
              <a:t>出典）　厚生労働省の「社会保障に係る費用の将来推計</a:t>
            </a:r>
            <a:endParaRPr kumimoji="1" lang="en-US" altLang="ja-JP" sz="1000" dirty="0" smtClean="0">
              <a:latin typeface="ＭＳ Ｐ明朝" panose="02020600040205080304" pitchFamily="18" charset="-128"/>
              <a:ea typeface="ＭＳ Ｐ明朝" panose="02020600040205080304" pitchFamily="18" charset="-128"/>
            </a:endParaRPr>
          </a:p>
          <a:p>
            <a:r>
              <a:rPr lang="ja-JP" altLang="en-US" sz="1000" dirty="0">
                <a:latin typeface="ＭＳ Ｐ明朝" panose="02020600040205080304" pitchFamily="18" charset="-128"/>
                <a:ea typeface="ＭＳ Ｐ明朝" panose="02020600040205080304" pitchFamily="18" charset="-128"/>
              </a:rPr>
              <a:t>　</a:t>
            </a:r>
            <a:r>
              <a:rPr lang="ja-JP" altLang="en-US" sz="1000" dirty="0" smtClean="0">
                <a:latin typeface="ＭＳ Ｐ明朝" panose="02020600040205080304" pitchFamily="18" charset="-128"/>
                <a:ea typeface="ＭＳ Ｐ明朝" panose="02020600040205080304" pitchFamily="18" charset="-128"/>
              </a:rPr>
              <a:t>　　　　</a:t>
            </a:r>
            <a:r>
              <a:rPr kumimoji="1" lang="ja-JP" altLang="en-US" sz="1000" dirty="0" smtClean="0">
                <a:latin typeface="ＭＳ Ｐ明朝" panose="02020600040205080304" pitchFamily="18" charset="-128"/>
                <a:ea typeface="ＭＳ Ｐ明朝" panose="02020600040205080304" pitchFamily="18" charset="-128"/>
              </a:rPr>
              <a:t>の改訂について（</a:t>
            </a:r>
            <a:r>
              <a:rPr kumimoji="1" lang="en-US" altLang="ja-JP" sz="1000" dirty="0" smtClean="0">
                <a:latin typeface="ＭＳ Ｐ明朝" panose="02020600040205080304" pitchFamily="18" charset="-128"/>
                <a:ea typeface="ＭＳ Ｐ明朝" panose="02020600040205080304" pitchFamily="18" charset="-128"/>
              </a:rPr>
              <a:t>H24.3</a:t>
            </a:r>
            <a:r>
              <a:rPr kumimoji="1" lang="ja-JP" altLang="en-US" sz="1000" dirty="0" smtClean="0">
                <a:latin typeface="ＭＳ Ｐ明朝" panose="02020600040205080304" pitchFamily="18" charset="-128"/>
                <a:ea typeface="ＭＳ Ｐ明朝" panose="02020600040205080304" pitchFamily="18" charset="-128"/>
              </a:rPr>
              <a:t>）」</a:t>
            </a:r>
            <a:r>
              <a:rPr lang="ja-JP" altLang="en-US" sz="1000" dirty="0" smtClean="0">
                <a:latin typeface="ＭＳ Ｐ明朝" panose="02020600040205080304" pitchFamily="18" charset="-128"/>
                <a:ea typeface="ＭＳ Ｐ明朝" panose="02020600040205080304" pitchFamily="18" charset="-128"/>
              </a:rPr>
              <a:t>の推計を用いて試算</a:t>
            </a:r>
            <a:endParaRPr kumimoji="1" lang="en-US" altLang="ja-JP" sz="1000" dirty="0" smtClean="0">
              <a:latin typeface="ＭＳ Ｐ明朝" panose="02020600040205080304" pitchFamily="18" charset="-128"/>
              <a:ea typeface="ＭＳ Ｐ明朝" panose="02020600040205080304" pitchFamily="18" charset="-128"/>
            </a:endParaRPr>
          </a:p>
        </p:txBody>
      </p:sp>
      <p:sp>
        <p:nvSpPr>
          <p:cNvPr id="10" name="スライド番号プレースホルダ 9"/>
          <p:cNvSpPr>
            <a:spLocks noGrp="1"/>
          </p:cNvSpPr>
          <p:nvPr>
            <p:ph type="sldNum" sz="quarter" idx="12"/>
          </p:nvPr>
        </p:nvSpPr>
        <p:spPr/>
        <p:txBody>
          <a:bodyPr/>
          <a:lstStyle/>
          <a:p>
            <a:fld id="{37EF5067-3AB7-4642-9103-42CBD40CC6D9}" type="slidenum">
              <a:rPr kumimoji="1" lang="ja-JP" altLang="en-US" smtClean="0"/>
              <a:pPr/>
              <a:t>151</a:t>
            </a:fld>
            <a:endParaRPr kumimoji="1" lang="ja-JP" altLang="en-US" dirty="0"/>
          </a:p>
        </p:txBody>
      </p:sp>
    </p:spTree>
    <p:extLst>
      <p:ext uri="{BB962C8B-B14F-4D97-AF65-F5344CB8AC3E}">
        <p14:creationId xmlns:p14="http://schemas.microsoft.com/office/powerpoint/2010/main" val="1265658175"/>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正方形/長方形 60"/>
          <p:cNvSpPr/>
          <p:nvPr/>
        </p:nvSpPr>
        <p:spPr>
          <a:xfrm>
            <a:off x="5733086" y="599042"/>
            <a:ext cx="4031034" cy="6139778"/>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正方形/長方形 6"/>
          <p:cNvSpPr/>
          <p:nvPr/>
        </p:nvSpPr>
        <p:spPr>
          <a:xfrm>
            <a:off x="0" y="0"/>
            <a:ext cx="9906000" cy="43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大阪における</a:t>
            </a:r>
            <a:r>
              <a:rPr kumimoji="1" lang="en-US" altLang="ja-JP" sz="16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健康</a:t>
            </a:r>
            <a:r>
              <a:rPr kumimoji="1" lang="en-US" altLang="ja-JP" sz="160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の現状</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p:txBody>
      </p:sp>
      <p:sp>
        <p:nvSpPr>
          <p:cNvPr id="8" name="テキスト ボックス 7"/>
          <p:cNvSpPr txBox="1"/>
          <p:nvPr/>
        </p:nvSpPr>
        <p:spPr>
          <a:xfrm>
            <a:off x="272480" y="655529"/>
            <a:ext cx="5187000" cy="1384995"/>
          </a:xfrm>
          <a:prstGeom prst="rect">
            <a:avLst/>
          </a:prstGeom>
          <a:noFill/>
        </p:spPr>
        <p:txBody>
          <a:bodyPr wrap="square" rtlCol="0">
            <a:spAutoFit/>
          </a:bodyPr>
          <a:lstStyle/>
          <a:p>
            <a:pPr marL="285750" indent="-285750">
              <a:buFont typeface="Arial" panose="020B0604020202020204" pitchFamily="34" charset="0"/>
              <a:buChar char="•"/>
            </a:pPr>
            <a:r>
              <a:rPr kumimoji="1"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大阪は男女とも、平均寿命や健康寿命（日常生活に制限のない期間）が</a:t>
            </a:r>
            <a:r>
              <a:rPr lang="ja-JP" altLang="en-US" sz="1400" dirty="0">
                <a:latin typeface="ＭＳ Ｐ明朝" panose="02020600040205080304" pitchFamily="18" charset="-128"/>
                <a:ea typeface="ＭＳ Ｐ明朝" panose="02020600040205080304" pitchFamily="18" charset="-128"/>
                <a:cs typeface="Meiryo UI" panose="020B0604030504040204" pitchFamily="50" charset="-128"/>
              </a:rPr>
              <a:t>他府県</a:t>
            </a: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より短く、「健康な老後」をいかに伸ばすかが課題となっている。</a:t>
            </a:r>
            <a:endParaRPr kumimoji="1"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endParaRPr>
          </a:p>
          <a:p>
            <a:pPr marL="285750" indent="-285750">
              <a:buFont typeface="Arial" panose="020B0604020202020204" pitchFamily="34" charset="0"/>
              <a:buChar char="•"/>
            </a:pPr>
            <a:endParaRPr kumimoji="1"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endParaRPr>
          </a:p>
          <a:p>
            <a:pPr marL="285750" indent="-285750">
              <a:buFont typeface="Arial" panose="020B0604020202020204" pitchFamily="34" charset="0"/>
              <a:buChar char="•"/>
            </a:pP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一方、特定健診の受診率は低く、特定保健指導実施率がワースト２など、大阪の健康に対する意識は高くない。</a:t>
            </a:r>
            <a:endParaRPr kumimoji="1" lang="ja-JP" altLang="en-US" sz="1400" dirty="0">
              <a:latin typeface="ＭＳ Ｐ明朝" panose="02020600040205080304" pitchFamily="18" charset="-128"/>
              <a:ea typeface="ＭＳ Ｐ明朝" panose="02020600040205080304" pitchFamily="18" charset="-128"/>
              <a:cs typeface="Meiryo UI" panose="020B0604030504040204" pitchFamily="50" charset="-128"/>
            </a:endParaRPr>
          </a:p>
        </p:txBody>
      </p:sp>
      <p:pic>
        <p:nvPicPr>
          <p:cNvPr id="19"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6019481" y="3861048"/>
            <a:ext cx="3453766" cy="2415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6055722" y="1357557"/>
            <a:ext cx="3381286" cy="236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48" name="直線矢印コネクタ 47"/>
          <p:cNvCxnSpPr/>
          <p:nvPr/>
        </p:nvCxnSpPr>
        <p:spPr>
          <a:xfrm>
            <a:off x="8225109" y="3589806"/>
            <a:ext cx="858095" cy="1567387"/>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51" name="テキスト ボックス 50"/>
          <p:cNvSpPr txBox="1"/>
          <p:nvPr/>
        </p:nvSpPr>
        <p:spPr>
          <a:xfrm>
            <a:off x="-7266" y="6439268"/>
            <a:ext cx="5386411" cy="400110"/>
          </a:xfrm>
          <a:prstGeom prst="rect">
            <a:avLst/>
          </a:prstGeom>
          <a:noFill/>
        </p:spPr>
        <p:txBody>
          <a:bodyPr wrap="none" rtlCol="0">
            <a:spAutoFit/>
          </a:bodyPr>
          <a:lstStyle/>
          <a:p>
            <a:r>
              <a:rPr lang="ja-JP" altLang="en-US" sz="1000" dirty="0" smtClean="0">
                <a:latin typeface="ＭＳ Ｐ明朝" panose="02020600040205080304" pitchFamily="18" charset="-128"/>
                <a:ea typeface="ＭＳ Ｐ明朝" panose="02020600040205080304" pitchFamily="18" charset="-128"/>
              </a:rPr>
              <a:t>出典：平均寿命／都道府県別生命表（</a:t>
            </a:r>
            <a:r>
              <a:rPr lang="en-US" altLang="ja-JP" sz="1000" dirty="0" smtClean="0">
                <a:latin typeface="ＭＳ Ｐ明朝" panose="02020600040205080304" pitchFamily="18" charset="-128"/>
                <a:ea typeface="ＭＳ Ｐ明朝" panose="02020600040205080304" pitchFamily="18" charset="-128"/>
              </a:rPr>
              <a:t>2010</a:t>
            </a:r>
            <a:r>
              <a:rPr lang="ja-JP" altLang="en-US" sz="1000" dirty="0" smtClean="0">
                <a:latin typeface="ＭＳ Ｐ明朝" panose="02020600040205080304" pitchFamily="18" charset="-128"/>
                <a:ea typeface="ＭＳ Ｐ明朝" panose="02020600040205080304" pitchFamily="18" charset="-128"/>
              </a:rPr>
              <a:t>年）</a:t>
            </a:r>
            <a:endParaRPr lang="en-US" altLang="ja-JP" sz="1000" dirty="0" smtClean="0">
              <a:latin typeface="ＭＳ Ｐ明朝" panose="02020600040205080304" pitchFamily="18" charset="-128"/>
              <a:ea typeface="ＭＳ Ｐ明朝" panose="02020600040205080304" pitchFamily="18" charset="-128"/>
            </a:endParaRPr>
          </a:p>
          <a:p>
            <a:r>
              <a:rPr kumimoji="1" lang="ja-JP" altLang="en-US" sz="1000" dirty="0">
                <a:latin typeface="ＭＳ Ｐ明朝" panose="02020600040205080304" pitchFamily="18" charset="-128"/>
                <a:ea typeface="ＭＳ Ｐ明朝" panose="02020600040205080304" pitchFamily="18" charset="-128"/>
              </a:rPr>
              <a:t>　</a:t>
            </a:r>
            <a:r>
              <a:rPr kumimoji="1" lang="ja-JP" altLang="en-US" sz="1000" dirty="0" smtClean="0">
                <a:latin typeface="ＭＳ Ｐ明朝" panose="02020600040205080304" pitchFamily="18" charset="-128"/>
                <a:ea typeface="ＭＳ Ｐ明朝" panose="02020600040205080304" pitchFamily="18" charset="-128"/>
              </a:rPr>
              <a:t>　健康寿命／健康寿命における将来予測と生活習慣病対策の費用対効果に関する研究</a:t>
            </a:r>
            <a:r>
              <a:rPr kumimoji="1" lang="ja-JP" altLang="en-US" sz="800" dirty="0" smtClean="0">
                <a:latin typeface="ＭＳ Ｐ明朝" panose="02020600040205080304" pitchFamily="18" charset="-128"/>
                <a:ea typeface="ＭＳ Ｐ明朝" panose="02020600040205080304" pitchFamily="18" charset="-128"/>
              </a:rPr>
              <a:t>（</a:t>
            </a:r>
            <a:r>
              <a:rPr kumimoji="1" lang="en-US" altLang="ja-JP" sz="800" dirty="0" smtClean="0">
                <a:latin typeface="ＭＳ Ｐ明朝" panose="02020600040205080304" pitchFamily="18" charset="-128"/>
                <a:ea typeface="ＭＳ Ｐ明朝" panose="02020600040205080304" pitchFamily="18" charset="-128"/>
              </a:rPr>
              <a:t>2012</a:t>
            </a:r>
            <a:r>
              <a:rPr kumimoji="1" lang="ja-JP" altLang="en-US" sz="800" dirty="0" smtClean="0">
                <a:latin typeface="ＭＳ Ｐ明朝" panose="02020600040205080304" pitchFamily="18" charset="-128"/>
                <a:ea typeface="ＭＳ Ｐ明朝" panose="02020600040205080304" pitchFamily="18" charset="-128"/>
              </a:rPr>
              <a:t>年）</a:t>
            </a:r>
            <a:endParaRPr kumimoji="1" lang="ja-JP" altLang="en-US" sz="1000" dirty="0">
              <a:latin typeface="ＭＳ Ｐ明朝" panose="02020600040205080304" pitchFamily="18" charset="-128"/>
              <a:ea typeface="ＭＳ Ｐ明朝" panose="02020600040205080304" pitchFamily="18" charset="-128"/>
            </a:endParaRPr>
          </a:p>
        </p:txBody>
      </p:sp>
      <p:sp>
        <p:nvSpPr>
          <p:cNvPr id="56" name="正方形/長方形 55"/>
          <p:cNvSpPr/>
          <p:nvPr/>
        </p:nvSpPr>
        <p:spPr>
          <a:xfrm>
            <a:off x="5869608" y="811297"/>
            <a:ext cx="3763912" cy="397208"/>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b="1" dirty="0" smtClean="0">
                <a:solidFill>
                  <a:schemeClr val="tx1"/>
                </a:solidFill>
                <a:latin typeface="ＭＳ Ｐゴシック" panose="020B0600070205080204" pitchFamily="50" charset="-128"/>
                <a:ea typeface="ＭＳ Ｐゴシック" panose="020B0600070205080204" pitchFamily="50" charset="-128"/>
              </a:rPr>
              <a:t>特定健診受診率と特定保健指導率のランキング</a:t>
            </a:r>
            <a:endParaRPr kumimoji="1" lang="ja-JP" altLang="en-US" sz="1200" b="1" dirty="0">
              <a:solidFill>
                <a:schemeClr val="tx1"/>
              </a:solidFill>
              <a:latin typeface="ＭＳ Ｐゴシック" panose="020B0600070205080204" pitchFamily="50" charset="-128"/>
              <a:ea typeface="ＭＳ Ｐゴシック" panose="020B0600070205080204" pitchFamily="50" charset="-128"/>
            </a:endParaRPr>
          </a:p>
        </p:txBody>
      </p:sp>
      <p:cxnSp>
        <p:nvCxnSpPr>
          <p:cNvPr id="58" name="直線コネクタ 57"/>
          <p:cNvCxnSpPr/>
          <p:nvPr/>
        </p:nvCxnSpPr>
        <p:spPr>
          <a:xfrm>
            <a:off x="5889104" y="1208505"/>
            <a:ext cx="3744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正方形/長方形 62"/>
          <p:cNvSpPr/>
          <p:nvPr/>
        </p:nvSpPr>
        <p:spPr>
          <a:xfrm>
            <a:off x="6060362" y="6381328"/>
            <a:ext cx="2696819" cy="261610"/>
          </a:xfrm>
          <a:prstGeom prst="rect">
            <a:avLst/>
          </a:prstGeom>
        </p:spPr>
        <p:txBody>
          <a:bodyPr wrap="square">
            <a:spAutoFit/>
          </a:bodyPr>
          <a:lstStyle/>
          <a:p>
            <a:r>
              <a:rPr lang="ja-JP" altLang="en-US" sz="1050" dirty="0">
                <a:latin typeface="ＭＳ Ｐ明朝" panose="02020600040205080304" pitchFamily="18" charset="-128"/>
                <a:ea typeface="ＭＳ Ｐ明朝" panose="02020600040205080304" pitchFamily="18" charset="-128"/>
              </a:rPr>
              <a:t>出典</a:t>
            </a:r>
            <a:r>
              <a:rPr lang="ja-JP" altLang="en-US" sz="1050" dirty="0" smtClean="0">
                <a:latin typeface="ＭＳ Ｐ明朝" panose="02020600040205080304" pitchFamily="18" charset="-128"/>
                <a:ea typeface="ＭＳ Ｐ明朝" panose="02020600040205080304" pitchFamily="18" charset="-128"/>
              </a:rPr>
              <a:t>：第２次大阪府健康増進計画</a:t>
            </a:r>
            <a:endParaRPr lang="en-US" altLang="ja-JP" sz="1050" dirty="0">
              <a:latin typeface="ＭＳ Ｐ明朝" panose="02020600040205080304" pitchFamily="18" charset="-128"/>
              <a:ea typeface="ＭＳ Ｐ明朝" panose="02020600040205080304" pitchFamily="18" charset="-128"/>
            </a:endParaRPr>
          </a:p>
        </p:txBody>
      </p:sp>
      <p:pic>
        <p:nvPicPr>
          <p:cNvPr id="1026" name="Picture 2"/>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162413" y="2257400"/>
            <a:ext cx="54483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スライド番号プレースホルダ 14"/>
          <p:cNvSpPr>
            <a:spLocks noGrp="1"/>
          </p:cNvSpPr>
          <p:nvPr>
            <p:ph type="sldNum" sz="quarter" idx="12"/>
          </p:nvPr>
        </p:nvSpPr>
        <p:spPr/>
        <p:txBody>
          <a:bodyPr/>
          <a:lstStyle/>
          <a:p>
            <a:fld id="{37EF5067-3AB7-4642-9103-42CBD40CC6D9}" type="slidenum">
              <a:rPr kumimoji="1" lang="ja-JP" altLang="en-US" smtClean="0"/>
              <a:pPr/>
              <a:t>152</a:t>
            </a:fld>
            <a:endParaRPr kumimoji="1" lang="ja-JP" altLang="en-US" dirty="0"/>
          </a:p>
        </p:txBody>
      </p:sp>
    </p:spTree>
    <p:extLst>
      <p:ext uri="{BB962C8B-B14F-4D97-AF65-F5344CB8AC3E}">
        <p14:creationId xmlns:p14="http://schemas.microsoft.com/office/powerpoint/2010/main" val="205237428"/>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0" y="0"/>
            <a:ext cx="9906000" cy="43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医療産業・研究機能のポテンシャル</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p:txBody>
      </p:sp>
      <p:sp>
        <p:nvSpPr>
          <p:cNvPr id="32" name="テキスト ボックス 31"/>
          <p:cNvSpPr txBox="1"/>
          <p:nvPr/>
        </p:nvSpPr>
        <p:spPr>
          <a:xfrm>
            <a:off x="662523" y="464272"/>
            <a:ext cx="8790680" cy="307777"/>
          </a:xfrm>
          <a:prstGeom prst="rect">
            <a:avLst/>
          </a:prstGeom>
          <a:noFill/>
        </p:spPr>
        <p:txBody>
          <a:bodyPr wrap="square" rtlCol="0">
            <a:spAutoFit/>
          </a:bodyPr>
          <a:lstStyle/>
          <a:p>
            <a:pPr marL="285750" indent="-285750">
              <a:buFont typeface="Arial" panose="020B0604020202020204" pitchFamily="34" charset="0"/>
              <a:buChar char="•"/>
            </a:pPr>
            <a:r>
              <a:rPr kumimoji="1"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大阪・関西は、医薬関連産業、学術研究機関、再生医療実績など、医療関係のポテンシャルが非常に高い地域。</a:t>
            </a:r>
            <a:endParaRPr kumimoji="1" lang="ja-JP" altLang="en-US" sz="1400" dirty="0">
              <a:latin typeface="ＭＳ Ｐ明朝" panose="02020600040205080304" pitchFamily="18" charset="-128"/>
              <a:ea typeface="ＭＳ Ｐ明朝" panose="02020600040205080304" pitchFamily="18" charset="-128"/>
              <a:cs typeface="Meiryo UI" panose="020B0604030504040204" pitchFamily="50" charset="-128"/>
            </a:endParaRPr>
          </a:p>
        </p:txBody>
      </p:sp>
      <p:pic>
        <p:nvPicPr>
          <p:cNvPr id="2050" name="Picture 2"/>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84271" y="1028402"/>
            <a:ext cx="9735740" cy="5784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スライド番号プレースホルダ 7"/>
          <p:cNvSpPr>
            <a:spLocks noGrp="1"/>
          </p:cNvSpPr>
          <p:nvPr>
            <p:ph type="sldNum" sz="quarter" idx="12"/>
          </p:nvPr>
        </p:nvSpPr>
        <p:spPr/>
        <p:txBody>
          <a:bodyPr/>
          <a:lstStyle/>
          <a:p>
            <a:fld id="{37EF5067-3AB7-4642-9103-42CBD40CC6D9}" type="slidenum">
              <a:rPr kumimoji="1" lang="ja-JP" altLang="en-US" smtClean="0"/>
              <a:pPr/>
              <a:t>153</a:t>
            </a:fld>
            <a:endParaRPr kumimoji="1" lang="ja-JP" altLang="en-US" dirty="0"/>
          </a:p>
        </p:txBody>
      </p:sp>
    </p:spTree>
    <p:extLst>
      <p:ext uri="{BB962C8B-B14F-4D97-AF65-F5344CB8AC3E}">
        <p14:creationId xmlns:p14="http://schemas.microsoft.com/office/powerpoint/2010/main" val="844842724"/>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0" y="0"/>
            <a:ext cx="9906000" cy="43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latin typeface="ＭＳ Ｐゴシック" panose="020B0600070205080204" pitchFamily="50" charset="-128"/>
                <a:ea typeface="ＭＳ Ｐゴシック" panose="020B0600070205080204" pitchFamily="50" charset="-128"/>
              </a:rPr>
              <a:t>三つのＷｉｎに挑戦する</a:t>
            </a: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大阪の新健康・医療戦略</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p:txBody>
      </p:sp>
      <p:sp>
        <p:nvSpPr>
          <p:cNvPr id="22" name="角丸四角形 21"/>
          <p:cNvSpPr/>
          <p:nvPr/>
        </p:nvSpPr>
        <p:spPr>
          <a:xfrm>
            <a:off x="600310" y="2756114"/>
            <a:ext cx="4173000" cy="1011317"/>
          </a:xfrm>
          <a:prstGeom prst="roundRect">
            <a:avLst>
              <a:gd name="adj" fmla="val 12494"/>
            </a:avLst>
          </a:prstGeom>
          <a:ln>
            <a:solidFill>
              <a:schemeClr val="bg1">
                <a:lumMod val="50000"/>
              </a:schemeClr>
            </a:solidFill>
          </a:ln>
        </p:spPr>
        <p:style>
          <a:lnRef idx="2">
            <a:schemeClr val="accent4"/>
          </a:lnRef>
          <a:fillRef idx="1">
            <a:schemeClr val="lt1"/>
          </a:fillRef>
          <a:effectRef idx="0">
            <a:schemeClr val="accent4"/>
          </a:effectRef>
          <a:fontRef idx="minor">
            <a:schemeClr val="dk1"/>
          </a:fontRef>
        </p:style>
        <p:txBody>
          <a:bodyPr rtlCol="0" anchor="ctr"/>
          <a:lstStyle/>
          <a:p>
            <a:r>
              <a:rPr lang="ja-JP" altLang="en-US"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健康寿命の延伸・ＱＯＬの向上</a:t>
            </a:r>
            <a:endPar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上矢印 22"/>
          <p:cNvSpPr/>
          <p:nvPr/>
        </p:nvSpPr>
        <p:spPr>
          <a:xfrm>
            <a:off x="4218985" y="2940088"/>
            <a:ext cx="469911" cy="495438"/>
          </a:xfrm>
          <a:prstGeom prst="upArrow">
            <a:avLst/>
          </a:prstGeom>
          <a:gradFill>
            <a:gsLst>
              <a:gs pos="0">
                <a:schemeClr val="accent6">
                  <a:lumMod val="75000"/>
                </a:schemeClr>
              </a:gs>
              <a:gs pos="85000">
                <a:schemeClr val="accent6">
                  <a:lumMod val="40000"/>
                  <a:lumOff val="60000"/>
                </a:schemeClr>
              </a:gs>
              <a:gs pos="100000">
                <a:schemeClr val="accent6">
                  <a:lumMod val="20000"/>
                  <a:lumOff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9" name="二等辺三角形 28"/>
          <p:cNvSpPr/>
          <p:nvPr/>
        </p:nvSpPr>
        <p:spPr>
          <a:xfrm rot="10800000">
            <a:off x="3798848" y="4077071"/>
            <a:ext cx="2501989" cy="371859"/>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ja-JP" altLang="en-US">
              <a:solidFill>
                <a:prstClr val="white"/>
              </a:solidFill>
            </a:endParaRPr>
          </a:p>
        </p:txBody>
      </p:sp>
      <p:sp>
        <p:nvSpPr>
          <p:cNvPr id="2" name="正方形/長方形 1"/>
          <p:cNvSpPr/>
          <p:nvPr/>
        </p:nvSpPr>
        <p:spPr>
          <a:xfrm>
            <a:off x="1252044" y="1099037"/>
            <a:ext cx="7682300" cy="584775"/>
          </a:xfrm>
          <a:prstGeom prst="rect">
            <a:avLst/>
          </a:prstGeom>
        </p:spPr>
        <p:txBody>
          <a:bodyPr wrap="square">
            <a:spAutoFit/>
          </a:bodyPr>
          <a:lstStyle/>
          <a:p>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大阪では、「</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健康寿命の延伸」と「幅広い関連産業の創出・育成」による大阪の成長の実現を</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めざし、府民</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、企業、自治体が、</a:t>
            </a:r>
            <a:r>
              <a:rPr lang="en-US" altLang="ja-JP" sz="1600" dirty="0">
                <a:latin typeface="ＭＳ Ｐ明朝" panose="02020600040205080304" pitchFamily="18" charset="-128"/>
                <a:ea typeface="ＭＳ Ｐ明朝" panose="02020600040205080304" pitchFamily="18" charset="-128"/>
                <a:cs typeface="メイリオ" panose="020B0604030504040204" pitchFamily="50" charset="-128"/>
              </a:rPr>
              <a:t>『Win-Win-Win</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の大阪モデル</a:t>
            </a:r>
            <a:r>
              <a:rPr lang="en-US" altLang="ja-JP" sz="1600" dirty="0">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を構築。</a:t>
            </a:r>
          </a:p>
        </p:txBody>
      </p:sp>
      <p:sp>
        <p:nvSpPr>
          <p:cNvPr id="4" name="正方形/長方形 3"/>
          <p:cNvSpPr/>
          <p:nvPr/>
        </p:nvSpPr>
        <p:spPr>
          <a:xfrm>
            <a:off x="600310" y="2327271"/>
            <a:ext cx="4173000" cy="515897"/>
          </a:xfrm>
          <a:prstGeom prst="rect">
            <a:avLst/>
          </a:prstGeom>
          <a:solidFill>
            <a:schemeClr val="tx1">
              <a:lumMod val="75000"/>
              <a:lumOff val="2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smtClean="0">
                <a:solidFill>
                  <a:schemeClr val="bg1"/>
                </a:solidFill>
                <a:latin typeface="HGP創英角ﾎﾟｯﾌﾟ体" panose="040B0A00000000000000" pitchFamily="50" charset="-128"/>
                <a:ea typeface="HGP創英角ﾎﾟｯﾌﾟ体" panose="040B0A00000000000000" pitchFamily="50" charset="-128"/>
              </a:rPr>
              <a:t>府民・市民</a:t>
            </a:r>
            <a:endParaRPr kumimoji="1" lang="ja-JP" altLang="en-US" sz="2000" dirty="0">
              <a:solidFill>
                <a:schemeClr val="bg1"/>
              </a:solidFill>
              <a:latin typeface="HGP創英角ﾎﾟｯﾌﾟ体" panose="040B0A00000000000000" pitchFamily="50" charset="-128"/>
              <a:ea typeface="HGP創英角ﾎﾟｯﾌﾟ体" panose="040B0A00000000000000" pitchFamily="50" charset="-128"/>
            </a:endParaRPr>
          </a:p>
        </p:txBody>
      </p:sp>
      <p:sp>
        <p:nvSpPr>
          <p:cNvPr id="33" name="角丸四角形 32"/>
          <p:cNvSpPr/>
          <p:nvPr/>
        </p:nvSpPr>
        <p:spPr>
          <a:xfrm>
            <a:off x="5307695" y="2756114"/>
            <a:ext cx="4173000" cy="1011317"/>
          </a:xfrm>
          <a:prstGeom prst="roundRect">
            <a:avLst>
              <a:gd name="adj" fmla="val 12494"/>
            </a:avLst>
          </a:prstGeom>
          <a:ln>
            <a:solidFill>
              <a:schemeClr val="bg1">
                <a:lumMod val="50000"/>
              </a:schemeClr>
            </a:solidFill>
          </a:ln>
        </p:spPr>
        <p:style>
          <a:lnRef idx="2">
            <a:schemeClr val="accent4"/>
          </a:lnRef>
          <a:fillRef idx="1">
            <a:schemeClr val="lt1"/>
          </a:fillRef>
          <a:effectRef idx="0">
            <a:schemeClr val="accent4"/>
          </a:effectRef>
          <a:fontRef idx="minor">
            <a:schemeClr val="dk1"/>
          </a:fontRef>
        </p:style>
        <p:txBody>
          <a:bodyPr rtlCol="0" anchor="ctr"/>
          <a:lstStyle/>
          <a:p>
            <a:r>
              <a:rPr lang="ja-JP" altLang="en-US" dirty="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　</a:t>
            </a:r>
            <a:r>
              <a:rPr lang="ja-JP" altLang="en-US" dirty="0" smtClean="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　新たな市場創出・</a:t>
            </a:r>
            <a:endParaRPr lang="en-US" altLang="ja-JP" dirty="0" smtClean="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r>
              <a:rPr lang="ja-JP" altLang="en-US" dirty="0" smtClean="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　　　　「ビジネスモデル」の展開</a:t>
            </a:r>
            <a:endParaRPr lang="ja-JP" altLang="en-US" dirty="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34" name="上矢印 33"/>
          <p:cNvSpPr/>
          <p:nvPr/>
        </p:nvSpPr>
        <p:spPr>
          <a:xfrm>
            <a:off x="8662251" y="2990822"/>
            <a:ext cx="469911" cy="495438"/>
          </a:xfrm>
          <a:prstGeom prst="upArrow">
            <a:avLst/>
          </a:prstGeom>
          <a:gradFill>
            <a:gsLst>
              <a:gs pos="0">
                <a:schemeClr val="accent6">
                  <a:lumMod val="75000"/>
                </a:schemeClr>
              </a:gs>
              <a:gs pos="85000">
                <a:schemeClr val="accent6">
                  <a:lumMod val="40000"/>
                  <a:lumOff val="60000"/>
                </a:schemeClr>
              </a:gs>
              <a:gs pos="100000">
                <a:schemeClr val="accent6">
                  <a:lumMod val="20000"/>
                  <a:lumOff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5" name="正方形/長方形 34"/>
          <p:cNvSpPr/>
          <p:nvPr/>
        </p:nvSpPr>
        <p:spPr>
          <a:xfrm>
            <a:off x="5307695" y="2327271"/>
            <a:ext cx="4173000" cy="515897"/>
          </a:xfrm>
          <a:prstGeom prst="rect">
            <a:avLst/>
          </a:prstGeom>
          <a:solidFill>
            <a:schemeClr val="tx1">
              <a:lumMod val="75000"/>
              <a:lumOff val="2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bg1"/>
                </a:solidFill>
                <a:latin typeface="HGP創英角ﾎﾟｯﾌﾟ体" panose="040B0A00000000000000" pitchFamily="50" charset="-128"/>
                <a:ea typeface="HGP創英角ﾎﾟｯﾌﾟ体" panose="040B0A00000000000000" pitchFamily="50" charset="-128"/>
              </a:rPr>
              <a:t>企　業　等</a:t>
            </a:r>
            <a:endParaRPr kumimoji="1" lang="ja-JP" altLang="en-US" sz="2000" dirty="0">
              <a:solidFill>
                <a:schemeClr val="bg1"/>
              </a:solidFill>
              <a:latin typeface="HGP創英角ﾎﾟｯﾌﾟ体" panose="040B0A00000000000000" pitchFamily="50" charset="-128"/>
              <a:ea typeface="HGP創英角ﾎﾟｯﾌﾟ体" panose="040B0A00000000000000" pitchFamily="50" charset="-128"/>
            </a:endParaRPr>
          </a:p>
        </p:txBody>
      </p:sp>
      <p:sp>
        <p:nvSpPr>
          <p:cNvPr id="37" name="角丸四角形 36"/>
          <p:cNvSpPr/>
          <p:nvPr/>
        </p:nvSpPr>
        <p:spPr>
          <a:xfrm>
            <a:off x="2910491" y="5261644"/>
            <a:ext cx="4329000" cy="1263700"/>
          </a:xfrm>
          <a:prstGeom prst="roundRect">
            <a:avLst>
              <a:gd name="adj" fmla="val 12494"/>
            </a:avLst>
          </a:prstGeom>
          <a:ln>
            <a:solidFill>
              <a:schemeClr val="bg1">
                <a:lumMod val="50000"/>
              </a:schemeClr>
            </a:solidFill>
          </a:ln>
        </p:spPr>
        <p:style>
          <a:lnRef idx="2">
            <a:schemeClr val="accent4"/>
          </a:lnRef>
          <a:fillRef idx="1">
            <a:schemeClr val="lt1"/>
          </a:fillRef>
          <a:effectRef idx="0">
            <a:schemeClr val="accent4"/>
          </a:effectRef>
          <a:fontRef idx="minor">
            <a:schemeClr val="dk1"/>
          </a:fontRef>
        </p:style>
        <p:txBody>
          <a:bodyPr rtlCol="0" anchor="ctr"/>
          <a:lstStyle/>
          <a:p>
            <a:r>
              <a:rPr lang="ja-JP" altLang="en-US" dirty="0" smtClean="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　・増嵩</a:t>
            </a:r>
            <a:r>
              <a:rPr lang="ja-JP" altLang="en-US" dirty="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する財政負担</a:t>
            </a:r>
            <a:r>
              <a:rPr lang="ja-JP" altLang="en-US" dirty="0" smtClean="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抑制</a:t>
            </a:r>
            <a:endParaRPr lang="en-US" altLang="ja-JP" dirty="0" smtClean="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endParaRPr lang="en-US" altLang="ja-JP" dirty="0" smtClean="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r>
              <a:rPr lang="ja-JP" altLang="en-US" dirty="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　</a:t>
            </a:r>
            <a:r>
              <a:rPr lang="ja-JP" altLang="en-US" dirty="0" smtClean="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　　　　　・産業振興による税収増</a:t>
            </a:r>
            <a:endParaRPr lang="ja-JP" altLang="en-US" dirty="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38" name="上矢印 37"/>
          <p:cNvSpPr/>
          <p:nvPr/>
        </p:nvSpPr>
        <p:spPr>
          <a:xfrm>
            <a:off x="6605300" y="5856394"/>
            <a:ext cx="469911" cy="495438"/>
          </a:xfrm>
          <a:prstGeom prst="upArrow">
            <a:avLst/>
          </a:prstGeom>
          <a:gradFill>
            <a:gsLst>
              <a:gs pos="0">
                <a:schemeClr val="accent6">
                  <a:lumMod val="75000"/>
                </a:schemeClr>
              </a:gs>
              <a:gs pos="85000">
                <a:schemeClr val="accent6">
                  <a:lumMod val="40000"/>
                  <a:lumOff val="60000"/>
                </a:schemeClr>
              </a:gs>
              <a:gs pos="100000">
                <a:schemeClr val="accent6">
                  <a:lumMod val="20000"/>
                  <a:lumOff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9" name="正方形/長方形 38"/>
          <p:cNvSpPr/>
          <p:nvPr/>
        </p:nvSpPr>
        <p:spPr>
          <a:xfrm>
            <a:off x="2910491" y="4832803"/>
            <a:ext cx="4329000" cy="515897"/>
          </a:xfrm>
          <a:prstGeom prst="rect">
            <a:avLst/>
          </a:prstGeom>
          <a:solidFill>
            <a:schemeClr val="tx1">
              <a:lumMod val="75000"/>
              <a:lumOff val="2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bg1"/>
                </a:solidFill>
                <a:latin typeface="ＭＳ Ｐゴシック" panose="020B0600070205080204" pitchFamily="50" charset="-128"/>
                <a:ea typeface="ＭＳ Ｐゴシック" panose="020B0600070205080204" pitchFamily="50" charset="-128"/>
              </a:rPr>
              <a:t>自　治　体</a:t>
            </a:r>
            <a:endParaRPr kumimoji="1" lang="ja-JP" altLang="en-US" sz="2000" dirty="0">
              <a:solidFill>
                <a:schemeClr val="bg1"/>
              </a:solidFill>
              <a:latin typeface="ＭＳ Ｐゴシック" panose="020B0600070205080204" pitchFamily="50" charset="-128"/>
              <a:ea typeface="ＭＳ Ｐゴシック" panose="020B0600070205080204" pitchFamily="50" charset="-128"/>
            </a:endParaRPr>
          </a:p>
        </p:txBody>
      </p:sp>
      <p:sp>
        <p:nvSpPr>
          <p:cNvPr id="30" name="上矢印 29"/>
          <p:cNvSpPr/>
          <p:nvPr/>
        </p:nvSpPr>
        <p:spPr>
          <a:xfrm rot="10800000">
            <a:off x="5827073" y="5415729"/>
            <a:ext cx="440063" cy="421219"/>
          </a:xfrm>
          <a:prstGeom prst="upArrow">
            <a:avLst/>
          </a:prstGeom>
          <a:gradFill>
            <a:gsLst>
              <a:gs pos="0">
                <a:schemeClr val="accent6">
                  <a:lumMod val="75000"/>
                </a:schemeClr>
              </a:gs>
              <a:gs pos="85000">
                <a:schemeClr val="accent6">
                  <a:lumMod val="40000"/>
                  <a:lumOff val="60000"/>
                </a:schemeClr>
              </a:gs>
              <a:gs pos="100000">
                <a:schemeClr val="accent6">
                  <a:lumMod val="20000"/>
                  <a:lumOff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9" name="角丸四角形 18"/>
          <p:cNvSpPr/>
          <p:nvPr/>
        </p:nvSpPr>
        <p:spPr>
          <a:xfrm>
            <a:off x="609062" y="2756114"/>
            <a:ext cx="4173000" cy="1011317"/>
          </a:xfrm>
          <a:prstGeom prst="roundRect">
            <a:avLst>
              <a:gd name="adj" fmla="val 12494"/>
            </a:avLst>
          </a:prstGeom>
          <a:ln>
            <a:solidFill>
              <a:schemeClr val="bg1">
                <a:lumMod val="50000"/>
              </a:schemeClr>
            </a:solidFill>
          </a:ln>
        </p:spPr>
        <p:style>
          <a:lnRef idx="2">
            <a:schemeClr val="accent4"/>
          </a:lnRef>
          <a:fillRef idx="1">
            <a:schemeClr val="lt1"/>
          </a:fillRef>
          <a:effectRef idx="0">
            <a:schemeClr val="accent4"/>
          </a:effectRef>
          <a:fontRef idx="minor">
            <a:schemeClr val="dk1"/>
          </a:fontRef>
        </p:style>
        <p:txBody>
          <a:bodyPr rtlCol="0" anchor="ctr"/>
          <a:lstStyle/>
          <a:p>
            <a:r>
              <a:rPr lang="ja-JP" altLang="en-US" dirty="0" smtClean="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　健康寿命の延伸・ＱＯＬ</a:t>
            </a: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lang="ja-JP" altLang="en-US" dirty="0" smtClean="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の向上</a:t>
            </a:r>
            <a:endParaRPr lang="en-US" altLang="ja-JP" dirty="0" smtClean="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r">
              <a:spcBef>
                <a:spcPts val="600"/>
              </a:spcBef>
            </a:pPr>
            <a:r>
              <a:rPr lang="ja-JP" altLang="en-US" sz="1050" dirty="0" smtClean="0">
                <a:solidFill>
                  <a:prstClr val="black"/>
                </a:solidFill>
                <a:latin typeface="ＭＳ Ｐ明朝" panose="02020600040205080304" pitchFamily="18" charset="-128"/>
                <a:ea typeface="ＭＳ Ｐ明朝" panose="02020600040205080304" pitchFamily="18" charset="-128"/>
                <a:cs typeface="Meiryo UI" panose="020B0604030504040204" pitchFamily="50" charset="-128"/>
              </a:rPr>
              <a:t>*</a:t>
            </a:r>
            <a:r>
              <a:rPr lang="en-US" altLang="ja-JP" sz="1050" dirty="0" smtClean="0">
                <a:solidFill>
                  <a:prstClr val="black"/>
                </a:solidFill>
                <a:latin typeface="ＭＳ Ｐ明朝" panose="02020600040205080304" pitchFamily="18" charset="-128"/>
                <a:ea typeface="ＭＳ Ｐ明朝" panose="02020600040205080304" pitchFamily="18" charset="-128"/>
                <a:cs typeface="Meiryo UI" panose="020B0604030504040204" pitchFamily="50" charset="-128"/>
              </a:rPr>
              <a:t>Quality of Life,</a:t>
            </a:r>
            <a:r>
              <a:rPr lang="ja-JP" altLang="en-US" sz="1050" dirty="0" smtClean="0">
                <a:solidFill>
                  <a:prstClr val="black"/>
                </a:solidFill>
                <a:latin typeface="ＭＳ Ｐ明朝" panose="02020600040205080304" pitchFamily="18" charset="-128"/>
                <a:ea typeface="ＭＳ Ｐ明朝" panose="02020600040205080304" pitchFamily="18" charset="-128"/>
                <a:cs typeface="Meiryo UI" panose="020B0604030504040204" pitchFamily="50" charset="-128"/>
              </a:rPr>
              <a:t>生活の質</a:t>
            </a:r>
            <a:endParaRPr lang="ja-JP" altLang="en-US" sz="1050" dirty="0">
              <a:solidFill>
                <a:prstClr val="black"/>
              </a:solidFill>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20" name="正方形/長方形 19"/>
          <p:cNvSpPr/>
          <p:nvPr/>
        </p:nvSpPr>
        <p:spPr>
          <a:xfrm>
            <a:off x="609062" y="2327271"/>
            <a:ext cx="4173000" cy="515897"/>
          </a:xfrm>
          <a:prstGeom prst="rect">
            <a:avLst/>
          </a:prstGeom>
          <a:solidFill>
            <a:schemeClr val="tx1">
              <a:lumMod val="75000"/>
              <a:lumOff val="2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smtClean="0">
                <a:solidFill>
                  <a:schemeClr val="bg1"/>
                </a:solidFill>
                <a:latin typeface="ＭＳ Ｐゴシック" panose="020B0600070205080204" pitchFamily="50" charset="-128"/>
                <a:ea typeface="ＭＳ Ｐゴシック" panose="020B0600070205080204" pitchFamily="50" charset="-128"/>
              </a:rPr>
              <a:t>府民・市民</a:t>
            </a:r>
            <a:endParaRPr kumimoji="1" lang="ja-JP" altLang="en-US" sz="2000" dirty="0">
              <a:solidFill>
                <a:schemeClr val="bg1"/>
              </a:solidFill>
              <a:latin typeface="ＭＳ Ｐゴシック" panose="020B0600070205080204" pitchFamily="50" charset="-128"/>
              <a:ea typeface="ＭＳ Ｐゴシック" panose="020B0600070205080204" pitchFamily="50" charset="-128"/>
            </a:endParaRPr>
          </a:p>
        </p:txBody>
      </p:sp>
      <p:sp>
        <p:nvSpPr>
          <p:cNvPr id="21" name="正方形/長方形 20"/>
          <p:cNvSpPr/>
          <p:nvPr/>
        </p:nvSpPr>
        <p:spPr>
          <a:xfrm>
            <a:off x="5316448" y="2327271"/>
            <a:ext cx="4173000" cy="515897"/>
          </a:xfrm>
          <a:prstGeom prst="rect">
            <a:avLst/>
          </a:prstGeom>
          <a:solidFill>
            <a:schemeClr val="tx1">
              <a:lumMod val="75000"/>
              <a:lumOff val="2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bg1"/>
                </a:solidFill>
                <a:latin typeface="ＭＳ Ｐゴシック" panose="020B0600070205080204" pitchFamily="50" charset="-128"/>
                <a:ea typeface="ＭＳ Ｐゴシック" panose="020B0600070205080204" pitchFamily="50" charset="-128"/>
              </a:rPr>
              <a:t>企　業　等</a:t>
            </a:r>
            <a:endParaRPr kumimoji="1" lang="ja-JP" altLang="en-US" sz="2000" dirty="0">
              <a:solidFill>
                <a:schemeClr val="bg1"/>
              </a:solidFill>
              <a:latin typeface="ＭＳ Ｐゴシック" panose="020B0600070205080204" pitchFamily="50" charset="-128"/>
              <a:ea typeface="ＭＳ Ｐゴシック" panose="020B0600070205080204" pitchFamily="50" charset="-128"/>
            </a:endParaRPr>
          </a:p>
        </p:txBody>
      </p:sp>
      <p:sp>
        <p:nvSpPr>
          <p:cNvPr id="26" name="円/楕円 25"/>
          <p:cNvSpPr/>
          <p:nvPr/>
        </p:nvSpPr>
        <p:spPr>
          <a:xfrm>
            <a:off x="350489" y="2060848"/>
            <a:ext cx="1226970" cy="524370"/>
          </a:xfrm>
          <a:prstGeom prst="ellipse">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ja-JP" altLang="en-US" sz="2400" b="1" dirty="0" smtClean="0">
                <a:solidFill>
                  <a:srgbClr val="FF0000"/>
                </a:solidFill>
                <a:latin typeface="HGP創英角ﾎﾟｯﾌﾟ体" panose="040B0A00000000000000" pitchFamily="50" charset="-128"/>
                <a:ea typeface="HGP創英角ﾎﾟｯﾌﾟ体" panose="040B0A00000000000000" pitchFamily="50" charset="-128"/>
              </a:rPr>
              <a:t>Ｗｉｎ</a:t>
            </a:r>
            <a:endParaRPr lang="ja-JP" altLang="en-US" sz="2400" b="1" dirty="0">
              <a:solidFill>
                <a:srgbClr val="FF0000"/>
              </a:solidFill>
              <a:latin typeface="HGP創英角ﾎﾟｯﾌﾟ体" panose="040B0A00000000000000" pitchFamily="50" charset="-128"/>
              <a:ea typeface="HGP創英角ﾎﾟｯﾌﾟ体" panose="040B0A00000000000000" pitchFamily="50" charset="-128"/>
            </a:endParaRPr>
          </a:p>
        </p:txBody>
      </p:sp>
      <p:sp>
        <p:nvSpPr>
          <p:cNvPr id="36" name="円/楕円 35"/>
          <p:cNvSpPr/>
          <p:nvPr/>
        </p:nvSpPr>
        <p:spPr>
          <a:xfrm>
            <a:off x="5057876" y="2060848"/>
            <a:ext cx="1226970" cy="524370"/>
          </a:xfrm>
          <a:prstGeom prst="ellipse">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ja-JP" altLang="en-US" sz="2400" b="1" dirty="0" smtClean="0">
                <a:solidFill>
                  <a:srgbClr val="FF0000"/>
                </a:solidFill>
                <a:latin typeface="HGP創英角ﾎﾟｯﾌﾟ体" panose="040B0A00000000000000" pitchFamily="50" charset="-128"/>
                <a:ea typeface="HGP創英角ﾎﾟｯﾌﾟ体" panose="040B0A00000000000000" pitchFamily="50" charset="-128"/>
              </a:rPr>
              <a:t>Ｗｉｎ</a:t>
            </a:r>
            <a:endParaRPr lang="ja-JP" altLang="en-US" sz="2400" b="1" dirty="0">
              <a:solidFill>
                <a:srgbClr val="FF0000"/>
              </a:solidFill>
              <a:latin typeface="HGP創英角ﾎﾟｯﾌﾟ体" panose="040B0A00000000000000" pitchFamily="50" charset="-128"/>
              <a:ea typeface="HGP創英角ﾎﾟｯﾌﾟ体" panose="040B0A00000000000000" pitchFamily="50" charset="-128"/>
            </a:endParaRPr>
          </a:p>
        </p:txBody>
      </p:sp>
      <p:sp>
        <p:nvSpPr>
          <p:cNvPr id="40" name="円/楕円 39"/>
          <p:cNvSpPr/>
          <p:nvPr/>
        </p:nvSpPr>
        <p:spPr>
          <a:xfrm>
            <a:off x="2660671" y="4566380"/>
            <a:ext cx="1226970" cy="524370"/>
          </a:xfrm>
          <a:prstGeom prst="ellipse">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ja-JP" altLang="en-US" sz="2400" b="1" dirty="0" smtClean="0">
                <a:solidFill>
                  <a:srgbClr val="FF0000"/>
                </a:solidFill>
                <a:latin typeface="HGP創英角ﾎﾟｯﾌﾟ体" panose="040B0A00000000000000" pitchFamily="50" charset="-128"/>
                <a:ea typeface="HGP創英角ﾎﾟｯﾌﾟ体" panose="040B0A00000000000000" pitchFamily="50" charset="-128"/>
              </a:rPr>
              <a:t>Ｗｉｎ</a:t>
            </a:r>
            <a:endParaRPr lang="ja-JP" altLang="en-US" sz="2400" b="1" dirty="0">
              <a:solidFill>
                <a:srgbClr val="FF0000"/>
              </a:solidFill>
              <a:latin typeface="HGP創英角ﾎﾟｯﾌﾟ体" panose="040B0A00000000000000" pitchFamily="50" charset="-128"/>
              <a:ea typeface="HGP創英角ﾎﾟｯﾌﾟ体" panose="040B0A00000000000000" pitchFamily="50" charset="-128"/>
            </a:endParaRPr>
          </a:p>
        </p:txBody>
      </p:sp>
      <p:sp>
        <p:nvSpPr>
          <p:cNvPr id="24" name="スライド番号プレースホルダ 23"/>
          <p:cNvSpPr>
            <a:spLocks noGrp="1"/>
          </p:cNvSpPr>
          <p:nvPr>
            <p:ph type="sldNum" sz="quarter" idx="12"/>
          </p:nvPr>
        </p:nvSpPr>
        <p:spPr/>
        <p:txBody>
          <a:bodyPr/>
          <a:lstStyle/>
          <a:p>
            <a:fld id="{37EF5067-3AB7-4642-9103-42CBD40CC6D9}" type="slidenum">
              <a:rPr kumimoji="1" lang="ja-JP" altLang="en-US" smtClean="0"/>
              <a:pPr/>
              <a:t>154</a:t>
            </a:fld>
            <a:endParaRPr kumimoji="1" lang="ja-JP" altLang="en-US" dirty="0"/>
          </a:p>
        </p:txBody>
      </p:sp>
    </p:spTree>
    <p:extLst>
      <p:ext uri="{BB962C8B-B14F-4D97-AF65-F5344CB8AC3E}">
        <p14:creationId xmlns:p14="http://schemas.microsoft.com/office/powerpoint/2010/main" val="88053911"/>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円/楕円 35"/>
          <p:cNvSpPr/>
          <p:nvPr/>
        </p:nvSpPr>
        <p:spPr>
          <a:xfrm>
            <a:off x="2361433" y="1970436"/>
            <a:ext cx="4930746" cy="3512397"/>
          </a:xfrm>
          <a:prstGeom prst="ellipse">
            <a:avLst/>
          </a:prstGeom>
          <a:solidFill>
            <a:schemeClr val="accent6">
              <a:lumMod val="40000"/>
              <a:lumOff val="60000"/>
            </a:schemeClr>
          </a:solidFill>
          <a:ln>
            <a:no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6" name="正方形/長方形 25"/>
          <p:cNvSpPr/>
          <p:nvPr/>
        </p:nvSpPr>
        <p:spPr>
          <a:xfrm>
            <a:off x="3531173" y="2864704"/>
            <a:ext cx="2590873" cy="2546123"/>
          </a:xfrm>
          <a:prstGeom prst="rect">
            <a:avLst/>
          </a:prstGeom>
          <a:solidFill>
            <a:schemeClr val="accent5">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100" dirty="0" smtClean="0">
                <a:solidFill>
                  <a:schemeClr val="tx1"/>
                </a:solidFill>
                <a:latin typeface="Meiryo UI" pitchFamily="50" charset="-128"/>
                <a:ea typeface="Meiryo UI" pitchFamily="50" charset="-128"/>
                <a:cs typeface="Meiryo UI" pitchFamily="50" charset="-128"/>
              </a:rPr>
              <a:t>　</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sp>
        <p:nvSpPr>
          <p:cNvPr id="6" name="正方形/長方形 5"/>
          <p:cNvSpPr/>
          <p:nvPr/>
        </p:nvSpPr>
        <p:spPr>
          <a:xfrm>
            <a:off x="5038218" y="2864491"/>
            <a:ext cx="1083830" cy="557048"/>
          </a:xfrm>
          <a:prstGeom prst="rect">
            <a:avLst/>
          </a:prstGeom>
          <a:solidFill>
            <a:schemeClr val="accent5">
              <a:lumMod val="40000"/>
              <a:lumOff val="6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100" dirty="0" smtClean="0">
                <a:solidFill>
                  <a:schemeClr val="tx1"/>
                </a:solidFill>
                <a:latin typeface="Meiryo UI" pitchFamily="50" charset="-128"/>
                <a:ea typeface="Meiryo UI" pitchFamily="50" charset="-128"/>
                <a:cs typeface="Meiryo UI" pitchFamily="50" charset="-128"/>
              </a:rPr>
              <a:t>入院基本料</a:t>
            </a:r>
            <a:endParaRPr kumimoji="1" lang="en-US" altLang="ja-JP" sz="1100" dirty="0" smtClean="0">
              <a:solidFill>
                <a:schemeClr val="tx1"/>
              </a:solidFill>
              <a:latin typeface="Meiryo UI" pitchFamily="50" charset="-128"/>
              <a:ea typeface="Meiryo UI" pitchFamily="50" charset="-128"/>
              <a:cs typeface="Meiryo UI" pitchFamily="50" charset="-128"/>
            </a:endParaRPr>
          </a:p>
          <a:p>
            <a:pPr algn="ctr"/>
            <a:r>
              <a:rPr lang="ja-JP" altLang="en-US" sz="1100" dirty="0" smtClean="0">
                <a:solidFill>
                  <a:schemeClr val="tx1"/>
                </a:solidFill>
                <a:latin typeface="Meiryo UI" pitchFamily="50" charset="-128"/>
                <a:ea typeface="Meiryo UI" pitchFamily="50" charset="-128"/>
                <a:cs typeface="Meiryo UI" pitchFamily="50" charset="-128"/>
              </a:rPr>
              <a:t>食事療養費等</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sp>
        <p:nvSpPr>
          <p:cNvPr id="8" name="正方形/長方形 7"/>
          <p:cNvSpPr/>
          <p:nvPr/>
        </p:nvSpPr>
        <p:spPr>
          <a:xfrm>
            <a:off x="3673298" y="6164518"/>
            <a:ext cx="2340260" cy="401987"/>
          </a:xfrm>
          <a:prstGeom prst="rect">
            <a:avLst/>
          </a:prstGeom>
          <a:solidFill>
            <a:schemeClr val="accent5">
              <a:lumMod val="40000"/>
              <a:lumOff val="60000"/>
            </a:schemeClr>
          </a:solid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100" dirty="0">
                <a:solidFill>
                  <a:schemeClr val="tx1"/>
                </a:solidFill>
                <a:latin typeface="Meiryo UI" pitchFamily="50" charset="-128"/>
                <a:ea typeface="Meiryo UI" pitchFamily="50" charset="-128"/>
                <a:cs typeface="Meiryo UI" pitchFamily="50" charset="-128"/>
              </a:rPr>
              <a:t>介護</a:t>
            </a:r>
            <a:r>
              <a:rPr lang="ja-JP" altLang="en-US" sz="1100" dirty="0" smtClean="0">
                <a:solidFill>
                  <a:schemeClr val="tx1"/>
                </a:solidFill>
                <a:latin typeface="Meiryo UI" pitchFamily="50" charset="-128"/>
                <a:ea typeface="Meiryo UI" pitchFamily="50" charset="-128"/>
                <a:cs typeface="Meiryo UI" pitchFamily="50" charset="-128"/>
              </a:rPr>
              <a:t>保険</a:t>
            </a:r>
            <a:endParaRPr lang="en-US" altLang="ja-JP" sz="1100" dirty="0" smtClean="0">
              <a:solidFill>
                <a:schemeClr val="tx1"/>
              </a:solidFill>
              <a:latin typeface="Meiryo UI" pitchFamily="50" charset="-128"/>
              <a:ea typeface="Meiryo UI" pitchFamily="50" charset="-128"/>
              <a:cs typeface="Meiryo UI" pitchFamily="50" charset="-128"/>
            </a:endParaRPr>
          </a:p>
          <a:p>
            <a:r>
              <a:rPr kumimoji="1" lang="ja-JP" altLang="en-US" sz="1100" dirty="0" smtClean="0">
                <a:solidFill>
                  <a:schemeClr val="tx1"/>
                </a:solidFill>
                <a:latin typeface="Meiryo UI" pitchFamily="50" charset="-128"/>
                <a:ea typeface="Meiryo UI" pitchFamily="50" charset="-128"/>
                <a:cs typeface="Meiryo UI" pitchFamily="50" charset="-128"/>
              </a:rPr>
              <a:t>○訪問看護等　○訪</a:t>
            </a:r>
            <a:r>
              <a:rPr lang="ja-JP" altLang="en-US" sz="1100" dirty="0" smtClean="0">
                <a:solidFill>
                  <a:schemeClr val="tx1"/>
                </a:solidFill>
                <a:latin typeface="Meiryo UI" pitchFamily="50" charset="-128"/>
                <a:ea typeface="Meiryo UI" pitchFamily="50" charset="-128"/>
                <a:cs typeface="Meiryo UI" pitchFamily="50" charset="-128"/>
              </a:rPr>
              <a:t>問介護等</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sp>
        <p:nvSpPr>
          <p:cNvPr id="9" name="正方形/長方形 8"/>
          <p:cNvSpPr/>
          <p:nvPr/>
        </p:nvSpPr>
        <p:spPr>
          <a:xfrm>
            <a:off x="1460418" y="5385965"/>
            <a:ext cx="1869641" cy="765610"/>
          </a:xfrm>
          <a:prstGeom prst="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100" dirty="0" smtClean="0">
                <a:solidFill>
                  <a:schemeClr val="tx1"/>
                </a:solidFill>
                <a:latin typeface="Meiryo UI" pitchFamily="50" charset="-128"/>
                <a:ea typeface="Meiryo UI" pitchFamily="50" charset="-128"/>
                <a:cs typeface="Meiryo UI" pitchFamily="50" charset="-128"/>
              </a:rPr>
              <a:t>予防・健康管理サービス</a:t>
            </a:r>
            <a:endParaRPr lang="en-US" altLang="ja-JP" sz="1100" dirty="0" smtClean="0">
              <a:solidFill>
                <a:schemeClr val="tx1"/>
              </a:solidFill>
              <a:latin typeface="Meiryo UI" pitchFamily="50" charset="-128"/>
              <a:ea typeface="Meiryo UI" pitchFamily="50" charset="-128"/>
              <a:cs typeface="Meiryo UI" pitchFamily="50" charset="-128"/>
            </a:endParaRPr>
          </a:p>
          <a:p>
            <a:r>
              <a:rPr lang="ja-JP" altLang="en-US" sz="1100" dirty="0" smtClean="0">
                <a:solidFill>
                  <a:schemeClr val="tx1"/>
                </a:solidFill>
                <a:latin typeface="Meiryo UI" pitchFamily="50" charset="-128"/>
                <a:ea typeface="Meiryo UI" pitchFamily="50" charset="-128"/>
                <a:cs typeface="Meiryo UI" pitchFamily="50" charset="-128"/>
              </a:rPr>
              <a:t>○予防接種　</a:t>
            </a:r>
            <a:endParaRPr lang="en-US" altLang="ja-JP" sz="1100" dirty="0" smtClean="0">
              <a:solidFill>
                <a:schemeClr val="tx1"/>
              </a:solidFill>
              <a:latin typeface="Meiryo UI" pitchFamily="50" charset="-128"/>
              <a:ea typeface="Meiryo UI" pitchFamily="50" charset="-128"/>
              <a:cs typeface="Meiryo UI" pitchFamily="50" charset="-128"/>
            </a:endParaRPr>
          </a:p>
          <a:p>
            <a:r>
              <a:rPr lang="ja-JP" altLang="en-US" sz="1100" dirty="0" smtClean="0">
                <a:solidFill>
                  <a:schemeClr val="tx1"/>
                </a:solidFill>
                <a:latin typeface="Meiryo UI" pitchFamily="50" charset="-128"/>
                <a:ea typeface="Meiryo UI" pitchFamily="50" charset="-128"/>
                <a:cs typeface="Meiryo UI" pitchFamily="50" charset="-128"/>
              </a:rPr>
              <a:t>○保健指導　　等</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sp>
        <p:nvSpPr>
          <p:cNvPr id="10" name="正方形/長方形 9"/>
          <p:cNvSpPr/>
          <p:nvPr/>
        </p:nvSpPr>
        <p:spPr>
          <a:xfrm>
            <a:off x="6513173" y="5358806"/>
            <a:ext cx="1913171" cy="819931"/>
          </a:xfrm>
          <a:prstGeom prst="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100" dirty="0" smtClean="0">
                <a:solidFill>
                  <a:schemeClr val="tx1"/>
                </a:solidFill>
                <a:latin typeface="Meiryo UI" pitchFamily="50" charset="-128"/>
                <a:ea typeface="Meiryo UI" pitchFamily="50" charset="-128"/>
                <a:cs typeface="Meiryo UI" pitchFamily="50" charset="-128"/>
              </a:rPr>
              <a:t>医療</a:t>
            </a:r>
            <a:r>
              <a:rPr lang="ja-JP" altLang="en-US" sz="1100" dirty="0">
                <a:solidFill>
                  <a:schemeClr val="tx1"/>
                </a:solidFill>
                <a:latin typeface="Meiryo UI" pitchFamily="50" charset="-128"/>
                <a:ea typeface="Meiryo UI" pitchFamily="50" charset="-128"/>
                <a:cs typeface="Meiryo UI" pitchFamily="50" charset="-128"/>
              </a:rPr>
              <a:t>周辺</a:t>
            </a:r>
            <a:r>
              <a:rPr lang="ja-JP" altLang="en-US" sz="1100" dirty="0" smtClean="0">
                <a:solidFill>
                  <a:schemeClr val="tx1"/>
                </a:solidFill>
                <a:latin typeface="Meiryo UI" pitchFamily="50" charset="-128"/>
                <a:ea typeface="Meiryo UI" pitchFamily="50" charset="-128"/>
                <a:cs typeface="Meiryo UI" pitchFamily="50" charset="-128"/>
              </a:rPr>
              <a:t>サービス</a:t>
            </a:r>
            <a:endParaRPr lang="en-US" altLang="ja-JP" sz="1100" dirty="0" smtClean="0">
              <a:solidFill>
                <a:schemeClr val="tx1"/>
              </a:solidFill>
              <a:latin typeface="Meiryo UI" pitchFamily="50" charset="-128"/>
              <a:ea typeface="Meiryo UI" pitchFamily="50" charset="-128"/>
              <a:cs typeface="Meiryo UI" pitchFamily="50" charset="-128"/>
            </a:endParaRPr>
          </a:p>
          <a:p>
            <a:r>
              <a:rPr kumimoji="1" lang="ja-JP" altLang="en-US" sz="1100" dirty="0" smtClean="0">
                <a:solidFill>
                  <a:schemeClr val="tx1"/>
                </a:solidFill>
                <a:latin typeface="Meiryo UI" pitchFamily="50" charset="-128"/>
                <a:ea typeface="Meiryo UI" pitchFamily="50" charset="-128"/>
                <a:cs typeface="Meiryo UI" pitchFamily="50" charset="-128"/>
              </a:rPr>
              <a:t>○移送費</a:t>
            </a:r>
            <a:r>
              <a:rPr lang="en-US" altLang="ja-JP" sz="1100" dirty="0" smtClean="0">
                <a:solidFill>
                  <a:schemeClr val="tx1"/>
                </a:solidFill>
                <a:latin typeface="Meiryo UI" pitchFamily="50" charset="-128"/>
                <a:ea typeface="Meiryo UI" pitchFamily="50" charset="-128"/>
                <a:cs typeface="Meiryo UI" pitchFamily="50" charset="-128"/>
              </a:rPr>
              <a:t>(</a:t>
            </a:r>
            <a:r>
              <a:rPr lang="ja-JP" altLang="en-US" sz="1100" dirty="0" smtClean="0">
                <a:solidFill>
                  <a:schemeClr val="tx1"/>
                </a:solidFill>
                <a:latin typeface="Meiryo UI" pitchFamily="50" charset="-128"/>
                <a:ea typeface="Meiryo UI" pitchFamily="50" charset="-128"/>
                <a:cs typeface="Meiryo UI" pitchFamily="50" charset="-128"/>
              </a:rPr>
              <a:t>保険適用以外</a:t>
            </a:r>
            <a:r>
              <a:rPr lang="en-US" altLang="ja-JP" sz="1100" dirty="0" smtClean="0">
                <a:solidFill>
                  <a:schemeClr val="tx1"/>
                </a:solidFill>
                <a:latin typeface="Meiryo UI" pitchFamily="50" charset="-128"/>
                <a:ea typeface="Meiryo UI" pitchFamily="50" charset="-128"/>
                <a:cs typeface="Meiryo UI" pitchFamily="50" charset="-128"/>
              </a:rPr>
              <a:t>)</a:t>
            </a:r>
          </a:p>
          <a:p>
            <a:r>
              <a:rPr kumimoji="1" lang="ja-JP" altLang="en-US" sz="1100" dirty="0" smtClean="0">
                <a:solidFill>
                  <a:schemeClr val="tx1"/>
                </a:solidFill>
                <a:latin typeface="Meiryo UI" pitchFamily="50" charset="-128"/>
                <a:ea typeface="Meiryo UI" pitchFamily="50" charset="-128"/>
                <a:cs typeface="Meiryo UI" pitchFamily="50" charset="-128"/>
              </a:rPr>
              <a:t>○救急業務　           等</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sp>
        <p:nvSpPr>
          <p:cNvPr id="11" name="正方形/長方形 10"/>
          <p:cNvSpPr/>
          <p:nvPr/>
        </p:nvSpPr>
        <p:spPr>
          <a:xfrm>
            <a:off x="5038343" y="3417605"/>
            <a:ext cx="1076202" cy="546684"/>
          </a:xfrm>
          <a:prstGeom prst="rect">
            <a:avLst/>
          </a:prstGeom>
          <a:solidFill>
            <a:schemeClr val="accent5">
              <a:lumMod val="40000"/>
              <a:lumOff val="6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1100" dirty="0">
                <a:solidFill>
                  <a:schemeClr val="tx1"/>
                </a:solidFill>
                <a:latin typeface="Meiryo UI" pitchFamily="50" charset="-128"/>
                <a:ea typeface="Meiryo UI" pitchFamily="50" charset="-128"/>
                <a:cs typeface="Meiryo UI" pitchFamily="50" charset="-128"/>
              </a:rPr>
              <a:t>その他</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sp>
        <p:nvSpPr>
          <p:cNvPr id="13" name="正方形/長方形 12"/>
          <p:cNvSpPr/>
          <p:nvPr/>
        </p:nvSpPr>
        <p:spPr>
          <a:xfrm>
            <a:off x="6122047" y="2876300"/>
            <a:ext cx="1053117" cy="55806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1100" dirty="0" smtClean="0">
                <a:solidFill>
                  <a:schemeClr val="tx1"/>
                </a:solidFill>
                <a:latin typeface="Meiryo UI" pitchFamily="50" charset="-128"/>
                <a:ea typeface="Meiryo UI" pitchFamily="50" charset="-128"/>
                <a:cs typeface="Meiryo UI" pitchFamily="50" charset="-128"/>
              </a:rPr>
              <a:t>特別料金</a:t>
            </a:r>
            <a:endParaRPr lang="en-US" altLang="ja-JP" sz="1100" dirty="0" smtClean="0">
              <a:solidFill>
                <a:schemeClr val="tx1"/>
              </a:solidFill>
              <a:latin typeface="Meiryo UI" pitchFamily="50" charset="-128"/>
              <a:ea typeface="Meiryo UI" pitchFamily="50" charset="-128"/>
              <a:cs typeface="Meiryo UI" pitchFamily="50" charset="-128"/>
            </a:endParaRPr>
          </a:p>
          <a:p>
            <a:pPr algn="ctr"/>
            <a:r>
              <a:rPr lang="en-US" altLang="ja-JP" sz="1100" dirty="0" smtClean="0">
                <a:solidFill>
                  <a:schemeClr val="tx1"/>
                </a:solidFill>
                <a:latin typeface="Meiryo UI" pitchFamily="50" charset="-128"/>
                <a:ea typeface="Meiryo UI" pitchFamily="50" charset="-128"/>
                <a:cs typeface="Meiryo UI" pitchFamily="50" charset="-128"/>
              </a:rPr>
              <a:t>(</a:t>
            </a:r>
            <a:r>
              <a:rPr lang="ja-JP" altLang="en-US" sz="1100" dirty="0" smtClean="0">
                <a:solidFill>
                  <a:schemeClr val="tx1"/>
                </a:solidFill>
                <a:latin typeface="Meiryo UI" pitchFamily="50" charset="-128"/>
                <a:ea typeface="Meiryo UI" pitchFamily="50" charset="-128"/>
                <a:cs typeface="Meiryo UI" pitchFamily="50" charset="-128"/>
              </a:rPr>
              <a:t>室料差額、特別な給食等</a:t>
            </a:r>
            <a:r>
              <a:rPr lang="en-US" altLang="ja-JP" sz="1100" dirty="0" smtClean="0">
                <a:solidFill>
                  <a:schemeClr val="tx1"/>
                </a:solidFill>
                <a:latin typeface="Meiryo UI" pitchFamily="50" charset="-128"/>
                <a:ea typeface="Meiryo UI" pitchFamily="50" charset="-128"/>
                <a:cs typeface="Meiryo UI" pitchFamily="50" charset="-128"/>
              </a:rPr>
              <a:t>)</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sp>
        <p:nvSpPr>
          <p:cNvPr id="15" name="正方形/長方形 14"/>
          <p:cNvSpPr/>
          <p:nvPr/>
        </p:nvSpPr>
        <p:spPr>
          <a:xfrm>
            <a:off x="6122048" y="3442444"/>
            <a:ext cx="1053117" cy="386426"/>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1100" dirty="0" smtClean="0">
                <a:solidFill>
                  <a:schemeClr val="tx1"/>
                </a:solidFill>
                <a:latin typeface="Meiryo UI" pitchFamily="50" charset="-128"/>
                <a:ea typeface="Meiryo UI" pitchFamily="50" charset="-128"/>
                <a:cs typeface="Meiryo UI" pitchFamily="50" charset="-128"/>
              </a:rPr>
              <a:t>歯科</a:t>
            </a:r>
            <a:endParaRPr lang="en-US" altLang="ja-JP" sz="1100" dirty="0" smtClean="0">
              <a:solidFill>
                <a:schemeClr val="tx1"/>
              </a:solidFill>
              <a:latin typeface="Meiryo UI" pitchFamily="50" charset="-128"/>
              <a:ea typeface="Meiryo UI" pitchFamily="50" charset="-128"/>
              <a:cs typeface="Meiryo UI" pitchFamily="50" charset="-128"/>
            </a:endParaRPr>
          </a:p>
          <a:p>
            <a:pPr algn="ctr"/>
            <a:r>
              <a:rPr lang="ja-JP" altLang="en-US" sz="1100" dirty="0">
                <a:solidFill>
                  <a:schemeClr val="tx1"/>
                </a:solidFill>
                <a:latin typeface="Meiryo UI" pitchFamily="50" charset="-128"/>
                <a:ea typeface="Meiryo UI" pitchFamily="50" charset="-128"/>
                <a:cs typeface="Meiryo UI" pitchFamily="50" charset="-128"/>
              </a:rPr>
              <a:t>自由診療</a:t>
            </a:r>
            <a:r>
              <a:rPr lang="ja-JP" altLang="en-US" sz="1100" dirty="0" smtClean="0">
                <a:solidFill>
                  <a:schemeClr val="tx1"/>
                </a:solidFill>
                <a:latin typeface="Meiryo UI" pitchFamily="50" charset="-128"/>
                <a:ea typeface="Meiryo UI" pitchFamily="50" charset="-128"/>
                <a:cs typeface="Meiryo UI" pitchFamily="50" charset="-128"/>
              </a:rPr>
              <a:t>等</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sp>
        <p:nvSpPr>
          <p:cNvPr id="16" name="正方形/長方形 15"/>
          <p:cNvSpPr/>
          <p:nvPr/>
        </p:nvSpPr>
        <p:spPr>
          <a:xfrm>
            <a:off x="6122047" y="3820531"/>
            <a:ext cx="1053117" cy="157826"/>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1100" dirty="0">
                <a:solidFill>
                  <a:schemeClr val="tx1"/>
                </a:solidFill>
                <a:latin typeface="Meiryo UI" pitchFamily="50" charset="-128"/>
                <a:ea typeface="Meiryo UI" pitchFamily="50" charset="-128"/>
                <a:cs typeface="Meiryo UI" pitchFamily="50" charset="-128"/>
              </a:rPr>
              <a:t>予約診療等</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grpSp>
        <p:nvGrpSpPr>
          <p:cNvPr id="4" name="グループ化 20"/>
          <p:cNvGrpSpPr/>
          <p:nvPr/>
        </p:nvGrpSpPr>
        <p:grpSpPr>
          <a:xfrm>
            <a:off x="3703778" y="2413808"/>
            <a:ext cx="2184244" cy="438824"/>
            <a:chOff x="3347864" y="1598356"/>
            <a:chExt cx="1440160" cy="438824"/>
          </a:xfrm>
        </p:grpSpPr>
        <p:sp>
          <p:nvSpPr>
            <p:cNvPr id="18" name="正方形/長方形 17"/>
            <p:cNvSpPr/>
            <p:nvPr/>
          </p:nvSpPr>
          <p:spPr>
            <a:xfrm>
              <a:off x="4076238" y="1598356"/>
              <a:ext cx="711786" cy="438824"/>
            </a:xfrm>
            <a:prstGeom prst="rect">
              <a:avLst/>
            </a:prstGeom>
            <a:solidFill>
              <a:schemeClr val="accent5">
                <a:lumMod val="40000"/>
                <a:lumOff val="6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kumimoji="1" lang="ja-JP" altLang="en-US" sz="1100" dirty="0" smtClean="0">
                  <a:solidFill>
                    <a:schemeClr val="tx1"/>
                  </a:solidFill>
                  <a:latin typeface="Meiryo UI" pitchFamily="50" charset="-128"/>
                  <a:ea typeface="Meiryo UI" pitchFamily="50" charset="-128"/>
                  <a:cs typeface="Meiryo UI" pitchFamily="50" charset="-128"/>
                </a:rPr>
                <a:t>進医療</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sp>
          <p:nvSpPr>
            <p:cNvPr id="19" name="正方形/長方形 18"/>
            <p:cNvSpPr/>
            <p:nvPr/>
          </p:nvSpPr>
          <p:spPr>
            <a:xfrm>
              <a:off x="3347864" y="1598356"/>
              <a:ext cx="728374" cy="43882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r"/>
              <a:r>
                <a:rPr lang="ja-JP" altLang="en-US" sz="1100" dirty="0" smtClean="0">
                  <a:solidFill>
                    <a:schemeClr val="tx1"/>
                  </a:solidFill>
                  <a:latin typeface="Meiryo UI" pitchFamily="50" charset="-128"/>
                  <a:ea typeface="Meiryo UI" pitchFamily="50" charset="-128"/>
                  <a:cs typeface="Meiryo UI" pitchFamily="50" charset="-128"/>
                </a:rPr>
                <a:t>高度先</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grpSp>
      <p:sp>
        <p:nvSpPr>
          <p:cNvPr id="20" name="正方形/長方形 19"/>
          <p:cNvSpPr/>
          <p:nvPr/>
        </p:nvSpPr>
        <p:spPr>
          <a:xfrm>
            <a:off x="3706453" y="1986786"/>
            <a:ext cx="2199244" cy="43882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1100" dirty="0">
                <a:solidFill>
                  <a:schemeClr val="tx1"/>
                </a:solidFill>
                <a:latin typeface="Meiryo UI" pitchFamily="50" charset="-128"/>
                <a:ea typeface="Meiryo UI" pitchFamily="50" charset="-128"/>
                <a:cs typeface="Meiryo UI" pitchFamily="50" charset="-128"/>
              </a:rPr>
              <a:t>保険給付外</a:t>
            </a:r>
            <a:r>
              <a:rPr lang="ja-JP" altLang="en-US" sz="1100" dirty="0" smtClean="0">
                <a:solidFill>
                  <a:schemeClr val="tx1"/>
                </a:solidFill>
                <a:latin typeface="Meiryo UI" pitchFamily="50" charset="-128"/>
                <a:ea typeface="Meiryo UI" pitchFamily="50" charset="-128"/>
                <a:cs typeface="Meiryo UI" pitchFamily="50" charset="-128"/>
              </a:rPr>
              <a:t>の高度医療</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sp>
        <p:nvSpPr>
          <p:cNvPr id="22" name="正方形/長方形 21"/>
          <p:cNvSpPr/>
          <p:nvPr/>
        </p:nvSpPr>
        <p:spPr>
          <a:xfrm>
            <a:off x="6144135" y="2069023"/>
            <a:ext cx="1963230" cy="647703"/>
          </a:xfrm>
          <a:prstGeom prst="rect">
            <a:avLst/>
          </a:prstGeom>
          <a:noFill/>
          <a:ln w="9525">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kumimoji="1" lang="ja-JP" altLang="en-US" sz="1100" dirty="0" smtClean="0">
                <a:solidFill>
                  <a:schemeClr val="tx1"/>
                </a:solidFill>
                <a:latin typeface="Meiryo UI" pitchFamily="50" charset="-128"/>
                <a:ea typeface="Meiryo UI" pitchFamily="50" charset="-128"/>
                <a:cs typeface="Meiryo UI" pitchFamily="50" charset="-128"/>
              </a:rPr>
              <a:t>民間保険からの給付</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sp>
        <p:nvSpPr>
          <p:cNvPr id="23" name="正方形/長方形 22"/>
          <p:cNvSpPr/>
          <p:nvPr/>
        </p:nvSpPr>
        <p:spPr>
          <a:xfrm>
            <a:off x="4808479" y="4912163"/>
            <a:ext cx="1306066" cy="462882"/>
          </a:xfrm>
          <a:prstGeom prst="rect">
            <a:avLst/>
          </a:prstGeom>
          <a:solidFill>
            <a:schemeClr val="accent5">
              <a:lumMod val="40000"/>
              <a:lumOff val="6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1100" dirty="0">
                <a:solidFill>
                  <a:schemeClr val="tx1"/>
                </a:solidFill>
                <a:latin typeface="Meiryo UI" pitchFamily="50" charset="-128"/>
                <a:ea typeface="Meiryo UI" pitchFamily="50" charset="-128"/>
                <a:cs typeface="Meiryo UI" pitchFamily="50" charset="-128"/>
              </a:rPr>
              <a:t>看護</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sp>
        <p:nvSpPr>
          <p:cNvPr id="24" name="正方形/長方形 23"/>
          <p:cNvSpPr/>
          <p:nvPr/>
        </p:nvSpPr>
        <p:spPr>
          <a:xfrm>
            <a:off x="3531172" y="4912163"/>
            <a:ext cx="1256161" cy="468052"/>
          </a:xfrm>
          <a:prstGeom prst="rect">
            <a:avLst/>
          </a:prstGeom>
          <a:solidFill>
            <a:schemeClr val="accent5">
              <a:lumMod val="40000"/>
              <a:lumOff val="6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1100" dirty="0">
                <a:solidFill>
                  <a:schemeClr val="tx1"/>
                </a:solidFill>
                <a:latin typeface="Meiryo UI" pitchFamily="50" charset="-128"/>
                <a:ea typeface="Meiryo UI" pitchFamily="50" charset="-128"/>
                <a:cs typeface="Meiryo UI" pitchFamily="50" charset="-128"/>
              </a:rPr>
              <a:t>在宅医療</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sp>
        <p:nvSpPr>
          <p:cNvPr id="25" name="正方形/長方形 24"/>
          <p:cNvSpPr/>
          <p:nvPr/>
        </p:nvSpPr>
        <p:spPr>
          <a:xfrm>
            <a:off x="2499506" y="2714782"/>
            <a:ext cx="871432" cy="570326"/>
          </a:xfrm>
          <a:prstGeom prst="rect">
            <a:avLst/>
          </a:prstGeom>
          <a:no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100" dirty="0" smtClean="0">
                <a:solidFill>
                  <a:schemeClr val="tx1"/>
                </a:solidFill>
                <a:latin typeface="Meiryo UI" pitchFamily="50" charset="-128"/>
                <a:ea typeface="Meiryo UI" pitchFamily="50" charset="-128"/>
                <a:cs typeface="Meiryo UI" pitchFamily="50" charset="-128"/>
              </a:rPr>
              <a:t>健康</a:t>
            </a:r>
            <a:r>
              <a:rPr lang="ja-JP" altLang="en-US" sz="1100" dirty="0">
                <a:solidFill>
                  <a:schemeClr val="tx1"/>
                </a:solidFill>
                <a:latin typeface="Meiryo UI" pitchFamily="50" charset="-128"/>
                <a:ea typeface="Meiryo UI" pitchFamily="50" charset="-128"/>
                <a:cs typeface="Meiryo UI" pitchFamily="50" charset="-128"/>
              </a:rPr>
              <a:t>診断</a:t>
            </a:r>
            <a:r>
              <a:rPr kumimoji="1" lang="ja-JP" altLang="en-US" sz="1100" dirty="0" smtClean="0">
                <a:solidFill>
                  <a:schemeClr val="tx1"/>
                </a:solidFill>
                <a:latin typeface="Meiryo UI" pitchFamily="50" charset="-128"/>
                <a:ea typeface="Meiryo UI" pitchFamily="50" charset="-128"/>
                <a:cs typeface="Meiryo UI" pitchFamily="50" charset="-128"/>
              </a:rPr>
              <a:t>・</a:t>
            </a:r>
            <a:endParaRPr kumimoji="1" lang="en-US" altLang="ja-JP" sz="1100" dirty="0" smtClean="0">
              <a:solidFill>
                <a:schemeClr val="tx1"/>
              </a:solidFill>
              <a:latin typeface="Meiryo UI" pitchFamily="50" charset="-128"/>
              <a:ea typeface="Meiryo UI" pitchFamily="50" charset="-128"/>
              <a:cs typeface="Meiryo UI" pitchFamily="50" charset="-128"/>
            </a:endParaRPr>
          </a:p>
          <a:p>
            <a:pPr algn="ctr"/>
            <a:r>
              <a:rPr kumimoji="1" lang="ja-JP" altLang="en-US" sz="1100" dirty="0" smtClean="0">
                <a:solidFill>
                  <a:schemeClr val="tx1"/>
                </a:solidFill>
                <a:latin typeface="Meiryo UI" pitchFamily="50" charset="-128"/>
                <a:ea typeface="Meiryo UI" pitchFamily="50" charset="-128"/>
                <a:cs typeface="Meiryo UI" pitchFamily="50" charset="-128"/>
              </a:rPr>
              <a:t>人間ドック</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grpSp>
        <p:nvGrpSpPr>
          <p:cNvPr id="14" name="グループ化 32"/>
          <p:cNvGrpSpPr/>
          <p:nvPr/>
        </p:nvGrpSpPr>
        <p:grpSpPr>
          <a:xfrm>
            <a:off x="2638594" y="4272072"/>
            <a:ext cx="1853628" cy="264494"/>
            <a:chOff x="1477494" y="2996952"/>
            <a:chExt cx="1711041" cy="325657"/>
          </a:xfrm>
        </p:grpSpPr>
        <p:sp>
          <p:nvSpPr>
            <p:cNvPr id="31" name="正方形/長方形 30"/>
            <p:cNvSpPr/>
            <p:nvPr/>
          </p:nvSpPr>
          <p:spPr>
            <a:xfrm>
              <a:off x="1477494" y="3000243"/>
              <a:ext cx="804399" cy="322366"/>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r"/>
              <a:r>
                <a:rPr lang="ja-JP" altLang="en-US" sz="1100" dirty="0" smtClean="0">
                  <a:solidFill>
                    <a:schemeClr val="tx1"/>
                  </a:solidFill>
                  <a:latin typeface="Meiryo UI" pitchFamily="50" charset="-128"/>
                  <a:ea typeface="Meiryo UI" pitchFamily="50" charset="-128"/>
                  <a:cs typeface="Meiryo UI" pitchFamily="50" charset="-128"/>
                </a:rPr>
                <a:t>あんま・鍼・</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sp>
          <p:nvSpPr>
            <p:cNvPr id="32" name="正方形/長方形 31"/>
            <p:cNvSpPr/>
            <p:nvPr/>
          </p:nvSpPr>
          <p:spPr>
            <a:xfrm>
              <a:off x="2281233" y="2996952"/>
              <a:ext cx="907302" cy="313171"/>
            </a:xfrm>
            <a:prstGeom prst="rect">
              <a:avLst/>
            </a:prstGeom>
            <a:solidFill>
              <a:schemeClr val="accent5">
                <a:lumMod val="40000"/>
                <a:lumOff val="6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kumimoji="1" lang="ja-JP" altLang="en-US" sz="1100" dirty="0" smtClean="0">
                  <a:solidFill>
                    <a:schemeClr val="tx1"/>
                  </a:solidFill>
                  <a:latin typeface="Meiryo UI" pitchFamily="50" charset="-128"/>
                  <a:ea typeface="Meiryo UI" pitchFamily="50" charset="-128"/>
                  <a:cs typeface="Meiryo UI" pitchFamily="50" charset="-128"/>
                </a:rPr>
                <a:t>灸柔道整復</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grpSp>
      <p:sp>
        <p:nvSpPr>
          <p:cNvPr id="34" name="正方形/長方形 33"/>
          <p:cNvSpPr/>
          <p:nvPr/>
        </p:nvSpPr>
        <p:spPr>
          <a:xfrm>
            <a:off x="2638594" y="4645216"/>
            <a:ext cx="871432" cy="22294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1100" dirty="0">
                <a:solidFill>
                  <a:schemeClr val="tx1"/>
                </a:solidFill>
                <a:latin typeface="Meiryo UI" pitchFamily="50" charset="-128"/>
                <a:ea typeface="Meiryo UI" pitchFamily="50" charset="-128"/>
                <a:cs typeface="Meiryo UI" pitchFamily="50" charset="-128"/>
              </a:rPr>
              <a:t>大衆薬</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sp>
        <p:nvSpPr>
          <p:cNvPr id="37" name="正方形/長方形 36"/>
          <p:cNvSpPr/>
          <p:nvPr/>
        </p:nvSpPr>
        <p:spPr>
          <a:xfrm>
            <a:off x="2638594" y="3541726"/>
            <a:ext cx="867955" cy="65891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100" dirty="0" smtClean="0">
                <a:solidFill>
                  <a:schemeClr val="tx1"/>
                </a:solidFill>
                <a:latin typeface="Meiryo UI" pitchFamily="50" charset="-128"/>
                <a:ea typeface="Meiryo UI" pitchFamily="50" charset="-128"/>
                <a:cs typeface="Meiryo UI" pitchFamily="50" charset="-128"/>
              </a:rPr>
              <a:t>正常な分べん費用</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sp>
        <p:nvSpPr>
          <p:cNvPr id="41" name="下矢印 40"/>
          <p:cNvSpPr/>
          <p:nvPr/>
        </p:nvSpPr>
        <p:spPr>
          <a:xfrm rot="16200000">
            <a:off x="6759678" y="3676472"/>
            <a:ext cx="1260000" cy="195000"/>
          </a:xfrm>
          <a:prstGeom prst="downArrow">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4" name="下矢印 43"/>
          <p:cNvSpPr/>
          <p:nvPr/>
        </p:nvSpPr>
        <p:spPr>
          <a:xfrm>
            <a:off x="4149093" y="5482834"/>
            <a:ext cx="1365000" cy="180000"/>
          </a:xfrm>
          <a:prstGeom prst="downArrow">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5" name="下矢印 44"/>
          <p:cNvSpPr/>
          <p:nvPr/>
        </p:nvSpPr>
        <p:spPr>
          <a:xfrm rot="5400000">
            <a:off x="1715126" y="3629774"/>
            <a:ext cx="1260000" cy="195000"/>
          </a:xfrm>
          <a:prstGeom prst="downArrow">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6" name="下矢印 45"/>
          <p:cNvSpPr/>
          <p:nvPr/>
        </p:nvSpPr>
        <p:spPr>
          <a:xfrm rot="10800000">
            <a:off x="4128867" y="1702434"/>
            <a:ext cx="1365000" cy="180000"/>
          </a:xfrm>
          <a:prstGeom prst="downArrow">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7" name="正方形/長方形 46"/>
          <p:cNvSpPr/>
          <p:nvPr/>
        </p:nvSpPr>
        <p:spPr>
          <a:xfrm>
            <a:off x="3355698" y="1240216"/>
            <a:ext cx="2911340" cy="396000"/>
          </a:xfrm>
          <a:prstGeom prst="rect">
            <a:avLst/>
          </a:prstGeom>
          <a:solidFill>
            <a:schemeClr val="tx1">
              <a:lumMod val="85000"/>
              <a:lumOff val="15000"/>
            </a:schemeClr>
          </a:solidFill>
          <a:ln/>
        </p:spPr>
        <p:style>
          <a:lnRef idx="0">
            <a:schemeClr val="accent6"/>
          </a:lnRef>
          <a:fillRef idx="3">
            <a:schemeClr val="accent6"/>
          </a:fillRef>
          <a:effectRef idx="3">
            <a:schemeClr val="accent6"/>
          </a:effectRef>
          <a:fontRef idx="minor">
            <a:schemeClr val="lt1"/>
          </a:fontRef>
        </p:style>
        <p:txBody>
          <a:bodyPr lIns="36000" tIns="36000" rIns="36000" bIns="36000" rtlCol="0" anchor="ctr"/>
          <a:lstStyle/>
          <a:p>
            <a:pPr algn="ctr"/>
            <a:r>
              <a:rPr lang="ja-JP" altLang="en-US" sz="1600" b="1" dirty="0" smtClean="0">
                <a:solidFill>
                  <a:schemeClr val="bg1"/>
                </a:solidFill>
                <a:latin typeface="Meiryo UI" pitchFamily="50" charset="-128"/>
                <a:ea typeface="Meiryo UI" pitchFamily="50" charset="-128"/>
                <a:cs typeface="Meiryo UI" pitchFamily="50" charset="-128"/>
              </a:rPr>
              <a:t>高度先進医療等の</a:t>
            </a:r>
            <a:r>
              <a:rPr kumimoji="1" lang="ja-JP" altLang="en-US" sz="1600" b="1" dirty="0" smtClean="0">
                <a:solidFill>
                  <a:schemeClr val="bg1"/>
                </a:solidFill>
                <a:latin typeface="Meiryo UI" pitchFamily="50" charset="-128"/>
                <a:ea typeface="Meiryo UI" pitchFamily="50" charset="-128"/>
                <a:cs typeface="Meiryo UI" pitchFamily="50" charset="-128"/>
              </a:rPr>
              <a:t>研究開発</a:t>
            </a:r>
            <a:endParaRPr kumimoji="1" lang="en-US" altLang="ja-JP" sz="1600" b="1" dirty="0" smtClean="0">
              <a:solidFill>
                <a:schemeClr val="bg1"/>
              </a:solidFill>
              <a:latin typeface="Meiryo UI" pitchFamily="50" charset="-128"/>
              <a:ea typeface="Meiryo UI" pitchFamily="50" charset="-128"/>
              <a:cs typeface="Meiryo UI" pitchFamily="50" charset="-128"/>
            </a:endParaRPr>
          </a:p>
        </p:txBody>
      </p:sp>
      <p:sp>
        <p:nvSpPr>
          <p:cNvPr id="48" name="正方形/長方形 47"/>
          <p:cNvSpPr/>
          <p:nvPr/>
        </p:nvSpPr>
        <p:spPr>
          <a:xfrm>
            <a:off x="3642093" y="5726929"/>
            <a:ext cx="2379000" cy="396000"/>
          </a:xfrm>
          <a:prstGeom prst="rect">
            <a:avLst/>
          </a:prstGeom>
          <a:solidFill>
            <a:schemeClr val="tx1">
              <a:lumMod val="85000"/>
              <a:lumOff val="15000"/>
            </a:schemeClr>
          </a:solidFill>
          <a:ln/>
        </p:spPr>
        <p:style>
          <a:lnRef idx="0">
            <a:schemeClr val="accent6"/>
          </a:lnRef>
          <a:fillRef idx="3">
            <a:schemeClr val="accent6"/>
          </a:fillRef>
          <a:effectRef idx="3">
            <a:schemeClr val="accent6"/>
          </a:effectRef>
          <a:fontRef idx="minor">
            <a:schemeClr val="lt1"/>
          </a:fontRef>
        </p:style>
        <p:txBody>
          <a:bodyPr lIns="36000" tIns="36000" rIns="36000" bIns="36000" rtlCol="0" anchor="ctr"/>
          <a:lstStyle/>
          <a:p>
            <a:pPr algn="ctr"/>
            <a:r>
              <a:rPr lang="ja-JP" altLang="en-US" sz="1600" b="1" dirty="0" smtClean="0">
                <a:solidFill>
                  <a:schemeClr val="bg1"/>
                </a:solidFill>
                <a:latin typeface="Meiryo UI" pitchFamily="50" charset="-128"/>
                <a:ea typeface="Meiryo UI" pitchFamily="50" charset="-128"/>
                <a:cs typeface="Meiryo UI" pitchFamily="50" charset="-128"/>
              </a:rPr>
              <a:t>介護関連</a:t>
            </a:r>
            <a:endParaRPr kumimoji="1" lang="en-US" altLang="ja-JP" sz="1600" b="1" dirty="0" smtClean="0">
              <a:solidFill>
                <a:schemeClr val="bg1"/>
              </a:solidFill>
              <a:latin typeface="Meiryo UI" pitchFamily="50" charset="-128"/>
              <a:ea typeface="Meiryo UI" pitchFamily="50" charset="-128"/>
              <a:cs typeface="Meiryo UI" pitchFamily="50" charset="-128"/>
            </a:endParaRPr>
          </a:p>
        </p:txBody>
      </p:sp>
      <p:sp>
        <p:nvSpPr>
          <p:cNvPr id="53" name="正方形/長方形 52"/>
          <p:cNvSpPr/>
          <p:nvPr/>
        </p:nvSpPr>
        <p:spPr>
          <a:xfrm>
            <a:off x="12229" y="6679348"/>
            <a:ext cx="5894093" cy="134029"/>
          </a:xfrm>
          <a:prstGeom prst="rect">
            <a:avLst/>
          </a:prstGeom>
          <a:noFill/>
          <a:ln w="9525">
            <a:no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kumimoji="1" lang="en-US" altLang="ja-JP" sz="1100" dirty="0" smtClean="0">
                <a:solidFill>
                  <a:schemeClr val="tx1"/>
                </a:solidFill>
                <a:latin typeface="ＭＳ Ｐ明朝" panose="02020600040205080304" pitchFamily="18" charset="-128"/>
                <a:ea typeface="ＭＳ Ｐ明朝" panose="02020600040205080304" pitchFamily="18" charset="-128"/>
                <a:cs typeface="Meiryo UI" pitchFamily="50" charset="-128"/>
              </a:rPr>
              <a:t>※</a:t>
            </a:r>
            <a:r>
              <a:rPr kumimoji="1" lang="ja-JP" altLang="en-US" sz="1100" dirty="0" smtClean="0">
                <a:solidFill>
                  <a:schemeClr val="tx1"/>
                </a:solidFill>
                <a:latin typeface="ＭＳ Ｐ明朝" panose="02020600040205080304" pitchFamily="18" charset="-128"/>
                <a:ea typeface="ＭＳ Ｐ明朝" panose="02020600040205080304" pitchFamily="18" charset="-128"/>
                <a:cs typeface="Meiryo UI" pitchFamily="50" charset="-128"/>
              </a:rPr>
              <a:t>「</a:t>
            </a:r>
            <a:r>
              <a:rPr kumimoji="1" lang="en-US" altLang="ja-JP" sz="1100" dirty="0" smtClean="0">
                <a:solidFill>
                  <a:schemeClr val="tx1"/>
                </a:solidFill>
                <a:latin typeface="ＭＳ Ｐ明朝" panose="02020600040205080304" pitchFamily="18" charset="-128"/>
                <a:ea typeface="ＭＳ Ｐ明朝" panose="02020600040205080304" pitchFamily="18" charset="-128"/>
                <a:cs typeface="Meiryo UI" pitchFamily="50" charset="-128"/>
              </a:rPr>
              <a:t>OECD</a:t>
            </a:r>
            <a:r>
              <a:rPr kumimoji="1" lang="ja-JP" altLang="en-US" sz="1100" dirty="0" smtClean="0">
                <a:solidFill>
                  <a:schemeClr val="tx1"/>
                </a:solidFill>
                <a:latin typeface="ＭＳ Ｐ明朝" panose="02020600040205080304" pitchFamily="18" charset="-128"/>
                <a:ea typeface="ＭＳ Ｐ明朝" panose="02020600040205080304" pitchFamily="18" charset="-128"/>
                <a:cs typeface="Meiryo UI" pitchFamily="50" charset="-128"/>
              </a:rPr>
              <a:t>・</a:t>
            </a:r>
            <a:r>
              <a:rPr kumimoji="1" lang="en-US" altLang="ja-JP" sz="1100" dirty="0" smtClean="0">
                <a:solidFill>
                  <a:schemeClr val="tx1"/>
                </a:solidFill>
                <a:latin typeface="ＭＳ Ｐ明朝" panose="02020600040205080304" pitchFamily="18" charset="-128"/>
                <a:ea typeface="ＭＳ Ｐ明朝" panose="02020600040205080304" pitchFamily="18" charset="-128"/>
                <a:cs typeface="Meiryo UI" pitchFamily="50" charset="-128"/>
              </a:rPr>
              <a:t>SHA</a:t>
            </a:r>
            <a:r>
              <a:rPr kumimoji="1" lang="ja-JP" altLang="en-US" sz="1100" dirty="0" smtClean="0">
                <a:solidFill>
                  <a:schemeClr val="tx1"/>
                </a:solidFill>
                <a:latin typeface="ＭＳ Ｐ明朝" panose="02020600040205080304" pitchFamily="18" charset="-128"/>
                <a:ea typeface="ＭＳ Ｐ明朝" panose="02020600040205080304" pitchFamily="18" charset="-128"/>
                <a:cs typeface="Meiryo UI" pitchFamily="50" charset="-128"/>
              </a:rPr>
              <a:t>手法に基づく</a:t>
            </a:r>
            <a:r>
              <a:rPr lang="ja-JP" altLang="en-US" sz="1100" dirty="0" smtClean="0">
                <a:solidFill>
                  <a:schemeClr val="tx1"/>
                </a:solidFill>
                <a:latin typeface="ＭＳ Ｐ明朝" panose="02020600040205080304" pitchFamily="18" charset="-128"/>
                <a:ea typeface="ＭＳ Ｐ明朝" panose="02020600040205080304" pitchFamily="18" charset="-128"/>
                <a:cs typeface="Meiryo UI" pitchFamily="50" charset="-128"/>
              </a:rPr>
              <a:t>総</a:t>
            </a:r>
            <a:r>
              <a:rPr kumimoji="1" lang="ja-JP" altLang="en-US" sz="1100" dirty="0" smtClean="0">
                <a:solidFill>
                  <a:schemeClr val="tx1"/>
                </a:solidFill>
                <a:latin typeface="ＭＳ Ｐ明朝" panose="02020600040205080304" pitchFamily="18" charset="-128"/>
                <a:ea typeface="ＭＳ Ｐ明朝" panose="02020600040205080304" pitchFamily="18" charset="-128"/>
                <a:cs typeface="Meiryo UI" pitchFamily="50" charset="-128"/>
              </a:rPr>
              <a:t>保険医療支出推計」（財）医療経済研究機構　図１を改変</a:t>
            </a:r>
            <a:endParaRPr kumimoji="1" lang="en-US" altLang="ja-JP" sz="1100" dirty="0" smtClean="0">
              <a:solidFill>
                <a:schemeClr val="tx1"/>
              </a:solidFill>
              <a:latin typeface="ＭＳ Ｐ明朝" panose="02020600040205080304" pitchFamily="18" charset="-128"/>
              <a:ea typeface="ＭＳ Ｐ明朝" panose="02020600040205080304" pitchFamily="18" charset="-128"/>
              <a:cs typeface="Meiryo UI" pitchFamily="50" charset="-128"/>
            </a:endParaRPr>
          </a:p>
        </p:txBody>
      </p:sp>
      <p:sp>
        <p:nvSpPr>
          <p:cNvPr id="2" name="円/楕円 1"/>
          <p:cNvSpPr/>
          <p:nvPr/>
        </p:nvSpPr>
        <p:spPr>
          <a:xfrm>
            <a:off x="4547656" y="3513590"/>
            <a:ext cx="546121" cy="1326431"/>
          </a:xfrm>
          <a:prstGeom prst="ellipse">
            <a:avLst/>
          </a:prstGeom>
          <a:solidFill>
            <a:schemeClr val="tx2">
              <a:alpha val="50000"/>
            </a:schemeClr>
          </a:solidFill>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600" dirty="0" smtClean="0"/>
              <a:t>自己負担</a:t>
            </a:r>
            <a:endParaRPr kumimoji="1" lang="ja-JP" altLang="en-US" sz="1600" dirty="0"/>
          </a:p>
        </p:txBody>
      </p:sp>
      <p:sp>
        <p:nvSpPr>
          <p:cNvPr id="58" name="正方形/長方形 57"/>
          <p:cNvSpPr/>
          <p:nvPr/>
        </p:nvSpPr>
        <p:spPr>
          <a:xfrm>
            <a:off x="3623586" y="3110441"/>
            <a:ext cx="1532469" cy="647840"/>
          </a:xfrm>
          <a:prstGeom prst="rect">
            <a:avLst/>
          </a:prstGeom>
          <a:noFill/>
          <a:ln w="9525">
            <a:no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kumimoji="1" lang="ja-JP" altLang="en-US" sz="1200" dirty="0" smtClean="0">
                <a:solidFill>
                  <a:schemeClr val="tx1"/>
                </a:solidFill>
                <a:latin typeface="Meiryo UI" pitchFamily="50" charset="-128"/>
                <a:ea typeface="Meiryo UI" pitchFamily="50" charset="-128"/>
                <a:cs typeface="Meiryo UI" pitchFamily="50" charset="-128"/>
              </a:rPr>
              <a:t>診療（診断・治療）</a:t>
            </a:r>
            <a:endParaRPr kumimoji="1"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400" dirty="0" smtClean="0">
                <a:solidFill>
                  <a:schemeClr val="tx1"/>
                </a:solidFill>
                <a:latin typeface="Meiryo UI" pitchFamily="50" charset="-128"/>
                <a:ea typeface="Meiryo UI" pitchFamily="50" charset="-128"/>
                <a:cs typeface="Meiryo UI" pitchFamily="50" charset="-128"/>
              </a:rPr>
              <a:t>　</a:t>
            </a:r>
            <a:r>
              <a:rPr kumimoji="1" lang="ja-JP" altLang="en-US" sz="1100" dirty="0" smtClean="0">
                <a:solidFill>
                  <a:schemeClr val="tx1"/>
                </a:solidFill>
                <a:latin typeface="Meiryo UI" pitchFamily="50" charset="-128"/>
                <a:ea typeface="Meiryo UI" pitchFamily="50" charset="-128"/>
                <a:cs typeface="Meiryo UI" pitchFamily="50" charset="-128"/>
              </a:rPr>
              <a:t>日常外来医療</a:t>
            </a:r>
            <a:endParaRPr kumimoji="1" lang="en-US" altLang="ja-JP" sz="1100" dirty="0" smtClean="0">
              <a:solidFill>
                <a:schemeClr val="tx1"/>
              </a:solidFill>
              <a:latin typeface="Meiryo UI" pitchFamily="50" charset="-128"/>
              <a:ea typeface="Meiryo UI" pitchFamily="50" charset="-128"/>
              <a:cs typeface="Meiryo UI" pitchFamily="50" charset="-128"/>
            </a:endParaRPr>
          </a:p>
          <a:p>
            <a:r>
              <a:rPr lang="ja-JP" altLang="en-US" sz="1100" dirty="0">
                <a:solidFill>
                  <a:schemeClr val="tx1"/>
                </a:solidFill>
                <a:latin typeface="Meiryo UI" pitchFamily="50" charset="-128"/>
                <a:ea typeface="Meiryo UI" pitchFamily="50" charset="-128"/>
                <a:cs typeface="Meiryo UI" pitchFamily="50" charset="-128"/>
              </a:rPr>
              <a:t>　 </a:t>
            </a:r>
            <a:r>
              <a:rPr lang="ja-JP" altLang="en-US" sz="1100" dirty="0" smtClean="0">
                <a:solidFill>
                  <a:schemeClr val="tx1"/>
                </a:solidFill>
                <a:latin typeface="Meiryo UI" pitchFamily="50" charset="-128"/>
                <a:ea typeface="Meiryo UI" pitchFamily="50" charset="-128"/>
                <a:cs typeface="Meiryo UI" pitchFamily="50" charset="-128"/>
              </a:rPr>
              <a:t>ﾘﾊﾋﾞﾘﾃｰｼｮﾝ</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sp>
        <p:nvSpPr>
          <p:cNvPr id="59" name="テキスト ボックス 58"/>
          <p:cNvSpPr txBox="1"/>
          <p:nvPr/>
        </p:nvSpPr>
        <p:spPr>
          <a:xfrm>
            <a:off x="506506" y="2686858"/>
            <a:ext cx="1326147" cy="2051506"/>
          </a:xfrm>
          <a:prstGeom prst="roundRect">
            <a:avLst/>
          </a:prstGeom>
          <a:noFill/>
          <a:ln>
            <a:solidFill>
              <a:schemeClr val="bg1">
                <a:lumMod val="50000"/>
              </a:schemeClr>
            </a:solidFill>
            <a:prstDash val="solid"/>
          </a:ln>
        </p:spPr>
        <p:txBody>
          <a:bodyPr wrap="square" rtlCol="0">
            <a:spAutoFit/>
          </a:bodyPr>
          <a:lstStyle/>
          <a:p>
            <a:pPr>
              <a:lnSpc>
                <a:spcPts val="1400"/>
              </a:lnSpc>
              <a:spcBef>
                <a:spcPts val="1200"/>
              </a:spcBef>
            </a:pPr>
            <a:r>
              <a:rPr lang="ja-JP" altLang="en-US" sz="1300" dirty="0" smtClean="0">
                <a:latin typeface="Meiryo UI" pitchFamily="50" charset="-128"/>
                <a:ea typeface="Meiryo UI" pitchFamily="50" charset="-128"/>
                <a:cs typeface="Meiryo UI" pitchFamily="50" charset="-128"/>
              </a:rPr>
              <a:t>栄養食品</a:t>
            </a:r>
            <a:endParaRPr lang="en-US" altLang="ja-JP" sz="1300" dirty="0" smtClean="0">
              <a:latin typeface="Meiryo UI" pitchFamily="50" charset="-128"/>
              <a:ea typeface="Meiryo UI" pitchFamily="50" charset="-128"/>
              <a:cs typeface="Meiryo UI" pitchFamily="50" charset="-128"/>
            </a:endParaRPr>
          </a:p>
          <a:p>
            <a:pPr>
              <a:lnSpc>
                <a:spcPts val="1400"/>
              </a:lnSpc>
              <a:spcBef>
                <a:spcPts val="1200"/>
              </a:spcBef>
            </a:pPr>
            <a:r>
              <a:rPr lang="ja-JP" altLang="en-US" sz="1300" dirty="0" smtClean="0">
                <a:latin typeface="Meiryo UI" pitchFamily="50" charset="-128"/>
                <a:ea typeface="Meiryo UI" pitchFamily="50" charset="-128"/>
                <a:cs typeface="Meiryo UI" pitchFamily="50" charset="-128"/>
              </a:rPr>
              <a:t>サプリメント</a:t>
            </a:r>
            <a:endParaRPr lang="en-US" altLang="ja-JP" sz="1300" dirty="0" smtClean="0">
              <a:latin typeface="Meiryo UI" pitchFamily="50" charset="-128"/>
              <a:ea typeface="Meiryo UI" pitchFamily="50" charset="-128"/>
              <a:cs typeface="Meiryo UI" pitchFamily="50" charset="-128"/>
            </a:endParaRPr>
          </a:p>
          <a:p>
            <a:pPr>
              <a:lnSpc>
                <a:spcPts val="1400"/>
              </a:lnSpc>
              <a:spcBef>
                <a:spcPts val="1200"/>
              </a:spcBef>
            </a:pPr>
            <a:r>
              <a:rPr lang="ja-JP" altLang="en-US" sz="1300" dirty="0" smtClean="0">
                <a:latin typeface="Meiryo UI" pitchFamily="50" charset="-128"/>
                <a:ea typeface="Meiryo UI" pitchFamily="50" charset="-128"/>
                <a:cs typeface="Meiryo UI" pitchFamily="50" charset="-128"/>
              </a:rPr>
              <a:t>疲労対策</a:t>
            </a:r>
            <a:endParaRPr lang="en-US" altLang="ja-JP" sz="1300" dirty="0" smtClean="0">
              <a:latin typeface="Meiryo UI" pitchFamily="50" charset="-128"/>
              <a:ea typeface="Meiryo UI" pitchFamily="50" charset="-128"/>
              <a:cs typeface="Meiryo UI" pitchFamily="50" charset="-128"/>
            </a:endParaRPr>
          </a:p>
          <a:p>
            <a:pPr>
              <a:lnSpc>
                <a:spcPts val="1400"/>
              </a:lnSpc>
              <a:spcBef>
                <a:spcPts val="1200"/>
              </a:spcBef>
            </a:pPr>
            <a:r>
              <a:rPr lang="ja-JP" altLang="en-US" sz="1300" dirty="0" smtClean="0">
                <a:latin typeface="Meiryo UI" pitchFamily="50" charset="-128"/>
                <a:ea typeface="Meiryo UI" pitchFamily="50" charset="-128"/>
                <a:cs typeface="Meiryo UI" pitchFamily="50" charset="-128"/>
              </a:rPr>
              <a:t>運動</a:t>
            </a:r>
            <a:endParaRPr lang="en-US" altLang="ja-JP" sz="1300" dirty="0" smtClean="0">
              <a:latin typeface="Meiryo UI" pitchFamily="50" charset="-128"/>
              <a:ea typeface="Meiryo UI" pitchFamily="50" charset="-128"/>
              <a:cs typeface="Meiryo UI" pitchFamily="50" charset="-128"/>
            </a:endParaRPr>
          </a:p>
          <a:p>
            <a:pPr>
              <a:lnSpc>
                <a:spcPts val="1400"/>
              </a:lnSpc>
              <a:spcBef>
                <a:spcPts val="1200"/>
              </a:spcBef>
            </a:pPr>
            <a:r>
              <a:rPr lang="ja-JP" altLang="en-US" sz="1300" dirty="0" smtClean="0">
                <a:latin typeface="Meiryo UI" pitchFamily="50" charset="-128"/>
                <a:ea typeface="Meiryo UI" pitchFamily="50" charset="-128"/>
                <a:cs typeface="Meiryo UI" pitchFamily="50" charset="-128"/>
              </a:rPr>
              <a:t>食生活</a:t>
            </a:r>
            <a:endParaRPr lang="en-US" altLang="ja-JP" sz="1300" dirty="0" smtClean="0">
              <a:latin typeface="Meiryo UI" pitchFamily="50" charset="-128"/>
              <a:ea typeface="Meiryo UI" pitchFamily="50" charset="-128"/>
              <a:cs typeface="Meiryo UI" pitchFamily="50" charset="-128"/>
            </a:endParaRPr>
          </a:p>
          <a:p>
            <a:pPr>
              <a:lnSpc>
                <a:spcPts val="1400"/>
              </a:lnSpc>
              <a:spcBef>
                <a:spcPts val="1200"/>
              </a:spcBef>
            </a:pPr>
            <a:r>
              <a:rPr lang="ja-JP" altLang="en-US" sz="1300" dirty="0">
                <a:latin typeface="Meiryo UI" pitchFamily="50" charset="-128"/>
                <a:ea typeface="Meiryo UI" pitchFamily="50" charset="-128"/>
                <a:cs typeface="Meiryo UI" pitchFamily="50" charset="-128"/>
              </a:rPr>
              <a:t>体重管理</a:t>
            </a:r>
            <a:endParaRPr lang="en-US" altLang="ja-JP" sz="1300" dirty="0" smtClean="0">
              <a:latin typeface="Meiryo UI" pitchFamily="50" charset="-128"/>
              <a:ea typeface="Meiryo UI" pitchFamily="50" charset="-128"/>
              <a:cs typeface="Meiryo UI" pitchFamily="50" charset="-128"/>
            </a:endParaRPr>
          </a:p>
        </p:txBody>
      </p:sp>
      <p:sp>
        <p:nvSpPr>
          <p:cNvPr id="60" name="テキスト ボックス 59"/>
          <p:cNvSpPr txBox="1"/>
          <p:nvPr/>
        </p:nvSpPr>
        <p:spPr>
          <a:xfrm>
            <a:off x="7886849" y="2709554"/>
            <a:ext cx="1677000" cy="2016000"/>
          </a:xfrm>
          <a:prstGeom prst="roundRect">
            <a:avLst>
              <a:gd name="adj" fmla="val 11214"/>
            </a:avLst>
          </a:prstGeom>
          <a:noFill/>
          <a:ln>
            <a:solidFill>
              <a:schemeClr val="bg1">
                <a:lumMod val="50000"/>
              </a:schemeClr>
            </a:solidFill>
          </a:ln>
        </p:spPr>
        <p:txBody>
          <a:bodyPr wrap="none" rtlCol="0" anchor="ctr" anchorCtr="0">
            <a:noAutofit/>
          </a:bodyPr>
          <a:lstStyle/>
          <a:p>
            <a:pPr>
              <a:spcBef>
                <a:spcPts val="1200"/>
              </a:spcBef>
            </a:pPr>
            <a:r>
              <a:rPr lang="ja-JP" altLang="en-US" sz="1300" dirty="0" smtClean="0">
                <a:latin typeface="Meiryo UI" pitchFamily="50" charset="-128"/>
                <a:ea typeface="Meiryo UI" pitchFamily="50" charset="-128"/>
                <a:cs typeface="Meiryo UI" pitchFamily="50" charset="-128"/>
              </a:rPr>
              <a:t>　介護予防</a:t>
            </a:r>
            <a:endParaRPr lang="en-US" altLang="ja-JP" sz="1300" dirty="0" smtClean="0">
              <a:latin typeface="Meiryo UI" pitchFamily="50" charset="-128"/>
              <a:ea typeface="Meiryo UI" pitchFamily="50" charset="-128"/>
              <a:cs typeface="Meiryo UI" pitchFamily="50" charset="-128"/>
            </a:endParaRPr>
          </a:p>
          <a:p>
            <a:pPr>
              <a:spcBef>
                <a:spcPts val="1200"/>
              </a:spcBef>
            </a:pPr>
            <a:r>
              <a:rPr lang="ja-JP" altLang="en-US" sz="1300" dirty="0" smtClean="0">
                <a:latin typeface="Meiryo UI" pitchFamily="50" charset="-128"/>
                <a:ea typeface="Meiryo UI" pitchFamily="50" charset="-128"/>
                <a:cs typeface="Meiryo UI" pitchFamily="50" charset="-128"/>
              </a:rPr>
              <a:t>　見守りサービス</a:t>
            </a:r>
            <a:endParaRPr lang="en-US" altLang="ja-JP" sz="1300" dirty="0" smtClean="0">
              <a:latin typeface="Meiryo UI" pitchFamily="50" charset="-128"/>
              <a:ea typeface="Meiryo UI" pitchFamily="50" charset="-128"/>
              <a:cs typeface="Meiryo UI" pitchFamily="50" charset="-128"/>
            </a:endParaRPr>
          </a:p>
          <a:p>
            <a:pPr>
              <a:spcBef>
                <a:spcPts val="1200"/>
              </a:spcBef>
            </a:pPr>
            <a:r>
              <a:rPr lang="ja-JP" altLang="en-US" sz="1300" dirty="0" smtClean="0">
                <a:latin typeface="Meiryo UI" pitchFamily="50" charset="-128"/>
                <a:ea typeface="Meiryo UI" pitchFamily="50" charset="-128"/>
                <a:cs typeface="Meiryo UI" pitchFamily="50" charset="-128"/>
              </a:rPr>
              <a:t>　配食サービス</a:t>
            </a:r>
            <a:endParaRPr lang="en-US" altLang="ja-JP" sz="1300" dirty="0" smtClean="0">
              <a:latin typeface="Meiryo UI" pitchFamily="50" charset="-128"/>
              <a:ea typeface="Meiryo UI" pitchFamily="50" charset="-128"/>
              <a:cs typeface="Meiryo UI" pitchFamily="50" charset="-128"/>
            </a:endParaRPr>
          </a:p>
          <a:p>
            <a:pPr>
              <a:spcBef>
                <a:spcPts val="1200"/>
              </a:spcBef>
            </a:pPr>
            <a:r>
              <a:rPr lang="ja-JP" altLang="en-US" sz="1300" dirty="0" smtClean="0">
                <a:latin typeface="Meiryo UI" pitchFamily="50" charset="-128"/>
                <a:ea typeface="Meiryo UI" pitchFamily="50" charset="-128"/>
                <a:cs typeface="Meiryo UI" pitchFamily="50" charset="-128"/>
              </a:rPr>
              <a:t>　買い物支援</a:t>
            </a:r>
            <a:endParaRPr lang="en-US" altLang="ja-JP" sz="1300" dirty="0" smtClean="0">
              <a:latin typeface="Meiryo UI" pitchFamily="50" charset="-128"/>
              <a:ea typeface="Meiryo UI" pitchFamily="50" charset="-128"/>
              <a:cs typeface="Meiryo UI" pitchFamily="50" charset="-128"/>
            </a:endParaRPr>
          </a:p>
          <a:p>
            <a:pPr>
              <a:spcBef>
                <a:spcPts val="1200"/>
              </a:spcBef>
            </a:pPr>
            <a:r>
              <a:rPr lang="ja-JP" altLang="en-US" sz="1300" dirty="0" smtClean="0">
                <a:latin typeface="Meiryo UI" pitchFamily="50" charset="-128"/>
                <a:ea typeface="Meiryo UI" pitchFamily="50" charset="-128"/>
                <a:cs typeface="Meiryo UI" pitchFamily="50" charset="-128"/>
              </a:rPr>
              <a:t>　疾病管理サービス</a:t>
            </a:r>
            <a:endParaRPr lang="en-US" altLang="ja-JP" sz="1300" dirty="0" smtClean="0">
              <a:latin typeface="Meiryo UI" pitchFamily="50" charset="-128"/>
              <a:ea typeface="Meiryo UI" pitchFamily="50" charset="-128"/>
              <a:cs typeface="Meiryo UI" pitchFamily="50" charset="-128"/>
            </a:endParaRPr>
          </a:p>
        </p:txBody>
      </p:sp>
      <p:grpSp>
        <p:nvGrpSpPr>
          <p:cNvPr id="17" name="グループ化 68"/>
          <p:cNvGrpSpPr/>
          <p:nvPr/>
        </p:nvGrpSpPr>
        <p:grpSpPr>
          <a:xfrm>
            <a:off x="3506549" y="2451488"/>
            <a:ext cx="2637586" cy="2959339"/>
            <a:chOff x="3236814" y="2033850"/>
            <a:chExt cx="2434695" cy="2959339"/>
          </a:xfrm>
        </p:grpSpPr>
        <p:cxnSp>
          <p:nvCxnSpPr>
            <p:cNvPr id="7" name="直線コネクタ 6"/>
            <p:cNvCxnSpPr/>
            <p:nvPr/>
          </p:nvCxnSpPr>
          <p:spPr>
            <a:xfrm>
              <a:off x="3259544" y="2469952"/>
              <a:ext cx="0" cy="248400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直線コネクタ 55"/>
            <p:cNvCxnSpPr/>
            <p:nvPr/>
          </p:nvCxnSpPr>
          <p:spPr>
            <a:xfrm>
              <a:off x="5671509" y="2458663"/>
              <a:ext cx="0" cy="2534526"/>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直線コネクタ 61"/>
            <p:cNvCxnSpPr/>
            <p:nvPr/>
          </p:nvCxnSpPr>
          <p:spPr>
            <a:xfrm flipH="1">
              <a:off x="3259544" y="4979121"/>
              <a:ext cx="2411965"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直線コネクタ 62"/>
            <p:cNvCxnSpPr/>
            <p:nvPr/>
          </p:nvCxnSpPr>
          <p:spPr>
            <a:xfrm>
              <a:off x="3236814" y="2457109"/>
              <a:ext cx="1218518"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直線コネクタ 63"/>
            <p:cNvCxnSpPr/>
            <p:nvPr/>
          </p:nvCxnSpPr>
          <p:spPr>
            <a:xfrm>
              <a:off x="4401559" y="2033850"/>
              <a:ext cx="1051772"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直線コネクタ 64"/>
            <p:cNvCxnSpPr/>
            <p:nvPr/>
          </p:nvCxnSpPr>
          <p:spPr>
            <a:xfrm flipV="1">
              <a:off x="4427984" y="2033850"/>
              <a:ext cx="0" cy="401144"/>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直線コネクタ 66"/>
            <p:cNvCxnSpPr/>
            <p:nvPr/>
          </p:nvCxnSpPr>
          <p:spPr>
            <a:xfrm flipV="1">
              <a:off x="5436096" y="2060848"/>
              <a:ext cx="0" cy="401144"/>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直線コネクタ 67"/>
            <p:cNvCxnSpPr/>
            <p:nvPr/>
          </p:nvCxnSpPr>
          <p:spPr>
            <a:xfrm>
              <a:off x="5435097" y="2458663"/>
              <a:ext cx="209098" cy="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 name="グループ化 34"/>
          <p:cNvGrpSpPr/>
          <p:nvPr/>
        </p:nvGrpSpPr>
        <p:grpSpPr>
          <a:xfrm>
            <a:off x="4406939" y="1947792"/>
            <a:ext cx="3276364" cy="1733037"/>
            <a:chOff x="4067944" y="1553541"/>
            <a:chExt cx="3024336" cy="1733037"/>
          </a:xfrm>
        </p:grpSpPr>
        <p:cxnSp>
          <p:nvCxnSpPr>
            <p:cNvPr id="12" name="直線コネクタ 11"/>
            <p:cNvCxnSpPr/>
            <p:nvPr/>
          </p:nvCxnSpPr>
          <p:spPr>
            <a:xfrm>
              <a:off x="4067944" y="1556792"/>
              <a:ext cx="3024336" cy="0"/>
            </a:xfrm>
            <a:prstGeom prst="line">
              <a:avLst/>
            </a:prstGeom>
            <a:noFill/>
            <a:ln w="222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66" name="直線コネクタ 65"/>
            <p:cNvCxnSpPr/>
            <p:nvPr/>
          </p:nvCxnSpPr>
          <p:spPr>
            <a:xfrm>
              <a:off x="5671509" y="3279471"/>
              <a:ext cx="1020616" cy="7107"/>
            </a:xfrm>
            <a:prstGeom prst="line">
              <a:avLst/>
            </a:prstGeom>
            <a:noFill/>
            <a:ln w="222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70" name="直線コネクタ 69"/>
            <p:cNvCxnSpPr/>
            <p:nvPr/>
          </p:nvCxnSpPr>
          <p:spPr>
            <a:xfrm>
              <a:off x="4067944" y="1553541"/>
              <a:ext cx="0" cy="904841"/>
            </a:xfrm>
            <a:prstGeom prst="line">
              <a:avLst/>
            </a:prstGeom>
            <a:noFill/>
            <a:ln w="222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71" name="直線コネクタ 70"/>
            <p:cNvCxnSpPr/>
            <p:nvPr/>
          </p:nvCxnSpPr>
          <p:spPr>
            <a:xfrm>
              <a:off x="7061900" y="1576187"/>
              <a:ext cx="0" cy="844872"/>
            </a:xfrm>
            <a:prstGeom prst="line">
              <a:avLst/>
            </a:prstGeom>
            <a:noFill/>
            <a:ln w="222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72" name="直線コネクタ 71"/>
            <p:cNvCxnSpPr/>
            <p:nvPr/>
          </p:nvCxnSpPr>
          <p:spPr>
            <a:xfrm>
              <a:off x="6692125" y="2441706"/>
              <a:ext cx="0" cy="844872"/>
            </a:xfrm>
            <a:prstGeom prst="line">
              <a:avLst/>
            </a:prstGeom>
            <a:noFill/>
            <a:ln w="222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73" name="直線コネクタ 72"/>
            <p:cNvCxnSpPr/>
            <p:nvPr/>
          </p:nvCxnSpPr>
          <p:spPr>
            <a:xfrm>
              <a:off x="6692125" y="2428741"/>
              <a:ext cx="400155" cy="0"/>
            </a:xfrm>
            <a:prstGeom prst="line">
              <a:avLst/>
            </a:prstGeom>
            <a:noFill/>
            <a:ln w="222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cxnSp>
      </p:grpSp>
      <p:sp>
        <p:nvSpPr>
          <p:cNvPr id="50" name="正方形/長方形 49"/>
          <p:cNvSpPr/>
          <p:nvPr/>
        </p:nvSpPr>
        <p:spPr>
          <a:xfrm>
            <a:off x="1611118" y="2839110"/>
            <a:ext cx="533048" cy="1776331"/>
          </a:xfrm>
          <a:prstGeom prst="rect">
            <a:avLst/>
          </a:prstGeom>
          <a:solidFill>
            <a:schemeClr val="tx1">
              <a:lumMod val="85000"/>
              <a:lumOff val="15000"/>
            </a:schemeClr>
          </a:solidFill>
          <a:ln/>
        </p:spPr>
        <p:style>
          <a:lnRef idx="0">
            <a:schemeClr val="accent6"/>
          </a:lnRef>
          <a:fillRef idx="3">
            <a:schemeClr val="accent6"/>
          </a:fillRef>
          <a:effectRef idx="3">
            <a:schemeClr val="accent6"/>
          </a:effectRef>
          <a:fontRef idx="minor">
            <a:schemeClr val="lt1"/>
          </a:fontRef>
        </p:style>
        <p:txBody>
          <a:bodyPr vert="eaVert" lIns="36000" tIns="36000" rIns="36000" bIns="36000" rtlCol="0" anchor="ctr"/>
          <a:lstStyle/>
          <a:p>
            <a:pPr algn="ctr"/>
            <a:r>
              <a:rPr kumimoji="1" lang="ja-JP" altLang="en-US" sz="1600" b="1" dirty="0" smtClean="0">
                <a:solidFill>
                  <a:schemeClr val="bg1"/>
                </a:solidFill>
                <a:latin typeface="Meiryo UI" pitchFamily="50" charset="-128"/>
                <a:ea typeface="Meiryo UI" pitchFamily="50" charset="-128"/>
                <a:cs typeface="Meiryo UI" pitchFamily="50" charset="-128"/>
              </a:rPr>
              <a:t>予防・健康増進等</a:t>
            </a:r>
            <a:endParaRPr kumimoji="1" lang="en-US" altLang="ja-JP" sz="1600" b="1" dirty="0" smtClean="0">
              <a:solidFill>
                <a:schemeClr val="bg1"/>
              </a:solidFill>
              <a:latin typeface="Meiryo UI" pitchFamily="50" charset="-128"/>
              <a:ea typeface="Meiryo UI" pitchFamily="50" charset="-128"/>
              <a:cs typeface="Meiryo UI" pitchFamily="50" charset="-128"/>
            </a:endParaRPr>
          </a:p>
        </p:txBody>
      </p:sp>
      <p:sp>
        <p:nvSpPr>
          <p:cNvPr id="74" name="正方形/長方形 73"/>
          <p:cNvSpPr/>
          <p:nvPr/>
        </p:nvSpPr>
        <p:spPr>
          <a:xfrm>
            <a:off x="7540299" y="2860678"/>
            <a:ext cx="533048" cy="1776331"/>
          </a:xfrm>
          <a:prstGeom prst="rect">
            <a:avLst/>
          </a:prstGeom>
          <a:solidFill>
            <a:schemeClr val="tx1">
              <a:lumMod val="85000"/>
              <a:lumOff val="15000"/>
            </a:schemeClr>
          </a:solidFill>
          <a:ln/>
        </p:spPr>
        <p:style>
          <a:lnRef idx="0">
            <a:schemeClr val="accent6"/>
          </a:lnRef>
          <a:fillRef idx="3">
            <a:schemeClr val="accent6"/>
          </a:fillRef>
          <a:effectRef idx="3">
            <a:schemeClr val="accent6"/>
          </a:effectRef>
          <a:fontRef idx="minor">
            <a:schemeClr val="lt1"/>
          </a:fontRef>
        </p:style>
        <p:txBody>
          <a:bodyPr vert="eaVert" lIns="36000" tIns="36000" rIns="36000" bIns="36000" rtlCol="0" anchor="ctr"/>
          <a:lstStyle/>
          <a:p>
            <a:pPr algn="ctr"/>
            <a:r>
              <a:rPr kumimoji="1" lang="ja-JP" altLang="en-US" sz="1600" b="1" dirty="0" smtClean="0">
                <a:solidFill>
                  <a:schemeClr val="bg1"/>
                </a:solidFill>
                <a:latin typeface="Meiryo UI" pitchFamily="50" charset="-128"/>
                <a:ea typeface="Meiryo UI" pitchFamily="50" charset="-128"/>
                <a:cs typeface="Meiryo UI" pitchFamily="50" charset="-128"/>
              </a:rPr>
              <a:t>生活支援関連</a:t>
            </a:r>
            <a:endParaRPr kumimoji="1" lang="en-US" altLang="ja-JP" sz="1600" b="1" dirty="0" smtClean="0">
              <a:solidFill>
                <a:schemeClr val="bg1"/>
              </a:solidFill>
              <a:latin typeface="Meiryo UI" pitchFamily="50" charset="-128"/>
              <a:ea typeface="Meiryo UI" pitchFamily="50" charset="-128"/>
              <a:cs typeface="Meiryo UI" pitchFamily="50" charset="-128"/>
            </a:endParaRPr>
          </a:p>
        </p:txBody>
      </p:sp>
      <p:sp>
        <p:nvSpPr>
          <p:cNvPr id="75" name="正方形/長方形 74"/>
          <p:cNvSpPr/>
          <p:nvPr/>
        </p:nvSpPr>
        <p:spPr>
          <a:xfrm>
            <a:off x="0" y="0"/>
            <a:ext cx="9906000" cy="43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latin typeface="ＭＳ Ｐゴシック" panose="020B0600070205080204" pitchFamily="50" charset="-128"/>
                <a:ea typeface="ＭＳ Ｐゴシック" panose="020B0600070205080204" pitchFamily="50" charset="-128"/>
              </a:rPr>
              <a:t>（１）大阪府市医療戦略会議　提言　</a:t>
            </a:r>
            <a:r>
              <a:rPr lang="ja-JP" altLang="en-US" sz="1600" dirty="0">
                <a:solidFill>
                  <a:schemeClr val="tx1"/>
                </a:solidFill>
                <a:latin typeface="ＭＳ Ｐゴシック" panose="020B0600070205080204" pitchFamily="50" charset="-128"/>
                <a:ea typeface="ＭＳ Ｐゴシック" panose="020B0600070205080204" pitchFamily="50" charset="-128"/>
              </a:rPr>
              <a:t>～</a:t>
            </a:r>
            <a:r>
              <a:rPr lang="ja-JP" altLang="en-US" sz="1600" dirty="0" smtClean="0">
                <a:solidFill>
                  <a:schemeClr val="tx1"/>
                </a:solidFill>
                <a:latin typeface="ＭＳ Ｐゴシック" panose="020B0600070205080204" pitchFamily="50" charset="-128"/>
                <a:ea typeface="ＭＳ Ｐゴシック" panose="020B0600070205080204" pitchFamily="50" charset="-128"/>
              </a:rPr>
              <a:t>これから</a:t>
            </a:r>
            <a:r>
              <a:rPr lang="ja-JP" altLang="en-US" sz="1600" dirty="0">
                <a:solidFill>
                  <a:schemeClr val="tx1"/>
                </a:solidFill>
                <a:latin typeface="ＭＳ Ｐゴシック" panose="020B0600070205080204" pitchFamily="50" charset="-128"/>
                <a:ea typeface="ＭＳ Ｐゴシック" panose="020B0600070205080204" pitchFamily="50" charset="-128"/>
              </a:rPr>
              <a:t>の</a:t>
            </a: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健康医療政策～</a:t>
            </a:r>
            <a:endParaRPr kumimoji="1" lang="ja-JP" altLang="en-US" sz="1600" dirty="0">
              <a:solidFill>
                <a:schemeClr val="tx1"/>
              </a:solidFill>
              <a:latin typeface="ＭＳ Ｐゴシック" panose="020B0600070205080204" pitchFamily="50" charset="-128"/>
              <a:ea typeface="ＭＳ Ｐゴシック" panose="020B0600070205080204" pitchFamily="50" charset="-128"/>
            </a:endParaRPr>
          </a:p>
        </p:txBody>
      </p:sp>
      <p:sp>
        <p:nvSpPr>
          <p:cNvPr id="3" name="テキスト ボックス 2"/>
          <p:cNvSpPr txBox="1"/>
          <p:nvPr/>
        </p:nvSpPr>
        <p:spPr>
          <a:xfrm>
            <a:off x="383814" y="498738"/>
            <a:ext cx="9349889" cy="523220"/>
          </a:xfrm>
          <a:prstGeom prst="rect">
            <a:avLst/>
          </a:prstGeom>
          <a:noFill/>
        </p:spPr>
        <p:txBody>
          <a:bodyPr wrap="square" rtlCol="0">
            <a:spAutoFit/>
          </a:bodyPr>
          <a:lstStyle/>
          <a:p>
            <a:pPr marL="285750" indent="-285750">
              <a:buFont typeface="Arial" panose="020B0604020202020204" pitchFamily="34" charset="0"/>
              <a:buChar char="•"/>
            </a:pPr>
            <a:r>
              <a:rPr kumimoji="1"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これからは、医療保険給付（公的保険）の範囲だけではなく、高度先進医療分野や、健康づくり、予防・健康増進、生活支援関連など、幅広い対策が必要</a:t>
            </a:r>
            <a:endParaRPr kumimoji="1" lang="ja-JP" altLang="en-US" sz="1400" dirty="0">
              <a:latin typeface="ＭＳ Ｐ明朝" panose="02020600040205080304" pitchFamily="18" charset="-128"/>
              <a:ea typeface="ＭＳ Ｐ明朝" panose="02020600040205080304" pitchFamily="18" charset="-128"/>
              <a:cs typeface="メイリオ" panose="020B0604030504040204" pitchFamily="50" charset="-128"/>
            </a:endParaRPr>
          </a:p>
        </p:txBody>
      </p:sp>
      <p:sp>
        <p:nvSpPr>
          <p:cNvPr id="5" name="正方形/長方形 4"/>
          <p:cNvSpPr/>
          <p:nvPr/>
        </p:nvSpPr>
        <p:spPr>
          <a:xfrm>
            <a:off x="6667739" y="1165904"/>
            <a:ext cx="3198000" cy="5473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正方形/長方形 50"/>
          <p:cNvSpPr/>
          <p:nvPr/>
        </p:nvSpPr>
        <p:spPr>
          <a:xfrm>
            <a:off x="7478305" y="1238872"/>
            <a:ext cx="740822" cy="387424"/>
          </a:xfrm>
          <a:prstGeom prst="rect">
            <a:avLst/>
          </a:prstGeom>
          <a:solidFill>
            <a:schemeClr val="accent5">
              <a:lumMod val="40000"/>
              <a:lumOff val="6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1100" dirty="0" smtClean="0">
                <a:solidFill>
                  <a:schemeClr val="tx1"/>
                </a:solidFill>
                <a:latin typeface="Meiryo UI" pitchFamily="50" charset="-128"/>
                <a:ea typeface="Meiryo UI" pitchFamily="50" charset="-128"/>
                <a:cs typeface="Meiryo UI" pitchFamily="50" charset="-128"/>
              </a:rPr>
              <a:t>公的保険の</a:t>
            </a:r>
            <a:r>
              <a:rPr lang="ja-JP" altLang="en-US" sz="1100" dirty="0">
                <a:solidFill>
                  <a:schemeClr val="tx1"/>
                </a:solidFill>
                <a:latin typeface="Meiryo UI" pitchFamily="50" charset="-128"/>
                <a:ea typeface="Meiryo UI" pitchFamily="50" charset="-128"/>
                <a:cs typeface="Meiryo UI" pitchFamily="50" charset="-128"/>
              </a:rPr>
              <a:t>範囲</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sp>
        <p:nvSpPr>
          <p:cNvPr id="54" name="正方形/長方形 53"/>
          <p:cNvSpPr/>
          <p:nvPr/>
        </p:nvSpPr>
        <p:spPr>
          <a:xfrm>
            <a:off x="8279552" y="1238872"/>
            <a:ext cx="740822" cy="38742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1100" dirty="0" smtClean="0">
                <a:solidFill>
                  <a:schemeClr val="tx1"/>
                </a:solidFill>
                <a:latin typeface="Meiryo UI" pitchFamily="50" charset="-128"/>
                <a:ea typeface="Meiryo UI" pitchFamily="50" charset="-128"/>
                <a:cs typeface="Meiryo UI" pitchFamily="50" charset="-128"/>
              </a:rPr>
              <a:t>医療保険の</a:t>
            </a:r>
            <a:r>
              <a:rPr lang="ja-JP" altLang="en-US" sz="1100" dirty="0">
                <a:solidFill>
                  <a:schemeClr val="tx1"/>
                </a:solidFill>
                <a:latin typeface="Meiryo UI" pitchFamily="50" charset="-128"/>
                <a:ea typeface="Meiryo UI" pitchFamily="50" charset="-128"/>
                <a:cs typeface="Meiryo UI" pitchFamily="50" charset="-128"/>
              </a:rPr>
              <a:t>範囲</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sp>
        <p:nvSpPr>
          <p:cNvPr id="55" name="正方形/長方形 54"/>
          <p:cNvSpPr/>
          <p:nvPr/>
        </p:nvSpPr>
        <p:spPr>
          <a:xfrm>
            <a:off x="9059638" y="1238872"/>
            <a:ext cx="740822" cy="387424"/>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1100" dirty="0">
                <a:solidFill>
                  <a:schemeClr val="tx1"/>
                </a:solidFill>
                <a:latin typeface="Meiryo UI" pitchFamily="50" charset="-128"/>
                <a:ea typeface="Meiryo UI" pitchFamily="50" charset="-128"/>
                <a:cs typeface="Meiryo UI" pitchFamily="50" charset="-128"/>
              </a:rPr>
              <a:t>介護</a:t>
            </a:r>
            <a:r>
              <a:rPr lang="ja-JP" altLang="en-US" sz="1100" dirty="0" smtClean="0">
                <a:solidFill>
                  <a:schemeClr val="tx1"/>
                </a:solidFill>
                <a:latin typeface="Meiryo UI" pitchFamily="50" charset="-128"/>
                <a:ea typeface="Meiryo UI" pitchFamily="50" charset="-128"/>
                <a:cs typeface="Meiryo UI" pitchFamily="50" charset="-128"/>
              </a:rPr>
              <a:t>保険の</a:t>
            </a:r>
            <a:r>
              <a:rPr lang="ja-JP" altLang="en-US" sz="1100" dirty="0">
                <a:solidFill>
                  <a:schemeClr val="tx1"/>
                </a:solidFill>
                <a:latin typeface="Meiryo UI" pitchFamily="50" charset="-128"/>
                <a:ea typeface="Meiryo UI" pitchFamily="50" charset="-128"/>
                <a:cs typeface="Meiryo UI" pitchFamily="50" charset="-128"/>
              </a:rPr>
              <a:t>範囲</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sp>
        <p:nvSpPr>
          <p:cNvPr id="57" name="正方形/長方形 56"/>
          <p:cNvSpPr/>
          <p:nvPr/>
        </p:nvSpPr>
        <p:spPr>
          <a:xfrm>
            <a:off x="6708709" y="1217579"/>
            <a:ext cx="715092" cy="430010"/>
          </a:xfrm>
          <a:prstGeom prst="rect">
            <a:avLst/>
          </a:prstGeom>
          <a:no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100" dirty="0" smtClean="0">
                <a:solidFill>
                  <a:schemeClr val="tx1"/>
                </a:solidFill>
                <a:latin typeface="Meiryo UI" pitchFamily="50" charset="-128"/>
                <a:ea typeface="Meiryo UI" pitchFamily="50" charset="-128"/>
                <a:cs typeface="Meiryo UI" pitchFamily="50" charset="-128"/>
              </a:rPr>
              <a:t>一部公費</a:t>
            </a:r>
            <a:endParaRPr kumimoji="1" lang="en-US" altLang="ja-JP" sz="1100" dirty="0" smtClean="0">
              <a:solidFill>
                <a:schemeClr val="tx1"/>
              </a:solidFill>
              <a:latin typeface="Meiryo UI" pitchFamily="50" charset="-128"/>
              <a:ea typeface="Meiryo UI" pitchFamily="50" charset="-128"/>
              <a:cs typeface="Meiryo UI" pitchFamily="50" charset="-128"/>
            </a:endParaRPr>
          </a:p>
          <a:p>
            <a:pPr algn="ctr"/>
            <a:r>
              <a:rPr kumimoji="1" lang="ja-JP" altLang="en-US" sz="1100" dirty="0" smtClean="0">
                <a:solidFill>
                  <a:schemeClr val="tx1"/>
                </a:solidFill>
                <a:latin typeface="Meiryo UI" pitchFamily="50" charset="-128"/>
                <a:ea typeface="Meiryo UI" pitchFamily="50" charset="-128"/>
                <a:cs typeface="Meiryo UI" pitchFamily="50" charset="-128"/>
              </a:rPr>
              <a:t>負担</a:t>
            </a:r>
            <a:endParaRPr kumimoji="1" lang="en-US" altLang="ja-JP" sz="1100" dirty="0" smtClean="0">
              <a:solidFill>
                <a:schemeClr val="tx1"/>
              </a:solidFill>
              <a:latin typeface="Meiryo UI" pitchFamily="50" charset="-128"/>
              <a:ea typeface="Meiryo UI" pitchFamily="50" charset="-128"/>
              <a:cs typeface="Meiryo UI" pitchFamily="50" charset="-128"/>
            </a:endParaRPr>
          </a:p>
        </p:txBody>
      </p:sp>
      <p:sp>
        <p:nvSpPr>
          <p:cNvPr id="76" name="スライド番号プレースホルダ 75"/>
          <p:cNvSpPr>
            <a:spLocks noGrp="1"/>
          </p:cNvSpPr>
          <p:nvPr>
            <p:ph type="sldNum" sz="quarter" idx="12"/>
          </p:nvPr>
        </p:nvSpPr>
        <p:spPr/>
        <p:txBody>
          <a:bodyPr/>
          <a:lstStyle/>
          <a:p>
            <a:fld id="{37EF5067-3AB7-4642-9103-42CBD40CC6D9}" type="slidenum">
              <a:rPr kumimoji="1" lang="ja-JP" altLang="en-US" smtClean="0"/>
              <a:pPr/>
              <a:t>155</a:t>
            </a:fld>
            <a:endParaRPr kumimoji="1" lang="ja-JP" altLang="en-US" dirty="0"/>
          </a:p>
        </p:txBody>
      </p:sp>
    </p:spTree>
    <p:extLst>
      <p:ext uri="{BB962C8B-B14F-4D97-AF65-F5344CB8AC3E}">
        <p14:creationId xmlns:p14="http://schemas.microsoft.com/office/powerpoint/2010/main" val="2597978236"/>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正方形/長方形 78"/>
          <p:cNvSpPr/>
          <p:nvPr/>
        </p:nvSpPr>
        <p:spPr>
          <a:xfrm>
            <a:off x="0" y="0"/>
            <a:ext cx="9906000" cy="43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latin typeface="ＭＳ Ｐゴシック" panose="020B0600070205080204" pitchFamily="50" charset="-128"/>
                <a:ea typeface="ＭＳ Ｐゴシック" panose="020B0600070205080204" pitchFamily="50" charset="-128"/>
              </a:rPr>
              <a:t>（１）大阪府</a:t>
            </a:r>
            <a:r>
              <a:rPr lang="ja-JP" altLang="en-US" sz="1600" dirty="0">
                <a:solidFill>
                  <a:schemeClr val="tx1"/>
                </a:solidFill>
                <a:latin typeface="ＭＳ Ｐゴシック" panose="020B0600070205080204" pitchFamily="50" charset="-128"/>
                <a:ea typeface="ＭＳ Ｐゴシック" panose="020B0600070205080204" pitchFamily="50" charset="-128"/>
              </a:rPr>
              <a:t>市医療戦略会議　提言</a:t>
            </a:r>
            <a:r>
              <a:rPr kumimoji="1" lang="ja-JP" altLang="en-US" sz="1600" dirty="0" smtClean="0">
                <a:solidFill>
                  <a:schemeClr val="tx1"/>
                </a:solidFill>
                <a:latin typeface="ＭＳ Ｐゴシック" panose="020B0600070205080204" pitchFamily="50" charset="-128"/>
                <a:ea typeface="ＭＳ Ｐゴシック" panose="020B0600070205080204" pitchFamily="50" charset="-128"/>
              </a:rPr>
              <a:t>　</a:t>
            </a:r>
            <a:r>
              <a:rPr lang="ja-JP" altLang="en-US" sz="1600" dirty="0">
                <a:solidFill>
                  <a:schemeClr val="tx1"/>
                </a:solidFill>
                <a:latin typeface="ＭＳ Ｐゴシック" panose="020B0600070205080204" pitchFamily="50" charset="-128"/>
                <a:ea typeface="ＭＳ Ｐゴシック" panose="020B0600070205080204" pitchFamily="50" charset="-128"/>
              </a:rPr>
              <a:t>～</a:t>
            </a:r>
            <a:r>
              <a:rPr lang="ja-JP" altLang="en-US" sz="1400" dirty="0" smtClean="0">
                <a:solidFill>
                  <a:schemeClr val="tx1"/>
                </a:solidFill>
                <a:latin typeface="ＭＳ Ｐゴシック" panose="020B0600070205080204" pitchFamily="50" charset="-128"/>
                <a:ea typeface="ＭＳ Ｐゴシック" panose="020B0600070205080204" pitchFamily="50" charset="-128"/>
              </a:rPr>
              <a:t>７</a:t>
            </a:r>
            <a:r>
              <a:rPr kumimoji="1" lang="ja-JP" altLang="en-US" sz="1400" dirty="0" smtClean="0">
                <a:solidFill>
                  <a:schemeClr val="tx1"/>
                </a:solidFill>
                <a:latin typeface="ＭＳ Ｐゴシック" panose="020B0600070205080204" pitchFamily="50" charset="-128"/>
                <a:ea typeface="ＭＳ Ｐゴシック" panose="020B0600070205080204" pitchFamily="50" charset="-128"/>
              </a:rPr>
              <a:t>つの戦略～</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p:txBody>
      </p:sp>
      <p:sp>
        <p:nvSpPr>
          <p:cNvPr id="98" name="テキスト ボックス 97"/>
          <p:cNvSpPr txBox="1"/>
          <p:nvPr/>
        </p:nvSpPr>
        <p:spPr>
          <a:xfrm>
            <a:off x="455110" y="464272"/>
            <a:ext cx="9256419" cy="307777"/>
          </a:xfrm>
          <a:prstGeom prst="rect">
            <a:avLst/>
          </a:prstGeom>
          <a:noFill/>
        </p:spPr>
        <p:txBody>
          <a:bodyPr wrap="square" rtlCol="0">
            <a:spAutoFit/>
          </a:bodyPr>
          <a:lstStyle/>
          <a:p>
            <a:pPr marL="285750" indent="-285750">
              <a:buFont typeface="Arial" panose="020B0604020202020204" pitchFamily="34" charset="0"/>
              <a:buChar char="•"/>
            </a:pPr>
            <a:r>
              <a:rPr kumimoji="1"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有識者による大阪府市医療戦略会議の提言で７つの戦略が示され、これに基づく政策に取り組</a:t>
            </a: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む</a:t>
            </a:r>
            <a:endParaRPr kumimoji="1" lang="ja-JP" altLang="en-US" sz="1400" dirty="0">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104" name="スライド番号プレースホルダ 103"/>
          <p:cNvSpPr>
            <a:spLocks noGrp="1"/>
          </p:cNvSpPr>
          <p:nvPr>
            <p:ph type="sldNum" sz="quarter" idx="12"/>
          </p:nvPr>
        </p:nvSpPr>
        <p:spPr/>
        <p:txBody>
          <a:bodyPr/>
          <a:lstStyle/>
          <a:p>
            <a:fld id="{37EF5067-3AB7-4642-9103-42CBD40CC6D9}" type="slidenum">
              <a:rPr kumimoji="1" lang="ja-JP" altLang="en-US" smtClean="0"/>
              <a:pPr/>
              <a:t>156</a:t>
            </a:fld>
            <a:endParaRPr kumimoji="1" lang="ja-JP" altLang="en-US" dirty="0"/>
          </a:p>
        </p:txBody>
      </p:sp>
      <p:pic>
        <p:nvPicPr>
          <p:cNvPr id="131074" name="Picture 2"/>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85443" y="823622"/>
            <a:ext cx="9650413" cy="5992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851576107"/>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テキスト ボックス 39"/>
          <p:cNvSpPr txBox="1"/>
          <p:nvPr/>
        </p:nvSpPr>
        <p:spPr>
          <a:xfrm>
            <a:off x="535351" y="526405"/>
            <a:ext cx="9020161" cy="307777"/>
          </a:xfrm>
          <a:prstGeom prst="rect">
            <a:avLst/>
          </a:prstGeom>
          <a:noFill/>
        </p:spPr>
        <p:txBody>
          <a:bodyPr wrap="square" rtlCol="0">
            <a:spAutoFit/>
          </a:bodyPr>
          <a:lstStyle/>
          <a:p>
            <a:pPr marL="285750" indent="-285750">
              <a:buFont typeface="Arial" panose="020B0604020202020204" pitchFamily="34" charset="0"/>
              <a:buChar char="•"/>
            </a:pPr>
            <a:r>
              <a:rPr kumimoji="1"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これからの健康・医療分野は、治療・公的サービス中心から、民間・予防サービスへの展開が重要</a:t>
            </a:r>
            <a:endParaRPr kumimoji="1" lang="ja-JP" altLang="en-US" sz="1400" dirty="0">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24" name="正方形/長方形 23"/>
          <p:cNvSpPr/>
          <p:nvPr/>
        </p:nvSpPr>
        <p:spPr>
          <a:xfrm>
            <a:off x="0" y="0"/>
            <a:ext cx="9920138" cy="3326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latin typeface="ＭＳ Ｐゴシック" panose="020B0600070205080204" pitchFamily="50" charset="-128"/>
                <a:ea typeface="ＭＳ Ｐゴシック" panose="020B0600070205080204" pitchFamily="50" charset="-128"/>
              </a:rPr>
              <a:t>（１）大阪府</a:t>
            </a:r>
            <a:r>
              <a:rPr lang="ja-JP" altLang="en-US" sz="1600" dirty="0">
                <a:solidFill>
                  <a:schemeClr val="tx1"/>
                </a:solidFill>
                <a:latin typeface="ＭＳ Ｐゴシック" panose="020B0600070205080204" pitchFamily="50" charset="-128"/>
                <a:ea typeface="ＭＳ Ｐゴシック" panose="020B0600070205080204" pitchFamily="50" charset="-128"/>
              </a:rPr>
              <a:t>市医療戦略会議　提言　</a:t>
            </a:r>
            <a:r>
              <a:rPr lang="ja-JP" altLang="en-US" sz="1400" dirty="0" smtClean="0">
                <a:solidFill>
                  <a:schemeClr val="tx1"/>
                </a:solidFill>
                <a:latin typeface="ＭＳ Ｐゴシック" panose="020B0600070205080204" pitchFamily="50" charset="-128"/>
                <a:ea typeface="ＭＳ Ｐゴシック" panose="020B0600070205080204" pitchFamily="50" charset="-128"/>
              </a:rPr>
              <a:t>～戦略１・７　予防・疾病管理に府民の行動を変革し、民間サービスも活用　～</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p:txBody>
      </p:sp>
      <p:sp>
        <p:nvSpPr>
          <p:cNvPr id="25" name="スライド番号プレースホルダ 24"/>
          <p:cNvSpPr>
            <a:spLocks noGrp="1"/>
          </p:cNvSpPr>
          <p:nvPr>
            <p:ph type="sldNum" sz="quarter" idx="12"/>
          </p:nvPr>
        </p:nvSpPr>
        <p:spPr/>
        <p:txBody>
          <a:bodyPr/>
          <a:lstStyle/>
          <a:p>
            <a:fld id="{37EF5067-3AB7-4642-9103-42CBD40CC6D9}" type="slidenum">
              <a:rPr kumimoji="1" lang="ja-JP" altLang="en-US" smtClean="0"/>
              <a:pPr/>
              <a:t>157</a:t>
            </a:fld>
            <a:endParaRPr kumimoji="1" lang="ja-JP" altLang="en-US" dirty="0"/>
          </a:p>
        </p:txBody>
      </p:sp>
      <p:pic>
        <p:nvPicPr>
          <p:cNvPr id="132098"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230186" y="889216"/>
            <a:ext cx="9444037" cy="5621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70908210"/>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677764" y="929303"/>
            <a:ext cx="8565713" cy="58862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5" name="正方形/長方形 84"/>
          <p:cNvSpPr/>
          <p:nvPr/>
        </p:nvSpPr>
        <p:spPr>
          <a:xfrm>
            <a:off x="0" y="0"/>
            <a:ext cx="9906000" cy="43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rPr>
              <a:t>（１）大阪府</a:t>
            </a:r>
            <a:r>
              <a:rPr lang="ja-JP" altLang="en-US" sz="1600" dirty="0">
                <a:solidFill>
                  <a:schemeClr val="tx1"/>
                </a:solidFill>
              </a:rPr>
              <a:t>市医療戦略会議　</a:t>
            </a:r>
            <a:r>
              <a:rPr lang="ja-JP" altLang="en-US" sz="1600" dirty="0" smtClean="0">
                <a:solidFill>
                  <a:schemeClr val="tx1"/>
                </a:solidFill>
              </a:rPr>
              <a:t>提言</a:t>
            </a:r>
            <a:r>
              <a:rPr kumimoji="1" lang="ja-JP" altLang="en-US" sz="1600" dirty="0" smtClean="0">
                <a:solidFill>
                  <a:schemeClr val="tx1"/>
                </a:solidFill>
              </a:rPr>
              <a:t>　</a:t>
            </a:r>
            <a:r>
              <a:rPr kumimoji="1" lang="ja-JP" altLang="en-US" sz="1400" dirty="0" smtClean="0">
                <a:solidFill>
                  <a:schemeClr val="tx1"/>
                </a:solidFill>
              </a:rPr>
              <a:t>～戦略６　スマートエイジングシティ　</a:t>
            </a:r>
            <a:r>
              <a:rPr lang="ja-JP" altLang="en-US" sz="1400" dirty="0">
                <a:solidFill>
                  <a:schemeClr val="tx1"/>
                </a:solidFill>
              </a:rPr>
              <a:t>～</a:t>
            </a:r>
            <a:endParaRPr kumimoji="1" lang="ja-JP" altLang="en-US" sz="1400" dirty="0">
              <a:solidFill>
                <a:schemeClr val="tx1"/>
              </a:solidFill>
            </a:endParaRPr>
          </a:p>
        </p:txBody>
      </p:sp>
      <p:sp>
        <p:nvSpPr>
          <p:cNvPr id="19" name="テキスト ボックス 18"/>
          <p:cNvSpPr txBox="1"/>
          <p:nvPr/>
        </p:nvSpPr>
        <p:spPr>
          <a:xfrm>
            <a:off x="194471" y="548681"/>
            <a:ext cx="7718780" cy="307777"/>
          </a:xfrm>
          <a:prstGeom prst="rect">
            <a:avLst/>
          </a:prstGeom>
          <a:noFill/>
        </p:spPr>
        <p:txBody>
          <a:bodyPr wrap="none" rtlCol="0">
            <a:spAutoFit/>
          </a:bodyPr>
          <a:lstStyle/>
          <a:p>
            <a:pPr marL="285750" indent="-285750">
              <a:buFont typeface="Arial" panose="020B0604020202020204" pitchFamily="34" charset="0"/>
              <a:buChar char="•"/>
            </a:pPr>
            <a:r>
              <a:rPr kumimoji="1"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「ヘルスケア」、「エイジング」をコンセプトに、行政分野横断的な課題解決と地域の活性化を進める</a:t>
            </a:r>
            <a:endParaRPr kumimoji="1" lang="ja-JP" altLang="en-US" sz="1400" dirty="0">
              <a:latin typeface="ＭＳ Ｐ明朝" panose="02020600040205080304" pitchFamily="18" charset="-128"/>
              <a:ea typeface="ＭＳ Ｐ明朝" panose="02020600040205080304" pitchFamily="18" charset="-128"/>
              <a:cs typeface="メイリオ" panose="020B0604030504040204" pitchFamily="50" charset="-128"/>
            </a:endParaRPr>
          </a:p>
        </p:txBody>
      </p:sp>
      <p:sp>
        <p:nvSpPr>
          <p:cNvPr id="6" name="スライド番号プレースホルダ 5"/>
          <p:cNvSpPr>
            <a:spLocks noGrp="1"/>
          </p:cNvSpPr>
          <p:nvPr>
            <p:ph type="sldNum" sz="quarter" idx="12"/>
          </p:nvPr>
        </p:nvSpPr>
        <p:spPr/>
        <p:txBody>
          <a:bodyPr/>
          <a:lstStyle/>
          <a:p>
            <a:fld id="{37EF5067-3AB7-4642-9103-42CBD40CC6D9}" type="slidenum">
              <a:rPr kumimoji="1" lang="ja-JP" altLang="en-US" smtClean="0"/>
              <a:pPr/>
              <a:t>158</a:t>
            </a:fld>
            <a:endParaRPr kumimoji="1" lang="ja-JP" altLang="en-US" dirty="0"/>
          </a:p>
        </p:txBody>
      </p:sp>
    </p:spTree>
    <p:extLst>
      <p:ext uri="{BB962C8B-B14F-4D97-AF65-F5344CB8AC3E}">
        <p14:creationId xmlns:p14="http://schemas.microsoft.com/office/powerpoint/2010/main" val="3669097091"/>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7" name="Rectangle 28"/>
          <p:cNvSpPr>
            <a:spLocks noChangeArrowheads="1"/>
          </p:cNvSpPr>
          <p:nvPr/>
        </p:nvSpPr>
        <p:spPr bwMode="auto">
          <a:xfrm>
            <a:off x="0" y="-192350"/>
            <a:ext cx="184686" cy="3847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8" tIns="45710" rIns="91418" bIns="45710" anchor="ctr">
            <a:spAutoFit/>
          </a:bodyPr>
          <a:lstStyle/>
          <a:p>
            <a:endParaRPr lang="ja-JP" altLang="en-US">
              <a:solidFill>
                <a:srgbClr val="000000"/>
              </a:solidFill>
              <a:latin typeface="Meiryo UI" pitchFamily="50" charset="-128"/>
              <a:ea typeface="Meiryo UI" pitchFamily="50" charset="-128"/>
              <a:cs typeface="Meiryo UI" pitchFamily="50" charset="-128"/>
            </a:endParaRPr>
          </a:p>
        </p:txBody>
      </p:sp>
      <p:sp>
        <p:nvSpPr>
          <p:cNvPr id="75" name="正方形/長方形 74"/>
          <p:cNvSpPr/>
          <p:nvPr/>
        </p:nvSpPr>
        <p:spPr>
          <a:xfrm>
            <a:off x="0" y="0"/>
            <a:ext cx="9906000" cy="43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600" dirty="0" smtClean="0">
                <a:solidFill>
                  <a:schemeClr val="tx1"/>
                </a:solidFill>
              </a:rPr>
              <a:t>（２）特区（健康・医療分野）　①関西イノベーション国際戦略総合特区　</a:t>
            </a:r>
            <a:r>
              <a:rPr kumimoji="1" lang="ja-JP" altLang="en-US" sz="1400" dirty="0" smtClean="0">
                <a:solidFill>
                  <a:schemeClr val="tx1"/>
                </a:solidFill>
              </a:rPr>
              <a:t>～ライフサイエンス分野の主な取組み～</a:t>
            </a:r>
            <a:endParaRPr kumimoji="1" lang="ja-JP" altLang="en-US" sz="1600" dirty="0">
              <a:solidFill>
                <a:schemeClr val="tx1"/>
              </a:solidFill>
            </a:endParaRPr>
          </a:p>
        </p:txBody>
      </p:sp>
      <p:sp>
        <p:nvSpPr>
          <p:cNvPr id="61" name="テキスト ボックス 60"/>
          <p:cNvSpPr txBox="1"/>
          <p:nvPr/>
        </p:nvSpPr>
        <p:spPr>
          <a:xfrm>
            <a:off x="223607" y="432000"/>
            <a:ext cx="5969904" cy="307777"/>
          </a:xfrm>
          <a:prstGeom prst="rect">
            <a:avLst/>
          </a:prstGeom>
          <a:noFill/>
        </p:spPr>
        <p:txBody>
          <a:bodyPr wrap="none" rtlCol="0">
            <a:spAutoFit/>
          </a:bodyPr>
          <a:lstStyle/>
          <a:p>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a:t>
            </a:r>
            <a:r>
              <a:rPr kumimoji="1"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ライフ分野で３５件が採択され、高度先進医療等の分野でも取り組みを展開。</a:t>
            </a:r>
            <a:endParaRPr kumimoji="1" lang="ja-JP" altLang="en-US" sz="1400" dirty="0">
              <a:latin typeface="ＭＳ Ｐ明朝" panose="02020600040205080304" pitchFamily="18" charset="-128"/>
              <a:ea typeface="ＭＳ Ｐ明朝" panose="02020600040205080304" pitchFamily="18" charset="-128"/>
              <a:cs typeface="メイリオ" panose="020B0604030504040204" pitchFamily="50" charset="-128"/>
            </a:endParaRPr>
          </a:p>
        </p:txBody>
      </p:sp>
      <p:sp>
        <p:nvSpPr>
          <p:cNvPr id="59" name="スライド番号プレースホルダ 58"/>
          <p:cNvSpPr>
            <a:spLocks noGrp="1"/>
          </p:cNvSpPr>
          <p:nvPr>
            <p:ph type="sldNum" sz="quarter" idx="12"/>
          </p:nvPr>
        </p:nvSpPr>
        <p:spPr/>
        <p:txBody>
          <a:bodyPr/>
          <a:lstStyle/>
          <a:p>
            <a:fld id="{37EF5067-3AB7-4642-9103-42CBD40CC6D9}" type="slidenum">
              <a:rPr kumimoji="1" lang="ja-JP" altLang="en-US" smtClean="0"/>
              <a:pPr/>
              <a:t>159</a:t>
            </a:fld>
            <a:endParaRPr kumimoji="1" lang="ja-JP" altLang="en-US" dirty="0"/>
          </a:p>
        </p:txBody>
      </p:sp>
      <p:pic>
        <p:nvPicPr>
          <p:cNvPr id="133122"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188913" y="611483"/>
            <a:ext cx="9528175" cy="6022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159844438"/>
      </p:ext>
    </p:extLst>
  </p:cSld>
  <p:clrMapOvr>
    <a:masterClrMapping/>
  </p:clrMapOv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 name="図 113" descr="中之島.jpg"/>
          <p:cNvPicPr>
            <a:picLocks noChangeAspect="1"/>
          </p:cNvPicPr>
          <p:nvPr/>
        </p:nvPicPr>
        <p:blipFill>
          <a:blip r:embed="rId3" cstate="email"/>
          <a:srcRect l="14334" t="20600" b="25850"/>
          <a:stretch>
            <a:fillRect/>
          </a:stretch>
        </p:blipFill>
        <p:spPr>
          <a:xfrm>
            <a:off x="962631" y="2813189"/>
            <a:ext cx="8728363" cy="3861048"/>
          </a:xfrm>
          <a:prstGeom prst="rect">
            <a:avLst/>
          </a:prstGeom>
        </p:spPr>
      </p:pic>
      <p:sp>
        <p:nvSpPr>
          <p:cNvPr id="115" name="フリーフォーム 114"/>
          <p:cNvSpPr/>
          <p:nvPr/>
        </p:nvSpPr>
        <p:spPr>
          <a:xfrm>
            <a:off x="720128" y="2348880"/>
            <a:ext cx="9165265" cy="4093534"/>
          </a:xfrm>
          <a:custGeom>
            <a:avLst/>
            <a:gdLst>
              <a:gd name="connsiteX0" fmla="*/ 0 w 9165265"/>
              <a:gd name="connsiteY0" fmla="*/ 0 h 4093534"/>
              <a:gd name="connsiteX1" fmla="*/ 85060 w 9165265"/>
              <a:gd name="connsiteY1" fmla="*/ 4093534 h 4093534"/>
              <a:gd name="connsiteX2" fmla="*/ 478465 w 9165265"/>
              <a:gd name="connsiteY2" fmla="*/ 3955311 h 4093534"/>
              <a:gd name="connsiteX3" fmla="*/ 691116 w 9165265"/>
              <a:gd name="connsiteY3" fmla="*/ 3540641 h 4093534"/>
              <a:gd name="connsiteX4" fmla="*/ 1350335 w 9165265"/>
              <a:gd name="connsiteY4" fmla="*/ 2551814 h 4093534"/>
              <a:gd name="connsiteX5" fmla="*/ 2062716 w 9165265"/>
              <a:gd name="connsiteY5" fmla="*/ 1594883 h 4093534"/>
              <a:gd name="connsiteX6" fmla="*/ 2955851 w 9165265"/>
              <a:gd name="connsiteY6" fmla="*/ 1105786 h 4093534"/>
              <a:gd name="connsiteX7" fmla="*/ 4157330 w 9165265"/>
              <a:gd name="connsiteY7" fmla="*/ 925032 h 4093534"/>
              <a:gd name="connsiteX8" fmla="*/ 5486400 w 9165265"/>
              <a:gd name="connsiteY8" fmla="*/ 850604 h 4093534"/>
              <a:gd name="connsiteX9" fmla="*/ 6985590 w 9165265"/>
              <a:gd name="connsiteY9" fmla="*/ 1392865 h 4093534"/>
              <a:gd name="connsiteX10" fmla="*/ 7899990 w 9165265"/>
              <a:gd name="connsiteY10" fmla="*/ 1701209 h 4093534"/>
              <a:gd name="connsiteX11" fmla="*/ 9165265 w 9165265"/>
              <a:gd name="connsiteY11" fmla="*/ 1765004 h 4093534"/>
              <a:gd name="connsiteX12" fmla="*/ 9144000 w 9165265"/>
              <a:gd name="connsiteY12" fmla="*/ 191386 h 4093534"/>
              <a:gd name="connsiteX13" fmla="*/ 0 w 9165265"/>
              <a:gd name="connsiteY13" fmla="*/ 0 h 409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65265" h="4093534">
                <a:moveTo>
                  <a:pt x="0" y="0"/>
                </a:moveTo>
                <a:lnTo>
                  <a:pt x="85060" y="4093534"/>
                </a:lnTo>
                <a:lnTo>
                  <a:pt x="478465" y="3955311"/>
                </a:lnTo>
                <a:lnTo>
                  <a:pt x="691116" y="3540641"/>
                </a:lnTo>
                <a:lnTo>
                  <a:pt x="1350335" y="2551814"/>
                </a:lnTo>
                <a:lnTo>
                  <a:pt x="2062716" y="1594883"/>
                </a:lnTo>
                <a:lnTo>
                  <a:pt x="2955851" y="1105786"/>
                </a:lnTo>
                <a:lnTo>
                  <a:pt x="4157330" y="925032"/>
                </a:lnTo>
                <a:lnTo>
                  <a:pt x="5486400" y="850604"/>
                </a:lnTo>
                <a:lnTo>
                  <a:pt x="6985590" y="1392865"/>
                </a:lnTo>
                <a:lnTo>
                  <a:pt x="7899990" y="1701209"/>
                </a:lnTo>
                <a:lnTo>
                  <a:pt x="9165265" y="1765004"/>
                </a:lnTo>
                <a:lnTo>
                  <a:pt x="9144000" y="191386"/>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6" name="フリーフォーム 115"/>
          <p:cNvSpPr/>
          <p:nvPr/>
        </p:nvSpPr>
        <p:spPr>
          <a:xfrm>
            <a:off x="360041" y="3789040"/>
            <a:ext cx="9577064" cy="3096344"/>
          </a:xfrm>
          <a:custGeom>
            <a:avLst/>
            <a:gdLst>
              <a:gd name="connsiteX0" fmla="*/ 0 w 8176437"/>
              <a:gd name="connsiteY0" fmla="*/ 2700670 h 2700670"/>
              <a:gd name="connsiteX1" fmla="*/ 180754 w 8176437"/>
              <a:gd name="connsiteY1" fmla="*/ 2200940 h 2700670"/>
              <a:gd name="connsiteX2" fmla="*/ 691117 w 8176437"/>
              <a:gd name="connsiteY2" fmla="*/ 1871330 h 2700670"/>
              <a:gd name="connsiteX3" fmla="*/ 903768 w 8176437"/>
              <a:gd name="connsiteY3" fmla="*/ 1562986 h 2700670"/>
              <a:gd name="connsiteX4" fmla="*/ 2222205 w 8176437"/>
              <a:gd name="connsiteY4" fmla="*/ 850605 h 2700670"/>
              <a:gd name="connsiteX5" fmla="*/ 2721935 w 8176437"/>
              <a:gd name="connsiteY5" fmla="*/ 425303 h 2700670"/>
              <a:gd name="connsiteX6" fmla="*/ 3104707 w 8176437"/>
              <a:gd name="connsiteY6" fmla="*/ 0 h 2700670"/>
              <a:gd name="connsiteX7" fmla="*/ 4316819 w 8176437"/>
              <a:gd name="connsiteY7" fmla="*/ 21265 h 2700670"/>
              <a:gd name="connsiteX8" fmla="*/ 5050465 w 8176437"/>
              <a:gd name="connsiteY8" fmla="*/ 74428 h 2700670"/>
              <a:gd name="connsiteX9" fmla="*/ 5677786 w 8176437"/>
              <a:gd name="connsiteY9" fmla="*/ 212651 h 2700670"/>
              <a:gd name="connsiteX10" fmla="*/ 6241312 w 8176437"/>
              <a:gd name="connsiteY10" fmla="*/ 531628 h 2700670"/>
              <a:gd name="connsiteX11" fmla="*/ 6507126 w 8176437"/>
              <a:gd name="connsiteY11" fmla="*/ 669851 h 2700670"/>
              <a:gd name="connsiteX12" fmla="*/ 7123814 w 8176437"/>
              <a:gd name="connsiteY12" fmla="*/ 691117 h 2700670"/>
              <a:gd name="connsiteX13" fmla="*/ 7687340 w 8176437"/>
              <a:gd name="connsiteY13" fmla="*/ 744279 h 2700670"/>
              <a:gd name="connsiteX14" fmla="*/ 8165805 w 8176437"/>
              <a:gd name="connsiteY14" fmla="*/ 797442 h 2700670"/>
              <a:gd name="connsiteX15" fmla="*/ 8176437 w 8176437"/>
              <a:gd name="connsiteY15" fmla="*/ 2636875 h 2700670"/>
              <a:gd name="connsiteX16" fmla="*/ 0 w 8176437"/>
              <a:gd name="connsiteY16" fmla="*/ 2700670 h 2700670"/>
              <a:gd name="connsiteX0" fmla="*/ 0 w 8176437"/>
              <a:gd name="connsiteY0" fmla="*/ 2732605 h 2732605"/>
              <a:gd name="connsiteX1" fmla="*/ 180754 w 8176437"/>
              <a:gd name="connsiteY1" fmla="*/ 2232875 h 2732605"/>
              <a:gd name="connsiteX2" fmla="*/ 691117 w 8176437"/>
              <a:gd name="connsiteY2" fmla="*/ 1903265 h 2732605"/>
              <a:gd name="connsiteX3" fmla="*/ 903768 w 8176437"/>
              <a:gd name="connsiteY3" fmla="*/ 1594921 h 2732605"/>
              <a:gd name="connsiteX4" fmla="*/ 2222205 w 8176437"/>
              <a:gd name="connsiteY4" fmla="*/ 882540 h 2732605"/>
              <a:gd name="connsiteX5" fmla="*/ 2721935 w 8176437"/>
              <a:gd name="connsiteY5" fmla="*/ 457238 h 2732605"/>
              <a:gd name="connsiteX6" fmla="*/ 3104707 w 8176437"/>
              <a:gd name="connsiteY6" fmla="*/ 31935 h 2732605"/>
              <a:gd name="connsiteX7" fmla="*/ 4308740 w 8176437"/>
              <a:gd name="connsiteY7" fmla="*/ 0 h 2732605"/>
              <a:gd name="connsiteX8" fmla="*/ 5050465 w 8176437"/>
              <a:gd name="connsiteY8" fmla="*/ 106363 h 2732605"/>
              <a:gd name="connsiteX9" fmla="*/ 5677786 w 8176437"/>
              <a:gd name="connsiteY9" fmla="*/ 244586 h 2732605"/>
              <a:gd name="connsiteX10" fmla="*/ 6241312 w 8176437"/>
              <a:gd name="connsiteY10" fmla="*/ 563563 h 2732605"/>
              <a:gd name="connsiteX11" fmla="*/ 6507126 w 8176437"/>
              <a:gd name="connsiteY11" fmla="*/ 701786 h 2732605"/>
              <a:gd name="connsiteX12" fmla="*/ 7123814 w 8176437"/>
              <a:gd name="connsiteY12" fmla="*/ 723052 h 2732605"/>
              <a:gd name="connsiteX13" fmla="*/ 7687340 w 8176437"/>
              <a:gd name="connsiteY13" fmla="*/ 776214 h 2732605"/>
              <a:gd name="connsiteX14" fmla="*/ 8165805 w 8176437"/>
              <a:gd name="connsiteY14" fmla="*/ 829377 h 2732605"/>
              <a:gd name="connsiteX15" fmla="*/ 8176437 w 8176437"/>
              <a:gd name="connsiteY15" fmla="*/ 2668810 h 2732605"/>
              <a:gd name="connsiteX16" fmla="*/ 0 w 8176437"/>
              <a:gd name="connsiteY16" fmla="*/ 2732605 h 2732605"/>
              <a:gd name="connsiteX0" fmla="*/ 0 w 8176437"/>
              <a:gd name="connsiteY0" fmla="*/ 2732605 h 2732605"/>
              <a:gd name="connsiteX1" fmla="*/ 180754 w 8176437"/>
              <a:gd name="connsiteY1" fmla="*/ 2232875 h 2732605"/>
              <a:gd name="connsiteX2" fmla="*/ 691117 w 8176437"/>
              <a:gd name="connsiteY2" fmla="*/ 1903265 h 2732605"/>
              <a:gd name="connsiteX3" fmla="*/ 903768 w 8176437"/>
              <a:gd name="connsiteY3" fmla="*/ 1594921 h 2732605"/>
              <a:gd name="connsiteX4" fmla="*/ 2222205 w 8176437"/>
              <a:gd name="connsiteY4" fmla="*/ 882540 h 2732605"/>
              <a:gd name="connsiteX5" fmla="*/ 2721935 w 8176437"/>
              <a:gd name="connsiteY5" fmla="*/ 457238 h 2732605"/>
              <a:gd name="connsiteX6" fmla="*/ 3104707 w 8176437"/>
              <a:gd name="connsiteY6" fmla="*/ 31935 h 2732605"/>
              <a:gd name="connsiteX7" fmla="*/ 4308740 w 8176437"/>
              <a:gd name="connsiteY7" fmla="*/ 0 h 2732605"/>
              <a:gd name="connsiteX8" fmla="*/ 5050465 w 8176437"/>
              <a:gd name="connsiteY8" fmla="*/ 106363 h 2732605"/>
              <a:gd name="connsiteX9" fmla="*/ 5676892 w 8176437"/>
              <a:gd name="connsiteY9" fmla="*/ 144017 h 2732605"/>
              <a:gd name="connsiteX10" fmla="*/ 6241312 w 8176437"/>
              <a:gd name="connsiteY10" fmla="*/ 563563 h 2732605"/>
              <a:gd name="connsiteX11" fmla="*/ 6507126 w 8176437"/>
              <a:gd name="connsiteY11" fmla="*/ 701786 h 2732605"/>
              <a:gd name="connsiteX12" fmla="*/ 7123814 w 8176437"/>
              <a:gd name="connsiteY12" fmla="*/ 723052 h 2732605"/>
              <a:gd name="connsiteX13" fmla="*/ 7687340 w 8176437"/>
              <a:gd name="connsiteY13" fmla="*/ 776214 h 2732605"/>
              <a:gd name="connsiteX14" fmla="*/ 8165805 w 8176437"/>
              <a:gd name="connsiteY14" fmla="*/ 829377 h 2732605"/>
              <a:gd name="connsiteX15" fmla="*/ 8176437 w 8176437"/>
              <a:gd name="connsiteY15" fmla="*/ 2668810 h 2732605"/>
              <a:gd name="connsiteX16" fmla="*/ 0 w 8176437"/>
              <a:gd name="connsiteY16" fmla="*/ 2732605 h 2732605"/>
              <a:gd name="connsiteX0" fmla="*/ 0 w 8176437"/>
              <a:gd name="connsiteY0" fmla="*/ 2732605 h 2732605"/>
              <a:gd name="connsiteX1" fmla="*/ 180754 w 8176437"/>
              <a:gd name="connsiteY1" fmla="*/ 2232875 h 2732605"/>
              <a:gd name="connsiteX2" fmla="*/ 691117 w 8176437"/>
              <a:gd name="connsiteY2" fmla="*/ 1903265 h 2732605"/>
              <a:gd name="connsiteX3" fmla="*/ 903768 w 8176437"/>
              <a:gd name="connsiteY3" fmla="*/ 1594921 h 2732605"/>
              <a:gd name="connsiteX4" fmla="*/ 2222205 w 8176437"/>
              <a:gd name="connsiteY4" fmla="*/ 882540 h 2732605"/>
              <a:gd name="connsiteX5" fmla="*/ 2721935 w 8176437"/>
              <a:gd name="connsiteY5" fmla="*/ 457238 h 2732605"/>
              <a:gd name="connsiteX6" fmla="*/ 3104707 w 8176437"/>
              <a:gd name="connsiteY6" fmla="*/ 31935 h 2732605"/>
              <a:gd name="connsiteX7" fmla="*/ 4308740 w 8176437"/>
              <a:gd name="connsiteY7" fmla="*/ 0 h 2732605"/>
              <a:gd name="connsiteX8" fmla="*/ 5050465 w 8176437"/>
              <a:gd name="connsiteY8" fmla="*/ 106363 h 2732605"/>
              <a:gd name="connsiteX9" fmla="*/ 5676892 w 8176437"/>
              <a:gd name="connsiteY9" fmla="*/ 144017 h 2732605"/>
              <a:gd name="connsiteX10" fmla="*/ 6252956 w 8176437"/>
              <a:gd name="connsiteY10" fmla="*/ 432049 h 2732605"/>
              <a:gd name="connsiteX11" fmla="*/ 6507126 w 8176437"/>
              <a:gd name="connsiteY11" fmla="*/ 701786 h 2732605"/>
              <a:gd name="connsiteX12" fmla="*/ 7123814 w 8176437"/>
              <a:gd name="connsiteY12" fmla="*/ 723052 h 2732605"/>
              <a:gd name="connsiteX13" fmla="*/ 7687340 w 8176437"/>
              <a:gd name="connsiteY13" fmla="*/ 776214 h 2732605"/>
              <a:gd name="connsiteX14" fmla="*/ 8165805 w 8176437"/>
              <a:gd name="connsiteY14" fmla="*/ 829377 h 2732605"/>
              <a:gd name="connsiteX15" fmla="*/ 8176437 w 8176437"/>
              <a:gd name="connsiteY15" fmla="*/ 2668810 h 2732605"/>
              <a:gd name="connsiteX16" fmla="*/ 0 w 8176437"/>
              <a:gd name="connsiteY16" fmla="*/ 2732605 h 2732605"/>
              <a:gd name="connsiteX0" fmla="*/ 0 w 8176437"/>
              <a:gd name="connsiteY0" fmla="*/ 2732605 h 2732605"/>
              <a:gd name="connsiteX1" fmla="*/ 180754 w 8176437"/>
              <a:gd name="connsiteY1" fmla="*/ 2232875 h 2732605"/>
              <a:gd name="connsiteX2" fmla="*/ 691117 w 8176437"/>
              <a:gd name="connsiteY2" fmla="*/ 1903265 h 2732605"/>
              <a:gd name="connsiteX3" fmla="*/ 903768 w 8176437"/>
              <a:gd name="connsiteY3" fmla="*/ 1594921 h 2732605"/>
              <a:gd name="connsiteX4" fmla="*/ 2222205 w 8176437"/>
              <a:gd name="connsiteY4" fmla="*/ 882540 h 2732605"/>
              <a:gd name="connsiteX5" fmla="*/ 2721935 w 8176437"/>
              <a:gd name="connsiteY5" fmla="*/ 457238 h 2732605"/>
              <a:gd name="connsiteX6" fmla="*/ 3104707 w 8176437"/>
              <a:gd name="connsiteY6" fmla="*/ 31935 h 2732605"/>
              <a:gd name="connsiteX7" fmla="*/ 4308740 w 8176437"/>
              <a:gd name="connsiteY7" fmla="*/ 0 h 2732605"/>
              <a:gd name="connsiteX8" fmla="*/ 5050465 w 8176437"/>
              <a:gd name="connsiteY8" fmla="*/ 106363 h 2732605"/>
              <a:gd name="connsiteX9" fmla="*/ 5676892 w 8176437"/>
              <a:gd name="connsiteY9" fmla="*/ 144017 h 2732605"/>
              <a:gd name="connsiteX10" fmla="*/ 6252956 w 8176437"/>
              <a:gd name="connsiteY10" fmla="*/ 432049 h 2732605"/>
              <a:gd name="connsiteX11" fmla="*/ 6612996 w 8176437"/>
              <a:gd name="connsiteY11" fmla="*/ 576065 h 2732605"/>
              <a:gd name="connsiteX12" fmla="*/ 7123814 w 8176437"/>
              <a:gd name="connsiteY12" fmla="*/ 723052 h 2732605"/>
              <a:gd name="connsiteX13" fmla="*/ 7687340 w 8176437"/>
              <a:gd name="connsiteY13" fmla="*/ 776214 h 2732605"/>
              <a:gd name="connsiteX14" fmla="*/ 8165805 w 8176437"/>
              <a:gd name="connsiteY14" fmla="*/ 829377 h 2732605"/>
              <a:gd name="connsiteX15" fmla="*/ 8176437 w 8176437"/>
              <a:gd name="connsiteY15" fmla="*/ 2668810 h 2732605"/>
              <a:gd name="connsiteX16" fmla="*/ 0 w 8176437"/>
              <a:gd name="connsiteY16" fmla="*/ 2732605 h 2732605"/>
              <a:gd name="connsiteX0" fmla="*/ 0 w 8176437"/>
              <a:gd name="connsiteY0" fmla="*/ 2732605 h 2732605"/>
              <a:gd name="connsiteX1" fmla="*/ 180754 w 8176437"/>
              <a:gd name="connsiteY1" fmla="*/ 2232875 h 2732605"/>
              <a:gd name="connsiteX2" fmla="*/ 691117 w 8176437"/>
              <a:gd name="connsiteY2" fmla="*/ 1903265 h 2732605"/>
              <a:gd name="connsiteX3" fmla="*/ 903768 w 8176437"/>
              <a:gd name="connsiteY3" fmla="*/ 1594921 h 2732605"/>
              <a:gd name="connsiteX4" fmla="*/ 2222205 w 8176437"/>
              <a:gd name="connsiteY4" fmla="*/ 882540 h 2732605"/>
              <a:gd name="connsiteX5" fmla="*/ 2721935 w 8176437"/>
              <a:gd name="connsiteY5" fmla="*/ 457238 h 2732605"/>
              <a:gd name="connsiteX6" fmla="*/ 3104707 w 8176437"/>
              <a:gd name="connsiteY6" fmla="*/ 31935 h 2732605"/>
              <a:gd name="connsiteX7" fmla="*/ 4308740 w 8176437"/>
              <a:gd name="connsiteY7" fmla="*/ 0 h 2732605"/>
              <a:gd name="connsiteX8" fmla="*/ 5050465 w 8176437"/>
              <a:gd name="connsiteY8" fmla="*/ 106363 h 2732605"/>
              <a:gd name="connsiteX9" fmla="*/ 5676892 w 8176437"/>
              <a:gd name="connsiteY9" fmla="*/ 144017 h 2732605"/>
              <a:gd name="connsiteX10" fmla="*/ 6252956 w 8176437"/>
              <a:gd name="connsiteY10" fmla="*/ 432049 h 2732605"/>
              <a:gd name="connsiteX11" fmla="*/ 6685004 w 8176437"/>
              <a:gd name="connsiteY11" fmla="*/ 648073 h 2732605"/>
              <a:gd name="connsiteX12" fmla="*/ 7123814 w 8176437"/>
              <a:gd name="connsiteY12" fmla="*/ 723052 h 2732605"/>
              <a:gd name="connsiteX13" fmla="*/ 7687340 w 8176437"/>
              <a:gd name="connsiteY13" fmla="*/ 776214 h 2732605"/>
              <a:gd name="connsiteX14" fmla="*/ 8165805 w 8176437"/>
              <a:gd name="connsiteY14" fmla="*/ 829377 h 2732605"/>
              <a:gd name="connsiteX15" fmla="*/ 8176437 w 8176437"/>
              <a:gd name="connsiteY15" fmla="*/ 2668810 h 2732605"/>
              <a:gd name="connsiteX16" fmla="*/ 0 w 8176437"/>
              <a:gd name="connsiteY16" fmla="*/ 2732605 h 2732605"/>
              <a:gd name="connsiteX0" fmla="*/ 0 w 8176437"/>
              <a:gd name="connsiteY0" fmla="*/ 2732605 h 2732605"/>
              <a:gd name="connsiteX1" fmla="*/ 180754 w 8176437"/>
              <a:gd name="connsiteY1" fmla="*/ 2232875 h 2732605"/>
              <a:gd name="connsiteX2" fmla="*/ 691117 w 8176437"/>
              <a:gd name="connsiteY2" fmla="*/ 1903265 h 2732605"/>
              <a:gd name="connsiteX3" fmla="*/ 903768 w 8176437"/>
              <a:gd name="connsiteY3" fmla="*/ 1594921 h 2732605"/>
              <a:gd name="connsiteX4" fmla="*/ 2222205 w 8176437"/>
              <a:gd name="connsiteY4" fmla="*/ 882540 h 2732605"/>
              <a:gd name="connsiteX5" fmla="*/ 2721935 w 8176437"/>
              <a:gd name="connsiteY5" fmla="*/ 457238 h 2732605"/>
              <a:gd name="connsiteX6" fmla="*/ 3104707 w 8176437"/>
              <a:gd name="connsiteY6" fmla="*/ 31935 h 2732605"/>
              <a:gd name="connsiteX7" fmla="*/ 4308740 w 8176437"/>
              <a:gd name="connsiteY7" fmla="*/ 0 h 2732605"/>
              <a:gd name="connsiteX8" fmla="*/ 5050465 w 8176437"/>
              <a:gd name="connsiteY8" fmla="*/ 106363 h 2732605"/>
              <a:gd name="connsiteX9" fmla="*/ 5676892 w 8176437"/>
              <a:gd name="connsiteY9" fmla="*/ 144017 h 2732605"/>
              <a:gd name="connsiteX10" fmla="*/ 6252956 w 8176437"/>
              <a:gd name="connsiteY10" fmla="*/ 432049 h 2732605"/>
              <a:gd name="connsiteX11" fmla="*/ 6685004 w 8176437"/>
              <a:gd name="connsiteY11" fmla="*/ 648073 h 2732605"/>
              <a:gd name="connsiteX12" fmla="*/ 7117052 w 8176437"/>
              <a:gd name="connsiteY12" fmla="*/ 576065 h 2732605"/>
              <a:gd name="connsiteX13" fmla="*/ 7687340 w 8176437"/>
              <a:gd name="connsiteY13" fmla="*/ 776214 h 2732605"/>
              <a:gd name="connsiteX14" fmla="*/ 8165805 w 8176437"/>
              <a:gd name="connsiteY14" fmla="*/ 829377 h 2732605"/>
              <a:gd name="connsiteX15" fmla="*/ 8176437 w 8176437"/>
              <a:gd name="connsiteY15" fmla="*/ 2668810 h 2732605"/>
              <a:gd name="connsiteX16" fmla="*/ 0 w 8176437"/>
              <a:gd name="connsiteY16" fmla="*/ 2732605 h 2732605"/>
              <a:gd name="connsiteX0" fmla="*/ 0 w 8176437"/>
              <a:gd name="connsiteY0" fmla="*/ 2732605 h 2732605"/>
              <a:gd name="connsiteX1" fmla="*/ 180754 w 8176437"/>
              <a:gd name="connsiteY1" fmla="*/ 2232875 h 2732605"/>
              <a:gd name="connsiteX2" fmla="*/ 691117 w 8176437"/>
              <a:gd name="connsiteY2" fmla="*/ 1903265 h 2732605"/>
              <a:gd name="connsiteX3" fmla="*/ 903768 w 8176437"/>
              <a:gd name="connsiteY3" fmla="*/ 1594921 h 2732605"/>
              <a:gd name="connsiteX4" fmla="*/ 2222205 w 8176437"/>
              <a:gd name="connsiteY4" fmla="*/ 882540 h 2732605"/>
              <a:gd name="connsiteX5" fmla="*/ 2721935 w 8176437"/>
              <a:gd name="connsiteY5" fmla="*/ 457238 h 2732605"/>
              <a:gd name="connsiteX6" fmla="*/ 3104707 w 8176437"/>
              <a:gd name="connsiteY6" fmla="*/ 31935 h 2732605"/>
              <a:gd name="connsiteX7" fmla="*/ 4308740 w 8176437"/>
              <a:gd name="connsiteY7" fmla="*/ 0 h 2732605"/>
              <a:gd name="connsiteX8" fmla="*/ 5050465 w 8176437"/>
              <a:gd name="connsiteY8" fmla="*/ 106363 h 2732605"/>
              <a:gd name="connsiteX9" fmla="*/ 5676892 w 8176437"/>
              <a:gd name="connsiteY9" fmla="*/ 144017 h 2732605"/>
              <a:gd name="connsiteX10" fmla="*/ 6252956 w 8176437"/>
              <a:gd name="connsiteY10" fmla="*/ 432049 h 2732605"/>
              <a:gd name="connsiteX11" fmla="*/ 6685004 w 8176437"/>
              <a:gd name="connsiteY11" fmla="*/ 648073 h 2732605"/>
              <a:gd name="connsiteX12" fmla="*/ 7117052 w 8176437"/>
              <a:gd name="connsiteY12" fmla="*/ 576065 h 2732605"/>
              <a:gd name="connsiteX13" fmla="*/ 7693116 w 8176437"/>
              <a:gd name="connsiteY13" fmla="*/ 648073 h 2732605"/>
              <a:gd name="connsiteX14" fmla="*/ 8165805 w 8176437"/>
              <a:gd name="connsiteY14" fmla="*/ 829377 h 2732605"/>
              <a:gd name="connsiteX15" fmla="*/ 8176437 w 8176437"/>
              <a:gd name="connsiteY15" fmla="*/ 2668810 h 2732605"/>
              <a:gd name="connsiteX16" fmla="*/ 0 w 8176437"/>
              <a:gd name="connsiteY16" fmla="*/ 2732605 h 2732605"/>
              <a:gd name="connsiteX0" fmla="*/ 0 w 8197172"/>
              <a:gd name="connsiteY0" fmla="*/ 2732605 h 2732605"/>
              <a:gd name="connsiteX1" fmla="*/ 180754 w 8197172"/>
              <a:gd name="connsiteY1" fmla="*/ 2232875 h 2732605"/>
              <a:gd name="connsiteX2" fmla="*/ 691117 w 8197172"/>
              <a:gd name="connsiteY2" fmla="*/ 1903265 h 2732605"/>
              <a:gd name="connsiteX3" fmla="*/ 903768 w 8197172"/>
              <a:gd name="connsiteY3" fmla="*/ 1594921 h 2732605"/>
              <a:gd name="connsiteX4" fmla="*/ 2222205 w 8197172"/>
              <a:gd name="connsiteY4" fmla="*/ 882540 h 2732605"/>
              <a:gd name="connsiteX5" fmla="*/ 2721935 w 8197172"/>
              <a:gd name="connsiteY5" fmla="*/ 457238 h 2732605"/>
              <a:gd name="connsiteX6" fmla="*/ 3104707 w 8197172"/>
              <a:gd name="connsiteY6" fmla="*/ 31935 h 2732605"/>
              <a:gd name="connsiteX7" fmla="*/ 4308740 w 8197172"/>
              <a:gd name="connsiteY7" fmla="*/ 0 h 2732605"/>
              <a:gd name="connsiteX8" fmla="*/ 5050465 w 8197172"/>
              <a:gd name="connsiteY8" fmla="*/ 106363 h 2732605"/>
              <a:gd name="connsiteX9" fmla="*/ 5676892 w 8197172"/>
              <a:gd name="connsiteY9" fmla="*/ 144017 h 2732605"/>
              <a:gd name="connsiteX10" fmla="*/ 6252956 w 8197172"/>
              <a:gd name="connsiteY10" fmla="*/ 432049 h 2732605"/>
              <a:gd name="connsiteX11" fmla="*/ 6685004 w 8197172"/>
              <a:gd name="connsiteY11" fmla="*/ 648073 h 2732605"/>
              <a:gd name="connsiteX12" fmla="*/ 7117052 w 8197172"/>
              <a:gd name="connsiteY12" fmla="*/ 576065 h 2732605"/>
              <a:gd name="connsiteX13" fmla="*/ 7693116 w 8197172"/>
              <a:gd name="connsiteY13" fmla="*/ 648073 h 2732605"/>
              <a:gd name="connsiteX14" fmla="*/ 8197172 w 8197172"/>
              <a:gd name="connsiteY14" fmla="*/ 648073 h 2732605"/>
              <a:gd name="connsiteX15" fmla="*/ 8176437 w 8197172"/>
              <a:gd name="connsiteY15" fmla="*/ 2668810 h 2732605"/>
              <a:gd name="connsiteX16" fmla="*/ 0 w 8197172"/>
              <a:gd name="connsiteY16" fmla="*/ 2732605 h 2732605"/>
              <a:gd name="connsiteX0" fmla="*/ 0 w 8197172"/>
              <a:gd name="connsiteY0" fmla="*/ 2732605 h 2732605"/>
              <a:gd name="connsiteX1" fmla="*/ 180754 w 8197172"/>
              <a:gd name="connsiteY1" fmla="*/ 2232875 h 2732605"/>
              <a:gd name="connsiteX2" fmla="*/ 691117 w 8197172"/>
              <a:gd name="connsiteY2" fmla="*/ 1903265 h 2732605"/>
              <a:gd name="connsiteX3" fmla="*/ 903768 w 8197172"/>
              <a:gd name="connsiteY3" fmla="*/ 1594921 h 2732605"/>
              <a:gd name="connsiteX4" fmla="*/ 2222205 w 8197172"/>
              <a:gd name="connsiteY4" fmla="*/ 882540 h 2732605"/>
              <a:gd name="connsiteX5" fmla="*/ 2721935 w 8197172"/>
              <a:gd name="connsiteY5" fmla="*/ 457238 h 2732605"/>
              <a:gd name="connsiteX6" fmla="*/ 3104707 w 8197172"/>
              <a:gd name="connsiteY6" fmla="*/ 31935 h 2732605"/>
              <a:gd name="connsiteX7" fmla="*/ 4308740 w 8197172"/>
              <a:gd name="connsiteY7" fmla="*/ 0 h 2732605"/>
              <a:gd name="connsiteX8" fmla="*/ 5050465 w 8197172"/>
              <a:gd name="connsiteY8" fmla="*/ 106363 h 2732605"/>
              <a:gd name="connsiteX9" fmla="*/ 5676892 w 8197172"/>
              <a:gd name="connsiteY9" fmla="*/ 144017 h 2732605"/>
              <a:gd name="connsiteX10" fmla="*/ 6252956 w 8197172"/>
              <a:gd name="connsiteY10" fmla="*/ 432049 h 2732605"/>
              <a:gd name="connsiteX11" fmla="*/ 6612995 w 8197172"/>
              <a:gd name="connsiteY11" fmla="*/ 576065 h 2732605"/>
              <a:gd name="connsiteX12" fmla="*/ 7117052 w 8197172"/>
              <a:gd name="connsiteY12" fmla="*/ 576065 h 2732605"/>
              <a:gd name="connsiteX13" fmla="*/ 7693116 w 8197172"/>
              <a:gd name="connsiteY13" fmla="*/ 648073 h 2732605"/>
              <a:gd name="connsiteX14" fmla="*/ 8197172 w 8197172"/>
              <a:gd name="connsiteY14" fmla="*/ 648073 h 2732605"/>
              <a:gd name="connsiteX15" fmla="*/ 8176437 w 8197172"/>
              <a:gd name="connsiteY15" fmla="*/ 2668810 h 2732605"/>
              <a:gd name="connsiteX16" fmla="*/ 0 w 8197172"/>
              <a:gd name="connsiteY16" fmla="*/ 2732605 h 2732605"/>
              <a:gd name="connsiteX0" fmla="*/ 83749 w 8280921"/>
              <a:gd name="connsiteY0" fmla="*/ 2732605 h 2732605"/>
              <a:gd name="connsiteX1" fmla="*/ 0 w 8280921"/>
              <a:gd name="connsiteY1" fmla="*/ 2304257 h 2732605"/>
              <a:gd name="connsiteX2" fmla="*/ 774866 w 8280921"/>
              <a:gd name="connsiteY2" fmla="*/ 1903265 h 2732605"/>
              <a:gd name="connsiteX3" fmla="*/ 987517 w 8280921"/>
              <a:gd name="connsiteY3" fmla="*/ 1594921 h 2732605"/>
              <a:gd name="connsiteX4" fmla="*/ 2305954 w 8280921"/>
              <a:gd name="connsiteY4" fmla="*/ 882540 h 2732605"/>
              <a:gd name="connsiteX5" fmla="*/ 2805684 w 8280921"/>
              <a:gd name="connsiteY5" fmla="*/ 457238 h 2732605"/>
              <a:gd name="connsiteX6" fmla="*/ 3188456 w 8280921"/>
              <a:gd name="connsiteY6" fmla="*/ 31935 h 2732605"/>
              <a:gd name="connsiteX7" fmla="*/ 4392489 w 8280921"/>
              <a:gd name="connsiteY7" fmla="*/ 0 h 2732605"/>
              <a:gd name="connsiteX8" fmla="*/ 5134214 w 8280921"/>
              <a:gd name="connsiteY8" fmla="*/ 106363 h 2732605"/>
              <a:gd name="connsiteX9" fmla="*/ 5760641 w 8280921"/>
              <a:gd name="connsiteY9" fmla="*/ 144017 h 2732605"/>
              <a:gd name="connsiteX10" fmla="*/ 6336705 w 8280921"/>
              <a:gd name="connsiteY10" fmla="*/ 432049 h 2732605"/>
              <a:gd name="connsiteX11" fmla="*/ 6696744 w 8280921"/>
              <a:gd name="connsiteY11" fmla="*/ 576065 h 2732605"/>
              <a:gd name="connsiteX12" fmla="*/ 7200801 w 8280921"/>
              <a:gd name="connsiteY12" fmla="*/ 576065 h 2732605"/>
              <a:gd name="connsiteX13" fmla="*/ 7776865 w 8280921"/>
              <a:gd name="connsiteY13" fmla="*/ 648073 h 2732605"/>
              <a:gd name="connsiteX14" fmla="*/ 8280921 w 8280921"/>
              <a:gd name="connsiteY14" fmla="*/ 648073 h 2732605"/>
              <a:gd name="connsiteX15" fmla="*/ 8260186 w 8280921"/>
              <a:gd name="connsiteY15" fmla="*/ 2668810 h 2732605"/>
              <a:gd name="connsiteX16" fmla="*/ 83749 w 8280921"/>
              <a:gd name="connsiteY16" fmla="*/ 2732605 h 2732605"/>
              <a:gd name="connsiteX0" fmla="*/ 0 w 9073008"/>
              <a:gd name="connsiteY0" fmla="*/ 2808313 h 2808313"/>
              <a:gd name="connsiteX1" fmla="*/ 792087 w 9073008"/>
              <a:gd name="connsiteY1" fmla="*/ 2304257 h 2808313"/>
              <a:gd name="connsiteX2" fmla="*/ 1566953 w 9073008"/>
              <a:gd name="connsiteY2" fmla="*/ 1903265 h 2808313"/>
              <a:gd name="connsiteX3" fmla="*/ 1779604 w 9073008"/>
              <a:gd name="connsiteY3" fmla="*/ 1594921 h 2808313"/>
              <a:gd name="connsiteX4" fmla="*/ 3098041 w 9073008"/>
              <a:gd name="connsiteY4" fmla="*/ 882540 h 2808313"/>
              <a:gd name="connsiteX5" fmla="*/ 3597771 w 9073008"/>
              <a:gd name="connsiteY5" fmla="*/ 457238 h 2808313"/>
              <a:gd name="connsiteX6" fmla="*/ 3980543 w 9073008"/>
              <a:gd name="connsiteY6" fmla="*/ 31935 h 2808313"/>
              <a:gd name="connsiteX7" fmla="*/ 5184576 w 9073008"/>
              <a:gd name="connsiteY7" fmla="*/ 0 h 2808313"/>
              <a:gd name="connsiteX8" fmla="*/ 5926301 w 9073008"/>
              <a:gd name="connsiteY8" fmla="*/ 106363 h 2808313"/>
              <a:gd name="connsiteX9" fmla="*/ 6552728 w 9073008"/>
              <a:gd name="connsiteY9" fmla="*/ 144017 h 2808313"/>
              <a:gd name="connsiteX10" fmla="*/ 7128792 w 9073008"/>
              <a:gd name="connsiteY10" fmla="*/ 432049 h 2808313"/>
              <a:gd name="connsiteX11" fmla="*/ 7488831 w 9073008"/>
              <a:gd name="connsiteY11" fmla="*/ 576065 h 2808313"/>
              <a:gd name="connsiteX12" fmla="*/ 7992888 w 9073008"/>
              <a:gd name="connsiteY12" fmla="*/ 576065 h 2808313"/>
              <a:gd name="connsiteX13" fmla="*/ 8568952 w 9073008"/>
              <a:gd name="connsiteY13" fmla="*/ 648073 h 2808313"/>
              <a:gd name="connsiteX14" fmla="*/ 9073008 w 9073008"/>
              <a:gd name="connsiteY14" fmla="*/ 648073 h 2808313"/>
              <a:gd name="connsiteX15" fmla="*/ 9052273 w 9073008"/>
              <a:gd name="connsiteY15" fmla="*/ 2668810 h 2808313"/>
              <a:gd name="connsiteX16" fmla="*/ 0 w 9073008"/>
              <a:gd name="connsiteY16" fmla="*/ 2808313 h 2808313"/>
              <a:gd name="connsiteX0" fmla="*/ 0 w 9073008"/>
              <a:gd name="connsiteY0" fmla="*/ 2808313 h 2808313"/>
              <a:gd name="connsiteX1" fmla="*/ 504056 w 9073008"/>
              <a:gd name="connsiteY1" fmla="*/ 2232249 h 2808313"/>
              <a:gd name="connsiteX2" fmla="*/ 1566953 w 9073008"/>
              <a:gd name="connsiteY2" fmla="*/ 1903265 h 2808313"/>
              <a:gd name="connsiteX3" fmla="*/ 1779604 w 9073008"/>
              <a:gd name="connsiteY3" fmla="*/ 1594921 h 2808313"/>
              <a:gd name="connsiteX4" fmla="*/ 3098041 w 9073008"/>
              <a:gd name="connsiteY4" fmla="*/ 882540 h 2808313"/>
              <a:gd name="connsiteX5" fmla="*/ 3597771 w 9073008"/>
              <a:gd name="connsiteY5" fmla="*/ 457238 h 2808313"/>
              <a:gd name="connsiteX6" fmla="*/ 3980543 w 9073008"/>
              <a:gd name="connsiteY6" fmla="*/ 31935 h 2808313"/>
              <a:gd name="connsiteX7" fmla="*/ 5184576 w 9073008"/>
              <a:gd name="connsiteY7" fmla="*/ 0 h 2808313"/>
              <a:gd name="connsiteX8" fmla="*/ 5926301 w 9073008"/>
              <a:gd name="connsiteY8" fmla="*/ 106363 h 2808313"/>
              <a:gd name="connsiteX9" fmla="*/ 6552728 w 9073008"/>
              <a:gd name="connsiteY9" fmla="*/ 144017 h 2808313"/>
              <a:gd name="connsiteX10" fmla="*/ 7128792 w 9073008"/>
              <a:gd name="connsiteY10" fmla="*/ 432049 h 2808313"/>
              <a:gd name="connsiteX11" fmla="*/ 7488831 w 9073008"/>
              <a:gd name="connsiteY11" fmla="*/ 576065 h 2808313"/>
              <a:gd name="connsiteX12" fmla="*/ 7992888 w 9073008"/>
              <a:gd name="connsiteY12" fmla="*/ 576065 h 2808313"/>
              <a:gd name="connsiteX13" fmla="*/ 8568952 w 9073008"/>
              <a:gd name="connsiteY13" fmla="*/ 648073 h 2808313"/>
              <a:gd name="connsiteX14" fmla="*/ 9073008 w 9073008"/>
              <a:gd name="connsiteY14" fmla="*/ 648073 h 2808313"/>
              <a:gd name="connsiteX15" fmla="*/ 9052273 w 9073008"/>
              <a:gd name="connsiteY15" fmla="*/ 2668810 h 2808313"/>
              <a:gd name="connsiteX16" fmla="*/ 0 w 9073008"/>
              <a:gd name="connsiteY16" fmla="*/ 2808313 h 2808313"/>
              <a:gd name="connsiteX0" fmla="*/ 0 w 9073008"/>
              <a:gd name="connsiteY0" fmla="*/ 2808313 h 2808313"/>
              <a:gd name="connsiteX1" fmla="*/ 504056 w 9073008"/>
              <a:gd name="connsiteY1" fmla="*/ 2232249 h 2808313"/>
              <a:gd name="connsiteX2" fmla="*/ 1440160 w 9073008"/>
              <a:gd name="connsiteY2" fmla="*/ 1944217 h 2808313"/>
              <a:gd name="connsiteX3" fmla="*/ 1779604 w 9073008"/>
              <a:gd name="connsiteY3" fmla="*/ 1594921 h 2808313"/>
              <a:gd name="connsiteX4" fmla="*/ 3098041 w 9073008"/>
              <a:gd name="connsiteY4" fmla="*/ 882540 h 2808313"/>
              <a:gd name="connsiteX5" fmla="*/ 3597771 w 9073008"/>
              <a:gd name="connsiteY5" fmla="*/ 457238 h 2808313"/>
              <a:gd name="connsiteX6" fmla="*/ 3980543 w 9073008"/>
              <a:gd name="connsiteY6" fmla="*/ 31935 h 2808313"/>
              <a:gd name="connsiteX7" fmla="*/ 5184576 w 9073008"/>
              <a:gd name="connsiteY7" fmla="*/ 0 h 2808313"/>
              <a:gd name="connsiteX8" fmla="*/ 5926301 w 9073008"/>
              <a:gd name="connsiteY8" fmla="*/ 106363 h 2808313"/>
              <a:gd name="connsiteX9" fmla="*/ 6552728 w 9073008"/>
              <a:gd name="connsiteY9" fmla="*/ 144017 h 2808313"/>
              <a:gd name="connsiteX10" fmla="*/ 7128792 w 9073008"/>
              <a:gd name="connsiteY10" fmla="*/ 432049 h 2808313"/>
              <a:gd name="connsiteX11" fmla="*/ 7488831 w 9073008"/>
              <a:gd name="connsiteY11" fmla="*/ 576065 h 2808313"/>
              <a:gd name="connsiteX12" fmla="*/ 7992888 w 9073008"/>
              <a:gd name="connsiteY12" fmla="*/ 576065 h 2808313"/>
              <a:gd name="connsiteX13" fmla="*/ 8568952 w 9073008"/>
              <a:gd name="connsiteY13" fmla="*/ 648073 h 2808313"/>
              <a:gd name="connsiteX14" fmla="*/ 9073008 w 9073008"/>
              <a:gd name="connsiteY14" fmla="*/ 648073 h 2808313"/>
              <a:gd name="connsiteX15" fmla="*/ 9052273 w 9073008"/>
              <a:gd name="connsiteY15" fmla="*/ 2668810 h 2808313"/>
              <a:gd name="connsiteX16" fmla="*/ 0 w 9073008"/>
              <a:gd name="connsiteY16" fmla="*/ 2808313 h 2808313"/>
              <a:gd name="connsiteX0" fmla="*/ 0 w 9073008"/>
              <a:gd name="connsiteY0" fmla="*/ 2808313 h 2808313"/>
              <a:gd name="connsiteX1" fmla="*/ 432048 w 9073008"/>
              <a:gd name="connsiteY1" fmla="*/ 2304257 h 2808313"/>
              <a:gd name="connsiteX2" fmla="*/ 1440160 w 9073008"/>
              <a:gd name="connsiteY2" fmla="*/ 1944217 h 2808313"/>
              <a:gd name="connsiteX3" fmla="*/ 1779604 w 9073008"/>
              <a:gd name="connsiteY3" fmla="*/ 1594921 h 2808313"/>
              <a:gd name="connsiteX4" fmla="*/ 3098041 w 9073008"/>
              <a:gd name="connsiteY4" fmla="*/ 882540 h 2808313"/>
              <a:gd name="connsiteX5" fmla="*/ 3597771 w 9073008"/>
              <a:gd name="connsiteY5" fmla="*/ 457238 h 2808313"/>
              <a:gd name="connsiteX6" fmla="*/ 3980543 w 9073008"/>
              <a:gd name="connsiteY6" fmla="*/ 31935 h 2808313"/>
              <a:gd name="connsiteX7" fmla="*/ 5184576 w 9073008"/>
              <a:gd name="connsiteY7" fmla="*/ 0 h 2808313"/>
              <a:gd name="connsiteX8" fmla="*/ 5926301 w 9073008"/>
              <a:gd name="connsiteY8" fmla="*/ 106363 h 2808313"/>
              <a:gd name="connsiteX9" fmla="*/ 6552728 w 9073008"/>
              <a:gd name="connsiteY9" fmla="*/ 144017 h 2808313"/>
              <a:gd name="connsiteX10" fmla="*/ 7128792 w 9073008"/>
              <a:gd name="connsiteY10" fmla="*/ 432049 h 2808313"/>
              <a:gd name="connsiteX11" fmla="*/ 7488831 w 9073008"/>
              <a:gd name="connsiteY11" fmla="*/ 576065 h 2808313"/>
              <a:gd name="connsiteX12" fmla="*/ 7992888 w 9073008"/>
              <a:gd name="connsiteY12" fmla="*/ 576065 h 2808313"/>
              <a:gd name="connsiteX13" fmla="*/ 8568952 w 9073008"/>
              <a:gd name="connsiteY13" fmla="*/ 648073 h 2808313"/>
              <a:gd name="connsiteX14" fmla="*/ 9073008 w 9073008"/>
              <a:gd name="connsiteY14" fmla="*/ 648073 h 2808313"/>
              <a:gd name="connsiteX15" fmla="*/ 9052273 w 9073008"/>
              <a:gd name="connsiteY15" fmla="*/ 2668810 h 2808313"/>
              <a:gd name="connsiteX16" fmla="*/ 0 w 9073008"/>
              <a:gd name="connsiteY16" fmla="*/ 2808313 h 2808313"/>
              <a:gd name="connsiteX0" fmla="*/ 0 w 9217024"/>
              <a:gd name="connsiteY0" fmla="*/ 2636913 h 2668810"/>
              <a:gd name="connsiteX1" fmla="*/ 576064 w 9217024"/>
              <a:gd name="connsiteY1" fmla="*/ 2304257 h 2668810"/>
              <a:gd name="connsiteX2" fmla="*/ 1584176 w 9217024"/>
              <a:gd name="connsiteY2" fmla="*/ 1944217 h 2668810"/>
              <a:gd name="connsiteX3" fmla="*/ 1923620 w 9217024"/>
              <a:gd name="connsiteY3" fmla="*/ 1594921 h 2668810"/>
              <a:gd name="connsiteX4" fmla="*/ 3242057 w 9217024"/>
              <a:gd name="connsiteY4" fmla="*/ 882540 h 2668810"/>
              <a:gd name="connsiteX5" fmla="*/ 3741787 w 9217024"/>
              <a:gd name="connsiteY5" fmla="*/ 457238 h 2668810"/>
              <a:gd name="connsiteX6" fmla="*/ 4124559 w 9217024"/>
              <a:gd name="connsiteY6" fmla="*/ 31935 h 2668810"/>
              <a:gd name="connsiteX7" fmla="*/ 5328592 w 9217024"/>
              <a:gd name="connsiteY7" fmla="*/ 0 h 2668810"/>
              <a:gd name="connsiteX8" fmla="*/ 6070317 w 9217024"/>
              <a:gd name="connsiteY8" fmla="*/ 106363 h 2668810"/>
              <a:gd name="connsiteX9" fmla="*/ 6696744 w 9217024"/>
              <a:gd name="connsiteY9" fmla="*/ 144017 h 2668810"/>
              <a:gd name="connsiteX10" fmla="*/ 7272808 w 9217024"/>
              <a:gd name="connsiteY10" fmla="*/ 432049 h 2668810"/>
              <a:gd name="connsiteX11" fmla="*/ 7632847 w 9217024"/>
              <a:gd name="connsiteY11" fmla="*/ 576065 h 2668810"/>
              <a:gd name="connsiteX12" fmla="*/ 8136904 w 9217024"/>
              <a:gd name="connsiteY12" fmla="*/ 576065 h 2668810"/>
              <a:gd name="connsiteX13" fmla="*/ 8712968 w 9217024"/>
              <a:gd name="connsiteY13" fmla="*/ 648073 h 2668810"/>
              <a:gd name="connsiteX14" fmla="*/ 9217024 w 9217024"/>
              <a:gd name="connsiteY14" fmla="*/ 648073 h 2668810"/>
              <a:gd name="connsiteX15" fmla="*/ 9196289 w 9217024"/>
              <a:gd name="connsiteY15" fmla="*/ 2668810 h 2668810"/>
              <a:gd name="connsiteX16" fmla="*/ 0 w 9217024"/>
              <a:gd name="connsiteY16" fmla="*/ 2636913 h 2668810"/>
              <a:gd name="connsiteX0" fmla="*/ 0 w 9289032"/>
              <a:gd name="connsiteY0" fmla="*/ 2708920 h 2708920"/>
              <a:gd name="connsiteX1" fmla="*/ 648072 w 9289032"/>
              <a:gd name="connsiteY1" fmla="*/ 2304257 h 2708920"/>
              <a:gd name="connsiteX2" fmla="*/ 1656184 w 9289032"/>
              <a:gd name="connsiteY2" fmla="*/ 1944217 h 2708920"/>
              <a:gd name="connsiteX3" fmla="*/ 1995628 w 9289032"/>
              <a:gd name="connsiteY3" fmla="*/ 1594921 h 2708920"/>
              <a:gd name="connsiteX4" fmla="*/ 3314065 w 9289032"/>
              <a:gd name="connsiteY4" fmla="*/ 882540 h 2708920"/>
              <a:gd name="connsiteX5" fmla="*/ 3813795 w 9289032"/>
              <a:gd name="connsiteY5" fmla="*/ 457238 h 2708920"/>
              <a:gd name="connsiteX6" fmla="*/ 4196567 w 9289032"/>
              <a:gd name="connsiteY6" fmla="*/ 31935 h 2708920"/>
              <a:gd name="connsiteX7" fmla="*/ 5400600 w 9289032"/>
              <a:gd name="connsiteY7" fmla="*/ 0 h 2708920"/>
              <a:gd name="connsiteX8" fmla="*/ 6142325 w 9289032"/>
              <a:gd name="connsiteY8" fmla="*/ 106363 h 2708920"/>
              <a:gd name="connsiteX9" fmla="*/ 6768752 w 9289032"/>
              <a:gd name="connsiteY9" fmla="*/ 144017 h 2708920"/>
              <a:gd name="connsiteX10" fmla="*/ 7344816 w 9289032"/>
              <a:gd name="connsiteY10" fmla="*/ 432049 h 2708920"/>
              <a:gd name="connsiteX11" fmla="*/ 7704855 w 9289032"/>
              <a:gd name="connsiteY11" fmla="*/ 576065 h 2708920"/>
              <a:gd name="connsiteX12" fmla="*/ 8208912 w 9289032"/>
              <a:gd name="connsiteY12" fmla="*/ 576065 h 2708920"/>
              <a:gd name="connsiteX13" fmla="*/ 8784976 w 9289032"/>
              <a:gd name="connsiteY13" fmla="*/ 648073 h 2708920"/>
              <a:gd name="connsiteX14" fmla="*/ 9289032 w 9289032"/>
              <a:gd name="connsiteY14" fmla="*/ 648073 h 2708920"/>
              <a:gd name="connsiteX15" fmla="*/ 9268297 w 9289032"/>
              <a:gd name="connsiteY15" fmla="*/ 2668810 h 2708920"/>
              <a:gd name="connsiteX16" fmla="*/ 0 w 9289032"/>
              <a:gd name="connsiteY16" fmla="*/ 2708920 h 2708920"/>
              <a:gd name="connsiteX0" fmla="*/ 0 w 9577064"/>
              <a:gd name="connsiteY0" fmla="*/ 2708920 h 2880320"/>
              <a:gd name="connsiteX1" fmla="*/ 648072 w 9577064"/>
              <a:gd name="connsiteY1" fmla="*/ 2304257 h 2880320"/>
              <a:gd name="connsiteX2" fmla="*/ 1656184 w 9577064"/>
              <a:gd name="connsiteY2" fmla="*/ 1944217 h 2880320"/>
              <a:gd name="connsiteX3" fmla="*/ 1995628 w 9577064"/>
              <a:gd name="connsiteY3" fmla="*/ 1594921 h 2880320"/>
              <a:gd name="connsiteX4" fmla="*/ 3314065 w 9577064"/>
              <a:gd name="connsiteY4" fmla="*/ 882540 h 2880320"/>
              <a:gd name="connsiteX5" fmla="*/ 3813795 w 9577064"/>
              <a:gd name="connsiteY5" fmla="*/ 457238 h 2880320"/>
              <a:gd name="connsiteX6" fmla="*/ 4196567 w 9577064"/>
              <a:gd name="connsiteY6" fmla="*/ 31935 h 2880320"/>
              <a:gd name="connsiteX7" fmla="*/ 5400600 w 9577064"/>
              <a:gd name="connsiteY7" fmla="*/ 0 h 2880320"/>
              <a:gd name="connsiteX8" fmla="*/ 6142325 w 9577064"/>
              <a:gd name="connsiteY8" fmla="*/ 106363 h 2880320"/>
              <a:gd name="connsiteX9" fmla="*/ 6768752 w 9577064"/>
              <a:gd name="connsiteY9" fmla="*/ 144017 h 2880320"/>
              <a:gd name="connsiteX10" fmla="*/ 7344816 w 9577064"/>
              <a:gd name="connsiteY10" fmla="*/ 432049 h 2880320"/>
              <a:gd name="connsiteX11" fmla="*/ 7704855 w 9577064"/>
              <a:gd name="connsiteY11" fmla="*/ 576065 h 2880320"/>
              <a:gd name="connsiteX12" fmla="*/ 8208912 w 9577064"/>
              <a:gd name="connsiteY12" fmla="*/ 576065 h 2880320"/>
              <a:gd name="connsiteX13" fmla="*/ 8784976 w 9577064"/>
              <a:gd name="connsiteY13" fmla="*/ 648073 h 2880320"/>
              <a:gd name="connsiteX14" fmla="*/ 9289032 w 9577064"/>
              <a:gd name="connsiteY14" fmla="*/ 648073 h 2880320"/>
              <a:gd name="connsiteX15" fmla="*/ 9577064 w 9577064"/>
              <a:gd name="connsiteY15" fmla="*/ 2880320 h 2880320"/>
              <a:gd name="connsiteX16" fmla="*/ 0 w 9577064"/>
              <a:gd name="connsiteY16" fmla="*/ 2708920 h 2880320"/>
              <a:gd name="connsiteX0" fmla="*/ 0 w 9721080"/>
              <a:gd name="connsiteY0" fmla="*/ 2708920 h 2880320"/>
              <a:gd name="connsiteX1" fmla="*/ 648072 w 9721080"/>
              <a:gd name="connsiteY1" fmla="*/ 2304257 h 2880320"/>
              <a:gd name="connsiteX2" fmla="*/ 1656184 w 9721080"/>
              <a:gd name="connsiteY2" fmla="*/ 1944217 h 2880320"/>
              <a:gd name="connsiteX3" fmla="*/ 1995628 w 9721080"/>
              <a:gd name="connsiteY3" fmla="*/ 1594921 h 2880320"/>
              <a:gd name="connsiteX4" fmla="*/ 3314065 w 9721080"/>
              <a:gd name="connsiteY4" fmla="*/ 882540 h 2880320"/>
              <a:gd name="connsiteX5" fmla="*/ 3813795 w 9721080"/>
              <a:gd name="connsiteY5" fmla="*/ 457238 h 2880320"/>
              <a:gd name="connsiteX6" fmla="*/ 4196567 w 9721080"/>
              <a:gd name="connsiteY6" fmla="*/ 31935 h 2880320"/>
              <a:gd name="connsiteX7" fmla="*/ 5400600 w 9721080"/>
              <a:gd name="connsiteY7" fmla="*/ 0 h 2880320"/>
              <a:gd name="connsiteX8" fmla="*/ 6142325 w 9721080"/>
              <a:gd name="connsiteY8" fmla="*/ 106363 h 2880320"/>
              <a:gd name="connsiteX9" fmla="*/ 6768752 w 9721080"/>
              <a:gd name="connsiteY9" fmla="*/ 144017 h 2880320"/>
              <a:gd name="connsiteX10" fmla="*/ 7344816 w 9721080"/>
              <a:gd name="connsiteY10" fmla="*/ 432049 h 2880320"/>
              <a:gd name="connsiteX11" fmla="*/ 7704855 w 9721080"/>
              <a:gd name="connsiteY11" fmla="*/ 576065 h 2880320"/>
              <a:gd name="connsiteX12" fmla="*/ 8208912 w 9721080"/>
              <a:gd name="connsiteY12" fmla="*/ 576065 h 2880320"/>
              <a:gd name="connsiteX13" fmla="*/ 8784976 w 9721080"/>
              <a:gd name="connsiteY13" fmla="*/ 648073 h 2880320"/>
              <a:gd name="connsiteX14" fmla="*/ 9721080 w 9721080"/>
              <a:gd name="connsiteY14" fmla="*/ 576064 h 2880320"/>
              <a:gd name="connsiteX15" fmla="*/ 9577064 w 9721080"/>
              <a:gd name="connsiteY15" fmla="*/ 2880320 h 2880320"/>
              <a:gd name="connsiteX16" fmla="*/ 0 w 9721080"/>
              <a:gd name="connsiteY16" fmla="*/ 2708920 h 2880320"/>
              <a:gd name="connsiteX0" fmla="*/ 0 w 9721080"/>
              <a:gd name="connsiteY0" fmla="*/ 2708920 h 2880320"/>
              <a:gd name="connsiteX1" fmla="*/ 648072 w 9721080"/>
              <a:gd name="connsiteY1" fmla="*/ 2304257 h 2880320"/>
              <a:gd name="connsiteX2" fmla="*/ 1656184 w 9721080"/>
              <a:gd name="connsiteY2" fmla="*/ 1944217 h 2880320"/>
              <a:gd name="connsiteX3" fmla="*/ 1995628 w 9721080"/>
              <a:gd name="connsiteY3" fmla="*/ 1594921 h 2880320"/>
              <a:gd name="connsiteX4" fmla="*/ 3314065 w 9721080"/>
              <a:gd name="connsiteY4" fmla="*/ 882540 h 2880320"/>
              <a:gd name="connsiteX5" fmla="*/ 3813795 w 9721080"/>
              <a:gd name="connsiteY5" fmla="*/ 457238 h 2880320"/>
              <a:gd name="connsiteX6" fmla="*/ 4196567 w 9721080"/>
              <a:gd name="connsiteY6" fmla="*/ 31935 h 2880320"/>
              <a:gd name="connsiteX7" fmla="*/ 5400600 w 9721080"/>
              <a:gd name="connsiteY7" fmla="*/ 0 h 2880320"/>
              <a:gd name="connsiteX8" fmla="*/ 6142325 w 9721080"/>
              <a:gd name="connsiteY8" fmla="*/ 106363 h 2880320"/>
              <a:gd name="connsiteX9" fmla="*/ 6768752 w 9721080"/>
              <a:gd name="connsiteY9" fmla="*/ 144017 h 2880320"/>
              <a:gd name="connsiteX10" fmla="*/ 7344816 w 9721080"/>
              <a:gd name="connsiteY10" fmla="*/ 432049 h 2880320"/>
              <a:gd name="connsiteX11" fmla="*/ 7704855 w 9721080"/>
              <a:gd name="connsiteY11" fmla="*/ 576065 h 2880320"/>
              <a:gd name="connsiteX12" fmla="*/ 8208912 w 9721080"/>
              <a:gd name="connsiteY12" fmla="*/ 576065 h 2880320"/>
              <a:gd name="connsiteX13" fmla="*/ 8784976 w 9721080"/>
              <a:gd name="connsiteY13" fmla="*/ 648073 h 2880320"/>
              <a:gd name="connsiteX14" fmla="*/ 9326220 w 9721080"/>
              <a:gd name="connsiteY14" fmla="*/ 609466 h 2880320"/>
              <a:gd name="connsiteX15" fmla="*/ 9721080 w 9721080"/>
              <a:gd name="connsiteY15" fmla="*/ 576064 h 2880320"/>
              <a:gd name="connsiteX16" fmla="*/ 9577064 w 9721080"/>
              <a:gd name="connsiteY16" fmla="*/ 2880320 h 2880320"/>
              <a:gd name="connsiteX17" fmla="*/ 0 w 9721080"/>
              <a:gd name="connsiteY17" fmla="*/ 2708920 h 2880320"/>
              <a:gd name="connsiteX0" fmla="*/ 0 w 9577064"/>
              <a:gd name="connsiteY0" fmla="*/ 2852936 h 3024336"/>
              <a:gd name="connsiteX1" fmla="*/ 648072 w 9577064"/>
              <a:gd name="connsiteY1" fmla="*/ 2448273 h 3024336"/>
              <a:gd name="connsiteX2" fmla="*/ 1656184 w 9577064"/>
              <a:gd name="connsiteY2" fmla="*/ 2088233 h 3024336"/>
              <a:gd name="connsiteX3" fmla="*/ 1995628 w 9577064"/>
              <a:gd name="connsiteY3" fmla="*/ 1738937 h 3024336"/>
              <a:gd name="connsiteX4" fmla="*/ 3314065 w 9577064"/>
              <a:gd name="connsiteY4" fmla="*/ 1026556 h 3024336"/>
              <a:gd name="connsiteX5" fmla="*/ 3813795 w 9577064"/>
              <a:gd name="connsiteY5" fmla="*/ 601254 h 3024336"/>
              <a:gd name="connsiteX6" fmla="*/ 4196567 w 9577064"/>
              <a:gd name="connsiteY6" fmla="*/ 175951 h 3024336"/>
              <a:gd name="connsiteX7" fmla="*/ 5400600 w 9577064"/>
              <a:gd name="connsiteY7" fmla="*/ 144016 h 3024336"/>
              <a:gd name="connsiteX8" fmla="*/ 6142325 w 9577064"/>
              <a:gd name="connsiteY8" fmla="*/ 250379 h 3024336"/>
              <a:gd name="connsiteX9" fmla="*/ 6768752 w 9577064"/>
              <a:gd name="connsiteY9" fmla="*/ 288033 h 3024336"/>
              <a:gd name="connsiteX10" fmla="*/ 7344816 w 9577064"/>
              <a:gd name="connsiteY10" fmla="*/ 576065 h 3024336"/>
              <a:gd name="connsiteX11" fmla="*/ 7704855 w 9577064"/>
              <a:gd name="connsiteY11" fmla="*/ 720081 h 3024336"/>
              <a:gd name="connsiteX12" fmla="*/ 8208912 w 9577064"/>
              <a:gd name="connsiteY12" fmla="*/ 720081 h 3024336"/>
              <a:gd name="connsiteX13" fmla="*/ 8784976 w 9577064"/>
              <a:gd name="connsiteY13" fmla="*/ 792089 h 3024336"/>
              <a:gd name="connsiteX14" fmla="*/ 9326220 w 9577064"/>
              <a:gd name="connsiteY14" fmla="*/ 753482 h 3024336"/>
              <a:gd name="connsiteX15" fmla="*/ 9545960 w 9577064"/>
              <a:gd name="connsiteY15" fmla="*/ 0 h 3024336"/>
              <a:gd name="connsiteX16" fmla="*/ 9577064 w 9577064"/>
              <a:gd name="connsiteY16" fmla="*/ 3024336 h 3024336"/>
              <a:gd name="connsiteX17" fmla="*/ 0 w 9577064"/>
              <a:gd name="connsiteY17" fmla="*/ 2852936 h 3024336"/>
              <a:gd name="connsiteX0" fmla="*/ 0 w 9577064"/>
              <a:gd name="connsiteY0" fmla="*/ 2852936 h 3024336"/>
              <a:gd name="connsiteX1" fmla="*/ 648072 w 9577064"/>
              <a:gd name="connsiteY1" fmla="*/ 2448273 h 3024336"/>
              <a:gd name="connsiteX2" fmla="*/ 1656184 w 9577064"/>
              <a:gd name="connsiteY2" fmla="*/ 2088233 h 3024336"/>
              <a:gd name="connsiteX3" fmla="*/ 1995628 w 9577064"/>
              <a:gd name="connsiteY3" fmla="*/ 1738937 h 3024336"/>
              <a:gd name="connsiteX4" fmla="*/ 3314065 w 9577064"/>
              <a:gd name="connsiteY4" fmla="*/ 1026556 h 3024336"/>
              <a:gd name="connsiteX5" fmla="*/ 3813795 w 9577064"/>
              <a:gd name="connsiteY5" fmla="*/ 601254 h 3024336"/>
              <a:gd name="connsiteX6" fmla="*/ 4196567 w 9577064"/>
              <a:gd name="connsiteY6" fmla="*/ 175951 h 3024336"/>
              <a:gd name="connsiteX7" fmla="*/ 5400600 w 9577064"/>
              <a:gd name="connsiteY7" fmla="*/ 144016 h 3024336"/>
              <a:gd name="connsiteX8" fmla="*/ 6142325 w 9577064"/>
              <a:gd name="connsiteY8" fmla="*/ 250379 h 3024336"/>
              <a:gd name="connsiteX9" fmla="*/ 6768752 w 9577064"/>
              <a:gd name="connsiteY9" fmla="*/ 288033 h 3024336"/>
              <a:gd name="connsiteX10" fmla="*/ 7344816 w 9577064"/>
              <a:gd name="connsiteY10" fmla="*/ 576065 h 3024336"/>
              <a:gd name="connsiteX11" fmla="*/ 7704855 w 9577064"/>
              <a:gd name="connsiteY11" fmla="*/ 720081 h 3024336"/>
              <a:gd name="connsiteX12" fmla="*/ 8208912 w 9577064"/>
              <a:gd name="connsiteY12" fmla="*/ 720081 h 3024336"/>
              <a:gd name="connsiteX13" fmla="*/ 8784976 w 9577064"/>
              <a:gd name="connsiteY13" fmla="*/ 792089 h 3024336"/>
              <a:gd name="connsiteX14" fmla="*/ 9201472 w 9577064"/>
              <a:gd name="connsiteY14" fmla="*/ 792088 h 3024336"/>
              <a:gd name="connsiteX15" fmla="*/ 9545960 w 9577064"/>
              <a:gd name="connsiteY15" fmla="*/ 0 h 3024336"/>
              <a:gd name="connsiteX16" fmla="*/ 9577064 w 9577064"/>
              <a:gd name="connsiteY16" fmla="*/ 3024336 h 3024336"/>
              <a:gd name="connsiteX17" fmla="*/ 0 w 9577064"/>
              <a:gd name="connsiteY17" fmla="*/ 2852936 h 3024336"/>
              <a:gd name="connsiteX0" fmla="*/ 0 w 9577064"/>
              <a:gd name="connsiteY0" fmla="*/ 2924944 h 3096344"/>
              <a:gd name="connsiteX1" fmla="*/ 648072 w 9577064"/>
              <a:gd name="connsiteY1" fmla="*/ 2520281 h 3096344"/>
              <a:gd name="connsiteX2" fmla="*/ 1656184 w 9577064"/>
              <a:gd name="connsiteY2" fmla="*/ 2160241 h 3096344"/>
              <a:gd name="connsiteX3" fmla="*/ 1995628 w 9577064"/>
              <a:gd name="connsiteY3" fmla="*/ 1810945 h 3096344"/>
              <a:gd name="connsiteX4" fmla="*/ 3314065 w 9577064"/>
              <a:gd name="connsiteY4" fmla="*/ 1098564 h 3096344"/>
              <a:gd name="connsiteX5" fmla="*/ 3813795 w 9577064"/>
              <a:gd name="connsiteY5" fmla="*/ 673262 h 3096344"/>
              <a:gd name="connsiteX6" fmla="*/ 4196567 w 9577064"/>
              <a:gd name="connsiteY6" fmla="*/ 247959 h 3096344"/>
              <a:gd name="connsiteX7" fmla="*/ 5400600 w 9577064"/>
              <a:gd name="connsiteY7" fmla="*/ 216024 h 3096344"/>
              <a:gd name="connsiteX8" fmla="*/ 6142325 w 9577064"/>
              <a:gd name="connsiteY8" fmla="*/ 322387 h 3096344"/>
              <a:gd name="connsiteX9" fmla="*/ 6768752 w 9577064"/>
              <a:gd name="connsiteY9" fmla="*/ 360041 h 3096344"/>
              <a:gd name="connsiteX10" fmla="*/ 7344816 w 9577064"/>
              <a:gd name="connsiteY10" fmla="*/ 648073 h 3096344"/>
              <a:gd name="connsiteX11" fmla="*/ 7704855 w 9577064"/>
              <a:gd name="connsiteY11" fmla="*/ 792089 h 3096344"/>
              <a:gd name="connsiteX12" fmla="*/ 8208912 w 9577064"/>
              <a:gd name="connsiteY12" fmla="*/ 792089 h 3096344"/>
              <a:gd name="connsiteX13" fmla="*/ 8784976 w 9577064"/>
              <a:gd name="connsiteY13" fmla="*/ 864097 h 3096344"/>
              <a:gd name="connsiteX14" fmla="*/ 9201472 w 9577064"/>
              <a:gd name="connsiteY14" fmla="*/ 864096 h 3096344"/>
              <a:gd name="connsiteX15" fmla="*/ 9201472 w 9577064"/>
              <a:gd name="connsiteY15" fmla="*/ 0 h 3096344"/>
              <a:gd name="connsiteX16" fmla="*/ 9577064 w 9577064"/>
              <a:gd name="connsiteY16" fmla="*/ 3096344 h 3096344"/>
              <a:gd name="connsiteX17" fmla="*/ 0 w 9577064"/>
              <a:gd name="connsiteY17" fmla="*/ 2924944 h 3096344"/>
              <a:gd name="connsiteX0" fmla="*/ 0 w 9577064"/>
              <a:gd name="connsiteY0" fmla="*/ 2924944 h 3096344"/>
              <a:gd name="connsiteX1" fmla="*/ 648072 w 9577064"/>
              <a:gd name="connsiteY1" fmla="*/ 2520281 h 3096344"/>
              <a:gd name="connsiteX2" fmla="*/ 1656184 w 9577064"/>
              <a:gd name="connsiteY2" fmla="*/ 2160241 h 3096344"/>
              <a:gd name="connsiteX3" fmla="*/ 1995628 w 9577064"/>
              <a:gd name="connsiteY3" fmla="*/ 1810945 h 3096344"/>
              <a:gd name="connsiteX4" fmla="*/ 3314065 w 9577064"/>
              <a:gd name="connsiteY4" fmla="*/ 1098564 h 3096344"/>
              <a:gd name="connsiteX5" fmla="*/ 3813795 w 9577064"/>
              <a:gd name="connsiteY5" fmla="*/ 673262 h 3096344"/>
              <a:gd name="connsiteX6" fmla="*/ 4196567 w 9577064"/>
              <a:gd name="connsiteY6" fmla="*/ 247959 h 3096344"/>
              <a:gd name="connsiteX7" fmla="*/ 5400600 w 9577064"/>
              <a:gd name="connsiteY7" fmla="*/ 216024 h 3096344"/>
              <a:gd name="connsiteX8" fmla="*/ 6142325 w 9577064"/>
              <a:gd name="connsiteY8" fmla="*/ 322387 h 3096344"/>
              <a:gd name="connsiteX9" fmla="*/ 6768752 w 9577064"/>
              <a:gd name="connsiteY9" fmla="*/ 360041 h 3096344"/>
              <a:gd name="connsiteX10" fmla="*/ 7344816 w 9577064"/>
              <a:gd name="connsiteY10" fmla="*/ 648073 h 3096344"/>
              <a:gd name="connsiteX11" fmla="*/ 7704855 w 9577064"/>
              <a:gd name="connsiteY11" fmla="*/ 792089 h 3096344"/>
              <a:gd name="connsiteX12" fmla="*/ 8208912 w 9577064"/>
              <a:gd name="connsiteY12" fmla="*/ 792089 h 3096344"/>
              <a:gd name="connsiteX13" fmla="*/ 8784976 w 9577064"/>
              <a:gd name="connsiteY13" fmla="*/ 864097 h 3096344"/>
              <a:gd name="connsiteX14" fmla="*/ 9201472 w 9577064"/>
              <a:gd name="connsiteY14" fmla="*/ 864096 h 3096344"/>
              <a:gd name="connsiteX15" fmla="*/ 9417496 w 9577064"/>
              <a:gd name="connsiteY15" fmla="*/ 0 h 3096344"/>
              <a:gd name="connsiteX16" fmla="*/ 9577064 w 9577064"/>
              <a:gd name="connsiteY16" fmla="*/ 3096344 h 3096344"/>
              <a:gd name="connsiteX17" fmla="*/ 0 w 9577064"/>
              <a:gd name="connsiteY17" fmla="*/ 2924944 h 3096344"/>
              <a:gd name="connsiteX0" fmla="*/ 0 w 9577064"/>
              <a:gd name="connsiteY0" fmla="*/ 2924944 h 3096344"/>
              <a:gd name="connsiteX1" fmla="*/ 648072 w 9577064"/>
              <a:gd name="connsiteY1" fmla="*/ 2520281 h 3096344"/>
              <a:gd name="connsiteX2" fmla="*/ 1656184 w 9577064"/>
              <a:gd name="connsiteY2" fmla="*/ 2160241 h 3096344"/>
              <a:gd name="connsiteX3" fmla="*/ 1995628 w 9577064"/>
              <a:gd name="connsiteY3" fmla="*/ 1810945 h 3096344"/>
              <a:gd name="connsiteX4" fmla="*/ 3314065 w 9577064"/>
              <a:gd name="connsiteY4" fmla="*/ 1098564 h 3096344"/>
              <a:gd name="connsiteX5" fmla="*/ 3813795 w 9577064"/>
              <a:gd name="connsiteY5" fmla="*/ 673262 h 3096344"/>
              <a:gd name="connsiteX6" fmla="*/ 4196567 w 9577064"/>
              <a:gd name="connsiteY6" fmla="*/ 247959 h 3096344"/>
              <a:gd name="connsiteX7" fmla="*/ 5400600 w 9577064"/>
              <a:gd name="connsiteY7" fmla="*/ 216024 h 3096344"/>
              <a:gd name="connsiteX8" fmla="*/ 6142325 w 9577064"/>
              <a:gd name="connsiteY8" fmla="*/ 322387 h 3096344"/>
              <a:gd name="connsiteX9" fmla="*/ 6768752 w 9577064"/>
              <a:gd name="connsiteY9" fmla="*/ 360041 h 3096344"/>
              <a:gd name="connsiteX10" fmla="*/ 7344816 w 9577064"/>
              <a:gd name="connsiteY10" fmla="*/ 648073 h 3096344"/>
              <a:gd name="connsiteX11" fmla="*/ 7704855 w 9577064"/>
              <a:gd name="connsiteY11" fmla="*/ 792089 h 3096344"/>
              <a:gd name="connsiteX12" fmla="*/ 8208912 w 9577064"/>
              <a:gd name="connsiteY12" fmla="*/ 792089 h 3096344"/>
              <a:gd name="connsiteX13" fmla="*/ 8784976 w 9577064"/>
              <a:gd name="connsiteY13" fmla="*/ 864097 h 3096344"/>
              <a:gd name="connsiteX14" fmla="*/ 9201472 w 9577064"/>
              <a:gd name="connsiteY14" fmla="*/ 144016 h 3096344"/>
              <a:gd name="connsiteX15" fmla="*/ 9417496 w 9577064"/>
              <a:gd name="connsiteY15" fmla="*/ 0 h 3096344"/>
              <a:gd name="connsiteX16" fmla="*/ 9577064 w 9577064"/>
              <a:gd name="connsiteY16" fmla="*/ 3096344 h 3096344"/>
              <a:gd name="connsiteX17" fmla="*/ 0 w 9577064"/>
              <a:gd name="connsiteY17" fmla="*/ 2924944 h 3096344"/>
              <a:gd name="connsiteX0" fmla="*/ 0 w 9577064"/>
              <a:gd name="connsiteY0" fmla="*/ 2924944 h 3096344"/>
              <a:gd name="connsiteX1" fmla="*/ 648072 w 9577064"/>
              <a:gd name="connsiteY1" fmla="*/ 2520281 h 3096344"/>
              <a:gd name="connsiteX2" fmla="*/ 1656184 w 9577064"/>
              <a:gd name="connsiteY2" fmla="*/ 2160241 h 3096344"/>
              <a:gd name="connsiteX3" fmla="*/ 1995628 w 9577064"/>
              <a:gd name="connsiteY3" fmla="*/ 1810945 h 3096344"/>
              <a:gd name="connsiteX4" fmla="*/ 3314065 w 9577064"/>
              <a:gd name="connsiteY4" fmla="*/ 1098564 h 3096344"/>
              <a:gd name="connsiteX5" fmla="*/ 3813795 w 9577064"/>
              <a:gd name="connsiteY5" fmla="*/ 673262 h 3096344"/>
              <a:gd name="connsiteX6" fmla="*/ 4196567 w 9577064"/>
              <a:gd name="connsiteY6" fmla="*/ 247959 h 3096344"/>
              <a:gd name="connsiteX7" fmla="*/ 5400600 w 9577064"/>
              <a:gd name="connsiteY7" fmla="*/ 216024 h 3096344"/>
              <a:gd name="connsiteX8" fmla="*/ 6142325 w 9577064"/>
              <a:gd name="connsiteY8" fmla="*/ 322387 h 3096344"/>
              <a:gd name="connsiteX9" fmla="*/ 6768752 w 9577064"/>
              <a:gd name="connsiteY9" fmla="*/ 360041 h 3096344"/>
              <a:gd name="connsiteX10" fmla="*/ 7344816 w 9577064"/>
              <a:gd name="connsiteY10" fmla="*/ 648073 h 3096344"/>
              <a:gd name="connsiteX11" fmla="*/ 7704855 w 9577064"/>
              <a:gd name="connsiteY11" fmla="*/ 792089 h 3096344"/>
              <a:gd name="connsiteX12" fmla="*/ 8208912 w 9577064"/>
              <a:gd name="connsiteY12" fmla="*/ 792089 h 3096344"/>
              <a:gd name="connsiteX13" fmla="*/ 8784976 w 9577064"/>
              <a:gd name="connsiteY13" fmla="*/ 864097 h 3096344"/>
              <a:gd name="connsiteX14" fmla="*/ 8769424 w 9577064"/>
              <a:gd name="connsiteY14" fmla="*/ 144016 h 3096344"/>
              <a:gd name="connsiteX15" fmla="*/ 9417496 w 9577064"/>
              <a:gd name="connsiteY15" fmla="*/ 0 h 3096344"/>
              <a:gd name="connsiteX16" fmla="*/ 9577064 w 9577064"/>
              <a:gd name="connsiteY16" fmla="*/ 3096344 h 3096344"/>
              <a:gd name="connsiteX17" fmla="*/ 0 w 9577064"/>
              <a:gd name="connsiteY17" fmla="*/ 2924944 h 3096344"/>
              <a:gd name="connsiteX0" fmla="*/ 0 w 9577064"/>
              <a:gd name="connsiteY0" fmla="*/ 2924944 h 3096344"/>
              <a:gd name="connsiteX1" fmla="*/ 648072 w 9577064"/>
              <a:gd name="connsiteY1" fmla="*/ 2520281 h 3096344"/>
              <a:gd name="connsiteX2" fmla="*/ 1656184 w 9577064"/>
              <a:gd name="connsiteY2" fmla="*/ 2160241 h 3096344"/>
              <a:gd name="connsiteX3" fmla="*/ 1995628 w 9577064"/>
              <a:gd name="connsiteY3" fmla="*/ 1810945 h 3096344"/>
              <a:gd name="connsiteX4" fmla="*/ 3314065 w 9577064"/>
              <a:gd name="connsiteY4" fmla="*/ 1098564 h 3096344"/>
              <a:gd name="connsiteX5" fmla="*/ 3813795 w 9577064"/>
              <a:gd name="connsiteY5" fmla="*/ 673262 h 3096344"/>
              <a:gd name="connsiteX6" fmla="*/ 4196567 w 9577064"/>
              <a:gd name="connsiteY6" fmla="*/ 247959 h 3096344"/>
              <a:gd name="connsiteX7" fmla="*/ 5400600 w 9577064"/>
              <a:gd name="connsiteY7" fmla="*/ 216024 h 3096344"/>
              <a:gd name="connsiteX8" fmla="*/ 6142325 w 9577064"/>
              <a:gd name="connsiteY8" fmla="*/ 322387 h 3096344"/>
              <a:gd name="connsiteX9" fmla="*/ 6768752 w 9577064"/>
              <a:gd name="connsiteY9" fmla="*/ 360041 h 3096344"/>
              <a:gd name="connsiteX10" fmla="*/ 7344816 w 9577064"/>
              <a:gd name="connsiteY10" fmla="*/ 648073 h 3096344"/>
              <a:gd name="connsiteX11" fmla="*/ 7704855 w 9577064"/>
              <a:gd name="connsiteY11" fmla="*/ 792089 h 3096344"/>
              <a:gd name="connsiteX12" fmla="*/ 8208912 w 9577064"/>
              <a:gd name="connsiteY12" fmla="*/ 792089 h 3096344"/>
              <a:gd name="connsiteX13" fmla="*/ 8784976 w 9577064"/>
              <a:gd name="connsiteY13" fmla="*/ 864097 h 3096344"/>
              <a:gd name="connsiteX14" fmla="*/ 9201472 w 9577064"/>
              <a:gd name="connsiteY14" fmla="*/ 144016 h 3096344"/>
              <a:gd name="connsiteX15" fmla="*/ 9417496 w 9577064"/>
              <a:gd name="connsiteY15" fmla="*/ 0 h 3096344"/>
              <a:gd name="connsiteX16" fmla="*/ 9577064 w 9577064"/>
              <a:gd name="connsiteY16" fmla="*/ 3096344 h 3096344"/>
              <a:gd name="connsiteX17" fmla="*/ 0 w 9577064"/>
              <a:gd name="connsiteY17" fmla="*/ 2924944 h 3096344"/>
              <a:gd name="connsiteX0" fmla="*/ 0 w 9577064"/>
              <a:gd name="connsiteY0" fmla="*/ 2924944 h 3096344"/>
              <a:gd name="connsiteX1" fmla="*/ 648072 w 9577064"/>
              <a:gd name="connsiteY1" fmla="*/ 2520281 h 3096344"/>
              <a:gd name="connsiteX2" fmla="*/ 1656184 w 9577064"/>
              <a:gd name="connsiteY2" fmla="*/ 2160241 h 3096344"/>
              <a:gd name="connsiteX3" fmla="*/ 1995628 w 9577064"/>
              <a:gd name="connsiteY3" fmla="*/ 1810945 h 3096344"/>
              <a:gd name="connsiteX4" fmla="*/ 3314065 w 9577064"/>
              <a:gd name="connsiteY4" fmla="*/ 1098564 h 3096344"/>
              <a:gd name="connsiteX5" fmla="*/ 3813795 w 9577064"/>
              <a:gd name="connsiteY5" fmla="*/ 673262 h 3096344"/>
              <a:gd name="connsiteX6" fmla="*/ 4196567 w 9577064"/>
              <a:gd name="connsiteY6" fmla="*/ 247959 h 3096344"/>
              <a:gd name="connsiteX7" fmla="*/ 5400600 w 9577064"/>
              <a:gd name="connsiteY7" fmla="*/ 216024 h 3096344"/>
              <a:gd name="connsiteX8" fmla="*/ 6142325 w 9577064"/>
              <a:gd name="connsiteY8" fmla="*/ 322387 h 3096344"/>
              <a:gd name="connsiteX9" fmla="*/ 6768752 w 9577064"/>
              <a:gd name="connsiteY9" fmla="*/ 360041 h 3096344"/>
              <a:gd name="connsiteX10" fmla="*/ 7344816 w 9577064"/>
              <a:gd name="connsiteY10" fmla="*/ 648073 h 3096344"/>
              <a:gd name="connsiteX11" fmla="*/ 7704855 w 9577064"/>
              <a:gd name="connsiteY11" fmla="*/ 792089 h 3096344"/>
              <a:gd name="connsiteX12" fmla="*/ 8208912 w 9577064"/>
              <a:gd name="connsiteY12" fmla="*/ 792089 h 3096344"/>
              <a:gd name="connsiteX13" fmla="*/ 9201472 w 9577064"/>
              <a:gd name="connsiteY13" fmla="*/ 864096 h 3096344"/>
              <a:gd name="connsiteX14" fmla="*/ 9201472 w 9577064"/>
              <a:gd name="connsiteY14" fmla="*/ 144016 h 3096344"/>
              <a:gd name="connsiteX15" fmla="*/ 9417496 w 9577064"/>
              <a:gd name="connsiteY15" fmla="*/ 0 h 3096344"/>
              <a:gd name="connsiteX16" fmla="*/ 9577064 w 9577064"/>
              <a:gd name="connsiteY16" fmla="*/ 3096344 h 3096344"/>
              <a:gd name="connsiteX17" fmla="*/ 0 w 9577064"/>
              <a:gd name="connsiteY17" fmla="*/ 2924944 h 309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77064" h="3096344">
                <a:moveTo>
                  <a:pt x="0" y="2924944"/>
                </a:moveTo>
                <a:lnTo>
                  <a:pt x="648072" y="2520281"/>
                </a:lnTo>
                <a:lnTo>
                  <a:pt x="1656184" y="2160241"/>
                </a:lnTo>
                <a:lnTo>
                  <a:pt x="1995628" y="1810945"/>
                </a:lnTo>
                <a:lnTo>
                  <a:pt x="3314065" y="1098564"/>
                </a:lnTo>
                <a:lnTo>
                  <a:pt x="3813795" y="673262"/>
                </a:lnTo>
                <a:lnTo>
                  <a:pt x="4196567" y="247959"/>
                </a:lnTo>
                <a:lnTo>
                  <a:pt x="5400600" y="216024"/>
                </a:lnTo>
                <a:lnTo>
                  <a:pt x="6142325" y="322387"/>
                </a:lnTo>
                <a:lnTo>
                  <a:pt x="6768752" y="360041"/>
                </a:lnTo>
                <a:lnTo>
                  <a:pt x="7344816" y="648073"/>
                </a:lnTo>
                <a:lnTo>
                  <a:pt x="7704855" y="792089"/>
                </a:lnTo>
                <a:lnTo>
                  <a:pt x="8208912" y="792089"/>
                </a:lnTo>
                <a:lnTo>
                  <a:pt x="9201472" y="864096"/>
                </a:lnTo>
                <a:lnTo>
                  <a:pt x="9201472" y="144016"/>
                </a:lnTo>
                <a:lnTo>
                  <a:pt x="9417496" y="0"/>
                </a:lnTo>
                <a:lnTo>
                  <a:pt x="9577064" y="3096344"/>
                </a:lnTo>
                <a:lnTo>
                  <a:pt x="0" y="29249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 name="Rectangle 2"/>
          <p:cNvSpPr txBox="1">
            <a:spLocks noChangeArrowheads="1"/>
          </p:cNvSpPr>
          <p:nvPr/>
        </p:nvSpPr>
        <p:spPr bwMode="auto">
          <a:xfrm>
            <a:off x="0" y="2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２． 中之島</a:t>
            </a:r>
            <a:endParaRPr lang="en-US" altLang="ja-JP" sz="2000" b="1" dirty="0" smtClean="0">
              <a:solidFill>
                <a:schemeClr val="bg1"/>
              </a:solidFill>
              <a:latin typeface="ＭＳ ゴシック" pitchFamily="49" charset="-128"/>
              <a:ea typeface="ＭＳ ゴシック" pitchFamily="49" charset="-128"/>
            </a:endParaRPr>
          </a:p>
        </p:txBody>
      </p:sp>
      <p:sp>
        <p:nvSpPr>
          <p:cNvPr id="6" name="テキスト ボックス 5"/>
          <p:cNvSpPr txBox="1"/>
          <p:nvPr/>
        </p:nvSpPr>
        <p:spPr>
          <a:xfrm>
            <a:off x="128464" y="2924944"/>
            <a:ext cx="9649072" cy="3890526"/>
          </a:xfrm>
          <a:prstGeom prst="rect">
            <a:avLst/>
          </a:prstGeom>
          <a:noFill/>
          <a:ln>
            <a:solidFill>
              <a:schemeClr val="tx1"/>
            </a:solidFill>
            <a:prstDash val="sysDash"/>
          </a:ln>
        </p:spPr>
        <p:txBody>
          <a:bodyPr wrap="square" rtlCol="0">
            <a:spAutoFit/>
          </a:bodyPr>
          <a:lstStyle/>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p:txBody>
      </p:sp>
      <p:sp>
        <p:nvSpPr>
          <p:cNvPr id="8" name="テキスト ボックス 7"/>
          <p:cNvSpPr txBox="1"/>
          <p:nvPr/>
        </p:nvSpPr>
        <p:spPr>
          <a:xfrm>
            <a:off x="128464" y="452289"/>
            <a:ext cx="9649072" cy="2400657"/>
          </a:xfrm>
          <a:prstGeom prst="rect">
            <a:avLst/>
          </a:prstGeom>
          <a:noFill/>
          <a:ln>
            <a:solidFill>
              <a:schemeClr val="tx1"/>
            </a:solidFill>
            <a:prstDash val="sysDash"/>
          </a:ln>
        </p:spPr>
        <p:txBody>
          <a:bodyPr wrap="square" rtlCol="0">
            <a:spAutoFit/>
          </a:bodyPr>
          <a:lstStyle/>
          <a:p>
            <a:pPr>
              <a:lnSpc>
                <a:spcPts val="1220"/>
              </a:lnSpc>
            </a:pPr>
            <a:r>
              <a:rPr lang="en-US" altLang="ja-JP" sz="1200" dirty="0" smtClean="0"/>
              <a:t>【</a:t>
            </a:r>
            <a:r>
              <a:rPr lang="ja-JP" altLang="en-US" sz="1200" dirty="0" smtClean="0"/>
              <a:t>地区の位置づけ</a:t>
            </a:r>
            <a:r>
              <a:rPr lang="en-US" altLang="ja-JP" sz="1200" dirty="0" smtClean="0"/>
              <a:t>】</a:t>
            </a:r>
          </a:p>
          <a:p>
            <a:pPr marL="180975" indent="-180975">
              <a:lnSpc>
                <a:spcPts val="1220"/>
              </a:lnSpc>
            </a:pPr>
            <a:r>
              <a:rPr lang="ja-JP" altLang="en-US" sz="1200" dirty="0" smtClean="0">
                <a:latin typeface="ＭＳ Ｐ明朝" pitchFamily="18" charset="-128"/>
                <a:ea typeface="ＭＳ Ｐ明朝" pitchFamily="18" charset="-128"/>
              </a:rPr>
              <a:t>　・当地区は古くから大阪の経済・文化・行政の中心であり、現在でも大手企業の中枢機能が集積するとともに、芸術・文化の発信拠点としての役割も担っている。大阪駅から御堂筋を経て難波にいたるエリアとともに、大阪の中心業務地区を形成している。</a:t>
            </a:r>
            <a:endParaRPr lang="en-US" altLang="ja-JP" sz="1200" dirty="0" smtClean="0">
              <a:latin typeface="ＭＳ Ｐ明朝" pitchFamily="18" charset="-128"/>
              <a:ea typeface="ＭＳ Ｐ明朝" pitchFamily="18" charset="-128"/>
            </a:endParaRPr>
          </a:p>
          <a:p>
            <a:pPr marL="180975" indent="-180975">
              <a:lnSpc>
                <a:spcPts val="1220"/>
              </a:lnSpc>
            </a:pPr>
            <a:r>
              <a:rPr lang="ja-JP" altLang="en-US" sz="1200" dirty="0" smtClean="0">
                <a:latin typeface="ＭＳ Ｐ明朝" pitchFamily="18" charset="-128"/>
                <a:ea typeface="ＭＳ Ｐ明朝" pitchFamily="18" charset="-128"/>
              </a:rPr>
              <a:t>　・大阪駅から南へ約</a:t>
            </a:r>
            <a:r>
              <a:rPr lang="en-US" altLang="ja-JP" sz="1200" dirty="0" smtClean="0">
                <a:latin typeface="ＭＳ Ｐ明朝" pitchFamily="18" charset="-128"/>
                <a:ea typeface="ＭＳ Ｐ明朝" pitchFamily="18" charset="-128"/>
              </a:rPr>
              <a:t>1km</a:t>
            </a:r>
            <a:r>
              <a:rPr lang="ja-JP" altLang="en-US" sz="1200" dirty="0" smtClean="0">
                <a:latin typeface="ＭＳ Ｐ明朝" pitchFamily="18" charset="-128"/>
                <a:ea typeface="ＭＳ Ｐ明朝" pitchFamily="18" charset="-128"/>
              </a:rPr>
              <a:t>の距離に立地。東西約</a:t>
            </a:r>
            <a:r>
              <a:rPr lang="en-US" altLang="ja-JP" sz="1200" dirty="0" smtClean="0">
                <a:latin typeface="ＭＳ Ｐ明朝" pitchFamily="18" charset="-128"/>
                <a:ea typeface="ＭＳ Ｐ明朝" pitchFamily="18" charset="-128"/>
              </a:rPr>
              <a:t>3km</a:t>
            </a:r>
            <a:r>
              <a:rPr lang="ja-JP" altLang="en-US" sz="1200" dirty="0" err="1" smtClean="0">
                <a:latin typeface="ＭＳ Ｐ明朝" pitchFamily="18" charset="-128"/>
                <a:ea typeface="ＭＳ Ｐ明朝" pitchFamily="18" charset="-128"/>
              </a:rPr>
              <a:t>、</a:t>
            </a:r>
            <a:r>
              <a:rPr lang="ja-JP" altLang="en-US" sz="1200" dirty="0" smtClean="0">
                <a:latin typeface="ＭＳ Ｐ明朝" pitchFamily="18" charset="-128"/>
                <a:ea typeface="ＭＳ Ｐ明朝" pitchFamily="18" charset="-128"/>
              </a:rPr>
              <a:t>面積約</a:t>
            </a:r>
            <a:r>
              <a:rPr lang="en-US" altLang="ja-JP" sz="1200" dirty="0" smtClean="0">
                <a:latin typeface="ＭＳ Ｐ明朝" pitchFamily="18" charset="-128"/>
                <a:ea typeface="ＭＳ Ｐ明朝" pitchFamily="18" charset="-128"/>
              </a:rPr>
              <a:t>72ha</a:t>
            </a:r>
            <a:r>
              <a:rPr lang="ja-JP" altLang="en-US" sz="1200" dirty="0" err="1" smtClean="0">
                <a:latin typeface="ＭＳ Ｐ明朝" pitchFamily="18" charset="-128"/>
                <a:ea typeface="ＭＳ Ｐ明朝" pitchFamily="18" charset="-128"/>
              </a:rPr>
              <a:t>。</a:t>
            </a:r>
            <a:r>
              <a:rPr lang="ja-JP" altLang="en-US" sz="1200" dirty="0" smtClean="0">
                <a:latin typeface="ＭＳ Ｐ明朝" pitchFamily="18" charset="-128"/>
                <a:ea typeface="ＭＳ Ｐ明朝" pitchFamily="18" charset="-128"/>
              </a:rPr>
              <a:t>堂島川と土佐堀川に挟まれ、水都大阪を代表する景観を形成しており、大阪のシンボルアイランドとなっている。</a:t>
            </a:r>
            <a:endParaRPr lang="en-US" altLang="ja-JP" sz="1200" dirty="0" smtClean="0">
              <a:latin typeface="ＭＳ Ｐ明朝" pitchFamily="18" charset="-128"/>
              <a:ea typeface="ＭＳ Ｐ明朝" pitchFamily="18" charset="-128"/>
            </a:endParaRPr>
          </a:p>
          <a:p>
            <a:pPr>
              <a:lnSpc>
                <a:spcPts val="1220"/>
              </a:lnSpc>
            </a:pPr>
            <a:r>
              <a:rPr lang="en-US" altLang="ja-JP" sz="1200" dirty="0" smtClean="0"/>
              <a:t>【</a:t>
            </a:r>
            <a:r>
              <a:rPr lang="ja-JP" altLang="en-US" sz="1200" dirty="0" smtClean="0"/>
              <a:t>中之島東部の概要</a:t>
            </a:r>
            <a:r>
              <a:rPr lang="en-US" altLang="ja-JP" sz="1200" dirty="0" smtClean="0"/>
              <a:t>】</a:t>
            </a:r>
          </a:p>
          <a:p>
            <a:pPr>
              <a:lnSpc>
                <a:spcPts val="1220"/>
              </a:lnSpc>
            </a:pPr>
            <a:r>
              <a:rPr lang="ja-JP" altLang="en-US" sz="1200" dirty="0" smtClean="0">
                <a:latin typeface="ＭＳ Ｐ明朝" pitchFamily="18" charset="-128"/>
                <a:ea typeface="ＭＳ Ｐ明朝" pitchFamily="18" charset="-128"/>
              </a:rPr>
              <a:t>　○土地利用：</a:t>
            </a:r>
            <a:r>
              <a:rPr lang="en-US" altLang="ja-JP" sz="1200" dirty="0" smtClean="0">
                <a:latin typeface="ＭＳ Ｐ明朝" pitchFamily="18" charset="-128"/>
                <a:ea typeface="ＭＳ Ｐ明朝" pitchFamily="18" charset="-128"/>
              </a:rPr>
              <a:t>	</a:t>
            </a:r>
            <a:r>
              <a:rPr lang="ja-JP" altLang="en-US" sz="1200" dirty="0" smtClean="0">
                <a:latin typeface="ＭＳ Ｐ明朝" pitchFamily="18" charset="-128"/>
                <a:ea typeface="ＭＳ Ｐ明朝" pitchFamily="18" charset="-128"/>
              </a:rPr>
              <a:t>　明治・大正年代から、大阪市役所・日本銀行・中之島図書館・中央公会堂などの土地利用が進む。</a:t>
            </a:r>
            <a:endParaRPr lang="en-US" altLang="ja-JP" sz="1200" dirty="0" smtClean="0">
              <a:latin typeface="ＭＳ Ｐ明朝" pitchFamily="18" charset="-128"/>
              <a:ea typeface="ＭＳ Ｐ明朝" pitchFamily="18" charset="-128"/>
            </a:endParaRPr>
          </a:p>
          <a:p>
            <a:pPr>
              <a:lnSpc>
                <a:spcPts val="1220"/>
              </a:lnSpc>
            </a:pPr>
            <a:r>
              <a:rPr lang="ja-JP" altLang="en-US" sz="1200" dirty="0" smtClean="0">
                <a:latin typeface="ＭＳ Ｐ明朝" pitchFamily="18" charset="-128"/>
                <a:ea typeface="ＭＳ Ｐ明朝" pitchFamily="18" charset="-128"/>
              </a:rPr>
              <a:t>　　　　　　　　　</a:t>
            </a:r>
            <a:r>
              <a:rPr lang="en-US" altLang="ja-JP" sz="1200" dirty="0" smtClean="0">
                <a:latin typeface="ＭＳ Ｐ明朝" pitchFamily="18" charset="-128"/>
                <a:ea typeface="ＭＳ Ｐ明朝" pitchFamily="18" charset="-128"/>
              </a:rPr>
              <a:t>	</a:t>
            </a:r>
            <a:r>
              <a:rPr lang="ja-JP" altLang="en-US" sz="1200" dirty="0" smtClean="0">
                <a:latin typeface="ＭＳ Ｐ明朝" pitchFamily="18" charset="-128"/>
                <a:ea typeface="ＭＳ Ｐ明朝" pitchFamily="18" charset="-128"/>
              </a:rPr>
              <a:t>　昭和年代には概ね現在の姿が概成している。西端には、</a:t>
            </a:r>
            <a:r>
              <a:rPr lang="en-US" altLang="ja-JP" sz="1200" dirty="0" smtClean="0">
                <a:latin typeface="ＭＳ Ｐ明朝" pitchFamily="18" charset="-128"/>
                <a:ea typeface="ＭＳ Ｐ明朝" pitchFamily="18" charset="-128"/>
              </a:rPr>
              <a:t>2012</a:t>
            </a:r>
            <a:r>
              <a:rPr lang="ja-JP" altLang="en-US" sz="1200" dirty="0" smtClean="0">
                <a:latin typeface="ＭＳ Ｐ明朝" pitchFamily="18" charset="-128"/>
                <a:ea typeface="ＭＳ Ｐ明朝" pitchFamily="18" charset="-128"/>
              </a:rPr>
              <a:t>年にフェスティバルタワーの建替えが完成。</a:t>
            </a:r>
            <a:endParaRPr lang="en-US" altLang="ja-JP" sz="1200" dirty="0" smtClean="0">
              <a:latin typeface="ＭＳ Ｐ明朝" pitchFamily="18" charset="-128"/>
              <a:ea typeface="ＭＳ Ｐ明朝" pitchFamily="18" charset="-128"/>
            </a:endParaRPr>
          </a:p>
          <a:p>
            <a:pPr>
              <a:lnSpc>
                <a:spcPts val="1220"/>
              </a:lnSpc>
            </a:pPr>
            <a:r>
              <a:rPr lang="ja-JP" altLang="en-US" sz="1200" dirty="0" smtClean="0">
                <a:latin typeface="ＭＳ Ｐ明朝" pitchFamily="18" charset="-128"/>
                <a:ea typeface="ＭＳ Ｐ明朝" pitchFamily="18" charset="-128"/>
              </a:rPr>
              <a:t>　○交通インフラ：　地下鉄御堂筋線、四ツ橋線が近接しており、交通至便な立地である</a:t>
            </a:r>
            <a:endParaRPr lang="en-US" altLang="ja-JP" sz="1200" dirty="0" smtClean="0">
              <a:latin typeface="ＭＳ Ｐ明朝" pitchFamily="18" charset="-128"/>
              <a:ea typeface="ＭＳ Ｐ明朝" pitchFamily="18" charset="-128"/>
            </a:endParaRPr>
          </a:p>
          <a:p>
            <a:pPr>
              <a:lnSpc>
                <a:spcPts val="1220"/>
              </a:lnSpc>
            </a:pPr>
            <a:r>
              <a:rPr lang="ja-JP" altLang="en-US" sz="1200" dirty="0" smtClean="0">
                <a:latin typeface="ＭＳ Ｐ明朝" pitchFamily="18" charset="-128"/>
                <a:ea typeface="ＭＳ Ｐ明朝" pitchFamily="18" charset="-128"/>
              </a:rPr>
              <a:t>　○施設の活用：　中之島図書館、中央公会堂など近代建築物が集積している。</a:t>
            </a:r>
            <a:endParaRPr lang="en-US" altLang="ja-JP" sz="1200" dirty="0" smtClean="0">
              <a:latin typeface="ＭＳ Ｐ明朝" pitchFamily="18" charset="-128"/>
              <a:ea typeface="ＭＳ Ｐ明朝" pitchFamily="18" charset="-128"/>
            </a:endParaRPr>
          </a:p>
          <a:p>
            <a:pPr>
              <a:lnSpc>
                <a:spcPts val="1220"/>
              </a:lnSpc>
            </a:pPr>
            <a:r>
              <a:rPr lang="en-US" altLang="ja-JP" sz="1200" dirty="0" smtClean="0"/>
              <a:t>【</a:t>
            </a:r>
            <a:r>
              <a:rPr lang="ja-JP" altLang="en-US" sz="1200" dirty="0" smtClean="0"/>
              <a:t>中之島西部の概要</a:t>
            </a:r>
            <a:r>
              <a:rPr lang="en-US" altLang="ja-JP" sz="1200" dirty="0" smtClean="0"/>
              <a:t>】</a:t>
            </a:r>
          </a:p>
          <a:p>
            <a:pPr>
              <a:lnSpc>
                <a:spcPts val="1220"/>
              </a:lnSpc>
            </a:pPr>
            <a:r>
              <a:rPr lang="ja-JP" altLang="en-US" sz="1200" dirty="0" smtClean="0">
                <a:latin typeface="ＭＳ Ｐ明朝" pitchFamily="18" charset="-128"/>
                <a:ea typeface="ＭＳ Ｐ明朝" pitchFamily="18" charset="-128"/>
              </a:rPr>
              <a:t>　○土地利用：　中之島</a:t>
            </a:r>
            <a:r>
              <a:rPr lang="en-US" altLang="ja-JP" sz="1200" dirty="0" smtClean="0">
                <a:latin typeface="ＭＳ Ｐ明朝" pitchFamily="18" charset="-128"/>
                <a:ea typeface="ＭＳ Ｐ明朝" pitchFamily="18" charset="-128"/>
              </a:rPr>
              <a:t>3</a:t>
            </a:r>
            <a:r>
              <a:rPr lang="ja-JP" altLang="en-US" sz="1200" dirty="0" smtClean="0">
                <a:latin typeface="ＭＳ Ｐ明朝" pitchFamily="18" charset="-128"/>
                <a:ea typeface="ＭＳ Ｐ明朝" pitchFamily="18" charset="-128"/>
              </a:rPr>
              <a:t>丁目では民間開発が進んでいるが、中之島</a:t>
            </a:r>
            <a:r>
              <a:rPr lang="en-US" altLang="ja-JP" sz="1200" dirty="0" smtClean="0">
                <a:latin typeface="ＭＳ Ｐ明朝" pitchFamily="18" charset="-128"/>
                <a:ea typeface="ＭＳ Ｐ明朝" pitchFamily="18" charset="-128"/>
              </a:rPr>
              <a:t>4</a:t>
            </a:r>
            <a:r>
              <a:rPr lang="ja-JP" altLang="en-US" sz="1200" dirty="0" smtClean="0">
                <a:latin typeface="ＭＳ Ｐ明朝" pitchFamily="18" charset="-128"/>
                <a:ea typeface="ＭＳ Ｐ明朝" pitchFamily="18" charset="-128"/>
              </a:rPr>
              <a:t>・</a:t>
            </a:r>
            <a:r>
              <a:rPr lang="en-US" altLang="ja-JP" sz="1200" dirty="0" smtClean="0">
                <a:latin typeface="ＭＳ Ｐ明朝" pitchFamily="18" charset="-128"/>
                <a:ea typeface="ＭＳ Ｐ明朝" pitchFamily="18" charset="-128"/>
              </a:rPr>
              <a:t>5</a:t>
            </a:r>
            <a:r>
              <a:rPr lang="ja-JP" altLang="en-US" sz="1200" dirty="0" smtClean="0">
                <a:latin typeface="ＭＳ Ｐ明朝" pitchFamily="18" charset="-128"/>
                <a:ea typeface="ＭＳ Ｐ明朝" pitchFamily="18" charset="-128"/>
              </a:rPr>
              <a:t>丁目には未利用地が存在している。</a:t>
            </a:r>
            <a:endParaRPr lang="en-US" altLang="ja-JP" sz="1200" dirty="0" smtClean="0">
              <a:latin typeface="ＭＳ Ｐ明朝" pitchFamily="18" charset="-128"/>
              <a:ea typeface="ＭＳ Ｐ明朝" pitchFamily="18" charset="-128"/>
            </a:endParaRPr>
          </a:p>
          <a:p>
            <a:pPr>
              <a:lnSpc>
                <a:spcPts val="1220"/>
              </a:lnSpc>
            </a:pPr>
            <a:r>
              <a:rPr lang="ja-JP" altLang="en-US" sz="1200" dirty="0" smtClean="0">
                <a:latin typeface="ＭＳ Ｐ明朝" pitchFamily="18" charset="-128"/>
                <a:ea typeface="ＭＳ Ｐ明朝" pitchFamily="18" charset="-128"/>
              </a:rPr>
              <a:t>　○交通インフラ：　</a:t>
            </a:r>
            <a:r>
              <a:rPr lang="en-US" altLang="ja-JP" sz="1200" dirty="0" smtClean="0">
                <a:latin typeface="ＭＳ Ｐ明朝" pitchFamily="18" charset="-128"/>
                <a:ea typeface="ＭＳ Ｐ明朝" pitchFamily="18" charset="-128"/>
              </a:rPr>
              <a:t>2010</a:t>
            </a:r>
            <a:r>
              <a:rPr lang="ja-JP" altLang="en-US" sz="1200" dirty="0" smtClean="0">
                <a:latin typeface="ＭＳ Ｐ明朝" pitchFamily="18" charset="-128"/>
                <a:ea typeface="ＭＳ Ｐ明朝" pitchFamily="18" charset="-128"/>
              </a:rPr>
              <a:t>年に京阪中之島線が開通し、利便性が向上している。</a:t>
            </a:r>
            <a:endParaRPr lang="en-US" altLang="ja-JP" sz="1200" dirty="0" smtClean="0">
              <a:latin typeface="ＭＳ Ｐ明朝" pitchFamily="18" charset="-128"/>
              <a:ea typeface="ＭＳ Ｐ明朝" pitchFamily="18" charset="-128"/>
            </a:endParaRPr>
          </a:p>
          <a:p>
            <a:pPr marL="1162050" indent="-1162050">
              <a:lnSpc>
                <a:spcPts val="1220"/>
              </a:lnSpc>
            </a:pPr>
            <a:r>
              <a:rPr lang="ja-JP" altLang="en-US" sz="1200" dirty="0" smtClean="0">
                <a:latin typeface="ＭＳ Ｐ明朝" pitchFamily="18" charset="-128"/>
                <a:ea typeface="ＭＳ Ｐ明朝" pitchFamily="18" charset="-128"/>
              </a:rPr>
              <a:t>　○施設の活用：　国立国際美術館、市立科学館等の文化・芸術機能が集積。大阪国際会議場、リーガロイヤルホテル、フェスティバルホールなどの　</a:t>
            </a:r>
            <a:r>
              <a:rPr lang="en-US" altLang="ja-JP" sz="1200" dirty="0" smtClean="0">
                <a:latin typeface="ＭＳ Ｐ明朝" pitchFamily="18" charset="-128"/>
                <a:ea typeface="ＭＳ Ｐ明朝" pitchFamily="18" charset="-128"/>
              </a:rPr>
              <a:t>MICE</a:t>
            </a:r>
            <a:r>
              <a:rPr lang="ja-JP" altLang="en-US" sz="1200" dirty="0" smtClean="0">
                <a:latin typeface="ＭＳ Ｐ明朝" pitchFamily="18" charset="-128"/>
                <a:ea typeface="ＭＳ Ｐ明朝" pitchFamily="18" charset="-128"/>
              </a:rPr>
              <a:t>機能が集積している。</a:t>
            </a:r>
            <a:endParaRPr lang="en-US" altLang="ja-JP" sz="1200" dirty="0" smtClean="0">
              <a:latin typeface="ＭＳ Ｐ明朝" pitchFamily="18" charset="-128"/>
              <a:ea typeface="ＭＳ Ｐ明朝" pitchFamily="18" charset="-128"/>
            </a:endParaRPr>
          </a:p>
        </p:txBody>
      </p:sp>
      <p:sp>
        <p:nvSpPr>
          <p:cNvPr id="13" name="フリーフォーム 12"/>
          <p:cNvSpPr/>
          <p:nvPr/>
        </p:nvSpPr>
        <p:spPr>
          <a:xfrm>
            <a:off x="6028767" y="3588884"/>
            <a:ext cx="325371" cy="215978"/>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370" h="215978">
                <a:moveTo>
                  <a:pt x="8415" y="0"/>
                </a:moveTo>
                <a:lnTo>
                  <a:pt x="0" y="201954"/>
                </a:lnTo>
                <a:lnTo>
                  <a:pt x="322565" y="215978"/>
                </a:lnTo>
                <a:lnTo>
                  <a:pt x="325370" y="19635"/>
                </a:lnTo>
                <a:lnTo>
                  <a:pt x="8415" y="0"/>
                </a:lnTo>
                <a:close/>
              </a:path>
            </a:pathLst>
          </a:custGeom>
          <a:solidFill>
            <a:srgbClr val="FF0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p:cNvSpPr txBox="1"/>
          <p:nvPr/>
        </p:nvSpPr>
        <p:spPr>
          <a:xfrm>
            <a:off x="6075244" y="3605276"/>
            <a:ext cx="173945" cy="153888"/>
          </a:xfrm>
          <a:prstGeom prst="rect">
            <a:avLst/>
          </a:prstGeom>
          <a:noFill/>
        </p:spPr>
        <p:txBody>
          <a:bodyPr wrap="square" lIns="0" tIns="0" rIns="0" bIns="0" rtlCol="0">
            <a:spAutoFit/>
          </a:bodyPr>
          <a:lstStyle/>
          <a:p>
            <a:r>
              <a:rPr kumimoji="1" lang="ja-JP" altLang="en-US" sz="1000" dirty="0" smtClean="0">
                <a:latin typeface="Meiryo UI" pitchFamily="50" charset="-128"/>
                <a:ea typeface="Meiryo UI" pitchFamily="50" charset="-128"/>
                <a:cs typeface="Meiryo UI" pitchFamily="50" charset="-128"/>
              </a:rPr>
              <a:t>③</a:t>
            </a:r>
            <a:endParaRPr kumimoji="1" lang="ja-JP" altLang="en-US" sz="1000" dirty="0">
              <a:latin typeface="Meiryo UI" pitchFamily="50" charset="-128"/>
              <a:ea typeface="Meiryo UI" pitchFamily="50" charset="-128"/>
              <a:cs typeface="Meiryo UI" pitchFamily="50" charset="-128"/>
            </a:endParaRPr>
          </a:p>
        </p:txBody>
      </p:sp>
      <p:sp>
        <p:nvSpPr>
          <p:cNvPr id="15" name="フリーフォーム 14"/>
          <p:cNvSpPr/>
          <p:nvPr/>
        </p:nvSpPr>
        <p:spPr>
          <a:xfrm>
            <a:off x="6374991" y="3610893"/>
            <a:ext cx="131815" cy="202795"/>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8415 w 342009"/>
              <a:gd name="connsiteY0" fmla="*/ 0 h 215978"/>
              <a:gd name="connsiteX1" fmla="*/ 0 w 342009"/>
              <a:gd name="connsiteY1" fmla="*/ 201954 h 215978"/>
              <a:gd name="connsiteX2" fmla="*/ 322565 w 342009"/>
              <a:gd name="connsiteY2" fmla="*/ 215978 h 215978"/>
              <a:gd name="connsiteX3" fmla="*/ 342009 w 342009"/>
              <a:gd name="connsiteY3" fmla="*/ 34096 h 215978"/>
              <a:gd name="connsiteX4" fmla="*/ 8415 w 342009"/>
              <a:gd name="connsiteY4" fmla="*/ 0 h 215978"/>
              <a:gd name="connsiteX0" fmla="*/ 8415 w 342009"/>
              <a:gd name="connsiteY0" fmla="*/ 0 h 201954"/>
              <a:gd name="connsiteX1" fmla="*/ 0 w 342009"/>
              <a:gd name="connsiteY1" fmla="*/ 187930 h 201954"/>
              <a:gd name="connsiteX2" fmla="*/ 322565 w 342009"/>
              <a:gd name="connsiteY2" fmla="*/ 201954 h 201954"/>
              <a:gd name="connsiteX3" fmla="*/ 342009 w 342009"/>
              <a:gd name="connsiteY3" fmla="*/ 20072 h 201954"/>
              <a:gd name="connsiteX4" fmla="*/ 8415 w 342009"/>
              <a:gd name="connsiteY4" fmla="*/ 0 h 201954"/>
              <a:gd name="connsiteX0" fmla="*/ 0 w 370804"/>
              <a:gd name="connsiteY0" fmla="*/ 0 h 216820"/>
              <a:gd name="connsiteX1" fmla="*/ 28795 w 370804"/>
              <a:gd name="connsiteY1" fmla="*/ 202796 h 216820"/>
              <a:gd name="connsiteX2" fmla="*/ 351360 w 370804"/>
              <a:gd name="connsiteY2" fmla="*/ 216820 h 216820"/>
              <a:gd name="connsiteX3" fmla="*/ 370804 w 370804"/>
              <a:gd name="connsiteY3" fmla="*/ 34938 h 216820"/>
              <a:gd name="connsiteX4" fmla="*/ 0 w 370804"/>
              <a:gd name="connsiteY4" fmla="*/ 0 h 216820"/>
              <a:gd name="connsiteX0" fmla="*/ 0 w 370804"/>
              <a:gd name="connsiteY0" fmla="*/ 0 h 216820"/>
              <a:gd name="connsiteX1" fmla="*/ 28795 w 370804"/>
              <a:gd name="connsiteY1" fmla="*/ 202796 h 216820"/>
              <a:gd name="connsiteX2" fmla="*/ 351360 w 370804"/>
              <a:gd name="connsiteY2" fmla="*/ 216820 h 216820"/>
              <a:gd name="connsiteX3" fmla="*/ 370804 w 370804"/>
              <a:gd name="connsiteY3" fmla="*/ 34938 h 216820"/>
              <a:gd name="connsiteX4" fmla="*/ 177083 w 370804"/>
              <a:gd name="connsiteY4" fmla="*/ 0 h 216820"/>
              <a:gd name="connsiteX5" fmla="*/ 0 w 370804"/>
              <a:gd name="connsiteY5" fmla="*/ 0 h 216820"/>
              <a:gd name="connsiteX0" fmla="*/ 0 w 352955"/>
              <a:gd name="connsiteY0" fmla="*/ 0 h 216820"/>
              <a:gd name="connsiteX1" fmla="*/ 28795 w 352955"/>
              <a:gd name="connsiteY1" fmla="*/ 202796 h 216820"/>
              <a:gd name="connsiteX2" fmla="*/ 351360 w 352955"/>
              <a:gd name="connsiteY2" fmla="*/ 216820 h 216820"/>
              <a:gd name="connsiteX3" fmla="*/ 352955 w 352955"/>
              <a:gd name="connsiteY3" fmla="*/ 21350 h 216820"/>
              <a:gd name="connsiteX4" fmla="*/ 177083 w 352955"/>
              <a:gd name="connsiteY4" fmla="*/ 0 h 216820"/>
              <a:gd name="connsiteX5" fmla="*/ 0 w 352955"/>
              <a:gd name="connsiteY5" fmla="*/ 0 h 216820"/>
              <a:gd name="connsiteX0" fmla="*/ 0 w 352955"/>
              <a:gd name="connsiteY0" fmla="*/ 0 h 216820"/>
              <a:gd name="connsiteX1" fmla="*/ 28795 w 352955"/>
              <a:gd name="connsiteY1" fmla="*/ 202796 h 216820"/>
              <a:gd name="connsiteX2" fmla="*/ 351360 w 352955"/>
              <a:gd name="connsiteY2" fmla="*/ 216820 h 216820"/>
              <a:gd name="connsiteX3" fmla="*/ 352955 w 352955"/>
              <a:gd name="connsiteY3" fmla="*/ 21350 h 216820"/>
              <a:gd name="connsiteX4" fmla="*/ 163286 w 352955"/>
              <a:gd name="connsiteY4" fmla="*/ 8415 h 216820"/>
              <a:gd name="connsiteX5" fmla="*/ 0 w 352955"/>
              <a:gd name="connsiteY5" fmla="*/ 0 h 216820"/>
              <a:gd name="connsiteX0" fmla="*/ 0 w 372587"/>
              <a:gd name="connsiteY0" fmla="*/ 0 h 202796"/>
              <a:gd name="connsiteX1" fmla="*/ 28795 w 372587"/>
              <a:gd name="connsiteY1" fmla="*/ 202796 h 202796"/>
              <a:gd name="connsiteX2" fmla="*/ 372056 w 372587"/>
              <a:gd name="connsiteY2" fmla="*/ 202795 h 202796"/>
              <a:gd name="connsiteX3" fmla="*/ 352955 w 372587"/>
              <a:gd name="connsiteY3" fmla="*/ 21350 h 202796"/>
              <a:gd name="connsiteX4" fmla="*/ 163286 w 372587"/>
              <a:gd name="connsiteY4" fmla="*/ 8415 h 202796"/>
              <a:gd name="connsiteX5" fmla="*/ 0 w 372587"/>
              <a:gd name="connsiteY5" fmla="*/ 0 h 202796"/>
              <a:gd name="connsiteX0" fmla="*/ 0 w 352955"/>
              <a:gd name="connsiteY0" fmla="*/ 0 h 208405"/>
              <a:gd name="connsiteX1" fmla="*/ 28795 w 352955"/>
              <a:gd name="connsiteY1" fmla="*/ 202796 h 208405"/>
              <a:gd name="connsiteX2" fmla="*/ 344464 w 352955"/>
              <a:gd name="connsiteY2" fmla="*/ 208405 h 208405"/>
              <a:gd name="connsiteX3" fmla="*/ 352955 w 352955"/>
              <a:gd name="connsiteY3" fmla="*/ 21350 h 208405"/>
              <a:gd name="connsiteX4" fmla="*/ 163286 w 352955"/>
              <a:gd name="connsiteY4" fmla="*/ 8415 h 208405"/>
              <a:gd name="connsiteX5" fmla="*/ 0 w 352955"/>
              <a:gd name="connsiteY5" fmla="*/ 0 h 208405"/>
              <a:gd name="connsiteX0" fmla="*/ 12591 w 324160"/>
              <a:gd name="connsiteY0" fmla="*/ 0 h 202795"/>
              <a:gd name="connsiteX1" fmla="*/ 0 w 324160"/>
              <a:gd name="connsiteY1" fmla="*/ 197186 h 202795"/>
              <a:gd name="connsiteX2" fmla="*/ 315669 w 324160"/>
              <a:gd name="connsiteY2" fmla="*/ 202795 h 202795"/>
              <a:gd name="connsiteX3" fmla="*/ 324160 w 324160"/>
              <a:gd name="connsiteY3" fmla="*/ 15740 h 202795"/>
              <a:gd name="connsiteX4" fmla="*/ 134491 w 324160"/>
              <a:gd name="connsiteY4" fmla="*/ 2805 h 202795"/>
              <a:gd name="connsiteX5" fmla="*/ 12591 w 324160"/>
              <a:gd name="connsiteY5" fmla="*/ 0 h 202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160" h="202795">
                <a:moveTo>
                  <a:pt x="12591" y="0"/>
                </a:moveTo>
                <a:lnTo>
                  <a:pt x="0" y="197186"/>
                </a:lnTo>
                <a:lnTo>
                  <a:pt x="315669" y="202795"/>
                </a:lnTo>
                <a:cubicBezTo>
                  <a:pt x="316201" y="137638"/>
                  <a:pt x="323628" y="80897"/>
                  <a:pt x="324160" y="15740"/>
                </a:cubicBezTo>
                <a:lnTo>
                  <a:pt x="134491" y="2805"/>
                </a:lnTo>
                <a:lnTo>
                  <a:pt x="12591" y="0"/>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a:off x="6533143" y="3643908"/>
            <a:ext cx="177214" cy="174980"/>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15311 w 332266"/>
              <a:gd name="connsiteY0" fmla="*/ 0 h 215978"/>
              <a:gd name="connsiteX1" fmla="*/ 0 w 332266"/>
              <a:gd name="connsiteY1" fmla="*/ 168295 h 215978"/>
              <a:gd name="connsiteX2" fmla="*/ 329461 w 332266"/>
              <a:gd name="connsiteY2" fmla="*/ 215978 h 215978"/>
              <a:gd name="connsiteX3" fmla="*/ 332266 w 332266"/>
              <a:gd name="connsiteY3" fmla="*/ 19635 h 215978"/>
              <a:gd name="connsiteX4" fmla="*/ 15311 w 332266"/>
              <a:gd name="connsiteY4" fmla="*/ 0 h 215978"/>
              <a:gd name="connsiteX0" fmla="*/ 15311 w 432929"/>
              <a:gd name="connsiteY0" fmla="*/ 0 h 168295"/>
              <a:gd name="connsiteX1" fmla="*/ 0 w 432929"/>
              <a:gd name="connsiteY1" fmla="*/ 168295 h 168295"/>
              <a:gd name="connsiteX2" fmla="*/ 432929 w 432929"/>
              <a:gd name="connsiteY2" fmla="*/ 154271 h 168295"/>
              <a:gd name="connsiteX3" fmla="*/ 332266 w 432929"/>
              <a:gd name="connsiteY3" fmla="*/ 19635 h 168295"/>
              <a:gd name="connsiteX4" fmla="*/ 15311 w 432929"/>
              <a:gd name="connsiteY4" fmla="*/ 0 h 168295"/>
              <a:gd name="connsiteX0" fmla="*/ 15311 w 435806"/>
              <a:gd name="connsiteY0" fmla="*/ 0 h 168295"/>
              <a:gd name="connsiteX1" fmla="*/ 0 w 435806"/>
              <a:gd name="connsiteY1" fmla="*/ 168295 h 168295"/>
              <a:gd name="connsiteX2" fmla="*/ 432929 w 435806"/>
              <a:gd name="connsiteY2" fmla="*/ 154271 h 168295"/>
              <a:gd name="connsiteX3" fmla="*/ 435806 w 435806"/>
              <a:gd name="connsiteY3" fmla="*/ 79613 h 168295"/>
              <a:gd name="connsiteX4" fmla="*/ 332266 w 435806"/>
              <a:gd name="connsiteY4" fmla="*/ 19635 h 168295"/>
              <a:gd name="connsiteX5" fmla="*/ 15311 w 435806"/>
              <a:gd name="connsiteY5" fmla="*/ 0 h 168295"/>
              <a:gd name="connsiteX0" fmla="*/ 15311 w 435806"/>
              <a:gd name="connsiteY0" fmla="*/ 0 h 168295"/>
              <a:gd name="connsiteX1" fmla="*/ 0 w 435806"/>
              <a:gd name="connsiteY1" fmla="*/ 168295 h 168295"/>
              <a:gd name="connsiteX2" fmla="*/ 432929 w 435806"/>
              <a:gd name="connsiteY2" fmla="*/ 154271 h 168295"/>
              <a:gd name="connsiteX3" fmla="*/ 435806 w 435806"/>
              <a:gd name="connsiteY3" fmla="*/ 79613 h 168295"/>
              <a:gd name="connsiteX4" fmla="*/ 394346 w 435806"/>
              <a:gd name="connsiteY4" fmla="*/ 19635 h 168295"/>
              <a:gd name="connsiteX5" fmla="*/ 15311 w 435806"/>
              <a:gd name="connsiteY5" fmla="*/ 0 h 168295"/>
              <a:gd name="connsiteX0" fmla="*/ 15311 w 435806"/>
              <a:gd name="connsiteY0" fmla="*/ 0 h 174980"/>
              <a:gd name="connsiteX1" fmla="*/ 0 w 435806"/>
              <a:gd name="connsiteY1" fmla="*/ 168295 h 174980"/>
              <a:gd name="connsiteX2" fmla="*/ 235769 w 435806"/>
              <a:gd name="connsiteY2" fmla="*/ 174980 h 174980"/>
              <a:gd name="connsiteX3" fmla="*/ 432929 w 435806"/>
              <a:gd name="connsiteY3" fmla="*/ 154271 h 174980"/>
              <a:gd name="connsiteX4" fmla="*/ 435806 w 435806"/>
              <a:gd name="connsiteY4" fmla="*/ 79613 h 174980"/>
              <a:gd name="connsiteX5" fmla="*/ 394346 w 435806"/>
              <a:gd name="connsiteY5" fmla="*/ 19635 h 174980"/>
              <a:gd name="connsiteX6" fmla="*/ 15311 w 435806"/>
              <a:gd name="connsiteY6" fmla="*/ 0 h 174980"/>
              <a:gd name="connsiteX0" fmla="*/ 15311 w 435806"/>
              <a:gd name="connsiteY0" fmla="*/ 0 h 174980"/>
              <a:gd name="connsiteX1" fmla="*/ 0 w 435806"/>
              <a:gd name="connsiteY1" fmla="*/ 168295 h 174980"/>
              <a:gd name="connsiteX2" fmla="*/ 235769 w 435806"/>
              <a:gd name="connsiteY2" fmla="*/ 174980 h 174980"/>
              <a:gd name="connsiteX3" fmla="*/ 426031 w 435806"/>
              <a:gd name="connsiteY3" fmla="*/ 162686 h 174980"/>
              <a:gd name="connsiteX4" fmla="*/ 435806 w 435806"/>
              <a:gd name="connsiteY4" fmla="*/ 79613 h 174980"/>
              <a:gd name="connsiteX5" fmla="*/ 394346 w 435806"/>
              <a:gd name="connsiteY5" fmla="*/ 19635 h 174980"/>
              <a:gd name="connsiteX6" fmla="*/ 15311 w 435806"/>
              <a:gd name="connsiteY6" fmla="*/ 0 h 174980"/>
              <a:gd name="connsiteX0" fmla="*/ 15311 w 435806"/>
              <a:gd name="connsiteY0" fmla="*/ 0 h 174980"/>
              <a:gd name="connsiteX1" fmla="*/ 0 w 435806"/>
              <a:gd name="connsiteY1" fmla="*/ 168295 h 174980"/>
              <a:gd name="connsiteX2" fmla="*/ 235769 w 435806"/>
              <a:gd name="connsiteY2" fmla="*/ 174980 h 174980"/>
              <a:gd name="connsiteX3" fmla="*/ 426031 w 435806"/>
              <a:gd name="connsiteY3" fmla="*/ 162686 h 174980"/>
              <a:gd name="connsiteX4" fmla="*/ 435806 w 435806"/>
              <a:gd name="connsiteY4" fmla="*/ 79613 h 174980"/>
              <a:gd name="connsiteX5" fmla="*/ 394346 w 435806"/>
              <a:gd name="connsiteY5" fmla="*/ 30854 h 174980"/>
              <a:gd name="connsiteX6" fmla="*/ 15311 w 435806"/>
              <a:gd name="connsiteY6" fmla="*/ 0 h 17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806" h="174980">
                <a:moveTo>
                  <a:pt x="15311" y="0"/>
                </a:moveTo>
                <a:lnTo>
                  <a:pt x="0" y="168295"/>
                </a:lnTo>
                <a:lnTo>
                  <a:pt x="235769" y="174980"/>
                </a:lnTo>
                <a:lnTo>
                  <a:pt x="426031" y="162686"/>
                </a:lnTo>
                <a:lnTo>
                  <a:pt x="435806" y="79613"/>
                </a:lnTo>
                <a:lnTo>
                  <a:pt x="394346" y="30854"/>
                </a:lnTo>
                <a:lnTo>
                  <a:pt x="15311" y="0"/>
                </a:lnTo>
                <a:close/>
              </a:path>
            </a:pathLst>
          </a:custGeom>
          <a:solidFill>
            <a:srgbClr val="FF0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6579255" y="3649901"/>
            <a:ext cx="432049" cy="153888"/>
          </a:xfrm>
          <a:prstGeom prst="rect">
            <a:avLst/>
          </a:prstGeom>
          <a:noFill/>
        </p:spPr>
        <p:txBody>
          <a:bodyPr wrap="square" lIns="0" tIns="0" rIns="0" bIns="0" rtlCol="0">
            <a:spAutoFit/>
          </a:bodyPr>
          <a:lstStyle/>
          <a:p>
            <a:r>
              <a:rPr kumimoji="1" lang="ja-JP" altLang="en-US" sz="1000" dirty="0" smtClean="0">
                <a:latin typeface="Meiryo UI" pitchFamily="50" charset="-128"/>
                <a:ea typeface="Meiryo UI" pitchFamily="50" charset="-128"/>
                <a:cs typeface="Meiryo UI" pitchFamily="50" charset="-128"/>
              </a:rPr>
              <a:t>①</a:t>
            </a:r>
            <a:endParaRPr kumimoji="1" lang="ja-JP" altLang="en-US" sz="1000" dirty="0">
              <a:latin typeface="Meiryo UI" pitchFamily="50" charset="-128"/>
              <a:ea typeface="Meiryo UI" pitchFamily="50" charset="-128"/>
              <a:cs typeface="Meiryo UI" pitchFamily="50" charset="-128"/>
            </a:endParaRPr>
          </a:p>
        </p:txBody>
      </p:sp>
      <p:sp>
        <p:nvSpPr>
          <p:cNvPr id="19" name="フリーフォーム 18"/>
          <p:cNvSpPr/>
          <p:nvPr/>
        </p:nvSpPr>
        <p:spPr>
          <a:xfrm>
            <a:off x="5491996" y="3561274"/>
            <a:ext cx="415857" cy="209405"/>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0 w 332383"/>
              <a:gd name="connsiteY0" fmla="*/ 8370 h 196343"/>
              <a:gd name="connsiteX1" fmla="*/ 7013 w 332383"/>
              <a:gd name="connsiteY1" fmla="*/ 182319 h 196343"/>
              <a:gd name="connsiteX2" fmla="*/ 329578 w 332383"/>
              <a:gd name="connsiteY2" fmla="*/ 196343 h 196343"/>
              <a:gd name="connsiteX3" fmla="*/ 332383 w 332383"/>
              <a:gd name="connsiteY3" fmla="*/ 0 h 196343"/>
              <a:gd name="connsiteX4" fmla="*/ 0 w 332383"/>
              <a:gd name="connsiteY4" fmla="*/ 8370 h 196343"/>
              <a:gd name="connsiteX0" fmla="*/ 130 w 332513"/>
              <a:gd name="connsiteY0" fmla="*/ 8370 h 201369"/>
              <a:gd name="connsiteX1" fmla="*/ 0 w 332513"/>
              <a:gd name="connsiteY1" fmla="*/ 201369 h 201369"/>
              <a:gd name="connsiteX2" fmla="*/ 329708 w 332513"/>
              <a:gd name="connsiteY2" fmla="*/ 196343 h 201369"/>
              <a:gd name="connsiteX3" fmla="*/ 332513 w 332513"/>
              <a:gd name="connsiteY3" fmla="*/ 0 h 201369"/>
              <a:gd name="connsiteX4" fmla="*/ 130 w 332513"/>
              <a:gd name="connsiteY4" fmla="*/ 8370 h 201369"/>
              <a:gd name="connsiteX0" fmla="*/ 130 w 405908"/>
              <a:gd name="connsiteY0" fmla="*/ 8370 h 217775"/>
              <a:gd name="connsiteX1" fmla="*/ 0 w 405908"/>
              <a:gd name="connsiteY1" fmla="*/ 201369 h 217775"/>
              <a:gd name="connsiteX2" fmla="*/ 405908 w 405908"/>
              <a:gd name="connsiteY2" fmla="*/ 217775 h 217775"/>
              <a:gd name="connsiteX3" fmla="*/ 332513 w 405908"/>
              <a:gd name="connsiteY3" fmla="*/ 0 h 217775"/>
              <a:gd name="connsiteX4" fmla="*/ 130 w 405908"/>
              <a:gd name="connsiteY4" fmla="*/ 8370 h 217775"/>
              <a:gd name="connsiteX0" fmla="*/ 130 w 415857"/>
              <a:gd name="connsiteY0" fmla="*/ 0 h 209405"/>
              <a:gd name="connsiteX1" fmla="*/ 0 w 415857"/>
              <a:gd name="connsiteY1" fmla="*/ 192999 h 209405"/>
              <a:gd name="connsiteX2" fmla="*/ 405908 w 415857"/>
              <a:gd name="connsiteY2" fmla="*/ 209405 h 209405"/>
              <a:gd name="connsiteX3" fmla="*/ 415857 w 415857"/>
              <a:gd name="connsiteY3" fmla="*/ 17824 h 209405"/>
              <a:gd name="connsiteX4" fmla="*/ 130 w 415857"/>
              <a:gd name="connsiteY4" fmla="*/ 0 h 209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857" h="209405">
                <a:moveTo>
                  <a:pt x="130" y="0"/>
                </a:moveTo>
                <a:cubicBezTo>
                  <a:pt x="87" y="64333"/>
                  <a:pt x="43" y="128666"/>
                  <a:pt x="0" y="192999"/>
                </a:cubicBezTo>
                <a:lnTo>
                  <a:pt x="405908" y="209405"/>
                </a:lnTo>
                <a:lnTo>
                  <a:pt x="415857" y="17824"/>
                </a:lnTo>
                <a:lnTo>
                  <a:pt x="130" y="0"/>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5537809" y="3571771"/>
            <a:ext cx="135272" cy="153888"/>
          </a:xfrm>
          <a:prstGeom prst="rect">
            <a:avLst/>
          </a:prstGeom>
          <a:noFill/>
        </p:spPr>
        <p:txBody>
          <a:bodyPr wrap="square" lIns="0" tIns="0" rIns="0" bIns="0" rtlCol="0">
            <a:spAutoFit/>
          </a:bodyPr>
          <a:lstStyle/>
          <a:p>
            <a:r>
              <a:rPr kumimoji="1" lang="ja-JP" altLang="en-US" sz="1000" dirty="0" smtClean="0">
                <a:latin typeface="Meiryo UI" pitchFamily="50" charset="-128"/>
                <a:ea typeface="Meiryo UI" pitchFamily="50" charset="-128"/>
                <a:cs typeface="Meiryo UI" pitchFamily="50" charset="-128"/>
              </a:rPr>
              <a:t>④</a:t>
            </a:r>
            <a:endParaRPr kumimoji="1" lang="ja-JP" altLang="en-US" sz="1000" dirty="0">
              <a:latin typeface="Meiryo UI" pitchFamily="50" charset="-128"/>
              <a:ea typeface="Meiryo UI" pitchFamily="50" charset="-128"/>
              <a:cs typeface="Meiryo UI" pitchFamily="50" charset="-128"/>
            </a:endParaRPr>
          </a:p>
        </p:txBody>
      </p:sp>
      <p:sp>
        <p:nvSpPr>
          <p:cNvPr id="23" name="フリーフォーム 22"/>
          <p:cNvSpPr/>
          <p:nvPr/>
        </p:nvSpPr>
        <p:spPr>
          <a:xfrm>
            <a:off x="4866963" y="3596992"/>
            <a:ext cx="252412" cy="250032"/>
          </a:xfrm>
          <a:custGeom>
            <a:avLst/>
            <a:gdLst>
              <a:gd name="connsiteX0" fmla="*/ 216694 w 252412"/>
              <a:gd name="connsiteY0" fmla="*/ 0 h 250032"/>
              <a:gd name="connsiteX1" fmla="*/ 252412 w 252412"/>
              <a:gd name="connsiteY1" fmla="*/ 221457 h 250032"/>
              <a:gd name="connsiteX2" fmla="*/ 23812 w 252412"/>
              <a:gd name="connsiteY2" fmla="*/ 250032 h 250032"/>
              <a:gd name="connsiteX3" fmla="*/ 0 w 252412"/>
              <a:gd name="connsiteY3" fmla="*/ 57150 h 250032"/>
              <a:gd name="connsiteX4" fmla="*/ 11906 w 252412"/>
              <a:gd name="connsiteY4" fmla="*/ 33338 h 250032"/>
              <a:gd name="connsiteX5" fmla="*/ 216694 w 252412"/>
              <a:gd name="connsiteY5" fmla="*/ 0 h 250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412" h="250032">
                <a:moveTo>
                  <a:pt x="216694" y="0"/>
                </a:moveTo>
                <a:lnTo>
                  <a:pt x="252412" y="221457"/>
                </a:lnTo>
                <a:lnTo>
                  <a:pt x="23812" y="250032"/>
                </a:lnTo>
                <a:lnTo>
                  <a:pt x="0" y="57150"/>
                </a:lnTo>
                <a:lnTo>
                  <a:pt x="11906" y="33338"/>
                </a:lnTo>
                <a:lnTo>
                  <a:pt x="216694"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24"/>
          <p:cNvSpPr/>
          <p:nvPr/>
        </p:nvSpPr>
        <p:spPr>
          <a:xfrm>
            <a:off x="4569307" y="3651761"/>
            <a:ext cx="250031" cy="242888"/>
          </a:xfrm>
          <a:custGeom>
            <a:avLst/>
            <a:gdLst>
              <a:gd name="connsiteX0" fmla="*/ 0 w 250031"/>
              <a:gd name="connsiteY0" fmla="*/ 26194 h 242888"/>
              <a:gd name="connsiteX1" fmla="*/ 38100 w 250031"/>
              <a:gd name="connsiteY1" fmla="*/ 242888 h 242888"/>
              <a:gd name="connsiteX2" fmla="*/ 245268 w 250031"/>
              <a:gd name="connsiteY2" fmla="*/ 207169 h 242888"/>
              <a:gd name="connsiteX3" fmla="*/ 250031 w 250031"/>
              <a:gd name="connsiteY3" fmla="*/ 190500 h 242888"/>
              <a:gd name="connsiteX4" fmla="*/ 228600 w 250031"/>
              <a:gd name="connsiteY4" fmla="*/ 16669 h 242888"/>
              <a:gd name="connsiteX5" fmla="*/ 197643 w 250031"/>
              <a:gd name="connsiteY5" fmla="*/ 0 h 242888"/>
              <a:gd name="connsiteX6" fmla="*/ 0 w 250031"/>
              <a:gd name="connsiteY6" fmla="*/ 26194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031" h="242888">
                <a:moveTo>
                  <a:pt x="0" y="26194"/>
                </a:moveTo>
                <a:lnTo>
                  <a:pt x="38100" y="242888"/>
                </a:lnTo>
                <a:lnTo>
                  <a:pt x="245268" y="207169"/>
                </a:lnTo>
                <a:lnTo>
                  <a:pt x="250031" y="190500"/>
                </a:lnTo>
                <a:lnTo>
                  <a:pt x="228600" y="16669"/>
                </a:lnTo>
                <a:lnTo>
                  <a:pt x="197643" y="0"/>
                </a:lnTo>
                <a:lnTo>
                  <a:pt x="0" y="26194"/>
                </a:lnTo>
                <a:close/>
              </a:path>
            </a:pathLst>
          </a:custGeom>
          <a:solidFill>
            <a:srgbClr val="00B0F0">
              <a:alpha val="2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26"/>
          <p:cNvSpPr/>
          <p:nvPr/>
        </p:nvSpPr>
        <p:spPr>
          <a:xfrm>
            <a:off x="3862080" y="3716616"/>
            <a:ext cx="525263" cy="366151"/>
          </a:xfrm>
          <a:custGeom>
            <a:avLst/>
            <a:gdLst>
              <a:gd name="connsiteX0" fmla="*/ 0 w 416719"/>
              <a:gd name="connsiteY0" fmla="*/ 57150 h 342900"/>
              <a:gd name="connsiteX1" fmla="*/ 357188 w 416719"/>
              <a:gd name="connsiteY1" fmla="*/ 0 h 342900"/>
              <a:gd name="connsiteX2" fmla="*/ 416719 w 416719"/>
              <a:gd name="connsiteY2" fmla="*/ 259557 h 342900"/>
              <a:gd name="connsiteX3" fmla="*/ 128588 w 416719"/>
              <a:gd name="connsiteY3" fmla="*/ 342900 h 342900"/>
              <a:gd name="connsiteX4" fmla="*/ 0 w 416719"/>
              <a:gd name="connsiteY4" fmla="*/ 57150 h 342900"/>
              <a:gd name="connsiteX0" fmla="*/ 0 w 475891"/>
              <a:gd name="connsiteY0" fmla="*/ 80401 h 366151"/>
              <a:gd name="connsiteX1" fmla="*/ 475891 w 475891"/>
              <a:gd name="connsiteY1" fmla="*/ 0 h 366151"/>
              <a:gd name="connsiteX2" fmla="*/ 416719 w 475891"/>
              <a:gd name="connsiteY2" fmla="*/ 282808 h 366151"/>
              <a:gd name="connsiteX3" fmla="*/ 128588 w 475891"/>
              <a:gd name="connsiteY3" fmla="*/ 366151 h 366151"/>
              <a:gd name="connsiteX4" fmla="*/ 0 w 475891"/>
              <a:gd name="connsiteY4" fmla="*/ 80401 h 366151"/>
              <a:gd name="connsiteX0" fmla="*/ 0 w 525263"/>
              <a:gd name="connsiteY0" fmla="*/ 80401 h 366151"/>
              <a:gd name="connsiteX1" fmla="*/ 475891 w 525263"/>
              <a:gd name="connsiteY1" fmla="*/ 0 h 366151"/>
              <a:gd name="connsiteX2" fmla="*/ 525263 w 525263"/>
              <a:gd name="connsiteY2" fmla="*/ 240049 h 366151"/>
              <a:gd name="connsiteX3" fmla="*/ 128588 w 525263"/>
              <a:gd name="connsiteY3" fmla="*/ 366151 h 366151"/>
              <a:gd name="connsiteX4" fmla="*/ 0 w 525263"/>
              <a:gd name="connsiteY4" fmla="*/ 80401 h 366151"/>
              <a:gd name="connsiteX0" fmla="*/ 0 w 525263"/>
              <a:gd name="connsiteY0" fmla="*/ 80401 h 366151"/>
              <a:gd name="connsiteX1" fmla="*/ 475891 w 525263"/>
              <a:gd name="connsiteY1" fmla="*/ 0 h 366151"/>
              <a:gd name="connsiteX2" fmla="*/ 525263 w 525263"/>
              <a:gd name="connsiteY2" fmla="*/ 240049 h 366151"/>
              <a:gd name="connsiteX3" fmla="*/ 421790 w 525263"/>
              <a:gd name="connsiteY3" fmla="*/ 271979 h 366151"/>
              <a:gd name="connsiteX4" fmla="*/ 128588 w 525263"/>
              <a:gd name="connsiteY4" fmla="*/ 366151 h 366151"/>
              <a:gd name="connsiteX5" fmla="*/ 0 w 525263"/>
              <a:gd name="connsiteY5" fmla="*/ 80401 h 366151"/>
              <a:gd name="connsiteX0" fmla="*/ 0 w 525263"/>
              <a:gd name="connsiteY0" fmla="*/ 80401 h 366151"/>
              <a:gd name="connsiteX1" fmla="*/ 475891 w 525263"/>
              <a:gd name="connsiteY1" fmla="*/ 0 h 366151"/>
              <a:gd name="connsiteX2" fmla="*/ 525263 w 525263"/>
              <a:gd name="connsiteY2" fmla="*/ 240049 h 366151"/>
              <a:gd name="connsiteX3" fmla="*/ 421790 w 525263"/>
              <a:gd name="connsiteY3" fmla="*/ 271979 h 366151"/>
              <a:gd name="connsiteX4" fmla="*/ 269390 w 525263"/>
              <a:gd name="connsiteY4" fmla="*/ 321985 h 366151"/>
              <a:gd name="connsiteX5" fmla="*/ 128588 w 525263"/>
              <a:gd name="connsiteY5" fmla="*/ 366151 h 366151"/>
              <a:gd name="connsiteX6" fmla="*/ 0 w 525263"/>
              <a:gd name="connsiteY6" fmla="*/ 80401 h 366151"/>
              <a:gd name="connsiteX0" fmla="*/ 0 w 525263"/>
              <a:gd name="connsiteY0" fmla="*/ 80401 h 366151"/>
              <a:gd name="connsiteX1" fmla="*/ 475891 w 525263"/>
              <a:gd name="connsiteY1" fmla="*/ 0 h 366151"/>
              <a:gd name="connsiteX2" fmla="*/ 525263 w 525263"/>
              <a:gd name="connsiteY2" fmla="*/ 240049 h 366151"/>
              <a:gd name="connsiteX3" fmla="*/ 421790 w 525263"/>
              <a:gd name="connsiteY3" fmla="*/ 271979 h 366151"/>
              <a:gd name="connsiteX4" fmla="*/ 269390 w 525263"/>
              <a:gd name="connsiteY4" fmla="*/ 321985 h 366151"/>
              <a:gd name="connsiteX5" fmla="*/ 195571 w 525263"/>
              <a:gd name="connsiteY5" fmla="*/ 345798 h 366151"/>
              <a:gd name="connsiteX6" fmla="*/ 128588 w 525263"/>
              <a:gd name="connsiteY6" fmla="*/ 366151 h 366151"/>
              <a:gd name="connsiteX7" fmla="*/ 0 w 525263"/>
              <a:gd name="connsiteY7" fmla="*/ 80401 h 366151"/>
              <a:gd name="connsiteX0" fmla="*/ 0 w 525263"/>
              <a:gd name="connsiteY0" fmla="*/ 80401 h 366151"/>
              <a:gd name="connsiteX1" fmla="*/ 475891 w 525263"/>
              <a:gd name="connsiteY1" fmla="*/ 0 h 366151"/>
              <a:gd name="connsiteX2" fmla="*/ 525263 w 525263"/>
              <a:gd name="connsiteY2" fmla="*/ 240049 h 366151"/>
              <a:gd name="connsiteX3" fmla="*/ 421790 w 525263"/>
              <a:gd name="connsiteY3" fmla="*/ 271979 h 366151"/>
              <a:gd name="connsiteX4" fmla="*/ 285191 w 525263"/>
              <a:gd name="connsiteY4" fmla="*/ 195977 h 366151"/>
              <a:gd name="connsiteX5" fmla="*/ 195571 w 525263"/>
              <a:gd name="connsiteY5" fmla="*/ 345798 h 366151"/>
              <a:gd name="connsiteX6" fmla="*/ 128588 w 525263"/>
              <a:gd name="connsiteY6" fmla="*/ 366151 h 366151"/>
              <a:gd name="connsiteX7" fmla="*/ 0 w 525263"/>
              <a:gd name="connsiteY7" fmla="*/ 80401 h 366151"/>
              <a:gd name="connsiteX0" fmla="*/ 0 w 525263"/>
              <a:gd name="connsiteY0" fmla="*/ 80401 h 366151"/>
              <a:gd name="connsiteX1" fmla="*/ 475891 w 525263"/>
              <a:gd name="connsiteY1" fmla="*/ 0 h 366151"/>
              <a:gd name="connsiteX2" fmla="*/ 525263 w 525263"/>
              <a:gd name="connsiteY2" fmla="*/ 240049 h 366151"/>
              <a:gd name="connsiteX3" fmla="*/ 421790 w 525263"/>
              <a:gd name="connsiteY3" fmla="*/ 271979 h 366151"/>
              <a:gd name="connsiteX4" fmla="*/ 285191 w 525263"/>
              <a:gd name="connsiteY4" fmla="*/ 195977 h 366151"/>
              <a:gd name="connsiteX5" fmla="*/ 293202 w 525263"/>
              <a:gd name="connsiteY5" fmla="*/ 314842 h 366151"/>
              <a:gd name="connsiteX6" fmla="*/ 128588 w 525263"/>
              <a:gd name="connsiteY6" fmla="*/ 366151 h 366151"/>
              <a:gd name="connsiteX7" fmla="*/ 0 w 525263"/>
              <a:gd name="connsiteY7" fmla="*/ 80401 h 366151"/>
              <a:gd name="connsiteX0" fmla="*/ 0 w 525263"/>
              <a:gd name="connsiteY0" fmla="*/ 80401 h 366151"/>
              <a:gd name="connsiteX1" fmla="*/ 475891 w 525263"/>
              <a:gd name="connsiteY1" fmla="*/ 0 h 366151"/>
              <a:gd name="connsiteX2" fmla="*/ 525263 w 525263"/>
              <a:gd name="connsiteY2" fmla="*/ 240049 h 366151"/>
              <a:gd name="connsiteX3" fmla="*/ 383690 w 525263"/>
              <a:gd name="connsiteY3" fmla="*/ 171967 h 366151"/>
              <a:gd name="connsiteX4" fmla="*/ 285191 w 525263"/>
              <a:gd name="connsiteY4" fmla="*/ 195977 h 366151"/>
              <a:gd name="connsiteX5" fmla="*/ 293202 w 525263"/>
              <a:gd name="connsiteY5" fmla="*/ 314842 h 366151"/>
              <a:gd name="connsiteX6" fmla="*/ 128588 w 525263"/>
              <a:gd name="connsiteY6" fmla="*/ 366151 h 366151"/>
              <a:gd name="connsiteX7" fmla="*/ 0 w 525263"/>
              <a:gd name="connsiteY7" fmla="*/ 80401 h 366151"/>
              <a:gd name="connsiteX0" fmla="*/ 0 w 525263"/>
              <a:gd name="connsiteY0" fmla="*/ 80401 h 366151"/>
              <a:gd name="connsiteX1" fmla="*/ 475891 w 525263"/>
              <a:gd name="connsiteY1" fmla="*/ 0 h 366151"/>
              <a:gd name="connsiteX2" fmla="*/ 525263 w 525263"/>
              <a:gd name="connsiteY2" fmla="*/ 240049 h 366151"/>
              <a:gd name="connsiteX3" fmla="*/ 467034 w 525263"/>
              <a:gd name="connsiteY3" fmla="*/ 217210 h 366151"/>
              <a:gd name="connsiteX4" fmla="*/ 383690 w 525263"/>
              <a:gd name="connsiteY4" fmla="*/ 171967 h 366151"/>
              <a:gd name="connsiteX5" fmla="*/ 285191 w 525263"/>
              <a:gd name="connsiteY5" fmla="*/ 195977 h 366151"/>
              <a:gd name="connsiteX6" fmla="*/ 293202 w 525263"/>
              <a:gd name="connsiteY6" fmla="*/ 314842 h 366151"/>
              <a:gd name="connsiteX7" fmla="*/ 128588 w 525263"/>
              <a:gd name="connsiteY7" fmla="*/ 366151 h 366151"/>
              <a:gd name="connsiteX8" fmla="*/ 0 w 525263"/>
              <a:gd name="connsiteY8" fmla="*/ 80401 h 366151"/>
              <a:gd name="connsiteX0" fmla="*/ 0 w 525263"/>
              <a:gd name="connsiteY0" fmla="*/ 80401 h 366151"/>
              <a:gd name="connsiteX1" fmla="*/ 475891 w 525263"/>
              <a:gd name="connsiteY1" fmla="*/ 0 h 366151"/>
              <a:gd name="connsiteX2" fmla="*/ 525263 w 525263"/>
              <a:gd name="connsiteY2" fmla="*/ 240049 h 366151"/>
              <a:gd name="connsiteX3" fmla="*/ 415019 w 525263"/>
              <a:gd name="connsiteY3" fmla="*/ 272748 h 366151"/>
              <a:gd name="connsiteX4" fmla="*/ 383690 w 525263"/>
              <a:gd name="connsiteY4" fmla="*/ 171967 h 366151"/>
              <a:gd name="connsiteX5" fmla="*/ 285191 w 525263"/>
              <a:gd name="connsiteY5" fmla="*/ 195977 h 366151"/>
              <a:gd name="connsiteX6" fmla="*/ 293202 w 525263"/>
              <a:gd name="connsiteY6" fmla="*/ 314842 h 366151"/>
              <a:gd name="connsiteX7" fmla="*/ 128588 w 525263"/>
              <a:gd name="connsiteY7" fmla="*/ 366151 h 366151"/>
              <a:gd name="connsiteX8" fmla="*/ 0 w 525263"/>
              <a:gd name="connsiteY8" fmla="*/ 80401 h 366151"/>
              <a:gd name="connsiteX0" fmla="*/ 0 w 525263"/>
              <a:gd name="connsiteY0" fmla="*/ 80401 h 366151"/>
              <a:gd name="connsiteX1" fmla="*/ 475891 w 525263"/>
              <a:gd name="connsiteY1" fmla="*/ 0 h 366151"/>
              <a:gd name="connsiteX2" fmla="*/ 525263 w 525263"/>
              <a:gd name="connsiteY2" fmla="*/ 240049 h 366151"/>
              <a:gd name="connsiteX3" fmla="*/ 415019 w 525263"/>
              <a:gd name="connsiteY3" fmla="*/ 272748 h 366151"/>
              <a:gd name="connsiteX4" fmla="*/ 383690 w 525263"/>
              <a:gd name="connsiteY4" fmla="*/ 171967 h 366151"/>
              <a:gd name="connsiteX5" fmla="*/ 285191 w 525263"/>
              <a:gd name="connsiteY5" fmla="*/ 195977 h 366151"/>
              <a:gd name="connsiteX6" fmla="*/ 307489 w 525263"/>
              <a:gd name="connsiteY6" fmla="*/ 310079 h 366151"/>
              <a:gd name="connsiteX7" fmla="*/ 128588 w 525263"/>
              <a:gd name="connsiteY7" fmla="*/ 366151 h 366151"/>
              <a:gd name="connsiteX8" fmla="*/ 0 w 525263"/>
              <a:gd name="connsiteY8" fmla="*/ 80401 h 366151"/>
              <a:gd name="connsiteX0" fmla="*/ 0 w 525263"/>
              <a:gd name="connsiteY0" fmla="*/ 80401 h 366151"/>
              <a:gd name="connsiteX1" fmla="*/ 475891 w 525263"/>
              <a:gd name="connsiteY1" fmla="*/ 0 h 366151"/>
              <a:gd name="connsiteX2" fmla="*/ 525263 w 525263"/>
              <a:gd name="connsiteY2" fmla="*/ 240049 h 366151"/>
              <a:gd name="connsiteX3" fmla="*/ 400731 w 525263"/>
              <a:gd name="connsiteY3" fmla="*/ 279892 h 366151"/>
              <a:gd name="connsiteX4" fmla="*/ 383690 w 525263"/>
              <a:gd name="connsiteY4" fmla="*/ 171967 h 366151"/>
              <a:gd name="connsiteX5" fmla="*/ 285191 w 525263"/>
              <a:gd name="connsiteY5" fmla="*/ 195977 h 366151"/>
              <a:gd name="connsiteX6" fmla="*/ 307489 w 525263"/>
              <a:gd name="connsiteY6" fmla="*/ 310079 h 366151"/>
              <a:gd name="connsiteX7" fmla="*/ 128588 w 525263"/>
              <a:gd name="connsiteY7" fmla="*/ 366151 h 366151"/>
              <a:gd name="connsiteX8" fmla="*/ 0 w 525263"/>
              <a:gd name="connsiteY8" fmla="*/ 80401 h 366151"/>
              <a:gd name="connsiteX0" fmla="*/ 0 w 525263"/>
              <a:gd name="connsiteY0" fmla="*/ 80401 h 366151"/>
              <a:gd name="connsiteX1" fmla="*/ 475891 w 525263"/>
              <a:gd name="connsiteY1" fmla="*/ 0 h 366151"/>
              <a:gd name="connsiteX2" fmla="*/ 525263 w 525263"/>
              <a:gd name="connsiteY2" fmla="*/ 240049 h 366151"/>
              <a:gd name="connsiteX3" fmla="*/ 400731 w 525263"/>
              <a:gd name="connsiteY3" fmla="*/ 279892 h 366151"/>
              <a:gd name="connsiteX4" fmla="*/ 371784 w 525263"/>
              <a:gd name="connsiteY4" fmla="*/ 174348 h 366151"/>
              <a:gd name="connsiteX5" fmla="*/ 285191 w 525263"/>
              <a:gd name="connsiteY5" fmla="*/ 195977 h 366151"/>
              <a:gd name="connsiteX6" fmla="*/ 307489 w 525263"/>
              <a:gd name="connsiteY6" fmla="*/ 310079 h 366151"/>
              <a:gd name="connsiteX7" fmla="*/ 128588 w 525263"/>
              <a:gd name="connsiteY7" fmla="*/ 366151 h 366151"/>
              <a:gd name="connsiteX8" fmla="*/ 0 w 525263"/>
              <a:gd name="connsiteY8" fmla="*/ 80401 h 366151"/>
              <a:gd name="connsiteX0" fmla="*/ 0 w 525263"/>
              <a:gd name="connsiteY0" fmla="*/ 80401 h 366151"/>
              <a:gd name="connsiteX1" fmla="*/ 475891 w 525263"/>
              <a:gd name="connsiteY1" fmla="*/ 0 h 366151"/>
              <a:gd name="connsiteX2" fmla="*/ 525263 w 525263"/>
              <a:gd name="connsiteY2" fmla="*/ 240049 h 366151"/>
              <a:gd name="connsiteX3" fmla="*/ 400731 w 525263"/>
              <a:gd name="connsiteY3" fmla="*/ 279892 h 366151"/>
              <a:gd name="connsiteX4" fmla="*/ 371784 w 525263"/>
              <a:gd name="connsiteY4" fmla="*/ 174348 h 366151"/>
              <a:gd name="connsiteX5" fmla="*/ 266141 w 525263"/>
              <a:gd name="connsiteY5" fmla="*/ 191214 h 366151"/>
              <a:gd name="connsiteX6" fmla="*/ 307489 w 525263"/>
              <a:gd name="connsiteY6" fmla="*/ 310079 h 366151"/>
              <a:gd name="connsiteX7" fmla="*/ 128588 w 525263"/>
              <a:gd name="connsiteY7" fmla="*/ 366151 h 366151"/>
              <a:gd name="connsiteX8" fmla="*/ 0 w 525263"/>
              <a:gd name="connsiteY8" fmla="*/ 80401 h 366151"/>
              <a:gd name="connsiteX0" fmla="*/ 0 w 525263"/>
              <a:gd name="connsiteY0" fmla="*/ 80401 h 366151"/>
              <a:gd name="connsiteX1" fmla="*/ 475891 w 525263"/>
              <a:gd name="connsiteY1" fmla="*/ 0 h 366151"/>
              <a:gd name="connsiteX2" fmla="*/ 525263 w 525263"/>
              <a:gd name="connsiteY2" fmla="*/ 240049 h 366151"/>
              <a:gd name="connsiteX3" fmla="*/ 400731 w 525263"/>
              <a:gd name="connsiteY3" fmla="*/ 279892 h 366151"/>
              <a:gd name="connsiteX4" fmla="*/ 371784 w 525263"/>
              <a:gd name="connsiteY4" fmla="*/ 174348 h 366151"/>
              <a:gd name="connsiteX5" fmla="*/ 266141 w 525263"/>
              <a:gd name="connsiteY5" fmla="*/ 191214 h 366151"/>
              <a:gd name="connsiteX6" fmla="*/ 293202 w 525263"/>
              <a:gd name="connsiteY6" fmla="*/ 314841 h 366151"/>
              <a:gd name="connsiteX7" fmla="*/ 128588 w 525263"/>
              <a:gd name="connsiteY7" fmla="*/ 366151 h 366151"/>
              <a:gd name="connsiteX8" fmla="*/ 0 w 525263"/>
              <a:gd name="connsiteY8" fmla="*/ 80401 h 3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5263" h="366151">
                <a:moveTo>
                  <a:pt x="0" y="80401"/>
                </a:moveTo>
                <a:lnTo>
                  <a:pt x="475891" y="0"/>
                </a:lnTo>
                <a:lnTo>
                  <a:pt x="525263" y="240049"/>
                </a:lnTo>
                <a:lnTo>
                  <a:pt x="400731" y="279892"/>
                </a:lnTo>
                <a:lnTo>
                  <a:pt x="371784" y="174348"/>
                </a:lnTo>
                <a:lnTo>
                  <a:pt x="266141" y="191214"/>
                </a:lnTo>
                <a:lnTo>
                  <a:pt x="293202" y="314841"/>
                </a:lnTo>
                <a:lnTo>
                  <a:pt x="128588" y="366151"/>
                </a:lnTo>
                <a:lnTo>
                  <a:pt x="0" y="80401"/>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28"/>
          <p:cNvSpPr/>
          <p:nvPr/>
        </p:nvSpPr>
        <p:spPr>
          <a:xfrm>
            <a:off x="3826357" y="4130392"/>
            <a:ext cx="238125" cy="211932"/>
          </a:xfrm>
          <a:custGeom>
            <a:avLst/>
            <a:gdLst>
              <a:gd name="connsiteX0" fmla="*/ 238125 w 238125"/>
              <a:gd name="connsiteY0" fmla="*/ 159544 h 211932"/>
              <a:gd name="connsiteX1" fmla="*/ 180975 w 238125"/>
              <a:gd name="connsiteY1" fmla="*/ 211932 h 211932"/>
              <a:gd name="connsiteX2" fmla="*/ 140493 w 238125"/>
              <a:gd name="connsiteY2" fmla="*/ 147638 h 211932"/>
              <a:gd name="connsiteX3" fmla="*/ 95250 w 238125"/>
              <a:gd name="connsiteY3" fmla="*/ 126207 h 211932"/>
              <a:gd name="connsiteX4" fmla="*/ 47625 w 238125"/>
              <a:gd name="connsiteY4" fmla="*/ 154782 h 211932"/>
              <a:gd name="connsiteX5" fmla="*/ 0 w 238125"/>
              <a:gd name="connsiteY5" fmla="*/ 88107 h 211932"/>
              <a:gd name="connsiteX6" fmla="*/ 145256 w 238125"/>
              <a:gd name="connsiteY6" fmla="*/ 0 h 211932"/>
              <a:gd name="connsiteX7" fmla="*/ 238125 w 238125"/>
              <a:gd name="connsiteY7" fmla="*/ 159544 h 211932"/>
              <a:gd name="connsiteX0" fmla="*/ 238125 w 238125"/>
              <a:gd name="connsiteY0" fmla="*/ 159544 h 211932"/>
              <a:gd name="connsiteX1" fmla="*/ 180975 w 238125"/>
              <a:gd name="connsiteY1" fmla="*/ 211932 h 211932"/>
              <a:gd name="connsiteX2" fmla="*/ 140493 w 238125"/>
              <a:gd name="connsiteY2" fmla="*/ 147638 h 211932"/>
              <a:gd name="connsiteX3" fmla="*/ 95250 w 238125"/>
              <a:gd name="connsiteY3" fmla="*/ 126207 h 211932"/>
              <a:gd name="connsiteX4" fmla="*/ 44276 w 238125"/>
              <a:gd name="connsiteY4" fmla="*/ 162224 h 211932"/>
              <a:gd name="connsiteX5" fmla="*/ 0 w 238125"/>
              <a:gd name="connsiteY5" fmla="*/ 88107 h 211932"/>
              <a:gd name="connsiteX6" fmla="*/ 145256 w 238125"/>
              <a:gd name="connsiteY6" fmla="*/ 0 h 211932"/>
              <a:gd name="connsiteX7" fmla="*/ 238125 w 238125"/>
              <a:gd name="connsiteY7" fmla="*/ 159544 h 211932"/>
              <a:gd name="connsiteX0" fmla="*/ 238125 w 238125"/>
              <a:gd name="connsiteY0" fmla="*/ 159544 h 211932"/>
              <a:gd name="connsiteX1" fmla="*/ 180975 w 238125"/>
              <a:gd name="connsiteY1" fmla="*/ 211932 h 211932"/>
              <a:gd name="connsiteX2" fmla="*/ 140493 w 238125"/>
              <a:gd name="connsiteY2" fmla="*/ 147638 h 211932"/>
              <a:gd name="connsiteX3" fmla="*/ 97631 w 238125"/>
              <a:gd name="connsiteY3" fmla="*/ 145257 h 211932"/>
              <a:gd name="connsiteX4" fmla="*/ 44276 w 238125"/>
              <a:gd name="connsiteY4" fmla="*/ 162224 h 211932"/>
              <a:gd name="connsiteX5" fmla="*/ 0 w 238125"/>
              <a:gd name="connsiteY5" fmla="*/ 88107 h 211932"/>
              <a:gd name="connsiteX6" fmla="*/ 145256 w 238125"/>
              <a:gd name="connsiteY6" fmla="*/ 0 h 211932"/>
              <a:gd name="connsiteX7" fmla="*/ 238125 w 238125"/>
              <a:gd name="connsiteY7" fmla="*/ 159544 h 211932"/>
              <a:gd name="connsiteX0" fmla="*/ 238125 w 238125"/>
              <a:gd name="connsiteY0" fmla="*/ 159544 h 211932"/>
              <a:gd name="connsiteX1" fmla="*/ 180975 w 238125"/>
              <a:gd name="connsiteY1" fmla="*/ 211932 h 211932"/>
              <a:gd name="connsiteX2" fmla="*/ 138111 w 238125"/>
              <a:gd name="connsiteY2" fmla="*/ 154782 h 211932"/>
              <a:gd name="connsiteX3" fmla="*/ 97631 w 238125"/>
              <a:gd name="connsiteY3" fmla="*/ 145257 h 211932"/>
              <a:gd name="connsiteX4" fmla="*/ 44276 w 238125"/>
              <a:gd name="connsiteY4" fmla="*/ 162224 h 211932"/>
              <a:gd name="connsiteX5" fmla="*/ 0 w 238125"/>
              <a:gd name="connsiteY5" fmla="*/ 88107 h 211932"/>
              <a:gd name="connsiteX6" fmla="*/ 145256 w 238125"/>
              <a:gd name="connsiteY6" fmla="*/ 0 h 211932"/>
              <a:gd name="connsiteX7" fmla="*/ 238125 w 238125"/>
              <a:gd name="connsiteY7" fmla="*/ 1595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125" h="211932">
                <a:moveTo>
                  <a:pt x="238125" y="159544"/>
                </a:moveTo>
                <a:lnTo>
                  <a:pt x="180975" y="211932"/>
                </a:lnTo>
                <a:lnTo>
                  <a:pt x="138111" y="154782"/>
                </a:lnTo>
                <a:lnTo>
                  <a:pt x="97631" y="145257"/>
                </a:lnTo>
                <a:lnTo>
                  <a:pt x="44276" y="162224"/>
                </a:lnTo>
                <a:lnTo>
                  <a:pt x="0" y="88107"/>
                </a:lnTo>
                <a:lnTo>
                  <a:pt x="145256" y="0"/>
                </a:lnTo>
                <a:lnTo>
                  <a:pt x="238125" y="159544"/>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テキスト ボックス 29"/>
          <p:cNvSpPr txBox="1"/>
          <p:nvPr/>
        </p:nvSpPr>
        <p:spPr>
          <a:xfrm>
            <a:off x="3872880" y="4139208"/>
            <a:ext cx="144016" cy="153888"/>
          </a:xfrm>
          <a:prstGeom prst="rect">
            <a:avLst/>
          </a:prstGeom>
          <a:noFill/>
        </p:spPr>
        <p:txBody>
          <a:bodyPr wrap="square" lIns="0" tIns="0" rIns="0" bIns="0" rtlCol="0">
            <a:spAutoFit/>
          </a:bodyPr>
          <a:lstStyle/>
          <a:p>
            <a:r>
              <a:rPr lang="ja-JP" altLang="en-US" sz="1000" dirty="0" smtClean="0">
                <a:latin typeface="Meiryo UI" pitchFamily="50" charset="-128"/>
                <a:ea typeface="Meiryo UI" pitchFamily="50" charset="-128"/>
                <a:cs typeface="Meiryo UI" pitchFamily="50" charset="-128"/>
              </a:rPr>
              <a:t>⑥</a:t>
            </a:r>
            <a:endParaRPr kumimoji="1" lang="ja-JP" altLang="en-US" sz="1000" dirty="0">
              <a:latin typeface="Meiryo UI" pitchFamily="50" charset="-128"/>
              <a:ea typeface="Meiryo UI" pitchFamily="50" charset="-128"/>
              <a:cs typeface="Meiryo UI" pitchFamily="50" charset="-128"/>
            </a:endParaRPr>
          </a:p>
        </p:txBody>
      </p:sp>
      <p:sp>
        <p:nvSpPr>
          <p:cNvPr id="31" name="フリーフォーム 30"/>
          <p:cNvSpPr/>
          <p:nvPr/>
        </p:nvSpPr>
        <p:spPr>
          <a:xfrm>
            <a:off x="3612044" y="4220976"/>
            <a:ext cx="392906" cy="352425"/>
          </a:xfrm>
          <a:custGeom>
            <a:avLst/>
            <a:gdLst>
              <a:gd name="connsiteX0" fmla="*/ 78581 w 392906"/>
              <a:gd name="connsiteY0" fmla="*/ 78581 h 352425"/>
              <a:gd name="connsiteX1" fmla="*/ 121444 w 392906"/>
              <a:gd name="connsiteY1" fmla="*/ 150019 h 352425"/>
              <a:gd name="connsiteX2" fmla="*/ 0 w 392906"/>
              <a:gd name="connsiteY2" fmla="*/ 214312 h 352425"/>
              <a:gd name="connsiteX3" fmla="*/ 26194 w 392906"/>
              <a:gd name="connsiteY3" fmla="*/ 259556 h 352425"/>
              <a:gd name="connsiteX4" fmla="*/ 52388 w 392906"/>
              <a:gd name="connsiteY4" fmla="*/ 250031 h 352425"/>
              <a:gd name="connsiteX5" fmla="*/ 109538 w 392906"/>
              <a:gd name="connsiteY5" fmla="*/ 352425 h 352425"/>
              <a:gd name="connsiteX6" fmla="*/ 392906 w 392906"/>
              <a:gd name="connsiteY6" fmla="*/ 126206 h 352425"/>
              <a:gd name="connsiteX7" fmla="*/ 354806 w 392906"/>
              <a:gd name="connsiteY7" fmla="*/ 64294 h 352425"/>
              <a:gd name="connsiteX8" fmla="*/ 316706 w 392906"/>
              <a:gd name="connsiteY8" fmla="*/ 47625 h 352425"/>
              <a:gd name="connsiteX9" fmla="*/ 254794 w 392906"/>
              <a:gd name="connsiteY9" fmla="*/ 78581 h 352425"/>
              <a:gd name="connsiteX10" fmla="*/ 207169 w 392906"/>
              <a:gd name="connsiteY10" fmla="*/ 0 h 352425"/>
              <a:gd name="connsiteX11" fmla="*/ 78581 w 392906"/>
              <a:gd name="connsiteY11" fmla="*/ 78581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2906" h="352425">
                <a:moveTo>
                  <a:pt x="78581" y="78581"/>
                </a:moveTo>
                <a:lnTo>
                  <a:pt x="121444" y="150019"/>
                </a:lnTo>
                <a:lnTo>
                  <a:pt x="0" y="214312"/>
                </a:lnTo>
                <a:lnTo>
                  <a:pt x="26194" y="259556"/>
                </a:lnTo>
                <a:lnTo>
                  <a:pt x="52388" y="250031"/>
                </a:lnTo>
                <a:lnTo>
                  <a:pt x="109538" y="352425"/>
                </a:lnTo>
                <a:lnTo>
                  <a:pt x="392906" y="126206"/>
                </a:lnTo>
                <a:lnTo>
                  <a:pt x="354806" y="64294"/>
                </a:lnTo>
                <a:lnTo>
                  <a:pt x="316706" y="47625"/>
                </a:lnTo>
                <a:lnTo>
                  <a:pt x="254794" y="78581"/>
                </a:lnTo>
                <a:lnTo>
                  <a:pt x="207169" y="0"/>
                </a:lnTo>
                <a:lnTo>
                  <a:pt x="78581" y="78581"/>
                </a:lnTo>
                <a:close/>
              </a:path>
            </a:pathLst>
          </a:custGeom>
          <a:solidFill>
            <a:srgbClr val="FF0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ボックス 31"/>
          <p:cNvSpPr txBox="1"/>
          <p:nvPr/>
        </p:nvSpPr>
        <p:spPr>
          <a:xfrm>
            <a:off x="3698937" y="4369981"/>
            <a:ext cx="360040" cy="153888"/>
          </a:xfrm>
          <a:prstGeom prst="rect">
            <a:avLst/>
          </a:prstGeom>
          <a:noFill/>
        </p:spPr>
        <p:txBody>
          <a:bodyPr wrap="square" lIns="0" tIns="0" rIns="0" bIns="0" rtlCol="0">
            <a:spAutoFit/>
          </a:bodyPr>
          <a:lstStyle/>
          <a:p>
            <a:r>
              <a:rPr lang="ja-JP" altLang="en-US" sz="1000" dirty="0" smtClean="0">
                <a:latin typeface="Meiryo UI" pitchFamily="50" charset="-128"/>
                <a:ea typeface="Meiryo UI" pitchFamily="50" charset="-128"/>
                <a:cs typeface="Meiryo UI" pitchFamily="50" charset="-128"/>
              </a:rPr>
              <a:t>⑦</a:t>
            </a:r>
            <a:endParaRPr kumimoji="1" lang="ja-JP" altLang="en-US" sz="1000" dirty="0">
              <a:latin typeface="Meiryo UI" pitchFamily="50" charset="-128"/>
              <a:ea typeface="Meiryo UI" pitchFamily="50" charset="-128"/>
              <a:cs typeface="Meiryo UI" pitchFamily="50" charset="-128"/>
            </a:endParaRPr>
          </a:p>
        </p:txBody>
      </p:sp>
      <p:sp>
        <p:nvSpPr>
          <p:cNvPr id="33" name="フリーフォーム 32"/>
          <p:cNvSpPr/>
          <p:nvPr/>
        </p:nvSpPr>
        <p:spPr>
          <a:xfrm>
            <a:off x="3600141" y="3825592"/>
            <a:ext cx="366712" cy="400050"/>
          </a:xfrm>
          <a:custGeom>
            <a:avLst/>
            <a:gdLst>
              <a:gd name="connsiteX0" fmla="*/ 0 w 366712"/>
              <a:gd name="connsiteY0" fmla="*/ 69057 h 400050"/>
              <a:gd name="connsiteX1" fmla="*/ 176212 w 366712"/>
              <a:gd name="connsiteY1" fmla="*/ 400050 h 400050"/>
              <a:gd name="connsiteX2" fmla="*/ 366712 w 366712"/>
              <a:gd name="connsiteY2" fmla="*/ 290513 h 400050"/>
              <a:gd name="connsiteX3" fmla="*/ 216694 w 366712"/>
              <a:gd name="connsiteY3" fmla="*/ 4763 h 400050"/>
              <a:gd name="connsiteX4" fmla="*/ 188119 w 366712"/>
              <a:gd name="connsiteY4" fmla="*/ 0 h 400050"/>
              <a:gd name="connsiteX5" fmla="*/ 0 w 366712"/>
              <a:gd name="connsiteY5" fmla="*/ 69057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712" h="400050">
                <a:moveTo>
                  <a:pt x="0" y="69057"/>
                </a:moveTo>
                <a:lnTo>
                  <a:pt x="176212" y="400050"/>
                </a:lnTo>
                <a:lnTo>
                  <a:pt x="366712" y="290513"/>
                </a:lnTo>
                <a:lnTo>
                  <a:pt x="216694" y="4763"/>
                </a:lnTo>
                <a:lnTo>
                  <a:pt x="188119" y="0"/>
                </a:lnTo>
                <a:lnTo>
                  <a:pt x="0" y="69057"/>
                </a:lnTo>
                <a:close/>
              </a:path>
            </a:pathLst>
          </a:custGeom>
          <a:solidFill>
            <a:srgbClr val="FF0000">
              <a:alpha val="25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フリーフォーム 33"/>
          <p:cNvSpPr/>
          <p:nvPr/>
        </p:nvSpPr>
        <p:spPr>
          <a:xfrm>
            <a:off x="3384568" y="3920842"/>
            <a:ext cx="387028" cy="402432"/>
          </a:xfrm>
          <a:custGeom>
            <a:avLst/>
            <a:gdLst>
              <a:gd name="connsiteX0" fmla="*/ 395288 w 395288"/>
              <a:gd name="connsiteY0" fmla="*/ 304800 h 402432"/>
              <a:gd name="connsiteX1" fmla="*/ 264319 w 395288"/>
              <a:gd name="connsiteY1" fmla="*/ 57150 h 402432"/>
              <a:gd name="connsiteX2" fmla="*/ 216694 w 395288"/>
              <a:gd name="connsiteY2" fmla="*/ 78582 h 402432"/>
              <a:gd name="connsiteX3" fmla="*/ 173832 w 395288"/>
              <a:gd name="connsiteY3" fmla="*/ 0 h 402432"/>
              <a:gd name="connsiteX4" fmla="*/ 142875 w 395288"/>
              <a:gd name="connsiteY4" fmla="*/ 11907 h 402432"/>
              <a:gd name="connsiteX5" fmla="*/ 219075 w 395288"/>
              <a:gd name="connsiteY5" fmla="*/ 150019 h 402432"/>
              <a:gd name="connsiteX6" fmla="*/ 0 w 395288"/>
              <a:gd name="connsiteY6" fmla="*/ 266700 h 402432"/>
              <a:gd name="connsiteX7" fmla="*/ 76200 w 395288"/>
              <a:gd name="connsiteY7" fmla="*/ 402432 h 402432"/>
              <a:gd name="connsiteX8" fmla="*/ 300038 w 395288"/>
              <a:gd name="connsiteY8" fmla="*/ 259557 h 402432"/>
              <a:gd name="connsiteX9" fmla="*/ 350044 w 395288"/>
              <a:gd name="connsiteY9" fmla="*/ 338138 h 402432"/>
              <a:gd name="connsiteX10" fmla="*/ 395288 w 395288"/>
              <a:gd name="connsiteY10" fmla="*/ 304800 h 402432"/>
              <a:gd name="connsiteX0" fmla="*/ 387028 w 387028"/>
              <a:gd name="connsiteY0" fmla="*/ 304800 h 402432"/>
              <a:gd name="connsiteX1" fmla="*/ 256059 w 387028"/>
              <a:gd name="connsiteY1" fmla="*/ 57150 h 402432"/>
              <a:gd name="connsiteX2" fmla="*/ 208434 w 387028"/>
              <a:gd name="connsiteY2" fmla="*/ 78582 h 402432"/>
              <a:gd name="connsiteX3" fmla="*/ 165572 w 387028"/>
              <a:gd name="connsiteY3" fmla="*/ 0 h 402432"/>
              <a:gd name="connsiteX4" fmla="*/ 134615 w 387028"/>
              <a:gd name="connsiteY4" fmla="*/ 11907 h 402432"/>
              <a:gd name="connsiteX5" fmla="*/ 210815 w 387028"/>
              <a:gd name="connsiteY5" fmla="*/ 150019 h 402432"/>
              <a:gd name="connsiteX6" fmla="*/ 0 w 387028"/>
              <a:gd name="connsiteY6" fmla="*/ 277664 h 402432"/>
              <a:gd name="connsiteX7" fmla="*/ 67940 w 387028"/>
              <a:gd name="connsiteY7" fmla="*/ 402432 h 402432"/>
              <a:gd name="connsiteX8" fmla="*/ 291778 w 387028"/>
              <a:gd name="connsiteY8" fmla="*/ 259557 h 402432"/>
              <a:gd name="connsiteX9" fmla="*/ 341784 w 387028"/>
              <a:gd name="connsiteY9" fmla="*/ 338138 h 402432"/>
              <a:gd name="connsiteX10" fmla="*/ 387028 w 387028"/>
              <a:gd name="connsiteY10" fmla="*/ 304800 h 40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028" h="402432">
                <a:moveTo>
                  <a:pt x="387028" y="304800"/>
                </a:moveTo>
                <a:lnTo>
                  <a:pt x="256059" y="57150"/>
                </a:lnTo>
                <a:lnTo>
                  <a:pt x="208434" y="78582"/>
                </a:lnTo>
                <a:lnTo>
                  <a:pt x="165572" y="0"/>
                </a:lnTo>
                <a:lnTo>
                  <a:pt x="134615" y="11907"/>
                </a:lnTo>
                <a:lnTo>
                  <a:pt x="210815" y="150019"/>
                </a:lnTo>
                <a:lnTo>
                  <a:pt x="0" y="277664"/>
                </a:lnTo>
                <a:lnTo>
                  <a:pt x="67940" y="402432"/>
                </a:lnTo>
                <a:lnTo>
                  <a:pt x="291778" y="259557"/>
                </a:lnTo>
                <a:lnTo>
                  <a:pt x="341784" y="338138"/>
                </a:lnTo>
                <a:lnTo>
                  <a:pt x="387028" y="304800"/>
                </a:lnTo>
                <a:close/>
              </a:path>
            </a:pathLst>
          </a:custGeom>
          <a:solidFill>
            <a:srgbClr val="FF0000">
              <a:alpha val="25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フリーフォーム 34"/>
          <p:cNvSpPr/>
          <p:nvPr/>
        </p:nvSpPr>
        <p:spPr>
          <a:xfrm>
            <a:off x="3076311" y="4240026"/>
            <a:ext cx="323851" cy="414337"/>
          </a:xfrm>
          <a:custGeom>
            <a:avLst/>
            <a:gdLst>
              <a:gd name="connsiteX0" fmla="*/ 247650 w 330994"/>
              <a:gd name="connsiteY0" fmla="*/ 0 h 414337"/>
              <a:gd name="connsiteX1" fmla="*/ 71437 w 330994"/>
              <a:gd name="connsiteY1" fmla="*/ 104775 h 414337"/>
              <a:gd name="connsiteX2" fmla="*/ 133350 w 330994"/>
              <a:gd name="connsiteY2" fmla="*/ 197644 h 414337"/>
              <a:gd name="connsiteX3" fmla="*/ 0 w 330994"/>
              <a:gd name="connsiteY3" fmla="*/ 285750 h 414337"/>
              <a:gd name="connsiteX4" fmla="*/ 80962 w 330994"/>
              <a:gd name="connsiteY4" fmla="*/ 414337 h 414337"/>
              <a:gd name="connsiteX5" fmla="*/ 330994 w 330994"/>
              <a:gd name="connsiteY5" fmla="*/ 228600 h 414337"/>
              <a:gd name="connsiteX6" fmla="*/ 271462 w 330994"/>
              <a:gd name="connsiteY6" fmla="*/ 138112 h 414337"/>
              <a:gd name="connsiteX7" fmla="*/ 311944 w 330994"/>
              <a:gd name="connsiteY7" fmla="*/ 114300 h 414337"/>
              <a:gd name="connsiteX8" fmla="*/ 247650 w 330994"/>
              <a:gd name="connsiteY8" fmla="*/ 0 h 414337"/>
              <a:gd name="connsiteX0" fmla="*/ 247650 w 330994"/>
              <a:gd name="connsiteY0" fmla="*/ 0 h 414337"/>
              <a:gd name="connsiteX1" fmla="*/ 71437 w 330994"/>
              <a:gd name="connsiteY1" fmla="*/ 104775 h 414337"/>
              <a:gd name="connsiteX2" fmla="*/ 123825 w 330994"/>
              <a:gd name="connsiteY2" fmla="*/ 192881 h 414337"/>
              <a:gd name="connsiteX3" fmla="*/ 0 w 330994"/>
              <a:gd name="connsiteY3" fmla="*/ 285750 h 414337"/>
              <a:gd name="connsiteX4" fmla="*/ 80962 w 330994"/>
              <a:gd name="connsiteY4" fmla="*/ 414337 h 414337"/>
              <a:gd name="connsiteX5" fmla="*/ 330994 w 330994"/>
              <a:gd name="connsiteY5" fmla="*/ 228600 h 414337"/>
              <a:gd name="connsiteX6" fmla="*/ 271462 w 330994"/>
              <a:gd name="connsiteY6" fmla="*/ 138112 h 414337"/>
              <a:gd name="connsiteX7" fmla="*/ 311944 w 330994"/>
              <a:gd name="connsiteY7" fmla="*/ 114300 h 414337"/>
              <a:gd name="connsiteX8" fmla="*/ 247650 w 330994"/>
              <a:gd name="connsiteY8" fmla="*/ 0 h 414337"/>
              <a:gd name="connsiteX0" fmla="*/ 247650 w 314326"/>
              <a:gd name="connsiteY0" fmla="*/ 0 h 414337"/>
              <a:gd name="connsiteX1" fmla="*/ 71437 w 314326"/>
              <a:gd name="connsiteY1" fmla="*/ 104775 h 414337"/>
              <a:gd name="connsiteX2" fmla="*/ 123825 w 314326"/>
              <a:gd name="connsiteY2" fmla="*/ 192881 h 414337"/>
              <a:gd name="connsiteX3" fmla="*/ 0 w 314326"/>
              <a:gd name="connsiteY3" fmla="*/ 285750 h 414337"/>
              <a:gd name="connsiteX4" fmla="*/ 80962 w 314326"/>
              <a:gd name="connsiteY4" fmla="*/ 414337 h 414337"/>
              <a:gd name="connsiteX5" fmla="*/ 314326 w 314326"/>
              <a:gd name="connsiteY5" fmla="*/ 233362 h 414337"/>
              <a:gd name="connsiteX6" fmla="*/ 271462 w 314326"/>
              <a:gd name="connsiteY6" fmla="*/ 138112 h 414337"/>
              <a:gd name="connsiteX7" fmla="*/ 311944 w 314326"/>
              <a:gd name="connsiteY7" fmla="*/ 114300 h 414337"/>
              <a:gd name="connsiteX8" fmla="*/ 247650 w 314326"/>
              <a:gd name="connsiteY8" fmla="*/ 0 h 414337"/>
              <a:gd name="connsiteX0" fmla="*/ 247650 w 314326"/>
              <a:gd name="connsiteY0" fmla="*/ 0 h 414337"/>
              <a:gd name="connsiteX1" fmla="*/ 71437 w 314326"/>
              <a:gd name="connsiteY1" fmla="*/ 104775 h 414337"/>
              <a:gd name="connsiteX2" fmla="*/ 123825 w 314326"/>
              <a:gd name="connsiteY2" fmla="*/ 192881 h 414337"/>
              <a:gd name="connsiteX3" fmla="*/ 0 w 314326"/>
              <a:gd name="connsiteY3" fmla="*/ 285750 h 414337"/>
              <a:gd name="connsiteX4" fmla="*/ 80962 w 314326"/>
              <a:gd name="connsiteY4" fmla="*/ 414337 h 414337"/>
              <a:gd name="connsiteX5" fmla="*/ 314326 w 314326"/>
              <a:gd name="connsiteY5" fmla="*/ 233362 h 414337"/>
              <a:gd name="connsiteX6" fmla="*/ 264319 w 314326"/>
              <a:gd name="connsiteY6" fmla="*/ 140494 h 414337"/>
              <a:gd name="connsiteX7" fmla="*/ 311944 w 314326"/>
              <a:gd name="connsiteY7" fmla="*/ 114300 h 414337"/>
              <a:gd name="connsiteX8" fmla="*/ 247650 w 314326"/>
              <a:gd name="connsiteY8" fmla="*/ 0 h 414337"/>
              <a:gd name="connsiteX0" fmla="*/ 247650 w 323851"/>
              <a:gd name="connsiteY0" fmla="*/ 0 h 414337"/>
              <a:gd name="connsiteX1" fmla="*/ 71437 w 323851"/>
              <a:gd name="connsiteY1" fmla="*/ 104775 h 414337"/>
              <a:gd name="connsiteX2" fmla="*/ 123825 w 323851"/>
              <a:gd name="connsiteY2" fmla="*/ 192881 h 414337"/>
              <a:gd name="connsiteX3" fmla="*/ 0 w 323851"/>
              <a:gd name="connsiteY3" fmla="*/ 285750 h 414337"/>
              <a:gd name="connsiteX4" fmla="*/ 80962 w 323851"/>
              <a:gd name="connsiteY4" fmla="*/ 414337 h 414337"/>
              <a:gd name="connsiteX5" fmla="*/ 323851 w 323851"/>
              <a:gd name="connsiteY5" fmla="*/ 230981 h 414337"/>
              <a:gd name="connsiteX6" fmla="*/ 264319 w 323851"/>
              <a:gd name="connsiteY6" fmla="*/ 140494 h 414337"/>
              <a:gd name="connsiteX7" fmla="*/ 311944 w 323851"/>
              <a:gd name="connsiteY7" fmla="*/ 114300 h 414337"/>
              <a:gd name="connsiteX8" fmla="*/ 247650 w 323851"/>
              <a:gd name="connsiteY8" fmla="*/ 0 h 414337"/>
              <a:gd name="connsiteX0" fmla="*/ 247650 w 323851"/>
              <a:gd name="connsiteY0" fmla="*/ 0 h 414337"/>
              <a:gd name="connsiteX1" fmla="*/ 78581 w 323851"/>
              <a:gd name="connsiteY1" fmla="*/ 107156 h 414337"/>
              <a:gd name="connsiteX2" fmla="*/ 123825 w 323851"/>
              <a:gd name="connsiteY2" fmla="*/ 192881 h 414337"/>
              <a:gd name="connsiteX3" fmla="*/ 0 w 323851"/>
              <a:gd name="connsiteY3" fmla="*/ 285750 h 414337"/>
              <a:gd name="connsiteX4" fmla="*/ 80962 w 323851"/>
              <a:gd name="connsiteY4" fmla="*/ 414337 h 414337"/>
              <a:gd name="connsiteX5" fmla="*/ 323851 w 323851"/>
              <a:gd name="connsiteY5" fmla="*/ 230981 h 414337"/>
              <a:gd name="connsiteX6" fmla="*/ 264319 w 323851"/>
              <a:gd name="connsiteY6" fmla="*/ 140494 h 414337"/>
              <a:gd name="connsiteX7" fmla="*/ 311944 w 323851"/>
              <a:gd name="connsiteY7" fmla="*/ 114300 h 414337"/>
              <a:gd name="connsiteX8" fmla="*/ 247650 w 323851"/>
              <a:gd name="connsiteY8" fmla="*/ 0 h 41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851" h="414337">
                <a:moveTo>
                  <a:pt x="247650" y="0"/>
                </a:moveTo>
                <a:lnTo>
                  <a:pt x="78581" y="107156"/>
                </a:lnTo>
                <a:lnTo>
                  <a:pt x="123825" y="192881"/>
                </a:lnTo>
                <a:lnTo>
                  <a:pt x="0" y="285750"/>
                </a:lnTo>
                <a:lnTo>
                  <a:pt x="80962" y="414337"/>
                </a:lnTo>
                <a:lnTo>
                  <a:pt x="323851" y="230981"/>
                </a:lnTo>
                <a:lnTo>
                  <a:pt x="264319" y="140494"/>
                </a:lnTo>
                <a:lnTo>
                  <a:pt x="311944" y="114300"/>
                </a:lnTo>
                <a:lnTo>
                  <a:pt x="247650" y="0"/>
                </a:lnTo>
                <a:close/>
              </a:path>
            </a:pathLst>
          </a:custGeom>
          <a:solidFill>
            <a:srgbClr val="FF0000">
              <a:alpha val="25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38"/>
          <p:cNvSpPr/>
          <p:nvPr/>
        </p:nvSpPr>
        <p:spPr>
          <a:xfrm>
            <a:off x="2642881" y="4217277"/>
            <a:ext cx="935806" cy="794187"/>
          </a:xfrm>
          <a:custGeom>
            <a:avLst/>
            <a:gdLst>
              <a:gd name="connsiteX0" fmla="*/ 435769 w 585788"/>
              <a:gd name="connsiteY0" fmla="*/ 678656 h 678656"/>
              <a:gd name="connsiteX1" fmla="*/ 402432 w 585788"/>
              <a:gd name="connsiteY1" fmla="*/ 633413 h 678656"/>
              <a:gd name="connsiteX2" fmla="*/ 385763 w 585788"/>
              <a:gd name="connsiteY2" fmla="*/ 645319 h 678656"/>
              <a:gd name="connsiteX3" fmla="*/ 276225 w 585788"/>
              <a:gd name="connsiteY3" fmla="*/ 504825 h 678656"/>
              <a:gd name="connsiteX4" fmla="*/ 226219 w 585788"/>
              <a:gd name="connsiteY4" fmla="*/ 538163 h 678656"/>
              <a:gd name="connsiteX5" fmla="*/ 116682 w 585788"/>
              <a:gd name="connsiteY5" fmla="*/ 471488 h 678656"/>
              <a:gd name="connsiteX6" fmla="*/ 0 w 585788"/>
              <a:gd name="connsiteY6" fmla="*/ 347663 h 678656"/>
              <a:gd name="connsiteX7" fmla="*/ 195263 w 585788"/>
              <a:gd name="connsiteY7" fmla="*/ 90488 h 678656"/>
              <a:gd name="connsiteX8" fmla="*/ 273844 w 585788"/>
              <a:gd name="connsiteY8" fmla="*/ 0 h 678656"/>
              <a:gd name="connsiteX9" fmla="*/ 519113 w 585788"/>
              <a:gd name="connsiteY9" fmla="*/ 345281 h 678656"/>
              <a:gd name="connsiteX10" fmla="*/ 573882 w 585788"/>
              <a:gd name="connsiteY10" fmla="*/ 300038 h 678656"/>
              <a:gd name="connsiteX11" fmla="*/ 585788 w 585788"/>
              <a:gd name="connsiteY11" fmla="*/ 323850 h 678656"/>
              <a:gd name="connsiteX12" fmla="*/ 400050 w 585788"/>
              <a:gd name="connsiteY12" fmla="*/ 457200 h 678656"/>
              <a:gd name="connsiteX13" fmla="*/ 514350 w 585788"/>
              <a:gd name="connsiteY13" fmla="*/ 626269 h 678656"/>
              <a:gd name="connsiteX14" fmla="*/ 435769 w 585788"/>
              <a:gd name="connsiteY14"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9113 w 935806"/>
              <a:gd name="connsiteY9" fmla="*/ 345281 h 678656"/>
              <a:gd name="connsiteX10" fmla="*/ 573882 w 935806"/>
              <a:gd name="connsiteY10" fmla="*/ 300038 h 678656"/>
              <a:gd name="connsiteX11" fmla="*/ 585788 w 935806"/>
              <a:gd name="connsiteY11" fmla="*/ 323850 h 678656"/>
              <a:gd name="connsiteX12" fmla="*/ 400050 w 935806"/>
              <a:gd name="connsiteY12" fmla="*/ 457200 h 678656"/>
              <a:gd name="connsiteX13" fmla="*/ 935806 w 935806"/>
              <a:gd name="connsiteY13" fmla="*/ 352351 h 678656"/>
              <a:gd name="connsiteX14" fmla="*/ 435769 w 935806"/>
              <a:gd name="connsiteY14"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9113 w 935806"/>
              <a:gd name="connsiteY9" fmla="*/ 345281 h 678656"/>
              <a:gd name="connsiteX10" fmla="*/ 573882 w 935806"/>
              <a:gd name="connsiteY10" fmla="*/ 300038 h 678656"/>
              <a:gd name="connsiteX11" fmla="*/ 585788 w 935806"/>
              <a:gd name="connsiteY11" fmla="*/ 323850 h 678656"/>
              <a:gd name="connsiteX12" fmla="*/ 764381 w 935806"/>
              <a:gd name="connsiteY12" fmla="*/ 71437 h 678656"/>
              <a:gd name="connsiteX13" fmla="*/ 935806 w 935806"/>
              <a:gd name="connsiteY13" fmla="*/ 352351 h 678656"/>
              <a:gd name="connsiteX14" fmla="*/ 435769 w 935806"/>
              <a:gd name="connsiteY14"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9113 w 935806"/>
              <a:gd name="connsiteY9" fmla="*/ 345281 h 678656"/>
              <a:gd name="connsiteX10" fmla="*/ 573882 w 935806"/>
              <a:gd name="connsiteY10" fmla="*/ 300038 h 678656"/>
              <a:gd name="connsiteX11" fmla="*/ 585788 w 935806"/>
              <a:gd name="connsiteY11" fmla="*/ 323850 h 678656"/>
              <a:gd name="connsiteX12" fmla="*/ 740881 w 935806"/>
              <a:gd name="connsiteY12" fmla="*/ 11061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9113 w 935806"/>
              <a:gd name="connsiteY9" fmla="*/ 345281 h 678656"/>
              <a:gd name="connsiteX10" fmla="*/ 573882 w 935806"/>
              <a:gd name="connsiteY10" fmla="*/ 300038 h 678656"/>
              <a:gd name="connsiteX11" fmla="*/ 585788 w 935806"/>
              <a:gd name="connsiteY11" fmla="*/ 323850 h 678656"/>
              <a:gd name="connsiteX12" fmla="*/ 734382 w 935806"/>
              <a:gd name="connsiteY12" fmla="*/ 95483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9113 w 935806"/>
              <a:gd name="connsiteY9" fmla="*/ 345281 h 678656"/>
              <a:gd name="connsiteX10" fmla="*/ 573882 w 935806"/>
              <a:gd name="connsiteY10" fmla="*/ 300038 h 678656"/>
              <a:gd name="connsiteX11" fmla="*/ 752476 w 935806"/>
              <a:gd name="connsiteY11" fmla="*/ 150018 h 678656"/>
              <a:gd name="connsiteX12" fmla="*/ 734382 w 935806"/>
              <a:gd name="connsiteY12" fmla="*/ 95483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1970 w 935806"/>
              <a:gd name="connsiteY9" fmla="*/ 323850 h 678656"/>
              <a:gd name="connsiteX10" fmla="*/ 573882 w 935806"/>
              <a:gd name="connsiteY10" fmla="*/ 300038 h 678656"/>
              <a:gd name="connsiteX11" fmla="*/ 752476 w 935806"/>
              <a:gd name="connsiteY11" fmla="*/ 150018 h 678656"/>
              <a:gd name="connsiteX12" fmla="*/ 734382 w 935806"/>
              <a:gd name="connsiteY12" fmla="*/ 95483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1970 w 935806"/>
              <a:gd name="connsiteY9" fmla="*/ 323850 h 678656"/>
              <a:gd name="connsiteX10" fmla="*/ 573882 w 935806"/>
              <a:gd name="connsiteY10" fmla="*/ 300038 h 678656"/>
              <a:gd name="connsiteX11" fmla="*/ 752476 w 935806"/>
              <a:gd name="connsiteY11" fmla="*/ 150018 h 678656"/>
              <a:gd name="connsiteX12" fmla="*/ 722476 w 935806"/>
              <a:gd name="connsiteY12" fmla="*/ 9786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11970 w 935806"/>
              <a:gd name="connsiteY9" fmla="*/ 323850 h 678656"/>
              <a:gd name="connsiteX10" fmla="*/ 523876 w 935806"/>
              <a:gd name="connsiteY10" fmla="*/ 340519 h 678656"/>
              <a:gd name="connsiteX11" fmla="*/ 752476 w 935806"/>
              <a:gd name="connsiteY11" fmla="*/ 150018 h 678656"/>
              <a:gd name="connsiteX12" fmla="*/ 722476 w 935806"/>
              <a:gd name="connsiteY12" fmla="*/ 9786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09925 w 935806"/>
              <a:gd name="connsiteY9" fmla="*/ 334625 h 678656"/>
              <a:gd name="connsiteX10" fmla="*/ 523876 w 935806"/>
              <a:gd name="connsiteY10" fmla="*/ 340519 h 678656"/>
              <a:gd name="connsiteX11" fmla="*/ 752476 w 935806"/>
              <a:gd name="connsiteY11" fmla="*/ 150018 h 678656"/>
              <a:gd name="connsiteX12" fmla="*/ 722476 w 935806"/>
              <a:gd name="connsiteY12" fmla="*/ 9786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09925 w 935806"/>
              <a:gd name="connsiteY9" fmla="*/ 334625 h 678656"/>
              <a:gd name="connsiteX10" fmla="*/ 509925 w 935806"/>
              <a:gd name="connsiteY10" fmla="*/ 262617 h 678656"/>
              <a:gd name="connsiteX11" fmla="*/ 752476 w 935806"/>
              <a:gd name="connsiteY11" fmla="*/ 150018 h 678656"/>
              <a:gd name="connsiteX12" fmla="*/ 722476 w 935806"/>
              <a:gd name="connsiteY12" fmla="*/ 9786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437917 w 935806"/>
              <a:gd name="connsiteY9" fmla="*/ 334625 h 678656"/>
              <a:gd name="connsiteX10" fmla="*/ 509925 w 935806"/>
              <a:gd name="connsiteY10" fmla="*/ 262617 h 678656"/>
              <a:gd name="connsiteX11" fmla="*/ 752476 w 935806"/>
              <a:gd name="connsiteY11" fmla="*/ 150018 h 678656"/>
              <a:gd name="connsiteX12" fmla="*/ 722476 w 935806"/>
              <a:gd name="connsiteY12" fmla="*/ 9786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437917 w 935806"/>
              <a:gd name="connsiteY9" fmla="*/ 334625 h 678656"/>
              <a:gd name="connsiteX10" fmla="*/ 521806 w 935806"/>
              <a:gd name="connsiteY10" fmla="*/ 329689 h 678656"/>
              <a:gd name="connsiteX11" fmla="*/ 752476 w 935806"/>
              <a:gd name="connsiteY11" fmla="*/ 150018 h 678656"/>
              <a:gd name="connsiteX12" fmla="*/ 722476 w 935806"/>
              <a:gd name="connsiteY12" fmla="*/ 9786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435536 w 935806"/>
              <a:gd name="connsiteY9" fmla="*/ 208419 h 678656"/>
              <a:gd name="connsiteX10" fmla="*/ 521806 w 935806"/>
              <a:gd name="connsiteY10" fmla="*/ 329689 h 678656"/>
              <a:gd name="connsiteX11" fmla="*/ 752476 w 935806"/>
              <a:gd name="connsiteY11" fmla="*/ 150018 h 678656"/>
              <a:gd name="connsiteX12" fmla="*/ 722476 w 935806"/>
              <a:gd name="connsiteY12" fmla="*/ 97864 h 678656"/>
              <a:gd name="connsiteX13" fmla="*/ 764381 w 935806"/>
              <a:gd name="connsiteY13" fmla="*/ 71437 h 678656"/>
              <a:gd name="connsiteX14" fmla="*/ 935806 w 935806"/>
              <a:gd name="connsiteY14" fmla="*/ 352351 h 678656"/>
              <a:gd name="connsiteX15" fmla="*/ 435769 w 935806"/>
              <a:gd name="connsiteY15"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397981 w 935806"/>
              <a:gd name="connsiteY9" fmla="*/ 165383 h 678656"/>
              <a:gd name="connsiteX10" fmla="*/ 435536 w 935806"/>
              <a:gd name="connsiteY10" fmla="*/ 208419 h 678656"/>
              <a:gd name="connsiteX11" fmla="*/ 521806 w 935806"/>
              <a:gd name="connsiteY11" fmla="*/ 329689 h 678656"/>
              <a:gd name="connsiteX12" fmla="*/ 752476 w 935806"/>
              <a:gd name="connsiteY12" fmla="*/ 150018 h 678656"/>
              <a:gd name="connsiteX13" fmla="*/ 722476 w 935806"/>
              <a:gd name="connsiteY13" fmla="*/ 97864 h 678656"/>
              <a:gd name="connsiteX14" fmla="*/ 764381 w 935806"/>
              <a:gd name="connsiteY14" fmla="*/ 71437 h 678656"/>
              <a:gd name="connsiteX15" fmla="*/ 935806 w 935806"/>
              <a:gd name="connsiteY15" fmla="*/ 352351 h 678656"/>
              <a:gd name="connsiteX16" fmla="*/ 435769 w 935806"/>
              <a:gd name="connsiteY16"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51497 w 935806"/>
              <a:gd name="connsiteY9" fmla="*/ 113963 h 678656"/>
              <a:gd name="connsiteX10" fmla="*/ 435536 w 935806"/>
              <a:gd name="connsiteY10" fmla="*/ 208419 h 678656"/>
              <a:gd name="connsiteX11" fmla="*/ 521806 w 935806"/>
              <a:gd name="connsiteY11" fmla="*/ 329689 h 678656"/>
              <a:gd name="connsiteX12" fmla="*/ 752476 w 935806"/>
              <a:gd name="connsiteY12" fmla="*/ 150018 h 678656"/>
              <a:gd name="connsiteX13" fmla="*/ 722476 w 935806"/>
              <a:gd name="connsiteY13" fmla="*/ 97864 h 678656"/>
              <a:gd name="connsiteX14" fmla="*/ 764381 w 935806"/>
              <a:gd name="connsiteY14" fmla="*/ 71437 h 678656"/>
              <a:gd name="connsiteX15" fmla="*/ 935806 w 935806"/>
              <a:gd name="connsiteY15" fmla="*/ 352351 h 678656"/>
              <a:gd name="connsiteX16" fmla="*/ 435769 w 935806"/>
              <a:gd name="connsiteY16"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51497 w 935806"/>
              <a:gd name="connsiteY9" fmla="*/ 113963 h 678656"/>
              <a:gd name="connsiteX10" fmla="*/ 428392 w 935806"/>
              <a:gd name="connsiteY10" fmla="*/ 201275 h 678656"/>
              <a:gd name="connsiteX11" fmla="*/ 521806 w 935806"/>
              <a:gd name="connsiteY11" fmla="*/ 329689 h 678656"/>
              <a:gd name="connsiteX12" fmla="*/ 752476 w 935806"/>
              <a:gd name="connsiteY12" fmla="*/ 150018 h 678656"/>
              <a:gd name="connsiteX13" fmla="*/ 722476 w 935806"/>
              <a:gd name="connsiteY13" fmla="*/ 97864 h 678656"/>
              <a:gd name="connsiteX14" fmla="*/ 764381 w 935806"/>
              <a:gd name="connsiteY14" fmla="*/ 71437 h 678656"/>
              <a:gd name="connsiteX15" fmla="*/ 935806 w 935806"/>
              <a:gd name="connsiteY15" fmla="*/ 352351 h 678656"/>
              <a:gd name="connsiteX16" fmla="*/ 435769 w 935806"/>
              <a:gd name="connsiteY16"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455131 w 935806"/>
              <a:gd name="connsiteY9" fmla="*/ 77277 h 678656"/>
              <a:gd name="connsiteX10" fmla="*/ 551497 w 935806"/>
              <a:gd name="connsiteY10" fmla="*/ 113963 h 678656"/>
              <a:gd name="connsiteX11" fmla="*/ 428392 w 935806"/>
              <a:gd name="connsiteY11" fmla="*/ 201275 h 678656"/>
              <a:gd name="connsiteX12" fmla="*/ 521806 w 935806"/>
              <a:gd name="connsiteY12" fmla="*/ 329689 h 678656"/>
              <a:gd name="connsiteX13" fmla="*/ 752476 w 935806"/>
              <a:gd name="connsiteY13" fmla="*/ 150018 h 678656"/>
              <a:gd name="connsiteX14" fmla="*/ 722476 w 935806"/>
              <a:gd name="connsiteY14" fmla="*/ 97864 h 678656"/>
              <a:gd name="connsiteX15" fmla="*/ 764381 w 935806"/>
              <a:gd name="connsiteY15" fmla="*/ 71437 h 678656"/>
              <a:gd name="connsiteX16" fmla="*/ 935806 w 935806"/>
              <a:gd name="connsiteY16" fmla="*/ 352351 h 678656"/>
              <a:gd name="connsiteX17" fmla="*/ 435769 w 935806"/>
              <a:gd name="connsiteY17"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496158 w 935806"/>
              <a:gd name="connsiteY9" fmla="*/ 24617 h 678656"/>
              <a:gd name="connsiteX10" fmla="*/ 551497 w 935806"/>
              <a:gd name="connsiteY10" fmla="*/ 113963 h 678656"/>
              <a:gd name="connsiteX11" fmla="*/ 428392 w 935806"/>
              <a:gd name="connsiteY11" fmla="*/ 201275 h 678656"/>
              <a:gd name="connsiteX12" fmla="*/ 521806 w 935806"/>
              <a:gd name="connsiteY12" fmla="*/ 329689 h 678656"/>
              <a:gd name="connsiteX13" fmla="*/ 752476 w 935806"/>
              <a:gd name="connsiteY13" fmla="*/ 150018 h 678656"/>
              <a:gd name="connsiteX14" fmla="*/ 722476 w 935806"/>
              <a:gd name="connsiteY14" fmla="*/ 97864 h 678656"/>
              <a:gd name="connsiteX15" fmla="*/ 764381 w 935806"/>
              <a:gd name="connsiteY15" fmla="*/ 71437 h 678656"/>
              <a:gd name="connsiteX16" fmla="*/ 935806 w 935806"/>
              <a:gd name="connsiteY16" fmla="*/ 352351 h 678656"/>
              <a:gd name="connsiteX17" fmla="*/ 435769 w 935806"/>
              <a:gd name="connsiteY17"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31876 w 935806"/>
              <a:gd name="connsiteY9" fmla="*/ 77005 h 678656"/>
              <a:gd name="connsiteX10" fmla="*/ 551497 w 935806"/>
              <a:gd name="connsiteY10" fmla="*/ 113963 h 678656"/>
              <a:gd name="connsiteX11" fmla="*/ 428392 w 935806"/>
              <a:gd name="connsiteY11" fmla="*/ 201275 h 678656"/>
              <a:gd name="connsiteX12" fmla="*/ 521806 w 935806"/>
              <a:gd name="connsiteY12" fmla="*/ 329689 h 678656"/>
              <a:gd name="connsiteX13" fmla="*/ 752476 w 935806"/>
              <a:gd name="connsiteY13" fmla="*/ 150018 h 678656"/>
              <a:gd name="connsiteX14" fmla="*/ 722476 w 935806"/>
              <a:gd name="connsiteY14" fmla="*/ 97864 h 678656"/>
              <a:gd name="connsiteX15" fmla="*/ 764381 w 935806"/>
              <a:gd name="connsiteY15" fmla="*/ 71437 h 678656"/>
              <a:gd name="connsiteX16" fmla="*/ 935806 w 935806"/>
              <a:gd name="connsiteY16" fmla="*/ 352351 h 678656"/>
              <a:gd name="connsiteX17" fmla="*/ 435769 w 935806"/>
              <a:gd name="connsiteY17"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488469 w 935806"/>
              <a:gd name="connsiteY9" fmla="*/ 67752 h 678656"/>
              <a:gd name="connsiteX10" fmla="*/ 531876 w 935806"/>
              <a:gd name="connsiteY10" fmla="*/ 77005 h 678656"/>
              <a:gd name="connsiteX11" fmla="*/ 551497 w 935806"/>
              <a:gd name="connsiteY11" fmla="*/ 113963 h 678656"/>
              <a:gd name="connsiteX12" fmla="*/ 428392 w 935806"/>
              <a:gd name="connsiteY12" fmla="*/ 201275 h 678656"/>
              <a:gd name="connsiteX13" fmla="*/ 521806 w 935806"/>
              <a:gd name="connsiteY13" fmla="*/ 329689 h 678656"/>
              <a:gd name="connsiteX14" fmla="*/ 752476 w 935806"/>
              <a:gd name="connsiteY14" fmla="*/ 150018 h 678656"/>
              <a:gd name="connsiteX15" fmla="*/ 722476 w 935806"/>
              <a:gd name="connsiteY15" fmla="*/ 97864 h 678656"/>
              <a:gd name="connsiteX16" fmla="*/ 764381 w 935806"/>
              <a:gd name="connsiteY16" fmla="*/ 71437 h 678656"/>
              <a:gd name="connsiteX17" fmla="*/ 935806 w 935806"/>
              <a:gd name="connsiteY17" fmla="*/ 352351 h 678656"/>
              <a:gd name="connsiteX18" fmla="*/ 435769 w 935806"/>
              <a:gd name="connsiteY18"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502756 w 935806"/>
              <a:gd name="connsiteY9" fmla="*/ 96327 h 678656"/>
              <a:gd name="connsiteX10" fmla="*/ 531876 w 935806"/>
              <a:gd name="connsiteY10" fmla="*/ 77005 h 678656"/>
              <a:gd name="connsiteX11" fmla="*/ 551497 w 935806"/>
              <a:gd name="connsiteY11" fmla="*/ 113963 h 678656"/>
              <a:gd name="connsiteX12" fmla="*/ 428392 w 935806"/>
              <a:gd name="connsiteY12" fmla="*/ 201275 h 678656"/>
              <a:gd name="connsiteX13" fmla="*/ 521806 w 935806"/>
              <a:gd name="connsiteY13" fmla="*/ 329689 h 678656"/>
              <a:gd name="connsiteX14" fmla="*/ 752476 w 935806"/>
              <a:gd name="connsiteY14" fmla="*/ 150018 h 678656"/>
              <a:gd name="connsiteX15" fmla="*/ 722476 w 935806"/>
              <a:gd name="connsiteY15" fmla="*/ 97864 h 678656"/>
              <a:gd name="connsiteX16" fmla="*/ 764381 w 935806"/>
              <a:gd name="connsiteY16" fmla="*/ 71437 h 678656"/>
              <a:gd name="connsiteX17" fmla="*/ 935806 w 935806"/>
              <a:gd name="connsiteY17" fmla="*/ 352351 h 678656"/>
              <a:gd name="connsiteX18" fmla="*/ 435769 w 935806"/>
              <a:gd name="connsiteY18" fmla="*/ 678656 h 678656"/>
              <a:gd name="connsiteX0" fmla="*/ 435769 w 935806"/>
              <a:gd name="connsiteY0" fmla="*/ 678656 h 678656"/>
              <a:gd name="connsiteX1" fmla="*/ 402432 w 935806"/>
              <a:gd name="connsiteY1" fmla="*/ 633413 h 678656"/>
              <a:gd name="connsiteX2" fmla="*/ 385763 w 935806"/>
              <a:gd name="connsiteY2" fmla="*/ 645319 h 678656"/>
              <a:gd name="connsiteX3" fmla="*/ 276225 w 935806"/>
              <a:gd name="connsiteY3" fmla="*/ 504825 h 678656"/>
              <a:gd name="connsiteX4" fmla="*/ 226219 w 935806"/>
              <a:gd name="connsiteY4" fmla="*/ 538163 h 678656"/>
              <a:gd name="connsiteX5" fmla="*/ 116682 w 935806"/>
              <a:gd name="connsiteY5" fmla="*/ 471488 h 678656"/>
              <a:gd name="connsiteX6" fmla="*/ 0 w 935806"/>
              <a:gd name="connsiteY6" fmla="*/ 347663 h 678656"/>
              <a:gd name="connsiteX7" fmla="*/ 195263 w 935806"/>
              <a:gd name="connsiteY7" fmla="*/ 90488 h 678656"/>
              <a:gd name="connsiteX8" fmla="*/ 273844 w 935806"/>
              <a:gd name="connsiteY8" fmla="*/ 0 h 678656"/>
              <a:gd name="connsiteX9" fmla="*/ 376550 w 935806"/>
              <a:gd name="connsiteY9" fmla="*/ 46320 h 678656"/>
              <a:gd name="connsiteX10" fmla="*/ 502756 w 935806"/>
              <a:gd name="connsiteY10" fmla="*/ 96327 h 678656"/>
              <a:gd name="connsiteX11" fmla="*/ 531876 w 935806"/>
              <a:gd name="connsiteY11" fmla="*/ 77005 h 678656"/>
              <a:gd name="connsiteX12" fmla="*/ 551497 w 935806"/>
              <a:gd name="connsiteY12" fmla="*/ 113963 h 678656"/>
              <a:gd name="connsiteX13" fmla="*/ 428392 w 935806"/>
              <a:gd name="connsiteY13" fmla="*/ 201275 h 678656"/>
              <a:gd name="connsiteX14" fmla="*/ 521806 w 935806"/>
              <a:gd name="connsiteY14" fmla="*/ 329689 h 678656"/>
              <a:gd name="connsiteX15" fmla="*/ 752476 w 935806"/>
              <a:gd name="connsiteY15" fmla="*/ 150018 h 678656"/>
              <a:gd name="connsiteX16" fmla="*/ 722476 w 935806"/>
              <a:gd name="connsiteY16" fmla="*/ 97864 h 678656"/>
              <a:gd name="connsiteX17" fmla="*/ 764381 w 935806"/>
              <a:gd name="connsiteY17" fmla="*/ 71437 h 678656"/>
              <a:gd name="connsiteX18" fmla="*/ 935806 w 935806"/>
              <a:gd name="connsiteY18" fmla="*/ 352351 h 678656"/>
              <a:gd name="connsiteX19" fmla="*/ 435769 w 935806"/>
              <a:gd name="connsiteY19" fmla="*/ 678656 h 678656"/>
              <a:gd name="connsiteX0" fmla="*/ 435769 w 935806"/>
              <a:gd name="connsiteY0" fmla="*/ 779973 h 779973"/>
              <a:gd name="connsiteX1" fmla="*/ 402432 w 935806"/>
              <a:gd name="connsiteY1" fmla="*/ 734730 h 779973"/>
              <a:gd name="connsiteX2" fmla="*/ 385763 w 935806"/>
              <a:gd name="connsiteY2" fmla="*/ 746636 h 779973"/>
              <a:gd name="connsiteX3" fmla="*/ 276225 w 935806"/>
              <a:gd name="connsiteY3" fmla="*/ 606142 h 779973"/>
              <a:gd name="connsiteX4" fmla="*/ 226219 w 935806"/>
              <a:gd name="connsiteY4" fmla="*/ 639480 h 779973"/>
              <a:gd name="connsiteX5" fmla="*/ 116682 w 935806"/>
              <a:gd name="connsiteY5" fmla="*/ 572805 h 779973"/>
              <a:gd name="connsiteX6" fmla="*/ 0 w 935806"/>
              <a:gd name="connsiteY6" fmla="*/ 448980 h 779973"/>
              <a:gd name="connsiteX7" fmla="*/ 195263 w 935806"/>
              <a:gd name="connsiteY7" fmla="*/ 191805 h 779973"/>
              <a:gd name="connsiteX8" fmla="*/ 273844 w 935806"/>
              <a:gd name="connsiteY8" fmla="*/ 101317 h 779973"/>
              <a:gd name="connsiteX9" fmla="*/ 383694 w 935806"/>
              <a:gd name="connsiteY9" fmla="*/ 0 h 779973"/>
              <a:gd name="connsiteX10" fmla="*/ 502756 w 935806"/>
              <a:gd name="connsiteY10" fmla="*/ 197644 h 779973"/>
              <a:gd name="connsiteX11" fmla="*/ 531876 w 935806"/>
              <a:gd name="connsiteY11" fmla="*/ 178322 h 779973"/>
              <a:gd name="connsiteX12" fmla="*/ 551497 w 935806"/>
              <a:gd name="connsiteY12" fmla="*/ 215280 h 779973"/>
              <a:gd name="connsiteX13" fmla="*/ 428392 w 935806"/>
              <a:gd name="connsiteY13" fmla="*/ 302592 h 779973"/>
              <a:gd name="connsiteX14" fmla="*/ 521806 w 935806"/>
              <a:gd name="connsiteY14" fmla="*/ 431006 h 779973"/>
              <a:gd name="connsiteX15" fmla="*/ 752476 w 935806"/>
              <a:gd name="connsiteY15" fmla="*/ 251335 h 779973"/>
              <a:gd name="connsiteX16" fmla="*/ 722476 w 935806"/>
              <a:gd name="connsiteY16" fmla="*/ 199181 h 779973"/>
              <a:gd name="connsiteX17" fmla="*/ 764381 w 935806"/>
              <a:gd name="connsiteY17" fmla="*/ 172754 h 779973"/>
              <a:gd name="connsiteX18" fmla="*/ 935806 w 935806"/>
              <a:gd name="connsiteY18" fmla="*/ 453668 h 779973"/>
              <a:gd name="connsiteX19" fmla="*/ 435769 w 935806"/>
              <a:gd name="connsiteY19" fmla="*/ 779973 h 779973"/>
              <a:gd name="connsiteX0" fmla="*/ 435769 w 935806"/>
              <a:gd name="connsiteY0" fmla="*/ 779973 h 794187"/>
              <a:gd name="connsiteX1" fmla="*/ 414884 w 935806"/>
              <a:gd name="connsiteY1" fmla="*/ 794187 h 794187"/>
              <a:gd name="connsiteX2" fmla="*/ 385763 w 935806"/>
              <a:gd name="connsiteY2" fmla="*/ 746636 h 794187"/>
              <a:gd name="connsiteX3" fmla="*/ 276225 w 935806"/>
              <a:gd name="connsiteY3" fmla="*/ 606142 h 794187"/>
              <a:gd name="connsiteX4" fmla="*/ 226219 w 935806"/>
              <a:gd name="connsiteY4" fmla="*/ 639480 h 794187"/>
              <a:gd name="connsiteX5" fmla="*/ 116682 w 935806"/>
              <a:gd name="connsiteY5" fmla="*/ 572805 h 794187"/>
              <a:gd name="connsiteX6" fmla="*/ 0 w 935806"/>
              <a:gd name="connsiteY6" fmla="*/ 448980 h 794187"/>
              <a:gd name="connsiteX7" fmla="*/ 195263 w 935806"/>
              <a:gd name="connsiteY7" fmla="*/ 191805 h 794187"/>
              <a:gd name="connsiteX8" fmla="*/ 273844 w 935806"/>
              <a:gd name="connsiteY8" fmla="*/ 101317 h 794187"/>
              <a:gd name="connsiteX9" fmla="*/ 383694 w 935806"/>
              <a:gd name="connsiteY9" fmla="*/ 0 h 794187"/>
              <a:gd name="connsiteX10" fmla="*/ 502756 w 935806"/>
              <a:gd name="connsiteY10" fmla="*/ 197644 h 794187"/>
              <a:gd name="connsiteX11" fmla="*/ 531876 w 935806"/>
              <a:gd name="connsiteY11" fmla="*/ 178322 h 794187"/>
              <a:gd name="connsiteX12" fmla="*/ 551497 w 935806"/>
              <a:gd name="connsiteY12" fmla="*/ 215280 h 794187"/>
              <a:gd name="connsiteX13" fmla="*/ 428392 w 935806"/>
              <a:gd name="connsiteY13" fmla="*/ 302592 h 794187"/>
              <a:gd name="connsiteX14" fmla="*/ 521806 w 935806"/>
              <a:gd name="connsiteY14" fmla="*/ 431006 h 794187"/>
              <a:gd name="connsiteX15" fmla="*/ 752476 w 935806"/>
              <a:gd name="connsiteY15" fmla="*/ 251335 h 794187"/>
              <a:gd name="connsiteX16" fmla="*/ 722476 w 935806"/>
              <a:gd name="connsiteY16" fmla="*/ 199181 h 794187"/>
              <a:gd name="connsiteX17" fmla="*/ 764381 w 935806"/>
              <a:gd name="connsiteY17" fmla="*/ 172754 h 794187"/>
              <a:gd name="connsiteX18" fmla="*/ 935806 w 935806"/>
              <a:gd name="connsiteY18" fmla="*/ 453668 h 794187"/>
              <a:gd name="connsiteX19" fmla="*/ 435769 w 935806"/>
              <a:gd name="connsiteY19" fmla="*/ 779973 h 794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06" h="794187">
                <a:moveTo>
                  <a:pt x="435769" y="779973"/>
                </a:moveTo>
                <a:lnTo>
                  <a:pt x="414884" y="794187"/>
                </a:lnTo>
                <a:lnTo>
                  <a:pt x="385763" y="746636"/>
                </a:lnTo>
                <a:lnTo>
                  <a:pt x="276225" y="606142"/>
                </a:lnTo>
                <a:lnTo>
                  <a:pt x="226219" y="639480"/>
                </a:lnTo>
                <a:lnTo>
                  <a:pt x="116682" y="572805"/>
                </a:lnTo>
                <a:lnTo>
                  <a:pt x="0" y="448980"/>
                </a:lnTo>
                <a:lnTo>
                  <a:pt x="195263" y="191805"/>
                </a:lnTo>
                <a:lnTo>
                  <a:pt x="273844" y="101317"/>
                </a:lnTo>
                <a:lnTo>
                  <a:pt x="383694" y="0"/>
                </a:lnTo>
                <a:lnTo>
                  <a:pt x="502756" y="197644"/>
                </a:lnTo>
                <a:lnTo>
                  <a:pt x="531876" y="178322"/>
                </a:lnTo>
                <a:lnTo>
                  <a:pt x="551497" y="215280"/>
                </a:lnTo>
                <a:lnTo>
                  <a:pt x="428392" y="302592"/>
                </a:lnTo>
                <a:lnTo>
                  <a:pt x="521806" y="431006"/>
                </a:lnTo>
                <a:lnTo>
                  <a:pt x="752476" y="251335"/>
                </a:lnTo>
                <a:lnTo>
                  <a:pt x="722476" y="199181"/>
                </a:lnTo>
                <a:lnTo>
                  <a:pt x="764381" y="172754"/>
                </a:lnTo>
                <a:lnTo>
                  <a:pt x="935806" y="453668"/>
                </a:lnTo>
                <a:lnTo>
                  <a:pt x="435769" y="779973"/>
                </a:lnTo>
                <a:close/>
              </a:path>
            </a:pathLst>
          </a:custGeom>
          <a:solidFill>
            <a:srgbClr val="00B0F0">
              <a:alpha val="2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40"/>
          <p:cNvSpPr/>
          <p:nvPr/>
        </p:nvSpPr>
        <p:spPr>
          <a:xfrm>
            <a:off x="2519102" y="4668651"/>
            <a:ext cx="321469" cy="338137"/>
          </a:xfrm>
          <a:custGeom>
            <a:avLst/>
            <a:gdLst>
              <a:gd name="connsiteX0" fmla="*/ 116682 w 321469"/>
              <a:gd name="connsiteY0" fmla="*/ 0 h 338137"/>
              <a:gd name="connsiteX1" fmla="*/ 0 w 321469"/>
              <a:gd name="connsiteY1" fmla="*/ 138112 h 338137"/>
              <a:gd name="connsiteX2" fmla="*/ 4763 w 321469"/>
              <a:gd name="connsiteY2" fmla="*/ 188119 h 338137"/>
              <a:gd name="connsiteX3" fmla="*/ 176213 w 321469"/>
              <a:gd name="connsiteY3" fmla="*/ 338137 h 338137"/>
              <a:gd name="connsiteX4" fmla="*/ 321469 w 321469"/>
              <a:gd name="connsiteY4" fmla="*/ 178594 h 338137"/>
              <a:gd name="connsiteX5" fmla="*/ 235744 w 321469"/>
              <a:gd name="connsiteY5" fmla="*/ 126206 h 338137"/>
              <a:gd name="connsiteX6" fmla="*/ 116682 w 321469"/>
              <a:gd name="connsiteY6" fmla="*/ 0 h 33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69" h="338137">
                <a:moveTo>
                  <a:pt x="116682" y="0"/>
                </a:moveTo>
                <a:lnTo>
                  <a:pt x="0" y="138112"/>
                </a:lnTo>
                <a:lnTo>
                  <a:pt x="4763" y="188119"/>
                </a:lnTo>
                <a:lnTo>
                  <a:pt x="176213" y="338137"/>
                </a:lnTo>
                <a:lnTo>
                  <a:pt x="321469" y="178594"/>
                </a:lnTo>
                <a:lnTo>
                  <a:pt x="235744" y="126206"/>
                </a:lnTo>
                <a:lnTo>
                  <a:pt x="116682" y="0"/>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テキスト ボックス 41"/>
          <p:cNvSpPr txBox="1"/>
          <p:nvPr/>
        </p:nvSpPr>
        <p:spPr>
          <a:xfrm>
            <a:off x="2546811" y="4757405"/>
            <a:ext cx="360040" cy="153888"/>
          </a:xfrm>
          <a:prstGeom prst="rect">
            <a:avLst/>
          </a:prstGeom>
          <a:noFill/>
        </p:spPr>
        <p:txBody>
          <a:bodyPr wrap="square" lIns="0" tIns="0" rIns="0" bIns="0" rtlCol="0">
            <a:spAutoFit/>
          </a:bodyPr>
          <a:lstStyle/>
          <a:p>
            <a:r>
              <a:rPr lang="ja-JP" altLang="en-US" sz="1000" dirty="0" smtClean="0">
                <a:latin typeface="Meiryo UI" pitchFamily="50" charset="-128"/>
                <a:ea typeface="Meiryo UI" pitchFamily="50" charset="-128"/>
                <a:cs typeface="Meiryo UI" pitchFamily="50" charset="-128"/>
              </a:rPr>
              <a:t>⑪</a:t>
            </a:r>
            <a:endParaRPr kumimoji="1" lang="ja-JP" altLang="en-US" sz="1000" dirty="0">
              <a:latin typeface="Meiryo UI" pitchFamily="50" charset="-128"/>
              <a:ea typeface="Meiryo UI" pitchFamily="50" charset="-128"/>
              <a:cs typeface="Meiryo UI" pitchFamily="50" charset="-128"/>
            </a:endParaRPr>
          </a:p>
        </p:txBody>
      </p:sp>
      <p:sp>
        <p:nvSpPr>
          <p:cNvPr id="43" name="テキスト ボックス 42"/>
          <p:cNvSpPr txBox="1"/>
          <p:nvPr/>
        </p:nvSpPr>
        <p:spPr>
          <a:xfrm rot="19483607">
            <a:off x="3197918" y="4700083"/>
            <a:ext cx="720080" cy="184666"/>
          </a:xfrm>
          <a:prstGeom prst="rect">
            <a:avLst/>
          </a:prstGeom>
          <a:noFill/>
        </p:spPr>
        <p:txBody>
          <a:bodyPr wrap="square" lIns="0" tIns="0" rIns="0" bIns="0" rtlCol="0">
            <a:spAutoFit/>
          </a:bodyPr>
          <a:lstStyle/>
          <a:p>
            <a:r>
              <a:rPr kumimoji="1" lang="ja-JP" altLang="en-US" sz="1200" dirty="0" smtClean="0">
                <a:latin typeface="Meiryo UI" pitchFamily="50" charset="-128"/>
                <a:ea typeface="Meiryo UI" pitchFamily="50" charset="-128"/>
                <a:cs typeface="Meiryo UI" pitchFamily="50" charset="-128"/>
              </a:rPr>
              <a:t>土佐堀川</a:t>
            </a:r>
            <a:endParaRPr kumimoji="1" lang="ja-JP" altLang="en-US" sz="1200" dirty="0">
              <a:latin typeface="Meiryo UI" pitchFamily="50" charset="-128"/>
              <a:ea typeface="Meiryo UI" pitchFamily="50" charset="-128"/>
              <a:cs typeface="Meiryo UI" pitchFamily="50" charset="-128"/>
            </a:endParaRPr>
          </a:p>
        </p:txBody>
      </p:sp>
      <p:sp>
        <p:nvSpPr>
          <p:cNvPr id="44" name="テキスト ボックス 43"/>
          <p:cNvSpPr txBox="1"/>
          <p:nvPr/>
        </p:nvSpPr>
        <p:spPr>
          <a:xfrm rot="20693178">
            <a:off x="3669722" y="3510295"/>
            <a:ext cx="648072" cy="184666"/>
          </a:xfrm>
          <a:prstGeom prst="rect">
            <a:avLst/>
          </a:prstGeom>
          <a:noFill/>
        </p:spPr>
        <p:txBody>
          <a:bodyPr wrap="square" lIns="0" tIns="0" rIns="0" bIns="0" rtlCol="0">
            <a:spAutoFit/>
          </a:bodyPr>
          <a:lstStyle/>
          <a:p>
            <a:r>
              <a:rPr lang="ja-JP" altLang="en-US" sz="1200" dirty="0" smtClean="0">
                <a:latin typeface="Meiryo UI" pitchFamily="50" charset="-128"/>
                <a:ea typeface="Meiryo UI" pitchFamily="50" charset="-128"/>
                <a:cs typeface="Meiryo UI" pitchFamily="50" charset="-128"/>
              </a:rPr>
              <a:t>堂島</a:t>
            </a:r>
            <a:r>
              <a:rPr kumimoji="1" lang="ja-JP" altLang="en-US" sz="1200" dirty="0" smtClean="0">
                <a:latin typeface="Meiryo UI" pitchFamily="50" charset="-128"/>
                <a:ea typeface="Meiryo UI" pitchFamily="50" charset="-128"/>
                <a:cs typeface="Meiryo UI" pitchFamily="50" charset="-128"/>
              </a:rPr>
              <a:t>川</a:t>
            </a:r>
            <a:endParaRPr kumimoji="1" lang="ja-JP" altLang="en-US" sz="1200" dirty="0">
              <a:latin typeface="Meiryo UI" pitchFamily="50" charset="-128"/>
              <a:ea typeface="Meiryo UI" pitchFamily="50" charset="-128"/>
              <a:cs typeface="Meiryo UI" pitchFamily="50" charset="-128"/>
            </a:endParaRPr>
          </a:p>
        </p:txBody>
      </p:sp>
      <p:sp>
        <p:nvSpPr>
          <p:cNvPr id="45" name="テキスト ボックス 44"/>
          <p:cNvSpPr txBox="1"/>
          <p:nvPr/>
        </p:nvSpPr>
        <p:spPr>
          <a:xfrm rot="1453427">
            <a:off x="7508942" y="4052055"/>
            <a:ext cx="576064" cy="92333"/>
          </a:xfrm>
          <a:prstGeom prst="rect">
            <a:avLst/>
          </a:prstGeom>
          <a:noFill/>
        </p:spPr>
        <p:txBody>
          <a:bodyPr wrap="square" lIns="0" tIns="0" rIns="0" bIns="0" rtlCol="0">
            <a:spAutoFit/>
          </a:bodyPr>
          <a:lstStyle/>
          <a:p>
            <a:r>
              <a:rPr lang="ja-JP" altLang="en-US" sz="600" dirty="0" smtClean="0">
                <a:latin typeface="Meiryo UI" pitchFamily="50" charset="-128"/>
                <a:ea typeface="Meiryo UI" pitchFamily="50" charset="-128"/>
                <a:cs typeface="Meiryo UI" pitchFamily="50" charset="-128"/>
              </a:rPr>
              <a:t>中之島公園</a:t>
            </a:r>
            <a:endParaRPr kumimoji="1" lang="ja-JP" altLang="en-US" sz="600" dirty="0">
              <a:latin typeface="Meiryo UI" pitchFamily="50" charset="-128"/>
              <a:ea typeface="Meiryo UI" pitchFamily="50" charset="-128"/>
              <a:cs typeface="Meiryo UI" pitchFamily="50" charset="-128"/>
            </a:endParaRPr>
          </a:p>
        </p:txBody>
      </p:sp>
      <p:grpSp>
        <p:nvGrpSpPr>
          <p:cNvPr id="2" name="グループ化 116"/>
          <p:cNvGrpSpPr/>
          <p:nvPr/>
        </p:nvGrpSpPr>
        <p:grpSpPr>
          <a:xfrm>
            <a:off x="200472" y="3212976"/>
            <a:ext cx="1643952" cy="1694088"/>
            <a:chOff x="200472" y="3212976"/>
            <a:chExt cx="1643952" cy="1694088"/>
          </a:xfrm>
        </p:grpSpPr>
        <p:pic>
          <p:nvPicPr>
            <p:cNvPr id="1027" name="Picture 3"/>
            <p:cNvPicPr>
              <a:picLocks noChangeAspect="1" noChangeArrowheads="1"/>
            </p:cNvPicPr>
            <p:nvPr/>
          </p:nvPicPr>
          <p:blipFill>
            <a:blip r:embed="rId4" cstate="email"/>
            <a:srcRect/>
            <a:stretch>
              <a:fillRect/>
            </a:stretch>
          </p:blipFill>
          <p:spPr bwMode="auto">
            <a:xfrm>
              <a:off x="200472" y="3212976"/>
              <a:ext cx="1643952" cy="1694088"/>
            </a:xfrm>
            <a:prstGeom prst="rect">
              <a:avLst/>
            </a:prstGeom>
            <a:noFill/>
            <a:ln w="9525">
              <a:noFill/>
              <a:miter lim="800000"/>
              <a:headEnd/>
              <a:tailEnd/>
            </a:ln>
          </p:spPr>
        </p:pic>
        <p:sp>
          <p:nvSpPr>
            <p:cNvPr id="10" name="テキスト ボックス 9"/>
            <p:cNvSpPr txBox="1"/>
            <p:nvPr/>
          </p:nvSpPr>
          <p:spPr>
            <a:xfrm>
              <a:off x="527063" y="3257600"/>
              <a:ext cx="936104" cy="253916"/>
            </a:xfrm>
            <a:prstGeom prst="rect">
              <a:avLst/>
            </a:prstGeom>
            <a:noFill/>
          </p:spPr>
          <p:txBody>
            <a:bodyPr wrap="square" rtlCol="0">
              <a:spAutoFit/>
            </a:bodyPr>
            <a:lstStyle/>
            <a:p>
              <a:pPr algn="ctr"/>
              <a:r>
                <a:rPr lang="ja-JP" altLang="en-US" sz="1050" dirty="0" smtClean="0">
                  <a:latin typeface="Meiryo UI" pitchFamily="50" charset="-128"/>
                  <a:ea typeface="Meiryo UI" pitchFamily="50" charset="-128"/>
                  <a:cs typeface="Meiryo UI" pitchFamily="50" charset="-128"/>
                </a:rPr>
                <a:t>中之島</a:t>
              </a:r>
              <a:endParaRPr kumimoji="1" lang="ja-JP" altLang="en-US" sz="1050" dirty="0">
                <a:latin typeface="Meiryo UI" pitchFamily="50" charset="-128"/>
                <a:ea typeface="Meiryo UI" pitchFamily="50" charset="-128"/>
                <a:cs typeface="Meiryo UI" pitchFamily="50" charset="-128"/>
              </a:endParaRPr>
            </a:p>
          </p:txBody>
        </p:sp>
        <p:cxnSp>
          <p:nvCxnSpPr>
            <p:cNvPr id="12" name="直線矢印コネクタ 11"/>
            <p:cNvCxnSpPr/>
            <p:nvPr/>
          </p:nvCxnSpPr>
          <p:spPr>
            <a:xfrm>
              <a:off x="1103131" y="3501008"/>
              <a:ext cx="72008" cy="36004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7" name="フリーフォーム 46"/>
            <p:cNvSpPr/>
            <p:nvPr/>
          </p:nvSpPr>
          <p:spPr>
            <a:xfrm>
              <a:off x="968543" y="3861048"/>
              <a:ext cx="278602" cy="104126"/>
            </a:xfrm>
            <a:custGeom>
              <a:avLst/>
              <a:gdLst>
                <a:gd name="connsiteX0" fmla="*/ 0 w 7392838"/>
                <a:gd name="connsiteY0" fmla="*/ 2700068 h 2706104"/>
                <a:gd name="connsiteX1" fmla="*/ 0 w 7392838"/>
                <a:gd name="connsiteY1" fmla="*/ 2700068 h 2706104"/>
                <a:gd name="connsiteX2" fmla="*/ 172529 w 7392838"/>
                <a:gd name="connsiteY2" fmla="*/ 2674189 h 2706104"/>
                <a:gd name="connsiteX3" fmla="*/ 362310 w 7392838"/>
                <a:gd name="connsiteY3" fmla="*/ 2613804 h 2706104"/>
                <a:gd name="connsiteX4" fmla="*/ 879895 w 7392838"/>
                <a:gd name="connsiteY4" fmla="*/ 2208363 h 2706104"/>
                <a:gd name="connsiteX5" fmla="*/ 1613140 w 7392838"/>
                <a:gd name="connsiteY5" fmla="*/ 1733910 h 2706104"/>
                <a:gd name="connsiteX6" fmla="*/ 2234242 w 7392838"/>
                <a:gd name="connsiteY6" fmla="*/ 1337095 h 2706104"/>
                <a:gd name="connsiteX7" fmla="*/ 2527540 w 7392838"/>
                <a:gd name="connsiteY7" fmla="*/ 1155940 h 2706104"/>
                <a:gd name="connsiteX8" fmla="*/ 2872597 w 7392838"/>
                <a:gd name="connsiteY8" fmla="*/ 767751 h 2706104"/>
                <a:gd name="connsiteX9" fmla="*/ 3010619 w 7392838"/>
                <a:gd name="connsiteY9" fmla="*/ 629729 h 2706104"/>
                <a:gd name="connsiteX10" fmla="*/ 3140016 w 7392838"/>
                <a:gd name="connsiteY10" fmla="*/ 586597 h 2706104"/>
                <a:gd name="connsiteX11" fmla="*/ 3873261 w 7392838"/>
                <a:gd name="connsiteY11" fmla="*/ 491706 h 2706104"/>
                <a:gd name="connsiteX12" fmla="*/ 4106174 w 7392838"/>
                <a:gd name="connsiteY12" fmla="*/ 474453 h 2706104"/>
                <a:gd name="connsiteX13" fmla="*/ 4563374 w 7392838"/>
                <a:gd name="connsiteY13" fmla="*/ 474453 h 2706104"/>
                <a:gd name="connsiteX14" fmla="*/ 5287993 w 7392838"/>
                <a:gd name="connsiteY14" fmla="*/ 612476 h 2706104"/>
                <a:gd name="connsiteX15" fmla="*/ 5684808 w 7392838"/>
                <a:gd name="connsiteY15" fmla="*/ 638355 h 2706104"/>
                <a:gd name="connsiteX16" fmla="*/ 6616461 w 7392838"/>
                <a:gd name="connsiteY16" fmla="*/ 1069676 h 2706104"/>
                <a:gd name="connsiteX17" fmla="*/ 6978770 w 7392838"/>
                <a:gd name="connsiteY17" fmla="*/ 1035170 h 2706104"/>
                <a:gd name="connsiteX18" fmla="*/ 7194431 w 7392838"/>
                <a:gd name="connsiteY18" fmla="*/ 1009291 h 2706104"/>
                <a:gd name="connsiteX19" fmla="*/ 7392838 w 7392838"/>
                <a:gd name="connsiteY19" fmla="*/ 940280 h 2706104"/>
                <a:gd name="connsiteX20" fmla="*/ 6909759 w 7392838"/>
                <a:gd name="connsiteY20" fmla="*/ 810883 h 2706104"/>
                <a:gd name="connsiteX21" fmla="*/ 6314536 w 7392838"/>
                <a:gd name="connsiteY21" fmla="*/ 603849 h 2706104"/>
                <a:gd name="connsiteX22" fmla="*/ 5814204 w 7392838"/>
                <a:gd name="connsiteY22" fmla="*/ 362310 h 2706104"/>
                <a:gd name="connsiteX23" fmla="*/ 5305246 w 7392838"/>
                <a:gd name="connsiteY23" fmla="*/ 146649 h 2706104"/>
                <a:gd name="connsiteX24" fmla="*/ 4934310 w 7392838"/>
                <a:gd name="connsiteY24" fmla="*/ 60385 h 2706104"/>
                <a:gd name="connsiteX25" fmla="*/ 4485736 w 7392838"/>
                <a:gd name="connsiteY25" fmla="*/ 0 h 2706104"/>
                <a:gd name="connsiteX26" fmla="*/ 3623095 w 7392838"/>
                <a:gd name="connsiteY26" fmla="*/ 34506 h 2706104"/>
                <a:gd name="connsiteX27" fmla="*/ 3114136 w 7392838"/>
                <a:gd name="connsiteY27" fmla="*/ 103517 h 2706104"/>
                <a:gd name="connsiteX28" fmla="*/ 2648310 w 7392838"/>
                <a:gd name="connsiteY28" fmla="*/ 198408 h 2706104"/>
                <a:gd name="connsiteX29" fmla="*/ 2234242 w 7392838"/>
                <a:gd name="connsiteY29" fmla="*/ 258793 h 2706104"/>
                <a:gd name="connsiteX30" fmla="*/ 1699404 w 7392838"/>
                <a:gd name="connsiteY30" fmla="*/ 534838 h 2706104"/>
                <a:gd name="connsiteX31" fmla="*/ 1371600 w 7392838"/>
                <a:gd name="connsiteY31" fmla="*/ 767751 h 2706104"/>
                <a:gd name="connsiteX32" fmla="*/ 914400 w 7392838"/>
                <a:gd name="connsiteY32" fmla="*/ 1345721 h 2706104"/>
                <a:gd name="connsiteX33" fmla="*/ 448574 w 7392838"/>
                <a:gd name="connsiteY33" fmla="*/ 1992702 h 2706104"/>
                <a:gd name="connsiteX34" fmla="*/ 198408 w 7392838"/>
                <a:gd name="connsiteY34" fmla="*/ 2380891 h 2706104"/>
                <a:gd name="connsiteX35" fmla="*/ 0 w 7392838"/>
                <a:gd name="connsiteY35" fmla="*/ 2700068 h 270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92838" h="2706104">
                  <a:moveTo>
                    <a:pt x="0" y="2700068"/>
                  </a:moveTo>
                  <a:lnTo>
                    <a:pt x="0" y="2700068"/>
                  </a:lnTo>
                  <a:cubicBezTo>
                    <a:pt x="161666" y="2682105"/>
                    <a:pt x="108696" y="2706104"/>
                    <a:pt x="172529" y="2674189"/>
                  </a:cubicBezTo>
                  <a:lnTo>
                    <a:pt x="362310" y="2613804"/>
                  </a:lnTo>
                  <a:lnTo>
                    <a:pt x="879895" y="2208363"/>
                  </a:lnTo>
                  <a:lnTo>
                    <a:pt x="1613140" y="1733910"/>
                  </a:lnTo>
                  <a:lnTo>
                    <a:pt x="2234242" y="1337095"/>
                  </a:lnTo>
                  <a:lnTo>
                    <a:pt x="2527540" y="1155940"/>
                  </a:lnTo>
                  <a:lnTo>
                    <a:pt x="2872597" y="767751"/>
                  </a:lnTo>
                  <a:lnTo>
                    <a:pt x="3010619" y="629729"/>
                  </a:lnTo>
                  <a:lnTo>
                    <a:pt x="3140016" y="586597"/>
                  </a:lnTo>
                  <a:lnTo>
                    <a:pt x="3873261" y="491706"/>
                  </a:lnTo>
                  <a:lnTo>
                    <a:pt x="4106174" y="474453"/>
                  </a:lnTo>
                  <a:lnTo>
                    <a:pt x="4563374" y="474453"/>
                  </a:lnTo>
                  <a:lnTo>
                    <a:pt x="5287993" y="612476"/>
                  </a:lnTo>
                  <a:lnTo>
                    <a:pt x="5684808" y="638355"/>
                  </a:lnTo>
                  <a:lnTo>
                    <a:pt x="6616461" y="1069676"/>
                  </a:lnTo>
                  <a:lnTo>
                    <a:pt x="6978770" y="1035170"/>
                  </a:lnTo>
                  <a:lnTo>
                    <a:pt x="7194431" y="1009291"/>
                  </a:lnTo>
                  <a:lnTo>
                    <a:pt x="7392838" y="940280"/>
                  </a:lnTo>
                  <a:lnTo>
                    <a:pt x="6909759" y="810883"/>
                  </a:lnTo>
                  <a:lnTo>
                    <a:pt x="6314536" y="603849"/>
                  </a:lnTo>
                  <a:lnTo>
                    <a:pt x="5814204" y="362310"/>
                  </a:lnTo>
                  <a:lnTo>
                    <a:pt x="5305246" y="146649"/>
                  </a:lnTo>
                  <a:lnTo>
                    <a:pt x="4934310" y="60385"/>
                  </a:lnTo>
                  <a:lnTo>
                    <a:pt x="4485736" y="0"/>
                  </a:lnTo>
                  <a:lnTo>
                    <a:pt x="3623095" y="34506"/>
                  </a:lnTo>
                  <a:lnTo>
                    <a:pt x="3114136" y="103517"/>
                  </a:lnTo>
                  <a:lnTo>
                    <a:pt x="2648310" y="198408"/>
                  </a:lnTo>
                  <a:lnTo>
                    <a:pt x="2234242" y="258793"/>
                  </a:lnTo>
                  <a:lnTo>
                    <a:pt x="1699404" y="534838"/>
                  </a:lnTo>
                  <a:lnTo>
                    <a:pt x="1371600" y="767751"/>
                  </a:lnTo>
                  <a:lnTo>
                    <a:pt x="914400" y="1345721"/>
                  </a:lnTo>
                  <a:lnTo>
                    <a:pt x="448574" y="1992702"/>
                  </a:lnTo>
                  <a:lnTo>
                    <a:pt x="198408" y="2380891"/>
                  </a:lnTo>
                  <a:lnTo>
                    <a:pt x="0" y="2700068"/>
                  </a:lnTo>
                  <a:close/>
                </a:path>
              </a:pathLst>
            </a:custGeom>
            <a:solidFill>
              <a:srgbClr val="92D050">
                <a:alpha val="20000"/>
              </a:srgbClr>
            </a:solid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3" name="テキスト ボックス 62"/>
          <p:cNvSpPr txBox="1"/>
          <p:nvPr/>
        </p:nvSpPr>
        <p:spPr>
          <a:xfrm rot="1298963">
            <a:off x="6400222" y="3145553"/>
            <a:ext cx="1248438" cy="276999"/>
          </a:xfrm>
          <a:prstGeom prst="rect">
            <a:avLst/>
          </a:prstGeom>
          <a:solidFill>
            <a:schemeClr val="bg1"/>
          </a:solidFill>
        </p:spPr>
        <p:txBody>
          <a:bodyPr wrap="square" lIns="0" tIns="0" rIns="0" bIns="0" rtlCol="0">
            <a:spAutoFit/>
          </a:bodyPr>
          <a:lstStyle/>
          <a:p>
            <a:r>
              <a:rPr kumimoji="1" lang="ja-JP" altLang="en-US" sz="1800" dirty="0" smtClean="0">
                <a:latin typeface="Meiryo UI" pitchFamily="50" charset="-128"/>
                <a:ea typeface="Meiryo UI" pitchFamily="50" charset="-128"/>
                <a:cs typeface="Meiryo UI" pitchFamily="50" charset="-128"/>
              </a:rPr>
              <a:t>中之島東部</a:t>
            </a:r>
            <a:endParaRPr kumimoji="1" lang="ja-JP" altLang="en-US" sz="1800" dirty="0">
              <a:latin typeface="Meiryo UI" pitchFamily="50" charset="-128"/>
              <a:ea typeface="Meiryo UI" pitchFamily="50" charset="-128"/>
              <a:cs typeface="Meiryo UI" pitchFamily="50" charset="-128"/>
            </a:endParaRPr>
          </a:p>
        </p:txBody>
      </p:sp>
      <p:sp>
        <p:nvSpPr>
          <p:cNvPr id="65" name="テキスト ボックス 64"/>
          <p:cNvSpPr txBox="1"/>
          <p:nvPr/>
        </p:nvSpPr>
        <p:spPr>
          <a:xfrm rot="19583720">
            <a:off x="2266599" y="3516623"/>
            <a:ext cx="1368151" cy="276999"/>
          </a:xfrm>
          <a:prstGeom prst="rect">
            <a:avLst/>
          </a:prstGeom>
          <a:solidFill>
            <a:schemeClr val="bg1"/>
          </a:solidFill>
        </p:spPr>
        <p:txBody>
          <a:bodyPr wrap="square" lIns="0" tIns="0" rIns="0" bIns="0" rtlCol="0">
            <a:spAutoFit/>
          </a:bodyPr>
          <a:lstStyle/>
          <a:p>
            <a:r>
              <a:rPr kumimoji="1" lang="ja-JP" altLang="en-US" sz="1800" dirty="0" smtClean="0">
                <a:latin typeface="Meiryo UI" pitchFamily="50" charset="-128"/>
                <a:ea typeface="Meiryo UI" pitchFamily="50" charset="-128"/>
                <a:cs typeface="Meiryo UI" pitchFamily="50" charset="-128"/>
              </a:rPr>
              <a:t>中之島西部</a:t>
            </a:r>
            <a:endParaRPr kumimoji="1" lang="ja-JP" altLang="en-US" sz="1800" dirty="0">
              <a:latin typeface="Meiryo UI" pitchFamily="50" charset="-128"/>
              <a:ea typeface="Meiryo UI" pitchFamily="50" charset="-128"/>
              <a:cs typeface="Meiryo UI" pitchFamily="50" charset="-128"/>
            </a:endParaRPr>
          </a:p>
        </p:txBody>
      </p:sp>
      <p:sp>
        <p:nvSpPr>
          <p:cNvPr id="55" name="フリーフォーム 54"/>
          <p:cNvSpPr/>
          <p:nvPr/>
        </p:nvSpPr>
        <p:spPr>
          <a:xfrm>
            <a:off x="2625992" y="3525776"/>
            <a:ext cx="6401587" cy="1119226"/>
          </a:xfrm>
          <a:custGeom>
            <a:avLst/>
            <a:gdLst>
              <a:gd name="connsiteX0" fmla="*/ 0 w 5793638"/>
              <a:gd name="connsiteY0" fmla="*/ 1119226 h 1119226"/>
              <a:gd name="connsiteX1" fmla="*/ 277977 w 5793638"/>
              <a:gd name="connsiteY1" fmla="*/ 760781 h 1119226"/>
              <a:gd name="connsiteX2" fmla="*/ 636422 w 5793638"/>
              <a:gd name="connsiteY2" fmla="*/ 534010 h 1119226"/>
              <a:gd name="connsiteX3" fmla="*/ 943661 w 5793638"/>
              <a:gd name="connsiteY3" fmla="*/ 373075 h 1119226"/>
              <a:gd name="connsiteX4" fmla="*/ 1207008 w 5793638"/>
              <a:gd name="connsiteY4" fmla="*/ 256032 h 1119226"/>
              <a:gd name="connsiteX5" fmla="*/ 2157984 w 5793638"/>
              <a:gd name="connsiteY5" fmla="*/ 80467 h 1119226"/>
              <a:gd name="connsiteX6" fmla="*/ 2706624 w 5793638"/>
              <a:gd name="connsiteY6" fmla="*/ 14631 h 1119226"/>
              <a:gd name="connsiteX7" fmla="*/ 2918765 w 5793638"/>
              <a:gd name="connsiteY7" fmla="*/ 0 h 1119226"/>
              <a:gd name="connsiteX8" fmla="*/ 3357677 w 5793638"/>
              <a:gd name="connsiteY8" fmla="*/ 21946 h 1119226"/>
              <a:gd name="connsiteX9" fmla="*/ 3760013 w 5793638"/>
              <a:gd name="connsiteY9" fmla="*/ 58522 h 1119226"/>
              <a:gd name="connsiteX10" fmla="*/ 4162349 w 5793638"/>
              <a:gd name="connsiteY10" fmla="*/ 168250 h 1119226"/>
              <a:gd name="connsiteX11" fmla="*/ 4528109 w 5793638"/>
              <a:gd name="connsiteY11" fmla="*/ 431597 h 1119226"/>
              <a:gd name="connsiteX12" fmla="*/ 4923129 w 5793638"/>
              <a:gd name="connsiteY12" fmla="*/ 599847 h 1119226"/>
              <a:gd name="connsiteX13" fmla="*/ 5032857 w 5793638"/>
              <a:gd name="connsiteY13" fmla="*/ 643738 h 1119226"/>
              <a:gd name="connsiteX14" fmla="*/ 5171846 w 5793638"/>
              <a:gd name="connsiteY14" fmla="*/ 694944 h 1119226"/>
              <a:gd name="connsiteX15" fmla="*/ 5259629 w 5793638"/>
              <a:gd name="connsiteY15" fmla="*/ 746151 h 1119226"/>
              <a:gd name="connsiteX16" fmla="*/ 5376672 w 5793638"/>
              <a:gd name="connsiteY16" fmla="*/ 790042 h 1119226"/>
              <a:gd name="connsiteX17" fmla="*/ 5493715 w 5793638"/>
              <a:gd name="connsiteY17" fmla="*/ 833933 h 1119226"/>
              <a:gd name="connsiteX18" fmla="*/ 5691225 w 5793638"/>
              <a:gd name="connsiteY18" fmla="*/ 907085 h 1119226"/>
              <a:gd name="connsiteX19" fmla="*/ 5742432 w 5793638"/>
              <a:gd name="connsiteY19" fmla="*/ 950976 h 1119226"/>
              <a:gd name="connsiteX20" fmla="*/ 5771693 w 5793638"/>
              <a:gd name="connsiteY20" fmla="*/ 980237 h 1119226"/>
              <a:gd name="connsiteX21" fmla="*/ 5793638 w 5793638"/>
              <a:gd name="connsiteY21" fmla="*/ 987552 h 1119226"/>
              <a:gd name="connsiteX0" fmla="*/ 0 w 6401587"/>
              <a:gd name="connsiteY0" fmla="*/ 1119226 h 1119226"/>
              <a:gd name="connsiteX1" fmla="*/ 277977 w 6401587"/>
              <a:gd name="connsiteY1" fmla="*/ 760781 h 1119226"/>
              <a:gd name="connsiteX2" fmla="*/ 636422 w 6401587"/>
              <a:gd name="connsiteY2" fmla="*/ 534010 h 1119226"/>
              <a:gd name="connsiteX3" fmla="*/ 943661 w 6401587"/>
              <a:gd name="connsiteY3" fmla="*/ 373075 h 1119226"/>
              <a:gd name="connsiteX4" fmla="*/ 1207008 w 6401587"/>
              <a:gd name="connsiteY4" fmla="*/ 256032 h 1119226"/>
              <a:gd name="connsiteX5" fmla="*/ 2157984 w 6401587"/>
              <a:gd name="connsiteY5" fmla="*/ 80467 h 1119226"/>
              <a:gd name="connsiteX6" fmla="*/ 2706624 w 6401587"/>
              <a:gd name="connsiteY6" fmla="*/ 14631 h 1119226"/>
              <a:gd name="connsiteX7" fmla="*/ 2918765 w 6401587"/>
              <a:gd name="connsiteY7" fmla="*/ 0 h 1119226"/>
              <a:gd name="connsiteX8" fmla="*/ 3357677 w 6401587"/>
              <a:gd name="connsiteY8" fmla="*/ 21946 h 1119226"/>
              <a:gd name="connsiteX9" fmla="*/ 3760013 w 6401587"/>
              <a:gd name="connsiteY9" fmla="*/ 58522 h 1119226"/>
              <a:gd name="connsiteX10" fmla="*/ 4162349 w 6401587"/>
              <a:gd name="connsiteY10" fmla="*/ 168250 h 1119226"/>
              <a:gd name="connsiteX11" fmla="*/ 4528109 w 6401587"/>
              <a:gd name="connsiteY11" fmla="*/ 431597 h 1119226"/>
              <a:gd name="connsiteX12" fmla="*/ 4923129 w 6401587"/>
              <a:gd name="connsiteY12" fmla="*/ 599847 h 1119226"/>
              <a:gd name="connsiteX13" fmla="*/ 5032857 w 6401587"/>
              <a:gd name="connsiteY13" fmla="*/ 643738 h 1119226"/>
              <a:gd name="connsiteX14" fmla="*/ 5171846 w 6401587"/>
              <a:gd name="connsiteY14" fmla="*/ 694944 h 1119226"/>
              <a:gd name="connsiteX15" fmla="*/ 5259629 w 6401587"/>
              <a:gd name="connsiteY15" fmla="*/ 746151 h 1119226"/>
              <a:gd name="connsiteX16" fmla="*/ 5376672 w 6401587"/>
              <a:gd name="connsiteY16" fmla="*/ 790042 h 1119226"/>
              <a:gd name="connsiteX17" fmla="*/ 5493715 w 6401587"/>
              <a:gd name="connsiteY17" fmla="*/ 833933 h 1119226"/>
              <a:gd name="connsiteX18" fmla="*/ 5691225 w 6401587"/>
              <a:gd name="connsiteY18" fmla="*/ 907085 h 1119226"/>
              <a:gd name="connsiteX19" fmla="*/ 5742432 w 6401587"/>
              <a:gd name="connsiteY19" fmla="*/ 950976 h 1119226"/>
              <a:gd name="connsiteX20" fmla="*/ 5771693 w 6401587"/>
              <a:gd name="connsiteY20" fmla="*/ 980237 h 1119226"/>
              <a:gd name="connsiteX21" fmla="*/ 6401587 w 6401587"/>
              <a:gd name="connsiteY21" fmla="*/ 1060229 h 1119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01587" h="1119226">
                <a:moveTo>
                  <a:pt x="0" y="1119226"/>
                </a:moveTo>
                <a:lnTo>
                  <a:pt x="277977" y="760781"/>
                </a:lnTo>
                <a:lnTo>
                  <a:pt x="636422" y="534010"/>
                </a:lnTo>
                <a:lnTo>
                  <a:pt x="943661" y="373075"/>
                </a:lnTo>
                <a:lnTo>
                  <a:pt x="1207008" y="256032"/>
                </a:lnTo>
                <a:lnTo>
                  <a:pt x="2157984" y="80467"/>
                </a:lnTo>
                <a:lnTo>
                  <a:pt x="2706624" y="14631"/>
                </a:lnTo>
                <a:lnTo>
                  <a:pt x="2918765" y="0"/>
                </a:lnTo>
                <a:lnTo>
                  <a:pt x="3357677" y="21946"/>
                </a:lnTo>
                <a:lnTo>
                  <a:pt x="3760013" y="58522"/>
                </a:lnTo>
                <a:lnTo>
                  <a:pt x="4162349" y="168250"/>
                </a:lnTo>
                <a:lnTo>
                  <a:pt x="4528109" y="431597"/>
                </a:lnTo>
                <a:lnTo>
                  <a:pt x="4923129" y="599847"/>
                </a:lnTo>
                <a:lnTo>
                  <a:pt x="5032857" y="643738"/>
                </a:lnTo>
                <a:lnTo>
                  <a:pt x="5171846" y="694944"/>
                </a:lnTo>
                <a:lnTo>
                  <a:pt x="5259629" y="746151"/>
                </a:lnTo>
                <a:lnTo>
                  <a:pt x="5376672" y="790042"/>
                </a:lnTo>
                <a:lnTo>
                  <a:pt x="5493715" y="833933"/>
                </a:lnTo>
                <a:lnTo>
                  <a:pt x="5691225" y="907085"/>
                </a:lnTo>
                <a:lnTo>
                  <a:pt x="5742432" y="950976"/>
                </a:lnTo>
                <a:lnTo>
                  <a:pt x="5771693" y="980237"/>
                </a:lnTo>
                <a:lnTo>
                  <a:pt x="6401587" y="1060229"/>
                </a:lnTo>
              </a:path>
            </a:pathLst>
          </a:custGeom>
          <a:noFill/>
          <a:ln w="28575">
            <a:solidFill>
              <a:schemeClr val="tx1"/>
            </a:solidFill>
            <a:prstDash val="solid"/>
          </a:ln>
          <a:effectLst>
            <a:glow rad="63500">
              <a:schemeClr val="accent6">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57" name="正方形/長方形 56"/>
          <p:cNvSpPr/>
          <p:nvPr/>
        </p:nvSpPr>
        <p:spPr>
          <a:xfrm>
            <a:off x="5499136" y="3476897"/>
            <a:ext cx="432049" cy="100996"/>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正方形/長方形 57"/>
          <p:cNvSpPr/>
          <p:nvPr/>
        </p:nvSpPr>
        <p:spPr>
          <a:xfrm rot="20859297">
            <a:off x="4347010" y="3577893"/>
            <a:ext cx="432049" cy="100996"/>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正方形/長方形 58"/>
          <p:cNvSpPr/>
          <p:nvPr/>
        </p:nvSpPr>
        <p:spPr>
          <a:xfrm rot="18638179">
            <a:off x="2517242" y="4367038"/>
            <a:ext cx="536682" cy="96290"/>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正方形/長方形 61"/>
          <p:cNvSpPr/>
          <p:nvPr/>
        </p:nvSpPr>
        <p:spPr>
          <a:xfrm rot="2363034">
            <a:off x="6778268" y="3783342"/>
            <a:ext cx="432049" cy="100996"/>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フリーフォーム 63"/>
          <p:cNvSpPr/>
          <p:nvPr/>
        </p:nvSpPr>
        <p:spPr>
          <a:xfrm>
            <a:off x="5914850" y="3055322"/>
            <a:ext cx="104302" cy="1771922"/>
          </a:xfrm>
          <a:custGeom>
            <a:avLst/>
            <a:gdLst>
              <a:gd name="connsiteX0" fmla="*/ 23750 w 106878"/>
              <a:gd name="connsiteY0" fmla="*/ 0 h 2600696"/>
              <a:gd name="connsiteX1" fmla="*/ 106878 w 106878"/>
              <a:gd name="connsiteY1" fmla="*/ 243444 h 2600696"/>
              <a:gd name="connsiteX2" fmla="*/ 29688 w 106878"/>
              <a:gd name="connsiteY2" fmla="*/ 1258785 h 2600696"/>
              <a:gd name="connsiteX3" fmla="*/ 11875 w 106878"/>
              <a:gd name="connsiteY3" fmla="*/ 2345377 h 2600696"/>
              <a:gd name="connsiteX4" fmla="*/ 5937 w 106878"/>
              <a:gd name="connsiteY4" fmla="*/ 2541320 h 2600696"/>
              <a:gd name="connsiteX5" fmla="*/ 0 w 106878"/>
              <a:gd name="connsiteY5" fmla="*/ 2600696 h 2600696"/>
              <a:gd name="connsiteX0" fmla="*/ 76845 w 159973"/>
              <a:gd name="connsiteY0" fmla="*/ 0 h 3790350"/>
              <a:gd name="connsiteX1" fmla="*/ 159973 w 159973"/>
              <a:gd name="connsiteY1" fmla="*/ 243444 h 3790350"/>
              <a:gd name="connsiteX2" fmla="*/ 82783 w 159973"/>
              <a:gd name="connsiteY2" fmla="*/ 1258785 h 3790350"/>
              <a:gd name="connsiteX3" fmla="*/ 64970 w 159973"/>
              <a:gd name="connsiteY3" fmla="*/ 2345377 h 3790350"/>
              <a:gd name="connsiteX4" fmla="*/ 59032 w 159973"/>
              <a:gd name="connsiteY4" fmla="*/ 2541320 h 3790350"/>
              <a:gd name="connsiteX5" fmla="*/ 0 w 159973"/>
              <a:gd name="connsiteY5" fmla="*/ 3790350 h 3790350"/>
              <a:gd name="connsiteX0" fmla="*/ 76845 w 159973"/>
              <a:gd name="connsiteY0" fmla="*/ 0 h 3790350"/>
              <a:gd name="connsiteX1" fmla="*/ 159973 w 159973"/>
              <a:gd name="connsiteY1" fmla="*/ 243444 h 3790350"/>
              <a:gd name="connsiteX2" fmla="*/ 82783 w 159973"/>
              <a:gd name="connsiteY2" fmla="*/ 1258785 h 3790350"/>
              <a:gd name="connsiteX3" fmla="*/ 64970 w 159973"/>
              <a:gd name="connsiteY3" fmla="*/ 2345377 h 3790350"/>
              <a:gd name="connsiteX4" fmla="*/ 26939 w 159973"/>
              <a:gd name="connsiteY4" fmla="*/ 2936628 h 3790350"/>
              <a:gd name="connsiteX5" fmla="*/ 0 w 159973"/>
              <a:gd name="connsiteY5" fmla="*/ 3790350 h 3790350"/>
              <a:gd name="connsiteX0" fmla="*/ 76845 w 159973"/>
              <a:gd name="connsiteY0" fmla="*/ 0 h 3790350"/>
              <a:gd name="connsiteX1" fmla="*/ 159973 w 159973"/>
              <a:gd name="connsiteY1" fmla="*/ 243444 h 3790350"/>
              <a:gd name="connsiteX2" fmla="*/ 82783 w 159973"/>
              <a:gd name="connsiteY2" fmla="*/ 1258785 h 3790350"/>
              <a:gd name="connsiteX3" fmla="*/ 64970 w 159973"/>
              <a:gd name="connsiteY3" fmla="*/ 2345377 h 3790350"/>
              <a:gd name="connsiteX4" fmla="*/ 42796 w 159973"/>
              <a:gd name="connsiteY4" fmla="*/ 2994769 h 3790350"/>
              <a:gd name="connsiteX5" fmla="*/ 0 w 159973"/>
              <a:gd name="connsiteY5" fmla="*/ 3790350 h 3790350"/>
              <a:gd name="connsiteX0" fmla="*/ 34049 w 117177"/>
              <a:gd name="connsiteY0" fmla="*/ 0 h 2994769"/>
              <a:gd name="connsiteX1" fmla="*/ 117177 w 117177"/>
              <a:gd name="connsiteY1" fmla="*/ 243444 h 2994769"/>
              <a:gd name="connsiteX2" fmla="*/ 39987 w 117177"/>
              <a:gd name="connsiteY2" fmla="*/ 1258785 h 2994769"/>
              <a:gd name="connsiteX3" fmla="*/ 22174 w 117177"/>
              <a:gd name="connsiteY3" fmla="*/ 2345377 h 2994769"/>
              <a:gd name="connsiteX4" fmla="*/ 0 w 117177"/>
              <a:gd name="connsiteY4" fmla="*/ 2994769 h 2994769"/>
              <a:gd name="connsiteX0" fmla="*/ 11875 w 95003"/>
              <a:gd name="connsiteY0" fmla="*/ 0 h 2345377"/>
              <a:gd name="connsiteX1" fmla="*/ 95003 w 95003"/>
              <a:gd name="connsiteY1" fmla="*/ 243444 h 2345377"/>
              <a:gd name="connsiteX2" fmla="*/ 17813 w 95003"/>
              <a:gd name="connsiteY2" fmla="*/ 1258785 h 2345377"/>
              <a:gd name="connsiteX3" fmla="*/ 0 w 95003"/>
              <a:gd name="connsiteY3" fmla="*/ 2345377 h 2345377"/>
              <a:gd name="connsiteX0" fmla="*/ 95003 w 95003"/>
              <a:gd name="connsiteY0" fmla="*/ 0 h 2101933"/>
              <a:gd name="connsiteX1" fmla="*/ 17813 w 95003"/>
              <a:gd name="connsiteY1" fmla="*/ 1015341 h 2101933"/>
              <a:gd name="connsiteX2" fmla="*/ 0 w 95003"/>
              <a:gd name="connsiteY2" fmla="*/ 2101933 h 2101933"/>
              <a:gd name="connsiteX0" fmla="*/ 104302 w 104302"/>
              <a:gd name="connsiteY0" fmla="*/ 0 h 1771922"/>
              <a:gd name="connsiteX1" fmla="*/ 27112 w 104302"/>
              <a:gd name="connsiteY1" fmla="*/ 1015341 h 1771922"/>
              <a:gd name="connsiteX2" fmla="*/ 0 w 104302"/>
              <a:gd name="connsiteY2" fmla="*/ 1771922 h 1771922"/>
            </a:gdLst>
            <a:ahLst/>
            <a:cxnLst>
              <a:cxn ang="0">
                <a:pos x="connsiteX0" y="connsiteY0"/>
              </a:cxn>
              <a:cxn ang="0">
                <a:pos x="connsiteX1" y="connsiteY1"/>
              </a:cxn>
              <a:cxn ang="0">
                <a:pos x="connsiteX2" y="connsiteY2"/>
              </a:cxn>
            </a:cxnLst>
            <a:rect l="l" t="t" r="r" b="b"/>
            <a:pathLst>
              <a:path w="104302" h="1771922">
                <a:moveTo>
                  <a:pt x="104302" y="0"/>
                </a:moveTo>
                <a:lnTo>
                  <a:pt x="27112" y="1015341"/>
                </a:lnTo>
                <a:lnTo>
                  <a:pt x="0" y="1771922"/>
                </a:lnTo>
              </a:path>
            </a:pathLst>
          </a:custGeom>
          <a:ln w="25400">
            <a:solidFill>
              <a:schemeClr val="tx1"/>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66" name="正方形/長方形 65"/>
          <p:cNvSpPr/>
          <p:nvPr/>
        </p:nvSpPr>
        <p:spPr>
          <a:xfrm rot="5400000">
            <a:off x="5537683" y="4382400"/>
            <a:ext cx="786725" cy="52475"/>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フリーフォーム 67"/>
          <p:cNvSpPr/>
          <p:nvPr/>
        </p:nvSpPr>
        <p:spPr>
          <a:xfrm>
            <a:off x="6010092" y="4020606"/>
            <a:ext cx="3017440" cy="565417"/>
          </a:xfrm>
          <a:custGeom>
            <a:avLst/>
            <a:gdLst>
              <a:gd name="connsiteX0" fmla="*/ 0 w 2447209"/>
              <a:gd name="connsiteY0" fmla="*/ 0 h 539126"/>
              <a:gd name="connsiteX1" fmla="*/ 0 w 2447209"/>
              <a:gd name="connsiteY1" fmla="*/ 0 h 539126"/>
              <a:gd name="connsiteX2" fmla="*/ 544411 w 2447209"/>
              <a:gd name="connsiteY2" fmla="*/ 110997 h 539126"/>
              <a:gd name="connsiteX3" fmla="*/ 956684 w 2447209"/>
              <a:gd name="connsiteY3" fmla="*/ 142710 h 539126"/>
              <a:gd name="connsiteX4" fmla="*/ 1199819 w 2447209"/>
              <a:gd name="connsiteY4" fmla="*/ 200851 h 539126"/>
              <a:gd name="connsiteX5" fmla="*/ 1675519 w 2447209"/>
              <a:gd name="connsiteY5" fmla="*/ 391131 h 539126"/>
              <a:gd name="connsiteX6" fmla="*/ 1966224 w 2447209"/>
              <a:gd name="connsiteY6" fmla="*/ 523270 h 539126"/>
              <a:gd name="connsiteX7" fmla="*/ 2283357 w 2447209"/>
              <a:gd name="connsiteY7" fmla="*/ 539126 h 539126"/>
              <a:gd name="connsiteX8" fmla="*/ 2447209 w 2447209"/>
              <a:gd name="connsiteY8" fmla="*/ 539126 h 539126"/>
              <a:gd name="connsiteX0" fmla="*/ 0 w 3017440"/>
              <a:gd name="connsiteY0" fmla="*/ 0 h 565417"/>
              <a:gd name="connsiteX1" fmla="*/ 0 w 3017440"/>
              <a:gd name="connsiteY1" fmla="*/ 0 h 565417"/>
              <a:gd name="connsiteX2" fmla="*/ 544411 w 3017440"/>
              <a:gd name="connsiteY2" fmla="*/ 110997 h 565417"/>
              <a:gd name="connsiteX3" fmla="*/ 956684 w 3017440"/>
              <a:gd name="connsiteY3" fmla="*/ 142710 h 565417"/>
              <a:gd name="connsiteX4" fmla="*/ 1199819 w 3017440"/>
              <a:gd name="connsiteY4" fmla="*/ 200851 h 565417"/>
              <a:gd name="connsiteX5" fmla="*/ 1675519 w 3017440"/>
              <a:gd name="connsiteY5" fmla="*/ 391131 h 565417"/>
              <a:gd name="connsiteX6" fmla="*/ 1966224 w 3017440"/>
              <a:gd name="connsiteY6" fmla="*/ 523270 h 565417"/>
              <a:gd name="connsiteX7" fmla="*/ 2283357 w 3017440"/>
              <a:gd name="connsiteY7" fmla="*/ 539126 h 565417"/>
              <a:gd name="connsiteX8" fmla="*/ 3017440 w 3017440"/>
              <a:gd name="connsiteY8" fmla="*/ 565417 h 56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17440" h="565417">
                <a:moveTo>
                  <a:pt x="0" y="0"/>
                </a:moveTo>
                <a:lnTo>
                  <a:pt x="0" y="0"/>
                </a:lnTo>
                <a:lnTo>
                  <a:pt x="544411" y="110997"/>
                </a:lnTo>
                <a:lnTo>
                  <a:pt x="956684" y="142710"/>
                </a:lnTo>
                <a:lnTo>
                  <a:pt x="1199819" y="200851"/>
                </a:lnTo>
                <a:lnTo>
                  <a:pt x="1675519" y="391131"/>
                </a:lnTo>
                <a:lnTo>
                  <a:pt x="1966224" y="523270"/>
                </a:lnTo>
                <a:lnTo>
                  <a:pt x="2283357" y="539126"/>
                </a:lnTo>
                <a:lnTo>
                  <a:pt x="3017440" y="565417"/>
                </a:lnTo>
              </a:path>
            </a:pathLst>
          </a:custGeom>
          <a:ln w="28575">
            <a:solidFill>
              <a:schemeClr val="tx1"/>
            </a:solidFill>
          </a:ln>
          <a:effectLst>
            <a:glow rad="63500">
              <a:schemeClr val="accent3">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69" name="正方形/長方形 68"/>
          <p:cNvSpPr/>
          <p:nvPr/>
        </p:nvSpPr>
        <p:spPr>
          <a:xfrm rot="547039">
            <a:off x="6008182" y="4058713"/>
            <a:ext cx="518831" cy="54497"/>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正方形/長方形 69"/>
          <p:cNvSpPr/>
          <p:nvPr/>
        </p:nvSpPr>
        <p:spPr>
          <a:xfrm rot="1394222">
            <a:off x="7241828" y="4281075"/>
            <a:ext cx="351120" cy="47547"/>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正方形/長方形 70"/>
          <p:cNvSpPr/>
          <p:nvPr/>
        </p:nvSpPr>
        <p:spPr>
          <a:xfrm>
            <a:off x="9038136" y="4559810"/>
            <a:ext cx="518831" cy="54497"/>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フリーフォーム 71"/>
          <p:cNvSpPr/>
          <p:nvPr/>
        </p:nvSpPr>
        <p:spPr>
          <a:xfrm>
            <a:off x="7188768" y="3721913"/>
            <a:ext cx="614623" cy="1139091"/>
          </a:xfrm>
          <a:custGeom>
            <a:avLst/>
            <a:gdLst>
              <a:gd name="connsiteX0" fmla="*/ 993683 w 998969"/>
              <a:gd name="connsiteY0" fmla="*/ 0 h 2093077"/>
              <a:gd name="connsiteX1" fmla="*/ 998969 w 998969"/>
              <a:gd name="connsiteY1" fmla="*/ 406987 h 2093077"/>
              <a:gd name="connsiteX2" fmla="*/ 761119 w 998969"/>
              <a:gd name="connsiteY2" fmla="*/ 782261 h 2093077"/>
              <a:gd name="connsiteX3" fmla="*/ 422844 w 998969"/>
              <a:gd name="connsiteY3" fmla="*/ 1030682 h 2093077"/>
              <a:gd name="connsiteX4" fmla="*/ 163852 w 998969"/>
              <a:gd name="connsiteY4" fmla="*/ 1120536 h 2093077"/>
              <a:gd name="connsiteX5" fmla="*/ 21142 w 998969"/>
              <a:gd name="connsiteY5" fmla="*/ 1337243 h 2093077"/>
              <a:gd name="connsiteX6" fmla="*/ 0 w 998969"/>
              <a:gd name="connsiteY6" fmla="*/ 1770658 h 2093077"/>
              <a:gd name="connsiteX7" fmla="*/ 0 w 998969"/>
              <a:gd name="connsiteY7" fmla="*/ 1876369 h 2093077"/>
              <a:gd name="connsiteX8" fmla="*/ 0 w 998969"/>
              <a:gd name="connsiteY8" fmla="*/ 2040221 h 2093077"/>
              <a:gd name="connsiteX9" fmla="*/ 0 w 998969"/>
              <a:gd name="connsiteY9" fmla="*/ 2093077 h 2093077"/>
              <a:gd name="connsiteX0" fmla="*/ 1027128 w 1032414"/>
              <a:gd name="connsiteY0" fmla="*/ 0 h 3637444"/>
              <a:gd name="connsiteX1" fmla="*/ 1032414 w 1032414"/>
              <a:gd name="connsiteY1" fmla="*/ 406987 h 3637444"/>
              <a:gd name="connsiteX2" fmla="*/ 794564 w 1032414"/>
              <a:gd name="connsiteY2" fmla="*/ 782261 h 3637444"/>
              <a:gd name="connsiteX3" fmla="*/ 456289 w 1032414"/>
              <a:gd name="connsiteY3" fmla="*/ 1030682 h 3637444"/>
              <a:gd name="connsiteX4" fmla="*/ 197297 w 1032414"/>
              <a:gd name="connsiteY4" fmla="*/ 1120536 h 3637444"/>
              <a:gd name="connsiteX5" fmla="*/ 54587 w 1032414"/>
              <a:gd name="connsiteY5" fmla="*/ 1337243 h 3637444"/>
              <a:gd name="connsiteX6" fmla="*/ 33445 w 1032414"/>
              <a:gd name="connsiteY6" fmla="*/ 1770658 h 3637444"/>
              <a:gd name="connsiteX7" fmla="*/ 33445 w 1032414"/>
              <a:gd name="connsiteY7" fmla="*/ 1876369 h 3637444"/>
              <a:gd name="connsiteX8" fmla="*/ 33445 w 1032414"/>
              <a:gd name="connsiteY8" fmla="*/ 2040221 h 3637444"/>
              <a:gd name="connsiteX9" fmla="*/ 0 w 1032414"/>
              <a:gd name="connsiteY9" fmla="*/ 3637444 h 3637444"/>
              <a:gd name="connsiteX0" fmla="*/ 1027128 w 1032414"/>
              <a:gd name="connsiteY0" fmla="*/ 0 h 3781459"/>
              <a:gd name="connsiteX1" fmla="*/ 1032414 w 1032414"/>
              <a:gd name="connsiteY1" fmla="*/ 406987 h 3781459"/>
              <a:gd name="connsiteX2" fmla="*/ 794564 w 1032414"/>
              <a:gd name="connsiteY2" fmla="*/ 782261 h 3781459"/>
              <a:gd name="connsiteX3" fmla="*/ 456289 w 1032414"/>
              <a:gd name="connsiteY3" fmla="*/ 1030682 h 3781459"/>
              <a:gd name="connsiteX4" fmla="*/ 197297 w 1032414"/>
              <a:gd name="connsiteY4" fmla="*/ 1120536 h 3781459"/>
              <a:gd name="connsiteX5" fmla="*/ 54587 w 1032414"/>
              <a:gd name="connsiteY5" fmla="*/ 1337243 h 3781459"/>
              <a:gd name="connsiteX6" fmla="*/ 33445 w 1032414"/>
              <a:gd name="connsiteY6" fmla="*/ 1770658 h 3781459"/>
              <a:gd name="connsiteX7" fmla="*/ 33445 w 1032414"/>
              <a:gd name="connsiteY7" fmla="*/ 1876369 h 3781459"/>
              <a:gd name="connsiteX8" fmla="*/ 33445 w 1032414"/>
              <a:gd name="connsiteY8" fmla="*/ 2040221 h 3781459"/>
              <a:gd name="connsiteX9" fmla="*/ 0 w 1032414"/>
              <a:gd name="connsiteY9" fmla="*/ 3781459 h 3781459"/>
              <a:gd name="connsiteX0" fmla="*/ 993683 w 998969"/>
              <a:gd name="connsiteY0" fmla="*/ 0 h 2040221"/>
              <a:gd name="connsiteX1" fmla="*/ 998969 w 998969"/>
              <a:gd name="connsiteY1" fmla="*/ 406987 h 2040221"/>
              <a:gd name="connsiteX2" fmla="*/ 761119 w 998969"/>
              <a:gd name="connsiteY2" fmla="*/ 782261 h 2040221"/>
              <a:gd name="connsiteX3" fmla="*/ 422844 w 998969"/>
              <a:gd name="connsiteY3" fmla="*/ 1030682 h 2040221"/>
              <a:gd name="connsiteX4" fmla="*/ 163852 w 998969"/>
              <a:gd name="connsiteY4" fmla="*/ 1120536 h 2040221"/>
              <a:gd name="connsiteX5" fmla="*/ 21142 w 998969"/>
              <a:gd name="connsiteY5" fmla="*/ 1337243 h 2040221"/>
              <a:gd name="connsiteX6" fmla="*/ 0 w 998969"/>
              <a:gd name="connsiteY6" fmla="*/ 1770658 h 2040221"/>
              <a:gd name="connsiteX7" fmla="*/ 0 w 998969"/>
              <a:gd name="connsiteY7" fmla="*/ 1876369 h 2040221"/>
              <a:gd name="connsiteX8" fmla="*/ 0 w 998969"/>
              <a:gd name="connsiteY8" fmla="*/ 2040221 h 2040221"/>
              <a:gd name="connsiteX0" fmla="*/ 998969 w 998969"/>
              <a:gd name="connsiteY0" fmla="*/ 0 h 1633234"/>
              <a:gd name="connsiteX1" fmla="*/ 761119 w 998969"/>
              <a:gd name="connsiteY1" fmla="*/ 375274 h 1633234"/>
              <a:gd name="connsiteX2" fmla="*/ 422844 w 998969"/>
              <a:gd name="connsiteY2" fmla="*/ 623695 h 1633234"/>
              <a:gd name="connsiteX3" fmla="*/ 163852 w 998969"/>
              <a:gd name="connsiteY3" fmla="*/ 713549 h 1633234"/>
              <a:gd name="connsiteX4" fmla="*/ 21142 w 998969"/>
              <a:gd name="connsiteY4" fmla="*/ 930256 h 1633234"/>
              <a:gd name="connsiteX5" fmla="*/ 0 w 998969"/>
              <a:gd name="connsiteY5" fmla="*/ 1363671 h 1633234"/>
              <a:gd name="connsiteX6" fmla="*/ 0 w 998969"/>
              <a:gd name="connsiteY6" fmla="*/ 1469382 h 1633234"/>
              <a:gd name="connsiteX7" fmla="*/ 0 w 998969"/>
              <a:gd name="connsiteY7" fmla="*/ 1633234 h 1633234"/>
              <a:gd name="connsiteX0" fmla="*/ 761119 w 761119"/>
              <a:gd name="connsiteY0" fmla="*/ 0 h 1257960"/>
              <a:gd name="connsiteX1" fmla="*/ 422844 w 761119"/>
              <a:gd name="connsiteY1" fmla="*/ 248421 h 1257960"/>
              <a:gd name="connsiteX2" fmla="*/ 163852 w 761119"/>
              <a:gd name="connsiteY2" fmla="*/ 338275 h 1257960"/>
              <a:gd name="connsiteX3" fmla="*/ 21142 w 761119"/>
              <a:gd name="connsiteY3" fmla="*/ 554982 h 1257960"/>
              <a:gd name="connsiteX4" fmla="*/ 0 w 761119"/>
              <a:gd name="connsiteY4" fmla="*/ 988397 h 1257960"/>
              <a:gd name="connsiteX5" fmla="*/ 0 w 761119"/>
              <a:gd name="connsiteY5" fmla="*/ 1094108 h 1257960"/>
              <a:gd name="connsiteX6" fmla="*/ 0 w 761119"/>
              <a:gd name="connsiteY6" fmla="*/ 1257960 h 1257960"/>
              <a:gd name="connsiteX0" fmla="*/ 614622 w 614622"/>
              <a:gd name="connsiteY0" fmla="*/ 0 h 1139091"/>
              <a:gd name="connsiteX1" fmla="*/ 422844 w 614622"/>
              <a:gd name="connsiteY1" fmla="*/ 129552 h 1139091"/>
              <a:gd name="connsiteX2" fmla="*/ 163852 w 614622"/>
              <a:gd name="connsiteY2" fmla="*/ 219406 h 1139091"/>
              <a:gd name="connsiteX3" fmla="*/ 21142 w 614622"/>
              <a:gd name="connsiteY3" fmla="*/ 436113 h 1139091"/>
              <a:gd name="connsiteX4" fmla="*/ 0 w 614622"/>
              <a:gd name="connsiteY4" fmla="*/ 869528 h 1139091"/>
              <a:gd name="connsiteX5" fmla="*/ 0 w 614622"/>
              <a:gd name="connsiteY5" fmla="*/ 975239 h 1139091"/>
              <a:gd name="connsiteX6" fmla="*/ 0 w 614622"/>
              <a:gd name="connsiteY6" fmla="*/ 1139091 h 113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622" h="1139091">
                <a:moveTo>
                  <a:pt x="614622" y="0"/>
                </a:moveTo>
                <a:lnTo>
                  <a:pt x="422844" y="129552"/>
                </a:lnTo>
                <a:lnTo>
                  <a:pt x="163852" y="219406"/>
                </a:lnTo>
                <a:lnTo>
                  <a:pt x="21142" y="436113"/>
                </a:lnTo>
                <a:lnTo>
                  <a:pt x="0" y="869528"/>
                </a:lnTo>
                <a:lnTo>
                  <a:pt x="0" y="975239"/>
                </a:lnTo>
                <a:lnTo>
                  <a:pt x="0" y="1139091"/>
                </a:lnTo>
              </a:path>
            </a:pathLst>
          </a:custGeom>
          <a:ln w="28575">
            <a:solidFill>
              <a:schemeClr val="tx1"/>
            </a:solidFill>
          </a:ln>
          <a:effectLst>
            <a:glow rad="101600">
              <a:srgbClr val="FFFF00">
                <a:alpha val="60000"/>
              </a:srgb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73" name="正方形/長方形 72"/>
          <p:cNvSpPr/>
          <p:nvPr/>
        </p:nvSpPr>
        <p:spPr>
          <a:xfrm rot="5400000">
            <a:off x="6788246" y="4593138"/>
            <a:ext cx="786725" cy="52475"/>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フリーフォーム 74"/>
          <p:cNvSpPr/>
          <p:nvPr/>
        </p:nvSpPr>
        <p:spPr>
          <a:xfrm>
            <a:off x="4779056" y="3145847"/>
            <a:ext cx="121066" cy="927597"/>
          </a:xfrm>
          <a:custGeom>
            <a:avLst/>
            <a:gdLst>
              <a:gd name="connsiteX0" fmla="*/ 0 w 322419"/>
              <a:gd name="connsiteY0" fmla="*/ 0 h 2447210"/>
              <a:gd name="connsiteX1" fmla="*/ 211422 w 322419"/>
              <a:gd name="connsiteY1" fmla="*/ 1263247 h 2447210"/>
              <a:gd name="connsiteX2" fmla="*/ 301277 w 322419"/>
              <a:gd name="connsiteY2" fmla="*/ 2056079 h 2447210"/>
              <a:gd name="connsiteX3" fmla="*/ 311848 w 322419"/>
              <a:gd name="connsiteY3" fmla="*/ 2357355 h 2447210"/>
              <a:gd name="connsiteX4" fmla="*/ 317133 w 322419"/>
              <a:gd name="connsiteY4" fmla="*/ 2404925 h 2447210"/>
              <a:gd name="connsiteX5" fmla="*/ 322419 w 322419"/>
              <a:gd name="connsiteY5" fmla="*/ 2447210 h 2447210"/>
              <a:gd name="connsiteX0" fmla="*/ 0 w 359600"/>
              <a:gd name="connsiteY0" fmla="*/ 0 h 3850068"/>
              <a:gd name="connsiteX1" fmla="*/ 211422 w 359600"/>
              <a:gd name="connsiteY1" fmla="*/ 1263247 h 3850068"/>
              <a:gd name="connsiteX2" fmla="*/ 301277 w 359600"/>
              <a:gd name="connsiteY2" fmla="*/ 2056079 h 3850068"/>
              <a:gd name="connsiteX3" fmla="*/ 311848 w 359600"/>
              <a:gd name="connsiteY3" fmla="*/ 2357355 h 3850068"/>
              <a:gd name="connsiteX4" fmla="*/ 317133 w 359600"/>
              <a:gd name="connsiteY4" fmla="*/ 2404925 h 3850068"/>
              <a:gd name="connsiteX5" fmla="*/ 359600 w 359600"/>
              <a:gd name="connsiteY5" fmla="*/ 3850068 h 3850068"/>
              <a:gd name="connsiteX0" fmla="*/ 0 w 359600"/>
              <a:gd name="connsiteY0" fmla="*/ 0 h 3850068"/>
              <a:gd name="connsiteX1" fmla="*/ 211422 w 359600"/>
              <a:gd name="connsiteY1" fmla="*/ 1263247 h 3850068"/>
              <a:gd name="connsiteX2" fmla="*/ 301277 w 359600"/>
              <a:gd name="connsiteY2" fmla="*/ 2056079 h 3850068"/>
              <a:gd name="connsiteX3" fmla="*/ 311848 w 359600"/>
              <a:gd name="connsiteY3" fmla="*/ 2357355 h 3850068"/>
              <a:gd name="connsiteX4" fmla="*/ 343743 w 359600"/>
              <a:gd name="connsiteY4" fmla="*/ 2518109 h 3850068"/>
              <a:gd name="connsiteX5" fmla="*/ 359600 w 359600"/>
              <a:gd name="connsiteY5" fmla="*/ 3850068 h 3850068"/>
              <a:gd name="connsiteX0" fmla="*/ 0 w 359600"/>
              <a:gd name="connsiteY0" fmla="*/ 0 h 3850068"/>
              <a:gd name="connsiteX1" fmla="*/ 211422 w 359600"/>
              <a:gd name="connsiteY1" fmla="*/ 1263247 h 3850068"/>
              <a:gd name="connsiteX2" fmla="*/ 301277 w 359600"/>
              <a:gd name="connsiteY2" fmla="*/ 2056079 h 3850068"/>
              <a:gd name="connsiteX3" fmla="*/ 311848 w 359600"/>
              <a:gd name="connsiteY3" fmla="*/ 2357355 h 3850068"/>
              <a:gd name="connsiteX4" fmla="*/ 327887 w 359600"/>
              <a:gd name="connsiteY4" fmla="*/ 2533966 h 3850068"/>
              <a:gd name="connsiteX5" fmla="*/ 359600 w 359600"/>
              <a:gd name="connsiteY5" fmla="*/ 3850068 h 3850068"/>
              <a:gd name="connsiteX0" fmla="*/ 0 w 359600"/>
              <a:gd name="connsiteY0" fmla="*/ 0 h 3850068"/>
              <a:gd name="connsiteX1" fmla="*/ 211422 w 359600"/>
              <a:gd name="connsiteY1" fmla="*/ 1263247 h 3850068"/>
              <a:gd name="connsiteX2" fmla="*/ 285420 w 359600"/>
              <a:gd name="connsiteY2" fmla="*/ 2071936 h 3850068"/>
              <a:gd name="connsiteX3" fmla="*/ 311848 w 359600"/>
              <a:gd name="connsiteY3" fmla="*/ 2357355 h 3850068"/>
              <a:gd name="connsiteX4" fmla="*/ 327887 w 359600"/>
              <a:gd name="connsiteY4" fmla="*/ 2533966 h 3850068"/>
              <a:gd name="connsiteX5" fmla="*/ 359600 w 359600"/>
              <a:gd name="connsiteY5" fmla="*/ 3850068 h 3850068"/>
              <a:gd name="connsiteX0" fmla="*/ 0 w 327887"/>
              <a:gd name="connsiteY0" fmla="*/ 0 h 2533966"/>
              <a:gd name="connsiteX1" fmla="*/ 211422 w 327887"/>
              <a:gd name="connsiteY1" fmla="*/ 1263247 h 2533966"/>
              <a:gd name="connsiteX2" fmla="*/ 285420 w 327887"/>
              <a:gd name="connsiteY2" fmla="*/ 2071936 h 2533966"/>
              <a:gd name="connsiteX3" fmla="*/ 311848 w 327887"/>
              <a:gd name="connsiteY3" fmla="*/ 2357355 h 2533966"/>
              <a:gd name="connsiteX4" fmla="*/ 327887 w 327887"/>
              <a:gd name="connsiteY4" fmla="*/ 2533966 h 2533966"/>
              <a:gd name="connsiteX0" fmla="*/ 0 w 311848"/>
              <a:gd name="connsiteY0" fmla="*/ 0 h 2357355"/>
              <a:gd name="connsiteX1" fmla="*/ 211422 w 311848"/>
              <a:gd name="connsiteY1" fmla="*/ 1263247 h 2357355"/>
              <a:gd name="connsiteX2" fmla="*/ 285420 w 311848"/>
              <a:gd name="connsiteY2" fmla="*/ 2071936 h 2357355"/>
              <a:gd name="connsiteX3" fmla="*/ 311848 w 311848"/>
              <a:gd name="connsiteY3" fmla="*/ 2357355 h 2357355"/>
              <a:gd name="connsiteX0" fmla="*/ 0 w 285420"/>
              <a:gd name="connsiteY0" fmla="*/ 0 h 2071936"/>
              <a:gd name="connsiteX1" fmla="*/ 211422 w 285420"/>
              <a:gd name="connsiteY1" fmla="*/ 1263247 h 2071936"/>
              <a:gd name="connsiteX2" fmla="*/ 285420 w 285420"/>
              <a:gd name="connsiteY2" fmla="*/ 2071936 h 2071936"/>
              <a:gd name="connsiteX0" fmla="*/ 0 w 211422"/>
              <a:gd name="connsiteY0" fmla="*/ 0 h 1263247"/>
              <a:gd name="connsiteX1" fmla="*/ 211422 w 211422"/>
              <a:gd name="connsiteY1" fmla="*/ 1263247 h 1263247"/>
              <a:gd name="connsiteX0" fmla="*/ 0 w 121066"/>
              <a:gd name="connsiteY0" fmla="*/ 0 h 927597"/>
              <a:gd name="connsiteX1" fmla="*/ 121066 w 121066"/>
              <a:gd name="connsiteY1" fmla="*/ 927597 h 927597"/>
            </a:gdLst>
            <a:ahLst/>
            <a:cxnLst>
              <a:cxn ang="0">
                <a:pos x="connsiteX0" y="connsiteY0"/>
              </a:cxn>
              <a:cxn ang="0">
                <a:pos x="connsiteX1" y="connsiteY1"/>
              </a:cxn>
            </a:cxnLst>
            <a:rect l="l" t="t" r="r" b="b"/>
            <a:pathLst>
              <a:path w="121066" h="927597">
                <a:moveTo>
                  <a:pt x="0" y="0"/>
                </a:moveTo>
                <a:lnTo>
                  <a:pt x="121066" y="927597"/>
                </a:lnTo>
              </a:path>
            </a:pathLst>
          </a:custGeom>
          <a:ln w="28575">
            <a:solidFill>
              <a:schemeClr val="tx1"/>
            </a:solidFill>
          </a:ln>
          <a:effectLst>
            <a:glow rad="63500">
              <a:schemeClr val="accent1">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77" name="正方形/長方形 76"/>
          <p:cNvSpPr/>
          <p:nvPr/>
        </p:nvSpPr>
        <p:spPr>
          <a:xfrm rot="5015741">
            <a:off x="4618752" y="4355794"/>
            <a:ext cx="609776" cy="71128"/>
          </a:xfrm>
          <a:prstGeom prst="rect">
            <a:avLst/>
          </a:prstGeom>
          <a:solidFill>
            <a:schemeClr val="tx1"/>
          </a:solidFill>
          <a:ln>
            <a:solidFill>
              <a:schemeClr val="tx1"/>
            </a:solid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テキスト ボックス 77"/>
          <p:cNvSpPr txBox="1"/>
          <p:nvPr/>
        </p:nvSpPr>
        <p:spPr>
          <a:xfrm rot="21376097">
            <a:off x="5015377" y="4085416"/>
            <a:ext cx="276999" cy="644157"/>
          </a:xfrm>
          <a:prstGeom prst="rect">
            <a:avLst/>
          </a:prstGeom>
          <a:solidFill>
            <a:schemeClr val="bg1"/>
          </a:solidFill>
        </p:spPr>
        <p:txBody>
          <a:bodyPr vert="eaVert" wrap="square" lIns="0" tIns="0" rIns="0" bIns="0" rtlCol="0">
            <a:spAutoFit/>
          </a:bodyPr>
          <a:lstStyle/>
          <a:p>
            <a:pPr algn="ctr"/>
            <a:r>
              <a:rPr kumimoji="1" lang="ja-JP" altLang="en-US" sz="900" dirty="0" smtClean="0"/>
              <a:t>地下鉄</a:t>
            </a:r>
            <a:endParaRPr kumimoji="1" lang="en-US" altLang="ja-JP" sz="900" dirty="0" smtClean="0"/>
          </a:p>
          <a:p>
            <a:pPr algn="ctr"/>
            <a:r>
              <a:rPr kumimoji="1" lang="ja-JP" altLang="en-US" sz="900" dirty="0" smtClean="0"/>
              <a:t>四ツ橋線</a:t>
            </a:r>
            <a:endParaRPr kumimoji="1" lang="ja-JP" altLang="en-US" sz="900" dirty="0"/>
          </a:p>
        </p:txBody>
      </p:sp>
      <p:sp>
        <p:nvSpPr>
          <p:cNvPr id="79" name="テキスト ボックス 78"/>
          <p:cNvSpPr txBox="1"/>
          <p:nvPr/>
        </p:nvSpPr>
        <p:spPr>
          <a:xfrm rot="181581">
            <a:off x="6027466" y="4155958"/>
            <a:ext cx="276999" cy="639525"/>
          </a:xfrm>
          <a:prstGeom prst="rect">
            <a:avLst/>
          </a:prstGeom>
          <a:solidFill>
            <a:schemeClr val="bg1"/>
          </a:solidFill>
        </p:spPr>
        <p:txBody>
          <a:bodyPr vert="eaVert" wrap="square" lIns="0" tIns="0" rIns="0" bIns="0" rtlCol="0">
            <a:spAutoFit/>
          </a:bodyPr>
          <a:lstStyle/>
          <a:p>
            <a:pPr algn="ctr"/>
            <a:r>
              <a:rPr kumimoji="1" lang="ja-JP" altLang="en-US" sz="900" dirty="0" smtClean="0"/>
              <a:t>地下鉄</a:t>
            </a:r>
            <a:endParaRPr kumimoji="1" lang="en-US" altLang="ja-JP" sz="900" dirty="0" smtClean="0"/>
          </a:p>
          <a:p>
            <a:pPr algn="ctr"/>
            <a:r>
              <a:rPr lang="ja-JP" altLang="en-US" sz="900" dirty="0" smtClean="0"/>
              <a:t>御堂筋</a:t>
            </a:r>
            <a:r>
              <a:rPr kumimoji="1" lang="ja-JP" altLang="en-US" sz="900" dirty="0" smtClean="0"/>
              <a:t>線</a:t>
            </a:r>
            <a:endParaRPr kumimoji="1" lang="ja-JP" altLang="en-US" sz="900" dirty="0"/>
          </a:p>
        </p:txBody>
      </p:sp>
      <p:sp>
        <p:nvSpPr>
          <p:cNvPr id="80" name="テキスト ボックス 79"/>
          <p:cNvSpPr txBox="1"/>
          <p:nvPr/>
        </p:nvSpPr>
        <p:spPr>
          <a:xfrm rot="181581">
            <a:off x="7192422" y="4373330"/>
            <a:ext cx="276999" cy="567617"/>
          </a:xfrm>
          <a:prstGeom prst="rect">
            <a:avLst/>
          </a:prstGeom>
          <a:solidFill>
            <a:schemeClr val="bg1"/>
          </a:solidFill>
        </p:spPr>
        <p:txBody>
          <a:bodyPr vert="eaVert" wrap="square" lIns="0" tIns="0" rIns="0" bIns="0" rtlCol="0">
            <a:spAutoFit/>
          </a:bodyPr>
          <a:lstStyle/>
          <a:p>
            <a:pPr algn="ctr"/>
            <a:r>
              <a:rPr kumimoji="1" lang="ja-JP" altLang="en-US" sz="900" dirty="0" smtClean="0"/>
              <a:t>地下鉄</a:t>
            </a:r>
            <a:endParaRPr kumimoji="1" lang="en-US" altLang="ja-JP" sz="900" dirty="0" smtClean="0"/>
          </a:p>
          <a:p>
            <a:pPr algn="ctr"/>
            <a:r>
              <a:rPr lang="ja-JP" altLang="en-US" sz="900" dirty="0" smtClean="0"/>
              <a:t>堺筋</a:t>
            </a:r>
            <a:r>
              <a:rPr kumimoji="1" lang="ja-JP" altLang="en-US" sz="900" dirty="0" smtClean="0"/>
              <a:t>線</a:t>
            </a:r>
            <a:endParaRPr kumimoji="1" lang="ja-JP" altLang="en-US" sz="900" dirty="0"/>
          </a:p>
        </p:txBody>
      </p:sp>
      <p:sp>
        <p:nvSpPr>
          <p:cNvPr id="81" name="テキスト ボックス 80"/>
          <p:cNvSpPr txBox="1"/>
          <p:nvPr/>
        </p:nvSpPr>
        <p:spPr>
          <a:xfrm>
            <a:off x="5673132" y="4149085"/>
            <a:ext cx="138499" cy="573061"/>
          </a:xfrm>
          <a:prstGeom prst="rect">
            <a:avLst/>
          </a:prstGeom>
          <a:solidFill>
            <a:schemeClr val="bg1"/>
          </a:solidFill>
        </p:spPr>
        <p:txBody>
          <a:bodyPr vert="eaVert" wrap="square" lIns="0" tIns="0" rIns="0" bIns="0" rtlCol="0">
            <a:spAutoFit/>
          </a:bodyPr>
          <a:lstStyle/>
          <a:p>
            <a:pPr algn="ctr"/>
            <a:r>
              <a:rPr lang="ja-JP" altLang="en-US" sz="900" dirty="0" smtClean="0"/>
              <a:t>淀屋橋駅</a:t>
            </a:r>
            <a:endParaRPr kumimoji="1" lang="ja-JP" altLang="en-US" sz="900" dirty="0"/>
          </a:p>
        </p:txBody>
      </p:sp>
      <p:sp>
        <p:nvSpPr>
          <p:cNvPr id="82" name="テキスト ボックス 81"/>
          <p:cNvSpPr txBox="1"/>
          <p:nvPr/>
        </p:nvSpPr>
        <p:spPr>
          <a:xfrm rot="20953594">
            <a:off x="4707099" y="4153975"/>
            <a:ext cx="138499" cy="573061"/>
          </a:xfrm>
          <a:prstGeom prst="rect">
            <a:avLst/>
          </a:prstGeom>
          <a:solidFill>
            <a:schemeClr val="bg1"/>
          </a:solidFill>
        </p:spPr>
        <p:txBody>
          <a:bodyPr vert="eaVert" wrap="square" lIns="0" tIns="0" rIns="0" bIns="0" rtlCol="0">
            <a:spAutoFit/>
          </a:bodyPr>
          <a:lstStyle/>
          <a:p>
            <a:pPr algn="ctr"/>
            <a:r>
              <a:rPr lang="ja-JP" altLang="en-US" sz="900" dirty="0" smtClean="0"/>
              <a:t>肥後橋駅</a:t>
            </a:r>
            <a:endParaRPr kumimoji="1" lang="ja-JP" altLang="en-US" sz="900" dirty="0"/>
          </a:p>
        </p:txBody>
      </p:sp>
      <p:sp>
        <p:nvSpPr>
          <p:cNvPr id="83" name="テキスト ボックス 82"/>
          <p:cNvSpPr txBox="1"/>
          <p:nvPr/>
        </p:nvSpPr>
        <p:spPr>
          <a:xfrm>
            <a:off x="6939352" y="4441989"/>
            <a:ext cx="138499" cy="432048"/>
          </a:xfrm>
          <a:prstGeom prst="rect">
            <a:avLst/>
          </a:prstGeom>
          <a:solidFill>
            <a:schemeClr val="bg1"/>
          </a:solidFill>
        </p:spPr>
        <p:txBody>
          <a:bodyPr vert="eaVert" wrap="square" lIns="0" tIns="0" rIns="0" bIns="0" rtlCol="0">
            <a:spAutoFit/>
          </a:bodyPr>
          <a:lstStyle/>
          <a:p>
            <a:pPr algn="ctr"/>
            <a:r>
              <a:rPr lang="ja-JP" altLang="en-US" sz="900" dirty="0" smtClean="0"/>
              <a:t>北浜駅</a:t>
            </a:r>
            <a:endParaRPr kumimoji="1" lang="ja-JP" altLang="en-US" sz="900" dirty="0"/>
          </a:p>
        </p:txBody>
      </p:sp>
      <p:sp>
        <p:nvSpPr>
          <p:cNvPr id="87" name="テキスト ボックス 86"/>
          <p:cNvSpPr txBox="1"/>
          <p:nvPr/>
        </p:nvSpPr>
        <p:spPr>
          <a:xfrm rot="683510">
            <a:off x="7667384" y="4569621"/>
            <a:ext cx="576064" cy="138499"/>
          </a:xfrm>
          <a:prstGeom prst="rect">
            <a:avLst/>
          </a:prstGeom>
          <a:solidFill>
            <a:schemeClr val="bg1"/>
          </a:solidFill>
        </p:spPr>
        <p:txBody>
          <a:bodyPr wrap="square" lIns="0" tIns="0" rIns="0" bIns="0" rtlCol="0">
            <a:spAutoFit/>
          </a:bodyPr>
          <a:lstStyle/>
          <a:p>
            <a:pPr algn="ctr"/>
            <a:r>
              <a:rPr kumimoji="1" lang="ja-JP" altLang="en-US" sz="900" dirty="0" smtClean="0"/>
              <a:t>京阪本線</a:t>
            </a:r>
            <a:endParaRPr kumimoji="1" lang="ja-JP" altLang="en-US" sz="900" dirty="0"/>
          </a:p>
        </p:txBody>
      </p:sp>
      <p:sp>
        <p:nvSpPr>
          <p:cNvPr id="88" name="テキスト ボックス 87"/>
          <p:cNvSpPr txBox="1"/>
          <p:nvPr/>
        </p:nvSpPr>
        <p:spPr>
          <a:xfrm rot="683510">
            <a:off x="6011199" y="4137491"/>
            <a:ext cx="576064" cy="138499"/>
          </a:xfrm>
          <a:prstGeom prst="rect">
            <a:avLst/>
          </a:prstGeom>
          <a:solidFill>
            <a:schemeClr val="bg1"/>
          </a:solidFill>
        </p:spPr>
        <p:txBody>
          <a:bodyPr wrap="square" lIns="0" tIns="0" rIns="0" bIns="0" rtlCol="0">
            <a:spAutoFit/>
          </a:bodyPr>
          <a:lstStyle/>
          <a:p>
            <a:pPr algn="ctr"/>
            <a:r>
              <a:rPr lang="ja-JP" altLang="en-US" sz="900" dirty="0" smtClean="0"/>
              <a:t>淀屋橋駅</a:t>
            </a:r>
            <a:endParaRPr kumimoji="1" lang="ja-JP" altLang="en-US" sz="900" dirty="0"/>
          </a:p>
        </p:txBody>
      </p:sp>
      <p:sp>
        <p:nvSpPr>
          <p:cNvPr id="89" name="テキスト ボックス 88"/>
          <p:cNvSpPr txBox="1"/>
          <p:nvPr/>
        </p:nvSpPr>
        <p:spPr>
          <a:xfrm rot="1264585">
            <a:off x="7799966" y="4229695"/>
            <a:ext cx="846920" cy="138499"/>
          </a:xfrm>
          <a:prstGeom prst="rect">
            <a:avLst/>
          </a:prstGeom>
          <a:solidFill>
            <a:schemeClr val="bg1"/>
          </a:solidFill>
        </p:spPr>
        <p:txBody>
          <a:bodyPr wrap="square" lIns="0" tIns="0" rIns="0" bIns="0" rtlCol="0">
            <a:spAutoFit/>
          </a:bodyPr>
          <a:lstStyle/>
          <a:p>
            <a:pPr algn="ctr"/>
            <a:r>
              <a:rPr kumimoji="1" lang="ja-JP" altLang="en-US" sz="900" dirty="0" smtClean="0"/>
              <a:t>京阪中之島線</a:t>
            </a:r>
            <a:endParaRPr kumimoji="1" lang="ja-JP" altLang="en-US" sz="900" dirty="0"/>
          </a:p>
        </p:txBody>
      </p:sp>
      <p:sp>
        <p:nvSpPr>
          <p:cNvPr id="90" name="テキスト ボックス 89"/>
          <p:cNvSpPr txBox="1"/>
          <p:nvPr/>
        </p:nvSpPr>
        <p:spPr>
          <a:xfrm rot="2737283">
            <a:off x="6830198" y="3690939"/>
            <a:ext cx="576064" cy="138499"/>
          </a:xfrm>
          <a:prstGeom prst="rect">
            <a:avLst/>
          </a:prstGeom>
          <a:solidFill>
            <a:schemeClr val="bg1"/>
          </a:solidFill>
        </p:spPr>
        <p:txBody>
          <a:bodyPr wrap="square" lIns="0" tIns="0" rIns="0" bIns="0" rtlCol="0">
            <a:spAutoFit/>
          </a:bodyPr>
          <a:lstStyle/>
          <a:p>
            <a:pPr algn="ctr"/>
            <a:r>
              <a:rPr lang="ja-JP" altLang="en-US" sz="900" dirty="0" smtClean="0"/>
              <a:t>なにわ橋駅</a:t>
            </a:r>
            <a:endParaRPr kumimoji="1" lang="ja-JP" altLang="en-US" sz="900" dirty="0"/>
          </a:p>
        </p:txBody>
      </p:sp>
      <p:sp>
        <p:nvSpPr>
          <p:cNvPr id="91" name="テキスト ボックス 90"/>
          <p:cNvSpPr txBox="1"/>
          <p:nvPr/>
        </p:nvSpPr>
        <p:spPr>
          <a:xfrm>
            <a:off x="5435310" y="3359212"/>
            <a:ext cx="576064" cy="138499"/>
          </a:xfrm>
          <a:prstGeom prst="rect">
            <a:avLst/>
          </a:prstGeom>
          <a:solidFill>
            <a:schemeClr val="bg1"/>
          </a:solidFill>
        </p:spPr>
        <p:txBody>
          <a:bodyPr wrap="square" lIns="0" tIns="0" rIns="0" bIns="0" rtlCol="0">
            <a:spAutoFit/>
          </a:bodyPr>
          <a:lstStyle/>
          <a:p>
            <a:pPr algn="ctr"/>
            <a:r>
              <a:rPr lang="ja-JP" altLang="en-US" sz="900" dirty="0" smtClean="0"/>
              <a:t>大江橋駅</a:t>
            </a:r>
            <a:endParaRPr kumimoji="1" lang="ja-JP" altLang="en-US" sz="900" dirty="0"/>
          </a:p>
        </p:txBody>
      </p:sp>
      <p:sp>
        <p:nvSpPr>
          <p:cNvPr id="92" name="テキスト ボックス 91"/>
          <p:cNvSpPr txBox="1"/>
          <p:nvPr/>
        </p:nvSpPr>
        <p:spPr>
          <a:xfrm rot="20843634">
            <a:off x="4202991" y="3433884"/>
            <a:ext cx="576064" cy="138499"/>
          </a:xfrm>
          <a:prstGeom prst="rect">
            <a:avLst/>
          </a:prstGeom>
          <a:solidFill>
            <a:schemeClr val="bg1"/>
          </a:solidFill>
        </p:spPr>
        <p:txBody>
          <a:bodyPr wrap="square" lIns="0" tIns="0" rIns="0" bIns="0" rtlCol="0">
            <a:spAutoFit/>
          </a:bodyPr>
          <a:lstStyle/>
          <a:p>
            <a:pPr algn="ctr"/>
            <a:r>
              <a:rPr lang="ja-JP" altLang="en-US" sz="900" dirty="0" smtClean="0"/>
              <a:t>渡辺橋駅</a:t>
            </a:r>
            <a:endParaRPr kumimoji="1" lang="ja-JP" altLang="en-US" sz="900" dirty="0"/>
          </a:p>
        </p:txBody>
      </p:sp>
      <p:sp>
        <p:nvSpPr>
          <p:cNvPr id="93" name="テキスト ボックス 92"/>
          <p:cNvSpPr txBox="1"/>
          <p:nvPr/>
        </p:nvSpPr>
        <p:spPr>
          <a:xfrm rot="18875512">
            <a:off x="2410961" y="4287254"/>
            <a:ext cx="576064" cy="138499"/>
          </a:xfrm>
          <a:prstGeom prst="rect">
            <a:avLst/>
          </a:prstGeom>
          <a:solidFill>
            <a:schemeClr val="bg1"/>
          </a:solidFill>
        </p:spPr>
        <p:txBody>
          <a:bodyPr wrap="square" lIns="0" tIns="0" rIns="0" bIns="0" rtlCol="0">
            <a:spAutoFit/>
          </a:bodyPr>
          <a:lstStyle/>
          <a:p>
            <a:pPr algn="ctr"/>
            <a:r>
              <a:rPr lang="ja-JP" altLang="en-US" sz="900" dirty="0" smtClean="0"/>
              <a:t>中之島駅</a:t>
            </a:r>
            <a:endParaRPr kumimoji="1" lang="ja-JP" altLang="en-US" sz="900" dirty="0"/>
          </a:p>
        </p:txBody>
      </p:sp>
      <p:sp>
        <p:nvSpPr>
          <p:cNvPr id="104" name="テキスト ボックス 103"/>
          <p:cNvSpPr txBox="1"/>
          <p:nvPr/>
        </p:nvSpPr>
        <p:spPr>
          <a:xfrm>
            <a:off x="6507247" y="3937939"/>
            <a:ext cx="432049" cy="276999"/>
          </a:xfrm>
          <a:prstGeom prst="rect">
            <a:avLst/>
          </a:prstGeom>
          <a:solidFill>
            <a:schemeClr val="bg1">
              <a:alpha val="50000"/>
            </a:schemeClr>
          </a:solidFill>
        </p:spPr>
        <p:txBody>
          <a:bodyPr wrap="square" lIns="0" tIns="0" rIns="0" bIns="0" rtlCol="0">
            <a:spAutoFit/>
          </a:bodyPr>
          <a:lstStyle/>
          <a:p>
            <a:pPr algn="ctr"/>
            <a:r>
              <a:rPr kumimoji="1" lang="ja-JP" altLang="en-US" sz="900" dirty="0" smtClean="0">
                <a:latin typeface="Meiryo UI" pitchFamily="50" charset="-128"/>
                <a:ea typeface="Meiryo UI" pitchFamily="50" charset="-128"/>
                <a:cs typeface="Meiryo UI" pitchFamily="50" charset="-128"/>
              </a:rPr>
              <a:t>中之島</a:t>
            </a:r>
            <a:endParaRPr kumimoji="1" lang="en-US" altLang="ja-JP" sz="900" dirty="0" smtClean="0">
              <a:latin typeface="Meiryo UI" pitchFamily="50" charset="-128"/>
              <a:ea typeface="Meiryo UI" pitchFamily="50" charset="-128"/>
              <a:cs typeface="Meiryo UI" pitchFamily="50" charset="-128"/>
            </a:endParaRPr>
          </a:p>
          <a:p>
            <a:pPr algn="ctr"/>
            <a:r>
              <a:rPr kumimoji="1" lang="en-US" altLang="ja-JP" sz="900" dirty="0" smtClean="0">
                <a:latin typeface="Meiryo UI" pitchFamily="50" charset="-128"/>
                <a:ea typeface="Meiryo UI" pitchFamily="50" charset="-128"/>
                <a:cs typeface="Meiryo UI" pitchFamily="50" charset="-128"/>
              </a:rPr>
              <a:t>1</a:t>
            </a:r>
            <a:r>
              <a:rPr kumimoji="1" lang="ja-JP" altLang="en-US" sz="900" dirty="0" smtClean="0">
                <a:latin typeface="Meiryo UI" pitchFamily="50" charset="-128"/>
                <a:ea typeface="Meiryo UI" pitchFamily="50" charset="-128"/>
                <a:cs typeface="Meiryo UI" pitchFamily="50" charset="-128"/>
              </a:rPr>
              <a:t>丁目</a:t>
            </a:r>
            <a:endParaRPr kumimoji="1" lang="ja-JP" altLang="en-US" sz="900" dirty="0">
              <a:latin typeface="Meiryo UI" pitchFamily="50" charset="-128"/>
              <a:ea typeface="Meiryo UI" pitchFamily="50" charset="-128"/>
              <a:cs typeface="Meiryo UI" pitchFamily="50" charset="-128"/>
            </a:endParaRPr>
          </a:p>
        </p:txBody>
      </p:sp>
      <p:sp>
        <p:nvSpPr>
          <p:cNvPr id="105" name="テキスト ボックス 104"/>
          <p:cNvSpPr txBox="1"/>
          <p:nvPr/>
        </p:nvSpPr>
        <p:spPr>
          <a:xfrm>
            <a:off x="5211105" y="3793918"/>
            <a:ext cx="432049" cy="276999"/>
          </a:xfrm>
          <a:prstGeom prst="rect">
            <a:avLst/>
          </a:prstGeom>
          <a:solidFill>
            <a:schemeClr val="bg1">
              <a:alpha val="50000"/>
            </a:schemeClr>
          </a:solidFill>
        </p:spPr>
        <p:txBody>
          <a:bodyPr wrap="square" lIns="0" tIns="0" rIns="0" bIns="0" rtlCol="0">
            <a:spAutoFit/>
          </a:bodyPr>
          <a:lstStyle/>
          <a:p>
            <a:pPr algn="ctr"/>
            <a:r>
              <a:rPr kumimoji="1" lang="ja-JP" altLang="en-US" sz="900" dirty="0" smtClean="0">
                <a:latin typeface="Meiryo UI" pitchFamily="50" charset="-128"/>
                <a:ea typeface="Meiryo UI" pitchFamily="50" charset="-128"/>
                <a:cs typeface="Meiryo UI" pitchFamily="50" charset="-128"/>
              </a:rPr>
              <a:t>中之島</a:t>
            </a:r>
            <a:endParaRPr kumimoji="1" lang="en-US" altLang="ja-JP" sz="900" dirty="0" smtClean="0">
              <a:latin typeface="Meiryo UI" pitchFamily="50" charset="-128"/>
              <a:ea typeface="Meiryo UI" pitchFamily="50" charset="-128"/>
              <a:cs typeface="Meiryo UI" pitchFamily="50" charset="-128"/>
            </a:endParaRPr>
          </a:p>
          <a:p>
            <a:pPr algn="ctr"/>
            <a:r>
              <a:rPr lang="ja-JP" altLang="en-US" sz="900" dirty="0" smtClean="0">
                <a:latin typeface="Meiryo UI" pitchFamily="50" charset="-128"/>
                <a:ea typeface="Meiryo UI" pitchFamily="50" charset="-128"/>
                <a:cs typeface="Meiryo UI" pitchFamily="50" charset="-128"/>
              </a:rPr>
              <a:t>２</a:t>
            </a:r>
            <a:r>
              <a:rPr kumimoji="1" lang="ja-JP" altLang="en-US" sz="900" dirty="0" smtClean="0">
                <a:latin typeface="Meiryo UI" pitchFamily="50" charset="-128"/>
                <a:ea typeface="Meiryo UI" pitchFamily="50" charset="-128"/>
                <a:cs typeface="Meiryo UI" pitchFamily="50" charset="-128"/>
              </a:rPr>
              <a:t>丁目</a:t>
            </a:r>
            <a:endParaRPr kumimoji="1" lang="ja-JP" altLang="en-US" sz="900" dirty="0">
              <a:latin typeface="Meiryo UI" pitchFamily="50" charset="-128"/>
              <a:ea typeface="Meiryo UI" pitchFamily="50" charset="-128"/>
              <a:cs typeface="Meiryo UI" pitchFamily="50" charset="-128"/>
            </a:endParaRPr>
          </a:p>
        </p:txBody>
      </p:sp>
      <p:sp>
        <p:nvSpPr>
          <p:cNvPr id="106" name="テキスト ボックス 105"/>
          <p:cNvSpPr txBox="1"/>
          <p:nvPr/>
        </p:nvSpPr>
        <p:spPr>
          <a:xfrm>
            <a:off x="4160912" y="4293180"/>
            <a:ext cx="504056" cy="276999"/>
          </a:xfrm>
          <a:prstGeom prst="rect">
            <a:avLst/>
          </a:prstGeom>
          <a:solidFill>
            <a:schemeClr val="bg1">
              <a:alpha val="50000"/>
            </a:schemeClr>
          </a:solidFill>
        </p:spPr>
        <p:txBody>
          <a:bodyPr wrap="square" lIns="0" tIns="0" rIns="0" bIns="0" rtlCol="0">
            <a:spAutoFit/>
          </a:bodyPr>
          <a:lstStyle/>
          <a:p>
            <a:pPr algn="ctr"/>
            <a:r>
              <a:rPr kumimoji="1" lang="ja-JP" altLang="en-US" sz="900" dirty="0" smtClean="0">
                <a:latin typeface="Meiryo UI" pitchFamily="50" charset="-128"/>
                <a:ea typeface="Meiryo UI" pitchFamily="50" charset="-128"/>
                <a:cs typeface="Meiryo UI" pitchFamily="50" charset="-128"/>
              </a:rPr>
              <a:t>中之島</a:t>
            </a:r>
            <a:endParaRPr kumimoji="1" lang="en-US" altLang="ja-JP" sz="900" dirty="0" smtClean="0">
              <a:latin typeface="Meiryo UI" pitchFamily="50" charset="-128"/>
              <a:ea typeface="Meiryo UI" pitchFamily="50" charset="-128"/>
              <a:cs typeface="Meiryo UI" pitchFamily="50" charset="-128"/>
            </a:endParaRPr>
          </a:p>
          <a:p>
            <a:pPr algn="ctr"/>
            <a:r>
              <a:rPr lang="ja-JP" altLang="en-US" sz="900" dirty="0" smtClean="0">
                <a:latin typeface="Meiryo UI" pitchFamily="50" charset="-128"/>
                <a:ea typeface="Meiryo UI" pitchFamily="50" charset="-128"/>
                <a:cs typeface="Meiryo UI" pitchFamily="50" charset="-128"/>
              </a:rPr>
              <a:t>３</a:t>
            </a:r>
            <a:r>
              <a:rPr kumimoji="1" lang="ja-JP" altLang="en-US" sz="900" dirty="0" smtClean="0">
                <a:latin typeface="Meiryo UI" pitchFamily="50" charset="-128"/>
                <a:ea typeface="Meiryo UI" pitchFamily="50" charset="-128"/>
                <a:cs typeface="Meiryo UI" pitchFamily="50" charset="-128"/>
              </a:rPr>
              <a:t>丁目</a:t>
            </a:r>
            <a:endParaRPr kumimoji="1" lang="ja-JP" altLang="en-US" sz="900" dirty="0">
              <a:latin typeface="Meiryo UI" pitchFamily="50" charset="-128"/>
              <a:ea typeface="Meiryo UI" pitchFamily="50" charset="-128"/>
              <a:cs typeface="Meiryo UI" pitchFamily="50" charset="-128"/>
            </a:endParaRPr>
          </a:p>
        </p:txBody>
      </p:sp>
      <p:graphicFrame>
        <p:nvGraphicFramePr>
          <p:cNvPr id="110" name="表 109"/>
          <p:cNvGraphicFramePr>
            <a:graphicFrameLocks noGrp="1"/>
          </p:cNvGraphicFramePr>
          <p:nvPr/>
        </p:nvGraphicFramePr>
        <p:xfrm>
          <a:off x="5817096" y="5157276"/>
          <a:ext cx="1656184" cy="821255"/>
        </p:xfrm>
        <a:graphic>
          <a:graphicData uri="http://schemas.openxmlformats.org/drawingml/2006/table">
            <a:tbl>
              <a:tblPr firstRow="1" bandRow="1">
                <a:tableStyleId>{5C22544A-7EE6-4342-B048-85BDC9FD1C3A}</a:tableStyleId>
              </a:tblPr>
              <a:tblGrid>
                <a:gridCol w="360040">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tblGrid>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番号</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権利者等</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①</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大阪市中央公会堂</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extLst>
                  <a:ext uri="{0D108BD9-81ED-4DB2-BD59-A6C34878D82A}">
                    <a16:rowId xmlns:a16="http://schemas.microsoft.com/office/drawing/2014/main" val="10001"/>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②</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rPr>
                        <a:t>府立中之島図書館</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extLst>
                  <a:ext uri="{0D108BD9-81ED-4DB2-BD59-A6C34878D82A}">
                    <a16:rowId xmlns:a16="http://schemas.microsoft.com/office/drawing/2014/main" val="10002"/>
                  </a:ext>
                </a:extLst>
              </a:tr>
              <a:tr h="164251">
                <a:tc>
                  <a:txBody>
                    <a:bodyPr/>
                    <a:lstStyle/>
                    <a:p>
                      <a:pPr algn="ctr"/>
                      <a:r>
                        <a:rPr kumimoji="1" lang="ja-JP" altLang="en-US" sz="1000" b="0" dirty="0" smtClean="0">
                          <a:solidFill>
                            <a:schemeClr val="tx1"/>
                          </a:solidFill>
                        </a:rPr>
                        <a:t>③</a:t>
                      </a:r>
                      <a:endParaRPr kumimoji="1" lang="ja-JP" altLang="en-US" sz="1000" b="0" dirty="0">
                        <a:solidFill>
                          <a:schemeClr val="tx1"/>
                        </a:solidFill>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rPr>
                        <a:t>大阪市役所</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extLst>
                  <a:ext uri="{0D108BD9-81ED-4DB2-BD59-A6C34878D82A}">
                    <a16:rowId xmlns:a16="http://schemas.microsoft.com/office/drawing/2014/main" val="10003"/>
                  </a:ext>
                </a:extLst>
              </a:tr>
              <a:tr h="164251">
                <a:tc>
                  <a:txBody>
                    <a:bodyPr/>
                    <a:lstStyle/>
                    <a:p>
                      <a:pPr algn="ctr"/>
                      <a:r>
                        <a:rPr kumimoji="1" lang="ja-JP" altLang="en-US" sz="1000" b="0" dirty="0" smtClean="0">
                          <a:solidFill>
                            <a:schemeClr val="tx1"/>
                          </a:solidFill>
                        </a:rPr>
                        <a:t>④</a:t>
                      </a:r>
                      <a:endParaRPr kumimoji="1" lang="ja-JP" altLang="en-US" sz="1000" b="0" dirty="0">
                        <a:solidFill>
                          <a:schemeClr val="tx1"/>
                        </a:solidFill>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rPr>
                        <a:t>日本銀行大阪支店</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extLst>
                  <a:ext uri="{0D108BD9-81ED-4DB2-BD59-A6C34878D82A}">
                    <a16:rowId xmlns:a16="http://schemas.microsoft.com/office/drawing/2014/main" val="10004"/>
                  </a:ext>
                </a:extLst>
              </a:tr>
            </a:tbl>
          </a:graphicData>
        </a:graphic>
      </p:graphicFrame>
      <p:sp>
        <p:nvSpPr>
          <p:cNvPr id="113" name="テキスト ボックス 112"/>
          <p:cNvSpPr txBox="1"/>
          <p:nvPr/>
        </p:nvSpPr>
        <p:spPr>
          <a:xfrm>
            <a:off x="6393160" y="3645024"/>
            <a:ext cx="432049" cy="153888"/>
          </a:xfrm>
          <a:prstGeom prst="rect">
            <a:avLst/>
          </a:prstGeom>
          <a:noFill/>
        </p:spPr>
        <p:txBody>
          <a:bodyPr wrap="square" lIns="0" tIns="0" rIns="0" bIns="0" rtlCol="0">
            <a:spAutoFit/>
          </a:bodyPr>
          <a:lstStyle/>
          <a:p>
            <a:r>
              <a:rPr lang="ja-JP" altLang="en-US" sz="1000" dirty="0" smtClean="0">
                <a:latin typeface="Meiryo UI" pitchFamily="50" charset="-128"/>
                <a:ea typeface="Meiryo UI" pitchFamily="50" charset="-128"/>
                <a:cs typeface="Meiryo UI" pitchFamily="50" charset="-128"/>
              </a:rPr>
              <a:t>②</a:t>
            </a:r>
            <a:endParaRPr kumimoji="1" lang="ja-JP" altLang="en-US" sz="1000" dirty="0">
              <a:latin typeface="Meiryo UI" pitchFamily="50" charset="-128"/>
              <a:ea typeface="Meiryo UI" pitchFamily="50" charset="-128"/>
              <a:cs typeface="Meiryo UI" pitchFamily="50" charset="-128"/>
            </a:endParaRPr>
          </a:p>
        </p:txBody>
      </p:sp>
      <p:sp>
        <p:nvSpPr>
          <p:cNvPr id="120" name="フリーフォーム 119"/>
          <p:cNvSpPr/>
          <p:nvPr/>
        </p:nvSpPr>
        <p:spPr>
          <a:xfrm rot="623074">
            <a:off x="4776300" y="3424635"/>
            <a:ext cx="4158528" cy="1036084"/>
          </a:xfrm>
          <a:custGeom>
            <a:avLst/>
            <a:gdLst>
              <a:gd name="connsiteX0" fmla="*/ 0 w 3937485"/>
              <a:gd name="connsiteY0" fmla="*/ 344032 h 946730"/>
              <a:gd name="connsiteX1" fmla="*/ 100765 w 3937485"/>
              <a:gd name="connsiteY1" fmla="*/ 100765 h 946730"/>
              <a:gd name="connsiteX2" fmla="*/ 344033 w 3937485"/>
              <a:gd name="connsiteY2" fmla="*/ 1 h 946730"/>
              <a:gd name="connsiteX3" fmla="*/ 3593453 w 3937485"/>
              <a:gd name="connsiteY3" fmla="*/ 0 h 946730"/>
              <a:gd name="connsiteX4" fmla="*/ 3836720 w 3937485"/>
              <a:gd name="connsiteY4" fmla="*/ 100765 h 946730"/>
              <a:gd name="connsiteX5" fmla="*/ 3937484 w 3937485"/>
              <a:gd name="connsiteY5" fmla="*/ 344033 h 946730"/>
              <a:gd name="connsiteX6" fmla="*/ 3937485 w 3937485"/>
              <a:gd name="connsiteY6" fmla="*/ 602698 h 946730"/>
              <a:gd name="connsiteX7" fmla="*/ 3836720 w 3937485"/>
              <a:gd name="connsiteY7" fmla="*/ 845965 h 946730"/>
              <a:gd name="connsiteX8" fmla="*/ 3593453 w 3937485"/>
              <a:gd name="connsiteY8" fmla="*/ 946730 h 946730"/>
              <a:gd name="connsiteX9" fmla="*/ 344032 w 3937485"/>
              <a:gd name="connsiteY9" fmla="*/ 946730 h 946730"/>
              <a:gd name="connsiteX10" fmla="*/ 100765 w 3937485"/>
              <a:gd name="connsiteY10" fmla="*/ 845965 h 946730"/>
              <a:gd name="connsiteX11" fmla="*/ 1 w 3937485"/>
              <a:gd name="connsiteY11" fmla="*/ 602697 h 946730"/>
              <a:gd name="connsiteX12" fmla="*/ 0 w 3937485"/>
              <a:gd name="connsiteY12" fmla="*/ 344032 h 946730"/>
              <a:gd name="connsiteX0" fmla="*/ 0 w 3982391"/>
              <a:gd name="connsiteY0" fmla="*/ 279538 h 946730"/>
              <a:gd name="connsiteX1" fmla="*/ 145671 w 3982391"/>
              <a:gd name="connsiteY1" fmla="*/ 100765 h 946730"/>
              <a:gd name="connsiteX2" fmla="*/ 388939 w 3982391"/>
              <a:gd name="connsiteY2" fmla="*/ 1 h 946730"/>
              <a:gd name="connsiteX3" fmla="*/ 3638359 w 3982391"/>
              <a:gd name="connsiteY3" fmla="*/ 0 h 946730"/>
              <a:gd name="connsiteX4" fmla="*/ 3881626 w 3982391"/>
              <a:gd name="connsiteY4" fmla="*/ 100765 h 946730"/>
              <a:gd name="connsiteX5" fmla="*/ 3982390 w 3982391"/>
              <a:gd name="connsiteY5" fmla="*/ 344033 h 946730"/>
              <a:gd name="connsiteX6" fmla="*/ 3982391 w 3982391"/>
              <a:gd name="connsiteY6" fmla="*/ 602698 h 946730"/>
              <a:gd name="connsiteX7" fmla="*/ 3881626 w 3982391"/>
              <a:gd name="connsiteY7" fmla="*/ 845965 h 946730"/>
              <a:gd name="connsiteX8" fmla="*/ 3638359 w 3982391"/>
              <a:gd name="connsiteY8" fmla="*/ 946730 h 946730"/>
              <a:gd name="connsiteX9" fmla="*/ 388938 w 3982391"/>
              <a:gd name="connsiteY9" fmla="*/ 946730 h 946730"/>
              <a:gd name="connsiteX10" fmla="*/ 145671 w 3982391"/>
              <a:gd name="connsiteY10" fmla="*/ 845965 h 946730"/>
              <a:gd name="connsiteX11" fmla="*/ 44907 w 3982391"/>
              <a:gd name="connsiteY11" fmla="*/ 602697 h 946730"/>
              <a:gd name="connsiteX12" fmla="*/ 0 w 3982391"/>
              <a:gd name="connsiteY12" fmla="*/ 279538 h 946730"/>
              <a:gd name="connsiteX0" fmla="*/ 61007 w 4043398"/>
              <a:gd name="connsiteY0" fmla="*/ 294986 h 962178"/>
              <a:gd name="connsiteX1" fmla="*/ 206678 w 4043398"/>
              <a:gd name="connsiteY1" fmla="*/ 116213 h 962178"/>
              <a:gd name="connsiteX2" fmla="*/ 1301074 w 4043398"/>
              <a:gd name="connsiteY2" fmla="*/ 0 h 962178"/>
              <a:gd name="connsiteX3" fmla="*/ 3699366 w 4043398"/>
              <a:gd name="connsiteY3" fmla="*/ 15448 h 962178"/>
              <a:gd name="connsiteX4" fmla="*/ 3942633 w 4043398"/>
              <a:gd name="connsiteY4" fmla="*/ 116213 h 962178"/>
              <a:gd name="connsiteX5" fmla="*/ 4043397 w 4043398"/>
              <a:gd name="connsiteY5" fmla="*/ 359481 h 962178"/>
              <a:gd name="connsiteX6" fmla="*/ 4043398 w 4043398"/>
              <a:gd name="connsiteY6" fmla="*/ 618146 h 962178"/>
              <a:gd name="connsiteX7" fmla="*/ 3942633 w 4043398"/>
              <a:gd name="connsiteY7" fmla="*/ 861413 h 962178"/>
              <a:gd name="connsiteX8" fmla="*/ 3699366 w 4043398"/>
              <a:gd name="connsiteY8" fmla="*/ 962178 h 962178"/>
              <a:gd name="connsiteX9" fmla="*/ 449945 w 4043398"/>
              <a:gd name="connsiteY9" fmla="*/ 962178 h 962178"/>
              <a:gd name="connsiteX10" fmla="*/ 206678 w 4043398"/>
              <a:gd name="connsiteY10" fmla="*/ 861413 h 962178"/>
              <a:gd name="connsiteX11" fmla="*/ 105914 w 4043398"/>
              <a:gd name="connsiteY11" fmla="*/ 618145 h 962178"/>
              <a:gd name="connsiteX12" fmla="*/ 61007 w 4043398"/>
              <a:gd name="connsiteY12" fmla="*/ 294986 h 962178"/>
              <a:gd name="connsiteX0" fmla="*/ 0 w 3982391"/>
              <a:gd name="connsiteY0" fmla="*/ 294986 h 962178"/>
              <a:gd name="connsiteX1" fmla="*/ 469005 w 3982391"/>
              <a:gd name="connsiteY1" fmla="*/ 111007 h 962178"/>
              <a:gd name="connsiteX2" fmla="*/ 1240067 w 3982391"/>
              <a:gd name="connsiteY2" fmla="*/ 0 h 962178"/>
              <a:gd name="connsiteX3" fmla="*/ 3638359 w 3982391"/>
              <a:gd name="connsiteY3" fmla="*/ 15448 h 962178"/>
              <a:gd name="connsiteX4" fmla="*/ 3881626 w 3982391"/>
              <a:gd name="connsiteY4" fmla="*/ 116213 h 962178"/>
              <a:gd name="connsiteX5" fmla="*/ 3982390 w 3982391"/>
              <a:gd name="connsiteY5" fmla="*/ 359481 h 962178"/>
              <a:gd name="connsiteX6" fmla="*/ 3982391 w 3982391"/>
              <a:gd name="connsiteY6" fmla="*/ 618146 h 962178"/>
              <a:gd name="connsiteX7" fmla="*/ 3881626 w 3982391"/>
              <a:gd name="connsiteY7" fmla="*/ 861413 h 962178"/>
              <a:gd name="connsiteX8" fmla="*/ 3638359 w 3982391"/>
              <a:gd name="connsiteY8" fmla="*/ 962178 h 962178"/>
              <a:gd name="connsiteX9" fmla="*/ 388938 w 3982391"/>
              <a:gd name="connsiteY9" fmla="*/ 962178 h 962178"/>
              <a:gd name="connsiteX10" fmla="*/ 145671 w 3982391"/>
              <a:gd name="connsiteY10" fmla="*/ 861413 h 962178"/>
              <a:gd name="connsiteX11" fmla="*/ 44907 w 3982391"/>
              <a:gd name="connsiteY11" fmla="*/ 618145 h 962178"/>
              <a:gd name="connsiteX12" fmla="*/ 0 w 3982391"/>
              <a:gd name="connsiteY12" fmla="*/ 294986 h 962178"/>
              <a:gd name="connsiteX0" fmla="*/ 0 w 4018479"/>
              <a:gd name="connsiteY0" fmla="*/ 294986 h 962178"/>
              <a:gd name="connsiteX1" fmla="*/ 469005 w 4018479"/>
              <a:gd name="connsiteY1" fmla="*/ 111007 h 962178"/>
              <a:gd name="connsiteX2" fmla="*/ 1240067 w 4018479"/>
              <a:gd name="connsiteY2" fmla="*/ 0 h 962178"/>
              <a:gd name="connsiteX3" fmla="*/ 3161271 w 4018479"/>
              <a:gd name="connsiteY3" fmla="*/ 243402 h 962178"/>
              <a:gd name="connsiteX4" fmla="*/ 3881626 w 4018479"/>
              <a:gd name="connsiteY4" fmla="*/ 116213 h 962178"/>
              <a:gd name="connsiteX5" fmla="*/ 3982390 w 4018479"/>
              <a:gd name="connsiteY5" fmla="*/ 359481 h 962178"/>
              <a:gd name="connsiteX6" fmla="*/ 3982391 w 4018479"/>
              <a:gd name="connsiteY6" fmla="*/ 618146 h 962178"/>
              <a:gd name="connsiteX7" fmla="*/ 3881626 w 4018479"/>
              <a:gd name="connsiteY7" fmla="*/ 861413 h 962178"/>
              <a:gd name="connsiteX8" fmla="*/ 3638359 w 4018479"/>
              <a:gd name="connsiteY8" fmla="*/ 962178 h 962178"/>
              <a:gd name="connsiteX9" fmla="*/ 388938 w 4018479"/>
              <a:gd name="connsiteY9" fmla="*/ 962178 h 962178"/>
              <a:gd name="connsiteX10" fmla="*/ 145671 w 4018479"/>
              <a:gd name="connsiteY10" fmla="*/ 861413 h 962178"/>
              <a:gd name="connsiteX11" fmla="*/ 44907 w 4018479"/>
              <a:gd name="connsiteY11" fmla="*/ 618145 h 962178"/>
              <a:gd name="connsiteX12" fmla="*/ 0 w 4018479"/>
              <a:gd name="connsiteY12" fmla="*/ 294986 h 962178"/>
              <a:gd name="connsiteX0" fmla="*/ 0 w 3982391"/>
              <a:gd name="connsiteY0" fmla="*/ 294986 h 962178"/>
              <a:gd name="connsiteX1" fmla="*/ 469005 w 3982391"/>
              <a:gd name="connsiteY1" fmla="*/ 111007 h 962178"/>
              <a:gd name="connsiteX2" fmla="*/ 1240067 w 3982391"/>
              <a:gd name="connsiteY2" fmla="*/ 0 h 962178"/>
              <a:gd name="connsiteX3" fmla="*/ 3161271 w 3982391"/>
              <a:gd name="connsiteY3" fmla="*/ 243402 h 962178"/>
              <a:gd name="connsiteX4" fmla="*/ 3674705 w 3982391"/>
              <a:gd name="connsiteY4" fmla="*/ 402753 h 962178"/>
              <a:gd name="connsiteX5" fmla="*/ 3982390 w 3982391"/>
              <a:gd name="connsiteY5" fmla="*/ 359481 h 962178"/>
              <a:gd name="connsiteX6" fmla="*/ 3982391 w 3982391"/>
              <a:gd name="connsiteY6" fmla="*/ 618146 h 962178"/>
              <a:gd name="connsiteX7" fmla="*/ 3881626 w 3982391"/>
              <a:gd name="connsiteY7" fmla="*/ 861413 h 962178"/>
              <a:gd name="connsiteX8" fmla="*/ 3638359 w 3982391"/>
              <a:gd name="connsiteY8" fmla="*/ 962178 h 962178"/>
              <a:gd name="connsiteX9" fmla="*/ 388938 w 3982391"/>
              <a:gd name="connsiteY9" fmla="*/ 962178 h 962178"/>
              <a:gd name="connsiteX10" fmla="*/ 145671 w 3982391"/>
              <a:gd name="connsiteY10" fmla="*/ 861413 h 962178"/>
              <a:gd name="connsiteX11" fmla="*/ 44907 w 3982391"/>
              <a:gd name="connsiteY11" fmla="*/ 618145 h 962178"/>
              <a:gd name="connsiteX12" fmla="*/ 0 w 3982391"/>
              <a:gd name="connsiteY12" fmla="*/ 294986 h 962178"/>
              <a:gd name="connsiteX0" fmla="*/ 0 w 3982391"/>
              <a:gd name="connsiteY0" fmla="*/ 294986 h 962178"/>
              <a:gd name="connsiteX1" fmla="*/ 469005 w 3982391"/>
              <a:gd name="connsiteY1" fmla="*/ 111007 h 962178"/>
              <a:gd name="connsiteX2" fmla="*/ 1240067 w 3982391"/>
              <a:gd name="connsiteY2" fmla="*/ 0 h 962178"/>
              <a:gd name="connsiteX3" fmla="*/ 3161271 w 3982391"/>
              <a:gd name="connsiteY3" fmla="*/ 243402 h 962178"/>
              <a:gd name="connsiteX4" fmla="*/ 3674705 w 3982391"/>
              <a:gd name="connsiteY4" fmla="*/ 402753 h 962178"/>
              <a:gd name="connsiteX5" fmla="*/ 3936014 w 3982391"/>
              <a:gd name="connsiteY5" fmla="*/ 519314 h 962178"/>
              <a:gd name="connsiteX6" fmla="*/ 3982391 w 3982391"/>
              <a:gd name="connsiteY6" fmla="*/ 618146 h 962178"/>
              <a:gd name="connsiteX7" fmla="*/ 3881626 w 3982391"/>
              <a:gd name="connsiteY7" fmla="*/ 861413 h 962178"/>
              <a:gd name="connsiteX8" fmla="*/ 3638359 w 3982391"/>
              <a:gd name="connsiteY8" fmla="*/ 962178 h 962178"/>
              <a:gd name="connsiteX9" fmla="*/ 388938 w 3982391"/>
              <a:gd name="connsiteY9" fmla="*/ 962178 h 962178"/>
              <a:gd name="connsiteX10" fmla="*/ 145671 w 3982391"/>
              <a:gd name="connsiteY10" fmla="*/ 861413 h 962178"/>
              <a:gd name="connsiteX11" fmla="*/ 44907 w 3982391"/>
              <a:gd name="connsiteY11" fmla="*/ 618145 h 962178"/>
              <a:gd name="connsiteX12" fmla="*/ 0 w 3982391"/>
              <a:gd name="connsiteY12" fmla="*/ 294986 h 962178"/>
              <a:gd name="connsiteX0" fmla="*/ 0 w 3982391"/>
              <a:gd name="connsiteY0" fmla="*/ 294986 h 1048475"/>
              <a:gd name="connsiteX1" fmla="*/ 469005 w 3982391"/>
              <a:gd name="connsiteY1" fmla="*/ 111007 h 1048475"/>
              <a:gd name="connsiteX2" fmla="*/ 1240067 w 3982391"/>
              <a:gd name="connsiteY2" fmla="*/ 0 h 1048475"/>
              <a:gd name="connsiteX3" fmla="*/ 3161271 w 3982391"/>
              <a:gd name="connsiteY3" fmla="*/ 243402 h 1048475"/>
              <a:gd name="connsiteX4" fmla="*/ 3674705 w 3982391"/>
              <a:gd name="connsiteY4" fmla="*/ 402753 h 1048475"/>
              <a:gd name="connsiteX5" fmla="*/ 3936014 w 3982391"/>
              <a:gd name="connsiteY5" fmla="*/ 519314 h 1048475"/>
              <a:gd name="connsiteX6" fmla="*/ 3982391 w 3982391"/>
              <a:gd name="connsiteY6" fmla="*/ 618146 h 1048475"/>
              <a:gd name="connsiteX7" fmla="*/ 3881626 w 3982391"/>
              <a:gd name="connsiteY7" fmla="*/ 861413 h 1048475"/>
              <a:gd name="connsiteX8" fmla="*/ 3638359 w 3982391"/>
              <a:gd name="connsiteY8" fmla="*/ 962178 h 1048475"/>
              <a:gd name="connsiteX9" fmla="*/ 388938 w 3982391"/>
              <a:gd name="connsiteY9" fmla="*/ 962178 h 1048475"/>
              <a:gd name="connsiteX10" fmla="*/ 243796 w 3982391"/>
              <a:gd name="connsiteY10" fmla="*/ 983956 h 1048475"/>
              <a:gd name="connsiteX11" fmla="*/ 44907 w 3982391"/>
              <a:gd name="connsiteY11" fmla="*/ 618145 h 1048475"/>
              <a:gd name="connsiteX12" fmla="*/ 0 w 3982391"/>
              <a:gd name="connsiteY12" fmla="*/ 294986 h 1048475"/>
              <a:gd name="connsiteX0" fmla="*/ 0 w 3982391"/>
              <a:gd name="connsiteY0" fmla="*/ 294986 h 1023060"/>
              <a:gd name="connsiteX1" fmla="*/ 469005 w 3982391"/>
              <a:gd name="connsiteY1" fmla="*/ 111007 h 1023060"/>
              <a:gd name="connsiteX2" fmla="*/ 1240067 w 3982391"/>
              <a:gd name="connsiteY2" fmla="*/ 0 h 1023060"/>
              <a:gd name="connsiteX3" fmla="*/ 3161271 w 3982391"/>
              <a:gd name="connsiteY3" fmla="*/ 243402 h 1023060"/>
              <a:gd name="connsiteX4" fmla="*/ 3674705 w 3982391"/>
              <a:gd name="connsiteY4" fmla="*/ 402753 h 1023060"/>
              <a:gd name="connsiteX5" fmla="*/ 3936014 w 3982391"/>
              <a:gd name="connsiteY5" fmla="*/ 519314 h 1023060"/>
              <a:gd name="connsiteX6" fmla="*/ 3982391 w 3982391"/>
              <a:gd name="connsiteY6" fmla="*/ 618146 h 1023060"/>
              <a:gd name="connsiteX7" fmla="*/ 3881626 w 3982391"/>
              <a:gd name="connsiteY7" fmla="*/ 861413 h 1023060"/>
              <a:gd name="connsiteX8" fmla="*/ 3638359 w 3982391"/>
              <a:gd name="connsiteY8" fmla="*/ 962178 h 1023060"/>
              <a:gd name="connsiteX9" fmla="*/ 1103942 w 3982391"/>
              <a:gd name="connsiteY9" fmla="*/ 852769 h 1023060"/>
              <a:gd name="connsiteX10" fmla="*/ 243796 w 3982391"/>
              <a:gd name="connsiteY10" fmla="*/ 983956 h 1023060"/>
              <a:gd name="connsiteX11" fmla="*/ 44907 w 3982391"/>
              <a:gd name="connsiteY11" fmla="*/ 618145 h 1023060"/>
              <a:gd name="connsiteX12" fmla="*/ 0 w 3982391"/>
              <a:gd name="connsiteY12" fmla="*/ 294986 h 1023060"/>
              <a:gd name="connsiteX0" fmla="*/ 0 w 4158528"/>
              <a:gd name="connsiteY0" fmla="*/ 294986 h 1023060"/>
              <a:gd name="connsiteX1" fmla="*/ 469005 w 4158528"/>
              <a:gd name="connsiteY1" fmla="*/ 111007 h 1023060"/>
              <a:gd name="connsiteX2" fmla="*/ 1240067 w 4158528"/>
              <a:gd name="connsiteY2" fmla="*/ 0 h 1023060"/>
              <a:gd name="connsiteX3" fmla="*/ 3161271 w 4158528"/>
              <a:gd name="connsiteY3" fmla="*/ 243402 h 1023060"/>
              <a:gd name="connsiteX4" fmla="*/ 3674705 w 4158528"/>
              <a:gd name="connsiteY4" fmla="*/ 402753 h 1023060"/>
              <a:gd name="connsiteX5" fmla="*/ 3936014 w 4158528"/>
              <a:gd name="connsiteY5" fmla="*/ 519314 h 1023060"/>
              <a:gd name="connsiteX6" fmla="*/ 3982391 w 4158528"/>
              <a:gd name="connsiteY6" fmla="*/ 618146 h 1023060"/>
              <a:gd name="connsiteX7" fmla="*/ 3881626 w 4158528"/>
              <a:gd name="connsiteY7" fmla="*/ 861413 h 1023060"/>
              <a:gd name="connsiteX8" fmla="*/ 2320981 w 4158528"/>
              <a:gd name="connsiteY8" fmla="*/ 792830 h 1023060"/>
              <a:gd name="connsiteX9" fmla="*/ 1103942 w 4158528"/>
              <a:gd name="connsiteY9" fmla="*/ 852769 h 1023060"/>
              <a:gd name="connsiteX10" fmla="*/ 243796 w 4158528"/>
              <a:gd name="connsiteY10" fmla="*/ 983956 h 1023060"/>
              <a:gd name="connsiteX11" fmla="*/ 44907 w 4158528"/>
              <a:gd name="connsiteY11" fmla="*/ 618145 h 1023060"/>
              <a:gd name="connsiteX12" fmla="*/ 0 w 4158528"/>
              <a:gd name="connsiteY12" fmla="*/ 294986 h 1023060"/>
              <a:gd name="connsiteX0" fmla="*/ 0 w 4158528"/>
              <a:gd name="connsiteY0" fmla="*/ 294986 h 1006324"/>
              <a:gd name="connsiteX1" fmla="*/ 469005 w 4158528"/>
              <a:gd name="connsiteY1" fmla="*/ 111007 h 1006324"/>
              <a:gd name="connsiteX2" fmla="*/ 1240067 w 4158528"/>
              <a:gd name="connsiteY2" fmla="*/ 0 h 1006324"/>
              <a:gd name="connsiteX3" fmla="*/ 3161271 w 4158528"/>
              <a:gd name="connsiteY3" fmla="*/ 243402 h 1006324"/>
              <a:gd name="connsiteX4" fmla="*/ 3674705 w 4158528"/>
              <a:gd name="connsiteY4" fmla="*/ 402753 h 1006324"/>
              <a:gd name="connsiteX5" fmla="*/ 3936014 w 4158528"/>
              <a:gd name="connsiteY5" fmla="*/ 519314 h 1006324"/>
              <a:gd name="connsiteX6" fmla="*/ 3982391 w 4158528"/>
              <a:gd name="connsiteY6" fmla="*/ 618146 h 1006324"/>
              <a:gd name="connsiteX7" fmla="*/ 3881626 w 4158528"/>
              <a:gd name="connsiteY7" fmla="*/ 861413 h 1006324"/>
              <a:gd name="connsiteX8" fmla="*/ 2320981 w 4158528"/>
              <a:gd name="connsiteY8" fmla="*/ 792830 h 1006324"/>
              <a:gd name="connsiteX9" fmla="*/ 1103942 w 4158528"/>
              <a:gd name="connsiteY9" fmla="*/ 852769 h 1006324"/>
              <a:gd name="connsiteX10" fmla="*/ 373750 w 4158528"/>
              <a:gd name="connsiteY10" fmla="*/ 967220 h 1006324"/>
              <a:gd name="connsiteX11" fmla="*/ 44907 w 4158528"/>
              <a:gd name="connsiteY11" fmla="*/ 618145 h 1006324"/>
              <a:gd name="connsiteX12" fmla="*/ 0 w 4158528"/>
              <a:gd name="connsiteY12" fmla="*/ 294986 h 1006324"/>
              <a:gd name="connsiteX0" fmla="*/ 0 w 4158528"/>
              <a:gd name="connsiteY0" fmla="*/ 294986 h 1030017"/>
              <a:gd name="connsiteX1" fmla="*/ 469005 w 4158528"/>
              <a:gd name="connsiteY1" fmla="*/ 111007 h 1030017"/>
              <a:gd name="connsiteX2" fmla="*/ 1240067 w 4158528"/>
              <a:gd name="connsiteY2" fmla="*/ 0 h 1030017"/>
              <a:gd name="connsiteX3" fmla="*/ 3161271 w 4158528"/>
              <a:gd name="connsiteY3" fmla="*/ 243402 h 1030017"/>
              <a:gd name="connsiteX4" fmla="*/ 3674705 w 4158528"/>
              <a:gd name="connsiteY4" fmla="*/ 402753 h 1030017"/>
              <a:gd name="connsiteX5" fmla="*/ 3936014 w 4158528"/>
              <a:gd name="connsiteY5" fmla="*/ 519314 h 1030017"/>
              <a:gd name="connsiteX6" fmla="*/ 3982391 w 4158528"/>
              <a:gd name="connsiteY6" fmla="*/ 618146 h 1030017"/>
              <a:gd name="connsiteX7" fmla="*/ 3881626 w 4158528"/>
              <a:gd name="connsiteY7" fmla="*/ 861413 h 1030017"/>
              <a:gd name="connsiteX8" fmla="*/ 2320981 w 4158528"/>
              <a:gd name="connsiteY8" fmla="*/ 792830 h 1030017"/>
              <a:gd name="connsiteX9" fmla="*/ 1103942 w 4158528"/>
              <a:gd name="connsiteY9" fmla="*/ 852769 h 1030017"/>
              <a:gd name="connsiteX10" fmla="*/ 373750 w 4158528"/>
              <a:gd name="connsiteY10" fmla="*/ 967220 h 1030017"/>
              <a:gd name="connsiteX11" fmla="*/ 24100 w 4158528"/>
              <a:gd name="connsiteY11" fmla="*/ 475988 h 1030017"/>
              <a:gd name="connsiteX12" fmla="*/ 0 w 4158528"/>
              <a:gd name="connsiteY12" fmla="*/ 294986 h 1030017"/>
              <a:gd name="connsiteX0" fmla="*/ 0 w 4158528"/>
              <a:gd name="connsiteY0" fmla="*/ 294986 h 1036084"/>
              <a:gd name="connsiteX1" fmla="*/ 469005 w 4158528"/>
              <a:gd name="connsiteY1" fmla="*/ 111007 h 1036084"/>
              <a:gd name="connsiteX2" fmla="*/ 1240067 w 4158528"/>
              <a:gd name="connsiteY2" fmla="*/ 0 h 1036084"/>
              <a:gd name="connsiteX3" fmla="*/ 3161271 w 4158528"/>
              <a:gd name="connsiteY3" fmla="*/ 243402 h 1036084"/>
              <a:gd name="connsiteX4" fmla="*/ 3674705 w 4158528"/>
              <a:gd name="connsiteY4" fmla="*/ 402753 h 1036084"/>
              <a:gd name="connsiteX5" fmla="*/ 3936014 w 4158528"/>
              <a:gd name="connsiteY5" fmla="*/ 519314 h 1036084"/>
              <a:gd name="connsiteX6" fmla="*/ 3982391 w 4158528"/>
              <a:gd name="connsiteY6" fmla="*/ 618146 h 1036084"/>
              <a:gd name="connsiteX7" fmla="*/ 3881626 w 4158528"/>
              <a:gd name="connsiteY7" fmla="*/ 861413 h 1036084"/>
              <a:gd name="connsiteX8" fmla="*/ 2320981 w 4158528"/>
              <a:gd name="connsiteY8" fmla="*/ 792830 h 1036084"/>
              <a:gd name="connsiteX9" fmla="*/ 1103942 w 4158528"/>
              <a:gd name="connsiteY9" fmla="*/ 852769 h 1036084"/>
              <a:gd name="connsiteX10" fmla="*/ 340642 w 4158528"/>
              <a:gd name="connsiteY10" fmla="*/ 973287 h 1036084"/>
              <a:gd name="connsiteX11" fmla="*/ 24100 w 4158528"/>
              <a:gd name="connsiteY11" fmla="*/ 475988 h 1036084"/>
              <a:gd name="connsiteX12" fmla="*/ 0 w 4158528"/>
              <a:gd name="connsiteY12" fmla="*/ 294986 h 103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58528" h="1036084">
                <a:moveTo>
                  <a:pt x="0" y="294986"/>
                </a:moveTo>
                <a:cubicBezTo>
                  <a:pt x="0" y="203743"/>
                  <a:pt x="262327" y="160171"/>
                  <a:pt x="469005" y="111007"/>
                </a:cubicBezTo>
                <a:cubicBezTo>
                  <a:pt x="675683" y="61843"/>
                  <a:pt x="1148824" y="0"/>
                  <a:pt x="1240067" y="0"/>
                </a:cubicBezTo>
                <a:lnTo>
                  <a:pt x="3161271" y="243402"/>
                </a:lnTo>
                <a:cubicBezTo>
                  <a:pt x="3252514" y="243402"/>
                  <a:pt x="3545581" y="356768"/>
                  <a:pt x="3674705" y="402753"/>
                </a:cubicBezTo>
                <a:cubicBezTo>
                  <a:pt x="3803829" y="448738"/>
                  <a:pt x="3936014" y="428071"/>
                  <a:pt x="3936014" y="519314"/>
                </a:cubicBezTo>
                <a:cubicBezTo>
                  <a:pt x="3936014" y="605536"/>
                  <a:pt x="3982391" y="531924"/>
                  <a:pt x="3982391" y="618146"/>
                </a:cubicBezTo>
                <a:cubicBezTo>
                  <a:pt x="3982391" y="709389"/>
                  <a:pt x="4158528" y="832299"/>
                  <a:pt x="3881626" y="861413"/>
                </a:cubicBezTo>
                <a:cubicBezTo>
                  <a:pt x="3604724" y="890527"/>
                  <a:pt x="2412224" y="792830"/>
                  <a:pt x="2320981" y="792830"/>
                </a:cubicBezTo>
                <a:lnTo>
                  <a:pt x="1103942" y="852769"/>
                </a:lnTo>
                <a:cubicBezTo>
                  <a:pt x="1012699" y="852769"/>
                  <a:pt x="520616" y="1036084"/>
                  <a:pt x="340642" y="973287"/>
                </a:cubicBezTo>
                <a:cubicBezTo>
                  <a:pt x="160668" y="910490"/>
                  <a:pt x="24099" y="567231"/>
                  <a:pt x="24100" y="475988"/>
                </a:cubicBezTo>
                <a:cubicBezTo>
                  <a:pt x="24100" y="389766"/>
                  <a:pt x="0" y="381208"/>
                  <a:pt x="0" y="294986"/>
                </a:cubicBezTo>
                <a:close/>
              </a:path>
            </a:pathLst>
          </a:custGeom>
          <a:noFill/>
          <a:ln w="28575">
            <a:solidFill>
              <a:srgbClr val="002060"/>
            </a:solidFill>
            <a:prstDash val="dash"/>
          </a:ln>
          <a:effectLst>
            <a:glow rad="1016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フリーフォーム 120"/>
          <p:cNvSpPr/>
          <p:nvPr/>
        </p:nvSpPr>
        <p:spPr>
          <a:xfrm rot="19427312">
            <a:off x="946931" y="4020882"/>
            <a:ext cx="4203021" cy="1298433"/>
          </a:xfrm>
          <a:custGeom>
            <a:avLst/>
            <a:gdLst>
              <a:gd name="connsiteX0" fmla="*/ 0 w 4167100"/>
              <a:gd name="connsiteY0" fmla="*/ 429050 h 1180687"/>
              <a:gd name="connsiteX1" fmla="*/ 125666 w 4167100"/>
              <a:gd name="connsiteY1" fmla="*/ 125666 h 1180687"/>
              <a:gd name="connsiteX2" fmla="*/ 429050 w 4167100"/>
              <a:gd name="connsiteY2" fmla="*/ 1 h 1180687"/>
              <a:gd name="connsiteX3" fmla="*/ 3738050 w 4167100"/>
              <a:gd name="connsiteY3" fmla="*/ 0 h 1180687"/>
              <a:gd name="connsiteX4" fmla="*/ 4041434 w 4167100"/>
              <a:gd name="connsiteY4" fmla="*/ 125666 h 1180687"/>
              <a:gd name="connsiteX5" fmla="*/ 4167099 w 4167100"/>
              <a:gd name="connsiteY5" fmla="*/ 429050 h 1180687"/>
              <a:gd name="connsiteX6" fmla="*/ 4167100 w 4167100"/>
              <a:gd name="connsiteY6" fmla="*/ 751637 h 1180687"/>
              <a:gd name="connsiteX7" fmla="*/ 4041434 w 4167100"/>
              <a:gd name="connsiteY7" fmla="*/ 1055021 h 1180687"/>
              <a:gd name="connsiteX8" fmla="*/ 3738050 w 4167100"/>
              <a:gd name="connsiteY8" fmla="*/ 1180687 h 1180687"/>
              <a:gd name="connsiteX9" fmla="*/ 429050 w 4167100"/>
              <a:gd name="connsiteY9" fmla="*/ 1180687 h 1180687"/>
              <a:gd name="connsiteX10" fmla="*/ 125666 w 4167100"/>
              <a:gd name="connsiteY10" fmla="*/ 1055021 h 1180687"/>
              <a:gd name="connsiteX11" fmla="*/ 0 w 4167100"/>
              <a:gd name="connsiteY11" fmla="*/ 751637 h 1180687"/>
              <a:gd name="connsiteX12" fmla="*/ 0 w 4167100"/>
              <a:gd name="connsiteY12" fmla="*/ 429050 h 1180687"/>
              <a:gd name="connsiteX0" fmla="*/ 0 w 4239633"/>
              <a:gd name="connsiteY0" fmla="*/ 429050 h 1180687"/>
              <a:gd name="connsiteX1" fmla="*/ 125666 w 4239633"/>
              <a:gd name="connsiteY1" fmla="*/ 125666 h 1180687"/>
              <a:gd name="connsiteX2" fmla="*/ 429050 w 4239633"/>
              <a:gd name="connsiteY2" fmla="*/ 1 h 1180687"/>
              <a:gd name="connsiteX3" fmla="*/ 3738050 w 4239633"/>
              <a:gd name="connsiteY3" fmla="*/ 0 h 1180687"/>
              <a:gd name="connsiteX4" fmla="*/ 4041434 w 4239633"/>
              <a:gd name="connsiteY4" fmla="*/ 125666 h 1180687"/>
              <a:gd name="connsiteX5" fmla="*/ 4239632 w 4239633"/>
              <a:gd name="connsiteY5" fmla="*/ 527282 h 1180687"/>
              <a:gd name="connsiteX6" fmla="*/ 4167100 w 4239633"/>
              <a:gd name="connsiteY6" fmla="*/ 751637 h 1180687"/>
              <a:gd name="connsiteX7" fmla="*/ 4041434 w 4239633"/>
              <a:gd name="connsiteY7" fmla="*/ 1055021 h 1180687"/>
              <a:gd name="connsiteX8" fmla="*/ 3738050 w 4239633"/>
              <a:gd name="connsiteY8" fmla="*/ 1180687 h 1180687"/>
              <a:gd name="connsiteX9" fmla="*/ 429050 w 4239633"/>
              <a:gd name="connsiteY9" fmla="*/ 1180687 h 1180687"/>
              <a:gd name="connsiteX10" fmla="*/ 125666 w 4239633"/>
              <a:gd name="connsiteY10" fmla="*/ 1055021 h 1180687"/>
              <a:gd name="connsiteX11" fmla="*/ 0 w 4239633"/>
              <a:gd name="connsiteY11" fmla="*/ 751637 h 1180687"/>
              <a:gd name="connsiteX12" fmla="*/ 0 w 4239633"/>
              <a:gd name="connsiteY12" fmla="*/ 429050 h 1180687"/>
              <a:gd name="connsiteX0" fmla="*/ 0 w 4239633"/>
              <a:gd name="connsiteY0" fmla="*/ 429050 h 1180687"/>
              <a:gd name="connsiteX1" fmla="*/ 125666 w 4239633"/>
              <a:gd name="connsiteY1" fmla="*/ 125666 h 1180687"/>
              <a:gd name="connsiteX2" fmla="*/ 429050 w 4239633"/>
              <a:gd name="connsiteY2" fmla="*/ 1 h 1180687"/>
              <a:gd name="connsiteX3" fmla="*/ 3738050 w 4239633"/>
              <a:gd name="connsiteY3" fmla="*/ 0 h 1180687"/>
              <a:gd name="connsiteX4" fmla="*/ 3949137 w 4239633"/>
              <a:gd name="connsiteY4" fmla="*/ 314582 h 1180687"/>
              <a:gd name="connsiteX5" fmla="*/ 4239632 w 4239633"/>
              <a:gd name="connsiteY5" fmla="*/ 527282 h 1180687"/>
              <a:gd name="connsiteX6" fmla="*/ 4167100 w 4239633"/>
              <a:gd name="connsiteY6" fmla="*/ 751637 h 1180687"/>
              <a:gd name="connsiteX7" fmla="*/ 4041434 w 4239633"/>
              <a:gd name="connsiteY7" fmla="*/ 1055021 h 1180687"/>
              <a:gd name="connsiteX8" fmla="*/ 3738050 w 4239633"/>
              <a:gd name="connsiteY8" fmla="*/ 1180687 h 1180687"/>
              <a:gd name="connsiteX9" fmla="*/ 429050 w 4239633"/>
              <a:gd name="connsiteY9" fmla="*/ 1180687 h 1180687"/>
              <a:gd name="connsiteX10" fmla="*/ 125666 w 4239633"/>
              <a:gd name="connsiteY10" fmla="*/ 1055021 h 1180687"/>
              <a:gd name="connsiteX11" fmla="*/ 0 w 4239633"/>
              <a:gd name="connsiteY11" fmla="*/ 751637 h 1180687"/>
              <a:gd name="connsiteX12" fmla="*/ 0 w 4239633"/>
              <a:gd name="connsiteY12" fmla="*/ 429050 h 1180687"/>
              <a:gd name="connsiteX0" fmla="*/ 0 w 4239633"/>
              <a:gd name="connsiteY0" fmla="*/ 429050 h 1180687"/>
              <a:gd name="connsiteX1" fmla="*/ 125666 w 4239633"/>
              <a:gd name="connsiteY1" fmla="*/ 125666 h 1180687"/>
              <a:gd name="connsiteX2" fmla="*/ 429050 w 4239633"/>
              <a:gd name="connsiteY2" fmla="*/ 1 h 1180687"/>
              <a:gd name="connsiteX3" fmla="*/ 3393785 w 4239633"/>
              <a:gd name="connsiteY3" fmla="*/ 77971 h 1180687"/>
              <a:gd name="connsiteX4" fmla="*/ 3949137 w 4239633"/>
              <a:gd name="connsiteY4" fmla="*/ 314582 h 1180687"/>
              <a:gd name="connsiteX5" fmla="*/ 4239632 w 4239633"/>
              <a:gd name="connsiteY5" fmla="*/ 527282 h 1180687"/>
              <a:gd name="connsiteX6" fmla="*/ 4167100 w 4239633"/>
              <a:gd name="connsiteY6" fmla="*/ 751637 h 1180687"/>
              <a:gd name="connsiteX7" fmla="*/ 4041434 w 4239633"/>
              <a:gd name="connsiteY7" fmla="*/ 1055021 h 1180687"/>
              <a:gd name="connsiteX8" fmla="*/ 3738050 w 4239633"/>
              <a:gd name="connsiteY8" fmla="*/ 1180687 h 1180687"/>
              <a:gd name="connsiteX9" fmla="*/ 429050 w 4239633"/>
              <a:gd name="connsiteY9" fmla="*/ 1180687 h 1180687"/>
              <a:gd name="connsiteX10" fmla="*/ 125666 w 4239633"/>
              <a:gd name="connsiteY10" fmla="*/ 1055021 h 1180687"/>
              <a:gd name="connsiteX11" fmla="*/ 0 w 4239633"/>
              <a:gd name="connsiteY11" fmla="*/ 751637 h 1180687"/>
              <a:gd name="connsiteX12" fmla="*/ 0 w 4239633"/>
              <a:gd name="connsiteY12" fmla="*/ 429050 h 1180687"/>
              <a:gd name="connsiteX0" fmla="*/ 44033 w 4283666"/>
              <a:gd name="connsiteY0" fmla="*/ 743303 h 1494940"/>
              <a:gd name="connsiteX1" fmla="*/ 169699 w 4283666"/>
              <a:gd name="connsiteY1" fmla="*/ 439919 h 1494940"/>
              <a:gd name="connsiteX2" fmla="*/ 1062226 w 4283666"/>
              <a:gd name="connsiteY2" fmla="*/ 1 h 1494940"/>
              <a:gd name="connsiteX3" fmla="*/ 3437818 w 4283666"/>
              <a:gd name="connsiteY3" fmla="*/ 392224 h 1494940"/>
              <a:gd name="connsiteX4" fmla="*/ 3993170 w 4283666"/>
              <a:gd name="connsiteY4" fmla="*/ 628835 h 1494940"/>
              <a:gd name="connsiteX5" fmla="*/ 4283665 w 4283666"/>
              <a:gd name="connsiteY5" fmla="*/ 841535 h 1494940"/>
              <a:gd name="connsiteX6" fmla="*/ 4211133 w 4283666"/>
              <a:gd name="connsiteY6" fmla="*/ 1065890 h 1494940"/>
              <a:gd name="connsiteX7" fmla="*/ 4085467 w 4283666"/>
              <a:gd name="connsiteY7" fmla="*/ 1369274 h 1494940"/>
              <a:gd name="connsiteX8" fmla="*/ 3782083 w 4283666"/>
              <a:gd name="connsiteY8" fmla="*/ 1494940 h 1494940"/>
              <a:gd name="connsiteX9" fmla="*/ 473083 w 4283666"/>
              <a:gd name="connsiteY9" fmla="*/ 1494940 h 1494940"/>
              <a:gd name="connsiteX10" fmla="*/ 169699 w 4283666"/>
              <a:gd name="connsiteY10" fmla="*/ 1369274 h 1494940"/>
              <a:gd name="connsiteX11" fmla="*/ 44033 w 4283666"/>
              <a:gd name="connsiteY11" fmla="*/ 1065890 h 1494940"/>
              <a:gd name="connsiteX12" fmla="*/ 44033 w 4283666"/>
              <a:gd name="connsiteY12" fmla="*/ 743303 h 1494940"/>
              <a:gd name="connsiteX0" fmla="*/ 44033 w 4283666"/>
              <a:gd name="connsiteY0" fmla="*/ 743303 h 1494940"/>
              <a:gd name="connsiteX1" fmla="*/ 169699 w 4283666"/>
              <a:gd name="connsiteY1" fmla="*/ 439919 h 1494940"/>
              <a:gd name="connsiteX2" fmla="*/ 1062226 w 4283666"/>
              <a:gd name="connsiteY2" fmla="*/ 1 h 1494940"/>
              <a:gd name="connsiteX3" fmla="*/ 2750246 w 4283666"/>
              <a:gd name="connsiteY3" fmla="*/ 254250 h 1494940"/>
              <a:gd name="connsiteX4" fmla="*/ 3993170 w 4283666"/>
              <a:gd name="connsiteY4" fmla="*/ 628835 h 1494940"/>
              <a:gd name="connsiteX5" fmla="*/ 4283665 w 4283666"/>
              <a:gd name="connsiteY5" fmla="*/ 841535 h 1494940"/>
              <a:gd name="connsiteX6" fmla="*/ 4211133 w 4283666"/>
              <a:gd name="connsiteY6" fmla="*/ 1065890 h 1494940"/>
              <a:gd name="connsiteX7" fmla="*/ 4085467 w 4283666"/>
              <a:gd name="connsiteY7" fmla="*/ 1369274 h 1494940"/>
              <a:gd name="connsiteX8" fmla="*/ 3782083 w 4283666"/>
              <a:gd name="connsiteY8" fmla="*/ 1494940 h 1494940"/>
              <a:gd name="connsiteX9" fmla="*/ 473083 w 4283666"/>
              <a:gd name="connsiteY9" fmla="*/ 1494940 h 1494940"/>
              <a:gd name="connsiteX10" fmla="*/ 169699 w 4283666"/>
              <a:gd name="connsiteY10" fmla="*/ 1369274 h 1494940"/>
              <a:gd name="connsiteX11" fmla="*/ 44033 w 4283666"/>
              <a:gd name="connsiteY11" fmla="*/ 1065890 h 1494940"/>
              <a:gd name="connsiteX12" fmla="*/ 44033 w 4283666"/>
              <a:gd name="connsiteY12" fmla="*/ 743303 h 1494940"/>
              <a:gd name="connsiteX0" fmla="*/ 199251 w 4438884"/>
              <a:gd name="connsiteY0" fmla="*/ 489053 h 1240690"/>
              <a:gd name="connsiteX1" fmla="*/ 324917 w 4438884"/>
              <a:gd name="connsiteY1" fmla="*/ 185669 h 1240690"/>
              <a:gd name="connsiteX2" fmla="*/ 2148755 w 4438884"/>
              <a:gd name="connsiteY2" fmla="*/ 34179 h 1240690"/>
              <a:gd name="connsiteX3" fmla="*/ 2905464 w 4438884"/>
              <a:gd name="connsiteY3" fmla="*/ 0 h 1240690"/>
              <a:gd name="connsiteX4" fmla="*/ 4148388 w 4438884"/>
              <a:gd name="connsiteY4" fmla="*/ 374585 h 1240690"/>
              <a:gd name="connsiteX5" fmla="*/ 4438883 w 4438884"/>
              <a:gd name="connsiteY5" fmla="*/ 587285 h 1240690"/>
              <a:gd name="connsiteX6" fmla="*/ 4366351 w 4438884"/>
              <a:gd name="connsiteY6" fmla="*/ 811640 h 1240690"/>
              <a:gd name="connsiteX7" fmla="*/ 4240685 w 4438884"/>
              <a:gd name="connsiteY7" fmla="*/ 1115024 h 1240690"/>
              <a:gd name="connsiteX8" fmla="*/ 3937301 w 4438884"/>
              <a:gd name="connsiteY8" fmla="*/ 1240690 h 1240690"/>
              <a:gd name="connsiteX9" fmla="*/ 628301 w 4438884"/>
              <a:gd name="connsiteY9" fmla="*/ 1240690 h 1240690"/>
              <a:gd name="connsiteX10" fmla="*/ 324917 w 4438884"/>
              <a:gd name="connsiteY10" fmla="*/ 1115024 h 1240690"/>
              <a:gd name="connsiteX11" fmla="*/ 199251 w 4438884"/>
              <a:gd name="connsiteY11" fmla="*/ 811640 h 1240690"/>
              <a:gd name="connsiteX12" fmla="*/ 199251 w 4438884"/>
              <a:gd name="connsiteY12" fmla="*/ 489053 h 1240690"/>
              <a:gd name="connsiteX0" fmla="*/ 0 w 4239633"/>
              <a:gd name="connsiteY0" fmla="*/ 489053 h 1240690"/>
              <a:gd name="connsiteX1" fmla="*/ 952809 w 4239633"/>
              <a:gd name="connsiteY1" fmla="*/ 322604 h 1240690"/>
              <a:gd name="connsiteX2" fmla="*/ 1949504 w 4239633"/>
              <a:gd name="connsiteY2" fmla="*/ 34179 h 1240690"/>
              <a:gd name="connsiteX3" fmla="*/ 2706213 w 4239633"/>
              <a:gd name="connsiteY3" fmla="*/ 0 h 1240690"/>
              <a:gd name="connsiteX4" fmla="*/ 3949137 w 4239633"/>
              <a:gd name="connsiteY4" fmla="*/ 374585 h 1240690"/>
              <a:gd name="connsiteX5" fmla="*/ 4239632 w 4239633"/>
              <a:gd name="connsiteY5" fmla="*/ 587285 h 1240690"/>
              <a:gd name="connsiteX6" fmla="*/ 4167100 w 4239633"/>
              <a:gd name="connsiteY6" fmla="*/ 811640 h 1240690"/>
              <a:gd name="connsiteX7" fmla="*/ 4041434 w 4239633"/>
              <a:gd name="connsiteY7" fmla="*/ 1115024 h 1240690"/>
              <a:gd name="connsiteX8" fmla="*/ 3738050 w 4239633"/>
              <a:gd name="connsiteY8" fmla="*/ 1240690 h 1240690"/>
              <a:gd name="connsiteX9" fmla="*/ 429050 w 4239633"/>
              <a:gd name="connsiteY9" fmla="*/ 1240690 h 1240690"/>
              <a:gd name="connsiteX10" fmla="*/ 125666 w 4239633"/>
              <a:gd name="connsiteY10" fmla="*/ 1115024 h 1240690"/>
              <a:gd name="connsiteX11" fmla="*/ 0 w 4239633"/>
              <a:gd name="connsiteY11" fmla="*/ 811640 h 1240690"/>
              <a:gd name="connsiteX12" fmla="*/ 0 w 4239633"/>
              <a:gd name="connsiteY12" fmla="*/ 489053 h 1240690"/>
              <a:gd name="connsiteX0" fmla="*/ 178816 w 4239633"/>
              <a:gd name="connsiteY0" fmla="*/ 648355 h 1240690"/>
              <a:gd name="connsiteX1" fmla="*/ 952809 w 4239633"/>
              <a:gd name="connsiteY1" fmla="*/ 322604 h 1240690"/>
              <a:gd name="connsiteX2" fmla="*/ 1949504 w 4239633"/>
              <a:gd name="connsiteY2" fmla="*/ 34179 h 1240690"/>
              <a:gd name="connsiteX3" fmla="*/ 2706213 w 4239633"/>
              <a:gd name="connsiteY3" fmla="*/ 0 h 1240690"/>
              <a:gd name="connsiteX4" fmla="*/ 3949137 w 4239633"/>
              <a:gd name="connsiteY4" fmla="*/ 374585 h 1240690"/>
              <a:gd name="connsiteX5" fmla="*/ 4239632 w 4239633"/>
              <a:gd name="connsiteY5" fmla="*/ 587285 h 1240690"/>
              <a:gd name="connsiteX6" fmla="*/ 4167100 w 4239633"/>
              <a:gd name="connsiteY6" fmla="*/ 811640 h 1240690"/>
              <a:gd name="connsiteX7" fmla="*/ 4041434 w 4239633"/>
              <a:gd name="connsiteY7" fmla="*/ 1115024 h 1240690"/>
              <a:gd name="connsiteX8" fmla="*/ 3738050 w 4239633"/>
              <a:gd name="connsiteY8" fmla="*/ 1240690 h 1240690"/>
              <a:gd name="connsiteX9" fmla="*/ 429050 w 4239633"/>
              <a:gd name="connsiteY9" fmla="*/ 1240690 h 1240690"/>
              <a:gd name="connsiteX10" fmla="*/ 125666 w 4239633"/>
              <a:gd name="connsiteY10" fmla="*/ 1115024 h 1240690"/>
              <a:gd name="connsiteX11" fmla="*/ 0 w 4239633"/>
              <a:gd name="connsiteY11" fmla="*/ 811640 h 1240690"/>
              <a:gd name="connsiteX12" fmla="*/ 178816 w 4239633"/>
              <a:gd name="connsiteY12" fmla="*/ 648355 h 1240690"/>
              <a:gd name="connsiteX0" fmla="*/ 178816 w 4239633"/>
              <a:gd name="connsiteY0" fmla="*/ 648355 h 1240690"/>
              <a:gd name="connsiteX1" fmla="*/ 952809 w 4239633"/>
              <a:gd name="connsiteY1" fmla="*/ 322604 h 1240690"/>
              <a:gd name="connsiteX2" fmla="*/ 1949504 w 4239633"/>
              <a:gd name="connsiteY2" fmla="*/ 34179 h 1240690"/>
              <a:gd name="connsiteX3" fmla="*/ 2706213 w 4239633"/>
              <a:gd name="connsiteY3" fmla="*/ 0 h 1240690"/>
              <a:gd name="connsiteX4" fmla="*/ 3949137 w 4239633"/>
              <a:gd name="connsiteY4" fmla="*/ 374585 h 1240690"/>
              <a:gd name="connsiteX5" fmla="*/ 4239632 w 4239633"/>
              <a:gd name="connsiteY5" fmla="*/ 587285 h 1240690"/>
              <a:gd name="connsiteX6" fmla="*/ 4167100 w 4239633"/>
              <a:gd name="connsiteY6" fmla="*/ 811640 h 1240690"/>
              <a:gd name="connsiteX7" fmla="*/ 4041434 w 4239633"/>
              <a:gd name="connsiteY7" fmla="*/ 1115024 h 1240690"/>
              <a:gd name="connsiteX8" fmla="*/ 3738050 w 4239633"/>
              <a:gd name="connsiteY8" fmla="*/ 1240690 h 1240690"/>
              <a:gd name="connsiteX9" fmla="*/ 357251 w 4239633"/>
              <a:gd name="connsiteY9" fmla="*/ 1135991 h 1240690"/>
              <a:gd name="connsiteX10" fmla="*/ 125666 w 4239633"/>
              <a:gd name="connsiteY10" fmla="*/ 1115024 h 1240690"/>
              <a:gd name="connsiteX11" fmla="*/ 0 w 4239633"/>
              <a:gd name="connsiteY11" fmla="*/ 811640 h 1240690"/>
              <a:gd name="connsiteX12" fmla="*/ 178816 w 4239633"/>
              <a:gd name="connsiteY12" fmla="*/ 648355 h 1240690"/>
              <a:gd name="connsiteX0" fmla="*/ 178816 w 4239633"/>
              <a:gd name="connsiteY0" fmla="*/ 648355 h 1240690"/>
              <a:gd name="connsiteX1" fmla="*/ 952809 w 4239633"/>
              <a:gd name="connsiteY1" fmla="*/ 322604 h 1240690"/>
              <a:gd name="connsiteX2" fmla="*/ 1949504 w 4239633"/>
              <a:gd name="connsiteY2" fmla="*/ 34179 h 1240690"/>
              <a:gd name="connsiteX3" fmla="*/ 2706213 w 4239633"/>
              <a:gd name="connsiteY3" fmla="*/ 0 h 1240690"/>
              <a:gd name="connsiteX4" fmla="*/ 3949137 w 4239633"/>
              <a:gd name="connsiteY4" fmla="*/ 374585 h 1240690"/>
              <a:gd name="connsiteX5" fmla="*/ 4239632 w 4239633"/>
              <a:gd name="connsiteY5" fmla="*/ 587285 h 1240690"/>
              <a:gd name="connsiteX6" fmla="*/ 4167100 w 4239633"/>
              <a:gd name="connsiteY6" fmla="*/ 811640 h 1240690"/>
              <a:gd name="connsiteX7" fmla="*/ 4041434 w 4239633"/>
              <a:gd name="connsiteY7" fmla="*/ 1115024 h 1240690"/>
              <a:gd name="connsiteX8" fmla="*/ 3738050 w 4239633"/>
              <a:gd name="connsiteY8" fmla="*/ 1240690 h 1240690"/>
              <a:gd name="connsiteX9" fmla="*/ 357251 w 4239633"/>
              <a:gd name="connsiteY9" fmla="*/ 1135991 h 1240690"/>
              <a:gd name="connsiteX10" fmla="*/ 78543 w 4239633"/>
              <a:gd name="connsiteY10" fmla="*/ 980055 h 1240690"/>
              <a:gd name="connsiteX11" fmla="*/ 0 w 4239633"/>
              <a:gd name="connsiteY11" fmla="*/ 811640 h 1240690"/>
              <a:gd name="connsiteX12" fmla="*/ 178816 w 4239633"/>
              <a:gd name="connsiteY12" fmla="*/ 648355 h 1240690"/>
              <a:gd name="connsiteX0" fmla="*/ 178816 w 4239633"/>
              <a:gd name="connsiteY0" fmla="*/ 648355 h 1240690"/>
              <a:gd name="connsiteX1" fmla="*/ 952809 w 4239633"/>
              <a:gd name="connsiteY1" fmla="*/ 322604 h 1240690"/>
              <a:gd name="connsiteX2" fmla="*/ 1949504 w 4239633"/>
              <a:gd name="connsiteY2" fmla="*/ 34179 h 1240690"/>
              <a:gd name="connsiteX3" fmla="*/ 2706213 w 4239633"/>
              <a:gd name="connsiteY3" fmla="*/ 0 h 1240690"/>
              <a:gd name="connsiteX4" fmla="*/ 3692994 w 4239633"/>
              <a:gd name="connsiteY4" fmla="*/ 292462 h 1240690"/>
              <a:gd name="connsiteX5" fmla="*/ 4239632 w 4239633"/>
              <a:gd name="connsiteY5" fmla="*/ 587285 h 1240690"/>
              <a:gd name="connsiteX6" fmla="*/ 4167100 w 4239633"/>
              <a:gd name="connsiteY6" fmla="*/ 811640 h 1240690"/>
              <a:gd name="connsiteX7" fmla="*/ 4041434 w 4239633"/>
              <a:gd name="connsiteY7" fmla="*/ 1115024 h 1240690"/>
              <a:gd name="connsiteX8" fmla="*/ 3738050 w 4239633"/>
              <a:gd name="connsiteY8" fmla="*/ 1240690 h 1240690"/>
              <a:gd name="connsiteX9" fmla="*/ 357251 w 4239633"/>
              <a:gd name="connsiteY9" fmla="*/ 1135991 h 1240690"/>
              <a:gd name="connsiteX10" fmla="*/ 78543 w 4239633"/>
              <a:gd name="connsiteY10" fmla="*/ 980055 h 1240690"/>
              <a:gd name="connsiteX11" fmla="*/ 0 w 4239633"/>
              <a:gd name="connsiteY11" fmla="*/ 811640 h 1240690"/>
              <a:gd name="connsiteX12" fmla="*/ 178816 w 4239633"/>
              <a:gd name="connsiteY12" fmla="*/ 648355 h 1240690"/>
              <a:gd name="connsiteX0" fmla="*/ 178816 w 4203021"/>
              <a:gd name="connsiteY0" fmla="*/ 648355 h 1240690"/>
              <a:gd name="connsiteX1" fmla="*/ 952809 w 4203021"/>
              <a:gd name="connsiteY1" fmla="*/ 322604 h 1240690"/>
              <a:gd name="connsiteX2" fmla="*/ 1949504 w 4203021"/>
              <a:gd name="connsiteY2" fmla="*/ 34179 h 1240690"/>
              <a:gd name="connsiteX3" fmla="*/ 2706213 w 4203021"/>
              <a:gd name="connsiteY3" fmla="*/ 0 h 1240690"/>
              <a:gd name="connsiteX4" fmla="*/ 3692994 w 4203021"/>
              <a:gd name="connsiteY4" fmla="*/ 292462 h 1240690"/>
              <a:gd name="connsiteX5" fmla="*/ 4203020 w 4203021"/>
              <a:gd name="connsiteY5" fmla="*/ 547299 h 1240690"/>
              <a:gd name="connsiteX6" fmla="*/ 4167100 w 4203021"/>
              <a:gd name="connsiteY6" fmla="*/ 811640 h 1240690"/>
              <a:gd name="connsiteX7" fmla="*/ 4041434 w 4203021"/>
              <a:gd name="connsiteY7" fmla="*/ 1115024 h 1240690"/>
              <a:gd name="connsiteX8" fmla="*/ 3738050 w 4203021"/>
              <a:gd name="connsiteY8" fmla="*/ 1240690 h 1240690"/>
              <a:gd name="connsiteX9" fmla="*/ 357251 w 4203021"/>
              <a:gd name="connsiteY9" fmla="*/ 1135991 h 1240690"/>
              <a:gd name="connsiteX10" fmla="*/ 78543 w 4203021"/>
              <a:gd name="connsiteY10" fmla="*/ 980055 h 1240690"/>
              <a:gd name="connsiteX11" fmla="*/ 0 w 4203021"/>
              <a:gd name="connsiteY11" fmla="*/ 811640 h 1240690"/>
              <a:gd name="connsiteX12" fmla="*/ 178816 w 4203021"/>
              <a:gd name="connsiteY12" fmla="*/ 648355 h 1240690"/>
              <a:gd name="connsiteX0" fmla="*/ 178816 w 4203021"/>
              <a:gd name="connsiteY0" fmla="*/ 648355 h 1291277"/>
              <a:gd name="connsiteX1" fmla="*/ 952809 w 4203021"/>
              <a:gd name="connsiteY1" fmla="*/ 322604 h 1291277"/>
              <a:gd name="connsiteX2" fmla="*/ 1949504 w 4203021"/>
              <a:gd name="connsiteY2" fmla="*/ 34179 h 1291277"/>
              <a:gd name="connsiteX3" fmla="*/ 2706213 w 4203021"/>
              <a:gd name="connsiteY3" fmla="*/ 0 h 1291277"/>
              <a:gd name="connsiteX4" fmla="*/ 3692994 w 4203021"/>
              <a:gd name="connsiteY4" fmla="*/ 292462 h 1291277"/>
              <a:gd name="connsiteX5" fmla="*/ 4203020 w 4203021"/>
              <a:gd name="connsiteY5" fmla="*/ 547299 h 1291277"/>
              <a:gd name="connsiteX6" fmla="*/ 4167100 w 4203021"/>
              <a:gd name="connsiteY6" fmla="*/ 811640 h 1291277"/>
              <a:gd name="connsiteX7" fmla="*/ 3872333 w 4203021"/>
              <a:gd name="connsiteY7" fmla="*/ 1210815 h 1291277"/>
              <a:gd name="connsiteX8" fmla="*/ 3738050 w 4203021"/>
              <a:gd name="connsiteY8" fmla="*/ 1240690 h 1291277"/>
              <a:gd name="connsiteX9" fmla="*/ 357251 w 4203021"/>
              <a:gd name="connsiteY9" fmla="*/ 1135991 h 1291277"/>
              <a:gd name="connsiteX10" fmla="*/ 78543 w 4203021"/>
              <a:gd name="connsiteY10" fmla="*/ 980055 h 1291277"/>
              <a:gd name="connsiteX11" fmla="*/ 0 w 4203021"/>
              <a:gd name="connsiteY11" fmla="*/ 811640 h 1291277"/>
              <a:gd name="connsiteX12" fmla="*/ 178816 w 4203021"/>
              <a:gd name="connsiteY12" fmla="*/ 648355 h 1291277"/>
              <a:gd name="connsiteX0" fmla="*/ 178816 w 4212652"/>
              <a:gd name="connsiteY0" fmla="*/ 648355 h 1293260"/>
              <a:gd name="connsiteX1" fmla="*/ 952809 w 4212652"/>
              <a:gd name="connsiteY1" fmla="*/ 322604 h 1293260"/>
              <a:gd name="connsiteX2" fmla="*/ 1949504 w 4212652"/>
              <a:gd name="connsiteY2" fmla="*/ 34179 h 1293260"/>
              <a:gd name="connsiteX3" fmla="*/ 2706213 w 4212652"/>
              <a:gd name="connsiteY3" fmla="*/ 0 h 1293260"/>
              <a:gd name="connsiteX4" fmla="*/ 3692994 w 4212652"/>
              <a:gd name="connsiteY4" fmla="*/ 292462 h 1293260"/>
              <a:gd name="connsiteX5" fmla="*/ 4203020 w 4212652"/>
              <a:gd name="connsiteY5" fmla="*/ 547299 h 1293260"/>
              <a:gd name="connsiteX6" fmla="*/ 4212652 w 4212652"/>
              <a:gd name="connsiteY6" fmla="*/ 746022 h 1293260"/>
              <a:gd name="connsiteX7" fmla="*/ 3872333 w 4212652"/>
              <a:gd name="connsiteY7" fmla="*/ 1210815 h 1293260"/>
              <a:gd name="connsiteX8" fmla="*/ 3738050 w 4212652"/>
              <a:gd name="connsiteY8" fmla="*/ 1240690 h 1293260"/>
              <a:gd name="connsiteX9" fmla="*/ 357251 w 4212652"/>
              <a:gd name="connsiteY9" fmla="*/ 1135991 h 1293260"/>
              <a:gd name="connsiteX10" fmla="*/ 78543 w 4212652"/>
              <a:gd name="connsiteY10" fmla="*/ 980055 h 1293260"/>
              <a:gd name="connsiteX11" fmla="*/ 0 w 4212652"/>
              <a:gd name="connsiteY11" fmla="*/ 811640 h 1293260"/>
              <a:gd name="connsiteX12" fmla="*/ 178816 w 4212652"/>
              <a:gd name="connsiteY12" fmla="*/ 648355 h 1293260"/>
              <a:gd name="connsiteX0" fmla="*/ 178816 w 4203021"/>
              <a:gd name="connsiteY0" fmla="*/ 648355 h 1311936"/>
              <a:gd name="connsiteX1" fmla="*/ 952809 w 4203021"/>
              <a:gd name="connsiteY1" fmla="*/ 322604 h 1311936"/>
              <a:gd name="connsiteX2" fmla="*/ 1949504 w 4203021"/>
              <a:gd name="connsiteY2" fmla="*/ 34179 h 1311936"/>
              <a:gd name="connsiteX3" fmla="*/ 2706213 w 4203021"/>
              <a:gd name="connsiteY3" fmla="*/ 0 h 1311936"/>
              <a:gd name="connsiteX4" fmla="*/ 3692994 w 4203021"/>
              <a:gd name="connsiteY4" fmla="*/ 292462 h 1311936"/>
              <a:gd name="connsiteX5" fmla="*/ 4203020 w 4203021"/>
              <a:gd name="connsiteY5" fmla="*/ 547299 h 1311936"/>
              <a:gd name="connsiteX6" fmla="*/ 3937716 w 4203021"/>
              <a:gd name="connsiteY6" fmla="*/ 633961 h 1311936"/>
              <a:gd name="connsiteX7" fmla="*/ 3872333 w 4203021"/>
              <a:gd name="connsiteY7" fmla="*/ 1210815 h 1311936"/>
              <a:gd name="connsiteX8" fmla="*/ 3738050 w 4203021"/>
              <a:gd name="connsiteY8" fmla="*/ 1240690 h 1311936"/>
              <a:gd name="connsiteX9" fmla="*/ 357251 w 4203021"/>
              <a:gd name="connsiteY9" fmla="*/ 1135991 h 1311936"/>
              <a:gd name="connsiteX10" fmla="*/ 78543 w 4203021"/>
              <a:gd name="connsiteY10" fmla="*/ 980055 h 1311936"/>
              <a:gd name="connsiteX11" fmla="*/ 0 w 4203021"/>
              <a:gd name="connsiteY11" fmla="*/ 811640 h 1311936"/>
              <a:gd name="connsiteX12" fmla="*/ 178816 w 4203021"/>
              <a:gd name="connsiteY12" fmla="*/ 648355 h 1311936"/>
              <a:gd name="connsiteX0" fmla="*/ 178816 w 4203021"/>
              <a:gd name="connsiteY0" fmla="*/ 648355 h 1271300"/>
              <a:gd name="connsiteX1" fmla="*/ 952809 w 4203021"/>
              <a:gd name="connsiteY1" fmla="*/ 322604 h 1271300"/>
              <a:gd name="connsiteX2" fmla="*/ 1949504 w 4203021"/>
              <a:gd name="connsiteY2" fmla="*/ 34179 h 1271300"/>
              <a:gd name="connsiteX3" fmla="*/ 2706213 w 4203021"/>
              <a:gd name="connsiteY3" fmla="*/ 0 h 1271300"/>
              <a:gd name="connsiteX4" fmla="*/ 3692994 w 4203021"/>
              <a:gd name="connsiteY4" fmla="*/ 292462 h 1271300"/>
              <a:gd name="connsiteX5" fmla="*/ 4203020 w 4203021"/>
              <a:gd name="connsiteY5" fmla="*/ 547299 h 1271300"/>
              <a:gd name="connsiteX6" fmla="*/ 4026934 w 4203021"/>
              <a:gd name="connsiteY6" fmla="*/ 877779 h 1271300"/>
              <a:gd name="connsiteX7" fmla="*/ 3872333 w 4203021"/>
              <a:gd name="connsiteY7" fmla="*/ 1210815 h 1271300"/>
              <a:gd name="connsiteX8" fmla="*/ 3738050 w 4203021"/>
              <a:gd name="connsiteY8" fmla="*/ 1240690 h 1271300"/>
              <a:gd name="connsiteX9" fmla="*/ 357251 w 4203021"/>
              <a:gd name="connsiteY9" fmla="*/ 1135991 h 1271300"/>
              <a:gd name="connsiteX10" fmla="*/ 78543 w 4203021"/>
              <a:gd name="connsiteY10" fmla="*/ 980055 h 1271300"/>
              <a:gd name="connsiteX11" fmla="*/ 0 w 4203021"/>
              <a:gd name="connsiteY11" fmla="*/ 811640 h 1271300"/>
              <a:gd name="connsiteX12" fmla="*/ 178816 w 4203021"/>
              <a:gd name="connsiteY12" fmla="*/ 648355 h 1271300"/>
              <a:gd name="connsiteX0" fmla="*/ 178816 w 4203021"/>
              <a:gd name="connsiteY0" fmla="*/ 648355 h 1266383"/>
              <a:gd name="connsiteX1" fmla="*/ 952809 w 4203021"/>
              <a:gd name="connsiteY1" fmla="*/ 322604 h 1266383"/>
              <a:gd name="connsiteX2" fmla="*/ 1949504 w 4203021"/>
              <a:gd name="connsiteY2" fmla="*/ 34179 h 1266383"/>
              <a:gd name="connsiteX3" fmla="*/ 2706213 w 4203021"/>
              <a:gd name="connsiteY3" fmla="*/ 0 h 1266383"/>
              <a:gd name="connsiteX4" fmla="*/ 3692994 w 4203021"/>
              <a:gd name="connsiteY4" fmla="*/ 292462 h 1266383"/>
              <a:gd name="connsiteX5" fmla="*/ 4203020 w 4203021"/>
              <a:gd name="connsiteY5" fmla="*/ 547299 h 1266383"/>
              <a:gd name="connsiteX6" fmla="*/ 4095719 w 4203021"/>
              <a:gd name="connsiteY6" fmla="*/ 907284 h 1266383"/>
              <a:gd name="connsiteX7" fmla="*/ 3872333 w 4203021"/>
              <a:gd name="connsiteY7" fmla="*/ 1210815 h 1266383"/>
              <a:gd name="connsiteX8" fmla="*/ 3738050 w 4203021"/>
              <a:gd name="connsiteY8" fmla="*/ 1240690 h 1266383"/>
              <a:gd name="connsiteX9" fmla="*/ 357251 w 4203021"/>
              <a:gd name="connsiteY9" fmla="*/ 1135991 h 1266383"/>
              <a:gd name="connsiteX10" fmla="*/ 78543 w 4203021"/>
              <a:gd name="connsiteY10" fmla="*/ 980055 h 1266383"/>
              <a:gd name="connsiteX11" fmla="*/ 0 w 4203021"/>
              <a:gd name="connsiteY11" fmla="*/ 811640 h 1266383"/>
              <a:gd name="connsiteX12" fmla="*/ 178816 w 4203021"/>
              <a:gd name="connsiteY12" fmla="*/ 648355 h 1266383"/>
              <a:gd name="connsiteX0" fmla="*/ 178816 w 4203021"/>
              <a:gd name="connsiteY0" fmla="*/ 648355 h 1292126"/>
              <a:gd name="connsiteX1" fmla="*/ 952809 w 4203021"/>
              <a:gd name="connsiteY1" fmla="*/ 322604 h 1292126"/>
              <a:gd name="connsiteX2" fmla="*/ 1949504 w 4203021"/>
              <a:gd name="connsiteY2" fmla="*/ 34179 h 1292126"/>
              <a:gd name="connsiteX3" fmla="*/ 2706213 w 4203021"/>
              <a:gd name="connsiteY3" fmla="*/ 0 h 1292126"/>
              <a:gd name="connsiteX4" fmla="*/ 3692994 w 4203021"/>
              <a:gd name="connsiteY4" fmla="*/ 292462 h 1292126"/>
              <a:gd name="connsiteX5" fmla="*/ 4203020 w 4203021"/>
              <a:gd name="connsiteY5" fmla="*/ 547299 h 1292126"/>
              <a:gd name="connsiteX6" fmla="*/ 4160144 w 4203021"/>
              <a:gd name="connsiteY6" fmla="*/ 752824 h 1292126"/>
              <a:gd name="connsiteX7" fmla="*/ 3872333 w 4203021"/>
              <a:gd name="connsiteY7" fmla="*/ 1210815 h 1292126"/>
              <a:gd name="connsiteX8" fmla="*/ 3738050 w 4203021"/>
              <a:gd name="connsiteY8" fmla="*/ 1240690 h 1292126"/>
              <a:gd name="connsiteX9" fmla="*/ 357251 w 4203021"/>
              <a:gd name="connsiteY9" fmla="*/ 1135991 h 1292126"/>
              <a:gd name="connsiteX10" fmla="*/ 78543 w 4203021"/>
              <a:gd name="connsiteY10" fmla="*/ 980055 h 1292126"/>
              <a:gd name="connsiteX11" fmla="*/ 0 w 4203021"/>
              <a:gd name="connsiteY11" fmla="*/ 811640 h 1292126"/>
              <a:gd name="connsiteX12" fmla="*/ 178816 w 4203021"/>
              <a:gd name="connsiteY12" fmla="*/ 648355 h 1292126"/>
              <a:gd name="connsiteX0" fmla="*/ 178816 w 4203021"/>
              <a:gd name="connsiteY0" fmla="*/ 648355 h 1298433"/>
              <a:gd name="connsiteX1" fmla="*/ 952809 w 4203021"/>
              <a:gd name="connsiteY1" fmla="*/ 322604 h 1298433"/>
              <a:gd name="connsiteX2" fmla="*/ 1949504 w 4203021"/>
              <a:gd name="connsiteY2" fmla="*/ 34179 h 1298433"/>
              <a:gd name="connsiteX3" fmla="*/ 2706213 w 4203021"/>
              <a:gd name="connsiteY3" fmla="*/ 0 h 1298433"/>
              <a:gd name="connsiteX4" fmla="*/ 3692994 w 4203021"/>
              <a:gd name="connsiteY4" fmla="*/ 292462 h 1298433"/>
              <a:gd name="connsiteX5" fmla="*/ 4203020 w 4203021"/>
              <a:gd name="connsiteY5" fmla="*/ 547299 h 1298433"/>
              <a:gd name="connsiteX6" fmla="*/ 4160144 w 4203021"/>
              <a:gd name="connsiteY6" fmla="*/ 752824 h 1298433"/>
              <a:gd name="connsiteX7" fmla="*/ 3909433 w 4203021"/>
              <a:gd name="connsiteY7" fmla="*/ 1217122 h 1298433"/>
              <a:gd name="connsiteX8" fmla="*/ 3738050 w 4203021"/>
              <a:gd name="connsiteY8" fmla="*/ 1240690 h 1298433"/>
              <a:gd name="connsiteX9" fmla="*/ 357251 w 4203021"/>
              <a:gd name="connsiteY9" fmla="*/ 1135991 h 1298433"/>
              <a:gd name="connsiteX10" fmla="*/ 78543 w 4203021"/>
              <a:gd name="connsiteY10" fmla="*/ 980055 h 1298433"/>
              <a:gd name="connsiteX11" fmla="*/ 0 w 4203021"/>
              <a:gd name="connsiteY11" fmla="*/ 811640 h 1298433"/>
              <a:gd name="connsiteX12" fmla="*/ 178816 w 4203021"/>
              <a:gd name="connsiteY12" fmla="*/ 648355 h 129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03021" h="1298433">
                <a:moveTo>
                  <a:pt x="178816" y="648355"/>
                </a:moveTo>
                <a:cubicBezTo>
                  <a:pt x="178816" y="534564"/>
                  <a:pt x="657694" y="424967"/>
                  <a:pt x="952809" y="322604"/>
                </a:cubicBezTo>
                <a:cubicBezTo>
                  <a:pt x="1247924" y="220241"/>
                  <a:pt x="1835713" y="34178"/>
                  <a:pt x="1949504" y="34179"/>
                </a:cubicBezTo>
                <a:lnTo>
                  <a:pt x="2706213" y="0"/>
                </a:lnTo>
                <a:cubicBezTo>
                  <a:pt x="2820004" y="0"/>
                  <a:pt x="3443526" y="201246"/>
                  <a:pt x="3692994" y="292462"/>
                </a:cubicBezTo>
                <a:cubicBezTo>
                  <a:pt x="3942462" y="383679"/>
                  <a:pt x="4203021" y="433508"/>
                  <a:pt x="4203020" y="547299"/>
                </a:cubicBezTo>
                <a:cubicBezTo>
                  <a:pt x="4203020" y="654828"/>
                  <a:pt x="4160144" y="645295"/>
                  <a:pt x="4160144" y="752824"/>
                </a:cubicBezTo>
                <a:cubicBezTo>
                  <a:pt x="4160144" y="866615"/>
                  <a:pt x="3979782" y="1135811"/>
                  <a:pt x="3909433" y="1217122"/>
                </a:cubicBezTo>
                <a:cubicBezTo>
                  <a:pt x="3839084" y="1298433"/>
                  <a:pt x="3851841" y="1240690"/>
                  <a:pt x="3738050" y="1240690"/>
                </a:cubicBezTo>
                <a:lnTo>
                  <a:pt x="357251" y="1135991"/>
                </a:lnTo>
                <a:cubicBezTo>
                  <a:pt x="243460" y="1135991"/>
                  <a:pt x="138085" y="1034113"/>
                  <a:pt x="78543" y="980055"/>
                </a:cubicBezTo>
                <a:cubicBezTo>
                  <a:pt x="19001" y="925997"/>
                  <a:pt x="0" y="925431"/>
                  <a:pt x="0" y="811640"/>
                </a:cubicBezTo>
                <a:lnTo>
                  <a:pt x="178816" y="648355"/>
                </a:lnTo>
                <a:close/>
              </a:path>
            </a:pathLst>
          </a:custGeom>
          <a:noFill/>
          <a:ln w="28575">
            <a:solidFill>
              <a:srgbClr val="002060"/>
            </a:solidFill>
            <a:prstDash val="dash"/>
          </a:ln>
          <a:effectLst>
            <a:glow rad="1016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22" name="表 121"/>
          <p:cNvGraphicFramePr>
            <a:graphicFrameLocks noGrp="1"/>
          </p:cNvGraphicFramePr>
          <p:nvPr/>
        </p:nvGraphicFramePr>
        <p:xfrm>
          <a:off x="3584850" y="5157192"/>
          <a:ext cx="1656184" cy="1314008"/>
        </p:xfrm>
        <a:graphic>
          <a:graphicData uri="http://schemas.openxmlformats.org/drawingml/2006/table">
            <a:tbl>
              <a:tblPr firstRow="1" bandRow="1">
                <a:tableStyleId>{5C22544A-7EE6-4342-B048-85BDC9FD1C3A}</a:tableStyleId>
              </a:tblPr>
              <a:tblGrid>
                <a:gridCol w="321835">
                  <a:extLst>
                    <a:ext uri="{9D8B030D-6E8A-4147-A177-3AD203B41FA5}">
                      <a16:colId xmlns:a16="http://schemas.microsoft.com/office/drawing/2014/main" val="20000"/>
                    </a:ext>
                  </a:extLst>
                </a:gridCol>
                <a:gridCol w="1334349">
                  <a:extLst>
                    <a:ext uri="{9D8B030D-6E8A-4147-A177-3AD203B41FA5}">
                      <a16:colId xmlns:a16="http://schemas.microsoft.com/office/drawing/2014/main" val="20001"/>
                    </a:ext>
                  </a:extLst>
                </a:gridCol>
              </a:tblGrid>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番号</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権利者等</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algn="ctr"/>
                      <a:r>
                        <a:rPr kumimoji="1" lang="ja-JP" altLang="en-US" sz="1000" b="0" dirty="0" smtClean="0">
                          <a:solidFill>
                            <a:schemeClr val="tx1"/>
                          </a:solidFill>
                        </a:rPr>
                        <a:t>⑤</a:t>
                      </a:r>
                      <a:endParaRPr kumimoji="1" lang="ja-JP" altLang="en-US" sz="1000" b="0" dirty="0">
                        <a:solidFill>
                          <a:schemeClr val="tx1"/>
                        </a:solidFill>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25000"/>
                      </a:srgbClr>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rPr>
                        <a:t>新美術館予定地</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25000"/>
                      </a:srgbClr>
                    </a:solidFill>
                  </a:tcPr>
                </a:tc>
                <a:extLst>
                  <a:ext uri="{0D108BD9-81ED-4DB2-BD59-A6C34878D82A}">
                    <a16:rowId xmlns:a16="http://schemas.microsoft.com/office/drawing/2014/main" val="10001"/>
                  </a:ext>
                </a:extLst>
              </a:tr>
              <a:tr h="164251">
                <a:tc>
                  <a:txBody>
                    <a:bodyPr/>
                    <a:lstStyle/>
                    <a:p>
                      <a:pPr algn="ctr"/>
                      <a:r>
                        <a:rPr kumimoji="1" lang="ja-JP" altLang="en-US" sz="1000" b="0" dirty="0" smtClean="0">
                          <a:solidFill>
                            <a:schemeClr val="tx1"/>
                          </a:solidFill>
                        </a:rPr>
                        <a:t>⑥</a:t>
                      </a:r>
                      <a:endParaRPr kumimoji="1" lang="ja-JP" altLang="en-US" sz="1000" b="0" dirty="0">
                        <a:solidFill>
                          <a:schemeClr val="tx1"/>
                        </a:solidFill>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rPr>
                        <a:t>国立国際美術館</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extLst>
                  <a:ext uri="{0D108BD9-81ED-4DB2-BD59-A6C34878D82A}">
                    <a16:rowId xmlns:a16="http://schemas.microsoft.com/office/drawing/2014/main" val="10002"/>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⑦</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tc>
                  <a:txBody>
                    <a:bodyPr/>
                    <a:lstStyle/>
                    <a:p>
                      <a:pPr algn="ctr"/>
                      <a:r>
                        <a:rPr lang="ja-JP" altLang="en-US" sz="1000" dirty="0" smtClean="0"/>
                        <a:t>大阪市立科学館</a:t>
                      </a:r>
                      <a:endParaRPr lang="ja-JP" altLang="en-US" sz="1000" dirty="0"/>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extLst>
                  <a:ext uri="{0D108BD9-81ED-4DB2-BD59-A6C34878D82A}">
                    <a16:rowId xmlns:a16="http://schemas.microsoft.com/office/drawing/2014/main" val="10003"/>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⑧</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大阪大学中之島センター</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extLst>
                  <a:ext uri="{0D108BD9-81ED-4DB2-BD59-A6C34878D82A}">
                    <a16:rowId xmlns:a16="http://schemas.microsoft.com/office/drawing/2014/main" val="10004"/>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⑨</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25000"/>
                      </a:srgbClr>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市有地</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25000"/>
                      </a:srgbClr>
                    </a:solidFill>
                  </a:tcPr>
                </a:tc>
                <a:extLst>
                  <a:ext uri="{0D108BD9-81ED-4DB2-BD59-A6C34878D82A}">
                    <a16:rowId xmlns:a16="http://schemas.microsoft.com/office/drawing/2014/main" val="10005"/>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⑩</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25000"/>
                      </a:srgbClr>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市立扇町高校跡地</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25000"/>
                      </a:srgbClr>
                    </a:solidFill>
                  </a:tcPr>
                </a:tc>
                <a:extLst>
                  <a:ext uri="{0D108BD9-81ED-4DB2-BD59-A6C34878D82A}">
                    <a16:rowId xmlns:a16="http://schemas.microsoft.com/office/drawing/2014/main" val="10006"/>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⑪</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府立国際会議場</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extLst>
                  <a:ext uri="{0D108BD9-81ED-4DB2-BD59-A6C34878D82A}">
                    <a16:rowId xmlns:a16="http://schemas.microsoft.com/office/drawing/2014/main" val="10007"/>
                  </a:ext>
                </a:extLst>
              </a:tr>
            </a:tbl>
          </a:graphicData>
        </a:graphic>
      </p:graphicFrame>
      <p:sp>
        <p:nvSpPr>
          <p:cNvPr id="38" name="テキスト ボックス 37"/>
          <p:cNvSpPr txBox="1"/>
          <p:nvPr/>
        </p:nvSpPr>
        <p:spPr>
          <a:xfrm>
            <a:off x="3698979" y="3937933"/>
            <a:ext cx="173943" cy="153888"/>
          </a:xfrm>
          <a:prstGeom prst="rect">
            <a:avLst/>
          </a:prstGeom>
          <a:noFill/>
        </p:spPr>
        <p:txBody>
          <a:bodyPr wrap="square" lIns="0" tIns="0" rIns="0" bIns="0" rtlCol="0">
            <a:spAutoFit/>
          </a:bodyPr>
          <a:lstStyle/>
          <a:p>
            <a:r>
              <a:rPr lang="ja-JP" altLang="en-US" sz="1000" dirty="0" smtClean="0">
                <a:latin typeface="Meiryo UI" pitchFamily="50" charset="-128"/>
                <a:ea typeface="Meiryo UI" pitchFamily="50" charset="-128"/>
                <a:cs typeface="Meiryo UI" pitchFamily="50" charset="-128"/>
              </a:rPr>
              <a:t>⑤</a:t>
            </a:r>
            <a:endParaRPr kumimoji="1" lang="ja-JP" altLang="en-US" sz="1000" dirty="0">
              <a:latin typeface="Meiryo UI" pitchFamily="50" charset="-128"/>
              <a:ea typeface="Meiryo UI" pitchFamily="50" charset="-128"/>
              <a:cs typeface="Meiryo UI" pitchFamily="50" charset="-128"/>
            </a:endParaRPr>
          </a:p>
        </p:txBody>
      </p:sp>
      <p:sp>
        <p:nvSpPr>
          <p:cNvPr id="36" name="テキスト ボックス 35"/>
          <p:cNvSpPr txBox="1"/>
          <p:nvPr/>
        </p:nvSpPr>
        <p:spPr>
          <a:xfrm>
            <a:off x="3224811" y="4369981"/>
            <a:ext cx="360040" cy="153888"/>
          </a:xfrm>
          <a:prstGeom prst="rect">
            <a:avLst/>
          </a:prstGeom>
          <a:noFill/>
        </p:spPr>
        <p:txBody>
          <a:bodyPr wrap="square" lIns="0" tIns="0" rIns="0" bIns="0" rtlCol="0">
            <a:spAutoFit/>
          </a:bodyPr>
          <a:lstStyle/>
          <a:p>
            <a:r>
              <a:rPr lang="ja-JP" altLang="en-US" sz="1000" dirty="0" smtClean="0">
                <a:latin typeface="Meiryo UI" pitchFamily="50" charset="-128"/>
                <a:ea typeface="Meiryo UI" pitchFamily="50" charset="-128"/>
                <a:cs typeface="Meiryo UI" pitchFamily="50" charset="-128"/>
              </a:rPr>
              <a:t>⑩</a:t>
            </a:r>
            <a:endParaRPr kumimoji="1" lang="ja-JP" altLang="en-US" sz="1000" dirty="0">
              <a:latin typeface="Meiryo UI" pitchFamily="50" charset="-128"/>
              <a:ea typeface="Meiryo UI" pitchFamily="50" charset="-128"/>
              <a:cs typeface="Meiryo UI" pitchFamily="50" charset="-128"/>
            </a:endParaRPr>
          </a:p>
        </p:txBody>
      </p:sp>
      <p:sp>
        <p:nvSpPr>
          <p:cNvPr id="37" name="テキスト ボックス 36"/>
          <p:cNvSpPr txBox="1"/>
          <p:nvPr/>
        </p:nvSpPr>
        <p:spPr>
          <a:xfrm>
            <a:off x="3440832" y="4149080"/>
            <a:ext cx="360040" cy="153888"/>
          </a:xfrm>
          <a:prstGeom prst="rect">
            <a:avLst/>
          </a:prstGeom>
          <a:noFill/>
        </p:spPr>
        <p:txBody>
          <a:bodyPr wrap="square" lIns="0" tIns="0" rIns="0" bIns="0" rtlCol="0">
            <a:spAutoFit/>
          </a:bodyPr>
          <a:lstStyle/>
          <a:p>
            <a:r>
              <a:rPr lang="ja-JP" altLang="en-US" sz="1000" dirty="0" smtClean="0">
                <a:latin typeface="Meiryo UI" pitchFamily="50" charset="-128"/>
                <a:ea typeface="Meiryo UI" pitchFamily="50" charset="-128"/>
                <a:cs typeface="Meiryo UI" pitchFamily="50" charset="-128"/>
              </a:rPr>
              <a:t>⑨</a:t>
            </a:r>
            <a:endParaRPr kumimoji="1" lang="ja-JP" altLang="en-US" sz="1000" dirty="0">
              <a:latin typeface="Meiryo UI" pitchFamily="50" charset="-128"/>
              <a:ea typeface="Meiryo UI" pitchFamily="50" charset="-128"/>
              <a:cs typeface="Meiryo UI" pitchFamily="50" charset="-128"/>
            </a:endParaRPr>
          </a:p>
        </p:txBody>
      </p:sp>
      <p:sp>
        <p:nvSpPr>
          <p:cNvPr id="107" name="テキスト ボックス 106"/>
          <p:cNvSpPr txBox="1"/>
          <p:nvPr/>
        </p:nvSpPr>
        <p:spPr>
          <a:xfrm>
            <a:off x="3770943" y="4658107"/>
            <a:ext cx="504056" cy="276999"/>
          </a:xfrm>
          <a:prstGeom prst="rect">
            <a:avLst/>
          </a:prstGeom>
          <a:solidFill>
            <a:schemeClr val="bg1">
              <a:alpha val="50000"/>
            </a:schemeClr>
          </a:solidFill>
        </p:spPr>
        <p:txBody>
          <a:bodyPr wrap="square" lIns="0" tIns="0" rIns="0" bIns="0" rtlCol="0">
            <a:spAutoFit/>
          </a:bodyPr>
          <a:lstStyle/>
          <a:p>
            <a:pPr algn="ctr"/>
            <a:r>
              <a:rPr kumimoji="1" lang="ja-JP" altLang="en-US" sz="900" dirty="0" smtClean="0">
                <a:latin typeface="Meiryo UI" pitchFamily="50" charset="-128"/>
                <a:ea typeface="Meiryo UI" pitchFamily="50" charset="-128"/>
                <a:cs typeface="Meiryo UI" pitchFamily="50" charset="-128"/>
              </a:rPr>
              <a:t>中之島</a:t>
            </a:r>
            <a:endParaRPr kumimoji="1" lang="en-US" altLang="ja-JP" sz="900" dirty="0" smtClean="0">
              <a:latin typeface="Meiryo UI" pitchFamily="50" charset="-128"/>
              <a:ea typeface="Meiryo UI" pitchFamily="50" charset="-128"/>
              <a:cs typeface="Meiryo UI" pitchFamily="50" charset="-128"/>
            </a:endParaRPr>
          </a:p>
          <a:p>
            <a:pPr algn="ctr"/>
            <a:r>
              <a:rPr lang="ja-JP" altLang="en-US" sz="900" dirty="0" smtClean="0">
                <a:latin typeface="Meiryo UI" pitchFamily="50" charset="-128"/>
                <a:ea typeface="Meiryo UI" pitchFamily="50" charset="-128"/>
                <a:cs typeface="Meiryo UI" pitchFamily="50" charset="-128"/>
              </a:rPr>
              <a:t>４</a:t>
            </a:r>
            <a:r>
              <a:rPr kumimoji="1" lang="ja-JP" altLang="en-US" sz="900" dirty="0" smtClean="0">
                <a:latin typeface="Meiryo UI" pitchFamily="50" charset="-128"/>
                <a:ea typeface="Meiryo UI" pitchFamily="50" charset="-128"/>
                <a:cs typeface="Meiryo UI" pitchFamily="50" charset="-128"/>
              </a:rPr>
              <a:t>丁目</a:t>
            </a:r>
            <a:endParaRPr kumimoji="1" lang="ja-JP" altLang="en-US" sz="900" dirty="0">
              <a:latin typeface="Meiryo UI" pitchFamily="50" charset="-128"/>
              <a:ea typeface="Meiryo UI" pitchFamily="50" charset="-128"/>
              <a:cs typeface="Meiryo UI" pitchFamily="50" charset="-128"/>
            </a:endParaRPr>
          </a:p>
        </p:txBody>
      </p:sp>
      <p:graphicFrame>
        <p:nvGraphicFramePr>
          <p:cNvPr id="99" name="表 98"/>
          <p:cNvGraphicFramePr>
            <a:graphicFrameLocks noGrp="1"/>
          </p:cNvGraphicFramePr>
          <p:nvPr/>
        </p:nvGraphicFramePr>
        <p:xfrm>
          <a:off x="8121353" y="5661248"/>
          <a:ext cx="1440000" cy="931324"/>
        </p:xfrm>
        <a:graphic>
          <a:graphicData uri="http://schemas.openxmlformats.org/drawingml/2006/table">
            <a:tbl>
              <a:tblPr firstRow="1" bandRow="1">
                <a:tableStyleId>{5C22544A-7EE6-4342-B048-85BDC9FD1C3A}</a:tableStyleId>
              </a:tblPr>
              <a:tblGrid>
                <a:gridCol w="792088">
                  <a:extLst>
                    <a:ext uri="{9D8B030D-6E8A-4147-A177-3AD203B41FA5}">
                      <a16:colId xmlns:a16="http://schemas.microsoft.com/office/drawing/2014/main" val="20000"/>
                    </a:ext>
                  </a:extLst>
                </a:gridCol>
                <a:gridCol w="323956">
                  <a:extLst>
                    <a:ext uri="{9D8B030D-6E8A-4147-A177-3AD203B41FA5}">
                      <a16:colId xmlns:a16="http://schemas.microsoft.com/office/drawing/2014/main" val="20001"/>
                    </a:ext>
                  </a:extLst>
                </a:gridCol>
                <a:gridCol w="323956">
                  <a:extLst>
                    <a:ext uri="{9D8B030D-6E8A-4147-A177-3AD203B41FA5}">
                      <a16:colId xmlns:a16="http://schemas.microsoft.com/office/drawing/2014/main" val="20002"/>
                    </a:ext>
                  </a:extLst>
                </a:gridCol>
              </a:tblGrid>
              <a:tr h="164251">
                <a:tc gridSpan="3">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凡　　例</a:t>
                      </a: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整備</a:t>
                      </a:r>
                      <a:endParaRPr kumimoji="1" lang="en-US" altLang="ja-JP" sz="900" b="0" dirty="0" smtClean="0">
                        <a:solidFill>
                          <a:schemeClr val="tx1"/>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済み</a:t>
                      </a: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整備</a:t>
                      </a:r>
                      <a:endParaRPr kumimoji="1" lang="en-US" altLang="ja-JP" sz="900" b="0" dirty="0" smtClean="0">
                        <a:solidFill>
                          <a:schemeClr val="tx1"/>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予定</a:t>
                      </a: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大阪市</a:t>
                      </a: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25000"/>
                      </a:srgbClr>
                    </a:solidFill>
                  </a:tcPr>
                </a:tc>
                <a:extLst>
                  <a:ext uri="{0D108BD9-81ED-4DB2-BD59-A6C34878D82A}">
                    <a16:rowId xmlns:a16="http://schemas.microsoft.com/office/drawing/2014/main" val="10002"/>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その他公的施設</a:t>
                      </a: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25000"/>
                      </a:srgbClr>
                    </a:solidFill>
                  </a:tcPr>
                </a:tc>
                <a:extLst>
                  <a:ext uri="{0D108BD9-81ED-4DB2-BD59-A6C34878D82A}">
                    <a16:rowId xmlns:a16="http://schemas.microsoft.com/office/drawing/2014/main" val="10003"/>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民間事業者</a:t>
                      </a: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alpha val="25000"/>
                      </a:srgbClr>
                    </a:solidFill>
                  </a:tcPr>
                </a:tc>
                <a:extLst>
                  <a:ext uri="{0D108BD9-81ED-4DB2-BD59-A6C34878D82A}">
                    <a16:rowId xmlns:a16="http://schemas.microsoft.com/office/drawing/2014/main" val="10004"/>
                  </a:ext>
                </a:extLst>
              </a:tr>
            </a:tbl>
          </a:graphicData>
        </a:graphic>
      </p:graphicFrame>
      <p:sp>
        <p:nvSpPr>
          <p:cNvPr id="95" name="フリーフォーム 94"/>
          <p:cNvSpPr/>
          <p:nvPr/>
        </p:nvSpPr>
        <p:spPr>
          <a:xfrm>
            <a:off x="3295105" y="3941444"/>
            <a:ext cx="300038" cy="264319"/>
          </a:xfrm>
          <a:custGeom>
            <a:avLst/>
            <a:gdLst>
              <a:gd name="connsiteX0" fmla="*/ 0 w 416719"/>
              <a:gd name="connsiteY0" fmla="*/ 57150 h 342900"/>
              <a:gd name="connsiteX1" fmla="*/ 357188 w 416719"/>
              <a:gd name="connsiteY1" fmla="*/ 0 h 342900"/>
              <a:gd name="connsiteX2" fmla="*/ 416719 w 416719"/>
              <a:gd name="connsiteY2" fmla="*/ 259557 h 342900"/>
              <a:gd name="connsiteX3" fmla="*/ 128588 w 416719"/>
              <a:gd name="connsiteY3" fmla="*/ 342900 h 342900"/>
              <a:gd name="connsiteX4" fmla="*/ 0 w 416719"/>
              <a:gd name="connsiteY4" fmla="*/ 57150 h 342900"/>
              <a:gd name="connsiteX0" fmla="*/ 0 w 514350"/>
              <a:gd name="connsiteY0" fmla="*/ 57150 h 342900"/>
              <a:gd name="connsiteX1" fmla="*/ 357188 w 514350"/>
              <a:gd name="connsiteY1" fmla="*/ 0 h 342900"/>
              <a:gd name="connsiteX2" fmla="*/ 514350 w 514350"/>
              <a:gd name="connsiteY2" fmla="*/ 276226 h 342900"/>
              <a:gd name="connsiteX3" fmla="*/ 128588 w 514350"/>
              <a:gd name="connsiteY3" fmla="*/ 342900 h 342900"/>
              <a:gd name="connsiteX4" fmla="*/ 0 w 514350"/>
              <a:gd name="connsiteY4" fmla="*/ 57150 h 342900"/>
              <a:gd name="connsiteX0" fmla="*/ 0 w 514350"/>
              <a:gd name="connsiteY0" fmla="*/ 0 h 285750"/>
              <a:gd name="connsiteX1" fmla="*/ 442913 w 514350"/>
              <a:gd name="connsiteY1" fmla="*/ 95250 h 285750"/>
              <a:gd name="connsiteX2" fmla="*/ 514350 w 514350"/>
              <a:gd name="connsiteY2" fmla="*/ 219076 h 285750"/>
              <a:gd name="connsiteX3" fmla="*/ 128588 w 514350"/>
              <a:gd name="connsiteY3" fmla="*/ 285750 h 285750"/>
              <a:gd name="connsiteX4" fmla="*/ 0 w 514350"/>
              <a:gd name="connsiteY4" fmla="*/ 0 h 285750"/>
              <a:gd name="connsiteX0" fmla="*/ 0 w 514350"/>
              <a:gd name="connsiteY0" fmla="*/ 0 h 352425"/>
              <a:gd name="connsiteX1" fmla="*/ 442913 w 514350"/>
              <a:gd name="connsiteY1" fmla="*/ 95250 h 352425"/>
              <a:gd name="connsiteX2" fmla="*/ 514350 w 514350"/>
              <a:gd name="connsiteY2" fmla="*/ 219076 h 352425"/>
              <a:gd name="connsiteX3" fmla="*/ 309563 w 514350"/>
              <a:gd name="connsiteY3" fmla="*/ 352425 h 352425"/>
              <a:gd name="connsiteX4" fmla="*/ 0 w 514350"/>
              <a:gd name="connsiteY4" fmla="*/ 0 h 352425"/>
              <a:gd name="connsiteX0" fmla="*/ 0 w 300038"/>
              <a:gd name="connsiteY0" fmla="*/ 109537 h 257175"/>
              <a:gd name="connsiteX1" fmla="*/ 228601 w 300038"/>
              <a:gd name="connsiteY1" fmla="*/ 0 h 257175"/>
              <a:gd name="connsiteX2" fmla="*/ 300038 w 300038"/>
              <a:gd name="connsiteY2" fmla="*/ 123826 h 257175"/>
              <a:gd name="connsiteX3" fmla="*/ 95251 w 300038"/>
              <a:gd name="connsiteY3" fmla="*/ 257175 h 257175"/>
              <a:gd name="connsiteX4" fmla="*/ 0 w 300038"/>
              <a:gd name="connsiteY4" fmla="*/ 109537 h 257175"/>
              <a:gd name="connsiteX0" fmla="*/ 0 w 300038"/>
              <a:gd name="connsiteY0" fmla="*/ 109537 h 257175"/>
              <a:gd name="connsiteX1" fmla="*/ 228601 w 300038"/>
              <a:gd name="connsiteY1" fmla="*/ 0 h 257175"/>
              <a:gd name="connsiteX2" fmla="*/ 300038 w 300038"/>
              <a:gd name="connsiteY2" fmla="*/ 123826 h 257175"/>
              <a:gd name="connsiteX3" fmla="*/ 95251 w 300038"/>
              <a:gd name="connsiteY3" fmla="*/ 257175 h 257175"/>
              <a:gd name="connsiteX4" fmla="*/ 19595 w 300038"/>
              <a:gd name="connsiteY4" fmla="*/ 144785 h 257175"/>
              <a:gd name="connsiteX5" fmla="*/ 0 w 300038"/>
              <a:gd name="connsiteY5" fmla="*/ 109537 h 257175"/>
              <a:gd name="connsiteX0" fmla="*/ 0 w 300038"/>
              <a:gd name="connsiteY0" fmla="*/ 109537 h 257175"/>
              <a:gd name="connsiteX1" fmla="*/ 228601 w 300038"/>
              <a:gd name="connsiteY1" fmla="*/ 0 h 257175"/>
              <a:gd name="connsiteX2" fmla="*/ 300038 w 300038"/>
              <a:gd name="connsiteY2" fmla="*/ 123826 h 257175"/>
              <a:gd name="connsiteX3" fmla="*/ 95251 w 300038"/>
              <a:gd name="connsiteY3" fmla="*/ 257175 h 257175"/>
              <a:gd name="connsiteX4" fmla="*/ 60076 w 300038"/>
              <a:gd name="connsiteY4" fmla="*/ 211460 h 257175"/>
              <a:gd name="connsiteX5" fmla="*/ 19595 w 300038"/>
              <a:gd name="connsiteY5" fmla="*/ 144785 h 257175"/>
              <a:gd name="connsiteX6" fmla="*/ 0 w 300038"/>
              <a:gd name="connsiteY6" fmla="*/ 109537 h 257175"/>
              <a:gd name="connsiteX0" fmla="*/ 0 w 300038"/>
              <a:gd name="connsiteY0" fmla="*/ 109537 h 257175"/>
              <a:gd name="connsiteX1" fmla="*/ 228601 w 300038"/>
              <a:gd name="connsiteY1" fmla="*/ 0 h 257175"/>
              <a:gd name="connsiteX2" fmla="*/ 300038 w 300038"/>
              <a:gd name="connsiteY2" fmla="*/ 123826 h 257175"/>
              <a:gd name="connsiteX3" fmla="*/ 95251 w 300038"/>
              <a:gd name="connsiteY3" fmla="*/ 257175 h 257175"/>
              <a:gd name="connsiteX4" fmla="*/ 36908 w 300038"/>
              <a:gd name="connsiteY4" fmla="*/ 134318 h 257175"/>
              <a:gd name="connsiteX5" fmla="*/ 19595 w 300038"/>
              <a:gd name="connsiteY5" fmla="*/ 144785 h 257175"/>
              <a:gd name="connsiteX6" fmla="*/ 0 w 300038"/>
              <a:gd name="connsiteY6" fmla="*/ 109537 h 257175"/>
              <a:gd name="connsiteX0" fmla="*/ 0 w 300038"/>
              <a:gd name="connsiteY0" fmla="*/ 109537 h 257175"/>
              <a:gd name="connsiteX1" fmla="*/ 228601 w 300038"/>
              <a:gd name="connsiteY1" fmla="*/ 0 h 257175"/>
              <a:gd name="connsiteX2" fmla="*/ 300038 w 300038"/>
              <a:gd name="connsiteY2" fmla="*/ 123826 h 257175"/>
              <a:gd name="connsiteX3" fmla="*/ 95251 w 300038"/>
              <a:gd name="connsiteY3" fmla="*/ 257175 h 257175"/>
              <a:gd name="connsiteX4" fmla="*/ 71983 w 300038"/>
              <a:gd name="connsiteY4" fmla="*/ 204316 h 257175"/>
              <a:gd name="connsiteX5" fmla="*/ 36908 w 300038"/>
              <a:gd name="connsiteY5" fmla="*/ 134318 h 257175"/>
              <a:gd name="connsiteX6" fmla="*/ 19595 w 300038"/>
              <a:gd name="connsiteY6" fmla="*/ 144785 h 257175"/>
              <a:gd name="connsiteX7" fmla="*/ 0 w 300038"/>
              <a:gd name="connsiteY7" fmla="*/ 109537 h 257175"/>
              <a:gd name="connsiteX0" fmla="*/ 0 w 300038"/>
              <a:gd name="connsiteY0" fmla="*/ 109537 h 257175"/>
              <a:gd name="connsiteX1" fmla="*/ 228601 w 300038"/>
              <a:gd name="connsiteY1" fmla="*/ 0 h 257175"/>
              <a:gd name="connsiteX2" fmla="*/ 300038 w 300038"/>
              <a:gd name="connsiteY2" fmla="*/ 123826 h 257175"/>
              <a:gd name="connsiteX3" fmla="*/ 95251 w 300038"/>
              <a:gd name="connsiteY3" fmla="*/ 257175 h 257175"/>
              <a:gd name="connsiteX4" fmla="*/ 86270 w 300038"/>
              <a:gd name="connsiteY4" fmla="*/ 240035 h 257175"/>
              <a:gd name="connsiteX5" fmla="*/ 71983 w 300038"/>
              <a:gd name="connsiteY5" fmla="*/ 204316 h 257175"/>
              <a:gd name="connsiteX6" fmla="*/ 36908 w 300038"/>
              <a:gd name="connsiteY6" fmla="*/ 134318 h 257175"/>
              <a:gd name="connsiteX7" fmla="*/ 19595 w 300038"/>
              <a:gd name="connsiteY7" fmla="*/ 144785 h 257175"/>
              <a:gd name="connsiteX8" fmla="*/ 0 w 300038"/>
              <a:gd name="connsiteY8" fmla="*/ 109537 h 257175"/>
              <a:gd name="connsiteX0" fmla="*/ 0 w 300038"/>
              <a:gd name="connsiteY0" fmla="*/ 109537 h 257175"/>
              <a:gd name="connsiteX1" fmla="*/ 228601 w 300038"/>
              <a:gd name="connsiteY1" fmla="*/ 0 h 257175"/>
              <a:gd name="connsiteX2" fmla="*/ 300038 w 300038"/>
              <a:gd name="connsiteY2" fmla="*/ 123826 h 257175"/>
              <a:gd name="connsiteX3" fmla="*/ 95251 w 300038"/>
              <a:gd name="connsiteY3" fmla="*/ 257175 h 257175"/>
              <a:gd name="connsiteX4" fmla="*/ 58340 w 300038"/>
              <a:gd name="connsiteY4" fmla="*/ 217661 h 257175"/>
              <a:gd name="connsiteX5" fmla="*/ 71983 w 300038"/>
              <a:gd name="connsiteY5" fmla="*/ 204316 h 257175"/>
              <a:gd name="connsiteX6" fmla="*/ 36908 w 300038"/>
              <a:gd name="connsiteY6" fmla="*/ 134318 h 257175"/>
              <a:gd name="connsiteX7" fmla="*/ 19595 w 300038"/>
              <a:gd name="connsiteY7" fmla="*/ 144785 h 257175"/>
              <a:gd name="connsiteX8" fmla="*/ 0 w 300038"/>
              <a:gd name="connsiteY8" fmla="*/ 109537 h 257175"/>
              <a:gd name="connsiteX0" fmla="*/ 0 w 300038"/>
              <a:gd name="connsiteY0" fmla="*/ 109537 h 264319"/>
              <a:gd name="connsiteX1" fmla="*/ 228601 w 300038"/>
              <a:gd name="connsiteY1" fmla="*/ 0 h 264319"/>
              <a:gd name="connsiteX2" fmla="*/ 300038 w 300038"/>
              <a:gd name="connsiteY2" fmla="*/ 123826 h 264319"/>
              <a:gd name="connsiteX3" fmla="*/ 85726 w 300038"/>
              <a:gd name="connsiteY3" fmla="*/ 264319 h 264319"/>
              <a:gd name="connsiteX4" fmla="*/ 58340 w 300038"/>
              <a:gd name="connsiteY4" fmla="*/ 217661 h 264319"/>
              <a:gd name="connsiteX5" fmla="*/ 71983 w 300038"/>
              <a:gd name="connsiteY5" fmla="*/ 204316 h 264319"/>
              <a:gd name="connsiteX6" fmla="*/ 36908 w 300038"/>
              <a:gd name="connsiteY6" fmla="*/ 134318 h 264319"/>
              <a:gd name="connsiteX7" fmla="*/ 19595 w 300038"/>
              <a:gd name="connsiteY7" fmla="*/ 144785 h 264319"/>
              <a:gd name="connsiteX8" fmla="*/ 0 w 300038"/>
              <a:gd name="connsiteY8" fmla="*/ 109537 h 26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038" h="264319">
                <a:moveTo>
                  <a:pt x="0" y="109537"/>
                </a:moveTo>
                <a:lnTo>
                  <a:pt x="228601" y="0"/>
                </a:lnTo>
                <a:lnTo>
                  <a:pt x="300038" y="123826"/>
                </a:lnTo>
                <a:lnTo>
                  <a:pt x="85726" y="264319"/>
                </a:lnTo>
                <a:lnTo>
                  <a:pt x="58340" y="217661"/>
                </a:lnTo>
                <a:lnTo>
                  <a:pt x="71983" y="204316"/>
                </a:lnTo>
                <a:lnTo>
                  <a:pt x="36908" y="134318"/>
                </a:lnTo>
                <a:lnTo>
                  <a:pt x="19595" y="144785"/>
                </a:lnTo>
                <a:lnTo>
                  <a:pt x="0" y="109537"/>
                </a:lnTo>
                <a:close/>
              </a:path>
            </a:pathLst>
          </a:custGeom>
          <a:solidFill>
            <a:srgbClr val="00B0F0">
              <a:alpha val="2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フリーフォーム 97"/>
          <p:cNvSpPr/>
          <p:nvPr/>
        </p:nvSpPr>
        <p:spPr>
          <a:xfrm>
            <a:off x="4455522" y="3670757"/>
            <a:ext cx="143657" cy="252440"/>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8415 w 342009"/>
              <a:gd name="connsiteY0" fmla="*/ 0 h 215978"/>
              <a:gd name="connsiteX1" fmla="*/ 0 w 342009"/>
              <a:gd name="connsiteY1" fmla="*/ 201954 h 215978"/>
              <a:gd name="connsiteX2" fmla="*/ 322565 w 342009"/>
              <a:gd name="connsiteY2" fmla="*/ 215978 h 215978"/>
              <a:gd name="connsiteX3" fmla="*/ 342009 w 342009"/>
              <a:gd name="connsiteY3" fmla="*/ 34096 h 215978"/>
              <a:gd name="connsiteX4" fmla="*/ 8415 w 342009"/>
              <a:gd name="connsiteY4" fmla="*/ 0 h 215978"/>
              <a:gd name="connsiteX0" fmla="*/ 8415 w 342009"/>
              <a:gd name="connsiteY0" fmla="*/ 0 h 201954"/>
              <a:gd name="connsiteX1" fmla="*/ 0 w 342009"/>
              <a:gd name="connsiteY1" fmla="*/ 187930 h 201954"/>
              <a:gd name="connsiteX2" fmla="*/ 322565 w 342009"/>
              <a:gd name="connsiteY2" fmla="*/ 201954 h 201954"/>
              <a:gd name="connsiteX3" fmla="*/ 342009 w 342009"/>
              <a:gd name="connsiteY3" fmla="*/ 20072 h 201954"/>
              <a:gd name="connsiteX4" fmla="*/ 8415 w 342009"/>
              <a:gd name="connsiteY4" fmla="*/ 0 h 201954"/>
              <a:gd name="connsiteX0" fmla="*/ 0 w 370804"/>
              <a:gd name="connsiteY0" fmla="*/ 0 h 216820"/>
              <a:gd name="connsiteX1" fmla="*/ 28795 w 370804"/>
              <a:gd name="connsiteY1" fmla="*/ 202796 h 216820"/>
              <a:gd name="connsiteX2" fmla="*/ 351360 w 370804"/>
              <a:gd name="connsiteY2" fmla="*/ 216820 h 216820"/>
              <a:gd name="connsiteX3" fmla="*/ 370804 w 370804"/>
              <a:gd name="connsiteY3" fmla="*/ 34938 h 216820"/>
              <a:gd name="connsiteX4" fmla="*/ 0 w 370804"/>
              <a:gd name="connsiteY4" fmla="*/ 0 h 216820"/>
              <a:gd name="connsiteX0" fmla="*/ 0 w 370804"/>
              <a:gd name="connsiteY0" fmla="*/ 0 h 216820"/>
              <a:gd name="connsiteX1" fmla="*/ 28795 w 370804"/>
              <a:gd name="connsiteY1" fmla="*/ 202796 h 216820"/>
              <a:gd name="connsiteX2" fmla="*/ 351360 w 370804"/>
              <a:gd name="connsiteY2" fmla="*/ 216820 h 216820"/>
              <a:gd name="connsiteX3" fmla="*/ 370804 w 370804"/>
              <a:gd name="connsiteY3" fmla="*/ 34938 h 216820"/>
              <a:gd name="connsiteX4" fmla="*/ 177083 w 370804"/>
              <a:gd name="connsiteY4" fmla="*/ 0 h 216820"/>
              <a:gd name="connsiteX5" fmla="*/ 0 w 370804"/>
              <a:gd name="connsiteY5" fmla="*/ 0 h 216820"/>
              <a:gd name="connsiteX0" fmla="*/ 0 w 352955"/>
              <a:gd name="connsiteY0" fmla="*/ 0 h 216820"/>
              <a:gd name="connsiteX1" fmla="*/ 28795 w 352955"/>
              <a:gd name="connsiteY1" fmla="*/ 202796 h 216820"/>
              <a:gd name="connsiteX2" fmla="*/ 351360 w 352955"/>
              <a:gd name="connsiteY2" fmla="*/ 216820 h 216820"/>
              <a:gd name="connsiteX3" fmla="*/ 352955 w 352955"/>
              <a:gd name="connsiteY3" fmla="*/ 21350 h 216820"/>
              <a:gd name="connsiteX4" fmla="*/ 177083 w 352955"/>
              <a:gd name="connsiteY4" fmla="*/ 0 h 216820"/>
              <a:gd name="connsiteX5" fmla="*/ 0 w 352955"/>
              <a:gd name="connsiteY5" fmla="*/ 0 h 216820"/>
              <a:gd name="connsiteX0" fmla="*/ 0 w 352955"/>
              <a:gd name="connsiteY0" fmla="*/ 0 h 216820"/>
              <a:gd name="connsiteX1" fmla="*/ 28795 w 352955"/>
              <a:gd name="connsiteY1" fmla="*/ 202796 h 216820"/>
              <a:gd name="connsiteX2" fmla="*/ 351360 w 352955"/>
              <a:gd name="connsiteY2" fmla="*/ 216820 h 216820"/>
              <a:gd name="connsiteX3" fmla="*/ 352955 w 352955"/>
              <a:gd name="connsiteY3" fmla="*/ 21350 h 216820"/>
              <a:gd name="connsiteX4" fmla="*/ 163286 w 352955"/>
              <a:gd name="connsiteY4" fmla="*/ 8415 h 216820"/>
              <a:gd name="connsiteX5" fmla="*/ 0 w 352955"/>
              <a:gd name="connsiteY5" fmla="*/ 0 h 216820"/>
              <a:gd name="connsiteX0" fmla="*/ 0 w 372587"/>
              <a:gd name="connsiteY0" fmla="*/ 0 h 202796"/>
              <a:gd name="connsiteX1" fmla="*/ 28795 w 372587"/>
              <a:gd name="connsiteY1" fmla="*/ 202796 h 202796"/>
              <a:gd name="connsiteX2" fmla="*/ 372056 w 372587"/>
              <a:gd name="connsiteY2" fmla="*/ 202795 h 202796"/>
              <a:gd name="connsiteX3" fmla="*/ 352955 w 372587"/>
              <a:gd name="connsiteY3" fmla="*/ 21350 h 202796"/>
              <a:gd name="connsiteX4" fmla="*/ 163286 w 372587"/>
              <a:gd name="connsiteY4" fmla="*/ 8415 h 202796"/>
              <a:gd name="connsiteX5" fmla="*/ 0 w 372587"/>
              <a:gd name="connsiteY5" fmla="*/ 0 h 202796"/>
              <a:gd name="connsiteX0" fmla="*/ 0 w 352955"/>
              <a:gd name="connsiteY0" fmla="*/ 0 h 208405"/>
              <a:gd name="connsiteX1" fmla="*/ 28795 w 352955"/>
              <a:gd name="connsiteY1" fmla="*/ 202796 h 208405"/>
              <a:gd name="connsiteX2" fmla="*/ 344464 w 352955"/>
              <a:gd name="connsiteY2" fmla="*/ 208405 h 208405"/>
              <a:gd name="connsiteX3" fmla="*/ 352955 w 352955"/>
              <a:gd name="connsiteY3" fmla="*/ 21350 h 208405"/>
              <a:gd name="connsiteX4" fmla="*/ 163286 w 352955"/>
              <a:gd name="connsiteY4" fmla="*/ 8415 h 208405"/>
              <a:gd name="connsiteX5" fmla="*/ 0 w 352955"/>
              <a:gd name="connsiteY5" fmla="*/ 0 h 208405"/>
              <a:gd name="connsiteX0" fmla="*/ 12591 w 324160"/>
              <a:gd name="connsiteY0" fmla="*/ 0 h 202795"/>
              <a:gd name="connsiteX1" fmla="*/ 0 w 324160"/>
              <a:gd name="connsiteY1" fmla="*/ 197186 h 202795"/>
              <a:gd name="connsiteX2" fmla="*/ 315669 w 324160"/>
              <a:gd name="connsiteY2" fmla="*/ 202795 h 202795"/>
              <a:gd name="connsiteX3" fmla="*/ 324160 w 324160"/>
              <a:gd name="connsiteY3" fmla="*/ 15740 h 202795"/>
              <a:gd name="connsiteX4" fmla="*/ 134491 w 324160"/>
              <a:gd name="connsiteY4" fmla="*/ 2805 h 202795"/>
              <a:gd name="connsiteX5" fmla="*/ 12591 w 324160"/>
              <a:gd name="connsiteY5" fmla="*/ 0 h 202795"/>
              <a:gd name="connsiteX0" fmla="*/ 59439 w 324160"/>
              <a:gd name="connsiteY0" fmla="*/ 32343 h 199990"/>
              <a:gd name="connsiteX1" fmla="*/ 0 w 324160"/>
              <a:gd name="connsiteY1" fmla="*/ 194381 h 199990"/>
              <a:gd name="connsiteX2" fmla="*/ 315669 w 324160"/>
              <a:gd name="connsiteY2" fmla="*/ 199990 h 199990"/>
              <a:gd name="connsiteX3" fmla="*/ 324160 w 324160"/>
              <a:gd name="connsiteY3" fmla="*/ 12935 h 199990"/>
              <a:gd name="connsiteX4" fmla="*/ 134491 w 324160"/>
              <a:gd name="connsiteY4" fmla="*/ 0 h 199990"/>
              <a:gd name="connsiteX5" fmla="*/ 59439 w 324160"/>
              <a:gd name="connsiteY5" fmla="*/ 32343 h 199990"/>
              <a:gd name="connsiteX0" fmla="*/ 0 w 264721"/>
              <a:gd name="connsiteY0" fmla="*/ 32343 h 230099"/>
              <a:gd name="connsiteX1" fmla="*/ 28401 w 264721"/>
              <a:gd name="connsiteY1" fmla="*/ 230099 h 230099"/>
              <a:gd name="connsiteX2" fmla="*/ 256230 w 264721"/>
              <a:gd name="connsiteY2" fmla="*/ 199990 h 230099"/>
              <a:gd name="connsiteX3" fmla="*/ 264721 w 264721"/>
              <a:gd name="connsiteY3" fmla="*/ 12935 h 230099"/>
              <a:gd name="connsiteX4" fmla="*/ 75052 w 264721"/>
              <a:gd name="connsiteY4" fmla="*/ 0 h 230099"/>
              <a:gd name="connsiteX5" fmla="*/ 0 w 264721"/>
              <a:gd name="connsiteY5" fmla="*/ 32343 h 230099"/>
              <a:gd name="connsiteX0" fmla="*/ 0 w 264721"/>
              <a:gd name="connsiteY0" fmla="*/ 32343 h 230099"/>
              <a:gd name="connsiteX1" fmla="*/ 28401 w 264721"/>
              <a:gd name="connsiteY1" fmla="*/ 230099 h 230099"/>
              <a:gd name="connsiteX2" fmla="*/ 215239 w 264721"/>
              <a:gd name="connsiteY2" fmla="*/ 219040 h 230099"/>
              <a:gd name="connsiteX3" fmla="*/ 264721 w 264721"/>
              <a:gd name="connsiteY3" fmla="*/ 12935 h 230099"/>
              <a:gd name="connsiteX4" fmla="*/ 75052 w 264721"/>
              <a:gd name="connsiteY4" fmla="*/ 0 h 230099"/>
              <a:gd name="connsiteX5" fmla="*/ 0 w 264721"/>
              <a:gd name="connsiteY5" fmla="*/ 32343 h 230099"/>
              <a:gd name="connsiteX0" fmla="*/ 0 w 215771"/>
              <a:gd name="connsiteY0" fmla="*/ 32343 h 230099"/>
              <a:gd name="connsiteX1" fmla="*/ 28401 w 215771"/>
              <a:gd name="connsiteY1" fmla="*/ 230099 h 230099"/>
              <a:gd name="connsiteX2" fmla="*/ 215239 w 215771"/>
              <a:gd name="connsiteY2" fmla="*/ 219040 h 230099"/>
              <a:gd name="connsiteX3" fmla="*/ 200307 w 215771"/>
              <a:gd name="connsiteY3" fmla="*/ 27223 h 230099"/>
              <a:gd name="connsiteX4" fmla="*/ 75052 w 215771"/>
              <a:gd name="connsiteY4" fmla="*/ 0 h 230099"/>
              <a:gd name="connsiteX5" fmla="*/ 0 w 215771"/>
              <a:gd name="connsiteY5" fmla="*/ 32343 h 230099"/>
              <a:gd name="connsiteX0" fmla="*/ 0 w 215771"/>
              <a:gd name="connsiteY0" fmla="*/ 5120 h 202876"/>
              <a:gd name="connsiteX1" fmla="*/ 28401 w 215771"/>
              <a:gd name="connsiteY1" fmla="*/ 202876 h 202876"/>
              <a:gd name="connsiteX2" fmla="*/ 215239 w 215771"/>
              <a:gd name="connsiteY2" fmla="*/ 191817 h 202876"/>
              <a:gd name="connsiteX3" fmla="*/ 200307 w 215771"/>
              <a:gd name="connsiteY3" fmla="*/ 0 h 202876"/>
              <a:gd name="connsiteX4" fmla="*/ 75053 w 215771"/>
              <a:gd name="connsiteY4" fmla="*/ 1352 h 202876"/>
              <a:gd name="connsiteX5" fmla="*/ 0 w 215771"/>
              <a:gd name="connsiteY5" fmla="*/ 5120 h 202876"/>
              <a:gd name="connsiteX0" fmla="*/ 0 w 301578"/>
              <a:gd name="connsiteY0" fmla="*/ 51395 h 249151"/>
              <a:gd name="connsiteX1" fmla="*/ 28401 w 301578"/>
              <a:gd name="connsiteY1" fmla="*/ 249151 h 249151"/>
              <a:gd name="connsiteX2" fmla="*/ 215239 w 301578"/>
              <a:gd name="connsiteY2" fmla="*/ 238092 h 249151"/>
              <a:gd name="connsiteX3" fmla="*/ 301578 w 301578"/>
              <a:gd name="connsiteY3" fmla="*/ 0 h 249151"/>
              <a:gd name="connsiteX4" fmla="*/ 75053 w 301578"/>
              <a:gd name="connsiteY4" fmla="*/ 47627 h 249151"/>
              <a:gd name="connsiteX5" fmla="*/ 0 w 301578"/>
              <a:gd name="connsiteY5" fmla="*/ 51395 h 249151"/>
              <a:gd name="connsiteX0" fmla="*/ 0 w 369460"/>
              <a:gd name="connsiteY0" fmla="*/ 51395 h 249151"/>
              <a:gd name="connsiteX1" fmla="*/ 28401 w 369460"/>
              <a:gd name="connsiteY1" fmla="*/ 249151 h 249151"/>
              <a:gd name="connsiteX2" fmla="*/ 368928 w 369460"/>
              <a:gd name="connsiteY2" fmla="*/ 221646 h 249151"/>
              <a:gd name="connsiteX3" fmla="*/ 301578 w 369460"/>
              <a:gd name="connsiteY3" fmla="*/ 0 h 249151"/>
              <a:gd name="connsiteX4" fmla="*/ 75053 w 369460"/>
              <a:gd name="connsiteY4" fmla="*/ 47627 h 249151"/>
              <a:gd name="connsiteX5" fmla="*/ 0 w 369460"/>
              <a:gd name="connsiteY5" fmla="*/ 51395 h 249151"/>
              <a:gd name="connsiteX0" fmla="*/ 0 w 369460"/>
              <a:gd name="connsiteY0" fmla="*/ 51395 h 249151"/>
              <a:gd name="connsiteX1" fmla="*/ 190178 w 369460"/>
              <a:gd name="connsiteY1" fmla="*/ 249151 h 249151"/>
              <a:gd name="connsiteX2" fmla="*/ 368928 w 369460"/>
              <a:gd name="connsiteY2" fmla="*/ 221646 h 249151"/>
              <a:gd name="connsiteX3" fmla="*/ 301578 w 369460"/>
              <a:gd name="connsiteY3" fmla="*/ 0 h 249151"/>
              <a:gd name="connsiteX4" fmla="*/ 75053 w 369460"/>
              <a:gd name="connsiteY4" fmla="*/ 47627 h 249151"/>
              <a:gd name="connsiteX5" fmla="*/ 0 w 369460"/>
              <a:gd name="connsiteY5" fmla="*/ 51395 h 249151"/>
              <a:gd name="connsiteX0" fmla="*/ 0 w 369460"/>
              <a:gd name="connsiteY0" fmla="*/ 51395 h 249151"/>
              <a:gd name="connsiteX1" fmla="*/ 190178 w 369460"/>
              <a:gd name="connsiteY1" fmla="*/ 249151 h 249151"/>
              <a:gd name="connsiteX2" fmla="*/ 368928 w 369460"/>
              <a:gd name="connsiteY2" fmla="*/ 221646 h 249151"/>
              <a:gd name="connsiteX3" fmla="*/ 301578 w 369460"/>
              <a:gd name="connsiteY3" fmla="*/ 0 h 249151"/>
              <a:gd name="connsiteX4" fmla="*/ 147853 w 369460"/>
              <a:gd name="connsiteY4" fmla="*/ 21314 h 249151"/>
              <a:gd name="connsiteX5" fmla="*/ 0 w 369460"/>
              <a:gd name="connsiteY5" fmla="*/ 51395 h 249151"/>
              <a:gd name="connsiteX0" fmla="*/ 0 w 288572"/>
              <a:gd name="connsiteY0" fmla="*/ 5346 h 249151"/>
              <a:gd name="connsiteX1" fmla="*/ 109290 w 288572"/>
              <a:gd name="connsiteY1" fmla="*/ 249151 h 249151"/>
              <a:gd name="connsiteX2" fmla="*/ 288040 w 288572"/>
              <a:gd name="connsiteY2" fmla="*/ 221646 h 249151"/>
              <a:gd name="connsiteX3" fmla="*/ 220690 w 288572"/>
              <a:gd name="connsiteY3" fmla="*/ 0 h 249151"/>
              <a:gd name="connsiteX4" fmla="*/ 66965 w 288572"/>
              <a:gd name="connsiteY4" fmla="*/ 21314 h 249151"/>
              <a:gd name="connsiteX5" fmla="*/ 0 w 288572"/>
              <a:gd name="connsiteY5" fmla="*/ 5346 h 249151"/>
              <a:gd name="connsiteX0" fmla="*/ 0 w 288572"/>
              <a:gd name="connsiteY0" fmla="*/ 5346 h 249151"/>
              <a:gd name="connsiteX1" fmla="*/ 109290 w 288572"/>
              <a:gd name="connsiteY1" fmla="*/ 249151 h 249151"/>
              <a:gd name="connsiteX2" fmla="*/ 288040 w 288572"/>
              <a:gd name="connsiteY2" fmla="*/ 221646 h 249151"/>
              <a:gd name="connsiteX3" fmla="*/ 220690 w 288572"/>
              <a:gd name="connsiteY3" fmla="*/ 0 h 249151"/>
              <a:gd name="connsiteX4" fmla="*/ 66965 w 288572"/>
              <a:gd name="connsiteY4" fmla="*/ 8157 h 249151"/>
              <a:gd name="connsiteX5" fmla="*/ 0 w 288572"/>
              <a:gd name="connsiteY5" fmla="*/ 5346 h 249151"/>
              <a:gd name="connsiteX0" fmla="*/ 0 w 288572"/>
              <a:gd name="connsiteY0" fmla="*/ 5346 h 252440"/>
              <a:gd name="connsiteX1" fmla="*/ 44578 w 288572"/>
              <a:gd name="connsiteY1" fmla="*/ 252440 h 252440"/>
              <a:gd name="connsiteX2" fmla="*/ 288040 w 288572"/>
              <a:gd name="connsiteY2" fmla="*/ 221646 h 252440"/>
              <a:gd name="connsiteX3" fmla="*/ 220690 w 288572"/>
              <a:gd name="connsiteY3" fmla="*/ 0 h 252440"/>
              <a:gd name="connsiteX4" fmla="*/ 66965 w 288572"/>
              <a:gd name="connsiteY4" fmla="*/ 8157 h 252440"/>
              <a:gd name="connsiteX5" fmla="*/ 0 w 288572"/>
              <a:gd name="connsiteY5" fmla="*/ 5346 h 252440"/>
              <a:gd name="connsiteX0" fmla="*/ 0 w 353281"/>
              <a:gd name="connsiteY0" fmla="*/ 8635 h 252440"/>
              <a:gd name="connsiteX1" fmla="*/ 109287 w 353281"/>
              <a:gd name="connsiteY1" fmla="*/ 252440 h 252440"/>
              <a:gd name="connsiteX2" fmla="*/ 352749 w 353281"/>
              <a:gd name="connsiteY2" fmla="*/ 221646 h 252440"/>
              <a:gd name="connsiteX3" fmla="*/ 285399 w 353281"/>
              <a:gd name="connsiteY3" fmla="*/ 0 h 252440"/>
              <a:gd name="connsiteX4" fmla="*/ 131674 w 353281"/>
              <a:gd name="connsiteY4" fmla="*/ 8157 h 252440"/>
              <a:gd name="connsiteX5" fmla="*/ 0 w 353281"/>
              <a:gd name="connsiteY5" fmla="*/ 8635 h 25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281" h="252440">
                <a:moveTo>
                  <a:pt x="0" y="8635"/>
                </a:moveTo>
                <a:lnTo>
                  <a:pt x="109287" y="252440"/>
                </a:lnTo>
                <a:lnTo>
                  <a:pt x="352749" y="221646"/>
                </a:lnTo>
                <a:cubicBezTo>
                  <a:pt x="353281" y="156489"/>
                  <a:pt x="284867" y="65157"/>
                  <a:pt x="285399" y="0"/>
                </a:cubicBezTo>
                <a:lnTo>
                  <a:pt x="131674" y="8157"/>
                </a:lnTo>
                <a:lnTo>
                  <a:pt x="0" y="8635"/>
                </a:lnTo>
                <a:close/>
              </a:path>
            </a:pathLst>
          </a:custGeom>
          <a:solidFill>
            <a:srgbClr val="00B0F0">
              <a:alpha val="2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フリーフォーム 102"/>
          <p:cNvSpPr/>
          <p:nvPr/>
        </p:nvSpPr>
        <p:spPr>
          <a:xfrm>
            <a:off x="4177002" y="4002998"/>
            <a:ext cx="162088" cy="171920"/>
          </a:xfrm>
          <a:custGeom>
            <a:avLst/>
            <a:gdLst>
              <a:gd name="connsiteX0" fmla="*/ 8415 w 325370"/>
              <a:gd name="connsiteY0" fmla="*/ 0 h 215978"/>
              <a:gd name="connsiteX1" fmla="*/ 0 w 325370"/>
              <a:gd name="connsiteY1" fmla="*/ 201954 h 215978"/>
              <a:gd name="connsiteX2" fmla="*/ 322565 w 325370"/>
              <a:gd name="connsiteY2" fmla="*/ 215978 h 215978"/>
              <a:gd name="connsiteX3" fmla="*/ 325370 w 325370"/>
              <a:gd name="connsiteY3" fmla="*/ 19635 h 215978"/>
              <a:gd name="connsiteX4" fmla="*/ 8415 w 325370"/>
              <a:gd name="connsiteY4" fmla="*/ 0 h 215978"/>
              <a:gd name="connsiteX0" fmla="*/ 8415 w 342009"/>
              <a:gd name="connsiteY0" fmla="*/ 0 h 215978"/>
              <a:gd name="connsiteX1" fmla="*/ 0 w 342009"/>
              <a:gd name="connsiteY1" fmla="*/ 201954 h 215978"/>
              <a:gd name="connsiteX2" fmla="*/ 322565 w 342009"/>
              <a:gd name="connsiteY2" fmla="*/ 215978 h 215978"/>
              <a:gd name="connsiteX3" fmla="*/ 342009 w 342009"/>
              <a:gd name="connsiteY3" fmla="*/ 34096 h 215978"/>
              <a:gd name="connsiteX4" fmla="*/ 8415 w 342009"/>
              <a:gd name="connsiteY4" fmla="*/ 0 h 215978"/>
              <a:gd name="connsiteX0" fmla="*/ 8415 w 342009"/>
              <a:gd name="connsiteY0" fmla="*/ 0 h 201954"/>
              <a:gd name="connsiteX1" fmla="*/ 0 w 342009"/>
              <a:gd name="connsiteY1" fmla="*/ 187930 h 201954"/>
              <a:gd name="connsiteX2" fmla="*/ 322565 w 342009"/>
              <a:gd name="connsiteY2" fmla="*/ 201954 h 201954"/>
              <a:gd name="connsiteX3" fmla="*/ 342009 w 342009"/>
              <a:gd name="connsiteY3" fmla="*/ 20072 h 201954"/>
              <a:gd name="connsiteX4" fmla="*/ 8415 w 342009"/>
              <a:gd name="connsiteY4" fmla="*/ 0 h 201954"/>
              <a:gd name="connsiteX0" fmla="*/ 0 w 370804"/>
              <a:gd name="connsiteY0" fmla="*/ 0 h 216820"/>
              <a:gd name="connsiteX1" fmla="*/ 28795 w 370804"/>
              <a:gd name="connsiteY1" fmla="*/ 202796 h 216820"/>
              <a:gd name="connsiteX2" fmla="*/ 351360 w 370804"/>
              <a:gd name="connsiteY2" fmla="*/ 216820 h 216820"/>
              <a:gd name="connsiteX3" fmla="*/ 370804 w 370804"/>
              <a:gd name="connsiteY3" fmla="*/ 34938 h 216820"/>
              <a:gd name="connsiteX4" fmla="*/ 0 w 370804"/>
              <a:gd name="connsiteY4" fmla="*/ 0 h 216820"/>
              <a:gd name="connsiteX0" fmla="*/ 0 w 370804"/>
              <a:gd name="connsiteY0" fmla="*/ 0 h 216820"/>
              <a:gd name="connsiteX1" fmla="*/ 28795 w 370804"/>
              <a:gd name="connsiteY1" fmla="*/ 202796 h 216820"/>
              <a:gd name="connsiteX2" fmla="*/ 351360 w 370804"/>
              <a:gd name="connsiteY2" fmla="*/ 216820 h 216820"/>
              <a:gd name="connsiteX3" fmla="*/ 370804 w 370804"/>
              <a:gd name="connsiteY3" fmla="*/ 34938 h 216820"/>
              <a:gd name="connsiteX4" fmla="*/ 177083 w 370804"/>
              <a:gd name="connsiteY4" fmla="*/ 0 h 216820"/>
              <a:gd name="connsiteX5" fmla="*/ 0 w 370804"/>
              <a:gd name="connsiteY5" fmla="*/ 0 h 216820"/>
              <a:gd name="connsiteX0" fmla="*/ 0 w 352955"/>
              <a:gd name="connsiteY0" fmla="*/ 0 h 216820"/>
              <a:gd name="connsiteX1" fmla="*/ 28795 w 352955"/>
              <a:gd name="connsiteY1" fmla="*/ 202796 h 216820"/>
              <a:gd name="connsiteX2" fmla="*/ 351360 w 352955"/>
              <a:gd name="connsiteY2" fmla="*/ 216820 h 216820"/>
              <a:gd name="connsiteX3" fmla="*/ 352955 w 352955"/>
              <a:gd name="connsiteY3" fmla="*/ 21350 h 216820"/>
              <a:gd name="connsiteX4" fmla="*/ 177083 w 352955"/>
              <a:gd name="connsiteY4" fmla="*/ 0 h 216820"/>
              <a:gd name="connsiteX5" fmla="*/ 0 w 352955"/>
              <a:gd name="connsiteY5" fmla="*/ 0 h 216820"/>
              <a:gd name="connsiteX0" fmla="*/ 0 w 352955"/>
              <a:gd name="connsiteY0" fmla="*/ 0 h 216820"/>
              <a:gd name="connsiteX1" fmla="*/ 28795 w 352955"/>
              <a:gd name="connsiteY1" fmla="*/ 202796 h 216820"/>
              <a:gd name="connsiteX2" fmla="*/ 351360 w 352955"/>
              <a:gd name="connsiteY2" fmla="*/ 216820 h 216820"/>
              <a:gd name="connsiteX3" fmla="*/ 352955 w 352955"/>
              <a:gd name="connsiteY3" fmla="*/ 21350 h 216820"/>
              <a:gd name="connsiteX4" fmla="*/ 163286 w 352955"/>
              <a:gd name="connsiteY4" fmla="*/ 8415 h 216820"/>
              <a:gd name="connsiteX5" fmla="*/ 0 w 352955"/>
              <a:gd name="connsiteY5" fmla="*/ 0 h 216820"/>
              <a:gd name="connsiteX0" fmla="*/ 0 w 372587"/>
              <a:gd name="connsiteY0" fmla="*/ 0 h 202796"/>
              <a:gd name="connsiteX1" fmla="*/ 28795 w 372587"/>
              <a:gd name="connsiteY1" fmla="*/ 202796 h 202796"/>
              <a:gd name="connsiteX2" fmla="*/ 372056 w 372587"/>
              <a:gd name="connsiteY2" fmla="*/ 202795 h 202796"/>
              <a:gd name="connsiteX3" fmla="*/ 352955 w 372587"/>
              <a:gd name="connsiteY3" fmla="*/ 21350 h 202796"/>
              <a:gd name="connsiteX4" fmla="*/ 163286 w 372587"/>
              <a:gd name="connsiteY4" fmla="*/ 8415 h 202796"/>
              <a:gd name="connsiteX5" fmla="*/ 0 w 372587"/>
              <a:gd name="connsiteY5" fmla="*/ 0 h 202796"/>
              <a:gd name="connsiteX0" fmla="*/ 0 w 352955"/>
              <a:gd name="connsiteY0" fmla="*/ 0 h 208405"/>
              <a:gd name="connsiteX1" fmla="*/ 28795 w 352955"/>
              <a:gd name="connsiteY1" fmla="*/ 202796 h 208405"/>
              <a:gd name="connsiteX2" fmla="*/ 344464 w 352955"/>
              <a:gd name="connsiteY2" fmla="*/ 208405 h 208405"/>
              <a:gd name="connsiteX3" fmla="*/ 352955 w 352955"/>
              <a:gd name="connsiteY3" fmla="*/ 21350 h 208405"/>
              <a:gd name="connsiteX4" fmla="*/ 163286 w 352955"/>
              <a:gd name="connsiteY4" fmla="*/ 8415 h 208405"/>
              <a:gd name="connsiteX5" fmla="*/ 0 w 352955"/>
              <a:gd name="connsiteY5" fmla="*/ 0 h 208405"/>
              <a:gd name="connsiteX0" fmla="*/ 12591 w 324160"/>
              <a:gd name="connsiteY0" fmla="*/ 0 h 202795"/>
              <a:gd name="connsiteX1" fmla="*/ 0 w 324160"/>
              <a:gd name="connsiteY1" fmla="*/ 197186 h 202795"/>
              <a:gd name="connsiteX2" fmla="*/ 315669 w 324160"/>
              <a:gd name="connsiteY2" fmla="*/ 202795 h 202795"/>
              <a:gd name="connsiteX3" fmla="*/ 324160 w 324160"/>
              <a:gd name="connsiteY3" fmla="*/ 15740 h 202795"/>
              <a:gd name="connsiteX4" fmla="*/ 134491 w 324160"/>
              <a:gd name="connsiteY4" fmla="*/ 2805 h 202795"/>
              <a:gd name="connsiteX5" fmla="*/ 12591 w 324160"/>
              <a:gd name="connsiteY5" fmla="*/ 0 h 202795"/>
              <a:gd name="connsiteX0" fmla="*/ 59439 w 324160"/>
              <a:gd name="connsiteY0" fmla="*/ 32343 h 199990"/>
              <a:gd name="connsiteX1" fmla="*/ 0 w 324160"/>
              <a:gd name="connsiteY1" fmla="*/ 194381 h 199990"/>
              <a:gd name="connsiteX2" fmla="*/ 315669 w 324160"/>
              <a:gd name="connsiteY2" fmla="*/ 199990 h 199990"/>
              <a:gd name="connsiteX3" fmla="*/ 324160 w 324160"/>
              <a:gd name="connsiteY3" fmla="*/ 12935 h 199990"/>
              <a:gd name="connsiteX4" fmla="*/ 134491 w 324160"/>
              <a:gd name="connsiteY4" fmla="*/ 0 h 199990"/>
              <a:gd name="connsiteX5" fmla="*/ 59439 w 324160"/>
              <a:gd name="connsiteY5" fmla="*/ 32343 h 199990"/>
              <a:gd name="connsiteX0" fmla="*/ 0 w 264721"/>
              <a:gd name="connsiteY0" fmla="*/ 32343 h 230099"/>
              <a:gd name="connsiteX1" fmla="*/ 28401 w 264721"/>
              <a:gd name="connsiteY1" fmla="*/ 230099 h 230099"/>
              <a:gd name="connsiteX2" fmla="*/ 256230 w 264721"/>
              <a:gd name="connsiteY2" fmla="*/ 199990 h 230099"/>
              <a:gd name="connsiteX3" fmla="*/ 264721 w 264721"/>
              <a:gd name="connsiteY3" fmla="*/ 12935 h 230099"/>
              <a:gd name="connsiteX4" fmla="*/ 75052 w 264721"/>
              <a:gd name="connsiteY4" fmla="*/ 0 h 230099"/>
              <a:gd name="connsiteX5" fmla="*/ 0 w 264721"/>
              <a:gd name="connsiteY5" fmla="*/ 32343 h 230099"/>
              <a:gd name="connsiteX0" fmla="*/ 0 w 264721"/>
              <a:gd name="connsiteY0" fmla="*/ 32343 h 230099"/>
              <a:gd name="connsiteX1" fmla="*/ 28401 w 264721"/>
              <a:gd name="connsiteY1" fmla="*/ 230099 h 230099"/>
              <a:gd name="connsiteX2" fmla="*/ 215239 w 264721"/>
              <a:gd name="connsiteY2" fmla="*/ 219040 h 230099"/>
              <a:gd name="connsiteX3" fmla="*/ 264721 w 264721"/>
              <a:gd name="connsiteY3" fmla="*/ 12935 h 230099"/>
              <a:gd name="connsiteX4" fmla="*/ 75052 w 264721"/>
              <a:gd name="connsiteY4" fmla="*/ 0 h 230099"/>
              <a:gd name="connsiteX5" fmla="*/ 0 w 264721"/>
              <a:gd name="connsiteY5" fmla="*/ 32343 h 230099"/>
              <a:gd name="connsiteX0" fmla="*/ 0 w 215771"/>
              <a:gd name="connsiteY0" fmla="*/ 32343 h 230099"/>
              <a:gd name="connsiteX1" fmla="*/ 28401 w 215771"/>
              <a:gd name="connsiteY1" fmla="*/ 230099 h 230099"/>
              <a:gd name="connsiteX2" fmla="*/ 215239 w 215771"/>
              <a:gd name="connsiteY2" fmla="*/ 219040 h 230099"/>
              <a:gd name="connsiteX3" fmla="*/ 200307 w 215771"/>
              <a:gd name="connsiteY3" fmla="*/ 27223 h 230099"/>
              <a:gd name="connsiteX4" fmla="*/ 75052 w 215771"/>
              <a:gd name="connsiteY4" fmla="*/ 0 h 230099"/>
              <a:gd name="connsiteX5" fmla="*/ 0 w 215771"/>
              <a:gd name="connsiteY5" fmla="*/ 32343 h 230099"/>
              <a:gd name="connsiteX0" fmla="*/ 0 w 215771"/>
              <a:gd name="connsiteY0" fmla="*/ 5120 h 202876"/>
              <a:gd name="connsiteX1" fmla="*/ 28401 w 215771"/>
              <a:gd name="connsiteY1" fmla="*/ 202876 h 202876"/>
              <a:gd name="connsiteX2" fmla="*/ 215239 w 215771"/>
              <a:gd name="connsiteY2" fmla="*/ 191817 h 202876"/>
              <a:gd name="connsiteX3" fmla="*/ 200307 w 215771"/>
              <a:gd name="connsiteY3" fmla="*/ 0 h 202876"/>
              <a:gd name="connsiteX4" fmla="*/ 75053 w 215771"/>
              <a:gd name="connsiteY4" fmla="*/ 1352 h 202876"/>
              <a:gd name="connsiteX5" fmla="*/ 0 w 215771"/>
              <a:gd name="connsiteY5" fmla="*/ 5120 h 202876"/>
              <a:gd name="connsiteX0" fmla="*/ 0 w 301578"/>
              <a:gd name="connsiteY0" fmla="*/ 51395 h 249151"/>
              <a:gd name="connsiteX1" fmla="*/ 28401 w 301578"/>
              <a:gd name="connsiteY1" fmla="*/ 249151 h 249151"/>
              <a:gd name="connsiteX2" fmla="*/ 215239 w 301578"/>
              <a:gd name="connsiteY2" fmla="*/ 238092 h 249151"/>
              <a:gd name="connsiteX3" fmla="*/ 301578 w 301578"/>
              <a:gd name="connsiteY3" fmla="*/ 0 h 249151"/>
              <a:gd name="connsiteX4" fmla="*/ 75053 w 301578"/>
              <a:gd name="connsiteY4" fmla="*/ 47627 h 249151"/>
              <a:gd name="connsiteX5" fmla="*/ 0 w 301578"/>
              <a:gd name="connsiteY5" fmla="*/ 51395 h 249151"/>
              <a:gd name="connsiteX0" fmla="*/ 0 w 369460"/>
              <a:gd name="connsiteY0" fmla="*/ 51395 h 249151"/>
              <a:gd name="connsiteX1" fmla="*/ 28401 w 369460"/>
              <a:gd name="connsiteY1" fmla="*/ 249151 h 249151"/>
              <a:gd name="connsiteX2" fmla="*/ 368928 w 369460"/>
              <a:gd name="connsiteY2" fmla="*/ 221646 h 249151"/>
              <a:gd name="connsiteX3" fmla="*/ 301578 w 369460"/>
              <a:gd name="connsiteY3" fmla="*/ 0 h 249151"/>
              <a:gd name="connsiteX4" fmla="*/ 75053 w 369460"/>
              <a:gd name="connsiteY4" fmla="*/ 47627 h 249151"/>
              <a:gd name="connsiteX5" fmla="*/ 0 w 369460"/>
              <a:gd name="connsiteY5" fmla="*/ 51395 h 249151"/>
              <a:gd name="connsiteX0" fmla="*/ 0 w 369460"/>
              <a:gd name="connsiteY0" fmla="*/ 51395 h 249151"/>
              <a:gd name="connsiteX1" fmla="*/ 190178 w 369460"/>
              <a:gd name="connsiteY1" fmla="*/ 249151 h 249151"/>
              <a:gd name="connsiteX2" fmla="*/ 368928 w 369460"/>
              <a:gd name="connsiteY2" fmla="*/ 221646 h 249151"/>
              <a:gd name="connsiteX3" fmla="*/ 301578 w 369460"/>
              <a:gd name="connsiteY3" fmla="*/ 0 h 249151"/>
              <a:gd name="connsiteX4" fmla="*/ 75053 w 369460"/>
              <a:gd name="connsiteY4" fmla="*/ 47627 h 249151"/>
              <a:gd name="connsiteX5" fmla="*/ 0 w 369460"/>
              <a:gd name="connsiteY5" fmla="*/ 51395 h 249151"/>
              <a:gd name="connsiteX0" fmla="*/ 0 w 369460"/>
              <a:gd name="connsiteY0" fmla="*/ 51395 h 249151"/>
              <a:gd name="connsiteX1" fmla="*/ 190178 w 369460"/>
              <a:gd name="connsiteY1" fmla="*/ 249151 h 249151"/>
              <a:gd name="connsiteX2" fmla="*/ 368928 w 369460"/>
              <a:gd name="connsiteY2" fmla="*/ 221646 h 249151"/>
              <a:gd name="connsiteX3" fmla="*/ 301578 w 369460"/>
              <a:gd name="connsiteY3" fmla="*/ 0 h 249151"/>
              <a:gd name="connsiteX4" fmla="*/ 147853 w 369460"/>
              <a:gd name="connsiteY4" fmla="*/ 21314 h 249151"/>
              <a:gd name="connsiteX5" fmla="*/ 0 w 369460"/>
              <a:gd name="connsiteY5" fmla="*/ 51395 h 249151"/>
              <a:gd name="connsiteX0" fmla="*/ 0 w 288572"/>
              <a:gd name="connsiteY0" fmla="*/ 5346 h 249151"/>
              <a:gd name="connsiteX1" fmla="*/ 109290 w 288572"/>
              <a:gd name="connsiteY1" fmla="*/ 249151 h 249151"/>
              <a:gd name="connsiteX2" fmla="*/ 288040 w 288572"/>
              <a:gd name="connsiteY2" fmla="*/ 221646 h 249151"/>
              <a:gd name="connsiteX3" fmla="*/ 220690 w 288572"/>
              <a:gd name="connsiteY3" fmla="*/ 0 h 249151"/>
              <a:gd name="connsiteX4" fmla="*/ 66965 w 288572"/>
              <a:gd name="connsiteY4" fmla="*/ 21314 h 249151"/>
              <a:gd name="connsiteX5" fmla="*/ 0 w 288572"/>
              <a:gd name="connsiteY5" fmla="*/ 5346 h 249151"/>
              <a:gd name="connsiteX0" fmla="*/ 0 w 288572"/>
              <a:gd name="connsiteY0" fmla="*/ 5346 h 249151"/>
              <a:gd name="connsiteX1" fmla="*/ 109290 w 288572"/>
              <a:gd name="connsiteY1" fmla="*/ 249151 h 249151"/>
              <a:gd name="connsiteX2" fmla="*/ 288040 w 288572"/>
              <a:gd name="connsiteY2" fmla="*/ 221646 h 249151"/>
              <a:gd name="connsiteX3" fmla="*/ 220690 w 288572"/>
              <a:gd name="connsiteY3" fmla="*/ 0 h 249151"/>
              <a:gd name="connsiteX4" fmla="*/ 66965 w 288572"/>
              <a:gd name="connsiteY4" fmla="*/ 8157 h 249151"/>
              <a:gd name="connsiteX5" fmla="*/ 0 w 288572"/>
              <a:gd name="connsiteY5" fmla="*/ 5346 h 249151"/>
              <a:gd name="connsiteX0" fmla="*/ 0 w 288572"/>
              <a:gd name="connsiteY0" fmla="*/ 5346 h 252440"/>
              <a:gd name="connsiteX1" fmla="*/ 44578 w 288572"/>
              <a:gd name="connsiteY1" fmla="*/ 252440 h 252440"/>
              <a:gd name="connsiteX2" fmla="*/ 288040 w 288572"/>
              <a:gd name="connsiteY2" fmla="*/ 221646 h 252440"/>
              <a:gd name="connsiteX3" fmla="*/ 220690 w 288572"/>
              <a:gd name="connsiteY3" fmla="*/ 0 h 252440"/>
              <a:gd name="connsiteX4" fmla="*/ 66965 w 288572"/>
              <a:gd name="connsiteY4" fmla="*/ 8157 h 252440"/>
              <a:gd name="connsiteX5" fmla="*/ 0 w 288572"/>
              <a:gd name="connsiteY5" fmla="*/ 5346 h 252440"/>
              <a:gd name="connsiteX0" fmla="*/ 0 w 353281"/>
              <a:gd name="connsiteY0" fmla="*/ 8635 h 252440"/>
              <a:gd name="connsiteX1" fmla="*/ 109287 w 353281"/>
              <a:gd name="connsiteY1" fmla="*/ 252440 h 252440"/>
              <a:gd name="connsiteX2" fmla="*/ 352749 w 353281"/>
              <a:gd name="connsiteY2" fmla="*/ 221646 h 252440"/>
              <a:gd name="connsiteX3" fmla="*/ 285399 w 353281"/>
              <a:gd name="connsiteY3" fmla="*/ 0 h 252440"/>
              <a:gd name="connsiteX4" fmla="*/ 131674 w 353281"/>
              <a:gd name="connsiteY4" fmla="*/ 8157 h 252440"/>
              <a:gd name="connsiteX5" fmla="*/ 0 w 353281"/>
              <a:gd name="connsiteY5" fmla="*/ 8635 h 252440"/>
              <a:gd name="connsiteX0" fmla="*/ 0 w 490793"/>
              <a:gd name="connsiteY0" fmla="*/ 0 h 283275"/>
              <a:gd name="connsiteX1" fmla="*/ 246799 w 490793"/>
              <a:gd name="connsiteY1" fmla="*/ 283275 h 283275"/>
              <a:gd name="connsiteX2" fmla="*/ 490261 w 490793"/>
              <a:gd name="connsiteY2" fmla="*/ 252481 h 283275"/>
              <a:gd name="connsiteX3" fmla="*/ 422911 w 490793"/>
              <a:gd name="connsiteY3" fmla="*/ 30835 h 283275"/>
              <a:gd name="connsiteX4" fmla="*/ 269186 w 490793"/>
              <a:gd name="connsiteY4" fmla="*/ 38992 h 283275"/>
              <a:gd name="connsiteX5" fmla="*/ 0 w 490793"/>
              <a:gd name="connsiteY5" fmla="*/ 0 h 283275"/>
              <a:gd name="connsiteX0" fmla="*/ 0 w 490793"/>
              <a:gd name="connsiteY0" fmla="*/ 43238 h 326513"/>
              <a:gd name="connsiteX1" fmla="*/ 246799 w 490793"/>
              <a:gd name="connsiteY1" fmla="*/ 326513 h 326513"/>
              <a:gd name="connsiteX2" fmla="*/ 490261 w 490793"/>
              <a:gd name="connsiteY2" fmla="*/ 295719 h 326513"/>
              <a:gd name="connsiteX3" fmla="*/ 422911 w 490793"/>
              <a:gd name="connsiteY3" fmla="*/ 74073 h 326513"/>
              <a:gd name="connsiteX4" fmla="*/ 398609 w 490793"/>
              <a:gd name="connsiteY4" fmla="*/ 0 h 326513"/>
              <a:gd name="connsiteX5" fmla="*/ 0 w 490793"/>
              <a:gd name="connsiteY5" fmla="*/ 43238 h 326513"/>
              <a:gd name="connsiteX0" fmla="*/ 0 w 490793"/>
              <a:gd name="connsiteY0" fmla="*/ 43238 h 326513"/>
              <a:gd name="connsiteX1" fmla="*/ 246799 w 490793"/>
              <a:gd name="connsiteY1" fmla="*/ 326513 h 326513"/>
              <a:gd name="connsiteX2" fmla="*/ 490261 w 490793"/>
              <a:gd name="connsiteY2" fmla="*/ 295719 h 326513"/>
              <a:gd name="connsiteX3" fmla="*/ 390555 w 490793"/>
              <a:gd name="connsiteY3" fmla="*/ 44470 h 326513"/>
              <a:gd name="connsiteX4" fmla="*/ 398609 w 490793"/>
              <a:gd name="connsiteY4" fmla="*/ 0 h 326513"/>
              <a:gd name="connsiteX5" fmla="*/ 0 w 490793"/>
              <a:gd name="connsiteY5" fmla="*/ 43238 h 326513"/>
              <a:gd name="connsiteX0" fmla="*/ 0 w 458437"/>
              <a:gd name="connsiteY0" fmla="*/ 43238 h 326513"/>
              <a:gd name="connsiteX1" fmla="*/ 246799 w 458437"/>
              <a:gd name="connsiteY1" fmla="*/ 326513 h 326513"/>
              <a:gd name="connsiteX2" fmla="*/ 457906 w 458437"/>
              <a:gd name="connsiteY2" fmla="*/ 259538 h 326513"/>
              <a:gd name="connsiteX3" fmla="*/ 390555 w 458437"/>
              <a:gd name="connsiteY3" fmla="*/ 44470 h 326513"/>
              <a:gd name="connsiteX4" fmla="*/ 398609 w 458437"/>
              <a:gd name="connsiteY4" fmla="*/ 0 h 326513"/>
              <a:gd name="connsiteX5" fmla="*/ 0 w 458437"/>
              <a:gd name="connsiteY5" fmla="*/ 43238 h 326513"/>
              <a:gd name="connsiteX0" fmla="*/ 0 w 398609"/>
              <a:gd name="connsiteY0" fmla="*/ 43238 h 326513"/>
              <a:gd name="connsiteX1" fmla="*/ 246799 w 398609"/>
              <a:gd name="connsiteY1" fmla="*/ 326513 h 326513"/>
              <a:gd name="connsiteX2" fmla="*/ 390555 w 398609"/>
              <a:gd name="connsiteY2" fmla="*/ 44470 h 326513"/>
              <a:gd name="connsiteX3" fmla="*/ 398609 w 398609"/>
              <a:gd name="connsiteY3" fmla="*/ 0 h 326513"/>
              <a:gd name="connsiteX4" fmla="*/ 0 w 398609"/>
              <a:gd name="connsiteY4" fmla="*/ 43238 h 326513"/>
              <a:gd name="connsiteX0" fmla="*/ 0 w 398609"/>
              <a:gd name="connsiteY0" fmla="*/ 43238 h 171920"/>
              <a:gd name="connsiteX1" fmla="*/ 141646 w 398609"/>
              <a:gd name="connsiteY1" fmla="*/ 171920 h 171920"/>
              <a:gd name="connsiteX2" fmla="*/ 390555 w 398609"/>
              <a:gd name="connsiteY2" fmla="*/ 44470 h 171920"/>
              <a:gd name="connsiteX3" fmla="*/ 398609 w 398609"/>
              <a:gd name="connsiteY3" fmla="*/ 0 h 171920"/>
              <a:gd name="connsiteX4" fmla="*/ 0 w 398609"/>
              <a:gd name="connsiteY4" fmla="*/ 43238 h 1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609" h="171920">
                <a:moveTo>
                  <a:pt x="0" y="43238"/>
                </a:moveTo>
                <a:lnTo>
                  <a:pt x="141646" y="171920"/>
                </a:lnTo>
                <a:lnTo>
                  <a:pt x="390555" y="44470"/>
                </a:lnTo>
                <a:lnTo>
                  <a:pt x="398609" y="0"/>
                </a:lnTo>
                <a:lnTo>
                  <a:pt x="0" y="43238"/>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フリーフォーム 116"/>
          <p:cNvSpPr/>
          <p:nvPr/>
        </p:nvSpPr>
        <p:spPr>
          <a:xfrm>
            <a:off x="3038521" y="4086225"/>
            <a:ext cx="288131" cy="323850"/>
          </a:xfrm>
          <a:custGeom>
            <a:avLst/>
            <a:gdLst>
              <a:gd name="connsiteX0" fmla="*/ 195263 w 288131"/>
              <a:gd name="connsiteY0" fmla="*/ 0 h 323850"/>
              <a:gd name="connsiteX1" fmla="*/ 288131 w 288131"/>
              <a:gd name="connsiteY1" fmla="*/ 154781 h 323850"/>
              <a:gd name="connsiteX2" fmla="*/ 114300 w 288131"/>
              <a:gd name="connsiteY2" fmla="*/ 261938 h 323850"/>
              <a:gd name="connsiteX3" fmla="*/ 142875 w 288131"/>
              <a:gd name="connsiteY3" fmla="*/ 304800 h 323850"/>
              <a:gd name="connsiteX4" fmla="*/ 104775 w 288131"/>
              <a:gd name="connsiteY4" fmla="*/ 323850 h 323850"/>
              <a:gd name="connsiteX5" fmla="*/ 0 w 288131"/>
              <a:gd name="connsiteY5" fmla="*/ 138113 h 323850"/>
              <a:gd name="connsiteX6" fmla="*/ 195263 w 288131"/>
              <a:gd name="connsiteY6" fmla="*/ 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131" h="323850">
                <a:moveTo>
                  <a:pt x="195263" y="0"/>
                </a:moveTo>
                <a:lnTo>
                  <a:pt x="288131" y="154781"/>
                </a:lnTo>
                <a:lnTo>
                  <a:pt x="114300" y="261938"/>
                </a:lnTo>
                <a:lnTo>
                  <a:pt x="142875" y="304800"/>
                </a:lnTo>
                <a:lnTo>
                  <a:pt x="104775" y="323850"/>
                </a:lnTo>
                <a:lnTo>
                  <a:pt x="0" y="138113"/>
                </a:lnTo>
                <a:lnTo>
                  <a:pt x="195263"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フリーフォーム 117"/>
          <p:cNvSpPr/>
          <p:nvPr/>
        </p:nvSpPr>
        <p:spPr>
          <a:xfrm>
            <a:off x="2697956" y="4829259"/>
            <a:ext cx="361950" cy="321469"/>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78594 w 361950"/>
              <a:gd name="connsiteY5" fmla="*/ 9525 h 321469"/>
              <a:gd name="connsiteX6" fmla="*/ 142875 w 361950"/>
              <a:gd name="connsiteY6" fmla="*/ 16669 h 321469"/>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73707 w 361950"/>
              <a:gd name="connsiteY5" fmla="*/ 24309 h 321469"/>
              <a:gd name="connsiteX6" fmla="*/ 142875 w 361950"/>
              <a:gd name="connsiteY6" fmla="*/ 16669 h 32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950" h="321469">
                <a:moveTo>
                  <a:pt x="142875" y="16669"/>
                </a:moveTo>
                <a:lnTo>
                  <a:pt x="0" y="178594"/>
                </a:lnTo>
                <a:lnTo>
                  <a:pt x="159544" y="321469"/>
                </a:lnTo>
                <a:lnTo>
                  <a:pt x="361950" y="185738"/>
                </a:lnTo>
                <a:lnTo>
                  <a:pt x="221457" y="0"/>
                </a:lnTo>
                <a:lnTo>
                  <a:pt x="173707" y="24309"/>
                </a:lnTo>
                <a:lnTo>
                  <a:pt x="142875" y="16669"/>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フリーフォーム 118"/>
          <p:cNvSpPr/>
          <p:nvPr/>
        </p:nvSpPr>
        <p:spPr>
          <a:xfrm>
            <a:off x="2090738" y="5067360"/>
            <a:ext cx="380182" cy="521493"/>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182" h="521493">
                <a:moveTo>
                  <a:pt x="239688" y="0"/>
                </a:moveTo>
                <a:lnTo>
                  <a:pt x="0" y="351308"/>
                </a:lnTo>
                <a:lnTo>
                  <a:pt x="111100" y="521493"/>
                </a:lnTo>
                <a:lnTo>
                  <a:pt x="352425" y="361974"/>
                </a:lnTo>
                <a:lnTo>
                  <a:pt x="282550" y="250031"/>
                </a:lnTo>
                <a:lnTo>
                  <a:pt x="380182" y="176211"/>
                </a:lnTo>
                <a:lnTo>
                  <a:pt x="239688"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フリーフォーム 122"/>
          <p:cNvSpPr/>
          <p:nvPr/>
        </p:nvSpPr>
        <p:spPr>
          <a:xfrm>
            <a:off x="2374107" y="5245978"/>
            <a:ext cx="170632" cy="180949"/>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632" h="180949">
                <a:moveTo>
                  <a:pt x="94779" y="0"/>
                </a:moveTo>
                <a:lnTo>
                  <a:pt x="0" y="67914"/>
                </a:lnTo>
                <a:lnTo>
                  <a:pt x="72999" y="180949"/>
                </a:lnTo>
                <a:lnTo>
                  <a:pt x="170632" y="111892"/>
                </a:lnTo>
                <a:lnTo>
                  <a:pt x="94779"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フリーフォーム 123"/>
          <p:cNvSpPr/>
          <p:nvPr/>
        </p:nvSpPr>
        <p:spPr>
          <a:xfrm>
            <a:off x="2347913" y="4900586"/>
            <a:ext cx="299218" cy="256036"/>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09079 w 380182"/>
              <a:gd name="connsiteY0" fmla="*/ 0 h 831030"/>
              <a:gd name="connsiteX1" fmla="*/ 0 w 380182"/>
              <a:gd name="connsiteY1" fmla="*/ 660845 h 831030"/>
              <a:gd name="connsiteX2" fmla="*/ 111100 w 380182"/>
              <a:gd name="connsiteY2" fmla="*/ 831030 h 831030"/>
              <a:gd name="connsiteX3" fmla="*/ 352425 w 380182"/>
              <a:gd name="connsiteY3" fmla="*/ 671511 h 831030"/>
              <a:gd name="connsiteX4" fmla="*/ 282550 w 380182"/>
              <a:gd name="connsiteY4" fmla="*/ 559568 h 831030"/>
              <a:gd name="connsiteX5" fmla="*/ 380182 w 380182"/>
              <a:gd name="connsiteY5" fmla="*/ 485748 h 831030"/>
              <a:gd name="connsiteX6" fmla="*/ 209079 w 380182"/>
              <a:gd name="connsiteY6" fmla="*/ 0 h 831030"/>
              <a:gd name="connsiteX0" fmla="*/ 209079 w 352425"/>
              <a:gd name="connsiteY0" fmla="*/ 9552 h 840582"/>
              <a:gd name="connsiteX1" fmla="*/ 0 w 352425"/>
              <a:gd name="connsiteY1" fmla="*/ 670397 h 840582"/>
              <a:gd name="connsiteX2" fmla="*/ 111100 w 352425"/>
              <a:gd name="connsiteY2" fmla="*/ 840582 h 840582"/>
              <a:gd name="connsiteX3" fmla="*/ 352425 w 352425"/>
              <a:gd name="connsiteY3" fmla="*/ 681063 h 840582"/>
              <a:gd name="connsiteX4" fmla="*/ 282550 w 352425"/>
              <a:gd name="connsiteY4" fmla="*/ 569120 h 840582"/>
              <a:gd name="connsiteX5" fmla="*/ 251594 w 352425"/>
              <a:gd name="connsiteY5" fmla="*/ 0 h 840582"/>
              <a:gd name="connsiteX6" fmla="*/ 209079 w 352425"/>
              <a:gd name="connsiteY6" fmla="*/ 9552 h 840582"/>
              <a:gd name="connsiteX0" fmla="*/ 209079 w 352425"/>
              <a:gd name="connsiteY0" fmla="*/ 9552 h 840582"/>
              <a:gd name="connsiteX1" fmla="*/ 0 w 352425"/>
              <a:gd name="connsiteY1" fmla="*/ 670397 h 840582"/>
              <a:gd name="connsiteX2" fmla="*/ 111100 w 352425"/>
              <a:gd name="connsiteY2" fmla="*/ 840582 h 840582"/>
              <a:gd name="connsiteX3" fmla="*/ 352425 w 352425"/>
              <a:gd name="connsiteY3" fmla="*/ 681063 h 840582"/>
              <a:gd name="connsiteX4" fmla="*/ 306362 w 352425"/>
              <a:gd name="connsiteY4" fmla="*/ 52388 h 840582"/>
              <a:gd name="connsiteX5" fmla="*/ 251594 w 352425"/>
              <a:gd name="connsiteY5" fmla="*/ 0 h 840582"/>
              <a:gd name="connsiteX6" fmla="*/ 209079 w 352425"/>
              <a:gd name="connsiteY6" fmla="*/ 9552 h 840582"/>
              <a:gd name="connsiteX0" fmla="*/ 209079 w 306362"/>
              <a:gd name="connsiteY0" fmla="*/ 9552 h 840582"/>
              <a:gd name="connsiteX1" fmla="*/ 0 w 306362"/>
              <a:gd name="connsiteY1" fmla="*/ 670397 h 840582"/>
              <a:gd name="connsiteX2" fmla="*/ 111100 w 306362"/>
              <a:gd name="connsiteY2" fmla="*/ 840582 h 840582"/>
              <a:gd name="connsiteX3" fmla="*/ 276225 w 306362"/>
              <a:gd name="connsiteY3" fmla="*/ 80988 h 840582"/>
              <a:gd name="connsiteX4" fmla="*/ 306362 w 306362"/>
              <a:gd name="connsiteY4" fmla="*/ 52388 h 840582"/>
              <a:gd name="connsiteX5" fmla="*/ 251594 w 306362"/>
              <a:gd name="connsiteY5" fmla="*/ 0 h 840582"/>
              <a:gd name="connsiteX6" fmla="*/ 209079 w 306362"/>
              <a:gd name="connsiteY6" fmla="*/ 9552 h 840582"/>
              <a:gd name="connsiteX0" fmla="*/ 209079 w 403994"/>
              <a:gd name="connsiteY0" fmla="*/ 9552 h 670397"/>
              <a:gd name="connsiteX1" fmla="*/ 0 w 403994"/>
              <a:gd name="connsiteY1" fmla="*/ 670397 h 670397"/>
              <a:gd name="connsiteX2" fmla="*/ 403994 w 403994"/>
              <a:gd name="connsiteY2" fmla="*/ 195263 h 670397"/>
              <a:gd name="connsiteX3" fmla="*/ 276225 w 403994"/>
              <a:gd name="connsiteY3" fmla="*/ 80988 h 670397"/>
              <a:gd name="connsiteX4" fmla="*/ 306362 w 403994"/>
              <a:gd name="connsiteY4" fmla="*/ 52388 h 670397"/>
              <a:gd name="connsiteX5" fmla="*/ 251594 w 403994"/>
              <a:gd name="connsiteY5" fmla="*/ 0 h 670397"/>
              <a:gd name="connsiteX6" fmla="*/ 209079 w 403994"/>
              <a:gd name="connsiteY6" fmla="*/ 9552 h 670397"/>
              <a:gd name="connsiteX0" fmla="*/ 0 w 194915"/>
              <a:gd name="connsiteY0" fmla="*/ 9552 h 229866"/>
              <a:gd name="connsiteX1" fmla="*/ 152871 w 194915"/>
              <a:gd name="connsiteY1" fmla="*/ 229866 h 229866"/>
              <a:gd name="connsiteX2" fmla="*/ 194915 w 194915"/>
              <a:gd name="connsiteY2" fmla="*/ 195263 h 229866"/>
              <a:gd name="connsiteX3" fmla="*/ 67146 w 194915"/>
              <a:gd name="connsiteY3" fmla="*/ 80988 h 229866"/>
              <a:gd name="connsiteX4" fmla="*/ 97283 w 194915"/>
              <a:gd name="connsiteY4" fmla="*/ 52388 h 229866"/>
              <a:gd name="connsiteX5" fmla="*/ 42515 w 194915"/>
              <a:gd name="connsiteY5" fmla="*/ 0 h 229866"/>
              <a:gd name="connsiteX6" fmla="*/ 0 w 194915"/>
              <a:gd name="connsiteY6" fmla="*/ 9552 h 229866"/>
              <a:gd name="connsiteX0" fmla="*/ 0 w 194915"/>
              <a:gd name="connsiteY0" fmla="*/ 9552 h 229866"/>
              <a:gd name="connsiteX1" fmla="*/ 52512 w 194915"/>
              <a:gd name="connsiteY1" fmla="*/ 112590 h 229866"/>
              <a:gd name="connsiteX2" fmla="*/ 152871 w 194915"/>
              <a:gd name="connsiteY2" fmla="*/ 229866 h 229866"/>
              <a:gd name="connsiteX3" fmla="*/ 194915 w 194915"/>
              <a:gd name="connsiteY3" fmla="*/ 195263 h 229866"/>
              <a:gd name="connsiteX4" fmla="*/ 67146 w 194915"/>
              <a:gd name="connsiteY4" fmla="*/ 80988 h 229866"/>
              <a:gd name="connsiteX5" fmla="*/ 97283 w 194915"/>
              <a:gd name="connsiteY5" fmla="*/ 52388 h 229866"/>
              <a:gd name="connsiteX6" fmla="*/ 42515 w 194915"/>
              <a:gd name="connsiteY6" fmla="*/ 0 h 229866"/>
              <a:gd name="connsiteX7" fmla="*/ 0 w 194915"/>
              <a:gd name="connsiteY7" fmla="*/ 9552 h 229866"/>
              <a:gd name="connsiteX0" fmla="*/ 104303 w 299218"/>
              <a:gd name="connsiteY0" fmla="*/ 9552 h 229866"/>
              <a:gd name="connsiteX1" fmla="*/ 0 w 299218"/>
              <a:gd name="connsiteY1" fmla="*/ 154808 h 229866"/>
              <a:gd name="connsiteX2" fmla="*/ 257174 w 299218"/>
              <a:gd name="connsiteY2" fmla="*/ 229866 h 229866"/>
              <a:gd name="connsiteX3" fmla="*/ 299218 w 299218"/>
              <a:gd name="connsiteY3" fmla="*/ 195263 h 229866"/>
              <a:gd name="connsiteX4" fmla="*/ 171449 w 299218"/>
              <a:gd name="connsiteY4" fmla="*/ 80988 h 229866"/>
              <a:gd name="connsiteX5" fmla="*/ 201586 w 299218"/>
              <a:gd name="connsiteY5" fmla="*/ 52388 h 229866"/>
              <a:gd name="connsiteX6" fmla="*/ 146818 w 299218"/>
              <a:gd name="connsiteY6" fmla="*/ 0 h 229866"/>
              <a:gd name="connsiteX7" fmla="*/ 104303 w 299218"/>
              <a:gd name="connsiteY7" fmla="*/ 9552 h 229866"/>
              <a:gd name="connsiteX0" fmla="*/ 104303 w 299218"/>
              <a:gd name="connsiteY0" fmla="*/ 9552 h 229866"/>
              <a:gd name="connsiteX1" fmla="*/ 0 w 299218"/>
              <a:gd name="connsiteY1" fmla="*/ 154808 h 229866"/>
              <a:gd name="connsiteX2" fmla="*/ 12799 w 299218"/>
              <a:gd name="connsiteY2" fmla="*/ 184598 h 229866"/>
              <a:gd name="connsiteX3" fmla="*/ 257174 w 299218"/>
              <a:gd name="connsiteY3" fmla="*/ 229866 h 229866"/>
              <a:gd name="connsiteX4" fmla="*/ 299218 w 299218"/>
              <a:gd name="connsiteY4" fmla="*/ 195263 h 229866"/>
              <a:gd name="connsiteX5" fmla="*/ 171449 w 299218"/>
              <a:gd name="connsiteY5" fmla="*/ 80988 h 229866"/>
              <a:gd name="connsiteX6" fmla="*/ 201586 w 299218"/>
              <a:gd name="connsiteY6" fmla="*/ 52388 h 229866"/>
              <a:gd name="connsiteX7" fmla="*/ 146818 w 299218"/>
              <a:gd name="connsiteY7" fmla="*/ 0 h 229866"/>
              <a:gd name="connsiteX8" fmla="*/ 104303 w 299218"/>
              <a:gd name="connsiteY8" fmla="*/ 9552 h 229866"/>
              <a:gd name="connsiteX0" fmla="*/ 104303 w 299218"/>
              <a:gd name="connsiteY0" fmla="*/ 9552 h 256036"/>
              <a:gd name="connsiteX1" fmla="*/ 0 w 299218"/>
              <a:gd name="connsiteY1" fmla="*/ 154808 h 256036"/>
              <a:gd name="connsiteX2" fmla="*/ 91380 w 299218"/>
              <a:gd name="connsiteY2" fmla="*/ 256036 h 256036"/>
              <a:gd name="connsiteX3" fmla="*/ 257174 w 299218"/>
              <a:gd name="connsiteY3" fmla="*/ 229866 h 256036"/>
              <a:gd name="connsiteX4" fmla="*/ 299218 w 299218"/>
              <a:gd name="connsiteY4" fmla="*/ 195263 h 256036"/>
              <a:gd name="connsiteX5" fmla="*/ 171449 w 299218"/>
              <a:gd name="connsiteY5" fmla="*/ 80988 h 256036"/>
              <a:gd name="connsiteX6" fmla="*/ 201586 w 299218"/>
              <a:gd name="connsiteY6" fmla="*/ 52388 h 256036"/>
              <a:gd name="connsiteX7" fmla="*/ 146818 w 299218"/>
              <a:gd name="connsiteY7" fmla="*/ 0 h 256036"/>
              <a:gd name="connsiteX8" fmla="*/ 104303 w 299218"/>
              <a:gd name="connsiteY8" fmla="*/ 9552 h 256036"/>
              <a:gd name="connsiteX0" fmla="*/ 104303 w 299218"/>
              <a:gd name="connsiteY0" fmla="*/ 9552 h 256036"/>
              <a:gd name="connsiteX1" fmla="*/ 0 w 299218"/>
              <a:gd name="connsiteY1" fmla="*/ 154808 h 256036"/>
              <a:gd name="connsiteX2" fmla="*/ 91380 w 299218"/>
              <a:gd name="connsiteY2" fmla="*/ 256036 h 256036"/>
              <a:gd name="connsiteX3" fmla="*/ 204787 w 299218"/>
              <a:gd name="connsiteY3" fmla="*/ 240533 h 256036"/>
              <a:gd name="connsiteX4" fmla="*/ 257174 w 299218"/>
              <a:gd name="connsiteY4" fmla="*/ 229866 h 256036"/>
              <a:gd name="connsiteX5" fmla="*/ 299218 w 299218"/>
              <a:gd name="connsiteY5" fmla="*/ 195263 h 256036"/>
              <a:gd name="connsiteX6" fmla="*/ 171449 w 299218"/>
              <a:gd name="connsiteY6" fmla="*/ 80988 h 256036"/>
              <a:gd name="connsiteX7" fmla="*/ 201586 w 299218"/>
              <a:gd name="connsiteY7" fmla="*/ 52388 h 256036"/>
              <a:gd name="connsiteX8" fmla="*/ 146818 w 299218"/>
              <a:gd name="connsiteY8" fmla="*/ 0 h 256036"/>
              <a:gd name="connsiteX9" fmla="*/ 104303 w 299218"/>
              <a:gd name="connsiteY9" fmla="*/ 9552 h 256036"/>
              <a:gd name="connsiteX0" fmla="*/ 104303 w 299218"/>
              <a:gd name="connsiteY0" fmla="*/ 9552 h 256036"/>
              <a:gd name="connsiteX1" fmla="*/ 0 w 299218"/>
              <a:gd name="connsiteY1" fmla="*/ 154808 h 256036"/>
              <a:gd name="connsiteX2" fmla="*/ 91380 w 299218"/>
              <a:gd name="connsiteY2" fmla="*/ 256036 h 256036"/>
              <a:gd name="connsiteX3" fmla="*/ 207168 w 299218"/>
              <a:gd name="connsiteY3" fmla="*/ 169096 h 256036"/>
              <a:gd name="connsiteX4" fmla="*/ 257174 w 299218"/>
              <a:gd name="connsiteY4" fmla="*/ 229866 h 256036"/>
              <a:gd name="connsiteX5" fmla="*/ 299218 w 299218"/>
              <a:gd name="connsiteY5" fmla="*/ 195263 h 256036"/>
              <a:gd name="connsiteX6" fmla="*/ 171449 w 299218"/>
              <a:gd name="connsiteY6" fmla="*/ 80988 h 256036"/>
              <a:gd name="connsiteX7" fmla="*/ 201586 w 299218"/>
              <a:gd name="connsiteY7" fmla="*/ 52388 h 256036"/>
              <a:gd name="connsiteX8" fmla="*/ 146818 w 299218"/>
              <a:gd name="connsiteY8" fmla="*/ 0 h 256036"/>
              <a:gd name="connsiteX9" fmla="*/ 104303 w 299218"/>
              <a:gd name="connsiteY9" fmla="*/ 9552 h 256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9218" h="256036">
                <a:moveTo>
                  <a:pt x="104303" y="9552"/>
                </a:moveTo>
                <a:lnTo>
                  <a:pt x="0" y="154808"/>
                </a:lnTo>
                <a:lnTo>
                  <a:pt x="91380" y="256036"/>
                </a:lnTo>
                <a:lnTo>
                  <a:pt x="207168" y="169096"/>
                </a:lnTo>
                <a:lnTo>
                  <a:pt x="257174" y="229866"/>
                </a:lnTo>
                <a:lnTo>
                  <a:pt x="299218" y="195263"/>
                </a:lnTo>
                <a:lnTo>
                  <a:pt x="171449" y="80988"/>
                </a:lnTo>
                <a:lnTo>
                  <a:pt x="201586" y="52388"/>
                </a:lnTo>
                <a:lnTo>
                  <a:pt x="146818" y="0"/>
                </a:lnTo>
                <a:lnTo>
                  <a:pt x="104303" y="9552"/>
                </a:lnTo>
                <a:close/>
              </a:path>
            </a:pathLst>
          </a:custGeom>
          <a:solidFill>
            <a:srgbClr val="00B0F0">
              <a:alpha val="2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フリーフォーム 124"/>
          <p:cNvSpPr/>
          <p:nvPr/>
        </p:nvSpPr>
        <p:spPr>
          <a:xfrm>
            <a:off x="2445366" y="5072842"/>
            <a:ext cx="134913" cy="116655"/>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 name="connsiteX0" fmla="*/ 106685 w 182538"/>
              <a:gd name="connsiteY0" fmla="*/ 0 h 180949"/>
              <a:gd name="connsiteX1" fmla="*/ 0 w 182538"/>
              <a:gd name="connsiteY1" fmla="*/ 84582 h 180949"/>
              <a:gd name="connsiteX2" fmla="*/ 84905 w 182538"/>
              <a:gd name="connsiteY2" fmla="*/ 180949 h 180949"/>
              <a:gd name="connsiteX3" fmla="*/ 182538 w 182538"/>
              <a:gd name="connsiteY3" fmla="*/ 111892 h 180949"/>
              <a:gd name="connsiteX4" fmla="*/ 106685 w 182538"/>
              <a:gd name="connsiteY4" fmla="*/ 0 h 180949"/>
              <a:gd name="connsiteX0" fmla="*/ 106685 w 182538"/>
              <a:gd name="connsiteY0" fmla="*/ 0 h 116655"/>
              <a:gd name="connsiteX1" fmla="*/ 0 w 182538"/>
              <a:gd name="connsiteY1" fmla="*/ 84582 h 116655"/>
              <a:gd name="connsiteX2" fmla="*/ 32518 w 182538"/>
              <a:gd name="connsiteY2" fmla="*/ 116655 h 116655"/>
              <a:gd name="connsiteX3" fmla="*/ 182538 w 182538"/>
              <a:gd name="connsiteY3" fmla="*/ 111892 h 116655"/>
              <a:gd name="connsiteX4" fmla="*/ 106685 w 182538"/>
              <a:gd name="connsiteY4" fmla="*/ 0 h 116655"/>
              <a:gd name="connsiteX0" fmla="*/ 106685 w 134913"/>
              <a:gd name="connsiteY0" fmla="*/ 0 h 116655"/>
              <a:gd name="connsiteX1" fmla="*/ 0 w 134913"/>
              <a:gd name="connsiteY1" fmla="*/ 84582 h 116655"/>
              <a:gd name="connsiteX2" fmla="*/ 32518 w 134913"/>
              <a:gd name="connsiteY2" fmla="*/ 116655 h 116655"/>
              <a:gd name="connsiteX3" fmla="*/ 134913 w 134913"/>
              <a:gd name="connsiteY3" fmla="*/ 30930 h 116655"/>
              <a:gd name="connsiteX4" fmla="*/ 106685 w 134913"/>
              <a:gd name="connsiteY4" fmla="*/ 0 h 11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913" h="116655">
                <a:moveTo>
                  <a:pt x="106685" y="0"/>
                </a:moveTo>
                <a:lnTo>
                  <a:pt x="0" y="84582"/>
                </a:lnTo>
                <a:lnTo>
                  <a:pt x="32518" y="116655"/>
                </a:lnTo>
                <a:lnTo>
                  <a:pt x="134913" y="30930"/>
                </a:lnTo>
                <a:lnTo>
                  <a:pt x="106685"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フリーフォーム 125"/>
          <p:cNvSpPr/>
          <p:nvPr/>
        </p:nvSpPr>
        <p:spPr>
          <a:xfrm>
            <a:off x="2573907" y="5118084"/>
            <a:ext cx="144438" cy="176187"/>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 name="connsiteX0" fmla="*/ 106685 w 182538"/>
              <a:gd name="connsiteY0" fmla="*/ 0 h 180949"/>
              <a:gd name="connsiteX1" fmla="*/ 0 w 182538"/>
              <a:gd name="connsiteY1" fmla="*/ 84582 h 180949"/>
              <a:gd name="connsiteX2" fmla="*/ 84905 w 182538"/>
              <a:gd name="connsiteY2" fmla="*/ 180949 h 180949"/>
              <a:gd name="connsiteX3" fmla="*/ 182538 w 182538"/>
              <a:gd name="connsiteY3" fmla="*/ 111892 h 180949"/>
              <a:gd name="connsiteX4" fmla="*/ 106685 w 182538"/>
              <a:gd name="connsiteY4" fmla="*/ 0 h 180949"/>
              <a:gd name="connsiteX0" fmla="*/ 106685 w 182538"/>
              <a:gd name="connsiteY0" fmla="*/ 0 h 116655"/>
              <a:gd name="connsiteX1" fmla="*/ 0 w 182538"/>
              <a:gd name="connsiteY1" fmla="*/ 84582 h 116655"/>
              <a:gd name="connsiteX2" fmla="*/ 32518 w 182538"/>
              <a:gd name="connsiteY2" fmla="*/ 116655 h 116655"/>
              <a:gd name="connsiteX3" fmla="*/ 182538 w 182538"/>
              <a:gd name="connsiteY3" fmla="*/ 111892 h 116655"/>
              <a:gd name="connsiteX4" fmla="*/ 106685 w 182538"/>
              <a:gd name="connsiteY4" fmla="*/ 0 h 116655"/>
              <a:gd name="connsiteX0" fmla="*/ 106685 w 134913"/>
              <a:gd name="connsiteY0" fmla="*/ 0 h 116655"/>
              <a:gd name="connsiteX1" fmla="*/ 0 w 134913"/>
              <a:gd name="connsiteY1" fmla="*/ 84582 h 116655"/>
              <a:gd name="connsiteX2" fmla="*/ 32518 w 134913"/>
              <a:gd name="connsiteY2" fmla="*/ 116655 h 116655"/>
              <a:gd name="connsiteX3" fmla="*/ 134913 w 134913"/>
              <a:gd name="connsiteY3" fmla="*/ 30930 h 116655"/>
              <a:gd name="connsiteX4" fmla="*/ 106685 w 134913"/>
              <a:gd name="connsiteY4" fmla="*/ 0 h 116655"/>
              <a:gd name="connsiteX0" fmla="*/ 130498 w 158726"/>
              <a:gd name="connsiteY0" fmla="*/ 55912 h 172567"/>
              <a:gd name="connsiteX1" fmla="*/ 0 w 158726"/>
              <a:gd name="connsiteY1" fmla="*/ 0 h 172567"/>
              <a:gd name="connsiteX2" fmla="*/ 56331 w 158726"/>
              <a:gd name="connsiteY2" fmla="*/ 172567 h 172567"/>
              <a:gd name="connsiteX3" fmla="*/ 158726 w 158726"/>
              <a:gd name="connsiteY3" fmla="*/ 86842 h 172567"/>
              <a:gd name="connsiteX4" fmla="*/ 130498 w 158726"/>
              <a:gd name="connsiteY4" fmla="*/ 55912 h 172567"/>
              <a:gd name="connsiteX0" fmla="*/ 61441 w 158726"/>
              <a:gd name="connsiteY0" fmla="*/ 0 h 223812"/>
              <a:gd name="connsiteX1" fmla="*/ 0 w 158726"/>
              <a:gd name="connsiteY1" fmla="*/ 51245 h 223812"/>
              <a:gd name="connsiteX2" fmla="*/ 56331 w 158726"/>
              <a:gd name="connsiteY2" fmla="*/ 223812 h 223812"/>
              <a:gd name="connsiteX3" fmla="*/ 158726 w 158726"/>
              <a:gd name="connsiteY3" fmla="*/ 138087 h 223812"/>
              <a:gd name="connsiteX4" fmla="*/ 61441 w 158726"/>
              <a:gd name="connsiteY4" fmla="*/ 0 h 223812"/>
              <a:gd name="connsiteX0" fmla="*/ 61441 w 158726"/>
              <a:gd name="connsiteY0" fmla="*/ 0 h 176187"/>
              <a:gd name="connsiteX1" fmla="*/ 0 w 158726"/>
              <a:gd name="connsiteY1" fmla="*/ 51245 h 176187"/>
              <a:gd name="connsiteX2" fmla="*/ 68238 w 158726"/>
              <a:gd name="connsiteY2" fmla="*/ 176187 h 176187"/>
              <a:gd name="connsiteX3" fmla="*/ 158726 w 158726"/>
              <a:gd name="connsiteY3" fmla="*/ 138087 h 176187"/>
              <a:gd name="connsiteX4" fmla="*/ 61441 w 158726"/>
              <a:gd name="connsiteY4" fmla="*/ 0 h 176187"/>
              <a:gd name="connsiteX0" fmla="*/ 61441 w 144438"/>
              <a:gd name="connsiteY0" fmla="*/ 0 h 176187"/>
              <a:gd name="connsiteX1" fmla="*/ 0 w 144438"/>
              <a:gd name="connsiteY1" fmla="*/ 51245 h 176187"/>
              <a:gd name="connsiteX2" fmla="*/ 68238 w 144438"/>
              <a:gd name="connsiteY2" fmla="*/ 176187 h 176187"/>
              <a:gd name="connsiteX3" fmla="*/ 144438 w 144438"/>
              <a:gd name="connsiteY3" fmla="*/ 126181 h 176187"/>
              <a:gd name="connsiteX4" fmla="*/ 61441 w 144438"/>
              <a:gd name="connsiteY4" fmla="*/ 0 h 176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38" h="176187">
                <a:moveTo>
                  <a:pt x="61441" y="0"/>
                </a:moveTo>
                <a:lnTo>
                  <a:pt x="0" y="51245"/>
                </a:lnTo>
                <a:lnTo>
                  <a:pt x="68238" y="176187"/>
                </a:lnTo>
                <a:lnTo>
                  <a:pt x="144438" y="126181"/>
                </a:lnTo>
                <a:lnTo>
                  <a:pt x="61441"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 name="フリーフォーム 126"/>
          <p:cNvSpPr/>
          <p:nvPr/>
        </p:nvSpPr>
        <p:spPr>
          <a:xfrm>
            <a:off x="2521966" y="4953233"/>
            <a:ext cx="151582" cy="145231"/>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 name="connsiteX0" fmla="*/ 106685 w 182538"/>
              <a:gd name="connsiteY0" fmla="*/ 0 h 180949"/>
              <a:gd name="connsiteX1" fmla="*/ 0 w 182538"/>
              <a:gd name="connsiteY1" fmla="*/ 84582 h 180949"/>
              <a:gd name="connsiteX2" fmla="*/ 84905 w 182538"/>
              <a:gd name="connsiteY2" fmla="*/ 180949 h 180949"/>
              <a:gd name="connsiteX3" fmla="*/ 182538 w 182538"/>
              <a:gd name="connsiteY3" fmla="*/ 111892 h 180949"/>
              <a:gd name="connsiteX4" fmla="*/ 106685 w 182538"/>
              <a:gd name="connsiteY4" fmla="*/ 0 h 180949"/>
              <a:gd name="connsiteX0" fmla="*/ 106685 w 182538"/>
              <a:gd name="connsiteY0" fmla="*/ 0 h 116655"/>
              <a:gd name="connsiteX1" fmla="*/ 0 w 182538"/>
              <a:gd name="connsiteY1" fmla="*/ 84582 h 116655"/>
              <a:gd name="connsiteX2" fmla="*/ 32518 w 182538"/>
              <a:gd name="connsiteY2" fmla="*/ 116655 h 116655"/>
              <a:gd name="connsiteX3" fmla="*/ 182538 w 182538"/>
              <a:gd name="connsiteY3" fmla="*/ 111892 h 116655"/>
              <a:gd name="connsiteX4" fmla="*/ 106685 w 182538"/>
              <a:gd name="connsiteY4" fmla="*/ 0 h 116655"/>
              <a:gd name="connsiteX0" fmla="*/ 106685 w 134913"/>
              <a:gd name="connsiteY0" fmla="*/ 0 h 116655"/>
              <a:gd name="connsiteX1" fmla="*/ 0 w 134913"/>
              <a:gd name="connsiteY1" fmla="*/ 84582 h 116655"/>
              <a:gd name="connsiteX2" fmla="*/ 32518 w 134913"/>
              <a:gd name="connsiteY2" fmla="*/ 116655 h 116655"/>
              <a:gd name="connsiteX3" fmla="*/ 134913 w 134913"/>
              <a:gd name="connsiteY3" fmla="*/ 30930 h 116655"/>
              <a:gd name="connsiteX4" fmla="*/ 106685 w 134913"/>
              <a:gd name="connsiteY4" fmla="*/ 0 h 116655"/>
              <a:gd name="connsiteX0" fmla="*/ 130498 w 158726"/>
              <a:gd name="connsiteY0" fmla="*/ 55912 h 172567"/>
              <a:gd name="connsiteX1" fmla="*/ 0 w 158726"/>
              <a:gd name="connsiteY1" fmla="*/ 0 h 172567"/>
              <a:gd name="connsiteX2" fmla="*/ 56331 w 158726"/>
              <a:gd name="connsiteY2" fmla="*/ 172567 h 172567"/>
              <a:gd name="connsiteX3" fmla="*/ 158726 w 158726"/>
              <a:gd name="connsiteY3" fmla="*/ 86842 h 172567"/>
              <a:gd name="connsiteX4" fmla="*/ 130498 w 158726"/>
              <a:gd name="connsiteY4" fmla="*/ 55912 h 172567"/>
              <a:gd name="connsiteX0" fmla="*/ 61441 w 158726"/>
              <a:gd name="connsiteY0" fmla="*/ 0 h 223812"/>
              <a:gd name="connsiteX1" fmla="*/ 0 w 158726"/>
              <a:gd name="connsiteY1" fmla="*/ 51245 h 223812"/>
              <a:gd name="connsiteX2" fmla="*/ 56331 w 158726"/>
              <a:gd name="connsiteY2" fmla="*/ 223812 h 223812"/>
              <a:gd name="connsiteX3" fmla="*/ 158726 w 158726"/>
              <a:gd name="connsiteY3" fmla="*/ 138087 h 223812"/>
              <a:gd name="connsiteX4" fmla="*/ 61441 w 158726"/>
              <a:gd name="connsiteY4" fmla="*/ 0 h 223812"/>
              <a:gd name="connsiteX0" fmla="*/ 61441 w 158726"/>
              <a:gd name="connsiteY0" fmla="*/ 0 h 176187"/>
              <a:gd name="connsiteX1" fmla="*/ 0 w 158726"/>
              <a:gd name="connsiteY1" fmla="*/ 51245 h 176187"/>
              <a:gd name="connsiteX2" fmla="*/ 68238 w 158726"/>
              <a:gd name="connsiteY2" fmla="*/ 176187 h 176187"/>
              <a:gd name="connsiteX3" fmla="*/ 158726 w 158726"/>
              <a:gd name="connsiteY3" fmla="*/ 138087 h 176187"/>
              <a:gd name="connsiteX4" fmla="*/ 61441 w 158726"/>
              <a:gd name="connsiteY4" fmla="*/ 0 h 176187"/>
              <a:gd name="connsiteX0" fmla="*/ 61441 w 144438"/>
              <a:gd name="connsiteY0" fmla="*/ 0 h 176187"/>
              <a:gd name="connsiteX1" fmla="*/ 0 w 144438"/>
              <a:gd name="connsiteY1" fmla="*/ 51245 h 176187"/>
              <a:gd name="connsiteX2" fmla="*/ 68238 w 144438"/>
              <a:gd name="connsiteY2" fmla="*/ 176187 h 176187"/>
              <a:gd name="connsiteX3" fmla="*/ 144438 w 144438"/>
              <a:gd name="connsiteY3" fmla="*/ 126181 h 176187"/>
              <a:gd name="connsiteX4" fmla="*/ 61441 w 144438"/>
              <a:gd name="connsiteY4" fmla="*/ 0 h 176187"/>
              <a:gd name="connsiteX0" fmla="*/ 61441 w 144438"/>
              <a:gd name="connsiteY0" fmla="*/ 0 h 164281"/>
              <a:gd name="connsiteX1" fmla="*/ 0 w 144438"/>
              <a:gd name="connsiteY1" fmla="*/ 51245 h 164281"/>
              <a:gd name="connsiteX2" fmla="*/ 120625 w 144438"/>
              <a:gd name="connsiteY2" fmla="*/ 164281 h 164281"/>
              <a:gd name="connsiteX3" fmla="*/ 144438 w 144438"/>
              <a:gd name="connsiteY3" fmla="*/ 126181 h 164281"/>
              <a:gd name="connsiteX4" fmla="*/ 61441 w 144438"/>
              <a:gd name="connsiteY4" fmla="*/ 0 h 164281"/>
              <a:gd name="connsiteX0" fmla="*/ 28103 w 144438"/>
              <a:gd name="connsiteY0" fmla="*/ 0 h 142850"/>
              <a:gd name="connsiteX1" fmla="*/ 0 w 144438"/>
              <a:gd name="connsiteY1" fmla="*/ 29814 h 142850"/>
              <a:gd name="connsiteX2" fmla="*/ 120625 w 144438"/>
              <a:gd name="connsiteY2" fmla="*/ 142850 h 142850"/>
              <a:gd name="connsiteX3" fmla="*/ 144438 w 144438"/>
              <a:gd name="connsiteY3" fmla="*/ 104750 h 142850"/>
              <a:gd name="connsiteX4" fmla="*/ 28103 w 144438"/>
              <a:gd name="connsiteY4" fmla="*/ 0 h 142850"/>
              <a:gd name="connsiteX0" fmla="*/ 35247 w 151582"/>
              <a:gd name="connsiteY0" fmla="*/ 0 h 142850"/>
              <a:gd name="connsiteX1" fmla="*/ 0 w 151582"/>
              <a:gd name="connsiteY1" fmla="*/ 36958 h 142850"/>
              <a:gd name="connsiteX2" fmla="*/ 127769 w 151582"/>
              <a:gd name="connsiteY2" fmla="*/ 142850 h 142850"/>
              <a:gd name="connsiteX3" fmla="*/ 151582 w 151582"/>
              <a:gd name="connsiteY3" fmla="*/ 104750 h 142850"/>
              <a:gd name="connsiteX4" fmla="*/ 35247 w 151582"/>
              <a:gd name="connsiteY4" fmla="*/ 0 h 142850"/>
              <a:gd name="connsiteX0" fmla="*/ 35247 w 151582"/>
              <a:gd name="connsiteY0" fmla="*/ 0 h 145231"/>
              <a:gd name="connsiteX1" fmla="*/ 0 w 151582"/>
              <a:gd name="connsiteY1" fmla="*/ 36958 h 145231"/>
              <a:gd name="connsiteX2" fmla="*/ 120625 w 151582"/>
              <a:gd name="connsiteY2" fmla="*/ 145231 h 145231"/>
              <a:gd name="connsiteX3" fmla="*/ 151582 w 151582"/>
              <a:gd name="connsiteY3" fmla="*/ 104750 h 145231"/>
              <a:gd name="connsiteX4" fmla="*/ 35247 w 151582"/>
              <a:gd name="connsiteY4" fmla="*/ 0 h 145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82" h="145231">
                <a:moveTo>
                  <a:pt x="35247" y="0"/>
                </a:moveTo>
                <a:lnTo>
                  <a:pt x="0" y="36958"/>
                </a:lnTo>
                <a:lnTo>
                  <a:pt x="120625" y="145231"/>
                </a:lnTo>
                <a:lnTo>
                  <a:pt x="151582" y="104750"/>
                </a:lnTo>
                <a:lnTo>
                  <a:pt x="35247"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フリーフォーム 127"/>
          <p:cNvSpPr/>
          <p:nvPr/>
        </p:nvSpPr>
        <p:spPr>
          <a:xfrm>
            <a:off x="3457010" y="4185668"/>
            <a:ext cx="263501" cy="204764"/>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 name="connsiteX0" fmla="*/ 106685 w 182538"/>
              <a:gd name="connsiteY0" fmla="*/ 0 h 180949"/>
              <a:gd name="connsiteX1" fmla="*/ 0 w 182538"/>
              <a:gd name="connsiteY1" fmla="*/ 84582 h 180949"/>
              <a:gd name="connsiteX2" fmla="*/ 84905 w 182538"/>
              <a:gd name="connsiteY2" fmla="*/ 180949 h 180949"/>
              <a:gd name="connsiteX3" fmla="*/ 182538 w 182538"/>
              <a:gd name="connsiteY3" fmla="*/ 111892 h 180949"/>
              <a:gd name="connsiteX4" fmla="*/ 106685 w 182538"/>
              <a:gd name="connsiteY4" fmla="*/ 0 h 180949"/>
              <a:gd name="connsiteX0" fmla="*/ 106685 w 182538"/>
              <a:gd name="connsiteY0" fmla="*/ 0 h 116655"/>
              <a:gd name="connsiteX1" fmla="*/ 0 w 182538"/>
              <a:gd name="connsiteY1" fmla="*/ 84582 h 116655"/>
              <a:gd name="connsiteX2" fmla="*/ 32518 w 182538"/>
              <a:gd name="connsiteY2" fmla="*/ 116655 h 116655"/>
              <a:gd name="connsiteX3" fmla="*/ 182538 w 182538"/>
              <a:gd name="connsiteY3" fmla="*/ 111892 h 116655"/>
              <a:gd name="connsiteX4" fmla="*/ 106685 w 182538"/>
              <a:gd name="connsiteY4" fmla="*/ 0 h 116655"/>
              <a:gd name="connsiteX0" fmla="*/ 106685 w 134913"/>
              <a:gd name="connsiteY0" fmla="*/ 0 h 116655"/>
              <a:gd name="connsiteX1" fmla="*/ 0 w 134913"/>
              <a:gd name="connsiteY1" fmla="*/ 84582 h 116655"/>
              <a:gd name="connsiteX2" fmla="*/ 32518 w 134913"/>
              <a:gd name="connsiteY2" fmla="*/ 116655 h 116655"/>
              <a:gd name="connsiteX3" fmla="*/ 134913 w 134913"/>
              <a:gd name="connsiteY3" fmla="*/ 30930 h 116655"/>
              <a:gd name="connsiteX4" fmla="*/ 106685 w 134913"/>
              <a:gd name="connsiteY4" fmla="*/ 0 h 116655"/>
              <a:gd name="connsiteX0" fmla="*/ 130498 w 158726"/>
              <a:gd name="connsiteY0" fmla="*/ 55912 h 172567"/>
              <a:gd name="connsiteX1" fmla="*/ 0 w 158726"/>
              <a:gd name="connsiteY1" fmla="*/ 0 h 172567"/>
              <a:gd name="connsiteX2" fmla="*/ 56331 w 158726"/>
              <a:gd name="connsiteY2" fmla="*/ 172567 h 172567"/>
              <a:gd name="connsiteX3" fmla="*/ 158726 w 158726"/>
              <a:gd name="connsiteY3" fmla="*/ 86842 h 172567"/>
              <a:gd name="connsiteX4" fmla="*/ 130498 w 158726"/>
              <a:gd name="connsiteY4" fmla="*/ 55912 h 172567"/>
              <a:gd name="connsiteX0" fmla="*/ 61441 w 158726"/>
              <a:gd name="connsiteY0" fmla="*/ 0 h 223812"/>
              <a:gd name="connsiteX1" fmla="*/ 0 w 158726"/>
              <a:gd name="connsiteY1" fmla="*/ 51245 h 223812"/>
              <a:gd name="connsiteX2" fmla="*/ 56331 w 158726"/>
              <a:gd name="connsiteY2" fmla="*/ 223812 h 223812"/>
              <a:gd name="connsiteX3" fmla="*/ 158726 w 158726"/>
              <a:gd name="connsiteY3" fmla="*/ 138087 h 223812"/>
              <a:gd name="connsiteX4" fmla="*/ 61441 w 158726"/>
              <a:gd name="connsiteY4" fmla="*/ 0 h 223812"/>
              <a:gd name="connsiteX0" fmla="*/ 61441 w 158726"/>
              <a:gd name="connsiteY0" fmla="*/ 0 h 176187"/>
              <a:gd name="connsiteX1" fmla="*/ 0 w 158726"/>
              <a:gd name="connsiteY1" fmla="*/ 51245 h 176187"/>
              <a:gd name="connsiteX2" fmla="*/ 68238 w 158726"/>
              <a:gd name="connsiteY2" fmla="*/ 176187 h 176187"/>
              <a:gd name="connsiteX3" fmla="*/ 158726 w 158726"/>
              <a:gd name="connsiteY3" fmla="*/ 138087 h 176187"/>
              <a:gd name="connsiteX4" fmla="*/ 61441 w 158726"/>
              <a:gd name="connsiteY4" fmla="*/ 0 h 176187"/>
              <a:gd name="connsiteX0" fmla="*/ 61441 w 144438"/>
              <a:gd name="connsiteY0" fmla="*/ 0 h 176187"/>
              <a:gd name="connsiteX1" fmla="*/ 0 w 144438"/>
              <a:gd name="connsiteY1" fmla="*/ 51245 h 176187"/>
              <a:gd name="connsiteX2" fmla="*/ 68238 w 144438"/>
              <a:gd name="connsiteY2" fmla="*/ 176187 h 176187"/>
              <a:gd name="connsiteX3" fmla="*/ 144438 w 144438"/>
              <a:gd name="connsiteY3" fmla="*/ 126181 h 176187"/>
              <a:gd name="connsiteX4" fmla="*/ 61441 w 144438"/>
              <a:gd name="connsiteY4" fmla="*/ 0 h 176187"/>
              <a:gd name="connsiteX0" fmla="*/ 61441 w 144438"/>
              <a:gd name="connsiteY0" fmla="*/ 0 h 164281"/>
              <a:gd name="connsiteX1" fmla="*/ 0 w 144438"/>
              <a:gd name="connsiteY1" fmla="*/ 51245 h 164281"/>
              <a:gd name="connsiteX2" fmla="*/ 120625 w 144438"/>
              <a:gd name="connsiteY2" fmla="*/ 164281 h 164281"/>
              <a:gd name="connsiteX3" fmla="*/ 144438 w 144438"/>
              <a:gd name="connsiteY3" fmla="*/ 126181 h 164281"/>
              <a:gd name="connsiteX4" fmla="*/ 61441 w 144438"/>
              <a:gd name="connsiteY4" fmla="*/ 0 h 164281"/>
              <a:gd name="connsiteX0" fmla="*/ 28103 w 144438"/>
              <a:gd name="connsiteY0" fmla="*/ 0 h 142850"/>
              <a:gd name="connsiteX1" fmla="*/ 0 w 144438"/>
              <a:gd name="connsiteY1" fmla="*/ 29814 h 142850"/>
              <a:gd name="connsiteX2" fmla="*/ 120625 w 144438"/>
              <a:gd name="connsiteY2" fmla="*/ 142850 h 142850"/>
              <a:gd name="connsiteX3" fmla="*/ 144438 w 144438"/>
              <a:gd name="connsiteY3" fmla="*/ 104750 h 142850"/>
              <a:gd name="connsiteX4" fmla="*/ 28103 w 144438"/>
              <a:gd name="connsiteY4" fmla="*/ 0 h 142850"/>
              <a:gd name="connsiteX0" fmla="*/ 35247 w 151582"/>
              <a:gd name="connsiteY0" fmla="*/ 0 h 142850"/>
              <a:gd name="connsiteX1" fmla="*/ 0 w 151582"/>
              <a:gd name="connsiteY1" fmla="*/ 36958 h 142850"/>
              <a:gd name="connsiteX2" fmla="*/ 127769 w 151582"/>
              <a:gd name="connsiteY2" fmla="*/ 142850 h 142850"/>
              <a:gd name="connsiteX3" fmla="*/ 151582 w 151582"/>
              <a:gd name="connsiteY3" fmla="*/ 104750 h 142850"/>
              <a:gd name="connsiteX4" fmla="*/ 35247 w 151582"/>
              <a:gd name="connsiteY4" fmla="*/ 0 h 142850"/>
              <a:gd name="connsiteX0" fmla="*/ 35247 w 151582"/>
              <a:gd name="connsiteY0" fmla="*/ 0 h 145231"/>
              <a:gd name="connsiteX1" fmla="*/ 0 w 151582"/>
              <a:gd name="connsiteY1" fmla="*/ 36958 h 145231"/>
              <a:gd name="connsiteX2" fmla="*/ 120625 w 151582"/>
              <a:gd name="connsiteY2" fmla="*/ 145231 h 145231"/>
              <a:gd name="connsiteX3" fmla="*/ 151582 w 151582"/>
              <a:gd name="connsiteY3" fmla="*/ 104750 h 145231"/>
              <a:gd name="connsiteX4" fmla="*/ 35247 w 151582"/>
              <a:gd name="connsiteY4" fmla="*/ 0 h 145231"/>
              <a:gd name="connsiteX0" fmla="*/ 213841 w 213841"/>
              <a:gd name="connsiteY0" fmla="*/ 0 h 247625"/>
              <a:gd name="connsiteX1" fmla="*/ 0 w 213841"/>
              <a:gd name="connsiteY1" fmla="*/ 139352 h 247625"/>
              <a:gd name="connsiteX2" fmla="*/ 120625 w 213841"/>
              <a:gd name="connsiteY2" fmla="*/ 247625 h 247625"/>
              <a:gd name="connsiteX3" fmla="*/ 151582 w 213841"/>
              <a:gd name="connsiteY3" fmla="*/ 207144 h 247625"/>
              <a:gd name="connsiteX4" fmla="*/ 213841 w 213841"/>
              <a:gd name="connsiteY4" fmla="*/ 0 h 247625"/>
              <a:gd name="connsiteX0" fmla="*/ 213841 w 265882"/>
              <a:gd name="connsiteY0" fmla="*/ 0 h 247625"/>
              <a:gd name="connsiteX1" fmla="*/ 0 w 265882"/>
              <a:gd name="connsiteY1" fmla="*/ 139352 h 247625"/>
              <a:gd name="connsiteX2" fmla="*/ 120625 w 265882"/>
              <a:gd name="connsiteY2" fmla="*/ 247625 h 247625"/>
              <a:gd name="connsiteX3" fmla="*/ 265882 w 265882"/>
              <a:gd name="connsiteY3" fmla="*/ 78556 h 247625"/>
              <a:gd name="connsiteX4" fmla="*/ 213841 w 265882"/>
              <a:gd name="connsiteY4" fmla="*/ 0 h 247625"/>
              <a:gd name="connsiteX0" fmla="*/ 213841 w 265882"/>
              <a:gd name="connsiteY0" fmla="*/ 0 h 211907"/>
              <a:gd name="connsiteX1" fmla="*/ 0 w 265882"/>
              <a:gd name="connsiteY1" fmla="*/ 139352 h 211907"/>
              <a:gd name="connsiteX2" fmla="*/ 53950 w 265882"/>
              <a:gd name="connsiteY2" fmla="*/ 211907 h 211907"/>
              <a:gd name="connsiteX3" fmla="*/ 265882 w 265882"/>
              <a:gd name="connsiteY3" fmla="*/ 78556 h 211907"/>
              <a:gd name="connsiteX4" fmla="*/ 213841 w 265882"/>
              <a:gd name="connsiteY4" fmla="*/ 0 h 211907"/>
              <a:gd name="connsiteX0" fmla="*/ 213841 w 265882"/>
              <a:gd name="connsiteY0" fmla="*/ 0 h 216670"/>
              <a:gd name="connsiteX1" fmla="*/ 0 w 265882"/>
              <a:gd name="connsiteY1" fmla="*/ 139352 h 216670"/>
              <a:gd name="connsiteX2" fmla="*/ 44425 w 265882"/>
              <a:gd name="connsiteY2" fmla="*/ 216670 h 216670"/>
              <a:gd name="connsiteX3" fmla="*/ 265882 w 265882"/>
              <a:gd name="connsiteY3" fmla="*/ 78556 h 216670"/>
              <a:gd name="connsiteX4" fmla="*/ 213841 w 265882"/>
              <a:gd name="connsiteY4" fmla="*/ 0 h 216670"/>
              <a:gd name="connsiteX0" fmla="*/ 213841 w 263501"/>
              <a:gd name="connsiteY0" fmla="*/ 0 h 216670"/>
              <a:gd name="connsiteX1" fmla="*/ 0 w 263501"/>
              <a:gd name="connsiteY1" fmla="*/ 139352 h 216670"/>
              <a:gd name="connsiteX2" fmla="*/ 44425 w 263501"/>
              <a:gd name="connsiteY2" fmla="*/ 216670 h 216670"/>
              <a:gd name="connsiteX3" fmla="*/ 263501 w 263501"/>
              <a:gd name="connsiteY3" fmla="*/ 69031 h 216670"/>
              <a:gd name="connsiteX4" fmla="*/ 213841 w 263501"/>
              <a:gd name="connsiteY4" fmla="*/ 0 h 216670"/>
              <a:gd name="connsiteX0" fmla="*/ 213841 w 263501"/>
              <a:gd name="connsiteY0" fmla="*/ 0 h 204764"/>
              <a:gd name="connsiteX1" fmla="*/ 0 w 263501"/>
              <a:gd name="connsiteY1" fmla="*/ 139352 h 204764"/>
              <a:gd name="connsiteX2" fmla="*/ 39663 w 263501"/>
              <a:gd name="connsiteY2" fmla="*/ 204764 h 204764"/>
              <a:gd name="connsiteX3" fmla="*/ 263501 w 263501"/>
              <a:gd name="connsiteY3" fmla="*/ 69031 h 204764"/>
              <a:gd name="connsiteX4" fmla="*/ 213841 w 263501"/>
              <a:gd name="connsiteY4" fmla="*/ 0 h 204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01" h="204764">
                <a:moveTo>
                  <a:pt x="213841" y="0"/>
                </a:moveTo>
                <a:lnTo>
                  <a:pt x="0" y="139352"/>
                </a:lnTo>
                <a:lnTo>
                  <a:pt x="39663" y="204764"/>
                </a:lnTo>
                <a:lnTo>
                  <a:pt x="263501" y="69031"/>
                </a:lnTo>
                <a:lnTo>
                  <a:pt x="213841"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 name="フリーフォーム 128"/>
          <p:cNvSpPr/>
          <p:nvPr/>
        </p:nvSpPr>
        <p:spPr>
          <a:xfrm>
            <a:off x="3514652" y="4305300"/>
            <a:ext cx="214312" cy="326504"/>
          </a:xfrm>
          <a:custGeom>
            <a:avLst/>
            <a:gdLst>
              <a:gd name="connsiteX0" fmla="*/ 195263 w 288131"/>
              <a:gd name="connsiteY0" fmla="*/ 0 h 323850"/>
              <a:gd name="connsiteX1" fmla="*/ 288131 w 288131"/>
              <a:gd name="connsiteY1" fmla="*/ 154781 h 323850"/>
              <a:gd name="connsiteX2" fmla="*/ 114300 w 288131"/>
              <a:gd name="connsiteY2" fmla="*/ 261938 h 323850"/>
              <a:gd name="connsiteX3" fmla="*/ 142875 w 288131"/>
              <a:gd name="connsiteY3" fmla="*/ 304800 h 323850"/>
              <a:gd name="connsiteX4" fmla="*/ 104775 w 288131"/>
              <a:gd name="connsiteY4" fmla="*/ 323850 h 323850"/>
              <a:gd name="connsiteX5" fmla="*/ 0 w 288131"/>
              <a:gd name="connsiteY5" fmla="*/ 138113 h 323850"/>
              <a:gd name="connsiteX6" fmla="*/ 195263 w 288131"/>
              <a:gd name="connsiteY6" fmla="*/ 0 h 323850"/>
              <a:gd name="connsiteX0" fmla="*/ 246013 w 288131"/>
              <a:gd name="connsiteY0" fmla="*/ 0 h 383654"/>
              <a:gd name="connsiteX1" fmla="*/ 288131 w 288131"/>
              <a:gd name="connsiteY1" fmla="*/ 214585 h 383654"/>
              <a:gd name="connsiteX2" fmla="*/ 114300 w 288131"/>
              <a:gd name="connsiteY2" fmla="*/ 321742 h 383654"/>
              <a:gd name="connsiteX3" fmla="*/ 142875 w 288131"/>
              <a:gd name="connsiteY3" fmla="*/ 364604 h 383654"/>
              <a:gd name="connsiteX4" fmla="*/ 104775 w 288131"/>
              <a:gd name="connsiteY4" fmla="*/ 383654 h 383654"/>
              <a:gd name="connsiteX5" fmla="*/ 0 w 288131"/>
              <a:gd name="connsiteY5" fmla="*/ 197917 h 383654"/>
              <a:gd name="connsiteX6" fmla="*/ 246013 w 288131"/>
              <a:gd name="connsiteY6" fmla="*/ 0 h 383654"/>
              <a:gd name="connsiteX0" fmla="*/ 172194 w 214312"/>
              <a:gd name="connsiteY0" fmla="*/ 0 h 383654"/>
              <a:gd name="connsiteX1" fmla="*/ 214312 w 214312"/>
              <a:gd name="connsiteY1" fmla="*/ 214585 h 383654"/>
              <a:gd name="connsiteX2" fmla="*/ 40481 w 214312"/>
              <a:gd name="connsiteY2" fmla="*/ 321742 h 383654"/>
              <a:gd name="connsiteX3" fmla="*/ 69056 w 214312"/>
              <a:gd name="connsiteY3" fmla="*/ 364604 h 383654"/>
              <a:gd name="connsiteX4" fmla="*/ 30956 w 214312"/>
              <a:gd name="connsiteY4" fmla="*/ 383654 h 383654"/>
              <a:gd name="connsiteX5" fmla="*/ 0 w 214312"/>
              <a:gd name="connsiteY5" fmla="*/ 107429 h 383654"/>
              <a:gd name="connsiteX6" fmla="*/ 172194 w 214312"/>
              <a:gd name="connsiteY6" fmla="*/ 0 h 383654"/>
              <a:gd name="connsiteX0" fmla="*/ 172194 w 214312"/>
              <a:gd name="connsiteY0" fmla="*/ 0 h 383654"/>
              <a:gd name="connsiteX1" fmla="*/ 214312 w 214312"/>
              <a:gd name="connsiteY1" fmla="*/ 214585 h 383654"/>
              <a:gd name="connsiteX2" fmla="*/ 116681 w 214312"/>
              <a:gd name="connsiteY2" fmla="*/ 300311 h 383654"/>
              <a:gd name="connsiteX3" fmla="*/ 69056 w 214312"/>
              <a:gd name="connsiteY3" fmla="*/ 364604 h 383654"/>
              <a:gd name="connsiteX4" fmla="*/ 30956 w 214312"/>
              <a:gd name="connsiteY4" fmla="*/ 383654 h 383654"/>
              <a:gd name="connsiteX5" fmla="*/ 0 w 214312"/>
              <a:gd name="connsiteY5" fmla="*/ 107429 h 383654"/>
              <a:gd name="connsiteX6" fmla="*/ 172194 w 214312"/>
              <a:gd name="connsiteY6" fmla="*/ 0 h 383654"/>
              <a:gd name="connsiteX0" fmla="*/ 172194 w 214312"/>
              <a:gd name="connsiteY0" fmla="*/ 0 h 383654"/>
              <a:gd name="connsiteX1" fmla="*/ 214312 w 214312"/>
              <a:gd name="connsiteY1" fmla="*/ 64566 h 383654"/>
              <a:gd name="connsiteX2" fmla="*/ 116681 w 214312"/>
              <a:gd name="connsiteY2" fmla="*/ 300311 h 383654"/>
              <a:gd name="connsiteX3" fmla="*/ 69056 w 214312"/>
              <a:gd name="connsiteY3" fmla="*/ 364604 h 383654"/>
              <a:gd name="connsiteX4" fmla="*/ 30956 w 214312"/>
              <a:gd name="connsiteY4" fmla="*/ 383654 h 383654"/>
              <a:gd name="connsiteX5" fmla="*/ 0 w 214312"/>
              <a:gd name="connsiteY5" fmla="*/ 107429 h 383654"/>
              <a:gd name="connsiteX6" fmla="*/ 172194 w 214312"/>
              <a:gd name="connsiteY6" fmla="*/ 0 h 383654"/>
              <a:gd name="connsiteX0" fmla="*/ 172194 w 214312"/>
              <a:gd name="connsiteY0" fmla="*/ 0 h 383654"/>
              <a:gd name="connsiteX1" fmla="*/ 214312 w 214312"/>
              <a:gd name="connsiteY1" fmla="*/ 64566 h 383654"/>
              <a:gd name="connsiteX2" fmla="*/ 97631 w 214312"/>
              <a:gd name="connsiteY2" fmla="*/ 131242 h 383654"/>
              <a:gd name="connsiteX3" fmla="*/ 69056 w 214312"/>
              <a:gd name="connsiteY3" fmla="*/ 364604 h 383654"/>
              <a:gd name="connsiteX4" fmla="*/ 30956 w 214312"/>
              <a:gd name="connsiteY4" fmla="*/ 383654 h 383654"/>
              <a:gd name="connsiteX5" fmla="*/ 0 w 214312"/>
              <a:gd name="connsiteY5" fmla="*/ 107429 h 383654"/>
              <a:gd name="connsiteX6" fmla="*/ 172194 w 214312"/>
              <a:gd name="connsiteY6" fmla="*/ 0 h 383654"/>
              <a:gd name="connsiteX0" fmla="*/ 172194 w 214312"/>
              <a:gd name="connsiteY0" fmla="*/ 0 h 383654"/>
              <a:gd name="connsiteX1" fmla="*/ 214312 w 214312"/>
              <a:gd name="connsiteY1" fmla="*/ 64566 h 383654"/>
              <a:gd name="connsiteX2" fmla="*/ 97631 w 214312"/>
              <a:gd name="connsiteY2" fmla="*/ 131242 h 383654"/>
              <a:gd name="connsiteX3" fmla="*/ 83417 w 214312"/>
              <a:gd name="connsiteY3" fmla="*/ 247650 h 383654"/>
              <a:gd name="connsiteX4" fmla="*/ 69056 w 214312"/>
              <a:gd name="connsiteY4" fmla="*/ 364604 h 383654"/>
              <a:gd name="connsiteX5" fmla="*/ 30956 w 214312"/>
              <a:gd name="connsiteY5" fmla="*/ 383654 h 383654"/>
              <a:gd name="connsiteX6" fmla="*/ 0 w 214312"/>
              <a:gd name="connsiteY6" fmla="*/ 107429 h 383654"/>
              <a:gd name="connsiteX7" fmla="*/ 172194 w 214312"/>
              <a:gd name="connsiteY7" fmla="*/ 0 h 383654"/>
              <a:gd name="connsiteX0" fmla="*/ 172194 w 214312"/>
              <a:gd name="connsiteY0" fmla="*/ 0 h 383654"/>
              <a:gd name="connsiteX1" fmla="*/ 214312 w 214312"/>
              <a:gd name="connsiteY1" fmla="*/ 64566 h 383654"/>
              <a:gd name="connsiteX2" fmla="*/ 97631 w 214312"/>
              <a:gd name="connsiteY2" fmla="*/ 131242 h 383654"/>
              <a:gd name="connsiteX3" fmla="*/ 83417 w 214312"/>
              <a:gd name="connsiteY3" fmla="*/ 247650 h 383654"/>
              <a:gd name="connsiteX4" fmla="*/ 71511 w 214312"/>
              <a:gd name="connsiteY4" fmla="*/ 328613 h 383654"/>
              <a:gd name="connsiteX5" fmla="*/ 69056 w 214312"/>
              <a:gd name="connsiteY5" fmla="*/ 364604 h 383654"/>
              <a:gd name="connsiteX6" fmla="*/ 30956 w 214312"/>
              <a:gd name="connsiteY6" fmla="*/ 383654 h 383654"/>
              <a:gd name="connsiteX7" fmla="*/ 0 w 214312"/>
              <a:gd name="connsiteY7" fmla="*/ 107429 h 383654"/>
              <a:gd name="connsiteX8" fmla="*/ 172194 w 214312"/>
              <a:gd name="connsiteY8" fmla="*/ 0 h 383654"/>
              <a:gd name="connsiteX0" fmla="*/ 172194 w 214312"/>
              <a:gd name="connsiteY0" fmla="*/ 0 h 383654"/>
              <a:gd name="connsiteX1" fmla="*/ 214312 w 214312"/>
              <a:gd name="connsiteY1" fmla="*/ 64566 h 383654"/>
              <a:gd name="connsiteX2" fmla="*/ 97631 w 214312"/>
              <a:gd name="connsiteY2" fmla="*/ 131242 h 383654"/>
              <a:gd name="connsiteX3" fmla="*/ 122832 w 214312"/>
              <a:gd name="connsiteY3" fmla="*/ 171847 h 383654"/>
              <a:gd name="connsiteX4" fmla="*/ 71511 w 214312"/>
              <a:gd name="connsiteY4" fmla="*/ 328613 h 383654"/>
              <a:gd name="connsiteX5" fmla="*/ 69056 w 214312"/>
              <a:gd name="connsiteY5" fmla="*/ 364604 h 383654"/>
              <a:gd name="connsiteX6" fmla="*/ 30956 w 214312"/>
              <a:gd name="connsiteY6" fmla="*/ 383654 h 383654"/>
              <a:gd name="connsiteX7" fmla="*/ 0 w 214312"/>
              <a:gd name="connsiteY7" fmla="*/ 107429 h 383654"/>
              <a:gd name="connsiteX8" fmla="*/ 172194 w 214312"/>
              <a:gd name="connsiteY8" fmla="*/ 0 h 383654"/>
              <a:gd name="connsiteX0" fmla="*/ 172194 w 214312"/>
              <a:gd name="connsiteY0" fmla="*/ 0 h 383654"/>
              <a:gd name="connsiteX1" fmla="*/ 214312 w 214312"/>
              <a:gd name="connsiteY1" fmla="*/ 64566 h 383654"/>
              <a:gd name="connsiteX2" fmla="*/ 97631 w 214312"/>
              <a:gd name="connsiteY2" fmla="*/ 131242 h 383654"/>
              <a:gd name="connsiteX3" fmla="*/ 122832 w 214312"/>
              <a:gd name="connsiteY3" fmla="*/ 171847 h 383654"/>
              <a:gd name="connsiteX4" fmla="*/ 142204 w 214312"/>
              <a:gd name="connsiteY4" fmla="*/ 203820 h 383654"/>
              <a:gd name="connsiteX5" fmla="*/ 69056 w 214312"/>
              <a:gd name="connsiteY5" fmla="*/ 364604 h 383654"/>
              <a:gd name="connsiteX6" fmla="*/ 30956 w 214312"/>
              <a:gd name="connsiteY6" fmla="*/ 383654 h 383654"/>
              <a:gd name="connsiteX7" fmla="*/ 0 w 214312"/>
              <a:gd name="connsiteY7" fmla="*/ 107429 h 383654"/>
              <a:gd name="connsiteX8" fmla="*/ 172194 w 214312"/>
              <a:gd name="connsiteY8" fmla="*/ 0 h 383654"/>
              <a:gd name="connsiteX0" fmla="*/ 172194 w 214312"/>
              <a:gd name="connsiteY0" fmla="*/ 0 h 383654"/>
              <a:gd name="connsiteX1" fmla="*/ 214312 w 214312"/>
              <a:gd name="connsiteY1" fmla="*/ 64566 h 383654"/>
              <a:gd name="connsiteX2" fmla="*/ 97631 w 214312"/>
              <a:gd name="connsiteY2" fmla="*/ 131242 h 383654"/>
              <a:gd name="connsiteX3" fmla="*/ 122832 w 214312"/>
              <a:gd name="connsiteY3" fmla="*/ 171847 h 383654"/>
              <a:gd name="connsiteX4" fmla="*/ 89817 w 214312"/>
              <a:gd name="connsiteY4" fmla="*/ 196676 h 383654"/>
              <a:gd name="connsiteX5" fmla="*/ 69056 w 214312"/>
              <a:gd name="connsiteY5" fmla="*/ 364604 h 383654"/>
              <a:gd name="connsiteX6" fmla="*/ 30956 w 214312"/>
              <a:gd name="connsiteY6" fmla="*/ 383654 h 383654"/>
              <a:gd name="connsiteX7" fmla="*/ 0 w 214312"/>
              <a:gd name="connsiteY7" fmla="*/ 107429 h 383654"/>
              <a:gd name="connsiteX8" fmla="*/ 172194 w 214312"/>
              <a:gd name="connsiteY8" fmla="*/ 0 h 383654"/>
              <a:gd name="connsiteX0" fmla="*/ 172194 w 214312"/>
              <a:gd name="connsiteY0" fmla="*/ 0 h 383654"/>
              <a:gd name="connsiteX1" fmla="*/ 214312 w 214312"/>
              <a:gd name="connsiteY1" fmla="*/ 64566 h 383654"/>
              <a:gd name="connsiteX2" fmla="*/ 97631 w 214312"/>
              <a:gd name="connsiteY2" fmla="*/ 131242 h 383654"/>
              <a:gd name="connsiteX3" fmla="*/ 122832 w 214312"/>
              <a:gd name="connsiteY3" fmla="*/ 171847 h 383654"/>
              <a:gd name="connsiteX4" fmla="*/ 89817 w 214312"/>
              <a:gd name="connsiteY4" fmla="*/ 196676 h 383654"/>
              <a:gd name="connsiteX5" fmla="*/ 154781 w 214312"/>
              <a:gd name="connsiteY5" fmla="*/ 307454 h 383654"/>
              <a:gd name="connsiteX6" fmla="*/ 30956 w 214312"/>
              <a:gd name="connsiteY6" fmla="*/ 383654 h 383654"/>
              <a:gd name="connsiteX7" fmla="*/ 0 w 214312"/>
              <a:gd name="connsiteY7" fmla="*/ 107429 h 383654"/>
              <a:gd name="connsiteX8" fmla="*/ 172194 w 214312"/>
              <a:gd name="connsiteY8" fmla="*/ 0 h 383654"/>
              <a:gd name="connsiteX0" fmla="*/ 172194 w 214312"/>
              <a:gd name="connsiteY0" fmla="*/ 0 h 326504"/>
              <a:gd name="connsiteX1" fmla="*/ 214312 w 214312"/>
              <a:gd name="connsiteY1" fmla="*/ 64566 h 326504"/>
              <a:gd name="connsiteX2" fmla="*/ 97631 w 214312"/>
              <a:gd name="connsiteY2" fmla="*/ 131242 h 326504"/>
              <a:gd name="connsiteX3" fmla="*/ 122832 w 214312"/>
              <a:gd name="connsiteY3" fmla="*/ 171847 h 326504"/>
              <a:gd name="connsiteX4" fmla="*/ 89817 w 214312"/>
              <a:gd name="connsiteY4" fmla="*/ 196676 h 326504"/>
              <a:gd name="connsiteX5" fmla="*/ 154781 w 214312"/>
              <a:gd name="connsiteY5" fmla="*/ 307454 h 326504"/>
              <a:gd name="connsiteX6" fmla="*/ 121444 w 214312"/>
              <a:gd name="connsiteY6" fmla="*/ 326504 h 326504"/>
              <a:gd name="connsiteX7" fmla="*/ 0 w 214312"/>
              <a:gd name="connsiteY7" fmla="*/ 107429 h 326504"/>
              <a:gd name="connsiteX8" fmla="*/ 172194 w 214312"/>
              <a:gd name="connsiteY8" fmla="*/ 0 h 326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312" h="326504">
                <a:moveTo>
                  <a:pt x="172194" y="0"/>
                </a:moveTo>
                <a:lnTo>
                  <a:pt x="214312" y="64566"/>
                </a:lnTo>
                <a:lnTo>
                  <a:pt x="97631" y="131242"/>
                </a:lnTo>
                <a:lnTo>
                  <a:pt x="122832" y="171847"/>
                </a:lnTo>
                <a:lnTo>
                  <a:pt x="89817" y="196676"/>
                </a:lnTo>
                <a:lnTo>
                  <a:pt x="154781" y="307454"/>
                </a:lnTo>
                <a:lnTo>
                  <a:pt x="121444" y="326504"/>
                </a:lnTo>
                <a:lnTo>
                  <a:pt x="0" y="107429"/>
                </a:lnTo>
                <a:lnTo>
                  <a:pt x="172194"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フリーフォーム 129"/>
          <p:cNvSpPr/>
          <p:nvPr/>
        </p:nvSpPr>
        <p:spPr>
          <a:xfrm>
            <a:off x="3603575" y="4464276"/>
            <a:ext cx="114550" cy="145232"/>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 name="connsiteX0" fmla="*/ 106685 w 182538"/>
              <a:gd name="connsiteY0" fmla="*/ 0 h 180949"/>
              <a:gd name="connsiteX1" fmla="*/ 0 w 182538"/>
              <a:gd name="connsiteY1" fmla="*/ 84582 h 180949"/>
              <a:gd name="connsiteX2" fmla="*/ 84905 w 182538"/>
              <a:gd name="connsiteY2" fmla="*/ 180949 h 180949"/>
              <a:gd name="connsiteX3" fmla="*/ 182538 w 182538"/>
              <a:gd name="connsiteY3" fmla="*/ 111892 h 180949"/>
              <a:gd name="connsiteX4" fmla="*/ 106685 w 182538"/>
              <a:gd name="connsiteY4" fmla="*/ 0 h 180949"/>
              <a:gd name="connsiteX0" fmla="*/ 106685 w 182538"/>
              <a:gd name="connsiteY0" fmla="*/ 0 h 116655"/>
              <a:gd name="connsiteX1" fmla="*/ 0 w 182538"/>
              <a:gd name="connsiteY1" fmla="*/ 84582 h 116655"/>
              <a:gd name="connsiteX2" fmla="*/ 32518 w 182538"/>
              <a:gd name="connsiteY2" fmla="*/ 116655 h 116655"/>
              <a:gd name="connsiteX3" fmla="*/ 182538 w 182538"/>
              <a:gd name="connsiteY3" fmla="*/ 111892 h 116655"/>
              <a:gd name="connsiteX4" fmla="*/ 106685 w 182538"/>
              <a:gd name="connsiteY4" fmla="*/ 0 h 116655"/>
              <a:gd name="connsiteX0" fmla="*/ 106685 w 134913"/>
              <a:gd name="connsiteY0" fmla="*/ 0 h 116655"/>
              <a:gd name="connsiteX1" fmla="*/ 0 w 134913"/>
              <a:gd name="connsiteY1" fmla="*/ 84582 h 116655"/>
              <a:gd name="connsiteX2" fmla="*/ 32518 w 134913"/>
              <a:gd name="connsiteY2" fmla="*/ 116655 h 116655"/>
              <a:gd name="connsiteX3" fmla="*/ 134913 w 134913"/>
              <a:gd name="connsiteY3" fmla="*/ 30930 h 116655"/>
              <a:gd name="connsiteX4" fmla="*/ 106685 w 134913"/>
              <a:gd name="connsiteY4" fmla="*/ 0 h 116655"/>
              <a:gd name="connsiteX0" fmla="*/ 130498 w 158726"/>
              <a:gd name="connsiteY0" fmla="*/ 55912 h 172567"/>
              <a:gd name="connsiteX1" fmla="*/ 0 w 158726"/>
              <a:gd name="connsiteY1" fmla="*/ 0 h 172567"/>
              <a:gd name="connsiteX2" fmla="*/ 56331 w 158726"/>
              <a:gd name="connsiteY2" fmla="*/ 172567 h 172567"/>
              <a:gd name="connsiteX3" fmla="*/ 158726 w 158726"/>
              <a:gd name="connsiteY3" fmla="*/ 86842 h 172567"/>
              <a:gd name="connsiteX4" fmla="*/ 130498 w 158726"/>
              <a:gd name="connsiteY4" fmla="*/ 55912 h 172567"/>
              <a:gd name="connsiteX0" fmla="*/ 61441 w 158726"/>
              <a:gd name="connsiteY0" fmla="*/ 0 h 223812"/>
              <a:gd name="connsiteX1" fmla="*/ 0 w 158726"/>
              <a:gd name="connsiteY1" fmla="*/ 51245 h 223812"/>
              <a:gd name="connsiteX2" fmla="*/ 56331 w 158726"/>
              <a:gd name="connsiteY2" fmla="*/ 223812 h 223812"/>
              <a:gd name="connsiteX3" fmla="*/ 158726 w 158726"/>
              <a:gd name="connsiteY3" fmla="*/ 138087 h 223812"/>
              <a:gd name="connsiteX4" fmla="*/ 61441 w 158726"/>
              <a:gd name="connsiteY4" fmla="*/ 0 h 223812"/>
              <a:gd name="connsiteX0" fmla="*/ 61441 w 158726"/>
              <a:gd name="connsiteY0" fmla="*/ 0 h 176187"/>
              <a:gd name="connsiteX1" fmla="*/ 0 w 158726"/>
              <a:gd name="connsiteY1" fmla="*/ 51245 h 176187"/>
              <a:gd name="connsiteX2" fmla="*/ 68238 w 158726"/>
              <a:gd name="connsiteY2" fmla="*/ 176187 h 176187"/>
              <a:gd name="connsiteX3" fmla="*/ 158726 w 158726"/>
              <a:gd name="connsiteY3" fmla="*/ 138087 h 176187"/>
              <a:gd name="connsiteX4" fmla="*/ 61441 w 158726"/>
              <a:gd name="connsiteY4" fmla="*/ 0 h 176187"/>
              <a:gd name="connsiteX0" fmla="*/ 61441 w 144438"/>
              <a:gd name="connsiteY0" fmla="*/ 0 h 176187"/>
              <a:gd name="connsiteX1" fmla="*/ 0 w 144438"/>
              <a:gd name="connsiteY1" fmla="*/ 51245 h 176187"/>
              <a:gd name="connsiteX2" fmla="*/ 68238 w 144438"/>
              <a:gd name="connsiteY2" fmla="*/ 176187 h 176187"/>
              <a:gd name="connsiteX3" fmla="*/ 144438 w 144438"/>
              <a:gd name="connsiteY3" fmla="*/ 126181 h 176187"/>
              <a:gd name="connsiteX4" fmla="*/ 61441 w 144438"/>
              <a:gd name="connsiteY4" fmla="*/ 0 h 176187"/>
              <a:gd name="connsiteX0" fmla="*/ 61441 w 144438"/>
              <a:gd name="connsiteY0" fmla="*/ 0 h 164281"/>
              <a:gd name="connsiteX1" fmla="*/ 0 w 144438"/>
              <a:gd name="connsiteY1" fmla="*/ 51245 h 164281"/>
              <a:gd name="connsiteX2" fmla="*/ 120625 w 144438"/>
              <a:gd name="connsiteY2" fmla="*/ 164281 h 164281"/>
              <a:gd name="connsiteX3" fmla="*/ 144438 w 144438"/>
              <a:gd name="connsiteY3" fmla="*/ 126181 h 164281"/>
              <a:gd name="connsiteX4" fmla="*/ 61441 w 144438"/>
              <a:gd name="connsiteY4" fmla="*/ 0 h 164281"/>
              <a:gd name="connsiteX0" fmla="*/ 28103 w 144438"/>
              <a:gd name="connsiteY0" fmla="*/ 0 h 142850"/>
              <a:gd name="connsiteX1" fmla="*/ 0 w 144438"/>
              <a:gd name="connsiteY1" fmla="*/ 29814 h 142850"/>
              <a:gd name="connsiteX2" fmla="*/ 120625 w 144438"/>
              <a:gd name="connsiteY2" fmla="*/ 142850 h 142850"/>
              <a:gd name="connsiteX3" fmla="*/ 144438 w 144438"/>
              <a:gd name="connsiteY3" fmla="*/ 104750 h 142850"/>
              <a:gd name="connsiteX4" fmla="*/ 28103 w 144438"/>
              <a:gd name="connsiteY4" fmla="*/ 0 h 142850"/>
              <a:gd name="connsiteX0" fmla="*/ 35247 w 151582"/>
              <a:gd name="connsiteY0" fmla="*/ 0 h 142850"/>
              <a:gd name="connsiteX1" fmla="*/ 0 w 151582"/>
              <a:gd name="connsiteY1" fmla="*/ 36958 h 142850"/>
              <a:gd name="connsiteX2" fmla="*/ 127769 w 151582"/>
              <a:gd name="connsiteY2" fmla="*/ 142850 h 142850"/>
              <a:gd name="connsiteX3" fmla="*/ 151582 w 151582"/>
              <a:gd name="connsiteY3" fmla="*/ 104750 h 142850"/>
              <a:gd name="connsiteX4" fmla="*/ 35247 w 151582"/>
              <a:gd name="connsiteY4" fmla="*/ 0 h 142850"/>
              <a:gd name="connsiteX0" fmla="*/ 35247 w 151582"/>
              <a:gd name="connsiteY0" fmla="*/ 0 h 145231"/>
              <a:gd name="connsiteX1" fmla="*/ 0 w 151582"/>
              <a:gd name="connsiteY1" fmla="*/ 36958 h 145231"/>
              <a:gd name="connsiteX2" fmla="*/ 120625 w 151582"/>
              <a:gd name="connsiteY2" fmla="*/ 145231 h 145231"/>
              <a:gd name="connsiteX3" fmla="*/ 151582 w 151582"/>
              <a:gd name="connsiteY3" fmla="*/ 104750 h 145231"/>
              <a:gd name="connsiteX4" fmla="*/ 35247 w 151582"/>
              <a:gd name="connsiteY4" fmla="*/ 0 h 145231"/>
              <a:gd name="connsiteX0" fmla="*/ 213841 w 213841"/>
              <a:gd name="connsiteY0" fmla="*/ 0 h 247625"/>
              <a:gd name="connsiteX1" fmla="*/ 0 w 213841"/>
              <a:gd name="connsiteY1" fmla="*/ 139352 h 247625"/>
              <a:gd name="connsiteX2" fmla="*/ 120625 w 213841"/>
              <a:gd name="connsiteY2" fmla="*/ 247625 h 247625"/>
              <a:gd name="connsiteX3" fmla="*/ 151582 w 213841"/>
              <a:gd name="connsiteY3" fmla="*/ 207144 h 247625"/>
              <a:gd name="connsiteX4" fmla="*/ 213841 w 213841"/>
              <a:gd name="connsiteY4" fmla="*/ 0 h 247625"/>
              <a:gd name="connsiteX0" fmla="*/ 213841 w 265882"/>
              <a:gd name="connsiteY0" fmla="*/ 0 h 247625"/>
              <a:gd name="connsiteX1" fmla="*/ 0 w 265882"/>
              <a:gd name="connsiteY1" fmla="*/ 139352 h 247625"/>
              <a:gd name="connsiteX2" fmla="*/ 120625 w 265882"/>
              <a:gd name="connsiteY2" fmla="*/ 247625 h 247625"/>
              <a:gd name="connsiteX3" fmla="*/ 265882 w 265882"/>
              <a:gd name="connsiteY3" fmla="*/ 78556 h 247625"/>
              <a:gd name="connsiteX4" fmla="*/ 213841 w 265882"/>
              <a:gd name="connsiteY4" fmla="*/ 0 h 247625"/>
              <a:gd name="connsiteX0" fmla="*/ 213841 w 265882"/>
              <a:gd name="connsiteY0" fmla="*/ 0 h 211907"/>
              <a:gd name="connsiteX1" fmla="*/ 0 w 265882"/>
              <a:gd name="connsiteY1" fmla="*/ 139352 h 211907"/>
              <a:gd name="connsiteX2" fmla="*/ 53950 w 265882"/>
              <a:gd name="connsiteY2" fmla="*/ 211907 h 211907"/>
              <a:gd name="connsiteX3" fmla="*/ 265882 w 265882"/>
              <a:gd name="connsiteY3" fmla="*/ 78556 h 211907"/>
              <a:gd name="connsiteX4" fmla="*/ 213841 w 265882"/>
              <a:gd name="connsiteY4" fmla="*/ 0 h 211907"/>
              <a:gd name="connsiteX0" fmla="*/ 213841 w 265882"/>
              <a:gd name="connsiteY0" fmla="*/ 0 h 216670"/>
              <a:gd name="connsiteX1" fmla="*/ 0 w 265882"/>
              <a:gd name="connsiteY1" fmla="*/ 139352 h 216670"/>
              <a:gd name="connsiteX2" fmla="*/ 44425 w 265882"/>
              <a:gd name="connsiteY2" fmla="*/ 216670 h 216670"/>
              <a:gd name="connsiteX3" fmla="*/ 265882 w 265882"/>
              <a:gd name="connsiteY3" fmla="*/ 78556 h 216670"/>
              <a:gd name="connsiteX4" fmla="*/ 213841 w 265882"/>
              <a:gd name="connsiteY4" fmla="*/ 0 h 216670"/>
              <a:gd name="connsiteX0" fmla="*/ 213841 w 263501"/>
              <a:gd name="connsiteY0" fmla="*/ 0 h 216670"/>
              <a:gd name="connsiteX1" fmla="*/ 0 w 263501"/>
              <a:gd name="connsiteY1" fmla="*/ 139352 h 216670"/>
              <a:gd name="connsiteX2" fmla="*/ 44425 w 263501"/>
              <a:gd name="connsiteY2" fmla="*/ 216670 h 216670"/>
              <a:gd name="connsiteX3" fmla="*/ 263501 w 263501"/>
              <a:gd name="connsiteY3" fmla="*/ 69031 h 216670"/>
              <a:gd name="connsiteX4" fmla="*/ 213841 w 263501"/>
              <a:gd name="connsiteY4" fmla="*/ 0 h 216670"/>
              <a:gd name="connsiteX0" fmla="*/ 213841 w 263501"/>
              <a:gd name="connsiteY0" fmla="*/ 0 h 204764"/>
              <a:gd name="connsiteX1" fmla="*/ 0 w 263501"/>
              <a:gd name="connsiteY1" fmla="*/ 139352 h 204764"/>
              <a:gd name="connsiteX2" fmla="*/ 39663 w 263501"/>
              <a:gd name="connsiteY2" fmla="*/ 204764 h 204764"/>
              <a:gd name="connsiteX3" fmla="*/ 263501 w 263501"/>
              <a:gd name="connsiteY3" fmla="*/ 69031 h 204764"/>
              <a:gd name="connsiteX4" fmla="*/ 213841 w 263501"/>
              <a:gd name="connsiteY4" fmla="*/ 0 h 204764"/>
              <a:gd name="connsiteX0" fmla="*/ 219670 w 269330"/>
              <a:gd name="connsiteY0" fmla="*/ 0 h 204764"/>
              <a:gd name="connsiteX1" fmla="*/ 0 w 269330"/>
              <a:gd name="connsiteY1" fmla="*/ 166513 h 204764"/>
              <a:gd name="connsiteX2" fmla="*/ 45492 w 269330"/>
              <a:gd name="connsiteY2" fmla="*/ 204764 h 204764"/>
              <a:gd name="connsiteX3" fmla="*/ 269330 w 269330"/>
              <a:gd name="connsiteY3" fmla="*/ 69031 h 204764"/>
              <a:gd name="connsiteX4" fmla="*/ 219670 w 269330"/>
              <a:gd name="connsiteY4" fmla="*/ 0 h 204764"/>
              <a:gd name="connsiteX0" fmla="*/ 64889 w 269330"/>
              <a:gd name="connsiteY0" fmla="*/ 64319 h 135733"/>
              <a:gd name="connsiteX1" fmla="*/ 0 w 269330"/>
              <a:gd name="connsiteY1" fmla="*/ 97482 h 135733"/>
              <a:gd name="connsiteX2" fmla="*/ 45492 w 269330"/>
              <a:gd name="connsiteY2" fmla="*/ 135733 h 135733"/>
              <a:gd name="connsiteX3" fmla="*/ 269330 w 269330"/>
              <a:gd name="connsiteY3" fmla="*/ 0 h 135733"/>
              <a:gd name="connsiteX4" fmla="*/ 64889 w 269330"/>
              <a:gd name="connsiteY4" fmla="*/ 64319 h 135733"/>
              <a:gd name="connsiteX0" fmla="*/ 64889 w 121693"/>
              <a:gd name="connsiteY0" fmla="*/ 0 h 107131"/>
              <a:gd name="connsiteX1" fmla="*/ 0 w 121693"/>
              <a:gd name="connsiteY1" fmla="*/ 33163 h 107131"/>
              <a:gd name="connsiteX2" fmla="*/ 45492 w 121693"/>
              <a:gd name="connsiteY2" fmla="*/ 71414 h 107131"/>
              <a:gd name="connsiteX3" fmla="*/ 121693 w 121693"/>
              <a:gd name="connsiteY3" fmla="*/ 107131 h 107131"/>
              <a:gd name="connsiteX4" fmla="*/ 64889 w 121693"/>
              <a:gd name="connsiteY4" fmla="*/ 0 h 107131"/>
              <a:gd name="connsiteX0" fmla="*/ 64889 w 121693"/>
              <a:gd name="connsiteY0" fmla="*/ 0 h 138089"/>
              <a:gd name="connsiteX1" fmla="*/ 0 w 121693"/>
              <a:gd name="connsiteY1" fmla="*/ 33163 h 138089"/>
              <a:gd name="connsiteX2" fmla="*/ 69304 w 121693"/>
              <a:gd name="connsiteY2" fmla="*/ 138089 h 138089"/>
              <a:gd name="connsiteX3" fmla="*/ 121693 w 121693"/>
              <a:gd name="connsiteY3" fmla="*/ 107131 h 138089"/>
              <a:gd name="connsiteX4" fmla="*/ 64889 w 121693"/>
              <a:gd name="connsiteY4" fmla="*/ 0 h 138089"/>
              <a:gd name="connsiteX0" fmla="*/ 64889 w 114550"/>
              <a:gd name="connsiteY0" fmla="*/ 0 h 138089"/>
              <a:gd name="connsiteX1" fmla="*/ 0 w 114550"/>
              <a:gd name="connsiteY1" fmla="*/ 33163 h 138089"/>
              <a:gd name="connsiteX2" fmla="*/ 69304 w 114550"/>
              <a:gd name="connsiteY2" fmla="*/ 138089 h 138089"/>
              <a:gd name="connsiteX3" fmla="*/ 114550 w 114550"/>
              <a:gd name="connsiteY3" fmla="*/ 97606 h 138089"/>
              <a:gd name="connsiteX4" fmla="*/ 64889 w 114550"/>
              <a:gd name="connsiteY4" fmla="*/ 0 h 138089"/>
              <a:gd name="connsiteX0" fmla="*/ 57746 w 114550"/>
              <a:gd name="connsiteY0" fmla="*/ 0 h 145232"/>
              <a:gd name="connsiteX1" fmla="*/ 0 w 114550"/>
              <a:gd name="connsiteY1" fmla="*/ 40306 h 145232"/>
              <a:gd name="connsiteX2" fmla="*/ 69304 w 114550"/>
              <a:gd name="connsiteY2" fmla="*/ 145232 h 145232"/>
              <a:gd name="connsiteX3" fmla="*/ 114550 w 114550"/>
              <a:gd name="connsiteY3" fmla="*/ 104749 h 145232"/>
              <a:gd name="connsiteX4" fmla="*/ 57746 w 114550"/>
              <a:gd name="connsiteY4" fmla="*/ 0 h 145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550" h="145232">
                <a:moveTo>
                  <a:pt x="57746" y="0"/>
                </a:moveTo>
                <a:lnTo>
                  <a:pt x="0" y="40306"/>
                </a:lnTo>
                <a:lnTo>
                  <a:pt x="69304" y="145232"/>
                </a:lnTo>
                <a:lnTo>
                  <a:pt x="114550" y="104749"/>
                </a:lnTo>
                <a:lnTo>
                  <a:pt x="57746" y="0"/>
                </a:lnTo>
                <a:close/>
              </a:path>
            </a:pathLst>
          </a:custGeom>
          <a:solidFill>
            <a:srgbClr val="FF0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フリーフォーム 131"/>
          <p:cNvSpPr/>
          <p:nvPr/>
        </p:nvSpPr>
        <p:spPr>
          <a:xfrm>
            <a:off x="4009181" y="4050881"/>
            <a:ext cx="169046" cy="221433"/>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 name="connsiteX0" fmla="*/ 106685 w 182538"/>
              <a:gd name="connsiteY0" fmla="*/ 0 h 180949"/>
              <a:gd name="connsiteX1" fmla="*/ 0 w 182538"/>
              <a:gd name="connsiteY1" fmla="*/ 84582 h 180949"/>
              <a:gd name="connsiteX2" fmla="*/ 84905 w 182538"/>
              <a:gd name="connsiteY2" fmla="*/ 180949 h 180949"/>
              <a:gd name="connsiteX3" fmla="*/ 182538 w 182538"/>
              <a:gd name="connsiteY3" fmla="*/ 111892 h 180949"/>
              <a:gd name="connsiteX4" fmla="*/ 106685 w 182538"/>
              <a:gd name="connsiteY4" fmla="*/ 0 h 180949"/>
              <a:gd name="connsiteX0" fmla="*/ 106685 w 182538"/>
              <a:gd name="connsiteY0" fmla="*/ 0 h 116655"/>
              <a:gd name="connsiteX1" fmla="*/ 0 w 182538"/>
              <a:gd name="connsiteY1" fmla="*/ 84582 h 116655"/>
              <a:gd name="connsiteX2" fmla="*/ 32518 w 182538"/>
              <a:gd name="connsiteY2" fmla="*/ 116655 h 116655"/>
              <a:gd name="connsiteX3" fmla="*/ 182538 w 182538"/>
              <a:gd name="connsiteY3" fmla="*/ 111892 h 116655"/>
              <a:gd name="connsiteX4" fmla="*/ 106685 w 182538"/>
              <a:gd name="connsiteY4" fmla="*/ 0 h 116655"/>
              <a:gd name="connsiteX0" fmla="*/ 106685 w 134913"/>
              <a:gd name="connsiteY0" fmla="*/ 0 h 116655"/>
              <a:gd name="connsiteX1" fmla="*/ 0 w 134913"/>
              <a:gd name="connsiteY1" fmla="*/ 84582 h 116655"/>
              <a:gd name="connsiteX2" fmla="*/ 32518 w 134913"/>
              <a:gd name="connsiteY2" fmla="*/ 116655 h 116655"/>
              <a:gd name="connsiteX3" fmla="*/ 134913 w 134913"/>
              <a:gd name="connsiteY3" fmla="*/ 30930 h 116655"/>
              <a:gd name="connsiteX4" fmla="*/ 106685 w 134913"/>
              <a:gd name="connsiteY4" fmla="*/ 0 h 116655"/>
              <a:gd name="connsiteX0" fmla="*/ 130498 w 158726"/>
              <a:gd name="connsiteY0" fmla="*/ 55912 h 172567"/>
              <a:gd name="connsiteX1" fmla="*/ 0 w 158726"/>
              <a:gd name="connsiteY1" fmla="*/ 0 h 172567"/>
              <a:gd name="connsiteX2" fmla="*/ 56331 w 158726"/>
              <a:gd name="connsiteY2" fmla="*/ 172567 h 172567"/>
              <a:gd name="connsiteX3" fmla="*/ 158726 w 158726"/>
              <a:gd name="connsiteY3" fmla="*/ 86842 h 172567"/>
              <a:gd name="connsiteX4" fmla="*/ 130498 w 158726"/>
              <a:gd name="connsiteY4" fmla="*/ 55912 h 172567"/>
              <a:gd name="connsiteX0" fmla="*/ 61441 w 158726"/>
              <a:gd name="connsiteY0" fmla="*/ 0 h 223812"/>
              <a:gd name="connsiteX1" fmla="*/ 0 w 158726"/>
              <a:gd name="connsiteY1" fmla="*/ 51245 h 223812"/>
              <a:gd name="connsiteX2" fmla="*/ 56331 w 158726"/>
              <a:gd name="connsiteY2" fmla="*/ 223812 h 223812"/>
              <a:gd name="connsiteX3" fmla="*/ 158726 w 158726"/>
              <a:gd name="connsiteY3" fmla="*/ 138087 h 223812"/>
              <a:gd name="connsiteX4" fmla="*/ 61441 w 158726"/>
              <a:gd name="connsiteY4" fmla="*/ 0 h 223812"/>
              <a:gd name="connsiteX0" fmla="*/ 61441 w 158726"/>
              <a:gd name="connsiteY0" fmla="*/ 0 h 176187"/>
              <a:gd name="connsiteX1" fmla="*/ 0 w 158726"/>
              <a:gd name="connsiteY1" fmla="*/ 51245 h 176187"/>
              <a:gd name="connsiteX2" fmla="*/ 68238 w 158726"/>
              <a:gd name="connsiteY2" fmla="*/ 176187 h 176187"/>
              <a:gd name="connsiteX3" fmla="*/ 158726 w 158726"/>
              <a:gd name="connsiteY3" fmla="*/ 138087 h 176187"/>
              <a:gd name="connsiteX4" fmla="*/ 61441 w 158726"/>
              <a:gd name="connsiteY4" fmla="*/ 0 h 176187"/>
              <a:gd name="connsiteX0" fmla="*/ 61441 w 144438"/>
              <a:gd name="connsiteY0" fmla="*/ 0 h 176187"/>
              <a:gd name="connsiteX1" fmla="*/ 0 w 144438"/>
              <a:gd name="connsiteY1" fmla="*/ 51245 h 176187"/>
              <a:gd name="connsiteX2" fmla="*/ 68238 w 144438"/>
              <a:gd name="connsiteY2" fmla="*/ 176187 h 176187"/>
              <a:gd name="connsiteX3" fmla="*/ 144438 w 144438"/>
              <a:gd name="connsiteY3" fmla="*/ 126181 h 176187"/>
              <a:gd name="connsiteX4" fmla="*/ 61441 w 144438"/>
              <a:gd name="connsiteY4" fmla="*/ 0 h 176187"/>
              <a:gd name="connsiteX0" fmla="*/ 61441 w 144438"/>
              <a:gd name="connsiteY0" fmla="*/ 0 h 164281"/>
              <a:gd name="connsiteX1" fmla="*/ 0 w 144438"/>
              <a:gd name="connsiteY1" fmla="*/ 51245 h 164281"/>
              <a:gd name="connsiteX2" fmla="*/ 120625 w 144438"/>
              <a:gd name="connsiteY2" fmla="*/ 164281 h 164281"/>
              <a:gd name="connsiteX3" fmla="*/ 144438 w 144438"/>
              <a:gd name="connsiteY3" fmla="*/ 126181 h 164281"/>
              <a:gd name="connsiteX4" fmla="*/ 61441 w 144438"/>
              <a:gd name="connsiteY4" fmla="*/ 0 h 164281"/>
              <a:gd name="connsiteX0" fmla="*/ 28103 w 144438"/>
              <a:gd name="connsiteY0" fmla="*/ 0 h 142850"/>
              <a:gd name="connsiteX1" fmla="*/ 0 w 144438"/>
              <a:gd name="connsiteY1" fmla="*/ 29814 h 142850"/>
              <a:gd name="connsiteX2" fmla="*/ 120625 w 144438"/>
              <a:gd name="connsiteY2" fmla="*/ 142850 h 142850"/>
              <a:gd name="connsiteX3" fmla="*/ 144438 w 144438"/>
              <a:gd name="connsiteY3" fmla="*/ 104750 h 142850"/>
              <a:gd name="connsiteX4" fmla="*/ 28103 w 144438"/>
              <a:gd name="connsiteY4" fmla="*/ 0 h 142850"/>
              <a:gd name="connsiteX0" fmla="*/ 35247 w 151582"/>
              <a:gd name="connsiteY0" fmla="*/ 0 h 142850"/>
              <a:gd name="connsiteX1" fmla="*/ 0 w 151582"/>
              <a:gd name="connsiteY1" fmla="*/ 36958 h 142850"/>
              <a:gd name="connsiteX2" fmla="*/ 127769 w 151582"/>
              <a:gd name="connsiteY2" fmla="*/ 142850 h 142850"/>
              <a:gd name="connsiteX3" fmla="*/ 151582 w 151582"/>
              <a:gd name="connsiteY3" fmla="*/ 104750 h 142850"/>
              <a:gd name="connsiteX4" fmla="*/ 35247 w 151582"/>
              <a:gd name="connsiteY4" fmla="*/ 0 h 142850"/>
              <a:gd name="connsiteX0" fmla="*/ 35247 w 151582"/>
              <a:gd name="connsiteY0" fmla="*/ 0 h 145231"/>
              <a:gd name="connsiteX1" fmla="*/ 0 w 151582"/>
              <a:gd name="connsiteY1" fmla="*/ 36958 h 145231"/>
              <a:gd name="connsiteX2" fmla="*/ 120625 w 151582"/>
              <a:gd name="connsiteY2" fmla="*/ 145231 h 145231"/>
              <a:gd name="connsiteX3" fmla="*/ 151582 w 151582"/>
              <a:gd name="connsiteY3" fmla="*/ 104750 h 145231"/>
              <a:gd name="connsiteX4" fmla="*/ 35247 w 151582"/>
              <a:gd name="connsiteY4" fmla="*/ 0 h 145231"/>
              <a:gd name="connsiteX0" fmla="*/ 213841 w 213841"/>
              <a:gd name="connsiteY0" fmla="*/ 0 h 247625"/>
              <a:gd name="connsiteX1" fmla="*/ 0 w 213841"/>
              <a:gd name="connsiteY1" fmla="*/ 139352 h 247625"/>
              <a:gd name="connsiteX2" fmla="*/ 120625 w 213841"/>
              <a:gd name="connsiteY2" fmla="*/ 247625 h 247625"/>
              <a:gd name="connsiteX3" fmla="*/ 151582 w 213841"/>
              <a:gd name="connsiteY3" fmla="*/ 207144 h 247625"/>
              <a:gd name="connsiteX4" fmla="*/ 213841 w 213841"/>
              <a:gd name="connsiteY4" fmla="*/ 0 h 247625"/>
              <a:gd name="connsiteX0" fmla="*/ 213841 w 265882"/>
              <a:gd name="connsiteY0" fmla="*/ 0 h 247625"/>
              <a:gd name="connsiteX1" fmla="*/ 0 w 265882"/>
              <a:gd name="connsiteY1" fmla="*/ 139352 h 247625"/>
              <a:gd name="connsiteX2" fmla="*/ 120625 w 265882"/>
              <a:gd name="connsiteY2" fmla="*/ 247625 h 247625"/>
              <a:gd name="connsiteX3" fmla="*/ 265882 w 265882"/>
              <a:gd name="connsiteY3" fmla="*/ 78556 h 247625"/>
              <a:gd name="connsiteX4" fmla="*/ 213841 w 265882"/>
              <a:gd name="connsiteY4" fmla="*/ 0 h 247625"/>
              <a:gd name="connsiteX0" fmla="*/ 213841 w 265882"/>
              <a:gd name="connsiteY0" fmla="*/ 0 h 211907"/>
              <a:gd name="connsiteX1" fmla="*/ 0 w 265882"/>
              <a:gd name="connsiteY1" fmla="*/ 139352 h 211907"/>
              <a:gd name="connsiteX2" fmla="*/ 53950 w 265882"/>
              <a:gd name="connsiteY2" fmla="*/ 211907 h 211907"/>
              <a:gd name="connsiteX3" fmla="*/ 265882 w 265882"/>
              <a:gd name="connsiteY3" fmla="*/ 78556 h 211907"/>
              <a:gd name="connsiteX4" fmla="*/ 213841 w 265882"/>
              <a:gd name="connsiteY4" fmla="*/ 0 h 211907"/>
              <a:gd name="connsiteX0" fmla="*/ 213841 w 265882"/>
              <a:gd name="connsiteY0" fmla="*/ 0 h 216670"/>
              <a:gd name="connsiteX1" fmla="*/ 0 w 265882"/>
              <a:gd name="connsiteY1" fmla="*/ 139352 h 216670"/>
              <a:gd name="connsiteX2" fmla="*/ 44425 w 265882"/>
              <a:gd name="connsiteY2" fmla="*/ 216670 h 216670"/>
              <a:gd name="connsiteX3" fmla="*/ 265882 w 265882"/>
              <a:gd name="connsiteY3" fmla="*/ 78556 h 216670"/>
              <a:gd name="connsiteX4" fmla="*/ 213841 w 265882"/>
              <a:gd name="connsiteY4" fmla="*/ 0 h 216670"/>
              <a:gd name="connsiteX0" fmla="*/ 213841 w 263501"/>
              <a:gd name="connsiteY0" fmla="*/ 0 h 216670"/>
              <a:gd name="connsiteX1" fmla="*/ 0 w 263501"/>
              <a:gd name="connsiteY1" fmla="*/ 139352 h 216670"/>
              <a:gd name="connsiteX2" fmla="*/ 44425 w 263501"/>
              <a:gd name="connsiteY2" fmla="*/ 216670 h 216670"/>
              <a:gd name="connsiteX3" fmla="*/ 263501 w 263501"/>
              <a:gd name="connsiteY3" fmla="*/ 69031 h 216670"/>
              <a:gd name="connsiteX4" fmla="*/ 213841 w 263501"/>
              <a:gd name="connsiteY4" fmla="*/ 0 h 216670"/>
              <a:gd name="connsiteX0" fmla="*/ 213841 w 263501"/>
              <a:gd name="connsiteY0" fmla="*/ 0 h 204764"/>
              <a:gd name="connsiteX1" fmla="*/ 0 w 263501"/>
              <a:gd name="connsiteY1" fmla="*/ 139352 h 204764"/>
              <a:gd name="connsiteX2" fmla="*/ 39663 w 263501"/>
              <a:gd name="connsiteY2" fmla="*/ 204764 h 204764"/>
              <a:gd name="connsiteX3" fmla="*/ 263501 w 263501"/>
              <a:gd name="connsiteY3" fmla="*/ 69031 h 204764"/>
              <a:gd name="connsiteX4" fmla="*/ 213841 w 263501"/>
              <a:gd name="connsiteY4" fmla="*/ 0 h 204764"/>
              <a:gd name="connsiteX0" fmla="*/ 216222 w 263501"/>
              <a:gd name="connsiteY0" fmla="*/ 0 h 230958"/>
              <a:gd name="connsiteX1" fmla="*/ 0 w 263501"/>
              <a:gd name="connsiteY1" fmla="*/ 165546 h 230958"/>
              <a:gd name="connsiteX2" fmla="*/ 39663 w 263501"/>
              <a:gd name="connsiteY2" fmla="*/ 230958 h 230958"/>
              <a:gd name="connsiteX3" fmla="*/ 263501 w 263501"/>
              <a:gd name="connsiteY3" fmla="*/ 95225 h 230958"/>
              <a:gd name="connsiteX4" fmla="*/ 216222 w 263501"/>
              <a:gd name="connsiteY4" fmla="*/ 0 h 230958"/>
              <a:gd name="connsiteX0" fmla="*/ 176559 w 223838"/>
              <a:gd name="connsiteY0" fmla="*/ 0 h 230958"/>
              <a:gd name="connsiteX1" fmla="*/ 24630 w 223838"/>
              <a:gd name="connsiteY1" fmla="*/ 46483 h 230958"/>
              <a:gd name="connsiteX2" fmla="*/ 0 w 223838"/>
              <a:gd name="connsiteY2" fmla="*/ 230958 h 230958"/>
              <a:gd name="connsiteX3" fmla="*/ 223838 w 223838"/>
              <a:gd name="connsiteY3" fmla="*/ 95225 h 230958"/>
              <a:gd name="connsiteX4" fmla="*/ 176559 w 223838"/>
              <a:gd name="connsiteY4" fmla="*/ 0 h 230958"/>
              <a:gd name="connsiteX0" fmla="*/ 151929 w 199208"/>
              <a:gd name="connsiteY0" fmla="*/ 0 h 221433"/>
              <a:gd name="connsiteX1" fmla="*/ 0 w 199208"/>
              <a:gd name="connsiteY1" fmla="*/ 46483 h 221433"/>
              <a:gd name="connsiteX2" fmla="*/ 84908 w 199208"/>
              <a:gd name="connsiteY2" fmla="*/ 221433 h 221433"/>
              <a:gd name="connsiteX3" fmla="*/ 199208 w 199208"/>
              <a:gd name="connsiteY3" fmla="*/ 95225 h 221433"/>
              <a:gd name="connsiteX4" fmla="*/ 151929 w 199208"/>
              <a:gd name="connsiteY4" fmla="*/ 0 h 221433"/>
              <a:gd name="connsiteX0" fmla="*/ 151929 w 199208"/>
              <a:gd name="connsiteY0" fmla="*/ 0 h 221433"/>
              <a:gd name="connsiteX1" fmla="*/ 0 w 199208"/>
              <a:gd name="connsiteY1" fmla="*/ 46483 h 221433"/>
              <a:gd name="connsiteX2" fmla="*/ 84908 w 199208"/>
              <a:gd name="connsiteY2" fmla="*/ 221433 h 221433"/>
              <a:gd name="connsiteX3" fmla="*/ 150862 w 199208"/>
              <a:gd name="connsiteY3" fmla="*/ 149648 h 221433"/>
              <a:gd name="connsiteX4" fmla="*/ 199208 w 199208"/>
              <a:gd name="connsiteY4" fmla="*/ 95225 h 221433"/>
              <a:gd name="connsiteX5" fmla="*/ 151929 w 199208"/>
              <a:gd name="connsiteY5" fmla="*/ 0 h 221433"/>
              <a:gd name="connsiteX0" fmla="*/ 151929 w 199208"/>
              <a:gd name="connsiteY0" fmla="*/ 0 h 221433"/>
              <a:gd name="connsiteX1" fmla="*/ 0 w 199208"/>
              <a:gd name="connsiteY1" fmla="*/ 46483 h 221433"/>
              <a:gd name="connsiteX2" fmla="*/ 84908 w 199208"/>
              <a:gd name="connsiteY2" fmla="*/ 221433 h 221433"/>
              <a:gd name="connsiteX3" fmla="*/ 165149 w 199208"/>
              <a:gd name="connsiteY3" fmla="*/ 159173 h 221433"/>
              <a:gd name="connsiteX4" fmla="*/ 199208 w 199208"/>
              <a:gd name="connsiteY4" fmla="*/ 95225 h 221433"/>
              <a:gd name="connsiteX5" fmla="*/ 151929 w 199208"/>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51929 w 165149"/>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46100 w 165149"/>
              <a:gd name="connsiteY5" fmla="*/ 30586 h 221433"/>
              <a:gd name="connsiteX6" fmla="*/ 151929 w 165149"/>
              <a:gd name="connsiteY6"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61901 w 165149"/>
              <a:gd name="connsiteY5" fmla="*/ 65933 h 221433"/>
              <a:gd name="connsiteX6" fmla="*/ 151929 w 165149"/>
              <a:gd name="connsiteY6" fmla="*/ 0 h 221433"/>
              <a:gd name="connsiteX0" fmla="*/ 151929 w 169045"/>
              <a:gd name="connsiteY0" fmla="*/ 0 h 221433"/>
              <a:gd name="connsiteX1" fmla="*/ 0 w 169045"/>
              <a:gd name="connsiteY1" fmla="*/ 46483 h 221433"/>
              <a:gd name="connsiteX2" fmla="*/ 84908 w 169045"/>
              <a:gd name="connsiteY2" fmla="*/ 221433 h 221433"/>
              <a:gd name="connsiteX3" fmla="*/ 165149 w 169045"/>
              <a:gd name="connsiteY3" fmla="*/ 159173 h 221433"/>
              <a:gd name="connsiteX4" fmla="*/ 137296 w 169045"/>
              <a:gd name="connsiteY4" fmla="*/ 83319 h 221433"/>
              <a:gd name="connsiteX5" fmla="*/ 169045 w 169045"/>
              <a:gd name="connsiteY5" fmla="*/ 61170 h 221433"/>
              <a:gd name="connsiteX6" fmla="*/ 151929 w 169045"/>
              <a:gd name="connsiteY6" fmla="*/ 0 h 2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045" h="221433">
                <a:moveTo>
                  <a:pt x="151929" y="0"/>
                </a:moveTo>
                <a:lnTo>
                  <a:pt x="0" y="46483"/>
                </a:lnTo>
                <a:lnTo>
                  <a:pt x="84908" y="221433"/>
                </a:lnTo>
                <a:lnTo>
                  <a:pt x="165149" y="159173"/>
                </a:lnTo>
                <a:lnTo>
                  <a:pt x="137296" y="83319"/>
                </a:lnTo>
                <a:lnTo>
                  <a:pt x="169045" y="61170"/>
                </a:lnTo>
                <a:lnTo>
                  <a:pt x="151929"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フリーフォーム 132"/>
          <p:cNvSpPr/>
          <p:nvPr/>
        </p:nvSpPr>
        <p:spPr>
          <a:xfrm>
            <a:off x="4128123" y="3891465"/>
            <a:ext cx="137295" cy="140941"/>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 name="connsiteX0" fmla="*/ 106685 w 182538"/>
              <a:gd name="connsiteY0" fmla="*/ 0 h 180949"/>
              <a:gd name="connsiteX1" fmla="*/ 0 w 182538"/>
              <a:gd name="connsiteY1" fmla="*/ 84582 h 180949"/>
              <a:gd name="connsiteX2" fmla="*/ 84905 w 182538"/>
              <a:gd name="connsiteY2" fmla="*/ 180949 h 180949"/>
              <a:gd name="connsiteX3" fmla="*/ 182538 w 182538"/>
              <a:gd name="connsiteY3" fmla="*/ 111892 h 180949"/>
              <a:gd name="connsiteX4" fmla="*/ 106685 w 182538"/>
              <a:gd name="connsiteY4" fmla="*/ 0 h 180949"/>
              <a:gd name="connsiteX0" fmla="*/ 106685 w 182538"/>
              <a:gd name="connsiteY0" fmla="*/ 0 h 116655"/>
              <a:gd name="connsiteX1" fmla="*/ 0 w 182538"/>
              <a:gd name="connsiteY1" fmla="*/ 84582 h 116655"/>
              <a:gd name="connsiteX2" fmla="*/ 32518 w 182538"/>
              <a:gd name="connsiteY2" fmla="*/ 116655 h 116655"/>
              <a:gd name="connsiteX3" fmla="*/ 182538 w 182538"/>
              <a:gd name="connsiteY3" fmla="*/ 111892 h 116655"/>
              <a:gd name="connsiteX4" fmla="*/ 106685 w 182538"/>
              <a:gd name="connsiteY4" fmla="*/ 0 h 116655"/>
              <a:gd name="connsiteX0" fmla="*/ 106685 w 134913"/>
              <a:gd name="connsiteY0" fmla="*/ 0 h 116655"/>
              <a:gd name="connsiteX1" fmla="*/ 0 w 134913"/>
              <a:gd name="connsiteY1" fmla="*/ 84582 h 116655"/>
              <a:gd name="connsiteX2" fmla="*/ 32518 w 134913"/>
              <a:gd name="connsiteY2" fmla="*/ 116655 h 116655"/>
              <a:gd name="connsiteX3" fmla="*/ 134913 w 134913"/>
              <a:gd name="connsiteY3" fmla="*/ 30930 h 116655"/>
              <a:gd name="connsiteX4" fmla="*/ 106685 w 134913"/>
              <a:gd name="connsiteY4" fmla="*/ 0 h 116655"/>
              <a:gd name="connsiteX0" fmla="*/ 130498 w 158726"/>
              <a:gd name="connsiteY0" fmla="*/ 55912 h 172567"/>
              <a:gd name="connsiteX1" fmla="*/ 0 w 158726"/>
              <a:gd name="connsiteY1" fmla="*/ 0 h 172567"/>
              <a:gd name="connsiteX2" fmla="*/ 56331 w 158726"/>
              <a:gd name="connsiteY2" fmla="*/ 172567 h 172567"/>
              <a:gd name="connsiteX3" fmla="*/ 158726 w 158726"/>
              <a:gd name="connsiteY3" fmla="*/ 86842 h 172567"/>
              <a:gd name="connsiteX4" fmla="*/ 130498 w 158726"/>
              <a:gd name="connsiteY4" fmla="*/ 55912 h 172567"/>
              <a:gd name="connsiteX0" fmla="*/ 61441 w 158726"/>
              <a:gd name="connsiteY0" fmla="*/ 0 h 223812"/>
              <a:gd name="connsiteX1" fmla="*/ 0 w 158726"/>
              <a:gd name="connsiteY1" fmla="*/ 51245 h 223812"/>
              <a:gd name="connsiteX2" fmla="*/ 56331 w 158726"/>
              <a:gd name="connsiteY2" fmla="*/ 223812 h 223812"/>
              <a:gd name="connsiteX3" fmla="*/ 158726 w 158726"/>
              <a:gd name="connsiteY3" fmla="*/ 138087 h 223812"/>
              <a:gd name="connsiteX4" fmla="*/ 61441 w 158726"/>
              <a:gd name="connsiteY4" fmla="*/ 0 h 223812"/>
              <a:gd name="connsiteX0" fmla="*/ 61441 w 158726"/>
              <a:gd name="connsiteY0" fmla="*/ 0 h 176187"/>
              <a:gd name="connsiteX1" fmla="*/ 0 w 158726"/>
              <a:gd name="connsiteY1" fmla="*/ 51245 h 176187"/>
              <a:gd name="connsiteX2" fmla="*/ 68238 w 158726"/>
              <a:gd name="connsiteY2" fmla="*/ 176187 h 176187"/>
              <a:gd name="connsiteX3" fmla="*/ 158726 w 158726"/>
              <a:gd name="connsiteY3" fmla="*/ 138087 h 176187"/>
              <a:gd name="connsiteX4" fmla="*/ 61441 w 158726"/>
              <a:gd name="connsiteY4" fmla="*/ 0 h 176187"/>
              <a:gd name="connsiteX0" fmla="*/ 61441 w 144438"/>
              <a:gd name="connsiteY0" fmla="*/ 0 h 176187"/>
              <a:gd name="connsiteX1" fmla="*/ 0 w 144438"/>
              <a:gd name="connsiteY1" fmla="*/ 51245 h 176187"/>
              <a:gd name="connsiteX2" fmla="*/ 68238 w 144438"/>
              <a:gd name="connsiteY2" fmla="*/ 176187 h 176187"/>
              <a:gd name="connsiteX3" fmla="*/ 144438 w 144438"/>
              <a:gd name="connsiteY3" fmla="*/ 126181 h 176187"/>
              <a:gd name="connsiteX4" fmla="*/ 61441 w 144438"/>
              <a:gd name="connsiteY4" fmla="*/ 0 h 176187"/>
              <a:gd name="connsiteX0" fmla="*/ 61441 w 144438"/>
              <a:gd name="connsiteY0" fmla="*/ 0 h 164281"/>
              <a:gd name="connsiteX1" fmla="*/ 0 w 144438"/>
              <a:gd name="connsiteY1" fmla="*/ 51245 h 164281"/>
              <a:gd name="connsiteX2" fmla="*/ 120625 w 144438"/>
              <a:gd name="connsiteY2" fmla="*/ 164281 h 164281"/>
              <a:gd name="connsiteX3" fmla="*/ 144438 w 144438"/>
              <a:gd name="connsiteY3" fmla="*/ 126181 h 164281"/>
              <a:gd name="connsiteX4" fmla="*/ 61441 w 144438"/>
              <a:gd name="connsiteY4" fmla="*/ 0 h 164281"/>
              <a:gd name="connsiteX0" fmla="*/ 28103 w 144438"/>
              <a:gd name="connsiteY0" fmla="*/ 0 h 142850"/>
              <a:gd name="connsiteX1" fmla="*/ 0 w 144438"/>
              <a:gd name="connsiteY1" fmla="*/ 29814 h 142850"/>
              <a:gd name="connsiteX2" fmla="*/ 120625 w 144438"/>
              <a:gd name="connsiteY2" fmla="*/ 142850 h 142850"/>
              <a:gd name="connsiteX3" fmla="*/ 144438 w 144438"/>
              <a:gd name="connsiteY3" fmla="*/ 104750 h 142850"/>
              <a:gd name="connsiteX4" fmla="*/ 28103 w 144438"/>
              <a:gd name="connsiteY4" fmla="*/ 0 h 142850"/>
              <a:gd name="connsiteX0" fmla="*/ 35247 w 151582"/>
              <a:gd name="connsiteY0" fmla="*/ 0 h 142850"/>
              <a:gd name="connsiteX1" fmla="*/ 0 w 151582"/>
              <a:gd name="connsiteY1" fmla="*/ 36958 h 142850"/>
              <a:gd name="connsiteX2" fmla="*/ 127769 w 151582"/>
              <a:gd name="connsiteY2" fmla="*/ 142850 h 142850"/>
              <a:gd name="connsiteX3" fmla="*/ 151582 w 151582"/>
              <a:gd name="connsiteY3" fmla="*/ 104750 h 142850"/>
              <a:gd name="connsiteX4" fmla="*/ 35247 w 151582"/>
              <a:gd name="connsiteY4" fmla="*/ 0 h 142850"/>
              <a:gd name="connsiteX0" fmla="*/ 35247 w 151582"/>
              <a:gd name="connsiteY0" fmla="*/ 0 h 145231"/>
              <a:gd name="connsiteX1" fmla="*/ 0 w 151582"/>
              <a:gd name="connsiteY1" fmla="*/ 36958 h 145231"/>
              <a:gd name="connsiteX2" fmla="*/ 120625 w 151582"/>
              <a:gd name="connsiteY2" fmla="*/ 145231 h 145231"/>
              <a:gd name="connsiteX3" fmla="*/ 151582 w 151582"/>
              <a:gd name="connsiteY3" fmla="*/ 104750 h 145231"/>
              <a:gd name="connsiteX4" fmla="*/ 35247 w 151582"/>
              <a:gd name="connsiteY4" fmla="*/ 0 h 145231"/>
              <a:gd name="connsiteX0" fmla="*/ 213841 w 213841"/>
              <a:gd name="connsiteY0" fmla="*/ 0 h 247625"/>
              <a:gd name="connsiteX1" fmla="*/ 0 w 213841"/>
              <a:gd name="connsiteY1" fmla="*/ 139352 h 247625"/>
              <a:gd name="connsiteX2" fmla="*/ 120625 w 213841"/>
              <a:gd name="connsiteY2" fmla="*/ 247625 h 247625"/>
              <a:gd name="connsiteX3" fmla="*/ 151582 w 213841"/>
              <a:gd name="connsiteY3" fmla="*/ 207144 h 247625"/>
              <a:gd name="connsiteX4" fmla="*/ 213841 w 213841"/>
              <a:gd name="connsiteY4" fmla="*/ 0 h 247625"/>
              <a:gd name="connsiteX0" fmla="*/ 213841 w 265882"/>
              <a:gd name="connsiteY0" fmla="*/ 0 h 247625"/>
              <a:gd name="connsiteX1" fmla="*/ 0 w 265882"/>
              <a:gd name="connsiteY1" fmla="*/ 139352 h 247625"/>
              <a:gd name="connsiteX2" fmla="*/ 120625 w 265882"/>
              <a:gd name="connsiteY2" fmla="*/ 247625 h 247625"/>
              <a:gd name="connsiteX3" fmla="*/ 265882 w 265882"/>
              <a:gd name="connsiteY3" fmla="*/ 78556 h 247625"/>
              <a:gd name="connsiteX4" fmla="*/ 213841 w 265882"/>
              <a:gd name="connsiteY4" fmla="*/ 0 h 247625"/>
              <a:gd name="connsiteX0" fmla="*/ 213841 w 265882"/>
              <a:gd name="connsiteY0" fmla="*/ 0 h 211907"/>
              <a:gd name="connsiteX1" fmla="*/ 0 w 265882"/>
              <a:gd name="connsiteY1" fmla="*/ 139352 h 211907"/>
              <a:gd name="connsiteX2" fmla="*/ 53950 w 265882"/>
              <a:gd name="connsiteY2" fmla="*/ 211907 h 211907"/>
              <a:gd name="connsiteX3" fmla="*/ 265882 w 265882"/>
              <a:gd name="connsiteY3" fmla="*/ 78556 h 211907"/>
              <a:gd name="connsiteX4" fmla="*/ 213841 w 265882"/>
              <a:gd name="connsiteY4" fmla="*/ 0 h 211907"/>
              <a:gd name="connsiteX0" fmla="*/ 213841 w 265882"/>
              <a:gd name="connsiteY0" fmla="*/ 0 h 216670"/>
              <a:gd name="connsiteX1" fmla="*/ 0 w 265882"/>
              <a:gd name="connsiteY1" fmla="*/ 139352 h 216670"/>
              <a:gd name="connsiteX2" fmla="*/ 44425 w 265882"/>
              <a:gd name="connsiteY2" fmla="*/ 216670 h 216670"/>
              <a:gd name="connsiteX3" fmla="*/ 265882 w 265882"/>
              <a:gd name="connsiteY3" fmla="*/ 78556 h 216670"/>
              <a:gd name="connsiteX4" fmla="*/ 213841 w 265882"/>
              <a:gd name="connsiteY4" fmla="*/ 0 h 216670"/>
              <a:gd name="connsiteX0" fmla="*/ 213841 w 263501"/>
              <a:gd name="connsiteY0" fmla="*/ 0 h 216670"/>
              <a:gd name="connsiteX1" fmla="*/ 0 w 263501"/>
              <a:gd name="connsiteY1" fmla="*/ 139352 h 216670"/>
              <a:gd name="connsiteX2" fmla="*/ 44425 w 263501"/>
              <a:gd name="connsiteY2" fmla="*/ 216670 h 216670"/>
              <a:gd name="connsiteX3" fmla="*/ 263501 w 263501"/>
              <a:gd name="connsiteY3" fmla="*/ 69031 h 216670"/>
              <a:gd name="connsiteX4" fmla="*/ 213841 w 263501"/>
              <a:gd name="connsiteY4" fmla="*/ 0 h 216670"/>
              <a:gd name="connsiteX0" fmla="*/ 213841 w 263501"/>
              <a:gd name="connsiteY0" fmla="*/ 0 h 204764"/>
              <a:gd name="connsiteX1" fmla="*/ 0 w 263501"/>
              <a:gd name="connsiteY1" fmla="*/ 139352 h 204764"/>
              <a:gd name="connsiteX2" fmla="*/ 39663 w 263501"/>
              <a:gd name="connsiteY2" fmla="*/ 204764 h 204764"/>
              <a:gd name="connsiteX3" fmla="*/ 263501 w 263501"/>
              <a:gd name="connsiteY3" fmla="*/ 69031 h 204764"/>
              <a:gd name="connsiteX4" fmla="*/ 213841 w 263501"/>
              <a:gd name="connsiteY4" fmla="*/ 0 h 204764"/>
              <a:gd name="connsiteX0" fmla="*/ 85055 w 263501"/>
              <a:gd name="connsiteY0" fmla="*/ 54323 h 135733"/>
              <a:gd name="connsiteX1" fmla="*/ 0 w 263501"/>
              <a:gd name="connsiteY1" fmla="*/ 70321 h 135733"/>
              <a:gd name="connsiteX2" fmla="*/ 39663 w 263501"/>
              <a:gd name="connsiteY2" fmla="*/ 135733 h 135733"/>
              <a:gd name="connsiteX3" fmla="*/ 263501 w 263501"/>
              <a:gd name="connsiteY3" fmla="*/ 0 h 135733"/>
              <a:gd name="connsiteX4" fmla="*/ 85055 w 263501"/>
              <a:gd name="connsiteY4" fmla="*/ 54323 h 135733"/>
              <a:gd name="connsiteX0" fmla="*/ 85055 w 263501"/>
              <a:gd name="connsiteY0" fmla="*/ 54323 h 185739"/>
              <a:gd name="connsiteX1" fmla="*/ 0 w 263501"/>
              <a:gd name="connsiteY1" fmla="*/ 70321 h 185739"/>
              <a:gd name="connsiteX2" fmla="*/ 27756 w 263501"/>
              <a:gd name="connsiteY2" fmla="*/ 185739 h 185739"/>
              <a:gd name="connsiteX3" fmla="*/ 263501 w 263501"/>
              <a:gd name="connsiteY3" fmla="*/ 0 h 185739"/>
              <a:gd name="connsiteX4" fmla="*/ 85055 w 263501"/>
              <a:gd name="connsiteY4" fmla="*/ 54323 h 185739"/>
              <a:gd name="connsiteX0" fmla="*/ 85055 w 137295"/>
              <a:gd name="connsiteY0" fmla="*/ 0 h 131416"/>
              <a:gd name="connsiteX1" fmla="*/ 0 w 137295"/>
              <a:gd name="connsiteY1" fmla="*/ 15998 h 131416"/>
              <a:gd name="connsiteX2" fmla="*/ 27756 w 137295"/>
              <a:gd name="connsiteY2" fmla="*/ 131416 h 131416"/>
              <a:gd name="connsiteX3" fmla="*/ 137295 w 137295"/>
              <a:gd name="connsiteY3" fmla="*/ 90933 h 131416"/>
              <a:gd name="connsiteX4" fmla="*/ 85055 w 137295"/>
              <a:gd name="connsiteY4" fmla="*/ 0 h 131416"/>
              <a:gd name="connsiteX0" fmla="*/ 111249 w 137295"/>
              <a:gd name="connsiteY0" fmla="*/ 0 h 140941"/>
              <a:gd name="connsiteX1" fmla="*/ 0 w 137295"/>
              <a:gd name="connsiteY1" fmla="*/ 25523 h 140941"/>
              <a:gd name="connsiteX2" fmla="*/ 27756 w 137295"/>
              <a:gd name="connsiteY2" fmla="*/ 140941 h 140941"/>
              <a:gd name="connsiteX3" fmla="*/ 137295 w 137295"/>
              <a:gd name="connsiteY3" fmla="*/ 100458 h 140941"/>
              <a:gd name="connsiteX4" fmla="*/ 111249 w 137295"/>
              <a:gd name="connsiteY4" fmla="*/ 0 h 140941"/>
              <a:gd name="connsiteX0" fmla="*/ 111249 w 137295"/>
              <a:gd name="connsiteY0" fmla="*/ 0 h 140941"/>
              <a:gd name="connsiteX1" fmla="*/ 0 w 137295"/>
              <a:gd name="connsiteY1" fmla="*/ 20761 h 140941"/>
              <a:gd name="connsiteX2" fmla="*/ 27756 w 137295"/>
              <a:gd name="connsiteY2" fmla="*/ 140941 h 140941"/>
              <a:gd name="connsiteX3" fmla="*/ 137295 w 137295"/>
              <a:gd name="connsiteY3" fmla="*/ 100458 h 140941"/>
              <a:gd name="connsiteX4" fmla="*/ 111249 w 137295"/>
              <a:gd name="connsiteY4" fmla="*/ 0 h 140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95" h="140941">
                <a:moveTo>
                  <a:pt x="111249" y="0"/>
                </a:moveTo>
                <a:lnTo>
                  <a:pt x="0" y="20761"/>
                </a:lnTo>
                <a:lnTo>
                  <a:pt x="27756" y="140941"/>
                </a:lnTo>
                <a:lnTo>
                  <a:pt x="137295" y="100458"/>
                </a:lnTo>
                <a:lnTo>
                  <a:pt x="111249" y="0"/>
                </a:lnTo>
                <a:close/>
              </a:path>
            </a:pathLst>
          </a:custGeom>
          <a:solidFill>
            <a:srgbClr val="00B0F0">
              <a:alpha val="2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フリーフォーム 134"/>
          <p:cNvSpPr/>
          <p:nvPr/>
        </p:nvSpPr>
        <p:spPr>
          <a:xfrm>
            <a:off x="4336355" y="3696375"/>
            <a:ext cx="162768" cy="264295"/>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 name="connsiteX0" fmla="*/ 106685 w 182538"/>
              <a:gd name="connsiteY0" fmla="*/ 0 h 180949"/>
              <a:gd name="connsiteX1" fmla="*/ 0 w 182538"/>
              <a:gd name="connsiteY1" fmla="*/ 84582 h 180949"/>
              <a:gd name="connsiteX2" fmla="*/ 84905 w 182538"/>
              <a:gd name="connsiteY2" fmla="*/ 180949 h 180949"/>
              <a:gd name="connsiteX3" fmla="*/ 182538 w 182538"/>
              <a:gd name="connsiteY3" fmla="*/ 111892 h 180949"/>
              <a:gd name="connsiteX4" fmla="*/ 106685 w 182538"/>
              <a:gd name="connsiteY4" fmla="*/ 0 h 180949"/>
              <a:gd name="connsiteX0" fmla="*/ 106685 w 182538"/>
              <a:gd name="connsiteY0" fmla="*/ 0 h 116655"/>
              <a:gd name="connsiteX1" fmla="*/ 0 w 182538"/>
              <a:gd name="connsiteY1" fmla="*/ 84582 h 116655"/>
              <a:gd name="connsiteX2" fmla="*/ 32518 w 182538"/>
              <a:gd name="connsiteY2" fmla="*/ 116655 h 116655"/>
              <a:gd name="connsiteX3" fmla="*/ 182538 w 182538"/>
              <a:gd name="connsiteY3" fmla="*/ 111892 h 116655"/>
              <a:gd name="connsiteX4" fmla="*/ 106685 w 182538"/>
              <a:gd name="connsiteY4" fmla="*/ 0 h 116655"/>
              <a:gd name="connsiteX0" fmla="*/ 106685 w 134913"/>
              <a:gd name="connsiteY0" fmla="*/ 0 h 116655"/>
              <a:gd name="connsiteX1" fmla="*/ 0 w 134913"/>
              <a:gd name="connsiteY1" fmla="*/ 84582 h 116655"/>
              <a:gd name="connsiteX2" fmla="*/ 32518 w 134913"/>
              <a:gd name="connsiteY2" fmla="*/ 116655 h 116655"/>
              <a:gd name="connsiteX3" fmla="*/ 134913 w 134913"/>
              <a:gd name="connsiteY3" fmla="*/ 30930 h 116655"/>
              <a:gd name="connsiteX4" fmla="*/ 106685 w 134913"/>
              <a:gd name="connsiteY4" fmla="*/ 0 h 116655"/>
              <a:gd name="connsiteX0" fmla="*/ 130498 w 158726"/>
              <a:gd name="connsiteY0" fmla="*/ 55912 h 172567"/>
              <a:gd name="connsiteX1" fmla="*/ 0 w 158726"/>
              <a:gd name="connsiteY1" fmla="*/ 0 h 172567"/>
              <a:gd name="connsiteX2" fmla="*/ 56331 w 158726"/>
              <a:gd name="connsiteY2" fmla="*/ 172567 h 172567"/>
              <a:gd name="connsiteX3" fmla="*/ 158726 w 158726"/>
              <a:gd name="connsiteY3" fmla="*/ 86842 h 172567"/>
              <a:gd name="connsiteX4" fmla="*/ 130498 w 158726"/>
              <a:gd name="connsiteY4" fmla="*/ 55912 h 172567"/>
              <a:gd name="connsiteX0" fmla="*/ 61441 w 158726"/>
              <a:gd name="connsiteY0" fmla="*/ 0 h 223812"/>
              <a:gd name="connsiteX1" fmla="*/ 0 w 158726"/>
              <a:gd name="connsiteY1" fmla="*/ 51245 h 223812"/>
              <a:gd name="connsiteX2" fmla="*/ 56331 w 158726"/>
              <a:gd name="connsiteY2" fmla="*/ 223812 h 223812"/>
              <a:gd name="connsiteX3" fmla="*/ 158726 w 158726"/>
              <a:gd name="connsiteY3" fmla="*/ 138087 h 223812"/>
              <a:gd name="connsiteX4" fmla="*/ 61441 w 158726"/>
              <a:gd name="connsiteY4" fmla="*/ 0 h 223812"/>
              <a:gd name="connsiteX0" fmla="*/ 61441 w 158726"/>
              <a:gd name="connsiteY0" fmla="*/ 0 h 176187"/>
              <a:gd name="connsiteX1" fmla="*/ 0 w 158726"/>
              <a:gd name="connsiteY1" fmla="*/ 51245 h 176187"/>
              <a:gd name="connsiteX2" fmla="*/ 68238 w 158726"/>
              <a:gd name="connsiteY2" fmla="*/ 176187 h 176187"/>
              <a:gd name="connsiteX3" fmla="*/ 158726 w 158726"/>
              <a:gd name="connsiteY3" fmla="*/ 138087 h 176187"/>
              <a:gd name="connsiteX4" fmla="*/ 61441 w 158726"/>
              <a:gd name="connsiteY4" fmla="*/ 0 h 176187"/>
              <a:gd name="connsiteX0" fmla="*/ 61441 w 144438"/>
              <a:gd name="connsiteY0" fmla="*/ 0 h 176187"/>
              <a:gd name="connsiteX1" fmla="*/ 0 w 144438"/>
              <a:gd name="connsiteY1" fmla="*/ 51245 h 176187"/>
              <a:gd name="connsiteX2" fmla="*/ 68238 w 144438"/>
              <a:gd name="connsiteY2" fmla="*/ 176187 h 176187"/>
              <a:gd name="connsiteX3" fmla="*/ 144438 w 144438"/>
              <a:gd name="connsiteY3" fmla="*/ 126181 h 176187"/>
              <a:gd name="connsiteX4" fmla="*/ 61441 w 144438"/>
              <a:gd name="connsiteY4" fmla="*/ 0 h 176187"/>
              <a:gd name="connsiteX0" fmla="*/ 61441 w 144438"/>
              <a:gd name="connsiteY0" fmla="*/ 0 h 164281"/>
              <a:gd name="connsiteX1" fmla="*/ 0 w 144438"/>
              <a:gd name="connsiteY1" fmla="*/ 51245 h 164281"/>
              <a:gd name="connsiteX2" fmla="*/ 120625 w 144438"/>
              <a:gd name="connsiteY2" fmla="*/ 164281 h 164281"/>
              <a:gd name="connsiteX3" fmla="*/ 144438 w 144438"/>
              <a:gd name="connsiteY3" fmla="*/ 126181 h 164281"/>
              <a:gd name="connsiteX4" fmla="*/ 61441 w 144438"/>
              <a:gd name="connsiteY4" fmla="*/ 0 h 164281"/>
              <a:gd name="connsiteX0" fmla="*/ 28103 w 144438"/>
              <a:gd name="connsiteY0" fmla="*/ 0 h 142850"/>
              <a:gd name="connsiteX1" fmla="*/ 0 w 144438"/>
              <a:gd name="connsiteY1" fmla="*/ 29814 h 142850"/>
              <a:gd name="connsiteX2" fmla="*/ 120625 w 144438"/>
              <a:gd name="connsiteY2" fmla="*/ 142850 h 142850"/>
              <a:gd name="connsiteX3" fmla="*/ 144438 w 144438"/>
              <a:gd name="connsiteY3" fmla="*/ 104750 h 142850"/>
              <a:gd name="connsiteX4" fmla="*/ 28103 w 144438"/>
              <a:gd name="connsiteY4" fmla="*/ 0 h 142850"/>
              <a:gd name="connsiteX0" fmla="*/ 35247 w 151582"/>
              <a:gd name="connsiteY0" fmla="*/ 0 h 142850"/>
              <a:gd name="connsiteX1" fmla="*/ 0 w 151582"/>
              <a:gd name="connsiteY1" fmla="*/ 36958 h 142850"/>
              <a:gd name="connsiteX2" fmla="*/ 127769 w 151582"/>
              <a:gd name="connsiteY2" fmla="*/ 142850 h 142850"/>
              <a:gd name="connsiteX3" fmla="*/ 151582 w 151582"/>
              <a:gd name="connsiteY3" fmla="*/ 104750 h 142850"/>
              <a:gd name="connsiteX4" fmla="*/ 35247 w 151582"/>
              <a:gd name="connsiteY4" fmla="*/ 0 h 142850"/>
              <a:gd name="connsiteX0" fmla="*/ 35247 w 151582"/>
              <a:gd name="connsiteY0" fmla="*/ 0 h 145231"/>
              <a:gd name="connsiteX1" fmla="*/ 0 w 151582"/>
              <a:gd name="connsiteY1" fmla="*/ 36958 h 145231"/>
              <a:gd name="connsiteX2" fmla="*/ 120625 w 151582"/>
              <a:gd name="connsiteY2" fmla="*/ 145231 h 145231"/>
              <a:gd name="connsiteX3" fmla="*/ 151582 w 151582"/>
              <a:gd name="connsiteY3" fmla="*/ 104750 h 145231"/>
              <a:gd name="connsiteX4" fmla="*/ 35247 w 151582"/>
              <a:gd name="connsiteY4" fmla="*/ 0 h 145231"/>
              <a:gd name="connsiteX0" fmla="*/ 213841 w 213841"/>
              <a:gd name="connsiteY0" fmla="*/ 0 h 247625"/>
              <a:gd name="connsiteX1" fmla="*/ 0 w 213841"/>
              <a:gd name="connsiteY1" fmla="*/ 139352 h 247625"/>
              <a:gd name="connsiteX2" fmla="*/ 120625 w 213841"/>
              <a:gd name="connsiteY2" fmla="*/ 247625 h 247625"/>
              <a:gd name="connsiteX3" fmla="*/ 151582 w 213841"/>
              <a:gd name="connsiteY3" fmla="*/ 207144 h 247625"/>
              <a:gd name="connsiteX4" fmla="*/ 213841 w 213841"/>
              <a:gd name="connsiteY4" fmla="*/ 0 h 247625"/>
              <a:gd name="connsiteX0" fmla="*/ 213841 w 265882"/>
              <a:gd name="connsiteY0" fmla="*/ 0 h 247625"/>
              <a:gd name="connsiteX1" fmla="*/ 0 w 265882"/>
              <a:gd name="connsiteY1" fmla="*/ 139352 h 247625"/>
              <a:gd name="connsiteX2" fmla="*/ 120625 w 265882"/>
              <a:gd name="connsiteY2" fmla="*/ 247625 h 247625"/>
              <a:gd name="connsiteX3" fmla="*/ 265882 w 265882"/>
              <a:gd name="connsiteY3" fmla="*/ 78556 h 247625"/>
              <a:gd name="connsiteX4" fmla="*/ 213841 w 265882"/>
              <a:gd name="connsiteY4" fmla="*/ 0 h 247625"/>
              <a:gd name="connsiteX0" fmla="*/ 213841 w 265882"/>
              <a:gd name="connsiteY0" fmla="*/ 0 h 211907"/>
              <a:gd name="connsiteX1" fmla="*/ 0 w 265882"/>
              <a:gd name="connsiteY1" fmla="*/ 139352 h 211907"/>
              <a:gd name="connsiteX2" fmla="*/ 53950 w 265882"/>
              <a:gd name="connsiteY2" fmla="*/ 211907 h 211907"/>
              <a:gd name="connsiteX3" fmla="*/ 265882 w 265882"/>
              <a:gd name="connsiteY3" fmla="*/ 78556 h 211907"/>
              <a:gd name="connsiteX4" fmla="*/ 213841 w 265882"/>
              <a:gd name="connsiteY4" fmla="*/ 0 h 211907"/>
              <a:gd name="connsiteX0" fmla="*/ 213841 w 265882"/>
              <a:gd name="connsiteY0" fmla="*/ 0 h 216670"/>
              <a:gd name="connsiteX1" fmla="*/ 0 w 265882"/>
              <a:gd name="connsiteY1" fmla="*/ 139352 h 216670"/>
              <a:gd name="connsiteX2" fmla="*/ 44425 w 265882"/>
              <a:gd name="connsiteY2" fmla="*/ 216670 h 216670"/>
              <a:gd name="connsiteX3" fmla="*/ 265882 w 265882"/>
              <a:gd name="connsiteY3" fmla="*/ 78556 h 216670"/>
              <a:gd name="connsiteX4" fmla="*/ 213841 w 265882"/>
              <a:gd name="connsiteY4" fmla="*/ 0 h 216670"/>
              <a:gd name="connsiteX0" fmla="*/ 213841 w 263501"/>
              <a:gd name="connsiteY0" fmla="*/ 0 h 216670"/>
              <a:gd name="connsiteX1" fmla="*/ 0 w 263501"/>
              <a:gd name="connsiteY1" fmla="*/ 139352 h 216670"/>
              <a:gd name="connsiteX2" fmla="*/ 44425 w 263501"/>
              <a:gd name="connsiteY2" fmla="*/ 216670 h 216670"/>
              <a:gd name="connsiteX3" fmla="*/ 263501 w 263501"/>
              <a:gd name="connsiteY3" fmla="*/ 69031 h 216670"/>
              <a:gd name="connsiteX4" fmla="*/ 213841 w 263501"/>
              <a:gd name="connsiteY4" fmla="*/ 0 h 216670"/>
              <a:gd name="connsiteX0" fmla="*/ 213841 w 263501"/>
              <a:gd name="connsiteY0" fmla="*/ 0 h 204764"/>
              <a:gd name="connsiteX1" fmla="*/ 0 w 263501"/>
              <a:gd name="connsiteY1" fmla="*/ 139352 h 204764"/>
              <a:gd name="connsiteX2" fmla="*/ 39663 w 263501"/>
              <a:gd name="connsiteY2" fmla="*/ 204764 h 204764"/>
              <a:gd name="connsiteX3" fmla="*/ 263501 w 263501"/>
              <a:gd name="connsiteY3" fmla="*/ 69031 h 204764"/>
              <a:gd name="connsiteX4" fmla="*/ 213841 w 263501"/>
              <a:gd name="connsiteY4" fmla="*/ 0 h 204764"/>
              <a:gd name="connsiteX0" fmla="*/ 216222 w 263501"/>
              <a:gd name="connsiteY0" fmla="*/ 0 h 230958"/>
              <a:gd name="connsiteX1" fmla="*/ 0 w 263501"/>
              <a:gd name="connsiteY1" fmla="*/ 165546 h 230958"/>
              <a:gd name="connsiteX2" fmla="*/ 39663 w 263501"/>
              <a:gd name="connsiteY2" fmla="*/ 230958 h 230958"/>
              <a:gd name="connsiteX3" fmla="*/ 263501 w 263501"/>
              <a:gd name="connsiteY3" fmla="*/ 95225 h 230958"/>
              <a:gd name="connsiteX4" fmla="*/ 216222 w 263501"/>
              <a:gd name="connsiteY4" fmla="*/ 0 h 230958"/>
              <a:gd name="connsiteX0" fmla="*/ 176559 w 223838"/>
              <a:gd name="connsiteY0" fmla="*/ 0 h 230958"/>
              <a:gd name="connsiteX1" fmla="*/ 24630 w 223838"/>
              <a:gd name="connsiteY1" fmla="*/ 46483 h 230958"/>
              <a:gd name="connsiteX2" fmla="*/ 0 w 223838"/>
              <a:gd name="connsiteY2" fmla="*/ 230958 h 230958"/>
              <a:gd name="connsiteX3" fmla="*/ 223838 w 223838"/>
              <a:gd name="connsiteY3" fmla="*/ 95225 h 230958"/>
              <a:gd name="connsiteX4" fmla="*/ 176559 w 223838"/>
              <a:gd name="connsiteY4" fmla="*/ 0 h 230958"/>
              <a:gd name="connsiteX0" fmla="*/ 151929 w 199208"/>
              <a:gd name="connsiteY0" fmla="*/ 0 h 221433"/>
              <a:gd name="connsiteX1" fmla="*/ 0 w 199208"/>
              <a:gd name="connsiteY1" fmla="*/ 46483 h 221433"/>
              <a:gd name="connsiteX2" fmla="*/ 84908 w 199208"/>
              <a:gd name="connsiteY2" fmla="*/ 221433 h 221433"/>
              <a:gd name="connsiteX3" fmla="*/ 199208 w 199208"/>
              <a:gd name="connsiteY3" fmla="*/ 95225 h 221433"/>
              <a:gd name="connsiteX4" fmla="*/ 151929 w 199208"/>
              <a:gd name="connsiteY4" fmla="*/ 0 h 221433"/>
              <a:gd name="connsiteX0" fmla="*/ 151929 w 199208"/>
              <a:gd name="connsiteY0" fmla="*/ 0 h 221433"/>
              <a:gd name="connsiteX1" fmla="*/ 0 w 199208"/>
              <a:gd name="connsiteY1" fmla="*/ 46483 h 221433"/>
              <a:gd name="connsiteX2" fmla="*/ 84908 w 199208"/>
              <a:gd name="connsiteY2" fmla="*/ 221433 h 221433"/>
              <a:gd name="connsiteX3" fmla="*/ 150862 w 199208"/>
              <a:gd name="connsiteY3" fmla="*/ 149648 h 221433"/>
              <a:gd name="connsiteX4" fmla="*/ 199208 w 199208"/>
              <a:gd name="connsiteY4" fmla="*/ 95225 h 221433"/>
              <a:gd name="connsiteX5" fmla="*/ 151929 w 199208"/>
              <a:gd name="connsiteY5" fmla="*/ 0 h 221433"/>
              <a:gd name="connsiteX0" fmla="*/ 151929 w 199208"/>
              <a:gd name="connsiteY0" fmla="*/ 0 h 221433"/>
              <a:gd name="connsiteX1" fmla="*/ 0 w 199208"/>
              <a:gd name="connsiteY1" fmla="*/ 46483 h 221433"/>
              <a:gd name="connsiteX2" fmla="*/ 84908 w 199208"/>
              <a:gd name="connsiteY2" fmla="*/ 221433 h 221433"/>
              <a:gd name="connsiteX3" fmla="*/ 165149 w 199208"/>
              <a:gd name="connsiteY3" fmla="*/ 159173 h 221433"/>
              <a:gd name="connsiteX4" fmla="*/ 199208 w 199208"/>
              <a:gd name="connsiteY4" fmla="*/ 95225 h 221433"/>
              <a:gd name="connsiteX5" fmla="*/ 151929 w 199208"/>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51929 w 165149"/>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46100 w 165149"/>
              <a:gd name="connsiteY5" fmla="*/ 30586 h 221433"/>
              <a:gd name="connsiteX6" fmla="*/ 151929 w 165149"/>
              <a:gd name="connsiteY6"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61901 w 165149"/>
              <a:gd name="connsiteY5" fmla="*/ 65933 h 221433"/>
              <a:gd name="connsiteX6" fmla="*/ 151929 w 165149"/>
              <a:gd name="connsiteY6" fmla="*/ 0 h 221433"/>
              <a:gd name="connsiteX0" fmla="*/ 151929 w 169045"/>
              <a:gd name="connsiteY0" fmla="*/ 0 h 221433"/>
              <a:gd name="connsiteX1" fmla="*/ 0 w 169045"/>
              <a:gd name="connsiteY1" fmla="*/ 46483 h 221433"/>
              <a:gd name="connsiteX2" fmla="*/ 84908 w 169045"/>
              <a:gd name="connsiteY2" fmla="*/ 221433 h 221433"/>
              <a:gd name="connsiteX3" fmla="*/ 165149 w 169045"/>
              <a:gd name="connsiteY3" fmla="*/ 159173 h 221433"/>
              <a:gd name="connsiteX4" fmla="*/ 137296 w 169045"/>
              <a:gd name="connsiteY4" fmla="*/ 83319 h 221433"/>
              <a:gd name="connsiteX5" fmla="*/ 169045 w 169045"/>
              <a:gd name="connsiteY5" fmla="*/ 61170 h 221433"/>
              <a:gd name="connsiteX6" fmla="*/ 151929 w 169045"/>
              <a:gd name="connsiteY6" fmla="*/ 0 h 221433"/>
              <a:gd name="connsiteX0" fmla="*/ 151929 w 169045"/>
              <a:gd name="connsiteY0" fmla="*/ 0 h 288108"/>
              <a:gd name="connsiteX1" fmla="*/ 0 w 169045"/>
              <a:gd name="connsiteY1" fmla="*/ 46483 h 288108"/>
              <a:gd name="connsiteX2" fmla="*/ 51570 w 169045"/>
              <a:gd name="connsiteY2" fmla="*/ 288108 h 288108"/>
              <a:gd name="connsiteX3" fmla="*/ 165149 w 169045"/>
              <a:gd name="connsiteY3" fmla="*/ 159173 h 288108"/>
              <a:gd name="connsiteX4" fmla="*/ 137296 w 169045"/>
              <a:gd name="connsiteY4" fmla="*/ 83319 h 288108"/>
              <a:gd name="connsiteX5" fmla="*/ 169045 w 169045"/>
              <a:gd name="connsiteY5" fmla="*/ 61170 h 288108"/>
              <a:gd name="connsiteX6" fmla="*/ 151929 w 169045"/>
              <a:gd name="connsiteY6" fmla="*/ 0 h 288108"/>
              <a:gd name="connsiteX0" fmla="*/ 151929 w 169045"/>
              <a:gd name="connsiteY0" fmla="*/ 0 h 288108"/>
              <a:gd name="connsiteX1" fmla="*/ 0 w 169045"/>
              <a:gd name="connsiteY1" fmla="*/ 46483 h 288108"/>
              <a:gd name="connsiteX2" fmla="*/ 51570 w 169045"/>
              <a:gd name="connsiteY2" fmla="*/ 288108 h 288108"/>
              <a:gd name="connsiteX3" fmla="*/ 162768 w 169045"/>
              <a:gd name="connsiteY3" fmla="*/ 247280 h 288108"/>
              <a:gd name="connsiteX4" fmla="*/ 137296 w 169045"/>
              <a:gd name="connsiteY4" fmla="*/ 83319 h 288108"/>
              <a:gd name="connsiteX5" fmla="*/ 169045 w 169045"/>
              <a:gd name="connsiteY5" fmla="*/ 61170 h 288108"/>
              <a:gd name="connsiteX6" fmla="*/ 151929 w 169045"/>
              <a:gd name="connsiteY6" fmla="*/ 0 h 288108"/>
              <a:gd name="connsiteX0" fmla="*/ 151929 w 162768"/>
              <a:gd name="connsiteY0" fmla="*/ 0 h 288108"/>
              <a:gd name="connsiteX1" fmla="*/ 0 w 162768"/>
              <a:gd name="connsiteY1" fmla="*/ 46483 h 288108"/>
              <a:gd name="connsiteX2" fmla="*/ 51570 w 162768"/>
              <a:gd name="connsiteY2" fmla="*/ 288108 h 288108"/>
              <a:gd name="connsiteX3" fmla="*/ 162768 w 162768"/>
              <a:gd name="connsiteY3" fmla="*/ 247280 h 288108"/>
              <a:gd name="connsiteX4" fmla="*/ 137296 w 162768"/>
              <a:gd name="connsiteY4" fmla="*/ 83319 h 288108"/>
              <a:gd name="connsiteX5" fmla="*/ 151929 w 162768"/>
              <a:gd name="connsiteY5" fmla="*/ 0 h 288108"/>
              <a:gd name="connsiteX0" fmla="*/ 151929 w 162768"/>
              <a:gd name="connsiteY0" fmla="*/ 0 h 288108"/>
              <a:gd name="connsiteX1" fmla="*/ 0 w 162768"/>
              <a:gd name="connsiteY1" fmla="*/ 46483 h 288108"/>
              <a:gd name="connsiteX2" fmla="*/ 51570 w 162768"/>
              <a:gd name="connsiteY2" fmla="*/ 288108 h 288108"/>
              <a:gd name="connsiteX3" fmla="*/ 162768 w 162768"/>
              <a:gd name="connsiteY3" fmla="*/ 247280 h 288108"/>
              <a:gd name="connsiteX4" fmla="*/ 151929 w 162768"/>
              <a:gd name="connsiteY4" fmla="*/ 0 h 288108"/>
              <a:gd name="connsiteX0" fmla="*/ 128116 w 162768"/>
              <a:gd name="connsiteY0" fmla="*/ 0 h 264295"/>
              <a:gd name="connsiteX1" fmla="*/ 0 w 162768"/>
              <a:gd name="connsiteY1" fmla="*/ 22670 h 264295"/>
              <a:gd name="connsiteX2" fmla="*/ 51570 w 162768"/>
              <a:gd name="connsiteY2" fmla="*/ 264295 h 264295"/>
              <a:gd name="connsiteX3" fmla="*/ 162768 w 162768"/>
              <a:gd name="connsiteY3" fmla="*/ 223467 h 264295"/>
              <a:gd name="connsiteX4" fmla="*/ 128116 w 162768"/>
              <a:gd name="connsiteY4" fmla="*/ 0 h 264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68" h="264295">
                <a:moveTo>
                  <a:pt x="128116" y="0"/>
                </a:moveTo>
                <a:lnTo>
                  <a:pt x="0" y="22670"/>
                </a:lnTo>
                <a:lnTo>
                  <a:pt x="51570" y="264295"/>
                </a:lnTo>
                <a:lnTo>
                  <a:pt x="162768" y="223467"/>
                </a:lnTo>
                <a:lnTo>
                  <a:pt x="128116"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フリーフォーム 135"/>
          <p:cNvSpPr/>
          <p:nvPr/>
        </p:nvSpPr>
        <p:spPr>
          <a:xfrm>
            <a:off x="5084539" y="3585891"/>
            <a:ext cx="124668" cy="234480"/>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 name="connsiteX0" fmla="*/ 106685 w 182538"/>
              <a:gd name="connsiteY0" fmla="*/ 0 h 180949"/>
              <a:gd name="connsiteX1" fmla="*/ 0 w 182538"/>
              <a:gd name="connsiteY1" fmla="*/ 84582 h 180949"/>
              <a:gd name="connsiteX2" fmla="*/ 84905 w 182538"/>
              <a:gd name="connsiteY2" fmla="*/ 180949 h 180949"/>
              <a:gd name="connsiteX3" fmla="*/ 182538 w 182538"/>
              <a:gd name="connsiteY3" fmla="*/ 111892 h 180949"/>
              <a:gd name="connsiteX4" fmla="*/ 106685 w 182538"/>
              <a:gd name="connsiteY4" fmla="*/ 0 h 180949"/>
              <a:gd name="connsiteX0" fmla="*/ 106685 w 182538"/>
              <a:gd name="connsiteY0" fmla="*/ 0 h 116655"/>
              <a:gd name="connsiteX1" fmla="*/ 0 w 182538"/>
              <a:gd name="connsiteY1" fmla="*/ 84582 h 116655"/>
              <a:gd name="connsiteX2" fmla="*/ 32518 w 182538"/>
              <a:gd name="connsiteY2" fmla="*/ 116655 h 116655"/>
              <a:gd name="connsiteX3" fmla="*/ 182538 w 182538"/>
              <a:gd name="connsiteY3" fmla="*/ 111892 h 116655"/>
              <a:gd name="connsiteX4" fmla="*/ 106685 w 182538"/>
              <a:gd name="connsiteY4" fmla="*/ 0 h 116655"/>
              <a:gd name="connsiteX0" fmla="*/ 106685 w 134913"/>
              <a:gd name="connsiteY0" fmla="*/ 0 h 116655"/>
              <a:gd name="connsiteX1" fmla="*/ 0 w 134913"/>
              <a:gd name="connsiteY1" fmla="*/ 84582 h 116655"/>
              <a:gd name="connsiteX2" fmla="*/ 32518 w 134913"/>
              <a:gd name="connsiteY2" fmla="*/ 116655 h 116655"/>
              <a:gd name="connsiteX3" fmla="*/ 134913 w 134913"/>
              <a:gd name="connsiteY3" fmla="*/ 30930 h 116655"/>
              <a:gd name="connsiteX4" fmla="*/ 106685 w 134913"/>
              <a:gd name="connsiteY4" fmla="*/ 0 h 116655"/>
              <a:gd name="connsiteX0" fmla="*/ 130498 w 158726"/>
              <a:gd name="connsiteY0" fmla="*/ 55912 h 172567"/>
              <a:gd name="connsiteX1" fmla="*/ 0 w 158726"/>
              <a:gd name="connsiteY1" fmla="*/ 0 h 172567"/>
              <a:gd name="connsiteX2" fmla="*/ 56331 w 158726"/>
              <a:gd name="connsiteY2" fmla="*/ 172567 h 172567"/>
              <a:gd name="connsiteX3" fmla="*/ 158726 w 158726"/>
              <a:gd name="connsiteY3" fmla="*/ 86842 h 172567"/>
              <a:gd name="connsiteX4" fmla="*/ 130498 w 158726"/>
              <a:gd name="connsiteY4" fmla="*/ 55912 h 172567"/>
              <a:gd name="connsiteX0" fmla="*/ 61441 w 158726"/>
              <a:gd name="connsiteY0" fmla="*/ 0 h 223812"/>
              <a:gd name="connsiteX1" fmla="*/ 0 w 158726"/>
              <a:gd name="connsiteY1" fmla="*/ 51245 h 223812"/>
              <a:gd name="connsiteX2" fmla="*/ 56331 w 158726"/>
              <a:gd name="connsiteY2" fmla="*/ 223812 h 223812"/>
              <a:gd name="connsiteX3" fmla="*/ 158726 w 158726"/>
              <a:gd name="connsiteY3" fmla="*/ 138087 h 223812"/>
              <a:gd name="connsiteX4" fmla="*/ 61441 w 158726"/>
              <a:gd name="connsiteY4" fmla="*/ 0 h 223812"/>
              <a:gd name="connsiteX0" fmla="*/ 61441 w 158726"/>
              <a:gd name="connsiteY0" fmla="*/ 0 h 176187"/>
              <a:gd name="connsiteX1" fmla="*/ 0 w 158726"/>
              <a:gd name="connsiteY1" fmla="*/ 51245 h 176187"/>
              <a:gd name="connsiteX2" fmla="*/ 68238 w 158726"/>
              <a:gd name="connsiteY2" fmla="*/ 176187 h 176187"/>
              <a:gd name="connsiteX3" fmla="*/ 158726 w 158726"/>
              <a:gd name="connsiteY3" fmla="*/ 138087 h 176187"/>
              <a:gd name="connsiteX4" fmla="*/ 61441 w 158726"/>
              <a:gd name="connsiteY4" fmla="*/ 0 h 176187"/>
              <a:gd name="connsiteX0" fmla="*/ 61441 w 144438"/>
              <a:gd name="connsiteY0" fmla="*/ 0 h 176187"/>
              <a:gd name="connsiteX1" fmla="*/ 0 w 144438"/>
              <a:gd name="connsiteY1" fmla="*/ 51245 h 176187"/>
              <a:gd name="connsiteX2" fmla="*/ 68238 w 144438"/>
              <a:gd name="connsiteY2" fmla="*/ 176187 h 176187"/>
              <a:gd name="connsiteX3" fmla="*/ 144438 w 144438"/>
              <a:gd name="connsiteY3" fmla="*/ 126181 h 176187"/>
              <a:gd name="connsiteX4" fmla="*/ 61441 w 144438"/>
              <a:gd name="connsiteY4" fmla="*/ 0 h 176187"/>
              <a:gd name="connsiteX0" fmla="*/ 61441 w 144438"/>
              <a:gd name="connsiteY0" fmla="*/ 0 h 164281"/>
              <a:gd name="connsiteX1" fmla="*/ 0 w 144438"/>
              <a:gd name="connsiteY1" fmla="*/ 51245 h 164281"/>
              <a:gd name="connsiteX2" fmla="*/ 120625 w 144438"/>
              <a:gd name="connsiteY2" fmla="*/ 164281 h 164281"/>
              <a:gd name="connsiteX3" fmla="*/ 144438 w 144438"/>
              <a:gd name="connsiteY3" fmla="*/ 126181 h 164281"/>
              <a:gd name="connsiteX4" fmla="*/ 61441 w 144438"/>
              <a:gd name="connsiteY4" fmla="*/ 0 h 164281"/>
              <a:gd name="connsiteX0" fmla="*/ 28103 w 144438"/>
              <a:gd name="connsiteY0" fmla="*/ 0 h 142850"/>
              <a:gd name="connsiteX1" fmla="*/ 0 w 144438"/>
              <a:gd name="connsiteY1" fmla="*/ 29814 h 142850"/>
              <a:gd name="connsiteX2" fmla="*/ 120625 w 144438"/>
              <a:gd name="connsiteY2" fmla="*/ 142850 h 142850"/>
              <a:gd name="connsiteX3" fmla="*/ 144438 w 144438"/>
              <a:gd name="connsiteY3" fmla="*/ 104750 h 142850"/>
              <a:gd name="connsiteX4" fmla="*/ 28103 w 144438"/>
              <a:gd name="connsiteY4" fmla="*/ 0 h 142850"/>
              <a:gd name="connsiteX0" fmla="*/ 35247 w 151582"/>
              <a:gd name="connsiteY0" fmla="*/ 0 h 142850"/>
              <a:gd name="connsiteX1" fmla="*/ 0 w 151582"/>
              <a:gd name="connsiteY1" fmla="*/ 36958 h 142850"/>
              <a:gd name="connsiteX2" fmla="*/ 127769 w 151582"/>
              <a:gd name="connsiteY2" fmla="*/ 142850 h 142850"/>
              <a:gd name="connsiteX3" fmla="*/ 151582 w 151582"/>
              <a:gd name="connsiteY3" fmla="*/ 104750 h 142850"/>
              <a:gd name="connsiteX4" fmla="*/ 35247 w 151582"/>
              <a:gd name="connsiteY4" fmla="*/ 0 h 142850"/>
              <a:gd name="connsiteX0" fmla="*/ 35247 w 151582"/>
              <a:gd name="connsiteY0" fmla="*/ 0 h 145231"/>
              <a:gd name="connsiteX1" fmla="*/ 0 w 151582"/>
              <a:gd name="connsiteY1" fmla="*/ 36958 h 145231"/>
              <a:gd name="connsiteX2" fmla="*/ 120625 w 151582"/>
              <a:gd name="connsiteY2" fmla="*/ 145231 h 145231"/>
              <a:gd name="connsiteX3" fmla="*/ 151582 w 151582"/>
              <a:gd name="connsiteY3" fmla="*/ 104750 h 145231"/>
              <a:gd name="connsiteX4" fmla="*/ 35247 w 151582"/>
              <a:gd name="connsiteY4" fmla="*/ 0 h 145231"/>
              <a:gd name="connsiteX0" fmla="*/ 213841 w 213841"/>
              <a:gd name="connsiteY0" fmla="*/ 0 h 247625"/>
              <a:gd name="connsiteX1" fmla="*/ 0 w 213841"/>
              <a:gd name="connsiteY1" fmla="*/ 139352 h 247625"/>
              <a:gd name="connsiteX2" fmla="*/ 120625 w 213841"/>
              <a:gd name="connsiteY2" fmla="*/ 247625 h 247625"/>
              <a:gd name="connsiteX3" fmla="*/ 151582 w 213841"/>
              <a:gd name="connsiteY3" fmla="*/ 207144 h 247625"/>
              <a:gd name="connsiteX4" fmla="*/ 213841 w 213841"/>
              <a:gd name="connsiteY4" fmla="*/ 0 h 247625"/>
              <a:gd name="connsiteX0" fmla="*/ 213841 w 265882"/>
              <a:gd name="connsiteY0" fmla="*/ 0 h 247625"/>
              <a:gd name="connsiteX1" fmla="*/ 0 w 265882"/>
              <a:gd name="connsiteY1" fmla="*/ 139352 h 247625"/>
              <a:gd name="connsiteX2" fmla="*/ 120625 w 265882"/>
              <a:gd name="connsiteY2" fmla="*/ 247625 h 247625"/>
              <a:gd name="connsiteX3" fmla="*/ 265882 w 265882"/>
              <a:gd name="connsiteY3" fmla="*/ 78556 h 247625"/>
              <a:gd name="connsiteX4" fmla="*/ 213841 w 265882"/>
              <a:gd name="connsiteY4" fmla="*/ 0 h 247625"/>
              <a:gd name="connsiteX0" fmla="*/ 213841 w 265882"/>
              <a:gd name="connsiteY0" fmla="*/ 0 h 211907"/>
              <a:gd name="connsiteX1" fmla="*/ 0 w 265882"/>
              <a:gd name="connsiteY1" fmla="*/ 139352 h 211907"/>
              <a:gd name="connsiteX2" fmla="*/ 53950 w 265882"/>
              <a:gd name="connsiteY2" fmla="*/ 211907 h 211907"/>
              <a:gd name="connsiteX3" fmla="*/ 265882 w 265882"/>
              <a:gd name="connsiteY3" fmla="*/ 78556 h 211907"/>
              <a:gd name="connsiteX4" fmla="*/ 213841 w 265882"/>
              <a:gd name="connsiteY4" fmla="*/ 0 h 211907"/>
              <a:gd name="connsiteX0" fmla="*/ 213841 w 265882"/>
              <a:gd name="connsiteY0" fmla="*/ 0 h 216670"/>
              <a:gd name="connsiteX1" fmla="*/ 0 w 265882"/>
              <a:gd name="connsiteY1" fmla="*/ 139352 h 216670"/>
              <a:gd name="connsiteX2" fmla="*/ 44425 w 265882"/>
              <a:gd name="connsiteY2" fmla="*/ 216670 h 216670"/>
              <a:gd name="connsiteX3" fmla="*/ 265882 w 265882"/>
              <a:gd name="connsiteY3" fmla="*/ 78556 h 216670"/>
              <a:gd name="connsiteX4" fmla="*/ 213841 w 265882"/>
              <a:gd name="connsiteY4" fmla="*/ 0 h 216670"/>
              <a:gd name="connsiteX0" fmla="*/ 213841 w 263501"/>
              <a:gd name="connsiteY0" fmla="*/ 0 h 216670"/>
              <a:gd name="connsiteX1" fmla="*/ 0 w 263501"/>
              <a:gd name="connsiteY1" fmla="*/ 139352 h 216670"/>
              <a:gd name="connsiteX2" fmla="*/ 44425 w 263501"/>
              <a:gd name="connsiteY2" fmla="*/ 216670 h 216670"/>
              <a:gd name="connsiteX3" fmla="*/ 263501 w 263501"/>
              <a:gd name="connsiteY3" fmla="*/ 69031 h 216670"/>
              <a:gd name="connsiteX4" fmla="*/ 213841 w 263501"/>
              <a:gd name="connsiteY4" fmla="*/ 0 h 216670"/>
              <a:gd name="connsiteX0" fmla="*/ 213841 w 263501"/>
              <a:gd name="connsiteY0" fmla="*/ 0 h 204764"/>
              <a:gd name="connsiteX1" fmla="*/ 0 w 263501"/>
              <a:gd name="connsiteY1" fmla="*/ 139352 h 204764"/>
              <a:gd name="connsiteX2" fmla="*/ 39663 w 263501"/>
              <a:gd name="connsiteY2" fmla="*/ 204764 h 204764"/>
              <a:gd name="connsiteX3" fmla="*/ 263501 w 263501"/>
              <a:gd name="connsiteY3" fmla="*/ 69031 h 204764"/>
              <a:gd name="connsiteX4" fmla="*/ 213841 w 263501"/>
              <a:gd name="connsiteY4" fmla="*/ 0 h 204764"/>
              <a:gd name="connsiteX0" fmla="*/ 216222 w 263501"/>
              <a:gd name="connsiteY0" fmla="*/ 0 h 230958"/>
              <a:gd name="connsiteX1" fmla="*/ 0 w 263501"/>
              <a:gd name="connsiteY1" fmla="*/ 165546 h 230958"/>
              <a:gd name="connsiteX2" fmla="*/ 39663 w 263501"/>
              <a:gd name="connsiteY2" fmla="*/ 230958 h 230958"/>
              <a:gd name="connsiteX3" fmla="*/ 263501 w 263501"/>
              <a:gd name="connsiteY3" fmla="*/ 95225 h 230958"/>
              <a:gd name="connsiteX4" fmla="*/ 216222 w 263501"/>
              <a:gd name="connsiteY4" fmla="*/ 0 h 230958"/>
              <a:gd name="connsiteX0" fmla="*/ 176559 w 223838"/>
              <a:gd name="connsiteY0" fmla="*/ 0 h 230958"/>
              <a:gd name="connsiteX1" fmla="*/ 24630 w 223838"/>
              <a:gd name="connsiteY1" fmla="*/ 46483 h 230958"/>
              <a:gd name="connsiteX2" fmla="*/ 0 w 223838"/>
              <a:gd name="connsiteY2" fmla="*/ 230958 h 230958"/>
              <a:gd name="connsiteX3" fmla="*/ 223838 w 223838"/>
              <a:gd name="connsiteY3" fmla="*/ 95225 h 230958"/>
              <a:gd name="connsiteX4" fmla="*/ 176559 w 223838"/>
              <a:gd name="connsiteY4" fmla="*/ 0 h 230958"/>
              <a:gd name="connsiteX0" fmla="*/ 151929 w 199208"/>
              <a:gd name="connsiteY0" fmla="*/ 0 h 221433"/>
              <a:gd name="connsiteX1" fmla="*/ 0 w 199208"/>
              <a:gd name="connsiteY1" fmla="*/ 46483 h 221433"/>
              <a:gd name="connsiteX2" fmla="*/ 84908 w 199208"/>
              <a:gd name="connsiteY2" fmla="*/ 221433 h 221433"/>
              <a:gd name="connsiteX3" fmla="*/ 199208 w 199208"/>
              <a:gd name="connsiteY3" fmla="*/ 95225 h 221433"/>
              <a:gd name="connsiteX4" fmla="*/ 151929 w 199208"/>
              <a:gd name="connsiteY4" fmla="*/ 0 h 221433"/>
              <a:gd name="connsiteX0" fmla="*/ 151929 w 199208"/>
              <a:gd name="connsiteY0" fmla="*/ 0 h 221433"/>
              <a:gd name="connsiteX1" fmla="*/ 0 w 199208"/>
              <a:gd name="connsiteY1" fmla="*/ 46483 h 221433"/>
              <a:gd name="connsiteX2" fmla="*/ 84908 w 199208"/>
              <a:gd name="connsiteY2" fmla="*/ 221433 h 221433"/>
              <a:gd name="connsiteX3" fmla="*/ 150862 w 199208"/>
              <a:gd name="connsiteY3" fmla="*/ 149648 h 221433"/>
              <a:gd name="connsiteX4" fmla="*/ 199208 w 199208"/>
              <a:gd name="connsiteY4" fmla="*/ 95225 h 221433"/>
              <a:gd name="connsiteX5" fmla="*/ 151929 w 199208"/>
              <a:gd name="connsiteY5" fmla="*/ 0 h 221433"/>
              <a:gd name="connsiteX0" fmla="*/ 151929 w 199208"/>
              <a:gd name="connsiteY0" fmla="*/ 0 h 221433"/>
              <a:gd name="connsiteX1" fmla="*/ 0 w 199208"/>
              <a:gd name="connsiteY1" fmla="*/ 46483 h 221433"/>
              <a:gd name="connsiteX2" fmla="*/ 84908 w 199208"/>
              <a:gd name="connsiteY2" fmla="*/ 221433 h 221433"/>
              <a:gd name="connsiteX3" fmla="*/ 165149 w 199208"/>
              <a:gd name="connsiteY3" fmla="*/ 159173 h 221433"/>
              <a:gd name="connsiteX4" fmla="*/ 199208 w 199208"/>
              <a:gd name="connsiteY4" fmla="*/ 95225 h 221433"/>
              <a:gd name="connsiteX5" fmla="*/ 151929 w 199208"/>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51929 w 165149"/>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46100 w 165149"/>
              <a:gd name="connsiteY5" fmla="*/ 30586 h 221433"/>
              <a:gd name="connsiteX6" fmla="*/ 151929 w 165149"/>
              <a:gd name="connsiteY6"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61901 w 165149"/>
              <a:gd name="connsiteY5" fmla="*/ 65933 h 221433"/>
              <a:gd name="connsiteX6" fmla="*/ 151929 w 165149"/>
              <a:gd name="connsiteY6" fmla="*/ 0 h 221433"/>
              <a:gd name="connsiteX0" fmla="*/ 151929 w 169045"/>
              <a:gd name="connsiteY0" fmla="*/ 0 h 221433"/>
              <a:gd name="connsiteX1" fmla="*/ 0 w 169045"/>
              <a:gd name="connsiteY1" fmla="*/ 46483 h 221433"/>
              <a:gd name="connsiteX2" fmla="*/ 84908 w 169045"/>
              <a:gd name="connsiteY2" fmla="*/ 221433 h 221433"/>
              <a:gd name="connsiteX3" fmla="*/ 165149 w 169045"/>
              <a:gd name="connsiteY3" fmla="*/ 159173 h 221433"/>
              <a:gd name="connsiteX4" fmla="*/ 137296 w 169045"/>
              <a:gd name="connsiteY4" fmla="*/ 83319 h 221433"/>
              <a:gd name="connsiteX5" fmla="*/ 169045 w 169045"/>
              <a:gd name="connsiteY5" fmla="*/ 61170 h 221433"/>
              <a:gd name="connsiteX6" fmla="*/ 151929 w 169045"/>
              <a:gd name="connsiteY6" fmla="*/ 0 h 221433"/>
              <a:gd name="connsiteX0" fmla="*/ 151929 w 169045"/>
              <a:gd name="connsiteY0" fmla="*/ 0 h 288108"/>
              <a:gd name="connsiteX1" fmla="*/ 0 w 169045"/>
              <a:gd name="connsiteY1" fmla="*/ 46483 h 288108"/>
              <a:gd name="connsiteX2" fmla="*/ 51570 w 169045"/>
              <a:gd name="connsiteY2" fmla="*/ 288108 h 288108"/>
              <a:gd name="connsiteX3" fmla="*/ 165149 w 169045"/>
              <a:gd name="connsiteY3" fmla="*/ 159173 h 288108"/>
              <a:gd name="connsiteX4" fmla="*/ 137296 w 169045"/>
              <a:gd name="connsiteY4" fmla="*/ 83319 h 288108"/>
              <a:gd name="connsiteX5" fmla="*/ 169045 w 169045"/>
              <a:gd name="connsiteY5" fmla="*/ 61170 h 288108"/>
              <a:gd name="connsiteX6" fmla="*/ 151929 w 169045"/>
              <a:gd name="connsiteY6" fmla="*/ 0 h 288108"/>
              <a:gd name="connsiteX0" fmla="*/ 151929 w 169045"/>
              <a:gd name="connsiteY0" fmla="*/ 0 h 288108"/>
              <a:gd name="connsiteX1" fmla="*/ 0 w 169045"/>
              <a:gd name="connsiteY1" fmla="*/ 46483 h 288108"/>
              <a:gd name="connsiteX2" fmla="*/ 51570 w 169045"/>
              <a:gd name="connsiteY2" fmla="*/ 288108 h 288108"/>
              <a:gd name="connsiteX3" fmla="*/ 162768 w 169045"/>
              <a:gd name="connsiteY3" fmla="*/ 247280 h 288108"/>
              <a:gd name="connsiteX4" fmla="*/ 137296 w 169045"/>
              <a:gd name="connsiteY4" fmla="*/ 83319 h 288108"/>
              <a:gd name="connsiteX5" fmla="*/ 169045 w 169045"/>
              <a:gd name="connsiteY5" fmla="*/ 61170 h 288108"/>
              <a:gd name="connsiteX6" fmla="*/ 151929 w 169045"/>
              <a:gd name="connsiteY6" fmla="*/ 0 h 288108"/>
              <a:gd name="connsiteX0" fmla="*/ 151929 w 162768"/>
              <a:gd name="connsiteY0" fmla="*/ 0 h 288108"/>
              <a:gd name="connsiteX1" fmla="*/ 0 w 162768"/>
              <a:gd name="connsiteY1" fmla="*/ 46483 h 288108"/>
              <a:gd name="connsiteX2" fmla="*/ 51570 w 162768"/>
              <a:gd name="connsiteY2" fmla="*/ 288108 h 288108"/>
              <a:gd name="connsiteX3" fmla="*/ 162768 w 162768"/>
              <a:gd name="connsiteY3" fmla="*/ 247280 h 288108"/>
              <a:gd name="connsiteX4" fmla="*/ 137296 w 162768"/>
              <a:gd name="connsiteY4" fmla="*/ 83319 h 288108"/>
              <a:gd name="connsiteX5" fmla="*/ 151929 w 162768"/>
              <a:gd name="connsiteY5" fmla="*/ 0 h 288108"/>
              <a:gd name="connsiteX0" fmla="*/ 151929 w 162768"/>
              <a:gd name="connsiteY0" fmla="*/ 0 h 288108"/>
              <a:gd name="connsiteX1" fmla="*/ 0 w 162768"/>
              <a:gd name="connsiteY1" fmla="*/ 46483 h 288108"/>
              <a:gd name="connsiteX2" fmla="*/ 51570 w 162768"/>
              <a:gd name="connsiteY2" fmla="*/ 288108 h 288108"/>
              <a:gd name="connsiteX3" fmla="*/ 162768 w 162768"/>
              <a:gd name="connsiteY3" fmla="*/ 247280 h 288108"/>
              <a:gd name="connsiteX4" fmla="*/ 151929 w 162768"/>
              <a:gd name="connsiteY4" fmla="*/ 0 h 288108"/>
              <a:gd name="connsiteX0" fmla="*/ 128116 w 162768"/>
              <a:gd name="connsiteY0" fmla="*/ 0 h 264295"/>
              <a:gd name="connsiteX1" fmla="*/ 0 w 162768"/>
              <a:gd name="connsiteY1" fmla="*/ 22670 h 264295"/>
              <a:gd name="connsiteX2" fmla="*/ 51570 w 162768"/>
              <a:gd name="connsiteY2" fmla="*/ 264295 h 264295"/>
              <a:gd name="connsiteX3" fmla="*/ 162768 w 162768"/>
              <a:gd name="connsiteY3" fmla="*/ 223467 h 264295"/>
              <a:gd name="connsiteX4" fmla="*/ 128116 w 162768"/>
              <a:gd name="connsiteY4" fmla="*/ 0 h 264295"/>
              <a:gd name="connsiteX0" fmla="*/ 128116 w 162768"/>
              <a:gd name="connsiteY0" fmla="*/ 0 h 245245"/>
              <a:gd name="connsiteX1" fmla="*/ 0 w 162768"/>
              <a:gd name="connsiteY1" fmla="*/ 22670 h 245245"/>
              <a:gd name="connsiteX2" fmla="*/ 34901 w 162768"/>
              <a:gd name="connsiteY2" fmla="*/ 245245 h 245245"/>
              <a:gd name="connsiteX3" fmla="*/ 162768 w 162768"/>
              <a:gd name="connsiteY3" fmla="*/ 223467 h 245245"/>
              <a:gd name="connsiteX4" fmla="*/ 128116 w 162768"/>
              <a:gd name="connsiteY4" fmla="*/ 0 h 245245"/>
              <a:gd name="connsiteX0" fmla="*/ 90115 w 162768"/>
              <a:gd name="connsiteY0" fmla="*/ 0 h 234480"/>
              <a:gd name="connsiteX1" fmla="*/ 0 w 162768"/>
              <a:gd name="connsiteY1" fmla="*/ 11905 h 234480"/>
              <a:gd name="connsiteX2" fmla="*/ 34901 w 162768"/>
              <a:gd name="connsiteY2" fmla="*/ 234480 h 234480"/>
              <a:gd name="connsiteX3" fmla="*/ 162768 w 162768"/>
              <a:gd name="connsiteY3" fmla="*/ 212702 h 234480"/>
              <a:gd name="connsiteX4" fmla="*/ 90115 w 162768"/>
              <a:gd name="connsiteY4" fmla="*/ 0 h 234480"/>
              <a:gd name="connsiteX0" fmla="*/ 90115 w 124668"/>
              <a:gd name="connsiteY0" fmla="*/ 0 h 234480"/>
              <a:gd name="connsiteX1" fmla="*/ 0 w 124668"/>
              <a:gd name="connsiteY1" fmla="*/ 11905 h 234480"/>
              <a:gd name="connsiteX2" fmla="*/ 34901 w 124668"/>
              <a:gd name="connsiteY2" fmla="*/ 234480 h 234480"/>
              <a:gd name="connsiteX3" fmla="*/ 124668 w 124668"/>
              <a:gd name="connsiteY3" fmla="*/ 217464 h 234480"/>
              <a:gd name="connsiteX4" fmla="*/ 90115 w 124668"/>
              <a:gd name="connsiteY4" fmla="*/ 0 h 234480"/>
              <a:gd name="connsiteX0" fmla="*/ 99640 w 124668"/>
              <a:gd name="connsiteY0" fmla="*/ 0 h 234480"/>
              <a:gd name="connsiteX1" fmla="*/ 0 w 124668"/>
              <a:gd name="connsiteY1" fmla="*/ 11905 h 234480"/>
              <a:gd name="connsiteX2" fmla="*/ 34901 w 124668"/>
              <a:gd name="connsiteY2" fmla="*/ 234480 h 234480"/>
              <a:gd name="connsiteX3" fmla="*/ 124668 w 124668"/>
              <a:gd name="connsiteY3" fmla="*/ 217464 h 234480"/>
              <a:gd name="connsiteX4" fmla="*/ 99640 w 124668"/>
              <a:gd name="connsiteY4" fmla="*/ 0 h 234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68" h="234480">
                <a:moveTo>
                  <a:pt x="99640" y="0"/>
                </a:moveTo>
                <a:lnTo>
                  <a:pt x="0" y="11905"/>
                </a:lnTo>
                <a:lnTo>
                  <a:pt x="34901" y="234480"/>
                </a:lnTo>
                <a:lnTo>
                  <a:pt x="124668" y="217464"/>
                </a:lnTo>
                <a:lnTo>
                  <a:pt x="99640"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フリーフォーム 136"/>
          <p:cNvSpPr/>
          <p:nvPr/>
        </p:nvSpPr>
        <p:spPr>
          <a:xfrm>
            <a:off x="5229330" y="3559225"/>
            <a:ext cx="266327" cy="231126"/>
          </a:xfrm>
          <a:custGeom>
            <a:avLst/>
            <a:gdLst>
              <a:gd name="connsiteX0" fmla="*/ 142875 w 361950"/>
              <a:gd name="connsiteY0" fmla="*/ 16669 h 321469"/>
              <a:gd name="connsiteX1" fmla="*/ 0 w 361950"/>
              <a:gd name="connsiteY1" fmla="*/ 178594 h 321469"/>
              <a:gd name="connsiteX2" fmla="*/ 159544 w 361950"/>
              <a:gd name="connsiteY2" fmla="*/ 321469 h 321469"/>
              <a:gd name="connsiteX3" fmla="*/ 361950 w 361950"/>
              <a:gd name="connsiteY3" fmla="*/ 185738 h 321469"/>
              <a:gd name="connsiteX4" fmla="*/ 221457 w 361950"/>
              <a:gd name="connsiteY4" fmla="*/ 0 h 321469"/>
              <a:gd name="connsiteX5" fmla="*/ 142875 w 361950"/>
              <a:gd name="connsiteY5" fmla="*/ 16669 h 321469"/>
              <a:gd name="connsiteX0" fmla="*/ 196825 w 415900"/>
              <a:gd name="connsiteY0" fmla="*/ 16669 h 321469"/>
              <a:gd name="connsiteX1" fmla="*/ 0 w 415900"/>
              <a:gd name="connsiteY1" fmla="*/ 189384 h 321469"/>
              <a:gd name="connsiteX2" fmla="*/ 213494 w 415900"/>
              <a:gd name="connsiteY2" fmla="*/ 321469 h 321469"/>
              <a:gd name="connsiteX3" fmla="*/ 415900 w 415900"/>
              <a:gd name="connsiteY3" fmla="*/ 185738 h 321469"/>
              <a:gd name="connsiteX4" fmla="*/ 275407 w 415900"/>
              <a:gd name="connsiteY4" fmla="*/ 0 h 321469"/>
              <a:gd name="connsiteX5" fmla="*/ 196825 w 415900"/>
              <a:gd name="connsiteY5" fmla="*/ 16669 h 321469"/>
              <a:gd name="connsiteX0" fmla="*/ 196825 w 415900"/>
              <a:gd name="connsiteY0" fmla="*/ 16669 h 359569"/>
              <a:gd name="connsiteX1" fmla="*/ 0 w 415900"/>
              <a:gd name="connsiteY1" fmla="*/ 189384 h 359569"/>
              <a:gd name="connsiteX2" fmla="*/ 111100 w 415900"/>
              <a:gd name="connsiteY2" fmla="*/ 359569 h 359569"/>
              <a:gd name="connsiteX3" fmla="*/ 415900 w 415900"/>
              <a:gd name="connsiteY3" fmla="*/ 185738 h 359569"/>
              <a:gd name="connsiteX4" fmla="*/ 275407 w 415900"/>
              <a:gd name="connsiteY4" fmla="*/ 0 h 359569"/>
              <a:gd name="connsiteX5" fmla="*/ 196825 w 415900"/>
              <a:gd name="connsiteY5" fmla="*/ 16669 h 359569"/>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275407 w 415900"/>
              <a:gd name="connsiteY4" fmla="*/ 161924 h 521493"/>
              <a:gd name="connsiteX5" fmla="*/ 239688 w 415900"/>
              <a:gd name="connsiteY5" fmla="*/ 0 h 521493"/>
              <a:gd name="connsiteX0" fmla="*/ 239688 w 415900"/>
              <a:gd name="connsiteY0" fmla="*/ 0 h 521493"/>
              <a:gd name="connsiteX1" fmla="*/ 0 w 415900"/>
              <a:gd name="connsiteY1" fmla="*/ 351308 h 521493"/>
              <a:gd name="connsiteX2" fmla="*/ 111100 w 415900"/>
              <a:gd name="connsiteY2" fmla="*/ 521493 h 521493"/>
              <a:gd name="connsiteX3" fmla="*/ 415900 w 415900"/>
              <a:gd name="connsiteY3" fmla="*/ 347662 h 521493"/>
              <a:gd name="connsiteX4" fmla="*/ 380182 w 415900"/>
              <a:gd name="connsiteY4" fmla="*/ 176211 h 521493"/>
              <a:gd name="connsiteX5" fmla="*/ 239688 w 415900"/>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282550 w 380182"/>
              <a:gd name="connsiteY3" fmla="*/ 250031 h 521493"/>
              <a:gd name="connsiteX4" fmla="*/ 380182 w 380182"/>
              <a:gd name="connsiteY4" fmla="*/ 176211 h 521493"/>
              <a:gd name="connsiteX5" fmla="*/ 239688 w 380182"/>
              <a:gd name="connsiteY5" fmla="*/ 0 h 521493"/>
              <a:gd name="connsiteX0" fmla="*/ 239688 w 380182"/>
              <a:gd name="connsiteY0" fmla="*/ 0 h 521493"/>
              <a:gd name="connsiteX1" fmla="*/ 0 w 380182"/>
              <a:gd name="connsiteY1" fmla="*/ 351308 h 521493"/>
              <a:gd name="connsiteX2" fmla="*/ 111100 w 380182"/>
              <a:gd name="connsiteY2" fmla="*/ 521493 h 521493"/>
              <a:gd name="connsiteX3" fmla="*/ 197966 w 380182"/>
              <a:gd name="connsiteY3" fmla="*/ 305940 h 521493"/>
              <a:gd name="connsiteX4" fmla="*/ 282550 w 380182"/>
              <a:gd name="connsiteY4" fmla="*/ 250031 h 521493"/>
              <a:gd name="connsiteX5" fmla="*/ 380182 w 380182"/>
              <a:gd name="connsiteY5" fmla="*/ 176211 h 521493"/>
              <a:gd name="connsiteX6" fmla="*/ 239688 w 380182"/>
              <a:gd name="connsiteY6" fmla="*/ 0 h 521493"/>
              <a:gd name="connsiteX0" fmla="*/ 239688 w 380182"/>
              <a:gd name="connsiteY0" fmla="*/ 0 h 521493"/>
              <a:gd name="connsiteX1" fmla="*/ 0 w 380182"/>
              <a:gd name="connsiteY1" fmla="*/ 351308 h 521493"/>
              <a:gd name="connsiteX2" fmla="*/ 111100 w 380182"/>
              <a:gd name="connsiteY2" fmla="*/ 521493 h 521493"/>
              <a:gd name="connsiteX3" fmla="*/ 352425 w 380182"/>
              <a:gd name="connsiteY3" fmla="*/ 361974 h 521493"/>
              <a:gd name="connsiteX4" fmla="*/ 282550 w 380182"/>
              <a:gd name="connsiteY4" fmla="*/ 250031 h 521493"/>
              <a:gd name="connsiteX5" fmla="*/ 380182 w 380182"/>
              <a:gd name="connsiteY5" fmla="*/ 176211 h 521493"/>
              <a:gd name="connsiteX6" fmla="*/ 239688 w 380182"/>
              <a:gd name="connsiteY6" fmla="*/ 0 h 521493"/>
              <a:gd name="connsiteX0" fmla="*/ 225748 w 380182"/>
              <a:gd name="connsiteY0" fmla="*/ 0 h 495274"/>
              <a:gd name="connsiteX1" fmla="*/ 0 w 380182"/>
              <a:gd name="connsiteY1" fmla="*/ 325089 h 495274"/>
              <a:gd name="connsiteX2" fmla="*/ 111100 w 380182"/>
              <a:gd name="connsiteY2" fmla="*/ 495274 h 495274"/>
              <a:gd name="connsiteX3" fmla="*/ 352425 w 380182"/>
              <a:gd name="connsiteY3" fmla="*/ 335755 h 495274"/>
              <a:gd name="connsiteX4" fmla="*/ 282550 w 380182"/>
              <a:gd name="connsiteY4" fmla="*/ 223812 h 495274"/>
              <a:gd name="connsiteX5" fmla="*/ 380182 w 380182"/>
              <a:gd name="connsiteY5" fmla="*/ 149992 h 495274"/>
              <a:gd name="connsiteX6" fmla="*/ 225748 w 380182"/>
              <a:gd name="connsiteY6" fmla="*/ 0 h 495274"/>
              <a:gd name="connsiteX0" fmla="*/ 225748 w 352425"/>
              <a:gd name="connsiteY0" fmla="*/ 0 h 495274"/>
              <a:gd name="connsiteX1" fmla="*/ 0 w 352425"/>
              <a:gd name="connsiteY1" fmla="*/ 325089 h 495274"/>
              <a:gd name="connsiteX2" fmla="*/ 111100 w 352425"/>
              <a:gd name="connsiteY2" fmla="*/ 495274 h 495274"/>
              <a:gd name="connsiteX3" fmla="*/ 352425 w 352425"/>
              <a:gd name="connsiteY3" fmla="*/ 335755 h 495274"/>
              <a:gd name="connsiteX4" fmla="*/ 282550 w 352425"/>
              <a:gd name="connsiteY4" fmla="*/ 223812 h 495274"/>
              <a:gd name="connsiteX5" fmla="*/ 294457 w 352425"/>
              <a:gd name="connsiteY5" fmla="*/ 109511 h 495274"/>
              <a:gd name="connsiteX6" fmla="*/ 225748 w 352425"/>
              <a:gd name="connsiteY6" fmla="*/ 0 h 495274"/>
              <a:gd name="connsiteX0" fmla="*/ 114648 w 241325"/>
              <a:gd name="connsiteY0" fmla="*/ 0 h 495274"/>
              <a:gd name="connsiteX1" fmla="*/ 27013 w 241325"/>
              <a:gd name="connsiteY1" fmla="*/ 65533 h 495274"/>
              <a:gd name="connsiteX2" fmla="*/ 0 w 241325"/>
              <a:gd name="connsiteY2" fmla="*/ 495274 h 495274"/>
              <a:gd name="connsiteX3" fmla="*/ 241325 w 241325"/>
              <a:gd name="connsiteY3" fmla="*/ 335755 h 495274"/>
              <a:gd name="connsiteX4" fmla="*/ 171450 w 241325"/>
              <a:gd name="connsiteY4" fmla="*/ 223812 h 495274"/>
              <a:gd name="connsiteX5" fmla="*/ 183357 w 241325"/>
              <a:gd name="connsiteY5" fmla="*/ 109511 h 495274"/>
              <a:gd name="connsiteX6" fmla="*/ 114648 w 241325"/>
              <a:gd name="connsiteY6" fmla="*/ 0 h 495274"/>
              <a:gd name="connsiteX0" fmla="*/ 87635 w 214312"/>
              <a:gd name="connsiteY0" fmla="*/ 0 h 335755"/>
              <a:gd name="connsiteX1" fmla="*/ 0 w 214312"/>
              <a:gd name="connsiteY1" fmla="*/ 65533 h 335755"/>
              <a:gd name="connsiteX2" fmla="*/ 65855 w 214312"/>
              <a:gd name="connsiteY2" fmla="*/ 180949 h 335755"/>
              <a:gd name="connsiteX3" fmla="*/ 214312 w 214312"/>
              <a:gd name="connsiteY3" fmla="*/ 335755 h 335755"/>
              <a:gd name="connsiteX4" fmla="*/ 144437 w 214312"/>
              <a:gd name="connsiteY4" fmla="*/ 223812 h 335755"/>
              <a:gd name="connsiteX5" fmla="*/ 156344 w 214312"/>
              <a:gd name="connsiteY5" fmla="*/ 109511 h 335755"/>
              <a:gd name="connsiteX6" fmla="*/ 87635 w 214312"/>
              <a:gd name="connsiteY6" fmla="*/ 0 h 335755"/>
              <a:gd name="connsiteX0" fmla="*/ 87635 w 156344"/>
              <a:gd name="connsiteY0" fmla="*/ 0 h 223812"/>
              <a:gd name="connsiteX1" fmla="*/ 0 w 156344"/>
              <a:gd name="connsiteY1" fmla="*/ 65533 h 223812"/>
              <a:gd name="connsiteX2" fmla="*/ 65855 w 156344"/>
              <a:gd name="connsiteY2" fmla="*/ 180949 h 223812"/>
              <a:gd name="connsiteX3" fmla="*/ 144437 w 156344"/>
              <a:gd name="connsiteY3" fmla="*/ 223812 h 223812"/>
              <a:gd name="connsiteX4" fmla="*/ 156344 w 156344"/>
              <a:gd name="connsiteY4" fmla="*/ 109511 h 223812"/>
              <a:gd name="connsiteX5" fmla="*/ 87635 w 156344"/>
              <a:gd name="connsiteY5" fmla="*/ 0 h 223812"/>
              <a:gd name="connsiteX0" fmla="*/ 87635 w 156344"/>
              <a:gd name="connsiteY0" fmla="*/ 0 h 180949"/>
              <a:gd name="connsiteX1" fmla="*/ 0 w 156344"/>
              <a:gd name="connsiteY1" fmla="*/ 65533 h 180949"/>
              <a:gd name="connsiteX2" fmla="*/ 65855 w 156344"/>
              <a:gd name="connsiteY2" fmla="*/ 180949 h 180949"/>
              <a:gd name="connsiteX3" fmla="*/ 156344 w 156344"/>
              <a:gd name="connsiteY3" fmla="*/ 109511 h 180949"/>
              <a:gd name="connsiteX4" fmla="*/ 87635 w 156344"/>
              <a:gd name="connsiteY4" fmla="*/ 0 h 180949"/>
              <a:gd name="connsiteX0" fmla="*/ 94779 w 163488"/>
              <a:gd name="connsiteY0" fmla="*/ 0 h 180949"/>
              <a:gd name="connsiteX1" fmla="*/ 0 w 163488"/>
              <a:gd name="connsiteY1" fmla="*/ 67914 h 180949"/>
              <a:gd name="connsiteX2" fmla="*/ 72999 w 163488"/>
              <a:gd name="connsiteY2" fmla="*/ 180949 h 180949"/>
              <a:gd name="connsiteX3" fmla="*/ 163488 w 163488"/>
              <a:gd name="connsiteY3" fmla="*/ 109511 h 180949"/>
              <a:gd name="connsiteX4" fmla="*/ 94779 w 163488"/>
              <a:gd name="connsiteY4" fmla="*/ 0 h 180949"/>
              <a:gd name="connsiteX0" fmla="*/ 94779 w 170632"/>
              <a:gd name="connsiteY0" fmla="*/ 0 h 180949"/>
              <a:gd name="connsiteX1" fmla="*/ 0 w 170632"/>
              <a:gd name="connsiteY1" fmla="*/ 67914 h 180949"/>
              <a:gd name="connsiteX2" fmla="*/ 72999 w 170632"/>
              <a:gd name="connsiteY2" fmla="*/ 180949 h 180949"/>
              <a:gd name="connsiteX3" fmla="*/ 170632 w 170632"/>
              <a:gd name="connsiteY3" fmla="*/ 111892 h 180949"/>
              <a:gd name="connsiteX4" fmla="*/ 94779 w 170632"/>
              <a:gd name="connsiteY4" fmla="*/ 0 h 180949"/>
              <a:gd name="connsiteX0" fmla="*/ 106685 w 182538"/>
              <a:gd name="connsiteY0" fmla="*/ 0 h 180949"/>
              <a:gd name="connsiteX1" fmla="*/ 0 w 182538"/>
              <a:gd name="connsiteY1" fmla="*/ 84582 h 180949"/>
              <a:gd name="connsiteX2" fmla="*/ 84905 w 182538"/>
              <a:gd name="connsiteY2" fmla="*/ 180949 h 180949"/>
              <a:gd name="connsiteX3" fmla="*/ 182538 w 182538"/>
              <a:gd name="connsiteY3" fmla="*/ 111892 h 180949"/>
              <a:gd name="connsiteX4" fmla="*/ 106685 w 182538"/>
              <a:gd name="connsiteY4" fmla="*/ 0 h 180949"/>
              <a:gd name="connsiteX0" fmla="*/ 106685 w 182538"/>
              <a:gd name="connsiteY0" fmla="*/ 0 h 116655"/>
              <a:gd name="connsiteX1" fmla="*/ 0 w 182538"/>
              <a:gd name="connsiteY1" fmla="*/ 84582 h 116655"/>
              <a:gd name="connsiteX2" fmla="*/ 32518 w 182538"/>
              <a:gd name="connsiteY2" fmla="*/ 116655 h 116655"/>
              <a:gd name="connsiteX3" fmla="*/ 182538 w 182538"/>
              <a:gd name="connsiteY3" fmla="*/ 111892 h 116655"/>
              <a:gd name="connsiteX4" fmla="*/ 106685 w 182538"/>
              <a:gd name="connsiteY4" fmla="*/ 0 h 116655"/>
              <a:gd name="connsiteX0" fmla="*/ 106685 w 134913"/>
              <a:gd name="connsiteY0" fmla="*/ 0 h 116655"/>
              <a:gd name="connsiteX1" fmla="*/ 0 w 134913"/>
              <a:gd name="connsiteY1" fmla="*/ 84582 h 116655"/>
              <a:gd name="connsiteX2" fmla="*/ 32518 w 134913"/>
              <a:gd name="connsiteY2" fmla="*/ 116655 h 116655"/>
              <a:gd name="connsiteX3" fmla="*/ 134913 w 134913"/>
              <a:gd name="connsiteY3" fmla="*/ 30930 h 116655"/>
              <a:gd name="connsiteX4" fmla="*/ 106685 w 134913"/>
              <a:gd name="connsiteY4" fmla="*/ 0 h 116655"/>
              <a:gd name="connsiteX0" fmla="*/ 130498 w 158726"/>
              <a:gd name="connsiteY0" fmla="*/ 55912 h 172567"/>
              <a:gd name="connsiteX1" fmla="*/ 0 w 158726"/>
              <a:gd name="connsiteY1" fmla="*/ 0 h 172567"/>
              <a:gd name="connsiteX2" fmla="*/ 56331 w 158726"/>
              <a:gd name="connsiteY2" fmla="*/ 172567 h 172567"/>
              <a:gd name="connsiteX3" fmla="*/ 158726 w 158726"/>
              <a:gd name="connsiteY3" fmla="*/ 86842 h 172567"/>
              <a:gd name="connsiteX4" fmla="*/ 130498 w 158726"/>
              <a:gd name="connsiteY4" fmla="*/ 55912 h 172567"/>
              <a:gd name="connsiteX0" fmla="*/ 61441 w 158726"/>
              <a:gd name="connsiteY0" fmla="*/ 0 h 223812"/>
              <a:gd name="connsiteX1" fmla="*/ 0 w 158726"/>
              <a:gd name="connsiteY1" fmla="*/ 51245 h 223812"/>
              <a:gd name="connsiteX2" fmla="*/ 56331 w 158726"/>
              <a:gd name="connsiteY2" fmla="*/ 223812 h 223812"/>
              <a:gd name="connsiteX3" fmla="*/ 158726 w 158726"/>
              <a:gd name="connsiteY3" fmla="*/ 138087 h 223812"/>
              <a:gd name="connsiteX4" fmla="*/ 61441 w 158726"/>
              <a:gd name="connsiteY4" fmla="*/ 0 h 223812"/>
              <a:gd name="connsiteX0" fmla="*/ 61441 w 158726"/>
              <a:gd name="connsiteY0" fmla="*/ 0 h 176187"/>
              <a:gd name="connsiteX1" fmla="*/ 0 w 158726"/>
              <a:gd name="connsiteY1" fmla="*/ 51245 h 176187"/>
              <a:gd name="connsiteX2" fmla="*/ 68238 w 158726"/>
              <a:gd name="connsiteY2" fmla="*/ 176187 h 176187"/>
              <a:gd name="connsiteX3" fmla="*/ 158726 w 158726"/>
              <a:gd name="connsiteY3" fmla="*/ 138087 h 176187"/>
              <a:gd name="connsiteX4" fmla="*/ 61441 w 158726"/>
              <a:gd name="connsiteY4" fmla="*/ 0 h 176187"/>
              <a:gd name="connsiteX0" fmla="*/ 61441 w 144438"/>
              <a:gd name="connsiteY0" fmla="*/ 0 h 176187"/>
              <a:gd name="connsiteX1" fmla="*/ 0 w 144438"/>
              <a:gd name="connsiteY1" fmla="*/ 51245 h 176187"/>
              <a:gd name="connsiteX2" fmla="*/ 68238 w 144438"/>
              <a:gd name="connsiteY2" fmla="*/ 176187 h 176187"/>
              <a:gd name="connsiteX3" fmla="*/ 144438 w 144438"/>
              <a:gd name="connsiteY3" fmla="*/ 126181 h 176187"/>
              <a:gd name="connsiteX4" fmla="*/ 61441 w 144438"/>
              <a:gd name="connsiteY4" fmla="*/ 0 h 176187"/>
              <a:gd name="connsiteX0" fmla="*/ 61441 w 144438"/>
              <a:gd name="connsiteY0" fmla="*/ 0 h 164281"/>
              <a:gd name="connsiteX1" fmla="*/ 0 w 144438"/>
              <a:gd name="connsiteY1" fmla="*/ 51245 h 164281"/>
              <a:gd name="connsiteX2" fmla="*/ 120625 w 144438"/>
              <a:gd name="connsiteY2" fmla="*/ 164281 h 164281"/>
              <a:gd name="connsiteX3" fmla="*/ 144438 w 144438"/>
              <a:gd name="connsiteY3" fmla="*/ 126181 h 164281"/>
              <a:gd name="connsiteX4" fmla="*/ 61441 w 144438"/>
              <a:gd name="connsiteY4" fmla="*/ 0 h 164281"/>
              <a:gd name="connsiteX0" fmla="*/ 28103 w 144438"/>
              <a:gd name="connsiteY0" fmla="*/ 0 h 142850"/>
              <a:gd name="connsiteX1" fmla="*/ 0 w 144438"/>
              <a:gd name="connsiteY1" fmla="*/ 29814 h 142850"/>
              <a:gd name="connsiteX2" fmla="*/ 120625 w 144438"/>
              <a:gd name="connsiteY2" fmla="*/ 142850 h 142850"/>
              <a:gd name="connsiteX3" fmla="*/ 144438 w 144438"/>
              <a:gd name="connsiteY3" fmla="*/ 104750 h 142850"/>
              <a:gd name="connsiteX4" fmla="*/ 28103 w 144438"/>
              <a:gd name="connsiteY4" fmla="*/ 0 h 142850"/>
              <a:gd name="connsiteX0" fmla="*/ 35247 w 151582"/>
              <a:gd name="connsiteY0" fmla="*/ 0 h 142850"/>
              <a:gd name="connsiteX1" fmla="*/ 0 w 151582"/>
              <a:gd name="connsiteY1" fmla="*/ 36958 h 142850"/>
              <a:gd name="connsiteX2" fmla="*/ 127769 w 151582"/>
              <a:gd name="connsiteY2" fmla="*/ 142850 h 142850"/>
              <a:gd name="connsiteX3" fmla="*/ 151582 w 151582"/>
              <a:gd name="connsiteY3" fmla="*/ 104750 h 142850"/>
              <a:gd name="connsiteX4" fmla="*/ 35247 w 151582"/>
              <a:gd name="connsiteY4" fmla="*/ 0 h 142850"/>
              <a:gd name="connsiteX0" fmla="*/ 35247 w 151582"/>
              <a:gd name="connsiteY0" fmla="*/ 0 h 145231"/>
              <a:gd name="connsiteX1" fmla="*/ 0 w 151582"/>
              <a:gd name="connsiteY1" fmla="*/ 36958 h 145231"/>
              <a:gd name="connsiteX2" fmla="*/ 120625 w 151582"/>
              <a:gd name="connsiteY2" fmla="*/ 145231 h 145231"/>
              <a:gd name="connsiteX3" fmla="*/ 151582 w 151582"/>
              <a:gd name="connsiteY3" fmla="*/ 104750 h 145231"/>
              <a:gd name="connsiteX4" fmla="*/ 35247 w 151582"/>
              <a:gd name="connsiteY4" fmla="*/ 0 h 145231"/>
              <a:gd name="connsiteX0" fmla="*/ 213841 w 213841"/>
              <a:gd name="connsiteY0" fmla="*/ 0 h 247625"/>
              <a:gd name="connsiteX1" fmla="*/ 0 w 213841"/>
              <a:gd name="connsiteY1" fmla="*/ 139352 h 247625"/>
              <a:gd name="connsiteX2" fmla="*/ 120625 w 213841"/>
              <a:gd name="connsiteY2" fmla="*/ 247625 h 247625"/>
              <a:gd name="connsiteX3" fmla="*/ 151582 w 213841"/>
              <a:gd name="connsiteY3" fmla="*/ 207144 h 247625"/>
              <a:gd name="connsiteX4" fmla="*/ 213841 w 213841"/>
              <a:gd name="connsiteY4" fmla="*/ 0 h 247625"/>
              <a:gd name="connsiteX0" fmla="*/ 213841 w 265882"/>
              <a:gd name="connsiteY0" fmla="*/ 0 h 247625"/>
              <a:gd name="connsiteX1" fmla="*/ 0 w 265882"/>
              <a:gd name="connsiteY1" fmla="*/ 139352 h 247625"/>
              <a:gd name="connsiteX2" fmla="*/ 120625 w 265882"/>
              <a:gd name="connsiteY2" fmla="*/ 247625 h 247625"/>
              <a:gd name="connsiteX3" fmla="*/ 265882 w 265882"/>
              <a:gd name="connsiteY3" fmla="*/ 78556 h 247625"/>
              <a:gd name="connsiteX4" fmla="*/ 213841 w 265882"/>
              <a:gd name="connsiteY4" fmla="*/ 0 h 247625"/>
              <a:gd name="connsiteX0" fmla="*/ 213841 w 265882"/>
              <a:gd name="connsiteY0" fmla="*/ 0 h 211907"/>
              <a:gd name="connsiteX1" fmla="*/ 0 w 265882"/>
              <a:gd name="connsiteY1" fmla="*/ 139352 h 211907"/>
              <a:gd name="connsiteX2" fmla="*/ 53950 w 265882"/>
              <a:gd name="connsiteY2" fmla="*/ 211907 h 211907"/>
              <a:gd name="connsiteX3" fmla="*/ 265882 w 265882"/>
              <a:gd name="connsiteY3" fmla="*/ 78556 h 211907"/>
              <a:gd name="connsiteX4" fmla="*/ 213841 w 265882"/>
              <a:gd name="connsiteY4" fmla="*/ 0 h 211907"/>
              <a:gd name="connsiteX0" fmla="*/ 213841 w 265882"/>
              <a:gd name="connsiteY0" fmla="*/ 0 h 216670"/>
              <a:gd name="connsiteX1" fmla="*/ 0 w 265882"/>
              <a:gd name="connsiteY1" fmla="*/ 139352 h 216670"/>
              <a:gd name="connsiteX2" fmla="*/ 44425 w 265882"/>
              <a:gd name="connsiteY2" fmla="*/ 216670 h 216670"/>
              <a:gd name="connsiteX3" fmla="*/ 265882 w 265882"/>
              <a:gd name="connsiteY3" fmla="*/ 78556 h 216670"/>
              <a:gd name="connsiteX4" fmla="*/ 213841 w 265882"/>
              <a:gd name="connsiteY4" fmla="*/ 0 h 216670"/>
              <a:gd name="connsiteX0" fmla="*/ 213841 w 263501"/>
              <a:gd name="connsiteY0" fmla="*/ 0 h 216670"/>
              <a:gd name="connsiteX1" fmla="*/ 0 w 263501"/>
              <a:gd name="connsiteY1" fmla="*/ 139352 h 216670"/>
              <a:gd name="connsiteX2" fmla="*/ 44425 w 263501"/>
              <a:gd name="connsiteY2" fmla="*/ 216670 h 216670"/>
              <a:gd name="connsiteX3" fmla="*/ 263501 w 263501"/>
              <a:gd name="connsiteY3" fmla="*/ 69031 h 216670"/>
              <a:gd name="connsiteX4" fmla="*/ 213841 w 263501"/>
              <a:gd name="connsiteY4" fmla="*/ 0 h 216670"/>
              <a:gd name="connsiteX0" fmla="*/ 213841 w 263501"/>
              <a:gd name="connsiteY0" fmla="*/ 0 h 204764"/>
              <a:gd name="connsiteX1" fmla="*/ 0 w 263501"/>
              <a:gd name="connsiteY1" fmla="*/ 139352 h 204764"/>
              <a:gd name="connsiteX2" fmla="*/ 39663 w 263501"/>
              <a:gd name="connsiteY2" fmla="*/ 204764 h 204764"/>
              <a:gd name="connsiteX3" fmla="*/ 263501 w 263501"/>
              <a:gd name="connsiteY3" fmla="*/ 69031 h 204764"/>
              <a:gd name="connsiteX4" fmla="*/ 213841 w 263501"/>
              <a:gd name="connsiteY4" fmla="*/ 0 h 204764"/>
              <a:gd name="connsiteX0" fmla="*/ 216222 w 263501"/>
              <a:gd name="connsiteY0" fmla="*/ 0 h 230958"/>
              <a:gd name="connsiteX1" fmla="*/ 0 w 263501"/>
              <a:gd name="connsiteY1" fmla="*/ 165546 h 230958"/>
              <a:gd name="connsiteX2" fmla="*/ 39663 w 263501"/>
              <a:gd name="connsiteY2" fmla="*/ 230958 h 230958"/>
              <a:gd name="connsiteX3" fmla="*/ 263501 w 263501"/>
              <a:gd name="connsiteY3" fmla="*/ 95225 h 230958"/>
              <a:gd name="connsiteX4" fmla="*/ 216222 w 263501"/>
              <a:gd name="connsiteY4" fmla="*/ 0 h 230958"/>
              <a:gd name="connsiteX0" fmla="*/ 176559 w 223838"/>
              <a:gd name="connsiteY0" fmla="*/ 0 h 230958"/>
              <a:gd name="connsiteX1" fmla="*/ 24630 w 223838"/>
              <a:gd name="connsiteY1" fmla="*/ 46483 h 230958"/>
              <a:gd name="connsiteX2" fmla="*/ 0 w 223838"/>
              <a:gd name="connsiteY2" fmla="*/ 230958 h 230958"/>
              <a:gd name="connsiteX3" fmla="*/ 223838 w 223838"/>
              <a:gd name="connsiteY3" fmla="*/ 95225 h 230958"/>
              <a:gd name="connsiteX4" fmla="*/ 176559 w 223838"/>
              <a:gd name="connsiteY4" fmla="*/ 0 h 230958"/>
              <a:gd name="connsiteX0" fmla="*/ 151929 w 199208"/>
              <a:gd name="connsiteY0" fmla="*/ 0 h 221433"/>
              <a:gd name="connsiteX1" fmla="*/ 0 w 199208"/>
              <a:gd name="connsiteY1" fmla="*/ 46483 h 221433"/>
              <a:gd name="connsiteX2" fmla="*/ 84908 w 199208"/>
              <a:gd name="connsiteY2" fmla="*/ 221433 h 221433"/>
              <a:gd name="connsiteX3" fmla="*/ 199208 w 199208"/>
              <a:gd name="connsiteY3" fmla="*/ 95225 h 221433"/>
              <a:gd name="connsiteX4" fmla="*/ 151929 w 199208"/>
              <a:gd name="connsiteY4" fmla="*/ 0 h 221433"/>
              <a:gd name="connsiteX0" fmla="*/ 151929 w 199208"/>
              <a:gd name="connsiteY0" fmla="*/ 0 h 221433"/>
              <a:gd name="connsiteX1" fmla="*/ 0 w 199208"/>
              <a:gd name="connsiteY1" fmla="*/ 46483 h 221433"/>
              <a:gd name="connsiteX2" fmla="*/ 84908 w 199208"/>
              <a:gd name="connsiteY2" fmla="*/ 221433 h 221433"/>
              <a:gd name="connsiteX3" fmla="*/ 150862 w 199208"/>
              <a:gd name="connsiteY3" fmla="*/ 149648 h 221433"/>
              <a:gd name="connsiteX4" fmla="*/ 199208 w 199208"/>
              <a:gd name="connsiteY4" fmla="*/ 95225 h 221433"/>
              <a:gd name="connsiteX5" fmla="*/ 151929 w 199208"/>
              <a:gd name="connsiteY5" fmla="*/ 0 h 221433"/>
              <a:gd name="connsiteX0" fmla="*/ 151929 w 199208"/>
              <a:gd name="connsiteY0" fmla="*/ 0 h 221433"/>
              <a:gd name="connsiteX1" fmla="*/ 0 w 199208"/>
              <a:gd name="connsiteY1" fmla="*/ 46483 h 221433"/>
              <a:gd name="connsiteX2" fmla="*/ 84908 w 199208"/>
              <a:gd name="connsiteY2" fmla="*/ 221433 h 221433"/>
              <a:gd name="connsiteX3" fmla="*/ 165149 w 199208"/>
              <a:gd name="connsiteY3" fmla="*/ 159173 h 221433"/>
              <a:gd name="connsiteX4" fmla="*/ 199208 w 199208"/>
              <a:gd name="connsiteY4" fmla="*/ 95225 h 221433"/>
              <a:gd name="connsiteX5" fmla="*/ 151929 w 199208"/>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51929 w 165149"/>
              <a:gd name="connsiteY5"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46100 w 165149"/>
              <a:gd name="connsiteY5" fmla="*/ 30586 h 221433"/>
              <a:gd name="connsiteX6" fmla="*/ 151929 w 165149"/>
              <a:gd name="connsiteY6" fmla="*/ 0 h 221433"/>
              <a:gd name="connsiteX0" fmla="*/ 151929 w 165149"/>
              <a:gd name="connsiteY0" fmla="*/ 0 h 221433"/>
              <a:gd name="connsiteX1" fmla="*/ 0 w 165149"/>
              <a:gd name="connsiteY1" fmla="*/ 46483 h 221433"/>
              <a:gd name="connsiteX2" fmla="*/ 84908 w 165149"/>
              <a:gd name="connsiteY2" fmla="*/ 221433 h 221433"/>
              <a:gd name="connsiteX3" fmla="*/ 165149 w 165149"/>
              <a:gd name="connsiteY3" fmla="*/ 159173 h 221433"/>
              <a:gd name="connsiteX4" fmla="*/ 137296 w 165149"/>
              <a:gd name="connsiteY4" fmla="*/ 83319 h 221433"/>
              <a:gd name="connsiteX5" fmla="*/ 161901 w 165149"/>
              <a:gd name="connsiteY5" fmla="*/ 65933 h 221433"/>
              <a:gd name="connsiteX6" fmla="*/ 151929 w 165149"/>
              <a:gd name="connsiteY6" fmla="*/ 0 h 221433"/>
              <a:gd name="connsiteX0" fmla="*/ 151929 w 169045"/>
              <a:gd name="connsiteY0" fmla="*/ 0 h 221433"/>
              <a:gd name="connsiteX1" fmla="*/ 0 w 169045"/>
              <a:gd name="connsiteY1" fmla="*/ 46483 h 221433"/>
              <a:gd name="connsiteX2" fmla="*/ 84908 w 169045"/>
              <a:gd name="connsiteY2" fmla="*/ 221433 h 221433"/>
              <a:gd name="connsiteX3" fmla="*/ 165149 w 169045"/>
              <a:gd name="connsiteY3" fmla="*/ 159173 h 221433"/>
              <a:gd name="connsiteX4" fmla="*/ 137296 w 169045"/>
              <a:gd name="connsiteY4" fmla="*/ 83319 h 221433"/>
              <a:gd name="connsiteX5" fmla="*/ 169045 w 169045"/>
              <a:gd name="connsiteY5" fmla="*/ 61170 h 221433"/>
              <a:gd name="connsiteX6" fmla="*/ 151929 w 169045"/>
              <a:gd name="connsiteY6" fmla="*/ 0 h 221433"/>
              <a:gd name="connsiteX0" fmla="*/ 151929 w 169045"/>
              <a:gd name="connsiteY0" fmla="*/ 0 h 288108"/>
              <a:gd name="connsiteX1" fmla="*/ 0 w 169045"/>
              <a:gd name="connsiteY1" fmla="*/ 46483 h 288108"/>
              <a:gd name="connsiteX2" fmla="*/ 51570 w 169045"/>
              <a:gd name="connsiteY2" fmla="*/ 288108 h 288108"/>
              <a:gd name="connsiteX3" fmla="*/ 165149 w 169045"/>
              <a:gd name="connsiteY3" fmla="*/ 159173 h 288108"/>
              <a:gd name="connsiteX4" fmla="*/ 137296 w 169045"/>
              <a:gd name="connsiteY4" fmla="*/ 83319 h 288108"/>
              <a:gd name="connsiteX5" fmla="*/ 169045 w 169045"/>
              <a:gd name="connsiteY5" fmla="*/ 61170 h 288108"/>
              <a:gd name="connsiteX6" fmla="*/ 151929 w 169045"/>
              <a:gd name="connsiteY6" fmla="*/ 0 h 288108"/>
              <a:gd name="connsiteX0" fmla="*/ 151929 w 169045"/>
              <a:gd name="connsiteY0" fmla="*/ 0 h 288108"/>
              <a:gd name="connsiteX1" fmla="*/ 0 w 169045"/>
              <a:gd name="connsiteY1" fmla="*/ 46483 h 288108"/>
              <a:gd name="connsiteX2" fmla="*/ 51570 w 169045"/>
              <a:gd name="connsiteY2" fmla="*/ 288108 h 288108"/>
              <a:gd name="connsiteX3" fmla="*/ 162768 w 169045"/>
              <a:gd name="connsiteY3" fmla="*/ 247280 h 288108"/>
              <a:gd name="connsiteX4" fmla="*/ 137296 w 169045"/>
              <a:gd name="connsiteY4" fmla="*/ 83319 h 288108"/>
              <a:gd name="connsiteX5" fmla="*/ 169045 w 169045"/>
              <a:gd name="connsiteY5" fmla="*/ 61170 h 288108"/>
              <a:gd name="connsiteX6" fmla="*/ 151929 w 169045"/>
              <a:gd name="connsiteY6" fmla="*/ 0 h 288108"/>
              <a:gd name="connsiteX0" fmla="*/ 151929 w 162768"/>
              <a:gd name="connsiteY0" fmla="*/ 0 h 288108"/>
              <a:gd name="connsiteX1" fmla="*/ 0 w 162768"/>
              <a:gd name="connsiteY1" fmla="*/ 46483 h 288108"/>
              <a:gd name="connsiteX2" fmla="*/ 51570 w 162768"/>
              <a:gd name="connsiteY2" fmla="*/ 288108 h 288108"/>
              <a:gd name="connsiteX3" fmla="*/ 162768 w 162768"/>
              <a:gd name="connsiteY3" fmla="*/ 247280 h 288108"/>
              <a:gd name="connsiteX4" fmla="*/ 137296 w 162768"/>
              <a:gd name="connsiteY4" fmla="*/ 83319 h 288108"/>
              <a:gd name="connsiteX5" fmla="*/ 151929 w 162768"/>
              <a:gd name="connsiteY5" fmla="*/ 0 h 288108"/>
              <a:gd name="connsiteX0" fmla="*/ 151929 w 162768"/>
              <a:gd name="connsiteY0" fmla="*/ 0 h 288108"/>
              <a:gd name="connsiteX1" fmla="*/ 0 w 162768"/>
              <a:gd name="connsiteY1" fmla="*/ 46483 h 288108"/>
              <a:gd name="connsiteX2" fmla="*/ 51570 w 162768"/>
              <a:gd name="connsiteY2" fmla="*/ 288108 h 288108"/>
              <a:gd name="connsiteX3" fmla="*/ 162768 w 162768"/>
              <a:gd name="connsiteY3" fmla="*/ 247280 h 288108"/>
              <a:gd name="connsiteX4" fmla="*/ 151929 w 162768"/>
              <a:gd name="connsiteY4" fmla="*/ 0 h 288108"/>
              <a:gd name="connsiteX0" fmla="*/ 128116 w 162768"/>
              <a:gd name="connsiteY0" fmla="*/ 0 h 264295"/>
              <a:gd name="connsiteX1" fmla="*/ 0 w 162768"/>
              <a:gd name="connsiteY1" fmla="*/ 22670 h 264295"/>
              <a:gd name="connsiteX2" fmla="*/ 51570 w 162768"/>
              <a:gd name="connsiteY2" fmla="*/ 264295 h 264295"/>
              <a:gd name="connsiteX3" fmla="*/ 162768 w 162768"/>
              <a:gd name="connsiteY3" fmla="*/ 223467 h 264295"/>
              <a:gd name="connsiteX4" fmla="*/ 128116 w 162768"/>
              <a:gd name="connsiteY4" fmla="*/ 0 h 264295"/>
              <a:gd name="connsiteX0" fmla="*/ 128116 w 162768"/>
              <a:gd name="connsiteY0" fmla="*/ 0 h 245245"/>
              <a:gd name="connsiteX1" fmla="*/ 0 w 162768"/>
              <a:gd name="connsiteY1" fmla="*/ 22670 h 245245"/>
              <a:gd name="connsiteX2" fmla="*/ 34901 w 162768"/>
              <a:gd name="connsiteY2" fmla="*/ 245245 h 245245"/>
              <a:gd name="connsiteX3" fmla="*/ 162768 w 162768"/>
              <a:gd name="connsiteY3" fmla="*/ 223467 h 245245"/>
              <a:gd name="connsiteX4" fmla="*/ 128116 w 162768"/>
              <a:gd name="connsiteY4" fmla="*/ 0 h 245245"/>
              <a:gd name="connsiteX0" fmla="*/ 90115 w 162768"/>
              <a:gd name="connsiteY0" fmla="*/ 0 h 234480"/>
              <a:gd name="connsiteX1" fmla="*/ 0 w 162768"/>
              <a:gd name="connsiteY1" fmla="*/ 11905 h 234480"/>
              <a:gd name="connsiteX2" fmla="*/ 34901 w 162768"/>
              <a:gd name="connsiteY2" fmla="*/ 234480 h 234480"/>
              <a:gd name="connsiteX3" fmla="*/ 162768 w 162768"/>
              <a:gd name="connsiteY3" fmla="*/ 212702 h 234480"/>
              <a:gd name="connsiteX4" fmla="*/ 90115 w 162768"/>
              <a:gd name="connsiteY4" fmla="*/ 0 h 234480"/>
              <a:gd name="connsiteX0" fmla="*/ 90115 w 124668"/>
              <a:gd name="connsiteY0" fmla="*/ 0 h 234480"/>
              <a:gd name="connsiteX1" fmla="*/ 0 w 124668"/>
              <a:gd name="connsiteY1" fmla="*/ 11905 h 234480"/>
              <a:gd name="connsiteX2" fmla="*/ 34901 w 124668"/>
              <a:gd name="connsiteY2" fmla="*/ 234480 h 234480"/>
              <a:gd name="connsiteX3" fmla="*/ 124668 w 124668"/>
              <a:gd name="connsiteY3" fmla="*/ 217464 h 234480"/>
              <a:gd name="connsiteX4" fmla="*/ 90115 w 124668"/>
              <a:gd name="connsiteY4" fmla="*/ 0 h 234480"/>
              <a:gd name="connsiteX0" fmla="*/ 99640 w 124668"/>
              <a:gd name="connsiteY0" fmla="*/ 0 h 234480"/>
              <a:gd name="connsiteX1" fmla="*/ 0 w 124668"/>
              <a:gd name="connsiteY1" fmla="*/ 11905 h 234480"/>
              <a:gd name="connsiteX2" fmla="*/ 34901 w 124668"/>
              <a:gd name="connsiteY2" fmla="*/ 234480 h 234480"/>
              <a:gd name="connsiteX3" fmla="*/ 124668 w 124668"/>
              <a:gd name="connsiteY3" fmla="*/ 217464 h 234480"/>
              <a:gd name="connsiteX4" fmla="*/ 99640 w 124668"/>
              <a:gd name="connsiteY4" fmla="*/ 0 h 234480"/>
              <a:gd name="connsiteX0" fmla="*/ 99640 w 260400"/>
              <a:gd name="connsiteY0" fmla="*/ 0 h 234480"/>
              <a:gd name="connsiteX1" fmla="*/ 0 w 260400"/>
              <a:gd name="connsiteY1" fmla="*/ 11905 h 234480"/>
              <a:gd name="connsiteX2" fmla="*/ 34901 w 260400"/>
              <a:gd name="connsiteY2" fmla="*/ 234480 h 234480"/>
              <a:gd name="connsiteX3" fmla="*/ 260400 w 260400"/>
              <a:gd name="connsiteY3" fmla="*/ 184126 h 234480"/>
              <a:gd name="connsiteX4" fmla="*/ 99640 w 260400"/>
              <a:gd name="connsiteY4" fmla="*/ 0 h 234480"/>
              <a:gd name="connsiteX0" fmla="*/ 266327 w 266327"/>
              <a:gd name="connsiteY0" fmla="*/ 0 h 244005"/>
              <a:gd name="connsiteX1" fmla="*/ 0 w 266327"/>
              <a:gd name="connsiteY1" fmla="*/ 21430 h 244005"/>
              <a:gd name="connsiteX2" fmla="*/ 34901 w 266327"/>
              <a:gd name="connsiteY2" fmla="*/ 244005 h 244005"/>
              <a:gd name="connsiteX3" fmla="*/ 260400 w 266327"/>
              <a:gd name="connsiteY3" fmla="*/ 193651 h 244005"/>
              <a:gd name="connsiteX4" fmla="*/ 266327 w 266327"/>
              <a:gd name="connsiteY4" fmla="*/ 0 h 244005"/>
              <a:gd name="connsiteX0" fmla="*/ 266327 w 266327"/>
              <a:gd name="connsiteY0" fmla="*/ 0 h 231126"/>
              <a:gd name="connsiteX1" fmla="*/ 0 w 266327"/>
              <a:gd name="connsiteY1" fmla="*/ 21430 h 231126"/>
              <a:gd name="connsiteX2" fmla="*/ 24598 w 266327"/>
              <a:gd name="connsiteY2" fmla="*/ 231126 h 231126"/>
              <a:gd name="connsiteX3" fmla="*/ 260400 w 266327"/>
              <a:gd name="connsiteY3" fmla="*/ 193651 h 231126"/>
              <a:gd name="connsiteX4" fmla="*/ 266327 w 266327"/>
              <a:gd name="connsiteY4" fmla="*/ 0 h 231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27" h="231126">
                <a:moveTo>
                  <a:pt x="266327" y="0"/>
                </a:moveTo>
                <a:lnTo>
                  <a:pt x="0" y="21430"/>
                </a:lnTo>
                <a:lnTo>
                  <a:pt x="24598" y="231126"/>
                </a:lnTo>
                <a:lnTo>
                  <a:pt x="260400" y="193651"/>
                </a:lnTo>
                <a:lnTo>
                  <a:pt x="266327"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フリーフォーム 137"/>
          <p:cNvSpPr/>
          <p:nvPr/>
        </p:nvSpPr>
        <p:spPr>
          <a:xfrm>
            <a:off x="3554573" y="3904874"/>
            <a:ext cx="90152" cy="100456"/>
          </a:xfrm>
          <a:custGeom>
            <a:avLst/>
            <a:gdLst>
              <a:gd name="connsiteX0" fmla="*/ 0 w 90152"/>
              <a:gd name="connsiteY0" fmla="*/ 23182 h 100456"/>
              <a:gd name="connsiteX1" fmla="*/ 41212 w 90152"/>
              <a:gd name="connsiteY1" fmla="*/ 100456 h 100456"/>
              <a:gd name="connsiteX2" fmla="*/ 90152 w 90152"/>
              <a:gd name="connsiteY2" fmla="*/ 74698 h 100456"/>
              <a:gd name="connsiteX3" fmla="*/ 51516 w 90152"/>
              <a:gd name="connsiteY3" fmla="*/ 0 h 100456"/>
              <a:gd name="connsiteX4" fmla="*/ 0 w 90152"/>
              <a:gd name="connsiteY4" fmla="*/ 23182 h 100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152" h="100456">
                <a:moveTo>
                  <a:pt x="0" y="23182"/>
                </a:moveTo>
                <a:lnTo>
                  <a:pt x="41212" y="100456"/>
                </a:lnTo>
                <a:lnTo>
                  <a:pt x="90152" y="74698"/>
                </a:lnTo>
                <a:lnTo>
                  <a:pt x="51516" y="0"/>
                </a:lnTo>
                <a:lnTo>
                  <a:pt x="0" y="23182"/>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 name="テキスト ボックス 138"/>
          <p:cNvSpPr txBox="1"/>
          <p:nvPr/>
        </p:nvSpPr>
        <p:spPr>
          <a:xfrm>
            <a:off x="3561780" y="3912453"/>
            <a:ext cx="144016" cy="92333"/>
          </a:xfrm>
          <a:prstGeom prst="rect">
            <a:avLst/>
          </a:prstGeom>
          <a:noFill/>
        </p:spPr>
        <p:txBody>
          <a:bodyPr wrap="square" lIns="0" tIns="0" rIns="0" bIns="0" rtlCol="0">
            <a:spAutoFit/>
          </a:bodyPr>
          <a:lstStyle/>
          <a:p>
            <a:r>
              <a:rPr lang="ja-JP" altLang="en-US" sz="600" dirty="0" smtClean="0">
                <a:latin typeface="Meiryo UI" pitchFamily="50" charset="-128"/>
                <a:ea typeface="Meiryo UI" pitchFamily="50" charset="-128"/>
                <a:cs typeface="Meiryo UI" pitchFamily="50" charset="-128"/>
              </a:rPr>
              <a:t>⑧</a:t>
            </a:r>
            <a:endParaRPr kumimoji="1" lang="ja-JP" altLang="en-US" sz="600" dirty="0">
              <a:latin typeface="Meiryo UI" pitchFamily="50" charset="-128"/>
              <a:ea typeface="Meiryo UI" pitchFamily="50" charset="-128"/>
              <a:cs typeface="Meiryo UI" pitchFamily="50" charset="-128"/>
            </a:endParaRPr>
          </a:p>
        </p:txBody>
      </p:sp>
      <p:sp>
        <p:nvSpPr>
          <p:cNvPr id="108" name="テキスト ボックス 107"/>
          <p:cNvSpPr txBox="1"/>
          <p:nvPr/>
        </p:nvSpPr>
        <p:spPr>
          <a:xfrm>
            <a:off x="2864768" y="5157276"/>
            <a:ext cx="504056" cy="276999"/>
          </a:xfrm>
          <a:prstGeom prst="rect">
            <a:avLst/>
          </a:prstGeom>
          <a:solidFill>
            <a:schemeClr val="bg1">
              <a:alpha val="50000"/>
            </a:schemeClr>
          </a:solidFill>
        </p:spPr>
        <p:txBody>
          <a:bodyPr wrap="square" lIns="0" tIns="0" rIns="0" bIns="0" rtlCol="0">
            <a:spAutoFit/>
          </a:bodyPr>
          <a:lstStyle/>
          <a:p>
            <a:pPr algn="ctr"/>
            <a:r>
              <a:rPr kumimoji="1" lang="ja-JP" altLang="en-US" sz="900" dirty="0" smtClean="0">
                <a:latin typeface="Meiryo UI" pitchFamily="50" charset="-128"/>
                <a:ea typeface="Meiryo UI" pitchFamily="50" charset="-128"/>
                <a:cs typeface="Meiryo UI" pitchFamily="50" charset="-128"/>
              </a:rPr>
              <a:t>中之島</a:t>
            </a:r>
            <a:endParaRPr kumimoji="1" lang="en-US" altLang="ja-JP" sz="900" dirty="0" smtClean="0">
              <a:latin typeface="Meiryo UI" pitchFamily="50" charset="-128"/>
              <a:ea typeface="Meiryo UI" pitchFamily="50" charset="-128"/>
              <a:cs typeface="Meiryo UI" pitchFamily="50" charset="-128"/>
            </a:endParaRPr>
          </a:p>
          <a:p>
            <a:pPr algn="ctr"/>
            <a:r>
              <a:rPr lang="ja-JP" altLang="en-US" sz="900" dirty="0" smtClean="0">
                <a:latin typeface="Meiryo UI" pitchFamily="50" charset="-128"/>
                <a:ea typeface="Meiryo UI" pitchFamily="50" charset="-128"/>
                <a:cs typeface="Meiryo UI" pitchFamily="50" charset="-128"/>
              </a:rPr>
              <a:t>５</a:t>
            </a:r>
            <a:r>
              <a:rPr kumimoji="1" lang="ja-JP" altLang="en-US" sz="900" dirty="0" smtClean="0">
                <a:latin typeface="Meiryo UI" pitchFamily="50" charset="-128"/>
                <a:ea typeface="Meiryo UI" pitchFamily="50" charset="-128"/>
                <a:cs typeface="Meiryo UI" pitchFamily="50" charset="-128"/>
              </a:rPr>
              <a:t>丁目</a:t>
            </a:r>
            <a:endParaRPr kumimoji="1" lang="ja-JP" altLang="en-US" sz="900" dirty="0">
              <a:latin typeface="Meiryo UI" pitchFamily="50" charset="-128"/>
              <a:ea typeface="Meiryo UI" pitchFamily="50" charset="-128"/>
              <a:cs typeface="Meiryo UI" pitchFamily="50" charset="-128"/>
            </a:endParaRPr>
          </a:p>
        </p:txBody>
      </p:sp>
      <p:sp>
        <p:nvSpPr>
          <p:cNvPr id="109" name="テキスト ボックス 108"/>
          <p:cNvSpPr txBox="1"/>
          <p:nvPr/>
        </p:nvSpPr>
        <p:spPr>
          <a:xfrm>
            <a:off x="2072680" y="5661332"/>
            <a:ext cx="504056" cy="276999"/>
          </a:xfrm>
          <a:prstGeom prst="rect">
            <a:avLst/>
          </a:prstGeom>
          <a:solidFill>
            <a:schemeClr val="bg1">
              <a:alpha val="50000"/>
            </a:schemeClr>
          </a:solidFill>
        </p:spPr>
        <p:txBody>
          <a:bodyPr wrap="square" lIns="0" tIns="0" rIns="0" bIns="0" rtlCol="0">
            <a:spAutoFit/>
          </a:bodyPr>
          <a:lstStyle/>
          <a:p>
            <a:pPr algn="ctr"/>
            <a:r>
              <a:rPr kumimoji="1" lang="ja-JP" altLang="en-US" sz="900" dirty="0" smtClean="0">
                <a:latin typeface="Meiryo UI" pitchFamily="50" charset="-128"/>
                <a:ea typeface="Meiryo UI" pitchFamily="50" charset="-128"/>
                <a:cs typeface="Meiryo UI" pitchFamily="50" charset="-128"/>
              </a:rPr>
              <a:t>中之島</a:t>
            </a:r>
            <a:endParaRPr kumimoji="1" lang="en-US" altLang="ja-JP" sz="900" dirty="0" smtClean="0">
              <a:latin typeface="Meiryo UI" pitchFamily="50" charset="-128"/>
              <a:ea typeface="Meiryo UI" pitchFamily="50" charset="-128"/>
              <a:cs typeface="Meiryo UI" pitchFamily="50" charset="-128"/>
            </a:endParaRPr>
          </a:p>
          <a:p>
            <a:pPr algn="ctr"/>
            <a:r>
              <a:rPr lang="ja-JP" altLang="en-US" sz="900" dirty="0" smtClean="0">
                <a:latin typeface="Meiryo UI" pitchFamily="50" charset="-128"/>
                <a:ea typeface="Meiryo UI" pitchFamily="50" charset="-128"/>
                <a:cs typeface="Meiryo UI" pitchFamily="50" charset="-128"/>
              </a:rPr>
              <a:t>６</a:t>
            </a:r>
            <a:r>
              <a:rPr kumimoji="1" lang="ja-JP" altLang="en-US" sz="900" dirty="0" smtClean="0">
                <a:latin typeface="Meiryo UI" pitchFamily="50" charset="-128"/>
                <a:ea typeface="Meiryo UI" pitchFamily="50" charset="-128"/>
                <a:cs typeface="Meiryo UI" pitchFamily="50" charset="-128"/>
              </a:rPr>
              <a:t>丁目</a:t>
            </a:r>
            <a:endParaRPr kumimoji="1" lang="ja-JP" altLang="en-US" sz="900" dirty="0">
              <a:latin typeface="Meiryo UI" pitchFamily="50" charset="-128"/>
              <a:ea typeface="Meiryo UI" pitchFamily="50" charset="-128"/>
              <a:cs typeface="Meiryo UI" pitchFamily="50" charset="-128"/>
            </a:endParaRPr>
          </a:p>
        </p:txBody>
      </p:sp>
      <p:sp>
        <p:nvSpPr>
          <p:cNvPr id="112" name="スライド番号プレースホルダ 111"/>
          <p:cNvSpPr>
            <a:spLocks noGrp="1"/>
          </p:cNvSpPr>
          <p:nvPr>
            <p:ph type="sldNum" sz="quarter" idx="12"/>
          </p:nvPr>
        </p:nvSpPr>
        <p:spPr/>
        <p:txBody>
          <a:bodyPr/>
          <a:lstStyle/>
          <a:p>
            <a:fld id="{37EF5067-3AB7-4642-9103-42CBD40CC6D9}" type="slidenum">
              <a:rPr kumimoji="1" lang="ja-JP" altLang="en-US" smtClean="0"/>
              <a:pPr/>
              <a:t>16</a:t>
            </a:fld>
            <a:endParaRPr kumimoji="1" lang="ja-JP" altLang="en-US" dirty="0"/>
          </a:p>
        </p:txBody>
      </p:sp>
    </p:spTree>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3"/>
          <p:cNvGrpSpPr/>
          <p:nvPr/>
        </p:nvGrpSpPr>
        <p:grpSpPr>
          <a:xfrm>
            <a:off x="0" y="1"/>
            <a:ext cx="9920138" cy="599859"/>
            <a:chOff x="119030" y="-55611"/>
            <a:chExt cx="9157050" cy="599859"/>
          </a:xfrm>
        </p:grpSpPr>
        <p:sp>
          <p:nvSpPr>
            <p:cNvPr id="5" name="正方形/長方形 4"/>
            <p:cNvSpPr/>
            <p:nvPr/>
          </p:nvSpPr>
          <p:spPr>
            <a:xfrm>
              <a:off x="370550" y="282638"/>
              <a:ext cx="8640960" cy="261610"/>
            </a:xfrm>
            <a:prstGeom prst="rect">
              <a:avLst/>
            </a:prstGeom>
            <a:ln>
              <a:noFill/>
            </a:ln>
          </p:spPr>
          <p:txBody>
            <a:bodyPr wrap="square">
              <a:spAutoFit/>
            </a:bodyPr>
            <a:lstStyle/>
            <a:p>
              <a:r>
                <a:rPr lang="ja-JP" altLang="en-US" sz="1100" dirty="0" smtClean="0">
                  <a:latin typeface="ＭＳ Ｐ明朝" panose="02020600040205080304" pitchFamily="18" charset="-128"/>
                  <a:ea typeface="ＭＳ Ｐ明朝" panose="02020600040205080304" pitchFamily="18" charset="-128"/>
                  <a:cs typeface="メイリオ" panose="020B0604030504040204" pitchFamily="50" charset="-128"/>
                </a:rPr>
                <a:t>・関西イノベーション国際戦略総合</a:t>
              </a:r>
              <a:r>
                <a:rPr lang="ja-JP" altLang="en-US" sz="1100" dirty="0">
                  <a:latin typeface="ＭＳ Ｐ明朝" panose="02020600040205080304" pitchFamily="18" charset="-128"/>
                  <a:ea typeface="ＭＳ Ｐ明朝" panose="02020600040205080304" pitchFamily="18" charset="-128"/>
                  <a:cs typeface="メイリオ" panose="020B0604030504040204" pitchFamily="50" charset="-128"/>
                </a:rPr>
                <a:t>特</a:t>
              </a:r>
              <a:r>
                <a:rPr lang="ja-JP" altLang="en-US" sz="1100" dirty="0" smtClean="0">
                  <a:latin typeface="ＭＳ Ｐ明朝" panose="02020600040205080304" pitchFamily="18" charset="-128"/>
                  <a:ea typeface="ＭＳ Ｐ明朝" panose="02020600040205080304" pitchFamily="18" charset="-128"/>
                  <a:cs typeface="メイリオ" panose="020B0604030504040204" pitchFamily="50" charset="-128"/>
                </a:rPr>
                <a:t>区認定プロジェクトのうち、ライフ分野は</a:t>
              </a:r>
              <a:r>
                <a:rPr lang="en-US" altLang="ja-JP" sz="1100" dirty="0" smtClean="0">
                  <a:latin typeface="ＭＳ Ｐ明朝" panose="02020600040205080304" pitchFamily="18" charset="-128"/>
                  <a:ea typeface="ＭＳ Ｐ明朝" panose="02020600040205080304" pitchFamily="18" charset="-128"/>
                  <a:cs typeface="メイリオ" panose="020B0604030504040204" pitchFamily="50" charset="-128"/>
                </a:rPr>
                <a:t>35</a:t>
              </a:r>
              <a:r>
                <a:rPr lang="ja-JP" altLang="en-US" sz="1100" dirty="0" smtClean="0">
                  <a:latin typeface="ＭＳ Ｐ明朝" panose="02020600040205080304" pitchFamily="18" charset="-128"/>
                  <a:ea typeface="ＭＳ Ｐ明朝" panose="02020600040205080304" pitchFamily="18" charset="-128"/>
                  <a:cs typeface="メイリオ" panose="020B0604030504040204" pitchFamily="50" charset="-128"/>
                </a:rPr>
                <a:t>件。うち</a:t>
              </a:r>
              <a:r>
                <a:rPr lang="ja-JP" altLang="en-US" sz="1100" dirty="0">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100" dirty="0" smtClean="0">
                  <a:latin typeface="ＭＳ Ｐ明朝" panose="02020600040205080304" pitchFamily="18" charset="-128"/>
                  <a:ea typeface="ＭＳ Ｐ明朝" panose="02020600040205080304" pitchFamily="18" charset="-128"/>
                  <a:cs typeface="メイリオ" panose="020B0604030504040204" pitchFamily="50" charset="-128"/>
                </a:rPr>
                <a:t>大阪府域に関連</a:t>
              </a:r>
              <a:r>
                <a:rPr lang="ja-JP" altLang="en-US" sz="1100" dirty="0">
                  <a:latin typeface="ＭＳ Ｐ明朝" panose="02020600040205080304" pitchFamily="18" charset="-128"/>
                  <a:ea typeface="ＭＳ Ｐ明朝" panose="02020600040205080304" pitchFamily="18" charset="-128"/>
                  <a:cs typeface="メイリオ" panose="020B0604030504040204" pitchFamily="50" charset="-128"/>
                </a:rPr>
                <a:t>する</a:t>
              </a:r>
              <a:r>
                <a:rPr lang="ja-JP" altLang="en-US" sz="1100" dirty="0" smtClean="0">
                  <a:latin typeface="ＭＳ Ｐ明朝" panose="02020600040205080304" pitchFamily="18" charset="-128"/>
                  <a:ea typeface="ＭＳ Ｐ明朝" panose="02020600040205080304" pitchFamily="18" charset="-128"/>
                  <a:cs typeface="メイリオ" panose="020B0604030504040204" pitchFamily="50" charset="-128"/>
                </a:rPr>
                <a:t>もの（網掛け）は</a:t>
              </a:r>
              <a:r>
                <a:rPr lang="en-US" altLang="ja-JP" sz="1100" dirty="0" smtClean="0">
                  <a:latin typeface="ＭＳ Ｐ明朝" panose="02020600040205080304" pitchFamily="18" charset="-128"/>
                  <a:ea typeface="ＭＳ Ｐ明朝" panose="02020600040205080304" pitchFamily="18" charset="-128"/>
                  <a:cs typeface="メイリオ" panose="020B0604030504040204" pitchFamily="50" charset="-128"/>
                </a:rPr>
                <a:t>23</a:t>
              </a:r>
              <a:r>
                <a:rPr lang="ja-JP" altLang="en-US" sz="1100" dirty="0" smtClean="0">
                  <a:latin typeface="ＭＳ Ｐ明朝" panose="02020600040205080304" pitchFamily="18" charset="-128"/>
                  <a:ea typeface="ＭＳ Ｐ明朝" panose="02020600040205080304" pitchFamily="18" charset="-128"/>
                  <a:cs typeface="メイリオ" panose="020B0604030504040204" pitchFamily="50" charset="-128"/>
                </a:rPr>
                <a:t>件</a:t>
              </a:r>
              <a:endParaRPr lang="en-US" altLang="ja-JP" sz="1100" dirty="0">
                <a:latin typeface="ＭＳ Ｐ明朝" panose="02020600040205080304" pitchFamily="18" charset="-128"/>
                <a:ea typeface="ＭＳ Ｐ明朝" panose="02020600040205080304" pitchFamily="18" charset="-128"/>
                <a:cs typeface="メイリオ" panose="020B0604030504040204" pitchFamily="50" charset="-128"/>
              </a:endParaRPr>
            </a:p>
          </p:txBody>
        </p:sp>
        <p:sp>
          <p:nvSpPr>
            <p:cNvPr id="7" name="タイトル 1"/>
            <p:cNvSpPr txBox="1">
              <a:spLocks/>
            </p:cNvSpPr>
            <p:nvPr/>
          </p:nvSpPr>
          <p:spPr>
            <a:xfrm>
              <a:off x="119030" y="-55611"/>
              <a:ext cx="9157050" cy="389049"/>
            </a:xfrm>
            <a:prstGeom prst="rect">
              <a:avLst/>
            </a:prstGeom>
            <a:noFill/>
          </p:spPr>
          <p:txBody>
            <a:bodyPr anchor="b"/>
            <a:lstStyle/>
            <a:p>
              <a:pPr lvl="0">
                <a:lnSpc>
                  <a:spcPct val="90000"/>
                </a:lnSpc>
                <a:spcBef>
                  <a:spcPct val="0"/>
                </a:spcBef>
                <a:defRPr/>
              </a:pPr>
              <a:r>
                <a:rPr lang="ja-JP" altLang="en-US" sz="1600" dirty="0"/>
                <a:t>（２）特区（健康・医療分野）　① </a:t>
              </a:r>
              <a:r>
                <a:rPr lang="ja-JP" altLang="en-US"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関西イノベーション国際戦略総合特区　</a:t>
              </a:r>
              <a:r>
                <a:rPr lang="ja-JP" altLang="en-US" sz="14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～ライフ分野の認定プロジェクト一覧～</a:t>
              </a:r>
              <a:endParaRPr kumimoji="1" lang="ja-JP" altLang="en-US" sz="140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grpSp>
      <p:pic>
        <p:nvPicPr>
          <p:cNvPr id="11"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115768" y="663298"/>
            <a:ext cx="9547772" cy="610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スライド番号プレースホルダ 8"/>
          <p:cNvSpPr>
            <a:spLocks noGrp="1"/>
          </p:cNvSpPr>
          <p:nvPr>
            <p:ph type="sldNum" sz="quarter" idx="12"/>
          </p:nvPr>
        </p:nvSpPr>
        <p:spPr/>
        <p:txBody>
          <a:bodyPr/>
          <a:lstStyle/>
          <a:p>
            <a:fld id="{37EF5067-3AB7-4642-9103-42CBD40CC6D9}" type="slidenum">
              <a:rPr kumimoji="1" lang="ja-JP" altLang="en-US" smtClean="0"/>
              <a:pPr/>
              <a:t>160</a:t>
            </a:fld>
            <a:endParaRPr kumimoji="1" lang="ja-JP" altLang="en-US" dirty="0"/>
          </a:p>
        </p:txBody>
      </p:sp>
    </p:spTree>
    <p:extLst>
      <p:ext uri="{BB962C8B-B14F-4D97-AF65-F5344CB8AC3E}">
        <p14:creationId xmlns:p14="http://schemas.microsoft.com/office/powerpoint/2010/main" val="544606993"/>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正方形/長方形 46"/>
          <p:cNvSpPr/>
          <p:nvPr/>
        </p:nvSpPr>
        <p:spPr>
          <a:xfrm>
            <a:off x="584515" y="725633"/>
            <a:ext cx="8725504" cy="1125743"/>
          </a:xfrm>
          <a:prstGeom prst="rect">
            <a:avLst/>
          </a:prstGeom>
          <a:solidFill>
            <a:srgbClr val="A3F7FB"/>
          </a:solidFill>
          <a:ln>
            <a:solidFill>
              <a:srgbClr val="1D05CD"/>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r>
              <a:rPr lang="ja-JP" altLang="en-US" sz="16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ja-JP" altLang="en-US" sz="1600" b="1" u="sng"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保険外</a:t>
            </a:r>
            <a:r>
              <a:rPr lang="ja-JP" altLang="en-US" sz="1600" b="1" u="sng" dirty="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併用療養に関する特例 関連</a:t>
            </a:r>
            <a:r>
              <a:rPr lang="ja-JP" altLang="en-US" sz="1600" b="1" u="sng"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事業</a:t>
            </a:r>
            <a:r>
              <a:rPr lang="ja-JP" altLang="en-US" sz="1600" dirty="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en-US" altLang="ja-JP" sz="1600"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600"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下図①</a:t>
            </a:r>
            <a:r>
              <a:rPr lang="ja-JP" altLang="en-US" sz="1600" dirty="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②</a:t>
            </a:r>
            <a:r>
              <a:rPr lang="en-US" altLang="ja-JP" sz="1600"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endParaRPr lang="en-US" altLang="ja-JP"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285750" indent="-285750">
              <a:buFont typeface="Arial" panose="020B0604020202020204" pitchFamily="34" charset="0"/>
              <a:buChar char="•"/>
              <a:defRPr/>
            </a:pPr>
            <a:r>
              <a:rPr lang="ja-JP" altLang="en-US" sz="16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米国</a:t>
            </a:r>
            <a:r>
              <a:rPr lang="ja-JP" altLang="en-US" sz="16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英国、フランス、ドイツ、カナダ又はオーストラリアにおいて承認を受けている医薬品等で、日本においては未承認又は適応外のすべてを対象として、スピーディーに先端医療を提供できるようにするもの。</a:t>
            </a:r>
          </a:p>
        </p:txBody>
      </p:sp>
      <p:sp>
        <p:nvSpPr>
          <p:cNvPr id="48" name="正方形/長方形 47"/>
          <p:cNvSpPr/>
          <p:nvPr/>
        </p:nvSpPr>
        <p:spPr>
          <a:xfrm>
            <a:off x="584516" y="4776090"/>
            <a:ext cx="6240693" cy="1057768"/>
          </a:xfrm>
          <a:prstGeom prst="rect">
            <a:avLst/>
          </a:prstGeom>
          <a:solidFill>
            <a:schemeClr val="accent5">
              <a:lumMod val="20000"/>
              <a:lumOff val="80000"/>
            </a:schemeClr>
          </a:solidFill>
          <a:ln w="12700">
            <a:solidFill>
              <a:schemeClr val="accent5">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r>
              <a:rPr lang="en-US" altLang="ja-JP" sz="1200" b="1" dirty="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2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参考</a:t>
            </a:r>
            <a:r>
              <a:rPr lang="en-US" altLang="ja-JP" sz="12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2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大阪府域以外の第１回</a:t>
            </a:r>
            <a:r>
              <a:rPr lang="ja-JP" altLang="en-US" sz="1200" b="1" dirty="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区域計画認定</a:t>
            </a:r>
            <a:r>
              <a:rPr lang="ja-JP" altLang="en-US" sz="12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事業</a:t>
            </a:r>
            <a:r>
              <a:rPr lang="ja-JP" altLang="en-US" sz="1200" b="1" dirty="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　</a:t>
            </a:r>
            <a:endParaRPr lang="en-US" altLang="ja-JP" sz="7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endParaRPr>
          </a:p>
          <a:p>
            <a:pPr>
              <a:defRPr/>
            </a:pPr>
            <a:endParaRPr lang="en-US" altLang="ja-JP" sz="5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endParaRPr>
          </a:p>
          <a:p>
            <a:pPr>
              <a:defRPr/>
            </a:pPr>
            <a:r>
              <a:rPr lang="ja-JP" altLang="en-US" sz="1200" b="1" dirty="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ja-JP" altLang="en-US" sz="12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ja-JP" altLang="en-US" sz="1200" b="1" dirty="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・保険外併用療養に関する特例　関連</a:t>
            </a:r>
            <a:r>
              <a:rPr lang="ja-JP" altLang="en-US" sz="12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事業</a:t>
            </a:r>
            <a:r>
              <a:rPr lang="ja-JP" altLang="en-US" sz="1200" b="1" dirty="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　</a:t>
            </a:r>
            <a:endParaRPr lang="en-US" altLang="ja-JP" sz="1200" b="1" dirty="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endParaRPr>
          </a:p>
          <a:p>
            <a:pPr>
              <a:defRPr/>
            </a:pPr>
            <a:r>
              <a:rPr lang="ja-JP" altLang="en-US" sz="12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ja-JP" altLang="en-US" sz="1200"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咽</a:t>
            </a:r>
            <a:r>
              <a:rPr lang="ja-JP" altLang="en-US" sz="12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喉頭癌に対する経口的ロボット支援</a:t>
            </a:r>
            <a:r>
              <a:rPr lang="ja-JP" altLang="en-US" sz="12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手術法</a:t>
            </a:r>
            <a:r>
              <a:rPr lang="en-US" altLang="ja-JP" sz="12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2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京都大学医学部附属病院</a:t>
            </a:r>
            <a:r>
              <a:rPr lang="en-US" altLang="ja-JP" sz="12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a:t>
            </a:r>
            <a:endParaRPr lang="en-US" altLang="ja-JP" sz="1200" u="sng"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endParaRPr>
          </a:p>
          <a:p>
            <a:pPr>
              <a:defRPr/>
            </a:pPr>
            <a:r>
              <a:rPr lang="ja-JP" altLang="en-US" sz="12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　　・国家</a:t>
            </a:r>
            <a:r>
              <a:rPr lang="ja-JP" altLang="en-US" sz="1200" b="1" dirty="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戦略特別区域高度医療提供事業（病床規制に係る医療法の特例</a:t>
            </a:r>
            <a:r>
              <a:rPr lang="ja-JP" altLang="en-US" sz="1200"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endParaRPr lang="en-US" altLang="ja-JP" sz="1200" dirty="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endParaRPr>
          </a:p>
          <a:p>
            <a:pPr>
              <a:defRPr/>
            </a:pPr>
            <a:r>
              <a:rPr lang="ja-JP" altLang="en-US" sz="12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en-US" altLang="ja-JP" sz="1200" dirty="0" err="1"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iPS</a:t>
            </a:r>
            <a:r>
              <a:rPr lang="ja-JP" altLang="en-US" sz="12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細胞を用いた網膜再生（滲出型加齢黄斑変性</a:t>
            </a:r>
            <a:r>
              <a:rPr lang="ja-JP" altLang="en-US" sz="12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a:t>
            </a:r>
            <a:r>
              <a:rPr lang="en-US" altLang="ja-JP" sz="12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2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先端医療振興財団</a:t>
            </a:r>
            <a:r>
              <a:rPr lang="en-US" altLang="ja-JP" sz="12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a:t>
            </a:r>
            <a:endParaRPr lang="ja-JP" altLang="en-US" sz="12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endParaRPr>
          </a:p>
        </p:txBody>
      </p:sp>
      <p:grpSp>
        <p:nvGrpSpPr>
          <p:cNvPr id="3" name="グループ化 9"/>
          <p:cNvGrpSpPr/>
          <p:nvPr/>
        </p:nvGrpSpPr>
        <p:grpSpPr>
          <a:xfrm>
            <a:off x="896550" y="1988839"/>
            <a:ext cx="3459360" cy="2664296"/>
            <a:chOff x="827584" y="1824465"/>
            <a:chExt cx="3364910" cy="2820242"/>
          </a:xfrm>
        </p:grpSpPr>
        <p:sp>
          <p:nvSpPr>
            <p:cNvPr id="46" name="角丸四角形 45"/>
            <p:cNvSpPr/>
            <p:nvPr/>
          </p:nvSpPr>
          <p:spPr>
            <a:xfrm>
              <a:off x="827584" y="4002473"/>
              <a:ext cx="3364910" cy="642234"/>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600" dirty="0">
                  <a:solidFill>
                    <a:schemeClr val="tx1"/>
                  </a:solidFill>
                  <a:latin typeface="ＭＳ Ｐゴシック" panose="020B0600070205080204" pitchFamily="50" charset="-128"/>
                  <a:ea typeface="ＭＳ Ｐゴシック" panose="020B0600070205080204" pitchFamily="50" charset="-128"/>
                </a:rPr>
                <a:t>①卵巣癌治療薬</a:t>
              </a:r>
              <a:endParaRPr lang="en-US" altLang="ja-JP" sz="1600" dirty="0">
                <a:solidFill>
                  <a:schemeClr val="tx1"/>
                </a:solidFill>
                <a:latin typeface="ＭＳ Ｐゴシック" panose="020B0600070205080204" pitchFamily="50" charset="-128"/>
                <a:ea typeface="ＭＳ Ｐゴシック" panose="020B0600070205080204" pitchFamily="50" charset="-128"/>
              </a:endParaRPr>
            </a:p>
            <a:p>
              <a:pPr algn="ctr">
                <a:defRPr/>
              </a:pPr>
              <a:r>
                <a:rPr lang="en-US" altLang="ja-JP" sz="1600" dirty="0">
                  <a:solidFill>
                    <a:schemeClr val="tx1"/>
                  </a:solidFill>
                  <a:latin typeface="ＭＳ Ｐゴシック" panose="020B0600070205080204" pitchFamily="50" charset="-128"/>
                  <a:ea typeface="ＭＳ Ｐゴシック" panose="020B0600070205080204" pitchFamily="50" charset="-128"/>
                </a:rPr>
                <a:t>【</a:t>
              </a:r>
              <a:r>
                <a:rPr lang="ja-JP" altLang="en-US" sz="1600" dirty="0">
                  <a:solidFill>
                    <a:schemeClr val="tx1"/>
                  </a:solidFill>
                  <a:latin typeface="ＭＳ Ｐゴシック" panose="020B0600070205080204" pitchFamily="50" charset="-128"/>
                  <a:ea typeface="ＭＳ Ｐゴシック" panose="020B0600070205080204" pitchFamily="50" charset="-128"/>
                </a:rPr>
                <a:t>大阪大学医学部附属病院</a:t>
              </a:r>
              <a:r>
                <a:rPr lang="en-US" altLang="ja-JP" sz="1600" dirty="0">
                  <a:solidFill>
                    <a:schemeClr val="tx1"/>
                  </a:solidFill>
                  <a:latin typeface="ＭＳ Ｐゴシック" panose="020B0600070205080204" pitchFamily="50" charset="-128"/>
                  <a:ea typeface="ＭＳ Ｐゴシック" panose="020B0600070205080204" pitchFamily="50" charset="-128"/>
                </a:rPr>
                <a:t>】</a:t>
              </a:r>
              <a:endParaRPr lang="ja-JP" altLang="en-US" sz="1600" dirty="0">
                <a:solidFill>
                  <a:schemeClr val="tx1"/>
                </a:solidFill>
                <a:latin typeface="ＭＳ Ｐゴシック" panose="020B0600070205080204" pitchFamily="50" charset="-128"/>
                <a:ea typeface="ＭＳ Ｐゴシック" panose="020B0600070205080204" pitchFamily="50" charset="-128"/>
              </a:endParaRPr>
            </a:p>
          </p:txBody>
        </p:sp>
        <p:pic>
          <p:nvPicPr>
            <p:cNvPr id="5137" name="図 20" descr="スライド2-2.jpg"/>
            <p:cNvPicPr>
              <a:picLocks noChangeAspect="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941177" y="1824465"/>
              <a:ext cx="3079662" cy="210442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grpSp>
      <p:grpSp>
        <p:nvGrpSpPr>
          <p:cNvPr id="4" name="グループ化 8"/>
          <p:cNvGrpSpPr/>
          <p:nvPr/>
        </p:nvGrpSpPr>
        <p:grpSpPr>
          <a:xfrm>
            <a:off x="5263823" y="1988839"/>
            <a:ext cx="3433594" cy="2664296"/>
            <a:chOff x="4376769" y="1824464"/>
            <a:chExt cx="3435591" cy="2820241"/>
          </a:xfrm>
        </p:grpSpPr>
        <p:sp>
          <p:nvSpPr>
            <p:cNvPr id="44" name="角丸四角形 43"/>
            <p:cNvSpPr/>
            <p:nvPr/>
          </p:nvSpPr>
          <p:spPr>
            <a:xfrm>
              <a:off x="4376769" y="4002473"/>
              <a:ext cx="3435591" cy="642232"/>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600" dirty="0">
                  <a:solidFill>
                    <a:schemeClr val="tx1"/>
                  </a:solidFill>
                  <a:latin typeface="ＭＳ Ｐゴシック" panose="020B0600070205080204" pitchFamily="50" charset="-128"/>
                  <a:ea typeface="ＭＳ Ｐゴシック" panose="020B0600070205080204" pitchFamily="50" charset="-128"/>
                </a:rPr>
                <a:t>②皮下埋込み型除細動器</a:t>
              </a:r>
              <a:endParaRPr lang="en-US" altLang="ja-JP" sz="1600" dirty="0">
                <a:solidFill>
                  <a:schemeClr val="tx1"/>
                </a:solidFill>
                <a:latin typeface="ＭＳ Ｐゴシック" panose="020B0600070205080204" pitchFamily="50" charset="-128"/>
                <a:ea typeface="ＭＳ Ｐゴシック" panose="020B0600070205080204" pitchFamily="50" charset="-128"/>
              </a:endParaRPr>
            </a:p>
            <a:p>
              <a:pPr algn="ctr">
                <a:defRPr/>
              </a:pPr>
              <a:r>
                <a:rPr lang="en-US" altLang="ja-JP" sz="1600" dirty="0">
                  <a:solidFill>
                    <a:schemeClr val="tx1"/>
                  </a:solidFill>
                  <a:latin typeface="ＭＳ Ｐゴシック" panose="020B0600070205080204" pitchFamily="50" charset="-128"/>
                  <a:ea typeface="ＭＳ Ｐゴシック" panose="020B0600070205080204" pitchFamily="50" charset="-128"/>
                </a:rPr>
                <a:t>【</a:t>
              </a:r>
              <a:r>
                <a:rPr lang="ja-JP" altLang="en-US" sz="1600" dirty="0">
                  <a:solidFill>
                    <a:schemeClr val="tx1"/>
                  </a:solidFill>
                  <a:latin typeface="ＭＳ Ｐゴシック" panose="020B0600070205080204" pitchFamily="50" charset="-128"/>
                  <a:ea typeface="ＭＳ Ｐゴシック" panose="020B0600070205080204" pitchFamily="50" charset="-128"/>
                </a:rPr>
                <a:t>国立循環器病研究センター</a:t>
              </a:r>
              <a:r>
                <a:rPr lang="en-US" altLang="ja-JP" sz="1600" dirty="0">
                  <a:solidFill>
                    <a:schemeClr val="tx1"/>
                  </a:solidFill>
                  <a:latin typeface="ＭＳ Ｐゴシック" panose="020B0600070205080204" pitchFamily="50" charset="-128"/>
                  <a:ea typeface="ＭＳ Ｐゴシック" panose="020B0600070205080204" pitchFamily="50" charset="-128"/>
                </a:rPr>
                <a:t>】</a:t>
              </a:r>
              <a:endParaRPr lang="ja-JP" altLang="en-US" sz="1600" dirty="0">
                <a:solidFill>
                  <a:schemeClr val="tx1"/>
                </a:solidFill>
                <a:latin typeface="ＭＳ Ｐゴシック" panose="020B0600070205080204" pitchFamily="50" charset="-128"/>
                <a:ea typeface="ＭＳ Ｐゴシック" panose="020B0600070205080204" pitchFamily="50" charset="-128"/>
              </a:endParaRPr>
            </a:p>
          </p:txBody>
        </p:sp>
        <p:pic>
          <p:nvPicPr>
            <p:cNvPr id="5143" name="Picture 7" descr="The S-ICD System"/>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4858913" y="1824464"/>
              <a:ext cx="2471304" cy="20560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正方形/長方形 1"/>
          <p:cNvSpPr/>
          <p:nvPr/>
        </p:nvSpPr>
        <p:spPr>
          <a:xfrm>
            <a:off x="121332" y="401301"/>
            <a:ext cx="9188686" cy="286232"/>
          </a:xfrm>
          <a:prstGeom prst="rect">
            <a:avLst/>
          </a:prstGeom>
        </p:spPr>
        <p:txBody>
          <a:bodyPr wrap="square">
            <a:spAutoFit/>
          </a:bodyPr>
          <a:lstStyle/>
          <a:p>
            <a:pPr lvl="0">
              <a:lnSpc>
                <a:spcPct val="90000"/>
              </a:lnSpc>
              <a:spcBef>
                <a:spcPct val="0"/>
              </a:spcBef>
              <a:defRPr/>
            </a:pPr>
            <a:r>
              <a:rPr lang="ja-JP" altLang="en-US" sz="1400" b="1" dirty="0">
                <a:latin typeface="ＭＳ Ｐゴシック" panose="020B0600070205080204" pitchFamily="50" charset="-128"/>
                <a:ea typeface="ＭＳ Ｐゴシック" panose="020B0600070205080204" pitchFamily="50" charset="-128"/>
                <a:cs typeface="メイリオ" panose="020B0604030504040204" pitchFamily="50" charset="-128"/>
              </a:rPr>
              <a:t>関西圏国家戦略特別区域　第１回区域計画</a:t>
            </a:r>
            <a:r>
              <a:rPr lang="ja-JP" altLang="en-US" sz="1400" b="1" dirty="0" smtClean="0">
                <a:latin typeface="ＭＳ Ｐゴシック" panose="020B0600070205080204" pitchFamily="50" charset="-128"/>
                <a:ea typeface="ＭＳ Ｐゴシック" panose="020B0600070205080204" pitchFamily="50" charset="-128"/>
                <a:cs typeface="メイリオ" panose="020B0604030504040204" pitchFamily="50" charset="-128"/>
              </a:rPr>
              <a:t>認定事業（</a:t>
            </a:r>
            <a:r>
              <a:rPr lang="en-US" altLang="ja-JP" sz="1400" b="1" dirty="0">
                <a:latin typeface="ＭＳ Ｐゴシック" panose="020B0600070205080204" pitchFamily="50" charset="-128"/>
                <a:ea typeface="ＭＳ Ｐゴシック" panose="020B0600070205080204" pitchFamily="50" charset="-128"/>
                <a:cs typeface="メイリオ" panose="020B0604030504040204" pitchFamily="50" charset="-128"/>
              </a:rPr>
              <a:t>H26.9.30</a:t>
            </a:r>
            <a:r>
              <a:rPr lang="en-US" altLang="ja-JP" sz="1400" b="1" dirty="0" smtClean="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400" b="1" dirty="0">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ja-JP" altLang="en-US" sz="1400" b="1" dirty="0" smtClean="0">
                <a:latin typeface="ＭＳ Ｐゴシック" panose="020B0600070205080204" pitchFamily="50" charset="-128"/>
                <a:ea typeface="ＭＳ Ｐゴシック" panose="020B0600070205080204" pitchFamily="50" charset="-128"/>
                <a:cs typeface="メイリオ" panose="020B0604030504040204" pitchFamily="50" charset="-128"/>
              </a:rPr>
              <a:t>＜大阪府域に関するもの＞</a:t>
            </a:r>
            <a:endParaRPr lang="en-US" altLang="ja-JP" sz="1400" b="1" dirty="0" smtClean="0">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19" name="正方形/長方形 18"/>
          <p:cNvSpPr/>
          <p:nvPr/>
        </p:nvSpPr>
        <p:spPr>
          <a:xfrm>
            <a:off x="-82552" y="-12700"/>
            <a:ext cx="10092356" cy="43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a:solidFill>
                  <a:schemeClr val="tx1"/>
                </a:solidFill>
              </a:rPr>
              <a:t>（２）特区（健康・医療分野）　</a:t>
            </a:r>
            <a:r>
              <a:rPr lang="ja-JP" altLang="en-US" sz="1600" dirty="0" smtClean="0">
                <a:solidFill>
                  <a:schemeClr val="tx1"/>
                </a:solidFill>
              </a:rPr>
              <a:t>②</a:t>
            </a:r>
            <a:r>
              <a:rPr kumimoji="1" lang="ja-JP" altLang="en-US" sz="1600" dirty="0" smtClean="0">
                <a:solidFill>
                  <a:schemeClr val="tx1"/>
                </a:solidFill>
              </a:rPr>
              <a:t>国家戦略特区 </a:t>
            </a:r>
            <a:r>
              <a:rPr lang="ja-JP" altLang="en-US" sz="1400" dirty="0" smtClean="0">
                <a:solidFill>
                  <a:schemeClr val="tx1"/>
                </a:solidFill>
              </a:rPr>
              <a:t>～</a:t>
            </a:r>
            <a:r>
              <a:rPr lang="ja-JP" altLang="en-US" sz="1400" dirty="0">
                <a:solidFill>
                  <a:schemeClr val="tx1"/>
                </a:solidFill>
              </a:rPr>
              <a:t>高度医療の開発及び実用化の促進等成長産業の</a:t>
            </a:r>
            <a:r>
              <a:rPr lang="ja-JP" altLang="en-US" sz="1400" dirty="0" smtClean="0">
                <a:solidFill>
                  <a:schemeClr val="tx1"/>
                </a:solidFill>
              </a:rPr>
              <a:t>イノベーション～</a:t>
            </a:r>
            <a:endParaRPr kumimoji="1" lang="ja-JP" altLang="en-US" sz="1600" dirty="0">
              <a:solidFill>
                <a:schemeClr val="tx1"/>
              </a:solidFill>
            </a:endParaRPr>
          </a:p>
        </p:txBody>
      </p:sp>
      <p:grpSp>
        <p:nvGrpSpPr>
          <p:cNvPr id="5" name="グループ化 20"/>
          <p:cNvGrpSpPr/>
          <p:nvPr/>
        </p:nvGrpSpPr>
        <p:grpSpPr>
          <a:xfrm>
            <a:off x="178767" y="6025616"/>
            <a:ext cx="9220727" cy="777521"/>
            <a:chOff x="76116" y="5987515"/>
            <a:chExt cx="8511440" cy="777521"/>
          </a:xfrm>
        </p:grpSpPr>
        <p:sp>
          <p:nvSpPr>
            <p:cNvPr id="22" name="角丸四角形 21"/>
            <p:cNvSpPr/>
            <p:nvPr/>
          </p:nvSpPr>
          <p:spPr>
            <a:xfrm>
              <a:off x="162619" y="6289548"/>
              <a:ext cx="8424937" cy="475488"/>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0" tIns="0" rIns="360000" bIns="0" rtlCol="0" anchor="ctr"/>
            <a:lstStyle/>
            <a:p>
              <a:r>
                <a:rPr lang="ja-JP" altLang="en-US" sz="1400" dirty="0">
                  <a:solidFill>
                    <a:schemeClr val="tx1"/>
                  </a:solidFill>
                  <a:latin typeface="ＭＳ Ｐ明朝" panose="02020600040205080304" pitchFamily="18" charset="-128"/>
                  <a:ea typeface="ＭＳ Ｐ明朝" panose="02020600040205080304" pitchFamily="18" charset="-128"/>
                </a:rPr>
                <a:t>・大阪府：政策企画部、健康医療部、商工労働部</a:t>
              </a:r>
            </a:p>
            <a:p>
              <a:r>
                <a:rPr lang="ja-JP" altLang="en-US" sz="1400" dirty="0" smtClean="0">
                  <a:solidFill>
                    <a:schemeClr val="tx1"/>
                  </a:solidFill>
                  <a:latin typeface="ＭＳ Ｐ明朝" panose="02020600040205080304" pitchFamily="18" charset="-128"/>
                  <a:ea typeface="ＭＳ Ｐ明朝" panose="02020600040205080304" pitchFamily="18" charset="-128"/>
                </a:rPr>
                <a:t>・</a:t>
              </a:r>
              <a:r>
                <a:rPr lang="ja-JP" altLang="en-US" sz="1400" dirty="0">
                  <a:solidFill>
                    <a:schemeClr val="tx1"/>
                  </a:solidFill>
                  <a:latin typeface="ＭＳ Ｐ明朝" panose="02020600040205080304" pitchFamily="18" charset="-128"/>
                  <a:ea typeface="ＭＳ Ｐ明朝" panose="02020600040205080304" pitchFamily="18" charset="-128"/>
                </a:rPr>
                <a:t>大阪市：政策企画室、経済</a:t>
              </a:r>
              <a:r>
                <a:rPr lang="ja-JP" altLang="en-US" sz="1400" dirty="0" smtClean="0">
                  <a:solidFill>
                    <a:schemeClr val="tx1"/>
                  </a:solidFill>
                  <a:latin typeface="ＭＳ Ｐ明朝" panose="02020600040205080304" pitchFamily="18" charset="-128"/>
                  <a:ea typeface="ＭＳ Ｐ明朝" panose="02020600040205080304" pitchFamily="18" charset="-128"/>
                </a:rPr>
                <a:t>戦略局</a:t>
              </a:r>
              <a:endParaRPr lang="en-US" altLang="ja-JP" sz="1400" dirty="0">
                <a:solidFill>
                  <a:schemeClr val="tx1"/>
                </a:solidFill>
                <a:latin typeface="ＭＳ Ｐ明朝" panose="02020600040205080304" pitchFamily="18" charset="-128"/>
                <a:ea typeface="ＭＳ Ｐ明朝" panose="02020600040205080304" pitchFamily="18" charset="-128"/>
              </a:endParaRPr>
            </a:p>
          </p:txBody>
        </p:sp>
        <p:sp>
          <p:nvSpPr>
            <p:cNvPr id="23" name="テキスト ボックス 22"/>
            <p:cNvSpPr txBox="1"/>
            <p:nvPr/>
          </p:nvSpPr>
          <p:spPr>
            <a:xfrm>
              <a:off x="76116" y="5987515"/>
              <a:ext cx="6351200" cy="338554"/>
            </a:xfrm>
            <a:prstGeom prst="rect">
              <a:avLst/>
            </a:prstGeom>
            <a:noFill/>
          </p:spPr>
          <p:txBody>
            <a:bodyPr wrap="square" rtlCol="0">
              <a:spAutoFit/>
            </a:bodyPr>
            <a:lstStyle/>
            <a:p>
              <a:r>
                <a:rPr lang="ja-JP" altLang="en-US" sz="1600" dirty="0" smtClean="0"/>
                <a:t>○</a:t>
              </a:r>
              <a:r>
                <a:rPr lang="en-US" altLang="ja-JP" sz="1600" dirty="0"/>
                <a:t>『</a:t>
              </a:r>
              <a:r>
                <a:rPr lang="ja-JP" altLang="en-US" sz="1600" dirty="0"/>
                <a:t>健康・医療に関する戦略</a:t>
              </a:r>
              <a:r>
                <a:rPr lang="en-US" altLang="ja-JP" sz="1600" dirty="0" smtClean="0"/>
                <a:t>』</a:t>
              </a:r>
              <a:r>
                <a:rPr lang="ja-JP" altLang="en-US" sz="1600" dirty="0" smtClean="0">
                  <a:latin typeface="ＭＳ Ｐゴシック" panose="020B0600070205080204" pitchFamily="50" charset="-128"/>
                  <a:ea typeface="ＭＳ Ｐゴシック" panose="020B0600070205080204" pitchFamily="50" charset="-128"/>
                </a:rPr>
                <a:t>テーマ</a:t>
              </a:r>
              <a:r>
                <a:rPr lang="ja-JP" altLang="en-US" sz="1600" dirty="0">
                  <a:latin typeface="ＭＳ Ｐゴシック" panose="020B0600070205080204" pitchFamily="50" charset="-128"/>
                  <a:ea typeface="ＭＳ Ｐゴシック" panose="020B0600070205080204" pitchFamily="50" charset="-128"/>
                </a:rPr>
                <a:t>の担当</a:t>
              </a:r>
              <a:r>
                <a:rPr lang="ja-JP" altLang="en-US" sz="1600" dirty="0" smtClean="0">
                  <a:latin typeface="ＭＳ Ｐゴシック" panose="020B0600070205080204" pitchFamily="50" charset="-128"/>
                  <a:ea typeface="ＭＳ Ｐゴシック" panose="020B0600070205080204" pitchFamily="50" charset="-128"/>
                </a:rPr>
                <a:t>部局</a:t>
              </a:r>
              <a:r>
                <a:rPr lang="ja-JP" altLang="en-US" sz="1600" dirty="0" smtClean="0"/>
                <a:t>一覧</a:t>
              </a:r>
              <a:endParaRPr lang="en-US" altLang="ja-JP" sz="1600" dirty="0" smtClean="0"/>
            </a:p>
          </p:txBody>
        </p:sp>
      </p:grpSp>
      <p:sp>
        <p:nvSpPr>
          <p:cNvPr id="17" name="スライド番号プレースホルダ 16"/>
          <p:cNvSpPr>
            <a:spLocks noGrp="1"/>
          </p:cNvSpPr>
          <p:nvPr>
            <p:ph type="sldNum" sz="quarter" idx="12"/>
          </p:nvPr>
        </p:nvSpPr>
        <p:spPr/>
        <p:txBody>
          <a:bodyPr/>
          <a:lstStyle/>
          <a:p>
            <a:fld id="{0E11F6A3-377A-49CC-B8AD-407C227BB939}" type="slidenum">
              <a:rPr kumimoji="1" lang="ja-JP" altLang="en-US" smtClean="0"/>
              <a:pPr/>
              <a:t>161</a:t>
            </a:fld>
            <a:endParaRPr kumimoji="1" lang="ja-JP" altLang="en-US"/>
          </a:p>
        </p:txBody>
      </p:sp>
    </p:spTree>
    <p:extLst>
      <p:ext uri="{BB962C8B-B14F-4D97-AF65-F5344CB8AC3E}">
        <p14:creationId xmlns:p14="http://schemas.microsoft.com/office/powerpoint/2010/main" val="22659241"/>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01600" y="558800"/>
            <a:ext cx="9652000" cy="60579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4" name="Rectangle 2"/>
          <p:cNvSpPr txBox="1">
            <a:spLocks noChangeArrowheads="1"/>
          </p:cNvSpPr>
          <p:nvPr/>
        </p:nvSpPr>
        <p:spPr bwMode="auto">
          <a:xfrm>
            <a:off x="0" y="20"/>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prstClr val="white"/>
                </a:solidFill>
                <a:latin typeface="ＭＳ ゴシック" pitchFamily="49" charset="-128"/>
                <a:ea typeface="ＭＳ ゴシック" pitchFamily="49" charset="-128"/>
              </a:rPr>
              <a:t>７．大阪都市圏の交通インフラ</a:t>
            </a:r>
            <a:r>
              <a:rPr lang="en-US" altLang="ja-JP" sz="2000" b="1" dirty="0" smtClean="0">
                <a:solidFill>
                  <a:schemeClr val="bg1"/>
                </a:solidFill>
                <a:latin typeface="ＭＳ ゴシック" pitchFamily="49" charset="-128"/>
                <a:ea typeface="ＭＳ ゴシック" pitchFamily="49" charset="-128"/>
              </a:rPr>
              <a:t>【</a:t>
            </a:r>
            <a:r>
              <a:rPr lang="ja-JP" altLang="en-US" sz="2000" b="1" dirty="0" smtClean="0">
                <a:solidFill>
                  <a:schemeClr val="bg1"/>
                </a:solidFill>
                <a:latin typeface="ＭＳ ゴシック" pitchFamily="49" charset="-128"/>
                <a:ea typeface="ＭＳ ゴシック" pitchFamily="49" charset="-128"/>
              </a:rPr>
              <a:t>総論</a:t>
            </a:r>
            <a:r>
              <a:rPr lang="en-US" altLang="ja-JP" sz="2000" b="1" dirty="0" smtClean="0">
                <a:solidFill>
                  <a:schemeClr val="bg1"/>
                </a:solidFill>
                <a:latin typeface="ＭＳ ゴシック" pitchFamily="49" charset="-128"/>
                <a:ea typeface="ＭＳ ゴシック" pitchFamily="49" charset="-128"/>
              </a:rPr>
              <a:t>】</a:t>
            </a:r>
          </a:p>
        </p:txBody>
      </p:sp>
      <p:sp>
        <p:nvSpPr>
          <p:cNvPr id="8" name="テキスト ボックス 7"/>
          <p:cNvSpPr txBox="1"/>
          <p:nvPr/>
        </p:nvSpPr>
        <p:spPr>
          <a:xfrm>
            <a:off x="128464" y="431321"/>
            <a:ext cx="9649072" cy="6370975"/>
          </a:xfrm>
          <a:prstGeom prst="rect">
            <a:avLst/>
          </a:prstGeom>
          <a:noFill/>
          <a:ln>
            <a:noFill/>
            <a:prstDash val="sysDash"/>
          </a:ln>
        </p:spPr>
        <p:txBody>
          <a:bodyPr wrap="square" rtlCol="0">
            <a:spAutoFit/>
          </a:bodyPr>
          <a:lstStyle/>
          <a:p>
            <a:endParaRPr lang="en-US" altLang="ja-JP" sz="1200" dirty="0" smtClean="0">
              <a:solidFill>
                <a:prstClr val="black"/>
              </a:solidFill>
            </a:endParaRPr>
          </a:p>
          <a:p>
            <a:endParaRPr lang="en-US" altLang="ja-JP" sz="1200" dirty="0" smtClean="0">
              <a:solidFill>
                <a:prstClr val="black"/>
              </a:solidFill>
            </a:endParaRPr>
          </a:p>
          <a:p>
            <a:r>
              <a:rPr lang="ja-JP" altLang="en-US" sz="1200" dirty="0" smtClean="0">
                <a:solidFill>
                  <a:prstClr val="black"/>
                </a:solidFill>
              </a:rPr>
              <a:t>　</a:t>
            </a:r>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r>
              <a:rPr lang="ja-JP" altLang="en-US" sz="1200" dirty="0" smtClean="0">
                <a:solidFill>
                  <a:prstClr val="black"/>
                </a:solidFill>
              </a:rPr>
              <a:t>　　</a:t>
            </a:r>
            <a:endParaRPr lang="en-US" altLang="ja-JP" sz="1200" dirty="0" smtClean="0">
              <a:solidFill>
                <a:prstClr val="black"/>
              </a:solidFill>
            </a:endParaRPr>
          </a:p>
        </p:txBody>
      </p:sp>
      <p:sp>
        <p:nvSpPr>
          <p:cNvPr id="2050" name="Rectangle 2"/>
          <p:cNvSpPr>
            <a:spLocks noChangeArrowheads="1"/>
          </p:cNvSpPr>
          <p:nvPr/>
        </p:nvSpPr>
        <p:spPr bwMode="auto">
          <a:xfrm>
            <a:off x="114300" y="620564"/>
            <a:ext cx="9588500" cy="5600572"/>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p>
            <a:pPr>
              <a:lnSpc>
                <a:spcPts val="1800"/>
              </a:lnSpc>
            </a:pPr>
            <a:r>
              <a:rPr lang="ja-JP" altLang="ja-JP" sz="1400" b="1" dirty="0" smtClean="0">
                <a:solidFill>
                  <a:prstClr val="black"/>
                </a:solidFill>
              </a:rPr>
              <a:t>１．</a:t>
            </a:r>
            <a:r>
              <a:rPr lang="ja-JP" altLang="en-US" sz="1400" b="1" dirty="0" smtClean="0">
                <a:solidFill>
                  <a:prstClr val="black"/>
                </a:solidFill>
              </a:rPr>
              <a:t>現状</a:t>
            </a:r>
            <a:endParaRPr lang="ja-JP" altLang="ja-JP" sz="1400" dirty="0" smtClean="0">
              <a:solidFill>
                <a:prstClr val="black"/>
              </a:solidFill>
            </a:endParaRPr>
          </a:p>
          <a:p>
            <a:pPr marL="180975" indent="-180975">
              <a:lnSpc>
                <a:spcPts val="1800"/>
              </a:lnSpc>
            </a:pPr>
            <a:r>
              <a:rPr lang="ja-JP" altLang="en-US" sz="1300" dirty="0" smtClean="0">
                <a:solidFill>
                  <a:prstClr val="black"/>
                </a:solidFill>
                <a:latin typeface="ＭＳ Ｐ明朝" pitchFamily="18" charset="-128"/>
                <a:ea typeface="ＭＳ Ｐ明朝" pitchFamily="18" charset="-128"/>
              </a:rPr>
              <a:t>　・主に高度経済成長期に、郊外から都心部に効率よく人や物を運ぶことを目的として建設された鉄道や都市高速道路などの豊富なインフラストックを有している。</a:t>
            </a:r>
            <a:endParaRPr lang="en-US" altLang="ja-JP" sz="1300" dirty="0" smtClean="0">
              <a:solidFill>
                <a:prstClr val="black"/>
              </a:solidFill>
              <a:latin typeface="ＭＳ Ｐ明朝" pitchFamily="18" charset="-128"/>
              <a:ea typeface="ＭＳ Ｐ明朝" pitchFamily="18" charset="-128"/>
            </a:endParaRPr>
          </a:p>
          <a:p>
            <a:pPr marL="180975" indent="-180975">
              <a:lnSpc>
                <a:spcPts val="1800"/>
              </a:lnSpc>
            </a:pPr>
            <a:r>
              <a:rPr lang="ja-JP" altLang="en-US" sz="1300" dirty="0" smtClean="0">
                <a:solidFill>
                  <a:prstClr val="black"/>
                </a:solidFill>
                <a:latin typeface="ＭＳ Ｐ明朝" pitchFamily="18" charset="-128"/>
                <a:ea typeface="ＭＳ Ｐ明朝" pitchFamily="18" charset="-128"/>
              </a:rPr>
              <a:t>　・一方で、</a:t>
            </a:r>
            <a:r>
              <a:rPr lang="en-US" altLang="ja-JP" sz="1300" dirty="0" smtClean="0">
                <a:solidFill>
                  <a:prstClr val="black"/>
                </a:solidFill>
                <a:latin typeface="ＭＳ Ｐ明朝" pitchFamily="18" charset="-128"/>
                <a:ea typeface="ＭＳ Ｐ明朝" pitchFamily="18" charset="-128"/>
              </a:rPr>
              <a:t>1994</a:t>
            </a:r>
            <a:r>
              <a:rPr lang="ja-JP" altLang="en-US" sz="1300" dirty="0" smtClean="0">
                <a:solidFill>
                  <a:prstClr val="black"/>
                </a:solidFill>
                <a:latin typeface="ＭＳ Ｐ明朝" pitchFamily="18" charset="-128"/>
                <a:ea typeface="ＭＳ Ｐ明朝" pitchFamily="18" charset="-128"/>
              </a:rPr>
              <a:t>年に開港した関西国際空港へのアクセス機能が弱いなど、社会経済活動が広域化・国際化し、国策として国土軸強化や空港・港湾の国際競争力強化が図られる近年の環境の変化には、必ずしも対応できていない。</a:t>
            </a:r>
            <a:endParaRPr lang="en-US" altLang="ja-JP" sz="1300" dirty="0" smtClean="0">
              <a:solidFill>
                <a:prstClr val="black"/>
              </a:solidFill>
              <a:latin typeface="ＭＳ Ｐ明朝" pitchFamily="18" charset="-128"/>
              <a:ea typeface="ＭＳ Ｐ明朝" pitchFamily="18" charset="-128"/>
            </a:endParaRPr>
          </a:p>
          <a:p>
            <a:pPr>
              <a:lnSpc>
                <a:spcPts val="1800"/>
              </a:lnSpc>
            </a:pPr>
            <a:r>
              <a:rPr lang="en-US" altLang="ja-JP" sz="1200" dirty="0" smtClean="0">
                <a:solidFill>
                  <a:prstClr val="black"/>
                </a:solidFill>
              </a:rPr>
              <a:t> </a:t>
            </a:r>
            <a:endParaRPr lang="ja-JP" altLang="ja-JP" sz="1200" dirty="0" smtClean="0">
              <a:solidFill>
                <a:prstClr val="black"/>
              </a:solidFill>
            </a:endParaRPr>
          </a:p>
          <a:p>
            <a:pPr>
              <a:lnSpc>
                <a:spcPts val="1800"/>
              </a:lnSpc>
            </a:pPr>
            <a:r>
              <a:rPr lang="ja-JP" altLang="ja-JP" sz="1400" b="1" dirty="0" smtClean="0">
                <a:solidFill>
                  <a:prstClr val="black"/>
                </a:solidFill>
              </a:rPr>
              <a:t>２．課題</a:t>
            </a:r>
            <a:endParaRPr lang="ja-JP" altLang="ja-JP" sz="1400" dirty="0" smtClean="0">
              <a:solidFill>
                <a:prstClr val="black"/>
              </a:solidFill>
            </a:endParaRPr>
          </a:p>
          <a:p>
            <a:pPr marL="180975" indent="-180975">
              <a:lnSpc>
                <a:spcPts val="1800"/>
              </a:lnSpc>
            </a:pPr>
            <a:r>
              <a:rPr lang="ja-JP" altLang="en-US" sz="1300" dirty="0" smtClean="0">
                <a:solidFill>
                  <a:prstClr val="black"/>
                </a:solidFill>
                <a:latin typeface="ＭＳ Ｐ明朝" pitchFamily="18" charset="-128"/>
                <a:ea typeface="ＭＳ Ｐ明朝" pitchFamily="18" charset="-128"/>
              </a:rPr>
              <a:t>　・社会経済活動の広域化・国際化が進む中、都心部と空港・港湾を含めた国土軸との鉄道結節機能が十分でない</a:t>
            </a:r>
            <a:r>
              <a:rPr lang="ja-JP" altLang="ja-JP" sz="1300" dirty="0" smtClean="0">
                <a:solidFill>
                  <a:prstClr val="black"/>
                </a:solidFill>
                <a:latin typeface="ＭＳ Ｐ明朝" pitchFamily="18" charset="-128"/>
                <a:ea typeface="ＭＳ Ｐ明朝" pitchFamily="18" charset="-128"/>
              </a:rPr>
              <a:t>。</a:t>
            </a:r>
          </a:p>
          <a:p>
            <a:pPr>
              <a:lnSpc>
                <a:spcPts val="1800"/>
              </a:lnSpc>
            </a:pPr>
            <a:r>
              <a:rPr lang="ja-JP" altLang="en-US" sz="1300" dirty="0" smtClean="0">
                <a:solidFill>
                  <a:prstClr val="black"/>
                </a:solidFill>
                <a:latin typeface="ＭＳ Ｐ明朝" pitchFamily="18" charset="-128"/>
                <a:ea typeface="ＭＳ Ｐ明朝" pitchFamily="18" charset="-128"/>
              </a:rPr>
              <a:t>　・都市高速道路の環状ネットワークが十分でなく、都心部への不要な交通の流入の原因となっている。</a:t>
            </a:r>
            <a:endParaRPr lang="en-US" altLang="ja-JP" sz="1300" dirty="0" smtClean="0">
              <a:solidFill>
                <a:prstClr val="black"/>
              </a:solidFill>
              <a:latin typeface="ＭＳ Ｐ明朝" pitchFamily="18" charset="-128"/>
              <a:ea typeface="ＭＳ Ｐ明朝" pitchFamily="18" charset="-128"/>
            </a:endParaRPr>
          </a:p>
          <a:p>
            <a:pPr>
              <a:lnSpc>
                <a:spcPts val="1800"/>
              </a:lnSpc>
            </a:pPr>
            <a:r>
              <a:rPr lang="ja-JP" altLang="en-US" sz="1300" dirty="0" smtClean="0">
                <a:solidFill>
                  <a:prstClr val="black"/>
                </a:solidFill>
                <a:latin typeface="ＭＳ Ｐ明朝" pitchFamily="18" charset="-128"/>
                <a:ea typeface="ＭＳ Ｐ明朝" pitchFamily="18" charset="-128"/>
              </a:rPr>
              <a:t>　・都市内には豊富なインフラストックを有するが、特にソフト面において、利用者目線からのサービスが十分でない。</a:t>
            </a:r>
            <a:endParaRPr lang="en-US" altLang="ja-JP" sz="1300" dirty="0" smtClean="0">
              <a:solidFill>
                <a:prstClr val="black"/>
              </a:solidFill>
              <a:latin typeface="ＭＳ Ｐ明朝" pitchFamily="18" charset="-128"/>
              <a:ea typeface="ＭＳ Ｐ明朝" pitchFamily="18" charset="-128"/>
            </a:endParaRPr>
          </a:p>
          <a:p>
            <a:pPr>
              <a:lnSpc>
                <a:spcPts val="1800"/>
              </a:lnSpc>
            </a:pPr>
            <a:r>
              <a:rPr lang="en-US" altLang="ja-JP" sz="1200" dirty="0" smtClean="0">
                <a:solidFill>
                  <a:prstClr val="black"/>
                </a:solidFill>
              </a:rPr>
              <a:t> </a:t>
            </a:r>
            <a:endParaRPr lang="ja-JP" altLang="ja-JP" sz="1200" dirty="0" smtClean="0">
              <a:solidFill>
                <a:prstClr val="black"/>
              </a:solidFill>
            </a:endParaRPr>
          </a:p>
          <a:p>
            <a:pPr>
              <a:lnSpc>
                <a:spcPts val="1800"/>
              </a:lnSpc>
            </a:pPr>
            <a:r>
              <a:rPr lang="ja-JP" altLang="ja-JP" sz="1400" b="1" dirty="0" smtClean="0">
                <a:solidFill>
                  <a:prstClr val="black"/>
                </a:solidFill>
              </a:rPr>
              <a:t>３．近年の動向</a:t>
            </a:r>
            <a:endParaRPr lang="ja-JP" altLang="ja-JP" sz="1400" dirty="0" smtClean="0">
              <a:solidFill>
                <a:prstClr val="black"/>
              </a:solidFill>
            </a:endParaRPr>
          </a:p>
          <a:p>
            <a:pPr marL="177800" indent="-177800">
              <a:lnSpc>
                <a:spcPts val="1800"/>
              </a:lnSpc>
            </a:pPr>
            <a:r>
              <a:rPr lang="ja-JP" altLang="en-US" sz="1300" dirty="0" smtClean="0">
                <a:solidFill>
                  <a:prstClr val="black"/>
                </a:solidFill>
                <a:latin typeface="ＭＳ Ｐ明朝" pitchFamily="18" charset="-128"/>
                <a:ea typeface="ＭＳ Ｐ明朝" pitchFamily="18" charset="-128"/>
              </a:rPr>
              <a:t>　・</a:t>
            </a:r>
            <a:r>
              <a:rPr lang="ja-JP" altLang="ja-JP" sz="1300" dirty="0" smtClean="0">
                <a:solidFill>
                  <a:prstClr val="black"/>
                </a:solidFill>
                <a:latin typeface="ＭＳ Ｐ明朝" pitchFamily="18" charset="-128"/>
                <a:ea typeface="ＭＳ Ｐ明朝" pitchFamily="18" charset="-128"/>
              </a:rPr>
              <a:t>鉄道ネットワークでは、うめきた開発に合わせた</a:t>
            </a:r>
            <a:r>
              <a:rPr lang="ja-JP" altLang="en-US" sz="1300" dirty="0" smtClean="0">
                <a:solidFill>
                  <a:prstClr val="black"/>
                </a:solidFill>
                <a:latin typeface="ＭＳ Ｐ明朝" pitchFamily="18" charset="-128"/>
                <a:ea typeface="ＭＳ Ｐ明朝" pitchFamily="18" charset="-128"/>
              </a:rPr>
              <a:t>ＪＲ東海道線支線（</a:t>
            </a:r>
            <a:r>
              <a:rPr lang="ja-JP" altLang="ja-JP" sz="1300" dirty="0" smtClean="0">
                <a:solidFill>
                  <a:prstClr val="black"/>
                </a:solidFill>
                <a:latin typeface="ＭＳ Ｐ明朝" pitchFamily="18" charset="-128"/>
                <a:ea typeface="ＭＳ Ｐ明朝" pitchFamily="18" charset="-128"/>
              </a:rPr>
              <a:t>貨物線</a:t>
            </a:r>
            <a:r>
              <a:rPr lang="ja-JP" altLang="en-US" sz="1300" dirty="0" smtClean="0">
                <a:solidFill>
                  <a:prstClr val="black"/>
                </a:solidFill>
                <a:latin typeface="ＭＳ Ｐ明朝" pitchFamily="18" charset="-128"/>
                <a:ea typeface="ＭＳ Ｐ明朝" pitchFamily="18" charset="-128"/>
              </a:rPr>
              <a:t>）</a:t>
            </a:r>
            <a:r>
              <a:rPr lang="ja-JP" altLang="ja-JP" sz="1300" dirty="0" smtClean="0">
                <a:solidFill>
                  <a:prstClr val="black"/>
                </a:solidFill>
                <a:latin typeface="ＭＳ Ｐ明朝" pitchFamily="18" charset="-128"/>
                <a:ea typeface="ＭＳ Ｐ明朝" pitchFamily="18" charset="-128"/>
              </a:rPr>
              <a:t>の地下化</a:t>
            </a:r>
            <a:r>
              <a:rPr lang="ja-JP" altLang="en-US" sz="1300" dirty="0" smtClean="0">
                <a:solidFill>
                  <a:prstClr val="black"/>
                </a:solidFill>
                <a:latin typeface="ＭＳ Ｐ明朝" pitchFamily="18" charset="-128"/>
                <a:ea typeface="ＭＳ Ｐ明朝" pitchFamily="18" charset="-128"/>
              </a:rPr>
              <a:t>や</a:t>
            </a:r>
            <a:r>
              <a:rPr lang="ja-JP" altLang="ja-JP" sz="1300" dirty="0" smtClean="0">
                <a:solidFill>
                  <a:prstClr val="black"/>
                </a:solidFill>
                <a:latin typeface="ＭＳ Ｐ明朝" pitchFamily="18" charset="-128"/>
                <a:ea typeface="ＭＳ Ｐ明朝" pitchFamily="18" charset="-128"/>
              </a:rPr>
              <a:t>新駅の設置</a:t>
            </a:r>
            <a:r>
              <a:rPr lang="ja-JP" altLang="en-US" sz="1300" dirty="0" smtClean="0">
                <a:solidFill>
                  <a:prstClr val="black"/>
                </a:solidFill>
                <a:latin typeface="ＭＳ Ｐ明朝" pitchFamily="18" charset="-128"/>
                <a:ea typeface="ＭＳ Ｐ明朝" pitchFamily="18" charset="-128"/>
              </a:rPr>
              <a:t>など大阪駅の広域拠点機能強化が計画され、また関空アクセス改善に資する</a:t>
            </a:r>
            <a:r>
              <a:rPr lang="ja-JP" altLang="ja-JP" sz="1300" dirty="0" smtClean="0">
                <a:solidFill>
                  <a:prstClr val="black"/>
                </a:solidFill>
                <a:latin typeface="ＭＳ Ｐ明朝" pitchFamily="18" charset="-128"/>
                <a:ea typeface="ＭＳ Ｐ明朝" pitchFamily="18" charset="-128"/>
              </a:rPr>
              <a:t>なにわ筋線の具体的な検討</a:t>
            </a:r>
            <a:r>
              <a:rPr lang="ja-JP" altLang="en-US" sz="1300" dirty="0" smtClean="0">
                <a:solidFill>
                  <a:prstClr val="black"/>
                </a:solidFill>
                <a:latin typeface="ＭＳ Ｐ明朝" pitchFamily="18" charset="-128"/>
                <a:ea typeface="ＭＳ Ｐ明朝" pitchFamily="18" charset="-128"/>
              </a:rPr>
              <a:t>が開始されている。</a:t>
            </a:r>
            <a:endParaRPr lang="ja-JP" altLang="ja-JP" sz="1300" dirty="0" smtClean="0">
              <a:solidFill>
                <a:prstClr val="black"/>
              </a:solidFill>
              <a:latin typeface="ＭＳ Ｐ明朝" pitchFamily="18" charset="-128"/>
              <a:ea typeface="ＭＳ Ｐ明朝" pitchFamily="18" charset="-128"/>
            </a:endParaRPr>
          </a:p>
          <a:p>
            <a:pPr marL="177800" indent="-177800">
              <a:lnSpc>
                <a:spcPts val="1800"/>
              </a:lnSpc>
            </a:pPr>
            <a:r>
              <a:rPr lang="ja-JP" altLang="en-US" sz="1300" dirty="0" smtClean="0">
                <a:solidFill>
                  <a:prstClr val="black"/>
                </a:solidFill>
                <a:latin typeface="ＭＳ Ｐ明朝" pitchFamily="18" charset="-128"/>
                <a:ea typeface="ＭＳ Ｐ明朝" pitchFamily="18" charset="-128"/>
              </a:rPr>
              <a:t>　・</a:t>
            </a:r>
            <a:r>
              <a:rPr lang="ja-JP" altLang="ja-JP" sz="1300" dirty="0" smtClean="0">
                <a:solidFill>
                  <a:prstClr val="black"/>
                </a:solidFill>
                <a:latin typeface="ＭＳ Ｐ明朝" pitchFamily="18" charset="-128"/>
                <a:ea typeface="ＭＳ Ｐ明朝" pitchFamily="18" charset="-128"/>
              </a:rPr>
              <a:t>道路ネットワークでは、</a:t>
            </a:r>
            <a:r>
              <a:rPr lang="ja-JP" altLang="en-US" sz="1300" dirty="0" smtClean="0">
                <a:solidFill>
                  <a:prstClr val="black"/>
                </a:solidFill>
                <a:latin typeface="ＭＳ Ｐ明朝" pitchFamily="18" charset="-128"/>
                <a:ea typeface="ＭＳ Ｐ明朝" pitchFamily="18" charset="-128"/>
              </a:rPr>
              <a:t>事業未着手の</a:t>
            </a:r>
            <a:r>
              <a:rPr lang="ja-JP" altLang="ja-JP" sz="1300" dirty="0" smtClean="0">
                <a:solidFill>
                  <a:prstClr val="black"/>
                </a:solidFill>
                <a:latin typeface="ＭＳ Ｐ明朝" pitchFamily="18" charset="-128"/>
                <a:ea typeface="ＭＳ Ｐ明朝" pitchFamily="18" charset="-128"/>
              </a:rPr>
              <a:t>淀川左岸線</a:t>
            </a:r>
            <a:r>
              <a:rPr lang="ja-JP" altLang="en-US" sz="1300" dirty="0" smtClean="0">
                <a:solidFill>
                  <a:prstClr val="black"/>
                </a:solidFill>
                <a:latin typeface="ＭＳ Ｐ明朝" pitchFamily="18" charset="-128"/>
                <a:ea typeface="ＭＳ Ｐ明朝" pitchFamily="18" charset="-128"/>
              </a:rPr>
              <a:t>延伸部</a:t>
            </a:r>
            <a:r>
              <a:rPr lang="ja-JP" altLang="ja-JP" sz="1300" dirty="0" smtClean="0">
                <a:solidFill>
                  <a:prstClr val="black"/>
                </a:solidFill>
                <a:latin typeface="ＭＳ Ｐ明朝" pitchFamily="18" charset="-128"/>
                <a:ea typeface="ＭＳ Ｐ明朝" pitchFamily="18" charset="-128"/>
              </a:rPr>
              <a:t>の整備推進</a:t>
            </a:r>
            <a:r>
              <a:rPr lang="ja-JP" altLang="en-US" sz="1300" dirty="0" smtClean="0">
                <a:solidFill>
                  <a:prstClr val="black"/>
                </a:solidFill>
                <a:latin typeface="ＭＳ Ｐ明朝" pitchFamily="18" charset="-128"/>
                <a:ea typeface="ＭＳ Ｐ明朝" pitchFamily="18" charset="-128"/>
              </a:rPr>
              <a:t>に向けて法定手続きを開始する</a:t>
            </a:r>
            <a:r>
              <a:rPr lang="ja-JP" altLang="ja-JP" sz="1300" dirty="0" smtClean="0">
                <a:solidFill>
                  <a:prstClr val="black"/>
                </a:solidFill>
                <a:latin typeface="ＭＳ Ｐ明朝" pitchFamily="18" charset="-128"/>
                <a:ea typeface="ＭＳ Ｐ明朝" pitchFamily="18" charset="-128"/>
              </a:rPr>
              <a:t>など</a:t>
            </a:r>
            <a:r>
              <a:rPr lang="ja-JP" altLang="en-US" sz="1300" dirty="0" smtClean="0">
                <a:solidFill>
                  <a:prstClr val="black"/>
                </a:solidFill>
                <a:latin typeface="ＭＳ Ｐ明朝" pitchFamily="18" charset="-128"/>
                <a:ea typeface="ＭＳ Ｐ明朝" pitchFamily="18" charset="-128"/>
              </a:rPr>
              <a:t>、都市再生環状道路の整備実現（高速道路</a:t>
            </a:r>
            <a:r>
              <a:rPr lang="ja-JP" altLang="ja-JP" sz="1300" dirty="0" smtClean="0">
                <a:solidFill>
                  <a:prstClr val="black"/>
                </a:solidFill>
                <a:latin typeface="ＭＳ Ｐ明朝" pitchFamily="18" charset="-128"/>
                <a:ea typeface="ＭＳ Ｐ明朝" pitchFamily="18" charset="-128"/>
              </a:rPr>
              <a:t>ミッシングリンクの解消</a:t>
            </a:r>
            <a:r>
              <a:rPr lang="ja-JP" altLang="en-US" sz="1300" dirty="0" smtClean="0">
                <a:solidFill>
                  <a:prstClr val="black"/>
                </a:solidFill>
                <a:latin typeface="ＭＳ Ｐ明朝" pitchFamily="18" charset="-128"/>
                <a:ea typeface="ＭＳ Ｐ明朝" pitchFamily="18" charset="-128"/>
              </a:rPr>
              <a:t>）</a:t>
            </a:r>
            <a:r>
              <a:rPr lang="ja-JP" altLang="ja-JP" sz="1300" dirty="0" smtClean="0">
                <a:solidFill>
                  <a:prstClr val="black"/>
                </a:solidFill>
                <a:latin typeface="ＭＳ Ｐ明朝" pitchFamily="18" charset="-128"/>
                <a:ea typeface="ＭＳ Ｐ明朝" pitchFamily="18" charset="-128"/>
              </a:rPr>
              <a:t>が見込まれ</a:t>
            </a:r>
            <a:r>
              <a:rPr lang="ja-JP" altLang="en-US" sz="1300" dirty="0" smtClean="0">
                <a:solidFill>
                  <a:prstClr val="black"/>
                </a:solidFill>
                <a:latin typeface="ＭＳ Ｐ明朝" pitchFamily="18" charset="-128"/>
                <a:ea typeface="ＭＳ Ｐ明朝" pitchFamily="18" charset="-128"/>
              </a:rPr>
              <a:t>ている。</a:t>
            </a:r>
            <a:endParaRPr lang="ja-JP" altLang="ja-JP" sz="1300" dirty="0" smtClean="0">
              <a:solidFill>
                <a:prstClr val="black"/>
              </a:solidFill>
              <a:latin typeface="ＭＳ Ｐ明朝" pitchFamily="18" charset="-128"/>
              <a:ea typeface="ＭＳ Ｐ明朝" pitchFamily="18" charset="-128"/>
            </a:endParaRPr>
          </a:p>
          <a:p>
            <a:pPr marL="177800" indent="-177800">
              <a:lnSpc>
                <a:spcPts val="1800"/>
              </a:lnSpc>
            </a:pPr>
            <a:r>
              <a:rPr lang="ja-JP" altLang="en-US" sz="1300" dirty="0" smtClean="0">
                <a:solidFill>
                  <a:prstClr val="black"/>
                </a:solidFill>
                <a:latin typeface="ＭＳ Ｐ明朝" pitchFamily="18" charset="-128"/>
                <a:ea typeface="ＭＳ Ｐ明朝" pitchFamily="18" charset="-128"/>
              </a:rPr>
              <a:t>　・</a:t>
            </a:r>
            <a:r>
              <a:rPr lang="ja-JP" altLang="ja-JP" sz="1300" dirty="0" smtClean="0">
                <a:solidFill>
                  <a:prstClr val="black"/>
                </a:solidFill>
                <a:latin typeface="ＭＳ Ｐ明朝" pitchFamily="18" charset="-128"/>
                <a:ea typeface="ＭＳ Ｐ明朝" pitchFamily="18" charset="-128"/>
              </a:rPr>
              <a:t>地下鉄</a:t>
            </a:r>
            <a:r>
              <a:rPr lang="ja-JP" altLang="en-US" sz="1300" dirty="0" smtClean="0">
                <a:solidFill>
                  <a:prstClr val="black"/>
                </a:solidFill>
                <a:latin typeface="ＭＳ Ｐ明朝" pitchFamily="18" charset="-128"/>
                <a:ea typeface="ＭＳ Ｐ明朝" pitchFamily="18" charset="-128"/>
              </a:rPr>
              <a:t>について</a:t>
            </a:r>
            <a:r>
              <a:rPr lang="ja-JP" altLang="ja-JP" sz="1300" dirty="0" smtClean="0">
                <a:solidFill>
                  <a:prstClr val="black"/>
                </a:solidFill>
                <a:latin typeface="ＭＳ Ｐ明朝" pitchFamily="18" charset="-128"/>
                <a:ea typeface="ＭＳ Ｐ明朝" pitchFamily="18" charset="-128"/>
              </a:rPr>
              <a:t>初乗り運賃値下げや終電時間延長</a:t>
            </a:r>
            <a:r>
              <a:rPr lang="ja-JP" altLang="en-US" sz="1300" dirty="0" smtClean="0">
                <a:solidFill>
                  <a:prstClr val="black"/>
                </a:solidFill>
                <a:latin typeface="ＭＳ Ｐ明朝" pitchFamily="18" charset="-128"/>
                <a:ea typeface="ＭＳ Ｐ明朝" pitchFamily="18" charset="-128"/>
              </a:rPr>
              <a:t>、トイレなど駅施設改善</a:t>
            </a:r>
            <a:r>
              <a:rPr lang="ja-JP" altLang="ja-JP" sz="1300" dirty="0" smtClean="0">
                <a:solidFill>
                  <a:prstClr val="black"/>
                </a:solidFill>
                <a:latin typeface="ＭＳ Ｐ明朝" pitchFamily="18" charset="-128"/>
                <a:ea typeface="ＭＳ Ｐ明朝" pitchFamily="18" charset="-128"/>
              </a:rPr>
              <a:t>の実施、</a:t>
            </a:r>
            <a:r>
              <a:rPr lang="ja-JP" altLang="en-US" sz="1300" dirty="0" smtClean="0">
                <a:solidFill>
                  <a:prstClr val="black"/>
                </a:solidFill>
                <a:latin typeface="ＭＳ Ｐ明朝" pitchFamily="18" charset="-128"/>
                <a:ea typeface="ＭＳ Ｐ明朝" pitchFamily="18" charset="-128"/>
              </a:rPr>
              <a:t>また都市圏内の高速道路については</a:t>
            </a:r>
            <a:r>
              <a:rPr lang="en-US" altLang="ja-JP" sz="1300" dirty="0" smtClean="0">
                <a:solidFill>
                  <a:prstClr val="black"/>
                </a:solidFill>
                <a:latin typeface="ＭＳ Ｐ明朝" pitchFamily="18" charset="-128"/>
                <a:ea typeface="ＭＳ Ｐ明朝" pitchFamily="18" charset="-128"/>
              </a:rPr>
              <a:t>2017</a:t>
            </a:r>
            <a:r>
              <a:rPr lang="ja-JP" altLang="ja-JP" sz="1300" dirty="0" smtClean="0">
                <a:solidFill>
                  <a:prstClr val="black"/>
                </a:solidFill>
                <a:latin typeface="ＭＳ Ｐ明朝" pitchFamily="18" charset="-128"/>
                <a:ea typeface="ＭＳ Ｐ明朝" pitchFamily="18" charset="-128"/>
              </a:rPr>
              <a:t>年度の</a:t>
            </a:r>
            <a:r>
              <a:rPr lang="ja-JP" altLang="en-US" sz="1300" dirty="0" smtClean="0">
                <a:solidFill>
                  <a:prstClr val="black"/>
                </a:solidFill>
                <a:latin typeface="ＭＳ Ｐ明朝" pitchFamily="18" charset="-128"/>
                <a:ea typeface="ＭＳ Ｐ明朝" pitchFamily="18" charset="-128"/>
              </a:rPr>
              <a:t>からの</a:t>
            </a:r>
            <a:r>
              <a:rPr lang="ja-JP" altLang="ja-JP" sz="1300" dirty="0" smtClean="0">
                <a:solidFill>
                  <a:prstClr val="black"/>
                </a:solidFill>
                <a:latin typeface="ＭＳ Ｐ明朝" pitchFamily="18" charset="-128"/>
                <a:ea typeface="ＭＳ Ｐ明朝" pitchFamily="18" charset="-128"/>
              </a:rPr>
              <a:t>料金一元化など、利用者サービスの向上が進んで</a:t>
            </a:r>
            <a:r>
              <a:rPr lang="ja-JP" altLang="en-US" sz="1300" dirty="0" smtClean="0">
                <a:solidFill>
                  <a:prstClr val="black"/>
                </a:solidFill>
                <a:latin typeface="ＭＳ Ｐ明朝" pitchFamily="18" charset="-128"/>
                <a:ea typeface="ＭＳ Ｐ明朝" pitchFamily="18" charset="-128"/>
              </a:rPr>
              <a:t>きて</a:t>
            </a:r>
            <a:r>
              <a:rPr lang="ja-JP" altLang="ja-JP" sz="1300" dirty="0" smtClean="0">
                <a:solidFill>
                  <a:prstClr val="black"/>
                </a:solidFill>
                <a:latin typeface="ＭＳ Ｐ明朝" pitchFamily="18" charset="-128"/>
                <a:ea typeface="ＭＳ Ｐ明朝" pitchFamily="18" charset="-128"/>
              </a:rPr>
              <a:t>いる。</a:t>
            </a:r>
          </a:p>
          <a:p>
            <a:pPr>
              <a:lnSpc>
                <a:spcPts val="1800"/>
              </a:lnSpc>
            </a:pPr>
            <a:r>
              <a:rPr lang="en-US" altLang="ja-JP" sz="1200" dirty="0" smtClean="0">
                <a:solidFill>
                  <a:prstClr val="black"/>
                </a:solidFill>
              </a:rPr>
              <a:t> </a:t>
            </a:r>
            <a:endParaRPr lang="ja-JP" altLang="ja-JP" sz="1200" dirty="0" smtClean="0">
              <a:solidFill>
                <a:prstClr val="black"/>
              </a:solidFill>
            </a:endParaRPr>
          </a:p>
          <a:p>
            <a:pPr>
              <a:lnSpc>
                <a:spcPts val="1800"/>
              </a:lnSpc>
            </a:pPr>
            <a:r>
              <a:rPr lang="ja-JP" altLang="ja-JP" sz="1400" b="1" dirty="0" smtClean="0">
                <a:solidFill>
                  <a:prstClr val="black"/>
                </a:solidFill>
              </a:rPr>
              <a:t>４．将来像</a:t>
            </a:r>
            <a:endParaRPr lang="ja-JP" altLang="ja-JP" sz="1400" dirty="0" smtClean="0">
              <a:solidFill>
                <a:prstClr val="black"/>
              </a:solidFill>
            </a:endParaRPr>
          </a:p>
          <a:p>
            <a:pPr marL="180975" indent="-180975">
              <a:lnSpc>
                <a:spcPts val="1800"/>
              </a:lnSpc>
            </a:pPr>
            <a:r>
              <a:rPr lang="ja-JP" altLang="en-US" sz="1300" dirty="0" smtClean="0">
                <a:solidFill>
                  <a:prstClr val="black"/>
                </a:solidFill>
                <a:latin typeface="ＭＳ Ｐ明朝" pitchFamily="18" charset="-128"/>
                <a:ea typeface="ＭＳ Ｐ明朝" pitchFamily="18" charset="-128"/>
              </a:rPr>
              <a:t>　・</a:t>
            </a:r>
            <a:r>
              <a:rPr lang="en-US" altLang="ja-JP" sz="1300" dirty="0" smtClean="0">
                <a:solidFill>
                  <a:prstClr val="black"/>
                </a:solidFill>
                <a:latin typeface="ＭＳ Ｐ明朝" pitchFamily="18" charset="-128"/>
                <a:ea typeface="ＭＳ Ｐ明朝" pitchFamily="18" charset="-128"/>
              </a:rPr>
              <a:t>｢</a:t>
            </a:r>
            <a:r>
              <a:rPr lang="ja-JP" altLang="ja-JP" sz="1300" dirty="0" smtClean="0">
                <a:solidFill>
                  <a:prstClr val="black"/>
                </a:solidFill>
                <a:latin typeface="ＭＳ Ｐ明朝" pitchFamily="18" charset="-128"/>
                <a:ea typeface="ＭＳ Ｐ明朝" pitchFamily="18" charset="-128"/>
              </a:rPr>
              <a:t>なにわ筋線</a:t>
            </a:r>
            <a:r>
              <a:rPr lang="en-US" altLang="ja-JP" sz="1300" dirty="0" smtClean="0">
                <a:solidFill>
                  <a:prstClr val="black"/>
                </a:solidFill>
                <a:latin typeface="ＭＳ Ｐ明朝" pitchFamily="18" charset="-128"/>
                <a:ea typeface="ＭＳ Ｐ明朝" pitchFamily="18" charset="-128"/>
              </a:rPr>
              <a:t>｣</a:t>
            </a:r>
            <a:r>
              <a:rPr lang="ja-JP" altLang="en-US" sz="1300" dirty="0" smtClean="0">
                <a:solidFill>
                  <a:prstClr val="black"/>
                </a:solidFill>
                <a:latin typeface="ＭＳ Ｐ明朝" pitchFamily="18" charset="-128"/>
                <a:ea typeface="ＭＳ Ｐ明朝" pitchFamily="18" charset="-128"/>
              </a:rPr>
              <a:t>や</a:t>
            </a:r>
            <a:r>
              <a:rPr lang="en-US" altLang="ja-JP" sz="1300" dirty="0" smtClean="0">
                <a:solidFill>
                  <a:prstClr val="black"/>
                </a:solidFill>
                <a:latin typeface="ＭＳ Ｐ明朝" pitchFamily="18" charset="-128"/>
                <a:ea typeface="ＭＳ Ｐ明朝" pitchFamily="18" charset="-128"/>
              </a:rPr>
              <a:t>｢</a:t>
            </a:r>
            <a:r>
              <a:rPr lang="ja-JP" altLang="ja-JP" sz="1300" dirty="0" smtClean="0">
                <a:solidFill>
                  <a:prstClr val="black"/>
                </a:solidFill>
                <a:latin typeface="ＭＳ Ｐ明朝" pitchFamily="18" charset="-128"/>
                <a:ea typeface="ＭＳ Ｐ明朝" pitchFamily="18" charset="-128"/>
              </a:rPr>
              <a:t>北大阪急行延伸</a:t>
            </a:r>
            <a:r>
              <a:rPr lang="en-US" altLang="ja-JP" sz="1300" dirty="0" smtClean="0">
                <a:solidFill>
                  <a:prstClr val="black"/>
                </a:solidFill>
                <a:latin typeface="ＭＳ Ｐ明朝" pitchFamily="18" charset="-128"/>
                <a:ea typeface="ＭＳ Ｐ明朝" pitchFamily="18" charset="-128"/>
              </a:rPr>
              <a:t>｣</a:t>
            </a:r>
            <a:r>
              <a:rPr lang="ja-JP" altLang="en-US" sz="1300" dirty="0" smtClean="0">
                <a:solidFill>
                  <a:prstClr val="black"/>
                </a:solidFill>
                <a:latin typeface="ＭＳ Ｐ明朝" pitchFamily="18" charset="-128"/>
                <a:ea typeface="ＭＳ Ｐ明朝" pitchFamily="18" charset="-128"/>
              </a:rPr>
              <a:t>など鉄道の</a:t>
            </a:r>
            <a:r>
              <a:rPr lang="ja-JP" altLang="ja-JP" sz="1300" dirty="0" smtClean="0">
                <a:solidFill>
                  <a:prstClr val="black"/>
                </a:solidFill>
                <a:latin typeface="ＭＳ Ｐ明朝" pitchFamily="18" charset="-128"/>
                <a:ea typeface="ＭＳ Ｐ明朝" pitchFamily="18" charset="-128"/>
              </a:rPr>
              <a:t>『戦略４路線』</a:t>
            </a:r>
            <a:r>
              <a:rPr lang="ja-JP" altLang="en-US" sz="1300" dirty="0" smtClean="0">
                <a:solidFill>
                  <a:prstClr val="black"/>
                </a:solidFill>
                <a:latin typeface="ＭＳ Ｐ明朝" pitchFamily="18" charset="-128"/>
                <a:ea typeface="ＭＳ Ｐ明朝" pitchFamily="18" charset="-128"/>
              </a:rPr>
              <a:t>などの整備推進に取り組み、</a:t>
            </a:r>
            <a:r>
              <a:rPr lang="ja-JP" altLang="en-US" sz="1300" dirty="0" smtClean="0">
                <a:solidFill>
                  <a:srgbClr val="000000"/>
                </a:solidFill>
                <a:latin typeface="ＭＳ Ｐ明朝" pitchFamily="18" charset="-128"/>
                <a:ea typeface="ＭＳ Ｐ明朝" pitchFamily="18" charset="-128"/>
              </a:rPr>
              <a:t>成長に資する人材や物資等を呼び込む「国土軸」等と成長エンジンである「都心部」との結節強化に向けた戦略的投資を進める。</a:t>
            </a:r>
            <a:endParaRPr lang="en-US" altLang="ja-JP" sz="1300" dirty="0" smtClean="0">
              <a:solidFill>
                <a:prstClr val="black"/>
              </a:solidFill>
              <a:latin typeface="ＭＳ Ｐ明朝" pitchFamily="18" charset="-128"/>
              <a:ea typeface="ＭＳ Ｐ明朝" pitchFamily="18" charset="-128"/>
            </a:endParaRPr>
          </a:p>
          <a:p>
            <a:pPr marL="180975" indent="-180975">
              <a:lnSpc>
                <a:spcPts val="1800"/>
              </a:lnSpc>
            </a:pPr>
            <a:r>
              <a:rPr lang="ja-JP" altLang="en-US" sz="1300" dirty="0" smtClean="0">
                <a:solidFill>
                  <a:prstClr val="black"/>
                </a:solidFill>
                <a:latin typeface="ＭＳ Ｐ明朝" pitchFamily="18" charset="-128"/>
                <a:ea typeface="ＭＳ Ｐ明朝" pitchFamily="18" charset="-128"/>
              </a:rPr>
              <a:t>　・高速道路については、ネットワーク強化とともに都心部への自動車流入抑制にも資する都市再生環状道路の実現を図り、都心部のゆとりある道路空間の実現をめざす。</a:t>
            </a:r>
            <a:endParaRPr lang="en-US" altLang="ja-JP" sz="1300" dirty="0" smtClean="0">
              <a:solidFill>
                <a:srgbClr val="000000"/>
              </a:solidFill>
              <a:latin typeface="ＭＳ Ｐ明朝" pitchFamily="18" charset="-128"/>
              <a:ea typeface="ＭＳ Ｐ明朝" pitchFamily="18" charset="-128"/>
            </a:endParaRPr>
          </a:p>
        </p:txBody>
      </p:sp>
      <p:sp>
        <p:nvSpPr>
          <p:cNvPr id="9" name="スライド番号プレースホルダ 8"/>
          <p:cNvSpPr>
            <a:spLocks noGrp="1"/>
          </p:cNvSpPr>
          <p:nvPr>
            <p:ph type="sldNum" sz="quarter" idx="12"/>
          </p:nvPr>
        </p:nvSpPr>
        <p:spPr/>
        <p:txBody>
          <a:bodyPr/>
          <a:lstStyle/>
          <a:p>
            <a:fld id="{37EF5067-3AB7-4642-9103-42CBD40CC6D9}" type="slidenum">
              <a:rPr kumimoji="1" lang="ja-JP" altLang="en-US" smtClean="0"/>
              <a:pPr/>
              <a:t>162</a:t>
            </a:fld>
            <a:endParaRPr kumimoji="1" lang="ja-JP" altLang="en-US" dirty="0"/>
          </a:p>
        </p:txBody>
      </p:sp>
    </p:spTree>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0" y="6"/>
            <a:ext cx="9945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prstClr val="white"/>
                </a:solidFill>
                <a:latin typeface="ＭＳ ゴシック" pitchFamily="49" charset="-128"/>
                <a:ea typeface="ＭＳ ゴシック" pitchFamily="49" charset="-128"/>
              </a:rPr>
              <a:t>７．大阪都市圏の交通インフラ（都市圏の抱える交通問題）</a:t>
            </a:r>
            <a:endParaRPr lang="en-US" altLang="ja-JP" sz="2000" b="1" dirty="0" smtClean="0">
              <a:solidFill>
                <a:prstClr val="white"/>
              </a:solidFill>
              <a:latin typeface="ＭＳ ゴシック" pitchFamily="49" charset="-128"/>
              <a:ea typeface="ＭＳ ゴシック" pitchFamily="49" charset="-128"/>
            </a:endParaRPr>
          </a:p>
        </p:txBody>
      </p:sp>
      <p:sp>
        <p:nvSpPr>
          <p:cNvPr id="6" name="テキスト ボックス 5"/>
          <p:cNvSpPr txBox="1"/>
          <p:nvPr/>
        </p:nvSpPr>
        <p:spPr>
          <a:xfrm>
            <a:off x="101678" y="745242"/>
            <a:ext cx="9506345" cy="3529171"/>
          </a:xfrm>
          <a:prstGeom prst="rect">
            <a:avLst/>
          </a:prstGeom>
          <a:noFill/>
        </p:spPr>
        <p:txBody>
          <a:bodyPr wrap="square" lIns="36000" rIns="36000" rtlCol="0">
            <a:spAutoFit/>
          </a:bodyPr>
          <a:lstStyle/>
          <a:p>
            <a:pPr>
              <a:lnSpc>
                <a:spcPts val="2400"/>
              </a:lnSpc>
            </a:pPr>
            <a:r>
              <a:rPr lang="ja-JP" altLang="en-US" sz="1400" dirty="0" smtClean="0">
                <a:solidFill>
                  <a:prstClr val="black"/>
                </a:solidFill>
                <a:latin typeface="ＭＳ Ｐゴシック" pitchFamily="50" charset="-128"/>
              </a:rPr>
              <a:t>■経緯と現状</a:t>
            </a:r>
            <a:endParaRPr lang="en-US" altLang="ja-JP" sz="1400" dirty="0" smtClean="0">
              <a:solidFill>
                <a:prstClr val="black"/>
              </a:solidFill>
              <a:latin typeface="ＭＳ Ｐゴシック" pitchFamily="50" charset="-128"/>
            </a:endParaRPr>
          </a:p>
          <a:p>
            <a:pPr marL="177800" indent="-177800">
              <a:lnSpc>
                <a:spcPts val="2400"/>
              </a:lnSpc>
            </a:pPr>
            <a:r>
              <a:rPr lang="ja-JP" altLang="en-US" sz="1400" dirty="0" smtClean="0">
                <a:solidFill>
                  <a:prstClr val="black"/>
                </a:solidFill>
                <a:latin typeface="ＭＳ Ｐ明朝" pitchFamily="18" charset="-128"/>
                <a:ea typeface="ＭＳ Ｐ明朝" pitchFamily="18" charset="-128"/>
              </a:rPr>
              <a:t>　・高度経済成長期の社会背景のもと、都心ターミナルと郊外との効率的な人流、物流ネットワークを構築することを主眼に鉄道や高速道路が整備されてきた。</a:t>
            </a:r>
            <a:endParaRPr lang="en-US" altLang="ja-JP" sz="1400" dirty="0" smtClean="0">
              <a:solidFill>
                <a:prstClr val="black"/>
              </a:solidFill>
              <a:latin typeface="ＭＳ Ｐ明朝" pitchFamily="18" charset="-128"/>
              <a:ea typeface="ＭＳ Ｐ明朝" pitchFamily="18" charset="-128"/>
            </a:endParaRPr>
          </a:p>
          <a:p>
            <a:pPr>
              <a:lnSpc>
                <a:spcPts val="2400"/>
              </a:lnSpc>
            </a:pPr>
            <a:endParaRPr lang="en-US" altLang="ja-JP" sz="1400" dirty="0" smtClean="0">
              <a:solidFill>
                <a:prstClr val="black"/>
              </a:solidFill>
              <a:latin typeface="ＭＳ Ｐゴシック" pitchFamily="50" charset="-128"/>
            </a:endParaRPr>
          </a:p>
          <a:p>
            <a:pPr marL="180975" indent="-180975">
              <a:lnSpc>
                <a:spcPts val="2400"/>
              </a:lnSpc>
            </a:pPr>
            <a:r>
              <a:rPr lang="ja-JP" altLang="en-US" sz="1400" dirty="0" smtClean="0">
                <a:solidFill>
                  <a:prstClr val="black"/>
                </a:solidFill>
                <a:latin typeface="ＭＳ Ｐゴシック" pitchFamily="50" charset="-128"/>
              </a:rPr>
              <a:t>■社会経済状況の変化</a:t>
            </a:r>
            <a:endParaRPr lang="en-US" altLang="ja-JP" sz="1400" dirty="0" smtClean="0">
              <a:solidFill>
                <a:prstClr val="black"/>
              </a:solidFill>
              <a:latin typeface="ＭＳ Ｐゴシック" pitchFamily="50" charset="-128"/>
            </a:endParaRPr>
          </a:p>
          <a:p>
            <a:pPr marL="273050" indent="-273050">
              <a:lnSpc>
                <a:spcPts val="2400"/>
              </a:lnSpc>
            </a:pPr>
            <a:r>
              <a:rPr lang="ja-JP" altLang="en-US" sz="1400" dirty="0" smtClean="0">
                <a:solidFill>
                  <a:prstClr val="black"/>
                </a:solidFill>
                <a:latin typeface="ＭＳ Ｐゴシック" pitchFamily="50" charset="-128"/>
              </a:rPr>
              <a:t>　</a:t>
            </a:r>
            <a:r>
              <a:rPr lang="ja-JP" altLang="en-US" sz="1400" dirty="0" smtClean="0">
                <a:solidFill>
                  <a:prstClr val="black"/>
                </a:solidFill>
                <a:latin typeface="ＭＳ Ｐ明朝" pitchFamily="18" charset="-128"/>
                <a:ea typeface="ＭＳ Ｐ明朝" pitchFamily="18" charset="-128"/>
              </a:rPr>
              <a:t>○北陸新幹線（長野～敦賀開業）やリニア中央新幹線、新名神高速道路の全線開通など、国土軸強化に向けた国家プロジェクトが強力に進められている。</a:t>
            </a:r>
            <a:endParaRPr lang="en-US" altLang="ja-JP" sz="1400" dirty="0" smtClean="0">
              <a:solidFill>
                <a:prstClr val="black"/>
              </a:solidFill>
              <a:latin typeface="ＭＳ Ｐ明朝" pitchFamily="18" charset="-128"/>
              <a:ea typeface="ＭＳ Ｐ明朝" pitchFamily="18" charset="-128"/>
            </a:endParaRPr>
          </a:p>
          <a:p>
            <a:pPr marL="273050" indent="-273050">
              <a:lnSpc>
                <a:spcPts val="2400"/>
              </a:lnSpc>
            </a:pPr>
            <a:r>
              <a:rPr lang="ja-JP" altLang="en-US" sz="1400" dirty="0" smtClean="0">
                <a:solidFill>
                  <a:prstClr val="black"/>
                </a:solidFill>
                <a:latin typeface="ＭＳ Ｐ明朝" pitchFamily="18" charset="-128"/>
                <a:ea typeface="ＭＳ Ｐ明朝" pitchFamily="18" charset="-128"/>
              </a:rPr>
              <a:t>　○関西国際空港の経営基盤強化（関空・伊丹二空港の経営統合の実現や運営権売却による完全民営化方針の決定）、大阪港の効率的運営（神戸・大阪埠頭公社の経営統合実現）など、国際拠点の機能強化が図られている。</a:t>
            </a:r>
            <a:endParaRPr lang="en-US" altLang="ja-JP" sz="1400" dirty="0" smtClean="0">
              <a:solidFill>
                <a:prstClr val="black"/>
              </a:solidFill>
              <a:latin typeface="ＭＳ Ｐ明朝" pitchFamily="18" charset="-128"/>
              <a:ea typeface="ＭＳ Ｐ明朝" pitchFamily="18" charset="-128"/>
            </a:endParaRPr>
          </a:p>
          <a:p>
            <a:pPr marL="180975" indent="-180975">
              <a:lnSpc>
                <a:spcPts val="2600"/>
              </a:lnSpc>
            </a:pPr>
            <a:endParaRPr lang="en-US" altLang="ja-JP" sz="1400" dirty="0" smtClean="0">
              <a:solidFill>
                <a:prstClr val="black"/>
              </a:solidFill>
              <a:latin typeface="ＭＳ Ｐゴシック" pitchFamily="50" charset="-128"/>
            </a:endParaRPr>
          </a:p>
          <a:p>
            <a:pPr marL="180975" indent="-180975">
              <a:lnSpc>
                <a:spcPts val="2600"/>
              </a:lnSpc>
            </a:pPr>
            <a:r>
              <a:rPr lang="ja-JP" altLang="en-US" sz="1400" dirty="0" smtClean="0">
                <a:solidFill>
                  <a:prstClr val="black"/>
                </a:solidFill>
                <a:latin typeface="ＭＳ Ｐゴシック" pitchFamily="50" charset="-128"/>
              </a:rPr>
              <a:t>■課題と取組み</a:t>
            </a:r>
            <a:endParaRPr lang="en-US" altLang="ja-JP" sz="1400" dirty="0" smtClean="0">
              <a:solidFill>
                <a:prstClr val="black"/>
              </a:solidFill>
              <a:latin typeface="ＭＳ Ｐゴシック" pitchFamily="50" charset="-128"/>
            </a:endParaRPr>
          </a:p>
        </p:txBody>
      </p:sp>
      <p:sp>
        <p:nvSpPr>
          <p:cNvPr id="38" name="スライド番号プレースホルダ 37"/>
          <p:cNvSpPr>
            <a:spLocks noGrp="1"/>
          </p:cNvSpPr>
          <p:nvPr>
            <p:ph type="sldNum" sz="quarter" idx="12"/>
          </p:nvPr>
        </p:nvSpPr>
        <p:spPr/>
        <p:txBody>
          <a:bodyPr/>
          <a:lstStyle/>
          <a:p>
            <a:fld id="{37EF5067-3AB7-4642-9103-42CBD40CC6D9}" type="slidenum">
              <a:rPr kumimoji="1" lang="ja-JP" altLang="en-US" smtClean="0"/>
              <a:pPr/>
              <a:t>163</a:t>
            </a:fld>
            <a:endParaRPr kumimoji="1" lang="ja-JP" altLang="en-US" dirty="0"/>
          </a:p>
        </p:txBody>
      </p:sp>
      <p:graphicFrame>
        <p:nvGraphicFramePr>
          <p:cNvPr id="34" name="表 33"/>
          <p:cNvGraphicFramePr>
            <a:graphicFrameLocks noGrp="1"/>
          </p:cNvGraphicFramePr>
          <p:nvPr/>
        </p:nvGraphicFramePr>
        <p:xfrm>
          <a:off x="387767" y="4302058"/>
          <a:ext cx="9449993" cy="2201861"/>
        </p:xfrm>
        <a:graphic>
          <a:graphicData uri="http://schemas.openxmlformats.org/drawingml/2006/table">
            <a:tbl>
              <a:tblPr firstRow="1" bandRow="1">
                <a:tableStyleId>{5C22544A-7EE6-4342-B048-85BDC9FD1C3A}</a:tableStyleId>
              </a:tblPr>
              <a:tblGrid>
                <a:gridCol w="5167965">
                  <a:extLst>
                    <a:ext uri="{9D8B030D-6E8A-4147-A177-3AD203B41FA5}">
                      <a16:colId xmlns:a16="http://schemas.microsoft.com/office/drawing/2014/main" val="20000"/>
                    </a:ext>
                  </a:extLst>
                </a:gridCol>
                <a:gridCol w="4282028">
                  <a:extLst>
                    <a:ext uri="{9D8B030D-6E8A-4147-A177-3AD203B41FA5}">
                      <a16:colId xmlns:a16="http://schemas.microsoft.com/office/drawing/2014/main" val="20001"/>
                    </a:ext>
                  </a:extLst>
                </a:gridCol>
              </a:tblGrid>
              <a:tr h="269920">
                <a:tc>
                  <a:txBody>
                    <a:bodyPr/>
                    <a:lstStyle/>
                    <a:p>
                      <a:pPr algn="l"/>
                      <a:r>
                        <a:rPr kumimoji="1" lang="ja-JP" altLang="en-US" sz="1400" b="0" dirty="0" smtClean="0">
                          <a:solidFill>
                            <a:schemeClr val="tx1"/>
                          </a:solidFill>
                          <a:latin typeface="+mn-ea"/>
                          <a:ea typeface="+mn-ea"/>
                        </a:rPr>
                        <a:t>課題</a:t>
                      </a:r>
                      <a:endParaRPr kumimoji="1" lang="ja-JP" altLang="en-US" sz="1400" b="0" dirty="0">
                        <a:solidFill>
                          <a:schemeClr val="tx1"/>
                        </a:solidFill>
                        <a:latin typeface="+mn-ea"/>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400" b="0" dirty="0" smtClean="0">
                          <a:solidFill>
                            <a:schemeClr val="tx1"/>
                          </a:solidFill>
                          <a:latin typeface="+mn-ea"/>
                          <a:ea typeface="+mn-ea"/>
                        </a:rPr>
                        <a:t>取組み</a:t>
                      </a:r>
                      <a:endParaRPr kumimoji="1" lang="ja-JP" altLang="en-US" sz="1400" b="0" dirty="0">
                        <a:solidFill>
                          <a:schemeClr val="tx1"/>
                        </a:solidFill>
                        <a:latin typeface="+mn-ea"/>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718462">
                <a:tc>
                  <a:txBody>
                    <a:bodyPr/>
                    <a:lstStyle/>
                    <a:p>
                      <a:pPr>
                        <a:lnSpc>
                          <a:spcPts val="1700"/>
                        </a:lnSpc>
                      </a:pPr>
                      <a:r>
                        <a:rPr lang="ja-JP" altLang="en-US" sz="1400" u="none" dirty="0" smtClean="0">
                          <a:latin typeface="ＭＳ Ｐ明朝" pitchFamily="18" charset="-128"/>
                          <a:ea typeface="ＭＳ Ｐ明朝" pitchFamily="18" charset="-128"/>
                        </a:rPr>
                        <a:t>　Ａ．都心部と空港・港湾を含めた国土軸との鉄道結節が不十分</a:t>
                      </a:r>
                      <a:endParaRPr lang="en-US" altLang="ja-JP" sz="1400" u="none" dirty="0" smtClean="0">
                        <a:latin typeface="ＭＳ Ｐ明朝" pitchFamily="18" charset="-128"/>
                        <a:ea typeface="ＭＳ Ｐ明朝" pitchFamily="18" charset="-128"/>
                      </a:endParaRPr>
                    </a:p>
                    <a:p>
                      <a:pPr>
                        <a:lnSpc>
                          <a:spcPts val="1900"/>
                        </a:lnSpc>
                      </a:pPr>
                      <a:r>
                        <a:rPr lang="ja-JP" altLang="en-US" sz="1400" u="none" dirty="0" smtClean="0">
                          <a:latin typeface="ＭＳ Ｐ明朝" pitchFamily="18" charset="-128"/>
                          <a:ea typeface="ＭＳ Ｐ明朝" pitchFamily="18" charset="-128"/>
                        </a:rPr>
                        <a:t>　　（社会経済状況の変化への対応が十分でない）</a:t>
                      </a:r>
                      <a:endParaRPr lang="en-US" altLang="ja-JP" sz="1400" u="none" dirty="0" smtClean="0">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buFont typeface="Arial" pitchFamily="34" charset="0"/>
                        <a:buNone/>
                      </a:pPr>
                      <a:r>
                        <a:rPr kumimoji="1" lang="ja-JP" altLang="en-US" sz="1400" b="0" dirty="0" smtClean="0">
                          <a:solidFill>
                            <a:schemeClr val="tx1"/>
                          </a:solidFill>
                          <a:latin typeface="ＭＳ Ｐ明朝" pitchFamily="18" charset="-128"/>
                          <a:ea typeface="ＭＳ Ｐ明朝" pitchFamily="18" charset="-128"/>
                        </a:rPr>
                        <a:t>　①鉄道ネットワークの強化</a:t>
                      </a:r>
                      <a:endParaRPr kumimoji="1" lang="en-US" altLang="ja-JP" sz="1400" b="0" dirty="0" smtClean="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439577">
                <a:tc>
                  <a:txBody>
                    <a:bodyPr/>
                    <a:lstStyle/>
                    <a:p>
                      <a:pPr marL="177800" marR="0" indent="-177800" algn="l" defTabSz="957700" rtl="0" eaLnBrk="1" fontAlgn="auto" latinLnBrk="0" hangingPunct="1">
                        <a:lnSpc>
                          <a:spcPts val="1900"/>
                        </a:lnSpc>
                        <a:spcBef>
                          <a:spcPts val="0"/>
                        </a:spcBef>
                        <a:spcAft>
                          <a:spcPts val="0"/>
                        </a:spcAft>
                        <a:buClrTx/>
                        <a:buSzTx/>
                        <a:buFont typeface="Arial" pitchFamily="34" charset="0"/>
                        <a:buNone/>
                        <a:tabLst/>
                        <a:defRPr/>
                      </a:pPr>
                      <a:r>
                        <a:rPr lang="ja-JP" altLang="en-US" sz="1400" u="none" dirty="0" smtClean="0">
                          <a:latin typeface="ＭＳ Ｐ明朝" pitchFamily="18" charset="-128"/>
                          <a:ea typeface="ＭＳ Ｐ明朝" pitchFamily="18" charset="-128"/>
                        </a:rPr>
                        <a:t>　Ｂ．高速道路の路線間の接続が十分でない</a:t>
                      </a:r>
                      <a:endParaRPr kumimoji="1" lang="ja-JP" altLang="en-US" sz="1400" b="0" u="none"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7800" indent="-177800">
                        <a:buFont typeface="Arial" pitchFamily="34" charset="0"/>
                        <a:buNone/>
                      </a:pPr>
                      <a:r>
                        <a:rPr kumimoji="1" lang="ja-JP" altLang="en-US" sz="1400" b="0" dirty="0" smtClean="0">
                          <a:solidFill>
                            <a:schemeClr val="tx1"/>
                          </a:solidFill>
                          <a:latin typeface="ＭＳ Ｐ明朝" pitchFamily="18" charset="-128"/>
                          <a:ea typeface="ＭＳ Ｐ明朝" pitchFamily="18" charset="-128"/>
                        </a:rPr>
                        <a:t>　②高速道路ミッシングリンクの解消</a:t>
                      </a:r>
                      <a:endParaRPr kumimoji="1" lang="en-US" altLang="ja-JP" sz="1400" b="0" dirty="0" smtClean="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739022">
                <a:tc>
                  <a:txBody>
                    <a:bodyPr/>
                    <a:lstStyle/>
                    <a:p>
                      <a:pPr marL="180975" indent="-180975">
                        <a:lnSpc>
                          <a:spcPts val="1900"/>
                        </a:lnSpc>
                      </a:pPr>
                      <a:r>
                        <a:rPr lang="ja-JP" altLang="en-US" sz="1400" u="none" dirty="0" smtClean="0">
                          <a:latin typeface="ＭＳ Ｐ明朝" pitchFamily="18" charset="-128"/>
                          <a:ea typeface="ＭＳ Ｐ明朝" pitchFamily="18" charset="-128"/>
                        </a:rPr>
                        <a:t>　Ｃ．利用者目線からのサービスが十分でない</a:t>
                      </a:r>
                      <a:endParaRPr lang="en-US" altLang="ja-JP" sz="1400" u="none" dirty="0" smtClean="0">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buFont typeface="Arial" pitchFamily="34" charset="0"/>
                        <a:buNone/>
                      </a:pPr>
                      <a:r>
                        <a:rPr kumimoji="1" lang="ja-JP" altLang="en-US" sz="1400" b="0" dirty="0" smtClean="0">
                          <a:solidFill>
                            <a:schemeClr val="tx1"/>
                          </a:solidFill>
                          <a:latin typeface="ＭＳ Ｐ明朝" pitchFamily="18" charset="-128"/>
                          <a:ea typeface="ＭＳ Ｐ明朝" pitchFamily="18" charset="-128"/>
                        </a:rPr>
                        <a:t>　③高速道路料金の一元化</a:t>
                      </a:r>
                      <a:endParaRPr kumimoji="1" lang="en-US" altLang="ja-JP" sz="1400" b="0" dirty="0" smtClean="0">
                        <a:solidFill>
                          <a:schemeClr val="tx1"/>
                        </a:solidFill>
                        <a:latin typeface="ＭＳ Ｐ明朝" pitchFamily="18" charset="-128"/>
                        <a:ea typeface="ＭＳ Ｐ明朝" pitchFamily="18" charset="-128"/>
                      </a:endParaRPr>
                    </a:p>
                    <a:p>
                      <a:pPr>
                        <a:buFont typeface="Arial" pitchFamily="34" charset="0"/>
                        <a:buNone/>
                      </a:pPr>
                      <a:r>
                        <a:rPr kumimoji="1" lang="ja-JP" altLang="en-US" sz="1400" b="0" dirty="0" smtClean="0">
                          <a:solidFill>
                            <a:schemeClr val="tx1"/>
                          </a:solidFill>
                          <a:latin typeface="ＭＳ Ｐ明朝" pitchFamily="18" charset="-128"/>
                          <a:ea typeface="ＭＳ Ｐ明朝" pitchFamily="18" charset="-128"/>
                        </a:rPr>
                        <a:t>　④市営地下鉄のサービス 向上</a:t>
                      </a:r>
                      <a:endParaRPr kumimoji="1" lang="en-US" altLang="ja-JP" sz="1400" b="0" dirty="0" smtClean="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Tree>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0" y="6"/>
            <a:ext cx="9945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prstClr val="white"/>
                </a:solidFill>
                <a:latin typeface="ＭＳ ゴシック" pitchFamily="49" charset="-128"/>
                <a:ea typeface="ＭＳ ゴシック" pitchFamily="49" charset="-128"/>
              </a:rPr>
              <a:t>７．大阪都市圏の交通インフラ（都市圏の抱える交通問題）</a:t>
            </a:r>
            <a:endParaRPr lang="en-US" altLang="ja-JP" sz="2000" b="1" dirty="0" smtClean="0">
              <a:solidFill>
                <a:prstClr val="white"/>
              </a:solidFill>
              <a:latin typeface="ＭＳ ゴシック" pitchFamily="49" charset="-128"/>
              <a:ea typeface="ＭＳ ゴシック" pitchFamily="49" charset="-128"/>
            </a:endParaRPr>
          </a:p>
        </p:txBody>
      </p:sp>
      <p:sp>
        <p:nvSpPr>
          <p:cNvPr id="31" name="テキスト ボックス 30"/>
          <p:cNvSpPr txBox="1"/>
          <p:nvPr/>
        </p:nvSpPr>
        <p:spPr>
          <a:xfrm>
            <a:off x="4997713" y="5434907"/>
            <a:ext cx="4343716" cy="387286"/>
          </a:xfrm>
          <a:prstGeom prst="rect">
            <a:avLst/>
          </a:prstGeom>
          <a:noFill/>
        </p:spPr>
        <p:txBody>
          <a:bodyPr wrap="square" lIns="36000" rIns="36000" rtlCol="0">
            <a:spAutoFit/>
          </a:bodyPr>
          <a:lstStyle/>
          <a:p>
            <a:pPr>
              <a:lnSpc>
                <a:spcPts val="2300"/>
              </a:lnSpc>
            </a:pPr>
            <a:r>
              <a:rPr lang="ja-JP" altLang="en-US" sz="1400" dirty="0" smtClean="0">
                <a:solidFill>
                  <a:prstClr val="black"/>
                </a:solidFill>
                <a:latin typeface="ＭＳ Ｐゴシック"/>
              </a:rPr>
              <a:t>＜</a:t>
            </a:r>
            <a:r>
              <a:rPr lang="ja-JP" altLang="en-US" sz="1400" u="sng" dirty="0" smtClean="0">
                <a:solidFill>
                  <a:prstClr val="black"/>
                </a:solidFill>
                <a:latin typeface="ＭＳ Ｐゴシック"/>
              </a:rPr>
              <a:t>課題Ｃ　利用者目線からのサービスが十分でない</a:t>
            </a:r>
            <a:r>
              <a:rPr lang="ja-JP" altLang="en-US" sz="1400" dirty="0" smtClean="0">
                <a:solidFill>
                  <a:prstClr val="black"/>
                </a:solidFill>
                <a:latin typeface="ＭＳ Ｐゴシック"/>
              </a:rPr>
              <a:t>＞</a:t>
            </a:r>
            <a:endParaRPr lang="en-US" altLang="ja-JP" sz="1400" dirty="0" smtClean="0">
              <a:solidFill>
                <a:prstClr val="black"/>
              </a:solidFill>
              <a:latin typeface="ＭＳ Ｐゴシック"/>
            </a:endParaRPr>
          </a:p>
        </p:txBody>
      </p:sp>
      <p:pic>
        <p:nvPicPr>
          <p:cNvPr id="26626" name="Picture 2" descr="http://www.kkr.mlit.go.jp/road/kansen/kanjo/04/image/a/3_01.gif"/>
          <p:cNvPicPr>
            <a:picLocks noChangeAspect="1" noChangeArrowheads="1"/>
          </p:cNvPicPr>
          <p:nvPr/>
        </p:nvPicPr>
        <p:blipFill>
          <a:blip r:embed="rId2" cstate="email"/>
          <a:srcRect l="1527" t="1527" r="729" b="9892"/>
          <a:stretch>
            <a:fillRect/>
          </a:stretch>
        </p:blipFill>
        <p:spPr bwMode="auto">
          <a:xfrm>
            <a:off x="5568286" y="1019032"/>
            <a:ext cx="3694601" cy="3348251"/>
          </a:xfrm>
          <a:prstGeom prst="rect">
            <a:avLst/>
          </a:prstGeom>
          <a:noFill/>
        </p:spPr>
      </p:pic>
      <p:sp>
        <p:nvSpPr>
          <p:cNvPr id="57" name="テキスト ボックス 56"/>
          <p:cNvSpPr txBox="1"/>
          <p:nvPr/>
        </p:nvSpPr>
        <p:spPr>
          <a:xfrm>
            <a:off x="5082892" y="579522"/>
            <a:ext cx="4343716" cy="387286"/>
          </a:xfrm>
          <a:prstGeom prst="rect">
            <a:avLst/>
          </a:prstGeom>
          <a:noFill/>
        </p:spPr>
        <p:txBody>
          <a:bodyPr wrap="square" lIns="36000" rIns="36000" rtlCol="0">
            <a:spAutoFit/>
          </a:bodyPr>
          <a:lstStyle/>
          <a:p>
            <a:pPr>
              <a:lnSpc>
                <a:spcPts val="2300"/>
              </a:lnSpc>
            </a:pPr>
            <a:r>
              <a:rPr lang="ja-JP" altLang="en-US" sz="1400" dirty="0" smtClean="0">
                <a:solidFill>
                  <a:prstClr val="black"/>
                </a:solidFill>
                <a:latin typeface="ＭＳ Ｐゴシック"/>
              </a:rPr>
              <a:t>＜</a:t>
            </a:r>
            <a:r>
              <a:rPr lang="ja-JP" altLang="en-US" sz="1400" u="sng" dirty="0" smtClean="0">
                <a:solidFill>
                  <a:prstClr val="black"/>
                </a:solidFill>
                <a:latin typeface="ＭＳ Ｐゴシック"/>
              </a:rPr>
              <a:t>課題Ｂ　高速道路の路線間の接続が十分でない</a:t>
            </a:r>
            <a:r>
              <a:rPr lang="ja-JP" altLang="en-US" sz="1400" dirty="0" smtClean="0">
                <a:solidFill>
                  <a:prstClr val="black"/>
                </a:solidFill>
                <a:latin typeface="ＭＳ Ｐゴシック"/>
              </a:rPr>
              <a:t>＞</a:t>
            </a:r>
            <a:endParaRPr lang="en-US" altLang="ja-JP" sz="1400" dirty="0" smtClean="0">
              <a:solidFill>
                <a:prstClr val="black"/>
              </a:solidFill>
              <a:latin typeface="ＭＳ Ｐゴシック"/>
            </a:endParaRPr>
          </a:p>
        </p:txBody>
      </p:sp>
      <p:sp>
        <p:nvSpPr>
          <p:cNvPr id="58" name="テキスト ボックス 57"/>
          <p:cNvSpPr txBox="1"/>
          <p:nvPr/>
        </p:nvSpPr>
        <p:spPr>
          <a:xfrm>
            <a:off x="5233864" y="4445708"/>
            <a:ext cx="4672136" cy="1015663"/>
          </a:xfrm>
          <a:prstGeom prst="rect">
            <a:avLst/>
          </a:prstGeom>
          <a:noFill/>
        </p:spPr>
        <p:txBody>
          <a:bodyPr wrap="square" lIns="36000" rIns="36000" rtlCol="0">
            <a:spAutoFit/>
          </a:bodyPr>
          <a:lstStyle/>
          <a:p>
            <a:pPr marL="82550" indent="-82550">
              <a:lnSpc>
                <a:spcPts val="1200"/>
              </a:lnSpc>
            </a:pPr>
            <a:r>
              <a:rPr lang="ja-JP" altLang="en-US" sz="1200" dirty="0" smtClean="0">
                <a:solidFill>
                  <a:prstClr val="black"/>
                </a:solidFill>
                <a:latin typeface="ＭＳ Ｐ明朝" pitchFamily="18" charset="-128"/>
                <a:ea typeface="ＭＳ Ｐ明朝" pitchFamily="18" charset="-128"/>
              </a:rPr>
              <a:t>・放射路線が発達している一方で環状路線が弱く、都心に用のない自動車も、都心に流入せざるを得ないネットワークになっている</a:t>
            </a:r>
            <a:endParaRPr lang="en-US" altLang="ja-JP" sz="1200" dirty="0" smtClean="0">
              <a:solidFill>
                <a:prstClr val="black"/>
              </a:solidFill>
              <a:latin typeface="ＭＳ Ｐ明朝" pitchFamily="18" charset="-128"/>
              <a:ea typeface="ＭＳ Ｐ明朝" pitchFamily="18" charset="-128"/>
            </a:endParaRPr>
          </a:p>
          <a:p>
            <a:pPr>
              <a:lnSpc>
                <a:spcPts val="1200"/>
              </a:lnSpc>
            </a:pPr>
            <a:r>
              <a:rPr lang="ja-JP" altLang="en-US" sz="1200" dirty="0" smtClean="0">
                <a:solidFill>
                  <a:prstClr val="black"/>
                </a:solidFill>
                <a:latin typeface="ＭＳ Ｐ明朝" pitchFamily="18" charset="-128"/>
                <a:ea typeface="ＭＳ Ｐ明朝" pitchFamily="18" charset="-128"/>
              </a:rPr>
              <a:t>　　　　　　　　　　　　　　　　　　↓</a:t>
            </a:r>
            <a:endParaRPr lang="en-US" altLang="ja-JP" sz="1200" dirty="0" smtClean="0">
              <a:solidFill>
                <a:prstClr val="black"/>
              </a:solidFill>
              <a:latin typeface="ＭＳ Ｐ明朝" pitchFamily="18" charset="-128"/>
              <a:ea typeface="ＭＳ Ｐ明朝" pitchFamily="18" charset="-128"/>
            </a:endParaRPr>
          </a:p>
          <a:p>
            <a:pPr marL="82550" indent="-82550">
              <a:lnSpc>
                <a:spcPts val="1200"/>
              </a:lnSpc>
            </a:pPr>
            <a:r>
              <a:rPr lang="ja-JP" altLang="en-US" sz="1200" dirty="0" smtClean="0">
                <a:solidFill>
                  <a:prstClr val="black"/>
                </a:solidFill>
                <a:latin typeface="ＭＳ Ｐ明朝" pitchFamily="18" charset="-128"/>
                <a:ea typeface="ＭＳ Ｐ明朝" pitchFamily="18" charset="-128"/>
              </a:rPr>
              <a:t>・都心外縁部への「大阪都市再生環状道路」の整備を進めているが、環状道路の一部を形成する淀川左岸線延伸部が事業未着手であり、「ミッシングリンク」となっている</a:t>
            </a:r>
            <a:endParaRPr lang="en-US" altLang="ja-JP" sz="1200" dirty="0" smtClean="0">
              <a:solidFill>
                <a:prstClr val="black"/>
              </a:solidFill>
              <a:latin typeface="ＭＳ Ｐ明朝" pitchFamily="18" charset="-128"/>
              <a:ea typeface="ＭＳ Ｐ明朝" pitchFamily="18" charset="-128"/>
            </a:endParaRPr>
          </a:p>
        </p:txBody>
      </p:sp>
      <p:sp>
        <p:nvSpPr>
          <p:cNvPr id="59" name="テキスト ボックス 58"/>
          <p:cNvSpPr txBox="1"/>
          <p:nvPr/>
        </p:nvSpPr>
        <p:spPr>
          <a:xfrm rot="19620000">
            <a:off x="6198219" y="2276392"/>
            <a:ext cx="769441" cy="307777"/>
          </a:xfrm>
          <a:prstGeom prst="rect">
            <a:avLst/>
          </a:prstGeom>
          <a:solidFill>
            <a:schemeClr val="bg1"/>
          </a:solidFill>
        </p:spPr>
        <p:txBody>
          <a:bodyPr wrap="none" lIns="0" tIns="0" rIns="0" bIns="0" rtlCol="0">
            <a:spAutoFit/>
          </a:bodyPr>
          <a:lstStyle/>
          <a:p>
            <a:r>
              <a:rPr lang="ja-JP" altLang="en-US" sz="1000" dirty="0" smtClean="0">
                <a:solidFill>
                  <a:prstClr val="black"/>
                </a:solidFill>
              </a:rPr>
              <a:t>淀川左岸線</a:t>
            </a:r>
            <a:endParaRPr lang="en-US" altLang="ja-JP" sz="1000" dirty="0" smtClean="0">
              <a:solidFill>
                <a:prstClr val="black"/>
              </a:solidFill>
            </a:endParaRPr>
          </a:p>
          <a:p>
            <a:r>
              <a:rPr lang="ja-JP" altLang="en-US" sz="1000" dirty="0" smtClean="0">
                <a:solidFill>
                  <a:prstClr val="black"/>
                </a:solidFill>
              </a:rPr>
              <a:t>（一部事業中）</a:t>
            </a:r>
            <a:endParaRPr lang="ja-JP" altLang="en-US" sz="1000" dirty="0">
              <a:solidFill>
                <a:prstClr val="black"/>
              </a:solidFill>
            </a:endParaRPr>
          </a:p>
        </p:txBody>
      </p:sp>
      <p:sp>
        <p:nvSpPr>
          <p:cNvPr id="60" name="テキスト ボックス 59"/>
          <p:cNvSpPr txBox="1"/>
          <p:nvPr/>
        </p:nvSpPr>
        <p:spPr>
          <a:xfrm rot="21600000">
            <a:off x="7204242" y="3758497"/>
            <a:ext cx="512961" cy="307777"/>
          </a:xfrm>
          <a:prstGeom prst="rect">
            <a:avLst/>
          </a:prstGeom>
          <a:solidFill>
            <a:schemeClr val="bg1"/>
          </a:solidFill>
        </p:spPr>
        <p:txBody>
          <a:bodyPr wrap="none" lIns="0" tIns="0" rIns="0" bIns="0" rtlCol="0">
            <a:spAutoFit/>
          </a:bodyPr>
          <a:lstStyle/>
          <a:p>
            <a:r>
              <a:rPr lang="ja-JP" altLang="en-US" sz="1000" dirty="0" smtClean="0">
                <a:solidFill>
                  <a:prstClr val="black"/>
                </a:solidFill>
              </a:rPr>
              <a:t>大和川線</a:t>
            </a:r>
            <a:endParaRPr lang="en-US" altLang="ja-JP" sz="1000" dirty="0" smtClean="0">
              <a:solidFill>
                <a:prstClr val="black"/>
              </a:solidFill>
            </a:endParaRPr>
          </a:p>
          <a:p>
            <a:r>
              <a:rPr lang="ja-JP" altLang="en-US" sz="1000" dirty="0" smtClean="0">
                <a:solidFill>
                  <a:prstClr val="black"/>
                </a:solidFill>
              </a:rPr>
              <a:t>（事業中）</a:t>
            </a:r>
            <a:endParaRPr lang="ja-JP" altLang="en-US" sz="1000" dirty="0">
              <a:solidFill>
                <a:prstClr val="black"/>
              </a:solidFill>
            </a:endParaRPr>
          </a:p>
        </p:txBody>
      </p:sp>
      <p:sp>
        <p:nvSpPr>
          <p:cNvPr id="72" name="テキスト ボックス 71"/>
          <p:cNvSpPr txBox="1"/>
          <p:nvPr/>
        </p:nvSpPr>
        <p:spPr>
          <a:xfrm>
            <a:off x="5206201" y="5851761"/>
            <a:ext cx="4680520" cy="861774"/>
          </a:xfrm>
          <a:prstGeom prst="rect">
            <a:avLst/>
          </a:prstGeom>
          <a:noFill/>
        </p:spPr>
        <p:txBody>
          <a:bodyPr wrap="square" lIns="36000" rIns="36000" rtlCol="0">
            <a:spAutoFit/>
          </a:bodyPr>
          <a:lstStyle/>
          <a:p>
            <a:pPr>
              <a:lnSpc>
                <a:spcPts val="1200"/>
              </a:lnSpc>
            </a:pPr>
            <a:r>
              <a:rPr lang="ja-JP" altLang="en-US" sz="1300" dirty="0" smtClean="0">
                <a:solidFill>
                  <a:prstClr val="black"/>
                </a:solidFill>
                <a:latin typeface="ＭＳ Ｐ明朝" pitchFamily="18" charset="-128"/>
                <a:ea typeface="ＭＳ Ｐ明朝" pitchFamily="18" charset="-128"/>
              </a:rPr>
              <a:t>・</a:t>
            </a:r>
            <a:r>
              <a:rPr lang="ja-JP" altLang="en-US" sz="1200" dirty="0" smtClean="0">
                <a:solidFill>
                  <a:prstClr val="black"/>
                </a:solidFill>
                <a:latin typeface="ＭＳ Ｐ明朝" pitchFamily="18" charset="-128"/>
                <a:ea typeface="ＭＳ Ｐ明朝" pitchFamily="18" charset="-128"/>
              </a:rPr>
              <a:t>高速道路、鉄道とも都心部を中心に高密度に整備されているが</a:t>
            </a:r>
            <a:r>
              <a:rPr lang="en-US" altLang="ja-JP" sz="1200" dirty="0" smtClean="0">
                <a:solidFill>
                  <a:prstClr val="black"/>
                </a:solidFill>
                <a:latin typeface="ＭＳ Ｐ明朝" pitchFamily="18" charset="-128"/>
                <a:ea typeface="ＭＳ Ｐ明朝" pitchFamily="18" charset="-128"/>
              </a:rPr>
              <a:t>…</a:t>
            </a:r>
            <a:r>
              <a:rPr lang="ja-JP" altLang="en-US" sz="1200" dirty="0" smtClean="0">
                <a:solidFill>
                  <a:prstClr val="black"/>
                </a:solidFill>
                <a:latin typeface="ＭＳ Ｐ明朝" pitchFamily="18" charset="-128"/>
                <a:ea typeface="ＭＳ Ｐ明朝" pitchFamily="18" charset="-128"/>
              </a:rPr>
              <a:t>　　　　　　　　　　　　　　　　　　</a:t>
            </a:r>
            <a:endParaRPr lang="en-US" altLang="ja-JP" sz="1200" dirty="0" smtClean="0">
              <a:solidFill>
                <a:prstClr val="black"/>
              </a:solidFill>
              <a:latin typeface="ＭＳ Ｐ明朝" pitchFamily="18" charset="-128"/>
              <a:ea typeface="ＭＳ Ｐ明朝" pitchFamily="18" charset="-128"/>
            </a:endParaRPr>
          </a:p>
          <a:p>
            <a:pPr>
              <a:lnSpc>
                <a:spcPts val="1200"/>
              </a:lnSpc>
            </a:pPr>
            <a:endParaRPr lang="en-US" altLang="ja-JP" sz="1200" dirty="0" smtClean="0">
              <a:solidFill>
                <a:prstClr val="black"/>
              </a:solidFill>
              <a:latin typeface="ＭＳ Ｐ明朝" pitchFamily="18" charset="-128"/>
              <a:ea typeface="ＭＳ Ｐ明朝" pitchFamily="18" charset="-128"/>
            </a:endParaRPr>
          </a:p>
          <a:p>
            <a:pPr marL="355600" indent="-355600">
              <a:lnSpc>
                <a:spcPts val="1200"/>
              </a:lnSpc>
            </a:pPr>
            <a:r>
              <a:rPr lang="ja-JP" altLang="en-US" sz="1200" dirty="0" smtClean="0">
                <a:solidFill>
                  <a:prstClr val="black"/>
                </a:solidFill>
                <a:latin typeface="ＭＳ Ｐ明朝" pitchFamily="18" charset="-128"/>
                <a:ea typeface="ＭＳ Ｐ明朝" pitchFamily="18" charset="-128"/>
              </a:rPr>
              <a:t>    －高速道路の料金体系が運営主体によってバラバラで、わかりにくく、利用しにくい</a:t>
            </a:r>
            <a:endParaRPr lang="en-US" altLang="ja-JP" sz="1200" dirty="0" smtClean="0">
              <a:solidFill>
                <a:prstClr val="black"/>
              </a:solidFill>
              <a:latin typeface="ＭＳ Ｐ明朝" pitchFamily="18" charset="-128"/>
              <a:ea typeface="ＭＳ Ｐ明朝" pitchFamily="18" charset="-128"/>
            </a:endParaRPr>
          </a:p>
          <a:p>
            <a:pPr>
              <a:lnSpc>
                <a:spcPts val="1200"/>
              </a:lnSpc>
            </a:pPr>
            <a:r>
              <a:rPr lang="ja-JP" altLang="en-US" sz="1200" dirty="0" smtClean="0">
                <a:solidFill>
                  <a:prstClr val="black"/>
                </a:solidFill>
                <a:latin typeface="ＭＳ Ｐ明朝" pitchFamily="18" charset="-128"/>
                <a:ea typeface="ＭＳ Ｐ明朝" pitchFamily="18" charset="-128"/>
              </a:rPr>
              <a:t>    －市営地下鉄はさらにサービス向上の余地がある（←改善中）</a:t>
            </a:r>
            <a:endParaRPr lang="en-US" altLang="ja-JP" sz="1200" dirty="0" smtClean="0">
              <a:solidFill>
                <a:prstClr val="black"/>
              </a:solidFill>
              <a:latin typeface="ＭＳ Ｐ明朝" pitchFamily="18" charset="-128"/>
              <a:ea typeface="ＭＳ Ｐ明朝" pitchFamily="18" charset="-128"/>
            </a:endParaRPr>
          </a:p>
        </p:txBody>
      </p:sp>
      <p:cxnSp>
        <p:nvCxnSpPr>
          <p:cNvPr id="16" name="直線矢印コネクタ 15"/>
          <p:cNvCxnSpPr/>
          <p:nvPr/>
        </p:nvCxnSpPr>
        <p:spPr>
          <a:xfrm flipH="1">
            <a:off x="6751006" y="3122640"/>
            <a:ext cx="216024" cy="216024"/>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5" name="スライド番号プレースホルダ 14"/>
          <p:cNvSpPr>
            <a:spLocks noGrp="1"/>
          </p:cNvSpPr>
          <p:nvPr>
            <p:ph type="sldNum" sz="quarter" idx="12"/>
          </p:nvPr>
        </p:nvSpPr>
        <p:spPr/>
        <p:txBody>
          <a:bodyPr/>
          <a:lstStyle/>
          <a:p>
            <a:fld id="{37EF5067-3AB7-4642-9103-42CBD40CC6D9}" type="slidenum">
              <a:rPr kumimoji="1" lang="ja-JP" altLang="en-US" smtClean="0"/>
              <a:pPr/>
              <a:t>164</a:t>
            </a:fld>
            <a:endParaRPr kumimoji="1" lang="ja-JP" altLang="en-US" dirty="0"/>
          </a:p>
        </p:txBody>
      </p:sp>
      <p:pic>
        <p:nvPicPr>
          <p:cNvPr id="14" name="Picture 2"/>
          <p:cNvPicPr>
            <a:picLocks noChangeAspect="1" noChangeArrowheads="1"/>
          </p:cNvPicPr>
          <p:nvPr/>
        </p:nvPicPr>
        <p:blipFill>
          <a:blip r:embed="rId3" cstate="email"/>
          <a:srcRect/>
          <a:stretch>
            <a:fillRect/>
          </a:stretch>
        </p:blipFill>
        <p:spPr bwMode="auto">
          <a:xfrm>
            <a:off x="354569" y="1027340"/>
            <a:ext cx="4207876" cy="5529073"/>
          </a:xfrm>
          <a:prstGeom prst="rect">
            <a:avLst/>
          </a:prstGeom>
          <a:noFill/>
          <a:ln w="3175">
            <a:solidFill>
              <a:schemeClr val="tx1"/>
            </a:solidFill>
            <a:miter lim="800000"/>
            <a:headEnd/>
            <a:tailEnd/>
          </a:ln>
        </p:spPr>
      </p:pic>
      <p:sp>
        <p:nvSpPr>
          <p:cNvPr id="17" name="テキスト ボックス 16"/>
          <p:cNvSpPr txBox="1"/>
          <p:nvPr/>
        </p:nvSpPr>
        <p:spPr>
          <a:xfrm>
            <a:off x="204716" y="546339"/>
            <a:ext cx="4343716" cy="387286"/>
          </a:xfrm>
          <a:prstGeom prst="rect">
            <a:avLst/>
          </a:prstGeom>
          <a:noFill/>
        </p:spPr>
        <p:txBody>
          <a:bodyPr wrap="square" lIns="36000" rIns="36000" rtlCol="0">
            <a:spAutoFit/>
          </a:bodyPr>
          <a:lstStyle/>
          <a:p>
            <a:pPr>
              <a:lnSpc>
                <a:spcPts val="2300"/>
              </a:lnSpc>
            </a:pPr>
            <a:r>
              <a:rPr lang="ja-JP" altLang="en-US" sz="1400" dirty="0" smtClean="0">
                <a:solidFill>
                  <a:prstClr val="black"/>
                </a:solidFill>
                <a:latin typeface="ＭＳ ゴシック" pitchFamily="49" charset="-128"/>
                <a:ea typeface="ＭＳ ゴシック" pitchFamily="49" charset="-128"/>
              </a:rPr>
              <a:t>＜</a:t>
            </a:r>
            <a:r>
              <a:rPr lang="ja-JP" altLang="en-US" sz="1400" u="sng" dirty="0" smtClean="0">
                <a:solidFill>
                  <a:prstClr val="black"/>
                </a:solidFill>
                <a:latin typeface="ＭＳ ゴシック" pitchFamily="49" charset="-128"/>
                <a:ea typeface="ＭＳ ゴシック" pitchFamily="49" charset="-128"/>
              </a:rPr>
              <a:t>課題Ａ　</a:t>
            </a:r>
            <a:r>
              <a:rPr lang="ja-JP" altLang="en-US" sz="1400" u="sng" dirty="0" smtClean="0">
                <a:solidFill>
                  <a:prstClr val="black"/>
                </a:solidFill>
                <a:latin typeface="ＭＳ Ｐゴシック" pitchFamily="50" charset="-128"/>
              </a:rPr>
              <a:t>都心部と国土軸等との鉄道結節が不十分</a:t>
            </a:r>
            <a:r>
              <a:rPr lang="ja-JP" altLang="en-US" sz="1400" dirty="0" smtClean="0">
                <a:solidFill>
                  <a:prstClr val="black"/>
                </a:solidFill>
                <a:latin typeface="ＭＳ ゴシック" pitchFamily="49" charset="-128"/>
                <a:ea typeface="ＭＳ ゴシック" pitchFamily="49" charset="-128"/>
              </a:rPr>
              <a:t>＞</a:t>
            </a:r>
            <a:endParaRPr lang="en-US" altLang="ja-JP" sz="1400" dirty="0" smtClean="0">
              <a:solidFill>
                <a:prstClr val="black"/>
              </a:solidFill>
              <a:latin typeface="ＭＳ ゴシック" pitchFamily="49" charset="-128"/>
              <a:ea typeface="ＭＳ ゴシック" pitchFamily="49" charset="-128"/>
            </a:endParaRPr>
          </a:p>
        </p:txBody>
      </p:sp>
      <p:sp>
        <p:nvSpPr>
          <p:cNvPr id="18" name="正方形/長方形 17"/>
          <p:cNvSpPr/>
          <p:nvPr/>
        </p:nvSpPr>
        <p:spPr>
          <a:xfrm rot="19860000">
            <a:off x="2636452" y="2772940"/>
            <a:ext cx="296924" cy="432000"/>
          </a:xfrm>
          <a:prstGeom prst="rect">
            <a:avLst/>
          </a:prstGeom>
          <a:solidFill>
            <a:srgbClr val="FFFF00">
              <a:alpha val="70000"/>
            </a:srgbClr>
          </a:solidFill>
          <a:ln w="25400">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9" name="正方形/長方形 18"/>
          <p:cNvSpPr/>
          <p:nvPr/>
        </p:nvSpPr>
        <p:spPr>
          <a:xfrm rot="19620000">
            <a:off x="3014614" y="2563629"/>
            <a:ext cx="296924" cy="432000"/>
          </a:xfrm>
          <a:prstGeom prst="rect">
            <a:avLst/>
          </a:prstGeom>
          <a:solidFill>
            <a:srgbClr val="FFFF00">
              <a:alpha val="70000"/>
            </a:srgbClr>
          </a:solidFill>
          <a:ln w="25400">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0" name="正方形/長方形 19"/>
          <p:cNvSpPr/>
          <p:nvPr/>
        </p:nvSpPr>
        <p:spPr>
          <a:xfrm rot="19140000">
            <a:off x="3379148" y="2325104"/>
            <a:ext cx="296924" cy="432000"/>
          </a:xfrm>
          <a:prstGeom prst="rect">
            <a:avLst/>
          </a:prstGeom>
          <a:solidFill>
            <a:srgbClr val="FFFF00">
              <a:alpha val="70000"/>
            </a:srgbClr>
          </a:solidFill>
          <a:ln w="25400">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1" name="正方形/長方形 20"/>
          <p:cNvSpPr/>
          <p:nvPr/>
        </p:nvSpPr>
        <p:spPr>
          <a:xfrm rot="18660000">
            <a:off x="3692231" y="2011808"/>
            <a:ext cx="274084" cy="468000"/>
          </a:xfrm>
          <a:prstGeom prst="rect">
            <a:avLst/>
          </a:prstGeom>
          <a:solidFill>
            <a:srgbClr val="FFFF00">
              <a:alpha val="70000"/>
            </a:srgbClr>
          </a:solidFill>
          <a:ln w="25400">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4" name="上矢印 23"/>
          <p:cNvSpPr/>
          <p:nvPr/>
        </p:nvSpPr>
        <p:spPr>
          <a:xfrm rot="1860000">
            <a:off x="3768878" y="1673891"/>
            <a:ext cx="702000" cy="396000"/>
          </a:xfrm>
          <a:prstGeom prst="upArrow">
            <a:avLst>
              <a:gd name="adj1" fmla="val 63355"/>
              <a:gd name="adj2" fmla="val 50000"/>
            </a:avLst>
          </a:prstGeom>
          <a:solidFill>
            <a:srgbClr val="FFFF00">
              <a:alpha val="70000"/>
            </a:srgbClr>
          </a:solid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5" name="正方形/長方形 24"/>
          <p:cNvSpPr/>
          <p:nvPr/>
        </p:nvSpPr>
        <p:spPr>
          <a:xfrm rot="20460000">
            <a:off x="2230911" y="2925340"/>
            <a:ext cx="296924" cy="432000"/>
          </a:xfrm>
          <a:prstGeom prst="rect">
            <a:avLst/>
          </a:prstGeom>
          <a:solidFill>
            <a:srgbClr val="FFFF00">
              <a:alpha val="70000"/>
            </a:srgbClr>
          </a:solidFill>
          <a:ln w="25400">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6" name="正方形/長方形 25"/>
          <p:cNvSpPr/>
          <p:nvPr/>
        </p:nvSpPr>
        <p:spPr>
          <a:xfrm rot="20940000">
            <a:off x="1797734" y="3019773"/>
            <a:ext cx="296924" cy="432000"/>
          </a:xfrm>
          <a:prstGeom prst="rect">
            <a:avLst/>
          </a:prstGeom>
          <a:solidFill>
            <a:srgbClr val="FFFF00">
              <a:alpha val="70000"/>
            </a:srgbClr>
          </a:solidFill>
          <a:ln w="25400">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7" name="正方形/長方形 26"/>
          <p:cNvSpPr/>
          <p:nvPr/>
        </p:nvSpPr>
        <p:spPr>
          <a:xfrm rot="21600000">
            <a:off x="1328001" y="3058374"/>
            <a:ext cx="296924" cy="432000"/>
          </a:xfrm>
          <a:prstGeom prst="rect">
            <a:avLst/>
          </a:prstGeom>
          <a:solidFill>
            <a:srgbClr val="FFFF00">
              <a:alpha val="70000"/>
            </a:srgbClr>
          </a:solidFill>
          <a:ln w="25400">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8" name="上矢印 27"/>
          <p:cNvSpPr/>
          <p:nvPr/>
        </p:nvSpPr>
        <p:spPr>
          <a:xfrm rot="16200000">
            <a:off x="612614" y="3039362"/>
            <a:ext cx="648000" cy="429000"/>
          </a:xfrm>
          <a:prstGeom prst="upArrow">
            <a:avLst>
              <a:gd name="adj1" fmla="val 63355"/>
              <a:gd name="adj2" fmla="val 50000"/>
            </a:avLst>
          </a:prstGeom>
          <a:solidFill>
            <a:srgbClr val="FFFF00">
              <a:alpha val="70000"/>
            </a:srgbClr>
          </a:solid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9" name="円/楕円 28"/>
          <p:cNvSpPr>
            <a:spLocks noChangeAspect="1"/>
          </p:cNvSpPr>
          <p:nvPr/>
        </p:nvSpPr>
        <p:spPr>
          <a:xfrm>
            <a:off x="2828027" y="3429596"/>
            <a:ext cx="421247" cy="388843"/>
          </a:xfrm>
          <a:prstGeom prst="ellipse">
            <a:avLst/>
          </a:prstGeom>
          <a:solidFill>
            <a:srgbClr val="FF0000">
              <a:alpha val="39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0" name="角丸四角形 29"/>
          <p:cNvSpPr/>
          <p:nvPr/>
        </p:nvSpPr>
        <p:spPr>
          <a:xfrm>
            <a:off x="2222183" y="3590432"/>
            <a:ext cx="234026" cy="426438"/>
          </a:xfrm>
          <a:prstGeom prst="roundRect">
            <a:avLst/>
          </a:prstGeom>
          <a:solidFill>
            <a:srgbClr val="FFFF00">
              <a:alpha val="70000"/>
            </a:srgbClr>
          </a:solid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2" name="角丸四角形 31"/>
          <p:cNvSpPr/>
          <p:nvPr/>
        </p:nvSpPr>
        <p:spPr>
          <a:xfrm rot="3001958">
            <a:off x="1226623" y="5107275"/>
            <a:ext cx="216024" cy="461975"/>
          </a:xfrm>
          <a:prstGeom prst="roundRect">
            <a:avLst/>
          </a:prstGeom>
          <a:solidFill>
            <a:srgbClr val="FFFF00">
              <a:alpha val="70000"/>
            </a:srgbClr>
          </a:solid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3" name="フリーフォーム 32"/>
          <p:cNvSpPr/>
          <p:nvPr/>
        </p:nvSpPr>
        <p:spPr>
          <a:xfrm>
            <a:off x="1567331" y="3827401"/>
            <a:ext cx="1429179" cy="1494080"/>
          </a:xfrm>
          <a:custGeom>
            <a:avLst/>
            <a:gdLst>
              <a:gd name="connsiteX0" fmla="*/ 1312697 w 1319242"/>
              <a:gd name="connsiteY0" fmla="*/ 0 h 1494080"/>
              <a:gd name="connsiteX1" fmla="*/ 1301478 w 1319242"/>
              <a:gd name="connsiteY1" fmla="*/ 263661 h 1494080"/>
              <a:gd name="connsiteX2" fmla="*/ 1262209 w 1319242"/>
              <a:gd name="connsiteY2" fmla="*/ 516103 h 1494080"/>
              <a:gd name="connsiteX3" fmla="*/ 959279 w 1319242"/>
              <a:gd name="connsiteY3" fmla="*/ 970498 h 1494080"/>
              <a:gd name="connsiteX4" fmla="*/ 678788 w 1319242"/>
              <a:gd name="connsiteY4" fmla="*/ 1346355 h 1494080"/>
              <a:gd name="connsiteX5" fmla="*/ 460005 w 1319242"/>
              <a:gd name="connsiteY5" fmla="*/ 1469771 h 1494080"/>
              <a:gd name="connsiteX6" fmla="*/ 0 w 1319242"/>
              <a:gd name="connsiteY6" fmla="*/ 1492211 h 1494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9242" h="1494080">
                <a:moveTo>
                  <a:pt x="1312697" y="0"/>
                </a:moveTo>
                <a:cubicBezTo>
                  <a:pt x="1311295" y="88822"/>
                  <a:pt x="1309893" y="177644"/>
                  <a:pt x="1301478" y="263661"/>
                </a:cubicBezTo>
                <a:cubicBezTo>
                  <a:pt x="1293063" y="349678"/>
                  <a:pt x="1319242" y="398297"/>
                  <a:pt x="1262209" y="516103"/>
                </a:cubicBezTo>
                <a:cubicBezTo>
                  <a:pt x="1205176" y="633909"/>
                  <a:pt x="1056516" y="832123"/>
                  <a:pt x="959279" y="970498"/>
                </a:cubicBezTo>
                <a:cubicBezTo>
                  <a:pt x="862042" y="1108873"/>
                  <a:pt x="762000" y="1263143"/>
                  <a:pt x="678788" y="1346355"/>
                </a:cubicBezTo>
                <a:cubicBezTo>
                  <a:pt x="595576" y="1429567"/>
                  <a:pt x="573136" y="1445462"/>
                  <a:pt x="460005" y="1469771"/>
                </a:cubicBezTo>
                <a:cubicBezTo>
                  <a:pt x="346874" y="1494080"/>
                  <a:pt x="173437" y="1493145"/>
                  <a:pt x="0" y="1492211"/>
                </a:cubicBezTo>
              </a:path>
            </a:pathLst>
          </a:custGeom>
          <a:ln w="50800">
            <a:solidFill>
              <a:srgbClr val="00B050">
                <a:alpha val="80000"/>
              </a:srgbClr>
            </a:solidFill>
            <a:headEnd type="triangl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34" name="フリーフォーム 33"/>
          <p:cNvSpPr>
            <a:spLocks noChangeAspect="1"/>
          </p:cNvSpPr>
          <p:nvPr/>
        </p:nvSpPr>
        <p:spPr>
          <a:xfrm>
            <a:off x="2472846" y="3670319"/>
            <a:ext cx="369745" cy="125800"/>
          </a:xfrm>
          <a:custGeom>
            <a:avLst/>
            <a:gdLst>
              <a:gd name="connsiteX0" fmla="*/ 291711 w 291711"/>
              <a:gd name="connsiteY0" fmla="*/ 0 h 107521"/>
              <a:gd name="connsiteX1" fmla="*/ 117807 w 291711"/>
              <a:gd name="connsiteY1" fmla="*/ 89757 h 107521"/>
              <a:gd name="connsiteX2" fmla="*/ 0 w 291711"/>
              <a:gd name="connsiteY2" fmla="*/ 106586 h 107521"/>
            </a:gdLst>
            <a:ahLst/>
            <a:cxnLst>
              <a:cxn ang="0">
                <a:pos x="connsiteX0" y="connsiteY0"/>
              </a:cxn>
              <a:cxn ang="0">
                <a:pos x="connsiteX1" y="connsiteY1"/>
              </a:cxn>
              <a:cxn ang="0">
                <a:pos x="connsiteX2" y="connsiteY2"/>
              </a:cxn>
            </a:cxnLst>
            <a:rect l="l" t="t" r="r" b="b"/>
            <a:pathLst>
              <a:path w="291711" h="107521">
                <a:moveTo>
                  <a:pt x="291711" y="0"/>
                </a:moveTo>
                <a:cubicBezTo>
                  <a:pt x="229068" y="35996"/>
                  <a:pt x="166426" y="71993"/>
                  <a:pt x="117807" y="89757"/>
                </a:cubicBezTo>
                <a:cubicBezTo>
                  <a:pt x="69188" y="107521"/>
                  <a:pt x="34594" y="107053"/>
                  <a:pt x="0" y="106586"/>
                </a:cubicBezTo>
              </a:path>
            </a:pathLst>
          </a:custGeom>
          <a:ln w="50800">
            <a:solidFill>
              <a:srgbClr val="00B050">
                <a:alpha val="79000"/>
              </a:srgbClr>
            </a:solidFill>
            <a:headEnd type="triangl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35" name="フリーフォーム 34"/>
          <p:cNvSpPr>
            <a:spLocks noChangeAspect="1"/>
          </p:cNvSpPr>
          <p:nvPr/>
        </p:nvSpPr>
        <p:spPr>
          <a:xfrm rot="6300000">
            <a:off x="2853460" y="3193057"/>
            <a:ext cx="344039" cy="137373"/>
          </a:xfrm>
          <a:custGeom>
            <a:avLst/>
            <a:gdLst>
              <a:gd name="connsiteX0" fmla="*/ 291711 w 291711"/>
              <a:gd name="connsiteY0" fmla="*/ 0 h 107521"/>
              <a:gd name="connsiteX1" fmla="*/ 117807 w 291711"/>
              <a:gd name="connsiteY1" fmla="*/ 89757 h 107521"/>
              <a:gd name="connsiteX2" fmla="*/ 0 w 291711"/>
              <a:gd name="connsiteY2" fmla="*/ 106586 h 107521"/>
            </a:gdLst>
            <a:ahLst/>
            <a:cxnLst>
              <a:cxn ang="0">
                <a:pos x="connsiteX0" y="connsiteY0"/>
              </a:cxn>
              <a:cxn ang="0">
                <a:pos x="connsiteX1" y="connsiteY1"/>
              </a:cxn>
              <a:cxn ang="0">
                <a:pos x="connsiteX2" y="connsiteY2"/>
              </a:cxn>
            </a:cxnLst>
            <a:rect l="l" t="t" r="r" b="b"/>
            <a:pathLst>
              <a:path w="291711" h="107521">
                <a:moveTo>
                  <a:pt x="291711" y="0"/>
                </a:moveTo>
                <a:cubicBezTo>
                  <a:pt x="229068" y="35996"/>
                  <a:pt x="166426" y="71993"/>
                  <a:pt x="117807" y="89757"/>
                </a:cubicBezTo>
                <a:cubicBezTo>
                  <a:pt x="69188" y="107521"/>
                  <a:pt x="34594" y="107053"/>
                  <a:pt x="0" y="106586"/>
                </a:cubicBezTo>
              </a:path>
            </a:pathLst>
          </a:custGeom>
          <a:ln w="50800">
            <a:solidFill>
              <a:srgbClr val="00B050">
                <a:alpha val="79000"/>
              </a:srgbClr>
            </a:solidFill>
            <a:headEnd type="triangl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36" name="テキスト ボックス 35"/>
          <p:cNvSpPr txBox="1"/>
          <p:nvPr/>
        </p:nvSpPr>
        <p:spPr>
          <a:xfrm rot="20649085">
            <a:off x="1904446" y="2978744"/>
            <a:ext cx="785789" cy="387286"/>
          </a:xfrm>
          <a:prstGeom prst="rect">
            <a:avLst/>
          </a:prstGeom>
          <a:noFill/>
        </p:spPr>
        <p:txBody>
          <a:bodyPr wrap="square" lIns="36000" rIns="36000" rtlCol="0">
            <a:spAutoFit/>
          </a:bodyPr>
          <a:lstStyle/>
          <a:p>
            <a:pPr>
              <a:lnSpc>
                <a:spcPts val="2300"/>
              </a:lnSpc>
            </a:pPr>
            <a:r>
              <a:rPr lang="ja-JP" altLang="en-US" sz="1300" dirty="0" smtClean="0">
                <a:solidFill>
                  <a:prstClr val="black"/>
                </a:solidFill>
                <a:latin typeface="ＭＳ Ｐゴシック"/>
              </a:rPr>
              <a:t>国土軸</a:t>
            </a:r>
            <a:endParaRPr lang="en-US" altLang="ja-JP" sz="1300" dirty="0" smtClean="0">
              <a:solidFill>
                <a:prstClr val="black"/>
              </a:solidFill>
              <a:latin typeface="ＭＳ Ｐゴシック"/>
            </a:endParaRPr>
          </a:p>
        </p:txBody>
      </p:sp>
      <p:sp>
        <p:nvSpPr>
          <p:cNvPr id="37" name="テキスト ボックス 36"/>
          <p:cNvSpPr txBox="1"/>
          <p:nvPr/>
        </p:nvSpPr>
        <p:spPr>
          <a:xfrm>
            <a:off x="783601" y="5068785"/>
            <a:ext cx="785789" cy="387286"/>
          </a:xfrm>
          <a:prstGeom prst="rect">
            <a:avLst/>
          </a:prstGeom>
          <a:noFill/>
        </p:spPr>
        <p:txBody>
          <a:bodyPr wrap="square" lIns="36000" rIns="36000" rtlCol="0">
            <a:spAutoFit/>
          </a:bodyPr>
          <a:lstStyle/>
          <a:p>
            <a:pPr>
              <a:lnSpc>
                <a:spcPts val="2300"/>
              </a:lnSpc>
            </a:pPr>
            <a:r>
              <a:rPr lang="ja-JP" altLang="en-US" sz="1300" dirty="0" smtClean="0">
                <a:solidFill>
                  <a:prstClr val="black"/>
                </a:solidFill>
                <a:latin typeface="ＭＳ Ｐゴシック"/>
              </a:rPr>
              <a:t>関空</a:t>
            </a:r>
            <a:endParaRPr lang="en-US" altLang="ja-JP" sz="1300" dirty="0" smtClean="0">
              <a:solidFill>
                <a:prstClr val="black"/>
              </a:solidFill>
              <a:latin typeface="ＭＳ Ｐゴシック"/>
            </a:endParaRPr>
          </a:p>
        </p:txBody>
      </p:sp>
      <p:sp>
        <p:nvSpPr>
          <p:cNvPr id="38" name="テキスト ボックス 37"/>
          <p:cNvSpPr txBox="1"/>
          <p:nvPr/>
        </p:nvSpPr>
        <p:spPr>
          <a:xfrm>
            <a:off x="1787026" y="3640071"/>
            <a:ext cx="785789" cy="387286"/>
          </a:xfrm>
          <a:prstGeom prst="rect">
            <a:avLst/>
          </a:prstGeom>
          <a:noFill/>
        </p:spPr>
        <p:txBody>
          <a:bodyPr wrap="square" lIns="36000" rIns="36000" rtlCol="0">
            <a:spAutoFit/>
          </a:bodyPr>
          <a:lstStyle/>
          <a:p>
            <a:pPr>
              <a:lnSpc>
                <a:spcPts val="2300"/>
              </a:lnSpc>
            </a:pPr>
            <a:r>
              <a:rPr lang="ja-JP" altLang="en-US" sz="1300" dirty="0" smtClean="0">
                <a:solidFill>
                  <a:prstClr val="black"/>
                </a:solidFill>
                <a:latin typeface="ＭＳ Ｐゴシック"/>
              </a:rPr>
              <a:t>大阪港</a:t>
            </a:r>
            <a:endParaRPr lang="en-US" altLang="ja-JP" sz="1300" dirty="0" smtClean="0">
              <a:solidFill>
                <a:prstClr val="black"/>
              </a:solidFill>
              <a:latin typeface="ＭＳ Ｐゴシック"/>
            </a:endParaRPr>
          </a:p>
        </p:txBody>
      </p:sp>
      <p:sp>
        <p:nvSpPr>
          <p:cNvPr id="39" name="テキスト ボックス 38"/>
          <p:cNvSpPr txBox="1"/>
          <p:nvPr/>
        </p:nvSpPr>
        <p:spPr>
          <a:xfrm>
            <a:off x="2846255" y="3422667"/>
            <a:ext cx="785789" cy="387286"/>
          </a:xfrm>
          <a:prstGeom prst="rect">
            <a:avLst/>
          </a:prstGeom>
          <a:noFill/>
        </p:spPr>
        <p:txBody>
          <a:bodyPr wrap="square" lIns="36000" rIns="36000" rtlCol="0">
            <a:spAutoFit/>
          </a:bodyPr>
          <a:lstStyle/>
          <a:p>
            <a:pPr>
              <a:lnSpc>
                <a:spcPts val="2300"/>
              </a:lnSpc>
            </a:pPr>
            <a:r>
              <a:rPr lang="ja-JP" altLang="en-US" sz="1300" dirty="0" smtClean="0">
                <a:solidFill>
                  <a:prstClr val="black"/>
                </a:solidFill>
                <a:latin typeface="ＭＳ Ｐゴシック"/>
              </a:rPr>
              <a:t>都心部</a:t>
            </a:r>
            <a:endParaRPr lang="en-US" altLang="ja-JP" sz="1300" dirty="0" smtClean="0">
              <a:solidFill>
                <a:prstClr val="black"/>
              </a:solidFill>
              <a:latin typeface="ＭＳ Ｐゴシック"/>
            </a:endParaRPr>
          </a:p>
        </p:txBody>
      </p:sp>
      <p:sp>
        <p:nvSpPr>
          <p:cNvPr id="40" name="テキスト ボックス 39"/>
          <p:cNvSpPr txBox="1"/>
          <p:nvPr/>
        </p:nvSpPr>
        <p:spPr>
          <a:xfrm>
            <a:off x="2818482" y="5471511"/>
            <a:ext cx="1692000" cy="294953"/>
          </a:xfrm>
          <a:prstGeom prst="rect">
            <a:avLst/>
          </a:prstGeom>
          <a:solidFill>
            <a:schemeClr val="bg1"/>
          </a:solidFill>
        </p:spPr>
        <p:txBody>
          <a:bodyPr wrap="square" lIns="0" tIns="0" rIns="0" bIns="0" rtlCol="0">
            <a:spAutoFit/>
          </a:bodyPr>
          <a:lstStyle/>
          <a:p>
            <a:pPr>
              <a:lnSpc>
                <a:spcPts val="2300"/>
              </a:lnSpc>
            </a:pPr>
            <a:r>
              <a:rPr lang="ja-JP" altLang="en-US" sz="1600" dirty="0" smtClean="0">
                <a:solidFill>
                  <a:prstClr val="black"/>
                </a:solidFill>
                <a:latin typeface="ＭＳ Ｐゴシック"/>
              </a:rPr>
              <a:t>結節機能が不十分</a:t>
            </a:r>
            <a:endParaRPr lang="en-US" altLang="ja-JP" sz="1600" dirty="0" smtClean="0">
              <a:solidFill>
                <a:prstClr val="black"/>
              </a:solidFill>
              <a:latin typeface="ＭＳ Ｐゴシック"/>
            </a:endParaRPr>
          </a:p>
        </p:txBody>
      </p:sp>
      <p:cxnSp>
        <p:nvCxnSpPr>
          <p:cNvPr id="41" name="直線コネクタ 40"/>
          <p:cNvCxnSpPr>
            <a:cxnSpLocks noChangeAspect="1"/>
          </p:cNvCxnSpPr>
          <p:nvPr/>
        </p:nvCxnSpPr>
        <p:spPr>
          <a:xfrm rot="-1920000">
            <a:off x="2701063" y="4851837"/>
            <a:ext cx="270220" cy="742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直線コネクタ 41"/>
          <p:cNvCxnSpPr/>
          <p:nvPr/>
        </p:nvCxnSpPr>
        <p:spPr>
          <a:xfrm>
            <a:off x="2735808" y="3797116"/>
            <a:ext cx="614133" cy="16873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フリーフォーム 42"/>
          <p:cNvSpPr/>
          <p:nvPr/>
        </p:nvSpPr>
        <p:spPr>
          <a:xfrm>
            <a:off x="3032194" y="3171544"/>
            <a:ext cx="810492" cy="2284021"/>
          </a:xfrm>
          <a:custGeom>
            <a:avLst/>
            <a:gdLst>
              <a:gd name="connsiteX0" fmla="*/ 0 w 748146"/>
              <a:gd name="connsiteY0" fmla="*/ 87086 h 2284021"/>
              <a:gd name="connsiteX1" fmla="*/ 451263 w 748146"/>
              <a:gd name="connsiteY1" fmla="*/ 110836 h 2284021"/>
              <a:gd name="connsiteX2" fmla="*/ 700645 w 748146"/>
              <a:gd name="connsiteY2" fmla="*/ 752104 h 2284021"/>
              <a:gd name="connsiteX3" fmla="*/ 736271 w 748146"/>
              <a:gd name="connsiteY3" fmla="*/ 2284021 h 2284021"/>
            </a:gdLst>
            <a:ahLst/>
            <a:cxnLst>
              <a:cxn ang="0">
                <a:pos x="connsiteX0" y="connsiteY0"/>
              </a:cxn>
              <a:cxn ang="0">
                <a:pos x="connsiteX1" y="connsiteY1"/>
              </a:cxn>
              <a:cxn ang="0">
                <a:pos x="connsiteX2" y="connsiteY2"/>
              </a:cxn>
              <a:cxn ang="0">
                <a:pos x="connsiteX3" y="connsiteY3"/>
              </a:cxn>
            </a:cxnLst>
            <a:rect l="l" t="t" r="r" b="b"/>
            <a:pathLst>
              <a:path w="748146" h="2284021">
                <a:moveTo>
                  <a:pt x="0" y="87086"/>
                </a:moveTo>
                <a:cubicBezTo>
                  <a:pt x="167244" y="43543"/>
                  <a:pt x="334489" y="0"/>
                  <a:pt x="451263" y="110836"/>
                </a:cubicBezTo>
                <a:cubicBezTo>
                  <a:pt x="568037" y="221672"/>
                  <a:pt x="653144" y="389907"/>
                  <a:pt x="700645" y="752104"/>
                </a:cubicBezTo>
                <a:cubicBezTo>
                  <a:pt x="748146" y="1114301"/>
                  <a:pt x="742208" y="1699161"/>
                  <a:pt x="736271" y="2284021"/>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Tree>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4"/>
          <p:cNvSpPr>
            <a:spLocks noChangeArrowheads="1"/>
          </p:cNvSpPr>
          <p:nvPr/>
        </p:nvSpPr>
        <p:spPr bwMode="auto">
          <a:xfrm>
            <a:off x="32677" y="2972072"/>
            <a:ext cx="9684146" cy="3697288"/>
          </a:xfrm>
          <a:prstGeom prst="rect">
            <a:avLst/>
          </a:prstGeom>
          <a:noFill/>
          <a:ln w="19050" algn="ctr">
            <a:noFill/>
            <a:prstDash val="dash"/>
            <a:miter lim="800000"/>
            <a:headEnd/>
            <a:tailEnd/>
          </a:ln>
        </p:spPr>
        <p:txBody>
          <a:bodyPr/>
          <a:lstStyle/>
          <a:p>
            <a:endParaRPr kumimoji="0" lang="en-US" altLang="ja-JP" sz="1600" dirty="0">
              <a:solidFill>
                <a:srgbClr val="000000"/>
              </a:solidFill>
              <a:latin typeface="Meiryo UI" pitchFamily="50" charset="-128"/>
              <a:ea typeface="Meiryo UI" pitchFamily="50" charset="-128"/>
              <a:cs typeface="Meiryo UI" pitchFamily="50" charset="-128"/>
            </a:endParaRPr>
          </a:p>
        </p:txBody>
      </p:sp>
      <p:graphicFrame>
        <p:nvGraphicFramePr>
          <p:cNvPr id="11" name="Group 39"/>
          <p:cNvGraphicFramePr>
            <a:graphicFrameLocks noGrp="1"/>
          </p:cNvGraphicFramePr>
          <p:nvPr/>
        </p:nvGraphicFramePr>
        <p:xfrm>
          <a:off x="659816" y="2725483"/>
          <a:ext cx="9139012" cy="2771352"/>
        </p:xfrm>
        <a:graphic>
          <a:graphicData uri="http://schemas.openxmlformats.org/drawingml/2006/table">
            <a:tbl>
              <a:tblPr/>
              <a:tblGrid>
                <a:gridCol w="1418121">
                  <a:extLst>
                    <a:ext uri="{9D8B030D-6E8A-4147-A177-3AD203B41FA5}">
                      <a16:colId xmlns:a16="http://schemas.microsoft.com/office/drawing/2014/main" val="20000"/>
                    </a:ext>
                  </a:extLst>
                </a:gridCol>
                <a:gridCol w="3388108">
                  <a:extLst>
                    <a:ext uri="{9D8B030D-6E8A-4147-A177-3AD203B41FA5}">
                      <a16:colId xmlns:a16="http://schemas.microsoft.com/office/drawing/2014/main" val="20001"/>
                    </a:ext>
                  </a:extLst>
                </a:gridCol>
                <a:gridCol w="4332783">
                  <a:extLst>
                    <a:ext uri="{9D8B030D-6E8A-4147-A177-3AD203B41FA5}">
                      <a16:colId xmlns:a16="http://schemas.microsoft.com/office/drawing/2014/main" val="20002"/>
                    </a:ext>
                  </a:extLst>
                </a:gridCol>
              </a:tblGrid>
              <a:tr h="334779">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en-US" sz="16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endParaRPr>
                    </a:p>
                  </a:txBody>
                  <a:tcPr marL="99055" marR="99055" marT="45694" marB="45694"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chemeClr val="bg1">
                        <a:lumMod val="6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概要</a:t>
                      </a:r>
                      <a:r>
                        <a:rPr kumimoji="1" lang="ja-JP" altLang="en-US" sz="12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a:t>
                      </a:r>
                      <a:r>
                        <a:rPr kumimoji="1" lang="ja-JP" altLang="en-US" sz="1200" b="1" i="0" u="none" strike="noStrike" cap="none" normalizeH="0" baseline="0" dirty="0" smtClean="0">
                          <a:ln>
                            <a:noFill/>
                          </a:ln>
                          <a:solidFill>
                            <a:srgbClr val="FFFFFF"/>
                          </a:solidFill>
                          <a:effectLst/>
                          <a:latin typeface="Meiryo UI" pitchFamily="50" charset="-128"/>
                          <a:ea typeface="ＭＳ Ｐゴシック" pitchFamily="50" charset="-128"/>
                        </a:rPr>
                        <a:t>数値は概数</a:t>
                      </a:r>
                      <a:r>
                        <a:rPr kumimoji="1" lang="ja-JP" altLang="en-US" sz="12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a:t>
                      </a:r>
                    </a:p>
                  </a:txBody>
                  <a:tcPr marL="99055" marR="99055" marT="45694" marB="45694"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chemeClr val="bg1">
                        <a:lumMod val="6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効果</a:t>
                      </a:r>
                    </a:p>
                  </a:txBody>
                  <a:tcPr marL="99055" marR="99055" marT="45694" marB="45694"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chemeClr val="bg1">
                        <a:lumMod val="65000"/>
                      </a:schemeClr>
                    </a:solidFill>
                  </a:tcPr>
                </a:tc>
                <a:extLst>
                  <a:ext uri="{0D108BD9-81ED-4DB2-BD59-A6C34878D82A}">
                    <a16:rowId xmlns:a16="http://schemas.microsoft.com/office/drawing/2014/main" val="10000"/>
                  </a:ext>
                </a:extLst>
              </a:tr>
              <a:tr h="56836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smtClean="0">
                          <a:ln>
                            <a:noFill/>
                          </a:ln>
                          <a:solidFill>
                            <a:srgbClr val="000000"/>
                          </a:solidFill>
                          <a:effectLst/>
                          <a:latin typeface="ＭＳ Ｐゴシック" pitchFamily="50" charset="-128"/>
                          <a:ea typeface="ＭＳ Ｐゴシック" pitchFamily="50" charset="-128"/>
                          <a:cs typeface="Meiryo UI" pitchFamily="50" charset="-128"/>
                        </a:rPr>
                        <a:t>北大阪急行</a:t>
                      </a:r>
                      <a:endParaRPr kumimoji="1" lang="en-US" altLang="ja-JP" sz="1300" b="0" i="0" u="none" strike="noStrike" cap="none" normalizeH="0" baseline="0" dirty="0" smtClean="0">
                        <a:ln>
                          <a:noFill/>
                        </a:ln>
                        <a:solidFill>
                          <a:srgbClr val="000000"/>
                        </a:solidFill>
                        <a:effectLst/>
                        <a:latin typeface="ＭＳ Ｐゴシック" pitchFamily="50" charset="-128"/>
                        <a:ea typeface="ＭＳ Ｐゴシック"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smtClean="0">
                          <a:ln>
                            <a:noFill/>
                          </a:ln>
                          <a:solidFill>
                            <a:srgbClr val="000000"/>
                          </a:solidFill>
                          <a:effectLst/>
                          <a:latin typeface="ＭＳ Ｐゴシック" pitchFamily="50" charset="-128"/>
                          <a:ea typeface="ＭＳ Ｐゴシック" pitchFamily="50" charset="-128"/>
                          <a:cs typeface="Meiryo UI" pitchFamily="50" charset="-128"/>
                        </a:rPr>
                        <a:t>延伸</a:t>
                      </a:r>
                    </a:p>
                  </a:txBody>
                  <a:tcPr marL="99055" marR="99055" marT="45694" marB="45694"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＊延長：</a:t>
                      </a:r>
                      <a:r>
                        <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2.5㎞</a:t>
                      </a: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（千里中央～新箕面）</a:t>
                      </a:r>
                      <a:endPar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＊事業費：</a:t>
                      </a:r>
                      <a:r>
                        <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600</a:t>
                      </a: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億円</a:t>
                      </a:r>
                      <a:endPar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8998" marR="38998" marT="45694" marB="45694"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＊北大阪地域と大阪都心との直結</a:t>
                      </a:r>
                      <a:endPar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＊拠点形成とセットによる北大阪地域の活性化</a:t>
                      </a:r>
                      <a:endPar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8998" marR="38998" marT="45694" marB="45694"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1"/>
                  </a:ext>
                </a:extLst>
              </a:tr>
              <a:tr h="71911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smtClean="0">
                          <a:ln>
                            <a:noFill/>
                          </a:ln>
                          <a:solidFill>
                            <a:srgbClr val="000000"/>
                          </a:solidFill>
                          <a:effectLst/>
                          <a:latin typeface="ＭＳ Ｐゴシック" pitchFamily="50" charset="-128"/>
                          <a:ea typeface="ＭＳ Ｐゴシック" pitchFamily="50" charset="-128"/>
                          <a:cs typeface="Meiryo UI" pitchFamily="50" charset="-128"/>
                        </a:rPr>
                        <a:t>大阪モノレール延伸</a:t>
                      </a:r>
                    </a:p>
                  </a:txBody>
                  <a:tcPr marL="99055" marR="99055" marT="45694" marB="45694"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＊延長：</a:t>
                      </a:r>
                      <a:r>
                        <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9.0㎞</a:t>
                      </a: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a:t>
                      </a:r>
                      <a:r>
                        <a:rPr kumimoji="1" lang="zh-TW"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門真市～瓜生堂</a:t>
                      </a: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a:t>
                      </a:r>
                      <a:endPar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＊事業費：</a:t>
                      </a:r>
                      <a:r>
                        <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1,050</a:t>
                      </a: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億円</a:t>
                      </a:r>
                      <a:endPar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（インフラ：</a:t>
                      </a:r>
                      <a:r>
                        <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740</a:t>
                      </a: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億円、インフラ外：</a:t>
                      </a:r>
                      <a:r>
                        <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310</a:t>
                      </a: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億円）</a:t>
                      </a:r>
                      <a:endPar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8998" marR="38998" marT="45694" marB="45694"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＊環状型鉄道ネットワークの形成</a:t>
                      </a:r>
                      <a:endPar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＊交通結節点の形成、都市構造を変革</a:t>
                      </a:r>
                      <a:endParaRPr kumimoji="1" lang="zh-TW"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8998" marR="38998" marT="45694" marB="45694"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2"/>
                  </a:ext>
                </a:extLst>
              </a:tr>
              <a:tr h="61099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smtClean="0">
                          <a:ln>
                            <a:noFill/>
                          </a:ln>
                          <a:solidFill>
                            <a:srgbClr val="000000"/>
                          </a:solidFill>
                          <a:effectLst/>
                          <a:latin typeface="ＭＳ Ｐゴシック" pitchFamily="50" charset="-128"/>
                          <a:ea typeface="ＭＳ Ｐゴシック" pitchFamily="50" charset="-128"/>
                          <a:cs typeface="Meiryo UI" pitchFamily="50" charset="-128"/>
                        </a:rPr>
                        <a:t>なにわ筋線</a:t>
                      </a:r>
                    </a:p>
                  </a:txBody>
                  <a:tcPr marL="99055" marR="99055" marT="45694" marB="45694"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＊延長：</a:t>
                      </a:r>
                      <a:r>
                        <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10.2㎞</a:t>
                      </a: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a:t>
                      </a:r>
                      <a:r>
                        <a:rPr kumimoji="1" lang="zh-TW"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新大阪～</a:t>
                      </a:r>
                      <a:r>
                        <a:rPr kumimoji="1" lang="en-US" altLang="zh-TW"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JR</a:t>
                      </a: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a:t>
                      </a:r>
                      <a:r>
                        <a:rPr kumimoji="1" lang="zh-TW"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南海難波</a:t>
                      </a: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a:t>
                      </a:r>
                      <a:endPar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＊事業費：</a:t>
                      </a:r>
                      <a:r>
                        <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2,500</a:t>
                      </a: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億円</a:t>
                      </a:r>
                      <a:endPar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8998" marR="38998" marT="45694" marB="45694"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＊関空アクセスの強化（</a:t>
                      </a:r>
                      <a:r>
                        <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JR</a:t>
                      </a:r>
                      <a:r>
                        <a:rPr kumimoji="1" lang="ja-JP" altLang="en-US" sz="1300" b="0" i="0" u="none" strike="noStrike" cap="none" normalizeH="0" baseline="0" dirty="0" err="1" smtClean="0">
                          <a:ln>
                            <a:noFill/>
                          </a:ln>
                          <a:solidFill>
                            <a:schemeClr val="tx1"/>
                          </a:solidFill>
                          <a:effectLst/>
                          <a:latin typeface="ＭＳ Ｐゴシック" pitchFamily="50" charset="-128"/>
                          <a:ea typeface="ＭＳ Ｐゴシック" pitchFamily="50" charset="-128"/>
                          <a:cs typeface="Meiryo UI" pitchFamily="50" charset="-128"/>
                        </a:rPr>
                        <a:t>、</a:t>
                      </a: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南海の梅田直結）</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＊大阪都心・国土軸にもアクセスして広域機能を発揮</a:t>
                      </a:r>
                      <a:endPar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8998" marR="38998" marT="45694" marB="45694"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3"/>
                  </a:ext>
                </a:extLst>
              </a:tr>
              <a:tr h="5376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smtClean="0">
                          <a:ln>
                            <a:noFill/>
                          </a:ln>
                          <a:solidFill>
                            <a:srgbClr val="000000"/>
                          </a:solidFill>
                          <a:effectLst/>
                          <a:latin typeface="ＭＳ Ｐゴシック" pitchFamily="50" charset="-128"/>
                          <a:ea typeface="ＭＳ Ｐゴシック" pitchFamily="50" charset="-128"/>
                          <a:cs typeface="Meiryo UI" pitchFamily="50" charset="-128"/>
                        </a:rPr>
                        <a:t>西梅田・十三・新大阪連絡線</a:t>
                      </a:r>
                    </a:p>
                  </a:txBody>
                  <a:tcPr marL="99055" marR="99055" marT="45694" marB="45694"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＊延長：</a:t>
                      </a:r>
                      <a:r>
                        <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5.2㎞</a:t>
                      </a: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（西梅田～十三～新大阪）</a:t>
                      </a:r>
                      <a:endPar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＊事業費：</a:t>
                      </a:r>
                      <a:r>
                        <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1,350</a:t>
                      </a: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億円</a:t>
                      </a:r>
                      <a:endPar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8998" marR="38998" marT="45694" marB="45694"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＊京都・神戸・宝塚方面と大阪都心部を直結</a:t>
                      </a:r>
                      <a:endParaRPr kumimoji="1" lang="en-US" altLang="ja-JP" sz="13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8998" marR="38998" marT="45694" marB="45694"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4"/>
                  </a:ext>
                </a:extLst>
              </a:tr>
            </a:tbl>
          </a:graphicData>
        </a:graphic>
      </p:graphicFrame>
      <p:sp>
        <p:nvSpPr>
          <p:cNvPr id="12" name="Rectangle 2"/>
          <p:cNvSpPr txBox="1">
            <a:spLocks noChangeArrowheads="1"/>
          </p:cNvSpPr>
          <p:nvPr/>
        </p:nvSpPr>
        <p:spPr bwMode="auto">
          <a:xfrm>
            <a:off x="0" y="6"/>
            <a:ext cx="9945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prstClr val="white"/>
                </a:solidFill>
                <a:latin typeface="ＭＳ ゴシック" pitchFamily="49" charset="-128"/>
                <a:ea typeface="ＭＳ ゴシック" pitchFamily="49" charset="-128"/>
              </a:rPr>
              <a:t>７．大阪都市圏の交通インフラ　①鉄道ネットワークの強化</a:t>
            </a:r>
            <a:endParaRPr lang="en-US" altLang="ja-JP" sz="2000" b="1" dirty="0" smtClean="0">
              <a:solidFill>
                <a:prstClr val="white"/>
              </a:solidFill>
              <a:latin typeface="ＭＳ ゴシック" pitchFamily="49" charset="-128"/>
              <a:ea typeface="ＭＳ ゴシック" pitchFamily="49" charset="-128"/>
            </a:endParaRPr>
          </a:p>
        </p:txBody>
      </p:sp>
      <p:sp>
        <p:nvSpPr>
          <p:cNvPr id="16" name="テキスト ボックス 15"/>
          <p:cNvSpPr txBox="1"/>
          <p:nvPr/>
        </p:nvSpPr>
        <p:spPr>
          <a:xfrm>
            <a:off x="432085" y="2366897"/>
            <a:ext cx="2253169" cy="374461"/>
          </a:xfrm>
          <a:prstGeom prst="rect">
            <a:avLst/>
          </a:prstGeom>
          <a:noFill/>
        </p:spPr>
        <p:txBody>
          <a:bodyPr wrap="square" lIns="36000" rIns="36000" rtlCol="0">
            <a:spAutoFit/>
          </a:bodyPr>
          <a:lstStyle/>
          <a:p>
            <a:pPr>
              <a:lnSpc>
                <a:spcPts val="2200"/>
              </a:lnSpc>
            </a:pPr>
            <a:r>
              <a:rPr lang="ja-JP" altLang="en-US" sz="1300" dirty="0" smtClean="0">
                <a:solidFill>
                  <a:prstClr val="black"/>
                </a:solidFill>
                <a:latin typeface="ＭＳ ゴシック" pitchFamily="49" charset="-128"/>
                <a:ea typeface="ＭＳ ゴシック" pitchFamily="49" charset="-128"/>
              </a:rPr>
              <a:t>＜「戦略４路線」の概要＞</a:t>
            </a:r>
            <a:endParaRPr lang="en-US" altLang="ja-JP" sz="1300" dirty="0">
              <a:solidFill>
                <a:prstClr val="black"/>
              </a:solidFill>
              <a:latin typeface="ＭＳ ゴシック" pitchFamily="49" charset="-128"/>
              <a:ea typeface="ＭＳ ゴシック" pitchFamily="49" charset="-128"/>
            </a:endParaRPr>
          </a:p>
        </p:txBody>
      </p:sp>
      <p:sp>
        <p:nvSpPr>
          <p:cNvPr id="17" name="テキスト ボックス 16"/>
          <p:cNvSpPr txBox="1"/>
          <p:nvPr/>
        </p:nvSpPr>
        <p:spPr>
          <a:xfrm>
            <a:off x="287265" y="5708741"/>
            <a:ext cx="8892988" cy="605294"/>
          </a:xfrm>
          <a:prstGeom prst="rect">
            <a:avLst/>
          </a:prstGeom>
          <a:noFill/>
        </p:spPr>
        <p:txBody>
          <a:bodyPr wrap="square" lIns="36000" rIns="36000" rtlCol="0">
            <a:spAutoFit/>
          </a:bodyPr>
          <a:lstStyle/>
          <a:p>
            <a:pPr>
              <a:lnSpc>
                <a:spcPts val="2000"/>
              </a:lnSpc>
            </a:pPr>
            <a:r>
              <a:rPr lang="ja-JP" altLang="en-US" sz="1300" dirty="0" smtClean="0">
                <a:solidFill>
                  <a:prstClr val="black"/>
                </a:solidFill>
                <a:latin typeface="ＭＳ ゴシック" pitchFamily="49" charset="-128"/>
                <a:ea typeface="ＭＳ ゴシック" pitchFamily="49" charset="-128"/>
                <a:cs typeface="Meiryo UI" pitchFamily="50" charset="-128"/>
              </a:rPr>
              <a:t>○都心部と臨海部の結節機能の強化</a:t>
            </a:r>
            <a:endParaRPr lang="en-US" altLang="ja-JP" sz="1300" dirty="0" smtClean="0">
              <a:solidFill>
                <a:prstClr val="black"/>
              </a:solidFill>
              <a:latin typeface="ＭＳ ゴシック" pitchFamily="49" charset="-128"/>
              <a:ea typeface="ＭＳ ゴシック" pitchFamily="49" charset="-128"/>
              <a:cs typeface="Meiryo UI" pitchFamily="50" charset="-128"/>
            </a:endParaRPr>
          </a:p>
          <a:p>
            <a:pPr marL="450850" indent="-450850">
              <a:lnSpc>
                <a:spcPts val="2000"/>
              </a:lnSpc>
            </a:pPr>
            <a:r>
              <a:rPr lang="ja-JP" altLang="en-US" sz="1300" dirty="0" smtClean="0">
                <a:solidFill>
                  <a:prstClr val="black"/>
                </a:solidFill>
                <a:latin typeface="ＭＳ ゴシック" pitchFamily="49" charset="-128"/>
                <a:ea typeface="ＭＳ ゴシック" pitchFamily="49" charset="-128"/>
                <a:cs typeface="Meiryo UI" pitchFamily="50" charset="-128"/>
              </a:rPr>
              <a:t>　</a:t>
            </a:r>
            <a:r>
              <a:rPr lang="ja-JP" altLang="en-US" sz="1300" dirty="0" smtClean="0">
                <a:solidFill>
                  <a:prstClr val="black"/>
                </a:solidFill>
                <a:latin typeface="ＭＳ Ｐ明朝" pitchFamily="18" charset="-128"/>
                <a:ea typeface="ＭＳ Ｐ明朝" pitchFamily="18" charset="-128"/>
                <a:cs typeface="Meiryo UI" pitchFamily="50" charset="-128"/>
              </a:rPr>
              <a:t>・大阪臨海部の活性化に向けて都心部と夢洲を直結する鉄道の新設に向けた検討を開始</a:t>
            </a:r>
            <a:endParaRPr lang="ja-JP" altLang="en-US" sz="1300" dirty="0">
              <a:solidFill>
                <a:prstClr val="black"/>
              </a:solidFill>
              <a:latin typeface="ＭＳ Ｐ明朝" pitchFamily="18" charset="-128"/>
              <a:ea typeface="ＭＳ Ｐ明朝" pitchFamily="18" charset="-128"/>
              <a:cs typeface="Meiryo UI" pitchFamily="50" charset="-128"/>
            </a:endParaRPr>
          </a:p>
        </p:txBody>
      </p:sp>
      <p:sp>
        <p:nvSpPr>
          <p:cNvPr id="18" name="テキスト ボックス 17"/>
          <p:cNvSpPr txBox="1"/>
          <p:nvPr/>
        </p:nvSpPr>
        <p:spPr>
          <a:xfrm>
            <a:off x="6819207" y="5447098"/>
            <a:ext cx="3246361" cy="374461"/>
          </a:xfrm>
          <a:prstGeom prst="rect">
            <a:avLst/>
          </a:prstGeom>
          <a:noFill/>
        </p:spPr>
        <p:txBody>
          <a:bodyPr wrap="square" lIns="36000" rIns="36000" rtlCol="0">
            <a:spAutoFit/>
          </a:bodyPr>
          <a:lstStyle/>
          <a:p>
            <a:pPr>
              <a:lnSpc>
                <a:spcPts val="2200"/>
              </a:lnSpc>
            </a:pPr>
            <a:r>
              <a:rPr lang="ja-JP" altLang="en-US" sz="1200" dirty="0" smtClean="0">
                <a:solidFill>
                  <a:prstClr val="black"/>
                </a:solidFill>
              </a:rPr>
              <a:t>資料：大阪府戦略本部会議（</a:t>
            </a:r>
            <a:r>
              <a:rPr lang="en-US" altLang="ja-JP" sz="1200" dirty="0" smtClean="0">
                <a:solidFill>
                  <a:prstClr val="black"/>
                </a:solidFill>
              </a:rPr>
              <a:t>2014</a:t>
            </a:r>
            <a:r>
              <a:rPr lang="ja-JP" altLang="en-US" sz="1200" dirty="0" smtClean="0">
                <a:solidFill>
                  <a:prstClr val="black"/>
                </a:solidFill>
              </a:rPr>
              <a:t>年</a:t>
            </a:r>
            <a:r>
              <a:rPr lang="en-US" altLang="ja-JP" sz="1200" dirty="0" smtClean="0">
                <a:solidFill>
                  <a:prstClr val="black"/>
                </a:solidFill>
              </a:rPr>
              <a:t>1</a:t>
            </a:r>
            <a:r>
              <a:rPr lang="ja-JP" altLang="en-US" sz="1200" dirty="0" smtClean="0">
                <a:solidFill>
                  <a:prstClr val="black"/>
                </a:solidFill>
              </a:rPr>
              <a:t>月）</a:t>
            </a:r>
            <a:endParaRPr lang="en-US" altLang="ja-JP" sz="1200" dirty="0" smtClean="0">
              <a:solidFill>
                <a:prstClr val="black"/>
              </a:solidFill>
              <a:latin typeface="ＭＳ ゴシック" pitchFamily="49" charset="-128"/>
              <a:ea typeface="ＭＳ ゴシック" pitchFamily="49" charset="-128"/>
            </a:endParaRPr>
          </a:p>
        </p:txBody>
      </p:sp>
      <p:sp>
        <p:nvSpPr>
          <p:cNvPr id="19" name="正方形/長方形 3"/>
          <p:cNvSpPr>
            <a:spLocks noChangeArrowheads="1"/>
          </p:cNvSpPr>
          <p:nvPr/>
        </p:nvSpPr>
        <p:spPr bwMode="auto">
          <a:xfrm>
            <a:off x="107953" y="595824"/>
            <a:ext cx="9597575" cy="1695336"/>
          </a:xfrm>
          <a:prstGeom prst="rect">
            <a:avLst/>
          </a:prstGeom>
          <a:noFill/>
          <a:ln w="9525">
            <a:noFill/>
            <a:miter lim="800000"/>
            <a:headEnd/>
            <a:tailEnd/>
          </a:ln>
        </p:spPr>
        <p:txBody>
          <a:bodyPr wrap="square">
            <a:spAutoFit/>
          </a:bodyPr>
          <a:lstStyle/>
          <a:p>
            <a:pPr>
              <a:lnSpc>
                <a:spcPts val="2000"/>
              </a:lnSpc>
            </a:pPr>
            <a:r>
              <a:rPr lang="ja-JP" altLang="en-US" sz="1200" dirty="0" smtClean="0">
                <a:solidFill>
                  <a:prstClr val="black"/>
                </a:solidFill>
                <a:latin typeface="ＭＳ ゴシック" pitchFamily="49" charset="-128"/>
                <a:ea typeface="ＭＳ ゴシック" pitchFamily="49" charset="-128"/>
                <a:cs typeface="Meiryo UI" pitchFamily="50" charset="-128"/>
              </a:rPr>
              <a:t>○「公共交通戦略」策定（府：</a:t>
            </a:r>
            <a:r>
              <a:rPr lang="en-US" altLang="ja-JP" sz="1200" dirty="0" smtClean="0">
                <a:solidFill>
                  <a:prstClr val="black"/>
                </a:solidFill>
                <a:latin typeface="ＭＳ ゴシック" pitchFamily="49" charset="-128"/>
                <a:ea typeface="ＭＳ ゴシック" pitchFamily="49" charset="-128"/>
                <a:cs typeface="Meiryo UI" pitchFamily="50" charset="-128"/>
              </a:rPr>
              <a:t>2014</a:t>
            </a:r>
            <a:r>
              <a:rPr lang="ja-JP" altLang="en-US" sz="1200" dirty="0" smtClean="0">
                <a:solidFill>
                  <a:prstClr val="black"/>
                </a:solidFill>
                <a:latin typeface="ＭＳ ゴシック" pitchFamily="49" charset="-128"/>
                <a:ea typeface="ＭＳ ゴシック" pitchFamily="49" charset="-128"/>
                <a:cs typeface="Meiryo UI" pitchFamily="50" charset="-128"/>
              </a:rPr>
              <a:t>年</a:t>
            </a:r>
            <a:r>
              <a:rPr lang="en-US" altLang="ja-JP" sz="1200" dirty="0" smtClean="0">
                <a:solidFill>
                  <a:prstClr val="black"/>
                </a:solidFill>
                <a:latin typeface="ＭＳ ゴシック" pitchFamily="49" charset="-128"/>
                <a:ea typeface="ＭＳ ゴシック" pitchFamily="49" charset="-128"/>
                <a:cs typeface="Meiryo UI" pitchFamily="50" charset="-128"/>
              </a:rPr>
              <a:t>1</a:t>
            </a:r>
            <a:r>
              <a:rPr lang="ja-JP" altLang="en-US" sz="1200" dirty="0" smtClean="0">
                <a:solidFill>
                  <a:prstClr val="black"/>
                </a:solidFill>
                <a:latin typeface="ＭＳ ゴシック" pitchFamily="49" charset="-128"/>
                <a:ea typeface="ＭＳ ゴシック" pitchFamily="49" charset="-128"/>
                <a:cs typeface="Meiryo UI" pitchFamily="50" charset="-128"/>
              </a:rPr>
              <a:t>月）</a:t>
            </a:r>
            <a:endParaRPr lang="en-US" altLang="ja-JP" sz="1200" dirty="0" smtClean="0">
              <a:solidFill>
                <a:prstClr val="black"/>
              </a:solidFill>
              <a:latin typeface="ＭＳ ゴシック" pitchFamily="49" charset="-128"/>
              <a:ea typeface="ＭＳ ゴシック" pitchFamily="49" charset="-128"/>
              <a:cs typeface="Meiryo UI" pitchFamily="50" charset="-128"/>
            </a:endParaRPr>
          </a:p>
          <a:p>
            <a:pPr marL="450850" indent="-450850">
              <a:lnSpc>
                <a:spcPts val="2000"/>
              </a:lnSpc>
            </a:pPr>
            <a:r>
              <a:rPr lang="ja-JP" altLang="en-US" sz="1200" dirty="0">
                <a:solidFill>
                  <a:prstClr val="black"/>
                </a:solidFill>
                <a:latin typeface="ＭＳ ゴシック" pitchFamily="49" charset="-128"/>
                <a:ea typeface="ＭＳ ゴシック" pitchFamily="49" charset="-128"/>
                <a:cs typeface="Meiryo UI" pitchFamily="50" charset="-128"/>
              </a:rPr>
              <a:t>　</a:t>
            </a:r>
            <a:r>
              <a:rPr lang="ja-JP" altLang="en-US" sz="1200" dirty="0" smtClean="0">
                <a:solidFill>
                  <a:prstClr val="black"/>
                </a:solidFill>
                <a:latin typeface="ＭＳ Ｐ明朝" pitchFamily="18" charset="-128"/>
                <a:ea typeface="ＭＳ Ｐ明朝" pitchFamily="18" charset="-128"/>
                <a:cs typeface="Meiryo UI" pitchFamily="50" charset="-128"/>
              </a:rPr>
              <a:t>・大阪</a:t>
            </a:r>
            <a:r>
              <a:rPr lang="ja-JP" altLang="en-US" sz="1200" dirty="0">
                <a:solidFill>
                  <a:prstClr val="black"/>
                </a:solidFill>
                <a:latin typeface="ＭＳ Ｐ明朝" pitchFamily="18" charset="-128"/>
                <a:ea typeface="ＭＳ Ｐ明朝" pitchFamily="18" charset="-128"/>
                <a:cs typeface="Meiryo UI" pitchFamily="50" charset="-128"/>
              </a:rPr>
              <a:t>の都心機能の強化</a:t>
            </a:r>
            <a:r>
              <a:rPr lang="ja-JP" altLang="en-US" sz="1200" dirty="0" smtClean="0">
                <a:solidFill>
                  <a:prstClr val="black"/>
                </a:solidFill>
                <a:latin typeface="ＭＳ Ｐ明朝" pitchFamily="18" charset="-128"/>
                <a:ea typeface="ＭＳ Ｐ明朝" pitchFamily="18" charset="-128"/>
                <a:cs typeface="Meiryo UI" pitchFamily="50" charset="-128"/>
              </a:rPr>
              <a:t>と都市間</a:t>
            </a:r>
            <a:r>
              <a:rPr lang="ja-JP" altLang="en-US" sz="1200" dirty="0">
                <a:solidFill>
                  <a:prstClr val="black"/>
                </a:solidFill>
                <a:latin typeface="ＭＳ Ｐ明朝" pitchFamily="18" charset="-128"/>
                <a:ea typeface="ＭＳ Ｐ明朝" pitchFamily="18" charset="-128"/>
                <a:cs typeface="Meiryo UI" pitchFamily="50" charset="-128"/>
              </a:rPr>
              <a:t>連携（鉄道ミッシングリンクの解消</a:t>
            </a:r>
            <a:r>
              <a:rPr lang="ja-JP" altLang="en-US" sz="1200" dirty="0" smtClean="0">
                <a:solidFill>
                  <a:prstClr val="black"/>
                </a:solidFill>
                <a:latin typeface="ＭＳ Ｐ明朝" pitchFamily="18" charset="-128"/>
                <a:ea typeface="ＭＳ Ｐ明朝" pitchFamily="18" charset="-128"/>
                <a:cs typeface="Meiryo UI" pitchFamily="50" charset="-128"/>
              </a:rPr>
              <a:t>）に向けて、以下</a:t>
            </a:r>
            <a:r>
              <a:rPr lang="ja-JP" altLang="en-US" sz="1200" dirty="0">
                <a:solidFill>
                  <a:prstClr val="black"/>
                </a:solidFill>
                <a:latin typeface="ＭＳ Ｐ明朝" pitchFamily="18" charset="-128"/>
                <a:ea typeface="ＭＳ Ｐ明朝" pitchFamily="18" charset="-128"/>
                <a:cs typeface="Meiryo UI" pitchFamily="50" charset="-128"/>
              </a:rPr>
              <a:t>の４つの取組みを戦略的に</a:t>
            </a:r>
            <a:r>
              <a:rPr lang="ja-JP" altLang="en-US" sz="1200" dirty="0" smtClean="0">
                <a:solidFill>
                  <a:prstClr val="black"/>
                </a:solidFill>
                <a:latin typeface="ＭＳ Ｐ明朝" pitchFamily="18" charset="-128"/>
                <a:ea typeface="ＭＳ Ｐ明朝" pitchFamily="18" charset="-128"/>
                <a:cs typeface="Meiryo UI" pitchFamily="50" charset="-128"/>
              </a:rPr>
              <a:t>実施する方針を決定</a:t>
            </a:r>
            <a:endParaRPr lang="en-US" altLang="ja-JP" sz="1200" dirty="0" smtClean="0">
              <a:solidFill>
                <a:prstClr val="black"/>
              </a:solidFill>
              <a:latin typeface="ＭＳ Ｐ明朝" pitchFamily="18" charset="-128"/>
              <a:ea typeface="ＭＳ Ｐ明朝" pitchFamily="18" charset="-128"/>
              <a:cs typeface="Meiryo UI" pitchFamily="50" charset="-128"/>
            </a:endParaRPr>
          </a:p>
          <a:p>
            <a:pPr>
              <a:lnSpc>
                <a:spcPts val="1000"/>
              </a:lnSpc>
            </a:pPr>
            <a:endParaRPr lang="ja-JP" altLang="en-US" sz="1200" dirty="0">
              <a:solidFill>
                <a:prstClr val="black"/>
              </a:solidFill>
              <a:latin typeface="ＭＳ Ｐ明朝" pitchFamily="18" charset="-128"/>
              <a:ea typeface="ＭＳ Ｐ明朝" pitchFamily="18" charset="-128"/>
              <a:cs typeface="Meiryo UI" pitchFamily="50" charset="-128"/>
            </a:endParaRPr>
          </a:p>
          <a:p>
            <a:pPr>
              <a:lnSpc>
                <a:spcPts val="1500"/>
              </a:lnSpc>
            </a:pPr>
            <a:r>
              <a:rPr lang="ja-JP" altLang="en-US" sz="1200" dirty="0">
                <a:solidFill>
                  <a:prstClr val="black"/>
                </a:solidFill>
                <a:latin typeface="ＭＳ Ｐ明朝" pitchFamily="18" charset="-128"/>
                <a:ea typeface="ＭＳ Ｐ明朝" pitchFamily="18" charset="-128"/>
                <a:cs typeface="Meiryo UI" pitchFamily="50" charset="-128"/>
              </a:rPr>
              <a:t>　</a:t>
            </a:r>
            <a:r>
              <a:rPr lang="ja-JP" altLang="en-US" sz="1200" dirty="0" smtClean="0">
                <a:solidFill>
                  <a:prstClr val="black"/>
                </a:solidFill>
                <a:latin typeface="ＭＳ Ｐ明朝" pitchFamily="18" charset="-128"/>
                <a:ea typeface="ＭＳ Ｐ明朝" pitchFamily="18" charset="-128"/>
                <a:cs typeface="Meiryo UI" pitchFamily="50" charset="-128"/>
              </a:rPr>
              <a:t>　・</a:t>
            </a:r>
            <a:r>
              <a:rPr lang="ja-JP" altLang="en-US" sz="1200" dirty="0">
                <a:solidFill>
                  <a:prstClr val="black"/>
                </a:solidFill>
                <a:latin typeface="ＭＳ Ｐ明朝" pitchFamily="18" charset="-128"/>
                <a:ea typeface="ＭＳ Ｐ明朝" pitchFamily="18" charset="-128"/>
                <a:cs typeface="Meiryo UI" pitchFamily="50" charset="-128"/>
              </a:rPr>
              <a:t>国土軸アクセスの</a:t>
            </a:r>
            <a:r>
              <a:rPr lang="ja-JP" altLang="en-US" sz="1200" dirty="0" smtClean="0">
                <a:solidFill>
                  <a:prstClr val="black"/>
                </a:solidFill>
                <a:latin typeface="ＭＳ Ｐ明朝" pitchFamily="18" charset="-128"/>
                <a:ea typeface="ＭＳ Ｐ明朝" pitchFamily="18" charset="-128"/>
                <a:cs typeface="Meiryo UI" pitchFamily="50" charset="-128"/>
              </a:rPr>
              <a:t>強化</a:t>
            </a:r>
            <a:endParaRPr lang="en-US" altLang="ja-JP" sz="1200" dirty="0" smtClean="0">
              <a:solidFill>
                <a:prstClr val="black"/>
              </a:solidFill>
              <a:latin typeface="ＭＳ Ｐ明朝" pitchFamily="18" charset="-128"/>
              <a:ea typeface="ＭＳ Ｐ明朝" pitchFamily="18" charset="-128"/>
              <a:cs typeface="Meiryo UI" pitchFamily="50" charset="-128"/>
            </a:endParaRPr>
          </a:p>
          <a:p>
            <a:pPr>
              <a:lnSpc>
                <a:spcPts val="1500"/>
              </a:lnSpc>
            </a:pPr>
            <a:r>
              <a:rPr lang="ja-JP" altLang="en-US" sz="1200" dirty="0" smtClean="0">
                <a:solidFill>
                  <a:prstClr val="black"/>
                </a:solidFill>
                <a:latin typeface="ＭＳ Ｐ明朝" pitchFamily="18" charset="-128"/>
                <a:ea typeface="ＭＳ Ｐ明朝" pitchFamily="18" charset="-128"/>
                <a:cs typeface="Meiryo UI" pitchFamily="50" charset="-128"/>
              </a:rPr>
              <a:t>　　　（</a:t>
            </a:r>
            <a:r>
              <a:rPr lang="ja-JP" altLang="en-US" sz="1200" dirty="0">
                <a:solidFill>
                  <a:prstClr val="black"/>
                </a:solidFill>
                <a:latin typeface="ＭＳ Ｐ明朝" pitchFamily="18" charset="-128"/>
                <a:ea typeface="ＭＳ Ｐ明朝" pitchFamily="18" charset="-128"/>
                <a:cs typeface="Meiryo UI" pitchFamily="50" charset="-128"/>
              </a:rPr>
              <a:t>新大阪・大阪までの動線を確保し、</a:t>
            </a:r>
            <a:r>
              <a:rPr lang="ja-JP" altLang="en-US" sz="1200" dirty="0" smtClean="0">
                <a:solidFill>
                  <a:prstClr val="black"/>
                </a:solidFill>
                <a:latin typeface="ＭＳ Ｐ明朝" pitchFamily="18" charset="-128"/>
                <a:ea typeface="ＭＳ Ｐ明朝" pitchFamily="18" charset="-128"/>
                <a:cs typeface="Meiryo UI" pitchFamily="50" charset="-128"/>
              </a:rPr>
              <a:t>北陸・リニア中央新幹線から</a:t>
            </a:r>
            <a:r>
              <a:rPr lang="ja-JP" altLang="en-US" sz="1200" dirty="0">
                <a:solidFill>
                  <a:prstClr val="black"/>
                </a:solidFill>
                <a:latin typeface="ＭＳ Ｐ明朝" pitchFamily="18" charset="-128"/>
                <a:ea typeface="ＭＳ Ｐ明朝" pitchFamily="18" charset="-128"/>
                <a:cs typeface="Meiryo UI" pitchFamily="50" charset="-128"/>
              </a:rPr>
              <a:t>全国へ）</a:t>
            </a:r>
          </a:p>
          <a:p>
            <a:pPr>
              <a:lnSpc>
                <a:spcPts val="1500"/>
              </a:lnSpc>
            </a:pPr>
            <a:r>
              <a:rPr lang="ja-JP" altLang="en-US" sz="1200" dirty="0">
                <a:solidFill>
                  <a:prstClr val="black"/>
                </a:solidFill>
                <a:latin typeface="ＭＳ Ｐ明朝" pitchFamily="18" charset="-128"/>
                <a:ea typeface="ＭＳ Ｐ明朝" pitchFamily="18" charset="-128"/>
                <a:cs typeface="Meiryo UI" pitchFamily="50" charset="-128"/>
              </a:rPr>
              <a:t>　</a:t>
            </a:r>
            <a:r>
              <a:rPr lang="ja-JP" altLang="en-US" sz="1200" dirty="0" smtClean="0">
                <a:solidFill>
                  <a:prstClr val="black"/>
                </a:solidFill>
                <a:latin typeface="ＭＳ Ｐ明朝" pitchFamily="18" charset="-128"/>
                <a:ea typeface="ＭＳ Ｐ明朝" pitchFamily="18" charset="-128"/>
                <a:cs typeface="Meiryo UI" pitchFamily="50" charset="-128"/>
              </a:rPr>
              <a:t>　・</a:t>
            </a:r>
            <a:r>
              <a:rPr lang="ja-JP" altLang="en-US" sz="1200" dirty="0">
                <a:solidFill>
                  <a:prstClr val="black"/>
                </a:solidFill>
                <a:latin typeface="ＭＳ Ｐ明朝" pitchFamily="18" charset="-128"/>
                <a:ea typeface="ＭＳ Ｐ明朝" pitchFamily="18" charset="-128"/>
                <a:cs typeface="Meiryo UI" pitchFamily="50" charset="-128"/>
              </a:rPr>
              <a:t>関空アクセス</a:t>
            </a:r>
            <a:r>
              <a:rPr lang="ja-JP" altLang="en-US" sz="1200" dirty="0" smtClean="0">
                <a:solidFill>
                  <a:prstClr val="black"/>
                </a:solidFill>
                <a:latin typeface="ＭＳ Ｐ明朝" pitchFamily="18" charset="-128"/>
                <a:ea typeface="ＭＳ Ｐ明朝" pitchFamily="18" charset="-128"/>
                <a:cs typeface="Meiryo UI" pitchFamily="50" charset="-128"/>
              </a:rPr>
              <a:t>強化</a:t>
            </a:r>
            <a:endParaRPr lang="en-US" altLang="ja-JP" sz="1200" dirty="0" smtClean="0">
              <a:solidFill>
                <a:prstClr val="black"/>
              </a:solidFill>
              <a:latin typeface="ＭＳ Ｐ明朝" pitchFamily="18" charset="-128"/>
              <a:ea typeface="ＭＳ Ｐ明朝" pitchFamily="18" charset="-128"/>
              <a:cs typeface="Meiryo UI" pitchFamily="50" charset="-128"/>
            </a:endParaRPr>
          </a:p>
          <a:p>
            <a:pPr>
              <a:lnSpc>
                <a:spcPts val="1500"/>
              </a:lnSpc>
            </a:pPr>
            <a:r>
              <a:rPr lang="ja-JP" altLang="en-US" sz="1200" dirty="0">
                <a:solidFill>
                  <a:prstClr val="black"/>
                </a:solidFill>
                <a:latin typeface="ＭＳ Ｐ明朝" pitchFamily="18" charset="-128"/>
                <a:ea typeface="ＭＳ Ｐ明朝" pitchFamily="18" charset="-128"/>
                <a:cs typeface="Meiryo UI" pitchFamily="50" charset="-128"/>
              </a:rPr>
              <a:t>　</a:t>
            </a:r>
            <a:r>
              <a:rPr lang="ja-JP" altLang="en-US" sz="1200" dirty="0" smtClean="0">
                <a:solidFill>
                  <a:prstClr val="black"/>
                </a:solidFill>
                <a:latin typeface="ＭＳ Ｐ明朝" pitchFamily="18" charset="-128"/>
                <a:ea typeface="ＭＳ Ｐ明朝" pitchFamily="18" charset="-128"/>
                <a:cs typeface="Meiryo UI" pitchFamily="50" charset="-128"/>
              </a:rPr>
              <a:t>　・</a:t>
            </a:r>
            <a:r>
              <a:rPr lang="ja-JP" altLang="en-US" sz="1200" dirty="0">
                <a:solidFill>
                  <a:prstClr val="black"/>
                </a:solidFill>
                <a:latin typeface="ＭＳ Ｐ明朝" pitchFamily="18" charset="-128"/>
                <a:ea typeface="ＭＳ Ｐ明朝" pitchFamily="18" charset="-128"/>
                <a:cs typeface="Meiryo UI" pitchFamily="50" charset="-128"/>
              </a:rPr>
              <a:t>放射環状型鉄道ネットワークの形成</a:t>
            </a:r>
          </a:p>
          <a:p>
            <a:pPr>
              <a:lnSpc>
                <a:spcPts val="1500"/>
              </a:lnSpc>
            </a:pPr>
            <a:r>
              <a:rPr lang="ja-JP" altLang="en-US" sz="1200" dirty="0">
                <a:solidFill>
                  <a:prstClr val="black"/>
                </a:solidFill>
                <a:latin typeface="ＭＳ Ｐ明朝" pitchFamily="18" charset="-128"/>
                <a:ea typeface="ＭＳ Ｐ明朝" pitchFamily="18" charset="-128"/>
                <a:cs typeface="Meiryo UI" pitchFamily="50" charset="-128"/>
              </a:rPr>
              <a:t>　</a:t>
            </a:r>
            <a:r>
              <a:rPr lang="ja-JP" altLang="en-US" sz="1200" dirty="0" smtClean="0">
                <a:solidFill>
                  <a:prstClr val="black"/>
                </a:solidFill>
                <a:latin typeface="ＭＳ Ｐ明朝" pitchFamily="18" charset="-128"/>
                <a:ea typeface="ＭＳ Ｐ明朝" pitchFamily="18" charset="-128"/>
                <a:cs typeface="Meiryo UI" pitchFamily="50" charset="-128"/>
              </a:rPr>
              <a:t>　・</a:t>
            </a:r>
            <a:r>
              <a:rPr lang="ja-JP" altLang="en-US" sz="1200" dirty="0">
                <a:solidFill>
                  <a:prstClr val="black"/>
                </a:solidFill>
                <a:latin typeface="ＭＳ Ｐ明朝" pitchFamily="18" charset="-128"/>
                <a:ea typeface="ＭＳ Ｐ明朝" pitchFamily="18" charset="-128"/>
                <a:cs typeface="Meiryo UI" pitchFamily="50" charset="-128"/>
              </a:rPr>
              <a:t>都心機能の強化（「うめきた」のまちづくりの促進）</a:t>
            </a:r>
          </a:p>
        </p:txBody>
      </p:sp>
      <p:sp>
        <p:nvSpPr>
          <p:cNvPr id="20" name="テキスト ボックス 19"/>
          <p:cNvSpPr txBox="1"/>
          <p:nvPr/>
        </p:nvSpPr>
        <p:spPr>
          <a:xfrm>
            <a:off x="5470018" y="1488564"/>
            <a:ext cx="4359782" cy="674544"/>
          </a:xfrm>
          <a:prstGeom prst="rect">
            <a:avLst/>
          </a:prstGeom>
          <a:noFill/>
        </p:spPr>
        <p:txBody>
          <a:bodyPr wrap="square" lIns="36000" rIns="36000" rtlCol="0">
            <a:spAutoFit/>
          </a:bodyPr>
          <a:lstStyle/>
          <a:p>
            <a:pPr>
              <a:lnSpc>
                <a:spcPts val="2200"/>
              </a:lnSpc>
            </a:pPr>
            <a:r>
              <a:rPr lang="ja-JP" altLang="en-US" sz="1300" dirty="0" smtClean="0">
                <a:solidFill>
                  <a:prstClr val="black"/>
                </a:solidFill>
                <a:latin typeface="ＭＳ ゴシック" pitchFamily="49" charset="-128"/>
                <a:ea typeface="ＭＳ ゴシック" pitchFamily="49" charset="-128"/>
              </a:rPr>
              <a:t>「戦略４路線（</a:t>
            </a:r>
            <a:r>
              <a:rPr lang="en-US" altLang="ja-JP" sz="1300" dirty="0" smtClean="0">
                <a:solidFill>
                  <a:prstClr val="black"/>
                </a:solidFill>
                <a:latin typeface="ＭＳ ゴシック" pitchFamily="49" charset="-128"/>
                <a:ea typeface="ＭＳ ゴシック" pitchFamily="49" charset="-128"/>
              </a:rPr>
              <a:t>※</a:t>
            </a:r>
            <a:r>
              <a:rPr lang="ja-JP" altLang="en-US" sz="1300" dirty="0" smtClean="0">
                <a:solidFill>
                  <a:prstClr val="black"/>
                </a:solidFill>
                <a:latin typeface="ＭＳ ゴシック" pitchFamily="49" charset="-128"/>
                <a:ea typeface="ＭＳ ゴシック" pitchFamily="49" charset="-128"/>
              </a:rPr>
              <a:t>）」を位置付け</a:t>
            </a:r>
            <a:endParaRPr lang="en-US" altLang="ja-JP" sz="1300" dirty="0" smtClean="0">
              <a:solidFill>
                <a:prstClr val="black"/>
              </a:solidFill>
              <a:latin typeface="ＭＳ ゴシック" pitchFamily="49" charset="-128"/>
              <a:ea typeface="ＭＳ ゴシック" pitchFamily="49" charset="-128"/>
            </a:endParaRPr>
          </a:p>
          <a:p>
            <a:pPr marL="95250" indent="-95250">
              <a:lnSpc>
                <a:spcPts val="900"/>
              </a:lnSpc>
            </a:pPr>
            <a:endParaRPr lang="en-US" altLang="ja-JP" sz="1200" dirty="0" smtClean="0">
              <a:solidFill>
                <a:prstClr val="black"/>
              </a:solidFill>
              <a:latin typeface="ＭＳ ゴシック" pitchFamily="49" charset="-128"/>
              <a:ea typeface="ＭＳ ゴシック" pitchFamily="49" charset="-128"/>
            </a:endParaRPr>
          </a:p>
          <a:p>
            <a:pPr marL="95250" indent="-95250"/>
            <a:r>
              <a:rPr lang="ja-JP" altLang="en-US" sz="1200" dirty="0" smtClean="0">
                <a:solidFill>
                  <a:prstClr val="black"/>
                </a:solidFill>
                <a:latin typeface="ＭＳ ゴシック" pitchFamily="49" charset="-128"/>
                <a:ea typeface="ＭＳ ゴシック" pitchFamily="49" charset="-128"/>
              </a:rPr>
              <a:t>　</a:t>
            </a:r>
            <a:r>
              <a:rPr lang="en-US" altLang="ja-JP" sz="1200" dirty="0" smtClean="0">
                <a:solidFill>
                  <a:prstClr val="black"/>
                </a:solidFill>
                <a:latin typeface="ＭＳ ゴシック" pitchFamily="49" charset="-128"/>
                <a:ea typeface="ＭＳ ゴシック" pitchFamily="49" charset="-128"/>
              </a:rPr>
              <a:t>※</a:t>
            </a:r>
            <a:r>
              <a:rPr lang="ja-JP" altLang="en-US" sz="1200" dirty="0" smtClean="0">
                <a:solidFill>
                  <a:prstClr val="black"/>
                </a:solidFill>
                <a:latin typeface="ＭＳ ゴシック" pitchFamily="49" charset="-128"/>
                <a:ea typeface="ＭＳ ゴシック" pitchFamily="49" charset="-128"/>
              </a:rPr>
              <a:t>今後、事業実施の可否について個別に検討が必要な路線</a:t>
            </a:r>
            <a:endParaRPr lang="en-US" altLang="ja-JP" sz="1200" dirty="0">
              <a:solidFill>
                <a:prstClr val="black"/>
              </a:solidFill>
              <a:latin typeface="ＭＳ ゴシック" pitchFamily="49" charset="-128"/>
              <a:ea typeface="ＭＳ ゴシック" pitchFamily="49" charset="-128"/>
            </a:endParaRPr>
          </a:p>
        </p:txBody>
      </p:sp>
      <p:sp>
        <p:nvSpPr>
          <p:cNvPr id="23" name="右中かっこ 22"/>
          <p:cNvSpPr>
            <a:spLocks noChangeAspect="1"/>
          </p:cNvSpPr>
          <p:nvPr/>
        </p:nvSpPr>
        <p:spPr>
          <a:xfrm>
            <a:off x="5164832" y="1241655"/>
            <a:ext cx="296946" cy="950121"/>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4" name="スライド番号プレースホルダ 13"/>
          <p:cNvSpPr>
            <a:spLocks noGrp="1"/>
          </p:cNvSpPr>
          <p:nvPr>
            <p:ph type="sldNum" sz="quarter" idx="12"/>
          </p:nvPr>
        </p:nvSpPr>
        <p:spPr/>
        <p:txBody>
          <a:bodyPr/>
          <a:lstStyle/>
          <a:p>
            <a:fld id="{37EF5067-3AB7-4642-9103-42CBD40CC6D9}" type="slidenum">
              <a:rPr kumimoji="1" lang="ja-JP" altLang="en-US" smtClean="0"/>
              <a:pPr/>
              <a:t>165</a:t>
            </a:fld>
            <a:endParaRPr kumimoji="1" lang="ja-JP" altLang="en-US" dirty="0"/>
          </a:p>
        </p:txBody>
      </p:sp>
      <p:sp>
        <p:nvSpPr>
          <p:cNvPr id="15" name="テキスト ボックス 14"/>
          <p:cNvSpPr txBox="1"/>
          <p:nvPr/>
        </p:nvSpPr>
        <p:spPr>
          <a:xfrm>
            <a:off x="138229" y="6509187"/>
            <a:ext cx="9906000" cy="348813"/>
          </a:xfrm>
          <a:prstGeom prst="rect">
            <a:avLst/>
          </a:prstGeom>
          <a:noFill/>
        </p:spPr>
        <p:txBody>
          <a:bodyPr wrap="square" lIns="36000" rIns="36000" rtlCol="0">
            <a:spAutoFit/>
          </a:bodyPr>
          <a:lstStyle/>
          <a:p>
            <a:pPr>
              <a:lnSpc>
                <a:spcPts val="2000"/>
              </a:lnSpc>
            </a:pPr>
            <a:r>
              <a:rPr lang="ja-JP" altLang="en-US" sz="1300" dirty="0" smtClean="0">
                <a:solidFill>
                  <a:prstClr val="black"/>
                </a:solidFill>
                <a:latin typeface="ＭＳ ゴシック" pitchFamily="49" charset="-128"/>
                <a:ea typeface="ＭＳ ゴシック" pitchFamily="49" charset="-128"/>
                <a:cs typeface="Meiryo UI" pitchFamily="50" charset="-128"/>
              </a:rPr>
              <a:t>＊「①鉄道ネットワークの強化」では、大阪府市で広域的に検討している鉄道ネットワークについて記載。</a:t>
            </a:r>
            <a:endParaRPr lang="en-US" altLang="ja-JP" sz="1300" dirty="0" smtClean="0">
              <a:solidFill>
                <a:prstClr val="black"/>
              </a:solidFill>
              <a:latin typeface="ＭＳ ゴシック" pitchFamily="49" charset="-128"/>
              <a:ea typeface="ＭＳ ゴシック" pitchFamily="49" charset="-128"/>
              <a:cs typeface="Meiryo UI" pitchFamily="50" charset="-128"/>
            </a:endParaRPr>
          </a:p>
        </p:txBody>
      </p:sp>
    </p:spTree>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0" y="6"/>
            <a:ext cx="9945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prstClr val="white"/>
                </a:solidFill>
                <a:latin typeface="ＭＳ ゴシック" pitchFamily="49" charset="-128"/>
                <a:ea typeface="ＭＳ ゴシック" pitchFamily="49" charset="-128"/>
              </a:rPr>
              <a:t>７．大阪都市圏の交通インフラ　①鉄道ネットワークの強化</a:t>
            </a:r>
            <a:endParaRPr lang="en-US" altLang="ja-JP" sz="2000" b="1" dirty="0" smtClean="0">
              <a:solidFill>
                <a:prstClr val="white"/>
              </a:solidFill>
              <a:latin typeface="ＭＳ ゴシック" pitchFamily="49" charset="-128"/>
              <a:ea typeface="ＭＳ ゴシック" pitchFamily="49" charset="-128"/>
            </a:endParaRPr>
          </a:p>
        </p:txBody>
      </p:sp>
      <p:sp>
        <p:nvSpPr>
          <p:cNvPr id="5" name="AutoShape 6"/>
          <p:cNvSpPr>
            <a:spLocks noChangeArrowheads="1"/>
          </p:cNvSpPr>
          <p:nvPr/>
        </p:nvSpPr>
        <p:spPr bwMode="auto">
          <a:xfrm>
            <a:off x="0" y="620688"/>
            <a:ext cx="9906000" cy="469900"/>
          </a:xfrm>
          <a:prstGeom prst="roundRect">
            <a:avLst>
              <a:gd name="adj" fmla="val 16667"/>
            </a:avLst>
          </a:prstGeom>
          <a:noFill/>
          <a:ln w="9525">
            <a:noFill/>
            <a:round/>
            <a:headEnd/>
            <a:tailEnd/>
          </a:ln>
        </p:spPr>
        <p:txBody>
          <a:bodyPr anchor="ctr"/>
          <a:lstStyle/>
          <a:p>
            <a:pPr>
              <a:lnSpc>
                <a:spcPts val="2200"/>
              </a:lnSpc>
            </a:pPr>
            <a:r>
              <a:rPr lang="ja-JP" altLang="en-US" sz="1600" dirty="0" smtClean="0">
                <a:solidFill>
                  <a:prstClr val="black"/>
                </a:solidFill>
                <a:latin typeface="ＭＳ Ｐゴシック" charset="-128"/>
              </a:rPr>
              <a:t>○府</a:t>
            </a:r>
            <a:r>
              <a:rPr lang="ja-JP" altLang="en-US" sz="1600" dirty="0">
                <a:solidFill>
                  <a:prstClr val="black"/>
                </a:solidFill>
                <a:latin typeface="ＭＳ Ｐゴシック" charset="-128"/>
              </a:rPr>
              <a:t>市連携した戦略的な広域鉄道計画の推進により、</a:t>
            </a:r>
            <a:r>
              <a:rPr lang="ja-JP" altLang="en-US" sz="1600" dirty="0" smtClean="0">
                <a:solidFill>
                  <a:prstClr val="black"/>
                </a:solidFill>
                <a:latin typeface="ＭＳ Ｐゴシック" charset="-128"/>
              </a:rPr>
              <a:t>大阪の国際競争力強化の向上を図る。</a:t>
            </a:r>
            <a:endParaRPr lang="en-US" altLang="ja-JP" sz="1600" dirty="0">
              <a:solidFill>
                <a:prstClr val="black"/>
              </a:solidFill>
              <a:latin typeface="ＭＳ Ｐゴシック" charset="-128"/>
            </a:endParaRPr>
          </a:p>
        </p:txBody>
      </p:sp>
      <p:sp>
        <p:nvSpPr>
          <p:cNvPr id="10" name="テキスト ボックス 12"/>
          <p:cNvSpPr txBox="1">
            <a:spLocks noChangeArrowheads="1"/>
          </p:cNvSpPr>
          <p:nvPr/>
        </p:nvSpPr>
        <p:spPr bwMode="auto">
          <a:xfrm>
            <a:off x="15483" y="4362591"/>
            <a:ext cx="3799019" cy="1695336"/>
          </a:xfrm>
          <a:prstGeom prst="rect">
            <a:avLst/>
          </a:prstGeom>
          <a:noFill/>
          <a:ln w="9525">
            <a:noFill/>
            <a:miter lim="800000"/>
            <a:headEnd/>
            <a:tailEnd/>
          </a:ln>
        </p:spPr>
        <p:txBody>
          <a:bodyPr>
            <a:spAutoFit/>
          </a:bodyPr>
          <a:lstStyle/>
          <a:p>
            <a:pPr>
              <a:lnSpc>
                <a:spcPts val="2600"/>
              </a:lnSpc>
            </a:pPr>
            <a:r>
              <a:rPr lang="ja-JP" altLang="en-US" sz="1400" dirty="0">
                <a:solidFill>
                  <a:prstClr val="black"/>
                </a:solidFill>
                <a:latin typeface="ＭＳ ゴシック" pitchFamily="49" charset="-128"/>
                <a:ea typeface="ＭＳ ゴシック" pitchFamily="49" charset="-128"/>
              </a:rPr>
              <a:t>　</a:t>
            </a:r>
            <a:r>
              <a:rPr lang="ja-JP" altLang="en-US" sz="1600" u="sng" dirty="0">
                <a:solidFill>
                  <a:prstClr val="black"/>
                </a:solidFill>
                <a:latin typeface="ＭＳ ゴシック" pitchFamily="49" charset="-128"/>
                <a:ea typeface="ＭＳ ゴシック" pitchFamily="49" charset="-128"/>
              </a:rPr>
              <a:t>大阪駅の広域拠点機能の向上</a:t>
            </a:r>
            <a:endParaRPr lang="en-US" altLang="ja-JP" sz="1600" u="sng" dirty="0">
              <a:solidFill>
                <a:prstClr val="black"/>
              </a:solidFill>
              <a:latin typeface="ＭＳ ゴシック" pitchFamily="49" charset="-128"/>
              <a:ea typeface="ＭＳ ゴシック" pitchFamily="49" charset="-128"/>
            </a:endParaRPr>
          </a:p>
          <a:p>
            <a:pPr>
              <a:lnSpc>
                <a:spcPts val="2200"/>
              </a:lnSpc>
            </a:pPr>
            <a:r>
              <a:rPr lang="ja-JP" altLang="en-US" sz="1600" dirty="0">
                <a:solidFill>
                  <a:prstClr val="black"/>
                </a:solidFill>
                <a:latin typeface="ＭＳ ゴシック" pitchFamily="49" charset="-128"/>
                <a:ea typeface="ＭＳ ゴシック" pitchFamily="49" charset="-128"/>
              </a:rPr>
              <a:t>　</a:t>
            </a:r>
            <a:r>
              <a:rPr lang="ja-JP" altLang="en-US" sz="1400" dirty="0">
                <a:solidFill>
                  <a:prstClr val="black"/>
                </a:solidFill>
                <a:latin typeface="ＭＳ Ｐ明朝" pitchFamily="18" charset="-128"/>
                <a:ea typeface="ＭＳ Ｐ明朝" pitchFamily="18" charset="-128"/>
              </a:rPr>
              <a:t>　・国土軸（新幹線）との接続強化</a:t>
            </a:r>
            <a:endParaRPr lang="en-US" altLang="ja-JP" sz="1400" dirty="0">
              <a:solidFill>
                <a:prstClr val="black"/>
              </a:solidFill>
              <a:latin typeface="ＭＳ Ｐ明朝" pitchFamily="18" charset="-128"/>
              <a:ea typeface="ＭＳ Ｐ明朝" pitchFamily="18" charset="-128"/>
            </a:endParaRPr>
          </a:p>
          <a:p>
            <a:pPr>
              <a:lnSpc>
                <a:spcPts val="2200"/>
              </a:lnSpc>
            </a:pPr>
            <a:r>
              <a:rPr lang="ja-JP" altLang="en-US" sz="1400" dirty="0">
                <a:solidFill>
                  <a:prstClr val="black"/>
                </a:solidFill>
                <a:latin typeface="ＭＳ Ｐ明朝" pitchFamily="18" charset="-128"/>
                <a:ea typeface="ＭＳ Ｐ明朝" pitchFamily="18" charset="-128"/>
              </a:rPr>
              <a:t>　</a:t>
            </a:r>
            <a:r>
              <a:rPr lang="ja-JP" altLang="en-US" sz="1400" dirty="0" smtClean="0">
                <a:solidFill>
                  <a:prstClr val="black"/>
                </a:solidFill>
                <a:latin typeface="ＭＳ Ｐ明朝" pitchFamily="18" charset="-128"/>
                <a:ea typeface="ＭＳ Ｐ明朝" pitchFamily="18" charset="-128"/>
              </a:rPr>
              <a:t>　</a:t>
            </a:r>
            <a:r>
              <a:rPr lang="ja-JP" altLang="en-US" sz="1400" dirty="0">
                <a:solidFill>
                  <a:prstClr val="black"/>
                </a:solidFill>
                <a:latin typeface="ＭＳ Ｐ明朝" pitchFamily="18" charset="-128"/>
                <a:ea typeface="ＭＳ Ｐ明朝" pitchFamily="18" charset="-128"/>
              </a:rPr>
              <a:t>　</a:t>
            </a:r>
            <a:r>
              <a:rPr lang="ja-JP" altLang="en-US" sz="1400" dirty="0" smtClean="0">
                <a:solidFill>
                  <a:prstClr val="black"/>
                </a:solidFill>
                <a:latin typeface="ＭＳ Ｐ明朝" pitchFamily="18" charset="-128"/>
                <a:ea typeface="ＭＳ Ｐ明朝" pitchFamily="18" charset="-128"/>
              </a:rPr>
              <a:t>・北摂と</a:t>
            </a:r>
            <a:r>
              <a:rPr lang="ja-JP" altLang="en-US" sz="1400" dirty="0">
                <a:solidFill>
                  <a:prstClr val="black"/>
                </a:solidFill>
                <a:latin typeface="ＭＳ Ｐ明朝" pitchFamily="18" charset="-128"/>
                <a:ea typeface="ＭＳ Ｐ明朝" pitchFamily="18" charset="-128"/>
              </a:rPr>
              <a:t>の接続強化</a:t>
            </a:r>
            <a:endParaRPr lang="en-US" altLang="ja-JP" sz="1400" dirty="0">
              <a:solidFill>
                <a:prstClr val="black"/>
              </a:solidFill>
              <a:latin typeface="ＭＳ Ｐ明朝" pitchFamily="18" charset="-128"/>
              <a:ea typeface="ＭＳ Ｐ明朝" pitchFamily="18" charset="-128"/>
            </a:endParaRPr>
          </a:p>
          <a:p>
            <a:pPr>
              <a:lnSpc>
                <a:spcPts val="2200"/>
              </a:lnSpc>
            </a:pPr>
            <a:r>
              <a:rPr lang="ja-JP" altLang="en-US" sz="1400" dirty="0">
                <a:solidFill>
                  <a:prstClr val="black"/>
                </a:solidFill>
                <a:latin typeface="ＭＳ Ｐ明朝" pitchFamily="18" charset="-128"/>
                <a:ea typeface="ＭＳ Ｐ明朝" pitchFamily="18" charset="-128"/>
              </a:rPr>
              <a:t>　</a:t>
            </a:r>
            <a:r>
              <a:rPr lang="ja-JP" altLang="en-US" sz="1400" dirty="0" smtClean="0">
                <a:solidFill>
                  <a:prstClr val="black"/>
                </a:solidFill>
                <a:latin typeface="ＭＳ Ｐ明朝" pitchFamily="18" charset="-128"/>
                <a:ea typeface="ＭＳ Ｐ明朝" pitchFamily="18" charset="-128"/>
              </a:rPr>
              <a:t>　</a:t>
            </a:r>
            <a:r>
              <a:rPr lang="ja-JP" altLang="en-US" sz="1400" dirty="0">
                <a:solidFill>
                  <a:prstClr val="black"/>
                </a:solidFill>
                <a:latin typeface="ＭＳ Ｐ明朝" pitchFamily="18" charset="-128"/>
                <a:ea typeface="ＭＳ Ｐ明朝" pitchFamily="18" charset="-128"/>
              </a:rPr>
              <a:t>　・関空・和歌山方面との接続強化</a:t>
            </a:r>
            <a:endParaRPr lang="en-US" altLang="ja-JP" sz="1400" dirty="0">
              <a:solidFill>
                <a:prstClr val="black"/>
              </a:solidFill>
              <a:latin typeface="ＭＳ Ｐ明朝" pitchFamily="18" charset="-128"/>
              <a:ea typeface="ＭＳ Ｐ明朝" pitchFamily="18" charset="-128"/>
            </a:endParaRPr>
          </a:p>
          <a:p>
            <a:pPr>
              <a:lnSpc>
                <a:spcPts val="3300"/>
              </a:lnSpc>
            </a:pPr>
            <a:r>
              <a:rPr lang="ja-JP" altLang="en-US" sz="1600" dirty="0">
                <a:solidFill>
                  <a:prstClr val="black"/>
                </a:solidFill>
                <a:latin typeface="ＭＳ ゴシック" pitchFamily="49" charset="-128"/>
                <a:ea typeface="ＭＳ ゴシック" pitchFamily="49" charset="-128"/>
              </a:rPr>
              <a:t>　</a:t>
            </a:r>
            <a:r>
              <a:rPr lang="ja-JP" altLang="en-US" sz="1600" u="sng" dirty="0">
                <a:solidFill>
                  <a:prstClr val="black"/>
                </a:solidFill>
                <a:latin typeface="ＭＳ ゴシック" pitchFamily="49" charset="-128"/>
                <a:ea typeface="ＭＳ ゴシック" pitchFamily="49" charset="-128"/>
              </a:rPr>
              <a:t>⇒大阪の国際競争力強化</a:t>
            </a:r>
            <a:endParaRPr lang="en-US" altLang="ja-JP" sz="1600" u="sng" dirty="0">
              <a:solidFill>
                <a:prstClr val="black"/>
              </a:solidFill>
              <a:latin typeface="ＭＳ ゴシック" pitchFamily="49" charset="-128"/>
              <a:ea typeface="ＭＳ ゴシック" pitchFamily="49" charset="-128"/>
            </a:endParaRPr>
          </a:p>
        </p:txBody>
      </p:sp>
      <p:sp>
        <p:nvSpPr>
          <p:cNvPr id="11" name="テキスト ボックス 12"/>
          <p:cNvSpPr txBox="1">
            <a:spLocks noChangeArrowheads="1"/>
          </p:cNvSpPr>
          <p:nvPr/>
        </p:nvSpPr>
        <p:spPr bwMode="auto">
          <a:xfrm>
            <a:off x="5164" y="2788499"/>
            <a:ext cx="4488656" cy="1002839"/>
          </a:xfrm>
          <a:prstGeom prst="rect">
            <a:avLst/>
          </a:prstGeom>
          <a:noFill/>
          <a:ln w="9525">
            <a:noFill/>
            <a:miter lim="800000"/>
            <a:headEnd/>
            <a:tailEnd/>
          </a:ln>
        </p:spPr>
        <p:txBody>
          <a:bodyPr>
            <a:spAutoFit/>
          </a:bodyPr>
          <a:lstStyle/>
          <a:p>
            <a:pPr>
              <a:lnSpc>
                <a:spcPts val="2500"/>
              </a:lnSpc>
            </a:pPr>
            <a:r>
              <a:rPr lang="ja-JP" altLang="en-US" sz="1400" dirty="0">
                <a:solidFill>
                  <a:prstClr val="black"/>
                </a:solidFill>
                <a:latin typeface="ＭＳ Ｐゴシック" pitchFamily="50" charset="-128"/>
              </a:rPr>
              <a:t>＜広域</a:t>
            </a:r>
            <a:r>
              <a:rPr lang="ja-JP" altLang="en-US" sz="1400" dirty="0" smtClean="0">
                <a:solidFill>
                  <a:prstClr val="black"/>
                </a:solidFill>
                <a:latin typeface="ＭＳ Ｐゴシック" pitchFamily="50" charset="-128"/>
              </a:rPr>
              <a:t>鉄道ネットワークの</a:t>
            </a:r>
            <a:r>
              <a:rPr lang="ja-JP" altLang="en-US" sz="1400" dirty="0">
                <a:solidFill>
                  <a:prstClr val="black"/>
                </a:solidFill>
                <a:latin typeface="ＭＳ Ｐゴシック" pitchFamily="50" charset="-128"/>
              </a:rPr>
              <a:t>拡充に向けた取組み＞</a:t>
            </a:r>
            <a:endParaRPr lang="en-US" altLang="ja-JP" sz="1400" dirty="0">
              <a:solidFill>
                <a:prstClr val="black"/>
              </a:solidFill>
              <a:latin typeface="ＭＳ Ｐゴシック" pitchFamily="50" charset="-128"/>
            </a:endParaRPr>
          </a:p>
          <a:p>
            <a:pPr>
              <a:lnSpc>
                <a:spcPts val="2300"/>
              </a:lnSpc>
            </a:pPr>
            <a:r>
              <a:rPr lang="ja-JP" altLang="en-US" sz="1300" dirty="0">
                <a:solidFill>
                  <a:prstClr val="black"/>
                </a:solidFill>
                <a:latin typeface="ＭＳ Ｐ明朝" pitchFamily="18" charset="-128"/>
                <a:ea typeface="ＭＳ Ｐ明朝" pitchFamily="18" charset="-128"/>
              </a:rPr>
              <a:t>　 ○うめきた新駅の設計着手</a:t>
            </a:r>
            <a:r>
              <a:rPr lang="ja-JP" altLang="en-US" sz="1300" dirty="0" smtClean="0">
                <a:solidFill>
                  <a:prstClr val="black"/>
                </a:solidFill>
                <a:latin typeface="ＭＳ Ｐ明朝" pitchFamily="18" charset="-128"/>
                <a:ea typeface="ＭＳ Ｐ明朝" pitchFamily="18" charset="-128"/>
              </a:rPr>
              <a:t>（</a:t>
            </a:r>
            <a:r>
              <a:rPr lang="en-US" altLang="ja-JP" sz="1300" dirty="0" smtClean="0">
                <a:solidFill>
                  <a:prstClr val="black"/>
                </a:solidFill>
                <a:latin typeface="ＭＳ Ｐ明朝" pitchFamily="18" charset="-128"/>
                <a:ea typeface="ＭＳ Ｐ明朝" pitchFamily="18" charset="-128"/>
              </a:rPr>
              <a:t>2014</a:t>
            </a:r>
            <a:r>
              <a:rPr lang="ja-JP" altLang="en-US" sz="1300" dirty="0" smtClean="0">
                <a:solidFill>
                  <a:prstClr val="black"/>
                </a:solidFill>
                <a:latin typeface="ＭＳ Ｐ明朝" pitchFamily="18" charset="-128"/>
                <a:ea typeface="ＭＳ Ｐ明朝" pitchFamily="18" charset="-128"/>
              </a:rPr>
              <a:t>年度</a:t>
            </a:r>
            <a:r>
              <a:rPr lang="ja-JP" altLang="en-US" sz="1300" dirty="0">
                <a:solidFill>
                  <a:prstClr val="black"/>
                </a:solidFill>
                <a:latin typeface="ＭＳ Ｐ明朝" pitchFamily="18" charset="-128"/>
                <a:ea typeface="ＭＳ Ｐ明朝" pitchFamily="18" charset="-128"/>
              </a:rPr>
              <a:t>～）</a:t>
            </a:r>
            <a:endParaRPr lang="en-US" altLang="ja-JP" sz="1300" dirty="0">
              <a:solidFill>
                <a:prstClr val="black"/>
              </a:solidFill>
              <a:latin typeface="ＭＳ Ｐ明朝" pitchFamily="18" charset="-128"/>
              <a:ea typeface="ＭＳ Ｐ明朝" pitchFamily="18" charset="-128"/>
            </a:endParaRPr>
          </a:p>
          <a:p>
            <a:pPr>
              <a:lnSpc>
                <a:spcPts val="2300"/>
              </a:lnSpc>
            </a:pPr>
            <a:r>
              <a:rPr lang="ja-JP" altLang="en-US" sz="1300" dirty="0">
                <a:solidFill>
                  <a:prstClr val="black"/>
                </a:solidFill>
                <a:latin typeface="ＭＳ Ｐ明朝" pitchFamily="18" charset="-128"/>
                <a:ea typeface="ＭＳ Ｐ明朝" pitchFamily="18" charset="-128"/>
              </a:rPr>
              <a:t>　 ○なにわ筋線の事業化検討着手</a:t>
            </a:r>
            <a:r>
              <a:rPr lang="ja-JP" altLang="en-US" sz="1300" dirty="0" smtClean="0">
                <a:solidFill>
                  <a:prstClr val="black"/>
                </a:solidFill>
                <a:latin typeface="ＭＳ Ｐ明朝" pitchFamily="18" charset="-128"/>
                <a:ea typeface="ＭＳ Ｐ明朝" pitchFamily="18" charset="-128"/>
              </a:rPr>
              <a:t>（</a:t>
            </a:r>
            <a:r>
              <a:rPr lang="en-US" altLang="ja-JP" sz="1300" dirty="0" smtClean="0">
                <a:solidFill>
                  <a:prstClr val="black"/>
                </a:solidFill>
                <a:latin typeface="ＭＳ Ｐ明朝" pitchFamily="18" charset="-128"/>
                <a:ea typeface="ＭＳ Ｐ明朝" pitchFamily="18" charset="-128"/>
              </a:rPr>
              <a:t>2014</a:t>
            </a:r>
            <a:r>
              <a:rPr lang="ja-JP" altLang="en-US" sz="1300" dirty="0" smtClean="0">
                <a:solidFill>
                  <a:prstClr val="black"/>
                </a:solidFill>
                <a:latin typeface="ＭＳ Ｐ明朝" pitchFamily="18" charset="-128"/>
                <a:ea typeface="ＭＳ Ｐ明朝" pitchFamily="18" charset="-128"/>
              </a:rPr>
              <a:t>年７月</a:t>
            </a:r>
            <a:r>
              <a:rPr lang="ja-JP" altLang="en-US" sz="1300" dirty="0">
                <a:solidFill>
                  <a:prstClr val="black"/>
                </a:solidFill>
                <a:latin typeface="ＭＳ Ｐ明朝" pitchFamily="18" charset="-128"/>
                <a:ea typeface="ＭＳ Ｐ明朝" pitchFamily="18" charset="-128"/>
              </a:rPr>
              <a:t>～）</a:t>
            </a:r>
          </a:p>
        </p:txBody>
      </p:sp>
      <p:sp>
        <p:nvSpPr>
          <p:cNvPr id="12" name="テキスト ボックス 12"/>
          <p:cNvSpPr txBox="1">
            <a:spLocks noChangeArrowheads="1"/>
          </p:cNvSpPr>
          <p:nvPr/>
        </p:nvSpPr>
        <p:spPr bwMode="auto">
          <a:xfrm>
            <a:off x="6879" y="1643911"/>
            <a:ext cx="4340754" cy="1002839"/>
          </a:xfrm>
          <a:prstGeom prst="rect">
            <a:avLst/>
          </a:prstGeom>
          <a:noFill/>
          <a:ln w="9525">
            <a:noFill/>
            <a:miter lim="800000"/>
            <a:headEnd/>
            <a:tailEnd/>
          </a:ln>
        </p:spPr>
        <p:txBody>
          <a:bodyPr>
            <a:spAutoFit/>
          </a:bodyPr>
          <a:lstStyle/>
          <a:p>
            <a:pPr>
              <a:lnSpc>
                <a:spcPts val="2500"/>
              </a:lnSpc>
            </a:pPr>
            <a:r>
              <a:rPr lang="ja-JP" altLang="en-US" sz="1400" dirty="0">
                <a:solidFill>
                  <a:prstClr val="black"/>
                </a:solidFill>
                <a:latin typeface="ＭＳ Ｐゴシック" pitchFamily="50" charset="-128"/>
              </a:rPr>
              <a:t>＜府市連携した戦略的な取組み＞</a:t>
            </a:r>
            <a:endParaRPr lang="en-US" altLang="ja-JP" sz="1400" dirty="0">
              <a:solidFill>
                <a:prstClr val="black"/>
              </a:solidFill>
              <a:latin typeface="ＭＳ Ｐゴシック" pitchFamily="50" charset="-128"/>
            </a:endParaRPr>
          </a:p>
          <a:p>
            <a:pPr>
              <a:lnSpc>
                <a:spcPts val="2300"/>
              </a:lnSpc>
            </a:pPr>
            <a:r>
              <a:rPr lang="ja-JP" altLang="en-US" sz="1300" dirty="0">
                <a:solidFill>
                  <a:prstClr val="black"/>
                </a:solidFill>
                <a:latin typeface="ＭＳ Ｐゴシック" charset="-128"/>
              </a:rPr>
              <a:t>　</a:t>
            </a:r>
            <a:r>
              <a:rPr lang="ja-JP" altLang="en-US" sz="1300" dirty="0">
                <a:solidFill>
                  <a:prstClr val="black"/>
                </a:solidFill>
                <a:latin typeface="ＭＳ Ｐ明朝" pitchFamily="18" charset="-128"/>
                <a:ea typeface="ＭＳ Ｐ明朝" pitchFamily="18" charset="-128"/>
              </a:rPr>
              <a:t> ○ストックの組換えによる新たな投資財源の検討</a:t>
            </a:r>
            <a:endParaRPr lang="en-US" altLang="ja-JP" sz="1300" dirty="0">
              <a:solidFill>
                <a:prstClr val="black"/>
              </a:solidFill>
              <a:latin typeface="ＭＳ Ｐ明朝" pitchFamily="18" charset="-128"/>
              <a:ea typeface="ＭＳ Ｐ明朝" pitchFamily="18" charset="-128"/>
            </a:endParaRPr>
          </a:p>
          <a:p>
            <a:pPr>
              <a:lnSpc>
                <a:spcPts val="2300"/>
              </a:lnSpc>
            </a:pPr>
            <a:r>
              <a:rPr lang="ja-JP" altLang="en-US" sz="1300" dirty="0">
                <a:solidFill>
                  <a:prstClr val="black"/>
                </a:solidFill>
                <a:latin typeface="ＭＳ Ｐ明朝" pitchFamily="18" charset="-128"/>
                <a:ea typeface="ＭＳ Ｐ明朝" pitchFamily="18" charset="-128"/>
              </a:rPr>
              <a:t>　 </a:t>
            </a:r>
            <a:r>
              <a:rPr lang="ja-JP" altLang="en-US" sz="1300" dirty="0" smtClean="0">
                <a:solidFill>
                  <a:prstClr val="black"/>
                </a:solidFill>
                <a:latin typeface="ＭＳ Ｐ明朝" pitchFamily="18" charset="-128"/>
                <a:ea typeface="ＭＳ Ｐ明朝" pitchFamily="18" charset="-128"/>
              </a:rPr>
              <a:t>○うめ</a:t>
            </a:r>
            <a:r>
              <a:rPr lang="ja-JP" altLang="en-US" sz="1300" dirty="0">
                <a:solidFill>
                  <a:prstClr val="black"/>
                </a:solidFill>
                <a:latin typeface="ＭＳ Ｐ明朝" pitchFamily="18" charset="-128"/>
                <a:ea typeface="ＭＳ Ｐ明朝" pitchFamily="18" charset="-128"/>
              </a:rPr>
              <a:t>きた２期開発の推進</a:t>
            </a:r>
          </a:p>
        </p:txBody>
      </p:sp>
      <p:sp>
        <p:nvSpPr>
          <p:cNvPr id="13" name="正方形/長方形 12"/>
          <p:cNvSpPr/>
          <p:nvPr/>
        </p:nvSpPr>
        <p:spPr>
          <a:xfrm>
            <a:off x="44714" y="1583580"/>
            <a:ext cx="4271963" cy="459285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prstClr val="white"/>
              </a:solidFill>
            </a:endParaRPr>
          </a:p>
        </p:txBody>
      </p:sp>
      <p:sp>
        <p:nvSpPr>
          <p:cNvPr id="14" name="二等辺三角形 13"/>
          <p:cNvSpPr>
            <a:spLocks noChangeAspect="1"/>
          </p:cNvSpPr>
          <p:nvPr/>
        </p:nvSpPr>
        <p:spPr>
          <a:xfrm flipV="1">
            <a:off x="265190" y="3877874"/>
            <a:ext cx="3217893" cy="288608"/>
          </a:xfrm>
          <a:prstGeom prst="triangle">
            <a:avLst/>
          </a:prstGeom>
          <a:solidFill>
            <a:schemeClr val="bg1">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prstClr val="white"/>
              </a:solidFill>
            </a:endParaRPr>
          </a:p>
        </p:txBody>
      </p:sp>
      <p:pic>
        <p:nvPicPr>
          <p:cNvPr id="3074" name="Picture 2"/>
          <p:cNvPicPr>
            <a:picLocks noChangeAspect="1" noChangeArrowheads="1"/>
          </p:cNvPicPr>
          <p:nvPr/>
        </p:nvPicPr>
        <p:blipFill>
          <a:blip r:embed="rId2" cstate="email"/>
          <a:srcRect/>
          <a:stretch>
            <a:fillRect/>
          </a:stretch>
        </p:blipFill>
        <p:spPr bwMode="auto">
          <a:xfrm>
            <a:off x="4518601" y="1324613"/>
            <a:ext cx="5201790" cy="4984707"/>
          </a:xfrm>
          <a:prstGeom prst="rect">
            <a:avLst/>
          </a:prstGeom>
          <a:noFill/>
          <a:ln w="9525">
            <a:noFill/>
            <a:miter lim="800000"/>
            <a:headEnd/>
            <a:tailEnd/>
          </a:ln>
          <a:effectLst/>
        </p:spPr>
      </p:pic>
      <p:cxnSp>
        <p:nvCxnSpPr>
          <p:cNvPr id="21" name="直線コネクタ 20"/>
          <p:cNvCxnSpPr/>
          <p:nvPr/>
        </p:nvCxnSpPr>
        <p:spPr>
          <a:xfrm flipH="1" flipV="1">
            <a:off x="6794145" y="3152103"/>
            <a:ext cx="72008" cy="504056"/>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直線コネクタ 21"/>
          <p:cNvCxnSpPr/>
          <p:nvPr/>
        </p:nvCxnSpPr>
        <p:spPr>
          <a:xfrm flipH="1" flipV="1">
            <a:off x="6757421" y="2864071"/>
            <a:ext cx="36004" cy="288032"/>
          </a:xfrm>
          <a:prstGeom prst="line">
            <a:avLst/>
          </a:prstGeom>
          <a:ln w="2222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23" name="線吹き出し 1 (枠付き) 22"/>
          <p:cNvSpPr/>
          <p:nvPr/>
        </p:nvSpPr>
        <p:spPr>
          <a:xfrm>
            <a:off x="5209970" y="2288013"/>
            <a:ext cx="1368153" cy="358737"/>
          </a:xfrm>
          <a:prstGeom prst="borderCallout1">
            <a:avLst>
              <a:gd name="adj1" fmla="val 98642"/>
              <a:gd name="adj2" fmla="val 63489"/>
              <a:gd name="adj3" fmla="val 184783"/>
              <a:gd name="adj4" fmla="val 107307"/>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50" dirty="0" smtClean="0">
                <a:solidFill>
                  <a:prstClr val="black"/>
                </a:solidFill>
              </a:rPr>
              <a:t>北大阪急行延伸</a:t>
            </a:r>
            <a:endParaRPr lang="en-US" altLang="ja-JP" sz="1050" dirty="0" smtClean="0">
              <a:solidFill>
                <a:prstClr val="black"/>
              </a:solidFill>
            </a:endParaRPr>
          </a:p>
          <a:p>
            <a:pPr algn="ctr"/>
            <a:r>
              <a:rPr lang="ja-JP" altLang="en-US" sz="1050" dirty="0" smtClean="0">
                <a:solidFill>
                  <a:prstClr val="black"/>
                </a:solidFill>
              </a:rPr>
              <a:t>（</a:t>
            </a:r>
            <a:r>
              <a:rPr lang="en-US" altLang="ja-JP" sz="1050" dirty="0" smtClean="0">
                <a:solidFill>
                  <a:prstClr val="black"/>
                </a:solidFill>
              </a:rPr>
              <a:t>2020</a:t>
            </a:r>
            <a:r>
              <a:rPr lang="ja-JP" altLang="en-US" sz="1050" dirty="0" smtClean="0">
                <a:solidFill>
                  <a:prstClr val="black"/>
                </a:solidFill>
              </a:rPr>
              <a:t>年開通予定）</a:t>
            </a:r>
            <a:endParaRPr lang="ja-JP" altLang="en-US" sz="1050" dirty="0">
              <a:solidFill>
                <a:prstClr val="black"/>
              </a:solidFill>
            </a:endParaRPr>
          </a:p>
        </p:txBody>
      </p:sp>
      <p:sp>
        <p:nvSpPr>
          <p:cNvPr id="16" name="スライド番号プレースホルダ 15"/>
          <p:cNvSpPr>
            <a:spLocks noGrp="1"/>
          </p:cNvSpPr>
          <p:nvPr>
            <p:ph type="sldNum" sz="quarter" idx="12"/>
          </p:nvPr>
        </p:nvSpPr>
        <p:spPr/>
        <p:txBody>
          <a:bodyPr/>
          <a:lstStyle/>
          <a:p>
            <a:fld id="{37EF5067-3AB7-4642-9103-42CBD40CC6D9}" type="slidenum">
              <a:rPr kumimoji="1" lang="ja-JP" altLang="en-US" smtClean="0"/>
              <a:pPr/>
              <a:t>166</a:t>
            </a:fld>
            <a:endParaRPr kumimoji="1" lang="ja-JP" altLang="en-US" dirty="0"/>
          </a:p>
        </p:txBody>
      </p:sp>
    </p:spTree>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ホームベース 1"/>
          <p:cNvSpPr/>
          <p:nvPr/>
        </p:nvSpPr>
        <p:spPr>
          <a:xfrm rot="5400000">
            <a:off x="850208" y="2319370"/>
            <a:ext cx="1738306" cy="2278062"/>
          </a:xfrm>
          <a:prstGeom prst="homePlate">
            <a:avLst>
              <a:gd name="adj" fmla="val 26521"/>
            </a:avLst>
          </a:prstGeom>
          <a:solidFill>
            <a:schemeClr val="bg1">
              <a:lumMod val="9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prstClr val="white"/>
              </a:solidFill>
            </a:endParaRPr>
          </a:p>
        </p:txBody>
      </p:sp>
      <p:sp>
        <p:nvSpPr>
          <p:cNvPr id="3" name="テキスト ボックス 2"/>
          <p:cNvSpPr txBox="1">
            <a:spLocks noChangeArrowheads="1"/>
          </p:cNvSpPr>
          <p:nvPr/>
        </p:nvSpPr>
        <p:spPr bwMode="auto">
          <a:xfrm>
            <a:off x="3023492" y="2486410"/>
            <a:ext cx="6249988" cy="1785104"/>
          </a:xfrm>
          <a:prstGeom prst="rect">
            <a:avLst/>
          </a:prstGeom>
          <a:noFill/>
          <a:ln w="9525">
            <a:noFill/>
            <a:miter lim="800000"/>
            <a:headEnd/>
            <a:tailEnd/>
          </a:ln>
        </p:spPr>
        <p:txBody>
          <a:bodyPr lIns="0" rIns="0">
            <a:spAutoFit/>
          </a:bodyPr>
          <a:lstStyle/>
          <a:p>
            <a:pPr>
              <a:lnSpc>
                <a:spcPts val="2200"/>
              </a:lnSpc>
            </a:pPr>
            <a:r>
              <a:rPr lang="ja-JP" altLang="en-US" sz="1400" dirty="0">
                <a:solidFill>
                  <a:prstClr val="black"/>
                </a:solidFill>
                <a:latin typeface="ＭＳ Ｐ明朝" pitchFamily="18" charset="-128"/>
                <a:ea typeface="ＭＳ Ｐ明朝" pitchFamily="18" charset="-128"/>
              </a:rPr>
              <a:t>・</a:t>
            </a:r>
            <a:r>
              <a:rPr lang="ja-JP" altLang="ja-JP" sz="1400" dirty="0">
                <a:solidFill>
                  <a:prstClr val="black"/>
                </a:solidFill>
                <a:latin typeface="ＭＳ Ｐ明朝" pitchFamily="18" charset="-128"/>
                <a:ea typeface="ＭＳ Ｐ明朝" pitchFamily="18" charset="-128"/>
              </a:rPr>
              <a:t>1982年</a:t>
            </a:r>
            <a:r>
              <a:rPr lang="ja-JP" altLang="en-US" sz="1400" dirty="0">
                <a:solidFill>
                  <a:prstClr val="black"/>
                </a:solidFill>
                <a:latin typeface="ＭＳ Ｐ明朝" pitchFamily="18" charset="-128"/>
                <a:ea typeface="ＭＳ Ｐ明朝" pitchFamily="18" charset="-128"/>
              </a:rPr>
              <a:t>２</a:t>
            </a:r>
            <a:r>
              <a:rPr lang="ja-JP" altLang="ja-JP" sz="1400" dirty="0">
                <a:solidFill>
                  <a:prstClr val="black"/>
                </a:solidFill>
                <a:latin typeface="ＭＳ Ｐ明朝" pitchFamily="18" charset="-128"/>
                <a:ea typeface="ＭＳ Ｐ明朝" pitchFamily="18" charset="-128"/>
              </a:rPr>
              <a:t>月</a:t>
            </a:r>
            <a:r>
              <a:rPr lang="ja-JP" altLang="en-US" sz="1400" dirty="0">
                <a:solidFill>
                  <a:prstClr val="black"/>
                </a:solidFill>
                <a:latin typeface="ＭＳ Ｐ明朝" pitchFamily="18" charset="-128"/>
                <a:ea typeface="ＭＳ Ｐ明朝" pitchFamily="18" charset="-128"/>
              </a:rPr>
              <a:t>　　</a:t>
            </a:r>
            <a:r>
              <a:rPr lang="ja-JP" altLang="ja-JP" sz="1400" dirty="0">
                <a:solidFill>
                  <a:prstClr val="black"/>
                </a:solidFill>
                <a:latin typeface="ＭＳ Ｐ明朝" pitchFamily="18" charset="-128"/>
                <a:ea typeface="ＭＳ Ｐ明朝" pitchFamily="18" charset="-128"/>
              </a:rPr>
              <a:t>鉄道網整備調査委員会（大阪府と大阪市の合同構想）</a:t>
            </a:r>
            <a:r>
              <a:rPr lang="ja-JP" altLang="en-US" sz="1400" dirty="0">
                <a:solidFill>
                  <a:prstClr val="black"/>
                </a:solidFill>
                <a:latin typeface="ＭＳ Ｐ明朝" pitchFamily="18" charset="-128"/>
                <a:ea typeface="ＭＳ Ｐ明朝" pitchFamily="18" charset="-128"/>
              </a:rPr>
              <a:t>で位置付け</a:t>
            </a:r>
            <a:endParaRPr lang="en-US" altLang="ja-JP" sz="1400" dirty="0">
              <a:solidFill>
                <a:prstClr val="black"/>
              </a:solidFill>
              <a:latin typeface="ＭＳ Ｐ明朝" pitchFamily="18" charset="-128"/>
              <a:ea typeface="ＭＳ Ｐ明朝" pitchFamily="18" charset="-128"/>
            </a:endParaRPr>
          </a:p>
          <a:p>
            <a:pPr>
              <a:lnSpc>
                <a:spcPts val="2200"/>
              </a:lnSpc>
            </a:pPr>
            <a:r>
              <a:rPr lang="ja-JP" altLang="en-US" sz="1400" dirty="0">
                <a:solidFill>
                  <a:prstClr val="black"/>
                </a:solidFill>
                <a:latin typeface="ＭＳ Ｐ明朝" pitchFamily="18" charset="-128"/>
                <a:ea typeface="ＭＳ Ｐ明朝" pitchFamily="18" charset="-128"/>
              </a:rPr>
              <a:t>・</a:t>
            </a:r>
            <a:r>
              <a:rPr lang="ja-JP" altLang="ja-JP" sz="1400" dirty="0">
                <a:solidFill>
                  <a:prstClr val="black"/>
                </a:solidFill>
                <a:latin typeface="ＭＳ Ｐ明朝" pitchFamily="18" charset="-128"/>
                <a:ea typeface="ＭＳ Ｐ明朝" pitchFamily="18" charset="-128"/>
              </a:rPr>
              <a:t>1989年</a:t>
            </a:r>
            <a:r>
              <a:rPr lang="ja-JP" altLang="en-US" sz="1400" dirty="0">
                <a:solidFill>
                  <a:prstClr val="black"/>
                </a:solidFill>
                <a:latin typeface="ＭＳ Ｐ明朝" pitchFamily="18" charset="-128"/>
                <a:ea typeface="ＭＳ Ｐ明朝" pitchFamily="18" charset="-128"/>
              </a:rPr>
              <a:t>５</a:t>
            </a:r>
            <a:r>
              <a:rPr lang="ja-JP" altLang="ja-JP" sz="1400" dirty="0">
                <a:solidFill>
                  <a:prstClr val="black"/>
                </a:solidFill>
                <a:latin typeface="ＭＳ Ｐ明朝" pitchFamily="18" charset="-128"/>
                <a:ea typeface="ＭＳ Ｐ明朝" pitchFamily="18" charset="-128"/>
              </a:rPr>
              <a:t>月</a:t>
            </a:r>
            <a:r>
              <a:rPr lang="ja-JP" altLang="en-US" sz="1400" dirty="0">
                <a:solidFill>
                  <a:prstClr val="black"/>
                </a:solidFill>
                <a:latin typeface="ＭＳ Ｐ明朝" pitchFamily="18" charset="-128"/>
                <a:ea typeface="ＭＳ Ｐ明朝" pitchFamily="18" charset="-128"/>
              </a:rPr>
              <a:t>　　</a:t>
            </a:r>
            <a:r>
              <a:rPr lang="ja-JP" altLang="ja-JP" sz="1400" dirty="0">
                <a:solidFill>
                  <a:prstClr val="black"/>
                </a:solidFill>
                <a:latin typeface="ＭＳ Ｐ明朝" pitchFamily="18" charset="-128"/>
                <a:ea typeface="ＭＳ Ｐ明朝" pitchFamily="18" charset="-128"/>
              </a:rPr>
              <a:t>運輸政策審議会</a:t>
            </a:r>
            <a:r>
              <a:rPr lang="ja-JP" altLang="en-US" sz="1400" dirty="0">
                <a:solidFill>
                  <a:prstClr val="black"/>
                </a:solidFill>
                <a:latin typeface="ＭＳ Ｐ明朝" pitchFamily="18" charset="-128"/>
                <a:ea typeface="ＭＳ Ｐ明朝" pitchFamily="18" charset="-128"/>
              </a:rPr>
              <a:t>で「</a:t>
            </a:r>
            <a:r>
              <a:rPr lang="ja-JP" altLang="ja-JP" sz="1400" dirty="0">
                <a:solidFill>
                  <a:prstClr val="black"/>
                </a:solidFill>
                <a:latin typeface="ＭＳ Ｐ明朝" pitchFamily="18" charset="-128"/>
                <a:ea typeface="ＭＳ Ｐ明朝" pitchFamily="18" charset="-128"/>
              </a:rPr>
              <a:t>2005年ま</a:t>
            </a:r>
            <a:r>
              <a:rPr lang="ja-JP" altLang="en-US" sz="1400" dirty="0">
                <a:solidFill>
                  <a:prstClr val="black"/>
                </a:solidFill>
                <a:latin typeface="ＭＳ Ｐ明朝" pitchFamily="18" charset="-128"/>
                <a:ea typeface="ＭＳ Ｐ明朝" pitchFamily="18" charset="-128"/>
              </a:rPr>
              <a:t>での</a:t>
            </a:r>
            <a:r>
              <a:rPr lang="ja-JP" altLang="ja-JP" sz="1400" dirty="0">
                <a:solidFill>
                  <a:prstClr val="black"/>
                </a:solidFill>
                <a:latin typeface="ＭＳ Ｐ明朝" pitchFamily="18" charset="-128"/>
                <a:ea typeface="ＭＳ Ｐ明朝" pitchFamily="18" charset="-128"/>
              </a:rPr>
              <a:t>整備が適当である</a:t>
            </a:r>
            <a:r>
              <a:rPr lang="ja-JP" altLang="en-US" sz="1400" dirty="0">
                <a:solidFill>
                  <a:prstClr val="black"/>
                </a:solidFill>
                <a:latin typeface="ＭＳ Ｐ明朝" pitchFamily="18" charset="-128"/>
                <a:ea typeface="ＭＳ Ｐ明朝" pitchFamily="18" charset="-128"/>
              </a:rPr>
              <a:t>」と</a:t>
            </a:r>
            <a:r>
              <a:rPr lang="ja-JP" altLang="ja-JP" sz="1400" dirty="0">
                <a:solidFill>
                  <a:prstClr val="black"/>
                </a:solidFill>
                <a:latin typeface="ＭＳ Ｐ明朝" pitchFamily="18" charset="-128"/>
                <a:ea typeface="ＭＳ Ｐ明朝" pitchFamily="18" charset="-128"/>
              </a:rPr>
              <a:t>答申</a:t>
            </a:r>
            <a:endParaRPr lang="en-US" altLang="ja-JP" sz="1400" dirty="0">
              <a:solidFill>
                <a:prstClr val="black"/>
              </a:solidFill>
              <a:latin typeface="ＭＳ Ｐ明朝" pitchFamily="18" charset="-128"/>
              <a:ea typeface="ＭＳ Ｐ明朝" pitchFamily="18" charset="-128"/>
            </a:endParaRPr>
          </a:p>
          <a:p>
            <a:pPr>
              <a:lnSpc>
                <a:spcPts val="2200"/>
              </a:lnSpc>
            </a:pPr>
            <a:r>
              <a:rPr lang="ja-JP" altLang="en-US" sz="1400" dirty="0">
                <a:solidFill>
                  <a:prstClr val="black"/>
                </a:solidFill>
                <a:latin typeface="ＭＳ Ｐ明朝" pitchFamily="18" charset="-128"/>
                <a:ea typeface="ＭＳ Ｐ明朝" pitchFamily="18" charset="-128"/>
              </a:rPr>
              <a:t>・</a:t>
            </a:r>
            <a:r>
              <a:rPr lang="en-US" altLang="ja-JP" sz="1400" dirty="0">
                <a:solidFill>
                  <a:prstClr val="black"/>
                </a:solidFill>
                <a:latin typeface="ＭＳ Ｐ明朝" pitchFamily="18" charset="-128"/>
                <a:ea typeface="ＭＳ Ｐ明朝" pitchFamily="18" charset="-128"/>
              </a:rPr>
              <a:t>1994</a:t>
            </a:r>
            <a:r>
              <a:rPr lang="ja-JP" altLang="en-US" sz="1400" dirty="0">
                <a:solidFill>
                  <a:prstClr val="black"/>
                </a:solidFill>
                <a:latin typeface="ＭＳ Ｐ明朝" pitchFamily="18" charset="-128"/>
                <a:ea typeface="ＭＳ Ｐ明朝" pitchFamily="18" charset="-128"/>
              </a:rPr>
              <a:t>年９月　　関西国際空港が開港（１期）</a:t>
            </a:r>
            <a:endParaRPr lang="ja-JP" altLang="ja-JP" sz="1400" dirty="0">
              <a:solidFill>
                <a:prstClr val="black"/>
              </a:solidFill>
              <a:latin typeface="ＭＳ Ｐ明朝" pitchFamily="18" charset="-128"/>
              <a:ea typeface="ＭＳ Ｐ明朝" pitchFamily="18" charset="-128"/>
            </a:endParaRPr>
          </a:p>
          <a:p>
            <a:pPr>
              <a:lnSpc>
                <a:spcPts val="2200"/>
              </a:lnSpc>
            </a:pPr>
            <a:r>
              <a:rPr lang="ja-JP" altLang="en-US" sz="1400" dirty="0">
                <a:solidFill>
                  <a:prstClr val="black"/>
                </a:solidFill>
                <a:latin typeface="ＭＳ Ｐ明朝" pitchFamily="18" charset="-128"/>
                <a:ea typeface="ＭＳ Ｐ明朝" pitchFamily="18" charset="-128"/>
              </a:rPr>
              <a:t>・</a:t>
            </a:r>
            <a:r>
              <a:rPr lang="en-US" altLang="ja-JP" sz="1400" dirty="0">
                <a:solidFill>
                  <a:prstClr val="black"/>
                </a:solidFill>
                <a:latin typeface="ＭＳ Ｐ明朝" pitchFamily="18" charset="-128"/>
                <a:ea typeface="ＭＳ Ｐ明朝" pitchFamily="18" charset="-128"/>
              </a:rPr>
              <a:t>2004</a:t>
            </a:r>
            <a:r>
              <a:rPr lang="ja-JP" altLang="en-US" sz="1400" dirty="0">
                <a:solidFill>
                  <a:prstClr val="black"/>
                </a:solidFill>
                <a:latin typeface="ＭＳ Ｐ明朝" pitchFamily="18" charset="-128"/>
                <a:ea typeface="ＭＳ Ｐ明朝" pitchFamily="18" charset="-128"/>
              </a:rPr>
              <a:t>年</a:t>
            </a:r>
            <a:r>
              <a:rPr lang="ja-JP" altLang="ja-JP" sz="1400" dirty="0">
                <a:solidFill>
                  <a:prstClr val="black"/>
                </a:solidFill>
                <a:latin typeface="ＭＳ Ｐ明朝" pitchFamily="18" charset="-128"/>
                <a:ea typeface="ＭＳ Ｐ明朝" pitchFamily="18" charset="-128"/>
              </a:rPr>
              <a:t>10月</a:t>
            </a:r>
            <a:r>
              <a:rPr lang="ja-JP" altLang="en-US" sz="1400" dirty="0">
                <a:solidFill>
                  <a:prstClr val="black"/>
                </a:solidFill>
                <a:latin typeface="ＭＳ Ｐ明朝" pitchFamily="18" charset="-128"/>
                <a:ea typeface="ＭＳ Ｐ明朝" pitchFamily="18" charset="-128"/>
              </a:rPr>
              <a:t>　 </a:t>
            </a:r>
            <a:r>
              <a:rPr lang="ja-JP" altLang="ja-JP" sz="1400" dirty="0">
                <a:solidFill>
                  <a:prstClr val="black"/>
                </a:solidFill>
                <a:latin typeface="ＭＳ Ｐ明朝" pitchFamily="18" charset="-128"/>
                <a:ea typeface="ＭＳ Ｐ明朝" pitchFamily="18" charset="-128"/>
              </a:rPr>
              <a:t>近畿地方交通審議会</a:t>
            </a:r>
            <a:r>
              <a:rPr lang="ja-JP" altLang="en-US" sz="1400" dirty="0">
                <a:solidFill>
                  <a:prstClr val="black"/>
                </a:solidFill>
                <a:latin typeface="ＭＳ Ｐ明朝" pitchFamily="18" charset="-128"/>
                <a:ea typeface="ＭＳ Ｐ明朝" pitchFamily="18" charset="-128"/>
              </a:rPr>
              <a:t>で「</a:t>
            </a:r>
            <a:r>
              <a:rPr lang="ja-JP" altLang="ja-JP" sz="1400" dirty="0">
                <a:solidFill>
                  <a:prstClr val="black"/>
                </a:solidFill>
                <a:latin typeface="ＭＳ Ｐ明朝" pitchFamily="18" charset="-128"/>
                <a:ea typeface="ＭＳ Ｐ明朝" pitchFamily="18" charset="-128"/>
              </a:rPr>
              <a:t>中期的に望まれる鉄道ネットワークを</a:t>
            </a:r>
            <a:endParaRPr lang="en-US" altLang="ja-JP" sz="1400" dirty="0">
              <a:solidFill>
                <a:prstClr val="black"/>
              </a:solidFill>
              <a:latin typeface="ＭＳ Ｐ明朝" pitchFamily="18" charset="-128"/>
              <a:ea typeface="ＭＳ Ｐ明朝" pitchFamily="18" charset="-128"/>
            </a:endParaRPr>
          </a:p>
          <a:p>
            <a:pPr>
              <a:lnSpc>
                <a:spcPts val="2200"/>
              </a:lnSpc>
            </a:pPr>
            <a:r>
              <a:rPr lang="ja-JP" altLang="en-US" sz="1400" dirty="0">
                <a:solidFill>
                  <a:prstClr val="black"/>
                </a:solidFill>
                <a:latin typeface="ＭＳ Ｐ明朝" pitchFamily="18" charset="-128"/>
                <a:ea typeface="ＭＳ Ｐ明朝" pitchFamily="18" charset="-128"/>
              </a:rPr>
              <a:t>　　　　　　　　　　</a:t>
            </a:r>
            <a:r>
              <a:rPr lang="ja-JP" altLang="ja-JP" sz="1400" dirty="0">
                <a:solidFill>
                  <a:prstClr val="black"/>
                </a:solidFill>
                <a:latin typeface="ＭＳ Ｐ明朝" pitchFamily="18" charset="-128"/>
                <a:ea typeface="ＭＳ Ｐ明朝" pitchFamily="18" charset="-128"/>
              </a:rPr>
              <a:t>構成する新たな路線</a:t>
            </a:r>
            <a:r>
              <a:rPr lang="ja-JP" altLang="en-US" sz="1400" dirty="0">
                <a:solidFill>
                  <a:prstClr val="black"/>
                </a:solidFill>
                <a:latin typeface="ＭＳ Ｐ明朝" pitchFamily="18" charset="-128"/>
                <a:ea typeface="ＭＳ Ｐ明朝" pitchFamily="18" charset="-128"/>
              </a:rPr>
              <a:t>」と</a:t>
            </a:r>
            <a:r>
              <a:rPr lang="ja-JP" altLang="ja-JP" sz="1400" dirty="0">
                <a:solidFill>
                  <a:prstClr val="black"/>
                </a:solidFill>
                <a:latin typeface="ＭＳ Ｐ明朝" pitchFamily="18" charset="-128"/>
                <a:ea typeface="ＭＳ Ｐ明朝" pitchFamily="18" charset="-128"/>
              </a:rPr>
              <a:t>答申</a:t>
            </a:r>
            <a:endParaRPr lang="en-US" altLang="ja-JP" sz="1400" dirty="0">
              <a:solidFill>
                <a:prstClr val="black"/>
              </a:solidFill>
              <a:latin typeface="ＭＳ Ｐ明朝" pitchFamily="18" charset="-128"/>
              <a:ea typeface="ＭＳ Ｐ明朝" pitchFamily="18" charset="-128"/>
            </a:endParaRPr>
          </a:p>
          <a:p>
            <a:pPr>
              <a:lnSpc>
                <a:spcPts val="2200"/>
              </a:lnSpc>
            </a:pPr>
            <a:r>
              <a:rPr lang="ja-JP" altLang="en-US" sz="1400" dirty="0">
                <a:solidFill>
                  <a:prstClr val="black"/>
                </a:solidFill>
                <a:latin typeface="ＭＳ Ｐ明朝" pitchFamily="18" charset="-128"/>
                <a:ea typeface="ＭＳ Ｐ明朝" pitchFamily="18" charset="-128"/>
              </a:rPr>
              <a:t>・</a:t>
            </a:r>
            <a:r>
              <a:rPr lang="en-US" altLang="ja-JP" sz="1400" dirty="0">
                <a:solidFill>
                  <a:prstClr val="black"/>
                </a:solidFill>
                <a:latin typeface="ＭＳ Ｐ明朝" pitchFamily="18" charset="-128"/>
                <a:ea typeface="ＭＳ Ｐ明朝" pitchFamily="18" charset="-128"/>
              </a:rPr>
              <a:t>2007</a:t>
            </a:r>
            <a:r>
              <a:rPr lang="ja-JP" altLang="en-US" sz="1400" dirty="0">
                <a:solidFill>
                  <a:prstClr val="black"/>
                </a:solidFill>
                <a:latin typeface="ＭＳ Ｐ明朝" pitchFamily="18" charset="-128"/>
                <a:ea typeface="ＭＳ Ｐ明朝" pitchFamily="18" charset="-128"/>
              </a:rPr>
              <a:t>年８月　　関西国際</a:t>
            </a:r>
            <a:r>
              <a:rPr lang="ja-JP" altLang="en-US" sz="1400" dirty="0" smtClean="0">
                <a:solidFill>
                  <a:prstClr val="black"/>
                </a:solidFill>
                <a:latin typeface="ＭＳ Ｐ明朝" pitchFamily="18" charset="-128"/>
                <a:ea typeface="ＭＳ Ｐ明朝" pitchFamily="18" charset="-128"/>
              </a:rPr>
              <a:t>空港第二滑走路オープン</a:t>
            </a:r>
            <a:endParaRPr lang="ja-JP" altLang="en-US" sz="1400" dirty="0">
              <a:solidFill>
                <a:prstClr val="black"/>
              </a:solidFill>
              <a:latin typeface="ＭＳ Ｐ明朝" pitchFamily="18" charset="-128"/>
              <a:ea typeface="ＭＳ Ｐ明朝" pitchFamily="18" charset="-128"/>
            </a:endParaRPr>
          </a:p>
        </p:txBody>
      </p:sp>
      <p:sp>
        <p:nvSpPr>
          <p:cNvPr id="4" name="AutoShape 6"/>
          <p:cNvSpPr>
            <a:spLocks noChangeArrowheads="1"/>
          </p:cNvSpPr>
          <p:nvPr/>
        </p:nvSpPr>
        <p:spPr bwMode="auto">
          <a:xfrm>
            <a:off x="201488" y="662035"/>
            <a:ext cx="9144000" cy="593725"/>
          </a:xfrm>
          <a:prstGeom prst="roundRect">
            <a:avLst>
              <a:gd name="adj" fmla="val 16667"/>
            </a:avLst>
          </a:prstGeom>
          <a:noFill/>
          <a:ln w="9525">
            <a:noFill/>
            <a:round/>
            <a:headEnd/>
            <a:tailEnd/>
          </a:ln>
        </p:spPr>
        <p:txBody>
          <a:bodyPr anchor="ctr"/>
          <a:lstStyle/>
          <a:p>
            <a:pPr marL="180975" indent="-180975">
              <a:lnSpc>
                <a:spcPts val="2300"/>
              </a:lnSpc>
            </a:pPr>
            <a:r>
              <a:rPr lang="ja-JP" altLang="en-US" sz="1600" dirty="0" smtClean="0">
                <a:solidFill>
                  <a:prstClr val="black"/>
                </a:solidFill>
                <a:latin typeface="ＭＳ Ｐゴシック" charset="-128"/>
              </a:rPr>
              <a:t>○関空</a:t>
            </a:r>
            <a:r>
              <a:rPr lang="ja-JP" altLang="en-US" sz="1600" dirty="0">
                <a:solidFill>
                  <a:prstClr val="black"/>
                </a:solidFill>
                <a:latin typeface="ＭＳ Ｐゴシック" charset="-128"/>
              </a:rPr>
              <a:t>アクセスの向上に資する「なにわ筋線」は、</a:t>
            </a:r>
            <a:r>
              <a:rPr lang="en-US" altLang="ja-JP" sz="1600" dirty="0">
                <a:solidFill>
                  <a:prstClr val="black"/>
                </a:solidFill>
                <a:latin typeface="ＭＳ Ｐゴシック" charset="-128"/>
              </a:rPr>
              <a:t>1980</a:t>
            </a:r>
            <a:r>
              <a:rPr lang="ja-JP" altLang="en-US" sz="1600" dirty="0">
                <a:solidFill>
                  <a:prstClr val="black"/>
                </a:solidFill>
                <a:latin typeface="ＭＳ Ｐゴシック" charset="-128"/>
              </a:rPr>
              <a:t>年代から構想されながら関係者の足並みが揃わずに棚上げされてきたが</a:t>
            </a:r>
            <a:r>
              <a:rPr lang="ja-JP" altLang="en-US" sz="1600" dirty="0" smtClean="0">
                <a:solidFill>
                  <a:prstClr val="black"/>
                </a:solidFill>
                <a:latin typeface="ＭＳ Ｐゴシック" charset="-128"/>
              </a:rPr>
              <a:t>、府</a:t>
            </a:r>
            <a:r>
              <a:rPr lang="ja-JP" altLang="en-US" sz="1600" dirty="0">
                <a:solidFill>
                  <a:prstClr val="black"/>
                </a:solidFill>
                <a:latin typeface="ＭＳ Ｐゴシック" charset="-128"/>
              </a:rPr>
              <a:t>・市・事業予定者等で検討に着手した（</a:t>
            </a:r>
            <a:r>
              <a:rPr lang="en-US" altLang="ja-JP" sz="1600" dirty="0" smtClean="0">
                <a:solidFill>
                  <a:prstClr val="black"/>
                </a:solidFill>
                <a:latin typeface="ＭＳ Ｐゴシック" charset="-128"/>
              </a:rPr>
              <a:t>2014.7</a:t>
            </a:r>
            <a:r>
              <a:rPr lang="ja-JP" altLang="en-US" sz="1600" dirty="0" smtClean="0">
                <a:solidFill>
                  <a:prstClr val="black"/>
                </a:solidFill>
                <a:latin typeface="ＭＳ Ｐゴシック" charset="-128"/>
              </a:rPr>
              <a:t>～</a:t>
            </a:r>
            <a:r>
              <a:rPr lang="ja-JP" altLang="en-US" sz="1600" dirty="0">
                <a:solidFill>
                  <a:prstClr val="black"/>
                </a:solidFill>
                <a:latin typeface="ＭＳ Ｐゴシック" charset="-128"/>
              </a:rPr>
              <a:t>）</a:t>
            </a:r>
          </a:p>
        </p:txBody>
      </p:sp>
      <p:sp>
        <p:nvSpPr>
          <p:cNvPr id="5" name="テキスト ボックス 4"/>
          <p:cNvSpPr txBox="1"/>
          <p:nvPr/>
        </p:nvSpPr>
        <p:spPr>
          <a:xfrm>
            <a:off x="695176" y="2666060"/>
            <a:ext cx="2093814" cy="1272143"/>
          </a:xfrm>
          <a:prstGeom prst="rect">
            <a:avLst/>
          </a:prstGeom>
          <a:noFill/>
        </p:spPr>
        <p:txBody>
          <a:bodyPr wrap="square" lIns="0" rIns="0">
            <a:spAutoFit/>
          </a:bodyPr>
          <a:lstStyle/>
          <a:p>
            <a:pPr>
              <a:lnSpc>
                <a:spcPts val="2300"/>
              </a:lnSpc>
              <a:defRPr/>
            </a:pPr>
            <a:r>
              <a:rPr lang="ja-JP" altLang="en-US" sz="1400" dirty="0">
                <a:solidFill>
                  <a:prstClr val="black"/>
                </a:solidFill>
              </a:rPr>
              <a:t>関空の機能強化とともに必要性は認識されながら</a:t>
            </a:r>
            <a:r>
              <a:rPr lang="ja-JP" altLang="en-US" sz="1400" dirty="0" smtClean="0">
                <a:solidFill>
                  <a:prstClr val="black"/>
                </a:solidFill>
              </a:rPr>
              <a:t>、</a:t>
            </a:r>
            <a:endParaRPr lang="en-US" altLang="ja-JP" sz="1400" dirty="0" smtClean="0">
              <a:solidFill>
                <a:prstClr val="black"/>
              </a:solidFill>
            </a:endParaRPr>
          </a:p>
          <a:p>
            <a:pPr>
              <a:lnSpc>
                <a:spcPts val="2300"/>
              </a:lnSpc>
              <a:defRPr/>
            </a:pPr>
            <a:r>
              <a:rPr lang="en-US" altLang="ja-JP" sz="1400" dirty="0" smtClean="0">
                <a:solidFill>
                  <a:prstClr val="black"/>
                </a:solidFill>
                <a:latin typeface="ＭＳ Ｐゴシック"/>
              </a:rPr>
              <a:t>30</a:t>
            </a:r>
            <a:r>
              <a:rPr lang="ja-JP" altLang="en-US" sz="1400" dirty="0">
                <a:solidFill>
                  <a:prstClr val="black"/>
                </a:solidFill>
              </a:rPr>
              <a:t>年あまりの間、具体的検討に至らず</a:t>
            </a:r>
          </a:p>
        </p:txBody>
      </p:sp>
      <p:sp>
        <p:nvSpPr>
          <p:cNvPr id="6" name="テキスト ボックス 5"/>
          <p:cNvSpPr txBox="1"/>
          <p:nvPr/>
        </p:nvSpPr>
        <p:spPr>
          <a:xfrm>
            <a:off x="512069" y="5763347"/>
            <a:ext cx="8556625" cy="466007"/>
          </a:xfrm>
          <a:prstGeom prst="rect">
            <a:avLst/>
          </a:prstGeom>
          <a:solidFill>
            <a:schemeClr val="bg1">
              <a:lumMod val="95000"/>
            </a:schemeClr>
          </a:solidFill>
          <a:ln>
            <a:solidFill>
              <a:schemeClr val="tx1"/>
            </a:solidFill>
          </a:ln>
        </p:spPr>
        <p:txBody>
          <a:bodyPr lIns="108000" tIns="72000" rIns="72000" bIns="72000">
            <a:spAutoFit/>
          </a:bodyPr>
          <a:lstStyle/>
          <a:p>
            <a:pPr>
              <a:lnSpc>
                <a:spcPts val="2500"/>
              </a:lnSpc>
              <a:defRPr/>
            </a:pPr>
            <a:r>
              <a:rPr lang="en-US" altLang="ja-JP" sz="1800" dirty="0" smtClean="0">
                <a:solidFill>
                  <a:prstClr val="black"/>
                </a:solidFill>
                <a:latin typeface="ＭＳ Ｐゴシック"/>
              </a:rPr>
              <a:t>2014</a:t>
            </a:r>
            <a:r>
              <a:rPr lang="ja-JP" altLang="en-US" sz="1800" dirty="0" smtClean="0">
                <a:solidFill>
                  <a:prstClr val="black"/>
                </a:solidFill>
                <a:latin typeface="ＭＳ Ｐゴシック"/>
              </a:rPr>
              <a:t>年度</a:t>
            </a:r>
            <a:r>
              <a:rPr lang="ja-JP" altLang="en-US" sz="1800" dirty="0">
                <a:solidFill>
                  <a:prstClr val="black"/>
                </a:solidFill>
                <a:latin typeface="ＭＳ Ｐゴシック"/>
              </a:rPr>
              <a:t>　関係者</a:t>
            </a:r>
            <a:r>
              <a:rPr lang="ja-JP" altLang="en-US" sz="1800" dirty="0" smtClean="0">
                <a:solidFill>
                  <a:prstClr val="black"/>
                </a:solidFill>
                <a:latin typeface="ＭＳ Ｐゴシック"/>
              </a:rPr>
              <a:t>（府</a:t>
            </a:r>
            <a:r>
              <a:rPr lang="ja-JP" altLang="en-US" sz="1800" dirty="0">
                <a:solidFill>
                  <a:prstClr val="black"/>
                </a:solidFill>
                <a:latin typeface="ＭＳ Ｐゴシック"/>
              </a:rPr>
              <a:t>、市</a:t>
            </a:r>
            <a:r>
              <a:rPr lang="ja-JP" altLang="en-US" sz="1800" dirty="0" smtClean="0">
                <a:solidFill>
                  <a:prstClr val="black"/>
                </a:solidFill>
                <a:latin typeface="ＭＳ Ｐゴシック"/>
              </a:rPr>
              <a:t>、鉄道事</a:t>
            </a:r>
            <a:r>
              <a:rPr lang="ja-JP" altLang="en-US" sz="1800" dirty="0">
                <a:solidFill>
                  <a:prstClr val="black"/>
                </a:solidFill>
                <a:latin typeface="ＭＳ Ｐゴシック"/>
              </a:rPr>
              <a:t>業者）が参画</a:t>
            </a:r>
            <a:r>
              <a:rPr lang="ja-JP" altLang="en-US" sz="1800" dirty="0" smtClean="0">
                <a:solidFill>
                  <a:prstClr val="black"/>
                </a:solidFill>
                <a:latin typeface="ＭＳ Ｐゴシック"/>
              </a:rPr>
              <a:t>する事業化に向けた検討会</a:t>
            </a:r>
            <a:r>
              <a:rPr lang="ja-JP" altLang="en-US" sz="1800" dirty="0">
                <a:solidFill>
                  <a:prstClr val="black"/>
                </a:solidFill>
                <a:latin typeface="ＭＳ Ｐゴシック"/>
              </a:rPr>
              <a:t>を開催</a:t>
            </a:r>
          </a:p>
        </p:txBody>
      </p:sp>
      <p:sp>
        <p:nvSpPr>
          <p:cNvPr id="7" name="テキスト ボックス 6"/>
          <p:cNvSpPr txBox="1"/>
          <p:nvPr/>
        </p:nvSpPr>
        <p:spPr>
          <a:xfrm>
            <a:off x="513655" y="1844824"/>
            <a:ext cx="8558212" cy="439737"/>
          </a:xfrm>
          <a:prstGeom prst="rect">
            <a:avLst/>
          </a:prstGeom>
          <a:solidFill>
            <a:schemeClr val="bg1">
              <a:lumMod val="95000"/>
            </a:schemeClr>
          </a:solidFill>
          <a:ln>
            <a:solidFill>
              <a:schemeClr val="tx1"/>
            </a:solidFill>
          </a:ln>
        </p:spPr>
        <p:txBody>
          <a:bodyPr lIns="108000" tIns="72000" rIns="72000" bIns="72000">
            <a:spAutoFit/>
          </a:bodyPr>
          <a:lstStyle/>
          <a:p>
            <a:pPr>
              <a:lnSpc>
                <a:spcPts val="2300"/>
              </a:lnSpc>
              <a:defRPr/>
            </a:pPr>
            <a:r>
              <a:rPr lang="ja-JP" altLang="en-US" sz="1800" dirty="0">
                <a:solidFill>
                  <a:prstClr val="black"/>
                </a:solidFill>
                <a:latin typeface="ＭＳ Ｐゴシック" pitchFamily="50" charset="-128"/>
              </a:rPr>
              <a:t>「なにわ筋線」構想（新大阪～北梅田～なにわ筋～湊町、汐見橋）</a:t>
            </a:r>
          </a:p>
        </p:txBody>
      </p:sp>
      <p:sp>
        <p:nvSpPr>
          <p:cNvPr id="9" name="Rectangle 2"/>
          <p:cNvSpPr txBox="1">
            <a:spLocks noChangeArrowheads="1"/>
          </p:cNvSpPr>
          <p:nvPr/>
        </p:nvSpPr>
        <p:spPr bwMode="auto">
          <a:xfrm>
            <a:off x="0" y="6"/>
            <a:ext cx="9945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prstClr val="white"/>
                </a:solidFill>
                <a:latin typeface="ＭＳ ゴシック" pitchFamily="49" charset="-128"/>
                <a:ea typeface="ＭＳ ゴシック" pitchFamily="49" charset="-128"/>
              </a:rPr>
              <a:t>７．大阪都市圏の交通インフラ　①鉄道ネットワークの強化</a:t>
            </a:r>
            <a:endParaRPr lang="en-US" altLang="ja-JP" sz="2000" b="1" dirty="0" smtClean="0">
              <a:solidFill>
                <a:prstClr val="white"/>
              </a:solidFill>
              <a:latin typeface="ＭＳ ゴシック" pitchFamily="49" charset="-128"/>
              <a:ea typeface="ＭＳ ゴシック" pitchFamily="49" charset="-128"/>
            </a:endParaRPr>
          </a:p>
        </p:txBody>
      </p:sp>
      <p:sp>
        <p:nvSpPr>
          <p:cNvPr id="14" name="下矢印 13"/>
          <p:cNvSpPr/>
          <p:nvPr/>
        </p:nvSpPr>
        <p:spPr>
          <a:xfrm>
            <a:off x="3803923" y="5258918"/>
            <a:ext cx="2088232" cy="432048"/>
          </a:xfrm>
          <a:prstGeom prst="downArrow">
            <a:avLst/>
          </a:prstGeom>
          <a:solidFill>
            <a:schemeClr val="bg1">
              <a:lumMod val="9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100" dirty="0" smtClean="0">
              <a:solidFill>
                <a:prstClr val="black"/>
              </a:solidFill>
            </a:endParaRPr>
          </a:p>
        </p:txBody>
      </p:sp>
      <p:sp>
        <p:nvSpPr>
          <p:cNvPr id="15" name="テキスト ボックス 14"/>
          <p:cNvSpPr txBox="1"/>
          <p:nvPr/>
        </p:nvSpPr>
        <p:spPr>
          <a:xfrm>
            <a:off x="518851" y="4394323"/>
            <a:ext cx="8556625" cy="786607"/>
          </a:xfrm>
          <a:prstGeom prst="rect">
            <a:avLst/>
          </a:prstGeom>
          <a:solidFill>
            <a:schemeClr val="bg1">
              <a:lumMod val="95000"/>
            </a:schemeClr>
          </a:solidFill>
          <a:ln>
            <a:solidFill>
              <a:schemeClr val="tx1"/>
            </a:solidFill>
          </a:ln>
        </p:spPr>
        <p:txBody>
          <a:bodyPr lIns="108000" tIns="72000" rIns="72000" bIns="72000">
            <a:spAutoFit/>
          </a:bodyPr>
          <a:lstStyle/>
          <a:p>
            <a:pPr>
              <a:lnSpc>
                <a:spcPts val="2500"/>
              </a:lnSpc>
              <a:defRPr/>
            </a:pPr>
            <a:r>
              <a:rPr lang="en-US" altLang="ja-JP" sz="1800" dirty="0" smtClean="0">
                <a:solidFill>
                  <a:prstClr val="black"/>
                </a:solidFill>
                <a:latin typeface="ＭＳ Ｐゴシック"/>
              </a:rPr>
              <a:t>2014</a:t>
            </a:r>
            <a:r>
              <a:rPr lang="ja-JP" altLang="en-US" sz="1800" dirty="0" smtClean="0">
                <a:solidFill>
                  <a:prstClr val="black"/>
                </a:solidFill>
                <a:latin typeface="ＭＳ Ｐゴシック"/>
              </a:rPr>
              <a:t>年２月</a:t>
            </a:r>
            <a:r>
              <a:rPr lang="ja-JP" altLang="en-US" sz="1800" dirty="0">
                <a:solidFill>
                  <a:prstClr val="black"/>
                </a:solidFill>
                <a:latin typeface="ＭＳ Ｐゴシック"/>
              </a:rPr>
              <a:t>　関係者</a:t>
            </a:r>
            <a:r>
              <a:rPr lang="ja-JP" altLang="en-US" sz="1800" dirty="0" smtClean="0">
                <a:solidFill>
                  <a:prstClr val="black"/>
                </a:solidFill>
                <a:latin typeface="ＭＳ Ｐゴシック"/>
              </a:rPr>
              <a:t>（府</a:t>
            </a:r>
            <a:r>
              <a:rPr lang="ja-JP" altLang="en-US" sz="1800" dirty="0">
                <a:solidFill>
                  <a:prstClr val="black"/>
                </a:solidFill>
                <a:latin typeface="ＭＳ Ｐゴシック"/>
              </a:rPr>
              <a:t>、市</a:t>
            </a:r>
            <a:r>
              <a:rPr lang="ja-JP" altLang="en-US" sz="1800" dirty="0" smtClean="0">
                <a:solidFill>
                  <a:prstClr val="black"/>
                </a:solidFill>
                <a:latin typeface="ＭＳ Ｐゴシック"/>
              </a:rPr>
              <a:t>、鉄道事</a:t>
            </a:r>
            <a:r>
              <a:rPr lang="ja-JP" altLang="en-US" sz="1800" dirty="0">
                <a:solidFill>
                  <a:prstClr val="black"/>
                </a:solidFill>
                <a:latin typeface="ＭＳ Ｐゴシック"/>
              </a:rPr>
              <a:t>業者</a:t>
            </a:r>
            <a:r>
              <a:rPr lang="ja-JP" altLang="en-US" sz="1800" dirty="0" smtClean="0">
                <a:solidFill>
                  <a:prstClr val="black"/>
                </a:solidFill>
                <a:latin typeface="ＭＳ Ｐゴシック"/>
              </a:rPr>
              <a:t>）間で検討を進める方針を決定</a:t>
            </a:r>
            <a:endParaRPr lang="en-US" altLang="ja-JP" sz="1800" dirty="0" smtClean="0">
              <a:solidFill>
                <a:prstClr val="black"/>
              </a:solidFill>
              <a:latin typeface="ＭＳ Ｐゴシック"/>
            </a:endParaRPr>
          </a:p>
          <a:p>
            <a:pPr>
              <a:lnSpc>
                <a:spcPts val="2500"/>
              </a:lnSpc>
              <a:defRPr/>
            </a:pPr>
            <a:r>
              <a:rPr lang="ja-JP" altLang="en-US" sz="1800" dirty="0" smtClean="0">
                <a:solidFill>
                  <a:prstClr val="black"/>
                </a:solidFill>
                <a:latin typeface="ＭＳ Ｐゴシック"/>
              </a:rPr>
              <a:t>（なにわ筋線（新大阪～うめきた～</a:t>
            </a:r>
            <a:r>
              <a:rPr lang="en-US" altLang="ja-JP" sz="1800" dirty="0" smtClean="0">
                <a:solidFill>
                  <a:prstClr val="black"/>
                </a:solidFill>
                <a:latin typeface="ＭＳ Ｐゴシック"/>
              </a:rPr>
              <a:t>JR</a:t>
            </a:r>
            <a:r>
              <a:rPr lang="ja-JP" altLang="en-US" sz="1800" dirty="0" smtClean="0">
                <a:solidFill>
                  <a:prstClr val="black"/>
                </a:solidFill>
                <a:latin typeface="ＭＳ Ｐゴシック"/>
              </a:rPr>
              <a:t>難波・南海難波・汐見橋））</a:t>
            </a:r>
            <a:endParaRPr lang="ja-JP" altLang="en-US" sz="1800" dirty="0">
              <a:solidFill>
                <a:prstClr val="black"/>
              </a:solidFill>
              <a:latin typeface="ＭＳ Ｐゴシック"/>
            </a:endParaRPr>
          </a:p>
        </p:txBody>
      </p:sp>
      <p:sp>
        <p:nvSpPr>
          <p:cNvPr id="13" name="スライド番号プレースホルダ 12"/>
          <p:cNvSpPr>
            <a:spLocks noGrp="1"/>
          </p:cNvSpPr>
          <p:nvPr>
            <p:ph type="sldNum" sz="quarter" idx="12"/>
          </p:nvPr>
        </p:nvSpPr>
        <p:spPr/>
        <p:txBody>
          <a:bodyPr/>
          <a:lstStyle/>
          <a:p>
            <a:fld id="{37EF5067-3AB7-4642-9103-42CBD40CC6D9}" type="slidenum">
              <a:rPr kumimoji="1" lang="ja-JP" altLang="en-US" smtClean="0"/>
              <a:pPr/>
              <a:t>167</a:t>
            </a:fld>
            <a:endParaRPr kumimoji="1" lang="ja-JP" altLang="en-US" dirty="0"/>
          </a:p>
        </p:txBody>
      </p:sp>
    </p:spTree>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0" y="6"/>
            <a:ext cx="9945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prstClr val="white"/>
                </a:solidFill>
                <a:latin typeface="ＭＳ ゴシック" pitchFamily="49" charset="-128"/>
                <a:ea typeface="ＭＳ ゴシック" pitchFamily="49" charset="-128"/>
              </a:rPr>
              <a:t>７．大阪都市圏の交通インフラ　①鉄道ネットワークの強化</a:t>
            </a:r>
            <a:endParaRPr lang="en-US" altLang="ja-JP" sz="2000" b="1" dirty="0" smtClean="0">
              <a:solidFill>
                <a:prstClr val="white"/>
              </a:solidFill>
              <a:latin typeface="ＭＳ ゴシック" pitchFamily="49" charset="-128"/>
              <a:ea typeface="ＭＳ ゴシック" pitchFamily="49" charset="-128"/>
            </a:endParaRPr>
          </a:p>
        </p:txBody>
      </p:sp>
      <p:sp>
        <p:nvSpPr>
          <p:cNvPr id="56" name="正方形/長方形 10"/>
          <p:cNvSpPr>
            <a:spLocks noChangeArrowheads="1"/>
          </p:cNvSpPr>
          <p:nvPr/>
        </p:nvSpPr>
        <p:spPr bwMode="auto">
          <a:xfrm>
            <a:off x="5615713" y="1301154"/>
            <a:ext cx="3018775" cy="292388"/>
          </a:xfrm>
          <a:prstGeom prst="rect">
            <a:avLst/>
          </a:prstGeom>
          <a:noFill/>
          <a:ln w="9525">
            <a:noFill/>
            <a:miter lim="800000"/>
            <a:headEnd/>
            <a:tailEnd/>
          </a:ln>
        </p:spPr>
        <p:txBody>
          <a:bodyPr wrap="none">
            <a:spAutoFit/>
          </a:bodyPr>
          <a:lstStyle/>
          <a:p>
            <a:pPr algn="ctr"/>
            <a:r>
              <a:rPr lang="ja-JP" altLang="en-US" sz="1300" dirty="0">
                <a:solidFill>
                  <a:srgbClr val="000000"/>
                </a:solidFill>
                <a:latin typeface="ＭＳ ゴシック" pitchFamily="49" charset="-128"/>
                <a:ea typeface="ＭＳ ゴシック" pitchFamily="49" charset="-128"/>
              </a:rPr>
              <a:t>＜主要国際空港からの都心アクセス＞</a:t>
            </a:r>
          </a:p>
        </p:txBody>
      </p:sp>
      <p:sp>
        <p:nvSpPr>
          <p:cNvPr id="57" name="正方形/長方形 10"/>
          <p:cNvSpPr>
            <a:spLocks noChangeArrowheads="1"/>
          </p:cNvSpPr>
          <p:nvPr/>
        </p:nvSpPr>
        <p:spPr bwMode="auto">
          <a:xfrm>
            <a:off x="959910" y="1304922"/>
            <a:ext cx="1935145" cy="292388"/>
          </a:xfrm>
          <a:prstGeom prst="rect">
            <a:avLst/>
          </a:prstGeom>
          <a:noFill/>
          <a:ln w="9525">
            <a:noFill/>
            <a:miter lim="800000"/>
            <a:headEnd/>
            <a:tailEnd/>
          </a:ln>
        </p:spPr>
        <p:txBody>
          <a:bodyPr wrap="none">
            <a:spAutoFit/>
          </a:bodyPr>
          <a:lstStyle/>
          <a:p>
            <a:pPr algn="ctr"/>
            <a:r>
              <a:rPr lang="ja-JP" altLang="en-US" sz="1300" dirty="0">
                <a:solidFill>
                  <a:srgbClr val="000000"/>
                </a:solidFill>
                <a:latin typeface="ＭＳ ゴシック" pitchFamily="49" charset="-128"/>
                <a:ea typeface="ＭＳ ゴシック" pitchFamily="49" charset="-128"/>
              </a:rPr>
              <a:t>＜なにわ筋線の概要 ＞</a:t>
            </a:r>
          </a:p>
        </p:txBody>
      </p:sp>
      <p:sp>
        <p:nvSpPr>
          <p:cNvPr id="65" name="AutoShape 6"/>
          <p:cNvSpPr>
            <a:spLocks noChangeArrowheads="1"/>
          </p:cNvSpPr>
          <p:nvPr/>
        </p:nvSpPr>
        <p:spPr bwMode="auto">
          <a:xfrm>
            <a:off x="39555" y="548680"/>
            <a:ext cx="9906000" cy="469900"/>
          </a:xfrm>
          <a:prstGeom prst="roundRect">
            <a:avLst>
              <a:gd name="adj" fmla="val 16667"/>
            </a:avLst>
          </a:prstGeom>
          <a:noFill/>
          <a:ln w="9525">
            <a:noFill/>
            <a:round/>
            <a:headEnd/>
            <a:tailEnd/>
          </a:ln>
        </p:spPr>
        <p:txBody>
          <a:bodyPr anchor="ctr"/>
          <a:lstStyle/>
          <a:p>
            <a:r>
              <a:rPr lang="ja-JP" altLang="en-US" sz="1600" dirty="0" smtClean="0">
                <a:solidFill>
                  <a:prstClr val="black"/>
                </a:solidFill>
                <a:latin typeface="ＭＳ Ｐゴシック" charset="-128"/>
              </a:rPr>
              <a:t>○大阪駅</a:t>
            </a:r>
            <a:r>
              <a:rPr lang="ja-JP" altLang="en-US" sz="1600" dirty="0">
                <a:solidFill>
                  <a:prstClr val="black"/>
                </a:solidFill>
                <a:latin typeface="ＭＳ Ｐゴシック" charset="-128"/>
              </a:rPr>
              <a:t>（うめきた）と関空を直結する「なにわ筋線」の整備により、アクセス時間は約２／３に短縮可能</a:t>
            </a:r>
          </a:p>
        </p:txBody>
      </p:sp>
      <p:pic>
        <p:nvPicPr>
          <p:cNvPr id="58" name="Picture 2"/>
          <p:cNvPicPr>
            <a:picLocks noChangeAspect="1" noChangeArrowheads="1"/>
          </p:cNvPicPr>
          <p:nvPr/>
        </p:nvPicPr>
        <p:blipFill>
          <a:blip r:embed="rId3" cstate="email"/>
          <a:srcRect/>
          <a:stretch>
            <a:fillRect/>
          </a:stretch>
        </p:blipFill>
        <p:spPr bwMode="auto">
          <a:xfrm>
            <a:off x="173353" y="1617726"/>
            <a:ext cx="3843545" cy="4979626"/>
          </a:xfrm>
          <a:prstGeom prst="rect">
            <a:avLst/>
          </a:prstGeom>
          <a:noFill/>
          <a:ln w="9525">
            <a:noFill/>
            <a:miter lim="800000"/>
            <a:headEnd/>
            <a:tailEnd/>
          </a:ln>
          <a:effectLst/>
        </p:spPr>
      </p:pic>
      <p:sp>
        <p:nvSpPr>
          <p:cNvPr id="16" name="フリーフォーム 15"/>
          <p:cNvSpPr/>
          <p:nvPr/>
        </p:nvSpPr>
        <p:spPr>
          <a:xfrm>
            <a:off x="2260600" y="5822246"/>
            <a:ext cx="146050" cy="247650"/>
          </a:xfrm>
          <a:custGeom>
            <a:avLst/>
            <a:gdLst>
              <a:gd name="connsiteX0" fmla="*/ 0 w 146050"/>
              <a:gd name="connsiteY0" fmla="*/ 0 h 247650"/>
              <a:gd name="connsiteX1" fmla="*/ 38100 w 146050"/>
              <a:gd name="connsiteY1" fmla="*/ 57150 h 247650"/>
              <a:gd name="connsiteX2" fmla="*/ 76200 w 146050"/>
              <a:gd name="connsiteY2" fmla="*/ 127000 h 247650"/>
              <a:gd name="connsiteX3" fmla="*/ 114300 w 146050"/>
              <a:gd name="connsiteY3" fmla="*/ 196850 h 247650"/>
              <a:gd name="connsiteX4" fmla="*/ 146050 w 146050"/>
              <a:gd name="connsiteY4" fmla="*/ 247650 h 247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50" h="247650">
                <a:moveTo>
                  <a:pt x="0" y="0"/>
                </a:moveTo>
                <a:cubicBezTo>
                  <a:pt x="12700" y="17991"/>
                  <a:pt x="25400" y="35983"/>
                  <a:pt x="38100" y="57150"/>
                </a:cubicBezTo>
                <a:cubicBezTo>
                  <a:pt x="50800" y="78317"/>
                  <a:pt x="76200" y="127000"/>
                  <a:pt x="76200" y="127000"/>
                </a:cubicBezTo>
                <a:cubicBezTo>
                  <a:pt x="88900" y="150283"/>
                  <a:pt x="102658" y="176742"/>
                  <a:pt x="114300" y="196850"/>
                </a:cubicBezTo>
                <a:cubicBezTo>
                  <a:pt x="125942" y="216958"/>
                  <a:pt x="135996" y="232304"/>
                  <a:pt x="146050" y="247650"/>
                </a:cubicBezTo>
              </a:path>
            </a:pathLst>
          </a:custGeom>
          <a:ln w="508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pic>
        <p:nvPicPr>
          <p:cNvPr id="89090" name="Picture 2"/>
          <p:cNvPicPr>
            <a:picLocks noChangeAspect="1" noChangeArrowheads="1"/>
          </p:cNvPicPr>
          <p:nvPr/>
        </p:nvPicPr>
        <p:blipFill>
          <a:blip r:embed="rId4" cstate="email"/>
          <a:srcRect/>
          <a:stretch>
            <a:fillRect/>
          </a:stretch>
        </p:blipFill>
        <p:spPr bwMode="auto">
          <a:xfrm>
            <a:off x="4922161" y="1512406"/>
            <a:ext cx="4428190" cy="4979626"/>
          </a:xfrm>
          <a:prstGeom prst="rect">
            <a:avLst/>
          </a:prstGeom>
          <a:noFill/>
          <a:ln w="9525">
            <a:noFill/>
            <a:miter lim="800000"/>
            <a:headEnd/>
            <a:tailEnd/>
          </a:ln>
          <a:effectLst/>
        </p:spPr>
      </p:pic>
      <p:sp>
        <p:nvSpPr>
          <p:cNvPr id="11" name="スライド番号プレースホルダ 10"/>
          <p:cNvSpPr>
            <a:spLocks noGrp="1"/>
          </p:cNvSpPr>
          <p:nvPr>
            <p:ph type="sldNum" sz="quarter" idx="12"/>
          </p:nvPr>
        </p:nvSpPr>
        <p:spPr/>
        <p:txBody>
          <a:bodyPr/>
          <a:lstStyle/>
          <a:p>
            <a:fld id="{37EF5067-3AB7-4642-9103-42CBD40CC6D9}" type="slidenum">
              <a:rPr kumimoji="1" lang="ja-JP" altLang="en-US" smtClean="0"/>
              <a:pPr/>
              <a:t>168</a:t>
            </a:fld>
            <a:endParaRPr kumimoji="1" lang="ja-JP" altLang="en-US" dirty="0"/>
          </a:p>
        </p:txBody>
      </p:sp>
    </p:spTree>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0" y="6"/>
            <a:ext cx="9945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prstClr val="white"/>
                </a:solidFill>
                <a:latin typeface="ＭＳ ゴシック" pitchFamily="49" charset="-128"/>
                <a:ea typeface="ＭＳ ゴシック" pitchFamily="49" charset="-128"/>
              </a:rPr>
              <a:t>７．大阪都市圏の交通インフラ　②高速道路ミッシングリンクの解消</a:t>
            </a:r>
            <a:endParaRPr lang="en-US" altLang="ja-JP" sz="2000" b="1" dirty="0" smtClean="0">
              <a:solidFill>
                <a:prstClr val="white"/>
              </a:solidFill>
              <a:latin typeface="ＭＳ ゴシック" pitchFamily="49" charset="-128"/>
              <a:ea typeface="ＭＳ ゴシック" pitchFamily="49" charset="-128"/>
            </a:endParaRPr>
          </a:p>
        </p:txBody>
      </p:sp>
      <p:sp>
        <p:nvSpPr>
          <p:cNvPr id="14" name="AutoShape 6"/>
          <p:cNvSpPr>
            <a:spLocks noChangeArrowheads="1"/>
          </p:cNvSpPr>
          <p:nvPr/>
        </p:nvSpPr>
        <p:spPr bwMode="auto">
          <a:xfrm>
            <a:off x="14288" y="764710"/>
            <a:ext cx="9144000" cy="715963"/>
          </a:xfrm>
          <a:prstGeom prst="roundRect">
            <a:avLst>
              <a:gd name="adj" fmla="val 16667"/>
            </a:avLst>
          </a:prstGeom>
          <a:noFill/>
          <a:ln w="9525">
            <a:noFill/>
            <a:round/>
            <a:headEnd/>
            <a:tailEnd/>
          </a:ln>
        </p:spPr>
        <p:txBody>
          <a:bodyPr anchor="ctr"/>
          <a:lstStyle/>
          <a:p>
            <a:pPr marL="177800" indent="-177800">
              <a:lnSpc>
                <a:spcPts val="2500"/>
              </a:lnSpc>
            </a:pPr>
            <a:r>
              <a:rPr lang="ja-JP" altLang="en-US" sz="1600" dirty="0" smtClean="0">
                <a:solidFill>
                  <a:prstClr val="black"/>
                </a:solidFill>
                <a:latin typeface="ＭＳ Ｐゴシック" charset="-128"/>
              </a:rPr>
              <a:t>○大阪</a:t>
            </a:r>
            <a:r>
              <a:rPr lang="ja-JP" altLang="en-US" sz="1600" dirty="0">
                <a:solidFill>
                  <a:prstClr val="black"/>
                </a:solidFill>
                <a:latin typeface="ＭＳ Ｐゴシック" charset="-128"/>
              </a:rPr>
              <a:t>都市再生環状道路の</a:t>
            </a:r>
            <a:r>
              <a:rPr lang="ja-JP" altLang="en-US" sz="1600" dirty="0" smtClean="0">
                <a:solidFill>
                  <a:prstClr val="black"/>
                </a:solidFill>
                <a:latin typeface="ＭＳ Ｐゴシック" charset="-128"/>
              </a:rPr>
              <a:t>うち未整備（未だ計画段階）のままで</a:t>
            </a:r>
            <a:r>
              <a:rPr lang="ja-JP" altLang="en-US" sz="1600" dirty="0">
                <a:solidFill>
                  <a:prstClr val="black"/>
                </a:solidFill>
                <a:latin typeface="ＭＳ Ｐゴシック" charset="-128"/>
              </a:rPr>
              <a:t>ある淀川左岸線延伸部については、</a:t>
            </a:r>
            <a:r>
              <a:rPr lang="en-US" altLang="ja-JP" sz="1600" dirty="0">
                <a:solidFill>
                  <a:prstClr val="black"/>
                </a:solidFill>
                <a:latin typeface="ＭＳ Ｐゴシック" charset="-128"/>
              </a:rPr>
              <a:t>2007</a:t>
            </a:r>
            <a:r>
              <a:rPr lang="ja-JP" altLang="en-US" sz="1600" dirty="0">
                <a:solidFill>
                  <a:prstClr val="black"/>
                </a:solidFill>
                <a:latin typeface="ＭＳ Ｐゴシック" charset="-128"/>
              </a:rPr>
              <a:t>年より</a:t>
            </a:r>
            <a:r>
              <a:rPr lang="ja-JP" altLang="en-US" sz="1600" dirty="0" smtClean="0">
                <a:solidFill>
                  <a:prstClr val="black"/>
                </a:solidFill>
                <a:latin typeface="ＭＳ Ｐゴシック" charset="-128"/>
              </a:rPr>
              <a:t>目立った進捗</a:t>
            </a:r>
            <a:r>
              <a:rPr lang="ja-JP" altLang="en-US" sz="1600" dirty="0">
                <a:solidFill>
                  <a:prstClr val="black"/>
                </a:solidFill>
                <a:latin typeface="ＭＳ Ｐゴシック" charset="-128"/>
              </a:rPr>
              <a:t>がなかったが、</a:t>
            </a:r>
            <a:r>
              <a:rPr lang="en-US" altLang="ja-JP" sz="1600" dirty="0">
                <a:solidFill>
                  <a:prstClr val="black"/>
                </a:solidFill>
                <a:latin typeface="ＭＳ Ｐゴシック" charset="-128"/>
              </a:rPr>
              <a:t>2013</a:t>
            </a:r>
            <a:r>
              <a:rPr lang="ja-JP" altLang="en-US" sz="1600" dirty="0">
                <a:solidFill>
                  <a:prstClr val="black"/>
                </a:solidFill>
                <a:latin typeface="ＭＳ Ｐゴシック" charset="-128"/>
              </a:rPr>
              <a:t>年より環境アセス手続きを開始するなど、整備に</a:t>
            </a:r>
            <a:r>
              <a:rPr lang="ja-JP" altLang="en-US" sz="1600" dirty="0" smtClean="0">
                <a:solidFill>
                  <a:prstClr val="black"/>
                </a:solidFill>
                <a:latin typeface="ＭＳ Ｐゴシック" charset="-128"/>
              </a:rPr>
              <a:t>向けた諸手続きを開始。</a:t>
            </a:r>
            <a:endParaRPr lang="ja-JP" altLang="en-US" sz="1600" dirty="0">
              <a:solidFill>
                <a:prstClr val="black"/>
              </a:solidFill>
              <a:latin typeface="ＭＳ Ｐゴシック" charset="-128"/>
            </a:endParaRPr>
          </a:p>
        </p:txBody>
      </p:sp>
      <p:sp>
        <p:nvSpPr>
          <p:cNvPr id="15" name="テキスト ボックス 12"/>
          <p:cNvSpPr txBox="1">
            <a:spLocks noChangeArrowheads="1"/>
          </p:cNvSpPr>
          <p:nvPr/>
        </p:nvSpPr>
        <p:spPr bwMode="auto">
          <a:xfrm>
            <a:off x="509588" y="2279802"/>
            <a:ext cx="7500937" cy="1323439"/>
          </a:xfrm>
          <a:prstGeom prst="rect">
            <a:avLst/>
          </a:prstGeom>
          <a:noFill/>
          <a:ln w="9525">
            <a:noFill/>
            <a:miter lim="800000"/>
            <a:headEnd/>
            <a:tailEnd/>
          </a:ln>
        </p:spPr>
        <p:txBody>
          <a:bodyPr>
            <a:spAutoFit/>
          </a:bodyPr>
          <a:lstStyle/>
          <a:p>
            <a:pPr>
              <a:lnSpc>
                <a:spcPts val="2500"/>
              </a:lnSpc>
              <a:defRPr/>
            </a:pPr>
            <a:r>
              <a:rPr lang="ja-JP" altLang="en-US" sz="1600" dirty="0">
                <a:solidFill>
                  <a:prstClr val="black"/>
                </a:solidFill>
                <a:latin typeface="ＭＳ Ｐゴシック"/>
              </a:rPr>
              <a:t>●</a:t>
            </a:r>
            <a:r>
              <a:rPr lang="ja-JP" altLang="en-US" sz="1600" u="sng" dirty="0">
                <a:solidFill>
                  <a:prstClr val="black"/>
                </a:solidFill>
                <a:latin typeface="ＭＳ Ｐゴシック"/>
              </a:rPr>
              <a:t>２００１～２００６年　整備の</a:t>
            </a:r>
            <a:r>
              <a:rPr lang="ja-JP" altLang="en-US" sz="1600" u="sng" dirty="0" smtClean="0">
                <a:solidFill>
                  <a:prstClr val="black"/>
                </a:solidFill>
                <a:latin typeface="ＭＳ Ｐゴシック"/>
              </a:rPr>
              <a:t>必要性を有識者</a:t>
            </a:r>
            <a:r>
              <a:rPr lang="ja-JP" altLang="en-US" sz="1600" u="sng" dirty="0">
                <a:solidFill>
                  <a:prstClr val="black"/>
                </a:solidFill>
                <a:latin typeface="ＭＳ Ｐゴシック"/>
              </a:rPr>
              <a:t>や関係者間で</a:t>
            </a:r>
            <a:r>
              <a:rPr lang="ja-JP" altLang="en-US" sz="1600" u="sng" dirty="0" smtClean="0">
                <a:solidFill>
                  <a:prstClr val="black"/>
                </a:solidFill>
                <a:latin typeface="ＭＳ Ｐゴシック"/>
              </a:rPr>
              <a:t>整理</a:t>
            </a:r>
            <a:endParaRPr lang="en-US" altLang="ja-JP" sz="1600" u="sng" strike="sngStrike" dirty="0">
              <a:solidFill>
                <a:prstClr val="black"/>
              </a:solidFill>
              <a:latin typeface="ＭＳ Ｐゴシック"/>
            </a:endParaRPr>
          </a:p>
          <a:p>
            <a:pPr>
              <a:lnSpc>
                <a:spcPts val="2500"/>
              </a:lnSpc>
              <a:defRPr/>
            </a:pPr>
            <a:r>
              <a:rPr lang="ja-JP" altLang="en-US" sz="1300" dirty="0">
                <a:solidFill>
                  <a:prstClr val="black"/>
                </a:solidFill>
                <a:latin typeface="ＭＳ Ｐゴシック"/>
              </a:rPr>
              <a:t>　　　</a:t>
            </a:r>
            <a:r>
              <a:rPr lang="ja-JP" altLang="ja-JP" sz="1300" dirty="0">
                <a:solidFill>
                  <a:prstClr val="black"/>
                </a:solidFill>
                <a:latin typeface="ＭＳ Ｐ明朝" pitchFamily="18" charset="-128"/>
                <a:ea typeface="ＭＳ Ｐ明朝" pitchFamily="18" charset="-128"/>
              </a:rPr>
              <a:t>・</a:t>
            </a:r>
            <a:r>
              <a:rPr lang="en-US" altLang="ja-JP" sz="1300" dirty="0" smtClean="0">
                <a:solidFill>
                  <a:prstClr val="black"/>
                </a:solidFill>
                <a:latin typeface="ＭＳ Ｐ明朝" pitchFamily="18" charset="-128"/>
                <a:ea typeface="ＭＳ Ｐ明朝" pitchFamily="18" charset="-128"/>
              </a:rPr>
              <a:t>2001</a:t>
            </a:r>
            <a:r>
              <a:rPr lang="ja-JP" altLang="en-US" sz="1300" dirty="0" smtClean="0">
                <a:solidFill>
                  <a:prstClr val="black"/>
                </a:solidFill>
                <a:latin typeface="ＭＳ Ｐ明朝" pitchFamily="18" charset="-128"/>
                <a:ea typeface="ＭＳ Ｐ明朝" pitchFamily="18" charset="-128"/>
              </a:rPr>
              <a:t>年</a:t>
            </a:r>
            <a:r>
              <a:rPr lang="ja-JP" altLang="ja-JP" sz="1300" dirty="0" smtClean="0">
                <a:solidFill>
                  <a:prstClr val="black"/>
                </a:solidFill>
                <a:latin typeface="ＭＳ Ｐ明朝" pitchFamily="18" charset="-128"/>
                <a:ea typeface="ＭＳ Ｐ明朝" pitchFamily="18" charset="-128"/>
              </a:rPr>
              <a:t>度</a:t>
            </a:r>
            <a:r>
              <a:rPr lang="ja-JP" altLang="en-US" sz="1300" dirty="0">
                <a:solidFill>
                  <a:prstClr val="black"/>
                </a:solidFill>
                <a:latin typeface="ＭＳ Ｐ明朝" pitchFamily="18" charset="-128"/>
                <a:ea typeface="ＭＳ Ｐ明朝" pitchFamily="18" charset="-128"/>
              </a:rPr>
              <a:t>　　　</a:t>
            </a:r>
            <a:r>
              <a:rPr lang="ja-JP" altLang="en-US" sz="1300" dirty="0" smtClean="0">
                <a:solidFill>
                  <a:prstClr val="black"/>
                </a:solidFill>
                <a:latin typeface="ＭＳ Ｐ明朝" pitchFamily="18" charset="-128"/>
                <a:ea typeface="ＭＳ Ｐ明朝" pitchFamily="18" charset="-128"/>
              </a:rPr>
              <a:t> </a:t>
            </a:r>
            <a:r>
              <a:rPr lang="ja-JP" altLang="ja-JP" sz="1300" dirty="0" smtClean="0">
                <a:solidFill>
                  <a:prstClr val="black"/>
                </a:solidFill>
                <a:latin typeface="ＭＳ Ｐ明朝" pitchFamily="18" charset="-128"/>
                <a:ea typeface="ＭＳ Ｐ明朝" pitchFamily="18" charset="-128"/>
              </a:rPr>
              <a:t>国</a:t>
            </a:r>
            <a:r>
              <a:rPr lang="ja-JP" altLang="ja-JP" sz="1300" dirty="0">
                <a:solidFill>
                  <a:prstClr val="black"/>
                </a:solidFill>
                <a:latin typeface="ＭＳ Ｐ明朝" pitchFamily="18" charset="-128"/>
                <a:ea typeface="ＭＳ Ｐ明朝" pitchFamily="18" charset="-128"/>
              </a:rPr>
              <a:t>の都市再生プロジェクトに「大阪都市再生環状道路」が位置づけ</a:t>
            </a:r>
          </a:p>
          <a:p>
            <a:pPr>
              <a:lnSpc>
                <a:spcPts val="2300"/>
              </a:lnSpc>
              <a:defRPr/>
            </a:pPr>
            <a:r>
              <a:rPr lang="ja-JP" altLang="en-US" sz="1300" dirty="0">
                <a:solidFill>
                  <a:prstClr val="black"/>
                </a:solidFill>
                <a:latin typeface="ＭＳ Ｐ明朝" pitchFamily="18" charset="-128"/>
                <a:ea typeface="ＭＳ Ｐ明朝" pitchFamily="18" charset="-128"/>
              </a:rPr>
              <a:t>　　　</a:t>
            </a:r>
            <a:r>
              <a:rPr lang="ja-JP" altLang="ja-JP" sz="1300" dirty="0">
                <a:solidFill>
                  <a:prstClr val="black"/>
                </a:solidFill>
                <a:latin typeface="ＭＳ Ｐ明朝" pitchFamily="18" charset="-128"/>
                <a:ea typeface="ＭＳ Ｐ明朝" pitchFamily="18" charset="-128"/>
              </a:rPr>
              <a:t>・</a:t>
            </a:r>
            <a:r>
              <a:rPr lang="en-US" altLang="ja-JP" sz="1300" dirty="0">
                <a:solidFill>
                  <a:prstClr val="black"/>
                </a:solidFill>
                <a:latin typeface="ＭＳ Ｐ明朝" pitchFamily="18" charset="-128"/>
                <a:ea typeface="ＭＳ Ｐ明朝" pitchFamily="18" charset="-128"/>
              </a:rPr>
              <a:t>2004</a:t>
            </a:r>
            <a:r>
              <a:rPr lang="ja-JP" altLang="ja-JP" sz="1300" dirty="0">
                <a:solidFill>
                  <a:prstClr val="black"/>
                </a:solidFill>
                <a:latin typeface="ＭＳ Ｐ明朝" pitchFamily="18" charset="-128"/>
                <a:ea typeface="ＭＳ Ｐ明朝" pitchFamily="18" charset="-128"/>
              </a:rPr>
              <a:t>年３</a:t>
            </a:r>
            <a:r>
              <a:rPr lang="ja-JP" altLang="en-US" sz="1300" dirty="0">
                <a:solidFill>
                  <a:prstClr val="black"/>
                </a:solidFill>
                <a:latin typeface="ＭＳ Ｐ明朝" pitchFamily="18" charset="-128"/>
                <a:ea typeface="ＭＳ Ｐ明朝" pitchFamily="18" charset="-128"/>
              </a:rPr>
              <a:t>月 　　</a:t>
            </a:r>
            <a:r>
              <a:rPr lang="ja-JP" altLang="ja-JP" sz="1300" dirty="0">
                <a:solidFill>
                  <a:prstClr val="black"/>
                </a:solidFill>
                <a:latin typeface="ＭＳ Ｐ明朝" pitchFamily="18" charset="-128"/>
                <a:ea typeface="ＭＳ Ｐ明朝" pitchFamily="18" charset="-128"/>
              </a:rPr>
              <a:t>「淀川左岸線延伸部有識者委員会」を設立</a:t>
            </a:r>
            <a:r>
              <a:rPr lang="ja-JP" altLang="en-US" sz="1300" dirty="0">
                <a:solidFill>
                  <a:prstClr val="black"/>
                </a:solidFill>
                <a:latin typeface="ＭＳ Ｐ明朝" pitchFamily="18" charset="-128"/>
                <a:ea typeface="ＭＳ Ｐ明朝" pitchFamily="18" charset="-128"/>
              </a:rPr>
              <a:t>　</a:t>
            </a:r>
            <a:r>
              <a:rPr lang="ja-JP" altLang="ja-JP" sz="1300" dirty="0">
                <a:solidFill>
                  <a:prstClr val="black"/>
                </a:solidFill>
                <a:latin typeface="ＭＳ Ｐ明朝" pitchFamily="18" charset="-128"/>
                <a:ea typeface="ＭＳ Ｐ明朝" pitchFamily="18" charset="-128"/>
              </a:rPr>
              <a:t>ＰＩプロセスを実施（事務局：</a:t>
            </a:r>
            <a:r>
              <a:rPr lang="ja-JP" altLang="en-US" sz="1300" dirty="0">
                <a:solidFill>
                  <a:prstClr val="black"/>
                </a:solidFill>
                <a:latin typeface="ＭＳ Ｐ明朝" pitchFamily="18" charset="-128"/>
                <a:ea typeface="ＭＳ Ｐ明朝" pitchFamily="18" charset="-128"/>
              </a:rPr>
              <a:t>国</a:t>
            </a:r>
            <a:r>
              <a:rPr lang="ja-JP" altLang="ja-JP" sz="1300" dirty="0">
                <a:solidFill>
                  <a:prstClr val="black"/>
                </a:solidFill>
                <a:latin typeface="ＭＳ Ｐ明朝" pitchFamily="18" charset="-128"/>
                <a:ea typeface="ＭＳ Ｐ明朝" pitchFamily="18" charset="-128"/>
              </a:rPr>
              <a:t>、府、市）</a:t>
            </a:r>
          </a:p>
          <a:p>
            <a:pPr>
              <a:lnSpc>
                <a:spcPts val="2300"/>
              </a:lnSpc>
              <a:defRPr/>
            </a:pPr>
            <a:r>
              <a:rPr lang="ja-JP" altLang="en-US" sz="1300" dirty="0">
                <a:solidFill>
                  <a:prstClr val="black"/>
                </a:solidFill>
                <a:latin typeface="ＭＳ Ｐ明朝" pitchFamily="18" charset="-128"/>
                <a:ea typeface="ＭＳ Ｐ明朝" pitchFamily="18" charset="-128"/>
              </a:rPr>
              <a:t>　　　</a:t>
            </a:r>
            <a:r>
              <a:rPr lang="ja-JP" altLang="ja-JP" sz="1300" dirty="0">
                <a:solidFill>
                  <a:prstClr val="black"/>
                </a:solidFill>
                <a:latin typeface="ＭＳ Ｐ明朝" pitchFamily="18" charset="-128"/>
                <a:ea typeface="ＭＳ Ｐ明朝" pitchFamily="18" charset="-128"/>
              </a:rPr>
              <a:t>・</a:t>
            </a:r>
            <a:r>
              <a:rPr lang="en-US" altLang="ja-JP" sz="1300" dirty="0">
                <a:solidFill>
                  <a:prstClr val="black"/>
                </a:solidFill>
                <a:latin typeface="ＭＳ Ｐ明朝" pitchFamily="18" charset="-128"/>
                <a:ea typeface="ＭＳ Ｐ明朝" pitchFamily="18" charset="-128"/>
              </a:rPr>
              <a:t>2006</a:t>
            </a:r>
            <a:r>
              <a:rPr lang="ja-JP" altLang="ja-JP" sz="1300" dirty="0">
                <a:solidFill>
                  <a:prstClr val="black"/>
                </a:solidFill>
                <a:latin typeface="ＭＳ Ｐ明朝" pitchFamily="18" charset="-128"/>
                <a:ea typeface="ＭＳ Ｐ明朝" pitchFamily="18" charset="-128"/>
              </a:rPr>
              <a:t>年</a:t>
            </a:r>
            <a:r>
              <a:rPr lang="en-US" altLang="ja-JP" sz="1300" dirty="0">
                <a:solidFill>
                  <a:prstClr val="black"/>
                </a:solidFill>
                <a:latin typeface="ＭＳ Ｐ明朝" pitchFamily="18" charset="-128"/>
                <a:ea typeface="ＭＳ Ｐ明朝" pitchFamily="18" charset="-128"/>
              </a:rPr>
              <a:t>12</a:t>
            </a:r>
            <a:r>
              <a:rPr lang="ja-JP" altLang="ja-JP" sz="1300" dirty="0">
                <a:solidFill>
                  <a:prstClr val="black"/>
                </a:solidFill>
                <a:latin typeface="ＭＳ Ｐ明朝" pitchFamily="18" charset="-128"/>
                <a:ea typeface="ＭＳ Ｐ明朝" pitchFamily="18" charset="-128"/>
              </a:rPr>
              <a:t>月</a:t>
            </a:r>
            <a:r>
              <a:rPr lang="ja-JP" altLang="en-US" sz="1300" dirty="0">
                <a:solidFill>
                  <a:prstClr val="black"/>
                </a:solidFill>
                <a:latin typeface="ＭＳ Ｐ明朝" pitchFamily="18" charset="-128"/>
                <a:ea typeface="ＭＳ Ｐ明朝" pitchFamily="18" charset="-128"/>
              </a:rPr>
              <a:t>　　</a:t>
            </a:r>
            <a:r>
              <a:rPr lang="ja-JP" altLang="ja-JP" sz="1300" dirty="0">
                <a:solidFill>
                  <a:prstClr val="black"/>
                </a:solidFill>
                <a:latin typeface="ＭＳ Ｐ明朝" pitchFamily="18" charset="-128"/>
                <a:ea typeface="ＭＳ Ｐ明朝" pitchFamily="18" charset="-128"/>
              </a:rPr>
              <a:t>淀川左岸線延伸部有識者委員会において提言</a:t>
            </a:r>
          </a:p>
        </p:txBody>
      </p:sp>
      <p:sp>
        <p:nvSpPr>
          <p:cNvPr id="16" name="テキスト ボックス 12"/>
          <p:cNvSpPr txBox="1">
            <a:spLocks noChangeArrowheads="1"/>
          </p:cNvSpPr>
          <p:nvPr/>
        </p:nvSpPr>
        <p:spPr bwMode="auto">
          <a:xfrm>
            <a:off x="150813" y="1844824"/>
            <a:ext cx="3260725" cy="412750"/>
          </a:xfrm>
          <a:prstGeom prst="rect">
            <a:avLst/>
          </a:prstGeom>
          <a:noFill/>
          <a:ln w="9525">
            <a:noFill/>
            <a:miter lim="800000"/>
            <a:headEnd/>
            <a:tailEnd/>
          </a:ln>
        </p:spPr>
        <p:txBody>
          <a:bodyPr>
            <a:spAutoFit/>
          </a:bodyPr>
          <a:lstStyle/>
          <a:p>
            <a:pPr>
              <a:lnSpc>
                <a:spcPts val="2500"/>
              </a:lnSpc>
              <a:defRPr/>
            </a:pPr>
            <a:r>
              <a:rPr lang="ja-JP" altLang="ja-JP" sz="1600" dirty="0">
                <a:solidFill>
                  <a:prstClr val="black"/>
                </a:solidFill>
                <a:latin typeface="ＭＳ Ｐゴシック"/>
              </a:rPr>
              <a:t>＜淀川左岸線延伸部の経過＞</a:t>
            </a:r>
          </a:p>
        </p:txBody>
      </p:sp>
      <p:sp>
        <p:nvSpPr>
          <p:cNvPr id="17" name="テキスト ボックス 16"/>
          <p:cNvSpPr txBox="1">
            <a:spLocks noChangeArrowheads="1"/>
          </p:cNvSpPr>
          <p:nvPr/>
        </p:nvSpPr>
        <p:spPr bwMode="auto">
          <a:xfrm>
            <a:off x="1357313" y="4077074"/>
            <a:ext cx="7008812" cy="374461"/>
          </a:xfrm>
          <a:prstGeom prst="rect">
            <a:avLst/>
          </a:prstGeom>
          <a:noFill/>
          <a:ln w="9525">
            <a:noFill/>
            <a:miter lim="800000"/>
            <a:headEnd/>
            <a:tailEnd/>
          </a:ln>
        </p:spPr>
        <p:txBody>
          <a:bodyPr>
            <a:spAutoFit/>
          </a:bodyPr>
          <a:lstStyle/>
          <a:p>
            <a:pPr>
              <a:lnSpc>
                <a:spcPts val="2200"/>
              </a:lnSpc>
              <a:defRPr/>
            </a:pPr>
            <a:r>
              <a:rPr lang="ja-JP" altLang="en-US" sz="1600" dirty="0">
                <a:solidFill>
                  <a:prstClr val="black"/>
                </a:solidFill>
                <a:latin typeface="ＭＳ Ｐゴシック"/>
              </a:rPr>
              <a:t>●</a:t>
            </a:r>
            <a:r>
              <a:rPr lang="ja-JP" altLang="en-US" sz="1600" u="sng" dirty="0">
                <a:solidFill>
                  <a:prstClr val="black"/>
                </a:solidFill>
                <a:latin typeface="ＭＳ Ｐゴシック"/>
              </a:rPr>
              <a:t>２００７～２０１２年　府・市など関係者間で合意</a:t>
            </a:r>
            <a:r>
              <a:rPr lang="ja-JP" altLang="en-US" sz="1600" u="sng" dirty="0" smtClean="0">
                <a:solidFill>
                  <a:prstClr val="black"/>
                </a:solidFill>
                <a:latin typeface="ＭＳ Ｐゴシック"/>
              </a:rPr>
              <a:t>形成に至らず、</a:t>
            </a:r>
            <a:r>
              <a:rPr lang="ja-JP" altLang="en-US" sz="1600" u="sng" dirty="0">
                <a:solidFill>
                  <a:prstClr val="black"/>
                </a:solidFill>
                <a:latin typeface="ＭＳ Ｐゴシック"/>
              </a:rPr>
              <a:t>検討が中断</a:t>
            </a:r>
            <a:endParaRPr lang="ja-JP" altLang="ja-JP" sz="1600" u="sng" dirty="0">
              <a:solidFill>
                <a:prstClr val="black"/>
              </a:solidFill>
              <a:latin typeface="ＭＳ Ｐゴシック"/>
            </a:endParaRPr>
          </a:p>
        </p:txBody>
      </p:sp>
      <p:sp>
        <p:nvSpPr>
          <p:cNvPr id="18" name="テキスト ボックス 12"/>
          <p:cNvSpPr txBox="1">
            <a:spLocks noChangeArrowheads="1"/>
          </p:cNvSpPr>
          <p:nvPr/>
        </p:nvSpPr>
        <p:spPr bwMode="auto">
          <a:xfrm>
            <a:off x="511175" y="5121550"/>
            <a:ext cx="7502525" cy="733534"/>
          </a:xfrm>
          <a:prstGeom prst="rect">
            <a:avLst/>
          </a:prstGeom>
          <a:noFill/>
          <a:ln w="9525">
            <a:noFill/>
            <a:miter lim="800000"/>
            <a:headEnd/>
            <a:tailEnd/>
          </a:ln>
        </p:spPr>
        <p:txBody>
          <a:bodyPr>
            <a:spAutoFit/>
          </a:bodyPr>
          <a:lstStyle/>
          <a:p>
            <a:pPr>
              <a:lnSpc>
                <a:spcPts val="2500"/>
              </a:lnSpc>
              <a:defRPr/>
            </a:pPr>
            <a:r>
              <a:rPr lang="ja-JP" altLang="en-US" sz="1600" dirty="0">
                <a:solidFill>
                  <a:prstClr val="black"/>
                </a:solidFill>
                <a:latin typeface="ＭＳ Ｐゴシック"/>
              </a:rPr>
              <a:t>●</a:t>
            </a:r>
            <a:r>
              <a:rPr lang="ja-JP" altLang="en-US" sz="1600" u="sng" dirty="0">
                <a:solidFill>
                  <a:prstClr val="black"/>
                </a:solidFill>
                <a:latin typeface="ＭＳ Ｐゴシック"/>
              </a:rPr>
              <a:t>２０１３年　</a:t>
            </a:r>
            <a:r>
              <a:rPr lang="ja-JP" altLang="en-US" sz="1600" u="sng" dirty="0" smtClean="0">
                <a:solidFill>
                  <a:prstClr val="black"/>
                </a:solidFill>
                <a:latin typeface="ＭＳ Ｐゴシック"/>
              </a:rPr>
              <a:t>国府市で</a:t>
            </a:r>
            <a:r>
              <a:rPr lang="ja-JP" altLang="en-US" sz="1600" u="sng" dirty="0">
                <a:solidFill>
                  <a:prstClr val="black"/>
                </a:solidFill>
                <a:latin typeface="ＭＳ Ｐゴシック"/>
              </a:rPr>
              <a:t>整備推進</a:t>
            </a:r>
            <a:r>
              <a:rPr lang="ja-JP" altLang="en-US" sz="1600" u="sng" dirty="0" smtClean="0">
                <a:solidFill>
                  <a:prstClr val="black"/>
                </a:solidFill>
                <a:latin typeface="ＭＳ Ｐゴシック"/>
              </a:rPr>
              <a:t>する意思決定を行い、</a:t>
            </a:r>
            <a:r>
              <a:rPr lang="ja-JP" altLang="en-US" sz="1600" u="sng" dirty="0">
                <a:solidFill>
                  <a:prstClr val="black"/>
                </a:solidFill>
                <a:latin typeface="ＭＳ Ｐゴシック"/>
              </a:rPr>
              <a:t>具体的手続きを開始</a:t>
            </a:r>
            <a:endParaRPr lang="en-US" altLang="ja-JP" sz="1600" u="sng" dirty="0">
              <a:solidFill>
                <a:prstClr val="black"/>
              </a:solidFill>
              <a:latin typeface="ＭＳ Ｐゴシック"/>
            </a:endParaRPr>
          </a:p>
          <a:p>
            <a:pPr>
              <a:lnSpc>
                <a:spcPts val="2500"/>
              </a:lnSpc>
              <a:defRPr/>
            </a:pPr>
            <a:r>
              <a:rPr lang="ja-JP" altLang="en-US" sz="1300" dirty="0">
                <a:solidFill>
                  <a:prstClr val="black"/>
                </a:solidFill>
                <a:latin typeface="ＭＳ Ｐゴシック"/>
              </a:rPr>
              <a:t>　　</a:t>
            </a:r>
            <a:r>
              <a:rPr lang="ja-JP" altLang="en-US" sz="1300" dirty="0">
                <a:solidFill>
                  <a:prstClr val="black"/>
                </a:solidFill>
                <a:latin typeface="ＭＳ Ｐ明朝" pitchFamily="18" charset="-128"/>
                <a:ea typeface="ＭＳ Ｐ明朝" pitchFamily="18" charset="-128"/>
              </a:rPr>
              <a:t>　</a:t>
            </a:r>
            <a:r>
              <a:rPr lang="ja-JP" altLang="ja-JP" sz="1300" dirty="0">
                <a:solidFill>
                  <a:prstClr val="black"/>
                </a:solidFill>
                <a:latin typeface="ＭＳ Ｐ明朝" pitchFamily="18" charset="-128"/>
                <a:ea typeface="ＭＳ Ｐ明朝" pitchFamily="18" charset="-128"/>
              </a:rPr>
              <a:t>・</a:t>
            </a:r>
            <a:r>
              <a:rPr lang="en-US" altLang="ja-JP" sz="1300" dirty="0">
                <a:solidFill>
                  <a:prstClr val="black"/>
                </a:solidFill>
                <a:latin typeface="ＭＳ Ｐ明朝" pitchFamily="18" charset="-128"/>
                <a:ea typeface="ＭＳ Ｐ明朝" pitchFamily="18" charset="-128"/>
              </a:rPr>
              <a:t>2013</a:t>
            </a:r>
            <a:r>
              <a:rPr lang="ja-JP" altLang="ja-JP" sz="1300" dirty="0">
                <a:solidFill>
                  <a:prstClr val="black"/>
                </a:solidFill>
                <a:latin typeface="ＭＳ Ｐ明朝" pitchFamily="18" charset="-128"/>
                <a:ea typeface="ＭＳ Ｐ明朝" pitchFamily="18" charset="-128"/>
              </a:rPr>
              <a:t>年１月</a:t>
            </a:r>
            <a:r>
              <a:rPr lang="en-US" altLang="ja-JP" sz="1300" dirty="0">
                <a:solidFill>
                  <a:prstClr val="black"/>
                </a:solidFill>
                <a:latin typeface="ＭＳ Ｐ明朝" pitchFamily="18" charset="-128"/>
                <a:ea typeface="ＭＳ Ｐ明朝" pitchFamily="18" charset="-128"/>
              </a:rPr>
              <a:t> </a:t>
            </a:r>
            <a:r>
              <a:rPr lang="ja-JP" altLang="en-US" sz="1300" dirty="0">
                <a:solidFill>
                  <a:prstClr val="black"/>
                </a:solidFill>
                <a:latin typeface="ＭＳ Ｐ明朝" pitchFamily="18" charset="-128"/>
                <a:ea typeface="ＭＳ Ｐ明朝" pitchFamily="18" charset="-128"/>
              </a:rPr>
              <a:t>　</a:t>
            </a:r>
            <a:r>
              <a:rPr lang="ja-JP" altLang="ja-JP" sz="1300" dirty="0">
                <a:solidFill>
                  <a:prstClr val="black"/>
                </a:solidFill>
                <a:latin typeface="ＭＳ Ｐ明朝" pitchFamily="18" charset="-128"/>
                <a:ea typeface="ＭＳ Ｐ明朝" pitchFamily="18" charset="-128"/>
              </a:rPr>
              <a:t>環境影響評価方法書公告・縦覧、地元説明</a:t>
            </a:r>
            <a:r>
              <a:rPr lang="ja-JP" altLang="en-US" sz="1300" dirty="0">
                <a:solidFill>
                  <a:prstClr val="black"/>
                </a:solidFill>
                <a:latin typeface="ＭＳ Ｐ明朝" pitchFamily="18" charset="-128"/>
                <a:ea typeface="ＭＳ Ｐ明朝" pitchFamily="18" charset="-128"/>
              </a:rPr>
              <a:t>　（法定手続き開始）</a:t>
            </a:r>
            <a:endParaRPr lang="ja-JP" altLang="ja-JP" sz="1300" dirty="0">
              <a:solidFill>
                <a:prstClr val="black"/>
              </a:solidFill>
              <a:latin typeface="ＭＳ Ｐ明朝" pitchFamily="18" charset="-128"/>
              <a:ea typeface="ＭＳ Ｐ明朝" pitchFamily="18" charset="-128"/>
            </a:endParaRPr>
          </a:p>
        </p:txBody>
      </p:sp>
      <p:sp>
        <p:nvSpPr>
          <p:cNvPr id="19" name="下矢印 18"/>
          <p:cNvSpPr/>
          <p:nvPr/>
        </p:nvSpPr>
        <p:spPr>
          <a:xfrm>
            <a:off x="723903" y="3751535"/>
            <a:ext cx="531813" cy="1295400"/>
          </a:xfrm>
          <a:prstGeom prst="downArrow">
            <a:avLst/>
          </a:prstGeom>
          <a:solidFill>
            <a:schemeClr val="bg1">
              <a:lumMod val="9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prstClr val="white"/>
              </a:solidFill>
            </a:endParaRPr>
          </a:p>
        </p:txBody>
      </p:sp>
      <p:sp>
        <p:nvSpPr>
          <p:cNvPr id="11" name="スライド番号プレースホルダ 10"/>
          <p:cNvSpPr>
            <a:spLocks noGrp="1"/>
          </p:cNvSpPr>
          <p:nvPr>
            <p:ph type="sldNum" sz="quarter" idx="12"/>
          </p:nvPr>
        </p:nvSpPr>
        <p:spPr/>
        <p:txBody>
          <a:bodyPr/>
          <a:lstStyle/>
          <a:p>
            <a:fld id="{37EF5067-3AB7-4642-9103-42CBD40CC6D9}" type="slidenum">
              <a:rPr kumimoji="1" lang="ja-JP" altLang="en-US" smtClean="0"/>
              <a:pPr/>
              <a:t>169</a:t>
            </a:fld>
            <a:endParaRPr kumimoji="1" lang="ja-JP" altLang="en-US" dirty="0"/>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2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２．中之島</a:t>
            </a:r>
            <a:endParaRPr lang="en-US" altLang="ja-JP" sz="2000" b="1" dirty="0" smtClean="0">
              <a:solidFill>
                <a:schemeClr val="bg1"/>
              </a:solidFill>
              <a:latin typeface="ＭＳ ゴシック" pitchFamily="49" charset="-128"/>
              <a:ea typeface="ＭＳ ゴシック" pitchFamily="49" charset="-128"/>
            </a:endParaRPr>
          </a:p>
        </p:txBody>
      </p:sp>
      <p:sp>
        <p:nvSpPr>
          <p:cNvPr id="8" name="テキスト ボックス 7"/>
          <p:cNvSpPr txBox="1"/>
          <p:nvPr/>
        </p:nvSpPr>
        <p:spPr>
          <a:xfrm>
            <a:off x="128464" y="431321"/>
            <a:ext cx="9649072" cy="6370975"/>
          </a:xfrm>
          <a:prstGeom prst="rect">
            <a:avLst/>
          </a:prstGeom>
          <a:noFill/>
          <a:ln>
            <a:noFill/>
            <a:prstDash val="sysDash"/>
          </a:ln>
        </p:spPr>
        <p:txBody>
          <a:bodyPr wrap="square" rtlCol="0">
            <a:spAutoFit/>
          </a:bodyPr>
          <a:lstStyle/>
          <a:p>
            <a:r>
              <a:rPr lang="ja-JP" altLang="en-US" sz="1400" dirty="0" smtClean="0"/>
              <a:t>○課題と取組み</a:t>
            </a:r>
            <a:endParaRPr lang="en-US" altLang="ja-JP" sz="1400" dirty="0" smtClean="0"/>
          </a:p>
          <a:p>
            <a:endParaRPr lang="en-US" altLang="ja-JP" sz="1200" dirty="0" smtClean="0"/>
          </a:p>
          <a:p>
            <a:endParaRPr lang="en-US" altLang="ja-JP" sz="1200" dirty="0" smtClean="0"/>
          </a:p>
          <a:p>
            <a:r>
              <a:rPr lang="ja-JP" altLang="en-US" sz="1200" dirty="0" smtClean="0"/>
              <a:t>　</a:t>
            </a:r>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r>
              <a:rPr lang="ja-JP" altLang="en-US" sz="1200" dirty="0" smtClean="0"/>
              <a:t>　　</a:t>
            </a:r>
            <a:endParaRPr lang="en-US" altLang="ja-JP" sz="1200" dirty="0" smtClean="0"/>
          </a:p>
        </p:txBody>
      </p:sp>
      <p:graphicFrame>
        <p:nvGraphicFramePr>
          <p:cNvPr id="5" name="表 4"/>
          <p:cNvGraphicFramePr>
            <a:graphicFrameLocks noGrp="1"/>
          </p:cNvGraphicFramePr>
          <p:nvPr/>
        </p:nvGraphicFramePr>
        <p:xfrm>
          <a:off x="416497" y="1030120"/>
          <a:ext cx="9289033" cy="2437620"/>
        </p:xfrm>
        <a:graphic>
          <a:graphicData uri="http://schemas.openxmlformats.org/drawingml/2006/table">
            <a:tbl>
              <a:tblPr firstRow="1" bandRow="1">
                <a:tableStyleId>{5C22544A-7EE6-4342-B048-85BDC9FD1C3A}</a:tableStyleId>
              </a:tblPr>
              <a:tblGrid>
                <a:gridCol w="936103">
                  <a:extLst>
                    <a:ext uri="{9D8B030D-6E8A-4147-A177-3AD203B41FA5}">
                      <a16:colId xmlns:a16="http://schemas.microsoft.com/office/drawing/2014/main" val="20000"/>
                    </a:ext>
                  </a:extLst>
                </a:gridCol>
                <a:gridCol w="1584176">
                  <a:extLst>
                    <a:ext uri="{9D8B030D-6E8A-4147-A177-3AD203B41FA5}">
                      <a16:colId xmlns:a16="http://schemas.microsoft.com/office/drawing/2014/main" val="20001"/>
                    </a:ext>
                  </a:extLst>
                </a:gridCol>
                <a:gridCol w="3312368">
                  <a:extLst>
                    <a:ext uri="{9D8B030D-6E8A-4147-A177-3AD203B41FA5}">
                      <a16:colId xmlns:a16="http://schemas.microsoft.com/office/drawing/2014/main" val="20002"/>
                    </a:ext>
                  </a:extLst>
                </a:gridCol>
                <a:gridCol w="3456386">
                  <a:extLst>
                    <a:ext uri="{9D8B030D-6E8A-4147-A177-3AD203B41FA5}">
                      <a16:colId xmlns:a16="http://schemas.microsoft.com/office/drawing/2014/main" val="20003"/>
                    </a:ext>
                  </a:extLst>
                </a:gridCol>
              </a:tblGrid>
              <a:tr h="216024">
                <a:tc>
                  <a:txBody>
                    <a:bodyPr/>
                    <a:lstStyle/>
                    <a:p>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rPr>
                        <a:t>事項</a:t>
                      </a:r>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rPr>
                        <a:t>課題</a:t>
                      </a:r>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rPr>
                        <a:t>取組み</a:t>
                      </a:r>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97949">
                <a:tc>
                  <a:txBody>
                    <a:bodyPr/>
                    <a:lstStyle/>
                    <a:p>
                      <a:r>
                        <a:rPr kumimoji="1" lang="ja-JP" altLang="en-US" sz="1200" b="0" dirty="0" smtClean="0">
                          <a:solidFill>
                            <a:schemeClr val="tx1"/>
                          </a:solidFill>
                          <a:latin typeface="ＭＳ Ｐゴシック" pitchFamily="50" charset="-128"/>
                          <a:ea typeface="ＭＳ Ｐゴシック" pitchFamily="50" charset="-128"/>
                        </a:rPr>
                        <a:t>施設の活用</a:t>
                      </a:r>
                      <a:endParaRPr kumimoji="1" lang="ja-JP" altLang="en-US" sz="1200" b="0" dirty="0">
                        <a:solidFill>
                          <a:schemeClr val="tx1"/>
                        </a:solidFill>
                        <a:latin typeface="ＭＳ Ｐゴシック" pitchFamily="50" charset="-128"/>
                        <a:ea typeface="ＭＳ Ｐゴシック" pitchFamily="50"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80975" indent="-180975"/>
                      <a:r>
                        <a:rPr kumimoji="1" lang="ja-JP" altLang="en-US" sz="1200" b="0" dirty="0" smtClean="0">
                          <a:solidFill>
                            <a:schemeClr val="tx1"/>
                          </a:solidFill>
                          <a:latin typeface="ＭＳ Ｐ明朝" pitchFamily="18" charset="-128"/>
                          <a:ea typeface="ＭＳ Ｐ明朝" pitchFamily="18" charset="-128"/>
                        </a:rPr>
                        <a:t>○近代的建築物等の有効活用</a:t>
                      </a:r>
                      <a:endParaRPr kumimoji="1" lang="en-US" altLang="ja-JP" sz="1200" b="0" dirty="0" smtClean="0">
                        <a:solidFill>
                          <a:schemeClr val="tx1"/>
                        </a:solidFill>
                        <a:latin typeface="ＭＳ Ｐ明朝" pitchFamily="18" charset="-128"/>
                        <a:ea typeface="ＭＳ Ｐ明朝" pitchFamily="18"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5725" marR="0" indent="-85725" algn="l" defTabSz="9577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chemeClr val="tx1"/>
                          </a:solidFill>
                          <a:latin typeface="+mn-ea"/>
                          <a:ea typeface="+mn-ea"/>
                        </a:rPr>
                        <a:t>大阪府立中之島図書館</a:t>
                      </a:r>
                      <a:endParaRPr kumimoji="1" lang="en-US" altLang="ja-JP" sz="1200" b="0" dirty="0" smtClean="0">
                        <a:solidFill>
                          <a:schemeClr val="tx1"/>
                        </a:solidFill>
                        <a:latin typeface="+mn-ea"/>
                        <a:ea typeface="+mn-ea"/>
                      </a:endParaRPr>
                    </a:p>
                    <a:p>
                      <a:pPr marL="180975" marR="0" indent="-180975" algn="l" defTabSz="9577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chemeClr val="tx1"/>
                          </a:solidFill>
                          <a:latin typeface="ＭＳ Ｐ明朝" pitchFamily="18" charset="-128"/>
                          <a:ea typeface="ＭＳ Ｐ明朝" pitchFamily="18" charset="-128"/>
                        </a:rPr>
                        <a:t>　・建物・設備の老朽化や、図書館利用者のニーズにあった施設やサービスが十分でなく、国指定の重要文化財である建物、貴重な蔵書を活かしきれていない。</a:t>
                      </a:r>
                      <a:endParaRPr kumimoji="1" lang="en-US" altLang="ja-JP" sz="1200" b="0" dirty="0" smtClean="0">
                        <a:solidFill>
                          <a:schemeClr val="tx1"/>
                        </a:solidFill>
                        <a:latin typeface="ＭＳ Ｐ明朝" pitchFamily="18" charset="-128"/>
                        <a:ea typeface="ＭＳ Ｐ明朝" pitchFamily="18" charset="-128"/>
                      </a:endParaRPr>
                    </a:p>
                    <a:p>
                      <a:pPr marL="180975" marR="0" indent="-180975" algn="l" defTabSz="957700" rtl="0" eaLnBrk="1" fontAlgn="auto" latinLnBrk="0" hangingPunct="1">
                        <a:lnSpc>
                          <a:spcPct val="100000"/>
                        </a:lnSpc>
                        <a:spcBef>
                          <a:spcPts val="0"/>
                        </a:spcBef>
                        <a:spcAft>
                          <a:spcPts val="0"/>
                        </a:spcAft>
                        <a:buClrTx/>
                        <a:buSzTx/>
                        <a:buFontTx/>
                        <a:buNone/>
                        <a:tabLst/>
                        <a:defRPr/>
                      </a:pPr>
                      <a:endParaRPr kumimoji="1" lang="en-US" altLang="ja-JP" sz="1200" b="0" dirty="0" smtClean="0">
                        <a:solidFill>
                          <a:schemeClr val="tx1"/>
                        </a:solidFill>
                        <a:latin typeface="ＭＳ Ｐ明朝" pitchFamily="18" charset="-128"/>
                        <a:ea typeface="ＭＳ Ｐ明朝" pitchFamily="18" charset="-128"/>
                      </a:endParaRPr>
                    </a:p>
                    <a:p>
                      <a:pPr marL="180975" marR="0" indent="-180975" algn="l" defTabSz="9577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chemeClr val="tx1"/>
                          </a:solidFill>
                          <a:latin typeface="+mn-ea"/>
                          <a:ea typeface="+mn-ea"/>
                        </a:rPr>
                        <a:t>大阪市中央公会堂</a:t>
                      </a:r>
                      <a:endParaRPr kumimoji="1" lang="en-US" altLang="ja-JP" sz="1200" b="0" dirty="0" smtClean="0">
                        <a:solidFill>
                          <a:schemeClr val="tx1"/>
                        </a:solidFill>
                        <a:latin typeface="+mn-ea"/>
                        <a:ea typeface="+mn-ea"/>
                      </a:endParaRPr>
                    </a:p>
                    <a:p>
                      <a:pPr marL="180975" indent="-180975"/>
                      <a:r>
                        <a:rPr kumimoji="1" lang="ja-JP" altLang="en-US" sz="1200" b="0" dirty="0" smtClean="0">
                          <a:solidFill>
                            <a:srgbClr val="FF0000"/>
                          </a:solidFill>
                          <a:latin typeface="+mn-ea"/>
                          <a:ea typeface="+mn-ea"/>
                        </a:rPr>
                        <a:t>　</a:t>
                      </a:r>
                      <a:r>
                        <a:rPr kumimoji="1" lang="ja-JP" altLang="en-US" sz="1200" b="0" dirty="0" smtClean="0">
                          <a:solidFill>
                            <a:schemeClr val="tx1"/>
                          </a:solidFill>
                          <a:latin typeface="ＭＳ Ｐ明朝" pitchFamily="18" charset="-128"/>
                          <a:ea typeface="ＭＳ Ｐ明朝" pitchFamily="18" charset="-128"/>
                        </a:rPr>
                        <a:t>・</a:t>
                      </a:r>
                      <a:r>
                        <a:rPr lang="ja-JP" altLang="en-US" sz="1200" dirty="0" smtClean="0">
                          <a:solidFill>
                            <a:schemeClr val="tx1"/>
                          </a:solidFill>
                          <a:latin typeface="ＭＳ Ｐ明朝" pitchFamily="18" charset="-128"/>
                          <a:ea typeface="ＭＳ Ｐ明朝" pitchFamily="18" charset="-128"/>
                        </a:rPr>
                        <a:t>優れた近代建築として国の重要文化財に指定されているにもかかわらず、十分な活用ができていないほか、</a:t>
                      </a:r>
                      <a:r>
                        <a:rPr kumimoji="1" lang="ja-JP" altLang="en-US" sz="1200" dirty="0" smtClean="0">
                          <a:solidFill>
                            <a:schemeClr val="tx1"/>
                          </a:solidFill>
                          <a:latin typeface="ＭＳ Ｐ明朝" pitchFamily="18" charset="-128"/>
                          <a:ea typeface="ＭＳ Ｐ明朝" pitchFamily="18" charset="-128"/>
                        </a:rPr>
                        <a:t>レストランの営業時間が短いなど、集客部門の活用が十分でない。</a:t>
                      </a:r>
                      <a:endParaRPr kumimoji="1" lang="ja-JP" altLang="en-US" sz="1200" b="0" dirty="0" smtClean="0">
                        <a:solidFill>
                          <a:schemeClr val="tx1"/>
                        </a:solidFill>
                        <a:latin typeface="ＭＳ Ｐ明朝" pitchFamily="18" charset="-128"/>
                        <a:ea typeface="ＭＳ Ｐ明朝" pitchFamily="18"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5725" marR="0" indent="-85725" algn="l" defTabSz="9577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chemeClr val="tx1"/>
                          </a:solidFill>
                          <a:latin typeface="+mn-ea"/>
                          <a:ea typeface="+mn-ea"/>
                        </a:rPr>
                        <a:t>①大阪府立中之島図書館の有効活用</a:t>
                      </a:r>
                      <a:endParaRPr kumimoji="1" lang="en-US" altLang="ja-JP" sz="1200" b="0" dirty="0" smtClean="0">
                        <a:solidFill>
                          <a:schemeClr val="tx1"/>
                        </a:solidFill>
                        <a:latin typeface="+mn-ea"/>
                        <a:ea typeface="+mn-ea"/>
                      </a:endParaRPr>
                    </a:p>
                    <a:p>
                      <a:pPr marL="273050" indent="-273050"/>
                      <a:r>
                        <a:rPr lang="ja-JP" altLang="en-US" sz="1200" dirty="0" smtClean="0">
                          <a:solidFill>
                            <a:schemeClr val="tx1"/>
                          </a:solidFill>
                          <a:latin typeface="ＭＳ Ｐ明朝" pitchFamily="18" charset="-128"/>
                          <a:ea typeface="ＭＳ Ｐ明朝" pitchFamily="18" charset="-128"/>
                        </a:rPr>
                        <a:t>　○リニューアル工事の実施</a:t>
                      </a:r>
                      <a:endParaRPr lang="en-US" altLang="ja-JP" sz="1200" dirty="0" smtClean="0">
                        <a:solidFill>
                          <a:schemeClr val="tx1"/>
                        </a:solidFill>
                        <a:latin typeface="ＭＳ Ｐ明朝" pitchFamily="18" charset="-128"/>
                        <a:ea typeface="ＭＳ Ｐ明朝" pitchFamily="18" charset="-128"/>
                      </a:endParaRPr>
                    </a:p>
                    <a:p>
                      <a:pPr marL="273050" indent="-273050"/>
                      <a:r>
                        <a:rPr lang="ja-JP" altLang="en-US" sz="1200" dirty="0" smtClean="0">
                          <a:solidFill>
                            <a:schemeClr val="tx1"/>
                          </a:solidFill>
                          <a:latin typeface="ＭＳ Ｐ明朝" pitchFamily="18" charset="-128"/>
                          <a:ea typeface="ＭＳ Ｐ明朝" pitchFamily="18" charset="-128"/>
                        </a:rPr>
                        <a:t>　○中央公会堂と連携した文化事業の実施</a:t>
                      </a:r>
                      <a:endParaRPr lang="en-US" altLang="ja-JP" sz="1200" dirty="0" smtClean="0">
                        <a:solidFill>
                          <a:schemeClr val="tx1"/>
                        </a:solidFill>
                        <a:latin typeface="ＭＳ Ｐ明朝" pitchFamily="18" charset="-128"/>
                        <a:ea typeface="ＭＳ Ｐ明朝" pitchFamily="18" charset="-128"/>
                      </a:endParaRPr>
                    </a:p>
                    <a:p>
                      <a:pPr marL="273050" indent="-273050"/>
                      <a:r>
                        <a:rPr lang="ja-JP" altLang="en-US" sz="1200" dirty="0" smtClean="0">
                          <a:solidFill>
                            <a:schemeClr val="tx1"/>
                          </a:solidFill>
                          <a:latin typeface="ＭＳ Ｐ明朝" pitchFamily="18" charset="-128"/>
                          <a:ea typeface="ＭＳ Ｐ明朝" pitchFamily="18" charset="-128"/>
                        </a:rPr>
                        <a:t>　○民間ノウハウを活かした企画運営を行うための指定管理者制移行に向けた調整　など</a:t>
                      </a:r>
                      <a:endParaRPr kumimoji="1" lang="en-US" altLang="ja-JP" sz="1200" b="0" dirty="0" smtClean="0">
                        <a:solidFill>
                          <a:schemeClr val="tx1"/>
                        </a:solidFill>
                        <a:latin typeface="ＭＳ Ｐ明朝" pitchFamily="18" charset="-128"/>
                        <a:ea typeface="ＭＳ Ｐ明朝" pitchFamily="18" charset="-128"/>
                      </a:endParaRPr>
                    </a:p>
                    <a:p>
                      <a:pPr marL="85725" marR="0" indent="-85725" algn="l" defTabSz="957700" rtl="0" eaLnBrk="1" fontAlgn="auto" latinLnBrk="0" hangingPunct="1">
                        <a:lnSpc>
                          <a:spcPct val="100000"/>
                        </a:lnSpc>
                        <a:spcBef>
                          <a:spcPts val="0"/>
                        </a:spcBef>
                        <a:spcAft>
                          <a:spcPts val="0"/>
                        </a:spcAft>
                        <a:buClrTx/>
                        <a:buSzTx/>
                        <a:buFontTx/>
                        <a:buNone/>
                        <a:tabLst/>
                        <a:defRPr/>
                      </a:pPr>
                      <a:endParaRPr kumimoji="1" lang="en-US" altLang="ja-JP" sz="1200" b="0" dirty="0" smtClean="0">
                        <a:solidFill>
                          <a:schemeClr val="tx1"/>
                        </a:solidFill>
                        <a:latin typeface="+mn-ea"/>
                        <a:ea typeface="+mn-ea"/>
                      </a:endParaRPr>
                    </a:p>
                    <a:p>
                      <a:pPr marL="85725" marR="0" indent="-85725" algn="l" defTabSz="9577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chemeClr val="tx1"/>
                          </a:solidFill>
                          <a:latin typeface="+mn-ea"/>
                          <a:ea typeface="+mn-ea"/>
                        </a:rPr>
                        <a:t>②大阪市中央公会堂の有効活用</a:t>
                      </a:r>
                      <a:endParaRPr kumimoji="1" lang="en-US" altLang="ja-JP" sz="1200" b="0" dirty="0" smtClean="0">
                        <a:solidFill>
                          <a:schemeClr val="tx1"/>
                        </a:solidFill>
                        <a:latin typeface="+mn-ea"/>
                        <a:ea typeface="+mn-ea"/>
                      </a:endParaRPr>
                    </a:p>
                    <a:p>
                      <a:pPr>
                        <a:lnSpc>
                          <a:spcPts val="1700"/>
                        </a:lnSpc>
                      </a:pPr>
                      <a:r>
                        <a:rPr lang="ja-JP" altLang="en-US" sz="1200" dirty="0" smtClean="0">
                          <a:solidFill>
                            <a:schemeClr val="tx1"/>
                          </a:solidFill>
                        </a:rPr>
                        <a:t>　</a:t>
                      </a:r>
                      <a:r>
                        <a:rPr lang="ja-JP" altLang="en-US" sz="1200" dirty="0" smtClean="0">
                          <a:solidFill>
                            <a:schemeClr val="tx1"/>
                          </a:solidFill>
                          <a:latin typeface="ＭＳ Ｐ明朝" pitchFamily="18" charset="-128"/>
                          <a:ea typeface="ＭＳ Ｐ明朝" pitchFamily="18" charset="-128"/>
                        </a:rPr>
                        <a:t>○近代建築の魅力を活かした事業の実施</a:t>
                      </a:r>
                      <a:endParaRPr lang="en-US" altLang="ja-JP" sz="1200" dirty="0" smtClean="0">
                        <a:solidFill>
                          <a:schemeClr val="tx1"/>
                        </a:solidFill>
                        <a:latin typeface="ＭＳ Ｐ明朝" pitchFamily="18" charset="-128"/>
                        <a:ea typeface="ＭＳ Ｐ明朝" pitchFamily="18" charset="-128"/>
                      </a:endParaRPr>
                    </a:p>
                    <a:p>
                      <a:pPr>
                        <a:lnSpc>
                          <a:spcPts val="1700"/>
                        </a:lnSpc>
                      </a:pPr>
                      <a:r>
                        <a:rPr lang="ja-JP" altLang="en-US" sz="1200" dirty="0" smtClean="0">
                          <a:solidFill>
                            <a:schemeClr val="tx1"/>
                          </a:solidFill>
                          <a:latin typeface="ＭＳ Ｐ明朝" pitchFamily="18" charset="-128"/>
                          <a:ea typeface="ＭＳ Ｐ明朝" pitchFamily="18" charset="-128"/>
                        </a:rPr>
                        <a:t>　○レストラン事業者の公募</a:t>
                      </a:r>
                      <a:endParaRPr lang="en-US" altLang="ja-JP" sz="1200" dirty="0" smtClean="0">
                        <a:solidFill>
                          <a:schemeClr val="tx1"/>
                        </a:solidFill>
                        <a:latin typeface="ＭＳ Ｐ明朝" pitchFamily="18" charset="-128"/>
                        <a:ea typeface="ＭＳ Ｐ明朝" pitchFamily="18" charset="-128"/>
                      </a:endParaRPr>
                    </a:p>
                    <a:p>
                      <a:pPr>
                        <a:lnSpc>
                          <a:spcPts val="1700"/>
                        </a:lnSpc>
                      </a:pPr>
                      <a:r>
                        <a:rPr lang="ja-JP" altLang="en-US" sz="1200" dirty="0" smtClean="0">
                          <a:solidFill>
                            <a:schemeClr val="tx1"/>
                          </a:solidFill>
                          <a:latin typeface="ＭＳ Ｐ明朝" pitchFamily="18" charset="-128"/>
                          <a:ea typeface="ＭＳ Ｐ明朝" pitchFamily="18" charset="-128"/>
                        </a:rPr>
                        <a:t>　○中之島図書館と連携した文化事業の実施など</a:t>
                      </a:r>
                      <a:endParaRPr lang="en-US" altLang="ja-JP" sz="1200" dirty="0" smtClean="0">
                        <a:solidFill>
                          <a:schemeClr val="tx1"/>
                        </a:solidFill>
                        <a:latin typeface="ＭＳ Ｐ明朝" pitchFamily="18" charset="-128"/>
                        <a:ea typeface="ＭＳ Ｐ明朝" pitchFamily="18" charset="-128"/>
                      </a:endParaRPr>
                    </a:p>
                    <a:p>
                      <a:endParaRPr kumimoji="1" lang="ja-JP" altLang="en-US" sz="1200" b="0" dirty="0">
                        <a:solidFill>
                          <a:schemeClr val="tx1"/>
                        </a:solidFill>
                        <a:latin typeface="+mn-ea"/>
                        <a:ea typeface="+mn-ea"/>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6" name="正方形/長方形 5"/>
          <p:cNvSpPr/>
          <p:nvPr/>
        </p:nvSpPr>
        <p:spPr>
          <a:xfrm>
            <a:off x="200472" y="775741"/>
            <a:ext cx="1107996" cy="276999"/>
          </a:xfrm>
          <a:prstGeom prst="rect">
            <a:avLst/>
          </a:prstGeom>
        </p:spPr>
        <p:txBody>
          <a:bodyPr wrap="none">
            <a:spAutoFit/>
          </a:bodyPr>
          <a:lstStyle/>
          <a:p>
            <a:r>
              <a:rPr lang="ja-JP" altLang="en-US" sz="1200" dirty="0" smtClean="0"/>
              <a:t>■中之島東部</a:t>
            </a:r>
            <a:endParaRPr lang="ja-JP" altLang="en-US" sz="1200" dirty="0"/>
          </a:p>
        </p:txBody>
      </p:sp>
      <p:sp>
        <p:nvSpPr>
          <p:cNvPr id="9" name="正方形/長方形 8"/>
          <p:cNvSpPr/>
          <p:nvPr/>
        </p:nvSpPr>
        <p:spPr>
          <a:xfrm>
            <a:off x="200472" y="3726921"/>
            <a:ext cx="1107996" cy="276999"/>
          </a:xfrm>
          <a:prstGeom prst="rect">
            <a:avLst/>
          </a:prstGeom>
        </p:spPr>
        <p:txBody>
          <a:bodyPr wrap="none">
            <a:spAutoFit/>
          </a:bodyPr>
          <a:lstStyle/>
          <a:p>
            <a:r>
              <a:rPr lang="ja-JP" altLang="en-US" sz="1200" dirty="0" smtClean="0"/>
              <a:t>■中之島西部</a:t>
            </a:r>
            <a:endParaRPr lang="ja-JP" altLang="en-US" sz="1200" dirty="0"/>
          </a:p>
        </p:txBody>
      </p:sp>
      <p:graphicFrame>
        <p:nvGraphicFramePr>
          <p:cNvPr id="10" name="表 9"/>
          <p:cNvGraphicFramePr>
            <a:graphicFrameLocks noGrp="1"/>
          </p:cNvGraphicFramePr>
          <p:nvPr/>
        </p:nvGraphicFramePr>
        <p:xfrm>
          <a:off x="416496" y="4003912"/>
          <a:ext cx="9289033" cy="2593440"/>
        </p:xfrm>
        <a:graphic>
          <a:graphicData uri="http://schemas.openxmlformats.org/drawingml/2006/table">
            <a:tbl>
              <a:tblPr firstRow="1" bandRow="1">
                <a:tableStyleId>{5C22544A-7EE6-4342-B048-85BDC9FD1C3A}</a:tableStyleId>
              </a:tblPr>
              <a:tblGrid>
                <a:gridCol w="936103">
                  <a:extLst>
                    <a:ext uri="{9D8B030D-6E8A-4147-A177-3AD203B41FA5}">
                      <a16:colId xmlns:a16="http://schemas.microsoft.com/office/drawing/2014/main" val="20000"/>
                    </a:ext>
                  </a:extLst>
                </a:gridCol>
                <a:gridCol w="1584176">
                  <a:extLst>
                    <a:ext uri="{9D8B030D-6E8A-4147-A177-3AD203B41FA5}">
                      <a16:colId xmlns:a16="http://schemas.microsoft.com/office/drawing/2014/main" val="20001"/>
                    </a:ext>
                  </a:extLst>
                </a:gridCol>
                <a:gridCol w="3312368">
                  <a:extLst>
                    <a:ext uri="{9D8B030D-6E8A-4147-A177-3AD203B41FA5}">
                      <a16:colId xmlns:a16="http://schemas.microsoft.com/office/drawing/2014/main" val="20002"/>
                    </a:ext>
                  </a:extLst>
                </a:gridCol>
                <a:gridCol w="3456386">
                  <a:extLst>
                    <a:ext uri="{9D8B030D-6E8A-4147-A177-3AD203B41FA5}">
                      <a16:colId xmlns:a16="http://schemas.microsoft.com/office/drawing/2014/main" val="20003"/>
                    </a:ext>
                  </a:extLst>
                </a:gridCol>
              </a:tblGrid>
              <a:tr h="138832">
                <a:tc>
                  <a:txBody>
                    <a:bodyPr/>
                    <a:lstStyle/>
                    <a:p>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rPr>
                        <a:t>事項</a:t>
                      </a:r>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rPr>
                        <a:t>課題</a:t>
                      </a:r>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rPr>
                        <a:t>取組み</a:t>
                      </a:r>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28600">
                <a:tc>
                  <a:txBody>
                    <a:bodyPr/>
                    <a:lstStyle/>
                    <a:p>
                      <a:r>
                        <a:rPr kumimoji="1" lang="ja-JP" altLang="en-US" sz="1200" b="0" dirty="0" smtClean="0">
                          <a:solidFill>
                            <a:schemeClr val="tx1"/>
                          </a:solidFill>
                          <a:latin typeface="ＭＳ Ｐゴシック" pitchFamily="50" charset="-128"/>
                          <a:ea typeface="ＭＳ Ｐゴシック" pitchFamily="50" charset="-128"/>
                        </a:rPr>
                        <a:t>土地利用</a:t>
                      </a:r>
                      <a:endParaRPr kumimoji="1" lang="ja-JP" altLang="en-US" sz="1200" b="0" dirty="0">
                        <a:solidFill>
                          <a:schemeClr val="tx1"/>
                        </a:solidFill>
                        <a:latin typeface="ＭＳ Ｐゴシック" pitchFamily="50" charset="-128"/>
                        <a:ea typeface="ＭＳ Ｐゴシック" pitchFamily="50"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7800" indent="-177800"/>
                      <a:r>
                        <a:rPr kumimoji="1" lang="ja-JP" altLang="en-US" sz="1200" b="0" dirty="0" smtClean="0">
                          <a:solidFill>
                            <a:schemeClr val="tx1"/>
                          </a:solidFill>
                          <a:latin typeface="ＭＳ Ｐ明朝" pitchFamily="18" charset="-128"/>
                          <a:ea typeface="ＭＳ Ｐ明朝" pitchFamily="18" charset="-128"/>
                        </a:rPr>
                        <a:t>○広大な低未利用地の活用</a:t>
                      </a:r>
                      <a:endParaRPr kumimoji="1" lang="en-US" altLang="ja-JP" sz="1200" b="0" dirty="0" smtClean="0">
                        <a:solidFill>
                          <a:schemeClr val="tx1"/>
                        </a:solidFill>
                        <a:latin typeface="ＭＳ Ｐ明朝" pitchFamily="18" charset="-128"/>
                        <a:ea typeface="ＭＳ Ｐ明朝" pitchFamily="18" charset="-128"/>
                      </a:endParaRPr>
                    </a:p>
                    <a:p>
                      <a:pPr marL="177800" marR="0" indent="-177800" algn="l" defTabSz="957700" rtl="0" eaLnBrk="1" fontAlgn="auto" latinLnBrk="0" hangingPunct="1">
                        <a:lnSpc>
                          <a:spcPct val="100000"/>
                        </a:lnSpc>
                        <a:spcBef>
                          <a:spcPts val="0"/>
                        </a:spcBef>
                        <a:spcAft>
                          <a:spcPts val="0"/>
                        </a:spcAft>
                        <a:buClrTx/>
                        <a:buSzTx/>
                        <a:buFontTx/>
                        <a:buNone/>
                        <a:tabLst/>
                        <a:defRPr/>
                      </a:pPr>
                      <a:r>
                        <a:rPr lang="ja-JP" altLang="en-US" sz="1200" dirty="0" smtClean="0">
                          <a:latin typeface="ＭＳ Ｐ明朝" pitchFamily="18" charset="-128"/>
                          <a:ea typeface="ＭＳ Ｐ明朝" pitchFamily="18" charset="-128"/>
                        </a:rPr>
                        <a:t>○文化・芸術機能、</a:t>
                      </a:r>
                      <a:r>
                        <a:rPr lang="en-US" altLang="ja-JP" sz="1200" dirty="0" smtClean="0">
                          <a:latin typeface="ＭＳ Ｐ明朝" pitchFamily="18" charset="-128"/>
                          <a:ea typeface="ＭＳ Ｐ明朝" pitchFamily="18" charset="-128"/>
                        </a:rPr>
                        <a:t>MICE</a:t>
                      </a:r>
                      <a:r>
                        <a:rPr lang="ja-JP" altLang="en-US" sz="1200" dirty="0" smtClean="0">
                          <a:latin typeface="ＭＳ Ｐ明朝" pitchFamily="18" charset="-128"/>
                          <a:ea typeface="ＭＳ Ｐ明朝" pitchFamily="18" charset="-128"/>
                        </a:rPr>
                        <a:t>機能のさらなる強化</a:t>
                      </a:r>
                      <a:endParaRPr lang="en-US" altLang="ja-JP" sz="1200" dirty="0" smtClean="0">
                        <a:latin typeface="ＭＳ Ｐ明朝" pitchFamily="18" charset="-128"/>
                        <a:ea typeface="ＭＳ Ｐ明朝" pitchFamily="18"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5725" indent="-85725"/>
                      <a:r>
                        <a:rPr kumimoji="1" lang="ja-JP" altLang="en-US" sz="1200" b="0" dirty="0" smtClean="0">
                          <a:solidFill>
                            <a:schemeClr val="tx1"/>
                          </a:solidFill>
                          <a:latin typeface="ＭＳ Ｐ明朝" pitchFamily="18" charset="-128"/>
                          <a:ea typeface="ＭＳ Ｐ明朝" pitchFamily="18" charset="-128"/>
                        </a:rPr>
                        <a:t>・中之島４・５丁目には低未利用地が多く、大部分が駐車場等の暫定利用となっており、まちづくりが進んでいない。</a:t>
                      </a:r>
                      <a:endParaRPr kumimoji="1" lang="en-US" altLang="ja-JP" sz="1200" b="0" dirty="0" smtClean="0">
                        <a:solidFill>
                          <a:schemeClr val="tx1"/>
                        </a:solidFill>
                        <a:latin typeface="ＭＳ Ｐ明朝" pitchFamily="18" charset="-128"/>
                        <a:ea typeface="ＭＳ Ｐ明朝" pitchFamily="18" charset="-128"/>
                      </a:endParaRPr>
                    </a:p>
                    <a:p>
                      <a:pPr marL="85725" marR="0" indent="-85725" algn="l" defTabSz="9577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chemeClr val="tx1"/>
                          </a:solidFill>
                          <a:latin typeface="ＭＳ Ｐ明朝" pitchFamily="18" charset="-128"/>
                          <a:ea typeface="ＭＳ Ｐ明朝" pitchFamily="18" charset="-128"/>
                        </a:rPr>
                        <a:t>・</a:t>
                      </a:r>
                      <a:r>
                        <a:rPr lang="ja-JP" altLang="en-US" sz="1200" dirty="0" smtClean="0">
                          <a:latin typeface="ＭＳ Ｐ明朝" pitchFamily="18" charset="-128"/>
                          <a:ea typeface="ＭＳ Ｐ明朝" pitchFamily="18" charset="-128"/>
                        </a:rPr>
                        <a:t>文化・芸術機能、</a:t>
                      </a:r>
                      <a:r>
                        <a:rPr lang="en-US" altLang="ja-JP" sz="1200" dirty="0" smtClean="0">
                          <a:latin typeface="ＭＳ Ｐ明朝" pitchFamily="18" charset="-128"/>
                          <a:ea typeface="ＭＳ Ｐ明朝" pitchFamily="18" charset="-128"/>
                        </a:rPr>
                        <a:t>MICE</a:t>
                      </a:r>
                      <a:r>
                        <a:rPr lang="ja-JP" altLang="en-US" sz="1200" dirty="0" smtClean="0">
                          <a:latin typeface="ＭＳ Ｐ明朝" pitchFamily="18" charset="-128"/>
                          <a:ea typeface="ＭＳ Ｐ明朝" pitchFamily="18" charset="-128"/>
                        </a:rPr>
                        <a:t>機能が一定程度集積しているものの、十分に活用できていない。</a:t>
                      </a:r>
                      <a:endParaRPr lang="en-US" altLang="ja-JP" sz="1200" dirty="0" smtClean="0">
                        <a:latin typeface="ＭＳ Ｐ明朝" pitchFamily="18" charset="-128"/>
                        <a:ea typeface="ＭＳ Ｐ明朝" pitchFamily="18" charset="-128"/>
                      </a:endParaRPr>
                    </a:p>
                    <a:p>
                      <a:pPr marL="95250" lvl="0" indent="-95250"/>
                      <a:r>
                        <a:rPr lang="ja-JP" altLang="en-US" sz="1200" dirty="0" smtClean="0">
                          <a:solidFill>
                            <a:schemeClr val="tx1"/>
                          </a:solidFill>
                          <a:latin typeface="ＭＳ Ｐ明朝" pitchFamily="18" charset="-128"/>
                          <a:ea typeface="ＭＳ Ｐ明朝" pitchFamily="18" charset="-128"/>
                        </a:rPr>
                        <a:t>・「近代美術館構想」が公表されてから</a:t>
                      </a:r>
                      <a:r>
                        <a:rPr lang="en-US" altLang="ja-JP" sz="1200" dirty="0" smtClean="0">
                          <a:solidFill>
                            <a:schemeClr val="tx1"/>
                          </a:solidFill>
                          <a:latin typeface="ＭＳ Ｐ明朝" pitchFamily="18" charset="-128"/>
                          <a:ea typeface="ＭＳ Ｐ明朝" pitchFamily="18" charset="-128"/>
                        </a:rPr>
                        <a:t>30</a:t>
                      </a:r>
                      <a:r>
                        <a:rPr lang="ja-JP" altLang="en-US" sz="1200" dirty="0" smtClean="0">
                          <a:solidFill>
                            <a:schemeClr val="tx1"/>
                          </a:solidFill>
                          <a:latin typeface="ＭＳ Ｐ明朝" pitchFamily="18" charset="-128"/>
                          <a:ea typeface="ＭＳ Ｐ明朝" pitchFamily="18" charset="-128"/>
                        </a:rPr>
                        <a:t>年以上が経過しているが未だ実現に至っていない。</a:t>
                      </a:r>
                      <a:endParaRPr lang="en-US" altLang="ja-JP" sz="1200" dirty="0" smtClean="0">
                        <a:solidFill>
                          <a:schemeClr val="tx1"/>
                        </a:solidFill>
                        <a:latin typeface="ＭＳ Ｐ明朝" pitchFamily="18" charset="-128"/>
                        <a:ea typeface="ＭＳ Ｐ明朝" pitchFamily="18" charset="-128"/>
                      </a:endParaRPr>
                    </a:p>
                    <a:p>
                      <a:pPr marL="85725" marR="0" indent="-85725" algn="l" defTabSz="957700" rtl="0" eaLnBrk="1" fontAlgn="auto" latinLnBrk="0" hangingPunct="1">
                        <a:lnSpc>
                          <a:spcPct val="100000"/>
                        </a:lnSpc>
                        <a:spcBef>
                          <a:spcPts val="0"/>
                        </a:spcBef>
                        <a:spcAft>
                          <a:spcPts val="0"/>
                        </a:spcAft>
                        <a:buClrTx/>
                        <a:buSzTx/>
                        <a:buFontTx/>
                        <a:buNone/>
                        <a:tabLst/>
                        <a:defRPr/>
                      </a:pPr>
                      <a:endParaRPr kumimoji="1" lang="ja-JP" altLang="en-US" sz="1200" b="0" dirty="0" smtClean="0">
                        <a:solidFill>
                          <a:schemeClr val="tx1"/>
                        </a:solidFill>
                        <a:latin typeface="+mn-ea"/>
                        <a:ea typeface="+mn-ea"/>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5725" indent="-85725"/>
                      <a:r>
                        <a:rPr kumimoji="1" lang="ja-JP" altLang="en-US" sz="1200" b="0" dirty="0" smtClean="0">
                          <a:solidFill>
                            <a:schemeClr val="tx1"/>
                          </a:solidFill>
                          <a:latin typeface="+mn-ea"/>
                          <a:ea typeface="+mn-ea"/>
                        </a:rPr>
                        <a:t>③中之島西部のまちづくり</a:t>
                      </a:r>
                      <a:endParaRPr kumimoji="1" lang="en-US" altLang="ja-JP" sz="1200" b="0" dirty="0" smtClean="0">
                        <a:solidFill>
                          <a:schemeClr val="tx1"/>
                        </a:solidFill>
                        <a:latin typeface="+mn-ea"/>
                        <a:ea typeface="+mn-ea"/>
                      </a:endParaRPr>
                    </a:p>
                    <a:p>
                      <a:pPr marL="177800" indent="-177800"/>
                      <a:r>
                        <a:rPr kumimoji="1" lang="ja-JP" altLang="en-US" sz="1200" b="0" dirty="0" smtClean="0">
                          <a:solidFill>
                            <a:schemeClr val="tx1"/>
                          </a:solidFill>
                          <a:latin typeface="+mn-ea"/>
                          <a:ea typeface="+mn-ea"/>
                        </a:rPr>
                        <a:t>　</a:t>
                      </a:r>
                      <a:r>
                        <a:rPr kumimoji="1" lang="ja-JP" altLang="en-US" sz="1200" b="0" dirty="0" smtClean="0">
                          <a:solidFill>
                            <a:schemeClr val="tx1"/>
                          </a:solidFill>
                          <a:latin typeface="ＭＳ Ｐ明朝" pitchFamily="18" charset="-128"/>
                          <a:ea typeface="ＭＳ Ｐ明朝" pitchFamily="18" charset="-128"/>
                        </a:rPr>
                        <a:t>・</a:t>
                      </a:r>
                      <a:r>
                        <a:rPr kumimoji="1" lang="en-US" altLang="ja-JP" sz="1200" b="0" dirty="0" smtClean="0">
                          <a:solidFill>
                            <a:schemeClr val="tx1"/>
                          </a:solidFill>
                          <a:latin typeface="ＭＳ Ｐ明朝" pitchFamily="18" charset="-128"/>
                          <a:ea typeface="ＭＳ Ｐ明朝" pitchFamily="18" charset="-128"/>
                        </a:rPr>
                        <a:t>2020</a:t>
                      </a:r>
                      <a:r>
                        <a:rPr kumimoji="1" lang="ja-JP" altLang="en-US" sz="1200" b="0" dirty="0" smtClean="0">
                          <a:solidFill>
                            <a:schemeClr val="tx1"/>
                          </a:solidFill>
                          <a:latin typeface="ＭＳ Ｐ明朝" pitchFamily="18" charset="-128"/>
                          <a:ea typeface="ＭＳ Ｐ明朝" pitchFamily="18" charset="-128"/>
                        </a:rPr>
                        <a:t>年度開館予定の</a:t>
                      </a:r>
                      <a:r>
                        <a:rPr lang="ja-JP" altLang="en-US" sz="1200" dirty="0" smtClean="0">
                          <a:solidFill>
                            <a:schemeClr val="tx1"/>
                          </a:solidFill>
                          <a:latin typeface="ＭＳ Ｐ明朝" pitchFamily="18" charset="-128"/>
                          <a:ea typeface="ＭＳ Ｐ明朝" pitchFamily="18" charset="-128"/>
                        </a:rPr>
                        <a:t>新美術館の隣接市有地について、新美術館との連携・調和により相乗効果が期待できる大学等の高等教育関連施設や業務・商業・文化施設等による複合施設の誘致により、文化・芸術の中心的な拠点へ。</a:t>
                      </a:r>
                      <a:endParaRPr lang="en-US" altLang="ja-JP" sz="1200" dirty="0" smtClean="0">
                        <a:solidFill>
                          <a:schemeClr val="tx1"/>
                        </a:solidFill>
                        <a:latin typeface="ＭＳ Ｐ明朝" pitchFamily="18" charset="-128"/>
                        <a:ea typeface="ＭＳ Ｐ明朝" pitchFamily="18" charset="-128"/>
                      </a:endParaRPr>
                    </a:p>
                    <a:p>
                      <a:pPr marL="177800" indent="-177800"/>
                      <a:r>
                        <a:rPr kumimoji="1" lang="ja-JP" altLang="en-US" sz="1200" b="0" dirty="0" smtClean="0">
                          <a:solidFill>
                            <a:schemeClr val="tx1"/>
                          </a:solidFill>
                          <a:latin typeface="ＭＳ Ｐ明朝" pitchFamily="18" charset="-128"/>
                          <a:ea typeface="ＭＳ Ｐ明朝" pitchFamily="18" charset="-128"/>
                        </a:rPr>
                        <a:t>　・中之島</a:t>
                      </a:r>
                      <a:r>
                        <a:rPr kumimoji="1" lang="en-US" altLang="ja-JP" sz="1200" b="0" dirty="0" smtClean="0">
                          <a:solidFill>
                            <a:schemeClr val="tx1"/>
                          </a:solidFill>
                          <a:latin typeface="ＭＳ Ｐ明朝" pitchFamily="18" charset="-128"/>
                          <a:ea typeface="ＭＳ Ｐ明朝" pitchFamily="18" charset="-128"/>
                        </a:rPr>
                        <a:t>5</a:t>
                      </a:r>
                      <a:r>
                        <a:rPr kumimoji="1" lang="ja-JP" altLang="en-US" sz="1200" b="0" dirty="0" smtClean="0">
                          <a:solidFill>
                            <a:schemeClr val="tx1"/>
                          </a:solidFill>
                          <a:latin typeface="ＭＳ Ｐ明朝" pitchFamily="18" charset="-128"/>
                          <a:ea typeface="ＭＳ Ｐ明朝" pitchFamily="18" charset="-128"/>
                        </a:rPr>
                        <a:t>丁目への</a:t>
                      </a:r>
                      <a:r>
                        <a:rPr kumimoji="1" lang="en-US" altLang="ja-JP" sz="1200" dirty="0" smtClean="0">
                          <a:solidFill>
                            <a:schemeClr val="tx1"/>
                          </a:solidFill>
                          <a:latin typeface="ＭＳ Ｐ明朝" pitchFamily="18" charset="-128"/>
                          <a:ea typeface="ＭＳ Ｐ明朝" pitchFamily="18" charset="-128"/>
                        </a:rPr>
                        <a:t>MICE</a:t>
                      </a:r>
                      <a:r>
                        <a:rPr kumimoji="1" lang="ja-JP" altLang="en-US" sz="1200" dirty="0" smtClean="0">
                          <a:solidFill>
                            <a:schemeClr val="tx1"/>
                          </a:solidFill>
                          <a:latin typeface="ＭＳ Ｐ明朝" pitchFamily="18" charset="-128"/>
                          <a:ea typeface="ＭＳ Ｐ明朝" pitchFamily="18" charset="-128"/>
                        </a:rPr>
                        <a:t>機能の拡充、国際学校</a:t>
                      </a:r>
                      <a:r>
                        <a:rPr lang="ja-JP" altLang="en-US" sz="1200" dirty="0" smtClean="0">
                          <a:solidFill>
                            <a:schemeClr val="tx1"/>
                          </a:solidFill>
                          <a:latin typeface="ＭＳ Ｐ明朝" pitchFamily="18" charset="-128"/>
                          <a:ea typeface="ＭＳ Ｐ明朝" pitchFamily="18" charset="-128"/>
                        </a:rPr>
                        <a:t>の</a:t>
                      </a:r>
                      <a:r>
                        <a:rPr kumimoji="1" lang="ja-JP" altLang="en-US" sz="1200" dirty="0" smtClean="0">
                          <a:solidFill>
                            <a:schemeClr val="tx1"/>
                          </a:solidFill>
                          <a:latin typeface="ＭＳ Ｐ明朝" pitchFamily="18" charset="-128"/>
                          <a:ea typeface="ＭＳ Ｐ明朝" pitchFamily="18" charset="-128"/>
                        </a:rPr>
                        <a:t>誘致により、国際交流の拠点へ。</a:t>
                      </a:r>
                      <a:endParaRPr kumimoji="1" lang="en-US" altLang="ja-JP" sz="1200" dirty="0" smtClean="0">
                        <a:solidFill>
                          <a:schemeClr val="tx1"/>
                        </a:solidFill>
                        <a:latin typeface="ＭＳ Ｐ明朝" pitchFamily="18" charset="-128"/>
                        <a:ea typeface="ＭＳ Ｐ明朝" pitchFamily="18"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28600">
                <a:tc>
                  <a:txBody>
                    <a:bodyPr/>
                    <a:lstStyle/>
                    <a:p>
                      <a:r>
                        <a:rPr kumimoji="1" lang="ja-JP" altLang="en-US" sz="1200" b="0" dirty="0" smtClean="0">
                          <a:solidFill>
                            <a:schemeClr val="tx1"/>
                          </a:solidFill>
                          <a:latin typeface="ＭＳ Ｐゴシック" pitchFamily="50" charset="-128"/>
                          <a:ea typeface="ＭＳ Ｐゴシック" pitchFamily="50" charset="-128"/>
                        </a:rPr>
                        <a:t>交通インフラ</a:t>
                      </a:r>
                      <a:endParaRPr kumimoji="1" lang="ja-JP" altLang="en-US" sz="1200" b="0" dirty="0">
                        <a:solidFill>
                          <a:schemeClr val="tx1"/>
                        </a:solidFill>
                        <a:latin typeface="ＭＳ Ｐゴシック" pitchFamily="50" charset="-128"/>
                        <a:ea typeface="ＭＳ Ｐゴシック" pitchFamily="50"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80975" indent="-180975"/>
                      <a:r>
                        <a:rPr kumimoji="1" lang="ja-JP" altLang="en-US" sz="1200" b="0" dirty="0" smtClean="0">
                          <a:solidFill>
                            <a:schemeClr val="tx1"/>
                          </a:solidFill>
                          <a:latin typeface="ＭＳ Ｐ明朝" pitchFamily="18" charset="-128"/>
                          <a:ea typeface="ＭＳ Ｐ明朝" pitchFamily="18" charset="-128"/>
                        </a:rPr>
                        <a:t>○主要ターミナルからのアクセス性の充実</a:t>
                      </a:r>
                      <a:endParaRPr kumimoji="1" lang="en-US" altLang="ja-JP" sz="1200" b="0" dirty="0" smtClean="0">
                        <a:solidFill>
                          <a:schemeClr val="tx1"/>
                        </a:solidFill>
                        <a:latin typeface="ＭＳ Ｐ明朝" pitchFamily="18" charset="-128"/>
                        <a:ea typeface="ＭＳ Ｐ明朝" pitchFamily="18"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5725" indent="-85725"/>
                      <a:r>
                        <a:rPr kumimoji="1" lang="ja-JP" altLang="en-US" sz="1200" b="0" dirty="0" smtClean="0">
                          <a:solidFill>
                            <a:schemeClr val="tx1"/>
                          </a:solidFill>
                          <a:latin typeface="ＭＳ Ｐ明朝" pitchFamily="18" charset="-128"/>
                          <a:ea typeface="ＭＳ Ｐ明朝" pitchFamily="18" charset="-128"/>
                        </a:rPr>
                        <a:t>・中之島新線の整備（</a:t>
                      </a:r>
                      <a:r>
                        <a:rPr kumimoji="1" lang="en-US" altLang="ja-JP" sz="1200" b="0" dirty="0" smtClean="0">
                          <a:solidFill>
                            <a:schemeClr val="tx1"/>
                          </a:solidFill>
                          <a:latin typeface="ＭＳ Ｐ明朝" pitchFamily="18" charset="-128"/>
                          <a:ea typeface="ＭＳ Ｐ明朝" pitchFamily="18" charset="-128"/>
                        </a:rPr>
                        <a:t>2008</a:t>
                      </a:r>
                      <a:r>
                        <a:rPr kumimoji="1" lang="ja-JP" altLang="en-US" sz="1200" b="0" dirty="0" smtClean="0">
                          <a:solidFill>
                            <a:schemeClr val="tx1"/>
                          </a:solidFill>
                          <a:latin typeface="ＭＳ Ｐ明朝" pitchFamily="18" charset="-128"/>
                          <a:ea typeface="ＭＳ Ｐ明朝" pitchFamily="18" charset="-128"/>
                        </a:rPr>
                        <a:t>年）により、東西方向の交通の流れは改善されているものの、大阪駅やなんば駅等の主要ターミナルからのアクセス性が十分でない。</a:t>
                      </a:r>
                      <a:endParaRPr kumimoji="1" lang="ja-JP" altLang="en-US" sz="1200" b="0" dirty="0">
                        <a:solidFill>
                          <a:schemeClr val="tx1"/>
                        </a:solidFill>
                        <a:latin typeface="ＭＳ Ｐ明朝" pitchFamily="18" charset="-128"/>
                        <a:ea typeface="ＭＳ Ｐ明朝" pitchFamily="18"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577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chemeClr val="tx1"/>
                          </a:solidFill>
                          <a:latin typeface="+mn-ea"/>
                          <a:ea typeface="+mn-ea"/>
                        </a:rPr>
                        <a:t>●なにわ筋線の事業化の検討</a:t>
                      </a:r>
                      <a:endParaRPr kumimoji="1" lang="en-US" altLang="ja-JP" sz="1200" b="0" dirty="0" smtClean="0">
                        <a:solidFill>
                          <a:schemeClr val="tx1"/>
                        </a:solidFill>
                        <a:latin typeface="+mn-ea"/>
                        <a:ea typeface="+mn-ea"/>
                      </a:endParaRPr>
                    </a:p>
                    <a:p>
                      <a:pPr marL="0" marR="0" indent="0" algn="l" defTabSz="9577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chemeClr val="tx1"/>
                          </a:solidFill>
                          <a:latin typeface="ＭＳ Ｐ明朝" pitchFamily="18" charset="-128"/>
                          <a:ea typeface="ＭＳ Ｐ明朝" pitchFamily="18" charset="-128"/>
                        </a:rPr>
                        <a:t>　（大阪都市圏の交通インフラに記載）</a:t>
                      </a:r>
                    </a:p>
                    <a:p>
                      <a:endParaRPr kumimoji="1" lang="ja-JP" altLang="en-US" sz="1200" b="0" dirty="0">
                        <a:solidFill>
                          <a:schemeClr val="tx1"/>
                        </a:solidFill>
                        <a:latin typeface="+mn-ea"/>
                        <a:ea typeface="+mn-ea"/>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12" name="スライド番号プレースホルダ 11"/>
          <p:cNvSpPr>
            <a:spLocks noGrp="1"/>
          </p:cNvSpPr>
          <p:nvPr>
            <p:ph type="sldNum" sz="quarter" idx="12"/>
          </p:nvPr>
        </p:nvSpPr>
        <p:spPr/>
        <p:txBody>
          <a:bodyPr/>
          <a:lstStyle/>
          <a:p>
            <a:fld id="{37EF5067-3AB7-4642-9103-42CBD40CC6D9}" type="slidenum">
              <a:rPr kumimoji="1" lang="ja-JP" altLang="en-US" smtClean="0"/>
              <a:pPr/>
              <a:t>17</a:t>
            </a:fld>
            <a:endParaRPr kumimoji="1" lang="ja-JP" altLang="en-US" dirty="0"/>
          </a:p>
        </p:txBody>
      </p:sp>
    </p:spTree>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2"/>
          <p:cNvPicPr>
            <a:picLocks noChangeAspect="1" noChangeArrowheads="1"/>
          </p:cNvPicPr>
          <p:nvPr/>
        </p:nvPicPr>
        <p:blipFill>
          <a:blip r:embed="rId3" cstate="email"/>
          <a:srcRect/>
          <a:stretch>
            <a:fillRect/>
          </a:stretch>
        </p:blipFill>
        <p:spPr bwMode="auto">
          <a:xfrm>
            <a:off x="5961112" y="1772816"/>
            <a:ext cx="3312368" cy="3600400"/>
          </a:xfrm>
          <a:prstGeom prst="rect">
            <a:avLst/>
          </a:prstGeom>
          <a:noFill/>
          <a:ln w="3175">
            <a:noFill/>
            <a:miter lim="800000"/>
            <a:headEnd/>
            <a:tailEnd/>
          </a:ln>
        </p:spPr>
      </p:pic>
      <p:sp>
        <p:nvSpPr>
          <p:cNvPr id="3" name="Rectangle 2"/>
          <p:cNvSpPr txBox="1">
            <a:spLocks noChangeArrowheads="1"/>
          </p:cNvSpPr>
          <p:nvPr/>
        </p:nvSpPr>
        <p:spPr bwMode="auto">
          <a:xfrm>
            <a:off x="0" y="6"/>
            <a:ext cx="9945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prstClr val="white"/>
                </a:solidFill>
                <a:latin typeface="ＭＳ ゴシック" pitchFamily="49" charset="-128"/>
                <a:ea typeface="ＭＳ ゴシック" pitchFamily="49" charset="-128"/>
              </a:rPr>
              <a:t>７．大阪都市圏の交通インフラ　②高速道路ミッシングリンクの解消</a:t>
            </a:r>
            <a:endParaRPr lang="en-US" altLang="ja-JP" sz="2000" b="1" dirty="0" smtClean="0">
              <a:solidFill>
                <a:prstClr val="white"/>
              </a:solidFill>
              <a:latin typeface="ＭＳ ゴシック" pitchFamily="49" charset="-128"/>
              <a:ea typeface="ＭＳ ゴシック" pitchFamily="49" charset="-128"/>
            </a:endParaRPr>
          </a:p>
        </p:txBody>
      </p:sp>
      <p:sp>
        <p:nvSpPr>
          <p:cNvPr id="7" name="テキスト ボックス 12"/>
          <p:cNvSpPr txBox="1">
            <a:spLocks noChangeArrowheads="1"/>
          </p:cNvSpPr>
          <p:nvPr/>
        </p:nvSpPr>
        <p:spPr bwMode="auto">
          <a:xfrm>
            <a:off x="7833320" y="5661248"/>
            <a:ext cx="1788583" cy="412750"/>
          </a:xfrm>
          <a:prstGeom prst="rect">
            <a:avLst/>
          </a:prstGeom>
          <a:noFill/>
          <a:ln w="9525">
            <a:noFill/>
            <a:miter lim="800000"/>
            <a:headEnd/>
            <a:tailEnd/>
          </a:ln>
        </p:spPr>
        <p:txBody>
          <a:bodyPr>
            <a:spAutoFit/>
          </a:bodyPr>
          <a:lstStyle/>
          <a:p>
            <a:pPr>
              <a:lnSpc>
                <a:spcPts val="2500"/>
              </a:lnSpc>
              <a:defRPr/>
            </a:pPr>
            <a:r>
              <a:rPr lang="ja-JP" altLang="en-US" sz="1200" dirty="0">
                <a:solidFill>
                  <a:prstClr val="black"/>
                </a:solidFill>
                <a:latin typeface="ＭＳ Ｐゴシック"/>
              </a:rPr>
              <a:t>＊資料　国土交通省</a:t>
            </a:r>
            <a:endParaRPr lang="ja-JP" altLang="ja-JP" sz="1200" dirty="0">
              <a:solidFill>
                <a:prstClr val="black"/>
              </a:solidFill>
              <a:latin typeface="ＭＳ Ｐゴシック"/>
            </a:endParaRPr>
          </a:p>
        </p:txBody>
      </p:sp>
      <p:sp>
        <p:nvSpPr>
          <p:cNvPr id="8" name="正方形/長方形 10"/>
          <p:cNvSpPr>
            <a:spLocks noChangeArrowheads="1"/>
          </p:cNvSpPr>
          <p:nvPr/>
        </p:nvSpPr>
        <p:spPr bwMode="auto">
          <a:xfrm>
            <a:off x="344491" y="836714"/>
            <a:ext cx="9561512" cy="707886"/>
          </a:xfrm>
          <a:prstGeom prst="rect">
            <a:avLst/>
          </a:prstGeom>
          <a:noFill/>
          <a:ln w="9525">
            <a:noFill/>
            <a:miter lim="800000"/>
            <a:headEnd/>
            <a:tailEnd/>
          </a:ln>
        </p:spPr>
        <p:txBody>
          <a:bodyPr wrap="square">
            <a:spAutoFit/>
          </a:bodyPr>
          <a:lstStyle/>
          <a:p>
            <a:pPr>
              <a:lnSpc>
                <a:spcPts val="2400"/>
              </a:lnSpc>
            </a:pPr>
            <a:r>
              <a:rPr lang="ja-JP" altLang="en-US" sz="1400" dirty="0" smtClean="0">
                <a:solidFill>
                  <a:srgbClr val="000000"/>
                </a:solidFill>
                <a:latin typeface="ＭＳ Ｐ明朝" pitchFamily="18" charset="-128"/>
                <a:ea typeface="ＭＳ Ｐ明朝" pitchFamily="18" charset="-128"/>
              </a:rPr>
              <a:t>・淀川</a:t>
            </a:r>
            <a:r>
              <a:rPr lang="ja-JP" altLang="en-US" sz="1400" dirty="0">
                <a:solidFill>
                  <a:srgbClr val="000000"/>
                </a:solidFill>
                <a:latin typeface="ＭＳ Ｐ明朝" pitchFamily="18" charset="-128"/>
                <a:ea typeface="ＭＳ Ｐ明朝" pitchFamily="18" charset="-128"/>
              </a:rPr>
              <a:t>左岸</a:t>
            </a:r>
            <a:r>
              <a:rPr lang="ja-JP" altLang="en-US" sz="1400" dirty="0" smtClean="0">
                <a:solidFill>
                  <a:srgbClr val="000000"/>
                </a:solidFill>
                <a:latin typeface="ＭＳ Ｐ明朝" pitchFamily="18" charset="-128"/>
                <a:ea typeface="ＭＳ Ｐ明朝" pitchFamily="18" charset="-128"/>
              </a:rPr>
              <a:t>線延伸部の整備などにより都市再生環状道路を完成させることで、災害時の緊急交通路の確保や沿道アクセス向上</a:t>
            </a:r>
            <a:endParaRPr lang="en-US" altLang="ja-JP" sz="1400" dirty="0" smtClean="0">
              <a:solidFill>
                <a:srgbClr val="000000"/>
              </a:solidFill>
              <a:latin typeface="ＭＳ Ｐ明朝" pitchFamily="18" charset="-128"/>
              <a:ea typeface="ＭＳ Ｐ明朝" pitchFamily="18" charset="-128"/>
            </a:endParaRPr>
          </a:p>
          <a:p>
            <a:pPr>
              <a:lnSpc>
                <a:spcPts val="2400"/>
              </a:lnSpc>
            </a:pPr>
            <a:r>
              <a:rPr lang="ja-JP" altLang="en-US" sz="1400" dirty="0" smtClean="0">
                <a:solidFill>
                  <a:srgbClr val="000000"/>
                </a:solidFill>
                <a:latin typeface="ＭＳ Ｐ明朝" pitchFamily="18" charset="-128"/>
                <a:ea typeface="ＭＳ Ｐ明朝" pitchFamily="18" charset="-128"/>
              </a:rPr>
              <a:t>などの一般的な道路整備効果に加えて、都心への通過交通の抑制によるゆとりある道路空間の創出などの効果が期待される。</a:t>
            </a:r>
            <a:endParaRPr lang="ja-JP" altLang="en-US" sz="1400" dirty="0">
              <a:solidFill>
                <a:srgbClr val="000000"/>
              </a:solidFill>
              <a:latin typeface="ＭＳ Ｐ明朝" pitchFamily="18" charset="-128"/>
              <a:ea typeface="ＭＳ Ｐ明朝" pitchFamily="18" charset="-128"/>
            </a:endParaRPr>
          </a:p>
        </p:txBody>
      </p:sp>
      <p:sp>
        <p:nvSpPr>
          <p:cNvPr id="9" name="テキスト ボックス 8"/>
          <p:cNvSpPr txBox="1"/>
          <p:nvPr/>
        </p:nvSpPr>
        <p:spPr>
          <a:xfrm>
            <a:off x="116466" y="476679"/>
            <a:ext cx="8464351" cy="374461"/>
          </a:xfrm>
          <a:prstGeom prst="rect">
            <a:avLst/>
          </a:prstGeom>
          <a:noFill/>
        </p:spPr>
        <p:txBody>
          <a:bodyPr wrap="square" lIns="36000" rIns="36000" rtlCol="0">
            <a:spAutoFit/>
          </a:bodyPr>
          <a:lstStyle/>
          <a:p>
            <a:pPr>
              <a:lnSpc>
                <a:spcPts val="2200"/>
              </a:lnSpc>
            </a:pPr>
            <a:r>
              <a:rPr lang="ja-JP" altLang="en-US" sz="1400" dirty="0" smtClean="0">
                <a:solidFill>
                  <a:prstClr val="black"/>
                </a:solidFill>
                <a:latin typeface="ＭＳ ゴシック" pitchFamily="49" charset="-128"/>
                <a:ea typeface="ＭＳ ゴシック" pitchFamily="49" charset="-128"/>
              </a:rPr>
              <a:t>○都市再生環状道路の整備効果</a:t>
            </a:r>
            <a:endParaRPr lang="en-US" altLang="ja-JP" sz="1300" dirty="0">
              <a:solidFill>
                <a:prstClr val="black"/>
              </a:solidFill>
              <a:latin typeface="ＭＳ ゴシック" pitchFamily="49" charset="-128"/>
              <a:ea typeface="ＭＳ ゴシック" pitchFamily="49" charset="-128"/>
            </a:endParaRPr>
          </a:p>
        </p:txBody>
      </p:sp>
      <p:pic>
        <p:nvPicPr>
          <p:cNvPr id="14" name="Picture 2"/>
          <p:cNvPicPr>
            <a:picLocks noChangeAspect="1" noChangeArrowheads="1"/>
          </p:cNvPicPr>
          <p:nvPr/>
        </p:nvPicPr>
        <p:blipFill>
          <a:blip r:embed="rId4" cstate="email"/>
          <a:srcRect/>
          <a:stretch>
            <a:fillRect/>
          </a:stretch>
        </p:blipFill>
        <p:spPr bwMode="auto">
          <a:xfrm>
            <a:off x="416496" y="1772816"/>
            <a:ext cx="3312368" cy="3672408"/>
          </a:xfrm>
          <a:prstGeom prst="rect">
            <a:avLst/>
          </a:prstGeom>
          <a:noFill/>
          <a:ln w="3175">
            <a:noFill/>
            <a:miter lim="800000"/>
            <a:headEnd/>
            <a:tailEnd/>
          </a:ln>
        </p:spPr>
      </p:pic>
      <p:sp>
        <p:nvSpPr>
          <p:cNvPr id="15" name="円/楕円 14"/>
          <p:cNvSpPr/>
          <p:nvPr/>
        </p:nvSpPr>
        <p:spPr>
          <a:xfrm>
            <a:off x="1887720" y="3134795"/>
            <a:ext cx="936000" cy="864000"/>
          </a:xfrm>
          <a:prstGeom prst="ellipse">
            <a:avLst/>
          </a:prstGeom>
          <a:noFill/>
          <a:ln w="635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7" name="円/楕円 16"/>
          <p:cNvSpPr/>
          <p:nvPr/>
        </p:nvSpPr>
        <p:spPr>
          <a:xfrm>
            <a:off x="7490696" y="3134795"/>
            <a:ext cx="936000" cy="864000"/>
          </a:xfrm>
          <a:prstGeom prst="ellipse">
            <a:avLst/>
          </a:prstGeom>
          <a:solidFill>
            <a:srgbClr val="00B050">
              <a:alpha val="30000"/>
            </a:srgbClr>
          </a:solidFill>
          <a:ln w="635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9" name="テキスト ボックス 12"/>
          <p:cNvSpPr txBox="1">
            <a:spLocks noChangeArrowheads="1"/>
          </p:cNvSpPr>
          <p:nvPr/>
        </p:nvSpPr>
        <p:spPr bwMode="auto">
          <a:xfrm>
            <a:off x="484737" y="3380520"/>
            <a:ext cx="1424608" cy="502702"/>
          </a:xfrm>
          <a:prstGeom prst="rect">
            <a:avLst/>
          </a:prstGeom>
          <a:noFill/>
          <a:ln w="9525">
            <a:noFill/>
            <a:miter lim="800000"/>
            <a:headEnd/>
            <a:tailEnd/>
          </a:ln>
        </p:spPr>
        <p:txBody>
          <a:bodyPr wrap="square">
            <a:spAutoFit/>
          </a:bodyPr>
          <a:lstStyle/>
          <a:p>
            <a:pPr algn="ctr">
              <a:lnSpc>
                <a:spcPts val="1600"/>
              </a:lnSpc>
              <a:defRPr/>
            </a:pPr>
            <a:r>
              <a:rPr lang="ja-JP" altLang="en-US" sz="1200" b="1" dirty="0" smtClean="0">
                <a:solidFill>
                  <a:srgbClr val="00B050"/>
                </a:solidFill>
                <a:latin typeface="HGｺﾞｼｯｸE" pitchFamily="49" charset="-128"/>
                <a:ea typeface="HGｺﾞｼｯｸE" pitchFamily="49" charset="-128"/>
              </a:rPr>
              <a:t>都市再生環状道路</a:t>
            </a:r>
            <a:endParaRPr lang="en-US" altLang="ja-JP" sz="1200" b="1" dirty="0" smtClean="0">
              <a:solidFill>
                <a:srgbClr val="00B050"/>
              </a:solidFill>
              <a:latin typeface="HGｺﾞｼｯｸE" pitchFamily="49" charset="-128"/>
              <a:ea typeface="HGｺﾞｼｯｸE" pitchFamily="49" charset="-128"/>
            </a:endParaRPr>
          </a:p>
          <a:p>
            <a:pPr algn="ctr">
              <a:lnSpc>
                <a:spcPts val="1600"/>
              </a:lnSpc>
              <a:defRPr/>
            </a:pPr>
            <a:r>
              <a:rPr lang="ja-JP" altLang="en-US" sz="1200" b="1" dirty="0" smtClean="0">
                <a:solidFill>
                  <a:srgbClr val="00B050"/>
                </a:solidFill>
                <a:latin typeface="HGｺﾞｼｯｸE" pitchFamily="49" charset="-128"/>
                <a:ea typeface="HGｺﾞｼｯｸE" pitchFamily="49" charset="-128"/>
              </a:rPr>
              <a:t>（未完成）</a:t>
            </a:r>
            <a:endParaRPr lang="ja-JP" altLang="ja-JP" sz="1200" b="1" dirty="0">
              <a:solidFill>
                <a:srgbClr val="00B050"/>
              </a:solidFill>
              <a:latin typeface="HGｺﾞｼｯｸE" pitchFamily="49" charset="-128"/>
              <a:ea typeface="HGｺﾞｼｯｸE" pitchFamily="49" charset="-128"/>
            </a:endParaRPr>
          </a:p>
        </p:txBody>
      </p:sp>
      <p:sp>
        <p:nvSpPr>
          <p:cNvPr id="20" name="テキスト ボックス 12"/>
          <p:cNvSpPr txBox="1">
            <a:spLocks noChangeArrowheads="1"/>
          </p:cNvSpPr>
          <p:nvPr/>
        </p:nvSpPr>
        <p:spPr bwMode="auto">
          <a:xfrm>
            <a:off x="6085811" y="3392814"/>
            <a:ext cx="1424608" cy="502702"/>
          </a:xfrm>
          <a:prstGeom prst="rect">
            <a:avLst/>
          </a:prstGeom>
          <a:noFill/>
          <a:ln w="9525">
            <a:noFill/>
            <a:miter lim="800000"/>
            <a:headEnd/>
            <a:tailEnd/>
          </a:ln>
        </p:spPr>
        <p:txBody>
          <a:bodyPr wrap="square">
            <a:spAutoFit/>
          </a:bodyPr>
          <a:lstStyle/>
          <a:p>
            <a:pPr algn="ctr">
              <a:lnSpc>
                <a:spcPts val="1600"/>
              </a:lnSpc>
              <a:defRPr/>
            </a:pPr>
            <a:r>
              <a:rPr lang="ja-JP" altLang="en-US" sz="1200" b="1" dirty="0" smtClean="0">
                <a:solidFill>
                  <a:srgbClr val="00B050"/>
                </a:solidFill>
                <a:latin typeface="HGｺﾞｼｯｸE" pitchFamily="49" charset="-128"/>
                <a:ea typeface="HGｺﾞｼｯｸE" pitchFamily="49" charset="-128"/>
              </a:rPr>
              <a:t>都市再生環状道路</a:t>
            </a:r>
            <a:endParaRPr lang="en-US" altLang="ja-JP" sz="1200" b="1" dirty="0" smtClean="0">
              <a:solidFill>
                <a:srgbClr val="00B050"/>
              </a:solidFill>
              <a:latin typeface="HGｺﾞｼｯｸE" pitchFamily="49" charset="-128"/>
              <a:ea typeface="HGｺﾞｼｯｸE" pitchFamily="49" charset="-128"/>
            </a:endParaRPr>
          </a:p>
          <a:p>
            <a:pPr algn="ctr">
              <a:lnSpc>
                <a:spcPts val="1600"/>
              </a:lnSpc>
              <a:defRPr/>
            </a:pPr>
            <a:r>
              <a:rPr lang="ja-JP" altLang="en-US" sz="1200" b="1" dirty="0" smtClean="0">
                <a:solidFill>
                  <a:srgbClr val="00B050"/>
                </a:solidFill>
                <a:latin typeface="HGｺﾞｼｯｸE" pitchFamily="49" charset="-128"/>
                <a:ea typeface="HGｺﾞｼｯｸE" pitchFamily="49" charset="-128"/>
              </a:rPr>
              <a:t>（完成）</a:t>
            </a:r>
            <a:endParaRPr lang="ja-JP" altLang="ja-JP" sz="1200" b="1" dirty="0">
              <a:solidFill>
                <a:srgbClr val="00B050"/>
              </a:solidFill>
              <a:latin typeface="HGｺﾞｼｯｸE" pitchFamily="49" charset="-128"/>
              <a:ea typeface="HGｺﾞｼｯｸE" pitchFamily="49" charset="-128"/>
            </a:endParaRPr>
          </a:p>
        </p:txBody>
      </p:sp>
      <p:sp>
        <p:nvSpPr>
          <p:cNvPr id="22" name="フリーフォーム 21"/>
          <p:cNvSpPr/>
          <p:nvPr/>
        </p:nvSpPr>
        <p:spPr>
          <a:xfrm>
            <a:off x="2355497" y="3145548"/>
            <a:ext cx="416967" cy="221894"/>
          </a:xfrm>
          <a:custGeom>
            <a:avLst/>
            <a:gdLst>
              <a:gd name="connsiteX0" fmla="*/ 0 w 416967"/>
              <a:gd name="connsiteY0" fmla="*/ 2438 h 221894"/>
              <a:gd name="connsiteX1" fmla="*/ 138989 w 416967"/>
              <a:gd name="connsiteY1" fmla="*/ 9753 h 221894"/>
              <a:gd name="connsiteX2" fmla="*/ 241402 w 416967"/>
              <a:gd name="connsiteY2" fmla="*/ 60959 h 221894"/>
              <a:gd name="connsiteX3" fmla="*/ 329184 w 416967"/>
              <a:gd name="connsiteY3" fmla="*/ 126796 h 221894"/>
              <a:gd name="connsiteX4" fmla="*/ 387706 w 416967"/>
              <a:gd name="connsiteY4" fmla="*/ 185318 h 221894"/>
              <a:gd name="connsiteX5" fmla="*/ 416967 w 416967"/>
              <a:gd name="connsiteY5" fmla="*/ 221894 h 22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6967" h="221894">
                <a:moveTo>
                  <a:pt x="0" y="2438"/>
                </a:moveTo>
                <a:cubicBezTo>
                  <a:pt x="49377" y="1219"/>
                  <a:pt x="98755" y="0"/>
                  <a:pt x="138989" y="9753"/>
                </a:cubicBezTo>
                <a:cubicBezTo>
                  <a:pt x="179223" y="19506"/>
                  <a:pt x="209703" y="41452"/>
                  <a:pt x="241402" y="60959"/>
                </a:cubicBezTo>
                <a:cubicBezTo>
                  <a:pt x="273101" y="80466"/>
                  <a:pt x="304800" y="106070"/>
                  <a:pt x="329184" y="126796"/>
                </a:cubicBezTo>
                <a:cubicBezTo>
                  <a:pt x="353568" y="147522"/>
                  <a:pt x="373076" y="169468"/>
                  <a:pt x="387706" y="185318"/>
                </a:cubicBezTo>
                <a:cubicBezTo>
                  <a:pt x="402336" y="201168"/>
                  <a:pt x="409651" y="211531"/>
                  <a:pt x="416967" y="221894"/>
                </a:cubicBezTo>
              </a:path>
            </a:pathLst>
          </a:custGeom>
          <a:ln w="104775">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24" name="フリーフォーム 23"/>
          <p:cNvSpPr/>
          <p:nvPr/>
        </p:nvSpPr>
        <p:spPr>
          <a:xfrm>
            <a:off x="1978928" y="2745546"/>
            <a:ext cx="1160060" cy="1897039"/>
          </a:xfrm>
          <a:custGeom>
            <a:avLst/>
            <a:gdLst>
              <a:gd name="connsiteX0" fmla="*/ 1160060 w 1160060"/>
              <a:gd name="connsiteY0" fmla="*/ 0 h 1897039"/>
              <a:gd name="connsiteX1" fmla="*/ 928048 w 1160060"/>
              <a:gd name="connsiteY1" fmla="*/ 218364 h 1897039"/>
              <a:gd name="connsiteX2" fmla="*/ 736979 w 1160060"/>
              <a:gd name="connsiteY2" fmla="*/ 395785 h 1897039"/>
              <a:gd name="connsiteX3" fmla="*/ 573206 w 1160060"/>
              <a:gd name="connsiteY3" fmla="*/ 491320 h 1897039"/>
              <a:gd name="connsiteX4" fmla="*/ 532263 w 1160060"/>
              <a:gd name="connsiteY4" fmla="*/ 641445 h 1897039"/>
              <a:gd name="connsiteX5" fmla="*/ 518615 w 1160060"/>
              <a:gd name="connsiteY5" fmla="*/ 764275 h 1897039"/>
              <a:gd name="connsiteX6" fmla="*/ 518615 w 1160060"/>
              <a:gd name="connsiteY6" fmla="*/ 887105 h 1897039"/>
              <a:gd name="connsiteX7" fmla="*/ 450376 w 1160060"/>
              <a:gd name="connsiteY7" fmla="*/ 1023582 h 1897039"/>
              <a:gd name="connsiteX8" fmla="*/ 313899 w 1160060"/>
              <a:gd name="connsiteY8" fmla="*/ 1064526 h 1897039"/>
              <a:gd name="connsiteX9" fmla="*/ 286603 w 1160060"/>
              <a:gd name="connsiteY9" fmla="*/ 1282890 h 1897039"/>
              <a:gd name="connsiteX10" fmla="*/ 245660 w 1160060"/>
              <a:gd name="connsiteY10" fmla="*/ 1610436 h 1897039"/>
              <a:gd name="connsiteX11" fmla="*/ 0 w 1160060"/>
              <a:gd name="connsiteY11" fmla="*/ 1897039 h 1897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60060" h="1897039">
                <a:moveTo>
                  <a:pt x="1160060" y="0"/>
                </a:moveTo>
                <a:lnTo>
                  <a:pt x="928048" y="218364"/>
                </a:lnTo>
                <a:cubicBezTo>
                  <a:pt x="857535" y="284328"/>
                  <a:pt x="796119" y="350292"/>
                  <a:pt x="736979" y="395785"/>
                </a:cubicBezTo>
                <a:cubicBezTo>
                  <a:pt x="677839" y="441278"/>
                  <a:pt x="607325" y="450377"/>
                  <a:pt x="573206" y="491320"/>
                </a:cubicBezTo>
                <a:cubicBezTo>
                  <a:pt x="539087" y="532263"/>
                  <a:pt x="541361" y="595953"/>
                  <a:pt x="532263" y="641445"/>
                </a:cubicBezTo>
                <a:cubicBezTo>
                  <a:pt x="523165" y="686937"/>
                  <a:pt x="520890" y="723332"/>
                  <a:pt x="518615" y="764275"/>
                </a:cubicBezTo>
                <a:cubicBezTo>
                  <a:pt x="516340" y="805218"/>
                  <a:pt x="529988" y="843887"/>
                  <a:pt x="518615" y="887105"/>
                </a:cubicBezTo>
                <a:cubicBezTo>
                  <a:pt x="507242" y="930323"/>
                  <a:pt x="484495" y="994012"/>
                  <a:pt x="450376" y="1023582"/>
                </a:cubicBezTo>
                <a:cubicBezTo>
                  <a:pt x="416257" y="1053152"/>
                  <a:pt x="341194" y="1021308"/>
                  <a:pt x="313899" y="1064526"/>
                </a:cubicBezTo>
                <a:cubicBezTo>
                  <a:pt x="286604" y="1107744"/>
                  <a:pt x="286603" y="1282890"/>
                  <a:pt x="286603" y="1282890"/>
                </a:cubicBezTo>
                <a:cubicBezTo>
                  <a:pt x="275230" y="1373875"/>
                  <a:pt x="293427" y="1508078"/>
                  <a:pt x="245660" y="1610436"/>
                </a:cubicBezTo>
                <a:cubicBezTo>
                  <a:pt x="197893" y="1712794"/>
                  <a:pt x="98946" y="1804916"/>
                  <a:pt x="0" y="1897039"/>
                </a:cubicBezTo>
              </a:path>
            </a:pathLst>
          </a:custGeom>
          <a:ln w="38100">
            <a:solidFill>
              <a:srgbClr val="FF0000"/>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25" name="正方形/長方形 24"/>
          <p:cNvSpPr/>
          <p:nvPr/>
        </p:nvSpPr>
        <p:spPr>
          <a:xfrm>
            <a:off x="2072682" y="3868286"/>
            <a:ext cx="45719" cy="10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6" name="正方形/長方形 25"/>
          <p:cNvSpPr/>
          <p:nvPr/>
        </p:nvSpPr>
        <p:spPr>
          <a:xfrm>
            <a:off x="2171361" y="3915732"/>
            <a:ext cx="45719" cy="10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7" name="正方形/長方形 26"/>
          <p:cNvSpPr/>
          <p:nvPr/>
        </p:nvSpPr>
        <p:spPr>
          <a:xfrm>
            <a:off x="2312328" y="3952106"/>
            <a:ext cx="45719" cy="10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8" name="正方形/長方形 27"/>
          <p:cNvSpPr/>
          <p:nvPr/>
        </p:nvSpPr>
        <p:spPr>
          <a:xfrm>
            <a:off x="2432720" y="3936866"/>
            <a:ext cx="45719" cy="10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9" name="正方形/長方形 28"/>
          <p:cNvSpPr/>
          <p:nvPr/>
        </p:nvSpPr>
        <p:spPr>
          <a:xfrm>
            <a:off x="2542449" y="3914006"/>
            <a:ext cx="45719" cy="10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0" name="正方形/長方形 29"/>
          <p:cNvSpPr/>
          <p:nvPr/>
        </p:nvSpPr>
        <p:spPr>
          <a:xfrm>
            <a:off x="2239559" y="3099058"/>
            <a:ext cx="45719" cy="10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1" name="正方形/長方形 30"/>
          <p:cNvSpPr/>
          <p:nvPr/>
        </p:nvSpPr>
        <p:spPr>
          <a:xfrm>
            <a:off x="2144689" y="3122300"/>
            <a:ext cx="45719" cy="10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2" name="正方形/長方形 31"/>
          <p:cNvSpPr/>
          <p:nvPr/>
        </p:nvSpPr>
        <p:spPr>
          <a:xfrm>
            <a:off x="2042200" y="3175258"/>
            <a:ext cx="45719" cy="10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3" name="フリーフォーム 22"/>
          <p:cNvSpPr/>
          <p:nvPr/>
        </p:nvSpPr>
        <p:spPr>
          <a:xfrm>
            <a:off x="1405722" y="2909313"/>
            <a:ext cx="1992574" cy="768824"/>
          </a:xfrm>
          <a:custGeom>
            <a:avLst/>
            <a:gdLst>
              <a:gd name="connsiteX0" fmla="*/ 0 w 1992574"/>
              <a:gd name="connsiteY0" fmla="*/ 0 h 768824"/>
              <a:gd name="connsiteX1" fmla="*/ 368490 w 1992574"/>
              <a:gd name="connsiteY1" fmla="*/ 122830 h 768824"/>
              <a:gd name="connsiteX2" fmla="*/ 682388 w 1992574"/>
              <a:gd name="connsiteY2" fmla="*/ 423081 h 768824"/>
              <a:gd name="connsiteX3" fmla="*/ 846162 w 1992574"/>
              <a:gd name="connsiteY3" fmla="*/ 641445 h 768824"/>
              <a:gd name="connsiteX4" fmla="*/ 1173708 w 1992574"/>
              <a:gd name="connsiteY4" fmla="*/ 723332 h 768824"/>
              <a:gd name="connsiteX5" fmla="*/ 1596788 w 1992574"/>
              <a:gd name="connsiteY5" fmla="*/ 764275 h 768824"/>
              <a:gd name="connsiteX6" fmla="*/ 1992574 w 1992574"/>
              <a:gd name="connsiteY6" fmla="*/ 750627 h 76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574" h="768824">
                <a:moveTo>
                  <a:pt x="0" y="0"/>
                </a:moveTo>
                <a:cubicBezTo>
                  <a:pt x="127379" y="26158"/>
                  <a:pt x="254759" y="52317"/>
                  <a:pt x="368490" y="122830"/>
                </a:cubicBezTo>
                <a:cubicBezTo>
                  <a:pt x="482221" y="193343"/>
                  <a:pt x="602776" y="336645"/>
                  <a:pt x="682388" y="423081"/>
                </a:cubicBezTo>
                <a:cubicBezTo>
                  <a:pt x="762000" y="509517"/>
                  <a:pt x="764275" y="591403"/>
                  <a:pt x="846162" y="641445"/>
                </a:cubicBezTo>
                <a:cubicBezTo>
                  <a:pt x="928049" y="691487"/>
                  <a:pt x="1048604" y="702860"/>
                  <a:pt x="1173708" y="723332"/>
                </a:cubicBezTo>
                <a:cubicBezTo>
                  <a:pt x="1298812" y="743804"/>
                  <a:pt x="1460311" y="759726"/>
                  <a:pt x="1596788" y="764275"/>
                </a:cubicBezTo>
                <a:cubicBezTo>
                  <a:pt x="1733265" y="768824"/>
                  <a:pt x="1862919" y="759725"/>
                  <a:pt x="1992574" y="750627"/>
                </a:cubicBezTo>
              </a:path>
            </a:pathLst>
          </a:custGeom>
          <a:ln w="38100">
            <a:solidFill>
              <a:srgbClr val="FF0000"/>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33" name="フリーフォーム 32"/>
          <p:cNvSpPr/>
          <p:nvPr/>
        </p:nvSpPr>
        <p:spPr>
          <a:xfrm>
            <a:off x="6906483" y="2853753"/>
            <a:ext cx="2190997" cy="688769"/>
          </a:xfrm>
          <a:custGeom>
            <a:avLst/>
            <a:gdLst>
              <a:gd name="connsiteX0" fmla="*/ 0 w 2190997"/>
              <a:gd name="connsiteY0" fmla="*/ 0 h 688769"/>
              <a:gd name="connsiteX1" fmla="*/ 368135 w 2190997"/>
              <a:gd name="connsiteY1" fmla="*/ 77189 h 688769"/>
              <a:gd name="connsiteX2" fmla="*/ 581891 w 2190997"/>
              <a:gd name="connsiteY2" fmla="*/ 201880 h 688769"/>
              <a:gd name="connsiteX3" fmla="*/ 706582 w 2190997"/>
              <a:gd name="connsiteY3" fmla="*/ 290945 h 688769"/>
              <a:gd name="connsiteX4" fmla="*/ 777834 w 2190997"/>
              <a:gd name="connsiteY4" fmla="*/ 308758 h 688769"/>
              <a:gd name="connsiteX5" fmla="*/ 926275 w 2190997"/>
              <a:gd name="connsiteY5" fmla="*/ 243444 h 688769"/>
              <a:gd name="connsiteX6" fmla="*/ 1080654 w 2190997"/>
              <a:gd name="connsiteY6" fmla="*/ 231569 h 688769"/>
              <a:gd name="connsiteX7" fmla="*/ 1235034 w 2190997"/>
              <a:gd name="connsiteY7" fmla="*/ 261257 h 688769"/>
              <a:gd name="connsiteX8" fmla="*/ 1383475 w 2190997"/>
              <a:gd name="connsiteY8" fmla="*/ 344384 h 688769"/>
              <a:gd name="connsiteX9" fmla="*/ 1454727 w 2190997"/>
              <a:gd name="connsiteY9" fmla="*/ 427511 h 688769"/>
              <a:gd name="connsiteX10" fmla="*/ 1525979 w 2190997"/>
              <a:gd name="connsiteY10" fmla="*/ 528452 h 688769"/>
              <a:gd name="connsiteX11" fmla="*/ 1549730 w 2190997"/>
              <a:gd name="connsiteY11" fmla="*/ 605641 h 688769"/>
              <a:gd name="connsiteX12" fmla="*/ 1656608 w 2190997"/>
              <a:gd name="connsiteY12" fmla="*/ 659080 h 688769"/>
              <a:gd name="connsiteX13" fmla="*/ 2190997 w 2190997"/>
              <a:gd name="connsiteY13"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0997" h="688769">
                <a:moveTo>
                  <a:pt x="0" y="0"/>
                </a:moveTo>
                <a:cubicBezTo>
                  <a:pt x="135576" y="21771"/>
                  <a:pt x="271153" y="43542"/>
                  <a:pt x="368135" y="77189"/>
                </a:cubicBezTo>
                <a:cubicBezTo>
                  <a:pt x="465117" y="110836"/>
                  <a:pt x="525483" y="166254"/>
                  <a:pt x="581891" y="201880"/>
                </a:cubicBezTo>
                <a:cubicBezTo>
                  <a:pt x="638299" y="237506"/>
                  <a:pt x="673925" y="273132"/>
                  <a:pt x="706582" y="290945"/>
                </a:cubicBezTo>
                <a:cubicBezTo>
                  <a:pt x="739239" y="308758"/>
                  <a:pt x="741219" y="316675"/>
                  <a:pt x="777834" y="308758"/>
                </a:cubicBezTo>
                <a:cubicBezTo>
                  <a:pt x="814449" y="300841"/>
                  <a:pt x="875805" y="256309"/>
                  <a:pt x="926275" y="243444"/>
                </a:cubicBezTo>
                <a:cubicBezTo>
                  <a:pt x="976745" y="230579"/>
                  <a:pt x="1029194" y="228600"/>
                  <a:pt x="1080654" y="231569"/>
                </a:cubicBezTo>
                <a:cubicBezTo>
                  <a:pt x="1132114" y="234538"/>
                  <a:pt x="1184564" y="242455"/>
                  <a:pt x="1235034" y="261257"/>
                </a:cubicBezTo>
                <a:cubicBezTo>
                  <a:pt x="1285504" y="280060"/>
                  <a:pt x="1346859" y="316675"/>
                  <a:pt x="1383475" y="344384"/>
                </a:cubicBezTo>
                <a:cubicBezTo>
                  <a:pt x="1420091" y="372093"/>
                  <a:pt x="1430976" y="396833"/>
                  <a:pt x="1454727" y="427511"/>
                </a:cubicBezTo>
                <a:cubicBezTo>
                  <a:pt x="1478478" y="458189"/>
                  <a:pt x="1510145" y="498764"/>
                  <a:pt x="1525979" y="528452"/>
                </a:cubicBezTo>
                <a:cubicBezTo>
                  <a:pt x="1541813" y="558140"/>
                  <a:pt x="1527959" y="583870"/>
                  <a:pt x="1549730" y="605641"/>
                </a:cubicBezTo>
                <a:cubicBezTo>
                  <a:pt x="1571501" y="627412"/>
                  <a:pt x="1549730" y="645225"/>
                  <a:pt x="1656608" y="659080"/>
                </a:cubicBezTo>
                <a:cubicBezTo>
                  <a:pt x="1763486" y="672935"/>
                  <a:pt x="1977241" y="680852"/>
                  <a:pt x="2190997" y="688769"/>
                </a:cubicBezTo>
              </a:path>
            </a:pathLst>
          </a:custGeom>
          <a:ln w="38100">
            <a:solidFill>
              <a:srgbClr val="FF0000"/>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34" name="フリーフォーム 33"/>
          <p:cNvSpPr/>
          <p:nvPr/>
        </p:nvSpPr>
        <p:spPr>
          <a:xfrm>
            <a:off x="7678375" y="2645931"/>
            <a:ext cx="1086592" cy="1983179"/>
          </a:xfrm>
          <a:custGeom>
            <a:avLst/>
            <a:gdLst>
              <a:gd name="connsiteX0" fmla="*/ 1086592 w 1086592"/>
              <a:gd name="connsiteY0" fmla="*/ 0 h 1983179"/>
              <a:gd name="connsiteX1" fmla="*/ 843148 w 1086592"/>
              <a:gd name="connsiteY1" fmla="*/ 279070 h 1983179"/>
              <a:gd name="connsiteX2" fmla="*/ 706581 w 1086592"/>
              <a:gd name="connsiteY2" fmla="*/ 415636 h 1983179"/>
              <a:gd name="connsiteX3" fmla="*/ 641267 w 1086592"/>
              <a:gd name="connsiteY3" fmla="*/ 522514 h 1983179"/>
              <a:gd name="connsiteX4" fmla="*/ 712519 w 1086592"/>
              <a:gd name="connsiteY4" fmla="*/ 635330 h 1983179"/>
              <a:gd name="connsiteX5" fmla="*/ 748145 w 1086592"/>
              <a:gd name="connsiteY5" fmla="*/ 724395 h 1983179"/>
              <a:gd name="connsiteX6" fmla="*/ 783771 w 1086592"/>
              <a:gd name="connsiteY6" fmla="*/ 813460 h 1983179"/>
              <a:gd name="connsiteX7" fmla="*/ 795646 w 1086592"/>
              <a:gd name="connsiteY7" fmla="*/ 961901 h 1983179"/>
              <a:gd name="connsiteX8" fmla="*/ 777833 w 1086592"/>
              <a:gd name="connsiteY8" fmla="*/ 1074717 h 1983179"/>
              <a:gd name="connsiteX9" fmla="*/ 712519 w 1086592"/>
              <a:gd name="connsiteY9" fmla="*/ 1187532 h 1983179"/>
              <a:gd name="connsiteX10" fmla="*/ 599704 w 1086592"/>
              <a:gd name="connsiteY10" fmla="*/ 1300348 h 1983179"/>
              <a:gd name="connsiteX11" fmla="*/ 457200 w 1086592"/>
              <a:gd name="connsiteY11" fmla="*/ 1365662 h 1983179"/>
              <a:gd name="connsiteX12" fmla="*/ 279070 w 1086592"/>
              <a:gd name="connsiteY12" fmla="*/ 1478478 h 1983179"/>
              <a:gd name="connsiteX13" fmla="*/ 190005 w 1086592"/>
              <a:gd name="connsiteY13" fmla="*/ 1739735 h 1983179"/>
              <a:gd name="connsiteX14" fmla="*/ 0 w 1086592"/>
              <a:gd name="connsiteY14" fmla="*/ 1983179 h 198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6592" h="1983179">
                <a:moveTo>
                  <a:pt x="1086592" y="0"/>
                </a:moveTo>
                <a:cubicBezTo>
                  <a:pt x="996537" y="104898"/>
                  <a:pt x="906483" y="209797"/>
                  <a:pt x="843148" y="279070"/>
                </a:cubicBezTo>
                <a:cubicBezTo>
                  <a:pt x="779813" y="348343"/>
                  <a:pt x="740228" y="375062"/>
                  <a:pt x="706581" y="415636"/>
                </a:cubicBezTo>
                <a:cubicBezTo>
                  <a:pt x="672934" y="456210"/>
                  <a:pt x="640277" y="485898"/>
                  <a:pt x="641267" y="522514"/>
                </a:cubicBezTo>
                <a:cubicBezTo>
                  <a:pt x="642257" y="559130"/>
                  <a:pt x="694706" y="601683"/>
                  <a:pt x="712519" y="635330"/>
                </a:cubicBezTo>
                <a:cubicBezTo>
                  <a:pt x="730332" y="668977"/>
                  <a:pt x="748145" y="724395"/>
                  <a:pt x="748145" y="724395"/>
                </a:cubicBezTo>
                <a:cubicBezTo>
                  <a:pt x="760020" y="754083"/>
                  <a:pt x="775854" y="773876"/>
                  <a:pt x="783771" y="813460"/>
                </a:cubicBezTo>
                <a:cubicBezTo>
                  <a:pt x="791688" y="853044"/>
                  <a:pt x="796636" y="918358"/>
                  <a:pt x="795646" y="961901"/>
                </a:cubicBezTo>
                <a:cubicBezTo>
                  <a:pt x="794656" y="1005444"/>
                  <a:pt x="791687" y="1037112"/>
                  <a:pt x="777833" y="1074717"/>
                </a:cubicBezTo>
                <a:cubicBezTo>
                  <a:pt x="763979" y="1112322"/>
                  <a:pt x="742207" y="1149927"/>
                  <a:pt x="712519" y="1187532"/>
                </a:cubicBezTo>
                <a:cubicBezTo>
                  <a:pt x="682831" y="1225137"/>
                  <a:pt x="642257" y="1270660"/>
                  <a:pt x="599704" y="1300348"/>
                </a:cubicBezTo>
                <a:cubicBezTo>
                  <a:pt x="557151" y="1330036"/>
                  <a:pt x="510639" y="1335974"/>
                  <a:pt x="457200" y="1365662"/>
                </a:cubicBezTo>
                <a:cubicBezTo>
                  <a:pt x="403761" y="1395350"/>
                  <a:pt x="323602" y="1416133"/>
                  <a:pt x="279070" y="1478478"/>
                </a:cubicBezTo>
                <a:cubicBezTo>
                  <a:pt x="234538" y="1540823"/>
                  <a:pt x="236517" y="1655618"/>
                  <a:pt x="190005" y="1739735"/>
                </a:cubicBezTo>
                <a:cubicBezTo>
                  <a:pt x="143493" y="1823852"/>
                  <a:pt x="71746" y="1903515"/>
                  <a:pt x="0" y="1983179"/>
                </a:cubicBezTo>
              </a:path>
            </a:pathLst>
          </a:custGeom>
          <a:ln w="38100">
            <a:solidFill>
              <a:srgbClr val="FF0000"/>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35" name="正方形/長方形 10"/>
          <p:cNvSpPr>
            <a:spLocks noChangeArrowheads="1"/>
          </p:cNvSpPr>
          <p:nvPr/>
        </p:nvSpPr>
        <p:spPr bwMode="auto">
          <a:xfrm>
            <a:off x="1064569" y="4937401"/>
            <a:ext cx="1984839" cy="579646"/>
          </a:xfrm>
          <a:prstGeom prst="rect">
            <a:avLst/>
          </a:prstGeom>
          <a:noFill/>
          <a:ln w="9525">
            <a:noFill/>
            <a:miter lim="800000"/>
            <a:headEnd/>
            <a:tailEnd/>
          </a:ln>
        </p:spPr>
        <p:txBody>
          <a:bodyPr wrap="none">
            <a:spAutoFit/>
          </a:bodyPr>
          <a:lstStyle/>
          <a:p>
            <a:pPr>
              <a:lnSpc>
                <a:spcPts val="1900"/>
              </a:lnSpc>
            </a:pPr>
            <a:r>
              <a:rPr lang="ja-JP" altLang="en-US" sz="1300" b="1" dirty="0" smtClean="0">
                <a:solidFill>
                  <a:srgbClr val="FF0000"/>
                </a:solidFill>
                <a:latin typeface="ＭＳ Ｐゴシック" pitchFamily="50" charset="-128"/>
              </a:rPr>
              <a:t>都心に用のない通過交通</a:t>
            </a:r>
            <a:endParaRPr lang="en-US" altLang="ja-JP" sz="1300" b="1" dirty="0" smtClean="0">
              <a:solidFill>
                <a:srgbClr val="FF0000"/>
              </a:solidFill>
              <a:latin typeface="ＭＳ Ｐゴシック" pitchFamily="50" charset="-128"/>
            </a:endParaRPr>
          </a:p>
          <a:p>
            <a:pPr>
              <a:lnSpc>
                <a:spcPts val="1900"/>
              </a:lnSpc>
            </a:pPr>
            <a:r>
              <a:rPr lang="ja-JP" altLang="en-US" sz="1300" b="1" dirty="0" smtClean="0">
                <a:solidFill>
                  <a:srgbClr val="FF0000"/>
                </a:solidFill>
                <a:latin typeface="ＭＳ Ｐゴシック" pitchFamily="50" charset="-128"/>
              </a:rPr>
              <a:t>⇒１日</a:t>
            </a:r>
            <a:r>
              <a:rPr lang="en-US" altLang="ja-JP" sz="1300" b="1" dirty="0" smtClean="0">
                <a:solidFill>
                  <a:srgbClr val="FF0000"/>
                </a:solidFill>
                <a:latin typeface="ＭＳ Ｐゴシック" pitchFamily="50" charset="-128"/>
              </a:rPr>
              <a:t>21</a:t>
            </a:r>
            <a:r>
              <a:rPr lang="ja-JP" altLang="en-US" sz="1300" b="1" dirty="0" smtClean="0">
                <a:solidFill>
                  <a:srgbClr val="FF0000"/>
                </a:solidFill>
                <a:latin typeface="ＭＳ Ｐゴシック" pitchFamily="50" charset="-128"/>
              </a:rPr>
              <a:t>万台</a:t>
            </a:r>
            <a:endParaRPr lang="ja-JP" altLang="en-US" sz="1300" b="1" dirty="0">
              <a:solidFill>
                <a:srgbClr val="FF0000"/>
              </a:solidFill>
              <a:latin typeface="ＭＳ Ｐゴシック" pitchFamily="50" charset="-128"/>
            </a:endParaRPr>
          </a:p>
        </p:txBody>
      </p:sp>
      <p:cxnSp>
        <p:nvCxnSpPr>
          <p:cNvPr id="37" name="直線コネクタ 36"/>
          <p:cNvCxnSpPr/>
          <p:nvPr/>
        </p:nvCxnSpPr>
        <p:spPr>
          <a:xfrm>
            <a:off x="2144691" y="4536416"/>
            <a:ext cx="216024" cy="432048"/>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a:cxnSpLocks noChangeAspect="1"/>
          </p:cNvCxnSpPr>
          <p:nvPr/>
        </p:nvCxnSpPr>
        <p:spPr>
          <a:xfrm flipH="1">
            <a:off x="2432723" y="3700888"/>
            <a:ext cx="598277" cy="1255351"/>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40" name="右矢印 39"/>
          <p:cNvSpPr/>
          <p:nvPr/>
        </p:nvSpPr>
        <p:spPr>
          <a:xfrm>
            <a:off x="4592961" y="2276872"/>
            <a:ext cx="720080" cy="2448272"/>
          </a:xfrm>
          <a:prstGeom prst="rightArrow">
            <a:avLst/>
          </a:prstGeom>
          <a:solidFill>
            <a:schemeClr val="bg1">
              <a:lumMod val="8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1" name="正方形/長方形 10"/>
          <p:cNvSpPr>
            <a:spLocks noChangeArrowheads="1"/>
          </p:cNvSpPr>
          <p:nvPr/>
        </p:nvSpPr>
        <p:spPr bwMode="auto">
          <a:xfrm>
            <a:off x="6923538" y="4941174"/>
            <a:ext cx="2133918" cy="335989"/>
          </a:xfrm>
          <a:prstGeom prst="rect">
            <a:avLst/>
          </a:prstGeom>
          <a:noFill/>
          <a:ln w="9525">
            <a:noFill/>
            <a:miter lim="800000"/>
            <a:headEnd/>
            <a:tailEnd/>
          </a:ln>
        </p:spPr>
        <p:txBody>
          <a:bodyPr wrap="none">
            <a:spAutoFit/>
          </a:bodyPr>
          <a:lstStyle/>
          <a:p>
            <a:pPr>
              <a:lnSpc>
                <a:spcPts val="1900"/>
              </a:lnSpc>
            </a:pPr>
            <a:r>
              <a:rPr lang="ja-JP" altLang="en-US" sz="1400" b="1" dirty="0" smtClean="0">
                <a:solidFill>
                  <a:srgbClr val="FF0000"/>
                </a:solidFill>
                <a:latin typeface="ＭＳ Ｐゴシック" pitchFamily="50" charset="-128"/>
              </a:rPr>
              <a:t>都心への通過交通を排除</a:t>
            </a:r>
            <a:endParaRPr lang="ja-JP" altLang="en-US" sz="1400" b="1" dirty="0">
              <a:solidFill>
                <a:srgbClr val="FF0000"/>
              </a:solidFill>
              <a:latin typeface="ＭＳ Ｐゴシック" pitchFamily="50" charset="-128"/>
            </a:endParaRPr>
          </a:p>
        </p:txBody>
      </p:sp>
      <p:sp>
        <p:nvSpPr>
          <p:cNvPr id="38" name="スライド番号プレースホルダ 37"/>
          <p:cNvSpPr>
            <a:spLocks noGrp="1"/>
          </p:cNvSpPr>
          <p:nvPr>
            <p:ph type="sldNum" sz="quarter" idx="12"/>
          </p:nvPr>
        </p:nvSpPr>
        <p:spPr/>
        <p:txBody>
          <a:bodyPr/>
          <a:lstStyle/>
          <a:p>
            <a:fld id="{37EF5067-3AB7-4642-9103-42CBD40CC6D9}" type="slidenum">
              <a:rPr kumimoji="1" lang="ja-JP" altLang="en-US" smtClean="0"/>
              <a:pPr/>
              <a:t>170</a:t>
            </a:fld>
            <a:endParaRPr kumimoji="1" lang="ja-JP" altLang="en-US" dirty="0"/>
          </a:p>
        </p:txBody>
      </p:sp>
    </p:spTree>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bwMode="auto">
          <a:xfrm>
            <a:off x="0" y="6"/>
            <a:ext cx="9945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prstClr val="white"/>
                </a:solidFill>
                <a:latin typeface="ＭＳ ゴシック" pitchFamily="49" charset="-128"/>
                <a:ea typeface="ＭＳ ゴシック" pitchFamily="49" charset="-128"/>
              </a:rPr>
              <a:t>７．大阪都市圏の交通インフラ　③高速道路料金の一元化</a:t>
            </a:r>
            <a:endParaRPr lang="en-US" altLang="ja-JP" sz="2000" b="1" dirty="0" smtClean="0">
              <a:solidFill>
                <a:prstClr val="white"/>
              </a:solidFill>
              <a:latin typeface="ＭＳ ゴシック" pitchFamily="49" charset="-128"/>
              <a:ea typeface="ＭＳ ゴシック" pitchFamily="49" charset="-128"/>
            </a:endParaRPr>
          </a:p>
        </p:txBody>
      </p:sp>
      <p:sp>
        <p:nvSpPr>
          <p:cNvPr id="27" name="Rectangle 11"/>
          <p:cNvSpPr>
            <a:spLocks noChangeArrowheads="1"/>
          </p:cNvSpPr>
          <p:nvPr/>
        </p:nvSpPr>
        <p:spPr bwMode="auto">
          <a:xfrm>
            <a:off x="2028822" y="5606135"/>
            <a:ext cx="1231106" cy="184666"/>
          </a:xfrm>
          <a:prstGeom prst="rect">
            <a:avLst/>
          </a:prstGeom>
          <a:noFill/>
          <a:ln w="9525">
            <a:noFill/>
            <a:miter lim="800000"/>
            <a:headEnd/>
            <a:tailEnd/>
          </a:ln>
        </p:spPr>
        <p:txBody>
          <a:bodyPr wrap="none" lIns="0" tIns="0" rIns="0" bIns="0">
            <a:spAutoFit/>
          </a:bodyPr>
          <a:lstStyle/>
          <a:p>
            <a:pPr>
              <a:defRPr/>
            </a:pPr>
            <a:r>
              <a:rPr lang="ja-JP" altLang="en-US" sz="1200" dirty="0">
                <a:solidFill>
                  <a:srgbClr val="000000"/>
                </a:solidFill>
                <a:latin typeface="ＭＳ Ｐゴシック"/>
              </a:rPr>
              <a:t>西日本高速道路㈱</a:t>
            </a:r>
            <a:endParaRPr lang="ja-JP" altLang="en-US" sz="1200" dirty="0">
              <a:solidFill>
                <a:prstClr val="black"/>
              </a:solidFill>
              <a:latin typeface="ＭＳ Ｐゴシック"/>
            </a:endParaRPr>
          </a:p>
        </p:txBody>
      </p:sp>
      <p:sp>
        <p:nvSpPr>
          <p:cNvPr id="28" name="Line 35"/>
          <p:cNvSpPr>
            <a:spLocks noChangeShapeType="1"/>
          </p:cNvSpPr>
          <p:nvPr/>
        </p:nvSpPr>
        <p:spPr bwMode="auto">
          <a:xfrm>
            <a:off x="239713" y="6257420"/>
            <a:ext cx="323850" cy="0"/>
          </a:xfrm>
          <a:prstGeom prst="line">
            <a:avLst/>
          </a:prstGeom>
          <a:noFill/>
          <a:ln w="31750">
            <a:solidFill>
              <a:srgbClr val="800080"/>
            </a:solidFill>
            <a:round/>
            <a:headEnd/>
            <a:tailEnd/>
          </a:ln>
        </p:spPr>
        <p:txBody>
          <a:bodyPr/>
          <a:lstStyle/>
          <a:p>
            <a:endParaRPr lang="ja-JP" altLang="en-US">
              <a:solidFill>
                <a:prstClr val="black"/>
              </a:solidFill>
            </a:endParaRPr>
          </a:p>
        </p:txBody>
      </p:sp>
      <p:sp>
        <p:nvSpPr>
          <p:cNvPr id="29" name="Line 43"/>
          <p:cNvSpPr>
            <a:spLocks noChangeShapeType="1"/>
          </p:cNvSpPr>
          <p:nvPr/>
        </p:nvSpPr>
        <p:spPr bwMode="auto">
          <a:xfrm>
            <a:off x="2012950" y="5910318"/>
            <a:ext cx="323850" cy="0"/>
          </a:xfrm>
          <a:prstGeom prst="line">
            <a:avLst/>
          </a:prstGeom>
          <a:noFill/>
          <a:ln w="31750">
            <a:solidFill>
              <a:srgbClr val="009900"/>
            </a:solidFill>
            <a:round/>
            <a:headEnd/>
            <a:tailEnd/>
          </a:ln>
        </p:spPr>
        <p:txBody>
          <a:bodyPr/>
          <a:lstStyle/>
          <a:p>
            <a:endParaRPr lang="ja-JP" altLang="en-US">
              <a:solidFill>
                <a:prstClr val="black"/>
              </a:solidFill>
            </a:endParaRPr>
          </a:p>
        </p:txBody>
      </p:sp>
      <p:sp>
        <p:nvSpPr>
          <p:cNvPr id="30" name="Line 44"/>
          <p:cNvSpPr>
            <a:spLocks noChangeShapeType="1"/>
          </p:cNvSpPr>
          <p:nvPr/>
        </p:nvSpPr>
        <p:spPr bwMode="auto">
          <a:xfrm>
            <a:off x="212725" y="5737897"/>
            <a:ext cx="325438" cy="0"/>
          </a:xfrm>
          <a:prstGeom prst="line">
            <a:avLst/>
          </a:prstGeom>
          <a:noFill/>
          <a:ln w="31750">
            <a:solidFill>
              <a:srgbClr val="FF0000"/>
            </a:solidFill>
            <a:round/>
            <a:headEnd/>
            <a:tailEnd/>
          </a:ln>
        </p:spPr>
        <p:txBody>
          <a:bodyPr/>
          <a:lstStyle/>
          <a:p>
            <a:endParaRPr lang="ja-JP" altLang="en-US">
              <a:solidFill>
                <a:prstClr val="black"/>
              </a:solidFill>
            </a:endParaRPr>
          </a:p>
        </p:txBody>
      </p:sp>
      <p:sp>
        <p:nvSpPr>
          <p:cNvPr id="31" name="Rectangle 51"/>
          <p:cNvSpPr>
            <a:spLocks noChangeArrowheads="1"/>
          </p:cNvSpPr>
          <p:nvPr/>
        </p:nvSpPr>
        <p:spPr bwMode="auto">
          <a:xfrm>
            <a:off x="596900" y="5633122"/>
            <a:ext cx="1166813" cy="373436"/>
          </a:xfrm>
          <a:prstGeom prst="rect">
            <a:avLst/>
          </a:prstGeom>
          <a:noFill/>
          <a:ln w="9525">
            <a:noFill/>
            <a:miter lim="800000"/>
            <a:headEnd/>
            <a:tailEnd/>
          </a:ln>
        </p:spPr>
        <p:txBody>
          <a:bodyPr lIns="0" tIns="0" rIns="0" bIns="0">
            <a:spAutoFit/>
          </a:bodyPr>
          <a:lstStyle/>
          <a:p>
            <a:pPr>
              <a:lnSpc>
                <a:spcPts val="1400"/>
              </a:lnSpc>
              <a:spcBef>
                <a:spcPct val="20000"/>
              </a:spcBef>
              <a:defRPr/>
            </a:pPr>
            <a:r>
              <a:rPr lang="ja-JP" altLang="en-US" sz="1200" dirty="0">
                <a:solidFill>
                  <a:srgbClr val="000000"/>
                </a:solidFill>
                <a:latin typeface="ＭＳ Ｐゴシック"/>
              </a:rPr>
              <a:t>阪神高速道路㈱</a:t>
            </a:r>
            <a:endParaRPr lang="ja-JP" altLang="en-US" sz="1200" dirty="0">
              <a:solidFill>
                <a:prstClr val="black"/>
              </a:solidFill>
              <a:latin typeface="ＭＳ Ｐゴシック"/>
            </a:endParaRPr>
          </a:p>
          <a:p>
            <a:pPr>
              <a:lnSpc>
                <a:spcPts val="1200"/>
              </a:lnSpc>
              <a:spcBef>
                <a:spcPct val="20000"/>
              </a:spcBef>
              <a:defRPr/>
            </a:pPr>
            <a:r>
              <a:rPr lang="ja-JP" altLang="en-US" sz="1300" dirty="0">
                <a:solidFill>
                  <a:srgbClr val="000000"/>
                </a:solidFill>
                <a:latin typeface="ＭＳ Ｐゴシック"/>
              </a:rPr>
              <a:t>（</a:t>
            </a:r>
            <a:r>
              <a:rPr lang="ja-JP" altLang="en-US" sz="1200" dirty="0">
                <a:solidFill>
                  <a:srgbClr val="000000"/>
                </a:solidFill>
                <a:latin typeface="ＭＳ Ｐゴシック"/>
              </a:rPr>
              <a:t>対距離料金）</a:t>
            </a:r>
            <a:endParaRPr lang="en-US" altLang="ja-JP" sz="1200" dirty="0">
              <a:solidFill>
                <a:srgbClr val="000000"/>
              </a:solidFill>
              <a:latin typeface="ＭＳ Ｐゴシック"/>
            </a:endParaRPr>
          </a:p>
        </p:txBody>
      </p:sp>
      <p:sp>
        <p:nvSpPr>
          <p:cNvPr id="32" name="Rectangle 52"/>
          <p:cNvSpPr>
            <a:spLocks noChangeArrowheads="1"/>
          </p:cNvSpPr>
          <p:nvPr/>
        </p:nvSpPr>
        <p:spPr bwMode="auto">
          <a:xfrm>
            <a:off x="2398713" y="5813480"/>
            <a:ext cx="2353208" cy="567848"/>
          </a:xfrm>
          <a:prstGeom prst="rect">
            <a:avLst/>
          </a:prstGeom>
          <a:noFill/>
          <a:ln w="9525">
            <a:noFill/>
            <a:miter lim="800000"/>
            <a:headEnd/>
            <a:tailEnd/>
          </a:ln>
        </p:spPr>
        <p:txBody>
          <a:bodyPr wrap="none" lIns="0" tIns="0" rIns="0" bIns="0">
            <a:spAutoFit/>
          </a:bodyPr>
          <a:lstStyle/>
          <a:p>
            <a:pPr>
              <a:lnSpc>
                <a:spcPts val="1300"/>
              </a:lnSpc>
              <a:spcBef>
                <a:spcPct val="20000"/>
              </a:spcBef>
              <a:defRPr/>
            </a:pPr>
            <a:r>
              <a:rPr lang="ja-JP" altLang="en-US" sz="1100" dirty="0">
                <a:solidFill>
                  <a:srgbClr val="000000"/>
                </a:solidFill>
                <a:latin typeface="ＭＳ Ｐゴシック"/>
              </a:rPr>
              <a:t>近畿道・阪和道等（均一料金）</a:t>
            </a:r>
          </a:p>
          <a:p>
            <a:pPr>
              <a:lnSpc>
                <a:spcPts val="1300"/>
              </a:lnSpc>
              <a:spcBef>
                <a:spcPct val="20000"/>
              </a:spcBef>
              <a:defRPr/>
            </a:pPr>
            <a:r>
              <a:rPr lang="ja-JP" altLang="en-US" sz="1100" dirty="0">
                <a:solidFill>
                  <a:srgbClr val="000000"/>
                </a:solidFill>
                <a:latin typeface="ＭＳ Ｐゴシック"/>
              </a:rPr>
              <a:t>西名阪・南阪奈・第２京阪（区間別料金）</a:t>
            </a:r>
          </a:p>
          <a:p>
            <a:pPr>
              <a:lnSpc>
                <a:spcPts val="1300"/>
              </a:lnSpc>
              <a:spcBef>
                <a:spcPct val="20000"/>
              </a:spcBef>
              <a:defRPr/>
            </a:pPr>
            <a:r>
              <a:rPr lang="ja-JP" altLang="en-US" sz="1100" dirty="0">
                <a:solidFill>
                  <a:srgbClr val="000000"/>
                </a:solidFill>
                <a:latin typeface="ＭＳ Ｐゴシック"/>
              </a:rPr>
              <a:t>名神高速・中国道（対距離料金）</a:t>
            </a:r>
            <a:endParaRPr lang="ja-JP" altLang="en-US" sz="1100" dirty="0">
              <a:solidFill>
                <a:prstClr val="black"/>
              </a:solidFill>
              <a:latin typeface="ＭＳ Ｐゴシック"/>
            </a:endParaRPr>
          </a:p>
        </p:txBody>
      </p:sp>
      <p:sp>
        <p:nvSpPr>
          <p:cNvPr id="33" name="Rectangle 53"/>
          <p:cNvSpPr>
            <a:spLocks noChangeArrowheads="1"/>
          </p:cNvSpPr>
          <p:nvPr/>
        </p:nvSpPr>
        <p:spPr bwMode="auto">
          <a:xfrm>
            <a:off x="492130" y="6158995"/>
            <a:ext cx="1072409" cy="184666"/>
          </a:xfrm>
          <a:prstGeom prst="rect">
            <a:avLst/>
          </a:prstGeom>
          <a:noFill/>
          <a:ln w="9525">
            <a:noFill/>
            <a:miter lim="800000"/>
            <a:headEnd/>
            <a:tailEnd/>
          </a:ln>
        </p:spPr>
        <p:txBody>
          <a:bodyPr wrap="none" lIns="0" tIns="0" rIns="0" bIns="0">
            <a:spAutoFit/>
          </a:bodyPr>
          <a:lstStyle/>
          <a:p>
            <a:pPr>
              <a:spcBef>
                <a:spcPct val="20000"/>
              </a:spcBef>
              <a:defRPr/>
            </a:pPr>
            <a:r>
              <a:rPr lang="ja-JP" altLang="en-US" sz="1200" dirty="0">
                <a:solidFill>
                  <a:prstClr val="black"/>
                </a:solidFill>
                <a:latin typeface="ＭＳ Ｐゴシック"/>
              </a:rPr>
              <a:t>　 地方道路公社</a:t>
            </a:r>
            <a:endParaRPr lang="ja-JP" altLang="en-US" sz="1200" dirty="0">
              <a:solidFill>
                <a:srgbClr val="000000"/>
              </a:solidFill>
              <a:latin typeface="ＭＳ Ｐゴシック"/>
            </a:endParaRPr>
          </a:p>
        </p:txBody>
      </p:sp>
      <p:sp>
        <p:nvSpPr>
          <p:cNvPr id="34" name="Rectangle 54"/>
          <p:cNvSpPr>
            <a:spLocks noChangeArrowheads="1"/>
          </p:cNvSpPr>
          <p:nvPr/>
        </p:nvSpPr>
        <p:spPr bwMode="auto">
          <a:xfrm>
            <a:off x="5076967" y="1882318"/>
            <a:ext cx="4722125" cy="4481403"/>
          </a:xfrm>
          <a:prstGeom prst="rect">
            <a:avLst/>
          </a:prstGeom>
          <a:noFill/>
          <a:ln w="9525">
            <a:solidFill>
              <a:schemeClr val="tx1"/>
            </a:solidFill>
            <a:prstDash val="dash"/>
            <a:miter lim="800000"/>
            <a:headEnd/>
            <a:tailEnd/>
          </a:ln>
        </p:spPr>
        <p:txBody>
          <a:bodyPr wrap="none" anchor="ctr"/>
          <a:lstStyle/>
          <a:p>
            <a:endParaRPr lang="ja-JP" altLang="en-US">
              <a:solidFill>
                <a:prstClr val="black"/>
              </a:solidFill>
            </a:endParaRPr>
          </a:p>
        </p:txBody>
      </p:sp>
      <p:sp>
        <p:nvSpPr>
          <p:cNvPr id="36" name="AutoShape 6"/>
          <p:cNvSpPr>
            <a:spLocks noChangeArrowheads="1"/>
          </p:cNvSpPr>
          <p:nvPr/>
        </p:nvSpPr>
        <p:spPr bwMode="auto">
          <a:xfrm>
            <a:off x="68880" y="754827"/>
            <a:ext cx="9348616" cy="302577"/>
          </a:xfrm>
          <a:prstGeom prst="roundRect">
            <a:avLst>
              <a:gd name="adj" fmla="val 16667"/>
            </a:avLst>
          </a:prstGeom>
          <a:noFill/>
          <a:ln w="9525">
            <a:noFill/>
            <a:round/>
            <a:headEnd/>
            <a:tailEnd/>
          </a:ln>
        </p:spPr>
        <p:txBody>
          <a:bodyPr anchor="ctr"/>
          <a:lstStyle/>
          <a:p>
            <a:pPr>
              <a:lnSpc>
                <a:spcPts val="2000"/>
              </a:lnSpc>
            </a:pPr>
            <a:r>
              <a:rPr lang="ja-JP" altLang="en-US" sz="1400" dirty="0" smtClean="0">
                <a:solidFill>
                  <a:prstClr val="black"/>
                </a:solidFill>
                <a:latin typeface="ＭＳ Ｐ明朝" pitchFamily="18" charset="-128"/>
                <a:ea typeface="ＭＳ Ｐ明朝" pitchFamily="18" charset="-128"/>
              </a:rPr>
              <a:t>　・利用</a:t>
            </a:r>
            <a:r>
              <a:rPr lang="ja-JP" altLang="en-US" sz="1400" dirty="0">
                <a:solidFill>
                  <a:prstClr val="black"/>
                </a:solidFill>
                <a:latin typeface="ＭＳ Ｐ明朝" pitchFamily="18" charset="-128"/>
                <a:ea typeface="ＭＳ Ｐ明朝" pitchFamily="18" charset="-128"/>
              </a:rPr>
              <a:t>しやすい高速道路に向けて、国や関係自治体等が一体となって、関西圏の高速道路の料金体系</a:t>
            </a:r>
            <a:r>
              <a:rPr lang="ja-JP" altLang="en-US" sz="1400" dirty="0" smtClean="0">
                <a:solidFill>
                  <a:prstClr val="black"/>
                </a:solidFill>
                <a:latin typeface="ＭＳ Ｐ明朝" pitchFamily="18" charset="-128"/>
                <a:ea typeface="ＭＳ Ｐ明朝" pitchFamily="18" charset="-128"/>
              </a:rPr>
              <a:t>一元化を検討</a:t>
            </a:r>
            <a:endParaRPr lang="ja-JP" altLang="en-US" sz="1400" dirty="0">
              <a:solidFill>
                <a:prstClr val="black"/>
              </a:solidFill>
              <a:latin typeface="ＭＳ Ｐ明朝" pitchFamily="18" charset="-128"/>
              <a:ea typeface="ＭＳ Ｐ明朝" pitchFamily="18" charset="-128"/>
            </a:endParaRPr>
          </a:p>
        </p:txBody>
      </p:sp>
      <p:sp>
        <p:nvSpPr>
          <p:cNvPr id="37" name="Line 43"/>
          <p:cNvSpPr>
            <a:spLocks noChangeShapeType="1"/>
          </p:cNvSpPr>
          <p:nvPr/>
        </p:nvSpPr>
        <p:spPr bwMode="auto">
          <a:xfrm>
            <a:off x="2001838" y="6308163"/>
            <a:ext cx="323850" cy="0"/>
          </a:xfrm>
          <a:prstGeom prst="line">
            <a:avLst/>
          </a:prstGeom>
          <a:noFill/>
          <a:ln w="31750">
            <a:solidFill>
              <a:srgbClr val="0000FF"/>
            </a:solidFill>
            <a:round/>
            <a:headEnd/>
            <a:tailEnd/>
          </a:ln>
        </p:spPr>
        <p:txBody>
          <a:bodyPr/>
          <a:lstStyle/>
          <a:p>
            <a:endParaRPr lang="ja-JP" altLang="en-US">
              <a:solidFill>
                <a:prstClr val="black"/>
              </a:solidFill>
            </a:endParaRPr>
          </a:p>
        </p:txBody>
      </p:sp>
      <p:sp>
        <p:nvSpPr>
          <p:cNvPr id="38" name="Line 43"/>
          <p:cNvSpPr>
            <a:spLocks noChangeShapeType="1"/>
          </p:cNvSpPr>
          <p:nvPr/>
        </p:nvSpPr>
        <p:spPr bwMode="auto">
          <a:xfrm>
            <a:off x="2016125" y="6103684"/>
            <a:ext cx="323850" cy="0"/>
          </a:xfrm>
          <a:prstGeom prst="line">
            <a:avLst/>
          </a:prstGeom>
          <a:noFill/>
          <a:ln w="31750">
            <a:solidFill>
              <a:srgbClr val="FFC000"/>
            </a:solidFill>
            <a:round/>
            <a:headEnd/>
            <a:tailEnd/>
          </a:ln>
        </p:spPr>
        <p:txBody>
          <a:bodyPr/>
          <a:lstStyle/>
          <a:p>
            <a:endParaRPr lang="ja-JP" altLang="en-US">
              <a:solidFill>
                <a:prstClr val="black"/>
              </a:solidFill>
            </a:endParaRPr>
          </a:p>
        </p:txBody>
      </p:sp>
      <p:sp>
        <p:nvSpPr>
          <p:cNvPr id="39" name="Rectangle 58"/>
          <p:cNvSpPr>
            <a:spLocks noChangeArrowheads="1"/>
          </p:cNvSpPr>
          <p:nvPr/>
        </p:nvSpPr>
        <p:spPr bwMode="auto">
          <a:xfrm>
            <a:off x="82244" y="1347925"/>
            <a:ext cx="5059486" cy="476028"/>
          </a:xfrm>
          <a:prstGeom prst="rect">
            <a:avLst/>
          </a:prstGeom>
          <a:noFill/>
          <a:ln w="9525">
            <a:noFill/>
            <a:miter lim="800000"/>
            <a:headEnd/>
            <a:tailEnd/>
          </a:ln>
        </p:spPr>
        <p:txBody>
          <a:bodyPr wrap="square" lIns="0" tIns="0" rIns="0" bIns="0">
            <a:spAutoFit/>
          </a:bodyPr>
          <a:lstStyle/>
          <a:p>
            <a:pPr>
              <a:lnSpc>
                <a:spcPts val="1680"/>
              </a:lnSpc>
              <a:spcBef>
                <a:spcPct val="20000"/>
              </a:spcBef>
              <a:defRPr/>
            </a:pPr>
            <a:r>
              <a:rPr lang="ja-JP" altLang="en-US" sz="1400" dirty="0">
                <a:solidFill>
                  <a:prstClr val="black"/>
                </a:solidFill>
                <a:latin typeface="ＭＳ Ｐゴシック"/>
              </a:rPr>
              <a:t>＜高速道路の料金体系（現状） ＞ 　</a:t>
            </a:r>
            <a:endParaRPr lang="en-US" altLang="ja-JP" sz="1400" dirty="0">
              <a:solidFill>
                <a:prstClr val="black"/>
              </a:solidFill>
              <a:latin typeface="ＭＳ Ｐゴシック"/>
            </a:endParaRPr>
          </a:p>
          <a:p>
            <a:pPr>
              <a:lnSpc>
                <a:spcPts val="1680"/>
              </a:lnSpc>
              <a:spcBef>
                <a:spcPct val="20000"/>
              </a:spcBef>
              <a:defRPr/>
            </a:pPr>
            <a:r>
              <a:rPr lang="ja-JP" altLang="en-US" sz="1300" dirty="0">
                <a:solidFill>
                  <a:prstClr val="black"/>
                </a:solidFill>
                <a:latin typeface="ＭＳ Ｐゴシック"/>
              </a:rPr>
              <a:t>　</a:t>
            </a:r>
            <a:r>
              <a:rPr lang="ja-JP" altLang="en-US" sz="1300" dirty="0">
                <a:solidFill>
                  <a:prstClr val="black"/>
                </a:solidFill>
                <a:latin typeface="ＭＳ Ｐ明朝" pitchFamily="18" charset="-128"/>
                <a:ea typeface="ＭＳ Ｐ明朝" pitchFamily="18" charset="-128"/>
              </a:rPr>
              <a:t>　</a:t>
            </a:r>
            <a:r>
              <a:rPr lang="ja-JP" altLang="en-US" sz="1200" dirty="0">
                <a:solidFill>
                  <a:prstClr val="black"/>
                </a:solidFill>
                <a:latin typeface="ＭＳ Ｐ明朝" pitchFamily="18" charset="-128"/>
                <a:ea typeface="ＭＳ Ｐ明朝" pitchFamily="18" charset="-128"/>
              </a:rPr>
              <a:t>～複数</a:t>
            </a:r>
            <a:r>
              <a:rPr lang="ja-JP" altLang="en-US" sz="1200" dirty="0" smtClean="0">
                <a:solidFill>
                  <a:prstClr val="black"/>
                </a:solidFill>
                <a:latin typeface="ＭＳ Ｐ明朝" pitchFamily="18" charset="-128"/>
                <a:ea typeface="ＭＳ Ｐ明朝" pitchFamily="18" charset="-128"/>
              </a:rPr>
              <a:t>の運営主体と料金</a:t>
            </a:r>
            <a:r>
              <a:rPr lang="ja-JP" altLang="en-US" sz="1200" dirty="0">
                <a:solidFill>
                  <a:prstClr val="black"/>
                </a:solidFill>
                <a:latin typeface="ＭＳ Ｐ明朝" pitchFamily="18" charset="-128"/>
                <a:ea typeface="ＭＳ Ｐ明朝" pitchFamily="18" charset="-128"/>
              </a:rPr>
              <a:t>体系が存在しており、</a:t>
            </a:r>
            <a:r>
              <a:rPr lang="ja-JP" altLang="en-US" sz="1200" dirty="0" smtClean="0">
                <a:solidFill>
                  <a:prstClr val="black"/>
                </a:solidFill>
                <a:latin typeface="ＭＳ Ｐ明朝" pitchFamily="18" charset="-128"/>
                <a:ea typeface="ＭＳ Ｐ明朝" pitchFamily="18" charset="-128"/>
              </a:rPr>
              <a:t>わかりに</a:t>
            </a:r>
            <a:r>
              <a:rPr lang="ja-JP" altLang="en-US" sz="1200" dirty="0" err="1" smtClean="0">
                <a:solidFill>
                  <a:prstClr val="black"/>
                </a:solidFill>
                <a:latin typeface="ＭＳ Ｐ明朝" pitchFamily="18" charset="-128"/>
                <a:ea typeface="ＭＳ Ｐ明朝" pitchFamily="18" charset="-128"/>
              </a:rPr>
              <a:t>く</a:t>
            </a:r>
            <a:r>
              <a:rPr lang="ja-JP" altLang="en-US" sz="1200" dirty="0" smtClean="0">
                <a:solidFill>
                  <a:prstClr val="black"/>
                </a:solidFill>
                <a:latin typeface="ＭＳ Ｐ明朝" pitchFamily="18" charset="-128"/>
                <a:ea typeface="ＭＳ Ｐ明朝" pitchFamily="18" charset="-128"/>
              </a:rPr>
              <a:t>利用</a:t>
            </a:r>
            <a:r>
              <a:rPr lang="ja-JP" altLang="en-US" sz="1200" dirty="0">
                <a:solidFill>
                  <a:prstClr val="black"/>
                </a:solidFill>
                <a:latin typeface="ＭＳ Ｐ明朝" pitchFamily="18" charset="-128"/>
                <a:ea typeface="ＭＳ Ｐ明朝" pitchFamily="18" charset="-128"/>
              </a:rPr>
              <a:t>しにくい</a:t>
            </a:r>
          </a:p>
        </p:txBody>
      </p:sp>
      <p:pic>
        <p:nvPicPr>
          <p:cNvPr id="40" name="Picture 22"/>
          <p:cNvPicPr>
            <a:picLocks noChangeAspect="1" noChangeArrowheads="1"/>
          </p:cNvPicPr>
          <p:nvPr/>
        </p:nvPicPr>
        <p:blipFill>
          <a:blip r:embed="rId2" cstate="email"/>
          <a:srcRect b="6380"/>
          <a:stretch>
            <a:fillRect/>
          </a:stretch>
        </p:blipFill>
        <p:spPr bwMode="auto">
          <a:xfrm>
            <a:off x="251523" y="1971399"/>
            <a:ext cx="3944215" cy="3553172"/>
          </a:xfrm>
          <a:prstGeom prst="rect">
            <a:avLst/>
          </a:prstGeom>
          <a:noFill/>
          <a:ln w="9525">
            <a:noFill/>
            <a:miter lim="800000"/>
            <a:headEnd/>
            <a:tailEnd/>
          </a:ln>
        </p:spPr>
      </p:pic>
      <p:sp>
        <p:nvSpPr>
          <p:cNvPr id="41" name="Rectangle 58"/>
          <p:cNvSpPr>
            <a:spLocks noChangeArrowheads="1"/>
          </p:cNvSpPr>
          <p:nvPr/>
        </p:nvSpPr>
        <p:spPr bwMode="auto">
          <a:xfrm>
            <a:off x="5169023" y="2132856"/>
            <a:ext cx="4589125" cy="2043123"/>
          </a:xfrm>
          <a:prstGeom prst="rect">
            <a:avLst/>
          </a:prstGeom>
          <a:noFill/>
          <a:ln w="9525">
            <a:noFill/>
            <a:miter lim="800000"/>
            <a:headEnd/>
            <a:tailEnd/>
          </a:ln>
        </p:spPr>
        <p:txBody>
          <a:bodyPr wrap="square" lIns="0" tIns="0" rIns="0" bIns="0">
            <a:spAutoFit/>
          </a:bodyPr>
          <a:lstStyle/>
          <a:p>
            <a:pPr marL="177800" indent="-177800">
              <a:lnSpc>
                <a:spcPts val="2200"/>
              </a:lnSpc>
              <a:spcBef>
                <a:spcPct val="20000"/>
              </a:spcBef>
              <a:defRPr/>
            </a:pPr>
            <a:r>
              <a:rPr lang="ja-JP" altLang="en-US" sz="1400" dirty="0" smtClean="0">
                <a:solidFill>
                  <a:prstClr val="black"/>
                </a:solidFill>
              </a:rPr>
              <a:t>○高速道路の一体的運営の提案</a:t>
            </a:r>
            <a:endParaRPr lang="en-US" altLang="ja-JP" sz="1400" dirty="0" smtClean="0">
              <a:solidFill>
                <a:prstClr val="black"/>
              </a:solidFill>
            </a:endParaRPr>
          </a:p>
          <a:p>
            <a:pPr marL="177800" indent="177800">
              <a:lnSpc>
                <a:spcPct val="200000"/>
              </a:lnSpc>
              <a:spcBef>
                <a:spcPct val="20000"/>
              </a:spcBef>
              <a:defRPr/>
            </a:pPr>
            <a:r>
              <a:rPr lang="ja-JP" altLang="en-US" sz="1300" dirty="0" smtClean="0">
                <a:solidFill>
                  <a:prstClr val="black"/>
                </a:solidFill>
                <a:latin typeface="ＭＳ Ｐ明朝" pitchFamily="18" charset="-128"/>
                <a:ea typeface="ＭＳ Ｐ明朝" pitchFamily="18" charset="-128"/>
              </a:rPr>
              <a:t>－料金体系の一元化</a:t>
            </a:r>
            <a:endParaRPr lang="en-US" altLang="ja-JP" sz="1300" dirty="0" smtClean="0">
              <a:solidFill>
                <a:prstClr val="black"/>
              </a:solidFill>
              <a:latin typeface="ＭＳ Ｐ明朝" pitchFamily="18" charset="-128"/>
              <a:ea typeface="ＭＳ Ｐ明朝" pitchFamily="18" charset="-128"/>
            </a:endParaRPr>
          </a:p>
          <a:p>
            <a:pPr marL="177800" indent="177800">
              <a:lnSpc>
                <a:spcPct val="200000"/>
              </a:lnSpc>
              <a:spcBef>
                <a:spcPct val="20000"/>
              </a:spcBef>
              <a:defRPr/>
            </a:pPr>
            <a:r>
              <a:rPr lang="ja-JP" altLang="en-US" sz="1300" dirty="0" smtClean="0">
                <a:solidFill>
                  <a:prstClr val="black"/>
                </a:solidFill>
                <a:latin typeface="ＭＳ Ｐ明朝" pitchFamily="18" charset="-128"/>
                <a:ea typeface="ＭＳ Ｐ明朝" pitchFamily="18" charset="-128"/>
              </a:rPr>
              <a:t>－大規模更新の財源確保のための料金徴収期間延長</a:t>
            </a:r>
            <a:endParaRPr lang="en-US" altLang="ja-JP" sz="1300" dirty="0" smtClean="0">
              <a:solidFill>
                <a:prstClr val="black"/>
              </a:solidFill>
              <a:latin typeface="ＭＳ Ｐ明朝" pitchFamily="18" charset="-128"/>
              <a:ea typeface="ＭＳ Ｐ明朝" pitchFamily="18" charset="-128"/>
            </a:endParaRPr>
          </a:p>
          <a:p>
            <a:pPr marL="177800" indent="177800">
              <a:lnSpc>
                <a:spcPct val="200000"/>
              </a:lnSpc>
              <a:spcBef>
                <a:spcPct val="20000"/>
              </a:spcBef>
              <a:defRPr/>
            </a:pPr>
            <a:r>
              <a:rPr lang="ja-JP" altLang="en-US" sz="1300" dirty="0" smtClean="0">
                <a:solidFill>
                  <a:prstClr val="black"/>
                </a:solidFill>
                <a:latin typeface="ＭＳ Ｐ明朝" pitchFamily="18" charset="-128"/>
                <a:ea typeface="ＭＳ Ｐ明朝" pitchFamily="18" charset="-128"/>
              </a:rPr>
              <a:t>－高速道路ミッシングリンク解消に向けた道路整備の具体化</a:t>
            </a:r>
            <a:endParaRPr lang="en-US" altLang="ja-JP" sz="1300" dirty="0" smtClean="0">
              <a:solidFill>
                <a:prstClr val="black"/>
              </a:solidFill>
              <a:latin typeface="ＭＳ Ｐ明朝" pitchFamily="18" charset="-128"/>
              <a:ea typeface="ＭＳ Ｐ明朝" pitchFamily="18" charset="-128"/>
            </a:endParaRPr>
          </a:p>
          <a:p>
            <a:pPr marL="177800" indent="-177800">
              <a:lnSpc>
                <a:spcPts val="3100"/>
              </a:lnSpc>
              <a:spcBef>
                <a:spcPct val="20000"/>
              </a:spcBef>
              <a:defRPr/>
            </a:pPr>
            <a:r>
              <a:rPr lang="ja-JP" altLang="en-US" sz="1400" dirty="0">
                <a:solidFill>
                  <a:prstClr val="black"/>
                </a:solidFill>
              </a:rPr>
              <a:t>　</a:t>
            </a:r>
            <a:r>
              <a:rPr lang="ja-JP" altLang="en-US" sz="1400" dirty="0" smtClean="0">
                <a:solidFill>
                  <a:prstClr val="black"/>
                </a:solidFill>
              </a:rPr>
              <a:t>　　　　➡　国、高速道路会社、自治体で検討</a:t>
            </a:r>
            <a:endParaRPr lang="en-US" altLang="ja-JP" sz="1400" dirty="0" smtClean="0">
              <a:solidFill>
                <a:prstClr val="black"/>
              </a:solidFill>
            </a:endParaRPr>
          </a:p>
        </p:txBody>
      </p:sp>
      <p:sp>
        <p:nvSpPr>
          <p:cNvPr id="42" name="AutoShape 57"/>
          <p:cNvSpPr>
            <a:spLocks noChangeAspect="1" noChangeArrowheads="1"/>
          </p:cNvSpPr>
          <p:nvPr/>
        </p:nvSpPr>
        <p:spPr bwMode="auto">
          <a:xfrm rot="16200000" flipV="1">
            <a:off x="3015278" y="3803753"/>
            <a:ext cx="3613298" cy="406162"/>
          </a:xfrm>
          <a:prstGeom prst="triangle">
            <a:avLst>
              <a:gd name="adj" fmla="val 50000"/>
            </a:avLst>
          </a:prstGeom>
          <a:solidFill>
            <a:schemeClr val="bg1">
              <a:lumMod val="75000"/>
            </a:schemeClr>
          </a:solidFill>
          <a:ln w="9525">
            <a:noFill/>
            <a:miter lim="800000"/>
            <a:headEnd/>
            <a:tailEnd/>
          </a:ln>
          <a:effectLst/>
        </p:spPr>
        <p:txBody>
          <a:bodyPr wrap="none" anchor="ctr"/>
          <a:lstStyle/>
          <a:p>
            <a:pPr>
              <a:defRPr/>
            </a:pPr>
            <a:endParaRPr lang="ja-JP" altLang="en-US">
              <a:solidFill>
                <a:prstClr val="black"/>
              </a:solidFill>
            </a:endParaRPr>
          </a:p>
        </p:txBody>
      </p:sp>
      <p:sp>
        <p:nvSpPr>
          <p:cNvPr id="44" name="Rectangle 58"/>
          <p:cNvSpPr>
            <a:spLocks noChangeArrowheads="1"/>
          </p:cNvSpPr>
          <p:nvPr/>
        </p:nvSpPr>
        <p:spPr bwMode="auto">
          <a:xfrm>
            <a:off x="5169024" y="1461929"/>
            <a:ext cx="3438525" cy="218008"/>
          </a:xfrm>
          <a:prstGeom prst="rect">
            <a:avLst/>
          </a:prstGeom>
          <a:noFill/>
          <a:ln w="9525">
            <a:noFill/>
            <a:miter lim="800000"/>
            <a:headEnd/>
            <a:tailEnd/>
          </a:ln>
        </p:spPr>
        <p:txBody>
          <a:bodyPr lIns="0" tIns="0" rIns="0" bIns="0">
            <a:spAutoFit/>
          </a:bodyPr>
          <a:lstStyle/>
          <a:p>
            <a:pPr>
              <a:lnSpc>
                <a:spcPts val="1680"/>
              </a:lnSpc>
              <a:spcBef>
                <a:spcPct val="20000"/>
              </a:spcBef>
              <a:defRPr/>
            </a:pPr>
            <a:r>
              <a:rPr lang="ja-JP" altLang="en-US" sz="1400" dirty="0">
                <a:solidFill>
                  <a:prstClr val="black"/>
                </a:solidFill>
                <a:latin typeface="ＭＳ Ｐゴシック"/>
              </a:rPr>
              <a:t>＜シームレスな料金の実現に向けた検討 ＞</a:t>
            </a:r>
            <a:endParaRPr lang="ja-JP" altLang="en-US" sz="1300" dirty="0">
              <a:solidFill>
                <a:prstClr val="black"/>
              </a:solidFill>
              <a:latin typeface="ＭＳ Ｐゴシック"/>
            </a:endParaRPr>
          </a:p>
        </p:txBody>
      </p:sp>
      <p:sp>
        <p:nvSpPr>
          <p:cNvPr id="45" name="テキスト ボックス 44"/>
          <p:cNvSpPr txBox="1"/>
          <p:nvPr/>
        </p:nvSpPr>
        <p:spPr>
          <a:xfrm>
            <a:off x="107507" y="422086"/>
            <a:ext cx="7813247" cy="374461"/>
          </a:xfrm>
          <a:prstGeom prst="rect">
            <a:avLst/>
          </a:prstGeom>
          <a:noFill/>
        </p:spPr>
        <p:txBody>
          <a:bodyPr wrap="square" lIns="36000" rIns="36000" rtlCol="0">
            <a:spAutoFit/>
          </a:bodyPr>
          <a:lstStyle/>
          <a:p>
            <a:pPr>
              <a:lnSpc>
                <a:spcPts val="2200"/>
              </a:lnSpc>
            </a:pPr>
            <a:r>
              <a:rPr lang="ja-JP" altLang="en-US" sz="1400" dirty="0" smtClean="0">
                <a:solidFill>
                  <a:prstClr val="black"/>
                </a:solidFill>
                <a:latin typeface="ＭＳ ゴシック" pitchFamily="49" charset="-128"/>
                <a:ea typeface="ＭＳ ゴシック" pitchFamily="49" charset="-128"/>
              </a:rPr>
              <a:t>○今後の取組み（高速道路料金の一元化）</a:t>
            </a:r>
            <a:endParaRPr lang="en-US" altLang="ja-JP" sz="1300" dirty="0">
              <a:solidFill>
                <a:prstClr val="black"/>
              </a:solidFill>
              <a:latin typeface="ＭＳ ゴシック" pitchFamily="49" charset="-128"/>
              <a:ea typeface="ＭＳ ゴシック" pitchFamily="49" charset="-128"/>
            </a:endParaRPr>
          </a:p>
        </p:txBody>
      </p:sp>
      <p:sp>
        <p:nvSpPr>
          <p:cNvPr id="26" name="Rectangle 58"/>
          <p:cNvSpPr>
            <a:spLocks noChangeArrowheads="1"/>
          </p:cNvSpPr>
          <p:nvPr/>
        </p:nvSpPr>
        <p:spPr bwMode="auto">
          <a:xfrm>
            <a:off x="5385048" y="4618617"/>
            <a:ext cx="4104456" cy="1168012"/>
          </a:xfrm>
          <a:prstGeom prst="rect">
            <a:avLst/>
          </a:prstGeom>
          <a:noFill/>
          <a:ln w="9525">
            <a:noFill/>
            <a:miter lim="800000"/>
            <a:headEnd/>
            <a:tailEnd/>
          </a:ln>
        </p:spPr>
        <p:txBody>
          <a:bodyPr wrap="square" lIns="0" tIns="0" rIns="0" bIns="0">
            <a:spAutoFit/>
          </a:bodyPr>
          <a:lstStyle/>
          <a:p>
            <a:pPr>
              <a:lnSpc>
                <a:spcPts val="1700"/>
              </a:lnSpc>
              <a:spcBef>
                <a:spcPct val="20000"/>
              </a:spcBef>
              <a:defRPr/>
            </a:pPr>
            <a:r>
              <a:rPr lang="ja-JP" altLang="en-US" sz="1400" dirty="0" smtClean="0">
                <a:solidFill>
                  <a:prstClr val="black"/>
                </a:solidFill>
                <a:latin typeface="ＭＳ Ｐゴシック"/>
              </a:rPr>
              <a:t>・阪神高速道路が圏域を撤廃した対距離料金に移行 </a:t>
            </a:r>
            <a:endParaRPr lang="en-US" altLang="ja-JP" sz="1400" dirty="0" smtClean="0">
              <a:solidFill>
                <a:prstClr val="black"/>
              </a:solidFill>
              <a:latin typeface="ＭＳ Ｐゴシック"/>
            </a:endParaRPr>
          </a:p>
          <a:p>
            <a:pPr>
              <a:lnSpc>
                <a:spcPts val="1700"/>
              </a:lnSpc>
              <a:spcBef>
                <a:spcPct val="20000"/>
              </a:spcBef>
              <a:defRPr/>
            </a:pPr>
            <a:r>
              <a:rPr lang="en-US" altLang="ja-JP" sz="1400" dirty="0" smtClean="0">
                <a:solidFill>
                  <a:prstClr val="black"/>
                </a:solidFill>
                <a:latin typeface="ＭＳ Ｐゴシック"/>
              </a:rPr>
              <a:t>  </a:t>
            </a:r>
            <a:r>
              <a:rPr lang="ja-JP" altLang="en-US" sz="1400" dirty="0" smtClean="0">
                <a:solidFill>
                  <a:prstClr val="black"/>
                </a:solidFill>
                <a:latin typeface="ＭＳ Ｐゴシック"/>
              </a:rPr>
              <a:t>（</a:t>
            </a:r>
            <a:r>
              <a:rPr lang="en-US" altLang="ja-JP" sz="1400" dirty="0" smtClean="0">
                <a:solidFill>
                  <a:prstClr val="black"/>
                </a:solidFill>
                <a:latin typeface="ＭＳ Ｐゴシック"/>
              </a:rPr>
              <a:t>2012</a:t>
            </a:r>
            <a:r>
              <a:rPr lang="ja-JP" altLang="en-US" sz="1400" dirty="0" smtClean="0">
                <a:solidFill>
                  <a:prstClr val="black"/>
                </a:solidFill>
                <a:latin typeface="ＭＳ Ｐゴシック"/>
              </a:rPr>
              <a:t>年</a:t>
            </a:r>
            <a:r>
              <a:rPr lang="en-US" altLang="ja-JP" sz="1400" dirty="0" smtClean="0">
                <a:solidFill>
                  <a:prstClr val="black"/>
                </a:solidFill>
                <a:latin typeface="ＭＳ Ｐゴシック"/>
              </a:rPr>
              <a:t>1</a:t>
            </a:r>
            <a:r>
              <a:rPr lang="ja-JP" altLang="en-US" sz="1400" dirty="0" smtClean="0">
                <a:solidFill>
                  <a:prstClr val="black"/>
                </a:solidFill>
                <a:latin typeface="ＭＳ Ｐゴシック"/>
              </a:rPr>
              <a:t>月～）</a:t>
            </a:r>
            <a:endParaRPr lang="en-US" altLang="ja-JP" sz="1400" dirty="0" smtClean="0">
              <a:solidFill>
                <a:prstClr val="black"/>
              </a:solidFill>
              <a:latin typeface="ＭＳ Ｐゴシック"/>
            </a:endParaRPr>
          </a:p>
          <a:p>
            <a:pPr>
              <a:lnSpc>
                <a:spcPts val="3000"/>
              </a:lnSpc>
              <a:spcBef>
                <a:spcPct val="20000"/>
              </a:spcBef>
              <a:defRPr/>
            </a:pPr>
            <a:r>
              <a:rPr lang="ja-JP" altLang="en-US" sz="1400" dirty="0" smtClean="0">
                <a:solidFill>
                  <a:prstClr val="black"/>
                </a:solidFill>
                <a:latin typeface="ＭＳ Ｐゴシック"/>
              </a:rPr>
              <a:t>・国交省が、</a:t>
            </a:r>
            <a:r>
              <a:rPr lang="ja-JP" altLang="en-US" sz="1400" dirty="0">
                <a:solidFill>
                  <a:prstClr val="black"/>
                </a:solidFill>
                <a:latin typeface="ＭＳ Ｐゴシック"/>
              </a:rPr>
              <a:t>「阪神圏のシームレスな料金体系を導入」</a:t>
            </a:r>
            <a:endParaRPr lang="en-US" altLang="ja-JP" sz="1400" dirty="0">
              <a:solidFill>
                <a:prstClr val="black"/>
              </a:solidFill>
              <a:latin typeface="ＭＳ Ｐゴシック"/>
            </a:endParaRPr>
          </a:p>
          <a:p>
            <a:pPr>
              <a:lnSpc>
                <a:spcPts val="1700"/>
              </a:lnSpc>
              <a:spcBef>
                <a:spcPct val="20000"/>
              </a:spcBef>
              <a:defRPr/>
            </a:pPr>
            <a:r>
              <a:rPr lang="ja-JP" altLang="en-US" sz="1400" dirty="0">
                <a:solidFill>
                  <a:prstClr val="black"/>
                </a:solidFill>
                <a:latin typeface="ＭＳ Ｐゴシック"/>
              </a:rPr>
              <a:t> </a:t>
            </a:r>
            <a:r>
              <a:rPr lang="ja-JP" altLang="en-US" sz="1400" dirty="0" smtClean="0">
                <a:solidFill>
                  <a:prstClr val="black"/>
                </a:solidFill>
                <a:latin typeface="ＭＳ Ｐゴシック"/>
              </a:rPr>
              <a:t> （</a:t>
            </a:r>
            <a:r>
              <a:rPr lang="en-US" altLang="ja-JP" sz="1400" dirty="0">
                <a:solidFill>
                  <a:prstClr val="black"/>
                </a:solidFill>
                <a:latin typeface="ＭＳ Ｐゴシック"/>
              </a:rPr>
              <a:t>2017</a:t>
            </a:r>
            <a:r>
              <a:rPr lang="ja-JP" altLang="en-US" sz="1400" dirty="0">
                <a:solidFill>
                  <a:prstClr val="black"/>
                </a:solidFill>
                <a:latin typeface="ＭＳ Ｐゴシック"/>
              </a:rPr>
              <a:t>年度当初目標</a:t>
            </a:r>
            <a:r>
              <a:rPr lang="ja-JP" altLang="en-US" sz="1400" dirty="0" smtClean="0">
                <a:solidFill>
                  <a:prstClr val="black"/>
                </a:solidFill>
                <a:latin typeface="ＭＳ Ｐゴシック"/>
              </a:rPr>
              <a:t>）を公表</a:t>
            </a:r>
            <a:endParaRPr lang="ja-JP" altLang="en-US" sz="1400" strike="sngStrike" dirty="0">
              <a:solidFill>
                <a:prstClr val="black"/>
              </a:solidFill>
              <a:latin typeface="ＭＳ Ｐゴシック"/>
            </a:endParaRPr>
          </a:p>
        </p:txBody>
      </p:sp>
      <p:sp>
        <p:nvSpPr>
          <p:cNvPr id="35" name="下矢印 34"/>
          <p:cNvSpPr>
            <a:spLocks noChangeAspect="1"/>
          </p:cNvSpPr>
          <p:nvPr/>
        </p:nvSpPr>
        <p:spPr>
          <a:xfrm>
            <a:off x="5241032" y="2458377"/>
            <a:ext cx="303071" cy="1872208"/>
          </a:xfrm>
          <a:prstGeom prst="downArrow">
            <a:avLst/>
          </a:prstGeom>
          <a:solidFill>
            <a:schemeClr val="bg1">
              <a:lumMod val="8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prstClr val="white"/>
              </a:solidFill>
            </a:endParaRPr>
          </a:p>
        </p:txBody>
      </p:sp>
      <p:sp>
        <p:nvSpPr>
          <p:cNvPr id="24" name="スライド番号プレースホルダ 23"/>
          <p:cNvSpPr>
            <a:spLocks noGrp="1"/>
          </p:cNvSpPr>
          <p:nvPr>
            <p:ph type="sldNum" sz="quarter" idx="12"/>
          </p:nvPr>
        </p:nvSpPr>
        <p:spPr/>
        <p:txBody>
          <a:bodyPr/>
          <a:lstStyle/>
          <a:p>
            <a:fld id="{37EF5067-3AB7-4642-9103-42CBD40CC6D9}" type="slidenum">
              <a:rPr kumimoji="1" lang="ja-JP" altLang="en-US" smtClean="0"/>
              <a:pPr/>
              <a:t>171</a:t>
            </a:fld>
            <a:endParaRPr kumimoji="1" lang="ja-JP" altLang="en-US" dirty="0"/>
          </a:p>
        </p:txBody>
      </p:sp>
    </p:spTree>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角丸四角形 3"/>
          <p:cNvSpPr/>
          <p:nvPr/>
        </p:nvSpPr>
        <p:spPr>
          <a:xfrm>
            <a:off x="4864866" y="1159177"/>
            <a:ext cx="4845588" cy="3240000"/>
          </a:xfrm>
          <a:prstGeom prst="roundRect">
            <a:avLst>
              <a:gd name="adj" fmla="val 5591"/>
            </a:avLst>
          </a:prstGeom>
          <a:solidFill>
            <a:schemeClr val="bg1">
              <a:alpha val="2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 name="角丸四角形 4"/>
          <p:cNvSpPr/>
          <p:nvPr/>
        </p:nvSpPr>
        <p:spPr>
          <a:xfrm>
            <a:off x="178510" y="1159177"/>
            <a:ext cx="4635972" cy="3240000"/>
          </a:xfrm>
          <a:prstGeom prst="roundRect">
            <a:avLst>
              <a:gd name="adj" fmla="val 6308"/>
            </a:avLst>
          </a:prstGeom>
          <a:no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6" name="角丸四角形 5"/>
          <p:cNvSpPr/>
          <p:nvPr/>
        </p:nvSpPr>
        <p:spPr>
          <a:xfrm>
            <a:off x="205994" y="4458452"/>
            <a:ext cx="9533019" cy="2015474"/>
          </a:xfrm>
          <a:prstGeom prst="roundRect">
            <a:avLst>
              <a:gd name="adj" fmla="val 8820"/>
            </a:avLst>
          </a:prstGeom>
          <a:solidFill>
            <a:schemeClr val="bg1">
              <a:alpha val="2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7" name="Rectangle 2"/>
          <p:cNvSpPr txBox="1">
            <a:spLocks noChangeArrowheads="1"/>
          </p:cNvSpPr>
          <p:nvPr/>
        </p:nvSpPr>
        <p:spPr bwMode="auto">
          <a:xfrm>
            <a:off x="0" y="6"/>
            <a:ext cx="9945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prstClr val="white"/>
                </a:solidFill>
                <a:latin typeface="ＭＳ ゴシック" pitchFamily="49" charset="-128"/>
                <a:ea typeface="ＭＳ ゴシック" pitchFamily="49" charset="-128"/>
              </a:rPr>
              <a:t>７．大阪都市圏の交通インフラ　④市営地下鉄のサービス向上（ソフト面）</a:t>
            </a:r>
            <a:endParaRPr lang="en-US" altLang="ja-JP" sz="2000" b="1" dirty="0" smtClean="0">
              <a:solidFill>
                <a:prstClr val="white"/>
              </a:solidFill>
              <a:latin typeface="ＭＳ ゴシック" pitchFamily="49" charset="-128"/>
              <a:ea typeface="ＭＳ ゴシック" pitchFamily="49" charset="-128"/>
            </a:endParaRPr>
          </a:p>
        </p:txBody>
      </p:sp>
      <p:sp>
        <p:nvSpPr>
          <p:cNvPr id="9" name="テキスト ボックス 8"/>
          <p:cNvSpPr txBox="1"/>
          <p:nvPr/>
        </p:nvSpPr>
        <p:spPr>
          <a:xfrm>
            <a:off x="272484" y="1182335"/>
            <a:ext cx="2667917" cy="374461"/>
          </a:xfrm>
          <a:prstGeom prst="rect">
            <a:avLst/>
          </a:prstGeom>
          <a:noFill/>
        </p:spPr>
        <p:txBody>
          <a:bodyPr wrap="square" lIns="36000" rIns="36000" rtlCol="0">
            <a:spAutoFit/>
          </a:bodyPr>
          <a:lstStyle/>
          <a:p>
            <a:pPr>
              <a:lnSpc>
                <a:spcPts val="2200"/>
              </a:lnSpc>
            </a:pPr>
            <a:r>
              <a:rPr lang="ja-JP" altLang="en-US" sz="1400" b="1" dirty="0" smtClean="0">
                <a:solidFill>
                  <a:prstClr val="black"/>
                </a:solidFill>
                <a:latin typeface="ＭＳ ゴシック" pitchFamily="49" charset="-128"/>
                <a:ea typeface="ＭＳ ゴシック" pitchFamily="49" charset="-128"/>
              </a:rPr>
              <a:t>＜初乗り運賃の値下げ＞</a:t>
            </a:r>
          </a:p>
        </p:txBody>
      </p:sp>
      <p:sp>
        <p:nvSpPr>
          <p:cNvPr id="10" name="テキスト ボックス 9"/>
          <p:cNvSpPr txBox="1"/>
          <p:nvPr/>
        </p:nvSpPr>
        <p:spPr>
          <a:xfrm>
            <a:off x="531852" y="3068957"/>
            <a:ext cx="4133116" cy="1123712"/>
          </a:xfrm>
          <a:prstGeom prst="roundRect">
            <a:avLst/>
          </a:prstGeom>
          <a:noFill/>
          <a:ln>
            <a:solidFill>
              <a:schemeClr val="tx1"/>
            </a:solidFill>
            <a:prstDash val="dash"/>
          </a:ln>
        </p:spPr>
        <p:txBody>
          <a:bodyPr wrap="square" lIns="36000" rIns="36000" rtlCol="0">
            <a:spAutoFit/>
          </a:bodyPr>
          <a:lstStyle/>
          <a:p>
            <a:pPr>
              <a:lnSpc>
                <a:spcPts val="1800"/>
              </a:lnSpc>
            </a:pPr>
            <a:r>
              <a:rPr lang="ja-JP" altLang="en-US" sz="1200" dirty="0" smtClean="0">
                <a:solidFill>
                  <a:prstClr val="black"/>
                </a:solidFill>
                <a:latin typeface="ＭＳ ゴシック" pitchFamily="49" charset="-128"/>
                <a:ea typeface="ＭＳ ゴシック" pitchFamily="49" charset="-128"/>
              </a:rPr>
              <a:t>例）淀屋橋～なんば間</a:t>
            </a:r>
            <a:endParaRPr lang="en-US" altLang="ja-JP" sz="1200" dirty="0" smtClean="0">
              <a:solidFill>
                <a:prstClr val="black"/>
              </a:solidFill>
              <a:latin typeface="ＭＳ ゴシック" pitchFamily="49" charset="-128"/>
              <a:ea typeface="ＭＳ ゴシック" pitchFamily="49" charset="-128"/>
            </a:endParaRPr>
          </a:p>
          <a:p>
            <a:pPr>
              <a:lnSpc>
                <a:spcPts val="1800"/>
              </a:lnSpc>
            </a:pPr>
            <a:r>
              <a:rPr lang="ja-JP" altLang="en-US" sz="1200" dirty="0" smtClean="0">
                <a:solidFill>
                  <a:prstClr val="black"/>
                </a:solidFill>
                <a:latin typeface="ＭＳ ゴシック" pitchFamily="49" charset="-128"/>
                <a:ea typeface="ＭＳ ゴシック" pitchFamily="49" charset="-128"/>
              </a:rPr>
              <a:t>　　改定前　値下げ後　</a:t>
            </a:r>
            <a:r>
              <a:rPr lang="en-US" altLang="ja-JP" sz="1200" dirty="0" err="1" smtClean="0">
                <a:solidFill>
                  <a:prstClr val="black"/>
                </a:solidFill>
                <a:latin typeface="ＭＳ ゴシック" pitchFamily="49" charset="-128"/>
                <a:ea typeface="ＭＳ ゴシック" pitchFamily="49" charset="-128"/>
              </a:rPr>
              <a:t>PiTaPa</a:t>
            </a:r>
            <a:r>
              <a:rPr lang="ja-JP" altLang="en-US" sz="1200" dirty="0" smtClean="0">
                <a:solidFill>
                  <a:prstClr val="black"/>
                </a:solidFill>
                <a:latin typeface="ＭＳ ゴシック" pitchFamily="49" charset="-128"/>
                <a:ea typeface="ＭＳ ゴシック" pitchFamily="49" charset="-128"/>
              </a:rPr>
              <a:t>割引（</a:t>
            </a:r>
            <a:r>
              <a:rPr lang="en-US" altLang="ja-JP" sz="1200" dirty="0" smtClean="0">
                <a:solidFill>
                  <a:prstClr val="black"/>
                </a:solidFill>
                <a:latin typeface="ＭＳ ゴシック" pitchFamily="49" charset="-128"/>
                <a:ea typeface="ＭＳ ゴシック" pitchFamily="49" charset="-128"/>
              </a:rPr>
              <a:t>※</a:t>
            </a:r>
            <a:r>
              <a:rPr lang="ja-JP" altLang="en-US" sz="1200" dirty="0" smtClean="0">
                <a:solidFill>
                  <a:prstClr val="black"/>
                </a:solidFill>
                <a:latin typeface="ＭＳ ゴシック" pitchFamily="49" charset="-128"/>
                <a:ea typeface="ＭＳ ゴシック" pitchFamily="49" charset="-128"/>
              </a:rPr>
              <a:t>）</a:t>
            </a:r>
            <a:endParaRPr lang="en-US" altLang="ja-JP" sz="1200" dirty="0" smtClean="0">
              <a:solidFill>
                <a:prstClr val="black"/>
              </a:solidFill>
              <a:latin typeface="ＭＳ ゴシック" pitchFamily="49" charset="-128"/>
              <a:ea typeface="ＭＳ ゴシック" pitchFamily="49" charset="-128"/>
            </a:endParaRPr>
          </a:p>
          <a:p>
            <a:pPr>
              <a:lnSpc>
                <a:spcPts val="1800"/>
              </a:lnSpc>
            </a:pPr>
            <a:r>
              <a:rPr lang="en-US" altLang="ja-JP" sz="1200" dirty="0">
                <a:solidFill>
                  <a:prstClr val="black"/>
                </a:solidFill>
                <a:latin typeface="ＭＳ ゴシック" pitchFamily="49" charset="-128"/>
                <a:ea typeface="ＭＳ ゴシック" pitchFamily="49" charset="-128"/>
              </a:rPr>
              <a:t>1</a:t>
            </a:r>
            <a:r>
              <a:rPr lang="ja-JP" altLang="en-US" sz="1200" dirty="0" smtClean="0">
                <a:solidFill>
                  <a:prstClr val="black"/>
                </a:solidFill>
                <a:latin typeface="ＭＳ ゴシック" pitchFamily="49" charset="-128"/>
                <a:ea typeface="ＭＳ ゴシック" pitchFamily="49" charset="-128"/>
              </a:rPr>
              <a:t>区  </a:t>
            </a:r>
            <a:r>
              <a:rPr lang="en-US" altLang="ja-JP" sz="1200" u="sng" dirty="0" smtClean="0">
                <a:solidFill>
                  <a:prstClr val="black"/>
                </a:solidFill>
                <a:latin typeface="ＭＳ ゴシック" pitchFamily="49" charset="-128"/>
                <a:ea typeface="ＭＳ ゴシック" pitchFamily="49" charset="-128"/>
              </a:rPr>
              <a:t>200</a:t>
            </a:r>
            <a:r>
              <a:rPr lang="ja-JP" altLang="en-US" sz="1200" u="sng" dirty="0" smtClean="0">
                <a:solidFill>
                  <a:prstClr val="black"/>
                </a:solidFill>
                <a:latin typeface="ＭＳ ゴシック" pitchFamily="49" charset="-128"/>
                <a:ea typeface="ＭＳ ゴシック" pitchFamily="49" charset="-128"/>
              </a:rPr>
              <a:t>円</a:t>
            </a:r>
            <a:r>
              <a:rPr lang="ja-JP" altLang="en-US" sz="1200" dirty="0" smtClean="0">
                <a:solidFill>
                  <a:prstClr val="black"/>
                </a:solidFill>
                <a:latin typeface="ＭＳ ゴシック" pitchFamily="49" charset="-128"/>
                <a:ea typeface="ＭＳ ゴシック" pitchFamily="49" charset="-128"/>
              </a:rPr>
              <a:t> ⇒ </a:t>
            </a:r>
            <a:r>
              <a:rPr lang="en-US" altLang="ja-JP" sz="1200" u="sng" dirty="0" smtClean="0">
                <a:solidFill>
                  <a:prstClr val="black"/>
                </a:solidFill>
                <a:latin typeface="ＭＳ ゴシック" pitchFamily="49" charset="-128"/>
                <a:ea typeface="ＭＳ ゴシック" pitchFamily="49" charset="-128"/>
              </a:rPr>
              <a:t>180</a:t>
            </a:r>
            <a:r>
              <a:rPr lang="ja-JP" altLang="en-US" sz="1200" u="sng" dirty="0" smtClean="0">
                <a:solidFill>
                  <a:prstClr val="black"/>
                </a:solidFill>
                <a:latin typeface="ＭＳ ゴシック" pitchFamily="49" charset="-128"/>
                <a:ea typeface="ＭＳ ゴシック" pitchFamily="49" charset="-128"/>
              </a:rPr>
              <a:t>円</a:t>
            </a:r>
            <a:r>
              <a:rPr lang="ja-JP" altLang="en-US" sz="1200" dirty="0" smtClean="0">
                <a:solidFill>
                  <a:prstClr val="black"/>
                </a:solidFill>
                <a:latin typeface="ＭＳ ゴシック" pitchFamily="49" charset="-128"/>
                <a:ea typeface="ＭＳ ゴシック" pitchFamily="49" charset="-128"/>
              </a:rPr>
              <a:t> ⇒ </a:t>
            </a:r>
            <a:r>
              <a:rPr lang="en-US" altLang="ja-JP" sz="1200" u="sng" dirty="0" smtClean="0">
                <a:solidFill>
                  <a:prstClr val="black"/>
                </a:solidFill>
                <a:latin typeface="ＭＳ ゴシック" pitchFamily="49" charset="-128"/>
                <a:ea typeface="ＭＳ ゴシック" pitchFamily="49" charset="-128"/>
              </a:rPr>
              <a:t>162</a:t>
            </a:r>
            <a:r>
              <a:rPr lang="ja-JP" altLang="en-US" sz="1200" u="sng" dirty="0" smtClean="0">
                <a:solidFill>
                  <a:prstClr val="black"/>
                </a:solidFill>
                <a:latin typeface="ＭＳ ゴシック" pitchFamily="49" charset="-128"/>
                <a:ea typeface="ＭＳ ゴシック" pitchFamily="49" charset="-128"/>
              </a:rPr>
              <a:t>円</a:t>
            </a:r>
            <a:endParaRPr lang="en-US" altLang="ja-JP" sz="1200" u="sng" dirty="0" smtClean="0">
              <a:solidFill>
                <a:prstClr val="black"/>
              </a:solidFill>
              <a:latin typeface="ＭＳ ゴシック" pitchFamily="49" charset="-128"/>
              <a:ea typeface="ＭＳ ゴシック" pitchFamily="49" charset="-128"/>
            </a:endParaRPr>
          </a:p>
          <a:p>
            <a:pPr>
              <a:lnSpc>
                <a:spcPts val="1800"/>
              </a:lnSpc>
            </a:pPr>
            <a:r>
              <a:rPr lang="ja-JP" altLang="en-US" sz="1200" dirty="0" smtClean="0">
                <a:solidFill>
                  <a:prstClr val="black"/>
                </a:solidFill>
                <a:latin typeface="ＭＳ ゴシック" pitchFamily="49" charset="-128"/>
                <a:ea typeface="ＭＳ ゴシック" pitchFamily="49" charset="-128"/>
              </a:rPr>
              <a:t>　</a:t>
            </a:r>
            <a:r>
              <a:rPr lang="en-US" altLang="ja-JP" sz="1100" dirty="0" smtClean="0">
                <a:solidFill>
                  <a:prstClr val="black"/>
                </a:solidFill>
                <a:latin typeface="ＭＳ ゴシック" pitchFamily="49" charset="-128"/>
                <a:ea typeface="ＭＳ ゴシック" pitchFamily="49" charset="-128"/>
              </a:rPr>
              <a:t>※</a:t>
            </a:r>
            <a:r>
              <a:rPr lang="en-US" altLang="ja-JP" sz="1100" dirty="0" err="1" smtClean="0">
                <a:solidFill>
                  <a:prstClr val="black"/>
                </a:solidFill>
                <a:latin typeface="ＭＳ ゴシック" pitchFamily="49" charset="-128"/>
                <a:ea typeface="ＭＳ ゴシック" pitchFamily="49" charset="-128"/>
              </a:rPr>
              <a:t>PiTaPa</a:t>
            </a:r>
            <a:r>
              <a:rPr lang="ja-JP" altLang="en-US" sz="1100" dirty="0" smtClean="0">
                <a:solidFill>
                  <a:prstClr val="black"/>
                </a:solidFill>
                <a:latin typeface="ＭＳ ゴシック" pitchFamily="49" charset="-128"/>
                <a:ea typeface="ＭＳ ゴシック" pitchFamily="49" charset="-128"/>
              </a:rPr>
              <a:t>の割引率は</a:t>
            </a:r>
            <a:r>
              <a:rPr lang="en-US" altLang="ja-JP" sz="1100" dirty="0" smtClean="0">
                <a:solidFill>
                  <a:prstClr val="black"/>
                </a:solidFill>
                <a:latin typeface="ＭＳ ゴシック" pitchFamily="49" charset="-128"/>
                <a:ea typeface="ＭＳ ゴシック" pitchFamily="49" charset="-128"/>
              </a:rPr>
              <a:t>10</a:t>
            </a:r>
            <a:r>
              <a:rPr lang="ja-JP" altLang="en-US" sz="1100" dirty="0" smtClean="0">
                <a:solidFill>
                  <a:prstClr val="black"/>
                </a:solidFill>
                <a:latin typeface="ＭＳ ゴシック" pitchFamily="49" charset="-128"/>
                <a:ea typeface="ＭＳ ゴシック" pitchFamily="49" charset="-128"/>
              </a:rPr>
              <a:t>％と想定</a:t>
            </a:r>
            <a:endParaRPr lang="en-US" altLang="ja-JP" sz="1100" dirty="0" smtClean="0">
              <a:solidFill>
                <a:prstClr val="black"/>
              </a:solidFill>
              <a:latin typeface="ＭＳ ゴシック" pitchFamily="49" charset="-128"/>
              <a:ea typeface="ＭＳ ゴシック" pitchFamily="49" charset="-128"/>
            </a:endParaRPr>
          </a:p>
        </p:txBody>
      </p:sp>
      <p:sp>
        <p:nvSpPr>
          <p:cNvPr id="11" name="テキスト ボックス 10"/>
          <p:cNvSpPr txBox="1"/>
          <p:nvPr/>
        </p:nvSpPr>
        <p:spPr>
          <a:xfrm>
            <a:off x="416496" y="1487471"/>
            <a:ext cx="4320481" cy="1246495"/>
          </a:xfrm>
          <a:prstGeom prst="rect">
            <a:avLst/>
          </a:prstGeom>
          <a:noFill/>
        </p:spPr>
        <p:txBody>
          <a:bodyPr wrap="square" lIns="36000" rIns="36000" rtlCol="0">
            <a:spAutoFit/>
          </a:bodyPr>
          <a:lstStyle/>
          <a:p>
            <a:pPr marL="177800" indent="-177800">
              <a:lnSpc>
                <a:spcPts val="1800"/>
              </a:lnSpc>
            </a:pPr>
            <a:r>
              <a:rPr lang="ja-JP" altLang="en-US" sz="1200" dirty="0" smtClean="0">
                <a:solidFill>
                  <a:prstClr val="black"/>
                </a:solidFill>
                <a:latin typeface="ＭＳ 明朝" pitchFamily="17" charset="-128"/>
                <a:ea typeface="ＭＳ 明朝" pitchFamily="17" charset="-128"/>
              </a:rPr>
              <a:t>●割高感のある初乗り運賃を、</a:t>
            </a:r>
            <a:r>
              <a:rPr lang="en-US" altLang="ja-JP" sz="1200" dirty="0" smtClean="0">
                <a:solidFill>
                  <a:prstClr val="black"/>
                </a:solidFill>
                <a:latin typeface="ＭＳ 明朝" pitchFamily="17" charset="-128"/>
                <a:ea typeface="ＭＳ 明朝" pitchFamily="17" charset="-128"/>
              </a:rPr>
              <a:t>180</a:t>
            </a:r>
            <a:r>
              <a:rPr lang="ja-JP" altLang="en-US" sz="1200" dirty="0" smtClean="0">
                <a:solidFill>
                  <a:prstClr val="black"/>
                </a:solidFill>
                <a:latin typeface="ＭＳ 明朝" pitchFamily="17" charset="-128"/>
                <a:ea typeface="ＭＳ 明朝" pitchFamily="17" charset="-128"/>
              </a:rPr>
              <a:t>円に値下げすることにより、</a:t>
            </a:r>
            <a:r>
              <a:rPr lang="en-US" altLang="ja-JP" sz="1200" dirty="0" err="1" smtClean="0">
                <a:solidFill>
                  <a:prstClr val="black"/>
                </a:solidFill>
                <a:latin typeface="ＭＳ 明朝" pitchFamily="17" charset="-128"/>
                <a:ea typeface="ＭＳ 明朝" pitchFamily="17" charset="-128"/>
              </a:rPr>
              <a:t>PiTaPa</a:t>
            </a:r>
            <a:r>
              <a:rPr lang="ja-JP" altLang="en-US" sz="1200" dirty="0" smtClean="0">
                <a:solidFill>
                  <a:prstClr val="black"/>
                </a:solidFill>
                <a:latin typeface="ＭＳ 明朝" pitchFamily="17" charset="-128"/>
                <a:ea typeface="ＭＳ 明朝" pitchFamily="17" charset="-128"/>
              </a:rPr>
              <a:t>の割引サービスと合わせてご利用いただくことで「</a:t>
            </a:r>
            <a:r>
              <a:rPr lang="en-US" altLang="ja-JP" sz="1200" dirty="0" smtClean="0">
                <a:solidFill>
                  <a:prstClr val="black"/>
                </a:solidFill>
                <a:latin typeface="ＭＳ 明朝" pitchFamily="17" charset="-128"/>
                <a:ea typeface="ＭＳ 明朝" pitchFamily="17" charset="-128"/>
              </a:rPr>
              <a:t>162</a:t>
            </a:r>
            <a:r>
              <a:rPr lang="ja-JP" altLang="en-US" sz="1200" dirty="0" smtClean="0">
                <a:solidFill>
                  <a:prstClr val="black"/>
                </a:solidFill>
                <a:latin typeface="ＭＳ 明朝" pitchFamily="17" charset="-128"/>
                <a:ea typeface="ＭＳ 明朝" pitchFamily="17" charset="-128"/>
              </a:rPr>
              <a:t>円」となり安価でご利用いただけるとともに、地下鉄のご利用が少なかった主婦層、シルバー層にもより気軽におでかけいただき、新規需要の創出に寄与。</a:t>
            </a:r>
            <a:endParaRPr lang="en-US" altLang="ja-JP" sz="1200" dirty="0" smtClean="0">
              <a:solidFill>
                <a:prstClr val="black"/>
              </a:solidFill>
              <a:latin typeface="ＭＳ 明朝" pitchFamily="17" charset="-128"/>
              <a:ea typeface="ＭＳ 明朝" pitchFamily="17" charset="-128"/>
            </a:endParaRPr>
          </a:p>
        </p:txBody>
      </p:sp>
      <p:sp>
        <p:nvSpPr>
          <p:cNvPr id="12" name="テキスト ボックス 11"/>
          <p:cNvSpPr txBox="1"/>
          <p:nvPr/>
        </p:nvSpPr>
        <p:spPr>
          <a:xfrm>
            <a:off x="344488" y="2636913"/>
            <a:ext cx="4552509" cy="374461"/>
          </a:xfrm>
          <a:prstGeom prst="rect">
            <a:avLst/>
          </a:prstGeom>
          <a:noFill/>
        </p:spPr>
        <p:txBody>
          <a:bodyPr wrap="square" lIns="36000" rIns="36000" rtlCol="0">
            <a:spAutoFit/>
          </a:bodyPr>
          <a:lstStyle/>
          <a:p>
            <a:pPr>
              <a:lnSpc>
                <a:spcPts val="2200"/>
              </a:lnSpc>
            </a:pPr>
            <a:r>
              <a:rPr lang="ja-JP" altLang="en-US" sz="1200" dirty="0" smtClean="0">
                <a:solidFill>
                  <a:prstClr val="black"/>
                </a:solidFill>
                <a:latin typeface="ＭＳ Ｐゴシック"/>
              </a:rPr>
              <a:t>○</a:t>
            </a:r>
            <a:r>
              <a:rPr lang="en-US" altLang="ja-JP" sz="1200" dirty="0" smtClean="0">
                <a:solidFill>
                  <a:prstClr val="black"/>
                </a:solidFill>
                <a:latin typeface="ＭＳ Ｐゴシック"/>
              </a:rPr>
              <a:t>2014</a:t>
            </a:r>
            <a:r>
              <a:rPr lang="ja-JP" altLang="en-US" sz="1200" dirty="0" smtClean="0">
                <a:solidFill>
                  <a:prstClr val="black"/>
                </a:solidFill>
                <a:latin typeface="ＭＳ Ｐゴシック"/>
              </a:rPr>
              <a:t>年４月 消費税増税後でも初乗り運賃を</a:t>
            </a:r>
            <a:r>
              <a:rPr lang="en-US" altLang="ja-JP" sz="1200" dirty="0" smtClean="0">
                <a:solidFill>
                  <a:prstClr val="black"/>
                </a:solidFill>
                <a:latin typeface="ＭＳ Ｐゴシック"/>
              </a:rPr>
              <a:t>20</a:t>
            </a:r>
            <a:r>
              <a:rPr lang="ja-JP" altLang="en-US" sz="1200" dirty="0" smtClean="0">
                <a:solidFill>
                  <a:prstClr val="black"/>
                </a:solidFill>
                <a:latin typeface="ＭＳ Ｐゴシック"/>
              </a:rPr>
              <a:t>円値下げ</a:t>
            </a:r>
            <a:endParaRPr lang="en-US" altLang="ja-JP" sz="1200" dirty="0" smtClean="0">
              <a:solidFill>
                <a:prstClr val="black"/>
              </a:solidFill>
              <a:latin typeface="ＭＳ Ｐゴシック"/>
            </a:endParaRPr>
          </a:p>
        </p:txBody>
      </p:sp>
      <p:sp>
        <p:nvSpPr>
          <p:cNvPr id="13" name="四角形吹き出し 12"/>
          <p:cNvSpPr/>
          <p:nvPr/>
        </p:nvSpPr>
        <p:spPr>
          <a:xfrm>
            <a:off x="3002783" y="2996949"/>
            <a:ext cx="1745540" cy="403632"/>
          </a:xfrm>
          <a:prstGeom prst="wedgeRectCallout">
            <a:avLst>
              <a:gd name="adj1" fmla="val -57255"/>
              <a:gd name="adj2" fmla="val 47621"/>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prstClr val="black"/>
                </a:solidFill>
              </a:rPr>
              <a:t>東京と比較しても</a:t>
            </a:r>
            <a:r>
              <a:rPr lang="ja-JP" altLang="en-US" sz="1200" dirty="0">
                <a:solidFill>
                  <a:prstClr val="black"/>
                </a:solidFill>
              </a:rPr>
              <a:t>遜色</a:t>
            </a:r>
            <a:r>
              <a:rPr lang="ja-JP" altLang="en-US" sz="1200" dirty="0" smtClean="0">
                <a:solidFill>
                  <a:prstClr val="black"/>
                </a:solidFill>
              </a:rPr>
              <a:t>ない水準に！</a:t>
            </a:r>
            <a:endParaRPr lang="ja-JP" altLang="en-US" sz="1200" dirty="0">
              <a:solidFill>
                <a:prstClr val="black"/>
              </a:solidFill>
            </a:endParaRPr>
          </a:p>
        </p:txBody>
      </p:sp>
      <p:sp>
        <p:nvSpPr>
          <p:cNvPr id="14" name="テキスト ボックス 13"/>
          <p:cNvSpPr txBox="1"/>
          <p:nvPr/>
        </p:nvSpPr>
        <p:spPr>
          <a:xfrm>
            <a:off x="4943154" y="1182335"/>
            <a:ext cx="2667917" cy="374461"/>
          </a:xfrm>
          <a:prstGeom prst="rect">
            <a:avLst/>
          </a:prstGeom>
          <a:noFill/>
        </p:spPr>
        <p:txBody>
          <a:bodyPr wrap="square" lIns="36000" rIns="36000" rtlCol="0">
            <a:spAutoFit/>
          </a:bodyPr>
          <a:lstStyle/>
          <a:p>
            <a:pPr>
              <a:lnSpc>
                <a:spcPts val="2200"/>
              </a:lnSpc>
            </a:pPr>
            <a:r>
              <a:rPr lang="ja-JP" altLang="en-US" sz="1400" b="1" dirty="0" smtClean="0">
                <a:solidFill>
                  <a:prstClr val="black"/>
                </a:solidFill>
                <a:latin typeface="ＭＳ ゴシック" pitchFamily="49" charset="-128"/>
                <a:ea typeface="ＭＳ ゴシック" pitchFamily="49" charset="-128"/>
              </a:rPr>
              <a:t>＜終発延長＞</a:t>
            </a:r>
          </a:p>
        </p:txBody>
      </p:sp>
      <p:sp>
        <p:nvSpPr>
          <p:cNvPr id="15" name="テキスト ボックス 14"/>
          <p:cNvSpPr txBox="1"/>
          <p:nvPr/>
        </p:nvSpPr>
        <p:spPr>
          <a:xfrm>
            <a:off x="4967349" y="1484781"/>
            <a:ext cx="4282240" cy="579646"/>
          </a:xfrm>
          <a:prstGeom prst="rect">
            <a:avLst/>
          </a:prstGeom>
          <a:noFill/>
        </p:spPr>
        <p:txBody>
          <a:bodyPr wrap="square" lIns="36000" rIns="36000" rtlCol="0">
            <a:spAutoFit/>
          </a:bodyPr>
          <a:lstStyle/>
          <a:p>
            <a:pPr>
              <a:lnSpc>
                <a:spcPts val="1900"/>
              </a:lnSpc>
            </a:pPr>
            <a:r>
              <a:rPr lang="ja-JP" altLang="en-US" sz="1200" dirty="0" smtClean="0">
                <a:solidFill>
                  <a:prstClr val="black"/>
                </a:solidFill>
                <a:latin typeface="ＭＳ ゴシック" pitchFamily="49" charset="-128"/>
                <a:ea typeface="ＭＳ ゴシック" pitchFamily="49" charset="-128"/>
              </a:rPr>
              <a:t>　</a:t>
            </a:r>
            <a:r>
              <a:rPr lang="ja-JP" altLang="en-US" sz="1200" dirty="0" smtClean="0">
                <a:solidFill>
                  <a:prstClr val="black"/>
                </a:solidFill>
                <a:latin typeface="ＭＳ 明朝" pitchFamily="17" charset="-128"/>
                <a:ea typeface="ＭＳ 明朝" pitchFamily="17" charset="-128"/>
              </a:rPr>
              <a:t>●終発延長の実施により、サービス向上を図るとともに、</a:t>
            </a:r>
            <a:endParaRPr lang="en-US" altLang="ja-JP" sz="1200" dirty="0" smtClean="0">
              <a:solidFill>
                <a:prstClr val="black"/>
              </a:solidFill>
              <a:latin typeface="ＭＳ 明朝" pitchFamily="17" charset="-128"/>
              <a:ea typeface="ＭＳ 明朝" pitchFamily="17" charset="-128"/>
            </a:endParaRPr>
          </a:p>
          <a:p>
            <a:pPr>
              <a:lnSpc>
                <a:spcPts val="1900"/>
              </a:lnSpc>
            </a:pPr>
            <a:r>
              <a:rPr lang="ja-JP" altLang="en-US" sz="1200" dirty="0">
                <a:solidFill>
                  <a:prstClr val="black"/>
                </a:solidFill>
                <a:latin typeface="ＭＳ 明朝" pitchFamily="17" charset="-128"/>
                <a:ea typeface="ＭＳ 明朝" pitchFamily="17" charset="-128"/>
              </a:rPr>
              <a:t>　</a:t>
            </a:r>
            <a:r>
              <a:rPr lang="ja-JP" altLang="en-US" sz="1200" dirty="0" smtClean="0">
                <a:solidFill>
                  <a:prstClr val="black"/>
                </a:solidFill>
                <a:latin typeface="ＭＳ 明朝" pitchFamily="17" charset="-128"/>
                <a:ea typeface="ＭＳ 明朝" pitchFamily="17" charset="-128"/>
              </a:rPr>
              <a:t>　大阪の都市機能の向上と深夜時間帯の需要を喚起。</a:t>
            </a:r>
            <a:endParaRPr lang="en-US" altLang="ja-JP" sz="1200" dirty="0" smtClean="0">
              <a:solidFill>
                <a:prstClr val="black"/>
              </a:solidFill>
              <a:latin typeface="ＭＳ 明朝" pitchFamily="17" charset="-128"/>
              <a:ea typeface="ＭＳ 明朝" pitchFamily="17" charset="-128"/>
            </a:endParaRPr>
          </a:p>
        </p:txBody>
      </p:sp>
      <p:sp>
        <p:nvSpPr>
          <p:cNvPr id="16" name="テキスト ボックス 15"/>
          <p:cNvSpPr txBox="1"/>
          <p:nvPr/>
        </p:nvSpPr>
        <p:spPr>
          <a:xfrm>
            <a:off x="4953000" y="1943060"/>
            <a:ext cx="4552509" cy="374461"/>
          </a:xfrm>
          <a:prstGeom prst="rect">
            <a:avLst/>
          </a:prstGeom>
          <a:noFill/>
        </p:spPr>
        <p:txBody>
          <a:bodyPr wrap="square" lIns="36000" rIns="36000" rtlCol="0">
            <a:spAutoFit/>
          </a:bodyPr>
          <a:lstStyle/>
          <a:p>
            <a:pPr>
              <a:lnSpc>
                <a:spcPts val="2200"/>
              </a:lnSpc>
            </a:pPr>
            <a:r>
              <a:rPr lang="ja-JP" altLang="en-US" sz="1200" dirty="0" smtClean="0">
                <a:solidFill>
                  <a:prstClr val="black"/>
                </a:solidFill>
                <a:latin typeface="ＭＳ ゴシック" pitchFamily="49" charset="-128"/>
                <a:ea typeface="ＭＳ ゴシック" pitchFamily="49" charset="-128"/>
              </a:rPr>
              <a:t>　</a:t>
            </a:r>
            <a:r>
              <a:rPr lang="ja-JP" altLang="en-US" sz="1200" dirty="0" smtClean="0">
                <a:solidFill>
                  <a:prstClr val="black"/>
                </a:solidFill>
                <a:latin typeface="ＭＳ 明朝" pitchFamily="17" charset="-128"/>
                <a:ea typeface="ＭＳ 明朝" pitchFamily="17" charset="-128"/>
              </a:rPr>
              <a:t>○</a:t>
            </a:r>
            <a:r>
              <a:rPr lang="en-US" altLang="ja-JP" sz="1200" dirty="0">
                <a:solidFill>
                  <a:prstClr val="black"/>
                </a:solidFill>
                <a:latin typeface="ＭＳ 明朝" pitchFamily="17" charset="-128"/>
                <a:ea typeface="ＭＳ 明朝" pitchFamily="17" charset="-128"/>
              </a:rPr>
              <a:t>2013</a:t>
            </a:r>
            <a:r>
              <a:rPr lang="ja-JP" altLang="en-US" sz="1200" dirty="0" smtClean="0">
                <a:solidFill>
                  <a:prstClr val="black"/>
                </a:solidFill>
                <a:latin typeface="ＭＳ 明朝" pitchFamily="17" charset="-128"/>
                <a:ea typeface="ＭＳ 明朝" pitchFamily="17" charset="-128"/>
              </a:rPr>
              <a:t>年</a:t>
            </a:r>
            <a:r>
              <a:rPr lang="en-US" altLang="ja-JP" sz="1200" dirty="0">
                <a:solidFill>
                  <a:prstClr val="black"/>
                </a:solidFill>
                <a:latin typeface="ＭＳ 明朝" pitchFamily="17" charset="-128"/>
                <a:ea typeface="ＭＳ 明朝" pitchFamily="17" charset="-128"/>
              </a:rPr>
              <a:t>3</a:t>
            </a:r>
            <a:r>
              <a:rPr lang="ja-JP" altLang="en-US" sz="1200" dirty="0" smtClean="0">
                <a:solidFill>
                  <a:prstClr val="black"/>
                </a:solidFill>
                <a:latin typeface="ＭＳ 明朝" pitchFamily="17" charset="-128"/>
                <a:ea typeface="ＭＳ 明朝" pitchFamily="17" charset="-128"/>
              </a:rPr>
              <a:t>月</a:t>
            </a:r>
            <a:r>
              <a:rPr lang="en-US" altLang="ja-JP" sz="1200" dirty="0" smtClean="0">
                <a:solidFill>
                  <a:prstClr val="black"/>
                </a:solidFill>
                <a:latin typeface="ＭＳ 明朝" pitchFamily="17" charset="-128"/>
                <a:ea typeface="ＭＳ 明朝" pitchFamily="17" charset="-128"/>
              </a:rPr>
              <a:t>23</a:t>
            </a:r>
            <a:r>
              <a:rPr lang="ja-JP" altLang="en-US" sz="1200" dirty="0" smtClean="0">
                <a:solidFill>
                  <a:prstClr val="black"/>
                </a:solidFill>
                <a:latin typeface="ＭＳ 明朝" pitchFamily="17" charset="-128"/>
                <a:ea typeface="ＭＳ 明朝" pitchFamily="17" charset="-128"/>
              </a:rPr>
              <a:t>日実施（堺筋</a:t>
            </a:r>
            <a:r>
              <a:rPr lang="ja-JP" altLang="en-US" sz="1200" dirty="0">
                <a:solidFill>
                  <a:prstClr val="black"/>
                </a:solidFill>
                <a:latin typeface="ＭＳ 明朝" pitchFamily="17" charset="-128"/>
                <a:ea typeface="ＭＳ 明朝" pitchFamily="17" charset="-128"/>
              </a:rPr>
              <a:t>線を</a:t>
            </a:r>
            <a:r>
              <a:rPr lang="ja-JP" altLang="en-US" sz="1200" dirty="0" smtClean="0">
                <a:solidFill>
                  <a:prstClr val="black"/>
                </a:solidFill>
                <a:latin typeface="ＭＳ 明朝" pitchFamily="17" charset="-128"/>
                <a:ea typeface="ＭＳ 明朝" pitchFamily="17" charset="-128"/>
              </a:rPr>
              <a:t>除く全線）</a:t>
            </a:r>
            <a:endParaRPr lang="en-US" altLang="ja-JP" sz="1200" dirty="0" smtClean="0">
              <a:solidFill>
                <a:prstClr val="black"/>
              </a:solidFill>
              <a:latin typeface="ＭＳ 明朝" pitchFamily="17" charset="-128"/>
              <a:ea typeface="ＭＳ 明朝" pitchFamily="17" charset="-128"/>
            </a:endParaRPr>
          </a:p>
        </p:txBody>
      </p:sp>
      <p:sp>
        <p:nvSpPr>
          <p:cNvPr id="17" name="テキスト ボックス 16"/>
          <p:cNvSpPr txBox="1"/>
          <p:nvPr/>
        </p:nvSpPr>
        <p:spPr>
          <a:xfrm>
            <a:off x="4953000" y="2159084"/>
            <a:ext cx="4552509" cy="374461"/>
          </a:xfrm>
          <a:prstGeom prst="rect">
            <a:avLst/>
          </a:prstGeom>
          <a:noFill/>
        </p:spPr>
        <p:txBody>
          <a:bodyPr wrap="square" lIns="36000" rIns="36000" rtlCol="0">
            <a:spAutoFit/>
          </a:bodyPr>
          <a:lstStyle/>
          <a:p>
            <a:pPr>
              <a:lnSpc>
                <a:spcPts val="2200"/>
              </a:lnSpc>
            </a:pPr>
            <a:r>
              <a:rPr lang="ja-JP" altLang="en-US" sz="1200" dirty="0" smtClean="0">
                <a:solidFill>
                  <a:prstClr val="black"/>
                </a:solidFill>
                <a:latin typeface="ＭＳ 明朝" pitchFamily="17" charset="-128"/>
                <a:ea typeface="ＭＳ 明朝" pitchFamily="17" charset="-128"/>
              </a:rPr>
              <a:t>　○</a:t>
            </a:r>
            <a:r>
              <a:rPr lang="en-US" altLang="ja-JP" sz="1200" dirty="0">
                <a:solidFill>
                  <a:prstClr val="black"/>
                </a:solidFill>
                <a:latin typeface="ＭＳ 明朝" pitchFamily="17" charset="-128"/>
                <a:ea typeface="ＭＳ 明朝" pitchFamily="17" charset="-128"/>
              </a:rPr>
              <a:t>2013</a:t>
            </a:r>
            <a:r>
              <a:rPr lang="ja-JP" altLang="en-US" sz="1200" dirty="0" smtClean="0">
                <a:solidFill>
                  <a:prstClr val="black"/>
                </a:solidFill>
                <a:latin typeface="ＭＳ 明朝" pitchFamily="17" charset="-128"/>
                <a:ea typeface="ＭＳ 明朝" pitchFamily="17" charset="-128"/>
              </a:rPr>
              <a:t>年</a:t>
            </a:r>
            <a:r>
              <a:rPr lang="en-US" altLang="ja-JP" sz="1200" dirty="0" smtClean="0">
                <a:solidFill>
                  <a:prstClr val="black"/>
                </a:solidFill>
                <a:latin typeface="ＭＳ 明朝" pitchFamily="17" charset="-128"/>
                <a:ea typeface="ＭＳ 明朝" pitchFamily="17" charset="-128"/>
              </a:rPr>
              <a:t>12</a:t>
            </a:r>
            <a:r>
              <a:rPr lang="ja-JP" altLang="en-US" sz="1200" dirty="0" smtClean="0">
                <a:solidFill>
                  <a:prstClr val="black"/>
                </a:solidFill>
                <a:latin typeface="ＭＳ 明朝" pitchFamily="17" charset="-128"/>
                <a:ea typeface="ＭＳ 明朝" pitchFamily="17" charset="-128"/>
              </a:rPr>
              <a:t>月</a:t>
            </a:r>
            <a:r>
              <a:rPr lang="en-US" altLang="ja-JP" sz="1200" dirty="0" smtClean="0">
                <a:solidFill>
                  <a:prstClr val="black"/>
                </a:solidFill>
                <a:latin typeface="ＭＳ 明朝" pitchFamily="17" charset="-128"/>
                <a:ea typeface="ＭＳ 明朝" pitchFamily="17" charset="-128"/>
              </a:rPr>
              <a:t>21</a:t>
            </a:r>
            <a:r>
              <a:rPr lang="ja-JP" altLang="en-US" sz="1200" dirty="0" smtClean="0">
                <a:solidFill>
                  <a:prstClr val="black"/>
                </a:solidFill>
                <a:latin typeface="ＭＳ 明朝" pitchFamily="17" charset="-128"/>
                <a:ea typeface="ＭＳ 明朝" pitchFamily="17" charset="-128"/>
              </a:rPr>
              <a:t>日実施（堺筋線）</a:t>
            </a:r>
            <a:endParaRPr lang="en-US" altLang="ja-JP" sz="1200" dirty="0" smtClean="0">
              <a:solidFill>
                <a:prstClr val="black"/>
              </a:solidFill>
              <a:latin typeface="ＭＳ 明朝" pitchFamily="17" charset="-128"/>
              <a:ea typeface="ＭＳ 明朝" pitchFamily="17" charset="-128"/>
            </a:endParaRPr>
          </a:p>
        </p:txBody>
      </p:sp>
      <p:sp>
        <p:nvSpPr>
          <p:cNvPr id="18" name="テキスト ボックス 17"/>
          <p:cNvSpPr txBox="1"/>
          <p:nvPr/>
        </p:nvSpPr>
        <p:spPr>
          <a:xfrm>
            <a:off x="2" y="548681"/>
            <a:ext cx="9789538" cy="374461"/>
          </a:xfrm>
          <a:prstGeom prst="rect">
            <a:avLst/>
          </a:prstGeom>
          <a:noFill/>
        </p:spPr>
        <p:txBody>
          <a:bodyPr wrap="square" lIns="36000" rIns="36000" rtlCol="0">
            <a:spAutoFit/>
          </a:bodyPr>
          <a:lstStyle/>
          <a:p>
            <a:pPr>
              <a:lnSpc>
                <a:spcPts val="2200"/>
              </a:lnSpc>
            </a:pPr>
            <a:r>
              <a:rPr lang="ja-JP" altLang="en-US" sz="1600" dirty="0" smtClean="0">
                <a:solidFill>
                  <a:prstClr val="black"/>
                </a:solidFill>
                <a:latin typeface="ＭＳ ゴシック" pitchFamily="49" charset="-128"/>
                <a:ea typeface="ＭＳ ゴシック" pitchFamily="49" charset="-128"/>
              </a:rPr>
              <a:t>○初乗り運賃の値下げや終発延長の実施、駅ナカ事業の展開などに</a:t>
            </a:r>
            <a:r>
              <a:rPr lang="ja-JP" altLang="en-US" sz="1600" dirty="0">
                <a:solidFill>
                  <a:prstClr val="black"/>
                </a:solidFill>
                <a:latin typeface="ＭＳ ゴシック" pitchFamily="49" charset="-128"/>
                <a:ea typeface="ＭＳ ゴシック" pitchFamily="49" charset="-128"/>
              </a:rPr>
              <a:t>より</a:t>
            </a:r>
            <a:r>
              <a:rPr lang="ja-JP" altLang="en-US" sz="1600" dirty="0" smtClean="0">
                <a:solidFill>
                  <a:prstClr val="black"/>
                </a:solidFill>
                <a:latin typeface="ＭＳ ゴシック" pitchFamily="49" charset="-128"/>
                <a:ea typeface="ＭＳ ゴシック" pitchFamily="49" charset="-128"/>
              </a:rPr>
              <a:t>、サービス・利便性を向上</a:t>
            </a:r>
          </a:p>
        </p:txBody>
      </p:sp>
      <p:sp>
        <p:nvSpPr>
          <p:cNvPr id="19" name="テキスト ボックス 18"/>
          <p:cNvSpPr txBox="1"/>
          <p:nvPr/>
        </p:nvSpPr>
        <p:spPr>
          <a:xfrm>
            <a:off x="334870" y="4437110"/>
            <a:ext cx="2667917" cy="374461"/>
          </a:xfrm>
          <a:prstGeom prst="rect">
            <a:avLst/>
          </a:prstGeom>
          <a:noFill/>
        </p:spPr>
        <p:txBody>
          <a:bodyPr wrap="square" lIns="36000" rIns="36000" rtlCol="0">
            <a:spAutoFit/>
          </a:bodyPr>
          <a:lstStyle/>
          <a:p>
            <a:pPr>
              <a:lnSpc>
                <a:spcPts val="2200"/>
              </a:lnSpc>
            </a:pPr>
            <a:r>
              <a:rPr lang="ja-JP" altLang="en-US" sz="1400" b="1" dirty="0" smtClean="0">
                <a:solidFill>
                  <a:prstClr val="black"/>
                </a:solidFill>
                <a:latin typeface="ＭＳ ゴシック" pitchFamily="49" charset="-128"/>
                <a:ea typeface="ＭＳ ゴシック" pitchFamily="49" charset="-128"/>
              </a:rPr>
              <a:t>＜駅ナカ事業の展開＞</a:t>
            </a:r>
          </a:p>
        </p:txBody>
      </p:sp>
      <p:pic>
        <p:nvPicPr>
          <p:cNvPr id="20" name="Picture 2" descr="C:\Users\0511955\AppData\Local\Microsoft\Windows\Temporary Internet Files\Content.Outlook\YFHD1WBD\074 (3).JPG"/>
          <p:cNvPicPr>
            <a:picLocks noChangeAspect="1" noChangeArrowheads="1"/>
          </p:cNvPicPr>
          <p:nvPr/>
        </p:nvPicPr>
        <p:blipFill rotWithShape="1">
          <a:blip r:embed="rId2" cstate="email">
            <a:extLst>
              <a:ext uri="{28A0092B-C50C-407E-A947-70E740481C1C}">
                <a14:useLocalDpi xmlns:a14="http://schemas.microsoft.com/office/drawing/2010/main" val="0"/>
              </a:ext>
            </a:extLst>
          </a:blip>
          <a:srcRect/>
          <a:stretch/>
        </p:blipFill>
        <p:spPr bwMode="auto">
          <a:xfrm>
            <a:off x="2749138" y="5014288"/>
            <a:ext cx="2252831" cy="1300080"/>
          </a:xfrm>
          <a:prstGeom prst="rect">
            <a:avLst/>
          </a:prstGeom>
          <a:noFill/>
          <a:effectLst>
            <a:softEdge rad="63500"/>
          </a:effectLst>
          <a:extLst>
            <a:ext uri="{909E8E84-426E-40DD-AFC4-6F175D3DCCD1}">
              <a14:hiddenFill xmlns:a14="http://schemas.microsoft.com/office/drawing/2010/main">
                <a:solidFill>
                  <a:srgbClr val="FFFFFF"/>
                </a:solidFill>
              </a14:hiddenFill>
            </a:ext>
          </a:extLst>
        </p:spPr>
      </p:pic>
      <p:sp>
        <p:nvSpPr>
          <p:cNvPr id="21" name="テキスト ボックス 20"/>
          <p:cNvSpPr txBox="1"/>
          <p:nvPr/>
        </p:nvSpPr>
        <p:spPr>
          <a:xfrm>
            <a:off x="416497" y="4810161"/>
            <a:ext cx="4419513" cy="1554272"/>
          </a:xfrm>
          <a:prstGeom prst="rect">
            <a:avLst/>
          </a:prstGeom>
          <a:noFill/>
        </p:spPr>
        <p:txBody>
          <a:bodyPr wrap="square" lIns="36000" rIns="36000" rtlCol="0">
            <a:spAutoFit/>
          </a:bodyPr>
          <a:lstStyle/>
          <a:p>
            <a:pPr>
              <a:lnSpc>
                <a:spcPts val="1900"/>
              </a:lnSpc>
            </a:pPr>
            <a:r>
              <a:rPr lang="ja-JP" altLang="en-US" sz="1200" dirty="0" smtClean="0">
                <a:solidFill>
                  <a:prstClr val="black"/>
                </a:solidFill>
                <a:latin typeface="ＭＳ 明朝" pitchFamily="17" charset="-128"/>
                <a:ea typeface="ＭＳ 明朝" pitchFamily="17" charset="-128"/>
              </a:rPr>
              <a:t>●駅ナカ事業の展開により、</a:t>
            </a:r>
            <a:endParaRPr lang="en-US" altLang="ja-JP" sz="1200" dirty="0" smtClean="0">
              <a:solidFill>
                <a:prstClr val="black"/>
              </a:solidFill>
              <a:latin typeface="ＭＳ 明朝" pitchFamily="17" charset="-128"/>
              <a:ea typeface="ＭＳ 明朝" pitchFamily="17" charset="-128"/>
            </a:endParaRPr>
          </a:p>
          <a:p>
            <a:pPr>
              <a:lnSpc>
                <a:spcPts val="1900"/>
              </a:lnSpc>
            </a:pPr>
            <a:r>
              <a:rPr lang="ja-JP" altLang="en-US" sz="1200" dirty="0" smtClean="0">
                <a:solidFill>
                  <a:prstClr val="black"/>
                </a:solidFill>
                <a:latin typeface="ＭＳ 明朝" pitchFamily="17" charset="-128"/>
                <a:ea typeface="ＭＳ 明朝" pitchFamily="17" charset="-128"/>
              </a:rPr>
              <a:t>　お客さまの利便性を向上させる</a:t>
            </a:r>
            <a:endParaRPr lang="en-US" altLang="ja-JP" sz="1200" dirty="0" smtClean="0">
              <a:solidFill>
                <a:prstClr val="black"/>
              </a:solidFill>
              <a:latin typeface="ＭＳ 明朝" pitchFamily="17" charset="-128"/>
              <a:ea typeface="ＭＳ 明朝" pitchFamily="17" charset="-128"/>
            </a:endParaRPr>
          </a:p>
          <a:p>
            <a:pPr>
              <a:lnSpc>
                <a:spcPts val="1900"/>
              </a:lnSpc>
            </a:pPr>
            <a:r>
              <a:rPr lang="ja-JP" altLang="en-US" sz="1200" dirty="0" smtClean="0">
                <a:solidFill>
                  <a:prstClr val="black"/>
                </a:solidFill>
                <a:latin typeface="ＭＳ 明朝" pitchFamily="17" charset="-128"/>
                <a:ea typeface="ＭＳ 明朝" pitchFamily="17" charset="-128"/>
              </a:rPr>
              <a:t>　とともに、ひとが集い、</a:t>
            </a:r>
            <a:endParaRPr lang="en-US" altLang="ja-JP" sz="1200" dirty="0" smtClean="0">
              <a:solidFill>
                <a:prstClr val="black"/>
              </a:solidFill>
              <a:latin typeface="ＭＳ 明朝" pitchFamily="17" charset="-128"/>
              <a:ea typeface="ＭＳ 明朝" pitchFamily="17" charset="-128"/>
            </a:endParaRPr>
          </a:p>
          <a:p>
            <a:pPr>
              <a:lnSpc>
                <a:spcPts val="1900"/>
              </a:lnSpc>
            </a:pPr>
            <a:r>
              <a:rPr lang="ja-JP" altLang="en-US" sz="1200" dirty="0" smtClean="0">
                <a:solidFill>
                  <a:prstClr val="black"/>
                </a:solidFill>
                <a:latin typeface="ＭＳ 明朝" pitchFamily="17" charset="-128"/>
                <a:ea typeface="ＭＳ 明朝" pitchFamily="17" charset="-128"/>
              </a:rPr>
              <a:t>　くつろぎ、喜び、</a:t>
            </a:r>
            <a:endParaRPr lang="en-US" altLang="ja-JP" sz="1200" dirty="0" smtClean="0">
              <a:solidFill>
                <a:prstClr val="black"/>
              </a:solidFill>
              <a:latin typeface="ＭＳ 明朝" pitchFamily="17" charset="-128"/>
              <a:ea typeface="ＭＳ 明朝" pitchFamily="17" charset="-128"/>
            </a:endParaRPr>
          </a:p>
          <a:p>
            <a:pPr>
              <a:lnSpc>
                <a:spcPts val="1900"/>
              </a:lnSpc>
            </a:pPr>
            <a:r>
              <a:rPr lang="ja-JP" altLang="en-US" sz="1200" dirty="0" smtClean="0">
                <a:solidFill>
                  <a:prstClr val="black"/>
                </a:solidFill>
                <a:latin typeface="ＭＳ 明朝" pitchFamily="17" charset="-128"/>
                <a:ea typeface="ＭＳ 明朝" pitchFamily="17" charset="-128"/>
              </a:rPr>
              <a:t>　ホスピタリティを感じて</a:t>
            </a:r>
            <a:endParaRPr lang="en-US" altLang="ja-JP" sz="1200" dirty="0" smtClean="0">
              <a:solidFill>
                <a:prstClr val="black"/>
              </a:solidFill>
              <a:latin typeface="ＭＳ 明朝" pitchFamily="17" charset="-128"/>
              <a:ea typeface="ＭＳ 明朝" pitchFamily="17" charset="-128"/>
            </a:endParaRPr>
          </a:p>
          <a:p>
            <a:pPr>
              <a:lnSpc>
                <a:spcPts val="1900"/>
              </a:lnSpc>
            </a:pPr>
            <a:r>
              <a:rPr lang="ja-JP" altLang="en-US" sz="1200" dirty="0" smtClean="0">
                <a:solidFill>
                  <a:prstClr val="black"/>
                </a:solidFill>
                <a:latin typeface="ＭＳ 明朝" pitchFamily="17" charset="-128"/>
                <a:ea typeface="ＭＳ 明朝" pitchFamily="17" charset="-128"/>
              </a:rPr>
              <a:t>　いただける快適な空間を実現。</a:t>
            </a:r>
            <a:endParaRPr lang="en-US" altLang="ja-JP" sz="1200" dirty="0" smtClean="0">
              <a:solidFill>
                <a:prstClr val="black"/>
              </a:solidFill>
              <a:latin typeface="ＭＳ 明朝" pitchFamily="17" charset="-128"/>
              <a:ea typeface="ＭＳ 明朝" pitchFamily="17" charset="-128"/>
            </a:endParaRPr>
          </a:p>
        </p:txBody>
      </p:sp>
      <p:sp>
        <p:nvSpPr>
          <p:cNvPr id="22" name="正方形/長方形 21"/>
          <p:cNvSpPr/>
          <p:nvPr/>
        </p:nvSpPr>
        <p:spPr>
          <a:xfrm>
            <a:off x="4933387" y="4509124"/>
            <a:ext cx="1813812" cy="335989"/>
          </a:xfrm>
          <a:prstGeom prst="rect">
            <a:avLst/>
          </a:prstGeom>
        </p:spPr>
        <p:txBody>
          <a:bodyPr wrap="square">
            <a:spAutoFit/>
          </a:bodyPr>
          <a:lstStyle/>
          <a:p>
            <a:pPr>
              <a:lnSpc>
                <a:spcPts val="1900"/>
              </a:lnSpc>
            </a:pPr>
            <a:r>
              <a:rPr lang="ja-JP" altLang="en-US" sz="1200" dirty="0" smtClean="0">
                <a:solidFill>
                  <a:prstClr val="black"/>
                </a:solidFill>
                <a:latin typeface="ＭＳ ゴシック" pitchFamily="49" charset="-128"/>
                <a:ea typeface="ＭＳ ゴシック" pitchFamily="49" charset="-128"/>
              </a:rPr>
              <a:t>○実績・今後の予定</a:t>
            </a:r>
            <a:endParaRPr lang="en-US" altLang="ja-JP" sz="1200" dirty="0" smtClean="0">
              <a:solidFill>
                <a:prstClr val="black"/>
              </a:solidFill>
              <a:latin typeface="ＭＳ ゴシック" pitchFamily="49" charset="-128"/>
              <a:ea typeface="ＭＳ ゴシック" pitchFamily="49" charset="-128"/>
            </a:endParaRPr>
          </a:p>
        </p:txBody>
      </p:sp>
      <p:sp>
        <p:nvSpPr>
          <p:cNvPr id="25" name="正方形/長方形 24"/>
          <p:cNvSpPr/>
          <p:nvPr/>
        </p:nvSpPr>
        <p:spPr>
          <a:xfrm>
            <a:off x="5027404" y="5568865"/>
            <a:ext cx="4711608" cy="1028487"/>
          </a:xfrm>
          <a:prstGeom prst="rect">
            <a:avLst/>
          </a:prstGeom>
        </p:spPr>
        <p:txBody>
          <a:bodyPr wrap="square">
            <a:spAutoFit/>
          </a:bodyPr>
          <a:lstStyle/>
          <a:p>
            <a:pPr>
              <a:lnSpc>
                <a:spcPts val="1800"/>
              </a:lnSpc>
            </a:pPr>
            <a:r>
              <a:rPr lang="ja-JP" altLang="en-US" sz="1100" dirty="0" smtClean="0">
                <a:solidFill>
                  <a:prstClr val="black"/>
                </a:solidFill>
                <a:latin typeface="ＭＳ ゴシック" pitchFamily="49" charset="-128"/>
                <a:ea typeface="ＭＳ ゴシック" pitchFamily="49" charset="-128"/>
              </a:rPr>
              <a:t>・淀屋橋駅</a:t>
            </a:r>
            <a:r>
              <a:rPr lang="ja-JP" altLang="en-US" sz="1100" dirty="0">
                <a:solidFill>
                  <a:prstClr val="black"/>
                </a:solidFill>
                <a:latin typeface="ＭＳ ゴシック" pitchFamily="49" charset="-128"/>
                <a:ea typeface="ＭＳ ゴシック" pitchFamily="49" charset="-128"/>
              </a:rPr>
              <a:t>　</a:t>
            </a:r>
            <a:r>
              <a:rPr lang="en-US" altLang="ja-JP" sz="1100" dirty="0">
                <a:solidFill>
                  <a:prstClr val="black"/>
                </a:solidFill>
                <a:latin typeface="ＭＳ ゴシック" pitchFamily="49" charset="-128"/>
                <a:ea typeface="ＭＳ ゴシック" pitchFamily="49" charset="-128"/>
              </a:rPr>
              <a:t>2015</a:t>
            </a:r>
            <a:r>
              <a:rPr lang="ja-JP" altLang="en-US" sz="1100" dirty="0" smtClean="0">
                <a:solidFill>
                  <a:prstClr val="black"/>
                </a:solidFill>
                <a:latin typeface="ＭＳ ゴシック" pitchFamily="49" charset="-128"/>
                <a:ea typeface="ＭＳ ゴシック" pitchFamily="49" charset="-128"/>
              </a:rPr>
              <a:t>年度内に開業予定</a:t>
            </a:r>
            <a:endParaRPr lang="ja-JP" altLang="en-US" sz="1100" dirty="0">
              <a:solidFill>
                <a:prstClr val="black"/>
              </a:solidFill>
              <a:latin typeface="ＭＳ ゴシック" pitchFamily="49" charset="-128"/>
              <a:ea typeface="ＭＳ ゴシック" pitchFamily="49" charset="-128"/>
            </a:endParaRPr>
          </a:p>
          <a:p>
            <a:pPr>
              <a:lnSpc>
                <a:spcPts val="1800"/>
              </a:lnSpc>
            </a:pPr>
            <a:r>
              <a:rPr lang="ja-JP" altLang="en-US" sz="1100" dirty="0" smtClean="0">
                <a:solidFill>
                  <a:prstClr val="black"/>
                </a:solidFill>
                <a:latin typeface="ＭＳ ゴシック" pitchFamily="49" charset="-128"/>
                <a:ea typeface="ＭＳ ゴシック" pitchFamily="49" charset="-128"/>
              </a:rPr>
              <a:t>・新</a:t>
            </a:r>
            <a:r>
              <a:rPr lang="ja-JP" altLang="en-US" sz="1100" dirty="0">
                <a:solidFill>
                  <a:prstClr val="black"/>
                </a:solidFill>
                <a:latin typeface="ＭＳ ゴシック" pitchFamily="49" charset="-128"/>
                <a:ea typeface="ＭＳ ゴシック" pitchFamily="49" charset="-128"/>
              </a:rPr>
              <a:t>大阪駅　</a:t>
            </a:r>
            <a:r>
              <a:rPr lang="en-US" altLang="ja-JP" sz="1100" dirty="0">
                <a:solidFill>
                  <a:prstClr val="black"/>
                </a:solidFill>
                <a:latin typeface="ＭＳ ゴシック" pitchFamily="49" charset="-128"/>
                <a:ea typeface="ＭＳ ゴシック" pitchFamily="49" charset="-128"/>
              </a:rPr>
              <a:t>2016</a:t>
            </a:r>
            <a:r>
              <a:rPr lang="ja-JP" altLang="en-US" sz="1100" dirty="0" smtClean="0">
                <a:solidFill>
                  <a:prstClr val="black"/>
                </a:solidFill>
                <a:latin typeface="ＭＳ ゴシック" pitchFamily="49" charset="-128"/>
                <a:ea typeface="ＭＳ ゴシック" pitchFamily="49" charset="-128"/>
              </a:rPr>
              <a:t>年</a:t>
            </a:r>
            <a:r>
              <a:rPr lang="en-US" altLang="ja-JP" sz="1100" dirty="0">
                <a:solidFill>
                  <a:prstClr val="black"/>
                </a:solidFill>
                <a:latin typeface="ＭＳ ゴシック" pitchFamily="49" charset="-128"/>
                <a:ea typeface="ＭＳ ゴシック" pitchFamily="49" charset="-128"/>
              </a:rPr>
              <a:t>3</a:t>
            </a:r>
            <a:r>
              <a:rPr lang="ja-JP" altLang="en-US" sz="1100" dirty="0">
                <a:solidFill>
                  <a:prstClr val="black"/>
                </a:solidFill>
                <a:latin typeface="ＭＳ ゴシック" pitchFamily="49" charset="-128"/>
                <a:ea typeface="ＭＳ ゴシック" pitchFamily="49" charset="-128"/>
              </a:rPr>
              <a:t>月（北中階部）及び同年</a:t>
            </a:r>
            <a:r>
              <a:rPr lang="en-US" altLang="ja-JP" sz="1100" dirty="0">
                <a:solidFill>
                  <a:prstClr val="black"/>
                </a:solidFill>
                <a:latin typeface="ＭＳ ゴシック" pitchFamily="49" charset="-128"/>
                <a:ea typeface="ＭＳ ゴシック" pitchFamily="49" charset="-128"/>
              </a:rPr>
              <a:t>12</a:t>
            </a:r>
            <a:r>
              <a:rPr lang="ja-JP" altLang="en-US" sz="1100" dirty="0">
                <a:solidFill>
                  <a:prstClr val="black"/>
                </a:solidFill>
                <a:latin typeface="ＭＳ ゴシック" pitchFamily="49" charset="-128"/>
                <a:ea typeface="ＭＳ ゴシック" pitchFamily="49" charset="-128"/>
              </a:rPr>
              <a:t>月（中中階部</a:t>
            </a:r>
            <a:r>
              <a:rPr lang="ja-JP" altLang="en-US" sz="1100" dirty="0" smtClean="0">
                <a:solidFill>
                  <a:prstClr val="black"/>
                </a:solidFill>
                <a:latin typeface="ＭＳ ゴシック" pitchFamily="49" charset="-128"/>
                <a:ea typeface="ＭＳ ゴシック" pitchFamily="49" charset="-128"/>
              </a:rPr>
              <a:t>）</a:t>
            </a:r>
            <a:endParaRPr lang="en-US" altLang="ja-JP" sz="1100" dirty="0" smtClean="0">
              <a:solidFill>
                <a:prstClr val="black"/>
              </a:solidFill>
              <a:latin typeface="ＭＳ ゴシック" pitchFamily="49" charset="-128"/>
              <a:ea typeface="ＭＳ ゴシック" pitchFamily="49" charset="-128"/>
            </a:endParaRPr>
          </a:p>
          <a:p>
            <a:pPr>
              <a:lnSpc>
                <a:spcPts val="1800"/>
              </a:lnSpc>
            </a:pPr>
            <a:r>
              <a:rPr lang="ja-JP" altLang="en-US" sz="1100" dirty="0">
                <a:solidFill>
                  <a:prstClr val="black"/>
                </a:solidFill>
                <a:latin typeface="ＭＳ ゴシック" pitchFamily="49" charset="-128"/>
                <a:ea typeface="ＭＳ ゴシック" pitchFamily="49" charset="-128"/>
              </a:rPr>
              <a:t>　</a:t>
            </a:r>
            <a:r>
              <a:rPr lang="ja-JP" altLang="en-US" sz="1100" dirty="0" smtClean="0">
                <a:solidFill>
                  <a:prstClr val="black"/>
                </a:solidFill>
                <a:latin typeface="ＭＳ ゴシック" pitchFamily="49" charset="-128"/>
                <a:ea typeface="ＭＳ ゴシック" pitchFamily="49" charset="-128"/>
              </a:rPr>
              <a:t>　　　　　に開業予定</a:t>
            </a:r>
            <a:endParaRPr lang="ja-JP" altLang="en-US" sz="1100" dirty="0">
              <a:solidFill>
                <a:prstClr val="black"/>
              </a:solidFill>
              <a:latin typeface="ＭＳ ゴシック" pitchFamily="49" charset="-128"/>
              <a:ea typeface="ＭＳ ゴシック" pitchFamily="49" charset="-128"/>
            </a:endParaRPr>
          </a:p>
          <a:p>
            <a:pPr>
              <a:lnSpc>
                <a:spcPts val="1900"/>
              </a:lnSpc>
            </a:pPr>
            <a:endParaRPr lang="en-US" altLang="ja-JP" sz="1200" dirty="0" smtClean="0">
              <a:solidFill>
                <a:prstClr val="black"/>
              </a:solidFill>
              <a:latin typeface="ＭＳ ゴシック" pitchFamily="49" charset="-128"/>
              <a:ea typeface="ＭＳ ゴシック" pitchFamily="49" charset="-128"/>
            </a:endParaRPr>
          </a:p>
        </p:txBody>
      </p:sp>
      <p:pic>
        <p:nvPicPr>
          <p:cNvPr id="2050" name="Picture 2"/>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5135611" y="4797150"/>
            <a:ext cx="4419600" cy="8572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6" name="スライド番号プレースホルダ 25"/>
          <p:cNvSpPr>
            <a:spLocks noGrp="1"/>
          </p:cNvSpPr>
          <p:nvPr>
            <p:ph type="sldNum" sz="quarter" idx="12"/>
          </p:nvPr>
        </p:nvSpPr>
        <p:spPr/>
        <p:txBody>
          <a:bodyPr/>
          <a:lstStyle/>
          <a:p>
            <a:fld id="{37EF5067-3AB7-4642-9103-42CBD40CC6D9}" type="slidenum">
              <a:rPr kumimoji="1" lang="ja-JP" altLang="en-US" smtClean="0"/>
              <a:pPr/>
              <a:t>172</a:t>
            </a:fld>
            <a:endParaRPr kumimoji="1" lang="ja-JP" altLang="en-US" dirty="0"/>
          </a:p>
        </p:txBody>
      </p:sp>
      <p:pic>
        <p:nvPicPr>
          <p:cNvPr id="2" name="図 1"/>
          <p:cNvPicPr>
            <a:picLocks noChangeAspect="1"/>
          </p:cNvPicPr>
          <p:nvPr/>
        </p:nvPicPr>
        <p:blipFill>
          <a:blip r:embed="rId4"/>
          <a:stretch>
            <a:fillRect/>
          </a:stretch>
        </p:blipFill>
        <p:spPr>
          <a:xfrm>
            <a:off x="5062975" y="2487380"/>
            <a:ext cx="4493141" cy="1877731"/>
          </a:xfrm>
          <a:prstGeom prst="rect">
            <a:avLst/>
          </a:prstGeom>
        </p:spPr>
      </p:pic>
    </p:spTree>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角丸四角形 24"/>
          <p:cNvSpPr/>
          <p:nvPr/>
        </p:nvSpPr>
        <p:spPr>
          <a:xfrm>
            <a:off x="288032" y="6093296"/>
            <a:ext cx="9273480" cy="57606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4" name="角丸四角形 3"/>
          <p:cNvSpPr/>
          <p:nvPr/>
        </p:nvSpPr>
        <p:spPr>
          <a:xfrm>
            <a:off x="178510" y="788237"/>
            <a:ext cx="4708562" cy="5000665"/>
          </a:xfrm>
          <a:prstGeom prst="roundRect">
            <a:avLst>
              <a:gd name="adj" fmla="val 6308"/>
            </a:avLst>
          </a:prstGeom>
          <a:solidFill>
            <a:schemeClr val="bg1">
              <a:alpha val="2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 name="角丸四角形 4"/>
          <p:cNvSpPr/>
          <p:nvPr/>
        </p:nvSpPr>
        <p:spPr>
          <a:xfrm>
            <a:off x="4945310" y="764704"/>
            <a:ext cx="4765147" cy="5000665"/>
          </a:xfrm>
          <a:prstGeom prst="roundRect">
            <a:avLst>
              <a:gd name="adj" fmla="val 6028"/>
            </a:avLst>
          </a:prstGeom>
          <a:solidFill>
            <a:schemeClr val="bg1">
              <a:alpha val="2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6" name="Rectangle 2"/>
          <p:cNvSpPr txBox="1">
            <a:spLocks noChangeArrowheads="1"/>
          </p:cNvSpPr>
          <p:nvPr/>
        </p:nvSpPr>
        <p:spPr bwMode="auto">
          <a:xfrm>
            <a:off x="0" y="6"/>
            <a:ext cx="9945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prstClr val="white"/>
                </a:solidFill>
                <a:latin typeface="ＭＳ ゴシック" pitchFamily="49" charset="-128"/>
                <a:ea typeface="ＭＳ ゴシック" pitchFamily="49" charset="-128"/>
              </a:rPr>
              <a:t>７．大阪都市圏の交通インフラ　④市営地下鉄のサービス向上（ハード面）</a:t>
            </a:r>
            <a:endParaRPr lang="en-US" altLang="ja-JP" sz="2000" b="1" dirty="0" smtClean="0">
              <a:solidFill>
                <a:prstClr val="white"/>
              </a:solidFill>
              <a:latin typeface="ＭＳ ゴシック" pitchFamily="49" charset="-128"/>
              <a:ea typeface="ＭＳ ゴシック" pitchFamily="49" charset="-128"/>
            </a:endParaRPr>
          </a:p>
        </p:txBody>
      </p:sp>
      <p:sp>
        <p:nvSpPr>
          <p:cNvPr id="8" name="テキスト ボックス 7"/>
          <p:cNvSpPr txBox="1"/>
          <p:nvPr/>
        </p:nvSpPr>
        <p:spPr>
          <a:xfrm>
            <a:off x="287470" y="807832"/>
            <a:ext cx="2667917" cy="374461"/>
          </a:xfrm>
          <a:prstGeom prst="rect">
            <a:avLst/>
          </a:prstGeom>
          <a:noFill/>
        </p:spPr>
        <p:txBody>
          <a:bodyPr wrap="square" lIns="36000" rIns="36000" rtlCol="0">
            <a:spAutoFit/>
          </a:bodyPr>
          <a:lstStyle/>
          <a:p>
            <a:pPr>
              <a:lnSpc>
                <a:spcPts val="2200"/>
              </a:lnSpc>
            </a:pPr>
            <a:r>
              <a:rPr lang="ja-JP" altLang="en-US" sz="1400" b="1" dirty="0" smtClean="0">
                <a:solidFill>
                  <a:prstClr val="black"/>
                </a:solidFill>
                <a:latin typeface="ＭＳ ゴシック" pitchFamily="49" charset="-128"/>
                <a:ea typeface="ＭＳ ゴシック" pitchFamily="49" charset="-128"/>
              </a:rPr>
              <a:t>＜駅トイレのリニューアル＞</a:t>
            </a:r>
          </a:p>
        </p:txBody>
      </p:sp>
      <p:sp>
        <p:nvSpPr>
          <p:cNvPr id="9" name="テキスト ボックス 8"/>
          <p:cNvSpPr txBox="1"/>
          <p:nvPr/>
        </p:nvSpPr>
        <p:spPr>
          <a:xfrm>
            <a:off x="5015390" y="768135"/>
            <a:ext cx="2667917" cy="374461"/>
          </a:xfrm>
          <a:prstGeom prst="rect">
            <a:avLst/>
          </a:prstGeom>
          <a:noFill/>
        </p:spPr>
        <p:txBody>
          <a:bodyPr wrap="square" lIns="36000" rIns="36000" rtlCol="0">
            <a:spAutoFit/>
          </a:bodyPr>
          <a:lstStyle/>
          <a:p>
            <a:pPr>
              <a:lnSpc>
                <a:spcPts val="2200"/>
              </a:lnSpc>
            </a:pPr>
            <a:r>
              <a:rPr lang="ja-JP" altLang="en-US" sz="1400" b="1" dirty="0" smtClean="0">
                <a:solidFill>
                  <a:prstClr val="black"/>
                </a:solidFill>
                <a:latin typeface="ＭＳ ゴシック" pitchFamily="49" charset="-128"/>
                <a:ea typeface="ＭＳ ゴシック" pitchFamily="49" charset="-128"/>
              </a:rPr>
              <a:t>＜バリアフリー＞</a:t>
            </a:r>
          </a:p>
        </p:txBody>
      </p:sp>
      <p:pic>
        <p:nvPicPr>
          <p:cNvPr id="10" name="Picture 23"/>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731831" y="2041125"/>
            <a:ext cx="1987145" cy="1325057"/>
          </a:xfrm>
          <a:prstGeom prst="rect">
            <a:avLst/>
          </a:prstGeom>
          <a:noFill/>
          <a:ln>
            <a:noFill/>
          </a:ln>
          <a:effectLst>
            <a:outerShdw dist="35921" dir="2700000" sx="1000" sy="1000" algn="ctr" rotWithShape="0">
              <a:schemeClr val="bg1"/>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 name="Picture 4"/>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662527" y="2041118"/>
            <a:ext cx="2000873" cy="1325058"/>
          </a:xfrm>
          <a:prstGeom prst="rect">
            <a:avLst/>
          </a:prstGeom>
          <a:noFill/>
          <a:ln>
            <a:noFill/>
          </a:ln>
          <a:effectLst>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2" name="Picture 3"/>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428501" y="3434508"/>
            <a:ext cx="1975147" cy="1366075"/>
          </a:xfrm>
          <a:prstGeom prst="rect">
            <a:avLst/>
          </a:prstGeom>
          <a:noFill/>
          <a:ln>
            <a:noFill/>
          </a:ln>
          <a:effectLst>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3" name="Picture 6"/>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a:off x="2431793" y="3449422"/>
            <a:ext cx="1975146" cy="1367409"/>
          </a:xfrm>
          <a:prstGeom prst="rect">
            <a:avLst/>
          </a:prstGeom>
          <a:noFill/>
          <a:ln>
            <a:noFill/>
          </a:ln>
          <a:effectLst>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テキスト ボックス 13"/>
          <p:cNvSpPr txBox="1"/>
          <p:nvPr/>
        </p:nvSpPr>
        <p:spPr>
          <a:xfrm>
            <a:off x="282471" y="1083427"/>
            <a:ext cx="4662836" cy="1066959"/>
          </a:xfrm>
          <a:prstGeom prst="rect">
            <a:avLst/>
          </a:prstGeom>
          <a:noFill/>
        </p:spPr>
        <p:txBody>
          <a:bodyPr wrap="square" lIns="36000" rIns="36000" rtlCol="0">
            <a:spAutoFit/>
          </a:bodyPr>
          <a:lstStyle/>
          <a:p>
            <a:pPr>
              <a:lnSpc>
                <a:spcPts val="1900"/>
              </a:lnSpc>
            </a:pPr>
            <a:r>
              <a:rPr lang="ja-JP" altLang="en-US" sz="1200" dirty="0" smtClean="0">
                <a:solidFill>
                  <a:prstClr val="black"/>
                </a:solidFill>
                <a:latin typeface="ＭＳ ゴシック" pitchFamily="49" charset="-128"/>
                <a:ea typeface="ＭＳ ゴシック" pitchFamily="49" charset="-128"/>
              </a:rPr>
              <a:t>　</a:t>
            </a:r>
            <a:r>
              <a:rPr lang="ja-JP" altLang="en-US" sz="1200" dirty="0" smtClean="0">
                <a:solidFill>
                  <a:prstClr val="black"/>
                </a:solidFill>
                <a:latin typeface="ＭＳ 明朝" pitchFamily="17" charset="-128"/>
                <a:ea typeface="ＭＳ 明朝" pitchFamily="17" charset="-128"/>
              </a:rPr>
              <a:t>●暗い、汚い、臭いという駅トイレのマイナスイメージを</a:t>
            </a:r>
            <a:endParaRPr lang="en-US" altLang="ja-JP" sz="1200" dirty="0" smtClean="0">
              <a:solidFill>
                <a:prstClr val="black"/>
              </a:solidFill>
              <a:latin typeface="ＭＳ 明朝" pitchFamily="17" charset="-128"/>
              <a:ea typeface="ＭＳ 明朝" pitchFamily="17" charset="-128"/>
            </a:endParaRPr>
          </a:p>
          <a:p>
            <a:pPr>
              <a:lnSpc>
                <a:spcPts val="1900"/>
              </a:lnSpc>
            </a:pPr>
            <a:r>
              <a:rPr lang="ja-JP" altLang="en-US" sz="1200" dirty="0">
                <a:solidFill>
                  <a:prstClr val="black"/>
                </a:solidFill>
                <a:latin typeface="ＭＳ 明朝" pitchFamily="17" charset="-128"/>
                <a:ea typeface="ＭＳ 明朝" pitchFamily="17" charset="-128"/>
              </a:rPr>
              <a:t>　</a:t>
            </a:r>
            <a:r>
              <a:rPr lang="ja-JP" altLang="en-US" sz="1200" dirty="0" smtClean="0">
                <a:solidFill>
                  <a:prstClr val="black"/>
                </a:solidFill>
                <a:latin typeface="ＭＳ 明朝" pitchFamily="17" charset="-128"/>
                <a:ea typeface="ＭＳ 明朝" pitchFamily="17" charset="-128"/>
              </a:rPr>
              <a:t>　払拭し、駅に足を運んでいただいたお客さまに、明るく</a:t>
            </a:r>
            <a:endParaRPr lang="en-US" altLang="ja-JP" sz="1200" dirty="0" smtClean="0">
              <a:solidFill>
                <a:prstClr val="black"/>
              </a:solidFill>
              <a:latin typeface="ＭＳ 明朝" pitchFamily="17" charset="-128"/>
              <a:ea typeface="ＭＳ 明朝" pitchFamily="17" charset="-128"/>
            </a:endParaRPr>
          </a:p>
          <a:p>
            <a:pPr>
              <a:lnSpc>
                <a:spcPts val="1900"/>
              </a:lnSpc>
            </a:pPr>
            <a:r>
              <a:rPr lang="ja-JP" altLang="en-US" sz="1200" dirty="0">
                <a:solidFill>
                  <a:prstClr val="black"/>
                </a:solidFill>
                <a:latin typeface="ＭＳ 明朝" pitchFamily="17" charset="-128"/>
                <a:ea typeface="ＭＳ 明朝" pitchFamily="17" charset="-128"/>
              </a:rPr>
              <a:t>　</a:t>
            </a:r>
            <a:r>
              <a:rPr lang="ja-JP" altLang="en-US" sz="1200" dirty="0" smtClean="0">
                <a:solidFill>
                  <a:prstClr val="black"/>
                </a:solidFill>
                <a:latin typeface="ＭＳ 明朝" pitchFamily="17" charset="-128"/>
                <a:ea typeface="ＭＳ 明朝" pitchFamily="17" charset="-128"/>
              </a:rPr>
              <a:t>　清涼感あふれる快適空間を実感していただけるトイレを</a:t>
            </a:r>
            <a:endParaRPr lang="en-US" altLang="ja-JP" sz="1200" dirty="0" smtClean="0">
              <a:solidFill>
                <a:prstClr val="black"/>
              </a:solidFill>
              <a:latin typeface="ＭＳ 明朝" pitchFamily="17" charset="-128"/>
              <a:ea typeface="ＭＳ 明朝" pitchFamily="17" charset="-128"/>
            </a:endParaRPr>
          </a:p>
          <a:p>
            <a:pPr>
              <a:lnSpc>
                <a:spcPts val="1900"/>
              </a:lnSpc>
            </a:pPr>
            <a:r>
              <a:rPr lang="ja-JP" altLang="en-US" sz="1200" dirty="0">
                <a:solidFill>
                  <a:prstClr val="black"/>
                </a:solidFill>
                <a:latin typeface="ＭＳ 明朝" pitchFamily="17" charset="-128"/>
                <a:ea typeface="ＭＳ 明朝" pitchFamily="17" charset="-128"/>
              </a:rPr>
              <a:t>　</a:t>
            </a:r>
            <a:r>
              <a:rPr lang="ja-JP" altLang="en-US" sz="1200" dirty="0" smtClean="0">
                <a:solidFill>
                  <a:prstClr val="black"/>
                </a:solidFill>
                <a:latin typeface="ＭＳ 明朝" pitchFamily="17" charset="-128"/>
                <a:ea typeface="ＭＳ 明朝" pitchFamily="17" charset="-128"/>
              </a:rPr>
              <a:t>　実現。</a:t>
            </a:r>
          </a:p>
        </p:txBody>
      </p:sp>
      <p:sp>
        <p:nvSpPr>
          <p:cNvPr id="15" name="テキスト ボックス 14"/>
          <p:cNvSpPr txBox="1"/>
          <p:nvPr/>
        </p:nvSpPr>
        <p:spPr>
          <a:xfrm>
            <a:off x="5081011" y="1056690"/>
            <a:ext cx="4552509" cy="1310615"/>
          </a:xfrm>
          <a:prstGeom prst="rect">
            <a:avLst/>
          </a:prstGeom>
          <a:noFill/>
        </p:spPr>
        <p:txBody>
          <a:bodyPr wrap="square" lIns="36000" rIns="36000" rtlCol="0">
            <a:spAutoFit/>
          </a:bodyPr>
          <a:lstStyle/>
          <a:p>
            <a:pPr>
              <a:lnSpc>
                <a:spcPts val="1900"/>
              </a:lnSpc>
            </a:pPr>
            <a:r>
              <a:rPr lang="ja-JP" altLang="en-US" sz="1200" dirty="0">
                <a:solidFill>
                  <a:prstClr val="black"/>
                </a:solidFill>
                <a:latin typeface="ＭＳ 明朝" pitchFamily="17" charset="-128"/>
                <a:ea typeface="ＭＳ 明朝" pitchFamily="17" charset="-128"/>
              </a:rPr>
              <a:t>●</a:t>
            </a:r>
            <a:r>
              <a:rPr lang="ja-JP" altLang="en-US" sz="1200" dirty="0" smtClean="0">
                <a:solidFill>
                  <a:prstClr val="black"/>
                </a:solidFill>
                <a:latin typeface="ＭＳ 明朝" pitchFamily="17" charset="-128"/>
                <a:ea typeface="ＭＳ 明朝" pitchFamily="17" charset="-128"/>
              </a:rPr>
              <a:t>これまで市営交通バリアフリー計画のもと、全国の鉄道</a:t>
            </a:r>
            <a:endParaRPr lang="en-US" altLang="ja-JP" sz="1200" dirty="0" smtClean="0">
              <a:solidFill>
                <a:prstClr val="black"/>
              </a:solidFill>
              <a:latin typeface="ＭＳ 明朝" pitchFamily="17" charset="-128"/>
              <a:ea typeface="ＭＳ 明朝" pitchFamily="17" charset="-128"/>
            </a:endParaRPr>
          </a:p>
          <a:p>
            <a:pPr>
              <a:lnSpc>
                <a:spcPts val="1900"/>
              </a:lnSpc>
            </a:pPr>
            <a:r>
              <a:rPr lang="ja-JP" altLang="en-US" sz="1200" dirty="0">
                <a:solidFill>
                  <a:prstClr val="black"/>
                </a:solidFill>
                <a:latin typeface="ＭＳ 明朝" pitchFamily="17" charset="-128"/>
                <a:ea typeface="ＭＳ 明朝" pitchFamily="17" charset="-128"/>
              </a:rPr>
              <a:t>　</a:t>
            </a:r>
            <a:r>
              <a:rPr lang="ja-JP" altLang="en-US" sz="1200" dirty="0" smtClean="0">
                <a:solidFill>
                  <a:prstClr val="black"/>
                </a:solidFill>
                <a:latin typeface="ＭＳ 明朝" pitchFamily="17" charset="-128"/>
                <a:ea typeface="ＭＳ 明朝" pitchFamily="17" charset="-128"/>
              </a:rPr>
              <a:t>事業者のなかでも先駆けてエレベーターによるワンルート</a:t>
            </a:r>
            <a:endParaRPr lang="en-US" altLang="ja-JP" sz="1200" dirty="0" smtClean="0">
              <a:solidFill>
                <a:prstClr val="black"/>
              </a:solidFill>
              <a:latin typeface="ＭＳ 明朝" pitchFamily="17" charset="-128"/>
              <a:ea typeface="ＭＳ 明朝" pitchFamily="17" charset="-128"/>
            </a:endParaRPr>
          </a:p>
          <a:p>
            <a:pPr>
              <a:lnSpc>
                <a:spcPts val="1900"/>
              </a:lnSpc>
            </a:pPr>
            <a:r>
              <a:rPr lang="ja-JP" altLang="en-US" sz="1200" dirty="0" smtClean="0">
                <a:solidFill>
                  <a:prstClr val="black"/>
                </a:solidFill>
                <a:latin typeface="ＭＳ 明朝" pitchFamily="17" charset="-128"/>
                <a:ea typeface="ＭＳ 明朝" pitchFamily="17" charset="-128"/>
              </a:rPr>
              <a:t>　整備に取り組んできた。今後はバリアフリー経路の改善や</a:t>
            </a:r>
            <a:endParaRPr lang="en-US" altLang="ja-JP" sz="1200" dirty="0" smtClean="0">
              <a:solidFill>
                <a:prstClr val="black"/>
              </a:solidFill>
              <a:latin typeface="ＭＳ 明朝" pitchFamily="17" charset="-128"/>
              <a:ea typeface="ＭＳ 明朝" pitchFamily="17" charset="-128"/>
            </a:endParaRPr>
          </a:p>
          <a:p>
            <a:pPr>
              <a:lnSpc>
                <a:spcPts val="1900"/>
              </a:lnSpc>
            </a:pPr>
            <a:r>
              <a:rPr lang="ja-JP" altLang="en-US" sz="1200" dirty="0">
                <a:solidFill>
                  <a:prstClr val="black"/>
                </a:solidFill>
                <a:latin typeface="ＭＳ 明朝" pitchFamily="17" charset="-128"/>
                <a:ea typeface="ＭＳ 明朝" pitchFamily="17" charset="-128"/>
              </a:rPr>
              <a:t>　</a:t>
            </a:r>
            <a:r>
              <a:rPr lang="ja-JP" altLang="en-US" sz="1200" dirty="0" smtClean="0">
                <a:solidFill>
                  <a:prstClr val="black"/>
                </a:solidFill>
                <a:latin typeface="ＭＳ 明朝" pitchFamily="17" charset="-128"/>
                <a:ea typeface="ＭＳ 明朝" pitchFamily="17" charset="-128"/>
              </a:rPr>
              <a:t>さらなる利便性向上をめざし、お客さまに喜んでいただけ</a:t>
            </a:r>
            <a:endParaRPr lang="en-US" altLang="ja-JP" sz="1200" dirty="0" smtClean="0">
              <a:solidFill>
                <a:prstClr val="black"/>
              </a:solidFill>
              <a:latin typeface="ＭＳ 明朝" pitchFamily="17" charset="-128"/>
              <a:ea typeface="ＭＳ 明朝" pitchFamily="17" charset="-128"/>
            </a:endParaRPr>
          </a:p>
          <a:p>
            <a:pPr>
              <a:lnSpc>
                <a:spcPts val="1900"/>
              </a:lnSpc>
            </a:pPr>
            <a:r>
              <a:rPr lang="ja-JP" altLang="en-US" sz="1200" dirty="0">
                <a:solidFill>
                  <a:prstClr val="black"/>
                </a:solidFill>
                <a:latin typeface="ＭＳ 明朝" pitchFamily="17" charset="-128"/>
                <a:ea typeface="ＭＳ 明朝" pitchFamily="17" charset="-128"/>
              </a:rPr>
              <a:t>　</a:t>
            </a:r>
            <a:r>
              <a:rPr lang="ja-JP" altLang="en-US" sz="1200" dirty="0" smtClean="0">
                <a:solidFill>
                  <a:prstClr val="black"/>
                </a:solidFill>
                <a:latin typeface="ＭＳ 明朝" pitchFamily="17" charset="-128"/>
                <a:ea typeface="ＭＳ 明朝" pitchFamily="17" charset="-128"/>
              </a:rPr>
              <a:t>る、新たなエレベーター整備やエスカレーター整備を実施。</a:t>
            </a:r>
            <a:endParaRPr lang="en-US" altLang="ja-JP" sz="1200" dirty="0" smtClean="0">
              <a:solidFill>
                <a:prstClr val="black"/>
              </a:solidFill>
              <a:latin typeface="ＭＳ 明朝" pitchFamily="17" charset="-128"/>
              <a:ea typeface="ＭＳ 明朝" pitchFamily="17" charset="-128"/>
            </a:endParaRPr>
          </a:p>
        </p:txBody>
      </p:sp>
      <p:sp>
        <p:nvSpPr>
          <p:cNvPr id="16" name="正方形/長方形 15"/>
          <p:cNvSpPr/>
          <p:nvPr/>
        </p:nvSpPr>
        <p:spPr>
          <a:xfrm>
            <a:off x="234026" y="4915757"/>
            <a:ext cx="4953000" cy="374461"/>
          </a:xfrm>
          <a:prstGeom prst="rect">
            <a:avLst/>
          </a:prstGeom>
        </p:spPr>
        <p:txBody>
          <a:bodyPr>
            <a:spAutoFit/>
          </a:bodyPr>
          <a:lstStyle/>
          <a:p>
            <a:pPr>
              <a:lnSpc>
                <a:spcPts val="2200"/>
              </a:lnSpc>
            </a:pPr>
            <a:r>
              <a:rPr lang="ja-JP" altLang="en-US" sz="1200" dirty="0" smtClean="0">
                <a:solidFill>
                  <a:prstClr val="black"/>
                </a:solidFill>
                <a:latin typeface="ＭＳ ゴシック" pitchFamily="49" charset="-128"/>
                <a:ea typeface="ＭＳ ゴシック" pitchFamily="49" charset="-128"/>
              </a:rPr>
              <a:t>○実績・今後の予定</a:t>
            </a:r>
            <a:endParaRPr lang="en-US" altLang="ja-JP" sz="1200" dirty="0" smtClean="0">
              <a:solidFill>
                <a:prstClr val="black"/>
              </a:solidFill>
              <a:latin typeface="ＭＳ ゴシック" pitchFamily="49" charset="-128"/>
              <a:ea typeface="ＭＳ ゴシック" pitchFamily="49" charset="-128"/>
            </a:endParaRPr>
          </a:p>
        </p:txBody>
      </p:sp>
      <p:sp>
        <p:nvSpPr>
          <p:cNvPr id="17" name="テキスト ボックス 16"/>
          <p:cNvSpPr txBox="1"/>
          <p:nvPr/>
        </p:nvSpPr>
        <p:spPr>
          <a:xfrm>
            <a:off x="0" y="476672"/>
            <a:ext cx="9609360" cy="374461"/>
          </a:xfrm>
          <a:prstGeom prst="rect">
            <a:avLst/>
          </a:prstGeom>
          <a:noFill/>
        </p:spPr>
        <p:txBody>
          <a:bodyPr wrap="square" lIns="36000" rIns="36000" rtlCol="0">
            <a:spAutoFit/>
          </a:bodyPr>
          <a:lstStyle/>
          <a:p>
            <a:pPr>
              <a:lnSpc>
                <a:spcPts val="2200"/>
              </a:lnSpc>
            </a:pPr>
            <a:r>
              <a:rPr lang="ja-JP" altLang="en-US" sz="1600" dirty="0" smtClean="0">
                <a:solidFill>
                  <a:prstClr val="black"/>
                </a:solidFill>
                <a:latin typeface="ＭＳ ゴシック" pitchFamily="49" charset="-128"/>
                <a:ea typeface="ＭＳ ゴシック" pitchFamily="49" charset="-128"/>
              </a:rPr>
              <a:t>○駅トイレのリニューアルや、バリアフリーに対する取組みなどにより、サービス・利便性を向上</a:t>
            </a:r>
          </a:p>
        </p:txBody>
      </p:sp>
      <p:pic>
        <p:nvPicPr>
          <p:cNvPr id="19" name="Picture 4"/>
          <p:cNvPicPr>
            <a:picLocks noChangeAspect="1" noChangeArrowheads="1"/>
          </p:cNvPicPr>
          <p:nvPr/>
        </p:nvPicPr>
        <p:blipFill>
          <a:blip r:embed="rId6" cstate="email">
            <a:extLst>
              <a:ext uri="{28A0092B-C50C-407E-A947-70E740481C1C}">
                <a14:useLocalDpi xmlns:a14="http://schemas.microsoft.com/office/drawing/2010/main" val="0"/>
              </a:ext>
            </a:extLst>
          </a:blip>
          <a:srcRect/>
          <a:stretch>
            <a:fillRect/>
          </a:stretch>
        </p:blipFill>
        <p:spPr bwMode="auto">
          <a:xfrm>
            <a:off x="5733087" y="2367891"/>
            <a:ext cx="1381042" cy="11246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 name="Picture 5"/>
          <p:cNvPicPr>
            <a:picLocks noChangeAspect="1" noChangeArrowheads="1"/>
          </p:cNvPicPr>
          <p:nvPr/>
        </p:nvPicPr>
        <p:blipFill>
          <a:blip r:embed="rId7" cstate="email">
            <a:extLst>
              <a:ext uri="{28A0092B-C50C-407E-A947-70E740481C1C}">
                <a14:useLocalDpi xmlns:a14="http://schemas.microsoft.com/office/drawing/2010/main" val="0"/>
              </a:ext>
            </a:extLst>
          </a:blip>
          <a:srcRect/>
          <a:stretch>
            <a:fillRect/>
          </a:stretch>
        </p:blipFill>
        <p:spPr bwMode="auto">
          <a:xfrm>
            <a:off x="7428504" y="2352304"/>
            <a:ext cx="1510677" cy="11557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 name="正方形/長方形 20"/>
          <p:cNvSpPr/>
          <p:nvPr/>
        </p:nvSpPr>
        <p:spPr>
          <a:xfrm>
            <a:off x="5011921" y="3388847"/>
            <a:ext cx="4953000" cy="374461"/>
          </a:xfrm>
          <a:prstGeom prst="rect">
            <a:avLst/>
          </a:prstGeom>
        </p:spPr>
        <p:txBody>
          <a:bodyPr>
            <a:spAutoFit/>
          </a:bodyPr>
          <a:lstStyle/>
          <a:p>
            <a:pPr>
              <a:lnSpc>
                <a:spcPts val="2200"/>
              </a:lnSpc>
            </a:pPr>
            <a:r>
              <a:rPr lang="ja-JP" altLang="en-US" sz="1200" dirty="0" smtClean="0">
                <a:solidFill>
                  <a:prstClr val="black"/>
                </a:solidFill>
                <a:latin typeface="ＭＳ ゴシック" pitchFamily="49" charset="-128"/>
                <a:ea typeface="ＭＳ ゴシック" pitchFamily="49" charset="-128"/>
              </a:rPr>
              <a:t>○実績・今後の予定</a:t>
            </a:r>
            <a:endParaRPr lang="en-US" altLang="ja-JP" sz="1200" dirty="0" smtClean="0">
              <a:solidFill>
                <a:prstClr val="black"/>
              </a:solidFill>
              <a:latin typeface="ＭＳ ゴシック" pitchFamily="49" charset="-128"/>
              <a:ea typeface="ＭＳ ゴシック" pitchFamily="49" charset="-128"/>
            </a:endParaRPr>
          </a:p>
        </p:txBody>
      </p:sp>
      <p:sp>
        <p:nvSpPr>
          <p:cNvPr id="22" name="正方形/長方形 21"/>
          <p:cNvSpPr/>
          <p:nvPr/>
        </p:nvSpPr>
        <p:spPr>
          <a:xfrm>
            <a:off x="234026" y="5290218"/>
            <a:ext cx="4953000" cy="329899"/>
          </a:xfrm>
          <a:prstGeom prst="rect">
            <a:avLst/>
          </a:prstGeom>
        </p:spPr>
        <p:txBody>
          <a:bodyPr>
            <a:spAutoFit/>
          </a:bodyPr>
          <a:lstStyle/>
          <a:p>
            <a:pPr>
              <a:lnSpc>
                <a:spcPts val="2200"/>
              </a:lnSpc>
            </a:pPr>
            <a:r>
              <a:rPr lang="ja-JP" altLang="en-US" sz="1200" dirty="0" smtClean="0">
                <a:solidFill>
                  <a:prstClr val="black"/>
                </a:solidFill>
                <a:latin typeface="ＭＳ Ｐ明朝" pitchFamily="18" charset="-128"/>
                <a:ea typeface="ＭＳ Ｐ明朝" pitchFamily="18" charset="-128"/>
              </a:rPr>
              <a:t>・</a:t>
            </a:r>
            <a:r>
              <a:rPr lang="en-US" altLang="ja-JP" sz="1200" dirty="0" smtClean="0">
                <a:solidFill>
                  <a:prstClr val="black"/>
                </a:solidFill>
                <a:latin typeface="ＭＳ Ｐ明朝" pitchFamily="18" charset="-128"/>
                <a:ea typeface="ＭＳ Ｐ明朝" pitchFamily="18" charset="-128"/>
              </a:rPr>
              <a:t>2012</a:t>
            </a:r>
            <a:r>
              <a:rPr lang="ja-JP" altLang="en-US" sz="1200" dirty="0" smtClean="0">
                <a:solidFill>
                  <a:prstClr val="black"/>
                </a:solidFill>
                <a:latin typeface="ＭＳ Ｐ明朝" pitchFamily="18" charset="-128"/>
                <a:ea typeface="ＭＳ Ｐ明朝" pitchFamily="18" charset="-128"/>
              </a:rPr>
              <a:t>年度から実施し</a:t>
            </a:r>
            <a:r>
              <a:rPr lang="en-US" altLang="ja-JP" sz="1200" dirty="0">
                <a:solidFill>
                  <a:prstClr val="black"/>
                </a:solidFill>
                <a:latin typeface="ＭＳ Ｐ明朝" pitchFamily="18" charset="-128"/>
                <a:ea typeface="ＭＳ Ｐ明朝" pitchFamily="18" charset="-128"/>
              </a:rPr>
              <a:t>2015</a:t>
            </a:r>
            <a:r>
              <a:rPr lang="ja-JP" altLang="en-US" sz="1200" dirty="0" smtClean="0">
                <a:solidFill>
                  <a:prstClr val="black"/>
                </a:solidFill>
                <a:latin typeface="ＭＳ Ｐ明朝" pitchFamily="18" charset="-128"/>
                <a:ea typeface="ＭＳ Ｐ明朝" pitchFamily="18" charset="-128"/>
              </a:rPr>
              <a:t>年度までに</a:t>
            </a:r>
            <a:r>
              <a:rPr lang="en-US" altLang="ja-JP" sz="1200" dirty="0" smtClean="0">
                <a:solidFill>
                  <a:prstClr val="black"/>
                </a:solidFill>
                <a:latin typeface="ＭＳ Ｐ明朝" pitchFamily="18" charset="-128"/>
                <a:ea typeface="ＭＳ Ｐ明朝" pitchFamily="18" charset="-128"/>
              </a:rPr>
              <a:t>112</a:t>
            </a:r>
            <a:r>
              <a:rPr lang="ja-JP" altLang="en-US" sz="1200" dirty="0" smtClean="0">
                <a:solidFill>
                  <a:prstClr val="black"/>
                </a:solidFill>
                <a:latin typeface="ＭＳ Ｐ明朝" pitchFamily="18" charset="-128"/>
                <a:ea typeface="ＭＳ Ｐ明朝" pitchFamily="18" charset="-128"/>
              </a:rPr>
              <a:t>駅完了予定。</a:t>
            </a:r>
            <a:endParaRPr lang="en-US" altLang="ja-JP" sz="1200" dirty="0" smtClean="0">
              <a:solidFill>
                <a:prstClr val="black"/>
              </a:solidFill>
              <a:latin typeface="ＭＳ Ｐ明朝" pitchFamily="18" charset="-128"/>
              <a:ea typeface="ＭＳ Ｐ明朝" pitchFamily="18" charset="-128"/>
            </a:endParaRPr>
          </a:p>
        </p:txBody>
      </p:sp>
      <p:pic>
        <p:nvPicPr>
          <p:cNvPr id="1026" name="Picture 2"/>
          <p:cNvPicPr>
            <a:picLocks noChangeAspect="1" noChangeArrowheads="1"/>
          </p:cNvPicPr>
          <p:nvPr/>
        </p:nvPicPr>
        <p:blipFill>
          <a:blip r:embed="rId8" cstate="email">
            <a:extLst>
              <a:ext uri="{28A0092B-C50C-407E-A947-70E740481C1C}">
                <a14:useLocalDpi xmlns:a14="http://schemas.microsoft.com/office/drawing/2010/main" val="0"/>
              </a:ext>
            </a:extLst>
          </a:blip>
          <a:srcRect/>
          <a:stretch>
            <a:fillRect/>
          </a:stretch>
        </p:blipFill>
        <p:spPr bwMode="auto">
          <a:xfrm>
            <a:off x="5721562" y="3725601"/>
            <a:ext cx="3252365" cy="19825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 name="テキスト ボックス 22"/>
          <p:cNvSpPr txBox="1"/>
          <p:nvPr/>
        </p:nvSpPr>
        <p:spPr>
          <a:xfrm>
            <a:off x="236109" y="5804316"/>
            <a:ext cx="4713150" cy="338554"/>
          </a:xfrm>
          <a:prstGeom prst="rect">
            <a:avLst/>
          </a:prstGeom>
          <a:noFill/>
        </p:spPr>
        <p:txBody>
          <a:bodyPr wrap="none" rtlCol="0">
            <a:spAutoFit/>
          </a:bodyPr>
          <a:lstStyle/>
          <a:p>
            <a:r>
              <a:rPr lang="ja-JP" altLang="en-US" sz="1600" dirty="0" smtClean="0">
                <a:solidFill>
                  <a:prstClr val="black"/>
                </a:solidFill>
              </a:rPr>
              <a:t>○</a:t>
            </a:r>
            <a:r>
              <a:rPr lang="en-US" altLang="ja-JP" sz="1600" dirty="0" smtClean="0">
                <a:solidFill>
                  <a:prstClr val="black"/>
                </a:solidFill>
              </a:rPr>
              <a:t>『</a:t>
            </a:r>
            <a:r>
              <a:rPr lang="ja-JP" altLang="en-US" sz="1600" dirty="0" smtClean="0">
                <a:solidFill>
                  <a:prstClr val="black"/>
                </a:solidFill>
              </a:rPr>
              <a:t>大都市圏の交通インフラ</a:t>
            </a:r>
            <a:r>
              <a:rPr lang="en-US" altLang="ja-JP" sz="1600" dirty="0" smtClean="0">
                <a:solidFill>
                  <a:prstClr val="black"/>
                </a:solidFill>
              </a:rPr>
              <a:t>』</a:t>
            </a:r>
            <a:r>
              <a:rPr lang="ja-JP" altLang="en-US" sz="1600" dirty="0" smtClean="0">
                <a:solidFill>
                  <a:prstClr val="black"/>
                </a:solidFill>
              </a:rPr>
              <a:t>テーマの担当部局一覧</a:t>
            </a:r>
            <a:endParaRPr lang="en-US" altLang="ja-JP" sz="1600" dirty="0" smtClean="0">
              <a:solidFill>
                <a:prstClr val="black"/>
              </a:solidFill>
            </a:endParaRPr>
          </a:p>
        </p:txBody>
      </p:sp>
      <p:sp>
        <p:nvSpPr>
          <p:cNvPr id="24" name="テキスト ボックス 23"/>
          <p:cNvSpPr txBox="1"/>
          <p:nvPr/>
        </p:nvSpPr>
        <p:spPr>
          <a:xfrm>
            <a:off x="452133" y="6132800"/>
            <a:ext cx="3204723" cy="523220"/>
          </a:xfrm>
          <a:prstGeom prst="rect">
            <a:avLst/>
          </a:prstGeom>
          <a:noFill/>
        </p:spPr>
        <p:txBody>
          <a:bodyPr wrap="none" rtlCol="0">
            <a:spAutoFit/>
          </a:bodyPr>
          <a:lstStyle/>
          <a:p>
            <a:r>
              <a:rPr lang="ja-JP" altLang="en-US" sz="1400" dirty="0" smtClean="0">
                <a:solidFill>
                  <a:prstClr val="black"/>
                </a:solidFill>
                <a:latin typeface="ＭＳ Ｐ明朝" pitchFamily="18" charset="-128"/>
                <a:ea typeface="ＭＳ Ｐ明朝" pitchFamily="18" charset="-128"/>
              </a:rPr>
              <a:t>・大阪市：都市計画局、交通局</a:t>
            </a:r>
            <a:endParaRPr lang="en-US" altLang="ja-JP" sz="1400" dirty="0" smtClean="0">
              <a:solidFill>
                <a:prstClr val="black"/>
              </a:solidFill>
              <a:latin typeface="ＭＳ Ｐ明朝" pitchFamily="18" charset="-128"/>
              <a:ea typeface="ＭＳ Ｐ明朝" pitchFamily="18" charset="-128"/>
            </a:endParaRPr>
          </a:p>
          <a:p>
            <a:r>
              <a:rPr lang="ja-JP" altLang="en-US" sz="1400" dirty="0" smtClean="0">
                <a:solidFill>
                  <a:prstClr val="black"/>
                </a:solidFill>
                <a:latin typeface="ＭＳ Ｐ明朝" pitchFamily="18" charset="-128"/>
                <a:ea typeface="ＭＳ Ｐ明朝" pitchFamily="18" charset="-128"/>
              </a:rPr>
              <a:t>・大阪府：都市整備部、住宅まちづくり部</a:t>
            </a:r>
            <a:endParaRPr lang="en-US" altLang="ja-JP" sz="1400" dirty="0" smtClean="0">
              <a:solidFill>
                <a:prstClr val="black"/>
              </a:solidFill>
              <a:latin typeface="ＭＳ Ｐ明朝" pitchFamily="18" charset="-128"/>
              <a:ea typeface="ＭＳ Ｐ明朝" pitchFamily="18" charset="-128"/>
            </a:endParaRPr>
          </a:p>
        </p:txBody>
      </p:sp>
      <p:sp>
        <p:nvSpPr>
          <p:cNvPr id="27" name="スライド番号プレースホルダ 26"/>
          <p:cNvSpPr>
            <a:spLocks noGrp="1"/>
          </p:cNvSpPr>
          <p:nvPr>
            <p:ph type="sldNum" sz="quarter" idx="12"/>
          </p:nvPr>
        </p:nvSpPr>
        <p:spPr/>
        <p:txBody>
          <a:bodyPr/>
          <a:lstStyle/>
          <a:p>
            <a:fld id="{37EF5067-3AB7-4642-9103-42CBD40CC6D9}" type="slidenum">
              <a:rPr kumimoji="1" lang="ja-JP" altLang="en-US" smtClean="0"/>
              <a:pPr/>
              <a:t>173</a:t>
            </a:fld>
            <a:endParaRPr kumimoji="1" lang="ja-JP" altLang="en-US" dirty="0"/>
          </a:p>
        </p:txBody>
      </p:sp>
    </p:spTree>
    <p:extLst>
      <p:ext uri="{BB962C8B-B14F-4D97-AF65-F5344CB8AC3E}">
        <p14:creationId xmlns:p14="http://schemas.microsoft.com/office/powerpoint/2010/main" val="1548773344"/>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1"/>
          <p:cNvSpPr txBox="1">
            <a:spLocks/>
          </p:cNvSpPr>
          <p:nvPr/>
        </p:nvSpPr>
        <p:spPr>
          <a:xfrm>
            <a:off x="2456723" y="4581139"/>
            <a:ext cx="5382598" cy="1470025"/>
          </a:xfrm>
          <a:prstGeom prst="rect">
            <a:avLst/>
          </a:prstGeom>
          <a:ln w="25400">
            <a:solidFill>
              <a:srgbClr val="0070C0"/>
            </a:solidFill>
          </a:ln>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spcBef>
                <a:spcPts val="600"/>
              </a:spcBef>
            </a:pPr>
            <a:r>
              <a:rPr lang="ja-JP" altLang="en-US" sz="1800" dirty="0" smtClean="0">
                <a:solidFill>
                  <a:prstClr val="black"/>
                </a:solidFill>
              </a:rPr>
              <a:t>「</a:t>
            </a:r>
            <a:r>
              <a:rPr lang="en-US" altLang="ja-JP" sz="1800" dirty="0" smtClean="0">
                <a:solidFill>
                  <a:prstClr val="black"/>
                </a:solidFill>
              </a:rPr>
              <a:t>10</a:t>
            </a:r>
            <a:r>
              <a:rPr lang="ja-JP" altLang="en-US" sz="1800" dirty="0" smtClean="0">
                <a:solidFill>
                  <a:prstClr val="black"/>
                </a:solidFill>
              </a:rPr>
              <a:t>年後の大阪を見すえて」　（</a:t>
            </a:r>
            <a:r>
              <a:rPr lang="en-US" altLang="ja-JP" sz="1800" dirty="0" smtClean="0">
                <a:solidFill>
                  <a:prstClr val="black"/>
                </a:solidFill>
              </a:rPr>
              <a:t>2014</a:t>
            </a:r>
            <a:r>
              <a:rPr lang="ja-JP" altLang="en-US" sz="1800" dirty="0" smtClean="0">
                <a:solidFill>
                  <a:prstClr val="black"/>
                </a:solidFill>
              </a:rPr>
              <a:t>年</a:t>
            </a:r>
            <a:r>
              <a:rPr lang="en-US" altLang="ja-JP" sz="1800" dirty="0" smtClean="0">
                <a:solidFill>
                  <a:prstClr val="black"/>
                </a:solidFill>
              </a:rPr>
              <a:t>12</a:t>
            </a:r>
            <a:r>
              <a:rPr lang="ja-JP" altLang="en-US" sz="1800" dirty="0" smtClean="0">
                <a:solidFill>
                  <a:prstClr val="black"/>
                </a:solidFill>
              </a:rPr>
              <a:t>月）</a:t>
            </a:r>
            <a:endParaRPr lang="en-US" altLang="ja-JP" sz="1800" dirty="0" smtClean="0">
              <a:solidFill>
                <a:prstClr val="black"/>
              </a:solidFill>
            </a:endParaRPr>
          </a:p>
          <a:p>
            <a:pPr algn="l">
              <a:spcBef>
                <a:spcPts val="600"/>
              </a:spcBef>
            </a:pPr>
            <a:r>
              <a:rPr lang="ja-JP" altLang="en-US" sz="1800" dirty="0">
                <a:solidFill>
                  <a:prstClr val="black"/>
                </a:solidFill>
              </a:rPr>
              <a:t>　</a:t>
            </a:r>
            <a:r>
              <a:rPr lang="ja-JP" altLang="en-US" sz="1800" dirty="0" smtClean="0">
                <a:solidFill>
                  <a:prstClr val="black"/>
                </a:solidFill>
              </a:rPr>
              <a:t>                                             大阪府：政策企画部</a:t>
            </a:r>
            <a:endParaRPr lang="en-US" altLang="ja-JP" sz="1800" dirty="0" smtClean="0">
              <a:solidFill>
                <a:prstClr val="black"/>
              </a:solidFill>
            </a:endParaRPr>
          </a:p>
          <a:p>
            <a:pPr algn="l">
              <a:spcBef>
                <a:spcPts val="600"/>
              </a:spcBef>
            </a:pPr>
            <a:r>
              <a:rPr lang="ja-JP" altLang="en-US" sz="1800" dirty="0" smtClean="0">
                <a:solidFill>
                  <a:prstClr val="black"/>
                </a:solidFill>
              </a:rPr>
              <a:t>　                                             大阪市：政策企画室</a:t>
            </a:r>
            <a:endParaRPr lang="ja-JP" altLang="en-US" sz="1200" dirty="0">
              <a:solidFill>
                <a:prstClr val="black"/>
              </a:solidFill>
            </a:endParaRPr>
          </a:p>
        </p:txBody>
      </p:sp>
      <p:sp>
        <p:nvSpPr>
          <p:cNvPr id="5" name="スライド番号プレースホルダ 4"/>
          <p:cNvSpPr>
            <a:spLocks noGrp="1"/>
          </p:cNvSpPr>
          <p:nvPr>
            <p:ph type="sldNum" sz="quarter" idx="12"/>
          </p:nvPr>
        </p:nvSpPr>
        <p:spPr/>
        <p:txBody>
          <a:bodyPr/>
          <a:lstStyle/>
          <a:p>
            <a:fld id="{37EF5067-3AB7-4642-9103-42CBD40CC6D9}" type="slidenum">
              <a:rPr kumimoji="1" lang="ja-JP" altLang="en-US" smtClean="0"/>
              <a:pPr/>
              <a:t>174</a:t>
            </a:fld>
            <a:endParaRPr kumimoji="1" lang="ja-JP" altLang="en-US" dirty="0"/>
          </a:p>
        </p:txBody>
      </p:sp>
    </p:spTree>
    <p:extLst>
      <p:ext uri="{BB962C8B-B14F-4D97-AF65-F5344CB8AC3E}">
        <p14:creationId xmlns:p14="http://schemas.microsoft.com/office/powerpoint/2010/main" val="2642458004"/>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1" name="Picture 407"/>
          <p:cNvPicPr>
            <a:picLocks noChangeAspect="1" noChangeArrowheads="1"/>
          </p:cNvPicPr>
          <p:nvPr/>
        </p:nvPicPr>
        <p:blipFill>
          <a:blip r:embed="rId2" cstate="email"/>
          <a:srcRect l="12314" t="24387" r="2677" b="21573"/>
          <a:stretch>
            <a:fillRect/>
          </a:stretch>
        </p:blipFill>
        <p:spPr bwMode="auto">
          <a:xfrm rot="21416172">
            <a:off x="244671" y="1346601"/>
            <a:ext cx="9602965" cy="3484444"/>
          </a:xfrm>
          <a:prstGeom prst="rect">
            <a:avLst/>
          </a:prstGeom>
          <a:noFill/>
          <a:ln w="9525">
            <a:noFill/>
            <a:miter lim="800000"/>
            <a:headEnd/>
            <a:tailEnd/>
          </a:ln>
        </p:spPr>
      </p:pic>
      <p:sp>
        <p:nvSpPr>
          <p:cNvPr id="2" name="Rectangle 2"/>
          <p:cNvSpPr txBox="1">
            <a:spLocks noChangeArrowheads="1"/>
          </p:cNvSpPr>
          <p:nvPr/>
        </p:nvSpPr>
        <p:spPr bwMode="auto">
          <a:xfrm>
            <a:off x="0" y="10"/>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en-US" altLang="ja-JP" sz="2000" b="1" dirty="0" smtClean="0">
                <a:solidFill>
                  <a:schemeClr val="bg1"/>
                </a:solidFill>
                <a:latin typeface="ＭＳ ゴシック" pitchFamily="49" charset="-128"/>
                <a:ea typeface="ＭＳ ゴシック" pitchFamily="49" charset="-128"/>
              </a:rPr>
              <a:t> </a:t>
            </a:r>
            <a:r>
              <a:rPr lang="ja-JP" altLang="en-US" sz="2000" b="1" dirty="0" smtClean="0">
                <a:solidFill>
                  <a:schemeClr val="bg1"/>
                </a:solidFill>
                <a:latin typeface="ＭＳ ゴシック" pitchFamily="49" charset="-128"/>
                <a:ea typeface="ＭＳ ゴシック" pitchFamily="49" charset="-128"/>
              </a:rPr>
              <a:t>２．中之島　大阪府立中之島図書館・大阪市中央公会堂の有効活用</a:t>
            </a:r>
            <a:endParaRPr lang="en-US" altLang="ja-JP" sz="2000" b="1" dirty="0" smtClean="0">
              <a:solidFill>
                <a:schemeClr val="bg1"/>
              </a:solidFill>
              <a:latin typeface="ＭＳ ゴシック" pitchFamily="49" charset="-128"/>
              <a:ea typeface="ＭＳ ゴシック" pitchFamily="49" charset="-128"/>
            </a:endParaRPr>
          </a:p>
        </p:txBody>
      </p:sp>
      <p:graphicFrame>
        <p:nvGraphicFramePr>
          <p:cNvPr id="40" name="表 39"/>
          <p:cNvGraphicFramePr>
            <a:graphicFrameLocks noGrp="1"/>
          </p:cNvGraphicFramePr>
          <p:nvPr>
            <p:extLst>
              <p:ext uri="{D42A27DB-BD31-4B8C-83A1-F6EECF244321}">
                <p14:modId xmlns:p14="http://schemas.microsoft.com/office/powerpoint/2010/main" val="1960557107"/>
              </p:ext>
            </p:extLst>
          </p:nvPr>
        </p:nvGraphicFramePr>
        <p:xfrm>
          <a:off x="40906" y="4894246"/>
          <a:ext cx="5196412" cy="1919130"/>
        </p:xfrm>
        <a:graphic>
          <a:graphicData uri="http://schemas.openxmlformats.org/drawingml/2006/table">
            <a:tbl>
              <a:tblPr firstRow="1" bandRow="1">
                <a:tableStyleId>{2D5ABB26-0587-4C30-8999-92F81FD0307C}</a:tableStyleId>
              </a:tblPr>
              <a:tblGrid>
                <a:gridCol w="443884">
                  <a:extLst>
                    <a:ext uri="{9D8B030D-6E8A-4147-A177-3AD203B41FA5}">
                      <a16:colId xmlns:a16="http://schemas.microsoft.com/office/drawing/2014/main" val="20000"/>
                    </a:ext>
                  </a:extLst>
                </a:gridCol>
                <a:gridCol w="720080">
                  <a:extLst>
                    <a:ext uri="{9D8B030D-6E8A-4147-A177-3AD203B41FA5}">
                      <a16:colId xmlns:a16="http://schemas.microsoft.com/office/drawing/2014/main" val="20001"/>
                    </a:ext>
                  </a:extLst>
                </a:gridCol>
                <a:gridCol w="1540633">
                  <a:extLst>
                    <a:ext uri="{9D8B030D-6E8A-4147-A177-3AD203B41FA5}">
                      <a16:colId xmlns:a16="http://schemas.microsoft.com/office/drawing/2014/main" val="20002"/>
                    </a:ext>
                  </a:extLst>
                </a:gridCol>
                <a:gridCol w="2491815">
                  <a:extLst>
                    <a:ext uri="{9D8B030D-6E8A-4147-A177-3AD203B41FA5}">
                      <a16:colId xmlns:a16="http://schemas.microsoft.com/office/drawing/2014/main" val="20003"/>
                    </a:ext>
                  </a:extLst>
                </a:gridCol>
              </a:tblGrid>
              <a:tr h="167598">
                <a:tc>
                  <a:txBody>
                    <a:bodyPr/>
                    <a:lstStyle/>
                    <a:p>
                      <a:pPr algn="l"/>
                      <a:endParaRPr kumimoji="1" lang="ja-JP" altLang="en-US" sz="900" dirty="0">
                        <a:solidFill>
                          <a:schemeClr val="tx1"/>
                        </a:solidFill>
                      </a:endParaRPr>
                    </a:p>
                  </a:txBody>
                  <a:tcPr marL="36000" marR="36000" marT="18000" marB="18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900" dirty="0" smtClean="0">
                        <a:solidFill>
                          <a:schemeClr val="tx1"/>
                        </a:solidFill>
                      </a:endParaRPr>
                    </a:p>
                  </a:txBody>
                  <a:tcPr marL="36000" marR="36000" marT="18000" marB="18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smtClean="0">
                          <a:solidFill>
                            <a:schemeClr val="tx1"/>
                          </a:solidFill>
                        </a:rPr>
                        <a:t>リニューアル前</a:t>
                      </a:r>
                    </a:p>
                  </a:txBody>
                  <a:tcPr marL="36000" marR="36000" marT="18000" marB="18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kumimoji="1" lang="ja-JP" altLang="en-US" sz="900" dirty="0" smtClean="0">
                          <a:solidFill>
                            <a:schemeClr val="tx1"/>
                          </a:solidFill>
                        </a:rPr>
                        <a:t>リニューアル後</a:t>
                      </a:r>
                      <a:endParaRPr kumimoji="1" lang="ja-JP" altLang="en-US" sz="900" dirty="0">
                        <a:solidFill>
                          <a:schemeClr val="tx1"/>
                        </a:solidFill>
                      </a:endParaRPr>
                    </a:p>
                  </a:txBody>
                  <a:tcPr marL="36000" marR="36000" marT="18000" marB="18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000"/>
                  </a:ext>
                </a:extLst>
              </a:tr>
              <a:tr h="183007">
                <a:tc>
                  <a:txBody>
                    <a:bodyPr/>
                    <a:lstStyle/>
                    <a:p>
                      <a:pPr algn="ctr"/>
                      <a:r>
                        <a:rPr kumimoji="1" lang="ja-JP" altLang="en-US" sz="900" dirty="0" smtClean="0">
                          <a:solidFill>
                            <a:schemeClr val="tx1"/>
                          </a:solidFill>
                        </a:rPr>
                        <a:t>①</a:t>
                      </a:r>
                      <a:endParaRPr kumimoji="1" lang="ja-JP" altLang="en-US" sz="900" dirty="0">
                        <a:solidFill>
                          <a:schemeClr val="tx1"/>
                        </a:solidFill>
                      </a:endParaRP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smtClean="0">
                          <a:solidFill>
                            <a:schemeClr val="tx1"/>
                          </a:solidFill>
                        </a:rPr>
                        <a:t>外観</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kumimoji="1" lang="ja-JP" altLang="en-US" sz="900" dirty="0" smtClean="0">
                          <a:solidFill>
                            <a:schemeClr val="tx1"/>
                          </a:solidFill>
                        </a:rPr>
                        <a:t>施設全体が老朽化</a:t>
                      </a:r>
                      <a:endParaRPr kumimoji="1" lang="ja-JP" altLang="en-US" sz="900" dirty="0">
                        <a:solidFill>
                          <a:schemeClr val="tx1"/>
                        </a:solidFill>
                      </a:endParaRP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kumimoji="1" lang="ja-JP" altLang="en-US" sz="900" dirty="0" smtClean="0">
                          <a:solidFill>
                            <a:schemeClr val="tx1"/>
                          </a:solidFill>
                        </a:rPr>
                        <a:t>外壁を洗浄し、白亜の殿堂と評される外観を復活</a:t>
                      </a:r>
                      <a:endParaRPr kumimoji="1" lang="ja-JP" altLang="en-US" sz="900" dirty="0">
                        <a:solidFill>
                          <a:schemeClr val="tx1"/>
                        </a:solidFill>
                      </a:endParaRP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02315">
                <a:tc>
                  <a:txBody>
                    <a:bodyPr/>
                    <a:lstStyle/>
                    <a:p>
                      <a:pPr algn="ctr"/>
                      <a:r>
                        <a:rPr kumimoji="1" lang="ja-JP" altLang="en-US" sz="900" dirty="0" smtClean="0">
                          <a:solidFill>
                            <a:schemeClr val="tx1"/>
                          </a:solidFill>
                        </a:rPr>
                        <a:t>②</a:t>
                      </a:r>
                      <a:endParaRPr kumimoji="1" lang="ja-JP" altLang="en-US" sz="900" dirty="0">
                        <a:solidFill>
                          <a:schemeClr val="tx1"/>
                        </a:solidFill>
                      </a:endParaRP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smtClean="0">
                          <a:solidFill>
                            <a:schemeClr val="tx1"/>
                          </a:solidFill>
                        </a:rPr>
                        <a:t>正面玄関</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smtClean="0">
                          <a:solidFill>
                            <a:schemeClr val="tx1"/>
                          </a:solidFill>
                        </a:rPr>
                        <a:t>閉鎖／階段下入館口が分かりにくく、受付後、持ち物を預けるシステム</a:t>
                      </a:r>
                      <a:endParaRPr kumimoji="1" lang="ja-JP" altLang="en-US" sz="900" dirty="0">
                        <a:solidFill>
                          <a:schemeClr val="tx1"/>
                        </a:solidFill>
                      </a:endParaRPr>
                    </a:p>
                  </a:txBody>
                  <a:tcPr marL="36000" marR="36000" marT="18000" marB="18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smtClean="0">
                          <a:solidFill>
                            <a:schemeClr val="tx1"/>
                          </a:solidFill>
                        </a:rPr>
                        <a:t>正面玄関を改装し、フリー入退館を実施</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278999">
                <a:tc>
                  <a:txBody>
                    <a:bodyPr/>
                    <a:lstStyle/>
                    <a:p>
                      <a:pPr algn="ctr"/>
                      <a:r>
                        <a:rPr kumimoji="1" lang="ja-JP" altLang="en-US" sz="900" dirty="0" smtClean="0">
                          <a:solidFill>
                            <a:schemeClr val="tx1"/>
                          </a:solidFill>
                        </a:rPr>
                        <a:t>③④</a:t>
                      </a:r>
                      <a:endParaRPr kumimoji="1" lang="en-US" altLang="ja-JP" sz="900" dirty="0" smtClean="0">
                        <a:solidFill>
                          <a:schemeClr val="tx1"/>
                        </a:solidFill>
                      </a:endParaRPr>
                    </a:p>
                    <a:p>
                      <a:pPr algn="ctr"/>
                      <a:r>
                        <a:rPr kumimoji="1" lang="ja-JP" altLang="en-US" sz="900" dirty="0" smtClean="0">
                          <a:solidFill>
                            <a:schemeClr val="tx1"/>
                          </a:solidFill>
                        </a:rPr>
                        <a:t>⑤</a:t>
                      </a:r>
                      <a:endParaRPr kumimoji="1" lang="ja-JP" altLang="en-US" sz="900" dirty="0">
                        <a:solidFill>
                          <a:schemeClr val="tx1"/>
                        </a:solidFill>
                      </a:endParaRP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smtClean="0">
                          <a:solidFill>
                            <a:schemeClr val="tx1"/>
                          </a:solidFill>
                        </a:rPr>
                        <a:t>館内</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smtClean="0">
                          <a:solidFill>
                            <a:schemeClr val="tx1"/>
                          </a:solidFill>
                        </a:rPr>
                        <a:t>交流等に使える施設がない</a:t>
                      </a:r>
                      <a:endParaRPr kumimoji="1" lang="ja-JP" altLang="en-US" sz="900" dirty="0">
                        <a:solidFill>
                          <a:schemeClr val="tx1"/>
                        </a:solidFill>
                      </a:endParaRP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smtClean="0">
                          <a:solidFill>
                            <a:schemeClr val="tx1"/>
                          </a:solidFill>
                        </a:rPr>
                        <a:t>大展示室、多目的スペースの設置、記念室（⑤）の改修</a:t>
                      </a:r>
                      <a:endParaRPr kumimoji="1" lang="ja-JP" altLang="en-US" sz="900" dirty="0">
                        <a:solidFill>
                          <a:schemeClr val="tx1"/>
                        </a:solidFill>
                      </a:endParaRP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321683">
                <a:tc>
                  <a:txBody>
                    <a:bodyPr/>
                    <a:lstStyle/>
                    <a:p>
                      <a:pPr algn="ctr"/>
                      <a:r>
                        <a:rPr kumimoji="1" lang="ja-JP" altLang="en-US" sz="900" dirty="0" smtClean="0">
                          <a:solidFill>
                            <a:schemeClr val="tx1"/>
                          </a:solidFill>
                        </a:rPr>
                        <a:t>⑥</a:t>
                      </a:r>
                      <a:endParaRPr kumimoji="1" lang="ja-JP" altLang="en-US" sz="900" dirty="0">
                        <a:solidFill>
                          <a:schemeClr val="tx1"/>
                        </a:solidFill>
                      </a:endParaRP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vMerge="1">
                  <a:txBody>
                    <a:bodyPr/>
                    <a:lstStyle/>
                    <a:p>
                      <a:endParaRPr kumimoji="1" lang="ja-JP" altLang="en-US"/>
                    </a:p>
                  </a:txBody>
                  <a:tcPr/>
                </a:tc>
                <a:tc>
                  <a:txBody>
                    <a:bodyPr/>
                    <a:lstStyle/>
                    <a:p>
                      <a:r>
                        <a:rPr kumimoji="1" lang="ja-JP" altLang="en-US" sz="900" dirty="0" smtClean="0">
                          <a:solidFill>
                            <a:schemeClr val="tx1"/>
                          </a:solidFill>
                        </a:rPr>
                        <a:t>閲覧室のほかに館内でくつろげるスペースがない</a:t>
                      </a:r>
                      <a:endParaRPr kumimoji="1" lang="ja-JP" altLang="en-US" sz="900" dirty="0">
                        <a:solidFill>
                          <a:schemeClr val="tx1"/>
                        </a:solidFill>
                      </a:endParaRPr>
                    </a:p>
                  </a:txBody>
                  <a:tcPr marL="36000" marR="36000" marT="18000" marB="18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smtClean="0">
                          <a:solidFill>
                            <a:schemeClr val="tx1"/>
                          </a:solidFill>
                        </a:rPr>
                        <a:t>喫茶スペース等を新設（検討中）</a:t>
                      </a:r>
                      <a:endParaRPr kumimoji="1" lang="ja-JP" altLang="en-US" sz="900" dirty="0">
                        <a:solidFill>
                          <a:schemeClr val="tx1"/>
                        </a:solidFill>
                      </a:endParaRP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167598">
                <a:tc>
                  <a:txBody>
                    <a:bodyPr/>
                    <a:lstStyle/>
                    <a:p>
                      <a:pPr algn="ctr"/>
                      <a:r>
                        <a:rPr kumimoji="1" lang="ja-JP" altLang="en-US" sz="900" dirty="0" smtClean="0">
                          <a:solidFill>
                            <a:schemeClr val="tx1"/>
                          </a:solidFill>
                        </a:rPr>
                        <a:t>⑦</a:t>
                      </a:r>
                      <a:endParaRPr kumimoji="1" lang="ja-JP" altLang="en-US" sz="900" dirty="0">
                        <a:solidFill>
                          <a:schemeClr val="tx1"/>
                        </a:solidFill>
                      </a:endParaRP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smtClean="0">
                          <a:solidFill>
                            <a:schemeClr val="tx1"/>
                          </a:solidFill>
                        </a:rPr>
                        <a:t>設備の老朽化</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smtClean="0">
                          <a:solidFill>
                            <a:schemeClr val="tx1"/>
                          </a:solidFill>
                        </a:rPr>
                        <a:t>トイレを改修し、アメニティを向上</a:t>
                      </a:r>
                      <a:endParaRPr kumimoji="1" lang="ja-JP" altLang="en-US" sz="900" dirty="0">
                        <a:solidFill>
                          <a:schemeClr val="tx1"/>
                        </a:solidFill>
                      </a:endParaRP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78999">
                <a:tc>
                  <a:txBody>
                    <a:bodyPr/>
                    <a:lstStyle/>
                    <a:p>
                      <a:pPr algn="ctr"/>
                      <a:endParaRPr kumimoji="1" lang="ja-JP" altLang="en-US" sz="900" dirty="0">
                        <a:solidFill>
                          <a:schemeClr val="tx1"/>
                        </a:solidFill>
                      </a:endParaRP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smtClean="0">
                          <a:solidFill>
                            <a:schemeClr val="tx1"/>
                          </a:solidFill>
                        </a:rPr>
                        <a:t>管理体制</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smtClean="0">
                          <a:solidFill>
                            <a:schemeClr val="tx1"/>
                          </a:solidFill>
                        </a:rPr>
                        <a:t>府による直営</a:t>
                      </a:r>
                    </a:p>
                  </a:txBody>
                  <a:tcPr marL="36000" marR="36000" marT="18000" marB="18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smtClean="0">
                          <a:solidFill>
                            <a:schemeClr val="tx1"/>
                          </a:solidFill>
                        </a:rPr>
                        <a:t>指定管理者による施設管理、また企画展示・イベント等を実施し魅せる図書館へ</a:t>
                      </a:r>
                      <a:endParaRPr kumimoji="1" lang="ja-JP" altLang="en-US" sz="900" dirty="0">
                        <a:solidFill>
                          <a:schemeClr val="tx1"/>
                        </a:solidFill>
                      </a:endParaRPr>
                    </a:p>
                  </a:txBody>
                  <a:tcPr marL="36000" marR="36000" marT="18000" marB="18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bl>
          </a:graphicData>
        </a:graphic>
      </p:graphicFrame>
      <p:sp>
        <p:nvSpPr>
          <p:cNvPr id="42" name="テキスト ボックス 41"/>
          <p:cNvSpPr txBox="1"/>
          <p:nvPr/>
        </p:nvSpPr>
        <p:spPr>
          <a:xfrm>
            <a:off x="0" y="4653136"/>
            <a:ext cx="5074066" cy="253916"/>
          </a:xfrm>
          <a:prstGeom prst="rect">
            <a:avLst/>
          </a:prstGeom>
          <a:noFill/>
        </p:spPr>
        <p:txBody>
          <a:bodyPr wrap="square" rtlCol="0">
            <a:spAutoFit/>
          </a:bodyPr>
          <a:lstStyle/>
          <a:p>
            <a:r>
              <a:rPr kumimoji="1" lang="ja-JP" altLang="en-US" sz="1050" dirty="0" smtClean="0"/>
              <a:t>○府立中之島図書館のリニューアル（</a:t>
            </a:r>
            <a:r>
              <a:rPr kumimoji="1" lang="en-US" altLang="ja-JP" sz="1050" dirty="0" smtClean="0"/>
              <a:t>2015</a:t>
            </a:r>
            <a:r>
              <a:rPr kumimoji="1" lang="ja-JP" altLang="en-US" sz="1050" dirty="0" smtClean="0"/>
              <a:t>年４月正面玄関開放・順次リニューアル）</a:t>
            </a:r>
            <a:endParaRPr kumimoji="1" lang="ja-JP" altLang="en-US" sz="1050" dirty="0"/>
          </a:p>
        </p:txBody>
      </p:sp>
      <p:graphicFrame>
        <p:nvGraphicFramePr>
          <p:cNvPr id="34" name="表 33"/>
          <p:cNvGraphicFramePr>
            <a:graphicFrameLocks noGrp="1"/>
          </p:cNvGraphicFramePr>
          <p:nvPr>
            <p:extLst>
              <p:ext uri="{D42A27DB-BD31-4B8C-83A1-F6EECF244321}">
                <p14:modId xmlns:p14="http://schemas.microsoft.com/office/powerpoint/2010/main" val="1788212975"/>
              </p:ext>
            </p:extLst>
          </p:nvPr>
        </p:nvGraphicFramePr>
        <p:xfrm>
          <a:off x="5386689" y="4909021"/>
          <a:ext cx="4464497" cy="1659600"/>
        </p:xfrm>
        <a:graphic>
          <a:graphicData uri="http://schemas.openxmlformats.org/drawingml/2006/table">
            <a:tbl>
              <a:tblPr firstRow="1" bandRow="1">
                <a:tableStyleId>{2D5ABB26-0587-4C30-8999-92F81FD0307C}</a:tableStyleId>
              </a:tblPr>
              <a:tblGrid>
                <a:gridCol w="348788">
                  <a:extLst>
                    <a:ext uri="{9D8B030D-6E8A-4147-A177-3AD203B41FA5}">
                      <a16:colId xmlns:a16="http://schemas.microsoft.com/office/drawing/2014/main" val="20000"/>
                    </a:ext>
                  </a:extLst>
                </a:gridCol>
                <a:gridCol w="631339">
                  <a:extLst>
                    <a:ext uri="{9D8B030D-6E8A-4147-A177-3AD203B41FA5}">
                      <a16:colId xmlns:a16="http://schemas.microsoft.com/office/drawing/2014/main" val="20001"/>
                    </a:ext>
                  </a:extLst>
                </a:gridCol>
                <a:gridCol w="1971304">
                  <a:extLst>
                    <a:ext uri="{9D8B030D-6E8A-4147-A177-3AD203B41FA5}">
                      <a16:colId xmlns:a16="http://schemas.microsoft.com/office/drawing/2014/main" val="20002"/>
                    </a:ext>
                  </a:extLst>
                </a:gridCol>
                <a:gridCol w="1513066">
                  <a:extLst>
                    <a:ext uri="{9D8B030D-6E8A-4147-A177-3AD203B41FA5}">
                      <a16:colId xmlns:a16="http://schemas.microsoft.com/office/drawing/2014/main" val="20003"/>
                    </a:ext>
                  </a:extLst>
                </a:gridCol>
              </a:tblGrid>
              <a:tr h="193589">
                <a:tc>
                  <a:txBody>
                    <a:bodyPr/>
                    <a:lstStyle/>
                    <a:p>
                      <a:pPr algn="l"/>
                      <a:endParaRPr kumimoji="1" lang="ja-JP" altLang="en-US" sz="900" dirty="0">
                        <a:solidFill>
                          <a:schemeClr val="tx1"/>
                        </a:solidFill>
                      </a:endParaRPr>
                    </a:p>
                  </a:txBody>
                  <a:tcPr marL="78000" marR="78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900" dirty="0" smtClean="0">
                        <a:solidFill>
                          <a:schemeClr val="tx1"/>
                        </a:solidFill>
                      </a:endParaRPr>
                    </a:p>
                  </a:txBody>
                  <a:tcPr marL="78000" marR="78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smtClean="0">
                          <a:solidFill>
                            <a:schemeClr val="tx1"/>
                          </a:solidFill>
                        </a:rPr>
                        <a:t>リニューアル前</a:t>
                      </a:r>
                    </a:p>
                  </a:txBody>
                  <a:tcPr marL="78000" marR="78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kumimoji="1" lang="ja-JP" altLang="en-US" sz="900" dirty="0" smtClean="0">
                          <a:solidFill>
                            <a:schemeClr val="tx1"/>
                          </a:solidFill>
                        </a:rPr>
                        <a:t>リニューアル後</a:t>
                      </a:r>
                      <a:endParaRPr kumimoji="1" lang="ja-JP" altLang="en-US" sz="900" dirty="0">
                        <a:solidFill>
                          <a:schemeClr val="tx1"/>
                        </a:solidFill>
                      </a:endParaRPr>
                    </a:p>
                  </a:txBody>
                  <a:tcPr marL="78000" marR="78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000"/>
                  </a:ext>
                </a:extLst>
              </a:tr>
              <a:tr h="320538">
                <a:tc>
                  <a:txBody>
                    <a:bodyPr/>
                    <a:lstStyle/>
                    <a:p>
                      <a:pPr algn="ctr"/>
                      <a:r>
                        <a:rPr kumimoji="1" lang="ja-JP" altLang="en-US" sz="900" dirty="0" smtClean="0">
                          <a:solidFill>
                            <a:schemeClr val="tx1"/>
                          </a:solidFill>
                        </a:rPr>
                        <a:t>①</a:t>
                      </a:r>
                      <a:endParaRPr kumimoji="1" lang="ja-JP" altLang="en-US" sz="900" dirty="0">
                        <a:solidFill>
                          <a:schemeClr val="tx1"/>
                        </a:solidFill>
                      </a:endParaRP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900" dirty="0" smtClean="0">
                          <a:solidFill>
                            <a:schemeClr val="tx1"/>
                          </a:solidFill>
                        </a:rPr>
                        <a:t>1</a:t>
                      </a:r>
                      <a:r>
                        <a:rPr kumimoji="1" lang="ja-JP" altLang="en-US" sz="900" dirty="0" smtClean="0">
                          <a:solidFill>
                            <a:schemeClr val="tx1"/>
                          </a:solidFill>
                        </a:rPr>
                        <a:t>階</a:t>
                      </a:r>
                      <a:endParaRPr kumimoji="1" lang="en-US" altLang="ja-JP" sz="900" dirty="0" smtClean="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smtClean="0">
                          <a:solidFill>
                            <a:schemeClr val="tx1"/>
                          </a:solidFill>
                        </a:rPr>
                        <a:t>正面玄関</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smtClean="0">
                          <a:solidFill>
                            <a:schemeClr val="tx1"/>
                          </a:solidFill>
                        </a:rPr>
                        <a:t>大集会室利用時以外は、玄関が閉鎖</a:t>
                      </a:r>
                      <a:endParaRPr kumimoji="1" lang="ja-JP" altLang="en-US" sz="900" dirty="0">
                        <a:solidFill>
                          <a:schemeClr val="tx1"/>
                        </a:solidFill>
                      </a:endParaRP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smtClean="0">
                          <a:solidFill>
                            <a:schemeClr val="tx1"/>
                          </a:solidFill>
                          <a:latin typeface="+mj-ea"/>
                          <a:ea typeface="+mj-ea"/>
                        </a:rPr>
                        <a:t>正面玄関の開放</a:t>
                      </a:r>
                      <a:endParaRPr kumimoji="1" lang="en-US" altLang="ja-JP" sz="90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smtClean="0">
                          <a:solidFill>
                            <a:schemeClr val="tx1"/>
                          </a:solidFill>
                          <a:latin typeface="+mj-ea"/>
                          <a:ea typeface="+mj-ea"/>
                        </a:rPr>
                        <a:t>（</a:t>
                      </a:r>
                      <a:r>
                        <a:rPr kumimoji="1" lang="en-US" altLang="ja-JP" sz="900" dirty="0" smtClean="0">
                          <a:solidFill>
                            <a:schemeClr val="tx1"/>
                          </a:solidFill>
                          <a:latin typeface="+mj-ea"/>
                          <a:ea typeface="+mj-ea"/>
                        </a:rPr>
                        <a:t>2014</a:t>
                      </a:r>
                      <a:r>
                        <a:rPr kumimoji="1" lang="ja-JP" altLang="en-US" sz="900" dirty="0" smtClean="0">
                          <a:solidFill>
                            <a:schemeClr val="tx1"/>
                          </a:solidFill>
                          <a:latin typeface="+mj-ea"/>
                          <a:ea typeface="+mj-ea"/>
                        </a:rPr>
                        <a:t>年</a:t>
                      </a:r>
                      <a:r>
                        <a:rPr kumimoji="1" lang="en-US" altLang="ja-JP" sz="900" dirty="0" smtClean="0">
                          <a:solidFill>
                            <a:schemeClr val="tx1"/>
                          </a:solidFill>
                          <a:latin typeface="+mj-ea"/>
                          <a:ea typeface="+mj-ea"/>
                        </a:rPr>
                        <a:t>4</a:t>
                      </a:r>
                      <a:r>
                        <a:rPr kumimoji="1" lang="ja-JP" altLang="en-US" sz="900" dirty="0" smtClean="0">
                          <a:solidFill>
                            <a:schemeClr val="tx1"/>
                          </a:solidFill>
                          <a:latin typeface="+mj-ea"/>
                          <a:ea typeface="+mj-ea"/>
                        </a:rPr>
                        <a:t>月～）</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47486">
                <a:tc>
                  <a:txBody>
                    <a:bodyPr/>
                    <a:lstStyle/>
                    <a:p>
                      <a:pPr algn="ctr"/>
                      <a:r>
                        <a:rPr kumimoji="1" lang="ja-JP" altLang="en-US" sz="900" dirty="0" smtClean="0">
                          <a:solidFill>
                            <a:schemeClr val="tx1"/>
                          </a:solidFill>
                        </a:rPr>
                        <a:t>②</a:t>
                      </a:r>
                      <a:endParaRPr kumimoji="1" lang="ja-JP" altLang="en-US" sz="900" dirty="0">
                        <a:solidFill>
                          <a:schemeClr val="tx1"/>
                        </a:solidFill>
                      </a:endParaRP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smtClean="0">
                          <a:solidFill>
                            <a:schemeClr val="tx1"/>
                          </a:solidFill>
                        </a:rPr>
                        <a:t>地下１階</a:t>
                      </a:r>
                      <a:endParaRPr kumimoji="1" lang="en-US" altLang="ja-JP" sz="900" dirty="0" smtClean="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900" dirty="0" smtClean="0">
                          <a:solidFill>
                            <a:schemeClr val="tx1"/>
                          </a:solidFill>
                        </a:rPr>
                        <a:t>館内</a:t>
                      </a: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smtClean="0">
                          <a:solidFill>
                            <a:schemeClr val="tx1"/>
                          </a:solidFill>
                        </a:rPr>
                        <a:t>レストラン目的の来場者の確保など、レストランの活用が不十分</a:t>
                      </a:r>
                      <a:endParaRPr kumimoji="1" lang="ja-JP" altLang="en-US" sz="900" dirty="0">
                        <a:solidFill>
                          <a:schemeClr val="tx1"/>
                        </a:solidFill>
                      </a:endParaRP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smtClean="0">
                          <a:solidFill>
                            <a:schemeClr val="tx1"/>
                          </a:solidFill>
                          <a:latin typeface="+mj-ea"/>
                          <a:ea typeface="+mj-ea"/>
                        </a:rPr>
                        <a:t>アイコン的存在となりうる</a:t>
                      </a:r>
                      <a:endParaRPr kumimoji="1" lang="en-US" altLang="ja-JP" sz="900" dirty="0" smtClean="0">
                        <a:solidFill>
                          <a:schemeClr val="tx1"/>
                        </a:solidFill>
                        <a:latin typeface="+mj-ea"/>
                        <a:ea typeface="+mj-ea"/>
                      </a:endParaRPr>
                    </a:p>
                    <a:p>
                      <a:r>
                        <a:rPr kumimoji="1" lang="ja-JP" altLang="en-US" sz="900" dirty="0" smtClean="0">
                          <a:solidFill>
                            <a:schemeClr val="tx1"/>
                          </a:solidFill>
                          <a:latin typeface="+mj-ea"/>
                          <a:ea typeface="+mj-ea"/>
                        </a:rPr>
                        <a:t>新レストランのオープン</a:t>
                      </a:r>
                      <a:endParaRPr kumimoji="1" lang="en-US" altLang="ja-JP" sz="900" dirty="0" smtClean="0">
                        <a:solidFill>
                          <a:schemeClr val="tx1"/>
                        </a:solidFill>
                        <a:latin typeface="+mj-ea"/>
                        <a:ea typeface="+mj-ea"/>
                      </a:endParaRPr>
                    </a:p>
                    <a:p>
                      <a:r>
                        <a:rPr kumimoji="1" lang="ja-JP" altLang="en-US" sz="900" dirty="0" smtClean="0">
                          <a:solidFill>
                            <a:schemeClr val="tx1"/>
                          </a:solidFill>
                          <a:latin typeface="+mj-ea"/>
                          <a:ea typeface="+mj-ea"/>
                        </a:rPr>
                        <a:t>（</a:t>
                      </a:r>
                      <a:r>
                        <a:rPr kumimoji="1" lang="en-US" altLang="ja-JP" sz="900" dirty="0" smtClean="0">
                          <a:solidFill>
                            <a:schemeClr val="tx1"/>
                          </a:solidFill>
                          <a:latin typeface="+mj-ea"/>
                          <a:ea typeface="+mj-ea"/>
                        </a:rPr>
                        <a:t>2015</a:t>
                      </a:r>
                      <a:r>
                        <a:rPr kumimoji="1" lang="ja-JP" altLang="en-US" sz="900" dirty="0" smtClean="0">
                          <a:solidFill>
                            <a:schemeClr val="tx1"/>
                          </a:solidFill>
                          <a:latin typeface="+mj-ea"/>
                          <a:ea typeface="+mj-ea"/>
                        </a:rPr>
                        <a:t>年</a:t>
                      </a:r>
                      <a:r>
                        <a:rPr kumimoji="1" lang="en-US" altLang="ja-JP" sz="900" dirty="0" smtClean="0">
                          <a:solidFill>
                            <a:schemeClr val="tx1"/>
                          </a:solidFill>
                          <a:latin typeface="+mj-ea"/>
                          <a:ea typeface="+mj-ea"/>
                        </a:rPr>
                        <a:t>5</a:t>
                      </a:r>
                      <a:r>
                        <a:rPr kumimoji="1" lang="ja-JP" altLang="en-US" sz="900" dirty="0" smtClean="0">
                          <a:solidFill>
                            <a:schemeClr val="tx1"/>
                          </a:solidFill>
                          <a:latin typeface="+mj-ea"/>
                          <a:ea typeface="+mj-ea"/>
                        </a:rPr>
                        <a:t>月～</a:t>
                      </a:r>
                      <a:r>
                        <a:rPr kumimoji="1" lang="en-US" altLang="ja-JP" sz="900" dirty="0" smtClean="0">
                          <a:solidFill>
                            <a:schemeClr val="tx1"/>
                          </a:solidFill>
                          <a:latin typeface="+mj-ea"/>
                          <a:ea typeface="+mj-ea"/>
                        </a:rPr>
                        <a:t>〔</a:t>
                      </a:r>
                      <a:r>
                        <a:rPr kumimoji="1" lang="ja-JP" altLang="en-US" sz="900" dirty="0" smtClean="0">
                          <a:solidFill>
                            <a:schemeClr val="tx1"/>
                          </a:solidFill>
                          <a:latin typeface="+mj-ea"/>
                          <a:ea typeface="+mj-ea"/>
                        </a:rPr>
                        <a:t>予定</a:t>
                      </a:r>
                      <a:r>
                        <a:rPr kumimoji="1" lang="en-US" altLang="ja-JP" sz="900" dirty="0" smtClean="0">
                          <a:solidFill>
                            <a:schemeClr val="tx1"/>
                          </a:solidFill>
                          <a:latin typeface="+mj-ea"/>
                          <a:ea typeface="+mj-ea"/>
                        </a:rPr>
                        <a:t>〕</a:t>
                      </a:r>
                      <a:r>
                        <a:rPr kumimoji="1" lang="ja-JP" altLang="en-US" sz="900" dirty="0" smtClean="0">
                          <a:solidFill>
                            <a:schemeClr val="tx1"/>
                          </a:solidFill>
                          <a:latin typeface="+mj-ea"/>
                          <a:ea typeface="+mj-ea"/>
                        </a:rPr>
                        <a:t>）</a:t>
                      </a:r>
                      <a:endParaRPr kumimoji="1" lang="ja-JP" altLang="en-US" sz="900" dirty="0">
                        <a:solidFill>
                          <a:schemeClr val="tx1"/>
                        </a:solidFill>
                        <a:latin typeface="+mj-ea"/>
                        <a:ea typeface="+mj-ea"/>
                      </a:endParaRP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574435">
                <a:tc>
                  <a:txBody>
                    <a:bodyPr/>
                    <a:lstStyle/>
                    <a:p>
                      <a:pPr algn="ctr"/>
                      <a:r>
                        <a:rPr kumimoji="1" lang="ja-JP" altLang="en-US" sz="900" dirty="0" smtClean="0">
                          <a:solidFill>
                            <a:schemeClr val="tx1"/>
                          </a:solidFill>
                        </a:rPr>
                        <a:t>③④</a:t>
                      </a:r>
                      <a:endParaRPr kumimoji="1" lang="ja-JP" altLang="en-US" sz="900" dirty="0">
                        <a:solidFill>
                          <a:schemeClr val="tx1"/>
                        </a:solidFill>
                      </a:endParaRP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dirty="0" smtClean="0"/>
                    </a:p>
                  </a:txBody>
                  <a:tcPr marL="72000" marR="72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57700" rtl="0" eaLnBrk="1" fontAlgn="auto" latinLnBrk="0" hangingPunct="1">
                        <a:lnSpc>
                          <a:spcPct val="100000"/>
                        </a:lnSpc>
                        <a:spcBef>
                          <a:spcPts val="0"/>
                        </a:spcBef>
                        <a:spcAft>
                          <a:spcPts val="0"/>
                        </a:spcAft>
                        <a:buClrTx/>
                        <a:buSzTx/>
                        <a:buFontTx/>
                        <a:buNone/>
                        <a:tabLst/>
                        <a:defRPr/>
                      </a:pPr>
                      <a:r>
                        <a:rPr lang="ja-JP" altLang="en-US" sz="900" dirty="0" smtClean="0"/>
                        <a:t>近代建築の魅力を伝えるサービスが不十分</a:t>
                      </a:r>
                      <a:endParaRPr kumimoji="1" lang="ja-JP" altLang="en-US" sz="900" dirty="0">
                        <a:solidFill>
                          <a:schemeClr val="tx1"/>
                        </a:solidFill>
                      </a:endParaRP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1" lang="ja-JP" altLang="en-US" sz="900" dirty="0" smtClean="0">
                          <a:solidFill>
                            <a:schemeClr val="tx1"/>
                          </a:solidFill>
                          <a:latin typeface="+mj-ea"/>
                          <a:ea typeface="+mj-ea"/>
                        </a:rPr>
                        <a:t>展示室の設置</a:t>
                      </a:r>
                      <a:endParaRPr kumimoji="1" lang="en-US" altLang="ja-JP" sz="900" dirty="0" smtClean="0">
                        <a:solidFill>
                          <a:schemeClr val="tx1"/>
                        </a:solidFill>
                        <a:latin typeface="+mj-ea"/>
                        <a:ea typeface="+mj-ea"/>
                      </a:endParaRPr>
                    </a:p>
                    <a:p>
                      <a:r>
                        <a:rPr kumimoji="1" lang="ja-JP" altLang="en-US" sz="900" dirty="0" smtClean="0">
                          <a:solidFill>
                            <a:schemeClr val="tx1"/>
                          </a:solidFill>
                          <a:latin typeface="+mj-ea"/>
                          <a:ea typeface="+mj-ea"/>
                        </a:rPr>
                        <a:t>（</a:t>
                      </a:r>
                      <a:r>
                        <a:rPr kumimoji="1" lang="en-US" altLang="ja-JP" sz="900" dirty="0" smtClean="0">
                          <a:solidFill>
                            <a:schemeClr val="tx1"/>
                          </a:solidFill>
                          <a:latin typeface="+mj-ea"/>
                          <a:ea typeface="+mj-ea"/>
                        </a:rPr>
                        <a:t>2014</a:t>
                      </a:r>
                      <a:r>
                        <a:rPr kumimoji="1" lang="ja-JP" altLang="en-US" sz="900" dirty="0" smtClean="0">
                          <a:solidFill>
                            <a:schemeClr val="tx1"/>
                          </a:solidFill>
                          <a:latin typeface="+mj-ea"/>
                          <a:ea typeface="+mj-ea"/>
                        </a:rPr>
                        <a:t>年</a:t>
                      </a:r>
                      <a:r>
                        <a:rPr kumimoji="1" lang="en-US" altLang="ja-JP" sz="900" dirty="0" smtClean="0">
                          <a:solidFill>
                            <a:schemeClr val="tx1"/>
                          </a:solidFill>
                          <a:latin typeface="+mj-ea"/>
                          <a:ea typeface="+mj-ea"/>
                        </a:rPr>
                        <a:t>12</a:t>
                      </a:r>
                      <a:r>
                        <a:rPr kumimoji="1" lang="ja-JP" altLang="en-US" sz="900" dirty="0" smtClean="0">
                          <a:solidFill>
                            <a:schemeClr val="tx1"/>
                          </a:solidFill>
                          <a:latin typeface="+mj-ea"/>
                          <a:ea typeface="+mj-ea"/>
                        </a:rPr>
                        <a:t>月～）、</a:t>
                      </a:r>
                      <a:endParaRPr kumimoji="1" lang="en-US" altLang="ja-JP" sz="900" dirty="0" smtClean="0">
                        <a:solidFill>
                          <a:schemeClr val="tx1"/>
                        </a:solidFill>
                        <a:latin typeface="+mj-ea"/>
                        <a:ea typeface="+mj-ea"/>
                      </a:endParaRPr>
                    </a:p>
                    <a:p>
                      <a:r>
                        <a:rPr kumimoji="1" lang="ja-JP" altLang="en-US" sz="900" dirty="0" smtClean="0">
                          <a:solidFill>
                            <a:schemeClr val="tx1"/>
                          </a:solidFill>
                          <a:latin typeface="+mj-ea"/>
                          <a:ea typeface="+mj-ea"/>
                        </a:rPr>
                        <a:t>ショップの設置</a:t>
                      </a:r>
                      <a:endParaRPr kumimoji="1" lang="en-US" altLang="ja-JP" sz="900" dirty="0" smtClean="0">
                        <a:solidFill>
                          <a:schemeClr val="tx1"/>
                        </a:solidFill>
                        <a:latin typeface="+mj-ea"/>
                        <a:ea typeface="+mj-ea"/>
                      </a:endParaRPr>
                    </a:p>
                    <a:p>
                      <a:r>
                        <a:rPr kumimoji="1" lang="ja-JP" altLang="en-US" sz="900" dirty="0" smtClean="0">
                          <a:solidFill>
                            <a:schemeClr val="tx1"/>
                          </a:solidFill>
                          <a:latin typeface="+mj-ea"/>
                          <a:ea typeface="+mj-ea"/>
                        </a:rPr>
                        <a:t>（</a:t>
                      </a:r>
                      <a:r>
                        <a:rPr kumimoji="1" lang="en-US" altLang="ja-JP" sz="900" dirty="0" smtClean="0">
                          <a:solidFill>
                            <a:schemeClr val="tx1"/>
                          </a:solidFill>
                          <a:latin typeface="+mj-ea"/>
                          <a:ea typeface="+mj-ea"/>
                        </a:rPr>
                        <a:t>2015</a:t>
                      </a:r>
                      <a:r>
                        <a:rPr kumimoji="1" lang="ja-JP" altLang="en-US" sz="900" dirty="0" smtClean="0">
                          <a:solidFill>
                            <a:schemeClr val="tx1"/>
                          </a:solidFill>
                          <a:latin typeface="+mj-ea"/>
                          <a:ea typeface="+mj-ea"/>
                        </a:rPr>
                        <a:t>年</a:t>
                      </a:r>
                      <a:r>
                        <a:rPr kumimoji="1" lang="en-US" altLang="ja-JP" sz="900" dirty="0" smtClean="0">
                          <a:solidFill>
                            <a:schemeClr val="tx1"/>
                          </a:solidFill>
                          <a:latin typeface="+mj-ea"/>
                          <a:ea typeface="+mj-ea"/>
                        </a:rPr>
                        <a:t>4</a:t>
                      </a:r>
                      <a:r>
                        <a:rPr kumimoji="1" lang="ja-JP" altLang="en-US" sz="900" dirty="0" smtClean="0">
                          <a:solidFill>
                            <a:schemeClr val="tx1"/>
                          </a:solidFill>
                          <a:latin typeface="+mj-ea"/>
                          <a:ea typeface="+mj-ea"/>
                        </a:rPr>
                        <a:t>月～</a:t>
                      </a:r>
                      <a:r>
                        <a:rPr kumimoji="1" lang="en-US" altLang="ja-JP" sz="900" dirty="0" smtClean="0">
                          <a:solidFill>
                            <a:schemeClr val="tx1"/>
                          </a:solidFill>
                          <a:latin typeface="+mj-ea"/>
                          <a:ea typeface="+mj-ea"/>
                        </a:rPr>
                        <a:t>〔</a:t>
                      </a:r>
                      <a:r>
                        <a:rPr kumimoji="1" lang="ja-JP" altLang="en-US" sz="900" dirty="0" smtClean="0">
                          <a:solidFill>
                            <a:schemeClr val="tx1"/>
                          </a:solidFill>
                          <a:latin typeface="+mj-ea"/>
                          <a:ea typeface="+mj-ea"/>
                        </a:rPr>
                        <a:t>予定</a:t>
                      </a:r>
                      <a:r>
                        <a:rPr kumimoji="1" lang="en-US" altLang="ja-JP" sz="900" dirty="0" smtClean="0">
                          <a:solidFill>
                            <a:schemeClr val="tx1"/>
                          </a:solidFill>
                          <a:latin typeface="+mj-ea"/>
                          <a:ea typeface="+mj-ea"/>
                        </a:rPr>
                        <a:t>〕</a:t>
                      </a:r>
                      <a:r>
                        <a:rPr kumimoji="1" lang="ja-JP" altLang="en-US" sz="900" dirty="0" smtClean="0">
                          <a:solidFill>
                            <a:schemeClr val="tx1"/>
                          </a:solidFill>
                          <a:latin typeface="+mj-ea"/>
                          <a:ea typeface="+mj-ea"/>
                        </a:rPr>
                        <a:t>）</a:t>
                      </a:r>
                      <a:endParaRPr kumimoji="1" lang="ja-JP" altLang="en-US" sz="900" dirty="0">
                        <a:solidFill>
                          <a:schemeClr val="tx1"/>
                        </a:solidFill>
                        <a:latin typeface="+mj-ea"/>
                        <a:ea typeface="+mj-ea"/>
                      </a:endParaRPr>
                    </a:p>
                  </a:txBody>
                  <a:tcPr marL="78000" marR="78000" marT="36000" marB="3600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bl>
          </a:graphicData>
        </a:graphic>
      </p:graphicFrame>
      <p:sp>
        <p:nvSpPr>
          <p:cNvPr id="35" name="テキスト ボックス 34"/>
          <p:cNvSpPr txBox="1"/>
          <p:nvPr/>
        </p:nvSpPr>
        <p:spPr>
          <a:xfrm>
            <a:off x="5313040" y="4653136"/>
            <a:ext cx="2373532" cy="253916"/>
          </a:xfrm>
          <a:prstGeom prst="rect">
            <a:avLst/>
          </a:prstGeom>
          <a:noFill/>
        </p:spPr>
        <p:txBody>
          <a:bodyPr wrap="square" rtlCol="0">
            <a:spAutoFit/>
          </a:bodyPr>
          <a:lstStyle/>
          <a:p>
            <a:r>
              <a:rPr kumimoji="1" lang="ja-JP" altLang="en-US" sz="1050" dirty="0" smtClean="0"/>
              <a:t>○市中央公会堂のリニューアル</a:t>
            </a:r>
            <a:endParaRPr kumimoji="1" lang="ja-JP" altLang="en-US" sz="1050" dirty="0"/>
          </a:p>
        </p:txBody>
      </p:sp>
      <p:sp>
        <p:nvSpPr>
          <p:cNvPr id="37" name="テキスト ボックス 36"/>
          <p:cNvSpPr txBox="1"/>
          <p:nvPr/>
        </p:nvSpPr>
        <p:spPr>
          <a:xfrm>
            <a:off x="5120705" y="2760105"/>
            <a:ext cx="408360" cy="738664"/>
          </a:xfrm>
          <a:prstGeom prst="rect">
            <a:avLst/>
          </a:prstGeom>
          <a:noFill/>
        </p:spPr>
        <p:txBody>
          <a:bodyPr wrap="square" rtlCol="0">
            <a:spAutoFit/>
          </a:bodyPr>
          <a:lstStyle/>
          <a:p>
            <a:r>
              <a:rPr lang="ja-JP" altLang="en-US" sz="1400" dirty="0" smtClean="0"/>
              <a:t>道　</a:t>
            </a:r>
            <a:endParaRPr lang="en-US" altLang="ja-JP" sz="1400" dirty="0" smtClean="0"/>
          </a:p>
          <a:p>
            <a:endParaRPr lang="en-US" altLang="ja-JP" sz="1400" dirty="0"/>
          </a:p>
          <a:p>
            <a:r>
              <a:rPr lang="ja-JP" altLang="en-US" sz="1400" dirty="0" smtClean="0"/>
              <a:t>路</a:t>
            </a:r>
            <a:endParaRPr kumimoji="1" lang="ja-JP" altLang="en-US" sz="1400" dirty="0"/>
          </a:p>
        </p:txBody>
      </p:sp>
      <p:sp>
        <p:nvSpPr>
          <p:cNvPr id="41" name="フリーフォーム 40"/>
          <p:cNvSpPr>
            <a:spLocks noChangeAspect="1"/>
          </p:cNvSpPr>
          <p:nvPr/>
        </p:nvSpPr>
        <p:spPr>
          <a:xfrm rot="21384663">
            <a:off x="5440042" y="1674467"/>
            <a:ext cx="3231132" cy="2818647"/>
          </a:xfrm>
          <a:custGeom>
            <a:avLst/>
            <a:gdLst>
              <a:gd name="connsiteX0" fmla="*/ 21142 w 470414"/>
              <a:gd name="connsiteY0" fmla="*/ 0 h 417559"/>
              <a:gd name="connsiteX1" fmla="*/ 0 w 470414"/>
              <a:gd name="connsiteY1" fmla="*/ 417559 h 417559"/>
              <a:gd name="connsiteX2" fmla="*/ 348846 w 470414"/>
              <a:gd name="connsiteY2" fmla="*/ 417559 h 417559"/>
              <a:gd name="connsiteX3" fmla="*/ 449272 w 470414"/>
              <a:gd name="connsiteY3" fmla="*/ 364703 h 417559"/>
              <a:gd name="connsiteX4" fmla="*/ 470414 w 470414"/>
              <a:gd name="connsiteY4" fmla="*/ 285420 h 417559"/>
              <a:gd name="connsiteX5" fmla="*/ 470414 w 470414"/>
              <a:gd name="connsiteY5" fmla="*/ 211422 h 417559"/>
              <a:gd name="connsiteX6" fmla="*/ 470414 w 470414"/>
              <a:gd name="connsiteY6" fmla="*/ 174423 h 417559"/>
              <a:gd name="connsiteX7" fmla="*/ 438701 w 470414"/>
              <a:gd name="connsiteY7" fmla="*/ 121568 h 417559"/>
              <a:gd name="connsiteX8" fmla="*/ 354132 w 470414"/>
              <a:gd name="connsiteY8" fmla="*/ 73998 h 417559"/>
              <a:gd name="connsiteX9" fmla="*/ 21142 w 470414"/>
              <a:gd name="connsiteY9" fmla="*/ 0 h 417559"/>
              <a:gd name="connsiteX0" fmla="*/ 21142 w 470414"/>
              <a:gd name="connsiteY0" fmla="*/ 0 h 417559"/>
              <a:gd name="connsiteX1" fmla="*/ 0 w 470414"/>
              <a:gd name="connsiteY1" fmla="*/ 417559 h 417559"/>
              <a:gd name="connsiteX2" fmla="*/ 348846 w 470414"/>
              <a:gd name="connsiteY2" fmla="*/ 417559 h 417559"/>
              <a:gd name="connsiteX3" fmla="*/ 401958 w 470414"/>
              <a:gd name="connsiteY3" fmla="*/ 390751 h 417559"/>
              <a:gd name="connsiteX4" fmla="*/ 449272 w 470414"/>
              <a:gd name="connsiteY4" fmla="*/ 364703 h 417559"/>
              <a:gd name="connsiteX5" fmla="*/ 470414 w 470414"/>
              <a:gd name="connsiteY5" fmla="*/ 285420 h 417559"/>
              <a:gd name="connsiteX6" fmla="*/ 470414 w 470414"/>
              <a:gd name="connsiteY6" fmla="*/ 211422 h 417559"/>
              <a:gd name="connsiteX7" fmla="*/ 470414 w 470414"/>
              <a:gd name="connsiteY7" fmla="*/ 174423 h 417559"/>
              <a:gd name="connsiteX8" fmla="*/ 438701 w 470414"/>
              <a:gd name="connsiteY8" fmla="*/ 121568 h 417559"/>
              <a:gd name="connsiteX9" fmla="*/ 354132 w 470414"/>
              <a:gd name="connsiteY9" fmla="*/ 73998 h 417559"/>
              <a:gd name="connsiteX10" fmla="*/ 21142 w 470414"/>
              <a:gd name="connsiteY10" fmla="*/ 0 h 417559"/>
              <a:gd name="connsiteX0" fmla="*/ 21142 w 470414"/>
              <a:gd name="connsiteY0" fmla="*/ 0 h 417559"/>
              <a:gd name="connsiteX1" fmla="*/ 0 w 470414"/>
              <a:gd name="connsiteY1" fmla="*/ 417559 h 417559"/>
              <a:gd name="connsiteX2" fmla="*/ 348846 w 470414"/>
              <a:gd name="connsiteY2" fmla="*/ 417559 h 417559"/>
              <a:gd name="connsiteX3" fmla="*/ 400511 w 470414"/>
              <a:gd name="connsiteY3" fmla="*/ 399918 h 417559"/>
              <a:gd name="connsiteX4" fmla="*/ 449272 w 470414"/>
              <a:gd name="connsiteY4" fmla="*/ 364703 h 417559"/>
              <a:gd name="connsiteX5" fmla="*/ 470414 w 470414"/>
              <a:gd name="connsiteY5" fmla="*/ 285420 h 417559"/>
              <a:gd name="connsiteX6" fmla="*/ 470414 w 470414"/>
              <a:gd name="connsiteY6" fmla="*/ 211422 h 417559"/>
              <a:gd name="connsiteX7" fmla="*/ 470414 w 470414"/>
              <a:gd name="connsiteY7" fmla="*/ 174423 h 417559"/>
              <a:gd name="connsiteX8" fmla="*/ 438701 w 470414"/>
              <a:gd name="connsiteY8" fmla="*/ 121568 h 417559"/>
              <a:gd name="connsiteX9" fmla="*/ 354132 w 470414"/>
              <a:gd name="connsiteY9" fmla="*/ 73998 h 417559"/>
              <a:gd name="connsiteX10" fmla="*/ 21142 w 470414"/>
              <a:gd name="connsiteY10" fmla="*/ 0 h 417559"/>
              <a:gd name="connsiteX0" fmla="*/ 21142 w 470414"/>
              <a:gd name="connsiteY0" fmla="*/ 0 h 417559"/>
              <a:gd name="connsiteX1" fmla="*/ 0 w 470414"/>
              <a:gd name="connsiteY1" fmla="*/ 417559 h 417559"/>
              <a:gd name="connsiteX2" fmla="*/ 348846 w 470414"/>
              <a:gd name="connsiteY2" fmla="*/ 417559 h 417559"/>
              <a:gd name="connsiteX3" fmla="*/ 400511 w 470414"/>
              <a:gd name="connsiteY3" fmla="*/ 399918 h 417559"/>
              <a:gd name="connsiteX4" fmla="*/ 449272 w 470414"/>
              <a:gd name="connsiteY4" fmla="*/ 364703 h 417559"/>
              <a:gd name="connsiteX5" fmla="*/ 470414 w 470414"/>
              <a:gd name="connsiteY5" fmla="*/ 285420 h 417559"/>
              <a:gd name="connsiteX6" fmla="*/ 470414 w 470414"/>
              <a:gd name="connsiteY6" fmla="*/ 211422 h 417559"/>
              <a:gd name="connsiteX7" fmla="*/ 470414 w 470414"/>
              <a:gd name="connsiteY7" fmla="*/ 174423 h 417559"/>
              <a:gd name="connsiteX8" fmla="*/ 430917 w 470414"/>
              <a:gd name="connsiteY8" fmla="*/ 124179 h 417559"/>
              <a:gd name="connsiteX9" fmla="*/ 354132 w 470414"/>
              <a:gd name="connsiteY9" fmla="*/ 73998 h 417559"/>
              <a:gd name="connsiteX10" fmla="*/ 21142 w 470414"/>
              <a:gd name="connsiteY10" fmla="*/ 0 h 417559"/>
              <a:gd name="connsiteX0" fmla="*/ 21142 w 470414"/>
              <a:gd name="connsiteY0" fmla="*/ 0 h 417559"/>
              <a:gd name="connsiteX1" fmla="*/ 0 w 470414"/>
              <a:gd name="connsiteY1" fmla="*/ 417559 h 417559"/>
              <a:gd name="connsiteX2" fmla="*/ 348846 w 470414"/>
              <a:gd name="connsiteY2" fmla="*/ 417559 h 417559"/>
              <a:gd name="connsiteX3" fmla="*/ 400511 w 470414"/>
              <a:gd name="connsiteY3" fmla="*/ 399918 h 417559"/>
              <a:gd name="connsiteX4" fmla="*/ 449272 w 470414"/>
              <a:gd name="connsiteY4" fmla="*/ 364703 h 417559"/>
              <a:gd name="connsiteX5" fmla="*/ 470414 w 470414"/>
              <a:gd name="connsiteY5" fmla="*/ 285420 h 417559"/>
              <a:gd name="connsiteX6" fmla="*/ 470414 w 470414"/>
              <a:gd name="connsiteY6" fmla="*/ 211422 h 417559"/>
              <a:gd name="connsiteX7" fmla="*/ 462886 w 470414"/>
              <a:gd name="connsiteY7" fmla="*/ 175232 h 417559"/>
              <a:gd name="connsiteX8" fmla="*/ 430917 w 470414"/>
              <a:gd name="connsiteY8" fmla="*/ 124179 h 417559"/>
              <a:gd name="connsiteX9" fmla="*/ 354132 w 470414"/>
              <a:gd name="connsiteY9" fmla="*/ 73998 h 417559"/>
              <a:gd name="connsiteX10" fmla="*/ 21142 w 470414"/>
              <a:gd name="connsiteY10" fmla="*/ 0 h 417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0414" h="417559">
                <a:moveTo>
                  <a:pt x="21142" y="0"/>
                </a:moveTo>
                <a:lnTo>
                  <a:pt x="0" y="417559"/>
                </a:lnTo>
                <a:lnTo>
                  <a:pt x="348846" y="417559"/>
                </a:lnTo>
                <a:lnTo>
                  <a:pt x="400511" y="399918"/>
                </a:lnTo>
                <a:lnTo>
                  <a:pt x="449272" y="364703"/>
                </a:lnTo>
                <a:lnTo>
                  <a:pt x="470414" y="285420"/>
                </a:lnTo>
                <a:lnTo>
                  <a:pt x="470414" y="211422"/>
                </a:lnTo>
                <a:lnTo>
                  <a:pt x="462886" y="175232"/>
                </a:lnTo>
                <a:lnTo>
                  <a:pt x="430917" y="124179"/>
                </a:lnTo>
                <a:lnTo>
                  <a:pt x="354132" y="73998"/>
                </a:lnTo>
                <a:lnTo>
                  <a:pt x="21142" y="0"/>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430" name="Picture 406"/>
          <p:cNvPicPr>
            <a:picLocks noChangeAspect="1" noChangeArrowheads="1"/>
          </p:cNvPicPr>
          <p:nvPr/>
        </p:nvPicPr>
        <p:blipFill>
          <a:blip r:embed="rId3" cstate="email">
            <a:clrChange>
              <a:clrFrom>
                <a:srgbClr val="FDE9D9"/>
              </a:clrFrom>
              <a:clrTo>
                <a:srgbClr val="FDE9D9">
                  <a:alpha val="0"/>
                </a:srgbClr>
              </a:clrTo>
            </a:clrChange>
          </a:blip>
          <a:srcRect/>
          <a:stretch>
            <a:fillRect/>
          </a:stretch>
        </p:blipFill>
        <p:spPr bwMode="auto">
          <a:xfrm>
            <a:off x="5593333" y="2087935"/>
            <a:ext cx="2888105" cy="2313494"/>
          </a:xfrm>
          <a:prstGeom prst="rect">
            <a:avLst/>
          </a:prstGeom>
          <a:noFill/>
          <a:ln w="9525">
            <a:noFill/>
            <a:miter lim="800000"/>
            <a:headEnd/>
            <a:tailEnd/>
          </a:ln>
          <a:effectLst/>
        </p:spPr>
      </p:pic>
      <p:sp>
        <p:nvSpPr>
          <p:cNvPr id="33" name="正方形/長方形 32"/>
          <p:cNvSpPr/>
          <p:nvPr/>
        </p:nvSpPr>
        <p:spPr>
          <a:xfrm>
            <a:off x="8352185" y="2977937"/>
            <a:ext cx="94611" cy="71619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線吹き出し 1 (枠付き) 28"/>
          <p:cNvSpPr/>
          <p:nvPr/>
        </p:nvSpPr>
        <p:spPr>
          <a:xfrm>
            <a:off x="8121983" y="4406510"/>
            <a:ext cx="1505969" cy="360000"/>
          </a:xfrm>
          <a:prstGeom prst="borderCallout1">
            <a:avLst>
              <a:gd name="adj1" fmla="val 41473"/>
              <a:gd name="adj2" fmla="val 1278"/>
              <a:gd name="adj3" fmla="val -131509"/>
              <a:gd name="adj4" fmla="val -18350"/>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100" dirty="0" smtClean="0">
                <a:solidFill>
                  <a:schemeClr val="tx1"/>
                </a:solidFill>
              </a:rPr>
              <a:t>④ショップの設置</a:t>
            </a:r>
            <a:endParaRPr kumimoji="1" lang="en-US" altLang="ja-JP" sz="1100" dirty="0" smtClean="0">
              <a:solidFill>
                <a:schemeClr val="tx1"/>
              </a:solidFill>
            </a:endParaRPr>
          </a:p>
          <a:p>
            <a:pPr algn="ctr"/>
            <a:r>
              <a:rPr lang="ja-JP" altLang="en-US" sz="1100" dirty="0" smtClean="0">
                <a:solidFill>
                  <a:schemeClr val="tx1"/>
                </a:solidFill>
              </a:rPr>
              <a:t>（</a:t>
            </a:r>
            <a:r>
              <a:rPr lang="en-US" altLang="ja-JP" sz="1100" dirty="0" smtClean="0">
                <a:solidFill>
                  <a:schemeClr val="tx1"/>
                </a:solidFill>
              </a:rPr>
              <a:t>2015</a:t>
            </a:r>
            <a:r>
              <a:rPr lang="ja-JP" altLang="en-US" sz="1100" dirty="0" smtClean="0">
                <a:solidFill>
                  <a:schemeClr val="tx1"/>
                </a:solidFill>
              </a:rPr>
              <a:t>年</a:t>
            </a:r>
            <a:r>
              <a:rPr lang="en-US" altLang="ja-JP" sz="1100" dirty="0" smtClean="0">
                <a:solidFill>
                  <a:schemeClr val="tx1"/>
                </a:solidFill>
              </a:rPr>
              <a:t>4</a:t>
            </a:r>
            <a:r>
              <a:rPr lang="ja-JP" altLang="en-US" sz="1100" dirty="0" smtClean="0">
                <a:solidFill>
                  <a:schemeClr val="tx1"/>
                </a:solidFill>
              </a:rPr>
              <a:t>月～</a:t>
            </a:r>
            <a:r>
              <a:rPr lang="en-US" altLang="ja-JP" sz="1100" dirty="0" smtClean="0">
                <a:solidFill>
                  <a:schemeClr val="tx1"/>
                </a:solidFill>
              </a:rPr>
              <a:t>〔</a:t>
            </a:r>
            <a:r>
              <a:rPr lang="ja-JP" altLang="en-US" sz="1100" dirty="0" smtClean="0">
                <a:solidFill>
                  <a:schemeClr val="tx1"/>
                </a:solidFill>
              </a:rPr>
              <a:t>予定</a:t>
            </a:r>
            <a:r>
              <a:rPr lang="en-US" altLang="ja-JP" sz="1100" dirty="0" smtClean="0">
                <a:solidFill>
                  <a:schemeClr val="tx1"/>
                </a:solidFill>
              </a:rPr>
              <a:t>〕</a:t>
            </a:r>
            <a:r>
              <a:rPr lang="ja-JP" altLang="en-US" sz="1100" dirty="0" smtClean="0">
                <a:solidFill>
                  <a:schemeClr val="tx1"/>
                </a:solidFill>
              </a:rPr>
              <a:t>）</a:t>
            </a:r>
            <a:endParaRPr kumimoji="1" lang="ja-JP" altLang="en-US" sz="1100" dirty="0">
              <a:solidFill>
                <a:schemeClr val="tx1"/>
              </a:solidFill>
            </a:endParaRPr>
          </a:p>
        </p:txBody>
      </p:sp>
      <p:sp>
        <p:nvSpPr>
          <p:cNvPr id="28" name="線吹き出し 1 (枠付き) 27"/>
          <p:cNvSpPr/>
          <p:nvPr/>
        </p:nvSpPr>
        <p:spPr>
          <a:xfrm>
            <a:off x="7689349" y="1871913"/>
            <a:ext cx="1189321" cy="356059"/>
          </a:xfrm>
          <a:prstGeom prst="borderCallout1">
            <a:avLst>
              <a:gd name="adj1" fmla="val 98250"/>
              <a:gd name="adj2" fmla="val 33166"/>
              <a:gd name="adj3" fmla="val 398410"/>
              <a:gd name="adj4" fmla="val 189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100" dirty="0" smtClean="0">
                <a:solidFill>
                  <a:schemeClr val="tx1"/>
                </a:solidFill>
              </a:rPr>
              <a:t>③展示室の設置</a:t>
            </a:r>
            <a:endParaRPr kumimoji="1" lang="en-US" altLang="ja-JP" sz="1100" dirty="0" smtClean="0">
              <a:solidFill>
                <a:schemeClr val="tx1"/>
              </a:solidFill>
            </a:endParaRPr>
          </a:p>
          <a:p>
            <a:pPr algn="ctr"/>
            <a:r>
              <a:rPr lang="ja-JP" altLang="en-US" sz="1100" dirty="0" smtClean="0">
                <a:solidFill>
                  <a:schemeClr val="tx1"/>
                </a:solidFill>
              </a:rPr>
              <a:t>（</a:t>
            </a:r>
            <a:r>
              <a:rPr lang="en-US" altLang="ja-JP" sz="1100" dirty="0" smtClean="0">
                <a:solidFill>
                  <a:schemeClr val="tx1"/>
                </a:solidFill>
              </a:rPr>
              <a:t>2014</a:t>
            </a:r>
            <a:r>
              <a:rPr lang="ja-JP" altLang="en-US" sz="1100" dirty="0" smtClean="0">
                <a:solidFill>
                  <a:schemeClr val="tx1"/>
                </a:solidFill>
              </a:rPr>
              <a:t>年</a:t>
            </a:r>
            <a:r>
              <a:rPr lang="en-US" altLang="ja-JP" sz="1100" dirty="0" smtClean="0">
                <a:solidFill>
                  <a:schemeClr val="tx1"/>
                </a:solidFill>
              </a:rPr>
              <a:t>12</a:t>
            </a:r>
            <a:r>
              <a:rPr lang="ja-JP" altLang="en-US" sz="1100" dirty="0" smtClean="0">
                <a:solidFill>
                  <a:schemeClr val="tx1"/>
                </a:solidFill>
              </a:rPr>
              <a:t>月～）</a:t>
            </a:r>
            <a:endParaRPr kumimoji="1" lang="ja-JP" altLang="en-US" sz="1100" dirty="0">
              <a:solidFill>
                <a:schemeClr val="tx1"/>
              </a:solidFill>
            </a:endParaRPr>
          </a:p>
        </p:txBody>
      </p:sp>
      <p:sp>
        <p:nvSpPr>
          <p:cNvPr id="32" name="正方形/長方形 31"/>
          <p:cNvSpPr/>
          <p:nvPr/>
        </p:nvSpPr>
        <p:spPr>
          <a:xfrm>
            <a:off x="5510599" y="1382233"/>
            <a:ext cx="1203874" cy="186552"/>
          </a:xfrm>
          <a:prstGeom prst="rect">
            <a:avLst/>
          </a:prstGeom>
          <a:solidFill>
            <a:schemeClr val="tx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0" b="1" dirty="0" smtClean="0">
                <a:solidFill>
                  <a:schemeClr val="bg1"/>
                </a:solidFill>
              </a:rPr>
              <a:t>中央公会堂</a:t>
            </a:r>
            <a:endParaRPr kumimoji="1" lang="ja-JP" altLang="en-US" sz="1100" b="1" dirty="0">
              <a:solidFill>
                <a:schemeClr val="bg1"/>
              </a:solidFill>
            </a:endParaRPr>
          </a:p>
        </p:txBody>
      </p:sp>
      <p:sp>
        <p:nvSpPr>
          <p:cNvPr id="503" name="テキスト ボックス 502"/>
          <p:cNvSpPr txBox="1"/>
          <p:nvPr/>
        </p:nvSpPr>
        <p:spPr>
          <a:xfrm>
            <a:off x="704532" y="2880107"/>
            <a:ext cx="1512168" cy="276999"/>
          </a:xfrm>
          <a:prstGeom prst="rect">
            <a:avLst/>
          </a:prstGeom>
          <a:noFill/>
        </p:spPr>
        <p:txBody>
          <a:bodyPr wrap="square" rtlCol="0">
            <a:spAutoFit/>
          </a:bodyPr>
          <a:lstStyle/>
          <a:p>
            <a:pPr algn="ctr"/>
            <a:r>
              <a:rPr kumimoji="1" lang="ja-JP" altLang="en-US" sz="1200" dirty="0" smtClean="0"/>
              <a:t>大阪市役所</a:t>
            </a:r>
            <a:endParaRPr kumimoji="1" lang="ja-JP" altLang="en-US" sz="1200" dirty="0"/>
          </a:p>
        </p:txBody>
      </p:sp>
      <p:sp>
        <p:nvSpPr>
          <p:cNvPr id="30" name="線吹き出し 1 (枠付き) 29"/>
          <p:cNvSpPr/>
          <p:nvPr/>
        </p:nvSpPr>
        <p:spPr>
          <a:xfrm>
            <a:off x="6969270" y="1439947"/>
            <a:ext cx="1669845" cy="354379"/>
          </a:xfrm>
          <a:prstGeom prst="borderCallout1">
            <a:avLst>
              <a:gd name="adj1" fmla="val 101193"/>
              <a:gd name="adj2" fmla="val 16097"/>
              <a:gd name="adj3" fmla="val 601024"/>
              <a:gd name="adj4" fmla="val -1581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100" dirty="0" smtClean="0">
                <a:solidFill>
                  <a:schemeClr val="tx1"/>
                </a:solidFill>
              </a:rPr>
              <a:t>②新レストランのオープン</a:t>
            </a:r>
            <a:endParaRPr kumimoji="1" lang="en-US" altLang="ja-JP" sz="1100" dirty="0" smtClean="0">
              <a:solidFill>
                <a:schemeClr val="tx1"/>
              </a:solidFill>
            </a:endParaRPr>
          </a:p>
          <a:p>
            <a:pPr algn="ctr"/>
            <a:r>
              <a:rPr kumimoji="1" lang="ja-JP" altLang="en-US" sz="1100" dirty="0" smtClean="0">
                <a:solidFill>
                  <a:schemeClr val="tx1"/>
                </a:solidFill>
              </a:rPr>
              <a:t>（</a:t>
            </a:r>
            <a:r>
              <a:rPr kumimoji="1" lang="en-US" altLang="ja-JP" sz="1100" dirty="0" smtClean="0">
                <a:solidFill>
                  <a:schemeClr val="tx1"/>
                </a:solidFill>
              </a:rPr>
              <a:t>2015</a:t>
            </a:r>
            <a:r>
              <a:rPr kumimoji="1" lang="ja-JP" altLang="en-US" sz="1100" dirty="0" smtClean="0">
                <a:solidFill>
                  <a:schemeClr val="tx1"/>
                </a:solidFill>
              </a:rPr>
              <a:t>年</a:t>
            </a:r>
            <a:r>
              <a:rPr lang="en-US" altLang="ja-JP" sz="1100" dirty="0" smtClean="0">
                <a:solidFill>
                  <a:schemeClr val="tx1"/>
                </a:solidFill>
              </a:rPr>
              <a:t>5</a:t>
            </a:r>
            <a:r>
              <a:rPr lang="ja-JP" altLang="en-US" sz="1100" dirty="0" smtClean="0">
                <a:solidFill>
                  <a:schemeClr val="tx1"/>
                </a:solidFill>
              </a:rPr>
              <a:t>月～</a:t>
            </a:r>
            <a:r>
              <a:rPr lang="en-US" altLang="ja-JP" sz="1100" dirty="0" smtClean="0">
                <a:solidFill>
                  <a:schemeClr val="tx1"/>
                </a:solidFill>
              </a:rPr>
              <a:t>〔</a:t>
            </a:r>
            <a:r>
              <a:rPr lang="ja-JP" altLang="en-US" sz="1100" dirty="0" smtClean="0">
                <a:solidFill>
                  <a:schemeClr val="tx1"/>
                </a:solidFill>
              </a:rPr>
              <a:t>予定</a:t>
            </a:r>
            <a:r>
              <a:rPr lang="en-US" altLang="ja-JP" sz="1100" dirty="0" smtClean="0">
                <a:solidFill>
                  <a:schemeClr val="tx1"/>
                </a:solidFill>
              </a:rPr>
              <a:t>〕</a:t>
            </a:r>
            <a:r>
              <a:rPr lang="ja-JP" altLang="en-US" sz="1100" dirty="0" smtClean="0">
                <a:solidFill>
                  <a:schemeClr val="tx1"/>
                </a:solidFill>
              </a:rPr>
              <a:t>）</a:t>
            </a:r>
            <a:endParaRPr kumimoji="1" lang="ja-JP" altLang="en-US" sz="1100" dirty="0">
              <a:solidFill>
                <a:schemeClr val="tx1"/>
              </a:solidFill>
            </a:endParaRPr>
          </a:p>
        </p:txBody>
      </p:sp>
      <p:sp>
        <p:nvSpPr>
          <p:cNvPr id="31" name="線吹き出し 1 (枠付き) 30"/>
          <p:cNvSpPr/>
          <p:nvPr/>
        </p:nvSpPr>
        <p:spPr>
          <a:xfrm>
            <a:off x="8193426" y="2330888"/>
            <a:ext cx="1658362" cy="360000"/>
          </a:xfrm>
          <a:prstGeom prst="borderCallout1">
            <a:avLst>
              <a:gd name="adj1" fmla="val 104492"/>
              <a:gd name="adj2" fmla="val 33555"/>
              <a:gd name="adj3" fmla="val 317494"/>
              <a:gd name="adj4" fmla="val 1073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100" dirty="0" smtClean="0">
                <a:solidFill>
                  <a:schemeClr val="tx1"/>
                </a:solidFill>
              </a:rPr>
              <a:t>①正面玄関の開放</a:t>
            </a:r>
            <a:r>
              <a:rPr kumimoji="1" lang="en-US" altLang="ja-JP" sz="1100" dirty="0" smtClean="0">
                <a:solidFill>
                  <a:schemeClr val="tx1"/>
                </a:solidFill>
              </a:rPr>
              <a:t>〔1</a:t>
            </a:r>
            <a:r>
              <a:rPr lang="ja-JP" altLang="en-US" sz="1100" dirty="0" smtClean="0">
                <a:solidFill>
                  <a:schemeClr val="tx1"/>
                </a:solidFill>
              </a:rPr>
              <a:t>階</a:t>
            </a:r>
            <a:r>
              <a:rPr lang="en-US" altLang="ja-JP" sz="1100" dirty="0" smtClean="0">
                <a:solidFill>
                  <a:schemeClr val="tx1"/>
                </a:solidFill>
              </a:rPr>
              <a:t>〕</a:t>
            </a:r>
            <a:endParaRPr kumimoji="1" lang="en-US" altLang="ja-JP" sz="1100" dirty="0" smtClean="0">
              <a:solidFill>
                <a:schemeClr val="tx1"/>
              </a:solidFill>
            </a:endParaRPr>
          </a:p>
          <a:p>
            <a:pPr algn="ctr"/>
            <a:r>
              <a:rPr kumimoji="1" lang="ja-JP" altLang="en-US" sz="1100" dirty="0" smtClean="0">
                <a:solidFill>
                  <a:schemeClr val="tx1"/>
                </a:solidFill>
              </a:rPr>
              <a:t>（</a:t>
            </a:r>
            <a:r>
              <a:rPr kumimoji="1" lang="en-US" altLang="ja-JP" sz="1100" dirty="0" smtClean="0">
                <a:solidFill>
                  <a:schemeClr val="tx1"/>
                </a:solidFill>
              </a:rPr>
              <a:t>2014</a:t>
            </a:r>
            <a:r>
              <a:rPr kumimoji="1" lang="ja-JP" altLang="en-US" sz="1100" dirty="0" smtClean="0">
                <a:solidFill>
                  <a:schemeClr val="tx1"/>
                </a:solidFill>
              </a:rPr>
              <a:t>年</a:t>
            </a:r>
            <a:r>
              <a:rPr lang="en-US" altLang="ja-JP" sz="1100" dirty="0" smtClean="0">
                <a:solidFill>
                  <a:schemeClr val="tx1"/>
                </a:solidFill>
              </a:rPr>
              <a:t>4</a:t>
            </a:r>
            <a:r>
              <a:rPr lang="ja-JP" altLang="en-US" sz="1100" dirty="0" smtClean="0">
                <a:solidFill>
                  <a:schemeClr val="tx1"/>
                </a:solidFill>
              </a:rPr>
              <a:t>月～）</a:t>
            </a:r>
            <a:endParaRPr kumimoji="1" lang="ja-JP" altLang="en-US" sz="1100" dirty="0">
              <a:solidFill>
                <a:schemeClr val="tx1"/>
              </a:solidFill>
            </a:endParaRPr>
          </a:p>
        </p:txBody>
      </p:sp>
      <p:pic>
        <p:nvPicPr>
          <p:cNvPr id="1027" name="Picture 3"/>
          <p:cNvPicPr>
            <a:picLocks noChangeAspect="1" noChangeArrowheads="1"/>
          </p:cNvPicPr>
          <p:nvPr/>
        </p:nvPicPr>
        <p:blipFill>
          <a:blip r:embed="rId4" cstate="email"/>
          <a:srcRect/>
          <a:stretch>
            <a:fillRect/>
          </a:stretch>
        </p:blipFill>
        <p:spPr bwMode="auto">
          <a:xfrm>
            <a:off x="122836" y="1532331"/>
            <a:ext cx="2920621" cy="1342715"/>
          </a:xfrm>
          <a:prstGeom prst="rect">
            <a:avLst/>
          </a:prstGeom>
          <a:noFill/>
          <a:ln w="9525">
            <a:noFill/>
            <a:miter lim="800000"/>
            <a:headEnd/>
            <a:tailEnd/>
          </a:ln>
          <a:effectLst/>
        </p:spPr>
      </p:pic>
      <p:sp>
        <p:nvSpPr>
          <p:cNvPr id="16" name="線吹き出し 1 (枠付き) 15"/>
          <p:cNvSpPr/>
          <p:nvPr/>
        </p:nvSpPr>
        <p:spPr>
          <a:xfrm flipH="1">
            <a:off x="1712643" y="1604338"/>
            <a:ext cx="576064" cy="557367"/>
          </a:xfrm>
          <a:prstGeom prst="borderCallout1">
            <a:avLst>
              <a:gd name="adj1" fmla="val 60188"/>
              <a:gd name="adj2" fmla="val -9125"/>
              <a:gd name="adj3" fmla="val 62496"/>
              <a:gd name="adj4" fmla="val -126810"/>
            </a:avLst>
          </a:prstGeom>
          <a:noFill/>
          <a:ln w="50800">
            <a:solidFill>
              <a:srgbClr val="FF0000"/>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角丸四角形 2"/>
          <p:cNvSpPr/>
          <p:nvPr/>
        </p:nvSpPr>
        <p:spPr>
          <a:xfrm>
            <a:off x="127363" y="429493"/>
            <a:ext cx="9584166" cy="886691"/>
          </a:xfrm>
          <a:prstGeom prst="roundRect">
            <a:avLst>
              <a:gd name="adj" fmla="val 12653"/>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82550" indent="-82550"/>
            <a:r>
              <a:rPr lang="ja-JP" altLang="en-US" sz="1600" dirty="0" smtClean="0">
                <a:solidFill>
                  <a:schemeClr val="tx1"/>
                </a:solidFill>
                <a:latin typeface="+mn-ea"/>
              </a:rPr>
              <a:t>＜めざす姿＞</a:t>
            </a:r>
            <a:endParaRPr lang="en-US" altLang="ja-JP" sz="1600" dirty="0" smtClean="0">
              <a:solidFill>
                <a:schemeClr val="tx1"/>
              </a:solidFill>
              <a:latin typeface="+mn-ea"/>
            </a:endParaRPr>
          </a:p>
          <a:p>
            <a:pPr marL="273050" indent="-273050"/>
            <a:r>
              <a:rPr lang="ja-JP" altLang="en-US" sz="1400" dirty="0" smtClean="0">
                <a:solidFill>
                  <a:schemeClr val="tx1"/>
                </a:solidFill>
              </a:rPr>
              <a:t>　・</a:t>
            </a:r>
            <a:r>
              <a:rPr lang="ja-JP" altLang="en-US" sz="1400" dirty="0" smtClean="0">
                <a:solidFill>
                  <a:schemeClr val="tx1"/>
                </a:solidFill>
                <a:latin typeface="ＭＳ Ｐ明朝" pitchFamily="18" charset="-128"/>
                <a:ea typeface="ＭＳ Ｐ明朝" pitchFamily="18" charset="-128"/>
              </a:rPr>
              <a:t>中之島図書館、中央公会堂は国</a:t>
            </a:r>
            <a:r>
              <a:rPr lang="ja-JP" altLang="en-US" sz="1400" dirty="0">
                <a:solidFill>
                  <a:schemeClr val="tx1"/>
                </a:solidFill>
                <a:latin typeface="ＭＳ Ｐ明朝" pitchFamily="18" charset="-128"/>
                <a:ea typeface="ＭＳ Ｐ明朝" pitchFamily="18" charset="-128"/>
              </a:rPr>
              <a:t>指定の重要文化</a:t>
            </a:r>
            <a:r>
              <a:rPr lang="ja-JP" altLang="en-US" sz="1400" dirty="0" smtClean="0">
                <a:solidFill>
                  <a:schemeClr val="tx1"/>
                </a:solidFill>
                <a:latin typeface="ＭＳ Ｐ明朝" pitchFamily="18" charset="-128"/>
                <a:ea typeface="ＭＳ Ｐ明朝" pitchFamily="18" charset="-128"/>
              </a:rPr>
              <a:t>財。二つの建物を「大阪の知と文化と歴史のシンボル」を共通コンセプトに、建物資産、図書館の貴重な蔵書などを活かすためのリニューアル、２施設の連携事業を実施し</a:t>
            </a:r>
            <a:r>
              <a:rPr lang="ja-JP" altLang="en-US" sz="1400" dirty="0">
                <a:solidFill>
                  <a:schemeClr val="tx1"/>
                </a:solidFill>
                <a:latin typeface="ＭＳ Ｐ明朝" pitchFamily="18" charset="-128"/>
                <a:ea typeface="ＭＳ Ｐ明朝" pitchFamily="18" charset="-128"/>
              </a:rPr>
              <a:t>、中之島エリアの集客及び活性化をめざす</a:t>
            </a:r>
            <a:r>
              <a:rPr lang="ja-JP" altLang="en-US" sz="1400" dirty="0" smtClean="0">
                <a:solidFill>
                  <a:schemeClr val="tx1"/>
                </a:solidFill>
                <a:latin typeface="ＭＳ Ｐ明朝" pitchFamily="18" charset="-128"/>
                <a:ea typeface="ＭＳ Ｐ明朝" pitchFamily="18" charset="-128"/>
              </a:rPr>
              <a:t>。</a:t>
            </a:r>
            <a:endParaRPr lang="en-US" altLang="ja-JP" sz="1400" dirty="0">
              <a:solidFill>
                <a:schemeClr val="tx1"/>
              </a:solidFill>
              <a:latin typeface="ＭＳ Ｐ明朝" pitchFamily="18" charset="-128"/>
              <a:ea typeface="ＭＳ Ｐ明朝" pitchFamily="18" charset="-128"/>
            </a:endParaRPr>
          </a:p>
        </p:txBody>
      </p:sp>
      <p:sp>
        <p:nvSpPr>
          <p:cNvPr id="57" name="スライド番号プレースホルダ 56"/>
          <p:cNvSpPr>
            <a:spLocks noGrp="1"/>
          </p:cNvSpPr>
          <p:nvPr>
            <p:ph type="sldNum" sz="quarter" idx="12"/>
          </p:nvPr>
        </p:nvSpPr>
        <p:spPr/>
        <p:txBody>
          <a:bodyPr/>
          <a:lstStyle/>
          <a:p>
            <a:fld id="{37EF5067-3AB7-4642-9103-42CBD40CC6D9}" type="slidenum">
              <a:rPr kumimoji="1" lang="ja-JP" altLang="en-US" smtClean="0"/>
              <a:pPr/>
              <a:t>18</a:t>
            </a:fld>
            <a:endParaRPr kumimoji="1" lang="ja-JP" altLang="en-US" dirty="0"/>
          </a:p>
        </p:txBody>
      </p:sp>
      <p:pic>
        <p:nvPicPr>
          <p:cNvPr id="103426" name="Picture 2"/>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a:off x="2899178" y="1324393"/>
            <a:ext cx="2249487" cy="3267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39977870"/>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10"/>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en-US" altLang="ja-JP" sz="2000" b="1" dirty="0" smtClean="0">
                <a:solidFill>
                  <a:schemeClr val="bg1"/>
                </a:solidFill>
                <a:latin typeface="ＭＳ ゴシック" pitchFamily="49" charset="-128"/>
                <a:ea typeface="ＭＳ ゴシック" pitchFamily="49" charset="-128"/>
              </a:rPr>
              <a:t> </a:t>
            </a:r>
            <a:r>
              <a:rPr lang="ja-JP" altLang="en-US" sz="2000" b="1" dirty="0" smtClean="0">
                <a:solidFill>
                  <a:schemeClr val="bg1"/>
                </a:solidFill>
                <a:latin typeface="ＭＳ ゴシック" pitchFamily="49" charset="-128"/>
                <a:ea typeface="ＭＳ ゴシック" pitchFamily="49" charset="-128"/>
              </a:rPr>
              <a:t>２．中之島　①大阪府立中之島図書館の有効活用　</a:t>
            </a:r>
            <a:endParaRPr lang="en-US" altLang="ja-JP" sz="2000" b="1" dirty="0" smtClean="0">
              <a:solidFill>
                <a:schemeClr val="bg1"/>
              </a:solidFill>
              <a:latin typeface="ＭＳ ゴシック" pitchFamily="49" charset="-128"/>
              <a:ea typeface="ＭＳ ゴシック" pitchFamily="49" charset="-128"/>
            </a:endParaRPr>
          </a:p>
        </p:txBody>
      </p:sp>
      <p:sp>
        <p:nvSpPr>
          <p:cNvPr id="25" name="角丸四角形 24"/>
          <p:cNvSpPr/>
          <p:nvPr/>
        </p:nvSpPr>
        <p:spPr>
          <a:xfrm>
            <a:off x="272480" y="486888"/>
            <a:ext cx="9361040" cy="1068780"/>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82550" indent="-82550"/>
            <a:r>
              <a:rPr lang="ja-JP" altLang="en-US" sz="1600" dirty="0" smtClean="0">
                <a:solidFill>
                  <a:schemeClr val="tx1"/>
                </a:solidFill>
              </a:rPr>
              <a:t>＜めざす姿＞</a:t>
            </a:r>
            <a:endParaRPr lang="en-US" altLang="ja-JP" sz="1600" dirty="0" smtClean="0">
              <a:solidFill>
                <a:schemeClr val="tx1"/>
              </a:solidFill>
            </a:endParaRPr>
          </a:p>
          <a:p>
            <a:pPr marL="273050" indent="-273050"/>
            <a:r>
              <a:rPr lang="ja-JP" altLang="en-US" sz="1600" dirty="0" smtClean="0">
                <a:solidFill>
                  <a:schemeClr val="tx1"/>
                </a:solidFill>
              </a:rPr>
              <a:t>　・</a:t>
            </a:r>
            <a:r>
              <a:rPr lang="ja-JP" altLang="en-US" sz="1600" dirty="0" smtClean="0">
                <a:solidFill>
                  <a:schemeClr val="tx1"/>
                </a:solidFill>
                <a:latin typeface="ＭＳ Ｐ明朝" pitchFamily="18" charset="-128"/>
                <a:ea typeface="ＭＳ Ｐ明朝" pitchFamily="18" charset="-128"/>
              </a:rPr>
              <a:t>国</a:t>
            </a:r>
            <a:r>
              <a:rPr lang="ja-JP" altLang="en-US" sz="1600" dirty="0">
                <a:solidFill>
                  <a:schemeClr val="tx1"/>
                </a:solidFill>
                <a:latin typeface="ＭＳ Ｐ明朝" pitchFamily="18" charset="-128"/>
                <a:ea typeface="ＭＳ Ｐ明朝" pitchFamily="18" charset="-128"/>
              </a:rPr>
              <a:t>指定の重要文化財</a:t>
            </a:r>
            <a:r>
              <a:rPr lang="ja-JP" altLang="en-US" sz="1600" dirty="0" smtClean="0">
                <a:solidFill>
                  <a:schemeClr val="tx1"/>
                </a:solidFill>
                <a:latin typeface="ＭＳ Ｐ明朝" pitchFamily="18" charset="-128"/>
                <a:ea typeface="ＭＳ Ｐ明朝" pitchFamily="18" charset="-128"/>
              </a:rPr>
              <a:t>である</a:t>
            </a:r>
            <a:r>
              <a:rPr lang="ja-JP" altLang="en-US" sz="1600" dirty="0">
                <a:solidFill>
                  <a:schemeClr val="tx1"/>
                </a:solidFill>
                <a:latin typeface="ＭＳ Ｐ明朝" pitchFamily="18" charset="-128"/>
                <a:ea typeface="ＭＳ Ｐ明朝" pitchFamily="18" charset="-128"/>
              </a:rPr>
              <a:t>建物</a:t>
            </a:r>
            <a:r>
              <a:rPr lang="ja-JP" altLang="en-US" sz="1600" dirty="0" smtClean="0">
                <a:solidFill>
                  <a:schemeClr val="tx1"/>
                </a:solidFill>
                <a:latin typeface="ＭＳ Ｐ明朝" pitchFamily="18" charset="-128"/>
                <a:ea typeface="ＭＳ Ｐ明朝" pitchFamily="18" charset="-128"/>
              </a:rPr>
              <a:t>や、開館</a:t>
            </a:r>
            <a:r>
              <a:rPr lang="ja-JP" altLang="en-US" sz="1600" dirty="0">
                <a:solidFill>
                  <a:schemeClr val="tx1"/>
                </a:solidFill>
                <a:latin typeface="ＭＳ Ｐ明朝" pitchFamily="18" charset="-128"/>
                <a:ea typeface="ＭＳ Ｐ明朝" pitchFamily="18" charset="-128"/>
              </a:rPr>
              <a:t>以来１１０年間に蓄積</a:t>
            </a:r>
            <a:r>
              <a:rPr lang="ja-JP" altLang="en-US" sz="1600" dirty="0" smtClean="0">
                <a:solidFill>
                  <a:schemeClr val="tx1"/>
                </a:solidFill>
                <a:latin typeface="ＭＳ Ｐ明朝" pitchFamily="18" charset="-128"/>
                <a:ea typeface="ＭＳ Ｐ明朝" pitchFamily="18" charset="-128"/>
              </a:rPr>
              <a:t>してきた蔵書を</a:t>
            </a:r>
            <a:r>
              <a:rPr lang="ja-JP" altLang="en-US" sz="1600" dirty="0">
                <a:solidFill>
                  <a:schemeClr val="tx1"/>
                </a:solidFill>
                <a:latin typeface="ＭＳ Ｐ明朝" pitchFamily="18" charset="-128"/>
                <a:ea typeface="ＭＳ Ｐ明朝" pitchFamily="18" charset="-128"/>
              </a:rPr>
              <a:t>最大限活用</a:t>
            </a:r>
            <a:r>
              <a:rPr lang="ja-JP" altLang="en-US" sz="1600" dirty="0" smtClean="0">
                <a:solidFill>
                  <a:schemeClr val="tx1"/>
                </a:solidFill>
                <a:latin typeface="ＭＳ Ｐ明朝" pitchFamily="18" charset="-128"/>
                <a:ea typeface="ＭＳ Ｐ明朝" pitchFamily="18" charset="-128"/>
              </a:rPr>
              <a:t>し、利用者サービスを高めるとともに、「</a:t>
            </a:r>
            <a:r>
              <a:rPr lang="ja-JP" altLang="en-US" sz="1600" dirty="0">
                <a:solidFill>
                  <a:schemeClr val="tx1"/>
                </a:solidFill>
                <a:latin typeface="ＭＳ Ｐ明朝" pitchFamily="18" charset="-128"/>
                <a:ea typeface="ＭＳ Ｐ明朝" pitchFamily="18" charset="-128"/>
              </a:rPr>
              <a:t>大阪</a:t>
            </a:r>
            <a:r>
              <a:rPr lang="ja-JP" altLang="en-US" sz="1600" dirty="0" smtClean="0">
                <a:solidFill>
                  <a:schemeClr val="tx1"/>
                </a:solidFill>
                <a:latin typeface="ＭＳ Ｐ明朝" pitchFamily="18" charset="-128"/>
                <a:ea typeface="ＭＳ Ｐ明朝" pitchFamily="18" charset="-128"/>
              </a:rPr>
              <a:t>の知</a:t>
            </a:r>
            <a:r>
              <a:rPr lang="ja-JP" altLang="en-US" sz="1600" dirty="0">
                <a:solidFill>
                  <a:schemeClr val="tx1"/>
                </a:solidFill>
                <a:latin typeface="ＭＳ Ｐ明朝" pitchFamily="18" charset="-128"/>
                <a:ea typeface="ＭＳ Ｐ明朝" pitchFamily="18" charset="-128"/>
              </a:rPr>
              <a:t>と文化と歴史の</a:t>
            </a:r>
            <a:r>
              <a:rPr lang="ja-JP" altLang="en-US" sz="1600" dirty="0" smtClean="0">
                <a:solidFill>
                  <a:schemeClr val="tx1"/>
                </a:solidFill>
                <a:latin typeface="ＭＳ Ｐ明朝" pitchFamily="18" charset="-128"/>
                <a:ea typeface="ＭＳ Ｐ明朝" pitchFamily="18" charset="-128"/>
              </a:rPr>
              <a:t>シンボル」を共通コンセプトとして中央公会堂と連携し、中之島エリアの集客増・活性化にもつながるシンボル施設として存在感を発揮する。</a:t>
            </a:r>
            <a:endParaRPr lang="en-US" altLang="ja-JP" sz="1600" dirty="0" smtClean="0">
              <a:solidFill>
                <a:schemeClr val="tx1"/>
              </a:solidFill>
              <a:latin typeface="ＭＳ Ｐ明朝" pitchFamily="18" charset="-128"/>
              <a:ea typeface="ＭＳ Ｐ明朝" pitchFamily="18" charset="-128"/>
            </a:endParaRPr>
          </a:p>
        </p:txBody>
      </p:sp>
      <p:sp>
        <p:nvSpPr>
          <p:cNvPr id="31" name="正方形/長方形 30"/>
          <p:cNvSpPr/>
          <p:nvPr/>
        </p:nvSpPr>
        <p:spPr>
          <a:xfrm>
            <a:off x="3498111" y="1630315"/>
            <a:ext cx="6265697" cy="481798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kumimoji="1" lang="ja-JP" altLang="en-US" dirty="0">
              <a:solidFill>
                <a:schemeClr val="tx1"/>
              </a:solidFill>
            </a:endParaRPr>
          </a:p>
        </p:txBody>
      </p:sp>
      <p:sp>
        <p:nvSpPr>
          <p:cNvPr id="39" name="正方形/長方形 38"/>
          <p:cNvSpPr/>
          <p:nvPr/>
        </p:nvSpPr>
        <p:spPr>
          <a:xfrm>
            <a:off x="3494944" y="1628800"/>
            <a:ext cx="1416627" cy="26793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将来</a:t>
            </a:r>
            <a:endParaRPr kumimoji="1" lang="ja-JP" altLang="en-US" sz="1600" b="1" dirty="0"/>
          </a:p>
        </p:txBody>
      </p:sp>
      <p:grpSp>
        <p:nvGrpSpPr>
          <p:cNvPr id="3" name="グループ化 4"/>
          <p:cNvGrpSpPr/>
          <p:nvPr/>
        </p:nvGrpSpPr>
        <p:grpSpPr>
          <a:xfrm>
            <a:off x="128609" y="1630315"/>
            <a:ext cx="2804596" cy="4895028"/>
            <a:chOff x="118716" y="1772815"/>
            <a:chExt cx="2588858" cy="4895028"/>
          </a:xfrm>
        </p:grpSpPr>
        <p:sp>
          <p:nvSpPr>
            <p:cNvPr id="29" name="正方形/長方形 28"/>
            <p:cNvSpPr/>
            <p:nvPr/>
          </p:nvSpPr>
          <p:spPr>
            <a:xfrm>
              <a:off x="123916" y="1772815"/>
              <a:ext cx="2583658" cy="481798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kumimoji="1" lang="ja-JP" altLang="en-US" dirty="0">
                <a:solidFill>
                  <a:schemeClr val="tx1"/>
                </a:solidFill>
              </a:endParaRPr>
            </a:p>
          </p:txBody>
        </p:sp>
        <p:sp>
          <p:nvSpPr>
            <p:cNvPr id="34" name="正方形/長方形 33"/>
            <p:cNvSpPr/>
            <p:nvPr/>
          </p:nvSpPr>
          <p:spPr>
            <a:xfrm>
              <a:off x="118716" y="1772817"/>
              <a:ext cx="1260000" cy="288032"/>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600" b="1" dirty="0" smtClean="0"/>
                <a:t>現状</a:t>
              </a:r>
              <a:endParaRPr kumimoji="1" lang="ja-JP" altLang="en-US" sz="1600" b="1" dirty="0"/>
            </a:p>
          </p:txBody>
        </p:sp>
        <p:sp>
          <p:nvSpPr>
            <p:cNvPr id="2" name="テキスト ボックス 1"/>
            <p:cNvSpPr txBox="1"/>
            <p:nvPr/>
          </p:nvSpPr>
          <p:spPr>
            <a:xfrm>
              <a:off x="132012" y="2053211"/>
              <a:ext cx="2575562" cy="4614632"/>
            </a:xfrm>
            <a:prstGeom prst="rect">
              <a:avLst/>
            </a:prstGeom>
            <a:noFill/>
          </p:spPr>
          <p:txBody>
            <a:bodyPr wrap="square" lIns="36000" rIns="36000" rtlCol="0">
              <a:noAutofit/>
            </a:bodyPr>
            <a:lstStyle/>
            <a:p>
              <a:pPr marL="82550" indent="-82550"/>
              <a:r>
                <a:rPr lang="ja-JP" altLang="en-US" sz="1600" dirty="0">
                  <a:latin typeface="+mn-ea"/>
                </a:rPr>
                <a:t>○</a:t>
              </a:r>
              <a:r>
                <a:rPr lang="ja-JP" altLang="en-US" sz="1600" dirty="0" smtClean="0">
                  <a:latin typeface="+mn-ea"/>
                </a:rPr>
                <a:t>建物</a:t>
              </a:r>
              <a:r>
                <a:rPr lang="ja-JP" altLang="en-US" sz="1600" dirty="0">
                  <a:latin typeface="+mn-ea"/>
                </a:rPr>
                <a:t>の</a:t>
              </a:r>
              <a:r>
                <a:rPr lang="ja-JP" altLang="en-US" sz="1600" dirty="0" smtClean="0">
                  <a:latin typeface="+mn-ea"/>
                </a:rPr>
                <a:t>管理</a:t>
              </a:r>
              <a:endParaRPr lang="ja-JP" altLang="en-US" sz="1600" dirty="0">
                <a:latin typeface="+mn-ea"/>
              </a:endParaRPr>
            </a:p>
            <a:p>
              <a:pPr marL="273050" indent="-273050"/>
              <a:r>
                <a:rPr lang="ja-JP" altLang="en-US" sz="1600" dirty="0" smtClean="0">
                  <a:latin typeface="ＭＳ Ｐ明朝" pitchFamily="18" charset="-128"/>
                  <a:ea typeface="ＭＳ Ｐ明朝" pitchFamily="18" charset="-128"/>
                </a:rPr>
                <a:t>　</a:t>
              </a:r>
              <a:r>
                <a:rPr lang="en-US" altLang="ja-JP" sz="1600" dirty="0" smtClean="0">
                  <a:latin typeface="ＭＳ Ｐ明朝" pitchFamily="18" charset="-128"/>
                  <a:ea typeface="ＭＳ Ｐ明朝" pitchFamily="18" charset="-128"/>
                </a:rPr>
                <a:t>• </a:t>
              </a:r>
              <a:r>
                <a:rPr lang="ja-JP" altLang="en-US" sz="1600" dirty="0" smtClean="0">
                  <a:latin typeface="ＭＳ Ｐ明朝" pitchFamily="18" charset="-128"/>
                  <a:ea typeface="ＭＳ Ｐ明朝" pitchFamily="18" charset="-128"/>
                </a:rPr>
                <a:t>建築後</a:t>
              </a:r>
              <a:r>
                <a:rPr lang="en-US" altLang="ja-JP" sz="1600" dirty="0" smtClean="0">
                  <a:latin typeface="ＭＳ Ｐ明朝" pitchFamily="18" charset="-128"/>
                  <a:ea typeface="ＭＳ Ｐ明朝" pitchFamily="18" charset="-128"/>
                </a:rPr>
                <a:t>110</a:t>
              </a:r>
              <a:r>
                <a:rPr lang="ja-JP" altLang="en-US" sz="1600" dirty="0" smtClean="0">
                  <a:latin typeface="ＭＳ Ｐ明朝" pitchFamily="18" charset="-128"/>
                  <a:ea typeface="ＭＳ Ｐ明朝" pitchFamily="18" charset="-128"/>
                </a:rPr>
                <a:t>年が過ぎ、重要文　化財</a:t>
              </a:r>
              <a:r>
                <a:rPr lang="ja-JP" altLang="en-US" sz="1600" dirty="0">
                  <a:latin typeface="ＭＳ Ｐ明朝" pitchFamily="18" charset="-128"/>
                  <a:ea typeface="ＭＳ Ｐ明朝" pitchFamily="18" charset="-128"/>
                </a:rPr>
                <a:t>の建物は</a:t>
              </a:r>
              <a:r>
                <a:rPr lang="ja-JP" altLang="en-US" sz="1600" dirty="0" smtClean="0">
                  <a:latin typeface="ＭＳ Ｐ明朝" pitchFamily="18" charset="-128"/>
                  <a:ea typeface="ＭＳ Ｐ明朝" pitchFamily="18" charset="-128"/>
                </a:rPr>
                <a:t>煤けた状態であり、トイレ</a:t>
              </a:r>
              <a:r>
                <a:rPr lang="ja-JP" altLang="en-US" sz="1600" dirty="0">
                  <a:latin typeface="ＭＳ Ｐ明朝" pitchFamily="18" charset="-128"/>
                  <a:ea typeface="ＭＳ Ｐ明朝" pitchFamily="18" charset="-128"/>
                </a:rPr>
                <a:t>などの</a:t>
              </a:r>
              <a:r>
                <a:rPr lang="ja-JP" altLang="en-US" sz="1600" dirty="0" smtClean="0">
                  <a:latin typeface="ＭＳ Ｐ明朝" pitchFamily="18" charset="-128"/>
                  <a:ea typeface="ＭＳ Ｐ明朝" pitchFamily="18" charset="-128"/>
                </a:rPr>
                <a:t>設備も老朽化。</a:t>
              </a:r>
              <a:endParaRPr lang="ja-JP" altLang="en-US" sz="1600" dirty="0">
                <a:latin typeface="ＭＳ Ｐ明朝" pitchFamily="18" charset="-128"/>
                <a:ea typeface="ＭＳ Ｐ明朝" pitchFamily="18" charset="-128"/>
              </a:endParaRPr>
            </a:p>
            <a:p>
              <a:pPr marL="273050" indent="-273050"/>
              <a:r>
                <a:rPr lang="ja-JP" altLang="en-US" sz="1600" dirty="0" smtClean="0">
                  <a:latin typeface="ＭＳ Ｐ明朝" pitchFamily="18" charset="-128"/>
                  <a:ea typeface="ＭＳ Ｐ明朝" pitchFamily="18" charset="-128"/>
                </a:rPr>
                <a:t>　</a:t>
              </a:r>
              <a:r>
                <a:rPr lang="en-US" altLang="ja-JP" sz="1600" dirty="0" smtClean="0">
                  <a:latin typeface="ＭＳ Ｐ明朝" pitchFamily="18" charset="-128"/>
                  <a:ea typeface="ＭＳ Ｐ明朝" pitchFamily="18" charset="-128"/>
                </a:rPr>
                <a:t>• </a:t>
              </a:r>
              <a:r>
                <a:rPr lang="ja-JP" altLang="en-US" sz="1600" dirty="0" smtClean="0">
                  <a:latin typeface="ＭＳ Ｐ明朝" pitchFamily="18" charset="-128"/>
                  <a:ea typeface="ＭＳ Ｐ明朝" pitchFamily="18" charset="-128"/>
                </a:rPr>
                <a:t>正面玄関が利用されておらず、入口がわかりにくい。</a:t>
              </a:r>
              <a:endParaRPr lang="ja-JP" altLang="en-US" sz="1600" dirty="0">
                <a:latin typeface="ＭＳ Ｐ明朝" pitchFamily="18" charset="-128"/>
                <a:ea typeface="ＭＳ Ｐ明朝" pitchFamily="18" charset="-128"/>
              </a:endParaRPr>
            </a:p>
            <a:p>
              <a:pPr marL="273050" indent="-273050"/>
              <a:r>
                <a:rPr lang="ja-JP" altLang="en-US" sz="1600" dirty="0" smtClean="0">
                  <a:latin typeface="ＭＳ Ｐ明朝" pitchFamily="18" charset="-128"/>
                  <a:ea typeface="ＭＳ Ｐ明朝" pitchFamily="18" charset="-128"/>
                </a:rPr>
                <a:t>　</a:t>
              </a:r>
              <a:r>
                <a:rPr lang="en-US" altLang="ja-JP" sz="1600" dirty="0" smtClean="0">
                  <a:latin typeface="ＭＳ Ｐ明朝" pitchFamily="18" charset="-128"/>
                  <a:ea typeface="ＭＳ Ｐ明朝" pitchFamily="18" charset="-128"/>
                </a:rPr>
                <a:t>• </a:t>
              </a:r>
              <a:r>
                <a:rPr lang="ja-JP" altLang="en-US" sz="1600" dirty="0" smtClean="0">
                  <a:latin typeface="ＭＳ Ｐ明朝" pitchFamily="18" charset="-128"/>
                  <a:ea typeface="ＭＳ Ｐ明朝" pitchFamily="18" charset="-128"/>
                </a:rPr>
                <a:t>調査や研究する利用者が長時間滞在するために必要な食堂などの設備がない。</a:t>
              </a:r>
              <a:endParaRPr lang="ja-JP" altLang="en-US" sz="1600" dirty="0">
                <a:latin typeface="ＭＳ Ｐ明朝" pitchFamily="18" charset="-128"/>
                <a:ea typeface="ＭＳ Ｐ明朝" pitchFamily="18" charset="-128"/>
              </a:endParaRPr>
            </a:p>
            <a:p>
              <a:pPr marL="82550" indent="-82550"/>
              <a:r>
                <a:rPr lang="ja-JP" altLang="en-US" sz="1600" dirty="0" smtClean="0">
                  <a:latin typeface="+mn-ea"/>
                </a:rPr>
                <a:t>○対人サービス</a:t>
              </a:r>
              <a:endParaRPr lang="ja-JP" altLang="en-US" sz="1600" dirty="0">
                <a:latin typeface="+mn-ea"/>
              </a:endParaRPr>
            </a:p>
            <a:p>
              <a:pPr marL="273050" indent="-273050"/>
              <a:r>
                <a:rPr lang="ja-JP" altLang="en-US" sz="1600" dirty="0" smtClean="0">
                  <a:latin typeface="ＭＳ Ｐ明朝" pitchFamily="18" charset="-128"/>
                  <a:ea typeface="ＭＳ Ｐ明朝" pitchFamily="18" charset="-128"/>
                </a:rPr>
                <a:t>　</a:t>
              </a:r>
              <a:r>
                <a:rPr lang="en-US" altLang="ja-JP" sz="1600" dirty="0" smtClean="0">
                  <a:latin typeface="ＭＳ Ｐ明朝" pitchFamily="18" charset="-128"/>
                  <a:ea typeface="ＭＳ Ｐ明朝" pitchFamily="18" charset="-128"/>
                </a:rPr>
                <a:t>• </a:t>
              </a:r>
              <a:r>
                <a:rPr lang="ja-JP" altLang="en-US" sz="1600" dirty="0">
                  <a:latin typeface="ＭＳ Ｐ明朝" pitchFamily="18" charset="-128"/>
                  <a:ea typeface="ＭＳ Ｐ明朝" pitchFamily="18" charset="-128"/>
                </a:rPr>
                <a:t>入館時の持ち物預けや受付制度が残ったままなど、旧態依然たる入退館</a:t>
              </a:r>
              <a:r>
                <a:rPr lang="ja-JP" altLang="en-US" sz="1600" dirty="0" smtClean="0">
                  <a:latin typeface="ＭＳ Ｐ明朝" pitchFamily="18" charset="-128"/>
                  <a:ea typeface="ＭＳ Ｐ明朝" pitchFamily="18" charset="-128"/>
                </a:rPr>
                <a:t>方式となっている。</a:t>
              </a:r>
              <a:endParaRPr lang="ja-JP" altLang="en-US" sz="1600" dirty="0">
                <a:latin typeface="ＭＳ Ｐ明朝" pitchFamily="18" charset="-128"/>
                <a:ea typeface="ＭＳ Ｐ明朝" pitchFamily="18" charset="-128"/>
              </a:endParaRPr>
            </a:p>
          </p:txBody>
        </p:sp>
      </p:grpSp>
      <p:sp>
        <p:nvSpPr>
          <p:cNvPr id="22" name="テキスト ボックス 21"/>
          <p:cNvSpPr txBox="1"/>
          <p:nvPr/>
        </p:nvSpPr>
        <p:spPr>
          <a:xfrm>
            <a:off x="159053" y="5939886"/>
            <a:ext cx="2686375" cy="543140"/>
          </a:xfrm>
          <a:prstGeom prst="rect">
            <a:avLst/>
          </a:prstGeom>
          <a:noFill/>
        </p:spPr>
        <p:txBody>
          <a:bodyPr wrap="square" lIns="36000" rIns="36000" rtlCol="0">
            <a:noAutofit/>
          </a:bodyPr>
          <a:lstStyle/>
          <a:p>
            <a:pPr marL="82550" indent="-82550"/>
            <a:r>
              <a:rPr lang="ja-JP" altLang="en-US" sz="1000" dirty="0" smtClean="0"/>
              <a:t>参考：大阪府立中之島図書館あり方検討ＴＦ報告「中之島図書館の有効活用について」（</a:t>
            </a:r>
            <a:r>
              <a:rPr lang="en-US" altLang="ja-JP" sz="1000" dirty="0" smtClean="0"/>
              <a:t>2013</a:t>
            </a:r>
            <a:r>
              <a:rPr lang="ja-JP" altLang="en-US" sz="1000" dirty="0" smtClean="0"/>
              <a:t>年</a:t>
            </a:r>
            <a:r>
              <a:rPr lang="en-US" altLang="ja-JP" sz="1000" dirty="0" smtClean="0"/>
              <a:t>10</a:t>
            </a:r>
            <a:r>
              <a:rPr lang="ja-JP" altLang="en-US" sz="1000" dirty="0" smtClean="0"/>
              <a:t>月）</a:t>
            </a:r>
            <a:endParaRPr kumimoji="1" lang="en-US" altLang="ja-JP" sz="1000" dirty="0" smtClean="0"/>
          </a:p>
        </p:txBody>
      </p:sp>
      <p:sp>
        <p:nvSpPr>
          <p:cNvPr id="23" name="右矢印 22"/>
          <p:cNvSpPr/>
          <p:nvPr/>
        </p:nvSpPr>
        <p:spPr>
          <a:xfrm>
            <a:off x="3029557" y="3140968"/>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テキスト ボックス 44"/>
          <p:cNvSpPr txBox="1"/>
          <p:nvPr/>
        </p:nvSpPr>
        <p:spPr>
          <a:xfrm>
            <a:off x="5193189" y="1656795"/>
            <a:ext cx="4489929" cy="261554"/>
          </a:xfrm>
          <a:prstGeom prst="rect">
            <a:avLst/>
          </a:prstGeom>
          <a:noFill/>
        </p:spPr>
        <p:txBody>
          <a:bodyPr wrap="square" rtlCol="0">
            <a:spAutoFit/>
          </a:bodyPr>
          <a:lstStyle/>
          <a:p>
            <a:r>
              <a:rPr kumimoji="1" lang="en-US" altLang="ja-JP" sz="1050" dirty="0" smtClean="0"/>
              <a:t>2015</a:t>
            </a:r>
            <a:r>
              <a:rPr kumimoji="1" lang="ja-JP" altLang="en-US" sz="1050" dirty="0" smtClean="0"/>
              <a:t>年４月正面玄関開放・以後順次リニューアル</a:t>
            </a:r>
            <a:endParaRPr kumimoji="1" lang="ja-JP" altLang="en-US" sz="1050" dirty="0"/>
          </a:p>
        </p:txBody>
      </p:sp>
      <p:sp>
        <p:nvSpPr>
          <p:cNvPr id="47" name="テキスト ボックス 46"/>
          <p:cNvSpPr txBox="1"/>
          <p:nvPr/>
        </p:nvSpPr>
        <p:spPr>
          <a:xfrm>
            <a:off x="3764814" y="6032803"/>
            <a:ext cx="5918349" cy="415498"/>
          </a:xfrm>
          <a:prstGeom prst="rect">
            <a:avLst/>
          </a:prstGeom>
          <a:noFill/>
        </p:spPr>
        <p:txBody>
          <a:bodyPr wrap="square" rtlCol="0">
            <a:spAutoFit/>
          </a:bodyPr>
          <a:lstStyle/>
          <a:p>
            <a:r>
              <a:rPr lang="ja-JP" altLang="en-US" sz="1050" dirty="0" smtClean="0"/>
              <a:t>・指定</a:t>
            </a:r>
            <a:r>
              <a:rPr lang="ja-JP" altLang="en-US" sz="1050" dirty="0"/>
              <a:t>管理者による施設</a:t>
            </a:r>
            <a:r>
              <a:rPr lang="ja-JP" altLang="en-US" sz="1050" dirty="0" smtClean="0"/>
              <a:t>管理に移行</a:t>
            </a:r>
            <a:endParaRPr lang="en-US" altLang="ja-JP" sz="1050" dirty="0" smtClean="0"/>
          </a:p>
          <a:p>
            <a:r>
              <a:rPr lang="ja-JP" altLang="en-US" sz="1050" dirty="0"/>
              <a:t>　</a:t>
            </a:r>
            <a:r>
              <a:rPr lang="ja-JP" altLang="en-US" sz="1050" dirty="0" smtClean="0"/>
              <a:t>民間</a:t>
            </a:r>
            <a:r>
              <a:rPr lang="ja-JP" altLang="en-US" sz="1050" dirty="0"/>
              <a:t>ノウハウ</a:t>
            </a:r>
            <a:r>
              <a:rPr lang="ja-JP" altLang="en-US" sz="1050" dirty="0" smtClean="0"/>
              <a:t>を活かし、文化事業を企画・運営</a:t>
            </a:r>
            <a:endParaRPr lang="ja-JP" altLang="en-US" sz="1050" dirty="0"/>
          </a:p>
        </p:txBody>
      </p:sp>
      <p:pic>
        <p:nvPicPr>
          <p:cNvPr id="104450"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3597625" y="1970988"/>
            <a:ext cx="6450013" cy="4992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27821095"/>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263234" y="1039090"/>
            <a:ext cx="9434945" cy="5430983"/>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2" name="タイトル 1"/>
          <p:cNvSpPr>
            <a:spLocks noGrp="1"/>
          </p:cNvSpPr>
          <p:nvPr>
            <p:ph type="title"/>
          </p:nvPr>
        </p:nvSpPr>
        <p:spPr>
          <a:xfrm>
            <a:off x="495300" y="274638"/>
            <a:ext cx="8915400" cy="706090"/>
          </a:xfrm>
        </p:spPr>
        <p:txBody>
          <a:bodyPr>
            <a:normAutofit/>
          </a:bodyPr>
          <a:lstStyle/>
          <a:p>
            <a:pPr algn="l"/>
            <a:r>
              <a:rPr lang="ja-JP" altLang="en-US" sz="3600" dirty="0" smtClean="0">
                <a:latin typeface="+mn-ea"/>
                <a:ea typeface="+mn-ea"/>
              </a:rPr>
              <a:t>○</a:t>
            </a:r>
            <a:r>
              <a:rPr lang="ja-JP" altLang="en-US" sz="3600" smtClean="0">
                <a:latin typeface="+mn-ea"/>
                <a:ea typeface="+mn-ea"/>
              </a:rPr>
              <a:t>とりまとめの趣旨と構成について</a:t>
            </a:r>
            <a:endParaRPr kumimoji="1" lang="ja-JP" altLang="en-US" sz="3600" dirty="0">
              <a:latin typeface="+mn-ea"/>
              <a:ea typeface="+mn-ea"/>
            </a:endParaRPr>
          </a:p>
        </p:txBody>
      </p:sp>
      <p:sp>
        <p:nvSpPr>
          <p:cNvPr id="3" name="縦書きテキスト プレースホルダ 2"/>
          <p:cNvSpPr>
            <a:spLocks noGrp="1"/>
          </p:cNvSpPr>
          <p:nvPr>
            <p:ph type="body" orient="vert" idx="1"/>
          </p:nvPr>
        </p:nvSpPr>
        <p:spPr>
          <a:xfrm>
            <a:off x="495300" y="1279882"/>
            <a:ext cx="8778180" cy="4663721"/>
          </a:xfrm>
        </p:spPr>
        <p:txBody>
          <a:bodyPr vert="horz">
            <a:normAutofit/>
          </a:bodyPr>
          <a:lstStyle/>
          <a:p>
            <a:pPr lvl="0">
              <a:buNone/>
            </a:pPr>
            <a:r>
              <a:rPr lang="ja-JP" altLang="en-US" sz="1800" dirty="0" smtClean="0">
                <a:latin typeface="+mn-ea"/>
              </a:rPr>
              <a:t>・　　大阪</a:t>
            </a:r>
            <a:r>
              <a:rPr lang="ja-JP" altLang="ja-JP" sz="1800" dirty="0" smtClean="0">
                <a:latin typeface="+mn-ea"/>
              </a:rPr>
              <a:t>府</a:t>
            </a:r>
            <a:r>
              <a:rPr lang="ja-JP" altLang="en-US" sz="1800" dirty="0" smtClean="0">
                <a:latin typeface="+mn-ea"/>
              </a:rPr>
              <a:t>市では、大阪の再生に向けて連携して政策の実施と、行政改革に精力的に取り組んできました。これらの取り組みについては、その内容や成果を府民市民の皆様によりわかりやすくお伝えすべきとの指摘もいただいているところです。</a:t>
            </a:r>
            <a:endParaRPr lang="en-US" altLang="ja-JP" sz="1800" dirty="0" smtClean="0">
              <a:latin typeface="+mn-ea"/>
            </a:endParaRPr>
          </a:p>
          <a:p>
            <a:pPr lvl="0">
              <a:buNone/>
            </a:pPr>
            <a:r>
              <a:rPr lang="ja-JP" altLang="en-US" sz="1800" dirty="0" smtClean="0">
                <a:latin typeface="+mn-ea"/>
              </a:rPr>
              <a:t>・　　このため、</a:t>
            </a:r>
            <a:r>
              <a:rPr lang="ja-JP" altLang="ja-JP" sz="1800" dirty="0" smtClean="0">
                <a:latin typeface="+mn-ea"/>
              </a:rPr>
              <a:t>大阪が抱える諸課題</a:t>
            </a:r>
            <a:r>
              <a:rPr lang="ja-JP" altLang="en-US" sz="1800" dirty="0" smtClean="0">
                <a:latin typeface="+mn-ea"/>
              </a:rPr>
              <a:t>に対し取り組んできた主要な政策や改革の実施状況とその成果を整理するとともに、概ね</a:t>
            </a:r>
            <a:r>
              <a:rPr lang="en-US" altLang="ja-JP" sz="1800" dirty="0" smtClean="0">
                <a:latin typeface="+mn-ea"/>
              </a:rPr>
              <a:t>10</a:t>
            </a:r>
            <a:r>
              <a:rPr lang="ja-JP" altLang="en-US" sz="1800" dirty="0" smtClean="0">
                <a:latin typeface="+mn-ea"/>
              </a:rPr>
              <a:t>年後を想定した</a:t>
            </a:r>
            <a:r>
              <a:rPr lang="ja-JP" altLang="ja-JP" sz="1800" dirty="0" smtClean="0">
                <a:latin typeface="+mn-ea"/>
              </a:rPr>
              <a:t>大阪の</a:t>
            </a:r>
            <a:r>
              <a:rPr lang="ja-JP" altLang="en-US" sz="1800" dirty="0" smtClean="0">
                <a:latin typeface="+mn-ea"/>
              </a:rPr>
              <a:t>めざす</a:t>
            </a:r>
            <a:r>
              <a:rPr lang="ja-JP" altLang="ja-JP" sz="1800" dirty="0" smtClean="0">
                <a:latin typeface="+mn-ea"/>
              </a:rPr>
              <a:t>将来像を</a:t>
            </a:r>
            <a:r>
              <a:rPr lang="ja-JP" altLang="en-US" sz="1800" dirty="0" smtClean="0">
                <a:latin typeface="+mn-ea"/>
              </a:rPr>
              <a:t>、府民市民の皆様へお知らせすることを目的に大阪府市が連携してとりまとめました。</a:t>
            </a:r>
            <a:endParaRPr lang="en-US" altLang="ja-JP" sz="1800" dirty="0" smtClean="0">
              <a:latin typeface="+mn-ea"/>
            </a:endParaRPr>
          </a:p>
          <a:p>
            <a:pPr lvl="0">
              <a:buNone/>
            </a:pPr>
            <a:endParaRPr lang="en-US" altLang="ja-JP" sz="1800" dirty="0" smtClean="0">
              <a:latin typeface="+mn-ea"/>
            </a:endParaRPr>
          </a:p>
          <a:p>
            <a:pPr lvl="0">
              <a:buNone/>
            </a:pPr>
            <a:r>
              <a:rPr lang="ja-JP" altLang="en-US" sz="1800" dirty="0" smtClean="0">
                <a:latin typeface="+mn-ea"/>
              </a:rPr>
              <a:t>・　　とりまとめに際しては、わかりやすくお示しすることを念頭に作成しており、</a:t>
            </a:r>
            <a:r>
              <a:rPr lang="ja-JP" altLang="ja-JP" sz="1800" dirty="0" smtClean="0">
                <a:latin typeface="+mn-ea"/>
              </a:rPr>
              <a:t>改革評価プロジェクト</a:t>
            </a:r>
            <a:r>
              <a:rPr lang="ja-JP" altLang="en-US" sz="1800" dirty="0" smtClean="0">
                <a:latin typeface="+mn-ea"/>
              </a:rPr>
              <a:t>において、外部の専門家による評価に基づき</a:t>
            </a:r>
            <a:r>
              <a:rPr lang="ja-JP" altLang="ja-JP" sz="1800" dirty="0" smtClean="0">
                <a:latin typeface="+mn-ea"/>
              </a:rPr>
              <a:t>明らかになった、大阪低迷の要因である「大阪問題」の解決</a:t>
            </a:r>
            <a:r>
              <a:rPr lang="ja-JP" altLang="en-US" sz="1800" dirty="0" smtClean="0">
                <a:latin typeface="+mn-ea"/>
              </a:rPr>
              <a:t>にも着目し</a:t>
            </a:r>
            <a:r>
              <a:rPr lang="ja-JP" altLang="ja-JP" sz="1800" dirty="0" smtClean="0">
                <a:latin typeface="+mn-ea"/>
              </a:rPr>
              <a:t>、ハード施策とソフト施策の両面</a:t>
            </a:r>
            <a:r>
              <a:rPr lang="ja-JP" altLang="en-US" sz="1800" dirty="0" smtClean="0">
                <a:latin typeface="+mn-ea"/>
              </a:rPr>
              <a:t>からとらえた内容となっています</a:t>
            </a:r>
            <a:r>
              <a:rPr lang="ja-JP" altLang="ja-JP" sz="1800" dirty="0" smtClean="0">
                <a:latin typeface="+mn-ea"/>
              </a:rPr>
              <a:t>。</a:t>
            </a:r>
            <a:endParaRPr lang="en-US" altLang="ja-JP" sz="1800" dirty="0" smtClean="0">
              <a:latin typeface="+mn-ea"/>
            </a:endParaRPr>
          </a:p>
          <a:p>
            <a:pPr lvl="0">
              <a:buNone/>
            </a:pPr>
            <a:r>
              <a:rPr lang="ja-JP" altLang="en-US" sz="1800" dirty="0" smtClean="0">
                <a:latin typeface="+mn-ea"/>
              </a:rPr>
              <a:t>・　　ハード施策については、その実施により、大阪のまちが、将来どのように変わっていくのかがわかるよう、エリアを単位として整理した「エリア編」と、ソフト施策については、皆様に身近な政策分野を取り上げ、大阪府市で実施している施策や改革の成果を複合的・重層的に整理した「テーマ編」の２部構成としております。</a:t>
            </a:r>
            <a:endParaRPr lang="en-US" altLang="ja-JP" sz="1800" dirty="0" smtClean="0">
              <a:latin typeface="+mn-ea"/>
            </a:endParaRPr>
          </a:p>
        </p:txBody>
      </p:sp>
      <p:sp>
        <p:nvSpPr>
          <p:cNvPr id="7" name="スライド番号プレースホルダ 6"/>
          <p:cNvSpPr>
            <a:spLocks noGrp="1"/>
          </p:cNvSpPr>
          <p:nvPr>
            <p:ph type="sldNum" sz="quarter" idx="12"/>
          </p:nvPr>
        </p:nvSpPr>
        <p:spPr/>
        <p:txBody>
          <a:bodyPr/>
          <a:lstStyle/>
          <a:p>
            <a:fld id="{37EF5067-3AB7-4642-9103-42CBD40CC6D9}" type="slidenum">
              <a:rPr kumimoji="1" lang="ja-JP" altLang="en-US" smtClean="0"/>
              <a:pPr/>
              <a:t>2</a:t>
            </a:fld>
            <a:endParaRPr kumimoji="1" lang="ja-JP" altLang="en-US"/>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10"/>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en-US" altLang="ja-JP" sz="2000" b="1" dirty="0" smtClean="0">
                <a:solidFill>
                  <a:schemeClr val="bg1"/>
                </a:solidFill>
                <a:latin typeface="ＭＳ ゴシック" pitchFamily="49" charset="-128"/>
                <a:ea typeface="ＭＳ ゴシック" pitchFamily="49" charset="-128"/>
              </a:rPr>
              <a:t> </a:t>
            </a:r>
            <a:r>
              <a:rPr lang="ja-JP" altLang="en-US" sz="2000" b="1" dirty="0" smtClean="0">
                <a:solidFill>
                  <a:schemeClr val="bg1"/>
                </a:solidFill>
                <a:latin typeface="ＭＳ ゴシック" pitchFamily="49" charset="-128"/>
                <a:ea typeface="ＭＳ ゴシック" pitchFamily="49" charset="-128"/>
              </a:rPr>
              <a:t>２．中之島　②大阪市中央公会堂の有効活用</a:t>
            </a:r>
            <a:endParaRPr lang="en-US" altLang="ja-JP" sz="2000" b="1" dirty="0" smtClean="0">
              <a:solidFill>
                <a:schemeClr val="bg1"/>
              </a:solidFill>
              <a:latin typeface="ＭＳ ゴシック" pitchFamily="49" charset="-128"/>
              <a:ea typeface="ＭＳ ゴシック" pitchFamily="49" charset="-128"/>
            </a:endParaRPr>
          </a:p>
        </p:txBody>
      </p:sp>
      <p:sp>
        <p:nvSpPr>
          <p:cNvPr id="25" name="角丸四角形 24"/>
          <p:cNvSpPr/>
          <p:nvPr/>
        </p:nvSpPr>
        <p:spPr>
          <a:xfrm>
            <a:off x="194471" y="537976"/>
            <a:ext cx="9439049" cy="1378857"/>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rPr>
              <a:t>＜めざす姿＞</a:t>
            </a:r>
            <a:endParaRPr lang="en-US" altLang="ja-JP" sz="1600" dirty="0" smtClean="0">
              <a:solidFill>
                <a:schemeClr val="tx1"/>
              </a:solidFill>
            </a:endParaRPr>
          </a:p>
          <a:p>
            <a:pPr marL="273050" indent="-273050"/>
            <a:r>
              <a:rPr lang="ja-JP" altLang="en-US" sz="1600" dirty="0" smtClean="0">
                <a:solidFill>
                  <a:schemeClr val="tx1"/>
                </a:solidFill>
                <a:latin typeface="ＭＳ Ｐ明朝" pitchFamily="18" charset="-128"/>
                <a:ea typeface="ＭＳ Ｐ明朝" pitchFamily="18" charset="-128"/>
              </a:rPr>
              <a:t>  ・国指定の重要文化財という強みを活かして、「大阪の知と文化と歴史のシンボル」を中之島図書館との共通コンセプトとして、文化の薫り高い施設をめざす。</a:t>
            </a:r>
          </a:p>
          <a:p>
            <a:pPr marL="273050" indent="-273050"/>
            <a:r>
              <a:rPr lang="ja-JP" altLang="en-US" sz="1600" dirty="0" smtClean="0">
                <a:solidFill>
                  <a:schemeClr val="tx1"/>
                </a:solidFill>
                <a:latin typeface="ＭＳ Ｐ明朝" pitchFamily="18" charset="-128"/>
                <a:ea typeface="ＭＳ Ｐ明朝" pitchFamily="18" charset="-128"/>
              </a:rPr>
              <a:t>  ・近代建築の魅力を活かした事業の実施や魅力的なレストランの参入などを通じて、中央公会堂の更なる活用を図る。</a:t>
            </a:r>
            <a:endParaRPr lang="en-US" altLang="ja-JP" sz="1600" dirty="0" smtClean="0">
              <a:solidFill>
                <a:schemeClr val="tx1"/>
              </a:solidFill>
              <a:latin typeface="ＭＳ Ｐ明朝" pitchFamily="18" charset="-128"/>
              <a:ea typeface="ＭＳ Ｐ明朝" pitchFamily="18" charset="-128"/>
            </a:endParaRPr>
          </a:p>
        </p:txBody>
      </p:sp>
      <p:sp>
        <p:nvSpPr>
          <p:cNvPr id="29" name="正方形/長方形 28"/>
          <p:cNvSpPr/>
          <p:nvPr/>
        </p:nvSpPr>
        <p:spPr>
          <a:xfrm>
            <a:off x="128464" y="2180172"/>
            <a:ext cx="2730303" cy="432525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endParaRPr lang="en-US" altLang="ja-JP" sz="1600" dirty="0" smtClean="0">
              <a:solidFill>
                <a:schemeClr val="tx1"/>
              </a:solidFill>
            </a:endParaRPr>
          </a:p>
          <a:p>
            <a:endParaRPr lang="en-US" altLang="ja-JP" sz="1600" dirty="0" smtClean="0">
              <a:solidFill>
                <a:schemeClr val="tx1"/>
              </a:solidFill>
            </a:endParaRPr>
          </a:p>
          <a:p>
            <a:pPr marL="82550" indent="-82550"/>
            <a:r>
              <a:rPr lang="ja-JP" altLang="en-US" sz="1600" dirty="0" smtClean="0">
                <a:solidFill>
                  <a:schemeClr val="tx1"/>
                </a:solidFill>
                <a:latin typeface="ＭＳ Ｐ明朝" pitchFamily="18" charset="-128"/>
                <a:ea typeface="ＭＳ Ｐ明朝" pitchFamily="18" charset="-128"/>
              </a:rPr>
              <a:t>・保存・再生工事を行い、優れた近代建築として国の重要文化財に指定されているにもかかわらず、十分な活用ができていない。</a:t>
            </a:r>
            <a:endParaRPr lang="en-US" altLang="ja-JP" sz="1600" dirty="0" smtClean="0">
              <a:solidFill>
                <a:schemeClr val="tx1"/>
              </a:solidFill>
              <a:latin typeface="ＭＳ Ｐ明朝" pitchFamily="18" charset="-128"/>
              <a:ea typeface="ＭＳ Ｐ明朝" pitchFamily="18" charset="-128"/>
            </a:endParaRPr>
          </a:p>
          <a:p>
            <a:pPr marL="82550" indent="-82550"/>
            <a:r>
              <a:rPr lang="ja-JP" altLang="en-US" sz="1600" dirty="0" smtClean="0">
                <a:solidFill>
                  <a:schemeClr val="tx1"/>
                </a:solidFill>
                <a:latin typeface="ＭＳ Ｐ明朝" pitchFamily="18" charset="-128"/>
                <a:ea typeface="ＭＳ Ｐ明朝" pitchFamily="18" charset="-128"/>
              </a:rPr>
              <a:t>・レストランの営業時間が短いなど、集客部門の活用が十分でない。</a:t>
            </a:r>
          </a:p>
          <a:p>
            <a:endParaRPr lang="en-US" altLang="ja-JP" sz="1600" dirty="0" smtClean="0">
              <a:solidFill>
                <a:schemeClr val="tx1"/>
              </a:solidFill>
            </a:endParaRPr>
          </a:p>
        </p:txBody>
      </p:sp>
      <p:sp>
        <p:nvSpPr>
          <p:cNvPr id="31" name="正方形/長方形 30"/>
          <p:cNvSpPr/>
          <p:nvPr/>
        </p:nvSpPr>
        <p:spPr>
          <a:xfrm>
            <a:off x="3296818" y="2165651"/>
            <a:ext cx="6452826" cy="433977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96000" rIns="36000" rtlCol="0" anchor="t" anchorCtr="0"/>
          <a:lstStyle/>
          <a:p>
            <a:pPr marL="95250" indent="-95250">
              <a:lnSpc>
                <a:spcPts val="1800"/>
              </a:lnSpc>
            </a:pPr>
            <a:r>
              <a:rPr lang="ja-JP" altLang="en-US" sz="1600" dirty="0" smtClean="0">
                <a:solidFill>
                  <a:schemeClr val="tx1"/>
                </a:solidFill>
                <a:latin typeface="ＭＳ Ｐ明朝" pitchFamily="18" charset="-128"/>
                <a:ea typeface="ＭＳ Ｐ明朝" pitchFamily="18" charset="-128"/>
              </a:rPr>
              <a:t>・魅力的なレストランの参入やショップの設置等サービス面の充実を図るとともに、中之島図書館と共通コンセプトのもと連携事業を行うことによって、中之島のシンボルとして、文化の薫り高い施設をめざし、中之島に新たな集客をもたらす。</a:t>
            </a:r>
            <a:endParaRPr kumimoji="1" lang="ja-JP" altLang="en-US" sz="1600" dirty="0">
              <a:solidFill>
                <a:schemeClr val="tx1"/>
              </a:solidFill>
              <a:latin typeface="ＭＳ Ｐ明朝" pitchFamily="18" charset="-128"/>
              <a:ea typeface="ＭＳ Ｐ明朝" pitchFamily="18" charset="-128"/>
            </a:endParaRPr>
          </a:p>
        </p:txBody>
      </p:sp>
      <p:sp>
        <p:nvSpPr>
          <p:cNvPr id="32" name="右矢印 31"/>
          <p:cNvSpPr/>
          <p:nvPr/>
        </p:nvSpPr>
        <p:spPr>
          <a:xfrm>
            <a:off x="2936780" y="3951720"/>
            <a:ext cx="312035"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128464" y="2195244"/>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600" b="1" dirty="0" smtClean="0"/>
              <a:t>現状</a:t>
            </a:r>
            <a:endParaRPr kumimoji="1" lang="ja-JP" altLang="en-US" sz="1600" b="1" dirty="0"/>
          </a:p>
        </p:txBody>
      </p:sp>
      <p:sp>
        <p:nvSpPr>
          <p:cNvPr id="39" name="正方形/長方形 38"/>
          <p:cNvSpPr/>
          <p:nvPr/>
        </p:nvSpPr>
        <p:spPr>
          <a:xfrm>
            <a:off x="3296816" y="2151520"/>
            <a:ext cx="136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将来</a:t>
            </a:r>
            <a:endParaRPr kumimoji="1" lang="ja-JP" altLang="en-US" sz="1600" b="1" dirty="0"/>
          </a:p>
        </p:txBody>
      </p:sp>
      <p:sp>
        <p:nvSpPr>
          <p:cNvPr id="21" name="角丸四角形 20"/>
          <p:cNvSpPr/>
          <p:nvPr/>
        </p:nvSpPr>
        <p:spPr>
          <a:xfrm>
            <a:off x="3369956" y="3721181"/>
            <a:ext cx="3158836" cy="2736304"/>
          </a:xfrm>
          <a:prstGeom prst="roundRect">
            <a:avLst>
              <a:gd name="adj" fmla="val 5383"/>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角丸四角形 26"/>
          <p:cNvSpPr/>
          <p:nvPr/>
        </p:nvSpPr>
        <p:spPr>
          <a:xfrm>
            <a:off x="6610768" y="3704166"/>
            <a:ext cx="3080700" cy="2736304"/>
          </a:xfrm>
          <a:prstGeom prst="roundRect">
            <a:avLst>
              <a:gd name="adj" fmla="val 5383"/>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Rectangle 5"/>
          <p:cNvSpPr>
            <a:spLocks noChangeArrowheads="1"/>
          </p:cNvSpPr>
          <p:nvPr/>
        </p:nvSpPr>
        <p:spPr bwMode="auto">
          <a:xfrm>
            <a:off x="7779293" y="3529005"/>
            <a:ext cx="936104" cy="289152"/>
          </a:xfrm>
          <a:prstGeom prst="rect">
            <a:avLst/>
          </a:prstGeom>
          <a:solidFill>
            <a:srgbClr val="8DB3E2"/>
          </a:solidFill>
          <a:ln w="9525">
            <a:solidFill>
              <a:srgbClr val="000000"/>
            </a:solidFill>
            <a:miter lim="800000"/>
            <a:headEnd/>
            <a:tailEnd/>
          </a:ln>
        </p:spPr>
        <p:txBody>
          <a:bodyPr vert="horz" wrap="square" lIns="74295" tIns="8890" rIns="74295" bIns="889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200" i="0" u="none" strike="noStrike" cap="none" normalizeH="0" baseline="0" dirty="0" smtClean="0">
                <a:ln>
                  <a:noFill/>
                </a:ln>
                <a:solidFill>
                  <a:schemeClr val="tx1"/>
                </a:solidFill>
                <a:effectLst/>
                <a:latin typeface="+mj-ea"/>
                <a:ea typeface="+mj-ea"/>
                <a:cs typeface="ＭＳ Ｐゴシック" pitchFamily="50" charset="-128"/>
              </a:rPr>
              <a:t>1</a:t>
            </a:r>
            <a:r>
              <a:rPr kumimoji="1" lang="ja-JP" altLang="en-US" sz="1200" i="0" u="none" strike="noStrike" cap="none" normalizeH="0" baseline="0" dirty="0" smtClean="0">
                <a:ln>
                  <a:noFill/>
                </a:ln>
                <a:solidFill>
                  <a:schemeClr val="tx1"/>
                </a:solidFill>
                <a:effectLst/>
                <a:latin typeface="+mj-ea"/>
                <a:ea typeface="+mj-ea"/>
                <a:cs typeface="ＭＳ Ｐゴシック" pitchFamily="50" charset="-128"/>
              </a:rPr>
              <a:t>階</a:t>
            </a:r>
            <a:endParaRPr kumimoji="1" lang="ja-JP" sz="1800" i="0" u="none" strike="noStrike" cap="none" normalizeH="0" baseline="0" dirty="0" smtClean="0">
              <a:ln>
                <a:noFill/>
              </a:ln>
              <a:solidFill>
                <a:schemeClr val="tx1"/>
              </a:solidFill>
              <a:effectLst/>
              <a:latin typeface="+mj-ea"/>
              <a:ea typeface="+mj-ea"/>
              <a:cs typeface="ＭＳ Ｐゴシック" pitchFamily="50" charset="-128"/>
            </a:endParaRPr>
          </a:p>
        </p:txBody>
      </p:sp>
      <p:sp>
        <p:nvSpPr>
          <p:cNvPr id="28" name="Rectangle 5"/>
          <p:cNvSpPr>
            <a:spLocks noChangeArrowheads="1"/>
          </p:cNvSpPr>
          <p:nvPr/>
        </p:nvSpPr>
        <p:spPr bwMode="auto">
          <a:xfrm>
            <a:off x="4513348" y="3519672"/>
            <a:ext cx="943708" cy="288032"/>
          </a:xfrm>
          <a:prstGeom prst="rect">
            <a:avLst/>
          </a:prstGeom>
          <a:solidFill>
            <a:srgbClr val="8DB3E2"/>
          </a:solidFill>
          <a:ln w="9525">
            <a:solidFill>
              <a:srgbClr val="000000"/>
            </a:solidFill>
            <a:miter lim="800000"/>
            <a:headEnd/>
            <a:tailEnd/>
          </a:ln>
        </p:spPr>
        <p:txBody>
          <a:bodyPr vert="horz" wrap="square" lIns="74295" tIns="8890" rIns="74295" bIns="889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i="0" u="none" strike="noStrike" cap="none" normalizeH="0" baseline="0" dirty="0" smtClean="0">
                <a:ln>
                  <a:noFill/>
                </a:ln>
                <a:solidFill>
                  <a:schemeClr val="tx1"/>
                </a:solidFill>
                <a:effectLst/>
                <a:latin typeface="+mj-ea"/>
                <a:ea typeface="+mj-ea"/>
                <a:cs typeface="ＭＳ Ｐゴシック" pitchFamily="50" charset="-128"/>
              </a:rPr>
              <a:t>地下</a:t>
            </a:r>
            <a:r>
              <a:rPr kumimoji="1" lang="en-US" altLang="ja-JP" sz="1200" i="0" u="none" strike="noStrike" cap="none" normalizeH="0" baseline="0" dirty="0" smtClean="0">
                <a:ln>
                  <a:noFill/>
                </a:ln>
                <a:solidFill>
                  <a:schemeClr val="tx1"/>
                </a:solidFill>
                <a:effectLst/>
                <a:latin typeface="+mj-ea"/>
                <a:ea typeface="+mj-ea"/>
                <a:cs typeface="ＭＳ Ｐゴシック" pitchFamily="50" charset="-128"/>
              </a:rPr>
              <a:t>1</a:t>
            </a:r>
            <a:r>
              <a:rPr kumimoji="1" lang="ja-JP" altLang="en-US" sz="1200" i="0" u="none" strike="noStrike" cap="none" normalizeH="0" baseline="0" dirty="0" smtClean="0">
                <a:ln>
                  <a:noFill/>
                </a:ln>
                <a:solidFill>
                  <a:schemeClr val="tx1"/>
                </a:solidFill>
                <a:effectLst/>
                <a:latin typeface="+mj-ea"/>
                <a:ea typeface="+mj-ea"/>
                <a:cs typeface="ＭＳ Ｐゴシック" pitchFamily="50" charset="-128"/>
              </a:rPr>
              <a:t>階</a:t>
            </a:r>
            <a:endParaRPr kumimoji="1" lang="ja-JP" sz="1800" i="0" u="none" strike="noStrike" cap="none" normalizeH="0" baseline="0" dirty="0" smtClean="0">
              <a:ln>
                <a:noFill/>
              </a:ln>
              <a:solidFill>
                <a:schemeClr val="tx1"/>
              </a:solidFill>
              <a:effectLst/>
              <a:latin typeface="+mj-ea"/>
              <a:ea typeface="+mj-ea"/>
              <a:cs typeface="ＭＳ Ｐゴシック" pitchFamily="50" charset="-128"/>
            </a:endParaRPr>
          </a:p>
        </p:txBody>
      </p:sp>
      <p:pic>
        <p:nvPicPr>
          <p:cNvPr id="15362" name="Picture 2"/>
          <p:cNvPicPr>
            <a:picLocks noChangeAspect="1" noChangeArrowheads="1"/>
          </p:cNvPicPr>
          <p:nvPr/>
        </p:nvPicPr>
        <p:blipFill>
          <a:blip r:embed="rId2" cstate="email"/>
          <a:srcRect/>
          <a:stretch>
            <a:fillRect/>
          </a:stretch>
        </p:blipFill>
        <p:spPr bwMode="auto">
          <a:xfrm>
            <a:off x="3638830" y="4303214"/>
            <a:ext cx="2720936" cy="2096778"/>
          </a:xfrm>
          <a:prstGeom prst="rect">
            <a:avLst/>
          </a:prstGeom>
          <a:noFill/>
          <a:ln w="9525">
            <a:solidFill>
              <a:schemeClr val="tx1"/>
            </a:solidFill>
            <a:miter lim="800000"/>
            <a:headEnd/>
            <a:tailEnd/>
          </a:ln>
          <a:effectLst/>
        </p:spPr>
      </p:pic>
      <p:pic>
        <p:nvPicPr>
          <p:cNvPr id="15364" name="Picture 4"/>
          <p:cNvPicPr>
            <a:picLocks noChangeAspect="1" noChangeArrowheads="1"/>
          </p:cNvPicPr>
          <p:nvPr/>
        </p:nvPicPr>
        <p:blipFill>
          <a:blip r:embed="rId3" cstate="email"/>
          <a:srcRect/>
          <a:stretch>
            <a:fillRect/>
          </a:stretch>
        </p:blipFill>
        <p:spPr bwMode="auto">
          <a:xfrm>
            <a:off x="6681193" y="4277421"/>
            <a:ext cx="2959496" cy="1978639"/>
          </a:xfrm>
          <a:prstGeom prst="rect">
            <a:avLst/>
          </a:prstGeom>
          <a:noFill/>
          <a:ln w="9525">
            <a:solidFill>
              <a:schemeClr val="tx1"/>
            </a:solidFill>
            <a:miter lim="800000"/>
            <a:headEnd/>
            <a:tailEnd/>
          </a:ln>
          <a:effectLst/>
        </p:spPr>
      </p:pic>
      <p:cxnSp>
        <p:nvCxnSpPr>
          <p:cNvPr id="38" name="直線コネクタ 37"/>
          <p:cNvCxnSpPr/>
          <p:nvPr/>
        </p:nvCxnSpPr>
        <p:spPr>
          <a:xfrm flipH="1">
            <a:off x="5745096" y="4167744"/>
            <a:ext cx="216024" cy="11521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直線コネクタ 41"/>
          <p:cNvCxnSpPr/>
          <p:nvPr/>
        </p:nvCxnSpPr>
        <p:spPr>
          <a:xfrm>
            <a:off x="5961157" y="6112044"/>
            <a:ext cx="10197" cy="4135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9057457" y="4167744"/>
            <a:ext cx="294362" cy="116625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テキスト ボックス 32"/>
          <p:cNvSpPr txBox="1"/>
          <p:nvPr/>
        </p:nvSpPr>
        <p:spPr>
          <a:xfrm>
            <a:off x="8383419" y="3803251"/>
            <a:ext cx="1322155" cy="411257"/>
          </a:xfrm>
          <a:prstGeom prst="rect">
            <a:avLst/>
          </a:prstGeom>
          <a:noFill/>
        </p:spPr>
        <p:txBody>
          <a:bodyPr wrap="square" lIns="0" tIns="36000" rIns="0" bIns="36000" rtlCol="0">
            <a:spAutoFit/>
          </a:bodyPr>
          <a:lstStyle/>
          <a:p>
            <a:pPr algn="ctr"/>
            <a:r>
              <a:rPr lang="ja-JP" altLang="en-US" sz="1100" dirty="0" smtClean="0"/>
              <a:t>①正面玄関の開放</a:t>
            </a:r>
            <a:endParaRPr lang="en-US" altLang="ja-JP" sz="1100" dirty="0" smtClean="0"/>
          </a:p>
          <a:p>
            <a:pPr algn="ctr"/>
            <a:r>
              <a:rPr lang="ja-JP" altLang="en-US" sz="1100" dirty="0" smtClean="0"/>
              <a:t>（</a:t>
            </a:r>
            <a:r>
              <a:rPr lang="en-US" altLang="ja-JP" sz="1100" dirty="0" smtClean="0"/>
              <a:t>2014</a:t>
            </a:r>
            <a:r>
              <a:rPr lang="ja-JP" altLang="en-US" sz="1100" dirty="0" smtClean="0"/>
              <a:t>年</a:t>
            </a:r>
            <a:r>
              <a:rPr lang="en-US" altLang="ja-JP" sz="1100" dirty="0" smtClean="0"/>
              <a:t>4</a:t>
            </a:r>
            <a:r>
              <a:rPr lang="ja-JP" altLang="en-US" sz="1100" dirty="0" smtClean="0"/>
              <a:t>月～）</a:t>
            </a:r>
            <a:endParaRPr lang="ja-JP" altLang="en-US" sz="1100" dirty="0"/>
          </a:p>
        </p:txBody>
      </p:sp>
      <p:sp>
        <p:nvSpPr>
          <p:cNvPr id="40" name="テキスト ボックス 39"/>
          <p:cNvSpPr txBox="1"/>
          <p:nvPr/>
        </p:nvSpPr>
        <p:spPr>
          <a:xfrm>
            <a:off x="5219684" y="3789043"/>
            <a:ext cx="1260764" cy="411257"/>
          </a:xfrm>
          <a:prstGeom prst="rect">
            <a:avLst/>
          </a:prstGeom>
          <a:noFill/>
        </p:spPr>
        <p:txBody>
          <a:bodyPr wrap="square" lIns="0" tIns="36000" rIns="0" bIns="36000" rtlCol="0">
            <a:spAutoFit/>
          </a:bodyPr>
          <a:lstStyle/>
          <a:p>
            <a:pPr algn="ctr"/>
            <a:r>
              <a:rPr lang="ja-JP" altLang="en-US" sz="1100" dirty="0" smtClean="0"/>
              <a:t>③展示室の設置</a:t>
            </a:r>
            <a:endParaRPr lang="en-US" altLang="ja-JP" sz="1100" dirty="0" smtClean="0"/>
          </a:p>
          <a:p>
            <a:pPr algn="ctr"/>
            <a:r>
              <a:rPr lang="ja-JP" altLang="en-US" sz="1100" dirty="0" smtClean="0"/>
              <a:t>（</a:t>
            </a:r>
            <a:r>
              <a:rPr lang="en-US" altLang="ja-JP" sz="1100" dirty="0" smtClean="0"/>
              <a:t>2014</a:t>
            </a:r>
            <a:r>
              <a:rPr lang="ja-JP" altLang="en-US" sz="1100" dirty="0" smtClean="0"/>
              <a:t>年</a:t>
            </a:r>
            <a:r>
              <a:rPr lang="en-US" altLang="ja-JP" sz="1100" dirty="0" smtClean="0"/>
              <a:t>12</a:t>
            </a:r>
            <a:r>
              <a:rPr lang="ja-JP" altLang="en-US" sz="1100" dirty="0" smtClean="0"/>
              <a:t>月～）</a:t>
            </a:r>
            <a:endParaRPr lang="ja-JP" altLang="en-US" sz="1100" dirty="0"/>
          </a:p>
        </p:txBody>
      </p:sp>
      <p:sp>
        <p:nvSpPr>
          <p:cNvPr id="41" name="テキスト ボックス 40"/>
          <p:cNvSpPr txBox="1"/>
          <p:nvPr/>
        </p:nvSpPr>
        <p:spPr>
          <a:xfrm>
            <a:off x="3439196" y="3851564"/>
            <a:ext cx="1541807" cy="411257"/>
          </a:xfrm>
          <a:prstGeom prst="rect">
            <a:avLst/>
          </a:prstGeom>
          <a:noFill/>
        </p:spPr>
        <p:txBody>
          <a:bodyPr wrap="square" lIns="0" tIns="36000" rIns="0" bIns="36000" rtlCol="0">
            <a:spAutoFit/>
          </a:bodyPr>
          <a:lstStyle/>
          <a:p>
            <a:pPr algn="ctr"/>
            <a:r>
              <a:rPr lang="ja-JP" altLang="en-US" sz="1100" dirty="0" smtClean="0"/>
              <a:t>②新レストランのオープン（</a:t>
            </a:r>
            <a:r>
              <a:rPr lang="en-US" altLang="ja-JP" sz="1100" dirty="0" smtClean="0"/>
              <a:t>2015</a:t>
            </a:r>
            <a:r>
              <a:rPr lang="ja-JP" altLang="en-US" sz="1100" dirty="0" smtClean="0"/>
              <a:t>年</a:t>
            </a:r>
            <a:r>
              <a:rPr lang="en-US" altLang="ja-JP" sz="1100" dirty="0" smtClean="0"/>
              <a:t>5</a:t>
            </a:r>
            <a:r>
              <a:rPr lang="ja-JP" altLang="en-US" sz="1100" dirty="0" smtClean="0"/>
              <a:t>月～</a:t>
            </a:r>
            <a:r>
              <a:rPr lang="en-US" altLang="ja-JP" sz="1100" dirty="0" smtClean="0"/>
              <a:t>〔</a:t>
            </a:r>
            <a:r>
              <a:rPr lang="ja-JP" altLang="en-US" sz="1100" dirty="0" smtClean="0"/>
              <a:t>予定</a:t>
            </a:r>
            <a:r>
              <a:rPr lang="en-US" altLang="ja-JP" sz="1100" dirty="0" smtClean="0"/>
              <a:t>〕</a:t>
            </a:r>
            <a:r>
              <a:rPr lang="ja-JP" altLang="en-US" sz="1100" dirty="0" smtClean="0"/>
              <a:t>）</a:t>
            </a:r>
            <a:endParaRPr lang="ja-JP" altLang="en-US" sz="1100" dirty="0"/>
          </a:p>
        </p:txBody>
      </p:sp>
      <p:cxnSp>
        <p:nvCxnSpPr>
          <p:cNvPr id="43" name="直線コネクタ 42"/>
          <p:cNvCxnSpPr/>
          <p:nvPr/>
        </p:nvCxnSpPr>
        <p:spPr>
          <a:xfrm>
            <a:off x="4441839" y="4239092"/>
            <a:ext cx="282562" cy="14690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テキスト ボックス 45"/>
          <p:cNvSpPr txBox="1"/>
          <p:nvPr/>
        </p:nvSpPr>
        <p:spPr>
          <a:xfrm>
            <a:off x="5313040" y="6474211"/>
            <a:ext cx="1514400" cy="411257"/>
          </a:xfrm>
          <a:prstGeom prst="rect">
            <a:avLst/>
          </a:prstGeom>
          <a:noFill/>
        </p:spPr>
        <p:txBody>
          <a:bodyPr wrap="square" lIns="0" tIns="36000" rIns="0" bIns="36000" rtlCol="0">
            <a:spAutoFit/>
          </a:bodyPr>
          <a:lstStyle/>
          <a:p>
            <a:pPr algn="ctr"/>
            <a:r>
              <a:rPr lang="ja-JP" altLang="en-US" sz="1100" dirty="0" smtClean="0"/>
              <a:t>④ショップの設置</a:t>
            </a:r>
            <a:endParaRPr lang="en-US" altLang="ja-JP" sz="1100" dirty="0" smtClean="0"/>
          </a:p>
          <a:p>
            <a:pPr algn="ctr"/>
            <a:r>
              <a:rPr lang="ja-JP" altLang="en-US" sz="1100" dirty="0" smtClean="0"/>
              <a:t>（</a:t>
            </a:r>
            <a:r>
              <a:rPr lang="en-US" altLang="ja-JP" sz="1100" dirty="0" smtClean="0"/>
              <a:t>2015</a:t>
            </a:r>
            <a:r>
              <a:rPr lang="ja-JP" altLang="en-US" sz="1100" dirty="0" smtClean="0"/>
              <a:t>年</a:t>
            </a:r>
            <a:r>
              <a:rPr lang="en-US" altLang="ja-JP" sz="1100" dirty="0" smtClean="0"/>
              <a:t>4</a:t>
            </a:r>
            <a:r>
              <a:rPr lang="ja-JP" altLang="en-US" sz="1100" dirty="0" smtClean="0"/>
              <a:t>月～</a:t>
            </a:r>
            <a:r>
              <a:rPr lang="en-US" altLang="ja-JP" sz="1100" dirty="0" smtClean="0"/>
              <a:t>〔</a:t>
            </a:r>
            <a:r>
              <a:rPr lang="ja-JP" altLang="en-US" sz="1100" dirty="0" smtClean="0"/>
              <a:t>予定</a:t>
            </a:r>
            <a:r>
              <a:rPr lang="en-US" altLang="ja-JP" sz="1100" dirty="0" smtClean="0"/>
              <a:t>〕</a:t>
            </a:r>
            <a:r>
              <a:rPr lang="ja-JP" altLang="en-US" sz="1100" dirty="0" smtClean="0"/>
              <a:t>）</a:t>
            </a:r>
            <a:endParaRPr lang="ja-JP" altLang="en-US" sz="1100" dirty="0"/>
          </a:p>
        </p:txBody>
      </p:sp>
      <p:sp>
        <p:nvSpPr>
          <p:cNvPr id="35" name="スライド番号プレースホルダ 34"/>
          <p:cNvSpPr>
            <a:spLocks noGrp="1"/>
          </p:cNvSpPr>
          <p:nvPr>
            <p:ph type="sldNum" sz="quarter" idx="12"/>
          </p:nvPr>
        </p:nvSpPr>
        <p:spPr/>
        <p:txBody>
          <a:bodyPr/>
          <a:lstStyle/>
          <a:p>
            <a:fld id="{37EF5067-3AB7-4642-9103-42CBD40CC6D9}" type="slidenum">
              <a:rPr kumimoji="1" lang="ja-JP" altLang="en-US" smtClean="0"/>
              <a:pPr/>
              <a:t>20</a:t>
            </a:fld>
            <a:endParaRPr kumimoji="1" lang="ja-JP" altLang="en-US" dirty="0"/>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 name="図 89" descr="図1.jpg"/>
          <p:cNvPicPr>
            <a:picLocks noChangeAspect="1"/>
          </p:cNvPicPr>
          <p:nvPr/>
        </p:nvPicPr>
        <p:blipFill>
          <a:blip r:embed="rId2" cstate="email"/>
          <a:srcRect l="15743" t="35566" r="14436" b="32485"/>
          <a:stretch>
            <a:fillRect/>
          </a:stretch>
        </p:blipFill>
        <p:spPr>
          <a:xfrm>
            <a:off x="3378200" y="4000500"/>
            <a:ext cx="4940300" cy="2260600"/>
          </a:xfrm>
          <a:prstGeom prst="rect">
            <a:avLst/>
          </a:prstGeom>
        </p:spPr>
      </p:pic>
      <p:sp>
        <p:nvSpPr>
          <p:cNvPr id="28" name="正方形/長方形 27"/>
          <p:cNvSpPr/>
          <p:nvPr/>
        </p:nvSpPr>
        <p:spPr>
          <a:xfrm>
            <a:off x="8337905" y="3238150"/>
            <a:ext cx="1568095" cy="34381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フリーフォーム 34"/>
          <p:cNvSpPr/>
          <p:nvPr/>
        </p:nvSpPr>
        <p:spPr>
          <a:xfrm>
            <a:off x="7262078" y="4441375"/>
            <a:ext cx="517065" cy="892082"/>
          </a:xfrm>
          <a:custGeom>
            <a:avLst/>
            <a:gdLst>
              <a:gd name="connsiteX0" fmla="*/ 15072 w 346668"/>
              <a:gd name="connsiteY0" fmla="*/ 0 h 597877"/>
              <a:gd name="connsiteX1" fmla="*/ 0 w 346668"/>
              <a:gd name="connsiteY1" fmla="*/ 592853 h 597877"/>
              <a:gd name="connsiteX2" fmla="*/ 311499 w 346668"/>
              <a:gd name="connsiteY2" fmla="*/ 597877 h 597877"/>
              <a:gd name="connsiteX3" fmla="*/ 346668 w 346668"/>
              <a:gd name="connsiteY3" fmla="*/ 105508 h 597877"/>
              <a:gd name="connsiteX4" fmla="*/ 331595 w 346668"/>
              <a:gd name="connsiteY4" fmla="*/ 75363 h 597877"/>
              <a:gd name="connsiteX5" fmla="*/ 15072 w 346668"/>
              <a:gd name="connsiteY5" fmla="*/ 0 h 59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668" h="597877">
                <a:moveTo>
                  <a:pt x="15072" y="0"/>
                </a:moveTo>
                <a:lnTo>
                  <a:pt x="0" y="592853"/>
                </a:lnTo>
                <a:lnTo>
                  <a:pt x="311499" y="597877"/>
                </a:lnTo>
                <a:lnTo>
                  <a:pt x="346668" y="105508"/>
                </a:lnTo>
                <a:lnTo>
                  <a:pt x="331595" y="75363"/>
                </a:lnTo>
                <a:lnTo>
                  <a:pt x="15072" y="0"/>
                </a:lnTo>
                <a:close/>
              </a:path>
            </a:pathLst>
          </a:custGeom>
          <a:solidFill>
            <a:srgbClr val="FF0000">
              <a:alpha val="2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フリーフォーム 35"/>
          <p:cNvSpPr/>
          <p:nvPr/>
        </p:nvSpPr>
        <p:spPr>
          <a:xfrm>
            <a:off x="6452756" y="4412543"/>
            <a:ext cx="816812" cy="902931"/>
          </a:xfrm>
          <a:custGeom>
            <a:avLst/>
            <a:gdLst>
              <a:gd name="connsiteX0" fmla="*/ 467248 w 547635"/>
              <a:gd name="connsiteY0" fmla="*/ 5024 h 477297"/>
              <a:gd name="connsiteX1" fmla="*/ 452176 w 547635"/>
              <a:gd name="connsiteY1" fmla="*/ 160773 h 477297"/>
              <a:gd name="connsiteX2" fmla="*/ 547635 w 547635"/>
              <a:gd name="connsiteY2" fmla="*/ 165798 h 477297"/>
              <a:gd name="connsiteX3" fmla="*/ 532562 w 547635"/>
              <a:gd name="connsiteY3" fmla="*/ 477297 h 477297"/>
              <a:gd name="connsiteX4" fmla="*/ 0 w 547635"/>
              <a:gd name="connsiteY4" fmla="*/ 477297 h 477297"/>
              <a:gd name="connsiteX5" fmla="*/ 5024 w 547635"/>
              <a:gd name="connsiteY5" fmla="*/ 226088 h 477297"/>
              <a:gd name="connsiteX6" fmla="*/ 371789 w 547635"/>
              <a:gd name="connsiteY6" fmla="*/ 226088 h 477297"/>
              <a:gd name="connsiteX7" fmla="*/ 381837 w 547635"/>
              <a:gd name="connsiteY7" fmla="*/ 0 h 477297"/>
              <a:gd name="connsiteX8" fmla="*/ 467248 w 547635"/>
              <a:gd name="connsiteY8" fmla="*/ 5024 h 477297"/>
              <a:gd name="connsiteX0" fmla="*/ 467248 w 547635"/>
              <a:gd name="connsiteY0" fmla="*/ 5024 h 477297"/>
              <a:gd name="connsiteX1" fmla="*/ 452176 w 547635"/>
              <a:gd name="connsiteY1" fmla="*/ 160773 h 477297"/>
              <a:gd name="connsiteX2" fmla="*/ 547635 w 547635"/>
              <a:gd name="connsiteY2" fmla="*/ 165798 h 477297"/>
              <a:gd name="connsiteX3" fmla="*/ 535508 w 547635"/>
              <a:gd name="connsiteY3" fmla="*/ 475676 h 477297"/>
              <a:gd name="connsiteX4" fmla="*/ 0 w 547635"/>
              <a:gd name="connsiteY4" fmla="*/ 477297 h 477297"/>
              <a:gd name="connsiteX5" fmla="*/ 5024 w 547635"/>
              <a:gd name="connsiteY5" fmla="*/ 226088 h 477297"/>
              <a:gd name="connsiteX6" fmla="*/ 371789 w 547635"/>
              <a:gd name="connsiteY6" fmla="*/ 226088 h 477297"/>
              <a:gd name="connsiteX7" fmla="*/ 381837 w 547635"/>
              <a:gd name="connsiteY7" fmla="*/ 0 h 477297"/>
              <a:gd name="connsiteX8" fmla="*/ 467248 w 547635"/>
              <a:gd name="connsiteY8" fmla="*/ 5024 h 477297"/>
              <a:gd name="connsiteX0" fmla="*/ 467248 w 547635"/>
              <a:gd name="connsiteY0" fmla="*/ 5024 h 477297"/>
              <a:gd name="connsiteX1" fmla="*/ 452176 w 547635"/>
              <a:gd name="connsiteY1" fmla="*/ 160773 h 477297"/>
              <a:gd name="connsiteX2" fmla="*/ 547635 w 547635"/>
              <a:gd name="connsiteY2" fmla="*/ 165798 h 477297"/>
              <a:gd name="connsiteX3" fmla="*/ 542245 w 547635"/>
              <a:gd name="connsiteY3" fmla="*/ 475676 h 477297"/>
              <a:gd name="connsiteX4" fmla="*/ 0 w 547635"/>
              <a:gd name="connsiteY4" fmla="*/ 477297 h 477297"/>
              <a:gd name="connsiteX5" fmla="*/ 5024 w 547635"/>
              <a:gd name="connsiteY5" fmla="*/ 226088 h 477297"/>
              <a:gd name="connsiteX6" fmla="*/ 371789 w 547635"/>
              <a:gd name="connsiteY6" fmla="*/ 226088 h 477297"/>
              <a:gd name="connsiteX7" fmla="*/ 381837 w 547635"/>
              <a:gd name="connsiteY7" fmla="*/ 0 h 477297"/>
              <a:gd name="connsiteX8" fmla="*/ 467248 w 547635"/>
              <a:gd name="connsiteY8" fmla="*/ 5024 h 477297"/>
              <a:gd name="connsiteX0" fmla="*/ 467248 w 547635"/>
              <a:gd name="connsiteY0" fmla="*/ 5024 h 477297"/>
              <a:gd name="connsiteX1" fmla="*/ 452176 w 547635"/>
              <a:gd name="connsiteY1" fmla="*/ 160773 h 477297"/>
              <a:gd name="connsiteX2" fmla="*/ 547635 w 547635"/>
              <a:gd name="connsiteY2" fmla="*/ 165798 h 477297"/>
              <a:gd name="connsiteX3" fmla="*/ 542245 w 547635"/>
              <a:gd name="connsiteY3" fmla="*/ 475676 h 477297"/>
              <a:gd name="connsiteX4" fmla="*/ 437159 w 547635"/>
              <a:gd name="connsiteY4" fmla="*/ 475164 h 477297"/>
              <a:gd name="connsiteX5" fmla="*/ 0 w 547635"/>
              <a:gd name="connsiteY5" fmla="*/ 477297 h 477297"/>
              <a:gd name="connsiteX6" fmla="*/ 5024 w 547635"/>
              <a:gd name="connsiteY6" fmla="*/ 226088 h 477297"/>
              <a:gd name="connsiteX7" fmla="*/ 371789 w 547635"/>
              <a:gd name="connsiteY7" fmla="*/ 226088 h 477297"/>
              <a:gd name="connsiteX8" fmla="*/ 381837 w 547635"/>
              <a:gd name="connsiteY8" fmla="*/ 0 h 477297"/>
              <a:gd name="connsiteX9" fmla="*/ 467248 w 547635"/>
              <a:gd name="connsiteY9" fmla="*/ 5024 h 477297"/>
              <a:gd name="connsiteX0" fmla="*/ 467248 w 547635"/>
              <a:gd name="connsiteY0" fmla="*/ 5024 h 600724"/>
              <a:gd name="connsiteX1" fmla="*/ 452176 w 547635"/>
              <a:gd name="connsiteY1" fmla="*/ 160773 h 600724"/>
              <a:gd name="connsiteX2" fmla="*/ 547635 w 547635"/>
              <a:gd name="connsiteY2" fmla="*/ 165798 h 600724"/>
              <a:gd name="connsiteX3" fmla="*/ 539718 w 547635"/>
              <a:gd name="connsiteY3" fmla="*/ 600724 h 600724"/>
              <a:gd name="connsiteX4" fmla="*/ 437159 w 547635"/>
              <a:gd name="connsiteY4" fmla="*/ 475164 h 600724"/>
              <a:gd name="connsiteX5" fmla="*/ 0 w 547635"/>
              <a:gd name="connsiteY5" fmla="*/ 477297 h 600724"/>
              <a:gd name="connsiteX6" fmla="*/ 5024 w 547635"/>
              <a:gd name="connsiteY6" fmla="*/ 226088 h 600724"/>
              <a:gd name="connsiteX7" fmla="*/ 371789 w 547635"/>
              <a:gd name="connsiteY7" fmla="*/ 226088 h 600724"/>
              <a:gd name="connsiteX8" fmla="*/ 381837 w 547635"/>
              <a:gd name="connsiteY8" fmla="*/ 0 h 600724"/>
              <a:gd name="connsiteX9" fmla="*/ 467248 w 547635"/>
              <a:gd name="connsiteY9" fmla="*/ 5024 h 600724"/>
              <a:gd name="connsiteX0" fmla="*/ 467248 w 547635"/>
              <a:gd name="connsiteY0" fmla="*/ 5024 h 600724"/>
              <a:gd name="connsiteX1" fmla="*/ 452176 w 547635"/>
              <a:gd name="connsiteY1" fmla="*/ 160773 h 600724"/>
              <a:gd name="connsiteX2" fmla="*/ 547635 w 547635"/>
              <a:gd name="connsiteY2" fmla="*/ 165798 h 600724"/>
              <a:gd name="connsiteX3" fmla="*/ 539718 w 547635"/>
              <a:gd name="connsiteY3" fmla="*/ 600724 h 600724"/>
              <a:gd name="connsiteX4" fmla="*/ 473347 w 547635"/>
              <a:gd name="connsiteY4" fmla="*/ 517722 h 600724"/>
              <a:gd name="connsiteX5" fmla="*/ 437159 w 547635"/>
              <a:gd name="connsiteY5" fmla="*/ 475164 h 600724"/>
              <a:gd name="connsiteX6" fmla="*/ 0 w 547635"/>
              <a:gd name="connsiteY6" fmla="*/ 477297 h 600724"/>
              <a:gd name="connsiteX7" fmla="*/ 5024 w 547635"/>
              <a:gd name="connsiteY7" fmla="*/ 226088 h 600724"/>
              <a:gd name="connsiteX8" fmla="*/ 371789 w 547635"/>
              <a:gd name="connsiteY8" fmla="*/ 226088 h 600724"/>
              <a:gd name="connsiteX9" fmla="*/ 381837 w 547635"/>
              <a:gd name="connsiteY9" fmla="*/ 0 h 600724"/>
              <a:gd name="connsiteX10" fmla="*/ 467248 w 547635"/>
              <a:gd name="connsiteY10" fmla="*/ 5024 h 600724"/>
              <a:gd name="connsiteX0" fmla="*/ 467248 w 547635"/>
              <a:gd name="connsiteY0" fmla="*/ 5024 h 600724"/>
              <a:gd name="connsiteX1" fmla="*/ 452176 w 547635"/>
              <a:gd name="connsiteY1" fmla="*/ 160773 h 600724"/>
              <a:gd name="connsiteX2" fmla="*/ 547635 w 547635"/>
              <a:gd name="connsiteY2" fmla="*/ 165798 h 600724"/>
              <a:gd name="connsiteX3" fmla="*/ 539718 w 547635"/>
              <a:gd name="connsiteY3" fmla="*/ 600724 h 600724"/>
              <a:gd name="connsiteX4" fmla="*/ 372218 w 547635"/>
              <a:gd name="connsiteY4" fmla="*/ 596637 h 600724"/>
              <a:gd name="connsiteX5" fmla="*/ 437159 w 547635"/>
              <a:gd name="connsiteY5" fmla="*/ 475164 h 600724"/>
              <a:gd name="connsiteX6" fmla="*/ 0 w 547635"/>
              <a:gd name="connsiteY6" fmla="*/ 477297 h 600724"/>
              <a:gd name="connsiteX7" fmla="*/ 5024 w 547635"/>
              <a:gd name="connsiteY7" fmla="*/ 226088 h 600724"/>
              <a:gd name="connsiteX8" fmla="*/ 371789 w 547635"/>
              <a:gd name="connsiteY8" fmla="*/ 226088 h 600724"/>
              <a:gd name="connsiteX9" fmla="*/ 381837 w 547635"/>
              <a:gd name="connsiteY9" fmla="*/ 0 h 600724"/>
              <a:gd name="connsiteX10" fmla="*/ 467248 w 547635"/>
              <a:gd name="connsiteY10" fmla="*/ 5024 h 600724"/>
              <a:gd name="connsiteX0" fmla="*/ 467248 w 547635"/>
              <a:gd name="connsiteY0" fmla="*/ 5024 h 600724"/>
              <a:gd name="connsiteX1" fmla="*/ 452176 w 547635"/>
              <a:gd name="connsiteY1" fmla="*/ 160773 h 600724"/>
              <a:gd name="connsiteX2" fmla="*/ 547635 w 547635"/>
              <a:gd name="connsiteY2" fmla="*/ 165798 h 600724"/>
              <a:gd name="connsiteX3" fmla="*/ 539718 w 547635"/>
              <a:gd name="connsiteY3" fmla="*/ 600724 h 600724"/>
              <a:gd name="connsiteX4" fmla="*/ 372218 w 547635"/>
              <a:gd name="connsiteY4" fmla="*/ 596637 h 600724"/>
              <a:gd name="connsiteX5" fmla="*/ 373298 w 547635"/>
              <a:gd name="connsiteY5" fmla="*/ 475164 h 600724"/>
              <a:gd name="connsiteX6" fmla="*/ 0 w 547635"/>
              <a:gd name="connsiteY6" fmla="*/ 477297 h 600724"/>
              <a:gd name="connsiteX7" fmla="*/ 5024 w 547635"/>
              <a:gd name="connsiteY7" fmla="*/ 226088 h 600724"/>
              <a:gd name="connsiteX8" fmla="*/ 371789 w 547635"/>
              <a:gd name="connsiteY8" fmla="*/ 226088 h 600724"/>
              <a:gd name="connsiteX9" fmla="*/ 381837 w 547635"/>
              <a:gd name="connsiteY9" fmla="*/ 0 h 600724"/>
              <a:gd name="connsiteX10" fmla="*/ 467248 w 547635"/>
              <a:gd name="connsiteY10" fmla="*/ 5024 h 600724"/>
              <a:gd name="connsiteX0" fmla="*/ 467248 w 547635"/>
              <a:gd name="connsiteY0" fmla="*/ 5024 h 600724"/>
              <a:gd name="connsiteX1" fmla="*/ 452176 w 547635"/>
              <a:gd name="connsiteY1" fmla="*/ 160773 h 600724"/>
              <a:gd name="connsiteX2" fmla="*/ 547635 w 547635"/>
              <a:gd name="connsiteY2" fmla="*/ 165798 h 600724"/>
              <a:gd name="connsiteX3" fmla="*/ 539718 w 547635"/>
              <a:gd name="connsiteY3" fmla="*/ 600724 h 600724"/>
              <a:gd name="connsiteX4" fmla="*/ 372218 w 547635"/>
              <a:gd name="connsiteY4" fmla="*/ 596637 h 600724"/>
              <a:gd name="connsiteX5" fmla="*/ 373298 w 547635"/>
              <a:gd name="connsiteY5" fmla="*/ 475164 h 600724"/>
              <a:gd name="connsiteX6" fmla="*/ 0 w 547635"/>
              <a:gd name="connsiteY6" fmla="*/ 477297 h 600724"/>
              <a:gd name="connsiteX7" fmla="*/ 5024 w 547635"/>
              <a:gd name="connsiteY7" fmla="*/ 226088 h 600724"/>
              <a:gd name="connsiteX8" fmla="*/ 399146 w 547635"/>
              <a:gd name="connsiteY8" fmla="*/ 225756 h 600724"/>
              <a:gd name="connsiteX9" fmla="*/ 381837 w 547635"/>
              <a:gd name="connsiteY9" fmla="*/ 0 h 600724"/>
              <a:gd name="connsiteX10" fmla="*/ 467248 w 547635"/>
              <a:gd name="connsiteY10" fmla="*/ 5024 h 600724"/>
              <a:gd name="connsiteX0" fmla="*/ 467248 w 547635"/>
              <a:gd name="connsiteY0" fmla="*/ 9280 h 604980"/>
              <a:gd name="connsiteX1" fmla="*/ 452176 w 547635"/>
              <a:gd name="connsiteY1" fmla="*/ 165029 h 604980"/>
              <a:gd name="connsiteX2" fmla="*/ 547635 w 547635"/>
              <a:gd name="connsiteY2" fmla="*/ 170054 h 604980"/>
              <a:gd name="connsiteX3" fmla="*/ 539718 w 547635"/>
              <a:gd name="connsiteY3" fmla="*/ 604980 h 604980"/>
              <a:gd name="connsiteX4" fmla="*/ 372218 w 547635"/>
              <a:gd name="connsiteY4" fmla="*/ 600893 h 604980"/>
              <a:gd name="connsiteX5" fmla="*/ 373298 w 547635"/>
              <a:gd name="connsiteY5" fmla="*/ 479420 h 604980"/>
              <a:gd name="connsiteX6" fmla="*/ 0 w 547635"/>
              <a:gd name="connsiteY6" fmla="*/ 481553 h 604980"/>
              <a:gd name="connsiteX7" fmla="*/ 5024 w 547635"/>
              <a:gd name="connsiteY7" fmla="*/ 230344 h 604980"/>
              <a:gd name="connsiteX8" fmla="*/ 399146 w 547635"/>
              <a:gd name="connsiteY8" fmla="*/ 230012 h 604980"/>
              <a:gd name="connsiteX9" fmla="*/ 405253 w 547635"/>
              <a:gd name="connsiteY9" fmla="*/ 0 h 604980"/>
              <a:gd name="connsiteX10" fmla="*/ 467248 w 547635"/>
              <a:gd name="connsiteY10" fmla="*/ 9280 h 604980"/>
              <a:gd name="connsiteX0" fmla="*/ 458733 w 547635"/>
              <a:gd name="connsiteY0" fmla="*/ 9280 h 604980"/>
              <a:gd name="connsiteX1" fmla="*/ 452176 w 547635"/>
              <a:gd name="connsiteY1" fmla="*/ 165029 h 604980"/>
              <a:gd name="connsiteX2" fmla="*/ 547635 w 547635"/>
              <a:gd name="connsiteY2" fmla="*/ 170054 h 604980"/>
              <a:gd name="connsiteX3" fmla="*/ 539718 w 547635"/>
              <a:gd name="connsiteY3" fmla="*/ 604980 h 604980"/>
              <a:gd name="connsiteX4" fmla="*/ 372218 w 547635"/>
              <a:gd name="connsiteY4" fmla="*/ 600893 h 604980"/>
              <a:gd name="connsiteX5" fmla="*/ 373298 w 547635"/>
              <a:gd name="connsiteY5" fmla="*/ 479420 h 604980"/>
              <a:gd name="connsiteX6" fmla="*/ 0 w 547635"/>
              <a:gd name="connsiteY6" fmla="*/ 481553 h 604980"/>
              <a:gd name="connsiteX7" fmla="*/ 5024 w 547635"/>
              <a:gd name="connsiteY7" fmla="*/ 230344 h 604980"/>
              <a:gd name="connsiteX8" fmla="*/ 399146 w 547635"/>
              <a:gd name="connsiteY8" fmla="*/ 230012 h 604980"/>
              <a:gd name="connsiteX9" fmla="*/ 405253 w 547635"/>
              <a:gd name="connsiteY9" fmla="*/ 0 h 604980"/>
              <a:gd name="connsiteX10" fmla="*/ 458733 w 547635"/>
              <a:gd name="connsiteY10" fmla="*/ 9280 h 604980"/>
              <a:gd name="connsiteX0" fmla="*/ 458733 w 547635"/>
              <a:gd name="connsiteY0" fmla="*/ 9280 h 604980"/>
              <a:gd name="connsiteX1" fmla="*/ 458562 w 547635"/>
              <a:gd name="connsiteY1" fmla="*/ 162901 h 604980"/>
              <a:gd name="connsiteX2" fmla="*/ 547635 w 547635"/>
              <a:gd name="connsiteY2" fmla="*/ 170054 h 604980"/>
              <a:gd name="connsiteX3" fmla="*/ 539718 w 547635"/>
              <a:gd name="connsiteY3" fmla="*/ 604980 h 604980"/>
              <a:gd name="connsiteX4" fmla="*/ 372218 w 547635"/>
              <a:gd name="connsiteY4" fmla="*/ 600893 h 604980"/>
              <a:gd name="connsiteX5" fmla="*/ 373298 w 547635"/>
              <a:gd name="connsiteY5" fmla="*/ 479420 h 604980"/>
              <a:gd name="connsiteX6" fmla="*/ 0 w 547635"/>
              <a:gd name="connsiteY6" fmla="*/ 481553 h 604980"/>
              <a:gd name="connsiteX7" fmla="*/ 5024 w 547635"/>
              <a:gd name="connsiteY7" fmla="*/ 230344 h 604980"/>
              <a:gd name="connsiteX8" fmla="*/ 399146 w 547635"/>
              <a:gd name="connsiteY8" fmla="*/ 230012 h 604980"/>
              <a:gd name="connsiteX9" fmla="*/ 405253 w 547635"/>
              <a:gd name="connsiteY9" fmla="*/ 0 h 604980"/>
              <a:gd name="connsiteX10" fmla="*/ 458733 w 547635"/>
              <a:gd name="connsiteY10" fmla="*/ 9280 h 604980"/>
              <a:gd name="connsiteX0" fmla="*/ 458733 w 547635"/>
              <a:gd name="connsiteY0" fmla="*/ 9280 h 604980"/>
              <a:gd name="connsiteX1" fmla="*/ 458562 w 547635"/>
              <a:gd name="connsiteY1" fmla="*/ 162901 h 604980"/>
              <a:gd name="connsiteX2" fmla="*/ 547635 w 547635"/>
              <a:gd name="connsiteY2" fmla="*/ 170054 h 604980"/>
              <a:gd name="connsiteX3" fmla="*/ 539718 w 547635"/>
              <a:gd name="connsiteY3" fmla="*/ 604980 h 604980"/>
              <a:gd name="connsiteX4" fmla="*/ 372218 w 547635"/>
              <a:gd name="connsiteY4" fmla="*/ 600893 h 604980"/>
              <a:gd name="connsiteX5" fmla="*/ 394585 w 547635"/>
              <a:gd name="connsiteY5" fmla="*/ 475165 h 604980"/>
              <a:gd name="connsiteX6" fmla="*/ 0 w 547635"/>
              <a:gd name="connsiteY6" fmla="*/ 481553 h 604980"/>
              <a:gd name="connsiteX7" fmla="*/ 5024 w 547635"/>
              <a:gd name="connsiteY7" fmla="*/ 230344 h 604980"/>
              <a:gd name="connsiteX8" fmla="*/ 399146 w 547635"/>
              <a:gd name="connsiteY8" fmla="*/ 230012 h 604980"/>
              <a:gd name="connsiteX9" fmla="*/ 405253 w 547635"/>
              <a:gd name="connsiteY9" fmla="*/ 0 h 604980"/>
              <a:gd name="connsiteX10" fmla="*/ 458733 w 547635"/>
              <a:gd name="connsiteY10" fmla="*/ 9280 h 604980"/>
              <a:gd name="connsiteX0" fmla="*/ 458733 w 547635"/>
              <a:gd name="connsiteY0" fmla="*/ 9280 h 604980"/>
              <a:gd name="connsiteX1" fmla="*/ 458562 w 547635"/>
              <a:gd name="connsiteY1" fmla="*/ 162901 h 604980"/>
              <a:gd name="connsiteX2" fmla="*/ 547635 w 547635"/>
              <a:gd name="connsiteY2" fmla="*/ 170054 h 604980"/>
              <a:gd name="connsiteX3" fmla="*/ 539718 w 547635"/>
              <a:gd name="connsiteY3" fmla="*/ 604980 h 604980"/>
              <a:gd name="connsiteX4" fmla="*/ 391376 w 547635"/>
              <a:gd name="connsiteY4" fmla="*/ 600893 h 604980"/>
              <a:gd name="connsiteX5" fmla="*/ 394585 w 547635"/>
              <a:gd name="connsiteY5" fmla="*/ 475165 h 604980"/>
              <a:gd name="connsiteX6" fmla="*/ 0 w 547635"/>
              <a:gd name="connsiteY6" fmla="*/ 481553 h 604980"/>
              <a:gd name="connsiteX7" fmla="*/ 5024 w 547635"/>
              <a:gd name="connsiteY7" fmla="*/ 230344 h 604980"/>
              <a:gd name="connsiteX8" fmla="*/ 399146 w 547635"/>
              <a:gd name="connsiteY8" fmla="*/ 230012 h 604980"/>
              <a:gd name="connsiteX9" fmla="*/ 405253 w 547635"/>
              <a:gd name="connsiteY9" fmla="*/ 0 h 604980"/>
              <a:gd name="connsiteX10" fmla="*/ 458733 w 547635"/>
              <a:gd name="connsiteY10" fmla="*/ 9280 h 604980"/>
              <a:gd name="connsiteX0" fmla="*/ 458733 w 547635"/>
              <a:gd name="connsiteY0" fmla="*/ 9280 h 604980"/>
              <a:gd name="connsiteX1" fmla="*/ 458562 w 547635"/>
              <a:gd name="connsiteY1" fmla="*/ 162901 h 604980"/>
              <a:gd name="connsiteX2" fmla="*/ 547635 w 547635"/>
              <a:gd name="connsiteY2" fmla="*/ 170054 h 604980"/>
              <a:gd name="connsiteX3" fmla="*/ 539718 w 547635"/>
              <a:gd name="connsiteY3" fmla="*/ 604980 h 604980"/>
              <a:gd name="connsiteX4" fmla="*/ 391376 w 547635"/>
              <a:gd name="connsiteY4" fmla="*/ 600893 h 604980"/>
              <a:gd name="connsiteX5" fmla="*/ 409486 w 547635"/>
              <a:gd name="connsiteY5" fmla="*/ 477293 h 604980"/>
              <a:gd name="connsiteX6" fmla="*/ 0 w 547635"/>
              <a:gd name="connsiteY6" fmla="*/ 481553 h 604980"/>
              <a:gd name="connsiteX7" fmla="*/ 5024 w 547635"/>
              <a:gd name="connsiteY7" fmla="*/ 230344 h 604980"/>
              <a:gd name="connsiteX8" fmla="*/ 399146 w 547635"/>
              <a:gd name="connsiteY8" fmla="*/ 230012 h 604980"/>
              <a:gd name="connsiteX9" fmla="*/ 405253 w 547635"/>
              <a:gd name="connsiteY9" fmla="*/ 0 h 604980"/>
              <a:gd name="connsiteX10" fmla="*/ 458733 w 547635"/>
              <a:gd name="connsiteY10" fmla="*/ 9280 h 604980"/>
              <a:gd name="connsiteX0" fmla="*/ 458733 w 547635"/>
              <a:gd name="connsiteY0" fmla="*/ 9280 h 605149"/>
              <a:gd name="connsiteX1" fmla="*/ 458562 w 547635"/>
              <a:gd name="connsiteY1" fmla="*/ 162901 h 605149"/>
              <a:gd name="connsiteX2" fmla="*/ 547635 w 547635"/>
              <a:gd name="connsiteY2" fmla="*/ 170054 h 605149"/>
              <a:gd name="connsiteX3" fmla="*/ 539718 w 547635"/>
              <a:gd name="connsiteY3" fmla="*/ 604980 h 605149"/>
              <a:gd name="connsiteX4" fmla="*/ 406277 w 547635"/>
              <a:gd name="connsiteY4" fmla="*/ 605149 h 605149"/>
              <a:gd name="connsiteX5" fmla="*/ 409486 w 547635"/>
              <a:gd name="connsiteY5" fmla="*/ 477293 h 605149"/>
              <a:gd name="connsiteX6" fmla="*/ 0 w 547635"/>
              <a:gd name="connsiteY6" fmla="*/ 481553 h 605149"/>
              <a:gd name="connsiteX7" fmla="*/ 5024 w 547635"/>
              <a:gd name="connsiteY7" fmla="*/ 230344 h 605149"/>
              <a:gd name="connsiteX8" fmla="*/ 399146 w 547635"/>
              <a:gd name="connsiteY8" fmla="*/ 230012 h 605149"/>
              <a:gd name="connsiteX9" fmla="*/ 405253 w 547635"/>
              <a:gd name="connsiteY9" fmla="*/ 0 h 605149"/>
              <a:gd name="connsiteX10" fmla="*/ 458733 w 547635"/>
              <a:gd name="connsiteY10" fmla="*/ 9280 h 60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7635" h="605149">
                <a:moveTo>
                  <a:pt x="458733" y="9280"/>
                </a:moveTo>
                <a:lnTo>
                  <a:pt x="458562" y="162901"/>
                </a:lnTo>
                <a:lnTo>
                  <a:pt x="547635" y="170054"/>
                </a:lnTo>
                <a:cubicBezTo>
                  <a:pt x="545838" y="273347"/>
                  <a:pt x="541515" y="501687"/>
                  <a:pt x="539718" y="604980"/>
                </a:cubicBezTo>
                <a:lnTo>
                  <a:pt x="406277" y="605149"/>
                </a:lnTo>
                <a:cubicBezTo>
                  <a:pt x="407347" y="563240"/>
                  <a:pt x="408416" y="519202"/>
                  <a:pt x="409486" y="477293"/>
                </a:cubicBezTo>
                <a:lnTo>
                  <a:pt x="0" y="481553"/>
                </a:lnTo>
                <a:cubicBezTo>
                  <a:pt x="1675" y="397817"/>
                  <a:pt x="3349" y="314080"/>
                  <a:pt x="5024" y="230344"/>
                </a:cubicBezTo>
                <a:lnTo>
                  <a:pt x="399146" y="230012"/>
                </a:lnTo>
                <a:lnTo>
                  <a:pt x="405253" y="0"/>
                </a:lnTo>
                <a:lnTo>
                  <a:pt x="458733" y="9280"/>
                </a:lnTo>
                <a:close/>
              </a:path>
            </a:pathLst>
          </a:custGeom>
          <a:solidFill>
            <a:srgbClr val="FF0000">
              <a:alpha val="2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36"/>
          <p:cNvSpPr/>
          <p:nvPr/>
        </p:nvSpPr>
        <p:spPr>
          <a:xfrm>
            <a:off x="5471083" y="4778723"/>
            <a:ext cx="831799" cy="644697"/>
          </a:xfrm>
          <a:custGeom>
            <a:avLst/>
            <a:gdLst>
              <a:gd name="connsiteX0" fmla="*/ 557683 w 557683"/>
              <a:gd name="connsiteY0" fmla="*/ 0 h 432079"/>
              <a:gd name="connsiteX1" fmla="*/ 246184 w 557683"/>
              <a:gd name="connsiteY1" fmla="*/ 5024 h 432079"/>
              <a:gd name="connsiteX2" fmla="*/ 246184 w 557683"/>
              <a:gd name="connsiteY2" fmla="*/ 170822 h 432079"/>
              <a:gd name="connsiteX3" fmla="*/ 0 w 557683"/>
              <a:gd name="connsiteY3" fmla="*/ 190919 h 432079"/>
              <a:gd name="connsiteX4" fmla="*/ 20096 w 557683"/>
              <a:gd name="connsiteY4" fmla="*/ 432079 h 432079"/>
              <a:gd name="connsiteX5" fmla="*/ 477296 w 557683"/>
              <a:gd name="connsiteY5" fmla="*/ 376813 h 432079"/>
              <a:gd name="connsiteX6" fmla="*/ 472272 w 557683"/>
              <a:gd name="connsiteY6" fmla="*/ 211016 h 432079"/>
              <a:gd name="connsiteX7" fmla="*/ 547635 w 557683"/>
              <a:gd name="connsiteY7" fmla="*/ 205991 h 432079"/>
              <a:gd name="connsiteX8" fmla="*/ 557683 w 557683"/>
              <a:gd name="connsiteY8" fmla="*/ 0 h 43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683" h="432079">
                <a:moveTo>
                  <a:pt x="557683" y="0"/>
                </a:moveTo>
                <a:lnTo>
                  <a:pt x="246184" y="5024"/>
                </a:lnTo>
                <a:lnTo>
                  <a:pt x="246184" y="170822"/>
                </a:lnTo>
                <a:lnTo>
                  <a:pt x="0" y="190919"/>
                </a:lnTo>
                <a:lnTo>
                  <a:pt x="20096" y="432079"/>
                </a:lnTo>
                <a:lnTo>
                  <a:pt x="477296" y="376813"/>
                </a:lnTo>
                <a:lnTo>
                  <a:pt x="472272" y="211016"/>
                </a:lnTo>
                <a:lnTo>
                  <a:pt x="547635" y="205991"/>
                </a:lnTo>
                <a:lnTo>
                  <a:pt x="557683" y="0"/>
                </a:lnTo>
                <a:close/>
              </a:path>
            </a:pathLst>
          </a:custGeom>
          <a:solidFill>
            <a:srgbClr val="FF0000">
              <a:alpha val="2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39"/>
          <p:cNvSpPr/>
          <p:nvPr/>
        </p:nvSpPr>
        <p:spPr>
          <a:xfrm>
            <a:off x="4456970" y="4440782"/>
            <a:ext cx="1157317" cy="1551954"/>
          </a:xfrm>
          <a:custGeom>
            <a:avLst/>
            <a:gdLst>
              <a:gd name="connsiteX0" fmla="*/ 557683 w 557683"/>
              <a:gd name="connsiteY0" fmla="*/ 0 h 432079"/>
              <a:gd name="connsiteX1" fmla="*/ 246184 w 557683"/>
              <a:gd name="connsiteY1" fmla="*/ 5024 h 432079"/>
              <a:gd name="connsiteX2" fmla="*/ 246184 w 557683"/>
              <a:gd name="connsiteY2" fmla="*/ 170822 h 432079"/>
              <a:gd name="connsiteX3" fmla="*/ 0 w 557683"/>
              <a:gd name="connsiteY3" fmla="*/ 190919 h 432079"/>
              <a:gd name="connsiteX4" fmla="*/ 20096 w 557683"/>
              <a:gd name="connsiteY4" fmla="*/ 432079 h 432079"/>
              <a:gd name="connsiteX5" fmla="*/ 477296 w 557683"/>
              <a:gd name="connsiteY5" fmla="*/ 376813 h 432079"/>
              <a:gd name="connsiteX6" fmla="*/ 472272 w 557683"/>
              <a:gd name="connsiteY6" fmla="*/ 211016 h 432079"/>
              <a:gd name="connsiteX7" fmla="*/ 547635 w 557683"/>
              <a:gd name="connsiteY7" fmla="*/ 205991 h 432079"/>
              <a:gd name="connsiteX8" fmla="*/ 557683 w 557683"/>
              <a:gd name="connsiteY8" fmla="*/ 0 h 432079"/>
              <a:gd name="connsiteX0" fmla="*/ 807962 w 807962"/>
              <a:gd name="connsiteY0" fmla="*/ 273693 h 705772"/>
              <a:gd name="connsiteX1" fmla="*/ 0 w 807962"/>
              <a:gd name="connsiteY1" fmla="*/ 0 h 705772"/>
              <a:gd name="connsiteX2" fmla="*/ 496463 w 807962"/>
              <a:gd name="connsiteY2" fmla="*/ 444515 h 705772"/>
              <a:gd name="connsiteX3" fmla="*/ 250279 w 807962"/>
              <a:gd name="connsiteY3" fmla="*/ 464612 h 705772"/>
              <a:gd name="connsiteX4" fmla="*/ 270375 w 807962"/>
              <a:gd name="connsiteY4" fmla="*/ 705772 h 705772"/>
              <a:gd name="connsiteX5" fmla="*/ 727575 w 807962"/>
              <a:gd name="connsiteY5" fmla="*/ 650506 h 705772"/>
              <a:gd name="connsiteX6" fmla="*/ 722551 w 807962"/>
              <a:gd name="connsiteY6" fmla="*/ 484709 h 705772"/>
              <a:gd name="connsiteX7" fmla="*/ 797914 w 807962"/>
              <a:gd name="connsiteY7" fmla="*/ 479684 h 705772"/>
              <a:gd name="connsiteX8" fmla="*/ 807962 w 807962"/>
              <a:gd name="connsiteY8" fmla="*/ 273693 h 705772"/>
              <a:gd name="connsiteX0" fmla="*/ 807962 w 807962"/>
              <a:gd name="connsiteY0" fmla="*/ 273693 h 705772"/>
              <a:gd name="connsiteX1" fmla="*/ 0 w 807962"/>
              <a:gd name="connsiteY1" fmla="*/ 0 h 705772"/>
              <a:gd name="connsiteX2" fmla="*/ 24190 w 807962"/>
              <a:gd name="connsiteY2" fmla="*/ 268669 h 705772"/>
              <a:gd name="connsiteX3" fmla="*/ 250279 w 807962"/>
              <a:gd name="connsiteY3" fmla="*/ 464612 h 705772"/>
              <a:gd name="connsiteX4" fmla="*/ 270375 w 807962"/>
              <a:gd name="connsiteY4" fmla="*/ 705772 h 705772"/>
              <a:gd name="connsiteX5" fmla="*/ 727575 w 807962"/>
              <a:gd name="connsiteY5" fmla="*/ 650506 h 705772"/>
              <a:gd name="connsiteX6" fmla="*/ 722551 w 807962"/>
              <a:gd name="connsiteY6" fmla="*/ 484709 h 705772"/>
              <a:gd name="connsiteX7" fmla="*/ 797914 w 807962"/>
              <a:gd name="connsiteY7" fmla="*/ 479684 h 705772"/>
              <a:gd name="connsiteX8" fmla="*/ 807962 w 807962"/>
              <a:gd name="connsiteY8" fmla="*/ 273693 h 705772"/>
              <a:gd name="connsiteX0" fmla="*/ 807962 w 807962"/>
              <a:gd name="connsiteY0" fmla="*/ 273693 h 705772"/>
              <a:gd name="connsiteX1" fmla="*/ 0 w 807962"/>
              <a:gd name="connsiteY1" fmla="*/ 0 h 705772"/>
              <a:gd name="connsiteX2" fmla="*/ 24190 w 807962"/>
              <a:gd name="connsiteY2" fmla="*/ 268669 h 705772"/>
              <a:gd name="connsiteX3" fmla="*/ 84482 w 807962"/>
              <a:gd name="connsiteY3" fmla="*/ 424419 h 705772"/>
              <a:gd name="connsiteX4" fmla="*/ 270375 w 807962"/>
              <a:gd name="connsiteY4" fmla="*/ 705772 h 705772"/>
              <a:gd name="connsiteX5" fmla="*/ 727575 w 807962"/>
              <a:gd name="connsiteY5" fmla="*/ 650506 h 705772"/>
              <a:gd name="connsiteX6" fmla="*/ 722551 w 807962"/>
              <a:gd name="connsiteY6" fmla="*/ 484709 h 705772"/>
              <a:gd name="connsiteX7" fmla="*/ 797914 w 807962"/>
              <a:gd name="connsiteY7" fmla="*/ 479684 h 705772"/>
              <a:gd name="connsiteX8" fmla="*/ 807962 w 807962"/>
              <a:gd name="connsiteY8" fmla="*/ 273693 h 705772"/>
              <a:gd name="connsiteX0" fmla="*/ 807962 w 807962"/>
              <a:gd name="connsiteY0" fmla="*/ 273693 h 650506"/>
              <a:gd name="connsiteX1" fmla="*/ 0 w 807962"/>
              <a:gd name="connsiteY1" fmla="*/ 0 h 650506"/>
              <a:gd name="connsiteX2" fmla="*/ 24190 w 807962"/>
              <a:gd name="connsiteY2" fmla="*/ 268669 h 650506"/>
              <a:gd name="connsiteX3" fmla="*/ 84482 w 807962"/>
              <a:gd name="connsiteY3" fmla="*/ 424419 h 650506"/>
              <a:gd name="connsiteX4" fmla="*/ 220133 w 807962"/>
              <a:gd name="connsiteY4" fmla="*/ 424418 h 650506"/>
              <a:gd name="connsiteX5" fmla="*/ 727575 w 807962"/>
              <a:gd name="connsiteY5" fmla="*/ 650506 h 650506"/>
              <a:gd name="connsiteX6" fmla="*/ 722551 w 807962"/>
              <a:gd name="connsiteY6" fmla="*/ 484709 h 650506"/>
              <a:gd name="connsiteX7" fmla="*/ 797914 w 807962"/>
              <a:gd name="connsiteY7" fmla="*/ 479684 h 650506"/>
              <a:gd name="connsiteX8" fmla="*/ 807962 w 807962"/>
              <a:gd name="connsiteY8" fmla="*/ 273693 h 650506"/>
              <a:gd name="connsiteX0" fmla="*/ 807962 w 807962"/>
              <a:gd name="connsiteY0" fmla="*/ 273693 h 826353"/>
              <a:gd name="connsiteX1" fmla="*/ 0 w 807962"/>
              <a:gd name="connsiteY1" fmla="*/ 0 h 826353"/>
              <a:gd name="connsiteX2" fmla="*/ 24190 w 807962"/>
              <a:gd name="connsiteY2" fmla="*/ 268669 h 826353"/>
              <a:gd name="connsiteX3" fmla="*/ 84482 w 807962"/>
              <a:gd name="connsiteY3" fmla="*/ 424419 h 826353"/>
              <a:gd name="connsiteX4" fmla="*/ 220133 w 807962"/>
              <a:gd name="connsiteY4" fmla="*/ 424418 h 826353"/>
              <a:gd name="connsiteX5" fmla="*/ 245254 w 807962"/>
              <a:gd name="connsiteY5" fmla="*/ 826353 h 826353"/>
              <a:gd name="connsiteX6" fmla="*/ 722551 w 807962"/>
              <a:gd name="connsiteY6" fmla="*/ 484709 h 826353"/>
              <a:gd name="connsiteX7" fmla="*/ 797914 w 807962"/>
              <a:gd name="connsiteY7" fmla="*/ 479684 h 826353"/>
              <a:gd name="connsiteX8" fmla="*/ 807962 w 807962"/>
              <a:gd name="connsiteY8" fmla="*/ 273693 h 826353"/>
              <a:gd name="connsiteX0" fmla="*/ 807962 w 807962"/>
              <a:gd name="connsiteY0" fmla="*/ 273693 h 826353"/>
              <a:gd name="connsiteX1" fmla="*/ 0 w 807962"/>
              <a:gd name="connsiteY1" fmla="*/ 0 h 826353"/>
              <a:gd name="connsiteX2" fmla="*/ 24190 w 807962"/>
              <a:gd name="connsiteY2" fmla="*/ 268669 h 826353"/>
              <a:gd name="connsiteX3" fmla="*/ 84482 w 807962"/>
              <a:gd name="connsiteY3" fmla="*/ 424419 h 826353"/>
              <a:gd name="connsiteX4" fmla="*/ 220133 w 807962"/>
              <a:gd name="connsiteY4" fmla="*/ 424418 h 826353"/>
              <a:gd name="connsiteX5" fmla="*/ 245254 w 807962"/>
              <a:gd name="connsiteY5" fmla="*/ 826353 h 826353"/>
              <a:gd name="connsiteX6" fmla="*/ 797914 w 807962"/>
              <a:gd name="connsiteY6" fmla="*/ 801232 h 826353"/>
              <a:gd name="connsiteX7" fmla="*/ 797914 w 807962"/>
              <a:gd name="connsiteY7" fmla="*/ 479684 h 826353"/>
              <a:gd name="connsiteX8" fmla="*/ 807962 w 807962"/>
              <a:gd name="connsiteY8" fmla="*/ 273693 h 826353"/>
              <a:gd name="connsiteX0" fmla="*/ 807962 w 807962"/>
              <a:gd name="connsiteY0" fmla="*/ 273693 h 826353"/>
              <a:gd name="connsiteX1" fmla="*/ 0 w 807962"/>
              <a:gd name="connsiteY1" fmla="*/ 0 h 826353"/>
              <a:gd name="connsiteX2" fmla="*/ 24190 w 807962"/>
              <a:gd name="connsiteY2" fmla="*/ 268669 h 826353"/>
              <a:gd name="connsiteX3" fmla="*/ 84482 w 807962"/>
              <a:gd name="connsiteY3" fmla="*/ 424419 h 826353"/>
              <a:gd name="connsiteX4" fmla="*/ 220133 w 807962"/>
              <a:gd name="connsiteY4" fmla="*/ 424418 h 826353"/>
              <a:gd name="connsiteX5" fmla="*/ 245254 w 807962"/>
              <a:gd name="connsiteY5" fmla="*/ 826353 h 826353"/>
              <a:gd name="connsiteX6" fmla="*/ 401005 w 807962"/>
              <a:gd name="connsiteY6" fmla="*/ 816304 h 826353"/>
              <a:gd name="connsiteX7" fmla="*/ 797914 w 807962"/>
              <a:gd name="connsiteY7" fmla="*/ 479684 h 826353"/>
              <a:gd name="connsiteX8" fmla="*/ 807962 w 807962"/>
              <a:gd name="connsiteY8" fmla="*/ 273693 h 826353"/>
              <a:gd name="connsiteX0" fmla="*/ 807962 w 807962"/>
              <a:gd name="connsiteY0" fmla="*/ 273693 h 826353"/>
              <a:gd name="connsiteX1" fmla="*/ 0 w 807962"/>
              <a:gd name="connsiteY1" fmla="*/ 0 h 826353"/>
              <a:gd name="connsiteX2" fmla="*/ 24190 w 807962"/>
              <a:gd name="connsiteY2" fmla="*/ 268669 h 826353"/>
              <a:gd name="connsiteX3" fmla="*/ 84482 w 807962"/>
              <a:gd name="connsiteY3" fmla="*/ 424419 h 826353"/>
              <a:gd name="connsiteX4" fmla="*/ 220133 w 807962"/>
              <a:gd name="connsiteY4" fmla="*/ 424418 h 826353"/>
              <a:gd name="connsiteX5" fmla="*/ 245254 w 807962"/>
              <a:gd name="connsiteY5" fmla="*/ 826353 h 826353"/>
              <a:gd name="connsiteX6" fmla="*/ 401005 w 807962"/>
              <a:gd name="connsiteY6" fmla="*/ 816304 h 826353"/>
              <a:gd name="connsiteX7" fmla="*/ 385931 w 807962"/>
              <a:gd name="connsiteY7" fmla="*/ 454563 h 826353"/>
              <a:gd name="connsiteX8" fmla="*/ 807962 w 807962"/>
              <a:gd name="connsiteY8" fmla="*/ 273693 h 826353"/>
              <a:gd name="connsiteX0" fmla="*/ 807962 w 807962"/>
              <a:gd name="connsiteY0" fmla="*/ 273693 h 826353"/>
              <a:gd name="connsiteX1" fmla="*/ 649774 w 807962"/>
              <a:gd name="connsiteY1" fmla="*/ 226088 h 826353"/>
              <a:gd name="connsiteX2" fmla="*/ 0 w 807962"/>
              <a:gd name="connsiteY2" fmla="*/ 0 h 826353"/>
              <a:gd name="connsiteX3" fmla="*/ 24190 w 807962"/>
              <a:gd name="connsiteY3" fmla="*/ 268669 h 826353"/>
              <a:gd name="connsiteX4" fmla="*/ 84482 w 807962"/>
              <a:gd name="connsiteY4" fmla="*/ 424419 h 826353"/>
              <a:gd name="connsiteX5" fmla="*/ 220133 w 807962"/>
              <a:gd name="connsiteY5" fmla="*/ 424418 h 826353"/>
              <a:gd name="connsiteX6" fmla="*/ 245254 w 807962"/>
              <a:gd name="connsiteY6" fmla="*/ 826353 h 826353"/>
              <a:gd name="connsiteX7" fmla="*/ 401005 w 807962"/>
              <a:gd name="connsiteY7" fmla="*/ 816304 h 826353"/>
              <a:gd name="connsiteX8" fmla="*/ 385931 w 807962"/>
              <a:gd name="connsiteY8" fmla="*/ 454563 h 826353"/>
              <a:gd name="connsiteX9" fmla="*/ 807962 w 807962"/>
              <a:gd name="connsiteY9" fmla="*/ 273693 h 826353"/>
              <a:gd name="connsiteX0" fmla="*/ 762021 w 762021"/>
              <a:gd name="connsiteY0" fmla="*/ 462224 h 826353"/>
              <a:gd name="connsiteX1" fmla="*/ 649774 w 762021"/>
              <a:gd name="connsiteY1" fmla="*/ 226088 h 826353"/>
              <a:gd name="connsiteX2" fmla="*/ 0 w 762021"/>
              <a:gd name="connsiteY2" fmla="*/ 0 h 826353"/>
              <a:gd name="connsiteX3" fmla="*/ 24190 w 762021"/>
              <a:gd name="connsiteY3" fmla="*/ 268669 h 826353"/>
              <a:gd name="connsiteX4" fmla="*/ 84482 w 762021"/>
              <a:gd name="connsiteY4" fmla="*/ 424419 h 826353"/>
              <a:gd name="connsiteX5" fmla="*/ 220133 w 762021"/>
              <a:gd name="connsiteY5" fmla="*/ 424418 h 826353"/>
              <a:gd name="connsiteX6" fmla="*/ 245254 w 762021"/>
              <a:gd name="connsiteY6" fmla="*/ 826353 h 826353"/>
              <a:gd name="connsiteX7" fmla="*/ 401005 w 762021"/>
              <a:gd name="connsiteY7" fmla="*/ 816304 h 826353"/>
              <a:gd name="connsiteX8" fmla="*/ 385931 w 762021"/>
              <a:gd name="connsiteY8" fmla="*/ 454563 h 826353"/>
              <a:gd name="connsiteX9" fmla="*/ 762021 w 762021"/>
              <a:gd name="connsiteY9" fmla="*/ 462224 h 826353"/>
              <a:gd name="connsiteX0" fmla="*/ 762021 w 762021"/>
              <a:gd name="connsiteY0" fmla="*/ 462224 h 826353"/>
              <a:gd name="connsiteX1" fmla="*/ 649774 w 762021"/>
              <a:gd name="connsiteY1" fmla="*/ 226088 h 826353"/>
              <a:gd name="connsiteX2" fmla="*/ 0 w 762021"/>
              <a:gd name="connsiteY2" fmla="*/ 0 h 826353"/>
              <a:gd name="connsiteX3" fmla="*/ 24190 w 762021"/>
              <a:gd name="connsiteY3" fmla="*/ 268669 h 826353"/>
              <a:gd name="connsiteX4" fmla="*/ 84482 w 762021"/>
              <a:gd name="connsiteY4" fmla="*/ 424419 h 826353"/>
              <a:gd name="connsiteX5" fmla="*/ 220133 w 762021"/>
              <a:gd name="connsiteY5" fmla="*/ 424418 h 826353"/>
              <a:gd name="connsiteX6" fmla="*/ 245254 w 762021"/>
              <a:gd name="connsiteY6" fmla="*/ 826353 h 826353"/>
              <a:gd name="connsiteX7" fmla="*/ 401005 w 762021"/>
              <a:gd name="connsiteY7" fmla="*/ 816304 h 826353"/>
              <a:gd name="connsiteX8" fmla="*/ 406027 w 762021"/>
              <a:gd name="connsiteY8" fmla="*/ 494757 h 826353"/>
              <a:gd name="connsiteX9" fmla="*/ 762021 w 762021"/>
              <a:gd name="connsiteY9" fmla="*/ 462224 h 826353"/>
              <a:gd name="connsiteX0" fmla="*/ 762021 w 762021"/>
              <a:gd name="connsiteY0" fmla="*/ 462224 h 826353"/>
              <a:gd name="connsiteX1" fmla="*/ 677511 w 762021"/>
              <a:gd name="connsiteY1" fmla="*/ 431361 h 826353"/>
              <a:gd name="connsiteX2" fmla="*/ 0 w 762021"/>
              <a:gd name="connsiteY2" fmla="*/ 0 h 826353"/>
              <a:gd name="connsiteX3" fmla="*/ 24190 w 762021"/>
              <a:gd name="connsiteY3" fmla="*/ 268669 h 826353"/>
              <a:gd name="connsiteX4" fmla="*/ 84482 w 762021"/>
              <a:gd name="connsiteY4" fmla="*/ 424419 h 826353"/>
              <a:gd name="connsiteX5" fmla="*/ 220133 w 762021"/>
              <a:gd name="connsiteY5" fmla="*/ 424418 h 826353"/>
              <a:gd name="connsiteX6" fmla="*/ 245254 w 762021"/>
              <a:gd name="connsiteY6" fmla="*/ 826353 h 826353"/>
              <a:gd name="connsiteX7" fmla="*/ 401005 w 762021"/>
              <a:gd name="connsiteY7" fmla="*/ 816304 h 826353"/>
              <a:gd name="connsiteX8" fmla="*/ 406027 w 762021"/>
              <a:gd name="connsiteY8" fmla="*/ 494757 h 826353"/>
              <a:gd name="connsiteX9" fmla="*/ 762021 w 762021"/>
              <a:gd name="connsiteY9" fmla="*/ 462224 h 826353"/>
              <a:gd name="connsiteX0" fmla="*/ 762021 w 762021"/>
              <a:gd name="connsiteY0" fmla="*/ 462224 h 826353"/>
              <a:gd name="connsiteX1" fmla="*/ 677511 w 762021"/>
              <a:gd name="connsiteY1" fmla="*/ 431361 h 826353"/>
              <a:gd name="connsiteX2" fmla="*/ 584460 w 762021"/>
              <a:gd name="connsiteY2" fmla="*/ 371789 h 826353"/>
              <a:gd name="connsiteX3" fmla="*/ 0 w 762021"/>
              <a:gd name="connsiteY3" fmla="*/ 0 h 826353"/>
              <a:gd name="connsiteX4" fmla="*/ 24190 w 762021"/>
              <a:gd name="connsiteY4" fmla="*/ 268669 h 826353"/>
              <a:gd name="connsiteX5" fmla="*/ 84482 w 762021"/>
              <a:gd name="connsiteY5" fmla="*/ 424419 h 826353"/>
              <a:gd name="connsiteX6" fmla="*/ 220133 w 762021"/>
              <a:gd name="connsiteY6" fmla="*/ 424418 h 826353"/>
              <a:gd name="connsiteX7" fmla="*/ 245254 w 762021"/>
              <a:gd name="connsiteY7" fmla="*/ 826353 h 826353"/>
              <a:gd name="connsiteX8" fmla="*/ 401005 w 762021"/>
              <a:gd name="connsiteY8" fmla="*/ 816304 h 826353"/>
              <a:gd name="connsiteX9" fmla="*/ 406027 w 762021"/>
              <a:gd name="connsiteY9" fmla="*/ 494757 h 826353"/>
              <a:gd name="connsiteX10" fmla="*/ 762021 w 762021"/>
              <a:gd name="connsiteY10" fmla="*/ 462224 h 826353"/>
              <a:gd name="connsiteX0" fmla="*/ 762021 w 762021"/>
              <a:gd name="connsiteY0" fmla="*/ 672272 h 1036401"/>
              <a:gd name="connsiteX1" fmla="*/ 677511 w 762021"/>
              <a:gd name="connsiteY1" fmla="*/ 641409 h 1036401"/>
              <a:gd name="connsiteX2" fmla="*/ 638987 w 762021"/>
              <a:gd name="connsiteY2" fmla="*/ 0 h 1036401"/>
              <a:gd name="connsiteX3" fmla="*/ 0 w 762021"/>
              <a:gd name="connsiteY3" fmla="*/ 210048 h 1036401"/>
              <a:gd name="connsiteX4" fmla="*/ 24190 w 762021"/>
              <a:gd name="connsiteY4" fmla="*/ 478717 h 1036401"/>
              <a:gd name="connsiteX5" fmla="*/ 84482 w 762021"/>
              <a:gd name="connsiteY5" fmla="*/ 634467 h 1036401"/>
              <a:gd name="connsiteX6" fmla="*/ 220133 w 762021"/>
              <a:gd name="connsiteY6" fmla="*/ 634466 h 1036401"/>
              <a:gd name="connsiteX7" fmla="*/ 245254 w 762021"/>
              <a:gd name="connsiteY7" fmla="*/ 1036401 h 1036401"/>
              <a:gd name="connsiteX8" fmla="*/ 401005 w 762021"/>
              <a:gd name="connsiteY8" fmla="*/ 1026352 h 1036401"/>
              <a:gd name="connsiteX9" fmla="*/ 406027 w 762021"/>
              <a:gd name="connsiteY9" fmla="*/ 704805 h 1036401"/>
              <a:gd name="connsiteX10" fmla="*/ 762021 w 762021"/>
              <a:gd name="connsiteY10" fmla="*/ 672272 h 1036401"/>
              <a:gd name="connsiteX0" fmla="*/ 762021 w 762021"/>
              <a:gd name="connsiteY0" fmla="*/ 672272 h 1036401"/>
              <a:gd name="connsiteX1" fmla="*/ 692584 w 762021"/>
              <a:gd name="connsiteY1" fmla="*/ 641409 h 1036401"/>
              <a:gd name="connsiteX2" fmla="*/ 638987 w 762021"/>
              <a:gd name="connsiteY2" fmla="*/ 0 h 1036401"/>
              <a:gd name="connsiteX3" fmla="*/ 0 w 762021"/>
              <a:gd name="connsiteY3" fmla="*/ 210048 h 1036401"/>
              <a:gd name="connsiteX4" fmla="*/ 24190 w 762021"/>
              <a:gd name="connsiteY4" fmla="*/ 478717 h 1036401"/>
              <a:gd name="connsiteX5" fmla="*/ 84482 w 762021"/>
              <a:gd name="connsiteY5" fmla="*/ 634467 h 1036401"/>
              <a:gd name="connsiteX6" fmla="*/ 220133 w 762021"/>
              <a:gd name="connsiteY6" fmla="*/ 634466 h 1036401"/>
              <a:gd name="connsiteX7" fmla="*/ 245254 w 762021"/>
              <a:gd name="connsiteY7" fmla="*/ 1036401 h 1036401"/>
              <a:gd name="connsiteX8" fmla="*/ 401005 w 762021"/>
              <a:gd name="connsiteY8" fmla="*/ 1026352 h 1036401"/>
              <a:gd name="connsiteX9" fmla="*/ 406027 w 762021"/>
              <a:gd name="connsiteY9" fmla="*/ 704805 h 1036401"/>
              <a:gd name="connsiteX10" fmla="*/ 762021 w 762021"/>
              <a:gd name="connsiteY10" fmla="*/ 672272 h 1036401"/>
              <a:gd name="connsiteX0" fmla="*/ 762021 w 762021"/>
              <a:gd name="connsiteY0" fmla="*/ 672272 h 1036401"/>
              <a:gd name="connsiteX1" fmla="*/ 692584 w 762021"/>
              <a:gd name="connsiteY1" fmla="*/ 641409 h 1036401"/>
              <a:gd name="connsiteX2" fmla="*/ 714793 w 762021"/>
              <a:gd name="connsiteY2" fmla="*/ 655722 h 1036401"/>
              <a:gd name="connsiteX3" fmla="*/ 638987 w 762021"/>
              <a:gd name="connsiteY3" fmla="*/ 0 h 1036401"/>
              <a:gd name="connsiteX4" fmla="*/ 0 w 762021"/>
              <a:gd name="connsiteY4" fmla="*/ 210048 h 1036401"/>
              <a:gd name="connsiteX5" fmla="*/ 24190 w 762021"/>
              <a:gd name="connsiteY5" fmla="*/ 478717 h 1036401"/>
              <a:gd name="connsiteX6" fmla="*/ 84482 w 762021"/>
              <a:gd name="connsiteY6" fmla="*/ 634467 h 1036401"/>
              <a:gd name="connsiteX7" fmla="*/ 220133 w 762021"/>
              <a:gd name="connsiteY7" fmla="*/ 634466 h 1036401"/>
              <a:gd name="connsiteX8" fmla="*/ 245254 w 762021"/>
              <a:gd name="connsiteY8" fmla="*/ 1036401 h 1036401"/>
              <a:gd name="connsiteX9" fmla="*/ 401005 w 762021"/>
              <a:gd name="connsiteY9" fmla="*/ 1026352 h 1036401"/>
              <a:gd name="connsiteX10" fmla="*/ 406027 w 762021"/>
              <a:gd name="connsiteY10" fmla="*/ 704805 h 1036401"/>
              <a:gd name="connsiteX11" fmla="*/ 762021 w 762021"/>
              <a:gd name="connsiteY11" fmla="*/ 672272 h 1036401"/>
              <a:gd name="connsiteX0" fmla="*/ 762021 w 762914"/>
              <a:gd name="connsiteY0" fmla="*/ 672272 h 1036401"/>
              <a:gd name="connsiteX1" fmla="*/ 692584 w 762914"/>
              <a:gd name="connsiteY1" fmla="*/ 641409 h 1036401"/>
              <a:gd name="connsiteX2" fmla="*/ 762914 w 762914"/>
              <a:gd name="connsiteY2" fmla="*/ 645652 h 1036401"/>
              <a:gd name="connsiteX3" fmla="*/ 638987 w 762914"/>
              <a:gd name="connsiteY3" fmla="*/ 0 h 1036401"/>
              <a:gd name="connsiteX4" fmla="*/ 0 w 762914"/>
              <a:gd name="connsiteY4" fmla="*/ 210048 h 1036401"/>
              <a:gd name="connsiteX5" fmla="*/ 24190 w 762914"/>
              <a:gd name="connsiteY5" fmla="*/ 478717 h 1036401"/>
              <a:gd name="connsiteX6" fmla="*/ 84482 w 762914"/>
              <a:gd name="connsiteY6" fmla="*/ 634467 h 1036401"/>
              <a:gd name="connsiteX7" fmla="*/ 220133 w 762914"/>
              <a:gd name="connsiteY7" fmla="*/ 634466 h 1036401"/>
              <a:gd name="connsiteX8" fmla="*/ 245254 w 762914"/>
              <a:gd name="connsiteY8" fmla="*/ 1036401 h 1036401"/>
              <a:gd name="connsiteX9" fmla="*/ 401005 w 762914"/>
              <a:gd name="connsiteY9" fmla="*/ 1026352 h 1036401"/>
              <a:gd name="connsiteX10" fmla="*/ 406027 w 762914"/>
              <a:gd name="connsiteY10" fmla="*/ 704805 h 1036401"/>
              <a:gd name="connsiteX11" fmla="*/ 762021 w 762914"/>
              <a:gd name="connsiteY11" fmla="*/ 672272 h 1036401"/>
              <a:gd name="connsiteX0" fmla="*/ 762021 w 762021"/>
              <a:gd name="connsiteY0" fmla="*/ 672272 h 1036401"/>
              <a:gd name="connsiteX1" fmla="*/ 692584 w 762021"/>
              <a:gd name="connsiteY1" fmla="*/ 641409 h 1036401"/>
              <a:gd name="connsiteX2" fmla="*/ 672426 w 762021"/>
              <a:gd name="connsiteY2" fmla="*/ 619459 h 1036401"/>
              <a:gd name="connsiteX3" fmla="*/ 638987 w 762021"/>
              <a:gd name="connsiteY3" fmla="*/ 0 h 1036401"/>
              <a:gd name="connsiteX4" fmla="*/ 0 w 762021"/>
              <a:gd name="connsiteY4" fmla="*/ 210048 h 1036401"/>
              <a:gd name="connsiteX5" fmla="*/ 24190 w 762021"/>
              <a:gd name="connsiteY5" fmla="*/ 478717 h 1036401"/>
              <a:gd name="connsiteX6" fmla="*/ 84482 w 762021"/>
              <a:gd name="connsiteY6" fmla="*/ 634467 h 1036401"/>
              <a:gd name="connsiteX7" fmla="*/ 220133 w 762021"/>
              <a:gd name="connsiteY7" fmla="*/ 634466 h 1036401"/>
              <a:gd name="connsiteX8" fmla="*/ 245254 w 762021"/>
              <a:gd name="connsiteY8" fmla="*/ 1036401 h 1036401"/>
              <a:gd name="connsiteX9" fmla="*/ 401005 w 762021"/>
              <a:gd name="connsiteY9" fmla="*/ 1026352 h 1036401"/>
              <a:gd name="connsiteX10" fmla="*/ 406027 w 762021"/>
              <a:gd name="connsiteY10" fmla="*/ 704805 h 1036401"/>
              <a:gd name="connsiteX11" fmla="*/ 762021 w 762021"/>
              <a:gd name="connsiteY11" fmla="*/ 672272 h 1036401"/>
              <a:gd name="connsiteX0" fmla="*/ 762021 w 775928"/>
              <a:gd name="connsiteY0" fmla="*/ 672272 h 1036401"/>
              <a:gd name="connsiteX1" fmla="*/ 775928 w 775928"/>
              <a:gd name="connsiteY1" fmla="*/ 653315 h 1036401"/>
              <a:gd name="connsiteX2" fmla="*/ 672426 w 775928"/>
              <a:gd name="connsiteY2" fmla="*/ 619459 h 1036401"/>
              <a:gd name="connsiteX3" fmla="*/ 638987 w 775928"/>
              <a:gd name="connsiteY3" fmla="*/ 0 h 1036401"/>
              <a:gd name="connsiteX4" fmla="*/ 0 w 775928"/>
              <a:gd name="connsiteY4" fmla="*/ 210048 h 1036401"/>
              <a:gd name="connsiteX5" fmla="*/ 24190 w 775928"/>
              <a:gd name="connsiteY5" fmla="*/ 478717 h 1036401"/>
              <a:gd name="connsiteX6" fmla="*/ 84482 w 775928"/>
              <a:gd name="connsiteY6" fmla="*/ 634467 h 1036401"/>
              <a:gd name="connsiteX7" fmla="*/ 220133 w 775928"/>
              <a:gd name="connsiteY7" fmla="*/ 634466 h 1036401"/>
              <a:gd name="connsiteX8" fmla="*/ 245254 w 775928"/>
              <a:gd name="connsiteY8" fmla="*/ 1036401 h 1036401"/>
              <a:gd name="connsiteX9" fmla="*/ 401005 w 775928"/>
              <a:gd name="connsiteY9" fmla="*/ 1026352 h 1036401"/>
              <a:gd name="connsiteX10" fmla="*/ 406027 w 775928"/>
              <a:gd name="connsiteY10" fmla="*/ 704805 h 1036401"/>
              <a:gd name="connsiteX11" fmla="*/ 762021 w 775928"/>
              <a:gd name="connsiteY11" fmla="*/ 672272 h 1036401"/>
              <a:gd name="connsiteX0" fmla="*/ 776234 w 776234"/>
              <a:gd name="connsiteY0" fmla="*/ 671156 h 1036401"/>
              <a:gd name="connsiteX1" fmla="*/ 775928 w 776234"/>
              <a:gd name="connsiteY1" fmla="*/ 653315 h 1036401"/>
              <a:gd name="connsiteX2" fmla="*/ 672426 w 776234"/>
              <a:gd name="connsiteY2" fmla="*/ 619459 h 1036401"/>
              <a:gd name="connsiteX3" fmla="*/ 638987 w 776234"/>
              <a:gd name="connsiteY3" fmla="*/ 0 h 1036401"/>
              <a:gd name="connsiteX4" fmla="*/ 0 w 776234"/>
              <a:gd name="connsiteY4" fmla="*/ 210048 h 1036401"/>
              <a:gd name="connsiteX5" fmla="*/ 24190 w 776234"/>
              <a:gd name="connsiteY5" fmla="*/ 478717 h 1036401"/>
              <a:gd name="connsiteX6" fmla="*/ 84482 w 776234"/>
              <a:gd name="connsiteY6" fmla="*/ 634467 h 1036401"/>
              <a:gd name="connsiteX7" fmla="*/ 220133 w 776234"/>
              <a:gd name="connsiteY7" fmla="*/ 634466 h 1036401"/>
              <a:gd name="connsiteX8" fmla="*/ 245254 w 776234"/>
              <a:gd name="connsiteY8" fmla="*/ 1036401 h 1036401"/>
              <a:gd name="connsiteX9" fmla="*/ 401005 w 776234"/>
              <a:gd name="connsiteY9" fmla="*/ 1026352 h 1036401"/>
              <a:gd name="connsiteX10" fmla="*/ 406027 w 776234"/>
              <a:gd name="connsiteY10" fmla="*/ 704805 h 1036401"/>
              <a:gd name="connsiteX11" fmla="*/ 776234 w 776234"/>
              <a:gd name="connsiteY11" fmla="*/ 671156 h 1036401"/>
              <a:gd name="connsiteX0" fmla="*/ 776234 w 776234"/>
              <a:gd name="connsiteY0" fmla="*/ 671156 h 1036401"/>
              <a:gd name="connsiteX1" fmla="*/ 775928 w 776234"/>
              <a:gd name="connsiteY1" fmla="*/ 653315 h 1036401"/>
              <a:gd name="connsiteX2" fmla="*/ 703383 w 776234"/>
              <a:gd name="connsiteY2" fmla="*/ 657559 h 1036401"/>
              <a:gd name="connsiteX3" fmla="*/ 638987 w 776234"/>
              <a:gd name="connsiteY3" fmla="*/ 0 h 1036401"/>
              <a:gd name="connsiteX4" fmla="*/ 0 w 776234"/>
              <a:gd name="connsiteY4" fmla="*/ 210048 h 1036401"/>
              <a:gd name="connsiteX5" fmla="*/ 24190 w 776234"/>
              <a:gd name="connsiteY5" fmla="*/ 478717 h 1036401"/>
              <a:gd name="connsiteX6" fmla="*/ 84482 w 776234"/>
              <a:gd name="connsiteY6" fmla="*/ 634467 h 1036401"/>
              <a:gd name="connsiteX7" fmla="*/ 220133 w 776234"/>
              <a:gd name="connsiteY7" fmla="*/ 634466 h 1036401"/>
              <a:gd name="connsiteX8" fmla="*/ 245254 w 776234"/>
              <a:gd name="connsiteY8" fmla="*/ 1036401 h 1036401"/>
              <a:gd name="connsiteX9" fmla="*/ 401005 w 776234"/>
              <a:gd name="connsiteY9" fmla="*/ 1026352 h 1036401"/>
              <a:gd name="connsiteX10" fmla="*/ 406027 w 776234"/>
              <a:gd name="connsiteY10" fmla="*/ 704805 h 1036401"/>
              <a:gd name="connsiteX11" fmla="*/ 776234 w 776234"/>
              <a:gd name="connsiteY11" fmla="*/ 671156 h 1036401"/>
              <a:gd name="connsiteX0" fmla="*/ 773853 w 775928"/>
              <a:gd name="connsiteY0" fmla="*/ 664012 h 1036401"/>
              <a:gd name="connsiteX1" fmla="*/ 775928 w 775928"/>
              <a:gd name="connsiteY1" fmla="*/ 653315 h 1036401"/>
              <a:gd name="connsiteX2" fmla="*/ 703383 w 775928"/>
              <a:gd name="connsiteY2" fmla="*/ 657559 h 1036401"/>
              <a:gd name="connsiteX3" fmla="*/ 638987 w 775928"/>
              <a:gd name="connsiteY3" fmla="*/ 0 h 1036401"/>
              <a:gd name="connsiteX4" fmla="*/ 0 w 775928"/>
              <a:gd name="connsiteY4" fmla="*/ 210048 h 1036401"/>
              <a:gd name="connsiteX5" fmla="*/ 24190 w 775928"/>
              <a:gd name="connsiteY5" fmla="*/ 478717 h 1036401"/>
              <a:gd name="connsiteX6" fmla="*/ 84482 w 775928"/>
              <a:gd name="connsiteY6" fmla="*/ 634467 h 1036401"/>
              <a:gd name="connsiteX7" fmla="*/ 220133 w 775928"/>
              <a:gd name="connsiteY7" fmla="*/ 634466 h 1036401"/>
              <a:gd name="connsiteX8" fmla="*/ 245254 w 775928"/>
              <a:gd name="connsiteY8" fmla="*/ 1036401 h 1036401"/>
              <a:gd name="connsiteX9" fmla="*/ 401005 w 775928"/>
              <a:gd name="connsiteY9" fmla="*/ 1026352 h 1036401"/>
              <a:gd name="connsiteX10" fmla="*/ 406027 w 775928"/>
              <a:gd name="connsiteY10" fmla="*/ 704805 h 1036401"/>
              <a:gd name="connsiteX11" fmla="*/ 773853 w 775928"/>
              <a:gd name="connsiteY11" fmla="*/ 664012 h 1036401"/>
              <a:gd name="connsiteX0" fmla="*/ 773853 w 775928"/>
              <a:gd name="connsiteY0" fmla="*/ 670402 h 1042791"/>
              <a:gd name="connsiteX1" fmla="*/ 775928 w 775928"/>
              <a:gd name="connsiteY1" fmla="*/ 659705 h 1042791"/>
              <a:gd name="connsiteX2" fmla="*/ 703383 w 775928"/>
              <a:gd name="connsiteY2" fmla="*/ 663949 h 1042791"/>
              <a:gd name="connsiteX3" fmla="*/ 635243 w 775928"/>
              <a:gd name="connsiteY3" fmla="*/ 0 h 1042791"/>
              <a:gd name="connsiteX4" fmla="*/ 0 w 775928"/>
              <a:gd name="connsiteY4" fmla="*/ 216438 h 1042791"/>
              <a:gd name="connsiteX5" fmla="*/ 24190 w 775928"/>
              <a:gd name="connsiteY5" fmla="*/ 485107 h 1042791"/>
              <a:gd name="connsiteX6" fmla="*/ 84482 w 775928"/>
              <a:gd name="connsiteY6" fmla="*/ 640857 h 1042791"/>
              <a:gd name="connsiteX7" fmla="*/ 220133 w 775928"/>
              <a:gd name="connsiteY7" fmla="*/ 640856 h 1042791"/>
              <a:gd name="connsiteX8" fmla="*/ 245254 w 775928"/>
              <a:gd name="connsiteY8" fmla="*/ 1042791 h 1042791"/>
              <a:gd name="connsiteX9" fmla="*/ 401005 w 775928"/>
              <a:gd name="connsiteY9" fmla="*/ 1032742 h 1042791"/>
              <a:gd name="connsiteX10" fmla="*/ 406027 w 775928"/>
              <a:gd name="connsiteY10" fmla="*/ 711195 h 1042791"/>
              <a:gd name="connsiteX11" fmla="*/ 773853 w 775928"/>
              <a:gd name="connsiteY11" fmla="*/ 670402 h 1042791"/>
              <a:gd name="connsiteX0" fmla="*/ 773853 w 775928"/>
              <a:gd name="connsiteY0" fmla="*/ 670402 h 1042791"/>
              <a:gd name="connsiteX1" fmla="*/ 775928 w 775928"/>
              <a:gd name="connsiteY1" fmla="*/ 651712 h 1042791"/>
              <a:gd name="connsiteX2" fmla="*/ 703383 w 775928"/>
              <a:gd name="connsiteY2" fmla="*/ 663949 h 1042791"/>
              <a:gd name="connsiteX3" fmla="*/ 635243 w 775928"/>
              <a:gd name="connsiteY3" fmla="*/ 0 h 1042791"/>
              <a:gd name="connsiteX4" fmla="*/ 0 w 775928"/>
              <a:gd name="connsiteY4" fmla="*/ 216438 h 1042791"/>
              <a:gd name="connsiteX5" fmla="*/ 24190 w 775928"/>
              <a:gd name="connsiteY5" fmla="*/ 485107 h 1042791"/>
              <a:gd name="connsiteX6" fmla="*/ 84482 w 775928"/>
              <a:gd name="connsiteY6" fmla="*/ 640857 h 1042791"/>
              <a:gd name="connsiteX7" fmla="*/ 220133 w 775928"/>
              <a:gd name="connsiteY7" fmla="*/ 640856 h 1042791"/>
              <a:gd name="connsiteX8" fmla="*/ 245254 w 775928"/>
              <a:gd name="connsiteY8" fmla="*/ 1042791 h 1042791"/>
              <a:gd name="connsiteX9" fmla="*/ 401005 w 775928"/>
              <a:gd name="connsiteY9" fmla="*/ 1032742 h 1042791"/>
              <a:gd name="connsiteX10" fmla="*/ 406027 w 775928"/>
              <a:gd name="connsiteY10" fmla="*/ 711195 h 1042791"/>
              <a:gd name="connsiteX11" fmla="*/ 773853 w 775928"/>
              <a:gd name="connsiteY11" fmla="*/ 670402 h 1042791"/>
              <a:gd name="connsiteX0" fmla="*/ 773853 w 775928"/>
              <a:gd name="connsiteY0" fmla="*/ 670402 h 1042791"/>
              <a:gd name="connsiteX1" fmla="*/ 775928 w 775928"/>
              <a:gd name="connsiteY1" fmla="*/ 651712 h 1042791"/>
              <a:gd name="connsiteX2" fmla="*/ 703383 w 775928"/>
              <a:gd name="connsiteY2" fmla="*/ 663949 h 1042791"/>
              <a:gd name="connsiteX3" fmla="*/ 635243 w 775928"/>
              <a:gd name="connsiteY3" fmla="*/ 0 h 1042791"/>
              <a:gd name="connsiteX4" fmla="*/ 0 w 775928"/>
              <a:gd name="connsiteY4" fmla="*/ 216438 h 1042791"/>
              <a:gd name="connsiteX5" fmla="*/ 24190 w 775928"/>
              <a:gd name="connsiteY5" fmla="*/ 485107 h 1042791"/>
              <a:gd name="connsiteX6" fmla="*/ 84482 w 775928"/>
              <a:gd name="connsiteY6" fmla="*/ 640857 h 1042791"/>
              <a:gd name="connsiteX7" fmla="*/ 188147 w 775928"/>
              <a:gd name="connsiteY7" fmla="*/ 640856 h 1042791"/>
              <a:gd name="connsiteX8" fmla="*/ 245254 w 775928"/>
              <a:gd name="connsiteY8" fmla="*/ 1042791 h 1042791"/>
              <a:gd name="connsiteX9" fmla="*/ 401005 w 775928"/>
              <a:gd name="connsiteY9" fmla="*/ 1032742 h 1042791"/>
              <a:gd name="connsiteX10" fmla="*/ 406027 w 775928"/>
              <a:gd name="connsiteY10" fmla="*/ 711195 h 1042791"/>
              <a:gd name="connsiteX11" fmla="*/ 773853 w 775928"/>
              <a:gd name="connsiteY11" fmla="*/ 670402 h 1042791"/>
              <a:gd name="connsiteX0" fmla="*/ 773853 w 775928"/>
              <a:gd name="connsiteY0" fmla="*/ 670402 h 1040127"/>
              <a:gd name="connsiteX1" fmla="*/ 775928 w 775928"/>
              <a:gd name="connsiteY1" fmla="*/ 651712 h 1040127"/>
              <a:gd name="connsiteX2" fmla="*/ 703383 w 775928"/>
              <a:gd name="connsiteY2" fmla="*/ 663949 h 1040127"/>
              <a:gd name="connsiteX3" fmla="*/ 635243 w 775928"/>
              <a:gd name="connsiteY3" fmla="*/ 0 h 1040127"/>
              <a:gd name="connsiteX4" fmla="*/ 0 w 775928"/>
              <a:gd name="connsiteY4" fmla="*/ 216438 h 1040127"/>
              <a:gd name="connsiteX5" fmla="*/ 24190 w 775928"/>
              <a:gd name="connsiteY5" fmla="*/ 485107 h 1040127"/>
              <a:gd name="connsiteX6" fmla="*/ 84482 w 775928"/>
              <a:gd name="connsiteY6" fmla="*/ 640857 h 1040127"/>
              <a:gd name="connsiteX7" fmla="*/ 188147 w 775928"/>
              <a:gd name="connsiteY7" fmla="*/ 640856 h 1040127"/>
              <a:gd name="connsiteX8" fmla="*/ 213268 w 775928"/>
              <a:gd name="connsiteY8" fmla="*/ 1040127 h 1040127"/>
              <a:gd name="connsiteX9" fmla="*/ 401005 w 775928"/>
              <a:gd name="connsiteY9" fmla="*/ 1032742 h 1040127"/>
              <a:gd name="connsiteX10" fmla="*/ 406027 w 775928"/>
              <a:gd name="connsiteY10" fmla="*/ 711195 h 1040127"/>
              <a:gd name="connsiteX11" fmla="*/ 773853 w 775928"/>
              <a:gd name="connsiteY11" fmla="*/ 670402 h 1040127"/>
              <a:gd name="connsiteX0" fmla="*/ 773853 w 775928"/>
              <a:gd name="connsiteY0" fmla="*/ 670402 h 1040127"/>
              <a:gd name="connsiteX1" fmla="*/ 775928 w 775928"/>
              <a:gd name="connsiteY1" fmla="*/ 651712 h 1040127"/>
              <a:gd name="connsiteX2" fmla="*/ 703383 w 775928"/>
              <a:gd name="connsiteY2" fmla="*/ 663949 h 1040127"/>
              <a:gd name="connsiteX3" fmla="*/ 635243 w 775928"/>
              <a:gd name="connsiteY3" fmla="*/ 0 h 1040127"/>
              <a:gd name="connsiteX4" fmla="*/ 0 w 775928"/>
              <a:gd name="connsiteY4" fmla="*/ 216438 h 1040127"/>
              <a:gd name="connsiteX5" fmla="*/ 24190 w 775928"/>
              <a:gd name="connsiteY5" fmla="*/ 485107 h 1040127"/>
              <a:gd name="connsiteX6" fmla="*/ 84482 w 775928"/>
              <a:gd name="connsiteY6" fmla="*/ 640857 h 1040127"/>
              <a:gd name="connsiteX7" fmla="*/ 204140 w 775928"/>
              <a:gd name="connsiteY7" fmla="*/ 640856 h 1040127"/>
              <a:gd name="connsiteX8" fmla="*/ 213268 w 775928"/>
              <a:gd name="connsiteY8" fmla="*/ 1040127 h 1040127"/>
              <a:gd name="connsiteX9" fmla="*/ 401005 w 775928"/>
              <a:gd name="connsiteY9" fmla="*/ 1032742 h 1040127"/>
              <a:gd name="connsiteX10" fmla="*/ 406027 w 775928"/>
              <a:gd name="connsiteY10" fmla="*/ 711195 h 1040127"/>
              <a:gd name="connsiteX11" fmla="*/ 773853 w 775928"/>
              <a:gd name="connsiteY11" fmla="*/ 670402 h 104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5928" h="1040127">
                <a:moveTo>
                  <a:pt x="773853" y="670402"/>
                </a:moveTo>
                <a:lnTo>
                  <a:pt x="775928" y="651712"/>
                </a:lnTo>
                <a:lnTo>
                  <a:pt x="703383" y="663949"/>
                </a:lnTo>
                <a:lnTo>
                  <a:pt x="635243" y="0"/>
                </a:lnTo>
                <a:lnTo>
                  <a:pt x="0" y="216438"/>
                </a:lnTo>
                <a:lnTo>
                  <a:pt x="24190" y="485107"/>
                </a:lnTo>
                <a:lnTo>
                  <a:pt x="84482" y="640857"/>
                </a:lnTo>
                <a:lnTo>
                  <a:pt x="204140" y="640856"/>
                </a:lnTo>
                <a:lnTo>
                  <a:pt x="213268" y="1040127"/>
                </a:lnTo>
                <a:lnTo>
                  <a:pt x="401005" y="1032742"/>
                </a:lnTo>
                <a:lnTo>
                  <a:pt x="406027" y="711195"/>
                </a:lnTo>
                <a:lnTo>
                  <a:pt x="773853" y="670402"/>
                </a:lnTo>
                <a:close/>
              </a:path>
            </a:pathLst>
          </a:custGeom>
          <a:solidFill>
            <a:srgbClr val="00B0F0">
              <a:alpha val="25000"/>
            </a:srgb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40"/>
          <p:cNvSpPr/>
          <p:nvPr/>
        </p:nvSpPr>
        <p:spPr>
          <a:xfrm>
            <a:off x="3935855" y="4782401"/>
            <a:ext cx="655231" cy="758397"/>
          </a:xfrm>
          <a:custGeom>
            <a:avLst/>
            <a:gdLst>
              <a:gd name="connsiteX0" fmla="*/ 15072 w 346668"/>
              <a:gd name="connsiteY0" fmla="*/ 0 h 597877"/>
              <a:gd name="connsiteX1" fmla="*/ 0 w 346668"/>
              <a:gd name="connsiteY1" fmla="*/ 592853 h 597877"/>
              <a:gd name="connsiteX2" fmla="*/ 311499 w 346668"/>
              <a:gd name="connsiteY2" fmla="*/ 597877 h 597877"/>
              <a:gd name="connsiteX3" fmla="*/ 346668 w 346668"/>
              <a:gd name="connsiteY3" fmla="*/ 105508 h 597877"/>
              <a:gd name="connsiteX4" fmla="*/ 331595 w 346668"/>
              <a:gd name="connsiteY4" fmla="*/ 75363 h 597877"/>
              <a:gd name="connsiteX5" fmla="*/ 15072 w 346668"/>
              <a:gd name="connsiteY5" fmla="*/ 0 h 597877"/>
              <a:gd name="connsiteX0" fmla="*/ 15072 w 398113"/>
              <a:gd name="connsiteY0" fmla="*/ 0 h 597877"/>
              <a:gd name="connsiteX1" fmla="*/ 0 w 398113"/>
              <a:gd name="connsiteY1" fmla="*/ 592853 h 597877"/>
              <a:gd name="connsiteX2" fmla="*/ 311499 w 398113"/>
              <a:gd name="connsiteY2" fmla="*/ 597877 h 597877"/>
              <a:gd name="connsiteX3" fmla="*/ 398113 w 398113"/>
              <a:gd name="connsiteY3" fmla="*/ 113148 h 597877"/>
              <a:gd name="connsiteX4" fmla="*/ 331595 w 398113"/>
              <a:gd name="connsiteY4" fmla="*/ 75363 h 597877"/>
              <a:gd name="connsiteX5" fmla="*/ 15072 w 398113"/>
              <a:gd name="connsiteY5" fmla="*/ 0 h 597877"/>
              <a:gd name="connsiteX0" fmla="*/ 15072 w 398113"/>
              <a:gd name="connsiteY0" fmla="*/ 0 h 597877"/>
              <a:gd name="connsiteX1" fmla="*/ 0 w 398113"/>
              <a:gd name="connsiteY1" fmla="*/ 592853 h 597877"/>
              <a:gd name="connsiteX2" fmla="*/ 311499 w 398113"/>
              <a:gd name="connsiteY2" fmla="*/ 597877 h 597877"/>
              <a:gd name="connsiteX3" fmla="*/ 398113 w 398113"/>
              <a:gd name="connsiteY3" fmla="*/ 113148 h 597877"/>
              <a:gd name="connsiteX4" fmla="*/ 88708 w 398113"/>
              <a:gd name="connsiteY4" fmla="*/ 203950 h 597877"/>
              <a:gd name="connsiteX5" fmla="*/ 15072 w 398113"/>
              <a:gd name="connsiteY5" fmla="*/ 0 h 597877"/>
              <a:gd name="connsiteX0" fmla="*/ 15072 w 393351"/>
              <a:gd name="connsiteY0" fmla="*/ 0 h 597877"/>
              <a:gd name="connsiteX1" fmla="*/ 0 w 393351"/>
              <a:gd name="connsiteY1" fmla="*/ 592853 h 597877"/>
              <a:gd name="connsiteX2" fmla="*/ 311499 w 393351"/>
              <a:gd name="connsiteY2" fmla="*/ 597877 h 597877"/>
              <a:gd name="connsiteX3" fmla="*/ 393351 w 393351"/>
              <a:gd name="connsiteY3" fmla="*/ 98860 h 597877"/>
              <a:gd name="connsiteX4" fmla="*/ 88708 w 393351"/>
              <a:gd name="connsiteY4" fmla="*/ 203950 h 597877"/>
              <a:gd name="connsiteX5" fmla="*/ 15072 w 393351"/>
              <a:gd name="connsiteY5" fmla="*/ 0 h 597877"/>
              <a:gd name="connsiteX0" fmla="*/ 48409 w 393351"/>
              <a:gd name="connsiteY0" fmla="*/ 158315 h 499017"/>
              <a:gd name="connsiteX1" fmla="*/ 0 w 393351"/>
              <a:gd name="connsiteY1" fmla="*/ 493993 h 499017"/>
              <a:gd name="connsiteX2" fmla="*/ 311499 w 393351"/>
              <a:gd name="connsiteY2" fmla="*/ 499017 h 499017"/>
              <a:gd name="connsiteX3" fmla="*/ 393351 w 393351"/>
              <a:gd name="connsiteY3" fmla="*/ 0 h 499017"/>
              <a:gd name="connsiteX4" fmla="*/ 88708 w 393351"/>
              <a:gd name="connsiteY4" fmla="*/ 105090 h 499017"/>
              <a:gd name="connsiteX5" fmla="*/ 48409 w 393351"/>
              <a:gd name="connsiteY5" fmla="*/ 158315 h 499017"/>
              <a:gd name="connsiteX0" fmla="*/ 0 w 344942"/>
              <a:gd name="connsiteY0" fmla="*/ 158315 h 508281"/>
              <a:gd name="connsiteX1" fmla="*/ 123041 w 344942"/>
              <a:gd name="connsiteY1" fmla="*/ 508281 h 508281"/>
              <a:gd name="connsiteX2" fmla="*/ 263090 w 344942"/>
              <a:gd name="connsiteY2" fmla="*/ 499017 h 508281"/>
              <a:gd name="connsiteX3" fmla="*/ 344942 w 344942"/>
              <a:gd name="connsiteY3" fmla="*/ 0 h 508281"/>
              <a:gd name="connsiteX4" fmla="*/ 40299 w 344942"/>
              <a:gd name="connsiteY4" fmla="*/ 105090 h 508281"/>
              <a:gd name="connsiteX5" fmla="*/ 0 w 344942"/>
              <a:gd name="connsiteY5" fmla="*/ 158315 h 508281"/>
              <a:gd name="connsiteX0" fmla="*/ 0 w 439302"/>
              <a:gd name="connsiteY0" fmla="*/ 158315 h 508281"/>
              <a:gd name="connsiteX1" fmla="*/ 123041 w 439302"/>
              <a:gd name="connsiteY1" fmla="*/ 508281 h 508281"/>
              <a:gd name="connsiteX2" fmla="*/ 439302 w 439302"/>
              <a:gd name="connsiteY2" fmla="*/ 408530 h 508281"/>
              <a:gd name="connsiteX3" fmla="*/ 344942 w 439302"/>
              <a:gd name="connsiteY3" fmla="*/ 0 h 508281"/>
              <a:gd name="connsiteX4" fmla="*/ 40299 w 439302"/>
              <a:gd name="connsiteY4" fmla="*/ 105090 h 508281"/>
              <a:gd name="connsiteX5" fmla="*/ 0 w 439302"/>
              <a:gd name="connsiteY5" fmla="*/ 158315 h 508281"/>
              <a:gd name="connsiteX0" fmla="*/ 0 w 439302"/>
              <a:gd name="connsiteY0" fmla="*/ 158315 h 508281"/>
              <a:gd name="connsiteX1" fmla="*/ 123041 w 439302"/>
              <a:gd name="connsiteY1" fmla="*/ 508281 h 508281"/>
              <a:gd name="connsiteX2" fmla="*/ 439302 w 439302"/>
              <a:gd name="connsiteY2" fmla="*/ 408530 h 508281"/>
              <a:gd name="connsiteX3" fmla="*/ 396413 w 439302"/>
              <a:gd name="connsiteY3" fmla="*/ 228438 h 508281"/>
              <a:gd name="connsiteX4" fmla="*/ 344942 w 439302"/>
              <a:gd name="connsiteY4" fmla="*/ 0 h 508281"/>
              <a:gd name="connsiteX5" fmla="*/ 40299 w 439302"/>
              <a:gd name="connsiteY5" fmla="*/ 105090 h 508281"/>
              <a:gd name="connsiteX6" fmla="*/ 0 w 439302"/>
              <a:gd name="connsiteY6" fmla="*/ 158315 h 508281"/>
              <a:gd name="connsiteX0" fmla="*/ 0 w 439302"/>
              <a:gd name="connsiteY0" fmla="*/ 158315 h 508281"/>
              <a:gd name="connsiteX1" fmla="*/ 123041 w 439302"/>
              <a:gd name="connsiteY1" fmla="*/ 508281 h 508281"/>
              <a:gd name="connsiteX2" fmla="*/ 439302 w 439302"/>
              <a:gd name="connsiteY2" fmla="*/ 408530 h 508281"/>
              <a:gd name="connsiteX3" fmla="*/ 372600 w 439302"/>
              <a:gd name="connsiteY3" fmla="*/ 271300 h 508281"/>
              <a:gd name="connsiteX4" fmla="*/ 344942 w 439302"/>
              <a:gd name="connsiteY4" fmla="*/ 0 h 508281"/>
              <a:gd name="connsiteX5" fmla="*/ 40299 w 439302"/>
              <a:gd name="connsiteY5" fmla="*/ 105090 h 508281"/>
              <a:gd name="connsiteX6" fmla="*/ 0 w 439302"/>
              <a:gd name="connsiteY6" fmla="*/ 158315 h 50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9302" h="508281">
                <a:moveTo>
                  <a:pt x="0" y="158315"/>
                </a:moveTo>
                <a:lnTo>
                  <a:pt x="123041" y="508281"/>
                </a:lnTo>
                <a:lnTo>
                  <a:pt x="439302" y="408530"/>
                </a:lnTo>
                <a:lnTo>
                  <a:pt x="372600" y="271300"/>
                </a:lnTo>
                <a:lnTo>
                  <a:pt x="344942" y="0"/>
                </a:lnTo>
                <a:lnTo>
                  <a:pt x="40299" y="105090"/>
                </a:lnTo>
                <a:lnTo>
                  <a:pt x="0" y="158315"/>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41"/>
          <p:cNvSpPr/>
          <p:nvPr/>
        </p:nvSpPr>
        <p:spPr>
          <a:xfrm>
            <a:off x="6601304" y="5357749"/>
            <a:ext cx="930544" cy="582695"/>
          </a:xfrm>
          <a:custGeom>
            <a:avLst/>
            <a:gdLst>
              <a:gd name="connsiteX0" fmla="*/ 238125 w 623887"/>
              <a:gd name="connsiteY0" fmla="*/ 0 h 390525"/>
              <a:gd name="connsiteX1" fmla="*/ 235743 w 623887"/>
              <a:gd name="connsiteY1" fmla="*/ 114300 h 390525"/>
              <a:gd name="connsiteX2" fmla="*/ 0 w 623887"/>
              <a:gd name="connsiteY2" fmla="*/ 135731 h 390525"/>
              <a:gd name="connsiteX3" fmla="*/ 0 w 623887"/>
              <a:gd name="connsiteY3" fmla="*/ 183356 h 390525"/>
              <a:gd name="connsiteX4" fmla="*/ 64293 w 623887"/>
              <a:gd name="connsiteY4" fmla="*/ 183356 h 390525"/>
              <a:gd name="connsiteX5" fmla="*/ 66675 w 623887"/>
              <a:gd name="connsiteY5" fmla="*/ 390525 h 390525"/>
              <a:gd name="connsiteX6" fmla="*/ 619125 w 623887"/>
              <a:gd name="connsiteY6" fmla="*/ 323850 h 390525"/>
              <a:gd name="connsiteX7" fmla="*/ 623887 w 623887"/>
              <a:gd name="connsiteY7" fmla="*/ 173831 h 390525"/>
              <a:gd name="connsiteX8" fmla="*/ 583406 w 623887"/>
              <a:gd name="connsiteY8" fmla="*/ 123825 h 390525"/>
              <a:gd name="connsiteX9" fmla="*/ 526256 w 623887"/>
              <a:gd name="connsiteY9" fmla="*/ 88106 h 390525"/>
              <a:gd name="connsiteX10" fmla="*/ 459581 w 623887"/>
              <a:gd name="connsiteY10" fmla="*/ 80962 h 390525"/>
              <a:gd name="connsiteX11" fmla="*/ 459581 w 623887"/>
              <a:gd name="connsiteY11" fmla="*/ 7143 h 390525"/>
              <a:gd name="connsiteX12" fmla="*/ 238125 w 623887"/>
              <a:gd name="connsiteY12"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887" h="390525">
                <a:moveTo>
                  <a:pt x="238125" y="0"/>
                </a:moveTo>
                <a:lnTo>
                  <a:pt x="235743" y="114300"/>
                </a:lnTo>
                <a:lnTo>
                  <a:pt x="0" y="135731"/>
                </a:lnTo>
                <a:lnTo>
                  <a:pt x="0" y="183356"/>
                </a:lnTo>
                <a:lnTo>
                  <a:pt x="64293" y="183356"/>
                </a:lnTo>
                <a:lnTo>
                  <a:pt x="66675" y="390525"/>
                </a:lnTo>
                <a:lnTo>
                  <a:pt x="619125" y="323850"/>
                </a:lnTo>
                <a:lnTo>
                  <a:pt x="623887" y="173831"/>
                </a:lnTo>
                <a:lnTo>
                  <a:pt x="583406" y="123825"/>
                </a:lnTo>
                <a:lnTo>
                  <a:pt x="526256" y="88106"/>
                </a:lnTo>
                <a:lnTo>
                  <a:pt x="459581" y="80962"/>
                </a:lnTo>
                <a:lnTo>
                  <a:pt x="459581" y="7143"/>
                </a:lnTo>
                <a:lnTo>
                  <a:pt x="238125" y="0"/>
                </a:lnTo>
                <a:close/>
              </a:path>
            </a:pathLst>
          </a:custGeom>
          <a:solidFill>
            <a:srgbClr val="FF0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42"/>
          <p:cNvSpPr/>
          <p:nvPr/>
        </p:nvSpPr>
        <p:spPr>
          <a:xfrm>
            <a:off x="7288726" y="5360771"/>
            <a:ext cx="438806" cy="474560"/>
          </a:xfrm>
          <a:custGeom>
            <a:avLst/>
            <a:gdLst>
              <a:gd name="connsiteX0" fmla="*/ 0 w 294199"/>
              <a:gd name="connsiteY0" fmla="*/ 0 h 318052"/>
              <a:gd name="connsiteX1" fmla="*/ 7952 w 294199"/>
              <a:gd name="connsiteY1" fmla="*/ 79513 h 318052"/>
              <a:gd name="connsiteX2" fmla="*/ 63611 w 294199"/>
              <a:gd name="connsiteY2" fmla="*/ 91440 h 318052"/>
              <a:gd name="connsiteX3" fmla="*/ 119270 w 294199"/>
              <a:gd name="connsiteY3" fmla="*/ 111318 h 318052"/>
              <a:gd name="connsiteX4" fmla="*/ 163002 w 294199"/>
              <a:gd name="connsiteY4" fmla="*/ 174928 h 318052"/>
              <a:gd name="connsiteX5" fmla="*/ 163002 w 294199"/>
              <a:gd name="connsiteY5" fmla="*/ 318052 h 318052"/>
              <a:gd name="connsiteX6" fmla="*/ 282272 w 294199"/>
              <a:gd name="connsiteY6" fmla="*/ 298174 h 318052"/>
              <a:gd name="connsiteX7" fmla="*/ 294199 w 294199"/>
              <a:gd name="connsiteY7" fmla="*/ 15902 h 318052"/>
              <a:gd name="connsiteX8" fmla="*/ 0 w 294199"/>
              <a:gd name="connsiteY8" fmla="*/ 0 h 31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199" h="318052">
                <a:moveTo>
                  <a:pt x="0" y="0"/>
                </a:moveTo>
                <a:lnTo>
                  <a:pt x="7952" y="79513"/>
                </a:lnTo>
                <a:lnTo>
                  <a:pt x="63611" y="91440"/>
                </a:lnTo>
                <a:lnTo>
                  <a:pt x="119270" y="111318"/>
                </a:lnTo>
                <a:lnTo>
                  <a:pt x="163002" y="174928"/>
                </a:lnTo>
                <a:lnTo>
                  <a:pt x="163002" y="318052"/>
                </a:lnTo>
                <a:lnTo>
                  <a:pt x="282272" y="298174"/>
                </a:lnTo>
                <a:lnTo>
                  <a:pt x="294199" y="15902"/>
                </a:lnTo>
                <a:lnTo>
                  <a:pt x="0" y="0"/>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Rectangle 2"/>
          <p:cNvSpPr txBox="1">
            <a:spLocks noChangeArrowheads="1"/>
          </p:cNvSpPr>
          <p:nvPr/>
        </p:nvSpPr>
        <p:spPr bwMode="auto">
          <a:xfrm>
            <a:off x="0" y="14"/>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２．中之島　③中之島西部のまちづくり</a:t>
            </a:r>
            <a:endParaRPr lang="en-US" altLang="ja-JP" sz="2000" b="1" dirty="0" smtClean="0">
              <a:solidFill>
                <a:schemeClr val="bg1"/>
              </a:solidFill>
              <a:latin typeface="ＭＳ ゴシック" pitchFamily="49" charset="-128"/>
              <a:ea typeface="ＭＳ ゴシック" pitchFamily="49" charset="-128"/>
            </a:endParaRPr>
          </a:p>
        </p:txBody>
      </p:sp>
      <p:sp>
        <p:nvSpPr>
          <p:cNvPr id="30" name="正方形/長方形 29"/>
          <p:cNvSpPr/>
          <p:nvPr/>
        </p:nvSpPr>
        <p:spPr>
          <a:xfrm>
            <a:off x="128464" y="2498033"/>
            <a:ext cx="2376264" cy="403244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indent="-85725">
              <a:defRPr/>
            </a:pPr>
            <a:endParaRPr lang="en-US" altLang="ja-JP" sz="1600" dirty="0" smtClean="0">
              <a:solidFill>
                <a:schemeClr val="tx1"/>
              </a:solidFill>
              <a:latin typeface="ＭＳ Ｐ明朝" pitchFamily="18" charset="-128"/>
              <a:ea typeface="ＭＳ Ｐ明朝" pitchFamily="18" charset="-128"/>
            </a:endParaRPr>
          </a:p>
          <a:p>
            <a:pPr marL="85725" indent="-85725"/>
            <a:endParaRPr lang="ja-JP" altLang="en-US" sz="1600" dirty="0" smtClean="0">
              <a:solidFill>
                <a:srgbClr val="FF0000"/>
              </a:solidFill>
              <a:latin typeface="ＭＳ Ｐ明朝" pitchFamily="18" charset="-128"/>
              <a:ea typeface="ＭＳ Ｐ明朝" pitchFamily="18" charset="-128"/>
            </a:endParaRPr>
          </a:p>
        </p:txBody>
      </p:sp>
      <p:sp>
        <p:nvSpPr>
          <p:cNvPr id="38" name="正方形/長方形 37"/>
          <p:cNvSpPr/>
          <p:nvPr/>
        </p:nvSpPr>
        <p:spPr>
          <a:xfrm>
            <a:off x="128464" y="2498033"/>
            <a:ext cx="175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t>現状</a:t>
            </a:r>
            <a:endParaRPr kumimoji="1" lang="ja-JP" altLang="en-US" sz="1600" b="1" dirty="0"/>
          </a:p>
        </p:txBody>
      </p:sp>
      <p:sp>
        <p:nvSpPr>
          <p:cNvPr id="44" name="テキスト ボックス 43"/>
          <p:cNvSpPr txBox="1"/>
          <p:nvPr/>
        </p:nvSpPr>
        <p:spPr>
          <a:xfrm>
            <a:off x="6609716" y="6093293"/>
            <a:ext cx="720080" cy="184666"/>
          </a:xfrm>
          <a:prstGeom prst="rect">
            <a:avLst/>
          </a:prstGeom>
          <a:solidFill>
            <a:schemeClr val="bg1">
              <a:alpha val="75000"/>
            </a:schemeClr>
          </a:solidFill>
        </p:spPr>
        <p:txBody>
          <a:bodyPr wrap="square" lIns="0" tIns="0" rIns="0" bIns="0" rtlCol="0">
            <a:spAutoFit/>
          </a:bodyPr>
          <a:lstStyle/>
          <a:p>
            <a:pPr algn="ctr"/>
            <a:r>
              <a:rPr kumimoji="1" lang="ja-JP" altLang="en-US" sz="1200" dirty="0" smtClean="0">
                <a:latin typeface="Meiryo UI" pitchFamily="50" charset="-128"/>
                <a:ea typeface="Meiryo UI" pitchFamily="50" charset="-128"/>
                <a:cs typeface="Meiryo UI" pitchFamily="50" charset="-128"/>
              </a:rPr>
              <a:t>土佐堀川</a:t>
            </a:r>
            <a:endParaRPr kumimoji="1" lang="ja-JP" altLang="en-US" sz="1200" dirty="0">
              <a:latin typeface="Meiryo UI" pitchFamily="50" charset="-128"/>
              <a:ea typeface="Meiryo UI" pitchFamily="50" charset="-128"/>
              <a:cs typeface="Meiryo UI" pitchFamily="50" charset="-128"/>
            </a:endParaRPr>
          </a:p>
        </p:txBody>
      </p:sp>
      <p:sp>
        <p:nvSpPr>
          <p:cNvPr id="45" name="テキスト ボックス 44"/>
          <p:cNvSpPr txBox="1"/>
          <p:nvPr/>
        </p:nvSpPr>
        <p:spPr>
          <a:xfrm rot="21573054">
            <a:off x="5026252" y="4151614"/>
            <a:ext cx="648072" cy="184666"/>
          </a:xfrm>
          <a:prstGeom prst="rect">
            <a:avLst/>
          </a:prstGeom>
          <a:solidFill>
            <a:schemeClr val="bg1">
              <a:alpha val="75000"/>
            </a:schemeClr>
          </a:solidFill>
        </p:spPr>
        <p:txBody>
          <a:bodyPr wrap="square" lIns="0" tIns="0" rIns="0" bIns="0" rtlCol="0">
            <a:spAutoFit/>
          </a:bodyPr>
          <a:lstStyle/>
          <a:p>
            <a:pPr algn="ctr"/>
            <a:r>
              <a:rPr lang="ja-JP" altLang="en-US" sz="1200" dirty="0" smtClean="0">
                <a:latin typeface="Meiryo UI" pitchFamily="50" charset="-128"/>
                <a:ea typeface="Meiryo UI" pitchFamily="50" charset="-128"/>
                <a:cs typeface="Meiryo UI" pitchFamily="50" charset="-128"/>
              </a:rPr>
              <a:t>堂島</a:t>
            </a:r>
            <a:r>
              <a:rPr kumimoji="1" lang="ja-JP" altLang="en-US" sz="1200" dirty="0" smtClean="0">
                <a:latin typeface="Meiryo UI" pitchFamily="50" charset="-128"/>
                <a:ea typeface="Meiryo UI" pitchFamily="50" charset="-128"/>
                <a:cs typeface="Meiryo UI" pitchFamily="50" charset="-128"/>
              </a:rPr>
              <a:t>川</a:t>
            </a:r>
            <a:endParaRPr kumimoji="1" lang="ja-JP" altLang="en-US" sz="1200" dirty="0">
              <a:latin typeface="Meiryo UI" pitchFamily="50" charset="-128"/>
              <a:ea typeface="Meiryo UI" pitchFamily="50" charset="-128"/>
              <a:cs typeface="Meiryo UI" pitchFamily="50" charset="-128"/>
            </a:endParaRPr>
          </a:p>
        </p:txBody>
      </p:sp>
      <p:sp>
        <p:nvSpPr>
          <p:cNvPr id="47" name="テキスト ボックス 46"/>
          <p:cNvSpPr txBox="1"/>
          <p:nvPr/>
        </p:nvSpPr>
        <p:spPr>
          <a:xfrm>
            <a:off x="5529064" y="2708923"/>
            <a:ext cx="4283676" cy="1180699"/>
          </a:xfrm>
          <a:prstGeom prst="rect">
            <a:avLst/>
          </a:prstGeom>
          <a:solidFill>
            <a:schemeClr val="bg1"/>
          </a:solidFill>
          <a:ln>
            <a:solidFill>
              <a:schemeClr val="tx1"/>
            </a:solidFill>
          </a:ln>
        </p:spPr>
        <p:txBody>
          <a:bodyPr wrap="square" lIns="36000" tIns="36000" rIns="36000" bIns="36000" rtlCol="0">
            <a:spAutoFit/>
          </a:bodyPr>
          <a:lstStyle/>
          <a:p>
            <a:r>
              <a:rPr kumimoji="1" lang="ja-JP" altLang="en-US" sz="1200" dirty="0" smtClean="0">
                <a:latin typeface="+mn-ea"/>
                <a:cs typeface="Meiryo UI" pitchFamily="50" charset="-128"/>
              </a:rPr>
              <a:t>○中之島</a:t>
            </a:r>
            <a:r>
              <a:rPr lang="ja-JP" altLang="en-US" sz="1200" dirty="0" smtClean="0">
                <a:latin typeface="+mn-ea"/>
                <a:cs typeface="Meiryo UI" pitchFamily="50" charset="-128"/>
              </a:rPr>
              <a:t>４</a:t>
            </a:r>
            <a:r>
              <a:rPr kumimoji="1" lang="ja-JP" altLang="en-US" sz="1200" dirty="0" smtClean="0">
                <a:latin typeface="+mn-ea"/>
                <a:cs typeface="Meiryo UI" pitchFamily="50" charset="-128"/>
              </a:rPr>
              <a:t>丁目</a:t>
            </a:r>
            <a:endParaRPr kumimoji="1" lang="en-US" altLang="ja-JP" sz="1200" dirty="0" smtClean="0">
              <a:latin typeface="+mn-ea"/>
              <a:cs typeface="Meiryo UI" pitchFamily="50" charset="-128"/>
            </a:endParaRPr>
          </a:p>
          <a:p>
            <a:r>
              <a:rPr lang="ja-JP" altLang="en-US" sz="1200" dirty="0" smtClean="0">
                <a:latin typeface="+mn-ea"/>
                <a:cs typeface="Meiryo UI" pitchFamily="50" charset="-128"/>
              </a:rPr>
              <a:t>　・大阪の文化・芸術の中心的な拠点へ</a:t>
            </a:r>
            <a:endParaRPr lang="en-US" altLang="ja-JP" sz="1200" dirty="0" smtClean="0">
              <a:latin typeface="+mn-ea"/>
              <a:cs typeface="Meiryo UI" pitchFamily="50" charset="-128"/>
            </a:endParaRPr>
          </a:p>
          <a:p>
            <a:pPr marL="273050" indent="-273050"/>
            <a:r>
              <a:rPr kumimoji="1" lang="ja-JP" altLang="en-US" sz="1200" dirty="0" smtClean="0">
                <a:latin typeface="Meiryo UI" pitchFamily="50" charset="-128"/>
                <a:ea typeface="Meiryo UI" pitchFamily="50" charset="-128"/>
                <a:cs typeface="Meiryo UI" pitchFamily="50" charset="-128"/>
              </a:rPr>
              <a:t>　　</a:t>
            </a:r>
            <a:r>
              <a:rPr lang="ja-JP" altLang="en-US" sz="1200" dirty="0" smtClean="0">
                <a:latin typeface="ＭＳ Ｐ明朝" pitchFamily="18" charset="-128"/>
                <a:ea typeface="ＭＳ Ｐ明朝" pitchFamily="18" charset="-128"/>
                <a:cs typeface="Meiryo UI" pitchFamily="50" charset="-128"/>
              </a:rPr>
              <a:t>・</a:t>
            </a:r>
            <a:r>
              <a:rPr kumimoji="1" lang="ja-JP" altLang="en-US" sz="1200" dirty="0" smtClean="0">
                <a:latin typeface="ＭＳ Ｐ明朝" pitchFamily="18" charset="-128"/>
                <a:ea typeface="ＭＳ Ｐ明朝" pitchFamily="18" charset="-128"/>
                <a:cs typeface="Meiryo UI" pitchFamily="50" charset="-128"/>
              </a:rPr>
              <a:t>新美術館と</a:t>
            </a:r>
            <a:r>
              <a:rPr lang="ja-JP" altLang="en-US" sz="1200" dirty="0" smtClean="0">
                <a:latin typeface="ＭＳ Ｐ明朝" pitchFamily="18" charset="-128"/>
                <a:ea typeface="ＭＳ Ｐ明朝" pitchFamily="18" charset="-128"/>
                <a:cs typeface="Meiryo UI" pitchFamily="50" charset="-128"/>
              </a:rPr>
              <a:t>、市立科学館、国立国際美術館との連携により国内有数のミュージアムゾーンへ</a:t>
            </a:r>
            <a:endParaRPr lang="en-US" altLang="ja-JP" sz="1200" dirty="0" smtClean="0">
              <a:latin typeface="ＭＳ Ｐ明朝" pitchFamily="18" charset="-128"/>
              <a:ea typeface="ＭＳ Ｐ明朝" pitchFamily="18" charset="-128"/>
              <a:cs typeface="Meiryo UI" pitchFamily="50" charset="-128"/>
            </a:endParaRPr>
          </a:p>
          <a:p>
            <a:pPr marL="273050" indent="-273050"/>
            <a:r>
              <a:rPr lang="ja-JP" altLang="en-US" sz="1200" dirty="0" smtClean="0">
                <a:latin typeface="ＭＳ Ｐ明朝" pitchFamily="18" charset="-128"/>
                <a:ea typeface="ＭＳ Ｐ明朝" pitchFamily="18" charset="-128"/>
                <a:cs typeface="Meiryo UI" pitchFamily="50" charset="-128"/>
              </a:rPr>
              <a:t>　　・隣接市有地で、美術館と連携・調和する、</a:t>
            </a:r>
            <a:r>
              <a:rPr lang="ja-JP" altLang="en-US" sz="1200" dirty="0" smtClean="0">
                <a:latin typeface="ＭＳ Ｐ明朝" pitchFamily="18" charset="-128"/>
                <a:ea typeface="ＭＳ Ｐ明朝" pitchFamily="18" charset="-128"/>
              </a:rPr>
              <a:t>大学等の高等教育関連施設や業務・商業・文化施設等による複合施設を誘致</a:t>
            </a:r>
            <a:r>
              <a:rPr lang="ja-JP" altLang="en-US" sz="1200" dirty="0" smtClean="0">
                <a:latin typeface="ＭＳ Ｐ明朝" pitchFamily="18" charset="-128"/>
                <a:ea typeface="ＭＳ Ｐ明朝" pitchFamily="18" charset="-128"/>
                <a:cs typeface="Meiryo UI" pitchFamily="50" charset="-128"/>
              </a:rPr>
              <a:t>。　　　</a:t>
            </a:r>
            <a:r>
              <a:rPr lang="ja-JP" altLang="en-US" sz="1200" dirty="0" smtClean="0">
                <a:latin typeface="Meiryo UI" pitchFamily="50" charset="-128"/>
                <a:ea typeface="Meiryo UI" pitchFamily="50" charset="-128"/>
                <a:cs typeface="Meiryo UI" pitchFamily="50" charset="-128"/>
              </a:rPr>
              <a:t>　</a:t>
            </a:r>
            <a:endParaRPr kumimoji="1" lang="ja-JP" altLang="en-US" sz="1200" dirty="0">
              <a:latin typeface="Meiryo UI" pitchFamily="50" charset="-128"/>
              <a:ea typeface="Meiryo UI" pitchFamily="50" charset="-128"/>
              <a:cs typeface="Meiryo UI" pitchFamily="50" charset="-128"/>
            </a:endParaRPr>
          </a:p>
        </p:txBody>
      </p:sp>
      <p:sp>
        <p:nvSpPr>
          <p:cNvPr id="31" name="正方形/長方形 30"/>
          <p:cNvSpPr/>
          <p:nvPr/>
        </p:nvSpPr>
        <p:spPr>
          <a:xfrm>
            <a:off x="3224808" y="2498033"/>
            <a:ext cx="6628876" cy="403244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endParaRPr kumimoji="1" lang="en-US" altLang="ja-JP" sz="1600" dirty="0" smtClean="0">
              <a:solidFill>
                <a:schemeClr val="tx1"/>
              </a:solidFill>
            </a:endParaRPr>
          </a:p>
          <a:p>
            <a:endParaRPr kumimoji="1" lang="en-US" altLang="ja-JP" sz="1600" dirty="0" smtClean="0">
              <a:solidFill>
                <a:schemeClr val="tx1"/>
              </a:solidFill>
            </a:endParaRPr>
          </a:p>
        </p:txBody>
      </p:sp>
      <p:sp>
        <p:nvSpPr>
          <p:cNvPr id="25" name="角丸四角形 24"/>
          <p:cNvSpPr/>
          <p:nvPr/>
        </p:nvSpPr>
        <p:spPr>
          <a:xfrm>
            <a:off x="122830" y="501773"/>
            <a:ext cx="9717206" cy="1775103"/>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800" dirty="0" smtClean="0">
                <a:solidFill>
                  <a:schemeClr val="tx1"/>
                </a:solidFill>
              </a:rPr>
              <a:t>＜めざす姿＞</a:t>
            </a:r>
            <a:endParaRPr lang="en-US" altLang="ja-JP" sz="1800" dirty="0" smtClean="0">
              <a:solidFill>
                <a:schemeClr val="tx1"/>
              </a:solidFill>
            </a:endParaRPr>
          </a:p>
          <a:p>
            <a:pPr marL="355600" indent="-177800"/>
            <a:r>
              <a:rPr lang="ja-JP" altLang="en-US" sz="1600" dirty="0" smtClean="0">
                <a:solidFill>
                  <a:schemeClr val="tx1"/>
                </a:solidFill>
                <a:latin typeface="ＭＳ Ｐ明朝" pitchFamily="18" charset="-128"/>
                <a:ea typeface="ＭＳ Ｐ明朝" pitchFamily="18" charset="-128"/>
              </a:rPr>
              <a:t>・中之島４丁目では、</a:t>
            </a:r>
            <a:r>
              <a:rPr lang="en-US" altLang="ja-JP" sz="1600" dirty="0" smtClean="0">
                <a:solidFill>
                  <a:schemeClr val="tx1"/>
                </a:solidFill>
                <a:latin typeface="ＭＳ Ｐ明朝" pitchFamily="18" charset="-128"/>
                <a:ea typeface="ＭＳ Ｐ明朝" pitchFamily="18" charset="-128"/>
              </a:rPr>
              <a:t>2020</a:t>
            </a:r>
            <a:r>
              <a:rPr lang="ja-JP" altLang="en-US" sz="1600" dirty="0" smtClean="0">
                <a:solidFill>
                  <a:schemeClr val="tx1"/>
                </a:solidFill>
                <a:latin typeface="ＭＳ Ｐ明朝" pitchFamily="18" charset="-128"/>
                <a:ea typeface="ＭＳ Ｐ明朝" pitchFamily="18" charset="-128"/>
              </a:rPr>
              <a:t>年度開館目標の新美術館の整備を核に、隣接する市有地の美術館との連携・調和により相乗効果を発揮する一体的なまちづくりを実現し大阪の文化・芸術の中心的な拠点へ。</a:t>
            </a:r>
            <a:endParaRPr lang="en-US" altLang="ja-JP" sz="1600" dirty="0" smtClean="0">
              <a:solidFill>
                <a:schemeClr val="tx1"/>
              </a:solidFill>
              <a:latin typeface="ＭＳ Ｐ明朝" pitchFamily="18" charset="-128"/>
              <a:ea typeface="ＭＳ Ｐ明朝" pitchFamily="18" charset="-128"/>
            </a:endParaRPr>
          </a:p>
          <a:p>
            <a:pPr marL="355600" indent="-177800"/>
            <a:r>
              <a:rPr lang="ja-JP" altLang="en-US" sz="1600" dirty="0" smtClean="0">
                <a:solidFill>
                  <a:schemeClr val="tx1"/>
                </a:solidFill>
                <a:latin typeface="ＭＳ Ｐ明朝" pitchFamily="18" charset="-128"/>
                <a:ea typeface="ＭＳ Ｐ明朝" pitchFamily="18" charset="-128"/>
              </a:rPr>
              <a:t>・中之島５丁目では、ＭＩＣＥ機能の拡充や国際学校等の誘致などにより、国際ビジネス機能を高め、大阪の国際交流の拠点へ。</a:t>
            </a:r>
            <a:endParaRPr lang="en-US" altLang="ja-JP" sz="1600" dirty="0" smtClean="0">
              <a:solidFill>
                <a:schemeClr val="tx1"/>
              </a:solidFill>
              <a:latin typeface="ＭＳ Ｐ明朝" pitchFamily="18" charset="-128"/>
              <a:ea typeface="ＭＳ Ｐ明朝" pitchFamily="18" charset="-128"/>
            </a:endParaRPr>
          </a:p>
          <a:p>
            <a:pPr marL="355600" indent="-177800"/>
            <a:r>
              <a:rPr lang="ja-JP" altLang="en-US" sz="1600" dirty="0" smtClean="0">
                <a:solidFill>
                  <a:schemeClr val="tx1"/>
                </a:solidFill>
                <a:latin typeface="ＭＳ Ｐ明朝" pitchFamily="18" charset="-128"/>
                <a:ea typeface="ＭＳ Ｐ明朝" pitchFamily="18" charset="-128"/>
              </a:rPr>
              <a:t>・相互が一体となって、大阪の文化・芸術・国際交流のセンターへ生まれ変わる。</a:t>
            </a:r>
            <a:endParaRPr lang="en-US" altLang="ja-JP" sz="1600" dirty="0" smtClean="0">
              <a:solidFill>
                <a:schemeClr val="tx1"/>
              </a:solidFill>
              <a:latin typeface="ＭＳ Ｐ明朝" pitchFamily="18" charset="-128"/>
              <a:ea typeface="ＭＳ Ｐ明朝" pitchFamily="18" charset="-128"/>
            </a:endParaRPr>
          </a:p>
        </p:txBody>
      </p:sp>
      <p:sp>
        <p:nvSpPr>
          <p:cNvPr id="39" name="正方形/長方形 38"/>
          <p:cNvSpPr/>
          <p:nvPr/>
        </p:nvSpPr>
        <p:spPr>
          <a:xfrm>
            <a:off x="3224808" y="2498033"/>
            <a:ext cx="1872208"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将来</a:t>
            </a:r>
            <a:endParaRPr kumimoji="1" lang="ja-JP" altLang="en-US" sz="1600" b="1" dirty="0"/>
          </a:p>
        </p:txBody>
      </p:sp>
      <p:sp>
        <p:nvSpPr>
          <p:cNvPr id="18" name="右矢印 17"/>
          <p:cNvSpPr/>
          <p:nvPr/>
        </p:nvSpPr>
        <p:spPr>
          <a:xfrm>
            <a:off x="2693206" y="3866185"/>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テキスト ボックス 51"/>
          <p:cNvSpPr txBox="1"/>
          <p:nvPr/>
        </p:nvSpPr>
        <p:spPr>
          <a:xfrm>
            <a:off x="6681722" y="5738393"/>
            <a:ext cx="792088" cy="153888"/>
          </a:xfrm>
          <a:prstGeom prst="rect">
            <a:avLst/>
          </a:prstGeom>
          <a:solidFill>
            <a:schemeClr val="bg1">
              <a:alpha val="50000"/>
            </a:schemeClr>
          </a:solidFill>
        </p:spPr>
        <p:txBody>
          <a:bodyPr wrap="square" lIns="0" tIns="0" rIns="0" bIns="0" rtlCol="0">
            <a:spAutoFit/>
          </a:bodyPr>
          <a:lstStyle/>
          <a:p>
            <a:pPr algn="ctr"/>
            <a:r>
              <a:rPr kumimoji="1" lang="ja-JP" altLang="en-US" sz="1000" dirty="0" smtClean="0">
                <a:latin typeface="Meiryo UI" pitchFamily="50" charset="-128"/>
                <a:ea typeface="Meiryo UI" pitchFamily="50" charset="-128"/>
                <a:cs typeface="Meiryo UI" pitchFamily="50" charset="-128"/>
              </a:rPr>
              <a:t>市立</a:t>
            </a:r>
            <a:r>
              <a:rPr lang="ja-JP" altLang="en-US" sz="1000" dirty="0" smtClean="0">
                <a:latin typeface="Meiryo UI" pitchFamily="50" charset="-128"/>
                <a:ea typeface="Meiryo UI" pitchFamily="50" charset="-128"/>
                <a:cs typeface="Meiryo UI" pitchFamily="50" charset="-128"/>
              </a:rPr>
              <a:t>科学館</a:t>
            </a:r>
            <a:endParaRPr kumimoji="1" lang="ja-JP" altLang="en-US" sz="1000" dirty="0">
              <a:latin typeface="Meiryo UI" pitchFamily="50" charset="-128"/>
              <a:ea typeface="Meiryo UI" pitchFamily="50" charset="-128"/>
              <a:cs typeface="Meiryo UI" pitchFamily="50" charset="-128"/>
            </a:endParaRPr>
          </a:p>
        </p:txBody>
      </p:sp>
      <p:sp>
        <p:nvSpPr>
          <p:cNvPr id="46" name="テキスト ボックス 45"/>
          <p:cNvSpPr txBox="1"/>
          <p:nvPr/>
        </p:nvSpPr>
        <p:spPr>
          <a:xfrm>
            <a:off x="3296817" y="2930083"/>
            <a:ext cx="2088232" cy="811367"/>
          </a:xfrm>
          <a:prstGeom prst="rect">
            <a:avLst/>
          </a:prstGeom>
          <a:solidFill>
            <a:schemeClr val="bg1"/>
          </a:solidFill>
          <a:ln>
            <a:solidFill>
              <a:schemeClr val="tx1"/>
            </a:solidFill>
          </a:ln>
        </p:spPr>
        <p:txBody>
          <a:bodyPr wrap="square" lIns="36000" tIns="36000" rIns="36000" bIns="36000" rtlCol="0">
            <a:spAutoFit/>
          </a:bodyPr>
          <a:lstStyle/>
          <a:p>
            <a:r>
              <a:rPr kumimoji="1" lang="ja-JP" altLang="en-US" sz="1200" dirty="0" smtClean="0">
                <a:latin typeface="+mn-ea"/>
                <a:cs typeface="Meiryo UI" pitchFamily="50" charset="-128"/>
              </a:rPr>
              <a:t>○中之島</a:t>
            </a:r>
            <a:r>
              <a:rPr lang="ja-JP" altLang="en-US" sz="1200" dirty="0" smtClean="0">
                <a:latin typeface="+mn-ea"/>
                <a:cs typeface="Meiryo UI" pitchFamily="50" charset="-128"/>
              </a:rPr>
              <a:t>５</a:t>
            </a:r>
            <a:r>
              <a:rPr kumimoji="1" lang="ja-JP" altLang="en-US" sz="1200" dirty="0" smtClean="0">
                <a:latin typeface="+mn-ea"/>
                <a:cs typeface="Meiryo UI" pitchFamily="50" charset="-128"/>
              </a:rPr>
              <a:t>丁目</a:t>
            </a:r>
            <a:endParaRPr kumimoji="1" lang="en-US" altLang="ja-JP" sz="1200" dirty="0" smtClean="0">
              <a:latin typeface="+mn-ea"/>
              <a:cs typeface="Meiryo UI" pitchFamily="50" charset="-128"/>
            </a:endParaRPr>
          </a:p>
          <a:p>
            <a:r>
              <a:rPr lang="ja-JP" altLang="en-US" sz="1200" dirty="0" smtClean="0">
                <a:latin typeface="+mn-ea"/>
                <a:cs typeface="Meiryo UI" pitchFamily="50" charset="-128"/>
              </a:rPr>
              <a:t>　・大阪の国際交流の拠点へ</a:t>
            </a:r>
            <a:endParaRPr lang="en-US" altLang="ja-JP" sz="1200" dirty="0" smtClean="0">
              <a:latin typeface="+mn-ea"/>
              <a:cs typeface="Meiryo UI" pitchFamily="50" charset="-128"/>
            </a:endParaRPr>
          </a:p>
          <a:p>
            <a:r>
              <a:rPr kumimoji="1" lang="ja-JP" altLang="en-US" sz="1200" dirty="0" smtClean="0">
                <a:latin typeface="Meiryo UI" pitchFamily="50" charset="-128"/>
                <a:ea typeface="Meiryo UI" pitchFamily="50" charset="-128"/>
                <a:cs typeface="Meiryo UI" pitchFamily="50" charset="-128"/>
              </a:rPr>
              <a:t>　</a:t>
            </a:r>
            <a:r>
              <a:rPr lang="ja-JP" altLang="en-US" sz="1200" dirty="0" smtClean="0">
                <a:latin typeface="ＭＳ Ｐ明朝" pitchFamily="18" charset="-128"/>
                <a:ea typeface="ＭＳ Ｐ明朝" pitchFamily="18" charset="-128"/>
                <a:cs typeface="Meiryo UI" pitchFamily="50" charset="-128"/>
              </a:rPr>
              <a:t>　</a:t>
            </a:r>
            <a:r>
              <a:rPr kumimoji="1" lang="ja-JP" altLang="en-US" sz="1200" dirty="0" smtClean="0">
                <a:latin typeface="ＭＳ Ｐ明朝" pitchFamily="18" charset="-128"/>
                <a:ea typeface="ＭＳ Ｐ明朝" pitchFamily="18" charset="-128"/>
                <a:cs typeface="Meiryo UI" pitchFamily="50" charset="-128"/>
              </a:rPr>
              <a:t>ＭＩＣＥ機能の拡充、</a:t>
            </a:r>
            <a:endParaRPr kumimoji="1" lang="en-US" altLang="ja-JP" sz="1200" dirty="0" smtClean="0">
              <a:latin typeface="ＭＳ Ｐ明朝" pitchFamily="18" charset="-128"/>
              <a:ea typeface="ＭＳ Ｐ明朝" pitchFamily="18" charset="-128"/>
              <a:cs typeface="Meiryo UI" pitchFamily="50" charset="-128"/>
            </a:endParaRPr>
          </a:p>
          <a:p>
            <a:r>
              <a:rPr lang="ja-JP" altLang="en-US" sz="1200" dirty="0" smtClean="0">
                <a:latin typeface="ＭＳ Ｐ明朝" pitchFamily="18" charset="-128"/>
                <a:ea typeface="ＭＳ Ｐ明朝" pitchFamily="18" charset="-128"/>
                <a:cs typeface="Meiryo UI" pitchFamily="50" charset="-128"/>
              </a:rPr>
              <a:t>　　　国際学校等の誘致など。</a:t>
            </a:r>
            <a:endParaRPr kumimoji="1" lang="ja-JP" altLang="en-US" sz="1200" dirty="0">
              <a:latin typeface="Meiryo UI" pitchFamily="50" charset="-128"/>
              <a:ea typeface="Meiryo UI" pitchFamily="50" charset="-128"/>
              <a:cs typeface="Meiryo UI" pitchFamily="50" charset="-128"/>
            </a:endParaRPr>
          </a:p>
        </p:txBody>
      </p:sp>
      <p:sp>
        <p:nvSpPr>
          <p:cNvPr id="56" name="テキスト ボックス 55"/>
          <p:cNvSpPr txBox="1"/>
          <p:nvPr/>
        </p:nvSpPr>
        <p:spPr>
          <a:xfrm>
            <a:off x="4089434" y="4869163"/>
            <a:ext cx="360040" cy="615553"/>
          </a:xfrm>
          <a:prstGeom prst="rect">
            <a:avLst/>
          </a:prstGeom>
          <a:solidFill>
            <a:schemeClr val="bg1">
              <a:alpha val="50000"/>
            </a:schemeClr>
          </a:solidFill>
        </p:spPr>
        <p:txBody>
          <a:bodyPr wrap="square" lIns="0" tIns="0" rIns="0" bIns="0" rtlCol="0">
            <a:spAutoFit/>
          </a:bodyPr>
          <a:lstStyle/>
          <a:p>
            <a:pPr algn="ctr"/>
            <a:r>
              <a:rPr kumimoji="1" lang="ja-JP" altLang="en-US" sz="1000" dirty="0" smtClean="0">
                <a:latin typeface="Meiryo UI" pitchFamily="50" charset="-128"/>
                <a:ea typeface="Meiryo UI" pitchFamily="50" charset="-128"/>
                <a:cs typeface="Meiryo UI" pitchFamily="50" charset="-128"/>
              </a:rPr>
              <a:t>府立国際会議場</a:t>
            </a:r>
            <a:endParaRPr kumimoji="1" lang="ja-JP" altLang="en-US" sz="1000" dirty="0">
              <a:latin typeface="Meiryo UI" pitchFamily="50" charset="-128"/>
              <a:ea typeface="Meiryo UI" pitchFamily="50" charset="-128"/>
              <a:cs typeface="Meiryo UI" pitchFamily="50" charset="-128"/>
            </a:endParaRPr>
          </a:p>
        </p:txBody>
      </p:sp>
      <p:sp>
        <p:nvSpPr>
          <p:cNvPr id="57" name="テキスト ボックス 56"/>
          <p:cNvSpPr txBox="1"/>
          <p:nvPr/>
        </p:nvSpPr>
        <p:spPr>
          <a:xfrm>
            <a:off x="6465168" y="4874297"/>
            <a:ext cx="504056" cy="153888"/>
          </a:xfrm>
          <a:prstGeom prst="rect">
            <a:avLst/>
          </a:prstGeom>
          <a:noFill/>
        </p:spPr>
        <p:txBody>
          <a:bodyPr wrap="square" lIns="0" tIns="0" rIns="0" bIns="0" rtlCol="0">
            <a:spAutoFit/>
          </a:bodyPr>
          <a:lstStyle/>
          <a:p>
            <a:pPr algn="ctr"/>
            <a:r>
              <a:rPr kumimoji="1" lang="ja-JP" altLang="en-US" sz="1000" dirty="0" smtClean="0">
                <a:latin typeface="Meiryo UI" pitchFamily="50" charset="-128"/>
                <a:ea typeface="Meiryo UI" pitchFamily="50" charset="-128"/>
                <a:cs typeface="Meiryo UI" pitchFamily="50" charset="-128"/>
              </a:rPr>
              <a:t>市有地</a:t>
            </a:r>
            <a:endParaRPr kumimoji="1" lang="ja-JP" altLang="en-US" sz="1000" dirty="0">
              <a:latin typeface="Meiryo UI" pitchFamily="50" charset="-128"/>
              <a:ea typeface="Meiryo UI" pitchFamily="50" charset="-128"/>
              <a:cs typeface="Meiryo UI" pitchFamily="50" charset="-128"/>
            </a:endParaRPr>
          </a:p>
        </p:txBody>
      </p:sp>
      <p:sp>
        <p:nvSpPr>
          <p:cNvPr id="58" name="テキスト ボックス 57"/>
          <p:cNvSpPr txBox="1"/>
          <p:nvPr/>
        </p:nvSpPr>
        <p:spPr>
          <a:xfrm>
            <a:off x="7257785" y="4586267"/>
            <a:ext cx="504056" cy="461665"/>
          </a:xfrm>
          <a:prstGeom prst="rect">
            <a:avLst/>
          </a:prstGeom>
          <a:noFill/>
        </p:spPr>
        <p:txBody>
          <a:bodyPr wrap="square" lIns="0" tIns="0" rIns="0" bIns="0" rtlCol="0">
            <a:spAutoFit/>
          </a:bodyPr>
          <a:lstStyle/>
          <a:p>
            <a:pPr algn="ctr"/>
            <a:r>
              <a:rPr kumimoji="1" lang="ja-JP" altLang="en-US" sz="1000" dirty="0" smtClean="0">
                <a:latin typeface="Meiryo UI" pitchFamily="50" charset="-128"/>
                <a:ea typeface="Meiryo UI" pitchFamily="50" charset="-128"/>
                <a:cs typeface="Meiryo UI" pitchFamily="50" charset="-128"/>
              </a:rPr>
              <a:t>新美術館予定地</a:t>
            </a:r>
            <a:endParaRPr kumimoji="1" lang="ja-JP" altLang="en-US" sz="1000" dirty="0">
              <a:latin typeface="Meiryo UI" pitchFamily="50" charset="-128"/>
              <a:ea typeface="Meiryo UI" pitchFamily="50" charset="-128"/>
              <a:cs typeface="Meiryo UI" pitchFamily="50" charset="-128"/>
            </a:endParaRPr>
          </a:p>
        </p:txBody>
      </p:sp>
      <p:sp>
        <p:nvSpPr>
          <p:cNvPr id="59" name="テキスト ボックス 58"/>
          <p:cNvSpPr txBox="1"/>
          <p:nvPr/>
        </p:nvSpPr>
        <p:spPr>
          <a:xfrm>
            <a:off x="7401272" y="6098436"/>
            <a:ext cx="864096" cy="307777"/>
          </a:xfrm>
          <a:prstGeom prst="rect">
            <a:avLst/>
          </a:prstGeom>
          <a:solidFill>
            <a:schemeClr val="bg1">
              <a:alpha val="50000"/>
            </a:schemeClr>
          </a:solidFill>
        </p:spPr>
        <p:txBody>
          <a:bodyPr wrap="square" lIns="0" tIns="0" rIns="0" bIns="0" rtlCol="0">
            <a:spAutoFit/>
          </a:bodyPr>
          <a:lstStyle/>
          <a:p>
            <a:pPr algn="ctr"/>
            <a:r>
              <a:rPr lang="ja-JP" altLang="en-US" sz="1000" dirty="0" smtClean="0">
                <a:latin typeface="Meiryo UI" pitchFamily="50" charset="-128"/>
                <a:ea typeface="Meiryo UI" pitchFamily="50" charset="-128"/>
                <a:cs typeface="Meiryo UI" pitchFamily="50" charset="-128"/>
              </a:rPr>
              <a:t>国立</a:t>
            </a:r>
            <a:endParaRPr lang="en-US" altLang="ja-JP" sz="1000" dirty="0" smtClean="0">
              <a:latin typeface="Meiryo UI" pitchFamily="50" charset="-128"/>
              <a:ea typeface="Meiryo UI" pitchFamily="50" charset="-128"/>
              <a:cs typeface="Meiryo UI" pitchFamily="50" charset="-128"/>
            </a:endParaRPr>
          </a:p>
          <a:p>
            <a:pPr algn="ctr"/>
            <a:r>
              <a:rPr kumimoji="1" lang="ja-JP" altLang="en-US" sz="1000" dirty="0" smtClean="0">
                <a:latin typeface="Meiryo UI" pitchFamily="50" charset="-128"/>
                <a:ea typeface="Meiryo UI" pitchFamily="50" charset="-128"/>
                <a:cs typeface="Meiryo UI" pitchFamily="50" charset="-128"/>
              </a:rPr>
              <a:t>国際美術館</a:t>
            </a:r>
            <a:endParaRPr kumimoji="1" lang="ja-JP" altLang="en-US" sz="1000" dirty="0">
              <a:latin typeface="Meiryo UI" pitchFamily="50" charset="-128"/>
              <a:ea typeface="Meiryo UI" pitchFamily="50" charset="-128"/>
              <a:cs typeface="Meiryo UI" pitchFamily="50" charset="-128"/>
            </a:endParaRPr>
          </a:p>
        </p:txBody>
      </p:sp>
      <p:cxnSp>
        <p:nvCxnSpPr>
          <p:cNvPr id="61" name="直線矢印コネクタ 60"/>
          <p:cNvCxnSpPr/>
          <p:nvPr/>
        </p:nvCxnSpPr>
        <p:spPr>
          <a:xfrm flipH="1" flipV="1">
            <a:off x="7617299" y="5738395"/>
            <a:ext cx="72006" cy="360038"/>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 name="テキスト ボックス 61"/>
          <p:cNvSpPr txBox="1"/>
          <p:nvPr/>
        </p:nvSpPr>
        <p:spPr>
          <a:xfrm>
            <a:off x="5505742" y="5062631"/>
            <a:ext cx="720080" cy="307777"/>
          </a:xfrm>
          <a:prstGeom prst="rect">
            <a:avLst/>
          </a:prstGeom>
          <a:noFill/>
        </p:spPr>
        <p:txBody>
          <a:bodyPr wrap="square" lIns="0" tIns="0" rIns="0" bIns="0" rtlCol="0">
            <a:spAutoFit/>
          </a:bodyPr>
          <a:lstStyle/>
          <a:p>
            <a:pPr algn="ctr"/>
            <a:r>
              <a:rPr lang="ja-JP" altLang="en-US" sz="1000" dirty="0" smtClean="0">
                <a:latin typeface="Meiryo UI" pitchFamily="50" charset="-128"/>
                <a:ea typeface="Meiryo UI" pitchFamily="50" charset="-128"/>
                <a:cs typeface="Meiryo UI" pitchFamily="50" charset="-128"/>
              </a:rPr>
              <a:t>市立扇町</a:t>
            </a:r>
            <a:endParaRPr lang="en-US" altLang="ja-JP" sz="1000" dirty="0" smtClean="0">
              <a:latin typeface="Meiryo UI" pitchFamily="50" charset="-128"/>
              <a:ea typeface="Meiryo UI" pitchFamily="50" charset="-128"/>
              <a:cs typeface="Meiryo UI" pitchFamily="50" charset="-128"/>
            </a:endParaRPr>
          </a:p>
          <a:p>
            <a:pPr algn="ctr"/>
            <a:r>
              <a:rPr lang="ja-JP" altLang="en-US" sz="1000" dirty="0" smtClean="0">
                <a:latin typeface="Meiryo UI" pitchFamily="50" charset="-128"/>
                <a:ea typeface="Meiryo UI" pitchFamily="50" charset="-128"/>
                <a:cs typeface="Meiryo UI" pitchFamily="50" charset="-128"/>
              </a:rPr>
              <a:t>高校跡地</a:t>
            </a:r>
            <a:endParaRPr kumimoji="1" lang="ja-JP" altLang="en-US" sz="1000" dirty="0">
              <a:latin typeface="Meiryo UI" pitchFamily="50" charset="-128"/>
              <a:ea typeface="Meiryo UI" pitchFamily="50" charset="-128"/>
              <a:cs typeface="Meiryo UI" pitchFamily="50" charset="-128"/>
            </a:endParaRPr>
          </a:p>
        </p:txBody>
      </p:sp>
      <p:cxnSp>
        <p:nvCxnSpPr>
          <p:cNvPr id="64" name="直線矢印コネクタ 63"/>
          <p:cNvCxnSpPr/>
          <p:nvPr/>
        </p:nvCxnSpPr>
        <p:spPr>
          <a:xfrm>
            <a:off x="6537176" y="3866185"/>
            <a:ext cx="0" cy="43204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5" name="直線矢印コネクタ 64"/>
          <p:cNvCxnSpPr>
            <a:stCxn id="46" idx="2"/>
          </p:cNvCxnSpPr>
          <p:nvPr/>
        </p:nvCxnSpPr>
        <p:spPr>
          <a:xfrm>
            <a:off x="4340932" y="3741448"/>
            <a:ext cx="396044" cy="62879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7" name="フリーフォーム 66"/>
          <p:cNvSpPr/>
          <p:nvPr/>
        </p:nvSpPr>
        <p:spPr>
          <a:xfrm>
            <a:off x="4115734" y="5401616"/>
            <a:ext cx="655982" cy="612251"/>
          </a:xfrm>
          <a:custGeom>
            <a:avLst/>
            <a:gdLst>
              <a:gd name="connsiteX0" fmla="*/ 0 w 703690"/>
              <a:gd name="connsiteY0" fmla="*/ 147099 h 612251"/>
              <a:gd name="connsiteX1" fmla="*/ 131196 w 703690"/>
              <a:gd name="connsiteY1" fmla="*/ 604299 h 612251"/>
              <a:gd name="connsiteX2" fmla="*/ 155050 w 703690"/>
              <a:gd name="connsiteY2" fmla="*/ 612251 h 612251"/>
              <a:gd name="connsiteX3" fmla="*/ 703690 w 703690"/>
              <a:gd name="connsiteY3" fmla="*/ 592372 h 612251"/>
              <a:gd name="connsiteX4" fmla="*/ 667909 w 703690"/>
              <a:gd name="connsiteY4" fmla="*/ 7952 h 612251"/>
              <a:gd name="connsiteX5" fmla="*/ 477078 w 703690"/>
              <a:gd name="connsiteY5" fmla="*/ 0 h 612251"/>
              <a:gd name="connsiteX6" fmla="*/ 0 w 703690"/>
              <a:gd name="connsiteY6" fmla="*/ 147099 h 612251"/>
              <a:gd name="connsiteX0" fmla="*/ 0 w 667909"/>
              <a:gd name="connsiteY0" fmla="*/ 147099 h 612251"/>
              <a:gd name="connsiteX1" fmla="*/ 131196 w 667909"/>
              <a:gd name="connsiteY1" fmla="*/ 604299 h 612251"/>
              <a:gd name="connsiteX2" fmla="*/ 155050 w 667909"/>
              <a:gd name="connsiteY2" fmla="*/ 612251 h 612251"/>
              <a:gd name="connsiteX3" fmla="*/ 655982 w 667909"/>
              <a:gd name="connsiteY3" fmla="*/ 596348 h 612251"/>
              <a:gd name="connsiteX4" fmla="*/ 667909 w 667909"/>
              <a:gd name="connsiteY4" fmla="*/ 7952 h 612251"/>
              <a:gd name="connsiteX5" fmla="*/ 477078 w 667909"/>
              <a:gd name="connsiteY5" fmla="*/ 0 h 612251"/>
              <a:gd name="connsiteX6" fmla="*/ 0 w 667909"/>
              <a:gd name="connsiteY6" fmla="*/ 147099 h 612251"/>
              <a:gd name="connsiteX0" fmla="*/ 0 w 655982"/>
              <a:gd name="connsiteY0" fmla="*/ 147099 h 612251"/>
              <a:gd name="connsiteX1" fmla="*/ 131196 w 655982"/>
              <a:gd name="connsiteY1" fmla="*/ 604299 h 612251"/>
              <a:gd name="connsiteX2" fmla="*/ 155050 w 655982"/>
              <a:gd name="connsiteY2" fmla="*/ 612251 h 612251"/>
              <a:gd name="connsiteX3" fmla="*/ 655982 w 655982"/>
              <a:gd name="connsiteY3" fmla="*/ 596348 h 612251"/>
              <a:gd name="connsiteX4" fmla="*/ 644056 w 655982"/>
              <a:gd name="connsiteY4" fmla="*/ 3976 h 612251"/>
              <a:gd name="connsiteX5" fmla="*/ 477078 w 655982"/>
              <a:gd name="connsiteY5" fmla="*/ 0 h 612251"/>
              <a:gd name="connsiteX6" fmla="*/ 0 w 655982"/>
              <a:gd name="connsiteY6" fmla="*/ 147099 h 6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5982" h="612251">
                <a:moveTo>
                  <a:pt x="0" y="147099"/>
                </a:moveTo>
                <a:lnTo>
                  <a:pt x="131196" y="604299"/>
                </a:lnTo>
                <a:lnTo>
                  <a:pt x="155050" y="612251"/>
                </a:lnTo>
                <a:lnTo>
                  <a:pt x="655982" y="596348"/>
                </a:lnTo>
                <a:lnTo>
                  <a:pt x="644056" y="3976"/>
                </a:lnTo>
                <a:lnTo>
                  <a:pt x="477078" y="0"/>
                </a:lnTo>
                <a:lnTo>
                  <a:pt x="0" y="147099"/>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テキスト ボックス 67"/>
          <p:cNvSpPr txBox="1"/>
          <p:nvPr/>
        </p:nvSpPr>
        <p:spPr>
          <a:xfrm>
            <a:off x="4304929" y="5594377"/>
            <a:ext cx="360040" cy="153888"/>
          </a:xfrm>
          <a:prstGeom prst="rect">
            <a:avLst/>
          </a:prstGeom>
          <a:solidFill>
            <a:schemeClr val="bg1">
              <a:alpha val="50000"/>
            </a:schemeClr>
          </a:solidFill>
        </p:spPr>
        <p:txBody>
          <a:bodyPr wrap="square" lIns="0" tIns="0" rIns="0" bIns="0" rtlCol="0">
            <a:spAutoFit/>
          </a:bodyPr>
          <a:lstStyle/>
          <a:p>
            <a:pPr algn="ctr"/>
            <a:r>
              <a:rPr kumimoji="1" lang="ja-JP" altLang="en-US" sz="1000" dirty="0" smtClean="0">
                <a:latin typeface="Meiryo UI" pitchFamily="50" charset="-128"/>
                <a:ea typeface="Meiryo UI" pitchFamily="50" charset="-128"/>
                <a:cs typeface="Meiryo UI" pitchFamily="50" charset="-128"/>
              </a:rPr>
              <a:t>病院</a:t>
            </a:r>
            <a:endParaRPr kumimoji="1" lang="ja-JP" altLang="en-US" sz="1000" dirty="0">
              <a:latin typeface="Meiryo UI" pitchFamily="50" charset="-128"/>
              <a:ea typeface="Meiryo UI" pitchFamily="50" charset="-128"/>
              <a:cs typeface="Meiryo UI" pitchFamily="50" charset="-128"/>
            </a:endParaRPr>
          </a:p>
        </p:txBody>
      </p:sp>
      <p:sp>
        <p:nvSpPr>
          <p:cNvPr id="69" name="フリーフォーム 68"/>
          <p:cNvSpPr/>
          <p:nvPr/>
        </p:nvSpPr>
        <p:spPr>
          <a:xfrm>
            <a:off x="5053988" y="5445348"/>
            <a:ext cx="576470" cy="540689"/>
          </a:xfrm>
          <a:custGeom>
            <a:avLst/>
            <a:gdLst>
              <a:gd name="connsiteX0" fmla="*/ 11927 w 576470"/>
              <a:gd name="connsiteY0" fmla="*/ 59635 h 540689"/>
              <a:gd name="connsiteX1" fmla="*/ 0 w 576470"/>
              <a:gd name="connsiteY1" fmla="*/ 540689 h 540689"/>
              <a:gd name="connsiteX2" fmla="*/ 576470 w 576470"/>
              <a:gd name="connsiteY2" fmla="*/ 516835 h 540689"/>
              <a:gd name="connsiteX3" fmla="*/ 572494 w 576470"/>
              <a:gd name="connsiteY3" fmla="*/ 0 h 540689"/>
              <a:gd name="connsiteX4" fmla="*/ 11927 w 576470"/>
              <a:gd name="connsiteY4" fmla="*/ 59635 h 540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470" h="540689">
                <a:moveTo>
                  <a:pt x="11927" y="59635"/>
                </a:moveTo>
                <a:lnTo>
                  <a:pt x="0" y="540689"/>
                </a:lnTo>
                <a:lnTo>
                  <a:pt x="576470" y="516835"/>
                </a:lnTo>
                <a:cubicBezTo>
                  <a:pt x="575145" y="344557"/>
                  <a:pt x="573819" y="172278"/>
                  <a:pt x="572494" y="0"/>
                </a:cubicBezTo>
                <a:lnTo>
                  <a:pt x="11927" y="59635"/>
                </a:lnTo>
                <a:close/>
              </a:path>
            </a:pathLst>
          </a:custGeom>
          <a:solidFill>
            <a:srgbClr val="00B0F0">
              <a:alpha val="25000"/>
            </a:srgb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フリーフォーム 69"/>
          <p:cNvSpPr/>
          <p:nvPr/>
        </p:nvSpPr>
        <p:spPr>
          <a:xfrm>
            <a:off x="5413785" y="4379205"/>
            <a:ext cx="422910" cy="689610"/>
          </a:xfrm>
          <a:custGeom>
            <a:avLst/>
            <a:gdLst>
              <a:gd name="connsiteX0" fmla="*/ 0 w 422910"/>
              <a:gd name="connsiteY0" fmla="*/ 60960 h 689610"/>
              <a:gd name="connsiteX1" fmla="*/ 57150 w 422910"/>
              <a:gd name="connsiteY1" fmla="*/ 689610 h 689610"/>
              <a:gd name="connsiteX2" fmla="*/ 422910 w 422910"/>
              <a:gd name="connsiteY2" fmla="*/ 659130 h 689610"/>
              <a:gd name="connsiteX3" fmla="*/ 422910 w 422910"/>
              <a:gd name="connsiteY3" fmla="*/ 506730 h 689610"/>
              <a:gd name="connsiteX4" fmla="*/ 339090 w 422910"/>
              <a:gd name="connsiteY4" fmla="*/ 506730 h 689610"/>
              <a:gd name="connsiteX5" fmla="*/ 354330 w 422910"/>
              <a:gd name="connsiteY5" fmla="*/ 411480 h 689610"/>
              <a:gd name="connsiteX6" fmla="*/ 350520 w 422910"/>
              <a:gd name="connsiteY6" fmla="*/ 0 h 689610"/>
              <a:gd name="connsiteX7" fmla="*/ 0 w 422910"/>
              <a:gd name="connsiteY7" fmla="*/ 60960 h 68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910" h="689610">
                <a:moveTo>
                  <a:pt x="0" y="60960"/>
                </a:moveTo>
                <a:lnTo>
                  <a:pt x="57150" y="689610"/>
                </a:lnTo>
                <a:lnTo>
                  <a:pt x="422910" y="659130"/>
                </a:lnTo>
                <a:lnTo>
                  <a:pt x="422910" y="506730"/>
                </a:lnTo>
                <a:lnTo>
                  <a:pt x="339090" y="506730"/>
                </a:lnTo>
                <a:lnTo>
                  <a:pt x="354330" y="411480"/>
                </a:lnTo>
                <a:lnTo>
                  <a:pt x="350520" y="0"/>
                </a:lnTo>
                <a:lnTo>
                  <a:pt x="0" y="60960"/>
                </a:lnTo>
                <a:close/>
              </a:path>
            </a:pathLst>
          </a:custGeom>
          <a:solidFill>
            <a:srgbClr val="00B0F0">
              <a:alpha val="2500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フリーフォーム 70"/>
          <p:cNvSpPr/>
          <p:nvPr/>
        </p:nvSpPr>
        <p:spPr>
          <a:xfrm>
            <a:off x="5669058" y="5567925"/>
            <a:ext cx="605790" cy="407670"/>
          </a:xfrm>
          <a:custGeom>
            <a:avLst/>
            <a:gdLst>
              <a:gd name="connsiteX0" fmla="*/ 11430 w 613410"/>
              <a:gd name="connsiteY0" fmla="*/ 45720 h 594360"/>
              <a:gd name="connsiteX1" fmla="*/ 0 w 613410"/>
              <a:gd name="connsiteY1" fmla="*/ 114300 h 594360"/>
              <a:gd name="connsiteX2" fmla="*/ 7620 w 613410"/>
              <a:gd name="connsiteY2" fmla="*/ 594360 h 594360"/>
              <a:gd name="connsiteX3" fmla="*/ 601980 w 613410"/>
              <a:gd name="connsiteY3" fmla="*/ 590550 h 594360"/>
              <a:gd name="connsiteX4" fmla="*/ 613410 w 613410"/>
              <a:gd name="connsiteY4" fmla="*/ 186690 h 594360"/>
              <a:gd name="connsiteX5" fmla="*/ 537210 w 613410"/>
              <a:gd name="connsiteY5" fmla="*/ 190500 h 594360"/>
              <a:gd name="connsiteX6" fmla="*/ 537210 w 613410"/>
              <a:gd name="connsiteY6" fmla="*/ 0 h 594360"/>
              <a:gd name="connsiteX7" fmla="*/ 11430 w 613410"/>
              <a:gd name="connsiteY7" fmla="*/ 45720 h 594360"/>
              <a:gd name="connsiteX0" fmla="*/ 11430 w 613410"/>
              <a:gd name="connsiteY0" fmla="*/ 45720 h 594360"/>
              <a:gd name="connsiteX1" fmla="*/ 0 w 613410"/>
              <a:gd name="connsiteY1" fmla="*/ 114300 h 594360"/>
              <a:gd name="connsiteX2" fmla="*/ 7620 w 613410"/>
              <a:gd name="connsiteY2" fmla="*/ 594360 h 594360"/>
              <a:gd name="connsiteX3" fmla="*/ 601980 w 613410"/>
              <a:gd name="connsiteY3" fmla="*/ 590550 h 594360"/>
              <a:gd name="connsiteX4" fmla="*/ 613410 w 613410"/>
              <a:gd name="connsiteY4" fmla="*/ 186690 h 594360"/>
              <a:gd name="connsiteX5" fmla="*/ 523598 w 613410"/>
              <a:gd name="connsiteY5" fmla="*/ 190787 h 594360"/>
              <a:gd name="connsiteX6" fmla="*/ 537210 w 613410"/>
              <a:gd name="connsiteY6" fmla="*/ 0 h 594360"/>
              <a:gd name="connsiteX7" fmla="*/ 11430 w 613410"/>
              <a:gd name="connsiteY7" fmla="*/ 45720 h 594360"/>
              <a:gd name="connsiteX0" fmla="*/ 11430 w 613410"/>
              <a:gd name="connsiteY0" fmla="*/ 45720 h 594360"/>
              <a:gd name="connsiteX1" fmla="*/ 0 w 613410"/>
              <a:gd name="connsiteY1" fmla="*/ 114300 h 594360"/>
              <a:gd name="connsiteX2" fmla="*/ 7620 w 613410"/>
              <a:gd name="connsiteY2" fmla="*/ 594360 h 594360"/>
              <a:gd name="connsiteX3" fmla="*/ 601980 w 613410"/>
              <a:gd name="connsiteY3" fmla="*/ 590550 h 594360"/>
              <a:gd name="connsiteX4" fmla="*/ 613410 w 613410"/>
              <a:gd name="connsiteY4" fmla="*/ 186690 h 594360"/>
              <a:gd name="connsiteX5" fmla="*/ 523598 w 613410"/>
              <a:gd name="connsiteY5" fmla="*/ 190787 h 594360"/>
              <a:gd name="connsiteX6" fmla="*/ 514186 w 613410"/>
              <a:gd name="connsiteY6" fmla="*/ 0 h 594360"/>
              <a:gd name="connsiteX7" fmla="*/ 11430 w 613410"/>
              <a:gd name="connsiteY7" fmla="*/ 45720 h 594360"/>
              <a:gd name="connsiteX0" fmla="*/ 3810 w 605790"/>
              <a:gd name="connsiteY0" fmla="*/ 45720 h 594360"/>
              <a:gd name="connsiteX1" fmla="*/ 0 w 605790"/>
              <a:gd name="connsiteY1" fmla="*/ 594360 h 594360"/>
              <a:gd name="connsiteX2" fmla="*/ 594360 w 605790"/>
              <a:gd name="connsiteY2" fmla="*/ 590550 h 594360"/>
              <a:gd name="connsiteX3" fmla="*/ 605790 w 605790"/>
              <a:gd name="connsiteY3" fmla="*/ 186690 h 594360"/>
              <a:gd name="connsiteX4" fmla="*/ 515978 w 605790"/>
              <a:gd name="connsiteY4" fmla="*/ 190787 h 594360"/>
              <a:gd name="connsiteX5" fmla="*/ 506566 w 605790"/>
              <a:gd name="connsiteY5" fmla="*/ 0 h 594360"/>
              <a:gd name="connsiteX6" fmla="*/ 3810 w 605790"/>
              <a:gd name="connsiteY6" fmla="*/ 45720 h 594360"/>
              <a:gd name="connsiteX0" fmla="*/ 4554 w 605790"/>
              <a:gd name="connsiteY0" fmla="*/ 208002 h 594360"/>
              <a:gd name="connsiteX1" fmla="*/ 0 w 605790"/>
              <a:gd name="connsiteY1" fmla="*/ 594360 h 594360"/>
              <a:gd name="connsiteX2" fmla="*/ 594360 w 605790"/>
              <a:gd name="connsiteY2" fmla="*/ 590550 h 594360"/>
              <a:gd name="connsiteX3" fmla="*/ 605790 w 605790"/>
              <a:gd name="connsiteY3" fmla="*/ 186690 h 594360"/>
              <a:gd name="connsiteX4" fmla="*/ 515978 w 605790"/>
              <a:gd name="connsiteY4" fmla="*/ 190787 h 594360"/>
              <a:gd name="connsiteX5" fmla="*/ 506566 w 605790"/>
              <a:gd name="connsiteY5" fmla="*/ 0 h 594360"/>
              <a:gd name="connsiteX6" fmla="*/ 4554 w 605790"/>
              <a:gd name="connsiteY6" fmla="*/ 208002 h 594360"/>
              <a:gd name="connsiteX0" fmla="*/ 4554 w 605790"/>
              <a:gd name="connsiteY0" fmla="*/ 21312 h 407670"/>
              <a:gd name="connsiteX1" fmla="*/ 0 w 605790"/>
              <a:gd name="connsiteY1" fmla="*/ 407670 h 407670"/>
              <a:gd name="connsiteX2" fmla="*/ 594360 w 605790"/>
              <a:gd name="connsiteY2" fmla="*/ 403860 h 407670"/>
              <a:gd name="connsiteX3" fmla="*/ 605790 w 605790"/>
              <a:gd name="connsiteY3" fmla="*/ 0 h 407670"/>
              <a:gd name="connsiteX4" fmla="*/ 515978 w 605790"/>
              <a:gd name="connsiteY4" fmla="*/ 4097 h 407670"/>
              <a:gd name="connsiteX5" fmla="*/ 4554 w 605790"/>
              <a:gd name="connsiteY5" fmla="*/ 21312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790" h="407670">
                <a:moveTo>
                  <a:pt x="4554" y="21312"/>
                </a:moveTo>
                <a:lnTo>
                  <a:pt x="0" y="407670"/>
                </a:lnTo>
                <a:lnTo>
                  <a:pt x="594360" y="403860"/>
                </a:lnTo>
                <a:lnTo>
                  <a:pt x="605790" y="0"/>
                </a:lnTo>
                <a:lnTo>
                  <a:pt x="515978" y="4097"/>
                </a:lnTo>
                <a:lnTo>
                  <a:pt x="4554" y="21312"/>
                </a:lnTo>
                <a:close/>
              </a:path>
            </a:pathLst>
          </a:custGeom>
          <a:solidFill>
            <a:srgbClr val="00B0F0">
              <a:alpha val="25000"/>
            </a:srgb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フリーフォーム 71"/>
          <p:cNvSpPr/>
          <p:nvPr/>
        </p:nvSpPr>
        <p:spPr>
          <a:xfrm>
            <a:off x="5667384" y="5365858"/>
            <a:ext cx="615082" cy="217088"/>
          </a:xfrm>
          <a:custGeom>
            <a:avLst/>
            <a:gdLst>
              <a:gd name="connsiteX0" fmla="*/ 6578 w 615082"/>
              <a:gd name="connsiteY0" fmla="*/ 217088 h 217088"/>
              <a:gd name="connsiteX1" fmla="*/ 0 w 615082"/>
              <a:gd name="connsiteY1" fmla="*/ 78941 h 217088"/>
              <a:gd name="connsiteX2" fmla="*/ 23024 w 615082"/>
              <a:gd name="connsiteY2" fmla="*/ 59206 h 217088"/>
              <a:gd name="connsiteX3" fmla="*/ 615082 w 615082"/>
              <a:gd name="connsiteY3" fmla="*/ 0 h 217088"/>
              <a:gd name="connsiteX4" fmla="*/ 605214 w 615082"/>
              <a:gd name="connsiteY4" fmla="*/ 200642 h 217088"/>
              <a:gd name="connsiteX5" fmla="*/ 6578 w 615082"/>
              <a:gd name="connsiteY5" fmla="*/ 217088 h 21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082" h="217088">
                <a:moveTo>
                  <a:pt x="6578" y="217088"/>
                </a:moveTo>
                <a:lnTo>
                  <a:pt x="0" y="78941"/>
                </a:lnTo>
                <a:lnTo>
                  <a:pt x="23024" y="59206"/>
                </a:lnTo>
                <a:lnTo>
                  <a:pt x="615082" y="0"/>
                </a:lnTo>
                <a:lnTo>
                  <a:pt x="605214" y="200642"/>
                </a:lnTo>
                <a:lnTo>
                  <a:pt x="6578" y="217088"/>
                </a:lnTo>
                <a:close/>
              </a:path>
            </a:pathLst>
          </a:custGeom>
          <a:solidFill>
            <a:srgbClr val="00B0F0">
              <a:alpha val="25000"/>
            </a:srgbClr>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フリーフォーム 72"/>
          <p:cNvSpPr/>
          <p:nvPr/>
        </p:nvSpPr>
        <p:spPr>
          <a:xfrm>
            <a:off x="6466661" y="4388969"/>
            <a:ext cx="590573" cy="368391"/>
          </a:xfrm>
          <a:custGeom>
            <a:avLst/>
            <a:gdLst>
              <a:gd name="connsiteX0" fmla="*/ 549298 w 549298"/>
              <a:gd name="connsiteY0" fmla="*/ 16446 h 368391"/>
              <a:gd name="connsiteX1" fmla="*/ 539430 w 549298"/>
              <a:gd name="connsiteY1" fmla="*/ 365102 h 368391"/>
              <a:gd name="connsiteX2" fmla="*/ 0 w 549298"/>
              <a:gd name="connsiteY2" fmla="*/ 368391 h 368391"/>
              <a:gd name="connsiteX3" fmla="*/ 0 w 549298"/>
              <a:gd name="connsiteY3" fmla="*/ 266426 h 368391"/>
              <a:gd name="connsiteX4" fmla="*/ 36181 w 549298"/>
              <a:gd name="connsiteY4" fmla="*/ 269715 h 368391"/>
              <a:gd name="connsiteX5" fmla="*/ 49338 w 549298"/>
              <a:gd name="connsiteY5" fmla="*/ 95387 h 368391"/>
              <a:gd name="connsiteX6" fmla="*/ 13157 w 549298"/>
              <a:gd name="connsiteY6" fmla="*/ 92098 h 368391"/>
              <a:gd name="connsiteX7" fmla="*/ 16446 w 549298"/>
              <a:gd name="connsiteY7" fmla="*/ 29603 h 368391"/>
              <a:gd name="connsiteX8" fmla="*/ 32892 w 549298"/>
              <a:gd name="connsiteY8" fmla="*/ 0 h 368391"/>
              <a:gd name="connsiteX9" fmla="*/ 549298 w 549298"/>
              <a:gd name="connsiteY9" fmla="*/ 16446 h 368391"/>
              <a:gd name="connsiteX0" fmla="*/ 549298 w 583880"/>
              <a:gd name="connsiteY0" fmla="*/ 16446 h 368391"/>
              <a:gd name="connsiteX1" fmla="*/ 583880 w 583880"/>
              <a:gd name="connsiteY1" fmla="*/ 365102 h 368391"/>
              <a:gd name="connsiteX2" fmla="*/ 0 w 583880"/>
              <a:gd name="connsiteY2" fmla="*/ 368391 h 368391"/>
              <a:gd name="connsiteX3" fmla="*/ 0 w 583880"/>
              <a:gd name="connsiteY3" fmla="*/ 266426 h 368391"/>
              <a:gd name="connsiteX4" fmla="*/ 36181 w 583880"/>
              <a:gd name="connsiteY4" fmla="*/ 269715 h 368391"/>
              <a:gd name="connsiteX5" fmla="*/ 49338 w 583880"/>
              <a:gd name="connsiteY5" fmla="*/ 95387 h 368391"/>
              <a:gd name="connsiteX6" fmla="*/ 13157 w 583880"/>
              <a:gd name="connsiteY6" fmla="*/ 92098 h 368391"/>
              <a:gd name="connsiteX7" fmla="*/ 16446 w 583880"/>
              <a:gd name="connsiteY7" fmla="*/ 29603 h 368391"/>
              <a:gd name="connsiteX8" fmla="*/ 32892 w 583880"/>
              <a:gd name="connsiteY8" fmla="*/ 0 h 368391"/>
              <a:gd name="connsiteX9" fmla="*/ 549298 w 583880"/>
              <a:gd name="connsiteY9" fmla="*/ 1644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36181 w 590573"/>
              <a:gd name="connsiteY4" fmla="*/ 269715 h 368391"/>
              <a:gd name="connsiteX5" fmla="*/ 49338 w 590573"/>
              <a:gd name="connsiteY5" fmla="*/ 95387 h 368391"/>
              <a:gd name="connsiteX6" fmla="*/ 13157 w 590573"/>
              <a:gd name="connsiteY6" fmla="*/ 92098 h 368391"/>
              <a:gd name="connsiteX7" fmla="*/ 16446 w 590573"/>
              <a:gd name="connsiteY7" fmla="*/ 29603 h 368391"/>
              <a:gd name="connsiteX8" fmla="*/ 32892 w 590573"/>
              <a:gd name="connsiteY8" fmla="*/ 0 h 368391"/>
              <a:gd name="connsiteX9" fmla="*/ 590573 w 590573"/>
              <a:gd name="connsiteY9" fmla="*/ 22796 h 36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0573" h="368391">
                <a:moveTo>
                  <a:pt x="590573" y="22796"/>
                </a:moveTo>
                <a:lnTo>
                  <a:pt x="583880" y="365102"/>
                </a:lnTo>
                <a:lnTo>
                  <a:pt x="0" y="368391"/>
                </a:lnTo>
                <a:lnTo>
                  <a:pt x="0" y="266426"/>
                </a:lnTo>
                <a:lnTo>
                  <a:pt x="36181" y="269715"/>
                </a:lnTo>
                <a:lnTo>
                  <a:pt x="49338" y="95387"/>
                </a:lnTo>
                <a:lnTo>
                  <a:pt x="13157" y="92098"/>
                </a:lnTo>
                <a:lnTo>
                  <a:pt x="16446" y="29603"/>
                </a:lnTo>
                <a:lnTo>
                  <a:pt x="32892" y="0"/>
                </a:lnTo>
                <a:lnTo>
                  <a:pt x="590573" y="22796"/>
                </a:lnTo>
                <a:close/>
              </a:path>
            </a:pathLst>
          </a:custGeom>
          <a:solidFill>
            <a:srgbClr val="00B0F0">
              <a:alpha val="25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テキスト ボックス 73"/>
          <p:cNvSpPr txBox="1"/>
          <p:nvPr/>
        </p:nvSpPr>
        <p:spPr>
          <a:xfrm>
            <a:off x="6537706" y="4417370"/>
            <a:ext cx="431519" cy="307777"/>
          </a:xfrm>
          <a:prstGeom prst="rect">
            <a:avLst/>
          </a:prstGeom>
          <a:noFill/>
        </p:spPr>
        <p:txBody>
          <a:bodyPr wrap="square" lIns="0" tIns="0" rIns="0" bIns="0" rtlCol="0">
            <a:spAutoFit/>
          </a:bodyPr>
          <a:lstStyle/>
          <a:p>
            <a:pPr algn="ctr"/>
            <a:r>
              <a:rPr lang="ja-JP" altLang="en-US" sz="1000" dirty="0" smtClean="0">
                <a:latin typeface="Meiryo UI" pitchFamily="50" charset="-128"/>
                <a:ea typeface="Meiryo UI" pitchFamily="50" charset="-128"/>
                <a:cs typeface="Meiryo UI" pitchFamily="50" charset="-128"/>
              </a:rPr>
              <a:t>開発</a:t>
            </a:r>
            <a:endParaRPr lang="en-US" altLang="ja-JP" sz="1000" dirty="0" smtClean="0">
              <a:latin typeface="Meiryo UI" pitchFamily="50" charset="-128"/>
              <a:ea typeface="Meiryo UI" pitchFamily="50" charset="-128"/>
              <a:cs typeface="Meiryo UI" pitchFamily="50" charset="-128"/>
            </a:endParaRPr>
          </a:p>
          <a:p>
            <a:pPr algn="ctr"/>
            <a:r>
              <a:rPr lang="ja-JP" altLang="en-US" sz="1000" dirty="0" smtClean="0">
                <a:latin typeface="Meiryo UI" pitchFamily="50" charset="-128"/>
                <a:ea typeface="Meiryo UI" pitchFamily="50" charset="-128"/>
                <a:cs typeface="Meiryo UI" pitchFamily="50" charset="-128"/>
              </a:rPr>
              <a:t>用地</a:t>
            </a:r>
            <a:endParaRPr kumimoji="1" lang="ja-JP" altLang="en-US" sz="1000" dirty="0">
              <a:latin typeface="Meiryo UI" pitchFamily="50" charset="-128"/>
              <a:ea typeface="Meiryo UI" pitchFamily="50" charset="-128"/>
              <a:cs typeface="Meiryo UI" pitchFamily="50" charset="-128"/>
            </a:endParaRPr>
          </a:p>
        </p:txBody>
      </p:sp>
      <p:sp>
        <p:nvSpPr>
          <p:cNvPr id="55" name="テキスト ボックス 54"/>
          <p:cNvSpPr txBox="1"/>
          <p:nvPr/>
        </p:nvSpPr>
        <p:spPr>
          <a:xfrm>
            <a:off x="4520952" y="4658275"/>
            <a:ext cx="936104" cy="615553"/>
          </a:xfrm>
          <a:prstGeom prst="rect">
            <a:avLst/>
          </a:prstGeom>
          <a:noFill/>
        </p:spPr>
        <p:txBody>
          <a:bodyPr wrap="square" lIns="0" tIns="0" rIns="0" bIns="0" rtlCol="0">
            <a:spAutoFit/>
          </a:bodyPr>
          <a:lstStyle/>
          <a:p>
            <a:pPr algn="ctr"/>
            <a:r>
              <a:rPr lang="ja-JP" altLang="en-US" sz="1000" dirty="0" smtClean="0">
                <a:latin typeface="Meiryo UI" pitchFamily="50" charset="-128"/>
                <a:ea typeface="Meiryo UI" pitchFamily="50" charset="-128"/>
                <a:cs typeface="Meiryo UI" pitchFamily="50" charset="-128"/>
              </a:rPr>
              <a:t>ホテル</a:t>
            </a:r>
            <a:endParaRPr kumimoji="1" lang="en-US" altLang="ja-JP" sz="1000" dirty="0" smtClean="0">
              <a:latin typeface="Meiryo UI" pitchFamily="50" charset="-128"/>
              <a:ea typeface="Meiryo UI" pitchFamily="50" charset="-128"/>
              <a:cs typeface="Meiryo UI" pitchFamily="50" charset="-128"/>
            </a:endParaRPr>
          </a:p>
          <a:p>
            <a:pPr algn="ctr"/>
            <a:r>
              <a:rPr lang="ja-JP" altLang="en-US" sz="1000" dirty="0" smtClean="0">
                <a:latin typeface="Meiryo UI" pitchFamily="50" charset="-128"/>
                <a:ea typeface="Meiryo UI" pitchFamily="50" charset="-128"/>
                <a:cs typeface="Meiryo UI" pitchFamily="50" charset="-128"/>
              </a:rPr>
              <a:t>（再開発事業の</a:t>
            </a:r>
            <a:r>
              <a:rPr lang="en-US" altLang="ja-JP" sz="1000" dirty="0" smtClean="0">
                <a:latin typeface="Meiryo UI" pitchFamily="50" charset="-128"/>
                <a:ea typeface="Meiryo UI" pitchFamily="50" charset="-128"/>
                <a:cs typeface="Meiryo UI" pitchFamily="50" charset="-128"/>
              </a:rPr>
              <a:t>2021</a:t>
            </a:r>
            <a:r>
              <a:rPr lang="ja-JP" altLang="en-US" sz="1000" dirty="0" smtClean="0">
                <a:latin typeface="Meiryo UI" pitchFamily="50" charset="-128"/>
                <a:ea typeface="Meiryo UI" pitchFamily="50" charset="-128"/>
                <a:cs typeface="Meiryo UI" pitchFamily="50" charset="-128"/>
              </a:rPr>
              <a:t>年の実現をめざし検討中）</a:t>
            </a:r>
            <a:endParaRPr kumimoji="1" lang="ja-JP" altLang="en-US" sz="1000" dirty="0">
              <a:latin typeface="Meiryo UI" pitchFamily="50" charset="-128"/>
              <a:ea typeface="Meiryo UI" pitchFamily="50" charset="-128"/>
              <a:cs typeface="Meiryo UI" pitchFamily="50" charset="-128"/>
            </a:endParaRPr>
          </a:p>
        </p:txBody>
      </p:sp>
      <p:sp>
        <p:nvSpPr>
          <p:cNvPr id="60" name="フリーフォーム 59"/>
          <p:cNvSpPr/>
          <p:nvPr/>
        </p:nvSpPr>
        <p:spPr>
          <a:xfrm>
            <a:off x="6179401" y="5180996"/>
            <a:ext cx="105711" cy="163852"/>
          </a:xfrm>
          <a:custGeom>
            <a:avLst/>
            <a:gdLst>
              <a:gd name="connsiteX0" fmla="*/ 0 w 105711"/>
              <a:gd name="connsiteY0" fmla="*/ 0 h 163852"/>
              <a:gd name="connsiteX1" fmla="*/ 5285 w 105711"/>
              <a:gd name="connsiteY1" fmla="*/ 163852 h 163852"/>
              <a:gd name="connsiteX2" fmla="*/ 105711 w 105711"/>
              <a:gd name="connsiteY2" fmla="*/ 147995 h 163852"/>
              <a:gd name="connsiteX3" fmla="*/ 105711 w 105711"/>
              <a:gd name="connsiteY3" fmla="*/ 10571 h 163852"/>
              <a:gd name="connsiteX4" fmla="*/ 0 w 105711"/>
              <a:gd name="connsiteY4" fmla="*/ 0 h 163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11" h="163852">
                <a:moveTo>
                  <a:pt x="0" y="0"/>
                </a:moveTo>
                <a:lnTo>
                  <a:pt x="5285" y="163852"/>
                </a:lnTo>
                <a:lnTo>
                  <a:pt x="105711" y="147995"/>
                </a:lnTo>
                <a:lnTo>
                  <a:pt x="105711" y="10571"/>
                </a:lnTo>
                <a:lnTo>
                  <a:pt x="0" y="0"/>
                </a:lnTo>
                <a:close/>
              </a:path>
            </a:pathLst>
          </a:custGeom>
          <a:solidFill>
            <a:srgbClr val="00B0F0">
              <a:alpha val="25000"/>
            </a:srgbClr>
          </a:solid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フリーフォーム 50"/>
          <p:cNvSpPr/>
          <p:nvPr/>
        </p:nvSpPr>
        <p:spPr>
          <a:xfrm>
            <a:off x="4456310" y="4377597"/>
            <a:ext cx="1818229" cy="1618220"/>
          </a:xfrm>
          <a:custGeom>
            <a:avLst/>
            <a:gdLst>
              <a:gd name="connsiteX0" fmla="*/ 1300245 w 1818229"/>
              <a:gd name="connsiteY0" fmla="*/ 0 h 1633235"/>
              <a:gd name="connsiteX1" fmla="*/ 956684 w 1818229"/>
              <a:gd name="connsiteY1" fmla="*/ 63427 h 1633235"/>
              <a:gd name="connsiteX2" fmla="*/ 0 w 1818229"/>
              <a:gd name="connsiteY2" fmla="*/ 396416 h 1633235"/>
              <a:gd name="connsiteX3" fmla="*/ 21142 w 1818229"/>
              <a:gd name="connsiteY3" fmla="*/ 803404 h 1633235"/>
              <a:gd name="connsiteX4" fmla="*/ 132139 w 1818229"/>
              <a:gd name="connsiteY4" fmla="*/ 1014826 h 1633235"/>
              <a:gd name="connsiteX5" fmla="*/ 306562 w 1818229"/>
              <a:gd name="connsiteY5" fmla="*/ 1030682 h 1633235"/>
              <a:gd name="connsiteX6" fmla="*/ 317133 w 1818229"/>
              <a:gd name="connsiteY6" fmla="*/ 1633235 h 1633235"/>
              <a:gd name="connsiteX7" fmla="*/ 623695 w 1818229"/>
              <a:gd name="connsiteY7" fmla="*/ 1606807 h 1633235"/>
              <a:gd name="connsiteX8" fmla="*/ 1173392 w 1818229"/>
              <a:gd name="connsiteY8" fmla="*/ 1601522 h 1633235"/>
              <a:gd name="connsiteX9" fmla="*/ 1818229 w 1818229"/>
              <a:gd name="connsiteY9" fmla="*/ 1601522 h 1633235"/>
              <a:gd name="connsiteX10" fmla="*/ 1818229 w 1818229"/>
              <a:gd name="connsiteY10" fmla="*/ 803404 h 1633235"/>
              <a:gd name="connsiteX11" fmla="*/ 1723089 w 1818229"/>
              <a:gd name="connsiteY11" fmla="*/ 808689 h 1633235"/>
              <a:gd name="connsiteX12" fmla="*/ 1723089 w 1818229"/>
              <a:gd name="connsiteY12" fmla="*/ 972541 h 1633235"/>
              <a:gd name="connsiteX13" fmla="*/ 1046539 w 1818229"/>
              <a:gd name="connsiteY13" fmla="*/ 1041253 h 1633235"/>
              <a:gd name="connsiteX14" fmla="*/ 1030682 w 1818229"/>
              <a:gd name="connsiteY14" fmla="*/ 692407 h 1633235"/>
              <a:gd name="connsiteX15" fmla="*/ 1379528 w 1818229"/>
              <a:gd name="connsiteY15" fmla="*/ 655408 h 1633235"/>
              <a:gd name="connsiteX16" fmla="*/ 1379528 w 1818229"/>
              <a:gd name="connsiteY16" fmla="*/ 517984 h 1633235"/>
              <a:gd name="connsiteX17" fmla="*/ 1300245 w 1818229"/>
              <a:gd name="connsiteY17" fmla="*/ 512699 h 1633235"/>
              <a:gd name="connsiteX18" fmla="*/ 1310816 w 1818229"/>
              <a:gd name="connsiteY18" fmla="*/ 417559 h 1633235"/>
              <a:gd name="connsiteX19" fmla="*/ 1300245 w 1818229"/>
              <a:gd name="connsiteY19" fmla="*/ 0 h 1633235"/>
              <a:gd name="connsiteX0" fmla="*/ 1300245 w 1818229"/>
              <a:gd name="connsiteY0" fmla="*/ 0 h 1606807"/>
              <a:gd name="connsiteX1" fmla="*/ 956684 w 1818229"/>
              <a:gd name="connsiteY1" fmla="*/ 63427 h 1606807"/>
              <a:gd name="connsiteX2" fmla="*/ 0 w 1818229"/>
              <a:gd name="connsiteY2" fmla="*/ 396416 h 1606807"/>
              <a:gd name="connsiteX3" fmla="*/ 21142 w 1818229"/>
              <a:gd name="connsiteY3" fmla="*/ 803404 h 1606807"/>
              <a:gd name="connsiteX4" fmla="*/ 132139 w 1818229"/>
              <a:gd name="connsiteY4" fmla="*/ 1014826 h 1606807"/>
              <a:gd name="connsiteX5" fmla="*/ 306562 w 1818229"/>
              <a:gd name="connsiteY5" fmla="*/ 1030682 h 1606807"/>
              <a:gd name="connsiteX6" fmla="*/ 306289 w 1818229"/>
              <a:gd name="connsiteY6" fmla="*/ 1595781 h 1606807"/>
              <a:gd name="connsiteX7" fmla="*/ 623695 w 1818229"/>
              <a:gd name="connsiteY7" fmla="*/ 1606807 h 1606807"/>
              <a:gd name="connsiteX8" fmla="*/ 1173392 w 1818229"/>
              <a:gd name="connsiteY8" fmla="*/ 1601522 h 1606807"/>
              <a:gd name="connsiteX9" fmla="*/ 1818229 w 1818229"/>
              <a:gd name="connsiteY9" fmla="*/ 1601522 h 1606807"/>
              <a:gd name="connsiteX10" fmla="*/ 1818229 w 1818229"/>
              <a:gd name="connsiteY10" fmla="*/ 803404 h 1606807"/>
              <a:gd name="connsiteX11" fmla="*/ 1723089 w 1818229"/>
              <a:gd name="connsiteY11" fmla="*/ 808689 h 1606807"/>
              <a:gd name="connsiteX12" fmla="*/ 1723089 w 1818229"/>
              <a:gd name="connsiteY12" fmla="*/ 972541 h 1606807"/>
              <a:gd name="connsiteX13" fmla="*/ 1046539 w 1818229"/>
              <a:gd name="connsiteY13" fmla="*/ 1041253 h 1606807"/>
              <a:gd name="connsiteX14" fmla="*/ 1030682 w 1818229"/>
              <a:gd name="connsiteY14" fmla="*/ 692407 h 1606807"/>
              <a:gd name="connsiteX15" fmla="*/ 1379528 w 1818229"/>
              <a:gd name="connsiteY15" fmla="*/ 655408 h 1606807"/>
              <a:gd name="connsiteX16" fmla="*/ 1379528 w 1818229"/>
              <a:gd name="connsiteY16" fmla="*/ 517984 h 1606807"/>
              <a:gd name="connsiteX17" fmla="*/ 1300245 w 1818229"/>
              <a:gd name="connsiteY17" fmla="*/ 512699 h 1606807"/>
              <a:gd name="connsiteX18" fmla="*/ 1310816 w 1818229"/>
              <a:gd name="connsiteY18" fmla="*/ 417559 h 1606807"/>
              <a:gd name="connsiteX19" fmla="*/ 1300245 w 1818229"/>
              <a:gd name="connsiteY19" fmla="*/ 0 h 1606807"/>
              <a:gd name="connsiteX0" fmla="*/ 1300245 w 1818229"/>
              <a:gd name="connsiteY0" fmla="*/ 0 h 1618220"/>
              <a:gd name="connsiteX1" fmla="*/ 956684 w 1818229"/>
              <a:gd name="connsiteY1" fmla="*/ 63427 h 1618220"/>
              <a:gd name="connsiteX2" fmla="*/ 0 w 1818229"/>
              <a:gd name="connsiteY2" fmla="*/ 396416 h 1618220"/>
              <a:gd name="connsiteX3" fmla="*/ 21142 w 1818229"/>
              <a:gd name="connsiteY3" fmla="*/ 803404 h 1618220"/>
              <a:gd name="connsiteX4" fmla="*/ 132139 w 1818229"/>
              <a:gd name="connsiteY4" fmla="*/ 1014826 h 1618220"/>
              <a:gd name="connsiteX5" fmla="*/ 306562 w 1818229"/>
              <a:gd name="connsiteY5" fmla="*/ 1030682 h 1618220"/>
              <a:gd name="connsiteX6" fmla="*/ 306289 w 1818229"/>
              <a:gd name="connsiteY6" fmla="*/ 1618220 h 1618220"/>
              <a:gd name="connsiteX7" fmla="*/ 623695 w 1818229"/>
              <a:gd name="connsiteY7" fmla="*/ 1606807 h 1618220"/>
              <a:gd name="connsiteX8" fmla="*/ 1173392 w 1818229"/>
              <a:gd name="connsiteY8" fmla="*/ 1601522 h 1618220"/>
              <a:gd name="connsiteX9" fmla="*/ 1818229 w 1818229"/>
              <a:gd name="connsiteY9" fmla="*/ 1601522 h 1618220"/>
              <a:gd name="connsiteX10" fmla="*/ 1818229 w 1818229"/>
              <a:gd name="connsiteY10" fmla="*/ 803404 h 1618220"/>
              <a:gd name="connsiteX11" fmla="*/ 1723089 w 1818229"/>
              <a:gd name="connsiteY11" fmla="*/ 808689 h 1618220"/>
              <a:gd name="connsiteX12" fmla="*/ 1723089 w 1818229"/>
              <a:gd name="connsiteY12" fmla="*/ 972541 h 1618220"/>
              <a:gd name="connsiteX13" fmla="*/ 1046539 w 1818229"/>
              <a:gd name="connsiteY13" fmla="*/ 1041253 h 1618220"/>
              <a:gd name="connsiteX14" fmla="*/ 1030682 w 1818229"/>
              <a:gd name="connsiteY14" fmla="*/ 692407 h 1618220"/>
              <a:gd name="connsiteX15" fmla="*/ 1379528 w 1818229"/>
              <a:gd name="connsiteY15" fmla="*/ 655408 h 1618220"/>
              <a:gd name="connsiteX16" fmla="*/ 1379528 w 1818229"/>
              <a:gd name="connsiteY16" fmla="*/ 517984 h 1618220"/>
              <a:gd name="connsiteX17" fmla="*/ 1300245 w 1818229"/>
              <a:gd name="connsiteY17" fmla="*/ 512699 h 1618220"/>
              <a:gd name="connsiteX18" fmla="*/ 1310816 w 1818229"/>
              <a:gd name="connsiteY18" fmla="*/ 417559 h 1618220"/>
              <a:gd name="connsiteX19" fmla="*/ 1300245 w 1818229"/>
              <a:gd name="connsiteY19" fmla="*/ 0 h 161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18229" h="1618220">
                <a:moveTo>
                  <a:pt x="1300245" y="0"/>
                </a:moveTo>
                <a:lnTo>
                  <a:pt x="956684" y="63427"/>
                </a:lnTo>
                <a:lnTo>
                  <a:pt x="0" y="396416"/>
                </a:lnTo>
                <a:lnTo>
                  <a:pt x="21142" y="803404"/>
                </a:lnTo>
                <a:lnTo>
                  <a:pt x="132139" y="1014826"/>
                </a:lnTo>
                <a:lnTo>
                  <a:pt x="306562" y="1030682"/>
                </a:lnTo>
                <a:lnTo>
                  <a:pt x="306289" y="1618220"/>
                </a:lnTo>
                <a:lnTo>
                  <a:pt x="623695" y="1606807"/>
                </a:lnTo>
                <a:lnTo>
                  <a:pt x="1173392" y="1601522"/>
                </a:lnTo>
                <a:lnTo>
                  <a:pt x="1818229" y="1601522"/>
                </a:lnTo>
                <a:lnTo>
                  <a:pt x="1818229" y="803404"/>
                </a:lnTo>
                <a:lnTo>
                  <a:pt x="1723089" y="808689"/>
                </a:lnTo>
                <a:lnTo>
                  <a:pt x="1723089" y="972541"/>
                </a:lnTo>
                <a:lnTo>
                  <a:pt x="1046539" y="1041253"/>
                </a:lnTo>
                <a:lnTo>
                  <a:pt x="1030682" y="692407"/>
                </a:lnTo>
                <a:lnTo>
                  <a:pt x="1379528" y="655408"/>
                </a:lnTo>
                <a:lnTo>
                  <a:pt x="1379528" y="517984"/>
                </a:lnTo>
                <a:lnTo>
                  <a:pt x="1300245" y="512699"/>
                </a:lnTo>
                <a:lnTo>
                  <a:pt x="1310816" y="417559"/>
                </a:lnTo>
                <a:lnTo>
                  <a:pt x="1300245" y="0"/>
                </a:lnTo>
                <a:close/>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53"/>
          <p:cNvSpPr/>
          <p:nvPr/>
        </p:nvSpPr>
        <p:spPr>
          <a:xfrm>
            <a:off x="6393690" y="4195157"/>
            <a:ext cx="1440160" cy="1826133"/>
          </a:xfrm>
          <a:custGeom>
            <a:avLst/>
            <a:gdLst>
              <a:gd name="connsiteX0" fmla="*/ 0 w 2592288"/>
              <a:gd name="connsiteY0" fmla="*/ 264035 h 1584176"/>
              <a:gd name="connsiteX1" fmla="*/ 77334 w 2592288"/>
              <a:gd name="connsiteY1" fmla="*/ 77334 h 1584176"/>
              <a:gd name="connsiteX2" fmla="*/ 264035 w 2592288"/>
              <a:gd name="connsiteY2" fmla="*/ 0 h 1584176"/>
              <a:gd name="connsiteX3" fmla="*/ 2328253 w 2592288"/>
              <a:gd name="connsiteY3" fmla="*/ 0 h 1584176"/>
              <a:gd name="connsiteX4" fmla="*/ 2514954 w 2592288"/>
              <a:gd name="connsiteY4" fmla="*/ 77334 h 1584176"/>
              <a:gd name="connsiteX5" fmla="*/ 2592288 w 2592288"/>
              <a:gd name="connsiteY5" fmla="*/ 264035 h 1584176"/>
              <a:gd name="connsiteX6" fmla="*/ 2592288 w 2592288"/>
              <a:gd name="connsiteY6" fmla="*/ 1320141 h 1584176"/>
              <a:gd name="connsiteX7" fmla="*/ 2514954 w 2592288"/>
              <a:gd name="connsiteY7" fmla="*/ 1506842 h 1584176"/>
              <a:gd name="connsiteX8" fmla="*/ 2328253 w 2592288"/>
              <a:gd name="connsiteY8" fmla="*/ 1584176 h 1584176"/>
              <a:gd name="connsiteX9" fmla="*/ 264035 w 2592288"/>
              <a:gd name="connsiteY9" fmla="*/ 1584176 h 1584176"/>
              <a:gd name="connsiteX10" fmla="*/ 77334 w 2592288"/>
              <a:gd name="connsiteY10" fmla="*/ 1506842 h 1584176"/>
              <a:gd name="connsiteX11" fmla="*/ 0 w 2592288"/>
              <a:gd name="connsiteY11" fmla="*/ 1320141 h 1584176"/>
              <a:gd name="connsiteX12" fmla="*/ 0 w 2592288"/>
              <a:gd name="connsiteY12" fmla="*/ 264035 h 1584176"/>
              <a:gd name="connsiteX0" fmla="*/ 0 w 2598963"/>
              <a:gd name="connsiteY0" fmla="*/ 408051 h 1728192"/>
              <a:gd name="connsiteX1" fmla="*/ 77334 w 2598963"/>
              <a:gd name="connsiteY1" fmla="*/ 221350 h 1728192"/>
              <a:gd name="connsiteX2" fmla="*/ 264035 w 2598963"/>
              <a:gd name="connsiteY2" fmla="*/ 144016 h 1728192"/>
              <a:gd name="connsiteX3" fmla="*/ 2088232 w 2598963"/>
              <a:gd name="connsiteY3" fmla="*/ 0 h 1728192"/>
              <a:gd name="connsiteX4" fmla="*/ 2514954 w 2598963"/>
              <a:gd name="connsiteY4" fmla="*/ 221350 h 1728192"/>
              <a:gd name="connsiteX5" fmla="*/ 2592288 w 2598963"/>
              <a:gd name="connsiteY5" fmla="*/ 408051 h 1728192"/>
              <a:gd name="connsiteX6" fmla="*/ 2592288 w 2598963"/>
              <a:gd name="connsiteY6" fmla="*/ 1464157 h 1728192"/>
              <a:gd name="connsiteX7" fmla="*/ 2514954 w 2598963"/>
              <a:gd name="connsiteY7" fmla="*/ 1650858 h 1728192"/>
              <a:gd name="connsiteX8" fmla="*/ 2328253 w 2598963"/>
              <a:gd name="connsiteY8" fmla="*/ 1728192 h 1728192"/>
              <a:gd name="connsiteX9" fmla="*/ 264035 w 2598963"/>
              <a:gd name="connsiteY9" fmla="*/ 1728192 h 1728192"/>
              <a:gd name="connsiteX10" fmla="*/ 77334 w 2598963"/>
              <a:gd name="connsiteY10" fmla="*/ 1650858 h 1728192"/>
              <a:gd name="connsiteX11" fmla="*/ 0 w 2598963"/>
              <a:gd name="connsiteY11" fmla="*/ 1464157 h 1728192"/>
              <a:gd name="connsiteX12" fmla="*/ 0 w 2598963"/>
              <a:gd name="connsiteY12" fmla="*/ 408051 h 1728192"/>
              <a:gd name="connsiteX0" fmla="*/ 0 w 2604289"/>
              <a:gd name="connsiteY0" fmla="*/ 476059 h 1796200"/>
              <a:gd name="connsiteX1" fmla="*/ 77334 w 2604289"/>
              <a:gd name="connsiteY1" fmla="*/ 289358 h 1796200"/>
              <a:gd name="connsiteX2" fmla="*/ 264035 w 2604289"/>
              <a:gd name="connsiteY2" fmla="*/ 212024 h 1796200"/>
              <a:gd name="connsiteX3" fmla="*/ 2088232 w 2604289"/>
              <a:gd name="connsiteY3" fmla="*/ 68008 h 1796200"/>
              <a:gd name="connsiteX4" fmla="*/ 2520280 w 2604289"/>
              <a:gd name="connsiteY4" fmla="*/ 68008 h 1796200"/>
              <a:gd name="connsiteX5" fmla="*/ 2592288 w 2604289"/>
              <a:gd name="connsiteY5" fmla="*/ 476059 h 1796200"/>
              <a:gd name="connsiteX6" fmla="*/ 2592288 w 2604289"/>
              <a:gd name="connsiteY6" fmla="*/ 1532165 h 1796200"/>
              <a:gd name="connsiteX7" fmla="*/ 2514954 w 2604289"/>
              <a:gd name="connsiteY7" fmla="*/ 1718866 h 1796200"/>
              <a:gd name="connsiteX8" fmla="*/ 2328253 w 2604289"/>
              <a:gd name="connsiteY8" fmla="*/ 1796200 h 1796200"/>
              <a:gd name="connsiteX9" fmla="*/ 264035 w 2604289"/>
              <a:gd name="connsiteY9" fmla="*/ 1796200 h 1796200"/>
              <a:gd name="connsiteX10" fmla="*/ 77334 w 2604289"/>
              <a:gd name="connsiteY10" fmla="*/ 1718866 h 1796200"/>
              <a:gd name="connsiteX11" fmla="*/ 0 w 2604289"/>
              <a:gd name="connsiteY11" fmla="*/ 1532165 h 1796200"/>
              <a:gd name="connsiteX12" fmla="*/ 0 w 2604289"/>
              <a:gd name="connsiteY12" fmla="*/ 476059 h 1796200"/>
              <a:gd name="connsiteX0" fmla="*/ 0 w 2610964"/>
              <a:gd name="connsiteY0" fmla="*/ 476059 h 2012224"/>
              <a:gd name="connsiteX1" fmla="*/ 77334 w 2610964"/>
              <a:gd name="connsiteY1" fmla="*/ 289358 h 2012224"/>
              <a:gd name="connsiteX2" fmla="*/ 264035 w 2610964"/>
              <a:gd name="connsiteY2" fmla="*/ 212024 h 2012224"/>
              <a:gd name="connsiteX3" fmla="*/ 2088232 w 2610964"/>
              <a:gd name="connsiteY3" fmla="*/ 68008 h 2012224"/>
              <a:gd name="connsiteX4" fmla="*/ 2520280 w 2610964"/>
              <a:gd name="connsiteY4" fmla="*/ 68008 h 2012224"/>
              <a:gd name="connsiteX5" fmla="*/ 2592288 w 2610964"/>
              <a:gd name="connsiteY5" fmla="*/ 476059 h 2012224"/>
              <a:gd name="connsiteX6" fmla="*/ 2592288 w 2610964"/>
              <a:gd name="connsiteY6" fmla="*/ 1532165 h 2012224"/>
              <a:gd name="connsiteX7" fmla="*/ 2514954 w 2610964"/>
              <a:gd name="connsiteY7" fmla="*/ 1718866 h 2012224"/>
              <a:gd name="connsiteX8" fmla="*/ 2016224 w 2610964"/>
              <a:gd name="connsiteY8" fmla="*/ 2012224 h 2012224"/>
              <a:gd name="connsiteX9" fmla="*/ 264035 w 2610964"/>
              <a:gd name="connsiteY9" fmla="*/ 1796200 h 2012224"/>
              <a:gd name="connsiteX10" fmla="*/ 77334 w 2610964"/>
              <a:gd name="connsiteY10" fmla="*/ 1718866 h 2012224"/>
              <a:gd name="connsiteX11" fmla="*/ 0 w 2610964"/>
              <a:gd name="connsiteY11" fmla="*/ 1532165 h 2012224"/>
              <a:gd name="connsiteX12" fmla="*/ 0 w 2610964"/>
              <a:gd name="connsiteY12" fmla="*/ 476059 h 2012224"/>
              <a:gd name="connsiteX0" fmla="*/ 0 w 2604289"/>
              <a:gd name="connsiteY0" fmla="*/ 476059 h 2020226"/>
              <a:gd name="connsiteX1" fmla="*/ 77334 w 2604289"/>
              <a:gd name="connsiteY1" fmla="*/ 289358 h 2020226"/>
              <a:gd name="connsiteX2" fmla="*/ 264035 w 2604289"/>
              <a:gd name="connsiteY2" fmla="*/ 212024 h 2020226"/>
              <a:gd name="connsiteX3" fmla="*/ 2088232 w 2604289"/>
              <a:gd name="connsiteY3" fmla="*/ 68008 h 2020226"/>
              <a:gd name="connsiteX4" fmla="*/ 2520280 w 2604289"/>
              <a:gd name="connsiteY4" fmla="*/ 68008 h 2020226"/>
              <a:gd name="connsiteX5" fmla="*/ 2592288 w 2604289"/>
              <a:gd name="connsiteY5" fmla="*/ 476059 h 2020226"/>
              <a:gd name="connsiteX6" fmla="*/ 2592288 w 2604289"/>
              <a:gd name="connsiteY6" fmla="*/ 1532165 h 2020226"/>
              <a:gd name="connsiteX7" fmla="*/ 2448271 w 2604289"/>
              <a:gd name="connsiteY7" fmla="*/ 1940216 h 2020226"/>
              <a:gd name="connsiteX8" fmla="*/ 2016224 w 2604289"/>
              <a:gd name="connsiteY8" fmla="*/ 2012224 h 2020226"/>
              <a:gd name="connsiteX9" fmla="*/ 264035 w 2604289"/>
              <a:gd name="connsiteY9" fmla="*/ 1796200 h 2020226"/>
              <a:gd name="connsiteX10" fmla="*/ 77334 w 2604289"/>
              <a:gd name="connsiteY10" fmla="*/ 1718866 h 2020226"/>
              <a:gd name="connsiteX11" fmla="*/ 0 w 2604289"/>
              <a:gd name="connsiteY11" fmla="*/ 1532165 h 2020226"/>
              <a:gd name="connsiteX12" fmla="*/ 0 w 2604289"/>
              <a:gd name="connsiteY12" fmla="*/ 476059 h 2020226"/>
              <a:gd name="connsiteX0" fmla="*/ 0 w 2604289"/>
              <a:gd name="connsiteY0" fmla="*/ 476059 h 2012224"/>
              <a:gd name="connsiteX1" fmla="*/ 77334 w 2604289"/>
              <a:gd name="connsiteY1" fmla="*/ 289358 h 2012224"/>
              <a:gd name="connsiteX2" fmla="*/ 264035 w 2604289"/>
              <a:gd name="connsiteY2" fmla="*/ 212024 h 2012224"/>
              <a:gd name="connsiteX3" fmla="*/ 2088232 w 2604289"/>
              <a:gd name="connsiteY3" fmla="*/ 68008 h 2012224"/>
              <a:gd name="connsiteX4" fmla="*/ 2520280 w 2604289"/>
              <a:gd name="connsiteY4" fmla="*/ 68008 h 2012224"/>
              <a:gd name="connsiteX5" fmla="*/ 2592288 w 2604289"/>
              <a:gd name="connsiteY5" fmla="*/ 476059 h 2012224"/>
              <a:gd name="connsiteX6" fmla="*/ 2520280 w 2604289"/>
              <a:gd name="connsiteY6" fmla="*/ 1580176 h 2012224"/>
              <a:gd name="connsiteX7" fmla="*/ 2448271 w 2604289"/>
              <a:gd name="connsiteY7" fmla="*/ 1940216 h 2012224"/>
              <a:gd name="connsiteX8" fmla="*/ 2016224 w 2604289"/>
              <a:gd name="connsiteY8" fmla="*/ 2012224 h 2012224"/>
              <a:gd name="connsiteX9" fmla="*/ 264035 w 2604289"/>
              <a:gd name="connsiteY9" fmla="*/ 1796200 h 2012224"/>
              <a:gd name="connsiteX10" fmla="*/ 77334 w 2604289"/>
              <a:gd name="connsiteY10" fmla="*/ 1718866 h 2012224"/>
              <a:gd name="connsiteX11" fmla="*/ 0 w 2604289"/>
              <a:gd name="connsiteY11" fmla="*/ 1532165 h 2012224"/>
              <a:gd name="connsiteX12" fmla="*/ 0 w 2604289"/>
              <a:gd name="connsiteY12" fmla="*/ 476059 h 2012224"/>
              <a:gd name="connsiteX0" fmla="*/ 0 w 2592288"/>
              <a:gd name="connsiteY0" fmla="*/ 468058 h 2004223"/>
              <a:gd name="connsiteX1" fmla="*/ 77334 w 2592288"/>
              <a:gd name="connsiteY1" fmla="*/ 281357 h 2004223"/>
              <a:gd name="connsiteX2" fmla="*/ 264035 w 2592288"/>
              <a:gd name="connsiteY2" fmla="*/ 204023 h 2004223"/>
              <a:gd name="connsiteX3" fmla="*/ 2088232 w 2592288"/>
              <a:gd name="connsiteY3" fmla="*/ 60007 h 2004223"/>
              <a:gd name="connsiteX4" fmla="*/ 2520280 w 2592288"/>
              <a:gd name="connsiteY4" fmla="*/ 60007 h 2004223"/>
              <a:gd name="connsiteX5" fmla="*/ 2520280 w 2592288"/>
              <a:gd name="connsiteY5" fmla="*/ 420047 h 2004223"/>
              <a:gd name="connsiteX6" fmla="*/ 2520280 w 2592288"/>
              <a:gd name="connsiteY6" fmla="*/ 1572175 h 2004223"/>
              <a:gd name="connsiteX7" fmla="*/ 2448271 w 2592288"/>
              <a:gd name="connsiteY7" fmla="*/ 1932215 h 2004223"/>
              <a:gd name="connsiteX8" fmla="*/ 2016224 w 2592288"/>
              <a:gd name="connsiteY8" fmla="*/ 2004223 h 2004223"/>
              <a:gd name="connsiteX9" fmla="*/ 264035 w 2592288"/>
              <a:gd name="connsiteY9" fmla="*/ 1788199 h 2004223"/>
              <a:gd name="connsiteX10" fmla="*/ 77334 w 2592288"/>
              <a:gd name="connsiteY10" fmla="*/ 1710865 h 2004223"/>
              <a:gd name="connsiteX11" fmla="*/ 0 w 2592288"/>
              <a:gd name="connsiteY11" fmla="*/ 1524164 h 2004223"/>
              <a:gd name="connsiteX12" fmla="*/ 0 w 2592288"/>
              <a:gd name="connsiteY12" fmla="*/ 468058 h 2004223"/>
              <a:gd name="connsiteX0" fmla="*/ 0 w 2532280"/>
              <a:gd name="connsiteY0" fmla="*/ 408051 h 1944216"/>
              <a:gd name="connsiteX1" fmla="*/ 77334 w 2532280"/>
              <a:gd name="connsiteY1" fmla="*/ 221350 h 1944216"/>
              <a:gd name="connsiteX2" fmla="*/ 264035 w 2532280"/>
              <a:gd name="connsiteY2" fmla="*/ 144016 h 1944216"/>
              <a:gd name="connsiteX3" fmla="*/ 2088232 w 2532280"/>
              <a:gd name="connsiteY3" fmla="*/ 0 h 1944216"/>
              <a:gd name="connsiteX4" fmla="*/ 2448272 w 2532280"/>
              <a:gd name="connsiteY4" fmla="*/ 72008 h 1944216"/>
              <a:gd name="connsiteX5" fmla="*/ 2520280 w 2532280"/>
              <a:gd name="connsiteY5" fmla="*/ 360040 h 1944216"/>
              <a:gd name="connsiteX6" fmla="*/ 2520280 w 2532280"/>
              <a:gd name="connsiteY6" fmla="*/ 1512168 h 1944216"/>
              <a:gd name="connsiteX7" fmla="*/ 2448271 w 2532280"/>
              <a:gd name="connsiteY7" fmla="*/ 1872208 h 1944216"/>
              <a:gd name="connsiteX8" fmla="*/ 2016224 w 2532280"/>
              <a:gd name="connsiteY8" fmla="*/ 1944216 h 1944216"/>
              <a:gd name="connsiteX9" fmla="*/ 264035 w 2532280"/>
              <a:gd name="connsiteY9" fmla="*/ 1728192 h 1944216"/>
              <a:gd name="connsiteX10" fmla="*/ 77334 w 2532280"/>
              <a:gd name="connsiteY10" fmla="*/ 1650858 h 1944216"/>
              <a:gd name="connsiteX11" fmla="*/ 0 w 2532280"/>
              <a:gd name="connsiteY11" fmla="*/ 1464157 h 1944216"/>
              <a:gd name="connsiteX12" fmla="*/ 0 w 2532280"/>
              <a:gd name="connsiteY12" fmla="*/ 408051 h 1944216"/>
              <a:gd name="connsiteX0" fmla="*/ 54681 w 2586961"/>
              <a:gd name="connsiteY0" fmla="*/ 408051 h 1944216"/>
              <a:gd name="connsiteX1" fmla="*/ 132015 w 2586961"/>
              <a:gd name="connsiteY1" fmla="*/ 221350 h 1944216"/>
              <a:gd name="connsiteX2" fmla="*/ 846769 w 2586961"/>
              <a:gd name="connsiteY2" fmla="*/ 288031 h 1944216"/>
              <a:gd name="connsiteX3" fmla="*/ 2142913 w 2586961"/>
              <a:gd name="connsiteY3" fmla="*/ 0 h 1944216"/>
              <a:gd name="connsiteX4" fmla="*/ 2502953 w 2586961"/>
              <a:gd name="connsiteY4" fmla="*/ 72008 h 1944216"/>
              <a:gd name="connsiteX5" fmla="*/ 2574961 w 2586961"/>
              <a:gd name="connsiteY5" fmla="*/ 360040 h 1944216"/>
              <a:gd name="connsiteX6" fmla="*/ 2574961 w 2586961"/>
              <a:gd name="connsiteY6" fmla="*/ 1512168 h 1944216"/>
              <a:gd name="connsiteX7" fmla="*/ 2502952 w 2586961"/>
              <a:gd name="connsiteY7" fmla="*/ 1872208 h 1944216"/>
              <a:gd name="connsiteX8" fmla="*/ 2070905 w 2586961"/>
              <a:gd name="connsiteY8" fmla="*/ 1944216 h 1944216"/>
              <a:gd name="connsiteX9" fmla="*/ 318716 w 2586961"/>
              <a:gd name="connsiteY9" fmla="*/ 1728192 h 1944216"/>
              <a:gd name="connsiteX10" fmla="*/ 132015 w 2586961"/>
              <a:gd name="connsiteY10" fmla="*/ 1650858 h 1944216"/>
              <a:gd name="connsiteX11" fmla="*/ 54681 w 2586961"/>
              <a:gd name="connsiteY11" fmla="*/ 1464157 h 1944216"/>
              <a:gd name="connsiteX12" fmla="*/ 54681 w 2586961"/>
              <a:gd name="connsiteY12" fmla="*/ 408051 h 1944216"/>
              <a:gd name="connsiteX0" fmla="*/ 174695 w 2562958"/>
              <a:gd name="connsiteY0" fmla="*/ 1080119 h 1944216"/>
              <a:gd name="connsiteX1" fmla="*/ 108012 w 2562958"/>
              <a:gd name="connsiteY1" fmla="*/ 221350 h 1944216"/>
              <a:gd name="connsiteX2" fmla="*/ 822766 w 2562958"/>
              <a:gd name="connsiteY2" fmla="*/ 288031 h 1944216"/>
              <a:gd name="connsiteX3" fmla="*/ 2118910 w 2562958"/>
              <a:gd name="connsiteY3" fmla="*/ 0 h 1944216"/>
              <a:gd name="connsiteX4" fmla="*/ 2478950 w 2562958"/>
              <a:gd name="connsiteY4" fmla="*/ 72008 h 1944216"/>
              <a:gd name="connsiteX5" fmla="*/ 2550958 w 2562958"/>
              <a:gd name="connsiteY5" fmla="*/ 360040 h 1944216"/>
              <a:gd name="connsiteX6" fmla="*/ 2550958 w 2562958"/>
              <a:gd name="connsiteY6" fmla="*/ 1512168 h 1944216"/>
              <a:gd name="connsiteX7" fmla="*/ 2478949 w 2562958"/>
              <a:gd name="connsiteY7" fmla="*/ 1872208 h 1944216"/>
              <a:gd name="connsiteX8" fmla="*/ 2046902 w 2562958"/>
              <a:gd name="connsiteY8" fmla="*/ 1944216 h 1944216"/>
              <a:gd name="connsiteX9" fmla="*/ 294713 w 2562958"/>
              <a:gd name="connsiteY9" fmla="*/ 1728192 h 1944216"/>
              <a:gd name="connsiteX10" fmla="*/ 108012 w 2562958"/>
              <a:gd name="connsiteY10" fmla="*/ 1650858 h 1944216"/>
              <a:gd name="connsiteX11" fmla="*/ 30678 w 2562958"/>
              <a:gd name="connsiteY11" fmla="*/ 1464157 h 1944216"/>
              <a:gd name="connsiteX12" fmla="*/ 174695 w 2562958"/>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300039 w 2568284"/>
              <a:gd name="connsiteY9" fmla="*/ 1728192 h 1944216"/>
              <a:gd name="connsiteX10" fmla="*/ 113338 w 2568284"/>
              <a:gd name="connsiteY10" fmla="*/ 1650858 h 1944216"/>
              <a:gd name="connsiteX11" fmla="*/ 36004 w 2568284"/>
              <a:gd name="connsiteY11" fmla="*/ 1464157 h 1944216"/>
              <a:gd name="connsiteX12" fmla="*/ 180021 w 2568284"/>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300039 w 2568284"/>
              <a:gd name="connsiteY9" fmla="*/ 1728192 h 1944216"/>
              <a:gd name="connsiteX10" fmla="*/ 113338 w 2568284"/>
              <a:gd name="connsiteY10" fmla="*/ 1650858 h 1944216"/>
              <a:gd name="connsiteX11" fmla="*/ 396044 w 2568284"/>
              <a:gd name="connsiteY11" fmla="*/ 1584175 h 1944216"/>
              <a:gd name="connsiteX12" fmla="*/ 180021 w 2568284"/>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300039 w 2568284"/>
              <a:gd name="connsiteY9" fmla="*/ 1728192 h 1944216"/>
              <a:gd name="connsiteX10" fmla="*/ 612068 w 2568284"/>
              <a:gd name="connsiteY10" fmla="*/ 1800199 h 1944216"/>
              <a:gd name="connsiteX11" fmla="*/ 396044 w 2568284"/>
              <a:gd name="connsiteY11" fmla="*/ 1584175 h 1944216"/>
              <a:gd name="connsiteX12" fmla="*/ 180021 w 2568284"/>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1116124 w 2568284"/>
              <a:gd name="connsiteY9" fmla="*/ 1800199 h 1944216"/>
              <a:gd name="connsiteX10" fmla="*/ 612068 w 2568284"/>
              <a:gd name="connsiteY10" fmla="*/ 1800199 h 1944216"/>
              <a:gd name="connsiteX11" fmla="*/ 396044 w 2568284"/>
              <a:gd name="connsiteY11" fmla="*/ 1584175 h 1944216"/>
              <a:gd name="connsiteX12" fmla="*/ 180021 w 2568284"/>
              <a:gd name="connsiteY12" fmla="*/ 1080119 h 1944216"/>
              <a:gd name="connsiteX0" fmla="*/ 180021 w 2568284"/>
              <a:gd name="connsiteY0" fmla="*/ 1080119 h 1980219"/>
              <a:gd name="connsiteX1" fmla="*/ 108012 w 2568284"/>
              <a:gd name="connsiteY1" fmla="*/ 576063 h 1980219"/>
              <a:gd name="connsiteX2" fmla="*/ 828092 w 2568284"/>
              <a:gd name="connsiteY2" fmla="*/ 288031 h 1980219"/>
              <a:gd name="connsiteX3" fmla="*/ 2124236 w 2568284"/>
              <a:gd name="connsiteY3" fmla="*/ 0 h 1980219"/>
              <a:gd name="connsiteX4" fmla="*/ 2484276 w 2568284"/>
              <a:gd name="connsiteY4" fmla="*/ 72008 h 1980219"/>
              <a:gd name="connsiteX5" fmla="*/ 2556284 w 2568284"/>
              <a:gd name="connsiteY5" fmla="*/ 360040 h 1980219"/>
              <a:gd name="connsiteX6" fmla="*/ 2556284 w 2568284"/>
              <a:gd name="connsiteY6" fmla="*/ 1512168 h 1980219"/>
              <a:gd name="connsiteX7" fmla="*/ 2484275 w 2568284"/>
              <a:gd name="connsiteY7" fmla="*/ 1872208 h 1980219"/>
              <a:gd name="connsiteX8" fmla="*/ 2052228 w 2568284"/>
              <a:gd name="connsiteY8" fmla="*/ 1944216 h 1980219"/>
              <a:gd name="connsiteX9" fmla="*/ 1116124 w 2568284"/>
              <a:gd name="connsiteY9" fmla="*/ 1800199 h 1980219"/>
              <a:gd name="connsiteX10" fmla="*/ 540060 w 2568284"/>
              <a:gd name="connsiteY10" fmla="*/ 1944215 h 1980219"/>
              <a:gd name="connsiteX11" fmla="*/ 396044 w 2568284"/>
              <a:gd name="connsiteY11" fmla="*/ 1584175 h 1980219"/>
              <a:gd name="connsiteX12" fmla="*/ 180021 w 2568284"/>
              <a:gd name="connsiteY12" fmla="*/ 1080119 h 1980219"/>
              <a:gd name="connsiteX0" fmla="*/ 180021 w 2568284"/>
              <a:gd name="connsiteY0" fmla="*/ 1080119 h 2004222"/>
              <a:gd name="connsiteX1" fmla="*/ 108012 w 2568284"/>
              <a:gd name="connsiteY1" fmla="*/ 576063 h 2004222"/>
              <a:gd name="connsiteX2" fmla="*/ 828092 w 2568284"/>
              <a:gd name="connsiteY2" fmla="*/ 288031 h 2004222"/>
              <a:gd name="connsiteX3" fmla="*/ 2124236 w 2568284"/>
              <a:gd name="connsiteY3" fmla="*/ 0 h 2004222"/>
              <a:gd name="connsiteX4" fmla="*/ 2484276 w 2568284"/>
              <a:gd name="connsiteY4" fmla="*/ 72008 h 2004222"/>
              <a:gd name="connsiteX5" fmla="*/ 2556284 w 2568284"/>
              <a:gd name="connsiteY5" fmla="*/ 360040 h 2004222"/>
              <a:gd name="connsiteX6" fmla="*/ 2556284 w 2568284"/>
              <a:gd name="connsiteY6" fmla="*/ 1512168 h 2004222"/>
              <a:gd name="connsiteX7" fmla="*/ 2484275 w 2568284"/>
              <a:gd name="connsiteY7" fmla="*/ 1872208 h 2004222"/>
              <a:gd name="connsiteX8" fmla="*/ 2052228 w 2568284"/>
              <a:gd name="connsiteY8" fmla="*/ 1944216 h 2004222"/>
              <a:gd name="connsiteX9" fmla="*/ 1116124 w 2568284"/>
              <a:gd name="connsiteY9" fmla="*/ 1944215 h 2004222"/>
              <a:gd name="connsiteX10" fmla="*/ 540060 w 2568284"/>
              <a:gd name="connsiteY10" fmla="*/ 1944215 h 2004222"/>
              <a:gd name="connsiteX11" fmla="*/ 396044 w 2568284"/>
              <a:gd name="connsiteY11" fmla="*/ 1584175 h 2004222"/>
              <a:gd name="connsiteX12" fmla="*/ 180021 w 2568284"/>
              <a:gd name="connsiteY12" fmla="*/ 1080119 h 2004222"/>
              <a:gd name="connsiteX0" fmla="*/ 180021 w 2568284"/>
              <a:gd name="connsiteY0" fmla="*/ 1356152 h 2280255"/>
              <a:gd name="connsiteX1" fmla="*/ 108012 w 2568284"/>
              <a:gd name="connsiteY1" fmla="*/ 852096 h 2280255"/>
              <a:gd name="connsiteX2" fmla="*/ 828092 w 2568284"/>
              <a:gd name="connsiteY2" fmla="*/ 564064 h 2280255"/>
              <a:gd name="connsiteX3" fmla="*/ 2124236 w 2568284"/>
              <a:gd name="connsiteY3" fmla="*/ 276033 h 2280255"/>
              <a:gd name="connsiteX4" fmla="*/ 2484276 w 2568284"/>
              <a:gd name="connsiteY4" fmla="*/ 60007 h 2280255"/>
              <a:gd name="connsiteX5" fmla="*/ 2556284 w 2568284"/>
              <a:gd name="connsiteY5" fmla="*/ 636073 h 2280255"/>
              <a:gd name="connsiteX6" fmla="*/ 2556284 w 2568284"/>
              <a:gd name="connsiteY6" fmla="*/ 1788201 h 2280255"/>
              <a:gd name="connsiteX7" fmla="*/ 2484275 w 2568284"/>
              <a:gd name="connsiteY7" fmla="*/ 2148241 h 2280255"/>
              <a:gd name="connsiteX8" fmla="*/ 2052228 w 2568284"/>
              <a:gd name="connsiteY8" fmla="*/ 2220249 h 2280255"/>
              <a:gd name="connsiteX9" fmla="*/ 1116124 w 2568284"/>
              <a:gd name="connsiteY9" fmla="*/ 2220248 h 2280255"/>
              <a:gd name="connsiteX10" fmla="*/ 540060 w 2568284"/>
              <a:gd name="connsiteY10" fmla="*/ 2220248 h 2280255"/>
              <a:gd name="connsiteX11" fmla="*/ 396044 w 2568284"/>
              <a:gd name="connsiteY11" fmla="*/ 1860208 h 2280255"/>
              <a:gd name="connsiteX12" fmla="*/ 180021 w 2568284"/>
              <a:gd name="connsiteY12" fmla="*/ 1356152 h 2280255"/>
              <a:gd name="connsiteX0" fmla="*/ 252029 w 2640292"/>
              <a:gd name="connsiteY0" fmla="*/ 1356152 h 2280255"/>
              <a:gd name="connsiteX1" fmla="*/ 108012 w 2640292"/>
              <a:gd name="connsiteY1" fmla="*/ 636072 h 2280255"/>
              <a:gd name="connsiteX2" fmla="*/ 900100 w 2640292"/>
              <a:gd name="connsiteY2" fmla="*/ 564064 h 2280255"/>
              <a:gd name="connsiteX3" fmla="*/ 2196244 w 2640292"/>
              <a:gd name="connsiteY3" fmla="*/ 276033 h 2280255"/>
              <a:gd name="connsiteX4" fmla="*/ 2556284 w 2640292"/>
              <a:gd name="connsiteY4" fmla="*/ 60007 h 2280255"/>
              <a:gd name="connsiteX5" fmla="*/ 2628292 w 2640292"/>
              <a:gd name="connsiteY5" fmla="*/ 636073 h 2280255"/>
              <a:gd name="connsiteX6" fmla="*/ 2628292 w 2640292"/>
              <a:gd name="connsiteY6" fmla="*/ 1788201 h 2280255"/>
              <a:gd name="connsiteX7" fmla="*/ 2556283 w 2640292"/>
              <a:gd name="connsiteY7" fmla="*/ 2148241 h 2280255"/>
              <a:gd name="connsiteX8" fmla="*/ 2124236 w 2640292"/>
              <a:gd name="connsiteY8" fmla="*/ 2220249 h 2280255"/>
              <a:gd name="connsiteX9" fmla="*/ 1188132 w 2640292"/>
              <a:gd name="connsiteY9" fmla="*/ 2220248 h 2280255"/>
              <a:gd name="connsiteX10" fmla="*/ 612068 w 2640292"/>
              <a:gd name="connsiteY10" fmla="*/ 2220248 h 2280255"/>
              <a:gd name="connsiteX11" fmla="*/ 468052 w 2640292"/>
              <a:gd name="connsiteY11" fmla="*/ 1860208 h 2280255"/>
              <a:gd name="connsiteX12" fmla="*/ 252029 w 2640292"/>
              <a:gd name="connsiteY12" fmla="*/ 1356152 h 2280255"/>
              <a:gd name="connsiteX0" fmla="*/ 252029 w 2640292"/>
              <a:gd name="connsiteY0" fmla="*/ 1356152 h 2280255"/>
              <a:gd name="connsiteX1" fmla="*/ 108012 w 2640292"/>
              <a:gd name="connsiteY1" fmla="*/ 636072 h 2280255"/>
              <a:gd name="connsiteX2" fmla="*/ 900100 w 2640292"/>
              <a:gd name="connsiteY2" fmla="*/ 564064 h 2280255"/>
              <a:gd name="connsiteX3" fmla="*/ 1692188 w 2640292"/>
              <a:gd name="connsiteY3" fmla="*/ 132016 h 2280255"/>
              <a:gd name="connsiteX4" fmla="*/ 2196244 w 2640292"/>
              <a:gd name="connsiteY4" fmla="*/ 276033 h 2280255"/>
              <a:gd name="connsiteX5" fmla="*/ 2556284 w 2640292"/>
              <a:gd name="connsiteY5" fmla="*/ 60007 h 2280255"/>
              <a:gd name="connsiteX6" fmla="*/ 2628292 w 2640292"/>
              <a:gd name="connsiteY6" fmla="*/ 636073 h 2280255"/>
              <a:gd name="connsiteX7" fmla="*/ 2628292 w 2640292"/>
              <a:gd name="connsiteY7" fmla="*/ 1788201 h 2280255"/>
              <a:gd name="connsiteX8" fmla="*/ 2556283 w 2640292"/>
              <a:gd name="connsiteY8" fmla="*/ 2148241 h 2280255"/>
              <a:gd name="connsiteX9" fmla="*/ 2124236 w 2640292"/>
              <a:gd name="connsiteY9" fmla="*/ 2220249 h 2280255"/>
              <a:gd name="connsiteX10" fmla="*/ 1188132 w 2640292"/>
              <a:gd name="connsiteY10" fmla="*/ 2220248 h 2280255"/>
              <a:gd name="connsiteX11" fmla="*/ 612068 w 2640292"/>
              <a:gd name="connsiteY11" fmla="*/ 2220248 h 2280255"/>
              <a:gd name="connsiteX12" fmla="*/ 468052 w 2640292"/>
              <a:gd name="connsiteY12" fmla="*/ 1860208 h 2280255"/>
              <a:gd name="connsiteX13" fmla="*/ 252029 w 2640292"/>
              <a:gd name="connsiteY13" fmla="*/ 1356152 h 2280255"/>
              <a:gd name="connsiteX0" fmla="*/ 252029 w 2640292"/>
              <a:gd name="connsiteY0" fmla="*/ 1404157 h 2328260"/>
              <a:gd name="connsiteX1" fmla="*/ 108012 w 2640292"/>
              <a:gd name="connsiteY1" fmla="*/ 684077 h 2328260"/>
              <a:gd name="connsiteX2" fmla="*/ 900100 w 2640292"/>
              <a:gd name="connsiteY2" fmla="*/ 612069 h 2328260"/>
              <a:gd name="connsiteX3" fmla="*/ 1692188 w 2640292"/>
              <a:gd name="connsiteY3" fmla="*/ 180021 h 2328260"/>
              <a:gd name="connsiteX4" fmla="*/ 2196244 w 2640292"/>
              <a:gd name="connsiteY4" fmla="*/ 36005 h 2328260"/>
              <a:gd name="connsiteX5" fmla="*/ 2556284 w 2640292"/>
              <a:gd name="connsiteY5" fmla="*/ 108012 h 2328260"/>
              <a:gd name="connsiteX6" fmla="*/ 2628292 w 2640292"/>
              <a:gd name="connsiteY6" fmla="*/ 684078 h 2328260"/>
              <a:gd name="connsiteX7" fmla="*/ 2628292 w 2640292"/>
              <a:gd name="connsiteY7" fmla="*/ 1836206 h 2328260"/>
              <a:gd name="connsiteX8" fmla="*/ 2556283 w 2640292"/>
              <a:gd name="connsiteY8" fmla="*/ 2196246 h 2328260"/>
              <a:gd name="connsiteX9" fmla="*/ 2124236 w 2640292"/>
              <a:gd name="connsiteY9" fmla="*/ 2268254 h 2328260"/>
              <a:gd name="connsiteX10" fmla="*/ 1188132 w 2640292"/>
              <a:gd name="connsiteY10" fmla="*/ 2268253 h 2328260"/>
              <a:gd name="connsiteX11" fmla="*/ 612068 w 2640292"/>
              <a:gd name="connsiteY11" fmla="*/ 2268253 h 2328260"/>
              <a:gd name="connsiteX12" fmla="*/ 468052 w 2640292"/>
              <a:gd name="connsiteY12" fmla="*/ 1908213 h 2328260"/>
              <a:gd name="connsiteX13" fmla="*/ 252029 w 2640292"/>
              <a:gd name="connsiteY13"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900100 w 2640292"/>
              <a:gd name="connsiteY3" fmla="*/ 612069 h 2328260"/>
              <a:gd name="connsiteX4" fmla="*/ 1692188 w 2640292"/>
              <a:gd name="connsiteY4" fmla="*/ 180021 h 2328260"/>
              <a:gd name="connsiteX5" fmla="*/ 2196244 w 2640292"/>
              <a:gd name="connsiteY5" fmla="*/ 36005 h 2328260"/>
              <a:gd name="connsiteX6" fmla="*/ 2556284 w 2640292"/>
              <a:gd name="connsiteY6" fmla="*/ 108012 h 2328260"/>
              <a:gd name="connsiteX7" fmla="*/ 2628292 w 2640292"/>
              <a:gd name="connsiteY7" fmla="*/ 684078 h 2328260"/>
              <a:gd name="connsiteX8" fmla="*/ 2628292 w 2640292"/>
              <a:gd name="connsiteY8" fmla="*/ 1836206 h 2328260"/>
              <a:gd name="connsiteX9" fmla="*/ 2556283 w 2640292"/>
              <a:gd name="connsiteY9" fmla="*/ 2196246 h 2328260"/>
              <a:gd name="connsiteX10" fmla="*/ 2124236 w 2640292"/>
              <a:gd name="connsiteY10" fmla="*/ 2268254 h 2328260"/>
              <a:gd name="connsiteX11" fmla="*/ 1188132 w 2640292"/>
              <a:gd name="connsiteY11" fmla="*/ 2268253 h 2328260"/>
              <a:gd name="connsiteX12" fmla="*/ 612068 w 2640292"/>
              <a:gd name="connsiteY12" fmla="*/ 2268253 h 2328260"/>
              <a:gd name="connsiteX13" fmla="*/ 468052 w 2640292"/>
              <a:gd name="connsiteY13" fmla="*/ 1908213 h 2328260"/>
              <a:gd name="connsiteX14" fmla="*/ 252029 w 2640292"/>
              <a:gd name="connsiteY14"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116124 w 2640292"/>
              <a:gd name="connsiteY3" fmla="*/ 324037 h 2328260"/>
              <a:gd name="connsiteX4" fmla="*/ 900100 w 2640292"/>
              <a:gd name="connsiteY4" fmla="*/ 612069 h 2328260"/>
              <a:gd name="connsiteX5" fmla="*/ 1692188 w 2640292"/>
              <a:gd name="connsiteY5" fmla="*/ 180021 h 2328260"/>
              <a:gd name="connsiteX6" fmla="*/ 2196244 w 2640292"/>
              <a:gd name="connsiteY6" fmla="*/ 36005 h 2328260"/>
              <a:gd name="connsiteX7" fmla="*/ 2556284 w 2640292"/>
              <a:gd name="connsiteY7" fmla="*/ 108012 h 2328260"/>
              <a:gd name="connsiteX8" fmla="*/ 2628292 w 2640292"/>
              <a:gd name="connsiteY8" fmla="*/ 684078 h 2328260"/>
              <a:gd name="connsiteX9" fmla="*/ 2628292 w 2640292"/>
              <a:gd name="connsiteY9" fmla="*/ 1836206 h 2328260"/>
              <a:gd name="connsiteX10" fmla="*/ 2556283 w 2640292"/>
              <a:gd name="connsiteY10" fmla="*/ 2196246 h 2328260"/>
              <a:gd name="connsiteX11" fmla="*/ 2124236 w 2640292"/>
              <a:gd name="connsiteY11" fmla="*/ 2268254 h 2328260"/>
              <a:gd name="connsiteX12" fmla="*/ 1188132 w 2640292"/>
              <a:gd name="connsiteY12" fmla="*/ 2268253 h 2328260"/>
              <a:gd name="connsiteX13" fmla="*/ 612068 w 2640292"/>
              <a:gd name="connsiteY13" fmla="*/ 2268253 h 2328260"/>
              <a:gd name="connsiteX14" fmla="*/ 468052 w 2640292"/>
              <a:gd name="connsiteY14" fmla="*/ 1908213 h 2328260"/>
              <a:gd name="connsiteX15" fmla="*/ 252029 w 2640292"/>
              <a:gd name="connsiteY15"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116124 w 2640292"/>
              <a:gd name="connsiteY3" fmla="*/ 324037 h 2328260"/>
              <a:gd name="connsiteX4" fmla="*/ 1620180 w 2640292"/>
              <a:gd name="connsiteY4" fmla="*/ 108013 h 2328260"/>
              <a:gd name="connsiteX5" fmla="*/ 1692188 w 2640292"/>
              <a:gd name="connsiteY5" fmla="*/ 180021 h 2328260"/>
              <a:gd name="connsiteX6" fmla="*/ 2196244 w 2640292"/>
              <a:gd name="connsiteY6" fmla="*/ 36005 h 2328260"/>
              <a:gd name="connsiteX7" fmla="*/ 2556284 w 2640292"/>
              <a:gd name="connsiteY7" fmla="*/ 108012 h 2328260"/>
              <a:gd name="connsiteX8" fmla="*/ 2628292 w 2640292"/>
              <a:gd name="connsiteY8" fmla="*/ 684078 h 2328260"/>
              <a:gd name="connsiteX9" fmla="*/ 2628292 w 2640292"/>
              <a:gd name="connsiteY9" fmla="*/ 1836206 h 2328260"/>
              <a:gd name="connsiteX10" fmla="*/ 2556283 w 2640292"/>
              <a:gd name="connsiteY10" fmla="*/ 2196246 h 2328260"/>
              <a:gd name="connsiteX11" fmla="*/ 2124236 w 2640292"/>
              <a:gd name="connsiteY11" fmla="*/ 2268254 h 2328260"/>
              <a:gd name="connsiteX12" fmla="*/ 1188132 w 2640292"/>
              <a:gd name="connsiteY12" fmla="*/ 2268253 h 2328260"/>
              <a:gd name="connsiteX13" fmla="*/ 612068 w 2640292"/>
              <a:gd name="connsiteY13" fmla="*/ 2268253 h 2328260"/>
              <a:gd name="connsiteX14" fmla="*/ 468052 w 2640292"/>
              <a:gd name="connsiteY14" fmla="*/ 1908213 h 2328260"/>
              <a:gd name="connsiteX15" fmla="*/ 252029 w 2640292"/>
              <a:gd name="connsiteY15"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116124 w 2640292"/>
              <a:gd name="connsiteY3" fmla="*/ 324037 h 2328260"/>
              <a:gd name="connsiteX4" fmla="*/ 1620180 w 2640292"/>
              <a:gd name="connsiteY4" fmla="*/ 108013 h 2328260"/>
              <a:gd name="connsiteX5" fmla="*/ 1980220 w 2640292"/>
              <a:gd name="connsiteY5" fmla="*/ 36005 h 2328260"/>
              <a:gd name="connsiteX6" fmla="*/ 2196244 w 2640292"/>
              <a:gd name="connsiteY6" fmla="*/ 36005 h 2328260"/>
              <a:gd name="connsiteX7" fmla="*/ 2556284 w 2640292"/>
              <a:gd name="connsiteY7" fmla="*/ 108012 h 2328260"/>
              <a:gd name="connsiteX8" fmla="*/ 2628292 w 2640292"/>
              <a:gd name="connsiteY8" fmla="*/ 684078 h 2328260"/>
              <a:gd name="connsiteX9" fmla="*/ 2628292 w 2640292"/>
              <a:gd name="connsiteY9" fmla="*/ 1836206 h 2328260"/>
              <a:gd name="connsiteX10" fmla="*/ 2556283 w 2640292"/>
              <a:gd name="connsiteY10" fmla="*/ 2196246 h 2328260"/>
              <a:gd name="connsiteX11" fmla="*/ 2124236 w 2640292"/>
              <a:gd name="connsiteY11" fmla="*/ 2268254 h 2328260"/>
              <a:gd name="connsiteX12" fmla="*/ 1188132 w 2640292"/>
              <a:gd name="connsiteY12" fmla="*/ 2268253 h 2328260"/>
              <a:gd name="connsiteX13" fmla="*/ 612068 w 2640292"/>
              <a:gd name="connsiteY13" fmla="*/ 2268253 h 2328260"/>
              <a:gd name="connsiteX14" fmla="*/ 468052 w 2640292"/>
              <a:gd name="connsiteY14" fmla="*/ 1908213 h 2328260"/>
              <a:gd name="connsiteX15" fmla="*/ 252029 w 2640292"/>
              <a:gd name="connsiteY15"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620180 w 2640292"/>
              <a:gd name="connsiteY3" fmla="*/ 108013 h 2328260"/>
              <a:gd name="connsiteX4" fmla="*/ 1980220 w 2640292"/>
              <a:gd name="connsiteY4" fmla="*/ 36005 h 2328260"/>
              <a:gd name="connsiteX5" fmla="*/ 2196244 w 2640292"/>
              <a:gd name="connsiteY5" fmla="*/ 36005 h 2328260"/>
              <a:gd name="connsiteX6" fmla="*/ 2556284 w 2640292"/>
              <a:gd name="connsiteY6" fmla="*/ 108012 h 2328260"/>
              <a:gd name="connsiteX7" fmla="*/ 2628292 w 2640292"/>
              <a:gd name="connsiteY7" fmla="*/ 684078 h 2328260"/>
              <a:gd name="connsiteX8" fmla="*/ 2628292 w 2640292"/>
              <a:gd name="connsiteY8" fmla="*/ 1836206 h 2328260"/>
              <a:gd name="connsiteX9" fmla="*/ 2556283 w 2640292"/>
              <a:gd name="connsiteY9" fmla="*/ 2196246 h 2328260"/>
              <a:gd name="connsiteX10" fmla="*/ 2124236 w 2640292"/>
              <a:gd name="connsiteY10" fmla="*/ 2268254 h 2328260"/>
              <a:gd name="connsiteX11" fmla="*/ 1188132 w 2640292"/>
              <a:gd name="connsiteY11" fmla="*/ 2268253 h 2328260"/>
              <a:gd name="connsiteX12" fmla="*/ 612068 w 2640292"/>
              <a:gd name="connsiteY12" fmla="*/ 2268253 h 2328260"/>
              <a:gd name="connsiteX13" fmla="*/ 468052 w 2640292"/>
              <a:gd name="connsiteY13" fmla="*/ 1908213 h 2328260"/>
              <a:gd name="connsiteX14" fmla="*/ 252029 w 2640292"/>
              <a:gd name="connsiteY14"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620180 w 2640292"/>
              <a:gd name="connsiteY3" fmla="*/ 108013 h 2328260"/>
              <a:gd name="connsiteX4" fmla="*/ 2196244 w 2640292"/>
              <a:gd name="connsiteY4" fmla="*/ 36005 h 2328260"/>
              <a:gd name="connsiteX5" fmla="*/ 2556284 w 2640292"/>
              <a:gd name="connsiteY5" fmla="*/ 108012 h 2328260"/>
              <a:gd name="connsiteX6" fmla="*/ 2628292 w 2640292"/>
              <a:gd name="connsiteY6" fmla="*/ 684078 h 2328260"/>
              <a:gd name="connsiteX7" fmla="*/ 2628292 w 2640292"/>
              <a:gd name="connsiteY7" fmla="*/ 1836206 h 2328260"/>
              <a:gd name="connsiteX8" fmla="*/ 2556283 w 2640292"/>
              <a:gd name="connsiteY8" fmla="*/ 2196246 h 2328260"/>
              <a:gd name="connsiteX9" fmla="*/ 2124236 w 2640292"/>
              <a:gd name="connsiteY9" fmla="*/ 2268254 h 2328260"/>
              <a:gd name="connsiteX10" fmla="*/ 1188132 w 2640292"/>
              <a:gd name="connsiteY10" fmla="*/ 2268253 h 2328260"/>
              <a:gd name="connsiteX11" fmla="*/ 612068 w 2640292"/>
              <a:gd name="connsiteY11" fmla="*/ 2268253 h 2328260"/>
              <a:gd name="connsiteX12" fmla="*/ 468052 w 2640292"/>
              <a:gd name="connsiteY12" fmla="*/ 1908213 h 2328260"/>
              <a:gd name="connsiteX13" fmla="*/ 252029 w 2640292"/>
              <a:gd name="connsiteY13" fmla="*/ 1404157 h 2328260"/>
              <a:gd name="connsiteX0" fmla="*/ 252029 w 2640292"/>
              <a:gd name="connsiteY0" fmla="*/ 1416157 h 2340260"/>
              <a:gd name="connsiteX1" fmla="*/ 108012 w 2640292"/>
              <a:gd name="connsiteY1" fmla="*/ 696077 h 2340260"/>
              <a:gd name="connsiteX2" fmla="*/ 756084 w 2640292"/>
              <a:gd name="connsiteY2" fmla="*/ 408045 h 2340260"/>
              <a:gd name="connsiteX3" fmla="*/ 2196244 w 2640292"/>
              <a:gd name="connsiteY3" fmla="*/ 48005 h 2340260"/>
              <a:gd name="connsiteX4" fmla="*/ 2556284 w 2640292"/>
              <a:gd name="connsiteY4" fmla="*/ 120012 h 2340260"/>
              <a:gd name="connsiteX5" fmla="*/ 2628292 w 2640292"/>
              <a:gd name="connsiteY5" fmla="*/ 696078 h 2340260"/>
              <a:gd name="connsiteX6" fmla="*/ 2628292 w 2640292"/>
              <a:gd name="connsiteY6" fmla="*/ 1848206 h 2340260"/>
              <a:gd name="connsiteX7" fmla="*/ 2556283 w 2640292"/>
              <a:gd name="connsiteY7" fmla="*/ 2208246 h 2340260"/>
              <a:gd name="connsiteX8" fmla="*/ 2124236 w 2640292"/>
              <a:gd name="connsiteY8" fmla="*/ 2280254 h 2340260"/>
              <a:gd name="connsiteX9" fmla="*/ 1188132 w 2640292"/>
              <a:gd name="connsiteY9" fmla="*/ 2280253 h 2340260"/>
              <a:gd name="connsiteX10" fmla="*/ 612068 w 2640292"/>
              <a:gd name="connsiteY10" fmla="*/ 2280253 h 2340260"/>
              <a:gd name="connsiteX11" fmla="*/ 468052 w 2640292"/>
              <a:gd name="connsiteY11" fmla="*/ 1920213 h 2340260"/>
              <a:gd name="connsiteX12" fmla="*/ 252029 w 2640292"/>
              <a:gd name="connsiteY12" fmla="*/ 1416157 h 2340260"/>
              <a:gd name="connsiteX0" fmla="*/ 252029 w 2688299"/>
              <a:gd name="connsiteY0" fmla="*/ 1392156 h 2316259"/>
              <a:gd name="connsiteX1" fmla="*/ 108012 w 2688299"/>
              <a:gd name="connsiteY1" fmla="*/ 672076 h 2316259"/>
              <a:gd name="connsiteX2" fmla="*/ 756084 w 2688299"/>
              <a:gd name="connsiteY2" fmla="*/ 384044 h 2316259"/>
              <a:gd name="connsiteX3" fmla="*/ 1836204 w 2688299"/>
              <a:gd name="connsiteY3" fmla="*/ 96012 h 2316259"/>
              <a:gd name="connsiteX4" fmla="*/ 2556284 w 2688299"/>
              <a:gd name="connsiteY4" fmla="*/ 96011 h 2316259"/>
              <a:gd name="connsiteX5" fmla="*/ 2628292 w 2688299"/>
              <a:gd name="connsiteY5" fmla="*/ 672077 h 2316259"/>
              <a:gd name="connsiteX6" fmla="*/ 2628292 w 2688299"/>
              <a:gd name="connsiteY6" fmla="*/ 1824205 h 2316259"/>
              <a:gd name="connsiteX7" fmla="*/ 2556283 w 2688299"/>
              <a:gd name="connsiteY7" fmla="*/ 2184245 h 2316259"/>
              <a:gd name="connsiteX8" fmla="*/ 2124236 w 2688299"/>
              <a:gd name="connsiteY8" fmla="*/ 2256253 h 2316259"/>
              <a:gd name="connsiteX9" fmla="*/ 1188132 w 2688299"/>
              <a:gd name="connsiteY9" fmla="*/ 2256252 h 2316259"/>
              <a:gd name="connsiteX10" fmla="*/ 612068 w 2688299"/>
              <a:gd name="connsiteY10" fmla="*/ 2256252 h 2316259"/>
              <a:gd name="connsiteX11" fmla="*/ 468052 w 2688299"/>
              <a:gd name="connsiteY11" fmla="*/ 1896212 h 2316259"/>
              <a:gd name="connsiteX12" fmla="*/ 252029 w 2688299"/>
              <a:gd name="connsiteY12" fmla="*/ 1392156 h 2316259"/>
              <a:gd name="connsiteX0" fmla="*/ 252029 w 2688299"/>
              <a:gd name="connsiteY0" fmla="*/ 1392156 h 2316259"/>
              <a:gd name="connsiteX1" fmla="*/ 108012 w 2688299"/>
              <a:gd name="connsiteY1" fmla="*/ 672076 h 2316259"/>
              <a:gd name="connsiteX2" fmla="*/ 756084 w 2688299"/>
              <a:gd name="connsiteY2" fmla="*/ 384044 h 2316259"/>
              <a:gd name="connsiteX3" fmla="*/ 1836204 w 2688299"/>
              <a:gd name="connsiteY3" fmla="*/ 96012 h 2316259"/>
              <a:gd name="connsiteX4" fmla="*/ 2556284 w 2688299"/>
              <a:gd name="connsiteY4" fmla="*/ 96011 h 2316259"/>
              <a:gd name="connsiteX5" fmla="*/ 2628292 w 2688299"/>
              <a:gd name="connsiteY5" fmla="*/ 672077 h 2316259"/>
              <a:gd name="connsiteX6" fmla="*/ 2628292 w 2688299"/>
              <a:gd name="connsiteY6" fmla="*/ 1824205 h 2316259"/>
              <a:gd name="connsiteX7" fmla="*/ 2556283 w 2688299"/>
              <a:gd name="connsiteY7" fmla="*/ 2184245 h 2316259"/>
              <a:gd name="connsiteX8" fmla="*/ 2124236 w 2688299"/>
              <a:gd name="connsiteY8" fmla="*/ 2256253 h 2316259"/>
              <a:gd name="connsiteX9" fmla="*/ 1188132 w 2688299"/>
              <a:gd name="connsiteY9" fmla="*/ 2256252 h 2316259"/>
              <a:gd name="connsiteX10" fmla="*/ 612068 w 2688299"/>
              <a:gd name="connsiteY10" fmla="*/ 2256252 h 2316259"/>
              <a:gd name="connsiteX11" fmla="*/ 396044 w 2688299"/>
              <a:gd name="connsiteY11" fmla="*/ 1896212 h 2316259"/>
              <a:gd name="connsiteX12" fmla="*/ 252029 w 2688299"/>
              <a:gd name="connsiteY12" fmla="*/ 1392156 h 2316259"/>
              <a:gd name="connsiteX0" fmla="*/ 252029 w 2688299"/>
              <a:gd name="connsiteY0" fmla="*/ 1392156 h 2256253"/>
              <a:gd name="connsiteX1" fmla="*/ 108012 w 2688299"/>
              <a:gd name="connsiteY1" fmla="*/ 672076 h 2256253"/>
              <a:gd name="connsiteX2" fmla="*/ 756084 w 2688299"/>
              <a:gd name="connsiteY2" fmla="*/ 384044 h 2256253"/>
              <a:gd name="connsiteX3" fmla="*/ 1836204 w 2688299"/>
              <a:gd name="connsiteY3" fmla="*/ 96012 h 2256253"/>
              <a:gd name="connsiteX4" fmla="*/ 2556284 w 2688299"/>
              <a:gd name="connsiteY4" fmla="*/ 96011 h 2256253"/>
              <a:gd name="connsiteX5" fmla="*/ 2628292 w 2688299"/>
              <a:gd name="connsiteY5" fmla="*/ 672077 h 2256253"/>
              <a:gd name="connsiteX6" fmla="*/ 2628292 w 2688299"/>
              <a:gd name="connsiteY6" fmla="*/ 1824205 h 2256253"/>
              <a:gd name="connsiteX7" fmla="*/ 2556283 w 2688299"/>
              <a:gd name="connsiteY7" fmla="*/ 2184245 h 2256253"/>
              <a:gd name="connsiteX8" fmla="*/ 2124236 w 2688299"/>
              <a:gd name="connsiteY8" fmla="*/ 2256253 h 2256253"/>
              <a:gd name="connsiteX9" fmla="*/ 612068 w 2688299"/>
              <a:gd name="connsiteY9" fmla="*/ 2256252 h 2256253"/>
              <a:gd name="connsiteX10" fmla="*/ 396044 w 2688299"/>
              <a:gd name="connsiteY10" fmla="*/ 1896212 h 2256253"/>
              <a:gd name="connsiteX11" fmla="*/ 252029 w 2688299"/>
              <a:gd name="connsiteY11" fmla="*/ 1392156 h 2256253"/>
              <a:gd name="connsiteX0" fmla="*/ 252029 w 2688299"/>
              <a:gd name="connsiteY0" fmla="*/ 1392156 h 2256253"/>
              <a:gd name="connsiteX1" fmla="*/ 108012 w 2688299"/>
              <a:gd name="connsiteY1" fmla="*/ 672076 h 2256253"/>
              <a:gd name="connsiteX2" fmla="*/ 756084 w 2688299"/>
              <a:gd name="connsiteY2" fmla="*/ 384044 h 2256253"/>
              <a:gd name="connsiteX3" fmla="*/ 1836204 w 2688299"/>
              <a:gd name="connsiteY3" fmla="*/ 96012 h 2256253"/>
              <a:gd name="connsiteX4" fmla="*/ 2556284 w 2688299"/>
              <a:gd name="connsiteY4" fmla="*/ 96011 h 2256253"/>
              <a:gd name="connsiteX5" fmla="*/ 2628292 w 2688299"/>
              <a:gd name="connsiteY5" fmla="*/ 672077 h 2256253"/>
              <a:gd name="connsiteX6" fmla="*/ 2604149 w 2688299"/>
              <a:gd name="connsiteY6" fmla="*/ 1917292 h 2256253"/>
              <a:gd name="connsiteX7" fmla="*/ 2556283 w 2688299"/>
              <a:gd name="connsiteY7" fmla="*/ 2184245 h 2256253"/>
              <a:gd name="connsiteX8" fmla="*/ 2124236 w 2688299"/>
              <a:gd name="connsiteY8" fmla="*/ 2256253 h 2256253"/>
              <a:gd name="connsiteX9" fmla="*/ 612068 w 2688299"/>
              <a:gd name="connsiteY9" fmla="*/ 2256252 h 2256253"/>
              <a:gd name="connsiteX10" fmla="*/ 396044 w 2688299"/>
              <a:gd name="connsiteY10" fmla="*/ 1896212 h 2256253"/>
              <a:gd name="connsiteX11" fmla="*/ 252029 w 2688299"/>
              <a:gd name="connsiteY11" fmla="*/ 1392156 h 2256253"/>
              <a:gd name="connsiteX0" fmla="*/ 252029 w 2688299"/>
              <a:gd name="connsiteY0" fmla="*/ 1392156 h 2280931"/>
              <a:gd name="connsiteX1" fmla="*/ 108012 w 2688299"/>
              <a:gd name="connsiteY1" fmla="*/ 672076 h 2280931"/>
              <a:gd name="connsiteX2" fmla="*/ 756084 w 2688299"/>
              <a:gd name="connsiteY2" fmla="*/ 384044 h 2280931"/>
              <a:gd name="connsiteX3" fmla="*/ 1836204 w 2688299"/>
              <a:gd name="connsiteY3" fmla="*/ 96012 h 2280931"/>
              <a:gd name="connsiteX4" fmla="*/ 2556284 w 2688299"/>
              <a:gd name="connsiteY4" fmla="*/ 96011 h 2280931"/>
              <a:gd name="connsiteX5" fmla="*/ 2628292 w 2688299"/>
              <a:gd name="connsiteY5" fmla="*/ 672077 h 2280931"/>
              <a:gd name="connsiteX6" fmla="*/ 2604149 w 2688299"/>
              <a:gd name="connsiteY6" fmla="*/ 1917292 h 2280931"/>
              <a:gd name="connsiteX7" fmla="*/ 2440727 w 2688299"/>
              <a:gd name="connsiteY7" fmla="*/ 2224438 h 2280931"/>
              <a:gd name="connsiteX8" fmla="*/ 2124236 w 2688299"/>
              <a:gd name="connsiteY8" fmla="*/ 2256253 h 2280931"/>
              <a:gd name="connsiteX9" fmla="*/ 612068 w 2688299"/>
              <a:gd name="connsiteY9" fmla="*/ 2256252 h 2280931"/>
              <a:gd name="connsiteX10" fmla="*/ 396044 w 2688299"/>
              <a:gd name="connsiteY10" fmla="*/ 1896212 h 2280931"/>
              <a:gd name="connsiteX11" fmla="*/ 252029 w 2688299"/>
              <a:gd name="connsiteY11" fmla="*/ 1392156 h 2280931"/>
              <a:gd name="connsiteX0" fmla="*/ 252029 w 2688299"/>
              <a:gd name="connsiteY0" fmla="*/ 1392156 h 2280931"/>
              <a:gd name="connsiteX1" fmla="*/ 108012 w 2688299"/>
              <a:gd name="connsiteY1" fmla="*/ 672076 h 2280931"/>
              <a:gd name="connsiteX2" fmla="*/ 1836204 w 2688299"/>
              <a:gd name="connsiteY2" fmla="*/ 96012 h 2280931"/>
              <a:gd name="connsiteX3" fmla="*/ 2556284 w 2688299"/>
              <a:gd name="connsiteY3" fmla="*/ 96011 h 2280931"/>
              <a:gd name="connsiteX4" fmla="*/ 2628292 w 2688299"/>
              <a:gd name="connsiteY4" fmla="*/ 672077 h 2280931"/>
              <a:gd name="connsiteX5" fmla="*/ 2604149 w 2688299"/>
              <a:gd name="connsiteY5" fmla="*/ 1917292 h 2280931"/>
              <a:gd name="connsiteX6" fmla="*/ 2440727 w 2688299"/>
              <a:gd name="connsiteY6" fmla="*/ 2224438 h 2280931"/>
              <a:gd name="connsiteX7" fmla="*/ 2124236 w 2688299"/>
              <a:gd name="connsiteY7" fmla="*/ 2256253 h 2280931"/>
              <a:gd name="connsiteX8" fmla="*/ 612068 w 2688299"/>
              <a:gd name="connsiteY8" fmla="*/ 2256252 h 2280931"/>
              <a:gd name="connsiteX9" fmla="*/ 396044 w 2688299"/>
              <a:gd name="connsiteY9" fmla="*/ 1896212 h 2280931"/>
              <a:gd name="connsiteX10" fmla="*/ 252029 w 2688299"/>
              <a:gd name="connsiteY10" fmla="*/ 1392156 h 2280931"/>
              <a:gd name="connsiteX0" fmla="*/ 252029 w 2688299"/>
              <a:gd name="connsiteY0" fmla="*/ 1392156 h 2280931"/>
              <a:gd name="connsiteX1" fmla="*/ 108012 w 2688299"/>
              <a:gd name="connsiteY1" fmla="*/ 672076 h 2280931"/>
              <a:gd name="connsiteX2" fmla="*/ 1836204 w 2688299"/>
              <a:gd name="connsiteY2" fmla="*/ 96012 h 2280931"/>
              <a:gd name="connsiteX3" fmla="*/ 2556284 w 2688299"/>
              <a:gd name="connsiteY3" fmla="*/ 96011 h 2280931"/>
              <a:gd name="connsiteX4" fmla="*/ 2628292 w 2688299"/>
              <a:gd name="connsiteY4" fmla="*/ 672077 h 2280931"/>
              <a:gd name="connsiteX5" fmla="*/ 2604149 w 2688299"/>
              <a:gd name="connsiteY5" fmla="*/ 1917292 h 2280931"/>
              <a:gd name="connsiteX6" fmla="*/ 2440727 w 2688299"/>
              <a:gd name="connsiteY6" fmla="*/ 2224438 h 2280931"/>
              <a:gd name="connsiteX7" fmla="*/ 2124236 w 2688299"/>
              <a:gd name="connsiteY7" fmla="*/ 2256253 h 2280931"/>
              <a:gd name="connsiteX8" fmla="*/ 864096 w 2688299"/>
              <a:gd name="connsiteY8" fmla="*/ 2232248 h 2280931"/>
              <a:gd name="connsiteX9" fmla="*/ 396044 w 2688299"/>
              <a:gd name="connsiteY9" fmla="*/ 1896212 h 2280931"/>
              <a:gd name="connsiteX10" fmla="*/ 252029 w 2688299"/>
              <a:gd name="connsiteY10" fmla="*/ 1392156 h 2280931"/>
              <a:gd name="connsiteX0" fmla="*/ 252029 w 2688299"/>
              <a:gd name="connsiteY0" fmla="*/ 1392156 h 2280931"/>
              <a:gd name="connsiteX1" fmla="*/ 108012 w 2688299"/>
              <a:gd name="connsiteY1" fmla="*/ 672076 h 2280931"/>
              <a:gd name="connsiteX2" fmla="*/ 1836204 w 2688299"/>
              <a:gd name="connsiteY2" fmla="*/ 96012 h 2280931"/>
              <a:gd name="connsiteX3" fmla="*/ 2556284 w 2688299"/>
              <a:gd name="connsiteY3" fmla="*/ 96011 h 2280931"/>
              <a:gd name="connsiteX4" fmla="*/ 2628292 w 2688299"/>
              <a:gd name="connsiteY4" fmla="*/ 672077 h 2280931"/>
              <a:gd name="connsiteX5" fmla="*/ 2604149 w 2688299"/>
              <a:gd name="connsiteY5" fmla="*/ 1917292 h 2280931"/>
              <a:gd name="connsiteX6" fmla="*/ 2440727 w 2688299"/>
              <a:gd name="connsiteY6" fmla="*/ 2224438 h 2280931"/>
              <a:gd name="connsiteX7" fmla="*/ 2124236 w 2688299"/>
              <a:gd name="connsiteY7" fmla="*/ 2256253 h 2280931"/>
              <a:gd name="connsiteX8" fmla="*/ 864096 w 2688299"/>
              <a:gd name="connsiteY8" fmla="*/ 2232248 h 2280931"/>
              <a:gd name="connsiteX9" fmla="*/ 792088 w 2688299"/>
              <a:gd name="connsiteY9" fmla="*/ 2016224 h 2280931"/>
              <a:gd name="connsiteX10" fmla="*/ 252029 w 2688299"/>
              <a:gd name="connsiteY10" fmla="*/ 1392156 h 2280931"/>
              <a:gd name="connsiteX0" fmla="*/ 792088 w 2688299"/>
              <a:gd name="connsiteY0" fmla="*/ 792088 h 2280931"/>
              <a:gd name="connsiteX1" fmla="*/ 108012 w 2688299"/>
              <a:gd name="connsiteY1" fmla="*/ 672076 h 2280931"/>
              <a:gd name="connsiteX2" fmla="*/ 1836204 w 2688299"/>
              <a:gd name="connsiteY2" fmla="*/ 96012 h 2280931"/>
              <a:gd name="connsiteX3" fmla="*/ 2556284 w 2688299"/>
              <a:gd name="connsiteY3" fmla="*/ 96011 h 2280931"/>
              <a:gd name="connsiteX4" fmla="*/ 2628292 w 2688299"/>
              <a:gd name="connsiteY4" fmla="*/ 672077 h 2280931"/>
              <a:gd name="connsiteX5" fmla="*/ 2604149 w 2688299"/>
              <a:gd name="connsiteY5" fmla="*/ 1917292 h 2280931"/>
              <a:gd name="connsiteX6" fmla="*/ 2440727 w 2688299"/>
              <a:gd name="connsiteY6" fmla="*/ 2224438 h 2280931"/>
              <a:gd name="connsiteX7" fmla="*/ 2124236 w 2688299"/>
              <a:gd name="connsiteY7" fmla="*/ 2256253 h 2280931"/>
              <a:gd name="connsiteX8" fmla="*/ 864096 w 2688299"/>
              <a:gd name="connsiteY8" fmla="*/ 2232248 h 2280931"/>
              <a:gd name="connsiteX9" fmla="*/ 792088 w 2688299"/>
              <a:gd name="connsiteY9" fmla="*/ 2016224 h 2280931"/>
              <a:gd name="connsiteX10" fmla="*/ 792088 w 2688299"/>
              <a:gd name="connsiteY10" fmla="*/ 792088 h 2280931"/>
              <a:gd name="connsiteX0" fmla="*/ 60007 w 1956218"/>
              <a:gd name="connsiteY0" fmla="*/ 792088 h 2280931"/>
              <a:gd name="connsiteX1" fmla="*/ 204023 w 1956218"/>
              <a:gd name="connsiteY1" fmla="*/ 504056 h 2280931"/>
              <a:gd name="connsiteX2" fmla="*/ 1104123 w 1956218"/>
              <a:gd name="connsiteY2" fmla="*/ 96012 h 2280931"/>
              <a:gd name="connsiteX3" fmla="*/ 1824203 w 1956218"/>
              <a:gd name="connsiteY3" fmla="*/ 96011 h 2280931"/>
              <a:gd name="connsiteX4" fmla="*/ 1896211 w 1956218"/>
              <a:gd name="connsiteY4" fmla="*/ 672077 h 2280931"/>
              <a:gd name="connsiteX5" fmla="*/ 1872068 w 1956218"/>
              <a:gd name="connsiteY5" fmla="*/ 1917292 h 2280931"/>
              <a:gd name="connsiteX6" fmla="*/ 1708646 w 1956218"/>
              <a:gd name="connsiteY6" fmla="*/ 2224438 h 2280931"/>
              <a:gd name="connsiteX7" fmla="*/ 1392155 w 1956218"/>
              <a:gd name="connsiteY7" fmla="*/ 2256253 h 2280931"/>
              <a:gd name="connsiteX8" fmla="*/ 132015 w 1956218"/>
              <a:gd name="connsiteY8" fmla="*/ 2232248 h 2280931"/>
              <a:gd name="connsiteX9" fmla="*/ 60007 w 1956218"/>
              <a:gd name="connsiteY9" fmla="*/ 2016224 h 2280931"/>
              <a:gd name="connsiteX10" fmla="*/ 60007 w 1956218"/>
              <a:gd name="connsiteY10" fmla="*/ 792088 h 2280931"/>
              <a:gd name="connsiteX0" fmla="*/ 60006 w 1956218"/>
              <a:gd name="connsiteY0" fmla="*/ 648072 h 2280931"/>
              <a:gd name="connsiteX1" fmla="*/ 204023 w 1956218"/>
              <a:gd name="connsiteY1" fmla="*/ 504056 h 2280931"/>
              <a:gd name="connsiteX2" fmla="*/ 1104123 w 1956218"/>
              <a:gd name="connsiteY2" fmla="*/ 96012 h 2280931"/>
              <a:gd name="connsiteX3" fmla="*/ 1824203 w 1956218"/>
              <a:gd name="connsiteY3" fmla="*/ 96011 h 2280931"/>
              <a:gd name="connsiteX4" fmla="*/ 1896211 w 1956218"/>
              <a:gd name="connsiteY4" fmla="*/ 672077 h 2280931"/>
              <a:gd name="connsiteX5" fmla="*/ 1872068 w 1956218"/>
              <a:gd name="connsiteY5" fmla="*/ 1917292 h 2280931"/>
              <a:gd name="connsiteX6" fmla="*/ 1708646 w 1956218"/>
              <a:gd name="connsiteY6" fmla="*/ 2224438 h 2280931"/>
              <a:gd name="connsiteX7" fmla="*/ 1392155 w 1956218"/>
              <a:gd name="connsiteY7" fmla="*/ 2256253 h 2280931"/>
              <a:gd name="connsiteX8" fmla="*/ 132015 w 1956218"/>
              <a:gd name="connsiteY8" fmla="*/ 2232248 h 2280931"/>
              <a:gd name="connsiteX9" fmla="*/ 60007 w 1956218"/>
              <a:gd name="connsiteY9" fmla="*/ 2016224 h 2280931"/>
              <a:gd name="connsiteX10" fmla="*/ 60006 w 1956218"/>
              <a:gd name="connsiteY10" fmla="*/ 648072 h 2280931"/>
              <a:gd name="connsiteX0" fmla="*/ 60006 w 1956218"/>
              <a:gd name="connsiteY0" fmla="*/ 648072 h 2280931"/>
              <a:gd name="connsiteX1" fmla="*/ 1104123 w 1956218"/>
              <a:gd name="connsiteY1" fmla="*/ 96012 h 2280931"/>
              <a:gd name="connsiteX2" fmla="*/ 1824203 w 1956218"/>
              <a:gd name="connsiteY2" fmla="*/ 96011 h 2280931"/>
              <a:gd name="connsiteX3" fmla="*/ 1896211 w 1956218"/>
              <a:gd name="connsiteY3" fmla="*/ 672077 h 2280931"/>
              <a:gd name="connsiteX4" fmla="*/ 1872068 w 1956218"/>
              <a:gd name="connsiteY4" fmla="*/ 1917292 h 2280931"/>
              <a:gd name="connsiteX5" fmla="*/ 1708646 w 1956218"/>
              <a:gd name="connsiteY5" fmla="*/ 2224438 h 2280931"/>
              <a:gd name="connsiteX6" fmla="*/ 1392155 w 1956218"/>
              <a:gd name="connsiteY6" fmla="*/ 2256253 h 2280931"/>
              <a:gd name="connsiteX7" fmla="*/ 132015 w 1956218"/>
              <a:gd name="connsiteY7" fmla="*/ 2232248 h 2280931"/>
              <a:gd name="connsiteX8" fmla="*/ 60007 w 1956218"/>
              <a:gd name="connsiteY8" fmla="*/ 2016224 h 2280931"/>
              <a:gd name="connsiteX9" fmla="*/ 60006 w 1956218"/>
              <a:gd name="connsiteY9" fmla="*/ 648072 h 2280931"/>
              <a:gd name="connsiteX0" fmla="*/ 60006 w 1974220"/>
              <a:gd name="connsiteY0" fmla="*/ 580064 h 2212923"/>
              <a:gd name="connsiteX1" fmla="*/ 996110 w 1974220"/>
              <a:gd name="connsiteY1" fmla="*/ 436048 h 2212923"/>
              <a:gd name="connsiteX2" fmla="*/ 1824203 w 1974220"/>
              <a:gd name="connsiteY2" fmla="*/ 28003 h 2212923"/>
              <a:gd name="connsiteX3" fmla="*/ 1896211 w 1974220"/>
              <a:gd name="connsiteY3" fmla="*/ 604069 h 2212923"/>
              <a:gd name="connsiteX4" fmla="*/ 1872068 w 1974220"/>
              <a:gd name="connsiteY4" fmla="*/ 1849284 h 2212923"/>
              <a:gd name="connsiteX5" fmla="*/ 1708646 w 1974220"/>
              <a:gd name="connsiteY5" fmla="*/ 2156430 h 2212923"/>
              <a:gd name="connsiteX6" fmla="*/ 1392155 w 1974220"/>
              <a:gd name="connsiteY6" fmla="*/ 2188245 h 2212923"/>
              <a:gd name="connsiteX7" fmla="*/ 132015 w 1974220"/>
              <a:gd name="connsiteY7" fmla="*/ 2164240 h 2212923"/>
              <a:gd name="connsiteX8" fmla="*/ 60007 w 1974220"/>
              <a:gd name="connsiteY8" fmla="*/ 1948216 h 2212923"/>
              <a:gd name="connsiteX9" fmla="*/ 60006 w 1974220"/>
              <a:gd name="connsiteY9" fmla="*/ 580064 h 2212923"/>
              <a:gd name="connsiteX0" fmla="*/ 60006 w 1896211"/>
              <a:gd name="connsiteY0" fmla="*/ 320035 h 1952894"/>
              <a:gd name="connsiteX1" fmla="*/ 996110 w 1896211"/>
              <a:gd name="connsiteY1" fmla="*/ 176019 h 1952894"/>
              <a:gd name="connsiteX2" fmla="*/ 1896211 w 1896211"/>
              <a:gd name="connsiteY2" fmla="*/ 344040 h 1952894"/>
              <a:gd name="connsiteX3" fmla="*/ 1872068 w 1896211"/>
              <a:gd name="connsiteY3" fmla="*/ 1589255 h 1952894"/>
              <a:gd name="connsiteX4" fmla="*/ 1708646 w 1896211"/>
              <a:gd name="connsiteY4" fmla="*/ 1896401 h 1952894"/>
              <a:gd name="connsiteX5" fmla="*/ 1392155 w 1896211"/>
              <a:gd name="connsiteY5" fmla="*/ 1928216 h 1952894"/>
              <a:gd name="connsiteX6" fmla="*/ 132015 w 1896211"/>
              <a:gd name="connsiteY6" fmla="*/ 1904211 h 1952894"/>
              <a:gd name="connsiteX7" fmla="*/ 60007 w 1896211"/>
              <a:gd name="connsiteY7" fmla="*/ 1688187 h 1952894"/>
              <a:gd name="connsiteX8" fmla="*/ 60006 w 1896211"/>
              <a:gd name="connsiteY8" fmla="*/ 320035 h 1952894"/>
              <a:gd name="connsiteX0" fmla="*/ 60006 w 1872068"/>
              <a:gd name="connsiteY0" fmla="*/ 320035 h 1952894"/>
              <a:gd name="connsiteX1" fmla="*/ 996110 w 1872068"/>
              <a:gd name="connsiteY1" fmla="*/ 176019 h 1952894"/>
              <a:gd name="connsiteX2" fmla="*/ 1500167 w 1872068"/>
              <a:gd name="connsiteY2" fmla="*/ 392042 h 1952894"/>
              <a:gd name="connsiteX3" fmla="*/ 1872068 w 1872068"/>
              <a:gd name="connsiteY3" fmla="*/ 1589255 h 1952894"/>
              <a:gd name="connsiteX4" fmla="*/ 1708646 w 1872068"/>
              <a:gd name="connsiteY4" fmla="*/ 1896401 h 1952894"/>
              <a:gd name="connsiteX5" fmla="*/ 1392155 w 1872068"/>
              <a:gd name="connsiteY5" fmla="*/ 1928216 h 1952894"/>
              <a:gd name="connsiteX6" fmla="*/ 132015 w 1872068"/>
              <a:gd name="connsiteY6" fmla="*/ 1904211 h 1952894"/>
              <a:gd name="connsiteX7" fmla="*/ 60007 w 1872068"/>
              <a:gd name="connsiteY7" fmla="*/ 1688187 h 1952894"/>
              <a:gd name="connsiteX8" fmla="*/ 60006 w 1872068"/>
              <a:gd name="connsiteY8" fmla="*/ 320035 h 1952894"/>
              <a:gd name="connsiteX0" fmla="*/ 60006 w 1872068"/>
              <a:gd name="connsiteY0" fmla="*/ 320035 h 1952894"/>
              <a:gd name="connsiteX1" fmla="*/ 852095 w 1872068"/>
              <a:gd name="connsiteY1" fmla="*/ 248026 h 1952894"/>
              <a:gd name="connsiteX2" fmla="*/ 1500167 w 1872068"/>
              <a:gd name="connsiteY2" fmla="*/ 392042 h 1952894"/>
              <a:gd name="connsiteX3" fmla="*/ 1872068 w 1872068"/>
              <a:gd name="connsiteY3" fmla="*/ 1589255 h 1952894"/>
              <a:gd name="connsiteX4" fmla="*/ 1708646 w 1872068"/>
              <a:gd name="connsiteY4" fmla="*/ 1896401 h 1952894"/>
              <a:gd name="connsiteX5" fmla="*/ 1392155 w 1872068"/>
              <a:gd name="connsiteY5" fmla="*/ 1928216 h 1952894"/>
              <a:gd name="connsiteX6" fmla="*/ 132015 w 1872068"/>
              <a:gd name="connsiteY6" fmla="*/ 1904211 h 1952894"/>
              <a:gd name="connsiteX7" fmla="*/ 60007 w 1872068"/>
              <a:gd name="connsiteY7" fmla="*/ 1688187 h 1952894"/>
              <a:gd name="connsiteX8" fmla="*/ 60006 w 1872068"/>
              <a:gd name="connsiteY8" fmla="*/ 320035 h 1952894"/>
              <a:gd name="connsiteX0" fmla="*/ 60007 w 1872068"/>
              <a:gd name="connsiteY0" fmla="*/ 320035 h 1880887"/>
              <a:gd name="connsiteX1" fmla="*/ 852095 w 1872068"/>
              <a:gd name="connsiteY1" fmla="*/ 176019 h 1880887"/>
              <a:gd name="connsiteX2" fmla="*/ 1500167 w 1872068"/>
              <a:gd name="connsiteY2" fmla="*/ 320035 h 1880887"/>
              <a:gd name="connsiteX3" fmla="*/ 1872068 w 1872068"/>
              <a:gd name="connsiteY3" fmla="*/ 1517248 h 1880887"/>
              <a:gd name="connsiteX4" fmla="*/ 1708646 w 1872068"/>
              <a:gd name="connsiteY4" fmla="*/ 1824394 h 1880887"/>
              <a:gd name="connsiteX5" fmla="*/ 1392155 w 1872068"/>
              <a:gd name="connsiteY5" fmla="*/ 1856209 h 1880887"/>
              <a:gd name="connsiteX6" fmla="*/ 132015 w 1872068"/>
              <a:gd name="connsiteY6" fmla="*/ 1832204 h 1880887"/>
              <a:gd name="connsiteX7" fmla="*/ 60007 w 1872068"/>
              <a:gd name="connsiteY7" fmla="*/ 1616180 h 1880887"/>
              <a:gd name="connsiteX8" fmla="*/ 60007 w 1872068"/>
              <a:gd name="connsiteY8" fmla="*/ 320035 h 1880887"/>
              <a:gd name="connsiteX0" fmla="*/ 60007 w 1872068"/>
              <a:gd name="connsiteY0" fmla="*/ 216024 h 1776876"/>
              <a:gd name="connsiteX1" fmla="*/ 1500167 w 1872068"/>
              <a:gd name="connsiteY1" fmla="*/ 216024 h 1776876"/>
              <a:gd name="connsiteX2" fmla="*/ 1872068 w 1872068"/>
              <a:gd name="connsiteY2" fmla="*/ 1413237 h 1776876"/>
              <a:gd name="connsiteX3" fmla="*/ 1708646 w 1872068"/>
              <a:gd name="connsiteY3" fmla="*/ 1720383 h 1776876"/>
              <a:gd name="connsiteX4" fmla="*/ 1392155 w 1872068"/>
              <a:gd name="connsiteY4" fmla="*/ 1752198 h 1776876"/>
              <a:gd name="connsiteX5" fmla="*/ 132015 w 1872068"/>
              <a:gd name="connsiteY5" fmla="*/ 1728193 h 1776876"/>
              <a:gd name="connsiteX6" fmla="*/ 60007 w 1872068"/>
              <a:gd name="connsiteY6" fmla="*/ 1512169 h 1776876"/>
              <a:gd name="connsiteX7" fmla="*/ 60007 w 1872068"/>
              <a:gd name="connsiteY7" fmla="*/ 216024 h 1776876"/>
              <a:gd name="connsiteX0" fmla="*/ 60007 w 1872068"/>
              <a:gd name="connsiteY0" fmla="*/ 216024 h 1848885"/>
              <a:gd name="connsiteX1" fmla="*/ 1500167 w 1872068"/>
              <a:gd name="connsiteY1" fmla="*/ 288033 h 1848885"/>
              <a:gd name="connsiteX2" fmla="*/ 1872068 w 1872068"/>
              <a:gd name="connsiteY2" fmla="*/ 1485246 h 1848885"/>
              <a:gd name="connsiteX3" fmla="*/ 1708646 w 1872068"/>
              <a:gd name="connsiteY3" fmla="*/ 1792392 h 1848885"/>
              <a:gd name="connsiteX4" fmla="*/ 1392155 w 1872068"/>
              <a:gd name="connsiteY4" fmla="*/ 1824207 h 1848885"/>
              <a:gd name="connsiteX5" fmla="*/ 132015 w 1872068"/>
              <a:gd name="connsiteY5" fmla="*/ 1800202 h 1848885"/>
              <a:gd name="connsiteX6" fmla="*/ 60007 w 1872068"/>
              <a:gd name="connsiteY6" fmla="*/ 1584178 h 1848885"/>
              <a:gd name="connsiteX7" fmla="*/ 60007 w 1872068"/>
              <a:gd name="connsiteY7" fmla="*/ 216024 h 1848885"/>
              <a:gd name="connsiteX0" fmla="*/ 60007 w 1872068"/>
              <a:gd name="connsiteY0" fmla="*/ 241956 h 1874817"/>
              <a:gd name="connsiteX1" fmla="*/ 1500167 w 1872068"/>
              <a:gd name="connsiteY1" fmla="*/ 313965 h 1874817"/>
              <a:gd name="connsiteX2" fmla="*/ 1872068 w 1872068"/>
              <a:gd name="connsiteY2" fmla="*/ 1511178 h 1874817"/>
              <a:gd name="connsiteX3" fmla="*/ 1708646 w 1872068"/>
              <a:gd name="connsiteY3" fmla="*/ 1818324 h 1874817"/>
              <a:gd name="connsiteX4" fmla="*/ 1392155 w 1872068"/>
              <a:gd name="connsiteY4" fmla="*/ 1850139 h 1874817"/>
              <a:gd name="connsiteX5" fmla="*/ 132015 w 1872068"/>
              <a:gd name="connsiteY5" fmla="*/ 1826134 h 1874817"/>
              <a:gd name="connsiteX6" fmla="*/ 60007 w 1872068"/>
              <a:gd name="connsiteY6" fmla="*/ 1610110 h 1874817"/>
              <a:gd name="connsiteX7" fmla="*/ 60007 w 1872068"/>
              <a:gd name="connsiteY7" fmla="*/ 241956 h 1874817"/>
              <a:gd name="connsiteX0" fmla="*/ 60007 w 1872393"/>
              <a:gd name="connsiteY0" fmla="*/ 241956 h 1874817"/>
              <a:gd name="connsiteX1" fmla="*/ 1500167 w 1872393"/>
              <a:gd name="connsiteY1" fmla="*/ 313965 h 1874817"/>
              <a:gd name="connsiteX2" fmla="*/ 1428159 w 1872393"/>
              <a:gd name="connsiteY2" fmla="*/ 1610109 h 1874817"/>
              <a:gd name="connsiteX3" fmla="*/ 1872068 w 1872393"/>
              <a:gd name="connsiteY3" fmla="*/ 1511178 h 1874817"/>
              <a:gd name="connsiteX4" fmla="*/ 1708646 w 1872393"/>
              <a:gd name="connsiteY4" fmla="*/ 1818324 h 1874817"/>
              <a:gd name="connsiteX5" fmla="*/ 1392155 w 1872393"/>
              <a:gd name="connsiteY5" fmla="*/ 1850139 h 1874817"/>
              <a:gd name="connsiteX6" fmla="*/ 132015 w 1872393"/>
              <a:gd name="connsiteY6" fmla="*/ 1826134 h 1874817"/>
              <a:gd name="connsiteX7" fmla="*/ 60007 w 1872393"/>
              <a:gd name="connsiteY7" fmla="*/ 1610110 h 1874817"/>
              <a:gd name="connsiteX8" fmla="*/ 60007 w 1872393"/>
              <a:gd name="connsiteY8" fmla="*/ 241956 h 1874817"/>
              <a:gd name="connsiteX0" fmla="*/ 60007 w 1714647"/>
              <a:gd name="connsiteY0" fmla="*/ 241956 h 1874817"/>
              <a:gd name="connsiteX1" fmla="*/ 1500167 w 1714647"/>
              <a:gd name="connsiteY1" fmla="*/ 313965 h 1874817"/>
              <a:gd name="connsiteX2" fmla="*/ 1428159 w 1714647"/>
              <a:gd name="connsiteY2" fmla="*/ 1610109 h 1874817"/>
              <a:gd name="connsiteX3" fmla="*/ 1708646 w 1714647"/>
              <a:gd name="connsiteY3" fmla="*/ 1818324 h 1874817"/>
              <a:gd name="connsiteX4" fmla="*/ 1392155 w 1714647"/>
              <a:gd name="connsiteY4" fmla="*/ 1850139 h 1874817"/>
              <a:gd name="connsiteX5" fmla="*/ 132015 w 1714647"/>
              <a:gd name="connsiteY5" fmla="*/ 1826134 h 1874817"/>
              <a:gd name="connsiteX6" fmla="*/ 60007 w 1714647"/>
              <a:gd name="connsiteY6" fmla="*/ 1610110 h 1874817"/>
              <a:gd name="connsiteX7" fmla="*/ 60007 w 1714647"/>
              <a:gd name="connsiteY7" fmla="*/ 241956 h 1874817"/>
              <a:gd name="connsiteX0" fmla="*/ 60007 w 1608179"/>
              <a:gd name="connsiteY0" fmla="*/ 241956 h 1866138"/>
              <a:gd name="connsiteX1" fmla="*/ 1500167 w 1608179"/>
              <a:gd name="connsiteY1" fmla="*/ 313965 h 1866138"/>
              <a:gd name="connsiteX2" fmla="*/ 1428159 w 1608179"/>
              <a:gd name="connsiteY2" fmla="*/ 1610109 h 1866138"/>
              <a:gd name="connsiteX3" fmla="*/ 1392155 w 1608179"/>
              <a:gd name="connsiteY3" fmla="*/ 1850139 h 1866138"/>
              <a:gd name="connsiteX4" fmla="*/ 132015 w 1608179"/>
              <a:gd name="connsiteY4" fmla="*/ 1826134 h 1866138"/>
              <a:gd name="connsiteX5" fmla="*/ 60007 w 1608179"/>
              <a:gd name="connsiteY5" fmla="*/ 1610110 h 1866138"/>
              <a:gd name="connsiteX6" fmla="*/ 60007 w 1608179"/>
              <a:gd name="connsiteY6" fmla="*/ 241956 h 1866138"/>
              <a:gd name="connsiteX0" fmla="*/ 60007 w 1500167"/>
              <a:gd name="connsiteY0" fmla="*/ 241956 h 1866138"/>
              <a:gd name="connsiteX1" fmla="*/ 1500167 w 1500167"/>
              <a:gd name="connsiteY1" fmla="*/ 313965 h 1866138"/>
              <a:gd name="connsiteX2" fmla="*/ 1428159 w 1500167"/>
              <a:gd name="connsiteY2" fmla="*/ 1610109 h 1866138"/>
              <a:gd name="connsiteX3" fmla="*/ 780087 w 1500167"/>
              <a:gd name="connsiteY3" fmla="*/ 1826133 h 1866138"/>
              <a:gd name="connsiteX4" fmla="*/ 132015 w 1500167"/>
              <a:gd name="connsiteY4" fmla="*/ 1826134 h 1866138"/>
              <a:gd name="connsiteX5" fmla="*/ 60007 w 1500167"/>
              <a:gd name="connsiteY5" fmla="*/ 1610110 h 1866138"/>
              <a:gd name="connsiteX6" fmla="*/ 60007 w 1500167"/>
              <a:gd name="connsiteY6" fmla="*/ 241956 h 1866138"/>
              <a:gd name="connsiteX0" fmla="*/ 60007 w 1500167"/>
              <a:gd name="connsiteY0" fmla="*/ 241956 h 1826134"/>
              <a:gd name="connsiteX1" fmla="*/ 1500167 w 1500167"/>
              <a:gd name="connsiteY1" fmla="*/ 313965 h 1826134"/>
              <a:gd name="connsiteX2" fmla="*/ 1428159 w 1500167"/>
              <a:gd name="connsiteY2" fmla="*/ 1466093 h 1826134"/>
              <a:gd name="connsiteX3" fmla="*/ 780087 w 1500167"/>
              <a:gd name="connsiteY3" fmla="*/ 1826133 h 1826134"/>
              <a:gd name="connsiteX4" fmla="*/ 132015 w 1500167"/>
              <a:gd name="connsiteY4" fmla="*/ 1826134 h 1826134"/>
              <a:gd name="connsiteX5" fmla="*/ 60007 w 1500167"/>
              <a:gd name="connsiteY5" fmla="*/ 1610110 h 1826134"/>
              <a:gd name="connsiteX6" fmla="*/ 60007 w 1500167"/>
              <a:gd name="connsiteY6" fmla="*/ 241956 h 1826134"/>
              <a:gd name="connsiteX0" fmla="*/ 60007 w 1500167"/>
              <a:gd name="connsiteY0" fmla="*/ 241956 h 1826134"/>
              <a:gd name="connsiteX1" fmla="*/ 1500167 w 1500167"/>
              <a:gd name="connsiteY1" fmla="*/ 313965 h 1826134"/>
              <a:gd name="connsiteX2" fmla="*/ 1428159 w 1500167"/>
              <a:gd name="connsiteY2" fmla="*/ 1466093 h 1826134"/>
              <a:gd name="connsiteX3" fmla="*/ 780087 w 1500167"/>
              <a:gd name="connsiteY3" fmla="*/ 1826133 h 1826134"/>
              <a:gd name="connsiteX4" fmla="*/ 132015 w 1500167"/>
              <a:gd name="connsiteY4" fmla="*/ 1826134 h 1826134"/>
              <a:gd name="connsiteX5" fmla="*/ 60007 w 1500167"/>
              <a:gd name="connsiteY5" fmla="*/ 1610110 h 1826134"/>
              <a:gd name="connsiteX6" fmla="*/ 60007 w 1500167"/>
              <a:gd name="connsiteY6" fmla="*/ 241956 h 1826134"/>
              <a:gd name="connsiteX0" fmla="*/ 60007 w 1517822"/>
              <a:gd name="connsiteY0" fmla="*/ 241956 h 1826134"/>
              <a:gd name="connsiteX1" fmla="*/ 1500167 w 1517822"/>
              <a:gd name="connsiteY1" fmla="*/ 313965 h 1826134"/>
              <a:gd name="connsiteX2" fmla="*/ 1428159 w 1517822"/>
              <a:gd name="connsiteY2" fmla="*/ 1466093 h 1826134"/>
              <a:gd name="connsiteX3" fmla="*/ 780087 w 1517822"/>
              <a:gd name="connsiteY3" fmla="*/ 1826133 h 1826134"/>
              <a:gd name="connsiteX4" fmla="*/ 132015 w 1517822"/>
              <a:gd name="connsiteY4" fmla="*/ 1826134 h 1826134"/>
              <a:gd name="connsiteX5" fmla="*/ 60007 w 1517822"/>
              <a:gd name="connsiteY5" fmla="*/ 1610110 h 1826134"/>
              <a:gd name="connsiteX6" fmla="*/ 60007 w 1517822"/>
              <a:gd name="connsiteY6" fmla="*/ 241956 h 1826134"/>
              <a:gd name="connsiteX0" fmla="*/ 60007 w 1500167"/>
              <a:gd name="connsiteY0" fmla="*/ 241956 h 1826134"/>
              <a:gd name="connsiteX1" fmla="*/ 1500167 w 1500167"/>
              <a:gd name="connsiteY1" fmla="*/ 313965 h 1826134"/>
              <a:gd name="connsiteX2" fmla="*/ 1428159 w 1500167"/>
              <a:gd name="connsiteY2" fmla="*/ 1466093 h 1826134"/>
              <a:gd name="connsiteX3" fmla="*/ 780087 w 1500167"/>
              <a:gd name="connsiteY3" fmla="*/ 1826133 h 1826134"/>
              <a:gd name="connsiteX4" fmla="*/ 132015 w 1500167"/>
              <a:gd name="connsiteY4" fmla="*/ 1826134 h 1826134"/>
              <a:gd name="connsiteX5" fmla="*/ 60007 w 1500167"/>
              <a:gd name="connsiteY5" fmla="*/ 1610110 h 1826134"/>
              <a:gd name="connsiteX6" fmla="*/ 60007 w 1500167"/>
              <a:gd name="connsiteY6" fmla="*/ 241956 h 1826134"/>
              <a:gd name="connsiteX0" fmla="*/ 60007 w 1500167"/>
              <a:gd name="connsiteY0" fmla="*/ 241956 h 1826134"/>
              <a:gd name="connsiteX1" fmla="*/ 1500167 w 1500167"/>
              <a:gd name="connsiteY1" fmla="*/ 313965 h 1826134"/>
              <a:gd name="connsiteX2" fmla="*/ 1428159 w 1500167"/>
              <a:gd name="connsiteY2" fmla="*/ 1466093 h 1826134"/>
              <a:gd name="connsiteX3" fmla="*/ 780087 w 1500167"/>
              <a:gd name="connsiteY3" fmla="*/ 1754125 h 1826134"/>
              <a:gd name="connsiteX4" fmla="*/ 132015 w 1500167"/>
              <a:gd name="connsiteY4" fmla="*/ 1826134 h 1826134"/>
              <a:gd name="connsiteX5" fmla="*/ 60007 w 1500167"/>
              <a:gd name="connsiteY5" fmla="*/ 1610110 h 1826134"/>
              <a:gd name="connsiteX6" fmla="*/ 60007 w 1500167"/>
              <a:gd name="connsiteY6" fmla="*/ 241956 h 1826134"/>
              <a:gd name="connsiteX0" fmla="*/ 0 w 1440160"/>
              <a:gd name="connsiteY0" fmla="*/ 241956 h 1826133"/>
              <a:gd name="connsiteX1" fmla="*/ 1440160 w 1440160"/>
              <a:gd name="connsiteY1" fmla="*/ 313965 h 1826133"/>
              <a:gd name="connsiteX2" fmla="*/ 1368152 w 1440160"/>
              <a:gd name="connsiteY2" fmla="*/ 1466093 h 1826133"/>
              <a:gd name="connsiteX3" fmla="*/ 720080 w 1440160"/>
              <a:gd name="connsiteY3" fmla="*/ 1754125 h 1826133"/>
              <a:gd name="connsiteX4" fmla="*/ 216024 w 1440160"/>
              <a:gd name="connsiteY4" fmla="*/ 1826133 h 1826133"/>
              <a:gd name="connsiteX5" fmla="*/ 0 w 1440160"/>
              <a:gd name="connsiteY5" fmla="*/ 1610110 h 1826133"/>
              <a:gd name="connsiteX6" fmla="*/ 0 w 1440160"/>
              <a:gd name="connsiteY6" fmla="*/ 241956 h 182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0160" h="1826133">
                <a:moveTo>
                  <a:pt x="0" y="241956"/>
                </a:moveTo>
                <a:cubicBezTo>
                  <a:pt x="153939" y="0"/>
                  <a:pt x="1138150" y="114430"/>
                  <a:pt x="1440160" y="313965"/>
                </a:cubicBezTo>
                <a:lnTo>
                  <a:pt x="1368152" y="1466093"/>
                </a:lnTo>
                <a:cubicBezTo>
                  <a:pt x="1356748" y="1731780"/>
                  <a:pt x="936104" y="1718121"/>
                  <a:pt x="720080" y="1754125"/>
                </a:cubicBezTo>
                <a:lnTo>
                  <a:pt x="216024" y="1826133"/>
                </a:lnTo>
                <a:cubicBezTo>
                  <a:pt x="84009" y="1766126"/>
                  <a:pt x="0" y="1680136"/>
                  <a:pt x="0" y="1610110"/>
                </a:cubicBezTo>
                <a:lnTo>
                  <a:pt x="0" y="241956"/>
                </a:lnTo>
                <a:close/>
              </a:path>
            </a:pathLst>
          </a:custGeom>
          <a:noFill/>
          <a:ln w="12700">
            <a:solidFill>
              <a:schemeClr val="tx1"/>
            </a:solidFill>
            <a:prstDash val="dash"/>
          </a:ln>
          <a:effectLst>
            <a:glow rad="1016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フリーフォーム 75"/>
          <p:cNvSpPr/>
          <p:nvPr/>
        </p:nvSpPr>
        <p:spPr>
          <a:xfrm>
            <a:off x="5745617" y="4373327"/>
            <a:ext cx="440673" cy="515053"/>
          </a:xfrm>
          <a:custGeom>
            <a:avLst/>
            <a:gdLst>
              <a:gd name="connsiteX0" fmla="*/ 0 w 703690"/>
              <a:gd name="connsiteY0" fmla="*/ 147099 h 612251"/>
              <a:gd name="connsiteX1" fmla="*/ 131196 w 703690"/>
              <a:gd name="connsiteY1" fmla="*/ 604299 h 612251"/>
              <a:gd name="connsiteX2" fmla="*/ 155050 w 703690"/>
              <a:gd name="connsiteY2" fmla="*/ 612251 h 612251"/>
              <a:gd name="connsiteX3" fmla="*/ 703690 w 703690"/>
              <a:gd name="connsiteY3" fmla="*/ 592372 h 612251"/>
              <a:gd name="connsiteX4" fmla="*/ 667909 w 703690"/>
              <a:gd name="connsiteY4" fmla="*/ 7952 h 612251"/>
              <a:gd name="connsiteX5" fmla="*/ 477078 w 703690"/>
              <a:gd name="connsiteY5" fmla="*/ 0 h 612251"/>
              <a:gd name="connsiteX6" fmla="*/ 0 w 703690"/>
              <a:gd name="connsiteY6" fmla="*/ 147099 h 612251"/>
              <a:gd name="connsiteX0" fmla="*/ 0 w 667909"/>
              <a:gd name="connsiteY0" fmla="*/ 147099 h 612251"/>
              <a:gd name="connsiteX1" fmla="*/ 131196 w 667909"/>
              <a:gd name="connsiteY1" fmla="*/ 604299 h 612251"/>
              <a:gd name="connsiteX2" fmla="*/ 155050 w 667909"/>
              <a:gd name="connsiteY2" fmla="*/ 612251 h 612251"/>
              <a:gd name="connsiteX3" fmla="*/ 655982 w 667909"/>
              <a:gd name="connsiteY3" fmla="*/ 596348 h 612251"/>
              <a:gd name="connsiteX4" fmla="*/ 667909 w 667909"/>
              <a:gd name="connsiteY4" fmla="*/ 7952 h 612251"/>
              <a:gd name="connsiteX5" fmla="*/ 477078 w 667909"/>
              <a:gd name="connsiteY5" fmla="*/ 0 h 612251"/>
              <a:gd name="connsiteX6" fmla="*/ 0 w 667909"/>
              <a:gd name="connsiteY6" fmla="*/ 147099 h 612251"/>
              <a:gd name="connsiteX0" fmla="*/ 0 w 655982"/>
              <a:gd name="connsiteY0" fmla="*/ 147099 h 612251"/>
              <a:gd name="connsiteX1" fmla="*/ 131196 w 655982"/>
              <a:gd name="connsiteY1" fmla="*/ 604299 h 612251"/>
              <a:gd name="connsiteX2" fmla="*/ 155050 w 655982"/>
              <a:gd name="connsiteY2" fmla="*/ 612251 h 612251"/>
              <a:gd name="connsiteX3" fmla="*/ 655982 w 655982"/>
              <a:gd name="connsiteY3" fmla="*/ 596348 h 612251"/>
              <a:gd name="connsiteX4" fmla="*/ 644056 w 655982"/>
              <a:gd name="connsiteY4" fmla="*/ 3976 h 612251"/>
              <a:gd name="connsiteX5" fmla="*/ 477078 w 655982"/>
              <a:gd name="connsiteY5" fmla="*/ 0 h 612251"/>
              <a:gd name="connsiteX6" fmla="*/ 0 w 655982"/>
              <a:gd name="connsiteY6" fmla="*/ 147099 h 612251"/>
              <a:gd name="connsiteX0" fmla="*/ 0 w 655982"/>
              <a:gd name="connsiteY0" fmla="*/ 147099 h 648072"/>
              <a:gd name="connsiteX1" fmla="*/ 131196 w 655982"/>
              <a:gd name="connsiteY1" fmla="*/ 604299 h 648072"/>
              <a:gd name="connsiteX2" fmla="*/ 0 w 655982"/>
              <a:gd name="connsiteY2" fmla="*/ 648072 h 648072"/>
              <a:gd name="connsiteX3" fmla="*/ 655982 w 655982"/>
              <a:gd name="connsiteY3" fmla="*/ 596348 h 648072"/>
              <a:gd name="connsiteX4" fmla="*/ 644056 w 655982"/>
              <a:gd name="connsiteY4" fmla="*/ 3976 h 648072"/>
              <a:gd name="connsiteX5" fmla="*/ 477078 w 655982"/>
              <a:gd name="connsiteY5" fmla="*/ 0 h 648072"/>
              <a:gd name="connsiteX6" fmla="*/ 0 w 655982"/>
              <a:gd name="connsiteY6" fmla="*/ 147099 h 648072"/>
              <a:gd name="connsiteX0" fmla="*/ 0 w 655982"/>
              <a:gd name="connsiteY0" fmla="*/ 147099 h 720079"/>
              <a:gd name="connsiteX1" fmla="*/ 131196 w 655982"/>
              <a:gd name="connsiteY1" fmla="*/ 604299 h 720079"/>
              <a:gd name="connsiteX2" fmla="*/ 288032 w 655982"/>
              <a:gd name="connsiteY2" fmla="*/ 720079 h 720079"/>
              <a:gd name="connsiteX3" fmla="*/ 655982 w 655982"/>
              <a:gd name="connsiteY3" fmla="*/ 596348 h 720079"/>
              <a:gd name="connsiteX4" fmla="*/ 644056 w 655982"/>
              <a:gd name="connsiteY4" fmla="*/ 3976 h 720079"/>
              <a:gd name="connsiteX5" fmla="*/ 477078 w 655982"/>
              <a:gd name="connsiteY5" fmla="*/ 0 h 720079"/>
              <a:gd name="connsiteX6" fmla="*/ 0 w 655982"/>
              <a:gd name="connsiteY6" fmla="*/ 147099 h 720079"/>
              <a:gd name="connsiteX0" fmla="*/ 0 w 655982"/>
              <a:gd name="connsiteY0" fmla="*/ 147099 h 720079"/>
              <a:gd name="connsiteX1" fmla="*/ 22937 w 655982"/>
              <a:gd name="connsiteY1" fmla="*/ 662152 h 720079"/>
              <a:gd name="connsiteX2" fmla="*/ 288032 w 655982"/>
              <a:gd name="connsiteY2" fmla="*/ 720079 h 720079"/>
              <a:gd name="connsiteX3" fmla="*/ 655982 w 655982"/>
              <a:gd name="connsiteY3" fmla="*/ 596348 h 720079"/>
              <a:gd name="connsiteX4" fmla="*/ 644056 w 655982"/>
              <a:gd name="connsiteY4" fmla="*/ 3976 h 720079"/>
              <a:gd name="connsiteX5" fmla="*/ 477078 w 655982"/>
              <a:gd name="connsiteY5" fmla="*/ 0 h 720079"/>
              <a:gd name="connsiteX6" fmla="*/ 0 w 655982"/>
              <a:gd name="connsiteY6" fmla="*/ 147099 h 720079"/>
              <a:gd name="connsiteX0" fmla="*/ 0 w 655982"/>
              <a:gd name="connsiteY0" fmla="*/ 147099 h 662152"/>
              <a:gd name="connsiteX1" fmla="*/ 22937 w 655982"/>
              <a:gd name="connsiteY1" fmla="*/ 662152 h 662152"/>
              <a:gd name="connsiteX2" fmla="*/ 97837 w 655982"/>
              <a:gd name="connsiteY2" fmla="*/ 661558 h 662152"/>
              <a:gd name="connsiteX3" fmla="*/ 655982 w 655982"/>
              <a:gd name="connsiteY3" fmla="*/ 596348 h 662152"/>
              <a:gd name="connsiteX4" fmla="*/ 644056 w 655982"/>
              <a:gd name="connsiteY4" fmla="*/ 3976 h 662152"/>
              <a:gd name="connsiteX5" fmla="*/ 477078 w 655982"/>
              <a:gd name="connsiteY5" fmla="*/ 0 h 662152"/>
              <a:gd name="connsiteX6" fmla="*/ 0 w 655982"/>
              <a:gd name="connsiteY6" fmla="*/ 147099 h 662152"/>
              <a:gd name="connsiteX0" fmla="*/ 0 w 644056"/>
              <a:gd name="connsiteY0" fmla="*/ 147099 h 662152"/>
              <a:gd name="connsiteX1" fmla="*/ 22937 w 644056"/>
              <a:gd name="connsiteY1" fmla="*/ 662152 h 662152"/>
              <a:gd name="connsiteX2" fmla="*/ 97837 w 644056"/>
              <a:gd name="connsiteY2" fmla="*/ 661558 h 662152"/>
              <a:gd name="connsiteX3" fmla="*/ 107342 w 644056"/>
              <a:gd name="connsiteY3" fmla="*/ 567088 h 662152"/>
              <a:gd name="connsiteX4" fmla="*/ 644056 w 644056"/>
              <a:gd name="connsiteY4" fmla="*/ 3976 h 662152"/>
              <a:gd name="connsiteX5" fmla="*/ 477078 w 644056"/>
              <a:gd name="connsiteY5" fmla="*/ 0 h 662152"/>
              <a:gd name="connsiteX6" fmla="*/ 0 w 644056"/>
              <a:gd name="connsiteY6" fmla="*/ 147099 h 662152"/>
              <a:gd name="connsiteX0" fmla="*/ 0 w 548959"/>
              <a:gd name="connsiteY0" fmla="*/ 147099 h 662152"/>
              <a:gd name="connsiteX1" fmla="*/ 22937 w 548959"/>
              <a:gd name="connsiteY1" fmla="*/ 662152 h 662152"/>
              <a:gd name="connsiteX2" fmla="*/ 97837 w 548959"/>
              <a:gd name="connsiteY2" fmla="*/ 661558 h 662152"/>
              <a:gd name="connsiteX3" fmla="*/ 107342 w 548959"/>
              <a:gd name="connsiteY3" fmla="*/ 567088 h 662152"/>
              <a:gd name="connsiteX4" fmla="*/ 548959 w 548959"/>
              <a:gd name="connsiteY4" fmla="*/ 545301 h 662152"/>
              <a:gd name="connsiteX5" fmla="*/ 477078 w 548959"/>
              <a:gd name="connsiteY5" fmla="*/ 0 h 662152"/>
              <a:gd name="connsiteX6" fmla="*/ 0 w 548959"/>
              <a:gd name="connsiteY6" fmla="*/ 147099 h 662152"/>
              <a:gd name="connsiteX0" fmla="*/ 0 w 550230"/>
              <a:gd name="connsiteY0" fmla="*/ 0 h 515053"/>
              <a:gd name="connsiteX1" fmla="*/ 22937 w 550230"/>
              <a:gd name="connsiteY1" fmla="*/ 515053 h 515053"/>
              <a:gd name="connsiteX2" fmla="*/ 97837 w 550230"/>
              <a:gd name="connsiteY2" fmla="*/ 514459 h 515053"/>
              <a:gd name="connsiteX3" fmla="*/ 107342 w 550230"/>
              <a:gd name="connsiteY3" fmla="*/ 419989 h 515053"/>
              <a:gd name="connsiteX4" fmla="*/ 548959 w 550230"/>
              <a:gd name="connsiteY4" fmla="*/ 398202 h 515053"/>
              <a:gd name="connsiteX5" fmla="*/ 550230 w 550230"/>
              <a:gd name="connsiteY5" fmla="*/ 28465 h 515053"/>
              <a:gd name="connsiteX6" fmla="*/ 0 w 550230"/>
              <a:gd name="connsiteY6" fmla="*/ 0 h 515053"/>
              <a:gd name="connsiteX0" fmla="*/ 0 w 550230"/>
              <a:gd name="connsiteY0" fmla="*/ 0 h 515053"/>
              <a:gd name="connsiteX1" fmla="*/ 22937 w 550230"/>
              <a:gd name="connsiteY1" fmla="*/ 515053 h 515053"/>
              <a:gd name="connsiteX2" fmla="*/ 97837 w 550230"/>
              <a:gd name="connsiteY2" fmla="*/ 514459 h 515053"/>
              <a:gd name="connsiteX3" fmla="*/ 107342 w 550230"/>
              <a:gd name="connsiteY3" fmla="*/ 419989 h 515053"/>
              <a:gd name="connsiteX4" fmla="*/ 440249 w 550230"/>
              <a:gd name="connsiteY4" fmla="*/ 390218 h 515053"/>
              <a:gd name="connsiteX5" fmla="*/ 550230 w 550230"/>
              <a:gd name="connsiteY5" fmla="*/ 28465 h 515053"/>
              <a:gd name="connsiteX6" fmla="*/ 0 w 550230"/>
              <a:gd name="connsiteY6" fmla="*/ 0 h 515053"/>
              <a:gd name="connsiteX0" fmla="*/ 0 w 440673"/>
              <a:gd name="connsiteY0" fmla="*/ 0 h 515053"/>
              <a:gd name="connsiteX1" fmla="*/ 22937 w 440673"/>
              <a:gd name="connsiteY1" fmla="*/ 515053 h 515053"/>
              <a:gd name="connsiteX2" fmla="*/ 97837 w 440673"/>
              <a:gd name="connsiteY2" fmla="*/ 514459 h 515053"/>
              <a:gd name="connsiteX3" fmla="*/ 107342 w 440673"/>
              <a:gd name="connsiteY3" fmla="*/ 419989 h 515053"/>
              <a:gd name="connsiteX4" fmla="*/ 440249 w 440673"/>
              <a:gd name="connsiteY4" fmla="*/ 390218 h 515053"/>
              <a:gd name="connsiteX5" fmla="*/ 440502 w 440673"/>
              <a:gd name="connsiteY5" fmla="*/ 21150 h 515053"/>
              <a:gd name="connsiteX6" fmla="*/ 0 w 440673"/>
              <a:gd name="connsiteY6" fmla="*/ 0 h 51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673" h="515053">
                <a:moveTo>
                  <a:pt x="0" y="0"/>
                </a:moveTo>
                <a:lnTo>
                  <a:pt x="22937" y="515053"/>
                </a:lnTo>
                <a:lnTo>
                  <a:pt x="97837" y="514459"/>
                </a:lnTo>
                <a:lnTo>
                  <a:pt x="107342" y="419989"/>
                </a:lnTo>
                <a:lnTo>
                  <a:pt x="440249" y="390218"/>
                </a:lnTo>
                <a:cubicBezTo>
                  <a:pt x="440673" y="266972"/>
                  <a:pt x="440078" y="144396"/>
                  <a:pt x="440502" y="21150"/>
                </a:cubicBezTo>
                <a:lnTo>
                  <a:pt x="0" y="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フリーフォーム 76"/>
          <p:cNvSpPr/>
          <p:nvPr/>
        </p:nvSpPr>
        <p:spPr>
          <a:xfrm>
            <a:off x="7134686" y="4428545"/>
            <a:ext cx="146304" cy="234086"/>
          </a:xfrm>
          <a:custGeom>
            <a:avLst/>
            <a:gdLst>
              <a:gd name="connsiteX0" fmla="*/ 0 w 146304"/>
              <a:gd name="connsiteY0" fmla="*/ 0 h 234086"/>
              <a:gd name="connsiteX1" fmla="*/ 7315 w 146304"/>
              <a:gd name="connsiteY1" fmla="*/ 226771 h 234086"/>
              <a:gd name="connsiteX2" fmla="*/ 138989 w 146304"/>
              <a:gd name="connsiteY2" fmla="*/ 234086 h 234086"/>
              <a:gd name="connsiteX3" fmla="*/ 146304 w 146304"/>
              <a:gd name="connsiteY3" fmla="*/ 14630 h 234086"/>
              <a:gd name="connsiteX4" fmla="*/ 0 w 146304"/>
              <a:gd name="connsiteY4" fmla="*/ 0 h 234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304" h="234086">
                <a:moveTo>
                  <a:pt x="0" y="0"/>
                </a:moveTo>
                <a:lnTo>
                  <a:pt x="7315" y="226771"/>
                </a:lnTo>
                <a:lnTo>
                  <a:pt x="138989" y="234086"/>
                </a:lnTo>
                <a:lnTo>
                  <a:pt x="146304" y="14630"/>
                </a:lnTo>
                <a:lnTo>
                  <a:pt x="0" y="0"/>
                </a:ln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フリーフォーム 77"/>
          <p:cNvSpPr/>
          <p:nvPr/>
        </p:nvSpPr>
        <p:spPr>
          <a:xfrm>
            <a:off x="6451486" y="5122015"/>
            <a:ext cx="611436" cy="206243"/>
          </a:xfrm>
          <a:custGeom>
            <a:avLst/>
            <a:gdLst>
              <a:gd name="connsiteX0" fmla="*/ 549298 w 549298"/>
              <a:gd name="connsiteY0" fmla="*/ 16446 h 368391"/>
              <a:gd name="connsiteX1" fmla="*/ 539430 w 549298"/>
              <a:gd name="connsiteY1" fmla="*/ 365102 h 368391"/>
              <a:gd name="connsiteX2" fmla="*/ 0 w 549298"/>
              <a:gd name="connsiteY2" fmla="*/ 368391 h 368391"/>
              <a:gd name="connsiteX3" fmla="*/ 0 w 549298"/>
              <a:gd name="connsiteY3" fmla="*/ 266426 h 368391"/>
              <a:gd name="connsiteX4" fmla="*/ 36181 w 549298"/>
              <a:gd name="connsiteY4" fmla="*/ 269715 h 368391"/>
              <a:gd name="connsiteX5" fmla="*/ 49338 w 549298"/>
              <a:gd name="connsiteY5" fmla="*/ 95387 h 368391"/>
              <a:gd name="connsiteX6" fmla="*/ 13157 w 549298"/>
              <a:gd name="connsiteY6" fmla="*/ 92098 h 368391"/>
              <a:gd name="connsiteX7" fmla="*/ 16446 w 549298"/>
              <a:gd name="connsiteY7" fmla="*/ 29603 h 368391"/>
              <a:gd name="connsiteX8" fmla="*/ 32892 w 549298"/>
              <a:gd name="connsiteY8" fmla="*/ 0 h 368391"/>
              <a:gd name="connsiteX9" fmla="*/ 549298 w 549298"/>
              <a:gd name="connsiteY9" fmla="*/ 16446 h 368391"/>
              <a:gd name="connsiteX0" fmla="*/ 549298 w 583880"/>
              <a:gd name="connsiteY0" fmla="*/ 16446 h 368391"/>
              <a:gd name="connsiteX1" fmla="*/ 583880 w 583880"/>
              <a:gd name="connsiteY1" fmla="*/ 365102 h 368391"/>
              <a:gd name="connsiteX2" fmla="*/ 0 w 583880"/>
              <a:gd name="connsiteY2" fmla="*/ 368391 h 368391"/>
              <a:gd name="connsiteX3" fmla="*/ 0 w 583880"/>
              <a:gd name="connsiteY3" fmla="*/ 266426 h 368391"/>
              <a:gd name="connsiteX4" fmla="*/ 36181 w 583880"/>
              <a:gd name="connsiteY4" fmla="*/ 269715 h 368391"/>
              <a:gd name="connsiteX5" fmla="*/ 49338 w 583880"/>
              <a:gd name="connsiteY5" fmla="*/ 95387 h 368391"/>
              <a:gd name="connsiteX6" fmla="*/ 13157 w 583880"/>
              <a:gd name="connsiteY6" fmla="*/ 92098 h 368391"/>
              <a:gd name="connsiteX7" fmla="*/ 16446 w 583880"/>
              <a:gd name="connsiteY7" fmla="*/ 29603 h 368391"/>
              <a:gd name="connsiteX8" fmla="*/ 32892 w 583880"/>
              <a:gd name="connsiteY8" fmla="*/ 0 h 368391"/>
              <a:gd name="connsiteX9" fmla="*/ 549298 w 583880"/>
              <a:gd name="connsiteY9" fmla="*/ 1644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36181 w 590573"/>
              <a:gd name="connsiteY4" fmla="*/ 269715 h 368391"/>
              <a:gd name="connsiteX5" fmla="*/ 49338 w 590573"/>
              <a:gd name="connsiteY5" fmla="*/ 95387 h 368391"/>
              <a:gd name="connsiteX6" fmla="*/ 13157 w 590573"/>
              <a:gd name="connsiteY6" fmla="*/ 92098 h 368391"/>
              <a:gd name="connsiteX7" fmla="*/ 16446 w 590573"/>
              <a:gd name="connsiteY7" fmla="*/ 29603 h 368391"/>
              <a:gd name="connsiteX8" fmla="*/ 32892 w 590573"/>
              <a:gd name="connsiteY8" fmla="*/ 0 h 368391"/>
              <a:gd name="connsiteX9" fmla="*/ 590573 w 590573"/>
              <a:gd name="connsiteY9" fmla="*/ 2279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36181 w 590573"/>
              <a:gd name="connsiteY4" fmla="*/ 269715 h 368391"/>
              <a:gd name="connsiteX5" fmla="*/ 13157 w 590573"/>
              <a:gd name="connsiteY5" fmla="*/ 92098 h 368391"/>
              <a:gd name="connsiteX6" fmla="*/ 16446 w 590573"/>
              <a:gd name="connsiteY6" fmla="*/ 29603 h 368391"/>
              <a:gd name="connsiteX7" fmla="*/ 32892 w 590573"/>
              <a:gd name="connsiteY7" fmla="*/ 0 h 368391"/>
              <a:gd name="connsiteX8" fmla="*/ 590573 w 590573"/>
              <a:gd name="connsiteY8" fmla="*/ 2279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36181 w 590573"/>
              <a:gd name="connsiteY4" fmla="*/ 269715 h 368391"/>
              <a:gd name="connsiteX5" fmla="*/ 16446 w 590573"/>
              <a:gd name="connsiteY5" fmla="*/ 29603 h 368391"/>
              <a:gd name="connsiteX6" fmla="*/ 32892 w 590573"/>
              <a:gd name="connsiteY6" fmla="*/ 0 h 368391"/>
              <a:gd name="connsiteX7" fmla="*/ 590573 w 590573"/>
              <a:gd name="connsiteY7" fmla="*/ 2279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16446 w 590573"/>
              <a:gd name="connsiteY4" fmla="*/ 29603 h 368391"/>
              <a:gd name="connsiteX5" fmla="*/ 32892 w 590573"/>
              <a:gd name="connsiteY5" fmla="*/ 0 h 368391"/>
              <a:gd name="connsiteX6" fmla="*/ 590573 w 590573"/>
              <a:gd name="connsiteY6" fmla="*/ 22796 h 368391"/>
              <a:gd name="connsiteX0" fmla="*/ 590573 w 590573"/>
              <a:gd name="connsiteY0" fmla="*/ 22796 h 368391"/>
              <a:gd name="connsiteX1" fmla="*/ 583880 w 590573"/>
              <a:gd name="connsiteY1" fmla="*/ 365102 h 368391"/>
              <a:gd name="connsiteX2" fmla="*/ 0 w 590573"/>
              <a:gd name="connsiteY2" fmla="*/ 368391 h 368391"/>
              <a:gd name="connsiteX3" fmla="*/ 16446 w 590573"/>
              <a:gd name="connsiteY3" fmla="*/ 29603 h 368391"/>
              <a:gd name="connsiteX4" fmla="*/ 32892 w 590573"/>
              <a:gd name="connsiteY4" fmla="*/ 0 h 368391"/>
              <a:gd name="connsiteX5" fmla="*/ 590573 w 590573"/>
              <a:gd name="connsiteY5" fmla="*/ 22796 h 368391"/>
              <a:gd name="connsiteX0" fmla="*/ 590573 w 590573"/>
              <a:gd name="connsiteY0" fmla="*/ 22796 h 368391"/>
              <a:gd name="connsiteX1" fmla="*/ 583880 w 590573"/>
              <a:gd name="connsiteY1" fmla="*/ 365102 h 368391"/>
              <a:gd name="connsiteX2" fmla="*/ 0 w 590573"/>
              <a:gd name="connsiteY2" fmla="*/ 368391 h 368391"/>
              <a:gd name="connsiteX3" fmla="*/ 32892 w 590573"/>
              <a:gd name="connsiteY3" fmla="*/ 0 h 368391"/>
              <a:gd name="connsiteX4" fmla="*/ 590573 w 590573"/>
              <a:gd name="connsiteY4" fmla="*/ 22796 h 368391"/>
              <a:gd name="connsiteX0" fmla="*/ 604438 w 604438"/>
              <a:gd name="connsiteY0" fmla="*/ 0 h 345595"/>
              <a:gd name="connsiteX1" fmla="*/ 597745 w 604438"/>
              <a:gd name="connsiteY1" fmla="*/ 342306 h 345595"/>
              <a:gd name="connsiteX2" fmla="*/ 13865 w 604438"/>
              <a:gd name="connsiteY2" fmla="*/ 345595 h 345595"/>
              <a:gd name="connsiteX3" fmla="*/ 0 w 604438"/>
              <a:gd name="connsiteY3" fmla="*/ 17687 h 345595"/>
              <a:gd name="connsiteX4" fmla="*/ 604438 w 604438"/>
              <a:gd name="connsiteY4" fmla="*/ 0 h 345595"/>
              <a:gd name="connsiteX0" fmla="*/ 605203 w 605203"/>
              <a:gd name="connsiteY0" fmla="*/ 0 h 342306"/>
              <a:gd name="connsiteX1" fmla="*/ 598510 w 605203"/>
              <a:gd name="connsiteY1" fmla="*/ 342306 h 342306"/>
              <a:gd name="connsiteX2" fmla="*/ 0 w 605203"/>
              <a:gd name="connsiteY2" fmla="*/ 184661 h 342306"/>
              <a:gd name="connsiteX3" fmla="*/ 765 w 605203"/>
              <a:gd name="connsiteY3" fmla="*/ 17687 h 342306"/>
              <a:gd name="connsiteX4" fmla="*/ 605203 w 605203"/>
              <a:gd name="connsiteY4" fmla="*/ 0 h 342306"/>
              <a:gd name="connsiteX0" fmla="*/ 605203 w 605825"/>
              <a:gd name="connsiteY0" fmla="*/ 0 h 188686"/>
              <a:gd name="connsiteX1" fmla="*/ 605825 w 605825"/>
              <a:gd name="connsiteY1" fmla="*/ 188686 h 188686"/>
              <a:gd name="connsiteX2" fmla="*/ 0 w 605825"/>
              <a:gd name="connsiteY2" fmla="*/ 184661 h 188686"/>
              <a:gd name="connsiteX3" fmla="*/ 765 w 605825"/>
              <a:gd name="connsiteY3" fmla="*/ 17687 h 188686"/>
              <a:gd name="connsiteX4" fmla="*/ 605203 w 605825"/>
              <a:gd name="connsiteY4" fmla="*/ 0 h 188686"/>
              <a:gd name="connsiteX0" fmla="*/ 610048 w 610670"/>
              <a:gd name="connsiteY0" fmla="*/ 4752 h 193438"/>
              <a:gd name="connsiteX1" fmla="*/ 610670 w 610670"/>
              <a:gd name="connsiteY1" fmla="*/ 193438 h 193438"/>
              <a:gd name="connsiteX2" fmla="*/ 4845 w 610670"/>
              <a:gd name="connsiteY2" fmla="*/ 189413 h 193438"/>
              <a:gd name="connsiteX3" fmla="*/ 0 w 610670"/>
              <a:gd name="connsiteY3" fmla="*/ 0 h 193438"/>
              <a:gd name="connsiteX4" fmla="*/ 610048 w 610670"/>
              <a:gd name="connsiteY4" fmla="*/ 4752 h 193438"/>
              <a:gd name="connsiteX0" fmla="*/ 610813 w 611435"/>
              <a:gd name="connsiteY0" fmla="*/ 4752 h 206243"/>
              <a:gd name="connsiteX1" fmla="*/ 611435 w 611435"/>
              <a:gd name="connsiteY1" fmla="*/ 193438 h 206243"/>
              <a:gd name="connsiteX2" fmla="*/ 0 w 611435"/>
              <a:gd name="connsiteY2" fmla="*/ 206243 h 206243"/>
              <a:gd name="connsiteX3" fmla="*/ 765 w 611435"/>
              <a:gd name="connsiteY3" fmla="*/ 0 h 206243"/>
              <a:gd name="connsiteX4" fmla="*/ 610813 w 611435"/>
              <a:gd name="connsiteY4" fmla="*/ 4752 h 206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435" h="206243">
                <a:moveTo>
                  <a:pt x="610813" y="4752"/>
                </a:moveTo>
                <a:cubicBezTo>
                  <a:pt x="611020" y="67647"/>
                  <a:pt x="611228" y="130543"/>
                  <a:pt x="611435" y="193438"/>
                </a:cubicBezTo>
                <a:lnTo>
                  <a:pt x="0" y="206243"/>
                </a:lnTo>
                <a:lnTo>
                  <a:pt x="765" y="0"/>
                </a:lnTo>
                <a:lnTo>
                  <a:pt x="610813" y="4752"/>
                </a:lnTo>
                <a:close/>
              </a:path>
            </a:pathLst>
          </a:custGeom>
          <a:solidFill>
            <a:srgbClr val="00B0F0">
              <a:alpha val="75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フリーフォーム 78"/>
          <p:cNvSpPr/>
          <p:nvPr/>
        </p:nvSpPr>
        <p:spPr>
          <a:xfrm>
            <a:off x="6170350" y="4391971"/>
            <a:ext cx="130609" cy="389519"/>
          </a:xfrm>
          <a:custGeom>
            <a:avLst/>
            <a:gdLst>
              <a:gd name="connsiteX0" fmla="*/ 549298 w 549298"/>
              <a:gd name="connsiteY0" fmla="*/ 16446 h 368391"/>
              <a:gd name="connsiteX1" fmla="*/ 539430 w 549298"/>
              <a:gd name="connsiteY1" fmla="*/ 365102 h 368391"/>
              <a:gd name="connsiteX2" fmla="*/ 0 w 549298"/>
              <a:gd name="connsiteY2" fmla="*/ 368391 h 368391"/>
              <a:gd name="connsiteX3" fmla="*/ 0 w 549298"/>
              <a:gd name="connsiteY3" fmla="*/ 266426 h 368391"/>
              <a:gd name="connsiteX4" fmla="*/ 36181 w 549298"/>
              <a:gd name="connsiteY4" fmla="*/ 269715 h 368391"/>
              <a:gd name="connsiteX5" fmla="*/ 49338 w 549298"/>
              <a:gd name="connsiteY5" fmla="*/ 95387 h 368391"/>
              <a:gd name="connsiteX6" fmla="*/ 13157 w 549298"/>
              <a:gd name="connsiteY6" fmla="*/ 92098 h 368391"/>
              <a:gd name="connsiteX7" fmla="*/ 16446 w 549298"/>
              <a:gd name="connsiteY7" fmla="*/ 29603 h 368391"/>
              <a:gd name="connsiteX8" fmla="*/ 32892 w 549298"/>
              <a:gd name="connsiteY8" fmla="*/ 0 h 368391"/>
              <a:gd name="connsiteX9" fmla="*/ 549298 w 549298"/>
              <a:gd name="connsiteY9" fmla="*/ 16446 h 368391"/>
              <a:gd name="connsiteX0" fmla="*/ 549298 w 583880"/>
              <a:gd name="connsiteY0" fmla="*/ 16446 h 368391"/>
              <a:gd name="connsiteX1" fmla="*/ 583880 w 583880"/>
              <a:gd name="connsiteY1" fmla="*/ 365102 h 368391"/>
              <a:gd name="connsiteX2" fmla="*/ 0 w 583880"/>
              <a:gd name="connsiteY2" fmla="*/ 368391 h 368391"/>
              <a:gd name="connsiteX3" fmla="*/ 0 w 583880"/>
              <a:gd name="connsiteY3" fmla="*/ 266426 h 368391"/>
              <a:gd name="connsiteX4" fmla="*/ 36181 w 583880"/>
              <a:gd name="connsiteY4" fmla="*/ 269715 h 368391"/>
              <a:gd name="connsiteX5" fmla="*/ 49338 w 583880"/>
              <a:gd name="connsiteY5" fmla="*/ 95387 h 368391"/>
              <a:gd name="connsiteX6" fmla="*/ 13157 w 583880"/>
              <a:gd name="connsiteY6" fmla="*/ 92098 h 368391"/>
              <a:gd name="connsiteX7" fmla="*/ 16446 w 583880"/>
              <a:gd name="connsiteY7" fmla="*/ 29603 h 368391"/>
              <a:gd name="connsiteX8" fmla="*/ 32892 w 583880"/>
              <a:gd name="connsiteY8" fmla="*/ 0 h 368391"/>
              <a:gd name="connsiteX9" fmla="*/ 549298 w 583880"/>
              <a:gd name="connsiteY9" fmla="*/ 1644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36181 w 590573"/>
              <a:gd name="connsiteY4" fmla="*/ 269715 h 368391"/>
              <a:gd name="connsiteX5" fmla="*/ 49338 w 590573"/>
              <a:gd name="connsiteY5" fmla="*/ 95387 h 368391"/>
              <a:gd name="connsiteX6" fmla="*/ 13157 w 590573"/>
              <a:gd name="connsiteY6" fmla="*/ 92098 h 368391"/>
              <a:gd name="connsiteX7" fmla="*/ 16446 w 590573"/>
              <a:gd name="connsiteY7" fmla="*/ 29603 h 368391"/>
              <a:gd name="connsiteX8" fmla="*/ 32892 w 590573"/>
              <a:gd name="connsiteY8" fmla="*/ 0 h 368391"/>
              <a:gd name="connsiteX9" fmla="*/ 590573 w 590573"/>
              <a:gd name="connsiteY9" fmla="*/ 2279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36181 w 590573"/>
              <a:gd name="connsiteY4" fmla="*/ 269715 h 368391"/>
              <a:gd name="connsiteX5" fmla="*/ 13157 w 590573"/>
              <a:gd name="connsiteY5" fmla="*/ 92098 h 368391"/>
              <a:gd name="connsiteX6" fmla="*/ 16446 w 590573"/>
              <a:gd name="connsiteY6" fmla="*/ 29603 h 368391"/>
              <a:gd name="connsiteX7" fmla="*/ 32892 w 590573"/>
              <a:gd name="connsiteY7" fmla="*/ 0 h 368391"/>
              <a:gd name="connsiteX8" fmla="*/ 590573 w 590573"/>
              <a:gd name="connsiteY8" fmla="*/ 2279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36181 w 590573"/>
              <a:gd name="connsiteY4" fmla="*/ 269715 h 368391"/>
              <a:gd name="connsiteX5" fmla="*/ 16446 w 590573"/>
              <a:gd name="connsiteY5" fmla="*/ 29603 h 368391"/>
              <a:gd name="connsiteX6" fmla="*/ 32892 w 590573"/>
              <a:gd name="connsiteY6" fmla="*/ 0 h 368391"/>
              <a:gd name="connsiteX7" fmla="*/ 590573 w 590573"/>
              <a:gd name="connsiteY7" fmla="*/ 22796 h 368391"/>
              <a:gd name="connsiteX0" fmla="*/ 590573 w 590573"/>
              <a:gd name="connsiteY0" fmla="*/ 22796 h 368391"/>
              <a:gd name="connsiteX1" fmla="*/ 583880 w 590573"/>
              <a:gd name="connsiteY1" fmla="*/ 365102 h 368391"/>
              <a:gd name="connsiteX2" fmla="*/ 0 w 590573"/>
              <a:gd name="connsiteY2" fmla="*/ 368391 h 368391"/>
              <a:gd name="connsiteX3" fmla="*/ 0 w 590573"/>
              <a:gd name="connsiteY3" fmla="*/ 266426 h 368391"/>
              <a:gd name="connsiteX4" fmla="*/ 16446 w 590573"/>
              <a:gd name="connsiteY4" fmla="*/ 29603 h 368391"/>
              <a:gd name="connsiteX5" fmla="*/ 32892 w 590573"/>
              <a:gd name="connsiteY5" fmla="*/ 0 h 368391"/>
              <a:gd name="connsiteX6" fmla="*/ 590573 w 590573"/>
              <a:gd name="connsiteY6" fmla="*/ 22796 h 368391"/>
              <a:gd name="connsiteX0" fmla="*/ 590573 w 590573"/>
              <a:gd name="connsiteY0" fmla="*/ 22796 h 368391"/>
              <a:gd name="connsiteX1" fmla="*/ 583880 w 590573"/>
              <a:gd name="connsiteY1" fmla="*/ 365102 h 368391"/>
              <a:gd name="connsiteX2" fmla="*/ 0 w 590573"/>
              <a:gd name="connsiteY2" fmla="*/ 368391 h 368391"/>
              <a:gd name="connsiteX3" fmla="*/ 16446 w 590573"/>
              <a:gd name="connsiteY3" fmla="*/ 29603 h 368391"/>
              <a:gd name="connsiteX4" fmla="*/ 32892 w 590573"/>
              <a:gd name="connsiteY4" fmla="*/ 0 h 368391"/>
              <a:gd name="connsiteX5" fmla="*/ 590573 w 590573"/>
              <a:gd name="connsiteY5" fmla="*/ 22796 h 368391"/>
              <a:gd name="connsiteX0" fmla="*/ 590573 w 590573"/>
              <a:gd name="connsiteY0" fmla="*/ 22796 h 368391"/>
              <a:gd name="connsiteX1" fmla="*/ 583880 w 590573"/>
              <a:gd name="connsiteY1" fmla="*/ 365102 h 368391"/>
              <a:gd name="connsiteX2" fmla="*/ 0 w 590573"/>
              <a:gd name="connsiteY2" fmla="*/ 368391 h 368391"/>
              <a:gd name="connsiteX3" fmla="*/ 32892 w 590573"/>
              <a:gd name="connsiteY3" fmla="*/ 0 h 368391"/>
              <a:gd name="connsiteX4" fmla="*/ 590573 w 590573"/>
              <a:gd name="connsiteY4" fmla="*/ 22796 h 368391"/>
              <a:gd name="connsiteX0" fmla="*/ 604438 w 604438"/>
              <a:gd name="connsiteY0" fmla="*/ 0 h 345595"/>
              <a:gd name="connsiteX1" fmla="*/ 597745 w 604438"/>
              <a:gd name="connsiteY1" fmla="*/ 342306 h 345595"/>
              <a:gd name="connsiteX2" fmla="*/ 13865 w 604438"/>
              <a:gd name="connsiteY2" fmla="*/ 345595 h 345595"/>
              <a:gd name="connsiteX3" fmla="*/ 0 w 604438"/>
              <a:gd name="connsiteY3" fmla="*/ 17687 h 345595"/>
              <a:gd name="connsiteX4" fmla="*/ 604438 w 604438"/>
              <a:gd name="connsiteY4" fmla="*/ 0 h 345595"/>
              <a:gd name="connsiteX0" fmla="*/ 605203 w 605203"/>
              <a:gd name="connsiteY0" fmla="*/ 0 h 342306"/>
              <a:gd name="connsiteX1" fmla="*/ 598510 w 605203"/>
              <a:gd name="connsiteY1" fmla="*/ 342306 h 342306"/>
              <a:gd name="connsiteX2" fmla="*/ 0 w 605203"/>
              <a:gd name="connsiteY2" fmla="*/ 184661 h 342306"/>
              <a:gd name="connsiteX3" fmla="*/ 765 w 605203"/>
              <a:gd name="connsiteY3" fmla="*/ 17687 h 342306"/>
              <a:gd name="connsiteX4" fmla="*/ 605203 w 605203"/>
              <a:gd name="connsiteY4" fmla="*/ 0 h 342306"/>
              <a:gd name="connsiteX0" fmla="*/ 605203 w 605825"/>
              <a:gd name="connsiteY0" fmla="*/ 0 h 188686"/>
              <a:gd name="connsiteX1" fmla="*/ 605825 w 605825"/>
              <a:gd name="connsiteY1" fmla="*/ 188686 h 188686"/>
              <a:gd name="connsiteX2" fmla="*/ 0 w 605825"/>
              <a:gd name="connsiteY2" fmla="*/ 184661 h 188686"/>
              <a:gd name="connsiteX3" fmla="*/ 765 w 605825"/>
              <a:gd name="connsiteY3" fmla="*/ 17687 h 188686"/>
              <a:gd name="connsiteX4" fmla="*/ 605203 w 605825"/>
              <a:gd name="connsiteY4" fmla="*/ 0 h 188686"/>
              <a:gd name="connsiteX0" fmla="*/ 604438 w 605060"/>
              <a:gd name="connsiteY0" fmla="*/ 0 h 432048"/>
              <a:gd name="connsiteX1" fmla="*/ 605060 w 605060"/>
              <a:gd name="connsiteY1" fmla="*/ 188686 h 432048"/>
              <a:gd name="connsiteX2" fmla="*/ 215259 w 605060"/>
              <a:gd name="connsiteY2" fmla="*/ 432048 h 432048"/>
              <a:gd name="connsiteX3" fmla="*/ 0 w 605060"/>
              <a:gd name="connsiteY3" fmla="*/ 17687 h 432048"/>
              <a:gd name="connsiteX4" fmla="*/ 604438 w 605060"/>
              <a:gd name="connsiteY4" fmla="*/ 0 h 432048"/>
              <a:gd name="connsiteX0" fmla="*/ 389180 w 389802"/>
              <a:gd name="connsiteY0" fmla="*/ 0 h 432048"/>
              <a:gd name="connsiteX1" fmla="*/ 389802 w 389802"/>
              <a:gd name="connsiteY1" fmla="*/ 188686 h 432048"/>
              <a:gd name="connsiteX2" fmla="*/ 1 w 389802"/>
              <a:gd name="connsiteY2" fmla="*/ 432048 h 432048"/>
              <a:gd name="connsiteX3" fmla="*/ 0 w 389802"/>
              <a:gd name="connsiteY3" fmla="*/ 144016 h 432048"/>
              <a:gd name="connsiteX4" fmla="*/ 389180 w 389802"/>
              <a:gd name="connsiteY4" fmla="*/ 0 h 432048"/>
              <a:gd name="connsiteX0" fmla="*/ 432048 w 432255"/>
              <a:gd name="connsiteY0" fmla="*/ 0 h 432048"/>
              <a:gd name="connsiteX1" fmla="*/ 389802 w 432255"/>
              <a:gd name="connsiteY1" fmla="*/ 188686 h 432048"/>
              <a:gd name="connsiteX2" fmla="*/ 1 w 432255"/>
              <a:gd name="connsiteY2" fmla="*/ 432048 h 432048"/>
              <a:gd name="connsiteX3" fmla="*/ 0 w 432255"/>
              <a:gd name="connsiteY3" fmla="*/ 144016 h 432048"/>
              <a:gd name="connsiteX4" fmla="*/ 432048 w 432255"/>
              <a:gd name="connsiteY4" fmla="*/ 0 h 432048"/>
              <a:gd name="connsiteX0" fmla="*/ 144016 w 389802"/>
              <a:gd name="connsiteY0" fmla="*/ 0 h 504056"/>
              <a:gd name="connsiteX1" fmla="*/ 389802 w 389802"/>
              <a:gd name="connsiteY1" fmla="*/ 260694 h 504056"/>
              <a:gd name="connsiteX2" fmla="*/ 1 w 389802"/>
              <a:gd name="connsiteY2" fmla="*/ 504056 h 504056"/>
              <a:gd name="connsiteX3" fmla="*/ 0 w 389802"/>
              <a:gd name="connsiteY3" fmla="*/ 216024 h 504056"/>
              <a:gd name="connsiteX4" fmla="*/ 144016 w 389802"/>
              <a:gd name="connsiteY4" fmla="*/ 0 h 504056"/>
              <a:gd name="connsiteX0" fmla="*/ 144016 w 144223"/>
              <a:gd name="connsiteY0" fmla="*/ 0 h 504056"/>
              <a:gd name="connsiteX1" fmla="*/ 144016 w 144223"/>
              <a:gd name="connsiteY1" fmla="*/ 504056 h 504056"/>
              <a:gd name="connsiteX2" fmla="*/ 1 w 144223"/>
              <a:gd name="connsiteY2" fmla="*/ 504056 h 504056"/>
              <a:gd name="connsiteX3" fmla="*/ 0 w 144223"/>
              <a:gd name="connsiteY3" fmla="*/ 216024 h 504056"/>
              <a:gd name="connsiteX4" fmla="*/ 144016 w 144223"/>
              <a:gd name="connsiteY4" fmla="*/ 0 h 504056"/>
              <a:gd name="connsiteX0" fmla="*/ 145034 w 145241"/>
              <a:gd name="connsiteY0" fmla="*/ 0 h 338312"/>
              <a:gd name="connsiteX1" fmla="*/ 144016 w 145241"/>
              <a:gd name="connsiteY1" fmla="*/ 338312 h 338312"/>
              <a:gd name="connsiteX2" fmla="*/ 1 w 145241"/>
              <a:gd name="connsiteY2" fmla="*/ 338312 h 338312"/>
              <a:gd name="connsiteX3" fmla="*/ 0 w 145241"/>
              <a:gd name="connsiteY3" fmla="*/ 50280 h 338312"/>
              <a:gd name="connsiteX4" fmla="*/ 145034 w 145241"/>
              <a:gd name="connsiteY4" fmla="*/ 0 h 338312"/>
              <a:gd name="connsiteX0" fmla="*/ 152348 w 152555"/>
              <a:gd name="connsiteY0" fmla="*/ 0 h 374888"/>
              <a:gd name="connsiteX1" fmla="*/ 151330 w 152555"/>
              <a:gd name="connsiteY1" fmla="*/ 338312 h 374888"/>
              <a:gd name="connsiteX2" fmla="*/ 0 w 152555"/>
              <a:gd name="connsiteY2" fmla="*/ 374888 h 374888"/>
              <a:gd name="connsiteX3" fmla="*/ 7314 w 152555"/>
              <a:gd name="connsiteY3" fmla="*/ 50280 h 374888"/>
              <a:gd name="connsiteX4" fmla="*/ 152348 w 152555"/>
              <a:gd name="connsiteY4" fmla="*/ 0 h 374888"/>
              <a:gd name="connsiteX0" fmla="*/ 152348 w 152555"/>
              <a:gd name="connsiteY0" fmla="*/ 0 h 389519"/>
              <a:gd name="connsiteX1" fmla="*/ 122069 w 152555"/>
              <a:gd name="connsiteY1" fmla="*/ 389519 h 389519"/>
              <a:gd name="connsiteX2" fmla="*/ 0 w 152555"/>
              <a:gd name="connsiteY2" fmla="*/ 374888 h 389519"/>
              <a:gd name="connsiteX3" fmla="*/ 7314 w 152555"/>
              <a:gd name="connsiteY3" fmla="*/ 50280 h 389519"/>
              <a:gd name="connsiteX4" fmla="*/ 152348 w 152555"/>
              <a:gd name="connsiteY4" fmla="*/ 0 h 389519"/>
              <a:gd name="connsiteX0" fmla="*/ 152348 w 152555"/>
              <a:gd name="connsiteY0" fmla="*/ 0 h 389519"/>
              <a:gd name="connsiteX1" fmla="*/ 122069 w 152555"/>
              <a:gd name="connsiteY1" fmla="*/ 389519 h 389519"/>
              <a:gd name="connsiteX2" fmla="*/ 0 w 152555"/>
              <a:gd name="connsiteY2" fmla="*/ 374888 h 389519"/>
              <a:gd name="connsiteX3" fmla="*/ 7314 w 152555"/>
              <a:gd name="connsiteY3" fmla="*/ 6389 h 389519"/>
              <a:gd name="connsiteX4" fmla="*/ 152348 w 152555"/>
              <a:gd name="connsiteY4" fmla="*/ 0 h 389519"/>
              <a:gd name="connsiteX0" fmla="*/ 130402 w 130609"/>
              <a:gd name="connsiteY0" fmla="*/ 0 h 389519"/>
              <a:gd name="connsiteX1" fmla="*/ 122069 w 130609"/>
              <a:gd name="connsiteY1" fmla="*/ 389519 h 389519"/>
              <a:gd name="connsiteX2" fmla="*/ 0 w 130609"/>
              <a:gd name="connsiteY2" fmla="*/ 374888 h 389519"/>
              <a:gd name="connsiteX3" fmla="*/ 7314 w 130609"/>
              <a:gd name="connsiteY3" fmla="*/ 6389 h 389519"/>
              <a:gd name="connsiteX4" fmla="*/ 130402 w 130609"/>
              <a:gd name="connsiteY4" fmla="*/ 0 h 38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609" h="389519">
                <a:moveTo>
                  <a:pt x="130402" y="0"/>
                </a:moveTo>
                <a:cubicBezTo>
                  <a:pt x="130609" y="62895"/>
                  <a:pt x="121862" y="326624"/>
                  <a:pt x="122069" y="389519"/>
                </a:cubicBezTo>
                <a:lnTo>
                  <a:pt x="0" y="374888"/>
                </a:lnTo>
                <a:cubicBezTo>
                  <a:pt x="0" y="278877"/>
                  <a:pt x="7314" y="102400"/>
                  <a:pt x="7314" y="6389"/>
                </a:cubicBezTo>
                <a:lnTo>
                  <a:pt x="130402" y="0"/>
                </a:lnTo>
                <a:close/>
              </a:path>
            </a:pathLst>
          </a:custGeom>
          <a:solidFill>
            <a:srgbClr val="00B0F0">
              <a:alpha val="75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79"/>
          <p:cNvSpPr/>
          <p:nvPr/>
        </p:nvSpPr>
        <p:spPr>
          <a:xfrm>
            <a:off x="6543321" y="5629945"/>
            <a:ext cx="157075" cy="336589"/>
          </a:xfrm>
          <a:custGeom>
            <a:avLst/>
            <a:gdLst>
              <a:gd name="connsiteX0" fmla="*/ 151465 w 157075"/>
              <a:gd name="connsiteY0" fmla="*/ 308540 h 336589"/>
              <a:gd name="connsiteX1" fmla="*/ 157075 w 157075"/>
              <a:gd name="connsiteY1" fmla="*/ 0 h 336589"/>
              <a:gd name="connsiteX2" fmla="*/ 0 w 157075"/>
              <a:gd name="connsiteY2" fmla="*/ 5610 h 336589"/>
              <a:gd name="connsiteX3" fmla="*/ 0 w 157075"/>
              <a:gd name="connsiteY3" fmla="*/ 336589 h 336589"/>
              <a:gd name="connsiteX4" fmla="*/ 151465 w 157075"/>
              <a:gd name="connsiteY4" fmla="*/ 308540 h 336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75" h="336589">
                <a:moveTo>
                  <a:pt x="151465" y="308540"/>
                </a:moveTo>
                <a:lnTo>
                  <a:pt x="157075" y="0"/>
                </a:lnTo>
                <a:lnTo>
                  <a:pt x="0" y="5610"/>
                </a:lnTo>
                <a:lnTo>
                  <a:pt x="0" y="336589"/>
                </a:lnTo>
                <a:lnTo>
                  <a:pt x="151465" y="308540"/>
                </a:lnTo>
                <a:close/>
              </a:path>
            </a:pathLst>
          </a:custGeom>
          <a:solidFill>
            <a:srgbClr val="FF0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フリーフォーム 52"/>
          <p:cNvSpPr/>
          <p:nvPr/>
        </p:nvSpPr>
        <p:spPr>
          <a:xfrm>
            <a:off x="3837405" y="4245092"/>
            <a:ext cx="2496277" cy="1880697"/>
          </a:xfrm>
          <a:custGeom>
            <a:avLst/>
            <a:gdLst>
              <a:gd name="connsiteX0" fmla="*/ 0 w 2592288"/>
              <a:gd name="connsiteY0" fmla="*/ 264035 h 1584176"/>
              <a:gd name="connsiteX1" fmla="*/ 77334 w 2592288"/>
              <a:gd name="connsiteY1" fmla="*/ 77334 h 1584176"/>
              <a:gd name="connsiteX2" fmla="*/ 264035 w 2592288"/>
              <a:gd name="connsiteY2" fmla="*/ 0 h 1584176"/>
              <a:gd name="connsiteX3" fmla="*/ 2328253 w 2592288"/>
              <a:gd name="connsiteY3" fmla="*/ 0 h 1584176"/>
              <a:gd name="connsiteX4" fmla="*/ 2514954 w 2592288"/>
              <a:gd name="connsiteY4" fmla="*/ 77334 h 1584176"/>
              <a:gd name="connsiteX5" fmla="*/ 2592288 w 2592288"/>
              <a:gd name="connsiteY5" fmla="*/ 264035 h 1584176"/>
              <a:gd name="connsiteX6" fmla="*/ 2592288 w 2592288"/>
              <a:gd name="connsiteY6" fmla="*/ 1320141 h 1584176"/>
              <a:gd name="connsiteX7" fmla="*/ 2514954 w 2592288"/>
              <a:gd name="connsiteY7" fmla="*/ 1506842 h 1584176"/>
              <a:gd name="connsiteX8" fmla="*/ 2328253 w 2592288"/>
              <a:gd name="connsiteY8" fmla="*/ 1584176 h 1584176"/>
              <a:gd name="connsiteX9" fmla="*/ 264035 w 2592288"/>
              <a:gd name="connsiteY9" fmla="*/ 1584176 h 1584176"/>
              <a:gd name="connsiteX10" fmla="*/ 77334 w 2592288"/>
              <a:gd name="connsiteY10" fmla="*/ 1506842 h 1584176"/>
              <a:gd name="connsiteX11" fmla="*/ 0 w 2592288"/>
              <a:gd name="connsiteY11" fmla="*/ 1320141 h 1584176"/>
              <a:gd name="connsiteX12" fmla="*/ 0 w 2592288"/>
              <a:gd name="connsiteY12" fmla="*/ 264035 h 1584176"/>
              <a:gd name="connsiteX0" fmla="*/ 0 w 2598963"/>
              <a:gd name="connsiteY0" fmla="*/ 408051 h 1728192"/>
              <a:gd name="connsiteX1" fmla="*/ 77334 w 2598963"/>
              <a:gd name="connsiteY1" fmla="*/ 221350 h 1728192"/>
              <a:gd name="connsiteX2" fmla="*/ 264035 w 2598963"/>
              <a:gd name="connsiteY2" fmla="*/ 144016 h 1728192"/>
              <a:gd name="connsiteX3" fmla="*/ 2088232 w 2598963"/>
              <a:gd name="connsiteY3" fmla="*/ 0 h 1728192"/>
              <a:gd name="connsiteX4" fmla="*/ 2514954 w 2598963"/>
              <a:gd name="connsiteY4" fmla="*/ 221350 h 1728192"/>
              <a:gd name="connsiteX5" fmla="*/ 2592288 w 2598963"/>
              <a:gd name="connsiteY5" fmla="*/ 408051 h 1728192"/>
              <a:gd name="connsiteX6" fmla="*/ 2592288 w 2598963"/>
              <a:gd name="connsiteY6" fmla="*/ 1464157 h 1728192"/>
              <a:gd name="connsiteX7" fmla="*/ 2514954 w 2598963"/>
              <a:gd name="connsiteY7" fmla="*/ 1650858 h 1728192"/>
              <a:gd name="connsiteX8" fmla="*/ 2328253 w 2598963"/>
              <a:gd name="connsiteY8" fmla="*/ 1728192 h 1728192"/>
              <a:gd name="connsiteX9" fmla="*/ 264035 w 2598963"/>
              <a:gd name="connsiteY9" fmla="*/ 1728192 h 1728192"/>
              <a:gd name="connsiteX10" fmla="*/ 77334 w 2598963"/>
              <a:gd name="connsiteY10" fmla="*/ 1650858 h 1728192"/>
              <a:gd name="connsiteX11" fmla="*/ 0 w 2598963"/>
              <a:gd name="connsiteY11" fmla="*/ 1464157 h 1728192"/>
              <a:gd name="connsiteX12" fmla="*/ 0 w 2598963"/>
              <a:gd name="connsiteY12" fmla="*/ 408051 h 1728192"/>
              <a:gd name="connsiteX0" fmla="*/ 0 w 2604289"/>
              <a:gd name="connsiteY0" fmla="*/ 476059 h 1796200"/>
              <a:gd name="connsiteX1" fmla="*/ 77334 w 2604289"/>
              <a:gd name="connsiteY1" fmla="*/ 289358 h 1796200"/>
              <a:gd name="connsiteX2" fmla="*/ 264035 w 2604289"/>
              <a:gd name="connsiteY2" fmla="*/ 212024 h 1796200"/>
              <a:gd name="connsiteX3" fmla="*/ 2088232 w 2604289"/>
              <a:gd name="connsiteY3" fmla="*/ 68008 h 1796200"/>
              <a:gd name="connsiteX4" fmla="*/ 2520280 w 2604289"/>
              <a:gd name="connsiteY4" fmla="*/ 68008 h 1796200"/>
              <a:gd name="connsiteX5" fmla="*/ 2592288 w 2604289"/>
              <a:gd name="connsiteY5" fmla="*/ 476059 h 1796200"/>
              <a:gd name="connsiteX6" fmla="*/ 2592288 w 2604289"/>
              <a:gd name="connsiteY6" fmla="*/ 1532165 h 1796200"/>
              <a:gd name="connsiteX7" fmla="*/ 2514954 w 2604289"/>
              <a:gd name="connsiteY7" fmla="*/ 1718866 h 1796200"/>
              <a:gd name="connsiteX8" fmla="*/ 2328253 w 2604289"/>
              <a:gd name="connsiteY8" fmla="*/ 1796200 h 1796200"/>
              <a:gd name="connsiteX9" fmla="*/ 264035 w 2604289"/>
              <a:gd name="connsiteY9" fmla="*/ 1796200 h 1796200"/>
              <a:gd name="connsiteX10" fmla="*/ 77334 w 2604289"/>
              <a:gd name="connsiteY10" fmla="*/ 1718866 h 1796200"/>
              <a:gd name="connsiteX11" fmla="*/ 0 w 2604289"/>
              <a:gd name="connsiteY11" fmla="*/ 1532165 h 1796200"/>
              <a:gd name="connsiteX12" fmla="*/ 0 w 2604289"/>
              <a:gd name="connsiteY12" fmla="*/ 476059 h 1796200"/>
              <a:gd name="connsiteX0" fmla="*/ 0 w 2610964"/>
              <a:gd name="connsiteY0" fmla="*/ 476059 h 2012224"/>
              <a:gd name="connsiteX1" fmla="*/ 77334 w 2610964"/>
              <a:gd name="connsiteY1" fmla="*/ 289358 h 2012224"/>
              <a:gd name="connsiteX2" fmla="*/ 264035 w 2610964"/>
              <a:gd name="connsiteY2" fmla="*/ 212024 h 2012224"/>
              <a:gd name="connsiteX3" fmla="*/ 2088232 w 2610964"/>
              <a:gd name="connsiteY3" fmla="*/ 68008 h 2012224"/>
              <a:gd name="connsiteX4" fmla="*/ 2520280 w 2610964"/>
              <a:gd name="connsiteY4" fmla="*/ 68008 h 2012224"/>
              <a:gd name="connsiteX5" fmla="*/ 2592288 w 2610964"/>
              <a:gd name="connsiteY5" fmla="*/ 476059 h 2012224"/>
              <a:gd name="connsiteX6" fmla="*/ 2592288 w 2610964"/>
              <a:gd name="connsiteY6" fmla="*/ 1532165 h 2012224"/>
              <a:gd name="connsiteX7" fmla="*/ 2514954 w 2610964"/>
              <a:gd name="connsiteY7" fmla="*/ 1718866 h 2012224"/>
              <a:gd name="connsiteX8" fmla="*/ 2016224 w 2610964"/>
              <a:gd name="connsiteY8" fmla="*/ 2012224 h 2012224"/>
              <a:gd name="connsiteX9" fmla="*/ 264035 w 2610964"/>
              <a:gd name="connsiteY9" fmla="*/ 1796200 h 2012224"/>
              <a:gd name="connsiteX10" fmla="*/ 77334 w 2610964"/>
              <a:gd name="connsiteY10" fmla="*/ 1718866 h 2012224"/>
              <a:gd name="connsiteX11" fmla="*/ 0 w 2610964"/>
              <a:gd name="connsiteY11" fmla="*/ 1532165 h 2012224"/>
              <a:gd name="connsiteX12" fmla="*/ 0 w 2610964"/>
              <a:gd name="connsiteY12" fmla="*/ 476059 h 2012224"/>
              <a:gd name="connsiteX0" fmla="*/ 0 w 2604289"/>
              <a:gd name="connsiteY0" fmla="*/ 476059 h 2020226"/>
              <a:gd name="connsiteX1" fmla="*/ 77334 w 2604289"/>
              <a:gd name="connsiteY1" fmla="*/ 289358 h 2020226"/>
              <a:gd name="connsiteX2" fmla="*/ 264035 w 2604289"/>
              <a:gd name="connsiteY2" fmla="*/ 212024 h 2020226"/>
              <a:gd name="connsiteX3" fmla="*/ 2088232 w 2604289"/>
              <a:gd name="connsiteY3" fmla="*/ 68008 h 2020226"/>
              <a:gd name="connsiteX4" fmla="*/ 2520280 w 2604289"/>
              <a:gd name="connsiteY4" fmla="*/ 68008 h 2020226"/>
              <a:gd name="connsiteX5" fmla="*/ 2592288 w 2604289"/>
              <a:gd name="connsiteY5" fmla="*/ 476059 h 2020226"/>
              <a:gd name="connsiteX6" fmla="*/ 2592288 w 2604289"/>
              <a:gd name="connsiteY6" fmla="*/ 1532165 h 2020226"/>
              <a:gd name="connsiteX7" fmla="*/ 2448271 w 2604289"/>
              <a:gd name="connsiteY7" fmla="*/ 1940216 h 2020226"/>
              <a:gd name="connsiteX8" fmla="*/ 2016224 w 2604289"/>
              <a:gd name="connsiteY8" fmla="*/ 2012224 h 2020226"/>
              <a:gd name="connsiteX9" fmla="*/ 264035 w 2604289"/>
              <a:gd name="connsiteY9" fmla="*/ 1796200 h 2020226"/>
              <a:gd name="connsiteX10" fmla="*/ 77334 w 2604289"/>
              <a:gd name="connsiteY10" fmla="*/ 1718866 h 2020226"/>
              <a:gd name="connsiteX11" fmla="*/ 0 w 2604289"/>
              <a:gd name="connsiteY11" fmla="*/ 1532165 h 2020226"/>
              <a:gd name="connsiteX12" fmla="*/ 0 w 2604289"/>
              <a:gd name="connsiteY12" fmla="*/ 476059 h 2020226"/>
              <a:gd name="connsiteX0" fmla="*/ 0 w 2604289"/>
              <a:gd name="connsiteY0" fmla="*/ 476059 h 2012224"/>
              <a:gd name="connsiteX1" fmla="*/ 77334 w 2604289"/>
              <a:gd name="connsiteY1" fmla="*/ 289358 h 2012224"/>
              <a:gd name="connsiteX2" fmla="*/ 264035 w 2604289"/>
              <a:gd name="connsiteY2" fmla="*/ 212024 h 2012224"/>
              <a:gd name="connsiteX3" fmla="*/ 2088232 w 2604289"/>
              <a:gd name="connsiteY3" fmla="*/ 68008 h 2012224"/>
              <a:gd name="connsiteX4" fmla="*/ 2520280 w 2604289"/>
              <a:gd name="connsiteY4" fmla="*/ 68008 h 2012224"/>
              <a:gd name="connsiteX5" fmla="*/ 2592288 w 2604289"/>
              <a:gd name="connsiteY5" fmla="*/ 476059 h 2012224"/>
              <a:gd name="connsiteX6" fmla="*/ 2520280 w 2604289"/>
              <a:gd name="connsiteY6" fmla="*/ 1580176 h 2012224"/>
              <a:gd name="connsiteX7" fmla="*/ 2448271 w 2604289"/>
              <a:gd name="connsiteY7" fmla="*/ 1940216 h 2012224"/>
              <a:gd name="connsiteX8" fmla="*/ 2016224 w 2604289"/>
              <a:gd name="connsiteY8" fmla="*/ 2012224 h 2012224"/>
              <a:gd name="connsiteX9" fmla="*/ 264035 w 2604289"/>
              <a:gd name="connsiteY9" fmla="*/ 1796200 h 2012224"/>
              <a:gd name="connsiteX10" fmla="*/ 77334 w 2604289"/>
              <a:gd name="connsiteY10" fmla="*/ 1718866 h 2012224"/>
              <a:gd name="connsiteX11" fmla="*/ 0 w 2604289"/>
              <a:gd name="connsiteY11" fmla="*/ 1532165 h 2012224"/>
              <a:gd name="connsiteX12" fmla="*/ 0 w 2604289"/>
              <a:gd name="connsiteY12" fmla="*/ 476059 h 2012224"/>
              <a:gd name="connsiteX0" fmla="*/ 0 w 2592288"/>
              <a:gd name="connsiteY0" fmla="*/ 468058 h 2004223"/>
              <a:gd name="connsiteX1" fmla="*/ 77334 w 2592288"/>
              <a:gd name="connsiteY1" fmla="*/ 281357 h 2004223"/>
              <a:gd name="connsiteX2" fmla="*/ 264035 w 2592288"/>
              <a:gd name="connsiteY2" fmla="*/ 204023 h 2004223"/>
              <a:gd name="connsiteX3" fmla="*/ 2088232 w 2592288"/>
              <a:gd name="connsiteY3" fmla="*/ 60007 h 2004223"/>
              <a:gd name="connsiteX4" fmla="*/ 2520280 w 2592288"/>
              <a:gd name="connsiteY4" fmla="*/ 60007 h 2004223"/>
              <a:gd name="connsiteX5" fmla="*/ 2520280 w 2592288"/>
              <a:gd name="connsiteY5" fmla="*/ 420047 h 2004223"/>
              <a:gd name="connsiteX6" fmla="*/ 2520280 w 2592288"/>
              <a:gd name="connsiteY6" fmla="*/ 1572175 h 2004223"/>
              <a:gd name="connsiteX7" fmla="*/ 2448271 w 2592288"/>
              <a:gd name="connsiteY7" fmla="*/ 1932215 h 2004223"/>
              <a:gd name="connsiteX8" fmla="*/ 2016224 w 2592288"/>
              <a:gd name="connsiteY8" fmla="*/ 2004223 h 2004223"/>
              <a:gd name="connsiteX9" fmla="*/ 264035 w 2592288"/>
              <a:gd name="connsiteY9" fmla="*/ 1788199 h 2004223"/>
              <a:gd name="connsiteX10" fmla="*/ 77334 w 2592288"/>
              <a:gd name="connsiteY10" fmla="*/ 1710865 h 2004223"/>
              <a:gd name="connsiteX11" fmla="*/ 0 w 2592288"/>
              <a:gd name="connsiteY11" fmla="*/ 1524164 h 2004223"/>
              <a:gd name="connsiteX12" fmla="*/ 0 w 2592288"/>
              <a:gd name="connsiteY12" fmla="*/ 468058 h 2004223"/>
              <a:gd name="connsiteX0" fmla="*/ 0 w 2532280"/>
              <a:gd name="connsiteY0" fmla="*/ 408051 h 1944216"/>
              <a:gd name="connsiteX1" fmla="*/ 77334 w 2532280"/>
              <a:gd name="connsiteY1" fmla="*/ 221350 h 1944216"/>
              <a:gd name="connsiteX2" fmla="*/ 264035 w 2532280"/>
              <a:gd name="connsiteY2" fmla="*/ 144016 h 1944216"/>
              <a:gd name="connsiteX3" fmla="*/ 2088232 w 2532280"/>
              <a:gd name="connsiteY3" fmla="*/ 0 h 1944216"/>
              <a:gd name="connsiteX4" fmla="*/ 2448272 w 2532280"/>
              <a:gd name="connsiteY4" fmla="*/ 72008 h 1944216"/>
              <a:gd name="connsiteX5" fmla="*/ 2520280 w 2532280"/>
              <a:gd name="connsiteY5" fmla="*/ 360040 h 1944216"/>
              <a:gd name="connsiteX6" fmla="*/ 2520280 w 2532280"/>
              <a:gd name="connsiteY6" fmla="*/ 1512168 h 1944216"/>
              <a:gd name="connsiteX7" fmla="*/ 2448271 w 2532280"/>
              <a:gd name="connsiteY7" fmla="*/ 1872208 h 1944216"/>
              <a:gd name="connsiteX8" fmla="*/ 2016224 w 2532280"/>
              <a:gd name="connsiteY8" fmla="*/ 1944216 h 1944216"/>
              <a:gd name="connsiteX9" fmla="*/ 264035 w 2532280"/>
              <a:gd name="connsiteY9" fmla="*/ 1728192 h 1944216"/>
              <a:gd name="connsiteX10" fmla="*/ 77334 w 2532280"/>
              <a:gd name="connsiteY10" fmla="*/ 1650858 h 1944216"/>
              <a:gd name="connsiteX11" fmla="*/ 0 w 2532280"/>
              <a:gd name="connsiteY11" fmla="*/ 1464157 h 1944216"/>
              <a:gd name="connsiteX12" fmla="*/ 0 w 2532280"/>
              <a:gd name="connsiteY12" fmla="*/ 408051 h 1944216"/>
              <a:gd name="connsiteX0" fmla="*/ 54681 w 2586961"/>
              <a:gd name="connsiteY0" fmla="*/ 408051 h 1944216"/>
              <a:gd name="connsiteX1" fmla="*/ 132015 w 2586961"/>
              <a:gd name="connsiteY1" fmla="*/ 221350 h 1944216"/>
              <a:gd name="connsiteX2" fmla="*/ 846769 w 2586961"/>
              <a:gd name="connsiteY2" fmla="*/ 288031 h 1944216"/>
              <a:gd name="connsiteX3" fmla="*/ 2142913 w 2586961"/>
              <a:gd name="connsiteY3" fmla="*/ 0 h 1944216"/>
              <a:gd name="connsiteX4" fmla="*/ 2502953 w 2586961"/>
              <a:gd name="connsiteY4" fmla="*/ 72008 h 1944216"/>
              <a:gd name="connsiteX5" fmla="*/ 2574961 w 2586961"/>
              <a:gd name="connsiteY5" fmla="*/ 360040 h 1944216"/>
              <a:gd name="connsiteX6" fmla="*/ 2574961 w 2586961"/>
              <a:gd name="connsiteY6" fmla="*/ 1512168 h 1944216"/>
              <a:gd name="connsiteX7" fmla="*/ 2502952 w 2586961"/>
              <a:gd name="connsiteY7" fmla="*/ 1872208 h 1944216"/>
              <a:gd name="connsiteX8" fmla="*/ 2070905 w 2586961"/>
              <a:gd name="connsiteY8" fmla="*/ 1944216 h 1944216"/>
              <a:gd name="connsiteX9" fmla="*/ 318716 w 2586961"/>
              <a:gd name="connsiteY9" fmla="*/ 1728192 h 1944216"/>
              <a:gd name="connsiteX10" fmla="*/ 132015 w 2586961"/>
              <a:gd name="connsiteY10" fmla="*/ 1650858 h 1944216"/>
              <a:gd name="connsiteX11" fmla="*/ 54681 w 2586961"/>
              <a:gd name="connsiteY11" fmla="*/ 1464157 h 1944216"/>
              <a:gd name="connsiteX12" fmla="*/ 54681 w 2586961"/>
              <a:gd name="connsiteY12" fmla="*/ 408051 h 1944216"/>
              <a:gd name="connsiteX0" fmla="*/ 174695 w 2562958"/>
              <a:gd name="connsiteY0" fmla="*/ 1080119 h 1944216"/>
              <a:gd name="connsiteX1" fmla="*/ 108012 w 2562958"/>
              <a:gd name="connsiteY1" fmla="*/ 221350 h 1944216"/>
              <a:gd name="connsiteX2" fmla="*/ 822766 w 2562958"/>
              <a:gd name="connsiteY2" fmla="*/ 288031 h 1944216"/>
              <a:gd name="connsiteX3" fmla="*/ 2118910 w 2562958"/>
              <a:gd name="connsiteY3" fmla="*/ 0 h 1944216"/>
              <a:gd name="connsiteX4" fmla="*/ 2478950 w 2562958"/>
              <a:gd name="connsiteY4" fmla="*/ 72008 h 1944216"/>
              <a:gd name="connsiteX5" fmla="*/ 2550958 w 2562958"/>
              <a:gd name="connsiteY5" fmla="*/ 360040 h 1944216"/>
              <a:gd name="connsiteX6" fmla="*/ 2550958 w 2562958"/>
              <a:gd name="connsiteY6" fmla="*/ 1512168 h 1944216"/>
              <a:gd name="connsiteX7" fmla="*/ 2478949 w 2562958"/>
              <a:gd name="connsiteY7" fmla="*/ 1872208 h 1944216"/>
              <a:gd name="connsiteX8" fmla="*/ 2046902 w 2562958"/>
              <a:gd name="connsiteY8" fmla="*/ 1944216 h 1944216"/>
              <a:gd name="connsiteX9" fmla="*/ 294713 w 2562958"/>
              <a:gd name="connsiteY9" fmla="*/ 1728192 h 1944216"/>
              <a:gd name="connsiteX10" fmla="*/ 108012 w 2562958"/>
              <a:gd name="connsiteY10" fmla="*/ 1650858 h 1944216"/>
              <a:gd name="connsiteX11" fmla="*/ 30678 w 2562958"/>
              <a:gd name="connsiteY11" fmla="*/ 1464157 h 1944216"/>
              <a:gd name="connsiteX12" fmla="*/ 174695 w 2562958"/>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300039 w 2568284"/>
              <a:gd name="connsiteY9" fmla="*/ 1728192 h 1944216"/>
              <a:gd name="connsiteX10" fmla="*/ 113338 w 2568284"/>
              <a:gd name="connsiteY10" fmla="*/ 1650858 h 1944216"/>
              <a:gd name="connsiteX11" fmla="*/ 36004 w 2568284"/>
              <a:gd name="connsiteY11" fmla="*/ 1464157 h 1944216"/>
              <a:gd name="connsiteX12" fmla="*/ 180021 w 2568284"/>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300039 w 2568284"/>
              <a:gd name="connsiteY9" fmla="*/ 1728192 h 1944216"/>
              <a:gd name="connsiteX10" fmla="*/ 113338 w 2568284"/>
              <a:gd name="connsiteY10" fmla="*/ 1650858 h 1944216"/>
              <a:gd name="connsiteX11" fmla="*/ 396044 w 2568284"/>
              <a:gd name="connsiteY11" fmla="*/ 1584175 h 1944216"/>
              <a:gd name="connsiteX12" fmla="*/ 180021 w 2568284"/>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300039 w 2568284"/>
              <a:gd name="connsiteY9" fmla="*/ 1728192 h 1944216"/>
              <a:gd name="connsiteX10" fmla="*/ 612068 w 2568284"/>
              <a:gd name="connsiteY10" fmla="*/ 1800199 h 1944216"/>
              <a:gd name="connsiteX11" fmla="*/ 396044 w 2568284"/>
              <a:gd name="connsiteY11" fmla="*/ 1584175 h 1944216"/>
              <a:gd name="connsiteX12" fmla="*/ 180021 w 2568284"/>
              <a:gd name="connsiteY12" fmla="*/ 1080119 h 1944216"/>
              <a:gd name="connsiteX0" fmla="*/ 180021 w 2568284"/>
              <a:gd name="connsiteY0" fmla="*/ 1080119 h 1944216"/>
              <a:gd name="connsiteX1" fmla="*/ 108012 w 2568284"/>
              <a:gd name="connsiteY1" fmla="*/ 576063 h 1944216"/>
              <a:gd name="connsiteX2" fmla="*/ 828092 w 2568284"/>
              <a:gd name="connsiteY2" fmla="*/ 288031 h 1944216"/>
              <a:gd name="connsiteX3" fmla="*/ 2124236 w 2568284"/>
              <a:gd name="connsiteY3" fmla="*/ 0 h 1944216"/>
              <a:gd name="connsiteX4" fmla="*/ 2484276 w 2568284"/>
              <a:gd name="connsiteY4" fmla="*/ 72008 h 1944216"/>
              <a:gd name="connsiteX5" fmla="*/ 2556284 w 2568284"/>
              <a:gd name="connsiteY5" fmla="*/ 360040 h 1944216"/>
              <a:gd name="connsiteX6" fmla="*/ 2556284 w 2568284"/>
              <a:gd name="connsiteY6" fmla="*/ 1512168 h 1944216"/>
              <a:gd name="connsiteX7" fmla="*/ 2484275 w 2568284"/>
              <a:gd name="connsiteY7" fmla="*/ 1872208 h 1944216"/>
              <a:gd name="connsiteX8" fmla="*/ 2052228 w 2568284"/>
              <a:gd name="connsiteY8" fmla="*/ 1944216 h 1944216"/>
              <a:gd name="connsiteX9" fmla="*/ 1116124 w 2568284"/>
              <a:gd name="connsiteY9" fmla="*/ 1800199 h 1944216"/>
              <a:gd name="connsiteX10" fmla="*/ 612068 w 2568284"/>
              <a:gd name="connsiteY10" fmla="*/ 1800199 h 1944216"/>
              <a:gd name="connsiteX11" fmla="*/ 396044 w 2568284"/>
              <a:gd name="connsiteY11" fmla="*/ 1584175 h 1944216"/>
              <a:gd name="connsiteX12" fmla="*/ 180021 w 2568284"/>
              <a:gd name="connsiteY12" fmla="*/ 1080119 h 1944216"/>
              <a:gd name="connsiteX0" fmla="*/ 180021 w 2568284"/>
              <a:gd name="connsiteY0" fmla="*/ 1080119 h 1980219"/>
              <a:gd name="connsiteX1" fmla="*/ 108012 w 2568284"/>
              <a:gd name="connsiteY1" fmla="*/ 576063 h 1980219"/>
              <a:gd name="connsiteX2" fmla="*/ 828092 w 2568284"/>
              <a:gd name="connsiteY2" fmla="*/ 288031 h 1980219"/>
              <a:gd name="connsiteX3" fmla="*/ 2124236 w 2568284"/>
              <a:gd name="connsiteY3" fmla="*/ 0 h 1980219"/>
              <a:gd name="connsiteX4" fmla="*/ 2484276 w 2568284"/>
              <a:gd name="connsiteY4" fmla="*/ 72008 h 1980219"/>
              <a:gd name="connsiteX5" fmla="*/ 2556284 w 2568284"/>
              <a:gd name="connsiteY5" fmla="*/ 360040 h 1980219"/>
              <a:gd name="connsiteX6" fmla="*/ 2556284 w 2568284"/>
              <a:gd name="connsiteY6" fmla="*/ 1512168 h 1980219"/>
              <a:gd name="connsiteX7" fmla="*/ 2484275 w 2568284"/>
              <a:gd name="connsiteY7" fmla="*/ 1872208 h 1980219"/>
              <a:gd name="connsiteX8" fmla="*/ 2052228 w 2568284"/>
              <a:gd name="connsiteY8" fmla="*/ 1944216 h 1980219"/>
              <a:gd name="connsiteX9" fmla="*/ 1116124 w 2568284"/>
              <a:gd name="connsiteY9" fmla="*/ 1800199 h 1980219"/>
              <a:gd name="connsiteX10" fmla="*/ 540060 w 2568284"/>
              <a:gd name="connsiteY10" fmla="*/ 1944215 h 1980219"/>
              <a:gd name="connsiteX11" fmla="*/ 396044 w 2568284"/>
              <a:gd name="connsiteY11" fmla="*/ 1584175 h 1980219"/>
              <a:gd name="connsiteX12" fmla="*/ 180021 w 2568284"/>
              <a:gd name="connsiteY12" fmla="*/ 1080119 h 1980219"/>
              <a:gd name="connsiteX0" fmla="*/ 180021 w 2568284"/>
              <a:gd name="connsiteY0" fmla="*/ 1080119 h 2004222"/>
              <a:gd name="connsiteX1" fmla="*/ 108012 w 2568284"/>
              <a:gd name="connsiteY1" fmla="*/ 576063 h 2004222"/>
              <a:gd name="connsiteX2" fmla="*/ 828092 w 2568284"/>
              <a:gd name="connsiteY2" fmla="*/ 288031 h 2004222"/>
              <a:gd name="connsiteX3" fmla="*/ 2124236 w 2568284"/>
              <a:gd name="connsiteY3" fmla="*/ 0 h 2004222"/>
              <a:gd name="connsiteX4" fmla="*/ 2484276 w 2568284"/>
              <a:gd name="connsiteY4" fmla="*/ 72008 h 2004222"/>
              <a:gd name="connsiteX5" fmla="*/ 2556284 w 2568284"/>
              <a:gd name="connsiteY5" fmla="*/ 360040 h 2004222"/>
              <a:gd name="connsiteX6" fmla="*/ 2556284 w 2568284"/>
              <a:gd name="connsiteY6" fmla="*/ 1512168 h 2004222"/>
              <a:gd name="connsiteX7" fmla="*/ 2484275 w 2568284"/>
              <a:gd name="connsiteY7" fmla="*/ 1872208 h 2004222"/>
              <a:gd name="connsiteX8" fmla="*/ 2052228 w 2568284"/>
              <a:gd name="connsiteY8" fmla="*/ 1944216 h 2004222"/>
              <a:gd name="connsiteX9" fmla="*/ 1116124 w 2568284"/>
              <a:gd name="connsiteY9" fmla="*/ 1944215 h 2004222"/>
              <a:gd name="connsiteX10" fmla="*/ 540060 w 2568284"/>
              <a:gd name="connsiteY10" fmla="*/ 1944215 h 2004222"/>
              <a:gd name="connsiteX11" fmla="*/ 396044 w 2568284"/>
              <a:gd name="connsiteY11" fmla="*/ 1584175 h 2004222"/>
              <a:gd name="connsiteX12" fmla="*/ 180021 w 2568284"/>
              <a:gd name="connsiteY12" fmla="*/ 1080119 h 2004222"/>
              <a:gd name="connsiteX0" fmla="*/ 180021 w 2568284"/>
              <a:gd name="connsiteY0" fmla="*/ 1356152 h 2280255"/>
              <a:gd name="connsiteX1" fmla="*/ 108012 w 2568284"/>
              <a:gd name="connsiteY1" fmla="*/ 852096 h 2280255"/>
              <a:gd name="connsiteX2" fmla="*/ 828092 w 2568284"/>
              <a:gd name="connsiteY2" fmla="*/ 564064 h 2280255"/>
              <a:gd name="connsiteX3" fmla="*/ 2124236 w 2568284"/>
              <a:gd name="connsiteY3" fmla="*/ 276033 h 2280255"/>
              <a:gd name="connsiteX4" fmla="*/ 2484276 w 2568284"/>
              <a:gd name="connsiteY4" fmla="*/ 60007 h 2280255"/>
              <a:gd name="connsiteX5" fmla="*/ 2556284 w 2568284"/>
              <a:gd name="connsiteY5" fmla="*/ 636073 h 2280255"/>
              <a:gd name="connsiteX6" fmla="*/ 2556284 w 2568284"/>
              <a:gd name="connsiteY6" fmla="*/ 1788201 h 2280255"/>
              <a:gd name="connsiteX7" fmla="*/ 2484275 w 2568284"/>
              <a:gd name="connsiteY7" fmla="*/ 2148241 h 2280255"/>
              <a:gd name="connsiteX8" fmla="*/ 2052228 w 2568284"/>
              <a:gd name="connsiteY8" fmla="*/ 2220249 h 2280255"/>
              <a:gd name="connsiteX9" fmla="*/ 1116124 w 2568284"/>
              <a:gd name="connsiteY9" fmla="*/ 2220248 h 2280255"/>
              <a:gd name="connsiteX10" fmla="*/ 540060 w 2568284"/>
              <a:gd name="connsiteY10" fmla="*/ 2220248 h 2280255"/>
              <a:gd name="connsiteX11" fmla="*/ 396044 w 2568284"/>
              <a:gd name="connsiteY11" fmla="*/ 1860208 h 2280255"/>
              <a:gd name="connsiteX12" fmla="*/ 180021 w 2568284"/>
              <a:gd name="connsiteY12" fmla="*/ 1356152 h 2280255"/>
              <a:gd name="connsiteX0" fmla="*/ 252029 w 2640292"/>
              <a:gd name="connsiteY0" fmla="*/ 1356152 h 2280255"/>
              <a:gd name="connsiteX1" fmla="*/ 108012 w 2640292"/>
              <a:gd name="connsiteY1" fmla="*/ 636072 h 2280255"/>
              <a:gd name="connsiteX2" fmla="*/ 900100 w 2640292"/>
              <a:gd name="connsiteY2" fmla="*/ 564064 h 2280255"/>
              <a:gd name="connsiteX3" fmla="*/ 2196244 w 2640292"/>
              <a:gd name="connsiteY3" fmla="*/ 276033 h 2280255"/>
              <a:gd name="connsiteX4" fmla="*/ 2556284 w 2640292"/>
              <a:gd name="connsiteY4" fmla="*/ 60007 h 2280255"/>
              <a:gd name="connsiteX5" fmla="*/ 2628292 w 2640292"/>
              <a:gd name="connsiteY5" fmla="*/ 636073 h 2280255"/>
              <a:gd name="connsiteX6" fmla="*/ 2628292 w 2640292"/>
              <a:gd name="connsiteY6" fmla="*/ 1788201 h 2280255"/>
              <a:gd name="connsiteX7" fmla="*/ 2556283 w 2640292"/>
              <a:gd name="connsiteY7" fmla="*/ 2148241 h 2280255"/>
              <a:gd name="connsiteX8" fmla="*/ 2124236 w 2640292"/>
              <a:gd name="connsiteY8" fmla="*/ 2220249 h 2280255"/>
              <a:gd name="connsiteX9" fmla="*/ 1188132 w 2640292"/>
              <a:gd name="connsiteY9" fmla="*/ 2220248 h 2280255"/>
              <a:gd name="connsiteX10" fmla="*/ 612068 w 2640292"/>
              <a:gd name="connsiteY10" fmla="*/ 2220248 h 2280255"/>
              <a:gd name="connsiteX11" fmla="*/ 468052 w 2640292"/>
              <a:gd name="connsiteY11" fmla="*/ 1860208 h 2280255"/>
              <a:gd name="connsiteX12" fmla="*/ 252029 w 2640292"/>
              <a:gd name="connsiteY12" fmla="*/ 1356152 h 2280255"/>
              <a:gd name="connsiteX0" fmla="*/ 252029 w 2640292"/>
              <a:gd name="connsiteY0" fmla="*/ 1356152 h 2280255"/>
              <a:gd name="connsiteX1" fmla="*/ 108012 w 2640292"/>
              <a:gd name="connsiteY1" fmla="*/ 636072 h 2280255"/>
              <a:gd name="connsiteX2" fmla="*/ 900100 w 2640292"/>
              <a:gd name="connsiteY2" fmla="*/ 564064 h 2280255"/>
              <a:gd name="connsiteX3" fmla="*/ 1692188 w 2640292"/>
              <a:gd name="connsiteY3" fmla="*/ 132016 h 2280255"/>
              <a:gd name="connsiteX4" fmla="*/ 2196244 w 2640292"/>
              <a:gd name="connsiteY4" fmla="*/ 276033 h 2280255"/>
              <a:gd name="connsiteX5" fmla="*/ 2556284 w 2640292"/>
              <a:gd name="connsiteY5" fmla="*/ 60007 h 2280255"/>
              <a:gd name="connsiteX6" fmla="*/ 2628292 w 2640292"/>
              <a:gd name="connsiteY6" fmla="*/ 636073 h 2280255"/>
              <a:gd name="connsiteX7" fmla="*/ 2628292 w 2640292"/>
              <a:gd name="connsiteY7" fmla="*/ 1788201 h 2280255"/>
              <a:gd name="connsiteX8" fmla="*/ 2556283 w 2640292"/>
              <a:gd name="connsiteY8" fmla="*/ 2148241 h 2280255"/>
              <a:gd name="connsiteX9" fmla="*/ 2124236 w 2640292"/>
              <a:gd name="connsiteY9" fmla="*/ 2220249 h 2280255"/>
              <a:gd name="connsiteX10" fmla="*/ 1188132 w 2640292"/>
              <a:gd name="connsiteY10" fmla="*/ 2220248 h 2280255"/>
              <a:gd name="connsiteX11" fmla="*/ 612068 w 2640292"/>
              <a:gd name="connsiteY11" fmla="*/ 2220248 h 2280255"/>
              <a:gd name="connsiteX12" fmla="*/ 468052 w 2640292"/>
              <a:gd name="connsiteY12" fmla="*/ 1860208 h 2280255"/>
              <a:gd name="connsiteX13" fmla="*/ 252029 w 2640292"/>
              <a:gd name="connsiteY13" fmla="*/ 1356152 h 2280255"/>
              <a:gd name="connsiteX0" fmla="*/ 252029 w 2640292"/>
              <a:gd name="connsiteY0" fmla="*/ 1404157 h 2328260"/>
              <a:gd name="connsiteX1" fmla="*/ 108012 w 2640292"/>
              <a:gd name="connsiteY1" fmla="*/ 684077 h 2328260"/>
              <a:gd name="connsiteX2" fmla="*/ 900100 w 2640292"/>
              <a:gd name="connsiteY2" fmla="*/ 612069 h 2328260"/>
              <a:gd name="connsiteX3" fmla="*/ 1692188 w 2640292"/>
              <a:gd name="connsiteY3" fmla="*/ 180021 h 2328260"/>
              <a:gd name="connsiteX4" fmla="*/ 2196244 w 2640292"/>
              <a:gd name="connsiteY4" fmla="*/ 36005 h 2328260"/>
              <a:gd name="connsiteX5" fmla="*/ 2556284 w 2640292"/>
              <a:gd name="connsiteY5" fmla="*/ 108012 h 2328260"/>
              <a:gd name="connsiteX6" fmla="*/ 2628292 w 2640292"/>
              <a:gd name="connsiteY6" fmla="*/ 684078 h 2328260"/>
              <a:gd name="connsiteX7" fmla="*/ 2628292 w 2640292"/>
              <a:gd name="connsiteY7" fmla="*/ 1836206 h 2328260"/>
              <a:gd name="connsiteX8" fmla="*/ 2556283 w 2640292"/>
              <a:gd name="connsiteY8" fmla="*/ 2196246 h 2328260"/>
              <a:gd name="connsiteX9" fmla="*/ 2124236 w 2640292"/>
              <a:gd name="connsiteY9" fmla="*/ 2268254 h 2328260"/>
              <a:gd name="connsiteX10" fmla="*/ 1188132 w 2640292"/>
              <a:gd name="connsiteY10" fmla="*/ 2268253 h 2328260"/>
              <a:gd name="connsiteX11" fmla="*/ 612068 w 2640292"/>
              <a:gd name="connsiteY11" fmla="*/ 2268253 h 2328260"/>
              <a:gd name="connsiteX12" fmla="*/ 468052 w 2640292"/>
              <a:gd name="connsiteY12" fmla="*/ 1908213 h 2328260"/>
              <a:gd name="connsiteX13" fmla="*/ 252029 w 2640292"/>
              <a:gd name="connsiteY13"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900100 w 2640292"/>
              <a:gd name="connsiteY3" fmla="*/ 612069 h 2328260"/>
              <a:gd name="connsiteX4" fmla="*/ 1692188 w 2640292"/>
              <a:gd name="connsiteY4" fmla="*/ 180021 h 2328260"/>
              <a:gd name="connsiteX5" fmla="*/ 2196244 w 2640292"/>
              <a:gd name="connsiteY5" fmla="*/ 36005 h 2328260"/>
              <a:gd name="connsiteX6" fmla="*/ 2556284 w 2640292"/>
              <a:gd name="connsiteY6" fmla="*/ 108012 h 2328260"/>
              <a:gd name="connsiteX7" fmla="*/ 2628292 w 2640292"/>
              <a:gd name="connsiteY7" fmla="*/ 684078 h 2328260"/>
              <a:gd name="connsiteX8" fmla="*/ 2628292 w 2640292"/>
              <a:gd name="connsiteY8" fmla="*/ 1836206 h 2328260"/>
              <a:gd name="connsiteX9" fmla="*/ 2556283 w 2640292"/>
              <a:gd name="connsiteY9" fmla="*/ 2196246 h 2328260"/>
              <a:gd name="connsiteX10" fmla="*/ 2124236 w 2640292"/>
              <a:gd name="connsiteY10" fmla="*/ 2268254 h 2328260"/>
              <a:gd name="connsiteX11" fmla="*/ 1188132 w 2640292"/>
              <a:gd name="connsiteY11" fmla="*/ 2268253 h 2328260"/>
              <a:gd name="connsiteX12" fmla="*/ 612068 w 2640292"/>
              <a:gd name="connsiteY12" fmla="*/ 2268253 h 2328260"/>
              <a:gd name="connsiteX13" fmla="*/ 468052 w 2640292"/>
              <a:gd name="connsiteY13" fmla="*/ 1908213 h 2328260"/>
              <a:gd name="connsiteX14" fmla="*/ 252029 w 2640292"/>
              <a:gd name="connsiteY14"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116124 w 2640292"/>
              <a:gd name="connsiteY3" fmla="*/ 324037 h 2328260"/>
              <a:gd name="connsiteX4" fmla="*/ 900100 w 2640292"/>
              <a:gd name="connsiteY4" fmla="*/ 612069 h 2328260"/>
              <a:gd name="connsiteX5" fmla="*/ 1692188 w 2640292"/>
              <a:gd name="connsiteY5" fmla="*/ 180021 h 2328260"/>
              <a:gd name="connsiteX6" fmla="*/ 2196244 w 2640292"/>
              <a:gd name="connsiteY6" fmla="*/ 36005 h 2328260"/>
              <a:gd name="connsiteX7" fmla="*/ 2556284 w 2640292"/>
              <a:gd name="connsiteY7" fmla="*/ 108012 h 2328260"/>
              <a:gd name="connsiteX8" fmla="*/ 2628292 w 2640292"/>
              <a:gd name="connsiteY8" fmla="*/ 684078 h 2328260"/>
              <a:gd name="connsiteX9" fmla="*/ 2628292 w 2640292"/>
              <a:gd name="connsiteY9" fmla="*/ 1836206 h 2328260"/>
              <a:gd name="connsiteX10" fmla="*/ 2556283 w 2640292"/>
              <a:gd name="connsiteY10" fmla="*/ 2196246 h 2328260"/>
              <a:gd name="connsiteX11" fmla="*/ 2124236 w 2640292"/>
              <a:gd name="connsiteY11" fmla="*/ 2268254 h 2328260"/>
              <a:gd name="connsiteX12" fmla="*/ 1188132 w 2640292"/>
              <a:gd name="connsiteY12" fmla="*/ 2268253 h 2328260"/>
              <a:gd name="connsiteX13" fmla="*/ 612068 w 2640292"/>
              <a:gd name="connsiteY13" fmla="*/ 2268253 h 2328260"/>
              <a:gd name="connsiteX14" fmla="*/ 468052 w 2640292"/>
              <a:gd name="connsiteY14" fmla="*/ 1908213 h 2328260"/>
              <a:gd name="connsiteX15" fmla="*/ 252029 w 2640292"/>
              <a:gd name="connsiteY15"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116124 w 2640292"/>
              <a:gd name="connsiteY3" fmla="*/ 324037 h 2328260"/>
              <a:gd name="connsiteX4" fmla="*/ 1620180 w 2640292"/>
              <a:gd name="connsiteY4" fmla="*/ 108013 h 2328260"/>
              <a:gd name="connsiteX5" fmla="*/ 1692188 w 2640292"/>
              <a:gd name="connsiteY5" fmla="*/ 180021 h 2328260"/>
              <a:gd name="connsiteX6" fmla="*/ 2196244 w 2640292"/>
              <a:gd name="connsiteY6" fmla="*/ 36005 h 2328260"/>
              <a:gd name="connsiteX7" fmla="*/ 2556284 w 2640292"/>
              <a:gd name="connsiteY7" fmla="*/ 108012 h 2328260"/>
              <a:gd name="connsiteX8" fmla="*/ 2628292 w 2640292"/>
              <a:gd name="connsiteY8" fmla="*/ 684078 h 2328260"/>
              <a:gd name="connsiteX9" fmla="*/ 2628292 w 2640292"/>
              <a:gd name="connsiteY9" fmla="*/ 1836206 h 2328260"/>
              <a:gd name="connsiteX10" fmla="*/ 2556283 w 2640292"/>
              <a:gd name="connsiteY10" fmla="*/ 2196246 h 2328260"/>
              <a:gd name="connsiteX11" fmla="*/ 2124236 w 2640292"/>
              <a:gd name="connsiteY11" fmla="*/ 2268254 h 2328260"/>
              <a:gd name="connsiteX12" fmla="*/ 1188132 w 2640292"/>
              <a:gd name="connsiteY12" fmla="*/ 2268253 h 2328260"/>
              <a:gd name="connsiteX13" fmla="*/ 612068 w 2640292"/>
              <a:gd name="connsiteY13" fmla="*/ 2268253 h 2328260"/>
              <a:gd name="connsiteX14" fmla="*/ 468052 w 2640292"/>
              <a:gd name="connsiteY14" fmla="*/ 1908213 h 2328260"/>
              <a:gd name="connsiteX15" fmla="*/ 252029 w 2640292"/>
              <a:gd name="connsiteY15"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116124 w 2640292"/>
              <a:gd name="connsiteY3" fmla="*/ 324037 h 2328260"/>
              <a:gd name="connsiteX4" fmla="*/ 1620180 w 2640292"/>
              <a:gd name="connsiteY4" fmla="*/ 108013 h 2328260"/>
              <a:gd name="connsiteX5" fmla="*/ 1980220 w 2640292"/>
              <a:gd name="connsiteY5" fmla="*/ 36005 h 2328260"/>
              <a:gd name="connsiteX6" fmla="*/ 2196244 w 2640292"/>
              <a:gd name="connsiteY6" fmla="*/ 36005 h 2328260"/>
              <a:gd name="connsiteX7" fmla="*/ 2556284 w 2640292"/>
              <a:gd name="connsiteY7" fmla="*/ 108012 h 2328260"/>
              <a:gd name="connsiteX8" fmla="*/ 2628292 w 2640292"/>
              <a:gd name="connsiteY8" fmla="*/ 684078 h 2328260"/>
              <a:gd name="connsiteX9" fmla="*/ 2628292 w 2640292"/>
              <a:gd name="connsiteY9" fmla="*/ 1836206 h 2328260"/>
              <a:gd name="connsiteX10" fmla="*/ 2556283 w 2640292"/>
              <a:gd name="connsiteY10" fmla="*/ 2196246 h 2328260"/>
              <a:gd name="connsiteX11" fmla="*/ 2124236 w 2640292"/>
              <a:gd name="connsiteY11" fmla="*/ 2268254 h 2328260"/>
              <a:gd name="connsiteX12" fmla="*/ 1188132 w 2640292"/>
              <a:gd name="connsiteY12" fmla="*/ 2268253 h 2328260"/>
              <a:gd name="connsiteX13" fmla="*/ 612068 w 2640292"/>
              <a:gd name="connsiteY13" fmla="*/ 2268253 h 2328260"/>
              <a:gd name="connsiteX14" fmla="*/ 468052 w 2640292"/>
              <a:gd name="connsiteY14" fmla="*/ 1908213 h 2328260"/>
              <a:gd name="connsiteX15" fmla="*/ 252029 w 2640292"/>
              <a:gd name="connsiteY15"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620180 w 2640292"/>
              <a:gd name="connsiteY3" fmla="*/ 108013 h 2328260"/>
              <a:gd name="connsiteX4" fmla="*/ 1980220 w 2640292"/>
              <a:gd name="connsiteY4" fmla="*/ 36005 h 2328260"/>
              <a:gd name="connsiteX5" fmla="*/ 2196244 w 2640292"/>
              <a:gd name="connsiteY5" fmla="*/ 36005 h 2328260"/>
              <a:gd name="connsiteX6" fmla="*/ 2556284 w 2640292"/>
              <a:gd name="connsiteY6" fmla="*/ 108012 h 2328260"/>
              <a:gd name="connsiteX7" fmla="*/ 2628292 w 2640292"/>
              <a:gd name="connsiteY7" fmla="*/ 684078 h 2328260"/>
              <a:gd name="connsiteX8" fmla="*/ 2628292 w 2640292"/>
              <a:gd name="connsiteY8" fmla="*/ 1836206 h 2328260"/>
              <a:gd name="connsiteX9" fmla="*/ 2556283 w 2640292"/>
              <a:gd name="connsiteY9" fmla="*/ 2196246 h 2328260"/>
              <a:gd name="connsiteX10" fmla="*/ 2124236 w 2640292"/>
              <a:gd name="connsiteY10" fmla="*/ 2268254 h 2328260"/>
              <a:gd name="connsiteX11" fmla="*/ 1188132 w 2640292"/>
              <a:gd name="connsiteY11" fmla="*/ 2268253 h 2328260"/>
              <a:gd name="connsiteX12" fmla="*/ 612068 w 2640292"/>
              <a:gd name="connsiteY12" fmla="*/ 2268253 h 2328260"/>
              <a:gd name="connsiteX13" fmla="*/ 468052 w 2640292"/>
              <a:gd name="connsiteY13" fmla="*/ 1908213 h 2328260"/>
              <a:gd name="connsiteX14" fmla="*/ 252029 w 2640292"/>
              <a:gd name="connsiteY14" fmla="*/ 1404157 h 2328260"/>
              <a:gd name="connsiteX0" fmla="*/ 252029 w 2640292"/>
              <a:gd name="connsiteY0" fmla="*/ 1404157 h 2328260"/>
              <a:gd name="connsiteX1" fmla="*/ 108012 w 2640292"/>
              <a:gd name="connsiteY1" fmla="*/ 684077 h 2328260"/>
              <a:gd name="connsiteX2" fmla="*/ 756084 w 2640292"/>
              <a:gd name="connsiteY2" fmla="*/ 396045 h 2328260"/>
              <a:gd name="connsiteX3" fmla="*/ 1620180 w 2640292"/>
              <a:gd name="connsiteY3" fmla="*/ 108013 h 2328260"/>
              <a:gd name="connsiteX4" fmla="*/ 2196244 w 2640292"/>
              <a:gd name="connsiteY4" fmla="*/ 36005 h 2328260"/>
              <a:gd name="connsiteX5" fmla="*/ 2556284 w 2640292"/>
              <a:gd name="connsiteY5" fmla="*/ 108012 h 2328260"/>
              <a:gd name="connsiteX6" fmla="*/ 2628292 w 2640292"/>
              <a:gd name="connsiteY6" fmla="*/ 684078 h 2328260"/>
              <a:gd name="connsiteX7" fmla="*/ 2628292 w 2640292"/>
              <a:gd name="connsiteY7" fmla="*/ 1836206 h 2328260"/>
              <a:gd name="connsiteX8" fmla="*/ 2556283 w 2640292"/>
              <a:gd name="connsiteY8" fmla="*/ 2196246 h 2328260"/>
              <a:gd name="connsiteX9" fmla="*/ 2124236 w 2640292"/>
              <a:gd name="connsiteY9" fmla="*/ 2268254 h 2328260"/>
              <a:gd name="connsiteX10" fmla="*/ 1188132 w 2640292"/>
              <a:gd name="connsiteY10" fmla="*/ 2268253 h 2328260"/>
              <a:gd name="connsiteX11" fmla="*/ 612068 w 2640292"/>
              <a:gd name="connsiteY11" fmla="*/ 2268253 h 2328260"/>
              <a:gd name="connsiteX12" fmla="*/ 468052 w 2640292"/>
              <a:gd name="connsiteY12" fmla="*/ 1908213 h 2328260"/>
              <a:gd name="connsiteX13" fmla="*/ 252029 w 2640292"/>
              <a:gd name="connsiteY13" fmla="*/ 1404157 h 2328260"/>
              <a:gd name="connsiteX0" fmla="*/ 252029 w 2640292"/>
              <a:gd name="connsiteY0" fmla="*/ 1416157 h 2340260"/>
              <a:gd name="connsiteX1" fmla="*/ 108012 w 2640292"/>
              <a:gd name="connsiteY1" fmla="*/ 696077 h 2340260"/>
              <a:gd name="connsiteX2" fmla="*/ 756084 w 2640292"/>
              <a:gd name="connsiteY2" fmla="*/ 408045 h 2340260"/>
              <a:gd name="connsiteX3" fmla="*/ 2196244 w 2640292"/>
              <a:gd name="connsiteY3" fmla="*/ 48005 h 2340260"/>
              <a:gd name="connsiteX4" fmla="*/ 2556284 w 2640292"/>
              <a:gd name="connsiteY4" fmla="*/ 120012 h 2340260"/>
              <a:gd name="connsiteX5" fmla="*/ 2628292 w 2640292"/>
              <a:gd name="connsiteY5" fmla="*/ 696078 h 2340260"/>
              <a:gd name="connsiteX6" fmla="*/ 2628292 w 2640292"/>
              <a:gd name="connsiteY6" fmla="*/ 1848206 h 2340260"/>
              <a:gd name="connsiteX7" fmla="*/ 2556283 w 2640292"/>
              <a:gd name="connsiteY7" fmla="*/ 2208246 h 2340260"/>
              <a:gd name="connsiteX8" fmla="*/ 2124236 w 2640292"/>
              <a:gd name="connsiteY8" fmla="*/ 2280254 h 2340260"/>
              <a:gd name="connsiteX9" fmla="*/ 1188132 w 2640292"/>
              <a:gd name="connsiteY9" fmla="*/ 2280253 h 2340260"/>
              <a:gd name="connsiteX10" fmla="*/ 612068 w 2640292"/>
              <a:gd name="connsiteY10" fmla="*/ 2280253 h 2340260"/>
              <a:gd name="connsiteX11" fmla="*/ 468052 w 2640292"/>
              <a:gd name="connsiteY11" fmla="*/ 1920213 h 2340260"/>
              <a:gd name="connsiteX12" fmla="*/ 252029 w 2640292"/>
              <a:gd name="connsiteY12" fmla="*/ 1416157 h 2340260"/>
              <a:gd name="connsiteX0" fmla="*/ 252029 w 2688299"/>
              <a:gd name="connsiteY0" fmla="*/ 1392156 h 2316259"/>
              <a:gd name="connsiteX1" fmla="*/ 108012 w 2688299"/>
              <a:gd name="connsiteY1" fmla="*/ 672076 h 2316259"/>
              <a:gd name="connsiteX2" fmla="*/ 756084 w 2688299"/>
              <a:gd name="connsiteY2" fmla="*/ 384044 h 2316259"/>
              <a:gd name="connsiteX3" fmla="*/ 1836204 w 2688299"/>
              <a:gd name="connsiteY3" fmla="*/ 96012 h 2316259"/>
              <a:gd name="connsiteX4" fmla="*/ 2556284 w 2688299"/>
              <a:gd name="connsiteY4" fmla="*/ 96011 h 2316259"/>
              <a:gd name="connsiteX5" fmla="*/ 2628292 w 2688299"/>
              <a:gd name="connsiteY5" fmla="*/ 672077 h 2316259"/>
              <a:gd name="connsiteX6" fmla="*/ 2628292 w 2688299"/>
              <a:gd name="connsiteY6" fmla="*/ 1824205 h 2316259"/>
              <a:gd name="connsiteX7" fmla="*/ 2556283 w 2688299"/>
              <a:gd name="connsiteY7" fmla="*/ 2184245 h 2316259"/>
              <a:gd name="connsiteX8" fmla="*/ 2124236 w 2688299"/>
              <a:gd name="connsiteY8" fmla="*/ 2256253 h 2316259"/>
              <a:gd name="connsiteX9" fmla="*/ 1188132 w 2688299"/>
              <a:gd name="connsiteY9" fmla="*/ 2256252 h 2316259"/>
              <a:gd name="connsiteX10" fmla="*/ 612068 w 2688299"/>
              <a:gd name="connsiteY10" fmla="*/ 2256252 h 2316259"/>
              <a:gd name="connsiteX11" fmla="*/ 468052 w 2688299"/>
              <a:gd name="connsiteY11" fmla="*/ 1896212 h 2316259"/>
              <a:gd name="connsiteX12" fmla="*/ 252029 w 2688299"/>
              <a:gd name="connsiteY12" fmla="*/ 1392156 h 2316259"/>
              <a:gd name="connsiteX0" fmla="*/ 252029 w 2688299"/>
              <a:gd name="connsiteY0" fmla="*/ 1392156 h 2316259"/>
              <a:gd name="connsiteX1" fmla="*/ 108012 w 2688299"/>
              <a:gd name="connsiteY1" fmla="*/ 672076 h 2316259"/>
              <a:gd name="connsiteX2" fmla="*/ 756084 w 2688299"/>
              <a:gd name="connsiteY2" fmla="*/ 384044 h 2316259"/>
              <a:gd name="connsiteX3" fmla="*/ 1836204 w 2688299"/>
              <a:gd name="connsiteY3" fmla="*/ 96012 h 2316259"/>
              <a:gd name="connsiteX4" fmla="*/ 2556284 w 2688299"/>
              <a:gd name="connsiteY4" fmla="*/ 96011 h 2316259"/>
              <a:gd name="connsiteX5" fmla="*/ 2628292 w 2688299"/>
              <a:gd name="connsiteY5" fmla="*/ 672077 h 2316259"/>
              <a:gd name="connsiteX6" fmla="*/ 2628292 w 2688299"/>
              <a:gd name="connsiteY6" fmla="*/ 1824205 h 2316259"/>
              <a:gd name="connsiteX7" fmla="*/ 2556283 w 2688299"/>
              <a:gd name="connsiteY7" fmla="*/ 2184245 h 2316259"/>
              <a:gd name="connsiteX8" fmla="*/ 2124236 w 2688299"/>
              <a:gd name="connsiteY8" fmla="*/ 2256253 h 2316259"/>
              <a:gd name="connsiteX9" fmla="*/ 1188132 w 2688299"/>
              <a:gd name="connsiteY9" fmla="*/ 2256252 h 2316259"/>
              <a:gd name="connsiteX10" fmla="*/ 612068 w 2688299"/>
              <a:gd name="connsiteY10" fmla="*/ 2256252 h 2316259"/>
              <a:gd name="connsiteX11" fmla="*/ 396044 w 2688299"/>
              <a:gd name="connsiteY11" fmla="*/ 1896212 h 2316259"/>
              <a:gd name="connsiteX12" fmla="*/ 252029 w 2688299"/>
              <a:gd name="connsiteY12" fmla="*/ 1392156 h 2316259"/>
              <a:gd name="connsiteX0" fmla="*/ 252029 w 2688299"/>
              <a:gd name="connsiteY0" fmla="*/ 1392156 h 2256253"/>
              <a:gd name="connsiteX1" fmla="*/ 108012 w 2688299"/>
              <a:gd name="connsiteY1" fmla="*/ 672076 h 2256253"/>
              <a:gd name="connsiteX2" fmla="*/ 756084 w 2688299"/>
              <a:gd name="connsiteY2" fmla="*/ 384044 h 2256253"/>
              <a:gd name="connsiteX3" fmla="*/ 1836204 w 2688299"/>
              <a:gd name="connsiteY3" fmla="*/ 96012 h 2256253"/>
              <a:gd name="connsiteX4" fmla="*/ 2556284 w 2688299"/>
              <a:gd name="connsiteY4" fmla="*/ 96011 h 2256253"/>
              <a:gd name="connsiteX5" fmla="*/ 2628292 w 2688299"/>
              <a:gd name="connsiteY5" fmla="*/ 672077 h 2256253"/>
              <a:gd name="connsiteX6" fmla="*/ 2628292 w 2688299"/>
              <a:gd name="connsiteY6" fmla="*/ 1824205 h 2256253"/>
              <a:gd name="connsiteX7" fmla="*/ 2556283 w 2688299"/>
              <a:gd name="connsiteY7" fmla="*/ 2184245 h 2256253"/>
              <a:gd name="connsiteX8" fmla="*/ 2124236 w 2688299"/>
              <a:gd name="connsiteY8" fmla="*/ 2256253 h 2256253"/>
              <a:gd name="connsiteX9" fmla="*/ 612068 w 2688299"/>
              <a:gd name="connsiteY9" fmla="*/ 2256252 h 2256253"/>
              <a:gd name="connsiteX10" fmla="*/ 396044 w 2688299"/>
              <a:gd name="connsiteY10" fmla="*/ 1896212 h 2256253"/>
              <a:gd name="connsiteX11" fmla="*/ 252029 w 2688299"/>
              <a:gd name="connsiteY11" fmla="*/ 1392156 h 2256253"/>
              <a:gd name="connsiteX0" fmla="*/ 252029 w 2688299"/>
              <a:gd name="connsiteY0" fmla="*/ 1392156 h 2256253"/>
              <a:gd name="connsiteX1" fmla="*/ 108012 w 2688299"/>
              <a:gd name="connsiteY1" fmla="*/ 672076 h 2256253"/>
              <a:gd name="connsiteX2" fmla="*/ 756084 w 2688299"/>
              <a:gd name="connsiteY2" fmla="*/ 384044 h 2256253"/>
              <a:gd name="connsiteX3" fmla="*/ 1836204 w 2688299"/>
              <a:gd name="connsiteY3" fmla="*/ 96012 h 2256253"/>
              <a:gd name="connsiteX4" fmla="*/ 2556284 w 2688299"/>
              <a:gd name="connsiteY4" fmla="*/ 96011 h 2256253"/>
              <a:gd name="connsiteX5" fmla="*/ 2628292 w 2688299"/>
              <a:gd name="connsiteY5" fmla="*/ 672077 h 2256253"/>
              <a:gd name="connsiteX6" fmla="*/ 2604149 w 2688299"/>
              <a:gd name="connsiteY6" fmla="*/ 1917292 h 2256253"/>
              <a:gd name="connsiteX7" fmla="*/ 2556283 w 2688299"/>
              <a:gd name="connsiteY7" fmla="*/ 2184245 h 2256253"/>
              <a:gd name="connsiteX8" fmla="*/ 2124236 w 2688299"/>
              <a:gd name="connsiteY8" fmla="*/ 2256253 h 2256253"/>
              <a:gd name="connsiteX9" fmla="*/ 612068 w 2688299"/>
              <a:gd name="connsiteY9" fmla="*/ 2256252 h 2256253"/>
              <a:gd name="connsiteX10" fmla="*/ 396044 w 2688299"/>
              <a:gd name="connsiteY10" fmla="*/ 1896212 h 2256253"/>
              <a:gd name="connsiteX11" fmla="*/ 252029 w 2688299"/>
              <a:gd name="connsiteY11" fmla="*/ 1392156 h 2256253"/>
              <a:gd name="connsiteX0" fmla="*/ 252029 w 2688299"/>
              <a:gd name="connsiteY0" fmla="*/ 1392156 h 2280931"/>
              <a:gd name="connsiteX1" fmla="*/ 108012 w 2688299"/>
              <a:gd name="connsiteY1" fmla="*/ 672076 h 2280931"/>
              <a:gd name="connsiteX2" fmla="*/ 756084 w 2688299"/>
              <a:gd name="connsiteY2" fmla="*/ 384044 h 2280931"/>
              <a:gd name="connsiteX3" fmla="*/ 1836204 w 2688299"/>
              <a:gd name="connsiteY3" fmla="*/ 96012 h 2280931"/>
              <a:gd name="connsiteX4" fmla="*/ 2556284 w 2688299"/>
              <a:gd name="connsiteY4" fmla="*/ 96011 h 2280931"/>
              <a:gd name="connsiteX5" fmla="*/ 2628292 w 2688299"/>
              <a:gd name="connsiteY5" fmla="*/ 672077 h 2280931"/>
              <a:gd name="connsiteX6" fmla="*/ 2604149 w 2688299"/>
              <a:gd name="connsiteY6" fmla="*/ 1917292 h 2280931"/>
              <a:gd name="connsiteX7" fmla="*/ 2440727 w 2688299"/>
              <a:gd name="connsiteY7" fmla="*/ 2224438 h 2280931"/>
              <a:gd name="connsiteX8" fmla="*/ 2124236 w 2688299"/>
              <a:gd name="connsiteY8" fmla="*/ 2256253 h 2280931"/>
              <a:gd name="connsiteX9" fmla="*/ 612068 w 2688299"/>
              <a:gd name="connsiteY9" fmla="*/ 2256252 h 2280931"/>
              <a:gd name="connsiteX10" fmla="*/ 396044 w 2688299"/>
              <a:gd name="connsiteY10" fmla="*/ 1896212 h 2280931"/>
              <a:gd name="connsiteX11" fmla="*/ 252029 w 2688299"/>
              <a:gd name="connsiteY11" fmla="*/ 1392156 h 2280931"/>
              <a:gd name="connsiteX0" fmla="*/ 252029 w 2688299"/>
              <a:gd name="connsiteY0" fmla="*/ 1392156 h 2280931"/>
              <a:gd name="connsiteX1" fmla="*/ 108012 w 2688299"/>
              <a:gd name="connsiteY1" fmla="*/ 672076 h 2280931"/>
              <a:gd name="connsiteX2" fmla="*/ 1836204 w 2688299"/>
              <a:gd name="connsiteY2" fmla="*/ 96012 h 2280931"/>
              <a:gd name="connsiteX3" fmla="*/ 2556284 w 2688299"/>
              <a:gd name="connsiteY3" fmla="*/ 96011 h 2280931"/>
              <a:gd name="connsiteX4" fmla="*/ 2628292 w 2688299"/>
              <a:gd name="connsiteY4" fmla="*/ 672077 h 2280931"/>
              <a:gd name="connsiteX5" fmla="*/ 2604149 w 2688299"/>
              <a:gd name="connsiteY5" fmla="*/ 1917292 h 2280931"/>
              <a:gd name="connsiteX6" fmla="*/ 2440727 w 2688299"/>
              <a:gd name="connsiteY6" fmla="*/ 2224438 h 2280931"/>
              <a:gd name="connsiteX7" fmla="*/ 2124236 w 2688299"/>
              <a:gd name="connsiteY7" fmla="*/ 2256253 h 2280931"/>
              <a:gd name="connsiteX8" fmla="*/ 612068 w 2688299"/>
              <a:gd name="connsiteY8" fmla="*/ 2256252 h 2280931"/>
              <a:gd name="connsiteX9" fmla="*/ 396044 w 2688299"/>
              <a:gd name="connsiteY9" fmla="*/ 1896212 h 2280931"/>
              <a:gd name="connsiteX10" fmla="*/ 252029 w 2688299"/>
              <a:gd name="connsiteY10" fmla="*/ 1392156 h 2280931"/>
              <a:gd name="connsiteX0" fmla="*/ 252029 w 2688299"/>
              <a:gd name="connsiteY0" fmla="*/ 1392156 h 2256253"/>
              <a:gd name="connsiteX1" fmla="*/ 108012 w 2688299"/>
              <a:gd name="connsiteY1" fmla="*/ 672076 h 2256253"/>
              <a:gd name="connsiteX2" fmla="*/ 1836204 w 2688299"/>
              <a:gd name="connsiteY2" fmla="*/ 96012 h 2256253"/>
              <a:gd name="connsiteX3" fmla="*/ 2556284 w 2688299"/>
              <a:gd name="connsiteY3" fmla="*/ 96011 h 2256253"/>
              <a:gd name="connsiteX4" fmla="*/ 2628292 w 2688299"/>
              <a:gd name="connsiteY4" fmla="*/ 672077 h 2256253"/>
              <a:gd name="connsiteX5" fmla="*/ 2604149 w 2688299"/>
              <a:gd name="connsiteY5" fmla="*/ 1917292 h 2256253"/>
              <a:gd name="connsiteX6" fmla="*/ 2484276 w 2688299"/>
              <a:gd name="connsiteY6" fmla="*/ 2112236 h 2256253"/>
              <a:gd name="connsiteX7" fmla="*/ 2124236 w 2688299"/>
              <a:gd name="connsiteY7" fmla="*/ 2256253 h 2256253"/>
              <a:gd name="connsiteX8" fmla="*/ 612068 w 2688299"/>
              <a:gd name="connsiteY8" fmla="*/ 2256252 h 2256253"/>
              <a:gd name="connsiteX9" fmla="*/ 396044 w 2688299"/>
              <a:gd name="connsiteY9" fmla="*/ 1896212 h 2256253"/>
              <a:gd name="connsiteX10" fmla="*/ 252029 w 2688299"/>
              <a:gd name="connsiteY10" fmla="*/ 1392156 h 2256253"/>
              <a:gd name="connsiteX0" fmla="*/ 252029 w 2688299"/>
              <a:gd name="connsiteY0" fmla="*/ 1392156 h 2256252"/>
              <a:gd name="connsiteX1" fmla="*/ 108012 w 2688299"/>
              <a:gd name="connsiteY1" fmla="*/ 672076 h 2256252"/>
              <a:gd name="connsiteX2" fmla="*/ 1836204 w 2688299"/>
              <a:gd name="connsiteY2" fmla="*/ 96012 h 2256252"/>
              <a:gd name="connsiteX3" fmla="*/ 2556284 w 2688299"/>
              <a:gd name="connsiteY3" fmla="*/ 96011 h 2256252"/>
              <a:gd name="connsiteX4" fmla="*/ 2628292 w 2688299"/>
              <a:gd name="connsiteY4" fmla="*/ 672077 h 2256252"/>
              <a:gd name="connsiteX5" fmla="*/ 2604149 w 2688299"/>
              <a:gd name="connsiteY5" fmla="*/ 1917292 h 2256252"/>
              <a:gd name="connsiteX6" fmla="*/ 2484276 w 2688299"/>
              <a:gd name="connsiteY6" fmla="*/ 2112236 h 2256252"/>
              <a:gd name="connsiteX7" fmla="*/ 1980220 w 2688299"/>
              <a:gd name="connsiteY7" fmla="*/ 2112236 h 2256252"/>
              <a:gd name="connsiteX8" fmla="*/ 612068 w 2688299"/>
              <a:gd name="connsiteY8" fmla="*/ 2256252 h 2256252"/>
              <a:gd name="connsiteX9" fmla="*/ 396044 w 2688299"/>
              <a:gd name="connsiteY9" fmla="*/ 1896212 h 2256252"/>
              <a:gd name="connsiteX10" fmla="*/ 252029 w 2688299"/>
              <a:gd name="connsiteY10" fmla="*/ 1392156 h 2256252"/>
              <a:gd name="connsiteX0" fmla="*/ 252029 w 2688299"/>
              <a:gd name="connsiteY0" fmla="*/ 1392156 h 2144727"/>
              <a:gd name="connsiteX1" fmla="*/ 108012 w 2688299"/>
              <a:gd name="connsiteY1" fmla="*/ 672076 h 2144727"/>
              <a:gd name="connsiteX2" fmla="*/ 1836204 w 2688299"/>
              <a:gd name="connsiteY2" fmla="*/ 96012 h 2144727"/>
              <a:gd name="connsiteX3" fmla="*/ 2556284 w 2688299"/>
              <a:gd name="connsiteY3" fmla="*/ 96011 h 2144727"/>
              <a:gd name="connsiteX4" fmla="*/ 2628292 w 2688299"/>
              <a:gd name="connsiteY4" fmla="*/ 672077 h 2144727"/>
              <a:gd name="connsiteX5" fmla="*/ 2604149 w 2688299"/>
              <a:gd name="connsiteY5" fmla="*/ 1917292 h 2144727"/>
              <a:gd name="connsiteX6" fmla="*/ 2484276 w 2688299"/>
              <a:gd name="connsiteY6" fmla="*/ 2112236 h 2144727"/>
              <a:gd name="connsiteX7" fmla="*/ 1980220 w 2688299"/>
              <a:gd name="connsiteY7" fmla="*/ 2112236 h 2144727"/>
              <a:gd name="connsiteX8" fmla="*/ 684076 w 2688299"/>
              <a:gd name="connsiteY8" fmla="*/ 2112236 h 2144727"/>
              <a:gd name="connsiteX9" fmla="*/ 396044 w 2688299"/>
              <a:gd name="connsiteY9" fmla="*/ 1896212 h 2144727"/>
              <a:gd name="connsiteX10" fmla="*/ 252029 w 2688299"/>
              <a:gd name="connsiteY10" fmla="*/ 1392156 h 2144727"/>
              <a:gd name="connsiteX0" fmla="*/ 252029 w 2688299"/>
              <a:gd name="connsiteY0" fmla="*/ 1392156 h 2144728"/>
              <a:gd name="connsiteX1" fmla="*/ 108012 w 2688299"/>
              <a:gd name="connsiteY1" fmla="*/ 672076 h 2144728"/>
              <a:gd name="connsiteX2" fmla="*/ 1836204 w 2688299"/>
              <a:gd name="connsiteY2" fmla="*/ 96012 h 2144728"/>
              <a:gd name="connsiteX3" fmla="*/ 2556284 w 2688299"/>
              <a:gd name="connsiteY3" fmla="*/ 96011 h 2144728"/>
              <a:gd name="connsiteX4" fmla="*/ 2628292 w 2688299"/>
              <a:gd name="connsiteY4" fmla="*/ 672077 h 2144728"/>
              <a:gd name="connsiteX5" fmla="*/ 2604149 w 2688299"/>
              <a:gd name="connsiteY5" fmla="*/ 1917292 h 2144728"/>
              <a:gd name="connsiteX6" fmla="*/ 2412268 w 2688299"/>
              <a:gd name="connsiteY6" fmla="*/ 2112237 h 2144728"/>
              <a:gd name="connsiteX7" fmla="*/ 1980220 w 2688299"/>
              <a:gd name="connsiteY7" fmla="*/ 2112236 h 2144728"/>
              <a:gd name="connsiteX8" fmla="*/ 684076 w 2688299"/>
              <a:gd name="connsiteY8" fmla="*/ 2112236 h 2144728"/>
              <a:gd name="connsiteX9" fmla="*/ 396044 w 2688299"/>
              <a:gd name="connsiteY9" fmla="*/ 1896212 h 2144728"/>
              <a:gd name="connsiteX10" fmla="*/ 252029 w 2688299"/>
              <a:gd name="connsiteY10" fmla="*/ 1392156 h 2144728"/>
              <a:gd name="connsiteX0" fmla="*/ 252029 w 2628292"/>
              <a:gd name="connsiteY0" fmla="*/ 1356151 h 2108723"/>
              <a:gd name="connsiteX1" fmla="*/ 108012 w 2628292"/>
              <a:gd name="connsiteY1" fmla="*/ 636071 h 2108723"/>
              <a:gd name="connsiteX2" fmla="*/ 1836204 w 2628292"/>
              <a:gd name="connsiteY2" fmla="*/ 60007 h 2108723"/>
              <a:gd name="connsiteX3" fmla="*/ 2484276 w 2628292"/>
              <a:gd name="connsiteY3" fmla="*/ 276031 h 2108723"/>
              <a:gd name="connsiteX4" fmla="*/ 2628292 w 2628292"/>
              <a:gd name="connsiteY4" fmla="*/ 636072 h 2108723"/>
              <a:gd name="connsiteX5" fmla="*/ 2604149 w 2628292"/>
              <a:gd name="connsiteY5" fmla="*/ 1881287 h 2108723"/>
              <a:gd name="connsiteX6" fmla="*/ 2412268 w 2628292"/>
              <a:gd name="connsiteY6" fmla="*/ 2076232 h 2108723"/>
              <a:gd name="connsiteX7" fmla="*/ 1980220 w 2628292"/>
              <a:gd name="connsiteY7" fmla="*/ 2076231 h 2108723"/>
              <a:gd name="connsiteX8" fmla="*/ 684076 w 2628292"/>
              <a:gd name="connsiteY8" fmla="*/ 2076231 h 2108723"/>
              <a:gd name="connsiteX9" fmla="*/ 396044 w 2628292"/>
              <a:gd name="connsiteY9" fmla="*/ 1860207 h 2108723"/>
              <a:gd name="connsiteX10" fmla="*/ 252029 w 2628292"/>
              <a:gd name="connsiteY10" fmla="*/ 1356151 h 2108723"/>
              <a:gd name="connsiteX0" fmla="*/ 252029 w 2640293"/>
              <a:gd name="connsiteY0" fmla="*/ 1128125 h 1880697"/>
              <a:gd name="connsiteX1" fmla="*/ 108012 w 2640293"/>
              <a:gd name="connsiteY1" fmla="*/ 408045 h 1880697"/>
              <a:gd name="connsiteX2" fmla="*/ 1692188 w 2640293"/>
              <a:gd name="connsiteY2" fmla="*/ 120013 h 1880697"/>
              <a:gd name="connsiteX3" fmla="*/ 2484276 w 2640293"/>
              <a:gd name="connsiteY3" fmla="*/ 48005 h 1880697"/>
              <a:gd name="connsiteX4" fmla="*/ 2628292 w 2640293"/>
              <a:gd name="connsiteY4" fmla="*/ 408046 h 1880697"/>
              <a:gd name="connsiteX5" fmla="*/ 2604149 w 2640293"/>
              <a:gd name="connsiteY5" fmla="*/ 1653261 h 1880697"/>
              <a:gd name="connsiteX6" fmla="*/ 2412268 w 2640293"/>
              <a:gd name="connsiteY6" fmla="*/ 1848206 h 1880697"/>
              <a:gd name="connsiteX7" fmla="*/ 1980220 w 2640293"/>
              <a:gd name="connsiteY7" fmla="*/ 1848205 h 1880697"/>
              <a:gd name="connsiteX8" fmla="*/ 684076 w 2640293"/>
              <a:gd name="connsiteY8" fmla="*/ 1848205 h 1880697"/>
              <a:gd name="connsiteX9" fmla="*/ 396044 w 2640293"/>
              <a:gd name="connsiteY9" fmla="*/ 1632181 h 1880697"/>
              <a:gd name="connsiteX10" fmla="*/ 252029 w 2640293"/>
              <a:gd name="connsiteY10" fmla="*/ 1128125 h 1880697"/>
              <a:gd name="connsiteX0" fmla="*/ 36005 w 2424269"/>
              <a:gd name="connsiteY0" fmla="*/ 1128125 h 1880697"/>
              <a:gd name="connsiteX1" fmla="*/ 108012 w 2424269"/>
              <a:gd name="connsiteY1" fmla="*/ 624069 h 1880697"/>
              <a:gd name="connsiteX2" fmla="*/ 1476164 w 2424269"/>
              <a:gd name="connsiteY2" fmla="*/ 120013 h 1880697"/>
              <a:gd name="connsiteX3" fmla="*/ 2268252 w 2424269"/>
              <a:gd name="connsiteY3" fmla="*/ 48005 h 1880697"/>
              <a:gd name="connsiteX4" fmla="*/ 2412268 w 2424269"/>
              <a:gd name="connsiteY4" fmla="*/ 408046 h 1880697"/>
              <a:gd name="connsiteX5" fmla="*/ 2388125 w 2424269"/>
              <a:gd name="connsiteY5" fmla="*/ 1653261 h 1880697"/>
              <a:gd name="connsiteX6" fmla="*/ 2196244 w 2424269"/>
              <a:gd name="connsiteY6" fmla="*/ 1848206 h 1880697"/>
              <a:gd name="connsiteX7" fmla="*/ 1764196 w 2424269"/>
              <a:gd name="connsiteY7" fmla="*/ 1848205 h 1880697"/>
              <a:gd name="connsiteX8" fmla="*/ 468052 w 2424269"/>
              <a:gd name="connsiteY8" fmla="*/ 1848205 h 1880697"/>
              <a:gd name="connsiteX9" fmla="*/ 180020 w 2424269"/>
              <a:gd name="connsiteY9" fmla="*/ 1632181 h 1880697"/>
              <a:gd name="connsiteX10" fmla="*/ 36005 w 2424269"/>
              <a:gd name="connsiteY10" fmla="*/ 1128125 h 1880697"/>
              <a:gd name="connsiteX0" fmla="*/ 36004 w 2424269"/>
              <a:gd name="connsiteY0" fmla="*/ 989249 h 1880697"/>
              <a:gd name="connsiteX1" fmla="*/ 108012 w 2424269"/>
              <a:gd name="connsiteY1" fmla="*/ 624069 h 1880697"/>
              <a:gd name="connsiteX2" fmla="*/ 1476164 w 2424269"/>
              <a:gd name="connsiteY2" fmla="*/ 120013 h 1880697"/>
              <a:gd name="connsiteX3" fmla="*/ 2268252 w 2424269"/>
              <a:gd name="connsiteY3" fmla="*/ 48005 h 1880697"/>
              <a:gd name="connsiteX4" fmla="*/ 2412268 w 2424269"/>
              <a:gd name="connsiteY4" fmla="*/ 408046 h 1880697"/>
              <a:gd name="connsiteX5" fmla="*/ 2388125 w 2424269"/>
              <a:gd name="connsiteY5" fmla="*/ 1653261 h 1880697"/>
              <a:gd name="connsiteX6" fmla="*/ 2196244 w 2424269"/>
              <a:gd name="connsiteY6" fmla="*/ 1848206 h 1880697"/>
              <a:gd name="connsiteX7" fmla="*/ 1764196 w 2424269"/>
              <a:gd name="connsiteY7" fmla="*/ 1848205 h 1880697"/>
              <a:gd name="connsiteX8" fmla="*/ 468052 w 2424269"/>
              <a:gd name="connsiteY8" fmla="*/ 1848205 h 1880697"/>
              <a:gd name="connsiteX9" fmla="*/ 180020 w 2424269"/>
              <a:gd name="connsiteY9" fmla="*/ 1632181 h 1880697"/>
              <a:gd name="connsiteX10" fmla="*/ 36004 w 2424269"/>
              <a:gd name="connsiteY10" fmla="*/ 989249 h 1880697"/>
              <a:gd name="connsiteX0" fmla="*/ 108012 w 2496277"/>
              <a:gd name="connsiteY0" fmla="*/ 989249 h 1880697"/>
              <a:gd name="connsiteX1" fmla="*/ 108012 w 2496277"/>
              <a:gd name="connsiteY1" fmla="*/ 557201 h 1880697"/>
              <a:gd name="connsiteX2" fmla="*/ 1548172 w 2496277"/>
              <a:gd name="connsiteY2" fmla="*/ 120013 h 1880697"/>
              <a:gd name="connsiteX3" fmla="*/ 2340260 w 2496277"/>
              <a:gd name="connsiteY3" fmla="*/ 48005 h 1880697"/>
              <a:gd name="connsiteX4" fmla="*/ 2484276 w 2496277"/>
              <a:gd name="connsiteY4" fmla="*/ 408046 h 1880697"/>
              <a:gd name="connsiteX5" fmla="*/ 2460133 w 2496277"/>
              <a:gd name="connsiteY5" fmla="*/ 1653261 h 1880697"/>
              <a:gd name="connsiteX6" fmla="*/ 2268252 w 2496277"/>
              <a:gd name="connsiteY6" fmla="*/ 1848206 h 1880697"/>
              <a:gd name="connsiteX7" fmla="*/ 1836204 w 2496277"/>
              <a:gd name="connsiteY7" fmla="*/ 1848205 h 1880697"/>
              <a:gd name="connsiteX8" fmla="*/ 540060 w 2496277"/>
              <a:gd name="connsiteY8" fmla="*/ 1848205 h 1880697"/>
              <a:gd name="connsiteX9" fmla="*/ 252028 w 2496277"/>
              <a:gd name="connsiteY9" fmla="*/ 1632181 h 1880697"/>
              <a:gd name="connsiteX10" fmla="*/ 108012 w 2496277"/>
              <a:gd name="connsiteY10" fmla="*/ 989249 h 1880697"/>
              <a:gd name="connsiteX0" fmla="*/ 108012 w 2496277"/>
              <a:gd name="connsiteY0" fmla="*/ 989249 h 1880697"/>
              <a:gd name="connsiteX1" fmla="*/ 108012 w 2496277"/>
              <a:gd name="connsiteY1" fmla="*/ 557201 h 1880697"/>
              <a:gd name="connsiteX2" fmla="*/ 1548172 w 2496277"/>
              <a:gd name="connsiteY2" fmla="*/ 120013 h 1880697"/>
              <a:gd name="connsiteX3" fmla="*/ 2340260 w 2496277"/>
              <a:gd name="connsiteY3" fmla="*/ 48005 h 1880697"/>
              <a:gd name="connsiteX4" fmla="*/ 2484276 w 2496277"/>
              <a:gd name="connsiteY4" fmla="*/ 408046 h 1880697"/>
              <a:gd name="connsiteX5" fmla="*/ 2460133 w 2496277"/>
              <a:gd name="connsiteY5" fmla="*/ 1653261 h 1880697"/>
              <a:gd name="connsiteX6" fmla="*/ 2268252 w 2496277"/>
              <a:gd name="connsiteY6" fmla="*/ 1848206 h 1880697"/>
              <a:gd name="connsiteX7" fmla="*/ 1836204 w 2496277"/>
              <a:gd name="connsiteY7" fmla="*/ 1848205 h 1880697"/>
              <a:gd name="connsiteX8" fmla="*/ 540060 w 2496277"/>
              <a:gd name="connsiteY8" fmla="*/ 1848205 h 1880697"/>
              <a:gd name="connsiteX9" fmla="*/ 324036 w 2496277"/>
              <a:gd name="connsiteY9" fmla="*/ 1709329 h 1880697"/>
              <a:gd name="connsiteX10" fmla="*/ 108012 w 2496277"/>
              <a:gd name="connsiteY10" fmla="*/ 989249 h 1880697"/>
              <a:gd name="connsiteX0" fmla="*/ 108012 w 2496277"/>
              <a:gd name="connsiteY0" fmla="*/ 989249 h 1880697"/>
              <a:gd name="connsiteX1" fmla="*/ 108012 w 2496277"/>
              <a:gd name="connsiteY1" fmla="*/ 557201 h 1880697"/>
              <a:gd name="connsiteX2" fmla="*/ 1548172 w 2496277"/>
              <a:gd name="connsiteY2" fmla="*/ 120013 h 1880697"/>
              <a:gd name="connsiteX3" fmla="*/ 2340260 w 2496277"/>
              <a:gd name="connsiteY3" fmla="*/ 48005 h 1880697"/>
              <a:gd name="connsiteX4" fmla="*/ 2484276 w 2496277"/>
              <a:gd name="connsiteY4" fmla="*/ 408046 h 1880697"/>
              <a:gd name="connsiteX5" fmla="*/ 2460133 w 2496277"/>
              <a:gd name="connsiteY5" fmla="*/ 1653261 h 1880697"/>
              <a:gd name="connsiteX6" fmla="*/ 2268252 w 2496277"/>
              <a:gd name="connsiteY6" fmla="*/ 1848206 h 1880697"/>
              <a:gd name="connsiteX7" fmla="*/ 1836204 w 2496277"/>
              <a:gd name="connsiteY7" fmla="*/ 1848205 h 1880697"/>
              <a:gd name="connsiteX8" fmla="*/ 612068 w 2496277"/>
              <a:gd name="connsiteY8" fmla="*/ 1853345 h 1880697"/>
              <a:gd name="connsiteX9" fmla="*/ 324036 w 2496277"/>
              <a:gd name="connsiteY9" fmla="*/ 1709329 h 1880697"/>
              <a:gd name="connsiteX10" fmla="*/ 108012 w 2496277"/>
              <a:gd name="connsiteY10" fmla="*/ 989249 h 188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6277" h="1880697">
                <a:moveTo>
                  <a:pt x="108012" y="989249"/>
                </a:moveTo>
                <a:cubicBezTo>
                  <a:pt x="108012" y="919223"/>
                  <a:pt x="0" y="689216"/>
                  <a:pt x="108012" y="557201"/>
                </a:cubicBezTo>
                <a:cubicBezTo>
                  <a:pt x="372041" y="341177"/>
                  <a:pt x="1176131" y="204879"/>
                  <a:pt x="1548172" y="120013"/>
                </a:cubicBezTo>
                <a:cubicBezTo>
                  <a:pt x="1920213" y="35147"/>
                  <a:pt x="2184243" y="0"/>
                  <a:pt x="2340260" y="48005"/>
                </a:cubicBezTo>
                <a:cubicBezTo>
                  <a:pt x="2496277" y="96010"/>
                  <a:pt x="2484276" y="338020"/>
                  <a:pt x="2484276" y="408046"/>
                </a:cubicBezTo>
                <a:lnTo>
                  <a:pt x="2460133" y="1653261"/>
                </a:lnTo>
                <a:cubicBezTo>
                  <a:pt x="2460133" y="1723287"/>
                  <a:pt x="2372240" y="1815715"/>
                  <a:pt x="2268252" y="1848206"/>
                </a:cubicBezTo>
                <a:cubicBezTo>
                  <a:pt x="2164264" y="1880697"/>
                  <a:pt x="1906230" y="1848205"/>
                  <a:pt x="1836204" y="1848205"/>
                </a:cubicBezTo>
                <a:lnTo>
                  <a:pt x="612068" y="1853345"/>
                </a:lnTo>
                <a:cubicBezTo>
                  <a:pt x="480053" y="1793338"/>
                  <a:pt x="324036" y="1779355"/>
                  <a:pt x="324036" y="1709329"/>
                </a:cubicBezTo>
                <a:lnTo>
                  <a:pt x="108012" y="989249"/>
                </a:lnTo>
                <a:close/>
              </a:path>
            </a:pathLst>
          </a:custGeom>
          <a:noFill/>
          <a:ln w="12700">
            <a:solidFill>
              <a:schemeClr val="tx1"/>
            </a:solidFill>
            <a:prstDash val="dash"/>
          </a:ln>
          <a:effectLst>
            <a:glow rad="1016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テキスト ボックス 80"/>
          <p:cNvSpPr txBox="1"/>
          <p:nvPr/>
        </p:nvSpPr>
        <p:spPr>
          <a:xfrm>
            <a:off x="5745616" y="4370243"/>
            <a:ext cx="432049" cy="307777"/>
          </a:xfrm>
          <a:prstGeom prst="rect">
            <a:avLst/>
          </a:prstGeom>
          <a:noFill/>
        </p:spPr>
        <p:txBody>
          <a:bodyPr wrap="square" lIns="0" tIns="0" rIns="0" bIns="0" rtlCol="0">
            <a:spAutoFit/>
          </a:bodyPr>
          <a:lstStyle/>
          <a:p>
            <a:pPr algn="ctr"/>
            <a:r>
              <a:rPr kumimoji="1" lang="ja-JP" altLang="en-US" sz="1000" dirty="0" smtClean="0">
                <a:latin typeface="Meiryo UI" pitchFamily="50" charset="-128"/>
                <a:ea typeface="Meiryo UI" pitchFamily="50" charset="-128"/>
                <a:cs typeface="Meiryo UI" pitchFamily="50" charset="-128"/>
              </a:rPr>
              <a:t>民間</a:t>
            </a:r>
            <a:endParaRPr kumimoji="1" lang="en-US" altLang="ja-JP" sz="1000" dirty="0" smtClean="0">
              <a:latin typeface="Meiryo UI" pitchFamily="50" charset="-128"/>
              <a:ea typeface="Meiryo UI" pitchFamily="50" charset="-128"/>
              <a:cs typeface="Meiryo UI" pitchFamily="50" charset="-128"/>
            </a:endParaRPr>
          </a:p>
          <a:p>
            <a:pPr algn="ctr"/>
            <a:r>
              <a:rPr lang="ja-JP" altLang="en-US" sz="1000" dirty="0" smtClean="0">
                <a:latin typeface="Meiryo UI" pitchFamily="50" charset="-128"/>
                <a:ea typeface="Meiryo UI" pitchFamily="50" charset="-128"/>
                <a:cs typeface="Meiryo UI" pitchFamily="50" charset="-128"/>
              </a:rPr>
              <a:t>オフィス</a:t>
            </a:r>
            <a:endParaRPr kumimoji="1" lang="ja-JP" altLang="en-US" sz="1000" dirty="0">
              <a:latin typeface="Meiryo UI" pitchFamily="50" charset="-128"/>
              <a:ea typeface="Meiryo UI" pitchFamily="50" charset="-128"/>
              <a:cs typeface="Meiryo UI" pitchFamily="50" charset="-128"/>
            </a:endParaRPr>
          </a:p>
        </p:txBody>
      </p:sp>
      <p:sp>
        <p:nvSpPr>
          <p:cNvPr id="82" name="テキスト ボックス 81"/>
          <p:cNvSpPr txBox="1"/>
          <p:nvPr/>
        </p:nvSpPr>
        <p:spPr>
          <a:xfrm>
            <a:off x="6213263" y="4460252"/>
            <a:ext cx="72008" cy="246221"/>
          </a:xfrm>
          <a:prstGeom prst="rect">
            <a:avLst/>
          </a:prstGeom>
          <a:solidFill>
            <a:schemeClr val="bg1">
              <a:alpha val="50000"/>
            </a:schemeClr>
          </a:solidFill>
        </p:spPr>
        <p:txBody>
          <a:bodyPr wrap="square" lIns="0" tIns="0" rIns="0" bIns="0" rtlCol="0">
            <a:spAutoFit/>
          </a:bodyPr>
          <a:lstStyle/>
          <a:p>
            <a:pPr algn="ctr"/>
            <a:r>
              <a:rPr kumimoji="1" lang="ja-JP" altLang="en-US" sz="400" dirty="0" smtClean="0">
                <a:latin typeface="Meiryo UI" pitchFamily="50" charset="-128"/>
                <a:ea typeface="Meiryo UI" pitchFamily="50" charset="-128"/>
                <a:cs typeface="Meiryo UI" pitchFamily="50" charset="-128"/>
              </a:rPr>
              <a:t>共同住宅</a:t>
            </a:r>
            <a:endParaRPr kumimoji="1" lang="ja-JP" altLang="en-US" sz="400" dirty="0">
              <a:latin typeface="Meiryo UI" pitchFamily="50" charset="-128"/>
              <a:ea typeface="Meiryo UI" pitchFamily="50" charset="-128"/>
              <a:cs typeface="Meiryo UI" pitchFamily="50" charset="-128"/>
            </a:endParaRPr>
          </a:p>
        </p:txBody>
      </p:sp>
      <p:sp>
        <p:nvSpPr>
          <p:cNvPr id="83" name="テキスト ボックス 82"/>
          <p:cNvSpPr txBox="1"/>
          <p:nvPr/>
        </p:nvSpPr>
        <p:spPr>
          <a:xfrm>
            <a:off x="6465697" y="5162329"/>
            <a:ext cx="504056" cy="107722"/>
          </a:xfrm>
          <a:prstGeom prst="rect">
            <a:avLst/>
          </a:prstGeom>
          <a:solidFill>
            <a:schemeClr val="bg1">
              <a:alpha val="50000"/>
            </a:schemeClr>
          </a:solidFill>
        </p:spPr>
        <p:txBody>
          <a:bodyPr wrap="square" lIns="0" tIns="0" rIns="0" bIns="0" rtlCol="0">
            <a:spAutoFit/>
          </a:bodyPr>
          <a:lstStyle/>
          <a:p>
            <a:pPr algn="ctr"/>
            <a:r>
              <a:rPr lang="ja-JP" altLang="en-US" sz="700" dirty="0" smtClean="0">
                <a:latin typeface="Meiryo UI" pitchFamily="50" charset="-128"/>
                <a:ea typeface="Meiryo UI" pitchFamily="50" charset="-128"/>
                <a:cs typeface="Meiryo UI" pitchFamily="50" charset="-128"/>
              </a:rPr>
              <a:t>共同住宅等</a:t>
            </a:r>
            <a:endParaRPr kumimoji="1" lang="ja-JP" altLang="en-US" sz="700" dirty="0">
              <a:latin typeface="Meiryo UI" pitchFamily="50" charset="-128"/>
              <a:ea typeface="Meiryo UI" pitchFamily="50" charset="-128"/>
              <a:cs typeface="Meiryo UI" pitchFamily="50" charset="-128"/>
            </a:endParaRPr>
          </a:p>
        </p:txBody>
      </p:sp>
      <p:sp>
        <p:nvSpPr>
          <p:cNvPr id="84" name="フリーフォーム 83"/>
          <p:cNvSpPr/>
          <p:nvPr/>
        </p:nvSpPr>
        <p:spPr>
          <a:xfrm>
            <a:off x="6431126" y="5355062"/>
            <a:ext cx="532933" cy="617080"/>
          </a:xfrm>
          <a:custGeom>
            <a:avLst/>
            <a:gdLst>
              <a:gd name="connsiteX0" fmla="*/ 22439 w 532933"/>
              <a:gd name="connsiteY0" fmla="*/ 5610 h 617080"/>
              <a:gd name="connsiteX1" fmla="*/ 0 w 532933"/>
              <a:gd name="connsiteY1" fmla="*/ 617080 h 617080"/>
              <a:gd name="connsiteX2" fmla="*/ 112196 w 532933"/>
              <a:gd name="connsiteY2" fmla="*/ 617080 h 617080"/>
              <a:gd name="connsiteX3" fmla="*/ 106587 w 532933"/>
              <a:gd name="connsiteY3" fmla="*/ 274881 h 617080"/>
              <a:gd name="connsiteX4" fmla="*/ 168295 w 532933"/>
              <a:gd name="connsiteY4" fmla="*/ 274881 h 617080"/>
              <a:gd name="connsiteX5" fmla="*/ 162685 w 532933"/>
              <a:gd name="connsiteY5" fmla="*/ 201954 h 617080"/>
              <a:gd name="connsiteX6" fmla="*/ 516103 w 532933"/>
              <a:gd name="connsiteY6" fmla="*/ 168295 h 617080"/>
              <a:gd name="connsiteX7" fmla="*/ 532933 w 532933"/>
              <a:gd name="connsiteY7" fmla="*/ 0 h 617080"/>
              <a:gd name="connsiteX8" fmla="*/ 22439 w 532933"/>
              <a:gd name="connsiteY8" fmla="*/ 5610 h 61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933" h="617080">
                <a:moveTo>
                  <a:pt x="22439" y="5610"/>
                </a:moveTo>
                <a:lnTo>
                  <a:pt x="0" y="617080"/>
                </a:lnTo>
                <a:lnTo>
                  <a:pt x="112196" y="617080"/>
                </a:lnTo>
                <a:cubicBezTo>
                  <a:pt x="110326" y="503014"/>
                  <a:pt x="108457" y="388947"/>
                  <a:pt x="106587" y="274881"/>
                </a:cubicBezTo>
                <a:lnTo>
                  <a:pt x="168295" y="274881"/>
                </a:lnTo>
                <a:lnTo>
                  <a:pt x="162685" y="201954"/>
                </a:lnTo>
                <a:lnTo>
                  <a:pt x="516103" y="168295"/>
                </a:lnTo>
                <a:lnTo>
                  <a:pt x="532933" y="0"/>
                </a:lnTo>
                <a:lnTo>
                  <a:pt x="22439" y="5610"/>
                </a:lnTo>
                <a:close/>
              </a:path>
            </a:pathLst>
          </a:custGeom>
          <a:solidFill>
            <a:srgbClr val="00B0F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テキスト ボックス 84"/>
          <p:cNvSpPr txBox="1"/>
          <p:nvPr/>
        </p:nvSpPr>
        <p:spPr>
          <a:xfrm>
            <a:off x="6473996" y="5376504"/>
            <a:ext cx="490063" cy="107722"/>
          </a:xfrm>
          <a:prstGeom prst="rect">
            <a:avLst/>
          </a:prstGeom>
          <a:solidFill>
            <a:schemeClr val="bg1">
              <a:alpha val="50000"/>
            </a:schemeClr>
          </a:solidFill>
        </p:spPr>
        <p:txBody>
          <a:bodyPr wrap="square" lIns="0" tIns="0" rIns="0" bIns="0" rtlCol="0">
            <a:spAutoFit/>
          </a:bodyPr>
          <a:lstStyle/>
          <a:p>
            <a:pPr algn="ctr"/>
            <a:r>
              <a:rPr lang="ja-JP" altLang="en-US" sz="700" dirty="0" smtClean="0">
                <a:latin typeface="Meiryo UI" pitchFamily="50" charset="-128"/>
                <a:ea typeface="Meiryo UI" pitchFamily="50" charset="-128"/>
                <a:cs typeface="Meiryo UI" pitchFamily="50" charset="-128"/>
              </a:rPr>
              <a:t>共同住宅等</a:t>
            </a:r>
            <a:endParaRPr kumimoji="1" lang="ja-JP" altLang="en-US" sz="700" dirty="0">
              <a:latin typeface="Meiryo UI" pitchFamily="50" charset="-128"/>
              <a:ea typeface="Meiryo UI" pitchFamily="50" charset="-128"/>
              <a:cs typeface="Meiryo UI" pitchFamily="50" charset="-128"/>
            </a:endParaRPr>
          </a:p>
        </p:txBody>
      </p:sp>
      <p:sp>
        <p:nvSpPr>
          <p:cNvPr id="86" name="テキスト ボックス 85"/>
          <p:cNvSpPr txBox="1"/>
          <p:nvPr/>
        </p:nvSpPr>
        <p:spPr>
          <a:xfrm>
            <a:off x="5313040" y="5666385"/>
            <a:ext cx="648072" cy="153888"/>
          </a:xfrm>
          <a:prstGeom prst="rect">
            <a:avLst/>
          </a:prstGeom>
          <a:noFill/>
        </p:spPr>
        <p:txBody>
          <a:bodyPr wrap="square" lIns="0" tIns="0" rIns="0" bIns="0" rtlCol="0">
            <a:spAutoFit/>
          </a:bodyPr>
          <a:lstStyle/>
          <a:p>
            <a:pPr algn="ctr"/>
            <a:r>
              <a:rPr lang="ja-JP" altLang="en-US" sz="1000" dirty="0" smtClean="0">
                <a:latin typeface="Meiryo UI" pitchFamily="50" charset="-128"/>
                <a:ea typeface="Meiryo UI" pitchFamily="50" charset="-128"/>
                <a:cs typeface="Meiryo UI" pitchFamily="50" charset="-128"/>
              </a:rPr>
              <a:t>開発用地</a:t>
            </a:r>
            <a:endParaRPr kumimoji="1" lang="ja-JP" altLang="en-US" sz="1000" dirty="0">
              <a:latin typeface="Meiryo UI" pitchFamily="50" charset="-128"/>
              <a:ea typeface="Meiryo UI" pitchFamily="50" charset="-128"/>
              <a:cs typeface="Meiryo UI" pitchFamily="50" charset="-128"/>
            </a:endParaRPr>
          </a:p>
        </p:txBody>
      </p:sp>
      <p:sp>
        <p:nvSpPr>
          <p:cNvPr id="87" name="テキスト ボックス 86"/>
          <p:cNvSpPr txBox="1"/>
          <p:nvPr/>
        </p:nvSpPr>
        <p:spPr>
          <a:xfrm>
            <a:off x="5385578" y="4484642"/>
            <a:ext cx="457055" cy="461665"/>
          </a:xfrm>
          <a:prstGeom prst="rect">
            <a:avLst/>
          </a:prstGeom>
          <a:noFill/>
        </p:spPr>
        <p:txBody>
          <a:bodyPr wrap="square" lIns="0" tIns="0" rIns="0" bIns="0" rtlCol="0">
            <a:spAutoFit/>
          </a:bodyPr>
          <a:lstStyle/>
          <a:p>
            <a:pPr algn="ctr"/>
            <a:endParaRPr kumimoji="1" lang="en-US" altLang="ja-JP" sz="1000" dirty="0" smtClean="0">
              <a:latin typeface="Meiryo UI" pitchFamily="50" charset="-128"/>
              <a:ea typeface="Meiryo UI" pitchFamily="50" charset="-128"/>
              <a:cs typeface="Meiryo UI" pitchFamily="50" charset="-128"/>
            </a:endParaRPr>
          </a:p>
          <a:p>
            <a:pPr algn="ctr"/>
            <a:r>
              <a:rPr lang="ja-JP" altLang="en-US" sz="1000" dirty="0" smtClean="0">
                <a:latin typeface="Meiryo UI" pitchFamily="50" charset="-128"/>
                <a:ea typeface="Meiryo UI" pitchFamily="50" charset="-128"/>
                <a:cs typeface="Meiryo UI" pitchFamily="50" charset="-128"/>
              </a:rPr>
              <a:t>開発</a:t>
            </a:r>
            <a:endParaRPr lang="en-US" altLang="ja-JP" sz="1000" dirty="0" smtClean="0">
              <a:latin typeface="Meiryo UI" pitchFamily="50" charset="-128"/>
              <a:ea typeface="Meiryo UI" pitchFamily="50" charset="-128"/>
              <a:cs typeface="Meiryo UI" pitchFamily="50" charset="-128"/>
            </a:endParaRPr>
          </a:p>
          <a:p>
            <a:pPr algn="ctr"/>
            <a:r>
              <a:rPr lang="ja-JP" altLang="en-US" sz="1000" dirty="0" smtClean="0">
                <a:latin typeface="Meiryo UI" pitchFamily="50" charset="-128"/>
                <a:ea typeface="Meiryo UI" pitchFamily="50" charset="-128"/>
                <a:cs typeface="Meiryo UI" pitchFamily="50" charset="-128"/>
              </a:rPr>
              <a:t>用地</a:t>
            </a:r>
            <a:endParaRPr kumimoji="1" lang="ja-JP" altLang="en-US" sz="1000" dirty="0">
              <a:latin typeface="Meiryo UI" pitchFamily="50" charset="-128"/>
              <a:ea typeface="Meiryo UI" pitchFamily="50" charset="-128"/>
              <a:cs typeface="Meiryo UI" pitchFamily="50" charset="-128"/>
            </a:endParaRPr>
          </a:p>
        </p:txBody>
      </p:sp>
      <p:sp>
        <p:nvSpPr>
          <p:cNvPr id="88" name="テキスト ボックス 87"/>
          <p:cNvSpPr txBox="1"/>
          <p:nvPr/>
        </p:nvSpPr>
        <p:spPr>
          <a:xfrm>
            <a:off x="7113241" y="4010203"/>
            <a:ext cx="1008112" cy="307777"/>
          </a:xfrm>
          <a:prstGeom prst="rect">
            <a:avLst/>
          </a:prstGeom>
          <a:solidFill>
            <a:schemeClr val="bg1">
              <a:alpha val="50000"/>
            </a:schemeClr>
          </a:solidFill>
        </p:spPr>
        <p:txBody>
          <a:bodyPr wrap="square" lIns="0" tIns="0" rIns="0" bIns="0" rtlCol="0">
            <a:spAutoFit/>
          </a:bodyPr>
          <a:lstStyle/>
          <a:p>
            <a:r>
              <a:rPr kumimoji="1" lang="ja-JP" altLang="en-US" sz="1000" dirty="0" smtClean="0">
                <a:latin typeface="Meiryo UI" pitchFamily="50" charset="-128"/>
                <a:ea typeface="Meiryo UI" pitchFamily="50" charset="-128"/>
                <a:cs typeface="Meiryo UI" pitchFamily="50" charset="-128"/>
              </a:rPr>
              <a:t>大阪大学</a:t>
            </a:r>
            <a:endParaRPr kumimoji="1" lang="en-US" altLang="ja-JP" sz="1000" dirty="0" smtClean="0">
              <a:latin typeface="Meiryo UI" pitchFamily="50" charset="-128"/>
              <a:ea typeface="Meiryo UI" pitchFamily="50" charset="-128"/>
              <a:cs typeface="Meiryo UI" pitchFamily="50" charset="-128"/>
            </a:endParaRPr>
          </a:p>
          <a:p>
            <a:r>
              <a:rPr lang="ja-JP" altLang="en-US" sz="1000" dirty="0" smtClean="0">
                <a:latin typeface="Meiryo UI" pitchFamily="50" charset="-128"/>
                <a:ea typeface="Meiryo UI" pitchFamily="50" charset="-128"/>
                <a:cs typeface="Meiryo UI" pitchFamily="50" charset="-128"/>
              </a:rPr>
              <a:t>　</a:t>
            </a:r>
            <a:r>
              <a:rPr kumimoji="1" lang="ja-JP" altLang="en-US" sz="1000" dirty="0" smtClean="0">
                <a:latin typeface="Meiryo UI" pitchFamily="50" charset="-128"/>
                <a:ea typeface="Meiryo UI" pitchFamily="50" charset="-128"/>
                <a:cs typeface="Meiryo UI" pitchFamily="50" charset="-128"/>
              </a:rPr>
              <a:t>中之島センター</a:t>
            </a:r>
            <a:endParaRPr kumimoji="1" lang="ja-JP" altLang="en-US" sz="1000" dirty="0">
              <a:latin typeface="Meiryo UI" pitchFamily="50" charset="-128"/>
              <a:ea typeface="Meiryo UI" pitchFamily="50" charset="-128"/>
              <a:cs typeface="Meiryo UI" pitchFamily="50" charset="-128"/>
            </a:endParaRPr>
          </a:p>
        </p:txBody>
      </p:sp>
      <p:cxnSp>
        <p:nvCxnSpPr>
          <p:cNvPr id="89" name="直線矢印コネクタ 88"/>
          <p:cNvCxnSpPr/>
          <p:nvPr/>
        </p:nvCxnSpPr>
        <p:spPr>
          <a:xfrm flipH="1">
            <a:off x="7185778" y="4298235"/>
            <a:ext cx="71479" cy="21602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1" name="フリーフォーム 90"/>
          <p:cNvSpPr/>
          <p:nvPr/>
        </p:nvSpPr>
        <p:spPr>
          <a:xfrm>
            <a:off x="7041761" y="5090321"/>
            <a:ext cx="576064" cy="504056"/>
          </a:xfrm>
          <a:custGeom>
            <a:avLst/>
            <a:gdLst>
              <a:gd name="connsiteX0" fmla="*/ 534390 w 843149"/>
              <a:gd name="connsiteY0" fmla="*/ 0 h 1270659"/>
              <a:gd name="connsiteX1" fmla="*/ 285008 w 843149"/>
              <a:gd name="connsiteY1" fmla="*/ 178130 h 1270659"/>
              <a:gd name="connsiteX2" fmla="*/ 0 w 843149"/>
              <a:gd name="connsiteY2" fmla="*/ 1246909 h 1270659"/>
              <a:gd name="connsiteX3" fmla="*/ 59377 w 843149"/>
              <a:gd name="connsiteY3" fmla="*/ 1270659 h 1270659"/>
              <a:gd name="connsiteX4" fmla="*/ 843149 w 843149"/>
              <a:gd name="connsiteY4" fmla="*/ 1270659 h 1270659"/>
              <a:gd name="connsiteX5" fmla="*/ 534390 w 843149"/>
              <a:gd name="connsiteY5" fmla="*/ 0 h 1270659"/>
              <a:gd name="connsiteX0" fmla="*/ 618950 w 843149"/>
              <a:gd name="connsiteY0" fmla="*/ 0 h 1272116"/>
              <a:gd name="connsiteX1" fmla="*/ 285008 w 843149"/>
              <a:gd name="connsiteY1" fmla="*/ 179587 h 1272116"/>
              <a:gd name="connsiteX2" fmla="*/ 0 w 843149"/>
              <a:gd name="connsiteY2" fmla="*/ 1248366 h 1272116"/>
              <a:gd name="connsiteX3" fmla="*/ 59377 w 843149"/>
              <a:gd name="connsiteY3" fmla="*/ 1272116 h 1272116"/>
              <a:gd name="connsiteX4" fmla="*/ 843149 w 843149"/>
              <a:gd name="connsiteY4" fmla="*/ 1272116 h 1272116"/>
              <a:gd name="connsiteX5" fmla="*/ 618950 w 843149"/>
              <a:gd name="connsiteY5" fmla="*/ 0 h 1272116"/>
              <a:gd name="connsiteX0" fmla="*/ 618950 w 843149"/>
              <a:gd name="connsiteY0" fmla="*/ 0 h 1272116"/>
              <a:gd name="connsiteX1" fmla="*/ 546942 w 843149"/>
              <a:gd name="connsiteY1" fmla="*/ 144016 h 1272116"/>
              <a:gd name="connsiteX2" fmla="*/ 0 w 843149"/>
              <a:gd name="connsiteY2" fmla="*/ 1248366 h 1272116"/>
              <a:gd name="connsiteX3" fmla="*/ 59377 w 843149"/>
              <a:gd name="connsiteY3" fmla="*/ 1272116 h 1272116"/>
              <a:gd name="connsiteX4" fmla="*/ 843149 w 843149"/>
              <a:gd name="connsiteY4" fmla="*/ 1272116 h 1272116"/>
              <a:gd name="connsiteX5" fmla="*/ 618950 w 843149"/>
              <a:gd name="connsiteY5" fmla="*/ 0 h 1272116"/>
              <a:gd name="connsiteX0" fmla="*/ 843149 w 843149"/>
              <a:gd name="connsiteY0" fmla="*/ 1128100 h 1128100"/>
              <a:gd name="connsiteX1" fmla="*/ 546942 w 843149"/>
              <a:gd name="connsiteY1" fmla="*/ 0 h 1128100"/>
              <a:gd name="connsiteX2" fmla="*/ 0 w 843149"/>
              <a:gd name="connsiteY2" fmla="*/ 1104350 h 1128100"/>
              <a:gd name="connsiteX3" fmla="*/ 59377 w 843149"/>
              <a:gd name="connsiteY3" fmla="*/ 1128100 h 1128100"/>
              <a:gd name="connsiteX4" fmla="*/ 843149 w 843149"/>
              <a:gd name="connsiteY4" fmla="*/ 1128100 h 1128100"/>
              <a:gd name="connsiteX0" fmla="*/ 843149 w 843149"/>
              <a:gd name="connsiteY0" fmla="*/ 1344124 h 1344124"/>
              <a:gd name="connsiteX1" fmla="*/ 474934 w 843149"/>
              <a:gd name="connsiteY1" fmla="*/ 0 h 1344124"/>
              <a:gd name="connsiteX2" fmla="*/ 0 w 843149"/>
              <a:gd name="connsiteY2" fmla="*/ 1320374 h 1344124"/>
              <a:gd name="connsiteX3" fmla="*/ 59377 w 843149"/>
              <a:gd name="connsiteY3" fmla="*/ 1344124 h 1344124"/>
              <a:gd name="connsiteX4" fmla="*/ 843149 w 843149"/>
              <a:gd name="connsiteY4" fmla="*/ 1344124 h 1344124"/>
              <a:gd name="connsiteX0" fmla="*/ 843149 w 843149"/>
              <a:gd name="connsiteY0" fmla="*/ 1163781 h 1163781"/>
              <a:gd name="connsiteX1" fmla="*/ 558141 w 843149"/>
              <a:gd name="connsiteY1" fmla="*/ 0 h 1163781"/>
              <a:gd name="connsiteX2" fmla="*/ 0 w 843149"/>
              <a:gd name="connsiteY2" fmla="*/ 1140031 h 1163781"/>
              <a:gd name="connsiteX3" fmla="*/ 59377 w 843149"/>
              <a:gd name="connsiteY3" fmla="*/ 1163781 h 1163781"/>
              <a:gd name="connsiteX4" fmla="*/ 843149 w 843149"/>
              <a:gd name="connsiteY4" fmla="*/ 1163781 h 1163781"/>
              <a:gd name="connsiteX0" fmla="*/ 843149 w 843149"/>
              <a:gd name="connsiteY0" fmla="*/ 1272116 h 1272116"/>
              <a:gd name="connsiteX1" fmla="*/ 546942 w 843149"/>
              <a:gd name="connsiteY1" fmla="*/ 0 h 1272116"/>
              <a:gd name="connsiteX2" fmla="*/ 0 w 843149"/>
              <a:gd name="connsiteY2" fmla="*/ 1248366 h 1272116"/>
              <a:gd name="connsiteX3" fmla="*/ 59377 w 843149"/>
              <a:gd name="connsiteY3" fmla="*/ 1272116 h 1272116"/>
              <a:gd name="connsiteX4" fmla="*/ 843149 w 843149"/>
              <a:gd name="connsiteY4" fmla="*/ 1272116 h 1272116"/>
              <a:gd name="connsiteX0" fmla="*/ 843149 w 843149"/>
              <a:gd name="connsiteY0" fmla="*/ 1272116 h 1272116"/>
              <a:gd name="connsiteX1" fmla="*/ 546942 w 843149"/>
              <a:gd name="connsiteY1" fmla="*/ 0 h 1272116"/>
              <a:gd name="connsiteX2" fmla="*/ 0 w 843149"/>
              <a:gd name="connsiteY2" fmla="*/ 1248366 h 1272116"/>
              <a:gd name="connsiteX3" fmla="*/ 843149 w 843149"/>
              <a:gd name="connsiteY3" fmla="*/ 1272116 h 1272116"/>
              <a:gd name="connsiteX0" fmla="*/ 800263 w 800263"/>
              <a:gd name="connsiteY0" fmla="*/ 1272116 h 1272116"/>
              <a:gd name="connsiteX1" fmla="*/ 504056 w 800263"/>
              <a:gd name="connsiteY1" fmla="*/ 0 h 1272116"/>
              <a:gd name="connsiteX2" fmla="*/ 0 w 800263"/>
              <a:gd name="connsiteY2" fmla="*/ 1224136 h 1272116"/>
              <a:gd name="connsiteX3" fmla="*/ 800263 w 800263"/>
              <a:gd name="connsiteY3" fmla="*/ 1272116 h 1272116"/>
              <a:gd name="connsiteX0" fmla="*/ 720080 w 720080"/>
              <a:gd name="connsiteY0" fmla="*/ 1224136 h 1224136"/>
              <a:gd name="connsiteX1" fmla="*/ 504056 w 720080"/>
              <a:gd name="connsiteY1" fmla="*/ 0 h 1224136"/>
              <a:gd name="connsiteX2" fmla="*/ 0 w 720080"/>
              <a:gd name="connsiteY2" fmla="*/ 1224136 h 1224136"/>
              <a:gd name="connsiteX3" fmla="*/ 720080 w 720080"/>
              <a:gd name="connsiteY3" fmla="*/ 1224136 h 1224136"/>
            </a:gdLst>
            <a:ahLst/>
            <a:cxnLst>
              <a:cxn ang="0">
                <a:pos x="connsiteX0" y="connsiteY0"/>
              </a:cxn>
              <a:cxn ang="0">
                <a:pos x="connsiteX1" y="connsiteY1"/>
              </a:cxn>
              <a:cxn ang="0">
                <a:pos x="connsiteX2" y="connsiteY2"/>
              </a:cxn>
              <a:cxn ang="0">
                <a:pos x="connsiteX3" y="connsiteY3"/>
              </a:cxn>
            </a:cxnLst>
            <a:rect l="l" t="t" r="r" b="b"/>
            <a:pathLst>
              <a:path w="720080" h="1224136">
                <a:moveTo>
                  <a:pt x="720080" y="1224136"/>
                </a:moveTo>
                <a:lnTo>
                  <a:pt x="504056" y="0"/>
                </a:lnTo>
                <a:lnTo>
                  <a:pt x="0" y="1224136"/>
                </a:lnTo>
                <a:lnTo>
                  <a:pt x="720080" y="1224136"/>
                </a:lnTo>
                <a:close/>
              </a:path>
            </a:pathLst>
          </a:custGeom>
          <a:noFill/>
          <a:ln w="57150">
            <a:solidFill>
              <a:srgbClr val="0070C0"/>
            </a:solidFill>
          </a:ln>
          <a:effectLst>
            <a:glow rad="101600">
              <a:srgbClr val="FF0000">
                <a:alpha val="4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角丸四角形 91"/>
          <p:cNvSpPr/>
          <p:nvPr/>
        </p:nvSpPr>
        <p:spPr>
          <a:xfrm>
            <a:off x="7874759" y="4370241"/>
            <a:ext cx="1965278" cy="1080120"/>
          </a:xfrm>
          <a:prstGeom prst="roundRect">
            <a:avLst>
              <a:gd name="adj" fmla="val 5040"/>
            </a:avLst>
          </a:prstGeom>
          <a:solidFill>
            <a:schemeClr val="bg1">
              <a:alpha val="75000"/>
            </a:schemeClr>
          </a:solidFill>
          <a:ln w="254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18000" tIns="18000" rIns="18000" bIns="18000" rtlCol="0" anchor="t" anchorCtr="0"/>
          <a:lstStyle/>
          <a:p>
            <a:pPr marL="152400" indent="-152400">
              <a:lnSpc>
                <a:spcPts val="1200"/>
              </a:lnSpc>
              <a:spcBef>
                <a:spcPts val="600"/>
              </a:spcBef>
            </a:pPr>
            <a:r>
              <a:rPr lang="ja-JP" altLang="en-US" sz="1100" dirty="0" smtClean="0">
                <a:solidFill>
                  <a:schemeClr val="tx1"/>
                </a:solidFill>
                <a:effectLst>
                  <a:outerShdw blurRad="38100" dist="38100" dir="2700000" algn="tl">
                    <a:srgbClr val="000000">
                      <a:alpha val="43137"/>
                    </a:srgbClr>
                  </a:outerShdw>
                </a:effectLst>
                <a:latin typeface="Meiryo UI" pitchFamily="50" charset="-128"/>
                <a:ea typeface="Meiryo UI" pitchFamily="50" charset="-128"/>
                <a:cs typeface="Meiryo UI" pitchFamily="50" charset="-128"/>
              </a:rPr>
              <a:t>ミュージアム・トライアングルの形成</a:t>
            </a:r>
          </a:p>
          <a:p>
            <a:pPr marL="152400" indent="-152400">
              <a:lnSpc>
                <a:spcPts val="1200"/>
              </a:lnSpc>
              <a:spcBef>
                <a:spcPts val="600"/>
              </a:spcBef>
            </a:pPr>
            <a:r>
              <a:rPr lang="ja-JP" altLang="en-US" sz="1100" dirty="0" smtClean="0">
                <a:solidFill>
                  <a:schemeClr val="tx1"/>
                </a:solidFill>
                <a:latin typeface="Meiryo UI" pitchFamily="50" charset="-128"/>
                <a:ea typeface="Meiryo UI" pitchFamily="50" charset="-128"/>
                <a:cs typeface="Meiryo UI" pitchFamily="50" charset="-128"/>
              </a:rPr>
              <a:t>○</a:t>
            </a:r>
            <a:r>
              <a:rPr kumimoji="1" lang="ja-JP" altLang="en-US" sz="1100" dirty="0" smtClean="0">
                <a:solidFill>
                  <a:schemeClr val="tx1"/>
                </a:solidFill>
                <a:latin typeface="Meiryo UI" pitchFamily="50" charset="-128"/>
                <a:ea typeface="Meiryo UI" pitchFamily="50" charset="-128"/>
                <a:cs typeface="Meiryo UI" pitchFamily="50" charset="-128"/>
              </a:rPr>
              <a:t>科学館、国立国際美術館に新美術館が加わることで、ミュージアムトライアングルを形成</a:t>
            </a:r>
            <a:endParaRPr lang="en-US" altLang="ja-JP" sz="1100" dirty="0">
              <a:solidFill>
                <a:schemeClr val="tx1"/>
              </a:solidFill>
              <a:latin typeface="Meiryo UI" pitchFamily="50" charset="-128"/>
              <a:ea typeface="Meiryo UI" pitchFamily="50" charset="-128"/>
              <a:cs typeface="Meiryo UI" pitchFamily="50" charset="-128"/>
            </a:endParaRPr>
          </a:p>
          <a:p>
            <a:pPr marL="177800" indent="-177800">
              <a:lnSpc>
                <a:spcPts val="1200"/>
              </a:lnSpc>
              <a:spcBef>
                <a:spcPts val="300"/>
              </a:spcBef>
            </a:pPr>
            <a:r>
              <a:rPr lang="ja-JP" altLang="en-US" sz="1100" dirty="0" smtClean="0">
                <a:solidFill>
                  <a:schemeClr val="tx1"/>
                </a:solidFill>
                <a:latin typeface="Meiryo UI" pitchFamily="50" charset="-128"/>
                <a:ea typeface="Meiryo UI" pitchFamily="50" charset="-128"/>
                <a:cs typeface="Meiryo UI" pitchFamily="50" charset="-128"/>
              </a:rPr>
              <a:t>⇒３館合計で毎年</a:t>
            </a:r>
            <a:r>
              <a:rPr lang="en-US" altLang="ja-JP" sz="1100" dirty="0" smtClean="0">
                <a:solidFill>
                  <a:schemeClr val="tx1"/>
                </a:solidFill>
                <a:latin typeface="Meiryo UI" pitchFamily="50" charset="-128"/>
                <a:ea typeface="Meiryo UI" pitchFamily="50" charset="-128"/>
                <a:cs typeface="Meiryo UI" pitchFamily="50" charset="-128"/>
              </a:rPr>
              <a:t>200</a:t>
            </a:r>
            <a:r>
              <a:rPr lang="ja-JP" altLang="en-US" sz="1100" dirty="0" smtClean="0">
                <a:solidFill>
                  <a:schemeClr val="tx1"/>
                </a:solidFill>
                <a:latin typeface="Meiryo UI" pitchFamily="50" charset="-128"/>
                <a:ea typeface="Meiryo UI" pitchFamily="50" charset="-128"/>
                <a:cs typeface="Meiryo UI" pitchFamily="50" charset="-128"/>
              </a:rPr>
              <a:t>万人近くの人が来館</a:t>
            </a:r>
            <a:endParaRPr kumimoji="1" lang="en-US" altLang="ja-JP" sz="1100" dirty="0">
              <a:solidFill>
                <a:schemeClr val="tx1"/>
              </a:solidFill>
              <a:latin typeface="Meiryo UI" pitchFamily="50" charset="-128"/>
              <a:ea typeface="Meiryo UI" pitchFamily="50" charset="-128"/>
              <a:cs typeface="Meiryo UI" pitchFamily="50" charset="-128"/>
            </a:endParaRPr>
          </a:p>
        </p:txBody>
      </p:sp>
      <p:grpSp>
        <p:nvGrpSpPr>
          <p:cNvPr id="2" name="グループ化 98"/>
          <p:cNvGrpSpPr/>
          <p:nvPr/>
        </p:nvGrpSpPr>
        <p:grpSpPr>
          <a:xfrm>
            <a:off x="6939173" y="4809151"/>
            <a:ext cx="438983" cy="291123"/>
            <a:chOff x="0" y="4077072"/>
            <a:chExt cx="1121024" cy="432048"/>
          </a:xfrm>
        </p:grpSpPr>
        <p:sp>
          <p:nvSpPr>
            <p:cNvPr id="100" name="左矢印 99"/>
            <p:cNvSpPr/>
            <p:nvPr/>
          </p:nvSpPr>
          <p:spPr>
            <a:xfrm>
              <a:off x="0" y="4077072"/>
              <a:ext cx="200472" cy="432048"/>
            </a:xfrm>
            <a:prstGeom prst="lef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正方形/長方形 100"/>
            <p:cNvSpPr/>
            <p:nvPr/>
          </p:nvSpPr>
          <p:spPr>
            <a:xfrm>
              <a:off x="272480" y="4189228"/>
              <a:ext cx="142190" cy="21265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正方形/長方形 101"/>
            <p:cNvSpPr/>
            <p:nvPr/>
          </p:nvSpPr>
          <p:spPr>
            <a:xfrm>
              <a:off x="489269" y="4189437"/>
              <a:ext cx="142190" cy="21265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正方形/長方形 102"/>
            <p:cNvSpPr/>
            <p:nvPr/>
          </p:nvSpPr>
          <p:spPr>
            <a:xfrm>
              <a:off x="694831" y="4192563"/>
              <a:ext cx="142190" cy="21265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左矢印 103"/>
            <p:cNvSpPr/>
            <p:nvPr/>
          </p:nvSpPr>
          <p:spPr>
            <a:xfrm flipH="1">
              <a:off x="920552" y="4077072"/>
              <a:ext cx="200472" cy="432048"/>
            </a:xfrm>
            <a:prstGeom prst="lef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06" name="正方形/長方形 105"/>
          <p:cNvSpPr/>
          <p:nvPr/>
        </p:nvSpPr>
        <p:spPr>
          <a:xfrm>
            <a:off x="200472" y="2930081"/>
            <a:ext cx="2304257" cy="2893100"/>
          </a:xfrm>
          <a:prstGeom prst="rect">
            <a:avLst/>
          </a:prstGeom>
        </p:spPr>
        <p:txBody>
          <a:bodyPr wrap="square">
            <a:spAutoFit/>
          </a:bodyPr>
          <a:lstStyle/>
          <a:p>
            <a:pPr marL="85725" indent="-85725"/>
            <a:r>
              <a:rPr lang="ja-JP" altLang="en-US" sz="1400" dirty="0" smtClean="0">
                <a:latin typeface="ＭＳ Ｐ明朝" pitchFamily="18" charset="-128"/>
                <a:ea typeface="ＭＳ Ｐ明朝" pitchFamily="18" charset="-128"/>
              </a:rPr>
              <a:t>・中之島４・５丁目には低未利用地が多く、大部分が駐車場等の暫定利用となっており、まちづくりが進んでいない。</a:t>
            </a:r>
            <a:endParaRPr lang="en-US" altLang="ja-JP" sz="1400" dirty="0" smtClean="0">
              <a:latin typeface="ＭＳ Ｐ明朝" pitchFamily="18" charset="-128"/>
              <a:ea typeface="ＭＳ Ｐ明朝" pitchFamily="18" charset="-128"/>
            </a:endParaRPr>
          </a:p>
          <a:p>
            <a:pPr marL="85725" indent="-85725"/>
            <a:r>
              <a:rPr lang="ja-JP" altLang="en-US" sz="1400" dirty="0" smtClean="0">
                <a:latin typeface="ＭＳ Ｐ明朝" pitchFamily="18" charset="-128"/>
                <a:ea typeface="ＭＳ Ｐ明朝" pitchFamily="18" charset="-128"/>
              </a:rPr>
              <a:t>・「近代美術館構想」が公表されてから</a:t>
            </a:r>
            <a:r>
              <a:rPr lang="en-US" altLang="ja-JP" sz="1400" dirty="0" smtClean="0">
                <a:latin typeface="ＭＳ Ｐ明朝" pitchFamily="18" charset="-128"/>
                <a:ea typeface="ＭＳ Ｐ明朝" pitchFamily="18" charset="-128"/>
              </a:rPr>
              <a:t>30</a:t>
            </a:r>
            <a:r>
              <a:rPr lang="ja-JP" altLang="en-US" sz="1400" dirty="0" smtClean="0">
                <a:latin typeface="ＭＳ Ｐ明朝" pitchFamily="18" charset="-128"/>
                <a:ea typeface="ＭＳ Ｐ明朝" pitchFamily="18" charset="-128"/>
              </a:rPr>
              <a:t>年以上が経過しているが未だ実現に至っていない。</a:t>
            </a:r>
            <a:endParaRPr lang="en-US" altLang="ja-JP" sz="1400" dirty="0" smtClean="0">
              <a:latin typeface="ＭＳ Ｐ明朝" pitchFamily="18" charset="-128"/>
              <a:ea typeface="ＭＳ Ｐ明朝" pitchFamily="18" charset="-128"/>
            </a:endParaRPr>
          </a:p>
          <a:p>
            <a:pPr marL="85725" indent="-85725">
              <a:defRPr/>
            </a:pPr>
            <a:r>
              <a:rPr lang="ja-JP" altLang="en-US" sz="1400" dirty="0" smtClean="0">
                <a:latin typeface="ＭＳ Ｐ明朝" pitchFamily="18" charset="-128"/>
                <a:ea typeface="ＭＳ Ｐ明朝" pitchFamily="18" charset="-128"/>
              </a:rPr>
              <a:t>・文化・芸術機能、</a:t>
            </a:r>
            <a:r>
              <a:rPr lang="en-US" altLang="ja-JP" sz="1400" dirty="0" smtClean="0">
                <a:latin typeface="ＭＳ Ｐ明朝" pitchFamily="18" charset="-128"/>
                <a:ea typeface="ＭＳ Ｐ明朝" pitchFamily="18" charset="-128"/>
              </a:rPr>
              <a:t>MICE</a:t>
            </a:r>
            <a:r>
              <a:rPr lang="ja-JP" altLang="en-US" sz="1400" dirty="0" smtClean="0">
                <a:latin typeface="ＭＳ Ｐ明朝" pitchFamily="18" charset="-128"/>
                <a:ea typeface="ＭＳ Ｐ明朝" pitchFamily="18" charset="-128"/>
              </a:rPr>
              <a:t>機能が一定程度集積しているものの、十分に活用できていない。</a:t>
            </a:r>
            <a:endParaRPr lang="en-US" altLang="ja-JP" sz="1400" dirty="0" smtClean="0">
              <a:latin typeface="ＭＳ Ｐ明朝" pitchFamily="18" charset="-128"/>
              <a:ea typeface="ＭＳ Ｐ明朝" pitchFamily="18" charset="-128"/>
            </a:endParaRPr>
          </a:p>
        </p:txBody>
      </p:sp>
      <p:graphicFrame>
        <p:nvGraphicFramePr>
          <p:cNvPr id="107" name="表 106"/>
          <p:cNvGraphicFramePr>
            <a:graphicFrameLocks noGrp="1"/>
          </p:cNvGraphicFramePr>
          <p:nvPr/>
        </p:nvGraphicFramePr>
        <p:xfrm>
          <a:off x="8341713" y="5533244"/>
          <a:ext cx="1440000" cy="931324"/>
        </p:xfrm>
        <a:graphic>
          <a:graphicData uri="http://schemas.openxmlformats.org/drawingml/2006/table">
            <a:tbl>
              <a:tblPr firstRow="1" bandRow="1">
                <a:tableStyleId>{5C22544A-7EE6-4342-B048-85BDC9FD1C3A}</a:tableStyleId>
              </a:tblPr>
              <a:tblGrid>
                <a:gridCol w="792088">
                  <a:extLst>
                    <a:ext uri="{9D8B030D-6E8A-4147-A177-3AD203B41FA5}">
                      <a16:colId xmlns:a16="http://schemas.microsoft.com/office/drawing/2014/main" val="20000"/>
                    </a:ext>
                  </a:extLst>
                </a:gridCol>
                <a:gridCol w="323956">
                  <a:extLst>
                    <a:ext uri="{9D8B030D-6E8A-4147-A177-3AD203B41FA5}">
                      <a16:colId xmlns:a16="http://schemas.microsoft.com/office/drawing/2014/main" val="20001"/>
                    </a:ext>
                  </a:extLst>
                </a:gridCol>
                <a:gridCol w="323956">
                  <a:extLst>
                    <a:ext uri="{9D8B030D-6E8A-4147-A177-3AD203B41FA5}">
                      <a16:colId xmlns:a16="http://schemas.microsoft.com/office/drawing/2014/main" val="20002"/>
                    </a:ext>
                  </a:extLst>
                </a:gridCol>
              </a:tblGrid>
              <a:tr h="164251">
                <a:tc gridSpan="3">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凡　　例</a:t>
                      </a: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整備</a:t>
                      </a:r>
                      <a:endParaRPr kumimoji="1" lang="en-US" altLang="ja-JP" sz="900" b="0" dirty="0" smtClean="0">
                        <a:solidFill>
                          <a:schemeClr val="tx1"/>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済み</a:t>
                      </a: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整備</a:t>
                      </a:r>
                      <a:endParaRPr kumimoji="1" lang="en-US" altLang="ja-JP" sz="900" b="0" dirty="0" smtClean="0">
                        <a:solidFill>
                          <a:schemeClr val="tx1"/>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予定</a:t>
                      </a: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大阪市</a:t>
                      </a: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25000"/>
                      </a:srgbClr>
                    </a:solidFill>
                  </a:tcPr>
                </a:tc>
                <a:extLst>
                  <a:ext uri="{0D108BD9-81ED-4DB2-BD59-A6C34878D82A}">
                    <a16:rowId xmlns:a16="http://schemas.microsoft.com/office/drawing/2014/main" val="10002"/>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その他公的施設</a:t>
                      </a: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25000"/>
                      </a:srgbClr>
                    </a:solidFill>
                  </a:tcPr>
                </a:tc>
                <a:extLst>
                  <a:ext uri="{0D108BD9-81ED-4DB2-BD59-A6C34878D82A}">
                    <a16:rowId xmlns:a16="http://schemas.microsoft.com/office/drawing/2014/main" val="10003"/>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民間事業者</a:t>
                      </a: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alpha val="25000"/>
                      </a:srgbClr>
                    </a:solidFill>
                  </a:tcPr>
                </a:tc>
                <a:extLst>
                  <a:ext uri="{0D108BD9-81ED-4DB2-BD59-A6C34878D82A}">
                    <a16:rowId xmlns:a16="http://schemas.microsoft.com/office/drawing/2014/main" val="10004"/>
                  </a:ext>
                </a:extLst>
              </a:tr>
            </a:tbl>
          </a:graphicData>
        </a:graphic>
      </p:graphicFrame>
      <p:cxnSp>
        <p:nvCxnSpPr>
          <p:cNvPr id="111" name="直線矢印コネクタ 110"/>
          <p:cNvCxnSpPr/>
          <p:nvPr/>
        </p:nvCxnSpPr>
        <p:spPr>
          <a:xfrm flipH="1">
            <a:off x="7545288" y="5090319"/>
            <a:ext cx="360038" cy="216026"/>
          </a:xfrm>
          <a:prstGeom prst="straightConnector1">
            <a:avLst/>
          </a:prstGeom>
          <a:ln w="28575">
            <a:solidFill>
              <a:srgbClr val="00B0F0"/>
            </a:solidFill>
            <a:tailEnd type="arrow"/>
          </a:ln>
        </p:spPr>
        <p:style>
          <a:lnRef idx="1">
            <a:schemeClr val="accent1"/>
          </a:lnRef>
          <a:fillRef idx="0">
            <a:schemeClr val="accent1"/>
          </a:fillRef>
          <a:effectRef idx="0">
            <a:schemeClr val="accent1"/>
          </a:effectRef>
          <a:fontRef idx="minor">
            <a:schemeClr val="tx1"/>
          </a:fontRef>
        </p:style>
      </p:cxnSp>
      <p:sp>
        <p:nvSpPr>
          <p:cNvPr id="75" name="スライド番号プレースホルダ 34"/>
          <p:cNvSpPr>
            <a:spLocks noGrp="1"/>
          </p:cNvSpPr>
          <p:nvPr>
            <p:ph type="sldNum" sz="quarter" idx="12"/>
          </p:nvPr>
        </p:nvSpPr>
        <p:spPr>
          <a:xfrm>
            <a:off x="7594600" y="6633029"/>
            <a:ext cx="2311400" cy="225055"/>
          </a:xfrm>
        </p:spPr>
        <p:txBody>
          <a:bodyPr/>
          <a:lstStyle/>
          <a:p>
            <a:fld id="{37EF5067-3AB7-4642-9103-42CBD40CC6D9}" type="slidenum">
              <a:rPr kumimoji="1" lang="ja-JP" altLang="en-US" smtClean="0"/>
              <a:pPr/>
              <a:t>21</a:t>
            </a:fld>
            <a:endParaRPr kumimoji="1" lang="ja-JP" altLang="en-US" dirty="0"/>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2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２．中之島</a:t>
            </a:r>
            <a:endParaRPr lang="en-US" altLang="ja-JP" sz="2000" b="1" dirty="0" smtClean="0">
              <a:solidFill>
                <a:schemeClr val="bg1"/>
              </a:solidFill>
              <a:latin typeface="ＭＳ ゴシック" pitchFamily="49" charset="-128"/>
              <a:ea typeface="ＭＳ ゴシック" pitchFamily="49" charset="-128"/>
            </a:endParaRPr>
          </a:p>
        </p:txBody>
      </p:sp>
      <p:sp>
        <p:nvSpPr>
          <p:cNvPr id="7" name="テキスト ボックス 6"/>
          <p:cNvSpPr txBox="1"/>
          <p:nvPr/>
        </p:nvSpPr>
        <p:spPr>
          <a:xfrm>
            <a:off x="50" y="426150"/>
            <a:ext cx="2956259" cy="338554"/>
          </a:xfrm>
          <a:prstGeom prst="rect">
            <a:avLst/>
          </a:prstGeom>
          <a:noFill/>
        </p:spPr>
        <p:txBody>
          <a:bodyPr wrap="none" rtlCol="0">
            <a:spAutoFit/>
          </a:bodyPr>
          <a:lstStyle/>
          <a:p>
            <a:pPr lvl="0"/>
            <a:r>
              <a:rPr kumimoji="1" lang="ja-JP" altLang="en-US" sz="1600" dirty="0" smtClean="0"/>
              <a:t>○今後の取組み（スケジュール）</a:t>
            </a:r>
            <a:endParaRPr kumimoji="1" lang="en-US" altLang="ja-JP" sz="1600" dirty="0" smtClean="0"/>
          </a:p>
        </p:txBody>
      </p:sp>
      <p:pic>
        <p:nvPicPr>
          <p:cNvPr id="1027" name="Picture 3"/>
          <p:cNvPicPr>
            <a:picLocks noChangeAspect="1" noChangeArrowheads="1"/>
          </p:cNvPicPr>
          <p:nvPr/>
        </p:nvPicPr>
        <p:blipFill>
          <a:blip r:embed="rId2" cstate="email"/>
          <a:srcRect/>
          <a:stretch>
            <a:fillRect/>
          </a:stretch>
        </p:blipFill>
        <p:spPr bwMode="auto">
          <a:xfrm>
            <a:off x="136451" y="735116"/>
            <a:ext cx="9718749" cy="5122149"/>
          </a:xfrm>
          <a:prstGeom prst="rect">
            <a:avLst/>
          </a:prstGeom>
          <a:noFill/>
          <a:ln w="9525">
            <a:noFill/>
            <a:miter lim="800000"/>
            <a:headEnd/>
            <a:tailEnd/>
          </a:ln>
          <a:effectLst/>
        </p:spPr>
      </p:pic>
      <p:sp>
        <p:nvSpPr>
          <p:cNvPr id="8" name="角丸四角形 7"/>
          <p:cNvSpPr/>
          <p:nvPr/>
        </p:nvSpPr>
        <p:spPr>
          <a:xfrm>
            <a:off x="288032" y="6180336"/>
            <a:ext cx="9273480" cy="57606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9" name="テキスト ボックス 8"/>
          <p:cNvSpPr txBox="1"/>
          <p:nvPr/>
        </p:nvSpPr>
        <p:spPr>
          <a:xfrm>
            <a:off x="0" y="5873140"/>
            <a:ext cx="3169457" cy="338554"/>
          </a:xfrm>
          <a:prstGeom prst="rect">
            <a:avLst/>
          </a:prstGeom>
          <a:noFill/>
        </p:spPr>
        <p:txBody>
          <a:bodyPr wrap="none" rtlCol="0">
            <a:spAutoFit/>
          </a:bodyPr>
          <a:lstStyle/>
          <a:p>
            <a:pPr lvl="0"/>
            <a:r>
              <a:rPr lang="ja-JP" altLang="en-US" sz="1600" dirty="0" smtClean="0"/>
              <a:t>○</a:t>
            </a:r>
            <a:r>
              <a:rPr lang="en-US" altLang="ja-JP" sz="1600" dirty="0" smtClean="0"/>
              <a:t>『</a:t>
            </a:r>
            <a:r>
              <a:rPr lang="ja-JP" altLang="en-US" sz="1600" dirty="0" smtClean="0"/>
              <a:t>中之島</a:t>
            </a:r>
            <a:r>
              <a:rPr lang="en-US" altLang="ja-JP" sz="1600" dirty="0" smtClean="0"/>
              <a:t>』</a:t>
            </a:r>
            <a:r>
              <a:rPr lang="ja-JP" altLang="en-US" sz="1600" dirty="0" smtClean="0"/>
              <a:t>エリアの担当部局一覧</a:t>
            </a:r>
            <a:endParaRPr lang="en-US" altLang="ja-JP" sz="1600" dirty="0" smtClean="0"/>
          </a:p>
        </p:txBody>
      </p:sp>
      <p:sp>
        <p:nvSpPr>
          <p:cNvPr id="12" name="テキスト ボックス 11"/>
          <p:cNvSpPr txBox="1"/>
          <p:nvPr/>
        </p:nvSpPr>
        <p:spPr>
          <a:xfrm>
            <a:off x="335367" y="6194624"/>
            <a:ext cx="2816797" cy="523220"/>
          </a:xfrm>
          <a:prstGeom prst="rect">
            <a:avLst/>
          </a:prstGeom>
          <a:noFill/>
        </p:spPr>
        <p:txBody>
          <a:bodyPr wrap="none" rtlCol="0">
            <a:spAutoFit/>
          </a:bodyPr>
          <a:lstStyle/>
          <a:p>
            <a:pPr lvl="0"/>
            <a:r>
              <a:rPr lang="ja-JP" altLang="en-US" sz="1400" dirty="0" smtClean="0">
                <a:latin typeface="ＭＳ Ｐ明朝" pitchFamily="18" charset="-128"/>
                <a:ea typeface="ＭＳ Ｐ明朝" pitchFamily="18" charset="-128"/>
              </a:rPr>
              <a:t>・大阪市：都市計画局、経済戦略局</a:t>
            </a:r>
            <a:endParaRPr lang="en-US" altLang="ja-JP" sz="1400" dirty="0" smtClean="0">
              <a:latin typeface="ＭＳ Ｐ明朝" pitchFamily="18" charset="-128"/>
              <a:ea typeface="ＭＳ Ｐ明朝" pitchFamily="18" charset="-128"/>
            </a:endParaRPr>
          </a:p>
          <a:p>
            <a:pPr lvl="0"/>
            <a:r>
              <a:rPr lang="ja-JP" altLang="en-US" sz="1400" dirty="0" smtClean="0">
                <a:latin typeface="ＭＳ Ｐ明朝" pitchFamily="18" charset="-128"/>
                <a:ea typeface="ＭＳ Ｐ明朝" pitchFamily="18" charset="-128"/>
              </a:rPr>
              <a:t>・大阪府：教育委員会事務局</a:t>
            </a:r>
            <a:endParaRPr lang="en-US" altLang="ja-JP" sz="1400" dirty="0" smtClean="0">
              <a:latin typeface="ＭＳ Ｐ明朝" pitchFamily="18" charset="-128"/>
              <a:ea typeface="ＭＳ Ｐ明朝" pitchFamily="18" charset="-128"/>
            </a:endParaRPr>
          </a:p>
        </p:txBody>
      </p:sp>
      <p:sp>
        <p:nvSpPr>
          <p:cNvPr id="11" name="スライド番号プレースホルダ 10"/>
          <p:cNvSpPr>
            <a:spLocks noGrp="1"/>
          </p:cNvSpPr>
          <p:nvPr>
            <p:ph type="sldNum" sz="quarter" idx="12"/>
          </p:nvPr>
        </p:nvSpPr>
        <p:spPr/>
        <p:txBody>
          <a:bodyPr/>
          <a:lstStyle/>
          <a:p>
            <a:fld id="{37EF5067-3AB7-4642-9103-42CBD40CC6D9}" type="slidenum">
              <a:rPr kumimoji="1" lang="ja-JP" altLang="en-US" smtClean="0"/>
              <a:pPr/>
              <a:t>22</a:t>
            </a:fld>
            <a:endParaRPr kumimoji="1" lang="ja-JP" altLang="en-US" dirty="0"/>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101600" y="558800"/>
            <a:ext cx="9652000" cy="60579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4" name="Rectangle 2"/>
          <p:cNvSpPr txBox="1">
            <a:spLocks noChangeArrowheads="1"/>
          </p:cNvSpPr>
          <p:nvPr/>
        </p:nvSpPr>
        <p:spPr bwMode="auto">
          <a:xfrm>
            <a:off x="0" y="2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３．御堂筋</a:t>
            </a:r>
            <a:r>
              <a:rPr lang="en-US" altLang="ja-JP" sz="2000" b="1" dirty="0" smtClean="0">
                <a:solidFill>
                  <a:schemeClr val="bg1"/>
                </a:solidFill>
                <a:latin typeface="ＭＳ ゴシック" pitchFamily="49" charset="-128"/>
                <a:ea typeface="ＭＳ ゴシック" pitchFamily="49" charset="-128"/>
              </a:rPr>
              <a:t>【</a:t>
            </a:r>
            <a:r>
              <a:rPr lang="ja-JP" altLang="en-US" sz="2000" b="1" dirty="0" smtClean="0">
                <a:solidFill>
                  <a:schemeClr val="bg1"/>
                </a:solidFill>
                <a:latin typeface="ＭＳ ゴシック" pitchFamily="49" charset="-128"/>
                <a:ea typeface="ＭＳ ゴシック" pitchFamily="49" charset="-128"/>
              </a:rPr>
              <a:t>総論</a:t>
            </a:r>
            <a:r>
              <a:rPr lang="en-US" altLang="ja-JP" sz="2000" b="1" dirty="0" smtClean="0">
                <a:solidFill>
                  <a:schemeClr val="bg1"/>
                </a:solidFill>
                <a:latin typeface="ＭＳ ゴシック" pitchFamily="49" charset="-128"/>
                <a:ea typeface="ＭＳ ゴシック" pitchFamily="49" charset="-128"/>
              </a:rPr>
              <a:t>】</a:t>
            </a:r>
          </a:p>
        </p:txBody>
      </p:sp>
      <p:sp>
        <p:nvSpPr>
          <p:cNvPr id="8" name="テキスト ボックス 7"/>
          <p:cNvSpPr txBox="1"/>
          <p:nvPr/>
        </p:nvSpPr>
        <p:spPr>
          <a:xfrm>
            <a:off x="128464" y="431321"/>
            <a:ext cx="9649072" cy="6370975"/>
          </a:xfrm>
          <a:prstGeom prst="rect">
            <a:avLst/>
          </a:prstGeom>
          <a:noFill/>
          <a:ln>
            <a:noFill/>
            <a:prstDash val="sysDash"/>
          </a:ln>
        </p:spPr>
        <p:txBody>
          <a:bodyPr wrap="square" rtlCol="0">
            <a:spAutoFit/>
          </a:bodyPr>
          <a:lstStyle/>
          <a:p>
            <a:endParaRPr lang="en-US" altLang="ja-JP" sz="1200" dirty="0" smtClean="0"/>
          </a:p>
          <a:p>
            <a:endParaRPr lang="en-US" altLang="ja-JP" sz="1200" dirty="0" smtClean="0"/>
          </a:p>
          <a:p>
            <a:r>
              <a:rPr lang="ja-JP" altLang="en-US" sz="1200" dirty="0" smtClean="0"/>
              <a:t>　</a:t>
            </a:r>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r>
              <a:rPr lang="ja-JP" altLang="en-US" sz="1200" dirty="0" smtClean="0"/>
              <a:t>　　</a:t>
            </a:r>
            <a:endParaRPr lang="en-US" altLang="ja-JP" sz="1200" dirty="0" smtClean="0"/>
          </a:p>
        </p:txBody>
      </p:sp>
      <p:sp>
        <p:nvSpPr>
          <p:cNvPr id="2050" name="Rectangle 2"/>
          <p:cNvSpPr>
            <a:spLocks noChangeArrowheads="1"/>
          </p:cNvSpPr>
          <p:nvPr/>
        </p:nvSpPr>
        <p:spPr bwMode="auto">
          <a:xfrm>
            <a:off x="110840" y="692702"/>
            <a:ext cx="9628909" cy="584006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p>
            <a:pPr>
              <a:lnSpc>
                <a:spcPct val="150000"/>
              </a:lnSpc>
            </a:pPr>
            <a:r>
              <a:rPr lang="ja-JP" altLang="ja-JP" sz="1400" b="1" dirty="0" smtClean="0"/>
              <a:t>１．エリアの</a:t>
            </a:r>
            <a:r>
              <a:rPr lang="ja-JP" altLang="en-US" sz="1400" b="1" dirty="0" smtClean="0"/>
              <a:t>現状</a:t>
            </a:r>
            <a:endParaRPr lang="ja-JP" altLang="ja-JP" sz="1400" dirty="0" smtClean="0"/>
          </a:p>
          <a:p>
            <a:pPr lvl="0">
              <a:lnSpc>
                <a:spcPct val="150000"/>
              </a:lnSpc>
            </a:pPr>
            <a:r>
              <a:rPr lang="ja-JP" altLang="en-US" sz="1300" dirty="0" smtClean="0">
                <a:latin typeface="ＭＳ Ｐ明朝" pitchFamily="18" charset="-128"/>
                <a:ea typeface="ＭＳ Ｐ明朝" pitchFamily="18" charset="-128"/>
              </a:rPr>
              <a:t>　・第７代大阪市長</a:t>
            </a:r>
            <a:r>
              <a:rPr lang="ja-JP" altLang="ja-JP" sz="1300" dirty="0" smtClean="0">
                <a:latin typeface="ＭＳ Ｐ明朝" pitchFamily="18" charset="-128"/>
                <a:ea typeface="ＭＳ Ｐ明朝" pitchFamily="18" charset="-128"/>
              </a:rPr>
              <a:t>關一が大阪の顔として昭和</a:t>
            </a:r>
            <a:r>
              <a:rPr lang="en-US" altLang="ja-JP" sz="1300" dirty="0" smtClean="0">
                <a:latin typeface="ＭＳ Ｐ明朝" pitchFamily="18" charset="-128"/>
                <a:ea typeface="ＭＳ Ｐ明朝" pitchFamily="18" charset="-128"/>
              </a:rPr>
              <a:t>12</a:t>
            </a:r>
            <a:r>
              <a:rPr lang="ja-JP" altLang="ja-JP" sz="1300" dirty="0" smtClean="0">
                <a:latin typeface="ＭＳ Ｐ明朝" pitchFamily="18" charset="-128"/>
                <a:ea typeface="ＭＳ Ｐ明朝" pitchFamily="18" charset="-128"/>
              </a:rPr>
              <a:t>年に整備。全</a:t>
            </a:r>
            <a:r>
              <a:rPr lang="en-US" altLang="ja-JP" sz="1300" dirty="0" smtClean="0">
                <a:latin typeface="ＭＳ Ｐ明朝" pitchFamily="18" charset="-128"/>
                <a:ea typeface="ＭＳ Ｐ明朝" pitchFamily="18" charset="-128"/>
              </a:rPr>
              <a:t>6</a:t>
            </a:r>
            <a:r>
              <a:rPr lang="ja-JP" altLang="ja-JP" sz="1300" dirty="0" smtClean="0">
                <a:latin typeface="ＭＳ Ｐ明朝" pitchFamily="18" charset="-128"/>
                <a:ea typeface="ＭＳ Ｐ明朝" pitchFamily="18" charset="-128"/>
              </a:rPr>
              <a:t>車線が南行き一方通行の大阪の基軸幹線。</a:t>
            </a:r>
            <a:endParaRPr lang="en-US" altLang="ja-JP" sz="1300" dirty="0" smtClean="0">
              <a:latin typeface="ＭＳ Ｐ明朝" pitchFamily="18" charset="-128"/>
              <a:ea typeface="ＭＳ Ｐ明朝" pitchFamily="18" charset="-128"/>
            </a:endParaRPr>
          </a:p>
          <a:p>
            <a:pPr lvl="0">
              <a:lnSpc>
                <a:spcPct val="150000"/>
              </a:lnSpc>
            </a:pPr>
            <a:r>
              <a:rPr lang="ja-JP" altLang="en-US" sz="1300" dirty="0" smtClean="0">
                <a:latin typeface="ＭＳ Ｐ明朝" pitchFamily="18" charset="-128"/>
                <a:ea typeface="ＭＳ Ｐ明朝" pitchFamily="18" charset="-128"/>
              </a:rPr>
              <a:t>　　パリの「シャンゼリゼ」、ニューヨークの「</a:t>
            </a:r>
            <a:r>
              <a:rPr lang="en-US" altLang="ja-JP" sz="1300" dirty="0" smtClean="0">
                <a:latin typeface="ＭＳ Ｐ明朝" pitchFamily="18" charset="-128"/>
                <a:ea typeface="ＭＳ Ｐ明朝" pitchFamily="18" charset="-128"/>
              </a:rPr>
              <a:t>5th</a:t>
            </a:r>
            <a:r>
              <a:rPr lang="ja-JP" altLang="en-US" sz="1300" dirty="0" smtClean="0">
                <a:latin typeface="ＭＳ Ｐ明朝" pitchFamily="18" charset="-128"/>
                <a:ea typeface="ＭＳ Ｐ明朝" pitchFamily="18" charset="-128"/>
              </a:rPr>
              <a:t>アベニュー」に匹敵する日本を代表するストリート。</a:t>
            </a:r>
            <a:endParaRPr lang="ja-JP" altLang="ja-JP" sz="1300" dirty="0" smtClean="0">
              <a:latin typeface="ＭＳ Ｐ明朝" pitchFamily="18" charset="-128"/>
              <a:ea typeface="ＭＳ Ｐ明朝" pitchFamily="18" charset="-128"/>
            </a:endParaRPr>
          </a:p>
          <a:p>
            <a:pPr marL="180975" lvl="0" indent="-180975">
              <a:lnSpc>
                <a:spcPct val="150000"/>
              </a:lnSpc>
            </a:pPr>
            <a:r>
              <a:rPr lang="ja-JP" altLang="en-US" sz="1300" dirty="0" smtClean="0">
                <a:latin typeface="ＭＳ Ｐ明朝" pitchFamily="18" charset="-128"/>
                <a:ea typeface="ＭＳ Ｐ明朝" pitchFamily="18" charset="-128"/>
              </a:rPr>
              <a:t>　・</a:t>
            </a:r>
            <a:r>
              <a:rPr lang="ja-JP" altLang="ja-JP" sz="1300" dirty="0" smtClean="0">
                <a:latin typeface="ＭＳ Ｐ明朝" pitchFamily="18" charset="-128"/>
                <a:ea typeface="ＭＳ Ｐ明朝" pitchFamily="18" charset="-128"/>
              </a:rPr>
              <a:t>自動車</a:t>
            </a:r>
            <a:r>
              <a:rPr lang="en-US" altLang="ja-JP" sz="1300" dirty="0" smtClean="0">
                <a:latin typeface="ＭＳ Ｐ明朝" pitchFamily="18" charset="-128"/>
                <a:ea typeface="ＭＳ Ｐ明朝" pitchFamily="18" charset="-128"/>
              </a:rPr>
              <a:t>3.5</a:t>
            </a:r>
            <a:r>
              <a:rPr lang="ja-JP" altLang="ja-JP" sz="1300" dirty="0" smtClean="0">
                <a:latin typeface="ＭＳ Ｐ明朝" pitchFamily="18" charset="-128"/>
                <a:ea typeface="ＭＳ Ｐ明朝" pitchFamily="18" charset="-128"/>
              </a:rPr>
              <a:t>万台、歩行者</a:t>
            </a:r>
            <a:r>
              <a:rPr lang="en-US" altLang="ja-JP" sz="1300" dirty="0" smtClean="0">
                <a:latin typeface="ＭＳ Ｐ明朝" pitchFamily="18" charset="-128"/>
                <a:ea typeface="ＭＳ Ｐ明朝" pitchFamily="18" charset="-128"/>
              </a:rPr>
              <a:t>1.9</a:t>
            </a:r>
            <a:r>
              <a:rPr lang="ja-JP" altLang="ja-JP" sz="1300" dirty="0" smtClean="0">
                <a:latin typeface="ＭＳ Ｐ明朝" pitchFamily="18" charset="-128"/>
                <a:ea typeface="ＭＳ Ｐ明朝" pitchFamily="18" charset="-128"/>
              </a:rPr>
              <a:t>万人の交通量（平日</a:t>
            </a:r>
            <a:r>
              <a:rPr lang="ja-JP" altLang="en-US" sz="1300" dirty="0" smtClean="0">
                <a:latin typeface="ＭＳ Ｐ明朝" pitchFamily="18" charset="-128"/>
                <a:ea typeface="ＭＳ Ｐ明朝" pitchFamily="18" charset="-128"/>
              </a:rPr>
              <a:t>昼間の</a:t>
            </a:r>
            <a:r>
              <a:rPr lang="en-US" altLang="ja-JP" sz="1300" dirty="0" smtClean="0">
                <a:latin typeface="ＭＳ Ｐ明朝" pitchFamily="18" charset="-128"/>
                <a:ea typeface="ＭＳ Ｐ明朝" pitchFamily="18" charset="-128"/>
              </a:rPr>
              <a:t>12</a:t>
            </a:r>
            <a:r>
              <a:rPr lang="ja-JP" altLang="en-US" sz="1300" dirty="0" smtClean="0">
                <a:latin typeface="ＭＳ Ｐ明朝" pitchFamily="18" charset="-128"/>
                <a:ea typeface="ＭＳ Ｐ明朝" pitchFamily="18" charset="-128"/>
              </a:rPr>
              <a:t>時間：本町付近</a:t>
            </a:r>
            <a:r>
              <a:rPr lang="ja-JP" altLang="ja-JP" sz="1300" dirty="0" smtClean="0">
                <a:latin typeface="ＭＳ Ｐ明朝" pitchFamily="18" charset="-128"/>
                <a:ea typeface="ＭＳ Ｐ明朝" pitchFamily="18" charset="-128"/>
              </a:rPr>
              <a:t>）があり、沿道は日本を代表する企業が集積する、大阪の</a:t>
            </a:r>
            <a:r>
              <a:rPr lang="ja-JP" altLang="en-US" sz="1300" dirty="0" smtClean="0">
                <a:latin typeface="ＭＳ Ｐ明朝" pitchFamily="18" charset="-128"/>
                <a:ea typeface="ＭＳ Ｐ明朝" pitchFamily="18" charset="-128"/>
              </a:rPr>
              <a:t>中心</a:t>
            </a:r>
            <a:r>
              <a:rPr lang="ja-JP" altLang="ja-JP" sz="1300" dirty="0" smtClean="0">
                <a:latin typeface="ＭＳ Ｐ明朝" pitchFamily="18" charset="-128"/>
                <a:ea typeface="ＭＳ Ｐ明朝" pitchFamily="18" charset="-128"/>
              </a:rPr>
              <a:t>業務</a:t>
            </a:r>
            <a:r>
              <a:rPr lang="ja-JP" altLang="en-US" sz="1300" dirty="0" smtClean="0">
                <a:latin typeface="ＭＳ Ｐ明朝" pitchFamily="18" charset="-128"/>
                <a:ea typeface="ＭＳ Ｐ明朝" pitchFamily="18" charset="-128"/>
              </a:rPr>
              <a:t>地区（</a:t>
            </a:r>
            <a:r>
              <a:rPr lang="en-US" altLang="ja-JP" sz="1300" dirty="0" smtClean="0">
                <a:latin typeface="ＭＳ Ｐ明朝" pitchFamily="18" charset="-128"/>
                <a:ea typeface="ＭＳ Ｐ明朝" pitchFamily="18" charset="-128"/>
              </a:rPr>
              <a:t>CBD</a:t>
            </a:r>
            <a:r>
              <a:rPr lang="ja-JP" altLang="en-US" sz="1300" dirty="0" smtClean="0">
                <a:latin typeface="ＭＳ Ｐ明朝" pitchFamily="18" charset="-128"/>
                <a:ea typeface="ＭＳ Ｐ明朝" pitchFamily="18" charset="-128"/>
              </a:rPr>
              <a:t>）を形成</a:t>
            </a:r>
            <a:r>
              <a:rPr lang="ja-JP" altLang="ja-JP" sz="1300" dirty="0" smtClean="0">
                <a:latin typeface="ＭＳ Ｐ明朝" pitchFamily="18" charset="-128"/>
                <a:ea typeface="ＭＳ Ｐ明朝" pitchFamily="18" charset="-128"/>
              </a:rPr>
              <a:t>。</a:t>
            </a:r>
            <a:endParaRPr lang="ja-JP" altLang="ja-JP" sz="800" dirty="0" smtClean="0">
              <a:latin typeface="ＭＳ Ｐ明朝" pitchFamily="18" charset="-128"/>
              <a:ea typeface="ＭＳ Ｐ明朝" pitchFamily="18" charset="-128"/>
            </a:endParaRPr>
          </a:p>
          <a:p>
            <a:pPr>
              <a:lnSpc>
                <a:spcPct val="150000"/>
              </a:lnSpc>
            </a:pPr>
            <a:r>
              <a:rPr lang="en-US" altLang="ja-JP" sz="800" dirty="0" smtClean="0">
                <a:latin typeface="ＭＳ Ｐ明朝" pitchFamily="18" charset="-128"/>
                <a:ea typeface="ＭＳ Ｐ明朝" pitchFamily="18" charset="-128"/>
              </a:rPr>
              <a:t> </a:t>
            </a:r>
            <a:endParaRPr lang="ja-JP" altLang="ja-JP" sz="800" dirty="0" smtClean="0">
              <a:latin typeface="ＭＳ Ｐ明朝" pitchFamily="18" charset="-128"/>
              <a:ea typeface="ＭＳ Ｐ明朝" pitchFamily="18" charset="-128"/>
            </a:endParaRPr>
          </a:p>
          <a:p>
            <a:pPr>
              <a:lnSpc>
                <a:spcPct val="150000"/>
              </a:lnSpc>
            </a:pPr>
            <a:r>
              <a:rPr lang="ja-JP" altLang="ja-JP" sz="1400" b="1" dirty="0" smtClean="0"/>
              <a:t>２．エリアの課題</a:t>
            </a:r>
            <a:endParaRPr lang="ja-JP" altLang="ja-JP" sz="1400" dirty="0" smtClean="0"/>
          </a:p>
          <a:p>
            <a:pPr marL="180975" lvl="0" indent="-180975">
              <a:lnSpc>
                <a:spcPct val="150000"/>
              </a:lnSpc>
            </a:pPr>
            <a:r>
              <a:rPr lang="ja-JP" altLang="en-US" sz="1300" dirty="0" smtClean="0">
                <a:latin typeface="ＭＳ Ｐ明朝" pitchFamily="18" charset="-128"/>
                <a:ea typeface="ＭＳ Ｐ明朝" pitchFamily="18" charset="-128"/>
              </a:rPr>
              <a:t>　・高さ制限等により、有効なオフィス面積を確保しにくく、建替えしにくい環境。</a:t>
            </a:r>
            <a:endParaRPr lang="en-US" altLang="ja-JP" sz="1300" dirty="0" smtClean="0">
              <a:latin typeface="ＭＳ Ｐ明朝" pitchFamily="18" charset="-128"/>
              <a:ea typeface="ＭＳ Ｐ明朝" pitchFamily="18" charset="-128"/>
            </a:endParaRPr>
          </a:p>
          <a:p>
            <a:pPr marL="180975" lvl="0" indent="-180975">
              <a:lnSpc>
                <a:spcPct val="150000"/>
              </a:lnSpc>
            </a:pPr>
            <a:r>
              <a:rPr lang="ja-JP" altLang="en-US" sz="1300" dirty="0" smtClean="0">
                <a:latin typeface="ＭＳ Ｐ明朝" pitchFamily="18" charset="-128"/>
                <a:ea typeface="ＭＳ Ｐ明朝" pitchFamily="18" charset="-128"/>
              </a:rPr>
              <a:t>　・他の拠点の開発等により、業務集積地</a:t>
            </a:r>
            <a:r>
              <a:rPr lang="ja-JP" altLang="ja-JP" sz="1300" dirty="0" smtClean="0">
                <a:latin typeface="ＭＳ Ｐ明朝" pitchFamily="18" charset="-128"/>
                <a:ea typeface="ＭＳ Ｐ明朝" pitchFamily="18" charset="-128"/>
              </a:rPr>
              <a:t>として</a:t>
            </a:r>
            <a:r>
              <a:rPr lang="ja-JP" altLang="en-US" sz="1300" dirty="0" smtClean="0">
                <a:latin typeface="ＭＳ Ｐ明朝" pitchFamily="18" charset="-128"/>
                <a:ea typeface="ＭＳ Ｐ明朝" pitchFamily="18" charset="-128"/>
              </a:rPr>
              <a:t>の相対的地位</a:t>
            </a:r>
            <a:r>
              <a:rPr lang="ja-JP" altLang="ja-JP" sz="1300" dirty="0" smtClean="0">
                <a:latin typeface="ＭＳ Ｐ明朝" pitchFamily="18" charset="-128"/>
                <a:ea typeface="ＭＳ Ｐ明朝" pitchFamily="18" charset="-128"/>
              </a:rPr>
              <a:t>が低下している。</a:t>
            </a:r>
          </a:p>
          <a:p>
            <a:pPr marL="174625" indent="-174625">
              <a:lnSpc>
                <a:spcPct val="150000"/>
              </a:lnSpc>
            </a:pPr>
            <a:r>
              <a:rPr lang="ja-JP" altLang="en-US" sz="1300" dirty="0" smtClean="0">
                <a:latin typeface="ＭＳ Ｐ明朝" pitchFamily="18" charset="-128"/>
                <a:ea typeface="ＭＳ Ｐ明朝" pitchFamily="18" charset="-128"/>
              </a:rPr>
              <a:t>　・御堂筋の再構築の必要性があり、都心の</a:t>
            </a:r>
            <a:r>
              <a:rPr lang="en-US" altLang="ja-JP" sz="1300" dirty="0" smtClean="0">
                <a:latin typeface="ＭＳ Ｐ明朝" pitchFamily="18" charset="-128"/>
                <a:ea typeface="ＭＳ Ｐ明朝" pitchFamily="18" charset="-128"/>
              </a:rPr>
              <a:t>24</a:t>
            </a:r>
            <a:r>
              <a:rPr lang="ja-JP" altLang="en-US" sz="1300" dirty="0" smtClean="0">
                <a:latin typeface="ＭＳ Ｐ明朝" pitchFamily="18" charset="-128"/>
                <a:ea typeface="ＭＳ Ｐ明朝" pitchFamily="18" charset="-128"/>
              </a:rPr>
              <a:t>時間化・多様性等への対応や、御堂筋の「強み」を発揮したまちづくりが求められている。</a:t>
            </a:r>
            <a:endParaRPr lang="en-US" altLang="ja-JP" sz="800" dirty="0" smtClean="0">
              <a:latin typeface="ＭＳ Ｐ明朝" pitchFamily="18" charset="-128"/>
              <a:ea typeface="ＭＳ Ｐ明朝" pitchFamily="18" charset="-128"/>
            </a:endParaRPr>
          </a:p>
          <a:p>
            <a:pPr>
              <a:lnSpc>
                <a:spcPct val="150000"/>
              </a:lnSpc>
            </a:pPr>
            <a:r>
              <a:rPr lang="en-US" altLang="ja-JP" sz="800" dirty="0" smtClean="0"/>
              <a:t> </a:t>
            </a:r>
            <a:endParaRPr lang="ja-JP" altLang="ja-JP" sz="800" dirty="0" smtClean="0"/>
          </a:p>
          <a:p>
            <a:pPr>
              <a:lnSpc>
                <a:spcPct val="150000"/>
              </a:lnSpc>
            </a:pPr>
            <a:r>
              <a:rPr lang="ja-JP" altLang="ja-JP" sz="1400" b="1" dirty="0" smtClean="0"/>
              <a:t>３．近年の動向</a:t>
            </a:r>
            <a:endParaRPr lang="ja-JP" altLang="ja-JP" sz="1400" dirty="0" smtClean="0"/>
          </a:p>
          <a:p>
            <a:pPr lvl="0">
              <a:lnSpc>
                <a:spcPct val="150000"/>
              </a:lnSpc>
            </a:pPr>
            <a:r>
              <a:rPr lang="ja-JP" altLang="en-US" sz="1300" dirty="0" smtClean="0">
                <a:latin typeface="ＭＳ Ｐ明朝" pitchFamily="18" charset="-128"/>
                <a:ea typeface="ＭＳ Ｐ明朝" pitchFamily="18" charset="-128"/>
              </a:rPr>
              <a:t>　・</a:t>
            </a:r>
            <a:r>
              <a:rPr lang="ja-JP" altLang="ja-JP" sz="1300" dirty="0" smtClean="0">
                <a:latin typeface="ＭＳ Ｐ明朝" pitchFamily="18" charset="-128"/>
                <a:ea typeface="ＭＳ Ｐ明朝" pitchFamily="18" charset="-128"/>
              </a:rPr>
              <a:t>本町への高級ホテルや、心斎橋への高級・新進ブランドの進出が相次ぎ、ヒト・モノ・カネの流動性が高まってきている。</a:t>
            </a:r>
          </a:p>
          <a:p>
            <a:pPr marL="180975" lvl="0" indent="-180975">
              <a:lnSpc>
                <a:spcPct val="150000"/>
              </a:lnSpc>
            </a:pPr>
            <a:r>
              <a:rPr lang="ja-JP" altLang="en-US" sz="1300" dirty="0" smtClean="0">
                <a:latin typeface="ＭＳ Ｐ明朝" pitchFamily="18" charset="-128"/>
                <a:ea typeface="ＭＳ Ｐ明朝" pitchFamily="18" charset="-128"/>
              </a:rPr>
              <a:t>　・</a:t>
            </a:r>
            <a:r>
              <a:rPr lang="ja-JP" altLang="ja-JP" sz="1300" dirty="0" smtClean="0">
                <a:latin typeface="ＭＳ Ｐ明朝" pitchFamily="18" charset="-128"/>
                <a:ea typeface="ＭＳ Ｐ明朝" pitchFamily="18" charset="-128"/>
              </a:rPr>
              <a:t>御堂筋</a:t>
            </a:r>
            <a:r>
              <a:rPr lang="ja-JP" altLang="en-US" sz="1300" dirty="0" smtClean="0">
                <a:latin typeface="ＭＳ Ｐ明朝" pitchFamily="18" charset="-128"/>
                <a:ea typeface="ＭＳ Ｐ明朝" pitchFamily="18" charset="-128"/>
              </a:rPr>
              <a:t>ジョイふる</a:t>
            </a:r>
            <a:r>
              <a:rPr lang="ja-JP" altLang="ja-JP" sz="1300" dirty="0" smtClean="0">
                <a:latin typeface="ＭＳ Ｐ明朝" pitchFamily="18" charset="-128"/>
                <a:ea typeface="ＭＳ Ｐ明朝" pitchFamily="18" charset="-128"/>
              </a:rPr>
              <a:t>などの</a:t>
            </a:r>
            <a:r>
              <a:rPr lang="ja-JP" altLang="en-US" sz="1300" dirty="0" smtClean="0">
                <a:latin typeface="ＭＳ Ｐ明朝" pitchFamily="18" charset="-128"/>
                <a:ea typeface="ＭＳ Ｐ明朝" pitchFamily="18" charset="-128"/>
              </a:rPr>
              <a:t>市民参加型の</a:t>
            </a:r>
            <a:r>
              <a:rPr lang="ja-JP" altLang="ja-JP" sz="1300" dirty="0" smtClean="0">
                <a:latin typeface="ＭＳ Ｐ明朝" pitchFamily="18" charset="-128"/>
                <a:ea typeface="ＭＳ Ｐ明朝" pitchFamily="18" charset="-128"/>
              </a:rPr>
              <a:t>イベントが活況を呈し、</a:t>
            </a:r>
            <a:r>
              <a:rPr lang="ja-JP" altLang="en-US" sz="1300" dirty="0" smtClean="0">
                <a:latin typeface="ＭＳ Ｐ明朝" pitchFamily="18" charset="-128"/>
                <a:ea typeface="ＭＳ Ｐ明朝" pitchFamily="18" charset="-128"/>
              </a:rPr>
              <a:t>また</a:t>
            </a:r>
            <a:r>
              <a:rPr lang="ja-JP" altLang="ja-JP" sz="1300" dirty="0" smtClean="0">
                <a:latin typeface="ＭＳ Ｐ明朝" pitchFamily="18" charset="-128"/>
                <a:ea typeface="ＭＳ Ｐ明朝" pitchFamily="18" charset="-128"/>
              </a:rPr>
              <a:t>地域との協働による三休橋のプロムナードの整備が進むなど、</a:t>
            </a:r>
            <a:r>
              <a:rPr lang="ja-JP" altLang="en-US" sz="1300" dirty="0" smtClean="0">
                <a:latin typeface="ＭＳ Ｐ明朝" pitchFamily="18" charset="-128"/>
                <a:ea typeface="ＭＳ Ｐ明朝" pitchFamily="18" charset="-128"/>
              </a:rPr>
              <a:t>御堂筋を中心とした船場エリアで</a:t>
            </a:r>
            <a:r>
              <a:rPr lang="ja-JP" altLang="ja-JP" sz="1300" dirty="0" smtClean="0">
                <a:latin typeface="ＭＳ Ｐ明朝" pitchFamily="18" charset="-128"/>
                <a:ea typeface="ＭＳ Ｐ明朝" pitchFamily="18" charset="-128"/>
              </a:rPr>
              <a:t>官民一体となった取組み</a:t>
            </a:r>
            <a:r>
              <a:rPr lang="ja-JP" altLang="en-US" sz="1300" dirty="0" smtClean="0">
                <a:latin typeface="ＭＳ Ｐ明朝" pitchFamily="18" charset="-128"/>
                <a:ea typeface="ＭＳ Ｐ明朝" pitchFamily="18" charset="-128"/>
              </a:rPr>
              <a:t>が</a:t>
            </a:r>
            <a:r>
              <a:rPr lang="ja-JP" altLang="ja-JP" sz="1300" dirty="0" smtClean="0">
                <a:latin typeface="ＭＳ Ｐ明朝" pitchFamily="18" charset="-128"/>
                <a:ea typeface="ＭＳ Ｐ明朝" pitchFamily="18" charset="-128"/>
              </a:rPr>
              <a:t>展開。</a:t>
            </a:r>
            <a:endParaRPr lang="ja-JP" altLang="ja-JP" sz="800" dirty="0" smtClean="0">
              <a:latin typeface="ＭＳ Ｐ明朝" pitchFamily="18" charset="-128"/>
              <a:ea typeface="ＭＳ Ｐ明朝" pitchFamily="18" charset="-128"/>
            </a:endParaRPr>
          </a:p>
          <a:p>
            <a:pPr>
              <a:lnSpc>
                <a:spcPct val="150000"/>
              </a:lnSpc>
            </a:pPr>
            <a:r>
              <a:rPr lang="en-US" altLang="ja-JP" sz="800" dirty="0" smtClean="0"/>
              <a:t> </a:t>
            </a:r>
            <a:endParaRPr lang="ja-JP" altLang="ja-JP" sz="800" dirty="0" smtClean="0"/>
          </a:p>
          <a:p>
            <a:pPr>
              <a:lnSpc>
                <a:spcPct val="150000"/>
              </a:lnSpc>
            </a:pPr>
            <a:r>
              <a:rPr lang="ja-JP" altLang="ja-JP" sz="1400" b="1" dirty="0" smtClean="0"/>
              <a:t>４．将来像</a:t>
            </a:r>
            <a:endParaRPr lang="ja-JP" altLang="ja-JP" sz="1400" dirty="0" smtClean="0"/>
          </a:p>
          <a:p>
            <a:pPr lvl="0">
              <a:lnSpc>
                <a:spcPct val="150000"/>
              </a:lnSpc>
            </a:pPr>
            <a:r>
              <a:rPr lang="ja-JP" altLang="en-US" sz="1300" dirty="0" smtClean="0">
                <a:latin typeface="ＭＳ Ｐ明朝" pitchFamily="18" charset="-128"/>
                <a:ea typeface="ＭＳ Ｐ明朝" pitchFamily="18" charset="-128"/>
              </a:rPr>
              <a:t>　・</a:t>
            </a:r>
            <a:r>
              <a:rPr lang="ja-JP" altLang="ja-JP" sz="1300" dirty="0" smtClean="0">
                <a:latin typeface="ＭＳ Ｐ明朝" pitchFamily="18" charset="-128"/>
                <a:ea typeface="ＭＳ Ｐ明朝" pitchFamily="18" charset="-128"/>
              </a:rPr>
              <a:t>『</a:t>
            </a:r>
            <a:r>
              <a:rPr lang="ja-JP" altLang="en-US" sz="1300" dirty="0" smtClean="0">
                <a:latin typeface="ＭＳ Ｐ明朝" pitchFamily="18" charset="-128"/>
                <a:ea typeface="ＭＳ Ｐ明朝" pitchFamily="18" charset="-128"/>
              </a:rPr>
              <a:t>歩いて楽しめ、</a:t>
            </a:r>
            <a:r>
              <a:rPr lang="en-US" altLang="ja-JP" sz="1300" dirty="0" smtClean="0">
                <a:latin typeface="ＭＳ Ｐ明朝" pitchFamily="18" charset="-128"/>
                <a:ea typeface="ＭＳ Ｐ明朝" pitchFamily="18" charset="-128"/>
              </a:rPr>
              <a:t>24</a:t>
            </a:r>
            <a:r>
              <a:rPr lang="ja-JP" altLang="ja-JP" sz="1300" dirty="0" smtClean="0">
                <a:latin typeface="ＭＳ Ｐ明朝" pitchFamily="18" charset="-128"/>
                <a:ea typeface="ＭＳ Ｐ明朝" pitchFamily="18" charset="-128"/>
              </a:rPr>
              <a:t>時間稼動する多機能エリア』への転換を図り、御堂筋ブランドの</a:t>
            </a:r>
            <a:r>
              <a:rPr lang="ja-JP" altLang="en-US" sz="1300" dirty="0" smtClean="0">
                <a:latin typeface="ＭＳ Ｐ明朝" pitchFamily="18" charset="-128"/>
                <a:ea typeface="ＭＳ Ｐ明朝" pitchFamily="18" charset="-128"/>
              </a:rPr>
              <a:t>向上</a:t>
            </a:r>
            <a:r>
              <a:rPr lang="ja-JP" altLang="ja-JP" sz="1300" dirty="0" smtClean="0">
                <a:latin typeface="ＭＳ Ｐ明朝" pitchFamily="18" charset="-128"/>
                <a:ea typeface="ＭＳ Ｐ明朝" pitchFamily="18" charset="-128"/>
              </a:rPr>
              <a:t>を図る。</a:t>
            </a:r>
          </a:p>
          <a:p>
            <a:pPr marL="180975" lvl="0" indent="-180975">
              <a:lnSpc>
                <a:spcPct val="150000"/>
              </a:lnSpc>
            </a:pPr>
            <a:r>
              <a:rPr lang="ja-JP" altLang="en-US" sz="1300" dirty="0" smtClean="0">
                <a:latin typeface="ＭＳ Ｐ明朝" pitchFamily="18" charset="-128"/>
                <a:ea typeface="ＭＳ Ｐ明朝" pitchFamily="18" charset="-128"/>
              </a:rPr>
              <a:t>　・新たな「御堂筋ルール」のもと</a:t>
            </a:r>
            <a:r>
              <a:rPr lang="ja-JP" altLang="ja-JP" sz="1300" dirty="0" smtClean="0">
                <a:latin typeface="ＭＳ Ｐ明朝" pitchFamily="18" charset="-128"/>
                <a:ea typeface="ＭＳ Ｐ明朝" pitchFamily="18" charset="-128"/>
              </a:rPr>
              <a:t>、①高さ制限等の規制緩和や、</a:t>
            </a:r>
            <a:r>
              <a:rPr lang="ja-JP" altLang="en-US" sz="1300" dirty="0" smtClean="0">
                <a:latin typeface="ＭＳ Ｐ明朝" pitchFamily="18" charset="-128"/>
                <a:ea typeface="ＭＳ Ｐ明朝" pitchFamily="18" charset="-128"/>
              </a:rPr>
              <a:t>ビル足元での魅力ある商業・文化施設誘導</a:t>
            </a:r>
            <a:r>
              <a:rPr lang="ja-JP" altLang="ja-JP" sz="1300" dirty="0" smtClean="0">
                <a:latin typeface="ＭＳ Ｐ明朝" pitchFamily="18" charset="-128"/>
                <a:ea typeface="ＭＳ Ｐ明朝" pitchFamily="18" charset="-128"/>
              </a:rPr>
              <a:t>による沿道付加価値の向上、②車線減少／歩行者・自転車</a:t>
            </a:r>
            <a:r>
              <a:rPr lang="ja-JP" altLang="en-US" sz="1300" dirty="0" smtClean="0">
                <a:latin typeface="ＭＳ Ｐ明朝" pitchFamily="18" charset="-128"/>
                <a:ea typeface="ＭＳ Ｐ明朝" pitchFamily="18" charset="-128"/>
              </a:rPr>
              <a:t>通行道</a:t>
            </a:r>
            <a:r>
              <a:rPr lang="ja-JP" altLang="ja-JP" sz="1300" dirty="0" smtClean="0">
                <a:latin typeface="ＭＳ Ｐ明朝" pitchFamily="18" charset="-128"/>
                <a:ea typeface="ＭＳ Ｐ明朝" pitchFamily="18" charset="-128"/>
              </a:rPr>
              <a:t>拡充によるヒトにやさしい道路の再編、など時代のニーズに合わせた</a:t>
            </a:r>
            <a:r>
              <a:rPr lang="ja-JP" altLang="en-US" sz="1300" dirty="0" smtClean="0">
                <a:latin typeface="ＭＳ Ｐ明朝" pitchFamily="18" charset="-128"/>
                <a:ea typeface="ＭＳ Ｐ明朝" pitchFamily="18" charset="-128"/>
              </a:rPr>
              <a:t>「新しい御堂筋」として再生。</a:t>
            </a:r>
            <a:endParaRPr lang="ja-JP" altLang="ja-JP" sz="1300" dirty="0">
              <a:latin typeface="ＭＳ Ｐ明朝" pitchFamily="18" charset="-128"/>
              <a:ea typeface="ＭＳ Ｐ明朝" pitchFamily="18" charset="-128"/>
            </a:endParaRPr>
          </a:p>
        </p:txBody>
      </p:sp>
      <p:sp>
        <p:nvSpPr>
          <p:cNvPr id="10" name="スライド番号プレースホルダ 9"/>
          <p:cNvSpPr>
            <a:spLocks noGrp="1"/>
          </p:cNvSpPr>
          <p:nvPr>
            <p:ph type="sldNum" sz="quarter" idx="12"/>
          </p:nvPr>
        </p:nvSpPr>
        <p:spPr/>
        <p:txBody>
          <a:bodyPr/>
          <a:lstStyle/>
          <a:p>
            <a:fld id="{37EF5067-3AB7-4642-9103-42CBD40CC6D9}" type="slidenum">
              <a:rPr kumimoji="1" lang="ja-JP" altLang="en-US" smtClean="0"/>
              <a:pPr/>
              <a:t>23</a:t>
            </a:fld>
            <a:endParaRPr kumimoji="1" lang="ja-JP" altLang="en-US" dirty="0"/>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 name="表 46"/>
          <p:cNvGraphicFramePr>
            <a:graphicFrameLocks noGrp="1"/>
          </p:cNvGraphicFramePr>
          <p:nvPr/>
        </p:nvGraphicFramePr>
        <p:xfrm>
          <a:off x="173608" y="4445100"/>
          <a:ext cx="5211440" cy="2224260"/>
        </p:xfrm>
        <a:graphic>
          <a:graphicData uri="http://schemas.openxmlformats.org/drawingml/2006/table">
            <a:tbl>
              <a:tblPr firstRow="1" bandRow="1">
                <a:tableStyleId>{5C22544A-7EE6-4342-B048-85BDC9FD1C3A}</a:tableStyleId>
              </a:tblPr>
              <a:tblGrid>
                <a:gridCol w="242888">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4104456">
                  <a:extLst>
                    <a:ext uri="{9D8B030D-6E8A-4147-A177-3AD203B41FA5}">
                      <a16:colId xmlns:a16="http://schemas.microsoft.com/office/drawing/2014/main" val="20002"/>
                    </a:ext>
                  </a:extLst>
                </a:gridCol>
              </a:tblGrid>
              <a:tr h="930138">
                <a:tc rowSpan="2">
                  <a:txBody>
                    <a:bodyPr/>
                    <a:lstStyle/>
                    <a:p>
                      <a:pPr algn="ctr"/>
                      <a:r>
                        <a:rPr kumimoji="1" lang="ja-JP" altLang="en-US" sz="1050" dirty="0" smtClean="0">
                          <a:solidFill>
                            <a:schemeClr val="tx1"/>
                          </a:solidFill>
                          <a:latin typeface="+mn-ea"/>
                          <a:ea typeface="+mn-ea"/>
                        </a:rPr>
                        <a:t>参考</a:t>
                      </a:r>
                      <a:endParaRPr kumimoji="1" lang="ja-JP" altLang="en-US" sz="1050" dirty="0">
                        <a:solidFill>
                          <a:schemeClr val="tx1"/>
                        </a:solidFill>
                        <a:latin typeface="+mn-ea"/>
                        <a:ea typeface="+mn-ea"/>
                      </a:endParaRPr>
                    </a:p>
                  </a:txBody>
                  <a:tcPr marL="36000" marR="36000" marT="36000" marB="36000"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00" b="0" dirty="0" smtClean="0">
                          <a:solidFill>
                            <a:schemeClr val="tx1"/>
                          </a:solidFill>
                          <a:latin typeface="+mn-ea"/>
                          <a:ea typeface="+mn-ea"/>
                        </a:rPr>
                        <a:t>シャンゼリゼ</a:t>
                      </a:r>
                      <a:endParaRPr kumimoji="1" lang="en-US" altLang="ja-JP" sz="1000" b="0" dirty="0" smtClean="0">
                        <a:solidFill>
                          <a:schemeClr val="tx1"/>
                        </a:solidFill>
                        <a:latin typeface="+mn-ea"/>
                        <a:ea typeface="+mn-ea"/>
                      </a:endParaRPr>
                    </a:p>
                    <a:p>
                      <a:pPr algn="ctr"/>
                      <a:r>
                        <a:rPr kumimoji="1" lang="ja-JP" altLang="en-US" sz="900" b="0" dirty="0" smtClean="0">
                          <a:solidFill>
                            <a:schemeClr val="tx1"/>
                          </a:solidFill>
                          <a:latin typeface="+mn-ea"/>
                          <a:ea typeface="+mn-ea"/>
                        </a:rPr>
                        <a:t>（パリ）</a:t>
                      </a:r>
                      <a:endParaRPr kumimoji="1" lang="ja-JP" altLang="en-US" sz="900" b="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361950" indent="-361950"/>
                      <a:r>
                        <a:rPr kumimoji="1" lang="en-US" altLang="ja-JP" sz="1050" b="0" dirty="0" smtClean="0">
                          <a:solidFill>
                            <a:schemeClr val="tx1"/>
                          </a:solidFill>
                          <a:latin typeface="+mn-ea"/>
                          <a:ea typeface="+mn-ea"/>
                        </a:rPr>
                        <a:t>【</a:t>
                      </a:r>
                      <a:r>
                        <a:rPr kumimoji="1" lang="ja-JP" altLang="en-US" sz="1050" b="0" dirty="0" smtClean="0">
                          <a:solidFill>
                            <a:schemeClr val="tx1"/>
                          </a:solidFill>
                          <a:latin typeface="+mn-ea"/>
                          <a:ea typeface="+mn-ea"/>
                        </a:rPr>
                        <a:t>概要</a:t>
                      </a:r>
                      <a:r>
                        <a:rPr kumimoji="1" lang="en-US" altLang="ja-JP" sz="1050" b="0" dirty="0" smtClean="0">
                          <a:solidFill>
                            <a:schemeClr val="tx1"/>
                          </a:solidFill>
                          <a:latin typeface="+mn-ea"/>
                          <a:ea typeface="+mn-ea"/>
                        </a:rPr>
                        <a:t>】</a:t>
                      </a:r>
                      <a:r>
                        <a:rPr kumimoji="1" lang="ja-JP" altLang="en-US" sz="1050" b="0" dirty="0" smtClean="0">
                          <a:solidFill>
                            <a:schemeClr val="tx1"/>
                          </a:solidFill>
                          <a:latin typeface="ＭＳ Ｐ明朝" pitchFamily="18" charset="-128"/>
                          <a:ea typeface="ＭＳ Ｐ明朝" pitchFamily="18" charset="-128"/>
                        </a:rPr>
                        <a:t>パリ市内北西部の第８区を横切る大通り。パリ市は</a:t>
                      </a:r>
                      <a:r>
                        <a:rPr kumimoji="1" lang="en-US" altLang="ja-JP" sz="1050" b="0" dirty="0" smtClean="0">
                          <a:solidFill>
                            <a:schemeClr val="tx1"/>
                          </a:solidFill>
                          <a:latin typeface="ＭＳ Ｐ明朝" pitchFamily="18" charset="-128"/>
                          <a:ea typeface="ＭＳ Ｐ明朝" pitchFamily="18" charset="-128"/>
                        </a:rPr>
                        <a:t>1992</a:t>
                      </a:r>
                      <a:r>
                        <a:rPr kumimoji="1" lang="ja-JP" altLang="en-US" sz="1050" b="0" dirty="0" smtClean="0">
                          <a:solidFill>
                            <a:schemeClr val="tx1"/>
                          </a:solidFill>
                          <a:latin typeface="ＭＳ Ｐ明朝" pitchFamily="18" charset="-128"/>
                          <a:ea typeface="ＭＳ Ｐ明朝" pitchFamily="18" charset="-128"/>
                        </a:rPr>
                        <a:t>年にシャンゼリゼの一体的な再整備を実施</a:t>
                      </a:r>
                      <a:endParaRPr kumimoji="1" lang="en-US" altLang="ja-JP" sz="1050" b="0" dirty="0" smtClean="0">
                        <a:solidFill>
                          <a:schemeClr val="tx1"/>
                        </a:solidFill>
                        <a:latin typeface="ＭＳ Ｐ明朝" pitchFamily="18" charset="-128"/>
                        <a:ea typeface="ＭＳ Ｐ明朝" pitchFamily="18" charset="-128"/>
                      </a:endParaRPr>
                    </a:p>
                    <a:p>
                      <a:r>
                        <a:rPr kumimoji="1" lang="en-US" altLang="ja-JP" sz="1050" b="0" dirty="0" smtClean="0">
                          <a:solidFill>
                            <a:schemeClr val="tx1"/>
                          </a:solidFill>
                          <a:latin typeface="+mn-ea"/>
                          <a:ea typeface="+mn-ea"/>
                        </a:rPr>
                        <a:t>【</a:t>
                      </a:r>
                      <a:r>
                        <a:rPr kumimoji="1" lang="ja-JP" altLang="en-US" sz="1050" b="0" dirty="0" smtClean="0">
                          <a:solidFill>
                            <a:schemeClr val="tx1"/>
                          </a:solidFill>
                          <a:latin typeface="+mn-ea"/>
                          <a:ea typeface="+mn-ea"/>
                        </a:rPr>
                        <a:t>全長</a:t>
                      </a:r>
                      <a:r>
                        <a:rPr kumimoji="1" lang="en-US" altLang="ja-JP" sz="1050" b="0" dirty="0" smtClean="0">
                          <a:solidFill>
                            <a:schemeClr val="tx1"/>
                          </a:solidFill>
                          <a:latin typeface="+mn-ea"/>
                          <a:ea typeface="+mn-ea"/>
                        </a:rPr>
                        <a:t>】</a:t>
                      </a:r>
                      <a:r>
                        <a:rPr kumimoji="1" lang="ja-JP" altLang="en-US" sz="1050" b="0" dirty="0" smtClean="0">
                          <a:solidFill>
                            <a:schemeClr val="tx1"/>
                          </a:solidFill>
                          <a:latin typeface="ＭＳ Ｐ明朝" pitchFamily="18" charset="-128"/>
                          <a:ea typeface="ＭＳ Ｐ明朝" pitchFamily="18" charset="-128"/>
                        </a:rPr>
                        <a:t>約３キロメートル</a:t>
                      </a:r>
                      <a:endParaRPr kumimoji="1" lang="en-US" altLang="ja-JP" sz="1050" b="0" dirty="0" smtClean="0">
                        <a:solidFill>
                          <a:schemeClr val="tx1"/>
                        </a:solidFill>
                        <a:latin typeface="ＭＳ Ｐ明朝" pitchFamily="18" charset="-128"/>
                        <a:ea typeface="ＭＳ Ｐ明朝" pitchFamily="18" charset="-128"/>
                      </a:endParaRPr>
                    </a:p>
                    <a:p>
                      <a:r>
                        <a:rPr kumimoji="1" lang="en-US" altLang="ja-JP" sz="1050" b="0" dirty="0" smtClean="0">
                          <a:solidFill>
                            <a:schemeClr val="tx1"/>
                          </a:solidFill>
                          <a:latin typeface="+mn-ea"/>
                          <a:ea typeface="+mn-ea"/>
                        </a:rPr>
                        <a:t>【</a:t>
                      </a:r>
                      <a:r>
                        <a:rPr kumimoji="1" lang="ja-JP" altLang="en-US" sz="1050" b="0" dirty="0" smtClean="0">
                          <a:solidFill>
                            <a:schemeClr val="tx1"/>
                          </a:solidFill>
                          <a:latin typeface="+mn-ea"/>
                          <a:ea typeface="+mn-ea"/>
                        </a:rPr>
                        <a:t>幅員</a:t>
                      </a:r>
                      <a:r>
                        <a:rPr kumimoji="1" lang="en-US" altLang="ja-JP" sz="1050" b="0" dirty="0" smtClean="0">
                          <a:solidFill>
                            <a:schemeClr val="tx1"/>
                          </a:solidFill>
                          <a:latin typeface="+mn-ea"/>
                          <a:ea typeface="+mn-ea"/>
                        </a:rPr>
                        <a:t>】</a:t>
                      </a:r>
                      <a:r>
                        <a:rPr kumimoji="1" lang="ja-JP" altLang="en-US" sz="1050" b="0" dirty="0" smtClean="0">
                          <a:solidFill>
                            <a:schemeClr val="tx1"/>
                          </a:solidFill>
                          <a:latin typeface="ＭＳ Ｐ明朝" pitchFamily="18" charset="-128"/>
                          <a:ea typeface="ＭＳ Ｐ明朝" pitchFamily="18" charset="-128"/>
                        </a:rPr>
                        <a:t>７０メートル</a:t>
                      </a:r>
                      <a:r>
                        <a:rPr kumimoji="1" lang="en-US" altLang="ja-JP" sz="1050" b="0" dirty="0" smtClean="0">
                          <a:solidFill>
                            <a:schemeClr val="tx1"/>
                          </a:solidFill>
                          <a:latin typeface="ＭＳ Ｐ明朝" pitchFamily="18" charset="-128"/>
                          <a:ea typeface="ＭＳ Ｐ明朝" pitchFamily="18" charset="-128"/>
                        </a:rPr>
                        <a:t>(1990</a:t>
                      </a:r>
                      <a:r>
                        <a:rPr kumimoji="1" lang="ja-JP" altLang="en-US" sz="1050" b="0" dirty="0" smtClean="0">
                          <a:solidFill>
                            <a:schemeClr val="tx1"/>
                          </a:solidFill>
                          <a:latin typeface="ＭＳ Ｐ明朝" pitchFamily="18" charset="-128"/>
                          <a:ea typeface="ＭＳ Ｐ明朝" pitchFamily="18" charset="-128"/>
                        </a:rPr>
                        <a:t>年代に側道を廃止し、歩道を</a:t>
                      </a:r>
                      <a:r>
                        <a:rPr kumimoji="1" lang="en-US" altLang="ja-JP" sz="1050" b="0" dirty="0" smtClean="0">
                          <a:solidFill>
                            <a:schemeClr val="tx1"/>
                          </a:solidFill>
                          <a:latin typeface="ＭＳ Ｐ明朝" pitchFamily="18" charset="-128"/>
                          <a:ea typeface="ＭＳ Ｐ明朝" pitchFamily="18" charset="-128"/>
                        </a:rPr>
                        <a:t>20</a:t>
                      </a:r>
                      <a:r>
                        <a:rPr kumimoji="1" lang="ja-JP" altLang="en-US" sz="1050" b="0" dirty="0" err="1" smtClean="0">
                          <a:solidFill>
                            <a:schemeClr val="tx1"/>
                          </a:solidFill>
                          <a:latin typeface="ＭＳ Ｐ明朝" pitchFamily="18" charset="-128"/>
                          <a:ea typeface="ＭＳ Ｐ明朝" pitchFamily="18" charset="-128"/>
                        </a:rPr>
                        <a:t>ｍ</a:t>
                      </a:r>
                      <a:r>
                        <a:rPr kumimoji="1" lang="ja-JP" altLang="en-US" sz="1050" b="0" dirty="0" smtClean="0">
                          <a:solidFill>
                            <a:schemeClr val="tx1"/>
                          </a:solidFill>
                          <a:latin typeface="ＭＳ Ｐ明朝" pitchFamily="18" charset="-128"/>
                          <a:ea typeface="ＭＳ Ｐ明朝" pitchFamily="18" charset="-128"/>
                        </a:rPr>
                        <a:t>に拡幅</a:t>
                      </a:r>
                      <a:r>
                        <a:rPr kumimoji="1" lang="en-US" altLang="ja-JP" sz="1050" b="0" dirty="0" smtClean="0">
                          <a:solidFill>
                            <a:schemeClr val="tx1"/>
                          </a:solidFill>
                          <a:latin typeface="ＭＳ Ｐ明朝" pitchFamily="18" charset="-128"/>
                          <a:ea typeface="ＭＳ Ｐ明朝" pitchFamily="18" charset="-128"/>
                        </a:rPr>
                        <a:t>)</a:t>
                      </a:r>
                    </a:p>
                    <a:p>
                      <a:pPr marL="712788" indent="-712788"/>
                      <a:r>
                        <a:rPr kumimoji="1" lang="en-US" altLang="ja-JP" sz="1050" b="0" dirty="0" smtClean="0">
                          <a:solidFill>
                            <a:schemeClr val="tx1"/>
                          </a:solidFill>
                          <a:latin typeface="+mn-ea"/>
                          <a:ea typeface="+mn-ea"/>
                        </a:rPr>
                        <a:t>【</a:t>
                      </a:r>
                      <a:r>
                        <a:rPr kumimoji="1" lang="ja-JP" altLang="en-US" sz="1050" b="0" dirty="0" smtClean="0">
                          <a:solidFill>
                            <a:schemeClr val="tx1"/>
                          </a:solidFill>
                          <a:latin typeface="+mn-ea"/>
                          <a:ea typeface="+mn-ea"/>
                        </a:rPr>
                        <a:t>立地業種</a:t>
                      </a:r>
                      <a:r>
                        <a:rPr kumimoji="1" lang="en-US" altLang="ja-JP" sz="1050" b="0" dirty="0" smtClean="0">
                          <a:solidFill>
                            <a:schemeClr val="tx1"/>
                          </a:solidFill>
                          <a:latin typeface="+mn-ea"/>
                          <a:ea typeface="+mn-ea"/>
                        </a:rPr>
                        <a:t>】  </a:t>
                      </a:r>
                      <a:r>
                        <a:rPr kumimoji="1" lang="ja-JP" altLang="en-US" sz="1050" b="0" dirty="0" smtClean="0">
                          <a:solidFill>
                            <a:schemeClr val="tx1"/>
                          </a:solidFill>
                          <a:latin typeface="ＭＳ Ｐ明朝" pitchFamily="18" charset="-128"/>
                          <a:ea typeface="ＭＳ Ｐ明朝" pitchFamily="18" charset="-128"/>
                        </a:rPr>
                        <a:t>世界のブランドショップや有名レストラン、カフェが建ち並ぶ。中・高層階は、オフィス等</a:t>
                      </a:r>
                      <a:endParaRPr kumimoji="1" lang="en-US" altLang="ja-JP" sz="1050" b="0" dirty="0" smtClean="0">
                        <a:solidFill>
                          <a:schemeClr val="tx1"/>
                        </a:solidFill>
                        <a:latin typeface="ＭＳ Ｐ明朝" pitchFamily="18" charset="-128"/>
                        <a:ea typeface="ＭＳ Ｐ明朝"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074347">
                <a:tc vMerge="1">
                  <a:txBody>
                    <a:bodyPr/>
                    <a:lstStyle/>
                    <a:p>
                      <a:endParaRPr kumimoji="1" lang="ja-JP" altLang="en-US" sz="11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gn="ctr"/>
                      <a:r>
                        <a:rPr kumimoji="1" lang="ja-JP" altLang="en-US" sz="1000" dirty="0" smtClean="0">
                          <a:solidFill>
                            <a:schemeClr val="tx1"/>
                          </a:solidFill>
                          <a:latin typeface="+mn-ea"/>
                          <a:ea typeface="+mn-ea"/>
                        </a:rPr>
                        <a:t>　</a:t>
                      </a:r>
                      <a:r>
                        <a:rPr kumimoji="1" lang="ja-JP" altLang="en-US" sz="1050" dirty="0" smtClean="0">
                          <a:solidFill>
                            <a:schemeClr val="tx1"/>
                          </a:solidFill>
                          <a:latin typeface="+mn-ea"/>
                          <a:ea typeface="+mn-ea"/>
                        </a:rPr>
                        <a:t>フィフス</a:t>
                      </a:r>
                      <a:endParaRPr kumimoji="1" lang="en-US" altLang="ja-JP" sz="1050" dirty="0" smtClean="0">
                        <a:solidFill>
                          <a:schemeClr val="tx1"/>
                        </a:solidFill>
                        <a:latin typeface="+mn-ea"/>
                        <a:ea typeface="+mn-ea"/>
                      </a:endParaRPr>
                    </a:p>
                    <a:p>
                      <a:pPr marL="0" indent="0" algn="ctr"/>
                      <a:r>
                        <a:rPr kumimoji="1" lang="ja-JP" altLang="en-US" sz="1050" dirty="0" smtClean="0">
                          <a:solidFill>
                            <a:schemeClr val="tx1"/>
                          </a:solidFill>
                          <a:latin typeface="+mn-ea"/>
                          <a:ea typeface="+mn-ea"/>
                        </a:rPr>
                        <a:t>・アベニュー</a:t>
                      </a:r>
                      <a:endParaRPr kumimoji="1" lang="en-US" altLang="ja-JP" sz="1050" dirty="0" smtClean="0">
                        <a:solidFill>
                          <a:schemeClr val="tx1"/>
                        </a:solidFill>
                        <a:latin typeface="+mn-ea"/>
                        <a:ea typeface="+mn-ea"/>
                      </a:endParaRPr>
                    </a:p>
                    <a:p>
                      <a:pPr marL="0" indent="0" algn="ctr"/>
                      <a:r>
                        <a:rPr kumimoji="1" lang="en-US" altLang="ja-JP" sz="600" dirty="0" smtClean="0">
                          <a:solidFill>
                            <a:schemeClr val="tx1"/>
                          </a:solidFill>
                          <a:latin typeface="+mn-ea"/>
                          <a:ea typeface="+mn-ea"/>
                        </a:rPr>
                        <a:t>(</a:t>
                      </a:r>
                      <a:r>
                        <a:rPr kumimoji="1" lang="ja-JP" altLang="en-US" sz="600" dirty="0" smtClean="0">
                          <a:solidFill>
                            <a:schemeClr val="tx1"/>
                          </a:solidFill>
                          <a:latin typeface="+mn-ea"/>
                          <a:ea typeface="+mn-ea"/>
                        </a:rPr>
                        <a:t>ﾜｼﾝﾄﾝ・ｽｸｴｱ公園</a:t>
                      </a:r>
                      <a:endParaRPr kumimoji="1" lang="en-US" altLang="ja-JP" sz="600" dirty="0" smtClean="0">
                        <a:solidFill>
                          <a:schemeClr val="tx1"/>
                        </a:solidFill>
                        <a:latin typeface="+mn-ea"/>
                        <a:ea typeface="+mn-ea"/>
                      </a:endParaRPr>
                    </a:p>
                    <a:p>
                      <a:pPr marL="0" indent="0" algn="ctr"/>
                      <a:r>
                        <a:rPr kumimoji="1" lang="ja-JP" altLang="en-US" sz="600" dirty="0" smtClean="0">
                          <a:solidFill>
                            <a:schemeClr val="tx1"/>
                          </a:solidFill>
                          <a:latin typeface="+mn-ea"/>
                          <a:ea typeface="+mn-ea"/>
                        </a:rPr>
                        <a:t>～</a:t>
                      </a:r>
                      <a:r>
                        <a:rPr kumimoji="1" lang="en-US" altLang="ja-JP" sz="600" dirty="0" smtClean="0">
                          <a:solidFill>
                            <a:schemeClr val="tx1"/>
                          </a:solidFill>
                          <a:latin typeface="+mn-ea"/>
                          <a:ea typeface="+mn-ea"/>
                        </a:rPr>
                        <a:t>59</a:t>
                      </a:r>
                      <a:r>
                        <a:rPr kumimoji="1" lang="ja-JP" altLang="en-US" sz="600" dirty="0" smtClean="0">
                          <a:solidFill>
                            <a:schemeClr val="tx1"/>
                          </a:solidFill>
                          <a:latin typeface="+mn-ea"/>
                          <a:ea typeface="+mn-ea"/>
                        </a:rPr>
                        <a:t>番通</a:t>
                      </a:r>
                      <a:r>
                        <a:rPr kumimoji="1" lang="en-US" altLang="ja-JP" sz="600" dirty="0" smtClean="0">
                          <a:solidFill>
                            <a:schemeClr val="tx1"/>
                          </a:solidFill>
                          <a:latin typeface="+mn-ea"/>
                          <a:ea typeface="+mn-ea"/>
                        </a:rPr>
                        <a:t>)</a:t>
                      </a:r>
                    </a:p>
                    <a:p>
                      <a:pPr marL="0" indent="0" algn="ctr"/>
                      <a:r>
                        <a:rPr kumimoji="1" lang="ja-JP" altLang="en-US" sz="900" dirty="0" smtClean="0">
                          <a:solidFill>
                            <a:schemeClr val="tx1"/>
                          </a:solidFill>
                          <a:latin typeface="+mn-ea"/>
                          <a:ea typeface="+mn-ea"/>
                        </a:rPr>
                        <a:t>（ニューヨーク）</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361950" indent="-361950"/>
                      <a:r>
                        <a:rPr kumimoji="1" lang="en-US" altLang="ja-JP" sz="1050" dirty="0" smtClean="0">
                          <a:solidFill>
                            <a:schemeClr val="tx1"/>
                          </a:solidFill>
                          <a:latin typeface="+mn-ea"/>
                          <a:ea typeface="+mn-ea"/>
                        </a:rPr>
                        <a:t>【</a:t>
                      </a:r>
                      <a:r>
                        <a:rPr kumimoji="1" lang="ja-JP" altLang="en-US" sz="1050" dirty="0" smtClean="0">
                          <a:solidFill>
                            <a:schemeClr val="tx1"/>
                          </a:solidFill>
                          <a:latin typeface="+mn-ea"/>
                          <a:ea typeface="+mn-ea"/>
                        </a:rPr>
                        <a:t>概要</a:t>
                      </a:r>
                      <a:r>
                        <a:rPr kumimoji="1" lang="en-US" altLang="ja-JP" sz="1050" dirty="0" smtClean="0">
                          <a:solidFill>
                            <a:schemeClr val="tx1"/>
                          </a:solidFill>
                          <a:latin typeface="+mn-ea"/>
                          <a:ea typeface="+mn-ea"/>
                        </a:rPr>
                        <a:t>】</a:t>
                      </a:r>
                      <a:r>
                        <a:rPr kumimoji="1" lang="ja-JP" altLang="en-US" sz="1050" dirty="0" smtClean="0">
                          <a:solidFill>
                            <a:schemeClr val="tx1"/>
                          </a:solidFill>
                          <a:latin typeface="ＭＳ Ｐ明朝" pitchFamily="18" charset="-128"/>
                          <a:ea typeface="ＭＳ Ｐ明朝" pitchFamily="18" charset="-128"/>
                        </a:rPr>
                        <a:t>ニューヨーク市マンハッタンを南北に縦断する通り。北から南への一方通行。</a:t>
                      </a:r>
                      <a:endParaRPr kumimoji="1" lang="en-US" altLang="ja-JP" sz="1050" dirty="0" smtClean="0">
                        <a:solidFill>
                          <a:schemeClr val="tx1"/>
                        </a:solidFill>
                        <a:latin typeface="ＭＳ Ｐ明朝" pitchFamily="18" charset="-128"/>
                        <a:ea typeface="ＭＳ Ｐ明朝" pitchFamily="18" charset="-128"/>
                      </a:endParaRPr>
                    </a:p>
                    <a:p>
                      <a:r>
                        <a:rPr kumimoji="1" lang="en-US" altLang="ja-JP" sz="1050" dirty="0" smtClean="0">
                          <a:solidFill>
                            <a:schemeClr val="tx1"/>
                          </a:solidFill>
                          <a:latin typeface="+mn-ea"/>
                          <a:ea typeface="+mn-ea"/>
                        </a:rPr>
                        <a:t>【</a:t>
                      </a:r>
                      <a:r>
                        <a:rPr kumimoji="1" lang="ja-JP" altLang="en-US" sz="1050" dirty="0" smtClean="0">
                          <a:solidFill>
                            <a:schemeClr val="tx1"/>
                          </a:solidFill>
                          <a:latin typeface="+mn-ea"/>
                          <a:ea typeface="+mn-ea"/>
                        </a:rPr>
                        <a:t>全長</a:t>
                      </a:r>
                      <a:r>
                        <a:rPr kumimoji="1" lang="en-US" altLang="ja-JP" sz="1050" dirty="0" smtClean="0">
                          <a:solidFill>
                            <a:schemeClr val="tx1"/>
                          </a:solidFill>
                          <a:latin typeface="+mn-ea"/>
                          <a:ea typeface="+mn-ea"/>
                        </a:rPr>
                        <a:t>】</a:t>
                      </a:r>
                      <a:r>
                        <a:rPr kumimoji="1" lang="ja-JP" altLang="en-US" sz="1050" dirty="0" smtClean="0">
                          <a:solidFill>
                            <a:schemeClr val="tx1"/>
                          </a:solidFill>
                          <a:latin typeface="ＭＳ Ｐ明朝" pitchFamily="18" charset="-128"/>
                          <a:ea typeface="ＭＳ Ｐ明朝" pitchFamily="18" charset="-128"/>
                        </a:rPr>
                        <a:t>約４キロメートル</a:t>
                      </a:r>
                      <a:r>
                        <a:rPr kumimoji="1" lang="ja-JP" altLang="en-US" sz="1000" dirty="0" smtClean="0">
                          <a:solidFill>
                            <a:schemeClr val="tx1"/>
                          </a:solidFill>
                          <a:latin typeface="ＭＳ Ｐ明朝" pitchFamily="18" charset="-128"/>
                          <a:ea typeface="ＭＳ Ｐ明朝" pitchFamily="18" charset="-128"/>
                        </a:rPr>
                        <a:t>（ワシントン・スクエア公園からセントラル・パーク間）</a:t>
                      </a:r>
                      <a:endParaRPr kumimoji="1" lang="en-US" altLang="ja-JP" sz="1050" dirty="0" smtClean="0">
                        <a:solidFill>
                          <a:schemeClr val="tx1"/>
                        </a:solidFill>
                        <a:latin typeface="ＭＳ Ｐ明朝" pitchFamily="18" charset="-128"/>
                        <a:ea typeface="ＭＳ Ｐ明朝" pitchFamily="18" charset="-128"/>
                      </a:endParaRPr>
                    </a:p>
                    <a:p>
                      <a:r>
                        <a:rPr kumimoji="1" lang="en-US" altLang="ja-JP" sz="1050" dirty="0" smtClean="0">
                          <a:solidFill>
                            <a:schemeClr val="tx1"/>
                          </a:solidFill>
                          <a:latin typeface="+mn-ea"/>
                          <a:ea typeface="+mn-ea"/>
                        </a:rPr>
                        <a:t>【</a:t>
                      </a:r>
                      <a:r>
                        <a:rPr kumimoji="1" lang="ja-JP" altLang="en-US" sz="1050" dirty="0" smtClean="0">
                          <a:solidFill>
                            <a:schemeClr val="tx1"/>
                          </a:solidFill>
                          <a:latin typeface="+mn-ea"/>
                          <a:ea typeface="+mn-ea"/>
                        </a:rPr>
                        <a:t>幅員</a:t>
                      </a:r>
                      <a:r>
                        <a:rPr kumimoji="1" lang="en-US" altLang="ja-JP" sz="1050" dirty="0" smtClean="0">
                          <a:solidFill>
                            <a:schemeClr val="tx1"/>
                          </a:solidFill>
                          <a:latin typeface="+mn-ea"/>
                          <a:ea typeface="+mn-ea"/>
                        </a:rPr>
                        <a:t>】</a:t>
                      </a:r>
                      <a:r>
                        <a:rPr kumimoji="1" lang="ja-JP" altLang="en-US" sz="1050" dirty="0" smtClean="0">
                          <a:solidFill>
                            <a:schemeClr val="tx1"/>
                          </a:solidFill>
                          <a:latin typeface="ＭＳ Ｐ明朝" pitchFamily="18" charset="-128"/>
                          <a:ea typeface="ＭＳ Ｐ明朝" pitchFamily="18" charset="-128"/>
                        </a:rPr>
                        <a:t>約３０メートル</a:t>
                      </a:r>
                      <a:endParaRPr kumimoji="1" lang="en-US" altLang="ja-JP" sz="1050" dirty="0" smtClean="0">
                        <a:solidFill>
                          <a:schemeClr val="tx1"/>
                        </a:solidFill>
                        <a:latin typeface="ＭＳ Ｐ明朝" pitchFamily="18" charset="-128"/>
                        <a:ea typeface="ＭＳ Ｐ明朝" pitchFamily="18" charset="-128"/>
                      </a:endParaRPr>
                    </a:p>
                    <a:p>
                      <a:pPr marL="712788" indent="-712788"/>
                      <a:r>
                        <a:rPr kumimoji="1" lang="en-US" altLang="ja-JP" sz="1050" dirty="0" smtClean="0">
                          <a:solidFill>
                            <a:schemeClr val="tx1"/>
                          </a:solidFill>
                          <a:latin typeface="+mn-ea"/>
                          <a:ea typeface="+mn-ea"/>
                        </a:rPr>
                        <a:t>【</a:t>
                      </a:r>
                      <a:r>
                        <a:rPr kumimoji="1" lang="ja-JP" altLang="en-US" sz="1050" dirty="0" smtClean="0">
                          <a:solidFill>
                            <a:schemeClr val="tx1"/>
                          </a:solidFill>
                          <a:latin typeface="+mn-ea"/>
                          <a:ea typeface="+mn-ea"/>
                        </a:rPr>
                        <a:t>立地業種</a:t>
                      </a:r>
                      <a:r>
                        <a:rPr kumimoji="1" lang="en-US" altLang="ja-JP" sz="1050" dirty="0" smtClean="0">
                          <a:solidFill>
                            <a:schemeClr val="tx1"/>
                          </a:solidFill>
                          <a:latin typeface="+mn-ea"/>
                          <a:ea typeface="+mn-ea"/>
                        </a:rPr>
                        <a:t>】  </a:t>
                      </a:r>
                      <a:r>
                        <a:rPr kumimoji="1" lang="ja-JP" altLang="en-US" sz="1050" dirty="0" smtClean="0">
                          <a:solidFill>
                            <a:schemeClr val="tx1"/>
                          </a:solidFill>
                          <a:latin typeface="ＭＳ Ｐ明朝" pitchFamily="18" charset="-128"/>
                          <a:ea typeface="ＭＳ Ｐ明朝" pitchFamily="18" charset="-128"/>
                        </a:rPr>
                        <a:t>世界のブランドショップ、高級住宅、図書館等の文化施設のほか、エンパイア・ステート・ビルなどニューヨークを代表するランドマークが立地</a:t>
                      </a:r>
                      <a:endParaRPr kumimoji="1" lang="en-US" altLang="ja-JP" sz="1050" dirty="0" smtClean="0">
                        <a:solidFill>
                          <a:schemeClr val="tx1"/>
                        </a:solidFill>
                        <a:latin typeface="ＭＳ Ｐ明朝" pitchFamily="18" charset="-128"/>
                        <a:ea typeface="ＭＳ Ｐ明朝" pitchFamily="18"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4" name="Rectangle 2"/>
          <p:cNvSpPr txBox="1">
            <a:spLocks noChangeArrowheads="1"/>
          </p:cNvSpPr>
          <p:nvPr/>
        </p:nvSpPr>
        <p:spPr bwMode="auto">
          <a:xfrm>
            <a:off x="0" y="18"/>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３．御堂筋</a:t>
            </a:r>
            <a:endParaRPr lang="en-US" altLang="ja-JP" sz="2000" b="1" dirty="0" smtClean="0">
              <a:solidFill>
                <a:schemeClr val="bg1"/>
              </a:solidFill>
              <a:latin typeface="ＭＳ ゴシック" pitchFamily="49" charset="-128"/>
              <a:ea typeface="ＭＳ ゴシック" pitchFamily="49" charset="-128"/>
            </a:endParaRPr>
          </a:p>
        </p:txBody>
      </p:sp>
      <p:pic>
        <p:nvPicPr>
          <p:cNvPr id="1027" name="Picture 3"/>
          <p:cNvPicPr>
            <a:picLocks noChangeAspect="1" noChangeArrowheads="1"/>
          </p:cNvPicPr>
          <p:nvPr/>
        </p:nvPicPr>
        <p:blipFill>
          <a:blip r:embed="rId3" cstate="email"/>
          <a:srcRect/>
          <a:stretch>
            <a:fillRect/>
          </a:stretch>
        </p:blipFill>
        <p:spPr bwMode="auto">
          <a:xfrm>
            <a:off x="8014841" y="608876"/>
            <a:ext cx="1801482" cy="2172052"/>
          </a:xfrm>
          <a:prstGeom prst="rect">
            <a:avLst/>
          </a:prstGeom>
          <a:noFill/>
          <a:ln w="9525">
            <a:noFill/>
            <a:miter lim="800000"/>
            <a:headEnd/>
            <a:tailEnd/>
          </a:ln>
        </p:spPr>
      </p:pic>
      <p:sp>
        <p:nvSpPr>
          <p:cNvPr id="10" name="テキスト ボックス 9"/>
          <p:cNvSpPr txBox="1"/>
          <p:nvPr/>
        </p:nvSpPr>
        <p:spPr>
          <a:xfrm>
            <a:off x="9201469" y="1287900"/>
            <a:ext cx="572765" cy="161583"/>
          </a:xfrm>
          <a:prstGeom prst="rect">
            <a:avLst/>
          </a:prstGeom>
          <a:solidFill>
            <a:schemeClr val="bg1">
              <a:alpha val="50000"/>
            </a:schemeClr>
          </a:solidFill>
        </p:spPr>
        <p:txBody>
          <a:bodyPr wrap="square" lIns="0" tIns="0" rIns="0" bIns="0" rtlCol="0">
            <a:spAutoFit/>
          </a:bodyPr>
          <a:lstStyle/>
          <a:p>
            <a:pPr algn="ctr"/>
            <a:r>
              <a:rPr kumimoji="1" lang="ja-JP" altLang="en-US" sz="1050" dirty="0" smtClean="0"/>
              <a:t>御堂筋</a:t>
            </a:r>
            <a:endParaRPr kumimoji="1" lang="ja-JP" altLang="en-US" sz="1050" dirty="0"/>
          </a:p>
        </p:txBody>
      </p:sp>
      <p:cxnSp>
        <p:nvCxnSpPr>
          <p:cNvPr id="12" name="直線矢印コネクタ 11"/>
          <p:cNvCxnSpPr/>
          <p:nvPr/>
        </p:nvCxnSpPr>
        <p:spPr>
          <a:xfrm flipH="1">
            <a:off x="9072563" y="1368600"/>
            <a:ext cx="186063" cy="17445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 name="テキスト ボックス 5"/>
          <p:cNvSpPr txBox="1"/>
          <p:nvPr/>
        </p:nvSpPr>
        <p:spPr>
          <a:xfrm>
            <a:off x="5470525" y="476250"/>
            <a:ext cx="4353876" cy="6243864"/>
          </a:xfrm>
          <a:prstGeom prst="rect">
            <a:avLst/>
          </a:prstGeom>
          <a:noFill/>
          <a:ln>
            <a:solidFill>
              <a:schemeClr val="tx1"/>
            </a:solidFill>
            <a:prstDash val="sysDash"/>
          </a:ln>
        </p:spPr>
        <p:txBody>
          <a:bodyPr wrap="square" rtlCol="0">
            <a:noAutofit/>
          </a:bodyPr>
          <a:lstStyle/>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r>
              <a:rPr lang="ja-JP" altLang="en-US" sz="1200" dirty="0" smtClean="0"/>
              <a:t>　　</a:t>
            </a:r>
            <a:endParaRPr lang="en-US" altLang="ja-JP" sz="1200" dirty="0" smtClean="0"/>
          </a:p>
        </p:txBody>
      </p:sp>
      <p:sp>
        <p:nvSpPr>
          <p:cNvPr id="83" name="テキスト ボックス 82"/>
          <p:cNvSpPr txBox="1"/>
          <p:nvPr/>
        </p:nvSpPr>
        <p:spPr>
          <a:xfrm>
            <a:off x="8708975" y="1441430"/>
            <a:ext cx="444531" cy="200055"/>
          </a:xfrm>
          <a:prstGeom prst="rect">
            <a:avLst/>
          </a:prstGeom>
          <a:noFill/>
        </p:spPr>
        <p:txBody>
          <a:bodyPr wrap="square" rtlCol="0">
            <a:spAutoFit/>
          </a:bodyPr>
          <a:lstStyle/>
          <a:p>
            <a:r>
              <a:rPr lang="ja-JP" altLang="en-US" sz="700" dirty="0" smtClean="0"/>
              <a:t>梅田</a:t>
            </a:r>
            <a:endParaRPr kumimoji="1" lang="ja-JP" altLang="en-US" sz="700" dirty="0"/>
          </a:p>
        </p:txBody>
      </p:sp>
      <p:sp>
        <p:nvSpPr>
          <p:cNvPr id="84" name="テキスト ボックス 83"/>
          <p:cNvSpPr txBox="1"/>
          <p:nvPr/>
        </p:nvSpPr>
        <p:spPr>
          <a:xfrm>
            <a:off x="8931174" y="1886893"/>
            <a:ext cx="506433" cy="200055"/>
          </a:xfrm>
          <a:prstGeom prst="rect">
            <a:avLst/>
          </a:prstGeom>
          <a:noFill/>
        </p:spPr>
        <p:txBody>
          <a:bodyPr wrap="square" rtlCol="0">
            <a:spAutoFit/>
          </a:bodyPr>
          <a:lstStyle/>
          <a:p>
            <a:r>
              <a:rPr kumimoji="1" lang="ja-JP" altLang="en-US" sz="700" dirty="0" smtClean="0"/>
              <a:t>なんば</a:t>
            </a:r>
            <a:endParaRPr kumimoji="1" lang="ja-JP" altLang="en-US" sz="700" dirty="0"/>
          </a:p>
        </p:txBody>
      </p:sp>
      <p:sp>
        <p:nvSpPr>
          <p:cNvPr id="85" name="テキスト ボックス 84"/>
          <p:cNvSpPr txBox="1"/>
          <p:nvPr/>
        </p:nvSpPr>
        <p:spPr>
          <a:xfrm>
            <a:off x="8980120" y="1604283"/>
            <a:ext cx="523101" cy="200055"/>
          </a:xfrm>
          <a:prstGeom prst="rect">
            <a:avLst/>
          </a:prstGeom>
          <a:noFill/>
        </p:spPr>
        <p:txBody>
          <a:bodyPr wrap="square" rtlCol="0">
            <a:spAutoFit/>
          </a:bodyPr>
          <a:lstStyle/>
          <a:p>
            <a:r>
              <a:rPr kumimoji="1" lang="ja-JP" altLang="en-US" sz="700" dirty="0" smtClean="0"/>
              <a:t>淀屋橋</a:t>
            </a:r>
            <a:endParaRPr kumimoji="1" lang="ja-JP" altLang="en-US" sz="700" dirty="0"/>
          </a:p>
        </p:txBody>
      </p:sp>
      <p:graphicFrame>
        <p:nvGraphicFramePr>
          <p:cNvPr id="131" name="表 130"/>
          <p:cNvGraphicFramePr>
            <a:graphicFrameLocks noGrp="1"/>
          </p:cNvGraphicFramePr>
          <p:nvPr/>
        </p:nvGraphicFramePr>
        <p:xfrm>
          <a:off x="7978232" y="2996952"/>
          <a:ext cx="1787621" cy="1463040"/>
        </p:xfrm>
        <a:graphic>
          <a:graphicData uri="http://schemas.openxmlformats.org/drawingml/2006/table">
            <a:tbl>
              <a:tblPr firstRow="1" bandRow="1">
                <a:tableStyleId>{5C22544A-7EE6-4342-B048-85BDC9FD1C3A}</a:tableStyleId>
              </a:tblPr>
              <a:tblGrid>
                <a:gridCol w="275453">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tblGrid>
              <a:tr h="144016">
                <a:tc>
                  <a:txBody>
                    <a:bodyPr/>
                    <a:lstStyle/>
                    <a:p>
                      <a:pPr algn="ctr"/>
                      <a:endParaRPr kumimoji="1" lang="ja-JP" altLang="en-US" sz="1000" dirty="0">
                        <a:solidFill>
                          <a:schemeClr val="tx1"/>
                        </a:solidFill>
                        <a:latin typeface="+mn-ea"/>
                        <a:ea typeface="+mn-ea"/>
                      </a:endParaRPr>
                    </a:p>
                  </a:txBody>
                  <a:tcPr marL="0"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000" dirty="0" smtClean="0">
                          <a:solidFill>
                            <a:schemeClr val="tx1"/>
                          </a:solidFill>
                          <a:latin typeface="+mn-ea"/>
                          <a:ea typeface="+mn-ea"/>
                        </a:rPr>
                        <a:t>都市再生特別地区</a:t>
                      </a:r>
                      <a:endParaRPr kumimoji="1" lang="ja-JP" altLang="en-US" sz="100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0">
                <a:tc>
                  <a:txBody>
                    <a:bodyPr/>
                    <a:lstStyle/>
                    <a:p>
                      <a:pPr algn="ctr"/>
                      <a:r>
                        <a:rPr kumimoji="1" lang="ja-JP" altLang="en-US" sz="1000" dirty="0" smtClean="0">
                          <a:solidFill>
                            <a:schemeClr val="tx1"/>
                          </a:solidFill>
                          <a:latin typeface="+mn-ea"/>
                          <a:ea typeface="+mn-ea"/>
                        </a:rPr>
                        <a:t>①</a:t>
                      </a:r>
                      <a:endParaRPr kumimoji="1" lang="ja-JP" altLang="en-US" sz="100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000" dirty="0" smtClean="0">
                          <a:solidFill>
                            <a:schemeClr val="tx1"/>
                          </a:solidFill>
                          <a:latin typeface="+mn-ea"/>
                          <a:ea typeface="+mn-ea"/>
                        </a:rPr>
                        <a:t>阪神百貨店・新阪急ビル</a:t>
                      </a:r>
                      <a:endParaRPr kumimoji="1" lang="en-US" altLang="ja-JP" sz="1000" dirty="0" smtClean="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0">
                <a:tc>
                  <a:txBody>
                    <a:bodyPr/>
                    <a:lstStyle/>
                    <a:p>
                      <a:pPr algn="ctr"/>
                      <a:r>
                        <a:rPr kumimoji="1" lang="ja-JP" altLang="en-US" sz="1000" dirty="0" smtClean="0">
                          <a:solidFill>
                            <a:schemeClr val="tx1"/>
                          </a:solidFill>
                          <a:latin typeface="+mn-ea"/>
                          <a:ea typeface="+mn-ea"/>
                        </a:rPr>
                        <a:t>②</a:t>
                      </a:r>
                      <a:endParaRPr kumimoji="1" lang="ja-JP" altLang="en-US" sz="100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000" dirty="0" smtClean="0">
                          <a:solidFill>
                            <a:schemeClr val="tx1"/>
                          </a:solidFill>
                          <a:latin typeface="+mn-ea"/>
                          <a:ea typeface="+mn-ea"/>
                        </a:rPr>
                        <a:t>淀屋橋</a:t>
                      </a:r>
                      <a:r>
                        <a:rPr kumimoji="1" lang="en-US" altLang="ja-JP" sz="1000" dirty="0" err="1" smtClean="0">
                          <a:solidFill>
                            <a:schemeClr val="tx1"/>
                          </a:solidFill>
                          <a:latin typeface="+mn-ea"/>
                          <a:ea typeface="+mn-ea"/>
                        </a:rPr>
                        <a:t>Odona</a:t>
                      </a:r>
                      <a:endParaRPr kumimoji="1" lang="en-US" altLang="ja-JP" sz="1000" dirty="0" smtClean="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0">
                <a:tc>
                  <a:txBody>
                    <a:bodyPr/>
                    <a:lstStyle/>
                    <a:p>
                      <a:pPr algn="ctr"/>
                      <a:r>
                        <a:rPr kumimoji="1" lang="ja-JP" altLang="en-US" sz="1000" dirty="0" smtClean="0">
                          <a:solidFill>
                            <a:schemeClr val="tx1"/>
                          </a:solidFill>
                          <a:latin typeface="+mn-ea"/>
                          <a:ea typeface="+mn-ea"/>
                        </a:rPr>
                        <a:t>③</a:t>
                      </a:r>
                      <a:endParaRPr kumimoji="1" lang="ja-JP" altLang="en-US" sz="100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000" dirty="0" smtClean="0">
                          <a:solidFill>
                            <a:schemeClr val="tx1"/>
                          </a:solidFill>
                          <a:latin typeface="+mn-ea"/>
                          <a:ea typeface="+mn-ea"/>
                        </a:rPr>
                        <a:t>三菱東京</a:t>
                      </a:r>
                      <a:r>
                        <a:rPr kumimoji="1" lang="en-US" altLang="ja-JP" sz="1000" dirty="0" smtClean="0">
                          <a:solidFill>
                            <a:schemeClr val="tx1"/>
                          </a:solidFill>
                          <a:latin typeface="+mn-ea"/>
                          <a:ea typeface="+mn-ea"/>
                        </a:rPr>
                        <a:t>UFJ</a:t>
                      </a:r>
                      <a:r>
                        <a:rPr kumimoji="1" lang="ja-JP" altLang="en-US" sz="1000" dirty="0" smtClean="0">
                          <a:solidFill>
                            <a:schemeClr val="tx1"/>
                          </a:solidFill>
                          <a:latin typeface="+mn-ea"/>
                          <a:ea typeface="+mn-ea"/>
                        </a:rPr>
                        <a:t>銀行</a:t>
                      </a:r>
                      <a:endParaRPr kumimoji="1" lang="ja-JP" altLang="en-US" sz="100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32576">
                <a:tc>
                  <a:txBody>
                    <a:bodyPr/>
                    <a:lstStyle/>
                    <a:p>
                      <a:pPr algn="ctr"/>
                      <a:r>
                        <a:rPr kumimoji="1" lang="ja-JP" altLang="en-US" sz="1000" dirty="0" smtClean="0">
                          <a:solidFill>
                            <a:schemeClr val="tx1"/>
                          </a:solidFill>
                          <a:latin typeface="+mn-ea"/>
                          <a:ea typeface="+mn-ea"/>
                        </a:rPr>
                        <a:t>④</a:t>
                      </a:r>
                      <a:endParaRPr kumimoji="1" lang="ja-JP" altLang="en-US" sz="100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000" dirty="0" smtClean="0">
                          <a:solidFill>
                            <a:schemeClr val="tx1"/>
                          </a:solidFill>
                          <a:latin typeface="+mn-ea"/>
                          <a:ea typeface="+mn-ea"/>
                        </a:rPr>
                        <a:t>本町ガーデンシティ</a:t>
                      </a:r>
                      <a:endParaRPr kumimoji="1" lang="ja-JP" altLang="en-US" sz="100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0">
                <a:tc>
                  <a:txBody>
                    <a:bodyPr/>
                    <a:lstStyle/>
                    <a:p>
                      <a:pPr algn="ctr"/>
                      <a:r>
                        <a:rPr kumimoji="1" lang="ja-JP" altLang="en-US" sz="1000" dirty="0" smtClean="0">
                          <a:solidFill>
                            <a:schemeClr val="tx1"/>
                          </a:solidFill>
                          <a:latin typeface="+mn-ea"/>
                          <a:ea typeface="+mn-ea"/>
                        </a:rPr>
                        <a:t>⑤</a:t>
                      </a:r>
                      <a:endParaRPr kumimoji="1" lang="ja-JP" altLang="en-US" sz="100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000" dirty="0" smtClean="0">
                          <a:solidFill>
                            <a:schemeClr val="tx1"/>
                          </a:solidFill>
                          <a:latin typeface="+mn-ea"/>
                          <a:ea typeface="+mn-ea"/>
                        </a:rPr>
                        <a:t>大丸心斎橋店北館</a:t>
                      </a:r>
                      <a:endParaRPr kumimoji="1" lang="ja-JP" altLang="en-US" sz="100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grpSp>
        <p:nvGrpSpPr>
          <p:cNvPr id="8" name="グループ化 111"/>
          <p:cNvGrpSpPr/>
          <p:nvPr/>
        </p:nvGrpSpPr>
        <p:grpSpPr>
          <a:xfrm>
            <a:off x="5542826" y="548119"/>
            <a:ext cx="2743515" cy="6024103"/>
            <a:chOff x="5457056" y="620688"/>
            <a:chExt cx="2656322" cy="5832648"/>
          </a:xfrm>
        </p:grpSpPr>
        <p:pic>
          <p:nvPicPr>
            <p:cNvPr id="2" name="Picture 2"/>
            <p:cNvPicPr>
              <a:picLocks noChangeAspect="1" noChangeArrowheads="1"/>
            </p:cNvPicPr>
            <p:nvPr/>
          </p:nvPicPr>
          <p:blipFill>
            <a:blip r:embed="rId4" cstate="email"/>
            <a:srcRect/>
            <a:stretch>
              <a:fillRect/>
            </a:stretch>
          </p:blipFill>
          <p:spPr bwMode="auto">
            <a:xfrm>
              <a:off x="5457056" y="620688"/>
              <a:ext cx="2333060" cy="5832648"/>
            </a:xfrm>
            <a:prstGeom prst="rect">
              <a:avLst/>
            </a:prstGeom>
            <a:noFill/>
            <a:ln w="9525">
              <a:noFill/>
              <a:miter lim="800000"/>
              <a:headEnd/>
              <a:tailEnd/>
            </a:ln>
          </p:spPr>
        </p:pic>
        <p:sp>
          <p:nvSpPr>
            <p:cNvPr id="103" name="フリーフォーム 102"/>
            <p:cNvSpPr/>
            <p:nvPr/>
          </p:nvSpPr>
          <p:spPr>
            <a:xfrm>
              <a:off x="6816916" y="2670413"/>
              <a:ext cx="155384" cy="84537"/>
            </a:xfrm>
            <a:custGeom>
              <a:avLst/>
              <a:gdLst>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12700 w 133350"/>
                <a:gd name="connsiteY7" fmla="*/ 88900 h 120650"/>
                <a:gd name="connsiteX8" fmla="*/ 6350 w 133350"/>
                <a:gd name="connsiteY8" fmla="*/ 0 h 120650"/>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0 w 378246"/>
                <a:gd name="connsiteY0" fmla="*/ 133003 h 133003"/>
                <a:gd name="connsiteX1" fmla="*/ 378246 w 378246"/>
                <a:gd name="connsiteY1" fmla="*/ 0 h 133003"/>
                <a:gd name="connsiteX2" fmla="*/ 375071 w 378246"/>
                <a:gd name="connsiteY2" fmla="*/ 117475 h 133003"/>
                <a:gd name="connsiteX3" fmla="*/ 244896 w 378246"/>
                <a:gd name="connsiteY3" fmla="*/ 117475 h 133003"/>
                <a:gd name="connsiteX4" fmla="*/ 244896 w 378246"/>
                <a:gd name="connsiteY4" fmla="*/ 117475 h 133003"/>
                <a:gd name="connsiteX5" fmla="*/ 244896 w 378246"/>
                <a:gd name="connsiteY5" fmla="*/ 117475 h 133003"/>
                <a:gd name="connsiteX6" fmla="*/ 244896 w 378246"/>
                <a:gd name="connsiteY6" fmla="*/ 117475 h 133003"/>
                <a:gd name="connsiteX7" fmla="*/ 0 w 378246"/>
                <a:gd name="connsiteY7" fmla="*/ 133003 h 133003"/>
                <a:gd name="connsiteX0" fmla="*/ 422 w 378668"/>
                <a:gd name="connsiteY0" fmla="*/ 133003 h 242416"/>
                <a:gd name="connsiteX1" fmla="*/ 0 w 378668"/>
                <a:gd name="connsiteY1" fmla="*/ 242416 h 242416"/>
                <a:gd name="connsiteX2" fmla="*/ 378668 w 378668"/>
                <a:gd name="connsiteY2" fmla="*/ 0 h 242416"/>
                <a:gd name="connsiteX3" fmla="*/ 375493 w 378668"/>
                <a:gd name="connsiteY3" fmla="*/ 117475 h 242416"/>
                <a:gd name="connsiteX4" fmla="*/ 245318 w 378668"/>
                <a:gd name="connsiteY4" fmla="*/ 117475 h 242416"/>
                <a:gd name="connsiteX5" fmla="*/ 245318 w 378668"/>
                <a:gd name="connsiteY5" fmla="*/ 117475 h 242416"/>
                <a:gd name="connsiteX6" fmla="*/ 245318 w 378668"/>
                <a:gd name="connsiteY6" fmla="*/ 117475 h 242416"/>
                <a:gd name="connsiteX7" fmla="*/ 245318 w 378668"/>
                <a:gd name="connsiteY7" fmla="*/ 117475 h 242416"/>
                <a:gd name="connsiteX8" fmla="*/ 422 w 378668"/>
                <a:gd name="connsiteY8" fmla="*/ 133003 h 242416"/>
                <a:gd name="connsiteX0" fmla="*/ 422 w 378668"/>
                <a:gd name="connsiteY0" fmla="*/ 133003 h 242539"/>
                <a:gd name="connsiteX1" fmla="*/ 0 w 378668"/>
                <a:gd name="connsiteY1" fmla="*/ 242416 h 242539"/>
                <a:gd name="connsiteX2" fmla="*/ 65509 w 378668"/>
                <a:gd name="connsiteY2" fmla="*/ 242539 h 242539"/>
                <a:gd name="connsiteX3" fmla="*/ 378668 w 378668"/>
                <a:gd name="connsiteY3" fmla="*/ 0 h 242539"/>
                <a:gd name="connsiteX4" fmla="*/ 375493 w 378668"/>
                <a:gd name="connsiteY4" fmla="*/ 117475 h 242539"/>
                <a:gd name="connsiteX5" fmla="*/ 245318 w 378668"/>
                <a:gd name="connsiteY5" fmla="*/ 117475 h 242539"/>
                <a:gd name="connsiteX6" fmla="*/ 245318 w 378668"/>
                <a:gd name="connsiteY6" fmla="*/ 117475 h 242539"/>
                <a:gd name="connsiteX7" fmla="*/ 245318 w 378668"/>
                <a:gd name="connsiteY7" fmla="*/ 117475 h 242539"/>
                <a:gd name="connsiteX8" fmla="*/ 245318 w 378668"/>
                <a:gd name="connsiteY8" fmla="*/ 117475 h 242539"/>
                <a:gd name="connsiteX9" fmla="*/ 422 w 378668"/>
                <a:gd name="connsiteY9" fmla="*/ 133003 h 242539"/>
                <a:gd name="connsiteX0" fmla="*/ 422 w 378668"/>
                <a:gd name="connsiteY0" fmla="*/ 133003 h 242539"/>
                <a:gd name="connsiteX1" fmla="*/ 0 w 378668"/>
                <a:gd name="connsiteY1" fmla="*/ 242416 h 242539"/>
                <a:gd name="connsiteX2" fmla="*/ 65509 w 378668"/>
                <a:gd name="connsiteY2" fmla="*/ 242539 h 242539"/>
                <a:gd name="connsiteX3" fmla="*/ 67890 w 378668"/>
                <a:gd name="connsiteY3" fmla="*/ 133002 h 242539"/>
                <a:gd name="connsiteX4" fmla="*/ 378668 w 378668"/>
                <a:gd name="connsiteY4" fmla="*/ 0 h 242539"/>
                <a:gd name="connsiteX5" fmla="*/ 375493 w 378668"/>
                <a:gd name="connsiteY5" fmla="*/ 117475 h 242539"/>
                <a:gd name="connsiteX6" fmla="*/ 245318 w 378668"/>
                <a:gd name="connsiteY6" fmla="*/ 117475 h 242539"/>
                <a:gd name="connsiteX7" fmla="*/ 245318 w 378668"/>
                <a:gd name="connsiteY7" fmla="*/ 117475 h 242539"/>
                <a:gd name="connsiteX8" fmla="*/ 245318 w 378668"/>
                <a:gd name="connsiteY8" fmla="*/ 117475 h 242539"/>
                <a:gd name="connsiteX9" fmla="*/ 245318 w 378668"/>
                <a:gd name="connsiteY9" fmla="*/ 117475 h 242539"/>
                <a:gd name="connsiteX10" fmla="*/ 422 w 378668"/>
                <a:gd name="connsiteY10" fmla="*/ 133003 h 242539"/>
                <a:gd name="connsiteX0" fmla="*/ 422 w 378668"/>
                <a:gd name="connsiteY0" fmla="*/ 133003 h 242539"/>
                <a:gd name="connsiteX1" fmla="*/ 0 w 378668"/>
                <a:gd name="connsiteY1" fmla="*/ 242416 h 242539"/>
                <a:gd name="connsiteX2" fmla="*/ 65509 w 378668"/>
                <a:gd name="connsiteY2" fmla="*/ 242539 h 242539"/>
                <a:gd name="connsiteX3" fmla="*/ 67890 w 378668"/>
                <a:gd name="connsiteY3" fmla="*/ 133002 h 242539"/>
                <a:gd name="connsiteX4" fmla="*/ 378668 w 378668"/>
                <a:gd name="connsiteY4" fmla="*/ 0 h 242539"/>
                <a:gd name="connsiteX5" fmla="*/ 375493 w 378668"/>
                <a:gd name="connsiteY5" fmla="*/ 117475 h 242539"/>
                <a:gd name="connsiteX6" fmla="*/ 245318 w 378668"/>
                <a:gd name="connsiteY6" fmla="*/ 117475 h 242539"/>
                <a:gd name="connsiteX7" fmla="*/ 245318 w 378668"/>
                <a:gd name="connsiteY7" fmla="*/ 117475 h 242539"/>
                <a:gd name="connsiteX8" fmla="*/ 245318 w 378668"/>
                <a:gd name="connsiteY8" fmla="*/ 117475 h 242539"/>
                <a:gd name="connsiteX9" fmla="*/ 422 w 378668"/>
                <a:gd name="connsiteY9" fmla="*/ 133003 h 242539"/>
                <a:gd name="connsiteX0" fmla="*/ 422 w 408239"/>
                <a:gd name="connsiteY0" fmla="*/ 135591 h 245127"/>
                <a:gd name="connsiteX1" fmla="*/ 0 w 408239"/>
                <a:gd name="connsiteY1" fmla="*/ 245004 h 245127"/>
                <a:gd name="connsiteX2" fmla="*/ 65509 w 408239"/>
                <a:gd name="connsiteY2" fmla="*/ 245127 h 245127"/>
                <a:gd name="connsiteX3" fmla="*/ 67890 w 408239"/>
                <a:gd name="connsiteY3" fmla="*/ 135590 h 245127"/>
                <a:gd name="connsiteX4" fmla="*/ 378668 w 408239"/>
                <a:gd name="connsiteY4" fmla="*/ 2588 h 245127"/>
                <a:gd name="connsiteX5" fmla="*/ 245318 w 408239"/>
                <a:gd name="connsiteY5" fmla="*/ 120063 h 245127"/>
                <a:gd name="connsiteX6" fmla="*/ 245318 w 408239"/>
                <a:gd name="connsiteY6" fmla="*/ 120063 h 245127"/>
                <a:gd name="connsiteX7" fmla="*/ 245318 w 408239"/>
                <a:gd name="connsiteY7" fmla="*/ 120063 h 245127"/>
                <a:gd name="connsiteX8" fmla="*/ 422 w 408239"/>
                <a:gd name="connsiteY8" fmla="*/ 135591 h 245127"/>
                <a:gd name="connsiteX0" fmla="*/ 422 w 408239"/>
                <a:gd name="connsiteY0" fmla="*/ 135591 h 245127"/>
                <a:gd name="connsiteX1" fmla="*/ 0 w 408239"/>
                <a:gd name="connsiteY1" fmla="*/ 245004 h 245127"/>
                <a:gd name="connsiteX2" fmla="*/ 65509 w 408239"/>
                <a:gd name="connsiteY2" fmla="*/ 245127 h 245127"/>
                <a:gd name="connsiteX3" fmla="*/ 67890 w 408239"/>
                <a:gd name="connsiteY3" fmla="*/ 135590 h 245127"/>
                <a:gd name="connsiteX4" fmla="*/ 378668 w 408239"/>
                <a:gd name="connsiteY4" fmla="*/ 2588 h 245127"/>
                <a:gd name="connsiteX5" fmla="*/ 245318 w 408239"/>
                <a:gd name="connsiteY5" fmla="*/ 120063 h 245127"/>
                <a:gd name="connsiteX6" fmla="*/ 245318 w 408239"/>
                <a:gd name="connsiteY6" fmla="*/ 120063 h 245127"/>
                <a:gd name="connsiteX7" fmla="*/ 422 w 408239"/>
                <a:gd name="connsiteY7" fmla="*/ 135591 h 245127"/>
                <a:gd name="connsiteX0" fmla="*/ 422 w 408239"/>
                <a:gd name="connsiteY0" fmla="*/ 135591 h 245127"/>
                <a:gd name="connsiteX1" fmla="*/ 0 w 408239"/>
                <a:gd name="connsiteY1" fmla="*/ 245004 h 245127"/>
                <a:gd name="connsiteX2" fmla="*/ 65509 w 408239"/>
                <a:gd name="connsiteY2" fmla="*/ 245127 h 245127"/>
                <a:gd name="connsiteX3" fmla="*/ 67890 w 408239"/>
                <a:gd name="connsiteY3" fmla="*/ 135590 h 245127"/>
                <a:gd name="connsiteX4" fmla="*/ 378668 w 408239"/>
                <a:gd name="connsiteY4" fmla="*/ 2588 h 245127"/>
                <a:gd name="connsiteX5" fmla="*/ 245318 w 408239"/>
                <a:gd name="connsiteY5" fmla="*/ 120063 h 245127"/>
                <a:gd name="connsiteX6" fmla="*/ 422 w 408239"/>
                <a:gd name="connsiteY6" fmla="*/ 135591 h 245127"/>
                <a:gd name="connsiteX0" fmla="*/ 422 w 245318"/>
                <a:gd name="connsiteY0" fmla="*/ 15528 h 125064"/>
                <a:gd name="connsiteX1" fmla="*/ 0 w 245318"/>
                <a:gd name="connsiteY1" fmla="*/ 124941 h 125064"/>
                <a:gd name="connsiteX2" fmla="*/ 65509 w 245318"/>
                <a:gd name="connsiteY2" fmla="*/ 125064 h 125064"/>
                <a:gd name="connsiteX3" fmla="*/ 67890 w 245318"/>
                <a:gd name="connsiteY3" fmla="*/ 15527 h 125064"/>
                <a:gd name="connsiteX4" fmla="*/ 245318 w 245318"/>
                <a:gd name="connsiteY4" fmla="*/ 0 h 125064"/>
                <a:gd name="connsiteX5" fmla="*/ 422 w 245318"/>
                <a:gd name="connsiteY5" fmla="*/ 15528 h 125064"/>
                <a:gd name="connsiteX0" fmla="*/ 422 w 67890"/>
                <a:gd name="connsiteY0" fmla="*/ 1 h 109537"/>
                <a:gd name="connsiteX1" fmla="*/ 0 w 67890"/>
                <a:gd name="connsiteY1" fmla="*/ 109414 h 109537"/>
                <a:gd name="connsiteX2" fmla="*/ 65509 w 67890"/>
                <a:gd name="connsiteY2" fmla="*/ 109537 h 109537"/>
                <a:gd name="connsiteX3" fmla="*/ 67890 w 67890"/>
                <a:gd name="connsiteY3" fmla="*/ 0 h 109537"/>
                <a:gd name="connsiteX4" fmla="*/ 422 w 67890"/>
                <a:gd name="connsiteY4" fmla="*/ 1 h 109537"/>
                <a:gd name="connsiteX0" fmla="*/ 422 w 78750"/>
                <a:gd name="connsiteY0" fmla="*/ 1 h 109537"/>
                <a:gd name="connsiteX1" fmla="*/ 0 w 78750"/>
                <a:gd name="connsiteY1" fmla="*/ 109414 h 109537"/>
                <a:gd name="connsiteX2" fmla="*/ 65509 w 78750"/>
                <a:gd name="connsiteY2" fmla="*/ 109537 h 109537"/>
                <a:gd name="connsiteX3" fmla="*/ 65577 w 78750"/>
                <a:gd name="connsiteY3" fmla="*/ 60376 h 109537"/>
                <a:gd name="connsiteX4" fmla="*/ 67890 w 78750"/>
                <a:gd name="connsiteY4" fmla="*/ 0 h 109537"/>
                <a:gd name="connsiteX5" fmla="*/ 422 w 78750"/>
                <a:gd name="connsiteY5" fmla="*/ 1 h 109537"/>
                <a:gd name="connsiteX0" fmla="*/ 422 w 76438"/>
                <a:gd name="connsiteY0" fmla="*/ 1 h 109537"/>
                <a:gd name="connsiteX1" fmla="*/ 0 w 76438"/>
                <a:gd name="connsiteY1" fmla="*/ 109414 h 109537"/>
                <a:gd name="connsiteX2" fmla="*/ 65509 w 76438"/>
                <a:gd name="connsiteY2" fmla="*/ 109537 h 109537"/>
                <a:gd name="connsiteX3" fmla="*/ 65577 w 76438"/>
                <a:gd name="connsiteY3" fmla="*/ 60376 h 109537"/>
                <a:gd name="connsiteX4" fmla="*/ 67890 w 76438"/>
                <a:gd name="connsiteY4" fmla="*/ 0 h 109537"/>
                <a:gd name="connsiteX5" fmla="*/ 422 w 76438"/>
                <a:gd name="connsiteY5" fmla="*/ 1 h 109537"/>
                <a:gd name="connsiteX0" fmla="*/ 422 w 77467"/>
                <a:gd name="connsiteY0" fmla="*/ 1 h 151394"/>
                <a:gd name="connsiteX1" fmla="*/ 0 w 77467"/>
                <a:gd name="connsiteY1" fmla="*/ 109414 h 151394"/>
                <a:gd name="connsiteX2" fmla="*/ 65509 w 77467"/>
                <a:gd name="connsiteY2" fmla="*/ 109537 h 151394"/>
                <a:gd name="connsiteX3" fmla="*/ 10744 w 77467"/>
                <a:gd name="connsiteY3" fmla="*/ 143201 h 151394"/>
                <a:gd name="connsiteX4" fmla="*/ 65577 w 77467"/>
                <a:gd name="connsiteY4" fmla="*/ 60376 h 151394"/>
                <a:gd name="connsiteX5" fmla="*/ 67890 w 77467"/>
                <a:gd name="connsiteY5" fmla="*/ 0 h 151394"/>
                <a:gd name="connsiteX6" fmla="*/ 422 w 77467"/>
                <a:gd name="connsiteY6" fmla="*/ 1 h 151394"/>
                <a:gd name="connsiteX0" fmla="*/ 422 w 204432"/>
                <a:gd name="connsiteY0" fmla="*/ 1 h 109537"/>
                <a:gd name="connsiteX1" fmla="*/ 0 w 204432"/>
                <a:gd name="connsiteY1" fmla="*/ 109414 h 109537"/>
                <a:gd name="connsiteX2" fmla="*/ 65509 w 204432"/>
                <a:gd name="connsiteY2" fmla="*/ 109537 h 109537"/>
                <a:gd name="connsiteX3" fmla="*/ 204422 w 204432"/>
                <a:gd name="connsiteY3" fmla="*/ 66547 h 109537"/>
                <a:gd name="connsiteX4" fmla="*/ 65577 w 204432"/>
                <a:gd name="connsiteY4" fmla="*/ 60376 h 109537"/>
                <a:gd name="connsiteX5" fmla="*/ 67890 w 204432"/>
                <a:gd name="connsiteY5" fmla="*/ 0 h 109537"/>
                <a:gd name="connsiteX6" fmla="*/ 422 w 204432"/>
                <a:gd name="connsiteY6" fmla="*/ 1 h 109537"/>
                <a:gd name="connsiteX0" fmla="*/ 422 w 227049"/>
                <a:gd name="connsiteY0" fmla="*/ 1 h 113823"/>
                <a:gd name="connsiteX1" fmla="*/ 0 w 227049"/>
                <a:gd name="connsiteY1" fmla="*/ 109414 h 113823"/>
                <a:gd name="connsiteX2" fmla="*/ 65509 w 227049"/>
                <a:gd name="connsiteY2" fmla="*/ 109537 h 113823"/>
                <a:gd name="connsiteX3" fmla="*/ 201336 w 227049"/>
                <a:gd name="connsiteY3" fmla="*/ 106658 h 113823"/>
                <a:gd name="connsiteX4" fmla="*/ 204422 w 227049"/>
                <a:gd name="connsiteY4" fmla="*/ 66547 h 113823"/>
                <a:gd name="connsiteX5" fmla="*/ 65577 w 227049"/>
                <a:gd name="connsiteY5" fmla="*/ 60376 h 113823"/>
                <a:gd name="connsiteX6" fmla="*/ 67890 w 227049"/>
                <a:gd name="connsiteY6" fmla="*/ 0 h 113823"/>
                <a:gd name="connsiteX7" fmla="*/ 422 w 227049"/>
                <a:gd name="connsiteY7" fmla="*/ 1 h 113823"/>
                <a:gd name="connsiteX0" fmla="*/ 422 w 227049"/>
                <a:gd name="connsiteY0" fmla="*/ 1 h 113823"/>
                <a:gd name="connsiteX1" fmla="*/ 0 w 227049"/>
                <a:gd name="connsiteY1" fmla="*/ 109414 h 113823"/>
                <a:gd name="connsiteX2" fmla="*/ 65509 w 227049"/>
                <a:gd name="connsiteY2" fmla="*/ 109537 h 113823"/>
                <a:gd name="connsiteX3" fmla="*/ 201336 w 227049"/>
                <a:gd name="connsiteY3" fmla="*/ 106658 h 113823"/>
                <a:gd name="connsiteX4" fmla="*/ 204422 w 227049"/>
                <a:gd name="connsiteY4" fmla="*/ 66547 h 113823"/>
                <a:gd name="connsiteX5" fmla="*/ 65577 w 227049"/>
                <a:gd name="connsiteY5" fmla="*/ 60376 h 113823"/>
                <a:gd name="connsiteX6" fmla="*/ 67890 w 227049"/>
                <a:gd name="connsiteY6" fmla="*/ 0 h 113823"/>
                <a:gd name="connsiteX7" fmla="*/ 422 w 227049"/>
                <a:gd name="connsiteY7" fmla="*/ 1 h 113823"/>
                <a:gd name="connsiteX0" fmla="*/ 422 w 227049"/>
                <a:gd name="connsiteY0" fmla="*/ 1 h 113823"/>
                <a:gd name="connsiteX1" fmla="*/ 0 w 227049"/>
                <a:gd name="connsiteY1" fmla="*/ 109414 h 113823"/>
                <a:gd name="connsiteX2" fmla="*/ 65509 w 227049"/>
                <a:gd name="connsiteY2" fmla="*/ 109537 h 113823"/>
                <a:gd name="connsiteX3" fmla="*/ 201336 w 227049"/>
                <a:gd name="connsiteY3" fmla="*/ 106658 h 113823"/>
                <a:gd name="connsiteX4" fmla="*/ 204422 w 227049"/>
                <a:gd name="connsiteY4" fmla="*/ 66547 h 113823"/>
                <a:gd name="connsiteX5" fmla="*/ 65577 w 227049"/>
                <a:gd name="connsiteY5" fmla="*/ 60376 h 113823"/>
                <a:gd name="connsiteX6" fmla="*/ 67890 w 227049"/>
                <a:gd name="connsiteY6" fmla="*/ 0 h 113823"/>
                <a:gd name="connsiteX7" fmla="*/ 422 w 227049"/>
                <a:gd name="connsiteY7" fmla="*/ 1 h 113823"/>
                <a:gd name="connsiteX0" fmla="*/ 422 w 227049"/>
                <a:gd name="connsiteY0" fmla="*/ 1 h 113823"/>
                <a:gd name="connsiteX1" fmla="*/ 0 w 227049"/>
                <a:gd name="connsiteY1" fmla="*/ 109414 h 113823"/>
                <a:gd name="connsiteX2" fmla="*/ 65509 w 227049"/>
                <a:gd name="connsiteY2" fmla="*/ 109537 h 113823"/>
                <a:gd name="connsiteX3" fmla="*/ 201336 w 227049"/>
                <a:gd name="connsiteY3" fmla="*/ 106658 h 113823"/>
                <a:gd name="connsiteX4" fmla="*/ 204422 w 227049"/>
                <a:gd name="connsiteY4" fmla="*/ 66547 h 113823"/>
                <a:gd name="connsiteX5" fmla="*/ 65577 w 227049"/>
                <a:gd name="connsiteY5" fmla="*/ 60376 h 113823"/>
                <a:gd name="connsiteX6" fmla="*/ 67890 w 227049"/>
                <a:gd name="connsiteY6" fmla="*/ 0 h 113823"/>
                <a:gd name="connsiteX7" fmla="*/ 422 w 227049"/>
                <a:gd name="connsiteY7" fmla="*/ 1 h 113823"/>
                <a:gd name="connsiteX0" fmla="*/ 422 w 313280"/>
                <a:gd name="connsiteY0" fmla="*/ 144423 h 292120"/>
                <a:gd name="connsiteX1" fmla="*/ 0 w 313280"/>
                <a:gd name="connsiteY1" fmla="*/ 253836 h 292120"/>
                <a:gd name="connsiteX2" fmla="*/ 65509 w 313280"/>
                <a:gd name="connsiteY2" fmla="*/ 253959 h 292120"/>
                <a:gd name="connsiteX3" fmla="*/ 201336 w 313280"/>
                <a:gd name="connsiteY3" fmla="*/ 251080 h 292120"/>
                <a:gd name="connsiteX4" fmla="*/ 290653 w 313280"/>
                <a:gd name="connsiteY4" fmla="*/ 7715 h 292120"/>
                <a:gd name="connsiteX5" fmla="*/ 65577 w 313280"/>
                <a:gd name="connsiteY5" fmla="*/ 204798 h 292120"/>
                <a:gd name="connsiteX6" fmla="*/ 67890 w 313280"/>
                <a:gd name="connsiteY6" fmla="*/ 144422 h 292120"/>
                <a:gd name="connsiteX7" fmla="*/ 422 w 313280"/>
                <a:gd name="connsiteY7" fmla="*/ 144423 h 292120"/>
                <a:gd name="connsiteX0" fmla="*/ 422 w 290653"/>
                <a:gd name="connsiteY0" fmla="*/ 144422 h 292120"/>
                <a:gd name="connsiteX1" fmla="*/ 0 w 290653"/>
                <a:gd name="connsiteY1" fmla="*/ 253835 h 292120"/>
                <a:gd name="connsiteX2" fmla="*/ 65509 w 290653"/>
                <a:gd name="connsiteY2" fmla="*/ 253958 h 292120"/>
                <a:gd name="connsiteX3" fmla="*/ 201336 w 290653"/>
                <a:gd name="connsiteY3" fmla="*/ 251079 h 292120"/>
                <a:gd name="connsiteX4" fmla="*/ 290653 w 290653"/>
                <a:gd name="connsiteY4" fmla="*/ 7714 h 292120"/>
                <a:gd name="connsiteX5" fmla="*/ 65577 w 290653"/>
                <a:gd name="connsiteY5" fmla="*/ 204797 h 292120"/>
                <a:gd name="connsiteX6" fmla="*/ 67890 w 290653"/>
                <a:gd name="connsiteY6" fmla="*/ 144421 h 292120"/>
                <a:gd name="connsiteX7" fmla="*/ 422 w 290653"/>
                <a:gd name="connsiteY7" fmla="*/ 144422 h 292120"/>
                <a:gd name="connsiteX0" fmla="*/ 422 w 290653"/>
                <a:gd name="connsiteY0" fmla="*/ 144422 h 253958"/>
                <a:gd name="connsiteX1" fmla="*/ 0 w 290653"/>
                <a:gd name="connsiteY1" fmla="*/ 253835 h 253958"/>
                <a:gd name="connsiteX2" fmla="*/ 65509 w 290653"/>
                <a:gd name="connsiteY2" fmla="*/ 253958 h 253958"/>
                <a:gd name="connsiteX3" fmla="*/ 201336 w 290653"/>
                <a:gd name="connsiteY3" fmla="*/ 251079 h 253958"/>
                <a:gd name="connsiteX4" fmla="*/ 290653 w 290653"/>
                <a:gd name="connsiteY4" fmla="*/ 7714 h 253958"/>
                <a:gd name="connsiteX5" fmla="*/ 65577 w 290653"/>
                <a:gd name="connsiteY5" fmla="*/ 204797 h 253958"/>
                <a:gd name="connsiteX6" fmla="*/ 67890 w 290653"/>
                <a:gd name="connsiteY6" fmla="*/ 144421 h 253958"/>
                <a:gd name="connsiteX7" fmla="*/ 422 w 290653"/>
                <a:gd name="connsiteY7" fmla="*/ 144422 h 253958"/>
                <a:gd name="connsiteX0" fmla="*/ 422 w 290653"/>
                <a:gd name="connsiteY0" fmla="*/ 136709 h 246245"/>
                <a:gd name="connsiteX1" fmla="*/ 0 w 290653"/>
                <a:gd name="connsiteY1" fmla="*/ 246122 h 246245"/>
                <a:gd name="connsiteX2" fmla="*/ 65509 w 290653"/>
                <a:gd name="connsiteY2" fmla="*/ 246245 h 246245"/>
                <a:gd name="connsiteX3" fmla="*/ 201336 w 290653"/>
                <a:gd name="connsiteY3" fmla="*/ 243366 h 246245"/>
                <a:gd name="connsiteX4" fmla="*/ 290653 w 290653"/>
                <a:gd name="connsiteY4" fmla="*/ 1 h 246245"/>
                <a:gd name="connsiteX5" fmla="*/ 65577 w 290653"/>
                <a:gd name="connsiteY5" fmla="*/ 197084 h 246245"/>
                <a:gd name="connsiteX6" fmla="*/ 67890 w 290653"/>
                <a:gd name="connsiteY6" fmla="*/ 136708 h 246245"/>
                <a:gd name="connsiteX7" fmla="*/ 422 w 290653"/>
                <a:gd name="connsiteY7" fmla="*/ 136709 h 246245"/>
                <a:gd name="connsiteX0" fmla="*/ 422 w 201337"/>
                <a:gd name="connsiteY0" fmla="*/ 1 h 109537"/>
                <a:gd name="connsiteX1" fmla="*/ 0 w 201337"/>
                <a:gd name="connsiteY1" fmla="*/ 109414 h 109537"/>
                <a:gd name="connsiteX2" fmla="*/ 65509 w 201337"/>
                <a:gd name="connsiteY2" fmla="*/ 109537 h 109537"/>
                <a:gd name="connsiteX3" fmla="*/ 201336 w 201337"/>
                <a:gd name="connsiteY3" fmla="*/ 106658 h 109537"/>
                <a:gd name="connsiteX4" fmla="*/ 198250 w 201337"/>
                <a:gd name="connsiteY4" fmla="*/ 57291 h 109537"/>
                <a:gd name="connsiteX5" fmla="*/ 65577 w 201337"/>
                <a:gd name="connsiteY5" fmla="*/ 60376 h 109537"/>
                <a:gd name="connsiteX6" fmla="*/ 67890 w 201337"/>
                <a:gd name="connsiteY6" fmla="*/ 0 h 109537"/>
                <a:gd name="connsiteX7" fmla="*/ 422 w 201337"/>
                <a:gd name="connsiteY7" fmla="*/ 1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337" h="109537">
                  <a:moveTo>
                    <a:pt x="422" y="1"/>
                  </a:moveTo>
                  <a:cubicBezTo>
                    <a:pt x="281" y="36472"/>
                    <a:pt x="141" y="72943"/>
                    <a:pt x="0" y="109414"/>
                  </a:cubicBezTo>
                  <a:lnTo>
                    <a:pt x="65509" y="109537"/>
                  </a:lnTo>
                  <a:lnTo>
                    <a:pt x="201336" y="106658"/>
                  </a:lnTo>
                  <a:lnTo>
                    <a:pt x="198250" y="57291"/>
                  </a:lnTo>
                  <a:lnTo>
                    <a:pt x="65577" y="60376"/>
                  </a:lnTo>
                  <a:lnTo>
                    <a:pt x="67890" y="0"/>
                  </a:lnTo>
                  <a:lnTo>
                    <a:pt x="422" y="1"/>
                  </a:ln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フリーフォーム 112"/>
            <p:cNvSpPr/>
            <p:nvPr/>
          </p:nvSpPr>
          <p:spPr>
            <a:xfrm>
              <a:off x="6362702" y="1099119"/>
              <a:ext cx="261936" cy="143894"/>
            </a:xfrm>
            <a:custGeom>
              <a:avLst/>
              <a:gdLst>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12700 w 133350"/>
                <a:gd name="connsiteY7" fmla="*/ 88900 h 120650"/>
                <a:gd name="connsiteX8" fmla="*/ 6350 w 133350"/>
                <a:gd name="connsiteY8" fmla="*/ 0 h 120650"/>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 name="connsiteX0" fmla="*/ 0 w 280966"/>
                <a:gd name="connsiteY0" fmla="*/ 0 h 186605"/>
                <a:gd name="connsiteX1" fmla="*/ 133390 w 280966"/>
                <a:gd name="connsiteY1" fmla="*/ 764 h 186605"/>
                <a:gd name="connsiteX2" fmla="*/ 279908 w 280966"/>
                <a:gd name="connsiteY2" fmla="*/ 186605 h 186605"/>
                <a:gd name="connsiteX3" fmla="*/ 40 w 280966"/>
                <a:gd name="connsiteY3" fmla="*/ 118239 h 186605"/>
                <a:gd name="connsiteX4" fmla="*/ 40 w 280966"/>
                <a:gd name="connsiteY4" fmla="*/ 118239 h 186605"/>
                <a:gd name="connsiteX5" fmla="*/ 40 w 280966"/>
                <a:gd name="connsiteY5" fmla="*/ 118239 h 186605"/>
                <a:gd name="connsiteX6" fmla="*/ 40 w 280966"/>
                <a:gd name="connsiteY6" fmla="*/ 118239 h 186605"/>
                <a:gd name="connsiteX7" fmla="*/ 0 w 280966"/>
                <a:gd name="connsiteY7" fmla="*/ 0 h 186605"/>
                <a:gd name="connsiteX0" fmla="*/ 0 w 279907"/>
                <a:gd name="connsiteY0" fmla="*/ 0 h 186605"/>
                <a:gd name="connsiteX1" fmla="*/ 133390 w 279907"/>
                <a:gd name="connsiteY1" fmla="*/ 764 h 186605"/>
                <a:gd name="connsiteX2" fmla="*/ 279908 w 279907"/>
                <a:gd name="connsiteY2" fmla="*/ 186605 h 186605"/>
                <a:gd name="connsiteX3" fmla="*/ 40 w 279907"/>
                <a:gd name="connsiteY3" fmla="*/ 118239 h 186605"/>
                <a:gd name="connsiteX4" fmla="*/ 40 w 279907"/>
                <a:gd name="connsiteY4" fmla="*/ 118239 h 186605"/>
                <a:gd name="connsiteX5" fmla="*/ 40 w 279907"/>
                <a:gd name="connsiteY5" fmla="*/ 118239 h 186605"/>
                <a:gd name="connsiteX6" fmla="*/ 40 w 279907"/>
                <a:gd name="connsiteY6" fmla="*/ 118239 h 186605"/>
                <a:gd name="connsiteX7" fmla="*/ 0 w 279907"/>
                <a:gd name="connsiteY7" fmla="*/ 0 h 186605"/>
                <a:gd name="connsiteX0" fmla="*/ 0 w 199590"/>
                <a:gd name="connsiteY0" fmla="*/ 0 h 118239"/>
                <a:gd name="connsiteX1" fmla="*/ 133390 w 199590"/>
                <a:gd name="connsiteY1" fmla="*/ 764 h 118239"/>
                <a:gd name="connsiteX2" fmla="*/ 199590 w 199590"/>
                <a:gd name="connsiteY2" fmla="*/ 19830 h 118239"/>
                <a:gd name="connsiteX3" fmla="*/ 40 w 199590"/>
                <a:gd name="connsiteY3" fmla="*/ 118239 h 118239"/>
                <a:gd name="connsiteX4" fmla="*/ 40 w 199590"/>
                <a:gd name="connsiteY4" fmla="*/ 118239 h 118239"/>
                <a:gd name="connsiteX5" fmla="*/ 40 w 199590"/>
                <a:gd name="connsiteY5" fmla="*/ 118239 h 118239"/>
                <a:gd name="connsiteX6" fmla="*/ 40 w 199590"/>
                <a:gd name="connsiteY6" fmla="*/ 118239 h 118239"/>
                <a:gd name="connsiteX7" fmla="*/ 0 w 199590"/>
                <a:gd name="connsiteY7" fmla="*/ 0 h 118239"/>
                <a:gd name="connsiteX0" fmla="*/ 0 w 199590"/>
                <a:gd name="connsiteY0" fmla="*/ 0 h 118239"/>
                <a:gd name="connsiteX1" fmla="*/ 167330 w 199590"/>
                <a:gd name="connsiteY1" fmla="*/ 10020 h 118239"/>
                <a:gd name="connsiteX2" fmla="*/ 199590 w 199590"/>
                <a:gd name="connsiteY2" fmla="*/ 19830 h 118239"/>
                <a:gd name="connsiteX3" fmla="*/ 40 w 199590"/>
                <a:gd name="connsiteY3" fmla="*/ 118239 h 118239"/>
                <a:gd name="connsiteX4" fmla="*/ 40 w 199590"/>
                <a:gd name="connsiteY4" fmla="*/ 118239 h 118239"/>
                <a:gd name="connsiteX5" fmla="*/ 40 w 199590"/>
                <a:gd name="connsiteY5" fmla="*/ 118239 h 118239"/>
                <a:gd name="connsiteX6" fmla="*/ 40 w 199590"/>
                <a:gd name="connsiteY6" fmla="*/ 118239 h 118239"/>
                <a:gd name="connsiteX7" fmla="*/ 0 w 199590"/>
                <a:gd name="connsiteY7" fmla="*/ 0 h 118239"/>
                <a:gd name="connsiteX0" fmla="*/ 0 w 199590"/>
                <a:gd name="connsiteY0" fmla="*/ 41879 h 160118"/>
                <a:gd name="connsiteX1" fmla="*/ 147139 w 199590"/>
                <a:gd name="connsiteY1" fmla="*/ 0 h 160118"/>
                <a:gd name="connsiteX2" fmla="*/ 167330 w 199590"/>
                <a:gd name="connsiteY2" fmla="*/ 51899 h 160118"/>
                <a:gd name="connsiteX3" fmla="*/ 199590 w 199590"/>
                <a:gd name="connsiteY3" fmla="*/ 61709 h 160118"/>
                <a:gd name="connsiteX4" fmla="*/ 40 w 199590"/>
                <a:gd name="connsiteY4" fmla="*/ 160118 h 160118"/>
                <a:gd name="connsiteX5" fmla="*/ 40 w 199590"/>
                <a:gd name="connsiteY5" fmla="*/ 160118 h 160118"/>
                <a:gd name="connsiteX6" fmla="*/ 40 w 199590"/>
                <a:gd name="connsiteY6" fmla="*/ 160118 h 160118"/>
                <a:gd name="connsiteX7" fmla="*/ 40 w 199590"/>
                <a:gd name="connsiteY7" fmla="*/ 160118 h 160118"/>
                <a:gd name="connsiteX8" fmla="*/ 0 w 199590"/>
                <a:gd name="connsiteY8" fmla="*/ 41879 h 160118"/>
                <a:gd name="connsiteX0" fmla="*/ 283835 w 283847"/>
                <a:gd name="connsiteY0" fmla="*/ 0 h 244743"/>
                <a:gd name="connsiteX1" fmla="*/ 147112 w 283847"/>
                <a:gd name="connsiteY1" fmla="*/ 84625 h 244743"/>
                <a:gd name="connsiteX2" fmla="*/ 167303 w 283847"/>
                <a:gd name="connsiteY2" fmla="*/ 136524 h 244743"/>
                <a:gd name="connsiteX3" fmla="*/ 199563 w 283847"/>
                <a:gd name="connsiteY3" fmla="*/ 146334 h 244743"/>
                <a:gd name="connsiteX4" fmla="*/ 13 w 283847"/>
                <a:gd name="connsiteY4" fmla="*/ 244743 h 244743"/>
                <a:gd name="connsiteX5" fmla="*/ 13 w 283847"/>
                <a:gd name="connsiteY5" fmla="*/ 244743 h 244743"/>
                <a:gd name="connsiteX6" fmla="*/ 13 w 283847"/>
                <a:gd name="connsiteY6" fmla="*/ 244743 h 244743"/>
                <a:gd name="connsiteX7" fmla="*/ 13 w 283847"/>
                <a:gd name="connsiteY7" fmla="*/ 244743 h 244743"/>
                <a:gd name="connsiteX8" fmla="*/ 283835 w 283847"/>
                <a:gd name="connsiteY8" fmla="*/ 0 h 244743"/>
                <a:gd name="connsiteX0" fmla="*/ 283822 w 283822"/>
                <a:gd name="connsiteY0" fmla="*/ 0 h 244743"/>
                <a:gd name="connsiteX1" fmla="*/ 147099 w 283822"/>
                <a:gd name="connsiteY1" fmla="*/ 84625 h 244743"/>
                <a:gd name="connsiteX2" fmla="*/ 167290 w 283822"/>
                <a:gd name="connsiteY2" fmla="*/ 136524 h 244743"/>
                <a:gd name="connsiteX3" fmla="*/ 199550 w 283822"/>
                <a:gd name="connsiteY3" fmla="*/ 146334 h 244743"/>
                <a:gd name="connsiteX4" fmla="*/ 0 w 283822"/>
                <a:gd name="connsiteY4" fmla="*/ 244743 h 244743"/>
                <a:gd name="connsiteX5" fmla="*/ 0 w 283822"/>
                <a:gd name="connsiteY5" fmla="*/ 244743 h 244743"/>
                <a:gd name="connsiteX6" fmla="*/ 0 w 283822"/>
                <a:gd name="connsiteY6" fmla="*/ 244743 h 244743"/>
                <a:gd name="connsiteX7" fmla="*/ 0 w 283822"/>
                <a:gd name="connsiteY7" fmla="*/ 244743 h 244743"/>
                <a:gd name="connsiteX8" fmla="*/ 283822 w 283822"/>
                <a:gd name="connsiteY8" fmla="*/ 0 h 244743"/>
                <a:gd name="connsiteX0" fmla="*/ 283822 w 333608"/>
                <a:gd name="connsiteY0" fmla="*/ 0 h 244743"/>
                <a:gd name="connsiteX1" fmla="*/ 147099 w 333608"/>
                <a:gd name="connsiteY1" fmla="*/ 84625 h 244743"/>
                <a:gd name="connsiteX2" fmla="*/ 167290 w 333608"/>
                <a:gd name="connsiteY2" fmla="*/ 136524 h 244743"/>
                <a:gd name="connsiteX3" fmla="*/ 199550 w 333608"/>
                <a:gd name="connsiteY3" fmla="*/ 146334 h 244743"/>
                <a:gd name="connsiteX4" fmla="*/ 0 w 333608"/>
                <a:gd name="connsiteY4" fmla="*/ 244743 h 244743"/>
                <a:gd name="connsiteX5" fmla="*/ 0 w 333608"/>
                <a:gd name="connsiteY5" fmla="*/ 244743 h 244743"/>
                <a:gd name="connsiteX6" fmla="*/ 0 w 333608"/>
                <a:gd name="connsiteY6" fmla="*/ 244743 h 244743"/>
                <a:gd name="connsiteX7" fmla="*/ 0 w 333608"/>
                <a:gd name="connsiteY7" fmla="*/ 244743 h 244743"/>
                <a:gd name="connsiteX8" fmla="*/ 333608 w 333608"/>
                <a:gd name="connsiteY8" fmla="*/ 1898 h 244743"/>
                <a:gd name="connsiteX9" fmla="*/ 283822 w 333608"/>
                <a:gd name="connsiteY9" fmla="*/ 0 h 244743"/>
                <a:gd name="connsiteX0" fmla="*/ 283822 w 393933"/>
                <a:gd name="connsiteY0" fmla="*/ 0 h 244743"/>
                <a:gd name="connsiteX1" fmla="*/ 147099 w 393933"/>
                <a:gd name="connsiteY1" fmla="*/ 84625 h 244743"/>
                <a:gd name="connsiteX2" fmla="*/ 167290 w 393933"/>
                <a:gd name="connsiteY2" fmla="*/ 136524 h 244743"/>
                <a:gd name="connsiteX3" fmla="*/ 199550 w 393933"/>
                <a:gd name="connsiteY3" fmla="*/ 146334 h 244743"/>
                <a:gd name="connsiteX4" fmla="*/ 0 w 393933"/>
                <a:gd name="connsiteY4" fmla="*/ 244743 h 244743"/>
                <a:gd name="connsiteX5" fmla="*/ 0 w 393933"/>
                <a:gd name="connsiteY5" fmla="*/ 244743 h 244743"/>
                <a:gd name="connsiteX6" fmla="*/ 0 w 393933"/>
                <a:gd name="connsiteY6" fmla="*/ 244743 h 244743"/>
                <a:gd name="connsiteX7" fmla="*/ 0 w 393933"/>
                <a:gd name="connsiteY7" fmla="*/ 244743 h 244743"/>
                <a:gd name="connsiteX8" fmla="*/ 393933 w 393933"/>
                <a:gd name="connsiteY8" fmla="*/ 41431 h 244743"/>
                <a:gd name="connsiteX9" fmla="*/ 333608 w 393933"/>
                <a:gd name="connsiteY9" fmla="*/ 1898 h 244743"/>
                <a:gd name="connsiteX10" fmla="*/ 283822 w 393933"/>
                <a:gd name="connsiteY10" fmla="*/ 0 h 244743"/>
                <a:gd name="connsiteX0" fmla="*/ 283822 w 393933"/>
                <a:gd name="connsiteY0" fmla="*/ 0 h 593018"/>
                <a:gd name="connsiteX1" fmla="*/ 147099 w 393933"/>
                <a:gd name="connsiteY1" fmla="*/ 84625 h 593018"/>
                <a:gd name="connsiteX2" fmla="*/ 167290 w 393933"/>
                <a:gd name="connsiteY2" fmla="*/ 136524 h 593018"/>
                <a:gd name="connsiteX3" fmla="*/ 199550 w 393933"/>
                <a:gd name="connsiteY3" fmla="*/ 146334 h 593018"/>
                <a:gd name="connsiteX4" fmla="*/ 0 w 393933"/>
                <a:gd name="connsiteY4" fmla="*/ 244743 h 593018"/>
                <a:gd name="connsiteX5" fmla="*/ 0 w 393933"/>
                <a:gd name="connsiteY5" fmla="*/ 244743 h 593018"/>
                <a:gd name="connsiteX6" fmla="*/ 0 w 393933"/>
                <a:gd name="connsiteY6" fmla="*/ 244743 h 593018"/>
                <a:gd name="connsiteX7" fmla="*/ 186565 w 393933"/>
                <a:gd name="connsiteY7" fmla="*/ 593018 h 593018"/>
                <a:gd name="connsiteX8" fmla="*/ 393933 w 393933"/>
                <a:gd name="connsiteY8" fmla="*/ 41431 h 593018"/>
                <a:gd name="connsiteX9" fmla="*/ 333608 w 393933"/>
                <a:gd name="connsiteY9" fmla="*/ 1898 h 593018"/>
                <a:gd name="connsiteX10" fmla="*/ 283822 w 393933"/>
                <a:gd name="connsiteY10" fmla="*/ 0 h 593018"/>
                <a:gd name="connsiteX0" fmla="*/ 283822 w 439379"/>
                <a:gd name="connsiteY0" fmla="*/ 0 h 593018"/>
                <a:gd name="connsiteX1" fmla="*/ 147099 w 439379"/>
                <a:gd name="connsiteY1" fmla="*/ 84625 h 593018"/>
                <a:gd name="connsiteX2" fmla="*/ 167290 w 439379"/>
                <a:gd name="connsiteY2" fmla="*/ 136524 h 593018"/>
                <a:gd name="connsiteX3" fmla="*/ 199550 w 439379"/>
                <a:gd name="connsiteY3" fmla="*/ 146334 h 593018"/>
                <a:gd name="connsiteX4" fmla="*/ 0 w 439379"/>
                <a:gd name="connsiteY4" fmla="*/ 244743 h 593018"/>
                <a:gd name="connsiteX5" fmla="*/ 0 w 439379"/>
                <a:gd name="connsiteY5" fmla="*/ 244743 h 593018"/>
                <a:gd name="connsiteX6" fmla="*/ 0 w 439379"/>
                <a:gd name="connsiteY6" fmla="*/ 244743 h 593018"/>
                <a:gd name="connsiteX7" fmla="*/ 186565 w 439379"/>
                <a:gd name="connsiteY7" fmla="*/ 593018 h 593018"/>
                <a:gd name="connsiteX8" fmla="*/ 439379 w 439379"/>
                <a:gd name="connsiteY8" fmla="*/ 85206 h 593018"/>
                <a:gd name="connsiteX9" fmla="*/ 393933 w 439379"/>
                <a:gd name="connsiteY9" fmla="*/ 41431 h 593018"/>
                <a:gd name="connsiteX10" fmla="*/ 333608 w 439379"/>
                <a:gd name="connsiteY10" fmla="*/ 1898 h 593018"/>
                <a:gd name="connsiteX11" fmla="*/ 283822 w 439379"/>
                <a:gd name="connsiteY11" fmla="*/ 0 h 593018"/>
                <a:gd name="connsiteX0" fmla="*/ 283822 w 450146"/>
                <a:gd name="connsiteY0" fmla="*/ 0 h 593018"/>
                <a:gd name="connsiteX1" fmla="*/ 147099 w 450146"/>
                <a:gd name="connsiteY1" fmla="*/ 84625 h 593018"/>
                <a:gd name="connsiteX2" fmla="*/ 167290 w 450146"/>
                <a:gd name="connsiteY2" fmla="*/ 136524 h 593018"/>
                <a:gd name="connsiteX3" fmla="*/ 199550 w 450146"/>
                <a:gd name="connsiteY3" fmla="*/ 146334 h 593018"/>
                <a:gd name="connsiteX4" fmla="*/ 0 w 450146"/>
                <a:gd name="connsiteY4" fmla="*/ 244743 h 593018"/>
                <a:gd name="connsiteX5" fmla="*/ 0 w 450146"/>
                <a:gd name="connsiteY5" fmla="*/ 244743 h 593018"/>
                <a:gd name="connsiteX6" fmla="*/ 0 w 450146"/>
                <a:gd name="connsiteY6" fmla="*/ 244743 h 593018"/>
                <a:gd name="connsiteX7" fmla="*/ 186565 w 450146"/>
                <a:gd name="connsiteY7" fmla="*/ 593018 h 593018"/>
                <a:gd name="connsiteX8" fmla="*/ 450146 w 450146"/>
                <a:gd name="connsiteY8" fmla="*/ 114292 h 593018"/>
                <a:gd name="connsiteX9" fmla="*/ 393933 w 450146"/>
                <a:gd name="connsiteY9" fmla="*/ 41431 h 593018"/>
                <a:gd name="connsiteX10" fmla="*/ 333608 w 450146"/>
                <a:gd name="connsiteY10" fmla="*/ 1898 h 593018"/>
                <a:gd name="connsiteX11" fmla="*/ 283822 w 450146"/>
                <a:gd name="connsiteY11" fmla="*/ 0 h 593018"/>
                <a:gd name="connsiteX0" fmla="*/ 283822 w 468658"/>
                <a:gd name="connsiteY0" fmla="*/ 0 h 593018"/>
                <a:gd name="connsiteX1" fmla="*/ 147099 w 468658"/>
                <a:gd name="connsiteY1" fmla="*/ 84625 h 593018"/>
                <a:gd name="connsiteX2" fmla="*/ 167290 w 468658"/>
                <a:gd name="connsiteY2" fmla="*/ 136524 h 593018"/>
                <a:gd name="connsiteX3" fmla="*/ 199550 w 468658"/>
                <a:gd name="connsiteY3" fmla="*/ 146334 h 593018"/>
                <a:gd name="connsiteX4" fmla="*/ 0 w 468658"/>
                <a:gd name="connsiteY4" fmla="*/ 244743 h 593018"/>
                <a:gd name="connsiteX5" fmla="*/ 0 w 468658"/>
                <a:gd name="connsiteY5" fmla="*/ 244743 h 593018"/>
                <a:gd name="connsiteX6" fmla="*/ 0 w 468658"/>
                <a:gd name="connsiteY6" fmla="*/ 244743 h 593018"/>
                <a:gd name="connsiteX7" fmla="*/ 186565 w 468658"/>
                <a:gd name="connsiteY7" fmla="*/ 593018 h 593018"/>
                <a:gd name="connsiteX8" fmla="*/ 468658 w 468658"/>
                <a:gd name="connsiteY8" fmla="*/ 120462 h 593018"/>
                <a:gd name="connsiteX9" fmla="*/ 393933 w 468658"/>
                <a:gd name="connsiteY9" fmla="*/ 41431 h 593018"/>
                <a:gd name="connsiteX10" fmla="*/ 333608 w 468658"/>
                <a:gd name="connsiteY10" fmla="*/ 1898 h 593018"/>
                <a:gd name="connsiteX11" fmla="*/ 283822 w 468658"/>
                <a:gd name="connsiteY11" fmla="*/ 0 h 593018"/>
                <a:gd name="connsiteX0" fmla="*/ 283822 w 486495"/>
                <a:gd name="connsiteY0" fmla="*/ 0 h 593018"/>
                <a:gd name="connsiteX1" fmla="*/ 147099 w 486495"/>
                <a:gd name="connsiteY1" fmla="*/ 84625 h 593018"/>
                <a:gd name="connsiteX2" fmla="*/ 167290 w 486495"/>
                <a:gd name="connsiteY2" fmla="*/ 136524 h 593018"/>
                <a:gd name="connsiteX3" fmla="*/ 199550 w 486495"/>
                <a:gd name="connsiteY3" fmla="*/ 146334 h 593018"/>
                <a:gd name="connsiteX4" fmla="*/ 0 w 486495"/>
                <a:gd name="connsiteY4" fmla="*/ 244743 h 593018"/>
                <a:gd name="connsiteX5" fmla="*/ 0 w 486495"/>
                <a:gd name="connsiteY5" fmla="*/ 244743 h 593018"/>
                <a:gd name="connsiteX6" fmla="*/ 0 w 486495"/>
                <a:gd name="connsiteY6" fmla="*/ 244743 h 593018"/>
                <a:gd name="connsiteX7" fmla="*/ 186565 w 486495"/>
                <a:gd name="connsiteY7" fmla="*/ 593018 h 593018"/>
                <a:gd name="connsiteX8" fmla="*/ 486495 w 486495"/>
                <a:gd name="connsiteY8" fmla="*/ 167934 h 593018"/>
                <a:gd name="connsiteX9" fmla="*/ 468658 w 486495"/>
                <a:gd name="connsiteY9" fmla="*/ 120462 h 593018"/>
                <a:gd name="connsiteX10" fmla="*/ 393933 w 486495"/>
                <a:gd name="connsiteY10" fmla="*/ 41431 h 593018"/>
                <a:gd name="connsiteX11" fmla="*/ 333608 w 486495"/>
                <a:gd name="connsiteY11" fmla="*/ 1898 h 593018"/>
                <a:gd name="connsiteX12" fmla="*/ 283822 w 486495"/>
                <a:gd name="connsiteY12" fmla="*/ 0 h 593018"/>
                <a:gd name="connsiteX0" fmla="*/ 283822 w 559773"/>
                <a:gd name="connsiteY0" fmla="*/ 153402 h 398145"/>
                <a:gd name="connsiteX1" fmla="*/ 147099 w 559773"/>
                <a:gd name="connsiteY1" fmla="*/ 238027 h 398145"/>
                <a:gd name="connsiteX2" fmla="*/ 167290 w 559773"/>
                <a:gd name="connsiteY2" fmla="*/ 289926 h 398145"/>
                <a:gd name="connsiteX3" fmla="*/ 199550 w 559773"/>
                <a:gd name="connsiteY3" fmla="*/ 299736 h 398145"/>
                <a:gd name="connsiteX4" fmla="*/ 0 w 559773"/>
                <a:gd name="connsiteY4" fmla="*/ 398145 h 398145"/>
                <a:gd name="connsiteX5" fmla="*/ 0 w 559773"/>
                <a:gd name="connsiteY5" fmla="*/ 398145 h 398145"/>
                <a:gd name="connsiteX6" fmla="*/ 0 w 559773"/>
                <a:gd name="connsiteY6" fmla="*/ 398145 h 398145"/>
                <a:gd name="connsiteX7" fmla="*/ 559773 w 559773"/>
                <a:gd name="connsiteY7" fmla="*/ 0 h 398145"/>
                <a:gd name="connsiteX8" fmla="*/ 486495 w 559773"/>
                <a:gd name="connsiteY8" fmla="*/ 321336 h 398145"/>
                <a:gd name="connsiteX9" fmla="*/ 468658 w 559773"/>
                <a:gd name="connsiteY9" fmla="*/ 273864 h 398145"/>
                <a:gd name="connsiteX10" fmla="*/ 393933 w 559773"/>
                <a:gd name="connsiteY10" fmla="*/ 194833 h 398145"/>
                <a:gd name="connsiteX11" fmla="*/ 333608 w 559773"/>
                <a:gd name="connsiteY11" fmla="*/ 155300 h 398145"/>
                <a:gd name="connsiteX12" fmla="*/ 283822 w 559773"/>
                <a:gd name="connsiteY12" fmla="*/ 153402 h 398145"/>
                <a:gd name="connsiteX0" fmla="*/ 283822 w 559773"/>
                <a:gd name="connsiteY0" fmla="*/ 153402 h 398145"/>
                <a:gd name="connsiteX1" fmla="*/ 147099 w 559773"/>
                <a:gd name="connsiteY1" fmla="*/ 238027 h 398145"/>
                <a:gd name="connsiteX2" fmla="*/ 167290 w 559773"/>
                <a:gd name="connsiteY2" fmla="*/ 289926 h 398145"/>
                <a:gd name="connsiteX3" fmla="*/ 199550 w 559773"/>
                <a:gd name="connsiteY3" fmla="*/ 299736 h 398145"/>
                <a:gd name="connsiteX4" fmla="*/ 0 w 559773"/>
                <a:gd name="connsiteY4" fmla="*/ 398145 h 398145"/>
                <a:gd name="connsiteX5" fmla="*/ 0 w 559773"/>
                <a:gd name="connsiteY5" fmla="*/ 398145 h 398145"/>
                <a:gd name="connsiteX6" fmla="*/ 373168 w 559773"/>
                <a:gd name="connsiteY6" fmla="*/ 0 h 398145"/>
                <a:gd name="connsiteX7" fmla="*/ 559773 w 559773"/>
                <a:gd name="connsiteY7" fmla="*/ 0 h 398145"/>
                <a:gd name="connsiteX8" fmla="*/ 486495 w 559773"/>
                <a:gd name="connsiteY8" fmla="*/ 321336 h 398145"/>
                <a:gd name="connsiteX9" fmla="*/ 468658 w 559773"/>
                <a:gd name="connsiteY9" fmla="*/ 273864 h 398145"/>
                <a:gd name="connsiteX10" fmla="*/ 393933 w 559773"/>
                <a:gd name="connsiteY10" fmla="*/ 194833 h 398145"/>
                <a:gd name="connsiteX11" fmla="*/ 333608 w 559773"/>
                <a:gd name="connsiteY11" fmla="*/ 155300 h 398145"/>
                <a:gd name="connsiteX12" fmla="*/ 283822 w 559773"/>
                <a:gd name="connsiteY12" fmla="*/ 153402 h 398145"/>
                <a:gd name="connsiteX0" fmla="*/ 283822 w 559773"/>
                <a:gd name="connsiteY0" fmla="*/ 153402 h 398145"/>
                <a:gd name="connsiteX1" fmla="*/ 147099 w 559773"/>
                <a:gd name="connsiteY1" fmla="*/ 238027 h 398145"/>
                <a:gd name="connsiteX2" fmla="*/ 167290 w 559773"/>
                <a:gd name="connsiteY2" fmla="*/ 289926 h 398145"/>
                <a:gd name="connsiteX3" fmla="*/ 199550 w 559773"/>
                <a:gd name="connsiteY3" fmla="*/ 299736 h 398145"/>
                <a:gd name="connsiteX4" fmla="*/ 0 w 559773"/>
                <a:gd name="connsiteY4" fmla="*/ 398145 h 398145"/>
                <a:gd name="connsiteX5" fmla="*/ 373168 w 559773"/>
                <a:gd name="connsiteY5" fmla="*/ 0 h 398145"/>
                <a:gd name="connsiteX6" fmla="*/ 559773 w 559773"/>
                <a:gd name="connsiteY6" fmla="*/ 0 h 398145"/>
                <a:gd name="connsiteX7" fmla="*/ 486495 w 559773"/>
                <a:gd name="connsiteY7" fmla="*/ 321336 h 398145"/>
                <a:gd name="connsiteX8" fmla="*/ 468658 w 559773"/>
                <a:gd name="connsiteY8" fmla="*/ 273864 h 398145"/>
                <a:gd name="connsiteX9" fmla="*/ 393933 w 559773"/>
                <a:gd name="connsiteY9" fmla="*/ 194833 h 398145"/>
                <a:gd name="connsiteX10" fmla="*/ 333608 w 559773"/>
                <a:gd name="connsiteY10" fmla="*/ 155300 h 398145"/>
                <a:gd name="connsiteX11" fmla="*/ 283822 w 559773"/>
                <a:gd name="connsiteY11" fmla="*/ 153402 h 398145"/>
                <a:gd name="connsiteX0" fmla="*/ 136722 w 412673"/>
                <a:gd name="connsiteY0" fmla="*/ 153402 h 321336"/>
                <a:gd name="connsiteX1" fmla="*/ -1 w 412673"/>
                <a:gd name="connsiteY1" fmla="*/ 238027 h 321336"/>
                <a:gd name="connsiteX2" fmla="*/ 20190 w 412673"/>
                <a:gd name="connsiteY2" fmla="*/ 289926 h 321336"/>
                <a:gd name="connsiteX3" fmla="*/ 52450 w 412673"/>
                <a:gd name="connsiteY3" fmla="*/ 299736 h 321336"/>
                <a:gd name="connsiteX4" fmla="*/ 226068 w 412673"/>
                <a:gd name="connsiteY4" fmla="*/ 0 h 321336"/>
                <a:gd name="connsiteX5" fmla="*/ 412673 w 412673"/>
                <a:gd name="connsiteY5" fmla="*/ 0 h 321336"/>
                <a:gd name="connsiteX6" fmla="*/ 339395 w 412673"/>
                <a:gd name="connsiteY6" fmla="*/ 321336 h 321336"/>
                <a:gd name="connsiteX7" fmla="*/ 321558 w 412673"/>
                <a:gd name="connsiteY7" fmla="*/ 273864 h 321336"/>
                <a:gd name="connsiteX8" fmla="*/ 246833 w 412673"/>
                <a:gd name="connsiteY8" fmla="*/ 194833 h 321336"/>
                <a:gd name="connsiteX9" fmla="*/ 186508 w 412673"/>
                <a:gd name="connsiteY9" fmla="*/ 155300 h 321336"/>
                <a:gd name="connsiteX10" fmla="*/ 136722 w 412673"/>
                <a:gd name="connsiteY10" fmla="*/ 153402 h 321336"/>
                <a:gd name="connsiteX0" fmla="*/ 136723 w 339396"/>
                <a:gd name="connsiteY0" fmla="*/ 153402 h 339849"/>
                <a:gd name="connsiteX1" fmla="*/ 0 w 339396"/>
                <a:gd name="connsiteY1" fmla="*/ 238027 h 339849"/>
                <a:gd name="connsiteX2" fmla="*/ 20191 w 339396"/>
                <a:gd name="connsiteY2" fmla="*/ 289926 h 339849"/>
                <a:gd name="connsiteX3" fmla="*/ 52451 w 339396"/>
                <a:gd name="connsiteY3" fmla="*/ 299736 h 339849"/>
                <a:gd name="connsiteX4" fmla="*/ 226069 w 339396"/>
                <a:gd name="connsiteY4" fmla="*/ 0 h 339849"/>
                <a:gd name="connsiteX5" fmla="*/ 262259 w 339396"/>
                <a:gd name="connsiteY5" fmla="*/ 339849 h 339849"/>
                <a:gd name="connsiteX6" fmla="*/ 339396 w 339396"/>
                <a:gd name="connsiteY6" fmla="*/ 321336 h 339849"/>
                <a:gd name="connsiteX7" fmla="*/ 321559 w 339396"/>
                <a:gd name="connsiteY7" fmla="*/ 273864 h 339849"/>
                <a:gd name="connsiteX8" fmla="*/ 246834 w 339396"/>
                <a:gd name="connsiteY8" fmla="*/ 194833 h 339849"/>
                <a:gd name="connsiteX9" fmla="*/ 186509 w 339396"/>
                <a:gd name="connsiteY9" fmla="*/ 155300 h 339849"/>
                <a:gd name="connsiteX10" fmla="*/ 136723 w 339396"/>
                <a:gd name="connsiteY10" fmla="*/ 153402 h 339849"/>
                <a:gd name="connsiteX0" fmla="*/ 136723 w 339396"/>
                <a:gd name="connsiteY0" fmla="*/ 0 h 186447"/>
                <a:gd name="connsiteX1" fmla="*/ 0 w 339396"/>
                <a:gd name="connsiteY1" fmla="*/ 84625 h 186447"/>
                <a:gd name="connsiteX2" fmla="*/ 20191 w 339396"/>
                <a:gd name="connsiteY2" fmla="*/ 136524 h 186447"/>
                <a:gd name="connsiteX3" fmla="*/ 52451 w 339396"/>
                <a:gd name="connsiteY3" fmla="*/ 146334 h 186447"/>
                <a:gd name="connsiteX4" fmla="*/ 222985 w 339396"/>
                <a:gd name="connsiteY4" fmla="*/ 50237 h 186447"/>
                <a:gd name="connsiteX5" fmla="*/ 262259 w 339396"/>
                <a:gd name="connsiteY5" fmla="*/ 186447 h 186447"/>
                <a:gd name="connsiteX6" fmla="*/ 339396 w 339396"/>
                <a:gd name="connsiteY6" fmla="*/ 167934 h 186447"/>
                <a:gd name="connsiteX7" fmla="*/ 321559 w 339396"/>
                <a:gd name="connsiteY7" fmla="*/ 120462 h 186447"/>
                <a:gd name="connsiteX8" fmla="*/ 246834 w 339396"/>
                <a:gd name="connsiteY8" fmla="*/ 41431 h 186447"/>
                <a:gd name="connsiteX9" fmla="*/ 186509 w 339396"/>
                <a:gd name="connsiteY9" fmla="*/ 1898 h 186447"/>
                <a:gd name="connsiteX10" fmla="*/ 136723 w 339396"/>
                <a:gd name="connsiteY10" fmla="*/ 0 h 186447"/>
                <a:gd name="connsiteX0" fmla="*/ 136723 w 339396"/>
                <a:gd name="connsiteY0" fmla="*/ 0 h 186447"/>
                <a:gd name="connsiteX1" fmla="*/ 0 w 339396"/>
                <a:gd name="connsiteY1" fmla="*/ 84625 h 186447"/>
                <a:gd name="connsiteX2" fmla="*/ 20191 w 339396"/>
                <a:gd name="connsiteY2" fmla="*/ 136524 h 186447"/>
                <a:gd name="connsiteX3" fmla="*/ 52451 w 339396"/>
                <a:gd name="connsiteY3" fmla="*/ 146334 h 186447"/>
                <a:gd name="connsiteX4" fmla="*/ 212895 w 339396"/>
                <a:gd name="connsiteY4" fmla="*/ 67721 h 186447"/>
                <a:gd name="connsiteX5" fmla="*/ 262259 w 339396"/>
                <a:gd name="connsiteY5" fmla="*/ 186447 h 186447"/>
                <a:gd name="connsiteX6" fmla="*/ 339396 w 339396"/>
                <a:gd name="connsiteY6" fmla="*/ 167934 h 186447"/>
                <a:gd name="connsiteX7" fmla="*/ 321559 w 339396"/>
                <a:gd name="connsiteY7" fmla="*/ 120462 h 186447"/>
                <a:gd name="connsiteX8" fmla="*/ 246834 w 339396"/>
                <a:gd name="connsiteY8" fmla="*/ 41431 h 186447"/>
                <a:gd name="connsiteX9" fmla="*/ 186509 w 339396"/>
                <a:gd name="connsiteY9" fmla="*/ 1898 h 186447"/>
                <a:gd name="connsiteX10" fmla="*/ 136723 w 339396"/>
                <a:gd name="connsiteY10" fmla="*/ 0 h 186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396" h="186447">
                  <a:moveTo>
                    <a:pt x="136723" y="0"/>
                  </a:moveTo>
                  <a:lnTo>
                    <a:pt x="0" y="84625"/>
                  </a:lnTo>
                  <a:lnTo>
                    <a:pt x="20191" y="136524"/>
                  </a:lnTo>
                  <a:lnTo>
                    <a:pt x="52451" y="146334"/>
                  </a:lnTo>
                  <a:lnTo>
                    <a:pt x="212895" y="67721"/>
                  </a:lnTo>
                  <a:lnTo>
                    <a:pt x="262259" y="186447"/>
                  </a:lnTo>
                  <a:lnTo>
                    <a:pt x="339396" y="167934"/>
                  </a:lnTo>
                  <a:lnTo>
                    <a:pt x="321559" y="120462"/>
                  </a:lnTo>
                  <a:lnTo>
                    <a:pt x="246834" y="41431"/>
                  </a:lnTo>
                  <a:lnTo>
                    <a:pt x="186509" y="1898"/>
                  </a:lnTo>
                  <a:lnTo>
                    <a:pt x="136723" y="0"/>
                  </a:ln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フリーフォーム 123"/>
            <p:cNvSpPr/>
            <p:nvPr/>
          </p:nvSpPr>
          <p:spPr>
            <a:xfrm>
              <a:off x="6486527" y="1057275"/>
              <a:ext cx="410690" cy="1225318"/>
            </a:xfrm>
            <a:custGeom>
              <a:avLst/>
              <a:gdLst>
                <a:gd name="connsiteX0" fmla="*/ 0 w 919163"/>
                <a:gd name="connsiteY0" fmla="*/ 0 h 759618"/>
                <a:gd name="connsiteX1" fmla="*/ 311944 w 919163"/>
                <a:gd name="connsiteY1" fmla="*/ 2381 h 759618"/>
                <a:gd name="connsiteX2" fmla="*/ 919163 w 919163"/>
                <a:gd name="connsiteY2" fmla="*/ 759618 h 759618"/>
                <a:gd name="connsiteX3" fmla="*/ 919163 w 919163"/>
                <a:gd name="connsiteY3" fmla="*/ 759618 h 759618"/>
                <a:gd name="connsiteX0" fmla="*/ 0 w 919163"/>
                <a:gd name="connsiteY0" fmla="*/ 0 h 1198265"/>
                <a:gd name="connsiteX1" fmla="*/ 311944 w 919163"/>
                <a:gd name="connsiteY1" fmla="*/ 2381 h 1198265"/>
                <a:gd name="connsiteX2" fmla="*/ 284733 w 919163"/>
                <a:gd name="connsiteY2" fmla="*/ 1198265 h 1198265"/>
                <a:gd name="connsiteX3" fmla="*/ 919163 w 919163"/>
                <a:gd name="connsiteY3" fmla="*/ 759618 h 1198265"/>
                <a:gd name="connsiteX4" fmla="*/ 919163 w 919163"/>
                <a:gd name="connsiteY4" fmla="*/ 759618 h 1198265"/>
                <a:gd name="connsiteX0" fmla="*/ 0 w 919163"/>
                <a:gd name="connsiteY0" fmla="*/ 0 h 1528762"/>
                <a:gd name="connsiteX1" fmla="*/ 311944 w 919163"/>
                <a:gd name="connsiteY1" fmla="*/ 2381 h 1528762"/>
                <a:gd name="connsiteX2" fmla="*/ 284733 w 919163"/>
                <a:gd name="connsiteY2" fmla="*/ 1198265 h 1528762"/>
                <a:gd name="connsiteX3" fmla="*/ 300038 w 919163"/>
                <a:gd name="connsiteY3" fmla="*/ 1528762 h 1528762"/>
                <a:gd name="connsiteX4" fmla="*/ 919163 w 919163"/>
                <a:gd name="connsiteY4" fmla="*/ 759618 h 1528762"/>
                <a:gd name="connsiteX5" fmla="*/ 919163 w 919163"/>
                <a:gd name="connsiteY5" fmla="*/ 759618 h 1528762"/>
                <a:gd name="connsiteX0" fmla="*/ 0 w 919163"/>
                <a:gd name="connsiteY0" fmla="*/ 0 h 1728786"/>
                <a:gd name="connsiteX1" fmla="*/ 311944 w 919163"/>
                <a:gd name="connsiteY1" fmla="*/ 2381 h 1728786"/>
                <a:gd name="connsiteX2" fmla="*/ 284733 w 919163"/>
                <a:gd name="connsiteY2" fmla="*/ 1198265 h 1728786"/>
                <a:gd name="connsiteX3" fmla="*/ 300038 w 919163"/>
                <a:gd name="connsiteY3" fmla="*/ 1528762 h 1728786"/>
                <a:gd name="connsiteX4" fmla="*/ 304800 w 919163"/>
                <a:gd name="connsiteY4" fmla="*/ 1728786 h 1728786"/>
                <a:gd name="connsiteX5" fmla="*/ 919163 w 919163"/>
                <a:gd name="connsiteY5" fmla="*/ 759618 h 1728786"/>
                <a:gd name="connsiteX6" fmla="*/ 919163 w 919163"/>
                <a:gd name="connsiteY6" fmla="*/ 759618 h 1728786"/>
                <a:gd name="connsiteX0" fmla="*/ 0 w 919163"/>
                <a:gd name="connsiteY0" fmla="*/ 0 h 1847849"/>
                <a:gd name="connsiteX1" fmla="*/ 311944 w 919163"/>
                <a:gd name="connsiteY1" fmla="*/ 2381 h 1847849"/>
                <a:gd name="connsiteX2" fmla="*/ 284733 w 919163"/>
                <a:gd name="connsiteY2" fmla="*/ 1198265 h 1847849"/>
                <a:gd name="connsiteX3" fmla="*/ 300038 w 919163"/>
                <a:gd name="connsiteY3" fmla="*/ 1528762 h 1847849"/>
                <a:gd name="connsiteX4" fmla="*/ 304800 w 919163"/>
                <a:gd name="connsiteY4" fmla="*/ 1728786 h 1847849"/>
                <a:gd name="connsiteX5" fmla="*/ 326231 w 919163"/>
                <a:gd name="connsiteY5" fmla="*/ 1847849 h 1847849"/>
                <a:gd name="connsiteX6" fmla="*/ 919163 w 919163"/>
                <a:gd name="connsiteY6" fmla="*/ 759618 h 1847849"/>
                <a:gd name="connsiteX7" fmla="*/ 919163 w 919163"/>
                <a:gd name="connsiteY7" fmla="*/ 759618 h 1847849"/>
                <a:gd name="connsiteX0" fmla="*/ 0 w 919163"/>
                <a:gd name="connsiteY0" fmla="*/ 0 h 1847849"/>
                <a:gd name="connsiteX1" fmla="*/ 311944 w 919163"/>
                <a:gd name="connsiteY1" fmla="*/ 2381 h 1847849"/>
                <a:gd name="connsiteX2" fmla="*/ 284733 w 919163"/>
                <a:gd name="connsiteY2" fmla="*/ 1198265 h 1847849"/>
                <a:gd name="connsiteX3" fmla="*/ 300038 w 919163"/>
                <a:gd name="connsiteY3" fmla="*/ 1528762 h 1847849"/>
                <a:gd name="connsiteX4" fmla="*/ 304800 w 919163"/>
                <a:gd name="connsiteY4" fmla="*/ 1728786 h 1847849"/>
                <a:gd name="connsiteX5" fmla="*/ 326231 w 919163"/>
                <a:gd name="connsiteY5" fmla="*/ 1847849 h 1847849"/>
                <a:gd name="connsiteX6" fmla="*/ 164306 w 919163"/>
                <a:gd name="connsiteY6" fmla="*/ 1847849 h 1847849"/>
                <a:gd name="connsiteX7" fmla="*/ 919163 w 919163"/>
                <a:gd name="connsiteY7" fmla="*/ 759618 h 1847849"/>
                <a:gd name="connsiteX8" fmla="*/ 919163 w 919163"/>
                <a:gd name="connsiteY8" fmla="*/ 759618 h 1847849"/>
                <a:gd name="connsiteX0" fmla="*/ 0 w 919163"/>
                <a:gd name="connsiteY0" fmla="*/ 0 h 1904999"/>
                <a:gd name="connsiteX1" fmla="*/ 311944 w 919163"/>
                <a:gd name="connsiteY1" fmla="*/ 2381 h 1904999"/>
                <a:gd name="connsiteX2" fmla="*/ 284733 w 919163"/>
                <a:gd name="connsiteY2" fmla="*/ 1198265 h 1904999"/>
                <a:gd name="connsiteX3" fmla="*/ 300038 w 919163"/>
                <a:gd name="connsiteY3" fmla="*/ 1528762 h 1904999"/>
                <a:gd name="connsiteX4" fmla="*/ 304800 w 919163"/>
                <a:gd name="connsiteY4" fmla="*/ 1728786 h 1904999"/>
                <a:gd name="connsiteX5" fmla="*/ 326231 w 919163"/>
                <a:gd name="connsiteY5" fmla="*/ 1847849 h 1904999"/>
                <a:gd name="connsiteX6" fmla="*/ 164306 w 919163"/>
                <a:gd name="connsiteY6" fmla="*/ 1847849 h 1904999"/>
                <a:gd name="connsiteX7" fmla="*/ 64294 w 919163"/>
                <a:gd name="connsiteY7" fmla="*/ 1904999 h 1904999"/>
                <a:gd name="connsiteX8" fmla="*/ 919163 w 919163"/>
                <a:gd name="connsiteY8" fmla="*/ 759618 h 1904999"/>
                <a:gd name="connsiteX9" fmla="*/ 919163 w 919163"/>
                <a:gd name="connsiteY9" fmla="*/ 759618 h 1904999"/>
                <a:gd name="connsiteX0" fmla="*/ 0 w 919163"/>
                <a:gd name="connsiteY0" fmla="*/ 0 h 1904999"/>
                <a:gd name="connsiteX1" fmla="*/ 311944 w 919163"/>
                <a:gd name="connsiteY1" fmla="*/ 2381 h 1904999"/>
                <a:gd name="connsiteX2" fmla="*/ 284733 w 919163"/>
                <a:gd name="connsiteY2" fmla="*/ 1198265 h 1904999"/>
                <a:gd name="connsiteX3" fmla="*/ 300038 w 919163"/>
                <a:gd name="connsiteY3" fmla="*/ 1528762 h 1904999"/>
                <a:gd name="connsiteX4" fmla="*/ 304800 w 919163"/>
                <a:gd name="connsiteY4" fmla="*/ 1728786 h 1904999"/>
                <a:gd name="connsiteX5" fmla="*/ 326231 w 919163"/>
                <a:gd name="connsiteY5" fmla="*/ 1847849 h 1904999"/>
                <a:gd name="connsiteX6" fmla="*/ 164306 w 919163"/>
                <a:gd name="connsiteY6" fmla="*/ 1847849 h 1904999"/>
                <a:gd name="connsiteX7" fmla="*/ 64294 w 919163"/>
                <a:gd name="connsiteY7" fmla="*/ 1904999 h 1904999"/>
                <a:gd name="connsiteX8" fmla="*/ 2381 w 919163"/>
                <a:gd name="connsiteY8" fmla="*/ 1783555 h 1904999"/>
                <a:gd name="connsiteX9" fmla="*/ 919163 w 919163"/>
                <a:gd name="connsiteY9" fmla="*/ 759618 h 1904999"/>
                <a:gd name="connsiteX10" fmla="*/ 919163 w 919163"/>
                <a:gd name="connsiteY10" fmla="*/ 759618 h 1904999"/>
                <a:gd name="connsiteX0" fmla="*/ 11906 w 931069"/>
                <a:gd name="connsiteY0" fmla="*/ 0 h 1904999"/>
                <a:gd name="connsiteX1" fmla="*/ 323850 w 931069"/>
                <a:gd name="connsiteY1" fmla="*/ 2381 h 1904999"/>
                <a:gd name="connsiteX2" fmla="*/ 296639 w 931069"/>
                <a:gd name="connsiteY2" fmla="*/ 1198265 h 1904999"/>
                <a:gd name="connsiteX3" fmla="*/ 311944 w 931069"/>
                <a:gd name="connsiteY3" fmla="*/ 1528762 h 1904999"/>
                <a:gd name="connsiteX4" fmla="*/ 316706 w 931069"/>
                <a:gd name="connsiteY4" fmla="*/ 1728786 h 1904999"/>
                <a:gd name="connsiteX5" fmla="*/ 338137 w 931069"/>
                <a:gd name="connsiteY5" fmla="*/ 1847849 h 1904999"/>
                <a:gd name="connsiteX6" fmla="*/ 176212 w 931069"/>
                <a:gd name="connsiteY6" fmla="*/ 1847849 h 1904999"/>
                <a:gd name="connsiteX7" fmla="*/ 76200 w 931069"/>
                <a:gd name="connsiteY7" fmla="*/ 1904999 h 1904999"/>
                <a:gd name="connsiteX8" fmla="*/ 14287 w 931069"/>
                <a:gd name="connsiteY8" fmla="*/ 1783555 h 1904999"/>
                <a:gd name="connsiteX9" fmla="*/ 0 w 931069"/>
                <a:gd name="connsiteY9" fmla="*/ 1159667 h 1904999"/>
                <a:gd name="connsiteX10" fmla="*/ 931069 w 931069"/>
                <a:gd name="connsiteY10" fmla="*/ 759618 h 1904999"/>
                <a:gd name="connsiteX11" fmla="*/ 931069 w 931069"/>
                <a:gd name="connsiteY11" fmla="*/ 759618 h 1904999"/>
                <a:gd name="connsiteX0" fmla="*/ 11906 w 931069"/>
                <a:gd name="connsiteY0" fmla="*/ 0 h 1904999"/>
                <a:gd name="connsiteX1" fmla="*/ 323850 w 931069"/>
                <a:gd name="connsiteY1" fmla="*/ 2381 h 1904999"/>
                <a:gd name="connsiteX2" fmla="*/ 296639 w 931069"/>
                <a:gd name="connsiteY2" fmla="*/ 1198265 h 1904999"/>
                <a:gd name="connsiteX3" fmla="*/ 311944 w 931069"/>
                <a:gd name="connsiteY3" fmla="*/ 1528762 h 1904999"/>
                <a:gd name="connsiteX4" fmla="*/ 316706 w 931069"/>
                <a:gd name="connsiteY4" fmla="*/ 1728786 h 1904999"/>
                <a:gd name="connsiteX5" fmla="*/ 338137 w 931069"/>
                <a:gd name="connsiteY5" fmla="*/ 1847849 h 1904999"/>
                <a:gd name="connsiteX6" fmla="*/ 176212 w 931069"/>
                <a:gd name="connsiteY6" fmla="*/ 1847849 h 1904999"/>
                <a:gd name="connsiteX7" fmla="*/ 76200 w 931069"/>
                <a:gd name="connsiteY7" fmla="*/ 1904999 h 1904999"/>
                <a:gd name="connsiteX8" fmla="*/ 14287 w 931069"/>
                <a:gd name="connsiteY8" fmla="*/ 1783555 h 1904999"/>
                <a:gd name="connsiteX9" fmla="*/ 0 w 931069"/>
                <a:gd name="connsiteY9" fmla="*/ 1159667 h 1904999"/>
                <a:gd name="connsiteX10" fmla="*/ 931069 w 931069"/>
                <a:gd name="connsiteY10" fmla="*/ 759618 h 1904999"/>
                <a:gd name="connsiteX11" fmla="*/ 882079 w 931069"/>
                <a:gd name="connsiteY11"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10071 w 882079"/>
                <a:gd name="connsiteY10" fmla="*/ 879895 h 1904999"/>
                <a:gd name="connsiteX11" fmla="*/ 882079 w 882079"/>
                <a:gd name="connsiteY11"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338137"/>
                <a:gd name="connsiteY0" fmla="*/ 0 h 1904999"/>
                <a:gd name="connsiteX1" fmla="*/ 323850 w 338137"/>
                <a:gd name="connsiteY1" fmla="*/ 2381 h 1904999"/>
                <a:gd name="connsiteX2" fmla="*/ 296639 w 338137"/>
                <a:gd name="connsiteY2" fmla="*/ 1198265 h 1904999"/>
                <a:gd name="connsiteX3" fmla="*/ 311944 w 338137"/>
                <a:gd name="connsiteY3" fmla="*/ 1528762 h 1904999"/>
                <a:gd name="connsiteX4" fmla="*/ 316706 w 338137"/>
                <a:gd name="connsiteY4" fmla="*/ 1728786 h 1904999"/>
                <a:gd name="connsiteX5" fmla="*/ 338137 w 338137"/>
                <a:gd name="connsiteY5" fmla="*/ 1847849 h 1904999"/>
                <a:gd name="connsiteX6" fmla="*/ 176212 w 338137"/>
                <a:gd name="connsiteY6" fmla="*/ 1847849 h 1904999"/>
                <a:gd name="connsiteX7" fmla="*/ 76200 w 338137"/>
                <a:gd name="connsiteY7" fmla="*/ 1904999 h 1904999"/>
                <a:gd name="connsiteX8" fmla="*/ 14287 w 338137"/>
                <a:gd name="connsiteY8" fmla="*/ 1783555 h 1904999"/>
                <a:gd name="connsiteX9" fmla="*/ 0 w 338137"/>
                <a:gd name="connsiteY9" fmla="*/ 1159667 h 1904999"/>
                <a:gd name="connsiteX10" fmla="*/ 11906 w 338137"/>
                <a:gd name="connsiteY10" fmla="*/ 2380 h 1904999"/>
                <a:gd name="connsiteX0" fmla="*/ 11906 w 338137"/>
                <a:gd name="connsiteY0" fmla="*/ 0 h 1904999"/>
                <a:gd name="connsiteX1" fmla="*/ 323850 w 338137"/>
                <a:gd name="connsiteY1" fmla="*/ 2381 h 1904999"/>
                <a:gd name="connsiteX2" fmla="*/ 296639 w 338137"/>
                <a:gd name="connsiteY2" fmla="*/ 1198265 h 1904999"/>
                <a:gd name="connsiteX3" fmla="*/ 311944 w 338137"/>
                <a:gd name="connsiteY3" fmla="*/ 1528762 h 1904999"/>
                <a:gd name="connsiteX4" fmla="*/ 316706 w 338137"/>
                <a:gd name="connsiteY4" fmla="*/ 1728786 h 1904999"/>
                <a:gd name="connsiteX5" fmla="*/ 338137 w 338137"/>
                <a:gd name="connsiteY5" fmla="*/ 1847849 h 1904999"/>
                <a:gd name="connsiteX6" fmla="*/ 176212 w 338137"/>
                <a:gd name="connsiteY6" fmla="*/ 1847849 h 1904999"/>
                <a:gd name="connsiteX7" fmla="*/ 76200 w 338137"/>
                <a:gd name="connsiteY7" fmla="*/ 1904999 h 1904999"/>
                <a:gd name="connsiteX8" fmla="*/ 14287 w 338137"/>
                <a:gd name="connsiteY8" fmla="*/ 1783555 h 1904999"/>
                <a:gd name="connsiteX9" fmla="*/ 0 w 338137"/>
                <a:gd name="connsiteY9" fmla="*/ 1159667 h 1904999"/>
                <a:gd name="connsiteX10" fmla="*/ 11906 w 338137"/>
                <a:gd name="connsiteY10" fmla="*/ 2380 h 1904999"/>
                <a:gd name="connsiteX11" fmla="*/ 11906 w 338137"/>
                <a:gd name="connsiteY11" fmla="*/ 0 h 1904999"/>
                <a:gd name="connsiteX0" fmla="*/ 11906 w 338137"/>
                <a:gd name="connsiteY0" fmla="*/ 0 h 1902619"/>
                <a:gd name="connsiteX1" fmla="*/ 323850 w 338137"/>
                <a:gd name="connsiteY1" fmla="*/ 1 h 1902619"/>
                <a:gd name="connsiteX2" fmla="*/ 296639 w 338137"/>
                <a:gd name="connsiteY2" fmla="*/ 1195885 h 1902619"/>
                <a:gd name="connsiteX3" fmla="*/ 311944 w 338137"/>
                <a:gd name="connsiteY3" fmla="*/ 1526382 h 1902619"/>
                <a:gd name="connsiteX4" fmla="*/ 316706 w 338137"/>
                <a:gd name="connsiteY4" fmla="*/ 1726406 h 1902619"/>
                <a:gd name="connsiteX5" fmla="*/ 338137 w 338137"/>
                <a:gd name="connsiteY5" fmla="*/ 1845469 h 1902619"/>
                <a:gd name="connsiteX6" fmla="*/ 176212 w 338137"/>
                <a:gd name="connsiteY6" fmla="*/ 1845469 h 1902619"/>
                <a:gd name="connsiteX7" fmla="*/ 76200 w 338137"/>
                <a:gd name="connsiteY7" fmla="*/ 1902619 h 1902619"/>
                <a:gd name="connsiteX8" fmla="*/ 14287 w 338137"/>
                <a:gd name="connsiteY8" fmla="*/ 1781175 h 1902619"/>
                <a:gd name="connsiteX9" fmla="*/ 0 w 338137"/>
                <a:gd name="connsiteY9" fmla="*/ 1157287 h 1902619"/>
                <a:gd name="connsiteX10" fmla="*/ 11906 w 338137"/>
                <a:gd name="connsiteY10" fmla="*/ 0 h 1902619"/>
                <a:gd name="connsiteX0" fmla="*/ 11906 w 1129226"/>
                <a:gd name="connsiteY0" fmla="*/ 0 h 1902619"/>
                <a:gd name="connsiteX1" fmla="*/ 1129226 w 1129226"/>
                <a:gd name="connsiteY1" fmla="*/ 169455 h 1902619"/>
                <a:gd name="connsiteX2" fmla="*/ 296639 w 1129226"/>
                <a:gd name="connsiteY2" fmla="*/ 1195885 h 1902619"/>
                <a:gd name="connsiteX3" fmla="*/ 311944 w 1129226"/>
                <a:gd name="connsiteY3" fmla="*/ 1526382 h 1902619"/>
                <a:gd name="connsiteX4" fmla="*/ 316706 w 1129226"/>
                <a:gd name="connsiteY4" fmla="*/ 1726406 h 1902619"/>
                <a:gd name="connsiteX5" fmla="*/ 338137 w 1129226"/>
                <a:gd name="connsiteY5" fmla="*/ 1845469 h 1902619"/>
                <a:gd name="connsiteX6" fmla="*/ 176212 w 1129226"/>
                <a:gd name="connsiteY6" fmla="*/ 1845469 h 1902619"/>
                <a:gd name="connsiteX7" fmla="*/ 76200 w 1129226"/>
                <a:gd name="connsiteY7" fmla="*/ 1902619 h 1902619"/>
                <a:gd name="connsiteX8" fmla="*/ 14287 w 1129226"/>
                <a:gd name="connsiteY8" fmla="*/ 1781175 h 1902619"/>
                <a:gd name="connsiteX9" fmla="*/ 0 w 1129226"/>
                <a:gd name="connsiteY9" fmla="*/ 1157287 h 1902619"/>
                <a:gd name="connsiteX10" fmla="*/ 11906 w 1129226"/>
                <a:gd name="connsiteY10" fmla="*/ 0 h 1902619"/>
                <a:gd name="connsiteX0" fmla="*/ 11906 w 1129226"/>
                <a:gd name="connsiteY0" fmla="*/ 0 h 1902619"/>
                <a:gd name="connsiteX1" fmla="*/ 1121252 w 1129226"/>
                <a:gd name="connsiteY1" fmla="*/ 107203 h 1902619"/>
                <a:gd name="connsiteX2" fmla="*/ 1129226 w 1129226"/>
                <a:gd name="connsiteY2" fmla="*/ 169455 h 1902619"/>
                <a:gd name="connsiteX3" fmla="*/ 296639 w 1129226"/>
                <a:gd name="connsiteY3" fmla="*/ 1195885 h 1902619"/>
                <a:gd name="connsiteX4" fmla="*/ 311944 w 1129226"/>
                <a:gd name="connsiteY4" fmla="*/ 1526382 h 1902619"/>
                <a:gd name="connsiteX5" fmla="*/ 316706 w 1129226"/>
                <a:gd name="connsiteY5" fmla="*/ 1726406 h 1902619"/>
                <a:gd name="connsiteX6" fmla="*/ 338137 w 1129226"/>
                <a:gd name="connsiteY6" fmla="*/ 1845469 h 1902619"/>
                <a:gd name="connsiteX7" fmla="*/ 176212 w 1129226"/>
                <a:gd name="connsiteY7" fmla="*/ 1845469 h 1902619"/>
                <a:gd name="connsiteX8" fmla="*/ 76200 w 1129226"/>
                <a:gd name="connsiteY8" fmla="*/ 1902619 h 1902619"/>
                <a:gd name="connsiteX9" fmla="*/ 14287 w 1129226"/>
                <a:gd name="connsiteY9" fmla="*/ 1781175 h 1902619"/>
                <a:gd name="connsiteX10" fmla="*/ 0 w 1129226"/>
                <a:gd name="connsiteY10" fmla="*/ 1157287 h 1902619"/>
                <a:gd name="connsiteX11" fmla="*/ 11906 w 1129226"/>
                <a:gd name="connsiteY11" fmla="*/ 0 h 1902619"/>
                <a:gd name="connsiteX0" fmla="*/ 11906 w 1129226"/>
                <a:gd name="connsiteY0" fmla="*/ 0 h 1902619"/>
                <a:gd name="connsiteX1" fmla="*/ 836675 w 1129226"/>
                <a:gd name="connsiteY1" fmla="*/ 156114 h 1902619"/>
                <a:gd name="connsiteX2" fmla="*/ 1121252 w 1129226"/>
                <a:gd name="connsiteY2" fmla="*/ 107203 h 1902619"/>
                <a:gd name="connsiteX3" fmla="*/ 1129226 w 1129226"/>
                <a:gd name="connsiteY3" fmla="*/ 169455 h 1902619"/>
                <a:gd name="connsiteX4" fmla="*/ 296639 w 1129226"/>
                <a:gd name="connsiteY4" fmla="*/ 1195885 h 1902619"/>
                <a:gd name="connsiteX5" fmla="*/ 311944 w 1129226"/>
                <a:gd name="connsiteY5" fmla="*/ 1526382 h 1902619"/>
                <a:gd name="connsiteX6" fmla="*/ 316706 w 1129226"/>
                <a:gd name="connsiteY6" fmla="*/ 1726406 h 1902619"/>
                <a:gd name="connsiteX7" fmla="*/ 338137 w 1129226"/>
                <a:gd name="connsiteY7" fmla="*/ 1845469 h 1902619"/>
                <a:gd name="connsiteX8" fmla="*/ 176212 w 1129226"/>
                <a:gd name="connsiteY8" fmla="*/ 1845469 h 1902619"/>
                <a:gd name="connsiteX9" fmla="*/ 76200 w 1129226"/>
                <a:gd name="connsiteY9" fmla="*/ 1902619 h 1902619"/>
                <a:gd name="connsiteX10" fmla="*/ 14287 w 1129226"/>
                <a:gd name="connsiteY10" fmla="*/ 1781175 h 1902619"/>
                <a:gd name="connsiteX11" fmla="*/ 0 w 1129226"/>
                <a:gd name="connsiteY11" fmla="*/ 1157287 h 1902619"/>
                <a:gd name="connsiteX12" fmla="*/ 11906 w 1129226"/>
                <a:gd name="connsiteY12" fmla="*/ 0 h 1902619"/>
                <a:gd name="connsiteX0" fmla="*/ 11906 w 1129226"/>
                <a:gd name="connsiteY0" fmla="*/ 0 h 1902619"/>
                <a:gd name="connsiteX1" fmla="*/ 1018982 w 1129226"/>
                <a:gd name="connsiteY1" fmla="*/ 280617 h 1902619"/>
                <a:gd name="connsiteX2" fmla="*/ 836675 w 1129226"/>
                <a:gd name="connsiteY2" fmla="*/ 156114 h 1902619"/>
                <a:gd name="connsiteX3" fmla="*/ 1121252 w 1129226"/>
                <a:gd name="connsiteY3" fmla="*/ 107203 h 1902619"/>
                <a:gd name="connsiteX4" fmla="*/ 1129226 w 1129226"/>
                <a:gd name="connsiteY4" fmla="*/ 169455 h 1902619"/>
                <a:gd name="connsiteX5" fmla="*/ 296639 w 1129226"/>
                <a:gd name="connsiteY5" fmla="*/ 1195885 h 1902619"/>
                <a:gd name="connsiteX6" fmla="*/ 311944 w 1129226"/>
                <a:gd name="connsiteY6" fmla="*/ 1526382 h 1902619"/>
                <a:gd name="connsiteX7" fmla="*/ 316706 w 1129226"/>
                <a:gd name="connsiteY7" fmla="*/ 1726406 h 1902619"/>
                <a:gd name="connsiteX8" fmla="*/ 338137 w 1129226"/>
                <a:gd name="connsiteY8" fmla="*/ 1845469 h 1902619"/>
                <a:gd name="connsiteX9" fmla="*/ 176212 w 1129226"/>
                <a:gd name="connsiteY9" fmla="*/ 1845469 h 1902619"/>
                <a:gd name="connsiteX10" fmla="*/ 76200 w 1129226"/>
                <a:gd name="connsiteY10" fmla="*/ 1902619 h 1902619"/>
                <a:gd name="connsiteX11" fmla="*/ 14287 w 1129226"/>
                <a:gd name="connsiteY11" fmla="*/ 1781175 h 1902619"/>
                <a:gd name="connsiteX12" fmla="*/ 0 w 1129226"/>
                <a:gd name="connsiteY12" fmla="*/ 1157287 h 1902619"/>
                <a:gd name="connsiteX13" fmla="*/ 11906 w 1129226"/>
                <a:gd name="connsiteY13" fmla="*/ 0 h 1902619"/>
                <a:gd name="connsiteX0" fmla="*/ 11906 w 1129226"/>
                <a:gd name="connsiteY0" fmla="*/ 0 h 1902619"/>
                <a:gd name="connsiteX1" fmla="*/ 1032321 w 1129226"/>
                <a:gd name="connsiteY1" fmla="*/ 356208 h 1902619"/>
                <a:gd name="connsiteX2" fmla="*/ 1018982 w 1129226"/>
                <a:gd name="connsiteY2" fmla="*/ 280617 h 1902619"/>
                <a:gd name="connsiteX3" fmla="*/ 836675 w 1129226"/>
                <a:gd name="connsiteY3" fmla="*/ 156114 h 1902619"/>
                <a:gd name="connsiteX4" fmla="*/ 1121252 w 1129226"/>
                <a:gd name="connsiteY4" fmla="*/ 107203 h 1902619"/>
                <a:gd name="connsiteX5" fmla="*/ 1129226 w 1129226"/>
                <a:gd name="connsiteY5" fmla="*/ 169455 h 1902619"/>
                <a:gd name="connsiteX6" fmla="*/ 296639 w 1129226"/>
                <a:gd name="connsiteY6" fmla="*/ 1195885 h 1902619"/>
                <a:gd name="connsiteX7" fmla="*/ 311944 w 1129226"/>
                <a:gd name="connsiteY7" fmla="*/ 1526382 h 1902619"/>
                <a:gd name="connsiteX8" fmla="*/ 316706 w 1129226"/>
                <a:gd name="connsiteY8" fmla="*/ 1726406 h 1902619"/>
                <a:gd name="connsiteX9" fmla="*/ 338137 w 1129226"/>
                <a:gd name="connsiteY9" fmla="*/ 1845469 h 1902619"/>
                <a:gd name="connsiteX10" fmla="*/ 176212 w 1129226"/>
                <a:gd name="connsiteY10" fmla="*/ 1845469 h 1902619"/>
                <a:gd name="connsiteX11" fmla="*/ 76200 w 1129226"/>
                <a:gd name="connsiteY11" fmla="*/ 1902619 h 1902619"/>
                <a:gd name="connsiteX12" fmla="*/ 14287 w 1129226"/>
                <a:gd name="connsiteY12" fmla="*/ 1781175 h 1902619"/>
                <a:gd name="connsiteX13" fmla="*/ 0 w 1129226"/>
                <a:gd name="connsiteY13" fmla="*/ 1157287 h 1902619"/>
                <a:gd name="connsiteX14" fmla="*/ 11906 w 1129226"/>
                <a:gd name="connsiteY14" fmla="*/ 0 h 1902619"/>
                <a:gd name="connsiteX0" fmla="*/ 11906 w 1142033"/>
                <a:gd name="connsiteY0" fmla="*/ 0 h 1902619"/>
                <a:gd name="connsiteX1" fmla="*/ 1032321 w 1142033"/>
                <a:gd name="connsiteY1" fmla="*/ 356208 h 1902619"/>
                <a:gd name="connsiteX2" fmla="*/ 1018982 w 1142033"/>
                <a:gd name="connsiteY2" fmla="*/ 280617 h 1902619"/>
                <a:gd name="connsiteX3" fmla="*/ 836675 w 1142033"/>
                <a:gd name="connsiteY3" fmla="*/ 156114 h 1902619"/>
                <a:gd name="connsiteX4" fmla="*/ 1121252 w 1142033"/>
                <a:gd name="connsiteY4" fmla="*/ 107203 h 1902619"/>
                <a:gd name="connsiteX5" fmla="*/ 1129226 w 1142033"/>
                <a:gd name="connsiteY5" fmla="*/ 169455 h 1902619"/>
                <a:gd name="connsiteX6" fmla="*/ 1142033 w 1142033"/>
                <a:gd name="connsiteY6" fmla="*/ 284138 h 1902619"/>
                <a:gd name="connsiteX7" fmla="*/ 311944 w 1142033"/>
                <a:gd name="connsiteY7" fmla="*/ 1526382 h 1902619"/>
                <a:gd name="connsiteX8" fmla="*/ 316706 w 1142033"/>
                <a:gd name="connsiteY8" fmla="*/ 1726406 h 1902619"/>
                <a:gd name="connsiteX9" fmla="*/ 338137 w 1142033"/>
                <a:gd name="connsiteY9" fmla="*/ 1845469 h 1902619"/>
                <a:gd name="connsiteX10" fmla="*/ 176212 w 1142033"/>
                <a:gd name="connsiteY10" fmla="*/ 1845469 h 1902619"/>
                <a:gd name="connsiteX11" fmla="*/ 76200 w 1142033"/>
                <a:gd name="connsiteY11" fmla="*/ 1902619 h 1902619"/>
                <a:gd name="connsiteX12" fmla="*/ 14287 w 1142033"/>
                <a:gd name="connsiteY12" fmla="*/ 1781175 h 1902619"/>
                <a:gd name="connsiteX13" fmla="*/ 0 w 1142033"/>
                <a:gd name="connsiteY13" fmla="*/ 1157287 h 1902619"/>
                <a:gd name="connsiteX14" fmla="*/ 11906 w 1142033"/>
                <a:gd name="connsiteY14" fmla="*/ 0 h 1902619"/>
                <a:gd name="connsiteX0" fmla="*/ 11906 w 1192394"/>
                <a:gd name="connsiteY0" fmla="*/ 0 h 1902619"/>
                <a:gd name="connsiteX1" fmla="*/ 1032321 w 1192394"/>
                <a:gd name="connsiteY1" fmla="*/ 356208 h 1902619"/>
                <a:gd name="connsiteX2" fmla="*/ 1018982 w 1192394"/>
                <a:gd name="connsiteY2" fmla="*/ 280617 h 1902619"/>
                <a:gd name="connsiteX3" fmla="*/ 836675 w 1192394"/>
                <a:gd name="connsiteY3" fmla="*/ 156114 h 1902619"/>
                <a:gd name="connsiteX4" fmla="*/ 1121252 w 1192394"/>
                <a:gd name="connsiteY4" fmla="*/ 107203 h 1902619"/>
                <a:gd name="connsiteX5" fmla="*/ 1129226 w 1192394"/>
                <a:gd name="connsiteY5" fmla="*/ 169455 h 1902619"/>
                <a:gd name="connsiteX6" fmla="*/ 1142033 w 1192394"/>
                <a:gd name="connsiteY6" fmla="*/ 284138 h 1902619"/>
                <a:gd name="connsiteX7" fmla="*/ 1192394 w 1192394"/>
                <a:gd name="connsiteY7" fmla="*/ 285064 h 1902619"/>
                <a:gd name="connsiteX8" fmla="*/ 311944 w 1192394"/>
                <a:gd name="connsiteY8" fmla="*/ 1526382 h 1902619"/>
                <a:gd name="connsiteX9" fmla="*/ 316706 w 1192394"/>
                <a:gd name="connsiteY9" fmla="*/ 1726406 h 1902619"/>
                <a:gd name="connsiteX10" fmla="*/ 338137 w 1192394"/>
                <a:gd name="connsiteY10" fmla="*/ 1845469 h 1902619"/>
                <a:gd name="connsiteX11" fmla="*/ 176212 w 1192394"/>
                <a:gd name="connsiteY11" fmla="*/ 1845469 h 1902619"/>
                <a:gd name="connsiteX12" fmla="*/ 76200 w 1192394"/>
                <a:gd name="connsiteY12" fmla="*/ 1902619 h 1902619"/>
                <a:gd name="connsiteX13" fmla="*/ 14287 w 1192394"/>
                <a:gd name="connsiteY13" fmla="*/ 1781175 h 1902619"/>
                <a:gd name="connsiteX14" fmla="*/ 0 w 1192394"/>
                <a:gd name="connsiteY14" fmla="*/ 1157287 h 1902619"/>
                <a:gd name="connsiteX15" fmla="*/ 11906 w 1192394"/>
                <a:gd name="connsiteY15" fmla="*/ 0 h 1902619"/>
                <a:gd name="connsiteX0" fmla="*/ 11906 w 1219073"/>
                <a:gd name="connsiteY0" fmla="*/ 0 h 1902619"/>
                <a:gd name="connsiteX1" fmla="*/ 1032321 w 1219073"/>
                <a:gd name="connsiteY1" fmla="*/ 356208 h 1902619"/>
                <a:gd name="connsiteX2" fmla="*/ 1018982 w 1219073"/>
                <a:gd name="connsiteY2" fmla="*/ 280617 h 1902619"/>
                <a:gd name="connsiteX3" fmla="*/ 836675 w 1219073"/>
                <a:gd name="connsiteY3" fmla="*/ 156114 h 1902619"/>
                <a:gd name="connsiteX4" fmla="*/ 1121252 w 1219073"/>
                <a:gd name="connsiteY4" fmla="*/ 107203 h 1902619"/>
                <a:gd name="connsiteX5" fmla="*/ 1129226 w 1219073"/>
                <a:gd name="connsiteY5" fmla="*/ 169455 h 1902619"/>
                <a:gd name="connsiteX6" fmla="*/ 1142033 w 1219073"/>
                <a:gd name="connsiteY6" fmla="*/ 284138 h 1902619"/>
                <a:gd name="connsiteX7" fmla="*/ 1192394 w 1219073"/>
                <a:gd name="connsiteY7" fmla="*/ 285064 h 1902619"/>
                <a:gd name="connsiteX8" fmla="*/ 1219073 w 1219073"/>
                <a:gd name="connsiteY8" fmla="*/ 427353 h 1902619"/>
                <a:gd name="connsiteX9" fmla="*/ 311944 w 1219073"/>
                <a:gd name="connsiteY9" fmla="*/ 1526382 h 1902619"/>
                <a:gd name="connsiteX10" fmla="*/ 316706 w 1219073"/>
                <a:gd name="connsiteY10" fmla="*/ 1726406 h 1902619"/>
                <a:gd name="connsiteX11" fmla="*/ 338137 w 1219073"/>
                <a:gd name="connsiteY11" fmla="*/ 1845469 h 1902619"/>
                <a:gd name="connsiteX12" fmla="*/ 176212 w 1219073"/>
                <a:gd name="connsiteY12" fmla="*/ 1845469 h 1902619"/>
                <a:gd name="connsiteX13" fmla="*/ 76200 w 1219073"/>
                <a:gd name="connsiteY13" fmla="*/ 1902619 h 1902619"/>
                <a:gd name="connsiteX14" fmla="*/ 14287 w 1219073"/>
                <a:gd name="connsiteY14" fmla="*/ 1781175 h 1902619"/>
                <a:gd name="connsiteX15" fmla="*/ 0 w 1219073"/>
                <a:gd name="connsiteY15" fmla="*/ 1157287 h 1902619"/>
                <a:gd name="connsiteX16" fmla="*/ 11906 w 1219073"/>
                <a:gd name="connsiteY16" fmla="*/ 0 h 1902619"/>
                <a:gd name="connsiteX0" fmla="*/ 11906 w 1219073"/>
                <a:gd name="connsiteY0" fmla="*/ 0 h 1902619"/>
                <a:gd name="connsiteX1" fmla="*/ 1032321 w 1219073"/>
                <a:gd name="connsiteY1" fmla="*/ 356208 h 1902619"/>
                <a:gd name="connsiteX2" fmla="*/ 1018982 w 1219073"/>
                <a:gd name="connsiteY2" fmla="*/ 280617 h 1902619"/>
                <a:gd name="connsiteX3" fmla="*/ 836675 w 1219073"/>
                <a:gd name="connsiteY3" fmla="*/ 156114 h 1902619"/>
                <a:gd name="connsiteX4" fmla="*/ 1121252 w 1219073"/>
                <a:gd name="connsiteY4" fmla="*/ 107203 h 1902619"/>
                <a:gd name="connsiteX5" fmla="*/ 1129226 w 1219073"/>
                <a:gd name="connsiteY5" fmla="*/ 169455 h 1902619"/>
                <a:gd name="connsiteX6" fmla="*/ 1142033 w 1219073"/>
                <a:gd name="connsiteY6" fmla="*/ 284138 h 1902619"/>
                <a:gd name="connsiteX7" fmla="*/ 1192394 w 1219073"/>
                <a:gd name="connsiteY7" fmla="*/ 285064 h 1902619"/>
                <a:gd name="connsiteX8" fmla="*/ 1219073 w 1219073"/>
                <a:gd name="connsiteY8" fmla="*/ 427353 h 1902619"/>
                <a:gd name="connsiteX9" fmla="*/ 1214626 w 1219073"/>
                <a:gd name="connsiteY9" fmla="*/ 627446 h 1902619"/>
                <a:gd name="connsiteX10" fmla="*/ 311944 w 1219073"/>
                <a:gd name="connsiteY10" fmla="*/ 1526382 h 1902619"/>
                <a:gd name="connsiteX11" fmla="*/ 316706 w 1219073"/>
                <a:gd name="connsiteY11" fmla="*/ 1726406 h 1902619"/>
                <a:gd name="connsiteX12" fmla="*/ 338137 w 1219073"/>
                <a:gd name="connsiteY12" fmla="*/ 1845469 h 1902619"/>
                <a:gd name="connsiteX13" fmla="*/ 176212 w 1219073"/>
                <a:gd name="connsiteY13" fmla="*/ 1845469 h 1902619"/>
                <a:gd name="connsiteX14" fmla="*/ 76200 w 1219073"/>
                <a:gd name="connsiteY14" fmla="*/ 1902619 h 1902619"/>
                <a:gd name="connsiteX15" fmla="*/ 14287 w 1219073"/>
                <a:gd name="connsiteY15" fmla="*/ 1781175 h 1902619"/>
                <a:gd name="connsiteX16" fmla="*/ 0 w 1219073"/>
                <a:gd name="connsiteY16" fmla="*/ 1157287 h 1902619"/>
                <a:gd name="connsiteX17" fmla="*/ 11906 w 1219073"/>
                <a:gd name="connsiteY17" fmla="*/ 0 h 1902619"/>
                <a:gd name="connsiteX0" fmla="*/ 11906 w 1325789"/>
                <a:gd name="connsiteY0" fmla="*/ 0 h 1902619"/>
                <a:gd name="connsiteX1" fmla="*/ 1032321 w 1325789"/>
                <a:gd name="connsiteY1" fmla="*/ 356208 h 1902619"/>
                <a:gd name="connsiteX2" fmla="*/ 1018982 w 1325789"/>
                <a:gd name="connsiteY2" fmla="*/ 280617 h 1902619"/>
                <a:gd name="connsiteX3" fmla="*/ 836675 w 1325789"/>
                <a:gd name="connsiteY3" fmla="*/ 156114 h 1902619"/>
                <a:gd name="connsiteX4" fmla="*/ 1121252 w 1325789"/>
                <a:gd name="connsiteY4" fmla="*/ 107203 h 1902619"/>
                <a:gd name="connsiteX5" fmla="*/ 1129226 w 1325789"/>
                <a:gd name="connsiteY5" fmla="*/ 169455 h 1902619"/>
                <a:gd name="connsiteX6" fmla="*/ 1142033 w 1325789"/>
                <a:gd name="connsiteY6" fmla="*/ 284138 h 1902619"/>
                <a:gd name="connsiteX7" fmla="*/ 1192394 w 1325789"/>
                <a:gd name="connsiteY7" fmla="*/ 285064 h 1902619"/>
                <a:gd name="connsiteX8" fmla="*/ 1219073 w 1325789"/>
                <a:gd name="connsiteY8" fmla="*/ 427353 h 1902619"/>
                <a:gd name="connsiteX9" fmla="*/ 1214626 w 1325789"/>
                <a:gd name="connsiteY9" fmla="*/ 627446 h 1902619"/>
                <a:gd name="connsiteX10" fmla="*/ 1325789 w 1325789"/>
                <a:gd name="connsiteY10" fmla="*/ 591874 h 1902619"/>
                <a:gd name="connsiteX11" fmla="*/ 311944 w 1325789"/>
                <a:gd name="connsiteY11" fmla="*/ 1526382 h 1902619"/>
                <a:gd name="connsiteX12" fmla="*/ 316706 w 1325789"/>
                <a:gd name="connsiteY12" fmla="*/ 1726406 h 1902619"/>
                <a:gd name="connsiteX13" fmla="*/ 338137 w 1325789"/>
                <a:gd name="connsiteY13" fmla="*/ 1845469 h 1902619"/>
                <a:gd name="connsiteX14" fmla="*/ 176212 w 1325789"/>
                <a:gd name="connsiteY14" fmla="*/ 1845469 h 1902619"/>
                <a:gd name="connsiteX15" fmla="*/ 76200 w 1325789"/>
                <a:gd name="connsiteY15" fmla="*/ 1902619 h 1902619"/>
                <a:gd name="connsiteX16" fmla="*/ 14287 w 1325789"/>
                <a:gd name="connsiteY16" fmla="*/ 1781175 h 1902619"/>
                <a:gd name="connsiteX17" fmla="*/ 0 w 1325789"/>
                <a:gd name="connsiteY17" fmla="*/ 1157287 h 1902619"/>
                <a:gd name="connsiteX18" fmla="*/ 11906 w 1325789"/>
                <a:gd name="connsiteY18" fmla="*/ 0 h 1902619"/>
                <a:gd name="connsiteX0" fmla="*/ 11906 w 1356915"/>
                <a:gd name="connsiteY0" fmla="*/ 0 h 1902619"/>
                <a:gd name="connsiteX1" fmla="*/ 1032321 w 1356915"/>
                <a:gd name="connsiteY1" fmla="*/ 356208 h 1902619"/>
                <a:gd name="connsiteX2" fmla="*/ 1018982 w 1356915"/>
                <a:gd name="connsiteY2" fmla="*/ 280617 h 1902619"/>
                <a:gd name="connsiteX3" fmla="*/ 836675 w 1356915"/>
                <a:gd name="connsiteY3" fmla="*/ 156114 h 1902619"/>
                <a:gd name="connsiteX4" fmla="*/ 1121252 w 1356915"/>
                <a:gd name="connsiteY4" fmla="*/ 107203 h 1902619"/>
                <a:gd name="connsiteX5" fmla="*/ 1129226 w 1356915"/>
                <a:gd name="connsiteY5" fmla="*/ 169455 h 1902619"/>
                <a:gd name="connsiteX6" fmla="*/ 1142033 w 1356915"/>
                <a:gd name="connsiteY6" fmla="*/ 284138 h 1902619"/>
                <a:gd name="connsiteX7" fmla="*/ 1192394 w 1356915"/>
                <a:gd name="connsiteY7" fmla="*/ 285064 h 1902619"/>
                <a:gd name="connsiteX8" fmla="*/ 1219073 w 1356915"/>
                <a:gd name="connsiteY8" fmla="*/ 427353 h 1902619"/>
                <a:gd name="connsiteX9" fmla="*/ 1214626 w 1356915"/>
                <a:gd name="connsiteY9" fmla="*/ 627446 h 1902619"/>
                <a:gd name="connsiteX10" fmla="*/ 1325789 w 1356915"/>
                <a:gd name="connsiteY10" fmla="*/ 591874 h 1902619"/>
                <a:gd name="connsiteX11" fmla="*/ 1356915 w 1356915"/>
                <a:gd name="connsiteY11" fmla="*/ 916470 h 1902619"/>
                <a:gd name="connsiteX12" fmla="*/ 311944 w 1356915"/>
                <a:gd name="connsiteY12" fmla="*/ 1526382 h 1902619"/>
                <a:gd name="connsiteX13" fmla="*/ 316706 w 1356915"/>
                <a:gd name="connsiteY13" fmla="*/ 1726406 h 1902619"/>
                <a:gd name="connsiteX14" fmla="*/ 338137 w 1356915"/>
                <a:gd name="connsiteY14" fmla="*/ 1845469 h 1902619"/>
                <a:gd name="connsiteX15" fmla="*/ 176212 w 1356915"/>
                <a:gd name="connsiteY15" fmla="*/ 1845469 h 1902619"/>
                <a:gd name="connsiteX16" fmla="*/ 76200 w 1356915"/>
                <a:gd name="connsiteY16" fmla="*/ 1902619 h 1902619"/>
                <a:gd name="connsiteX17" fmla="*/ 14287 w 1356915"/>
                <a:gd name="connsiteY17" fmla="*/ 1781175 h 1902619"/>
                <a:gd name="connsiteX18" fmla="*/ 0 w 1356915"/>
                <a:gd name="connsiteY18" fmla="*/ 1157287 h 1902619"/>
                <a:gd name="connsiteX19" fmla="*/ 11906 w 1356915"/>
                <a:gd name="connsiteY19" fmla="*/ 0 h 1902619"/>
                <a:gd name="connsiteX0" fmla="*/ 11906 w 1356915"/>
                <a:gd name="connsiteY0" fmla="*/ 0 h 1902619"/>
                <a:gd name="connsiteX1" fmla="*/ 1032321 w 1356915"/>
                <a:gd name="connsiteY1" fmla="*/ 356208 h 1902619"/>
                <a:gd name="connsiteX2" fmla="*/ 1018982 w 1356915"/>
                <a:gd name="connsiteY2" fmla="*/ 280617 h 1902619"/>
                <a:gd name="connsiteX3" fmla="*/ 836675 w 1356915"/>
                <a:gd name="connsiteY3" fmla="*/ 156114 h 1902619"/>
                <a:gd name="connsiteX4" fmla="*/ 1121252 w 1356915"/>
                <a:gd name="connsiteY4" fmla="*/ 107203 h 1902619"/>
                <a:gd name="connsiteX5" fmla="*/ 1129226 w 1356915"/>
                <a:gd name="connsiteY5" fmla="*/ 169455 h 1902619"/>
                <a:gd name="connsiteX6" fmla="*/ 1192394 w 1356915"/>
                <a:gd name="connsiteY6" fmla="*/ 285064 h 1902619"/>
                <a:gd name="connsiteX7" fmla="*/ 1219073 w 1356915"/>
                <a:gd name="connsiteY7" fmla="*/ 427353 h 1902619"/>
                <a:gd name="connsiteX8" fmla="*/ 1214626 w 1356915"/>
                <a:gd name="connsiteY8" fmla="*/ 627446 h 1902619"/>
                <a:gd name="connsiteX9" fmla="*/ 1325789 w 1356915"/>
                <a:gd name="connsiteY9" fmla="*/ 591874 h 1902619"/>
                <a:gd name="connsiteX10" fmla="*/ 1356915 w 1356915"/>
                <a:gd name="connsiteY10" fmla="*/ 916470 h 1902619"/>
                <a:gd name="connsiteX11" fmla="*/ 311944 w 1356915"/>
                <a:gd name="connsiteY11" fmla="*/ 1526382 h 1902619"/>
                <a:gd name="connsiteX12" fmla="*/ 316706 w 1356915"/>
                <a:gd name="connsiteY12" fmla="*/ 1726406 h 1902619"/>
                <a:gd name="connsiteX13" fmla="*/ 338137 w 1356915"/>
                <a:gd name="connsiteY13" fmla="*/ 1845469 h 1902619"/>
                <a:gd name="connsiteX14" fmla="*/ 176212 w 1356915"/>
                <a:gd name="connsiteY14" fmla="*/ 1845469 h 1902619"/>
                <a:gd name="connsiteX15" fmla="*/ 76200 w 1356915"/>
                <a:gd name="connsiteY15" fmla="*/ 1902619 h 1902619"/>
                <a:gd name="connsiteX16" fmla="*/ 14287 w 1356915"/>
                <a:gd name="connsiteY16" fmla="*/ 1781175 h 1902619"/>
                <a:gd name="connsiteX17" fmla="*/ 0 w 1356915"/>
                <a:gd name="connsiteY17" fmla="*/ 1157287 h 1902619"/>
                <a:gd name="connsiteX18" fmla="*/ 11906 w 1356915"/>
                <a:gd name="connsiteY18" fmla="*/ 0 h 1902619"/>
                <a:gd name="connsiteX0" fmla="*/ 11906 w 1356915"/>
                <a:gd name="connsiteY0" fmla="*/ 0 h 1902619"/>
                <a:gd name="connsiteX1" fmla="*/ 1032321 w 1356915"/>
                <a:gd name="connsiteY1" fmla="*/ 356208 h 1902619"/>
                <a:gd name="connsiteX2" fmla="*/ 1018982 w 1356915"/>
                <a:gd name="connsiteY2" fmla="*/ 280617 h 1902619"/>
                <a:gd name="connsiteX3" fmla="*/ 836675 w 1356915"/>
                <a:gd name="connsiteY3" fmla="*/ 156114 h 1902619"/>
                <a:gd name="connsiteX4" fmla="*/ 1121252 w 1356915"/>
                <a:gd name="connsiteY4" fmla="*/ 107203 h 1902619"/>
                <a:gd name="connsiteX5" fmla="*/ 1192394 w 1356915"/>
                <a:gd name="connsiteY5" fmla="*/ 285064 h 1902619"/>
                <a:gd name="connsiteX6" fmla="*/ 1219073 w 1356915"/>
                <a:gd name="connsiteY6" fmla="*/ 427353 h 1902619"/>
                <a:gd name="connsiteX7" fmla="*/ 1214626 w 1356915"/>
                <a:gd name="connsiteY7" fmla="*/ 627446 h 1902619"/>
                <a:gd name="connsiteX8" fmla="*/ 1325789 w 1356915"/>
                <a:gd name="connsiteY8" fmla="*/ 591874 h 1902619"/>
                <a:gd name="connsiteX9" fmla="*/ 1356915 w 1356915"/>
                <a:gd name="connsiteY9" fmla="*/ 916470 h 1902619"/>
                <a:gd name="connsiteX10" fmla="*/ 311944 w 1356915"/>
                <a:gd name="connsiteY10" fmla="*/ 1526382 h 1902619"/>
                <a:gd name="connsiteX11" fmla="*/ 316706 w 1356915"/>
                <a:gd name="connsiteY11" fmla="*/ 1726406 h 1902619"/>
                <a:gd name="connsiteX12" fmla="*/ 338137 w 1356915"/>
                <a:gd name="connsiteY12" fmla="*/ 1845469 h 1902619"/>
                <a:gd name="connsiteX13" fmla="*/ 176212 w 1356915"/>
                <a:gd name="connsiteY13" fmla="*/ 1845469 h 1902619"/>
                <a:gd name="connsiteX14" fmla="*/ 76200 w 1356915"/>
                <a:gd name="connsiteY14" fmla="*/ 1902619 h 1902619"/>
                <a:gd name="connsiteX15" fmla="*/ 14287 w 1356915"/>
                <a:gd name="connsiteY15" fmla="*/ 1781175 h 1902619"/>
                <a:gd name="connsiteX16" fmla="*/ 0 w 1356915"/>
                <a:gd name="connsiteY16" fmla="*/ 1157287 h 1902619"/>
                <a:gd name="connsiteX17" fmla="*/ 11906 w 1356915"/>
                <a:gd name="connsiteY17" fmla="*/ 0 h 1902619"/>
                <a:gd name="connsiteX0" fmla="*/ 11906 w 1356915"/>
                <a:gd name="connsiteY0" fmla="*/ 0 h 1902619"/>
                <a:gd name="connsiteX1" fmla="*/ 1032321 w 1356915"/>
                <a:gd name="connsiteY1" fmla="*/ 356208 h 1902619"/>
                <a:gd name="connsiteX2" fmla="*/ 1018982 w 1356915"/>
                <a:gd name="connsiteY2" fmla="*/ 280617 h 1902619"/>
                <a:gd name="connsiteX3" fmla="*/ 836675 w 1356915"/>
                <a:gd name="connsiteY3" fmla="*/ 156114 h 1902619"/>
                <a:gd name="connsiteX4" fmla="*/ 1121252 w 1356915"/>
                <a:gd name="connsiteY4" fmla="*/ 107203 h 1902619"/>
                <a:gd name="connsiteX5" fmla="*/ 1192394 w 1356915"/>
                <a:gd name="connsiteY5" fmla="*/ 285064 h 1902619"/>
                <a:gd name="connsiteX6" fmla="*/ 1219073 w 1356915"/>
                <a:gd name="connsiteY6" fmla="*/ 427353 h 1902619"/>
                <a:gd name="connsiteX7" fmla="*/ 1325789 w 1356915"/>
                <a:gd name="connsiteY7" fmla="*/ 591874 h 1902619"/>
                <a:gd name="connsiteX8" fmla="*/ 1356915 w 1356915"/>
                <a:gd name="connsiteY8" fmla="*/ 916470 h 1902619"/>
                <a:gd name="connsiteX9" fmla="*/ 311944 w 1356915"/>
                <a:gd name="connsiteY9" fmla="*/ 1526382 h 1902619"/>
                <a:gd name="connsiteX10" fmla="*/ 316706 w 1356915"/>
                <a:gd name="connsiteY10" fmla="*/ 1726406 h 1902619"/>
                <a:gd name="connsiteX11" fmla="*/ 338137 w 1356915"/>
                <a:gd name="connsiteY11" fmla="*/ 1845469 h 1902619"/>
                <a:gd name="connsiteX12" fmla="*/ 176212 w 1356915"/>
                <a:gd name="connsiteY12" fmla="*/ 1845469 h 1902619"/>
                <a:gd name="connsiteX13" fmla="*/ 76200 w 1356915"/>
                <a:gd name="connsiteY13" fmla="*/ 1902619 h 1902619"/>
                <a:gd name="connsiteX14" fmla="*/ 14287 w 1356915"/>
                <a:gd name="connsiteY14" fmla="*/ 1781175 h 1902619"/>
                <a:gd name="connsiteX15" fmla="*/ 0 w 1356915"/>
                <a:gd name="connsiteY15" fmla="*/ 1157287 h 1902619"/>
                <a:gd name="connsiteX16" fmla="*/ 11906 w 1356915"/>
                <a:gd name="connsiteY16" fmla="*/ 0 h 1902619"/>
                <a:gd name="connsiteX0" fmla="*/ 11906 w 1356915"/>
                <a:gd name="connsiteY0" fmla="*/ 0 h 1902619"/>
                <a:gd name="connsiteX1" fmla="*/ 1032321 w 1356915"/>
                <a:gd name="connsiteY1" fmla="*/ 356208 h 1902619"/>
                <a:gd name="connsiteX2" fmla="*/ 1018982 w 1356915"/>
                <a:gd name="connsiteY2" fmla="*/ 280617 h 1902619"/>
                <a:gd name="connsiteX3" fmla="*/ 836675 w 1356915"/>
                <a:gd name="connsiteY3" fmla="*/ 156114 h 1902619"/>
                <a:gd name="connsiteX4" fmla="*/ 1121252 w 1356915"/>
                <a:gd name="connsiteY4" fmla="*/ 107203 h 1902619"/>
                <a:gd name="connsiteX5" fmla="*/ 1192394 w 1356915"/>
                <a:gd name="connsiteY5" fmla="*/ 285064 h 1902619"/>
                <a:gd name="connsiteX6" fmla="*/ 1325789 w 1356915"/>
                <a:gd name="connsiteY6" fmla="*/ 591874 h 1902619"/>
                <a:gd name="connsiteX7" fmla="*/ 1356915 w 1356915"/>
                <a:gd name="connsiteY7" fmla="*/ 916470 h 1902619"/>
                <a:gd name="connsiteX8" fmla="*/ 311944 w 1356915"/>
                <a:gd name="connsiteY8" fmla="*/ 1526382 h 1902619"/>
                <a:gd name="connsiteX9" fmla="*/ 316706 w 1356915"/>
                <a:gd name="connsiteY9" fmla="*/ 1726406 h 1902619"/>
                <a:gd name="connsiteX10" fmla="*/ 338137 w 1356915"/>
                <a:gd name="connsiteY10" fmla="*/ 1845469 h 1902619"/>
                <a:gd name="connsiteX11" fmla="*/ 176212 w 1356915"/>
                <a:gd name="connsiteY11" fmla="*/ 1845469 h 1902619"/>
                <a:gd name="connsiteX12" fmla="*/ 76200 w 1356915"/>
                <a:gd name="connsiteY12" fmla="*/ 1902619 h 1902619"/>
                <a:gd name="connsiteX13" fmla="*/ 14287 w 1356915"/>
                <a:gd name="connsiteY13" fmla="*/ 1781175 h 1902619"/>
                <a:gd name="connsiteX14" fmla="*/ 0 w 1356915"/>
                <a:gd name="connsiteY14" fmla="*/ 1157287 h 1902619"/>
                <a:gd name="connsiteX15" fmla="*/ 11906 w 1356915"/>
                <a:gd name="connsiteY15" fmla="*/ 0 h 1902619"/>
                <a:gd name="connsiteX0" fmla="*/ 11906 w 1356915"/>
                <a:gd name="connsiteY0" fmla="*/ 0 h 1902619"/>
                <a:gd name="connsiteX1" fmla="*/ 1032321 w 1356915"/>
                <a:gd name="connsiteY1" fmla="*/ 356208 h 1902619"/>
                <a:gd name="connsiteX2" fmla="*/ 836675 w 1356915"/>
                <a:gd name="connsiteY2" fmla="*/ 156114 h 1902619"/>
                <a:gd name="connsiteX3" fmla="*/ 1121252 w 1356915"/>
                <a:gd name="connsiteY3" fmla="*/ 107203 h 1902619"/>
                <a:gd name="connsiteX4" fmla="*/ 1192394 w 1356915"/>
                <a:gd name="connsiteY4" fmla="*/ 285064 h 1902619"/>
                <a:gd name="connsiteX5" fmla="*/ 1325789 w 1356915"/>
                <a:gd name="connsiteY5" fmla="*/ 591874 h 1902619"/>
                <a:gd name="connsiteX6" fmla="*/ 1356915 w 1356915"/>
                <a:gd name="connsiteY6" fmla="*/ 916470 h 1902619"/>
                <a:gd name="connsiteX7" fmla="*/ 311944 w 1356915"/>
                <a:gd name="connsiteY7" fmla="*/ 1526382 h 1902619"/>
                <a:gd name="connsiteX8" fmla="*/ 316706 w 1356915"/>
                <a:gd name="connsiteY8" fmla="*/ 1726406 h 1902619"/>
                <a:gd name="connsiteX9" fmla="*/ 338137 w 1356915"/>
                <a:gd name="connsiteY9" fmla="*/ 1845469 h 1902619"/>
                <a:gd name="connsiteX10" fmla="*/ 176212 w 1356915"/>
                <a:gd name="connsiteY10" fmla="*/ 1845469 h 1902619"/>
                <a:gd name="connsiteX11" fmla="*/ 76200 w 1356915"/>
                <a:gd name="connsiteY11" fmla="*/ 1902619 h 1902619"/>
                <a:gd name="connsiteX12" fmla="*/ 14287 w 1356915"/>
                <a:gd name="connsiteY12" fmla="*/ 1781175 h 1902619"/>
                <a:gd name="connsiteX13" fmla="*/ 0 w 1356915"/>
                <a:gd name="connsiteY13" fmla="*/ 1157287 h 1902619"/>
                <a:gd name="connsiteX14" fmla="*/ 11906 w 1356915"/>
                <a:gd name="connsiteY14" fmla="*/ 0 h 1902619"/>
                <a:gd name="connsiteX0" fmla="*/ 11906 w 1356915"/>
                <a:gd name="connsiteY0" fmla="*/ 0 h 1902619"/>
                <a:gd name="connsiteX1" fmla="*/ 836675 w 1356915"/>
                <a:gd name="connsiteY1" fmla="*/ 156114 h 1902619"/>
                <a:gd name="connsiteX2" fmla="*/ 1121252 w 1356915"/>
                <a:gd name="connsiteY2" fmla="*/ 107203 h 1902619"/>
                <a:gd name="connsiteX3" fmla="*/ 1192394 w 1356915"/>
                <a:gd name="connsiteY3" fmla="*/ 285064 h 1902619"/>
                <a:gd name="connsiteX4" fmla="*/ 1325789 w 1356915"/>
                <a:gd name="connsiteY4" fmla="*/ 591874 h 1902619"/>
                <a:gd name="connsiteX5" fmla="*/ 1356915 w 1356915"/>
                <a:gd name="connsiteY5" fmla="*/ 916470 h 1902619"/>
                <a:gd name="connsiteX6" fmla="*/ 311944 w 1356915"/>
                <a:gd name="connsiteY6" fmla="*/ 1526382 h 1902619"/>
                <a:gd name="connsiteX7" fmla="*/ 316706 w 1356915"/>
                <a:gd name="connsiteY7" fmla="*/ 1726406 h 1902619"/>
                <a:gd name="connsiteX8" fmla="*/ 338137 w 1356915"/>
                <a:gd name="connsiteY8" fmla="*/ 1845469 h 1902619"/>
                <a:gd name="connsiteX9" fmla="*/ 176212 w 1356915"/>
                <a:gd name="connsiteY9" fmla="*/ 1845469 h 1902619"/>
                <a:gd name="connsiteX10" fmla="*/ 76200 w 1356915"/>
                <a:gd name="connsiteY10" fmla="*/ 1902619 h 1902619"/>
                <a:gd name="connsiteX11" fmla="*/ 14287 w 1356915"/>
                <a:gd name="connsiteY11" fmla="*/ 1781175 h 1902619"/>
                <a:gd name="connsiteX12" fmla="*/ 0 w 1356915"/>
                <a:gd name="connsiteY12" fmla="*/ 1157287 h 1902619"/>
                <a:gd name="connsiteX13" fmla="*/ 11906 w 1356915"/>
                <a:gd name="connsiteY13" fmla="*/ 0 h 1902619"/>
                <a:gd name="connsiteX0" fmla="*/ 946404 w 1356915"/>
                <a:gd name="connsiteY0" fmla="*/ 640299 h 1795416"/>
                <a:gd name="connsiteX1" fmla="*/ 836675 w 1356915"/>
                <a:gd name="connsiteY1" fmla="*/ 48911 h 1795416"/>
                <a:gd name="connsiteX2" fmla="*/ 1121252 w 1356915"/>
                <a:gd name="connsiteY2" fmla="*/ 0 h 1795416"/>
                <a:gd name="connsiteX3" fmla="*/ 1192394 w 1356915"/>
                <a:gd name="connsiteY3" fmla="*/ 177861 h 1795416"/>
                <a:gd name="connsiteX4" fmla="*/ 1325789 w 1356915"/>
                <a:gd name="connsiteY4" fmla="*/ 484671 h 1795416"/>
                <a:gd name="connsiteX5" fmla="*/ 1356915 w 1356915"/>
                <a:gd name="connsiteY5" fmla="*/ 809267 h 1795416"/>
                <a:gd name="connsiteX6" fmla="*/ 311944 w 1356915"/>
                <a:gd name="connsiteY6" fmla="*/ 1419179 h 1795416"/>
                <a:gd name="connsiteX7" fmla="*/ 316706 w 1356915"/>
                <a:gd name="connsiteY7" fmla="*/ 1619203 h 1795416"/>
                <a:gd name="connsiteX8" fmla="*/ 338137 w 1356915"/>
                <a:gd name="connsiteY8" fmla="*/ 1738266 h 1795416"/>
                <a:gd name="connsiteX9" fmla="*/ 176212 w 1356915"/>
                <a:gd name="connsiteY9" fmla="*/ 1738266 h 1795416"/>
                <a:gd name="connsiteX10" fmla="*/ 76200 w 1356915"/>
                <a:gd name="connsiteY10" fmla="*/ 1795416 h 1795416"/>
                <a:gd name="connsiteX11" fmla="*/ 14287 w 1356915"/>
                <a:gd name="connsiteY11" fmla="*/ 1673972 h 1795416"/>
                <a:gd name="connsiteX12" fmla="*/ 0 w 1356915"/>
                <a:gd name="connsiteY12" fmla="*/ 1050084 h 1795416"/>
                <a:gd name="connsiteX13" fmla="*/ 946404 w 1356915"/>
                <a:gd name="connsiteY13" fmla="*/ 640299 h 1795416"/>
                <a:gd name="connsiteX0" fmla="*/ 1035335 w 1356915"/>
                <a:gd name="connsiteY0" fmla="*/ 649193 h 1795416"/>
                <a:gd name="connsiteX1" fmla="*/ 836675 w 1356915"/>
                <a:gd name="connsiteY1" fmla="*/ 48911 h 1795416"/>
                <a:gd name="connsiteX2" fmla="*/ 1121252 w 1356915"/>
                <a:gd name="connsiteY2" fmla="*/ 0 h 1795416"/>
                <a:gd name="connsiteX3" fmla="*/ 1192394 w 1356915"/>
                <a:gd name="connsiteY3" fmla="*/ 177861 h 1795416"/>
                <a:gd name="connsiteX4" fmla="*/ 1325789 w 1356915"/>
                <a:gd name="connsiteY4" fmla="*/ 484671 h 1795416"/>
                <a:gd name="connsiteX5" fmla="*/ 1356915 w 1356915"/>
                <a:gd name="connsiteY5" fmla="*/ 809267 h 1795416"/>
                <a:gd name="connsiteX6" fmla="*/ 311944 w 1356915"/>
                <a:gd name="connsiteY6" fmla="*/ 1419179 h 1795416"/>
                <a:gd name="connsiteX7" fmla="*/ 316706 w 1356915"/>
                <a:gd name="connsiteY7" fmla="*/ 1619203 h 1795416"/>
                <a:gd name="connsiteX8" fmla="*/ 338137 w 1356915"/>
                <a:gd name="connsiteY8" fmla="*/ 1738266 h 1795416"/>
                <a:gd name="connsiteX9" fmla="*/ 176212 w 1356915"/>
                <a:gd name="connsiteY9" fmla="*/ 1738266 h 1795416"/>
                <a:gd name="connsiteX10" fmla="*/ 76200 w 1356915"/>
                <a:gd name="connsiteY10" fmla="*/ 1795416 h 1795416"/>
                <a:gd name="connsiteX11" fmla="*/ 14287 w 1356915"/>
                <a:gd name="connsiteY11" fmla="*/ 1673972 h 1795416"/>
                <a:gd name="connsiteX12" fmla="*/ 0 w 1356915"/>
                <a:gd name="connsiteY12" fmla="*/ 1050084 h 1795416"/>
                <a:gd name="connsiteX13" fmla="*/ 1035335 w 1356915"/>
                <a:gd name="connsiteY13" fmla="*/ 649193 h 1795416"/>
                <a:gd name="connsiteX0" fmla="*/ 1035335 w 1411836"/>
                <a:gd name="connsiteY0" fmla="*/ 649193 h 1795416"/>
                <a:gd name="connsiteX1" fmla="*/ 836675 w 1411836"/>
                <a:gd name="connsiteY1" fmla="*/ 48911 h 1795416"/>
                <a:gd name="connsiteX2" fmla="*/ 1121252 w 1411836"/>
                <a:gd name="connsiteY2" fmla="*/ 0 h 1795416"/>
                <a:gd name="connsiteX3" fmla="*/ 1192394 w 1411836"/>
                <a:gd name="connsiteY3" fmla="*/ 177861 h 1795416"/>
                <a:gd name="connsiteX4" fmla="*/ 1325789 w 1411836"/>
                <a:gd name="connsiteY4" fmla="*/ 484671 h 1795416"/>
                <a:gd name="connsiteX5" fmla="*/ 1356915 w 1411836"/>
                <a:gd name="connsiteY5" fmla="*/ 809267 h 1795416"/>
                <a:gd name="connsiteX6" fmla="*/ 1411836 w 1411836"/>
                <a:gd name="connsiteY6" fmla="*/ 1002100 h 1795416"/>
                <a:gd name="connsiteX7" fmla="*/ 316706 w 1411836"/>
                <a:gd name="connsiteY7" fmla="*/ 1619203 h 1795416"/>
                <a:gd name="connsiteX8" fmla="*/ 338137 w 1411836"/>
                <a:gd name="connsiteY8" fmla="*/ 1738266 h 1795416"/>
                <a:gd name="connsiteX9" fmla="*/ 176212 w 1411836"/>
                <a:gd name="connsiteY9" fmla="*/ 1738266 h 1795416"/>
                <a:gd name="connsiteX10" fmla="*/ 76200 w 1411836"/>
                <a:gd name="connsiteY10" fmla="*/ 1795416 h 1795416"/>
                <a:gd name="connsiteX11" fmla="*/ 14287 w 1411836"/>
                <a:gd name="connsiteY11" fmla="*/ 1673972 h 1795416"/>
                <a:gd name="connsiteX12" fmla="*/ 0 w 1411836"/>
                <a:gd name="connsiteY12" fmla="*/ 1050084 h 1795416"/>
                <a:gd name="connsiteX13" fmla="*/ 1035335 w 1411836"/>
                <a:gd name="connsiteY13" fmla="*/ 649193 h 1795416"/>
                <a:gd name="connsiteX0" fmla="*/ 1035335 w 1411836"/>
                <a:gd name="connsiteY0" fmla="*/ 649193 h 1795416"/>
                <a:gd name="connsiteX1" fmla="*/ 836675 w 1411836"/>
                <a:gd name="connsiteY1" fmla="*/ 48911 h 1795416"/>
                <a:gd name="connsiteX2" fmla="*/ 1121252 w 1411836"/>
                <a:gd name="connsiteY2" fmla="*/ 0 h 1795416"/>
                <a:gd name="connsiteX3" fmla="*/ 1192394 w 1411836"/>
                <a:gd name="connsiteY3" fmla="*/ 177861 h 1795416"/>
                <a:gd name="connsiteX4" fmla="*/ 1325789 w 1411836"/>
                <a:gd name="connsiteY4" fmla="*/ 484671 h 1795416"/>
                <a:gd name="connsiteX5" fmla="*/ 1411836 w 1411836"/>
                <a:gd name="connsiteY5" fmla="*/ 800408 h 1795416"/>
                <a:gd name="connsiteX6" fmla="*/ 1411836 w 1411836"/>
                <a:gd name="connsiteY6" fmla="*/ 1002100 h 1795416"/>
                <a:gd name="connsiteX7" fmla="*/ 316706 w 1411836"/>
                <a:gd name="connsiteY7" fmla="*/ 1619203 h 1795416"/>
                <a:gd name="connsiteX8" fmla="*/ 338137 w 1411836"/>
                <a:gd name="connsiteY8" fmla="*/ 1738266 h 1795416"/>
                <a:gd name="connsiteX9" fmla="*/ 176212 w 1411836"/>
                <a:gd name="connsiteY9" fmla="*/ 1738266 h 1795416"/>
                <a:gd name="connsiteX10" fmla="*/ 76200 w 1411836"/>
                <a:gd name="connsiteY10" fmla="*/ 1795416 h 1795416"/>
                <a:gd name="connsiteX11" fmla="*/ 14287 w 1411836"/>
                <a:gd name="connsiteY11" fmla="*/ 1673972 h 1795416"/>
                <a:gd name="connsiteX12" fmla="*/ 0 w 1411836"/>
                <a:gd name="connsiteY12" fmla="*/ 1050084 h 1795416"/>
                <a:gd name="connsiteX13" fmla="*/ 1035335 w 1411836"/>
                <a:gd name="connsiteY13" fmla="*/ 649193 h 1795416"/>
                <a:gd name="connsiteX0" fmla="*/ 1035335 w 1411836"/>
                <a:gd name="connsiteY0" fmla="*/ 649193 h 1795416"/>
                <a:gd name="connsiteX1" fmla="*/ 836675 w 1411836"/>
                <a:gd name="connsiteY1" fmla="*/ 48911 h 1795416"/>
                <a:gd name="connsiteX2" fmla="*/ 1121252 w 1411836"/>
                <a:gd name="connsiteY2" fmla="*/ 0 h 1795416"/>
                <a:gd name="connsiteX3" fmla="*/ 1192394 w 1411836"/>
                <a:gd name="connsiteY3" fmla="*/ 177861 h 1795416"/>
                <a:gd name="connsiteX4" fmla="*/ 1325789 w 1411836"/>
                <a:gd name="connsiteY4" fmla="*/ 484671 h 1795416"/>
                <a:gd name="connsiteX5" fmla="*/ 1411836 w 1411836"/>
                <a:gd name="connsiteY5" fmla="*/ 800408 h 1795416"/>
                <a:gd name="connsiteX6" fmla="*/ 1411836 w 1411836"/>
                <a:gd name="connsiteY6" fmla="*/ 1002100 h 1795416"/>
                <a:gd name="connsiteX7" fmla="*/ 1411105 w 1411836"/>
                <a:gd name="connsiteY7" fmla="*/ 1706154 h 1795416"/>
                <a:gd name="connsiteX8" fmla="*/ 338137 w 1411836"/>
                <a:gd name="connsiteY8" fmla="*/ 1738266 h 1795416"/>
                <a:gd name="connsiteX9" fmla="*/ 176212 w 1411836"/>
                <a:gd name="connsiteY9" fmla="*/ 1738266 h 1795416"/>
                <a:gd name="connsiteX10" fmla="*/ 76200 w 1411836"/>
                <a:gd name="connsiteY10" fmla="*/ 1795416 h 1795416"/>
                <a:gd name="connsiteX11" fmla="*/ 14287 w 1411836"/>
                <a:gd name="connsiteY11" fmla="*/ 1673972 h 1795416"/>
                <a:gd name="connsiteX12" fmla="*/ 0 w 1411836"/>
                <a:gd name="connsiteY12" fmla="*/ 1050084 h 1795416"/>
                <a:gd name="connsiteX13" fmla="*/ 1035335 w 1411836"/>
                <a:gd name="connsiteY13" fmla="*/ 649193 h 1795416"/>
                <a:gd name="connsiteX0" fmla="*/ 1035335 w 1411836"/>
                <a:gd name="connsiteY0" fmla="*/ 649193 h 1795416"/>
                <a:gd name="connsiteX1" fmla="*/ 836675 w 1411836"/>
                <a:gd name="connsiteY1" fmla="*/ 48911 h 1795416"/>
                <a:gd name="connsiteX2" fmla="*/ 1121252 w 1411836"/>
                <a:gd name="connsiteY2" fmla="*/ 0 h 1795416"/>
                <a:gd name="connsiteX3" fmla="*/ 1192394 w 1411836"/>
                <a:gd name="connsiteY3" fmla="*/ 177861 h 1795416"/>
                <a:gd name="connsiteX4" fmla="*/ 1325789 w 1411836"/>
                <a:gd name="connsiteY4" fmla="*/ 484671 h 1795416"/>
                <a:gd name="connsiteX5" fmla="*/ 1411836 w 1411836"/>
                <a:gd name="connsiteY5" fmla="*/ 800408 h 1795416"/>
                <a:gd name="connsiteX6" fmla="*/ 1411836 w 1411836"/>
                <a:gd name="connsiteY6" fmla="*/ 1002100 h 1795416"/>
                <a:gd name="connsiteX7" fmla="*/ 1411105 w 1411836"/>
                <a:gd name="connsiteY7" fmla="*/ 1706154 h 1795416"/>
                <a:gd name="connsiteX8" fmla="*/ 1111830 w 1411836"/>
                <a:gd name="connsiteY8" fmla="*/ 1716034 h 1795416"/>
                <a:gd name="connsiteX9" fmla="*/ 176212 w 1411836"/>
                <a:gd name="connsiteY9" fmla="*/ 1738266 h 1795416"/>
                <a:gd name="connsiteX10" fmla="*/ 76200 w 1411836"/>
                <a:gd name="connsiteY10" fmla="*/ 1795416 h 1795416"/>
                <a:gd name="connsiteX11" fmla="*/ 14287 w 1411836"/>
                <a:gd name="connsiteY11" fmla="*/ 1673972 h 1795416"/>
                <a:gd name="connsiteX12" fmla="*/ 0 w 1411836"/>
                <a:gd name="connsiteY12" fmla="*/ 1050084 h 1795416"/>
                <a:gd name="connsiteX13" fmla="*/ 1035335 w 1411836"/>
                <a:gd name="connsiteY13" fmla="*/ 649193 h 1795416"/>
                <a:gd name="connsiteX0" fmla="*/ 1035335 w 1411836"/>
                <a:gd name="connsiteY0" fmla="*/ 649193 h 1738267"/>
                <a:gd name="connsiteX1" fmla="*/ 836675 w 1411836"/>
                <a:gd name="connsiteY1" fmla="*/ 48911 h 1738267"/>
                <a:gd name="connsiteX2" fmla="*/ 1121252 w 1411836"/>
                <a:gd name="connsiteY2" fmla="*/ 0 h 1738267"/>
                <a:gd name="connsiteX3" fmla="*/ 1192394 w 1411836"/>
                <a:gd name="connsiteY3" fmla="*/ 177861 h 1738267"/>
                <a:gd name="connsiteX4" fmla="*/ 1325789 w 1411836"/>
                <a:gd name="connsiteY4" fmla="*/ 484671 h 1738267"/>
                <a:gd name="connsiteX5" fmla="*/ 1411836 w 1411836"/>
                <a:gd name="connsiteY5" fmla="*/ 800408 h 1738267"/>
                <a:gd name="connsiteX6" fmla="*/ 1411836 w 1411836"/>
                <a:gd name="connsiteY6" fmla="*/ 1002100 h 1738267"/>
                <a:gd name="connsiteX7" fmla="*/ 1411105 w 1411836"/>
                <a:gd name="connsiteY7" fmla="*/ 1706154 h 1738267"/>
                <a:gd name="connsiteX8" fmla="*/ 1111830 w 1411836"/>
                <a:gd name="connsiteY8" fmla="*/ 1716034 h 1738267"/>
                <a:gd name="connsiteX9" fmla="*/ 176212 w 1411836"/>
                <a:gd name="connsiteY9" fmla="*/ 1738266 h 1738267"/>
                <a:gd name="connsiteX10" fmla="*/ 14287 w 1411836"/>
                <a:gd name="connsiteY10" fmla="*/ 1673972 h 1738267"/>
                <a:gd name="connsiteX11" fmla="*/ 0 w 1411836"/>
                <a:gd name="connsiteY11" fmla="*/ 1050084 h 1738267"/>
                <a:gd name="connsiteX12" fmla="*/ 1035335 w 1411836"/>
                <a:gd name="connsiteY12" fmla="*/ 649193 h 1738267"/>
                <a:gd name="connsiteX0" fmla="*/ 1035335 w 1411836"/>
                <a:gd name="connsiteY0" fmla="*/ 649193 h 1716034"/>
                <a:gd name="connsiteX1" fmla="*/ 836675 w 1411836"/>
                <a:gd name="connsiteY1" fmla="*/ 48911 h 1716034"/>
                <a:gd name="connsiteX2" fmla="*/ 1121252 w 1411836"/>
                <a:gd name="connsiteY2" fmla="*/ 0 h 1716034"/>
                <a:gd name="connsiteX3" fmla="*/ 1192394 w 1411836"/>
                <a:gd name="connsiteY3" fmla="*/ 177861 h 1716034"/>
                <a:gd name="connsiteX4" fmla="*/ 1325789 w 1411836"/>
                <a:gd name="connsiteY4" fmla="*/ 484671 h 1716034"/>
                <a:gd name="connsiteX5" fmla="*/ 1411836 w 1411836"/>
                <a:gd name="connsiteY5" fmla="*/ 800408 h 1716034"/>
                <a:gd name="connsiteX6" fmla="*/ 1411836 w 1411836"/>
                <a:gd name="connsiteY6" fmla="*/ 1002100 h 1716034"/>
                <a:gd name="connsiteX7" fmla="*/ 1411105 w 1411836"/>
                <a:gd name="connsiteY7" fmla="*/ 1706154 h 1716034"/>
                <a:gd name="connsiteX8" fmla="*/ 1111830 w 1411836"/>
                <a:gd name="connsiteY8" fmla="*/ 1716034 h 1716034"/>
                <a:gd name="connsiteX9" fmla="*/ 14287 w 1411836"/>
                <a:gd name="connsiteY9" fmla="*/ 1673972 h 1716034"/>
                <a:gd name="connsiteX10" fmla="*/ 0 w 1411836"/>
                <a:gd name="connsiteY10" fmla="*/ 1050084 h 1716034"/>
                <a:gd name="connsiteX11" fmla="*/ 1035335 w 1411836"/>
                <a:gd name="connsiteY11" fmla="*/ 649193 h 1716034"/>
                <a:gd name="connsiteX0" fmla="*/ 1035335 w 1411836"/>
                <a:gd name="connsiteY0" fmla="*/ 649193 h 1716034"/>
                <a:gd name="connsiteX1" fmla="*/ 836675 w 1411836"/>
                <a:gd name="connsiteY1" fmla="*/ 48911 h 1716034"/>
                <a:gd name="connsiteX2" fmla="*/ 1121252 w 1411836"/>
                <a:gd name="connsiteY2" fmla="*/ 0 h 1716034"/>
                <a:gd name="connsiteX3" fmla="*/ 1192394 w 1411836"/>
                <a:gd name="connsiteY3" fmla="*/ 177861 h 1716034"/>
                <a:gd name="connsiteX4" fmla="*/ 1325789 w 1411836"/>
                <a:gd name="connsiteY4" fmla="*/ 484671 h 1716034"/>
                <a:gd name="connsiteX5" fmla="*/ 1411836 w 1411836"/>
                <a:gd name="connsiteY5" fmla="*/ 800408 h 1716034"/>
                <a:gd name="connsiteX6" fmla="*/ 1411836 w 1411836"/>
                <a:gd name="connsiteY6" fmla="*/ 1002100 h 1716034"/>
                <a:gd name="connsiteX7" fmla="*/ 1411105 w 1411836"/>
                <a:gd name="connsiteY7" fmla="*/ 1706154 h 1716034"/>
                <a:gd name="connsiteX8" fmla="*/ 1111830 w 1411836"/>
                <a:gd name="connsiteY8" fmla="*/ 1716034 h 1716034"/>
                <a:gd name="connsiteX9" fmla="*/ 0 w 1411836"/>
                <a:gd name="connsiteY9" fmla="*/ 1050084 h 1716034"/>
                <a:gd name="connsiteX10" fmla="*/ 1035335 w 1411836"/>
                <a:gd name="connsiteY10" fmla="*/ 649193 h 1716034"/>
                <a:gd name="connsiteX0" fmla="*/ 198659 w 575160"/>
                <a:gd name="connsiteY0" fmla="*/ 649193 h 1716034"/>
                <a:gd name="connsiteX1" fmla="*/ -1 w 575160"/>
                <a:gd name="connsiteY1" fmla="*/ 48911 h 1716034"/>
                <a:gd name="connsiteX2" fmla="*/ 284576 w 575160"/>
                <a:gd name="connsiteY2" fmla="*/ 0 h 1716034"/>
                <a:gd name="connsiteX3" fmla="*/ 355718 w 575160"/>
                <a:gd name="connsiteY3" fmla="*/ 177861 h 1716034"/>
                <a:gd name="connsiteX4" fmla="*/ 489113 w 575160"/>
                <a:gd name="connsiteY4" fmla="*/ 484671 h 1716034"/>
                <a:gd name="connsiteX5" fmla="*/ 575160 w 575160"/>
                <a:gd name="connsiteY5" fmla="*/ 800408 h 1716034"/>
                <a:gd name="connsiteX6" fmla="*/ 575160 w 575160"/>
                <a:gd name="connsiteY6" fmla="*/ 1002100 h 1716034"/>
                <a:gd name="connsiteX7" fmla="*/ 574429 w 575160"/>
                <a:gd name="connsiteY7" fmla="*/ 1706154 h 1716034"/>
                <a:gd name="connsiteX8" fmla="*/ 275154 w 575160"/>
                <a:gd name="connsiteY8" fmla="*/ 1716034 h 1716034"/>
                <a:gd name="connsiteX9" fmla="*/ 198659 w 575160"/>
                <a:gd name="connsiteY9" fmla="*/ 649193 h 171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160" h="1716034">
                  <a:moveTo>
                    <a:pt x="198659" y="649193"/>
                  </a:moveTo>
                  <a:lnTo>
                    <a:pt x="-1" y="48911"/>
                  </a:lnTo>
                  <a:lnTo>
                    <a:pt x="284576" y="0"/>
                  </a:lnTo>
                  <a:lnTo>
                    <a:pt x="355718" y="177861"/>
                  </a:lnTo>
                  <a:lnTo>
                    <a:pt x="489113" y="484671"/>
                  </a:lnTo>
                  <a:lnTo>
                    <a:pt x="575160" y="800408"/>
                  </a:lnTo>
                  <a:lnTo>
                    <a:pt x="575160" y="1002100"/>
                  </a:lnTo>
                  <a:cubicBezTo>
                    <a:pt x="574916" y="1236785"/>
                    <a:pt x="574673" y="1471469"/>
                    <a:pt x="574429" y="1706154"/>
                  </a:cubicBezTo>
                  <a:lnTo>
                    <a:pt x="275154" y="1716034"/>
                  </a:lnTo>
                  <a:lnTo>
                    <a:pt x="198659" y="649193"/>
                  </a:lnTo>
                  <a:close/>
                </a:path>
              </a:pathLst>
            </a:custGeom>
            <a:noFill/>
            <a:ln w="25400">
              <a:solidFill>
                <a:srgbClr val="008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82" name="フリーフォーム 81"/>
            <p:cNvSpPr/>
            <p:nvPr/>
          </p:nvSpPr>
          <p:spPr>
            <a:xfrm>
              <a:off x="6601201" y="4682719"/>
              <a:ext cx="241444" cy="1358547"/>
            </a:xfrm>
            <a:custGeom>
              <a:avLst/>
              <a:gdLst>
                <a:gd name="connsiteX0" fmla="*/ 0 w 919163"/>
                <a:gd name="connsiteY0" fmla="*/ 0 h 759618"/>
                <a:gd name="connsiteX1" fmla="*/ 311944 w 919163"/>
                <a:gd name="connsiteY1" fmla="*/ 2381 h 759618"/>
                <a:gd name="connsiteX2" fmla="*/ 919163 w 919163"/>
                <a:gd name="connsiteY2" fmla="*/ 759618 h 759618"/>
                <a:gd name="connsiteX3" fmla="*/ 919163 w 919163"/>
                <a:gd name="connsiteY3" fmla="*/ 759618 h 759618"/>
                <a:gd name="connsiteX0" fmla="*/ 0 w 919163"/>
                <a:gd name="connsiteY0" fmla="*/ 0 h 1198265"/>
                <a:gd name="connsiteX1" fmla="*/ 311944 w 919163"/>
                <a:gd name="connsiteY1" fmla="*/ 2381 h 1198265"/>
                <a:gd name="connsiteX2" fmla="*/ 284733 w 919163"/>
                <a:gd name="connsiteY2" fmla="*/ 1198265 h 1198265"/>
                <a:gd name="connsiteX3" fmla="*/ 919163 w 919163"/>
                <a:gd name="connsiteY3" fmla="*/ 759618 h 1198265"/>
                <a:gd name="connsiteX4" fmla="*/ 919163 w 919163"/>
                <a:gd name="connsiteY4" fmla="*/ 759618 h 1198265"/>
                <a:gd name="connsiteX0" fmla="*/ 0 w 919163"/>
                <a:gd name="connsiteY0" fmla="*/ 0 h 1528762"/>
                <a:gd name="connsiteX1" fmla="*/ 311944 w 919163"/>
                <a:gd name="connsiteY1" fmla="*/ 2381 h 1528762"/>
                <a:gd name="connsiteX2" fmla="*/ 284733 w 919163"/>
                <a:gd name="connsiteY2" fmla="*/ 1198265 h 1528762"/>
                <a:gd name="connsiteX3" fmla="*/ 300038 w 919163"/>
                <a:gd name="connsiteY3" fmla="*/ 1528762 h 1528762"/>
                <a:gd name="connsiteX4" fmla="*/ 919163 w 919163"/>
                <a:gd name="connsiteY4" fmla="*/ 759618 h 1528762"/>
                <a:gd name="connsiteX5" fmla="*/ 919163 w 919163"/>
                <a:gd name="connsiteY5" fmla="*/ 759618 h 1528762"/>
                <a:gd name="connsiteX0" fmla="*/ 0 w 919163"/>
                <a:gd name="connsiteY0" fmla="*/ 0 h 1728786"/>
                <a:gd name="connsiteX1" fmla="*/ 311944 w 919163"/>
                <a:gd name="connsiteY1" fmla="*/ 2381 h 1728786"/>
                <a:gd name="connsiteX2" fmla="*/ 284733 w 919163"/>
                <a:gd name="connsiteY2" fmla="*/ 1198265 h 1728786"/>
                <a:gd name="connsiteX3" fmla="*/ 300038 w 919163"/>
                <a:gd name="connsiteY3" fmla="*/ 1528762 h 1728786"/>
                <a:gd name="connsiteX4" fmla="*/ 304800 w 919163"/>
                <a:gd name="connsiteY4" fmla="*/ 1728786 h 1728786"/>
                <a:gd name="connsiteX5" fmla="*/ 919163 w 919163"/>
                <a:gd name="connsiteY5" fmla="*/ 759618 h 1728786"/>
                <a:gd name="connsiteX6" fmla="*/ 919163 w 919163"/>
                <a:gd name="connsiteY6" fmla="*/ 759618 h 1728786"/>
                <a:gd name="connsiteX0" fmla="*/ 0 w 919163"/>
                <a:gd name="connsiteY0" fmla="*/ 0 h 1847849"/>
                <a:gd name="connsiteX1" fmla="*/ 311944 w 919163"/>
                <a:gd name="connsiteY1" fmla="*/ 2381 h 1847849"/>
                <a:gd name="connsiteX2" fmla="*/ 284733 w 919163"/>
                <a:gd name="connsiteY2" fmla="*/ 1198265 h 1847849"/>
                <a:gd name="connsiteX3" fmla="*/ 300038 w 919163"/>
                <a:gd name="connsiteY3" fmla="*/ 1528762 h 1847849"/>
                <a:gd name="connsiteX4" fmla="*/ 304800 w 919163"/>
                <a:gd name="connsiteY4" fmla="*/ 1728786 h 1847849"/>
                <a:gd name="connsiteX5" fmla="*/ 326231 w 919163"/>
                <a:gd name="connsiteY5" fmla="*/ 1847849 h 1847849"/>
                <a:gd name="connsiteX6" fmla="*/ 919163 w 919163"/>
                <a:gd name="connsiteY6" fmla="*/ 759618 h 1847849"/>
                <a:gd name="connsiteX7" fmla="*/ 919163 w 919163"/>
                <a:gd name="connsiteY7" fmla="*/ 759618 h 1847849"/>
                <a:gd name="connsiteX0" fmla="*/ 0 w 919163"/>
                <a:gd name="connsiteY0" fmla="*/ 0 h 1847849"/>
                <a:gd name="connsiteX1" fmla="*/ 311944 w 919163"/>
                <a:gd name="connsiteY1" fmla="*/ 2381 h 1847849"/>
                <a:gd name="connsiteX2" fmla="*/ 284733 w 919163"/>
                <a:gd name="connsiteY2" fmla="*/ 1198265 h 1847849"/>
                <a:gd name="connsiteX3" fmla="*/ 300038 w 919163"/>
                <a:gd name="connsiteY3" fmla="*/ 1528762 h 1847849"/>
                <a:gd name="connsiteX4" fmla="*/ 304800 w 919163"/>
                <a:gd name="connsiteY4" fmla="*/ 1728786 h 1847849"/>
                <a:gd name="connsiteX5" fmla="*/ 326231 w 919163"/>
                <a:gd name="connsiteY5" fmla="*/ 1847849 h 1847849"/>
                <a:gd name="connsiteX6" fmla="*/ 164306 w 919163"/>
                <a:gd name="connsiteY6" fmla="*/ 1847849 h 1847849"/>
                <a:gd name="connsiteX7" fmla="*/ 919163 w 919163"/>
                <a:gd name="connsiteY7" fmla="*/ 759618 h 1847849"/>
                <a:gd name="connsiteX8" fmla="*/ 919163 w 919163"/>
                <a:gd name="connsiteY8" fmla="*/ 759618 h 1847849"/>
                <a:gd name="connsiteX0" fmla="*/ 0 w 919163"/>
                <a:gd name="connsiteY0" fmla="*/ 0 h 1904999"/>
                <a:gd name="connsiteX1" fmla="*/ 311944 w 919163"/>
                <a:gd name="connsiteY1" fmla="*/ 2381 h 1904999"/>
                <a:gd name="connsiteX2" fmla="*/ 284733 w 919163"/>
                <a:gd name="connsiteY2" fmla="*/ 1198265 h 1904999"/>
                <a:gd name="connsiteX3" fmla="*/ 300038 w 919163"/>
                <a:gd name="connsiteY3" fmla="*/ 1528762 h 1904999"/>
                <a:gd name="connsiteX4" fmla="*/ 304800 w 919163"/>
                <a:gd name="connsiteY4" fmla="*/ 1728786 h 1904999"/>
                <a:gd name="connsiteX5" fmla="*/ 326231 w 919163"/>
                <a:gd name="connsiteY5" fmla="*/ 1847849 h 1904999"/>
                <a:gd name="connsiteX6" fmla="*/ 164306 w 919163"/>
                <a:gd name="connsiteY6" fmla="*/ 1847849 h 1904999"/>
                <a:gd name="connsiteX7" fmla="*/ 64294 w 919163"/>
                <a:gd name="connsiteY7" fmla="*/ 1904999 h 1904999"/>
                <a:gd name="connsiteX8" fmla="*/ 919163 w 919163"/>
                <a:gd name="connsiteY8" fmla="*/ 759618 h 1904999"/>
                <a:gd name="connsiteX9" fmla="*/ 919163 w 919163"/>
                <a:gd name="connsiteY9" fmla="*/ 759618 h 1904999"/>
                <a:gd name="connsiteX0" fmla="*/ 0 w 919163"/>
                <a:gd name="connsiteY0" fmla="*/ 0 h 1904999"/>
                <a:gd name="connsiteX1" fmla="*/ 311944 w 919163"/>
                <a:gd name="connsiteY1" fmla="*/ 2381 h 1904999"/>
                <a:gd name="connsiteX2" fmla="*/ 284733 w 919163"/>
                <a:gd name="connsiteY2" fmla="*/ 1198265 h 1904999"/>
                <a:gd name="connsiteX3" fmla="*/ 300038 w 919163"/>
                <a:gd name="connsiteY3" fmla="*/ 1528762 h 1904999"/>
                <a:gd name="connsiteX4" fmla="*/ 304800 w 919163"/>
                <a:gd name="connsiteY4" fmla="*/ 1728786 h 1904999"/>
                <a:gd name="connsiteX5" fmla="*/ 326231 w 919163"/>
                <a:gd name="connsiteY5" fmla="*/ 1847849 h 1904999"/>
                <a:gd name="connsiteX6" fmla="*/ 164306 w 919163"/>
                <a:gd name="connsiteY6" fmla="*/ 1847849 h 1904999"/>
                <a:gd name="connsiteX7" fmla="*/ 64294 w 919163"/>
                <a:gd name="connsiteY7" fmla="*/ 1904999 h 1904999"/>
                <a:gd name="connsiteX8" fmla="*/ 2381 w 919163"/>
                <a:gd name="connsiteY8" fmla="*/ 1783555 h 1904999"/>
                <a:gd name="connsiteX9" fmla="*/ 919163 w 919163"/>
                <a:gd name="connsiteY9" fmla="*/ 759618 h 1904999"/>
                <a:gd name="connsiteX10" fmla="*/ 919163 w 919163"/>
                <a:gd name="connsiteY10" fmla="*/ 759618 h 1904999"/>
                <a:gd name="connsiteX0" fmla="*/ 11906 w 931069"/>
                <a:gd name="connsiteY0" fmla="*/ 0 h 1904999"/>
                <a:gd name="connsiteX1" fmla="*/ 323850 w 931069"/>
                <a:gd name="connsiteY1" fmla="*/ 2381 h 1904999"/>
                <a:gd name="connsiteX2" fmla="*/ 296639 w 931069"/>
                <a:gd name="connsiteY2" fmla="*/ 1198265 h 1904999"/>
                <a:gd name="connsiteX3" fmla="*/ 311944 w 931069"/>
                <a:gd name="connsiteY3" fmla="*/ 1528762 h 1904999"/>
                <a:gd name="connsiteX4" fmla="*/ 316706 w 931069"/>
                <a:gd name="connsiteY4" fmla="*/ 1728786 h 1904999"/>
                <a:gd name="connsiteX5" fmla="*/ 338137 w 931069"/>
                <a:gd name="connsiteY5" fmla="*/ 1847849 h 1904999"/>
                <a:gd name="connsiteX6" fmla="*/ 176212 w 931069"/>
                <a:gd name="connsiteY6" fmla="*/ 1847849 h 1904999"/>
                <a:gd name="connsiteX7" fmla="*/ 76200 w 931069"/>
                <a:gd name="connsiteY7" fmla="*/ 1904999 h 1904999"/>
                <a:gd name="connsiteX8" fmla="*/ 14287 w 931069"/>
                <a:gd name="connsiteY8" fmla="*/ 1783555 h 1904999"/>
                <a:gd name="connsiteX9" fmla="*/ 0 w 931069"/>
                <a:gd name="connsiteY9" fmla="*/ 1159667 h 1904999"/>
                <a:gd name="connsiteX10" fmla="*/ 931069 w 931069"/>
                <a:gd name="connsiteY10" fmla="*/ 759618 h 1904999"/>
                <a:gd name="connsiteX11" fmla="*/ 931069 w 931069"/>
                <a:gd name="connsiteY11" fmla="*/ 759618 h 1904999"/>
                <a:gd name="connsiteX0" fmla="*/ 11906 w 931069"/>
                <a:gd name="connsiteY0" fmla="*/ 0 h 1904999"/>
                <a:gd name="connsiteX1" fmla="*/ 323850 w 931069"/>
                <a:gd name="connsiteY1" fmla="*/ 2381 h 1904999"/>
                <a:gd name="connsiteX2" fmla="*/ 296639 w 931069"/>
                <a:gd name="connsiteY2" fmla="*/ 1198265 h 1904999"/>
                <a:gd name="connsiteX3" fmla="*/ 311944 w 931069"/>
                <a:gd name="connsiteY3" fmla="*/ 1528762 h 1904999"/>
                <a:gd name="connsiteX4" fmla="*/ 316706 w 931069"/>
                <a:gd name="connsiteY4" fmla="*/ 1728786 h 1904999"/>
                <a:gd name="connsiteX5" fmla="*/ 338137 w 931069"/>
                <a:gd name="connsiteY5" fmla="*/ 1847849 h 1904999"/>
                <a:gd name="connsiteX6" fmla="*/ 176212 w 931069"/>
                <a:gd name="connsiteY6" fmla="*/ 1847849 h 1904999"/>
                <a:gd name="connsiteX7" fmla="*/ 76200 w 931069"/>
                <a:gd name="connsiteY7" fmla="*/ 1904999 h 1904999"/>
                <a:gd name="connsiteX8" fmla="*/ 14287 w 931069"/>
                <a:gd name="connsiteY8" fmla="*/ 1783555 h 1904999"/>
                <a:gd name="connsiteX9" fmla="*/ 0 w 931069"/>
                <a:gd name="connsiteY9" fmla="*/ 1159667 h 1904999"/>
                <a:gd name="connsiteX10" fmla="*/ 931069 w 931069"/>
                <a:gd name="connsiteY10" fmla="*/ 759618 h 1904999"/>
                <a:gd name="connsiteX11" fmla="*/ 882079 w 931069"/>
                <a:gd name="connsiteY11"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10071 w 882079"/>
                <a:gd name="connsiteY10" fmla="*/ 879895 h 1904999"/>
                <a:gd name="connsiteX11" fmla="*/ 882079 w 882079"/>
                <a:gd name="connsiteY11" fmla="*/ 807887 h 1904999"/>
                <a:gd name="connsiteX0" fmla="*/ 11906 w 882079"/>
                <a:gd name="connsiteY0" fmla="*/ 0 h 1904999"/>
                <a:gd name="connsiteX1" fmla="*/ 323850 w 882079"/>
                <a:gd name="connsiteY1" fmla="*/ 2381 h 1904999"/>
                <a:gd name="connsiteX2" fmla="*/ 296639 w 882079"/>
                <a:gd name="connsiteY2" fmla="*/ 1198265 h 1904999"/>
                <a:gd name="connsiteX3" fmla="*/ 311944 w 882079"/>
                <a:gd name="connsiteY3" fmla="*/ 1528762 h 1904999"/>
                <a:gd name="connsiteX4" fmla="*/ 316706 w 882079"/>
                <a:gd name="connsiteY4" fmla="*/ 1728786 h 1904999"/>
                <a:gd name="connsiteX5" fmla="*/ 338137 w 882079"/>
                <a:gd name="connsiteY5" fmla="*/ 1847849 h 1904999"/>
                <a:gd name="connsiteX6" fmla="*/ 176212 w 882079"/>
                <a:gd name="connsiteY6" fmla="*/ 1847849 h 1904999"/>
                <a:gd name="connsiteX7" fmla="*/ 76200 w 882079"/>
                <a:gd name="connsiteY7" fmla="*/ 1904999 h 1904999"/>
                <a:gd name="connsiteX8" fmla="*/ 14287 w 882079"/>
                <a:gd name="connsiteY8" fmla="*/ 1783555 h 1904999"/>
                <a:gd name="connsiteX9" fmla="*/ 0 w 882079"/>
                <a:gd name="connsiteY9" fmla="*/ 1159667 h 1904999"/>
                <a:gd name="connsiteX10" fmla="*/ 882079 w 882079"/>
                <a:gd name="connsiteY10" fmla="*/ 807887 h 1904999"/>
                <a:gd name="connsiteX0" fmla="*/ 11906 w 338137"/>
                <a:gd name="connsiteY0" fmla="*/ 0 h 1904999"/>
                <a:gd name="connsiteX1" fmla="*/ 323850 w 338137"/>
                <a:gd name="connsiteY1" fmla="*/ 2381 h 1904999"/>
                <a:gd name="connsiteX2" fmla="*/ 296639 w 338137"/>
                <a:gd name="connsiteY2" fmla="*/ 1198265 h 1904999"/>
                <a:gd name="connsiteX3" fmla="*/ 311944 w 338137"/>
                <a:gd name="connsiteY3" fmla="*/ 1528762 h 1904999"/>
                <a:gd name="connsiteX4" fmla="*/ 316706 w 338137"/>
                <a:gd name="connsiteY4" fmla="*/ 1728786 h 1904999"/>
                <a:gd name="connsiteX5" fmla="*/ 338137 w 338137"/>
                <a:gd name="connsiteY5" fmla="*/ 1847849 h 1904999"/>
                <a:gd name="connsiteX6" fmla="*/ 176212 w 338137"/>
                <a:gd name="connsiteY6" fmla="*/ 1847849 h 1904999"/>
                <a:gd name="connsiteX7" fmla="*/ 76200 w 338137"/>
                <a:gd name="connsiteY7" fmla="*/ 1904999 h 1904999"/>
                <a:gd name="connsiteX8" fmla="*/ 14287 w 338137"/>
                <a:gd name="connsiteY8" fmla="*/ 1783555 h 1904999"/>
                <a:gd name="connsiteX9" fmla="*/ 0 w 338137"/>
                <a:gd name="connsiteY9" fmla="*/ 1159667 h 1904999"/>
                <a:gd name="connsiteX10" fmla="*/ 11906 w 338137"/>
                <a:gd name="connsiteY10" fmla="*/ 2380 h 1904999"/>
                <a:gd name="connsiteX0" fmla="*/ 11906 w 338137"/>
                <a:gd name="connsiteY0" fmla="*/ 0 h 1904999"/>
                <a:gd name="connsiteX1" fmla="*/ 323850 w 338137"/>
                <a:gd name="connsiteY1" fmla="*/ 2381 h 1904999"/>
                <a:gd name="connsiteX2" fmla="*/ 296639 w 338137"/>
                <a:gd name="connsiteY2" fmla="*/ 1198265 h 1904999"/>
                <a:gd name="connsiteX3" fmla="*/ 311944 w 338137"/>
                <a:gd name="connsiteY3" fmla="*/ 1528762 h 1904999"/>
                <a:gd name="connsiteX4" fmla="*/ 316706 w 338137"/>
                <a:gd name="connsiteY4" fmla="*/ 1728786 h 1904999"/>
                <a:gd name="connsiteX5" fmla="*/ 338137 w 338137"/>
                <a:gd name="connsiteY5" fmla="*/ 1847849 h 1904999"/>
                <a:gd name="connsiteX6" fmla="*/ 176212 w 338137"/>
                <a:gd name="connsiteY6" fmla="*/ 1847849 h 1904999"/>
                <a:gd name="connsiteX7" fmla="*/ 76200 w 338137"/>
                <a:gd name="connsiteY7" fmla="*/ 1904999 h 1904999"/>
                <a:gd name="connsiteX8" fmla="*/ 14287 w 338137"/>
                <a:gd name="connsiteY8" fmla="*/ 1783555 h 1904999"/>
                <a:gd name="connsiteX9" fmla="*/ 0 w 338137"/>
                <a:gd name="connsiteY9" fmla="*/ 1159667 h 1904999"/>
                <a:gd name="connsiteX10" fmla="*/ 11906 w 338137"/>
                <a:gd name="connsiteY10" fmla="*/ 2380 h 1904999"/>
                <a:gd name="connsiteX11" fmla="*/ 11906 w 338137"/>
                <a:gd name="connsiteY11" fmla="*/ 0 h 1904999"/>
                <a:gd name="connsiteX0" fmla="*/ 11906 w 338137"/>
                <a:gd name="connsiteY0" fmla="*/ 0 h 1902619"/>
                <a:gd name="connsiteX1" fmla="*/ 323850 w 338137"/>
                <a:gd name="connsiteY1" fmla="*/ 1 h 1902619"/>
                <a:gd name="connsiteX2" fmla="*/ 296639 w 338137"/>
                <a:gd name="connsiteY2" fmla="*/ 1195885 h 1902619"/>
                <a:gd name="connsiteX3" fmla="*/ 311944 w 338137"/>
                <a:gd name="connsiteY3" fmla="*/ 1526382 h 1902619"/>
                <a:gd name="connsiteX4" fmla="*/ 316706 w 338137"/>
                <a:gd name="connsiteY4" fmla="*/ 1726406 h 1902619"/>
                <a:gd name="connsiteX5" fmla="*/ 338137 w 338137"/>
                <a:gd name="connsiteY5" fmla="*/ 1845469 h 1902619"/>
                <a:gd name="connsiteX6" fmla="*/ 176212 w 338137"/>
                <a:gd name="connsiteY6" fmla="*/ 1845469 h 1902619"/>
                <a:gd name="connsiteX7" fmla="*/ 76200 w 338137"/>
                <a:gd name="connsiteY7" fmla="*/ 1902619 h 1902619"/>
                <a:gd name="connsiteX8" fmla="*/ 14287 w 338137"/>
                <a:gd name="connsiteY8" fmla="*/ 1781175 h 1902619"/>
                <a:gd name="connsiteX9" fmla="*/ 0 w 338137"/>
                <a:gd name="connsiteY9" fmla="*/ 1157287 h 1902619"/>
                <a:gd name="connsiteX10" fmla="*/ 11906 w 338137"/>
                <a:gd name="connsiteY10" fmla="*/ 0 h 190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8137" h="1902619">
                  <a:moveTo>
                    <a:pt x="11906" y="0"/>
                  </a:moveTo>
                  <a:lnTo>
                    <a:pt x="323850" y="1"/>
                  </a:lnTo>
                  <a:lnTo>
                    <a:pt x="296639" y="1195885"/>
                  </a:lnTo>
                  <a:lnTo>
                    <a:pt x="311944" y="1526382"/>
                  </a:lnTo>
                  <a:lnTo>
                    <a:pt x="316706" y="1726406"/>
                  </a:lnTo>
                  <a:lnTo>
                    <a:pt x="338137" y="1845469"/>
                  </a:lnTo>
                  <a:lnTo>
                    <a:pt x="176212" y="1845469"/>
                  </a:lnTo>
                  <a:lnTo>
                    <a:pt x="76200" y="1902619"/>
                  </a:lnTo>
                  <a:lnTo>
                    <a:pt x="14287" y="1781175"/>
                  </a:lnTo>
                  <a:lnTo>
                    <a:pt x="0" y="1157287"/>
                  </a:lnTo>
                  <a:lnTo>
                    <a:pt x="11906" y="0"/>
                  </a:lnTo>
                  <a:close/>
                </a:path>
              </a:pathLst>
            </a:custGeom>
            <a:noFill/>
            <a:ln w="25400">
              <a:solidFill>
                <a:srgbClr val="FF00FF"/>
              </a:solidFill>
              <a:prstDash val="lgDash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86" name="フリーフォーム 85"/>
            <p:cNvSpPr/>
            <p:nvPr/>
          </p:nvSpPr>
          <p:spPr>
            <a:xfrm>
              <a:off x="6579365" y="2301274"/>
              <a:ext cx="296491" cy="1403847"/>
            </a:xfrm>
            <a:custGeom>
              <a:avLst/>
              <a:gdLst>
                <a:gd name="connsiteX0" fmla="*/ 0 w 335756"/>
                <a:gd name="connsiteY0" fmla="*/ 0 h 921544"/>
                <a:gd name="connsiteX1" fmla="*/ 90488 w 335756"/>
                <a:gd name="connsiteY1" fmla="*/ 4763 h 921544"/>
                <a:gd name="connsiteX2" fmla="*/ 147638 w 335756"/>
                <a:gd name="connsiteY2" fmla="*/ 14288 h 921544"/>
                <a:gd name="connsiteX3" fmla="*/ 145256 w 335756"/>
                <a:gd name="connsiteY3" fmla="*/ 464344 h 921544"/>
                <a:gd name="connsiteX4" fmla="*/ 135731 w 335756"/>
                <a:gd name="connsiteY4" fmla="*/ 778669 h 921544"/>
                <a:gd name="connsiteX5" fmla="*/ 335756 w 335756"/>
                <a:gd name="connsiteY5" fmla="*/ 921544 h 921544"/>
                <a:gd name="connsiteX0" fmla="*/ 0 w 335756"/>
                <a:gd name="connsiteY0" fmla="*/ 0 h 997918"/>
                <a:gd name="connsiteX1" fmla="*/ 90488 w 335756"/>
                <a:gd name="connsiteY1" fmla="*/ 4763 h 997918"/>
                <a:gd name="connsiteX2" fmla="*/ 147638 w 335756"/>
                <a:gd name="connsiteY2" fmla="*/ 14288 h 997918"/>
                <a:gd name="connsiteX3" fmla="*/ 145256 w 335756"/>
                <a:gd name="connsiteY3" fmla="*/ 464344 h 997918"/>
                <a:gd name="connsiteX4" fmla="*/ 135731 w 335756"/>
                <a:gd name="connsiteY4" fmla="*/ 778669 h 997918"/>
                <a:gd name="connsiteX5" fmla="*/ 127472 w 335756"/>
                <a:gd name="connsiteY5" fmla="*/ 997918 h 997918"/>
                <a:gd name="connsiteX6" fmla="*/ 335756 w 335756"/>
                <a:gd name="connsiteY6" fmla="*/ 921544 h 997918"/>
                <a:gd name="connsiteX0" fmla="*/ 28575 w 364331"/>
                <a:gd name="connsiteY0" fmla="*/ 0 h 997918"/>
                <a:gd name="connsiteX1" fmla="*/ 119063 w 364331"/>
                <a:gd name="connsiteY1" fmla="*/ 4763 h 997918"/>
                <a:gd name="connsiteX2" fmla="*/ 176213 w 364331"/>
                <a:gd name="connsiteY2" fmla="*/ 14288 h 997918"/>
                <a:gd name="connsiteX3" fmla="*/ 173831 w 364331"/>
                <a:gd name="connsiteY3" fmla="*/ 464344 h 997918"/>
                <a:gd name="connsiteX4" fmla="*/ 164306 w 364331"/>
                <a:gd name="connsiteY4" fmla="*/ 778669 h 997918"/>
                <a:gd name="connsiteX5" fmla="*/ 156047 w 364331"/>
                <a:gd name="connsiteY5" fmla="*/ 997918 h 997918"/>
                <a:gd name="connsiteX6" fmla="*/ 0 w 364331"/>
                <a:gd name="connsiteY6" fmla="*/ 990600 h 997918"/>
                <a:gd name="connsiteX7" fmla="*/ 364331 w 364331"/>
                <a:gd name="connsiteY7" fmla="*/ 921544 h 997918"/>
                <a:gd name="connsiteX0" fmla="*/ 28575 w 364331"/>
                <a:gd name="connsiteY0" fmla="*/ 0 h 992188"/>
                <a:gd name="connsiteX1" fmla="*/ 119063 w 364331"/>
                <a:gd name="connsiteY1" fmla="*/ 4763 h 992188"/>
                <a:gd name="connsiteX2" fmla="*/ 176213 w 364331"/>
                <a:gd name="connsiteY2" fmla="*/ 14288 h 992188"/>
                <a:gd name="connsiteX3" fmla="*/ 173831 w 364331"/>
                <a:gd name="connsiteY3" fmla="*/ 464344 h 992188"/>
                <a:gd name="connsiteX4" fmla="*/ 164306 w 364331"/>
                <a:gd name="connsiteY4" fmla="*/ 778669 h 992188"/>
                <a:gd name="connsiteX5" fmla="*/ 160835 w 364331"/>
                <a:gd name="connsiteY5" fmla="*/ 992188 h 992188"/>
                <a:gd name="connsiteX6" fmla="*/ 0 w 364331"/>
                <a:gd name="connsiteY6" fmla="*/ 990600 h 992188"/>
                <a:gd name="connsiteX7" fmla="*/ 364331 w 364331"/>
                <a:gd name="connsiteY7" fmla="*/ 921544 h 992188"/>
                <a:gd name="connsiteX0" fmla="*/ 28575 w 364331"/>
                <a:gd name="connsiteY0" fmla="*/ 0 h 992188"/>
                <a:gd name="connsiteX1" fmla="*/ 119063 w 364331"/>
                <a:gd name="connsiteY1" fmla="*/ 4763 h 992188"/>
                <a:gd name="connsiteX2" fmla="*/ 176213 w 364331"/>
                <a:gd name="connsiteY2" fmla="*/ 14288 h 992188"/>
                <a:gd name="connsiteX3" fmla="*/ 173831 w 364331"/>
                <a:gd name="connsiteY3" fmla="*/ 464344 h 992188"/>
                <a:gd name="connsiteX4" fmla="*/ 164306 w 364331"/>
                <a:gd name="connsiteY4" fmla="*/ 778669 h 992188"/>
                <a:gd name="connsiteX5" fmla="*/ 160835 w 364331"/>
                <a:gd name="connsiteY5" fmla="*/ 992188 h 992188"/>
                <a:gd name="connsiteX6" fmla="*/ 0 w 364331"/>
                <a:gd name="connsiteY6" fmla="*/ 990600 h 992188"/>
                <a:gd name="connsiteX7" fmla="*/ 4764 w 364331"/>
                <a:gd name="connsiteY7" fmla="*/ 857250 h 992188"/>
                <a:gd name="connsiteX8" fmla="*/ 364331 w 364331"/>
                <a:gd name="connsiteY8"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397667 w 397667"/>
                <a:gd name="connsiteY9"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397667 w 397667"/>
                <a:gd name="connsiteY10"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397667 w 397667"/>
                <a:gd name="connsiteY11"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397667 w 397667"/>
                <a:gd name="connsiteY12"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397667 w 397667"/>
                <a:gd name="connsiteY13"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52387 w 397667"/>
                <a:gd name="connsiteY13" fmla="*/ 171450 h 992188"/>
                <a:gd name="connsiteX14" fmla="*/ 397667 w 397667"/>
                <a:gd name="connsiteY14"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52387 w 397667"/>
                <a:gd name="connsiteY13" fmla="*/ 171450 h 992188"/>
                <a:gd name="connsiteX14" fmla="*/ 52387 w 397667"/>
                <a:gd name="connsiteY14" fmla="*/ 97632 h 992188"/>
                <a:gd name="connsiteX15" fmla="*/ 397667 w 397667"/>
                <a:gd name="connsiteY15"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52387 w 397667"/>
                <a:gd name="connsiteY13" fmla="*/ 171450 h 992188"/>
                <a:gd name="connsiteX14" fmla="*/ 52387 w 397667"/>
                <a:gd name="connsiteY14" fmla="*/ 97632 h 992188"/>
                <a:gd name="connsiteX15" fmla="*/ 59531 w 397667"/>
                <a:gd name="connsiteY15" fmla="*/ 97632 h 992188"/>
                <a:gd name="connsiteX16" fmla="*/ 397667 w 397667"/>
                <a:gd name="connsiteY16"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52387 w 397667"/>
                <a:gd name="connsiteY13" fmla="*/ 171450 h 992188"/>
                <a:gd name="connsiteX14" fmla="*/ 52387 w 397667"/>
                <a:gd name="connsiteY14" fmla="*/ 97632 h 992188"/>
                <a:gd name="connsiteX15" fmla="*/ 59531 w 397667"/>
                <a:gd name="connsiteY15" fmla="*/ 97632 h 992188"/>
                <a:gd name="connsiteX16" fmla="*/ 392211 w 397667"/>
                <a:gd name="connsiteY16" fmla="*/ 777925 h 992188"/>
                <a:gd name="connsiteX17" fmla="*/ 397667 w 397667"/>
                <a:gd name="connsiteY17" fmla="*/ 921544 h 992188"/>
                <a:gd name="connsiteX0" fmla="*/ 61911 w 448567"/>
                <a:gd name="connsiteY0" fmla="*/ 0 h 992188"/>
                <a:gd name="connsiteX1" fmla="*/ 152399 w 448567"/>
                <a:gd name="connsiteY1" fmla="*/ 4763 h 992188"/>
                <a:gd name="connsiteX2" fmla="*/ 209549 w 448567"/>
                <a:gd name="connsiteY2" fmla="*/ 14288 h 992188"/>
                <a:gd name="connsiteX3" fmla="*/ 207167 w 448567"/>
                <a:gd name="connsiteY3" fmla="*/ 464344 h 992188"/>
                <a:gd name="connsiteX4" fmla="*/ 197642 w 448567"/>
                <a:gd name="connsiteY4" fmla="*/ 778669 h 992188"/>
                <a:gd name="connsiteX5" fmla="*/ 194171 w 448567"/>
                <a:gd name="connsiteY5" fmla="*/ 992188 h 992188"/>
                <a:gd name="connsiteX6" fmla="*/ 33336 w 448567"/>
                <a:gd name="connsiteY6" fmla="*/ 990600 h 992188"/>
                <a:gd name="connsiteX7" fmla="*/ 38100 w 448567"/>
                <a:gd name="connsiteY7" fmla="*/ 857250 h 992188"/>
                <a:gd name="connsiteX8" fmla="*/ 0 w 448567"/>
                <a:gd name="connsiteY8" fmla="*/ 854869 h 992188"/>
                <a:gd name="connsiteX9" fmla="*/ 2381 w 448567"/>
                <a:gd name="connsiteY9" fmla="*/ 692944 h 992188"/>
                <a:gd name="connsiteX10" fmla="*/ 59531 w 448567"/>
                <a:gd name="connsiteY10" fmla="*/ 692944 h 992188"/>
                <a:gd name="connsiteX11" fmla="*/ 59531 w 448567"/>
                <a:gd name="connsiteY11" fmla="*/ 650082 h 992188"/>
                <a:gd name="connsiteX12" fmla="*/ 52387 w 448567"/>
                <a:gd name="connsiteY12" fmla="*/ 616744 h 992188"/>
                <a:gd name="connsiteX13" fmla="*/ 52387 w 448567"/>
                <a:gd name="connsiteY13" fmla="*/ 171450 h 992188"/>
                <a:gd name="connsiteX14" fmla="*/ 52387 w 448567"/>
                <a:gd name="connsiteY14" fmla="*/ 97632 h 992188"/>
                <a:gd name="connsiteX15" fmla="*/ 59531 w 448567"/>
                <a:gd name="connsiteY15" fmla="*/ 97632 h 992188"/>
                <a:gd name="connsiteX16" fmla="*/ 392211 w 448567"/>
                <a:gd name="connsiteY16" fmla="*/ 777925 h 992188"/>
                <a:gd name="connsiteX17" fmla="*/ 397667 w 448567"/>
                <a:gd name="connsiteY17"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52387 w 397667"/>
                <a:gd name="connsiteY13" fmla="*/ 171450 h 992188"/>
                <a:gd name="connsiteX14" fmla="*/ 52387 w 397667"/>
                <a:gd name="connsiteY14" fmla="*/ 97632 h 992188"/>
                <a:gd name="connsiteX15" fmla="*/ 59531 w 397667"/>
                <a:gd name="connsiteY15" fmla="*/ 97632 h 992188"/>
                <a:gd name="connsiteX16" fmla="*/ 392211 w 397667"/>
                <a:gd name="connsiteY16" fmla="*/ 777925 h 992188"/>
                <a:gd name="connsiteX17" fmla="*/ 397667 w 397667"/>
                <a:gd name="connsiteY17" fmla="*/ 921544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52387 w 397667"/>
                <a:gd name="connsiteY13" fmla="*/ 171450 h 992188"/>
                <a:gd name="connsiteX14" fmla="*/ 52387 w 397667"/>
                <a:gd name="connsiteY14" fmla="*/ 97632 h 992188"/>
                <a:gd name="connsiteX15" fmla="*/ 59531 w 397667"/>
                <a:gd name="connsiteY15" fmla="*/ 97632 h 992188"/>
                <a:gd name="connsiteX16" fmla="*/ 392211 w 397667"/>
                <a:gd name="connsiteY16" fmla="*/ 777925 h 992188"/>
                <a:gd name="connsiteX17" fmla="*/ 397667 w 397667"/>
                <a:gd name="connsiteY17" fmla="*/ 921544 h 992188"/>
                <a:gd name="connsiteX18" fmla="*/ 61911 w 397667"/>
                <a:gd name="connsiteY18" fmla="*/ 0 h 992188"/>
                <a:gd name="connsiteX0" fmla="*/ 61911 w 397667"/>
                <a:gd name="connsiteY0" fmla="*/ 0 h 992188"/>
                <a:gd name="connsiteX1" fmla="*/ 152399 w 397667"/>
                <a:gd name="connsiteY1" fmla="*/ 4763 h 992188"/>
                <a:gd name="connsiteX2" fmla="*/ 209549 w 397667"/>
                <a:gd name="connsiteY2" fmla="*/ 14288 h 992188"/>
                <a:gd name="connsiteX3" fmla="*/ 207167 w 397667"/>
                <a:gd name="connsiteY3" fmla="*/ 464344 h 992188"/>
                <a:gd name="connsiteX4" fmla="*/ 197642 w 397667"/>
                <a:gd name="connsiteY4" fmla="*/ 778669 h 992188"/>
                <a:gd name="connsiteX5" fmla="*/ 194171 w 397667"/>
                <a:gd name="connsiteY5" fmla="*/ 992188 h 992188"/>
                <a:gd name="connsiteX6" fmla="*/ 33336 w 397667"/>
                <a:gd name="connsiteY6" fmla="*/ 990600 h 992188"/>
                <a:gd name="connsiteX7" fmla="*/ 38100 w 397667"/>
                <a:gd name="connsiteY7" fmla="*/ 857250 h 992188"/>
                <a:gd name="connsiteX8" fmla="*/ 0 w 397667"/>
                <a:gd name="connsiteY8" fmla="*/ 854869 h 992188"/>
                <a:gd name="connsiteX9" fmla="*/ 2381 w 397667"/>
                <a:gd name="connsiteY9" fmla="*/ 692944 h 992188"/>
                <a:gd name="connsiteX10" fmla="*/ 59531 w 397667"/>
                <a:gd name="connsiteY10" fmla="*/ 692944 h 992188"/>
                <a:gd name="connsiteX11" fmla="*/ 59531 w 397667"/>
                <a:gd name="connsiteY11" fmla="*/ 650082 h 992188"/>
                <a:gd name="connsiteX12" fmla="*/ 52387 w 397667"/>
                <a:gd name="connsiteY12" fmla="*/ 616744 h 992188"/>
                <a:gd name="connsiteX13" fmla="*/ 52387 w 397667"/>
                <a:gd name="connsiteY13" fmla="*/ 171450 h 992188"/>
                <a:gd name="connsiteX14" fmla="*/ 52387 w 397667"/>
                <a:gd name="connsiteY14" fmla="*/ 97632 h 992188"/>
                <a:gd name="connsiteX15" fmla="*/ 59531 w 397667"/>
                <a:gd name="connsiteY15" fmla="*/ 97632 h 992188"/>
                <a:gd name="connsiteX16" fmla="*/ 397667 w 397667"/>
                <a:gd name="connsiteY16" fmla="*/ 921544 h 992188"/>
                <a:gd name="connsiteX17" fmla="*/ 61911 w 397667"/>
                <a:gd name="connsiteY17" fmla="*/ 0 h 992188"/>
                <a:gd name="connsiteX0" fmla="*/ 61911 w 209549"/>
                <a:gd name="connsiteY0" fmla="*/ 0 h 992188"/>
                <a:gd name="connsiteX1" fmla="*/ 152399 w 209549"/>
                <a:gd name="connsiteY1" fmla="*/ 4763 h 992188"/>
                <a:gd name="connsiteX2" fmla="*/ 209549 w 209549"/>
                <a:gd name="connsiteY2" fmla="*/ 14288 h 992188"/>
                <a:gd name="connsiteX3" fmla="*/ 207167 w 209549"/>
                <a:gd name="connsiteY3" fmla="*/ 464344 h 992188"/>
                <a:gd name="connsiteX4" fmla="*/ 197642 w 209549"/>
                <a:gd name="connsiteY4" fmla="*/ 778669 h 992188"/>
                <a:gd name="connsiteX5" fmla="*/ 194171 w 209549"/>
                <a:gd name="connsiteY5" fmla="*/ 992188 h 992188"/>
                <a:gd name="connsiteX6" fmla="*/ 33336 w 209549"/>
                <a:gd name="connsiteY6" fmla="*/ 990600 h 992188"/>
                <a:gd name="connsiteX7" fmla="*/ 38100 w 209549"/>
                <a:gd name="connsiteY7" fmla="*/ 857250 h 992188"/>
                <a:gd name="connsiteX8" fmla="*/ 0 w 209549"/>
                <a:gd name="connsiteY8" fmla="*/ 854869 h 992188"/>
                <a:gd name="connsiteX9" fmla="*/ 2381 w 209549"/>
                <a:gd name="connsiteY9" fmla="*/ 692944 h 992188"/>
                <a:gd name="connsiteX10" fmla="*/ 59531 w 209549"/>
                <a:gd name="connsiteY10" fmla="*/ 692944 h 992188"/>
                <a:gd name="connsiteX11" fmla="*/ 59531 w 209549"/>
                <a:gd name="connsiteY11" fmla="*/ 650082 h 992188"/>
                <a:gd name="connsiteX12" fmla="*/ 52387 w 209549"/>
                <a:gd name="connsiteY12" fmla="*/ 616744 h 992188"/>
                <a:gd name="connsiteX13" fmla="*/ 52387 w 209549"/>
                <a:gd name="connsiteY13" fmla="*/ 171450 h 992188"/>
                <a:gd name="connsiteX14" fmla="*/ 52387 w 209549"/>
                <a:gd name="connsiteY14" fmla="*/ 97632 h 992188"/>
                <a:gd name="connsiteX15" fmla="*/ 59531 w 209549"/>
                <a:gd name="connsiteY15" fmla="*/ 97632 h 992188"/>
                <a:gd name="connsiteX16" fmla="*/ 61911 w 209549"/>
                <a:gd name="connsiteY16" fmla="*/ 0 h 99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549" h="992188">
                  <a:moveTo>
                    <a:pt x="61911" y="0"/>
                  </a:moveTo>
                  <a:lnTo>
                    <a:pt x="152399" y="4763"/>
                  </a:lnTo>
                  <a:lnTo>
                    <a:pt x="209549" y="14288"/>
                  </a:lnTo>
                  <a:lnTo>
                    <a:pt x="207167" y="464344"/>
                  </a:lnTo>
                  <a:lnTo>
                    <a:pt x="197642" y="778669"/>
                  </a:lnTo>
                  <a:lnTo>
                    <a:pt x="194171" y="992188"/>
                  </a:lnTo>
                  <a:lnTo>
                    <a:pt x="33336" y="990600"/>
                  </a:lnTo>
                  <a:lnTo>
                    <a:pt x="38100" y="857250"/>
                  </a:lnTo>
                  <a:lnTo>
                    <a:pt x="0" y="854869"/>
                  </a:lnTo>
                  <a:cubicBezTo>
                    <a:pt x="794" y="800894"/>
                    <a:pt x="1587" y="746919"/>
                    <a:pt x="2381" y="692944"/>
                  </a:cubicBezTo>
                  <a:lnTo>
                    <a:pt x="59531" y="692944"/>
                  </a:lnTo>
                  <a:lnTo>
                    <a:pt x="59531" y="650082"/>
                  </a:lnTo>
                  <a:lnTo>
                    <a:pt x="52387" y="616744"/>
                  </a:lnTo>
                  <a:lnTo>
                    <a:pt x="52387" y="171450"/>
                  </a:lnTo>
                  <a:lnTo>
                    <a:pt x="52387" y="97632"/>
                  </a:lnTo>
                  <a:lnTo>
                    <a:pt x="59531" y="97632"/>
                  </a:lnTo>
                  <a:cubicBezTo>
                    <a:pt x="61118" y="81360"/>
                    <a:pt x="46433" y="15478"/>
                    <a:pt x="61911" y="0"/>
                  </a:cubicBezTo>
                  <a:close/>
                </a:path>
              </a:pathLst>
            </a:custGeom>
            <a:noFill/>
            <a:ln w="25400">
              <a:solidFill>
                <a:srgbClr val="FF5050"/>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sz="2400"/>
            </a:p>
          </p:txBody>
        </p:sp>
        <p:sp>
          <p:nvSpPr>
            <p:cNvPr id="87" name="フリーフォーム 86"/>
            <p:cNvSpPr/>
            <p:nvPr/>
          </p:nvSpPr>
          <p:spPr>
            <a:xfrm>
              <a:off x="6572629" y="3702866"/>
              <a:ext cx="272907" cy="953492"/>
            </a:xfrm>
            <a:custGeom>
              <a:avLst/>
              <a:gdLst>
                <a:gd name="connsiteX0" fmla="*/ 192881 w 192881"/>
                <a:gd name="connsiteY0" fmla="*/ 0 h 673894"/>
                <a:gd name="connsiteX1" fmla="*/ 190500 w 192881"/>
                <a:gd name="connsiteY1" fmla="*/ 211932 h 673894"/>
                <a:gd name="connsiteX2" fmla="*/ 188119 w 192881"/>
                <a:gd name="connsiteY2" fmla="*/ 288132 h 673894"/>
                <a:gd name="connsiteX3" fmla="*/ 185738 w 192881"/>
                <a:gd name="connsiteY3" fmla="*/ 445294 h 673894"/>
                <a:gd name="connsiteX4" fmla="*/ 180975 w 192881"/>
                <a:gd name="connsiteY4" fmla="*/ 673894 h 673894"/>
                <a:gd name="connsiteX5" fmla="*/ 28575 w 192881"/>
                <a:gd name="connsiteY5" fmla="*/ 673894 h 673894"/>
                <a:gd name="connsiteX6" fmla="*/ 28575 w 192881"/>
                <a:gd name="connsiteY6" fmla="*/ 600075 h 673894"/>
                <a:gd name="connsiteX7" fmla="*/ 35719 w 192881"/>
                <a:gd name="connsiteY7" fmla="*/ 440532 h 673894"/>
                <a:gd name="connsiteX8" fmla="*/ 38100 w 192881"/>
                <a:gd name="connsiteY8" fmla="*/ 359569 h 673894"/>
                <a:gd name="connsiteX9" fmla="*/ 50006 w 192881"/>
                <a:gd name="connsiteY9" fmla="*/ 359569 h 673894"/>
                <a:gd name="connsiteX10" fmla="*/ 52388 w 192881"/>
                <a:gd name="connsiteY10" fmla="*/ 209550 h 673894"/>
                <a:gd name="connsiteX11" fmla="*/ 0 w 192881"/>
                <a:gd name="connsiteY11" fmla="*/ 211932 h 673894"/>
                <a:gd name="connsiteX12" fmla="*/ 11906 w 192881"/>
                <a:gd name="connsiteY12" fmla="*/ 4763 h 673894"/>
                <a:gd name="connsiteX13" fmla="*/ 11906 w 192881"/>
                <a:gd name="connsiteY13" fmla="*/ 4763 h 673894"/>
                <a:gd name="connsiteX14" fmla="*/ 192881 w 192881"/>
                <a:gd name="connsiteY14" fmla="*/ 0 h 673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2881" h="673894">
                  <a:moveTo>
                    <a:pt x="192881" y="0"/>
                  </a:moveTo>
                  <a:cubicBezTo>
                    <a:pt x="192087" y="70644"/>
                    <a:pt x="191294" y="141288"/>
                    <a:pt x="190500" y="211932"/>
                  </a:cubicBezTo>
                  <a:cubicBezTo>
                    <a:pt x="189706" y="237332"/>
                    <a:pt x="188913" y="262732"/>
                    <a:pt x="188119" y="288132"/>
                  </a:cubicBezTo>
                  <a:cubicBezTo>
                    <a:pt x="187325" y="340519"/>
                    <a:pt x="186532" y="392907"/>
                    <a:pt x="185738" y="445294"/>
                  </a:cubicBezTo>
                  <a:cubicBezTo>
                    <a:pt x="184150" y="521494"/>
                    <a:pt x="182563" y="597694"/>
                    <a:pt x="180975" y="673894"/>
                  </a:cubicBezTo>
                  <a:lnTo>
                    <a:pt x="28575" y="673894"/>
                  </a:lnTo>
                  <a:lnTo>
                    <a:pt x="28575" y="600075"/>
                  </a:lnTo>
                  <a:lnTo>
                    <a:pt x="35719" y="440532"/>
                  </a:lnTo>
                  <a:cubicBezTo>
                    <a:pt x="36513" y="413544"/>
                    <a:pt x="37306" y="386557"/>
                    <a:pt x="38100" y="359569"/>
                  </a:cubicBezTo>
                  <a:lnTo>
                    <a:pt x="50006" y="359569"/>
                  </a:lnTo>
                  <a:lnTo>
                    <a:pt x="52388" y="209550"/>
                  </a:lnTo>
                  <a:lnTo>
                    <a:pt x="0" y="211932"/>
                  </a:lnTo>
                  <a:lnTo>
                    <a:pt x="11906" y="4763"/>
                  </a:lnTo>
                  <a:lnTo>
                    <a:pt x="11906" y="4763"/>
                  </a:lnTo>
                  <a:lnTo>
                    <a:pt x="192881" y="0"/>
                  </a:lnTo>
                  <a:close/>
                </a:path>
              </a:pathLst>
            </a:custGeom>
            <a:noFill/>
            <a:ln w="25400" cmpd="dbl">
              <a:solidFill>
                <a:srgbClr val="3366F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400"/>
            </a:p>
          </p:txBody>
        </p:sp>
        <p:sp>
          <p:nvSpPr>
            <p:cNvPr id="89" name="テキスト ボックス 88"/>
            <p:cNvSpPr txBox="1"/>
            <p:nvPr/>
          </p:nvSpPr>
          <p:spPr>
            <a:xfrm>
              <a:off x="6480436" y="2192773"/>
              <a:ext cx="568064" cy="230832"/>
            </a:xfrm>
            <a:prstGeom prst="rect">
              <a:avLst/>
            </a:prstGeom>
            <a:solidFill>
              <a:schemeClr val="bg1">
                <a:alpha val="50000"/>
              </a:schemeClr>
            </a:solidFill>
            <a:ln>
              <a:solidFill>
                <a:schemeClr val="tx1"/>
              </a:solidFill>
            </a:ln>
          </p:spPr>
          <p:txBody>
            <a:bodyPr wrap="square" rtlCol="0" anchor="ctr">
              <a:spAutoFit/>
            </a:bodyPr>
            <a:lstStyle/>
            <a:p>
              <a:pPr algn="ctr"/>
              <a:r>
                <a:rPr kumimoji="1" lang="ja-JP" altLang="en-US" sz="900" dirty="0" smtClean="0">
                  <a:latin typeface="Meiryo UI" pitchFamily="50" charset="-128"/>
                  <a:ea typeface="Meiryo UI" pitchFamily="50" charset="-128"/>
                  <a:cs typeface="Meiryo UI" pitchFamily="50" charset="-128"/>
                </a:rPr>
                <a:t>淀屋橋</a:t>
              </a:r>
              <a:endParaRPr kumimoji="1" lang="ja-JP" altLang="en-US" sz="900" dirty="0">
                <a:latin typeface="Meiryo UI" pitchFamily="50" charset="-128"/>
                <a:ea typeface="Meiryo UI" pitchFamily="50" charset="-128"/>
                <a:cs typeface="Meiryo UI" pitchFamily="50" charset="-128"/>
              </a:endParaRPr>
            </a:p>
          </p:txBody>
        </p:sp>
        <p:sp>
          <p:nvSpPr>
            <p:cNvPr id="90" name="テキスト ボックス 89"/>
            <p:cNvSpPr txBox="1"/>
            <p:nvPr/>
          </p:nvSpPr>
          <p:spPr>
            <a:xfrm rot="936694">
              <a:off x="7202537" y="2296258"/>
              <a:ext cx="557756" cy="193697"/>
            </a:xfrm>
            <a:prstGeom prst="rect">
              <a:avLst/>
            </a:prstGeom>
            <a:noFill/>
            <a:ln>
              <a:noFill/>
            </a:ln>
          </p:spPr>
          <p:txBody>
            <a:bodyPr wrap="square" rtlCol="0">
              <a:spAutoFit/>
            </a:bodyPr>
            <a:lstStyle/>
            <a:p>
              <a:pPr algn="ctr"/>
              <a:r>
                <a:rPr kumimoji="1" lang="ja-JP" altLang="en-US" sz="700" dirty="0" smtClean="0">
                  <a:solidFill>
                    <a:schemeClr val="tx1">
                      <a:lumMod val="75000"/>
                      <a:lumOff val="25000"/>
                    </a:schemeClr>
                  </a:solidFill>
                  <a:latin typeface="Meiryo UI" pitchFamily="50" charset="-128"/>
                  <a:ea typeface="Meiryo UI" pitchFamily="50" charset="-128"/>
                  <a:cs typeface="Meiryo UI" pitchFamily="50" charset="-128"/>
                </a:rPr>
                <a:t>土佐堀通</a:t>
              </a:r>
              <a:endParaRPr kumimoji="1" lang="ja-JP" altLang="en-US" sz="700" dirty="0">
                <a:solidFill>
                  <a:schemeClr val="tx1">
                    <a:lumMod val="75000"/>
                    <a:lumOff val="25000"/>
                  </a:schemeClr>
                </a:solidFill>
                <a:latin typeface="Meiryo UI" pitchFamily="50" charset="-128"/>
                <a:ea typeface="Meiryo UI" pitchFamily="50" charset="-128"/>
                <a:cs typeface="Meiryo UI" pitchFamily="50" charset="-128"/>
              </a:endParaRPr>
            </a:p>
          </p:txBody>
        </p:sp>
        <p:sp>
          <p:nvSpPr>
            <p:cNvPr id="92" name="テキスト ボックス 91"/>
            <p:cNvSpPr txBox="1"/>
            <p:nvPr/>
          </p:nvSpPr>
          <p:spPr>
            <a:xfrm>
              <a:off x="5739027" y="3014952"/>
              <a:ext cx="283095" cy="611305"/>
            </a:xfrm>
            <a:prstGeom prst="rect">
              <a:avLst/>
            </a:prstGeom>
            <a:noFill/>
            <a:ln>
              <a:noFill/>
            </a:ln>
          </p:spPr>
          <p:txBody>
            <a:bodyPr vert="eaVert" wrap="square" rtlCol="0">
              <a:spAutoFit/>
            </a:bodyPr>
            <a:lstStyle/>
            <a:p>
              <a:pPr algn="ctr"/>
              <a:r>
                <a:rPr kumimoji="1" lang="ja-JP" altLang="en-US" sz="700" dirty="0" smtClean="0">
                  <a:solidFill>
                    <a:schemeClr val="tx1">
                      <a:lumMod val="75000"/>
                      <a:lumOff val="25000"/>
                    </a:schemeClr>
                  </a:solidFill>
                  <a:latin typeface="HGPｺﾞｼｯｸE" pitchFamily="50" charset="-128"/>
                  <a:ea typeface="HGPｺﾞｼｯｸE" pitchFamily="50" charset="-128"/>
                </a:rPr>
                <a:t>なにわ筋</a:t>
              </a:r>
              <a:endParaRPr kumimoji="1" lang="ja-JP" altLang="en-US" sz="700" dirty="0">
                <a:solidFill>
                  <a:schemeClr val="tx1">
                    <a:lumMod val="75000"/>
                    <a:lumOff val="25000"/>
                  </a:schemeClr>
                </a:solidFill>
                <a:latin typeface="HGPｺﾞｼｯｸE" pitchFamily="50" charset="-128"/>
                <a:ea typeface="HGPｺﾞｼｯｸE" pitchFamily="50" charset="-128"/>
              </a:endParaRPr>
            </a:p>
          </p:txBody>
        </p:sp>
        <p:sp>
          <p:nvSpPr>
            <p:cNvPr id="94" name="テキスト ボックス 93"/>
            <p:cNvSpPr txBox="1"/>
            <p:nvPr/>
          </p:nvSpPr>
          <p:spPr>
            <a:xfrm>
              <a:off x="7286282" y="3758610"/>
              <a:ext cx="312894" cy="611305"/>
            </a:xfrm>
            <a:prstGeom prst="rect">
              <a:avLst/>
            </a:prstGeom>
            <a:noFill/>
            <a:ln>
              <a:noFill/>
            </a:ln>
          </p:spPr>
          <p:txBody>
            <a:bodyPr vert="eaVert" wrap="square" rtlCol="0">
              <a:spAutoFit/>
            </a:bodyPr>
            <a:lstStyle/>
            <a:p>
              <a:pPr algn="ctr"/>
              <a:r>
                <a:rPr kumimoji="1" lang="ja-JP" altLang="en-US" sz="900" dirty="0" smtClean="0">
                  <a:solidFill>
                    <a:schemeClr val="tx1">
                      <a:lumMod val="75000"/>
                      <a:lumOff val="25000"/>
                    </a:schemeClr>
                  </a:solidFill>
                  <a:latin typeface="Meiryo UI" pitchFamily="50" charset="-128"/>
                  <a:ea typeface="Meiryo UI" pitchFamily="50" charset="-128"/>
                  <a:cs typeface="Meiryo UI" pitchFamily="50" charset="-128"/>
                </a:rPr>
                <a:t>堺筋</a:t>
              </a:r>
              <a:endParaRPr kumimoji="1" lang="ja-JP" altLang="en-US" sz="900" dirty="0">
                <a:solidFill>
                  <a:schemeClr val="tx1">
                    <a:lumMod val="75000"/>
                    <a:lumOff val="25000"/>
                  </a:schemeClr>
                </a:solidFill>
                <a:latin typeface="Meiryo UI" pitchFamily="50" charset="-128"/>
                <a:ea typeface="Meiryo UI" pitchFamily="50" charset="-128"/>
                <a:cs typeface="Meiryo UI" pitchFamily="50" charset="-128"/>
              </a:endParaRPr>
            </a:p>
          </p:txBody>
        </p:sp>
        <p:pic>
          <p:nvPicPr>
            <p:cNvPr id="95" name="Picture 2"/>
            <p:cNvPicPr>
              <a:picLocks noChangeAspect="1" noChangeArrowheads="1"/>
            </p:cNvPicPr>
            <p:nvPr/>
          </p:nvPicPr>
          <p:blipFill>
            <a:blip r:embed="rId5" cstate="email"/>
            <a:srcRect/>
            <a:stretch>
              <a:fillRect/>
            </a:stretch>
          </p:blipFill>
          <p:spPr bwMode="auto">
            <a:xfrm>
              <a:off x="6744967" y="2737178"/>
              <a:ext cx="88171" cy="128950"/>
            </a:xfrm>
            <a:prstGeom prst="rect">
              <a:avLst/>
            </a:prstGeom>
            <a:noFill/>
            <a:ln w="9525">
              <a:noFill/>
              <a:miter lim="800000"/>
              <a:headEnd/>
              <a:tailEnd/>
            </a:ln>
            <a:effectLst/>
          </p:spPr>
        </p:pic>
        <p:pic>
          <p:nvPicPr>
            <p:cNvPr id="96" name="Picture 2"/>
            <p:cNvPicPr>
              <a:picLocks noChangeAspect="1" noChangeArrowheads="1"/>
            </p:cNvPicPr>
            <p:nvPr/>
          </p:nvPicPr>
          <p:blipFill>
            <a:blip r:embed="rId5" cstate="email"/>
            <a:srcRect/>
            <a:stretch>
              <a:fillRect/>
            </a:stretch>
          </p:blipFill>
          <p:spPr bwMode="auto">
            <a:xfrm flipV="1">
              <a:off x="7380777" y="2737178"/>
              <a:ext cx="88171" cy="128950"/>
            </a:xfrm>
            <a:prstGeom prst="rect">
              <a:avLst/>
            </a:prstGeom>
            <a:noFill/>
            <a:ln w="9525">
              <a:noFill/>
              <a:miter lim="800000"/>
              <a:headEnd/>
              <a:tailEnd/>
            </a:ln>
            <a:effectLst/>
          </p:spPr>
        </p:pic>
        <p:sp>
          <p:nvSpPr>
            <p:cNvPr id="97" name="テキスト ボックス 96"/>
            <p:cNvSpPr txBox="1"/>
            <p:nvPr/>
          </p:nvSpPr>
          <p:spPr>
            <a:xfrm>
              <a:off x="6106954" y="2991695"/>
              <a:ext cx="312894" cy="784535"/>
            </a:xfrm>
            <a:prstGeom prst="rect">
              <a:avLst/>
            </a:prstGeom>
            <a:noFill/>
            <a:ln>
              <a:noFill/>
            </a:ln>
          </p:spPr>
          <p:txBody>
            <a:bodyPr vert="eaVert" wrap="square" rtlCol="0">
              <a:spAutoFit/>
            </a:bodyPr>
            <a:lstStyle/>
            <a:p>
              <a:pPr algn="ctr"/>
              <a:r>
                <a:rPr lang="ja-JP" altLang="en-US" sz="900" dirty="0" smtClean="0">
                  <a:solidFill>
                    <a:schemeClr val="tx1">
                      <a:lumMod val="75000"/>
                      <a:lumOff val="25000"/>
                    </a:schemeClr>
                  </a:solidFill>
                  <a:latin typeface="Meiryo UI" pitchFamily="50" charset="-128"/>
                  <a:ea typeface="Meiryo UI" pitchFamily="50" charset="-128"/>
                  <a:cs typeface="Meiryo UI" pitchFamily="50" charset="-128"/>
                </a:rPr>
                <a:t>四つ橋</a:t>
              </a:r>
              <a:r>
                <a:rPr kumimoji="1" lang="ja-JP" altLang="en-US" sz="900" dirty="0" smtClean="0">
                  <a:solidFill>
                    <a:schemeClr val="tx1">
                      <a:lumMod val="75000"/>
                      <a:lumOff val="25000"/>
                    </a:schemeClr>
                  </a:solidFill>
                  <a:latin typeface="Meiryo UI" pitchFamily="50" charset="-128"/>
                  <a:ea typeface="Meiryo UI" pitchFamily="50" charset="-128"/>
                  <a:cs typeface="Meiryo UI" pitchFamily="50" charset="-128"/>
                </a:rPr>
                <a:t>筋</a:t>
              </a:r>
              <a:endParaRPr kumimoji="1" lang="ja-JP" altLang="en-US" sz="900" dirty="0">
                <a:solidFill>
                  <a:schemeClr val="tx1">
                    <a:lumMod val="75000"/>
                    <a:lumOff val="25000"/>
                  </a:schemeClr>
                </a:solidFill>
                <a:latin typeface="Meiryo UI" pitchFamily="50" charset="-128"/>
                <a:ea typeface="Meiryo UI" pitchFamily="50" charset="-128"/>
                <a:cs typeface="Meiryo UI" pitchFamily="50" charset="-128"/>
              </a:endParaRPr>
            </a:p>
          </p:txBody>
        </p:sp>
        <p:pic>
          <p:nvPicPr>
            <p:cNvPr id="98" name="Picture 2"/>
            <p:cNvPicPr>
              <a:picLocks noChangeAspect="1" noChangeArrowheads="1"/>
            </p:cNvPicPr>
            <p:nvPr/>
          </p:nvPicPr>
          <p:blipFill>
            <a:blip r:embed="rId5" cstate="email"/>
            <a:srcRect/>
            <a:stretch>
              <a:fillRect/>
            </a:stretch>
          </p:blipFill>
          <p:spPr bwMode="auto">
            <a:xfrm flipV="1">
              <a:off x="6282483" y="2737178"/>
              <a:ext cx="88171" cy="128950"/>
            </a:xfrm>
            <a:prstGeom prst="rect">
              <a:avLst/>
            </a:prstGeom>
            <a:noFill/>
            <a:ln w="9525">
              <a:noFill/>
              <a:miter lim="800000"/>
              <a:headEnd/>
              <a:tailEnd/>
            </a:ln>
            <a:effectLst/>
          </p:spPr>
        </p:pic>
        <p:sp>
          <p:nvSpPr>
            <p:cNvPr id="99" name="テキスト ボックス 98"/>
            <p:cNvSpPr txBox="1"/>
            <p:nvPr/>
          </p:nvSpPr>
          <p:spPr>
            <a:xfrm>
              <a:off x="6492116" y="6030989"/>
              <a:ext cx="499234" cy="223496"/>
            </a:xfrm>
            <a:prstGeom prst="rect">
              <a:avLst/>
            </a:prstGeom>
            <a:solidFill>
              <a:schemeClr val="bg1">
                <a:alpha val="50000"/>
              </a:schemeClr>
            </a:solidFill>
            <a:ln>
              <a:solidFill>
                <a:schemeClr val="tx1"/>
              </a:solidFill>
            </a:ln>
          </p:spPr>
          <p:txBody>
            <a:bodyPr wrap="square" rtlCol="0" anchor="ctr">
              <a:spAutoFit/>
            </a:bodyPr>
            <a:lstStyle/>
            <a:p>
              <a:pPr algn="ctr"/>
              <a:r>
                <a:rPr kumimoji="1" lang="ja-JP" altLang="en-US" sz="900" dirty="0" smtClean="0">
                  <a:latin typeface="Meiryo UI" pitchFamily="50" charset="-128"/>
                  <a:ea typeface="Meiryo UI" pitchFamily="50" charset="-128"/>
                  <a:cs typeface="Meiryo UI" pitchFamily="50" charset="-128"/>
                </a:rPr>
                <a:t>難　波</a:t>
              </a:r>
              <a:endParaRPr kumimoji="1" lang="ja-JP" altLang="en-US" sz="900" dirty="0">
                <a:latin typeface="Meiryo UI" pitchFamily="50" charset="-128"/>
                <a:ea typeface="Meiryo UI" pitchFamily="50" charset="-128"/>
                <a:cs typeface="Meiryo UI" pitchFamily="50" charset="-128"/>
              </a:endParaRPr>
            </a:p>
          </p:txBody>
        </p:sp>
        <p:sp>
          <p:nvSpPr>
            <p:cNvPr id="100" name="テキスト ボックス 99"/>
            <p:cNvSpPr txBox="1"/>
            <p:nvPr/>
          </p:nvSpPr>
          <p:spPr>
            <a:xfrm>
              <a:off x="6454016" y="4557915"/>
              <a:ext cx="511934" cy="230832"/>
            </a:xfrm>
            <a:prstGeom prst="rect">
              <a:avLst/>
            </a:prstGeom>
            <a:solidFill>
              <a:schemeClr val="bg1">
                <a:alpha val="50000"/>
              </a:schemeClr>
            </a:solidFill>
            <a:ln>
              <a:solidFill>
                <a:schemeClr val="tx1"/>
              </a:solidFill>
            </a:ln>
          </p:spPr>
          <p:txBody>
            <a:bodyPr wrap="square" rtlCol="0" anchor="ctr">
              <a:spAutoFit/>
            </a:bodyPr>
            <a:lstStyle/>
            <a:p>
              <a:pPr algn="ctr"/>
              <a:r>
                <a:rPr kumimoji="1" lang="ja-JP" altLang="en-US" sz="900" dirty="0" smtClean="0">
                  <a:latin typeface="Meiryo UI" pitchFamily="50" charset="-128"/>
                  <a:ea typeface="Meiryo UI" pitchFamily="50" charset="-128"/>
                  <a:cs typeface="Meiryo UI" pitchFamily="50" charset="-128"/>
                </a:rPr>
                <a:t>長　堀</a:t>
              </a:r>
              <a:endParaRPr kumimoji="1" lang="ja-JP" altLang="en-US" sz="900" dirty="0">
                <a:latin typeface="Meiryo UI" pitchFamily="50" charset="-128"/>
                <a:ea typeface="Meiryo UI" pitchFamily="50" charset="-128"/>
                <a:cs typeface="Meiryo UI" pitchFamily="50" charset="-128"/>
              </a:endParaRPr>
            </a:p>
          </p:txBody>
        </p:sp>
        <p:sp>
          <p:nvSpPr>
            <p:cNvPr id="101" name="フリーフォーム 100"/>
            <p:cNvSpPr/>
            <p:nvPr/>
          </p:nvSpPr>
          <p:spPr>
            <a:xfrm>
              <a:off x="6660844" y="2453574"/>
              <a:ext cx="102946" cy="91253"/>
            </a:xfrm>
            <a:custGeom>
              <a:avLst/>
              <a:gdLst>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12700 w 133350"/>
                <a:gd name="connsiteY7" fmla="*/ 88900 h 120650"/>
                <a:gd name="connsiteX8" fmla="*/ 6350 w 133350"/>
                <a:gd name="connsiteY8" fmla="*/ 0 h 120650"/>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0 w 133390"/>
                <a:gd name="connsiteY0" fmla="*/ 0 h 118239"/>
                <a:gd name="connsiteX1" fmla="*/ 133390 w 133390"/>
                <a:gd name="connsiteY1" fmla="*/ 764 h 118239"/>
                <a:gd name="connsiteX2" fmla="*/ 130215 w 133390"/>
                <a:gd name="connsiteY2" fmla="*/ 118239 h 118239"/>
                <a:gd name="connsiteX3" fmla="*/ 40 w 133390"/>
                <a:gd name="connsiteY3" fmla="*/ 118239 h 118239"/>
                <a:gd name="connsiteX4" fmla="*/ 40 w 133390"/>
                <a:gd name="connsiteY4" fmla="*/ 118239 h 118239"/>
                <a:gd name="connsiteX5" fmla="*/ 40 w 133390"/>
                <a:gd name="connsiteY5" fmla="*/ 118239 h 118239"/>
                <a:gd name="connsiteX6" fmla="*/ 40 w 133390"/>
                <a:gd name="connsiteY6" fmla="*/ 118239 h 118239"/>
                <a:gd name="connsiteX7" fmla="*/ 0 w 133390"/>
                <a:gd name="connsiteY7" fmla="*/ 0 h 118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90" h="118239">
                  <a:moveTo>
                    <a:pt x="0" y="0"/>
                  </a:moveTo>
                  <a:lnTo>
                    <a:pt x="133390" y="764"/>
                  </a:lnTo>
                  <a:cubicBezTo>
                    <a:pt x="132332" y="39922"/>
                    <a:pt x="131273" y="79081"/>
                    <a:pt x="130215" y="118239"/>
                  </a:cubicBezTo>
                  <a:lnTo>
                    <a:pt x="40" y="118239"/>
                  </a:lnTo>
                  <a:lnTo>
                    <a:pt x="40" y="118239"/>
                  </a:lnTo>
                  <a:lnTo>
                    <a:pt x="40" y="118239"/>
                  </a:lnTo>
                  <a:lnTo>
                    <a:pt x="40" y="118239"/>
                  </a:lnTo>
                  <a:cubicBezTo>
                    <a:pt x="27" y="78826"/>
                    <a:pt x="13" y="39413"/>
                    <a:pt x="0" y="0"/>
                  </a:cubicBez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テキスト ボックス 101"/>
            <p:cNvSpPr txBox="1"/>
            <p:nvPr/>
          </p:nvSpPr>
          <p:spPr>
            <a:xfrm>
              <a:off x="6410968" y="2422922"/>
              <a:ext cx="280890" cy="216025"/>
            </a:xfrm>
            <a:prstGeom prst="rect">
              <a:avLst/>
            </a:prstGeom>
            <a:noFill/>
          </p:spPr>
          <p:txBody>
            <a:bodyPr wrap="square" lIns="0" tIns="0" rIns="0" bIns="0" rtlCol="0" anchor="ctr">
              <a:noAutofit/>
            </a:bodyPr>
            <a:lstStyle/>
            <a:p>
              <a:pPr algn="ctr">
                <a:lnSpc>
                  <a:spcPts val="500"/>
                </a:lnSpc>
              </a:pPr>
              <a:r>
                <a:rPr lang="ja-JP" altLang="en-US" sz="1200" b="1" dirty="0" smtClean="0">
                  <a:solidFill>
                    <a:schemeClr val="tx1">
                      <a:lumMod val="75000"/>
                      <a:lumOff val="25000"/>
                    </a:schemeClr>
                  </a:solidFill>
                  <a:latin typeface="HGPｺﾞｼｯｸM" pitchFamily="50" charset="-128"/>
                  <a:ea typeface="HGPｺﾞｼｯｸM" pitchFamily="50" charset="-128"/>
                </a:rPr>
                <a:t>②</a:t>
              </a:r>
              <a:endParaRPr kumimoji="1" lang="ja-JP" altLang="en-US" sz="1200" b="1" dirty="0">
                <a:solidFill>
                  <a:schemeClr val="tx1">
                    <a:lumMod val="75000"/>
                    <a:lumOff val="25000"/>
                  </a:schemeClr>
                </a:solidFill>
                <a:latin typeface="HGPｺﾞｼｯｸM" pitchFamily="50" charset="-128"/>
                <a:ea typeface="HGPｺﾞｼｯｸM" pitchFamily="50" charset="-128"/>
              </a:endParaRPr>
            </a:p>
          </p:txBody>
        </p:sp>
        <p:sp>
          <p:nvSpPr>
            <p:cNvPr id="107" name="フリーフォーム 106"/>
            <p:cNvSpPr/>
            <p:nvPr/>
          </p:nvSpPr>
          <p:spPr>
            <a:xfrm>
              <a:off x="6779248" y="3532775"/>
              <a:ext cx="62499" cy="74887"/>
            </a:xfrm>
            <a:custGeom>
              <a:avLst/>
              <a:gdLst>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12700 w 133350"/>
                <a:gd name="connsiteY7" fmla="*/ 88900 h 120650"/>
                <a:gd name="connsiteX8" fmla="*/ 6350 w 133350"/>
                <a:gd name="connsiteY8" fmla="*/ 0 h 120650"/>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305197"/>
                <a:gd name="connsiteY0" fmla="*/ 33139 h 153789"/>
                <a:gd name="connsiteX1" fmla="*/ 305197 w 305197"/>
                <a:gd name="connsiteY1" fmla="*/ 0 h 153789"/>
                <a:gd name="connsiteX2" fmla="*/ 130175 w 305197"/>
                <a:gd name="connsiteY2" fmla="*/ 153789 h 153789"/>
                <a:gd name="connsiteX3" fmla="*/ 0 w 305197"/>
                <a:gd name="connsiteY3" fmla="*/ 153789 h 153789"/>
                <a:gd name="connsiteX4" fmla="*/ 0 w 305197"/>
                <a:gd name="connsiteY4" fmla="*/ 153789 h 153789"/>
                <a:gd name="connsiteX5" fmla="*/ 0 w 305197"/>
                <a:gd name="connsiteY5" fmla="*/ 153789 h 153789"/>
                <a:gd name="connsiteX6" fmla="*/ 0 w 305197"/>
                <a:gd name="connsiteY6" fmla="*/ 153789 h 153789"/>
                <a:gd name="connsiteX7" fmla="*/ 6350 w 305197"/>
                <a:gd name="connsiteY7" fmla="*/ 33139 h 153789"/>
                <a:gd name="connsiteX0" fmla="*/ 6350 w 344876"/>
                <a:gd name="connsiteY0" fmla="*/ 33139 h 153789"/>
                <a:gd name="connsiteX1" fmla="*/ 305197 w 344876"/>
                <a:gd name="connsiteY1" fmla="*/ 0 h 153789"/>
                <a:gd name="connsiteX2" fmla="*/ 288032 w 344876"/>
                <a:gd name="connsiteY2" fmla="*/ 105148 h 153789"/>
                <a:gd name="connsiteX3" fmla="*/ 130175 w 344876"/>
                <a:gd name="connsiteY3" fmla="*/ 153789 h 153789"/>
                <a:gd name="connsiteX4" fmla="*/ 0 w 344876"/>
                <a:gd name="connsiteY4" fmla="*/ 153789 h 153789"/>
                <a:gd name="connsiteX5" fmla="*/ 0 w 344876"/>
                <a:gd name="connsiteY5" fmla="*/ 153789 h 153789"/>
                <a:gd name="connsiteX6" fmla="*/ 0 w 344876"/>
                <a:gd name="connsiteY6" fmla="*/ 153789 h 153789"/>
                <a:gd name="connsiteX7" fmla="*/ 0 w 344876"/>
                <a:gd name="connsiteY7" fmla="*/ 153789 h 153789"/>
                <a:gd name="connsiteX8" fmla="*/ 6350 w 344876"/>
                <a:gd name="connsiteY8" fmla="*/ 33139 h 153789"/>
                <a:gd name="connsiteX0" fmla="*/ 6350 w 325834"/>
                <a:gd name="connsiteY0" fmla="*/ 33139 h 153789"/>
                <a:gd name="connsiteX1" fmla="*/ 305197 w 325834"/>
                <a:gd name="connsiteY1" fmla="*/ 0 h 153789"/>
                <a:gd name="connsiteX2" fmla="*/ 130175 w 325834"/>
                <a:gd name="connsiteY2" fmla="*/ 153789 h 153789"/>
                <a:gd name="connsiteX3" fmla="*/ 0 w 325834"/>
                <a:gd name="connsiteY3" fmla="*/ 153789 h 153789"/>
                <a:gd name="connsiteX4" fmla="*/ 0 w 325834"/>
                <a:gd name="connsiteY4" fmla="*/ 153789 h 153789"/>
                <a:gd name="connsiteX5" fmla="*/ 0 w 325834"/>
                <a:gd name="connsiteY5" fmla="*/ 153789 h 153789"/>
                <a:gd name="connsiteX6" fmla="*/ 0 w 325834"/>
                <a:gd name="connsiteY6" fmla="*/ 153789 h 153789"/>
                <a:gd name="connsiteX7" fmla="*/ 6350 w 325834"/>
                <a:gd name="connsiteY7" fmla="*/ 33139 h 153789"/>
                <a:gd name="connsiteX0" fmla="*/ 6350 w 340510"/>
                <a:gd name="connsiteY0" fmla="*/ 33139 h 153789"/>
                <a:gd name="connsiteX1" fmla="*/ 305197 w 340510"/>
                <a:gd name="connsiteY1" fmla="*/ 0 h 153789"/>
                <a:gd name="connsiteX2" fmla="*/ 216023 w 340510"/>
                <a:gd name="connsiteY2" fmla="*/ 105148 h 153789"/>
                <a:gd name="connsiteX3" fmla="*/ 130175 w 340510"/>
                <a:gd name="connsiteY3" fmla="*/ 153789 h 153789"/>
                <a:gd name="connsiteX4" fmla="*/ 0 w 340510"/>
                <a:gd name="connsiteY4" fmla="*/ 153789 h 153789"/>
                <a:gd name="connsiteX5" fmla="*/ 0 w 340510"/>
                <a:gd name="connsiteY5" fmla="*/ 153789 h 153789"/>
                <a:gd name="connsiteX6" fmla="*/ 0 w 340510"/>
                <a:gd name="connsiteY6" fmla="*/ 153789 h 153789"/>
                <a:gd name="connsiteX7" fmla="*/ 0 w 340510"/>
                <a:gd name="connsiteY7" fmla="*/ 153789 h 153789"/>
                <a:gd name="connsiteX8" fmla="*/ 6350 w 340510"/>
                <a:gd name="connsiteY8" fmla="*/ 33139 h 153789"/>
                <a:gd name="connsiteX0" fmla="*/ 6350 w 350829"/>
                <a:gd name="connsiteY0" fmla="*/ 33139 h 153789"/>
                <a:gd name="connsiteX1" fmla="*/ 305197 w 350829"/>
                <a:gd name="connsiteY1" fmla="*/ 0 h 153789"/>
                <a:gd name="connsiteX2" fmla="*/ 288031 w 350829"/>
                <a:gd name="connsiteY2" fmla="*/ 33140 h 153789"/>
                <a:gd name="connsiteX3" fmla="*/ 216023 w 350829"/>
                <a:gd name="connsiteY3" fmla="*/ 105148 h 153789"/>
                <a:gd name="connsiteX4" fmla="*/ 130175 w 350829"/>
                <a:gd name="connsiteY4" fmla="*/ 153789 h 153789"/>
                <a:gd name="connsiteX5" fmla="*/ 0 w 350829"/>
                <a:gd name="connsiteY5" fmla="*/ 153789 h 153789"/>
                <a:gd name="connsiteX6" fmla="*/ 0 w 350829"/>
                <a:gd name="connsiteY6" fmla="*/ 153789 h 153789"/>
                <a:gd name="connsiteX7" fmla="*/ 0 w 350829"/>
                <a:gd name="connsiteY7" fmla="*/ 153789 h 153789"/>
                <a:gd name="connsiteX8" fmla="*/ 0 w 350829"/>
                <a:gd name="connsiteY8" fmla="*/ 153789 h 153789"/>
                <a:gd name="connsiteX9" fmla="*/ 6350 w 350829"/>
                <a:gd name="connsiteY9" fmla="*/ 33139 h 153789"/>
                <a:gd name="connsiteX0" fmla="*/ 6350 w 350829"/>
                <a:gd name="connsiteY0" fmla="*/ 33139 h 153789"/>
                <a:gd name="connsiteX1" fmla="*/ 305197 w 350829"/>
                <a:gd name="connsiteY1" fmla="*/ 0 h 153789"/>
                <a:gd name="connsiteX2" fmla="*/ 288031 w 350829"/>
                <a:gd name="connsiteY2" fmla="*/ 33140 h 153789"/>
                <a:gd name="connsiteX3" fmla="*/ 216023 w 350829"/>
                <a:gd name="connsiteY3" fmla="*/ 105148 h 153789"/>
                <a:gd name="connsiteX4" fmla="*/ 130175 w 350829"/>
                <a:gd name="connsiteY4" fmla="*/ 153789 h 153789"/>
                <a:gd name="connsiteX5" fmla="*/ 0 w 350829"/>
                <a:gd name="connsiteY5" fmla="*/ 153789 h 153789"/>
                <a:gd name="connsiteX6" fmla="*/ 0 w 350829"/>
                <a:gd name="connsiteY6" fmla="*/ 153789 h 153789"/>
                <a:gd name="connsiteX7" fmla="*/ 0 w 350829"/>
                <a:gd name="connsiteY7" fmla="*/ 153789 h 153789"/>
                <a:gd name="connsiteX8" fmla="*/ 0 w 350829"/>
                <a:gd name="connsiteY8" fmla="*/ 153789 h 153789"/>
                <a:gd name="connsiteX9" fmla="*/ 6350 w 350829"/>
                <a:gd name="connsiteY9" fmla="*/ 33139 h 153789"/>
                <a:gd name="connsiteX0" fmla="*/ 6350 w 350829"/>
                <a:gd name="connsiteY0" fmla="*/ 33139 h 153789"/>
                <a:gd name="connsiteX1" fmla="*/ 305197 w 350829"/>
                <a:gd name="connsiteY1" fmla="*/ 0 h 153789"/>
                <a:gd name="connsiteX2" fmla="*/ 288031 w 350829"/>
                <a:gd name="connsiteY2" fmla="*/ 33140 h 153789"/>
                <a:gd name="connsiteX3" fmla="*/ 216023 w 350829"/>
                <a:gd name="connsiteY3" fmla="*/ 105148 h 153789"/>
                <a:gd name="connsiteX4" fmla="*/ 130175 w 350829"/>
                <a:gd name="connsiteY4" fmla="*/ 153789 h 153789"/>
                <a:gd name="connsiteX5" fmla="*/ 0 w 350829"/>
                <a:gd name="connsiteY5" fmla="*/ 153789 h 153789"/>
                <a:gd name="connsiteX6" fmla="*/ 0 w 350829"/>
                <a:gd name="connsiteY6" fmla="*/ 153789 h 153789"/>
                <a:gd name="connsiteX7" fmla="*/ 0 w 350829"/>
                <a:gd name="connsiteY7" fmla="*/ 153789 h 153789"/>
                <a:gd name="connsiteX8" fmla="*/ 0 w 350829"/>
                <a:gd name="connsiteY8" fmla="*/ 153789 h 153789"/>
                <a:gd name="connsiteX9" fmla="*/ 6350 w 350829"/>
                <a:gd name="connsiteY9" fmla="*/ 33139 h 153789"/>
                <a:gd name="connsiteX0" fmla="*/ 6350 w 340142"/>
                <a:gd name="connsiteY0" fmla="*/ 33139 h 153789"/>
                <a:gd name="connsiteX1" fmla="*/ 305197 w 340142"/>
                <a:gd name="connsiteY1" fmla="*/ 0 h 153789"/>
                <a:gd name="connsiteX2" fmla="*/ 216023 w 340142"/>
                <a:gd name="connsiteY2" fmla="*/ 105148 h 153789"/>
                <a:gd name="connsiteX3" fmla="*/ 130175 w 340142"/>
                <a:gd name="connsiteY3" fmla="*/ 153789 h 153789"/>
                <a:gd name="connsiteX4" fmla="*/ 0 w 340142"/>
                <a:gd name="connsiteY4" fmla="*/ 153789 h 153789"/>
                <a:gd name="connsiteX5" fmla="*/ 0 w 340142"/>
                <a:gd name="connsiteY5" fmla="*/ 153789 h 153789"/>
                <a:gd name="connsiteX6" fmla="*/ 0 w 340142"/>
                <a:gd name="connsiteY6" fmla="*/ 153789 h 153789"/>
                <a:gd name="connsiteX7" fmla="*/ 0 w 340142"/>
                <a:gd name="connsiteY7" fmla="*/ 153789 h 153789"/>
                <a:gd name="connsiteX8" fmla="*/ 6350 w 340142"/>
                <a:gd name="connsiteY8" fmla="*/ 33139 h 153789"/>
                <a:gd name="connsiteX0" fmla="*/ 6350 w 305197"/>
                <a:gd name="connsiteY0" fmla="*/ 33139 h 153789"/>
                <a:gd name="connsiteX1" fmla="*/ 305197 w 305197"/>
                <a:gd name="connsiteY1" fmla="*/ 0 h 153789"/>
                <a:gd name="connsiteX2" fmla="*/ 216023 w 305197"/>
                <a:gd name="connsiteY2" fmla="*/ 105148 h 153789"/>
                <a:gd name="connsiteX3" fmla="*/ 130175 w 305197"/>
                <a:gd name="connsiteY3" fmla="*/ 153789 h 153789"/>
                <a:gd name="connsiteX4" fmla="*/ 0 w 305197"/>
                <a:gd name="connsiteY4" fmla="*/ 153789 h 153789"/>
                <a:gd name="connsiteX5" fmla="*/ 0 w 305197"/>
                <a:gd name="connsiteY5" fmla="*/ 153789 h 153789"/>
                <a:gd name="connsiteX6" fmla="*/ 0 w 305197"/>
                <a:gd name="connsiteY6" fmla="*/ 153789 h 153789"/>
                <a:gd name="connsiteX7" fmla="*/ 0 w 305197"/>
                <a:gd name="connsiteY7" fmla="*/ 153789 h 153789"/>
                <a:gd name="connsiteX8" fmla="*/ 6350 w 305197"/>
                <a:gd name="connsiteY8" fmla="*/ 33139 h 153789"/>
                <a:gd name="connsiteX0" fmla="*/ 6350 w 305197"/>
                <a:gd name="connsiteY0" fmla="*/ 33139 h 153789"/>
                <a:gd name="connsiteX1" fmla="*/ 305197 w 305197"/>
                <a:gd name="connsiteY1" fmla="*/ 0 h 153789"/>
                <a:gd name="connsiteX2" fmla="*/ 216023 w 305197"/>
                <a:gd name="connsiteY2" fmla="*/ 105148 h 153789"/>
                <a:gd name="connsiteX3" fmla="*/ 130175 w 305197"/>
                <a:gd name="connsiteY3" fmla="*/ 153789 h 153789"/>
                <a:gd name="connsiteX4" fmla="*/ 0 w 305197"/>
                <a:gd name="connsiteY4" fmla="*/ 153789 h 153789"/>
                <a:gd name="connsiteX5" fmla="*/ 0 w 305197"/>
                <a:gd name="connsiteY5" fmla="*/ 153789 h 153789"/>
                <a:gd name="connsiteX6" fmla="*/ 0 w 305197"/>
                <a:gd name="connsiteY6" fmla="*/ 153789 h 153789"/>
                <a:gd name="connsiteX7" fmla="*/ 0 w 305197"/>
                <a:gd name="connsiteY7" fmla="*/ 153789 h 153789"/>
                <a:gd name="connsiteX8" fmla="*/ 6350 w 305197"/>
                <a:gd name="connsiteY8" fmla="*/ 33139 h 153789"/>
                <a:gd name="connsiteX0" fmla="*/ 6350 w 216023"/>
                <a:gd name="connsiteY0" fmla="*/ 144015 h 264665"/>
                <a:gd name="connsiteX1" fmla="*/ 72008 w 216023"/>
                <a:gd name="connsiteY1" fmla="*/ 0 h 264665"/>
                <a:gd name="connsiteX2" fmla="*/ 216023 w 216023"/>
                <a:gd name="connsiteY2" fmla="*/ 216024 h 264665"/>
                <a:gd name="connsiteX3" fmla="*/ 130175 w 216023"/>
                <a:gd name="connsiteY3" fmla="*/ 264665 h 264665"/>
                <a:gd name="connsiteX4" fmla="*/ 0 w 216023"/>
                <a:gd name="connsiteY4" fmla="*/ 264665 h 264665"/>
                <a:gd name="connsiteX5" fmla="*/ 0 w 216023"/>
                <a:gd name="connsiteY5" fmla="*/ 264665 h 264665"/>
                <a:gd name="connsiteX6" fmla="*/ 0 w 216023"/>
                <a:gd name="connsiteY6" fmla="*/ 264665 h 264665"/>
                <a:gd name="connsiteX7" fmla="*/ 0 w 216023"/>
                <a:gd name="connsiteY7" fmla="*/ 264665 h 264665"/>
                <a:gd name="connsiteX8" fmla="*/ 6350 w 216023"/>
                <a:gd name="connsiteY8" fmla="*/ 144015 h 264665"/>
                <a:gd name="connsiteX0" fmla="*/ 6350 w 318244"/>
                <a:gd name="connsiteY0" fmla="*/ 38694 h 159344"/>
                <a:gd name="connsiteX1" fmla="*/ 318244 w 318244"/>
                <a:gd name="connsiteY1" fmla="*/ 0 h 159344"/>
                <a:gd name="connsiteX2" fmla="*/ 216023 w 318244"/>
                <a:gd name="connsiteY2" fmla="*/ 110703 h 159344"/>
                <a:gd name="connsiteX3" fmla="*/ 130175 w 318244"/>
                <a:gd name="connsiteY3" fmla="*/ 159344 h 159344"/>
                <a:gd name="connsiteX4" fmla="*/ 0 w 318244"/>
                <a:gd name="connsiteY4" fmla="*/ 159344 h 159344"/>
                <a:gd name="connsiteX5" fmla="*/ 0 w 318244"/>
                <a:gd name="connsiteY5" fmla="*/ 159344 h 159344"/>
                <a:gd name="connsiteX6" fmla="*/ 0 w 318244"/>
                <a:gd name="connsiteY6" fmla="*/ 159344 h 159344"/>
                <a:gd name="connsiteX7" fmla="*/ 0 w 318244"/>
                <a:gd name="connsiteY7" fmla="*/ 159344 h 159344"/>
                <a:gd name="connsiteX8" fmla="*/ 6350 w 318244"/>
                <a:gd name="connsiteY8" fmla="*/ 38694 h 159344"/>
                <a:gd name="connsiteX0" fmla="*/ 6350 w 318244"/>
                <a:gd name="connsiteY0" fmla="*/ 163735 h 284385"/>
                <a:gd name="connsiteX1" fmla="*/ 318244 w 318244"/>
                <a:gd name="connsiteY1" fmla="*/ 125041 h 284385"/>
                <a:gd name="connsiteX2" fmla="*/ 168398 w 318244"/>
                <a:gd name="connsiteY2" fmla="*/ 0 h 284385"/>
                <a:gd name="connsiteX3" fmla="*/ 130175 w 318244"/>
                <a:gd name="connsiteY3" fmla="*/ 284385 h 284385"/>
                <a:gd name="connsiteX4" fmla="*/ 0 w 318244"/>
                <a:gd name="connsiteY4" fmla="*/ 284385 h 284385"/>
                <a:gd name="connsiteX5" fmla="*/ 0 w 318244"/>
                <a:gd name="connsiteY5" fmla="*/ 284385 h 284385"/>
                <a:gd name="connsiteX6" fmla="*/ 0 w 318244"/>
                <a:gd name="connsiteY6" fmla="*/ 284385 h 284385"/>
                <a:gd name="connsiteX7" fmla="*/ 0 w 318244"/>
                <a:gd name="connsiteY7" fmla="*/ 284385 h 284385"/>
                <a:gd name="connsiteX8" fmla="*/ 6350 w 318244"/>
                <a:gd name="connsiteY8" fmla="*/ 163735 h 284385"/>
                <a:gd name="connsiteX0" fmla="*/ 6350 w 318244"/>
                <a:gd name="connsiteY0" fmla="*/ 163735 h 284385"/>
                <a:gd name="connsiteX1" fmla="*/ 208706 w 318244"/>
                <a:gd name="connsiteY1" fmla="*/ 91703 h 284385"/>
                <a:gd name="connsiteX2" fmla="*/ 318244 w 318244"/>
                <a:gd name="connsiteY2" fmla="*/ 125041 h 284385"/>
                <a:gd name="connsiteX3" fmla="*/ 168398 w 318244"/>
                <a:gd name="connsiteY3" fmla="*/ 0 h 284385"/>
                <a:gd name="connsiteX4" fmla="*/ 130175 w 318244"/>
                <a:gd name="connsiteY4" fmla="*/ 284385 h 284385"/>
                <a:gd name="connsiteX5" fmla="*/ 0 w 318244"/>
                <a:gd name="connsiteY5" fmla="*/ 284385 h 284385"/>
                <a:gd name="connsiteX6" fmla="*/ 0 w 318244"/>
                <a:gd name="connsiteY6" fmla="*/ 284385 h 284385"/>
                <a:gd name="connsiteX7" fmla="*/ 0 w 318244"/>
                <a:gd name="connsiteY7" fmla="*/ 284385 h 284385"/>
                <a:gd name="connsiteX8" fmla="*/ 0 w 318244"/>
                <a:gd name="connsiteY8" fmla="*/ 284385 h 284385"/>
                <a:gd name="connsiteX9" fmla="*/ 6350 w 318244"/>
                <a:gd name="connsiteY9" fmla="*/ 163735 h 284385"/>
                <a:gd name="connsiteX0" fmla="*/ 6350 w 318244"/>
                <a:gd name="connsiteY0" fmla="*/ 163735 h 284385"/>
                <a:gd name="connsiteX1" fmla="*/ 196800 w 318244"/>
                <a:gd name="connsiteY1" fmla="*/ 122659 h 284385"/>
                <a:gd name="connsiteX2" fmla="*/ 318244 w 318244"/>
                <a:gd name="connsiteY2" fmla="*/ 125041 h 284385"/>
                <a:gd name="connsiteX3" fmla="*/ 168398 w 318244"/>
                <a:gd name="connsiteY3" fmla="*/ 0 h 284385"/>
                <a:gd name="connsiteX4" fmla="*/ 130175 w 318244"/>
                <a:gd name="connsiteY4" fmla="*/ 284385 h 284385"/>
                <a:gd name="connsiteX5" fmla="*/ 0 w 318244"/>
                <a:gd name="connsiteY5" fmla="*/ 284385 h 284385"/>
                <a:gd name="connsiteX6" fmla="*/ 0 w 318244"/>
                <a:gd name="connsiteY6" fmla="*/ 284385 h 284385"/>
                <a:gd name="connsiteX7" fmla="*/ 0 w 318244"/>
                <a:gd name="connsiteY7" fmla="*/ 284385 h 284385"/>
                <a:gd name="connsiteX8" fmla="*/ 0 w 318244"/>
                <a:gd name="connsiteY8" fmla="*/ 284385 h 284385"/>
                <a:gd name="connsiteX9" fmla="*/ 6350 w 318244"/>
                <a:gd name="connsiteY9" fmla="*/ 163735 h 284385"/>
                <a:gd name="connsiteX0" fmla="*/ 6350 w 318244"/>
                <a:gd name="connsiteY0" fmla="*/ 163735 h 284385"/>
                <a:gd name="connsiteX1" fmla="*/ 196800 w 318244"/>
                <a:gd name="connsiteY1" fmla="*/ 122659 h 284385"/>
                <a:gd name="connsiteX2" fmla="*/ 318244 w 318244"/>
                <a:gd name="connsiteY2" fmla="*/ 125041 h 284385"/>
                <a:gd name="connsiteX3" fmla="*/ 168398 w 318244"/>
                <a:gd name="connsiteY3" fmla="*/ 0 h 284385"/>
                <a:gd name="connsiteX4" fmla="*/ 203994 w 318244"/>
                <a:gd name="connsiteY4" fmla="*/ 227235 h 284385"/>
                <a:gd name="connsiteX5" fmla="*/ 0 w 318244"/>
                <a:gd name="connsiteY5" fmla="*/ 284385 h 284385"/>
                <a:gd name="connsiteX6" fmla="*/ 0 w 318244"/>
                <a:gd name="connsiteY6" fmla="*/ 284385 h 284385"/>
                <a:gd name="connsiteX7" fmla="*/ 0 w 318244"/>
                <a:gd name="connsiteY7" fmla="*/ 284385 h 284385"/>
                <a:gd name="connsiteX8" fmla="*/ 0 w 318244"/>
                <a:gd name="connsiteY8" fmla="*/ 284385 h 284385"/>
                <a:gd name="connsiteX9" fmla="*/ 6350 w 318244"/>
                <a:gd name="connsiteY9" fmla="*/ 163735 h 284385"/>
                <a:gd name="connsiteX0" fmla="*/ 6350 w 318417"/>
                <a:gd name="connsiteY0" fmla="*/ 4107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7" fmla="*/ 0 w 318417"/>
                <a:gd name="connsiteY7" fmla="*/ 161726 h 161726"/>
                <a:gd name="connsiteX8" fmla="*/ 0 w 318417"/>
                <a:gd name="connsiteY8" fmla="*/ 161726 h 161726"/>
                <a:gd name="connsiteX9" fmla="*/ 6350 w 318417"/>
                <a:gd name="connsiteY9" fmla="*/ 4107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7" fmla="*/ 0 w 318417"/>
                <a:gd name="connsiteY7" fmla="*/ 161726 h 161726"/>
                <a:gd name="connsiteX8" fmla="*/ 0 w 318417"/>
                <a:gd name="connsiteY8" fmla="*/ 16172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7" fmla="*/ 0 w 318417"/>
                <a:gd name="connsiteY7" fmla="*/ 16172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0" fmla="*/ 7194 w 121617"/>
                <a:gd name="connsiteY0" fmla="*/ 104576 h 105941"/>
                <a:gd name="connsiteX1" fmla="*/ 0 w 121617"/>
                <a:gd name="connsiteY1" fmla="*/ 0 h 105941"/>
                <a:gd name="connsiteX2" fmla="*/ 121444 w 121617"/>
                <a:gd name="connsiteY2" fmla="*/ 2382 h 105941"/>
                <a:gd name="connsiteX3" fmla="*/ 121617 w 121617"/>
                <a:gd name="connsiteY3" fmla="*/ 105941 h 105941"/>
                <a:gd name="connsiteX4" fmla="*/ 7194 w 121617"/>
                <a:gd name="connsiteY4" fmla="*/ 104576 h 105941"/>
                <a:gd name="connsiteX0" fmla="*/ 0 w 114423"/>
                <a:gd name="connsiteY0" fmla="*/ 102194 h 103559"/>
                <a:gd name="connsiteX1" fmla="*/ 54545 w 114423"/>
                <a:gd name="connsiteY1" fmla="*/ 73793 h 103559"/>
                <a:gd name="connsiteX2" fmla="*/ 114250 w 114423"/>
                <a:gd name="connsiteY2" fmla="*/ 0 h 103559"/>
                <a:gd name="connsiteX3" fmla="*/ 114423 w 114423"/>
                <a:gd name="connsiteY3" fmla="*/ 103559 h 103559"/>
                <a:gd name="connsiteX4" fmla="*/ 0 w 114423"/>
                <a:gd name="connsiteY4" fmla="*/ 102194 h 103559"/>
                <a:gd name="connsiteX0" fmla="*/ 224 w 114647"/>
                <a:gd name="connsiteY0" fmla="*/ 102219 h 103584"/>
                <a:gd name="connsiteX1" fmla="*/ 0 w 114647"/>
                <a:gd name="connsiteY1" fmla="*/ 0 h 103584"/>
                <a:gd name="connsiteX2" fmla="*/ 114474 w 114647"/>
                <a:gd name="connsiteY2" fmla="*/ 25 h 103584"/>
                <a:gd name="connsiteX3" fmla="*/ 114647 w 114647"/>
                <a:gd name="connsiteY3" fmla="*/ 103584 h 103584"/>
                <a:gd name="connsiteX4" fmla="*/ 224 w 114647"/>
                <a:gd name="connsiteY4" fmla="*/ 102219 h 103584"/>
                <a:gd name="connsiteX0" fmla="*/ 55637 w 170060"/>
                <a:gd name="connsiteY0" fmla="*/ 308544 h 309909"/>
                <a:gd name="connsiteX1" fmla="*/ 0 w 170060"/>
                <a:gd name="connsiteY1" fmla="*/ 0 h 309909"/>
                <a:gd name="connsiteX2" fmla="*/ 169887 w 170060"/>
                <a:gd name="connsiteY2" fmla="*/ 206350 h 309909"/>
                <a:gd name="connsiteX3" fmla="*/ 170060 w 170060"/>
                <a:gd name="connsiteY3" fmla="*/ 309909 h 309909"/>
                <a:gd name="connsiteX4" fmla="*/ 55637 w 170060"/>
                <a:gd name="connsiteY4" fmla="*/ 308544 h 309909"/>
                <a:gd name="connsiteX0" fmla="*/ 162867 w 277290"/>
                <a:gd name="connsiteY0" fmla="*/ 122633 h 123998"/>
                <a:gd name="connsiteX1" fmla="*/ 0 w 277290"/>
                <a:gd name="connsiteY1" fmla="*/ 0 h 123998"/>
                <a:gd name="connsiteX2" fmla="*/ 277117 w 277290"/>
                <a:gd name="connsiteY2" fmla="*/ 20439 h 123998"/>
                <a:gd name="connsiteX3" fmla="*/ 277290 w 277290"/>
                <a:gd name="connsiteY3" fmla="*/ 123998 h 123998"/>
                <a:gd name="connsiteX4" fmla="*/ 162867 w 277290"/>
                <a:gd name="connsiteY4" fmla="*/ 122633 h 123998"/>
                <a:gd name="connsiteX0" fmla="*/ 29 w 114452"/>
                <a:gd name="connsiteY0" fmla="*/ 102421 h 103786"/>
                <a:gd name="connsiteX1" fmla="*/ 114279 w 114452"/>
                <a:gd name="connsiteY1" fmla="*/ 227 h 103786"/>
                <a:gd name="connsiteX2" fmla="*/ 114452 w 114452"/>
                <a:gd name="connsiteY2" fmla="*/ 103786 h 103786"/>
                <a:gd name="connsiteX3" fmla="*/ 29 w 114452"/>
                <a:gd name="connsiteY3" fmla="*/ 102421 h 103786"/>
                <a:gd name="connsiteX0" fmla="*/ 0 w 114423"/>
                <a:gd name="connsiteY0" fmla="*/ 102194 h 103559"/>
                <a:gd name="connsiteX1" fmla="*/ 114250 w 114423"/>
                <a:gd name="connsiteY1" fmla="*/ 0 h 103559"/>
                <a:gd name="connsiteX2" fmla="*/ 114423 w 114423"/>
                <a:gd name="connsiteY2" fmla="*/ 103559 h 103559"/>
                <a:gd name="connsiteX3" fmla="*/ 0 w 114423"/>
                <a:gd name="connsiteY3" fmla="*/ 102194 h 103559"/>
                <a:gd name="connsiteX0" fmla="*/ 0 w 269849"/>
                <a:gd name="connsiteY0" fmla="*/ 104848 h 104848"/>
                <a:gd name="connsiteX1" fmla="*/ 269676 w 269849"/>
                <a:gd name="connsiteY1" fmla="*/ 0 h 104848"/>
                <a:gd name="connsiteX2" fmla="*/ 269849 w 269849"/>
                <a:gd name="connsiteY2" fmla="*/ 103559 h 104848"/>
                <a:gd name="connsiteX3" fmla="*/ 0 w 269849"/>
                <a:gd name="connsiteY3" fmla="*/ 104848 h 104848"/>
                <a:gd name="connsiteX0" fmla="*/ 0 w 269849"/>
                <a:gd name="connsiteY0" fmla="*/ 157235 h 157235"/>
                <a:gd name="connsiteX1" fmla="*/ 57745 w 269849"/>
                <a:gd name="connsiteY1" fmla="*/ 0 h 157235"/>
                <a:gd name="connsiteX2" fmla="*/ 269849 w 269849"/>
                <a:gd name="connsiteY2" fmla="*/ 155946 h 157235"/>
                <a:gd name="connsiteX3" fmla="*/ 0 w 269849"/>
                <a:gd name="connsiteY3" fmla="*/ 157235 h 157235"/>
                <a:gd name="connsiteX0" fmla="*/ 0 w 269849"/>
                <a:gd name="connsiteY0" fmla="*/ 157235 h 157235"/>
                <a:gd name="connsiteX1" fmla="*/ 57745 w 269849"/>
                <a:gd name="connsiteY1" fmla="*/ 0 h 157235"/>
                <a:gd name="connsiteX2" fmla="*/ 269849 w 269849"/>
                <a:gd name="connsiteY2" fmla="*/ 155946 h 157235"/>
                <a:gd name="connsiteX3" fmla="*/ 0 w 269849"/>
                <a:gd name="connsiteY3" fmla="*/ 157235 h 157235"/>
                <a:gd name="connsiteX0" fmla="*/ 42342 w 312191"/>
                <a:gd name="connsiteY0" fmla="*/ 3421 h 3421"/>
                <a:gd name="connsiteX1" fmla="*/ 0 w 312191"/>
                <a:gd name="connsiteY1" fmla="*/ 0 h 3421"/>
                <a:gd name="connsiteX2" fmla="*/ 312191 w 312191"/>
                <a:gd name="connsiteY2" fmla="*/ 2132 h 3421"/>
                <a:gd name="connsiteX3" fmla="*/ 42342 w 312191"/>
                <a:gd name="connsiteY3" fmla="*/ 3421 h 3421"/>
                <a:gd name="connsiteX0" fmla="*/ 1990 w 10634"/>
                <a:gd name="connsiteY0" fmla="*/ 10000 h 12178"/>
                <a:gd name="connsiteX1" fmla="*/ 634 w 10634"/>
                <a:gd name="connsiteY1" fmla="*/ 0 h 12178"/>
                <a:gd name="connsiteX2" fmla="*/ 10634 w 10634"/>
                <a:gd name="connsiteY2" fmla="*/ 6232 h 12178"/>
                <a:gd name="connsiteX3" fmla="*/ 0 w 10634"/>
                <a:gd name="connsiteY3" fmla="*/ 12178 h 12178"/>
                <a:gd name="connsiteX4" fmla="*/ 1990 w 10634"/>
                <a:gd name="connsiteY4" fmla="*/ 10000 h 12178"/>
                <a:gd name="connsiteX0" fmla="*/ 2066 w 10710"/>
                <a:gd name="connsiteY0" fmla="*/ 10000 h 46981"/>
                <a:gd name="connsiteX1" fmla="*/ 710 w 10710"/>
                <a:gd name="connsiteY1" fmla="*/ 0 h 46981"/>
                <a:gd name="connsiteX2" fmla="*/ 10710 w 10710"/>
                <a:gd name="connsiteY2" fmla="*/ 6232 h 46981"/>
                <a:gd name="connsiteX3" fmla="*/ 0 w 10710"/>
                <a:gd name="connsiteY3" fmla="*/ 46981 h 46981"/>
                <a:gd name="connsiteX4" fmla="*/ 2066 w 10710"/>
                <a:gd name="connsiteY4" fmla="*/ 10000 h 46981"/>
                <a:gd name="connsiteX0" fmla="*/ 2143 w 10787"/>
                <a:gd name="connsiteY0" fmla="*/ 10000 h 283646"/>
                <a:gd name="connsiteX1" fmla="*/ 787 w 10787"/>
                <a:gd name="connsiteY1" fmla="*/ 0 h 283646"/>
                <a:gd name="connsiteX2" fmla="*/ 10787 w 10787"/>
                <a:gd name="connsiteY2" fmla="*/ 6232 h 283646"/>
                <a:gd name="connsiteX3" fmla="*/ 0 w 10787"/>
                <a:gd name="connsiteY3" fmla="*/ 283646 h 283646"/>
                <a:gd name="connsiteX4" fmla="*/ 77 w 10787"/>
                <a:gd name="connsiteY4" fmla="*/ 46981 h 283646"/>
                <a:gd name="connsiteX5" fmla="*/ 2143 w 10787"/>
                <a:gd name="connsiteY5" fmla="*/ 10000 h 283646"/>
                <a:gd name="connsiteX0" fmla="*/ 77 w 10787"/>
                <a:gd name="connsiteY0" fmla="*/ 46981 h 283646"/>
                <a:gd name="connsiteX1" fmla="*/ 787 w 10787"/>
                <a:gd name="connsiteY1" fmla="*/ 0 h 283646"/>
                <a:gd name="connsiteX2" fmla="*/ 10787 w 10787"/>
                <a:gd name="connsiteY2" fmla="*/ 6232 h 283646"/>
                <a:gd name="connsiteX3" fmla="*/ 0 w 10787"/>
                <a:gd name="connsiteY3" fmla="*/ 283646 h 283646"/>
                <a:gd name="connsiteX4" fmla="*/ 77 w 10787"/>
                <a:gd name="connsiteY4" fmla="*/ 46981 h 283646"/>
                <a:gd name="connsiteX0" fmla="*/ 77 w 10787"/>
                <a:gd name="connsiteY0" fmla="*/ 46981 h 283646"/>
                <a:gd name="connsiteX1" fmla="*/ 787 w 10787"/>
                <a:gd name="connsiteY1" fmla="*/ 0 h 283646"/>
                <a:gd name="connsiteX2" fmla="*/ 10787 w 10787"/>
                <a:gd name="connsiteY2" fmla="*/ 6232 h 283646"/>
                <a:gd name="connsiteX3" fmla="*/ 1447 w 10787"/>
                <a:gd name="connsiteY3" fmla="*/ 275815 h 283646"/>
                <a:gd name="connsiteX4" fmla="*/ 0 w 10787"/>
                <a:gd name="connsiteY4" fmla="*/ 283646 h 283646"/>
                <a:gd name="connsiteX5" fmla="*/ 77 w 10787"/>
                <a:gd name="connsiteY5" fmla="*/ 46981 h 283646"/>
                <a:gd name="connsiteX0" fmla="*/ 77 w 10787"/>
                <a:gd name="connsiteY0" fmla="*/ 46981 h 283646"/>
                <a:gd name="connsiteX1" fmla="*/ 787 w 10787"/>
                <a:gd name="connsiteY1" fmla="*/ 0 h 283646"/>
                <a:gd name="connsiteX2" fmla="*/ 10787 w 10787"/>
                <a:gd name="connsiteY2" fmla="*/ 6232 h 283646"/>
                <a:gd name="connsiteX3" fmla="*/ 1450 w 10787"/>
                <a:gd name="connsiteY3" fmla="*/ 200117 h 283646"/>
                <a:gd name="connsiteX4" fmla="*/ 1447 w 10787"/>
                <a:gd name="connsiteY4" fmla="*/ 275815 h 283646"/>
                <a:gd name="connsiteX5" fmla="*/ 0 w 10787"/>
                <a:gd name="connsiteY5" fmla="*/ 283646 h 283646"/>
                <a:gd name="connsiteX6" fmla="*/ 77 w 10787"/>
                <a:gd name="connsiteY6" fmla="*/ 46981 h 283646"/>
                <a:gd name="connsiteX0" fmla="*/ 77 w 10787"/>
                <a:gd name="connsiteY0" fmla="*/ 46981 h 283646"/>
                <a:gd name="connsiteX1" fmla="*/ 787 w 10787"/>
                <a:gd name="connsiteY1" fmla="*/ 0 h 283646"/>
                <a:gd name="connsiteX2" fmla="*/ 10787 w 10787"/>
                <a:gd name="connsiteY2" fmla="*/ 6232 h 283646"/>
                <a:gd name="connsiteX3" fmla="*/ 2594 w 10787"/>
                <a:gd name="connsiteY3" fmla="*/ 200117 h 283646"/>
                <a:gd name="connsiteX4" fmla="*/ 1450 w 10787"/>
                <a:gd name="connsiteY4" fmla="*/ 200117 h 283646"/>
                <a:gd name="connsiteX5" fmla="*/ 1447 w 10787"/>
                <a:gd name="connsiteY5" fmla="*/ 275815 h 283646"/>
                <a:gd name="connsiteX6" fmla="*/ 0 w 10787"/>
                <a:gd name="connsiteY6" fmla="*/ 283646 h 283646"/>
                <a:gd name="connsiteX7" fmla="*/ 77 w 10787"/>
                <a:gd name="connsiteY7" fmla="*/ 46981 h 283646"/>
                <a:gd name="connsiteX0" fmla="*/ 77 w 10787"/>
                <a:gd name="connsiteY0" fmla="*/ 64631 h 301296"/>
                <a:gd name="connsiteX1" fmla="*/ 787 w 10787"/>
                <a:gd name="connsiteY1" fmla="*/ 17650 h 301296"/>
                <a:gd name="connsiteX2" fmla="*/ 10787 w 10787"/>
                <a:gd name="connsiteY2" fmla="*/ 23882 h 301296"/>
                <a:gd name="connsiteX3" fmla="*/ 2594 w 10787"/>
                <a:gd name="connsiteY3" fmla="*/ 22865 h 301296"/>
                <a:gd name="connsiteX4" fmla="*/ 2594 w 10787"/>
                <a:gd name="connsiteY4" fmla="*/ 217767 h 301296"/>
                <a:gd name="connsiteX5" fmla="*/ 1450 w 10787"/>
                <a:gd name="connsiteY5" fmla="*/ 217767 h 301296"/>
                <a:gd name="connsiteX6" fmla="*/ 1447 w 10787"/>
                <a:gd name="connsiteY6" fmla="*/ 293465 h 301296"/>
                <a:gd name="connsiteX7" fmla="*/ 0 w 10787"/>
                <a:gd name="connsiteY7" fmla="*/ 301296 h 301296"/>
                <a:gd name="connsiteX8" fmla="*/ 77 w 10787"/>
                <a:gd name="connsiteY8" fmla="*/ 64631 h 301296"/>
                <a:gd name="connsiteX0" fmla="*/ 77 w 2594"/>
                <a:gd name="connsiteY0" fmla="*/ 46981 h 283646"/>
                <a:gd name="connsiteX1" fmla="*/ 787 w 2594"/>
                <a:gd name="connsiteY1" fmla="*/ 0 h 283646"/>
                <a:gd name="connsiteX2" fmla="*/ 2594 w 2594"/>
                <a:gd name="connsiteY2" fmla="*/ 5215 h 283646"/>
                <a:gd name="connsiteX3" fmla="*/ 2594 w 2594"/>
                <a:gd name="connsiteY3" fmla="*/ 200117 h 283646"/>
                <a:gd name="connsiteX4" fmla="*/ 1450 w 2594"/>
                <a:gd name="connsiteY4" fmla="*/ 200117 h 283646"/>
                <a:gd name="connsiteX5" fmla="*/ 1447 w 2594"/>
                <a:gd name="connsiteY5" fmla="*/ 275815 h 283646"/>
                <a:gd name="connsiteX6" fmla="*/ 0 w 2594"/>
                <a:gd name="connsiteY6" fmla="*/ 283646 h 283646"/>
                <a:gd name="connsiteX7" fmla="*/ 77 w 2594"/>
                <a:gd name="connsiteY7" fmla="*/ 46981 h 28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4" h="283646">
                  <a:moveTo>
                    <a:pt x="77" y="46981"/>
                  </a:moveTo>
                  <a:cubicBezTo>
                    <a:pt x="314" y="31321"/>
                    <a:pt x="550" y="15660"/>
                    <a:pt x="787" y="0"/>
                  </a:cubicBezTo>
                  <a:lnTo>
                    <a:pt x="2594" y="5215"/>
                  </a:lnTo>
                  <a:lnTo>
                    <a:pt x="2594" y="200117"/>
                  </a:lnTo>
                  <a:lnTo>
                    <a:pt x="1450" y="200117"/>
                  </a:lnTo>
                  <a:cubicBezTo>
                    <a:pt x="1449" y="225350"/>
                    <a:pt x="1448" y="250582"/>
                    <a:pt x="1447" y="275815"/>
                  </a:cubicBezTo>
                  <a:lnTo>
                    <a:pt x="0" y="283646"/>
                  </a:lnTo>
                  <a:cubicBezTo>
                    <a:pt x="26" y="204758"/>
                    <a:pt x="51" y="125869"/>
                    <a:pt x="77" y="46981"/>
                  </a:cubicBez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テキスト ボックス 108"/>
            <p:cNvSpPr txBox="1"/>
            <p:nvPr/>
          </p:nvSpPr>
          <p:spPr>
            <a:xfrm>
              <a:off x="6467326" y="3561302"/>
              <a:ext cx="489298" cy="223496"/>
            </a:xfrm>
            <a:prstGeom prst="rect">
              <a:avLst/>
            </a:prstGeom>
            <a:solidFill>
              <a:schemeClr val="bg1">
                <a:alpha val="50000"/>
              </a:schemeClr>
            </a:solidFill>
            <a:ln>
              <a:solidFill>
                <a:schemeClr val="tx1"/>
              </a:solidFill>
            </a:ln>
          </p:spPr>
          <p:txBody>
            <a:bodyPr wrap="square" rtlCol="0" anchor="ctr">
              <a:spAutoFit/>
            </a:bodyPr>
            <a:lstStyle/>
            <a:p>
              <a:pPr algn="ctr"/>
              <a:r>
                <a:rPr kumimoji="1" lang="ja-JP" altLang="en-US" sz="900" dirty="0" smtClean="0">
                  <a:latin typeface="Meiryo UI" pitchFamily="50" charset="-128"/>
                  <a:ea typeface="Meiryo UI" pitchFamily="50" charset="-128"/>
                  <a:cs typeface="Meiryo UI" pitchFamily="50" charset="-128"/>
                </a:rPr>
                <a:t>本　町</a:t>
              </a:r>
              <a:endParaRPr kumimoji="1" lang="ja-JP" altLang="en-US" sz="900" dirty="0">
                <a:latin typeface="Meiryo UI" pitchFamily="50" charset="-128"/>
                <a:ea typeface="Meiryo UI" pitchFamily="50" charset="-128"/>
                <a:cs typeface="Meiryo UI" pitchFamily="50" charset="-128"/>
              </a:endParaRPr>
            </a:p>
          </p:txBody>
        </p:sp>
        <p:sp>
          <p:nvSpPr>
            <p:cNvPr id="122" name="フリーフォーム 121"/>
            <p:cNvSpPr/>
            <p:nvPr/>
          </p:nvSpPr>
          <p:spPr>
            <a:xfrm>
              <a:off x="6737606" y="4770160"/>
              <a:ext cx="83771" cy="99000"/>
            </a:xfrm>
            <a:custGeom>
              <a:avLst/>
              <a:gdLst>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12700 w 133350"/>
                <a:gd name="connsiteY7" fmla="*/ 88900 h 120650"/>
                <a:gd name="connsiteX8" fmla="*/ 6350 w 133350"/>
                <a:gd name="connsiteY8" fmla="*/ 0 h 120650"/>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133350"/>
                <a:gd name="connsiteY0" fmla="*/ 5556 h 126206"/>
                <a:gd name="connsiteX1" fmla="*/ 89644 w 133350"/>
                <a:gd name="connsiteY1" fmla="*/ 0 h 126206"/>
                <a:gd name="connsiteX2" fmla="*/ 133350 w 133350"/>
                <a:gd name="connsiteY2" fmla="*/ 8731 h 126206"/>
                <a:gd name="connsiteX3" fmla="*/ 130175 w 133350"/>
                <a:gd name="connsiteY3" fmla="*/ 126206 h 126206"/>
                <a:gd name="connsiteX4" fmla="*/ 0 w 133350"/>
                <a:gd name="connsiteY4" fmla="*/ 126206 h 126206"/>
                <a:gd name="connsiteX5" fmla="*/ 0 w 133350"/>
                <a:gd name="connsiteY5" fmla="*/ 126206 h 126206"/>
                <a:gd name="connsiteX6" fmla="*/ 0 w 133350"/>
                <a:gd name="connsiteY6" fmla="*/ 126206 h 126206"/>
                <a:gd name="connsiteX7" fmla="*/ 0 w 133350"/>
                <a:gd name="connsiteY7" fmla="*/ 126206 h 126206"/>
                <a:gd name="connsiteX8" fmla="*/ 6350 w 133350"/>
                <a:gd name="connsiteY8" fmla="*/ 5556 h 126206"/>
                <a:gd name="connsiteX0" fmla="*/ 6350 w 133350"/>
                <a:gd name="connsiteY0" fmla="*/ 0 h 120650"/>
                <a:gd name="connsiteX1" fmla="*/ 133350 w 133350"/>
                <a:gd name="connsiteY1" fmla="*/ 3175 h 120650"/>
                <a:gd name="connsiteX2" fmla="*/ 130175 w 133350"/>
                <a:gd name="connsiteY2" fmla="*/ 120650 h 120650"/>
                <a:gd name="connsiteX3" fmla="*/ 0 w 133350"/>
                <a:gd name="connsiteY3" fmla="*/ 120650 h 120650"/>
                <a:gd name="connsiteX4" fmla="*/ 0 w 133350"/>
                <a:gd name="connsiteY4" fmla="*/ 120650 h 120650"/>
                <a:gd name="connsiteX5" fmla="*/ 0 w 133350"/>
                <a:gd name="connsiteY5" fmla="*/ 120650 h 120650"/>
                <a:gd name="connsiteX6" fmla="*/ 0 w 133350"/>
                <a:gd name="connsiteY6" fmla="*/ 120650 h 120650"/>
                <a:gd name="connsiteX7" fmla="*/ 6350 w 133350"/>
                <a:gd name="connsiteY7" fmla="*/ 0 h 120650"/>
                <a:gd name="connsiteX0" fmla="*/ 6350 w 305197"/>
                <a:gd name="connsiteY0" fmla="*/ 33139 h 153789"/>
                <a:gd name="connsiteX1" fmla="*/ 305197 w 305197"/>
                <a:gd name="connsiteY1" fmla="*/ 0 h 153789"/>
                <a:gd name="connsiteX2" fmla="*/ 130175 w 305197"/>
                <a:gd name="connsiteY2" fmla="*/ 153789 h 153789"/>
                <a:gd name="connsiteX3" fmla="*/ 0 w 305197"/>
                <a:gd name="connsiteY3" fmla="*/ 153789 h 153789"/>
                <a:gd name="connsiteX4" fmla="*/ 0 w 305197"/>
                <a:gd name="connsiteY4" fmla="*/ 153789 h 153789"/>
                <a:gd name="connsiteX5" fmla="*/ 0 w 305197"/>
                <a:gd name="connsiteY5" fmla="*/ 153789 h 153789"/>
                <a:gd name="connsiteX6" fmla="*/ 0 w 305197"/>
                <a:gd name="connsiteY6" fmla="*/ 153789 h 153789"/>
                <a:gd name="connsiteX7" fmla="*/ 6350 w 305197"/>
                <a:gd name="connsiteY7" fmla="*/ 33139 h 153789"/>
                <a:gd name="connsiteX0" fmla="*/ 6350 w 344876"/>
                <a:gd name="connsiteY0" fmla="*/ 33139 h 153789"/>
                <a:gd name="connsiteX1" fmla="*/ 305197 w 344876"/>
                <a:gd name="connsiteY1" fmla="*/ 0 h 153789"/>
                <a:gd name="connsiteX2" fmla="*/ 288032 w 344876"/>
                <a:gd name="connsiteY2" fmla="*/ 105148 h 153789"/>
                <a:gd name="connsiteX3" fmla="*/ 130175 w 344876"/>
                <a:gd name="connsiteY3" fmla="*/ 153789 h 153789"/>
                <a:gd name="connsiteX4" fmla="*/ 0 w 344876"/>
                <a:gd name="connsiteY4" fmla="*/ 153789 h 153789"/>
                <a:gd name="connsiteX5" fmla="*/ 0 w 344876"/>
                <a:gd name="connsiteY5" fmla="*/ 153789 h 153789"/>
                <a:gd name="connsiteX6" fmla="*/ 0 w 344876"/>
                <a:gd name="connsiteY6" fmla="*/ 153789 h 153789"/>
                <a:gd name="connsiteX7" fmla="*/ 0 w 344876"/>
                <a:gd name="connsiteY7" fmla="*/ 153789 h 153789"/>
                <a:gd name="connsiteX8" fmla="*/ 6350 w 344876"/>
                <a:gd name="connsiteY8" fmla="*/ 33139 h 153789"/>
                <a:gd name="connsiteX0" fmla="*/ 6350 w 325834"/>
                <a:gd name="connsiteY0" fmla="*/ 33139 h 153789"/>
                <a:gd name="connsiteX1" fmla="*/ 305197 w 325834"/>
                <a:gd name="connsiteY1" fmla="*/ 0 h 153789"/>
                <a:gd name="connsiteX2" fmla="*/ 130175 w 325834"/>
                <a:gd name="connsiteY2" fmla="*/ 153789 h 153789"/>
                <a:gd name="connsiteX3" fmla="*/ 0 w 325834"/>
                <a:gd name="connsiteY3" fmla="*/ 153789 h 153789"/>
                <a:gd name="connsiteX4" fmla="*/ 0 w 325834"/>
                <a:gd name="connsiteY4" fmla="*/ 153789 h 153789"/>
                <a:gd name="connsiteX5" fmla="*/ 0 w 325834"/>
                <a:gd name="connsiteY5" fmla="*/ 153789 h 153789"/>
                <a:gd name="connsiteX6" fmla="*/ 0 w 325834"/>
                <a:gd name="connsiteY6" fmla="*/ 153789 h 153789"/>
                <a:gd name="connsiteX7" fmla="*/ 6350 w 325834"/>
                <a:gd name="connsiteY7" fmla="*/ 33139 h 153789"/>
                <a:gd name="connsiteX0" fmla="*/ 6350 w 340510"/>
                <a:gd name="connsiteY0" fmla="*/ 33139 h 153789"/>
                <a:gd name="connsiteX1" fmla="*/ 305197 w 340510"/>
                <a:gd name="connsiteY1" fmla="*/ 0 h 153789"/>
                <a:gd name="connsiteX2" fmla="*/ 216023 w 340510"/>
                <a:gd name="connsiteY2" fmla="*/ 105148 h 153789"/>
                <a:gd name="connsiteX3" fmla="*/ 130175 w 340510"/>
                <a:gd name="connsiteY3" fmla="*/ 153789 h 153789"/>
                <a:gd name="connsiteX4" fmla="*/ 0 w 340510"/>
                <a:gd name="connsiteY4" fmla="*/ 153789 h 153789"/>
                <a:gd name="connsiteX5" fmla="*/ 0 w 340510"/>
                <a:gd name="connsiteY5" fmla="*/ 153789 h 153789"/>
                <a:gd name="connsiteX6" fmla="*/ 0 w 340510"/>
                <a:gd name="connsiteY6" fmla="*/ 153789 h 153789"/>
                <a:gd name="connsiteX7" fmla="*/ 0 w 340510"/>
                <a:gd name="connsiteY7" fmla="*/ 153789 h 153789"/>
                <a:gd name="connsiteX8" fmla="*/ 6350 w 340510"/>
                <a:gd name="connsiteY8" fmla="*/ 33139 h 153789"/>
                <a:gd name="connsiteX0" fmla="*/ 6350 w 350829"/>
                <a:gd name="connsiteY0" fmla="*/ 33139 h 153789"/>
                <a:gd name="connsiteX1" fmla="*/ 305197 w 350829"/>
                <a:gd name="connsiteY1" fmla="*/ 0 h 153789"/>
                <a:gd name="connsiteX2" fmla="*/ 288031 w 350829"/>
                <a:gd name="connsiteY2" fmla="*/ 33140 h 153789"/>
                <a:gd name="connsiteX3" fmla="*/ 216023 w 350829"/>
                <a:gd name="connsiteY3" fmla="*/ 105148 h 153789"/>
                <a:gd name="connsiteX4" fmla="*/ 130175 w 350829"/>
                <a:gd name="connsiteY4" fmla="*/ 153789 h 153789"/>
                <a:gd name="connsiteX5" fmla="*/ 0 w 350829"/>
                <a:gd name="connsiteY5" fmla="*/ 153789 h 153789"/>
                <a:gd name="connsiteX6" fmla="*/ 0 w 350829"/>
                <a:gd name="connsiteY6" fmla="*/ 153789 h 153789"/>
                <a:gd name="connsiteX7" fmla="*/ 0 w 350829"/>
                <a:gd name="connsiteY7" fmla="*/ 153789 h 153789"/>
                <a:gd name="connsiteX8" fmla="*/ 0 w 350829"/>
                <a:gd name="connsiteY8" fmla="*/ 153789 h 153789"/>
                <a:gd name="connsiteX9" fmla="*/ 6350 w 350829"/>
                <a:gd name="connsiteY9" fmla="*/ 33139 h 153789"/>
                <a:gd name="connsiteX0" fmla="*/ 6350 w 350829"/>
                <a:gd name="connsiteY0" fmla="*/ 33139 h 153789"/>
                <a:gd name="connsiteX1" fmla="*/ 305197 w 350829"/>
                <a:gd name="connsiteY1" fmla="*/ 0 h 153789"/>
                <a:gd name="connsiteX2" fmla="*/ 288031 w 350829"/>
                <a:gd name="connsiteY2" fmla="*/ 33140 h 153789"/>
                <a:gd name="connsiteX3" fmla="*/ 216023 w 350829"/>
                <a:gd name="connsiteY3" fmla="*/ 105148 h 153789"/>
                <a:gd name="connsiteX4" fmla="*/ 130175 w 350829"/>
                <a:gd name="connsiteY4" fmla="*/ 153789 h 153789"/>
                <a:gd name="connsiteX5" fmla="*/ 0 w 350829"/>
                <a:gd name="connsiteY5" fmla="*/ 153789 h 153789"/>
                <a:gd name="connsiteX6" fmla="*/ 0 w 350829"/>
                <a:gd name="connsiteY6" fmla="*/ 153789 h 153789"/>
                <a:gd name="connsiteX7" fmla="*/ 0 w 350829"/>
                <a:gd name="connsiteY7" fmla="*/ 153789 h 153789"/>
                <a:gd name="connsiteX8" fmla="*/ 0 w 350829"/>
                <a:gd name="connsiteY8" fmla="*/ 153789 h 153789"/>
                <a:gd name="connsiteX9" fmla="*/ 6350 w 350829"/>
                <a:gd name="connsiteY9" fmla="*/ 33139 h 153789"/>
                <a:gd name="connsiteX0" fmla="*/ 6350 w 350829"/>
                <a:gd name="connsiteY0" fmla="*/ 33139 h 153789"/>
                <a:gd name="connsiteX1" fmla="*/ 305197 w 350829"/>
                <a:gd name="connsiteY1" fmla="*/ 0 h 153789"/>
                <a:gd name="connsiteX2" fmla="*/ 288031 w 350829"/>
                <a:gd name="connsiteY2" fmla="*/ 33140 h 153789"/>
                <a:gd name="connsiteX3" fmla="*/ 216023 w 350829"/>
                <a:gd name="connsiteY3" fmla="*/ 105148 h 153789"/>
                <a:gd name="connsiteX4" fmla="*/ 130175 w 350829"/>
                <a:gd name="connsiteY4" fmla="*/ 153789 h 153789"/>
                <a:gd name="connsiteX5" fmla="*/ 0 w 350829"/>
                <a:gd name="connsiteY5" fmla="*/ 153789 h 153789"/>
                <a:gd name="connsiteX6" fmla="*/ 0 w 350829"/>
                <a:gd name="connsiteY6" fmla="*/ 153789 h 153789"/>
                <a:gd name="connsiteX7" fmla="*/ 0 w 350829"/>
                <a:gd name="connsiteY7" fmla="*/ 153789 h 153789"/>
                <a:gd name="connsiteX8" fmla="*/ 0 w 350829"/>
                <a:gd name="connsiteY8" fmla="*/ 153789 h 153789"/>
                <a:gd name="connsiteX9" fmla="*/ 6350 w 350829"/>
                <a:gd name="connsiteY9" fmla="*/ 33139 h 153789"/>
                <a:gd name="connsiteX0" fmla="*/ 6350 w 340142"/>
                <a:gd name="connsiteY0" fmla="*/ 33139 h 153789"/>
                <a:gd name="connsiteX1" fmla="*/ 305197 w 340142"/>
                <a:gd name="connsiteY1" fmla="*/ 0 h 153789"/>
                <a:gd name="connsiteX2" fmla="*/ 216023 w 340142"/>
                <a:gd name="connsiteY2" fmla="*/ 105148 h 153789"/>
                <a:gd name="connsiteX3" fmla="*/ 130175 w 340142"/>
                <a:gd name="connsiteY3" fmla="*/ 153789 h 153789"/>
                <a:gd name="connsiteX4" fmla="*/ 0 w 340142"/>
                <a:gd name="connsiteY4" fmla="*/ 153789 h 153789"/>
                <a:gd name="connsiteX5" fmla="*/ 0 w 340142"/>
                <a:gd name="connsiteY5" fmla="*/ 153789 h 153789"/>
                <a:gd name="connsiteX6" fmla="*/ 0 w 340142"/>
                <a:gd name="connsiteY6" fmla="*/ 153789 h 153789"/>
                <a:gd name="connsiteX7" fmla="*/ 0 w 340142"/>
                <a:gd name="connsiteY7" fmla="*/ 153789 h 153789"/>
                <a:gd name="connsiteX8" fmla="*/ 6350 w 340142"/>
                <a:gd name="connsiteY8" fmla="*/ 33139 h 153789"/>
                <a:gd name="connsiteX0" fmla="*/ 6350 w 305197"/>
                <a:gd name="connsiteY0" fmla="*/ 33139 h 153789"/>
                <a:gd name="connsiteX1" fmla="*/ 305197 w 305197"/>
                <a:gd name="connsiteY1" fmla="*/ 0 h 153789"/>
                <a:gd name="connsiteX2" fmla="*/ 216023 w 305197"/>
                <a:gd name="connsiteY2" fmla="*/ 105148 h 153789"/>
                <a:gd name="connsiteX3" fmla="*/ 130175 w 305197"/>
                <a:gd name="connsiteY3" fmla="*/ 153789 h 153789"/>
                <a:gd name="connsiteX4" fmla="*/ 0 w 305197"/>
                <a:gd name="connsiteY4" fmla="*/ 153789 h 153789"/>
                <a:gd name="connsiteX5" fmla="*/ 0 w 305197"/>
                <a:gd name="connsiteY5" fmla="*/ 153789 h 153789"/>
                <a:gd name="connsiteX6" fmla="*/ 0 w 305197"/>
                <a:gd name="connsiteY6" fmla="*/ 153789 h 153789"/>
                <a:gd name="connsiteX7" fmla="*/ 0 w 305197"/>
                <a:gd name="connsiteY7" fmla="*/ 153789 h 153789"/>
                <a:gd name="connsiteX8" fmla="*/ 6350 w 305197"/>
                <a:gd name="connsiteY8" fmla="*/ 33139 h 153789"/>
                <a:gd name="connsiteX0" fmla="*/ 6350 w 305197"/>
                <a:gd name="connsiteY0" fmla="*/ 33139 h 153789"/>
                <a:gd name="connsiteX1" fmla="*/ 305197 w 305197"/>
                <a:gd name="connsiteY1" fmla="*/ 0 h 153789"/>
                <a:gd name="connsiteX2" fmla="*/ 216023 w 305197"/>
                <a:gd name="connsiteY2" fmla="*/ 105148 h 153789"/>
                <a:gd name="connsiteX3" fmla="*/ 130175 w 305197"/>
                <a:gd name="connsiteY3" fmla="*/ 153789 h 153789"/>
                <a:gd name="connsiteX4" fmla="*/ 0 w 305197"/>
                <a:gd name="connsiteY4" fmla="*/ 153789 h 153789"/>
                <a:gd name="connsiteX5" fmla="*/ 0 w 305197"/>
                <a:gd name="connsiteY5" fmla="*/ 153789 h 153789"/>
                <a:gd name="connsiteX6" fmla="*/ 0 w 305197"/>
                <a:gd name="connsiteY6" fmla="*/ 153789 h 153789"/>
                <a:gd name="connsiteX7" fmla="*/ 0 w 305197"/>
                <a:gd name="connsiteY7" fmla="*/ 153789 h 153789"/>
                <a:gd name="connsiteX8" fmla="*/ 6350 w 305197"/>
                <a:gd name="connsiteY8" fmla="*/ 33139 h 153789"/>
                <a:gd name="connsiteX0" fmla="*/ 6350 w 216023"/>
                <a:gd name="connsiteY0" fmla="*/ 144015 h 264665"/>
                <a:gd name="connsiteX1" fmla="*/ 72008 w 216023"/>
                <a:gd name="connsiteY1" fmla="*/ 0 h 264665"/>
                <a:gd name="connsiteX2" fmla="*/ 216023 w 216023"/>
                <a:gd name="connsiteY2" fmla="*/ 216024 h 264665"/>
                <a:gd name="connsiteX3" fmla="*/ 130175 w 216023"/>
                <a:gd name="connsiteY3" fmla="*/ 264665 h 264665"/>
                <a:gd name="connsiteX4" fmla="*/ 0 w 216023"/>
                <a:gd name="connsiteY4" fmla="*/ 264665 h 264665"/>
                <a:gd name="connsiteX5" fmla="*/ 0 w 216023"/>
                <a:gd name="connsiteY5" fmla="*/ 264665 h 264665"/>
                <a:gd name="connsiteX6" fmla="*/ 0 w 216023"/>
                <a:gd name="connsiteY6" fmla="*/ 264665 h 264665"/>
                <a:gd name="connsiteX7" fmla="*/ 0 w 216023"/>
                <a:gd name="connsiteY7" fmla="*/ 264665 h 264665"/>
                <a:gd name="connsiteX8" fmla="*/ 6350 w 216023"/>
                <a:gd name="connsiteY8" fmla="*/ 144015 h 264665"/>
                <a:gd name="connsiteX0" fmla="*/ 6350 w 318244"/>
                <a:gd name="connsiteY0" fmla="*/ 38694 h 159344"/>
                <a:gd name="connsiteX1" fmla="*/ 318244 w 318244"/>
                <a:gd name="connsiteY1" fmla="*/ 0 h 159344"/>
                <a:gd name="connsiteX2" fmla="*/ 216023 w 318244"/>
                <a:gd name="connsiteY2" fmla="*/ 110703 h 159344"/>
                <a:gd name="connsiteX3" fmla="*/ 130175 w 318244"/>
                <a:gd name="connsiteY3" fmla="*/ 159344 h 159344"/>
                <a:gd name="connsiteX4" fmla="*/ 0 w 318244"/>
                <a:gd name="connsiteY4" fmla="*/ 159344 h 159344"/>
                <a:gd name="connsiteX5" fmla="*/ 0 w 318244"/>
                <a:gd name="connsiteY5" fmla="*/ 159344 h 159344"/>
                <a:gd name="connsiteX6" fmla="*/ 0 w 318244"/>
                <a:gd name="connsiteY6" fmla="*/ 159344 h 159344"/>
                <a:gd name="connsiteX7" fmla="*/ 0 w 318244"/>
                <a:gd name="connsiteY7" fmla="*/ 159344 h 159344"/>
                <a:gd name="connsiteX8" fmla="*/ 6350 w 318244"/>
                <a:gd name="connsiteY8" fmla="*/ 38694 h 159344"/>
                <a:gd name="connsiteX0" fmla="*/ 6350 w 318244"/>
                <a:gd name="connsiteY0" fmla="*/ 163735 h 284385"/>
                <a:gd name="connsiteX1" fmla="*/ 318244 w 318244"/>
                <a:gd name="connsiteY1" fmla="*/ 125041 h 284385"/>
                <a:gd name="connsiteX2" fmla="*/ 168398 w 318244"/>
                <a:gd name="connsiteY2" fmla="*/ 0 h 284385"/>
                <a:gd name="connsiteX3" fmla="*/ 130175 w 318244"/>
                <a:gd name="connsiteY3" fmla="*/ 284385 h 284385"/>
                <a:gd name="connsiteX4" fmla="*/ 0 w 318244"/>
                <a:gd name="connsiteY4" fmla="*/ 284385 h 284385"/>
                <a:gd name="connsiteX5" fmla="*/ 0 w 318244"/>
                <a:gd name="connsiteY5" fmla="*/ 284385 h 284385"/>
                <a:gd name="connsiteX6" fmla="*/ 0 w 318244"/>
                <a:gd name="connsiteY6" fmla="*/ 284385 h 284385"/>
                <a:gd name="connsiteX7" fmla="*/ 0 w 318244"/>
                <a:gd name="connsiteY7" fmla="*/ 284385 h 284385"/>
                <a:gd name="connsiteX8" fmla="*/ 6350 w 318244"/>
                <a:gd name="connsiteY8" fmla="*/ 163735 h 284385"/>
                <a:gd name="connsiteX0" fmla="*/ 6350 w 318244"/>
                <a:gd name="connsiteY0" fmla="*/ 163735 h 284385"/>
                <a:gd name="connsiteX1" fmla="*/ 208706 w 318244"/>
                <a:gd name="connsiteY1" fmla="*/ 91703 h 284385"/>
                <a:gd name="connsiteX2" fmla="*/ 318244 w 318244"/>
                <a:gd name="connsiteY2" fmla="*/ 125041 h 284385"/>
                <a:gd name="connsiteX3" fmla="*/ 168398 w 318244"/>
                <a:gd name="connsiteY3" fmla="*/ 0 h 284385"/>
                <a:gd name="connsiteX4" fmla="*/ 130175 w 318244"/>
                <a:gd name="connsiteY4" fmla="*/ 284385 h 284385"/>
                <a:gd name="connsiteX5" fmla="*/ 0 w 318244"/>
                <a:gd name="connsiteY5" fmla="*/ 284385 h 284385"/>
                <a:gd name="connsiteX6" fmla="*/ 0 w 318244"/>
                <a:gd name="connsiteY6" fmla="*/ 284385 h 284385"/>
                <a:gd name="connsiteX7" fmla="*/ 0 w 318244"/>
                <a:gd name="connsiteY7" fmla="*/ 284385 h 284385"/>
                <a:gd name="connsiteX8" fmla="*/ 0 w 318244"/>
                <a:gd name="connsiteY8" fmla="*/ 284385 h 284385"/>
                <a:gd name="connsiteX9" fmla="*/ 6350 w 318244"/>
                <a:gd name="connsiteY9" fmla="*/ 163735 h 284385"/>
                <a:gd name="connsiteX0" fmla="*/ 6350 w 318244"/>
                <a:gd name="connsiteY0" fmla="*/ 163735 h 284385"/>
                <a:gd name="connsiteX1" fmla="*/ 196800 w 318244"/>
                <a:gd name="connsiteY1" fmla="*/ 122659 h 284385"/>
                <a:gd name="connsiteX2" fmla="*/ 318244 w 318244"/>
                <a:gd name="connsiteY2" fmla="*/ 125041 h 284385"/>
                <a:gd name="connsiteX3" fmla="*/ 168398 w 318244"/>
                <a:gd name="connsiteY3" fmla="*/ 0 h 284385"/>
                <a:gd name="connsiteX4" fmla="*/ 130175 w 318244"/>
                <a:gd name="connsiteY4" fmla="*/ 284385 h 284385"/>
                <a:gd name="connsiteX5" fmla="*/ 0 w 318244"/>
                <a:gd name="connsiteY5" fmla="*/ 284385 h 284385"/>
                <a:gd name="connsiteX6" fmla="*/ 0 w 318244"/>
                <a:gd name="connsiteY6" fmla="*/ 284385 h 284385"/>
                <a:gd name="connsiteX7" fmla="*/ 0 w 318244"/>
                <a:gd name="connsiteY7" fmla="*/ 284385 h 284385"/>
                <a:gd name="connsiteX8" fmla="*/ 0 w 318244"/>
                <a:gd name="connsiteY8" fmla="*/ 284385 h 284385"/>
                <a:gd name="connsiteX9" fmla="*/ 6350 w 318244"/>
                <a:gd name="connsiteY9" fmla="*/ 163735 h 284385"/>
                <a:gd name="connsiteX0" fmla="*/ 6350 w 318244"/>
                <a:gd name="connsiteY0" fmla="*/ 163735 h 284385"/>
                <a:gd name="connsiteX1" fmla="*/ 196800 w 318244"/>
                <a:gd name="connsiteY1" fmla="*/ 122659 h 284385"/>
                <a:gd name="connsiteX2" fmla="*/ 318244 w 318244"/>
                <a:gd name="connsiteY2" fmla="*/ 125041 h 284385"/>
                <a:gd name="connsiteX3" fmla="*/ 168398 w 318244"/>
                <a:gd name="connsiteY3" fmla="*/ 0 h 284385"/>
                <a:gd name="connsiteX4" fmla="*/ 203994 w 318244"/>
                <a:gd name="connsiteY4" fmla="*/ 227235 h 284385"/>
                <a:gd name="connsiteX5" fmla="*/ 0 w 318244"/>
                <a:gd name="connsiteY5" fmla="*/ 284385 h 284385"/>
                <a:gd name="connsiteX6" fmla="*/ 0 w 318244"/>
                <a:gd name="connsiteY6" fmla="*/ 284385 h 284385"/>
                <a:gd name="connsiteX7" fmla="*/ 0 w 318244"/>
                <a:gd name="connsiteY7" fmla="*/ 284385 h 284385"/>
                <a:gd name="connsiteX8" fmla="*/ 0 w 318244"/>
                <a:gd name="connsiteY8" fmla="*/ 284385 h 284385"/>
                <a:gd name="connsiteX9" fmla="*/ 6350 w 318244"/>
                <a:gd name="connsiteY9" fmla="*/ 163735 h 284385"/>
                <a:gd name="connsiteX0" fmla="*/ 6350 w 318417"/>
                <a:gd name="connsiteY0" fmla="*/ 4107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7" fmla="*/ 0 w 318417"/>
                <a:gd name="connsiteY7" fmla="*/ 161726 h 161726"/>
                <a:gd name="connsiteX8" fmla="*/ 0 w 318417"/>
                <a:gd name="connsiteY8" fmla="*/ 161726 h 161726"/>
                <a:gd name="connsiteX9" fmla="*/ 6350 w 318417"/>
                <a:gd name="connsiteY9" fmla="*/ 4107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7" fmla="*/ 0 w 318417"/>
                <a:gd name="connsiteY7" fmla="*/ 161726 h 161726"/>
                <a:gd name="connsiteX8" fmla="*/ 0 w 318417"/>
                <a:gd name="connsiteY8" fmla="*/ 16172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7" fmla="*/ 0 w 318417"/>
                <a:gd name="connsiteY7" fmla="*/ 16172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6" fmla="*/ 0 w 318417"/>
                <a:gd name="connsiteY6" fmla="*/ 161726 h 161726"/>
                <a:gd name="connsiteX0" fmla="*/ 0 w 318417"/>
                <a:gd name="connsiteY0" fmla="*/ 161726 h 161726"/>
                <a:gd name="connsiteX1" fmla="*/ 196800 w 318417"/>
                <a:gd name="connsiteY1" fmla="*/ 0 h 161726"/>
                <a:gd name="connsiteX2" fmla="*/ 318244 w 318417"/>
                <a:gd name="connsiteY2" fmla="*/ 2382 h 161726"/>
                <a:gd name="connsiteX3" fmla="*/ 318417 w 318417"/>
                <a:gd name="connsiteY3" fmla="*/ 105941 h 161726"/>
                <a:gd name="connsiteX4" fmla="*/ 203994 w 318417"/>
                <a:gd name="connsiteY4" fmla="*/ 104576 h 161726"/>
                <a:gd name="connsiteX5" fmla="*/ 0 w 318417"/>
                <a:gd name="connsiteY5" fmla="*/ 161726 h 161726"/>
                <a:gd name="connsiteX0" fmla="*/ 7194 w 121617"/>
                <a:gd name="connsiteY0" fmla="*/ 104576 h 105941"/>
                <a:gd name="connsiteX1" fmla="*/ 0 w 121617"/>
                <a:gd name="connsiteY1" fmla="*/ 0 h 105941"/>
                <a:gd name="connsiteX2" fmla="*/ 121444 w 121617"/>
                <a:gd name="connsiteY2" fmla="*/ 2382 h 105941"/>
                <a:gd name="connsiteX3" fmla="*/ 121617 w 121617"/>
                <a:gd name="connsiteY3" fmla="*/ 105941 h 105941"/>
                <a:gd name="connsiteX4" fmla="*/ 7194 w 121617"/>
                <a:gd name="connsiteY4" fmla="*/ 104576 h 105941"/>
                <a:gd name="connsiteX0" fmla="*/ 0 w 114423"/>
                <a:gd name="connsiteY0" fmla="*/ 102194 h 103559"/>
                <a:gd name="connsiteX1" fmla="*/ 54545 w 114423"/>
                <a:gd name="connsiteY1" fmla="*/ 73793 h 103559"/>
                <a:gd name="connsiteX2" fmla="*/ 114250 w 114423"/>
                <a:gd name="connsiteY2" fmla="*/ 0 h 103559"/>
                <a:gd name="connsiteX3" fmla="*/ 114423 w 114423"/>
                <a:gd name="connsiteY3" fmla="*/ 103559 h 103559"/>
                <a:gd name="connsiteX4" fmla="*/ 0 w 114423"/>
                <a:gd name="connsiteY4" fmla="*/ 102194 h 103559"/>
                <a:gd name="connsiteX0" fmla="*/ 224 w 114647"/>
                <a:gd name="connsiteY0" fmla="*/ 102219 h 103584"/>
                <a:gd name="connsiteX1" fmla="*/ 0 w 114647"/>
                <a:gd name="connsiteY1" fmla="*/ 0 h 103584"/>
                <a:gd name="connsiteX2" fmla="*/ 114474 w 114647"/>
                <a:gd name="connsiteY2" fmla="*/ 25 h 103584"/>
                <a:gd name="connsiteX3" fmla="*/ 114647 w 114647"/>
                <a:gd name="connsiteY3" fmla="*/ 103584 h 103584"/>
                <a:gd name="connsiteX4" fmla="*/ 224 w 114647"/>
                <a:gd name="connsiteY4" fmla="*/ 102219 h 103584"/>
                <a:gd name="connsiteX0" fmla="*/ 55637 w 170060"/>
                <a:gd name="connsiteY0" fmla="*/ 308544 h 309909"/>
                <a:gd name="connsiteX1" fmla="*/ 0 w 170060"/>
                <a:gd name="connsiteY1" fmla="*/ 0 h 309909"/>
                <a:gd name="connsiteX2" fmla="*/ 169887 w 170060"/>
                <a:gd name="connsiteY2" fmla="*/ 206350 h 309909"/>
                <a:gd name="connsiteX3" fmla="*/ 170060 w 170060"/>
                <a:gd name="connsiteY3" fmla="*/ 309909 h 309909"/>
                <a:gd name="connsiteX4" fmla="*/ 55637 w 170060"/>
                <a:gd name="connsiteY4" fmla="*/ 308544 h 309909"/>
                <a:gd name="connsiteX0" fmla="*/ 162867 w 277290"/>
                <a:gd name="connsiteY0" fmla="*/ 122633 h 123998"/>
                <a:gd name="connsiteX1" fmla="*/ 0 w 277290"/>
                <a:gd name="connsiteY1" fmla="*/ 0 h 123998"/>
                <a:gd name="connsiteX2" fmla="*/ 277117 w 277290"/>
                <a:gd name="connsiteY2" fmla="*/ 20439 h 123998"/>
                <a:gd name="connsiteX3" fmla="*/ 277290 w 277290"/>
                <a:gd name="connsiteY3" fmla="*/ 123998 h 123998"/>
                <a:gd name="connsiteX4" fmla="*/ 162867 w 277290"/>
                <a:gd name="connsiteY4" fmla="*/ 122633 h 123998"/>
                <a:gd name="connsiteX0" fmla="*/ 29 w 114452"/>
                <a:gd name="connsiteY0" fmla="*/ 102421 h 103786"/>
                <a:gd name="connsiteX1" fmla="*/ 114279 w 114452"/>
                <a:gd name="connsiteY1" fmla="*/ 227 h 103786"/>
                <a:gd name="connsiteX2" fmla="*/ 114452 w 114452"/>
                <a:gd name="connsiteY2" fmla="*/ 103786 h 103786"/>
                <a:gd name="connsiteX3" fmla="*/ 29 w 114452"/>
                <a:gd name="connsiteY3" fmla="*/ 102421 h 103786"/>
                <a:gd name="connsiteX0" fmla="*/ 0 w 114423"/>
                <a:gd name="connsiteY0" fmla="*/ 102194 h 103559"/>
                <a:gd name="connsiteX1" fmla="*/ 114250 w 114423"/>
                <a:gd name="connsiteY1" fmla="*/ 0 h 103559"/>
                <a:gd name="connsiteX2" fmla="*/ 114423 w 114423"/>
                <a:gd name="connsiteY2" fmla="*/ 103559 h 103559"/>
                <a:gd name="connsiteX3" fmla="*/ 0 w 114423"/>
                <a:gd name="connsiteY3" fmla="*/ 102194 h 103559"/>
                <a:gd name="connsiteX0" fmla="*/ 0 w 269849"/>
                <a:gd name="connsiteY0" fmla="*/ 104848 h 104848"/>
                <a:gd name="connsiteX1" fmla="*/ 269676 w 269849"/>
                <a:gd name="connsiteY1" fmla="*/ 0 h 104848"/>
                <a:gd name="connsiteX2" fmla="*/ 269849 w 269849"/>
                <a:gd name="connsiteY2" fmla="*/ 103559 h 104848"/>
                <a:gd name="connsiteX3" fmla="*/ 0 w 269849"/>
                <a:gd name="connsiteY3" fmla="*/ 104848 h 104848"/>
                <a:gd name="connsiteX0" fmla="*/ 0 w 269849"/>
                <a:gd name="connsiteY0" fmla="*/ 157235 h 157235"/>
                <a:gd name="connsiteX1" fmla="*/ 57745 w 269849"/>
                <a:gd name="connsiteY1" fmla="*/ 0 h 157235"/>
                <a:gd name="connsiteX2" fmla="*/ 269849 w 269849"/>
                <a:gd name="connsiteY2" fmla="*/ 155946 h 157235"/>
                <a:gd name="connsiteX3" fmla="*/ 0 w 269849"/>
                <a:gd name="connsiteY3" fmla="*/ 157235 h 157235"/>
                <a:gd name="connsiteX0" fmla="*/ 0 w 269849"/>
                <a:gd name="connsiteY0" fmla="*/ 157235 h 157235"/>
                <a:gd name="connsiteX1" fmla="*/ 57745 w 269849"/>
                <a:gd name="connsiteY1" fmla="*/ 0 h 157235"/>
                <a:gd name="connsiteX2" fmla="*/ 269849 w 269849"/>
                <a:gd name="connsiteY2" fmla="*/ 155946 h 157235"/>
                <a:gd name="connsiteX3" fmla="*/ 0 w 269849"/>
                <a:gd name="connsiteY3" fmla="*/ 157235 h 157235"/>
                <a:gd name="connsiteX0" fmla="*/ 42342 w 312191"/>
                <a:gd name="connsiteY0" fmla="*/ 3421 h 3421"/>
                <a:gd name="connsiteX1" fmla="*/ 0 w 312191"/>
                <a:gd name="connsiteY1" fmla="*/ 0 h 3421"/>
                <a:gd name="connsiteX2" fmla="*/ 312191 w 312191"/>
                <a:gd name="connsiteY2" fmla="*/ 2132 h 3421"/>
                <a:gd name="connsiteX3" fmla="*/ 42342 w 312191"/>
                <a:gd name="connsiteY3" fmla="*/ 3421 h 3421"/>
                <a:gd name="connsiteX0" fmla="*/ 1990 w 10634"/>
                <a:gd name="connsiteY0" fmla="*/ 10000 h 12178"/>
                <a:gd name="connsiteX1" fmla="*/ 634 w 10634"/>
                <a:gd name="connsiteY1" fmla="*/ 0 h 12178"/>
                <a:gd name="connsiteX2" fmla="*/ 10634 w 10634"/>
                <a:gd name="connsiteY2" fmla="*/ 6232 h 12178"/>
                <a:gd name="connsiteX3" fmla="*/ 0 w 10634"/>
                <a:gd name="connsiteY3" fmla="*/ 12178 h 12178"/>
                <a:gd name="connsiteX4" fmla="*/ 1990 w 10634"/>
                <a:gd name="connsiteY4" fmla="*/ 10000 h 12178"/>
                <a:gd name="connsiteX0" fmla="*/ 2066 w 10710"/>
                <a:gd name="connsiteY0" fmla="*/ 10000 h 46981"/>
                <a:gd name="connsiteX1" fmla="*/ 710 w 10710"/>
                <a:gd name="connsiteY1" fmla="*/ 0 h 46981"/>
                <a:gd name="connsiteX2" fmla="*/ 10710 w 10710"/>
                <a:gd name="connsiteY2" fmla="*/ 6232 h 46981"/>
                <a:gd name="connsiteX3" fmla="*/ 0 w 10710"/>
                <a:gd name="connsiteY3" fmla="*/ 46981 h 46981"/>
                <a:gd name="connsiteX4" fmla="*/ 2066 w 10710"/>
                <a:gd name="connsiteY4" fmla="*/ 10000 h 46981"/>
                <a:gd name="connsiteX0" fmla="*/ 2143 w 10787"/>
                <a:gd name="connsiteY0" fmla="*/ 10000 h 283646"/>
                <a:gd name="connsiteX1" fmla="*/ 787 w 10787"/>
                <a:gd name="connsiteY1" fmla="*/ 0 h 283646"/>
                <a:gd name="connsiteX2" fmla="*/ 10787 w 10787"/>
                <a:gd name="connsiteY2" fmla="*/ 6232 h 283646"/>
                <a:gd name="connsiteX3" fmla="*/ 0 w 10787"/>
                <a:gd name="connsiteY3" fmla="*/ 283646 h 283646"/>
                <a:gd name="connsiteX4" fmla="*/ 77 w 10787"/>
                <a:gd name="connsiteY4" fmla="*/ 46981 h 283646"/>
                <a:gd name="connsiteX5" fmla="*/ 2143 w 10787"/>
                <a:gd name="connsiteY5" fmla="*/ 10000 h 283646"/>
                <a:gd name="connsiteX0" fmla="*/ 77 w 10787"/>
                <a:gd name="connsiteY0" fmla="*/ 46981 h 283646"/>
                <a:gd name="connsiteX1" fmla="*/ 787 w 10787"/>
                <a:gd name="connsiteY1" fmla="*/ 0 h 283646"/>
                <a:gd name="connsiteX2" fmla="*/ 10787 w 10787"/>
                <a:gd name="connsiteY2" fmla="*/ 6232 h 283646"/>
                <a:gd name="connsiteX3" fmla="*/ 0 w 10787"/>
                <a:gd name="connsiteY3" fmla="*/ 283646 h 283646"/>
                <a:gd name="connsiteX4" fmla="*/ 77 w 10787"/>
                <a:gd name="connsiteY4" fmla="*/ 46981 h 283646"/>
                <a:gd name="connsiteX0" fmla="*/ 77 w 10787"/>
                <a:gd name="connsiteY0" fmla="*/ 46981 h 283646"/>
                <a:gd name="connsiteX1" fmla="*/ 787 w 10787"/>
                <a:gd name="connsiteY1" fmla="*/ 0 h 283646"/>
                <a:gd name="connsiteX2" fmla="*/ 10787 w 10787"/>
                <a:gd name="connsiteY2" fmla="*/ 6232 h 283646"/>
                <a:gd name="connsiteX3" fmla="*/ 1447 w 10787"/>
                <a:gd name="connsiteY3" fmla="*/ 275815 h 283646"/>
                <a:gd name="connsiteX4" fmla="*/ 0 w 10787"/>
                <a:gd name="connsiteY4" fmla="*/ 283646 h 283646"/>
                <a:gd name="connsiteX5" fmla="*/ 77 w 10787"/>
                <a:gd name="connsiteY5" fmla="*/ 46981 h 283646"/>
                <a:gd name="connsiteX0" fmla="*/ 77 w 10787"/>
                <a:gd name="connsiteY0" fmla="*/ 46981 h 283646"/>
                <a:gd name="connsiteX1" fmla="*/ 787 w 10787"/>
                <a:gd name="connsiteY1" fmla="*/ 0 h 283646"/>
                <a:gd name="connsiteX2" fmla="*/ 10787 w 10787"/>
                <a:gd name="connsiteY2" fmla="*/ 6232 h 283646"/>
                <a:gd name="connsiteX3" fmla="*/ 1450 w 10787"/>
                <a:gd name="connsiteY3" fmla="*/ 200117 h 283646"/>
                <a:gd name="connsiteX4" fmla="*/ 1447 w 10787"/>
                <a:gd name="connsiteY4" fmla="*/ 275815 h 283646"/>
                <a:gd name="connsiteX5" fmla="*/ 0 w 10787"/>
                <a:gd name="connsiteY5" fmla="*/ 283646 h 283646"/>
                <a:gd name="connsiteX6" fmla="*/ 77 w 10787"/>
                <a:gd name="connsiteY6" fmla="*/ 46981 h 283646"/>
                <a:gd name="connsiteX0" fmla="*/ 77 w 10787"/>
                <a:gd name="connsiteY0" fmla="*/ 46981 h 283646"/>
                <a:gd name="connsiteX1" fmla="*/ 787 w 10787"/>
                <a:gd name="connsiteY1" fmla="*/ 0 h 283646"/>
                <a:gd name="connsiteX2" fmla="*/ 10787 w 10787"/>
                <a:gd name="connsiteY2" fmla="*/ 6232 h 283646"/>
                <a:gd name="connsiteX3" fmla="*/ 2594 w 10787"/>
                <a:gd name="connsiteY3" fmla="*/ 200117 h 283646"/>
                <a:gd name="connsiteX4" fmla="*/ 1450 w 10787"/>
                <a:gd name="connsiteY4" fmla="*/ 200117 h 283646"/>
                <a:gd name="connsiteX5" fmla="*/ 1447 w 10787"/>
                <a:gd name="connsiteY5" fmla="*/ 275815 h 283646"/>
                <a:gd name="connsiteX6" fmla="*/ 0 w 10787"/>
                <a:gd name="connsiteY6" fmla="*/ 283646 h 283646"/>
                <a:gd name="connsiteX7" fmla="*/ 77 w 10787"/>
                <a:gd name="connsiteY7" fmla="*/ 46981 h 283646"/>
                <a:gd name="connsiteX0" fmla="*/ 77 w 10787"/>
                <a:gd name="connsiteY0" fmla="*/ 64631 h 301296"/>
                <a:gd name="connsiteX1" fmla="*/ 787 w 10787"/>
                <a:gd name="connsiteY1" fmla="*/ 17650 h 301296"/>
                <a:gd name="connsiteX2" fmla="*/ 10787 w 10787"/>
                <a:gd name="connsiteY2" fmla="*/ 23882 h 301296"/>
                <a:gd name="connsiteX3" fmla="*/ 2594 w 10787"/>
                <a:gd name="connsiteY3" fmla="*/ 22865 h 301296"/>
                <a:gd name="connsiteX4" fmla="*/ 2594 w 10787"/>
                <a:gd name="connsiteY4" fmla="*/ 217767 h 301296"/>
                <a:gd name="connsiteX5" fmla="*/ 1450 w 10787"/>
                <a:gd name="connsiteY5" fmla="*/ 217767 h 301296"/>
                <a:gd name="connsiteX6" fmla="*/ 1447 w 10787"/>
                <a:gd name="connsiteY6" fmla="*/ 293465 h 301296"/>
                <a:gd name="connsiteX7" fmla="*/ 0 w 10787"/>
                <a:gd name="connsiteY7" fmla="*/ 301296 h 301296"/>
                <a:gd name="connsiteX8" fmla="*/ 77 w 10787"/>
                <a:gd name="connsiteY8" fmla="*/ 64631 h 301296"/>
                <a:gd name="connsiteX0" fmla="*/ 77 w 2594"/>
                <a:gd name="connsiteY0" fmla="*/ 46981 h 283646"/>
                <a:gd name="connsiteX1" fmla="*/ 787 w 2594"/>
                <a:gd name="connsiteY1" fmla="*/ 0 h 283646"/>
                <a:gd name="connsiteX2" fmla="*/ 2594 w 2594"/>
                <a:gd name="connsiteY2" fmla="*/ 5215 h 283646"/>
                <a:gd name="connsiteX3" fmla="*/ 2594 w 2594"/>
                <a:gd name="connsiteY3" fmla="*/ 200117 h 283646"/>
                <a:gd name="connsiteX4" fmla="*/ 1450 w 2594"/>
                <a:gd name="connsiteY4" fmla="*/ 200117 h 283646"/>
                <a:gd name="connsiteX5" fmla="*/ 1447 w 2594"/>
                <a:gd name="connsiteY5" fmla="*/ 275815 h 283646"/>
                <a:gd name="connsiteX6" fmla="*/ 0 w 2594"/>
                <a:gd name="connsiteY6" fmla="*/ 283646 h 283646"/>
                <a:gd name="connsiteX7" fmla="*/ 77 w 2594"/>
                <a:gd name="connsiteY7" fmla="*/ 46981 h 283646"/>
                <a:gd name="connsiteX0" fmla="*/ 297 w 55838"/>
                <a:gd name="connsiteY0" fmla="*/ 16296 h 24640"/>
                <a:gd name="connsiteX1" fmla="*/ 3034 w 55838"/>
                <a:gd name="connsiteY1" fmla="*/ 14640 h 24640"/>
                <a:gd name="connsiteX2" fmla="*/ 55838 w 55838"/>
                <a:gd name="connsiteY2" fmla="*/ 0 h 24640"/>
                <a:gd name="connsiteX3" fmla="*/ 10000 w 55838"/>
                <a:gd name="connsiteY3" fmla="*/ 21695 h 24640"/>
                <a:gd name="connsiteX4" fmla="*/ 5590 w 55838"/>
                <a:gd name="connsiteY4" fmla="*/ 21695 h 24640"/>
                <a:gd name="connsiteX5" fmla="*/ 5578 w 55838"/>
                <a:gd name="connsiteY5" fmla="*/ 24364 h 24640"/>
                <a:gd name="connsiteX6" fmla="*/ 0 w 55838"/>
                <a:gd name="connsiteY6" fmla="*/ 24640 h 24640"/>
                <a:gd name="connsiteX7" fmla="*/ 297 w 55838"/>
                <a:gd name="connsiteY7" fmla="*/ 16296 h 24640"/>
                <a:gd name="connsiteX0" fmla="*/ 297 w 55838"/>
                <a:gd name="connsiteY0" fmla="*/ 16380 h 24724"/>
                <a:gd name="connsiteX1" fmla="*/ 31263 w 55838"/>
                <a:gd name="connsiteY1" fmla="*/ 0 h 24724"/>
                <a:gd name="connsiteX2" fmla="*/ 55838 w 55838"/>
                <a:gd name="connsiteY2" fmla="*/ 84 h 24724"/>
                <a:gd name="connsiteX3" fmla="*/ 10000 w 55838"/>
                <a:gd name="connsiteY3" fmla="*/ 21779 h 24724"/>
                <a:gd name="connsiteX4" fmla="*/ 5590 w 55838"/>
                <a:gd name="connsiteY4" fmla="*/ 21779 h 24724"/>
                <a:gd name="connsiteX5" fmla="*/ 5578 w 55838"/>
                <a:gd name="connsiteY5" fmla="*/ 24448 h 24724"/>
                <a:gd name="connsiteX6" fmla="*/ 0 w 55838"/>
                <a:gd name="connsiteY6" fmla="*/ 24724 h 24724"/>
                <a:gd name="connsiteX7" fmla="*/ 297 w 55838"/>
                <a:gd name="connsiteY7" fmla="*/ 16380 h 24724"/>
                <a:gd name="connsiteX0" fmla="*/ 297 w 55838"/>
                <a:gd name="connsiteY0" fmla="*/ 16380 h 24724"/>
                <a:gd name="connsiteX1" fmla="*/ 31263 w 55838"/>
                <a:gd name="connsiteY1" fmla="*/ 0 h 24724"/>
                <a:gd name="connsiteX2" fmla="*/ 55838 w 55838"/>
                <a:gd name="connsiteY2" fmla="*/ 84 h 24724"/>
                <a:gd name="connsiteX3" fmla="*/ 55612 w 55838"/>
                <a:gd name="connsiteY3" fmla="*/ 10453 h 24724"/>
                <a:gd name="connsiteX4" fmla="*/ 10000 w 55838"/>
                <a:gd name="connsiteY4" fmla="*/ 21779 h 24724"/>
                <a:gd name="connsiteX5" fmla="*/ 5590 w 55838"/>
                <a:gd name="connsiteY5" fmla="*/ 21779 h 24724"/>
                <a:gd name="connsiteX6" fmla="*/ 5578 w 55838"/>
                <a:gd name="connsiteY6" fmla="*/ 24448 h 24724"/>
                <a:gd name="connsiteX7" fmla="*/ 0 w 55838"/>
                <a:gd name="connsiteY7" fmla="*/ 24724 h 24724"/>
                <a:gd name="connsiteX8" fmla="*/ 297 w 55838"/>
                <a:gd name="connsiteY8" fmla="*/ 16380 h 24724"/>
                <a:gd name="connsiteX0" fmla="*/ 297 w 55838"/>
                <a:gd name="connsiteY0" fmla="*/ 16380 h 24724"/>
                <a:gd name="connsiteX1" fmla="*/ 31263 w 55838"/>
                <a:gd name="connsiteY1" fmla="*/ 0 h 24724"/>
                <a:gd name="connsiteX2" fmla="*/ 55838 w 55838"/>
                <a:gd name="connsiteY2" fmla="*/ 84 h 24724"/>
                <a:gd name="connsiteX3" fmla="*/ 55612 w 55838"/>
                <a:gd name="connsiteY3" fmla="*/ 10453 h 24724"/>
                <a:gd name="connsiteX4" fmla="*/ 10000 w 55838"/>
                <a:gd name="connsiteY4" fmla="*/ 21779 h 24724"/>
                <a:gd name="connsiteX5" fmla="*/ 5578 w 55838"/>
                <a:gd name="connsiteY5" fmla="*/ 24448 h 24724"/>
                <a:gd name="connsiteX6" fmla="*/ 0 w 55838"/>
                <a:gd name="connsiteY6" fmla="*/ 24724 h 24724"/>
                <a:gd name="connsiteX7" fmla="*/ 297 w 55838"/>
                <a:gd name="connsiteY7" fmla="*/ 16380 h 24724"/>
                <a:gd name="connsiteX0" fmla="*/ 297 w 55838"/>
                <a:gd name="connsiteY0" fmla="*/ 16380 h 24724"/>
                <a:gd name="connsiteX1" fmla="*/ 31263 w 55838"/>
                <a:gd name="connsiteY1" fmla="*/ 0 h 24724"/>
                <a:gd name="connsiteX2" fmla="*/ 55838 w 55838"/>
                <a:gd name="connsiteY2" fmla="*/ 84 h 24724"/>
                <a:gd name="connsiteX3" fmla="*/ 55612 w 55838"/>
                <a:gd name="connsiteY3" fmla="*/ 10453 h 24724"/>
                <a:gd name="connsiteX4" fmla="*/ 5578 w 55838"/>
                <a:gd name="connsiteY4" fmla="*/ 24448 h 24724"/>
                <a:gd name="connsiteX5" fmla="*/ 0 w 55838"/>
                <a:gd name="connsiteY5" fmla="*/ 24724 h 24724"/>
                <a:gd name="connsiteX6" fmla="*/ 297 w 55838"/>
                <a:gd name="connsiteY6" fmla="*/ 16380 h 24724"/>
                <a:gd name="connsiteX0" fmla="*/ 0 w 55838"/>
                <a:gd name="connsiteY0" fmla="*/ 24724 h 24724"/>
                <a:gd name="connsiteX1" fmla="*/ 31263 w 55838"/>
                <a:gd name="connsiteY1" fmla="*/ 0 h 24724"/>
                <a:gd name="connsiteX2" fmla="*/ 55838 w 55838"/>
                <a:gd name="connsiteY2" fmla="*/ 84 h 24724"/>
                <a:gd name="connsiteX3" fmla="*/ 55612 w 55838"/>
                <a:gd name="connsiteY3" fmla="*/ 10453 h 24724"/>
                <a:gd name="connsiteX4" fmla="*/ 5578 w 55838"/>
                <a:gd name="connsiteY4" fmla="*/ 24448 h 24724"/>
                <a:gd name="connsiteX5" fmla="*/ 0 w 55838"/>
                <a:gd name="connsiteY5" fmla="*/ 24724 h 24724"/>
                <a:gd name="connsiteX0" fmla="*/ 0 w 50260"/>
                <a:gd name="connsiteY0" fmla="*/ 24448 h 24448"/>
                <a:gd name="connsiteX1" fmla="*/ 25685 w 50260"/>
                <a:gd name="connsiteY1" fmla="*/ 0 h 24448"/>
                <a:gd name="connsiteX2" fmla="*/ 50260 w 50260"/>
                <a:gd name="connsiteY2" fmla="*/ 84 h 24448"/>
                <a:gd name="connsiteX3" fmla="*/ 50034 w 50260"/>
                <a:gd name="connsiteY3" fmla="*/ 10453 h 24448"/>
                <a:gd name="connsiteX4" fmla="*/ 0 w 50260"/>
                <a:gd name="connsiteY4" fmla="*/ 24448 h 24448"/>
                <a:gd name="connsiteX0" fmla="*/ 0 w 24712"/>
                <a:gd name="connsiteY0" fmla="*/ 10792 h 10792"/>
                <a:gd name="connsiteX1" fmla="*/ 137 w 24712"/>
                <a:gd name="connsiteY1" fmla="*/ 0 h 10792"/>
                <a:gd name="connsiteX2" fmla="*/ 24712 w 24712"/>
                <a:gd name="connsiteY2" fmla="*/ 84 h 10792"/>
                <a:gd name="connsiteX3" fmla="*/ 24486 w 24712"/>
                <a:gd name="connsiteY3" fmla="*/ 10453 h 10792"/>
                <a:gd name="connsiteX4" fmla="*/ 0 w 24712"/>
                <a:gd name="connsiteY4" fmla="*/ 10792 h 10792"/>
                <a:gd name="connsiteX0" fmla="*/ 0 w 24712"/>
                <a:gd name="connsiteY0" fmla="*/ 10056 h 10453"/>
                <a:gd name="connsiteX1" fmla="*/ 137 w 24712"/>
                <a:gd name="connsiteY1" fmla="*/ 0 h 10453"/>
                <a:gd name="connsiteX2" fmla="*/ 24712 w 24712"/>
                <a:gd name="connsiteY2" fmla="*/ 84 h 10453"/>
                <a:gd name="connsiteX3" fmla="*/ 24486 w 24712"/>
                <a:gd name="connsiteY3" fmla="*/ 10453 h 10453"/>
                <a:gd name="connsiteX4" fmla="*/ 0 w 24712"/>
                <a:gd name="connsiteY4" fmla="*/ 10056 h 10453"/>
                <a:gd name="connsiteX0" fmla="*/ 0 w 50120"/>
                <a:gd name="connsiteY0" fmla="*/ 16432 h 16829"/>
                <a:gd name="connsiteX1" fmla="*/ 137 w 50120"/>
                <a:gd name="connsiteY1" fmla="*/ 6376 h 16829"/>
                <a:gd name="connsiteX2" fmla="*/ 50120 w 50120"/>
                <a:gd name="connsiteY2" fmla="*/ 0 h 16829"/>
                <a:gd name="connsiteX3" fmla="*/ 24486 w 50120"/>
                <a:gd name="connsiteY3" fmla="*/ 16829 h 16829"/>
                <a:gd name="connsiteX4" fmla="*/ 0 w 50120"/>
                <a:gd name="connsiteY4" fmla="*/ 16432 h 16829"/>
                <a:gd name="connsiteX0" fmla="*/ 0 w 24486"/>
                <a:gd name="connsiteY0" fmla="*/ 10056 h 10453"/>
                <a:gd name="connsiteX1" fmla="*/ 137 w 24486"/>
                <a:gd name="connsiteY1" fmla="*/ 0 h 10453"/>
                <a:gd name="connsiteX2" fmla="*/ 24486 w 24486"/>
                <a:gd name="connsiteY2" fmla="*/ 10453 h 10453"/>
                <a:gd name="connsiteX3" fmla="*/ 0 w 24486"/>
                <a:gd name="connsiteY3" fmla="*/ 10056 h 10453"/>
                <a:gd name="connsiteX0" fmla="*/ 0 w 51167"/>
                <a:gd name="connsiteY0" fmla="*/ 16163 h 16560"/>
                <a:gd name="connsiteX1" fmla="*/ 137 w 51167"/>
                <a:gd name="connsiteY1" fmla="*/ 6107 h 16560"/>
                <a:gd name="connsiteX2" fmla="*/ 51167 w 51167"/>
                <a:gd name="connsiteY2" fmla="*/ 0 h 16560"/>
                <a:gd name="connsiteX3" fmla="*/ 24486 w 51167"/>
                <a:gd name="connsiteY3" fmla="*/ 16560 h 16560"/>
                <a:gd name="connsiteX4" fmla="*/ 0 w 51167"/>
                <a:gd name="connsiteY4" fmla="*/ 16163 h 16560"/>
                <a:gd name="connsiteX0" fmla="*/ 0 w 51167"/>
                <a:gd name="connsiteY0" fmla="*/ 16163 h 16560"/>
                <a:gd name="connsiteX1" fmla="*/ 137 w 51167"/>
                <a:gd name="connsiteY1" fmla="*/ 6107 h 16560"/>
                <a:gd name="connsiteX2" fmla="*/ 32382 w 51167"/>
                <a:gd name="connsiteY2" fmla="*/ 138 h 16560"/>
                <a:gd name="connsiteX3" fmla="*/ 51167 w 51167"/>
                <a:gd name="connsiteY3" fmla="*/ 0 h 16560"/>
                <a:gd name="connsiteX4" fmla="*/ 24486 w 51167"/>
                <a:gd name="connsiteY4" fmla="*/ 16560 h 16560"/>
                <a:gd name="connsiteX5" fmla="*/ 0 w 51167"/>
                <a:gd name="connsiteY5" fmla="*/ 16163 h 16560"/>
                <a:gd name="connsiteX0" fmla="*/ 0 w 51167"/>
                <a:gd name="connsiteY0" fmla="*/ 16163 h 16560"/>
                <a:gd name="connsiteX1" fmla="*/ 137 w 51167"/>
                <a:gd name="connsiteY1" fmla="*/ 6107 h 16560"/>
                <a:gd name="connsiteX2" fmla="*/ 32382 w 51167"/>
                <a:gd name="connsiteY2" fmla="*/ 138 h 16560"/>
                <a:gd name="connsiteX3" fmla="*/ 51167 w 51167"/>
                <a:gd name="connsiteY3" fmla="*/ 0 h 16560"/>
                <a:gd name="connsiteX4" fmla="*/ 50907 w 51167"/>
                <a:gd name="connsiteY4" fmla="*/ 10936 h 16560"/>
                <a:gd name="connsiteX5" fmla="*/ 24486 w 51167"/>
                <a:gd name="connsiteY5" fmla="*/ 16560 h 16560"/>
                <a:gd name="connsiteX6" fmla="*/ 0 w 51167"/>
                <a:gd name="connsiteY6" fmla="*/ 16163 h 16560"/>
                <a:gd name="connsiteX0" fmla="*/ 0 w 51167"/>
                <a:gd name="connsiteY0" fmla="*/ 16163 h 16163"/>
                <a:gd name="connsiteX1" fmla="*/ 137 w 51167"/>
                <a:gd name="connsiteY1" fmla="*/ 6107 h 16163"/>
                <a:gd name="connsiteX2" fmla="*/ 32382 w 51167"/>
                <a:gd name="connsiteY2" fmla="*/ 138 h 16163"/>
                <a:gd name="connsiteX3" fmla="*/ 51167 w 51167"/>
                <a:gd name="connsiteY3" fmla="*/ 0 h 16163"/>
                <a:gd name="connsiteX4" fmla="*/ 50907 w 51167"/>
                <a:gd name="connsiteY4" fmla="*/ 10936 h 16163"/>
                <a:gd name="connsiteX5" fmla="*/ 0 w 51167"/>
                <a:gd name="connsiteY5" fmla="*/ 16163 h 16163"/>
                <a:gd name="connsiteX0" fmla="*/ 8801 w 51076"/>
                <a:gd name="connsiteY0" fmla="*/ 3597 h 23268"/>
                <a:gd name="connsiteX1" fmla="*/ 46 w 51076"/>
                <a:gd name="connsiteY1" fmla="*/ 18439 h 23268"/>
                <a:gd name="connsiteX2" fmla="*/ 32291 w 51076"/>
                <a:gd name="connsiteY2" fmla="*/ 12470 h 23268"/>
                <a:gd name="connsiteX3" fmla="*/ 51076 w 51076"/>
                <a:gd name="connsiteY3" fmla="*/ 12332 h 23268"/>
                <a:gd name="connsiteX4" fmla="*/ 50816 w 51076"/>
                <a:gd name="connsiteY4" fmla="*/ 23268 h 23268"/>
                <a:gd name="connsiteX5" fmla="*/ 8801 w 51076"/>
                <a:gd name="connsiteY5" fmla="*/ 3597 h 23268"/>
                <a:gd name="connsiteX0" fmla="*/ 0 w 42275"/>
                <a:gd name="connsiteY0" fmla="*/ 3597 h 26374"/>
                <a:gd name="connsiteX1" fmla="*/ 23627 w 42275"/>
                <a:gd name="connsiteY1" fmla="*/ 22777 h 26374"/>
                <a:gd name="connsiteX2" fmla="*/ 23490 w 42275"/>
                <a:gd name="connsiteY2" fmla="*/ 12470 h 26374"/>
                <a:gd name="connsiteX3" fmla="*/ 42275 w 42275"/>
                <a:gd name="connsiteY3" fmla="*/ 12332 h 26374"/>
                <a:gd name="connsiteX4" fmla="*/ 42015 w 42275"/>
                <a:gd name="connsiteY4" fmla="*/ 23268 h 26374"/>
                <a:gd name="connsiteX5" fmla="*/ 0 w 42275"/>
                <a:gd name="connsiteY5" fmla="*/ 3597 h 26374"/>
                <a:gd name="connsiteX0" fmla="*/ 18525 w 18785"/>
                <a:gd name="connsiteY0" fmla="*/ 10936 h 10936"/>
                <a:gd name="connsiteX1" fmla="*/ 137 w 18785"/>
                <a:gd name="connsiteY1" fmla="*/ 10445 h 10936"/>
                <a:gd name="connsiteX2" fmla="*/ 0 w 18785"/>
                <a:gd name="connsiteY2" fmla="*/ 138 h 10936"/>
                <a:gd name="connsiteX3" fmla="*/ 18785 w 18785"/>
                <a:gd name="connsiteY3" fmla="*/ 0 h 10936"/>
                <a:gd name="connsiteX4" fmla="*/ 18525 w 18785"/>
                <a:gd name="connsiteY4" fmla="*/ 10936 h 10936"/>
                <a:gd name="connsiteX0" fmla="*/ 18973 w 19233"/>
                <a:gd name="connsiteY0" fmla="*/ 10936 h 11289"/>
                <a:gd name="connsiteX1" fmla="*/ 46 w 19233"/>
                <a:gd name="connsiteY1" fmla="*/ 11289 h 11289"/>
                <a:gd name="connsiteX2" fmla="*/ 448 w 19233"/>
                <a:gd name="connsiteY2" fmla="*/ 138 h 11289"/>
                <a:gd name="connsiteX3" fmla="*/ 19233 w 19233"/>
                <a:gd name="connsiteY3" fmla="*/ 0 h 11289"/>
                <a:gd name="connsiteX4" fmla="*/ 18973 w 19233"/>
                <a:gd name="connsiteY4" fmla="*/ 10936 h 11289"/>
                <a:gd name="connsiteX0" fmla="*/ 18924 w 19184"/>
                <a:gd name="connsiteY0" fmla="*/ 10936 h 10936"/>
                <a:gd name="connsiteX1" fmla="*/ 46 w 19184"/>
                <a:gd name="connsiteY1" fmla="*/ 10906 h 10936"/>
                <a:gd name="connsiteX2" fmla="*/ 399 w 19184"/>
                <a:gd name="connsiteY2" fmla="*/ 138 h 10936"/>
                <a:gd name="connsiteX3" fmla="*/ 19184 w 19184"/>
                <a:gd name="connsiteY3" fmla="*/ 0 h 10936"/>
                <a:gd name="connsiteX4" fmla="*/ 18924 w 19184"/>
                <a:gd name="connsiteY4" fmla="*/ 10936 h 10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4" h="10936">
                  <a:moveTo>
                    <a:pt x="18924" y="10936"/>
                  </a:moveTo>
                  <a:lnTo>
                    <a:pt x="46" y="10906"/>
                  </a:lnTo>
                  <a:cubicBezTo>
                    <a:pt x="0" y="7470"/>
                    <a:pt x="445" y="3574"/>
                    <a:pt x="399" y="138"/>
                  </a:cubicBezTo>
                  <a:lnTo>
                    <a:pt x="19184" y="0"/>
                  </a:lnTo>
                  <a:cubicBezTo>
                    <a:pt x="19097" y="3645"/>
                    <a:pt x="19011" y="7291"/>
                    <a:pt x="18924" y="10936"/>
                  </a:cubicBezTo>
                  <a:close/>
                </a:path>
              </a:pathLst>
            </a:cu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 name="テキスト ボックス 126"/>
            <p:cNvSpPr txBox="1"/>
            <p:nvPr/>
          </p:nvSpPr>
          <p:spPr>
            <a:xfrm>
              <a:off x="7257256" y="3645028"/>
              <a:ext cx="856122" cy="200055"/>
            </a:xfrm>
            <a:prstGeom prst="rect">
              <a:avLst/>
            </a:prstGeom>
            <a:noFill/>
            <a:ln>
              <a:noFill/>
            </a:ln>
          </p:spPr>
          <p:txBody>
            <a:bodyPr wrap="square" rtlCol="0">
              <a:spAutoFit/>
            </a:bodyPr>
            <a:lstStyle/>
            <a:p>
              <a:r>
                <a:rPr kumimoji="1" lang="ja-JP" altLang="en-US" sz="700" dirty="0" smtClean="0">
                  <a:solidFill>
                    <a:schemeClr val="tx1">
                      <a:lumMod val="75000"/>
                      <a:lumOff val="25000"/>
                    </a:schemeClr>
                  </a:solidFill>
                  <a:latin typeface="Meiryo UI" pitchFamily="50" charset="-128"/>
                  <a:ea typeface="Meiryo UI" pitchFamily="50" charset="-128"/>
                  <a:cs typeface="Meiryo UI" pitchFamily="50" charset="-128"/>
                </a:rPr>
                <a:t>中央大通</a:t>
              </a:r>
              <a:endParaRPr kumimoji="1" lang="ja-JP" altLang="en-US" sz="700" dirty="0">
                <a:solidFill>
                  <a:schemeClr val="tx1">
                    <a:lumMod val="75000"/>
                    <a:lumOff val="25000"/>
                  </a:schemeClr>
                </a:solidFill>
                <a:latin typeface="Meiryo UI" pitchFamily="50" charset="-128"/>
                <a:ea typeface="Meiryo UI" pitchFamily="50" charset="-128"/>
                <a:cs typeface="Meiryo UI" pitchFamily="50" charset="-128"/>
              </a:endParaRPr>
            </a:p>
          </p:txBody>
        </p:sp>
        <p:sp>
          <p:nvSpPr>
            <p:cNvPr id="128" name="テキスト ボックス 127"/>
            <p:cNvSpPr txBox="1"/>
            <p:nvPr/>
          </p:nvSpPr>
          <p:spPr>
            <a:xfrm>
              <a:off x="7257256" y="4566847"/>
              <a:ext cx="856122" cy="200055"/>
            </a:xfrm>
            <a:prstGeom prst="rect">
              <a:avLst/>
            </a:prstGeom>
            <a:noFill/>
            <a:ln>
              <a:noFill/>
            </a:ln>
          </p:spPr>
          <p:txBody>
            <a:bodyPr wrap="square" rtlCol="0">
              <a:spAutoFit/>
            </a:bodyPr>
            <a:lstStyle/>
            <a:p>
              <a:r>
                <a:rPr kumimoji="1" lang="ja-JP" altLang="en-US" sz="700" dirty="0" smtClean="0">
                  <a:solidFill>
                    <a:schemeClr val="tx1">
                      <a:lumMod val="75000"/>
                      <a:lumOff val="25000"/>
                    </a:schemeClr>
                  </a:solidFill>
                  <a:latin typeface="Meiryo UI" pitchFamily="50" charset="-128"/>
                  <a:ea typeface="Meiryo UI" pitchFamily="50" charset="-128"/>
                  <a:cs typeface="Meiryo UI" pitchFamily="50" charset="-128"/>
                </a:rPr>
                <a:t>長堀通</a:t>
              </a:r>
              <a:endParaRPr kumimoji="1" lang="ja-JP" altLang="en-US" sz="700" dirty="0">
                <a:solidFill>
                  <a:schemeClr val="tx1">
                    <a:lumMod val="75000"/>
                    <a:lumOff val="25000"/>
                  </a:schemeClr>
                </a:solidFill>
                <a:latin typeface="Meiryo UI" pitchFamily="50" charset="-128"/>
                <a:ea typeface="Meiryo UI" pitchFamily="50" charset="-128"/>
                <a:cs typeface="Meiryo UI" pitchFamily="50" charset="-128"/>
              </a:endParaRPr>
            </a:p>
          </p:txBody>
        </p:sp>
        <p:sp>
          <p:nvSpPr>
            <p:cNvPr id="129" name="テキスト ボックス 128"/>
            <p:cNvSpPr txBox="1"/>
            <p:nvPr/>
          </p:nvSpPr>
          <p:spPr>
            <a:xfrm>
              <a:off x="7257256" y="5661256"/>
              <a:ext cx="856122" cy="200055"/>
            </a:xfrm>
            <a:prstGeom prst="rect">
              <a:avLst/>
            </a:prstGeom>
            <a:noFill/>
            <a:ln>
              <a:noFill/>
            </a:ln>
          </p:spPr>
          <p:txBody>
            <a:bodyPr wrap="square" rtlCol="0">
              <a:spAutoFit/>
            </a:bodyPr>
            <a:lstStyle/>
            <a:p>
              <a:r>
                <a:rPr kumimoji="1" lang="ja-JP" altLang="en-US" sz="700" dirty="0" smtClean="0">
                  <a:solidFill>
                    <a:schemeClr val="tx1">
                      <a:lumMod val="75000"/>
                      <a:lumOff val="25000"/>
                    </a:schemeClr>
                  </a:solidFill>
                  <a:latin typeface="Meiryo UI" pitchFamily="50" charset="-128"/>
                  <a:ea typeface="Meiryo UI" pitchFamily="50" charset="-128"/>
                  <a:cs typeface="Meiryo UI" pitchFamily="50" charset="-128"/>
                </a:rPr>
                <a:t>千日前通</a:t>
              </a:r>
              <a:endParaRPr kumimoji="1" lang="ja-JP" altLang="en-US" sz="700" dirty="0">
                <a:solidFill>
                  <a:schemeClr val="tx1">
                    <a:lumMod val="75000"/>
                    <a:lumOff val="25000"/>
                  </a:schemeClr>
                </a:solidFill>
                <a:latin typeface="Meiryo UI" pitchFamily="50" charset="-128"/>
                <a:ea typeface="Meiryo UI" pitchFamily="50" charset="-128"/>
                <a:cs typeface="Meiryo UI" pitchFamily="50" charset="-128"/>
              </a:endParaRPr>
            </a:p>
          </p:txBody>
        </p:sp>
        <p:sp>
          <p:nvSpPr>
            <p:cNvPr id="93" name="テキスト ボックス 92"/>
            <p:cNvSpPr txBox="1"/>
            <p:nvPr/>
          </p:nvSpPr>
          <p:spPr>
            <a:xfrm>
              <a:off x="6586068" y="2852256"/>
              <a:ext cx="342694" cy="611305"/>
            </a:xfrm>
            <a:prstGeom prst="rect">
              <a:avLst/>
            </a:prstGeom>
            <a:noFill/>
            <a:ln>
              <a:noFill/>
            </a:ln>
          </p:spPr>
          <p:txBody>
            <a:bodyPr vert="eaVert" wrap="square" rtlCol="0">
              <a:spAutoFit/>
            </a:bodyPr>
            <a:lstStyle/>
            <a:p>
              <a:pPr algn="ctr"/>
              <a:r>
                <a:rPr kumimoji="1" lang="ja-JP" altLang="en-US" sz="1100" dirty="0" smtClean="0">
                  <a:solidFill>
                    <a:schemeClr val="tx1">
                      <a:lumMod val="75000"/>
                      <a:lumOff val="25000"/>
                    </a:schemeClr>
                  </a:solidFill>
                  <a:latin typeface="Meiryo UI" pitchFamily="50" charset="-128"/>
                  <a:ea typeface="Meiryo UI" pitchFamily="50" charset="-128"/>
                  <a:cs typeface="Meiryo UI" pitchFamily="50" charset="-128"/>
                </a:rPr>
                <a:t>御堂筋</a:t>
              </a:r>
              <a:endParaRPr kumimoji="1" lang="ja-JP" altLang="en-US" sz="1100" dirty="0">
                <a:solidFill>
                  <a:schemeClr val="tx1">
                    <a:lumMod val="75000"/>
                    <a:lumOff val="25000"/>
                  </a:schemeClr>
                </a:solidFill>
                <a:latin typeface="Meiryo UI" pitchFamily="50" charset="-128"/>
                <a:ea typeface="Meiryo UI" pitchFamily="50" charset="-128"/>
                <a:cs typeface="Meiryo UI" pitchFamily="50" charset="-128"/>
              </a:endParaRPr>
            </a:p>
          </p:txBody>
        </p:sp>
        <p:sp>
          <p:nvSpPr>
            <p:cNvPr id="130" name="テキスト ボックス 129"/>
            <p:cNvSpPr txBox="1"/>
            <p:nvPr/>
          </p:nvSpPr>
          <p:spPr>
            <a:xfrm>
              <a:off x="5961112" y="817298"/>
              <a:ext cx="502730" cy="223496"/>
            </a:xfrm>
            <a:prstGeom prst="rect">
              <a:avLst/>
            </a:prstGeom>
            <a:solidFill>
              <a:schemeClr val="bg1">
                <a:alpha val="50000"/>
              </a:schemeClr>
            </a:solidFill>
            <a:ln>
              <a:solidFill>
                <a:schemeClr val="tx1"/>
              </a:solidFill>
            </a:ln>
          </p:spPr>
          <p:txBody>
            <a:bodyPr wrap="square" rtlCol="0" anchor="ctr">
              <a:spAutoFit/>
            </a:bodyPr>
            <a:lstStyle/>
            <a:p>
              <a:pPr algn="ctr"/>
              <a:r>
                <a:rPr lang="ja-JP" altLang="en-US" sz="900" dirty="0" smtClean="0">
                  <a:latin typeface="Meiryo UI" pitchFamily="50" charset="-128"/>
                  <a:ea typeface="Meiryo UI" pitchFamily="50" charset="-128"/>
                  <a:cs typeface="Meiryo UI" pitchFamily="50" charset="-128"/>
                </a:rPr>
                <a:t>梅　田</a:t>
              </a:r>
              <a:endParaRPr kumimoji="1" lang="ja-JP" altLang="en-US" sz="900" dirty="0">
                <a:latin typeface="Meiryo UI" pitchFamily="50" charset="-128"/>
                <a:ea typeface="Meiryo UI" pitchFamily="50" charset="-128"/>
                <a:cs typeface="Meiryo UI" pitchFamily="50" charset="-128"/>
              </a:endParaRPr>
            </a:p>
          </p:txBody>
        </p:sp>
        <p:sp>
          <p:nvSpPr>
            <p:cNvPr id="126" name="テキスト ボックス 125"/>
            <p:cNvSpPr txBox="1"/>
            <p:nvPr/>
          </p:nvSpPr>
          <p:spPr>
            <a:xfrm>
              <a:off x="6907885" y="2643098"/>
              <a:ext cx="280890" cy="64120"/>
            </a:xfrm>
            <a:prstGeom prst="rect">
              <a:avLst/>
            </a:prstGeom>
            <a:noFill/>
          </p:spPr>
          <p:txBody>
            <a:bodyPr wrap="square" lIns="0" tIns="0" rIns="0" bIns="0" rtlCol="0">
              <a:spAutoFit/>
            </a:bodyPr>
            <a:lstStyle/>
            <a:p>
              <a:pPr>
                <a:lnSpc>
                  <a:spcPts val="500"/>
                </a:lnSpc>
              </a:pPr>
              <a:r>
                <a:rPr lang="ja-JP" altLang="en-US" sz="1200" b="1" dirty="0" smtClean="0">
                  <a:solidFill>
                    <a:schemeClr val="tx1">
                      <a:lumMod val="75000"/>
                      <a:lumOff val="25000"/>
                    </a:schemeClr>
                  </a:solidFill>
                  <a:latin typeface="HGPｺﾞｼｯｸM" pitchFamily="50" charset="-128"/>
                  <a:ea typeface="HGPｺﾞｼｯｸM" pitchFamily="50" charset="-128"/>
                </a:rPr>
                <a:t>③</a:t>
              </a:r>
              <a:endParaRPr kumimoji="1" lang="ja-JP" altLang="en-US" sz="1200" b="1" dirty="0">
                <a:solidFill>
                  <a:schemeClr val="tx1">
                    <a:lumMod val="75000"/>
                    <a:lumOff val="25000"/>
                  </a:schemeClr>
                </a:solidFill>
                <a:latin typeface="HGPｺﾞｼｯｸM" pitchFamily="50" charset="-128"/>
                <a:ea typeface="HGPｺﾞｼｯｸM" pitchFamily="50" charset="-128"/>
              </a:endParaRPr>
            </a:p>
          </p:txBody>
        </p:sp>
        <p:sp>
          <p:nvSpPr>
            <p:cNvPr id="133" name="テキスト ボックス 132"/>
            <p:cNvSpPr txBox="1"/>
            <p:nvPr/>
          </p:nvSpPr>
          <p:spPr>
            <a:xfrm>
              <a:off x="6903570" y="3494659"/>
              <a:ext cx="280890" cy="62082"/>
            </a:xfrm>
            <a:prstGeom prst="rect">
              <a:avLst/>
            </a:prstGeom>
            <a:noFill/>
          </p:spPr>
          <p:txBody>
            <a:bodyPr wrap="square" lIns="0" tIns="0" rIns="0" bIns="0" rtlCol="0">
              <a:spAutoFit/>
            </a:bodyPr>
            <a:lstStyle/>
            <a:p>
              <a:pPr>
                <a:lnSpc>
                  <a:spcPts val="500"/>
                </a:lnSpc>
              </a:pPr>
              <a:r>
                <a:rPr lang="ja-JP" altLang="en-US" sz="1200" b="1" dirty="0" smtClean="0">
                  <a:solidFill>
                    <a:schemeClr val="tx1">
                      <a:lumMod val="75000"/>
                      <a:lumOff val="25000"/>
                    </a:schemeClr>
                  </a:solidFill>
                  <a:latin typeface="HGPｺﾞｼｯｸM" pitchFamily="50" charset="-128"/>
                  <a:ea typeface="HGPｺﾞｼｯｸM" pitchFamily="50" charset="-128"/>
                </a:rPr>
                <a:t>④</a:t>
              </a:r>
              <a:endParaRPr kumimoji="1" lang="ja-JP" altLang="en-US" sz="1200" b="1" dirty="0">
                <a:solidFill>
                  <a:schemeClr val="tx1">
                    <a:lumMod val="75000"/>
                    <a:lumOff val="25000"/>
                  </a:schemeClr>
                </a:solidFill>
                <a:latin typeface="HGPｺﾞｼｯｸM" pitchFamily="50" charset="-128"/>
                <a:ea typeface="HGPｺﾞｼｯｸM" pitchFamily="50" charset="-128"/>
              </a:endParaRPr>
            </a:p>
          </p:txBody>
        </p:sp>
        <p:sp>
          <p:nvSpPr>
            <p:cNvPr id="136" name="テキスト ボックス 135"/>
            <p:cNvSpPr txBox="1"/>
            <p:nvPr/>
          </p:nvSpPr>
          <p:spPr>
            <a:xfrm>
              <a:off x="6825208" y="4869161"/>
              <a:ext cx="280890" cy="62082"/>
            </a:xfrm>
            <a:prstGeom prst="rect">
              <a:avLst/>
            </a:prstGeom>
            <a:noFill/>
          </p:spPr>
          <p:txBody>
            <a:bodyPr wrap="square" lIns="0" tIns="0" rIns="0" bIns="0" rtlCol="0">
              <a:spAutoFit/>
            </a:bodyPr>
            <a:lstStyle/>
            <a:p>
              <a:pPr>
                <a:lnSpc>
                  <a:spcPts val="500"/>
                </a:lnSpc>
              </a:pPr>
              <a:r>
                <a:rPr lang="ja-JP" altLang="en-US" sz="1200" b="1" dirty="0" smtClean="0">
                  <a:solidFill>
                    <a:schemeClr val="tx1">
                      <a:lumMod val="75000"/>
                      <a:lumOff val="25000"/>
                    </a:schemeClr>
                  </a:solidFill>
                  <a:latin typeface="HGPｺﾞｼｯｸM" pitchFamily="50" charset="-128"/>
                  <a:ea typeface="HGPｺﾞｼｯｸM" pitchFamily="50" charset="-128"/>
                </a:rPr>
                <a:t>⑤</a:t>
              </a:r>
              <a:endParaRPr kumimoji="1" lang="ja-JP" altLang="en-US" sz="1200" b="1" dirty="0">
                <a:solidFill>
                  <a:schemeClr val="tx1">
                    <a:lumMod val="75000"/>
                    <a:lumOff val="25000"/>
                  </a:schemeClr>
                </a:solidFill>
                <a:latin typeface="HGPｺﾞｼｯｸM" pitchFamily="50" charset="-128"/>
                <a:ea typeface="HGPｺﾞｼｯｸM" pitchFamily="50" charset="-128"/>
              </a:endParaRPr>
            </a:p>
          </p:txBody>
        </p:sp>
        <p:sp>
          <p:nvSpPr>
            <p:cNvPr id="119" name="テキスト ボックス 118"/>
            <p:cNvSpPr txBox="1"/>
            <p:nvPr/>
          </p:nvSpPr>
          <p:spPr>
            <a:xfrm>
              <a:off x="6315718" y="1228502"/>
              <a:ext cx="280890" cy="216025"/>
            </a:xfrm>
            <a:prstGeom prst="rect">
              <a:avLst/>
            </a:prstGeom>
            <a:noFill/>
          </p:spPr>
          <p:txBody>
            <a:bodyPr wrap="square" lIns="0" tIns="0" rIns="0" bIns="0" rtlCol="0" anchor="ctr">
              <a:noAutofit/>
            </a:bodyPr>
            <a:lstStyle/>
            <a:p>
              <a:pPr algn="ctr">
                <a:lnSpc>
                  <a:spcPts val="500"/>
                </a:lnSpc>
              </a:pPr>
              <a:r>
                <a:rPr kumimoji="1" lang="ja-JP" altLang="en-US" sz="1200" b="1" dirty="0" smtClean="0">
                  <a:solidFill>
                    <a:schemeClr val="tx1">
                      <a:lumMod val="75000"/>
                      <a:lumOff val="25000"/>
                    </a:schemeClr>
                  </a:solidFill>
                  <a:latin typeface="HGPｺﾞｼｯｸM" pitchFamily="50" charset="-128"/>
                  <a:ea typeface="HGPｺﾞｼｯｸM" pitchFamily="50" charset="-128"/>
                </a:rPr>
                <a:t>①</a:t>
              </a:r>
              <a:endParaRPr kumimoji="1" lang="ja-JP" altLang="en-US" sz="1200" b="1" dirty="0">
                <a:solidFill>
                  <a:schemeClr val="tx1">
                    <a:lumMod val="75000"/>
                    <a:lumOff val="25000"/>
                  </a:schemeClr>
                </a:solidFill>
                <a:latin typeface="HGPｺﾞｼｯｸM" pitchFamily="50" charset="-128"/>
                <a:ea typeface="HGPｺﾞｼｯｸM" pitchFamily="50" charset="-128"/>
              </a:endParaRPr>
            </a:p>
          </p:txBody>
        </p:sp>
      </p:grpSp>
      <p:grpSp>
        <p:nvGrpSpPr>
          <p:cNvPr id="9" name="グループ化 140"/>
          <p:cNvGrpSpPr/>
          <p:nvPr/>
        </p:nvGrpSpPr>
        <p:grpSpPr>
          <a:xfrm>
            <a:off x="8005917" y="4869160"/>
            <a:ext cx="1429618" cy="342546"/>
            <a:chOff x="7977336" y="4869160"/>
            <a:chExt cx="1429618" cy="342546"/>
          </a:xfrm>
        </p:grpSpPr>
        <p:sp>
          <p:nvSpPr>
            <p:cNvPr id="123" name="正方形/長方形 122"/>
            <p:cNvSpPr/>
            <p:nvPr/>
          </p:nvSpPr>
          <p:spPr>
            <a:xfrm>
              <a:off x="7977336" y="4869160"/>
              <a:ext cx="360040" cy="219726"/>
            </a:xfrm>
            <a:prstGeom prst="rect">
              <a:avLst/>
            </a:prstGeom>
            <a:noFill/>
            <a:ln w="19050">
              <a:solidFill>
                <a:srgbClr val="008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正方形/長方形 136"/>
            <p:cNvSpPr/>
            <p:nvPr/>
          </p:nvSpPr>
          <p:spPr>
            <a:xfrm>
              <a:off x="8326834" y="4873152"/>
              <a:ext cx="1080120" cy="338554"/>
            </a:xfrm>
            <a:prstGeom prst="rect">
              <a:avLst/>
            </a:prstGeom>
          </p:spPr>
          <p:txBody>
            <a:bodyPr wrap="square">
              <a:spAutoFit/>
            </a:bodyPr>
            <a:lstStyle/>
            <a:p>
              <a:pPr lvl="0"/>
              <a:r>
                <a:rPr lang="ja-JP" altLang="en-US" sz="800" dirty="0" smtClean="0">
                  <a:solidFill>
                    <a:prstClr val="black"/>
                  </a:solidFill>
                </a:rPr>
                <a:t>：　梅田～淀屋橋</a:t>
              </a:r>
              <a:endParaRPr lang="en-US" altLang="ja-JP" sz="800" dirty="0" smtClean="0">
                <a:solidFill>
                  <a:prstClr val="black"/>
                </a:solidFill>
              </a:endParaRPr>
            </a:p>
            <a:p>
              <a:pPr lvl="0"/>
              <a:r>
                <a:rPr lang="ja-JP" altLang="en-US" sz="800" dirty="0" smtClean="0">
                  <a:solidFill>
                    <a:prstClr val="black"/>
                  </a:solidFill>
                </a:rPr>
                <a:t>　（業務集積地区）</a:t>
              </a:r>
              <a:endParaRPr lang="ja-JP" altLang="en-US" sz="800" dirty="0">
                <a:solidFill>
                  <a:prstClr val="black"/>
                </a:solidFill>
              </a:endParaRPr>
            </a:p>
          </p:txBody>
        </p:sp>
      </p:grpSp>
      <p:grpSp>
        <p:nvGrpSpPr>
          <p:cNvPr id="11" name="グループ化 143"/>
          <p:cNvGrpSpPr/>
          <p:nvPr/>
        </p:nvGrpSpPr>
        <p:grpSpPr>
          <a:xfrm>
            <a:off x="8005956" y="5301208"/>
            <a:ext cx="1872209" cy="464520"/>
            <a:chOff x="7977336" y="5298353"/>
            <a:chExt cx="1872209" cy="464520"/>
          </a:xfrm>
        </p:grpSpPr>
        <p:sp>
          <p:nvSpPr>
            <p:cNvPr id="139" name="正方形/長方形 138"/>
            <p:cNvSpPr/>
            <p:nvPr/>
          </p:nvSpPr>
          <p:spPr>
            <a:xfrm>
              <a:off x="7977336" y="5298353"/>
              <a:ext cx="360040" cy="218589"/>
            </a:xfrm>
            <a:prstGeom prst="rect">
              <a:avLst/>
            </a:prstGeom>
            <a:noFill/>
            <a:ln w="19050">
              <a:solidFill>
                <a:srgbClr val="FF5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 name="正方形/長方形 139"/>
            <p:cNvSpPr/>
            <p:nvPr/>
          </p:nvSpPr>
          <p:spPr>
            <a:xfrm>
              <a:off x="8326834" y="5301208"/>
              <a:ext cx="1522711" cy="461665"/>
            </a:xfrm>
            <a:prstGeom prst="rect">
              <a:avLst/>
            </a:prstGeom>
          </p:spPr>
          <p:txBody>
            <a:bodyPr wrap="square">
              <a:spAutoFit/>
            </a:bodyPr>
            <a:lstStyle/>
            <a:p>
              <a:pPr lvl="0"/>
              <a:r>
                <a:rPr lang="ja-JP" altLang="en-US" sz="800" dirty="0" smtClean="0">
                  <a:solidFill>
                    <a:prstClr val="black"/>
                  </a:solidFill>
                </a:rPr>
                <a:t>：　淀屋橋～本町</a:t>
              </a:r>
              <a:endParaRPr lang="en-US" altLang="ja-JP" sz="800" dirty="0" smtClean="0">
                <a:solidFill>
                  <a:prstClr val="black"/>
                </a:solidFill>
              </a:endParaRPr>
            </a:p>
            <a:p>
              <a:pPr lvl="0"/>
              <a:r>
                <a:rPr lang="ja-JP" altLang="en-US" sz="800" dirty="0" smtClean="0">
                  <a:solidFill>
                    <a:prstClr val="black"/>
                  </a:solidFill>
                </a:rPr>
                <a:t>　（大阪一の業務集積地区）</a:t>
              </a:r>
              <a:endParaRPr lang="en-US" altLang="ja-JP" sz="800" dirty="0" smtClean="0">
                <a:solidFill>
                  <a:prstClr val="black"/>
                </a:solidFill>
              </a:endParaRPr>
            </a:p>
            <a:p>
              <a:pPr lvl="0"/>
              <a:r>
                <a:rPr lang="ja-JP" altLang="en-US" sz="800" dirty="0" smtClean="0">
                  <a:solidFill>
                    <a:prstClr val="black"/>
                  </a:solidFill>
                </a:rPr>
                <a:t>　</a:t>
              </a:r>
              <a:r>
                <a:rPr lang="ja-JP" altLang="en-US" sz="700" dirty="0" smtClean="0">
                  <a:solidFill>
                    <a:prstClr val="black"/>
                  </a:solidFill>
                </a:rPr>
                <a:t>御堂筋本町北</a:t>
              </a:r>
              <a:r>
                <a:rPr lang="ja-JP" altLang="en-US" sz="700" dirty="0" err="1" smtClean="0">
                  <a:solidFill>
                    <a:prstClr val="black"/>
                  </a:solidFill>
                </a:rPr>
                <a:t>地区地区</a:t>
              </a:r>
              <a:r>
                <a:rPr lang="ja-JP" altLang="en-US" sz="700" dirty="0" smtClean="0">
                  <a:solidFill>
                    <a:prstClr val="black"/>
                  </a:solidFill>
                </a:rPr>
                <a:t>計画区域</a:t>
              </a:r>
              <a:endParaRPr lang="ja-JP" altLang="en-US" sz="800" dirty="0">
                <a:solidFill>
                  <a:prstClr val="black"/>
                </a:solidFill>
              </a:endParaRPr>
            </a:p>
          </p:txBody>
        </p:sp>
      </p:grpSp>
      <p:grpSp>
        <p:nvGrpSpPr>
          <p:cNvPr id="13" name="グループ化 147"/>
          <p:cNvGrpSpPr/>
          <p:nvPr/>
        </p:nvGrpSpPr>
        <p:grpSpPr>
          <a:xfrm>
            <a:off x="8005916" y="5733340"/>
            <a:ext cx="1928664" cy="463093"/>
            <a:chOff x="7977336" y="5731828"/>
            <a:chExt cx="1928664" cy="463093"/>
          </a:xfrm>
        </p:grpSpPr>
        <p:sp>
          <p:nvSpPr>
            <p:cNvPr id="142" name="正方形/長方形 141"/>
            <p:cNvSpPr/>
            <p:nvPr/>
          </p:nvSpPr>
          <p:spPr>
            <a:xfrm>
              <a:off x="7977336" y="5731828"/>
              <a:ext cx="360040" cy="217162"/>
            </a:xfrm>
            <a:prstGeom prst="rect">
              <a:avLst/>
            </a:prstGeom>
            <a:noFill/>
            <a:ln w="19050" cmpd="dbl">
              <a:solidFill>
                <a:srgbClr val="3366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 name="正方形/長方形 142"/>
            <p:cNvSpPr/>
            <p:nvPr/>
          </p:nvSpPr>
          <p:spPr>
            <a:xfrm>
              <a:off x="8326833" y="5733256"/>
              <a:ext cx="1579167" cy="461665"/>
            </a:xfrm>
            <a:prstGeom prst="rect">
              <a:avLst/>
            </a:prstGeom>
          </p:spPr>
          <p:txBody>
            <a:bodyPr wrap="square">
              <a:spAutoFit/>
            </a:bodyPr>
            <a:lstStyle/>
            <a:p>
              <a:pPr lvl="0"/>
              <a:r>
                <a:rPr lang="ja-JP" altLang="en-US" sz="800" dirty="0" smtClean="0">
                  <a:solidFill>
                    <a:prstClr val="black"/>
                  </a:solidFill>
                </a:rPr>
                <a:t>：　本町～長堀</a:t>
              </a:r>
              <a:endParaRPr lang="en-US" altLang="ja-JP" sz="800" dirty="0" smtClean="0">
                <a:solidFill>
                  <a:prstClr val="black"/>
                </a:solidFill>
              </a:endParaRPr>
            </a:p>
            <a:p>
              <a:pPr lvl="0"/>
              <a:r>
                <a:rPr lang="ja-JP" altLang="en-US" sz="800" dirty="0" smtClean="0">
                  <a:solidFill>
                    <a:prstClr val="black"/>
                  </a:solidFill>
                </a:rPr>
                <a:t>　（業務・商業混在地区）</a:t>
              </a:r>
              <a:endParaRPr lang="en-US" altLang="ja-JP" sz="800" dirty="0" smtClean="0">
                <a:solidFill>
                  <a:prstClr val="black"/>
                </a:solidFill>
              </a:endParaRPr>
            </a:p>
            <a:p>
              <a:pPr lvl="0"/>
              <a:r>
                <a:rPr lang="ja-JP" altLang="en-US" sz="800" dirty="0" smtClean="0">
                  <a:solidFill>
                    <a:prstClr val="black"/>
                  </a:solidFill>
                </a:rPr>
                <a:t>　</a:t>
              </a:r>
              <a:r>
                <a:rPr lang="ja-JP" altLang="en-US" sz="700" dirty="0" smtClean="0">
                  <a:solidFill>
                    <a:prstClr val="black"/>
                  </a:solidFill>
                </a:rPr>
                <a:t>御堂筋本町南</a:t>
              </a:r>
              <a:r>
                <a:rPr lang="ja-JP" altLang="en-US" sz="700" dirty="0" err="1" smtClean="0">
                  <a:solidFill>
                    <a:prstClr val="black"/>
                  </a:solidFill>
                </a:rPr>
                <a:t>地区地区</a:t>
              </a:r>
              <a:r>
                <a:rPr lang="ja-JP" altLang="en-US" sz="700" dirty="0" smtClean="0">
                  <a:solidFill>
                    <a:prstClr val="black"/>
                  </a:solidFill>
                </a:rPr>
                <a:t>計画区域</a:t>
              </a:r>
              <a:endParaRPr lang="ja-JP" altLang="en-US" sz="800" dirty="0">
                <a:solidFill>
                  <a:prstClr val="black"/>
                </a:solidFill>
              </a:endParaRPr>
            </a:p>
          </p:txBody>
        </p:sp>
      </p:grpSp>
      <p:grpSp>
        <p:nvGrpSpPr>
          <p:cNvPr id="17" name="グループ化 146"/>
          <p:cNvGrpSpPr/>
          <p:nvPr/>
        </p:nvGrpSpPr>
        <p:grpSpPr>
          <a:xfrm>
            <a:off x="8005916" y="6165346"/>
            <a:ext cx="1928664" cy="338554"/>
            <a:chOff x="7977336" y="6165304"/>
            <a:chExt cx="1928664" cy="338554"/>
          </a:xfrm>
        </p:grpSpPr>
        <p:sp>
          <p:nvSpPr>
            <p:cNvPr id="145" name="正方形/長方形 144"/>
            <p:cNvSpPr/>
            <p:nvPr/>
          </p:nvSpPr>
          <p:spPr>
            <a:xfrm>
              <a:off x="7977336" y="6165304"/>
              <a:ext cx="360040" cy="216024"/>
            </a:xfrm>
            <a:prstGeom prst="rect">
              <a:avLst/>
            </a:prstGeom>
            <a:noFill/>
            <a:ln w="19050">
              <a:solidFill>
                <a:srgbClr val="FF00FF"/>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 name="正方形/長方形 145"/>
            <p:cNvSpPr/>
            <p:nvPr/>
          </p:nvSpPr>
          <p:spPr>
            <a:xfrm>
              <a:off x="8326833" y="6165304"/>
              <a:ext cx="1579167" cy="338554"/>
            </a:xfrm>
            <a:prstGeom prst="rect">
              <a:avLst/>
            </a:prstGeom>
          </p:spPr>
          <p:txBody>
            <a:bodyPr wrap="square">
              <a:spAutoFit/>
            </a:bodyPr>
            <a:lstStyle/>
            <a:p>
              <a:pPr lvl="0"/>
              <a:r>
                <a:rPr lang="ja-JP" altLang="en-US" sz="800" dirty="0" smtClean="0">
                  <a:solidFill>
                    <a:prstClr val="black"/>
                  </a:solidFill>
                </a:rPr>
                <a:t>：　長堀～難波</a:t>
              </a:r>
              <a:endParaRPr lang="en-US" altLang="ja-JP" sz="800" dirty="0" smtClean="0">
                <a:solidFill>
                  <a:prstClr val="black"/>
                </a:solidFill>
              </a:endParaRPr>
            </a:p>
            <a:p>
              <a:pPr lvl="0"/>
              <a:r>
                <a:rPr lang="ja-JP" altLang="en-US" sz="800" dirty="0" smtClean="0">
                  <a:solidFill>
                    <a:prstClr val="black"/>
                  </a:solidFill>
                </a:rPr>
                <a:t>　（商業・観光資源の集積地区）</a:t>
              </a:r>
              <a:endParaRPr lang="ja-JP" altLang="en-US" sz="800" dirty="0">
                <a:solidFill>
                  <a:prstClr val="black"/>
                </a:solidFill>
              </a:endParaRPr>
            </a:p>
          </p:txBody>
        </p:sp>
      </p:grpSp>
      <p:sp>
        <p:nvSpPr>
          <p:cNvPr id="105" name="角丸四角形 104"/>
          <p:cNvSpPr/>
          <p:nvPr/>
        </p:nvSpPr>
        <p:spPr>
          <a:xfrm>
            <a:off x="8999211" y="1521827"/>
            <a:ext cx="59465" cy="152192"/>
          </a:xfrm>
          <a:prstGeom prst="roundRect">
            <a:avLst/>
          </a:prstGeom>
          <a:solidFill>
            <a:srgbClr val="008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 name="角丸四角形 109"/>
          <p:cNvSpPr/>
          <p:nvPr/>
        </p:nvSpPr>
        <p:spPr>
          <a:xfrm>
            <a:off x="8999211" y="1674019"/>
            <a:ext cx="59465" cy="88106"/>
          </a:xfrm>
          <a:prstGeom prst="roundRect">
            <a:avLst/>
          </a:prstGeom>
          <a:solidFill>
            <a:srgbClr val="FF505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角丸四角形 116"/>
          <p:cNvSpPr/>
          <p:nvPr/>
        </p:nvSpPr>
        <p:spPr>
          <a:xfrm>
            <a:off x="8999211" y="1762127"/>
            <a:ext cx="59465" cy="73819"/>
          </a:xfrm>
          <a:prstGeom prst="roundRect">
            <a:avLst/>
          </a:prstGeom>
          <a:solidFill>
            <a:srgbClr val="3366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角丸四角形 120"/>
          <p:cNvSpPr/>
          <p:nvPr/>
        </p:nvSpPr>
        <p:spPr>
          <a:xfrm>
            <a:off x="8999211" y="1835944"/>
            <a:ext cx="59465" cy="80962"/>
          </a:xfrm>
          <a:prstGeom prst="roundRect">
            <a:avLst/>
          </a:prstGeom>
          <a:solidFill>
            <a:srgbClr val="FF00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角丸四角形 77"/>
          <p:cNvSpPr/>
          <p:nvPr/>
        </p:nvSpPr>
        <p:spPr>
          <a:xfrm>
            <a:off x="8995402" y="1521827"/>
            <a:ext cx="59465" cy="395287"/>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16" name="直線コネクタ 115"/>
          <p:cNvCxnSpPr/>
          <p:nvPr/>
        </p:nvCxnSpPr>
        <p:spPr>
          <a:xfrm flipH="1">
            <a:off x="7209697" y="2361447"/>
            <a:ext cx="30145" cy="136657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34" name="テキスト ボックス 133"/>
          <p:cNvSpPr txBox="1"/>
          <p:nvPr/>
        </p:nvSpPr>
        <p:spPr>
          <a:xfrm>
            <a:off x="7329313" y="2780928"/>
            <a:ext cx="211203" cy="720080"/>
          </a:xfrm>
          <a:prstGeom prst="rect">
            <a:avLst/>
          </a:prstGeom>
          <a:noFill/>
          <a:ln>
            <a:noFill/>
          </a:ln>
        </p:spPr>
        <p:txBody>
          <a:bodyPr vert="eaVert" wrap="square" lIns="36000" tIns="36000" rIns="36000" bIns="36000" rtlCol="0">
            <a:spAutoFit/>
          </a:bodyPr>
          <a:lstStyle/>
          <a:p>
            <a:pPr algn="ctr"/>
            <a:r>
              <a:rPr lang="ja-JP" altLang="en-US" sz="900" dirty="0" smtClean="0">
                <a:solidFill>
                  <a:schemeClr val="tx1">
                    <a:lumMod val="75000"/>
                    <a:lumOff val="25000"/>
                  </a:schemeClr>
                </a:solidFill>
                <a:latin typeface="Meiryo UI" pitchFamily="50" charset="-128"/>
                <a:ea typeface="Meiryo UI" pitchFamily="50" charset="-128"/>
                <a:cs typeface="Meiryo UI" pitchFamily="50" charset="-128"/>
              </a:rPr>
              <a:t>三休橋筋</a:t>
            </a:r>
            <a:endParaRPr kumimoji="1" lang="ja-JP" altLang="en-US" sz="900" dirty="0">
              <a:solidFill>
                <a:schemeClr val="tx1">
                  <a:lumMod val="75000"/>
                  <a:lumOff val="25000"/>
                </a:schemeClr>
              </a:solidFill>
              <a:latin typeface="Meiryo UI" pitchFamily="50" charset="-128"/>
              <a:ea typeface="Meiryo UI" pitchFamily="50" charset="-128"/>
              <a:cs typeface="Meiryo UI" pitchFamily="50" charset="-128"/>
            </a:endParaRPr>
          </a:p>
        </p:txBody>
      </p:sp>
      <p:sp>
        <p:nvSpPr>
          <p:cNvPr id="135" name="右中かっこ 134"/>
          <p:cNvSpPr/>
          <p:nvPr/>
        </p:nvSpPr>
        <p:spPr>
          <a:xfrm rot="120000">
            <a:off x="7265971" y="2361002"/>
            <a:ext cx="111193" cy="1368152"/>
          </a:xfrm>
          <a:prstGeom prst="rightBrace">
            <a:avLst>
              <a:gd name="adj1" fmla="val 8333"/>
              <a:gd name="adj2" fmla="val 49266"/>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aphicFrame>
        <p:nvGraphicFramePr>
          <p:cNvPr id="112" name="表 111"/>
          <p:cNvGraphicFramePr>
            <a:graphicFrameLocks noGrp="1"/>
          </p:cNvGraphicFramePr>
          <p:nvPr/>
        </p:nvGraphicFramePr>
        <p:xfrm>
          <a:off x="-1860698" y="4285005"/>
          <a:ext cx="210396" cy="2222205"/>
        </p:xfrm>
        <a:graphic>
          <a:graphicData uri="http://schemas.openxmlformats.org/drawingml/2006/table">
            <a:tbl>
              <a:tblPr/>
              <a:tblGrid>
                <a:gridCol w="210396">
                  <a:extLst>
                    <a:ext uri="{9D8B030D-6E8A-4147-A177-3AD203B41FA5}">
                      <a16:colId xmlns:a16="http://schemas.microsoft.com/office/drawing/2014/main" val="20000"/>
                    </a:ext>
                  </a:extLst>
                </a:gridCol>
              </a:tblGrid>
              <a:tr h="2222205">
                <a:tc>
                  <a:txBody>
                    <a:bodyPr/>
                    <a:lstStyle/>
                    <a:p>
                      <a:endParaRPr kumimoji="1" lang="ja-JP" altLang="en-US" dirty="0"/>
                    </a:p>
                  </a:txBody>
                  <a:tcPr>
                    <a:lnL>
                      <a:noFill/>
                    </a:lnL>
                    <a:lnR>
                      <a:noFill/>
                    </a:lnR>
                    <a:lnT>
                      <a:noFill/>
                    </a:lnT>
                    <a:lnB>
                      <a:noFill/>
                    </a:lnB>
                  </a:tcPr>
                </a:tc>
                <a:extLst>
                  <a:ext uri="{0D108BD9-81ED-4DB2-BD59-A6C34878D82A}">
                    <a16:rowId xmlns:a16="http://schemas.microsoft.com/office/drawing/2014/main" val="10000"/>
                  </a:ext>
                </a:extLst>
              </a:tr>
            </a:tbl>
          </a:graphicData>
        </a:graphic>
      </p:graphicFrame>
      <p:sp>
        <p:nvSpPr>
          <p:cNvPr id="114" name="正方形/長方形 113"/>
          <p:cNvSpPr/>
          <p:nvPr/>
        </p:nvSpPr>
        <p:spPr>
          <a:xfrm>
            <a:off x="95693" y="476672"/>
            <a:ext cx="5289356" cy="3996854"/>
          </a:xfrm>
          <a:prstGeom prst="rect">
            <a:avLst/>
          </a:prstGeom>
        </p:spPr>
        <p:txBody>
          <a:bodyPr wrap="square" lIns="36000" tIns="36000" rIns="36000" bIns="36000">
            <a:spAutoFit/>
          </a:bodyPr>
          <a:lstStyle/>
          <a:p>
            <a:pPr marL="88900" indent="-88900">
              <a:lnSpc>
                <a:spcPts val="1700"/>
              </a:lnSpc>
            </a:pPr>
            <a:r>
              <a:rPr lang="en-US" altLang="ja-JP" sz="1200" dirty="0" smtClean="0">
                <a:latin typeface="+mn-ea"/>
              </a:rPr>
              <a:t>【</a:t>
            </a:r>
            <a:r>
              <a:rPr lang="ja-JP" altLang="en-US" sz="1200" dirty="0" smtClean="0">
                <a:latin typeface="+mn-ea"/>
              </a:rPr>
              <a:t>地区の位置付け</a:t>
            </a:r>
            <a:r>
              <a:rPr lang="en-US" altLang="ja-JP" sz="1200" dirty="0" smtClean="0">
                <a:latin typeface="+mn-ea"/>
              </a:rPr>
              <a:t>】</a:t>
            </a:r>
          </a:p>
          <a:p>
            <a:pPr marL="177800" indent="-177800">
              <a:lnSpc>
                <a:spcPts val="1700"/>
              </a:lnSpc>
            </a:pPr>
            <a:r>
              <a:rPr lang="en-US" altLang="ja-JP" sz="1200" dirty="0" smtClean="0">
                <a:latin typeface="+mn-ea"/>
              </a:rPr>
              <a:t> </a:t>
            </a:r>
            <a:r>
              <a:rPr lang="ja-JP" altLang="en-US" sz="1200" dirty="0" smtClean="0">
                <a:latin typeface="+mn-ea"/>
              </a:rPr>
              <a:t>　</a:t>
            </a:r>
            <a:r>
              <a:rPr lang="ja-JP" altLang="en-US" sz="1200" dirty="0" smtClean="0">
                <a:latin typeface="ＭＳ Ｐ明朝" pitchFamily="18" charset="-128"/>
                <a:ea typeface="ＭＳ Ｐ明朝" pitchFamily="18" charset="-128"/>
              </a:rPr>
              <a:t>・近代都市大阪建設の象徴である「御堂筋」は、パリの「シャンゼリゼ」やニュー　ヨークの「</a:t>
            </a:r>
            <a:r>
              <a:rPr lang="en-US" altLang="ja-JP" sz="1200" dirty="0" smtClean="0">
                <a:latin typeface="ＭＳ Ｐ明朝" pitchFamily="18" charset="-128"/>
                <a:ea typeface="ＭＳ Ｐ明朝" pitchFamily="18" charset="-128"/>
              </a:rPr>
              <a:t>5th</a:t>
            </a:r>
            <a:r>
              <a:rPr lang="ja-JP" altLang="en-US" sz="1200" dirty="0" smtClean="0">
                <a:latin typeface="ＭＳ Ｐ明朝" pitchFamily="18" charset="-128"/>
                <a:ea typeface="ＭＳ Ｐ明朝" pitchFamily="18" charset="-128"/>
              </a:rPr>
              <a:t>・アベニュー」と匹敵する、国を代表するストリートであり、その沿道では日本を代表する企業が集積し、高度成長期の発展を牽引してきた。こうした本社機能が集積するなど、業務中枢エリアの形成とともに、統一的なまちなみや４列のイチョウ並木が多くの人々に今も親しまれている。</a:t>
            </a:r>
            <a:endParaRPr lang="en-US" altLang="ja-JP" sz="1200" dirty="0" smtClean="0">
              <a:latin typeface="ＭＳ Ｐ明朝" pitchFamily="18" charset="-128"/>
              <a:ea typeface="ＭＳ Ｐ明朝" pitchFamily="18" charset="-128"/>
            </a:endParaRPr>
          </a:p>
          <a:p>
            <a:pPr marL="88900" indent="-88900">
              <a:lnSpc>
                <a:spcPts val="1700"/>
              </a:lnSpc>
            </a:pPr>
            <a:r>
              <a:rPr lang="en-US" altLang="ja-JP" sz="1200" dirty="0" smtClean="0">
                <a:latin typeface="+mn-ea"/>
              </a:rPr>
              <a:t>【</a:t>
            </a:r>
            <a:r>
              <a:rPr lang="ja-JP" altLang="en-US" sz="1200" dirty="0" smtClean="0">
                <a:latin typeface="+mn-ea"/>
              </a:rPr>
              <a:t>全長</a:t>
            </a:r>
            <a:r>
              <a:rPr lang="en-US" altLang="ja-JP" sz="1200" dirty="0" smtClean="0">
                <a:latin typeface="+mn-ea"/>
              </a:rPr>
              <a:t>】</a:t>
            </a:r>
            <a:r>
              <a:rPr lang="ja-JP" altLang="en-US" sz="1200" dirty="0" smtClean="0">
                <a:latin typeface="ＭＳ Ｐ明朝" pitchFamily="18" charset="-128"/>
                <a:ea typeface="ＭＳ Ｐ明朝" pitchFamily="18" charset="-128"/>
              </a:rPr>
              <a:t>（梅田～難波）約４キロメートル　　南向き</a:t>
            </a:r>
            <a:r>
              <a:rPr lang="en-US" altLang="ja-JP" sz="1200" dirty="0" smtClean="0">
                <a:latin typeface="ＭＳ Ｐ明朝" pitchFamily="18" charset="-128"/>
                <a:ea typeface="ＭＳ Ｐ明朝" pitchFamily="18" charset="-128"/>
              </a:rPr>
              <a:t>6</a:t>
            </a:r>
            <a:r>
              <a:rPr lang="ja-JP" altLang="en-US" sz="1200" dirty="0" smtClean="0">
                <a:latin typeface="ＭＳ Ｐ明朝" pitchFamily="18" charset="-128"/>
                <a:ea typeface="ＭＳ Ｐ明朝" pitchFamily="18" charset="-128"/>
              </a:rPr>
              <a:t>車線の一方通行</a:t>
            </a:r>
            <a:endParaRPr lang="en-US" altLang="ja-JP" sz="1200" dirty="0" smtClean="0">
              <a:latin typeface="ＭＳ Ｐ明朝" pitchFamily="18" charset="-128"/>
              <a:ea typeface="ＭＳ Ｐ明朝" pitchFamily="18" charset="-128"/>
            </a:endParaRPr>
          </a:p>
          <a:p>
            <a:pPr marL="88900" indent="-88900">
              <a:lnSpc>
                <a:spcPts val="1700"/>
              </a:lnSpc>
            </a:pPr>
            <a:r>
              <a:rPr lang="en-US" altLang="ja-JP" sz="1200" dirty="0" smtClean="0">
                <a:latin typeface="+mn-ea"/>
              </a:rPr>
              <a:t>【</a:t>
            </a:r>
            <a:r>
              <a:rPr lang="ja-JP" altLang="en-US" sz="1200" dirty="0" smtClean="0">
                <a:latin typeface="+mn-ea"/>
              </a:rPr>
              <a:t>幅員等</a:t>
            </a:r>
            <a:r>
              <a:rPr lang="en-US" altLang="ja-JP" sz="1200" dirty="0" smtClean="0">
                <a:latin typeface="+mn-ea"/>
              </a:rPr>
              <a:t>】</a:t>
            </a:r>
            <a:r>
              <a:rPr lang="en-US" altLang="ja-JP" sz="1200" dirty="0" smtClean="0">
                <a:latin typeface="ＭＳ Ｐ明朝" pitchFamily="18" charset="-128"/>
                <a:ea typeface="ＭＳ Ｐ明朝" pitchFamily="18" charset="-128"/>
              </a:rPr>
              <a:t>43.6</a:t>
            </a:r>
            <a:r>
              <a:rPr lang="ja-JP" altLang="en-US" sz="1200" dirty="0" smtClean="0">
                <a:latin typeface="ＭＳ Ｐ明朝" pitchFamily="18" charset="-128"/>
                <a:ea typeface="ＭＳ Ｐ明朝" pitchFamily="18" charset="-128"/>
              </a:rPr>
              <a:t>メートル　（淀屋橋～難波については、側道あり）　　</a:t>
            </a:r>
            <a:endParaRPr lang="en-US" altLang="ja-JP" sz="1200" dirty="0" smtClean="0">
              <a:latin typeface="ＭＳ Ｐ明朝" pitchFamily="18" charset="-128"/>
              <a:ea typeface="ＭＳ Ｐ明朝" pitchFamily="18" charset="-128"/>
            </a:endParaRPr>
          </a:p>
          <a:p>
            <a:pPr marL="88900" indent="-88900">
              <a:lnSpc>
                <a:spcPts val="1700"/>
              </a:lnSpc>
            </a:pPr>
            <a:r>
              <a:rPr lang="ja-JP" altLang="en-US" sz="1200" dirty="0" smtClean="0">
                <a:latin typeface="ＭＳ Ｐ明朝" pitchFamily="18" charset="-128"/>
                <a:ea typeface="ＭＳ Ｐ明朝" pitchFamily="18" charset="-128"/>
              </a:rPr>
              <a:t>            交通量：</a:t>
            </a:r>
            <a:r>
              <a:rPr lang="ja-JP" altLang="ja-JP" sz="1200" dirty="0" smtClean="0">
                <a:latin typeface="ＭＳ Ｐ明朝" pitchFamily="18" charset="-128"/>
                <a:ea typeface="ＭＳ Ｐ明朝" pitchFamily="18" charset="-128"/>
              </a:rPr>
              <a:t>自動車</a:t>
            </a:r>
            <a:r>
              <a:rPr lang="en-US" altLang="ja-JP" sz="1200" dirty="0" smtClean="0">
                <a:latin typeface="ＭＳ Ｐ明朝" pitchFamily="18" charset="-128"/>
                <a:ea typeface="ＭＳ Ｐ明朝" pitchFamily="18" charset="-128"/>
              </a:rPr>
              <a:t>3.5</a:t>
            </a:r>
            <a:r>
              <a:rPr lang="ja-JP" altLang="ja-JP" sz="1200" dirty="0" smtClean="0">
                <a:latin typeface="ＭＳ Ｐ明朝" pitchFamily="18" charset="-128"/>
                <a:ea typeface="ＭＳ Ｐ明朝" pitchFamily="18" charset="-128"/>
              </a:rPr>
              <a:t>万台、歩行者</a:t>
            </a:r>
            <a:r>
              <a:rPr lang="en-US" altLang="ja-JP" sz="1200" dirty="0" smtClean="0">
                <a:latin typeface="ＭＳ Ｐ明朝" pitchFamily="18" charset="-128"/>
                <a:ea typeface="ＭＳ Ｐ明朝" pitchFamily="18" charset="-128"/>
              </a:rPr>
              <a:t>1.9</a:t>
            </a:r>
            <a:r>
              <a:rPr lang="ja-JP" altLang="ja-JP" sz="1200" dirty="0" smtClean="0">
                <a:latin typeface="ＭＳ Ｐ明朝" pitchFamily="18" charset="-128"/>
                <a:ea typeface="ＭＳ Ｐ明朝" pitchFamily="18" charset="-128"/>
              </a:rPr>
              <a:t>万人（平日</a:t>
            </a:r>
            <a:r>
              <a:rPr lang="ja-JP" altLang="en-US" sz="1200" dirty="0" smtClean="0">
                <a:latin typeface="ＭＳ Ｐ明朝" pitchFamily="18" charset="-128"/>
                <a:ea typeface="ＭＳ Ｐ明朝" pitchFamily="18" charset="-128"/>
              </a:rPr>
              <a:t>昼間の</a:t>
            </a:r>
            <a:r>
              <a:rPr lang="en-US" altLang="ja-JP" sz="1200" dirty="0" smtClean="0">
                <a:latin typeface="ＭＳ Ｐ明朝" pitchFamily="18" charset="-128"/>
                <a:ea typeface="ＭＳ Ｐ明朝" pitchFamily="18" charset="-128"/>
              </a:rPr>
              <a:t>12</a:t>
            </a:r>
            <a:r>
              <a:rPr lang="ja-JP" altLang="en-US" sz="1200" dirty="0" smtClean="0">
                <a:latin typeface="ＭＳ Ｐ明朝" pitchFamily="18" charset="-128"/>
                <a:ea typeface="ＭＳ Ｐ明朝" pitchFamily="18" charset="-128"/>
              </a:rPr>
              <a:t>時間：本町付近</a:t>
            </a:r>
            <a:r>
              <a:rPr lang="ja-JP" altLang="ja-JP" sz="1200" dirty="0" smtClean="0">
                <a:latin typeface="ＭＳ Ｐ明朝" pitchFamily="18" charset="-128"/>
                <a:ea typeface="ＭＳ Ｐ明朝" pitchFamily="18" charset="-128"/>
              </a:rPr>
              <a:t>）</a:t>
            </a:r>
            <a:r>
              <a:rPr lang="en-US" altLang="ja-JP" sz="1200" dirty="0" smtClean="0">
                <a:latin typeface="ＭＳ Ｐ明朝" pitchFamily="18" charset="-128"/>
                <a:ea typeface="ＭＳ Ｐ明朝" pitchFamily="18" charset="-128"/>
              </a:rPr>
              <a:t> </a:t>
            </a:r>
            <a:r>
              <a:rPr lang="ja-JP" altLang="en-US" sz="1200" dirty="0" smtClean="0">
                <a:latin typeface="ＭＳ Ｐ明朝" pitchFamily="18" charset="-128"/>
                <a:ea typeface="ＭＳ Ｐ明朝" pitchFamily="18" charset="-128"/>
              </a:rPr>
              <a:t>　　　　　</a:t>
            </a:r>
            <a:endParaRPr lang="en-US" altLang="ja-JP" sz="1200" dirty="0" smtClean="0">
              <a:latin typeface="ＭＳ Ｐ明朝" pitchFamily="18" charset="-128"/>
              <a:ea typeface="ＭＳ Ｐ明朝" pitchFamily="18" charset="-128"/>
            </a:endParaRPr>
          </a:p>
          <a:p>
            <a:pPr marL="88900" indent="-88900">
              <a:lnSpc>
                <a:spcPts val="1700"/>
              </a:lnSpc>
            </a:pPr>
            <a:r>
              <a:rPr lang="en-US" altLang="ja-JP" sz="1200" dirty="0" smtClean="0">
                <a:latin typeface="+mn-ea"/>
              </a:rPr>
              <a:t>【</a:t>
            </a:r>
            <a:r>
              <a:rPr lang="ja-JP" altLang="en-US" sz="1200" dirty="0" smtClean="0">
                <a:latin typeface="+mn-ea"/>
              </a:rPr>
              <a:t>立地業種</a:t>
            </a:r>
            <a:r>
              <a:rPr lang="en-US" altLang="ja-JP" sz="1200" dirty="0" smtClean="0">
                <a:latin typeface="+mn-ea"/>
              </a:rPr>
              <a:t>】</a:t>
            </a:r>
          </a:p>
          <a:p>
            <a:pPr>
              <a:lnSpc>
                <a:spcPts val="1700"/>
              </a:lnSpc>
            </a:pPr>
            <a:r>
              <a:rPr lang="ja-JP" altLang="en-US" sz="1200" dirty="0" smtClean="0">
                <a:latin typeface="+mn-ea"/>
              </a:rPr>
              <a:t>　（淀屋橋～本町）</a:t>
            </a:r>
            <a:endParaRPr lang="en-US" altLang="ja-JP" sz="1200" dirty="0" smtClean="0">
              <a:latin typeface="+mn-ea"/>
            </a:endParaRPr>
          </a:p>
          <a:p>
            <a:pPr marL="273050" indent="-273050">
              <a:lnSpc>
                <a:spcPts val="1700"/>
              </a:lnSpc>
            </a:pPr>
            <a:r>
              <a:rPr lang="ja-JP" altLang="en-US" sz="1200" dirty="0" smtClean="0">
                <a:latin typeface="ＭＳ Ｐ明朝" pitchFamily="18" charset="-128"/>
                <a:ea typeface="ＭＳ Ｐ明朝" pitchFamily="18" charset="-128"/>
              </a:rPr>
              <a:t>　　・風格あるまちなみが形成され、業務中枢機能に特化して発展してきたシンボル的なビジネスエリア。</a:t>
            </a:r>
            <a:endParaRPr lang="en-US" altLang="ja-JP" sz="1200" dirty="0" smtClean="0">
              <a:latin typeface="ＭＳ Ｐ明朝" pitchFamily="18" charset="-128"/>
              <a:ea typeface="ＭＳ Ｐ明朝" pitchFamily="18" charset="-128"/>
            </a:endParaRPr>
          </a:p>
          <a:p>
            <a:pPr>
              <a:lnSpc>
                <a:spcPts val="1700"/>
              </a:lnSpc>
            </a:pPr>
            <a:r>
              <a:rPr lang="ja-JP" altLang="en-US" sz="1200" dirty="0" smtClean="0">
                <a:latin typeface="+mn-ea"/>
              </a:rPr>
              <a:t>　（本町～長堀）</a:t>
            </a:r>
            <a:endParaRPr lang="en-US" altLang="ja-JP" sz="1200" dirty="0" smtClean="0">
              <a:latin typeface="+mn-ea"/>
            </a:endParaRPr>
          </a:p>
          <a:p>
            <a:pPr marL="273050" indent="-273050">
              <a:lnSpc>
                <a:spcPts val="1700"/>
              </a:lnSpc>
              <a:tabLst/>
            </a:pPr>
            <a:r>
              <a:rPr lang="ja-JP" altLang="en-US" sz="1200" dirty="0" smtClean="0">
                <a:latin typeface="ＭＳ Ｐ明朝" pitchFamily="18" charset="-128"/>
                <a:ea typeface="ＭＳ Ｐ明朝" pitchFamily="18" charset="-128"/>
              </a:rPr>
              <a:t>　　・長堀通に近いエリアにおける、ブランドショップや高級車のショールーム等の立地が相次ぐ、業務と商業が混在するエリア。</a:t>
            </a:r>
            <a:endParaRPr lang="en-US" altLang="ja-JP" sz="1200" dirty="0" smtClean="0">
              <a:latin typeface="ＭＳ Ｐ明朝" pitchFamily="18" charset="-128"/>
              <a:ea typeface="ＭＳ Ｐ明朝" pitchFamily="18" charset="-128"/>
            </a:endParaRPr>
          </a:p>
          <a:p>
            <a:pPr>
              <a:lnSpc>
                <a:spcPts val="1700"/>
              </a:lnSpc>
            </a:pPr>
            <a:r>
              <a:rPr lang="ja-JP" altLang="en-US" sz="1200" dirty="0" smtClean="0">
                <a:latin typeface="+mn-ea"/>
              </a:rPr>
              <a:t>　（長堀～難波）</a:t>
            </a:r>
            <a:endParaRPr lang="en-US" altLang="ja-JP" sz="1200" dirty="0" smtClean="0">
              <a:latin typeface="+mn-ea"/>
            </a:endParaRPr>
          </a:p>
          <a:p>
            <a:pPr marL="88900" indent="-88900">
              <a:lnSpc>
                <a:spcPts val="1700"/>
              </a:lnSpc>
            </a:pPr>
            <a:r>
              <a:rPr lang="ja-JP" altLang="en-US" sz="1200" dirty="0" smtClean="0">
                <a:latin typeface="ＭＳ Ｐ明朝" pitchFamily="18" charset="-128"/>
                <a:ea typeface="ＭＳ Ｐ明朝" pitchFamily="18" charset="-128"/>
              </a:rPr>
              <a:t>　　・大阪の集客観光の核として、ファッション・商業、観光資源が集積するエリア。</a:t>
            </a:r>
            <a:endParaRPr lang="en-US" altLang="ja-JP" sz="1200" dirty="0" smtClean="0">
              <a:latin typeface="ＭＳ Ｐ明朝" pitchFamily="18" charset="-128"/>
              <a:ea typeface="ＭＳ Ｐ明朝" pitchFamily="18" charset="-128"/>
            </a:endParaRPr>
          </a:p>
        </p:txBody>
      </p:sp>
      <p:sp>
        <p:nvSpPr>
          <p:cNvPr id="115" name="テキスト ボックス 114"/>
          <p:cNvSpPr txBox="1"/>
          <p:nvPr/>
        </p:nvSpPr>
        <p:spPr>
          <a:xfrm>
            <a:off x="42530" y="476672"/>
            <a:ext cx="5411972" cy="6243864"/>
          </a:xfrm>
          <a:prstGeom prst="rect">
            <a:avLst/>
          </a:prstGeom>
          <a:noFill/>
          <a:ln>
            <a:solidFill>
              <a:schemeClr val="tx1"/>
            </a:solidFill>
            <a:prstDash val="sysDash"/>
          </a:ln>
        </p:spPr>
        <p:txBody>
          <a:bodyPr wrap="square" rtlCol="0">
            <a:noAutofit/>
          </a:bodyPr>
          <a:lstStyle/>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r>
              <a:rPr lang="ja-JP" altLang="en-US" sz="1200" dirty="0" smtClean="0"/>
              <a:t>　　</a:t>
            </a:r>
            <a:endParaRPr lang="en-US" altLang="ja-JP" sz="1200" dirty="0" smtClean="0"/>
          </a:p>
        </p:txBody>
      </p:sp>
      <p:sp>
        <p:nvSpPr>
          <p:cNvPr id="69" name="スライド番号プレースホルダ 68"/>
          <p:cNvSpPr>
            <a:spLocks noGrp="1"/>
          </p:cNvSpPr>
          <p:nvPr>
            <p:ph type="sldNum" sz="quarter" idx="12"/>
          </p:nvPr>
        </p:nvSpPr>
        <p:spPr/>
        <p:txBody>
          <a:bodyPr/>
          <a:lstStyle/>
          <a:p>
            <a:fld id="{37EF5067-3AB7-4642-9103-42CBD40CC6D9}" type="slidenum">
              <a:rPr kumimoji="1" lang="ja-JP" altLang="en-US" smtClean="0"/>
              <a:pPr/>
              <a:t>24</a:t>
            </a:fld>
            <a:endParaRPr kumimoji="1" lang="ja-JP" altLang="en-US" dirty="0"/>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10"/>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３．御堂筋　</a:t>
            </a:r>
            <a:endParaRPr lang="en-US" altLang="ja-JP" sz="2000" b="1" dirty="0" smtClean="0">
              <a:solidFill>
                <a:schemeClr val="bg1"/>
              </a:solidFill>
              <a:latin typeface="ＭＳ ゴシック" pitchFamily="49" charset="-128"/>
              <a:ea typeface="ＭＳ ゴシック" pitchFamily="49" charset="-128"/>
            </a:endParaRPr>
          </a:p>
        </p:txBody>
      </p:sp>
      <p:sp>
        <p:nvSpPr>
          <p:cNvPr id="29" name="正方形/長方形 28"/>
          <p:cNvSpPr/>
          <p:nvPr/>
        </p:nvSpPr>
        <p:spPr>
          <a:xfrm>
            <a:off x="69284" y="908720"/>
            <a:ext cx="4248472" cy="547260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endParaRPr lang="en-US" altLang="ja-JP" sz="1200" dirty="0" smtClean="0">
              <a:solidFill>
                <a:schemeClr val="tx1"/>
              </a:solidFill>
              <a:latin typeface="+mj-ea"/>
              <a:ea typeface="+mj-ea"/>
            </a:endParaRPr>
          </a:p>
          <a:p>
            <a:endParaRPr lang="en-US" altLang="ja-JP" sz="1000" dirty="0" smtClean="0">
              <a:solidFill>
                <a:schemeClr val="tx1"/>
              </a:solidFill>
              <a:latin typeface="+mj-ea"/>
              <a:ea typeface="+mj-ea"/>
            </a:endParaRPr>
          </a:p>
          <a:p>
            <a:pPr marL="177800" indent="-177800"/>
            <a:r>
              <a:rPr lang="ja-JP" altLang="en-US" sz="1600" dirty="0" smtClean="0">
                <a:solidFill>
                  <a:schemeClr val="tx1"/>
                </a:solidFill>
                <a:latin typeface="ＭＳ Ｐ明朝" pitchFamily="18" charset="-128"/>
                <a:ea typeface="ＭＳ Ｐ明朝" pitchFamily="18" charset="-128"/>
              </a:rPr>
              <a:t>■大正時代に第７代大阪市長の關一が百年先のまちづくりを見据え、「本市最高の機能」の向上と「大大阪の中心街路たる恥じざる幅員と体裁とを具備」した大阪の顔づくりにより、欧米に負けない近代都市づくりを志し、御堂筋の建設を計画、昭和</a:t>
            </a:r>
            <a:r>
              <a:rPr lang="en-US" altLang="ja-JP" sz="1600" dirty="0" smtClean="0">
                <a:solidFill>
                  <a:schemeClr val="tx1"/>
                </a:solidFill>
                <a:latin typeface="ＭＳ Ｐ明朝" pitchFamily="18" charset="-128"/>
                <a:ea typeface="ＭＳ Ｐ明朝" pitchFamily="18" charset="-128"/>
              </a:rPr>
              <a:t>12</a:t>
            </a:r>
            <a:r>
              <a:rPr lang="ja-JP" altLang="en-US" sz="1600" dirty="0" smtClean="0">
                <a:solidFill>
                  <a:schemeClr val="tx1"/>
                </a:solidFill>
                <a:latin typeface="ＭＳ Ｐ明朝" pitchFamily="18" charset="-128"/>
                <a:ea typeface="ＭＳ Ｐ明朝" pitchFamily="18" charset="-128"/>
              </a:rPr>
              <a:t>年に完成した。近代都市大阪の象徴となっている。</a:t>
            </a:r>
            <a:endParaRPr lang="en-US" altLang="ja-JP" sz="1600" dirty="0" smtClean="0">
              <a:solidFill>
                <a:schemeClr val="tx1"/>
              </a:solidFill>
              <a:latin typeface="ＭＳ Ｐ明朝" pitchFamily="18" charset="-128"/>
              <a:ea typeface="ＭＳ Ｐ明朝" pitchFamily="18" charset="-128"/>
            </a:endParaRPr>
          </a:p>
          <a:p>
            <a:pPr marL="177800" indent="-177800"/>
            <a:endParaRPr lang="en-US" altLang="ja-JP" sz="1600" dirty="0" smtClean="0">
              <a:solidFill>
                <a:schemeClr val="tx1"/>
              </a:solidFill>
              <a:latin typeface="ＭＳ Ｐ明朝" pitchFamily="18" charset="-128"/>
              <a:ea typeface="ＭＳ Ｐ明朝" pitchFamily="18" charset="-128"/>
            </a:endParaRPr>
          </a:p>
          <a:p>
            <a:pPr marL="88900" indent="-88900"/>
            <a:r>
              <a:rPr lang="ja-JP" altLang="en-US" sz="1400" dirty="0" smtClean="0">
                <a:solidFill>
                  <a:schemeClr val="tx1"/>
                </a:solidFill>
                <a:latin typeface="ＭＳ Ｐ明朝" pitchFamily="18" charset="-128"/>
                <a:ea typeface="ＭＳ Ｐ明朝" pitchFamily="18" charset="-128"/>
              </a:rPr>
              <a:t>・</a:t>
            </a:r>
            <a:r>
              <a:rPr kumimoji="0" lang="ja-JP" altLang="en-US" sz="1400" dirty="0" smtClean="0">
                <a:solidFill>
                  <a:schemeClr val="tx1"/>
                </a:solidFill>
                <a:latin typeface="ＭＳ Ｐ明朝" pitchFamily="18" charset="-128"/>
                <a:ea typeface="ＭＳ Ｐ明朝" pitchFamily="18" charset="-128"/>
              </a:rPr>
              <a:t>沿道には金融系企業や関西を代表する企業等が立地するなど、業務中枢機能に特化して発展し、高度成長期の大阪の発展を支えたビジネス地区を</a:t>
            </a:r>
            <a:r>
              <a:rPr lang="ja-JP" altLang="en-US" sz="1400" dirty="0" smtClean="0">
                <a:solidFill>
                  <a:schemeClr val="tx1"/>
                </a:solidFill>
                <a:latin typeface="ＭＳ Ｐ明朝" pitchFamily="18" charset="-128"/>
                <a:ea typeface="ＭＳ Ｐ明朝" pitchFamily="18" charset="-128"/>
              </a:rPr>
              <a:t>形成。現在でも大阪の南北都市軸の基盤として、大阪の経済・文化を牽引。</a:t>
            </a:r>
            <a:endParaRPr lang="en-US" altLang="ja-JP" sz="1400" dirty="0" smtClean="0">
              <a:solidFill>
                <a:schemeClr val="tx1"/>
              </a:solidFill>
              <a:latin typeface="ＭＳ Ｐ明朝" pitchFamily="18" charset="-128"/>
              <a:ea typeface="ＭＳ Ｐ明朝" pitchFamily="18" charset="-128"/>
            </a:endParaRPr>
          </a:p>
          <a:p>
            <a:pPr marL="88900" indent="-88900"/>
            <a:endParaRPr lang="en-US" altLang="ja-JP" sz="1400" dirty="0" smtClean="0">
              <a:solidFill>
                <a:schemeClr val="tx1"/>
              </a:solidFill>
              <a:latin typeface="ＭＳ Ｐ明朝" pitchFamily="18" charset="-128"/>
              <a:ea typeface="ＭＳ Ｐ明朝" pitchFamily="18" charset="-128"/>
            </a:endParaRPr>
          </a:p>
          <a:p>
            <a:pPr marL="88900" indent="-88900"/>
            <a:r>
              <a:rPr lang="ja-JP" altLang="en-US" sz="1400" dirty="0" smtClean="0">
                <a:solidFill>
                  <a:schemeClr val="tx1"/>
                </a:solidFill>
                <a:latin typeface="ＭＳ Ｐ明朝" pitchFamily="18" charset="-128"/>
                <a:ea typeface="ＭＳ Ｐ明朝" pitchFamily="18" charset="-128"/>
              </a:rPr>
              <a:t>・</a:t>
            </a:r>
            <a:r>
              <a:rPr kumimoji="0" lang="ja-JP" altLang="en-US" sz="1400" dirty="0" smtClean="0">
                <a:solidFill>
                  <a:schemeClr val="tx1"/>
                </a:solidFill>
                <a:latin typeface="ＭＳ Ｐ明朝" pitchFamily="18" charset="-128"/>
                <a:ea typeface="ＭＳ Ｐ明朝" pitchFamily="18" charset="-128"/>
              </a:rPr>
              <a:t>高度成長期に、当時の高さ</a:t>
            </a:r>
            <a:r>
              <a:rPr kumimoji="0" lang="en-US" altLang="ja-JP" sz="1400" dirty="0" smtClean="0">
                <a:solidFill>
                  <a:schemeClr val="tx1"/>
                </a:solidFill>
                <a:latin typeface="ＭＳ Ｐ明朝" pitchFamily="18" charset="-128"/>
                <a:ea typeface="ＭＳ Ｐ明朝" pitchFamily="18" charset="-128"/>
              </a:rPr>
              <a:t>31</a:t>
            </a:r>
            <a:r>
              <a:rPr kumimoji="0" lang="ja-JP" altLang="en-US" sz="1400" dirty="0" err="1" smtClean="0">
                <a:solidFill>
                  <a:schemeClr val="tx1"/>
                </a:solidFill>
                <a:latin typeface="ＭＳ Ｐ明朝" pitchFamily="18" charset="-128"/>
                <a:ea typeface="ＭＳ Ｐ明朝" pitchFamily="18" charset="-128"/>
              </a:rPr>
              <a:t>ｍ</a:t>
            </a:r>
            <a:r>
              <a:rPr kumimoji="0" lang="ja-JP" altLang="en-US" sz="1400" dirty="0" smtClean="0">
                <a:solidFill>
                  <a:schemeClr val="tx1"/>
                </a:solidFill>
                <a:latin typeface="ＭＳ Ｐ明朝" pitchFamily="18" charset="-128"/>
                <a:ea typeface="ＭＳ Ｐ明朝" pitchFamily="18" charset="-128"/>
              </a:rPr>
              <a:t>の建築制限の中で業務用途のオフィスビルが建ち並び、日本を代表する風格ある都市景観を形成。</a:t>
            </a:r>
            <a:r>
              <a:rPr kumimoji="0" lang="en-US" altLang="ja-JP" sz="1400" dirty="0" smtClean="0">
                <a:solidFill>
                  <a:schemeClr val="tx1"/>
                </a:solidFill>
                <a:latin typeface="ＭＳ Ｐ明朝" pitchFamily="18" charset="-128"/>
                <a:ea typeface="ＭＳ Ｐ明朝" pitchFamily="18" charset="-128"/>
              </a:rPr>
              <a:t>1990</a:t>
            </a:r>
            <a:r>
              <a:rPr kumimoji="0" lang="ja-JP" altLang="en-US" sz="1400" dirty="0" smtClean="0">
                <a:solidFill>
                  <a:schemeClr val="tx1"/>
                </a:solidFill>
                <a:latin typeface="ＭＳ Ｐ明朝" pitchFamily="18" charset="-128"/>
                <a:ea typeface="ＭＳ Ｐ明朝" pitchFamily="18" charset="-128"/>
              </a:rPr>
              <a:t>年代に入り、国際化・高度情報化への対応とともに、シンボルストリートに相応しい</a:t>
            </a:r>
            <a:r>
              <a:rPr kumimoji="0" lang="en-US" altLang="ja-JP" sz="1400" dirty="0" smtClean="0">
                <a:solidFill>
                  <a:schemeClr val="tx1"/>
                </a:solidFill>
                <a:latin typeface="ＭＳ Ｐ明朝" pitchFamily="18" charset="-128"/>
                <a:ea typeface="ＭＳ Ｐ明朝" pitchFamily="18" charset="-128"/>
              </a:rPr>
              <a:t>50</a:t>
            </a:r>
            <a:r>
              <a:rPr kumimoji="0" lang="ja-JP" altLang="en-US" sz="1400" dirty="0" err="1" smtClean="0">
                <a:solidFill>
                  <a:schemeClr val="tx1"/>
                </a:solidFill>
                <a:latin typeface="ＭＳ Ｐ明朝" pitchFamily="18" charset="-128"/>
                <a:ea typeface="ＭＳ Ｐ明朝" pitchFamily="18" charset="-128"/>
              </a:rPr>
              <a:t>ｍ</a:t>
            </a:r>
            <a:r>
              <a:rPr kumimoji="0" lang="ja-JP" altLang="en-US" sz="1400" dirty="0" smtClean="0">
                <a:solidFill>
                  <a:schemeClr val="tx1"/>
                </a:solidFill>
                <a:latin typeface="ＭＳ Ｐ明朝" pitchFamily="18" charset="-128"/>
                <a:ea typeface="ＭＳ Ｐ明朝" pitchFamily="18" charset="-128"/>
              </a:rPr>
              <a:t>のスカイラインの形成へ。</a:t>
            </a:r>
            <a:endParaRPr lang="en-US" altLang="ja-JP" sz="1400" dirty="0" smtClean="0">
              <a:solidFill>
                <a:schemeClr val="tx1"/>
              </a:solidFill>
              <a:latin typeface="ＭＳ Ｐ明朝" pitchFamily="18" charset="-128"/>
              <a:ea typeface="ＭＳ Ｐ明朝" pitchFamily="18" charset="-128"/>
            </a:endParaRPr>
          </a:p>
          <a:p>
            <a:endParaRPr kumimoji="0" lang="en-US" altLang="ja-JP" sz="900" dirty="0" smtClean="0">
              <a:solidFill>
                <a:schemeClr val="tx1"/>
              </a:solidFill>
              <a:latin typeface="ＭＳ Ｐ明朝" pitchFamily="18" charset="-128"/>
              <a:ea typeface="ＭＳ Ｐ明朝" pitchFamily="18" charset="-128"/>
            </a:endParaRPr>
          </a:p>
          <a:p>
            <a:pPr marL="88900" indent="-88900"/>
            <a:r>
              <a:rPr kumimoji="0" lang="ja-JP" altLang="en-US" sz="1400" dirty="0" smtClean="0">
                <a:solidFill>
                  <a:schemeClr val="tx1"/>
                </a:solidFill>
                <a:latin typeface="ＭＳ Ｐ明朝" pitchFamily="18" charset="-128"/>
                <a:ea typeface="ＭＳ Ｐ明朝" pitchFamily="18" charset="-128"/>
              </a:rPr>
              <a:t>・道路幅員</a:t>
            </a:r>
            <a:r>
              <a:rPr lang="ja-JP" altLang="en-US" sz="1400" dirty="0" smtClean="0">
                <a:solidFill>
                  <a:schemeClr val="tx1"/>
                </a:solidFill>
                <a:latin typeface="ＭＳ Ｐ明朝" pitchFamily="18" charset="-128"/>
                <a:ea typeface="ＭＳ Ｐ明朝" pitchFamily="18" charset="-128"/>
              </a:rPr>
              <a:t>約</a:t>
            </a:r>
            <a:r>
              <a:rPr lang="en-US" altLang="ja-JP" sz="1400" dirty="0" smtClean="0">
                <a:solidFill>
                  <a:schemeClr val="tx1"/>
                </a:solidFill>
                <a:latin typeface="ＭＳ Ｐ明朝" pitchFamily="18" charset="-128"/>
                <a:ea typeface="ＭＳ Ｐ明朝" pitchFamily="18" charset="-128"/>
              </a:rPr>
              <a:t>44</a:t>
            </a:r>
            <a:r>
              <a:rPr lang="ja-JP" altLang="en-US" sz="1400" dirty="0" err="1" smtClean="0">
                <a:solidFill>
                  <a:schemeClr val="tx1"/>
                </a:solidFill>
                <a:latin typeface="ＭＳ Ｐ明朝" pitchFamily="18" charset="-128"/>
                <a:ea typeface="ＭＳ Ｐ明朝" pitchFamily="18" charset="-128"/>
              </a:rPr>
              <a:t>ｍ</a:t>
            </a:r>
            <a:r>
              <a:rPr lang="ja-JP" altLang="en-US" sz="1400" dirty="0" smtClean="0">
                <a:solidFill>
                  <a:schemeClr val="tx1"/>
                </a:solidFill>
                <a:latin typeface="ＭＳ Ｐ明朝" pitchFamily="18" charset="-128"/>
                <a:ea typeface="ＭＳ Ｐ明朝" pitchFamily="18" charset="-128"/>
              </a:rPr>
              <a:t>、延長約</a:t>
            </a:r>
            <a:r>
              <a:rPr lang="en-US" altLang="ja-JP" sz="1400" dirty="0" smtClean="0">
                <a:solidFill>
                  <a:schemeClr val="tx1"/>
                </a:solidFill>
                <a:latin typeface="ＭＳ Ｐ明朝" pitchFamily="18" charset="-128"/>
                <a:ea typeface="ＭＳ Ｐ明朝" pitchFamily="18" charset="-128"/>
              </a:rPr>
              <a:t>4.4</a:t>
            </a:r>
            <a:r>
              <a:rPr lang="ja-JP" altLang="en-US" sz="1400" dirty="0" smtClean="0">
                <a:solidFill>
                  <a:schemeClr val="tx1"/>
                </a:solidFill>
                <a:latin typeface="ＭＳ Ｐ明朝" pitchFamily="18" charset="-128"/>
                <a:ea typeface="ＭＳ Ｐ明朝" pitchFamily="18" charset="-128"/>
              </a:rPr>
              <a:t>ｋｍ、</a:t>
            </a:r>
            <a:r>
              <a:rPr lang="en-US" altLang="ja-JP" sz="1400" dirty="0" smtClean="0">
                <a:solidFill>
                  <a:schemeClr val="tx1"/>
                </a:solidFill>
                <a:latin typeface="ＭＳ Ｐ明朝" pitchFamily="18" charset="-128"/>
                <a:ea typeface="ＭＳ Ｐ明朝" pitchFamily="18" charset="-128"/>
              </a:rPr>
              <a:t>4</a:t>
            </a:r>
            <a:r>
              <a:rPr lang="ja-JP" altLang="en-US" sz="1400" dirty="0" smtClean="0">
                <a:solidFill>
                  <a:schemeClr val="tx1"/>
                </a:solidFill>
                <a:latin typeface="ＭＳ Ｐ明朝" pitchFamily="18" charset="-128"/>
                <a:ea typeface="ＭＳ Ｐ明朝" pitchFamily="18" charset="-128"/>
              </a:rPr>
              <a:t>列のイチョウ並木、地下鉄など画期的なスケールで建設された御堂筋は、現在でも都心を北から南に貫く大動脈。</a:t>
            </a:r>
            <a:endParaRPr kumimoji="0" lang="en-US" altLang="ja-JP" sz="1600" dirty="0" smtClean="0">
              <a:solidFill>
                <a:schemeClr val="tx1"/>
              </a:solidFill>
              <a:latin typeface="+mn-ea"/>
            </a:endParaRPr>
          </a:p>
        </p:txBody>
      </p:sp>
      <p:sp>
        <p:nvSpPr>
          <p:cNvPr id="30" name="正方形/長方形 29"/>
          <p:cNvSpPr/>
          <p:nvPr/>
        </p:nvSpPr>
        <p:spPr>
          <a:xfrm>
            <a:off x="5832172" y="908720"/>
            <a:ext cx="4032448" cy="547260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endParaRPr lang="en-US" altLang="ja-JP" sz="1200" dirty="0" smtClean="0">
              <a:solidFill>
                <a:schemeClr val="tx1"/>
              </a:solidFill>
              <a:latin typeface="+mn-ea"/>
            </a:endParaRPr>
          </a:p>
          <a:p>
            <a:endParaRPr kumimoji="1" lang="en-US" altLang="ja-JP" sz="1000" dirty="0" smtClean="0">
              <a:solidFill>
                <a:schemeClr val="tx1"/>
              </a:solidFill>
              <a:latin typeface="+mn-ea"/>
            </a:endParaRPr>
          </a:p>
          <a:p>
            <a:pPr marL="177800" indent="-177800"/>
            <a:r>
              <a:rPr kumimoji="1" lang="ja-JP" altLang="en-US" sz="1600" dirty="0" smtClean="0">
                <a:solidFill>
                  <a:schemeClr val="tx1"/>
                </a:solidFill>
                <a:latin typeface="ＭＳ Ｐ明朝" pitchFamily="18" charset="-128"/>
                <a:ea typeface="ＭＳ Ｐ明朝" pitchFamily="18" charset="-128"/>
              </a:rPr>
              <a:t>■ </a:t>
            </a:r>
            <a:r>
              <a:rPr lang="ja-JP" altLang="en-US" sz="1600" dirty="0" smtClean="0">
                <a:solidFill>
                  <a:schemeClr val="tx1"/>
                </a:solidFill>
                <a:latin typeface="ＭＳ Ｐ明朝" pitchFamily="18" charset="-128"/>
                <a:ea typeface="ＭＳ Ｐ明朝" pitchFamily="18" charset="-128"/>
              </a:rPr>
              <a:t>時代の要請に応じ、</a:t>
            </a:r>
            <a:r>
              <a:rPr lang="en-US" altLang="ja-JP" sz="1600" dirty="0" smtClean="0">
                <a:solidFill>
                  <a:schemeClr val="tx1"/>
                </a:solidFill>
                <a:latin typeface="ＭＳ Ｐ明朝" pitchFamily="18" charset="-128"/>
                <a:ea typeface="ＭＳ Ｐ明朝" pitchFamily="18" charset="-128"/>
              </a:rPr>
              <a:t>21</a:t>
            </a:r>
            <a:r>
              <a:rPr lang="ja-JP" altLang="en-US" sz="1600" dirty="0" smtClean="0">
                <a:solidFill>
                  <a:schemeClr val="tx1"/>
                </a:solidFill>
                <a:latin typeface="ＭＳ Ｐ明朝" pitchFamily="18" charset="-128"/>
                <a:ea typeface="ＭＳ Ｐ明朝" pitchFamily="18" charset="-128"/>
              </a:rPr>
              <a:t>世紀の発展を支える新しい御堂筋とするため、</a:t>
            </a:r>
            <a:r>
              <a:rPr kumimoji="1" lang="ja-JP" altLang="en-US" sz="1600" dirty="0" smtClean="0">
                <a:solidFill>
                  <a:schemeClr val="tx1"/>
                </a:solidFill>
                <a:latin typeface="ＭＳ Ｐ明朝" pitchFamily="18" charset="-128"/>
                <a:ea typeface="ＭＳ Ｐ明朝" pitchFamily="18" charset="-128"/>
              </a:rPr>
              <a:t>歩いて楽しめ、</a:t>
            </a:r>
            <a:r>
              <a:rPr kumimoji="1" lang="en-US" altLang="ja-JP" sz="1600" dirty="0" smtClean="0">
                <a:solidFill>
                  <a:schemeClr val="tx1"/>
                </a:solidFill>
                <a:latin typeface="ＭＳ Ｐ明朝" pitchFamily="18" charset="-128"/>
                <a:ea typeface="ＭＳ Ｐ明朝" pitchFamily="18" charset="-128"/>
              </a:rPr>
              <a:t>24</a:t>
            </a:r>
            <a:r>
              <a:rPr kumimoji="1" lang="ja-JP" altLang="en-US" sz="1600" dirty="0" smtClean="0">
                <a:solidFill>
                  <a:schemeClr val="tx1"/>
                </a:solidFill>
                <a:latin typeface="ＭＳ Ｐ明朝" pitchFamily="18" charset="-128"/>
                <a:ea typeface="ＭＳ Ｐ明朝" pitchFamily="18" charset="-128"/>
              </a:rPr>
              <a:t>時間稼働する多機能エリアへの転換を図り、御堂筋のブランド力の向上を図る。</a:t>
            </a:r>
            <a:endParaRPr kumimoji="1" lang="en-US" altLang="ja-JP" sz="1600" dirty="0" smtClean="0">
              <a:solidFill>
                <a:schemeClr val="tx1"/>
              </a:solidFill>
              <a:latin typeface="ＭＳ Ｐ明朝" pitchFamily="18" charset="-128"/>
              <a:ea typeface="ＭＳ Ｐ明朝" pitchFamily="18" charset="-128"/>
            </a:endParaRPr>
          </a:p>
          <a:p>
            <a:endParaRPr lang="en-US" altLang="ja-JP" sz="900" dirty="0" smtClean="0">
              <a:solidFill>
                <a:schemeClr val="tx1"/>
              </a:solidFill>
              <a:latin typeface="+mn-ea"/>
            </a:endParaRPr>
          </a:p>
          <a:p>
            <a:pPr marL="88900" indent="-88900"/>
            <a:r>
              <a:rPr lang="ja-JP" altLang="en-US" sz="1400" dirty="0" smtClean="0">
                <a:solidFill>
                  <a:schemeClr val="tx1"/>
                </a:solidFill>
                <a:latin typeface="ＭＳ Ｐ明朝" pitchFamily="18" charset="-128"/>
                <a:ea typeface="ＭＳ Ｐ明朝" pitchFamily="18" charset="-128"/>
              </a:rPr>
              <a:t>・</a:t>
            </a:r>
            <a:r>
              <a:rPr kumimoji="1" lang="ja-JP" altLang="en-US" sz="1400" dirty="0" smtClean="0">
                <a:solidFill>
                  <a:schemeClr val="tx1"/>
                </a:solidFill>
                <a:latin typeface="ＭＳ Ｐ明朝" pitchFamily="18" charset="-128"/>
                <a:ea typeface="ＭＳ Ｐ明朝" pitchFamily="18" charset="-128"/>
              </a:rPr>
              <a:t>業務機能を軸としながらも、業務機能の高度化やその強化に資する多様な機能（商・学・住等）の導入を図りつつ、建物低層部には、御堂筋の個性を生かし、御堂筋にふさわしい、人が集まり楽しめる空間を誘導。</a:t>
            </a:r>
            <a:endParaRPr kumimoji="1" lang="en-US" altLang="ja-JP" sz="1400" dirty="0" smtClean="0">
              <a:solidFill>
                <a:schemeClr val="tx1"/>
              </a:solidFill>
              <a:latin typeface="ＭＳ Ｐ明朝" pitchFamily="18" charset="-128"/>
              <a:ea typeface="ＭＳ Ｐ明朝" pitchFamily="18" charset="-128"/>
            </a:endParaRPr>
          </a:p>
          <a:p>
            <a:pPr marL="177800" indent="-177800"/>
            <a:endParaRPr lang="en-US" altLang="ja-JP" sz="1000" dirty="0" smtClean="0">
              <a:solidFill>
                <a:schemeClr val="tx1"/>
              </a:solidFill>
              <a:latin typeface="ＭＳ Ｐ明朝" pitchFamily="18" charset="-128"/>
              <a:ea typeface="ＭＳ Ｐ明朝" pitchFamily="18" charset="-128"/>
            </a:endParaRPr>
          </a:p>
          <a:p>
            <a:pPr marL="88900" indent="-88900"/>
            <a:r>
              <a:rPr lang="ja-JP" altLang="en-US" sz="1400" dirty="0" smtClean="0">
                <a:solidFill>
                  <a:schemeClr val="tx1"/>
                </a:solidFill>
                <a:latin typeface="ＭＳ Ｐ明朝" pitchFamily="18" charset="-128"/>
                <a:ea typeface="ＭＳ Ｐ明朝" pitchFamily="18" charset="-128"/>
              </a:rPr>
              <a:t>・</a:t>
            </a:r>
            <a:r>
              <a:rPr kumimoji="1" lang="ja-JP" altLang="en-US" sz="1400" dirty="0" smtClean="0">
                <a:solidFill>
                  <a:schemeClr val="tx1"/>
                </a:solidFill>
                <a:latin typeface="ＭＳ Ｐ明朝" pitchFamily="18" charset="-128"/>
                <a:ea typeface="ＭＳ Ｐ明朝" pitchFamily="18" charset="-128"/>
              </a:rPr>
              <a:t>これまで構築されてきた統一感のある都市景観を継承しつつ、そのポテンシャルを最大限に生かす</a:t>
            </a:r>
            <a:r>
              <a:rPr lang="ja-JP" altLang="en-US" sz="1400" dirty="0" smtClean="0">
                <a:solidFill>
                  <a:schemeClr val="tx1"/>
                </a:solidFill>
                <a:latin typeface="ＭＳ Ｐ明朝" pitchFamily="18" charset="-128"/>
                <a:ea typeface="ＭＳ Ｐ明朝" pitchFamily="18" charset="-128"/>
              </a:rPr>
              <a:t>観点から、</a:t>
            </a:r>
            <a:r>
              <a:rPr lang="en-US" altLang="ja-JP" sz="1400" dirty="0" smtClean="0">
                <a:solidFill>
                  <a:schemeClr val="tx1"/>
                </a:solidFill>
                <a:latin typeface="ＭＳ Ｐ明朝" pitchFamily="18" charset="-128"/>
                <a:ea typeface="ＭＳ Ｐ明朝" pitchFamily="18" charset="-128"/>
              </a:rPr>
              <a:t>50</a:t>
            </a:r>
            <a:r>
              <a:rPr lang="ja-JP" altLang="en-US" sz="1400" dirty="0" err="1" smtClean="0">
                <a:solidFill>
                  <a:schemeClr val="tx1"/>
                </a:solidFill>
                <a:latin typeface="ＭＳ Ｐ明朝" pitchFamily="18" charset="-128"/>
                <a:ea typeface="ＭＳ Ｐ明朝" pitchFamily="18" charset="-128"/>
              </a:rPr>
              <a:t>ｍ</a:t>
            </a:r>
            <a:r>
              <a:rPr lang="ja-JP" altLang="en-US" sz="1400" dirty="0" smtClean="0">
                <a:solidFill>
                  <a:schemeClr val="tx1"/>
                </a:solidFill>
                <a:latin typeface="ＭＳ Ｐ明朝" pitchFamily="18" charset="-128"/>
                <a:ea typeface="ＭＳ Ｐ明朝" pitchFamily="18" charset="-128"/>
              </a:rPr>
              <a:t>軒線の統一・壁面の連続性やデザイン性を意識したまちなみの形成へ転換。</a:t>
            </a:r>
            <a:endParaRPr kumimoji="1" lang="en-US" altLang="ja-JP" sz="1400" dirty="0" smtClean="0">
              <a:solidFill>
                <a:schemeClr val="tx1"/>
              </a:solidFill>
              <a:latin typeface="ＭＳ Ｐ明朝" pitchFamily="18" charset="-128"/>
              <a:ea typeface="ＭＳ Ｐ明朝" pitchFamily="18" charset="-128"/>
            </a:endParaRPr>
          </a:p>
          <a:p>
            <a:endParaRPr lang="en-US" altLang="ja-JP" sz="900" dirty="0" smtClean="0">
              <a:solidFill>
                <a:schemeClr val="tx1"/>
              </a:solidFill>
              <a:latin typeface="ＭＳ Ｐ明朝" pitchFamily="18" charset="-128"/>
              <a:ea typeface="ＭＳ Ｐ明朝" pitchFamily="18" charset="-128"/>
            </a:endParaRPr>
          </a:p>
          <a:p>
            <a:endParaRPr lang="en-US" altLang="ja-JP" sz="900" dirty="0" smtClean="0">
              <a:solidFill>
                <a:schemeClr val="tx1"/>
              </a:solidFill>
              <a:latin typeface="ＭＳ Ｐ明朝" pitchFamily="18" charset="-128"/>
              <a:ea typeface="ＭＳ Ｐ明朝" pitchFamily="18" charset="-128"/>
            </a:endParaRPr>
          </a:p>
          <a:p>
            <a:pPr marL="88900" indent="-88900"/>
            <a:r>
              <a:rPr lang="ja-JP" altLang="en-US" sz="1400" dirty="0" smtClean="0">
                <a:solidFill>
                  <a:schemeClr val="tx1"/>
                </a:solidFill>
                <a:latin typeface="ＭＳ Ｐ明朝" pitchFamily="18" charset="-128"/>
                <a:ea typeface="ＭＳ Ｐ明朝" pitchFamily="18" charset="-128"/>
              </a:rPr>
              <a:t>・車重視から人重視の道路空間へ。側道を歩行者空間等として活用</a:t>
            </a:r>
            <a:endParaRPr lang="en-US" altLang="ja-JP" sz="1600" dirty="0" smtClean="0">
              <a:solidFill>
                <a:schemeClr val="tx1"/>
              </a:solidFill>
              <a:latin typeface="ＭＳ Ｐ明朝" pitchFamily="18" charset="-128"/>
              <a:ea typeface="ＭＳ Ｐ明朝" pitchFamily="18" charset="-128"/>
            </a:endParaRPr>
          </a:p>
        </p:txBody>
      </p:sp>
      <p:sp>
        <p:nvSpPr>
          <p:cNvPr id="34" name="正方形/長方形 33"/>
          <p:cNvSpPr/>
          <p:nvPr/>
        </p:nvSpPr>
        <p:spPr>
          <a:xfrm>
            <a:off x="69284" y="908720"/>
            <a:ext cx="4248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600" b="1" dirty="0" smtClean="0"/>
              <a:t>近代都市大阪を支えた御堂筋</a:t>
            </a:r>
            <a:endParaRPr kumimoji="1" lang="ja-JP" altLang="en-US" sz="1600" b="1" dirty="0"/>
          </a:p>
        </p:txBody>
      </p:sp>
      <p:sp>
        <p:nvSpPr>
          <p:cNvPr id="38" name="正方形/長方形 37"/>
          <p:cNvSpPr/>
          <p:nvPr/>
        </p:nvSpPr>
        <p:spPr>
          <a:xfrm>
            <a:off x="5832620" y="908720"/>
            <a:ext cx="4032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t>将来ビジョン</a:t>
            </a:r>
            <a:endParaRPr kumimoji="1" lang="ja-JP" altLang="en-US" sz="1600" b="1" dirty="0"/>
          </a:p>
        </p:txBody>
      </p:sp>
      <p:sp>
        <p:nvSpPr>
          <p:cNvPr id="24" name="正方形/長方形 23"/>
          <p:cNvSpPr/>
          <p:nvPr/>
        </p:nvSpPr>
        <p:spPr>
          <a:xfrm>
            <a:off x="4304928" y="5077717"/>
            <a:ext cx="1584176" cy="1015663"/>
          </a:xfrm>
          <a:prstGeom prst="rect">
            <a:avLst/>
          </a:prstGeom>
        </p:spPr>
        <p:txBody>
          <a:bodyPr wrap="square">
            <a:spAutoFit/>
          </a:bodyPr>
          <a:lstStyle/>
          <a:p>
            <a:pPr marL="174625" indent="-174625"/>
            <a:r>
              <a:rPr lang="ja-JP" altLang="en-US" sz="1200" dirty="0" smtClean="0">
                <a:latin typeface="ＭＳ Ｐ明朝" pitchFamily="18" charset="-128"/>
                <a:ea typeface="ＭＳ Ｐ明朝" pitchFamily="18" charset="-128"/>
              </a:rPr>
              <a:t>○都心の</a:t>
            </a:r>
            <a:r>
              <a:rPr lang="en-US" altLang="ja-JP" sz="1200" dirty="0" smtClean="0">
                <a:latin typeface="ＭＳ Ｐ明朝" pitchFamily="18" charset="-128"/>
                <a:ea typeface="ＭＳ Ｐ明朝" pitchFamily="18" charset="-128"/>
              </a:rPr>
              <a:t>24</a:t>
            </a:r>
            <a:r>
              <a:rPr lang="ja-JP" altLang="en-US" sz="1200" dirty="0" smtClean="0">
                <a:latin typeface="ＭＳ Ｐ明朝" pitchFamily="18" charset="-128"/>
                <a:ea typeface="ＭＳ Ｐ明朝" pitchFamily="18" charset="-128"/>
              </a:rPr>
              <a:t>時間化・多様性、安全・安心等への対応</a:t>
            </a:r>
            <a:endParaRPr lang="en-US" altLang="ja-JP" sz="1200" dirty="0" smtClean="0">
              <a:latin typeface="ＭＳ Ｐ明朝" pitchFamily="18" charset="-128"/>
              <a:ea typeface="ＭＳ Ｐ明朝" pitchFamily="18" charset="-128"/>
            </a:endParaRPr>
          </a:p>
          <a:p>
            <a:pPr marL="174625" indent="-174625"/>
            <a:r>
              <a:rPr lang="ja-JP" altLang="en-US" sz="1200" dirty="0" smtClean="0">
                <a:latin typeface="ＭＳ Ｐ明朝" pitchFamily="18" charset="-128"/>
                <a:ea typeface="ＭＳ Ｐ明朝" pitchFamily="18" charset="-128"/>
              </a:rPr>
              <a:t>○御堂筋の「強み」を発揮したまちづくり</a:t>
            </a:r>
            <a:endParaRPr lang="ja-JP" altLang="en-US" sz="1200" dirty="0">
              <a:latin typeface="ＭＳ Ｐ明朝" pitchFamily="18" charset="-128"/>
              <a:ea typeface="ＭＳ Ｐ明朝" pitchFamily="18" charset="-128"/>
            </a:endParaRPr>
          </a:p>
        </p:txBody>
      </p:sp>
      <p:sp>
        <p:nvSpPr>
          <p:cNvPr id="22" name="正方形/長方形 21"/>
          <p:cNvSpPr/>
          <p:nvPr/>
        </p:nvSpPr>
        <p:spPr>
          <a:xfrm>
            <a:off x="4276462" y="980728"/>
            <a:ext cx="1612080" cy="338554"/>
          </a:xfrm>
          <a:prstGeom prst="rect">
            <a:avLst/>
          </a:prstGeom>
        </p:spPr>
        <p:txBody>
          <a:bodyPr wrap="square">
            <a:spAutoFit/>
          </a:bodyPr>
          <a:lstStyle/>
          <a:p>
            <a:pPr algn="ctr"/>
            <a:r>
              <a:rPr lang="ja-JP" altLang="en-US" sz="1600" dirty="0" smtClean="0"/>
              <a:t>現状</a:t>
            </a:r>
            <a:endParaRPr lang="ja-JP" altLang="en-US" sz="1600" dirty="0"/>
          </a:p>
        </p:txBody>
      </p:sp>
      <p:sp>
        <p:nvSpPr>
          <p:cNvPr id="26" name="二等辺三角形 25"/>
          <p:cNvSpPr/>
          <p:nvPr/>
        </p:nvSpPr>
        <p:spPr>
          <a:xfrm rot="5400000">
            <a:off x="4204182" y="3327674"/>
            <a:ext cx="1727612" cy="490104"/>
          </a:xfrm>
          <a:prstGeom prst="triangle">
            <a:avLst/>
          </a:prstGeom>
          <a:solidFill>
            <a:schemeClr val="tx1">
              <a:lumMod val="50000"/>
              <a:lumOff val="50000"/>
            </a:schemeClr>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4304928" y="4517335"/>
            <a:ext cx="1612080" cy="584775"/>
          </a:xfrm>
          <a:prstGeom prst="rect">
            <a:avLst/>
          </a:prstGeom>
        </p:spPr>
        <p:txBody>
          <a:bodyPr wrap="square">
            <a:spAutoFit/>
          </a:bodyPr>
          <a:lstStyle/>
          <a:p>
            <a:pPr algn="ctr"/>
            <a:r>
              <a:rPr lang="ja-JP" altLang="en-US" sz="1600" dirty="0" smtClean="0"/>
              <a:t>御堂筋の</a:t>
            </a:r>
            <a:endParaRPr lang="en-US" altLang="ja-JP" sz="1600" dirty="0" smtClean="0"/>
          </a:p>
          <a:p>
            <a:pPr algn="ctr"/>
            <a:r>
              <a:rPr lang="ja-JP" altLang="en-US" sz="1600" dirty="0" smtClean="0"/>
              <a:t>再構築の必要性</a:t>
            </a:r>
            <a:endParaRPr lang="ja-JP" altLang="en-US" sz="1600" dirty="0"/>
          </a:p>
        </p:txBody>
      </p:sp>
      <p:sp>
        <p:nvSpPr>
          <p:cNvPr id="25" name="正方形/長方形 24"/>
          <p:cNvSpPr/>
          <p:nvPr/>
        </p:nvSpPr>
        <p:spPr>
          <a:xfrm>
            <a:off x="4304934" y="1268762"/>
            <a:ext cx="1512168" cy="1384995"/>
          </a:xfrm>
          <a:prstGeom prst="rect">
            <a:avLst/>
          </a:prstGeom>
        </p:spPr>
        <p:txBody>
          <a:bodyPr wrap="square">
            <a:spAutoFit/>
          </a:bodyPr>
          <a:lstStyle/>
          <a:p>
            <a:pPr marL="174625" indent="-174625"/>
            <a:r>
              <a:rPr lang="ja-JP" altLang="en-US" sz="1200" dirty="0" smtClean="0">
                <a:latin typeface="ＭＳ Ｐ明朝" pitchFamily="18" charset="-128"/>
                <a:ea typeface="ＭＳ Ｐ明朝" pitchFamily="18" charset="-128"/>
              </a:rPr>
              <a:t>○建築制限により建替えしにくい環境にあり、他の拠点の開発等により、業務集積地としての相対的地位が低下</a:t>
            </a:r>
            <a:endParaRPr lang="ja-JP" altLang="en-US" sz="1200" dirty="0">
              <a:latin typeface="ＭＳ Ｐ明朝" pitchFamily="18" charset="-128"/>
              <a:ea typeface="ＭＳ Ｐ明朝" pitchFamily="18" charset="-128"/>
            </a:endParaRPr>
          </a:p>
        </p:txBody>
      </p:sp>
      <p:pic>
        <p:nvPicPr>
          <p:cNvPr id="51201" name="Picture 1"/>
          <p:cNvPicPr>
            <a:picLocks noChangeAspect="1" noChangeArrowheads="1"/>
          </p:cNvPicPr>
          <p:nvPr/>
        </p:nvPicPr>
        <p:blipFill>
          <a:blip r:embed="rId2" cstate="email"/>
          <a:srcRect/>
          <a:stretch>
            <a:fillRect/>
          </a:stretch>
        </p:blipFill>
        <p:spPr bwMode="auto">
          <a:xfrm>
            <a:off x="6177141" y="5229284"/>
            <a:ext cx="1524000" cy="1082675"/>
          </a:xfrm>
          <a:prstGeom prst="rect">
            <a:avLst/>
          </a:prstGeom>
          <a:noFill/>
          <a:ln w="9525">
            <a:noFill/>
            <a:miter lim="800000"/>
            <a:headEnd/>
            <a:tailEnd/>
          </a:ln>
          <a:effectLst/>
        </p:spPr>
      </p:pic>
      <p:pic>
        <p:nvPicPr>
          <p:cNvPr id="51202" name="Picture 2"/>
          <p:cNvPicPr>
            <a:picLocks noChangeAspect="1" noChangeArrowheads="1"/>
          </p:cNvPicPr>
          <p:nvPr/>
        </p:nvPicPr>
        <p:blipFill>
          <a:blip r:embed="rId3" cstate="email"/>
          <a:srcRect/>
          <a:stretch>
            <a:fillRect/>
          </a:stretch>
        </p:blipFill>
        <p:spPr bwMode="auto">
          <a:xfrm>
            <a:off x="8159349" y="5229284"/>
            <a:ext cx="1546225" cy="1089025"/>
          </a:xfrm>
          <a:prstGeom prst="rect">
            <a:avLst/>
          </a:prstGeom>
          <a:noFill/>
          <a:ln w="9525">
            <a:noFill/>
            <a:miter lim="800000"/>
            <a:headEnd/>
            <a:tailEnd/>
          </a:ln>
          <a:effectLst/>
        </p:spPr>
      </p:pic>
      <p:sp>
        <p:nvSpPr>
          <p:cNvPr id="17" name="スライド番号プレースホルダ 16"/>
          <p:cNvSpPr>
            <a:spLocks noGrp="1"/>
          </p:cNvSpPr>
          <p:nvPr>
            <p:ph type="sldNum" sz="quarter" idx="12"/>
          </p:nvPr>
        </p:nvSpPr>
        <p:spPr/>
        <p:txBody>
          <a:bodyPr/>
          <a:lstStyle/>
          <a:p>
            <a:fld id="{37EF5067-3AB7-4642-9103-42CBD40CC6D9}" type="slidenum">
              <a:rPr kumimoji="1" lang="ja-JP" altLang="en-US" smtClean="0"/>
              <a:pPr/>
              <a:t>25</a:t>
            </a:fld>
            <a:endParaRPr kumimoji="1" lang="ja-JP" altLang="en-US" dirty="0"/>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10"/>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３．御堂筋　　新しい御堂筋のルール</a:t>
            </a:r>
            <a:endParaRPr lang="en-US" altLang="ja-JP" sz="2000" b="1" dirty="0" smtClean="0">
              <a:solidFill>
                <a:schemeClr val="bg1"/>
              </a:solidFill>
              <a:latin typeface="ＭＳ ゴシック" pitchFamily="49" charset="-128"/>
              <a:ea typeface="ＭＳ ゴシック" pitchFamily="49" charset="-128"/>
            </a:endParaRPr>
          </a:p>
        </p:txBody>
      </p:sp>
      <p:sp>
        <p:nvSpPr>
          <p:cNvPr id="29" name="正方形/長方形 28"/>
          <p:cNvSpPr/>
          <p:nvPr/>
        </p:nvSpPr>
        <p:spPr>
          <a:xfrm>
            <a:off x="116466" y="722222"/>
            <a:ext cx="4074534" cy="572353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kumimoji="1" lang="ja-JP" altLang="en-US" dirty="0">
              <a:solidFill>
                <a:schemeClr val="tx1"/>
              </a:solidFill>
            </a:endParaRPr>
          </a:p>
        </p:txBody>
      </p:sp>
      <p:sp>
        <p:nvSpPr>
          <p:cNvPr id="33" name="右矢印 32"/>
          <p:cNvSpPr/>
          <p:nvPr/>
        </p:nvSpPr>
        <p:spPr>
          <a:xfrm>
            <a:off x="4232964" y="3098486"/>
            <a:ext cx="288033" cy="73753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128470" y="722221"/>
            <a:ext cx="1620000" cy="25168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ja-JP" altLang="en-US" sz="1400" b="1" dirty="0" smtClean="0"/>
              <a:t>これまでの取組</a:t>
            </a:r>
            <a:endParaRPr lang="ja-JP" altLang="en-US" sz="1400" b="1" dirty="0"/>
          </a:p>
        </p:txBody>
      </p:sp>
      <p:sp>
        <p:nvSpPr>
          <p:cNvPr id="262" name="正方形/長方形 261"/>
          <p:cNvSpPr/>
          <p:nvPr/>
        </p:nvSpPr>
        <p:spPr>
          <a:xfrm>
            <a:off x="4520955" y="722222"/>
            <a:ext cx="5323690" cy="572353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kumimoji="1" lang="ja-JP" altLang="en-US" dirty="0">
              <a:solidFill>
                <a:schemeClr val="tx1"/>
              </a:solidFill>
            </a:endParaRPr>
          </a:p>
        </p:txBody>
      </p:sp>
      <p:sp>
        <p:nvSpPr>
          <p:cNvPr id="263" name="正方形/長方形 262"/>
          <p:cNvSpPr/>
          <p:nvPr/>
        </p:nvSpPr>
        <p:spPr>
          <a:xfrm>
            <a:off x="4520952" y="722221"/>
            <a:ext cx="1620000" cy="288032"/>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lvl="0" algn="ctr"/>
            <a:r>
              <a:rPr lang="ja-JP" altLang="en-US" sz="1400" b="1" dirty="0" smtClean="0">
                <a:solidFill>
                  <a:prstClr val="white"/>
                </a:solidFill>
              </a:rPr>
              <a:t>将来</a:t>
            </a:r>
            <a:endParaRPr lang="ja-JP" altLang="en-US" sz="1400" b="1" dirty="0">
              <a:solidFill>
                <a:prstClr val="white"/>
              </a:solidFill>
            </a:endParaRPr>
          </a:p>
        </p:txBody>
      </p:sp>
      <p:sp>
        <p:nvSpPr>
          <p:cNvPr id="340" name="フリーフォーム 339"/>
          <p:cNvSpPr/>
          <p:nvPr/>
        </p:nvSpPr>
        <p:spPr bwMode="auto">
          <a:xfrm>
            <a:off x="8782549" y="2489241"/>
            <a:ext cx="0" cy="16357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sp>
        <p:nvSpPr>
          <p:cNvPr id="341" name="フリーフォーム 340"/>
          <p:cNvSpPr/>
          <p:nvPr/>
        </p:nvSpPr>
        <p:spPr bwMode="auto">
          <a:xfrm>
            <a:off x="9589595" y="2494168"/>
            <a:ext cx="0" cy="16357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pic>
        <p:nvPicPr>
          <p:cNvPr id="342" name="Picture 5"/>
          <p:cNvPicPr>
            <a:picLocks noChangeAspect="1" noChangeArrowheads="1"/>
          </p:cNvPicPr>
          <p:nvPr/>
        </p:nvPicPr>
        <p:blipFill>
          <a:blip r:embed="rId2" cstate="email"/>
          <a:srcRect/>
          <a:stretch>
            <a:fillRect/>
          </a:stretch>
        </p:blipFill>
        <p:spPr bwMode="auto">
          <a:xfrm>
            <a:off x="8855462" y="2264331"/>
            <a:ext cx="139092" cy="228661"/>
          </a:xfrm>
          <a:prstGeom prst="rect">
            <a:avLst/>
          </a:prstGeom>
          <a:noFill/>
          <a:ln w="9525">
            <a:noFill/>
            <a:miter lim="800000"/>
            <a:headEnd/>
            <a:tailEnd/>
          </a:ln>
        </p:spPr>
      </p:pic>
      <p:sp>
        <p:nvSpPr>
          <p:cNvPr id="343" name="フリーフォーム 342"/>
          <p:cNvSpPr/>
          <p:nvPr/>
        </p:nvSpPr>
        <p:spPr bwMode="auto">
          <a:xfrm>
            <a:off x="8786536" y="2489241"/>
            <a:ext cx="800149" cy="6897"/>
          </a:xfrm>
          <a:custGeom>
            <a:avLst/>
            <a:gdLst>
              <a:gd name="connsiteX0" fmla="*/ 0 w 1869282"/>
              <a:gd name="connsiteY0" fmla="*/ 2381 h 16668"/>
              <a:gd name="connsiteX1" fmla="*/ 359569 w 1869282"/>
              <a:gd name="connsiteY1" fmla="*/ 2381 h 16668"/>
              <a:gd name="connsiteX2" fmla="*/ 359569 w 1869282"/>
              <a:gd name="connsiteY2" fmla="*/ 16668 h 16668"/>
              <a:gd name="connsiteX3" fmla="*/ 538163 w 1869282"/>
              <a:gd name="connsiteY3" fmla="*/ 16668 h 16668"/>
              <a:gd name="connsiteX4" fmla="*/ 538163 w 1869282"/>
              <a:gd name="connsiteY4" fmla="*/ 2381 h 16668"/>
              <a:gd name="connsiteX5" fmla="*/ 702469 w 1869282"/>
              <a:gd name="connsiteY5" fmla="*/ 2381 h 16668"/>
              <a:gd name="connsiteX6" fmla="*/ 702469 w 1869282"/>
              <a:gd name="connsiteY6" fmla="*/ 16668 h 16668"/>
              <a:gd name="connsiteX7" fmla="*/ 1204913 w 1869282"/>
              <a:gd name="connsiteY7" fmla="*/ 16668 h 16668"/>
              <a:gd name="connsiteX8" fmla="*/ 1204913 w 1869282"/>
              <a:gd name="connsiteY8" fmla="*/ 0 h 16668"/>
              <a:gd name="connsiteX9" fmla="*/ 1333500 w 1869282"/>
              <a:gd name="connsiteY9" fmla="*/ 0 h 16668"/>
              <a:gd name="connsiteX10" fmla="*/ 1333500 w 1869282"/>
              <a:gd name="connsiteY10" fmla="*/ 14287 h 16668"/>
              <a:gd name="connsiteX11" fmla="*/ 1512094 w 1869282"/>
              <a:gd name="connsiteY11" fmla="*/ 14287 h 16668"/>
              <a:gd name="connsiteX12" fmla="*/ 1512094 w 1869282"/>
              <a:gd name="connsiteY12" fmla="*/ 2381 h 16668"/>
              <a:gd name="connsiteX13" fmla="*/ 1583532 w 1869282"/>
              <a:gd name="connsiteY13" fmla="*/ 2381 h 16668"/>
              <a:gd name="connsiteX14" fmla="*/ 1728788 w 1869282"/>
              <a:gd name="connsiteY14" fmla="*/ 2381 h 16668"/>
              <a:gd name="connsiteX15" fmla="*/ 1869282 w 1869282"/>
              <a:gd name="connsiteY15" fmla="*/ 2381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9282" h="16668">
                <a:moveTo>
                  <a:pt x="0" y="2381"/>
                </a:moveTo>
                <a:lnTo>
                  <a:pt x="359569" y="2381"/>
                </a:lnTo>
                <a:lnTo>
                  <a:pt x="359569" y="16668"/>
                </a:lnTo>
                <a:lnTo>
                  <a:pt x="538163" y="16668"/>
                </a:lnTo>
                <a:lnTo>
                  <a:pt x="538163" y="2381"/>
                </a:lnTo>
                <a:lnTo>
                  <a:pt x="702469" y="2381"/>
                </a:lnTo>
                <a:lnTo>
                  <a:pt x="702469" y="16668"/>
                </a:lnTo>
                <a:lnTo>
                  <a:pt x="1204913" y="16668"/>
                </a:lnTo>
                <a:lnTo>
                  <a:pt x="1204913" y="0"/>
                </a:lnTo>
                <a:lnTo>
                  <a:pt x="1333500" y="0"/>
                </a:lnTo>
                <a:lnTo>
                  <a:pt x="1333500" y="14287"/>
                </a:lnTo>
                <a:lnTo>
                  <a:pt x="1512094" y="14287"/>
                </a:lnTo>
                <a:lnTo>
                  <a:pt x="1512094" y="2381"/>
                </a:lnTo>
                <a:lnTo>
                  <a:pt x="1583532" y="2381"/>
                </a:lnTo>
                <a:lnTo>
                  <a:pt x="1728788" y="2381"/>
                </a:lnTo>
                <a:lnTo>
                  <a:pt x="1869282"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sp>
        <p:nvSpPr>
          <p:cNvPr id="344" name="正方形/長方形 343"/>
          <p:cNvSpPr/>
          <p:nvPr/>
        </p:nvSpPr>
        <p:spPr bwMode="auto">
          <a:xfrm>
            <a:off x="8245503" y="1721531"/>
            <a:ext cx="537046" cy="770931"/>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sz="3200" dirty="0">
              <a:solidFill>
                <a:prstClr val="black"/>
              </a:solidFill>
            </a:endParaRPr>
          </a:p>
        </p:txBody>
      </p:sp>
      <p:pic>
        <p:nvPicPr>
          <p:cNvPr id="345" name="Picture 5"/>
          <p:cNvPicPr>
            <a:picLocks noChangeAspect="1" noChangeArrowheads="1"/>
          </p:cNvPicPr>
          <p:nvPr/>
        </p:nvPicPr>
        <p:blipFill>
          <a:blip r:embed="rId2" cstate="email"/>
          <a:srcRect/>
          <a:stretch>
            <a:fillRect/>
          </a:stretch>
        </p:blipFill>
        <p:spPr bwMode="auto">
          <a:xfrm>
            <a:off x="8984816" y="2264331"/>
            <a:ext cx="139092" cy="228661"/>
          </a:xfrm>
          <a:prstGeom prst="rect">
            <a:avLst/>
          </a:prstGeom>
          <a:noFill/>
          <a:ln w="9525">
            <a:noFill/>
            <a:miter lim="800000"/>
            <a:headEnd/>
            <a:tailEnd/>
          </a:ln>
        </p:spPr>
      </p:pic>
      <p:pic>
        <p:nvPicPr>
          <p:cNvPr id="346" name="Picture 5"/>
          <p:cNvPicPr>
            <a:picLocks noChangeAspect="1" noChangeArrowheads="1"/>
          </p:cNvPicPr>
          <p:nvPr/>
        </p:nvPicPr>
        <p:blipFill>
          <a:blip r:embed="rId2" cstate="email"/>
          <a:srcRect/>
          <a:stretch>
            <a:fillRect/>
          </a:stretch>
        </p:blipFill>
        <p:spPr bwMode="auto">
          <a:xfrm>
            <a:off x="9262882" y="2264331"/>
            <a:ext cx="139092" cy="228661"/>
          </a:xfrm>
          <a:prstGeom prst="rect">
            <a:avLst/>
          </a:prstGeom>
          <a:noFill/>
          <a:ln w="9525">
            <a:noFill/>
            <a:miter lim="800000"/>
            <a:headEnd/>
            <a:tailEnd/>
          </a:ln>
        </p:spPr>
      </p:pic>
      <p:pic>
        <p:nvPicPr>
          <p:cNvPr id="347" name="Picture 5"/>
          <p:cNvPicPr>
            <a:picLocks noChangeAspect="1" noChangeArrowheads="1"/>
          </p:cNvPicPr>
          <p:nvPr/>
        </p:nvPicPr>
        <p:blipFill>
          <a:blip r:embed="rId2" cstate="email"/>
          <a:srcRect/>
          <a:stretch>
            <a:fillRect/>
          </a:stretch>
        </p:blipFill>
        <p:spPr bwMode="auto">
          <a:xfrm>
            <a:off x="9388153" y="2264331"/>
            <a:ext cx="139092" cy="228661"/>
          </a:xfrm>
          <a:prstGeom prst="rect">
            <a:avLst/>
          </a:prstGeom>
          <a:noFill/>
          <a:ln w="9525">
            <a:noFill/>
            <a:miter lim="800000"/>
            <a:headEnd/>
            <a:tailEnd/>
          </a:ln>
        </p:spPr>
      </p:pic>
      <p:grpSp>
        <p:nvGrpSpPr>
          <p:cNvPr id="3" name="グループ化 683"/>
          <p:cNvGrpSpPr>
            <a:grpSpLocks noChangeAspect="1"/>
          </p:cNvGrpSpPr>
          <p:nvPr/>
        </p:nvGrpSpPr>
        <p:grpSpPr bwMode="auto">
          <a:xfrm>
            <a:off x="9476085" y="2464349"/>
            <a:ext cx="10154" cy="27735"/>
            <a:chOff x="9491662" y="3466966"/>
            <a:chExt cx="1009652" cy="2755901"/>
          </a:xfrm>
        </p:grpSpPr>
        <p:sp>
          <p:nvSpPr>
            <p:cNvPr id="351" name="Freeform 79"/>
            <p:cNvSpPr>
              <a:spLocks/>
            </p:cNvSpPr>
            <p:nvPr/>
          </p:nvSpPr>
          <p:spPr bwMode="auto">
            <a:xfrm>
              <a:off x="10221902" y="4962410"/>
              <a:ext cx="146048" cy="24445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endParaRPr lang="ja-JP" altLang="en-US" sz="3200"/>
            </a:p>
          </p:txBody>
        </p:sp>
        <p:sp>
          <p:nvSpPr>
            <p:cNvPr id="352" name="Freeform 84"/>
            <p:cNvSpPr>
              <a:spLocks/>
            </p:cNvSpPr>
            <p:nvPr/>
          </p:nvSpPr>
          <p:spPr bwMode="auto">
            <a:xfrm>
              <a:off x="10482262" y="5140177"/>
              <a:ext cx="19052" cy="41286"/>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endParaRPr lang="ja-JP" altLang="en-US" sz="3200"/>
            </a:p>
          </p:txBody>
        </p:sp>
        <p:sp>
          <p:nvSpPr>
            <p:cNvPr id="353" name="Freeform 96"/>
            <p:cNvSpPr>
              <a:spLocks/>
            </p:cNvSpPr>
            <p:nvPr/>
          </p:nvSpPr>
          <p:spPr bwMode="auto">
            <a:xfrm>
              <a:off x="9602764" y="5330671"/>
              <a:ext cx="9526" cy="3156"/>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endParaRPr lang="ja-JP" altLang="en-US" sz="3200"/>
            </a:p>
          </p:txBody>
        </p:sp>
        <p:sp>
          <p:nvSpPr>
            <p:cNvPr id="354" name="Line 105"/>
            <p:cNvSpPr>
              <a:spLocks noChangeShapeType="1"/>
            </p:cNvSpPr>
            <p:nvPr/>
          </p:nvSpPr>
          <p:spPr bwMode="auto">
            <a:xfrm>
              <a:off x="10161588" y="3841642"/>
              <a:ext cx="0" cy="0"/>
            </a:xfrm>
            <a:prstGeom prst="line">
              <a:avLst/>
            </a:prstGeom>
            <a:noFill/>
            <a:ln w="9525">
              <a:noFill/>
              <a:round/>
              <a:headEnd/>
              <a:tailEnd/>
            </a:ln>
          </p:spPr>
          <p:txBody>
            <a:bodyPr/>
            <a:lstStyle/>
            <a:p>
              <a:endParaRPr lang="ja-JP" altLang="en-US" sz="3200"/>
            </a:p>
          </p:txBody>
        </p:sp>
        <p:sp>
          <p:nvSpPr>
            <p:cNvPr id="355" name="Line 106"/>
            <p:cNvSpPr>
              <a:spLocks noChangeShapeType="1"/>
            </p:cNvSpPr>
            <p:nvPr/>
          </p:nvSpPr>
          <p:spPr bwMode="auto">
            <a:xfrm>
              <a:off x="10161588" y="3841642"/>
              <a:ext cx="0" cy="0"/>
            </a:xfrm>
            <a:prstGeom prst="line">
              <a:avLst/>
            </a:prstGeom>
            <a:noFill/>
            <a:ln w="9525">
              <a:noFill/>
              <a:round/>
              <a:headEnd/>
              <a:tailEnd/>
            </a:ln>
          </p:spPr>
          <p:txBody>
            <a:bodyPr/>
            <a:lstStyle/>
            <a:p>
              <a:endParaRPr lang="ja-JP" altLang="en-US" sz="3200"/>
            </a:p>
          </p:txBody>
        </p:sp>
        <p:sp>
          <p:nvSpPr>
            <p:cNvPr id="356" name="Freeform 122"/>
            <p:cNvSpPr>
              <a:spLocks/>
            </p:cNvSpPr>
            <p:nvPr/>
          </p:nvSpPr>
          <p:spPr bwMode="auto">
            <a:xfrm>
              <a:off x="9491662" y="3816239"/>
              <a:ext cx="996968" cy="2406628"/>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endParaRPr lang="ja-JP" altLang="en-US" sz="3200"/>
            </a:p>
          </p:txBody>
        </p:sp>
        <p:sp>
          <p:nvSpPr>
            <p:cNvPr id="357" name="Freeform 124"/>
            <p:cNvSpPr>
              <a:spLocks/>
            </p:cNvSpPr>
            <p:nvPr/>
          </p:nvSpPr>
          <p:spPr bwMode="auto">
            <a:xfrm>
              <a:off x="9818704" y="3819395"/>
              <a:ext cx="222256" cy="568326"/>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endParaRPr lang="ja-JP" altLang="en-US" sz="3200"/>
            </a:p>
          </p:txBody>
        </p:sp>
        <p:sp>
          <p:nvSpPr>
            <p:cNvPr id="358" name="Freeform 125"/>
            <p:cNvSpPr>
              <a:spLocks/>
            </p:cNvSpPr>
            <p:nvPr/>
          </p:nvSpPr>
          <p:spPr bwMode="auto">
            <a:xfrm>
              <a:off x="9736128" y="3466966"/>
              <a:ext cx="346094" cy="44452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endParaRPr lang="ja-JP" altLang="en-US" sz="3200"/>
            </a:p>
          </p:txBody>
        </p:sp>
        <p:sp>
          <p:nvSpPr>
            <p:cNvPr id="359" name="Freeform 126"/>
            <p:cNvSpPr>
              <a:spLocks/>
            </p:cNvSpPr>
            <p:nvPr/>
          </p:nvSpPr>
          <p:spPr bwMode="auto">
            <a:xfrm>
              <a:off x="9802810" y="3901967"/>
              <a:ext cx="126996" cy="539767"/>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endParaRPr lang="ja-JP" altLang="en-US" sz="3200"/>
            </a:p>
          </p:txBody>
        </p:sp>
      </p:grpSp>
      <p:pic>
        <p:nvPicPr>
          <p:cNvPr id="360" name="Picture 8"/>
          <p:cNvPicPr>
            <a:picLocks noChangeAspect="1" noChangeArrowheads="1"/>
          </p:cNvPicPr>
          <p:nvPr/>
        </p:nvPicPr>
        <p:blipFill>
          <a:blip r:embed="rId3" cstate="email"/>
          <a:srcRect/>
          <a:stretch>
            <a:fillRect/>
          </a:stretch>
        </p:blipFill>
        <p:spPr bwMode="auto">
          <a:xfrm>
            <a:off x="8797825" y="2443814"/>
            <a:ext cx="36720" cy="45078"/>
          </a:xfrm>
          <a:prstGeom prst="rect">
            <a:avLst/>
          </a:prstGeom>
          <a:noFill/>
          <a:ln w="9525">
            <a:noFill/>
            <a:miter lim="800000"/>
            <a:headEnd/>
            <a:tailEnd/>
          </a:ln>
        </p:spPr>
      </p:pic>
      <p:sp>
        <p:nvSpPr>
          <p:cNvPr id="361" name="AutoShape 155"/>
          <p:cNvSpPr>
            <a:spLocks noChangeAspect="1" noChangeArrowheads="1" noTextEdit="1"/>
          </p:cNvSpPr>
          <p:nvPr/>
        </p:nvSpPr>
        <p:spPr bwMode="auto">
          <a:xfrm>
            <a:off x="8801607" y="2464694"/>
            <a:ext cx="12223" cy="25140"/>
          </a:xfrm>
          <a:prstGeom prst="rect">
            <a:avLst/>
          </a:prstGeom>
          <a:noFill/>
          <a:ln w="9525">
            <a:noFill/>
            <a:miter lim="800000"/>
            <a:headEnd/>
            <a:tailEnd/>
          </a:ln>
        </p:spPr>
        <p:txBody>
          <a:bodyPr/>
          <a:lstStyle/>
          <a:p>
            <a:endParaRPr lang="ja-JP" altLang="en-US" sz="3200"/>
          </a:p>
        </p:txBody>
      </p:sp>
      <p:sp>
        <p:nvSpPr>
          <p:cNvPr id="362" name="Freeform 157"/>
          <p:cNvSpPr>
            <a:spLocks/>
          </p:cNvSpPr>
          <p:nvPr/>
        </p:nvSpPr>
        <p:spPr bwMode="auto">
          <a:xfrm>
            <a:off x="8801607" y="2464694"/>
            <a:ext cx="12223" cy="25140"/>
          </a:xfrm>
          <a:custGeom>
            <a:avLst/>
            <a:gdLst>
              <a:gd name="T0" fmla="*/ 2147483647 w 2041"/>
              <a:gd name="T1" fmla="*/ 2147483647 h 3258"/>
              <a:gd name="T2" fmla="*/ 2147483647 w 2041"/>
              <a:gd name="T3" fmla="*/ 2147483647 h 3258"/>
              <a:gd name="T4" fmla="*/ 2147483647 w 2041"/>
              <a:gd name="T5" fmla="*/ 2147483647 h 3258"/>
              <a:gd name="T6" fmla="*/ 2147483647 w 2041"/>
              <a:gd name="T7" fmla="*/ 2147483647 h 3258"/>
              <a:gd name="T8" fmla="*/ 2147483647 w 2041"/>
              <a:gd name="T9" fmla="*/ 2147483647 h 3258"/>
              <a:gd name="T10" fmla="*/ 2147483647 w 2041"/>
              <a:gd name="T11" fmla="*/ 2147483647 h 3258"/>
              <a:gd name="T12" fmla="*/ 0 w 2041"/>
              <a:gd name="T13" fmla="*/ 2147483647 h 3258"/>
              <a:gd name="T14" fmla="*/ 2147483647 w 2041"/>
              <a:gd name="T15" fmla="*/ 2147483647 h 3258"/>
              <a:gd name="T16" fmla="*/ 2147483647 w 2041"/>
              <a:gd name="T17" fmla="*/ 2147483647 h 3258"/>
              <a:gd name="T18" fmla="*/ 2147483647 w 2041"/>
              <a:gd name="T19" fmla="*/ 2147483647 h 3258"/>
              <a:gd name="T20" fmla="*/ 2147483647 w 2041"/>
              <a:gd name="T21" fmla="*/ 2147483647 h 3258"/>
              <a:gd name="T22" fmla="*/ 2147483647 w 2041"/>
              <a:gd name="T23" fmla="*/ 2147483647 h 3258"/>
              <a:gd name="T24" fmla="*/ 2147483647 w 2041"/>
              <a:gd name="T25" fmla="*/ 2147483647 h 3258"/>
              <a:gd name="T26" fmla="*/ 2147483647 w 2041"/>
              <a:gd name="T27" fmla="*/ 2147483647 h 3258"/>
              <a:gd name="T28" fmla="*/ 2147483647 w 2041"/>
              <a:gd name="T29" fmla="*/ 2147483647 h 3258"/>
              <a:gd name="T30" fmla="*/ 2147483647 w 2041"/>
              <a:gd name="T31" fmla="*/ 2147483647 h 3258"/>
              <a:gd name="T32" fmla="*/ 2147483647 w 2041"/>
              <a:gd name="T33" fmla="*/ 2147483647 h 3258"/>
              <a:gd name="T34" fmla="*/ 2147483647 w 2041"/>
              <a:gd name="T35" fmla="*/ 2147483647 h 3258"/>
              <a:gd name="T36" fmla="*/ 2147483647 w 2041"/>
              <a:gd name="T37" fmla="*/ 2147483647 h 3258"/>
              <a:gd name="T38" fmla="*/ 2147483647 w 2041"/>
              <a:gd name="T39" fmla="*/ 2147483647 h 3258"/>
              <a:gd name="T40" fmla="*/ 2147483647 w 2041"/>
              <a:gd name="T41" fmla="*/ 2147483647 h 3258"/>
              <a:gd name="T42" fmla="*/ 2147483647 w 2041"/>
              <a:gd name="T43" fmla="*/ 2147483647 h 3258"/>
              <a:gd name="T44" fmla="*/ 2147483647 w 2041"/>
              <a:gd name="T45" fmla="*/ 2147483647 h 3258"/>
              <a:gd name="T46" fmla="*/ 2147483647 w 2041"/>
              <a:gd name="T47" fmla="*/ 2147483647 h 3258"/>
              <a:gd name="T48" fmla="*/ 2147483647 w 2041"/>
              <a:gd name="T49" fmla="*/ 2147483647 h 3258"/>
              <a:gd name="T50" fmla="*/ 2147483647 w 2041"/>
              <a:gd name="T51" fmla="*/ 2147483647 h 3258"/>
              <a:gd name="T52" fmla="*/ 2147483647 w 2041"/>
              <a:gd name="T53" fmla="*/ 2147483647 h 3258"/>
              <a:gd name="T54" fmla="*/ 2147483647 w 2041"/>
              <a:gd name="T55" fmla="*/ 2147483647 h 3258"/>
              <a:gd name="T56" fmla="*/ 2147483647 w 2041"/>
              <a:gd name="T57" fmla="*/ 2147483647 h 3258"/>
              <a:gd name="T58" fmla="*/ 2147483647 w 2041"/>
              <a:gd name="T59" fmla="*/ 2147483647 h 3258"/>
              <a:gd name="T60" fmla="*/ 2147483647 w 2041"/>
              <a:gd name="T61" fmla="*/ 2147483647 h 3258"/>
              <a:gd name="T62" fmla="*/ 2147483647 w 2041"/>
              <a:gd name="T63" fmla="*/ 2147483647 h 3258"/>
              <a:gd name="T64" fmla="*/ 2147483647 w 2041"/>
              <a:gd name="T65" fmla="*/ 2147483647 h 3258"/>
              <a:gd name="T66" fmla="*/ 2147483647 w 2041"/>
              <a:gd name="T67" fmla="*/ 2147483647 h 3258"/>
              <a:gd name="T68" fmla="*/ 2147483647 w 2041"/>
              <a:gd name="T69" fmla="*/ 2147483647 h 3258"/>
              <a:gd name="T70" fmla="*/ 2147483647 w 2041"/>
              <a:gd name="T71" fmla="*/ 2147483647 h 3258"/>
              <a:gd name="T72" fmla="*/ 2147483647 w 2041"/>
              <a:gd name="T73" fmla="*/ 2147483647 h 3258"/>
              <a:gd name="T74" fmla="*/ 2147483647 w 2041"/>
              <a:gd name="T75" fmla="*/ 2147483647 h 3258"/>
              <a:gd name="T76" fmla="*/ 2147483647 w 2041"/>
              <a:gd name="T77" fmla="*/ 2147483647 h 3258"/>
              <a:gd name="T78" fmla="*/ 2147483647 w 2041"/>
              <a:gd name="T79" fmla="*/ 2147483647 h 3258"/>
              <a:gd name="T80" fmla="*/ 2147483647 w 2041"/>
              <a:gd name="T81" fmla="*/ 2147483647 h 3258"/>
              <a:gd name="T82" fmla="*/ 2147483647 w 2041"/>
              <a:gd name="T83" fmla="*/ 2147483647 h 3258"/>
              <a:gd name="T84" fmla="*/ 2147483647 w 2041"/>
              <a:gd name="T85" fmla="*/ 2147483647 h 3258"/>
              <a:gd name="T86" fmla="*/ 2147483647 w 2041"/>
              <a:gd name="T87" fmla="*/ 2147483647 h 3258"/>
              <a:gd name="T88" fmla="*/ 2147483647 w 2041"/>
              <a:gd name="T89" fmla="*/ 2147483647 h 3258"/>
              <a:gd name="T90" fmla="*/ 2147483647 w 2041"/>
              <a:gd name="T91" fmla="*/ 2147483647 h 3258"/>
              <a:gd name="T92" fmla="*/ 2147483647 w 2041"/>
              <a:gd name="T93" fmla="*/ 2147483647 h 3258"/>
              <a:gd name="T94" fmla="*/ 2147483647 w 2041"/>
              <a:gd name="T95" fmla="*/ 2147483647 h 3258"/>
              <a:gd name="T96" fmla="*/ 2147483647 w 2041"/>
              <a:gd name="T97" fmla="*/ 2147483647 h 3258"/>
              <a:gd name="T98" fmla="*/ 2147483647 w 2041"/>
              <a:gd name="T99" fmla="*/ 2147483647 h 3258"/>
              <a:gd name="T100" fmla="*/ 2147483647 w 2041"/>
              <a:gd name="T101" fmla="*/ 2147483647 h 3258"/>
              <a:gd name="T102" fmla="*/ 2147483647 w 2041"/>
              <a:gd name="T103" fmla="*/ 2147483647 h 325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41"/>
              <a:gd name="T157" fmla="*/ 0 h 3258"/>
              <a:gd name="T158" fmla="*/ 2041 w 2041"/>
              <a:gd name="T159" fmla="*/ 3258 h 325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41" h="3258">
                <a:moveTo>
                  <a:pt x="689" y="2029"/>
                </a:moveTo>
                <a:cubicBezTo>
                  <a:pt x="687" y="2029"/>
                  <a:pt x="684" y="2029"/>
                  <a:pt x="682" y="2029"/>
                </a:cubicBezTo>
                <a:cubicBezTo>
                  <a:pt x="651" y="2030"/>
                  <a:pt x="621" y="2030"/>
                  <a:pt x="594" y="2027"/>
                </a:cubicBezTo>
                <a:cubicBezTo>
                  <a:pt x="568" y="2025"/>
                  <a:pt x="546" y="2014"/>
                  <a:pt x="529" y="1995"/>
                </a:cubicBezTo>
                <a:cubicBezTo>
                  <a:pt x="512" y="1976"/>
                  <a:pt x="500" y="1962"/>
                  <a:pt x="495" y="1952"/>
                </a:cubicBezTo>
                <a:cubicBezTo>
                  <a:pt x="490" y="1942"/>
                  <a:pt x="486" y="1930"/>
                  <a:pt x="485" y="1916"/>
                </a:cubicBezTo>
                <a:cubicBezTo>
                  <a:pt x="483" y="1903"/>
                  <a:pt x="481" y="1891"/>
                  <a:pt x="480" y="1880"/>
                </a:cubicBezTo>
                <a:cubicBezTo>
                  <a:pt x="479" y="1869"/>
                  <a:pt x="477" y="1859"/>
                  <a:pt x="474" y="1850"/>
                </a:cubicBezTo>
                <a:cubicBezTo>
                  <a:pt x="472" y="1841"/>
                  <a:pt x="468" y="1831"/>
                  <a:pt x="463" y="1822"/>
                </a:cubicBezTo>
                <a:cubicBezTo>
                  <a:pt x="458" y="1812"/>
                  <a:pt x="449" y="1803"/>
                  <a:pt x="435" y="1794"/>
                </a:cubicBezTo>
                <a:cubicBezTo>
                  <a:pt x="420" y="1785"/>
                  <a:pt x="408" y="1779"/>
                  <a:pt x="397" y="1776"/>
                </a:cubicBezTo>
                <a:cubicBezTo>
                  <a:pt x="386" y="1772"/>
                  <a:pt x="373" y="1769"/>
                  <a:pt x="356" y="1765"/>
                </a:cubicBezTo>
                <a:cubicBezTo>
                  <a:pt x="340" y="1761"/>
                  <a:pt x="326" y="1757"/>
                  <a:pt x="315" y="1753"/>
                </a:cubicBezTo>
                <a:cubicBezTo>
                  <a:pt x="303" y="1748"/>
                  <a:pt x="293" y="1743"/>
                  <a:pt x="286" y="1736"/>
                </a:cubicBezTo>
                <a:cubicBezTo>
                  <a:pt x="279" y="1729"/>
                  <a:pt x="272" y="1721"/>
                  <a:pt x="266" y="1713"/>
                </a:cubicBezTo>
                <a:cubicBezTo>
                  <a:pt x="260" y="1705"/>
                  <a:pt x="251" y="1691"/>
                  <a:pt x="239" y="1670"/>
                </a:cubicBezTo>
                <a:cubicBezTo>
                  <a:pt x="227" y="1649"/>
                  <a:pt x="218" y="1627"/>
                  <a:pt x="213" y="1602"/>
                </a:cubicBezTo>
                <a:cubicBezTo>
                  <a:pt x="208" y="1578"/>
                  <a:pt x="205" y="1562"/>
                  <a:pt x="203" y="1554"/>
                </a:cubicBezTo>
                <a:cubicBezTo>
                  <a:pt x="201" y="1545"/>
                  <a:pt x="199" y="1537"/>
                  <a:pt x="196" y="1527"/>
                </a:cubicBezTo>
                <a:cubicBezTo>
                  <a:pt x="193" y="1517"/>
                  <a:pt x="189" y="1506"/>
                  <a:pt x="183" y="1494"/>
                </a:cubicBezTo>
                <a:cubicBezTo>
                  <a:pt x="177" y="1481"/>
                  <a:pt x="168" y="1466"/>
                  <a:pt x="156" y="1449"/>
                </a:cubicBezTo>
                <a:cubicBezTo>
                  <a:pt x="143" y="1431"/>
                  <a:pt x="137" y="1414"/>
                  <a:pt x="135" y="1396"/>
                </a:cubicBezTo>
                <a:cubicBezTo>
                  <a:pt x="134" y="1378"/>
                  <a:pt x="134" y="1360"/>
                  <a:pt x="136" y="1342"/>
                </a:cubicBezTo>
                <a:cubicBezTo>
                  <a:pt x="137" y="1325"/>
                  <a:pt x="136" y="1312"/>
                  <a:pt x="133" y="1303"/>
                </a:cubicBezTo>
                <a:cubicBezTo>
                  <a:pt x="130" y="1295"/>
                  <a:pt x="125" y="1289"/>
                  <a:pt x="119" y="1286"/>
                </a:cubicBezTo>
                <a:cubicBezTo>
                  <a:pt x="114" y="1283"/>
                  <a:pt x="99" y="1278"/>
                  <a:pt x="74" y="1272"/>
                </a:cubicBezTo>
                <a:cubicBezTo>
                  <a:pt x="50" y="1265"/>
                  <a:pt x="26" y="1229"/>
                  <a:pt x="2" y="1163"/>
                </a:cubicBezTo>
                <a:cubicBezTo>
                  <a:pt x="1" y="1160"/>
                  <a:pt x="1" y="1157"/>
                  <a:pt x="0" y="1154"/>
                </a:cubicBezTo>
                <a:cubicBezTo>
                  <a:pt x="0" y="1152"/>
                  <a:pt x="0" y="1150"/>
                  <a:pt x="0" y="1148"/>
                </a:cubicBezTo>
                <a:cubicBezTo>
                  <a:pt x="5" y="1120"/>
                  <a:pt x="14" y="1098"/>
                  <a:pt x="25" y="1081"/>
                </a:cubicBezTo>
                <a:cubicBezTo>
                  <a:pt x="36" y="1065"/>
                  <a:pt x="44" y="1051"/>
                  <a:pt x="49" y="1041"/>
                </a:cubicBezTo>
                <a:cubicBezTo>
                  <a:pt x="54" y="1030"/>
                  <a:pt x="57" y="1022"/>
                  <a:pt x="58" y="1016"/>
                </a:cubicBezTo>
                <a:cubicBezTo>
                  <a:pt x="60" y="1010"/>
                  <a:pt x="61" y="1000"/>
                  <a:pt x="62" y="987"/>
                </a:cubicBezTo>
                <a:cubicBezTo>
                  <a:pt x="63" y="973"/>
                  <a:pt x="64" y="959"/>
                  <a:pt x="67" y="944"/>
                </a:cubicBezTo>
                <a:cubicBezTo>
                  <a:pt x="70" y="929"/>
                  <a:pt x="74" y="911"/>
                  <a:pt x="82" y="891"/>
                </a:cubicBezTo>
                <a:cubicBezTo>
                  <a:pt x="89" y="870"/>
                  <a:pt x="98" y="849"/>
                  <a:pt x="109" y="828"/>
                </a:cubicBezTo>
                <a:cubicBezTo>
                  <a:pt x="119" y="806"/>
                  <a:pt x="129" y="786"/>
                  <a:pt x="138" y="765"/>
                </a:cubicBezTo>
                <a:cubicBezTo>
                  <a:pt x="147" y="745"/>
                  <a:pt x="159" y="720"/>
                  <a:pt x="173" y="689"/>
                </a:cubicBezTo>
                <a:cubicBezTo>
                  <a:pt x="187" y="658"/>
                  <a:pt x="201" y="634"/>
                  <a:pt x="216" y="617"/>
                </a:cubicBezTo>
                <a:cubicBezTo>
                  <a:pt x="231" y="600"/>
                  <a:pt x="244" y="586"/>
                  <a:pt x="254" y="575"/>
                </a:cubicBezTo>
                <a:cubicBezTo>
                  <a:pt x="265" y="565"/>
                  <a:pt x="275" y="554"/>
                  <a:pt x="286" y="542"/>
                </a:cubicBezTo>
                <a:cubicBezTo>
                  <a:pt x="298" y="530"/>
                  <a:pt x="309" y="516"/>
                  <a:pt x="321" y="500"/>
                </a:cubicBezTo>
                <a:cubicBezTo>
                  <a:pt x="334" y="485"/>
                  <a:pt x="346" y="466"/>
                  <a:pt x="358" y="445"/>
                </a:cubicBezTo>
                <a:cubicBezTo>
                  <a:pt x="370" y="424"/>
                  <a:pt x="380" y="407"/>
                  <a:pt x="387" y="393"/>
                </a:cubicBezTo>
                <a:cubicBezTo>
                  <a:pt x="395" y="380"/>
                  <a:pt x="404" y="363"/>
                  <a:pt x="414" y="342"/>
                </a:cubicBezTo>
                <a:cubicBezTo>
                  <a:pt x="423" y="321"/>
                  <a:pt x="430" y="299"/>
                  <a:pt x="433" y="275"/>
                </a:cubicBezTo>
                <a:cubicBezTo>
                  <a:pt x="436" y="251"/>
                  <a:pt x="438" y="231"/>
                  <a:pt x="440" y="215"/>
                </a:cubicBezTo>
                <a:cubicBezTo>
                  <a:pt x="441" y="198"/>
                  <a:pt x="443" y="179"/>
                  <a:pt x="446" y="158"/>
                </a:cubicBezTo>
                <a:cubicBezTo>
                  <a:pt x="449" y="137"/>
                  <a:pt x="456" y="117"/>
                  <a:pt x="465" y="98"/>
                </a:cubicBezTo>
                <a:cubicBezTo>
                  <a:pt x="474" y="79"/>
                  <a:pt x="484" y="64"/>
                  <a:pt x="496" y="54"/>
                </a:cubicBezTo>
                <a:cubicBezTo>
                  <a:pt x="508" y="43"/>
                  <a:pt x="529" y="31"/>
                  <a:pt x="559" y="18"/>
                </a:cubicBezTo>
                <a:cubicBezTo>
                  <a:pt x="590" y="4"/>
                  <a:pt x="628" y="0"/>
                  <a:pt x="673" y="5"/>
                </a:cubicBezTo>
                <a:cubicBezTo>
                  <a:pt x="719" y="9"/>
                  <a:pt x="755" y="20"/>
                  <a:pt x="784" y="37"/>
                </a:cubicBezTo>
                <a:cubicBezTo>
                  <a:pt x="812" y="55"/>
                  <a:pt x="833" y="71"/>
                  <a:pt x="847" y="86"/>
                </a:cubicBezTo>
                <a:cubicBezTo>
                  <a:pt x="861" y="101"/>
                  <a:pt x="872" y="119"/>
                  <a:pt x="879" y="140"/>
                </a:cubicBezTo>
                <a:cubicBezTo>
                  <a:pt x="886" y="161"/>
                  <a:pt x="891" y="177"/>
                  <a:pt x="893" y="187"/>
                </a:cubicBezTo>
                <a:cubicBezTo>
                  <a:pt x="895" y="198"/>
                  <a:pt x="899" y="212"/>
                  <a:pt x="904" y="229"/>
                </a:cubicBezTo>
                <a:cubicBezTo>
                  <a:pt x="910" y="246"/>
                  <a:pt x="916" y="266"/>
                  <a:pt x="922" y="288"/>
                </a:cubicBezTo>
                <a:cubicBezTo>
                  <a:pt x="928" y="309"/>
                  <a:pt x="930" y="328"/>
                  <a:pt x="929" y="344"/>
                </a:cubicBezTo>
                <a:cubicBezTo>
                  <a:pt x="928" y="359"/>
                  <a:pt x="926" y="373"/>
                  <a:pt x="921" y="385"/>
                </a:cubicBezTo>
                <a:cubicBezTo>
                  <a:pt x="917" y="397"/>
                  <a:pt x="912" y="408"/>
                  <a:pt x="905" y="419"/>
                </a:cubicBezTo>
                <a:cubicBezTo>
                  <a:pt x="899" y="430"/>
                  <a:pt x="893" y="442"/>
                  <a:pt x="886" y="455"/>
                </a:cubicBezTo>
                <a:cubicBezTo>
                  <a:pt x="879" y="469"/>
                  <a:pt x="874" y="481"/>
                  <a:pt x="870" y="491"/>
                </a:cubicBezTo>
                <a:cubicBezTo>
                  <a:pt x="866" y="502"/>
                  <a:pt x="864" y="513"/>
                  <a:pt x="864" y="524"/>
                </a:cubicBezTo>
                <a:cubicBezTo>
                  <a:pt x="864" y="535"/>
                  <a:pt x="864" y="546"/>
                  <a:pt x="863" y="556"/>
                </a:cubicBezTo>
                <a:cubicBezTo>
                  <a:pt x="862" y="566"/>
                  <a:pt x="848" y="570"/>
                  <a:pt x="823" y="568"/>
                </a:cubicBezTo>
                <a:cubicBezTo>
                  <a:pt x="821" y="567"/>
                  <a:pt x="818" y="567"/>
                  <a:pt x="816" y="566"/>
                </a:cubicBezTo>
                <a:cubicBezTo>
                  <a:pt x="814" y="569"/>
                  <a:pt x="811" y="571"/>
                  <a:pt x="809" y="573"/>
                </a:cubicBezTo>
                <a:cubicBezTo>
                  <a:pt x="801" y="586"/>
                  <a:pt x="797" y="597"/>
                  <a:pt x="799" y="607"/>
                </a:cubicBezTo>
                <a:cubicBezTo>
                  <a:pt x="800" y="617"/>
                  <a:pt x="808" y="626"/>
                  <a:pt x="824" y="636"/>
                </a:cubicBezTo>
                <a:cubicBezTo>
                  <a:pt x="839" y="646"/>
                  <a:pt x="852" y="654"/>
                  <a:pt x="862" y="662"/>
                </a:cubicBezTo>
                <a:cubicBezTo>
                  <a:pt x="873" y="669"/>
                  <a:pt x="880" y="676"/>
                  <a:pt x="883" y="682"/>
                </a:cubicBezTo>
                <a:cubicBezTo>
                  <a:pt x="887" y="687"/>
                  <a:pt x="890" y="700"/>
                  <a:pt x="893" y="719"/>
                </a:cubicBezTo>
                <a:cubicBezTo>
                  <a:pt x="897" y="738"/>
                  <a:pt x="901" y="758"/>
                  <a:pt x="905" y="779"/>
                </a:cubicBezTo>
                <a:cubicBezTo>
                  <a:pt x="910" y="800"/>
                  <a:pt x="915" y="816"/>
                  <a:pt x="919" y="827"/>
                </a:cubicBezTo>
                <a:cubicBezTo>
                  <a:pt x="923" y="838"/>
                  <a:pt x="932" y="856"/>
                  <a:pt x="946" y="883"/>
                </a:cubicBezTo>
                <a:cubicBezTo>
                  <a:pt x="960" y="910"/>
                  <a:pt x="974" y="937"/>
                  <a:pt x="987" y="966"/>
                </a:cubicBezTo>
                <a:cubicBezTo>
                  <a:pt x="1000" y="995"/>
                  <a:pt x="1007" y="1013"/>
                  <a:pt x="1009" y="1021"/>
                </a:cubicBezTo>
                <a:cubicBezTo>
                  <a:pt x="1011" y="1028"/>
                  <a:pt x="1013" y="1040"/>
                  <a:pt x="1015" y="1055"/>
                </a:cubicBezTo>
                <a:cubicBezTo>
                  <a:pt x="1017" y="1070"/>
                  <a:pt x="1019" y="1088"/>
                  <a:pt x="1022" y="1109"/>
                </a:cubicBezTo>
                <a:cubicBezTo>
                  <a:pt x="1024" y="1131"/>
                  <a:pt x="1028" y="1147"/>
                  <a:pt x="1032" y="1158"/>
                </a:cubicBezTo>
                <a:cubicBezTo>
                  <a:pt x="1037" y="1170"/>
                  <a:pt x="1041" y="1177"/>
                  <a:pt x="1045" y="1182"/>
                </a:cubicBezTo>
                <a:cubicBezTo>
                  <a:pt x="1049" y="1186"/>
                  <a:pt x="1058" y="1190"/>
                  <a:pt x="1071" y="1192"/>
                </a:cubicBezTo>
                <a:cubicBezTo>
                  <a:pt x="1085" y="1195"/>
                  <a:pt x="1103" y="1192"/>
                  <a:pt x="1127" y="1185"/>
                </a:cubicBezTo>
                <a:cubicBezTo>
                  <a:pt x="1150" y="1178"/>
                  <a:pt x="1174" y="1170"/>
                  <a:pt x="1197" y="1160"/>
                </a:cubicBezTo>
                <a:cubicBezTo>
                  <a:pt x="1221" y="1150"/>
                  <a:pt x="1240" y="1144"/>
                  <a:pt x="1253" y="1140"/>
                </a:cubicBezTo>
                <a:cubicBezTo>
                  <a:pt x="1267" y="1136"/>
                  <a:pt x="1280" y="1134"/>
                  <a:pt x="1291" y="1134"/>
                </a:cubicBezTo>
                <a:cubicBezTo>
                  <a:pt x="1303" y="1134"/>
                  <a:pt x="1316" y="1136"/>
                  <a:pt x="1331" y="1139"/>
                </a:cubicBezTo>
                <a:cubicBezTo>
                  <a:pt x="1345" y="1142"/>
                  <a:pt x="1355" y="1143"/>
                  <a:pt x="1361" y="1142"/>
                </a:cubicBezTo>
                <a:cubicBezTo>
                  <a:pt x="1367" y="1142"/>
                  <a:pt x="1375" y="1140"/>
                  <a:pt x="1384" y="1137"/>
                </a:cubicBezTo>
                <a:cubicBezTo>
                  <a:pt x="1392" y="1134"/>
                  <a:pt x="1403" y="1130"/>
                  <a:pt x="1415" y="1124"/>
                </a:cubicBezTo>
                <a:cubicBezTo>
                  <a:pt x="1427" y="1118"/>
                  <a:pt x="1439" y="1113"/>
                  <a:pt x="1451" y="1111"/>
                </a:cubicBezTo>
                <a:cubicBezTo>
                  <a:pt x="1462" y="1109"/>
                  <a:pt x="1469" y="1108"/>
                  <a:pt x="1472" y="1108"/>
                </a:cubicBezTo>
                <a:cubicBezTo>
                  <a:pt x="1475" y="1108"/>
                  <a:pt x="1490" y="1108"/>
                  <a:pt x="1518" y="1106"/>
                </a:cubicBezTo>
                <a:cubicBezTo>
                  <a:pt x="1545" y="1104"/>
                  <a:pt x="1578" y="1097"/>
                  <a:pt x="1617" y="1086"/>
                </a:cubicBezTo>
                <a:cubicBezTo>
                  <a:pt x="1655" y="1074"/>
                  <a:pt x="1691" y="1066"/>
                  <a:pt x="1724" y="1064"/>
                </a:cubicBezTo>
                <a:cubicBezTo>
                  <a:pt x="1757" y="1061"/>
                  <a:pt x="1780" y="1069"/>
                  <a:pt x="1793" y="1087"/>
                </a:cubicBezTo>
                <a:cubicBezTo>
                  <a:pt x="1805" y="1106"/>
                  <a:pt x="1812" y="1132"/>
                  <a:pt x="1815" y="1165"/>
                </a:cubicBezTo>
                <a:cubicBezTo>
                  <a:pt x="1815" y="1172"/>
                  <a:pt x="1814" y="1180"/>
                  <a:pt x="1814" y="1187"/>
                </a:cubicBezTo>
                <a:cubicBezTo>
                  <a:pt x="1811" y="1187"/>
                  <a:pt x="1808" y="1188"/>
                  <a:pt x="1806" y="1188"/>
                </a:cubicBezTo>
                <a:cubicBezTo>
                  <a:pt x="1765" y="1194"/>
                  <a:pt x="1730" y="1197"/>
                  <a:pt x="1700" y="1197"/>
                </a:cubicBezTo>
                <a:cubicBezTo>
                  <a:pt x="1671" y="1198"/>
                  <a:pt x="1647" y="1198"/>
                  <a:pt x="1630" y="1200"/>
                </a:cubicBezTo>
                <a:cubicBezTo>
                  <a:pt x="1613" y="1201"/>
                  <a:pt x="1598" y="1203"/>
                  <a:pt x="1586" y="1205"/>
                </a:cubicBezTo>
                <a:cubicBezTo>
                  <a:pt x="1573" y="1207"/>
                  <a:pt x="1562" y="1209"/>
                  <a:pt x="1554" y="1212"/>
                </a:cubicBezTo>
                <a:cubicBezTo>
                  <a:pt x="1545" y="1214"/>
                  <a:pt x="1539" y="1218"/>
                  <a:pt x="1535" y="1223"/>
                </a:cubicBezTo>
                <a:cubicBezTo>
                  <a:pt x="1531" y="1227"/>
                  <a:pt x="1527" y="1231"/>
                  <a:pt x="1525" y="1235"/>
                </a:cubicBezTo>
                <a:cubicBezTo>
                  <a:pt x="1522" y="1238"/>
                  <a:pt x="1517" y="1242"/>
                  <a:pt x="1510" y="1247"/>
                </a:cubicBezTo>
                <a:cubicBezTo>
                  <a:pt x="1504" y="1252"/>
                  <a:pt x="1496" y="1257"/>
                  <a:pt x="1487" y="1262"/>
                </a:cubicBezTo>
                <a:cubicBezTo>
                  <a:pt x="1478" y="1268"/>
                  <a:pt x="1470" y="1272"/>
                  <a:pt x="1462" y="1276"/>
                </a:cubicBezTo>
                <a:cubicBezTo>
                  <a:pt x="1455" y="1280"/>
                  <a:pt x="1450" y="1283"/>
                  <a:pt x="1447" y="1284"/>
                </a:cubicBezTo>
                <a:cubicBezTo>
                  <a:pt x="1444" y="1286"/>
                  <a:pt x="1432" y="1293"/>
                  <a:pt x="1411" y="1306"/>
                </a:cubicBezTo>
                <a:cubicBezTo>
                  <a:pt x="1390" y="1319"/>
                  <a:pt x="1366" y="1337"/>
                  <a:pt x="1339" y="1360"/>
                </a:cubicBezTo>
                <a:cubicBezTo>
                  <a:pt x="1312" y="1384"/>
                  <a:pt x="1286" y="1403"/>
                  <a:pt x="1261" y="1418"/>
                </a:cubicBezTo>
                <a:cubicBezTo>
                  <a:pt x="1235" y="1433"/>
                  <a:pt x="1214" y="1443"/>
                  <a:pt x="1196" y="1449"/>
                </a:cubicBezTo>
                <a:cubicBezTo>
                  <a:pt x="1178" y="1454"/>
                  <a:pt x="1160" y="1458"/>
                  <a:pt x="1143" y="1460"/>
                </a:cubicBezTo>
                <a:cubicBezTo>
                  <a:pt x="1125" y="1462"/>
                  <a:pt x="1110" y="1464"/>
                  <a:pt x="1096" y="1465"/>
                </a:cubicBezTo>
                <a:cubicBezTo>
                  <a:pt x="1083" y="1466"/>
                  <a:pt x="1070" y="1468"/>
                  <a:pt x="1059" y="1470"/>
                </a:cubicBezTo>
                <a:cubicBezTo>
                  <a:pt x="1047" y="1472"/>
                  <a:pt x="1041" y="1473"/>
                  <a:pt x="1039" y="1474"/>
                </a:cubicBezTo>
                <a:cubicBezTo>
                  <a:pt x="1037" y="1474"/>
                  <a:pt x="1031" y="1475"/>
                  <a:pt x="1022" y="1476"/>
                </a:cubicBezTo>
                <a:cubicBezTo>
                  <a:pt x="1013" y="1477"/>
                  <a:pt x="1002" y="1481"/>
                  <a:pt x="990" y="1486"/>
                </a:cubicBezTo>
                <a:cubicBezTo>
                  <a:pt x="978" y="1492"/>
                  <a:pt x="972" y="1500"/>
                  <a:pt x="973" y="1512"/>
                </a:cubicBezTo>
                <a:cubicBezTo>
                  <a:pt x="974" y="1523"/>
                  <a:pt x="979" y="1533"/>
                  <a:pt x="988" y="1543"/>
                </a:cubicBezTo>
                <a:cubicBezTo>
                  <a:pt x="997" y="1553"/>
                  <a:pt x="1009" y="1558"/>
                  <a:pt x="1024" y="1560"/>
                </a:cubicBezTo>
                <a:cubicBezTo>
                  <a:pt x="1039" y="1561"/>
                  <a:pt x="1048" y="1562"/>
                  <a:pt x="1052" y="1562"/>
                </a:cubicBezTo>
                <a:cubicBezTo>
                  <a:pt x="1056" y="1563"/>
                  <a:pt x="1067" y="1562"/>
                  <a:pt x="1086" y="1560"/>
                </a:cubicBezTo>
                <a:cubicBezTo>
                  <a:pt x="1104" y="1558"/>
                  <a:pt x="1123" y="1555"/>
                  <a:pt x="1143" y="1552"/>
                </a:cubicBezTo>
                <a:cubicBezTo>
                  <a:pt x="1162" y="1549"/>
                  <a:pt x="1177" y="1549"/>
                  <a:pt x="1188" y="1551"/>
                </a:cubicBezTo>
                <a:cubicBezTo>
                  <a:pt x="1199" y="1554"/>
                  <a:pt x="1208" y="1558"/>
                  <a:pt x="1216" y="1563"/>
                </a:cubicBezTo>
                <a:cubicBezTo>
                  <a:pt x="1224" y="1568"/>
                  <a:pt x="1231" y="1574"/>
                  <a:pt x="1237" y="1581"/>
                </a:cubicBezTo>
                <a:cubicBezTo>
                  <a:pt x="1243" y="1587"/>
                  <a:pt x="1252" y="1599"/>
                  <a:pt x="1264" y="1617"/>
                </a:cubicBezTo>
                <a:cubicBezTo>
                  <a:pt x="1275" y="1636"/>
                  <a:pt x="1283" y="1650"/>
                  <a:pt x="1286" y="1661"/>
                </a:cubicBezTo>
                <a:cubicBezTo>
                  <a:pt x="1290" y="1672"/>
                  <a:pt x="1294" y="1683"/>
                  <a:pt x="1298" y="1693"/>
                </a:cubicBezTo>
                <a:cubicBezTo>
                  <a:pt x="1302" y="1703"/>
                  <a:pt x="1307" y="1717"/>
                  <a:pt x="1314" y="1733"/>
                </a:cubicBezTo>
                <a:cubicBezTo>
                  <a:pt x="1321" y="1750"/>
                  <a:pt x="1327" y="1763"/>
                  <a:pt x="1331" y="1773"/>
                </a:cubicBezTo>
                <a:cubicBezTo>
                  <a:pt x="1336" y="1783"/>
                  <a:pt x="1339" y="1790"/>
                  <a:pt x="1340" y="1793"/>
                </a:cubicBezTo>
                <a:cubicBezTo>
                  <a:pt x="1342" y="1797"/>
                  <a:pt x="1345" y="1802"/>
                  <a:pt x="1350" y="1809"/>
                </a:cubicBezTo>
                <a:cubicBezTo>
                  <a:pt x="1355" y="1817"/>
                  <a:pt x="1362" y="1823"/>
                  <a:pt x="1369" y="1827"/>
                </a:cubicBezTo>
                <a:cubicBezTo>
                  <a:pt x="1377" y="1832"/>
                  <a:pt x="1387" y="1834"/>
                  <a:pt x="1400" y="1833"/>
                </a:cubicBezTo>
                <a:cubicBezTo>
                  <a:pt x="1412" y="1833"/>
                  <a:pt x="1424" y="1833"/>
                  <a:pt x="1434" y="1835"/>
                </a:cubicBezTo>
                <a:cubicBezTo>
                  <a:pt x="1445" y="1836"/>
                  <a:pt x="1453" y="1837"/>
                  <a:pt x="1458" y="1838"/>
                </a:cubicBezTo>
                <a:cubicBezTo>
                  <a:pt x="1463" y="1840"/>
                  <a:pt x="1475" y="1847"/>
                  <a:pt x="1494" y="1860"/>
                </a:cubicBezTo>
                <a:cubicBezTo>
                  <a:pt x="1514" y="1873"/>
                  <a:pt x="1537" y="1893"/>
                  <a:pt x="1563" y="1922"/>
                </a:cubicBezTo>
                <a:cubicBezTo>
                  <a:pt x="1590" y="1950"/>
                  <a:pt x="1609" y="1983"/>
                  <a:pt x="1621" y="2020"/>
                </a:cubicBezTo>
                <a:cubicBezTo>
                  <a:pt x="1634" y="2058"/>
                  <a:pt x="1642" y="2086"/>
                  <a:pt x="1646" y="2105"/>
                </a:cubicBezTo>
                <a:cubicBezTo>
                  <a:pt x="1651" y="2124"/>
                  <a:pt x="1654" y="2144"/>
                  <a:pt x="1658" y="2165"/>
                </a:cubicBezTo>
                <a:cubicBezTo>
                  <a:pt x="1661" y="2187"/>
                  <a:pt x="1663" y="2205"/>
                  <a:pt x="1664" y="2219"/>
                </a:cubicBezTo>
                <a:cubicBezTo>
                  <a:pt x="1666" y="2233"/>
                  <a:pt x="1666" y="2257"/>
                  <a:pt x="1667" y="2290"/>
                </a:cubicBezTo>
                <a:cubicBezTo>
                  <a:pt x="1667" y="2322"/>
                  <a:pt x="1667" y="2352"/>
                  <a:pt x="1668" y="2379"/>
                </a:cubicBezTo>
                <a:cubicBezTo>
                  <a:pt x="1669" y="2405"/>
                  <a:pt x="1670" y="2431"/>
                  <a:pt x="1672" y="2455"/>
                </a:cubicBezTo>
                <a:cubicBezTo>
                  <a:pt x="1674" y="2480"/>
                  <a:pt x="1678" y="2504"/>
                  <a:pt x="1684" y="2526"/>
                </a:cubicBezTo>
                <a:cubicBezTo>
                  <a:pt x="1690" y="2549"/>
                  <a:pt x="1695" y="2568"/>
                  <a:pt x="1699" y="2583"/>
                </a:cubicBezTo>
                <a:cubicBezTo>
                  <a:pt x="1703" y="2598"/>
                  <a:pt x="1707" y="2612"/>
                  <a:pt x="1710" y="2624"/>
                </a:cubicBezTo>
                <a:cubicBezTo>
                  <a:pt x="1714" y="2637"/>
                  <a:pt x="1716" y="2646"/>
                  <a:pt x="1718" y="2653"/>
                </a:cubicBezTo>
                <a:cubicBezTo>
                  <a:pt x="1720" y="2660"/>
                  <a:pt x="1723" y="2671"/>
                  <a:pt x="1728" y="2687"/>
                </a:cubicBezTo>
                <a:cubicBezTo>
                  <a:pt x="1733" y="2703"/>
                  <a:pt x="1738" y="2722"/>
                  <a:pt x="1745" y="2746"/>
                </a:cubicBezTo>
                <a:cubicBezTo>
                  <a:pt x="1751" y="2770"/>
                  <a:pt x="1755" y="2789"/>
                  <a:pt x="1756" y="2804"/>
                </a:cubicBezTo>
                <a:cubicBezTo>
                  <a:pt x="1758" y="2820"/>
                  <a:pt x="1758" y="2833"/>
                  <a:pt x="1756" y="2846"/>
                </a:cubicBezTo>
                <a:cubicBezTo>
                  <a:pt x="1755" y="2858"/>
                  <a:pt x="1747" y="2871"/>
                  <a:pt x="1734" y="2883"/>
                </a:cubicBezTo>
                <a:cubicBezTo>
                  <a:pt x="1720" y="2896"/>
                  <a:pt x="1706" y="2908"/>
                  <a:pt x="1692" y="2919"/>
                </a:cubicBezTo>
                <a:cubicBezTo>
                  <a:pt x="1678" y="2930"/>
                  <a:pt x="1671" y="2942"/>
                  <a:pt x="1670" y="2953"/>
                </a:cubicBezTo>
                <a:cubicBezTo>
                  <a:pt x="1668" y="2965"/>
                  <a:pt x="1673" y="2981"/>
                  <a:pt x="1684" y="3002"/>
                </a:cubicBezTo>
                <a:cubicBezTo>
                  <a:pt x="1695" y="3024"/>
                  <a:pt x="1714" y="3039"/>
                  <a:pt x="1741" y="3048"/>
                </a:cubicBezTo>
                <a:cubicBezTo>
                  <a:pt x="1768" y="3057"/>
                  <a:pt x="1793" y="3062"/>
                  <a:pt x="1817" y="3065"/>
                </a:cubicBezTo>
                <a:cubicBezTo>
                  <a:pt x="1841" y="3067"/>
                  <a:pt x="1863" y="3068"/>
                  <a:pt x="1885" y="3068"/>
                </a:cubicBezTo>
                <a:cubicBezTo>
                  <a:pt x="1907" y="3067"/>
                  <a:pt x="1928" y="3070"/>
                  <a:pt x="1948" y="3074"/>
                </a:cubicBezTo>
                <a:cubicBezTo>
                  <a:pt x="1968" y="3079"/>
                  <a:pt x="1987" y="3088"/>
                  <a:pt x="2005" y="3100"/>
                </a:cubicBezTo>
                <a:cubicBezTo>
                  <a:pt x="2024" y="3113"/>
                  <a:pt x="2036" y="3134"/>
                  <a:pt x="2041" y="3163"/>
                </a:cubicBezTo>
                <a:cubicBezTo>
                  <a:pt x="2041" y="3165"/>
                  <a:pt x="2041" y="3168"/>
                  <a:pt x="2041" y="3170"/>
                </a:cubicBezTo>
                <a:cubicBezTo>
                  <a:pt x="2037" y="3174"/>
                  <a:pt x="2034" y="3177"/>
                  <a:pt x="2031" y="3181"/>
                </a:cubicBezTo>
                <a:cubicBezTo>
                  <a:pt x="1991" y="3213"/>
                  <a:pt x="1951" y="3233"/>
                  <a:pt x="1909" y="3243"/>
                </a:cubicBezTo>
                <a:cubicBezTo>
                  <a:pt x="1867" y="3253"/>
                  <a:pt x="1824" y="3258"/>
                  <a:pt x="1780" y="3257"/>
                </a:cubicBezTo>
                <a:cubicBezTo>
                  <a:pt x="1736" y="3256"/>
                  <a:pt x="1698" y="3253"/>
                  <a:pt x="1665" y="3247"/>
                </a:cubicBezTo>
                <a:cubicBezTo>
                  <a:pt x="1632" y="3241"/>
                  <a:pt x="1613" y="3238"/>
                  <a:pt x="1606" y="3238"/>
                </a:cubicBezTo>
                <a:cubicBezTo>
                  <a:pt x="1600" y="3237"/>
                  <a:pt x="1589" y="3238"/>
                  <a:pt x="1572" y="3238"/>
                </a:cubicBezTo>
                <a:cubicBezTo>
                  <a:pt x="1555" y="3239"/>
                  <a:pt x="1535" y="3239"/>
                  <a:pt x="1512" y="3239"/>
                </a:cubicBezTo>
                <a:cubicBezTo>
                  <a:pt x="1489" y="3239"/>
                  <a:pt x="1471" y="3236"/>
                  <a:pt x="1460" y="3229"/>
                </a:cubicBezTo>
                <a:cubicBezTo>
                  <a:pt x="1448" y="3223"/>
                  <a:pt x="1440" y="3215"/>
                  <a:pt x="1435" y="3207"/>
                </a:cubicBezTo>
                <a:cubicBezTo>
                  <a:pt x="1431" y="3198"/>
                  <a:pt x="1429" y="3190"/>
                  <a:pt x="1428" y="3182"/>
                </a:cubicBezTo>
                <a:cubicBezTo>
                  <a:pt x="1428" y="3174"/>
                  <a:pt x="1429" y="3162"/>
                  <a:pt x="1432" y="3146"/>
                </a:cubicBezTo>
                <a:cubicBezTo>
                  <a:pt x="1434" y="3131"/>
                  <a:pt x="1439" y="3111"/>
                  <a:pt x="1445" y="3088"/>
                </a:cubicBezTo>
                <a:cubicBezTo>
                  <a:pt x="1452" y="3064"/>
                  <a:pt x="1456" y="3045"/>
                  <a:pt x="1458" y="3031"/>
                </a:cubicBezTo>
                <a:cubicBezTo>
                  <a:pt x="1460" y="3016"/>
                  <a:pt x="1461" y="3005"/>
                  <a:pt x="1461" y="2998"/>
                </a:cubicBezTo>
                <a:cubicBezTo>
                  <a:pt x="1462" y="2991"/>
                  <a:pt x="1458" y="2983"/>
                  <a:pt x="1451" y="2974"/>
                </a:cubicBezTo>
                <a:cubicBezTo>
                  <a:pt x="1444" y="2965"/>
                  <a:pt x="1428" y="2957"/>
                  <a:pt x="1405" y="2952"/>
                </a:cubicBezTo>
                <a:cubicBezTo>
                  <a:pt x="1381" y="2946"/>
                  <a:pt x="1351" y="2943"/>
                  <a:pt x="1313" y="2943"/>
                </a:cubicBezTo>
                <a:cubicBezTo>
                  <a:pt x="1276" y="2943"/>
                  <a:pt x="1237" y="2944"/>
                  <a:pt x="1198" y="2945"/>
                </a:cubicBezTo>
                <a:cubicBezTo>
                  <a:pt x="1159" y="2947"/>
                  <a:pt x="1117" y="2946"/>
                  <a:pt x="1075" y="2942"/>
                </a:cubicBezTo>
                <a:cubicBezTo>
                  <a:pt x="1032" y="2938"/>
                  <a:pt x="1010" y="2936"/>
                  <a:pt x="1008" y="2935"/>
                </a:cubicBezTo>
                <a:cubicBezTo>
                  <a:pt x="1007" y="2934"/>
                  <a:pt x="1003" y="2930"/>
                  <a:pt x="997" y="2924"/>
                </a:cubicBezTo>
                <a:cubicBezTo>
                  <a:pt x="991" y="2918"/>
                  <a:pt x="989" y="2909"/>
                  <a:pt x="991" y="2897"/>
                </a:cubicBezTo>
                <a:cubicBezTo>
                  <a:pt x="994" y="2885"/>
                  <a:pt x="996" y="2875"/>
                  <a:pt x="997" y="2867"/>
                </a:cubicBezTo>
                <a:cubicBezTo>
                  <a:pt x="999" y="2859"/>
                  <a:pt x="1000" y="2853"/>
                  <a:pt x="1002" y="2847"/>
                </a:cubicBezTo>
                <a:cubicBezTo>
                  <a:pt x="1003" y="2842"/>
                  <a:pt x="1006" y="2833"/>
                  <a:pt x="1012" y="2822"/>
                </a:cubicBezTo>
                <a:cubicBezTo>
                  <a:pt x="1017" y="2810"/>
                  <a:pt x="1021" y="2800"/>
                  <a:pt x="1023" y="2790"/>
                </a:cubicBezTo>
                <a:cubicBezTo>
                  <a:pt x="1025" y="2781"/>
                  <a:pt x="1027" y="2772"/>
                  <a:pt x="1029" y="2764"/>
                </a:cubicBezTo>
                <a:cubicBezTo>
                  <a:pt x="1031" y="2755"/>
                  <a:pt x="1033" y="2746"/>
                  <a:pt x="1036" y="2737"/>
                </a:cubicBezTo>
                <a:cubicBezTo>
                  <a:pt x="1039" y="2728"/>
                  <a:pt x="1043" y="2719"/>
                  <a:pt x="1047" y="2709"/>
                </a:cubicBezTo>
                <a:cubicBezTo>
                  <a:pt x="1051" y="2699"/>
                  <a:pt x="1054" y="2689"/>
                  <a:pt x="1055" y="2678"/>
                </a:cubicBezTo>
                <a:cubicBezTo>
                  <a:pt x="1056" y="2668"/>
                  <a:pt x="1056" y="2660"/>
                  <a:pt x="1055" y="2653"/>
                </a:cubicBezTo>
                <a:cubicBezTo>
                  <a:pt x="1055" y="2647"/>
                  <a:pt x="1053" y="2632"/>
                  <a:pt x="1050" y="2610"/>
                </a:cubicBezTo>
                <a:cubicBezTo>
                  <a:pt x="1048" y="2587"/>
                  <a:pt x="1046" y="2555"/>
                  <a:pt x="1044" y="2514"/>
                </a:cubicBezTo>
                <a:cubicBezTo>
                  <a:pt x="1043" y="2473"/>
                  <a:pt x="1041" y="2425"/>
                  <a:pt x="1040" y="2372"/>
                </a:cubicBezTo>
                <a:cubicBezTo>
                  <a:pt x="1039" y="2319"/>
                  <a:pt x="1037" y="2277"/>
                  <a:pt x="1034" y="2248"/>
                </a:cubicBezTo>
                <a:cubicBezTo>
                  <a:pt x="1030" y="2218"/>
                  <a:pt x="1025" y="2191"/>
                  <a:pt x="1019" y="2166"/>
                </a:cubicBezTo>
                <a:cubicBezTo>
                  <a:pt x="1012" y="2142"/>
                  <a:pt x="1001" y="2118"/>
                  <a:pt x="985" y="2095"/>
                </a:cubicBezTo>
                <a:cubicBezTo>
                  <a:pt x="969" y="2073"/>
                  <a:pt x="944" y="2056"/>
                  <a:pt x="910" y="2045"/>
                </a:cubicBezTo>
                <a:cubicBezTo>
                  <a:pt x="876" y="2035"/>
                  <a:pt x="842" y="2029"/>
                  <a:pt x="809" y="2029"/>
                </a:cubicBezTo>
                <a:cubicBezTo>
                  <a:pt x="777" y="2028"/>
                  <a:pt x="743" y="2028"/>
                  <a:pt x="707" y="2029"/>
                </a:cubicBezTo>
                <a:cubicBezTo>
                  <a:pt x="701" y="2029"/>
                  <a:pt x="695" y="2029"/>
                  <a:pt x="689" y="2029"/>
                </a:cubicBezTo>
                <a:close/>
              </a:path>
            </a:pathLst>
          </a:custGeom>
          <a:solidFill>
            <a:schemeClr val="tx1"/>
          </a:solidFill>
          <a:ln w="0" cap="rnd">
            <a:solidFill>
              <a:srgbClr val="000000"/>
            </a:solidFill>
            <a:prstDash val="solid"/>
            <a:round/>
            <a:headEnd/>
            <a:tailEnd/>
          </a:ln>
        </p:spPr>
        <p:txBody>
          <a:bodyPr/>
          <a:lstStyle/>
          <a:p>
            <a:endParaRPr lang="ja-JP" altLang="en-US" sz="3200"/>
          </a:p>
        </p:txBody>
      </p:sp>
      <p:sp>
        <p:nvSpPr>
          <p:cNvPr id="363" name="正方形/長方形 362"/>
          <p:cNvSpPr/>
          <p:nvPr/>
        </p:nvSpPr>
        <p:spPr bwMode="auto">
          <a:xfrm>
            <a:off x="8246495" y="869347"/>
            <a:ext cx="471024" cy="852185"/>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sz="3200" dirty="0">
              <a:solidFill>
                <a:prstClr val="black"/>
              </a:solidFill>
            </a:endParaRPr>
          </a:p>
        </p:txBody>
      </p:sp>
      <p:sp>
        <p:nvSpPr>
          <p:cNvPr id="364" name="フリーフォーム 363"/>
          <p:cNvSpPr/>
          <p:nvPr/>
        </p:nvSpPr>
        <p:spPr bwMode="auto">
          <a:xfrm rot="10800000">
            <a:off x="9589595" y="1722513"/>
            <a:ext cx="101498" cy="769600"/>
          </a:xfrm>
          <a:custGeom>
            <a:avLst/>
            <a:gdLst>
              <a:gd name="connsiteX0" fmla="*/ 3175 w 238125"/>
              <a:gd name="connsiteY0" fmla="*/ 0 h 1831975"/>
              <a:gd name="connsiteX1" fmla="*/ 238125 w 238125"/>
              <a:gd name="connsiteY1" fmla="*/ 0 h 1831975"/>
              <a:gd name="connsiteX2" fmla="*/ 238125 w 238125"/>
              <a:gd name="connsiteY2" fmla="*/ 1831975 h 1831975"/>
              <a:gd name="connsiteX3" fmla="*/ 0 w 238125"/>
              <a:gd name="connsiteY3" fmla="*/ 1831975 h 1831975"/>
            </a:gdLst>
            <a:ahLst/>
            <a:cxnLst>
              <a:cxn ang="0">
                <a:pos x="connsiteX0" y="connsiteY0"/>
              </a:cxn>
              <a:cxn ang="0">
                <a:pos x="connsiteX1" y="connsiteY1"/>
              </a:cxn>
              <a:cxn ang="0">
                <a:pos x="connsiteX2" y="connsiteY2"/>
              </a:cxn>
              <a:cxn ang="0">
                <a:pos x="connsiteX3" y="connsiteY3"/>
              </a:cxn>
            </a:cxnLst>
            <a:rect l="l" t="t" r="r" b="b"/>
            <a:pathLst>
              <a:path w="238125" h="1831975">
                <a:moveTo>
                  <a:pt x="3175" y="0"/>
                </a:moveTo>
                <a:lnTo>
                  <a:pt x="238125" y="0"/>
                </a:lnTo>
                <a:lnTo>
                  <a:pt x="238125" y="1831975"/>
                </a:lnTo>
                <a:lnTo>
                  <a:pt x="0" y="1831975"/>
                </a:lnTo>
              </a:path>
            </a:pathLst>
          </a:custGeom>
          <a:solidFill>
            <a:schemeClr val="bg1">
              <a:lumMod val="85000"/>
            </a:schemeClr>
          </a:solidFill>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sz="3200" dirty="0">
              <a:solidFill>
                <a:prstClr val="black"/>
              </a:solidFill>
            </a:endParaRPr>
          </a:p>
        </p:txBody>
      </p:sp>
      <p:grpSp>
        <p:nvGrpSpPr>
          <p:cNvPr id="5" name="グループ化 724"/>
          <p:cNvGrpSpPr>
            <a:grpSpLocks noChangeAspect="1"/>
          </p:cNvGrpSpPr>
          <p:nvPr/>
        </p:nvGrpSpPr>
        <p:grpSpPr bwMode="auto">
          <a:xfrm>
            <a:off x="8875835" y="2464349"/>
            <a:ext cx="10154" cy="27735"/>
            <a:chOff x="9491662" y="3466966"/>
            <a:chExt cx="1009652" cy="2755901"/>
          </a:xfrm>
        </p:grpSpPr>
        <p:sp>
          <p:nvSpPr>
            <p:cNvPr id="366" name="Freeform 79"/>
            <p:cNvSpPr>
              <a:spLocks/>
            </p:cNvSpPr>
            <p:nvPr/>
          </p:nvSpPr>
          <p:spPr bwMode="auto">
            <a:xfrm>
              <a:off x="10221902" y="4962410"/>
              <a:ext cx="146048" cy="24445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endParaRPr lang="ja-JP" altLang="en-US" sz="3200"/>
            </a:p>
          </p:txBody>
        </p:sp>
        <p:sp>
          <p:nvSpPr>
            <p:cNvPr id="367" name="Freeform 84"/>
            <p:cNvSpPr>
              <a:spLocks/>
            </p:cNvSpPr>
            <p:nvPr/>
          </p:nvSpPr>
          <p:spPr bwMode="auto">
            <a:xfrm>
              <a:off x="10482262" y="5140177"/>
              <a:ext cx="19052" cy="41286"/>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endParaRPr lang="ja-JP" altLang="en-US" sz="3200"/>
            </a:p>
          </p:txBody>
        </p:sp>
        <p:sp>
          <p:nvSpPr>
            <p:cNvPr id="368" name="Freeform 96"/>
            <p:cNvSpPr>
              <a:spLocks/>
            </p:cNvSpPr>
            <p:nvPr/>
          </p:nvSpPr>
          <p:spPr bwMode="auto">
            <a:xfrm>
              <a:off x="9602764" y="5330671"/>
              <a:ext cx="9526" cy="3156"/>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endParaRPr lang="ja-JP" altLang="en-US" sz="3200"/>
            </a:p>
          </p:txBody>
        </p:sp>
        <p:sp>
          <p:nvSpPr>
            <p:cNvPr id="369" name="Line 105"/>
            <p:cNvSpPr>
              <a:spLocks noChangeShapeType="1"/>
            </p:cNvSpPr>
            <p:nvPr/>
          </p:nvSpPr>
          <p:spPr bwMode="auto">
            <a:xfrm>
              <a:off x="10161588" y="3841642"/>
              <a:ext cx="0" cy="0"/>
            </a:xfrm>
            <a:prstGeom prst="line">
              <a:avLst/>
            </a:prstGeom>
            <a:noFill/>
            <a:ln w="9525">
              <a:noFill/>
              <a:round/>
              <a:headEnd/>
              <a:tailEnd/>
            </a:ln>
          </p:spPr>
          <p:txBody>
            <a:bodyPr/>
            <a:lstStyle/>
            <a:p>
              <a:endParaRPr lang="ja-JP" altLang="en-US" sz="3200"/>
            </a:p>
          </p:txBody>
        </p:sp>
        <p:sp>
          <p:nvSpPr>
            <p:cNvPr id="370" name="Line 106"/>
            <p:cNvSpPr>
              <a:spLocks noChangeShapeType="1"/>
            </p:cNvSpPr>
            <p:nvPr/>
          </p:nvSpPr>
          <p:spPr bwMode="auto">
            <a:xfrm>
              <a:off x="10161588" y="3841642"/>
              <a:ext cx="0" cy="0"/>
            </a:xfrm>
            <a:prstGeom prst="line">
              <a:avLst/>
            </a:prstGeom>
            <a:noFill/>
            <a:ln w="9525">
              <a:noFill/>
              <a:round/>
              <a:headEnd/>
              <a:tailEnd/>
            </a:ln>
          </p:spPr>
          <p:txBody>
            <a:bodyPr/>
            <a:lstStyle/>
            <a:p>
              <a:endParaRPr lang="ja-JP" altLang="en-US" sz="3200"/>
            </a:p>
          </p:txBody>
        </p:sp>
        <p:sp>
          <p:nvSpPr>
            <p:cNvPr id="371" name="Freeform 122"/>
            <p:cNvSpPr>
              <a:spLocks/>
            </p:cNvSpPr>
            <p:nvPr/>
          </p:nvSpPr>
          <p:spPr bwMode="auto">
            <a:xfrm>
              <a:off x="9491662" y="3816239"/>
              <a:ext cx="996968" cy="2406628"/>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endParaRPr lang="ja-JP" altLang="en-US" sz="3200"/>
            </a:p>
          </p:txBody>
        </p:sp>
        <p:sp>
          <p:nvSpPr>
            <p:cNvPr id="372" name="Freeform 124"/>
            <p:cNvSpPr>
              <a:spLocks/>
            </p:cNvSpPr>
            <p:nvPr/>
          </p:nvSpPr>
          <p:spPr bwMode="auto">
            <a:xfrm>
              <a:off x="9818704" y="3819395"/>
              <a:ext cx="222256" cy="568326"/>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endParaRPr lang="ja-JP" altLang="en-US" sz="3200"/>
            </a:p>
          </p:txBody>
        </p:sp>
        <p:sp>
          <p:nvSpPr>
            <p:cNvPr id="373" name="Freeform 125"/>
            <p:cNvSpPr>
              <a:spLocks/>
            </p:cNvSpPr>
            <p:nvPr/>
          </p:nvSpPr>
          <p:spPr bwMode="auto">
            <a:xfrm>
              <a:off x="9736128" y="3466966"/>
              <a:ext cx="346094" cy="44452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endParaRPr lang="ja-JP" altLang="en-US" sz="3200"/>
            </a:p>
          </p:txBody>
        </p:sp>
        <p:sp>
          <p:nvSpPr>
            <p:cNvPr id="374" name="Freeform 126"/>
            <p:cNvSpPr>
              <a:spLocks/>
            </p:cNvSpPr>
            <p:nvPr/>
          </p:nvSpPr>
          <p:spPr bwMode="auto">
            <a:xfrm>
              <a:off x="9802810" y="3901967"/>
              <a:ext cx="126996" cy="539767"/>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endParaRPr lang="ja-JP" altLang="en-US" sz="3200"/>
            </a:p>
          </p:txBody>
        </p:sp>
      </p:grpSp>
      <p:grpSp>
        <p:nvGrpSpPr>
          <p:cNvPr id="6" name="グループ化 725"/>
          <p:cNvGrpSpPr>
            <a:grpSpLocks noChangeAspect="1"/>
          </p:cNvGrpSpPr>
          <p:nvPr/>
        </p:nvGrpSpPr>
        <p:grpSpPr bwMode="auto">
          <a:xfrm>
            <a:off x="9476903" y="2461291"/>
            <a:ext cx="10154" cy="27735"/>
            <a:chOff x="9491662" y="3466966"/>
            <a:chExt cx="1009652" cy="2755901"/>
          </a:xfrm>
        </p:grpSpPr>
        <p:sp>
          <p:nvSpPr>
            <p:cNvPr id="376" name="Freeform 79"/>
            <p:cNvSpPr>
              <a:spLocks/>
            </p:cNvSpPr>
            <p:nvPr/>
          </p:nvSpPr>
          <p:spPr bwMode="auto">
            <a:xfrm>
              <a:off x="10221902" y="4962410"/>
              <a:ext cx="146048" cy="24445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endParaRPr lang="ja-JP" altLang="en-US" sz="3200"/>
            </a:p>
          </p:txBody>
        </p:sp>
        <p:sp>
          <p:nvSpPr>
            <p:cNvPr id="377" name="Freeform 84"/>
            <p:cNvSpPr>
              <a:spLocks/>
            </p:cNvSpPr>
            <p:nvPr/>
          </p:nvSpPr>
          <p:spPr bwMode="auto">
            <a:xfrm>
              <a:off x="10482262" y="5140177"/>
              <a:ext cx="19052" cy="41286"/>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endParaRPr lang="ja-JP" altLang="en-US" sz="3200"/>
            </a:p>
          </p:txBody>
        </p:sp>
        <p:sp>
          <p:nvSpPr>
            <p:cNvPr id="378" name="Freeform 96"/>
            <p:cNvSpPr>
              <a:spLocks/>
            </p:cNvSpPr>
            <p:nvPr/>
          </p:nvSpPr>
          <p:spPr bwMode="auto">
            <a:xfrm>
              <a:off x="9602764" y="5330671"/>
              <a:ext cx="9526" cy="3156"/>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endParaRPr lang="ja-JP" altLang="en-US" sz="3200"/>
            </a:p>
          </p:txBody>
        </p:sp>
        <p:sp>
          <p:nvSpPr>
            <p:cNvPr id="379" name="Line 105"/>
            <p:cNvSpPr>
              <a:spLocks noChangeShapeType="1"/>
            </p:cNvSpPr>
            <p:nvPr/>
          </p:nvSpPr>
          <p:spPr bwMode="auto">
            <a:xfrm>
              <a:off x="10161588" y="3841642"/>
              <a:ext cx="0" cy="0"/>
            </a:xfrm>
            <a:prstGeom prst="line">
              <a:avLst/>
            </a:prstGeom>
            <a:noFill/>
            <a:ln w="9525">
              <a:noFill/>
              <a:round/>
              <a:headEnd/>
              <a:tailEnd/>
            </a:ln>
          </p:spPr>
          <p:txBody>
            <a:bodyPr/>
            <a:lstStyle/>
            <a:p>
              <a:endParaRPr lang="ja-JP" altLang="en-US" sz="3200"/>
            </a:p>
          </p:txBody>
        </p:sp>
        <p:sp>
          <p:nvSpPr>
            <p:cNvPr id="380" name="Line 106"/>
            <p:cNvSpPr>
              <a:spLocks noChangeShapeType="1"/>
            </p:cNvSpPr>
            <p:nvPr/>
          </p:nvSpPr>
          <p:spPr bwMode="auto">
            <a:xfrm>
              <a:off x="10161588" y="3841642"/>
              <a:ext cx="0" cy="0"/>
            </a:xfrm>
            <a:prstGeom prst="line">
              <a:avLst/>
            </a:prstGeom>
            <a:noFill/>
            <a:ln w="9525">
              <a:noFill/>
              <a:round/>
              <a:headEnd/>
              <a:tailEnd/>
            </a:ln>
          </p:spPr>
          <p:txBody>
            <a:bodyPr/>
            <a:lstStyle/>
            <a:p>
              <a:endParaRPr lang="ja-JP" altLang="en-US" sz="3200"/>
            </a:p>
          </p:txBody>
        </p:sp>
        <p:sp>
          <p:nvSpPr>
            <p:cNvPr id="381" name="Freeform 122"/>
            <p:cNvSpPr>
              <a:spLocks/>
            </p:cNvSpPr>
            <p:nvPr/>
          </p:nvSpPr>
          <p:spPr bwMode="auto">
            <a:xfrm>
              <a:off x="9491662" y="3816239"/>
              <a:ext cx="996968" cy="2406628"/>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endParaRPr lang="ja-JP" altLang="en-US" sz="3200"/>
            </a:p>
          </p:txBody>
        </p:sp>
        <p:sp>
          <p:nvSpPr>
            <p:cNvPr id="382" name="Freeform 124"/>
            <p:cNvSpPr>
              <a:spLocks/>
            </p:cNvSpPr>
            <p:nvPr/>
          </p:nvSpPr>
          <p:spPr bwMode="auto">
            <a:xfrm>
              <a:off x="9818704" y="3819395"/>
              <a:ext cx="222256" cy="568326"/>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endParaRPr lang="ja-JP" altLang="en-US" sz="3200"/>
            </a:p>
          </p:txBody>
        </p:sp>
        <p:sp>
          <p:nvSpPr>
            <p:cNvPr id="383" name="Freeform 125"/>
            <p:cNvSpPr>
              <a:spLocks/>
            </p:cNvSpPr>
            <p:nvPr/>
          </p:nvSpPr>
          <p:spPr bwMode="auto">
            <a:xfrm>
              <a:off x="9736128" y="3466966"/>
              <a:ext cx="346094" cy="44452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endParaRPr lang="ja-JP" altLang="en-US" sz="3200"/>
            </a:p>
          </p:txBody>
        </p:sp>
        <p:sp>
          <p:nvSpPr>
            <p:cNvPr id="384" name="Freeform 126"/>
            <p:cNvSpPr>
              <a:spLocks/>
            </p:cNvSpPr>
            <p:nvPr/>
          </p:nvSpPr>
          <p:spPr bwMode="auto">
            <a:xfrm>
              <a:off x="9802810" y="3901967"/>
              <a:ext cx="126996" cy="539767"/>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endParaRPr lang="ja-JP" altLang="en-US" sz="3200"/>
            </a:p>
          </p:txBody>
        </p:sp>
      </p:grpSp>
      <p:sp>
        <p:nvSpPr>
          <p:cNvPr id="385" name="フリーフォーム 384"/>
          <p:cNvSpPr/>
          <p:nvPr/>
        </p:nvSpPr>
        <p:spPr bwMode="auto">
          <a:xfrm>
            <a:off x="8785746" y="2677809"/>
            <a:ext cx="799163" cy="0"/>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sp>
        <p:nvSpPr>
          <p:cNvPr id="386" name="フリーフォーム 385"/>
          <p:cNvSpPr/>
          <p:nvPr/>
        </p:nvSpPr>
        <p:spPr bwMode="auto">
          <a:xfrm flipV="1">
            <a:off x="8845856" y="2522308"/>
            <a:ext cx="678943" cy="20694"/>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sp>
        <p:nvSpPr>
          <p:cNvPr id="387" name="テキスト ボックス 27"/>
          <p:cNvSpPr txBox="1">
            <a:spLocks noChangeArrowheads="1"/>
          </p:cNvSpPr>
          <p:nvPr/>
        </p:nvSpPr>
        <p:spPr bwMode="auto">
          <a:xfrm>
            <a:off x="8950319" y="2490588"/>
            <a:ext cx="469926" cy="215444"/>
          </a:xfrm>
          <a:prstGeom prst="rect">
            <a:avLst/>
          </a:prstGeom>
          <a:noFill/>
          <a:ln w="9525">
            <a:noFill/>
            <a:miter lim="800000"/>
            <a:headEnd/>
            <a:tailEnd/>
          </a:ln>
        </p:spPr>
        <p:txBody>
          <a:bodyPr wrap="square">
            <a:spAutoFit/>
          </a:bodyPr>
          <a:lstStyle/>
          <a:p>
            <a:pPr algn="ctr"/>
            <a:r>
              <a:rPr lang="en-US" altLang="ja-JP" sz="800" dirty="0">
                <a:solidFill>
                  <a:srgbClr val="000000"/>
                </a:solidFill>
                <a:latin typeface="HG丸ｺﾞｼｯｸM-PRO" pitchFamily="50" charset="-128"/>
                <a:ea typeface="HG丸ｺﾞｼｯｸM-PRO" pitchFamily="50" charset="-128"/>
              </a:rPr>
              <a:t>44m</a:t>
            </a:r>
            <a:endParaRPr lang="ja-JP" altLang="en-US" sz="800" dirty="0">
              <a:solidFill>
                <a:srgbClr val="000000"/>
              </a:solidFill>
              <a:latin typeface="HG丸ｺﾞｼｯｸM-PRO" pitchFamily="50" charset="-128"/>
              <a:ea typeface="HG丸ｺﾞｼｯｸM-PRO" pitchFamily="50" charset="-128"/>
            </a:endParaRPr>
          </a:p>
        </p:txBody>
      </p:sp>
      <p:sp>
        <p:nvSpPr>
          <p:cNvPr id="388" name="テキスト ボックス 141"/>
          <p:cNvSpPr txBox="1">
            <a:spLocks noChangeArrowheads="1"/>
          </p:cNvSpPr>
          <p:nvPr/>
        </p:nvSpPr>
        <p:spPr bwMode="auto">
          <a:xfrm>
            <a:off x="8904427" y="2628972"/>
            <a:ext cx="561712" cy="215444"/>
          </a:xfrm>
          <a:prstGeom prst="rect">
            <a:avLst/>
          </a:prstGeom>
          <a:noFill/>
          <a:ln w="9525">
            <a:noFill/>
            <a:miter lim="800000"/>
            <a:headEnd/>
            <a:tailEnd/>
          </a:ln>
        </p:spPr>
        <p:txBody>
          <a:bodyPr wrap="square">
            <a:spAutoFit/>
          </a:bodyPr>
          <a:lstStyle/>
          <a:p>
            <a:pPr algn="ctr"/>
            <a:r>
              <a:rPr lang="en-US" altLang="ja-JP" sz="800" dirty="0">
                <a:solidFill>
                  <a:srgbClr val="000000"/>
                </a:solidFill>
                <a:latin typeface="HG丸ｺﾞｼｯｸM-PRO" pitchFamily="50" charset="-128"/>
                <a:ea typeface="HG丸ｺﾞｼｯｸM-PRO" pitchFamily="50" charset="-128"/>
              </a:rPr>
              <a:t>52m</a:t>
            </a:r>
            <a:endParaRPr lang="ja-JP" altLang="en-US" sz="800" dirty="0">
              <a:solidFill>
                <a:srgbClr val="000000"/>
              </a:solidFill>
              <a:latin typeface="HG丸ｺﾞｼｯｸM-PRO" pitchFamily="50" charset="-128"/>
              <a:ea typeface="HG丸ｺﾞｼｯｸM-PRO" pitchFamily="50" charset="-128"/>
            </a:endParaRPr>
          </a:p>
        </p:txBody>
      </p:sp>
      <p:sp>
        <p:nvSpPr>
          <p:cNvPr id="389" name="フリーフォーム 388"/>
          <p:cNvSpPr/>
          <p:nvPr/>
        </p:nvSpPr>
        <p:spPr bwMode="auto">
          <a:xfrm flipV="1">
            <a:off x="8794374" y="1700918"/>
            <a:ext cx="91644" cy="20693"/>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none" w="sm" len="sm"/>
            <a:tailEnd type="none"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grpSp>
        <p:nvGrpSpPr>
          <p:cNvPr id="7" name="グループ化 735"/>
          <p:cNvGrpSpPr>
            <a:grpSpLocks/>
          </p:cNvGrpSpPr>
          <p:nvPr/>
        </p:nvGrpSpPr>
        <p:grpSpPr bwMode="auto">
          <a:xfrm>
            <a:off x="8845660" y="1721528"/>
            <a:ext cx="700623" cy="861243"/>
            <a:chOff x="2299815" y="3069047"/>
            <a:chExt cx="1638010" cy="1990758"/>
          </a:xfrm>
        </p:grpSpPr>
        <p:sp>
          <p:nvSpPr>
            <p:cNvPr id="391" name="フリーフォーム 390"/>
            <p:cNvSpPr/>
            <p:nvPr/>
          </p:nvSpPr>
          <p:spPr bwMode="auto">
            <a:xfrm>
              <a:off x="3887141" y="3069048"/>
              <a:ext cx="50684" cy="199075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sp>
          <p:nvSpPr>
            <p:cNvPr id="392" name="フリーフォーム 391"/>
            <p:cNvSpPr/>
            <p:nvPr/>
          </p:nvSpPr>
          <p:spPr bwMode="auto">
            <a:xfrm>
              <a:off x="2299815" y="3069047"/>
              <a:ext cx="50684" cy="199075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grpSp>
      <p:sp>
        <p:nvSpPr>
          <p:cNvPr id="393" name="フリーフォーム 392"/>
          <p:cNvSpPr/>
          <p:nvPr/>
        </p:nvSpPr>
        <p:spPr bwMode="auto">
          <a:xfrm flipV="1">
            <a:off x="9524558" y="2084157"/>
            <a:ext cx="62082" cy="21679"/>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sp>
        <p:nvSpPr>
          <p:cNvPr id="394" name="テキスト ボックス 27"/>
          <p:cNvSpPr txBox="1">
            <a:spLocks noChangeArrowheads="1"/>
          </p:cNvSpPr>
          <p:nvPr/>
        </p:nvSpPr>
        <p:spPr bwMode="auto">
          <a:xfrm>
            <a:off x="9223539" y="1994889"/>
            <a:ext cx="400761" cy="215444"/>
          </a:xfrm>
          <a:prstGeom prst="rect">
            <a:avLst/>
          </a:prstGeom>
          <a:noFill/>
          <a:ln w="9525">
            <a:noFill/>
            <a:miter lim="800000"/>
            <a:headEnd/>
            <a:tailEnd/>
          </a:ln>
        </p:spPr>
        <p:txBody>
          <a:bodyPr wrap="square">
            <a:spAutoFit/>
          </a:bodyPr>
          <a:lstStyle/>
          <a:p>
            <a:pPr algn="ctr"/>
            <a:r>
              <a:rPr lang="en-US" altLang="ja-JP" sz="800" dirty="0">
                <a:solidFill>
                  <a:srgbClr val="000000"/>
                </a:solidFill>
                <a:latin typeface="HG丸ｺﾞｼｯｸM-PRO" pitchFamily="50" charset="-128"/>
                <a:ea typeface="HG丸ｺﾞｼｯｸM-PRO" pitchFamily="50" charset="-128"/>
              </a:rPr>
              <a:t>4m</a:t>
            </a:r>
            <a:endParaRPr lang="ja-JP" altLang="en-US" sz="800" dirty="0">
              <a:solidFill>
                <a:srgbClr val="000000"/>
              </a:solidFill>
              <a:latin typeface="HG丸ｺﾞｼｯｸM-PRO" pitchFamily="50" charset="-128"/>
              <a:ea typeface="HG丸ｺﾞｼｯｸM-PRO" pitchFamily="50" charset="-128"/>
            </a:endParaRPr>
          </a:p>
        </p:txBody>
      </p:sp>
      <p:sp>
        <p:nvSpPr>
          <p:cNvPr id="395" name="フリーフォーム 394"/>
          <p:cNvSpPr/>
          <p:nvPr/>
        </p:nvSpPr>
        <p:spPr bwMode="auto">
          <a:xfrm flipV="1">
            <a:off x="8784519" y="2084157"/>
            <a:ext cx="62082" cy="21679"/>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sp>
        <p:nvSpPr>
          <p:cNvPr id="396" name="テキスト ボックス 27"/>
          <p:cNvSpPr txBox="1">
            <a:spLocks noChangeArrowheads="1"/>
          </p:cNvSpPr>
          <p:nvPr/>
        </p:nvSpPr>
        <p:spPr bwMode="auto">
          <a:xfrm>
            <a:off x="8738807" y="1994889"/>
            <a:ext cx="473208" cy="215444"/>
          </a:xfrm>
          <a:prstGeom prst="rect">
            <a:avLst/>
          </a:prstGeom>
          <a:noFill/>
          <a:ln w="9525">
            <a:noFill/>
            <a:miter lim="800000"/>
            <a:headEnd/>
            <a:tailEnd/>
          </a:ln>
        </p:spPr>
        <p:txBody>
          <a:bodyPr wrap="square">
            <a:spAutoFit/>
          </a:bodyPr>
          <a:lstStyle/>
          <a:p>
            <a:pPr algn="ctr"/>
            <a:r>
              <a:rPr lang="en-US" altLang="ja-JP" sz="800" dirty="0">
                <a:solidFill>
                  <a:srgbClr val="000000"/>
                </a:solidFill>
                <a:latin typeface="HG丸ｺﾞｼｯｸM-PRO" pitchFamily="50" charset="-128"/>
                <a:ea typeface="HG丸ｺﾞｼｯｸM-PRO" pitchFamily="50" charset="-128"/>
              </a:rPr>
              <a:t>4m</a:t>
            </a:r>
            <a:endParaRPr lang="ja-JP" altLang="en-US" sz="800" dirty="0">
              <a:solidFill>
                <a:srgbClr val="000000"/>
              </a:solidFill>
              <a:latin typeface="HG丸ｺﾞｼｯｸM-PRO" pitchFamily="50" charset="-128"/>
              <a:ea typeface="HG丸ｺﾞｼｯｸM-PRO" pitchFamily="50" charset="-128"/>
            </a:endParaRPr>
          </a:p>
        </p:txBody>
      </p:sp>
      <p:sp>
        <p:nvSpPr>
          <p:cNvPr id="397" name="フリーフォーム 396"/>
          <p:cNvSpPr/>
          <p:nvPr/>
        </p:nvSpPr>
        <p:spPr bwMode="auto">
          <a:xfrm flipV="1">
            <a:off x="8716527" y="1752075"/>
            <a:ext cx="65037" cy="24635"/>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grpSp>
        <p:nvGrpSpPr>
          <p:cNvPr id="8" name="グループ化 741"/>
          <p:cNvGrpSpPr>
            <a:grpSpLocks noChangeAspect="1"/>
          </p:cNvGrpSpPr>
          <p:nvPr/>
        </p:nvGrpSpPr>
        <p:grpSpPr bwMode="auto">
          <a:xfrm>
            <a:off x="8877152" y="2461291"/>
            <a:ext cx="10154" cy="27735"/>
            <a:chOff x="9491662" y="3466966"/>
            <a:chExt cx="1009652" cy="2755901"/>
          </a:xfrm>
        </p:grpSpPr>
        <p:sp>
          <p:nvSpPr>
            <p:cNvPr id="399" name="Freeform 79"/>
            <p:cNvSpPr>
              <a:spLocks/>
            </p:cNvSpPr>
            <p:nvPr/>
          </p:nvSpPr>
          <p:spPr bwMode="auto">
            <a:xfrm>
              <a:off x="10221902" y="4962410"/>
              <a:ext cx="146048" cy="24445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endParaRPr lang="ja-JP" altLang="en-US" sz="3200"/>
            </a:p>
          </p:txBody>
        </p:sp>
        <p:sp>
          <p:nvSpPr>
            <p:cNvPr id="400" name="Freeform 84"/>
            <p:cNvSpPr>
              <a:spLocks/>
            </p:cNvSpPr>
            <p:nvPr/>
          </p:nvSpPr>
          <p:spPr bwMode="auto">
            <a:xfrm>
              <a:off x="10482262" y="5140177"/>
              <a:ext cx="19052" cy="41286"/>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endParaRPr lang="ja-JP" altLang="en-US" sz="3200"/>
            </a:p>
          </p:txBody>
        </p:sp>
        <p:sp>
          <p:nvSpPr>
            <p:cNvPr id="401" name="Freeform 96"/>
            <p:cNvSpPr>
              <a:spLocks/>
            </p:cNvSpPr>
            <p:nvPr/>
          </p:nvSpPr>
          <p:spPr bwMode="auto">
            <a:xfrm>
              <a:off x="9602764" y="5330671"/>
              <a:ext cx="9526" cy="3156"/>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endParaRPr lang="ja-JP" altLang="en-US" sz="3200"/>
            </a:p>
          </p:txBody>
        </p:sp>
        <p:sp>
          <p:nvSpPr>
            <p:cNvPr id="402" name="Line 105"/>
            <p:cNvSpPr>
              <a:spLocks noChangeShapeType="1"/>
            </p:cNvSpPr>
            <p:nvPr/>
          </p:nvSpPr>
          <p:spPr bwMode="auto">
            <a:xfrm>
              <a:off x="10161588" y="3841642"/>
              <a:ext cx="0" cy="0"/>
            </a:xfrm>
            <a:prstGeom prst="line">
              <a:avLst/>
            </a:prstGeom>
            <a:noFill/>
            <a:ln w="9525">
              <a:noFill/>
              <a:round/>
              <a:headEnd/>
              <a:tailEnd/>
            </a:ln>
          </p:spPr>
          <p:txBody>
            <a:bodyPr/>
            <a:lstStyle/>
            <a:p>
              <a:endParaRPr lang="ja-JP" altLang="en-US" sz="3200"/>
            </a:p>
          </p:txBody>
        </p:sp>
        <p:sp>
          <p:nvSpPr>
            <p:cNvPr id="403" name="Line 106"/>
            <p:cNvSpPr>
              <a:spLocks noChangeShapeType="1"/>
            </p:cNvSpPr>
            <p:nvPr/>
          </p:nvSpPr>
          <p:spPr bwMode="auto">
            <a:xfrm>
              <a:off x="10161588" y="3841642"/>
              <a:ext cx="0" cy="0"/>
            </a:xfrm>
            <a:prstGeom prst="line">
              <a:avLst/>
            </a:prstGeom>
            <a:noFill/>
            <a:ln w="9525">
              <a:noFill/>
              <a:round/>
              <a:headEnd/>
              <a:tailEnd/>
            </a:ln>
          </p:spPr>
          <p:txBody>
            <a:bodyPr/>
            <a:lstStyle/>
            <a:p>
              <a:endParaRPr lang="ja-JP" altLang="en-US" sz="3200"/>
            </a:p>
          </p:txBody>
        </p:sp>
        <p:sp>
          <p:nvSpPr>
            <p:cNvPr id="404" name="Freeform 122"/>
            <p:cNvSpPr>
              <a:spLocks/>
            </p:cNvSpPr>
            <p:nvPr/>
          </p:nvSpPr>
          <p:spPr bwMode="auto">
            <a:xfrm>
              <a:off x="9491662" y="3816239"/>
              <a:ext cx="996968" cy="2406628"/>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endParaRPr lang="ja-JP" altLang="en-US" sz="3200"/>
            </a:p>
          </p:txBody>
        </p:sp>
        <p:sp>
          <p:nvSpPr>
            <p:cNvPr id="405" name="Freeform 124"/>
            <p:cNvSpPr>
              <a:spLocks/>
            </p:cNvSpPr>
            <p:nvPr/>
          </p:nvSpPr>
          <p:spPr bwMode="auto">
            <a:xfrm>
              <a:off x="9818704" y="3819395"/>
              <a:ext cx="222256" cy="568326"/>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endParaRPr lang="ja-JP" altLang="en-US" sz="3200"/>
            </a:p>
          </p:txBody>
        </p:sp>
        <p:sp>
          <p:nvSpPr>
            <p:cNvPr id="406" name="Freeform 125"/>
            <p:cNvSpPr>
              <a:spLocks/>
            </p:cNvSpPr>
            <p:nvPr/>
          </p:nvSpPr>
          <p:spPr bwMode="auto">
            <a:xfrm>
              <a:off x="9736128" y="3466966"/>
              <a:ext cx="346094" cy="44452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endParaRPr lang="ja-JP" altLang="en-US" sz="3200"/>
            </a:p>
          </p:txBody>
        </p:sp>
        <p:sp>
          <p:nvSpPr>
            <p:cNvPr id="407" name="Freeform 126"/>
            <p:cNvSpPr>
              <a:spLocks/>
            </p:cNvSpPr>
            <p:nvPr/>
          </p:nvSpPr>
          <p:spPr bwMode="auto">
            <a:xfrm>
              <a:off x="9802810" y="3901967"/>
              <a:ext cx="126996" cy="539767"/>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endParaRPr lang="ja-JP" altLang="en-US" sz="3200"/>
            </a:p>
          </p:txBody>
        </p:sp>
      </p:grpSp>
      <p:sp>
        <p:nvSpPr>
          <p:cNvPr id="408" name="テキスト ボックス 155"/>
          <p:cNvSpPr txBox="1">
            <a:spLocks noChangeArrowheads="1"/>
          </p:cNvSpPr>
          <p:nvPr/>
        </p:nvSpPr>
        <p:spPr bwMode="auto">
          <a:xfrm>
            <a:off x="8610402" y="1431379"/>
            <a:ext cx="499171" cy="338554"/>
          </a:xfrm>
          <a:prstGeom prst="rect">
            <a:avLst/>
          </a:prstGeom>
          <a:noFill/>
          <a:ln w="9525">
            <a:noFill/>
            <a:miter lim="800000"/>
            <a:headEnd/>
            <a:tailEnd/>
          </a:ln>
        </p:spPr>
        <p:txBody>
          <a:bodyPr wrap="square">
            <a:spAutoFit/>
          </a:bodyPr>
          <a:lstStyle/>
          <a:p>
            <a:pPr algn="ctr"/>
            <a:r>
              <a:rPr lang="en-US" altLang="ja-JP" sz="800" dirty="0">
                <a:solidFill>
                  <a:srgbClr val="000000"/>
                </a:solidFill>
                <a:latin typeface="HG丸ｺﾞｼｯｸM-PRO" pitchFamily="50" charset="-128"/>
                <a:ea typeface="HG丸ｺﾞｼｯｸM-PRO" pitchFamily="50" charset="-128"/>
              </a:rPr>
              <a:t>50m</a:t>
            </a:r>
          </a:p>
          <a:p>
            <a:pPr algn="ctr"/>
            <a:r>
              <a:rPr lang="ja-JP" altLang="en-US" sz="800" dirty="0">
                <a:solidFill>
                  <a:srgbClr val="000000"/>
                </a:solidFill>
                <a:latin typeface="HG丸ｺﾞｼｯｸM-PRO" pitchFamily="50" charset="-128"/>
                <a:ea typeface="HG丸ｺﾞｼｯｸM-PRO" pitchFamily="50" charset="-128"/>
              </a:rPr>
              <a:t>▽</a:t>
            </a:r>
          </a:p>
        </p:txBody>
      </p:sp>
      <p:sp>
        <p:nvSpPr>
          <p:cNvPr id="409" name="テキスト ボックス 27"/>
          <p:cNvSpPr txBox="1">
            <a:spLocks noChangeArrowheads="1"/>
          </p:cNvSpPr>
          <p:nvPr/>
        </p:nvSpPr>
        <p:spPr bwMode="auto">
          <a:xfrm>
            <a:off x="8151328" y="1666537"/>
            <a:ext cx="690274" cy="215444"/>
          </a:xfrm>
          <a:prstGeom prst="rect">
            <a:avLst/>
          </a:prstGeom>
          <a:noFill/>
          <a:ln w="9525">
            <a:noFill/>
            <a:miter lim="800000"/>
            <a:headEnd/>
            <a:tailEnd/>
          </a:ln>
        </p:spPr>
        <p:txBody>
          <a:bodyPr wrap="square">
            <a:spAutoFit/>
          </a:bodyPr>
          <a:lstStyle/>
          <a:p>
            <a:pPr algn="ctr"/>
            <a:r>
              <a:rPr lang="en-US" altLang="ja-JP" sz="800" dirty="0" smtClean="0">
                <a:solidFill>
                  <a:srgbClr val="000000"/>
                </a:solidFill>
                <a:latin typeface="HG丸ｺﾞｼｯｸM-PRO" pitchFamily="50" charset="-128"/>
                <a:ea typeface="HG丸ｺﾞｼｯｸM-PRO" pitchFamily="50" charset="-128"/>
              </a:rPr>
              <a:t>4m</a:t>
            </a:r>
            <a:r>
              <a:rPr lang="ja-JP" altLang="en-US" sz="800" dirty="0" smtClean="0">
                <a:solidFill>
                  <a:srgbClr val="000000"/>
                </a:solidFill>
                <a:latin typeface="HG丸ｺﾞｼｯｸM-PRO" pitchFamily="50" charset="-128"/>
                <a:ea typeface="HG丸ｺﾞｼｯｸM-PRO" pitchFamily="50" charset="-128"/>
              </a:rPr>
              <a:t>以上</a:t>
            </a:r>
            <a:endParaRPr lang="ja-JP" altLang="en-US" sz="800" dirty="0">
              <a:solidFill>
                <a:srgbClr val="000000"/>
              </a:solidFill>
              <a:latin typeface="HG丸ｺﾞｼｯｸM-PRO" pitchFamily="50" charset="-128"/>
              <a:ea typeface="HG丸ｺﾞｼｯｸM-PRO" pitchFamily="50" charset="-128"/>
            </a:endParaRPr>
          </a:p>
        </p:txBody>
      </p:sp>
      <p:sp>
        <p:nvSpPr>
          <p:cNvPr id="412" name="円/楕円 411"/>
          <p:cNvSpPr/>
          <p:nvPr/>
        </p:nvSpPr>
        <p:spPr>
          <a:xfrm>
            <a:off x="8745148" y="2407453"/>
            <a:ext cx="137957" cy="137957"/>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p>
        </p:txBody>
      </p:sp>
      <p:cxnSp>
        <p:nvCxnSpPr>
          <p:cNvPr id="427" name="直線コネクタ 426"/>
          <p:cNvCxnSpPr/>
          <p:nvPr/>
        </p:nvCxnSpPr>
        <p:spPr bwMode="auto">
          <a:xfrm>
            <a:off x="8658664" y="725329"/>
            <a:ext cx="919153" cy="1755947"/>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sp>
        <p:nvSpPr>
          <p:cNvPr id="428" name="直角三角形 427"/>
          <p:cNvSpPr>
            <a:spLocks noChangeArrowheads="1"/>
          </p:cNvSpPr>
          <p:nvPr/>
        </p:nvSpPr>
        <p:spPr bwMode="auto">
          <a:xfrm rot="10800000">
            <a:off x="9196419" y="1587512"/>
            <a:ext cx="95584" cy="205950"/>
          </a:xfrm>
          <a:prstGeom prst="rtTriangle">
            <a:avLst/>
          </a:prstGeom>
          <a:noFill/>
          <a:ln w="3175" algn="ctr">
            <a:solidFill>
              <a:schemeClr val="tx1"/>
            </a:solidFill>
            <a:miter lim="800000"/>
            <a:headEnd/>
            <a:tailEnd/>
          </a:ln>
        </p:spPr>
        <p:txBody>
          <a:bodyPr rot="10800000" anchor="ctr"/>
          <a:lstStyle/>
          <a:p>
            <a:pPr algn="ctr">
              <a:defRPr/>
            </a:pPr>
            <a:endParaRPr lang="ja-JP" altLang="en-US" sz="3200" dirty="0">
              <a:solidFill>
                <a:prstClr val="white"/>
              </a:solidFill>
              <a:latin typeface="+mn-lt"/>
              <a:ea typeface="+mn-ea"/>
            </a:endParaRPr>
          </a:p>
        </p:txBody>
      </p:sp>
      <p:sp>
        <p:nvSpPr>
          <p:cNvPr id="429" name="テキスト ボックス 145"/>
          <p:cNvSpPr txBox="1">
            <a:spLocks noChangeArrowheads="1"/>
          </p:cNvSpPr>
          <p:nvPr/>
        </p:nvSpPr>
        <p:spPr bwMode="auto">
          <a:xfrm>
            <a:off x="9175093" y="1411080"/>
            <a:ext cx="137870" cy="215444"/>
          </a:xfrm>
          <a:prstGeom prst="rect">
            <a:avLst/>
          </a:prstGeom>
          <a:noFill/>
          <a:ln w="9525">
            <a:noFill/>
            <a:miter lim="800000"/>
            <a:headEnd/>
            <a:tailEnd/>
          </a:ln>
        </p:spPr>
        <p:txBody>
          <a:bodyPr>
            <a:spAutoFit/>
          </a:bodyPr>
          <a:lstStyle/>
          <a:p>
            <a:pPr algn="ctr"/>
            <a:r>
              <a:rPr lang="en-US" altLang="ja-JP" sz="800" dirty="0">
                <a:solidFill>
                  <a:srgbClr val="000000"/>
                </a:solidFill>
                <a:latin typeface="HG丸ｺﾞｼｯｸM-PRO" pitchFamily="50" charset="-128"/>
                <a:ea typeface="HG丸ｺﾞｼｯｸM-PRO" pitchFamily="50" charset="-128"/>
              </a:rPr>
              <a:t>1</a:t>
            </a:r>
            <a:endParaRPr lang="ja-JP" altLang="en-US" sz="800" dirty="0">
              <a:solidFill>
                <a:srgbClr val="000000"/>
              </a:solidFill>
              <a:latin typeface="HG丸ｺﾞｼｯｸM-PRO" pitchFamily="50" charset="-128"/>
              <a:ea typeface="HG丸ｺﾞｼｯｸM-PRO" pitchFamily="50" charset="-128"/>
            </a:endParaRPr>
          </a:p>
        </p:txBody>
      </p:sp>
      <p:sp>
        <p:nvSpPr>
          <p:cNvPr id="430" name="テキスト ボックス 146"/>
          <p:cNvSpPr txBox="1">
            <a:spLocks noChangeArrowheads="1"/>
          </p:cNvSpPr>
          <p:nvPr/>
        </p:nvSpPr>
        <p:spPr bwMode="auto">
          <a:xfrm>
            <a:off x="9288027" y="1542906"/>
            <a:ext cx="119650" cy="215444"/>
          </a:xfrm>
          <a:prstGeom prst="rect">
            <a:avLst/>
          </a:prstGeom>
          <a:noFill/>
          <a:ln w="9525">
            <a:noFill/>
            <a:miter lim="800000"/>
            <a:headEnd/>
            <a:tailEnd/>
          </a:ln>
        </p:spPr>
        <p:txBody>
          <a:bodyPr wrap="square">
            <a:spAutoFit/>
          </a:bodyPr>
          <a:lstStyle/>
          <a:p>
            <a:pPr algn="ctr"/>
            <a:r>
              <a:rPr lang="en-US" altLang="ja-JP" sz="800" dirty="0">
                <a:solidFill>
                  <a:srgbClr val="000000"/>
                </a:solidFill>
                <a:latin typeface="HG丸ｺﾞｼｯｸM-PRO" pitchFamily="50" charset="-128"/>
                <a:ea typeface="HG丸ｺﾞｼｯｸM-PRO" pitchFamily="50" charset="-128"/>
              </a:rPr>
              <a:t>2</a:t>
            </a:r>
          </a:p>
        </p:txBody>
      </p:sp>
      <p:pic>
        <p:nvPicPr>
          <p:cNvPr id="209" name="Picture 5"/>
          <p:cNvPicPr>
            <a:picLocks noChangeAspect="1" noChangeArrowheads="1"/>
          </p:cNvPicPr>
          <p:nvPr/>
        </p:nvPicPr>
        <p:blipFill>
          <a:blip r:embed="rId2" cstate="email"/>
          <a:srcRect/>
          <a:stretch>
            <a:fillRect/>
          </a:stretch>
        </p:blipFill>
        <p:spPr bwMode="auto">
          <a:xfrm>
            <a:off x="3319563" y="2283949"/>
            <a:ext cx="138942" cy="227628"/>
          </a:xfrm>
          <a:prstGeom prst="rect">
            <a:avLst/>
          </a:prstGeom>
          <a:noFill/>
          <a:ln w="9525">
            <a:noFill/>
            <a:miter lim="800000"/>
            <a:headEnd/>
            <a:tailEnd/>
          </a:ln>
        </p:spPr>
      </p:pic>
      <p:sp>
        <p:nvSpPr>
          <p:cNvPr id="210" name="フリーフォーム 209"/>
          <p:cNvSpPr/>
          <p:nvPr/>
        </p:nvSpPr>
        <p:spPr>
          <a:xfrm>
            <a:off x="3250631" y="2508621"/>
            <a:ext cx="800149" cy="6898"/>
          </a:xfrm>
          <a:custGeom>
            <a:avLst/>
            <a:gdLst>
              <a:gd name="connsiteX0" fmla="*/ 0 w 1869282"/>
              <a:gd name="connsiteY0" fmla="*/ 2381 h 16668"/>
              <a:gd name="connsiteX1" fmla="*/ 359569 w 1869282"/>
              <a:gd name="connsiteY1" fmla="*/ 2381 h 16668"/>
              <a:gd name="connsiteX2" fmla="*/ 359569 w 1869282"/>
              <a:gd name="connsiteY2" fmla="*/ 16668 h 16668"/>
              <a:gd name="connsiteX3" fmla="*/ 538163 w 1869282"/>
              <a:gd name="connsiteY3" fmla="*/ 16668 h 16668"/>
              <a:gd name="connsiteX4" fmla="*/ 538163 w 1869282"/>
              <a:gd name="connsiteY4" fmla="*/ 2381 h 16668"/>
              <a:gd name="connsiteX5" fmla="*/ 702469 w 1869282"/>
              <a:gd name="connsiteY5" fmla="*/ 2381 h 16668"/>
              <a:gd name="connsiteX6" fmla="*/ 702469 w 1869282"/>
              <a:gd name="connsiteY6" fmla="*/ 16668 h 16668"/>
              <a:gd name="connsiteX7" fmla="*/ 1204913 w 1869282"/>
              <a:gd name="connsiteY7" fmla="*/ 16668 h 16668"/>
              <a:gd name="connsiteX8" fmla="*/ 1204913 w 1869282"/>
              <a:gd name="connsiteY8" fmla="*/ 0 h 16668"/>
              <a:gd name="connsiteX9" fmla="*/ 1333500 w 1869282"/>
              <a:gd name="connsiteY9" fmla="*/ 0 h 16668"/>
              <a:gd name="connsiteX10" fmla="*/ 1333500 w 1869282"/>
              <a:gd name="connsiteY10" fmla="*/ 14287 h 16668"/>
              <a:gd name="connsiteX11" fmla="*/ 1512094 w 1869282"/>
              <a:gd name="connsiteY11" fmla="*/ 14287 h 16668"/>
              <a:gd name="connsiteX12" fmla="*/ 1512094 w 1869282"/>
              <a:gd name="connsiteY12" fmla="*/ 2381 h 16668"/>
              <a:gd name="connsiteX13" fmla="*/ 1583532 w 1869282"/>
              <a:gd name="connsiteY13" fmla="*/ 2381 h 16668"/>
              <a:gd name="connsiteX14" fmla="*/ 1728788 w 1869282"/>
              <a:gd name="connsiteY14" fmla="*/ 2381 h 16668"/>
              <a:gd name="connsiteX15" fmla="*/ 1869282 w 1869282"/>
              <a:gd name="connsiteY15" fmla="*/ 2381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9282" h="16668">
                <a:moveTo>
                  <a:pt x="0" y="2381"/>
                </a:moveTo>
                <a:lnTo>
                  <a:pt x="359569" y="2381"/>
                </a:lnTo>
                <a:lnTo>
                  <a:pt x="359569" y="16668"/>
                </a:lnTo>
                <a:lnTo>
                  <a:pt x="538163" y="16668"/>
                </a:lnTo>
                <a:lnTo>
                  <a:pt x="538163" y="2381"/>
                </a:lnTo>
                <a:lnTo>
                  <a:pt x="702469" y="2381"/>
                </a:lnTo>
                <a:lnTo>
                  <a:pt x="702469" y="16668"/>
                </a:lnTo>
                <a:lnTo>
                  <a:pt x="1204913" y="16668"/>
                </a:lnTo>
                <a:lnTo>
                  <a:pt x="1204913" y="0"/>
                </a:lnTo>
                <a:lnTo>
                  <a:pt x="1333500" y="0"/>
                </a:lnTo>
                <a:lnTo>
                  <a:pt x="1333500" y="14287"/>
                </a:lnTo>
                <a:lnTo>
                  <a:pt x="1512094" y="14287"/>
                </a:lnTo>
                <a:lnTo>
                  <a:pt x="1512094" y="2381"/>
                </a:lnTo>
                <a:lnTo>
                  <a:pt x="1583532" y="2381"/>
                </a:lnTo>
                <a:lnTo>
                  <a:pt x="1728788" y="2381"/>
                </a:lnTo>
                <a:lnTo>
                  <a:pt x="1869282"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pic>
        <p:nvPicPr>
          <p:cNvPr id="211" name="Picture 5"/>
          <p:cNvPicPr>
            <a:picLocks noChangeAspect="1" noChangeArrowheads="1"/>
          </p:cNvPicPr>
          <p:nvPr/>
        </p:nvPicPr>
        <p:blipFill>
          <a:blip r:embed="rId2" cstate="email"/>
          <a:srcRect/>
          <a:stretch>
            <a:fillRect/>
          </a:stretch>
        </p:blipFill>
        <p:spPr bwMode="auto">
          <a:xfrm>
            <a:off x="3449637" y="2283949"/>
            <a:ext cx="138942" cy="227628"/>
          </a:xfrm>
          <a:prstGeom prst="rect">
            <a:avLst/>
          </a:prstGeom>
          <a:noFill/>
          <a:ln w="9525">
            <a:noFill/>
            <a:miter lim="800000"/>
            <a:headEnd/>
            <a:tailEnd/>
          </a:ln>
        </p:spPr>
      </p:pic>
      <p:pic>
        <p:nvPicPr>
          <p:cNvPr id="212" name="Picture 5"/>
          <p:cNvPicPr>
            <a:picLocks noChangeAspect="1" noChangeArrowheads="1"/>
          </p:cNvPicPr>
          <p:nvPr/>
        </p:nvPicPr>
        <p:blipFill>
          <a:blip r:embed="rId2" cstate="email"/>
          <a:srcRect/>
          <a:stretch>
            <a:fillRect/>
          </a:stretch>
        </p:blipFill>
        <p:spPr bwMode="auto">
          <a:xfrm>
            <a:off x="3727520" y="2283949"/>
            <a:ext cx="138942" cy="227628"/>
          </a:xfrm>
          <a:prstGeom prst="rect">
            <a:avLst/>
          </a:prstGeom>
          <a:noFill/>
          <a:ln w="9525">
            <a:noFill/>
            <a:miter lim="800000"/>
            <a:headEnd/>
            <a:tailEnd/>
          </a:ln>
        </p:spPr>
      </p:pic>
      <p:pic>
        <p:nvPicPr>
          <p:cNvPr id="213" name="Picture 5"/>
          <p:cNvPicPr>
            <a:picLocks noChangeAspect="1" noChangeArrowheads="1"/>
          </p:cNvPicPr>
          <p:nvPr/>
        </p:nvPicPr>
        <p:blipFill>
          <a:blip r:embed="rId2" cstate="email"/>
          <a:srcRect/>
          <a:stretch>
            <a:fillRect/>
          </a:stretch>
        </p:blipFill>
        <p:spPr bwMode="auto">
          <a:xfrm>
            <a:off x="3852713" y="2283949"/>
            <a:ext cx="138941" cy="227628"/>
          </a:xfrm>
          <a:prstGeom prst="rect">
            <a:avLst/>
          </a:prstGeom>
          <a:noFill/>
          <a:ln w="9525">
            <a:noFill/>
            <a:miter lim="800000"/>
            <a:headEnd/>
            <a:tailEnd/>
          </a:ln>
        </p:spPr>
      </p:pic>
      <p:sp>
        <p:nvSpPr>
          <p:cNvPr id="214" name="Freeform 79"/>
          <p:cNvSpPr>
            <a:spLocks/>
          </p:cNvSpPr>
          <p:nvPr/>
        </p:nvSpPr>
        <p:spPr bwMode="auto">
          <a:xfrm>
            <a:off x="3948214" y="2497973"/>
            <a:ext cx="1568" cy="2448"/>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endParaRPr lang="ja-JP" altLang="en-US" sz="3200"/>
          </a:p>
        </p:txBody>
      </p:sp>
      <p:sp>
        <p:nvSpPr>
          <p:cNvPr id="215" name="Freeform 84"/>
          <p:cNvSpPr>
            <a:spLocks/>
          </p:cNvSpPr>
          <p:nvPr/>
        </p:nvSpPr>
        <p:spPr bwMode="auto">
          <a:xfrm>
            <a:off x="3951047" y="2499753"/>
            <a:ext cx="205" cy="414"/>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endParaRPr lang="ja-JP" altLang="en-US" sz="3200"/>
          </a:p>
        </p:txBody>
      </p:sp>
      <p:sp>
        <p:nvSpPr>
          <p:cNvPr id="216" name="Freeform 96"/>
          <p:cNvSpPr>
            <a:spLocks/>
          </p:cNvSpPr>
          <p:nvPr/>
        </p:nvSpPr>
        <p:spPr bwMode="auto">
          <a:xfrm>
            <a:off x="3941561" y="2501744"/>
            <a:ext cx="102" cy="31"/>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endParaRPr lang="ja-JP" altLang="en-US" sz="3200"/>
          </a:p>
        </p:txBody>
      </p:sp>
      <p:sp>
        <p:nvSpPr>
          <p:cNvPr id="217" name="Line 105"/>
          <p:cNvSpPr>
            <a:spLocks noChangeShapeType="1"/>
          </p:cNvSpPr>
          <p:nvPr/>
        </p:nvSpPr>
        <p:spPr bwMode="auto">
          <a:xfrm>
            <a:off x="3947561" y="2486752"/>
            <a:ext cx="0" cy="0"/>
          </a:xfrm>
          <a:prstGeom prst="line">
            <a:avLst/>
          </a:prstGeom>
          <a:noFill/>
          <a:ln w="9525">
            <a:noFill/>
            <a:round/>
            <a:headEnd/>
            <a:tailEnd/>
          </a:ln>
        </p:spPr>
        <p:txBody>
          <a:bodyPr/>
          <a:lstStyle/>
          <a:p>
            <a:endParaRPr lang="ja-JP" altLang="en-US" sz="3200"/>
          </a:p>
        </p:txBody>
      </p:sp>
      <p:sp>
        <p:nvSpPr>
          <p:cNvPr id="218" name="Line 106"/>
          <p:cNvSpPr>
            <a:spLocks noChangeShapeType="1"/>
          </p:cNvSpPr>
          <p:nvPr/>
        </p:nvSpPr>
        <p:spPr bwMode="auto">
          <a:xfrm>
            <a:off x="3947561" y="2486752"/>
            <a:ext cx="0" cy="0"/>
          </a:xfrm>
          <a:prstGeom prst="line">
            <a:avLst/>
          </a:prstGeom>
          <a:noFill/>
          <a:ln w="9525">
            <a:noFill/>
            <a:round/>
            <a:headEnd/>
            <a:tailEnd/>
          </a:ln>
        </p:spPr>
        <p:txBody>
          <a:bodyPr/>
          <a:lstStyle/>
          <a:p>
            <a:endParaRPr lang="ja-JP" altLang="en-US" sz="3200"/>
          </a:p>
        </p:txBody>
      </p:sp>
      <p:sp>
        <p:nvSpPr>
          <p:cNvPr id="219" name="Freeform 122"/>
          <p:cNvSpPr>
            <a:spLocks/>
          </p:cNvSpPr>
          <p:nvPr/>
        </p:nvSpPr>
        <p:spPr bwMode="auto">
          <a:xfrm>
            <a:off x="3940370" y="2486498"/>
            <a:ext cx="10704" cy="24094"/>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endParaRPr lang="ja-JP" altLang="en-US" sz="3200"/>
          </a:p>
        </p:txBody>
      </p:sp>
      <p:sp>
        <p:nvSpPr>
          <p:cNvPr id="220" name="Freeform 124"/>
          <p:cNvSpPr>
            <a:spLocks/>
          </p:cNvSpPr>
          <p:nvPr/>
        </p:nvSpPr>
        <p:spPr bwMode="auto">
          <a:xfrm>
            <a:off x="3943878" y="2486529"/>
            <a:ext cx="2386" cy="5690"/>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endParaRPr lang="ja-JP" altLang="en-US" sz="3200"/>
          </a:p>
        </p:txBody>
      </p:sp>
      <p:sp>
        <p:nvSpPr>
          <p:cNvPr id="221" name="Freeform 125"/>
          <p:cNvSpPr>
            <a:spLocks/>
          </p:cNvSpPr>
          <p:nvPr/>
        </p:nvSpPr>
        <p:spPr bwMode="auto">
          <a:xfrm>
            <a:off x="3942991" y="2483001"/>
            <a:ext cx="3716" cy="445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endParaRPr lang="ja-JP" altLang="en-US" sz="3200"/>
          </a:p>
        </p:txBody>
      </p:sp>
      <p:sp>
        <p:nvSpPr>
          <p:cNvPr id="222" name="Freeform 126"/>
          <p:cNvSpPr>
            <a:spLocks/>
          </p:cNvSpPr>
          <p:nvPr/>
        </p:nvSpPr>
        <p:spPr bwMode="auto">
          <a:xfrm>
            <a:off x="3943708" y="2487356"/>
            <a:ext cx="1363" cy="5404"/>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endParaRPr lang="ja-JP" altLang="en-US" sz="3200"/>
          </a:p>
        </p:txBody>
      </p:sp>
      <p:sp>
        <p:nvSpPr>
          <p:cNvPr id="223" name="フリーフォーム 222"/>
          <p:cNvSpPr/>
          <p:nvPr/>
        </p:nvSpPr>
        <p:spPr>
          <a:xfrm rot="10800000">
            <a:off x="4053691" y="1743948"/>
            <a:ext cx="101496" cy="766645"/>
          </a:xfrm>
          <a:custGeom>
            <a:avLst/>
            <a:gdLst>
              <a:gd name="connsiteX0" fmla="*/ 3175 w 238125"/>
              <a:gd name="connsiteY0" fmla="*/ 0 h 1831975"/>
              <a:gd name="connsiteX1" fmla="*/ 238125 w 238125"/>
              <a:gd name="connsiteY1" fmla="*/ 0 h 1831975"/>
              <a:gd name="connsiteX2" fmla="*/ 238125 w 238125"/>
              <a:gd name="connsiteY2" fmla="*/ 1831975 h 1831975"/>
              <a:gd name="connsiteX3" fmla="*/ 0 w 238125"/>
              <a:gd name="connsiteY3" fmla="*/ 1831975 h 1831975"/>
            </a:gdLst>
            <a:ahLst/>
            <a:cxnLst>
              <a:cxn ang="0">
                <a:pos x="connsiteX0" y="connsiteY0"/>
              </a:cxn>
              <a:cxn ang="0">
                <a:pos x="connsiteX1" y="connsiteY1"/>
              </a:cxn>
              <a:cxn ang="0">
                <a:pos x="connsiteX2" y="connsiteY2"/>
              </a:cxn>
              <a:cxn ang="0">
                <a:pos x="connsiteX3" y="connsiteY3"/>
              </a:cxn>
            </a:cxnLst>
            <a:rect l="l" t="t" r="r" b="b"/>
            <a:pathLst>
              <a:path w="238125" h="1831975">
                <a:moveTo>
                  <a:pt x="3175" y="0"/>
                </a:moveTo>
                <a:lnTo>
                  <a:pt x="238125" y="0"/>
                </a:lnTo>
                <a:lnTo>
                  <a:pt x="238125" y="1831975"/>
                </a:lnTo>
                <a:lnTo>
                  <a:pt x="0" y="1831975"/>
                </a:lnTo>
              </a:path>
            </a:pathLst>
          </a:custGeom>
          <a:solidFill>
            <a:schemeClr val="bg1">
              <a:lumMod val="85000"/>
            </a:schemeClr>
          </a:solidFill>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sz="3200" dirty="0">
              <a:solidFill>
                <a:prstClr val="black"/>
              </a:solidFill>
            </a:endParaRPr>
          </a:p>
        </p:txBody>
      </p:sp>
      <p:sp>
        <p:nvSpPr>
          <p:cNvPr id="224" name="フリーフォーム 223"/>
          <p:cNvSpPr/>
          <p:nvPr/>
        </p:nvSpPr>
        <p:spPr bwMode="auto">
          <a:xfrm>
            <a:off x="3250585" y="2510676"/>
            <a:ext cx="0" cy="283331"/>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sp>
        <p:nvSpPr>
          <p:cNvPr id="225" name="フリーフォーム 224"/>
          <p:cNvSpPr/>
          <p:nvPr/>
        </p:nvSpPr>
        <p:spPr bwMode="auto">
          <a:xfrm>
            <a:off x="3249609" y="2716222"/>
            <a:ext cx="799163" cy="0"/>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sp>
        <p:nvSpPr>
          <p:cNvPr id="226" name="フリーフォーム 225"/>
          <p:cNvSpPr/>
          <p:nvPr/>
        </p:nvSpPr>
        <p:spPr bwMode="auto">
          <a:xfrm flipV="1">
            <a:off x="3309226" y="2573658"/>
            <a:ext cx="679929" cy="20694"/>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sp>
        <p:nvSpPr>
          <p:cNvPr id="227" name="テキスト ボックス 27"/>
          <p:cNvSpPr txBox="1">
            <a:spLocks noChangeArrowheads="1"/>
          </p:cNvSpPr>
          <p:nvPr/>
        </p:nvSpPr>
        <p:spPr bwMode="auto">
          <a:xfrm>
            <a:off x="3373235" y="2537012"/>
            <a:ext cx="551826" cy="215444"/>
          </a:xfrm>
          <a:prstGeom prst="rect">
            <a:avLst/>
          </a:prstGeom>
          <a:noFill/>
          <a:ln w="9525">
            <a:noFill/>
            <a:miter lim="800000"/>
            <a:headEnd/>
            <a:tailEnd/>
          </a:ln>
        </p:spPr>
        <p:txBody>
          <a:bodyPr>
            <a:spAutoFit/>
          </a:bodyPr>
          <a:lstStyle/>
          <a:p>
            <a:pPr algn="ctr"/>
            <a:r>
              <a:rPr lang="en-US" altLang="ja-JP" sz="800" dirty="0">
                <a:solidFill>
                  <a:srgbClr val="000000"/>
                </a:solidFill>
                <a:latin typeface="HG丸ｺﾞｼｯｸM-PRO" pitchFamily="50" charset="-128"/>
                <a:ea typeface="HG丸ｺﾞｼｯｸM-PRO" pitchFamily="50" charset="-128"/>
              </a:rPr>
              <a:t>44m</a:t>
            </a:r>
            <a:endParaRPr lang="ja-JP" altLang="en-US" sz="800" dirty="0">
              <a:solidFill>
                <a:srgbClr val="000000"/>
              </a:solidFill>
              <a:latin typeface="HG丸ｺﾞｼｯｸM-PRO" pitchFamily="50" charset="-128"/>
              <a:ea typeface="HG丸ｺﾞｼｯｸM-PRO" pitchFamily="50" charset="-128"/>
            </a:endParaRPr>
          </a:p>
        </p:txBody>
      </p:sp>
      <p:sp>
        <p:nvSpPr>
          <p:cNvPr id="228" name="テキスト ボックス 141"/>
          <p:cNvSpPr txBox="1">
            <a:spLocks noChangeArrowheads="1"/>
          </p:cNvSpPr>
          <p:nvPr/>
        </p:nvSpPr>
        <p:spPr bwMode="auto">
          <a:xfrm>
            <a:off x="3368350" y="2667017"/>
            <a:ext cx="561681" cy="215444"/>
          </a:xfrm>
          <a:prstGeom prst="rect">
            <a:avLst/>
          </a:prstGeom>
          <a:noFill/>
          <a:ln w="9525">
            <a:noFill/>
            <a:miter lim="800000"/>
            <a:headEnd/>
            <a:tailEnd/>
          </a:ln>
        </p:spPr>
        <p:txBody>
          <a:bodyPr wrap="square">
            <a:spAutoFit/>
          </a:bodyPr>
          <a:lstStyle/>
          <a:p>
            <a:pPr algn="ctr"/>
            <a:r>
              <a:rPr lang="en-US" altLang="ja-JP" sz="800" dirty="0">
                <a:solidFill>
                  <a:srgbClr val="000000"/>
                </a:solidFill>
                <a:latin typeface="HG丸ｺﾞｼｯｸM-PRO" pitchFamily="50" charset="-128"/>
                <a:ea typeface="HG丸ｺﾞｼｯｸM-PRO" pitchFamily="50" charset="-128"/>
              </a:rPr>
              <a:t>52m</a:t>
            </a:r>
            <a:endParaRPr lang="ja-JP" altLang="en-US" sz="800" dirty="0">
              <a:solidFill>
                <a:srgbClr val="000000"/>
              </a:solidFill>
              <a:latin typeface="HG丸ｺﾞｼｯｸM-PRO" pitchFamily="50" charset="-128"/>
              <a:ea typeface="HG丸ｺﾞｼｯｸM-PRO" pitchFamily="50" charset="-128"/>
            </a:endParaRPr>
          </a:p>
        </p:txBody>
      </p:sp>
      <p:sp>
        <p:nvSpPr>
          <p:cNvPr id="229" name="テキスト ボックス 155"/>
          <p:cNvSpPr txBox="1">
            <a:spLocks noChangeArrowheads="1"/>
          </p:cNvSpPr>
          <p:nvPr/>
        </p:nvSpPr>
        <p:spPr bwMode="auto">
          <a:xfrm>
            <a:off x="3097874" y="1329324"/>
            <a:ext cx="449770" cy="461665"/>
          </a:xfrm>
          <a:prstGeom prst="rect">
            <a:avLst/>
          </a:prstGeom>
          <a:noFill/>
          <a:ln w="9525">
            <a:noFill/>
            <a:miter lim="800000"/>
            <a:headEnd/>
            <a:tailEnd/>
          </a:ln>
        </p:spPr>
        <p:txBody>
          <a:bodyPr wrap="square">
            <a:spAutoFit/>
          </a:bodyPr>
          <a:lstStyle/>
          <a:p>
            <a:pPr algn="ctr"/>
            <a:r>
              <a:rPr lang="en-US" altLang="ja-JP" sz="800" dirty="0">
                <a:solidFill>
                  <a:srgbClr val="000000"/>
                </a:solidFill>
                <a:latin typeface="HG丸ｺﾞｼｯｸM-PRO" pitchFamily="50" charset="-128"/>
                <a:ea typeface="HG丸ｺﾞｼｯｸM-PRO" pitchFamily="50" charset="-128"/>
              </a:rPr>
              <a:t>    50m</a:t>
            </a:r>
          </a:p>
          <a:p>
            <a:pPr algn="ctr"/>
            <a:r>
              <a:rPr lang="ja-JP" altLang="en-US" sz="800" dirty="0">
                <a:solidFill>
                  <a:srgbClr val="000000"/>
                </a:solidFill>
                <a:latin typeface="HG丸ｺﾞｼｯｸM-PRO" pitchFamily="50" charset="-128"/>
                <a:ea typeface="HG丸ｺﾞｼｯｸM-PRO" pitchFamily="50" charset="-128"/>
              </a:rPr>
              <a:t>▽</a:t>
            </a:r>
          </a:p>
        </p:txBody>
      </p:sp>
      <p:sp>
        <p:nvSpPr>
          <p:cNvPr id="230" name="フリーフォーム 229"/>
          <p:cNvSpPr/>
          <p:nvPr/>
        </p:nvSpPr>
        <p:spPr bwMode="auto">
          <a:xfrm flipV="1">
            <a:off x="3265412" y="1723258"/>
            <a:ext cx="90657" cy="20693"/>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none" w="sm" len="sm"/>
            <a:tailEnd type="none"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sp>
        <p:nvSpPr>
          <p:cNvPr id="231" name="テキスト ボックス 230"/>
          <p:cNvSpPr txBox="1">
            <a:spLocks noChangeArrowheads="1"/>
          </p:cNvSpPr>
          <p:nvPr/>
        </p:nvSpPr>
        <p:spPr bwMode="auto">
          <a:xfrm>
            <a:off x="3514851" y="1845757"/>
            <a:ext cx="223687" cy="215444"/>
          </a:xfrm>
          <a:prstGeom prst="rect">
            <a:avLst/>
          </a:prstGeom>
          <a:noFill/>
          <a:ln w="9525">
            <a:noFill/>
            <a:miter lim="800000"/>
            <a:headEnd/>
            <a:tailEnd/>
          </a:ln>
        </p:spPr>
        <p:txBody>
          <a:bodyPr>
            <a:spAutoFit/>
          </a:bodyPr>
          <a:lstStyle/>
          <a:p>
            <a:pPr algn="ctr"/>
            <a:r>
              <a:rPr lang="en-US" altLang="ja-JP" sz="800" dirty="0">
                <a:solidFill>
                  <a:srgbClr val="000000"/>
                </a:solidFill>
                <a:latin typeface="HG丸ｺﾞｼｯｸM-PRO" pitchFamily="50" charset="-128"/>
                <a:ea typeface="HG丸ｺﾞｼｯｸM-PRO" pitchFamily="50" charset="-128"/>
              </a:rPr>
              <a:t>1</a:t>
            </a:r>
            <a:endParaRPr lang="ja-JP" altLang="en-US" sz="800" dirty="0">
              <a:solidFill>
                <a:srgbClr val="000000"/>
              </a:solidFill>
              <a:latin typeface="HG丸ｺﾞｼｯｸM-PRO" pitchFamily="50" charset="-128"/>
              <a:ea typeface="HG丸ｺﾞｼｯｸM-PRO" pitchFamily="50" charset="-128"/>
            </a:endParaRPr>
          </a:p>
        </p:txBody>
      </p:sp>
      <p:sp>
        <p:nvSpPr>
          <p:cNvPr id="232" name="テキスト ボックス 231"/>
          <p:cNvSpPr txBox="1">
            <a:spLocks noChangeArrowheads="1"/>
          </p:cNvSpPr>
          <p:nvPr/>
        </p:nvSpPr>
        <p:spPr bwMode="auto">
          <a:xfrm>
            <a:off x="3590857" y="1943761"/>
            <a:ext cx="277581" cy="215444"/>
          </a:xfrm>
          <a:prstGeom prst="rect">
            <a:avLst/>
          </a:prstGeom>
          <a:noFill/>
          <a:ln w="9525">
            <a:noFill/>
            <a:miter lim="800000"/>
            <a:headEnd/>
            <a:tailEnd/>
          </a:ln>
        </p:spPr>
        <p:txBody>
          <a:bodyPr wrap="square">
            <a:spAutoFit/>
          </a:bodyPr>
          <a:lstStyle/>
          <a:p>
            <a:pPr algn="ctr"/>
            <a:r>
              <a:rPr lang="en-US" altLang="ja-JP" sz="800" dirty="0">
                <a:solidFill>
                  <a:srgbClr val="000000"/>
                </a:solidFill>
                <a:latin typeface="HG丸ｺﾞｼｯｸM-PRO" pitchFamily="50" charset="-128"/>
                <a:ea typeface="HG丸ｺﾞｼｯｸM-PRO" pitchFamily="50" charset="-128"/>
              </a:rPr>
              <a:t>1</a:t>
            </a:r>
            <a:endParaRPr lang="ja-JP" altLang="en-US" sz="800" dirty="0">
              <a:solidFill>
                <a:srgbClr val="000000"/>
              </a:solidFill>
              <a:latin typeface="HG丸ｺﾞｼｯｸM-PRO" pitchFamily="50" charset="-128"/>
              <a:ea typeface="HG丸ｺﾞｼｯｸM-PRO" pitchFamily="50" charset="-128"/>
            </a:endParaRPr>
          </a:p>
        </p:txBody>
      </p:sp>
      <p:sp>
        <p:nvSpPr>
          <p:cNvPr id="233" name="直角三角形 232"/>
          <p:cNvSpPr>
            <a:spLocks noChangeArrowheads="1"/>
          </p:cNvSpPr>
          <p:nvPr/>
        </p:nvSpPr>
        <p:spPr bwMode="auto">
          <a:xfrm rot="10800000">
            <a:off x="3569047" y="1997563"/>
            <a:ext cx="104453" cy="104453"/>
          </a:xfrm>
          <a:prstGeom prst="rtTriangle">
            <a:avLst/>
          </a:prstGeom>
          <a:noFill/>
          <a:ln w="3175" algn="ctr">
            <a:solidFill>
              <a:schemeClr val="tx1"/>
            </a:solidFill>
            <a:miter lim="800000"/>
            <a:headEnd/>
            <a:tailEnd/>
          </a:ln>
        </p:spPr>
        <p:txBody>
          <a:bodyPr rot="10800000" anchor="ctr"/>
          <a:lstStyle/>
          <a:p>
            <a:pPr algn="ctr">
              <a:defRPr/>
            </a:pPr>
            <a:endParaRPr lang="ja-JP" altLang="en-US" sz="3200" dirty="0">
              <a:solidFill>
                <a:prstClr val="white"/>
              </a:solidFill>
              <a:latin typeface="+mn-lt"/>
              <a:ea typeface="+mn-ea"/>
            </a:endParaRPr>
          </a:p>
        </p:txBody>
      </p:sp>
      <p:cxnSp>
        <p:nvCxnSpPr>
          <p:cNvPr id="234" name="直線コネクタ 233"/>
          <p:cNvCxnSpPr/>
          <p:nvPr/>
        </p:nvCxnSpPr>
        <p:spPr>
          <a:xfrm flipH="1" flipV="1">
            <a:off x="3087032" y="1555735"/>
            <a:ext cx="967667" cy="959784"/>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sp>
        <p:nvSpPr>
          <p:cNvPr id="235" name="フリーフォーム 234"/>
          <p:cNvSpPr/>
          <p:nvPr/>
        </p:nvSpPr>
        <p:spPr bwMode="auto">
          <a:xfrm>
            <a:off x="3988675" y="1743947"/>
            <a:ext cx="21679" cy="861244"/>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sp>
        <p:nvSpPr>
          <p:cNvPr id="236" name="フリーフォーム 235"/>
          <p:cNvSpPr/>
          <p:nvPr/>
        </p:nvSpPr>
        <p:spPr bwMode="auto">
          <a:xfrm>
            <a:off x="3308749" y="1743947"/>
            <a:ext cx="21679" cy="861244"/>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sp>
        <p:nvSpPr>
          <p:cNvPr id="237" name="フリーフォーム 236"/>
          <p:cNvSpPr/>
          <p:nvPr/>
        </p:nvSpPr>
        <p:spPr bwMode="auto">
          <a:xfrm flipV="1">
            <a:off x="3988653" y="2106660"/>
            <a:ext cx="62082" cy="22665"/>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sp>
        <p:nvSpPr>
          <p:cNvPr id="238" name="テキスト ボックス 27"/>
          <p:cNvSpPr txBox="1">
            <a:spLocks noChangeArrowheads="1"/>
          </p:cNvSpPr>
          <p:nvPr/>
        </p:nvSpPr>
        <p:spPr bwMode="auto">
          <a:xfrm>
            <a:off x="3672985" y="2021750"/>
            <a:ext cx="389375" cy="215444"/>
          </a:xfrm>
          <a:prstGeom prst="rect">
            <a:avLst/>
          </a:prstGeom>
          <a:noFill/>
          <a:ln w="9525">
            <a:noFill/>
            <a:miter lim="800000"/>
            <a:headEnd/>
            <a:tailEnd/>
          </a:ln>
        </p:spPr>
        <p:txBody>
          <a:bodyPr wrap="square">
            <a:spAutoFit/>
          </a:bodyPr>
          <a:lstStyle/>
          <a:p>
            <a:pPr algn="ctr"/>
            <a:r>
              <a:rPr lang="en-US" altLang="ja-JP" sz="800" dirty="0">
                <a:solidFill>
                  <a:srgbClr val="000000"/>
                </a:solidFill>
                <a:latin typeface="HG丸ｺﾞｼｯｸM-PRO" pitchFamily="50" charset="-128"/>
                <a:ea typeface="HG丸ｺﾞｼｯｸM-PRO" pitchFamily="50" charset="-128"/>
              </a:rPr>
              <a:t>4m</a:t>
            </a:r>
            <a:endParaRPr lang="ja-JP" altLang="en-US" sz="800" dirty="0">
              <a:solidFill>
                <a:srgbClr val="000000"/>
              </a:solidFill>
              <a:latin typeface="HG丸ｺﾞｼｯｸM-PRO" pitchFamily="50" charset="-128"/>
              <a:ea typeface="HG丸ｺﾞｼｯｸM-PRO" pitchFamily="50" charset="-128"/>
            </a:endParaRPr>
          </a:p>
        </p:txBody>
      </p:sp>
      <p:sp>
        <p:nvSpPr>
          <p:cNvPr id="239" name="テキスト ボックス 27"/>
          <p:cNvSpPr txBox="1">
            <a:spLocks noChangeArrowheads="1"/>
          </p:cNvSpPr>
          <p:nvPr/>
        </p:nvSpPr>
        <p:spPr bwMode="auto">
          <a:xfrm>
            <a:off x="3230339" y="2020406"/>
            <a:ext cx="390220" cy="215444"/>
          </a:xfrm>
          <a:prstGeom prst="rect">
            <a:avLst/>
          </a:prstGeom>
          <a:noFill/>
          <a:ln w="9525">
            <a:noFill/>
            <a:miter lim="800000"/>
            <a:headEnd/>
            <a:tailEnd/>
          </a:ln>
        </p:spPr>
        <p:txBody>
          <a:bodyPr wrap="square">
            <a:spAutoFit/>
          </a:bodyPr>
          <a:lstStyle/>
          <a:p>
            <a:pPr algn="ctr"/>
            <a:r>
              <a:rPr lang="en-US" altLang="ja-JP" sz="800">
                <a:solidFill>
                  <a:srgbClr val="000000"/>
                </a:solidFill>
                <a:latin typeface="HG丸ｺﾞｼｯｸM-PRO" pitchFamily="50" charset="-128"/>
                <a:ea typeface="HG丸ｺﾞｼｯｸM-PRO" pitchFamily="50" charset="-128"/>
              </a:rPr>
              <a:t>4m</a:t>
            </a:r>
            <a:endParaRPr lang="ja-JP" altLang="en-US" sz="800">
              <a:solidFill>
                <a:srgbClr val="000000"/>
              </a:solidFill>
              <a:latin typeface="HG丸ｺﾞｼｯｸM-PRO" pitchFamily="50" charset="-128"/>
              <a:ea typeface="HG丸ｺﾞｼｯｸM-PRO" pitchFamily="50" charset="-128"/>
            </a:endParaRPr>
          </a:p>
        </p:txBody>
      </p:sp>
      <p:sp>
        <p:nvSpPr>
          <p:cNvPr id="240" name="正方形/長方形 239"/>
          <p:cNvSpPr/>
          <p:nvPr/>
        </p:nvSpPr>
        <p:spPr>
          <a:xfrm>
            <a:off x="2712560" y="1743947"/>
            <a:ext cx="537046" cy="766738"/>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sz="3200" dirty="0">
              <a:solidFill>
                <a:prstClr val="black"/>
              </a:solidFill>
            </a:endParaRPr>
          </a:p>
        </p:txBody>
      </p:sp>
      <p:sp>
        <p:nvSpPr>
          <p:cNvPr id="242" name="正方形/長方形 241"/>
          <p:cNvSpPr/>
          <p:nvPr/>
        </p:nvSpPr>
        <p:spPr>
          <a:xfrm>
            <a:off x="2712554" y="1591294"/>
            <a:ext cx="384308" cy="152737"/>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sz="3200" dirty="0">
              <a:solidFill>
                <a:prstClr val="black"/>
              </a:solidFill>
            </a:endParaRPr>
          </a:p>
        </p:txBody>
      </p:sp>
      <p:sp>
        <p:nvSpPr>
          <p:cNvPr id="243" name="フリーフォーム 242"/>
          <p:cNvSpPr/>
          <p:nvPr/>
        </p:nvSpPr>
        <p:spPr bwMode="auto">
          <a:xfrm>
            <a:off x="4053690" y="2510676"/>
            <a:ext cx="0" cy="283331"/>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sp>
        <p:nvSpPr>
          <p:cNvPr id="244" name="フリーフォーム 243"/>
          <p:cNvSpPr/>
          <p:nvPr/>
        </p:nvSpPr>
        <p:spPr bwMode="auto">
          <a:xfrm flipV="1">
            <a:off x="3097848" y="1775484"/>
            <a:ext cx="152737" cy="23649"/>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sp>
        <p:nvSpPr>
          <p:cNvPr id="245" name="フリーフォーム 244"/>
          <p:cNvSpPr/>
          <p:nvPr/>
        </p:nvSpPr>
        <p:spPr bwMode="auto">
          <a:xfrm rot="16200000" flipV="1">
            <a:off x="2944662" y="1658794"/>
            <a:ext cx="151753" cy="18723"/>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sp>
        <p:nvSpPr>
          <p:cNvPr id="246" name="テキスト ボックス 147"/>
          <p:cNvSpPr txBox="1">
            <a:spLocks noChangeArrowheads="1"/>
          </p:cNvSpPr>
          <p:nvPr/>
        </p:nvSpPr>
        <p:spPr bwMode="auto">
          <a:xfrm>
            <a:off x="2636942" y="1420837"/>
            <a:ext cx="470038" cy="461665"/>
          </a:xfrm>
          <a:prstGeom prst="rect">
            <a:avLst/>
          </a:prstGeom>
          <a:noFill/>
          <a:ln w="9525">
            <a:noFill/>
            <a:miter lim="800000"/>
            <a:headEnd/>
            <a:tailEnd/>
          </a:ln>
        </p:spPr>
        <p:txBody>
          <a:bodyPr wrap="square">
            <a:spAutoFit/>
          </a:bodyPr>
          <a:lstStyle/>
          <a:p>
            <a:pPr algn="ctr"/>
            <a:r>
              <a:rPr lang="ja-JP" altLang="en-US" sz="800" dirty="0">
                <a:solidFill>
                  <a:srgbClr val="000000"/>
                </a:solidFill>
                <a:latin typeface="HG丸ｺﾞｼｯｸM-PRO" pitchFamily="50" charset="-128"/>
                <a:ea typeface="HG丸ｺﾞｼｯｸM-PRO" pitchFamily="50" charset="-128"/>
              </a:rPr>
              <a:t>原則</a:t>
            </a:r>
            <a:r>
              <a:rPr lang="en-US" altLang="ja-JP" sz="800" dirty="0">
                <a:solidFill>
                  <a:srgbClr val="000000"/>
                </a:solidFill>
                <a:latin typeface="HG丸ｺﾞｼｯｸM-PRO" pitchFamily="50" charset="-128"/>
                <a:ea typeface="HG丸ｺﾞｼｯｸM-PRO" pitchFamily="50" charset="-128"/>
              </a:rPr>
              <a:t>10m</a:t>
            </a:r>
          </a:p>
          <a:p>
            <a:pPr algn="ctr"/>
            <a:r>
              <a:rPr lang="ja-JP" altLang="en-US" sz="800" dirty="0">
                <a:solidFill>
                  <a:srgbClr val="000000"/>
                </a:solidFill>
                <a:latin typeface="HG丸ｺﾞｼｯｸM-PRO" pitchFamily="50" charset="-128"/>
                <a:ea typeface="HG丸ｺﾞｼｯｸM-PRO" pitchFamily="50" charset="-128"/>
              </a:rPr>
              <a:t>以下</a:t>
            </a:r>
          </a:p>
        </p:txBody>
      </p:sp>
      <p:sp>
        <p:nvSpPr>
          <p:cNvPr id="247" name="Freeform 79"/>
          <p:cNvSpPr>
            <a:spLocks/>
          </p:cNvSpPr>
          <p:nvPr/>
        </p:nvSpPr>
        <p:spPr bwMode="auto">
          <a:xfrm>
            <a:off x="3348096" y="2497973"/>
            <a:ext cx="1568" cy="2448"/>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endParaRPr lang="ja-JP" altLang="en-US" sz="3200"/>
          </a:p>
        </p:txBody>
      </p:sp>
      <p:sp>
        <p:nvSpPr>
          <p:cNvPr id="248" name="Freeform 84"/>
          <p:cNvSpPr>
            <a:spLocks/>
          </p:cNvSpPr>
          <p:nvPr/>
        </p:nvSpPr>
        <p:spPr bwMode="auto">
          <a:xfrm>
            <a:off x="3350937" y="2499753"/>
            <a:ext cx="205" cy="414"/>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endParaRPr lang="ja-JP" altLang="en-US" sz="3200"/>
          </a:p>
        </p:txBody>
      </p:sp>
      <p:sp>
        <p:nvSpPr>
          <p:cNvPr id="249" name="Freeform 96"/>
          <p:cNvSpPr>
            <a:spLocks/>
          </p:cNvSpPr>
          <p:nvPr/>
        </p:nvSpPr>
        <p:spPr bwMode="auto">
          <a:xfrm>
            <a:off x="3341450" y="2501744"/>
            <a:ext cx="102" cy="31"/>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endParaRPr lang="ja-JP" altLang="en-US" sz="3200"/>
          </a:p>
        </p:txBody>
      </p:sp>
      <p:sp>
        <p:nvSpPr>
          <p:cNvPr id="250" name="Line 105"/>
          <p:cNvSpPr>
            <a:spLocks noChangeShapeType="1"/>
          </p:cNvSpPr>
          <p:nvPr/>
        </p:nvSpPr>
        <p:spPr bwMode="auto">
          <a:xfrm>
            <a:off x="3347448" y="2486752"/>
            <a:ext cx="0" cy="0"/>
          </a:xfrm>
          <a:prstGeom prst="line">
            <a:avLst/>
          </a:prstGeom>
          <a:noFill/>
          <a:ln w="9525">
            <a:noFill/>
            <a:round/>
            <a:headEnd/>
            <a:tailEnd/>
          </a:ln>
        </p:spPr>
        <p:txBody>
          <a:bodyPr/>
          <a:lstStyle/>
          <a:p>
            <a:endParaRPr lang="ja-JP" altLang="en-US" sz="3200"/>
          </a:p>
        </p:txBody>
      </p:sp>
      <p:sp>
        <p:nvSpPr>
          <p:cNvPr id="251" name="Line 106"/>
          <p:cNvSpPr>
            <a:spLocks noChangeShapeType="1"/>
          </p:cNvSpPr>
          <p:nvPr/>
        </p:nvSpPr>
        <p:spPr bwMode="auto">
          <a:xfrm>
            <a:off x="3347448" y="2486752"/>
            <a:ext cx="0" cy="0"/>
          </a:xfrm>
          <a:prstGeom prst="line">
            <a:avLst/>
          </a:prstGeom>
          <a:noFill/>
          <a:ln w="9525">
            <a:noFill/>
            <a:round/>
            <a:headEnd/>
            <a:tailEnd/>
          </a:ln>
        </p:spPr>
        <p:txBody>
          <a:bodyPr/>
          <a:lstStyle/>
          <a:p>
            <a:endParaRPr lang="ja-JP" altLang="en-US" sz="3200"/>
          </a:p>
        </p:txBody>
      </p:sp>
      <p:sp>
        <p:nvSpPr>
          <p:cNvPr id="252" name="Freeform 122"/>
          <p:cNvSpPr>
            <a:spLocks/>
          </p:cNvSpPr>
          <p:nvPr/>
        </p:nvSpPr>
        <p:spPr bwMode="auto">
          <a:xfrm>
            <a:off x="3340257" y="2486498"/>
            <a:ext cx="10703" cy="24094"/>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endParaRPr lang="ja-JP" altLang="en-US" sz="3200"/>
          </a:p>
        </p:txBody>
      </p:sp>
      <p:sp>
        <p:nvSpPr>
          <p:cNvPr id="253" name="Freeform 124"/>
          <p:cNvSpPr>
            <a:spLocks/>
          </p:cNvSpPr>
          <p:nvPr/>
        </p:nvSpPr>
        <p:spPr bwMode="auto">
          <a:xfrm>
            <a:off x="3343767" y="2486529"/>
            <a:ext cx="2386" cy="5690"/>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endParaRPr lang="ja-JP" altLang="en-US" sz="3200"/>
          </a:p>
        </p:txBody>
      </p:sp>
      <p:sp>
        <p:nvSpPr>
          <p:cNvPr id="254" name="Freeform 125"/>
          <p:cNvSpPr>
            <a:spLocks/>
          </p:cNvSpPr>
          <p:nvPr/>
        </p:nvSpPr>
        <p:spPr bwMode="auto">
          <a:xfrm>
            <a:off x="3342881" y="2483001"/>
            <a:ext cx="3716" cy="445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endParaRPr lang="ja-JP" altLang="en-US" sz="3200"/>
          </a:p>
        </p:txBody>
      </p:sp>
      <p:sp>
        <p:nvSpPr>
          <p:cNvPr id="255" name="Freeform 126"/>
          <p:cNvSpPr>
            <a:spLocks/>
          </p:cNvSpPr>
          <p:nvPr/>
        </p:nvSpPr>
        <p:spPr bwMode="auto">
          <a:xfrm>
            <a:off x="3343601" y="2487356"/>
            <a:ext cx="1363" cy="5404"/>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endParaRPr lang="ja-JP" altLang="en-US" sz="3200"/>
          </a:p>
        </p:txBody>
      </p:sp>
      <p:sp>
        <p:nvSpPr>
          <p:cNvPr id="256" name="テキスト ボックス 148"/>
          <p:cNvSpPr txBox="1">
            <a:spLocks noChangeArrowheads="1"/>
          </p:cNvSpPr>
          <p:nvPr/>
        </p:nvSpPr>
        <p:spPr bwMode="auto">
          <a:xfrm>
            <a:off x="2864722" y="1788024"/>
            <a:ext cx="532458" cy="338554"/>
          </a:xfrm>
          <a:prstGeom prst="rect">
            <a:avLst/>
          </a:prstGeom>
          <a:noFill/>
          <a:ln w="9525">
            <a:noFill/>
            <a:miter lim="800000"/>
            <a:headEnd/>
            <a:tailEnd/>
          </a:ln>
        </p:spPr>
        <p:txBody>
          <a:bodyPr wrap="square">
            <a:spAutoFit/>
          </a:bodyPr>
          <a:lstStyle/>
          <a:p>
            <a:pPr algn="ctr"/>
            <a:r>
              <a:rPr lang="en-US" altLang="ja-JP" sz="800" dirty="0">
                <a:solidFill>
                  <a:srgbClr val="000000"/>
                </a:solidFill>
                <a:latin typeface="HG丸ｺﾞｼｯｸM-PRO" pitchFamily="50" charset="-128"/>
                <a:ea typeface="HG丸ｺﾞｼｯｸM-PRO" pitchFamily="50" charset="-128"/>
              </a:rPr>
              <a:t>10m</a:t>
            </a:r>
          </a:p>
          <a:p>
            <a:pPr algn="ctr"/>
            <a:r>
              <a:rPr lang="ja-JP" altLang="en-US" sz="800" dirty="0" smtClean="0">
                <a:solidFill>
                  <a:srgbClr val="000000"/>
                </a:solidFill>
                <a:latin typeface="HG丸ｺﾞｼｯｸM-PRO" pitchFamily="50" charset="-128"/>
                <a:ea typeface="HG丸ｺﾞｼｯｸM-PRO" pitchFamily="50" charset="-128"/>
              </a:rPr>
              <a:t>以上</a:t>
            </a:r>
            <a:endParaRPr lang="ja-JP" altLang="en-US" sz="800" dirty="0">
              <a:solidFill>
                <a:srgbClr val="000000"/>
              </a:solidFill>
              <a:latin typeface="HG丸ｺﾞｼｯｸM-PRO" pitchFamily="50" charset="-128"/>
              <a:ea typeface="HG丸ｺﾞｼｯｸM-PRO" pitchFamily="50" charset="-128"/>
            </a:endParaRPr>
          </a:p>
        </p:txBody>
      </p:sp>
      <p:sp>
        <p:nvSpPr>
          <p:cNvPr id="258" name="フリーフォーム 257"/>
          <p:cNvSpPr/>
          <p:nvPr/>
        </p:nvSpPr>
        <p:spPr bwMode="auto">
          <a:xfrm flipV="1">
            <a:off x="3247628" y="2106660"/>
            <a:ext cx="63066" cy="22665"/>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sp>
        <p:nvSpPr>
          <p:cNvPr id="448" name="テキスト ボックス 447"/>
          <p:cNvSpPr txBox="1"/>
          <p:nvPr/>
        </p:nvSpPr>
        <p:spPr>
          <a:xfrm>
            <a:off x="116471" y="5714714"/>
            <a:ext cx="4188462" cy="738664"/>
          </a:xfrm>
          <a:prstGeom prst="rect">
            <a:avLst/>
          </a:prstGeom>
          <a:noFill/>
        </p:spPr>
        <p:txBody>
          <a:bodyPr wrap="square" rtlCol="0">
            <a:spAutoFit/>
          </a:bodyPr>
          <a:lstStyle/>
          <a:p>
            <a:pPr marL="177800" indent="-177800"/>
            <a:r>
              <a:rPr lang="ja-JP" altLang="en-US" sz="1400" dirty="0" smtClean="0">
                <a:latin typeface="ＭＳ 明朝" pitchFamily="17" charset="-128"/>
                <a:ea typeface="ＭＳ 明朝" pitchFamily="17" charset="-128"/>
              </a:rPr>
              <a:t>●関西を代表する金融系企業等、業務中枢機能の集積</a:t>
            </a:r>
            <a:endParaRPr lang="en-US" altLang="ja-JP" sz="1400" dirty="0" smtClean="0">
              <a:latin typeface="ＭＳ 明朝" pitchFamily="17" charset="-128"/>
              <a:ea typeface="ＭＳ 明朝" pitchFamily="17" charset="-128"/>
            </a:endParaRPr>
          </a:p>
          <a:p>
            <a:pPr marL="88900" indent="-88900"/>
            <a:r>
              <a:rPr lang="ja-JP" altLang="en-US" sz="1400" dirty="0" smtClean="0">
                <a:latin typeface="ＭＳ 明朝" pitchFamily="17" charset="-128"/>
                <a:ea typeface="ＭＳ 明朝" pitchFamily="17" charset="-128"/>
              </a:rPr>
              <a:t>●スカイラインの維持（淀屋橋～本町間 約</a:t>
            </a:r>
            <a:r>
              <a:rPr lang="en-US" altLang="ja-JP" sz="1400" dirty="0" smtClean="0">
                <a:latin typeface="ＭＳ 明朝" pitchFamily="17" charset="-128"/>
                <a:ea typeface="ＭＳ 明朝" pitchFamily="17" charset="-128"/>
              </a:rPr>
              <a:t>40</a:t>
            </a:r>
            <a:r>
              <a:rPr lang="ja-JP" altLang="en-US" sz="1400" dirty="0" smtClean="0">
                <a:latin typeface="ＭＳ 明朝" pitchFamily="17" charset="-128"/>
                <a:ea typeface="ＭＳ 明朝" pitchFamily="17" charset="-128"/>
              </a:rPr>
              <a:t>棟）</a:t>
            </a:r>
            <a:endParaRPr lang="en-US" altLang="ja-JP" sz="1400" dirty="0" smtClean="0">
              <a:latin typeface="ＭＳ 明朝" pitchFamily="17" charset="-128"/>
              <a:ea typeface="ＭＳ 明朝" pitchFamily="17" charset="-128"/>
            </a:endParaRPr>
          </a:p>
        </p:txBody>
      </p:sp>
      <p:sp>
        <p:nvSpPr>
          <p:cNvPr id="451" name="テキスト ボックス 450"/>
          <p:cNvSpPr txBox="1"/>
          <p:nvPr/>
        </p:nvSpPr>
        <p:spPr>
          <a:xfrm>
            <a:off x="4520957" y="5714672"/>
            <a:ext cx="5229681" cy="719034"/>
          </a:xfrm>
          <a:prstGeom prst="rect">
            <a:avLst/>
          </a:prstGeom>
          <a:noFill/>
        </p:spPr>
        <p:txBody>
          <a:bodyPr wrap="square" lIns="36000" tIns="36000" rIns="36000" bIns="36000" rtlCol="0">
            <a:spAutoFit/>
          </a:bodyPr>
          <a:lstStyle/>
          <a:p>
            <a:pPr marL="177800" indent="-177800"/>
            <a:r>
              <a:rPr lang="ja-JP" altLang="en-US" sz="1400" dirty="0" smtClean="0">
                <a:latin typeface="ＭＳ 明朝" pitchFamily="17" charset="-128"/>
                <a:ea typeface="ＭＳ 明朝" pitchFamily="17" charset="-128"/>
              </a:rPr>
              <a:t>●高さ制限等の規制緩和や、ビル足元での魅力ある商業・文化施設誘導により、御堂筋の付加価値を高めることで、ブランド力や担税力のある新たな企業やテナントの集積を図る。</a:t>
            </a:r>
            <a:endParaRPr lang="en-US" altLang="ja-JP" sz="1400" dirty="0" smtClean="0"/>
          </a:p>
        </p:txBody>
      </p:sp>
      <p:sp>
        <p:nvSpPr>
          <p:cNvPr id="467" name="テキスト ボックス 466"/>
          <p:cNvSpPr txBox="1"/>
          <p:nvPr/>
        </p:nvSpPr>
        <p:spPr>
          <a:xfrm>
            <a:off x="116466" y="1001995"/>
            <a:ext cx="2676294" cy="1538883"/>
          </a:xfrm>
          <a:prstGeom prst="rect">
            <a:avLst/>
          </a:prstGeom>
          <a:noFill/>
        </p:spPr>
        <p:txBody>
          <a:bodyPr wrap="square" rtlCol="0">
            <a:spAutoFit/>
          </a:bodyPr>
          <a:lstStyle/>
          <a:p>
            <a:pPr marL="88900" indent="-88900"/>
            <a:r>
              <a:rPr lang="en-US" altLang="ja-JP" sz="1400" dirty="0" smtClean="0">
                <a:latin typeface="ＭＳ Ｐゴシック" pitchFamily="50" charset="-128"/>
                <a:ea typeface="ＭＳ Ｐゴシック" pitchFamily="50" charset="-128"/>
              </a:rPr>
              <a:t>【</a:t>
            </a:r>
            <a:r>
              <a:rPr lang="ja-JP" altLang="en-US" sz="1400" dirty="0" smtClean="0">
                <a:latin typeface="ＭＳ Ｐゴシック" pitchFamily="50" charset="-128"/>
                <a:ea typeface="ＭＳ Ｐゴシック" pitchFamily="50" charset="-128"/>
              </a:rPr>
              <a:t>高さ（淀屋橋～本町間）</a:t>
            </a:r>
            <a:r>
              <a:rPr lang="en-US" altLang="ja-JP" sz="1400" dirty="0" smtClean="0">
                <a:latin typeface="ＭＳ Ｐゴシック" pitchFamily="50" charset="-128"/>
                <a:ea typeface="ＭＳ Ｐゴシック" pitchFamily="50" charset="-128"/>
              </a:rPr>
              <a:t>】</a:t>
            </a:r>
          </a:p>
          <a:p>
            <a:pPr marL="88900" indent="-88900"/>
            <a:r>
              <a:rPr lang="ja-JP" altLang="en-US" sz="1400" dirty="0" smtClean="0">
                <a:latin typeface="ＭＳ Ｐゴシック" pitchFamily="50" charset="-128"/>
                <a:ea typeface="ＭＳ Ｐゴシック" pitchFamily="50" charset="-128"/>
              </a:rPr>
              <a:t>　</a:t>
            </a:r>
            <a:r>
              <a:rPr lang="ja-JP" altLang="en-US" sz="1400" dirty="0" smtClean="0">
                <a:latin typeface="ＭＳ Ｐ明朝" pitchFamily="18" charset="-128"/>
                <a:ea typeface="ＭＳ Ｐ明朝" pitchFamily="18" charset="-128"/>
              </a:rPr>
              <a:t>・原則として、</a:t>
            </a:r>
            <a:r>
              <a:rPr lang="en-US" altLang="ja-JP" sz="1400" dirty="0" smtClean="0">
                <a:latin typeface="ＭＳ Ｐ明朝" pitchFamily="18" charset="-128"/>
                <a:ea typeface="ＭＳ Ｐ明朝" pitchFamily="18" charset="-128"/>
              </a:rPr>
              <a:t>60</a:t>
            </a:r>
            <a:r>
              <a:rPr lang="ja-JP" altLang="en-US" sz="1400" dirty="0" err="1" smtClean="0">
                <a:latin typeface="ＭＳ Ｐ明朝" pitchFamily="18" charset="-128"/>
                <a:ea typeface="ＭＳ Ｐ明朝" pitchFamily="18" charset="-128"/>
              </a:rPr>
              <a:t>ｍ</a:t>
            </a:r>
            <a:r>
              <a:rPr lang="ja-JP" altLang="en-US" sz="1400" dirty="0" smtClean="0">
                <a:latin typeface="ＭＳ Ｐ明朝" pitchFamily="18" charset="-128"/>
                <a:ea typeface="ＭＳ Ｐ明朝" pitchFamily="18" charset="-128"/>
              </a:rPr>
              <a:t>以下</a:t>
            </a:r>
            <a:endParaRPr lang="en-US" altLang="ja-JP" sz="1400" dirty="0" smtClean="0">
              <a:latin typeface="ＭＳ Ｐ明朝" pitchFamily="18" charset="-128"/>
              <a:ea typeface="ＭＳ Ｐ明朝" pitchFamily="18" charset="-128"/>
            </a:endParaRPr>
          </a:p>
          <a:p>
            <a:pPr marL="266700" indent="-266700"/>
            <a:r>
              <a:rPr lang="ja-JP" altLang="en-US" sz="1400" dirty="0" smtClean="0">
                <a:latin typeface="ＭＳ Ｐ明朝" pitchFamily="18" charset="-128"/>
                <a:ea typeface="ＭＳ Ｐ明朝" pitchFamily="18" charset="-128"/>
              </a:rPr>
              <a:t>  　（御堂筋に面する外壁部分の高さは</a:t>
            </a:r>
            <a:r>
              <a:rPr lang="en-US" altLang="ja-JP" sz="1400" dirty="0" smtClean="0">
                <a:latin typeface="ＭＳ Ｐ明朝" pitchFamily="18" charset="-128"/>
                <a:ea typeface="ＭＳ Ｐ明朝" pitchFamily="18" charset="-128"/>
              </a:rPr>
              <a:t>50</a:t>
            </a:r>
            <a:r>
              <a:rPr lang="ja-JP" altLang="en-US" sz="1400" dirty="0" smtClean="0">
                <a:latin typeface="ＭＳ Ｐ明朝" pitchFamily="18" charset="-128"/>
                <a:ea typeface="ＭＳ Ｐ明朝" pitchFamily="18" charset="-128"/>
              </a:rPr>
              <a:t>ｍ）</a:t>
            </a:r>
            <a:endParaRPr lang="en-US" altLang="ja-JP" sz="1400" dirty="0" smtClean="0">
              <a:latin typeface="ＭＳ Ｐ明朝" pitchFamily="18" charset="-128"/>
              <a:ea typeface="ＭＳ Ｐ明朝" pitchFamily="18" charset="-128"/>
            </a:endParaRPr>
          </a:p>
          <a:p>
            <a:pPr marL="88900" indent="-88900"/>
            <a:endParaRPr lang="en-US" altLang="ja-JP" sz="800" dirty="0" smtClean="0">
              <a:latin typeface="ＭＳ Ｐ明朝" pitchFamily="18" charset="-128"/>
              <a:ea typeface="ＭＳ Ｐ明朝" pitchFamily="18" charset="-128"/>
            </a:endParaRPr>
          </a:p>
          <a:p>
            <a:pPr marL="88900" indent="-88900"/>
            <a:r>
              <a:rPr lang="en-US" altLang="ja-JP" sz="1400" dirty="0" smtClean="0">
                <a:latin typeface="ＭＳ Ｐゴシック" pitchFamily="50" charset="-128"/>
                <a:ea typeface="ＭＳ Ｐゴシック" pitchFamily="50" charset="-128"/>
              </a:rPr>
              <a:t>【</a:t>
            </a:r>
            <a:r>
              <a:rPr lang="ja-JP" altLang="en-US" sz="1400" dirty="0" smtClean="0">
                <a:latin typeface="ＭＳ Ｐゴシック" pitchFamily="50" charset="-128"/>
                <a:ea typeface="ＭＳ Ｐゴシック" pitchFamily="50" charset="-128"/>
              </a:rPr>
              <a:t>容積率（淀屋橋～長堀間）</a:t>
            </a:r>
            <a:r>
              <a:rPr lang="en-US" altLang="ja-JP" sz="1400" dirty="0" smtClean="0">
                <a:latin typeface="ＭＳ Ｐゴシック" pitchFamily="50" charset="-128"/>
                <a:ea typeface="ＭＳ Ｐゴシック" pitchFamily="50" charset="-128"/>
              </a:rPr>
              <a:t>】</a:t>
            </a:r>
          </a:p>
          <a:p>
            <a:pPr marL="88900" indent="-88900"/>
            <a:r>
              <a:rPr lang="ja-JP" altLang="en-US" sz="1400" dirty="0" smtClean="0">
                <a:latin typeface="ＭＳ Ｐ明朝" pitchFamily="18" charset="-128"/>
                <a:ea typeface="ＭＳ Ｐ明朝" pitchFamily="18" charset="-128"/>
              </a:rPr>
              <a:t>　・</a:t>
            </a:r>
            <a:r>
              <a:rPr lang="en-US" altLang="ja-JP" sz="1400" dirty="0" smtClean="0">
                <a:latin typeface="ＭＳ Ｐ明朝" pitchFamily="18" charset="-128"/>
                <a:ea typeface="ＭＳ Ｐ明朝" pitchFamily="18" charset="-128"/>
              </a:rPr>
              <a:t>1000</a:t>
            </a:r>
            <a:r>
              <a:rPr lang="ja-JP" altLang="en-US" sz="1400" dirty="0" smtClean="0">
                <a:latin typeface="ＭＳ Ｐ明朝" pitchFamily="18" charset="-128"/>
                <a:ea typeface="ＭＳ Ｐ明朝" pitchFamily="18" charset="-128"/>
              </a:rPr>
              <a:t>％</a:t>
            </a:r>
            <a:endParaRPr lang="en-US" altLang="ja-JP" sz="1400" dirty="0" smtClean="0">
              <a:latin typeface="ＭＳ Ｐ明朝" pitchFamily="18" charset="-128"/>
              <a:ea typeface="ＭＳ Ｐ明朝" pitchFamily="18" charset="-128"/>
            </a:endParaRPr>
          </a:p>
        </p:txBody>
      </p:sp>
      <p:sp>
        <p:nvSpPr>
          <p:cNvPr id="468" name="テキスト ボックス 467"/>
          <p:cNvSpPr txBox="1"/>
          <p:nvPr/>
        </p:nvSpPr>
        <p:spPr>
          <a:xfrm>
            <a:off x="4520954" y="1001995"/>
            <a:ext cx="3744414" cy="1488475"/>
          </a:xfrm>
          <a:prstGeom prst="rect">
            <a:avLst/>
          </a:prstGeom>
          <a:noFill/>
        </p:spPr>
        <p:txBody>
          <a:bodyPr wrap="square" lIns="36000" tIns="36000" rIns="36000" bIns="36000" rtlCol="0">
            <a:spAutoFit/>
          </a:bodyPr>
          <a:lstStyle/>
          <a:p>
            <a:pPr marL="88900" indent="-88900"/>
            <a:r>
              <a:rPr lang="en-US" altLang="ja-JP" sz="1400" dirty="0" smtClean="0">
                <a:latin typeface="ＭＳ Ｐゴシック" pitchFamily="50" charset="-128"/>
                <a:ea typeface="ＭＳ Ｐゴシック" pitchFamily="50" charset="-128"/>
              </a:rPr>
              <a:t>【</a:t>
            </a:r>
            <a:r>
              <a:rPr lang="ja-JP" altLang="en-US" sz="1400" dirty="0" smtClean="0">
                <a:latin typeface="ＭＳ Ｐゴシック" pitchFamily="50" charset="-128"/>
                <a:ea typeface="ＭＳ Ｐゴシック" pitchFamily="50" charset="-128"/>
              </a:rPr>
              <a:t>高さ（淀屋橋～本町間）</a:t>
            </a:r>
            <a:r>
              <a:rPr lang="en-US" altLang="ja-JP" sz="1400" dirty="0" smtClean="0">
                <a:latin typeface="ＭＳ Ｐゴシック" pitchFamily="50" charset="-128"/>
                <a:ea typeface="ＭＳ Ｐゴシック" pitchFamily="50" charset="-128"/>
              </a:rPr>
              <a:t>】</a:t>
            </a:r>
          </a:p>
          <a:p>
            <a:pPr marL="88900" indent="-88900"/>
            <a:r>
              <a:rPr lang="ja-JP" altLang="en-US" sz="1400" dirty="0" smtClean="0">
                <a:latin typeface="ＭＳ Ｐ明朝" pitchFamily="18" charset="-128"/>
                <a:ea typeface="ＭＳ Ｐ明朝" pitchFamily="18" charset="-128"/>
              </a:rPr>
              <a:t>　・</a:t>
            </a:r>
            <a:r>
              <a:rPr lang="en-US" altLang="ja-JP" sz="1400" dirty="0" smtClean="0">
                <a:latin typeface="ＭＳ Ｐ明朝" pitchFamily="18" charset="-128"/>
                <a:ea typeface="ＭＳ Ｐ明朝" pitchFamily="18" charset="-128"/>
              </a:rPr>
              <a:t>100</a:t>
            </a:r>
            <a:r>
              <a:rPr lang="ja-JP" altLang="en-US" sz="1400" dirty="0" err="1" smtClean="0">
                <a:latin typeface="ＭＳ Ｐ明朝" pitchFamily="18" charset="-128"/>
                <a:ea typeface="ＭＳ Ｐ明朝" pitchFamily="18" charset="-128"/>
              </a:rPr>
              <a:t>ｍ</a:t>
            </a:r>
            <a:r>
              <a:rPr lang="ja-JP" altLang="en-US" sz="1400" dirty="0" smtClean="0">
                <a:latin typeface="ＭＳ Ｐ明朝" pitchFamily="18" charset="-128"/>
                <a:ea typeface="ＭＳ Ｐ明朝" pitchFamily="18" charset="-128"/>
              </a:rPr>
              <a:t>超の建設が可能に</a:t>
            </a:r>
            <a:endParaRPr lang="en-US" altLang="ja-JP" sz="1400" dirty="0" smtClean="0">
              <a:latin typeface="ＭＳ Ｐ明朝" pitchFamily="18" charset="-128"/>
              <a:ea typeface="ＭＳ Ｐ明朝" pitchFamily="18" charset="-128"/>
            </a:endParaRPr>
          </a:p>
          <a:p>
            <a:pPr marL="266700" indent="-266700"/>
            <a:r>
              <a:rPr lang="ja-JP" altLang="en-US" sz="1400" dirty="0" smtClean="0">
                <a:latin typeface="ＭＳ Ｐ明朝" pitchFamily="18" charset="-128"/>
                <a:ea typeface="ＭＳ Ｐ明朝" pitchFamily="18" charset="-128"/>
              </a:rPr>
              <a:t>    （御堂筋に面する</a:t>
            </a:r>
            <a:r>
              <a:rPr lang="en-US" altLang="ja-JP" sz="1400" dirty="0" smtClean="0">
                <a:latin typeface="ＭＳ Ｐ明朝" pitchFamily="18" charset="-128"/>
                <a:ea typeface="ＭＳ Ｐ明朝" pitchFamily="18" charset="-128"/>
              </a:rPr>
              <a:t>50</a:t>
            </a:r>
            <a:r>
              <a:rPr lang="ja-JP" altLang="en-US" sz="1400" dirty="0" err="1" smtClean="0">
                <a:latin typeface="ＭＳ Ｐ明朝" pitchFamily="18" charset="-128"/>
                <a:ea typeface="ＭＳ Ｐ明朝" pitchFamily="18" charset="-128"/>
              </a:rPr>
              <a:t>ｍ</a:t>
            </a:r>
            <a:r>
              <a:rPr lang="ja-JP" altLang="en-US" sz="1400" dirty="0" smtClean="0">
                <a:latin typeface="ＭＳ Ｐ明朝" pitchFamily="18" charset="-128"/>
                <a:ea typeface="ＭＳ Ｐ明朝" pitchFamily="18" charset="-128"/>
              </a:rPr>
              <a:t>以下の部分で基壇部を形成）</a:t>
            </a:r>
            <a:endParaRPr lang="en-US" altLang="ja-JP" sz="1400" dirty="0" smtClean="0">
              <a:latin typeface="ＭＳ Ｐ明朝" pitchFamily="18" charset="-128"/>
              <a:ea typeface="ＭＳ Ｐ明朝" pitchFamily="18" charset="-128"/>
            </a:endParaRPr>
          </a:p>
          <a:p>
            <a:pPr marL="88900" indent="-88900"/>
            <a:endParaRPr lang="en-US" altLang="ja-JP" sz="800" dirty="0" smtClean="0">
              <a:latin typeface="ＭＳ Ｐ明朝" pitchFamily="18" charset="-128"/>
              <a:ea typeface="ＭＳ Ｐ明朝" pitchFamily="18" charset="-128"/>
            </a:endParaRPr>
          </a:p>
          <a:p>
            <a:pPr marL="88900" indent="-88900"/>
            <a:r>
              <a:rPr lang="en-US" altLang="ja-JP" sz="1400" dirty="0" smtClean="0">
                <a:latin typeface="ＭＳ Ｐゴシック" pitchFamily="50" charset="-128"/>
                <a:ea typeface="ＭＳ Ｐゴシック" pitchFamily="50" charset="-128"/>
              </a:rPr>
              <a:t>【</a:t>
            </a:r>
            <a:r>
              <a:rPr lang="ja-JP" altLang="en-US" sz="1400" dirty="0" smtClean="0">
                <a:latin typeface="ＭＳ Ｐゴシック" pitchFamily="50" charset="-128"/>
                <a:ea typeface="ＭＳ Ｐゴシック" pitchFamily="50" charset="-128"/>
              </a:rPr>
              <a:t>容積率（淀屋橋～長堀間）</a:t>
            </a:r>
            <a:r>
              <a:rPr lang="en-US" altLang="ja-JP" sz="1400" dirty="0" smtClean="0">
                <a:latin typeface="ＭＳ Ｐゴシック" pitchFamily="50" charset="-128"/>
                <a:ea typeface="ＭＳ Ｐゴシック" pitchFamily="50" charset="-128"/>
              </a:rPr>
              <a:t>】</a:t>
            </a:r>
          </a:p>
          <a:p>
            <a:pPr marL="88900" indent="-88900"/>
            <a:r>
              <a:rPr lang="ja-JP" altLang="en-US" sz="1400" dirty="0" smtClean="0">
                <a:latin typeface="ＭＳ Ｐ明朝" pitchFamily="18" charset="-128"/>
                <a:ea typeface="ＭＳ Ｐ明朝" pitchFamily="18" charset="-128"/>
              </a:rPr>
              <a:t>　・貢献内容に応じて最大</a:t>
            </a:r>
            <a:r>
              <a:rPr lang="en-US" altLang="ja-JP" sz="1400" dirty="0" smtClean="0">
                <a:latin typeface="ＭＳ Ｐ明朝" pitchFamily="18" charset="-128"/>
                <a:ea typeface="ＭＳ Ｐ明朝" pitchFamily="18" charset="-128"/>
              </a:rPr>
              <a:t>1300</a:t>
            </a:r>
            <a:r>
              <a:rPr lang="ja-JP" altLang="en-US" sz="1400" dirty="0" smtClean="0">
                <a:latin typeface="ＭＳ Ｐ明朝" pitchFamily="18" charset="-128"/>
                <a:ea typeface="ＭＳ Ｐ明朝" pitchFamily="18" charset="-128"/>
              </a:rPr>
              <a:t>％まで緩和可能</a:t>
            </a:r>
            <a:endParaRPr lang="en-US" altLang="ja-JP" sz="1400" dirty="0" smtClean="0">
              <a:latin typeface="ＭＳ Ｐ明朝" pitchFamily="18" charset="-128"/>
              <a:ea typeface="ＭＳ Ｐ明朝" pitchFamily="18" charset="-128"/>
            </a:endParaRPr>
          </a:p>
        </p:txBody>
      </p:sp>
      <p:sp>
        <p:nvSpPr>
          <p:cNvPr id="474" name="テキスト ボックス 473"/>
          <p:cNvSpPr txBox="1"/>
          <p:nvPr/>
        </p:nvSpPr>
        <p:spPr>
          <a:xfrm>
            <a:off x="116472" y="2475949"/>
            <a:ext cx="4044446" cy="2369880"/>
          </a:xfrm>
          <a:prstGeom prst="rect">
            <a:avLst/>
          </a:prstGeom>
          <a:noFill/>
        </p:spPr>
        <p:txBody>
          <a:bodyPr wrap="square" rtlCol="0">
            <a:spAutoFit/>
          </a:bodyPr>
          <a:lstStyle/>
          <a:p>
            <a:pPr marL="88900" indent="-88900"/>
            <a:r>
              <a:rPr lang="en-US" altLang="ja-JP" sz="1400" dirty="0" smtClean="0">
                <a:latin typeface="ＭＳ Ｐゴシック" pitchFamily="50" charset="-128"/>
                <a:ea typeface="ＭＳ Ｐゴシック" pitchFamily="50" charset="-128"/>
              </a:rPr>
              <a:t>【</a:t>
            </a:r>
            <a:r>
              <a:rPr lang="ja-JP" altLang="en-US" sz="1400" dirty="0" smtClean="0">
                <a:latin typeface="ＭＳ Ｐゴシック" pitchFamily="50" charset="-128"/>
                <a:ea typeface="ＭＳ Ｐゴシック" pitchFamily="50" charset="-128"/>
              </a:rPr>
              <a:t>用途</a:t>
            </a:r>
            <a:r>
              <a:rPr lang="en-US" altLang="ja-JP" sz="1400" dirty="0" smtClean="0">
                <a:latin typeface="ＭＳ Ｐゴシック" pitchFamily="50" charset="-128"/>
                <a:ea typeface="ＭＳ Ｐゴシック" pitchFamily="50" charset="-128"/>
              </a:rPr>
              <a:t>】</a:t>
            </a:r>
          </a:p>
          <a:p>
            <a:pPr marL="88900" indent="-88900"/>
            <a:r>
              <a:rPr lang="en-US" altLang="ja-JP" sz="1400" dirty="0" smtClean="0">
                <a:latin typeface="ＭＳ Ｐゴシック" pitchFamily="50" charset="-128"/>
                <a:ea typeface="ＭＳ Ｐゴシック" pitchFamily="50" charset="-128"/>
              </a:rPr>
              <a:t>  </a:t>
            </a:r>
            <a:r>
              <a:rPr lang="ja-JP" altLang="en-US" sz="1400" dirty="0" smtClean="0">
                <a:latin typeface="ＭＳ Ｐゴシック" pitchFamily="50" charset="-128"/>
                <a:ea typeface="ＭＳ Ｐゴシック" pitchFamily="50" charset="-128"/>
              </a:rPr>
              <a:t>（淀屋橋～長堀間）</a:t>
            </a:r>
            <a:endParaRPr lang="en-US" altLang="ja-JP" sz="1400" dirty="0" smtClean="0">
              <a:latin typeface="ＭＳ Ｐゴシック" pitchFamily="50" charset="-128"/>
              <a:ea typeface="ＭＳ Ｐゴシック" pitchFamily="50" charset="-128"/>
            </a:endParaRPr>
          </a:p>
          <a:p>
            <a:pPr marL="88900" indent="-88900"/>
            <a:r>
              <a:rPr lang="ja-JP" altLang="en-US" sz="1400" dirty="0" smtClean="0">
                <a:latin typeface="ＭＳ Ｐ明朝" pitchFamily="18" charset="-128"/>
                <a:ea typeface="ＭＳ Ｐ明朝" pitchFamily="18" charset="-128"/>
              </a:rPr>
              <a:t>　　・沿道では、原則住宅の立地は認めてこなかった</a:t>
            </a:r>
            <a:endParaRPr lang="en-US" altLang="ja-JP" sz="1400" dirty="0" smtClean="0">
              <a:latin typeface="ＭＳ Ｐ明朝" pitchFamily="18" charset="-128"/>
              <a:ea typeface="ＭＳ Ｐ明朝" pitchFamily="18" charset="-128"/>
            </a:endParaRPr>
          </a:p>
          <a:p>
            <a:pPr marL="88900" indent="-88900"/>
            <a:endParaRPr lang="en-US" altLang="ja-JP" sz="800" dirty="0" smtClean="0">
              <a:latin typeface="ＭＳ 明朝" pitchFamily="17" charset="-128"/>
              <a:ea typeface="ＭＳ 明朝" pitchFamily="17" charset="-128"/>
            </a:endParaRPr>
          </a:p>
          <a:p>
            <a:pPr marL="88900" indent="-88900"/>
            <a:endParaRPr lang="en-US" altLang="ja-JP" sz="1400" dirty="0" smtClean="0">
              <a:latin typeface="ＭＳ Ｐゴシック" pitchFamily="50" charset="-128"/>
              <a:ea typeface="ＭＳ Ｐゴシック" pitchFamily="50" charset="-128"/>
            </a:endParaRPr>
          </a:p>
          <a:p>
            <a:pPr marL="88900" indent="-88900"/>
            <a:endParaRPr lang="en-US" altLang="ja-JP" sz="1400" dirty="0" smtClean="0">
              <a:latin typeface="ＭＳ Ｐゴシック" pitchFamily="50" charset="-128"/>
              <a:ea typeface="ＭＳ Ｐゴシック" pitchFamily="50" charset="-128"/>
            </a:endParaRPr>
          </a:p>
          <a:p>
            <a:pPr marL="88900" indent="-88900"/>
            <a:endParaRPr lang="en-US" altLang="ja-JP" sz="1400" dirty="0" smtClean="0">
              <a:latin typeface="ＭＳ Ｐゴシック" pitchFamily="50" charset="-128"/>
              <a:ea typeface="ＭＳ Ｐゴシック" pitchFamily="50" charset="-128"/>
            </a:endParaRPr>
          </a:p>
          <a:p>
            <a:pPr marL="88900" indent="-88900"/>
            <a:endParaRPr lang="en-US" altLang="ja-JP" sz="1400" dirty="0" smtClean="0">
              <a:latin typeface="ＭＳ Ｐゴシック" pitchFamily="50" charset="-128"/>
              <a:ea typeface="ＭＳ Ｐゴシック" pitchFamily="50" charset="-128"/>
            </a:endParaRPr>
          </a:p>
          <a:p>
            <a:pPr marL="88900" indent="-88900"/>
            <a:r>
              <a:rPr lang="en-US" altLang="ja-JP" sz="1400" dirty="0" smtClean="0">
                <a:latin typeface="ＭＳ Ｐゴシック" pitchFamily="50" charset="-128"/>
                <a:ea typeface="ＭＳ Ｐゴシック" pitchFamily="50" charset="-128"/>
              </a:rPr>
              <a:t>【</a:t>
            </a:r>
            <a:r>
              <a:rPr lang="ja-JP" altLang="en-US" sz="1400" dirty="0" smtClean="0">
                <a:latin typeface="ＭＳ Ｐゴシック" pitchFamily="50" charset="-128"/>
                <a:ea typeface="ＭＳ Ｐゴシック" pitchFamily="50" charset="-128"/>
              </a:rPr>
              <a:t>道路空間</a:t>
            </a:r>
            <a:r>
              <a:rPr lang="en-US" altLang="ja-JP" sz="1400" dirty="0" smtClean="0">
                <a:latin typeface="ＭＳ Ｐゴシック" pitchFamily="50" charset="-128"/>
                <a:ea typeface="ＭＳ Ｐゴシック" pitchFamily="50" charset="-128"/>
              </a:rPr>
              <a:t>】</a:t>
            </a:r>
          </a:p>
          <a:p>
            <a:pPr marL="88900" indent="-88900"/>
            <a:r>
              <a:rPr lang="ja-JP" altLang="en-US" sz="1400" dirty="0" smtClean="0">
                <a:latin typeface="ＭＳ Ｐ明朝" pitchFamily="18" charset="-128"/>
                <a:ea typeface="ＭＳ Ｐ明朝" pitchFamily="18" charset="-128"/>
              </a:rPr>
              <a:t>　・６車線の一方通行</a:t>
            </a:r>
            <a:endParaRPr lang="en-US" altLang="ja-JP" sz="1400" dirty="0" smtClean="0">
              <a:latin typeface="ＭＳ Ｐ明朝" pitchFamily="18" charset="-128"/>
              <a:ea typeface="ＭＳ Ｐ明朝" pitchFamily="18" charset="-128"/>
            </a:endParaRPr>
          </a:p>
          <a:p>
            <a:pPr marL="88900" indent="-88900">
              <a:buFont typeface="Wingdings" pitchFamily="2" charset="2"/>
              <a:buChar char="l"/>
            </a:pPr>
            <a:endParaRPr lang="en-US" altLang="ja-JP" sz="1400" dirty="0" smtClean="0">
              <a:latin typeface="ＭＳ 明朝" pitchFamily="17" charset="-128"/>
              <a:ea typeface="ＭＳ 明朝" pitchFamily="17" charset="-128"/>
            </a:endParaRPr>
          </a:p>
        </p:txBody>
      </p:sp>
      <p:sp>
        <p:nvSpPr>
          <p:cNvPr id="475" name="テキスト ボックス 474"/>
          <p:cNvSpPr txBox="1"/>
          <p:nvPr/>
        </p:nvSpPr>
        <p:spPr>
          <a:xfrm>
            <a:off x="4520960" y="2457958"/>
            <a:ext cx="5276189" cy="2781137"/>
          </a:xfrm>
          <a:prstGeom prst="rect">
            <a:avLst/>
          </a:prstGeom>
          <a:noFill/>
        </p:spPr>
        <p:txBody>
          <a:bodyPr wrap="square" lIns="36000" tIns="36000" rIns="36000" bIns="36000" rtlCol="0">
            <a:spAutoFit/>
          </a:bodyPr>
          <a:lstStyle/>
          <a:p>
            <a:pPr marL="88900" indent="-88900"/>
            <a:r>
              <a:rPr lang="en-US" altLang="ja-JP" sz="1400" dirty="0" smtClean="0">
                <a:latin typeface="ＭＳ Ｐゴシック" pitchFamily="50" charset="-128"/>
                <a:ea typeface="ＭＳ Ｐゴシック" pitchFamily="50" charset="-128"/>
              </a:rPr>
              <a:t>【</a:t>
            </a:r>
            <a:r>
              <a:rPr lang="ja-JP" altLang="en-US" sz="1400" dirty="0" smtClean="0">
                <a:latin typeface="ＭＳ Ｐゴシック" pitchFamily="50" charset="-128"/>
                <a:ea typeface="ＭＳ Ｐゴシック" pitchFamily="50" charset="-128"/>
              </a:rPr>
              <a:t>用途</a:t>
            </a:r>
            <a:r>
              <a:rPr lang="en-US" altLang="ja-JP" sz="1400" dirty="0" smtClean="0">
                <a:latin typeface="ＭＳ Ｐゴシック" pitchFamily="50" charset="-128"/>
                <a:ea typeface="ＭＳ Ｐゴシック" pitchFamily="50" charset="-128"/>
              </a:rPr>
              <a:t>】</a:t>
            </a:r>
          </a:p>
          <a:p>
            <a:pPr marL="88900" indent="-88900"/>
            <a:r>
              <a:rPr lang="en-US" altLang="ja-JP" sz="1400" dirty="0" smtClean="0">
                <a:latin typeface="ＭＳ Ｐゴシック" pitchFamily="50" charset="-128"/>
                <a:ea typeface="ＭＳ Ｐゴシック" pitchFamily="50" charset="-128"/>
              </a:rPr>
              <a:t>  </a:t>
            </a:r>
            <a:r>
              <a:rPr lang="ja-JP" altLang="en-US" sz="1400" dirty="0" smtClean="0">
                <a:latin typeface="ＭＳ Ｐゴシック" pitchFamily="50" charset="-128"/>
                <a:ea typeface="ＭＳ Ｐゴシック" pitchFamily="50" charset="-128"/>
              </a:rPr>
              <a:t>（淀屋橋～長堀間）</a:t>
            </a:r>
            <a:endParaRPr lang="en-US" altLang="ja-JP" sz="1400" dirty="0" smtClean="0">
              <a:latin typeface="ＭＳ Ｐゴシック" pitchFamily="50" charset="-128"/>
              <a:ea typeface="ＭＳ Ｐゴシック" pitchFamily="50" charset="-128"/>
            </a:endParaRPr>
          </a:p>
          <a:p>
            <a:pPr marL="177800" indent="-177800"/>
            <a:r>
              <a:rPr lang="ja-JP" altLang="en-US" sz="1400" dirty="0" smtClean="0">
                <a:latin typeface="ＭＳ Ｐ明朝" pitchFamily="18" charset="-128"/>
                <a:ea typeface="ＭＳ Ｐ明朝" pitchFamily="18" charset="-128"/>
              </a:rPr>
              <a:t>　　・建物低層部に人が集まり楽しむことのできる用途</a:t>
            </a:r>
            <a:r>
              <a:rPr lang="en-US" altLang="ja-JP" sz="1400" baseline="30000" dirty="0" smtClean="0">
                <a:latin typeface="ＭＳ Ｐ明朝" pitchFamily="18" charset="-128"/>
                <a:ea typeface="ＭＳ Ｐ明朝" pitchFamily="18" charset="-128"/>
              </a:rPr>
              <a:t>*</a:t>
            </a:r>
            <a:r>
              <a:rPr lang="ja-JP" altLang="en-US" sz="1400" dirty="0" smtClean="0">
                <a:latin typeface="ＭＳ Ｐ明朝" pitchFamily="18" charset="-128"/>
                <a:ea typeface="ＭＳ Ｐ明朝" pitchFamily="18" charset="-128"/>
              </a:rPr>
              <a:t>を積極的に誘導</a:t>
            </a:r>
            <a:endParaRPr lang="en-US" altLang="ja-JP" sz="1400" dirty="0" smtClean="0">
              <a:latin typeface="ＭＳ Ｐ明朝" pitchFamily="18" charset="-128"/>
              <a:ea typeface="ＭＳ Ｐ明朝" pitchFamily="18" charset="-128"/>
            </a:endParaRPr>
          </a:p>
          <a:p>
            <a:pPr marL="177800" indent="-177800"/>
            <a:r>
              <a:rPr lang="en-US" altLang="ja-JP" sz="1400" dirty="0" smtClean="0">
                <a:latin typeface="ＭＳ Ｐ明朝" pitchFamily="18" charset="-128"/>
                <a:ea typeface="ＭＳ Ｐ明朝" pitchFamily="18" charset="-128"/>
              </a:rPr>
              <a:t>                                </a:t>
            </a:r>
            <a:r>
              <a:rPr lang="ja-JP" altLang="en-US" sz="1400" dirty="0" smtClean="0">
                <a:latin typeface="ＭＳ Ｐ明朝" pitchFamily="18" charset="-128"/>
                <a:ea typeface="ＭＳ Ｐ明朝" pitchFamily="18" charset="-128"/>
              </a:rPr>
              <a:t>（</a:t>
            </a:r>
            <a:r>
              <a:rPr lang="en-US" altLang="ja-JP" sz="1400" dirty="0" smtClean="0">
                <a:latin typeface="ＭＳ Ｐ明朝" pitchFamily="18" charset="-128"/>
                <a:ea typeface="ＭＳ Ｐ明朝" pitchFamily="18" charset="-128"/>
              </a:rPr>
              <a:t>*</a:t>
            </a:r>
            <a:r>
              <a:rPr lang="ja-JP" altLang="en-US" sz="1400" dirty="0" smtClean="0">
                <a:latin typeface="ＭＳ Ｐ明朝" pitchFamily="18" charset="-128"/>
                <a:ea typeface="ＭＳ Ｐ明朝" pitchFamily="18" charset="-128"/>
              </a:rPr>
              <a:t>店舗、飲食店、展示場、美術館、博物館等）</a:t>
            </a:r>
            <a:endParaRPr lang="en-US" altLang="ja-JP" sz="1400" dirty="0" smtClean="0">
              <a:latin typeface="ＭＳ Ｐ明朝" pitchFamily="18" charset="-128"/>
              <a:ea typeface="ＭＳ Ｐ明朝" pitchFamily="18" charset="-128"/>
            </a:endParaRPr>
          </a:p>
          <a:p>
            <a:pPr marL="177800" indent="-177800"/>
            <a:r>
              <a:rPr lang="en-US" altLang="ja-JP" sz="1400" dirty="0" smtClean="0">
                <a:latin typeface="ＭＳ Ｐゴシック" pitchFamily="50" charset="-128"/>
                <a:ea typeface="ＭＳ Ｐゴシック" pitchFamily="50" charset="-128"/>
              </a:rPr>
              <a:t>  </a:t>
            </a:r>
            <a:r>
              <a:rPr lang="ja-JP" altLang="en-US" sz="1400" dirty="0" smtClean="0">
                <a:latin typeface="ＭＳ Ｐゴシック" pitchFamily="50" charset="-128"/>
                <a:ea typeface="ＭＳ Ｐゴシック" pitchFamily="50" charset="-128"/>
              </a:rPr>
              <a:t>（本町～長堀間）</a:t>
            </a:r>
            <a:endParaRPr lang="en-US" altLang="ja-JP" sz="1400" dirty="0" smtClean="0">
              <a:latin typeface="ＭＳ Ｐゴシック" pitchFamily="50" charset="-128"/>
              <a:ea typeface="ＭＳ Ｐゴシック" pitchFamily="50" charset="-128"/>
            </a:endParaRPr>
          </a:p>
          <a:p>
            <a:pPr marL="355600" indent="-355600"/>
            <a:r>
              <a:rPr lang="ja-JP" altLang="en-US" sz="1400" dirty="0" smtClean="0">
                <a:latin typeface="ＭＳ Ｐ明朝" pitchFamily="18" charset="-128"/>
                <a:ea typeface="ＭＳ Ｐ明朝" pitchFamily="18" charset="-128"/>
              </a:rPr>
              <a:t>　　・建物上層階（建築物最上階から、建築物の階数の３分の１以内）に賃貸レジデンスの導入が可能</a:t>
            </a:r>
            <a:endParaRPr lang="en-US" altLang="ja-JP" sz="1400" dirty="0" smtClean="0">
              <a:latin typeface="ＭＳ Ｐ明朝" pitchFamily="18" charset="-128"/>
              <a:ea typeface="ＭＳ Ｐ明朝" pitchFamily="18" charset="-128"/>
            </a:endParaRPr>
          </a:p>
          <a:p>
            <a:pPr marL="177800" indent="-177800"/>
            <a:endParaRPr lang="en-US" altLang="ja-JP" sz="800" dirty="0" smtClean="0">
              <a:latin typeface="ＭＳ Ｐ明朝" pitchFamily="18" charset="-128"/>
              <a:ea typeface="ＭＳ Ｐ明朝" pitchFamily="18" charset="-128"/>
            </a:endParaRPr>
          </a:p>
          <a:p>
            <a:pPr marL="88900" indent="-88900"/>
            <a:r>
              <a:rPr lang="ja-JP" altLang="en-US" sz="1400" dirty="0" smtClean="0">
                <a:latin typeface="ＭＳ Ｐゴシック" pitchFamily="50" charset="-128"/>
                <a:ea typeface="ＭＳ Ｐゴシック" pitchFamily="50" charset="-128"/>
              </a:rPr>
              <a:t>●道路空間</a:t>
            </a:r>
            <a:endParaRPr lang="en-US" altLang="ja-JP" sz="1400" dirty="0" smtClean="0">
              <a:latin typeface="ＭＳ Ｐゴシック" pitchFamily="50" charset="-128"/>
              <a:ea typeface="ＭＳ Ｐゴシック" pitchFamily="50" charset="-128"/>
            </a:endParaRPr>
          </a:p>
          <a:p>
            <a:pPr marL="88900" indent="-88900"/>
            <a:r>
              <a:rPr lang="ja-JP" altLang="en-US" sz="1400" dirty="0" smtClean="0">
                <a:latin typeface="ＭＳ Ｐゴシック" pitchFamily="50" charset="-128"/>
                <a:ea typeface="ＭＳ Ｐゴシック" pitchFamily="50" charset="-128"/>
              </a:rPr>
              <a:t>　</a:t>
            </a:r>
            <a:endParaRPr lang="en-US" altLang="ja-JP" sz="1400" dirty="0" smtClean="0">
              <a:latin typeface="ＭＳ Ｐゴシック" pitchFamily="50" charset="-128"/>
              <a:ea typeface="ＭＳ Ｐゴシック" pitchFamily="50" charset="-128"/>
            </a:endParaRPr>
          </a:p>
          <a:p>
            <a:pPr marL="88900" indent="-88900"/>
            <a:r>
              <a:rPr lang="ja-JP" altLang="en-US" sz="1400" dirty="0" smtClean="0"/>
              <a:t>　　</a:t>
            </a:r>
            <a:endParaRPr lang="en-US" altLang="ja-JP" sz="1400" dirty="0" smtClean="0">
              <a:latin typeface="ＭＳ Ｐ明朝" pitchFamily="18" charset="-128"/>
              <a:ea typeface="ＭＳ Ｐ明朝" pitchFamily="18" charset="-128"/>
            </a:endParaRPr>
          </a:p>
          <a:p>
            <a:pPr marL="88900" indent="-88900"/>
            <a:endParaRPr lang="en-US" altLang="ja-JP" sz="1400" dirty="0" smtClean="0"/>
          </a:p>
          <a:p>
            <a:pPr marL="88900" indent="-88900">
              <a:buFont typeface="Wingdings" pitchFamily="2" charset="2"/>
              <a:buChar char="l"/>
            </a:pPr>
            <a:endParaRPr lang="en-US" altLang="ja-JP" sz="1400" dirty="0" smtClean="0"/>
          </a:p>
        </p:txBody>
      </p:sp>
      <p:grpSp>
        <p:nvGrpSpPr>
          <p:cNvPr id="10" name="グループ化 167"/>
          <p:cNvGrpSpPr/>
          <p:nvPr/>
        </p:nvGrpSpPr>
        <p:grpSpPr>
          <a:xfrm>
            <a:off x="560515" y="4538645"/>
            <a:ext cx="3456506" cy="1286738"/>
            <a:chOff x="543498" y="4132064"/>
            <a:chExt cx="3456506" cy="1286738"/>
          </a:xfrm>
        </p:grpSpPr>
        <p:sp>
          <p:nvSpPr>
            <p:cNvPr id="169" name="テキスト ボックス 168"/>
            <p:cNvSpPr txBox="1"/>
            <p:nvPr/>
          </p:nvSpPr>
          <p:spPr>
            <a:xfrm>
              <a:off x="1561702" y="5157192"/>
              <a:ext cx="1269255" cy="261610"/>
            </a:xfrm>
            <a:prstGeom prst="rect">
              <a:avLst/>
            </a:prstGeom>
            <a:noFill/>
          </p:spPr>
          <p:txBody>
            <a:bodyPr wrap="square" rtlCol="0">
              <a:spAutoFit/>
            </a:bodyPr>
            <a:lstStyle/>
            <a:p>
              <a:r>
                <a:rPr lang="ja-JP" altLang="en-US" sz="1100" b="1" dirty="0" smtClean="0">
                  <a:latin typeface="HG丸ｺﾞｼｯｸM-PRO" pitchFamily="50" charset="-128"/>
                  <a:ea typeface="HG丸ｺﾞｼｯｸM-PRO" pitchFamily="50" charset="-128"/>
                </a:rPr>
                <a:t>現在の道路空間</a:t>
              </a:r>
              <a:endParaRPr kumimoji="1" lang="ja-JP" altLang="en-US" sz="1100" b="1" dirty="0">
                <a:latin typeface="HG丸ｺﾞｼｯｸM-PRO" pitchFamily="50" charset="-128"/>
                <a:ea typeface="HG丸ｺﾞｼｯｸM-PRO" pitchFamily="50" charset="-128"/>
              </a:endParaRPr>
            </a:p>
          </p:txBody>
        </p:sp>
        <p:sp>
          <p:nvSpPr>
            <p:cNvPr id="170" name="フリーフォーム 169"/>
            <p:cNvSpPr/>
            <p:nvPr/>
          </p:nvSpPr>
          <p:spPr bwMode="auto">
            <a:xfrm>
              <a:off x="560514" y="5013177"/>
              <a:ext cx="3388880" cy="102198"/>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sp>
          <p:nvSpPr>
            <p:cNvPr id="171" name="テキスト ボックス 27"/>
            <p:cNvSpPr txBox="1">
              <a:spLocks noChangeArrowheads="1"/>
            </p:cNvSpPr>
            <p:nvPr/>
          </p:nvSpPr>
          <p:spPr bwMode="auto">
            <a:xfrm>
              <a:off x="1856971" y="5012822"/>
              <a:ext cx="581185" cy="215444"/>
            </a:xfrm>
            <a:prstGeom prst="rect">
              <a:avLst/>
            </a:prstGeom>
            <a:noFill/>
            <a:ln w="9525">
              <a:noFill/>
              <a:miter lim="800000"/>
              <a:headEnd/>
              <a:tailEnd/>
            </a:ln>
          </p:spPr>
          <p:txBody>
            <a:bodyPr wrap="square">
              <a:spAutoFit/>
            </a:bodyPr>
            <a:lstStyle/>
            <a:p>
              <a:pPr algn="ctr"/>
              <a:r>
                <a:rPr lang="en-US" altLang="ja-JP" sz="800" dirty="0">
                  <a:solidFill>
                    <a:srgbClr val="000000"/>
                  </a:solidFill>
                  <a:latin typeface="HG丸ｺﾞｼｯｸM-PRO" pitchFamily="50" charset="-128"/>
                  <a:ea typeface="HG丸ｺﾞｼｯｸM-PRO" pitchFamily="50" charset="-128"/>
                </a:rPr>
                <a:t>44m</a:t>
              </a:r>
              <a:endParaRPr lang="ja-JP" altLang="en-US" sz="800" dirty="0">
                <a:solidFill>
                  <a:srgbClr val="000000"/>
                </a:solidFill>
                <a:latin typeface="HG丸ｺﾞｼｯｸM-PRO" pitchFamily="50" charset="-128"/>
                <a:ea typeface="HG丸ｺﾞｼｯｸM-PRO" pitchFamily="50" charset="-128"/>
              </a:endParaRPr>
            </a:p>
          </p:txBody>
        </p:sp>
        <p:pic>
          <p:nvPicPr>
            <p:cNvPr id="172" name="Picture 2"/>
            <p:cNvPicPr>
              <a:picLocks noChangeAspect="1" noChangeArrowheads="1"/>
            </p:cNvPicPr>
            <p:nvPr/>
          </p:nvPicPr>
          <p:blipFill>
            <a:blip r:embed="rId4" cstate="email"/>
            <a:srcRect/>
            <a:stretch>
              <a:fillRect/>
            </a:stretch>
          </p:blipFill>
          <p:spPr bwMode="auto">
            <a:xfrm>
              <a:off x="543620" y="4309868"/>
              <a:ext cx="3456384" cy="629927"/>
            </a:xfrm>
            <a:prstGeom prst="rect">
              <a:avLst/>
            </a:prstGeom>
            <a:noFill/>
            <a:ln w="9525">
              <a:noFill/>
              <a:miter lim="800000"/>
              <a:headEnd/>
              <a:tailEnd/>
            </a:ln>
          </p:spPr>
        </p:pic>
        <p:sp>
          <p:nvSpPr>
            <p:cNvPr id="173" name="正方形/長方形 172"/>
            <p:cNvSpPr/>
            <p:nvPr/>
          </p:nvSpPr>
          <p:spPr>
            <a:xfrm>
              <a:off x="543498" y="4132064"/>
              <a:ext cx="665088" cy="215444"/>
            </a:xfrm>
            <a:prstGeom prst="rect">
              <a:avLst/>
            </a:prstGeom>
            <a:noFill/>
            <a:ln w="12700">
              <a:noFill/>
              <a:prstDash val="sysDash"/>
            </a:ln>
          </p:spPr>
          <p:style>
            <a:lnRef idx="2">
              <a:schemeClr val="dk1"/>
            </a:lnRef>
            <a:fillRef idx="1">
              <a:schemeClr val="lt1"/>
            </a:fillRef>
            <a:effectRef idx="0">
              <a:schemeClr val="dk1"/>
            </a:effectRef>
            <a:fontRef idx="minor">
              <a:schemeClr val="dk1"/>
            </a:fontRef>
          </p:style>
          <p:txBody>
            <a:bodyPr wrap="square" lIns="0" tIns="0" rIns="0" bIns="0" rtlCol="0" anchor="t">
              <a:spAutoFit/>
            </a:bodyPr>
            <a:lstStyle/>
            <a:p>
              <a:r>
                <a:rPr lang="ja-JP" altLang="en-US" sz="700" dirty="0" smtClean="0">
                  <a:latin typeface="HG丸ｺﾞｼｯｸM-PRO" pitchFamily="50" charset="-128"/>
                  <a:ea typeface="HG丸ｺﾞｼｯｸM-PRO" pitchFamily="50" charset="-128"/>
                </a:rPr>
                <a:t>歩行者・自転車通行空間</a:t>
              </a:r>
              <a:endParaRPr lang="en-US" altLang="ja-JP" sz="700" dirty="0" smtClean="0">
                <a:latin typeface="HG丸ｺﾞｼｯｸM-PRO" pitchFamily="50" charset="-128"/>
                <a:ea typeface="HG丸ｺﾞｼｯｸM-PRO" pitchFamily="50" charset="-128"/>
              </a:endParaRPr>
            </a:p>
          </p:txBody>
        </p:sp>
        <p:sp>
          <p:nvSpPr>
            <p:cNvPr id="174" name="テキスト ボックス 173"/>
            <p:cNvSpPr txBox="1"/>
            <p:nvPr/>
          </p:nvSpPr>
          <p:spPr>
            <a:xfrm>
              <a:off x="1064569" y="4365108"/>
              <a:ext cx="432049" cy="232165"/>
            </a:xfrm>
            <a:prstGeom prst="rect">
              <a:avLst/>
            </a:prstGeom>
            <a:solidFill>
              <a:srgbClr val="FFC000"/>
            </a:solidFill>
            <a:ln>
              <a:noFill/>
            </a:ln>
          </p:spPr>
          <p:style>
            <a:lnRef idx="2">
              <a:schemeClr val="dk1"/>
            </a:lnRef>
            <a:fillRef idx="1">
              <a:schemeClr val="lt1"/>
            </a:fillRef>
            <a:effectRef idx="0">
              <a:schemeClr val="dk1"/>
            </a:effectRef>
            <a:fontRef idx="minor">
              <a:schemeClr val="dk1"/>
            </a:fontRef>
          </p:style>
          <p:txBody>
            <a:bodyPr wrap="square" tIns="72000" bIns="36000" rtlCol="0" anchor="ctr" anchorCtr="0">
              <a:spAutoFit/>
            </a:bodyPr>
            <a:lstStyle/>
            <a:p>
              <a:pPr algn="ctr"/>
              <a:r>
                <a:rPr lang="ja-JP" altLang="en-US" sz="800" dirty="0">
                  <a:solidFill>
                    <a:schemeClr val="tx1"/>
                  </a:solidFill>
                  <a:latin typeface="HGP創英角ｺﾞｼｯｸUB" panose="020B0900000000000000" pitchFamily="50" charset="-128"/>
                  <a:ea typeface="HGP創英角ｺﾞｼｯｸUB" panose="020B0900000000000000" pitchFamily="50" charset="-128"/>
                  <a:cs typeface="メイリオ" pitchFamily="50" charset="-128"/>
                </a:rPr>
                <a:t>側</a:t>
              </a:r>
              <a:r>
                <a:rPr lang="ja-JP" altLang="en-US" sz="800" dirty="0" smtClean="0">
                  <a:solidFill>
                    <a:schemeClr val="tx1"/>
                  </a:solidFill>
                  <a:latin typeface="HGP創英角ｺﾞｼｯｸUB" panose="020B0900000000000000" pitchFamily="50" charset="-128"/>
                  <a:ea typeface="HGP創英角ｺﾞｼｯｸUB" panose="020B0900000000000000" pitchFamily="50" charset="-128"/>
                  <a:cs typeface="メイリオ" pitchFamily="50" charset="-128"/>
                </a:rPr>
                <a:t>道</a:t>
              </a:r>
              <a:endParaRPr lang="ja-JP" altLang="en-US" sz="800" dirty="0">
                <a:solidFill>
                  <a:schemeClr val="tx1"/>
                </a:solidFill>
                <a:latin typeface="HGP創英角ｺﾞｼｯｸUB" panose="020B0900000000000000" pitchFamily="50" charset="-128"/>
                <a:ea typeface="HGP創英角ｺﾞｼｯｸUB" panose="020B0900000000000000" pitchFamily="50" charset="-128"/>
                <a:cs typeface="メイリオ" pitchFamily="50" charset="-128"/>
              </a:endParaRPr>
            </a:p>
          </p:txBody>
        </p:sp>
        <p:sp>
          <p:nvSpPr>
            <p:cNvPr id="175" name="テキスト ボックス 174"/>
            <p:cNvSpPr txBox="1"/>
            <p:nvPr/>
          </p:nvSpPr>
          <p:spPr>
            <a:xfrm>
              <a:off x="3068093" y="4365108"/>
              <a:ext cx="432049" cy="232165"/>
            </a:xfrm>
            <a:prstGeom prst="rect">
              <a:avLst/>
            </a:prstGeom>
            <a:solidFill>
              <a:srgbClr val="FFC000"/>
            </a:solidFill>
            <a:ln>
              <a:noFill/>
            </a:ln>
          </p:spPr>
          <p:style>
            <a:lnRef idx="2">
              <a:schemeClr val="dk1"/>
            </a:lnRef>
            <a:fillRef idx="1">
              <a:schemeClr val="lt1"/>
            </a:fillRef>
            <a:effectRef idx="0">
              <a:schemeClr val="dk1"/>
            </a:effectRef>
            <a:fontRef idx="minor">
              <a:schemeClr val="dk1"/>
            </a:fontRef>
          </p:style>
          <p:txBody>
            <a:bodyPr wrap="square" tIns="72000" bIns="36000" rtlCol="0" anchor="ctr" anchorCtr="0">
              <a:spAutoFit/>
            </a:bodyPr>
            <a:lstStyle/>
            <a:p>
              <a:pPr algn="ctr"/>
              <a:r>
                <a:rPr lang="ja-JP" altLang="en-US" sz="800" dirty="0">
                  <a:solidFill>
                    <a:schemeClr val="tx1"/>
                  </a:solidFill>
                  <a:latin typeface="HGP創英角ｺﾞｼｯｸUB" panose="020B0900000000000000" pitchFamily="50" charset="-128"/>
                  <a:ea typeface="HGP創英角ｺﾞｼｯｸUB" panose="020B0900000000000000" pitchFamily="50" charset="-128"/>
                  <a:cs typeface="メイリオ" pitchFamily="50" charset="-128"/>
                </a:rPr>
                <a:t>側</a:t>
              </a:r>
              <a:r>
                <a:rPr lang="ja-JP" altLang="en-US" sz="800" dirty="0" smtClean="0">
                  <a:solidFill>
                    <a:schemeClr val="tx1"/>
                  </a:solidFill>
                  <a:latin typeface="HGP創英角ｺﾞｼｯｸUB" panose="020B0900000000000000" pitchFamily="50" charset="-128"/>
                  <a:ea typeface="HGP創英角ｺﾞｼｯｸUB" panose="020B0900000000000000" pitchFamily="50" charset="-128"/>
                  <a:cs typeface="メイリオ" pitchFamily="50" charset="-128"/>
                </a:rPr>
                <a:t>道</a:t>
              </a:r>
              <a:endParaRPr lang="ja-JP" altLang="en-US" sz="800" dirty="0">
                <a:solidFill>
                  <a:schemeClr val="tx1"/>
                </a:solidFill>
                <a:latin typeface="HGP創英角ｺﾞｼｯｸUB" panose="020B0900000000000000" pitchFamily="50" charset="-128"/>
                <a:ea typeface="HGP創英角ｺﾞｼｯｸUB" panose="020B0900000000000000" pitchFamily="50" charset="-128"/>
                <a:cs typeface="メイリオ" pitchFamily="50" charset="-128"/>
              </a:endParaRPr>
            </a:p>
          </p:txBody>
        </p:sp>
        <p:sp>
          <p:nvSpPr>
            <p:cNvPr id="176" name="テキスト ボックス 175"/>
            <p:cNvSpPr txBox="1"/>
            <p:nvPr/>
          </p:nvSpPr>
          <p:spPr>
            <a:xfrm>
              <a:off x="2059981" y="4365108"/>
              <a:ext cx="432049" cy="232165"/>
            </a:xfrm>
            <a:prstGeom prst="rect">
              <a:avLst/>
            </a:prstGeom>
            <a:solidFill>
              <a:srgbClr val="FFC000"/>
            </a:solidFill>
            <a:ln>
              <a:noFill/>
            </a:ln>
          </p:spPr>
          <p:style>
            <a:lnRef idx="2">
              <a:schemeClr val="dk1"/>
            </a:lnRef>
            <a:fillRef idx="1">
              <a:schemeClr val="lt1"/>
            </a:fillRef>
            <a:effectRef idx="0">
              <a:schemeClr val="dk1"/>
            </a:effectRef>
            <a:fontRef idx="minor">
              <a:schemeClr val="dk1"/>
            </a:fontRef>
          </p:style>
          <p:txBody>
            <a:bodyPr wrap="square" tIns="72000" bIns="36000" rtlCol="0" anchor="ctr" anchorCtr="0">
              <a:spAutoFit/>
            </a:bodyPr>
            <a:lstStyle/>
            <a:p>
              <a:pPr algn="ctr"/>
              <a:r>
                <a:rPr kumimoji="1" lang="ja-JP" altLang="en-US" sz="800" dirty="0" smtClean="0">
                  <a:solidFill>
                    <a:schemeClr val="tx1"/>
                  </a:solidFill>
                  <a:latin typeface="HGP創英角ｺﾞｼｯｸUB" panose="020B0900000000000000" pitchFamily="50" charset="-128"/>
                  <a:ea typeface="HGP創英角ｺﾞｼｯｸUB" panose="020B0900000000000000" pitchFamily="50" charset="-128"/>
                  <a:cs typeface="メイリオ" pitchFamily="50" charset="-128"/>
                </a:rPr>
                <a:t>本線</a:t>
              </a:r>
              <a:endParaRPr kumimoji="1" lang="ja-JP" altLang="en-US" sz="800" dirty="0">
                <a:solidFill>
                  <a:schemeClr val="tx1"/>
                </a:solidFill>
                <a:latin typeface="HGP創英角ｺﾞｼｯｸUB" panose="020B0900000000000000" pitchFamily="50" charset="-128"/>
                <a:ea typeface="HGP創英角ｺﾞｼｯｸUB" panose="020B0900000000000000" pitchFamily="50" charset="-128"/>
                <a:cs typeface="メイリオ" pitchFamily="50" charset="-128"/>
              </a:endParaRPr>
            </a:p>
          </p:txBody>
        </p:sp>
        <p:sp>
          <p:nvSpPr>
            <p:cNvPr id="177" name="正方形/長方形 176"/>
            <p:cNvSpPr/>
            <p:nvPr/>
          </p:nvSpPr>
          <p:spPr>
            <a:xfrm>
              <a:off x="3368824" y="4149080"/>
              <a:ext cx="626864" cy="215444"/>
            </a:xfrm>
            <a:prstGeom prst="rect">
              <a:avLst/>
            </a:prstGeom>
            <a:noFill/>
            <a:ln w="12700">
              <a:noFill/>
              <a:prstDash val="sysDash"/>
            </a:ln>
          </p:spPr>
          <p:style>
            <a:lnRef idx="2">
              <a:schemeClr val="dk1"/>
            </a:lnRef>
            <a:fillRef idx="1">
              <a:schemeClr val="lt1"/>
            </a:fillRef>
            <a:effectRef idx="0">
              <a:schemeClr val="dk1"/>
            </a:effectRef>
            <a:fontRef idx="minor">
              <a:schemeClr val="dk1"/>
            </a:fontRef>
          </p:style>
          <p:txBody>
            <a:bodyPr wrap="square" lIns="0" tIns="0" rIns="0" bIns="0" rtlCol="0" anchor="t">
              <a:spAutoFit/>
            </a:bodyPr>
            <a:lstStyle/>
            <a:p>
              <a:pPr algn="r"/>
              <a:r>
                <a:rPr lang="ja-JP" altLang="en-US" sz="700" dirty="0" smtClean="0">
                  <a:latin typeface="HG丸ｺﾞｼｯｸM-PRO" pitchFamily="50" charset="-128"/>
                  <a:ea typeface="HG丸ｺﾞｼｯｸM-PRO" pitchFamily="50" charset="-128"/>
                </a:rPr>
                <a:t>歩行者・自転車通行空間</a:t>
              </a:r>
              <a:endParaRPr lang="en-US" altLang="ja-JP" sz="700" dirty="0" smtClean="0">
                <a:latin typeface="HG丸ｺﾞｼｯｸM-PRO" pitchFamily="50" charset="-128"/>
                <a:ea typeface="HG丸ｺﾞｼｯｸM-PRO" pitchFamily="50" charset="-128"/>
              </a:endParaRPr>
            </a:p>
          </p:txBody>
        </p:sp>
      </p:grpSp>
      <p:grpSp>
        <p:nvGrpSpPr>
          <p:cNvPr id="11" name="グループ化 177"/>
          <p:cNvGrpSpPr/>
          <p:nvPr/>
        </p:nvGrpSpPr>
        <p:grpSpPr>
          <a:xfrm>
            <a:off x="5973819" y="4522209"/>
            <a:ext cx="3731716" cy="1251252"/>
            <a:chOff x="5385048" y="4149080"/>
            <a:chExt cx="3731716" cy="1251252"/>
          </a:xfrm>
        </p:grpSpPr>
        <p:sp>
          <p:nvSpPr>
            <p:cNvPr id="179" name="テキスト ボックス 178"/>
            <p:cNvSpPr txBox="1"/>
            <p:nvPr/>
          </p:nvSpPr>
          <p:spPr>
            <a:xfrm>
              <a:off x="6240654" y="5138722"/>
              <a:ext cx="2028147" cy="261610"/>
            </a:xfrm>
            <a:prstGeom prst="rect">
              <a:avLst/>
            </a:prstGeom>
            <a:noFill/>
          </p:spPr>
          <p:txBody>
            <a:bodyPr wrap="square" rtlCol="0">
              <a:spAutoFit/>
            </a:bodyPr>
            <a:lstStyle/>
            <a:p>
              <a:r>
                <a:rPr kumimoji="1" lang="ja-JP" altLang="en-US" sz="1100" b="1" dirty="0" smtClean="0">
                  <a:latin typeface="HG丸ｺﾞｼｯｸM-PRO" pitchFamily="50" charset="-128"/>
                  <a:ea typeface="HG丸ｺﾞｼｯｸM-PRO" pitchFamily="50" charset="-128"/>
                </a:rPr>
                <a:t>道路空間再編のイメージ図</a:t>
              </a:r>
              <a:endParaRPr kumimoji="1" lang="ja-JP" altLang="en-US" sz="1100" b="1" dirty="0">
                <a:latin typeface="HG丸ｺﾞｼｯｸM-PRO" pitchFamily="50" charset="-128"/>
                <a:ea typeface="HG丸ｺﾞｼｯｸM-PRO" pitchFamily="50" charset="-128"/>
              </a:endParaRPr>
            </a:p>
          </p:txBody>
        </p:sp>
        <p:sp>
          <p:nvSpPr>
            <p:cNvPr id="180" name="テキスト ボックス 27"/>
            <p:cNvSpPr txBox="1">
              <a:spLocks noChangeArrowheads="1"/>
            </p:cNvSpPr>
            <p:nvPr/>
          </p:nvSpPr>
          <p:spPr bwMode="auto">
            <a:xfrm>
              <a:off x="7041232" y="5013756"/>
              <a:ext cx="581185" cy="215444"/>
            </a:xfrm>
            <a:prstGeom prst="rect">
              <a:avLst/>
            </a:prstGeom>
            <a:noFill/>
            <a:ln w="9525">
              <a:noFill/>
              <a:miter lim="800000"/>
              <a:headEnd/>
              <a:tailEnd/>
            </a:ln>
          </p:spPr>
          <p:txBody>
            <a:bodyPr wrap="square">
              <a:spAutoFit/>
            </a:bodyPr>
            <a:lstStyle/>
            <a:p>
              <a:pPr algn="ctr"/>
              <a:r>
                <a:rPr lang="en-US" altLang="ja-JP" sz="800" dirty="0">
                  <a:solidFill>
                    <a:srgbClr val="000000"/>
                  </a:solidFill>
                  <a:latin typeface="HG丸ｺﾞｼｯｸM-PRO" pitchFamily="50" charset="-128"/>
                  <a:ea typeface="HG丸ｺﾞｼｯｸM-PRO" pitchFamily="50" charset="-128"/>
                </a:rPr>
                <a:t>44m</a:t>
              </a:r>
              <a:endParaRPr lang="ja-JP" altLang="en-US" sz="800" dirty="0">
                <a:solidFill>
                  <a:srgbClr val="000000"/>
                </a:solidFill>
                <a:latin typeface="HG丸ｺﾞｼｯｸM-PRO" pitchFamily="50" charset="-128"/>
                <a:ea typeface="HG丸ｺﾞｼｯｸM-PRO" pitchFamily="50" charset="-128"/>
              </a:endParaRPr>
            </a:p>
          </p:txBody>
        </p:sp>
        <p:sp>
          <p:nvSpPr>
            <p:cNvPr id="181" name="フリーフォーム 180"/>
            <p:cNvSpPr/>
            <p:nvPr/>
          </p:nvSpPr>
          <p:spPr bwMode="auto">
            <a:xfrm>
              <a:off x="5601072" y="5013176"/>
              <a:ext cx="3388880" cy="102198"/>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200" dirty="0">
                <a:solidFill>
                  <a:prstClr val="white"/>
                </a:solidFill>
              </a:endParaRPr>
            </a:p>
          </p:txBody>
        </p:sp>
        <p:pic>
          <p:nvPicPr>
            <p:cNvPr id="182" name="Picture 3"/>
            <p:cNvPicPr>
              <a:picLocks noChangeAspect="1" noChangeArrowheads="1"/>
            </p:cNvPicPr>
            <p:nvPr/>
          </p:nvPicPr>
          <p:blipFill>
            <a:blip r:embed="rId5" cstate="email"/>
            <a:srcRect/>
            <a:stretch>
              <a:fillRect/>
            </a:stretch>
          </p:blipFill>
          <p:spPr bwMode="auto">
            <a:xfrm>
              <a:off x="5567165" y="4305673"/>
              <a:ext cx="3456384" cy="618972"/>
            </a:xfrm>
            <a:prstGeom prst="rect">
              <a:avLst/>
            </a:prstGeom>
            <a:noFill/>
            <a:ln w="9525">
              <a:noFill/>
              <a:miter lim="800000"/>
              <a:headEnd/>
              <a:tailEnd/>
            </a:ln>
          </p:spPr>
        </p:pic>
        <p:sp>
          <p:nvSpPr>
            <p:cNvPr id="183" name="テキスト ボックス 182"/>
            <p:cNvSpPr txBox="1"/>
            <p:nvPr/>
          </p:nvSpPr>
          <p:spPr>
            <a:xfrm>
              <a:off x="7113239" y="4365108"/>
              <a:ext cx="432049" cy="232165"/>
            </a:xfrm>
            <a:prstGeom prst="rect">
              <a:avLst/>
            </a:prstGeom>
            <a:solidFill>
              <a:srgbClr val="FFC000"/>
            </a:solidFill>
            <a:ln>
              <a:noFill/>
            </a:ln>
          </p:spPr>
          <p:style>
            <a:lnRef idx="2">
              <a:schemeClr val="dk1"/>
            </a:lnRef>
            <a:fillRef idx="1">
              <a:schemeClr val="lt1"/>
            </a:fillRef>
            <a:effectRef idx="0">
              <a:schemeClr val="dk1"/>
            </a:effectRef>
            <a:fontRef idx="minor">
              <a:schemeClr val="dk1"/>
            </a:fontRef>
          </p:style>
          <p:txBody>
            <a:bodyPr wrap="square" tIns="72000" bIns="36000" rtlCol="0" anchor="ctr" anchorCtr="0">
              <a:spAutoFit/>
            </a:bodyPr>
            <a:lstStyle/>
            <a:p>
              <a:pPr algn="ctr"/>
              <a:r>
                <a:rPr kumimoji="1" lang="ja-JP" altLang="en-US" sz="800" dirty="0" smtClean="0">
                  <a:solidFill>
                    <a:schemeClr val="tx1"/>
                  </a:solidFill>
                  <a:latin typeface="HGP創英角ｺﾞｼｯｸUB" panose="020B0900000000000000" pitchFamily="50" charset="-128"/>
                  <a:ea typeface="HGP創英角ｺﾞｼｯｸUB" panose="020B0900000000000000" pitchFamily="50" charset="-128"/>
                  <a:cs typeface="メイリオ" pitchFamily="50" charset="-128"/>
                </a:rPr>
                <a:t>本線</a:t>
              </a:r>
              <a:endParaRPr kumimoji="1" lang="ja-JP" altLang="en-US" sz="800" dirty="0">
                <a:solidFill>
                  <a:schemeClr val="tx1"/>
                </a:solidFill>
                <a:latin typeface="HGP創英角ｺﾞｼｯｸUB" panose="020B0900000000000000" pitchFamily="50" charset="-128"/>
                <a:ea typeface="HGP創英角ｺﾞｼｯｸUB" panose="020B0900000000000000" pitchFamily="50" charset="-128"/>
                <a:cs typeface="メイリオ" pitchFamily="50" charset="-128"/>
              </a:endParaRPr>
            </a:p>
          </p:txBody>
        </p:sp>
        <p:sp>
          <p:nvSpPr>
            <p:cNvPr id="184" name="正方形/長方形 183"/>
            <p:cNvSpPr/>
            <p:nvPr/>
          </p:nvSpPr>
          <p:spPr>
            <a:xfrm>
              <a:off x="8002736" y="4149080"/>
              <a:ext cx="493008" cy="215444"/>
            </a:xfrm>
            <a:prstGeom prst="rect">
              <a:avLst/>
            </a:prstGeom>
            <a:noFill/>
            <a:ln w="12700">
              <a:noFill/>
              <a:prstDash val="sysDash"/>
            </a:ln>
          </p:spPr>
          <p:style>
            <a:lnRef idx="2">
              <a:schemeClr val="dk1"/>
            </a:lnRef>
            <a:fillRef idx="1">
              <a:schemeClr val="lt1"/>
            </a:fillRef>
            <a:effectRef idx="0">
              <a:schemeClr val="dk1"/>
            </a:effectRef>
            <a:fontRef idx="minor">
              <a:schemeClr val="dk1"/>
            </a:fontRef>
          </p:style>
          <p:txBody>
            <a:bodyPr wrap="square" lIns="0" tIns="0" rIns="0" bIns="0" rtlCol="0" anchor="t">
              <a:spAutoFit/>
            </a:bodyPr>
            <a:lstStyle/>
            <a:p>
              <a:pPr algn="ctr"/>
              <a:r>
                <a:rPr lang="ja-JP" altLang="en-US" sz="700" dirty="0" smtClean="0">
                  <a:latin typeface="HG丸ｺﾞｼｯｸM-PRO" pitchFamily="50" charset="-128"/>
                  <a:ea typeface="HG丸ｺﾞｼｯｸM-PRO" pitchFamily="50" charset="-128"/>
                </a:rPr>
                <a:t>自転車</a:t>
              </a:r>
              <a:endParaRPr lang="en-US" altLang="ja-JP" sz="700" dirty="0" smtClean="0">
                <a:latin typeface="HG丸ｺﾞｼｯｸM-PRO" pitchFamily="50" charset="-128"/>
                <a:ea typeface="HG丸ｺﾞｼｯｸM-PRO" pitchFamily="50" charset="-128"/>
              </a:endParaRPr>
            </a:p>
            <a:p>
              <a:pPr algn="ctr"/>
              <a:r>
                <a:rPr lang="ja-JP" altLang="en-US" sz="700" dirty="0" smtClean="0">
                  <a:latin typeface="HG丸ｺﾞｼｯｸM-PRO" pitchFamily="50" charset="-128"/>
                  <a:ea typeface="HG丸ｺﾞｼｯｸM-PRO" pitchFamily="50" charset="-128"/>
                </a:rPr>
                <a:t>通行空間</a:t>
              </a:r>
              <a:endParaRPr lang="ja-JP" altLang="en-US" sz="700" spc="-100" dirty="0" smtClean="0">
                <a:latin typeface="HG丸ｺﾞｼｯｸM-PRO" pitchFamily="50" charset="-128"/>
                <a:ea typeface="HG丸ｺﾞｼｯｸM-PRO" pitchFamily="50" charset="-128"/>
              </a:endParaRPr>
            </a:p>
          </p:txBody>
        </p:sp>
        <p:sp>
          <p:nvSpPr>
            <p:cNvPr id="185" name="正方形/長方形 184"/>
            <p:cNvSpPr/>
            <p:nvPr/>
          </p:nvSpPr>
          <p:spPr>
            <a:xfrm>
              <a:off x="6071220" y="4149080"/>
              <a:ext cx="493008" cy="215444"/>
            </a:xfrm>
            <a:prstGeom prst="rect">
              <a:avLst/>
            </a:prstGeom>
            <a:noFill/>
            <a:ln w="12700">
              <a:noFill/>
              <a:prstDash val="sysDash"/>
            </a:ln>
          </p:spPr>
          <p:style>
            <a:lnRef idx="2">
              <a:schemeClr val="dk1"/>
            </a:lnRef>
            <a:fillRef idx="1">
              <a:schemeClr val="lt1"/>
            </a:fillRef>
            <a:effectRef idx="0">
              <a:schemeClr val="dk1"/>
            </a:effectRef>
            <a:fontRef idx="minor">
              <a:schemeClr val="dk1"/>
            </a:fontRef>
          </p:style>
          <p:txBody>
            <a:bodyPr wrap="square" lIns="0" tIns="0" rIns="0" bIns="0" rtlCol="0" anchor="t">
              <a:spAutoFit/>
            </a:bodyPr>
            <a:lstStyle/>
            <a:p>
              <a:pPr algn="ctr"/>
              <a:r>
                <a:rPr lang="ja-JP" altLang="en-US" sz="700" dirty="0" smtClean="0">
                  <a:latin typeface="HG丸ｺﾞｼｯｸM-PRO" pitchFamily="50" charset="-128"/>
                  <a:ea typeface="HG丸ｺﾞｼｯｸM-PRO" pitchFamily="50" charset="-128"/>
                </a:rPr>
                <a:t>自転車</a:t>
              </a:r>
              <a:endParaRPr lang="en-US" altLang="ja-JP" sz="700" dirty="0" smtClean="0">
                <a:latin typeface="HG丸ｺﾞｼｯｸM-PRO" pitchFamily="50" charset="-128"/>
                <a:ea typeface="HG丸ｺﾞｼｯｸM-PRO" pitchFamily="50" charset="-128"/>
              </a:endParaRPr>
            </a:p>
            <a:p>
              <a:pPr algn="ctr"/>
              <a:r>
                <a:rPr lang="ja-JP" altLang="en-US" sz="700" dirty="0" smtClean="0">
                  <a:latin typeface="HG丸ｺﾞｼｯｸM-PRO" pitchFamily="50" charset="-128"/>
                  <a:ea typeface="HG丸ｺﾞｼｯｸM-PRO" pitchFamily="50" charset="-128"/>
                </a:rPr>
                <a:t>通行空間</a:t>
              </a:r>
              <a:endParaRPr lang="ja-JP" altLang="en-US" sz="700" spc="-100" dirty="0" smtClean="0">
                <a:latin typeface="HG丸ｺﾞｼｯｸM-PRO" pitchFamily="50" charset="-128"/>
                <a:ea typeface="HG丸ｺﾞｼｯｸM-PRO" pitchFamily="50" charset="-128"/>
              </a:endParaRPr>
            </a:p>
          </p:txBody>
        </p:sp>
        <p:sp>
          <p:nvSpPr>
            <p:cNvPr id="186" name="正方形/長方形 185"/>
            <p:cNvSpPr/>
            <p:nvPr/>
          </p:nvSpPr>
          <p:spPr>
            <a:xfrm>
              <a:off x="8337376" y="4149080"/>
              <a:ext cx="779388" cy="215444"/>
            </a:xfrm>
            <a:prstGeom prst="rect">
              <a:avLst/>
            </a:prstGeom>
            <a:noFill/>
            <a:ln w="12700">
              <a:noFill/>
              <a:prstDash val="sysDash"/>
            </a:ln>
          </p:spPr>
          <p:style>
            <a:lnRef idx="2">
              <a:schemeClr val="dk1"/>
            </a:lnRef>
            <a:fillRef idx="1">
              <a:schemeClr val="lt1"/>
            </a:fillRef>
            <a:effectRef idx="0">
              <a:schemeClr val="dk1"/>
            </a:effectRef>
            <a:fontRef idx="minor">
              <a:schemeClr val="dk1"/>
            </a:fontRef>
          </p:style>
          <p:txBody>
            <a:bodyPr wrap="square" lIns="0" tIns="0" rIns="0" bIns="0" rtlCol="0" anchor="t">
              <a:spAutoFit/>
            </a:bodyPr>
            <a:lstStyle/>
            <a:p>
              <a:pPr algn="r"/>
              <a:r>
                <a:rPr lang="ja-JP" altLang="en-US" sz="700" dirty="0" smtClean="0">
                  <a:latin typeface="HG丸ｺﾞｼｯｸM-PRO" pitchFamily="50" charset="-128"/>
                  <a:ea typeface="HG丸ｺﾞｼｯｸM-PRO" pitchFamily="50" charset="-128"/>
                </a:rPr>
                <a:t>歩行者通行空間</a:t>
              </a:r>
              <a:endParaRPr lang="en-US" altLang="ja-JP" sz="700" dirty="0" smtClean="0">
                <a:latin typeface="HG丸ｺﾞｼｯｸM-PRO" pitchFamily="50" charset="-128"/>
                <a:ea typeface="HG丸ｺﾞｼｯｸM-PRO" pitchFamily="50" charset="-128"/>
              </a:endParaRPr>
            </a:p>
            <a:p>
              <a:pPr algn="r"/>
              <a:r>
                <a:rPr lang="ja-JP" altLang="en-US" sz="700" dirty="0" smtClean="0">
                  <a:latin typeface="HG丸ｺﾞｼｯｸM-PRO" pitchFamily="50" charset="-128"/>
                  <a:ea typeface="HG丸ｺﾞｼｯｸM-PRO" pitchFamily="50" charset="-128"/>
                </a:rPr>
                <a:t>・多機能空間</a:t>
              </a:r>
            </a:p>
          </p:txBody>
        </p:sp>
        <p:sp>
          <p:nvSpPr>
            <p:cNvPr id="187" name="正方形/長方形 186"/>
            <p:cNvSpPr/>
            <p:nvPr/>
          </p:nvSpPr>
          <p:spPr>
            <a:xfrm>
              <a:off x="5385048" y="4149080"/>
              <a:ext cx="792088" cy="215444"/>
            </a:xfrm>
            <a:prstGeom prst="rect">
              <a:avLst/>
            </a:prstGeom>
            <a:noFill/>
            <a:ln w="12700">
              <a:noFill/>
              <a:prstDash val="sysDash"/>
            </a:ln>
          </p:spPr>
          <p:style>
            <a:lnRef idx="2">
              <a:schemeClr val="dk1"/>
            </a:lnRef>
            <a:fillRef idx="1">
              <a:schemeClr val="lt1"/>
            </a:fillRef>
            <a:effectRef idx="0">
              <a:schemeClr val="dk1"/>
            </a:effectRef>
            <a:fontRef idx="minor">
              <a:schemeClr val="dk1"/>
            </a:fontRef>
          </p:style>
          <p:txBody>
            <a:bodyPr wrap="square" lIns="0" tIns="0" rIns="0" bIns="0" rtlCol="0" anchor="t">
              <a:spAutoFit/>
            </a:bodyPr>
            <a:lstStyle/>
            <a:p>
              <a:r>
                <a:rPr lang="ja-JP" altLang="en-US" sz="700" dirty="0" smtClean="0">
                  <a:latin typeface="HG丸ｺﾞｼｯｸM-PRO" pitchFamily="50" charset="-128"/>
                  <a:ea typeface="HG丸ｺﾞｼｯｸM-PRO" pitchFamily="50" charset="-128"/>
                </a:rPr>
                <a:t>歩行者通行空間</a:t>
              </a:r>
              <a:endParaRPr lang="en-US" altLang="ja-JP" sz="700" dirty="0" smtClean="0">
                <a:latin typeface="HG丸ｺﾞｼｯｸM-PRO" pitchFamily="50" charset="-128"/>
                <a:ea typeface="HG丸ｺﾞｼｯｸM-PRO" pitchFamily="50" charset="-128"/>
              </a:endParaRPr>
            </a:p>
            <a:p>
              <a:r>
                <a:rPr lang="ja-JP" altLang="en-US" sz="700" dirty="0" smtClean="0">
                  <a:latin typeface="HG丸ｺﾞｼｯｸM-PRO" pitchFamily="50" charset="-128"/>
                  <a:ea typeface="HG丸ｺﾞｼｯｸM-PRO" pitchFamily="50" charset="-128"/>
                </a:rPr>
                <a:t>・多機能空間</a:t>
              </a:r>
            </a:p>
          </p:txBody>
        </p:sp>
      </p:grpSp>
      <p:sp>
        <p:nvSpPr>
          <p:cNvPr id="166" name="テキスト ボックス 165"/>
          <p:cNvSpPr txBox="1"/>
          <p:nvPr/>
        </p:nvSpPr>
        <p:spPr>
          <a:xfrm>
            <a:off x="4664968" y="4322705"/>
            <a:ext cx="1296144" cy="954107"/>
          </a:xfrm>
          <a:prstGeom prst="rect">
            <a:avLst/>
          </a:prstGeom>
          <a:noFill/>
        </p:spPr>
        <p:txBody>
          <a:bodyPr wrap="square" rtlCol="0">
            <a:spAutoFit/>
          </a:bodyPr>
          <a:lstStyle/>
          <a:p>
            <a:pPr marL="88900" indent="-88900"/>
            <a:r>
              <a:rPr lang="ja-JP" altLang="en-US" sz="1400" dirty="0" smtClean="0">
                <a:latin typeface="ＭＳ Ｐゴシック" pitchFamily="50" charset="-128"/>
                <a:ea typeface="ＭＳ Ｐゴシック" pitchFamily="50" charset="-128"/>
              </a:rPr>
              <a:t>・</a:t>
            </a:r>
            <a:r>
              <a:rPr lang="ja-JP" altLang="ja-JP" sz="1400" dirty="0" smtClean="0">
                <a:latin typeface="ＭＳ Ｐ明朝" pitchFamily="18" charset="-128"/>
                <a:ea typeface="ＭＳ Ｐ明朝" pitchFamily="18" charset="-128"/>
              </a:rPr>
              <a:t>車線</a:t>
            </a:r>
            <a:r>
              <a:rPr lang="ja-JP" altLang="en-US" sz="1400" dirty="0" smtClean="0">
                <a:latin typeface="ＭＳ Ｐ明朝" pitchFamily="18" charset="-128"/>
                <a:ea typeface="ＭＳ Ｐ明朝" pitchFamily="18" charset="-128"/>
              </a:rPr>
              <a:t>の</a:t>
            </a:r>
            <a:r>
              <a:rPr lang="ja-JP" altLang="ja-JP" sz="1400" dirty="0" smtClean="0">
                <a:latin typeface="ＭＳ Ｐ明朝" pitchFamily="18" charset="-128"/>
                <a:ea typeface="ＭＳ Ｐ明朝" pitchFamily="18" charset="-128"/>
              </a:rPr>
              <a:t>減少</a:t>
            </a:r>
            <a:endParaRPr lang="en-US" altLang="ja-JP" sz="1400" dirty="0" smtClean="0">
              <a:latin typeface="ＭＳ Ｐ明朝" pitchFamily="18" charset="-128"/>
              <a:ea typeface="ＭＳ Ｐ明朝" pitchFamily="18" charset="-128"/>
            </a:endParaRPr>
          </a:p>
          <a:p>
            <a:pPr marL="88900" indent="-88900"/>
            <a:r>
              <a:rPr lang="ja-JP" altLang="en-US" sz="1400" dirty="0" smtClean="0">
                <a:latin typeface="ＭＳ Ｐ明朝" pitchFamily="18" charset="-128"/>
                <a:ea typeface="ＭＳ Ｐ明朝" pitchFamily="18" charset="-128"/>
              </a:rPr>
              <a:t>・</a:t>
            </a:r>
            <a:r>
              <a:rPr lang="ja-JP" altLang="ja-JP" sz="1400" dirty="0" smtClean="0">
                <a:latin typeface="ＭＳ Ｐ明朝" pitchFamily="18" charset="-128"/>
                <a:ea typeface="ＭＳ Ｐ明朝" pitchFamily="18" charset="-128"/>
              </a:rPr>
              <a:t>歩行者・自転車</a:t>
            </a:r>
            <a:r>
              <a:rPr lang="ja-JP" altLang="en-US" sz="1400" dirty="0" smtClean="0">
                <a:latin typeface="ＭＳ Ｐ明朝" pitchFamily="18" charset="-128"/>
                <a:ea typeface="ＭＳ Ｐ明朝" pitchFamily="18" charset="-128"/>
              </a:rPr>
              <a:t>通行空間の</a:t>
            </a:r>
            <a:r>
              <a:rPr lang="ja-JP" altLang="ja-JP" sz="1400" dirty="0" smtClean="0">
                <a:latin typeface="ＭＳ Ｐ明朝" pitchFamily="18" charset="-128"/>
                <a:ea typeface="ＭＳ Ｐ明朝" pitchFamily="18" charset="-128"/>
              </a:rPr>
              <a:t>拡充</a:t>
            </a:r>
            <a:endParaRPr lang="en-US" altLang="ja-JP" sz="1400" dirty="0" smtClean="0"/>
          </a:p>
        </p:txBody>
      </p:sp>
      <p:sp>
        <p:nvSpPr>
          <p:cNvPr id="159" name="スライド番号プレースホルダ 158"/>
          <p:cNvSpPr>
            <a:spLocks noGrp="1"/>
          </p:cNvSpPr>
          <p:nvPr>
            <p:ph type="sldNum" sz="quarter" idx="12"/>
          </p:nvPr>
        </p:nvSpPr>
        <p:spPr/>
        <p:txBody>
          <a:bodyPr/>
          <a:lstStyle/>
          <a:p>
            <a:fld id="{37EF5067-3AB7-4642-9103-42CBD40CC6D9}" type="slidenum">
              <a:rPr kumimoji="1" lang="ja-JP" altLang="en-US" smtClean="0"/>
              <a:pPr/>
              <a:t>26</a:t>
            </a:fld>
            <a:endParaRPr kumimoji="1" lang="ja-JP" altLang="en-US" dirty="0"/>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10"/>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３．御堂筋</a:t>
            </a:r>
            <a:endParaRPr lang="en-US" altLang="ja-JP" sz="2000" b="1" dirty="0" smtClean="0">
              <a:solidFill>
                <a:schemeClr val="bg1"/>
              </a:solidFill>
              <a:latin typeface="ＭＳ ゴシック" pitchFamily="49" charset="-128"/>
              <a:ea typeface="ＭＳ ゴシック" pitchFamily="49" charset="-128"/>
            </a:endParaRPr>
          </a:p>
        </p:txBody>
      </p:sp>
      <p:sp>
        <p:nvSpPr>
          <p:cNvPr id="8" name="テキスト ボックス 7"/>
          <p:cNvSpPr txBox="1"/>
          <p:nvPr/>
        </p:nvSpPr>
        <p:spPr>
          <a:xfrm>
            <a:off x="50" y="498158"/>
            <a:ext cx="2956259" cy="338554"/>
          </a:xfrm>
          <a:prstGeom prst="rect">
            <a:avLst/>
          </a:prstGeom>
          <a:noFill/>
        </p:spPr>
        <p:txBody>
          <a:bodyPr wrap="none" rtlCol="0">
            <a:spAutoFit/>
          </a:bodyPr>
          <a:lstStyle/>
          <a:p>
            <a:pPr lvl="0"/>
            <a:r>
              <a:rPr kumimoji="1" lang="ja-JP" altLang="en-US" sz="1600" dirty="0" smtClean="0"/>
              <a:t>○今後の取組み（スケジュール）</a:t>
            </a:r>
            <a:endParaRPr kumimoji="1" lang="en-US" altLang="ja-JP" sz="1600" dirty="0" smtClean="0"/>
          </a:p>
        </p:txBody>
      </p:sp>
      <p:pic>
        <p:nvPicPr>
          <p:cNvPr id="34818" name="Picture 2"/>
          <p:cNvPicPr>
            <a:picLocks noChangeAspect="1" noChangeArrowheads="1"/>
          </p:cNvPicPr>
          <p:nvPr/>
        </p:nvPicPr>
        <p:blipFill>
          <a:blip r:embed="rId2" cstate="email"/>
          <a:srcRect/>
          <a:stretch>
            <a:fillRect/>
          </a:stretch>
        </p:blipFill>
        <p:spPr bwMode="auto">
          <a:xfrm>
            <a:off x="272480" y="836712"/>
            <a:ext cx="9331103" cy="4919198"/>
          </a:xfrm>
          <a:prstGeom prst="rect">
            <a:avLst/>
          </a:prstGeom>
          <a:noFill/>
          <a:ln w="9525">
            <a:noFill/>
            <a:miter lim="800000"/>
            <a:headEnd/>
            <a:tailEnd/>
          </a:ln>
          <a:effectLst/>
        </p:spPr>
      </p:pic>
      <p:sp>
        <p:nvSpPr>
          <p:cNvPr id="7" name="スライド番号プレースホルダ 6"/>
          <p:cNvSpPr>
            <a:spLocks noGrp="1"/>
          </p:cNvSpPr>
          <p:nvPr>
            <p:ph type="sldNum" sz="quarter" idx="12"/>
          </p:nvPr>
        </p:nvSpPr>
        <p:spPr/>
        <p:txBody>
          <a:bodyPr/>
          <a:lstStyle/>
          <a:p>
            <a:fld id="{37EF5067-3AB7-4642-9103-42CBD40CC6D9}" type="slidenum">
              <a:rPr kumimoji="1" lang="ja-JP" altLang="en-US" smtClean="0"/>
              <a:pPr/>
              <a:t>27</a:t>
            </a:fld>
            <a:endParaRPr kumimoji="1" lang="ja-JP" altLang="en-US" dirty="0"/>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165100" y="657197"/>
            <a:ext cx="9575800" cy="731838"/>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a:p>
        </p:txBody>
      </p:sp>
      <p:sp>
        <p:nvSpPr>
          <p:cNvPr id="11" name="テキスト ボックス 10"/>
          <p:cNvSpPr txBox="1"/>
          <p:nvPr/>
        </p:nvSpPr>
        <p:spPr>
          <a:xfrm>
            <a:off x="247650" y="620689"/>
            <a:ext cx="9410700" cy="769441"/>
          </a:xfrm>
          <a:prstGeom prst="rect">
            <a:avLst/>
          </a:prstGeom>
          <a:noFill/>
        </p:spPr>
        <p:txBody>
          <a:bodyPr>
            <a:spAutoFit/>
          </a:bodyPr>
          <a:lstStyle/>
          <a:p>
            <a:pPr marL="135389" indent="-135389" algn="l">
              <a:defRPr/>
            </a:pPr>
            <a:r>
              <a:rPr lang="ja-JP" altLang="en-US" sz="1600" dirty="0">
                <a:latin typeface="+mn-ea"/>
              </a:rPr>
              <a:t>○社会実験の</a:t>
            </a:r>
            <a:r>
              <a:rPr lang="ja-JP" altLang="en-US" sz="1600" dirty="0" smtClean="0">
                <a:latin typeface="+mn-ea"/>
              </a:rPr>
              <a:t>実施</a:t>
            </a:r>
            <a:endParaRPr lang="en-US" altLang="ja-JP" sz="1600" dirty="0" smtClean="0">
              <a:latin typeface="+mn-ea"/>
            </a:endParaRPr>
          </a:p>
          <a:p>
            <a:pPr marL="177800" indent="-177800" algn="l">
              <a:defRPr/>
            </a:pPr>
            <a:r>
              <a:rPr lang="en-US" altLang="ja-JP" sz="1400" dirty="0" smtClean="0">
                <a:latin typeface="+mn-ea"/>
                <a:ea typeface="ＭＳ Ｐ明朝" pitchFamily="18" charset="-128"/>
                <a:cs typeface="Meiryo UI" pitchFamily="50" charset="-128"/>
              </a:rPr>
              <a:t>  </a:t>
            </a:r>
            <a:r>
              <a:rPr lang="ja-JP" altLang="en-US" sz="1400" dirty="0" smtClean="0">
                <a:latin typeface="+mn-ea"/>
                <a:ea typeface="ＭＳ Ｐ明朝" pitchFamily="18" charset="-128"/>
                <a:cs typeface="Meiryo UI" pitchFamily="50" charset="-128"/>
              </a:rPr>
              <a:t>・</a:t>
            </a:r>
            <a:r>
              <a:rPr lang="ja-JP" altLang="en-US" sz="1400" dirty="0" smtClean="0">
                <a:latin typeface="ＭＳ Ｐ明朝" pitchFamily="18" charset="-128"/>
                <a:ea typeface="ＭＳ Ｐ明朝" pitchFamily="18" charset="-128"/>
                <a:cs typeface="Meiryo UI" pitchFamily="50" charset="-128"/>
              </a:rPr>
              <a:t>御堂筋</a:t>
            </a:r>
            <a:r>
              <a:rPr lang="ja-JP" altLang="en-US" sz="1400" dirty="0">
                <a:latin typeface="ＭＳ Ｐ明朝" pitchFamily="18" charset="-128"/>
                <a:ea typeface="ＭＳ Ｐ明朝" pitchFamily="18" charset="-128"/>
                <a:cs typeface="Meiryo UI" pitchFamily="50" charset="-128"/>
              </a:rPr>
              <a:t>において「側道の歩行者空間化」をめざし、東西に５ｍずつある側道の自動車通行等を規制した際の交通影響等を確認するため、社会実験を実施した。</a:t>
            </a:r>
          </a:p>
        </p:txBody>
      </p:sp>
      <p:sp>
        <p:nvSpPr>
          <p:cNvPr id="2056" name="テキスト ボックス 21"/>
          <p:cNvSpPr txBox="1">
            <a:spLocks noChangeArrowheads="1"/>
          </p:cNvSpPr>
          <p:nvPr/>
        </p:nvSpPr>
        <p:spPr bwMode="auto">
          <a:xfrm>
            <a:off x="106627" y="3951288"/>
            <a:ext cx="2718991" cy="635000"/>
          </a:xfrm>
          <a:prstGeom prst="rect">
            <a:avLst/>
          </a:prstGeom>
          <a:solidFill>
            <a:schemeClr val="bg1"/>
          </a:solidFill>
          <a:ln w="9525">
            <a:solidFill>
              <a:schemeClr val="tx1"/>
            </a:solidFill>
            <a:miter lim="800000"/>
            <a:headEnd/>
            <a:tailEnd/>
          </a:ln>
        </p:spPr>
        <p:txBody>
          <a:bodyPr tIns="180000"/>
          <a:lstStyle/>
          <a:p>
            <a:pPr algn="l"/>
            <a:endParaRPr lang="en-US" altLang="ja-JP" sz="1200">
              <a:latin typeface="ＭＳ ゴシック" pitchFamily="49" charset="-128"/>
            </a:endParaRPr>
          </a:p>
        </p:txBody>
      </p:sp>
      <p:sp>
        <p:nvSpPr>
          <p:cNvPr id="2057" name="テキスト ボックス 9"/>
          <p:cNvSpPr txBox="1">
            <a:spLocks noChangeArrowheads="1"/>
          </p:cNvSpPr>
          <p:nvPr/>
        </p:nvSpPr>
        <p:spPr bwMode="auto">
          <a:xfrm>
            <a:off x="5236816" y="1676400"/>
            <a:ext cx="4562607" cy="4751388"/>
          </a:xfrm>
          <a:prstGeom prst="rect">
            <a:avLst/>
          </a:prstGeom>
          <a:solidFill>
            <a:schemeClr val="bg1"/>
          </a:solidFill>
          <a:ln w="9525">
            <a:solidFill>
              <a:schemeClr val="tx1"/>
            </a:solidFill>
            <a:miter lim="800000"/>
            <a:headEnd/>
            <a:tailEnd/>
          </a:ln>
        </p:spPr>
        <p:txBody>
          <a:bodyPr tIns="180000"/>
          <a:lstStyle/>
          <a:p>
            <a:pPr algn="l"/>
            <a:endParaRPr lang="en-US" altLang="ja-JP" sz="1200">
              <a:latin typeface="ＭＳ ゴシック" pitchFamily="49" charset="-128"/>
            </a:endParaRPr>
          </a:p>
        </p:txBody>
      </p:sp>
      <p:sp>
        <p:nvSpPr>
          <p:cNvPr id="2058" name="テキスト ボックス 21"/>
          <p:cNvSpPr txBox="1">
            <a:spLocks noChangeArrowheads="1"/>
          </p:cNvSpPr>
          <p:nvPr/>
        </p:nvSpPr>
        <p:spPr bwMode="auto">
          <a:xfrm>
            <a:off x="118671" y="4691156"/>
            <a:ext cx="2718990" cy="1735137"/>
          </a:xfrm>
          <a:prstGeom prst="rect">
            <a:avLst/>
          </a:prstGeom>
          <a:solidFill>
            <a:schemeClr val="bg1"/>
          </a:solidFill>
          <a:ln w="9525">
            <a:solidFill>
              <a:schemeClr val="tx1"/>
            </a:solidFill>
            <a:miter lim="800000"/>
            <a:headEnd/>
            <a:tailEnd/>
          </a:ln>
        </p:spPr>
        <p:txBody>
          <a:bodyPr tIns="180000"/>
          <a:lstStyle/>
          <a:p>
            <a:pPr algn="l"/>
            <a:endParaRPr lang="en-US" altLang="ja-JP" sz="1200">
              <a:latin typeface="ＭＳ ゴシック" pitchFamily="49" charset="-128"/>
            </a:endParaRPr>
          </a:p>
        </p:txBody>
      </p:sp>
      <p:sp>
        <p:nvSpPr>
          <p:cNvPr id="2059" name="テキスト ボックス 14"/>
          <p:cNvSpPr txBox="1">
            <a:spLocks noChangeArrowheads="1"/>
          </p:cNvSpPr>
          <p:nvPr/>
        </p:nvSpPr>
        <p:spPr bwMode="auto">
          <a:xfrm>
            <a:off x="2940844" y="1676400"/>
            <a:ext cx="2180696" cy="4762500"/>
          </a:xfrm>
          <a:prstGeom prst="rect">
            <a:avLst/>
          </a:prstGeom>
          <a:solidFill>
            <a:schemeClr val="bg1"/>
          </a:solidFill>
          <a:ln w="9525">
            <a:solidFill>
              <a:schemeClr val="tx1"/>
            </a:solidFill>
            <a:miter lim="800000"/>
            <a:headEnd/>
            <a:tailEnd/>
          </a:ln>
        </p:spPr>
        <p:txBody>
          <a:bodyPr tIns="180000"/>
          <a:lstStyle/>
          <a:p>
            <a:pPr algn="l"/>
            <a:endParaRPr lang="en-US" altLang="ja-JP" sz="1200">
              <a:latin typeface="ＭＳ ゴシック" pitchFamily="49" charset="-128"/>
            </a:endParaRPr>
          </a:p>
        </p:txBody>
      </p:sp>
      <p:sp>
        <p:nvSpPr>
          <p:cNvPr id="2060" name="テキスト ボックス 21"/>
          <p:cNvSpPr txBox="1">
            <a:spLocks noChangeArrowheads="1"/>
          </p:cNvSpPr>
          <p:nvPr/>
        </p:nvSpPr>
        <p:spPr bwMode="auto">
          <a:xfrm>
            <a:off x="125548" y="1676411"/>
            <a:ext cx="2718990" cy="2219325"/>
          </a:xfrm>
          <a:prstGeom prst="rect">
            <a:avLst/>
          </a:prstGeom>
          <a:solidFill>
            <a:schemeClr val="bg1"/>
          </a:solidFill>
          <a:ln w="9525">
            <a:solidFill>
              <a:schemeClr val="tx1"/>
            </a:solidFill>
            <a:miter lim="800000"/>
            <a:headEnd/>
            <a:tailEnd/>
          </a:ln>
        </p:spPr>
        <p:txBody>
          <a:bodyPr tIns="180000"/>
          <a:lstStyle/>
          <a:p>
            <a:pPr algn="l"/>
            <a:endParaRPr lang="en-US" altLang="ja-JP" sz="1200">
              <a:latin typeface="ＭＳ ゴシック" pitchFamily="49" charset="-128"/>
            </a:endParaRPr>
          </a:p>
        </p:txBody>
      </p:sp>
      <p:sp>
        <p:nvSpPr>
          <p:cNvPr id="2063" name="角丸四角形 29"/>
          <p:cNvSpPr>
            <a:spLocks noChangeArrowheads="1"/>
          </p:cNvSpPr>
          <p:nvPr/>
        </p:nvSpPr>
        <p:spPr bwMode="auto">
          <a:xfrm>
            <a:off x="196056" y="4975761"/>
            <a:ext cx="2559050" cy="412214"/>
          </a:xfrm>
          <a:prstGeom prst="roundRect">
            <a:avLst>
              <a:gd name="adj" fmla="val 16667"/>
            </a:avLst>
          </a:prstGeom>
          <a:solidFill>
            <a:schemeClr val="bg1"/>
          </a:solidFill>
          <a:ln w="19050" algn="ctr">
            <a:solidFill>
              <a:schemeClr val="tx1"/>
            </a:solidFill>
            <a:round/>
            <a:headEnd/>
            <a:tailEnd/>
          </a:ln>
        </p:spPr>
        <p:txBody>
          <a:bodyPr anchor="ctr"/>
          <a:lstStyle/>
          <a:p>
            <a:pPr algn="l"/>
            <a:r>
              <a:rPr lang="ja-JP" altLang="en-US" sz="1200" dirty="0"/>
              <a:t>側道で自動車等の通行を規制したときの交通影響を確認</a:t>
            </a:r>
          </a:p>
        </p:txBody>
      </p:sp>
      <p:sp>
        <p:nvSpPr>
          <p:cNvPr id="2064" name="角丸四角形 29"/>
          <p:cNvSpPr>
            <a:spLocks noChangeArrowheads="1"/>
          </p:cNvSpPr>
          <p:nvPr/>
        </p:nvSpPr>
        <p:spPr bwMode="auto">
          <a:xfrm>
            <a:off x="196056" y="5453156"/>
            <a:ext cx="2559050" cy="433387"/>
          </a:xfrm>
          <a:prstGeom prst="roundRect">
            <a:avLst>
              <a:gd name="adj" fmla="val 16667"/>
            </a:avLst>
          </a:prstGeom>
          <a:solidFill>
            <a:schemeClr val="bg1"/>
          </a:solidFill>
          <a:ln w="19050" algn="ctr">
            <a:solidFill>
              <a:schemeClr val="tx1"/>
            </a:solidFill>
            <a:round/>
            <a:headEnd/>
            <a:tailEnd/>
          </a:ln>
        </p:spPr>
        <p:txBody>
          <a:bodyPr anchor="ctr"/>
          <a:lstStyle/>
          <a:p>
            <a:pPr algn="l"/>
            <a:r>
              <a:rPr lang="ja-JP" altLang="en-US" sz="1200" dirty="0"/>
              <a:t>歩行者と自転車の通行空間を分離し、安全性を確認</a:t>
            </a:r>
          </a:p>
        </p:txBody>
      </p:sp>
      <p:sp>
        <p:nvSpPr>
          <p:cNvPr id="2065" name="角丸四角形 29"/>
          <p:cNvSpPr>
            <a:spLocks noChangeArrowheads="1"/>
          </p:cNvSpPr>
          <p:nvPr/>
        </p:nvSpPr>
        <p:spPr bwMode="auto">
          <a:xfrm>
            <a:off x="211535" y="5946775"/>
            <a:ext cx="2543571" cy="431800"/>
          </a:xfrm>
          <a:prstGeom prst="roundRect">
            <a:avLst>
              <a:gd name="adj" fmla="val 16667"/>
            </a:avLst>
          </a:prstGeom>
          <a:solidFill>
            <a:schemeClr val="bg1"/>
          </a:solidFill>
          <a:ln w="19050" algn="ctr">
            <a:solidFill>
              <a:schemeClr val="tx1"/>
            </a:solidFill>
            <a:round/>
            <a:headEnd/>
            <a:tailEnd/>
          </a:ln>
        </p:spPr>
        <p:txBody>
          <a:bodyPr anchor="ctr"/>
          <a:lstStyle/>
          <a:p>
            <a:pPr algn="l"/>
            <a:r>
              <a:rPr lang="ja-JP" altLang="en-US" sz="1200" dirty="0"/>
              <a:t>御堂筋の道路空間を活用</a:t>
            </a:r>
            <a:r>
              <a:rPr lang="ja-JP" altLang="en-US" sz="1200" dirty="0" smtClean="0"/>
              <a:t>した集客の拡大</a:t>
            </a:r>
            <a:endParaRPr lang="ja-JP" altLang="en-US" sz="1200" dirty="0"/>
          </a:p>
        </p:txBody>
      </p:sp>
      <p:pic>
        <p:nvPicPr>
          <p:cNvPr id="2067" name="Picture 3"/>
          <p:cNvPicPr>
            <a:picLocks noChangeAspect="1" noChangeArrowheads="1"/>
          </p:cNvPicPr>
          <p:nvPr/>
        </p:nvPicPr>
        <p:blipFill>
          <a:blip r:embed="rId2" cstate="email"/>
          <a:srcRect/>
          <a:stretch>
            <a:fillRect/>
          </a:stretch>
        </p:blipFill>
        <p:spPr bwMode="auto">
          <a:xfrm>
            <a:off x="3066391" y="2232118"/>
            <a:ext cx="1890051" cy="1108075"/>
          </a:xfrm>
          <a:prstGeom prst="rect">
            <a:avLst/>
          </a:prstGeom>
          <a:noFill/>
          <a:ln w="3175">
            <a:solidFill>
              <a:schemeClr val="tx1"/>
            </a:solidFill>
            <a:miter lim="800000"/>
            <a:headEnd/>
            <a:tailEnd/>
          </a:ln>
        </p:spPr>
      </p:pic>
      <p:pic>
        <p:nvPicPr>
          <p:cNvPr id="2068" name="Picture 5" descr="X:\ユーザ作業用フォルダ\27 道路活性化担当（御堂筋関連）\御堂筋　平成25年度\14 社会実験実施データ☆★\写真\RIMG3515.JPG"/>
          <p:cNvPicPr>
            <a:picLocks noChangeAspect="1" noChangeArrowheads="1"/>
          </p:cNvPicPr>
          <p:nvPr/>
        </p:nvPicPr>
        <p:blipFill>
          <a:blip r:embed="rId3" cstate="email"/>
          <a:srcRect/>
          <a:stretch>
            <a:fillRect/>
          </a:stretch>
        </p:blipFill>
        <p:spPr bwMode="auto">
          <a:xfrm>
            <a:off x="3054358" y="3654425"/>
            <a:ext cx="1915848" cy="1181100"/>
          </a:xfrm>
          <a:prstGeom prst="rect">
            <a:avLst/>
          </a:prstGeom>
          <a:noFill/>
          <a:ln w="3175">
            <a:solidFill>
              <a:schemeClr val="tx1"/>
            </a:solidFill>
            <a:miter lim="800000"/>
            <a:headEnd/>
            <a:tailEnd/>
          </a:ln>
        </p:spPr>
      </p:pic>
      <p:pic>
        <p:nvPicPr>
          <p:cNvPr id="2069" name="Picture 8" descr="X:\ユーザ作業用フォルダ\27 道路活性化担当（御堂筋関連）\御堂筋　平成25年度\14 社会実験実施データ☆★\写真\RIMG3519.JPG"/>
          <p:cNvPicPr>
            <a:picLocks noChangeAspect="1" noChangeArrowheads="1"/>
          </p:cNvPicPr>
          <p:nvPr/>
        </p:nvPicPr>
        <p:blipFill>
          <a:blip r:embed="rId4" cstate="email"/>
          <a:srcRect/>
          <a:stretch>
            <a:fillRect/>
          </a:stretch>
        </p:blipFill>
        <p:spPr bwMode="auto">
          <a:xfrm>
            <a:off x="3050917" y="5138831"/>
            <a:ext cx="1905529" cy="1208087"/>
          </a:xfrm>
          <a:prstGeom prst="rect">
            <a:avLst/>
          </a:prstGeom>
          <a:noFill/>
          <a:ln w="6350">
            <a:solidFill>
              <a:srgbClr val="333333"/>
            </a:solidFill>
            <a:miter lim="800000"/>
            <a:headEnd/>
            <a:tailEnd/>
          </a:ln>
        </p:spPr>
      </p:pic>
      <p:sp>
        <p:nvSpPr>
          <p:cNvPr id="2070" name="テキスト ボックス 23"/>
          <p:cNvSpPr txBox="1">
            <a:spLocks noChangeArrowheads="1"/>
          </p:cNvSpPr>
          <p:nvPr/>
        </p:nvSpPr>
        <p:spPr bwMode="auto">
          <a:xfrm>
            <a:off x="2971855" y="1970100"/>
            <a:ext cx="1723549" cy="276999"/>
          </a:xfrm>
          <a:prstGeom prst="rect">
            <a:avLst/>
          </a:prstGeom>
          <a:noFill/>
          <a:ln w="9525">
            <a:noFill/>
            <a:miter lim="800000"/>
            <a:headEnd/>
            <a:tailEnd/>
          </a:ln>
        </p:spPr>
        <p:txBody>
          <a:bodyPr wrap="none">
            <a:spAutoFit/>
          </a:bodyPr>
          <a:lstStyle/>
          <a:p>
            <a:pPr algn="l"/>
            <a:r>
              <a:rPr lang="en-US" altLang="ja-JP" sz="1200" dirty="0" smtClean="0">
                <a:latin typeface="ＭＳ ゴシック" pitchFamily="49" charset="-128"/>
              </a:rPr>
              <a:t>【</a:t>
            </a:r>
            <a:r>
              <a:rPr lang="ja-JP" altLang="en-US" sz="1200" dirty="0" smtClean="0">
                <a:latin typeface="ＭＳ ゴシック" pitchFamily="49" charset="-128"/>
              </a:rPr>
              <a:t>自動車</a:t>
            </a:r>
            <a:r>
              <a:rPr lang="ja-JP" altLang="en-US" sz="1200" dirty="0">
                <a:latin typeface="ＭＳ ゴシック" pitchFamily="49" charset="-128"/>
              </a:rPr>
              <a:t>等の通行</a:t>
            </a:r>
            <a:r>
              <a:rPr lang="ja-JP" altLang="en-US" sz="1200" dirty="0" smtClean="0">
                <a:latin typeface="ＭＳ ゴシック" pitchFamily="49" charset="-128"/>
              </a:rPr>
              <a:t>規制</a:t>
            </a:r>
            <a:r>
              <a:rPr lang="en-US" altLang="ja-JP" sz="1200" dirty="0" smtClean="0">
                <a:latin typeface="ＭＳ ゴシック" pitchFamily="49" charset="-128"/>
              </a:rPr>
              <a:t>】</a:t>
            </a:r>
            <a:endParaRPr lang="ja-JP" altLang="en-US" sz="1200" dirty="0">
              <a:latin typeface="ＭＳ ゴシック" pitchFamily="49" charset="-128"/>
            </a:endParaRPr>
          </a:p>
        </p:txBody>
      </p:sp>
      <p:sp>
        <p:nvSpPr>
          <p:cNvPr id="2071" name="正方形/長方形 14"/>
          <p:cNvSpPr>
            <a:spLocks noChangeArrowheads="1"/>
          </p:cNvSpPr>
          <p:nvPr/>
        </p:nvSpPr>
        <p:spPr bwMode="auto">
          <a:xfrm>
            <a:off x="2916772" y="3406782"/>
            <a:ext cx="2209933" cy="277813"/>
          </a:xfrm>
          <a:prstGeom prst="rect">
            <a:avLst/>
          </a:prstGeom>
          <a:noFill/>
          <a:ln w="9525">
            <a:noFill/>
            <a:miter lim="800000"/>
            <a:headEnd/>
            <a:tailEnd/>
          </a:ln>
        </p:spPr>
        <p:txBody>
          <a:bodyPr>
            <a:spAutoFit/>
          </a:bodyPr>
          <a:lstStyle/>
          <a:p>
            <a:pPr algn="l"/>
            <a:r>
              <a:rPr lang="en-US" altLang="ja-JP" sz="1200" dirty="0">
                <a:latin typeface="ＭＳ ゴシック" pitchFamily="49" charset="-128"/>
              </a:rPr>
              <a:t>【</a:t>
            </a:r>
            <a:r>
              <a:rPr lang="ja-JP" altLang="en-US" sz="1200" dirty="0" smtClean="0">
                <a:latin typeface="ＭＳ ゴシック" pitchFamily="49" charset="-128"/>
              </a:rPr>
              <a:t>自転車</a:t>
            </a:r>
            <a:r>
              <a:rPr lang="ja-JP" altLang="en-US" sz="1200" dirty="0">
                <a:latin typeface="ＭＳ ゴシック" pitchFamily="49" charset="-128"/>
              </a:rPr>
              <a:t>通行空間の</a:t>
            </a:r>
            <a:r>
              <a:rPr lang="ja-JP" altLang="en-US" sz="1200" dirty="0" smtClean="0">
                <a:latin typeface="ＭＳ ゴシック" pitchFamily="49" charset="-128"/>
              </a:rPr>
              <a:t>分離</a:t>
            </a:r>
            <a:r>
              <a:rPr lang="en-US" altLang="ja-JP" sz="1200" dirty="0" smtClean="0">
                <a:latin typeface="ＭＳ ゴシック" pitchFamily="49" charset="-128"/>
              </a:rPr>
              <a:t>】</a:t>
            </a:r>
            <a:r>
              <a:rPr lang="ja-JP" altLang="en-US" sz="1200" dirty="0" smtClean="0">
                <a:latin typeface="ＭＳ ゴシック" pitchFamily="49" charset="-128"/>
              </a:rPr>
              <a:t> </a:t>
            </a:r>
            <a:endParaRPr lang="ja-JP" altLang="en-US" sz="1200" dirty="0">
              <a:latin typeface="ＭＳ ゴシック" pitchFamily="49" charset="-128"/>
            </a:endParaRPr>
          </a:p>
        </p:txBody>
      </p:sp>
      <p:sp>
        <p:nvSpPr>
          <p:cNvPr id="28" name="正方形/長方形 27"/>
          <p:cNvSpPr/>
          <p:nvPr/>
        </p:nvSpPr>
        <p:spPr>
          <a:xfrm>
            <a:off x="2952933" y="4899025"/>
            <a:ext cx="1688835" cy="274638"/>
          </a:xfrm>
          <a:prstGeom prst="rect">
            <a:avLst/>
          </a:prstGeom>
          <a:noFill/>
          <a:ln>
            <a:noFill/>
          </a:ln>
        </p:spPr>
        <p:style>
          <a:lnRef idx="2">
            <a:schemeClr val="accent3"/>
          </a:lnRef>
          <a:fillRef idx="1">
            <a:schemeClr val="lt1"/>
          </a:fillRef>
          <a:effectRef idx="0">
            <a:schemeClr val="accent3"/>
          </a:effectRef>
          <a:fontRef idx="minor">
            <a:schemeClr val="dk1"/>
          </a:fontRef>
        </p:style>
        <p:txBody>
          <a:bodyPr>
            <a:spAutoFit/>
          </a:bodyPr>
          <a:lstStyle/>
          <a:p>
            <a:pPr algn="l">
              <a:defRPr/>
            </a:pPr>
            <a:r>
              <a:rPr lang="en-US" altLang="ja-JP" sz="1200" dirty="0" smtClean="0">
                <a:solidFill>
                  <a:schemeClr val="tx1"/>
                </a:solidFill>
                <a:latin typeface="ＭＳ ゴシック" pitchFamily="49" charset="-128"/>
              </a:rPr>
              <a:t>【</a:t>
            </a:r>
            <a:r>
              <a:rPr lang="ja-JP" altLang="en-US" sz="1200" dirty="0" smtClean="0">
                <a:solidFill>
                  <a:schemeClr val="tx1"/>
                </a:solidFill>
                <a:latin typeface="ＭＳ ゴシック" pitchFamily="49" charset="-128"/>
              </a:rPr>
              <a:t>集客の拡大</a:t>
            </a:r>
            <a:r>
              <a:rPr lang="en-US" altLang="ja-JP" sz="1200" dirty="0" smtClean="0">
                <a:solidFill>
                  <a:schemeClr val="tx1"/>
                </a:solidFill>
                <a:latin typeface="ＭＳ ゴシック" pitchFamily="49" charset="-128"/>
              </a:rPr>
              <a:t>】</a:t>
            </a:r>
            <a:r>
              <a:rPr lang="ja-JP" altLang="en-US" sz="1200" dirty="0" smtClean="0">
                <a:solidFill>
                  <a:schemeClr val="tx1"/>
                </a:solidFill>
                <a:latin typeface="ＭＳ ゴシック" pitchFamily="49" charset="-128"/>
              </a:rPr>
              <a:t> </a:t>
            </a:r>
            <a:endParaRPr lang="ja-JP" altLang="en-US" sz="1200" dirty="0">
              <a:solidFill>
                <a:schemeClr val="tx1"/>
              </a:solidFill>
              <a:latin typeface="ＭＳ ゴシック" pitchFamily="49" charset="-128"/>
            </a:endParaRPr>
          </a:p>
        </p:txBody>
      </p:sp>
      <p:pic>
        <p:nvPicPr>
          <p:cNvPr id="2073" name="Picture 5"/>
          <p:cNvPicPr>
            <a:picLocks noChangeAspect="1" noChangeArrowheads="1"/>
          </p:cNvPicPr>
          <p:nvPr/>
        </p:nvPicPr>
        <p:blipFill>
          <a:blip r:embed="rId5" cstate="email"/>
          <a:srcRect/>
          <a:stretch>
            <a:fillRect/>
          </a:stretch>
        </p:blipFill>
        <p:spPr bwMode="auto">
          <a:xfrm>
            <a:off x="392112" y="2290763"/>
            <a:ext cx="2228850" cy="1560512"/>
          </a:xfrm>
          <a:prstGeom prst="rect">
            <a:avLst/>
          </a:prstGeom>
          <a:noFill/>
          <a:ln w="9525">
            <a:noFill/>
            <a:miter lim="800000"/>
            <a:headEnd/>
            <a:tailEnd/>
          </a:ln>
        </p:spPr>
      </p:pic>
      <p:sp>
        <p:nvSpPr>
          <p:cNvPr id="2076" name="正方形/長方形 49"/>
          <p:cNvSpPr>
            <a:spLocks noChangeArrowheads="1"/>
          </p:cNvSpPr>
          <p:nvPr/>
        </p:nvSpPr>
        <p:spPr bwMode="auto">
          <a:xfrm>
            <a:off x="125548" y="1947495"/>
            <a:ext cx="2739220" cy="257369"/>
          </a:xfrm>
          <a:prstGeom prst="rect">
            <a:avLst/>
          </a:prstGeom>
          <a:noFill/>
          <a:ln w="9525">
            <a:noFill/>
            <a:miter lim="800000"/>
            <a:headEnd/>
            <a:tailEnd/>
          </a:ln>
        </p:spPr>
        <p:txBody>
          <a:bodyPr wrap="square" lIns="36000" tIns="36000" rIns="36000" bIns="36000">
            <a:spAutoFit/>
          </a:bodyPr>
          <a:lstStyle/>
          <a:p>
            <a:pPr algn="l"/>
            <a:r>
              <a:rPr lang="ja-JP" altLang="en-US" sz="1200" dirty="0">
                <a:latin typeface="ＭＳ Ｐ明朝" pitchFamily="18" charset="-128"/>
                <a:ea typeface="ＭＳ Ｐ明朝" pitchFamily="18" charset="-128"/>
              </a:rPr>
              <a:t>　</a:t>
            </a:r>
            <a:r>
              <a:rPr lang="ja-JP" altLang="en-US" sz="1200" dirty="0">
                <a:latin typeface="+mn-ea"/>
              </a:rPr>
              <a:t>御堂筋</a:t>
            </a:r>
            <a:r>
              <a:rPr lang="en-US" altLang="ja-JP" sz="1200" dirty="0">
                <a:latin typeface="+mn-ea"/>
              </a:rPr>
              <a:t>(</a:t>
            </a:r>
            <a:r>
              <a:rPr lang="ja-JP" altLang="en-US" sz="1200" dirty="0">
                <a:latin typeface="+mn-ea"/>
              </a:rPr>
              <a:t>新橋交差点～難波西口交差点</a:t>
            </a:r>
            <a:r>
              <a:rPr lang="ja-JP" altLang="en-US" sz="1200" dirty="0">
                <a:latin typeface="ＭＳ Ｐ明朝" pitchFamily="18" charset="-128"/>
                <a:ea typeface="ＭＳ Ｐ明朝" pitchFamily="18" charset="-128"/>
              </a:rPr>
              <a:t>）</a:t>
            </a:r>
            <a:endParaRPr lang="en-US" altLang="ja-JP" sz="1200" dirty="0">
              <a:latin typeface="ＭＳ Ｐ明朝" pitchFamily="18" charset="-128"/>
              <a:ea typeface="ＭＳ Ｐ明朝" pitchFamily="18" charset="-128"/>
            </a:endParaRPr>
          </a:p>
        </p:txBody>
      </p:sp>
      <p:sp>
        <p:nvSpPr>
          <p:cNvPr id="2077" name="正方形/長方形 49"/>
          <p:cNvSpPr>
            <a:spLocks noChangeArrowheads="1"/>
          </p:cNvSpPr>
          <p:nvPr/>
        </p:nvSpPr>
        <p:spPr bwMode="auto">
          <a:xfrm>
            <a:off x="122112" y="4149080"/>
            <a:ext cx="2786063" cy="461962"/>
          </a:xfrm>
          <a:prstGeom prst="rect">
            <a:avLst/>
          </a:prstGeom>
          <a:noFill/>
          <a:ln w="9525">
            <a:noFill/>
            <a:miter lim="800000"/>
            <a:headEnd/>
            <a:tailEnd/>
          </a:ln>
        </p:spPr>
        <p:txBody>
          <a:bodyPr>
            <a:spAutoFit/>
          </a:bodyPr>
          <a:lstStyle/>
          <a:p>
            <a:pPr algn="l"/>
            <a:r>
              <a:rPr lang="ja-JP" altLang="en-US" sz="1200" dirty="0">
                <a:latin typeface="ＭＳ Ｐ明朝" pitchFamily="18" charset="-128"/>
                <a:ea typeface="ＭＳ Ｐ明朝" pitchFamily="18" charset="-128"/>
              </a:rPr>
              <a:t>　</a:t>
            </a:r>
            <a:r>
              <a:rPr lang="en-US" altLang="ja-JP" sz="1200" dirty="0" smtClean="0">
                <a:latin typeface="+mn-ea"/>
              </a:rPr>
              <a:t>2013</a:t>
            </a:r>
            <a:r>
              <a:rPr lang="ja-JP" altLang="en-US" sz="1200" dirty="0" smtClean="0">
                <a:latin typeface="+mn-ea"/>
              </a:rPr>
              <a:t>年</a:t>
            </a:r>
            <a:r>
              <a:rPr lang="en-US" altLang="ja-JP" sz="1200" dirty="0">
                <a:latin typeface="+mn-ea"/>
              </a:rPr>
              <a:t>11</a:t>
            </a:r>
            <a:r>
              <a:rPr lang="ja-JP" altLang="en-US" sz="1200" dirty="0">
                <a:latin typeface="+mn-ea"/>
              </a:rPr>
              <a:t>月</a:t>
            </a:r>
            <a:r>
              <a:rPr lang="en-US" altLang="ja-JP" sz="1200" dirty="0">
                <a:latin typeface="+mn-ea"/>
              </a:rPr>
              <a:t>23</a:t>
            </a:r>
            <a:r>
              <a:rPr lang="ja-JP" altLang="en-US" sz="1200" dirty="0">
                <a:latin typeface="+mn-ea"/>
              </a:rPr>
              <a:t>日</a:t>
            </a:r>
            <a:r>
              <a:rPr lang="en-US" altLang="ja-JP" sz="1200" dirty="0">
                <a:latin typeface="+mn-ea"/>
              </a:rPr>
              <a:t>(</a:t>
            </a:r>
            <a:r>
              <a:rPr lang="ja-JP" altLang="en-US" sz="1200" dirty="0">
                <a:latin typeface="+mn-ea"/>
              </a:rPr>
              <a:t>土</a:t>
            </a:r>
            <a:r>
              <a:rPr lang="en-US" altLang="ja-JP" sz="1200" dirty="0" smtClean="0">
                <a:latin typeface="+mn-ea"/>
              </a:rPr>
              <a:t>)</a:t>
            </a:r>
            <a:r>
              <a:rPr lang="ja-JP" altLang="en-US" sz="1200" dirty="0" smtClean="0">
                <a:latin typeface="+mn-ea"/>
              </a:rPr>
              <a:t>～</a:t>
            </a:r>
            <a:r>
              <a:rPr lang="en-US" altLang="ja-JP" sz="1200" dirty="0" smtClean="0">
                <a:latin typeface="+mn-ea"/>
              </a:rPr>
              <a:t>29</a:t>
            </a:r>
            <a:r>
              <a:rPr lang="ja-JP" altLang="en-US" sz="1200" dirty="0">
                <a:latin typeface="+mn-ea"/>
              </a:rPr>
              <a:t>日</a:t>
            </a:r>
            <a:r>
              <a:rPr lang="en-US" altLang="ja-JP" sz="1200" dirty="0">
                <a:latin typeface="+mn-ea"/>
              </a:rPr>
              <a:t>(</a:t>
            </a:r>
            <a:r>
              <a:rPr lang="ja-JP" altLang="en-US" sz="1200" dirty="0">
                <a:latin typeface="+mn-ea"/>
              </a:rPr>
              <a:t>金</a:t>
            </a:r>
            <a:r>
              <a:rPr lang="en-US" altLang="ja-JP" sz="1200" dirty="0" smtClean="0">
                <a:latin typeface="+mn-ea"/>
              </a:rPr>
              <a:t>)</a:t>
            </a:r>
          </a:p>
          <a:p>
            <a:pPr algn="l"/>
            <a:r>
              <a:rPr lang="ja-JP" altLang="en-US" sz="1200" dirty="0" smtClean="0">
                <a:latin typeface="+mn-ea"/>
              </a:rPr>
              <a:t>　　各日</a:t>
            </a:r>
            <a:r>
              <a:rPr lang="en-US" altLang="ja-JP" sz="1200" dirty="0">
                <a:latin typeface="+mn-ea"/>
              </a:rPr>
              <a:t>7</a:t>
            </a:r>
            <a:r>
              <a:rPr lang="ja-JP" altLang="en-US" sz="1200" dirty="0">
                <a:latin typeface="+mn-ea"/>
              </a:rPr>
              <a:t>時～</a:t>
            </a:r>
            <a:r>
              <a:rPr lang="en-US" altLang="ja-JP" sz="1200" dirty="0">
                <a:latin typeface="+mn-ea"/>
              </a:rPr>
              <a:t>19</a:t>
            </a:r>
            <a:r>
              <a:rPr lang="ja-JP" altLang="en-US" sz="1200" dirty="0">
                <a:latin typeface="+mn-ea"/>
              </a:rPr>
              <a:t>時</a:t>
            </a:r>
            <a:endParaRPr lang="en-US" altLang="ja-JP" sz="1200" b="1" dirty="0">
              <a:latin typeface="+mn-ea"/>
            </a:endParaRPr>
          </a:p>
        </p:txBody>
      </p:sp>
      <p:sp>
        <p:nvSpPr>
          <p:cNvPr id="2078" name="テキスト ボックス 15"/>
          <p:cNvSpPr txBox="1">
            <a:spLocks noChangeArrowheads="1"/>
          </p:cNvSpPr>
          <p:nvPr/>
        </p:nvSpPr>
        <p:spPr bwMode="auto">
          <a:xfrm>
            <a:off x="5224727" y="1980127"/>
            <a:ext cx="4562608" cy="4427741"/>
          </a:xfrm>
          <a:prstGeom prst="rect">
            <a:avLst/>
          </a:prstGeom>
          <a:noFill/>
          <a:ln w="9525">
            <a:noFill/>
            <a:miter lim="800000"/>
            <a:headEnd/>
            <a:tailEnd/>
          </a:ln>
        </p:spPr>
        <p:txBody>
          <a:bodyPr lIns="36000" tIns="36000" rIns="36000" bIns="36000">
            <a:spAutoFit/>
          </a:bodyPr>
          <a:lstStyle/>
          <a:p>
            <a:pPr algn="l"/>
            <a:r>
              <a:rPr lang="en-US" altLang="ja-JP" sz="1200" dirty="0">
                <a:latin typeface="+mn-ea"/>
              </a:rPr>
              <a:t>【</a:t>
            </a:r>
            <a:r>
              <a:rPr lang="ja-JP" altLang="en-US" sz="1200" dirty="0" smtClean="0">
                <a:latin typeface="+mn-ea"/>
              </a:rPr>
              <a:t>自動車</a:t>
            </a:r>
            <a:r>
              <a:rPr lang="ja-JP" altLang="en-US" sz="1200" dirty="0">
                <a:latin typeface="+mn-ea"/>
              </a:rPr>
              <a:t>等の交通</a:t>
            </a:r>
            <a:r>
              <a:rPr lang="ja-JP" altLang="en-US" sz="1200" dirty="0" smtClean="0">
                <a:latin typeface="+mn-ea"/>
              </a:rPr>
              <a:t>影響</a:t>
            </a:r>
            <a:r>
              <a:rPr lang="en-US" altLang="ja-JP" sz="1200" dirty="0" smtClean="0">
                <a:latin typeface="+mn-ea"/>
              </a:rPr>
              <a:t>】</a:t>
            </a:r>
            <a:endParaRPr lang="en-US" altLang="ja-JP" sz="1200" dirty="0">
              <a:latin typeface="+mn-ea"/>
            </a:endParaRPr>
          </a:p>
          <a:p>
            <a:pPr marL="180975" indent="-180975" algn="l"/>
            <a:r>
              <a:rPr lang="ja-JP" altLang="en-US" sz="1100" dirty="0">
                <a:latin typeface="ＭＳ Ｐ明朝" pitchFamily="18" charset="-128"/>
                <a:ea typeface="ＭＳ Ｐ明朝" pitchFamily="18" charset="-128"/>
              </a:rPr>
              <a:t>　</a:t>
            </a:r>
            <a:r>
              <a:rPr lang="ja-JP" altLang="en-US" sz="1100" dirty="0" smtClean="0">
                <a:latin typeface="ＭＳ Ｐ明朝" pitchFamily="18" charset="-128"/>
                <a:ea typeface="ＭＳ Ｐ明朝" pitchFamily="18" charset="-128"/>
              </a:rPr>
              <a:t>・御堂筋</a:t>
            </a:r>
            <a:r>
              <a:rPr lang="ja-JP" altLang="en-US" sz="1100" dirty="0">
                <a:latin typeface="ＭＳ Ｐ明朝" pitchFamily="18" charset="-128"/>
                <a:ea typeface="ＭＳ Ｐ明朝" pitchFamily="18" charset="-128"/>
              </a:rPr>
              <a:t>の車線を</a:t>
            </a:r>
            <a:r>
              <a:rPr lang="en-US" altLang="ja-JP" sz="1100" dirty="0">
                <a:latin typeface="ＭＳ Ｐ明朝" pitchFamily="18" charset="-128"/>
                <a:ea typeface="ＭＳ Ｐ明朝" pitchFamily="18" charset="-128"/>
              </a:rPr>
              <a:t>6</a:t>
            </a:r>
            <a:r>
              <a:rPr lang="ja-JP" altLang="en-US" sz="1100" dirty="0">
                <a:latin typeface="ＭＳ Ｐ明朝" pitchFamily="18" charset="-128"/>
                <a:ea typeface="ＭＳ Ｐ明朝" pitchFamily="18" charset="-128"/>
              </a:rPr>
              <a:t>車線から</a:t>
            </a:r>
            <a:r>
              <a:rPr lang="en-US" altLang="ja-JP" sz="1100" dirty="0">
                <a:latin typeface="ＭＳ Ｐ明朝" pitchFamily="18" charset="-128"/>
                <a:ea typeface="ＭＳ Ｐ明朝" pitchFamily="18" charset="-128"/>
              </a:rPr>
              <a:t>4</a:t>
            </a:r>
            <a:r>
              <a:rPr lang="ja-JP" altLang="en-US" sz="1100" dirty="0">
                <a:latin typeface="ＭＳ Ｐ明朝" pitchFamily="18" charset="-128"/>
                <a:ea typeface="ＭＳ Ｐ明朝" pitchFamily="18" charset="-128"/>
              </a:rPr>
              <a:t>車線に削減して運用した結果、平日に梅新南交差点から難波西口交差点まで（約</a:t>
            </a:r>
            <a:r>
              <a:rPr lang="en-US" altLang="ja-JP" sz="1100" dirty="0">
                <a:latin typeface="ＭＳ Ｐ明朝" pitchFamily="18" charset="-128"/>
                <a:ea typeface="ＭＳ Ｐ明朝" pitchFamily="18" charset="-128"/>
              </a:rPr>
              <a:t>3.5km</a:t>
            </a:r>
            <a:r>
              <a:rPr lang="ja-JP" altLang="en-US" sz="1100" dirty="0">
                <a:latin typeface="ＭＳ Ｐ明朝" pitchFamily="18" charset="-128"/>
                <a:ea typeface="ＭＳ Ｐ明朝" pitchFamily="18" charset="-128"/>
              </a:rPr>
              <a:t>）を通行している自動車の走行時間が</a:t>
            </a:r>
            <a:r>
              <a:rPr lang="en-US" altLang="ja-JP" sz="1100" dirty="0">
                <a:latin typeface="ＭＳ Ｐ明朝" pitchFamily="18" charset="-128"/>
                <a:ea typeface="ＭＳ Ｐ明朝" pitchFamily="18" charset="-128"/>
              </a:rPr>
              <a:t>30</a:t>
            </a:r>
            <a:r>
              <a:rPr lang="ja-JP" altLang="en-US" sz="1100" dirty="0">
                <a:latin typeface="ＭＳ Ｐ明朝" pitchFamily="18" charset="-128"/>
                <a:ea typeface="ＭＳ Ｐ明朝" pitchFamily="18" charset="-128"/>
              </a:rPr>
              <a:t>秒～</a:t>
            </a:r>
            <a:r>
              <a:rPr lang="en-US" altLang="ja-JP" sz="1100" dirty="0">
                <a:latin typeface="ＭＳ Ｐ明朝" pitchFamily="18" charset="-128"/>
                <a:ea typeface="ＭＳ Ｐ明朝" pitchFamily="18" charset="-128"/>
              </a:rPr>
              <a:t>4</a:t>
            </a:r>
            <a:r>
              <a:rPr lang="ja-JP" altLang="en-US" sz="1100" dirty="0">
                <a:latin typeface="ＭＳ Ｐ明朝" pitchFamily="18" charset="-128"/>
                <a:ea typeface="ＭＳ Ｐ明朝" pitchFamily="18" charset="-128"/>
              </a:rPr>
              <a:t>分程度増加した。また、アンケートでは、ドライバーや周辺事業所の約</a:t>
            </a:r>
            <a:r>
              <a:rPr lang="en-US" altLang="ja-JP" sz="1100" dirty="0">
                <a:latin typeface="ＭＳ Ｐ明朝" pitchFamily="18" charset="-128"/>
                <a:ea typeface="ＭＳ Ｐ明朝" pitchFamily="18" charset="-128"/>
              </a:rPr>
              <a:t>7</a:t>
            </a:r>
            <a:r>
              <a:rPr lang="ja-JP" altLang="en-US" sz="1100" dirty="0">
                <a:latin typeface="ＭＳ Ｐ明朝" pitchFamily="18" charset="-128"/>
                <a:ea typeface="ＭＳ Ｐ明朝" pitchFamily="18" charset="-128"/>
              </a:rPr>
              <a:t>割がいつもと比べて「混雑した（やや混雑した）」と回答された。ただし、道路や交差点の処理能力を超えることは無かった。</a:t>
            </a:r>
          </a:p>
          <a:p>
            <a:pPr algn="l"/>
            <a:endParaRPr lang="en-US" altLang="ja-JP" sz="1200" dirty="0" smtClean="0">
              <a:latin typeface="+mn-ea"/>
            </a:endParaRPr>
          </a:p>
          <a:p>
            <a:pPr algn="l"/>
            <a:r>
              <a:rPr lang="en-US" altLang="ja-JP" sz="1200" dirty="0" smtClean="0">
                <a:latin typeface="+mn-ea"/>
              </a:rPr>
              <a:t>【</a:t>
            </a:r>
            <a:r>
              <a:rPr lang="ja-JP" altLang="en-US" sz="1200" dirty="0" smtClean="0">
                <a:latin typeface="+mn-ea"/>
              </a:rPr>
              <a:t>停車需要</a:t>
            </a:r>
            <a:r>
              <a:rPr lang="en-US" altLang="ja-JP" sz="1200" dirty="0" smtClean="0">
                <a:latin typeface="+mn-ea"/>
              </a:rPr>
              <a:t>】</a:t>
            </a:r>
            <a:endParaRPr lang="en-US" altLang="ja-JP" sz="1200" dirty="0">
              <a:latin typeface="+mn-ea"/>
            </a:endParaRPr>
          </a:p>
          <a:p>
            <a:pPr marL="180975" indent="-180975" algn="l"/>
            <a:r>
              <a:rPr lang="ja-JP" altLang="en-US" sz="1100" dirty="0">
                <a:latin typeface="ＭＳ Ｐ明朝" pitchFamily="18" charset="-128"/>
                <a:ea typeface="ＭＳ Ｐ明朝" pitchFamily="18" charset="-128"/>
              </a:rPr>
              <a:t>　</a:t>
            </a:r>
            <a:r>
              <a:rPr lang="ja-JP" altLang="en-US" sz="1100" dirty="0" smtClean="0">
                <a:latin typeface="ＭＳ Ｐ明朝" pitchFamily="18" charset="-128"/>
                <a:ea typeface="ＭＳ Ｐ明朝" pitchFamily="18" charset="-128"/>
              </a:rPr>
              <a:t>・御堂筋</a:t>
            </a:r>
            <a:r>
              <a:rPr lang="ja-JP" altLang="en-US" sz="1100" dirty="0">
                <a:latin typeface="ＭＳ Ｐ明朝" pitchFamily="18" charset="-128"/>
                <a:ea typeface="ＭＳ Ｐ明朝" pitchFamily="18" charset="-128"/>
              </a:rPr>
              <a:t>の停車需要を確認したところ、最も多かった瞬間停車台数は実験前の</a:t>
            </a:r>
            <a:r>
              <a:rPr lang="en-US" altLang="ja-JP" sz="1100" dirty="0">
                <a:latin typeface="ＭＳ Ｐ明朝" pitchFamily="18" charset="-128"/>
                <a:ea typeface="ＭＳ Ｐ明朝" pitchFamily="18" charset="-128"/>
              </a:rPr>
              <a:t>91</a:t>
            </a:r>
            <a:r>
              <a:rPr lang="ja-JP" altLang="en-US" sz="1100" dirty="0">
                <a:latin typeface="ＭＳ Ｐ明朝" pitchFamily="18" charset="-128"/>
                <a:ea typeface="ＭＳ Ｐ明朝" pitchFamily="18" charset="-128"/>
              </a:rPr>
              <a:t>台から減少したものの依然として</a:t>
            </a:r>
            <a:r>
              <a:rPr lang="en-US" altLang="ja-JP" sz="1100" dirty="0">
                <a:latin typeface="ＭＳ Ｐ明朝" pitchFamily="18" charset="-128"/>
                <a:ea typeface="ＭＳ Ｐ明朝" pitchFamily="18" charset="-128"/>
              </a:rPr>
              <a:t>55</a:t>
            </a:r>
            <a:r>
              <a:rPr lang="ja-JP" altLang="en-US" sz="1100" dirty="0">
                <a:latin typeface="ＭＳ Ｐ明朝" pitchFamily="18" charset="-128"/>
                <a:ea typeface="ＭＳ Ｐ明朝" pitchFamily="18" charset="-128"/>
              </a:rPr>
              <a:t>台あった。また、アンケートでは、実験区間内の停車車両や周辺駐車施設を利用していたドライバーの約</a:t>
            </a:r>
            <a:r>
              <a:rPr lang="en-US" altLang="ja-JP" sz="1100" dirty="0">
                <a:latin typeface="ＭＳ Ｐ明朝" pitchFamily="18" charset="-128"/>
                <a:ea typeface="ＭＳ Ｐ明朝" pitchFamily="18" charset="-128"/>
              </a:rPr>
              <a:t>6</a:t>
            </a:r>
            <a:r>
              <a:rPr lang="ja-JP" altLang="en-US" sz="1100" dirty="0">
                <a:latin typeface="ＭＳ Ｐ明朝" pitchFamily="18" charset="-128"/>
                <a:ea typeface="ＭＳ Ｐ明朝" pitchFamily="18" charset="-128"/>
              </a:rPr>
              <a:t>割、周辺事業所の約</a:t>
            </a:r>
            <a:r>
              <a:rPr lang="en-US" altLang="ja-JP" sz="1100" dirty="0">
                <a:latin typeface="ＭＳ Ｐ明朝" pitchFamily="18" charset="-128"/>
                <a:ea typeface="ＭＳ Ｐ明朝" pitchFamily="18" charset="-128"/>
              </a:rPr>
              <a:t>5</a:t>
            </a:r>
            <a:r>
              <a:rPr lang="ja-JP" altLang="en-US" sz="1100" dirty="0">
                <a:latin typeface="ＭＳ Ｐ明朝" pitchFamily="18" charset="-128"/>
                <a:ea typeface="ＭＳ Ｐ明朝" pitchFamily="18" charset="-128"/>
              </a:rPr>
              <a:t>割が、御堂筋の道路上に停車できる場所が「必要である」と回答された。</a:t>
            </a:r>
          </a:p>
          <a:p>
            <a:pPr algn="l"/>
            <a:endParaRPr lang="en-US" altLang="ja-JP" sz="1200" dirty="0" smtClean="0">
              <a:latin typeface="+mn-ea"/>
            </a:endParaRPr>
          </a:p>
          <a:p>
            <a:pPr algn="l"/>
            <a:r>
              <a:rPr lang="en-US" altLang="ja-JP" sz="1200" dirty="0" smtClean="0">
                <a:latin typeface="+mn-ea"/>
              </a:rPr>
              <a:t>【</a:t>
            </a:r>
            <a:r>
              <a:rPr lang="ja-JP" altLang="en-US" sz="1200" dirty="0" smtClean="0">
                <a:latin typeface="+mn-ea"/>
              </a:rPr>
              <a:t>自転車</a:t>
            </a:r>
            <a:r>
              <a:rPr lang="ja-JP" altLang="en-US" sz="1200" dirty="0">
                <a:latin typeface="+mn-ea"/>
              </a:rPr>
              <a:t>通行</a:t>
            </a:r>
            <a:r>
              <a:rPr lang="ja-JP" altLang="en-US" sz="1200" dirty="0" smtClean="0">
                <a:latin typeface="+mn-ea"/>
              </a:rPr>
              <a:t>空間</a:t>
            </a:r>
            <a:r>
              <a:rPr lang="en-US" altLang="ja-JP" sz="1200" dirty="0" smtClean="0">
                <a:latin typeface="+mn-ea"/>
              </a:rPr>
              <a:t>】</a:t>
            </a:r>
            <a:endParaRPr lang="en-US" altLang="ja-JP" sz="1200" dirty="0">
              <a:latin typeface="+mn-ea"/>
            </a:endParaRPr>
          </a:p>
          <a:p>
            <a:pPr marL="180975" indent="-180975" algn="l"/>
            <a:r>
              <a:rPr lang="ja-JP" altLang="en-US" sz="1100" dirty="0">
                <a:latin typeface="ＭＳ Ｐ明朝" pitchFamily="18" charset="-128"/>
                <a:ea typeface="ＭＳ Ｐ明朝" pitchFamily="18" charset="-128"/>
              </a:rPr>
              <a:t>　</a:t>
            </a:r>
            <a:r>
              <a:rPr lang="ja-JP" altLang="en-US" sz="1100" dirty="0" smtClean="0">
                <a:latin typeface="ＭＳ Ｐ明朝" pitchFamily="18" charset="-128"/>
                <a:ea typeface="ＭＳ Ｐ明朝" pitchFamily="18" charset="-128"/>
              </a:rPr>
              <a:t>・自転</a:t>
            </a:r>
            <a:r>
              <a:rPr lang="ja-JP" altLang="en-US" sz="1100" dirty="0">
                <a:latin typeface="ＭＳ Ｐ明朝" pitchFamily="18" charset="-128"/>
                <a:ea typeface="ＭＳ Ｐ明朝" pitchFamily="18" charset="-128"/>
              </a:rPr>
              <a:t>車道を設置した区間を通行した自転車の約</a:t>
            </a:r>
            <a:r>
              <a:rPr lang="en-US" altLang="ja-JP" sz="1100" dirty="0">
                <a:latin typeface="ＭＳ Ｐ明朝" pitchFamily="18" charset="-128"/>
                <a:ea typeface="ＭＳ Ｐ明朝" pitchFamily="18" charset="-128"/>
              </a:rPr>
              <a:t>6</a:t>
            </a:r>
            <a:r>
              <a:rPr lang="ja-JP" altLang="en-US" sz="1100" dirty="0">
                <a:latin typeface="ＭＳ Ｐ明朝" pitchFamily="18" charset="-128"/>
                <a:ea typeface="ＭＳ Ｐ明朝" pitchFamily="18" charset="-128"/>
              </a:rPr>
              <a:t>割が自転車道を利用され、約</a:t>
            </a:r>
            <a:r>
              <a:rPr lang="en-US" altLang="ja-JP" sz="1100" dirty="0">
                <a:latin typeface="ＭＳ Ｐ明朝" pitchFamily="18" charset="-128"/>
                <a:ea typeface="ＭＳ Ｐ明朝" pitchFamily="18" charset="-128"/>
              </a:rPr>
              <a:t>4</a:t>
            </a:r>
            <a:r>
              <a:rPr lang="ja-JP" altLang="en-US" sz="1100" dirty="0">
                <a:latin typeface="ＭＳ Ｐ明朝" pitchFamily="18" charset="-128"/>
                <a:ea typeface="ＭＳ Ｐ明朝" pitchFamily="18" charset="-128"/>
              </a:rPr>
              <a:t>割が歩道を利用された。また、アンケートでは、歩行者の約</a:t>
            </a:r>
            <a:r>
              <a:rPr lang="en-US" altLang="ja-JP" sz="1100" dirty="0">
                <a:latin typeface="ＭＳ Ｐ明朝" pitchFamily="18" charset="-128"/>
                <a:ea typeface="ＭＳ Ｐ明朝" pitchFamily="18" charset="-128"/>
              </a:rPr>
              <a:t>4</a:t>
            </a:r>
            <a:r>
              <a:rPr lang="ja-JP" altLang="en-US" sz="1100" dirty="0">
                <a:latin typeface="ＭＳ Ｐ明朝" pitchFamily="18" charset="-128"/>
                <a:ea typeface="ＭＳ Ｐ明朝" pitchFamily="18" charset="-128"/>
              </a:rPr>
              <a:t>割、自転車の約</a:t>
            </a:r>
            <a:r>
              <a:rPr lang="en-US" altLang="ja-JP" sz="1100" dirty="0">
                <a:latin typeface="ＭＳ Ｐ明朝" pitchFamily="18" charset="-128"/>
                <a:ea typeface="ＭＳ Ｐ明朝" pitchFamily="18" charset="-128"/>
              </a:rPr>
              <a:t>7</a:t>
            </a:r>
            <a:r>
              <a:rPr lang="ja-JP" altLang="en-US" sz="1100" dirty="0">
                <a:latin typeface="ＭＳ Ｐ明朝" pitchFamily="18" charset="-128"/>
                <a:ea typeface="ＭＳ Ｐ明朝" pitchFamily="18" charset="-128"/>
              </a:rPr>
              <a:t>割が自転車道を設置したことで「安全（やや安全）になった」及び「快適（やや快適）になった」と回答された</a:t>
            </a:r>
            <a:r>
              <a:rPr lang="ja-JP" altLang="en-US" sz="1200" dirty="0">
                <a:latin typeface="ＭＳ Ｐ明朝" pitchFamily="18" charset="-128"/>
                <a:ea typeface="ＭＳ Ｐ明朝" pitchFamily="18" charset="-128"/>
              </a:rPr>
              <a:t>。</a:t>
            </a:r>
          </a:p>
          <a:p>
            <a:pPr algn="l"/>
            <a:endParaRPr lang="en-US" altLang="ja-JP" sz="1200" dirty="0" smtClean="0">
              <a:latin typeface="+mn-ea"/>
            </a:endParaRPr>
          </a:p>
          <a:p>
            <a:pPr algn="l"/>
            <a:r>
              <a:rPr lang="en-US" altLang="ja-JP" sz="1200" dirty="0" smtClean="0">
                <a:latin typeface="+mn-ea"/>
              </a:rPr>
              <a:t>【</a:t>
            </a:r>
            <a:r>
              <a:rPr lang="ja-JP" altLang="en-US" sz="1200" dirty="0" smtClean="0">
                <a:latin typeface="+mn-ea"/>
              </a:rPr>
              <a:t>集客の拡大</a:t>
            </a:r>
            <a:r>
              <a:rPr lang="en-US" altLang="ja-JP" sz="1200" dirty="0" smtClean="0">
                <a:latin typeface="+mn-ea"/>
              </a:rPr>
              <a:t>】</a:t>
            </a:r>
            <a:endParaRPr lang="en-US" altLang="ja-JP" sz="1200" dirty="0">
              <a:latin typeface="+mn-ea"/>
            </a:endParaRPr>
          </a:p>
          <a:p>
            <a:pPr marL="180975" indent="-180975" algn="l"/>
            <a:r>
              <a:rPr lang="ja-JP" altLang="en-US" sz="1100" dirty="0">
                <a:latin typeface="ＭＳ Ｐ明朝" pitchFamily="18" charset="-128"/>
                <a:ea typeface="ＭＳ Ｐ明朝" pitchFamily="18" charset="-128"/>
              </a:rPr>
              <a:t>　</a:t>
            </a:r>
            <a:r>
              <a:rPr lang="ja-JP" altLang="en-US" sz="1100" dirty="0" smtClean="0">
                <a:latin typeface="ＭＳ Ｐ明朝" pitchFamily="18" charset="-128"/>
                <a:ea typeface="ＭＳ Ｐ明朝" pitchFamily="18" charset="-128"/>
              </a:rPr>
              <a:t>・道路</a:t>
            </a:r>
            <a:r>
              <a:rPr lang="ja-JP" altLang="en-US" sz="1100" dirty="0">
                <a:latin typeface="ＭＳ Ｐ明朝" pitchFamily="18" charset="-128"/>
                <a:ea typeface="ＭＳ Ｐ明朝" pitchFamily="18" charset="-128"/>
              </a:rPr>
              <a:t>空間の活用の</a:t>
            </a:r>
            <a:r>
              <a:rPr lang="en-US" altLang="ja-JP" sz="1100" dirty="0">
                <a:latin typeface="ＭＳ Ｐ明朝" pitchFamily="18" charset="-128"/>
                <a:ea typeface="ＭＳ Ｐ明朝" pitchFamily="18" charset="-128"/>
              </a:rPr>
              <a:t>1</a:t>
            </a:r>
            <a:r>
              <a:rPr lang="ja-JP" altLang="en-US" sz="1100" dirty="0">
                <a:latin typeface="ＭＳ Ｐ明朝" pitchFamily="18" charset="-128"/>
                <a:ea typeface="ＭＳ Ｐ明朝" pitchFamily="18" charset="-128"/>
              </a:rPr>
              <a:t>つとして、休日に側道（緩速車線）でパフォーマンスや出店が行われた結果、</a:t>
            </a:r>
            <a:r>
              <a:rPr lang="en-US" altLang="ja-JP" sz="1100" dirty="0">
                <a:latin typeface="ＭＳ Ｐ明朝" pitchFamily="18" charset="-128"/>
                <a:ea typeface="ＭＳ Ｐ明朝" pitchFamily="18" charset="-128"/>
              </a:rPr>
              <a:t>1</a:t>
            </a:r>
            <a:r>
              <a:rPr lang="ja-JP" altLang="en-US" sz="1100" dirty="0">
                <a:latin typeface="ＭＳ Ｐ明朝" pitchFamily="18" charset="-128"/>
                <a:ea typeface="ＭＳ Ｐ明朝" pitchFamily="18" charset="-128"/>
              </a:rPr>
              <a:t>日あたり延べ</a:t>
            </a:r>
            <a:r>
              <a:rPr lang="en-US" altLang="ja-JP" sz="1100" dirty="0">
                <a:latin typeface="ＭＳ Ｐ明朝" pitchFamily="18" charset="-128"/>
                <a:ea typeface="ＭＳ Ｐ明朝" pitchFamily="18" charset="-128"/>
              </a:rPr>
              <a:t>4</a:t>
            </a:r>
            <a:r>
              <a:rPr lang="ja-JP" altLang="en-US" sz="1100" dirty="0">
                <a:latin typeface="ＭＳ Ｐ明朝" pitchFamily="18" charset="-128"/>
                <a:ea typeface="ＭＳ Ｐ明朝" pitchFamily="18" charset="-128"/>
              </a:rPr>
              <a:t>千人ほどの集客があり、また、アンケートでは、歩行者、自転車の約</a:t>
            </a:r>
            <a:r>
              <a:rPr lang="en-US" altLang="ja-JP" sz="1100" dirty="0">
                <a:latin typeface="ＭＳ Ｐ明朝" pitchFamily="18" charset="-128"/>
                <a:ea typeface="ＭＳ Ｐ明朝" pitchFamily="18" charset="-128"/>
              </a:rPr>
              <a:t>5</a:t>
            </a:r>
            <a:r>
              <a:rPr lang="ja-JP" altLang="en-US" sz="1100" dirty="0">
                <a:latin typeface="ＭＳ Ｐ明朝" pitchFamily="18" charset="-128"/>
                <a:ea typeface="ＭＳ Ｐ明朝" pitchFamily="18" charset="-128"/>
              </a:rPr>
              <a:t>～</a:t>
            </a:r>
            <a:r>
              <a:rPr lang="en-US" altLang="ja-JP" sz="1100" dirty="0">
                <a:latin typeface="ＭＳ Ｐ明朝" pitchFamily="18" charset="-128"/>
                <a:ea typeface="ＭＳ Ｐ明朝" pitchFamily="18" charset="-128"/>
              </a:rPr>
              <a:t>6</a:t>
            </a:r>
            <a:r>
              <a:rPr lang="ja-JP" altLang="en-US" sz="1100" dirty="0">
                <a:latin typeface="ＭＳ Ｐ明朝" pitchFamily="18" charset="-128"/>
                <a:ea typeface="ＭＳ Ｐ明朝" pitchFamily="18" charset="-128"/>
              </a:rPr>
              <a:t>割、周辺事業所の約</a:t>
            </a:r>
            <a:r>
              <a:rPr lang="en-US" altLang="ja-JP" sz="1100" dirty="0">
                <a:latin typeface="ＭＳ Ｐ明朝" pitchFamily="18" charset="-128"/>
                <a:ea typeface="ＭＳ Ｐ明朝" pitchFamily="18" charset="-128"/>
              </a:rPr>
              <a:t>4</a:t>
            </a:r>
            <a:r>
              <a:rPr lang="ja-JP" altLang="en-US" sz="1100" dirty="0" smtClean="0">
                <a:latin typeface="ＭＳ Ｐ明朝" pitchFamily="18" charset="-128"/>
                <a:ea typeface="ＭＳ Ｐ明朝" pitchFamily="18" charset="-128"/>
              </a:rPr>
              <a:t>割が集客向上を</a:t>
            </a:r>
            <a:r>
              <a:rPr lang="ja-JP" altLang="en-US" sz="1100" dirty="0">
                <a:latin typeface="ＭＳ Ｐ明朝" pitchFamily="18" charset="-128"/>
                <a:ea typeface="ＭＳ Ｐ明朝" pitchFamily="18" charset="-128"/>
              </a:rPr>
              <a:t>恒常的に実施することについて「良い（やや良い）」と回答された。</a:t>
            </a:r>
          </a:p>
        </p:txBody>
      </p:sp>
      <p:sp>
        <p:nvSpPr>
          <p:cNvPr id="32" name="Rectangle 2"/>
          <p:cNvSpPr txBox="1">
            <a:spLocks noChangeArrowheads="1"/>
          </p:cNvSpPr>
          <p:nvPr/>
        </p:nvSpPr>
        <p:spPr bwMode="auto">
          <a:xfrm>
            <a:off x="0" y="10"/>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３．御堂筋　周辺での取組み</a:t>
            </a:r>
            <a:r>
              <a:rPr lang="en-US" altLang="ja-JP" sz="1800" b="1" dirty="0" smtClean="0">
                <a:solidFill>
                  <a:schemeClr val="bg1"/>
                </a:solidFill>
                <a:latin typeface="ＭＳ ゴシック" pitchFamily="49" charset="-128"/>
                <a:ea typeface="ＭＳ ゴシック" pitchFamily="49" charset="-128"/>
              </a:rPr>
              <a:t>【</a:t>
            </a:r>
            <a:r>
              <a:rPr lang="ja-JP" altLang="en-US" sz="1800" b="1" dirty="0" smtClean="0">
                <a:solidFill>
                  <a:schemeClr val="bg1"/>
                </a:solidFill>
                <a:latin typeface="ＭＳ ゴシック" pitchFamily="49" charset="-128"/>
                <a:ea typeface="ＭＳ ゴシック" pitchFamily="49" charset="-128"/>
              </a:rPr>
              <a:t>道路空間再編に向けた側道を活用した社会実験の実施</a:t>
            </a:r>
            <a:r>
              <a:rPr lang="en-US" altLang="ja-JP" sz="1800" b="1" dirty="0" smtClean="0">
                <a:solidFill>
                  <a:schemeClr val="bg1"/>
                </a:solidFill>
                <a:latin typeface="ＭＳ ゴシック" pitchFamily="49" charset="-128"/>
                <a:ea typeface="ＭＳ ゴシック" pitchFamily="49" charset="-128"/>
              </a:rPr>
              <a:t>】</a:t>
            </a:r>
            <a:r>
              <a:rPr lang="ja-JP" altLang="en-US" sz="1800" b="1" dirty="0" smtClean="0">
                <a:solidFill>
                  <a:schemeClr val="bg1"/>
                </a:solidFill>
                <a:latin typeface="ＭＳ ゴシック" pitchFamily="49" charset="-128"/>
                <a:ea typeface="ＭＳ ゴシック" pitchFamily="49" charset="-128"/>
              </a:rPr>
              <a:t>　</a:t>
            </a:r>
            <a:endParaRPr lang="en-US" altLang="ja-JP" sz="1800" b="1" dirty="0" smtClean="0">
              <a:solidFill>
                <a:schemeClr val="bg1"/>
              </a:solidFill>
              <a:latin typeface="ＭＳ ゴシック" pitchFamily="49" charset="-128"/>
              <a:ea typeface="ＭＳ ゴシック" pitchFamily="49" charset="-128"/>
            </a:endParaRPr>
          </a:p>
        </p:txBody>
      </p:sp>
      <p:sp>
        <p:nvSpPr>
          <p:cNvPr id="31" name="正方形/長方形 30"/>
          <p:cNvSpPr/>
          <p:nvPr/>
        </p:nvSpPr>
        <p:spPr>
          <a:xfrm>
            <a:off x="128900" y="1673665"/>
            <a:ext cx="1620000" cy="25168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ja-JP" altLang="en-US" sz="1400" b="1" dirty="0" smtClean="0"/>
              <a:t>区間</a:t>
            </a:r>
            <a:endParaRPr lang="ja-JP" altLang="en-US" sz="1400" b="1" dirty="0"/>
          </a:p>
        </p:txBody>
      </p:sp>
      <p:sp>
        <p:nvSpPr>
          <p:cNvPr id="34" name="正方形/長方形 33"/>
          <p:cNvSpPr/>
          <p:nvPr/>
        </p:nvSpPr>
        <p:spPr>
          <a:xfrm>
            <a:off x="102878" y="3953727"/>
            <a:ext cx="1620000" cy="25168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ja-JP" altLang="en-US" sz="1400" b="1" dirty="0" smtClean="0"/>
              <a:t>期間</a:t>
            </a:r>
            <a:endParaRPr lang="ja-JP" altLang="en-US" sz="1400" b="1" dirty="0"/>
          </a:p>
        </p:txBody>
      </p:sp>
      <p:sp>
        <p:nvSpPr>
          <p:cNvPr id="35" name="正方形/長方形 34"/>
          <p:cNvSpPr/>
          <p:nvPr/>
        </p:nvSpPr>
        <p:spPr>
          <a:xfrm>
            <a:off x="117022" y="4690753"/>
            <a:ext cx="1620000" cy="25168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ja-JP" altLang="en-US" sz="1400" b="1" dirty="0" smtClean="0"/>
              <a:t>目的</a:t>
            </a:r>
            <a:endParaRPr lang="ja-JP" altLang="en-US" sz="1400" b="1" dirty="0"/>
          </a:p>
        </p:txBody>
      </p:sp>
      <p:sp>
        <p:nvSpPr>
          <p:cNvPr id="36" name="正方形/長方形 35"/>
          <p:cNvSpPr/>
          <p:nvPr/>
        </p:nvSpPr>
        <p:spPr>
          <a:xfrm>
            <a:off x="2952920" y="1690532"/>
            <a:ext cx="1620000" cy="25168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ja-JP" altLang="en-US" sz="1400" b="1" dirty="0" smtClean="0"/>
              <a:t>実施状況</a:t>
            </a:r>
            <a:endParaRPr lang="ja-JP" altLang="en-US" sz="1400" b="1" dirty="0"/>
          </a:p>
        </p:txBody>
      </p:sp>
      <p:sp>
        <p:nvSpPr>
          <p:cNvPr id="37" name="正方形/長方形 36"/>
          <p:cNvSpPr/>
          <p:nvPr/>
        </p:nvSpPr>
        <p:spPr>
          <a:xfrm>
            <a:off x="5241839" y="1678656"/>
            <a:ext cx="1620000" cy="25168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ja-JP" altLang="en-US" sz="1400" b="1" dirty="0" smtClean="0"/>
              <a:t>実験結果</a:t>
            </a:r>
            <a:endParaRPr lang="ja-JP" altLang="en-US" sz="1400" b="1" dirty="0"/>
          </a:p>
        </p:txBody>
      </p:sp>
      <p:sp>
        <p:nvSpPr>
          <p:cNvPr id="30" name="スライド番号プレースホルダ 29"/>
          <p:cNvSpPr>
            <a:spLocks noGrp="1"/>
          </p:cNvSpPr>
          <p:nvPr>
            <p:ph type="sldNum" sz="quarter" idx="12"/>
          </p:nvPr>
        </p:nvSpPr>
        <p:spPr/>
        <p:txBody>
          <a:bodyPr/>
          <a:lstStyle/>
          <a:p>
            <a:fld id="{37EF5067-3AB7-4642-9103-42CBD40CC6D9}" type="slidenum">
              <a:rPr kumimoji="1" lang="ja-JP" altLang="en-US" smtClean="0"/>
              <a:pPr/>
              <a:t>28</a:t>
            </a:fld>
            <a:endParaRPr kumimoji="1" lang="ja-JP" altLang="en-US" dirty="0"/>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288032" y="6179024"/>
            <a:ext cx="9273480" cy="57606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2050" name="テキスト ボックス 96"/>
          <p:cNvSpPr txBox="1">
            <a:spLocks noChangeArrowheads="1"/>
          </p:cNvSpPr>
          <p:nvPr/>
        </p:nvSpPr>
        <p:spPr bwMode="auto">
          <a:xfrm>
            <a:off x="4808984" y="3011933"/>
            <a:ext cx="1888906" cy="257369"/>
          </a:xfrm>
          <a:prstGeom prst="rect">
            <a:avLst/>
          </a:prstGeom>
          <a:noFill/>
          <a:ln w="9525">
            <a:noFill/>
            <a:miter lim="800000"/>
            <a:headEnd/>
            <a:tailEnd/>
          </a:ln>
        </p:spPr>
        <p:txBody>
          <a:bodyPr wrap="none" lIns="36000" tIns="36000" rIns="36000" bIns="36000">
            <a:spAutoFit/>
          </a:bodyPr>
          <a:lstStyle/>
          <a:p>
            <a:pPr algn="l"/>
            <a:r>
              <a:rPr lang="ja-JP" altLang="en-US" sz="1200" dirty="0">
                <a:latin typeface="ＭＳ Ｐ明朝" pitchFamily="18" charset="-128"/>
                <a:ea typeface="ＭＳ Ｐ明朝" pitchFamily="18" charset="-128"/>
                <a:cs typeface="Meiryo UI" pitchFamily="50" charset="-128"/>
              </a:rPr>
              <a:t>① 日本生命本館・適塾周辺</a:t>
            </a:r>
            <a:endParaRPr lang="en-US" altLang="ja-JP" sz="1200" dirty="0">
              <a:latin typeface="ＭＳ Ｐ明朝" pitchFamily="18" charset="-128"/>
              <a:ea typeface="ＭＳ Ｐ明朝" pitchFamily="18" charset="-128"/>
              <a:cs typeface="Meiryo UI" pitchFamily="50" charset="-128"/>
            </a:endParaRPr>
          </a:p>
        </p:txBody>
      </p:sp>
      <p:sp>
        <p:nvSpPr>
          <p:cNvPr id="61" name="角丸四角形 60"/>
          <p:cNvSpPr/>
          <p:nvPr/>
        </p:nvSpPr>
        <p:spPr>
          <a:xfrm>
            <a:off x="73952" y="468119"/>
            <a:ext cx="9749498" cy="762000"/>
          </a:xfrm>
          <a:prstGeom prst="roundRect">
            <a:avLst>
              <a:gd name="adj" fmla="val 13078"/>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lstStyle/>
          <a:p>
            <a:r>
              <a:rPr lang="ja-JP" altLang="en-US" sz="1600" dirty="0" smtClean="0">
                <a:solidFill>
                  <a:schemeClr val="tx1"/>
                </a:solidFill>
              </a:rPr>
              <a:t>＜めざす姿＞</a:t>
            </a:r>
            <a:endParaRPr lang="en-US" altLang="ja-JP" sz="1600" dirty="0" smtClean="0">
              <a:solidFill>
                <a:schemeClr val="tx1"/>
              </a:solidFill>
            </a:endParaRPr>
          </a:p>
        </p:txBody>
      </p:sp>
      <p:sp>
        <p:nvSpPr>
          <p:cNvPr id="2052" name="テキスト ボックス 61"/>
          <p:cNvSpPr txBox="1">
            <a:spLocks noChangeArrowheads="1"/>
          </p:cNvSpPr>
          <p:nvPr/>
        </p:nvSpPr>
        <p:spPr bwMode="auto">
          <a:xfrm>
            <a:off x="272480" y="703614"/>
            <a:ext cx="9633520" cy="565146"/>
          </a:xfrm>
          <a:prstGeom prst="rect">
            <a:avLst/>
          </a:prstGeom>
          <a:noFill/>
          <a:ln w="9525">
            <a:noFill/>
            <a:miter lim="800000"/>
            <a:headEnd/>
            <a:tailEnd/>
          </a:ln>
        </p:spPr>
        <p:txBody>
          <a:bodyPr wrap="square" lIns="36000" tIns="36000" rIns="36000" bIns="36000">
            <a:spAutoFit/>
          </a:bodyPr>
          <a:lstStyle/>
          <a:p>
            <a:pPr marL="88900" indent="-88900" algn="l"/>
            <a:r>
              <a:rPr lang="ja-JP" altLang="en-US" sz="1600" dirty="0" smtClean="0">
                <a:latin typeface="ＭＳ Ｐ明朝" pitchFamily="18" charset="-128"/>
                <a:ea typeface="ＭＳ Ｐ明朝" pitchFamily="18" charset="-128"/>
                <a:cs typeface="Meiryo UI" pitchFamily="50" charset="-128"/>
              </a:rPr>
              <a:t>・</a:t>
            </a:r>
            <a:r>
              <a:rPr lang="ja-JP" altLang="ja-JP" sz="1600" dirty="0" smtClean="0">
                <a:latin typeface="ＭＳ Ｐ明朝" pitchFamily="18" charset="-128"/>
                <a:ea typeface="ＭＳ Ｐ明朝" pitchFamily="18" charset="-128"/>
                <a:cs typeface="Meiryo UI" pitchFamily="50" charset="-128"/>
              </a:rPr>
              <a:t>歴史</a:t>
            </a:r>
            <a:r>
              <a:rPr lang="ja-JP" altLang="ja-JP" sz="1600" dirty="0">
                <a:latin typeface="ＭＳ Ｐ明朝" pitchFamily="18" charset="-128"/>
                <a:ea typeface="ＭＳ Ｐ明朝" pitchFamily="18" charset="-128"/>
                <a:cs typeface="Meiryo UI" pitchFamily="50" charset="-128"/>
              </a:rPr>
              <a:t>・文化的資源が</a:t>
            </a:r>
            <a:r>
              <a:rPr lang="ja-JP" altLang="en-US" sz="1600" dirty="0">
                <a:latin typeface="ＭＳ Ｐ明朝" pitchFamily="18" charset="-128"/>
                <a:ea typeface="ＭＳ Ｐ明朝" pitchFamily="18" charset="-128"/>
                <a:cs typeface="Meiryo UI" pitchFamily="50" charset="-128"/>
              </a:rPr>
              <a:t>集積</a:t>
            </a:r>
            <a:r>
              <a:rPr lang="ja-JP" altLang="ja-JP" sz="1600" dirty="0">
                <a:latin typeface="ＭＳ Ｐ明朝" pitchFamily="18" charset="-128"/>
                <a:ea typeface="ＭＳ Ｐ明朝" pitchFamily="18" charset="-128"/>
                <a:cs typeface="Meiryo UI" pitchFamily="50" charset="-128"/>
              </a:rPr>
              <a:t>する</a:t>
            </a:r>
            <a:r>
              <a:rPr lang="ja-JP" altLang="en-US" sz="1600" dirty="0">
                <a:latin typeface="ＭＳ Ｐ明朝" pitchFamily="18" charset="-128"/>
                <a:ea typeface="ＭＳ Ｐ明朝" pitchFamily="18" charset="-128"/>
                <a:cs typeface="Meiryo UI" pitchFamily="50" charset="-128"/>
              </a:rPr>
              <a:t>「船場地区」において、歴史・文化的な建物等を活用し、その周辺の無電柱化や道路美装化等を行うことで</a:t>
            </a:r>
            <a:r>
              <a:rPr lang="ja-JP" altLang="en-US" sz="1600" dirty="0" smtClean="0">
                <a:latin typeface="ＭＳ Ｐ明朝" pitchFamily="18" charset="-128"/>
                <a:ea typeface="ＭＳ Ｐ明朝" pitchFamily="18" charset="-128"/>
                <a:cs typeface="Meiryo UI" pitchFamily="50" charset="-128"/>
              </a:rPr>
              <a:t>、観光</a:t>
            </a:r>
            <a:r>
              <a:rPr lang="ja-JP" altLang="en-US" sz="1600" dirty="0">
                <a:latin typeface="ＭＳ Ｐ明朝" pitchFamily="18" charset="-128"/>
                <a:ea typeface="ＭＳ Ｐ明朝" pitchFamily="18" charset="-128"/>
                <a:cs typeface="Meiryo UI" pitchFamily="50" charset="-128"/>
              </a:rPr>
              <a:t>魅力向上につながる歴史・文化的まちなみの創出を図る。</a:t>
            </a:r>
            <a:endParaRPr lang="en-US" altLang="ja-JP" sz="1600" dirty="0">
              <a:latin typeface="ＭＳ Ｐ明朝" pitchFamily="18" charset="-128"/>
              <a:ea typeface="ＭＳ Ｐ明朝" pitchFamily="18" charset="-128"/>
              <a:cs typeface="Meiryo UI" pitchFamily="50" charset="-128"/>
            </a:endParaRPr>
          </a:p>
        </p:txBody>
      </p:sp>
      <p:sp>
        <p:nvSpPr>
          <p:cNvPr id="2054" name="Rectangle 2"/>
          <p:cNvSpPr txBox="1">
            <a:spLocks noChangeArrowheads="1"/>
          </p:cNvSpPr>
          <p:nvPr/>
        </p:nvSpPr>
        <p:spPr bwMode="auto">
          <a:xfrm>
            <a:off x="0" y="0"/>
            <a:ext cx="9906000" cy="393700"/>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lIns="68406" tIns="34203" rIns="68406" bIns="34203" anchor="ctr"/>
          <a:lstStyle/>
          <a:p>
            <a:r>
              <a:rPr lang="ja-JP" altLang="en-US" sz="2000" b="1" dirty="0" smtClean="0">
                <a:solidFill>
                  <a:schemeClr val="bg1"/>
                </a:solidFill>
                <a:latin typeface="ＭＳ ゴシック" pitchFamily="49" charset="-128"/>
                <a:ea typeface="ＭＳ ゴシック" pitchFamily="49" charset="-128"/>
              </a:rPr>
              <a:t>３．御堂筋　周辺での取組み</a:t>
            </a:r>
            <a:r>
              <a:rPr lang="en-US" altLang="ja-JP" sz="1800" b="1" dirty="0" smtClean="0">
                <a:solidFill>
                  <a:schemeClr val="bg1"/>
                </a:solidFill>
                <a:latin typeface="ＭＳ ゴシック" pitchFamily="49" charset="-128"/>
              </a:rPr>
              <a:t>【</a:t>
            </a:r>
            <a:r>
              <a:rPr lang="ja-JP" altLang="en-US" sz="1800" b="1" dirty="0">
                <a:solidFill>
                  <a:schemeClr val="bg1"/>
                </a:solidFill>
                <a:latin typeface="ＭＳ ゴシック" pitchFamily="49" charset="-128"/>
              </a:rPr>
              <a:t>船場地区の観光魅力向上のための歴史・文化的まちなみ創出</a:t>
            </a:r>
            <a:r>
              <a:rPr lang="en-US" altLang="ja-JP" sz="1800" b="1" dirty="0">
                <a:solidFill>
                  <a:schemeClr val="bg1"/>
                </a:solidFill>
                <a:latin typeface="ＭＳ ゴシック" pitchFamily="49" charset="-128"/>
              </a:rPr>
              <a:t>】</a:t>
            </a:r>
          </a:p>
        </p:txBody>
      </p:sp>
      <p:sp>
        <p:nvSpPr>
          <p:cNvPr id="2058" name="テキスト ボックス 93"/>
          <p:cNvSpPr txBox="1">
            <a:spLocks noChangeArrowheads="1"/>
          </p:cNvSpPr>
          <p:nvPr/>
        </p:nvSpPr>
        <p:spPr bwMode="auto">
          <a:xfrm>
            <a:off x="350155" y="2517957"/>
            <a:ext cx="1303809" cy="257369"/>
          </a:xfrm>
          <a:prstGeom prst="rect">
            <a:avLst/>
          </a:prstGeom>
          <a:noFill/>
          <a:ln w="9525">
            <a:noFill/>
            <a:miter lim="800000"/>
            <a:headEnd/>
            <a:tailEnd/>
          </a:ln>
        </p:spPr>
        <p:txBody>
          <a:bodyPr wrap="none" lIns="36000" tIns="36000" rIns="36000" bIns="36000">
            <a:spAutoFit/>
          </a:bodyPr>
          <a:lstStyle/>
          <a:p>
            <a:pPr algn="l"/>
            <a:r>
              <a:rPr lang="en-US" altLang="ja-JP" sz="1200" dirty="0" smtClean="0">
                <a:latin typeface="+mn-ea"/>
                <a:cs typeface="Meiryo UI" pitchFamily="50" charset="-128"/>
              </a:rPr>
              <a:t>【</a:t>
            </a:r>
            <a:r>
              <a:rPr lang="ja-JP" altLang="en-US" sz="1200" dirty="0" smtClean="0">
                <a:latin typeface="+mn-ea"/>
                <a:cs typeface="Meiryo UI" pitchFamily="50" charset="-128"/>
              </a:rPr>
              <a:t>三休</a:t>
            </a:r>
            <a:r>
              <a:rPr lang="ja-JP" altLang="en-US" sz="1200" dirty="0">
                <a:latin typeface="+mn-ea"/>
                <a:cs typeface="Meiryo UI" pitchFamily="50" charset="-128"/>
              </a:rPr>
              <a:t>橋筋の</a:t>
            </a:r>
            <a:r>
              <a:rPr lang="ja-JP" altLang="en-US" sz="1200" dirty="0" smtClean="0">
                <a:latin typeface="+mn-ea"/>
                <a:cs typeface="Meiryo UI" pitchFamily="50" charset="-128"/>
              </a:rPr>
              <a:t>整備</a:t>
            </a:r>
            <a:r>
              <a:rPr lang="en-US" altLang="ja-JP" sz="1200" dirty="0" smtClean="0">
                <a:latin typeface="+mn-ea"/>
                <a:cs typeface="Meiryo UI" pitchFamily="50" charset="-128"/>
              </a:rPr>
              <a:t>】</a:t>
            </a:r>
            <a:endParaRPr lang="ja-JP" altLang="en-US" sz="1200" dirty="0">
              <a:latin typeface="+mn-ea"/>
              <a:cs typeface="Meiryo UI" pitchFamily="50" charset="-128"/>
            </a:endParaRPr>
          </a:p>
        </p:txBody>
      </p:sp>
      <p:sp>
        <p:nvSpPr>
          <p:cNvPr id="2059" name="テキスト ボックス 58"/>
          <p:cNvSpPr txBox="1">
            <a:spLocks noChangeArrowheads="1"/>
          </p:cNvSpPr>
          <p:nvPr/>
        </p:nvSpPr>
        <p:spPr bwMode="auto">
          <a:xfrm>
            <a:off x="490202" y="3429000"/>
            <a:ext cx="3209131" cy="626701"/>
          </a:xfrm>
          <a:prstGeom prst="rect">
            <a:avLst/>
          </a:prstGeom>
          <a:noFill/>
          <a:ln w="9525">
            <a:noFill/>
            <a:miter lim="800000"/>
            <a:headEnd/>
            <a:tailEnd/>
          </a:ln>
        </p:spPr>
        <p:txBody>
          <a:bodyPr lIns="36000" tIns="36000" rIns="36000" bIns="36000">
            <a:spAutoFit/>
          </a:bodyPr>
          <a:lstStyle/>
          <a:p>
            <a:pPr marL="895350" indent="-895350" algn="l"/>
            <a:r>
              <a:rPr lang="ja-JP" altLang="en-US" sz="1200" dirty="0">
                <a:latin typeface="ＭＳ Ｐ明朝" pitchFamily="18" charset="-128"/>
                <a:ea typeface="ＭＳ Ｐ明朝" pitchFamily="18" charset="-128"/>
                <a:cs typeface="Meiryo UI" pitchFamily="50" charset="-128"/>
              </a:rPr>
              <a:t>・ 地域協働：整備に併せて、地元企業等の寄付により</a:t>
            </a:r>
            <a:r>
              <a:rPr lang="en-US" altLang="ja-JP" sz="1200" dirty="0">
                <a:latin typeface="ＭＳ Ｐ明朝" pitchFamily="18" charset="-128"/>
                <a:ea typeface="ＭＳ Ｐ明朝" pitchFamily="18" charset="-128"/>
                <a:cs typeface="Meiryo UI" pitchFamily="50" charset="-128"/>
              </a:rPr>
              <a:t>55</a:t>
            </a:r>
            <a:r>
              <a:rPr lang="ja-JP" altLang="en-US" sz="1200" dirty="0">
                <a:latin typeface="ＭＳ Ｐ明朝" pitchFamily="18" charset="-128"/>
                <a:ea typeface="ＭＳ Ｐ明朝" pitchFamily="18" charset="-128"/>
                <a:cs typeface="Meiryo UI" pitchFamily="50" charset="-128"/>
              </a:rPr>
              <a:t>基設置され</a:t>
            </a:r>
            <a:r>
              <a:rPr lang="ja-JP" altLang="en-US" sz="1200" dirty="0" smtClean="0">
                <a:latin typeface="ＭＳ Ｐ明朝" pitchFamily="18" charset="-128"/>
                <a:ea typeface="ＭＳ Ｐ明朝" pitchFamily="18" charset="-128"/>
                <a:cs typeface="Meiryo UI" pitchFamily="50" charset="-128"/>
              </a:rPr>
              <a:t>、</a:t>
            </a:r>
            <a:r>
              <a:rPr lang="en-US" altLang="ja-JP" sz="1200" dirty="0" smtClean="0">
                <a:latin typeface="ＭＳ Ｐ明朝" pitchFamily="18" charset="-128"/>
                <a:ea typeface="ＭＳ Ｐ明朝" pitchFamily="18" charset="-128"/>
                <a:cs typeface="Meiryo UI" pitchFamily="50" charset="-128"/>
              </a:rPr>
              <a:t>2014</a:t>
            </a:r>
            <a:r>
              <a:rPr lang="ja-JP" altLang="en-US" sz="1200" dirty="0" smtClean="0">
                <a:latin typeface="ＭＳ Ｐ明朝" pitchFamily="18" charset="-128"/>
                <a:ea typeface="ＭＳ Ｐ明朝" pitchFamily="18" charset="-128"/>
                <a:cs typeface="Meiryo UI" pitchFamily="50" charset="-128"/>
              </a:rPr>
              <a:t>年</a:t>
            </a:r>
            <a:r>
              <a:rPr lang="en-US" altLang="ja-JP" sz="1200" dirty="0">
                <a:latin typeface="ＭＳ Ｐ明朝" pitchFamily="18" charset="-128"/>
                <a:ea typeface="ＭＳ Ｐ明朝" pitchFamily="18" charset="-128"/>
                <a:cs typeface="Meiryo UI" pitchFamily="50" charset="-128"/>
              </a:rPr>
              <a:t>6</a:t>
            </a:r>
            <a:r>
              <a:rPr lang="ja-JP" altLang="en-US" sz="1200" dirty="0">
                <a:latin typeface="ＭＳ Ｐ明朝" pitchFamily="18" charset="-128"/>
                <a:ea typeface="ＭＳ Ｐ明朝" pitchFamily="18" charset="-128"/>
                <a:cs typeface="Meiryo UI" pitchFamily="50" charset="-128"/>
              </a:rPr>
              <a:t>月より全てのガス灯が点灯されている。</a:t>
            </a:r>
            <a:endParaRPr lang="en-US" altLang="ja-JP" sz="1200" dirty="0">
              <a:latin typeface="ＭＳ Ｐ明朝" pitchFamily="18" charset="-128"/>
              <a:ea typeface="ＭＳ Ｐ明朝" pitchFamily="18" charset="-128"/>
              <a:cs typeface="Meiryo UI" pitchFamily="50" charset="-128"/>
            </a:endParaRPr>
          </a:p>
        </p:txBody>
      </p:sp>
      <p:sp>
        <p:nvSpPr>
          <p:cNvPr id="2060" name="テキスト ボックス 57"/>
          <p:cNvSpPr txBox="1">
            <a:spLocks noChangeArrowheads="1"/>
          </p:cNvSpPr>
          <p:nvPr/>
        </p:nvSpPr>
        <p:spPr bwMode="auto">
          <a:xfrm>
            <a:off x="479880" y="2694506"/>
            <a:ext cx="3209131" cy="441325"/>
          </a:xfrm>
          <a:prstGeom prst="rect">
            <a:avLst/>
          </a:prstGeom>
          <a:noFill/>
          <a:ln w="9525">
            <a:noFill/>
            <a:miter lim="800000"/>
            <a:headEnd/>
            <a:tailEnd/>
          </a:ln>
        </p:spPr>
        <p:txBody>
          <a:bodyPr lIns="36000" tIns="36000" rIns="36000" bIns="36000">
            <a:spAutoFit/>
          </a:bodyPr>
          <a:lstStyle/>
          <a:p>
            <a:pPr algn="l"/>
            <a:r>
              <a:rPr lang="ja-JP" altLang="en-US" sz="1200" dirty="0">
                <a:latin typeface="ＭＳ Ｐ明朝" pitchFamily="18" charset="-128"/>
                <a:ea typeface="ＭＳ Ｐ明朝" pitchFamily="18" charset="-128"/>
                <a:cs typeface="Meiryo UI" pitchFamily="50" charset="-128"/>
              </a:rPr>
              <a:t>・ 整備年度</a:t>
            </a:r>
            <a:r>
              <a:rPr lang="ja-JP" altLang="en-US" sz="1200" dirty="0" smtClean="0">
                <a:latin typeface="ＭＳ Ｐ明朝" pitchFamily="18" charset="-128"/>
                <a:ea typeface="ＭＳ Ｐ明朝" pitchFamily="18" charset="-128"/>
                <a:cs typeface="Meiryo UI" pitchFamily="50" charset="-128"/>
              </a:rPr>
              <a:t>：</a:t>
            </a:r>
            <a:r>
              <a:rPr lang="en-US" altLang="ja-JP" sz="1200" dirty="0" smtClean="0">
                <a:latin typeface="ＭＳ Ｐ明朝" pitchFamily="18" charset="-128"/>
                <a:ea typeface="ＭＳ Ｐ明朝" pitchFamily="18" charset="-128"/>
                <a:cs typeface="Meiryo UI" pitchFamily="50" charset="-128"/>
              </a:rPr>
              <a:t>2003</a:t>
            </a:r>
            <a:r>
              <a:rPr lang="ja-JP" altLang="en-US" sz="1200" dirty="0" smtClean="0">
                <a:latin typeface="ＭＳ Ｐ明朝" pitchFamily="18" charset="-128"/>
                <a:ea typeface="ＭＳ Ｐ明朝" pitchFamily="18" charset="-128"/>
                <a:cs typeface="Meiryo UI" pitchFamily="50" charset="-128"/>
              </a:rPr>
              <a:t> </a:t>
            </a:r>
            <a:r>
              <a:rPr lang="ja-JP" altLang="en-US" sz="1200" dirty="0">
                <a:latin typeface="ＭＳ Ｐ明朝" pitchFamily="18" charset="-128"/>
                <a:ea typeface="ＭＳ Ｐ明朝" pitchFamily="18" charset="-128"/>
                <a:cs typeface="Meiryo UI" pitchFamily="50" charset="-128"/>
              </a:rPr>
              <a:t>～ </a:t>
            </a:r>
            <a:r>
              <a:rPr lang="en-US" altLang="ja-JP" sz="1200" dirty="0" smtClean="0">
                <a:latin typeface="ＭＳ Ｐ明朝" pitchFamily="18" charset="-128"/>
                <a:ea typeface="ＭＳ Ｐ明朝" pitchFamily="18" charset="-128"/>
                <a:cs typeface="Meiryo UI" pitchFamily="50" charset="-128"/>
              </a:rPr>
              <a:t>2010</a:t>
            </a:r>
            <a:r>
              <a:rPr lang="ja-JP" altLang="en-US" sz="1200" dirty="0" smtClean="0">
                <a:latin typeface="ＭＳ Ｐ明朝" pitchFamily="18" charset="-128"/>
                <a:ea typeface="ＭＳ Ｐ明朝" pitchFamily="18" charset="-128"/>
                <a:cs typeface="Meiryo UI" pitchFamily="50" charset="-128"/>
              </a:rPr>
              <a:t>年度</a:t>
            </a:r>
            <a:endParaRPr lang="en-US" altLang="ja-JP" sz="1200" dirty="0">
              <a:latin typeface="ＭＳ Ｐ明朝" pitchFamily="18" charset="-128"/>
              <a:ea typeface="ＭＳ Ｐ明朝" pitchFamily="18" charset="-128"/>
              <a:cs typeface="Meiryo UI" pitchFamily="50" charset="-128"/>
            </a:endParaRPr>
          </a:p>
          <a:p>
            <a:pPr algn="l"/>
            <a:r>
              <a:rPr lang="ja-JP" altLang="en-US" sz="1200" dirty="0">
                <a:latin typeface="ＭＳ Ｐ明朝" pitchFamily="18" charset="-128"/>
                <a:ea typeface="ＭＳ Ｐ明朝" pitchFamily="18" charset="-128"/>
                <a:cs typeface="Meiryo UI" pitchFamily="50" charset="-128"/>
              </a:rPr>
              <a:t>　　　　　　　　　 　 　  </a:t>
            </a:r>
            <a:r>
              <a:rPr lang="en-US" altLang="ja-JP" sz="1200" dirty="0" smtClean="0">
                <a:latin typeface="ＭＳ Ｐ明朝" pitchFamily="18" charset="-128"/>
                <a:ea typeface="ＭＳ Ｐ明朝" pitchFamily="18" charset="-128"/>
                <a:cs typeface="Meiryo UI" pitchFamily="50" charset="-128"/>
              </a:rPr>
              <a:t>(2013</a:t>
            </a:r>
            <a:r>
              <a:rPr lang="ja-JP" altLang="en-US" sz="1200" dirty="0" smtClean="0">
                <a:latin typeface="ＭＳ Ｐ明朝" pitchFamily="18" charset="-128"/>
                <a:ea typeface="ＭＳ Ｐ明朝" pitchFamily="18" charset="-128"/>
                <a:cs typeface="Meiryo UI" pitchFamily="50" charset="-128"/>
              </a:rPr>
              <a:t>年度抜柱</a:t>
            </a:r>
            <a:r>
              <a:rPr lang="ja-JP" altLang="en-US" sz="1200" dirty="0">
                <a:latin typeface="ＭＳ Ｐ明朝" pitchFamily="18" charset="-128"/>
                <a:ea typeface="ＭＳ Ｐ明朝" pitchFamily="18" charset="-128"/>
                <a:cs typeface="Meiryo UI" pitchFamily="50" charset="-128"/>
              </a:rPr>
              <a:t>完了</a:t>
            </a:r>
            <a:r>
              <a:rPr lang="en-US" altLang="ja-JP" sz="1200" dirty="0">
                <a:latin typeface="ＭＳ Ｐ明朝" pitchFamily="18" charset="-128"/>
                <a:ea typeface="ＭＳ Ｐ明朝" pitchFamily="18" charset="-128"/>
                <a:cs typeface="Meiryo UI" pitchFamily="50" charset="-128"/>
              </a:rPr>
              <a:t>)</a:t>
            </a:r>
          </a:p>
        </p:txBody>
      </p:sp>
      <p:sp>
        <p:nvSpPr>
          <p:cNvPr id="2061" name="テキスト ボックス 58"/>
          <p:cNvSpPr txBox="1">
            <a:spLocks noChangeArrowheads="1"/>
          </p:cNvSpPr>
          <p:nvPr/>
        </p:nvSpPr>
        <p:spPr bwMode="auto">
          <a:xfrm>
            <a:off x="479880" y="2997036"/>
            <a:ext cx="3209131" cy="442913"/>
          </a:xfrm>
          <a:prstGeom prst="rect">
            <a:avLst/>
          </a:prstGeom>
          <a:noFill/>
          <a:ln w="9525">
            <a:noFill/>
            <a:miter lim="800000"/>
            <a:headEnd/>
            <a:tailEnd/>
          </a:ln>
        </p:spPr>
        <p:txBody>
          <a:bodyPr lIns="36000" tIns="36000" rIns="36000" bIns="36000">
            <a:spAutoFit/>
          </a:bodyPr>
          <a:lstStyle/>
          <a:p>
            <a:pPr algn="l"/>
            <a:r>
              <a:rPr lang="ja-JP" altLang="en-US" sz="1200" dirty="0">
                <a:latin typeface="ＭＳ Ｐ明朝" pitchFamily="18" charset="-128"/>
                <a:ea typeface="ＭＳ Ｐ明朝" pitchFamily="18" charset="-128"/>
                <a:cs typeface="Meiryo UI" pitchFamily="50" charset="-128"/>
              </a:rPr>
              <a:t>・ 整備延長：約</a:t>
            </a:r>
            <a:r>
              <a:rPr lang="en-US" altLang="ja-JP" sz="1200" dirty="0">
                <a:latin typeface="ＭＳ Ｐ明朝" pitchFamily="18" charset="-128"/>
                <a:ea typeface="ＭＳ Ｐ明朝" pitchFamily="18" charset="-128"/>
                <a:cs typeface="Meiryo UI" pitchFamily="50" charset="-128"/>
              </a:rPr>
              <a:t>1,100m</a:t>
            </a:r>
          </a:p>
          <a:p>
            <a:pPr algn="l"/>
            <a:r>
              <a:rPr lang="ja-JP" altLang="en-US" sz="1200" dirty="0">
                <a:latin typeface="ＭＳ Ｐ明朝" pitchFamily="18" charset="-128"/>
                <a:ea typeface="ＭＳ Ｐ明朝" pitchFamily="18" charset="-128"/>
                <a:cs typeface="Meiryo UI" pitchFamily="50" charset="-128"/>
              </a:rPr>
              <a:t>　　　　　　　　　　 　　　</a:t>
            </a:r>
            <a:r>
              <a:rPr lang="en-US" altLang="ja-JP" sz="1200" dirty="0">
                <a:latin typeface="ＭＳ Ｐ明朝" pitchFamily="18" charset="-128"/>
                <a:ea typeface="ＭＳ Ｐ明朝" pitchFamily="18" charset="-128"/>
                <a:cs typeface="Meiryo UI" pitchFamily="50" charset="-128"/>
              </a:rPr>
              <a:t>(</a:t>
            </a:r>
            <a:r>
              <a:rPr lang="ja-JP" altLang="en-US" sz="1200" dirty="0">
                <a:latin typeface="ＭＳ Ｐ明朝" pitchFamily="18" charset="-128"/>
                <a:ea typeface="ＭＳ Ｐ明朝" pitchFamily="18" charset="-128"/>
                <a:cs typeface="Meiryo UI" pitchFamily="50" charset="-128"/>
              </a:rPr>
              <a:t>土佐堀通～中央大通</a:t>
            </a:r>
            <a:r>
              <a:rPr lang="en-US" altLang="ja-JP" sz="1200" dirty="0">
                <a:latin typeface="ＭＳ Ｐ明朝" pitchFamily="18" charset="-128"/>
                <a:ea typeface="ＭＳ Ｐ明朝" pitchFamily="18" charset="-128"/>
                <a:cs typeface="Meiryo UI" pitchFamily="50" charset="-128"/>
              </a:rPr>
              <a:t>)</a:t>
            </a:r>
          </a:p>
        </p:txBody>
      </p:sp>
      <p:pic>
        <p:nvPicPr>
          <p:cNvPr id="2062" name="Picture 1" descr="電線が地中化された三休橋筋の様子"/>
          <p:cNvPicPr>
            <a:picLocks noChangeAspect="1" noChangeArrowheads="1"/>
          </p:cNvPicPr>
          <p:nvPr/>
        </p:nvPicPr>
        <p:blipFill>
          <a:blip r:embed="rId2" cstate="email"/>
          <a:srcRect/>
          <a:stretch>
            <a:fillRect/>
          </a:stretch>
        </p:blipFill>
        <p:spPr bwMode="auto">
          <a:xfrm>
            <a:off x="263184" y="4349382"/>
            <a:ext cx="2158339" cy="1495425"/>
          </a:xfrm>
          <a:prstGeom prst="rect">
            <a:avLst/>
          </a:prstGeom>
          <a:noFill/>
          <a:ln w="9525">
            <a:noFill/>
            <a:miter lim="800000"/>
            <a:headEnd/>
            <a:tailEnd/>
          </a:ln>
        </p:spPr>
      </p:pic>
      <p:pic>
        <p:nvPicPr>
          <p:cNvPr id="2063" name="Picture 1"/>
          <p:cNvPicPr>
            <a:picLocks noChangeAspect="1" noChangeArrowheads="1"/>
          </p:cNvPicPr>
          <p:nvPr/>
        </p:nvPicPr>
        <p:blipFill>
          <a:blip r:embed="rId3" cstate="email">
            <a:lum bright="20000" contrast="20000"/>
          </a:blip>
          <a:srcRect/>
          <a:stretch>
            <a:fillRect/>
          </a:stretch>
        </p:blipFill>
        <p:spPr bwMode="auto">
          <a:xfrm>
            <a:off x="2452474" y="4349297"/>
            <a:ext cx="1215892" cy="1493838"/>
          </a:xfrm>
          <a:prstGeom prst="rect">
            <a:avLst/>
          </a:prstGeom>
          <a:noFill/>
          <a:ln w="9525">
            <a:noFill/>
            <a:miter lim="800000"/>
            <a:headEnd/>
            <a:tailEnd/>
          </a:ln>
        </p:spPr>
      </p:pic>
      <p:pic>
        <p:nvPicPr>
          <p:cNvPr id="2065" name="図 50"/>
          <p:cNvPicPr>
            <a:picLocks noChangeAspect="1"/>
          </p:cNvPicPr>
          <p:nvPr/>
        </p:nvPicPr>
        <p:blipFill>
          <a:blip r:embed="rId4" cstate="email"/>
          <a:srcRect/>
          <a:stretch>
            <a:fillRect/>
          </a:stretch>
        </p:blipFill>
        <p:spPr bwMode="auto">
          <a:xfrm>
            <a:off x="4664968" y="4304621"/>
            <a:ext cx="2160240" cy="1494253"/>
          </a:xfrm>
          <a:prstGeom prst="rect">
            <a:avLst/>
          </a:prstGeom>
          <a:noFill/>
          <a:ln w="9525">
            <a:noFill/>
            <a:miter lim="800000"/>
            <a:headEnd/>
            <a:tailEnd/>
          </a:ln>
        </p:spPr>
      </p:pic>
      <p:sp>
        <p:nvSpPr>
          <p:cNvPr id="2067" name="テキスト ボックス 96"/>
          <p:cNvSpPr txBox="1">
            <a:spLocks noChangeArrowheads="1"/>
          </p:cNvSpPr>
          <p:nvPr/>
        </p:nvSpPr>
        <p:spPr bwMode="auto">
          <a:xfrm>
            <a:off x="4809045" y="3227957"/>
            <a:ext cx="1170761" cy="257369"/>
          </a:xfrm>
          <a:prstGeom prst="rect">
            <a:avLst/>
          </a:prstGeom>
          <a:noFill/>
          <a:ln w="9525">
            <a:noFill/>
            <a:miter lim="800000"/>
            <a:headEnd/>
            <a:tailEnd/>
          </a:ln>
        </p:spPr>
        <p:txBody>
          <a:bodyPr wrap="none" lIns="36000" tIns="36000" rIns="36000" bIns="36000">
            <a:spAutoFit/>
          </a:bodyPr>
          <a:lstStyle/>
          <a:p>
            <a:pPr algn="l"/>
            <a:r>
              <a:rPr lang="ja-JP" altLang="en-US" sz="1200" dirty="0">
                <a:latin typeface="ＭＳ Ｐ明朝" pitchFamily="18" charset="-128"/>
                <a:ea typeface="ＭＳ Ｐ明朝" pitchFamily="18" charset="-128"/>
                <a:cs typeface="Meiryo UI" pitchFamily="50" charset="-128"/>
              </a:rPr>
              <a:t>② 芝川ビル周辺</a:t>
            </a:r>
            <a:endParaRPr lang="en-US" altLang="ja-JP" sz="1200" dirty="0">
              <a:latin typeface="ＭＳ Ｐ明朝" pitchFamily="18" charset="-128"/>
              <a:ea typeface="ＭＳ Ｐ明朝" pitchFamily="18" charset="-128"/>
              <a:cs typeface="Meiryo UI" pitchFamily="50" charset="-128"/>
            </a:endParaRPr>
          </a:p>
        </p:txBody>
      </p:sp>
      <p:sp>
        <p:nvSpPr>
          <p:cNvPr id="2068" name="テキスト ボックス 96"/>
          <p:cNvSpPr txBox="1">
            <a:spLocks noChangeArrowheads="1"/>
          </p:cNvSpPr>
          <p:nvPr/>
        </p:nvSpPr>
        <p:spPr bwMode="auto">
          <a:xfrm>
            <a:off x="4808985" y="3443897"/>
            <a:ext cx="1273353" cy="626701"/>
          </a:xfrm>
          <a:prstGeom prst="rect">
            <a:avLst/>
          </a:prstGeom>
          <a:noFill/>
          <a:ln w="9525">
            <a:noFill/>
            <a:miter lim="800000"/>
            <a:headEnd/>
            <a:tailEnd/>
          </a:ln>
        </p:spPr>
        <p:txBody>
          <a:bodyPr wrap="none" lIns="36000" tIns="36000" rIns="36000" bIns="36000">
            <a:spAutoFit/>
          </a:bodyPr>
          <a:lstStyle/>
          <a:p>
            <a:pPr algn="l"/>
            <a:r>
              <a:rPr lang="ja-JP" altLang="en-US" sz="1200" dirty="0">
                <a:latin typeface="ＭＳ Ｐ明朝" pitchFamily="18" charset="-128"/>
                <a:ea typeface="ＭＳ Ｐ明朝" pitchFamily="18" charset="-128"/>
                <a:cs typeface="Meiryo UI" pitchFamily="50" charset="-128"/>
              </a:rPr>
              <a:t>③ 三井住友銀行</a:t>
            </a:r>
            <a:r>
              <a:rPr lang="ja-JP" altLang="en-US" sz="1200" dirty="0" smtClean="0">
                <a:latin typeface="ＭＳ Ｐ明朝" pitchFamily="18" charset="-128"/>
                <a:ea typeface="ＭＳ Ｐ明朝" pitchFamily="18" charset="-128"/>
                <a:cs typeface="Meiryo UI" pitchFamily="50" charset="-128"/>
              </a:rPr>
              <a:t>・</a:t>
            </a:r>
            <a:endParaRPr lang="en-US" altLang="ja-JP" sz="1200" dirty="0" smtClean="0">
              <a:latin typeface="ＭＳ Ｐ明朝" pitchFamily="18" charset="-128"/>
              <a:ea typeface="ＭＳ Ｐ明朝" pitchFamily="18" charset="-128"/>
              <a:cs typeface="Meiryo UI" pitchFamily="50" charset="-128"/>
            </a:endParaRPr>
          </a:p>
          <a:p>
            <a:pPr algn="l"/>
            <a:r>
              <a:rPr lang="ja-JP" altLang="en-US" sz="1200" dirty="0" smtClean="0">
                <a:latin typeface="ＭＳ Ｐ明朝" pitchFamily="18" charset="-128"/>
                <a:ea typeface="ＭＳ Ｐ明朝" pitchFamily="18" charset="-128"/>
                <a:cs typeface="Meiryo UI" pitchFamily="50" charset="-128"/>
              </a:rPr>
              <a:t>　　大阪倶楽部・</a:t>
            </a:r>
            <a:endParaRPr lang="en-US" altLang="ja-JP" sz="1200" dirty="0" smtClean="0">
              <a:latin typeface="ＭＳ Ｐ明朝" pitchFamily="18" charset="-128"/>
              <a:ea typeface="ＭＳ Ｐ明朝" pitchFamily="18" charset="-128"/>
              <a:cs typeface="Meiryo UI" pitchFamily="50" charset="-128"/>
            </a:endParaRPr>
          </a:p>
          <a:p>
            <a:pPr algn="l"/>
            <a:r>
              <a:rPr lang="ja-JP" altLang="en-US" sz="1200" dirty="0" smtClean="0">
                <a:latin typeface="ＭＳ Ｐ明朝" pitchFamily="18" charset="-128"/>
                <a:ea typeface="ＭＳ Ｐ明朝" pitchFamily="18" charset="-128"/>
                <a:cs typeface="Meiryo UI" pitchFamily="50" charset="-128"/>
              </a:rPr>
              <a:t>　　今橋</a:t>
            </a:r>
            <a:r>
              <a:rPr lang="ja-JP" altLang="en-US" sz="1200" dirty="0">
                <a:latin typeface="ＭＳ Ｐ明朝" pitchFamily="18" charset="-128"/>
                <a:ea typeface="ＭＳ Ｐ明朝" pitchFamily="18" charset="-128"/>
                <a:cs typeface="Meiryo UI" pitchFamily="50" charset="-128"/>
              </a:rPr>
              <a:t>ビル周辺</a:t>
            </a:r>
            <a:endParaRPr lang="en-US" altLang="ja-JP" sz="1200" dirty="0">
              <a:latin typeface="ＭＳ Ｐ明朝" pitchFamily="18" charset="-128"/>
              <a:ea typeface="ＭＳ Ｐ明朝" pitchFamily="18" charset="-128"/>
              <a:cs typeface="Meiryo UI" pitchFamily="50" charset="-128"/>
            </a:endParaRPr>
          </a:p>
        </p:txBody>
      </p:sp>
      <p:sp>
        <p:nvSpPr>
          <p:cNvPr id="2069" name="テキスト ボックス 93"/>
          <p:cNvSpPr txBox="1">
            <a:spLocks noChangeArrowheads="1"/>
          </p:cNvSpPr>
          <p:nvPr/>
        </p:nvSpPr>
        <p:spPr bwMode="auto">
          <a:xfrm>
            <a:off x="4664969" y="2723901"/>
            <a:ext cx="1621531" cy="257369"/>
          </a:xfrm>
          <a:prstGeom prst="rect">
            <a:avLst/>
          </a:prstGeom>
          <a:noFill/>
          <a:ln w="9525">
            <a:noFill/>
            <a:miter lim="800000"/>
            <a:headEnd/>
            <a:tailEnd/>
          </a:ln>
        </p:spPr>
        <p:txBody>
          <a:bodyPr wrap="square" lIns="36000" tIns="36000" rIns="36000" bIns="36000">
            <a:spAutoFit/>
          </a:bodyPr>
          <a:lstStyle/>
          <a:p>
            <a:pPr algn="l"/>
            <a:r>
              <a:rPr lang="en-US" altLang="ja-JP" sz="1200" dirty="0" smtClean="0">
                <a:latin typeface="+mn-ea"/>
                <a:cs typeface="Meiryo UI" pitchFamily="50" charset="-128"/>
              </a:rPr>
              <a:t>【</a:t>
            </a:r>
            <a:r>
              <a:rPr lang="ja-JP" altLang="en-US" sz="1200" dirty="0" smtClean="0">
                <a:latin typeface="+mn-ea"/>
                <a:cs typeface="Meiryo UI" pitchFamily="50" charset="-128"/>
              </a:rPr>
              <a:t>主な整備</a:t>
            </a:r>
            <a:r>
              <a:rPr lang="ja-JP" altLang="en-US" sz="1200" dirty="0">
                <a:latin typeface="+mn-ea"/>
                <a:cs typeface="Meiryo UI" pitchFamily="50" charset="-128"/>
              </a:rPr>
              <a:t>予定</a:t>
            </a:r>
            <a:r>
              <a:rPr lang="ja-JP" altLang="en-US" sz="1200" dirty="0" smtClean="0">
                <a:latin typeface="+mn-ea"/>
                <a:cs typeface="Meiryo UI" pitchFamily="50" charset="-128"/>
              </a:rPr>
              <a:t>個所</a:t>
            </a:r>
            <a:r>
              <a:rPr lang="en-US" altLang="ja-JP" sz="1200" dirty="0" smtClean="0">
                <a:latin typeface="+mn-ea"/>
                <a:cs typeface="Meiryo UI" pitchFamily="50" charset="-128"/>
              </a:rPr>
              <a:t>】</a:t>
            </a:r>
            <a:endParaRPr lang="ja-JP" altLang="en-US" sz="1200" dirty="0">
              <a:latin typeface="+mn-ea"/>
              <a:cs typeface="Meiryo UI" pitchFamily="50" charset="-128"/>
            </a:endParaRPr>
          </a:p>
        </p:txBody>
      </p:sp>
      <p:sp>
        <p:nvSpPr>
          <p:cNvPr id="2070" name="テキスト ボックス 93"/>
          <p:cNvSpPr txBox="1">
            <a:spLocks noChangeArrowheads="1"/>
          </p:cNvSpPr>
          <p:nvPr/>
        </p:nvSpPr>
        <p:spPr bwMode="auto">
          <a:xfrm>
            <a:off x="438598" y="4091935"/>
            <a:ext cx="1682118" cy="257369"/>
          </a:xfrm>
          <a:prstGeom prst="rect">
            <a:avLst/>
          </a:prstGeom>
          <a:noFill/>
          <a:ln w="9525">
            <a:noFill/>
            <a:miter lim="800000"/>
            <a:headEnd/>
            <a:tailEnd/>
          </a:ln>
        </p:spPr>
        <p:txBody>
          <a:bodyPr wrap="none" lIns="36000" tIns="36000" rIns="36000" bIns="36000">
            <a:spAutoFit/>
          </a:bodyPr>
          <a:lstStyle/>
          <a:p>
            <a:pPr algn="l"/>
            <a:r>
              <a:rPr lang="ja-JP" altLang="en-US" sz="1200" b="1" dirty="0">
                <a:latin typeface="Meiryo UI" pitchFamily="50" charset="-128"/>
                <a:ea typeface="Meiryo UI" pitchFamily="50" charset="-128"/>
                <a:cs typeface="Meiryo UI" pitchFamily="50" charset="-128"/>
              </a:rPr>
              <a:t>＜整備された三休橋筋＞</a:t>
            </a:r>
          </a:p>
        </p:txBody>
      </p:sp>
      <p:sp>
        <p:nvSpPr>
          <p:cNvPr id="2071" name="テキスト ボックス 93"/>
          <p:cNvSpPr txBox="1">
            <a:spLocks noChangeArrowheads="1"/>
          </p:cNvSpPr>
          <p:nvPr/>
        </p:nvSpPr>
        <p:spPr bwMode="auto">
          <a:xfrm>
            <a:off x="2633051" y="4091935"/>
            <a:ext cx="784436" cy="257369"/>
          </a:xfrm>
          <a:prstGeom prst="rect">
            <a:avLst/>
          </a:prstGeom>
          <a:noFill/>
          <a:ln w="9525">
            <a:noFill/>
            <a:miter lim="800000"/>
            <a:headEnd/>
            <a:tailEnd/>
          </a:ln>
        </p:spPr>
        <p:txBody>
          <a:bodyPr wrap="none" lIns="36000" tIns="36000" rIns="36000" bIns="36000">
            <a:spAutoFit/>
          </a:bodyPr>
          <a:lstStyle/>
          <a:p>
            <a:pPr algn="l"/>
            <a:r>
              <a:rPr lang="ja-JP" altLang="en-US" sz="1200" b="1">
                <a:latin typeface="Meiryo UI" pitchFamily="50" charset="-128"/>
                <a:ea typeface="Meiryo UI" pitchFamily="50" charset="-128"/>
                <a:cs typeface="Meiryo UI" pitchFamily="50" charset="-128"/>
              </a:rPr>
              <a:t>＜ガス灯＞</a:t>
            </a:r>
          </a:p>
        </p:txBody>
      </p:sp>
      <p:grpSp>
        <p:nvGrpSpPr>
          <p:cNvPr id="2" name="グループ化 77"/>
          <p:cNvGrpSpPr>
            <a:grpSpLocks/>
          </p:cNvGrpSpPr>
          <p:nvPr/>
        </p:nvGrpSpPr>
        <p:grpSpPr bwMode="auto">
          <a:xfrm>
            <a:off x="6769100" y="2636912"/>
            <a:ext cx="3006196" cy="3036888"/>
            <a:chOff x="6562725" y="3219136"/>
            <a:chExt cx="2460348" cy="2693133"/>
          </a:xfrm>
        </p:grpSpPr>
        <p:pic>
          <p:nvPicPr>
            <p:cNvPr id="2079" name="図 53"/>
            <p:cNvPicPr>
              <a:picLocks noChangeAspect="1"/>
            </p:cNvPicPr>
            <p:nvPr/>
          </p:nvPicPr>
          <p:blipFill>
            <a:blip r:embed="rId5" cstate="email"/>
            <a:srcRect/>
            <a:stretch>
              <a:fillRect/>
            </a:stretch>
          </p:blipFill>
          <p:spPr bwMode="auto">
            <a:xfrm>
              <a:off x="6569343" y="3219136"/>
              <a:ext cx="2445605" cy="2693133"/>
            </a:xfrm>
            <a:prstGeom prst="rect">
              <a:avLst/>
            </a:prstGeom>
            <a:noFill/>
            <a:ln w="9525">
              <a:noFill/>
              <a:miter lim="800000"/>
              <a:headEnd/>
              <a:tailEnd/>
            </a:ln>
          </p:spPr>
        </p:pic>
        <p:sp>
          <p:nvSpPr>
            <p:cNvPr id="55" name="フリーフォーム 54"/>
            <p:cNvSpPr/>
            <p:nvPr/>
          </p:nvSpPr>
          <p:spPr>
            <a:xfrm>
              <a:off x="8288347" y="3223360"/>
              <a:ext cx="288542" cy="2687501"/>
            </a:xfrm>
            <a:custGeom>
              <a:avLst/>
              <a:gdLst>
                <a:gd name="connsiteX0" fmla="*/ 193572 w 251951"/>
                <a:gd name="connsiteY0" fmla="*/ 0 h 894121"/>
                <a:gd name="connsiteX1" fmla="*/ 15363 w 251951"/>
                <a:gd name="connsiteY1" fmla="*/ 344129 h 894121"/>
                <a:gd name="connsiteX2" fmla="*/ 6145 w 251951"/>
                <a:gd name="connsiteY2" fmla="*/ 454742 h 894121"/>
                <a:gd name="connsiteX3" fmla="*/ 0 w 251951"/>
                <a:gd name="connsiteY3" fmla="*/ 894121 h 894121"/>
                <a:gd name="connsiteX4" fmla="*/ 39943 w 251951"/>
                <a:gd name="connsiteY4" fmla="*/ 894121 h 894121"/>
                <a:gd name="connsiteX5" fmla="*/ 52234 w 251951"/>
                <a:gd name="connsiteY5" fmla="*/ 470105 h 894121"/>
                <a:gd name="connsiteX6" fmla="*/ 67597 w 251951"/>
                <a:gd name="connsiteY6" fmla="*/ 356420 h 894121"/>
                <a:gd name="connsiteX7" fmla="*/ 251951 w 251951"/>
                <a:gd name="connsiteY7" fmla="*/ 0 h 894121"/>
                <a:gd name="connsiteX8" fmla="*/ 193572 w 251951"/>
                <a:gd name="connsiteY8" fmla="*/ 0 h 894121"/>
                <a:gd name="connsiteX0" fmla="*/ 212008 w 270387"/>
                <a:gd name="connsiteY0" fmla="*/ 0 h 1791315"/>
                <a:gd name="connsiteX1" fmla="*/ 33799 w 270387"/>
                <a:gd name="connsiteY1" fmla="*/ 344129 h 1791315"/>
                <a:gd name="connsiteX2" fmla="*/ 24581 w 270387"/>
                <a:gd name="connsiteY2" fmla="*/ 454742 h 1791315"/>
                <a:gd name="connsiteX3" fmla="*/ 0 w 270387"/>
                <a:gd name="connsiteY3" fmla="*/ 1791315 h 1791315"/>
                <a:gd name="connsiteX4" fmla="*/ 58379 w 270387"/>
                <a:gd name="connsiteY4" fmla="*/ 894121 h 1791315"/>
                <a:gd name="connsiteX5" fmla="*/ 70670 w 270387"/>
                <a:gd name="connsiteY5" fmla="*/ 470105 h 1791315"/>
                <a:gd name="connsiteX6" fmla="*/ 86033 w 270387"/>
                <a:gd name="connsiteY6" fmla="*/ 356420 h 1791315"/>
                <a:gd name="connsiteX7" fmla="*/ 270387 w 270387"/>
                <a:gd name="connsiteY7" fmla="*/ 0 h 1791315"/>
                <a:gd name="connsiteX8" fmla="*/ 212008 w 270387"/>
                <a:gd name="connsiteY8" fmla="*/ 0 h 1791315"/>
                <a:gd name="connsiteX0" fmla="*/ 221226 w 279605"/>
                <a:gd name="connsiteY0" fmla="*/ 0 h 2531807"/>
                <a:gd name="connsiteX1" fmla="*/ 43017 w 279605"/>
                <a:gd name="connsiteY1" fmla="*/ 344129 h 2531807"/>
                <a:gd name="connsiteX2" fmla="*/ 33799 w 279605"/>
                <a:gd name="connsiteY2" fmla="*/ 454742 h 2531807"/>
                <a:gd name="connsiteX3" fmla="*/ 0 w 279605"/>
                <a:gd name="connsiteY3" fmla="*/ 2531807 h 2531807"/>
                <a:gd name="connsiteX4" fmla="*/ 67597 w 279605"/>
                <a:gd name="connsiteY4" fmla="*/ 894121 h 2531807"/>
                <a:gd name="connsiteX5" fmla="*/ 79888 w 279605"/>
                <a:gd name="connsiteY5" fmla="*/ 470105 h 2531807"/>
                <a:gd name="connsiteX6" fmla="*/ 95251 w 279605"/>
                <a:gd name="connsiteY6" fmla="*/ 356420 h 2531807"/>
                <a:gd name="connsiteX7" fmla="*/ 279605 w 279605"/>
                <a:gd name="connsiteY7" fmla="*/ 0 h 2531807"/>
                <a:gd name="connsiteX8" fmla="*/ 221226 w 279605"/>
                <a:gd name="connsiteY8" fmla="*/ 0 h 2531807"/>
                <a:gd name="connsiteX0" fmla="*/ 221226 w 279605"/>
                <a:gd name="connsiteY0" fmla="*/ 0 h 2531807"/>
                <a:gd name="connsiteX1" fmla="*/ 43017 w 279605"/>
                <a:gd name="connsiteY1" fmla="*/ 344129 h 2531807"/>
                <a:gd name="connsiteX2" fmla="*/ 33799 w 279605"/>
                <a:gd name="connsiteY2" fmla="*/ 454742 h 2531807"/>
                <a:gd name="connsiteX3" fmla="*/ 0 w 279605"/>
                <a:gd name="connsiteY3" fmla="*/ 2531807 h 2531807"/>
                <a:gd name="connsiteX4" fmla="*/ 39944 w 279605"/>
                <a:gd name="connsiteY4" fmla="*/ 2338234 h 2531807"/>
                <a:gd name="connsiteX5" fmla="*/ 67597 w 279605"/>
                <a:gd name="connsiteY5" fmla="*/ 894121 h 2531807"/>
                <a:gd name="connsiteX6" fmla="*/ 79888 w 279605"/>
                <a:gd name="connsiteY6" fmla="*/ 470105 h 2531807"/>
                <a:gd name="connsiteX7" fmla="*/ 95251 w 279605"/>
                <a:gd name="connsiteY7" fmla="*/ 356420 h 2531807"/>
                <a:gd name="connsiteX8" fmla="*/ 279605 w 279605"/>
                <a:gd name="connsiteY8" fmla="*/ 0 h 2531807"/>
                <a:gd name="connsiteX9" fmla="*/ 221226 w 279605"/>
                <a:gd name="connsiteY9" fmla="*/ 0 h 2531807"/>
                <a:gd name="connsiteX0" fmla="*/ 221226 w 279605"/>
                <a:gd name="connsiteY0" fmla="*/ 0 h 2531807"/>
                <a:gd name="connsiteX1" fmla="*/ 43017 w 279605"/>
                <a:gd name="connsiteY1" fmla="*/ 344129 h 2531807"/>
                <a:gd name="connsiteX2" fmla="*/ 33799 w 279605"/>
                <a:gd name="connsiteY2" fmla="*/ 454742 h 2531807"/>
                <a:gd name="connsiteX3" fmla="*/ 0 w 279605"/>
                <a:gd name="connsiteY3" fmla="*/ 2531807 h 2531807"/>
                <a:gd name="connsiteX4" fmla="*/ 27653 w 279605"/>
                <a:gd name="connsiteY4" fmla="*/ 2528734 h 2531807"/>
                <a:gd name="connsiteX5" fmla="*/ 67597 w 279605"/>
                <a:gd name="connsiteY5" fmla="*/ 894121 h 2531807"/>
                <a:gd name="connsiteX6" fmla="*/ 79888 w 279605"/>
                <a:gd name="connsiteY6" fmla="*/ 470105 h 2531807"/>
                <a:gd name="connsiteX7" fmla="*/ 95251 w 279605"/>
                <a:gd name="connsiteY7" fmla="*/ 356420 h 2531807"/>
                <a:gd name="connsiteX8" fmla="*/ 279605 w 279605"/>
                <a:gd name="connsiteY8" fmla="*/ 0 h 2531807"/>
                <a:gd name="connsiteX9" fmla="*/ 221226 w 279605"/>
                <a:gd name="connsiteY9" fmla="*/ 0 h 2531807"/>
                <a:gd name="connsiteX0" fmla="*/ 221226 w 279605"/>
                <a:gd name="connsiteY0" fmla="*/ 0 h 2531807"/>
                <a:gd name="connsiteX1" fmla="*/ 43017 w 279605"/>
                <a:gd name="connsiteY1" fmla="*/ 344129 h 2531807"/>
                <a:gd name="connsiteX2" fmla="*/ 33799 w 279605"/>
                <a:gd name="connsiteY2" fmla="*/ 454742 h 2531807"/>
                <a:gd name="connsiteX3" fmla="*/ 0 w 279605"/>
                <a:gd name="connsiteY3" fmla="*/ 2531807 h 2531807"/>
                <a:gd name="connsiteX4" fmla="*/ 33798 w 279605"/>
                <a:gd name="connsiteY4" fmla="*/ 2528734 h 2531807"/>
                <a:gd name="connsiteX5" fmla="*/ 67597 w 279605"/>
                <a:gd name="connsiteY5" fmla="*/ 894121 h 2531807"/>
                <a:gd name="connsiteX6" fmla="*/ 79888 w 279605"/>
                <a:gd name="connsiteY6" fmla="*/ 470105 h 2531807"/>
                <a:gd name="connsiteX7" fmla="*/ 95251 w 279605"/>
                <a:gd name="connsiteY7" fmla="*/ 356420 h 2531807"/>
                <a:gd name="connsiteX8" fmla="*/ 279605 w 279605"/>
                <a:gd name="connsiteY8" fmla="*/ 0 h 2531807"/>
                <a:gd name="connsiteX9" fmla="*/ 221226 w 279605"/>
                <a:gd name="connsiteY9" fmla="*/ 0 h 2531807"/>
                <a:gd name="connsiteX0" fmla="*/ 230444 w 288823"/>
                <a:gd name="connsiteY0" fmla="*/ 0 h 2740743"/>
                <a:gd name="connsiteX1" fmla="*/ 52235 w 288823"/>
                <a:gd name="connsiteY1" fmla="*/ 344129 h 2740743"/>
                <a:gd name="connsiteX2" fmla="*/ 43017 w 288823"/>
                <a:gd name="connsiteY2" fmla="*/ 454742 h 2740743"/>
                <a:gd name="connsiteX3" fmla="*/ 0 w 288823"/>
                <a:gd name="connsiteY3" fmla="*/ 2740743 h 2740743"/>
                <a:gd name="connsiteX4" fmla="*/ 43016 w 288823"/>
                <a:gd name="connsiteY4" fmla="*/ 2528734 h 2740743"/>
                <a:gd name="connsiteX5" fmla="*/ 76815 w 288823"/>
                <a:gd name="connsiteY5" fmla="*/ 894121 h 2740743"/>
                <a:gd name="connsiteX6" fmla="*/ 89106 w 288823"/>
                <a:gd name="connsiteY6" fmla="*/ 470105 h 2740743"/>
                <a:gd name="connsiteX7" fmla="*/ 104469 w 288823"/>
                <a:gd name="connsiteY7" fmla="*/ 356420 h 2740743"/>
                <a:gd name="connsiteX8" fmla="*/ 288823 w 288823"/>
                <a:gd name="connsiteY8" fmla="*/ 0 h 2740743"/>
                <a:gd name="connsiteX9" fmla="*/ 230444 w 288823"/>
                <a:gd name="connsiteY9" fmla="*/ 0 h 2740743"/>
                <a:gd name="connsiteX0" fmla="*/ 230444 w 288823"/>
                <a:gd name="connsiteY0" fmla="*/ 0 h 2746887"/>
                <a:gd name="connsiteX1" fmla="*/ 52235 w 288823"/>
                <a:gd name="connsiteY1" fmla="*/ 344129 h 2746887"/>
                <a:gd name="connsiteX2" fmla="*/ 43017 w 288823"/>
                <a:gd name="connsiteY2" fmla="*/ 454742 h 2746887"/>
                <a:gd name="connsiteX3" fmla="*/ 0 w 288823"/>
                <a:gd name="connsiteY3" fmla="*/ 2740743 h 2746887"/>
                <a:gd name="connsiteX4" fmla="*/ 39943 w 288823"/>
                <a:gd name="connsiteY4" fmla="*/ 2746887 h 2746887"/>
                <a:gd name="connsiteX5" fmla="*/ 76815 w 288823"/>
                <a:gd name="connsiteY5" fmla="*/ 894121 h 2746887"/>
                <a:gd name="connsiteX6" fmla="*/ 89106 w 288823"/>
                <a:gd name="connsiteY6" fmla="*/ 470105 h 2746887"/>
                <a:gd name="connsiteX7" fmla="*/ 104469 w 288823"/>
                <a:gd name="connsiteY7" fmla="*/ 356420 h 2746887"/>
                <a:gd name="connsiteX8" fmla="*/ 288823 w 288823"/>
                <a:gd name="connsiteY8" fmla="*/ 0 h 2746887"/>
                <a:gd name="connsiteX9" fmla="*/ 230444 w 288823"/>
                <a:gd name="connsiteY9" fmla="*/ 0 h 2746887"/>
                <a:gd name="connsiteX0" fmla="*/ 230444 w 288823"/>
                <a:gd name="connsiteY0" fmla="*/ 0 h 2744497"/>
                <a:gd name="connsiteX1" fmla="*/ 52235 w 288823"/>
                <a:gd name="connsiteY1" fmla="*/ 344129 h 2744497"/>
                <a:gd name="connsiteX2" fmla="*/ 43017 w 288823"/>
                <a:gd name="connsiteY2" fmla="*/ 454742 h 2744497"/>
                <a:gd name="connsiteX3" fmla="*/ 0 w 288823"/>
                <a:gd name="connsiteY3" fmla="*/ 2740743 h 2744497"/>
                <a:gd name="connsiteX4" fmla="*/ 44705 w 288823"/>
                <a:gd name="connsiteY4" fmla="*/ 2744497 h 2744497"/>
                <a:gd name="connsiteX5" fmla="*/ 76815 w 288823"/>
                <a:gd name="connsiteY5" fmla="*/ 894121 h 2744497"/>
                <a:gd name="connsiteX6" fmla="*/ 89106 w 288823"/>
                <a:gd name="connsiteY6" fmla="*/ 470105 h 2744497"/>
                <a:gd name="connsiteX7" fmla="*/ 104469 w 288823"/>
                <a:gd name="connsiteY7" fmla="*/ 356420 h 2744497"/>
                <a:gd name="connsiteX8" fmla="*/ 288823 w 288823"/>
                <a:gd name="connsiteY8" fmla="*/ 0 h 2744497"/>
                <a:gd name="connsiteX9" fmla="*/ 230444 w 288823"/>
                <a:gd name="connsiteY9" fmla="*/ 0 h 274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823" h="2744497">
                  <a:moveTo>
                    <a:pt x="230444" y="0"/>
                  </a:moveTo>
                  <a:lnTo>
                    <a:pt x="52235" y="344129"/>
                  </a:lnTo>
                  <a:lnTo>
                    <a:pt x="43017" y="454742"/>
                  </a:lnTo>
                  <a:cubicBezTo>
                    <a:pt x="40969" y="601202"/>
                    <a:pt x="2048" y="2594283"/>
                    <a:pt x="0" y="2740743"/>
                  </a:cubicBezTo>
                  <a:lnTo>
                    <a:pt x="44705" y="2744497"/>
                  </a:lnTo>
                  <a:lnTo>
                    <a:pt x="76815" y="894121"/>
                  </a:lnTo>
                  <a:lnTo>
                    <a:pt x="89106" y="470105"/>
                  </a:lnTo>
                  <a:lnTo>
                    <a:pt x="104469" y="356420"/>
                  </a:lnTo>
                  <a:lnTo>
                    <a:pt x="288823" y="0"/>
                  </a:lnTo>
                  <a:lnTo>
                    <a:pt x="230444" y="0"/>
                  </a:lnTo>
                  <a:close/>
                </a:path>
              </a:pathLst>
            </a:custGeom>
            <a:solidFill>
              <a:srgbClr val="92D05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defRPr/>
              </a:pPr>
              <a:endParaRPr lang="ja-JP" altLang="en-US"/>
            </a:p>
          </p:txBody>
        </p:sp>
        <p:sp>
          <p:nvSpPr>
            <p:cNvPr id="62" name="フリーフォーム 61"/>
            <p:cNvSpPr/>
            <p:nvPr/>
          </p:nvSpPr>
          <p:spPr>
            <a:xfrm>
              <a:off x="7210185" y="3227583"/>
              <a:ext cx="178756" cy="2676239"/>
            </a:xfrm>
            <a:custGeom>
              <a:avLst/>
              <a:gdLst>
                <a:gd name="connsiteX0" fmla="*/ 65314 w 65314"/>
                <a:gd name="connsiteY0" fmla="*/ 0 h 2302328"/>
                <a:gd name="connsiteX1" fmla="*/ 59871 w 65314"/>
                <a:gd name="connsiteY1" fmla="*/ 810985 h 2302328"/>
                <a:gd name="connsiteX2" fmla="*/ 16328 w 65314"/>
                <a:gd name="connsiteY2" fmla="*/ 1866900 h 2302328"/>
                <a:gd name="connsiteX3" fmla="*/ 0 w 65314"/>
                <a:gd name="connsiteY3" fmla="*/ 2302328 h 2302328"/>
                <a:gd name="connsiteX0" fmla="*/ 81643 w 81643"/>
                <a:gd name="connsiteY0" fmla="*/ 0 h 2667000"/>
                <a:gd name="connsiteX1" fmla="*/ 76200 w 81643"/>
                <a:gd name="connsiteY1" fmla="*/ 810985 h 2667000"/>
                <a:gd name="connsiteX2" fmla="*/ 32657 w 81643"/>
                <a:gd name="connsiteY2" fmla="*/ 1866900 h 2667000"/>
                <a:gd name="connsiteX3" fmla="*/ 0 w 81643"/>
                <a:gd name="connsiteY3" fmla="*/ 2667000 h 2667000"/>
                <a:gd name="connsiteX0" fmla="*/ 87086 w 87086"/>
                <a:gd name="connsiteY0" fmla="*/ 0 h 2721429"/>
                <a:gd name="connsiteX1" fmla="*/ 76200 w 87086"/>
                <a:gd name="connsiteY1" fmla="*/ 865414 h 2721429"/>
                <a:gd name="connsiteX2" fmla="*/ 32657 w 87086"/>
                <a:gd name="connsiteY2" fmla="*/ 1921329 h 2721429"/>
                <a:gd name="connsiteX3" fmla="*/ 0 w 87086"/>
                <a:gd name="connsiteY3" fmla="*/ 2721429 h 2721429"/>
                <a:gd name="connsiteX0" fmla="*/ 54428 w 147936"/>
                <a:gd name="connsiteY0" fmla="*/ 0 h 1921329"/>
                <a:gd name="connsiteX1" fmla="*/ 43542 w 147936"/>
                <a:gd name="connsiteY1" fmla="*/ 865414 h 1921329"/>
                <a:gd name="connsiteX2" fmla="*/ -1 w 147936"/>
                <a:gd name="connsiteY2" fmla="*/ 1921329 h 1921329"/>
                <a:gd name="connsiteX3" fmla="*/ 147935 w 147936"/>
                <a:gd name="connsiteY3" fmla="*/ 97913 h 1921329"/>
                <a:gd name="connsiteX0" fmla="*/ 54429 w 141916"/>
                <a:gd name="connsiteY0" fmla="*/ 14608 h 1935937"/>
                <a:gd name="connsiteX1" fmla="*/ 43543 w 141916"/>
                <a:gd name="connsiteY1" fmla="*/ 880022 h 1935937"/>
                <a:gd name="connsiteX2" fmla="*/ 0 w 141916"/>
                <a:gd name="connsiteY2" fmla="*/ 1935937 h 1935937"/>
                <a:gd name="connsiteX3" fmla="*/ 141916 w 141916"/>
                <a:gd name="connsiteY3" fmla="*/ 0 h 1935937"/>
                <a:gd name="connsiteX0" fmla="*/ 54429 w 141916"/>
                <a:gd name="connsiteY0" fmla="*/ 14608 h 1935937"/>
                <a:gd name="connsiteX1" fmla="*/ 43543 w 141916"/>
                <a:gd name="connsiteY1" fmla="*/ 880022 h 1935937"/>
                <a:gd name="connsiteX2" fmla="*/ 0 w 141916"/>
                <a:gd name="connsiteY2" fmla="*/ 1935937 h 1935937"/>
                <a:gd name="connsiteX3" fmla="*/ 141916 w 141916"/>
                <a:gd name="connsiteY3" fmla="*/ 0 h 1935937"/>
                <a:gd name="connsiteX4" fmla="*/ 54429 w 141916"/>
                <a:gd name="connsiteY4" fmla="*/ 14608 h 1935937"/>
                <a:gd name="connsiteX0" fmla="*/ 54429 w 141916"/>
                <a:gd name="connsiteY0" fmla="*/ 0 h 1921329"/>
                <a:gd name="connsiteX1" fmla="*/ 43543 w 141916"/>
                <a:gd name="connsiteY1" fmla="*/ 865414 h 1921329"/>
                <a:gd name="connsiteX2" fmla="*/ 0 w 141916"/>
                <a:gd name="connsiteY2" fmla="*/ 1921329 h 1921329"/>
                <a:gd name="connsiteX3" fmla="*/ 141916 w 141916"/>
                <a:gd name="connsiteY3" fmla="*/ 1763 h 1921329"/>
                <a:gd name="connsiteX4" fmla="*/ 54429 w 141916"/>
                <a:gd name="connsiteY4" fmla="*/ 0 h 1921329"/>
                <a:gd name="connsiteX0" fmla="*/ 89551 w 177038"/>
                <a:gd name="connsiteY0" fmla="*/ 0 h 2728776"/>
                <a:gd name="connsiteX1" fmla="*/ 78665 w 177038"/>
                <a:gd name="connsiteY1" fmla="*/ 865414 h 2728776"/>
                <a:gd name="connsiteX2" fmla="*/ 35122 w 177038"/>
                <a:gd name="connsiteY2" fmla="*/ 1921329 h 2728776"/>
                <a:gd name="connsiteX3" fmla="*/ 0 w 177038"/>
                <a:gd name="connsiteY3" fmla="*/ 2728776 h 2728776"/>
                <a:gd name="connsiteX4" fmla="*/ 177038 w 177038"/>
                <a:gd name="connsiteY4" fmla="*/ 1763 h 2728776"/>
                <a:gd name="connsiteX5" fmla="*/ 89551 w 177038"/>
                <a:gd name="connsiteY5" fmla="*/ 0 h 2728776"/>
                <a:gd name="connsiteX0" fmla="*/ 89551 w 177038"/>
                <a:gd name="connsiteY0" fmla="*/ 0 h 2728776"/>
                <a:gd name="connsiteX1" fmla="*/ 78665 w 177038"/>
                <a:gd name="connsiteY1" fmla="*/ 865414 h 2728776"/>
                <a:gd name="connsiteX2" fmla="*/ 35122 w 177038"/>
                <a:gd name="connsiteY2" fmla="*/ 1921329 h 2728776"/>
                <a:gd name="connsiteX3" fmla="*/ 0 w 177038"/>
                <a:gd name="connsiteY3" fmla="*/ 2728776 h 2728776"/>
                <a:gd name="connsiteX4" fmla="*/ 89925 w 177038"/>
                <a:gd name="connsiteY4" fmla="*/ 2728776 h 2728776"/>
                <a:gd name="connsiteX5" fmla="*/ 177038 w 177038"/>
                <a:gd name="connsiteY5" fmla="*/ 1763 h 2728776"/>
                <a:gd name="connsiteX6" fmla="*/ 89551 w 177038"/>
                <a:gd name="connsiteY6" fmla="*/ 0 h 2728776"/>
                <a:gd name="connsiteX0" fmla="*/ 89551 w 1169024"/>
                <a:gd name="connsiteY0" fmla="*/ 0 h 2728776"/>
                <a:gd name="connsiteX1" fmla="*/ 78665 w 1169024"/>
                <a:gd name="connsiteY1" fmla="*/ 865414 h 2728776"/>
                <a:gd name="connsiteX2" fmla="*/ 35122 w 1169024"/>
                <a:gd name="connsiteY2" fmla="*/ 1921329 h 2728776"/>
                <a:gd name="connsiteX3" fmla="*/ 0 w 1169024"/>
                <a:gd name="connsiteY3" fmla="*/ 2728776 h 2728776"/>
                <a:gd name="connsiteX4" fmla="*/ 89925 w 1169024"/>
                <a:gd name="connsiteY4" fmla="*/ 2728776 h 2728776"/>
                <a:gd name="connsiteX5" fmla="*/ 1169024 w 1169024"/>
                <a:gd name="connsiteY5" fmla="*/ 1443623 h 2728776"/>
                <a:gd name="connsiteX6" fmla="*/ 177038 w 1169024"/>
                <a:gd name="connsiteY6" fmla="*/ 1763 h 2728776"/>
                <a:gd name="connsiteX7" fmla="*/ 89551 w 1169024"/>
                <a:gd name="connsiteY7" fmla="*/ 0 h 2728776"/>
                <a:gd name="connsiteX0" fmla="*/ 89551 w 1169024"/>
                <a:gd name="connsiteY0" fmla="*/ 0 h 2728776"/>
                <a:gd name="connsiteX1" fmla="*/ 78665 w 1169024"/>
                <a:gd name="connsiteY1" fmla="*/ 865414 h 2728776"/>
                <a:gd name="connsiteX2" fmla="*/ 35122 w 1169024"/>
                <a:gd name="connsiteY2" fmla="*/ 1921329 h 2728776"/>
                <a:gd name="connsiteX3" fmla="*/ 0 w 1169024"/>
                <a:gd name="connsiteY3" fmla="*/ 2728776 h 2728776"/>
                <a:gd name="connsiteX4" fmla="*/ 89925 w 1169024"/>
                <a:gd name="connsiteY4" fmla="*/ 2728776 h 2728776"/>
                <a:gd name="connsiteX5" fmla="*/ 143062 w 1169024"/>
                <a:gd name="connsiteY5" fmla="*/ 1279909 h 2728776"/>
                <a:gd name="connsiteX6" fmla="*/ 1169024 w 1169024"/>
                <a:gd name="connsiteY6" fmla="*/ 1443623 h 2728776"/>
                <a:gd name="connsiteX7" fmla="*/ 177038 w 1169024"/>
                <a:gd name="connsiteY7" fmla="*/ 1763 h 2728776"/>
                <a:gd name="connsiteX8" fmla="*/ 89551 w 1169024"/>
                <a:gd name="connsiteY8" fmla="*/ 0 h 2728776"/>
                <a:gd name="connsiteX0" fmla="*/ 89551 w 1169024"/>
                <a:gd name="connsiteY0" fmla="*/ 0 h 2728776"/>
                <a:gd name="connsiteX1" fmla="*/ 78665 w 1169024"/>
                <a:gd name="connsiteY1" fmla="*/ 865414 h 2728776"/>
                <a:gd name="connsiteX2" fmla="*/ 35122 w 1169024"/>
                <a:gd name="connsiteY2" fmla="*/ 1921329 h 2728776"/>
                <a:gd name="connsiteX3" fmla="*/ 0 w 1169024"/>
                <a:gd name="connsiteY3" fmla="*/ 2728776 h 2728776"/>
                <a:gd name="connsiteX4" fmla="*/ 89925 w 1169024"/>
                <a:gd name="connsiteY4" fmla="*/ 2728776 h 2728776"/>
                <a:gd name="connsiteX5" fmla="*/ 118537 w 1169024"/>
                <a:gd name="connsiteY5" fmla="*/ 1922486 h 2728776"/>
                <a:gd name="connsiteX6" fmla="*/ 1169024 w 1169024"/>
                <a:gd name="connsiteY6" fmla="*/ 1443623 h 2728776"/>
                <a:gd name="connsiteX7" fmla="*/ 177038 w 1169024"/>
                <a:gd name="connsiteY7" fmla="*/ 1763 h 2728776"/>
                <a:gd name="connsiteX8" fmla="*/ 89551 w 1169024"/>
                <a:gd name="connsiteY8" fmla="*/ 0 h 2728776"/>
                <a:gd name="connsiteX0" fmla="*/ 89551 w 1169024"/>
                <a:gd name="connsiteY0" fmla="*/ 0 h 2728776"/>
                <a:gd name="connsiteX1" fmla="*/ 78665 w 1169024"/>
                <a:gd name="connsiteY1" fmla="*/ 865414 h 2728776"/>
                <a:gd name="connsiteX2" fmla="*/ 35122 w 1169024"/>
                <a:gd name="connsiteY2" fmla="*/ 1921329 h 2728776"/>
                <a:gd name="connsiteX3" fmla="*/ 0 w 1169024"/>
                <a:gd name="connsiteY3" fmla="*/ 2728776 h 2728776"/>
                <a:gd name="connsiteX4" fmla="*/ 89925 w 1169024"/>
                <a:gd name="connsiteY4" fmla="*/ 2728776 h 2728776"/>
                <a:gd name="connsiteX5" fmla="*/ 118537 w 1169024"/>
                <a:gd name="connsiteY5" fmla="*/ 1922486 h 2728776"/>
                <a:gd name="connsiteX6" fmla="*/ 155325 w 1169024"/>
                <a:gd name="connsiteY6" fmla="*/ 1116194 h 2728776"/>
                <a:gd name="connsiteX7" fmla="*/ 1169024 w 1169024"/>
                <a:gd name="connsiteY7" fmla="*/ 1443623 h 2728776"/>
                <a:gd name="connsiteX8" fmla="*/ 177038 w 1169024"/>
                <a:gd name="connsiteY8" fmla="*/ 1763 h 2728776"/>
                <a:gd name="connsiteX9" fmla="*/ 89551 w 1169024"/>
                <a:gd name="connsiteY9" fmla="*/ 0 h 2728776"/>
                <a:gd name="connsiteX0" fmla="*/ 89551 w 1169024"/>
                <a:gd name="connsiteY0" fmla="*/ 0 h 2728776"/>
                <a:gd name="connsiteX1" fmla="*/ 66402 w 1169024"/>
                <a:gd name="connsiteY1" fmla="*/ 1131448 h 2728776"/>
                <a:gd name="connsiteX2" fmla="*/ 35122 w 1169024"/>
                <a:gd name="connsiteY2" fmla="*/ 1921329 h 2728776"/>
                <a:gd name="connsiteX3" fmla="*/ 0 w 1169024"/>
                <a:gd name="connsiteY3" fmla="*/ 2728776 h 2728776"/>
                <a:gd name="connsiteX4" fmla="*/ 89925 w 1169024"/>
                <a:gd name="connsiteY4" fmla="*/ 2728776 h 2728776"/>
                <a:gd name="connsiteX5" fmla="*/ 118537 w 1169024"/>
                <a:gd name="connsiteY5" fmla="*/ 1922486 h 2728776"/>
                <a:gd name="connsiteX6" fmla="*/ 155325 w 1169024"/>
                <a:gd name="connsiteY6" fmla="*/ 1116194 h 2728776"/>
                <a:gd name="connsiteX7" fmla="*/ 1169024 w 1169024"/>
                <a:gd name="connsiteY7" fmla="*/ 1443623 h 2728776"/>
                <a:gd name="connsiteX8" fmla="*/ 177038 w 1169024"/>
                <a:gd name="connsiteY8" fmla="*/ 1763 h 2728776"/>
                <a:gd name="connsiteX9" fmla="*/ 89551 w 1169024"/>
                <a:gd name="connsiteY9" fmla="*/ 0 h 2728776"/>
                <a:gd name="connsiteX0" fmla="*/ 89551 w 177038"/>
                <a:gd name="connsiteY0" fmla="*/ 0 h 2728776"/>
                <a:gd name="connsiteX1" fmla="*/ 66402 w 177038"/>
                <a:gd name="connsiteY1" fmla="*/ 1131448 h 2728776"/>
                <a:gd name="connsiteX2" fmla="*/ 35122 w 177038"/>
                <a:gd name="connsiteY2" fmla="*/ 1921329 h 2728776"/>
                <a:gd name="connsiteX3" fmla="*/ 0 w 177038"/>
                <a:gd name="connsiteY3" fmla="*/ 2728776 h 2728776"/>
                <a:gd name="connsiteX4" fmla="*/ 89925 w 177038"/>
                <a:gd name="connsiteY4" fmla="*/ 2728776 h 2728776"/>
                <a:gd name="connsiteX5" fmla="*/ 118537 w 177038"/>
                <a:gd name="connsiteY5" fmla="*/ 1922486 h 2728776"/>
                <a:gd name="connsiteX6" fmla="*/ 155325 w 177038"/>
                <a:gd name="connsiteY6" fmla="*/ 1116194 h 2728776"/>
                <a:gd name="connsiteX7" fmla="*/ 177038 w 177038"/>
                <a:gd name="connsiteY7" fmla="*/ 1763 h 2728776"/>
                <a:gd name="connsiteX8" fmla="*/ 89551 w 177038"/>
                <a:gd name="connsiteY8" fmla="*/ 0 h 272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038" h="2728776">
                  <a:moveTo>
                    <a:pt x="89551" y="0"/>
                  </a:moveTo>
                  <a:cubicBezTo>
                    <a:pt x="87737" y="270328"/>
                    <a:pt x="68216" y="861120"/>
                    <a:pt x="66402" y="1131448"/>
                  </a:cubicBezTo>
                  <a:lnTo>
                    <a:pt x="35122" y="1921329"/>
                  </a:lnTo>
                  <a:lnTo>
                    <a:pt x="0" y="2728776"/>
                  </a:lnTo>
                  <a:lnTo>
                    <a:pt x="89925" y="2728776"/>
                  </a:lnTo>
                  <a:lnTo>
                    <a:pt x="118537" y="1922486"/>
                  </a:lnTo>
                  <a:lnTo>
                    <a:pt x="155325" y="1116194"/>
                  </a:lnTo>
                  <a:lnTo>
                    <a:pt x="177038" y="1763"/>
                  </a:lnTo>
                  <a:lnTo>
                    <a:pt x="89551" y="0"/>
                  </a:lnTo>
                  <a:close/>
                </a:path>
              </a:pathLst>
            </a:custGeom>
            <a:solidFill>
              <a:srgbClr val="92D050">
                <a:alpha val="60000"/>
              </a:srgbClr>
            </a:solidFill>
            <a:ln w="15875">
              <a:noFill/>
            </a:ln>
          </p:spPr>
          <p:style>
            <a:lnRef idx="1">
              <a:schemeClr val="accent1"/>
            </a:lnRef>
            <a:fillRef idx="0">
              <a:schemeClr val="accent1"/>
            </a:fillRef>
            <a:effectRef idx="0">
              <a:schemeClr val="accent1"/>
            </a:effectRef>
            <a:fontRef idx="minor">
              <a:schemeClr val="tx1"/>
            </a:fontRef>
          </p:style>
          <p:txBody>
            <a:bodyPr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ja-JP" altLang="en-US"/>
            </a:p>
          </p:txBody>
        </p:sp>
        <p:sp>
          <p:nvSpPr>
            <p:cNvPr id="63" name="フリーフォーム 62"/>
            <p:cNvSpPr/>
            <p:nvPr/>
          </p:nvSpPr>
          <p:spPr>
            <a:xfrm>
              <a:off x="6569763" y="5674349"/>
              <a:ext cx="2453310" cy="199908"/>
            </a:xfrm>
            <a:custGeom>
              <a:avLst/>
              <a:gdLst>
                <a:gd name="connsiteX0" fmla="*/ 0 w 1383926"/>
                <a:gd name="connsiteY0" fmla="*/ 0 h 173691"/>
                <a:gd name="connsiteX1" fmla="*/ 2801 w 1383926"/>
                <a:gd name="connsiteY1" fmla="*/ 159684 h 173691"/>
                <a:gd name="connsiteX2" fmla="*/ 932889 w 1383926"/>
                <a:gd name="connsiteY2" fmla="*/ 165287 h 173691"/>
                <a:gd name="connsiteX3" fmla="*/ 1381125 w 1383926"/>
                <a:gd name="connsiteY3" fmla="*/ 173691 h 173691"/>
                <a:gd name="connsiteX4" fmla="*/ 1383926 w 1383926"/>
                <a:gd name="connsiteY4" fmla="*/ 22412 h 173691"/>
                <a:gd name="connsiteX5" fmla="*/ 434228 w 1383926"/>
                <a:gd name="connsiteY5" fmla="*/ 11206 h 173691"/>
                <a:gd name="connsiteX6" fmla="*/ 0 w 1383926"/>
                <a:gd name="connsiteY6" fmla="*/ 0 h 173691"/>
                <a:gd name="connsiteX0" fmla="*/ 0 w 2445683"/>
                <a:gd name="connsiteY0" fmla="*/ 0 h 173691"/>
                <a:gd name="connsiteX1" fmla="*/ 2801 w 2445683"/>
                <a:gd name="connsiteY1" fmla="*/ 159684 h 173691"/>
                <a:gd name="connsiteX2" fmla="*/ 932889 w 2445683"/>
                <a:gd name="connsiteY2" fmla="*/ 165287 h 173691"/>
                <a:gd name="connsiteX3" fmla="*/ 1381125 w 2445683"/>
                <a:gd name="connsiteY3" fmla="*/ 173691 h 173691"/>
                <a:gd name="connsiteX4" fmla="*/ 2445683 w 2445683"/>
                <a:gd name="connsiteY4" fmla="*/ 28015 h 173691"/>
                <a:gd name="connsiteX5" fmla="*/ 434228 w 2445683"/>
                <a:gd name="connsiteY5" fmla="*/ 11206 h 173691"/>
                <a:gd name="connsiteX6" fmla="*/ 0 w 2445683"/>
                <a:gd name="connsiteY6" fmla="*/ 0 h 173691"/>
                <a:gd name="connsiteX0" fmla="*/ 0 w 2445683"/>
                <a:gd name="connsiteY0" fmla="*/ 0 h 201706"/>
                <a:gd name="connsiteX1" fmla="*/ 2801 w 2445683"/>
                <a:gd name="connsiteY1" fmla="*/ 159684 h 201706"/>
                <a:gd name="connsiteX2" fmla="*/ 932889 w 2445683"/>
                <a:gd name="connsiteY2" fmla="*/ 165287 h 201706"/>
                <a:gd name="connsiteX3" fmla="*/ 2426074 w 2445683"/>
                <a:gd name="connsiteY3" fmla="*/ 201706 h 201706"/>
                <a:gd name="connsiteX4" fmla="*/ 2445683 w 2445683"/>
                <a:gd name="connsiteY4" fmla="*/ 28015 h 201706"/>
                <a:gd name="connsiteX5" fmla="*/ 434228 w 2445683"/>
                <a:gd name="connsiteY5" fmla="*/ 11206 h 201706"/>
                <a:gd name="connsiteX6" fmla="*/ 0 w 2445683"/>
                <a:gd name="connsiteY6" fmla="*/ 0 h 201706"/>
                <a:gd name="connsiteX0" fmla="*/ 0 w 2446618"/>
                <a:gd name="connsiteY0" fmla="*/ 0 h 201706"/>
                <a:gd name="connsiteX1" fmla="*/ 2801 w 2446618"/>
                <a:gd name="connsiteY1" fmla="*/ 159684 h 201706"/>
                <a:gd name="connsiteX2" fmla="*/ 932889 w 2446618"/>
                <a:gd name="connsiteY2" fmla="*/ 165287 h 201706"/>
                <a:gd name="connsiteX3" fmla="*/ 2445684 w 2446618"/>
                <a:gd name="connsiteY3" fmla="*/ 201706 h 201706"/>
                <a:gd name="connsiteX4" fmla="*/ 2445683 w 2446618"/>
                <a:gd name="connsiteY4" fmla="*/ 28015 h 201706"/>
                <a:gd name="connsiteX5" fmla="*/ 434228 w 2446618"/>
                <a:gd name="connsiteY5" fmla="*/ 11206 h 201706"/>
                <a:gd name="connsiteX6" fmla="*/ 0 w 2446618"/>
                <a:gd name="connsiteY6" fmla="*/ 0 h 201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618" h="201706">
                  <a:moveTo>
                    <a:pt x="0" y="0"/>
                  </a:moveTo>
                  <a:cubicBezTo>
                    <a:pt x="934" y="53228"/>
                    <a:pt x="1867" y="106456"/>
                    <a:pt x="2801" y="159684"/>
                  </a:cubicBezTo>
                  <a:lnTo>
                    <a:pt x="932889" y="165287"/>
                  </a:lnTo>
                  <a:lnTo>
                    <a:pt x="2445684" y="201706"/>
                  </a:lnTo>
                  <a:cubicBezTo>
                    <a:pt x="2446618" y="151280"/>
                    <a:pt x="2444749" y="78441"/>
                    <a:pt x="2445683" y="28015"/>
                  </a:cubicBezTo>
                  <a:lnTo>
                    <a:pt x="434228" y="11206"/>
                  </a:lnTo>
                  <a:lnTo>
                    <a:pt x="0" y="0"/>
                  </a:lnTo>
                  <a:close/>
                </a:path>
              </a:pathLst>
            </a:custGeom>
            <a:solidFill>
              <a:srgbClr val="92D05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defRPr/>
              </a:pPr>
              <a:endParaRPr lang="ja-JP" altLang="en-US"/>
            </a:p>
          </p:txBody>
        </p:sp>
        <p:sp>
          <p:nvSpPr>
            <p:cNvPr id="64" name="フリーフォーム 63"/>
            <p:cNvSpPr/>
            <p:nvPr/>
          </p:nvSpPr>
          <p:spPr>
            <a:xfrm>
              <a:off x="6562725" y="3413413"/>
              <a:ext cx="2444866" cy="567346"/>
            </a:xfrm>
            <a:custGeom>
              <a:avLst/>
              <a:gdLst>
                <a:gd name="connsiteX0" fmla="*/ 0 w 2430411"/>
                <a:gd name="connsiteY0" fmla="*/ 39944 h 577645"/>
                <a:gd name="connsiteX1" fmla="*/ 218153 w 2430411"/>
                <a:gd name="connsiteY1" fmla="*/ 30726 h 577645"/>
                <a:gd name="connsiteX2" fmla="*/ 580718 w 2430411"/>
                <a:gd name="connsiteY2" fmla="*/ 0 h 577645"/>
                <a:gd name="connsiteX3" fmla="*/ 718984 w 2430411"/>
                <a:gd name="connsiteY3" fmla="*/ 6145 h 577645"/>
                <a:gd name="connsiteX4" fmla="*/ 841887 w 2430411"/>
                <a:gd name="connsiteY4" fmla="*/ 30726 h 577645"/>
                <a:gd name="connsiteX5" fmla="*/ 1281266 w 2430411"/>
                <a:gd name="connsiteY5" fmla="*/ 110613 h 577645"/>
                <a:gd name="connsiteX6" fmla="*/ 1576234 w 2430411"/>
                <a:gd name="connsiteY6" fmla="*/ 135194 h 577645"/>
                <a:gd name="connsiteX7" fmla="*/ 1825113 w 2430411"/>
                <a:gd name="connsiteY7" fmla="*/ 190500 h 577645"/>
                <a:gd name="connsiteX8" fmla="*/ 2206113 w 2430411"/>
                <a:gd name="connsiteY8" fmla="*/ 362564 h 577645"/>
                <a:gd name="connsiteX9" fmla="*/ 2427338 w 2430411"/>
                <a:gd name="connsiteY9" fmla="*/ 531556 h 577645"/>
                <a:gd name="connsiteX10" fmla="*/ 2430411 w 2430411"/>
                <a:gd name="connsiteY10" fmla="*/ 577645 h 577645"/>
                <a:gd name="connsiteX11" fmla="*/ 2393540 w 2430411"/>
                <a:gd name="connsiteY11" fmla="*/ 577645 h 577645"/>
                <a:gd name="connsiteX12" fmla="*/ 2172314 w 2430411"/>
                <a:gd name="connsiteY12" fmla="*/ 399435 h 577645"/>
                <a:gd name="connsiteX13" fmla="*/ 1843548 w 2430411"/>
                <a:gd name="connsiteY13" fmla="*/ 245806 h 577645"/>
                <a:gd name="connsiteX14" fmla="*/ 1717572 w 2430411"/>
                <a:gd name="connsiteY14" fmla="*/ 212008 h 577645"/>
                <a:gd name="connsiteX15" fmla="*/ 1597742 w 2430411"/>
                <a:gd name="connsiteY15" fmla="*/ 178210 h 577645"/>
                <a:gd name="connsiteX16" fmla="*/ 1425677 w 2430411"/>
                <a:gd name="connsiteY16" fmla="*/ 165919 h 577645"/>
                <a:gd name="connsiteX17" fmla="*/ 1235177 w 2430411"/>
                <a:gd name="connsiteY17" fmla="*/ 150556 h 577645"/>
                <a:gd name="connsiteX18" fmla="*/ 820379 w 2430411"/>
                <a:gd name="connsiteY18" fmla="*/ 61452 h 577645"/>
                <a:gd name="connsiteX19" fmla="*/ 709766 w 2430411"/>
                <a:gd name="connsiteY19" fmla="*/ 55306 h 577645"/>
                <a:gd name="connsiteX20" fmla="*/ 497758 w 2430411"/>
                <a:gd name="connsiteY20" fmla="*/ 46089 h 577645"/>
                <a:gd name="connsiteX21" fmla="*/ 184355 w 2430411"/>
                <a:gd name="connsiteY21" fmla="*/ 79887 h 577645"/>
                <a:gd name="connsiteX22" fmla="*/ 0 w 2430411"/>
                <a:gd name="connsiteY22" fmla="*/ 39944 h 577645"/>
                <a:gd name="connsiteX0" fmla="*/ 0 w 2430411"/>
                <a:gd name="connsiteY0" fmla="*/ 39944 h 577645"/>
                <a:gd name="connsiteX1" fmla="*/ 218153 w 2430411"/>
                <a:gd name="connsiteY1" fmla="*/ 30726 h 577645"/>
                <a:gd name="connsiteX2" fmla="*/ 580718 w 2430411"/>
                <a:gd name="connsiteY2" fmla="*/ 0 h 577645"/>
                <a:gd name="connsiteX3" fmla="*/ 718984 w 2430411"/>
                <a:gd name="connsiteY3" fmla="*/ 6145 h 577645"/>
                <a:gd name="connsiteX4" fmla="*/ 841887 w 2430411"/>
                <a:gd name="connsiteY4" fmla="*/ 30726 h 577645"/>
                <a:gd name="connsiteX5" fmla="*/ 1281266 w 2430411"/>
                <a:gd name="connsiteY5" fmla="*/ 110613 h 577645"/>
                <a:gd name="connsiteX6" fmla="*/ 1576234 w 2430411"/>
                <a:gd name="connsiteY6" fmla="*/ 135194 h 577645"/>
                <a:gd name="connsiteX7" fmla="*/ 1825113 w 2430411"/>
                <a:gd name="connsiteY7" fmla="*/ 190500 h 577645"/>
                <a:gd name="connsiteX8" fmla="*/ 2206113 w 2430411"/>
                <a:gd name="connsiteY8" fmla="*/ 362564 h 577645"/>
                <a:gd name="connsiteX9" fmla="*/ 2427338 w 2430411"/>
                <a:gd name="connsiteY9" fmla="*/ 531556 h 577645"/>
                <a:gd name="connsiteX10" fmla="*/ 2430411 w 2430411"/>
                <a:gd name="connsiteY10" fmla="*/ 577645 h 577645"/>
                <a:gd name="connsiteX11" fmla="*/ 2393540 w 2430411"/>
                <a:gd name="connsiteY11" fmla="*/ 577645 h 577645"/>
                <a:gd name="connsiteX12" fmla="*/ 2172314 w 2430411"/>
                <a:gd name="connsiteY12" fmla="*/ 399435 h 577645"/>
                <a:gd name="connsiteX13" fmla="*/ 1843548 w 2430411"/>
                <a:gd name="connsiteY13" fmla="*/ 245806 h 577645"/>
                <a:gd name="connsiteX14" fmla="*/ 1717572 w 2430411"/>
                <a:gd name="connsiteY14" fmla="*/ 212008 h 577645"/>
                <a:gd name="connsiteX15" fmla="*/ 1597742 w 2430411"/>
                <a:gd name="connsiteY15" fmla="*/ 178210 h 577645"/>
                <a:gd name="connsiteX16" fmla="*/ 1425677 w 2430411"/>
                <a:gd name="connsiteY16" fmla="*/ 165919 h 577645"/>
                <a:gd name="connsiteX17" fmla="*/ 1235177 w 2430411"/>
                <a:gd name="connsiteY17" fmla="*/ 150556 h 577645"/>
                <a:gd name="connsiteX18" fmla="*/ 820379 w 2430411"/>
                <a:gd name="connsiteY18" fmla="*/ 61452 h 577645"/>
                <a:gd name="connsiteX19" fmla="*/ 709766 w 2430411"/>
                <a:gd name="connsiteY19" fmla="*/ 55306 h 577645"/>
                <a:gd name="connsiteX20" fmla="*/ 497758 w 2430411"/>
                <a:gd name="connsiteY20" fmla="*/ 46089 h 577645"/>
                <a:gd name="connsiteX21" fmla="*/ 184355 w 2430411"/>
                <a:gd name="connsiteY21" fmla="*/ 79887 h 577645"/>
                <a:gd name="connsiteX22" fmla="*/ 0 w 2430411"/>
                <a:gd name="connsiteY22" fmla="*/ 95250 h 577645"/>
                <a:gd name="connsiteX23" fmla="*/ 0 w 2430411"/>
                <a:gd name="connsiteY23" fmla="*/ 39944 h 577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30411" h="577645">
                  <a:moveTo>
                    <a:pt x="0" y="39944"/>
                  </a:moveTo>
                  <a:lnTo>
                    <a:pt x="218153" y="30726"/>
                  </a:lnTo>
                  <a:lnTo>
                    <a:pt x="580718" y="0"/>
                  </a:lnTo>
                  <a:lnTo>
                    <a:pt x="718984" y="6145"/>
                  </a:lnTo>
                  <a:lnTo>
                    <a:pt x="841887" y="30726"/>
                  </a:lnTo>
                  <a:lnTo>
                    <a:pt x="1281266" y="110613"/>
                  </a:lnTo>
                  <a:lnTo>
                    <a:pt x="1576234" y="135194"/>
                  </a:lnTo>
                  <a:lnTo>
                    <a:pt x="1825113" y="190500"/>
                  </a:lnTo>
                  <a:lnTo>
                    <a:pt x="2206113" y="362564"/>
                  </a:lnTo>
                  <a:lnTo>
                    <a:pt x="2427338" y="531556"/>
                  </a:lnTo>
                  <a:lnTo>
                    <a:pt x="2430411" y="577645"/>
                  </a:lnTo>
                  <a:lnTo>
                    <a:pt x="2393540" y="577645"/>
                  </a:lnTo>
                  <a:lnTo>
                    <a:pt x="2172314" y="399435"/>
                  </a:lnTo>
                  <a:lnTo>
                    <a:pt x="1843548" y="245806"/>
                  </a:lnTo>
                  <a:lnTo>
                    <a:pt x="1717572" y="212008"/>
                  </a:lnTo>
                  <a:lnTo>
                    <a:pt x="1597742" y="178210"/>
                  </a:lnTo>
                  <a:lnTo>
                    <a:pt x="1425677" y="165919"/>
                  </a:lnTo>
                  <a:lnTo>
                    <a:pt x="1235177" y="150556"/>
                  </a:lnTo>
                  <a:lnTo>
                    <a:pt x="820379" y="61452"/>
                  </a:lnTo>
                  <a:lnTo>
                    <a:pt x="709766" y="55306"/>
                  </a:lnTo>
                  <a:lnTo>
                    <a:pt x="497758" y="46089"/>
                  </a:lnTo>
                  <a:lnTo>
                    <a:pt x="184355" y="79887"/>
                  </a:lnTo>
                  <a:lnTo>
                    <a:pt x="0" y="95250"/>
                  </a:lnTo>
                  <a:lnTo>
                    <a:pt x="0" y="39944"/>
                  </a:lnTo>
                  <a:close/>
                </a:path>
              </a:pathLst>
            </a:custGeom>
            <a:solidFill>
              <a:srgbClr val="92D05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defRPr/>
              </a:pPr>
              <a:endParaRPr lang="ja-JP" altLang="en-US"/>
            </a:p>
          </p:txBody>
        </p:sp>
        <p:sp>
          <p:nvSpPr>
            <p:cNvPr id="65" name="フリーフォーム 64"/>
            <p:cNvSpPr/>
            <p:nvPr/>
          </p:nvSpPr>
          <p:spPr bwMode="auto">
            <a:xfrm>
              <a:off x="6730221" y="3417637"/>
              <a:ext cx="2142248" cy="2342589"/>
            </a:xfrm>
            <a:custGeom>
              <a:avLst/>
              <a:gdLst>
                <a:gd name="connsiteX0" fmla="*/ 0 w 2506579"/>
                <a:gd name="connsiteY0" fmla="*/ 30079 h 2331118"/>
                <a:gd name="connsiteX1" fmla="*/ 426119 w 2506579"/>
                <a:gd name="connsiteY1" fmla="*/ 0 h 2331118"/>
                <a:gd name="connsiteX2" fmla="*/ 746961 w 2506579"/>
                <a:gd name="connsiteY2" fmla="*/ 15039 h 2331118"/>
                <a:gd name="connsiteX3" fmla="*/ 1278355 w 2506579"/>
                <a:gd name="connsiteY3" fmla="*/ 130342 h 2331118"/>
                <a:gd name="connsiteX4" fmla="*/ 1649329 w 2506579"/>
                <a:gd name="connsiteY4" fmla="*/ 155407 h 2331118"/>
                <a:gd name="connsiteX5" fmla="*/ 1839829 w 2506579"/>
                <a:gd name="connsiteY5" fmla="*/ 195513 h 2331118"/>
                <a:gd name="connsiteX6" fmla="*/ 1960145 w 2506579"/>
                <a:gd name="connsiteY6" fmla="*/ 230605 h 2331118"/>
                <a:gd name="connsiteX7" fmla="*/ 2376237 w 2506579"/>
                <a:gd name="connsiteY7" fmla="*/ 396039 h 2331118"/>
                <a:gd name="connsiteX8" fmla="*/ 2451434 w 2506579"/>
                <a:gd name="connsiteY8" fmla="*/ 616618 h 2331118"/>
                <a:gd name="connsiteX9" fmla="*/ 2481513 w 2506579"/>
                <a:gd name="connsiteY9" fmla="*/ 1629276 h 2331118"/>
                <a:gd name="connsiteX10" fmla="*/ 2506579 w 2506579"/>
                <a:gd name="connsiteY10" fmla="*/ 2331118 h 2331118"/>
                <a:gd name="connsiteX0" fmla="*/ 0 w 2506579"/>
                <a:gd name="connsiteY0" fmla="*/ 30079 h 2331118"/>
                <a:gd name="connsiteX1" fmla="*/ 426119 w 2506579"/>
                <a:gd name="connsiteY1" fmla="*/ 0 h 2331118"/>
                <a:gd name="connsiteX2" fmla="*/ 746961 w 2506579"/>
                <a:gd name="connsiteY2" fmla="*/ 15039 h 2331118"/>
                <a:gd name="connsiteX3" fmla="*/ 1278355 w 2506579"/>
                <a:gd name="connsiteY3" fmla="*/ 130342 h 2331118"/>
                <a:gd name="connsiteX4" fmla="*/ 1649329 w 2506579"/>
                <a:gd name="connsiteY4" fmla="*/ 155407 h 2331118"/>
                <a:gd name="connsiteX5" fmla="*/ 1839829 w 2506579"/>
                <a:gd name="connsiteY5" fmla="*/ 195513 h 2331118"/>
                <a:gd name="connsiteX6" fmla="*/ 1960145 w 2506579"/>
                <a:gd name="connsiteY6" fmla="*/ 230605 h 2331118"/>
                <a:gd name="connsiteX7" fmla="*/ 2376237 w 2506579"/>
                <a:gd name="connsiteY7" fmla="*/ 396039 h 2331118"/>
                <a:gd name="connsiteX8" fmla="*/ 2451434 w 2506579"/>
                <a:gd name="connsiteY8" fmla="*/ 616618 h 2331118"/>
                <a:gd name="connsiteX9" fmla="*/ 2481513 w 2506579"/>
                <a:gd name="connsiteY9" fmla="*/ 1629276 h 2331118"/>
                <a:gd name="connsiteX10" fmla="*/ 2506579 w 2506579"/>
                <a:gd name="connsiteY10" fmla="*/ 2331118 h 2331118"/>
                <a:gd name="connsiteX11" fmla="*/ 0 w 2506579"/>
                <a:gd name="connsiteY11" fmla="*/ 30079 h 2331118"/>
                <a:gd name="connsiteX0" fmla="*/ 0 w 2506579"/>
                <a:gd name="connsiteY0" fmla="*/ 30079 h 2877552"/>
                <a:gd name="connsiteX1" fmla="*/ 426119 w 2506579"/>
                <a:gd name="connsiteY1" fmla="*/ 0 h 2877552"/>
                <a:gd name="connsiteX2" fmla="*/ 746961 w 2506579"/>
                <a:gd name="connsiteY2" fmla="*/ 15039 h 2877552"/>
                <a:gd name="connsiteX3" fmla="*/ 1278355 w 2506579"/>
                <a:gd name="connsiteY3" fmla="*/ 130342 h 2877552"/>
                <a:gd name="connsiteX4" fmla="*/ 1649329 w 2506579"/>
                <a:gd name="connsiteY4" fmla="*/ 155407 h 2877552"/>
                <a:gd name="connsiteX5" fmla="*/ 1839829 w 2506579"/>
                <a:gd name="connsiteY5" fmla="*/ 195513 h 2877552"/>
                <a:gd name="connsiteX6" fmla="*/ 1960145 w 2506579"/>
                <a:gd name="connsiteY6" fmla="*/ 230605 h 2877552"/>
                <a:gd name="connsiteX7" fmla="*/ 2376237 w 2506579"/>
                <a:gd name="connsiteY7" fmla="*/ 396039 h 2877552"/>
                <a:gd name="connsiteX8" fmla="*/ 2451434 w 2506579"/>
                <a:gd name="connsiteY8" fmla="*/ 616618 h 2877552"/>
                <a:gd name="connsiteX9" fmla="*/ 2481513 w 2506579"/>
                <a:gd name="connsiteY9" fmla="*/ 1629276 h 2877552"/>
                <a:gd name="connsiteX10" fmla="*/ 2506579 w 2506579"/>
                <a:gd name="connsiteY10" fmla="*/ 2331118 h 2877552"/>
                <a:gd name="connsiteX11" fmla="*/ 2486526 w 2506579"/>
                <a:gd name="connsiteY11" fmla="*/ 2877552 h 2877552"/>
                <a:gd name="connsiteX12" fmla="*/ 0 w 2506579"/>
                <a:gd name="connsiteY12" fmla="*/ 30079 h 2877552"/>
                <a:gd name="connsiteX0" fmla="*/ 135355 w 2641934"/>
                <a:gd name="connsiteY0" fmla="*/ 30079 h 2877552"/>
                <a:gd name="connsiteX1" fmla="*/ 561474 w 2641934"/>
                <a:gd name="connsiteY1" fmla="*/ 0 h 2877552"/>
                <a:gd name="connsiteX2" fmla="*/ 882316 w 2641934"/>
                <a:gd name="connsiteY2" fmla="*/ 15039 h 2877552"/>
                <a:gd name="connsiteX3" fmla="*/ 1413710 w 2641934"/>
                <a:gd name="connsiteY3" fmla="*/ 130342 h 2877552"/>
                <a:gd name="connsiteX4" fmla="*/ 1784684 w 2641934"/>
                <a:gd name="connsiteY4" fmla="*/ 155407 h 2877552"/>
                <a:gd name="connsiteX5" fmla="*/ 1975184 w 2641934"/>
                <a:gd name="connsiteY5" fmla="*/ 195513 h 2877552"/>
                <a:gd name="connsiteX6" fmla="*/ 2095500 w 2641934"/>
                <a:gd name="connsiteY6" fmla="*/ 230605 h 2877552"/>
                <a:gd name="connsiteX7" fmla="*/ 2511592 w 2641934"/>
                <a:gd name="connsiteY7" fmla="*/ 396039 h 2877552"/>
                <a:gd name="connsiteX8" fmla="*/ 2586789 w 2641934"/>
                <a:gd name="connsiteY8" fmla="*/ 616618 h 2877552"/>
                <a:gd name="connsiteX9" fmla="*/ 2616868 w 2641934"/>
                <a:gd name="connsiteY9" fmla="*/ 1629276 h 2877552"/>
                <a:gd name="connsiteX10" fmla="*/ 2641934 w 2641934"/>
                <a:gd name="connsiteY10" fmla="*/ 2331118 h 2877552"/>
                <a:gd name="connsiteX11" fmla="*/ 2621881 w 2641934"/>
                <a:gd name="connsiteY11" fmla="*/ 2877552 h 2877552"/>
                <a:gd name="connsiteX12" fmla="*/ 0 w 2641934"/>
                <a:gd name="connsiteY12" fmla="*/ 2817394 h 2877552"/>
                <a:gd name="connsiteX13" fmla="*/ 135355 w 2641934"/>
                <a:gd name="connsiteY13" fmla="*/ 30079 h 2877552"/>
                <a:gd name="connsiteX0" fmla="*/ 0 w 2506579"/>
                <a:gd name="connsiteY0" fmla="*/ 30079 h 2877552"/>
                <a:gd name="connsiteX1" fmla="*/ 426119 w 2506579"/>
                <a:gd name="connsiteY1" fmla="*/ 0 h 2877552"/>
                <a:gd name="connsiteX2" fmla="*/ 746961 w 2506579"/>
                <a:gd name="connsiteY2" fmla="*/ 15039 h 2877552"/>
                <a:gd name="connsiteX3" fmla="*/ 1278355 w 2506579"/>
                <a:gd name="connsiteY3" fmla="*/ 130342 h 2877552"/>
                <a:gd name="connsiteX4" fmla="*/ 1649329 w 2506579"/>
                <a:gd name="connsiteY4" fmla="*/ 155407 h 2877552"/>
                <a:gd name="connsiteX5" fmla="*/ 1839829 w 2506579"/>
                <a:gd name="connsiteY5" fmla="*/ 195513 h 2877552"/>
                <a:gd name="connsiteX6" fmla="*/ 1960145 w 2506579"/>
                <a:gd name="connsiteY6" fmla="*/ 230605 h 2877552"/>
                <a:gd name="connsiteX7" fmla="*/ 2376237 w 2506579"/>
                <a:gd name="connsiteY7" fmla="*/ 396039 h 2877552"/>
                <a:gd name="connsiteX8" fmla="*/ 2451434 w 2506579"/>
                <a:gd name="connsiteY8" fmla="*/ 616618 h 2877552"/>
                <a:gd name="connsiteX9" fmla="*/ 2481513 w 2506579"/>
                <a:gd name="connsiteY9" fmla="*/ 1629276 h 2877552"/>
                <a:gd name="connsiteX10" fmla="*/ 2506579 w 2506579"/>
                <a:gd name="connsiteY10" fmla="*/ 2331118 h 2877552"/>
                <a:gd name="connsiteX11" fmla="*/ 2486526 w 2506579"/>
                <a:gd name="connsiteY11" fmla="*/ 2877552 h 2877552"/>
                <a:gd name="connsiteX12" fmla="*/ 155408 w 2506579"/>
                <a:gd name="connsiteY12" fmla="*/ 2827420 h 2877552"/>
                <a:gd name="connsiteX13" fmla="*/ 0 w 2506579"/>
                <a:gd name="connsiteY13" fmla="*/ 30079 h 2877552"/>
                <a:gd name="connsiteX0" fmla="*/ 0 w 2506579"/>
                <a:gd name="connsiteY0" fmla="*/ 30079 h 2877552"/>
                <a:gd name="connsiteX1" fmla="*/ 426119 w 2506579"/>
                <a:gd name="connsiteY1" fmla="*/ 0 h 2877552"/>
                <a:gd name="connsiteX2" fmla="*/ 746961 w 2506579"/>
                <a:gd name="connsiteY2" fmla="*/ 15039 h 2877552"/>
                <a:gd name="connsiteX3" fmla="*/ 1278355 w 2506579"/>
                <a:gd name="connsiteY3" fmla="*/ 130342 h 2877552"/>
                <a:gd name="connsiteX4" fmla="*/ 1649329 w 2506579"/>
                <a:gd name="connsiteY4" fmla="*/ 155407 h 2877552"/>
                <a:gd name="connsiteX5" fmla="*/ 1839829 w 2506579"/>
                <a:gd name="connsiteY5" fmla="*/ 195513 h 2877552"/>
                <a:gd name="connsiteX6" fmla="*/ 1960145 w 2506579"/>
                <a:gd name="connsiteY6" fmla="*/ 230605 h 2877552"/>
                <a:gd name="connsiteX7" fmla="*/ 2376237 w 2506579"/>
                <a:gd name="connsiteY7" fmla="*/ 396039 h 2877552"/>
                <a:gd name="connsiteX8" fmla="*/ 2451434 w 2506579"/>
                <a:gd name="connsiteY8" fmla="*/ 616618 h 2877552"/>
                <a:gd name="connsiteX9" fmla="*/ 2481513 w 2506579"/>
                <a:gd name="connsiteY9" fmla="*/ 1629276 h 2877552"/>
                <a:gd name="connsiteX10" fmla="*/ 2506579 w 2506579"/>
                <a:gd name="connsiteY10" fmla="*/ 2331118 h 2877552"/>
                <a:gd name="connsiteX11" fmla="*/ 2486526 w 2506579"/>
                <a:gd name="connsiteY11" fmla="*/ 2877552 h 2877552"/>
                <a:gd name="connsiteX12" fmla="*/ 155408 w 2506579"/>
                <a:gd name="connsiteY12" fmla="*/ 2827420 h 2877552"/>
                <a:gd name="connsiteX13" fmla="*/ 130342 w 2506579"/>
                <a:gd name="connsiteY13" fmla="*/ 1283368 h 2877552"/>
                <a:gd name="connsiteX14" fmla="*/ 0 w 2506579"/>
                <a:gd name="connsiteY14" fmla="*/ 30079 h 2877552"/>
                <a:gd name="connsiteX0" fmla="*/ 0 w 2531903"/>
                <a:gd name="connsiteY0" fmla="*/ 0 h 3000169"/>
                <a:gd name="connsiteX1" fmla="*/ 451443 w 2531903"/>
                <a:gd name="connsiteY1" fmla="*/ 122617 h 3000169"/>
                <a:gd name="connsiteX2" fmla="*/ 772285 w 2531903"/>
                <a:gd name="connsiteY2" fmla="*/ 137656 h 3000169"/>
                <a:gd name="connsiteX3" fmla="*/ 1303679 w 2531903"/>
                <a:gd name="connsiteY3" fmla="*/ 252959 h 3000169"/>
                <a:gd name="connsiteX4" fmla="*/ 1674653 w 2531903"/>
                <a:gd name="connsiteY4" fmla="*/ 278024 h 3000169"/>
                <a:gd name="connsiteX5" fmla="*/ 1865153 w 2531903"/>
                <a:gd name="connsiteY5" fmla="*/ 318130 h 3000169"/>
                <a:gd name="connsiteX6" fmla="*/ 1985469 w 2531903"/>
                <a:gd name="connsiteY6" fmla="*/ 353222 h 3000169"/>
                <a:gd name="connsiteX7" fmla="*/ 2401561 w 2531903"/>
                <a:gd name="connsiteY7" fmla="*/ 518656 h 3000169"/>
                <a:gd name="connsiteX8" fmla="*/ 2476758 w 2531903"/>
                <a:gd name="connsiteY8" fmla="*/ 739235 h 3000169"/>
                <a:gd name="connsiteX9" fmla="*/ 2506837 w 2531903"/>
                <a:gd name="connsiteY9" fmla="*/ 1751893 h 3000169"/>
                <a:gd name="connsiteX10" fmla="*/ 2531903 w 2531903"/>
                <a:gd name="connsiteY10" fmla="*/ 2453735 h 3000169"/>
                <a:gd name="connsiteX11" fmla="*/ 2511850 w 2531903"/>
                <a:gd name="connsiteY11" fmla="*/ 3000169 h 3000169"/>
                <a:gd name="connsiteX12" fmla="*/ 180732 w 2531903"/>
                <a:gd name="connsiteY12" fmla="*/ 2950037 h 3000169"/>
                <a:gd name="connsiteX13" fmla="*/ 155666 w 2531903"/>
                <a:gd name="connsiteY13" fmla="*/ 1405985 h 3000169"/>
                <a:gd name="connsiteX14" fmla="*/ 0 w 2531903"/>
                <a:gd name="connsiteY14" fmla="*/ 0 h 3000169"/>
                <a:gd name="connsiteX0" fmla="*/ 0 w 2531903"/>
                <a:gd name="connsiteY0" fmla="*/ 60617 h 3060786"/>
                <a:gd name="connsiteX1" fmla="*/ 304566 w 2531903"/>
                <a:gd name="connsiteY1" fmla="*/ 0 h 3060786"/>
                <a:gd name="connsiteX2" fmla="*/ 772285 w 2531903"/>
                <a:gd name="connsiteY2" fmla="*/ 198273 h 3060786"/>
                <a:gd name="connsiteX3" fmla="*/ 1303679 w 2531903"/>
                <a:gd name="connsiteY3" fmla="*/ 313576 h 3060786"/>
                <a:gd name="connsiteX4" fmla="*/ 1674653 w 2531903"/>
                <a:gd name="connsiteY4" fmla="*/ 338641 h 3060786"/>
                <a:gd name="connsiteX5" fmla="*/ 1865153 w 2531903"/>
                <a:gd name="connsiteY5" fmla="*/ 378747 h 3060786"/>
                <a:gd name="connsiteX6" fmla="*/ 1985469 w 2531903"/>
                <a:gd name="connsiteY6" fmla="*/ 413839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303679 w 2531903"/>
                <a:gd name="connsiteY3" fmla="*/ 313576 h 3060786"/>
                <a:gd name="connsiteX4" fmla="*/ 1674653 w 2531903"/>
                <a:gd name="connsiteY4" fmla="*/ 338641 h 3060786"/>
                <a:gd name="connsiteX5" fmla="*/ 1865153 w 2531903"/>
                <a:gd name="connsiteY5" fmla="*/ 378747 h 3060786"/>
                <a:gd name="connsiteX6" fmla="*/ 1985469 w 2531903"/>
                <a:gd name="connsiteY6" fmla="*/ 413839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4653 w 2531903"/>
                <a:gd name="connsiteY4" fmla="*/ 338641 h 3060786"/>
                <a:gd name="connsiteX5" fmla="*/ 1865153 w 2531903"/>
                <a:gd name="connsiteY5" fmla="*/ 378747 h 3060786"/>
                <a:gd name="connsiteX6" fmla="*/ 1985469 w 2531903"/>
                <a:gd name="connsiteY6" fmla="*/ 413839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9718 w 2531903"/>
                <a:gd name="connsiteY4" fmla="*/ 196125 h 3060786"/>
                <a:gd name="connsiteX5" fmla="*/ 1865153 w 2531903"/>
                <a:gd name="connsiteY5" fmla="*/ 378747 h 3060786"/>
                <a:gd name="connsiteX6" fmla="*/ 1985469 w 2531903"/>
                <a:gd name="connsiteY6" fmla="*/ 413839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9718 w 2531903"/>
                <a:gd name="connsiteY4" fmla="*/ 196125 h 3060786"/>
                <a:gd name="connsiteX5" fmla="*/ 1986706 w 2531903"/>
                <a:gd name="connsiteY5" fmla="*/ 256591 h 3060786"/>
                <a:gd name="connsiteX6" fmla="*/ 1985469 w 2531903"/>
                <a:gd name="connsiteY6" fmla="*/ 413839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9718 w 2531903"/>
                <a:gd name="connsiteY4" fmla="*/ 196125 h 3060786"/>
                <a:gd name="connsiteX5" fmla="*/ 1986706 w 2531903"/>
                <a:gd name="connsiteY5" fmla="*/ 256591 h 3060786"/>
                <a:gd name="connsiteX6" fmla="*/ 1985469 w 2531903"/>
                <a:gd name="connsiteY6" fmla="*/ 413839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9718 w 2531903"/>
                <a:gd name="connsiteY4" fmla="*/ 196125 h 3060786"/>
                <a:gd name="connsiteX5" fmla="*/ 1986706 w 2531903"/>
                <a:gd name="connsiteY5" fmla="*/ 256591 h 3060786"/>
                <a:gd name="connsiteX6" fmla="*/ 2314676 w 2531903"/>
                <a:gd name="connsiteY6" fmla="*/ 393480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9718 w 2531903"/>
                <a:gd name="connsiteY4" fmla="*/ 196125 h 3060786"/>
                <a:gd name="connsiteX5" fmla="*/ 1986706 w 2531903"/>
                <a:gd name="connsiteY5" fmla="*/ 256591 h 3060786"/>
                <a:gd name="connsiteX6" fmla="*/ 2426101 w 2531903"/>
                <a:gd name="connsiteY6" fmla="*/ 444379 h 3060786"/>
                <a:gd name="connsiteX7" fmla="*/ 2401561 w 2531903"/>
                <a:gd name="connsiteY7" fmla="*/ 57927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9718 w 2531903"/>
                <a:gd name="connsiteY4" fmla="*/ 196125 h 3060786"/>
                <a:gd name="connsiteX5" fmla="*/ 1986706 w 2531903"/>
                <a:gd name="connsiteY5" fmla="*/ 256591 h 3060786"/>
                <a:gd name="connsiteX6" fmla="*/ 2426101 w 2531903"/>
                <a:gd name="connsiteY6" fmla="*/ 444379 h 3060786"/>
                <a:gd name="connsiteX7" fmla="*/ 2442078 w 2531903"/>
                <a:gd name="connsiteY7" fmla="*/ 584363 h 3060786"/>
                <a:gd name="connsiteX8" fmla="*/ 2476758 w 2531903"/>
                <a:gd name="connsiteY8" fmla="*/ 799852 h 3060786"/>
                <a:gd name="connsiteX9" fmla="*/ 2506837 w 2531903"/>
                <a:gd name="connsiteY9" fmla="*/ 1812510 h 3060786"/>
                <a:gd name="connsiteX10" fmla="*/ 2531903 w 2531903"/>
                <a:gd name="connsiteY10" fmla="*/ 2514352 h 3060786"/>
                <a:gd name="connsiteX11" fmla="*/ 2511850 w 2531903"/>
                <a:gd name="connsiteY11" fmla="*/ 3060786 h 3060786"/>
                <a:gd name="connsiteX12" fmla="*/ 180732 w 2531903"/>
                <a:gd name="connsiteY12" fmla="*/ 3010654 h 3060786"/>
                <a:gd name="connsiteX13" fmla="*/ 155666 w 2531903"/>
                <a:gd name="connsiteY13" fmla="*/ 1466602 h 3060786"/>
                <a:gd name="connsiteX14" fmla="*/ 0 w 2531903"/>
                <a:gd name="connsiteY14" fmla="*/ 60617 h 3060786"/>
                <a:gd name="connsiteX0" fmla="*/ 0 w 2531903"/>
                <a:gd name="connsiteY0" fmla="*/ 60617 h 3060786"/>
                <a:gd name="connsiteX1" fmla="*/ 304566 w 2531903"/>
                <a:gd name="connsiteY1" fmla="*/ 0 h 3060786"/>
                <a:gd name="connsiteX2" fmla="*/ 833062 w 2531903"/>
                <a:gd name="connsiteY2" fmla="*/ 50667 h 3060786"/>
                <a:gd name="connsiteX3" fmla="*/ 1298615 w 2531903"/>
                <a:gd name="connsiteY3" fmla="*/ 160881 h 3060786"/>
                <a:gd name="connsiteX4" fmla="*/ 1679718 w 2531903"/>
                <a:gd name="connsiteY4" fmla="*/ 196125 h 3060786"/>
                <a:gd name="connsiteX5" fmla="*/ 1986706 w 2531903"/>
                <a:gd name="connsiteY5" fmla="*/ 256591 h 3060786"/>
                <a:gd name="connsiteX6" fmla="*/ 2426101 w 2531903"/>
                <a:gd name="connsiteY6" fmla="*/ 444379 h 3060786"/>
                <a:gd name="connsiteX7" fmla="*/ 2476758 w 2531903"/>
                <a:gd name="connsiteY7" fmla="*/ 799852 h 3060786"/>
                <a:gd name="connsiteX8" fmla="*/ 2506837 w 2531903"/>
                <a:gd name="connsiteY8" fmla="*/ 1812510 h 3060786"/>
                <a:gd name="connsiteX9" fmla="*/ 2531903 w 2531903"/>
                <a:gd name="connsiteY9" fmla="*/ 2514352 h 3060786"/>
                <a:gd name="connsiteX10" fmla="*/ 2511850 w 2531903"/>
                <a:gd name="connsiteY10" fmla="*/ 3060786 h 3060786"/>
                <a:gd name="connsiteX11" fmla="*/ 180732 w 2531903"/>
                <a:gd name="connsiteY11" fmla="*/ 3010654 h 3060786"/>
                <a:gd name="connsiteX12" fmla="*/ 155666 w 2531903"/>
                <a:gd name="connsiteY12" fmla="*/ 1466602 h 3060786"/>
                <a:gd name="connsiteX13" fmla="*/ 0 w 2531903"/>
                <a:gd name="connsiteY13" fmla="*/ 60617 h 3060786"/>
                <a:gd name="connsiteX0" fmla="*/ 0 w 2525981"/>
                <a:gd name="connsiteY0" fmla="*/ 227810 h 3060786"/>
                <a:gd name="connsiteX1" fmla="*/ 298644 w 2525981"/>
                <a:gd name="connsiteY1" fmla="*/ 0 h 3060786"/>
                <a:gd name="connsiteX2" fmla="*/ 827140 w 2525981"/>
                <a:gd name="connsiteY2" fmla="*/ 50667 h 3060786"/>
                <a:gd name="connsiteX3" fmla="*/ 1292693 w 2525981"/>
                <a:gd name="connsiteY3" fmla="*/ 160881 h 3060786"/>
                <a:gd name="connsiteX4" fmla="*/ 1673796 w 2525981"/>
                <a:gd name="connsiteY4" fmla="*/ 196125 h 3060786"/>
                <a:gd name="connsiteX5" fmla="*/ 1980784 w 2525981"/>
                <a:gd name="connsiteY5" fmla="*/ 256591 h 3060786"/>
                <a:gd name="connsiteX6" fmla="*/ 2420179 w 2525981"/>
                <a:gd name="connsiteY6" fmla="*/ 444379 h 3060786"/>
                <a:gd name="connsiteX7" fmla="*/ 2470836 w 2525981"/>
                <a:gd name="connsiteY7" fmla="*/ 799852 h 3060786"/>
                <a:gd name="connsiteX8" fmla="*/ 2500915 w 2525981"/>
                <a:gd name="connsiteY8" fmla="*/ 1812510 h 3060786"/>
                <a:gd name="connsiteX9" fmla="*/ 2525981 w 2525981"/>
                <a:gd name="connsiteY9" fmla="*/ 2514352 h 3060786"/>
                <a:gd name="connsiteX10" fmla="*/ 2505928 w 2525981"/>
                <a:gd name="connsiteY10" fmla="*/ 3060786 h 3060786"/>
                <a:gd name="connsiteX11" fmla="*/ 174810 w 2525981"/>
                <a:gd name="connsiteY11" fmla="*/ 3010654 h 3060786"/>
                <a:gd name="connsiteX12" fmla="*/ 149744 w 2525981"/>
                <a:gd name="connsiteY12" fmla="*/ 1466602 h 3060786"/>
                <a:gd name="connsiteX13" fmla="*/ 0 w 2525981"/>
                <a:gd name="connsiteY13" fmla="*/ 227810 h 3060786"/>
                <a:gd name="connsiteX0" fmla="*/ 0 w 2525981"/>
                <a:gd name="connsiteY0" fmla="*/ 177143 h 3010119"/>
                <a:gd name="connsiteX1" fmla="*/ 470389 w 2525981"/>
                <a:gd name="connsiteY1" fmla="*/ 122291 h 3010119"/>
                <a:gd name="connsiteX2" fmla="*/ 827140 w 2525981"/>
                <a:gd name="connsiteY2" fmla="*/ 0 h 3010119"/>
                <a:gd name="connsiteX3" fmla="*/ 1292693 w 2525981"/>
                <a:gd name="connsiteY3" fmla="*/ 110214 h 3010119"/>
                <a:gd name="connsiteX4" fmla="*/ 1673796 w 2525981"/>
                <a:gd name="connsiteY4" fmla="*/ 145458 h 3010119"/>
                <a:gd name="connsiteX5" fmla="*/ 1980784 w 2525981"/>
                <a:gd name="connsiteY5" fmla="*/ 205924 h 3010119"/>
                <a:gd name="connsiteX6" fmla="*/ 2420179 w 2525981"/>
                <a:gd name="connsiteY6" fmla="*/ 393712 h 3010119"/>
                <a:gd name="connsiteX7" fmla="*/ 2470836 w 2525981"/>
                <a:gd name="connsiteY7" fmla="*/ 749185 h 3010119"/>
                <a:gd name="connsiteX8" fmla="*/ 2500915 w 2525981"/>
                <a:gd name="connsiteY8" fmla="*/ 1761843 h 3010119"/>
                <a:gd name="connsiteX9" fmla="*/ 2525981 w 2525981"/>
                <a:gd name="connsiteY9" fmla="*/ 2463685 h 3010119"/>
                <a:gd name="connsiteX10" fmla="*/ 2505928 w 2525981"/>
                <a:gd name="connsiteY10" fmla="*/ 3010119 h 3010119"/>
                <a:gd name="connsiteX11" fmla="*/ 174810 w 2525981"/>
                <a:gd name="connsiteY11" fmla="*/ 2959987 h 3010119"/>
                <a:gd name="connsiteX12" fmla="*/ 149744 w 2525981"/>
                <a:gd name="connsiteY12" fmla="*/ 1415935 h 3010119"/>
                <a:gd name="connsiteX13" fmla="*/ 0 w 2525981"/>
                <a:gd name="connsiteY13" fmla="*/ 177143 h 3010119"/>
                <a:gd name="connsiteX0" fmla="*/ 0 w 2525981"/>
                <a:gd name="connsiteY0" fmla="*/ 66930 h 2899906"/>
                <a:gd name="connsiteX1" fmla="*/ 470389 w 2525981"/>
                <a:gd name="connsiteY1" fmla="*/ 12078 h 2899906"/>
                <a:gd name="connsiteX2" fmla="*/ 756073 w 2525981"/>
                <a:gd name="connsiteY2" fmla="*/ 62746 h 2899906"/>
                <a:gd name="connsiteX3" fmla="*/ 1292693 w 2525981"/>
                <a:gd name="connsiteY3" fmla="*/ 1 h 2899906"/>
                <a:gd name="connsiteX4" fmla="*/ 1673796 w 2525981"/>
                <a:gd name="connsiteY4" fmla="*/ 35245 h 2899906"/>
                <a:gd name="connsiteX5" fmla="*/ 1980784 w 2525981"/>
                <a:gd name="connsiteY5" fmla="*/ 95711 h 2899906"/>
                <a:gd name="connsiteX6" fmla="*/ 2420179 w 2525981"/>
                <a:gd name="connsiteY6" fmla="*/ 283499 h 2899906"/>
                <a:gd name="connsiteX7" fmla="*/ 2470836 w 2525981"/>
                <a:gd name="connsiteY7" fmla="*/ 638972 h 2899906"/>
                <a:gd name="connsiteX8" fmla="*/ 2500915 w 2525981"/>
                <a:gd name="connsiteY8" fmla="*/ 1651630 h 2899906"/>
                <a:gd name="connsiteX9" fmla="*/ 2525981 w 2525981"/>
                <a:gd name="connsiteY9" fmla="*/ 2353472 h 2899906"/>
                <a:gd name="connsiteX10" fmla="*/ 2505928 w 2525981"/>
                <a:gd name="connsiteY10" fmla="*/ 2899906 h 2899906"/>
                <a:gd name="connsiteX11" fmla="*/ 174810 w 2525981"/>
                <a:gd name="connsiteY11" fmla="*/ 2849774 h 2899906"/>
                <a:gd name="connsiteX12" fmla="*/ 149744 w 2525981"/>
                <a:gd name="connsiteY12" fmla="*/ 1305722 h 2899906"/>
                <a:gd name="connsiteX13" fmla="*/ 0 w 2525981"/>
                <a:gd name="connsiteY13" fmla="*/ 66930 h 2899906"/>
                <a:gd name="connsiteX0" fmla="*/ 0 w 2525981"/>
                <a:gd name="connsiteY0" fmla="*/ 66929 h 2899905"/>
                <a:gd name="connsiteX1" fmla="*/ 470389 w 2525981"/>
                <a:gd name="connsiteY1" fmla="*/ 12077 h 2899905"/>
                <a:gd name="connsiteX2" fmla="*/ 756073 w 2525981"/>
                <a:gd name="connsiteY2" fmla="*/ 22388 h 2899905"/>
                <a:gd name="connsiteX3" fmla="*/ 1292693 w 2525981"/>
                <a:gd name="connsiteY3" fmla="*/ 0 h 2899905"/>
                <a:gd name="connsiteX4" fmla="*/ 1673796 w 2525981"/>
                <a:gd name="connsiteY4" fmla="*/ 35244 h 2899905"/>
                <a:gd name="connsiteX5" fmla="*/ 1980784 w 2525981"/>
                <a:gd name="connsiteY5" fmla="*/ 95710 h 2899905"/>
                <a:gd name="connsiteX6" fmla="*/ 2420179 w 2525981"/>
                <a:gd name="connsiteY6" fmla="*/ 283498 h 2899905"/>
                <a:gd name="connsiteX7" fmla="*/ 2470836 w 2525981"/>
                <a:gd name="connsiteY7" fmla="*/ 638971 h 2899905"/>
                <a:gd name="connsiteX8" fmla="*/ 2500915 w 2525981"/>
                <a:gd name="connsiteY8" fmla="*/ 1651629 h 2899905"/>
                <a:gd name="connsiteX9" fmla="*/ 2525981 w 2525981"/>
                <a:gd name="connsiteY9" fmla="*/ 2353471 h 2899905"/>
                <a:gd name="connsiteX10" fmla="*/ 2505928 w 2525981"/>
                <a:gd name="connsiteY10" fmla="*/ 2899905 h 2899905"/>
                <a:gd name="connsiteX11" fmla="*/ 174810 w 2525981"/>
                <a:gd name="connsiteY11" fmla="*/ 2849773 h 2899905"/>
                <a:gd name="connsiteX12" fmla="*/ 149744 w 2525981"/>
                <a:gd name="connsiteY12" fmla="*/ 1305721 h 2899905"/>
                <a:gd name="connsiteX13" fmla="*/ 0 w 2525981"/>
                <a:gd name="connsiteY13" fmla="*/ 66929 h 2899905"/>
                <a:gd name="connsiteX0" fmla="*/ 0 w 2525981"/>
                <a:gd name="connsiteY0" fmla="*/ 66929 h 2899905"/>
                <a:gd name="connsiteX1" fmla="*/ 585518 w 2525981"/>
                <a:gd name="connsiteY1" fmla="*/ 33265 h 2899905"/>
                <a:gd name="connsiteX2" fmla="*/ 756073 w 2525981"/>
                <a:gd name="connsiteY2" fmla="*/ 22388 h 2899905"/>
                <a:gd name="connsiteX3" fmla="*/ 1292693 w 2525981"/>
                <a:gd name="connsiteY3" fmla="*/ 0 h 2899905"/>
                <a:gd name="connsiteX4" fmla="*/ 1673796 w 2525981"/>
                <a:gd name="connsiteY4" fmla="*/ 35244 h 2899905"/>
                <a:gd name="connsiteX5" fmla="*/ 1980784 w 2525981"/>
                <a:gd name="connsiteY5" fmla="*/ 95710 h 2899905"/>
                <a:gd name="connsiteX6" fmla="*/ 2420179 w 2525981"/>
                <a:gd name="connsiteY6" fmla="*/ 283498 h 2899905"/>
                <a:gd name="connsiteX7" fmla="*/ 2470836 w 2525981"/>
                <a:gd name="connsiteY7" fmla="*/ 638971 h 2899905"/>
                <a:gd name="connsiteX8" fmla="*/ 2500915 w 2525981"/>
                <a:gd name="connsiteY8" fmla="*/ 1651629 h 2899905"/>
                <a:gd name="connsiteX9" fmla="*/ 2525981 w 2525981"/>
                <a:gd name="connsiteY9" fmla="*/ 2353471 h 2899905"/>
                <a:gd name="connsiteX10" fmla="*/ 2505928 w 2525981"/>
                <a:gd name="connsiteY10" fmla="*/ 2899905 h 2899905"/>
                <a:gd name="connsiteX11" fmla="*/ 174810 w 2525981"/>
                <a:gd name="connsiteY11" fmla="*/ 2849773 h 2899905"/>
                <a:gd name="connsiteX12" fmla="*/ 149744 w 2525981"/>
                <a:gd name="connsiteY12" fmla="*/ 1305721 h 2899905"/>
                <a:gd name="connsiteX13" fmla="*/ 0 w 2525981"/>
                <a:gd name="connsiteY13" fmla="*/ 66929 h 2899905"/>
                <a:gd name="connsiteX0" fmla="*/ 0 w 2525981"/>
                <a:gd name="connsiteY0" fmla="*/ 66929 h 2899905"/>
                <a:gd name="connsiteX1" fmla="*/ 585518 w 2525981"/>
                <a:gd name="connsiteY1" fmla="*/ 33265 h 2899905"/>
                <a:gd name="connsiteX2" fmla="*/ 778002 w 2525981"/>
                <a:gd name="connsiteY2" fmla="*/ 59468 h 2899905"/>
                <a:gd name="connsiteX3" fmla="*/ 1292693 w 2525981"/>
                <a:gd name="connsiteY3" fmla="*/ 0 h 2899905"/>
                <a:gd name="connsiteX4" fmla="*/ 1673796 w 2525981"/>
                <a:gd name="connsiteY4" fmla="*/ 35244 h 2899905"/>
                <a:gd name="connsiteX5" fmla="*/ 1980784 w 2525981"/>
                <a:gd name="connsiteY5" fmla="*/ 95710 h 2899905"/>
                <a:gd name="connsiteX6" fmla="*/ 2420179 w 2525981"/>
                <a:gd name="connsiteY6" fmla="*/ 283498 h 2899905"/>
                <a:gd name="connsiteX7" fmla="*/ 2470836 w 2525981"/>
                <a:gd name="connsiteY7" fmla="*/ 638971 h 2899905"/>
                <a:gd name="connsiteX8" fmla="*/ 2500915 w 2525981"/>
                <a:gd name="connsiteY8" fmla="*/ 1651629 h 2899905"/>
                <a:gd name="connsiteX9" fmla="*/ 2525981 w 2525981"/>
                <a:gd name="connsiteY9" fmla="*/ 2353471 h 2899905"/>
                <a:gd name="connsiteX10" fmla="*/ 2505928 w 2525981"/>
                <a:gd name="connsiteY10" fmla="*/ 2899905 h 2899905"/>
                <a:gd name="connsiteX11" fmla="*/ 174810 w 2525981"/>
                <a:gd name="connsiteY11" fmla="*/ 2849773 h 2899905"/>
                <a:gd name="connsiteX12" fmla="*/ 149744 w 2525981"/>
                <a:gd name="connsiteY12" fmla="*/ 1305721 h 2899905"/>
                <a:gd name="connsiteX13" fmla="*/ 0 w 2525981"/>
                <a:gd name="connsiteY13" fmla="*/ 66929 h 2899905"/>
                <a:gd name="connsiteX0" fmla="*/ 0 w 2525981"/>
                <a:gd name="connsiteY0" fmla="*/ 66929 h 2899905"/>
                <a:gd name="connsiteX1" fmla="*/ 621898 w 2525981"/>
                <a:gd name="connsiteY1" fmla="*/ 33266 h 2899905"/>
                <a:gd name="connsiteX2" fmla="*/ 778002 w 2525981"/>
                <a:gd name="connsiteY2" fmla="*/ 59468 h 2899905"/>
                <a:gd name="connsiteX3" fmla="*/ 1292693 w 2525981"/>
                <a:gd name="connsiteY3" fmla="*/ 0 h 2899905"/>
                <a:gd name="connsiteX4" fmla="*/ 1673796 w 2525981"/>
                <a:gd name="connsiteY4" fmla="*/ 35244 h 2899905"/>
                <a:gd name="connsiteX5" fmla="*/ 1980784 w 2525981"/>
                <a:gd name="connsiteY5" fmla="*/ 95710 h 2899905"/>
                <a:gd name="connsiteX6" fmla="*/ 2420179 w 2525981"/>
                <a:gd name="connsiteY6" fmla="*/ 283498 h 2899905"/>
                <a:gd name="connsiteX7" fmla="*/ 2470836 w 2525981"/>
                <a:gd name="connsiteY7" fmla="*/ 638971 h 2899905"/>
                <a:gd name="connsiteX8" fmla="*/ 2500915 w 2525981"/>
                <a:gd name="connsiteY8" fmla="*/ 1651629 h 2899905"/>
                <a:gd name="connsiteX9" fmla="*/ 2525981 w 2525981"/>
                <a:gd name="connsiteY9" fmla="*/ 2353471 h 2899905"/>
                <a:gd name="connsiteX10" fmla="*/ 2505928 w 2525981"/>
                <a:gd name="connsiteY10" fmla="*/ 2899905 h 2899905"/>
                <a:gd name="connsiteX11" fmla="*/ 174810 w 2525981"/>
                <a:gd name="connsiteY11" fmla="*/ 2849773 h 2899905"/>
                <a:gd name="connsiteX12" fmla="*/ 149744 w 2525981"/>
                <a:gd name="connsiteY12" fmla="*/ 1305721 h 2899905"/>
                <a:gd name="connsiteX13" fmla="*/ 0 w 2525981"/>
                <a:gd name="connsiteY13" fmla="*/ 66929 h 2899905"/>
                <a:gd name="connsiteX0" fmla="*/ 0 w 2525981"/>
                <a:gd name="connsiteY0" fmla="*/ 66929 h 2899905"/>
                <a:gd name="connsiteX1" fmla="*/ 621898 w 2525981"/>
                <a:gd name="connsiteY1" fmla="*/ 33266 h 2899905"/>
                <a:gd name="connsiteX2" fmla="*/ 778003 w 2525981"/>
                <a:gd name="connsiteY2" fmla="*/ 45469 h 2899905"/>
                <a:gd name="connsiteX3" fmla="*/ 1292693 w 2525981"/>
                <a:gd name="connsiteY3" fmla="*/ 0 h 2899905"/>
                <a:gd name="connsiteX4" fmla="*/ 1673796 w 2525981"/>
                <a:gd name="connsiteY4" fmla="*/ 35244 h 2899905"/>
                <a:gd name="connsiteX5" fmla="*/ 1980784 w 2525981"/>
                <a:gd name="connsiteY5" fmla="*/ 95710 h 2899905"/>
                <a:gd name="connsiteX6" fmla="*/ 2420179 w 2525981"/>
                <a:gd name="connsiteY6" fmla="*/ 283498 h 2899905"/>
                <a:gd name="connsiteX7" fmla="*/ 2470836 w 2525981"/>
                <a:gd name="connsiteY7" fmla="*/ 638971 h 2899905"/>
                <a:gd name="connsiteX8" fmla="*/ 2500915 w 2525981"/>
                <a:gd name="connsiteY8" fmla="*/ 1651629 h 2899905"/>
                <a:gd name="connsiteX9" fmla="*/ 2525981 w 2525981"/>
                <a:gd name="connsiteY9" fmla="*/ 2353471 h 2899905"/>
                <a:gd name="connsiteX10" fmla="*/ 2505928 w 2525981"/>
                <a:gd name="connsiteY10" fmla="*/ 2899905 h 2899905"/>
                <a:gd name="connsiteX11" fmla="*/ 174810 w 2525981"/>
                <a:gd name="connsiteY11" fmla="*/ 2849773 h 2899905"/>
                <a:gd name="connsiteX12" fmla="*/ 149744 w 2525981"/>
                <a:gd name="connsiteY12" fmla="*/ 1305721 h 2899905"/>
                <a:gd name="connsiteX13" fmla="*/ 0 w 2525981"/>
                <a:gd name="connsiteY13" fmla="*/ 66929 h 2899905"/>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673796 w 2525981"/>
                <a:gd name="connsiteY4" fmla="*/ 1978 h 2866639"/>
                <a:gd name="connsiteX5" fmla="*/ 1980784 w 2525981"/>
                <a:gd name="connsiteY5" fmla="*/ 62444 h 2866639"/>
                <a:gd name="connsiteX6" fmla="*/ 2420179 w 2525981"/>
                <a:gd name="connsiteY6" fmla="*/ 250232 h 2866639"/>
                <a:gd name="connsiteX7" fmla="*/ 2470836 w 2525981"/>
                <a:gd name="connsiteY7" fmla="*/ 605705 h 2866639"/>
                <a:gd name="connsiteX8" fmla="*/ 2500915 w 2525981"/>
                <a:gd name="connsiteY8" fmla="*/ 1618363 h 2866639"/>
                <a:gd name="connsiteX9" fmla="*/ 2525981 w 2525981"/>
                <a:gd name="connsiteY9" fmla="*/ 2320205 h 2866639"/>
                <a:gd name="connsiteX10" fmla="*/ 2505928 w 2525981"/>
                <a:gd name="connsiteY10" fmla="*/ 2866639 h 2866639"/>
                <a:gd name="connsiteX11" fmla="*/ 174810 w 2525981"/>
                <a:gd name="connsiteY11" fmla="*/ 2816507 h 2866639"/>
                <a:gd name="connsiteX12" fmla="*/ 149744 w 2525981"/>
                <a:gd name="connsiteY12" fmla="*/ 1272455 h 2866639"/>
                <a:gd name="connsiteX13" fmla="*/ 0 w 2525981"/>
                <a:gd name="connsiteY13"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980784 w 2525981"/>
                <a:gd name="connsiteY5" fmla="*/ 62444 h 2866639"/>
                <a:gd name="connsiteX6" fmla="*/ 2420179 w 2525981"/>
                <a:gd name="connsiteY6" fmla="*/ 250232 h 2866639"/>
                <a:gd name="connsiteX7" fmla="*/ 2470836 w 2525981"/>
                <a:gd name="connsiteY7" fmla="*/ 605705 h 2866639"/>
                <a:gd name="connsiteX8" fmla="*/ 2500915 w 2525981"/>
                <a:gd name="connsiteY8" fmla="*/ 1618363 h 2866639"/>
                <a:gd name="connsiteX9" fmla="*/ 2525981 w 2525981"/>
                <a:gd name="connsiteY9" fmla="*/ 2320205 h 2866639"/>
                <a:gd name="connsiteX10" fmla="*/ 2505928 w 2525981"/>
                <a:gd name="connsiteY10" fmla="*/ 2866639 h 2866639"/>
                <a:gd name="connsiteX11" fmla="*/ 174810 w 2525981"/>
                <a:gd name="connsiteY11" fmla="*/ 2816507 h 2866639"/>
                <a:gd name="connsiteX12" fmla="*/ 149744 w 2525981"/>
                <a:gd name="connsiteY12" fmla="*/ 1272455 h 2866639"/>
                <a:gd name="connsiteX13" fmla="*/ 0 w 2525981"/>
                <a:gd name="connsiteY13"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842538 w 2525981"/>
                <a:gd name="connsiteY5" fmla="*/ 184942 h 2866639"/>
                <a:gd name="connsiteX6" fmla="*/ 2420179 w 2525981"/>
                <a:gd name="connsiteY6" fmla="*/ 250232 h 2866639"/>
                <a:gd name="connsiteX7" fmla="*/ 2470836 w 2525981"/>
                <a:gd name="connsiteY7" fmla="*/ 605705 h 2866639"/>
                <a:gd name="connsiteX8" fmla="*/ 2500915 w 2525981"/>
                <a:gd name="connsiteY8" fmla="*/ 1618363 h 2866639"/>
                <a:gd name="connsiteX9" fmla="*/ 2525981 w 2525981"/>
                <a:gd name="connsiteY9" fmla="*/ 2320205 h 2866639"/>
                <a:gd name="connsiteX10" fmla="*/ 2505928 w 2525981"/>
                <a:gd name="connsiteY10" fmla="*/ 2866639 h 2866639"/>
                <a:gd name="connsiteX11" fmla="*/ 174810 w 2525981"/>
                <a:gd name="connsiteY11" fmla="*/ 2816507 h 2866639"/>
                <a:gd name="connsiteX12" fmla="*/ 149744 w 2525981"/>
                <a:gd name="connsiteY12" fmla="*/ 1272455 h 2866639"/>
                <a:gd name="connsiteX13" fmla="*/ 0 w 2525981"/>
                <a:gd name="connsiteY13"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842538 w 2525981"/>
                <a:gd name="connsiteY5" fmla="*/ 184942 h 2866639"/>
                <a:gd name="connsiteX6" fmla="*/ 2420179 w 2525981"/>
                <a:gd name="connsiteY6" fmla="*/ 250232 h 2866639"/>
                <a:gd name="connsiteX7" fmla="*/ 2470836 w 2525981"/>
                <a:gd name="connsiteY7" fmla="*/ 605705 h 2866639"/>
                <a:gd name="connsiteX8" fmla="*/ 2500915 w 2525981"/>
                <a:gd name="connsiteY8" fmla="*/ 1618363 h 2866639"/>
                <a:gd name="connsiteX9" fmla="*/ 2525981 w 2525981"/>
                <a:gd name="connsiteY9" fmla="*/ 2320205 h 2866639"/>
                <a:gd name="connsiteX10" fmla="*/ 2505928 w 2525981"/>
                <a:gd name="connsiteY10" fmla="*/ 2866639 h 2866639"/>
                <a:gd name="connsiteX11" fmla="*/ 174810 w 2525981"/>
                <a:gd name="connsiteY11" fmla="*/ 2816507 h 2866639"/>
                <a:gd name="connsiteX12" fmla="*/ 149744 w 2525981"/>
                <a:gd name="connsiteY12" fmla="*/ 1272455 h 2866639"/>
                <a:gd name="connsiteX13" fmla="*/ 0 w 2525981"/>
                <a:gd name="connsiteY13"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842538 w 2525981"/>
                <a:gd name="connsiteY6" fmla="*/ 184942 h 2866639"/>
                <a:gd name="connsiteX7" fmla="*/ 2420179 w 2525981"/>
                <a:gd name="connsiteY7" fmla="*/ 250232 h 2866639"/>
                <a:gd name="connsiteX8" fmla="*/ 2470836 w 2525981"/>
                <a:gd name="connsiteY8" fmla="*/ 605705 h 2866639"/>
                <a:gd name="connsiteX9" fmla="*/ 2500915 w 2525981"/>
                <a:gd name="connsiteY9" fmla="*/ 1618363 h 2866639"/>
                <a:gd name="connsiteX10" fmla="*/ 2525981 w 2525981"/>
                <a:gd name="connsiteY10" fmla="*/ 2320205 h 2866639"/>
                <a:gd name="connsiteX11" fmla="*/ 2505928 w 2525981"/>
                <a:gd name="connsiteY11" fmla="*/ 2866639 h 2866639"/>
                <a:gd name="connsiteX12" fmla="*/ 174810 w 2525981"/>
                <a:gd name="connsiteY12" fmla="*/ 2816507 h 2866639"/>
                <a:gd name="connsiteX13" fmla="*/ 149744 w 2525981"/>
                <a:gd name="connsiteY13" fmla="*/ 1272455 h 2866639"/>
                <a:gd name="connsiteX14" fmla="*/ 0 w 2525981"/>
                <a:gd name="connsiteY14"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2420179 w 2525981"/>
                <a:gd name="connsiteY6" fmla="*/ 250232 h 2866639"/>
                <a:gd name="connsiteX7" fmla="*/ 2470836 w 2525981"/>
                <a:gd name="connsiteY7" fmla="*/ 605705 h 2866639"/>
                <a:gd name="connsiteX8" fmla="*/ 2500915 w 2525981"/>
                <a:gd name="connsiteY8" fmla="*/ 1618363 h 2866639"/>
                <a:gd name="connsiteX9" fmla="*/ 2525981 w 2525981"/>
                <a:gd name="connsiteY9" fmla="*/ 2320205 h 2866639"/>
                <a:gd name="connsiteX10" fmla="*/ 2505928 w 2525981"/>
                <a:gd name="connsiteY10" fmla="*/ 2866639 h 2866639"/>
                <a:gd name="connsiteX11" fmla="*/ 174810 w 2525981"/>
                <a:gd name="connsiteY11" fmla="*/ 2816507 h 2866639"/>
                <a:gd name="connsiteX12" fmla="*/ 149744 w 2525981"/>
                <a:gd name="connsiteY12" fmla="*/ 1272455 h 2866639"/>
                <a:gd name="connsiteX13" fmla="*/ 0 w 2525981"/>
                <a:gd name="connsiteY13"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2470836 w 2525981"/>
                <a:gd name="connsiteY6" fmla="*/ 605705 h 2866639"/>
                <a:gd name="connsiteX7" fmla="*/ 2500915 w 2525981"/>
                <a:gd name="connsiteY7" fmla="*/ 1618363 h 2866639"/>
                <a:gd name="connsiteX8" fmla="*/ 2525981 w 2525981"/>
                <a:gd name="connsiteY8" fmla="*/ 2320205 h 2866639"/>
                <a:gd name="connsiteX9" fmla="*/ 2505928 w 2525981"/>
                <a:gd name="connsiteY9" fmla="*/ 2866639 h 2866639"/>
                <a:gd name="connsiteX10" fmla="*/ 174810 w 2525981"/>
                <a:gd name="connsiteY10" fmla="*/ 2816507 h 2866639"/>
                <a:gd name="connsiteX11" fmla="*/ 149744 w 2525981"/>
                <a:gd name="connsiteY11" fmla="*/ 1272455 h 2866639"/>
                <a:gd name="connsiteX12" fmla="*/ 0 w 2525981"/>
                <a:gd name="connsiteY12"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470836 w 2525981"/>
                <a:gd name="connsiteY7" fmla="*/ 605705 h 2866639"/>
                <a:gd name="connsiteX8" fmla="*/ 2500915 w 2525981"/>
                <a:gd name="connsiteY8" fmla="*/ 1618363 h 2866639"/>
                <a:gd name="connsiteX9" fmla="*/ 2525981 w 2525981"/>
                <a:gd name="connsiteY9" fmla="*/ 2320205 h 2866639"/>
                <a:gd name="connsiteX10" fmla="*/ 2505928 w 2525981"/>
                <a:gd name="connsiteY10" fmla="*/ 2866639 h 2866639"/>
                <a:gd name="connsiteX11" fmla="*/ 174810 w 2525981"/>
                <a:gd name="connsiteY11" fmla="*/ 2816507 h 2866639"/>
                <a:gd name="connsiteX12" fmla="*/ 149744 w 2525981"/>
                <a:gd name="connsiteY12" fmla="*/ 1272455 h 2866639"/>
                <a:gd name="connsiteX13" fmla="*/ 0 w 2525981"/>
                <a:gd name="connsiteY13"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470836 w 2525981"/>
                <a:gd name="connsiteY7" fmla="*/ 605705 h 2866639"/>
                <a:gd name="connsiteX8" fmla="*/ 2500915 w 2525981"/>
                <a:gd name="connsiteY8" fmla="*/ 1618363 h 2866639"/>
                <a:gd name="connsiteX9" fmla="*/ 2525981 w 2525981"/>
                <a:gd name="connsiteY9" fmla="*/ 2320205 h 2866639"/>
                <a:gd name="connsiteX10" fmla="*/ 2505928 w 2525981"/>
                <a:gd name="connsiteY10" fmla="*/ 2866639 h 2866639"/>
                <a:gd name="connsiteX11" fmla="*/ 174810 w 2525981"/>
                <a:gd name="connsiteY11" fmla="*/ 2816507 h 2866639"/>
                <a:gd name="connsiteX12" fmla="*/ 149744 w 2525981"/>
                <a:gd name="connsiteY12" fmla="*/ 1272455 h 2866639"/>
                <a:gd name="connsiteX13" fmla="*/ 0 w 2525981"/>
                <a:gd name="connsiteY13"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70836 w 2525981"/>
                <a:gd name="connsiteY8" fmla="*/ 605705 h 2866639"/>
                <a:gd name="connsiteX9" fmla="*/ 2500915 w 2525981"/>
                <a:gd name="connsiteY9" fmla="*/ 1618363 h 2866639"/>
                <a:gd name="connsiteX10" fmla="*/ 2525981 w 2525981"/>
                <a:gd name="connsiteY10" fmla="*/ 2320205 h 2866639"/>
                <a:gd name="connsiteX11" fmla="*/ 2505928 w 2525981"/>
                <a:gd name="connsiteY11" fmla="*/ 2866639 h 2866639"/>
                <a:gd name="connsiteX12" fmla="*/ 174810 w 2525981"/>
                <a:gd name="connsiteY12" fmla="*/ 2816507 h 2866639"/>
                <a:gd name="connsiteX13" fmla="*/ 149744 w 2525981"/>
                <a:gd name="connsiteY13" fmla="*/ 1272455 h 2866639"/>
                <a:gd name="connsiteX14" fmla="*/ 0 w 2525981"/>
                <a:gd name="connsiteY14"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70836 w 2525981"/>
                <a:gd name="connsiteY8" fmla="*/ 605705 h 2866639"/>
                <a:gd name="connsiteX9" fmla="*/ 2500915 w 2525981"/>
                <a:gd name="connsiteY9" fmla="*/ 1618363 h 2866639"/>
                <a:gd name="connsiteX10" fmla="*/ 2525981 w 2525981"/>
                <a:gd name="connsiteY10" fmla="*/ 2320205 h 2866639"/>
                <a:gd name="connsiteX11" fmla="*/ 2505928 w 2525981"/>
                <a:gd name="connsiteY11" fmla="*/ 2866639 h 2866639"/>
                <a:gd name="connsiteX12" fmla="*/ 174810 w 2525981"/>
                <a:gd name="connsiteY12" fmla="*/ 2816507 h 2866639"/>
                <a:gd name="connsiteX13" fmla="*/ 149744 w 2525981"/>
                <a:gd name="connsiteY13" fmla="*/ 1272455 h 2866639"/>
                <a:gd name="connsiteX14" fmla="*/ 0 w 2525981"/>
                <a:gd name="connsiteY14"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70836 w 2525981"/>
                <a:gd name="connsiteY8" fmla="*/ 605705 h 2866639"/>
                <a:gd name="connsiteX9" fmla="*/ 2500915 w 2525981"/>
                <a:gd name="connsiteY9" fmla="*/ 1618363 h 2866639"/>
                <a:gd name="connsiteX10" fmla="*/ 2525981 w 2525981"/>
                <a:gd name="connsiteY10" fmla="*/ 2320205 h 2866639"/>
                <a:gd name="connsiteX11" fmla="*/ 2505928 w 2525981"/>
                <a:gd name="connsiteY11" fmla="*/ 2866639 h 2866639"/>
                <a:gd name="connsiteX12" fmla="*/ 174810 w 2525981"/>
                <a:gd name="connsiteY12" fmla="*/ 2816507 h 2866639"/>
                <a:gd name="connsiteX13" fmla="*/ 149744 w 2525981"/>
                <a:gd name="connsiteY13" fmla="*/ 1272455 h 2866639"/>
                <a:gd name="connsiteX14" fmla="*/ 0 w 2525981"/>
                <a:gd name="connsiteY14"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70836 w 2525981"/>
                <a:gd name="connsiteY8" fmla="*/ 605705 h 2866639"/>
                <a:gd name="connsiteX9" fmla="*/ 2500915 w 2525981"/>
                <a:gd name="connsiteY9" fmla="*/ 1618363 h 2866639"/>
                <a:gd name="connsiteX10" fmla="*/ 2525981 w 2525981"/>
                <a:gd name="connsiteY10" fmla="*/ 2320205 h 2866639"/>
                <a:gd name="connsiteX11" fmla="*/ 2505928 w 2525981"/>
                <a:gd name="connsiteY11" fmla="*/ 2866639 h 2866639"/>
                <a:gd name="connsiteX12" fmla="*/ 174810 w 2525981"/>
                <a:gd name="connsiteY12" fmla="*/ 2816507 h 2866639"/>
                <a:gd name="connsiteX13" fmla="*/ 149744 w 2525981"/>
                <a:gd name="connsiteY13" fmla="*/ 1272455 h 2866639"/>
                <a:gd name="connsiteX14" fmla="*/ 0 w 2525981"/>
                <a:gd name="connsiteY14"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70836 w 2525981"/>
                <a:gd name="connsiteY8" fmla="*/ 605705 h 2866639"/>
                <a:gd name="connsiteX9" fmla="*/ 2500915 w 2525981"/>
                <a:gd name="connsiteY9" fmla="*/ 1618363 h 2866639"/>
                <a:gd name="connsiteX10" fmla="*/ 2525981 w 2525981"/>
                <a:gd name="connsiteY10" fmla="*/ 2320205 h 2866639"/>
                <a:gd name="connsiteX11" fmla="*/ 2505928 w 2525981"/>
                <a:gd name="connsiteY11" fmla="*/ 2866639 h 2866639"/>
                <a:gd name="connsiteX12" fmla="*/ 174810 w 2525981"/>
                <a:gd name="connsiteY12" fmla="*/ 2816507 h 2866639"/>
                <a:gd name="connsiteX13" fmla="*/ 149744 w 2525981"/>
                <a:gd name="connsiteY13" fmla="*/ 1272455 h 2866639"/>
                <a:gd name="connsiteX14" fmla="*/ 0 w 2525981"/>
                <a:gd name="connsiteY14"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389910 w 2525981"/>
                <a:gd name="connsiteY8" fmla="*/ 393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74810 w 2525981"/>
                <a:gd name="connsiteY13" fmla="*/ 2816507 h 2866639"/>
                <a:gd name="connsiteX14" fmla="*/ 149744 w 2525981"/>
                <a:gd name="connsiteY14" fmla="*/ 1272455 h 2866639"/>
                <a:gd name="connsiteX15" fmla="*/ 0 w 2525981"/>
                <a:gd name="connsiteY15"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389910 w 2525981"/>
                <a:gd name="connsiteY8" fmla="*/ 393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74810 w 2525981"/>
                <a:gd name="connsiteY13" fmla="*/ 2816507 h 2866639"/>
                <a:gd name="connsiteX14" fmla="*/ 149744 w 2525981"/>
                <a:gd name="connsiteY14" fmla="*/ 1272455 h 2866639"/>
                <a:gd name="connsiteX15" fmla="*/ 0 w 2525981"/>
                <a:gd name="connsiteY15"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389910 w 2525981"/>
                <a:gd name="connsiteY8" fmla="*/ 393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74810 w 2525981"/>
                <a:gd name="connsiteY13" fmla="*/ 2816507 h 2866639"/>
                <a:gd name="connsiteX14" fmla="*/ 149744 w 2525981"/>
                <a:gd name="connsiteY14" fmla="*/ 1272455 h 2866639"/>
                <a:gd name="connsiteX15" fmla="*/ 0 w 2525981"/>
                <a:gd name="connsiteY15"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389910 w 2525981"/>
                <a:gd name="connsiteY8" fmla="*/ 393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74810 w 2525981"/>
                <a:gd name="connsiteY13" fmla="*/ 2816507 h 2866639"/>
                <a:gd name="connsiteX14" fmla="*/ 149744 w 2525981"/>
                <a:gd name="connsiteY14" fmla="*/ 1272455 h 2866639"/>
                <a:gd name="connsiteX15" fmla="*/ 0 w 2525981"/>
                <a:gd name="connsiteY15"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389910 w 2525981"/>
                <a:gd name="connsiteY8" fmla="*/ 393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74810 w 2525981"/>
                <a:gd name="connsiteY13" fmla="*/ 2816507 h 2866639"/>
                <a:gd name="connsiteX14" fmla="*/ 149744 w 2525981"/>
                <a:gd name="connsiteY14" fmla="*/ 1272455 h 2866639"/>
                <a:gd name="connsiteX15" fmla="*/ 0 w 2525981"/>
                <a:gd name="connsiteY15"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11739 w 2525981"/>
                <a:gd name="connsiteY8" fmla="*/ 400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74810 w 2525981"/>
                <a:gd name="connsiteY13" fmla="*/ 2816507 h 2866639"/>
                <a:gd name="connsiteX14" fmla="*/ 149744 w 2525981"/>
                <a:gd name="connsiteY14" fmla="*/ 1272455 h 2866639"/>
                <a:gd name="connsiteX15" fmla="*/ 0 w 2525981"/>
                <a:gd name="connsiteY15"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11739 w 2525981"/>
                <a:gd name="connsiteY8" fmla="*/ 400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74810 w 2525981"/>
                <a:gd name="connsiteY13" fmla="*/ 2816507 h 2866639"/>
                <a:gd name="connsiteX14" fmla="*/ 149744 w 2525981"/>
                <a:gd name="connsiteY14" fmla="*/ 1272455 h 2866639"/>
                <a:gd name="connsiteX15" fmla="*/ 0 w 2525981"/>
                <a:gd name="connsiteY15" fmla="*/ 33663 h 2866639"/>
                <a:gd name="connsiteX0" fmla="*/ 0 w 2525981"/>
                <a:gd name="connsiteY0" fmla="*/ 33663 h 2866639"/>
                <a:gd name="connsiteX1" fmla="*/ 621898 w 2525981"/>
                <a:gd name="connsiteY1" fmla="*/ 0 h 2866639"/>
                <a:gd name="connsiteX2" fmla="*/ 778003 w 2525981"/>
                <a:gd name="connsiteY2" fmla="*/ 12203 h 2866639"/>
                <a:gd name="connsiteX3" fmla="*/ 1285417 w 2525981"/>
                <a:gd name="connsiteY3" fmla="*/ 113730 h 2866639"/>
                <a:gd name="connsiteX4" fmla="*/ 1320910 w 2525981"/>
                <a:gd name="connsiteY4" fmla="*/ 120974 h 2866639"/>
                <a:gd name="connsiteX5" fmla="*/ 1662307 w 2525981"/>
                <a:gd name="connsiteY5" fmla="*/ 151734 h 2866639"/>
                <a:gd name="connsiteX6" fmla="*/ 1953349 w 2525981"/>
                <a:gd name="connsiteY6" fmla="*/ 207733 h 2866639"/>
                <a:gd name="connsiteX7" fmla="*/ 2280769 w 2525981"/>
                <a:gd name="connsiteY7" fmla="*/ 351228 h 2866639"/>
                <a:gd name="connsiteX8" fmla="*/ 2411739 w 2525981"/>
                <a:gd name="connsiteY8" fmla="*/ 400227 h 2866639"/>
                <a:gd name="connsiteX9" fmla="*/ 2470836 w 2525981"/>
                <a:gd name="connsiteY9" fmla="*/ 605705 h 2866639"/>
                <a:gd name="connsiteX10" fmla="*/ 2500915 w 2525981"/>
                <a:gd name="connsiteY10" fmla="*/ 1618363 h 2866639"/>
                <a:gd name="connsiteX11" fmla="*/ 2525981 w 2525981"/>
                <a:gd name="connsiteY11" fmla="*/ 2320205 h 2866639"/>
                <a:gd name="connsiteX12" fmla="*/ 2505928 w 2525981"/>
                <a:gd name="connsiteY12" fmla="*/ 2866639 h 2866639"/>
                <a:gd name="connsiteX13" fmla="*/ 168888 w 2525981"/>
                <a:gd name="connsiteY13" fmla="*/ 2706954 h 2866639"/>
                <a:gd name="connsiteX14" fmla="*/ 149744 w 2525981"/>
                <a:gd name="connsiteY14" fmla="*/ 1272455 h 2866639"/>
                <a:gd name="connsiteX15" fmla="*/ 0 w 2525981"/>
                <a:gd name="connsiteY15" fmla="*/ 33663 h 2866639"/>
                <a:gd name="connsiteX0" fmla="*/ 0 w 2525981"/>
                <a:gd name="connsiteY0" fmla="*/ 33663 h 2739789"/>
                <a:gd name="connsiteX1" fmla="*/ 621898 w 2525981"/>
                <a:gd name="connsiteY1" fmla="*/ 0 h 2739789"/>
                <a:gd name="connsiteX2" fmla="*/ 778003 w 2525981"/>
                <a:gd name="connsiteY2" fmla="*/ 12203 h 2739789"/>
                <a:gd name="connsiteX3" fmla="*/ 1285417 w 2525981"/>
                <a:gd name="connsiteY3" fmla="*/ 113730 h 2739789"/>
                <a:gd name="connsiteX4" fmla="*/ 1320910 w 2525981"/>
                <a:gd name="connsiteY4" fmla="*/ 120974 h 2739789"/>
                <a:gd name="connsiteX5" fmla="*/ 1662307 w 2525981"/>
                <a:gd name="connsiteY5" fmla="*/ 151734 h 2739789"/>
                <a:gd name="connsiteX6" fmla="*/ 1953349 w 2525981"/>
                <a:gd name="connsiteY6" fmla="*/ 207733 h 2739789"/>
                <a:gd name="connsiteX7" fmla="*/ 2280769 w 2525981"/>
                <a:gd name="connsiteY7" fmla="*/ 351228 h 2739789"/>
                <a:gd name="connsiteX8" fmla="*/ 2411739 w 2525981"/>
                <a:gd name="connsiteY8" fmla="*/ 400227 h 2739789"/>
                <a:gd name="connsiteX9" fmla="*/ 2470836 w 2525981"/>
                <a:gd name="connsiteY9" fmla="*/ 605705 h 2739789"/>
                <a:gd name="connsiteX10" fmla="*/ 2500915 w 2525981"/>
                <a:gd name="connsiteY10" fmla="*/ 1618363 h 2739789"/>
                <a:gd name="connsiteX11" fmla="*/ 2525981 w 2525981"/>
                <a:gd name="connsiteY11" fmla="*/ 2320205 h 2739789"/>
                <a:gd name="connsiteX12" fmla="*/ 2500006 w 2525981"/>
                <a:gd name="connsiteY12" fmla="*/ 2739789 h 2739789"/>
                <a:gd name="connsiteX13" fmla="*/ 168888 w 2525981"/>
                <a:gd name="connsiteY13" fmla="*/ 2706954 h 2739789"/>
                <a:gd name="connsiteX14" fmla="*/ 149744 w 2525981"/>
                <a:gd name="connsiteY14" fmla="*/ 1272455 h 2739789"/>
                <a:gd name="connsiteX15" fmla="*/ 0 w 2525981"/>
                <a:gd name="connsiteY15" fmla="*/ 33663 h 27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5981" h="2739789">
                  <a:moveTo>
                    <a:pt x="0" y="33663"/>
                  </a:moveTo>
                  <a:lnTo>
                    <a:pt x="621898" y="0"/>
                  </a:lnTo>
                  <a:lnTo>
                    <a:pt x="778003" y="12203"/>
                  </a:lnTo>
                  <a:lnTo>
                    <a:pt x="1285417" y="113730"/>
                  </a:lnTo>
                  <a:lnTo>
                    <a:pt x="1320910" y="120974"/>
                  </a:lnTo>
                  <a:lnTo>
                    <a:pt x="1662307" y="151734"/>
                  </a:lnTo>
                  <a:cubicBezTo>
                    <a:pt x="1760437" y="172610"/>
                    <a:pt x="1833148" y="177571"/>
                    <a:pt x="1953349" y="207733"/>
                  </a:cubicBezTo>
                  <a:cubicBezTo>
                    <a:pt x="2041874" y="238649"/>
                    <a:pt x="2165418" y="298899"/>
                    <a:pt x="2280769" y="351228"/>
                  </a:cubicBezTo>
                  <a:cubicBezTo>
                    <a:pt x="2368688" y="382728"/>
                    <a:pt x="2292748" y="357813"/>
                    <a:pt x="2411739" y="400227"/>
                  </a:cubicBezTo>
                  <a:cubicBezTo>
                    <a:pt x="2483435" y="603636"/>
                    <a:pt x="2398373" y="395099"/>
                    <a:pt x="2470836" y="605705"/>
                  </a:cubicBezTo>
                  <a:lnTo>
                    <a:pt x="2500915" y="1618363"/>
                  </a:lnTo>
                  <a:lnTo>
                    <a:pt x="2525981" y="2320205"/>
                  </a:lnTo>
                  <a:lnTo>
                    <a:pt x="2500006" y="2739789"/>
                  </a:lnTo>
                  <a:lnTo>
                    <a:pt x="168888" y="2706954"/>
                  </a:lnTo>
                  <a:lnTo>
                    <a:pt x="149744" y="1272455"/>
                  </a:lnTo>
                  <a:lnTo>
                    <a:pt x="0" y="33663"/>
                  </a:lnTo>
                  <a:close/>
                </a:path>
              </a:pathLst>
            </a:custGeom>
            <a:solidFill>
              <a:srgbClr val="FFFF00">
                <a:alpha val="30000"/>
              </a:srgbClr>
            </a:solidFill>
            <a:ln w="15875">
              <a:solidFill>
                <a:srgbClr val="FFFF00">
                  <a:alpha val="50000"/>
                </a:srgbClr>
              </a:solidFill>
              <a:prstDash val="solid"/>
            </a:ln>
          </p:spPr>
          <p:style>
            <a:lnRef idx="1">
              <a:schemeClr val="accent1"/>
            </a:lnRef>
            <a:fillRef idx="0">
              <a:schemeClr val="accent1"/>
            </a:fillRef>
            <a:effectRef idx="0">
              <a:schemeClr val="accent1"/>
            </a:effectRef>
            <a:fontRef idx="minor">
              <a:schemeClr val="tx1"/>
            </a:fontRef>
          </p:style>
          <p:txBody>
            <a:bodyPr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defRPr/>
              </a:pPr>
              <a:endParaRPr lang="ja-JP" altLang="en-US"/>
            </a:p>
          </p:txBody>
        </p:sp>
        <p:pic>
          <p:nvPicPr>
            <p:cNvPr id="2085" name="図 65"/>
            <p:cNvPicPr>
              <a:picLocks noChangeAspect="1"/>
            </p:cNvPicPr>
            <p:nvPr/>
          </p:nvPicPr>
          <p:blipFill>
            <a:blip r:embed="rId6" cstate="email"/>
            <a:srcRect/>
            <a:stretch>
              <a:fillRect/>
            </a:stretch>
          </p:blipFill>
          <p:spPr bwMode="auto">
            <a:xfrm>
              <a:off x="8781585" y="3252474"/>
              <a:ext cx="230188" cy="236781"/>
            </a:xfrm>
            <a:prstGeom prst="rect">
              <a:avLst/>
            </a:prstGeom>
            <a:noFill/>
            <a:ln w="9525">
              <a:noFill/>
              <a:miter lim="800000"/>
              <a:headEnd/>
              <a:tailEnd/>
            </a:ln>
          </p:spPr>
        </p:pic>
        <p:sp>
          <p:nvSpPr>
            <p:cNvPr id="67" name="角丸四角形 66"/>
            <p:cNvSpPr/>
            <p:nvPr/>
          </p:nvSpPr>
          <p:spPr>
            <a:xfrm>
              <a:off x="6807634" y="3465502"/>
              <a:ext cx="465890" cy="394186"/>
            </a:xfrm>
            <a:prstGeom prst="round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defRPr/>
              </a:pPr>
              <a:r>
                <a:rPr lang="ja-JP" altLang="en-US">
                  <a:solidFill>
                    <a:sysClr val="windowText" lastClr="000000"/>
                  </a:solidFill>
                </a:rPr>
                <a:t>③</a:t>
              </a:r>
            </a:p>
          </p:txBody>
        </p:sp>
        <p:sp>
          <p:nvSpPr>
            <p:cNvPr id="69" name="角丸四角形 68"/>
            <p:cNvSpPr/>
            <p:nvPr/>
          </p:nvSpPr>
          <p:spPr>
            <a:xfrm>
              <a:off x="7380496" y="3620361"/>
              <a:ext cx="413811" cy="282969"/>
            </a:xfrm>
            <a:prstGeom prst="round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defRPr/>
              </a:pPr>
              <a:r>
                <a:rPr lang="ja-JP" altLang="en-US">
                  <a:solidFill>
                    <a:sysClr val="windowText" lastClr="000000"/>
                  </a:solidFill>
                </a:rPr>
                <a:t>①</a:t>
              </a:r>
            </a:p>
          </p:txBody>
        </p:sp>
        <p:sp>
          <p:nvSpPr>
            <p:cNvPr id="70" name="角丸四角形 69"/>
            <p:cNvSpPr/>
            <p:nvPr/>
          </p:nvSpPr>
          <p:spPr>
            <a:xfrm>
              <a:off x="7379088" y="4100422"/>
              <a:ext cx="413811" cy="154859"/>
            </a:xfrm>
            <a:prstGeom prst="round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defRPr/>
              </a:pPr>
              <a:r>
                <a:rPr lang="ja-JP" altLang="en-US">
                  <a:solidFill>
                    <a:sysClr val="windowText" lastClr="000000"/>
                  </a:solidFill>
                </a:rPr>
                <a:t>②</a:t>
              </a:r>
            </a:p>
          </p:txBody>
        </p:sp>
        <p:cxnSp>
          <p:nvCxnSpPr>
            <p:cNvPr id="72" name="直線矢印コネクタ 71"/>
            <p:cNvCxnSpPr/>
            <p:nvPr/>
          </p:nvCxnSpPr>
          <p:spPr bwMode="auto">
            <a:xfrm flipH="1">
              <a:off x="7791492" y="3565456"/>
              <a:ext cx="39411" cy="2122971"/>
            </a:xfrm>
            <a:prstGeom prst="straightConnector1">
              <a:avLst/>
            </a:prstGeom>
            <a:ln w="38100" cmpd="dbl">
              <a:solidFill>
                <a:srgbClr val="0000FF"/>
              </a:solidFill>
              <a:bevel/>
              <a:headEnd type="arrow" w="sm" len="sm"/>
              <a:tailEnd type="arrow" w="sm" len="sm"/>
            </a:ln>
          </p:spPr>
          <p:style>
            <a:lnRef idx="1">
              <a:schemeClr val="accent1"/>
            </a:lnRef>
            <a:fillRef idx="0">
              <a:schemeClr val="accent1"/>
            </a:fillRef>
            <a:effectRef idx="0">
              <a:schemeClr val="accent1"/>
            </a:effectRef>
            <a:fontRef idx="minor">
              <a:schemeClr val="tx1"/>
            </a:fontRef>
          </p:style>
        </p:cxnSp>
      </p:grpSp>
      <p:sp>
        <p:nvSpPr>
          <p:cNvPr id="73" name="角丸四角形 72"/>
          <p:cNvSpPr/>
          <p:nvPr/>
        </p:nvSpPr>
        <p:spPr>
          <a:xfrm>
            <a:off x="7360669" y="3837063"/>
            <a:ext cx="153233" cy="583920"/>
          </a:xfrm>
          <a:prstGeom prst="roundRect">
            <a:avLst/>
          </a:prstGeom>
          <a:solidFill>
            <a:schemeClr val="bg1"/>
          </a:solid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eaVert" wrap="none" lIns="0" tIns="36000" rIns="0" bIns="36000" anchor="ct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defRPr/>
            </a:pPr>
            <a:r>
              <a:rPr lang="ja-JP" altLang="en-US" sz="900" dirty="0">
                <a:solidFill>
                  <a:sysClr val="windowText" lastClr="000000"/>
                </a:solidFill>
              </a:rPr>
              <a:t>御　堂　筋</a:t>
            </a:r>
          </a:p>
        </p:txBody>
      </p:sp>
      <p:sp>
        <p:nvSpPr>
          <p:cNvPr id="74" name="角丸四角形 73"/>
          <p:cNvSpPr/>
          <p:nvPr/>
        </p:nvSpPr>
        <p:spPr>
          <a:xfrm>
            <a:off x="9011669" y="3913262"/>
            <a:ext cx="153233" cy="395198"/>
          </a:xfrm>
          <a:prstGeom prst="roundRect">
            <a:avLst/>
          </a:prstGeom>
          <a:solidFill>
            <a:schemeClr val="bg1"/>
          </a:solid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eaVert" wrap="none" lIns="0" tIns="36000" rIns="0" bIns="36000" anchor="ct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defRPr/>
            </a:pPr>
            <a:r>
              <a:rPr lang="ja-JP" altLang="en-US" sz="900" dirty="0">
                <a:solidFill>
                  <a:sysClr val="windowText" lastClr="000000"/>
                </a:solidFill>
              </a:rPr>
              <a:t>堺　筋</a:t>
            </a:r>
          </a:p>
        </p:txBody>
      </p:sp>
      <p:sp>
        <p:nvSpPr>
          <p:cNvPr id="75" name="角丸四角形 74"/>
          <p:cNvSpPr/>
          <p:nvPr/>
        </p:nvSpPr>
        <p:spPr>
          <a:xfrm>
            <a:off x="8395294" y="3598938"/>
            <a:ext cx="187285" cy="927062"/>
          </a:xfrm>
          <a:prstGeom prst="roundRect">
            <a:avLst/>
          </a:prstGeom>
          <a:solidFill>
            <a:schemeClr val="bg1"/>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eaVert" wrap="none" lIns="0" tIns="36000" rIns="0" bIns="36000" anchor="ct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defRPr/>
            </a:pPr>
            <a:r>
              <a:rPr lang="ja-JP" altLang="en-US" b="1">
                <a:solidFill>
                  <a:sysClr val="windowText" lastClr="000000"/>
                </a:solidFill>
              </a:rPr>
              <a:t>三　休　橋　筋</a:t>
            </a:r>
          </a:p>
        </p:txBody>
      </p:sp>
      <p:sp>
        <p:nvSpPr>
          <p:cNvPr id="76" name="角丸四角形 75"/>
          <p:cNvSpPr/>
          <p:nvPr/>
        </p:nvSpPr>
        <p:spPr>
          <a:xfrm>
            <a:off x="7924801" y="5520273"/>
            <a:ext cx="544704" cy="153233"/>
          </a:xfrm>
          <a:prstGeom prst="roundRect">
            <a:avLst/>
          </a:prstGeom>
          <a:solidFill>
            <a:schemeClr val="bg1"/>
          </a:solid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none" lIns="36000" tIns="0" rIns="36000" bIns="0" anchor="ct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defRPr/>
            </a:pPr>
            <a:r>
              <a:rPr lang="ja-JP" altLang="en-US" sz="900" dirty="0">
                <a:solidFill>
                  <a:sysClr val="windowText" lastClr="000000"/>
                </a:solidFill>
              </a:rPr>
              <a:t>中央大通</a:t>
            </a:r>
          </a:p>
        </p:txBody>
      </p:sp>
      <p:sp>
        <p:nvSpPr>
          <p:cNvPr id="77" name="角丸四角形 76"/>
          <p:cNvSpPr/>
          <p:nvPr/>
        </p:nvSpPr>
        <p:spPr>
          <a:xfrm>
            <a:off x="8029708" y="2707223"/>
            <a:ext cx="544704" cy="153233"/>
          </a:xfrm>
          <a:prstGeom prst="roundRect">
            <a:avLst/>
          </a:prstGeom>
          <a:solidFill>
            <a:schemeClr val="bg1"/>
          </a:solid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none" lIns="36000" tIns="0" rIns="36000" bIns="0" anchor="ct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defRPr/>
            </a:pPr>
            <a:r>
              <a:rPr lang="ja-JP" altLang="en-US" sz="900" dirty="0">
                <a:solidFill>
                  <a:sysClr val="windowText" lastClr="000000"/>
                </a:solidFill>
              </a:rPr>
              <a:t>土佐堀通</a:t>
            </a:r>
          </a:p>
        </p:txBody>
      </p:sp>
      <p:sp>
        <p:nvSpPr>
          <p:cNvPr id="2078" name="テキスト ボックス 93"/>
          <p:cNvSpPr txBox="1">
            <a:spLocks noChangeArrowheads="1"/>
          </p:cNvSpPr>
          <p:nvPr/>
        </p:nvSpPr>
        <p:spPr bwMode="auto">
          <a:xfrm>
            <a:off x="4664969" y="4101267"/>
            <a:ext cx="1791122" cy="257369"/>
          </a:xfrm>
          <a:prstGeom prst="rect">
            <a:avLst/>
          </a:prstGeom>
          <a:noFill/>
          <a:ln w="9525">
            <a:noFill/>
            <a:miter lim="800000"/>
            <a:headEnd/>
            <a:tailEnd/>
          </a:ln>
        </p:spPr>
        <p:txBody>
          <a:bodyPr wrap="none" lIns="36000" tIns="36000" rIns="36000" bIns="36000">
            <a:spAutoFit/>
          </a:bodyPr>
          <a:lstStyle/>
          <a:p>
            <a:pPr algn="l"/>
            <a:r>
              <a:rPr lang="ja-JP" altLang="en-US" sz="1200" b="1" dirty="0">
                <a:latin typeface="Meiryo UI" pitchFamily="50" charset="-128"/>
                <a:ea typeface="Meiryo UI" pitchFamily="50" charset="-128"/>
                <a:cs typeface="Meiryo UI" pitchFamily="50" charset="-128"/>
              </a:rPr>
              <a:t>＜芝川ビル</a:t>
            </a:r>
            <a:r>
              <a:rPr lang="ja-JP" altLang="en-US" sz="1000" b="1" dirty="0">
                <a:latin typeface="Meiryo UI" pitchFamily="50" charset="-128"/>
                <a:ea typeface="Meiryo UI" pitchFamily="50" charset="-128"/>
                <a:cs typeface="Meiryo UI" pitchFamily="50" charset="-128"/>
              </a:rPr>
              <a:t>（</a:t>
            </a:r>
            <a:r>
              <a:rPr lang="en-US" altLang="ja-JP" sz="1000" b="1" dirty="0">
                <a:latin typeface="Meiryo UI" pitchFamily="50" charset="-128"/>
                <a:ea typeface="Meiryo UI" pitchFamily="50" charset="-128"/>
                <a:cs typeface="Meiryo UI" pitchFamily="50" charset="-128"/>
              </a:rPr>
              <a:t>1927</a:t>
            </a:r>
            <a:r>
              <a:rPr lang="ja-JP" altLang="en-US" sz="1000" b="1" dirty="0">
                <a:latin typeface="Meiryo UI" pitchFamily="50" charset="-128"/>
                <a:ea typeface="Meiryo UI" pitchFamily="50" charset="-128"/>
                <a:cs typeface="Meiryo UI" pitchFamily="50" charset="-128"/>
              </a:rPr>
              <a:t>年築）</a:t>
            </a:r>
            <a:r>
              <a:rPr lang="ja-JP" altLang="en-US" sz="1200" b="1" dirty="0">
                <a:latin typeface="Meiryo UI" pitchFamily="50" charset="-128"/>
                <a:ea typeface="Meiryo UI" pitchFamily="50" charset="-128"/>
                <a:cs typeface="Meiryo UI" pitchFamily="50" charset="-128"/>
              </a:rPr>
              <a:t>＞</a:t>
            </a:r>
          </a:p>
        </p:txBody>
      </p:sp>
      <p:sp>
        <p:nvSpPr>
          <p:cNvPr id="42" name="正方形/長方形 41"/>
          <p:cNvSpPr/>
          <p:nvPr/>
        </p:nvSpPr>
        <p:spPr>
          <a:xfrm>
            <a:off x="200472" y="1268760"/>
            <a:ext cx="3567956" cy="463197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ja-JP" altLang="en-US" sz="1600" dirty="0" smtClean="0">
                <a:solidFill>
                  <a:schemeClr val="tx1"/>
                </a:solidFill>
              </a:rPr>
              <a:t>・</a:t>
            </a:r>
            <a:endParaRPr lang="en-US" altLang="ja-JP" sz="1600" dirty="0" smtClean="0">
              <a:solidFill>
                <a:schemeClr val="tx1"/>
              </a:solidFill>
              <a:latin typeface="ＭＳ Ｐ明朝" pitchFamily="18" charset="-128"/>
              <a:ea typeface="ＭＳ Ｐ明朝" pitchFamily="18" charset="-128"/>
              <a:cs typeface="Meiryo UI" pitchFamily="50" charset="-128"/>
            </a:endParaRPr>
          </a:p>
        </p:txBody>
      </p:sp>
      <p:sp>
        <p:nvSpPr>
          <p:cNvPr id="43" name="正方形/長方形 42"/>
          <p:cNvSpPr/>
          <p:nvPr/>
        </p:nvSpPr>
        <p:spPr>
          <a:xfrm>
            <a:off x="206128" y="1268760"/>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600" b="1" dirty="0" smtClean="0"/>
              <a:t>現状</a:t>
            </a:r>
            <a:endParaRPr kumimoji="1" lang="ja-JP" altLang="en-US" sz="1600" b="1" dirty="0"/>
          </a:p>
        </p:txBody>
      </p:sp>
      <p:sp>
        <p:nvSpPr>
          <p:cNvPr id="45" name="正方形/長方形 44"/>
          <p:cNvSpPr/>
          <p:nvPr/>
        </p:nvSpPr>
        <p:spPr>
          <a:xfrm>
            <a:off x="422152" y="1623621"/>
            <a:ext cx="3240361" cy="954107"/>
          </a:xfrm>
          <a:prstGeom prst="rect">
            <a:avLst/>
          </a:prstGeom>
        </p:spPr>
        <p:txBody>
          <a:bodyPr wrap="square">
            <a:spAutoFit/>
          </a:bodyPr>
          <a:lstStyle/>
          <a:p>
            <a:pPr marL="88900" indent="-88900"/>
            <a:r>
              <a:rPr lang="ja-JP" altLang="en-US" sz="1400" dirty="0" smtClean="0">
                <a:latin typeface="ＭＳ Ｐ明朝" pitchFamily="18" charset="-128"/>
                <a:ea typeface="ＭＳ Ｐ明朝" pitchFamily="18" charset="-128"/>
                <a:cs typeface="Meiryo UI" pitchFamily="50" charset="-128"/>
              </a:rPr>
              <a:t>・船場地区には、歴史・文化的建築物等が集積しているが、電線類により景観阻害されるなど、観光資源が活かしきれていない。</a:t>
            </a:r>
            <a:endParaRPr lang="ja-JP" altLang="en-US" sz="1400" dirty="0"/>
          </a:p>
        </p:txBody>
      </p:sp>
      <p:sp>
        <p:nvSpPr>
          <p:cNvPr id="46" name="正方形/長方形 45"/>
          <p:cNvSpPr/>
          <p:nvPr/>
        </p:nvSpPr>
        <p:spPr>
          <a:xfrm>
            <a:off x="4533900" y="1268760"/>
            <a:ext cx="5283200" cy="457482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endParaRPr lang="en-US" altLang="ja-JP" sz="1600" dirty="0" smtClean="0">
              <a:solidFill>
                <a:schemeClr val="tx1"/>
              </a:solidFill>
            </a:endParaRPr>
          </a:p>
          <a:p>
            <a:endParaRPr lang="en-US" altLang="ja-JP" sz="800" dirty="0" smtClean="0">
              <a:solidFill>
                <a:schemeClr val="tx1"/>
              </a:solidFill>
            </a:endParaRPr>
          </a:p>
        </p:txBody>
      </p:sp>
      <p:sp>
        <p:nvSpPr>
          <p:cNvPr id="47" name="正方形/長方形 46"/>
          <p:cNvSpPr/>
          <p:nvPr/>
        </p:nvSpPr>
        <p:spPr>
          <a:xfrm>
            <a:off x="4520952" y="1268760"/>
            <a:ext cx="136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将来像</a:t>
            </a:r>
            <a:endParaRPr kumimoji="1" lang="ja-JP" altLang="en-US" sz="1600" b="1" dirty="0"/>
          </a:p>
        </p:txBody>
      </p:sp>
      <p:sp>
        <p:nvSpPr>
          <p:cNvPr id="48" name="正方形/長方形 47"/>
          <p:cNvSpPr/>
          <p:nvPr/>
        </p:nvSpPr>
        <p:spPr>
          <a:xfrm>
            <a:off x="4664968" y="1772816"/>
            <a:ext cx="5040560" cy="954107"/>
          </a:xfrm>
          <a:prstGeom prst="rect">
            <a:avLst/>
          </a:prstGeom>
        </p:spPr>
        <p:txBody>
          <a:bodyPr wrap="square">
            <a:spAutoFit/>
          </a:bodyPr>
          <a:lstStyle/>
          <a:p>
            <a:pPr marL="88900" indent="-88900"/>
            <a:r>
              <a:rPr lang="ja-JP" altLang="en-US" sz="1400" dirty="0" smtClean="0">
                <a:latin typeface="ＭＳ Ｐ明朝" pitchFamily="18" charset="-128"/>
                <a:ea typeface="ＭＳ Ｐ明朝" pitchFamily="18" charset="-128"/>
                <a:cs typeface="Meiryo UI" pitchFamily="50" charset="-128"/>
              </a:rPr>
              <a:t>・歴史・文化的な建築資源を活かした着地型観光拠点を創出するため、生きた建築ミュージアム等で選定された建築物の周辺において無電柱化や道路美装化を行い、御堂筋や三休橋筋からの回遊性を向上させる。</a:t>
            </a:r>
            <a:endParaRPr lang="en-US" altLang="ja-JP" sz="1400" dirty="0">
              <a:latin typeface="ＭＳ Ｐ明朝" pitchFamily="18" charset="-128"/>
              <a:ea typeface="ＭＳ Ｐ明朝" pitchFamily="18" charset="-128"/>
              <a:cs typeface="Meiryo UI" pitchFamily="50" charset="-128"/>
            </a:endParaRPr>
          </a:p>
        </p:txBody>
      </p:sp>
      <p:sp>
        <p:nvSpPr>
          <p:cNvPr id="49" name="右矢印 48"/>
          <p:cNvSpPr/>
          <p:nvPr/>
        </p:nvSpPr>
        <p:spPr>
          <a:xfrm>
            <a:off x="3989350" y="3284984"/>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0" name="テキスト ボックス 49"/>
          <p:cNvSpPr txBox="1"/>
          <p:nvPr/>
        </p:nvSpPr>
        <p:spPr>
          <a:xfrm>
            <a:off x="45" y="5892696"/>
            <a:ext cx="3272050" cy="338554"/>
          </a:xfrm>
          <a:prstGeom prst="rect">
            <a:avLst/>
          </a:prstGeom>
          <a:noFill/>
        </p:spPr>
        <p:txBody>
          <a:bodyPr wrap="none" rtlCol="0">
            <a:spAutoFit/>
          </a:bodyPr>
          <a:lstStyle/>
          <a:p>
            <a:pPr lvl="0"/>
            <a:r>
              <a:rPr kumimoji="1" lang="ja-JP" altLang="en-US" sz="1600" dirty="0" smtClean="0"/>
              <a:t>○</a:t>
            </a:r>
            <a:r>
              <a:rPr kumimoji="1" lang="en-US" altLang="ja-JP" sz="1600" dirty="0" smtClean="0"/>
              <a:t>『</a:t>
            </a:r>
            <a:r>
              <a:rPr kumimoji="1" lang="ja-JP" altLang="en-US" sz="1600" dirty="0" smtClean="0"/>
              <a:t>御堂筋</a:t>
            </a:r>
            <a:r>
              <a:rPr kumimoji="1" lang="en-US" altLang="ja-JP" sz="1600" dirty="0" smtClean="0"/>
              <a:t>』</a:t>
            </a:r>
            <a:r>
              <a:rPr kumimoji="1" lang="ja-JP" altLang="en-US" sz="1600" dirty="0" smtClean="0"/>
              <a:t>エリアの担当部局一覧</a:t>
            </a:r>
            <a:endParaRPr kumimoji="1" lang="en-US" altLang="ja-JP" sz="1600" dirty="0" smtClean="0"/>
          </a:p>
        </p:txBody>
      </p:sp>
      <p:sp>
        <p:nvSpPr>
          <p:cNvPr id="51" name="テキスト ボックス 50"/>
          <p:cNvSpPr txBox="1"/>
          <p:nvPr/>
        </p:nvSpPr>
        <p:spPr>
          <a:xfrm>
            <a:off x="272480" y="6208736"/>
            <a:ext cx="3474028" cy="523220"/>
          </a:xfrm>
          <a:prstGeom prst="rect">
            <a:avLst/>
          </a:prstGeom>
          <a:noFill/>
        </p:spPr>
        <p:txBody>
          <a:bodyPr wrap="none" rtlCol="0">
            <a:spAutoFit/>
          </a:bodyPr>
          <a:lstStyle/>
          <a:p>
            <a:pPr lvl="0"/>
            <a:r>
              <a:rPr kumimoji="1" lang="ja-JP" altLang="en-US" sz="1400" dirty="0" smtClean="0">
                <a:latin typeface="ＭＳ Ｐ明朝" pitchFamily="18" charset="-128"/>
                <a:ea typeface="ＭＳ Ｐ明朝" pitchFamily="18" charset="-128"/>
              </a:rPr>
              <a:t>・大阪市：都市計画局、建設局、経済戦略局</a:t>
            </a:r>
            <a:endParaRPr kumimoji="1" lang="en-US" altLang="ja-JP" sz="1400" dirty="0" smtClean="0">
              <a:latin typeface="ＭＳ Ｐ明朝" pitchFamily="18" charset="-128"/>
              <a:ea typeface="ＭＳ Ｐ明朝" pitchFamily="18" charset="-128"/>
            </a:endParaRPr>
          </a:p>
          <a:p>
            <a:pPr lvl="0"/>
            <a:r>
              <a:rPr lang="ja-JP" altLang="en-US" sz="1400" dirty="0" smtClean="0">
                <a:latin typeface="ＭＳ Ｐ明朝" pitchFamily="18" charset="-128"/>
                <a:ea typeface="ＭＳ Ｐ明朝" pitchFamily="18" charset="-128"/>
              </a:rPr>
              <a:t>・大阪府：住宅まちづくり部</a:t>
            </a:r>
            <a:endParaRPr kumimoji="1" lang="en-US" altLang="ja-JP" sz="1400" dirty="0" smtClean="0">
              <a:latin typeface="ＭＳ Ｐ明朝" pitchFamily="18" charset="-128"/>
              <a:ea typeface="ＭＳ Ｐ明朝" pitchFamily="18" charset="-128"/>
            </a:endParaRPr>
          </a:p>
        </p:txBody>
      </p:sp>
      <p:sp>
        <p:nvSpPr>
          <p:cNvPr id="53" name="スライド番号プレースホルダ 52"/>
          <p:cNvSpPr>
            <a:spLocks noGrp="1"/>
          </p:cNvSpPr>
          <p:nvPr>
            <p:ph type="sldNum" sz="quarter" idx="12"/>
          </p:nvPr>
        </p:nvSpPr>
        <p:spPr/>
        <p:txBody>
          <a:bodyPr/>
          <a:lstStyle/>
          <a:p>
            <a:fld id="{37EF5067-3AB7-4642-9103-42CBD40CC6D9}" type="slidenum">
              <a:rPr kumimoji="1" lang="ja-JP" altLang="en-US" smtClean="0"/>
              <a:pPr/>
              <a:t>29</a:t>
            </a:fld>
            <a:endParaRPr kumimoji="1" lang="ja-JP" altLang="en-US" dirty="0"/>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1331118" y="4637112"/>
          <a:ext cx="7660482" cy="1706880"/>
        </p:xfrm>
        <a:graphic>
          <a:graphicData uri="http://schemas.openxmlformats.org/drawingml/2006/table">
            <a:tbl>
              <a:tblPr/>
              <a:tblGrid>
                <a:gridCol w="6231732">
                  <a:extLst>
                    <a:ext uri="{9D8B030D-6E8A-4147-A177-3AD203B41FA5}">
                      <a16:colId xmlns:a16="http://schemas.microsoft.com/office/drawing/2014/main" val="20000"/>
                    </a:ext>
                  </a:extLst>
                </a:gridCol>
                <a:gridCol w="1428750">
                  <a:extLst>
                    <a:ext uri="{9D8B030D-6E8A-4147-A177-3AD203B41FA5}">
                      <a16:colId xmlns:a16="http://schemas.microsoft.com/office/drawing/2014/main" val="20001"/>
                    </a:ext>
                  </a:extLst>
                </a:gridCol>
              </a:tblGrid>
              <a:tr h="0">
                <a:tc>
                  <a:txBody>
                    <a:bodyPr/>
                    <a:lstStyle/>
                    <a:p>
                      <a:pPr indent="133350" algn="just">
                        <a:spcAft>
                          <a:spcPts val="0"/>
                        </a:spcAft>
                      </a:pPr>
                      <a:r>
                        <a:rPr lang="ja-JP" sz="1600" kern="100" dirty="0">
                          <a:latin typeface="+mj-ea"/>
                          <a:ea typeface="+mj-ea"/>
                          <a:cs typeface="Times New Roman"/>
                        </a:rPr>
                        <a:t>１．教育改革 </a:t>
                      </a:r>
                    </a:p>
                  </a:txBody>
                  <a:tcPr marL="68580" marR="68580" marT="0" marB="0">
                    <a:lnL>
                      <a:noFill/>
                    </a:lnL>
                    <a:lnR>
                      <a:noFill/>
                    </a:lnR>
                    <a:lnT>
                      <a:noFill/>
                    </a:lnT>
                    <a:lnB>
                      <a:noFill/>
                    </a:lnB>
                  </a:tcPr>
                </a:tc>
                <a:tc>
                  <a:txBody>
                    <a:bodyPr/>
                    <a:lstStyle/>
                    <a:p>
                      <a:pPr algn="ctr">
                        <a:spcAft>
                          <a:spcPts val="0"/>
                        </a:spcAft>
                      </a:pPr>
                      <a:r>
                        <a:rPr lang="en-US" sz="1600" kern="100" dirty="0" smtClean="0">
                          <a:latin typeface="+mj-ea"/>
                          <a:ea typeface="+mj-ea"/>
                          <a:cs typeface="Times New Roman"/>
                        </a:rPr>
                        <a:t>P.</a:t>
                      </a:r>
                      <a:r>
                        <a:rPr kumimoji="1" lang="en-US" altLang="ja-JP" sz="1600" kern="100" dirty="0" smtClean="0">
                          <a:solidFill>
                            <a:srgbClr val="FFFFFF"/>
                          </a:solidFill>
                          <a:latin typeface="+mj-ea"/>
                          <a:ea typeface="+mn-ea"/>
                          <a:cs typeface="Times New Roman"/>
                        </a:rPr>
                        <a:t>0</a:t>
                      </a:r>
                      <a:r>
                        <a:rPr lang="en-US" sz="1600" kern="100" dirty="0" smtClean="0">
                          <a:latin typeface="+mj-ea"/>
                          <a:ea typeface="+mj-ea"/>
                          <a:cs typeface="Times New Roman"/>
                        </a:rPr>
                        <a:t>82</a:t>
                      </a:r>
                      <a:endParaRPr lang="ja-JP" sz="1600" kern="100" dirty="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0"/>
                  </a:ext>
                </a:extLst>
              </a:tr>
              <a:tr h="0">
                <a:tc>
                  <a:txBody>
                    <a:bodyPr/>
                    <a:lstStyle/>
                    <a:p>
                      <a:pPr indent="133350" algn="just">
                        <a:spcAft>
                          <a:spcPts val="0"/>
                        </a:spcAft>
                      </a:pPr>
                      <a:r>
                        <a:rPr lang="ja-JP" sz="1600" kern="100" dirty="0">
                          <a:latin typeface="+mj-ea"/>
                          <a:ea typeface="+mj-ea"/>
                          <a:cs typeface="Times New Roman"/>
                        </a:rPr>
                        <a:t>２．女性の活躍促進 </a:t>
                      </a:r>
                    </a:p>
                  </a:txBody>
                  <a:tcPr marL="68580" marR="68580" marT="0" marB="0">
                    <a:lnL>
                      <a:noFill/>
                    </a:lnL>
                    <a:lnR>
                      <a:noFill/>
                    </a:lnR>
                    <a:lnT>
                      <a:noFill/>
                    </a:lnT>
                    <a:lnB>
                      <a:noFill/>
                    </a:lnB>
                  </a:tcPr>
                </a:tc>
                <a:tc>
                  <a:txBody>
                    <a:bodyPr/>
                    <a:lstStyle/>
                    <a:p>
                      <a:pPr algn="ctr">
                        <a:spcAft>
                          <a:spcPts val="0"/>
                        </a:spcAft>
                      </a:pPr>
                      <a:r>
                        <a:rPr lang="en-US" sz="1600" kern="100" dirty="0">
                          <a:latin typeface="+mj-ea"/>
                          <a:ea typeface="+mj-ea"/>
                          <a:cs typeface="Times New Roman"/>
                        </a:rPr>
                        <a:t>P.102</a:t>
                      </a:r>
                      <a:endParaRPr lang="ja-JP" sz="1600" kern="100" dirty="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1"/>
                  </a:ext>
                </a:extLst>
              </a:tr>
              <a:tr h="0">
                <a:tc>
                  <a:txBody>
                    <a:bodyPr/>
                    <a:lstStyle/>
                    <a:p>
                      <a:pPr indent="133350" algn="just">
                        <a:spcAft>
                          <a:spcPts val="0"/>
                        </a:spcAft>
                      </a:pPr>
                      <a:r>
                        <a:rPr lang="ja-JP" sz="1600" kern="100" dirty="0">
                          <a:latin typeface="+mj-ea"/>
                          <a:ea typeface="+mj-ea"/>
                          <a:cs typeface="Times New Roman"/>
                        </a:rPr>
                        <a:t>３．文化支援施策の改革 </a:t>
                      </a:r>
                    </a:p>
                  </a:txBody>
                  <a:tcPr marL="68580" marR="68580" marT="0" marB="0">
                    <a:lnL>
                      <a:noFill/>
                    </a:lnL>
                    <a:lnR>
                      <a:noFill/>
                    </a:lnR>
                    <a:lnT>
                      <a:noFill/>
                    </a:lnT>
                    <a:lnB>
                      <a:noFill/>
                    </a:lnB>
                  </a:tcPr>
                </a:tc>
                <a:tc>
                  <a:txBody>
                    <a:bodyPr/>
                    <a:lstStyle/>
                    <a:p>
                      <a:pPr algn="ctr">
                        <a:spcAft>
                          <a:spcPts val="0"/>
                        </a:spcAft>
                      </a:pPr>
                      <a:r>
                        <a:rPr lang="en-US" sz="1600" kern="100">
                          <a:latin typeface="+mj-ea"/>
                          <a:ea typeface="+mj-ea"/>
                          <a:cs typeface="Times New Roman"/>
                        </a:rPr>
                        <a:t>P.116</a:t>
                      </a:r>
                      <a:endParaRPr lang="ja-JP" sz="16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2"/>
                  </a:ext>
                </a:extLst>
              </a:tr>
              <a:tr h="0">
                <a:tc>
                  <a:txBody>
                    <a:bodyPr/>
                    <a:lstStyle/>
                    <a:p>
                      <a:pPr indent="133350" algn="just">
                        <a:spcAft>
                          <a:spcPts val="0"/>
                        </a:spcAft>
                      </a:pPr>
                      <a:r>
                        <a:rPr lang="ja-JP" sz="1600" kern="100" dirty="0">
                          <a:latin typeface="+mj-ea"/>
                          <a:ea typeface="+mj-ea"/>
                          <a:cs typeface="Times New Roman"/>
                        </a:rPr>
                        <a:t>４．観光・都市魅力創造 </a:t>
                      </a:r>
                    </a:p>
                  </a:txBody>
                  <a:tcPr marL="68580" marR="68580" marT="0" marB="0">
                    <a:lnL>
                      <a:noFill/>
                    </a:lnL>
                    <a:lnR>
                      <a:noFill/>
                    </a:lnR>
                    <a:lnT>
                      <a:noFill/>
                    </a:lnT>
                    <a:lnB>
                      <a:noFill/>
                    </a:lnB>
                  </a:tcPr>
                </a:tc>
                <a:tc>
                  <a:txBody>
                    <a:bodyPr/>
                    <a:lstStyle/>
                    <a:p>
                      <a:pPr algn="ctr">
                        <a:spcAft>
                          <a:spcPts val="0"/>
                        </a:spcAft>
                      </a:pPr>
                      <a:r>
                        <a:rPr lang="en-US" sz="1600" kern="100" dirty="0">
                          <a:latin typeface="+mj-ea"/>
                          <a:ea typeface="+mj-ea"/>
                          <a:cs typeface="Times New Roman"/>
                        </a:rPr>
                        <a:t>P.125</a:t>
                      </a:r>
                      <a:endParaRPr lang="ja-JP" sz="1600" kern="100" dirty="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3"/>
                  </a:ext>
                </a:extLst>
              </a:tr>
              <a:tr h="0">
                <a:tc>
                  <a:txBody>
                    <a:bodyPr/>
                    <a:lstStyle/>
                    <a:p>
                      <a:pPr indent="133350" algn="just">
                        <a:spcAft>
                          <a:spcPts val="0"/>
                        </a:spcAft>
                      </a:pPr>
                      <a:r>
                        <a:rPr lang="ja-JP" sz="1600" kern="100" dirty="0">
                          <a:latin typeface="+mj-ea"/>
                          <a:ea typeface="+mj-ea"/>
                          <a:cs typeface="Times New Roman"/>
                        </a:rPr>
                        <a:t>５．危機管理・防災 </a:t>
                      </a:r>
                    </a:p>
                  </a:txBody>
                  <a:tcPr marL="68580" marR="68580" marT="0" marB="0">
                    <a:lnL>
                      <a:noFill/>
                    </a:lnL>
                    <a:lnR>
                      <a:noFill/>
                    </a:lnR>
                    <a:lnT>
                      <a:noFill/>
                    </a:lnT>
                    <a:lnB>
                      <a:noFill/>
                    </a:lnB>
                  </a:tcPr>
                </a:tc>
                <a:tc>
                  <a:txBody>
                    <a:bodyPr/>
                    <a:lstStyle/>
                    <a:p>
                      <a:pPr algn="ctr">
                        <a:spcAft>
                          <a:spcPts val="0"/>
                        </a:spcAft>
                      </a:pPr>
                      <a:r>
                        <a:rPr lang="en-US" sz="1600" kern="100">
                          <a:latin typeface="+mj-ea"/>
                          <a:ea typeface="+mj-ea"/>
                          <a:cs typeface="Times New Roman"/>
                        </a:rPr>
                        <a:t>P.142</a:t>
                      </a:r>
                      <a:endParaRPr lang="ja-JP" sz="16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4"/>
                  </a:ext>
                </a:extLst>
              </a:tr>
              <a:tr h="0">
                <a:tc>
                  <a:txBody>
                    <a:bodyPr/>
                    <a:lstStyle/>
                    <a:p>
                      <a:pPr indent="133350" algn="just">
                        <a:spcAft>
                          <a:spcPts val="0"/>
                        </a:spcAft>
                      </a:pPr>
                      <a:r>
                        <a:rPr lang="ja-JP" sz="1600" kern="100">
                          <a:latin typeface="+mj-ea"/>
                          <a:ea typeface="+mj-ea"/>
                          <a:cs typeface="Times New Roman"/>
                        </a:rPr>
                        <a:t>６．健康・医療に関する戦略 </a:t>
                      </a:r>
                    </a:p>
                  </a:txBody>
                  <a:tcPr marL="68580" marR="68580" marT="0" marB="0">
                    <a:lnL>
                      <a:noFill/>
                    </a:lnL>
                    <a:lnR>
                      <a:noFill/>
                    </a:lnR>
                    <a:lnT>
                      <a:noFill/>
                    </a:lnT>
                    <a:lnB>
                      <a:noFill/>
                    </a:lnB>
                  </a:tcPr>
                </a:tc>
                <a:tc>
                  <a:txBody>
                    <a:bodyPr/>
                    <a:lstStyle/>
                    <a:p>
                      <a:pPr algn="ctr">
                        <a:spcAft>
                          <a:spcPts val="0"/>
                        </a:spcAft>
                      </a:pPr>
                      <a:r>
                        <a:rPr lang="en-US" sz="1600" kern="100">
                          <a:latin typeface="+mj-ea"/>
                          <a:ea typeface="+mj-ea"/>
                          <a:cs typeface="Times New Roman"/>
                        </a:rPr>
                        <a:t>P.150</a:t>
                      </a:r>
                      <a:endParaRPr lang="ja-JP" sz="16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5"/>
                  </a:ext>
                </a:extLst>
              </a:tr>
              <a:tr h="0">
                <a:tc>
                  <a:txBody>
                    <a:bodyPr/>
                    <a:lstStyle/>
                    <a:p>
                      <a:pPr indent="133350" algn="just">
                        <a:spcAft>
                          <a:spcPts val="0"/>
                        </a:spcAft>
                      </a:pPr>
                      <a:r>
                        <a:rPr lang="ja-JP" sz="1600" kern="100" dirty="0">
                          <a:latin typeface="+mj-ea"/>
                          <a:ea typeface="+mj-ea"/>
                          <a:cs typeface="Times New Roman"/>
                        </a:rPr>
                        <a:t>７．大阪都市圏の交通インフラ </a:t>
                      </a:r>
                    </a:p>
                  </a:txBody>
                  <a:tcPr marL="68580" marR="68580" marT="0" marB="0">
                    <a:lnL>
                      <a:noFill/>
                    </a:lnL>
                    <a:lnR>
                      <a:noFill/>
                    </a:lnR>
                    <a:lnT>
                      <a:noFill/>
                    </a:lnT>
                    <a:lnB>
                      <a:noFill/>
                    </a:lnB>
                  </a:tcPr>
                </a:tc>
                <a:tc>
                  <a:txBody>
                    <a:bodyPr/>
                    <a:lstStyle/>
                    <a:p>
                      <a:pPr algn="ctr">
                        <a:spcAft>
                          <a:spcPts val="0"/>
                        </a:spcAft>
                      </a:pPr>
                      <a:r>
                        <a:rPr lang="en-US" sz="1600" kern="100" smtClean="0">
                          <a:latin typeface="+mj-ea"/>
                          <a:ea typeface="+mj-ea"/>
                          <a:cs typeface="Times New Roman"/>
                        </a:rPr>
                        <a:t>P.162</a:t>
                      </a:r>
                      <a:endParaRPr lang="ja-JP" sz="1600" kern="100" dirty="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6"/>
                  </a:ext>
                </a:extLst>
              </a:tr>
            </a:tbl>
          </a:graphicData>
        </a:graphic>
      </p:graphicFrame>
      <p:graphicFrame>
        <p:nvGraphicFramePr>
          <p:cNvPr id="8" name="表 7"/>
          <p:cNvGraphicFramePr>
            <a:graphicFrameLocks noGrp="1"/>
          </p:cNvGraphicFramePr>
          <p:nvPr/>
        </p:nvGraphicFramePr>
        <p:xfrm>
          <a:off x="1343887" y="1384234"/>
          <a:ext cx="7523017" cy="2682240"/>
        </p:xfrm>
        <a:graphic>
          <a:graphicData uri="http://schemas.openxmlformats.org/drawingml/2006/table">
            <a:tbl>
              <a:tblPr/>
              <a:tblGrid>
                <a:gridCol w="6343817">
                  <a:extLst>
                    <a:ext uri="{9D8B030D-6E8A-4147-A177-3AD203B41FA5}">
                      <a16:colId xmlns:a16="http://schemas.microsoft.com/office/drawing/2014/main" val="20000"/>
                    </a:ext>
                  </a:extLst>
                </a:gridCol>
                <a:gridCol w="1179200">
                  <a:extLst>
                    <a:ext uri="{9D8B030D-6E8A-4147-A177-3AD203B41FA5}">
                      <a16:colId xmlns:a16="http://schemas.microsoft.com/office/drawing/2014/main" val="20001"/>
                    </a:ext>
                  </a:extLst>
                </a:gridCol>
              </a:tblGrid>
              <a:tr h="0">
                <a:tc>
                  <a:txBody>
                    <a:bodyPr/>
                    <a:lstStyle/>
                    <a:p>
                      <a:pPr algn="just">
                        <a:spcAft>
                          <a:spcPts val="0"/>
                        </a:spcAft>
                      </a:pPr>
                      <a:r>
                        <a:rPr lang="ja-JP" sz="1600" kern="100" dirty="0">
                          <a:latin typeface="+mj-ea"/>
                          <a:ea typeface="+mj-ea"/>
                          <a:cs typeface="Times New Roman"/>
                        </a:rPr>
                        <a:t>　１．大阪駅周辺 </a:t>
                      </a:r>
                    </a:p>
                  </a:txBody>
                  <a:tcPr marL="68580" marR="68580" marT="0" marB="0">
                    <a:lnL>
                      <a:noFill/>
                    </a:lnL>
                    <a:lnR>
                      <a:noFill/>
                    </a:lnR>
                    <a:lnT>
                      <a:noFill/>
                    </a:lnT>
                    <a:lnB>
                      <a:noFill/>
                    </a:lnB>
                  </a:tcPr>
                </a:tc>
                <a:tc>
                  <a:txBody>
                    <a:bodyPr/>
                    <a:lstStyle/>
                    <a:p>
                      <a:pPr algn="ctr">
                        <a:spcAft>
                          <a:spcPts val="0"/>
                        </a:spcAft>
                      </a:pPr>
                      <a:r>
                        <a:rPr lang="en-US" sz="1600" kern="100">
                          <a:latin typeface="+mj-ea"/>
                          <a:ea typeface="+mj-ea"/>
                          <a:cs typeface="Times New Roman"/>
                        </a:rPr>
                        <a:t>P.</a:t>
                      </a:r>
                      <a:r>
                        <a:rPr lang="en-US" sz="1600" kern="100">
                          <a:solidFill>
                            <a:srgbClr val="FFFFFF"/>
                          </a:solidFill>
                          <a:latin typeface="+mj-ea"/>
                          <a:ea typeface="+mj-ea"/>
                          <a:cs typeface="Times New Roman"/>
                        </a:rPr>
                        <a:t>00</a:t>
                      </a:r>
                      <a:r>
                        <a:rPr lang="en-US" sz="1600" kern="100">
                          <a:latin typeface="+mj-ea"/>
                          <a:ea typeface="+mj-ea"/>
                          <a:cs typeface="Times New Roman"/>
                        </a:rPr>
                        <a:t>6</a:t>
                      </a:r>
                      <a:endParaRPr lang="ja-JP" sz="16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0"/>
                  </a:ext>
                </a:extLst>
              </a:tr>
              <a:tr h="0">
                <a:tc>
                  <a:txBody>
                    <a:bodyPr/>
                    <a:lstStyle/>
                    <a:p>
                      <a:pPr algn="just">
                        <a:spcAft>
                          <a:spcPts val="0"/>
                        </a:spcAft>
                      </a:pPr>
                      <a:r>
                        <a:rPr lang="ja-JP" sz="1600" kern="100">
                          <a:latin typeface="+mj-ea"/>
                          <a:ea typeface="+mj-ea"/>
                          <a:cs typeface="Times New Roman"/>
                        </a:rPr>
                        <a:t>　２．中之島 </a:t>
                      </a:r>
                    </a:p>
                  </a:txBody>
                  <a:tcPr marL="68580" marR="68580" marT="0" marB="0">
                    <a:lnL>
                      <a:noFill/>
                    </a:lnL>
                    <a:lnR>
                      <a:noFill/>
                    </a:lnR>
                    <a:lnT>
                      <a:noFill/>
                    </a:lnT>
                    <a:lnB>
                      <a:noFill/>
                    </a:lnB>
                  </a:tcPr>
                </a:tc>
                <a:tc>
                  <a:txBody>
                    <a:bodyPr/>
                    <a:lstStyle/>
                    <a:p>
                      <a:pPr algn="ctr">
                        <a:spcAft>
                          <a:spcPts val="0"/>
                        </a:spcAft>
                      </a:pPr>
                      <a:r>
                        <a:rPr lang="en-US" sz="1600" kern="100">
                          <a:latin typeface="+mj-ea"/>
                          <a:ea typeface="+mj-ea"/>
                          <a:cs typeface="Times New Roman"/>
                        </a:rPr>
                        <a:t>P.</a:t>
                      </a:r>
                      <a:r>
                        <a:rPr lang="en-US" sz="1600" kern="100">
                          <a:solidFill>
                            <a:srgbClr val="FFFFFF"/>
                          </a:solidFill>
                          <a:latin typeface="+mj-ea"/>
                          <a:ea typeface="+mj-ea"/>
                          <a:cs typeface="Times New Roman"/>
                        </a:rPr>
                        <a:t>0</a:t>
                      </a:r>
                      <a:r>
                        <a:rPr lang="en-US" sz="1600" kern="100">
                          <a:latin typeface="+mj-ea"/>
                          <a:ea typeface="+mj-ea"/>
                          <a:cs typeface="Times New Roman"/>
                        </a:rPr>
                        <a:t>15</a:t>
                      </a:r>
                      <a:endParaRPr lang="ja-JP" sz="16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1"/>
                  </a:ext>
                </a:extLst>
              </a:tr>
              <a:tr h="0">
                <a:tc>
                  <a:txBody>
                    <a:bodyPr/>
                    <a:lstStyle/>
                    <a:p>
                      <a:pPr algn="just">
                        <a:spcAft>
                          <a:spcPts val="0"/>
                        </a:spcAft>
                      </a:pPr>
                      <a:r>
                        <a:rPr lang="ja-JP" sz="1600" kern="100">
                          <a:latin typeface="+mj-ea"/>
                          <a:ea typeface="+mj-ea"/>
                          <a:cs typeface="Times New Roman"/>
                        </a:rPr>
                        <a:t>　３．御堂筋 </a:t>
                      </a:r>
                    </a:p>
                  </a:txBody>
                  <a:tcPr marL="68580" marR="68580" marT="0" marB="0">
                    <a:lnL>
                      <a:noFill/>
                    </a:lnL>
                    <a:lnR>
                      <a:noFill/>
                    </a:lnR>
                    <a:lnT>
                      <a:noFill/>
                    </a:lnT>
                    <a:lnB>
                      <a:noFill/>
                    </a:lnB>
                  </a:tcPr>
                </a:tc>
                <a:tc>
                  <a:txBody>
                    <a:bodyPr/>
                    <a:lstStyle/>
                    <a:p>
                      <a:pPr algn="ctr">
                        <a:spcAft>
                          <a:spcPts val="0"/>
                        </a:spcAft>
                      </a:pPr>
                      <a:r>
                        <a:rPr lang="en-US" sz="1600" kern="100">
                          <a:latin typeface="+mj-ea"/>
                          <a:ea typeface="+mj-ea"/>
                          <a:cs typeface="Times New Roman"/>
                        </a:rPr>
                        <a:t>P.</a:t>
                      </a:r>
                      <a:r>
                        <a:rPr lang="en-US" sz="1600" kern="100">
                          <a:solidFill>
                            <a:srgbClr val="FFFFFF"/>
                          </a:solidFill>
                          <a:latin typeface="+mj-ea"/>
                          <a:ea typeface="+mj-ea"/>
                          <a:cs typeface="Times New Roman"/>
                        </a:rPr>
                        <a:t>0</a:t>
                      </a:r>
                      <a:r>
                        <a:rPr lang="en-US" sz="1600" kern="100">
                          <a:latin typeface="+mj-ea"/>
                          <a:ea typeface="+mj-ea"/>
                          <a:cs typeface="Times New Roman"/>
                        </a:rPr>
                        <a:t>23</a:t>
                      </a:r>
                      <a:endParaRPr lang="ja-JP" sz="16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2"/>
                  </a:ext>
                </a:extLst>
              </a:tr>
              <a:tr h="0">
                <a:tc>
                  <a:txBody>
                    <a:bodyPr/>
                    <a:lstStyle/>
                    <a:p>
                      <a:pPr algn="just">
                        <a:spcAft>
                          <a:spcPts val="0"/>
                        </a:spcAft>
                      </a:pPr>
                      <a:r>
                        <a:rPr lang="ja-JP" sz="1600" kern="100" dirty="0">
                          <a:latin typeface="+mj-ea"/>
                          <a:ea typeface="+mj-ea"/>
                          <a:cs typeface="Times New Roman"/>
                        </a:rPr>
                        <a:t>　４．難波周辺 </a:t>
                      </a:r>
                    </a:p>
                  </a:txBody>
                  <a:tcPr marL="68580" marR="68580" marT="0" marB="0">
                    <a:lnL>
                      <a:noFill/>
                    </a:lnL>
                    <a:lnR>
                      <a:noFill/>
                    </a:lnR>
                    <a:lnT>
                      <a:noFill/>
                    </a:lnT>
                    <a:lnB>
                      <a:noFill/>
                    </a:lnB>
                  </a:tcPr>
                </a:tc>
                <a:tc>
                  <a:txBody>
                    <a:bodyPr/>
                    <a:lstStyle/>
                    <a:p>
                      <a:pPr algn="ctr">
                        <a:spcAft>
                          <a:spcPts val="0"/>
                        </a:spcAft>
                      </a:pPr>
                      <a:r>
                        <a:rPr lang="en-US" sz="1600" kern="100">
                          <a:latin typeface="+mj-ea"/>
                          <a:ea typeface="+mj-ea"/>
                          <a:cs typeface="Times New Roman"/>
                        </a:rPr>
                        <a:t>P.</a:t>
                      </a:r>
                      <a:r>
                        <a:rPr lang="en-US" sz="1600" kern="100">
                          <a:solidFill>
                            <a:srgbClr val="FFFFFF"/>
                          </a:solidFill>
                          <a:latin typeface="+mj-ea"/>
                          <a:ea typeface="+mj-ea"/>
                          <a:cs typeface="Times New Roman"/>
                        </a:rPr>
                        <a:t>0</a:t>
                      </a:r>
                      <a:r>
                        <a:rPr lang="en-US" sz="1600" kern="100">
                          <a:latin typeface="+mj-ea"/>
                          <a:ea typeface="+mj-ea"/>
                          <a:cs typeface="Times New Roman"/>
                        </a:rPr>
                        <a:t>30</a:t>
                      </a:r>
                      <a:endParaRPr lang="ja-JP" sz="16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3"/>
                  </a:ext>
                </a:extLst>
              </a:tr>
              <a:tr h="0">
                <a:tc>
                  <a:txBody>
                    <a:bodyPr/>
                    <a:lstStyle/>
                    <a:p>
                      <a:pPr algn="just">
                        <a:spcAft>
                          <a:spcPts val="0"/>
                        </a:spcAft>
                      </a:pPr>
                      <a:r>
                        <a:rPr lang="ja-JP" sz="1600" kern="100" dirty="0">
                          <a:latin typeface="+mj-ea"/>
                          <a:ea typeface="+mj-ea"/>
                          <a:cs typeface="Times New Roman"/>
                        </a:rPr>
                        <a:t>　５．大阪城公園、森之宮、京橋・大阪ビジネスパーク </a:t>
                      </a:r>
                    </a:p>
                  </a:txBody>
                  <a:tcPr marL="68580" marR="68580" marT="0" marB="0">
                    <a:lnL>
                      <a:noFill/>
                    </a:lnL>
                    <a:lnR>
                      <a:noFill/>
                    </a:lnR>
                    <a:lnT>
                      <a:noFill/>
                    </a:lnT>
                    <a:lnB>
                      <a:noFill/>
                    </a:lnB>
                  </a:tcPr>
                </a:tc>
                <a:tc>
                  <a:txBody>
                    <a:bodyPr/>
                    <a:lstStyle/>
                    <a:p>
                      <a:pPr algn="ctr">
                        <a:spcAft>
                          <a:spcPts val="0"/>
                        </a:spcAft>
                      </a:pPr>
                      <a:r>
                        <a:rPr lang="en-US" sz="1600" kern="100">
                          <a:latin typeface="+mj-ea"/>
                          <a:ea typeface="+mj-ea"/>
                          <a:cs typeface="Times New Roman"/>
                        </a:rPr>
                        <a:t>P.</a:t>
                      </a:r>
                      <a:r>
                        <a:rPr lang="en-US" sz="1600" kern="100">
                          <a:solidFill>
                            <a:srgbClr val="FFFFFF"/>
                          </a:solidFill>
                          <a:latin typeface="+mj-ea"/>
                          <a:ea typeface="+mj-ea"/>
                          <a:cs typeface="Times New Roman"/>
                        </a:rPr>
                        <a:t>0</a:t>
                      </a:r>
                      <a:r>
                        <a:rPr lang="en-US" sz="1600" kern="100">
                          <a:latin typeface="+mj-ea"/>
                          <a:ea typeface="+mj-ea"/>
                          <a:cs typeface="Times New Roman"/>
                        </a:rPr>
                        <a:t>37</a:t>
                      </a:r>
                      <a:endParaRPr lang="ja-JP" sz="16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4"/>
                  </a:ext>
                </a:extLst>
              </a:tr>
              <a:tr h="0">
                <a:tc>
                  <a:txBody>
                    <a:bodyPr/>
                    <a:lstStyle/>
                    <a:p>
                      <a:pPr algn="just">
                        <a:spcAft>
                          <a:spcPts val="0"/>
                        </a:spcAft>
                      </a:pPr>
                      <a:r>
                        <a:rPr lang="ja-JP" sz="1600" kern="100">
                          <a:latin typeface="+mj-ea"/>
                          <a:ea typeface="+mj-ea"/>
                          <a:cs typeface="Times New Roman"/>
                        </a:rPr>
                        <a:t>　６．湾岸部 </a:t>
                      </a:r>
                    </a:p>
                  </a:txBody>
                  <a:tcPr marL="68580" marR="68580" marT="0" marB="0">
                    <a:lnL>
                      <a:noFill/>
                    </a:lnL>
                    <a:lnR>
                      <a:noFill/>
                    </a:lnR>
                    <a:lnT>
                      <a:noFill/>
                    </a:lnT>
                    <a:lnB>
                      <a:noFill/>
                    </a:lnB>
                  </a:tcPr>
                </a:tc>
                <a:tc>
                  <a:txBody>
                    <a:bodyPr/>
                    <a:lstStyle/>
                    <a:p>
                      <a:pPr algn="ctr">
                        <a:spcAft>
                          <a:spcPts val="0"/>
                        </a:spcAft>
                      </a:pPr>
                      <a:r>
                        <a:rPr lang="en-US" sz="1600" kern="100">
                          <a:latin typeface="+mj-ea"/>
                          <a:ea typeface="+mj-ea"/>
                          <a:cs typeface="Times New Roman"/>
                        </a:rPr>
                        <a:t>P.</a:t>
                      </a:r>
                      <a:r>
                        <a:rPr lang="en-US" sz="1600" kern="100">
                          <a:solidFill>
                            <a:srgbClr val="FFFFFF"/>
                          </a:solidFill>
                          <a:latin typeface="+mj-ea"/>
                          <a:ea typeface="+mj-ea"/>
                          <a:cs typeface="Times New Roman"/>
                        </a:rPr>
                        <a:t>0</a:t>
                      </a:r>
                      <a:r>
                        <a:rPr lang="en-US" sz="1600" kern="100">
                          <a:latin typeface="+mj-ea"/>
                          <a:ea typeface="+mj-ea"/>
                          <a:cs typeface="Times New Roman"/>
                        </a:rPr>
                        <a:t>46</a:t>
                      </a:r>
                      <a:endParaRPr lang="ja-JP" sz="16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5"/>
                  </a:ext>
                </a:extLst>
              </a:tr>
              <a:tr h="238826">
                <a:tc>
                  <a:txBody>
                    <a:bodyPr/>
                    <a:lstStyle/>
                    <a:p>
                      <a:pPr algn="just">
                        <a:spcAft>
                          <a:spcPts val="0"/>
                        </a:spcAft>
                      </a:pPr>
                      <a:r>
                        <a:rPr lang="ja-JP" sz="1600" kern="100">
                          <a:latin typeface="+mj-ea"/>
                          <a:ea typeface="+mj-ea"/>
                          <a:cs typeface="Times New Roman"/>
                        </a:rPr>
                        <a:t>　７．天王寺公園 </a:t>
                      </a:r>
                    </a:p>
                  </a:txBody>
                  <a:tcPr marL="68580" marR="68580" marT="0" marB="0">
                    <a:lnL>
                      <a:noFill/>
                    </a:lnL>
                    <a:lnR>
                      <a:noFill/>
                    </a:lnR>
                    <a:lnT>
                      <a:noFill/>
                    </a:lnT>
                    <a:lnB>
                      <a:noFill/>
                    </a:lnB>
                  </a:tcPr>
                </a:tc>
                <a:tc>
                  <a:txBody>
                    <a:bodyPr/>
                    <a:lstStyle/>
                    <a:p>
                      <a:pPr algn="ctr">
                        <a:spcAft>
                          <a:spcPts val="0"/>
                        </a:spcAft>
                      </a:pPr>
                      <a:r>
                        <a:rPr lang="en-US" sz="1600" kern="100">
                          <a:latin typeface="+mj-ea"/>
                          <a:ea typeface="+mj-ea"/>
                          <a:cs typeface="Times New Roman"/>
                        </a:rPr>
                        <a:t>P.</a:t>
                      </a:r>
                      <a:r>
                        <a:rPr lang="en-US" sz="1600" kern="100">
                          <a:solidFill>
                            <a:srgbClr val="FFFFFF"/>
                          </a:solidFill>
                          <a:latin typeface="+mj-ea"/>
                          <a:ea typeface="+mj-ea"/>
                          <a:cs typeface="Times New Roman"/>
                        </a:rPr>
                        <a:t>0</a:t>
                      </a:r>
                      <a:r>
                        <a:rPr lang="en-US" sz="1600" kern="100">
                          <a:latin typeface="+mj-ea"/>
                          <a:ea typeface="+mj-ea"/>
                          <a:cs typeface="Times New Roman"/>
                        </a:rPr>
                        <a:t>53</a:t>
                      </a:r>
                      <a:endParaRPr lang="ja-JP" sz="16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6"/>
                  </a:ext>
                </a:extLst>
              </a:tr>
              <a:tr h="0">
                <a:tc>
                  <a:txBody>
                    <a:bodyPr/>
                    <a:lstStyle/>
                    <a:p>
                      <a:pPr algn="just">
                        <a:spcAft>
                          <a:spcPts val="0"/>
                        </a:spcAft>
                      </a:pPr>
                      <a:r>
                        <a:rPr lang="ja-JP" sz="1600" kern="100" dirty="0">
                          <a:latin typeface="+mj-ea"/>
                          <a:ea typeface="+mj-ea"/>
                          <a:cs typeface="Times New Roman"/>
                        </a:rPr>
                        <a:t>　８</a:t>
                      </a:r>
                      <a:r>
                        <a:rPr lang="ja-JP" sz="1600" kern="100" dirty="0" smtClean="0">
                          <a:latin typeface="+mj-ea"/>
                          <a:ea typeface="+mj-ea"/>
                          <a:cs typeface="Times New Roman"/>
                        </a:rPr>
                        <a:t>．</a:t>
                      </a:r>
                      <a:r>
                        <a:rPr lang="ja-JP" altLang="en-US" sz="1600" kern="100" dirty="0" smtClean="0">
                          <a:latin typeface="+mj-ea"/>
                          <a:ea typeface="+mj-ea"/>
                          <a:cs typeface="Times New Roman"/>
                        </a:rPr>
                        <a:t>関西国際空港</a:t>
                      </a:r>
                      <a:r>
                        <a:rPr lang="ja-JP" sz="1600" kern="100" dirty="0" smtClean="0">
                          <a:latin typeface="+mj-ea"/>
                          <a:ea typeface="+mj-ea"/>
                          <a:cs typeface="Times New Roman"/>
                        </a:rPr>
                        <a:t>・</a:t>
                      </a:r>
                      <a:r>
                        <a:rPr lang="ja-JP" sz="1600" kern="100" dirty="0">
                          <a:latin typeface="+mj-ea"/>
                          <a:ea typeface="+mj-ea"/>
                          <a:cs typeface="Times New Roman"/>
                        </a:rPr>
                        <a:t>りんくうタウン周辺 </a:t>
                      </a:r>
                    </a:p>
                  </a:txBody>
                  <a:tcPr marL="68580" marR="68580" marT="0" marB="0">
                    <a:lnL>
                      <a:noFill/>
                    </a:lnL>
                    <a:lnR>
                      <a:noFill/>
                    </a:lnR>
                    <a:lnT>
                      <a:noFill/>
                    </a:lnT>
                    <a:lnB>
                      <a:noFill/>
                    </a:lnB>
                  </a:tcPr>
                </a:tc>
                <a:tc>
                  <a:txBody>
                    <a:bodyPr/>
                    <a:lstStyle/>
                    <a:p>
                      <a:pPr algn="ctr">
                        <a:spcAft>
                          <a:spcPts val="0"/>
                        </a:spcAft>
                      </a:pPr>
                      <a:r>
                        <a:rPr lang="en-US" sz="1600" kern="100">
                          <a:latin typeface="+mj-ea"/>
                          <a:ea typeface="+mj-ea"/>
                          <a:cs typeface="Times New Roman"/>
                        </a:rPr>
                        <a:t>P.</a:t>
                      </a:r>
                      <a:r>
                        <a:rPr lang="en-US" sz="1600" kern="100">
                          <a:solidFill>
                            <a:srgbClr val="FFFFFF"/>
                          </a:solidFill>
                          <a:latin typeface="+mj-ea"/>
                          <a:ea typeface="+mj-ea"/>
                          <a:cs typeface="Times New Roman"/>
                        </a:rPr>
                        <a:t>0</a:t>
                      </a:r>
                      <a:r>
                        <a:rPr lang="en-US" sz="1600" kern="100">
                          <a:latin typeface="+mj-ea"/>
                          <a:ea typeface="+mj-ea"/>
                          <a:cs typeface="Times New Roman"/>
                        </a:rPr>
                        <a:t>64</a:t>
                      </a:r>
                      <a:endParaRPr lang="ja-JP" sz="16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7"/>
                  </a:ext>
                </a:extLst>
              </a:tr>
              <a:tr h="0">
                <a:tc>
                  <a:txBody>
                    <a:bodyPr/>
                    <a:lstStyle/>
                    <a:p>
                      <a:pPr algn="just">
                        <a:spcAft>
                          <a:spcPts val="0"/>
                        </a:spcAft>
                      </a:pPr>
                      <a:r>
                        <a:rPr lang="ja-JP" sz="1600" kern="100" dirty="0">
                          <a:latin typeface="+mj-ea"/>
                          <a:ea typeface="+mj-ea"/>
                          <a:cs typeface="Times New Roman"/>
                        </a:rPr>
                        <a:t>　９．泉北</a:t>
                      </a:r>
                      <a:r>
                        <a:rPr lang="ja-JP" sz="1600" kern="100" dirty="0" smtClean="0">
                          <a:latin typeface="+mj-ea"/>
                          <a:ea typeface="+mj-ea"/>
                          <a:cs typeface="Times New Roman"/>
                        </a:rPr>
                        <a:t>ニュータウン </a:t>
                      </a:r>
                      <a:endParaRPr lang="ja-JP" sz="1600" kern="100" dirty="0">
                        <a:latin typeface="+mj-ea"/>
                        <a:ea typeface="+mj-ea"/>
                        <a:cs typeface="Times New Roman"/>
                      </a:endParaRPr>
                    </a:p>
                  </a:txBody>
                  <a:tcPr marL="68580" marR="68580" marT="0" marB="0">
                    <a:lnL>
                      <a:noFill/>
                    </a:lnL>
                    <a:lnR>
                      <a:noFill/>
                    </a:lnR>
                    <a:lnT>
                      <a:noFill/>
                    </a:lnT>
                    <a:lnB>
                      <a:noFill/>
                    </a:lnB>
                  </a:tcPr>
                </a:tc>
                <a:tc>
                  <a:txBody>
                    <a:bodyPr/>
                    <a:lstStyle/>
                    <a:p>
                      <a:pPr algn="ctr">
                        <a:spcAft>
                          <a:spcPts val="0"/>
                        </a:spcAft>
                      </a:pPr>
                      <a:r>
                        <a:rPr lang="en-US" sz="1600" kern="100">
                          <a:latin typeface="+mj-ea"/>
                          <a:ea typeface="+mj-ea"/>
                          <a:cs typeface="Times New Roman"/>
                        </a:rPr>
                        <a:t>P.</a:t>
                      </a:r>
                      <a:r>
                        <a:rPr lang="en-US" sz="1600" kern="100">
                          <a:solidFill>
                            <a:srgbClr val="FFFFFF"/>
                          </a:solidFill>
                          <a:latin typeface="+mj-ea"/>
                          <a:ea typeface="+mj-ea"/>
                          <a:cs typeface="Times New Roman"/>
                        </a:rPr>
                        <a:t>0</a:t>
                      </a:r>
                      <a:r>
                        <a:rPr lang="en-US" sz="1600" kern="100">
                          <a:latin typeface="+mj-ea"/>
                          <a:ea typeface="+mj-ea"/>
                          <a:cs typeface="Times New Roman"/>
                        </a:rPr>
                        <a:t>72</a:t>
                      </a:r>
                      <a:endParaRPr lang="ja-JP" sz="16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8"/>
                  </a:ext>
                </a:extLst>
              </a:tr>
              <a:tr h="0">
                <a:tc>
                  <a:txBody>
                    <a:bodyPr/>
                    <a:lstStyle/>
                    <a:p>
                      <a:pPr algn="just">
                        <a:spcAft>
                          <a:spcPts val="0"/>
                        </a:spcAft>
                      </a:pPr>
                      <a:r>
                        <a:rPr lang="ja-JP" sz="1600" kern="100" dirty="0">
                          <a:latin typeface="+mj-ea"/>
                          <a:ea typeface="+mj-ea"/>
                          <a:cs typeface="Times New Roman"/>
                        </a:rPr>
                        <a:t>１０．</a:t>
                      </a:r>
                      <a:r>
                        <a:rPr lang="ja-JP" sz="1600" kern="100" dirty="0" smtClean="0">
                          <a:latin typeface="+mj-ea"/>
                          <a:ea typeface="+mj-ea"/>
                          <a:cs typeface="Times New Roman"/>
                        </a:rPr>
                        <a:t>万博</a:t>
                      </a:r>
                      <a:r>
                        <a:rPr lang="ja-JP" altLang="en-US" sz="1600" kern="100" dirty="0" smtClean="0">
                          <a:latin typeface="+mj-ea"/>
                          <a:ea typeface="+mj-ea"/>
                          <a:cs typeface="Times New Roman"/>
                        </a:rPr>
                        <a:t>記念公園周辺</a:t>
                      </a:r>
                      <a:r>
                        <a:rPr lang="ja-JP" sz="1600" kern="100" dirty="0" smtClean="0">
                          <a:latin typeface="+mj-ea"/>
                          <a:ea typeface="+mj-ea"/>
                          <a:cs typeface="Times New Roman"/>
                        </a:rPr>
                        <a:t>・吹田操車場跡地 </a:t>
                      </a:r>
                      <a:endParaRPr lang="ja-JP" sz="1600" kern="100" dirty="0">
                        <a:latin typeface="+mj-ea"/>
                        <a:ea typeface="+mj-ea"/>
                        <a:cs typeface="Times New Roman"/>
                      </a:endParaRPr>
                    </a:p>
                  </a:txBody>
                  <a:tcPr marL="68580" marR="68580" marT="0" marB="0">
                    <a:lnL>
                      <a:noFill/>
                    </a:lnL>
                    <a:lnR>
                      <a:noFill/>
                    </a:lnR>
                    <a:lnT>
                      <a:noFill/>
                    </a:lnT>
                    <a:lnB>
                      <a:noFill/>
                    </a:lnB>
                  </a:tcPr>
                </a:tc>
                <a:tc>
                  <a:txBody>
                    <a:bodyPr/>
                    <a:lstStyle/>
                    <a:p>
                      <a:pPr algn="ctr">
                        <a:spcAft>
                          <a:spcPts val="0"/>
                        </a:spcAft>
                      </a:pPr>
                      <a:r>
                        <a:rPr lang="en-US" sz="1600" kern="100" dirty="0">
                          <a:latin typeface="+mj-ea"/>
                          <a:ea typeface="+mj-ea"/>
                          <a:cs typeface="Times New Roman"/>
                        </a:rPr>
                        <a:t>P.</a:t>
                      </a:r>
                      <a:r>
                        <a:rPr lang="en-US" sz="1600" kern="100" dirty="0">
                          <a:solidFill>
                            <a:srgbClr val="FFFFFF"/>
                          </a:solidFill>
                          <a:latin typeface="+mj-ea"/>
                          <a:ea typeface="+mj-ea"/>
                          <a:cs typeface="Times New Roman"/>
                        </a:rPr>
                        <a:t>0</a:t>
                      </a:r>
                      <a:r>
                        <a:rPr lang="en-US" sz="1600" kern="100" dirty="0">
                          <a:latin typeface="+mj-ea"/>
                          <a:ea typeface="+mj-ea"/>
                          <a:cs typeface="Times New Roman"/>
                        </a:rPr>
                        <a:t>79</a:t>
                      </a:r>
                      <a:endParaRPr lang="ja-JP" sz="1600" kern="100" dirty="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9"/>
                  </a:ext>
                </a:extLst>
              </a:tr>
              <a:tr h="0">
                <a:tc>
                  <a:txBody>
                    <a:bodyPr/>
                    <a:lstStyle/>
                    <a:p>
                      <a:pPr algn="just">
                        <a:spcAft>
                          <a:spcPts val="0"/>
                        </a:spcAft>
                      </a:pPr>
                      <a:r>
                        <a:rPr lang="ja-JP" sz="1600" kern="100" dirty="0">
                          <a:latin typeface="+mj-ea"/>
                          <a:ea typeface="+mj-ea"/>
                          <a:cs typeface="Times New Roman"/>
                        </a:rPr>
                        <a:t>１１</a:t>
                      </a:r>
                      <a:r>
                        <a:rPr lang="ja-JP" sz="1600" kern="100" dirty="0" smtClean="0">
                          <a:latin typeface="+mj-ea"/>
                          <a:ea typeface="+mj-ea"/>
                          <a:cs typeface="Times New Roman"/>
                        </a:rPr>
                        <a:t>．</a:t>
                      </a:r>
                      <a:r>
                        <a:rPr lang="ja-JP" altLang="en-US" sz="1600" kern="100" dirty="0" smtClean="0">
                          <a:latin typeface="+mj-ea"/>
                          <a:ea typeface="+mj-ea"/>
                          <a:cs typeface="Times New Roman"/>
                        </a:rPr>
                        <a:t>箕面森町・</a:t>
                      </a:r>
                      <a:r>
                        <a:rPr lang="ja-JP" sz="1600" kern="100" dirty="0" smtClean="0">
                          <a:latin typeface="+mj-ea"/>
                          <a:ea typeface="+mj-ea"/>
                          <a:cs typeface="Times New Roman"/>
                        </a:rPr>
                        <a:t>彩都 </a:t>
                      </a:r>
                      <a:endParaRPr lang="ja-JP" sz="1600" kern="100" dirty="0">
                        <a:latin typeface="+mj-ea"/>
                        <a:ea typeface="+mj-ea"/>
                        <a:cs typeface="Times New Roman"/>
                      </a:endParaRPr>
                    </a:p>
                  </a:txBody>
                  <a:tcPr marL="68580" marR="68580" marT="0" marB="0">
                    <a:lnL>
                      <a:noFill/>
                    </a:lnL>
                    <a:lnR>
                      <a:noFill/>
                    </a:lnR>
                    <a:lnT>
                      <a:noFill/>
                    </a:lnT>
                    <a:lnB>
                      <a:noFill/>
                    </a:lnB>
                  </a:tcPr>
                </a:tc>
                <a:tc>
                  <a:txBody>
                    <a:bodyPr/>
                    <a:lstStyle/>
                    <a:p>
                      <a:pPr algn="ctr">
                        <a:spcAft>
                          <a:spcPts val="0"/>
                        </a:spcAft>
                      </a:pPr>
                      <a:r>
                        <a:rPr lang="en-US" sz="1600" kern="100" dirty="0">
                          <a:latin typeface="+mj-ea"/>
                          <a:ea typeface="+mj-ea"/>
                          <a:cs typeface="Times New Roman"/>
                        </a:rPr>
                        <a:t>P.</a:t>
                      </a:r>
                      <a:r>
                        <a:rPr lang="en-US" sz="1600" kern="100" dirty="0">
                          <a:solidFill>
                            <a:srgbClr val="FFFFFF"/>
                          </a:solidFill>
                          <a:latin typeface="+mj-ea"/>
                          <a:ea typeface="+mj-ea"/>
                          <a:cs typeface="Times New Roman"/>
                        </a:rPr>
                        <a:t>0</a:t>
                      </a:r>
                      <a:r>
                        <a:rPr lang="en-US" sz="1600" kern="100" dirty="0">
                          <a:latin typeface="+mj-ea"/>
                          <a:ea typeface="+mj-ea"/>
                          <a:cs typeface="Times New Roman"/>
                        </a:rPr>
                        <a:t>80</a:t>
                      </a:r>
                      <a:endParaRPr lang="ja-JP" sz="1600" kern="100" dirty="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10"/>
                  </a:ext>
                </a:extLst>
              </a:tr>
            </a:tbl>
          </a:graphicData>
        </a:graphic>
      </p:graphicFrame>
      <p:sp>
        <p:nvSpPr>
          <p:cNvPr id="3" name="テキスト ボックス 2"/>
          <p:cNvSpPr txBox="1"/>
          <p:nvPr/>
        </p:nvSpPr>
        <p:spPr>
          <a:xfrm>
            <a:off x="1229670" y="1075066"/>
            <a:ext cx="7332815" cy="3885503"/>
          </a:xfrm>
          <a:prstGeom prst="rect">
            <a:avLst/>
          </a:prstGeom>
          <a:noFill/>
        </p:spPr>
        <p:txBody>
          <a:bodyPr wrap="square" lIns="68406" tIns="34203" rIns="68406" bIns="34203" rtlCol="0">
            <a:spAutoFit/>
          </a:bodyPr>
          <a:lstStyle/>
          <a:p>
            <a:pPr defTabSz="914400"/>
            <a:r>
              <a:rPr lang="en-US" altLang="ja-JP" sz="1800" b="1" dirty="0" smtClean="0">
                <a:solidFill>
                  <a:prstClr val="black"/>
                </a:solidFill>
              </a:rPr>
              <a:t>【</a:t>
            </a:r>
            <a:r>
              <a:rPr lang="ja-JP" altLang="en-US" sz="1800" b="1" dirty="0" smtClean="0">
                <a:solidFill>
                  <a:prstClr val="black"/>
                </a:solidFill>
              </a:rPr>
              <a:t>エリア編</a:t>
            </a:r>
            <a:r>
              <a:rPr lang="en-US" altLang="ja-JP" sz="1800" b="1" dirty="0" smtClean="0">
                <a:solidFill>
                  <a:prstClr val="black"/>
                </a:solidFill>
              </a:rPr>
              <a:t>】</a:t>
            </a:r>
          </a:p>
          <a:p>
            <a:pPr defTabSz="914400"/>
            <a:endParaRPr lang="en-US" altLang="ja-JP" sz="1800" b="1" dirty="0" smtClean="0">
              <a:solidFill>
                <a:prstClr val="black"/>
              </a:solidFill>
            </a:endParaRPr>
          </a:p>
          <a:p>
            <a:pPr defTabSz="914400"/>
            <a:endParaRPr lang="en-US" altLang="ja-JP" sz="1600" spc="-150" dirty="0" smtClean="0">
              <a:solidFill>
                <a:prstClr val="black"/>
              </a:solidFill>
            </a:endParaRPr>
          </a:p>
          <a:p>
            <a:pPr defTabSz="914400"/>
            <a:endParaRPr lang="en-US" altLang="ja-JP" sz="1600" spc="-150" dirty="0" smtClean="0">
              <a:solidFill>
                <a:prstClr val="black"/>
              </a:solidFill>
            </a:endParaRPr>
          </a:p>
          <a:p>
            <a:pPr defTabSz="914400"/>
            <a:endParaRPr lang="en-US" altLang="ja-JP" sz="1600" spc="-150" dirty="0" smtClean="0">
              <a:solidFill>
                <a:prstClr val="black"/>
              </a:solidFill>
            </a:endParaRPr>
          </a:p>
          <a:p>
            <a:pPr defTabSz="914400"/>
            <a:endParaRPr lang="en-US" altLang="ja-JP" sz="1600" spc="-150" dirty="0" smtClean="0">
              <a:solidFill>
                <a:prstClr val="black"/>
              </a:solidFill>
            </a:endParaRPr>
          </a:p>
          <a:p>
            <a:pPr defTabSz="914400"/>
            <a:endParaRPr lang="en-US" altLang="ja-JP" sz="1600" spc="-150" dirty="0" smtClean="0">
              <a:solidFill>
                <a:prstClr val="black"/>
              </a:solidFill>
            </a:endParaRPr>
          </a:p>
          <a:p>
            <a:pPr defTabSz="914400"/>
            <a:endParaRPr lang="en-US" altLang="ja-JP" sz="1600" spc="-150" dirty="0" smtClean="0">
              <a:solidFill>
                <a:prstClr val="black"/>
              </a:solidFill>
            </a:endParaRPr>
          </a:p>
          <a:p>
            <a:pPr defTabSz="914400"/>
            <a:endParaRPr lang="en-US" altLang="ja-JP" sz="1600" spc="-150" dirty="0" smtClean="0">
              <a:solidFill>
                <a:prstClr val="black"/>
              </a:solidFill>
            </a:endParaRPr>
          </a:p>
          <a:p>
            <a:pPr defTabSz="914400"/>
            <a:endParaRPr lang="en-US" altLang="ja-JP" sz="1600" spc="-150" dirty="0" smtClean="0">
              <a:solidFill>
                <a:prstClr val="black"/>
              </a:solidFill>
            </a:endParaRPr>
          </a:p>
          <a:p>
            <a:pPr defTabSz="914400"/>
            <a:endParaRPr lang="en-US" altLang="ja-JP" sz="1600" spc="-150" dirty="0" smtClean="0">
              <a:solidFill>
                <a:prstClr val="black"/>
              </a:solidFill>
            </a:endParaRPr>
          </a:p>
          <a:p>
            <a:pPr defTabSz="914400"/>
            <a:endParaRPr lang="en-US" altLang="ja-JP" sz="1600" spc="-150" dirty="0" smtClean="0">
              <a:solidFill>
                <a:prstClr val="black"/>
              </a:solidFill>
            </a:endParaRPr>
          </a:p>
          <a:p>
            <a:pPr defTabSz="914400"/>
            <a:endParaRPr lang="en-US" altLang="ja-JP" sz="1600" spc="-150" dirty="0">
              <a:solidFill>
                <a:prstClr val="black"/>
              </a:solidFill>
            </a:endParaRPr>
          </a:p>
          <a:p>
            <a:pPr defTabSz="914400"/>
            <a:r>
              <a:rPr lang="en-US" altLang="ja-JP" sz="1800" b="1" dirty="0">
                <a:solidFill>
                  <a:prstClr val="black"/>
                </a:solidFill>
              </a:rPr>
              <a:t>【</a:t>
            </a:r>
            <a:r>
              <a:rPr lang="ja-JP" altLang="en-US" sz="1800" b="1" dirty="0" smtClean="0">
                <a:solidFill>
                  <a:prstClr val="black"/>
                </a:solidFill>
              </a:rPr>
              <a:t>テーマ編</a:t>
            </a:r>
            <a:r>
              <a:rPr lang="en-US" altLang="ja-JP" sz="1800" b="1" dirty="0" smtClean="0">
                <a:solidFill>
                  <a:prstClr val="black"/>
                </a:solidFill>
              </a:rPr>
              <a:t>】</a:t>
            </a:r>
          </a:p>
          <a:p>
            <a:pPr defTabSz="914400"/>
            <a:endParaRPr lang="en-US" altLang="ja-JP" sz="1800" b="1" dirty="0">
              <a:solidFill>
                <a:prstClr val="black"/>
              </a:solidFill>
            </a:endParaRPr>
          </a:p>
        </p:txBody>
      </p:sp>
      <p:sp>
        <p:nvSpPr>
          <p:cNvPr id="5" name="テキスト ボックス 4"/>
          <p:cNvSpPr txBox="1"/>
          <p:nvPr/>
        </p:nvSpPr>
        <p:spPr>
          <a:xfrm>
            <a:off x="3782870" y="188641"/>
            <a:ext cx="1794199" cy="561517"/>
          </a:xfrm>
          <a:prstGeom prst="rect">
            <a:avLst/>
          </a:prstGeom>
          <a:noFill/>
        </p:spPr>
        <p:txBody>
          <a:bodyPr wrap="square" lIns="68406" tIns="34203" rIns="68406" bIns="34203" rtlCol="0">
            <a:spAutoFit/>
          </a:bodyPr>
          <a:lstStyle/>
          <a:p>
            <a:pPr algn="dist" defTabSz="914400"/>
            <a:r>
              <a:rPr lang="ja-JP" altLang="en-US" sz="3200" dirty="0" smtClean="0">
                <a:solidFill>
                  <a:prstClr val="black"/>
                </a:solidFill>
              </a:rPr>
              <a:t>目次</a:t>
            </a:r>
            <a:endParaRPr lang="en-US" altLang="ja-JP" sz="3200" dirty="0" smtClean="0">
              <a:solidFill>
                <a:prstClr val="black"/>
              </a:solidFill>
            </a:endParaRPr>
          </a:p>
        </p:txBody>
      </p:sp>
      <p:cxnSp>
        <p:nvCxnSpPr>
          <p:cNvPr id="6" name="直線コネクタ 5"/>
          <p:cNvCxnSpPr/>
          <p:nvPr/>
        </p:nvCxnSpPr>
        <p:spPr>
          <a:xfrm>
            <a:off x="428497" y="980728"/>
            <a:ext cx="8970997"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スライド番号プレースホルダ 9"/>
          <p:cNvSpPr>
            <a:spLocks noGrp="1"/>
          </p:cNvSpPr>
          <p:nvPr>
            <p:ph type="sldNum" sz="quarter" idx="12"/>
          </p:nvPr>
        </p:nvSpPr>
        <p:spPr/>
        <p:txBody>
          <a:bodyPr/>
          <a:lstStyle/>
          <a:p>
            <a:fld id="{37EF5067-3AB7-4642-9103-42CBD40CC6D9}" type="slidenum">
              <a:rPr kumimoji="1" lang="ja-JP" altLang="en-US" smtClean="0"/>
              <a:pPr/>
              <a:t>3</a:t>
            </a:fld>
            <a:endParaRPr kumimoji="1" lang="ja-JP" altLang="en-US" dirty="0"/>
          </a:p>
        </p:txBody>
      </p:sp>
    </p:spTree>
    <p:extLst>
      <p:ext uri="{BB962C8B-B14F-4D97-AF65-F5344CB8AC3E}">
        <p14:creationId xmlns:p14="http://schemas.microsoft.com/office/powerpoint/2010/main" val="963921593"/>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101600" y="558800"/>
            <a:ext cx="9652000" cy="60579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2" name="Rectangle 2"/>
          <p:cNvSpPr txBox="1">
            <a:spLocks noChangeArrowheads="1"/>
          </p:cNvSpPr>
          <p:nvPr/>
        </p:nvSpPr>
        <p:spPr bwMode="auto">
          <a:xfrm>
            <a:off x="0" y="10"/>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４．難波周辺</a:t>
            </a:r>
            <a:r>
              <a:rPr lang="en-US" altLang="ja-JP" sz="2000" b="1" dirty="0" smtClean="0">
                <a:solidFill>
                  <a:schemeClr val="bg1"/>
                </a:solidFill>
                <a:latin typeface="ＭＳ ゴシック" pitchFamily="49" charset="-128"/>
                <a:ea typeface="ＭＳ ゴシック" pitchFamily="49" charset="-128"/>
              </a:rPr>
              <a:t>【</a:t>
            </a:r>
            <a:r>
              <a:rPr lang="ja-JP" altLang="en-US" sz="2000" b="1" dirty="0" smtClean="0">
                <a:solidFill>
                  <a:schemeClr val="bg1"/>
                </a:solidFill>
                <a:latin typeface="ＭＳ ゴシック" pitchFamily="49" charset="-128"/>
                <a:ea typeface="ＭＳ ゴシック" pitchFamily="49" charset="-128"/>
              </a:rPr>
              <a:t>総論</a:t>
            </a:r>
            <a:r>
              <a:rPr lang="en-US" altLang="ja-JP" sz="2000" b="1" dirty="0" smtClean="0">
                <a:solidFill>
                  <a:schemeClr val="bg1"/>
                </a:solidFill>
                <a:latin typeface="ＭＳ ゴシック" pitchFamily="49" charset="-128"/>
                <a:ea typeface="ＭＳ ゴシック" pitchFamily="49" charset="-128"/>
              </a:rPr>
              <a:t>】</a:t>
            </a:r>
          </a:p>
        </p:txBody>
      </p:sp>
      <p:sp>
        <p:nvSpPr>
          <p:cNvPr id="3" name="Rectangle 2"/>
          <p:cNvSpPr>
            <a:spLocks noChangeArrowheads="1"/>
          </p:cNvSpPr>
          <p:nvPr/>
        </p:nvSpPr>
        <p:spPr bwMode="auto">
          <a:xfrm>
            <a:off x="193970" y="852764"/>
            <a:ext cx="9559636" cy="5239896"/>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p>
            <a:pPr>
              <a:lnSpc>
                <a:spcPct val="150000"/>
              </a:lnSpc>
            </a:pPr>
            <a:r>
              <a:rPr lang="ja-JP" altLang="ja-JP" sz="1400" b="1" dirty="0" smtClean="0"/>
              <a:t>１．</a:t>
            </a:r>
            <a:r>
              <a:rPr lang="ja-JP" altLang="en-US" sz="1400" b="1" dirty="0" smtClean="0"/>
              <a:t>エリアの現状</a:t>
            </a:r>
            <a:endParaRPr lang="ja-JP" altLang="ja-JP" sz="1400" dirty="0" smtClean="0"/>
          </a:p>
          <a:p>
            <a:pPr marL="177800" indent="-177800">
              <a:lnSpc>
                <a:spcPct val="150000"/>
              </a:lnSpc>
            </a:pPr>
            <a:r>
              <a:rPr lang="ja-JP" altLang="en-US" sz="1300" dirty="0" smtClean="0">
                <a:latin typeface="ＭＳ Ｐ明朝" pitchFamily="18" charset="-128"/>
                <a:ea typeface="ＭＳ Ｐ明朝" pitchFamily="18" charset="-128"/>
              </a:rPr>
              <a:t>　・難波周辺では、鉄道事業者</a:t>
            </a:r>
            <a:r>
              <a:rPr lang="ja-JP" altLang="ja-JP" sz="1300" dirty="0" smtClean="0">
                <a:latin typeface="ＭＳ Ｐ明朝" pitchFamily="18" charset="-128"/>
                <a:ea typeface="ＭＳ Ｐ明朝" pitchFamily="18" charset="-128"/>
              </a:rPr>
              <a:t>によるターミナルの近代化</a:t>
            </a:r>
            <a:r>
              <a:rPr lang="ja-JP" altLang="en-US" sz="1300" dirty="0" smtClean="0">
                <a:latin typeface="ＭＳ Ｐ明朝" pitchFamily="18" charset="-128"/>
                <a:ea typeface="ＭＳ Ｐ明朝" pitchFamily="18" charset="-128"/>
              </a:rPr>
              <a:t>をはじめ、道頓堀川のとんぼりリバーウォークの運営管理、放置自転車対策など、これまで民間が積極的にまちづくりに参加し、大阪を代表する商業・観光エリア「ミナミ」を形成してきた。</a:t>
            </a:r>
            <a:endParaRPr lang="ja-JP" altLang="en-US" sz="800" dirty="0" smtClean="0">
              <a:latin typeface="ＭＳ Ｐ明朝" pitchFamily="18" charset="-128"/>
              <a:ea typeface="ＭＳ Ｐ明朝" pitchFamily="18" charset="-128"/>
            </a:endParaRPr>
          </a:p>
          <a:p>
            <a:pPr>
              <a:lnSpc>
                <a:spcPct val="150000"/>
              </a:lnSpc>
            </a:pPr>
            <a:r>
              <a:rPr lang="en-US" altLang="ja-JP" sz="800" dirty="0" smtClean="0">
                <a:latin typeface="ＭＳ Ｐ明朝" pitchFamily="18" charset="-128"/>
                <a:ea typeface="ＭＳ Ｐ明朝" pitchFamily="18" charset="-128"/>
              </a:rPr>
              <a:t> </a:t>
            </a:r>
            <a:endParaRPr lang="ja-JP" altLang="ja-JP" sz="800" dirty="0" smtClean="0">
              <a:latin typeface="ＭＳ Ｐ明朝" pitchFamily="18" charset="-128"/>
              <a:ea typeface="ＭＳ Ｐ明朝" pitchFamily="18" charset="-128"/>
            </a:endParaRPr>
          </a:p>
          <a:p>
            <a:pPr>
              <a:lnSpc>
                <a:spcPct val="150000"/>
              </a:lnSpc>
            </a:pPr>
            <a:r>
              <a:rPr lang="ja-JP" altLang="ja-JP" sz="1400" b="1" dirty="0" smtClean="0"/>
              <a:t>２．</a:t>
            </a:r>
            <a:r>
              <a:rPr lang="ja-JP" altLang="en-US" sz="1400" b="1" dirty="0" smtClean="0"/>
              <a:t>エリアの</a:t>
            </a:r>
            <a:r>
              <a:rPr lang="ja-JP" altLang="ja-JP" sz="1400" b="1" dirty="0" smtClean="0"/>
              <a:t>課題</a:t>
            </a:r>
            <a:endParaRPr lang="ja-JP" altLang="ja-JP" sz="1400" dirty="0" smtClean="0"/>
          </a:p>
          <a:p>
            <a:pPr marL="180975" lvl="0" indent="-180975">
              <a:lnSpc>
                <a:spcPct val="150000"/>
              </a:lnSpc>
            </a:pPr>
            <a:r>
              <a:rPr lang="ja-JP" altLang="en-US" sz="1300" dirty="0" smtClean="0">
                <a:latin typeface="ＭＳ Ｐ明朝" pitchFamily="18" charset="-128"/>
                <a:ea typeface="ＭＳ Ｐ明朝" pitchFamily="18" charset="-128"/>
              </a:rPr>
              <a:t>　・当地区は大阪の観光拠点として、近年、観光客、とくに外国人観光客数が急激に増えてきているが、客引き行為等の悪質化が進み、観光客が安全・快適に過ごすことができず、早急に解決すべき問題となっている。</a:t>
            </a:r>
            <a:endParaRPr lang="en-US" altLang="ja-JP" sz="1300" dirty="0" smtClean="0">
              <a:latin typeface="ＭＳ Ｐ明朝" pitchFamily="18" charset="-128"/>
              <a:ea typeface="ＭＳ Ｐ明朝" pitchFamily="18" charset="-128"/>
            </a:endParaRPr>
          </a:p>
          <a:p>
            <a:pPr marL="180975" lvl="0" indent="-180975">
              <a:lnSpc>
                <a:spcPct val="150000"/>
              </a:lnSpc>
            </a:pPr>
            <a:r>
              <a:rPr lang="en-US" altLang="ja-JP" sz="1300" dirty="0" smtClean="0">
                <a:latin typeface="ＭＳ Ｐ明朝" pitchFamily="18" charset="-128"/>
                <a:ea typeface="ＭＳ Ｐ明朝" pitchFamily="18" charset="-128"/>
              </a:rPr>
              <a:t> </a:t>
            </a:r>
            <a:r>
              <a:rPr lang="ja-JP" altLang="en-US" sz="1300" dirty="0" smtClean="0">
                <a:latin typeface="ＭＳ Ｐ明朝" pitchFamily="18" charset="-128"/>
                <a:ea typeface="ＭＳ Ｐ明朝" pitchFamily="18" charset="-128"/>
              </a:rPr>
              <a:t>　・老舗料亭の撤退や</a:t>
            </a:r>
            <a:r>
              <a:rPr kumimoji="0" lang="ja-JP" altLang="en-US" sz="1300" dirty="0" smtClean="0">
                <a:latin typeface="ＭＳ Ｐ明朝" pitchFamily="18" charset="-128"/>
                <a:ea typeface="ＭＳ Ｐ明朝" pitchFamily="18" charset="-128"/>
              </a:rPr>
              <a:t>、風俗店舗・無料案内所等による環境悪化により、</a:t>
            </a:r>
            <a:r>
              <a:rPr lang="ja-JP" altLang="en-US" sz="1300" dirty="0" smtClean="0">
                <a:latin typeface="ＭＳ Ｐ明朝" pitchFamily="18" charset="-128"/>
                <a:ea typeface="ＭＳ Ｐ明朝" pitchFamily="18" charset="-128"/>
              </a:rPr>
              <a:t>かつてのまちの風情やブランド力が低下し、まちの魅力そのものも失われつつあった。</a:t>
            </a:r>
            <a:endParaRPr lang="en-US" altLang="ja-JP" sz="800" dirty="0" smtClean="0">
              <a:latin typeface="ＭＳ Ｐ明朝" pitchFamily="18" charset="-128"/>
              <a:ea typeface="ＭＳ Ｐ明朝" pitchFamily="18" charset="-128"/>
            </a:endParaRPr>
          </a:p>
          <a:p>
            <a:pPr marL="180975" lvl="0" indent="-180975">
              <a:lnSpc>
                <a:spcPct val="150000"/>
              </a:lnSpc>
            </a:pPr>
            <a:endParaRPr lang="en-US" altLang="ja-JP" sz="800" b="1" dirty="0" smtClean="0"/>
          </a:p>
          <a:p>
            <a:pPr marL="180975" lvl="0" indent="-180975">
              <a:lnSpc>
                <a:spcPct val="150000"/>
              </a:lnSpc>
            </a:pPr>
            <a:r>
              <a:rPr lang="ja-JP" altLang="ja-JP" sz="1400" b="1" dirty="0" smtClean="0"/>
              <a:t>３．近年の動向</a:t>
            </a:r>
            <a:endParaRPr lang="ja-JP" altLang="ja-JP" sz="1400" dirty="0" smtClean="0"/>
          </a:p>
          <a:p>
            <a:pPr marL="177800" indent="-177800">
              <a:lnSpc>
                <a:spcPct val="150000"/>
              </a:lnSpc>
            </a:pPr>
            <a:r>
              <a:rPr lang="ja-JP" altLang="en-US" sz="1300" dirty="0" smtClean="0">
                <a:latin typeface="ＭＳ Ｐ明朝" pitchFamily="18" charset="-128"/>
                <a:ea typeface="ＭＳ Ｐ明朝" pitchFamily="18" charset="-128"/>
              </a:rPr>
              <a:t>　・客引き行為を規制する条例の制定により、治安の維持が図られるようになり、また、景観協定の締結やまちづくり構想の策定により、楽しみながら歩くことができるまち、歴史や風情が息づくまちを再生、創造できる環境が整ってきている</a:t>
            </a:r>
            <a:r>
              <a:rPr lang="ja-JP" altLang="ja-JP" sz="1300" dirty="0" smtClean="0">
                <a:latin typeface="ＭＳ Ｐ明朝" pitchFamily="18" charset="-128"/>
                <a:ea typeface="ＭＳ Ｐ明朝" pitchFamily="18" charset="-128"/>
              </a:rPr>
              <a:t>。</a:t>
            </a:r>
            <a:endParaRPr lang="en-US" altLang="ja-JP" sz="800" dirty="0" smtClean="0">
              <a:latin typeface="ＭＳ Ｐ明朝" pitchFamily="18" charset="-128"/>
              <a:ea typeface="ＭＳ Ｐ明朝" pitchFamily="18" charset="-128"/>
            </a:endParaRPr>
          </a:p>
          <a:p>
            <a:pPr marL="177800" indent="-177800">
              <a:lnSpc>
                <a:spcPct val="150000"/>
              </a:lnSpc>
            </a:pPr>
            <a:r>
              <a:rPr lang="en-US" altLang="ja-JP" sz="800" dirty="0" smtClean="0"/>
              <a:t> </a:t>
            </a:r>
            <a:endParaRPr lang="ja-JP" altLang="ja-JP" sz="800" dirty="0" smtClean="0"/>
          </a:p>
          <a:p>
            <a:pPr>
              <a:lnSpc>
                <a:spcPct val="150000"/>
              </a:lnSpc>
            </a:pPr>
            <a:r>
              <a:rPr lang="ja-JP" altLang="ja-JP" sz="1400" b="1" dirty="0" smtClean="0"/>
              <a:t>４．将来像</a:t>
            </a:r>
            <a:endParaRPr lang="ja-JP" altLang="ja-JP" sz="1400" dirty="0" smtClean="0"/>
          </a:p>
          <a:p>
            <a:pPr marL="180975" indent="-180975">
              <a:lnSpc>
                <a:spcPct val="150000"/>
              </a:lnSpc>
            </a:pPr>
            <a:r>
              <a:rPr lang="ja-JP" altLang="en-US" sz="1300" dirty="0" smtClean="0">
                <a:latin typeface="ＭＳ Ｐ明朝" pitchFamily="18" charset="-128"/>
                <a:ea typeface="ＭＳ Ｐ明朝" pitchFamily="18" charset="-128"/>
              </a:rPr>
              <a:t>　・</a:t>
            </a:r>
            <a:r>
              <a:rPr lang="ja-JP" altLang="ja-JP" sz="1300" dirty="0" smtClean="0">
                <a:latin typeface="ＭＳ Ｐ明朝" pitchFamily="18" charset="-128"/>
                <a:ea typeface="ＭＳ Ｐ明朝" pitchFamily="18" charset="-128"/>
              </a:rPr>
              <a:t> </a:t>
            </a:r>
            <a:r>
              <a:rPr lang="ja-JP" altLang="en-US" sz="1300" dirty="0" smtClean="0">
                <a:latin typeface="ＭＳ Ｐ明朝" pitchFamily="18" charset="-128"/>
                <a:ea typeface="ＭＳ Ｐ明朝" pitchFamily="18" charset="-128"/>
              </a:rPr>
              <a:t>市民、観光客をはじめ、だれもが安心して訪れ、その歴史や風情を楽しむことができる環境が整備され、難波周辺が大阪の南の玄関口にふさわしい商業・観光エリア「ミナミ」として再生。また大阪のメインストリートである「御堂筋」の起終点として、歩行者中心の広場が難波駅前に再整備され、新しいまちのシンボル空間が誕生。</a:t>
            </a:r>
            <a:endParaRPr lang="en-US" altLang="ja-JP" sz="1300" dirty="0" smtClean="0">
              <a:solidFill>
                <a:srgbClr val="000000"/>
              </a:solidFill>
              <a:latin typeface="ＭＳ Ｐ明朝" pitchFamily="18" charset="-128"/>
              <a:ea typeface="ＭＳ Ｐ明朝" pitchFamily="18" charset="-128"/>
            </a:endParaRPr>
          </a:p>
        </p:txBody>
      </p:sp>
      <p:sp>
        <p:nvSpPr>
          <p:cNvPr id="7" name="スライド番号プレースホルダ 6"/>
          <p:cNvSpPr>
            <a:spLocks noGrp="1"/>
          </p:cNvSpPr>
          <p:nvPr>
            <p:ph type="sldNum" sz="quarter" idx="12"/>
          </p:nvPr>
        </p:nvSpPr>
        <p:spPr/>
        <p:txBody>
          <a:bodyPr/>
          <a:lstStyle/>
          <a:p>
            <a:fld id="{37EF5067-3AB7-4642-9103-42CBD40CC6D9}" type="slidenum">
              <a:rPr kumimoji="1" lang="ja-JP" altLang="en-US" smtClean="0"/>
              <a:pPr/>
              <a:t>30</a:t>
            </a:fld>
            <a:endParaRPr kumimoji="1" lang="ja-JP" altLang="en-US" dirty="0"/>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 name="図 60" descr="なんば.jpg"/>
          <p:cNvPicPr>
            <a:picLocks noChangeAspect="1"/>
          </p:cNvPicPr>
          <p:nvPr/>
        </p:nvPicPr>
        <p:blipFill>
          <a:blip r:embed="rId2" cstate="email"/>
          <a:srcRect/>
          <a:stretch>
            <a:fillRect/>
          </a:stretch>
        </p:blipFill>
        <p:spPr>
          <a:xfrm>
            <a:off x="5745096" y="563082"/>
            <a:ext cx="3960440" cy="6178286"/>
          </a:xfrm>
          <a:prstGeom prst="rect">
            <a:avLst/>
          </a:prstGeom>
        </p:spPr>
      </p:pic>
      <p:sp>
        <p:nvSpPr>
          <p:cNvPr id="2" name="Rectangle 2"/>
          <p:cNvSpPr txBox="1">
            <a:spLocks noChangeArrowheads="1"/>
          </p:cNvSpPr>
          <p:nvPr/>
        </p:nvSpPr>
        <p:spPr bwMode="auto">
          <a:xfrm>
            <a:off x="0" y="10"/>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４．難波周辺</a:t>
            </a:r>
            <a:endParaRPr lang="en-US" altLang="ja-JP" sz="2000" b="1" dirty="0" smtClean="0">
              <a:solidFill>
                <a:schemeClr val="bg1"/>
              </a:solidFill>
              <a:latin typeface="ＭＳ ゴシック" pitchFamily="49" charset="-128"/>
              <a:ea typeface="ＭＳ ゴシック" pitchFamily="49" charset="-128"/>
            </a:endParaRPr>
          </a:p>
        </p:txBody>
      </p:sp>
      <p:pic>
        <p:nvPicPr>
          <p:cNvPr id="5" name="Picture 3"/>
          <p:cNvPicPr>
            <a:picLocks noChangeAspect="1" noChangeArrowheads="1"/>
          </p:cNvPicPr>
          <p:nvPr/>
        </p:nvPicPr>
        <p:blipFill>
          <a:blip r:embed="rId3" cstate="email"/>
          <a:srcRect/>
          <a:stretch>
            <a:fillRect/>
          </a:stretch>
        </p:blipFill>
        <p:spPr bwMode="auto">
          <a:xfrm>
            <a:off x="3656856" y="692696"/>
            <a:ext cx="1981068" cy="2204864"/>
          </a:xfrm>
          <a:prstGeom prst="rect">
            <a:avLst/>
          </a:prstGeom>
          <a:noFill/>
          <a:ln w="9525">
            <a:noFill/>
            <a:miter lim="800000"/>
            <a:headEnd/>
            <a:tailEnd/>
          </a:ln>
        </p:spPr>
      </p:pic>
      <p:sp>
        <p:nvSpPr>
          <p:cNvPr id="6" name="円/楕円 5"/>
          <p:cNvSpPr/>
          <p:nvPr/>
        </p:nvSpPr>
        <p:spPr>
          <a:xfrm>
            <a:off x="4755863" y="1946308"/>
            <a:ext cx="144017" cy="144016"/>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p:cNvSpPr txBox="1"/>
          <p:nvPr/>
        </p:nvSpPr>
        <p:spPr>
          <a:xfrm>
            <a:off x="3656856" y="2709004"/>
            <a:ext cx="1170130" cy="307777"/>
          </a:xfrm>
          <a:prstGeom prst="rect">
            <a:avLst/>
          </a:prstGeom>
          <a:noFill/>
        </p:spPr>
        <p:txBody>
          <a:bodyPr wrap="square" rtlCol="0">
            <a:spAutoFit/>
          </a:bodyPr>
          <a:lstStyle/>
          <a:p>
            <a:pPr algn="ctr"/>
            <a:r>
              <a:rPr lang="ja-JP" altLang="en-US" sz="1400" dirty="0" smtClean="0">
                <a:latin typeface="Meiryo UI" pitchFamily="50" charset="-128"/>
                <a:ea typeface="Meiryo UI" pitchFamily="50" charset="-128"/>
                <a:cs typeface="Meiryo UI" pitchFamily="50" charset="-128"/>
              </a:rPr>
              <a:t>難波</a:t>
            </a:r>
            <a:r>
              <a:rPr kumimoji="1" lang="ja-JP" altLang="en-US" sz="1400" dirty="0" smtClean="0">
                <a:latin typeface="Meiryo UI" pitchFamily="50" charset="-128"/>
                <a:ea typeface="Meiryo UI" pitchFamily="50" charset="-128"/>
                <a:cs typeface="Meiryo UI" pitchFamily="50" charset="-128"/>
              </a:rPr>
              <a:t>周辺</a:t>
            </a:r>
            <a:endParaRPr kumimoji="1" lang="ja-JP" altLang="en-US" sz="1400" dirty="0">
              <a:latin typeface="Meiryo UI" pitchFamily="50" charset="-128"/>
              <a:ea typeface="Meiryo UI" pitchFamily="50" charset="-128"/>
              <a:cs typeface="Meiryo UI" pitchFamily="50" charset="-128"/>
            </a:endParaRPr>
          </a:p>
        </p:txBody>
      </p:sp>
      <p:cxnSp>
        <p:nvCxnSpPr>
          <p:cNvPr id="8" name="直線矢印コネクタ 7"/>
          <p:cNvCxnSpPr>
            <a:endCxn id="6" idx="4"/>
          </p:cNvCxnSpPr>
          <p:nvPr/>
        </p:nvCxnSpPr>
        <p:spPr>
          <a:xfrm flipV="1">
            <a:off x="4448944" y="2090324"/>
            <a:ext cx="378883" cy="6185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200478" y="548683"/>
            <a:ext cx="3024336" cy="5909310"/>
          </a:xfrm>
          <a:prstGeom prst="rect">
            <a:avLst/>
          </a:prstGeom>
        </p:spPr>
        <p:txBody>
          <a:bodyPr wrap="square">
            <a:spAutoFit/>
          </a:bodyPr>
          <a:lstStyle/>
          <a:p>
            <a:r>
              <a:rPr lang="en-US" altLang="ja-JP" sz="1400" dirty="0" smtClean="0"/>
              <a:t>【</a:t>
            </a:r>
            <a:r>
              <a:rPr lang="ja-JP" altLang="en-US" sz="1400" dirty="0" smtClean="0"/>
              <a:t>地区の概要</a:t>
            </a:r>
            <a:r>
              <a:rPr lang="en-US" altLang="ja-JP" sz="1400" dirty="0" smtClean="0"/>
              <a:t>】</a:t>
            </a:r>
          </a:p>
          <a:p>
            <a:pPr marL="177800" indent="-177800"/>
            <a:r>
              <a:rPr lang="ja-JP" altLang="en-US" sz="1400" dirty="0" smtClean="0">
                <a:latin typeface="ＭＳ Ｐ明朝" pitchFamily="18" charset="-128"/>
                <a:ea typeface="ＭＳ Ｐ明朝" pitchFamily="18" charset="-128"/>
              </a:rPr>
              <a:t>　・中央区と浪速区にまたがる大阪を代表する商業エリア。</a:t>
            </a:r>
            <a:endParaRPr lang="en-US" altLang="ja-JP" sz="1400" dirty="0" smtClean="0">
              <a:latin typeface="ＭＳ Ｐ明朝" pitchFamily="18" charset="-128"/>
              <a:ea typeface="ＭＳ Ｐ明朝" pitchFamily="18" charset="-128"/>
            </a:endParaRPr>
          </a:p>
          <a:p>
            <a:pPr marL="177800" indent="-177800"/>
            <a:r>
              <a:rPr lang="ja-JP" altLang="en-US" sz="1400" dirty="0" smtClean="0">
                <a:latin typeface="ＭＳ Ｐ明朝" pitchFamily="18" charset="-128"/>
                <a:ea typeface="ＭＳ Ｐ明朝" pitchFamily="18" charset="-128"/>
              </a:rPr>
              <a:t>　・心斎橋も含むミナミエリアとしては、観光客からの人気も高い。</a:t>
            </a:r>
            <a:endParaRPr lang="en-US" altLang="ja-JP" sz="1400" dirty="0" smtClean="0">
              <a:latin typeface="ＭＳ Ｐ明朝" pitchFamily="18" charset="-128"/>
              <a:ea typeface="ＭＳ Ｐ明朝" pitchFamily="18" charset="-128"/>
            </a:endParaRPr>
          </a:p>
          <a:p>
            <a:pPr marL="177800" indent="-177800"/>
            <a:r>
              <a:rPr lang="ja-JP" altLang="en-US" sz="1400" dirty="0" smtClean="0">
                <a:latin typeface="ＭＳ Ｐ明朝" pitchFamily="18" charset="-128"/>
                <a:ea typeface="ＭＳ Ｐ明朝" pitchFamily="18" charset="-128"/>
              </a:rPr>
              <a:t>　・南海等の鉄道事業者</a:t>
            </a:r>
            <a:r>
              <a:rPr lang="ja-JP" altLang="ja-JP" sz="1400" dirty="0" smtClean="0">
                <a:latin typeface="ＭＳ Ｐ明朝" pitchFamily="18" charset="-128"/>
                <a:ea typeface="ＭＳ Ｐ明朝" pitchFamily="18" charset="-128"/>
              </a:rPr>
              <a:t>によるターミナルの近代化</a:t>
            </a:r>
            <a:r>
              <a:rPr lang="ja-JP" altLang="en-US" sz="1400" dirty="0" smtClean="0">
                <a:latin typeface="ＭＳ Ｐ明朝" pitchFamily="18" charset="-128"/>
                <a:ea typeface="ＭＳ Ｐ明朝" pitchFamily="18" charset="-128"/>
              </a:rPr>
              <a:t>や、とんぼりリバーウォークといった行政施設の民間による運営管理など、民間・地域が積極的にまちづくりに参加することによって、大阪を代表する商業・観光エリアを形成している。</a:t>
            </a:r>
            <a:endParaRPr lang="en-US" altLang="ja-JP" sz="1400" dirty="0" smtClean="0">
              <a:latin typeface="ＭＳ Ｐ明朝" pitchFamily="18" charset="-128"/>
              <a:ea typeface="ＭＳ Ｐ明朝" pitchFamily="18" charset="-128"/>
            </a:endParaRPr>
          </a:p>
          <a:p>
            <a:pPr marL="273050" indent="-273050"/>
            <a:r>
              <a:rPr lang="ja-JP" altLang="en-US" sz="1400" dirty="0" smtClean="0">
                <a:latin typeface="ＭＳ Ｐ明朝" pitchFamily="18" charset="-128"/>
                <a:ea typeface="ＭＳ Ｐ明朝" pitchFamily="18" charset="-128"/>
              </a:rPr>
              <a:t>　○土地利用・・・大型商業施設や商店街、百貨店のほか、多種多様な飲食・物販店舗などが立地</a:t>
            </a:r>
            <a:endParaRPr lang="en-US" altLang="ja-JP" sz="1400" dirty="0" smtClean="0">
              <a:latin typeface="ＭＳ Ｐ明朝" pitchFamily="18" charset="-128"/>
              <a:ea typeface="ＭＳ Ｐ明朝" pitchFamily="18" charset="-128"/>
            </a:endParaRPr>
          </a:p>
          <a:p>
            <a:pPr marL="273050" indent="-273050"/>
            <a:r>
              <a:rPr lang="ja-JP" altLang="en-US" sz="1400" dirty="0" smtClean="0">
                <a:latin typeface="ＭＳ Ｐ明朝" pitchFamily="18" charset="-128"/>
                <a:ea typeface="ＭＳ Ｐ明朝" pitchFamily="18" charset="-128"/>
              </a:rPr>
              <a:t>　○交通インフラ・・・難波駅（南海本線・高野線）、なんば駅（地下鉄御堂筋線・四つ橋線・千日前線）、大阪難波駅（近鉄難波線、阪神なんば線）、ＪＲ難波駅（ＪＲ関西本線）が乗り入れるなど、交通アクセスが至便</a:t>
            </a:r>
            <a:endParaRPr lang="en-US" altLang="ja-JP" sz="1400" dirty="0" smtClean="0">
              <a:latin typeface="ＭＳ Ｐ明朝" pitchFamily="18" charset="-128"/>
              <a:ea typeface="ＭＳ Ｐ明朝" pitchFamily="18" charset="-128"/>
            </a:endParaRPr>
          </a:p>
          <a:p>
            <a:pPr marL="273050" indent="-273050"/>
            <a:r>
              <a:rPr lang="ja-JP" altLang="en-US" sz="1400" dirty="0" smtClean="0">
                <a:latin typeface="ＭＳ Ｐ明朝" pitchFamily="18" charset="-128"/>
                <a:ea typeface="ＭＳ Ｐ明朝" pitchFamily="18" charset="-128"/>
              </a:rPr>
              <a:t>　○周辺施設・・・商業施設以外にも、なんばグランド花月や松竹座、国立文楽劇場、とんぼりリバーウォーク、なんば</a:t>
            </a:r>
            <a:r>
              <a:rPr lang="en-US" altLang="ja-JP" sz="1400" dirty="0" smtClean="0">
                <a:latin typeface="ＭＳ Ｐ明朝" pitchFamily="18" charset="-128"/>
                <a:ea typeface="ＭＳ Ｐ明朝" pitchFamily="18" charset="-128"/>
              </a:rPr>
              <a:t>Hatch</a:t>
            </a:r>
            <a:r>
              <a:rPr lang="ja-JP" altLang="en-US" sz="1400" dirty="0" smtClean="0">
                <a:latin typeface="ＭＳ Ｐ明朝" pitchFamily="18" charset="-128"/>
                <a:ea typeface="ＭＳ Ｐ明朝" pitchFamily="18" charset="-128"/>
              </a:rPr>
              <a:t>などの文化・観光関係施設が点在</a:t>
            </a:r>
            <a:endParaRPr lang="en-US" altLang="ja-JP" sz="1400" dirty="0" smtClean="0">
              <a:latin typeface="ＭＳ Ｐ明朝" pitchFamily="18" charset="-128"/>
              <a:ea typeface="ＭＳ Ｐ明朝" pitchFamily="18" charset="-128"/>
            </a:endParaRPr>
          </a:p>
        </p:txBody>
      </p:sp>
      <p:sp>
        <p:nvSpPr>
          <p:cNvPr id="16" name="テキスト ボックス 15"/>
          <p:cNvSpPr txBox="1"/>
          <p:nvPr/>
        </p:nvSpPr>
        <p:spPr>
          <a:xfrm>
            <a:off x="3512840" y="476672"/>
            <a:ext cx="6264696" cy="6340779"/>
          </a:xfrm>
          <a:prstGeom prst="rect">
            <a:avLst/>
          </a:prstGeom>
          <a:noFill/>
          <a:ln>
            <a:solidFill>
              <a:schemeClr val="tx1"/>
            </a:solidFill>
            <a:prstDash val="sysDash"/>
          </a:ln>
        </p:spPr>
        <p:txBody>
          <a:bodyPr wrap="square" rIns="36000" rtlCol="0">
            <a:spAutoFit/>
          </a:bodyPr>
          <a:lstStyle/>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a:p>
            <a:pPr marL="273050" indent="-273050"/>
            <a:endParaRPr lang="en-US" altLang="ja-JP" sz="1400" dirty="0" smtClean="0">
              <a:latin typeface="ＭＳ Ｐ明朝" pitchFamily="18" charset="-128"/>
              <a:ea typeface="ＭＳ Ｐ明朝" pitchFamily="18" charset="-128"/>
            </a:endParaRPr>
          </a:p>
        </p:txBody>
      </p:sp>
      <p:sp>
        <p:nvSpPr>
          <p:cNvPr id="17" name="テキスト ボックス 16"/>
          <p:cNvSpPr txBox="1"/>
          <p:nvPr/>
        </p:nvSpPr>
        <p:spPr>
          <a:xfrm>
            <a:off x="7689304" y="4077072"/>
            <a:ext cx="1224136" cy="195814"/>
          </a:xfrm>
          <a:prstGeom prst="rect">
            <a:avLst/>
          </a:prstGeom>
          <a:solidFill>
            <a:schemeClr val="bg1">
              <a:alpha val="50000"/>
            </a:schemeClr>
          </a:solidFill>
        </p:spPr>
        <p:txBody>
          <a:bodyPr wrap="square" lIns="36000" tIns="36000" rIns="36000" bIns="36000" rtlCol="0">
            <a:spAutoFit/>
          </a:bodyPr>
          <a:lstStyle/>
          <a:p>
            <a:r>
              <a:rPr lang="ja-JP" altLang="en-US" sz="800" dirty="0" smtClean="0">
                <a:latin typeface="Meiryo UI" pitchFamily="50" charset="-128"/>
                <a:ea typeface="Meiryo UI" pitchFamily="50" charset="-128"/>
                <a:cs typeface="Meiryo UI" pitchFamily="50" charset="-128"/>
              </a:rPr>
              <a:t>とんぼりリバーウォーク</a:t>
            </a:r>
            <a:endParaRPr kumimoji="1" lang="ja-JP" altLang="en-US" sz="800" dirty="0">
              <a:latin typeface="Meiryo UI" pitchFamily="50" charset="-128"/>
              <a:ea typeface="Meiryo UI" pitchFamily="50" charset="-128"/>
              <a:cs typeface="Meiryo UI" pitchFamily="50" charset="-128"/>
            </a:endParaRPr>
          </a:p>
        </p:txBody>
      </p:sp>
      <p:sp>
        <p:nvSpPr>
          <p:cNvPr id="18" name="テキスト ボックス 17"/>
          <p:cNvSpPr txBox="1"/>
          <p:nvPr/>
        </p:nvSpPr>
        <p:spPr>
          <a:xfrm>
            <a:off x="7329313" y="3284984"/>
            <a:ext cx="211203" cy="648072"/>
          </a:xfrm>
          <a:prstGeom prst="rect">
            <a:avLst/>
          </a:prstGeom>
          <a:solidFill>
            <a:schemeClr val="bg1">
              <a:alpha val="50000"/>
            </a:schemeClr>
          </a:solidFill>
        </p:spPr>
        <p:txBody>
          <a:bodyPr vert="eaVert" wrap="square" lIns="36000" tIns="36000" rIns="36000" bIns="36000" rtlCol="0">
            <a:spAutoFit/>
          </a:bodyPr>
          <a:lstStyle/>
          <a:p>
            <a:r>
              <a:rPr lang="ja-JP" altLang="en-US" sz="900" dirty="0" smtClean="0">
                <a:latin typeface="Meiryo UI" pitchFamily="50" charset="-128"/>
                <a:ea typeface="Meiryo UI" pitchFamily="50" charset="-128"/>
                <a:cs typeface="Meiryo UI" pitchFamily="50" charset="-128"/>
              </a:rPr>
              <a:t>御堂筋</a:t>
            </a:r>
            <a:endParaRPr kumimoji="1" lang="ja-JP" altLang="en-US" sz="900" dirty="0">
              <a:latin typeface="Meiryo UI" pitchFamily="50" charset="-128"/>
              <a:ea typeface="Meiryo UI" pitchFamily="50" charset="-128"/>
              <a:cs typeface="Meiryo UI" pitchFamily="50" charset="-128"/>
            </a:endParaRPr>
          </a:p>
        </p:txBody>
      </p:sp>
      <p:sp>
        <p:nvSpPr>
          <p:cNvPr id="19" name="テキスト ボックス 18"/>
          <p:cNvSpPr txBox="1"/>
          <p:nvPr/>
        </p:nvSpPr>
        <p:spPr>
          <a:xfrm>
            <a:off x="7905329" y="1793026"/>
            <a:ext cx="432049" cy="195814"/>
          </a:xfrm>
          <a:prstGeom prst="rect">
            <a:avLst/>
          </a:prstGeom>
          <a:solidFill>
            <a:schemeClr val="bg1">
              <a:alpha val="50000"/>
            </a:schemeClr>
          </a:solidFill>
        </p:spPr>
        <p:txBody>
          <a:bodyPr wrap="square" lIns="36000" tIns="36000" rIns="36000" bIns="36000" rtlCol="0">
            <a:spAutoFit/>
          </a:bodyPr>
          <a:lstStyle/>
          <a:p>
            <a:r>
              <a:rPr lang="ja-JP" altLang="en-US" sz="800" dirty="0" smtClean="0">
                <a:latin typeface="Meiryo UI" pitchFamily="50" charset="-128"/>
                <a:ea typeface="Meiryo UI" pitchFamily="50" charset="-128"/>
                <a:cs typeface="Meiryo UI" pitchFamily="50" charset="-128"/>
              </a:rPr>
              <a:t>長堀通</a:t>
            </a:r>
            <a:endParaRPr kumimoji="1" lang="ja-JP" altLang="en-US" sz="800" dirty="0">
              <a:latin typeface="Meiryo UI" pitchFamily="50" charset="-128"/>
              <a:ea typeface="Meiryo UI" pitchFamily="50" charset="-128"/>
              <a:cs typeface="Meiryo UI" pitchFamily="50" charset="-128"/>
            </a:endParaRPr>
          </a:p>
        </p:txBody>
      </p:sp>
      <p:sp>
        <p:nvSpPr>
          <p:cNvPr id="20" name="テキスト ボックス 19"/>
          <p:cNvSpPr txBox="1"/>
          <p:nvPr/>
        </p:nvSpPr>
        <p:spPr>
          <a:xfrm>
            <a:off x="9417545" y="3212976"/>
            <a:ext cx="211203" cy="648072"/>
          </a:xfrm>
          <a:prstGeom prst="rect">
            <a:avLst/>
          </a:prstGeom>
          <a:solidFill>
            <a:schemeClr val="bg1">
              <a:alpha val="50000"/>
            </a:schemeClr>
          </a:solidFill>
        </p:spPr>
        <p:txBody>
          <a:bodyPr vert="eaVert" wrap="square" lIns="36000" tIns="36000" rIns="36000" bIns="36000" rtlCol="0">
            <a:spAutoFit/>
          </a:bodyPr>
          <a:lstStyle/>
          <a:p>
            <a:r>
              <a:rPr lang="ja-JP" altLang="en-US" sz="900" dirty="0" smtClean="0">
                <a:latin typeface="Meiryo UI" pitchFamily="50" charset="-128"/>
                <a:ea typeface="Meiryo UI" pitchFamily="50" charset="-128"/>
                <a:cs typeface="Meiryo UI" pitchFamily="50" charset="-128"/>
              </a:rPr>
              <a:t>堺筋</a:t>
            </a:r>
            <a:endParaRPr kumimoji="1" lang="ja-JP" altLang="en-US" sz="900" dirty="0">
              <a:latin typeface="Meiryo UI" pitchFamily="50" charset="-128"/>
              <a:ea typeface="Meiryo UI" pitchFamily="50" charset="-128"/>
              <a:cs typeface="Meiryo UI" pitchFamily="50" charset="-128"/>
            </a:endParaRPr>
          </a:p>
        </p:txBody>
      </p:sp>
      <p:cxnSp>
        <p:nvCxnSpPr>
          <p:cNvPr id="22" name="直線コネクタ 21"/>
          <p:cNvCxnSpPr/>
          <p:nvPr/>
        </p:nvCxnSpPr>
        <p:spPr>
          <a:xfrm flipH="1">
            <a:off x="9335126" y="620688"/>
            <a:ext cx="154378" cy="6048672"/>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25" name="フリーフォーム 24"/>
          <p:cNvSpPr/>
          <p:nvPr/>
        </p:nvSpPr>
        <p:spPr>
          <a:xfrm>
            <a:off x="6825208" y="644570"/>
            <a:ext cx="799054" cy="6213430"/>
          </a:xfrm>
          <a:custGeom>
            <a:avLst/>
            <a:gdLst>
              <a:gd name="connsiteX0" fmla="*/ 876300 w 1050925"/>
              <a:gd name="connsiteY0" fmla="*/ 0 h 4230688"/>
              <a:gd name="connsiteX1" fmla="*/ 876300 w 1050925"/>
              <a:gd name="connsiteY1" fmla="*/ 2457450 h 4230688"/>
              <a:gd name="connsiteX2" fmla="*/ 904875 w 1050925"/>
              <a:gd name="connsiteY2" fmla="*/ 3952875 h 4230688"/>
              <a:gd name="connsiteX3" fmla="*/ 0 w 1050925"/>
              <a:gd name="connsiteY3" fmla="*/ 4124325 h 4230688"/>
              <a:gd name="connsiteX4" fmla="*/ 0 w 1050925"/>
              <a:gd name="connsiteY4" fmla="*/ 4124325 h 4230688"/>
              <a:gd name="connsiteX0" fmla="*/ 876300 w 938473"/>
              <a:gd name="connsiteY0" fmla="*/ 0 h 4124325"/>
              <a:gd name="connsiteX1" fmla="*/ 876300 w 938473"/>
              <a:gd name="connsiteY1" fmla="*/ 2457450 h 4124325"/>
              <a:gd name="connsiteX2" fmla="*/ 201588 w 938473"/>
              <a:gd name="connsiteY2" fmla="*/ 3300189 h 4124325"/>
              <a:gd name="connsiteX3" fmla="*/ 904875 w 938473"/>
              <a:gd name="connsiteY3" fmla="*/ 3952875 h 4124325"/>
              <a:gd name="connsiteX4" fmla="*/ 0 w 938473"/>
              <a:gd name="connsiteY4" fmla="*/ 4124325 h 4124325"/>
              <a:gd name="connsiteX5" fmla="*/ 0 w 938473"/>
              <a:gd name="connsiteY5" fmla="*/ 4124325 h 4124325"/>
              <a:gd name="connsiteX0" fmla="*/ 876300 w 938473"/>
              <a:gd name="connsiteY0" fmla="*/ 0 h 4124325"/>
              <a:gd name="connsiteX1" fmla="*/ 876300 w 938473"/>
              <a:gd name="connsiteY1" fmla="*/ 2457450 h 4124325"/>
              <a:gd name="connsiteX2" fmla="*/ 704850 w 938473"/>
              <a:gd name="connsiteY2" fmla="*/ 2847976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561628 w 938473"/>
              <a:gd name="connsiteY2" fmla="*/ 2868142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866775 w 938473"/>
              <a:gd name="connsiteY2" fmla="*/ 2647951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993395 w 1055568"/>
              <a:gd name="connsiteY0" fmla="*/ 0 h 4124325"/>
              <a:gd name="connsiteX1" fmla="*/ 993395 w 1055568"/>
              <a:gd name="connsiteY1" fmla="*/ 2457450 h 4124325"/>
              <a:gd name="connsiteX2" fmla="*/ 534707 w 1055568"/>
              <a:gd name="connsiteY2" fmla="*/ 3156174 h 4124325"/>
              <a:gd name="connsiteX3" fmla="*/ 431420 w 1055568"/>
              <a:gd name="connsiteY3" fmla="*/ 3181351 h 4124325"/>
              <a:gd name="connsiteX4" fmla="*/ 318683 w 1055568"/>
              <a:gd name="connsiteY4" fmla="*/ 3300189 h 4124325"/>
              <a:gd name="connsiteX5" fmla="*/ 1021970 w 1055568"/>
              <a:gd name="connsiteY5" fmla="*/ 3952875 h 4124325"/>
              <a:gd name="connsiteX6" fmla="*/ 117095 w 1055568"/>
              <a:gd name="connsiteY6" fmla="*/ 4124325 h 4124325"/>
              <a:gd name="connsiteX7" fmla="*/ 117095 w 1055568"/>
              <a:gd name="connsiteY7" fmla="*/ 4124325 h 4124325"/>
              <a:gd name="connsiteX0" fmla="*/ 876300 w 938473"/>
              <a:gd name="connsiteY0" fmla="*/ 0 h 4124325"/>
              <a:gd name="connsiteX1" fmla="*/ 876300 w 938473"/>
              <a:gd name="connsiteY1" fmla="*/ 2457450 h 4124325"/>
              <a:gd name="connsiteX2" fmla="*/ 609600 w 938473"/>
              <a:gd name="connsiteY2" fmla="*/ 2762251 h 4124325"/>
              <a:gd name="connsiteX3" fmla="*/ 417612 w 938473"/>
              <a:gd name="connsiteY3" fmla="*/ 3156174 h 4124325"/>
              <a:gd name="connsiteX4" fmla="*/ 314325 w 938473"/>
              <a:gd name="connsiteY4" fmla="*/ 3181351 h 4124325"/>
              <a:gd name="connsiteX5" fmla="*/ 201588 w 938473"/>
              <a:gd name="connsiteY5" fmla="*/ 3300189 h 4124325"/>
              <a:gd name="connsiteX6" fmla="*/ 904875 w 938473"/>
              <a:gd name="connsiteY6" fmla="*/ 3952875 h 4124325"/>
              <a:gd name="connsiteX7" fmla="*/ 0 w 938473"/>
              <a:gd name="connsiteY7" fmla="*/ 4124325 h 4124325"/>
              <a:gd name="connsiteX8" fmla="*/ 0 w 938473"/>
              <a:gd name="connsiteY8"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99938 w 938108"/>
              <a:gd name="connsiteY0" fmla="*/ 0 h 4124325"/>
              <a:gd name="connsiteX1" fmla="*/ 899938 w 938108"/>
              <a:gd name="connsiteY1" fmla="*/ 2457450 h 4124325"/>
              <a:gd name="connsiteX2" fmla="*/ 441250 w 938108"/>
              <a:gd name="connsiteY2" fmla="*/ 3156174 h 4124325"/>
              <a:gd name="connsiteX3" fmla="*/ 81210 w 938108"/>
              <a:gd name="connsiteY3" fmla="*/ 3516214 h 4124325"/>
              <a:gd name="connsiteX4" fmla="*/ 928513 w 938108"/>
              <a:gd name="connsiteY4" fmla="*/ 3952875 h 4124325"/>
              <a:gd name="connsiteX5" fmla="*/ 23638 w 938108"/>
              <a:gd name="connsiteY5" fmla="*/ 4124325 h 4124325"/>
              <a:gd name="connsiteX6" fmla="*/ 23638 w 938108"/>
              <a:gd name="connsiteY6" fmla="*/ 4124325 h 4124325"/>
              <a:gd name="connsiteX0" fmla="*/ 899938 w 938108"/>
              <a:gd name="connsiteY0" fmla="*/ 0 h 4124325"/>
              <a:gd name="connsiteX1" fmla="*/ 899938 w 938108"/>
              <a:gd name="connsiteY1" fmla="*/ 2457450 h 4124325"/>
              <a:gd name="connsiteX2" fmla="*/ 585266 w 938108"/>
              <a:gd name="connsiteY2" fmla="*/ 2868142 h 4124325"/>
              <a:gd name="connsiteX3" fmla="*/ 441250 w 938108"/>
              <a:gd name="connsiteY3" fmla="*/ 3156174 h 4124325"/>
              <a:gd name="connsiteX4" fmla="*/ 81210 w 938108"/>
              <a:gd name="connsiteY4" fmla="*/ 3516214 h 4124325"/>
              <a:gd name="connsiteX5" fmla="*/ 928513 w 938108"/>
              <a:gd name="connsiteY5" fmla="*/ 3952875 h 4124325"/>
              <a:gd name="connsiteX6" fmla="*/ 23638 w 938108"/>
              <a:gd name="connsiteY6" fmla="*/ 4124325 h 4124325"/>
              <a:gd name="connsiteX7" fmla="*/ 23638 w 938108"/>
              <a:gd name="connsiteY7"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64286"/>
              <a:gd name="connsiteX1" fmla="*/ 876300 w 876300"/>
              <a:gd name="connsiteY1" fmla="*/ 2457450 h 4164286"/>
              <a:gd name="connsiteX2" fmla="*/ 777652 w 876300"/>
              <a:gd name="connsiteY2" fmla="*/ 2580110 h 4164286"/>
              <a:gd name="connsiteX3" fmla="*/ 561628 w 876300"/>
              <a:gd name="connsiteY3" fmla="*/ 2868142 h 4164286"/>
              <a:gd name="connsiteX4" fmla="*/ 345604 w 876300"/>
              <a:gd name="connsiteY4" fmla="*/ 3156174 h 4164286"/>
              <a:gd name="connsiteX5" fmla="*/ 57572 w 876300"/>
              <a:gd name="connsiteY5" fmla="*/ 3516214 h 4164286"/>
              <a:gd name="connsiteX6" fmla="*/ 57572 w 876300"/>
              <a:gd name="connsiteY6" fmla="*/ 3948262 h 4164286"/>
              <a:gd name="connsiteX7" fmla="*/ 0 w 876300"/>
              <a:gd name="connsiteY7" fmla="*/ 4124325 h 4164286"/>
              <a:gd name="connsiteX8" fmla="*/ 57572 w 876300"/>
              <a:gd name="connsiteY8" fmla="*/ 4164286 h 4164286"/>
              <a:gd name="connsiteX0" fmla="*/ 876329 w 876329"/>
              <a:gd name="connsiteY0" fmla="*/ 0 h 4164286"/>
              <a:gd name="connsiteX1" fmla="*/ 876329 w 876329"/>
              <a:gd name="connsiteY1" fmla="*/ 2457450 h 4164286"/>
              <a:gd name="connsiteX2" fmla="*/ 777681 w 876329"/>
              <a:gd name="connsiteY2" fmla="*/ 2580110 h 4164286"/>
              <a:gd name="connsiteX3" fmla="*/ 561657 w 876329"/>
              <a:gd name="connsiteY3" fmla="*/ 2868142 h 4164286"/>
              <a:gd name="connsiteX4" fmla="*/ 345633 w 876329"/>
              <a:gd name="connsiteY4" fmla="*/ 3156174 h 4164286"/>
              <a:gd name="connsiteX5" fmla="*/ 57601 w 876329"/>
              <a:gd name="connsiteY5" fmla="*/ 3516214 h 4164286"/>
              <a:gd name="connsiteX6" fmla="*/ 29 w 876329"/>
              <a:gd name="connsiteY6" fmla="*/ 4124325 h 4164286"/>
              <a:gd name="connsiteX7" fmla="*/ 57601 w 876329"/>
              <a:gd name="connsiteY7" fmla="*/ 4164286 h 4164286"/>
              <a:gd name="connsiteX0" fmla="*/ 879545 w 879545"/>
              <a:gd name="connsiteY0" fmla="*/ 0 h 4164286"/>
              <a:gd name="connsiteX1" fmla="*/ 879545 w 879545"/>
              <a:gd name="connsiteY1" fmla="*/ 2457450 h 4164286"/>
              <a:gd name="connsiteX2" fmla="*/ 780897 w 879545"/>
              <a:gd name="connsiteY2" fmla="*/ 2580110 h 4164286"/>
              <a:gd name="connsiteX3" fmla="*/ 564873 w 879545"/>
              <a:gd name="connsiteY3" fmla="*/ 2868142 h 4164286"/>
              <a:gd name="connsiteX4" fmla="*/ 348849 w 879545"/>
              <a:gd name="connsiteY4" fmla="*/ 3156174 h 4164286"/>
              <a:gd name="connsiteX5" fmla="*/ 60817 w 879545"/>
              <a:gd name="connsiteY5" fmla="*/ 3516214 h 4164286"/>
              <a:gd name="connsiteX6" fmla="*/ 60818 w 879545"/>
              <a:gd name="connsiteY6" fmla="*/ 3804245 h 4164286"/>
              <a:gd name="connsiteX7" fmla="*/ 3245 w 879545"/>
              <a:gd name="connsiteY7" fmla="*/ 4124325 h 4164286"/>
              <a:gd name="connsiteX8" fmla="*/ 60817 w 879545"/>
              <a:gd name="connsiteY8" fmla="*/ 4164286 h 4164286"/>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8" fmla="*/ 132826 w 879545"/>
              <a:gd name="connsiteY8" fmla="*/ 4092277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6329 w 876329"/>
              <a:gd name="connsiteY0" fmla="*/ 0 h 4124325"/>
              <a:gd name="connsiteX1" fmla="*/ 876329 w 876329"/>
              <a:gd name="connsiteY1" fmla="*/ 2457450 h 4124325"/>
              <a:gd name="connsiteX2" fmla="*/ 777681 w 876329"/>
              <a:gd name="connsiteY2" fmla="*/ 2580110 h 4124325"/>
              <a:gd name="connsiteX3" fmla="*/ 561657 w 876329"/>
              <a:gd name="connsiteY3" fmla="*/ 2868142 h 4124325"/>
              <a:gd name="connsiteX4" fmla="*/ 345633 w 876329"/>
              <a:gd name="connsiteY4" fmla="*/ 3156174 h 4124325"/>
              <a:gd name="connsiteX5" fmla="*/ 57601 w 876329"/>
              <a:gd name="connsiteY5" fmla="*/ 3516214 h 4124325"/>
              <a:gd name="connsiteX6" fmla="*/ 29 w 876329"/>
              <a:gd name="connsiteY6"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3 w 876300"/>
              <a:gd name="connsiteY6" fmla="*/ 3876254 h 4124325"/>
              <a:gd name="connsiteX7" fmla="*/ 0 w 876300"/>
              <a:gd name="connsiteY7" fmla="*/ 4124325 h 4124325"/>
              <a:gd name="connsiteX0" fmla="*/ 890736 w 890736"/>
              <a:gd name="connsiteY0" fmla="*/ 0 h 4092278"/>
              <a:gd name="connsiteX1" fmla="*/ 890736 w 890736"/>
              <a:gd name="connsiteY1" fmla="*/ 2457450 h 4092278"/>
              <a:gd name="connsiteX2" fmla="*/ 792088 w 890736"/>
              <a:gd name="connsiteY2" fmla="*/ 2580110 h 4092278"/>
              <a:gd name="connsiteX3" fmla="*/ 576064 w 890736"/>
              <a:gd name="connsiteY3" fmla="*/ 2868142 h 4092278"/>
              <a:gd name="connsiteX4" fmla="*/ 360040 w 890736"/>
              <a:gd name="connsiteY4" fmla="*/ 3156174 h 4092278"/>
              <a:gd name="connsiteX5" fmla="*/ 72008 w 890736"/>
              <a:gd name="connsiteY5" fmla="*/ 3516214 h 4092278"/>
              <a:gd name="connsiteX6" fmla="*/ 72009 w 890736"/>
              <a:gd name="connsiteY6" fmla="*/ 3876254 h 4092278"/>
              <a:gd name="connsiteX7" fmla="*/ 0 w 890736"/>
              <a:gd name="connsiteY7" fmla="*/ 4092278 h 4092278"/>
              <a:gd name="connsiteX0" fmla="*/ 866733 w 866733"/>
              <a:gd name="connsiteY0" fmla="*/ 0 h 4164286"/>
              <a:gd name="connsiteX1" fmla="*/ 866733 w 866733"/>
              <a:gd name="connsiteY1" fmla="*/ 2457450 h 4164286"/>
              <a:gd name="connsiteX2" fmla="*/ 768085 w 866733"/>
              <a:gd name="connsiteY2" fmla="*/ 2580110 h 4164286"/>
              <a:gd name="connsiteX3" fmla="*/ 552061 w 866733"/>
              <a:gd name="connsiteY3" fmla="*/ 2868142 h 4164286"/>
              <a:gd name="connsiteX4" fmla="*/ 336037 w 866733"/>
              <a:gd name="connsiteY4" fmla="*/ 3156174 h 4164286"/>
              <a:gd name="connsiteX5" fmla="*/ 48005 w 866733"/>
              <a:gd name="connsiteY5" fmla="*/ 3516214 h 4164286"/>
              <a:gd name="connsiteX6" fmla="*/ 48006 w 866733"/>
              <a:gd name="connsiteY6" fmla="*/ 3876254 h 4164286"/>
              <a:gd name="connsiteX7" fmla="*/ 48005 w 866733"/>
              <a:gd name="connsiteY7" fmla="*/ 4164286 h 4164286"/>
              <a:gd name="connsiteX0" fmla="*/ 838580 w 838580"/>
              <a:gd name="connsiteY0" fmla="*/ 0 h 4164286"/>
              <a:gd name="connsiteX1" fmla="*/ 838580 w 838580"/>
              <a:gd name="connsiteY1" fmla="*/ 2457450 h 4164286"/>
              <a:gd name="connsiteX2" fmla="*/ 739932 w 838580"/>
              <a:gd name="connsiteY2" fmla="*/ 2580110 h 4164286"/>
              <a:gd name="connsiteX3" fmla="*/ 523908 w 838580"/>
              <a:gd name="connsiteY3" fmla="*/ 2868142 h 4164286"/>
              <a:gd name="connsiteX4" fmla="*/ 307884 w 838580"/>
              <a:gd name="connsiteY4" fmla="*/ 3156174 h 4164286"/>
              <a:gd name="connsiteX5" fmla="*/ 48005 w 838580"/>
              <a:gd name="connsiteY5" fmla="*/ 3514726 h 4164286"/>
              <a:gd name="connsiteX6" fmla="*/ 19853 w 838580"/>
              <a:gd name="connsiteY6" fmla="*/ 3876254 h 4164286"/>
              <a:gd name="connsiteX7" fmla="*/ 19852 w 838580"/>
              <a:gd name="connsiteY7" fmla="*/ 4164286 h 4164286"/>
              <a:gd name="connsiteX0" fmla="*/ 858772 w 858772"/>
              <a:gd name="connsiteY0" fmla="*/ 0 h 6319602"/>
              <a:gd name="connsiteX1" fmla="*/ 838580 w 858772"/>
              <a:gd name="connsiteY1" fmla="*/ 4612766 h 6319602"/>
              <a:gd name="connsiteX2" fmla="*/ 739932 w 858772"/>
              <a:gd name="connsiteY2" fmla="*/ 4735426 h 6319602"/>
              <a:gd name="connsiteX3" fmla="*/ 523908 w 858772"/>
              <a:gd name="connsiteY3" fmla="*/ 5023458 h 6319602"/>
              <a:gd name="connsiteX4" fmla="*/ 307884 w 858772"/>
              <a:gd name="connsiteY4" fmla="*/ 5311490 h 6319602"/>
              <a:gd name="connsiteX5" fmla="*/ 48005 w 858772"/>
              <a:gd name="connsiteY5" fmla="*/ 5670042 h 6319602"/>
              <a:gd name="connsiteX6" fmla="*/ 19853 w 858772"/>
              <a:gd name="connsiteY6" fmla="*/ 6031570 h 6319602"/>
              <a:gd name="connsiteX7" fmla="*/ 19852 w 858772"/>
              <a:gd name="connsiteY7" fmla="*/ 6319602 h 6319602"/>
              <a:gd name="connsiteX0" fmla="*/ 858772 w 858772"/>
              <a:gd name="connsiteY0" fmla="*/ 0 h 6319602"/>
              <a:gd name="connsiteX1" fmla="*/ 838580 w 858772"/>
              <a:gd name="connsiteY1" fmla="*/ 4612766 h 6319602"/>
              <a:gd name="connsiteX2" fmla="*/ 739932 w 858772"/>
              <a:gd name="connsiteY2" fmla="*/ 4735426 h 6319602"/>
              <a:gd name="connsiteX3" fmla="*/ 523908 w 858772"/>
              <a:gd name="connsiteY3" fmla="*/ 5023458 h 6319602"/>
              <a:gd name="connsiteX4" fmla="*/ 307884 w 858772"/>
              <a:gd name="connsiteY4" fmla="*/ 5311490 h 6319602"/>
              <a:gd name="connsiteX5" fmla="*/ 48005 w 858772"/>
              <a:gd name="connsiteY5" fmla="*/ 5670042 h 6319602"/>
              <a:gd name="connsiteX6" fmla="*/ 19852 w 858772"/>
              <a:gd name="connsiteY6" fmla="*/ 6319602 h 6319602"/>
              <a:gd name="connsiteX0" fmla="*/ 810767 w 810767"/>
              <a:gd name="connsiteY0" fmla="*/ 0 h 5670042"/>
              <a:gd name="connsiteX1" fmla="*/ 790575 w 810767"/>
              <a:gd name="connsiteY1" fmla="*/ 4612766 h 5670042"/>
              <a:gd name="connsiteX2" fmla="*/ 691927 w 810767"/>
              <a:gd name="connsiteY2" fmla="*/ 4735426 h 5670042"/>
              <a:gd name="connsiteX3" fmla="*/ 475903 w 810767"/>
              <a:gd name="connsiteY3" fmla="*/ 5023458 h 5670042"/>
              <a:gd name="connsiteX4" fmla="*/ 259879 w 810767"/>
              <a:gd name="connsiteY4" fmla="*/ 5311490 h 5670042"/>
              <a:gd name="connsiteX5" fmla="*/ 0 w 810767"/>
              <a:gd name="connsiteY5" fmla="*/ 5670042 h 5670042"/>
              <a:gd name="connsiteX0" fmla="*/ 740885 w 740885"/>
              <a:gd name="connsiteY0" fmla="*/ 0 h 5714666"/>
              <a:gd name="connsiteX1" fmla="*/ 720693 w 740885"/>
              <a:gd name="connsiteY1" fmla="*/ 4612766 h 5714666"/>
              <a:gd name="connsiteX2" fmla="*/ 622045 w 740885"/>
              <a:gd name="connsiteY2" fmla="*/ 4735426 h 5714666"/>
              <a:gd name="connsiteX3" fmla="*/ 406021 w 740885"/>
              <a:gd name="connsiteY3" fmla="*/ 5023458 h 5714666"/>
              <a:gd name="connsiteX4" fmla="*/ 189997 w 740885"/>
              <a:gd name="connsiteY4" fmla="*/ 5311490 h 5714666"/>
              <a:gd name="connsiteX5" fmla="*/ 0 w 740885"/>
              <a:gd name="connsiteY5" fmla="*/ 5714666 h 5714666"/>
              <a:gd name="connsiteX0" fmla="*/ 740885 w 740885"/>
              <a:gd name="connsiteY0" fmla="*/ 0 h 5714666"/>
              <a:gd name="connsiteX1" fmla="*/ 720693 w 740885"/>
              <a:gd name="connsiteY1" fmla="*/ 4612766 h 5714666"/>
              <a:gd name="connsiteX2" fmla="*/ 622045 w 740885"/>
              <a:gd name="connsiteY2" fmla="*/ 4735426 h 5714666"/>
              <a:gd name="connsiteX3" fmla="*/ 406021 w 740885"/>
              <a:gd name="connsiteY3" fmla="*/ 5023458 h 5714666"/>
              <a:gd name="connsiteX4" fmla="*/ 209645 w 740885"/>
              <a:gd name="connsiteY4" fmla="*/ 5237994 h 5714666"/>
              <a:gd name="connsiteX5" fmla="*/ 0 w 740885"/>
              <a:gd name="connsiteY5" fmla="*/ 5714666 h 5714666"/>
              <a:gd name="connsiteX0" fmla="*/ 740885 w 740885"/>
              <a:gd name="connsiteY0" fmla="*/ 0 h 5714666"/>
              <a:gd name="connsiteX1" fmla="*/ 720693 w 740885"/>
              <a:gd name="connsiteY1" fmla="*/ 4612766 h 5714666"/>
              <a:gd name="connsiteX2" fmla="*/ 622045 w 740885"/>
              <a:gd name="connsiteY2" fmla="*/ 4735426 h 5714666"/>
              <a:gd name="connsiteX3" fmla="*/ 406021 w 740885"/>
              <a:gd name="connsiteY3" fmla="*/ 5023458 h 5714666"/>
              <a:gd name="connsiteX4" fmla="*/ 209645 w 740885"/>
              <a:gd name="connsiteY4" fmla="*/ 5237994 h 5714666"/>
              <a:gd name="connsiteX5" fmla="*/ 0 w 740885"/>
              <a:gd name="connsiteY5" fmla="*/ 5714666 h 5714666"/>
              <a:gd name="connsiteX0" fmla="*/ 775459 w 775459"/>
              <a:gd name="connsiteY0" fmla="*/ 0 h 6213430"/>
              <a:gd name="connsiteX1" fmla="*/ 720693 w 775459"/>
              <a:gd name="connsiteY1" fmla="*/ 5111530 h 6213430"/>
              <a:gd name="connsiteX2" fmla="*/ 622045 w 775459"/>
              <a:gd name="connsiteY2" fmla="*/ 5234190 h 6213430"/>
              <a:gd name="connsiteX3" fmla="*/ 406021 w 775459"/>
              <a:gd name="connsiteY3" fmla="*/ 5522222 h 6213430"/>
              <a:gd name="connsiteX4" fmla="*/ 209645 w 775459"/>
              <a:gd name="connsiteY4" fmla="*/ 5736758 h 6213430"/>
              <a:gd name="connsiteX5" fmla="*/ 0 w 775459"/>
              <a:gd name="connsiteY5" fmla="*/ 6213430 h 621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5459" h="6213430">
                <a:moveTo>
                  <a:pt x="775459" y="0"/>
                </a:moveTo>
                <a:cubicBezTo>
                  <a:pt x="773078" y="899319"/>
                  <a:pt x="715931" y="4452718"/>
                  <a:pt x="720693" y="5111530"/>
                </a:cubicBezTo>
                <a:lnTo>
                  <a:pt x="622045" y="5234190"/>
                </a:lnTo>
                <a:cubicBezTo>
                  <a:pt x="569600" y="5302639"/>
                  <a:pt x="474754" y="5438461"/>
                  <a:pt x="406021" y="5522222"/>
                </a:cubicBezTo>
                <a:cubicBezTo>
                  <a:pt x="337288" y="5605983"/>
                  <a:pt x="277315" y="5621557"/>
                  <a:pt x="209645" y="5736758"/>
                </a:cubicBezTo>
                <a:cubicBezTo>
                  <a:pt x="141975" y="5851959"/>
                  <a:pt x="48005" y="6045411"/>
                  <a:pt x="0" y="6213430"/>
                </a:cubicBezTo>
              </a:path>
            </a:pathLst>
          </a:cu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6" name="正方形/長方形 25"/>
          <p:cNvSpPr/>
          <p:nvPr/>
        </p:nvSpPr>
        <p:spPr>
          <a:xfrm>
            <a:off x="7508377" y="5035733"/>
            <a:ext cx="108965" cy="625599"/>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正方形/長方形 26"/>
          <p:cNvSpPr/>
          <p:nvPr/>
        </p:nvSpPr>
        <p:spPr>
          <a:xfrm>
            <a:off x="9273526" y="4747701"/>
            <a:ext cx="108965" cy="625599"/>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正方形/長方形 29"/>
          <p:cNvSpPr/>
          <p:nvPr/>
        </p:nvSpPr>
        <p:spPr>
          <a:xfrm>
            <a:off x="7473280" y="2132940"/>
            <a:ext cx="144016" cy="913631"/>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正方形/長方形 31"/>
          <p:cNvSpPr/>
          <p:nvPr/>
        </p:nvSpPr>
        <p:spPr>
          <a:xfrm>
            <a:off x="9417542" y="2132940"/>
            <a:ext cx="108965" cy="625599"/>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フリーフォーム 32"/>
          <p:cNvSpPr/>
          <p:nvPr/>
        </p:nvSpPr>
        <p:spPr>
          <a:xfrm>
            <a:off x="6338230" y="629393"/>
            <a:ext cx="487001" cy="6164983"/>
          </a:xfrm>
          <a:custGeom>
            <a:avLst/>
            <a:gdLst>
              <a:gd name="connsiteX0" fmla="*/ 608012 w 627062"/>
              <a:gd name="connsiteY0" fmla="*/ 3581400 h 3581400"/>
              <a:gd name="connsiteX1" fmla="*/ 627062 w 627062"/>
              <a:gd name="connsiteY1" fmla="*/ 2305050 h 3581400"/>
              <a:gd name="connsiteX2" fmla="*/ 627062 w 627062"/>
              <a:gd name="connsiteY2" fmla="*/ 2305050 h 3581400"/>
              <a:gd name="connsiteX3" fmla="*/ 93662 w 627062"/>
              <a:gd name="connsiteY3" fmla="*/ 857250 h 3581400"/>
              <a:gd name="connsiteX4" fmla="*/ 65087 w 627062"/>
              <a:gd name="connsiteY4" fmla="*/ 609600 h 3581400"/>
              <a:gd name="connsiteX5" fmla="*/ 93662 w 627062"/>
              <a:gd name="connsiteY5" fmla="*/ 0 h 3581400"/>
              <a:gd name="connsiteX6" fmla="*/ 93662 w 627062"/>
              <a:gd name="connsiteY6" fmla="*/ 0 h 3581400"/>
              <a:gd name="connsiteX0" fmla="*/ 608012 w 627062"/>
              <a:gd name="connsiteY0" fmla="*/ 5741640 h 5741640"/>
              <a:gd name="connsiteX1" fmla="*/ 627062 w 627062"/>
              <a:gd name="connsiteY1" fmla="*/ 4465290 h 5741640"/>
              <a:gd name="connsiteX2" fmla="*/ 627062 w 627062"/>
              <a:gd name="connsiteY2" fmla="*/ 4465290 h 5741640"/>
              <a:gd name="connsiteX3" fmla="*/ 93662 w 627062"/>
              <a:gd name="connsiteY3" fmla="*/ 3017490 h 5741640"/>
              <a:gd name="connsiteX4" fmla="*/ 65087 w 627062"/>
              <a:gd name="connsiteY4" fmla="*/ 2769840 h 5741640"/>
              <a:gd name="connsiteX5" fmla="*/ 93662 w 627062"/>
              <a:gd name="connsiteY5" fmla="*/ 2160240 h 5741640"/>
              <a:gd name="connsiteX6" fmla="*/ 329662 w 627062"/>
              <a:gd name="connsiteY6" fmla="*/ 0 h 5741640"/>
              <a:gd name="connsiteX0" fmla="*/ 608013 w 627063"/>
              <a:gd name="connsiteY0" fmla="*/ 5741640 h 5741640"/>
              <a:gd name="connsiteX1" fmla="*/ 627063 w 627063"/>
              <a:gd name="connsiteY1" fmla="*/ 4465290 h 5741640"/>
              <a:gd name="connsiteX2" fmla="*/ 627063 w 627063"/>
              <a:gd name="connsiteY2" fmla="*/ 4680520 h 5741640"/>
              <a:gd name="connsiteX3" fmla="*/ 93663 w 627063"/>
              <a:gd name="connsiteY3" fmla="*/ 3017490 h 5741640"/>
              <a:gd name="connsiteX4" fmla="*/ 65088 w 627063"/>
              <a:gd name="connsiteY4" fmla="*/ 2769840 h 5741640"/>
              <a:gd name="connsiteX5" fmla="*/ 93663 w 627063"/>
              <a:gd name="connsiteY5" fmla="*/ 2160240 h 5741640"/>
              <a:gd name="connsiteX6" fmla="*/ 329663 w 627063"/>
              <a:gd name="connsiteY6" fmla="*/ 0 h 5741640"/>
              <a:gd name="connsiteX0" fmla="*/ 570937 w 589987"/>
              <a:gd name="connsiteY0" fmla="*/ 5741640 h 5741640"/>
              <a:gd name="connsiteX1" fmla="*/ 589987 w 589987"/>
              <a:gd name="connsiteY1" fmla="*/ 4465290 h 5741640"/>
              <a:gd name="connsiteX2" fmla="*/ 589987 w 589987"/>
              <a:gd name="connsiteY2" fmla="*/ 4680520 h 5741640"/>
              <a:gd name="connsiteX3" fmla="*/ 224657 w 589987"/>
              <a:gd name="connsiteY3" fmla="*/ 3464917 h 5741640"/>
              <a:gd name="connsiteX4" fmla="*/ 28012 w 589987"/>
              <a:gd name="connsiteY4" fmla="*/ 2769840 h 5741640"/>
              <a:gd name="connsiteX5" fmla="*/ 56587 w 589987"/>
              <a:gd name="connsiteY5" fmla="*/ 2160240 h 5741640"/>
              <a:gd name="connsiteX6" fmla="*/ 292587 w 589987"/>
              <a:gd name="connsiteY6" fmla="*/ 0 h 5741640"/>
              <a:gd name="connsiteX0" fmla="*/ 568893 w 587943"/>
              <a:gd name="connsiteY0" fmla="*/ 5741640 h 5741640"/>
              <a:gd name="connsiteX1" fmla="*/ 587943 w 587943"/>
              <a:gd name="connsiteY1" fmla="*/ 4465290 h 5741640"/>
              <a:gd name="connsiteX2" fmla="*/ 587943 w 587943"/>
              <a:gd name="connsiteY2" fmla="*/ 4680520 h 5741640"/>
              <a:gd name="connsiteX3" fmla="*/ 210352 w 587943"/>
              <a:gd name="connsiteY3" fmla="*/ 3500543 h 5741640"/>
              <a:gd name="connsiteX4" fmla="*/ 25968 w 587943"/>
              <a:gd name="connsiteY4" fmla="*/ 2769840 h 5741640"/>
              <a:gd name="connsiteX5" fmla="*/ 54543 w 587943"/>
              <a:gd name="connsiteY5" fmla="*/ 2160240 h 5741640"/>
              <a:gd name="connsiteX6" fmla="*/ 290543 w 587943"/>
              <a:gd name="connsiteY6" fmla="*/ 0 h 5741640"/>
              <a:gd name="connsiteX0" fmla="*/ 548228 w 567278"/>
              <a:gd name="connsiteY0" fmla="*/ 5741640 h 5741640"/>
              <a:gd name="connsiteX1" fmla="*/ 567278 w 567278"/>
              <a:gd name="connsiteY1" fmla="*/ 4465290 h 5741640"/>
              <a:gd name="connsiteX2" fmla="*/ 567278 w 567278"/>
              <a:gd name="connsiteY2" fmla="*/ 4680520 h 5741640"/>
              <a:gd name="connsiteX3" fmla="*/ 189687 w 567278"/>
              <a:gd name="connsiteY3" fmla="*/ 3500543 h 5741640"/>
              <a:gd name="connsiteX4" fmla="*/ 66611 w 567278"/>
              <a:gd name="connsiteY4" fmla="*/ 2971720 h 5741640"/>
              <a:gd name="connsiteX5" fmla="*/ 33878 w 567278"/>
              <a:gd name="connsiteY5" fmla="*/ 2160240 h 5741640"/>
              <a:gd name="connsiteX6" fmla="*/ 269878 w 567278"/>
              <a:gd name="connsiteY6" fmla="*/ 0 h 5741640"/>
              <a:gd name="connsiteX0" fmla="*/ 491236 w 510286"/>
              <a:gd name="connsiteY0" fmla="*/ 5741640 h 5741640"/>
              <a:gd name="connsiteX1" fmla="*/ 510286 w 510286"/>
              <a:gd name="connsiteY1" fmla="*/ 4465290 h 5741640"/>
              <a:gd name="connsiteX2" fmla="*/ 510286 w 510286"/>
              <a:gd name="connsiteY2" fmla="*/ 4680520 h 5741640"/>
              <a:gd name="connsiteX3" fmla="*/ 132695 w 510286"/>
              <a:gd name="connsiteY3" fmla="*/ 3500543 h 5741640"/>
              <a:gd name="connsiteX4" fmla="*/ 9619 w 510286"/>
              <a:gd name="connsiteY4" fmla="*/ 2971720 h 5741640"/>
              <a:gd name="connsiteX5" fmla="*/ 74978 w 510286"/>
              <a:gd name="connsiteY5" fmla="*/ 1982110 h 5741640"/>
              <a:gd name="connsiteX6" fmla="*/ 212886 w 510286"/>
              <a:gd name="connsiteY6" fmla="*/ 0 h 5741640"/>
              <a:gd name="connsiteX0" fmla="*/ 491236 w 510286"/>
              <a:gd name="connsiteY0" fmla="*/ 5741640 h 5741640"/>
              <a:gd name="connsiteX1" fmla="*/ 510286 w 510286"/>
              <a:gd name="connsiteY1" fmla="*/ 5544616 h 5741640"/>
              <a:gd name="connsiteX2" fmla="*/ 510286 w 510286"/>
              <a:gd name="connsiteY2" fmla="*/ 4465290 h 5741640"/>
              <a:gd name="connsiteX3" fmla="*/ 510286 w 510286"/>
              <a:gd name="connsiteY3" fmla="*/ 4680520 h 5741640"/>
              <a:gd name="connsiteX4" fmla="*/ 132695 w 510286"/>
              <a:gd name="connsiteY4" fmla="*/ 3500543 h 5741640"/>
              <a:gd name="connsiteX5" fmla="*/ 9619 w 510286"/>
              <a:gd name="connsiteY5" fmla="*/ 2971720 h 5741640"/>
              <a:gd name="connsiteX6" fmla="*/ 74978 w 510286"/>
              <a:gd name="connsiteY6" fmla="*/ 1982110 h 5741640"/>
              <a:gd name="connsiteX7" fmla="*/ 212886 w 510286"/>
              <a:gd name="connsiteY7" fmla="*/ 0 h 5741640"/>
              <a:gd name="connsiteX0" fmla="*/ 491236 w 510286"/>
              <a:gd name="connsiteY0" fmla="*/ 5741640 h 5741640"/>
              <a:gd name="connsiteX1" fmla="*/ 510286 w 510286"/>
              <a:gd name="connsiteY1" fmla="*/ 5544616 h 5741640"/>
              <a:gd name="connsiteX2" fmla="*/ 510286 w 510286"/>
              <a:gd name="connsiteY2" fmla="*/ 4643420 h 5741640"/>
              <a:gd name="connsiteX3" fmla="*/ 510286 w 510286"/>
              <a:gd name="connsiteY3" fmla="*/ 4680520 h 5741640"/>
              <a:gd name="connsiteX4" fmla="*/ 132695 w 510286"/>
              <a:gd name="connsiteY4" fmla="*/ 3500543 h 5741640"/>
              <a:gd name="connsiteX5" fmla="*/ 9619 w 510286"/>
              <a:gd name="connsiteY5" fmla="*/ 2971720 h 5741640"/>
              <a:gd name="connsiteX6" fmla="*/ 74978 w 510286"/>
              <a:gd name="connsiteY6" fmla="*/ 1982110 h 5741640"/>
              <a:gd name="connsiteX7" fmla="*/ 212886 w 510286"/>
              <a:gd name="connsiteY7" fmla="*/ 0 h 5741640"/>
              <a:gd name="connsiteX0" fmla="*/ 483791 w 502841"/>
              <a:gd name="connsiteY0" fmla="*/ 5741640 h 5741640"/>
              <a:gd name="connsiteX1" fmla="*/ 502841 w 502841"/>
              <a:gd name="connsiteY1" fmla="*/ 5544616 h 5741640"/>
              <a:gd name="connsiteX2" fmla="*/ 502841 w 502841"/>
              <a:gd name="connsiteY2" fmla="*/ 4643420 h 5741640"/>
              <a:gd name="connsiteX3" fmla="*/ 502841 w 502841"/>
              <a:gd name="connsiteY3" fmla="*/ 4680520 h 5741640"/>
              <a:gd name="connsiteX4" fmla="*/ 125250 w 502841"/>
              <a:gd name="connsiteY4" fmla="*/ 3500543 h 5741640"/>
              <a:gd name="connsiteX5" fmla="*/ 2174 w 502841"/>
              <a:gd name="connsiteY5" fmla="*/ 2971720 h 5741640"/>
              <a:gd name="connsiteX6" fmla="*/ 112206 w 502841"/>
              <a:gd name="connsiteY6" fmla="*/ 1786979 h 5741640"/>
              <a:gd name="connsiteX7" fmla="*/ 205441 w 502841"/>
              <a:gd name="connsiteY7" fmla="*/ 0 h 5741640"/>
              <a:gd name="connsiteX0" fmla="*/ 483791 w 502841"/>
              <a:gd name="connsiteY0" fmla="*/ 5927477 h 5927477"/>
              <a:gd name="connsiteX1" fmla="*/ 502841 w 502841"/>
              <a:gd name="connsiteY1" fmla="*/ 5730453 h 5927477"/>
              <a:gd name="connsiteX2" fmla="*/ 502841 w 502841"/>
              <a:gd name="connsiteY2" fmla="*/ 4829257 h 5927477"/>
              <a:gd name="connsiteX3" fmla="*/ 502841 w 502841"/>
              <a:gd name="connsiteY3" fmla="*/ 4866357 h 5927477"/>
              <a:gd name="connsiteX4" fmla="*/ 125250 w 502841"/>
              <a:gd name="connsiteY4" fmla="*/ 3686380 h 5927477"/>
              <a:gd name="connsiteX5" fmla="*/ 2174 w 502841"/>
              <a:gd name="connsiteY5" fmla="*/ 3157557 h 5927477"/>
              <a:gd name="connsiteX6" fmla="*/ 112206 w 502841"/>
              <a:gd name="connsiteY6" fmla="*/ 1972816 h 5927477"/>
              <a:gd name="connsiteX7" fmla="*/ 297600 w 502841"/>
              <a:gd name="connsiteY7" fmla="*/ 0 h 5927477"/>
              <a:gd name="connsiteX0" fmla="*/ 483791 w 502841"/>
              <a:gd name="connsiteY0" fmla="*/ 5927477 h 5927477"/>
              <a:gd name="connsiteX1" fmla="*/ 502841 w 502841"/>
              <a:gd name="connsiteY1" fmla="*/ 5730453 h 5927477"/>
              <a:gd name="connsiteX2" fmla="*/ 502841 w 502841"/>
              <a:gd name="connsiteY2" fmla="*/ 4829257 h 5927477"/>
              <a:gd name="connsiteX3" fmla="*/ 502841 w 502841"/>
              <a:gd name="connsiteY3" fmla="*/ 4866357 h 5927477"/>
              <a:gd name="connsiteX4" fmla="*/ 125250 w 502841"/>
              <a:gd name="connsiteY4" fmla="*/ 3686380 h 5927477"/>
              <a:gd name="connsiteX5" fmla="*/ 2174 w 502841"/>
              <a:gd name="connsiteY5" fmla="*/ 3157557 h 5927477"/>
              <a:gd name="connsiteX6" fmla="*/ 112206 w 502841"/>
              <a:gd name="connsiteY6" fmla="*/ 1972816 h 5927477"/>
              <a:gd name="connsiteX7" fmla="*/ 236291 w 502841"/>
              <a:gd name="connsiteY7" fmla="*/ 415637 h 5927477"/>
              <a:gd name="connsiteX8" fmla="*/ 297600 w 502841"/>
              <a:gd name="connsiteY8" fmla="*/ 0 h 5927477"/>
              <a:gd name="connsiteX0" fmla="*/ 483791 w 502841"/>
              <a:gd name="connsiteY0" fmla="*/ 5927477 h 5927477"/>
              <a:gd name="connsiteX1" fmla="*/ 502841 w 502841"/>
              <a:gd name="connsiteY1" fmla="*/ 5730453 h 5927477"/>
              <a:gd name="connsiteX2" fmla="*/ 502841 w 502841"/>
              <a:gd name="connsiteY2" fmla="*/ 4829257 h 5927477"/>
              <a:gd name="connsiteX3" fmla="*/ 502841 w 502841"/>
              <a:gd name="connsiteY3" fmla="*/ 4866357 h 5927477"/>
              <a:gd name="connsiteX4" fmla="*/ 125250 w 502841"/>
              <a:gd name="connsiteY4" fmla="*/ 3686380 h 5927477"/>
              <a:gd name="connsiteX5" fmla="*/ 2174 w 502841"/>
              <a:gd name="connsiteY5" fmla="*/ 3157557 h 5927477"/>
              <a:gd name="connsiteX6" fmla="*/ 112206 w 502841"/>
              <a:gd name="connsiteY6" fmla="*/ 1972816 h 5927477"/>
              <a:gd name="connsiteX7" fmla="*/ 278623 w 502841"/>
              <a:gd name="connsiteY7" fmla="*/ 441287 h 5927477"/>
              <a:gd name="connsiteX8" fmla="*/ 297600 w 502841"/>
              <a:gd name="connsiteY8" fmla="*/ 0 h 5927477"/>
              <a:gd name="connsiteX0" fmla="*/ 483791 w 502841"/>
              <a:gd name="connsiteY0" fmla="*/ 6164983 h 6164983"/>
              <a:gd name="connsiteX1" fmla="*/ 502841 w 502841"/>
              <a:gd name="connsiteY1" fmla="*/ 5967959 h 6164983"/>
              <a:gd name="connsiteX2" fmla="*/ 502841 w 502841"/>
              <a:gd name="connsiteY2" fmla="*/ 5066763 h 6164983"/>
              <a:gd name="connsiteX3" fmla="*/ 502841 w 502841"/>
              <a:gd name="connsiteY3" fmla="*/ 5103863 h 6164983"/>
              <a:gd name="connsiteX4" fmla="*/ 125250 w 502841"/>
              <a:gd name="connsiteY4" fmla="*/ 3923886 h 6164983"/>
              <a:gd name="connsiteX5" fmla="*/ 2174 w 502841"/>
              <a:gd name="connsiteY5" fmla="*/ 3395063 h 6164983"/>
              <a:gd name="connsiteX6" fmla="*/ 112206 w 502841"/>
              <a:gd name="connsiteY6" fmla="*/ 2210322 h 6164983"/>
              <a:gd name="connsiteX7" fmla="*/ 278623 w 502841"/>
              <a:gd name="connsiteY7" fmla="*/ 678793 h 6164983"/>
              <a:gd name="connsiteX8" fmla="*/ 248555 w 502841"/>
              <a:gd name="connsiteY8" fmla="*/ 0 h 616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841" h="6164983">
                <a:moveTo>
                  <a:pt x="483791" y="6164983"/>
                </a:moveTo>
                <a:lnTo>
                  <a:pt x="502841" y="5967959"/>
                </a:lnTo>
                <a:lnTo>
                  <a:pt x="502841" y="5066763"/>
                </a:lnTo>
                <a:lnTo>
                  <a:pt x="502841" y="5103863"/>
                </a:lnTo>
                <a:cubicBezTo>
                  <a:pt x="413941" y="4862563"/>
                  <a:pt x="208694" y="4208686"/>
                  <a:pt x="125250" y="3923886"/>
                </a:cubicBezTo>
                <a:cubicBezTo>
                  <a:pt x="41806" y="3639086"/>
                  <a:pt x="4348" y="3680657"/>
                  <a:pt x="2174" y="3395063"/>
                </a:cubicBezTo>
                <a:cubicBezTo>
                  <a:pt x="0" y="3109469"/>
                  <a:pt x="66131" y="2663034"/>
                  <a:pt x="112206" y="2210322"/>
                </a:cubicBezTo>
                <a:cubicBezTo>
                  <a:pt x="158281" y="1757610"/>
                  <a:pt x="255898" y="1047180"/>
                  <a:pt x="278623" y="678793"/>
                </a:cubicBezTo>
                <a:cubicBezTo>
                  <a:pt x="301348" y="310406"/>
                  <a:pt x="238337" y="69273"/>
                  <a:pt x="248555" y="0"/>
                </a:cubicBezTo>
              </a:path>
            </a:pathLst>
          </a:custGeom>
          <a:ln w="19050" cmpd="sng">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4" name="正方形/長方形 33"/>
          <p:cNvSpPr/>
          <p:nvPr/>
        </p:nvSpPr>
        <p:spPr>
          <a:xfrm>
            <a:off x="6393160" y="2083323"/>
            <a:ext cx="144016" cy="625599"/>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rot="19727314">
            <a:off x="7708710" y="5932433"/>
            <a:ext cx="274980" cy="707536"/>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36"/>
          <p:cNvSpPr/>
          <p:nvPr/>
        </p:nvSpPr>
        <p:spPr>
          <a:xfrm rot="5400000">
            <a:off x="7653300" y="2816933"/>
            <a:ext cx="288032" cy="4104456"/>
          </a:xfrm>
          <a:custGeom>
            <a:avLst/>
            <a:gdLst>
              <a:gd name="connsiteX0" fmla="*/ 876300 w 1050925"/>
              <a:gd name="connsiteY0" fmla="*/ 0 h 4230688"/>
              <a:gd name="connsiteX1" fmla="*/ 876300 w 1050925"/>
              <a:gd name="connsiteY1" fmla="*/ 2457450 h 4230688"/>
              <a:gd name="connsiteX2" fmla="*/ 904875 w 1050925"/>
              <a:gd name="connsiteY2" fmla="*/ 3952875 h 4230688"/>
              <a:gd name="connsiteX3" fmla="*/ 0 w 1050925"/>
              <a:gd name="connsiteY3" fmla="*/ 4124325 h 4230688"/>
              <a:gd name="connsiteX4" fmla="*/ 0 w 1050925"/>
              <a:gd name="connsiteY4" fmla="*/ 4124325 h 4230688"/>
              <a:gd name="connsiteX0" fmla="*/ 876300 w 938473"/>
              <a:gd name="connsiteY0" fmla="*/ 0 h 4124325"/>
              <a:gd name="connsiteX1" fmla="*/ 876300 w 938473"/>
              <a:gd name="connsiteY1" fmla="*/ 2457450 h 4124325"/>
              <a:gd name="connsiteX2" fmla="*/ 201588 w 938473"/>
              <a:gd name="connsiteY2" fmla="*/ 3300189 h 4124325"/>
              <a:gd name="connsiteX3" fmla="*/ 904875 w 938473"/>
              <a:gd name="connsiteY3" fmla="*/ 3952875 h 4124325"/>
              <a:gd name="connsiteX4" fmla="*/ 0 w 938473"/>
              <a:gd name="connsiteY4" fmla="*/ 4124325 h 4124325"/>
              <a:gd name="connsiteX5" fmla="*/ 0 w 938473"/>
              <a:gd name="connsiteY5" fmla="*/ 4124325 h 4124325"/>
              <a:gd name="connsiteX0" fmla="*/ 876300 w 938473"/>
              <a:gd name="connsiteY0" fmla="*/ 0 h 4124325"/>
              <a:gd name="connsiteX1" fmla="*/ 876300 w 938473"/>
              <a:gd name="connsiteY1" fmla="*/ 2457450 h 4124325"/>
              <a:gd name="connsiteX2" fmla="*/ 704850 w 938473"/>
              <a:gd name="connsiteY2" fmla="*/ 2847976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561628 w 938473"/>
              <a:gd name="connsiteY2" fmla="*/ 2868142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866775 w 938473"/>
              <a:gd name="connsiteY2" fmla="*/ 2647951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993395 w 1055568"/>
              <a:gd name="connsiteY0" fmla="*/ 0 h 4124325"/>
              <a:gd name="connsiteX1" fmla="*/ 993395 w 1055568"/>
              <a:gd name="connsiteY1" fmla="*/ 2457450 h 4124325"/>
              <a:gd name="connsiteX2" fmla="*/ 534707 w 1055568"/>
              <a:gd name="connsiteY2" fmla="*/ 3156174 h 4124325"/>
              <a:gd name="connsiteX3" fmla="*/ 431420 w 1055568"/>
              <a:gd name="connsiteY3" fmla="*/ 3181351 h 4124325"/>
              <a:gd name="connsiteX4" fmla="*/ 318683 w 1055568"/>
              <a:gd name="connsiteY4" fmla="*/ 3300189 h 4124325"/>
              <a:gd name="connsiteX5" fmla="*/ 1021970 w 1055568"/>
              <a:gd name="connsiteY5" fmla="*/ 3952875 h 4124325"/>
              <a:gd name="connsiteX6" fmla="*/ 117095 w 1055568"/>
              <a:gd name="connsiteY6" fmla="*/ 4124325 h 4124325"/>
              <a:gd name="connsiteX7" fmla="*/ 117095 w 1055568"/>
              <a:gd name="connsiteY7" fmla="*/ 4124325 h 4124325"/>
              <a:gd name="connsiteX0" fmla="*/ 876300 w 938473"/>
              <a:gd name="connsiteY0" fmla="*/ 0 h 4124325"/>
              <a:gd name="connsiteX1" fmla="*/ 876300 w 938473"/>
              <a:gd name="connsiteY1" fmla="*/ 2457450 h 4124325"/>
              <a:gd name="connsiteX2" fmla="*/ 609600 w 938473"/>
              <a:gd name="connsiteY2" fmla="*/ 2762251 h 4124325"/>
              <a:gd name="connsiteX3" fmla="*/ 417612 w 938473"/>
              <a:gd name="connsiteY3" fmla="*/ 3156174 h 4124325"/>
              <a:gd name="connsiteX4" fmla="*/ 314325 w 938473"/>
              <a:gd name="connsiteY4" fmla="*/ 3181351 h 4124325"/>
              <a:gd name="connsiteX5" fmla="*/ 201588 w 938473"/>
              <a:gd name="connsiteY5" fmla="*/ 3300189 h 4124325"/>
              <a:gd name="connsiteX6" fmla="*/ 904875 w 938473"/>
              <a:gd name="connsiteY6" fmla="*/ 3952875 h 4124325"/>
              <a:gd name="connsiteX7" fmla="*/ 0 w 938473"/>
              <a:gd name="connsiteY7" fmla="*/ 4124325 h 4124325"/>
              <a:gd name="connsiteX8" fmla="*/ 0 w 938473"/>
              <a:gd name="connsiteY8"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99938 w 938108"/>
              <a:gd name="connsiteY0" fmla="*/ 0 h 4124325"/>
              <a:gd name="connsiteX1" fmla="*/ 899938 w 938108"/>
              <a:gd name="connsiteY1" fmla="*/ 2457450 h 4124325"/>
              <a:gd name="connsiteX2" fmla="*/ 441250 w 938108"/>
              <a:gd name="connsiteY2" fmla="*/ 3156174 h 4124325"/>
              <a:gd name="connsiteX3" fmla="*/ 81210 w 938108"/>
              <a:gd name="connsiteY3" fmla="*/ 3516214 h 4124325"/>
              <a:gd name="connsiteX4" fmla="*/ 928513 w 938108"/>
              <a:gd name="connsiteY4" fmla="*/ 3952875 h 4124325"/>
              <a:gd name="connsiteX5" fmla="*/ 23638 w 938108"/>
              <a:gd name="connsiteY5" fmla="*/ 4124325 h 4124325"/>
              <a:gd name="connsiteX6" fmla="*/ 23638 w 938108"/>
              <a:gd name="connsiteY6" fmla="*/ 4124325 h 4124325"/>
              <a:gd name="connsiteX0" fmla="*/ 899938 w 938108"/>
              <a:gd name="connsiteY0" fmla="*/ 0 h 4124325"/>
              <a:gd name="connsiteX1" fmla="*/ 899938 w 938108"/>
              <a:gd name="connsiteY1" fmla="*/ 2457450 h 4124325"/>
              <a:gd name="connsiteX2" fmla="*/ 585266 w 938108"/>
              <a:gd name="connsiteY2" fmla="*/ 2868142 h 4124325"/>
              <a:gd name="connsiteX3" fmla="*/ 441250 w 938108"/>
              <a:gd name="connsiteY3" fmla="*/ 3156174 h 4124325"/>
              <a:gd name="connsiteX4" fmla="*/ 81210 w 938108"/>
              <a:gd name="connsiteY4" fmla="*/ 3516214 h 4124325"/>
              <a:gd name="connsiteX5" fmla="*/ 928513 w 938108"/>
              <a:gd name="connsiteY5" fmla="*/ 3952875 h 4124325"/>
              <a:gd name="connsiteX6" fmla="*/ 23638 w 938108"/>
              <a:gd name="connsiteY6" fmla="*/ 4124325 h 4124325"/>
              <a:gd name="connsiteX7" fmla="*/ 23638 w 938108"/>
              <a:gd name="connsiteY7"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64286"/>
              <a:gd name="connsiteX1" fmla="*/ 876300 w 876300"/>
              <a:gd name="connsiteY1" fmla="*/ 2457450 h 4164286"/>
              <a:gd name="connsiteX2" fmla="*/ 777652 w 876300"/>
              <a:gd name="connsiteY2" fmla="*/ 2580110 h 4164286"/>
              <a:gd name="connsiteX3" fmla="*/ 561628 w 876300"/>
              <a:gd name="connsiteY3" fmla="*/ 2868142 h 4164286"/>
              <a:gd name="connsiteX4" fmla="*/ 345604 w 876300"/>
              <a:gd name="connsiteY4" fmla="*/ 3156174 h 4164286"/>
              <a:gd name="connsiteX5" fmla="*/ 57572 w 876300"/>
              <a:gd name="connsiteY5" fmla="*/ 3516214 h 4164286"/>
              <a:gd name="connsiteX6" fmla="*/ 57572 w 876300"/>
              <a:gd name="connsiteY6" fmla="*/ 3948262 h 4164286"/>
              <a:gd name="connsiteX7" fmla="*/ 0 w 876300"/>
              <a:gd name="connsiteY7" fmla="*/ 4124325 h 4164286"/>
              <a:gd name="connsiteX8" fmla="*/ 57572 w 876300"/>
              <a:gd name="connsiteY8" fmla="*/ 4164286 h 4164286"/>
              <a:gd name="connsiteX0" fmla="*/ 876329 w 876329"/>
              <a:gd name="connsiteY0" fmla="*/ 0 h 4164286"/>
              <a:gd name="connsiteX1" fmla="*/ 876329 w 876329"/>
              <a:gd name="connsiteY1" fmla="*/ 2457450 h 4164286"/>
              <a:gd name="connsiteX2" fmla="*/ 777681 w 876329"/>
              <a:gd name="connsiteY2" fmla="*/ 2580110 h 4164286"/>
              <a:gd name="connsiteX3" fmla="*/ 561657 w 876329"/>
              <a:gd name="connsiteY3" fmla="*/ 2868142 h 4164286"/>
              <a:gd name="connsiteX4" fmla="*/ 345633 w 876329"/>
              <a:gd name="connsiteY4" fmla="*/ 3156174 h 4164286"/>
              <a:gd name="connsiteX5" fmla="*/ 57601 w 876329"/>
              <a:gd name="connsiteY5" fmla="*/ 3516214 h 4164286"/>
              <a:gd name="connsiteX6" fmla="*/ 29 w 876329"/>
              <a:gd name="connsiteY6" fmla="*/ 4124325 h 4164286"/>
              <a:gd name="connsiteX7" fmla="*/ 57601 w 876329"/>
              <a:gd name="connsiteY7" fmla="*/ 4164286 h 4164286"/>
              <a:gd name="connsiteX0" fmla="*/ 879545 w 879545"/>
              <a:gd name="connsiteY0" fmla="*/ 0 h 4164286"/>
              <a:gd name="connsiteX1" fmla="*/ 879545 w 879545"/>
              <a:gd name="connsiteY1" fmla="*/ 2457450 h 4164286"/>
              <a:gd name="connsiteX2" fmla="*/ 780897 w 879545"/>
              <a:gd name="connsiteY2" fmla="*/ 2580110 h 4164286"/>
              <a:gd name="connsiteX3" fmla="*/ 564873 w 879545"/>
              <a:gd name="connsiteY3" fmla="*/ 2868142 h 4164286"/>
              <a:gd name="connsiteX4" fmla="*/ 348849 w 879545"/>
              <a:gd name="connsiteY4" fmla="*/ 3156174 h 4164286"/>
              <a:gd name="connsiteX5" fmla="*/ 60817 w 879545"/>
              <a:gd name="connsiteY5" fmla="*/ 3516214 h 4164286"/>
              <a:gd name="connsiteX6" fmla="*/ 60818 w 879545"/>
              <a:gd name="connsiteY6" fmla="*/ 3804245 h 4164286"/>
              <a:gd name="connsiteX7" fmla="*/ 3245 w 879545"/>
              <a:gd name="connsiteY7" fmla="*/ 4124325 h 4164286"/>
              <a:gd name="connsiteX8" fmla="*/ 60817 w 879545"/>
              <a:gd name="connsiteY8" fmla="*/ 4164286 h 4164286"/>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8" fmla="*/ 132826 w 879545"/>
              <a:gd name="connsiteY8" fmla="*/ 4092277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6329 w 876329"/>
              <a:gd name="connsiteY0" fmla="*/ 0 h 4124325"/>
              <a:gd name="connsiteX1" fmla="*/ 876329 w 876329"/>
              <a:gd name="connsiteY1" fmla="*/ 2457450 h 4124325"/>
              <a:gd name="connsiteX2" fmla="*/ 777681 w 876329"/>
              <a:gd name="connsiteY2" fmla="*/ 2580110 h 4124325"/>
              <a:gd name="connsiteX3" fmla="*/ 561657 w 876329"/>
              <a:gd name="connsiteY3" fmla="*/ 2868142 h 4124325"/>
              <a:gd name="connsiteX4" fmla="*/ 345633 w 876329"/>
              <a:gd name="connsiteY4" fmla="*/ 3156174 h 4124325"/>
              <a:gd name="connsiteX5" fmla="*/ 57601 w 876329"/>
              <a:gd name="connsiteY5" fmla="*/ 3516214 h 4124325"/>
              <a:gd name="connsiteX6" fmla="*/ 29 w 876329"/>
              <a:gd name="connsiteY6"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3 w 876300"/>
              <a:gd name="connsiteY6" fmla="*/ 3876254 h 4124325"/>
              <a:gd name="connsiteX7" fmla="*/ 0 w 876300"/>
              <a:gd name="connsiteY7" fmla="*/ 4124325 h 4124325"/>
              <a:gd name="connsiteX0" fmla="*/ 890736 w 890736"/>
              <a:gd name="connsiteY0" fmla="*/ 0 h 4092278"/>
              <a:gd name="connsiteX1" fmla="*/ 890736 w 890736"/>
              <a:gd name="connsiteY1" fmla="*/ 2457450 h 4092278"/>
              <a:gd name="connsiteX2" fmla="*/ 792088 w 890736"/>
              <a:gd name="connsiteY2" fmla="*/ 2580110 h 4092278"/>
              <a:gd name="connsiteX3" fmla="*/ 576064 w 890736"/>
              <a:gd name="connsiteY3" fmla="*/ 2868142 h 4092278"/>
              <a:gd name="connsiteX4" fmla="*/ 360040 w 890736"/>
              <a:gd name="connsiteY4" fmla="*/ 3156174 h 4092278"/>
              <a:gd name="connsiteX5" fmla="*/ 72008 w 890736"/>
              <a:gd name="connsiteY5" fmla="*/ 3516214 h 4092278"/>
              <a:gd name="connsiteX6" fmla="*/ 72009 w 890736"/>
              <a:gd name="connsiteY6" fmla="*/ 3876254 h 4092278"/>
              <a:gd name="connsiteX7" fmla="*/ 0 w 890736"/>
              <a:gd name="connsiteY7" fmla="*/ 4092278 h 4092278"/>
              <a:gd name="connsiteX0" fmla="*/ 866733 w 866733"/>
              <a:gd name="connsiteY0" fmla="*/ 0 h 4164286"/>
              <a:gd name="connsiteX1" fmla="*/ 866733 w 866733"/>
              <a:gd name="connsiteY1" fmla="*/ 2457450 h 4164286"/>
              <a:gd name="connsiteX2" fmla="*/ 768085 w 866733"/>
              <a:gd name="connsiteY2" fmla="*/ 2580110 h 4164286"/>
              <a:gd name="connsiteX3" fmla="*/ 552061 w 866733"/>
              <a:gd name="connsiteY3" fmla="*/ 2868142 h 4164286"/>
              <a:gd name="connsiteX4" fmla="*/ 336037 w 866733"/>
              <a:gd name="connsiteY4" fmla="*/ 3156174 h 4164286"/>
              <a:gd name="connsiteX5" fmla="*/ 48005 w 866733"/>
              <a:gd name="connsiteY5" fmla="*/ 3516214 h 4164286"/>
              <a:gd name="connsiteX6" fmla="*/ 48006 w 866733"/>
              <a:gd name="connsiteY6" fmla="*/ 3876254 h 4164286"/>
              <a:gd name="connsiteX7" fmla="*/ 48005 w 866733"/>
              <a:gd name="connsiteY7" fmla="*/ 4164286 h 4164286"/>
              <a:gd name="connsiteX0" fmla="*/ 838580 w 838580"/>
              <a:gd name="connsiteY0" fmla="*/ 0 h 4164286"/>
              <a:gd name="connsiteX1" fmla="*/ 838580 w 838580"/>
              <a:gd name="connsiteY1" fmla="*/ 2457450 h 4164286"/>
              <a:gd name="connsiteX2" fmla="*/ 739932 w 838580"/>
              <a:gd name="connsiteY2" fmla="*/ 2580110 h 4164286"/>
              <a:gd name="connsiteX3" fmla="*/ 523908 w 838580"/>
              <a:gd name="connsiteY3" fmla="*/ 2868142 h 4164286"/>
              <a:gd name="connsiteX4" fmla="*/ 307884 w 838580"/>
              <a:gd name="connsiteY4" fmla="*/ 3156174 h 4164286"/>
              <a:gd name="connsiteX5" fmla="*/ 48005 w 838580"/>
              <a:gd name="connsiteY5" fmla="*/ 3514726 h 4164286"/>
              <a:gd name="connsiteX6" fmla="*/ 19853 w 838580"/>
              <a:gd name="connsiteY6" fmla="*/ 3876254 h 4164286"/>
              <a:gd name="connsiteX7" fmla="*/ 19852 w 838580"/>
              <a:gd name="connsiteY7" fmla="*/ 4164286 h 4164286"/>
              <a:gd name="connsiteX0" fmla="*/ 838580 w 838580"/>
              <a:gd name="connsiteY0" fmla="*/ 0 h 4164286"/>
              <a:gd name="connsiteX1" fmla="*/ 781430 w 838580"/>
              <a:gd name="connsiteY1" fmla="*/ 2457450 h 4164286"/>
              <a:gd name="connsiteX2" fmla="*/ 739932 w 838580"/>
              <a:gd name="connsiteY2" fmla="*/ 2580110 h 4164286"/>
              <a:gd name="connsiteX3" fmla="*/ 523908 w 838580"/>
              <a:gd name="connsiteY3" fmla="*/ 2868142 h 4164286"/>
              <a:gd name="connsiteX4" fmla="*/ 307884 w 838580"/>
              <a:gd name="connsiteY4" fmla="*/ 3156174 h 4164286"/>
              <a:gd name="connsiteX5" fmla="*/ 48005 w 838580"/>
              <a:gd name="connsiteY5" fmla="*/ 3514726 h 4164286"/>
              <a:gd name="connsiteX6" fmla="*/ 19853 w 838580"/>
              <a:gd name="connsiteY6" fmla="*/ 3876254 h 4164286"/>
              <a:gd name="connsiteX7" fmla="*/ 19852 w 838580"/>
              <a:gd name="connsiteY7" fmla="*/ 4164286 h 4164286"/>
              <a:gd name="connsiteX0" fmla="*/ 838580 w 838580"/>
              <a:gd name="connsiteY0" fmla="*/ 0 h 4164286"/>
              <a:gd name="connsiteX1" fmla="*/ 781430 w 838580"/>
              <a:gd name="connsiteY1" fmla="*/ 2457450 h 4164286"/>
              <a:gd name="connsiteX2" fmla="*/ 739932 w 838580"/>
              <a:gd name="connsiteY2" fmla="*/ 2580110 h 4164286"/>
              <a:gd name="connsiteX3" fmla="*/ 307884 w 838580"/>
              <a:gd name="connsiteY3" fmla="*/ 3156174 h 4164286"/>
              <a:gd name="connsiteX4" fmla="*/ 48005 w 838580"/>
              <a:gd name="connsiteY4" fmla="*/ 3514726 h 4164286"/>
              <a:gd name="connsiteX5" fmla="*/ 19853 w 838580"/>
              <a:gd name="connsiteY5" fmla="*/ 3876254 h 4164286"/>
              <a:gd name="connsiteX6" fmla="*/ 19852 w 838580"/>
              <a:gd name="connsiteY6" fmla="*/ 4164286 h 4164286"/>
              <a:gd name="connsiteX0" fmla="*/ 910588 w 910588"/>
              <a:gd name="connsiteY0" fmla="*/ 0 h 4164286"/>
              <a:gd name="connsiteX1" fmla="*/ 853438 w 910588"/>
              <a:gd name="connsiteY1" fmla="*/ 2457450 h 4164286"/>
              <a:gd name="connsiteX2" fmla="*/ 811940 w 910588"/>
              <a:gd name="connsiteY2" fmla="*/ 2580110 h 4164286"/>
              <a:gd name="connsiteX3" fmla="*/ 120013 w 910588"/>
              <a:gd name="connsiteY3" fmla="*/ 3514726 h 4164286"/>
              <a:gd name="connsiteX4" fmla="*/ 91861 w 910588"/>
              <a:gd name="connsiteY4" fmla="*/ 3876254 h 4164286"/>
              <a:gd name="connsiteX5" fmla="*/ 91860 w 910588"/>
              <a:gd name="connsiteY5" fmla="*/ 4164286 h 4164286"/>
              <a:gd name="connsiteX0" fmla="*/ 910588 w 910588"/>
              <a:gd name="connsiteY0" fmla="*/ 0 h 4157651"/>
              <a:gd name="connsiteX1" fmla="*/ 853438 w 910588"/>
              <a:gd name="connsiteY1" fmla="*/ 2457450 h 4157651"/>
              <a:gd name="connsiteX2" fmla="*/ 811940 w 910588"/>
              <a:gd name="connsiteY2" fmla="*/ 2580110 h 4157651"/>
              <a:gd name="connsiteX3" fmla="*/ 120013 w 910588"/>
              <a:gd name="connsiteY3" fmla="*/ 3514726 h 4157651"/>
              <a:gd name="connsiteX4" fmla="*/ 91861 w 910588"/>
              <a:gd name="connsiteY4" fmla="*/ 3876254 h 4157651"/>
              <a:gd name="connsiteX5" fmla="*/ 468668 w 910588"/>
              <a:gd name="connsiteY5" fmla="*/ 4157651 h 4157651"/>
              <a:gd name="connsiteX0" fmla="*/ 847787 w 847787"/>
              <a:gd name="connsiteY0" fmla="*/ 0 h 4157651"/>
              <a:gd name="connsiteX1" fmla="*/ 790637 w 847787"/>
              <a:gd name="connsiteY1" fmla="*/ 2457450 h 4157651"/>
              <a:gd name="connsiteX2" fmla="*/ 749139 w 847787"/>
              <a:gd name="connsiteY2" fmla="*/ 2580110 h 4157651"/>
              <a:gd name="connsiteX3" fmla="*/ 57212 w 847787"/>
              <a:gd name="connsiteY3" fmla="*/ 3514726 h 4157651"/>
              <a:gd name="connsiteX4" fmla="*/ 405867 w 847787"/>
              <a:gd name="connsiteY4" fmla="*/ 4157651 h 4157651"/>
              <a:gd name="connsiteX0" fmla="*/ 441920 w 441920"/>
              <a:gd name="connsiteY0" fmla="*/ 0 h 4157651"/>
              <a:gd name="connsiteX1" fmla="*/ 384770 w 441920"/>
              <a:gd name="connsiteY1" fmla="*/ 2457450 h 4157651"/>
              <a:gd name="connsiteX2" fmla="*/ 343272 w 441920"/>
              <a:gd name="connsiteY2" fmla="*/ 2580110 h 4157651"/>
              <a:gd name="connsiteX3" fmla="*/ 0 w 441920"/>
              <a:gd name="connsiteY3" fmla="*/ 4157651 h 4157651"/>
              <a:gd name="connsiteX0" fmla="*/ 441920 w 441920"/>
              <a:gd name="connsiteY0" fmla="*/ 0 h 4157651"/>
              <a:gd name="connsiteX1" fmla="*/ 384770 w 441920"/>
              <a:gd name="connsiteY1" fmla="*/ 2457450 h 4157651"/>
              <a:gd name="connsiteX2" fmla="*/ 304800 w 441920"/>
              <a:gd name="connsiteY2" fmla="*/ 3282483 h 4157651"/>
              <a:gd name="connsiteX3" fmla="*/ 0 w 441920"/>
              <a:gd name="connsiteY3" fmla="*/ 4157651 h 4157651"/>
              <a:gd name="connsiteX0" fmla="*/ 430882 w 430882"/>
              <a:gd name="connsiteY0" fmla="*/ 0 h 4118393"/>
              <a:gd name="connsiteX1" fmla="*/ 384770 w 430882"/>
              <a:gd name="connsiteY1" fmla="*/ 2418192 h 4118393"/>
              <a:gd name="connsiteX2" fmla="*/ 304800 w 430882"/>
              <a:gd name="connsiteY2" fmla="*/ 3243225 h 4118393"/>
              <a:gd name="connsiteX3" fmla="*/ 0 w 430882"/>
              <a:gd name="connsiteY3" fmla="*/ 4118393 h 4118393"/>
              <a:gd name="connsiteX0" fmla="*/ 430882 w 430882"/>
              <a:gd name="connsiteY0" fmla="*/ 0 h 4118393"/>
              <a:gd name="connsiteX1" fmla="*/ 340965 w 430882"/>
              <a:gd name="connsiteY1" fmla="*/ 2428219 h 4118393"/>
              <a:gd name="connsiteX2" fmla="*/ 304800 w 430882"/>
              <a:gd name="connsiteY2" fmla="*/ 3243225 h 4118393"/>
              <a:gd name="connsiteX3" fmla="*/ 0 w 430882"/>
              <a:gd name="connsiteY3" fmla="*/ 4118393 h 4118393"/>
              <a:gd name="connsiteX0" fmla="*/ 430882 w 445868"/>
              <a:gd name="connsiteY0" fmla="*/ 57 h 4118450"/>
              <a:gd name="connsiteX1" fmla="*/ 430883 w 445868"/>
              <a:gd name="connsiteY1" fmla="*/ 1012154 h 4118450"/>
              <a:gd name="connsiteX2" fmla="*/ 340965 w 445868"/>
              <a:gd name="connsiteY2" fmla="*/ 2428276 h 4118450"/>
              <a:gd name="connsiteX3" fmla="*/ 304800 w 445868"/>
              <a:gd name="connsiteY3" fmla="*/ 3243282 h 4118450"/>
              <a:gd name="connsiteX4" fmla="*/ 0 w 445868"/>
              <a:gd name="connsiteY4" fmla="*/ 4118450 h 4118450"/>
              <a:gd name="connsiteX0" fmla="*/ 430882 w 445869"/>
              <a:gd name="connsiteY0" fmla="*/ 0 h 4118393"/>
              <a:gd name="connsiteX1" fmla="*/ 430885 w 445869"/>
              <a:gd name="connsiteY1" fmla="*/ 576126 h 4118393"/>
              <a:gd name="connsiteX2" fmla="*/ 430883 w 445869"/>
              <a:gd name="connsiteY2" fmla="*/ 1012097 h 4118393"/>
              <a:gd name="connsiteX3" fmla="*/ 340965 w 445869"/>
              <a:gd name="connsiteY3" fmla="*/ 2428219 h 4118393"/>
              <a:gd name="connsiteX4" fmla="*/ 304800 w 445869"/>
              <a:gd name="connsiteY4" fmla="*/ 3243225 h 4118393"/>
              <a:gd name="connsiteX5" fmla="*/ 0 w 445869"/>
              <a:gd name="connsiteY5" fmla="*/ 4118393 h 4118393"/>
              <a:gd name="connsiteX0" fmla="*/ 430882 w 445872"/>
              <a:gd name="connsiteY0" fmla="*/ 0 h 4118393"/>
              <a:gd name="connsiteX1" fmla="*/ 430885 w 445872"/>
              <a:gd name="connsiteY1" fmla="*/ 576126 h 4118393"/>
              <a:gd name="connsiteX2" fmla="*/ 430885 w 445872"/>
              <a:gd name="connsiteY2" fmla="*/ 1393572 h 4118393"/>
              <a:gd name="connsiteX3" fmla="*/ 340965 w 445872"/>
              <a:gd name="connsiteY3" fmla="*/ 2428219 h 4118393"/>
              <a:gd name="connsiteX4" fmla="*/ 304800 w 445872"/>
              <a:gd name="connsiteY4" fmla="*/ 3243225 h 4118393"/>
              <a:gd name="connsiteX5" fmla="*/ 0 w 445872"/>
              <a:gd name="connsiteY5" fmla="*/ 4118393 h 4118393"/>
              <a:gd name="connsiteX0" fmla="*/ 430882 w 430886"/>
              <a:gd name="connsiteY0" fmla="*/ 0 h 4118393"/>
              <a:gd name="connsiteX1" fmla="*/ 430885 w 430886"/>
              <a:gd name="connsiteY1" fmla="*/ 576126 h 4118393"/>
              <a:gd name="connsiteX2" fmla="*/ 340965 w 430886"/>
              <a:gd name="connsiteY2" fmla="*/ 2428219 h 4118393"/>
              <a:gd name="connsiteX3" fmla="*/ 304800 w 430886"/>
              <a:gd name="connsiteY3" fmla="*/ 3243225 h 4118393"/>
              <a:gd name="connsiteX4" fmla="*/ 0 w 430886"/>
              <a:gd name="connsiteY4" fmla="*/ 4118393 h 4118393"/>
              <a:gd name="connsiteX0" fmla="*/ 430882 w 430882"/>
              <a:gd name="connsiteY0" fmla="*/ 0 h 4118393"/>
              <a:gd name="connsiteX1" fmla="*/ 340965 w 430882"/>
              <a:gd name="connsiteY1" fmla="*/ 2428219 h 4118393"/>
              <a:gd name="connsiteX2" fmla="*/ 304800 w 430882"/>
              <a:gd name="connsiteY2" fmla="*/ 3243225 h 4118393"/>
              <a:gd name="connsiteX3" fmla="*/ 0 w 430882"/>
              <a:gd name="connsiteY3" fmla="*/ 4118393 h 4118393"/>
              <a:gd name="connsiteX0" fmla="*/ 430882 w 445868"/>
              <a:gd name="connsiteY0" fmla="*/ 0 h 4118393"/>
              <a:gd name="connsiteX1" fmla="*/ 430883 w 445868"/>
              <a:gd name="connsiteY1" fmla="*/ 1012097 h 4118393"/>
              <a:gd name="connsiteX2" fmla="*/ 340965 w 445868"/>
              <a:gd name="connsiteY2" fmla="*/ 2428219 h 4118393"/>
              <a:gd name="connsiteX3" fmla="*/ 304800 w 445868"/>
              <a:gd name="connsiteY3" fmla="*/ 3243225 h 4118393"/>
              <a:gd name="connsiteX4" fmla="*/ 0 w 445868"/>
              <a:gd name="connsiteY4" fmla="*/ 4118393 h 4118393"/>
              <a:gd name="connsiteX0" fmla="*/ 430883 w 430883"/>
              <a:gd name="connsiteY0" fmla="*/ 0 h 3106296"/>
              <a:gd name="connsiteX1" fmla="*/ 340965 w 430883"/>
              <a:gd name="connsiteY1" fmla="*/ 1416122 h 3106296"/>
              <a:gd name="connsiteX2" fmla="*/ 304800 w 430883"/>
              <a:gd name="connsiteY2" fmla="*/ 2231128 h 3106296"/>
              <a:gd name="connsiteX3" fmla="*/ 0 w 430883"/>
              <a:gd name="connsiteY3" fmla="*/ 3106296 h 3106296"/>
            </a:gdLst>
            <a:ahLst/>
            <a:cxnLst>
              <a:cxn ang="0">
                <a:pos x="connsiteX0" y="connsiteY0"/>
              </a:cxn>
              <a:cxn ang="0">
                <a:pos x="connsiteX1" y="connsiteY1"/>
              </a:cxn>
              <a:cxn ang="0">
                <a:pos x="connsiteX2" y="connsiteY2"/>
              </a:cxn>
              <a:cxn ang="0">
                <a:pos x="connsiteX3" y="connsiteY3"/>
              </a:cxn>
            </a:cxnLst>
            <a:rect l="l" t="t" r="r" b="b"/>
            <a:pathLst>
              <a:path w="430883" h="3106296">
                <a:moveTo>
                  <a:pt x="430883" y="0"/>
                </a:moveTo>
                <a:cubicBezTo>
                  <a:pt x="415897" y="404703"/>
                  <a:pt x="358949" y="880022"/>
                  <a:pt x="340965" y="1416122"/>
                </a:cubicBezTo>
                <a:lnTo>
                  <a:pt x="304800" y="2231128"/>
                </a:lnTo>
                <a:cubicBezTo>
                  <a:pt x="240672" y="2514495"/>
                  <a:pt x="71515" y="2777642"/>
                  <a:pt x="0" y="3106296"/>
                </a:cubicBezTo>
              </a:path>
            </a:pathLst>
          </a:cu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8" name="フリーフォーム 37"/>
          <p:cNvSpPr/>
          <p:nvPr/>
        </p:nvSpPr>
        <p:spPr>
          <a:xfrm rot="5400000">
            <a:off x="7641384" y="-3341"/>
            <a:ext cx="95931" cy="4032446"/>
          </a:xfrm>
          <a:custGeom>
            <a:avLst/>
            <a:gdLst>
              <a:gd name="connsiteX0" fmla="*/ 876300 w 1050925"/>
              <a:gd name="connsiteY0" fmla="*/ 0 h 4230688"/>
              <a:gd name="connsiteX1" fmla="*/ 876300 w 1050925"/>
              <a:gd name="connsiteY1" fmla="*/ 2457450 h 4230688"/>
              <a:gd name="connsiteX2" fmla="*/ 904875 w 1050925"/>
              <a:gd name="connsiteY2" fmla="*/ 3952875 h 4230688"/>
              <a:gd name="connsiteX3" fmla="*/ 0 w 1050925"/>
              <a:gd name="connsiteY3" fmla="*/ 4124325 h 4230688"/>
              <a:gd name="connsiteX4" fmla="*/ 0 w 1050925"/>
              <a:gd name="connsiteY4" fmla="*/ 4124325 h 4230688"/>
              <a:gd name="connsiteX0" fmla="*/ 876300 w 938473"/>
              <a:gd name="connsiteY0" fmla="*/ 0 h 4124325"/>
              <a:gd name="connsiteX1" fmla="*/ 876300 w 938473"/>
              <a:gd name="connsiteY1" fmla="*/ 2457450 h 4124325"/>
              <a:gd name="connsiteX2" fmla="*/ 201588 w 938473"/>
              <a:gd name="connsiteY2" fmla="*/ 3300189 h 4124325"/>
              <a:gd name="connsiteX3" fmla="*/ 904875 w 938473"/>
              <a:gd name="connsiteY3" fmla="*/ 3952875 h 4124325"/>
              <a:gd name="connsiteX4" fmla="*/ 0 w 938473"/>
              <a:gd name="connsiteY4" fmla="*/ 4124325 h 4124325"/>
              <a:gd name="connsiteX5" fmla="*/ 0 w 938473"/>
              <a:gd name="connsiteY5" fmla="*/ 4124325 h 4124325"/>
              <a:gd name="connsiteX0" fmla="*/ 876300 w 938473"/>
              <a:gd name="connsiteY0" fmla="*/ 0 h 4124325"/>
              <a:gd name="connsiteX1" fmla="*/ 876300 w 938473"/>
              <a:gd name="connsiteY1" fmla="*/ 2457450 h 4124325"/>
              <a:gd name="connsiteX2" fmla="*/ 704850 w 938473"/>
              <a:gd name="connsiteY2" fmla="*/ 2847976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561628 w 938473"/>
              <a:gd name="connsiteY2" fmla="*/ 2868142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866775 w 938473"/>
              <a:gd name="connsiteY2" fmla="*/ 2647951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993395 w 1055568"/>
              <a:gd name="connsiteY0" fmla="*/ 0 h 4124325"/>
              <a:gd name="connsiteX1" fmla="*/ 993395 w 1055568"/>
              <a:gd name="connsiteY1" fmla="*/ 2457450 h 4124325"/>
              <a:gd name="connsiteX2" fmla="*/ 534707 w 1055568"/>
              <a:gd name="connsiteY2" fmla="*/ 3156174 h 4124325"/>
              <a:gd name="connsiteX3" fmla="*/ 431420 w 1055568"/>
              <a:gd name="connsiteY3" fmla="*/ 3181351 h 4124325"/>
              <a:gd name="connsiteX4" fmla="*/ 318683 w 1055568"/>
              <a:gd name="connsiteY4" fmla="*/ 3300189 h 4124325"/>
              <a:gd name="connsiteX5" fmla="*/ 1021970 w 1055568"/>
              <a:gd name="connsiteY5" fmla="*/ 3952875 h 4124325"/>
              <a:gd name="connsiteX6" fmla="*/ 117095 w 1055568"/>
              <a:gd name="connsiteY6" fmla="*/ 4124325 h 4124325"/>
              <a:gd name="connsiteX7" fmla="*/ 117095 w 1055568"/>
              <a:gd name="connsiteY7" fmla="*/ 4124325 h 4124325"/>
              <a:gd name="connsiteX0" fmla="*/ 876300 w 938473"/>
              <a:gd name="connsiteY0" fmla="*/ 0 h 4124325"/>
              <a:gd name="connsiteX1" fmla="*/ 876300 w 938473"/>
              <a:gd name="connsiteY1" fmla="*/ 2457450 h 4124325"/>
              <a:gd name="connsiteX2" fmla="*/ 609600 w 938473"/>
              <a:gd name="connsiteY2" fmla="*/ 2762251 h 4124325"/>
              <a:gd name="connsiteX3" fmla="*/ 417612 w 938473"/>
              <a:gd name="connsiteY3" fmla="*/ 3156174 h 4124325"/>
              <a:gd name="connsiteX4" fmla="*/ 314325 w 938473"/>
              <a:gd name="connsiteY4" fmla="*/ 3181351 h 4124325"/>
              <a:gd name="connsiteX5" fmla="*/ 201588 w 938473"/>
              <a:gd name="connsiteY5" fmla="*/ 3300189 h 4124325"/>
              <a:gd name="connsiteX6" fmla="*/ 904875 w 938473"/>
              <a:gd name="connsiteY6" fmla="*/ 3952875 h 4124325"/>
              <a:gd name="connsiteX7" fmla="*/ 0 w 938473"/>
              <a:gd name="connsiteY7" fmla="*/ 4124325 h 4124325"/>
              <a:gd name="connsiteX8" fmla="*/ 0 w 938473"/>
              <a:gd name="connsiteY8"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99938 w 938108"/>
              <a:gd name="connsiteY0" fmla="*/ 0 h 4124325"/>
              <a:gd name="connsiteX1" fmla="*/ 899938 w 938108"/>
              <a:gd name="connsiteY1" fmla="*/ 2457450 h 4124325"/>
              <a:gd name="connsiteX2" fmla="*/ 441250 w 938108"/>
              <a:gd name="connsiteY2" fmla="*/ 3156174 h 4124325"/>
              <a:gd name="connsiteX3" fmla="*/ 81210 w 938108"/>
              <a:gd name="connsiteY3" fmla="*/ 3516214 h 4124325"/>
              <a:gd name="connsiteX4" fmla="*/ 928513 w 938108"/>
              <a:gd name="connsiteY4" fmla="*/ 3952875 h 4124325"/>
              <a:gd name="connsiteX5" fmla="*/ 23638 w 938108"/>
              <a:gd name="connsiteY5" fmla="*/ 4124325 h 4124325"/>
              <a:gd name="connsiteX6" fmla="*/ 23638 w 938108"/>
              <a:gd name="connsiteY6" fmla="*/ 4124325 h 4124325"/>
              <a:gd name="connsiteX0" fmla="*/ 899938 w 938108"/>
              <a:gd name="connsiteY0" fmla="*/ 0 h 4124325"/>
              <a:gd name="connsiteX1" fmla="*/ 899938 w 938108"/>
              <a:gd name="connsiteY1" fmla="*/ 2457450 h 4124325"/>
              <a:gd name="connsiteX2" fmla="*/ 585266 w 938108"/>
              <a:gd name="connsiteY2" fmla="*/ 2868142 h 4124325"/>
              <a:gd name="connsiteX3" fmla="*/ 441250 w 938108"/>
              <a:gd name="connsiteY3" fmla="*/ 3156174 h 4124325"/>
              <a:gd name="connsiteX4" fmla="*/ 81210 w 938108"/>
              <a:gd name="connsiteY4" fmla="*/ 3516214 h 4124325"/>
              <a:gd name="connsiteX5" fmla="*/ 928513 w 938108"/>
              <a:gd name="connsiteY5" fmla="*/ 3952875 h 4124325"/>
              <a:gd name="connsiteX6" fmla="*/ 23638 w 938108"/>
              <a:gd name="connsiteY6" fmla="*/ 4124325 h 4124325"/>
              <a:gd name="connsiteX7" fmla="*/ 23638 w 938108"/>
              <a:gd name="connsiteY7"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64286"/>
              <a:gd name="connsiteX1" fmla="*/ 876300 w 876300"/>
              <a:gd name="connsiteY1" fmla="*/ 2457450 h 4164286"/>
              <a:gd name="connsiteX2" fmla="*/ 777652 w 876300"/>
              <a:gd name="connsiteY2" fmla="*/ 2580110 h 4164286"/>
              <a:gd name="connsiteX3" fmla="*/ 561628 w 876300"/>
              <a:gd name="connsiteY3" fmla="*/ 2868142 h 4164286"/>
              <a:gd name="connsiteX4" fmla="*/ 345604 w 876300"/>
              <a:gd name="connsiteY4" fmla="*/ 3156174 h 4164286"/>
              <a:gd name="connsiteX5" fmla="*/ 57572 w 876300"/>
              <a:gd name="connsiteY5" fmla="*/ 3516214 h 4164286"/>
              <a:gd name="connsiteX6" fmla="*/ 57572 w 876300"/>
              <a:gd name="connsiteY6" fmla="*/ 3948262 h 4164286"/>
              <a:gd name="connsiteX7" fmla="*/ 0 w 876300"/>
              <a:gd name="connsiteY7" fmla="*/ 4124325 h 4164286"/>
              <a:gd name="connsiteX8" fmla="*/ 57572 w 876300"/>
              <a:gd name="connsiteY8" fmla="*/ 4164286 h 4164286"/>
              <a:gd name="connsiteX0" fmla="*/ 876329 w 876329"/>
              <a:gd name="connsiteY0" fmla="*/ 0 h 4164286"/>
              <a:gd name="connsiteX1" fmla="*/ 876329 w 876329"/>
              <a:gd name="connsiteY1" fmla="*/ 2457450 h 4164286"/>
              <a:gd name="connsiteX2" fmla="*/ 777681 w 876329"/>
              <a:gd name="connsiteY2" fmla="*/ 2580110 h 4164286"/>
              <a:gd name="connsiteX3" fmla="*/ 561657 w 876329"/>
              <a:gd name="connsiteY3" fmla="*/ 2868142 h 4164286"/>
              <a:gd name="connsiteX4" fmla="*/ 345633 w 876329"/>
              <a:gd name="connsiteY4" fmla="*/ 3156174 h 4164286"/>
              <a:gd name="connsiteX5" fmla="*/ 57601 w 876329"/>
              <a:gd name="connsiteY5" fmla="*/ 3516214 h 4164286"/>
              <a:gd name="connsiteX6" fmla="*/ 29 w 876329"/>
              <a:gd name="connsiteY6" fmla="*/ 4124325 h 4164286"/>
              <a:gd name="connsiteX7" fmla="*/ 57601 w 876329"/>
              <a:gd name="connsiteY7" fmla="*/ 4164286 h 4164286"/>
              <a:gd name="connsiteX0" fmla="*/ 879545 w 879545"/>
              <a:gd name="connsiteY0" fmla="*/ 0 h 4164286"/>
              <a:gd name="connsiteX1" fmla="*/ 879545 w 879545"/>
              <a:gd name="connsiteY1" fmla="*/ 2457450 h 4164286"/>
              <a:gd name="connsiteX2" fmla="*/ 780897 w 879545"/>
              <a:gd name="connsiteY2" fmla="*/ 2580110 h 4164286"/>
              <a:gd name="connsiteX3" fmla="*/ 564873 w 879545"/>
              <a:gd name="connsiteY3" fmla="*/ 2868142 h 4164286"/>
              <a:gd name="connsiteX4" fmla="*/ 348849 w 879545"/>
              <a:gd name="connsiteY4" fmla="*/ 3156174 h 4164286"/>
              <a:gd name="connsiteX5" fmla="*/ 60817 w 879545"/>
              <a:gd name="connsiteY5" fmla="*/ 3516214 h 4164286"/>
              <a:gd name="connsiteX6" fmla="*/ 60818 w 879545"/>
              <a:gd name="connsiteY6" fmla="*/ 3804245 h 4164286"/>
              <a:gd name="connsiteX7" fmla="*/ 3245 w 879545"/>
              <a:gd name="connsiteY7" fmla="*/ 4124325 h 4164286"/>
              <a:gd name="connsiteX8" fmla="*/ 60817 w 879545"/>
              <a:gd name="connsiteY8" fmla="*/ 4164286 h 4164286"/>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8" fmla="*/ 132826 w 879545"/>
              <a:gd name="connsiteY8" fmla="*/ 4092277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6329 w 876329"/>
              <a:gd name="connsiteY0" fmla="*/ 0 h 4124325"/>
              <a:gd name="connsiteX1" fmla="*/ 876329 w 876329"/>
              <a:gd name="connsiteY1" fmla="*/ 2457450 h 4124325"/>
              <a:gd name="connsiteX2" fmla="*/ 777681 w 876329"/>
              <a:gd name="connsiteY2" fmla="*/ 2580110 h 4124325"/>
              <a:gd name="connsiteX3" fmla="*/ 561657 w 876329"/>
              <a:gd name="connsiteY3" fmla="*/ 2868142 h 4124325"/>
              <a:gd name="connsiteX4" fmla="*/ 345633 w 876329"/>
              <a:gd name="connsiteY4" fmla="*/ 3156174 h 4124325"/>
              <a:gd name="connsiteX5" fmla="*/ 57601 w 876329"/>
              <a:gd name="connsiteY5" fmla="*/ 3516214 h 4124325"/>
              <a:gd name="connsiteX6" fmla="*/ 29 w 876329"/>
              <a:gd name="connsiteY6"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3 w 876300"/>
              <a:gd name="connsiteY6" fmla="*/ 3876254 h 4124325"/>
              <a:gd name="connsiteX7" fmla="*/ 0 w 876300"/>
              <a:gd name="connsiteY7" fmla="*/ 4124325 h 4124325"/>
              <a:gd name="connsiteX0" fmla="*/ 890736 w 890736"/>
              <a:gd name="connsiteY0" fmla="*/ 0 h 4092278"/>
              <a:gd name="connsiteX1" fmla="*/ 890736 w 890736"/>
              <a:gd name="connsiteY1" fmla="*/ 2457450 h 4092278"/>
              <a:gd name="connsiteX2" fmla="*/ 792088 w 890736"/>
              <a:gd name="connsiteY2" fmla="*/ 2580110 h 4092278"/>
              <a:gd name="connsiteX3" fmla="*/ 576064 w 890736"/>
              <a:gd name="connsiteY3" fmla="*/ 2868142 h 4092278"/>
              <a:gd name="connsiteX4" fmla="*/ 360040 w 890736"/>
              <a:gd name="connsiteY4" fmla="*/ 3156174 h 4092278"/>
              <a:gd name="connsiteX5" fmla="*/ 72008 w 890736"/>
              <a:gd name="connsiteY5" fmla="*/ 3516214 h 4092278"/>
              <a:gd name="connsiteX6" fmla="*/ 72009 w 890736"/>
              <a:gd name="connsiteY6" fmla="*/ 3876254 h 4092278"/>
              <a:gd name="connsiteX7" fmla="*/ 0 w 890736"/>
              <a:gd name="connsiteY7" fmla="*/ 4092278 h 4092278"/>
              <a:gd name="connsiteX0" fmla="*/ 866733 w 866733"/>
              <a:gd name="connsiteY0" fmla="*/ 0 h 4164286"/>
              <a:gd name="connsiteX1" fmla="*/ 866733 w 866733"/>
              <a:gd name="connsiteY1" fmla="*/ 2457450 h 4164286"/>
              <a:gd name="connsiteX2" fmla="*/ 768085 w 866733"/>
              <a:gd name="connsiteY2" fmla="*/ 2580110 h 4164286"/>
              <a:gd name="connsiteX3" fmla="*/ 552061 w 866733"/>
              <a:gd name="connsiteY3" fmla="*/ 2868142 h 4164286"/>
              <a:gd name="connsiteX4" fmla="*/ 336037 w 866733"/>
              <a:gd name="connsiteY4" fmla="*/ 3156174 h 4164286"/>
              <a:gd name="connsiteX5" fmla="*/ 48005 w 866733"/>
              <a:gd name="connsiteY5" fmla="*/ 3516214 h 4164286"/>
              <a:gd name="connsiteX6" fmla="*/ 48006 w 866733"/>
              <a:gd name="connsiteY6" fmla="*/ 3876254 h 4164286"/>
              <a:gd name="connsiteX7" fmla="*/ 48005 w 866733"/>
              <a:gd name="connsiteY7" fmla="*/ 4164286 h 4164286"/>
              <a:gd name="connsiteX0" fmla="*/ 838580 w 838580"/>
              <a:gd name="connsiteY0" fmla="*/ 0 h 4164286"/>
              <a:gd name="connsiteX1" fmla="*/ 838580 w 838580"/>
              <a:gd name="connsiteY1" fmla="*/ 2457450 h 4164286"/>
              <a:gd name="connsiteX2" fmla="*/ 739932 w 838580"/>
              <a:gd name="connsiteY2" fmla="*/ 2580110 h 4164286"/>
              <a:gd name="connsiteX3" fmla="*/ 523908 w 838580"/>
              <a:gd name="connsiteY3" fmla="*/ 2868142 h 4164286"/>
              <a:gd name="connsiteX4" fmla="*/ 307884 w 838580"/>
              <a:gd name="connsiteY4" fmla="*/ 3156174 h 4164286"/>
              <a:gd name="connsiteX5" fmla="*/ 48005 w 838580"/>
              <a:gd name="connsiteY5" fmla="*/ 3514726 h 4164286"/>
              <a:gd name="connsiteX6" fmla="*/ 19853 w 838580"/>
              <a:gd name="connsiteY6" fmla="*/ 3876254 h 4164286"/>
              <a:gd name="connsiteX7" fmla="*/ 19852 w 838580"/>
              <a:gd name="connsiteY7" fmla="*/ 4164286 h 4164286"/>
              <a:gd name="connsiteX0" fmla="*/ 838580 w 838580"/>
              <a:gd name="connsiteY0" fmla="*/ 0 h 4164286"/>
              <a:gd name="connsiteX1" fmla="*/ 781430 w 838580"/>
              <a:gd name="connsiteY1" fmla="*/ 2457450 h 4164286"/>
              <a:gd name="connsiteX2" fmla="*/ 739932 w 838580"/>
              <a:gd name="connsiteY2" fmla="*/ 2580110 h 4164286"/>
              <a:gd name="connsiteX3" fmla="*/ 523908 w 838580"/>
              <a:gd name="connsiteY3" fmla="*/ 2868142 h 4164286"/>
              <a:gd name="connsiteX4" fmla="*/ 307884 w 838580"/>
              <a:gd name="connsiteY4" fmla="*/ 3156174 h 4164286"/>
              <a:gd name="connsiteX5" fmla="*/ 48005 w 838580"/>
              <a:gd name="connsiteY5" fmla="*/ 3514726 h 4164286"/>
              <a:gd name="connsiteX6" fmla="*/ 19853 w 838580"/>
              <a:gd name="connsiteY6" fmla="*/ 3876254 h 4164286"/>
              <a:gd name="connsiteX7" fmla="*/ 19852 w 838580"/>
              <a:gd name="connsiteY7" fmla="*/ 4164286 h 4164286"/>
              <a:gd name="connsiteX0" fmla="*/ 838580 w 838580"/>
              <a:gd name="connsiteY0" fmla="*/ 0 h 4164286"/>
              <a:gd name="connsiteX1" fmla="*/ 781430 w 838580"/>
              <a:gd name="connsiteY1" fmla="*/ 2457450 h 4164286"/>
              <a:gd name="connsiteX2" fmla="*/ 739932 w 838580"/>
              <a:gd name="connsiteY2" fmla="*/ 2580110 h 4164286"/>
              <a:gd name="connsiteX3" fmla="*/ 307884 w 838580"/>
              <a:gd name="connsiteY3" fmla="*/ 3156174 h 4164286"/>
              <a:gd name="connsiteX4" fmla="*/ 48005 w 838580"/>
              <a:gd name="connsiteY4" fmla="*/ 3514726 h 4164286"/>
              <a:gd name="connsiteX5" fmla="*/ 19853 w 838580"/>
              <a:gd name="connsiteY5" fmla="*/ 3876254 h 4164286"/>
              <a:gd name="connsiteX6" fmla="*/ 19852 w 838580"/>
              <a:gd name="connsiteY6" fmla="*/ 4164286 h 4164286"/>
              <a:gd name="connsiteX0" fmla="*/ 910588 w 910588"/>
              <a:gd name="connsiteY0" fmla="*/ 0 h 4164286"/>
              <a:gd name="connsiteX1" fmla="*/ 853438 w 910588"/>
              <a:gd name="connsiteY1" fmla="*/ 2457450 h 4164286"/>
              <a:gd name="connsiteX2" fmla="*/ 811940 w 910588"/>
              <a:gd name="connsiteY2" fmla="*/ 2580110 h 4164286"/>
              <a:gd name="connsiteX3" fmla="*/ 120013 w 910588"/>
              <a:gd name="connsiteY3" fmla="*/ 3514726 h 4164286"/>
              <a:gd name="connsiteX4" fmla="*/ 91861 w 910588"/>
              <a:gd name="connsiteY4" fmla="*/ 3876254 h 4164286"/>
              <a:gd name="connsiteX5" fmla="*/ 91860 w 910588"/>
              <a:gd name="connsiteY5" fmla="*/ 4164286 h 4164286"/>
              <a:gd name="connsiteX0" fmla="*/ 910588 w 910588"/>
              <a:gd name="connsiteY0" fmla="*/ 0 h 4157651"/>
              <a:gd name="connsiteX1" fmla="*/ 853438 w 910588"/>
              <a:gd name="connsiteY1" fmla="*/ 2457450 h 4157651"/>
              <a:gd name="connsiteX2" fmla="*/ 811940 w 910588"/>
              <a:gd name="connsiteY2" fmla="*/ 2580110 h 4157651"/>
              <a:gd name="connsiteX3" fmla="*/ 120013 w 910588"/>
              <a:gd name="connsiteY3" fmla="*/ 3514726 h 4157651"/>
              <a:gd name="connsiteX4" fmla="*/ 91861 w 910588"/>
              <a:gd name="connsiteY4" fmla="*/ 3876254 h 4157651"/>
              <a:gd name="connsiteX5" fmla="*/ 468668 w 910588"/>
              <a:gd name="connsiteY5" fmla="*/ 4157651 h 4157651"/>
              <a:gd name="connsiteX0" fmla="*/ 847787 w 847787"/>
              <a:gd name="connsiteY0" fmla="*/ 0 h 4157651"/>
              <a:gd name="connsiteX1" fmla="*/ 790637 w 847787"/>
              <a:gd name="connsiteY1" fmla="*/ 2457450 h 4157651"/>
              <a:gd name="connsiteX2" fmla="*/ 749139 w 847787"/>
              <a:gd name="connsiteY2" fmla="*/ 2580110 h 4157651"/>
              <a:gd name="connsiteX3" fmla="*/ 57212 w 847787"/>
              <a:gd name="connsiteY3" fmla="*/ 3514726 h 4157651"/>
              <a:gd name="connsiteX4" fmla="*/ 405867 w 847787"/>
              <a:gd name="connsiteY4" fmla="*/ 4157651 h 4157651"/>
              <a:gd name="connsiteX0" fmla="*/ 441920 w 441920"/>
              <a:gd name="connsiteY0" fmla="*/ 0 h 4157651"/>
              <a:gd name="connsiteX1" fmla="*/ 384770 w 441920"/>
              <a:gd name="connsiteY1" fmla="*/ 2457450 h 4157651"/>
              <a:gd name="connsiteX2" fmla="*/ 343272 w 441920"/>
              <a:gd name="connsiteY2" fmla="*/ 2580110 h 4157651"/>
              <a:gd name="connsiteX3" fmla="*/ 0 w 441920"/>
              <a:gd name="connsiteY3" fmla="*/ 4157651 h 4157651"/>
              <a:gd name="connsiteX0" fmla="*/ 441920 w 441920"/>
              <a:gd name="connsiteY0" fmla="*/ 0 h 4157651"/>
              <a:gd name="connsiteX1" fmla="*/ 384770 w 441920"/>
              <a:gd name="connsiteY1" fmla="*/ 2457450 h 4157651"/>
              <a:gd name="connsiteX2" fmla="*/ 304800 w 441920"/>
              <a:gd name="connsiteY2" fmla="*/ 3282483 h 4157651"/>
              <a:gd name="connsiteX3" fmla="*/ 0 w 441920"/>
              <a:gd name="connsiteY3" fmla="*/ 4157651 h 4157651"/>
              <a:gd name="connsiteX0" fmla="*/ 430882 w 430882"/>
              <a:gd name="connsiteY0" fmla="*/ 0 h 4118393"/>
              <a:gd name="connsiteX1" fmla="*/ 384770 w 430882"/>
              <a:gd name="connsiteY1" fmla="*/ 2418192 h 4118393"/>
              <a:gd name="connsiteX2" fmla="*/ 304800 w 430882"/>
              <a:gd name="connsiteY2" fmla="*/ 3243225 h 4118393"/>
              <a:gd name="connsiteX3" fmla="*/ 0 w 430882"/>
              <a:gd name="connsiteY3" fmla="*/ 4118393 h 4118393"/>
              <a:gd name="connsiteX0" fmla="*/ 430882 w 430882"/>
              <a:gd name="connsiteY0" fmla="*/ 0 h 4118393"/>
              <a:gd name="connsiteX1" fmla="*/ 340965 w 430882"/>
              <a:gd name="connsiteY1" fmla="*/ 2428219 h 4118393"/>
              <a:gd name="connsiteX2" fmla="*/ 304800 w 430882"/>
              <a:gd name="connsiteY2" fmla="*/ 3243225 h 4118393"/>
              <a:gd name="connsiteX3" fmla="*/ 0 w 430882"/>
              <a:gd name="connsiteY3" fmla="*/ 4118393 h 4118393"/>
              <a:gd name="connsiteX0" fmla="*/ 430882 w 445868"/>
              <a:gd name="connsiteY0" fmla="*/ 57 h 4118450"/>
              <a:gd name="connsiteX1" fmla="*/ 430883 w 445868"/>
              <a:gd name="connsiteY1" fmla="*/ 1012154 h 4118450"/>
              <a:gd name="connsiteX2" fmla="*/ 340965 w 445868"/>
              <a:gd name="connsiteY2" fmla="*/ 2428276 h 4118450"/>
              <a:gd name="connsiteX3" fmla="*/ 304800 w 445868"/>
              <a:gd name="connsiteY3" fmla="*/ 3243282 h 4118450"/>
              <a:gd name="connsiteX4" fmla="*/ 0 w 445868"/>
              <a:gd name="connsiteY4" fmla="*/ 4118450 h 4118450"/>
              <a:gd name="connsiteX0" fmla="*/ 430882 w 445869"/>
              <a:gd name="connsiteY0" fmla="*/ 0 h 4118393"/>
              <a:gd name="connsiteX1" fmla="*/ 430885 w 445869"/>
              <a:gd name="connsiteY1" fmla="*/ 576126 h 4118393"/>
              <a:gd name="connsiteX2" fmla="*/ 430883 w 445869"/>
              <a:gd name="connsiteY2" fmla="*/ 1012097 h 4118393"/>
              <a:gd name="connsiteX3" fmla="*/ 340965 w 445869"/>
              <a:gd name="connsiteY3" fmla="*/ 2428219 h 4118393"/>
              <a:gd name="connsiteX4" fmla="*/ 304800 w 445869"/>
              <a:gd name="connsiteY4" fmla="*/ 3243225 h 4118393"/>
              <a:gd name="connsiteX5" fmla="*/ 0 w 445869"/>
              <a:gd name="connsiteY5" fmla="*/ 4118393 h 4118393"/>
              <a:gd name="connsiteX0" fmla="*/ 430882 w 445872"/>
              <a:gd name="connsiteY0" fmla="*/ 0 h 4118393"/>
              <a:gd name="connsiteX1" fmla="*/ 430885 w 445872"/>
              <a:gd name="connsiteY1" fmla="*/ 576126 h 4118393"/>
              <a:gd name="connsiteX2" fmla="*/ 430885 w 445872"/>
              <a:gd name="connsiteY2" fmla="*/ 1393572 h 4118393"/>
              <a:gd name="connsiteX3" fmla="*/ 340965 w 445872"/>
              <a:gd name="connsiteY3" fmla="*/ 2428219 h 4118393"/>
              <a:gd name="connsiteX4" fmla="*/ 304800 w 445872"/>
              <a:gd name="connsiteY4" fmla="*/ 3243225 h 4118393"/>
              <a:gd name="connsiteX5" fmla="*/ 0 w 445872"/>
              <a:gd name="connsiteY5" fmla="*/ 4118393 h 4118393"/>
              <a:gd name="connsiteX0" fmla="*/ 430882 w 430886"/>
              <a:gd name="connsiteY0" fmla="*/ 0 h 4118393"/>
              <a:gd name="connsiteX1" fmla="*/ 430885 w 430886"/>
              <a:gd name="connsiteY1" fmla="*/ 576126 h 4118393"/>
              <a:gd name="connsiteX2" fmla="*/ 340965 w 430886"/>
              <a:gd name="connsiteY2" fmla="*/ 2428219 h 4118393"/>
              <a:gd name="connsiteX3" fmla="*/ 304800 w 430886"/>
              <a:gd name="connsiteY3" fmla="*/ 3243225 h 4118393"/>
              <a:gd name="connsiteX4" fmla="*/ 0 w 430886"/>
              <a:gd name="connsiteY4" fmla="*/ 4118393 h 4118393"/>
              <a:gd name="connsiteX0" fmla="*/ 430882 w 430882"/>
              <a:gd name="connsiteY0" fmla="*/ 0 h 4118393"/>
              <a:gd name="connsiteX1" fmla="*/ 340965 w 430882"/>
              <a:gd name="connsiteY1" fmla="*/ 2428219 h 4118393"/>
              <a:gd name="connsiteX2" fmla="*/ 304800 w 430882"/>
              <a:gd name="connsiteY2" fmla="*/ 3243225 h 4118393"/>
              <a:gd name="connsiteX3" fmla="*/ 0 w 430882"/>
              <a:gd name="connsiteY3" fmla="*/ 4118393 h 4118393"/>
              <a:gd name="connsiteX0" fmla="*/ 430882 w 445868"/>
              <a:gd name="connsiteY0" fmla="*/ 0 h 4118393"/>
              <a:gd name="connsiteX1" fmla="*/ 430883 w 445868"/>
              <a:gd name="connsiteY1" fmla="*/ 1012097 h 4118393"/>
              <a:gd name="connsiteX2" fmla="*/ 340965 w 445868"/>
              <a:gd name="connsiteY2" fmla="*/ 2428219 h 4118393"/>
              <a:gd name="connsiteX3" fmla="*/ 304800 w 445868"/>
              <a:gd name="connsiteY3" fmla="*/ 3243225 h 4118393"/>
              <a:gd name="connsiteX4" fmla="*/ 0 w 445868"/>
              <a:gd name="connsiteY4" fmla="*/ 4118393 h 4118393"/>
              <a:gd name="connsiteX0" fmla="*/ 430883 w 430883"/>
              <a:gd name="connsiteY0" fmla="*/ 0 h 3106296"/>
              <a:gd name="connsiteX1" fmla="*/ 340965 w 430883"/>
              <a:gd name="connsiteY1" fmla="*/ 1416122 h 3106296"/>
              <a:gd name="connsiteX2" fmla="*/ 304800 w 430883"/>
              <a:gd name="connsiteY2" fmla="*/ 2231128 h 3106296"/>
              <a:gd name="connsiteX3" fmla="*/ 0 w 430883"/>
              <a:gd name="connsiteY3" fmla="*/ 3106296 h 3106296"/>
              <a:gd name="connsiteX0" fmla="*/ 430883 w 430883"/>
              <a:gd name="connsiteY0" fmla="*/ 0 h 3378778"/>
              <a:gd name="connsiteX1" fmla="*/ 340965 w 430883"/>
              <a:gd name="connsiteY1" fmla="*/ 1688604 h 3378778"/>
              <a:gd name="connsiteX2" fmla="*/ 304800 w 430883"/>
              <a:gd name="connsiteY2" fmla="*/ 2503610 h 3378778"/>
              <a:gd name="connsiteX3" fmla="*/ 0 w 430883"/>
              <a:gd name="connsiteY3" fmla="*/ 3378778 h 3378778"/>
              <a:gd name="connsiteX0" fmla="*/ 323162 w 358948"/>
              <a:gd name="connsiteY0" fmla="*/ 0 h 3378778"/>
              <a:gd name="connsiteX1" fmla="*/ 340965 w 358948"/>
              <a:gd name="connsiteY1" fmla="*/ 1688604 h 3378778"/>
              <a:gd name="connsiteX2" fmla="*/ 304800 w 358948"/>
              <a:gd name="connsiteY2" fmla="*/ 2503610 h 3378778"/>
              <a:gd name="connsiteX3" fmla="*/ 0 w 358948"/>
              <a:gd name="connsiteY3" fmla="*/ 3378778 h 3378778"/>
              <a:gd name="connsiteX0" fmla="*/ 323162 w 358949"/>
              <a:gd name="connsiteY0" fmla="*/ 0 h 3378778"/>
              <a:gd name="connsiteX1" fmla="*/ 340965 w 358949"/>
              <a:gd name="connsiteY1" fmla="*/ 1688604 h 3378778"/>
              <a:gd name="connsiteX2" fmla="*/ 215441 w 358949"/>
              <a:gd name="connsiteY2" fmla="*/ 2942807 h 3378778"/>
              <a:gd name="connsiteX3" fmla="*/ 0 w 358949"/>
              <a:gd name="connsiteY3" fmla="*/ 3378778 h 3378778"/>
              <a:gd name="connsiteX0" fmla="*/ 107721 w 143508"/>
              <a:gd name="connsiteY0" fmla="*/ 0 h 2942807"/>
              <a:gd name="connsiteX1" fmla="*/ 125524 w 143508"/>
              <a:gd name="connsiteY1" fmla="*/ 1688604 h 2942807"/>
              <a:gd name="connsiteX2" fmla="*/ 0 w 143508"/>
              <a:gd name="connsiteY2" fmla="*/ 2942807 h 2942807"/>
              <a:gd name="connsiteX0" fmla="*/ 215438 w 251225"/>
              <a:gd name="connsiteY0" fmla="*/ 0 h 2997303"/>
              <a:gd name="connsiteX1" fmla="*/ 233241 w 251225"/>
              <a:gd name="connsiteY1" fmla="*/ 1688604 h 2997303"/>
              <a:gd name="connsiteX2" fmla="*/ -1 w 251225"/>
              <a:gd name="connsiteY2" fmla="*/ 2997303 h 2997303"/>
              <a:gd name="connsiteX0" fmla="*/ 107721 w 143508"/>
              <a:gd name="connsiteY0" fmla="*/ 0 h 3051799"/>
              <a:gd name="connsiteX1" fmla="*/ 125524 w 143508"/>
              <a:gd name="connsiteY1" fmla="*/ 1688604 h 3051799"/>
              <a:gd name="connsiteX2" fmla="*/ 0 w 143508"/>
              <a:gd name="connsiteY2" fmla="*/ 3051799 h 3051799"/>
            </a:gdLst>
            <a:ahLst/>
            <a:cxnLst>
              <a:cxn ang="0">
                <a:pos x="connsiteX0" y="connsiteY0"/>
              </a:cxn>
              <a:cxn ang="0">
                <a:pos x="connsiteX1" y="connsiteY1"/>
              </a:cxn>
              <a:cxn ang="0">
                <a:pos x="connsiteX2" y="connsiteY2"/>
              </a:cxn>
            </a:cxnLst>
            <a:rect l="l" t="t" r="r" b="b"/>
            <a:pathLst>
              <a:path w="143508" h="3051799">
                <a:moveTo>
                  <a:pt x="107721" y="0"/>
                </a:moveTo>
                <a:cubicBezTo>
                  <a:pt x="92735" y="404703"/>
                  <a:pt x="143508" y="1152504"/>
                  <a:pt x="125524" y="1688604"/>
                </a:cubicBezTo>
                <a:lnTo>
                  <a:pt x="0" y="3051799"/>
                </a:lnTo>
              </a:path>
            </a:pathLst>
          </a:cu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1" name="正方形/長方形 30"/>
          <p:cNvSpPr/>
          <p:nvPr/>
        </p:nvSpPr>
        <p:spPr>
          <a:xfrm rot="16200000">
            <a:off x="7077235" y="1592797"/>
            <a:ext cx="144016" cy="936105"/>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正方形/長方形 38"/>
          <p:cNvSpPr/>
          <p:nvPr/>
        </p:nvSpPr>
        <p:spPr>
          <a:xfrm rot="16200000">
            <a:off x="9129464" y="1772818"/>
            <a:ext cx="144016" cy="576064"/>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39"/>
          <p:cNvSpPr/>
          <p:nvPr/>
        </p:nvSpPr>
        <p:spPr>
          <a:xfrm rot="5400000">
            <a:off x="7653300" y="2888947"/>
            <a:ext cx="288032" cy="4104456"/>
          </a:xfrm>
          <a:custGeom>
            <a:avLst/>
            <a:gdLst>
              <a:gd name="connsiteX0" fmla="*/ 876300 w 1050925"/>
              <a:gd name="connsiteY0" fmla="*/ 0 h 4230688"/>
              <a:gd name="connsiteX1" fmla="*/ 876300 w 1050925"/>
              <a:gd name="connsiteY1" fmla="*/ 2457450 h 4230688"/>
              <a:gd name="connsiteX2" fmla="*/ 904875 w 1050925"/>
              <a:gd name="connsiteY2" fmla="*/ 3952875 h 4230688"/>
              <a:gd name="connsiteX3" fmla="*/ 0 w 1050925"/>
              <a:gd name="connsiteY3" fmla="*/ 4124325 h 4230688"/>
              <a:gd name="connsiteX4" fmla="*/ 0 w 1050925"/>
              <a:gd name="connsiteY4" fmla="*/ 4124325 h 4230688"/>
              <a:gd name="connsiteX0" fmla="*/ 876300 w 938473"/>
              <a:gd name="connsiteY0" fmla="*/ 0 h 4124325"/>
              <a:gd name="connsiteX1" fmla="*/ 876300 w 938473"/>
              <a:gd name="connsiteY1" fmla="*/ 2457450 h 4124325"/>
              <a:gd name="connsiteX2" fmla="*/ 201588 w 938473"/>
              <a:gd name="connsiteY2" fmla="*/ 3300189 h 4124325"/>
              <a:gd name="connsiteX3" fmla="*/ 904875 w 938473"/>
              <a:gd name="connsiteY3" fmla="*/ 3952875 h 4124325"/>
              <a:gd name="connsiteX4" fmla="*/ 0 w 938473"/>
              <a:gd name="connsiteY4" fmla="*/ 4124325 h 4124325"/>
              <a:gd name="connsiteX5" fmla="*/ 0 w 938473"/>
              <a:gd name="connsiteY5" fmla="*/ 4124325 h 4124325"/>
              <a:gd name="connsiteX0" fmla="*/ 876300 w 938473"/>
              <a:gd name="connsiteY0" fmla="*/ 0 h 4124325"/>
              <a:gd name="connsiteX1" fmla="*/ 876300 w 938473"/>
              <a:gd name="connsiteY1" fmla="*/ 2457450 h 4124325"/>
              <a:gd name="connsiteX2" fmla="*/ 704850 w 938473"/>
              <a:gd name="connsiteY2" fmla="*/ 2847976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561628 w 938473"/>
              <a:gd name="connsiteY2" fmla="*/ 2868142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76300 w 938473"/>
              <a:gd name="connsiteY0" fmla="*/ 0 h 4124325"/>
              <a:gd name="connsiteX1" fmla="*/ 876300 w 938473"/>
              <a:gd name="connsiteY1" fmla="*/ 2457450 h 4124325"/>
              <a:gd name="connsiteX2" fmla="*/ 866775 w 938473"/>
              <a:gd name="connsiteY2" fmla="*/ 2647951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561628 w 938473"/>
              <a:gd name="connsiteY3" fmla="*/ 2868142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741015 w 938473"/>
              <a:gd name="connsiteY2" fmla="*/ 266283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993395 w 1055568"/>
              <a:gd name="connsiteY0" fmla="*/ 0 h 4124325"/>
              <a:gd name="connsiteX1" fmla="*/ 993395 w 1055568"/>
              <a:gd name="connsiteY1" fmla="*/ 2457450 h 4124325"/>
              <a:gd name="connsiteX2" fmla="*/ 534707 w 1055568"/>
              <a:gd name="connsiteY2" fmla="*/ 3156174 h 4124325"/>
              <a:gd name="connsiteX3" fmla="*/ 431420 w 1055568"/>
              <a:gd name="connsiteY3" fmla="*/ 3181351 h 4124325"/>
              <a:gd name="connsiteX4" fmla="*/ 318683 w 1055568"/>
              <a:gd name="connsiteY4" fmla="*/ 3300189 h 4124325"/>
              <a:gd name="connsiteX5" fmla="*/ 1021970 w 1055568"/>
              <a:gd name="connsiteY5" fmla="*/ 3952875 h 4124325"/>
              <a:gd name="connsiteX6" fmla="*/ 117095 w 1055568"/>
              <a:gd name="connsiteY6" fmla="*/ 4124325 h 4124325"/>
              <a:gd name="connsiteX7" fmla="*/ 117095 w 1055568"/>
              <a:gd name="connsiteY7" fmla="*/ 4124325 h 4124325"/>
              <a:gd name="connsiteX0" fmla="*/ 876300 w 938473"/>
              <a:gd name="connsiteY0" fmla="*/ 0 h 4124325"/>
              <a:gd name="connsiteX1" fmla="*/ 876300 w 938473"/>
              <a:gd name="connsiteY1" fmla="*/ 2457450 h 4124325"/>
              <a:gd name="connsiteX2" fmla="*/ 609600 w 938473"/>
              <a:gd name="connsiteY2" fmla="*/ 2762251 h 4124325"/>
              <a:gd name="connsiteX3" fmla="*/ 417612 w 938473"/>
              <a:gd name="connsiteY3" fmla="*/ 3156174 h 4124325"/>
              <a:gd name="connsiteX4" fmla="*/ 314325 w 938473"/>
              <a:gd name="connsiteY4" fmla="*/ 3181351 h 4124325"/>
              <a:gd name="connsiteX5" fmla="*/ 201588 w 938473"/>
              <a:gd name="connsiteY5" fmla="*/ 3300189 h 4124325"/>
              <a:gd name="connsiteX6" fmla="*/ 904875 w 938473"/>
              <a:gd name="connsiteY6" fmla="*/ 3952875 h 4124325"/>
              <a:gd name="connsiteX7" fmla="*/ 0 w 938473"/>
              <a:gd name="connsiteY7" fmla="*/ 4124325 h 4124325"/>
              <a:gd name="connsiteX8" fmla="*/ 0 w 938473"/>
              <a:gd name="connsiteY8"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314325 w 938473"/>
              <a:gd name="connsiteY3" fmla="*/ 3181351 h 4124325"/>
              <a:gd name="connsiteX4" fmla="*/ 201588 w 938473"/>
              <a:gd name="connsiteY4" fmla="*/ 3300189 h 4124325"/>
              <a:gd name="connsiteX5" fmla="*/ 904875 w 938473"/>
              <a:gd name="connsiteY5" fmla="*/ 3952875 h 4124325"/>
              <a:gd name="connsiteX6" fmla="*/ 0 w 938473"/>
              <a:gd name="connsiteY6" fmla="*/ 4124325 h 4124325"/>
              <a:gd name="connsiteX7" fmla="*/ 0 w 938473"/>
              <a:gd name="connsiteY7" fmla="*/ 4124325 h 4124325"/>
              <a:gd name="connsiteX0" fmla="*/ 876300 w 938473"/>
              <a:gd name="connsiteY0" fmla="*/ 0 h 4124325"/>
              <a:gd name="connsiteX1" fmla="*/ 876300 w 938473"/>
              <a:gd name="connsiteY1" fmla="*/ 2457450 h 4124325"/>
              <a:gd name="connsiteX2" fmla="*/ 417612 w 938473"/>
              <a:gd name="connsiteY2" fmla="*/ 3156174 h 4124325"/>
              <a:gd name="connsiteX3" fmla="*/ 201588 w 938473"/>
              <a:gd name="connsiteY3" fmla="*/ 3300189 h 4124325"/>
              <a:gd name="connsiteX4" fmla="*/ 904875 w 938473"/>
              <a:gd name="connsiteY4" fmla="*/ 3952875 h 4124325"/>
              <a:gd name="connsiteX5" fmla="*/ 0 w 938473"/>
              <a:gd name="connsiteY5" fmla="*/ 4124325 h 4124325"/>
              <a:gd name="connsiteX6" fmla="*/ 0 w 938473"/>
              <a:gd name="connsiteY6" fmla="*/ 4124325 h 4124325"/>
              <a:gd name="connsiteX0" fmla="*/ 899938 w 938108"/>
              <a:gd name="connsiteY0" fmla="*/ 0 h 4124325"/>
              <a:gd name="connsiteX1" fmla="*/ 899938 w 938108"/>
              <a:gd name="connsiteY1" fmla="*/ 2457450 h 4124325"/>
              <a:gd name="connsiteX2" fmla="*/ 441250 w 938108"/>
              <a:gd name="connsiteY2" fmla="*/ 3156174 h 4124325"/>
              <a:gd name="connsiteX3" fmla="*/ 81210 w 938108"/>
              <a:gd name="connsiteY3" fmla="*/ 3516214 h 4124325"/>
              <a:gd name="connsiteX4" fmla="*/ 928513 w 938108"/>
              <a:gd name="connsiteY4" fmla="*/ 3952875 h 4124325"/>
              <a:gd name="connsiteX5" fmla="*/ 23638 w 938108"/>
              <a:gd name="connsiteY5" fmla="*/ 4124325 h 4124325"/>
              <a:gd name="connsiteX6" fmla="*/ 23638 w 938108"/>
              <a:gd name="connsiteY6" fmla="*/ 4124325 h 4124325"/>
              <a:gd name="connsiteX0" fmla="*/ 899938 w 938108"/>
              <a:gd name="connsiteY0" fmla="*/ 0 h 4124325"/>
              <a:gd name="connsiteX1" fmla="*/ 899938 w 938108"/>
              <a:gd name="connsiteY1" fmla="*/ 2457450 h 4124325"/>
              <a:gd name="connsiteX2" fmla="*/ 585266 w 938108"/>
              <a:gd name="connsiteY2" fmla="*/ 2868142 h 4124325"/>
              <a:gd name="connsiteX3" fmla="*/ 441250 w 938108"/>
              <a:gd name="connsiteY3" fmla="*/ 3156174 h 4124325"/>
              <a:gd name="connsiteX4" fmla="*/ 81210 w 938108"/>
              <a:gd name="connsiteY4" fmla="*/ 3516214 h 4124325"/>
              <a:gd name="connsiteX5" fmla="*/ 928513 w 938108"/>
              <a:gd name="connsiteY5" fmla="*/ 3952875 h 4124325"/>
              <a:gd name="connsiteX6" fmla="*/ 23638 w 938108"/>
              <a:gd name="connsiteY6" fmla="*/ 4124325 h 4124325"/>
              <a:gd name="connsiteX7" fmla="*/ 23638 w 938108"/>
              <a:gd name="connsiteY7"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899938 w 938108"/>
              <a:gd name="connsiteY0" fmla="*/ 0 h 4124325"/>
              <a:gd name="connsiteX1" fmla="*/ 899938 w 938108"/>
              <a:gd name="connsiteY1" fmla="*/ 2457450 h 4124325"/>
              <a:gd name="connsiteX2" fmla="*/ 801290 w 938108"/>
              <a:gd name="connsiteY2" fmla="*/ 2580110 h 4124325"/>
              <a:gd name="connsiteX3" fmla="*/ 585266 w 938108"/>
              <a:gd name="connsiteY3" fmla="*/ 2868142 h 4124325"/>
              <a:gd name="connsiteX4" fmla="*/ 441250 w 938108"/>
              <a:gd name="connsiteY4" fmla="*/ 3156174 h 4124325"/>
              <a:gd name="connsiteX5" fmla="*/ 81210 w 938108"/>
              <a:gd name="connsiteY5" fmla="*/ 3516214 h 4124325"/>
              <a:gd name="connsiteX6" fmla="*/ 928513 w 938108"/>
              <a:gd name="connsiteY6" fmla="*/ 3952875 h 4124325"/>
              <a:gd name="connsiteX7" fmla="*/ 23638 w 938108"/>
              <a:gd name="connsiteY7" fmla="*/ 4124325 h 4124325"/>
              <a:gd name="connsiteX8" fmla="*/ 23638 w 938108"/>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911940 w 950110"/>
              <a:gd name="connsiteY0" fmla="*/ 0 h 4124325"/>
              <a:gd name="connsiteX1" fmla="*/ 911940 w 950110"/>
              <a:gd name="connsiteY1" fmla="*/ 2457450 h 4124325"/>
              <a:gd name="connsiteX2" fmla="*/ 813292 w 950110"/>
              <a:gd name="connsiteY2" fmla="*/ 2580110 h 4124325"/>
              <a:gd name="connsiteX3" fmla="*/ 597268 w 950110"/>
              <a:gd name="connsiteY3" fmla="*/ 2868142 h 4124325"/>
              <a:gd name="connsiteX4" fmla="*/ 381244 w 950110"/>
              <a:gd name="connsiteY4" fmla="*/ 3156174 h 4124325"/>
              <a:gd name="connsiteX5" fmla="*/ 93212 w 950110"/>
              <a:gd name="connsiteY5" fmla="*/ 3516214 h 4124325"/>
              <a:gd name="connsiteX6" fmla="*/ 940515 w 950110"/>
              <a:gd name="connsiteY6" fmla="*/ 3952875 h 4124325"/>
              <a:gd name="connsiteX7" fmla="*/ 35640 w 950110"/>
              <a:gd name="connsiteY7" fmla="*/ 4124325 h 4124325"/>
              <a:gd name="connsiteX8" fmla="*/ 35640 w 95011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2 w 876300"/>
              <a:gd name="connsiteY6" fmla="*/ 3948262 h 4124325"/>
              <a:gd name="connsiteX7" fmla="*/ 0 w 876300"/>
              <a:gd name="connsiteY7" fmla="*/ 4124325 h 4124325"/>
              <a:gd name="connsiteX8" fmla="*/ 0 w 876300"/>
              <a:gd name="connsiteY8" fmla="*/ 4124325 h 4124325"/>
              <a:gd name="connsiteX0" fmla="*/ 876300 w 876300"/>
              <a:gd name="connsiteY0" fmla="*/ 0 h 4164286"/>
              <a:gd name="connsiteX1" fmla="*/ 876300 w 876300"/>
              <a:gd name="connsiteY1" fmla="*/ 2457450 h 4164286"/>
              <a:gd name="connsiteX2" fmla="*/ 777652 w 876300"/>
              <a:gd name="connsiteY2" fmla="*/ 2580110 h 4164286"/>
              <a:gd name="connsiteX3" fmla="*/ 561628 w 876300"/>
              <a:gd name="connsiteY3" fmla="*/ 2868142 h 4164286"/>
              <a:gd name="connsiteX4" fmla="*/ 345604 w 876300"/>
              <a:gd name="connsiteY4" fmla="*/ 3156174 h 4164286"/>
              <a:gd name="connsiteX5" fmla="*/ 57572 w 876300"/>
              <a:gd name="connsiteY5" fmla="*/ 3516214 h 4164286"/>
              <a:gd name="connsiteX6" fmla="*/ 57572 w 876300"/>
              <a:gd name="connsiteY6" fmla="*/ 3948262 h 4164286"/>
              <a:gd name="connsiteX7" fmla="*/ 0 w 876300"/>
              <a:gd name="connsiteY7" fmla="*/ 4124325 h 4164286"/>
              <a:gd name="connsiteX8" fmla="*/ 57572 w 876300"/>
              <a:gd name="connsiteY8" fmla="*/ 4164286 h 4164286"/>
              <a:gd name="connsiteX0" fmla="*/ 876329 w 876329"/>
              <a:gd name="connsiteY0" fmla="*/ 0 h 4164286"/>
              <a:gd name="connsiteX1" fmla="*/ 876329 w 876329"/>
              <a:gd name="connsiteY1" fmla="*/ 2457450 h 4164286"/>
              <a:gd name="connsiteX2" fmla="*/ 777681 w 876329"/>
              <a:gd name="connsiteY2" fmla="*/ 2580110 h 4164286"/>
              <a:gd name="connsiteX3" fmla="*/ 561657 w 876329"/>
              <a:gd name="connsiteY3" fmla="*/ 2868142 h 4164286"/>
              <a:gd name="connsiteX4" fmla="*/ 345633 w 876329"/>
              <a:gd name="connsiteY4" fmla="*/ 3156174 h 4164286"/>
              <a:gd name="connsiteX5" fmla="*/ 57601 w 876329"/>
              <a:gd name="connsiteY5" fmla="*/ 3516214 h 4164286"/>
              <a:gd name="connsiteX6" fmla="*/ 29 w 876329"/>
              <a:gd name="connsiteY6" fmla="*/ 4124325 h 4164286"/>
              <a:gd name="connsiteX7" fmla="*/ 57601 w 876329"/>
              <a:gd name="connsiteY7" fmla="*/ 4164286 h 4164286"/>
              <a:gd name="connsiteX0" fmla="*/ 879545 w 879545"/>
              <a:gd name="connsiteY0" fmla="*/ 0 h 4164286"/>
              <a:gd name="connsiteX1" fmla="*/ 879545 w 879545"/>
              <a:gd name="connsiteY1" fmla="*/ 2457450 h 4164286"/>
              <a:gd name="connsiteX2" fmla="*/ 780897 w 879545"/>
              <a:gd name="connsiteY2" fmla="*/ 2580110 h 4164286"/>
              <a:gd name="connsiteX3" fmla="*/ 564873 w 879545"/>
              <a:gd name="connsiteY3" fmla="*/ 2868142 h 4164286"/>
              <a:gd name="connsiteX4" fmla="*/ 348849 w 879545"/>
              <a:gd name="connsiteY4" fmla="*/ 3156174 h 4164286"/>
              <a:gd name="connsiteX5" fmla="*/ 60817 w 879545"/>
              <a:gd name="connsiteY5" fmla="*/ 3516214 h 4164286"/>
              <a:gd name="connsiteX6" fmla="*/ 60818 w 879545"/>
              <a:gd name="connsiteY6" fmla="*/ 3804245 h 4164286"/>
              <a:gd name="connsiteX7" fmla="*/ 3245 w 879545"/>
              <a:gd name="connsiteY7" fmla="*/ 4124325 h 4164286"/>
              <a:gd name="connsiteX8" fmla="*/ 60817 w 879545"/>
              <a:gd name="connsiteY8" fmla="*/ 4164286 h 4164286"/>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8" fmla="*/ 132826 w 879545"/>
              <a:gd name="connsiteY8" fmla="*/ 4092277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9545 w 879545"/>
              <a:gd name="connsiteY0" fmla="*/ 0 h 4124325"/>
              <a:gd name="connsiteX1" fmla="*/ 879545 w 879545"/>
              <a:gd name="connsiteY1" fmla="*/ 2457450 h 4124325"/>
              <a:gd name="connsiteX2" fmla="*/ 780897 w 879545"/>
              <a:gd name="connsiteY2" fmla="*/ 2580110 h 4124325"/>
              <a:gd name="connsiteX3" fmla="*/ 564873 w 879545"/>
              <a:gd name="connsiteY3" fmla="*/ 2868142 h 4124325"/>
              <a:gd name="connsiteX4" fmla="*/ 348849 w 879545"/>
              <a:gd name="connsiteY4" fmla="*/ 3156174 h 4124325"/>
              <a:gd name="connsiteX5" fmla="*/ 60817 w 879545"/>
              <a:gd name="connsiteY5" fmla="*/ 3516214 h 4124325"/>
              <a:gd name="connsiteX6" fmla="*/ 60818 w 879545"/>
              <a:gd name="connsiteY6" fmla="*/ 3804245 h 4124325"/>
              <a:gd name="connsiteX7" fmla="*/ 3245 w 879545"/>
              <a:gd name="connsiteY7" fmla="*/ 4124325 h 4124325"/>
              <a:gd name="connsiteX0" fmla="*/ 876329 w 876329"/>
              <a:gd name="connsiteY0" fmla="*/ 0 h 4124325"/>
              <a:gd name="connsiteX1" fmla="*/ 876329 w 876329"/>
              <a:gd name="connsiteY1" fmla="*/ 2457450 h 4124325"/>
              <a:gd name="connsiteX2" fmla="*/ 777681 w 876329"/>
              <a:gd name="connsiteY2" fmla="*/ 2580110 h 4124325"/>
              <a:gd name="connsiteX3" fmla="*/ 561657 w 876329"/>
              <a:gd name="connsiteY3" fmla="*/ 2868142 h 4124325"/>
              <a:gd name="connsiteX4" fmla="*/ 345633 w 876329"/>
              <a:gd name="connsiteY4" fmla="*/ 3156174 h 4124325"/>
              <a:gd name="connsiteX5" fmla="*/ 57601 w 876329"/>
              <a:gd name="connsiteY5" fmla="*/ 3516214 h 4124325"/>
              <a:gd name="connsiteX6" fmla="*/ 29 w 876329"/>
              <a:gd name="connsiteY6" fmla="*/ 4124325 h 4124325"/>
              <a:gd name="connsiteX0" fmla="*/ 876300 w 876300"/>
              <a:gd name="connsiteY0" fmla="*/ 0 h 4124325"/>
              <a:gd name="connsiteX1" fmla="*/ 876300 w 876300"/>
              <a:gd name="connsiteY1" fmla="*/ 2457450 h 4124325"/>
              <a:gd name="connsiteX2" fmla="*/ 777652 w 876300"/>
              <a:gd name="connsiteY2" fmla="*/ 2580110 h 4124325"/>
              <a:gd name="connsiteX3" fmla="*/ 561628 w 876300"/>
              <a:gd name="connsiteY3" fmla="*/ 2868142 h 4124325"/>
              <a:gd name="connsiteX4" fmla="*/ 345604 w 876300"/>
              <a:gd name="connsiteY4" fmla="*/ 3156174 h 4124325"/>
              <a:gd name="connsiteX5" fmla="*/ 57572 w 876300"/>
              <a:gd name="connsiteY5" fmla="*/ 3516214 h 4124325"/>
              <a:gd name="connsiteX6" fmla="*/ 57573 w 876300"/>
              <a:gd name="connsiteY6" fmla="*/ 3876254 h 4124325"/>
              <a:gd name="connsiteX7" fmla="*/ 0 w 876300"/>
              <a:gd name="connsiteY7" fmla="*/ 4124325 h 4124325"/>
              <a:gd name="connsiteX0" fmla="*/ 890736 w 890736"/>
              <a:gd name="connsiteY0" fmla="*/ 0 h 4092278"/>
              <a:gd name="connsiteX1" fmla="*/ 890736 w 890736"/>
              <a:gd name="connsiteY1" fmla="*/ 2457450 h 4092278"/>
              <a:gd name="connsiteX2" fmla="*/ 792088 w 890736"/>
              <a:gd name="connsiteY2" fmla="*/ 2580110 h 4092278"/>
              <a:gd name="connsiteX3" fmla="*/ 576064 w 890736"/>
              <a:gd name="connsiteY3" fmla="*/ 2868142 h 4092278"/>
              <a:gd name="connsiteX4" fmla="*/ 360040 w 890736"/>
              <a:gd name="connsiteY4" fmla="*/ 3156174 h 4092278"/>
              <a:gd name="connsiteX5" fmla="*/ 72008 w 890736"/>
              <a:gd name="connsiteY5" fmla="*/ 3516214 h 4092278"/>
              <a:gd name="connsiteX6" fmla="*/ 72009 w 890736"/>
              <a:gd name="connsiteY6" fmla="*/ 3876254 h 4092278"/>
              <a:gd name="connsiteX7" fmla="*/ 0 w 890736"/>
              <a:gd name="connsiteY7" fmla="*/ 4092278 h 4092278"/>
              <a:gd name="connsiteX0" fmla="*/ 866733 w 866733"/>
              <a:gd name="connsiteY0" fmla="*/ 0 h 4164286"/>
              <a:gd name="connsiteX1" fmla="*/ 866733 w 866733"/>
              <a:gd name="connsiteY1" fmla="*/ 2457450 h 4164286"/>
              <a:gd name="connsiteX2" fmla="*/ 768085 w 866733"/>
              <a:gd name="connsiteY2" fmla="*/ 2580110 h 4164286"/>
              <a:gd name="connsiteX3" fmla="*/ 552061 w 866733"/>
              <a:gd name="connsiteY3" fmla="*/ 2868142 h 4164286"/>
              <a:gd name="connsiteX4" fmla="*/ 336037 w 866733"/>
              <a:gd name="connsiteY4" fmla="*/ 3156174 h 4164286"/>
              <a:gd name="connsiteX5" fmla="*/ 48005 w 866733"/>
              <a:gd name="connsiteY5" fmla="*/ 3516214 h 4164286"/>
              <a:gd name="connsiteX6" fmla="*/ 48006 w 866733"/>
              <a:gd name="connsiteY6" fmla="*/ 3876254 h 4164286"/>
              <a:gd name="connsiteX7" fmla="*/ 48005 w 866733"/>
              <a:gd name="connsiteY7" fmla="*/ 4164286 h 4164286"/>
              <a:gd name="connsiteX0" fmla="*/ 838580 w 838580"/>
              <a:gd name="connsiteY0" fmla="*/ 0 h 4164286"/>
              <a:gd name="connsiteX1" fmla="*/ 838580 w 838580"/>
              <a:gd name="connsiteY1" fmla="*/ 2457450 h 4164286"/>
              <a:gd name="connsiteX2" fmla="*/ 739932 w 838580"/>
              <a:gd name="connsiteY2" fmla="*/ 2580110 h 4164286"/>
              <a:gd name="connsiteX3" fmla="*/ 523908 w 838580"/>
              <a:gd name="connsiteY3" fmla="*/ 2868142 h 4164286"/>
              <a:gd name="connsiteX4" fmla="*/ 307884 w 838580"/>
              <a:gd name="connsiteY4" fmla="*/ 3156174 h 4164286"/>
              <a:gd name="connsiteX5" fmla="*/ 48005 w 838580"/>
              <a:gd name="connsiteY5" fmla="*/ 3514726 h 4164286"/>
              <a:gd name="connsiteX6" fmla="*/ 19853 w 838580"/>
              <a:gd name="connsiteY6" fmla="*/ 3876254 h 4164286"/>
              <a:gd name="connsiteX7" fmla="*/ 19852 w 838580"/>
              <a:gd name="connsiteY7" fmla="*/ 4164286 h 4164286"/>
              <a:gd name="connsiteX0" fmla="*/ 838580 w 838580"/>
              <a:gd name="connsiteY0" fmla="*/ 0 h 4164286"/>
              <a:gd name="connsiteX1" fmla="*/ 781430 w 838580"/>
              <a:gd name="connsiteY1" fmla="*/ 2457450 h 4164286"/>
              <a:gd name="connsiteX2" fmla="*/ 739932 w 838580"/>
              <a:gd name="connsiteY2" fmla="*/ 2580110 h 4164286"/>
              <a:gd name="connsiteX3" fmla="*/ 523908 w 838580"/>
              <a:gd name="connsiteY3" fmla="*/ 2868142 h 4164286"/>
              <a:gd name="connsiteX4" fmla="*/ 307884 w 838580"/>
              <a:gd name="connsiteY4" fmla="*/ 3156174 h 4164286"/>
              <a:gd name="connsiteX5" fmla="*/ 48005 w 838580"/>
              <a:gd name="connsiteY5" fmla="*/ 3514726 h 4164286"/>
              <a:gd name="connsiteX6" fmla="*/ 19853 w 838580"/>
              <a:gd name="connsiteY6" fmla="*/ 3876254 h 4164286"/>
              <a:gd name="connsiteX7" fmla="*/ 19852 w 838580"/>
              <a:gd name="connsiteY7" fmla="*/ 4164286 h 4164286"/>
              <a:gd name="connsiteX0" fmla="*/ 838580 w 838580"/>
              <a:gd name="connsiteY0" fmla="*/ 0 h 4164286"/>
              <a:gd name="connsiteX1" fmla="*/ 781430 w 838580"/>
              <a:gd name="connsiteY1" fmla="*/ 2457450 h 4164286"/>
              <a:gd name="connsiteX2" fmla="*/ 739932 w 838580"/>
              <a:gd name="connsiteY2" fmla="*/ 2580110 h 4164286"/>
              <a:gd name="connsiteX3" fmla="*/ 307884 w 838580"/>
              <a:gd name="connsiteY3" fmla="*/ 3156174 h 4164286"/>
              <a:gd name="connsiteX4" fmla="*/ 48005 w 838580"/>
              <a:gd name="connsiteY4" fmla="*/ 3514726 h 4164286"/>
              <a:gd name="connsiteX5" fmla="*/ 19853 w 838580"/>
              <a:gd name="connsiteY5" fmla="*/ 3876254 h 4164286"/>
              <a:gd name="connsiteX6" fmla="*/ 19852 w 838580"/>
              <a:gd name="connsiteY6" fmla="*/ 4164286 h 4164286"/>
              <a:gd name="connsiteX0" fmla="*/ 910588 w 910588"/>
              <a:gd name="connsiteY0" fmla="*/ 0 h 4164286"/>
              <a:gd name="connsiteX1" fmla="*/ 853438 w 910588"/>
              <a:gd name="connsiteY1" fmla="*/ 2457450 h 4164286"/>
              <a:gd name="connsiteX2" fmla="*/ 811940 w 910588"/>
              <a:gd name="connsiteY2" fmla="*/ 2580110 h 4164286"/>
              <a:gd name="connsiteX3" fmla="*/ 120013 w 910588"/>
              <a:gd name="connsiteY3" fmla="*/ 3514726 h 4164286"/>
              <a:gd name="connsiteX4" fmla="*/ 91861 w 910588"/>
              <a:gd name="connsiteY4" fmla="*/ 3876254 h 4164286"/>
              <a:gd name="connsiteX5" fmla="*/ 91860 w 910588"/>
              <a:gd name="connsiteY5" fmla="*/ 4164286 h 4164286"/>
              <a:gd name="connsiteX0" fmla="*/ 910588 w 910588"/>
              <a:gd name="connsiteY0" fmla="*/ 0 h 4157651"/>
              <a:gd name="connsiteX1" fmla="*/ 853438 w 910588"/>
              <a:gd name="connsiteY1" fmla="*/ 2457450 h 4157651"/>
              <a:gd name="connsiteX2" fmla="*/ 811940 w 910588"/>
              <a:gd name="connsiteY2" fmla="*/ 2580110 h 4157651"/>
              <a:gd name="connsiteX3" fmla="*/ 120013 w 910588"/>
              <a:gd name="connsiteY3" fmla="*/ 3514726 h 4157651"/>
              <a:gd name="connsiteX4" fmla="*/ 91861 w 910588"/>
              <a:gd name="connsiteY4" fmla="*/ 3876254 h 4157651"/>
              <a:gd name="connsiteX5" fmla="*/ 468668 w 910588"/>
              <a:gd name="connsiteY5" fmla="*/ 4157651 h 4157651"/>
              <a:gd name="connsiteX0" fmla="*/ 847787 w 847787"/>
              <a:gd name="connsiteY0" fmla="*/ 0 h 4157651"/>
              <a:gd name="connsiteX1" fmla="*/ 790637 w 847787"/>
              <a:gd name="connsiteY1" fmla="*/ 2457450 h 4157651"/>
              <a:gd name="connsiteX2" fmla="*/ 749139 w 847787"/>
              <a:gd name="connsiteY2" fmla="*/ 2580110 h 4157651"/>
              <a:gd name="connsiteX3" fmla="*/ 57212 w 847787"/>
              <a:gd name="connsiteY3" fmla="*/ 3514726 h 4157651"/>
              <a:gd name="connsiteX4" fmla="*/ 405867 w 847787"/>
              <a:gd name="connsiteY4" fmla="*/ 4157651 h 4157651"/>
              <a:gd name="connsiteX0" fmla="*/ 441920 w 441920"/>
              <a:gd name="connsiteY0" fmla="*/ 0 h 4157651"/>
              <a:gd name="connsiteX1" fmla="*/ 384770 w 441920"/>
              <a:gd name="connsiteY1" fmla="*/ 2457450 h 4157651"/>
              <a:gd name="connsiteX2" fmla="*/ 343272 w 441920"/>
              <a:gd name="connsiteY2" fmla="*/ 2580110 h 4157651"/>
              <a:gd name="connsiteX3" fmla="*/ 0 w 441920"/>
              <a:gd name="connsiteY3" fmla="*/ 4157651 h 4157651"/>
              <a:gd name="connsiteX0" fmla="*/ 441920 w 441920"/>
              <a:gd name="connsiteY0" fmla="*/ 0 h 4157651"/>
              <a:gd name="connsiteX1" fmla="*/ 384770 w 441920"/>
              <a:gd name="connsiteY1" fmla="*/ 2457450 h 4157651"/>
              <a:gd name="connsiteX2" fmla="*/ 304800 w 441920"/>
              <a:gd name="connsiteY2" fmla="*/ 3282483 h 4157651"/>
              <a:gd name="connsiteX3" fmla="*/ 0 w 441920"/>
              <a:gd name="connsiteY3" fmla="*/ 4157651 h 4157651"/>
              <a:gd name="connsiteX0" fmla="*/ 430882 w 430882"/>
              <a:gd name="connsiteY0" fmla="*/ 0 h 4118393"/>
              <a:gd name="connsiteX1" fmla="*/ 384770 w 430882"/>
              <a:gd name="connsiteY1" fmla="*/ 2418192 h 4118393"/>
              <a:gd name="connsiteX2" fmla="*/ 304800 w 430882"/>
              <a:gd name="connsiteY2" fmla="*/ 3243225 h 4118393"/>
              <a:gd name="connsiteX3" fmla="*/ 0 w 430882"/>
              <a:gd name="connsiteY3" fmla="*/ 4118393 h 4118393"/>
              <a:gd name="connsiteX0" fmla="*/ 430882 w 430882"/>
              <a:gd name="connsiteY0" fmla="*/ 0 h 4118393"/>
              <a:gd name="connsiteX1" fmla="*/ 340965 w 430882"/>
              <a:gd name="connsiteY1" fmla="*/ 2428219 h 4118393"/>
              <a:gd name="connsiteX2" fmla="*/ 304800 w 430882"/>
              <a:gd name="connsiteY2" fmla="*/ 3243225 h 4118393"/>
              <a:gd name="connsiteX3" fmla="*/ 0 w 430882"/>
              <a:gd name="connsiteY3" fmla="*/ 4118393 h 4118393"/>
              <a:gd name="connsiteX0" fmla="*/ 430882 w 445868"/>
              <a:gd name="connsiteY0" fmla="*/ 57 h 4118450"/>
              <a:gd name="connsiteX1" fmla="*/ 430883 w 445868"/>
              <a:gd name="connsiteY1" fmla="*/ 1012154 h 4118450"/>
              <a:gd name="connsiteX2" fmla="*/ 340965 w 445868"/>
              <a:gd name="connsiteY2" fmla="*/ 2428276 h 4118450"/>
              <a:gd name="connsiteX3" fmla="*/ 304800 w 445868"/>
              <a:gd name="connsiteY3" fmla="*/ 3243282 h 4118450"/>
              <a:gd name="connsiteX4" fmla="*/ 0 w 445868"/>
              <a:gd name="connsiteY4" fmla="*/ 4118450 h 4118450"/>
              <a:gd name="connsiteX0" fmla="*/ 430882 w 445869"/>
              <a:gd name="connsiteY0" fmla="*/ 0 h 4118393"/>
              <a:gd name="connsiteX1" fmla="*/ 430885 w 445869"/>
              <a:gd name="connsiteY1" fmla="*/ 576126 h 4118393"/>
              <a:gd name="connsiteX2" fmla="*/ 430883 w 445869"/>
              <a:gd name="connsiteY2" fmla="*/ 1012097 h 4118393"/>
              <a:gd name="connsiteX3" fmla="*/ 340965 w 445869"/>
              <a:gd name="connsiteY3" fmla="*/ 2428219 h 4118393"/>
              <a:gd name="connsiteX4" fmla="*/ 304800 w 445869"/>
              <a:gd name="connsiteY4" fmla="*/ 3243225 h 4118393"/>
              <a:gd name="connsiteX5" fmla="*/ 0 w 445869"/>
              <a:gd name="connsiteY5" fmla="*/ 4118393 h 4118393"/>
              <a:gd name="connsiteX0" fmla="*/ 430882 w 445872"/>
              <a:gd name="connsiteY0" fmla="*/ 0 h 4118393"/>
              <a:gd name="connsiteX1" fmla="*/ 430885 w 445872"/>
              <a:gd name="connsiteY1" fmla="*/ 576126 h 4118393"/>
              <a:gd name="connsiteX2" fmla="*/ 430885 w 445872"/>
              <a:gd name="connsiteY2" fmla="*/ 1393572 h 4118393"/>
              <a:gd name="connsiteX3" fmla="*/ 340965 w 445872"/>
              <a:gd name="connsiteY3" fmla="*/ 2428219 h 4118393"/>
              <a:gd name="connsiteX4" fmla="*/ 304800 w 445872"/>
              <a:gd name="connsiteY4" fmla="*/ 3243225 h 4118393"/>
              <a:gd name="connsiteX5" fmla="*/ 0 w 445872"/>
              <a:gd name="connsiteY5" fmla="*/ 4118393 h 4118393"/>
              <a:gd name="connsiteX0" fmla="*/ 430882 w 430886"/>
              <a:gd name="connsiteY0" fmla="*/ 0 h 4118393"/>
              <a:gd name="connsiteX1" fmla="*/ 430885 w 430886"/>
              <a:gd name="connsiteY1" fmla="*/ 576126 h 4118393"/>
              <a:gd name="connsiteX2" fmla="*/ 340965 w 430886"/>
              <a:gd name="connsiteY2" fmla="*/ 2428219 h 4118393"/>
              <a:gd name="connsiteX3" fmla="*/ 304800 w 430886"/>
              <a:gd name="connsiteY3" fmla="*/ 3243225 h 4118393"/>
              <a:gd name="connsiteX4" fmla="*/ 0 w 430886"/>
              <a:gd name="connsiteY4" fmla="*/ 4118393 h 4118393"/>
              <a:gd name="connsiteX0" fmla="*/ 430882 w 430882"/>
              <a:gd name="connsiteY0" fmla="*/ 0 h 4118393"/>
              <a:gd name="connsiteX1" fmla="*/ 340965 w 430882"/>
              <a:gd name="connsiteY1" fmla="*/ 2428219 h 4118393"/>
              <a:gd name="connsiteX2" fmla="*/ 304800 w 430882"/>
              <a:gd name="connsiteY2" fmla="*/ 3243225 h 4118393"/>
              <a:gd name="connsiteX3" fmla="*/ 0 w 430882"/>
              <a:gd name="connsiteY3" fmla="*/ 4118393 h 4118393"/>
              <a:gd name="connsiteX0" fmla="*/ 430882 w 445868"/>
              <a:gd name="connsiteY0" fmla="*/ 0 h 4118393"/>
              <a:gd name="connsiteX1" fmla="*/ 430883 w 445868"/>
              <a:gd name="connsiteY1" fmla="*/ 1012097 h 4118393"/>
              <a:gd name="connsiteX2" fmla="*/ 340965 w 445868"/>
              <a:gd name="connsiteY2" fmla="*/ 2428219 h 4118393"/>
              <a:gd name="connsiteX3" fmla="*/ 304800 w 445868"/>
              <a:gd name="connsiteY3" fmla="*/ 3243225 h 4118393"/>
              <a:gd name="connsiteX4" fmla="*/ 0 w 445868"/>
              <a:gd name="connsiteY4" fmla="*/ 4118393 h 4118393"/>
              <a:gd name="connsiteX0" fmla="*/ 430883 w 430883"/>
              <a:gd name="connsiteY0" fmla="*/ 0 h 3106296"/>
              <a:gd name="connsiteX1" fmla="*/ 340965 w 430883"/>
              <a:gd name="connsiteY1" fmla="*/ 1416122 h 3106296"/>
              <a:gd name="connsiteX2" fmla="*/ 304800 w 430883"/>
              <a:gd name="connsiteY2" fmla="*/ 2231128 h 3106296"/>
              <a:gd name="connsiteX3" fmla="*/ 0 w 430883"/>
              <a:gd name="connsiteY3" fmla="*/ 3106296 h 3106296"/>
            </a:gdLst>
            <a:ahLst/>
            <a:cxnLst>
              <a:cxn ang="0">
                <a:pos x="connsiteX0" y="connsiteY0"/>
              </a:cxn>
              <a:cxn ang="0">
                <a:pos x="connsiteX1" y="connsiteY1"/>
              </a:cxn>
              <a:cxn ang="0">
                <a:pos x="connsiteX2" y="connsiteY2"/>
              </a:cxn>
              <a:cxn ang="0">
                <a:pos x="connsiteX3" y="connsiteY3"/>
              </a:cxn>
            </a:cxnLst>
            <a:rect l="l" t="t" r="r" b="b"/>
            <a:pathLst>
              <a:path w="430883" h="3106296">
                <a:moveTo>
                  <a:pt x="430883" y="0"/>
                </a:moveTo>
                <a:cubicBezTo>
                  <a:pt x="415897" y="404703"/>
                  <a:pt x="358949" y="880022"/>
                  <a:pt x="340965" y="1416122"/>
                </a:cubicBezTo>
                <a:lnTo>
                  <a:pt x="304800" y="2231128"/>
                </a:lnTo>
                <a:cubicBezTo>
                  <a:pt x="240672" y="2514495"/>
                  <a:pt x="71515" y="2777642"/>
                  <a:pt x="0" y="3106296"/>
                </a:cubicBezTo>
              </a:path>
            </a:pathLst>
          </a:cu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8" name="正方形/長方形 27"/>
          <p:cNvSpPr/>
          <p:nvPr/>
        </p:nvSpPr>
        <p:spPr>
          <a:xfrm rot="16200000">
            <a:off x="9266912" y="4736532"/>
            <a:ext cx="139241" cy="702078"/>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正方形/長方形 28"/>
          <p:cNvSpPr/>
          <p:nvPr/>
        </p:nvSpPr>
        <p:spPr>
          <a:xfrm rot="16200000">
            <a:off x="7138439" y="4606327"/>
            <a:ext cx="111620" cy="702078"/>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正方形/長方形 40"/>
          <p:cNvSpPr/>
          <p:nvPr/>
        </p:nvSpPr>
        <p:spPr>
          <a:xfrm>
            <a:off x="200472" y="476672"/>
            <a:ext cx="3096344" cy="6316014"/>
          </a:xfrm>
          <a:prstGeom prst="rect">
            <a:avLst/>
          </a:prstGeom>
          <a:no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42" name="テキスト ボックス 41"/>
          <p:cNvSpPr txBox="1"/>
          <p:nvPr/>
        </p:nvSpPr>
        <p:spPr>
          <a:xfrm>
            <a:off x="6897216" y="4673346"/>
            <a:ext cx="576064" cy="195814"/>
          </a:xfrm>
          <a:prstGeom prst="rect">
            <a:avLst/>
          </a:prstGeom>
          <a:solidFill>
            <a:schemeClr val="bg1">
              <a:alpha val="50000"/>
            </a:schemeClr>
          </a:solidFill>
        </p:spPr>
        <p:txBody>
          <a:bodyPr wrap="square" lIns="36000" tIns="36000" rIns="36000" bIns="36000" rtlCol="0">
            <a:spAutoFit/>
          </a:bodyPr>
          <a:lstStyle/>
          <a:p>
            <a:r>
              <a:rPr kumimoji="1" lang="ja-JP" altLang="en-US" sz="800" dirty="0" smtClean="0">
                <a:latin typeface="Meiryo UI" pitchFamily="50" charset="-128"/>
                <a:ea typeface="Meiryo UI" pitchFamily="50" charset="-128"/>
                <a:cs typeface="Meiryo UI" pitchFamily="50" charset="-128"/>
              </a:rPr>
              <a:t>なんば駅</a:t>
            </a:r>
            <a:endParaRPr kumimoji="1" lang="ja-JP" altLang="en-US" sz="800" dirty="0">
              <a:latin typeface="Meiryo UI" pitchFamily="50" charset="-128"/>
              <a:ea typeface="Meiryo UI" pitchFamily="50" charset="-128"/>
              <a:cs typeface="Meiryo UI" pitchFamily="50" charset="-128"/>
            </a:endParaRPr>
          </a:p>
        </p:txBody>
      </p:sp>
      <p:sp>
        <p:nvSpPr>
          <p:cNvPr id="43" name="テキスト ボックス 42"/>
          <p:cNvSpPr txBox="1"/>
          <p:nvPr/>
        </p:nvSpPr>
        <p:spPr>
          <a:xfrm>
            <a:off x="6897216" y="1772816"/>
            <a:ext cx="576064" cy="195814"/>
          </a:xfrm>
          <a:prstGeom prst="rect">
            <a:avLst/>
          </a:prstGeom>
          <a:solidFill>
            <a:schemeClr val="bg1">
              <a:alpha val="50000"/>
            </a:schemeClr>
          </a:solidFill>
        </p:spPr>
        <p:txBody>
          <a:bodyPr wrap="square" lIns="36000" tIns="36000" rIns="36000" bIns="36000" rtlCol="0">
            <a:spAutoFit/>
          </a:bodyPr>
          <a:lstStyle/>
          <a:p>
            <a:r>
              <a:rPr lang="ja-JP" altLang="en-US" sz="800" dirty="0" smtClean="0">
                <a:latin typeface="Meiryo UI" pitchFamily="50" charset="-128"/>
                <a:ea typeface="Meiryo UI" pitchFamily="50" charset="-128"/>
                <a:cs typeface="Meiryo UI" pitchFamily="50" charset="-128"/>
              </a:rPr>
              <a:t>心斎橋</a:t>
            </a:r>
            <a:r>
              <a:rPr kumimoji="1" lang="ja-JP" altLang="en-US" sz="800" dirty="0" smtClean="0">
                <a:latin typeface="Meiryo UI" pitchFamily="50" charset="-128"/>
                <a:ea typeface="Meiryo UI" pitchFamily="50" charset="-128"/>
                <a:cs typeface="Meiryo UI" pitchFamily="50" charset="-128"/>
              </a:rPr>
              <a:t>駅</a:t>
            </a:r>
            <a:endParaRPr kumimoji="1" lang="ja-JP" altLang="en-US" sz="800" dirty="0">
              <a:latin typeface="Meiryo UI" pitchFamily="50" charset="-128"/>
              <a:ea typeface="Meiryo UI" pitchFamily="50" charset="-128"/>
              <a:cs typeface="Meiryo UI" pitchFamily="50" charset="-128"/>
            </a:endParaRPr>
          </a:p>
        </p:txBody>
      </p:sp>
      <p:sp>
        <p:nvSpPr>
          <p:cNvPr id="44" name="テキスト ボックス 43"/>
          <p:cNvSpPr txBox="1"/>
          <p:nvPr/>
        </p:nvSpPr>
        <p:spPr>
          <a:xfrm>
            <a:off x="7622165" y="2132856"/>
            <a:ext cx="211203" cy="648072"/>
          </a:xfrm>
          <a:prstGeom prst="rect">
            <a:avLst/>
          </a:prstGeom>
          <a:solidFill>
            <a:schemeClr val="bg1">
              <a:alpha val="50000"/>
            </a:schemeClr>
          </a:solidFill>
        </p:spPr>
        <p:txBody>
          <a:bodyPr vert="eaVert" wrap="square" lIns="36000" tIns="36000" rIns="36000" bIns="36000" rtlCol="0">
            <a:spAutoFit/>
          </a:bodyPr>
          <a:lstStyle/>
          <a:p>
            <a:r>
              <a:rPr lang="ja-JP" altLang="en-US" sz="900" dirty="0" smtClean="0">
                <a:latin typeface="Meiryo UI" pitchFamily="50" charset="-128"/>
                <a:ea typeface="Meiryo UI" pitchFamily="50" charset="-128"/>
                <a:cs typeface="Meiryo UI" pitchFamily="50" charset="-128"/>
              </a:rPr>
              <a:t>心斎橋駅</a:t>
            </a:r>
            <a:endParaRPr kumimoji="1" lang="ja-JP" altLang="en-US" sz="900" dirty="0">
              <a:latin typeface="Meiryo UI" pitchFamily="50" charset="-128"/>
              <a:ea typeface="Meiryo UI" pitchFamily="50" charset="-128"/>
              <a:cs typeface="Meiryo UI" pitchFamily="50" charset="-128"/>
            </a:endParaRPr>
          </a:p>
        </p:txBody>
      </p:sp>
      <p:sp>
        <p:nvSpPr>
          <p:cNvPr id="45" name="テキスト ボックス 44"/>
          <p:cNvSpPr txBox="1"/>
          <p:nvPr/>
        </p:nvSpPr>
        <p:spPr>
          <a:xfrm>
            <a:off x="6105178" y="2132856"/>
            <a:ext cx="211203" cy="648072"/>
          </a:xfrm>
          <a:prstGeom prst="rect">
            <a:avLst/>
          </a:prstGeom>
          <a:solidFill>
            <a:schemeClr val="bg1">
              <a:alpha val="50000"/>
            </a:schemeClr>
          </a:solidFill>
        </p:spPr>
        <p:txBody>
          <a:bodyPr vert="eaVert" wrap="square" lIns="36000" tIns="36000" rIns="36000" bIns="36000" rtlCol="0">
            <a:spAutoFit/>
          </a:bodyPr>
          <a:lstStyle/>
          <a:p>
            <a:r>
              <a:rPr lang="ja-JP" altLang="en-US" sz="900" dirty="0" smtClean="0">
                <a:latin typeface="Meiryo UI" pitchFamily="50" charset="-128"/>
                <a:ea typeface="Meiryo UI" pitchFamily="50" charset="-128"/>
                <a:cs typeface="Meiryo UI" pitchFamily="50" charset="-128"/>
              </a:rPr>
              <a:t>四ツ橋駅</a:t>
            </a:r>
            <a:endParaRPr kumimoji="1" lang="ja-JP" altLang="en-US" sz="900" dirty="0">
              <a:latin typeface="Meiryo UI" pitchFamily="50" charset="-128"/>
              <a:ea typeface="Meiryo UI" pitchFamily="50" charset="-128"/>
              <a:cs typeface="Meiryo UI" pitchFamily="50" charset="-128"/>
            </a:endParaRPr>
          </a:p>
        </p:txBody>
      </p:sp>
      <p:sp>
        <p:nvSpPr>
          <p:cNvPr id="46" name="テキスト ボックス 45"/>
          <p:cNvSpPr txBox="1"/>
          <p:nvPr/>
        </p:nvSpPr>
        <p:spPr>
          <a:xfrm>
            <a:off x="8841440" y="1772816"/>
            <a:ext cx="576064" cy="195814"/>
          </a:xfrm>
          <a:prstGeom prst="rect">
            <a:avLst/>
          </a:prstGeom>
          <a:solidFill>
            <a:schemeClr val="bg1">
              <a:alpha val="50000"/>
            </a:schemeClr>
          </a:solidFill>
        </p:spPr>
        <p:txBody>
          <a:bodyPr wrap="square" lIns="36000" tIns="36000" rIns="36000" bIns="36000" rtlCol="0">
            <a:spAutoFit/>
          </a:bodyPr>
          <a:lstStyle/>
          <a:p>
            <a:r>
              <a:rPr lang="ja-JP" altLang="en-US" sz="800" dirty="0" smtClean="0">
                <a:latin typeface="Meiryo UI" pitchFamily="50" charset="-128"/>
                <a:ea typeface="Meiryo UI" pitchFamily="50" charset="-128"/>
                <a:cs typeface="Meiryo UI" pitchFamily="50" charset="-128"/>
              </a:rPr>
              <a:t>長堀橋</a:t>
            </a:r>
            <a:r>
              <a:rPr kumimoji="1" lang="ja-JP" altLang="en-US" sz="800" dirty="0" smtClean="0">
                <a:latin typeface="Meiryo UI" pitchFamily="50" charset="-128"/>
                <a:ea typeface="Meiryo UI" pitchFamily="50" charset="-128"/>
                <a:cs typeface="Meiryo UI" pitchFamily="50" charset="-128"/>
              </a:rPr>
              <a:t>駅</a:t>
            </a:r>
            <a:endParaRPr kumimoji="1" lang="ja-JP" altLang="en-US" sz="800" dirty="0">
              <a:latin typeface="Meiryo UI" pitchFamily="50" charset="-128"/>
              <a:ea typeface="Meiryo UI" pitchFamily="50" charset="-128"/>
              <a:cs typeface="Meiryo UI" pitchFamily="50" charset="-128"/>
            </a:endParaRPr>
          </a:p>
        </p:txBody>
      </p:sp>
      <p:sp>
        <p:nvSpPr>
          <p:cNvPr id="47" name="テキスト ボックス 46"/>
          <p:cNvSpPr txBox="1"/>
          <p:nvPr/>
        </p:nvSpPr>
        <p:spPr>
          <a:xfrm>
            <a:off x="8697416" y="5177402"/>
            <a:ext cx="576064" cy="195814"/>
          </a:xfrm>
          <a:prstGeom prst="rect">
            <a:avLst/>
          </a:prstGeom>
          <a:solidFill>
            <a:schemeClr val="bg1">
              <a:alpha val="50000"/>
            </a:schemeClr>
          </a:solidFill>
        </p:spPr>
        <p:txBody>
          <a:bodyPr wrap="square" lIns="36000" tIns="36000" rIns="36000" bIns="36000" rtlCol="0">
            <a:spAutoFit/>
          </a:bodyPr>
          <a:lstStyle/>
          <a:p>
            <a:r>
              <a:rPr lang="ja-JP" altLang="en-US" sz="800" dirty="0" smtClean="0">
                <a:latin typeface="Meiryo UI" pitchFamily="50" charset="-128"/>
                <a:ea typeface="Meiryo UI" pitchFamily="50" charset="-128"/>
                <a:cs typeface="Meiryo UI" pitchFamily="50" charset="-128"/>
              </a:rPr>
              <a:t>日本橋</a:t>
            </a:r>
            <a:r>
              <a:rPr kumimoji="1" lang="ja-JP" altLang="en-US" sz="800" dirty="0" smtClean="0">
                <a:latin typeface="Meiryo UI" pitchFamily="50" charset="-128"/>
                <a:ea typeface="Meiryo UI" pitchFamily="50" charset="-128"/>
                <a:cs typeface="Meiryo UI" pitchFamily="50" charset="-128"/>
              </a:rPr>
              <a:t>駅</a:t>
            </a:r>
            <a:endParaRPr kumimoji="1" lang="ja-JP" altLang="en-US" sz="800" dirty="0">
              <a:latin typeface="Meiryo UI" pitchFamily="50" charset="-128"/>
              <a:ea typeface="Meiryo UI" pitchFamily="50" charset="-128"/>
              <a:cs typeface="Meiryo UI" pitchFamily="50" charset="-128"/>
            </a:endParaRPr>
          </a:p>
        </p:txBody>
      </p:sp>
      <p:sp>
        <p:nvSpPr>
          <p:cNvPr id="48" name="テキスト ボックス 47"/>
          <p:cNvSpPr txBox="1"/>
          <p:nvPr/>
        </p:nvSpPr>
        <p:spPr>
          <a:xfrm>
            <a:off x="7977385" y="5517232"/>
            <a:ext cx="211203" cy="792088"/>
          </a:xfrm>
          <a:prstGeom prst="rect">
            <a:avLst/>
          </a:prstGeom>
          <a:solidFill>
            <a:schemeClr val="bg1">
              <a:alpha val="50000"/>
            </a:schemeClr>
          </a:solidFill>
        </p:spPr>
        <p:txBody>
          <a:bodyPr vert="eaVert" wrap="square" lIns="36000" tIns="36000" rIns="36000" bIns="36000" rtlCol="0">
            <a:spAutoFit/>
          </a:bodyPr>
          <a:lstStyle/>
          <a:p>
            <a:r>
              <a:rPr lang="ja-JP" altLang="en-US" sz="900" dirty="0" smtClean="0">
                <a:latin typeface="Meiryo UI" pitchFamily="50" charset="-128"/>
                <a:ea typeface="Meiryo UI" pitchFamily="50" charset="-128"/>
                <a:cs typeface="Meiryo UI" pitchFamily="50" charset="-128"/>
              </a:rPr>
              <a:t>南海なんば駅</a:t>
            </a:r>
            <a:endParaRPr kumimoji="1" lang="ja-JP" altLang="en-US" sz="900" dirty="0">
              <a:latin typeface="Meiryo UI" pitchFamily="50" charset="-128"/>
              <a:ea typeface="Meiryo UI" pitchFamily="50" charset="-128"/>
              <a:cs typeface="Meiryo UI" pitchFamily="50" charset="-128"/>
            </a:endParaRPr>
          </a:p>
        </p:txBody>
      </p:sp>
      <p:sp>
        <p:nvSpPr>
          <p:cNvPr id="54" name="テキスト ボックス 53"/>
          <p:cNvSpPr txBox="1"/>
          <p:nvPr/>
        </p:nvSpPr>
        <p:spPr>
          <a:xfrm>
            <a:off x="7694174" y="5085184"/>
            <a:ext cx="211203" cy="648072"/>
          </a:xfrm>
          <a:prstGeom prst="rect">
            <a:avLst/>
          </a:prstGeom>
          <a:solidFill>
            <a:schemeClr val="bg1">
              <a:alpha val="50000"/>
            </a:schemeClr>
          </a:solidFill>
        </p:spPr>
        <p:txBody>
          <a:bodyPr vert="eaVert" wrap="square" lIns="36000" tIns="36000" rIns="36000" bIns="36000" rtlCol="0">
            <a:spAutoFit/>
          </a:bodyPr>
          <a:lstStyle/>
          <a:p>
            <a:r>
              <a:rPr lang="ja-JP" altLang="en-US" sz="900" dirty="0" smtClean="0">
                <a:latin typeface="Meiryo UI" pitchFamily="50" charset="-128"/>
                <a:ea typeface="Meiryo UI" pitchFamily="50" charset="-128"/>
                <a:cs typeface="Meiryo UI" pitchFamily="50" charset="-128"/>
              </a:rPr>
              <a:t>なんば駅</a:t>
            </a:r>
            <a:endParaRPr kumimoji="1" lang="ja-JP" altLang="en-US" sz="900" dirty="0">
              <a:latin typeface="Meiryo UI" pitchFamily="50" charset="-128"/>
              <a:ea typeface="Meiryo UI" pitchFamily="50" charset="-128"/>
              <a:cs typeface="Meiryo UI" pitchFamily="50" charset="-128"/>
            </a:endParaRPr>
          </a:p>
        </p:txBody>
      </p:sp>
      <p:sp>
        <p:nvSpPr>
          <p:cNvPr id="55" name="テキスト ボックス 54"/>
          <p:cNvSpPr txBox="1"/>
          <p:nvPr/>
        </p:nvSpPr>
        <p:spPr>
          <a:xfrm>
            <a:off x="6897224" y="5033386"/>
            <a:ext cx="720080" cy="195814"/>
          </a:xfrm>
          <a:prstGeom prst="rect">
            <a:avLst/>
          </a:prstGeom>
          <a:solidFill>
            <a:schemeClr val="bg1">
              <a:alpha val="50000"/>
            </a:schemeClr>
          </a:solidFill>
        </p:spPr>
        <p:txBody>
          <a:bodyPr wrap="square" lIns="36000" tIns="36000" rIns="36000" bIns="36000" rtlCol="0">
            <a:spAutoFit/>
          </a:bodyPr>
          <a:lstStyle/>
          <a:p>
            <a:r>
              <a:rPr lang="ja-JP" altLang="en-US" sz="800" dirty="0" smtClean="0">
                <a:latin typeface="Meiryo UI" pitchFamily="50" charset="-128"/>
                <a:ea typeface="Meiryo UI" pitchFamily="50" charset="-128"/>
                <a:cs typeface="Meiryo UI" pitchFamily="50" charset="-128"/>
              </a:rPr>
              <a:t>大阪難波</a:t>
            </a:r>
            <a:r>
              <a:rPr kumimoji="1" lang="ja-JP" altLang="en-US" sz="800" dirty="0" smtClean="0">
                <a:latin typeface="Meiryo UI" pitchFamily="50" charset="-128"/>
                <a:ea typeface="Meiryo UI" pitchFamily="50" charset="-128"/>
                <a:cs typeface="Meiryo UI" pitchFamily="50" charset="-128"/>
              </a:rPr>
              <a:t>駅</a:t>
            </a:r>
            <a:endParaRPr kumimoji="1" lang="ja-JP" altLang="en-US" sz="800" dirty="0">
              <a:latin typeface="Meiryo UI" pitchFamily="50" charset="-128"/>
              <a:ea typeface="Meiryo UI" pitchFamily="50" charset="-128"/>
              <a:cs typeface="Meiryo UI" pitchFamily="50" charset="-128"/>
            </a:endParaRPr>
          </a:p>
        </p:txBody>
      </p:sp>
      <p:sp>
        <p:nvSpPr>
          <p:cNvPr id="56" name="テキスト ボックス 55"/>
          <p:cNvSpPr txBox="1"/>
          <p:nvPr/>
        </p:nvSpPr>
        <p:spPr>
          <a:xfrm rot="20768210">
            <a:off x="6395761" y="5101048"/>
            <a:ext cx="211203" cy="648072"/>
          </a:xfrm>
          <a:prstGeom prst="rect">
            <a:avLst/>
          </a:prstGeom>
          <a:solidFill>
            <a:schemeClr val="bg1">
              <a:alpha val="50000"/>
            </a:schemeClr>
          </a:solidFill>
        </p:spPr>
        <p:txBody>
          <a:bodyPr vert="eaVert" wrap="square" lIns="36000" tIns="36000" rIns="36000" bIns="36000" rtlCol="0">
            <a:spAutoFit/>
          </a:bodyPr>
          <a:lstStyle/>
          <a:p>
            <a:r>
              <a:rPr lang="ja-JP" altLang="en-US" sz="900" dirty="0" smtClean="0">
                <a:latin typeface="Meiryo UI" pitchFamily="50" charset="-128"/>
                <a:ea typeface="Meiryo UI" pitchFamily="50" charset="-128"/>
                <a:cs typeface="Meiryo UI" pitchFamily="50" charset="-128"/>
              </a:rPr>
              <a:t>なんば駅</a:t>
            </a:r>
            <a:endParaRPr kumimoji="1" lang="ja-JP" altLang="en-US" sz="900" dirty="0">
              <a:latin typeface="Meiryo UI" pitchFamily="50" charset="-128"/>
              <a:ea typeface="Meiryo UI" pitchFamily="50" charset="-128"/>
              <a:cs typeface="Meiryo UI" pitchFamily="50" charset="-128"/>
            </a:endParaRPr>
          </a:p>
        </p:txBody>
      </p:sp>
      <p:sp>
        <p:nvSpPr>
          <p:cNvPr id="57" name="フリーフォーム 56"/>
          <p:cNvSpPr/>
          <p:nvPr/>
        </p:nvSpPr>
        <p:spPr>
          <a:xfrm>
            <a:off x="6492591" y="922865"/>
            <a:ext cx="2900857" cy="5561489"/>
          </a:xfrm>
          <a:custGeom>
            <a:avLst/>
            <a:gdLst>
              <a:gd name="connsiteX0" fmla="*/ 1163782 w 3182587"/>
              <a:gd name="connsiteY0" fmla="*/ 11875 h 5735782"/>
              <a:gd name="connsiteX1" fmla="*/ 1175658 w 3182587"/>
              <a:gd name="connsiteY1" fmla="*/ 807522 h 5735782"/>
              <a:gd name="connsiteX2" fmla="*/ 249382 w 3182587"/>
              <a:gd name="connsiteY2" fmla="*/ 795647 h 5735782"/>
              <a:gd name="connsiteX3" fmla="*/ 0 w 3182587"/>
              <a:gd name="connsiteY3" fmla="*/ 3479470 h 5735782"/>
              <a:gd name="connsiteX4" fmla="*/ 1294411 w 3182587"/>
              <a:gd name="connsiteY4" fmla="*/ 5735782 h 5735782"/>
              <a:gd name="connsiteX5" fmla="*/ 1923803 w 3182587"/>
              <a:gd name="connsiteY5" fmla="*/ 5498275 h 5735782"/>
              <a:gd name="connsiteX6" fmla="*/ 2054432 w 3182587"/>
              <a:gd name="connsiteY6" fmla="*/ 5676405 h 5735782"/>
              <a:gd name="connsiteX7" fmla="*/ 3063834 w 3182587"/>
              <a:gd name="connsiteY7" fmla="*/ 5712031 h 5735782"/>
              <a:gd name="connsiteX8" fmla="*/ 3182587 w 3182587"/>
              <a:gd name="connsiteY8" fmla="*/ 819397 h 5735782"/>
              <a:gd name="connsiteX9" fmla="*/ 2125683 w 3182587"/>
              <a:gd name="connsiteY9" fmla="*/ 807522 h 5735782"/>
              <a:gd name="connsiteX10" fmla="*/ 2137559 w 3182587"/>
              <a:gd name="connsiteY10" fmla="*/ 0 h 5735782"/>
              <a:gd name="connsiteX11" fmla="*/ 1163782 w 3182587"/>
              <a:gd name="connsiteY11" fmla="*/ 11875 h 5735782"/>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923803 w 3182587"/>
              <a:gd name="connsiteY5" fmla="*/ 5498275 h 5712031"/>
              <a:gd name="connsiteX6" fmla="*/ 2054432 w 3182587"/>
              <a:gd name="connsiteY6" fmla="*/ 5676405 h 5712031"/>
              <a:gd name="connsiteX7" fmla="*/ 3063834 w 3182587"/>
              <a:gd name="connsiteY7" fmla="*/ 5712031 h 5712031"/>
              <a:gd name="connsiteX8" fmla="*/ 3182587 w 3182587"/>
              <a:gd name="connsiteY8" fmla="*/ 819397 h 5712031"/>
              <a:gd name="connsiteX9" fmla="*/ 2125683 w 3182587"/>
              <a:gd name="connsiteY9" fmla="*/ 807522 h 5712031"/>
              <a:gd name="connsiteX10" fmla="*/ 2137559 w 3182587"/>
              <a:gd name="connsiteY10" fmla="*/ 0 h 5712031"/>
              <a:gd name="connsiteX11" fmla="*/ 1163782 w 3182587"/>
              <a:gd name="connsiteY11"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43793 w 3182587"/>
              <a:gd name="connsiteY5" fmla="*/ 5557653 h 5712031"/>
              <a:gd name="connsiteX6" fmla="*/ 1923803 w 3182587"/>
              <a:gd name="connsiteY6" fmla="*/ 5498275 h 5712031"/>
              <a:gd name="connsiteX7" fmla="*/ 2054432 w 3182587"/>
              <a:gd name="connsiteY7" fmla="*/ 5676405 h 5712031"/>
              <a:gd name="connsiteX8" fmla="*/ 3063834 w 3182587"/>
              <a:gd name="connsiteY8" fmla="*/ 5712031 h 5712031"/>
              <a:gd name="connsiteX9" fmla="*/ 3182587 w 3182587"/>
              <a:gd name="connsiteY9" fmla="*/ 819397 h 5712031"/>
              <a:gd name="connsiteX10" fmla="*/ 2125683 w 3182587"/>
              <a:gd name="connsiteY10" fmla="*/ 807522 h 5712031"/>
              <a:gd name="connsiteX11" fmla="*/ 2137559 w 3182587"/>
              <a:gd name="connsiteY11" fmla="*/ 0 h 5712031"/>
              <a:gd name="connsiteX12" fmla="*/ 1163782 w 3182587"/>
              <a:gd name="connsiteY12"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923803 w 3182587"/>
              <a:gd name="connsiteY6" fmla="*/ 5498275 h 5712031"/>
              <a:gd name="connsiteX7" fmla="*/ 2054432 w 3182587"/>
              <a:gd name="connsiteY7" fmla="*/ 5676405 h 5712031"/>
              <a:gd name="connsiteX8" fmla="*/ 3063834 w 3182587"/>
              <a:gd name="connsiteY8" fmla="*/ 5712031 h 5712031"/>
              <a:gd name="connsiteX9" fmla="*/ 3182587 w 3182587"/>
              <a:gd name="connsiteY9" fmla="*/ 819397 h 5712031"/>
              <a:gd name="connsiteX10" fmla="*/ 2125683 w 3182587"/>
              <a:gd name="connsiteY10" fmla="*/ 807522 h 5712031"/>
              <a:gd name="connsiteX11" fmla="*/ 2137559 w 3182587"/>
              <a:gd name="connsiteY11" fmla="*/ 0 h 5712031"/>
              <a:gd name="connsiteX12" fmla="*/ 1163782 w 3182587"/>
              <a:gd name="connsiteY12"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781299 w 3182587"/>
              <a:gd name="connsiteY6" fmla="*/ 5462650 h 5712031"/>
              <a:gd name="connsiteX7" fmla="*/ 1923803 w 3182587"/>
              <a:gd name="connsiteY7" fmla="*/ 5498275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40165 w 3182587"/>
              <a:gd name="connsiteY6" fmla="*/ 5601631 h 5712031"/>
              <a:gd name="connsiteX7" fmla="*/ 1923803 w 3182587"/>
              <a:gd name="connsiteY7" fmla="*/ 5498275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31172 w 3182587"/>
              <a:gd name="connsiteY6" fmla="*/ 5585477 h 5712031"/>
              <a:gd name="connsiteX7" fmla="*/ 1923803 w 3182587"/>
              <a:gd name="connsiteY7" fmla="*/ 5498275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31172 w 3182587"/>
              <a:gd name="connsiteY6" fmla="*/ 5585477 h 5712031"/>
              <a:gd name="connsiteX7" fmla="*/ 1900053 w 3182587"/>
              <a:gd name="connsiteY7" fmla="*/ 5403272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43048 w 3182587"/>
              <a:gd name="connsiteY6" fmla="*/ 5549851 h 5712031"/>
              <a:gd name="connsiteX7" fmla="*/ 1900053 w 3182587"/>
              <a:gd name="connsiteY7" fmla="*/ 5403272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35781"/>
              <a:gd name="connsiteX1" fmla="*/ 1175658 w 3182587"/>
              <a:gd name="connsiteY1" fmla="*/ 807522 h 5735781"/>
              <a:gd name="connsiteX2" fmla="*/ 249382 w 3182587"/>
              <a:gd name="connsiteY2" fmla="*/ 795647 h 5735781"/>
              <a:gd name="connsiteX3" fmla="*/ 0 w 3182587"/>
              <a:gd name="connsiteY3" fmla="*/ 3479470 h 5735781"/>
              <a:gd name="connsiteX4" fmla="*/ 1229821 w 3182587"/>
              <a:gd name="connsiteY4" fmla="*/ 5623113 h 5735781"/>
              <a:gd name="connsiteX5" fmla="*/ 1571182 w 3182587"/>
              <a:gd name="connsiteY5" fmla="*/ 5458372 h 5735781"/>
              <a:gd name="connsiteX6" fmla="*/ 1643048 w 3182587"/>
              <a:gd name="connsiteY6" fmla="*/ 5549851 h 5735781"/>
              <a:gd name="connsiteX7" fmla="*/ 1900053 w 3182587"/>
              <a:gd name="connsiteY7" fmla="*/ 5403272 h 5735781"/>
              <a:gd name="connsiteX8" fmla="*/ 1971304 w 3182587"/>
              <a:gd name="connsiteY8" fmla="*/ 5735781 h 5735781"/>
              <a:gd name="connsiteX9" fmla="*/ 3063834 w 3182587"/>
              <a:gd name="connsiteY9" fmla="*/ 5712031 h 5735781"/>
              <a:gd name="connsiteX10" fmla="*/ 3182587 w 3182587"/>
              <a:gd name="connsiteY10" fmla="*/ 819397 h 5735781"/>
              <a:gd name="connsiteX11" fmla="*/ 2125683 w 3182587"/>
              <a:gd name="connsiteY11" fmla="*/ 807522 h 5735781"/>
              <a:gd name="connsiteX12" fmla="*/ 2137559 w 3182587"/>
              <a:gd name="connsiteY12" fmla="*/ 0 h 5735781"/>
              <a:gd name="connsiteX13" fmla="*/ 1163782 w 3182587"/>
              <a:gd name="connsiteY13" fmla="*/ 11875 h 5735781"/>
              <a:gd name="connsiteX0" fmla="*/ 1163782 w 3182587"/>
              <a:gd name="connsiteY0" fmla="*/ 11875 h 5735781"/>
              <a:gd name="connsiteX1" fmla="*/ 1175658 w 3182587"/>
              <a:gd name="connsiteY1" fmla="*/ 807522 h 5735781"/>
              <a:gd name="connsiteX2" fmla="*/ 249382 w 3182587"/>
              <a:gd name="connsiteY2" fmla="*/ 795647 h 5735781"/>
              <a:gd name="connsiteX3" fmla="*/ 0 w 3182587"/>
              <a:gd name="connsiteY3" fmla="*/ 3479470 h 5735781"/>
              <a:gd name="connsiteX4" fmla="*/ 1229821 w 3182587"/>
              <a:gd name="connsiteY4" fmla="*/ 5623113 h 5735781"/>
              <a:gd name="connsiteX5" fmla="*/ 1571182 w 3182587"/>
              <a:gd name="connsiteY5" fmla="*/ 5458372 h 5735781"/>
              <a:gd name="connsiteX6" fmla="*/ 1643048 w 3182587"/>
              <a:gd name="connsiteY6" fmla="*/ 5549851 h 5735781"/>
              <a:gd name="connsiteX7" fmla="*/ 1852552 w 3182587"/>
              <a:gd name="connsiteY7" fmla="*/ 5427023 h 5735781"/>
              <a:gd name="connsiteX8" fmla="*/ 1971304 w 3182587"/>
              <a:gd name="connsiteY8" fmla="*/ 5735781 h 5735781"/>
              <a:gd name="connsiteX9" fmla="*/ 3063834 w 3182587"/>
              <a:gd name="connsiteY9" fmla="*/ 5712031 h 5735781"/>
              <a:gd name="connsiteX10" fmla="*/ 3182587 w 3182587"/>
              <a:gd name="connsiteY10" fmla="*/ 819397 h 5735781"/>
              <a:gd name="connsiteX11" fmla="*/ 2125683 w 3182587"/>
              <a:gd name="connsiteY11" fmla="*/ 807522 h 5735781"/>
              <a:gd name="connsiteX12" fmla="*/ 2137559 w 3182587"/>
              <a:gd name="connsiteY12" fmla="*/ 0 h 5735781"/>
              <a:gd name="connsiteX13" fmla="*/ 1163782 w 3182587"/>
              <a:gd name="connsiteY13" fmla="*/ 11875 h 5735781"/>
              <a:gd name="connsiteX0" fmla="*/ 1140031 w 3182587"/>
              <a:gd name="connsiteY0" fmla="*/ 0 h 5985163"/>
              <a:gd name="connsiteX1" fmla="*/ 1175658 w 3182587"/>
              <a:gd name="connsiteY1" fmla="*/ 1056904 h 5985163"/>
              <a:gd name="connsiteX2" fmla="*/ 249382 w 3182587"/>
              <a:gd name="connsiteY2" fmla="*/ 1045029 h 5985163"/>
              <a:gd name="connsiteX3" fmla="*/ 0 w 3182587"/>
              <a:gd name="connsiteY3" fmla="*/ 3728852 h 5985163"/>
              <a:gd name="connsiteX4" fmla="*/ 1229821 w 3182587"/>
              <a:gd name="connsiteY4" fmla="*/ 5872495 h 5985163"/>
              <a:gd name="connsiteX5" fmla="*/ 1571182 w 3182587"/>
              <a:gd name="connsiteY5" fmla="*/ 5707754 h 5985163"/>
              <a:gd name="connsiteX6" fmla="*/ 1643048 w 3182587"/>
              <a:gd name="connsiteY6" fmla="*/ 5799233 h 5985163"/>
              <a:gd name="connsiteX7" fmla="*/ 1852552 w 3182587"/>
              <a:gd name="connsiteY7" fmla="*/ 5676405 h 5985163"/>
              <a:gd name="connsiteX8" fmla="*/ 1971304 w 3182587"/>
              <a:gd name="connsiteY8" fmla="*/ 5985163 h 5985163"/>
              <a:gd name="connsiteX9" fmla="*/ 3063834 w 3182587"/>
              <a:gd name="connsiteY9" fmla="*/ 5961413 h 5985163"/>
              <a:gd name="connsiteX10" fmla="*/ 3182587 w 3182587"/>
              <a:gd name="connsiteY10" fmla="*/ 1068779 h 5985163"/>
              <a:gd name="connsiteX11" fmla="*/ 2125683 w 3182587"/>
              <a:gd name="connsiteY11" fmla="*/ 1056904 h 5985163"/>
              <a:gd name="connsiteX12" fmla="*/ 2137559 w 3182587"/>
              <a:gd name="connsiteY12" fmla="*/ 249382 h 5985163"/>
              <a:gd name="connsiteX13" fmla="*/ 1140031 w 3182587"/>
              <a:gd name="connsiteY13" fmla="*/ 0 h 5985163"/>
              <a:gd name="connsiteX0" fmla="*/ 1140031 w 3182587"/>
              <a:gd name="connsiteY0" fmla="*/ 0 h 5985163"/>
              <a:gd name="connsiteX1" fmla="*/ 1175658 w 3182587"/>
              <a:gd name="connsiteY1" fmla="*/ 1056904 h 5985163"/>
              <a:gd name="connsiteX2" fmla="*/ 249382 w 3182587"/>
              <a:gd name="connsiteY2" fmla="*/ 1045029 h 5985163"/>
              <a:gd name="connsiteX3" fmla="*/ 0 w 3182587"/>
              <a:gd name="connsiteY3" fmla="*/ 3728852 h 5985163"/>
              <a:gd name="connsiteX4" fmla="*/ 1229821 w 3182587"/>
              <a:gd name="connsiteY4" fmla="*/ 5872495 h 5985163"/>
              <a:gd name="connsiteX5" fmla="*/ 1571182 w 3182587"/>
              <a:gd name="connsiteY5" fmla="*/ 5707754 h 5985163"/>
              <a:gd name="connsiteX6" fmla="*/ 1643048 w 3182587"/>
              <a:gd name="connsiteY6" fmla="*/ 5799233 h 5985163"/>
              <a:gd name="connsiteX7" fmla="*/ 1852552 w 3182587"/>
              <a:gd name="connsiteY7" fmla="*/ 5676405 h 5985163"/>
              <a:gd name="connsiteX8" fmla="*/ 1971304 w 3182587"/>
              <a:gd name="connsiteY8" fmla="*/ 5985163 h 5985163"/>
              <a:gd name="connsiteX9" fmla="*/ 3063834 w 3182587"/>
              <a:gd name="connsiteY9" fmla="*/ 5961413 h 5985163"/>
              <a:gd name="connsiteX10" fmla="*/ 3182587 w 3182587"/>
              <a:gd name="connsiteY10" fmla="*/ 1068779 h 5985163"/>
              <a:gd name="connsiteX11" fmla="*/ 2125683 w 3182587"/>
              <a:gd name="connsiteY11" fmla="*/ 1056904 h 5985163"/>
              <a:gd name="connsiteX12" fmla="*/ 2137559 w 3182587"/>
              <a:gd name="connsiteY12" fmla="*/ 23751 h 5985163"/>
              <a:gd name="connsiteX13" fmla="*/ 1140031 w 3182587"/>
              <a:gd name="connsiteY13" fmla="*/ 0 h 5985163"/>
              <a:gd name="connsiteX0" fmla="*/ 1140031 w 3182587"/>
              <a:gd name="connsiteY0" fmla="*/ 0 h 5985163"/>
              <a:gd name="connsiteX1" fmla="*/ 1175658 w 3182587"/>
              <a:gd name="connsiteY1" fmla="*/ 1056904 h 5985163"/>
              <a:gd name="connsiteX2" fmla="*/ 249382 w 3182587"/>
              <a:gd name="connsiteY2" fmla="*/ 1045029 h 5985163"/>
              <a:gd name="connsiteX3" fmla="*/ 0 w 3182587"/>
              <a:gd name="connsiteY3" fmla="*/ 3728852 h 5985163"/>
              <a:gd name="connsiteX4" fmla="*/ 1229821 w 3182587"/>
              <a:gd name="connsiteY4" fmla="*/ 5872495 h 5985163"/>
              <a:gd name="connsiteX5" fmla="*/ 1571182 w 3182587"/>
              <a:gd name="connsiteY5" fmla="*/ 5707754 h 5985163"/>
              <a:gd name="connsiteX6" fmla="*/ 1643048 w 3182587"/>
              <a:gd name="connsiteY6" fmla="*/ 5799233 h 5985163"/>
              <a:gd name="connsiteX7" fmla="*/ 1852552 w 3182587"/>
              <a:gd name="connsiteY7" fmla="*/ 5676405 h 5985163"/>
              <a:gd name="connsiteX8" fmla="*/ 1971304 w 3182587"/>
              <a:gd name="connsiteY8" fmla="*/ 5985163 h 5985163"/>
              <a:gd name="connsiteX9" fmla="*/ 3063834 w 3182587"/>
              <a:gd name="connsiteY9" fmla="*/ 5961413 h 5985163"/>
              <a:gd name="connsiteX10" fmla="*/ 3182587 w 3182587"/>
              <a:gd name="connsiteY10" fmla="*/ 1068779 h 5985163"/>
              <a:gd name="connsiteX11" fmla="*/ 2203232 w 3182587"/>
              <a:gd name="connsiteY11" fmla="*/ 1062986 h 5985163"/>
              <a:gd name="connsiteX12" fmla="*/ 2137559 w 3182587"/>
              <a:gd name="connsiteY12" fmla="*/ 23751 h 5985163"/>
              <a:gd name="connsiteX13" fmla="*/ 1140031 w 3182587"/>
              <a:gd name="connsiteY13" fmla="*/ 0 h 5985163"/>
              <a:gd name="connsiteX0" fmla="*/ 1140031 w 3182587"/>
              <a:gd name="connsiteY0" fmla="*/ 161497 h 6146660"/>
              <a:gd name="connsiteX1" fmla="*/ 1175658 w 3182587"/>
              <a:gd name="connsiteY1" fmla="*/ 1218401 h 6146660"/>
              <a:gd name="connsiteX2" fmla="*/ 249382 w 3182587"/>
              <a:gd name="connsiteY2" fmla="*/ 1206526 h 6146660"/>
              <a:gd name="connsiteX3" fmla="*/ 0 w 3182587"/>
              <a:gd name="connsiteY3" fmla="*/ 3890349 h 6146660"/>
              <a:gd name="connsiteX4" fmla="*/ 1229821 w 3182587"/>
              <a:gd name="connsiteY4" fmla="*/ 6033992 h 6146660"/>
              <a:gd name="connsiteX5" fmla="*/ 1571182 w 3182587"/>
              <a:gd name="connsiteY5" fmla="*/ 5869251 h 6146660"/>
              <a:gd name="connsiteX6" fmla="*/ 1643048 w 3182587"/>
              <a:gd name="connsiteY6" fmla="*/ 5960730 h 6146660"/>
              <a:gd name="connsiteX7" fmla="*/ 1852552 w 3182587"/>
              <a:gd name="connsiteY7" fmla="*/ 5837902 h 6146660"/>
              <a:gd name="connsiteX8" fmla="*/ 1971304 w 3182587"/>
              <a:gd name="connsiteY8" fmla="*/ 6146660 h 6146660"/>
              <a:gd name="connsiteX9" fmla="*/ 3063834 w 3182587"/>
              <a:gd name="connsiteY9" fmla="*/ 6122910 h 6146660"/>
              <a:gd name="connsiteX10" fmla="*/ 3182587 w 3182587"/>
              <a:gd name="connsiteY10" fmla="*/ 1230276 h 6146660"/>
              <a:gd name="connsiteX11" fmla="*/ 2203232 w 3182587"/>
              <a:gd name="connsiteY11" fmla="*/ 1224483 h 6146660"/>
              <a:gd name="connsiteX12" fmla="*/ 2216951 w 3182587"/>
              <a:gd name="connsiteY12" fmla="*/ 0 h 6146660"/>
              <a:gd name="connsiteX13" fmla="*/ 1140031 w 3182587"/>
              <a:gd name="connsiteY13" fmla="*/ 161497 h 6146660"/>
              <a:gd name="connsiteX0" fmla="*/ 1245888 w 3182587"/>
              <a:gd name="connsiteY0" fmla="*/ 0 h 6210109"/>
              <a:gd name="connsiteX1" fmla="*/ 1175658 w 3182587"/>
              <a:gd name="connsiteY1" fmla="*/ 1281850 h 6210109"/>
              <a:gd name="connsiteX2" fmla="*/ 249382 w 3182587"/>
              <a:gd name="connsiteY2" fmla="*/ 1269975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16951 w 3182587"/>
              <a:gd name="connsiteY12" fmla="*/ 63449 h 6210109"/>
              <a:gd name="connsiteX13" fmla="*/ 1245888 w 3182587"/>
              <a:gd name="connsiteY13" fmla="*/ 0 h 6210109"/>
              <a:gd name="connsiteX0" fmla="*/ 1245888 w 3182587"/>
              <a:gd name="connsiteY0" fmla="*/ 0 h 6210109"/>
              <a:gd name="connsiteX1" fmla="*/ 1175658 w 3182587"/>
              <a:gd name="connsiteY1" fmla="*/ 1281850 h 6210109"/>
              <a:gd name="connsiteX2" fmla="*/ 249382 w 3182587"/>
              <a:gd name="connsiteY2" fmla="*/ 1269975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249382 w 3182587"/>
              <a:gd name="connsiteY2" fmla="*/ 1269975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183221 w 3182587"/>
              <a:gd name="connsiteY2" fmla="*/ 1389064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183221 w 3182587"/>
              <a:gd name="connsiteY2" fmla="*/ 1389064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373118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183221 w 3182587"/>
              <a:gd name="connsiteY2" fmla="*/ 1389064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373118 h 6210109"/>
              <a:gd name="connsiteX11" fmla="*/ 2203232 w 3182587"/>
              <a:gd name="connsiteY11" fmla="*/ 1380558 h 6210109"/>
              <a:gd name="connsiteX12" fmla="*/ 2203718 w 3182587"/>
              <a:gd name="connsiteY12" fmla="*/ 36984 h 6210109"/>
              <a:gd name="connsiteX13" fmla="*/ 1245888 w 3182587"/>
              <a:gd name="connsiteY13" fmla="*/ 0 h 6210109"/>
              <a:gd name="connsiteX0" fmla="*/ 1245888 w 3182587"/>
              <a:gd name="connsiteY0" fmla="*/ 0 h 6196877"/>
              <a:gd name="connsiteX1" fmla="*/ 1241819 w 3182587"/>
              <a:gd name="connsiteY1" fmla="*/ 1400938 h 6196877"/>
              <a:gd name="connsiteX2" fmla="*/ 183221 w 3182587"/>
              <a:gd name="connsiteY2" fmla="*/ 1389064 h 6196877"/>
              <a:gd name="connsiteX3" fmla="*/ 0 w 3182587"/>
              <a:gd name="connsiteY3" fmla="*/ 3953798 h 6196877"/>
              <a:gd name="connsiteX4" fmla="*/ 1229821 w 3182587"/>
              <a:gd name="connsiteY4" fmla="*/ 6097441 h 6196877"/>
              <a:gd name="connsiteX5" fmla="*/ 1571182 w 3182587"/>
              <a:gd name="connsiteY5" fmla="*/ 5932700 h 6196877"/>
              <a:gd name="connsiteX6" fmla="*/ 1643048 w 3182587"/>
              <a:gd name="connsiteY6" fmla="*/ 6024179 h 6196877"/>
              <a:gd name="connsiteX7" fmla="*/ 1852552 w 3182587"/>
              <a:gd name="connsiteY7" fmla="*/ 5901351 h 6196877"/>
              <a:gd name="connsiteX8" fmla="*/ 2050696 w 3182587"/>
              <a:gd name="connsiteY8" fmla="*/ 6196877 h 6196877"/>
              <a:gd name="connsiteX9" fmla="*/ 3063834 w 3182587"/>
              <a:gd name="connsiteY9" fmla="*/ 6186359 h 6196877"/>
              <a:gd name="connsiteX10" fmla="*/ 3182587 w 3182587"/>
              <a:gd name="connsiteY10" fmla="*/ 1373118 h 6196877"/>
              <a:gd name="connsiteX11" fmla="*/ 2203232 w 3182587"/>
              <a:gd name="connsiteY11" fmla="*/ 1380558 h 6196877"/>
              <a:gd name="connsiteX12" fmla="*/ 2203718 w 3182587"/>
              <a:gd name="connsiteY12" fmla="*/ 36984 h 6196877"/>
              <a:gd name="connsiteX13" fmla="*/ 1245888 w 3182587"/>
              <a:gd name="connsiteY13" fmla="*/ 0 h 6196877"/>
              <a:gd name="connsiteX0" fmla="*/ 1245888 w 3182587"/>
              <a:gd name="connsiteY0" fmla="*/ 0 h 6196877"/>
              <a:gd name="connsiteX1" fmla="*/ 1241819 w 3182587"/>
              <a:gd name="connsiteY1" fmla="*/ 1400938 h 6196877"/>
              <a:gd name="connsiteX2" fmla="*/ 183221 w 3182587"/>
              <a:gd name="connsiteY2" fmla="*/ 1389064 h 6196877"/>
              <a:gd name="connsiteX3" fmla="*/ 0 w 3182587"/>
              <a:gd name="connsiteY3" fmla="*/ 3953798 h 6196877"/>
              <a:gd name="connsiteX4" fmla="*/ 1229821 w 3182587"/>
              <a:gd name="connsiteY4" fmla="*/ 6097441 h 6196877"/>
              <a:gd name="connsiteX5" fmla="*/ 1571182 w 3182587"/>
              <a:gd name="connsiteY5" fmla="*/ 5932700 h 6196877"/>
              <a:gd name="connsiteX6" fmla="*/ 1643048 w 3182587"/>
              <a:gd name="connsiteY6" fmla="*/ 6024179 h 6196877"/>
              <a:gd name="connsiteX7" fmla="*/ 1918711 w 3182587"/>
              <a:gd name="connsiteY7" fmla="*/ 5888120 h 6196877"/>
              <a:gd name="connsiteX8" fmla="*/ 2050696 w 3182587"/>
              <a:gd name="connsiteY8" fmla="*/ 6196877 h 6196877"/>
              <a:gd name="connsiteX9" fmla="*/ 3063834 w 3182587"/>
              <a:gd name="connsiteY9" fmla="*/ 6186359 h 6196877"/>
              <a:gd name="connsiteX10" fmla="*/ 3182587 w 3182587"/>
              <a:gd name="connsiteY10" fmla="*/ 1373118 h 6196877"/>
              <a:gd name="connsiteX11" fmla="*/ 2203232 w 3182587"/>
              <a:gd name="connsiteY11" fmla="*/ 1380558 h 6196877"/>
              <a:gd name="connsiteX12" fmla="*/ 2203718 w 3182587"/>
              <a:gd name="connsiteY12" fmla="*/ 36984 h 6196877"/>
              <a:gd name="connsiteX13" fmla="*/ 1245888 w 3182587"/>
              <a:gd name="connsiteY13" fmla="*/ 0 h 6196877"/>
              <a:gd name="connsiteX0" fmla="*/ 1219425 w 3156124"/>
              <a:gd name="connsiteY0" fmla="*/ 0 h 6196877"/>
              <a:gd name="connsiteX1" fmla="*/ 1215356 w 3156124"/>
              <a:gd name="connsiteY1" fmla="*/ 1400938 h 6196877"/>
              <a:gd name="connsiteX2" fmla="*/ 156758 w 3156124"/>
              <a:gd name="connsiteY2" fmla="*/ 1389064 h 6196877"/>
              <a:gd name="connsiteX3" fmla="*/ 0 w 3156124"/>
              <a:gd name="connsiteY3" fmla="*/ 3914102 h 6196877"/>
              <a:gd name="connsiteX4" fmla="*/ 1203358 w 3156124"/>
              <a:gd name="connsiteY4" fmla="*/ 6097441 h 6196877"/>
              <a:gd name="connsiteX5" fmla="*/ 1544719 w 3156124"/>
              <a:gd name="connsiteY5" fmla="*/ 5932700 h 6196877"/>
              <a:gd name="connsiteX6" fmla="*/ 1616585 w 3156124"/>
              <a:gd name="connsiteY6" fmla="*/ 6024179 h 6196877"/>
              <a:gd name="connsiteX7" fmla="*/ 1892248 w 3156124"/>
              <a:gd name="connsiteY7" fmla="*/ 5888120 h 6196877"/>
              <a:gd name="connsiteX8" fmla="*/ 2024233 w 3156124"/>
              <a:gd name="connsiteY8" fmla="*/ 6196877 h 6196877"/>
              <a:gd name="connsiteX9" fmla="*/ 3037371 w 3156124"/>
              <a:gd name="connsiteY9" fmla="*/ 6186359 h 6196877"/>
              <a:gd name="connsiteX10" fmla="*/ 3156124 w 3156124"/>
              <a:gd name="connsiteY10" fmla="*/ 1373118 h 6196877"/>
              <a:gd name="connsiteX11" fmla="*/ 2176769 w 3156124"/>
              <a:gd name="connsiteY11" fmla="*/ 1380558 h 6196877"/>
              <a:gd name="connsiteX12" fmla="*/ 2177255 w 3156124"/>
              <a:gd name="connsiteY12" fmla="*/ 36984 h 6196877"/>
              <a:gd name="connsiteX13" fmla="*/ 1219425 w 3156124"/>
              <a:gd name="connsiteY13"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23241 h 6196877"/>
              <a:gd name="connsiteX4" fmla="*/ 1281550 w 3234316"/>
              <a:gd name="connsiteY4" fmla="*/ 6097441 h 6196877"/>
              <a:gd name="connsiteX5" fmla="*/ 1622911 w 3234316"/>
              <a:gd name="connsiteY5" fmla="*/ 5932700 h 6196877"/>
              <a:gd name="connsiteX6" fmla="*/ 1694777 w 3234316"/>
              <a:gd name="connsiteY6" fmla="*/ 6024179 h 6196877"/>
              <a:gd name="connsiteX7" fmla="*/ 1970440 w 3234316"/>
              <a:gd name="connsiteY7" fmla="*/ 5888120 h 6196877"/>
              <a:gd name="connsiteX8" fmla="*/ 2102425 w 3234316"/>
              <a:gd name="connsiteY8" fmla="*/ 6196877 h 6196877"/>
              <a:gd name="connsiteX9" fmla="*/ 3115563 w 3234316"/>
              <a:gd name="connsiteY9" fmla="*/ 6186359 h 6196877"/>
              <a:gd name="connsiteX10" fmla="*/ 3234316 w 3234316"/>
              <a:gd name="connsiteY10" fmla="*/ 1373118 h 6196877"/>
              <a:gd name="connsiteX11" fmla="*/ 2254961 w 3234316"/>
              <a:gd name="connsiteY11" fmla="*/ 1380558 h 6196877"/>
              <a:gd name="connsiteX12" fmla="*/ 2255447 w 3234316"/>
              <a:gd name="connsiteY12" fmla="*/ 36984 h 6196877"/>
              <a:gd name="connsiteX13" fmla="*/ 1297617 w 3234316"/>
              <a:gd name="connsiteY13" fmla="*/ 0 h 6196877"/>
              <a:gd name="connsiteX0" fmla="*/ 1298693 w 3235392"/>
              <a:gd name="connsiteY0" fmla="*/ 0 h 6196877"/>
              <a:gd name="connsiteX1" fmla="*/ 1294624 w 3235392"/>
              <a:gd name="connsiteY1" fmla="*/ 1400938 h 6196877"/>
              <a:gd name="connsiteX2" fmla="*/ 236026 w 3235392"/>
              <a:gd name="connsiteY2" fmla="*/ 1389064 h 6196877"/>
              <a:gd name="connsiteX3" fmla="*/ 1076 w 3235392"/>
              <a:gd name="connsiteY3" fmla="*/ 3723241 h 6196877"/>
              <a:gd name="connsiteX4" fmla="*/ 0 w 3235392"/>
              <a:gd name="connsiteY4" fmla="*/ 3724142 h 6196877"/>
              <a:gd name="connsiteX5" fmla="*/ 1282626 w 3235392"/>
              <a:gd name="connsiteY5" fmla="*/ 6097441 h 6196877"/>
              <a:gd name="connsiteX6" fmla="*/ 1623987 w 3235392"/>
              <a:gd name="connsiteY6" fmla="*/ 5932700 h 6196877"/>
              <a:gd name="connsiteX7" fmla="*/ 1695853 w 3235392"/>
              <a:gd name="connsiteY7" fmla="*/ 6024179 h 6196877"/>
              <a:gd name="connsiteX8" fmla="*/ 1971516 w 3235392"/>
              <a:gd name="connsiteY8" fmla="*/ 5888120 h 6196877"/>
              <a:gd name="connsiteX9" fmla="*/ 2103501 w 3235392"/>
              <a:gd name="connsiteY9" fmla="*/ 6196877 h 6196877"/>
              <a:gd name="connsiteX10" fmla="*/ 3116639 w 3235392"/>
              <a:gd name="connsiteY10" fmla="*/ 6186359 h 6196877"/>
              <a:gd name="connsiteX11" fmla="*/ 3235392 w 3235392"/>
              <a:gd name="connsiteY11" fmla="*/ 1373118 h 6196877"/>
              <a:gd name="connsiteX12" fmla="*/ 2256037 w 3235392"/>
              <a:gd name="connsiteY12" fmla="*/ 1380558 h 6196877"/>
              <a:gd name="connsiteX13" fmla="*/ 2256523 w 3235392"/>
              <a:gd name="connsiteY13" fmla="*/ 36984 h 6196877"/>
              <a:gd name="connsiteX14" fmla="*/ 1298693 w 3235392"/>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23241 h 6196877"/>
              <a:gd name="connsiteX4" fmla="*/ 2421 w 3234316"/>
              <a:gd name="connsiteY4" fmla="*/ 3925502 h 6196877"/>
              <a:gd name="connsiteX5" fmla="*/ 1281550 w 3234316"/>
              <a:gd name="connsiteY5" fmla="*/ 6097441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2421 w 3234316"/>
              <a:gd name="connsiteY4" fmla="*/ 3925502 h 6196877"/>
              <a:gd name="connsiteX5" fmla="*/ 1281550 w 3234316"/>
              <a:gd name="connsiteY5" fmla="*/ 6097441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2421 w 3234316"/>
              <a:gd name="connsiteY4" fmla="*/ 3925502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51729 w 3234316"/>
              <a:gd name="connsiteY4" fmla="*/ 391574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0237 w 3234316"/>
              <a:gd name="connsiteY4" fmla="*/ 3971069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9458 w 3234316"/>
              <a:gd name="connsiteY4" fmla="*/ 3906526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31964 w 3234316"/>
              <a:gd name="connsiteY4" fmla="*/ 391574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31964 w 3234316"/>
              <a:gd name="connsiteY4" fmla="*/ 391574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57948 w 3234316"/>
              <a:gd name="connsiteY4" fmla="*/ 390007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5575 w 3232274"/>
              <a:gd name="connsiteY0" fmla="*/ 0 h 6196877"/>
              <a:gd name="connsiteX1" fmla="*/ 1291506 w 3232274"/>
              <a:gd name="connsiteY1" fmla="*/ 1400938 h 6196877"/>
              <a:gd name="connsiteX2" fmla="*/ 232908 w 3232274"/>
              <a:gd name="connsiteY2" fmla="*/ 1389064 h 6196877"/>
              <a:gd name="connsiteX3" fmla="*/ 0 w 3232274"/>
              <a:gd name="connsiteY3" fmla="*/ 3657005 h 6196877"/>
              <a:gd name="connsiteX4" fmla="*/ 155906 w 3232274"/>
              <a:gd name="connsiteY4" fmla="*/ 3900075 h 6196877"/>
              <a:gd name="connsiteX5" fmla="*/ 1333443 w 3232274"/>
              <a:gd name="connsiteY5" fmla="*/ 6082084 h 6196877"/>
              <a:gd name="connsiteX6" fmla="*/ 1620869 w 3232274"/>
              <a:gd name="connsiteY6" fmla="*/ 5932700 h 6196877"/>
              <a:gd name="connsiteX7" fmla="*/ 1692735 w 3232274"/>
              <a:gd name="connsiteY7" fmla="*/ 6024179 h 6196877"/>
              <a:gd name="connsiteX8" fmla="*/ 1968398 w 3232274"/>
              <a:gd name="connsiteY8" fmla="*/ 5888120 h 6196877"/>
              <a:gd name="connsiteX9" fmla="*/ 2100383 w 3232274"/>
              <a:gd name="connsiteY9" fmla="*/ 6196877 h 6196877"/>
              <a:gd name="connsiteX10" fmla="*/ 3113521 w 3232274"/>
              <a:gd name="connsiteY10" fmla="*/ 6186359 h 6196877"/>
              <a:gd name="connsiteX11" fmla="*/ 3232274 w 3232274"/>
              <a:gd name="connsiteY11" fmla="*/ 1373118 h 6196877"/>
              <a:gd name="connsiteX12" fmla="*/ 2252919 w 3232274"/>
              <a:gd name="connsiteY12" fmla="*/ 1380558 h 6196877"/>
              <a:gd name="connsiteX13" fmla="*/ 2253405 w 3232274"/>
              <a:gd name="connsiteY13" fmla="*/ 36984 h 6196877"/>
              <a:gd name="connsiteX14" fmla="*/ 1295575 w 3232274"/>
              <a:gd name="connsiteY14" fmla="*/ 0 h 6196877"/>
              <a:gd name="connsiteX0" fmla="*/ 1295575 w 3232274"/>
              <a:gd name="connsiteY0" fmla="*/ 0 h 6196877"/>
              <a:gd name="connsiteX1" fmla="*/ 1291506 w 3232274"/>
              <a:gd name="connsiteY1" fmla="*/ 1400938 h 6196877"/>
              <a:gd name="connsiteX2" fmla="*/ 232908 w 3232274"/>
              <a:gd name="connsiteY2" fmla="*/ 1389064 h 6196877"/>
              <a:gd name="connsiteX3" fmla="*/ 0 w 3232274"/>
              <a:gd name="connsiteY3" fmla="*/ 3657005 h 6196877"/>
              <a:gd name="connsiteX4" fmla="*/ 134586 w 3232274"/>
              <a:gd name="connsiteY4" fmla="*/ 3931285 h 6196877"/>
              <a:gd name="connsiteX5" fmla="*/ 1333443 w 3232274"/>
              <a:gd name="connsiteY5" fmla="*/ 6082084 h 6196877"/>
              <a:gd name="connsiteX6" fmla="*/ 1620869 w 3232274"/>
              <a:gd name="connsiteY6" fmla="*/ 5932700 h 6196877"/>
              <a:gd name="connsiteX7" fmla="*/ 1692735 w 3232274"/>
              <a:gd name="connsiteY7" fmla="*/ 6024179 h 6196877"/>
              <a:gd name="connsiteX8" fmla="*/ 1968398 w 3232274"/>
              <a:gd name="connsiteY8" fmla="*/ 5888120 h 6196877"/>
              <a:gd name="connsiteX9" fmla="*/ 2100383 w 3232274"/>
              <a:gd name="connsiteY9" fmla="*/ 6196877 h 6196877"/>
              <a:gd name="connsiteX10" fmla="*/ 3113521 w 3232274"/>
              <a:gd name="connsiteY10" fmla="*/ 6186359 h 6196877"/>
              <a:gd name="connsiteX11" fmla="*/ 3232274 w 3232274"/>
              <a:gd name="connsiteY11" fmla="*/ 1373118 h 6196877"/>
              <a:gd name="connsiteX12" fmla="*/ 2252919 w 3232274"/>
              <a:gd name="connsiteY12" fmla="*/ 1380558 h 6196877"/>
              <a:gd name="connsiteX13" fmla="*/ 2253405 w 3232274"/>
              <a:gd name="connsiteY13" fmla="*/ 36984 h 6196877"/>
              <a:gd name="connsiteX14" fmla="*/ 1295575 w 3232274"/>
              <a:gd name="connsiteY14" fmla="*/ 0 h 619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32274" h="6196877">
                <a:moveTo>
                  <a:pt x="1295575" y="0"/>
                </a:moveTo>
                <a:cubicBezTo>
                  <a:pt x="1294219" y="466979"/>
                  <a:pt x="1292862" y="933959"/>
                  <a:pt x="1291506" y="1400938"/>
                </a:cubicBezTo>
                <a:lnTo>
                  <a:pt x="232908" y="1389064"/>
                </a:lnTo>
                <a:lnTo>
                  <a:pt x="0" y="3657005"/>
                </a:lnTo>
                <a:lnTo>
                  <a:pt x="134586" y="3931285"/>
                </a:lnTo>
                <a:lnTo>
                  <a:pt x="1333443" y="6082084"/>
                </a:lnTo>
                <a:lnTo>
                  <a:pt x="1620869" y="5932700"/>
                </a:lnTo>
                <a:lnTo>
                  <a:pt x="1692735" y="6024179"/>
                </a:lnTo>
                <a:lnTo>
                  <a:pt x="1968398" y="5888120"/>
                </a:lnTo>
                <a:lnTo>
                  <a:pt x="2100383" y="6196877"/>
                </a:lnTo>
                <a:lnTo>
                  <a:pt x="3113521" y="6186359"/>
                </a:lnTo>
                <a:lnTo>
                  <a:pt x="3232274" y="1373118"/>
                </a:lnTo>
                <a:lnTo>
                  <a:pt x="2252919" y="1380558"/>
                </a:lnTo>
                <a:lnTo>
                  <a:pt x="2253405" y="36984"/>
                </a:lnTo>
                <a:lnTo>
                  <a:pt x="1295575" y="0"/>
                </a:lnTo>
                <a:close/>
              </a:path>
            </a:pathLst>
          </a:custGeom>
          <a:noFill/>
          <a:ln w="28575">
            <a:solidFill>
              <a:schemeClr val="tx1"/>
            </a:solidFill>
          </a:ln>
          <a:effectLst>
            <a:glow rad="1016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cxnSp>
        <p:nvCxnSpPr>
          <p:cNvPr id="63" name="直線コネクタ 62"/>
          <p:cNvCxnSpPr>
            <a:stCxn id="36" idx="2"/>
          </p:cNvCxnSpPr>
          <p:nvPr/>
        </p:nvCxnSpPr>
        <p:spPr>
          <a:xfrm>
            <a:off x="8029523" y="6588849"/>
            <a:ext cx="91830" cy="269235"/>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35" name="正方形/長方形 34"/>
          <p:cNvSpPr/>
          <p:nvPr/>
        </p:nvSpPr>
        <p:spPr>
          <a:xfrm rot="20426384">
            <a:off x="6661083" y="4940532"/>
            <a:ext cx="127531" cy="761900"/>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49"/>
          <p:cNvSpPr/>
          <p:nvPr/>
        </p:nvSpPr>
        <p:spPr>
          <a:xfrm>
            <a:off x="5817381" y="4257971"/>
            <a:ext cx="645129" cy="521592"/>
          </a:xfrm>
          <a:custGeom>
            <a:avLst/>
            <a:gdLst>
              <a:gd name="connsiteX0" fmla="*/ 78538 w 645129"/>
              <a:gd name="connsiteY0" fmla="*/ 0 h 482444"/>
              <a:gd name="connsiteX1" fmla="*/ 0 w 645129"/>
              <a:gd name="connsiteY1" fmla="*/ 347809 h 482444"/>
              <a:gd name="connsiteX2" fmla="*/ 617080 w 645129"/>
              <a:gd name="connsiteY2" fmla="*/ 482444 h 482444"/>
              <a:gd name="connsiteX3" fmla="*/ 645129 w 645129"/>
              <a:gd name="connsiteY3" fmla="*/ 426346 h 482444"/>
              <a:gd name="connsiteX4" fmla="*/ 504884 w 645129"/>
              <a:gd name="connsiteY4" fmla="*/ 61708 h 482444"/>
              <a:gd name="connsiteX5" fmla="*/ 78538 w 645129"/>
              <a:gd name="connsiteY5" fmla="*/ 0 h 482444"/>
              <a:gd name="connsiteX0" fmla="*/ 89302 w 645129"/>
              <a:gd name="connsiteY0" fmla="*/ 0 h 521592"/>
              <a:gd name="connsiteX1" fmla="*/ 0 w 645129"/>
              <a:gd name="connsiteY1" fmla="*/ 386957 h 521592"/>
              <a:gd name="connsiteX2" fmla="*/ 617080 w 645129"/>
              <a:gd name="connsiteY2" fmla="*/ 521592 h 521592"/>
              <a:gd name="connsiteX3" fmla="*/ 645129 w 645129"/>
              <a:gd name="connsiteY3" fmla="*/ 465494 h 521592"/>
              <a:gd name="connsiteX4" fmla="*/ 504884 w 645129"/>
              <a:gd name="connsiteY4" fmla="*/ 100856 h 521592"/>
              <a:gd name="connsiteX5" fmla="*/ 89302 w 645129"/>
              <a:gd name="connsiteY5" fmla="*/ 0 h 521592"/>
              <a:gd name="connsiteX0" fmla="*/ 89302 w 645129"/>
              <a:gd name="connsiteY0" fmla="*/ 0 h 521592"/>
              <a:gd name="connsiteX1" fmla="*/ 0 w 645129"/>
              <a:gd name="connsiteY1" fmla="*/ 386957 h 521592"/>
              <a:gd name="connsiteX2" fmla="*/ 617080 w 645129"/>
              <a:gd name="connsiteY2" fmla="*/ 521592 h 521592"/>
              <a:gd name="connsiteX3" fmla="*/ 645129 w 645129"/>
              <a:gd name="connsiteY3" fmla="*/ 465494 h 521592"/>
              <a:gd name="connsiteX4" fmla="*/ 536690 w 645129"/>
              <a:gd name="connsiteY4" fmla="*/ 69051 h 521592"/>
              <a:gd name="connsiteX5" fmla="*/ 89302 w 645129"/>
              <a:gd name="connsiteY5" fmla="*/ 0 h 52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29" h="521592">
                <a:moveTo>
                  <a:pt x="89302" y="0"/>
                </a:moveTo>
                <a:lnTo>
                  <a:pt x="0" y="386957"/>
                </a:lnTo>
                <a:lnTo>
                  <a:pt x="617080" y="521592"/>
                </a:lnTo>
                <a:lnTo>
                  <a:pt x="645129" y="465494"/>
                </a:lnTo>
                <a:lnTo>
                  <a:pt x="536690" y="69051"/>
                </a:lnTo>
                <a:lnTo>
                  <a:pt x="89302" y="0"/>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51" name="テキスト ボックス 50"/>
          <p:cNvSpPr txBox="1"/>
          <p:nvPr/>
        </p:nvSpPr>
        <p:spPr>
          <a:xfrm>
            <a:off x="5961112" y="4365104"/>
            <a:ext cx="576064" cy="318924"/>
          </a:xfrm>
          <a:prstGeom prst="rect">
            <a:avLst/>
          </a:prstGeom>
          <a:solidFill>
            <a:schemeClr val="bg1">
              <a:alpha val="50000"/>
            </a:schemeClr>
          </a:solidFill>
        </p:spPr>
        <p:txBody>
          <a:bodyPr wrap="square" lIns="36000" tIns="36000" rIns="36000" bIns="36000" rtlCol="0">
            <a:spAutoFit/>
          </a:bodyPr>
          <a:lstStyle/>
          <a:p>
            <a:r>
              <a:rPr kumimoji="1" lang="ja-JP" altLang="en-US" sz="800" dirty="0" smtClean="0">
                <a:latin typeface="Meiryo UI" pitchFamily="50" charset="-128"/>
                <a:ea typeface="Meiryo UI" pitchFamily="50" charset="-128"/>
                <a:cs typeface="Meiryo UI" pitchFamily="50" charset="-128"/>
              </a:rPr>
              <a:t>なんば</a:t>
            </a:r>
            <a:endParaRPr lang="en-US" altLang="ja-JP" sz="800" dirty="0" smtClean="0">
              <a:latin typeface="Meiryo UI" pitchFamily="50" charset="-128"/>
              <a:ea typeface="Meiryo UI" pitchFamily="50" charset="-128"/>
              <a:cs typeface="Meiryo UI" pitchFamily="50" charset="-128"/>
            </a:endParaRPr>
          </a:p>
          <a:p>
            <a:r>
              <a:rPr kumimoji="1" lang="en-US" altLang="ja-JP" sz="800" dirty="0" smtClean="0">
                <a:latin typeface="Meiryo UI" pitchFamily="50" charset="-128"/>
                <a:ea typeface="Meiryo UI" pitchFamily="50" charset="-128"/>
                <a:cs typeface="Meiryo UI" pitchFamily="50" charset="-128"/>
              </a:rPr>
              <a:t>Hatch</a:t>
            </a:r>
          </a:p>
        </p:txBody>
      </p:sp>
      <p:sp>
        <p:nvSpPr>
          <p:cNvPr id="52" name="フリーフォーム 51"/>
          <p:cNvSpPr/>
          <p:nvPr/>
        </p:nvSpPr>
        <p:spPr>
          <a:xfrm>
            <a:off x="8489594" y="5731395"/>
            <a:ext cx="235846" cy="200376"/>
          </a:xfrm>
          <a:custGeom>
            <a:avLst/>
            <a:gdLst>
              <a:gd name="connsiteX0" fmla="*/ 78538 w 645129"/>
              <a:gd name="connsiteY0" fmla="*/ 0 h 482444"/>
              <a:gd name="connsiteX1" fmla="*/ 0 w 645129"/>
              <a:gd name="connsiteY1" fmla="*/ 347809 h 482444"/>
              <a:gd name="connsiteX2" fmla="*/ 617080 w 645129"/>
              <a:gd name="connsiteY2" fmla="*/ 482444 h 482444"/>
              <a:gd name="connsiteX3" fmla="*/ 645129 w 645129"/>
              <a:gd name="connsiteY3" fmla="*/ 426346 h 482444"/>
              <a:gd name="connsiteX4" fmla="*/ 504884 w 645129"/>
              <a:gd name="connsiteY4" fmla="*/ 61708 h 482444"/>
              <a:gd name="connsiteX5" fmla="*/ 78538 w 645129"/>
              <a:gd name="connsiteY5" fmla="*/ 0 h 482444"/>
              <a:gd name="connsiteX0" fmla="*/ 0 w 671366"/>
              <a:gd name="connsiteY0" fmla="*/ 100217 h 420736"/>
              <a:gd name="connsiteX1" fmla="*/ 26237 w 671366"/>
              <a:gd name="connsiteY1" fmla="*/ 286101 h 420736"/>
              <a:gd name="connsiteX2" fmla="*/ 643317 w 671366"/>
              <a:gd name="connsiteY2" fmla="*/ 420736 h 420736"/>
              <a:gd name="connsiteX3" fmla="*/ 671366 w 671366"/>
              <a:gd name="connsiteY3" fmla="*/ 364638 h 420736"/>
              <a:gd name="connsiteX4" fmla="*/ 531121 w 671366"/>
              <a:gd name="connsiteY4" fmla="*/ 0 h 420736"/>
              <a:gd name="connsiteX5" fmla="*/ 0 w 671366"/>
              <a:gd name="connsiteY5" fmla="*/ 100217 h 420736"/>
              <a:gd name="connsiteX0" fmla="*/ 0 w 671366"/>
              <a:gd name="connsiteY0" fmla="*/ 14492 h 335011"/>
              <a:gd name="connsiteX1" fmla="*/ 26237 w 671366"/>
              <a:gd name="connsiteY1" fmla="*/ 200376 h 335011"/>
              <a:gd name="connsiteX2" fmla="*/ 643317 w 671366"/>
              <a:gd name="connsiteY2" fmla="*/ 335011 h 335011"/>
              <a:gd name="connsiteX3" fmla="*/ 671366 w 671366"/>
              <a:gd name="connsiteY3" fmla="*/ 278913 h 335011"/>
              <a:gd name="connsiteX4" fmla="*/ 235846 w 671366"/>
              <a:gd name="connsiteY4" fmla="*/ 0 h 335011"/>
              <a:gd name="connsiteX5" fmla="*/ 0 w 671366"/>
              <a:gd name="connsiteY5" fmla="*/ 14492 h 335011"/>
              <a:gd name="connsiteX0" fmla="*/ 0 w 643317"/>
              <a:gd name="connsiteY0" fmla="*/ 14492 h 335011"/>
              <a:gd name="connsiteX1" fmla="*/ 26237 w 643317"/>
              <a:gd name="connsiteY1" fmla="*/ 200376 h 335011"/>
              <a:gd name="connsiteX2" fmla="*/ 643317 w 643317"/>
              <a:gd name="connsiteY2" fmla="*/ 335011 h 335011"/>
              <a:gd name="connsiteX3" fmla="*/ 235846 w 643317"/>
              <a:gd name="connsiteY3" fmla="*/ 0 h 335011"/>
              <a:gd name="connsiteX4" fmla="*/ 0 w 643317"/>
              <a:gd name="connsiteY4" fmla="*/ 14492 h 335011"/>
              <a:gd name="connsiteX0" fmla="*/ 0 w 235846"/>
              <a:gd name="connsiteY0" fmla="*/ 14492 h 200376"/>
              <a:gd name="connsiteX1" fmla="*/ 26237 w 235846"/>
              <a:gd name="connsiteY1" fmla="*/ 200376 h 200376"/>
              <a:gd name="connsiteX2" fmla="*/ 209929 w 235846"/>
              <a:gd name="connsiteY2" fmla="*/ 182611 h 200376"/>
              <a:gd name="connsiteX3" fmla="*/ 235846 w 235846"/>
              <a:gd name="connsiteY3" fmla="*/ 0 h 200376"/>
              <a:gd name="connsiteX4" fmla="*/ 0 w 235846"/>
              <a:gd name="connsiteY4" fmla="*/ 14492 h 200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846" h="200376">
                <a:moveTo>
                  <a:pt x="0" y="14492"/>
                </a:moveTo>
                <a:lnTo>
                  <a:pt x="26237" y="200376"/>
                </a:lnTo>
                <a:lnTo>
                  <a:pt x="209929" y="182611"/>
                </a:lnTo>
                <a:lnTo>
                  <a:pt x="235846" y="0"/>
                </a:lnTo>
                <a:lnTo>
                  <a:pt x="0" y="14492"/>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53" name="テキスト ボックス 52"/>
          <p:cNvSpPr txBox="1"/>
          <p:nvPr/>
        </p:nvSpPr>
        <p:spPr>
          <a:xfrm>
            <a:off x="8481392" y="5414374"/>
            <a:ext cx="576064" cy="318924"/>
          </a:xfrm>
          <a:prstGeom prst="rect">
            <a:avLst/>
          </a:prstGeom>
          <a:solidFill>
            <a:schemeClr val="bg1">
              <a:alpha val="50000"/>
            </a:schemeClr>
          </a:solidFill>
        </p:spPr>
        <p:txBody>
          <a:bodyPr wrap="square" lIns="36000" tIns="36000" rIns="36000" bIns="36000" rtlCol="0">
            <a:spAutoFit/>
          </a:bodyPr>
          <a:lstStyle/>
          <a:p>
            <a:r>
              <a:rPr kumimoji="1" lang="ja-JP" altLang="en-US" sz="800" dirty="0" smtClean="0">
                <a:latin typeface="Meiryo UI" pitchFamily="50" charset="-128"/>
                <a:ea typeface="Meiryo UI" pitchFamily="50" charset="-128"/>
                <a:cs typeface="Meiryo UI" pitchFamily="50" charset="-128"/>
              </a:rPr>
              <a:t>なんば</a:t>
            </a:r>
            <a:endParaRPr kumimoji="1" lang="en-US" altLang="ja-JP" sz="800" dirty="0" smtClean="0">
              <a:latin typeface="Meiryo UI" pitchFamily="50" charset="-128"/>
              <a:ea typeface="Meiryo UI" pitchFamily="50" charset="-128"/>
              <a:cs typeface="Meiryo UI" pitchFamily="50" charset="-128"/>
            </a:endParaRPr>
          </a:p>
          <a:p>
            <a:r>
              <a:rPr lang="ja-JP" altLang="en-US" sz="800" dirty="0" smtClean="0">
                <a:latin typeface="Meiryo UI" pitchFamily="50" charset="-128"/>
                <a:ea typeface="Meiryo UI" pitchFamily="50" charset="-128"/>
                <a:cs typeface="Meiryo UI" pitchFamily="50" charset="-128"/>
              </a:rPr>
              <a:t>グランド花月</a:t>
            </a:r>
            <a:endParaRPr kumimoji="1" lang="ja-JP" altLang="en-US" sz="800" dirty="0">
              <a:latin typeface="Meiryo UI" pitchFamily="50" charset="-128"/>
              <a:ea typeface="Meiryo UI" pitchFamily="50" charset="-128"/>
              <a:cs typeface="Meiryo UI" pitchFamily="50" charset="-128"/>
            </a:endParaRPr>
          </a:p>
        </p:txBody>
      </p:sp>
      <p:sp>
        <p:nvSpPr>
          <p:cNvPr id="58" name="フリーフォーム 57"/>
          <p:cNvSpPr/>
          <p:nvPr/>
        </p:nvSpPr>
        <p:spPr>
          <a:xfrm>
            <a:off x="7694066" y="4433888"/>
            <a:ext cx="121253" cy="190874"/>
          </a:xfrm>
          <a:custGeom>
            <a:avLst/>
            <a:gdLst>
              <a:gd name="connsiteX0" fmla="*/ 78538 w 645129"/>
              <a:gd name="connsiteY0" fmla="*/ 0 h 482444"/>
              <a:gd name="connsiteX1" fmla="*/ 0 w 645129"/>
              <a:gd name="connsiteY1" fmla="*/ 347809 h 482444"/>
              <a:gd name="connsiteX2" fmla="*/ 617080 w 645129"/>
              <a:gd name="connsiteY2" fmla="*/ 482444 h 482444"/>
              <a:gd name="connsiteX3" fmla="*/ 645129 w 645129"/>
              <a:gd name="connsiteY3" fmla="*/ 426346 h 482444"/>
              <a:gd name="connsiteX4" fmla="*/ 504884 w 645129"/>
              <a:gd name="connsiteY4" fmla="*/ 61708 h 482444"/>
              <a:gd name="connsiteX5" fmla="*/ 78538 w 645129"/>
              <a:gd name="connsiteY5" fmla="*/ 0 h 482444"/>
              <a:gd name="connsiteX0" fmla="*/ 13426 w 645129"/>
              <a:gd name="connsiteY0" fmla="*/ 7076 h 420736"/>
              <a:gd name="connsiteX1" fmla="*/ 0 w 645129"/>
              <a:gd name="connsiteY1" fmla="*/ 286101 h 420736"/>
              <a:gd name="connsiteX2" fmla="*/ 617080 w 645129"/>
              <a:gd name="connsiteY2" fmla="*/ 420736 h 420736"/>
              <a:gd name="connsiteX3" fmla="*/ 645129 w 645129"/>
              <a:gd name="connsiteY3" fmla="*/ 364638 h 420736"/>
              <a:gd name="connsiteX4" fmla="*/ 504884 w 645129"/>
              <a:gd name="connsiteY4" fmla="*/ 0 h 420736"/>
              <a:gd name="connsiteX5" fmla="*/ 13426 w 645129"/>
              <a:gd name="connsiteY5" fmla="*/ 7076 h 420736"/>
              <a:gd name="connsiteX0" fmla="*/ 8663 w 640366"/>
              <a:gd name="connsiteY0" fmla="*/ 7076 h 420736"/>
              <a:gd name="connsiteX1" fmla="*/ 0 w 640366"/>
              <a:gd name="connsiteY1" fmla="*/ 195613 h 420736"/>
              <a:gd name="connsiteX2" fmla="*/ 612317 w 640366"/>
              <a:gd name="connsiteY2" fmla="*/ 420736 h 420736"/>
              <a:gd name="connsiteX3" fmla="*/ 640366 w 640366"/>
              <a:gd name="connsiteY3" fmla="*/ 364638 h 420736"/>
              <a:gd name="connsiteX4" fmla="*/ 500121 w 640366"/>
              <a:gd name="connsiteY4" fmla="*/ 0 h 420736"/>
              <a:gd name="connsiteX5" fmla="*/ 8663 w 640366"/>
              <a:gd name="connsiteY5" fmla="*/ 7076 h 420736"/>
              <a:gd name="connsiteX0" fmla="*/ 8663 w 640366"/>
              <a:gd name="connsiteY0" fmla="*/ 7076 h 364638"/>
              <a:gd name="connsiteX1" fmla="*/ 0 w 640366"/>
              <a:gd name="connsiteY1" fmla="*/ 195613 h 364638"/>
              <a:gd name="connsiteX2" fmla="*/ 640366 w 640366"/>
              <a:gd name="connsiteY2" fmla="*/ 364638 h 364638"/>
              <a:gd name="connsiteX3" fmla="*/ 500121 w 640366"/>
              <a:gd name="connsiteY3" fmla="*/ 0 h 364638"/>
              <a:gd name="connsiteX4" fmla="*/ 8663 w 640366"/>
              <a:gd name="connsiteY4" fmla="*/ 7076 h 364638"/>
              <a:gd name="connsiteX0" fmla="*/ 8663 w 500121"/>
              <a:gd name="connsiteY0" fmla="*/ 7076 h 197950"/>
              <a:gd name="connsiteX1" fmla="*/ 0 w 500121"/>
              <a:gd name="connsiteY1" fmla="*/ 195613 h 197950"/>
              <a:gd name="connsiteX2" fmla="*/ 121253 w 500121"/>
              <a:gd name="connsiteY2" fmla="*/ 197950 h 197950"/>
              <a:gd name="connsiteX3" fmla="*/ 500121 w 500121"/>
              <a:gd name="connsiteY3" fmla="*/ 0 h 197950"/>
              <a:gd name="connsiteX4" fmla="*/ 8663 w 500121"/>
              <a:gd name="connsiteY4" fmla="*/ 7076 h 197950"/>
              <a:gd name="connsiteX0" fmla="*/ 8663 w 128646"/>
              <a:gd name="connsiteY0" fmla="*/ 7076 h 197950"/>
              <a:gd name="connsiteX1" fmla="*/ 0 w 128646"/>
              <a:gd name="connsiteY1" fmla="*/ 195613 h 197950"/>
              <a:gd name="connsiteX2" fmla="*/ 121253 w 128646"/>
              <a:gd name="connsiteY2" fmla="*/ 197950 h 197950"/>
              <a:gd name="connsiteX3" fmla="*/ 128646 w 128646"/>
              <a:gd name="connsiteY3" fmla="*/ 0 h 197950"/>
              <a:gd name="connsiteX4" fmla="*/ 8663 w 128646"/>
              <a:gd name="connsiteY4" fmla="*/ 7076 h 197950"/>
              <a:gd name="connsiteX0" fmla="*/ 8663 w 121253"/>
              <a:gd name="connsiteY0" fmla="*/ 0 h 190874"/>
              <a:gd name="connsiteX1" fmla="*/ 0 w 121253"/>
              <a:gd name="connsiteY1" fmla="*/ 188537 h 190874"/>
              <a:gd name="connsiteX2" fmla="*/ 121253 w 121253"/>
              <a:gd name="connsiteY2" fmla="*/ 190874 h 190874"/>
              <a:gd name="connsiteX3" fmla="*/ 114359 w 121253"/>
              <a:gd name="connsiteY3" fmla="*/ 7212 h 190874"/>
              <a:gd name="connsiteX4" fmla="*/ 8663 w 121253"/>
              <a:gd name="connsiteY4" fmla="*/ 0 h 190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53" h="190874">
                <a:moveTo>
                  <a:pt x="8663" y="0"/>
                </a:moveTo>
                <a:lnTo>
                  <a:pt x="0" y="188537"/>
                </a:lnTo>
                <a:lnTo>
                  <a:pt x="121253" y="190874"/>
                </a:lnTo>
                <a:lnTo>
                  <a:pt x="114359" y="7212"/>
                </a:lnTo>
                <a:lnTo>
                  <a:pt x="8663" y="0"/>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59" name="テキスト ボックス 58"/>
          <p:cNvSpPr txBox="1"/>
          <p:nvPr/>
        </p:nvSpPr>
        <p:spPr>
          <a:xfrm>
            <a:off x="7833322" y="4437112"/>
            <a:ext cx="432049" cy="195814"/>
          </a:xfrm>
          <a:prstGeom prst="rect">
            <a:avLst/>
          </a:prstGeom>
          <a:solidFill>
            <a:schemeClr val="bg1">
              <a:alpha val="50000"/>
            </a:schemeClr>
          </a:solidFill>
        </p:spPr>
        <p:txBody>
          <a:bodyPr wrap="square" lIns="36000" tIns="36000" rIns="36000" bIns="36000" rtlCol="0">
            <a:spAutoFit/>
          </a:bodyPr>
          <a:lstStyle/>
          <a:p>
            <a:r>
              <a:rPr kumimoji="1" lang="ja-JP" altLang="en-US" sz="800" dirty="0" smtClean="0">
                <a:latin typeface="Meiryo UI" pitchFamily="50" charset="-128"/>
                <a:ea typeface="Meiryo UI" pitchFamily="50" charset="-128"/>
                <a:cs typeface="Meiryo UI" pitchFamily="50" charset="-128"/>
              </a:rPr>
              <a:t>松竹座</a:t>
            </a:r>
            <a:endParaRPr kumimoji="1" lang="ja-JP" altLang="en-US" sz="800" dirty="0">
              <a:latin typeface="Meiryo UI" pitchFamily="50" charset="-128"/>
              <a:ea typeface="Meiryo UI" pitchFamily="50" charset="-128"/>
              <a:cs typeface="Meiryo UI" pitchFamily="50" charset="-128"/>
            </a:endParaRPr>
          </a:p>
        </p:txBody>
      </p:sp>
      <p:sp>
        <p:nvSpPr>
          <p:cNvPr id="60" name="フリーフォーム 59"/>
          <p:cNvSpPr/>
          <p:nvPr/>
        </p:nvSpPr>
        <p:spPr>
          <a:xfrm>
            <a:off x="5988923" y="4156120"/>
            <a:ext cx="3337014" cy="201990"/>
          </a:xfrm>
          <a:custGeom>
            <a:avLst/>
            <a:gdLst>
              <a:gd name="connsiteX0" fmla="*/ 78538 w 645129"/>
              <a:gd name="connsiteY0" fmla="*/ 0 h 482444"/>
              <a:gd name="connsiteX1" fmla="*/ 0 w 645129"/>
              <a:gd name="connsiteY1" fmla="*/ 347809 h 482444"/>
              <a:gd name="connsiteX2" fmla="*/ 617080 w 645129"/>
              <a:gd name="connsiteY2" fmla="*/ 482444 h 482444"/>
              <a:gd name="connsiteX3" fmla="*/ 645129 w 645129"/>
              <a:gd name="connsiteY3" fmla="*/ 426346 h 482444"/>
              <a:gd name="connsiteX4" fmla="*/ 504884 w 645129"/>
              <a:gd name="connsiteY4" fmla="*/ 61708 h 482444"/>
              <a:gd name="connsiteX5" fmla="*/ 78538 w 645129"/>
              <a:gd name="connsiteY5" fmla="*/ 0 h 482444"/>
              <a:gd name="connsiteX0" fmla="*/ 78538 w 979894"/>
              <a:gd name="connsiteY0" fmla="*/ 0 h 482444"/>
              <a:gd name="connsiteX1" fmla="*/ 0 w 979894"/>
              <a:gd name="connsiteY1" fmla="*/ 347809 h 482444"/>
              <a:gd name="connsiteX2" fmla="*/ 617080 w 979894"/>
              <a:gd name="connsiteY2" fmla="*/ 482444 h 482444"/>
              <a:gd name="connsiteX3" fmla="*/ 979894 w 979894"/>
              <a:gd name="connsiteY3" fmla="*/ 405213 h 482444"/>
              <a:gd name="connsiteX4" fmla="*/ 504884 w 979894"/>
              <a:gd name="connsiteY4" fmla="*/ 61708 h 482444"/>
              <a:gd name="connsiteX5" fmla="*/ 78538 w 979894"/>
              <a:gd name="connsiteY5" fmla="*/ 0 h 482444"/>
              <a:gd name="connsiteX0" fmla="*/ 78538 w 988555"/>
              <a:gd name="connsiteY0" fmla="*/ 0 h 482444"/>
              <a:gd name="connsiteX1" fmla="*/ 0 w 988555"/>
              <a:gd name="connsiteY1" fmla="*/ 347809 h 482444"/>
              <a:gd name="connsiteX2" fmla="*/ 988555 w 988555"/>
              <a:gd name="connsiteY2" fmla="*/ 482444 h 482444"/>
              <a:gd name="connsiteX3" fmla="*/ 979894 w 988555"/>
              <a:gd name="connsiteY3" fmla="*/ 405213 h 482444"/>
              <a:gd name="connsiteX4" fmla="*/ 504884 w 988555"/>
              <a:gd name="connsiteY4" fmla="*/ 61708 h 482444"/>
              <a:gd name="connsiteX5" fmla="*/ 78538 w 988555"/>
              <a:gd name="connsiteY5" fmla="*/ 0 h 482444"/>
              <a:gd name="connsiteX0" fmla="*/ 1602538 w 2512555"/>
              <a:gd name="connsiteY0" fmla="*/ 0 h 482444"/>
              <a:gd name="connsiteX1" fmla="*/ 0 w 2512555"/>
              <a:gd name="connsiteY1" fmla="*/ 481159 h 482444"/>
              <a:gd name="connsiteX2" fmla="*/ 2512555 w 2512555"/>
              <a:gd name="connsiteY2" fmla="*/ 482444 h 482444"/>
              <a:gd name="connsiteX3" fmla="*/ 2503894 w 2512555"/>
              <a:gd name="connsiteY3" fmla="*/ 405213 h 482444"/>
              <a:gd name="connsiteX4" fmla="*/ 2028884 w 2512555"/>
              <a:gd name="connsiteY4" fmla="*/ 61708 h 482444"/>
              <a:gd name="connsiteX5" fmla="*/ 1602538 w 2512555"/>
              <a:gd name="connsiteY5" fmla="*/ 0 h 482444"/>
              <a:gd name="connsiteX0" fmla="*/ 0 w 3367467"/>
              <a:gd name="connsiteY0" fmla="*/ 305005 h 420736"/>
              <a:gd name="connsiteX1" fmla="*/ 854912 w 3367467"/>
              <a:gd name="connsiteY1" fmla="*/ 419451 h 420736"/>
              <a:gd name="connsiteX2" fmla="*/ 3367467 w 3367467"/>
              <a:gd name="connsiteY2" fmla="*/ 420736 h 420736"/>
              <a:gd name="connsiteX3" fmla="*/ 3358806 w 3367467"/>
              <a:gd name="connsiteY3" fmla="*/ 343505 h 420736"/>
              <a:gd name="connsiteX4" fmla="*/ 2883796 w 3367467"/>
              <a:gd name="connsiteY4" fmla="*/ 0 h 420736"/>
              <a:gd name="connsiteX5" fmla="*/ 0 w 3367467"/>
              <a:gd name="connsiteY5" fmla="*/ 305005 h 420736"/>
              <a:gd name="connsiteX0" fmla="*/ 0 w 3367467"/>
              <a:gd name="connsiteY0" fmla="*/ 0 h 115731"/>
              <a:gd name="connsiteX1" fmla="*/ 854912 w 3367467"/>
              <a:gd name="connsiteY1" fmla="*/ 114446 h 115731"/>
              <a:gd name="connsiteX2" fmla="*/ 3367467 w 3367467"/>
              <a:gd name="connsiteY2" fmla="*/ 115731 h 115731"/>
              <a:gd name="connsiteX3" fmla="*/ 3358806 w 3367467"/>
              <a:gd name="connsiteY3" fmla="*/ 38500 h 115731"/>
              <a:gd name="connsiteX4" fmla="*/ 769246 w 3367467"/>
              <a:gd name="connsiteY4" fmla="*/ 33132 h 115731"/>
              <a:gd name="connsiteX5" fmla="*/ 0 w 3367467"/>
              <a:gd name="connsiteY5" fmla="*/ 0 h 115731"/>
              <a:gd name="connsiteX0" fmla="*/ 0 w 3367467"/>
              <a:gd name="connsiteY0" fmla="*/ 0 h 115731"/>
              <a:gd name="connsiteX1" fmla="*/ 854912 w 3367467"/>
              <a:gd name="connsiteY1" fmla="*/ 114446 h 115731"/>
              <a:gd name="connsiteX2" fmla="*/ 3367467 w 3367467"/>
              <a:gd name="connsiteY2" fmla="*/ 115731 h 115731"/>
              <a:gd name="connsiteX3" fmla="*/ 3358806 w 3367467"/>
              <a:gd name="connsiteY3" fmla="*/ 38500 h 115731"/>
              <a:gd name="connsiteX4" fmla="*/ 1299585 w 3367467"/>
              <a:gd name="connsiteY4" fmla="*/ 39439 h 115731"/>
              <a:gd name="connsiteX5" fmla="*/ 769246 w 3367467"/>
              <a:gd name="connsiteY5" fmla="*/ 33132 h 115731"/>
              <a:gd name="connsiteX6" fmla="*/ 0 w 3367467"/>
              <a:gd name="connsiteY6" fmla="*/ 0 h 115731"/>
              <a:gd name="connsiteX0" fmla="*/ 0 w 3367467"/>
              <a:gd name="connsiteY0" fmla="*/ 66880 h 182611"/>
              <a:gd name="connsiteX1" fmla="*/ 854912 w 3367467"/>
              <a:gd name="connsiteY1" fmla="*/ 181326 h 182611"/>
              <a:gd name="connsiteX2" fmla="*/ 3367467 w 3367467"/>
              <a:gd name="connsiteY2" fmla="*/ 182611 h 182611"/>
              <a:gd name="connsiteX3" fmla="*/ 3358806 w 3367467"/>
              <a:gd name="connsiteY3" fmla="*/ 105380 h 182611"/>
              <a:gd name="connsiteX4" fmla="*/ 1299585 w 3367467"/>
              <a:gd name="connsiteY4" fmla="*/ 106319 h 182611"/>
              <a:gd name="connsiteX5" fmla="*/ 12009 w 3367467"/>
              <a:gd name="connsiteY5" fmla="*/ 0 h 182611"/>
              <a:gd name="connsiteX6" fmla="*/ 0 w 3367467"/>
              <a:gd name="connsiteY6" fmla="*/ 66880 h 182611"/>
              <a:gd name="connsiteX0" fmla="*/ 0 w 3367467"/>
              <a:gd name="connsiteY0" fmla="*/ 66880 h 182611"/>
              <a:gd name="connsiteX1" fmla="*/ 854912 w 3367467"/>
              <a:gd name="connsiteY1" fmla="*/ 181326 h 182611"/>
              <a:gd name="connsiteX2" fmla="*/ 3367467 w 3367467"/>
              <a:gd name="connsiteY2" fmla="*/ 182611 h 182611"/>
              <a:gd name="connsiteX3" fmla="*/ 3358806 w 3367467"/>
              <a:gd name="connsiteY3" fmla="*/ 105380 h 182611"/>
              <a:gd name="connsiteX4" fmla="*/ 737610 w 3367467"/>
              <a:gd name="connsiteY4" fmla="*/ 101557 h 182611"/>
              <a:gd name="connsiteX5" fmla="*/ 12009 w 3367467"/>
              <a:gd name="connsiteY5" fmla="*/ 0 h 182611"/>
              <a:gd name="connsiteX6" fmla="*/ 0 w 3367467"/>
              <a:gd name="connsiteY6" fmla="*/ 66880 h 182611"/>
              <a:gd name="connsiteX0" fmla="*/ 0 w 3367467"/>
              <a:gd name="connsiteY0" fmla="*/ 62117 h 177848"/>
              <a:gd name="connsiteX1" fmla="*/ 854912 w 3367467"/>
              <a:gd name="connsiteY1" fmla="*/ 176563 h 177848"/>
              <a:gd name="connsiteX2" fmla="*/ 3367467 w 3367467"/>
              <a:gd name="connsiteY2" fmla="*/ 177848 h 177848"/>
              <a:gd name="connsiteX3" fmla="*/ 3358806 w 3367467"/>
              <a:gd name="connsiteY3" fmla="*/ 100617 h 177848"/>
              <a:gd name="connsiteX4" fmla="*/ 737610 w 3367467"/>
              <a:gd name="connsiteY4" fmla="*/ 96794 h 177848"/>
              <a:gd name="connsiteX5" fmla="*/ 88209 w 3367467"/>
              <a:gd name="connsiteY5" fmla="*/ 0 h 177848"/>
              <a:gd name="connsiteX6" fmla="*/ 0 w 3367467"/>
              <a:gd name="connsiteY6" fmla="*/ 62117 h 177848"/>
              <a:gd name="connsiteX0" fmla="*/ 0 w 3300792"/>
              <a:gd name="connsiteY0" fmla="*/ 71642 h 177848"/>
              <a:gd name="connsiteX1" fmla="*/ 788237 w 3300792"/>
              <a:gd name="connsiteY1" fmla="*/ 176563 h 177848"/>
              <a:gd name="connsiteX2" fmla="*/ 3300792 w 3300792"/>
              <a:gd name="connsiteY2" fmla="*/ 177848 h 177848"/>
              <a:gd name="connsiteX3" fmla="*/ 3292131 w 3300792"/>
              <a:gd name="connsiteY3" fmla="*/ 100617 h 177848"/>
              <a:gd name="connsiteX4" fmla="*/ 670935 w 3300792"/>
              <a:gd name="connsiteY4" fmla="*/ 96794 h 177848"/>
              <a:gd name="connsiteX5" fmla="*/ 21534 w 3300792"/>
              <a:gd name="connsiteY5" fmla="*/ 0 h 177848"/>
              <a:gd name="connsiteX6" fmla="*/ 0 w 3300792"/>
              <a:gd name="connsiteY6" fmla="*/ 71642 h 177848"/>
              <a:gd name="connsiteX0" fmla="*/ 0 w 3300792"/>
              <a:gd name="connsiteY0" fmla="*/ 81167 h 187373"/>
              <a:gd name="connsiteX1" fmla="*/ 788237 w 3300792"/>
              <a:gd name="connsiteY1" fmla="*/ 186088 h 187373"/>
              <a:gd name="connsiteX2" fmla="*/ 3300792 w 3300792"/>
              <a:gd name="connsiteY2" fmla="*/ 187373 h 187373"/>
              <a:gd name="connsiteX3" fmla="*/ 3292131 w 3300792"/>
              <a:gd name="connsiteY3" fmla="*/ 110142 h 187373"/>
              <a:gd name="connsiteX4" fmla="*/ 670935 w 3300792"/>
              <a:gd name="connsiteY4" fmla="*/ 106319 h 187373"/>
              <a:gd name="connsiteX5" fmla="*/ 7246 w 3300792"/>
              <a:gd name="connsiteY5" fmla="*/ 0 h 187373"/>
              <a:gd name="connsiteX6" fmla="*/ 0 w 3300792"/>
              <a:gd name="connsiteY6" fmla="*/ 81167 h 187373"/>
              <a:gd name="connsiteX0" fmla="*/ 0 w 3315080"/>
              <a:gd name="connsiteY0" fmla="*/ 81167 h 187373"/>
              <a:gd name="connsiteX1" fmla="*/ 802525 w 3315080"/>
              <a:gd name="connsiteY1" fmla="*/ 186088 h 187373"/>
              <a:gd name="connsiteX2" fmla="*/ 3315080 w 3315080"/>
              <a:gd name="connsiteY2" fmla="*/ 187373 h 187373"/>
              <a:gd name="connsiteX3" fmla="*/ 3306419 w 3315080"/>
              <a:gd name="connsiteY3" fmla="*/ 110142 h 187373"/>
              <a:gd name="connsiteX4" fmla="*/ 685223 w 3315080"/>
              <a:gd name="connsiteY4" fmla="*/ 106319 h 187373"/>
              <a:gd name="connsiteX5" fmla="*/ 21534 w 3315080"/>
              <a:gd name="connsiteY5" fmla="*/ 0 h 187373"/>
              <a:gd name="connsiteX6" fmla="*/ 0 w 3315080"/>
              <a:gd name="connsiteY6" fmla="*/ 81167 h 187373"/>
              <a:gd name="connsiteX0" fmla="*/ 0 w 3337014"/>
              <a:gd name="connsiteY0" fmla="*/ 137881 h 187373"/>
              <a:gd name="connsiteX1" fmla="*/ 824459 w 3337014"/>
              <a:gd name="connsiteY1" fmla="*/ 186088 h 187373"/>
              <a:gd name="connsiteX2" fmla="*/ 3337014 w 3337014"/>
              <a:gd name="connsiteY2" fmla="*/ 187373 h 187373"/>
              <a:gd name="connsiteX3" fmla="*/ 3328353 w 3337014"/>
              <a:gd name="connsiteY3" fmla="*/ 110142 h 187373"/>
              <a:gd name="connsiteX4" fmla="*/ 707157 w 3337014"/>
              <a:gd name="connsiteY4" fmla="*/ 106319 h 187373"/>
              <a:gd name="connsiteX5" fmla="*/ 43468 w 3337014"/>
              <a:gd name="connsiteY5" fmla="*/ 0 h 187373"/>
              <a:gd name="connsiteX6" fmla="*/ 0 w 3337014"/>
              <a:gd name="connsiteY6" fmla="*/ 137881 h 187373"/>
              <a:gd name="connsiteX0" fmla="*/ 0 w 3337014"/>
              <a:gd name="connsiteY0" fmla="*/ 137881 h 201990"/>
              <a:gd name="connsiteX1" fmla="*/ 673385 w 3337014"/>
              <a:gd name="connsiteY1" fmla="*/ 201990 h 201990"/>
              <a:gd name="connsiteX2" fmla="*/ 3337014 w 3337014"/>
              <a:gd name="connsiteY2" fmla="*/ 187373 h 201990"/>
              <a:gd name="connsiteX3" fmla="*/ 3328353 w 3337014"/>
              <a:gd name="connsiteY3" fmla="*/ 110142 h 201990"/>
              <a:gd name="connsiteX4" fmla="*/ 707157 w 3337014"/>
              <a:gd name="connsiteY4" fmla="*/ 106319 h 201990"/>
              <a:gd name="connsiteX5" fmla="*/ 43468 w 3337014"/>
              <a:gd name="connsiteY5" fmla="*/ 0 h 201990"/>
              <a:gd name="connsiteX6" fmla="*/ 0 w 3337014"/>
              <a:gd name="connsiteY6" fmla="*/ 137881 h 201990"/>
              <a:gd name="connsiteX0" fmla="*/ 0 w 3337014"/>
              <a:gd name="connsiteY0" fmla="*/ 106076 h 201990"/>
              <a:gd name="connsiteX1" fmla="*/ 673385 w 3337014"/>
              <a:gd name="connsiteY1" fmla="*/ 201990 h 201990"/>
              <a:gd name="connsiteX2" fmla="*/ 3337014 w 3337014"/>
              <a:gd name="connsiteY2" fmla="*/ 187373 h 201990"/>
              <a:gd name="connsiteX3" fmla="*/ 3328353 w 3337014"/>
              <a:gd name="connsiteY3" fmla="*/ 110142 h 201990"/>
              <a:gd name="connsiteX4" fmla="*/ 707157 w 3337014"/>
              <a:gd name="connsiteY4" fmla="*/ 106319 h 201990"/>
              <a:gd name="connsiteX5" fmla="*/ 43468 w 3337014"/>
              <a:gd name="connsiteY5" fmla="*/ 0 h 201990"/>
              <a:gd name="connsiteX6" fmla="*/ 0 w 3337014"/>
              <a:gd name="connsiteY6" fmla="*/ 106076 h 201990"/>
              <a:gd name="connsiteX0" fmla="*/ 0 w 3337014"/>
              <a:gd name="connsiteY0" fmla="*/ 106076 h 201990"/>
              <a:gd name="connsiteX1" fmla="*/ 673385 w 3337014"/>
              <a:gd name="connsiteY1" fmla="*/ 201990 h 201990"/>
              <a:gd name="connsiteX2" fmla="*/ 3337014 w 3337014"/>
              <a:gd name="connsiteY2" fmla="*/ 187373 h 201990"/>
              <a:gd name="connsiteX3" fmla="*/ 3328353 w 3337014"/>
              <a:gd name="connsiteY3" fmla="*/ 110142 h 201990"/>
              <a:gd name="connsiteX4" fmla="*/ 707157 w 3337014"/>
              <a:gd name="connsiteY4" fmla="*/ 106319 h 201990"/>
              <a:gd name="connsiteX5" fmla="*/ 3711 w 3337014"/>
              <a:gd name="connsiteY5" fmla="*/ 0 h 201990"/>
              <a:gd name="connsiteX6" fmla="*/ 0 w 3337014"/>
              <a:gd name="connsiteY6" fmla="*/ 106076 h 201990"/>
              <a:gd name="connsiteX0" fmla="*/ 0 w 3337014"/>
              <a:gd name="connsiteY0" fmla="*/ 106076 h 201990"/>
              <a:gd name="connsiteX1" fmla="*/ 673385 w 3337014"/>
              <a:gd name="connsiteY1" fmla="*/ 201990 h 201990"/>
              <a:gd name="connsiteX2" fmla="*/ 3337014 w 3337014"/>
              <a:gd name="connsiteY2" fmla="*/ 187373 h 201990"/>
              <a:gd name="connsiteX3" fmla="*/ 3328353 w 3337014"/>
              <a:gd name="connsiteY3" fmla="*/ 110142 h 201990"/>
              <a:gd name="connsiteX4" fmla="*/ 707157 w 3337014"/>
              <a:gd name="connsiteY4" fmla="*/ 106319 h 201990"/>
              <a:gd name="connsiteX5" fmla="*/ 11662 w 3337014"/>
              <a:gd name="connsiteY5" fmla="*/ 0 h 201990"/>
              <a:gd name="connsiteX6" fmla="*/ 0 w 3337014"/>
              <a:gd name="connsiteY6" fmla="*/ 106076 h 2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7014" h="201990">
                <a:moveTo>
                  <a:pt x="0" y="106076"/>
                </a:moveTo>
                <a:lnTo>
                  <a:pt x="673385" y="201990"/>
                </a:lnTo>
                <a:lnTo>
                  <a:pt x="3337014" y="187373"/>
                </a:lnTo>
                <a:lnTo>
                  <a:pt x="3328353" y="110142"/>
                </a:lnTo>
                <a:lnTo>
                  <a:pt x="707157" y="106319"/>
                </a:lnTo>
                <a:lnTo>
                  <a:pt x="11662" y="0"/>
                </a:lnTo>
                <a:lnTo>
                  <a:pt x="0" y="106076"/>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64" name="スライド番号プレースホルダ 63"/>
          <p:cNvSpPr>
            <a:spLocks noGrp="1"/>
          </p:cNvSpPr>
          <p:nvPr>
            <p:ph type="sldNum" sz="quarter" idx="12"/>
          </p:nvPr>
        </p:nvSpPr>
        <p:spPr/>
        <p:txBody>
          <a:bodyPr/>
          <a:lstStyle/>
          <a:p>
            <a:fld id="{37EF5067-3AB7-4642-9103-42CBD40CC6D9}" type="slidenum">
              <a:rPr kumimoji="1" lang="ja-JP" altLang="en-US" smtClean="0"/>
              <a:pPr/>
              <a:t>31</a:t>
            </a:fld>
            <a:endParaRPr kumimoji="1" lang="ja-JP" altLang="en-US" dirty="0"/>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2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mn-ea"/>
              </a:rPr>
              <a:t>４．難波周辺</a:t>
            </a:r>
            <a:endParaRPr lang="en-US" altLang="ja-JP" sz="2000" b="1" dirty="0" smtClean="0">
              <a:solidFill>
                <a:schemeClr val="bg1"/>
              </a:solidFill>
              <a:latin typeface="+mn-ea"/>
            </a:endParaRPr>
          </a:p>
        </p:txBody>
      </p:sp>
      <p:sp>
        <p:nvSpPr>
          <p:cNvPr id="8" name="テキスト ボックス 7"/>
          <p:cNvSpPr txBox="1"/>
          <p:nvPr/>
        </p:nvSpPr>
        <p:spPr>
          <a:xfrm>
            <a:off x="128464" y="431321"/>
            <a:ext cx="9649072" cy="6370975"/>
          </a:xfrm>
          <a:prstGeom prst="rect">
            <a:avLst/>
          </a:prstGeom>
          <a:noFill/>
          <a:ln>
            <a:noFill/>
            <a:prstDash val="sysDash"/>
          </a:ln>
        </p:spPr>
        <p:txBody>
          <a:bodyPr wrap="square" rtlCol="0">
            <a:spAutoFit/>
          </a:bodyPr>
          <a:lstStyle/>
          <a:p>
            <a:r>
              <a:rPr lang="ja-JP" altLang="en-US" sz="1400" dirty="0" smtClean="0">
                <a:latin typeface="+mn-ea"/>
              </a:rPr>
              <a:t>○課題と取組み</a:t>
            </a:r>
            <a:endParaRPr lang="en-US" altLang="ja-JP" sz="1400" dirty="0" smtClean="0">
              <a:latin typeface="+mn-ea"/>
            </a:endParaRPr>
          </a:p>
          <a:p>
            <a:endParaRPr lang="en-US" altLang="ja-JP" sz="1200" dirty="0" smtClean="0"/>
          </a:p>
          <a:p>
            <a:endParaRPr lang="en-US" altLang="ja-JP" sz="1200" dirty="0" smtClean="0"/>
          </a:p>
          <a:p>
            <a:r>
              <a:rPr lang="ja-JP" altLang="en-US" sz="1200" dirty="0" smtClean="0"/>
              <a:t>　</a:t>
            </a:r>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r>
              <a:rPr lang="ja-JP" altLang="en-US" sz="1200" dirty="0" smtClean="0"/>
              <a:t>　　</a:t>
            </a:r>
            <a:endParaRPr lang="en-US" altLang="ja-JP" sz="1200" dirty="0" smtClean="0"/>
          </a:p>
        </p:txBody>
      </p:sp>
      <p:graphicFrame>
        <p:nvGraphicFramePr>
          <p:cNvPr id="5" name="表 4"/>
          <p:cNvGraphicFramePr>
            <a:graphicFrameLocks noGrp="1"/>
          </p:cNvGraphicFramePr>
          <p:nvPr/>
        </p:nvGraphicFramePr>
        <p:xfrm>
          <a:off x="344488" y="764704"/>
          <a:ext cx="9289033" cy="5935200"/>
        </p:xfrm>
        <a:graphic>
          <a:graphicData uri="http://schemas.openxmlformats.org/drawingml/2006/table">
            <a:tbl>
              <a:tblPr firstRow="1" bandRow="1">
                <a:tableStyleId>{5C22544A-7EE6-4342-B048-85BDC9FD1C3A}</a:tableStyleId>
              </a:tblPr>
              <a:tblGrid>
                <a:gridCol w="936103">
                  <a:extLst>
                    <a:ext uri="{9D8B030D-6E8A-4147-A177-3AD203B41FA5}">
                      <a16:colId xmlns:a16="http://schemas.microsoft.com/office/drawing/2014/main" val="20000"/>
                    </a:ext>
                  </a:extLst>
                </a:gridCol>
                <a:gridCol w="1584176">
                  <a:extLst>
                    <a:ext uri="{9D8B030D-6E8A-4147-A177-3AD203B41FA5}">
                      <a16:colId xmlns:a16="http://schemas.microsoft.com/office/drawing/2014/main" val="20001"/>
                    </a:ext>
                  </a:extLst>
                </a:gridCol>
                <a:gridCol w="3312368">
                  <a:extLst>
                    <a:ext uri="{9D8B030D-6E8A-4147-A177-3AD203B41FA5}">
                      <a16:colId xmlns:a16="http://schemas.microsoft.com/office/drawing/2014/main" val="20002"/>
                    </a:ext>
                  </a:extLst>
                </a:gridCol>
                <a:gridCol w="3456386">
                  <a:extLst>
                    <a:ext uri="{9D8B030D-6E8A-4147-A177-3AD203B41FA5}">
                      <a16:colId xmlns:a16="http://schemas.microsoft.com/office/drawing/2014/main" val="20003"/>
                    </a:ext>
                  </a:extLst>
                </a:gridCol>
              </a:tblGrid>
              <a:tr h="216024">
                <a:tc>
                  <a:txBody>
                    <a:bodyPr/>
                    <a:lstStyle/>
                    <a:p>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rPr>
                        <a:t>事項</a:t>
                      </a:r>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rPr>
                        <a:t>課題</a:t>
                      </a:r>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rPr>
                        <a:t>取組み</a:t>
                      </a:r>
                      <a:endParaRPr kumimoji="1" lang="ja-JP" altLang="en-US" sz="1200" b="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97949">
                <a:tc>
                  <a:txBody>
                    <a:bodyPr/>
                    <a:lstStyle/>
                    <a:p>
                      <a:r>
                        <a:rPr kumimoji="1" lang="ja-JP" altLang="en-US" sz="1200" b="0" dirty="0" smtClean="0">
                          <a:solidFill>
                            <a:schemeClr val="tx1"/>
                          </a:solidFill>
                          <a:latin typeface="ＭＳ Ｐゴシック" pitchFamily="50" charset="-128"/>
                          <a:ea typeface="ＭＳ Ｐゴシック" pitchFamily="50" charset="-128"/>
                        </a:rPr>
                        <a:t>環境改善</a:t>
                      </a:r>
                      <a:endParaRPr kumimoji="1" lang="ja-JP" altLang="en-US" sz="1200" b="0" dirty="0">
                        <a:solidFill>
                          <a:schemeClr val="tx1"/>
                        </a:solidFill>
                        <a:latin typeface="ＭＳ Ｐゴシック" pitchFamily="50" charset="-128"/>
                        <a:ea typeface="ＭＳ Ｐゴシック" pitchFamily="50"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80975" indent="-180975"/>
                      <a:r>
                        <a:rPr kumimoji="1" lang="ja-JP" altLang="en-US" sz="1200" b="0" dirty="0" smtClean="0">
                          <a:solidFill>
                            <a:schemeClr val="tx1"/>
                          </a:solidFill>
                          <a:latin typeface="ＭＳ Ｐ明朝" pitchFamily="18" charset="-128"/>
                          <a:ea typeface="ＭＳ Ｐ明朝" pitchFamily="18" charset="-128"/>
                        </a:rPr>
                        <a:t>○大阪の観光拠点として、さらに楽しめるまちへの再生</a:t>
                      </a:r>
                      <a:endParaRPr kumimoji="1" lang="en-US" altLang="ja-JP" sz="1200" b="0" dirty="0" smtClean="0">
                        <a:solidFill>
                          <a:schemeClr val="tx1"/>
                        </a:solidFill>
                        <a:latin typeface="ＭＳ Ｐ明朝" pitchFamily="18" charset="-128"/>
                        <a:ea typeface="ＭＳ Ｐ明朝" pitchFamily="18"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5725" marR="0" indent="-85725" algn="l" defTabSz="9577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chemeClr val="tx1"/>
                          </a:solidFill>
                          <a:latin typeface="+mn-ea"/>
                          <a:ea typeface="+mn-ea"/>
                        </a:rPr>
                        <a:t>【</a:t>
                      </a:r>
                      <a:r>
                        <a:rPr kumimoji="1" lang="ja-JP" altLang="en-US" sz="1200" b="0" dirty="0" smtClean="0">
                          <a:solidFill>
                            <a:schemeClr val="tx1"/>
                          </a:solidFill>
                          <a:latin typeface="+mn-ea"/>
                          <a:ea typeface="+mn-ea"/>
                        </a:rPr>
                        <a:t>難波駅前</a:t>
                      </a:r>
                      <a:r>
                        <a:rPr kumimoji="1" lang="en-US" altLang="ja-JP" sz="1200" b="0" dirty="0" smtClean="0">
                          <a:solidFill>
                            <a:schemeClr val="tx1"/>
                          </a:solidFill>
                          <a:latin typeface="+mn-ea"/>
                          <a:ea typeface="+mn-ea"/>
                        </a:rPr>
                        <a:t>】</a:t>
                      </a:r>
                    </a:p>
                    <a:p>
                      <a:pPr marL="177800" indent="-177800">
                        <a:lnSpc>
                          <a:spcPts val="1600"/>
                        </a:lnSpc>
                        <a:defRPr/>
                      </a:pPr>
                      <a:r>
                        <a:rPr kumimoji="1" lang="ja-JP" altLang="en-US" sz="1200" b="0" dirty="0" smtClean="0">
                          <a:solidFill>
                            <a:schemeClr val="tx1"/>
                          </a:solidFill>
                          <a:latin typeface="ＭＳ Ｐ明朝" pitchFamily="18" charset="-128"/>
                          <a:ea typeface="ＭＳ Ｐ明朝" pitchFamily="18" charset="-128"/>
                        </a:rPr>
                        <a:t>　・</a:t>
                      </a:r>
                      <a:r>
                        <a:rPr lang="ja-JP" altLang="en-US" sz="1200" dirty="0" smtClean="0">
                          <a:solidFill>
                            <a:schemeClr val="tx1"/>
                          </a:solidFill>
                          <a:latin typeface="ＭＳ Ｐ明朝" pitchFamily="18" charset="-128"/>
                          <a:ea typeface="ＭＳ Ｐ明朝" pitchFamily="18" charset="-128"/>
                        </a:rPr>
                        <a:t>難波駅前広場は、南海難波駅から周辺の市街地への主要な動線となっているが、自動車中心の空間となっており、一体性に欠けている。</a:t>
                      </a:r>
                      <a:endParaRPr lang="en-US" altLang="ja-JP" sz="1200" dirty="0" smtClean="0">
                        <a:solidFill>
                          <a:schemeClr val="tx1"/>
                        </a:solidFill>
                        <a:latin typeface="ＭＳ Ｐ明朝" pitchFamily="18" charset="-128"/>
                        <a:ea typeface="ＭＳ Ｐ明朝" pitchFamily="18" charset="-128"/>
                      </a:endParaRPr>
                    </a:p>
                    <a:p>
                      <a:pPr marL="177800" indent="-177800">
                        <a:lnSpc>
                          <a:spcPts val="1600"/>
                        </a:lnSpc>
                        <a:defRPr/>
                      </a:pPr>
                      <a:r>
                        <a:rPr lang="ja-JP" altLang="en-US" sz="1200" dirty="0" smtClean="0">
                          <a:solidFill>
                            <a:schemeClr val="tx1"/>
                          </a:solidFill>
                          <a:latin typeface="ＭＳ Ｐ明朝" pitchFamily="18" charset="-128"/>
                          <a:ea typeface="ＭＳ Ｐ明朝" pitchFamily="18" charset="-128"/>
                        </a:rPr>
                        <a:t>　・また、関西国際空港からのミナミ地区への玄関口にも位置しているが、玄関口として風格のある広場にはなっていない。</a:t>
                      </a:r>
                      <a:endParaRPr lang="en-US" altLang="ja-JP" sz="1200" dirty="0" smtClean="0">
                        <a:solidFill>
                          <a:schemeClr val="tx1"/>
                        </a:solidFill>
                        <a:latin typeface="ＭＳ Ｐ明朝" pitchFamily="18" charset="-128"/>
                        <a:ea typeface="ＭＳ Ｐ明朝" pitchFamily="18" charset="-128"/>
                      </a:endParaRPr>
                    </a:p>
                    <a:p>
                      <a:pPr marL="180975" marR="0" indent="-180975" algn="l" defTabSz="957700" rtl="0" eaLnBrk="1" fontAlgn="auto" latinLnBrk="0" hangingPunct="1">
                        <a:lnSpc>
                          <a:spcPct val="100000"/>
                        </a:lnSpc>
                        <a:spcBef>
                          <a:spcPts val="0"/>
                        </a:spcBef>
                        <a:spcAft>
                          <a:spcPts val="0"/>
                        </a:spcAft>
                        <a:buClrTx/>
                        <a:buSzTx/>
                        <a:buFontTx/>
                        <a:buNone/>
                        <a:tabLst/>
                        <a:defRPr/>
                      </a:pPr>
                      <a:endParaRPr kumimoji="1" lang="en-US" altLang="ja-JP" sz="1200" b="0" dirty="0" smtClean="0">
                        <a:solidFill>
                          <a:schemeClr val="tx1"/>
                        </a:solidFill>
                        <a:latin typeface="ＭＳ Ｐ明朝" pitchFamily="18" charset="-128"/>
                        <a:ea typeface="ＭＳ Ｐ明朝" pitchFamily="18" charset="-128"/>
                      </a:endParaRPr>
                    </a:p>
                    <a:p>
                      <a:pPr marL="180975" marR="0" indent="-180975" algn="l" defTabSz="9577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chemeClr val="tx1"/>
                          </a:solidFill>
                          <a:latin typeface="+mn-ea"/>
                          <a:ea typeface="+mn-ea"/>
                        </a:rPr>
                        <a:t>【</a:t>
                      </a:r>
                      <a:r>
                        <a:rPr kumimoji="1" lang="ja-JP" altLang="en-US" sz="1200" b="0" dirty="0" smtClean="0">
                          <a:solidFill>
                            <a:schemeClr val="tx1"/>
                          </a:solidFill>
                          <a:latin typeface="+mn-ea"/>
                          <a:ea typeface="+mn-ea"/>
                        </a:rPr>
                        <a:t>心斎橋筋商店街</a:t>
                      </a:r>
                      <a:r>
                        <a:rPr kumimoji="1" lang="en-US" altLang="ja-JP" sz="1200" b="0" dirty="0" smtClean="0">
                          <a:solidFill>
                            <a:schemeClr val="tx1"/>
                          </a:solidFill>
                          <a:latin typeface="+mn-ea"/>
                          <a:ea typeface="+mn-ea"/>
                        </a:rPr>
                        <a:t>】</a:t>
                      </a:r>
                    </a:p>
                    <a:p>
                      <a:pPr marL="177800" indent="-177800"/>
                      <a:r>
                        <a:rPr lang="ja-JP" altLang="en-US" sz="1200" dirty="0" smtClean="0">
                          <a:solidFill>
                            <a:schemeClr val="tx1"/>
                          </a:solidFill>
                          <a:latin typeface="ＭＳ Ｐ明朝" pitchFamily="18" charset="-128"/>
                          <a:ea typeface="ＭＳ Ｐ明朝" pitchFamily="18" charset="-128"/>
                        </a:rPr>
                        <a:t>　・心斎橋筋商店街は百貨店やブランド店等が軒を連ね、全国でも有数の来訪者（年間</a:t>
                      </a:r>
                      <a:r>
                        <a:rPr lang="en-US" altLang="ja-JP" sz="1200" dirty="0" smtClean="0">
                          <a:solidFill>
                            <a:schemeClr val="tx1"/>
                          </a:solidFill>
                          <a:latin typeface="ＭＳ Ｐ明朝" pitchFamily="18" charset="-128"/>
                          <a:ea typeface="ＭＳ Ｐ明朝" pitchFamily="18" charset="-128"/>
                        </a:rPr>
                        <a:t>5,500</a:t>
                      </a:r>
                      <a:r>
                        <a:rPr lang="ja-JP" altLang="en-US" sz="1200" dirty="0" smtClean="0">
                          <a:solidFill>
                            <a:schemeClr val="tx1"/>
                          </a:solidFill>
                          <a:latin typeface="ＭＳ Ｐ明朝" pitchFamily="18" charset="-128"/>
                          <a:ea typeface="ＭＳ Ｐ明朝" pitchFamily="18" charset="-128"/>
                        </a:rPr>
                        <a:t>万人）のある商店街。</a:t>
                      </a:r>
                      <a:endParaRPr lang="en-US" altLang="ja-JP" sz="1200" dirty="0" smtClean="0">
                        <a:solidFill>
                          <a:schemeClr val="tx1"/>
                        </a:solidFill>
                        <a:latin typeface="ＭＳ Ｐ明朝" pitchFamily="18" charset="-128"/>
                        <a:ea typeface="ＭＳ Ｐ明朝" pitchFamily="18" charset="-128"/>
                      </a:endParaRPr>
                    </a:p>
                    <a:p>
                      <a:pPr marL="177800" indent="-177800" defTabSz="914400">
                        <a:defRPr/>
                      </a:pPr>
                      <a:r>
                        <a:rPr lang="ja-JP" altLang="en-US" sz="1200" dirty="0" smtClean="0">
                          <a:solidFill>
                            <a:schemeClr val="tx1"/>
                          </a:solidFill>
                          <a:latin typeface="ＭＳ Ｐ明朝" pitchFamily="18" charset="-128"/>
                          <a:ea typeface="ＭＳ Ｐ明朝" pitchFamily="18" charset="-128"/>
                        </a:rPr>
                        <a:t>　・近年、</a:t>
                      </a:r>
                      <a:r>
                        <a:rPr kumimoji="0" lang="ja-JP" altLang="en-US" sz="1200" dirty="0" smtClean="0">
                          <a:solidFill>
                            <a:schemeClr val="tx1"/>
                          </a:solidFill>
                          <a:latin typeface="ＭＳ Ｐ明朝" pitchFamily="18" charset="-128"/>
                          <a:ea typeface="ＭＳ Ｐ明朝" pitchFamily="18" charset="-128"/>
                        </a:rPr>
                        <a:t>街のブランド力低下や、風俗店・無料案内所等による環境悪化が懸念されていた。</a:t>
                      </a:r>
                      <a:endParaRPr kumimoji="0" lang="en-US" altLang="ja-JP" sz="1200" dirty="0" smtClean="0">
                        <a:solidFill>
                          <a:schemeClr val="tx1"/>
                        </a:solidFill>
                        <a:latin typeface="ＭＳ Ｐ明朝" pitchFamily="18" charset="-128"/>
                        <a:ea typeface="ＭＳ Ｐ明朝" pitchFamily="18" charset="-128"/>
                      </a:endParaRPr>
                    </a:p>
                    <a:p>
                      <a:pPr marL="177800" indent="-177800" defTabSz="914400">
                        <a:defRPr/>
                      </a:pPr>
                      <a:endParaRPr kumimoji="1" lang="en-US" altLang="ja-JP" sz="1200" b="0" dirty="0" smtClean="0">
                        <a:solidFill>
                          <a:schemeClr val="tx1"/>
                        </a:solidFill>
                        <a:latin typeface="ＭＳ Ｐ明朝" pitchFamily="18" charset="-128"/>
                        <a:ea typeface="ＭＳ Ｐ明朝" pitchFamily="18" charset="-128"/>
                      </a:endParaRPr>
                    </a:p>
                    <a:p>
                      <a:pPr marL="180975" marR="0" indent="-180975" algn="l" defTabSz="9577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chemeClr val="tx1"/>
                          </a:solidFill>
                          <a:latin typeface="+mn-ea"/>
                          <a:ea typeface="+mn-ea"/>
                        </a:rPr>
                        <a:t>【</a:t>
                      </a:r>
                      <a:r>
                        <a:rPr kumimoji="1" lang="ja-JP" altLang="en-US" sz="1200" b="0" dirty="0" smtClean="0">
                          <a:solidFill>
                            <a:schemeClr val="tx1"/>
                          </a:solidFill>
                          <a:latin typeface="+mn-ea"/>
                          <a:ea typeface="+mn-ea"/>
                        </a:rPr>
                        <a:t>宗右衛門町地区</a:t>
                      </a:r>
                      <a:r>
                        <a:rPr kumimoji="1" lang="en-US" altLang="ja-JP" sz="1200" b="0" dirty="0" smtClean="0">
                          <a:solidFill>
                            <a:schemeClr val="tx1"/>
                          </a:solidFill>
                          <a:latin typeface="+mn-ea"/>
                          <a:ea typeface="+mn-ea"/>
                        </a:rPr>
                        <a:t>】</a:t>
                      </a:r>
                    </a:p>
                    <a:p>
                      <a:pPr marL="180975" marR="0" indent="-180975" algn="l" defTabSz="957700" rtl="0" eaLnBrk="1" fontAlgn="auto" latinLnBrk="0" hangingPunct="1">
                        <a:lnSpc>
                          <a:spcPct val="100000"/>
                        </a:lnSpc>
                        <a:spcBef>
                          <a:spcPts val="0"/>
                        </a:spcBef>
                        <a:spcAft>
                          <a:spcPts val="0"/>
                        </a:spcAft>
                        <a:buClrTx/>
                        <a:buSzTx/>
                        <a:buFontTx/>
                        <a:buNone/>
                        <a:tabLst/>
                        <a:defRPr/>
                      </a:pPr>
                      <a:r>
                        <a:rPr lang="ja-JP" altLang="en-US" sz="1200" dirty="0" smtClean="0">
                          <a:latin typeface="ＭＳ Ｐ明朝" pitchFamily="18" charset="-128"/>
                          <a:ea typeface="ＭＳ Ｐ明朝" pitchFamily="18" charset="-128"/>
                        </a:rPr>
                        <a:t>　・宗右衛門町は</a:t>
                      </a:r>
                      <a:r>
                        <a:rPr lang="en-US" altLang="ja-JP" sz="1200" dirty="0" smtClean="0">
                          <a:latin typeface="ＭＳ Ｐ明朝" pitchFamily="18" charset="-128"/>
                          <a:ea typeface="ＭＳ Ｐ明朝" pitchFamily="18" charset="-128"/>
                        </a:rPr>
                        <a:t>400</a:t>
                      </a:r>
                      <a:r>
                        <a:rPr lang="ja-JP" altLang="en-US" sz="1200" dirty="0" smtClean="0">
                          <a:latin typeface="ＭＳ Ｐ明朝" pitchFamily="18" charset="-128"/>
                          <a:ea typeface="ＭＳ Ｐ明朝" pitchFamily="18" charset="-128"/>
                        </a:rPr>
                        <a:t>年の歴史を持つ大阪を代表する歓楽街で、洗練された「食文化」「酒文化」を誇ってきた街であったが、年月の経過にともない、老舗料亭の撤退や性風俗店の増加などにより、かつての街の風情などが喪失していた。</a:t>
                      </a:r>
                      <a:endParaRPr kumimoji="1" lang="en-US" altLang="ja-JP" sz="1200" b="0" dirty="0" smtClean="0">
                        <a:solidFill>
                          <a:schemeClr val="tx1"/>
                        </a:solidFill>
                        <a:latin typeface="ＭＳ Ｐ明朝" pitchFamily="18" charset="-128"/>
                        <a:ea typeface="ＭＳ Ｐ明朝" pitchFamily="18" charset="-128"/>
                      </a:endParaRPr>
                    </a:p>
                    <a:p>
                      <a:pPr marL="180975" marR="0" indent="-180975" algn="l" defTabSz="957700" rtl="0" eaLnBrk="1" fontAlgn="auto" latinLnBrk="0" hangingPunct="1">
                        <a:lnSpc>
                          <a:spcPct val="100000"/>
                        </a:lnSpc>
                        <a:spcBef>
                          <a:spcPts val="0"/>
                        </a:spcBef>
                        <a:spcAft>
                          <a:spcPts val="0"/>
                        </a:spcAft>
                        <a:buClrTx/>
                        <a:buSzTx/>
                        <a:buFontTx/>
                        <a:buNone/>
                        <a:tabLst/>
                        <a:defRPr/>
                      </a:pPr>
                      <a:endParaRPr kumimoji="1" lang="en-US" altLang="ja-JP" sz="1200" b="0" dirty="0" smtClean="0">
                        <a:solidFill>
                          <a:schemeClr val="tx1"/>
                        </a:solidFill>
                        <a:latin typeface="ＭＳ Ｐ明朝" pitchFamily="18" charset="-128"/>
                        <a:ea typeface="ＭＳ Ｐ明朝" pitchFamily="18" charset="-128"/>
                      </a:endParaRPr>
                    </a:p>
                    <a:p>
                      <a:r>
                        <a:rPr kumimoji="1" lang="en-US" altLang="ja-JP" sz="1200" b="0" dirty="0" smtClean="0">
                          <a:solidFill>
                            <a:schemeClr val="tx1"/>
                          </a:solidFill>
                          <a:latin typeface="+mn-ea"/>
                          <a:ea typeface="+mn-ea"/>
                        </a:rPr>
                        <a:t>【</a:t>
                      </a:r>
                      <a:r>
                        <a:rPr kumimoji="1" lang="ja-JP" altLang="en-US" sz="1200" b="0" dirty="0" smtClean="0">
                          <a:solidFill>
                            <a:schemeClr val="tx1"/>
                          </a:solidFill>
                          <a:latin typeface="+mn-ea"/>
                          <a:ea typeface="+mn-ea"/>
                        </a:rPr>
                        <a:t>ミナミの繁華街</a:t>
                      </a:r>
                      <a:r>
                        <a:rPr kumimoji="1" lang="en-US" altLang="ja-JP" sz="1200" b="0" dirty="0" smtClean="0">
                          <a:solidFill>
                            <a:schemeClr val="tx1"/>
                          </a:solidFill>
                          <a:latin typeface="+mn-ea"/>
                          <a:ea typeface="+mn-ea"/>
                        </a:rPr>
                        <a:t>】</a:t>
                      </a:r>
                    </a:p>
                    <a:p>
                      <a:pPr marL="177800" indent="-177800"/>
                      <a:r>
                        <a:rPr kumimoji="1" lang="ja-JP" altLang="en-US" sz="1200" b="0" dirty="0" smtClean="0">
                          <a:solidFill>
                            <a:schemeClr val="tx1"/>
                          </a:solidFill>
                          <a:latin typeface="ＭＳ Ｐ明朝" pitchFamily="18" charset="-128"/>
                          <a:ea typeface="ＭＳ Ｐ明朝" pitchFamily="18" charset="-128"/>
                        </a:rPr>
                        <a:t>　・</a:t>
                      </a:r>
                      <a:r>
                        <a:rPr lang="ja-JP" altLang="en-US" sz="1200" dirty="0" smtClean="0">
                          <a:latin typeface="ＭＳ Ｐ明朝" pitchFamily="18" charset="-128"/>
                          <a:ea typeface="ＭＳ Ｐ明朝" pitchFamily="18" charset="-128"/>
                        </a:rPr>
                        <a:t>近年、ミナミやキタをはじめとする市内の繁華街において、酒類提供飲食店等の客引き行為等悪質化が進み、繁華街を訪れる市民や観光客等に不安や不愉快な思いをさせるなど、大きな問題となっており、地域からは悪質な客引き行為の規制・取り締まりの強化に向けた声があがっている。</a:t>
                      </a:r>
                      <a:endParaRPr kumimoji="1" lang="ja-JP" altLang="en-US" sz="1200" b="0" dirty="0" smtClean="0">
                        <a:solidFill>
                          <a:schemeClr val="tx1"/>
                        </a:solidFill>
                        <a:latin typeface="ＭＳ Ｐ明朝" pitchFamily="18" charset="-128"/>
                        <a:ea typeface="ＭＳ Ｐ明朝" pitchFamily="18"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5725" marR="0" indent="-85725" algn="l" defTabSz="9577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chemeClr val="tx1"/>
                          </a:solidFill>
                          <a:latin typeface="+mn-ea"/>
                          <a:ea typeface="+mn-ea"/>
                        </a:rPr>
                        <a:t>①難波駅前広場再生（歩行者中心の広場へ）</a:t>
                      </a:r>
                      <a:endParaRPr kumimoji="1" lang="en-US" altLang="ja-JP" sz="1200" b="0" dirty="0" smtClean="0">
                        <a:solidFill>
                          <a:schemeClr val="tx1"/>
                        </a:solidFill>
                        <a:latin typeface="+mn-ea"/>
                        <a:ea typeface="+mn-ea"/>
                      </a:endParaRPr>
                    </a:p>
                    <a:p>
                      <a:pPr marL="177800" indent="-177800">
                        <a:lnSpc>
                          <a:spcPts val="1700"/>
                        </a:lnSpc>
                      </a:pPr>
                      <a:r>
                        <a:rPr lang="ja-JP" altLang="en-US" sz="1200" dirty="0" smtClean="0">
                          <a:solidFill>
                            <a:schemeClr val="tx1"/>
                          </a:solidFill>
                          <a:latin typeface="ＭＳ Ｐ明朝" pitchFamily="18" charset="-128"/>
                          <a:ea typeface="ＭＳ Ｐ明朝" pitchFamily="18" charset="-128"/>
                        </a:rPr>
                        <a:t>　</a:t>
                      </a:r>
                      <a:r>
                        <a:rPr lang="ja-JP" altLang="en-US" sz="1200" dirty="0" smtClean="0">
                          <a:latin typeface="ＭＳ Ｐ明朝" pitchFamily="18" charset="-128"/>
                          <a:ea typeface="ＭＳ Ｐ明朝" pitchFamily="18" charset="-128"/>
                        </a:rPr>
                        <a:t>・難波駅前広場を、ミナミの玄関口にふさわしい、歩行者中心の広場への、地元企業による再整備をめざす。（</a:t>
                      </a:r>
                      <a:r>
                        <a:rPr lang="en-US" altLang="ja-JP" sz="1200" dirty="0" smtClean="0">
                          <a:latin typeface="ＭＳ Ｐ明朝" pitchFamily="18" charset="-128"/>
                          <a:ea typeface="ＭＳ Ｐ明朝" pitchFamily="18" charset="-128"/>
                        </a:rPr>
                        <a:t>2015</a:t>
                      </a:r>
                      <a:r>
                        <a:rPr lang="ja-JP" altLang="en-US" sz="1200" dirty="0" smtClean="0">
                          <a:latin typeface="ＭＳ Ｐ明朝" pitchFamily="18" charset="-128"/>
                          <a:ea typeface="ＭＳ Ｐ明朝" pitchFamily="18" charset="-128"/>
                        </a:rPr>
                        <a:t>年を目標に構想作成）</a:t>
                      </a:r>
                      <a:endParaRPr lang="en-US" altLang="ja-JP" sz="1200" dirty="0" smtClean="0">
                        <a:latin typeface="ＭＳ Ｐ明朝" pitchFamily="18" charset="-128"/>
                        <a:ea typeface="ＭＳ Ｐ明朝" pitchFamily="18" charset="-128"/>
                      </a:endParaRPr>
                    </a:p>
                    <a:p>
                      <a:pPr marL="177800" indent="-177800" defTabSz="900113">
                        <a:lnSpc>
                          <a:spcPts val="1700"/>
                        </a:lnSpc>
                        <a:tabLst>
                          <a:tab pos="5195888" algn="l"/>
                        </a:tabLst>
                      </a:pPr>
                      <a:r>
                        <a:rPr lang="ja-JP" altLang="en-US" sz="1200" dirty="0" smtClean="0">
                          <a:latin typeface="ＭＳ Ｐ明朝" pitchFamily="18" charset="-128"/>
                          <a:ea typeface="ＭＳ Ｐ明朝" pitchFamily="18" charset="-128"/>
                        </a:rPr>
                        <a:t>　</a:t>
                      </a:r>
                      <a:endParaRPr lang="en-US" altLang="ja-JP" sz="1200" dirty="0" smtClean="0">
                        <a:latin typeface="ＭＳ Ｐ明朝" pitchFamily="18" charset="-128"/>
                        <a:ea typeface="ＭＳ Ｐ明朝" pitchFamily="18" charset="-128"/>
                      </a:endParaRPr>
                    </a:p>
                    <a:p>
                      <a:pPr marL="85725" marR="0" indent="-85725" algn="l" defTabSz="957700" rtl="0" eaLnBrk="1" fontAlgn="auto" latinLnBrk="0" hangingPunct="1">
                        <a:lnSpc>
                          <a:spcPct val="100000"/>
                        </a:lnSpc>
                        <a:spcBef>
                          <a:spcPts val="0"/>
                        </a:spcBef>
                        <a:spcAft>
                          <a:spcPts val="0"/>
                        </a:spcAft>
                        <a:buClrTx/>
                        <a:buSzTx/>
                        <a:buFontTx/>
                        <a:buNone/>
                        <a:tabLst/>
                        <a:defRPr/>
                      </a:pPr>
                      <a:endParaRPr kumimoji="1" lang="en-US" altLang="ja-JP" sz="1200" b="0" dirty="0" smtClean="0">
                        <a:solidFill>
                          <a:schemeClr val="tx1"/>
                        </a:solidFill>
                        <a:latin typeface="+mn-ea"/>
                        <a:ea typeface="+mn-ea"/>
                      </a:endParaRPr>
                    </a:p>
                    <a:p>
                      <a:pPr marL="85725" marR="0" indent="-85725" algn="l" defTabSz="957700" rtl="0" eaLnBrk="1" fontAlgn="auto" latinLnBrk="0" hangingPunct="1">
                        <a:lnSpc>
                          <a:spcPct val="100000"/>
                        </a:lnSpc>
                        <a:spcBef>
                          <a:spcPts val="0"/>
                        </a:spcBef>
                        <a:spcAft>
                          <a:spcPts val="0"/>
                        </a:spcAft>
                        <a:buClrTx/>
                        <a:buSzTx/>
                        <a:buFontTx/>
                        <a:buNone/>
                        <a:tabLst/>
                        <a:defRPr/>
                      </a:pPr>
                      <a:endParaRPr kumimoji="1" lang="en-US" altLang="ja-JP" sz="1200" b="0" dirty="0" smtClean="0">
                        <a:solidFill>
                          <a:schemeClr val="tx1"/>
                        </a:solidFill>
                        <a:latin typeface="+mn-ea"/>
                        <a:ea typeface="+mn-ea"/>
                      </a:endParaRPr>
                    </a:p>
                    <a:p>
                      <a:pPr marL="85725" marR="0" indent="-85725" algn="l" defTabSz="957700" rtl="0" eaLnBrk="1" fontAlgn="auto" latinLnBrk="0" hangingPunct="1">
                        <a:lnSpc>
                          <a:spcPct val="100000"/>
                        </a:lnSpc>
                        <a:spcBef>
                          <a:spcPts val="0"/>
                        </a:spcBef>
                        <a:spcAft>
                          <a:spcPts val="0"/>
                        </a:spcAft>
                        <a:buClrTx/>
                        <a:buSzTx/>
                        <a:buFontTx/>
                        <a:buNone/>
                        <a:tabLst/>
                        <a:defRPr/>
                      </a:pPr>
                      <a:endParaRPr kumimoji="1" lang="en-US" altLang="ja-JP" sz="1200" b="0" dirty="0" smtClean="0">
                        <a:solidFill>
                          <a:schemeClr val="tx1"/>
                        </a:solidFill>
                        <a:latin typeface="+mn-ea"/>
                        <a:ea typeface="+mn-ea"/>
                      </a:endParaRPr>
                    </a:p>
                    <a:p>
                      <a:pPr marL="85725" marR="0" indent="-85725" algn="l" defTabSz="9577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chemeClr val="tx1"/>
                          </a:solidFill>
                          <a:latin typeface="+mn-ea"/>
                          <a:ea typeface="+mn-ea"/>
                        </a:rPr>
                        <a:t>②心斎橋筋商店街での「心</a:t>
                      </a:r>
                      <a:r>
                        <a:rPr kumimoji="1" lang="ja-JP" altLang="en-US" sz="1200" b="0" dirty="0" err="1" smtClean="0">
                          <a:solidFill>
                            <a:schemeClr val="tx1"/>
                          </a:solidFill>
                          <a:latin typeface="+mn-ea"/>
                          <a:ea typeface="+mn-ea"/>
                        </a:rPr>
                        <a:t>ぶら</a:t>
                      </a:r>
                      <a:r>
                        <a:rPr kumimoji="1" lang="ja-JP" altLang="en-US" sz="1200" b="0" dirty="0" smtClean="0">
                          <a:solidFill>
                            <a:schemeClr val="tx1"/>
                          </a:solidFill>
                          <a:latin typeface="+mn-ea"/>
                          <a:ea typeface="+mn-ea"/>
                        </a:rPr>
                        <a:t>」の実現</a:t>
                      </a:r>
                      <a:endParaRPr kumimoji="1" lang="en-US" altLang="ja-JP" sz="1200" b="0" dirty="0" smtClean="0">
                        <a:solidFill>
                          <a:schemeClr val="tx1"/>
                        </a:solidFill>
                        <a:latin typeface="+mn-ea"/>
                        <a:ea typeface="+mn-ea"/>
                      </a:endParaRPr>
                    </a:p>
                    <a:p>
                      <a:pPr marL="177800" indent="-177800">
                        <a:lnSpc>
                          <a:spcPts val="1700"/>
                        </a:lnSpc>
                      </a:pPr>
                      <a:r>
                        <a:rPr lang="ja-JP" altLang="en-US" sz="1200" dirty="0" smtClean="0">
                          <a:solidFill>
                            <a:schemeClr val="tx1"/>
                          </a:solidFill>
                        </a:rPr>
                        <a:t>　・</a:t>
                      </a:r>
                      <a:r>
                        <a:rPr lang="ja-JP" altLang="en-US" sz="1200" dirty="0" smtClean="0">
                          <a:latin typeface="ＭＳ Ｐ明朝" pitchFamily="18" charset="-128"/>
                          <a:ea typeface="ＭＳ Ｐ明朝" pitchFamily="18" charset="-128"/>
                        </a:rPr>
                        <a:t>地域と事業者が景観協定に基づく協議を行うことにより、「心</a:t>
                      </a:r>
                      <a:r>
                        <a:rPr lang="ja-JP" altLang="en-US" sz="1200" dirty="0" err="1" smtClean="0">
                          <a:latin typeface="ＭＳ Ｐ明朝" pitchFamily="18" charset="-128"/>
                          <a:ea typeface="ＭＳ Ｐ明朝" pitchFamily="18" charset="-128"/>
                        </a:rPr>
                        <a:t>ぶら</a:t>
                      </a:r>
                      <a:r>
                        <a:rPr lang="ja-JP" altLang="en-US" sz="1200" dirty="0" smtClean="0">
                          <a:latin typeface="ＭＳ Ｐ明朝" pitchFamily="18" charset="-128"/>
                          <a:ea typeface="ＭＳ Ｐ明朝" pitchFamily="18" charset="-128"/>
                        </a:rPr>
                        <a:t>」の実現及び“調和”と“優雅さ”のある街を育むことをめざす。</a:t>
                      </a:r>
                      <a:endParaRPr lang="en-US" altLang="ja-JP" sz="1200" dirty="0" smtClean="0">
                        <a:solidFill>
                          <a:schemeClr val="tx1"/>
                        </a:solidFill>
                        <a:latin typeface="ＭＳ Ｐ明朝" pitchFamily="18" charset="-128"/>
                        <a:ea typeface="ＭＳ Ｐ明朝" pitchFamily="18" charset="-128"/>
                      </a:endParaRPr>
                    </a:p>
                    <a:p>
                      <a:pPr>
                        <a:lnSpc>
                          <a:spcPts val="1700"/>
                        </a:lnSpc>
                      </a:pPr>
                      <a:endParaRPr lang="en-US" altLang="ja-JP" sz="1200" dirty="0" smtClean="0">
                        <a:solidFill>
                          <a:schemeClr val="tx1"/>
                        </a:solidFill>
                        <a:latin typeface="ＭＳ Ｐ明朝" pitchFamily="18" charset="-128"/>
                        <a:ea typeface="ＭＳ Ｐ明朝" pitchFamily="18" charset="-128"/>
                      </a:endParaRPr>
                    </a:p>
                    <a:p>
                      <a:pPr marL="177800" indent="-177800">
                        <a:lnSpc>
                          <a:spcPts val="1700"/>
                        </a:lnSpc>
                      </a:pPr>
                      <a:endParaRPr lang="en-US" altLang="ja-JP" sz="1200" dirty="0" smtClean="0">
                        <a:solidFill>
                          <a:schemeClr val="tx1"/>
                        </a:solidFill>
                        <a:latin typeface="+mn-ea"/>
                        <a:ea typeface="+mn-ea"/>
                      </a:endParaRPr>
                    </a:p>
                    <a:p>
                      <a:pPr marL="177800" indent="-177800">
                        <a:lnSpc>
                          <a:spcPts val="1700"/>
                        </a:lnSpc>
                      </a:pPr>
                      <a:r>
                        <a:rPr lang="ja-JP" altLang="en-US" sz="1200" dirty="0" smtClean="0">
                          <a:solidFill>
                            <a:schemeClr val="tx1"/>
                          </a:solidFill>
                          <a:latin typeface="+mn-ea"/>
                          <a:ea typeface="+mn-ea"/>
                        </a:rPr>
                        <a:t>③宗右衛門町地区の格調高く魅力あるまちなみの再生・創造</a:t>
                      </a:r>
                      <a:endParaRPr lang="en-US" altLang="ja-JP" sz="1200" dirty="0" smtClean="0">
                        <a:solidFill>
                          <a:schemeClr val="tx1"/>
                        </a:solidFill>
                        <a:latin typeface="+mn-ea"/>
                        <a:ea typeface="+mn-ea"/>
                      </a:endParaRPr>
                    </a:p>
                    <a:p>
                      <a:pPr marL="177800" indent="-177800">
                        <a:lnSpc>
                          <a:spcPts val="1700"/>
                        </a:lnSpc>
                      </a:pPr>
                      <a:r>
                        <a:rPr lang="ja-JP" altLang="en-US" sz="1200" dirty="0" smtClean="0">
                          <a:solidFill>
                            <a:schemeClr val="tx1"/>
                          </a:solidFill>
                          <a:latin typeface="ＭＳ Ｐ明朝" pitchFamily="18" charset="-128"/>
                          <a:ea typeface="ＭＳ Ｐ明朝" pitchFamily="18" charset="-128"/>
                        </a:rPr>
                        <a:t>　・歴史や風情が息づく個性的で格調高い魅力的なまちなみを再生・創造し、大阪ミナミの環境浄化、活性化に寄与する。</a:t>
                      </a:r>
                      <a:endParaRPr lang="en-US" altLang="ja-JP" sz="1200" dirty="0" smtClean="0">
                        <a:solidFill>
                          <a:schemeClr val="tx1"/>
                        </a:solidFill>
                        <a:latin typeface="ＭＳ Ｐ明朝" pitchFamily="18" charset="-128"/>
                        <a:ea typeface="ＭＳ Ｐ明朝" pitchFamily="18" charset="-128"/>
                      </a:endParaRPr>
                    </a:p>
                    <a:p>
                      <a:pPr>
                        <a:lnSpc>
                          <a:spcPts val="1700"/>
                        </a:lnSpc>
                      </a:pPr>
                      <a:endParaRPr lang="en-US" altLang="ja-JP" sz="1200" dirty="0" smtClean="0">
                        <a:solidFill>
                          <a:schemeClr val="tx1"/>
                        </a:solidFill>
                        <a:latin typeface="ＭＳ Ｐ明朝" pitchFamily="18" charset="-128"/>
                        <a:ea typeface="ＭＳ Ｐ明朝" pitchFamily="18" charset="-128"/>
                      </a:endParaRPr>
                    </a:p>
                    <a:p>
                      <a:pPr>
                        <a:lnSpc>
                          <a:spcPts val="1700"/>
                        </a:lnSpc>
                      </a:pPr>
                      <a:r>
                        <a:rPr lang="ja-JP" altLang="en-US" sz="1200" dirty="0" smtClean="0">
                          <a:solidFill>
                            <a:schemeClr val="tx1"/>
                          </a:solidFill>
                          <a:latin typeface="+mn-ea"/>
                          <a:ea typeface="+mn-ea"/>
                        </a:rPr>
                        <a:t>④ミナミ周辺での悪質な客引き行為等の適正化</a:t>
                      </a:r>
                      <a:endParaRPr lang="en-US" altLang="ja-JP" sz="1200" dirty="0" smtClean="0">
                        <a:solidFill>
                          <a:schemeClr val="tx1"/>
                        </a:solidFill>
                        <a:latin typeface="+mn-ea"/>
                        <a:ea typeface="+mn-ea"/>
                      </a:endParaRPr>
                    </a:p>
                    <a:p>
                      <a:pPr marL="177800" marR="0" indent="-177800" algn="l" defTabSz="957700" rtl="0" eaLnBrk="1" fontAlgn="auto" latinLnBrk="0" hangingPunct="1">
                        <a:lnSpc>
                          <a:spcPts val="1700"/>
                        </a:lnSpc>
                        <a:spcBef>
                          <a:spcPts val="0"/>
                        </a:spcBef>
                        <a:spcAft>
                          <a:spcPts val="0"/>
                        </a:spcAft>
                        <a:buClrTx/>
                        <a:buSzTx/>
                        <a:buFontTx/>
                        <a:buNone/>
                        <a:tabLst/>
                        <a:defRPr/>
                      </a:pPr>
                      <a:r>
                        <a:rPr lang="ja-JP" altLang="en-US" sz="1200" dirty="0" smtClean="0">
                          <a:latin typeface="ＭＳ Ｐ明朝" pitchFamily="18" charset="-128"/>
                          <a:ea typeface="ＭＳ Ｐ明朝" pitchFamily="18" charset="-128"/>
                        </a:rPr>
                        <a:t>　・悪質な客引き行為者等が減少し、安心して繁華街を訪れ、楽しむことのできるまちをめざす。</a:t>
                      </a:r>
                    </a:p>
                    <a:p>
                      <a:pPr>
                        <a:lnSpc>
                          <a:spcPts val="1700"/>
                        </a:lnSpc>
                      </a:pPr>
                      <a:endParaRPr lang="en-US" altLang="ja-JP" sz="1200" dirty="0" smtClean="0">
                        <a:solidFill>
                          <a:schemeClr val="tx1"/>
                        </a:solidFill>
                        <a:latin typeface="ＭＳ Ｐ明朝" pitchFamily="18" charset="-128"/>
                        <a:ea typeface="ＭＳ Ｐ明朝" pitchFamily="18" charset="-128"/>
                      </a:endParaRPr>
                    </a:p>
                    <a:p>
                      <a:endParaRPr kumimoji="1" lang="ja-JP" altLang="en-US" sz="1200" b="0" dirty="0">
                        <a:solidFill>
                          <a:schemeClr val="tx1"/>
                        </a:solidFill>
                        <a:latin typeface="+mn-ea"/>
                        <a:ea typeface="+mn-ea"/>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スライド番号プレースホルダ 6"/>
          <p:cNvSpPr>
            <a:spLocks noGrp="1"/>
          </p:cNvSpPr>
          <p:nvPr>
            <p:ph type="sldNum" sz="quarter" idx="12"/>
          </p:nvPr>
        </p:nvSpPr>
        <p:spPr/>
        <p:txBody>
          <a:bodyPr/>
          <a:lstStyle/>
          <a:p>
            <a:fld id="{37EF5067-3AB7-4642-9103-42CBD40CC6D9}" type="slidenum">
              <a:rPr kumimoji="1" lang="ja-JP" altLang="en-US" smtClean="0"/>
              <a:pPr/>
              <a:t>32</a:t>
            </a:fld>
            <a:endParaRPr kumimoji="1" lang="ja-JP" altLang="en-US" dirty="0"/>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10"/>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mn-ea"/>
              </a:rPr>
              <a:t>４．難波周辺　①難波駅前広場再生（歩行者中心の広場へ）</a:t>
            </a:r>
            <a:endParaRPr lang="en-US" altLang="ja-JP" sz="2000" b="1" dirty="0" smtClean="0">
              <a:solidFill>
                <a:schemeClr val="bg1"/>
              </a:solidFill>
              <a:latin typeface="+mn-ea"/>
            </a:endParaRPr>
          </a:p>
        </p:txBody>
      </p:sp>
      <p:sp>
        <p:nvSpPr>
          <p:cNvPr id="25" name="角丸四角形 24"/>
          <p:cNvSpPr/>
          <p:nvPr/>
        </p:nvSpPr>
        <p:spPr>
          <a:xfrm>
            <a:off x="194471" y="573779"/>
            <a:ext cx="9439049" cy="694982"/>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rPr>
              <a:t>＜めざす姿＞</a:t>
            </a:r>
            <a:endParaRPr lang="en-US" altLang="ja-JP" sz="1600" dirty="0" smtClean="0">
              <a:solidFill>
                <a:schemeClr val="tx1"/>
              </a:solidFill>
            </a:endParaRPr>
          </a:p>
          <a:p>
            <a:r>
              <a:rPr lang="ja-JP" altLang="en-US" sz="1600" dirty="0" smtClean="0">
                <a:solidFill>
                  <a:schemeClr val="tx1"/>
                </a:solidFill>
                <a:latin typeface="ＭＳ Ｐ明朝" pitchFamily="18" charset="-128"/>
                <a:ea typeface="ＭＳ Ｐ明朝" pitchFamily="18" charset="-128"/>
              </a:rPr>
              <a:t>　・難波駅前広場が歩行者中心の広場に生まれ変わり、ミナミの玄関口にふさわしい駅前広場へ。</a:t>
            </a:r>
            <a:endParaRPr lang="en-US" altLang="ja-JP" sz="1600" dirty="0" smtClean="0">
              <a:solidFill>
                <a:schemeClr val="tx1"/>
              </a:solidFill>
              <a:latin typeface="ＭＳ Ｐ明朝" pitchFamily="18" charset="-128"/>
              <a:ea typeface="ＭＳ Ｐ明朝" pitchFamily="18" charset="-128"/>
            </a:endParaRPr>
          </a:p>
        </p:txBody>
      </p:sp>
      <p:sp>
        <p:nvSpPr>
          <p:cNvPr id="29" name="正方形/長方形 28"/>
          <p:cNvSpPr/>
          <p:nvPr/>
        </p:nvSpPr>
        <p:spPr>
          <a:xfrm>
            <a:off x="194471" y="1484784"/>
            <a:ext cx="2574286" cy="518457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ja-JP" altLang="en-US" sz="1600" dirty="0" smtClean="0">
                <a:solidFill>
                  <a:schemeClr val="tx1"/>
                </a:solidFill>
              </a:rPr>
              <a:t>・</a:t>
            </a:r>
            <a:endParaRPr lang="en-US" altLang="ja-JP" sz="1600" dirty="0" smtClean="0">
              <a:solidFill>
                <a:schemeClr val="tx1"/>
              </a:solidFill>
            </a:endParaRPr>
          </a:p>
          <a:p>
            <a:endParaRPr lang="en-US" altLang="ja-JP" sz="800" dirty="0" smtClean="0">
              <a:solidFill>
                <a:schemeClr val="tx1"/>
              </a:solidFill>
              <a:latin typeface="+mn-ea"/>
            </a:endParaRPr>
          </a:p>
        </p:txBody>
      </p:sp>
      <p:sp>
        <p:nvSpPr>
          <p:cNvPr id="31" name="正方形/長方形 30"/>
          <p:cNvSpPr/>
          <p:nvPr/>
        </p:nvSpPr>
        <p:spPr>
          <a:xfrm>
            <a:off x="3470835" y="1484784"/>
            <a:ext cx="6162685" cy="518457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endParaRPr lang="en-US" altLang="ja-JP" sz="1600" dirty="0" smtClean="0">
              <a:solidFill>
                <a:schemeClr val="tx1"/>
              </a:solidFill>
            </a:endParaRPr>
          </a:p>
          <a:p>
            <a:endParaRPr lang="en-US" altLang="ja-JP" sz="800" dirty="0" smtClean="0">
              <a:solidFill>
                <a:schemeClr val="tx1"/>
              </a:solidFill>
            </a:endParaRPr>
          </a:p>
        </p:txBody>
      </p:sp>
      <p:sp>
        <p:nvSpPr>
          <p:cNvPr id="33" name="右矢印 32"/>
          <p:cNvSpPr/>
          <p:nvPr/>
        </p:nvSpPr>
        <p:spPr>
          <a:xfrm>
            <a:off x="2924775" y="3429000"/>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4" name="正方形/長方形 33"/>
          <p:cNvSpPr/>
          <p:nvPr/>
        </p:nvSpPr>
        <p:spPr>
          <a:xfrm>
            <a:off x="194471" y="1484784"/>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600" b="1" dirty="0" smtClean="0"/>
              <a:t>現状</a:t>
            </a:r>
            <a:endParaRPr kumimoji="1" lang="ja-JP" altLang="en-US" sz="1600" b="1" dirty="0"/>
          </a:p>
        </p:txBody>
      </p:sp>
      <p:sp>
        <p:nvSpPr>
          <p:cNvPr id="39" name="正方形/長方形 38"/>
          <p:cNvSpPr/>
          <p:nvPr/>
        </p:nvSpPr>
        <p:spPr>
          <a:xfrm>
            <a:off x="3470835" y="1484784"/>
            <a:ext cx="136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将来</a:t>
            </a:r>
            <a:endParaRPr kumimoji="1" lang="ja-JP" altLang="en-US" sz="1600" b="1" dirty="0"/>
          </a:p>
        </p:txBody>
      </p:sp>
      <p:pic>
        <p:nvPicPr>
          <p:cNvPr id="14" name="Picture 146"/>
          <p:cNvPicPr>
            <a:picLocks noChangeAspect="1" noChangeArrowheads="1"/>
          </p:cNvPicPr>
          <p:nvPr/>
        </p:nvPicPr>
        <p:blipFill>
          <a:blip r:embed="rId3" cstate="email"/>
          <a:srcRect/>
          <a:stretch>
            <a:fillRect/>
          </a:stretch>
        </p:blipFill>
        <p:spPr bwMode="auto">
          <a:xfrm>
            <a:off x="4117942" y="4202330"/>
            <a:ext cx="4852700" cy="2299255"/>
          </a:xfrm>
          <a:prstGeom prst="rect">
            <a:avLst/>
          </a:prstGeom>
          <a:noFill/>
          <a:ln w="9525">
            <a:solidFill>
              <a:schemeClr val="tx1"/>
            </a:solidFill>
            <a:miter lim="800000"/>
            <a:headEnd/>
            <a:tailEnd/>
          </a:ln>
        </p:spPr>
      </p:pic>
      <p:sp>
        <p:nvSpPr>
          <p:cNvPr id="15" name="正方形/長方形 149"/>
          <p:cNvSpPr>
            <a:spLocks noChangeArrowheads="1"/>
          </p:cNvSpPr>
          <p:nvPr/>
        </p:nvSpPr>
        <p:spPr bwMode="auto">
          <a:xfrm>
            <a:off x="3860885" y="3861048"/>
            <a:ext cx="5226581" cy="360040"/>
          </a:xfrm>
          <a:prstGeom prst="rect">
            <a:avLst/>
          </a:prstGeom>
          <a:noFill/>
          <a:ln>
            <a:noFill/>
          </a:ln>
          <a:extLst/>
        </p:spPr>
        <p:txBody>
          <a:bodyPr lIns="74267" tIns="8889" rIns="74267" bIns="8889"/>
          <a:lstStyle>
            <a:lvl1pPr>
              <a:spcBef>
                <a:spcPct val="20000"/>
              </a:spcBef>
              <a:buChar char="•"/>
              <a:defRPr kumimoji="1" sz="45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39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3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050" b="1" dirty="0" smtClean="0">
                <a:effectLst>
                  <a:outerShdw blurRad="38100" dist="38100" dir="2700000" algn="tl">
                    <a:srgbClr val="000000">
                      <a:alpha val="43137"/>
                    </a:srgbClr>
                  </a:outerShdw>
                </a:effectLst>
              </a:rPr>
              <a:t>　（なんば安全安心にぎわいのまちづくり協議会</a:t>
            </a:r>
            <a:endParaRPr lang="en-US" altLang="ja-JP" sz="1050" b="1" dirty="0" smtClean="0">
              <a:effectLst>
                <a:outerShdw blurRad="38100" dist="38100" dir="2700000" algn="tl">
                  <a:srgbClr val="000000">
                    <a:alpha val="43137"/>
                  </a:srgbClr>
                </a:outerShdw>
              </a:effectLst>
            </a:endParaRPr>
          </a:p>
          <a:p>
            <a:pPr eaLnBrk="1" hangingPunct="1">
              <a:spcBef>
                <a:spcPct val="0"/>
              </a:spcBef>
              <a:buFontTx/>
              <a:buNone/>
              <a:defRPr/>
            </a:pPr>
            <a:r>
              <a:rPr lang="ja-JP" altLang="en-US" sz="1050" b="1" dirty="0" smtClean="0">
                <a:effectLst>
                  <a:outerShdw blurRad="38100" dist="38100" dir="2700000" algn="tl">
                    <a:srgbClr val="000000">
                      <a:alpha val="43137"/>
                    </a:srgbClr>
                  </a:outerShdw>
                </a:effectLst>
              </a:rPr>
              <a:t>　　　　　　　　　　　　　　　　　　　　　　　　「なんば駅周辺まちづくり構想　（たたき台）」）</a:t>
            </a:r>
            <a:endParaRPr lang="ja-JP" altLang="en-US" sz="1300" b="1" dirty="0" smtClean="0">
              <a:effectLst>
                <a:outerShdw blurRad="38100" dist="38100" dir="2700000" algn="tl">
                  <a:srgbClr val="000000">
                    <a:alpha val="43137"/>
                  </a:srgbClr>
                </a:outerShdw>
              </a:effectLst>
            </a:endParaRPr>
          </a:p>
        </p:txBody>
      </p:sp>
      <p:grpSp>
        <p:nvGrpSpPr>
          <p:cNvPr id="2" name="グループ化 27"/>
          <p:cNvGrpSpPr/>
          <p:nvPr/>
        </p:nvGrpSpPr>
        <p:grpSpPr>
          <a:xfrm>
            <a:off x="7293260" y="1772826"/>
            <a:ext cx="2262251" cy="2016223"/>
            <a:chOff x="6732240" y="1412777"/>
            <a:chExt cx="2088232" cy="2016223"/>
          </a:xfrm>
        </p:grpSpPr>
        <p:pic>
          <p:nvPicPr>
            <p:cNvPr id="16" name="図 15" descr="nannba.jpg"/>
            <p:cNvPicPr>
              <a:picLocks noChangeAspect="1"/>
            </p:cNvPicPr>
            <p:nvPr/>
          </p:nvPicPr>
          <p:blipFill>
            <a:blip r:embed="rId4" cstate="email"/>
            <a:srcRect/>
            <a:stretch>
              <a:fillRect/>
            </a:stretch>
          </p:blipFill>
          <p:spPr>
            <a:xfrm>
              <a:off x="6732240" y="1412777"/>
              <a:ext cx="2088232" cy="2016223"/>
            </a:xfrm>
            <a:prstGeom prst="rect">
              <a:avLst/>
            </a:prstGeom>
          </p:spPr>
        </p:pic>
        <p:sp>
          <p:nvSpPr>
            <p:cNvPr id="17" name="フリーフォーム 16"/>
            <p:cNvSpPr/>
            <p:nvPr/>
          </p:nvSpPr>
          <p:spPr>
            <a:xfrm>
              <a:off x="7119938" y="1671638"/>
              <a:ext cx="1700212" cy="1657350"/>
            </a:xfrm>
            <a:custGeom>
              <a:avLst/>
              <a:gdLst>
                <a:gd name="connsiteX0" fmla="*/ 352425 w 1700212"/>
                <a:gd name="connsiteY0" fmla="*/ 114300 h 1657350"/>
                <a:gd name="connsiteX1" fmla="*/ 204787 w 1700212"/>
                <a:gd name="connsiteY1" fmla="*/ 0 h 1657350"/>
                <a:gd name="connsiteX2" fmla="*/ 0 w 1700212"/>
                <a:gd name="connsiteY2" fmla="*/ 0 h 1657350"/>
                <a:gd name="connsiteX3" fmla="*/ 0 w 1700212"/>
                <a:gd name="connsiteY3" fmla="*/ 438150 h 1657350"/>
                <a:gd name="connsiteX4" fmla="*/ 747712 w 1700212"/>
                <a:gd name="connsiteY4" fmla="*/ 323850 h 1657350"/>
                <a:gd name="connsiteX5" fmla="*/ 876300 w 1700212"/>
                <a:gd name="connsiteY5" fmla="*/ 376237 h 1657350"/>
                <a:gd name="connsiteX6" fmla="*/ 990600 w 1700212"/>
                <a:gd name="connsiteY6" fmla="*/ 519112 h 1657350"/>
                <a:gd name="connsiteX7" fmla="*/ 1095375 w 1700212"/>
                <a:gd name="connsiteY7" fmla="*/ 638175 h 1657350"/>
                <a:gd name="connsiteX8" fmla="*/ 1504950 w 1700212"/>
                <a:gd name="connsiteY8" fmla="*/ 1457325 h 1657350"/>
                <a:gd name="connsiteX9" fmla="*/ 1485900 w 1700212"/>
                <a:gd name="connsiteY9" fmla="*/ 1519237 h 1657350"/>
                <a:gd name="connsiteX10" fmla="*/ 1538287 w 1700212"/>
                <a:gd name="connsiteY10" fmla="*/ 1657350 h 1657350"/>
                <a:gd name="connsiteX11" fmla="*/ 1638300 w 1700212"/>
                <a:gd name="connsiteY11" fmla="*/ 1604962 h 1657350"/>
                <a:gd name="connsiteX12" fmla="*/ 1700212 w 1700212"/>
                <a:gd name="connsiteY12" fmla="*/ 1557337 h 1657350"/>
                <a:gd name="connsiteX13" fmla="*/ 1700212 w 1700212"/>
                <a:gd name="connsiteY13" fmla="*/ 1471612 h 1657350"/>
                <a:gd name="connsiteX14" fmla="*/ 1576387 w 1700212"/>
                <a:gd name="connsiteY14" fmla="*/ 1390650 h 1657350"/>
                <a:gd name="connsiteX15" fmla="*/ 1128712 w 1700212"/>
                <a:gd name="connsiteY15" fmla="*/ 447675 h 1657350"/>
                <a:gd name="connsiteX16" fmla="*/ 933450 w 1700212"/>
                <a:gd name="connsiteY16" fmla="*/ 214312 h 1657350"/>
                <a:gd name="connsiteX17" fmla="*/ 795337 w 1700212"/>
                <a:gd name="connsiteY17" fmla="*/ 76200 h 1657350"/>
                <a:gd name="connsiteX18" fmla="*/ 757237 w 1700212"/>
                <a:gd name="connsiteY18" fmla="*/ 147637 h 1657350"/>
                <a:gd name="connsiteX19" fmla="*/ 352425 w 1700212"/>
                <a:gd name="connsiteY19" fmla="*/ 114300 h 16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00212" h="1657350">
                  <a:moveTo>
                    <a:pt x="352425" y="114300"/>
                  </a:moveTo>
                  <a:lnTo>
                    <a:pt x="204787" y="0"/>
                  </a:lnTo>
                  <a:lnTo>
                    <a:pt x="0" y="0"/>
                  </a:lnTo>
                  <a:lnTo>
                    <a:pt x="0" y="438150"/>
                  </a:lnTo>
                  <a:lnTo>
                    <a:pt x="747712" y="323850"/>
                  </a:lnTo>
                  <a:lnTo>
                    <a:pt x="876300" y="376237"/>
                  </a:lnTo>
                  <a:lnTo>
                    <a:pt x="990600" y="519112"/>
                  </a:lnTo>
                  <a:lnTo>
                    <a:pt x="1095375" y="638175"/>
                  </a:lnTo>
                  <a:lnTo>
                    <a:pt x="1504950" y="1457325"/>
                  </a:lnTo>
                  <a:lnTo>
                    <a:pt x="1485900" y="1519237"/>
                  </a:lnTo>
                  <a:lnTo>
                    <a:pt x="1538287" y="1657350"/>
                  </a:lnTo>
                  <a:lnTo>
                    <a:pt x="1638300" y="1604962"/>
                  </a:lnTo>
                  <a:lnTo>
                    <a:pt x="1700212" y="1557337"/>
                  </a:lnTo>
                  <a:lnTo>
                    <a:pt x="1700212" y="1471612"/>
                  </a:lnTo>
                  <a:lnTo>
                    <a:pt x="1576387" y="1390650"/>
                  </a:lnTo>
                  <a:lnTo>
                    <a:pt x="1128712" y="447675"/>
                  </a:lnTo>
                  <a:lnTo>
                    <a:pt x="933450" y="214312"/>
                  </a:lnTo>
                  <a:lnTo>
                    <a:pt x="795337" y="76200"/>
                  </a:lnTo>
                  <a:lnTo>
                    <a:pt x="757237" y="147637"/>
                  </a:lnTo>
                  <a:lnTo>
                    <a:pt x="352425" y="114300"/>
                  </a:lnTo>
                  <a:close/>
                </a:path>
              </a:pathLst>
            </a:custGeom>
            <a:solidFill>
              <a:srgbClr val="FF0000">
                <a:alpha val="25000"/>
              </a:srgb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8" name="テキスト ボックス 17"/>
            <p:cNvSpPr txBox="1"/>
            <p:nvPr/>
          </p:nvSpPr>
          <p:spPr>
            <a:xfrm>
              <a:off x="7164288" y="2132856"/>
              <a:ext cx="720080" cy="195814"/>
            </a:xfrm>
            <a:prstGeom prst="rect">
              <a:avLst/>
            </a:prstGeom>
            <a:solidFill>
              <a:schemeClr val="bg1">
                <a:alpha val="50000"/>
              </a:schemeClr>
            </a:solidFill>
          </p:spPr>
          <p:txBody>
            <a:bodyPr wrap="square" lIns="36000" tIns="36000" rIns="36000" bIns="36000" rtlCol="0">
              <a:spAutoFit/>
            </a:bodyPr>
            <a:lstStyle/>
            <a:p>
              <a:r>
                <a:rPr kumimoji="1" lang="ja-JP" altLang="en-US" sz="800" dirty="0" smtClean="0">
                  <a:latin typeface="Meiryo UI" pitchFamily="50" charset="-128"/>
                  <a:ea typeface="Meiryo UI" pitchFamily="50" charset="-128"/>
                  <a:cs typeface="Meiryo UI" pitchFamily="50" charset="-128"/>
                </a:rPr>
                <a:t>高島屋大阪店</a:t>
              </a:r>
              <a:endParaRPr kumimoji="1" lang="ja-JP" altLang="en-US" sz="800" dirty="0">
                <a:latin typeface="Meiryo UI" pitchFamily="50" charset="-128"/>
                <a:ea typeface="Meiryo UI" pitchFamily="50" charset="-128"/>
                <a:cs typeface="Meiryo UI" pitchFamily="50" charset="-128"/>
              </a:endParaRPr>
            </a:p>
          </p:txBody>
        </p:sp>
        <p:sp>
          <p:nvSpPr>
            <p:cNvPr id="21" name="テキスト ボックス 20"/>
            <p:cNvSpPr txBox="1"/>
            <p:nvPr/>
          </p:nvSpPr>
          <p:spPr>
            <a:xfrm>
              <a:off x="7524328" y="2420888"/>
              <a:ext cx="648072" cy="318924"/>
            </a:xfrm>
            <a:prstGeom prst="rect">
              <a:avLst/>
            </a:prstGeom>
            <a:solidFill>
              <a:schemeClr val="bg1">
                <a:alpha val="50000"/>
              </a:schemeClr>
            </a:solidFill>
          </p:spPr>
          <p:txBody>
            <a:bodyPr wrap="square" lIns="36000" tIns="36000" rIns="36000" bIns="36000" rtlCol="0">
              <a:spAutoFit/>
            </a:bodyPr>
            <a:lstStyle/>
            <a:p>
              <a:r>
                <a:rPr lang="ja-JP" altLang="en-US" sz="800" dirty="0" smtClean="0">
                  <a:latin typeface="Meiryo UI" pitchFamily="50" charset="-128"/>
                  <a:ea typeface="Meiryo UI" pitchFamily="50" charset="-128"/>
                  <a:cs typeface="Meiryo UI" pitchFamily="50" charset="-128"/>
                </a:rPr>
                <a:t>スイスホテル</a:t>
              </a:r>
              <a:endParaRPr lang="en-US" altLang="ja-JP" sz="800" dirty="0" smtClean="0">
                <a:latin typeface="Meiryo UI" pitchFamily="50" charset="-128"/>
                <a:ea typeface="Meiryo UI" pitchFamily="50" charset="-128"/>
                <a:cs typeface="Meiryo UI" pitchFamily="50" charset="-128"/>
              </a:endParaRPr>
            </a:p>
            <a:p>
              <a:r>
                <a:rPr lang="ja-JP" altLang="en-US" sz="800" dirty="0" smtClean="0">
                  <a:latin typeface="Meiryo UI" pitchFamily="50" charset="-128"/>
                  <a:ea typeface="Meiryo UI" pitchFamily="50" charset="-128"/>
                  <a:cs typeface="Meiryo UI" pitchFamily="50" charset="-128"/>
                </a:rPr>
                <a:t>南海大阪</a:t>
              </a:r>
              <a:endParaRPr kumimoji="1" lang="ja-JP" altLang="en-US" sz="800" dirty="0">
                <a:latin typeface="Meiryo UI" pitchFamily="50" charset="-128"/>
                <a:ea typeface="Meiryo UI" pitchFamily="50" charset="-128"/>
                <a:cs typeface="Meiryo UI" pitchFamily="50" charset="-128"/>
              </a:endParaRPr>
            </a:p>
          </p:txBody>
        </p:sp>
        <p:sp>
          <p:nvSpPr>
            <p:cNvPr id="26" name="テキスト ボックス 25"/>
            <p:cNvSpPr txBox="1"/>
            <p:nvPr/>
          </p:nvSpPr>
          <p:spPr>
            <a:xfrm>
              <a:off x="7972622" y="2636912"/>
              <a:ext cx="194957" cy="648072"/>
            </a:xfrm>
            <a:prstGeom prst="rect">
              <a:avLst/>
            </a:prstGeom>
            <a:solidFill>
              <a:schemeClr val="bg1">
                <a:alpha val="50000"/>
              </a:schemeClr>
            </a:solidFill>
          </p:spPr>
          <p:txBody>
            <a:bodyPr vert="eaVert" wrap="square" lIns="36000" tIns="36000" rIns="36000" bIns="36000" rtlCol="0">
              <a:spAutoFit/>
            </a:bodyPr>
            <a:lstStyle/>
            <a:p>
              <a:r>
                <a:rPr kumimoji="1" lang="ja-JP" altLang="en-US" sz="900" dirty="0" smtClean="0">
                  <a:latin typeface="Meiryo UI" pitchFamily="50" charset="-128"/>
                  <a:ea typeface="Meiryo UI" pitchFamily="50" charset="-128"/>
                  <a:cs typeface="Meiryo UI" pitchFamily="50" charset="-128"/>
                </a:rPr>
                <a:t>南海難波駅</a:t>
              </a:r>
              <a:endParaRPr kumimoji="1" lang="ja-JP" altLang="en-US" sz="900" dirty="0">
                <a:latin typeface="Meiryo UI" pitchFamily="50" charset="-128"/>
                <a:ea typeface="Meiryo UI" pitchFamily="50" charset="-128"/>
                <a:cs typeface="Meiryo UI" pitchFamily="50" charset="-128"/>
              </a:endParaRPr>
            </a:p>
          </p:txBody>
        </p:sp>
      </p:grpSp>
      <p:sp>
        <p:nvSpPr>
          <p:cNvPr id="27" name="テキスト ボックス 26"/>
          <p:cNvSpPr txBox="1"/>
          <p:nvPr/>
        </p:nvSpPr>
        <p:spPr>
          <a:xfrm>
            <a:off x="7215252" y="1516681"/>
            <a:ext cx="2356710" cy="241980"/>
          </a:xfrm>
          <a:prstGeom prst="rect">
            <a:avLst/>
          </a:prstGeom>
          <a:solidFill>
            <a:schemeClr val="bg1"/>
          </a:solidFill>
          <a:ln>
            <a:solidFill>
              <a:schemeClr val="tx1"/>
            </a:solidFill>
          </a:ln>
        </p:spPr>
        <p:txBody>
          <a:bodyPr wrap="square" lIns="36000" tIns="36000" rIns="36000" bIns="36000" rtlCol="0">
            <a:spAutoFit/>
          </a:bodyPr>
          <a:lstStyle/>
          <a:p>
            <a:pPr algn="ctr"/>
            <a:r>
              <a:rPr lang="ja-JP" altLang="en-US" sz="1100" dirty="0" smtClean="0">
                <a:latin typeface="Meiryo UI" pitchFamily="50" charset="-128"/>
                <a:ea typeface="Meiryo UI" pitchFamily="50" charset="-128"/>
                <a:cs typeface="Meiryo UI" pitchFamily="50" charset="-128"/>
              </a:rPr>
              <a:t>難波駅前広場（</a:t>
            </a:r>
            <a:r>
              <a:rPr kumimoji="1" lang="ja-JP" altLang="en-US" sz="1100" dirty="0" smtClean="0">
                <a:latin typeface="Meiryo UI" pitchFamily="50" charset="-128"/>
                <a:ea typeface="Meiryo UI" pitchFamily="50" charset="-128"/>
                <a:cs typeface="Meiryo UI" pitchFamily="50" charset="-128"/>
              </a:rPr>
              <a:t>再整備検討箇所）</a:t>
            </a:r>
            <a:endParaRPr kumimoji="1" lang="ja-JP" altLang="en-US" sz="1100" dirty="0">
              <a:latin typeface="Meiryo UI" pitchFamily="50" charset="-128"/>
              <a:ea typeface="Meiryo UI" pitchFamily="50" charset="-128"/>
              <a:cs typeface="Meiryo UI" pitchFamily="50" charset="-128"/>
            </a:endParaRPr>
          </a:p>
        </p:txBody>
      </p:sp>
      <p:sp>
        <p:nvSpPr>
          <p:cNvPr id="30" name="正方形/長方形 29"/>
          <p:cNvSpPr/>
          <p:nvPr/>
        </p:nvSpPr>
        <p:spPr>
          <a:xfrm>
            <a:off x="3584852" y="1988840"/>
            <a:ext cx="3666407" cy="1618392"/>
          </a:xfrm>
          <a:prstGeom prst="rect">
            <a:avLst/>
          </a:prstGeom>
        </p:spPr>
        <p:txBody>
          <a:bodyPr wrap="square">
            <a:spAutoFit/>
          </a:bodyPr>
          <a:lstStyle/>
          <a:p>
            <a:pPr marL="87313" indent="-87313">
              <a:lnSpc>
                <a:spcPts val="1700"/>
              </a:lnSpc>
            </a:pPr>
            <a:r>
              <a:rPr lang="ja-JP" altLang="en-US" sz="1600" dirty="0" smtClean="0">
                <a:latin typeface="ＭＳ Ｐ明朝" pitchFamily="18" charset="-128"/>
                <a:ea typeface="ＭＳ Ｐ明朝" pitchFamily="18" charset="-128"/>
              </a:rPr>
              <a:t>・難波駅前広場の、地元企業による歩行者中心の広場への再整備をめざす。（</a:t>
            </a:r>
            <a:r>
              <a:rPr lang="en-US" altLang="ja-JP" sz="1600" dirty="0" smtClean="0">
                <a:latin typeface="ＭＳ Ｐ明朝" pitchFamily="18" charset="-128"/>
                <a:ea typeface="ＭＳ Ｐ明朝" pitchFamily="18" charset="-128"/>
              </a:rPr>
              <a:t>2015</a:t>
            </a:r>
            <a:r>
              <a:rPr lang="ja-JP" altLang="en-US" sz="1600" dirty="0" smtClean="0">
                <a:latin typeface="ＭＳ Ｐ明朝" pitchFamily="18" charset="-128"/>
                <a:ea typeface="ＭＳ Ｐ明朝" pitchFamily="18" charset="-128"/>
              </a:rPr>
              <a:t>年を目標に構想作成）</a:t>
            </a:r>
            <a:endParaRPr lang="en-US" altLang="ja-JP" sz="1600" dirty="0" smtClean="0">
              <a:latin typeface="ＭＳ Ｐ明朝" pitchFamily="18" charset="-128"/>
              <a:ea typeface="ＭＳ Ｐ明朝" pitchFamily="18" charset="-128"/>
            </a:endParaRPr>
          </a:p>
          <a:p>
            <a:pPr>
              <a:lnSpc>
                <a:spcPts val="1700"/>
              </a:lnSpc>
            </a:pPr>
            <a:endParaRPr lang="en-US" altLang="ja-JP" sz="1600" dirty="0" smtClean="0">
              <a:latin typeface="ＭＳ Ｐ明朝" pitchFamily="18" charset="-128"/>
              <a:ea typeface="ＭＳ Ｐ明朝" pitchFamily="18" charset="-128"/>
            </a:endParaRPr>
          </a:p>
          <a:p>
            <a:pPr marL="87313" indent="-87313" defTabSz="900113">
              <a:lnSpc>
                <a:spcPts val="1700"/>
              </a:lnSpc>
              <a:tabLst>
                <a:tab pos="5195888" algn="l"/>
              </a:tabLst>
            </a:pPr>
            <a:r>
              <a:rPr lang="ja-JP" altLang="en-US" sz="1600" dirty="0" smtClean="0">
                <a:latin typeface="ＭＳ Ｐ明朝" pitchFamily="18" charset="-128"/>
                <a:ea typeface="ＭＳ Ｐ明朝" pitchFamily="18" charset="-128"/>
              </a:rPr>
              <a:t>・地域主体で</a:t>
            </a:r>
            <a:r>
              <a:rPr lang="ja-JP" altLang="en-US" sz="1600" spc="-150" dirty="0" smtClean="0">
                <a:latin typeface="ＭＳ Ｐ明朝" pitchFamily="18" charset="-128"/>
                <a:ea typeface="ＭＳ Ｐ明朝" pitchFamily="18" charset="-128"/>
              </a:rPr>
              <a:t>エリアマネジメントを実施し、エリア</a:t>
            </a:r>
            <a:r>
              <a:rPr lang="ja-JP" altLang="en-US" sz="1600" dirty="0" smtClean="0">
                <a:latin typeface="ＭＳ Ｐ明朝" pitchFamily="18" charset="-128"/>
                <a:ea typeface="ＭＳ Ｐ明朝" pitchFamily="18" charset="-128"/>
              </a:rPr>
              <a:t>全体の活性化や安全安心な駅前広場の運営を実施する。</a:t>
            </a:r>
            <a:endParaRPr lang="en-US" altLang="ja-JP" sz="1600" dirty="0" smtClean="0">
              <a:latin typeface="ＭＳ Ｐ明朝" pitchFamily="18" charset="-128"/>
              <a:ea typeface="ＭＳ Ｐ明朝" pitchFamily="18" charset="-128"/>
            </a:endParaRPr>
          </a:p>
        </p:txBody>
      </p:sp>
      <p:sp>
        <p:nvSpPr>
          <p:cNvPr id="23" name="正方形/長方形 22"/>
          <p:cNvSpPr/>
          <p:nvPr/>
        </p:nvSpPr>
        <p:spPr>
          <a:xfrm>
            <a:off x="200472" y="1988840"/>
            <a:ext cx="2520280" cy="4031873"/>
          </a:xfrm>
          <a:prstGeom prst="rect">
            <a:avLst/>
          </a:prstGeom>
        </p:spPr>
        <p:txBody>
          <a:bodyPr wrap="square">
            <a:spAutoFit/>
          </a:bodyPr>
          <a:lstStyle/>
          <a:p>
            <a:pPr marL="87313" indent="-87313">
              <a:defRPr/>
            </a:pPr>
            <a:r>
              <a:rPr lang="ja-JP" altLang="en-US" sz="1600" dirty="0" smtClean="0">
                <a:latin typeface="ＭＳ Ｐ明朝" pitchFamily="18" charset="-128"/>
                <a:ea typeface="ＭＳ Ｐ明朝" pitchFamily="18" charset="-128"/>
              </a:rPr>
              <a:t>・難波駅前広場は、南海難波駅の北側に位置し、駅から周辺の市街地への主要な動線となっているが、駅前は車の空間が多くを占め、また、駅前広場から周辺へは車道で分断されているなど、自動車中心の空間となっており、一体性に欠けている。</a:t>
            </a:r>
            <a:endParaRPr lang="en-US" altLang="ja-JP" sz="1600" dirty="0" smtClean="0">
              <a:latin typeface="ＭＳ Ｐ明朝" pitchFamily="18" charset="-128"/>
              <a:ea typeface="ＭＳ Ｐ明朝" pitchFamily="18" charset="-128"/>
            </a:endParaRPr>
          </a:p>
          <a:p>
            <a:pPr marL="95250" indent="-95250">
              <a:defRPr/>
            </a:pPr>
            <a:endParaRPr lang="en-US" altLang="ja-JP" sz="1600" dirty="0" smtClean="0">
              <a:latin typeface="ＭＳ Ｐ明朝" pitchFamily="18" charset="-128"/>
              <a:ea typeface="ＭＳ Ｐ明朝" pitchFamily="18" charset="-128"/>
            </a:endParaRPr>
          </a:p>
          <a:p>
            <a:pPr marL="95250" indent="-95250">
              <a:defRPr/>
            </a:pPr>
            <a:r>
              <a:rPr lang="ja-JP" altLang="en-US" sz="1600" dirty="0" smtClean="0">
                <a:latin typeface="ＭＳ Ｐ明朝" pitchFamily="18" charset="-128"/>
                <a:ea typeface="ＭＳ Ｐ明朝" pitchFamily="18" charset="-128"/>
              </a:rPr>
              <a:t>・また、関西国際空港からのミナミ地区への玄関口にも位置しているが、玄関口として風格のある広場にはなっていない。</a:t>
            </a:r>
            <a:endParaRPr lang="en-US" altLang="ja-JP" sz="1600" dirty="0" smtClean="0">
              <a:latin typeface="ＭＳ Ｐ明朝" pitchFamily="18" charset="-128"/>
              <a:ea typeface="ＭＳ Ｐ明朝" pitchFamily="18" charset="-128"/>
            </a:endParaRPr>
          </a:p>
        </p:txBody>
      </p:sp>
      <p:sp>
        <p:nvSpPr>
          <p:cNvPr id="24" name="スライド番号プレースホルダ 23"/>
          <p:cNvSpPr>
            <a:spLocks noGrp="1"/>
          </p:cNvSpPr>
          <p:nvPr>
            <p:ph type="sldNum" sz="quarter" idx="12"/>
          </p:nvPr>
        </p:nvSpPr>
        <p:spPr/>
        <p:txBody>
          <a:bodyPr/>
          <a:lstStyle/>
          <a:p>
            <a:fld id="{37EF5067-3AB7-4642-9103-42CBD40CC6D9}" type="slidenum">
              <a:rPr kumimoji="1" lang="ja-JP" altLang="en-US" smtClean="0"/>
              <a:pPr/>
              <a:t>33</a:t>
            </a:fld>
            <a:endParaRPr kumimoji="1" lang="ja-JP" altLang="en-US" dirty="0"/>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6"/>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mn-ea"/>
              </a:rPr>
              <a:t>４．難波周辺　②心斎橋筋商店街での「心</a:t>
            </a:r>
            <a:r>
              <a:rPr lang="ja-JP" altLang="en-US" sz="2000" b="1" dirty="0" err="1" smtClean="0">
                <a:solidFill>
                  <a:schemeClr val="bg1"/>
                </a:solidFill>
                <a:latin typeface="+mn-ea"/>
              </a:rPr>
              <a:t>ぶら</a:t>
            </a:r>
            <a:r>
              <a:rPr lang="ja-JP" altLang="en-US" sz="2000" b="1" dirty="0" smtClean="0">
                <a:solidFill>
                  <a:schemeClr val="bg1"/>
                </a:solidFill>
                <a:latin typeface="+mn-ea"/>
              </a:rPr>
              <a:t>」の実現</a:t>
            </a:r>
            <a:endParaRPr lang="en-US" altLang="ja-JP" sz="2000" b="1" dirty="0" smtClean="0">
              <a:solidFill>
                <a:schemeClr val="bg1"/>
              </a:solidFill>
              <a:latin typeface="+mn-ea"/>
            </a:endParaRPr>
          </a:p>
        </p:txBody>
      </p:sp>
      <p:sp>
        <p:nvSpPr>
          <p:cNvPr id="25" name="角丸四角形 24"/>
          <p:cNvSpPr/>
          <p:nvPr/>
        </p:nvSpPr>
        <p:spPr>
          <a:xfrm>
            <a:off x="128471" y="548680"/>
            <a:ext cx="9577064" cy="1008112"/>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latin typeface="+mj-ea"/>
                <a:ea typeface="+mj-ea"/>
              </a:rPr>
              <a:t>＜めざす姿＞</a:t>
            </a:r>
            <a:endParaRPr lang="en-US" altLang="ja-JP" sz="1600" dirty="0" smtClean="0">
              <a:solidFill>
                <a:schemeClr val="tx1"/>
              </a:solidFill>
              <a:latin typeface="+mj-ea"/>
              <a:ea typeface="+mj-ea"/>
            </a:endParaRPr>
          </a:p>
          <a:p>
            <a:pPr marL="266700" indent="-266700"/>
            <a:r>
              <a:rPr lang="ja-JP" altLang="en-US" sz="1600" dirty="0" smtClean="0">
                <a:solidFill>
                  <a:schemeClr val="tx1"/>
                </a:solidFill>
                <a:latin typeface="ＭＳ Ｐ明朝" pitchFamily="18" charset="-128"/>
                <a:ea typeface="ＭＳ Ｐ明朝" pitchFamily="18" charset="-128"/>
              </a:rPr>
              <a:t>　・景観法に基づく、地域の良好な景観の維持・増進を図るために自主的な規制を行うことができる「景観協定」により、訪れる人が、おしゃれを楽しみながら街を楽しむ「心</a:t>
            </a:r>
            <a:r>
              <a:rPr lang="ja-JP" altLang="en-US" sz="1600" dirty="0" err="1" smtClean="0">
                <a:solidFill>
                  <a:schemeClr val="tx1"/>
                </a:solidFill>
                <a:latin typeface="ＭＳ Ｐ明朝" pitchFamily="18" charset="-128"/>
                <a:ea typeface="ＭＳ Ｐ明朝" pitchFamily="18" charset="-128"/>
              </a:rPr>
              <a:t>ぶら</a:t>
            </a:r>
            <a:r>
              <a:rPr lang="ja-JP" altLang="en-US" sz="1600" dirty="0" smtClean="0">
                <a:solidFill>
                  <a:schemeClr val="tx1"/>
                </a:solidFill>
                <a:latin typeface="ＭＳ Ｐ明朝" pitchFamily="18" charset="-128"/>
                <a:ea typeface="ＭＳ Ｐ明朝" pitchFamily="18" charset="-128"/>
              </a:rPr>
              <a:t>」の実現と“調和”と“優雅さ”のある街を育むことをめざす。</a:t>
            </a:r>
            <a:endParaRPr lang="en-US" altLang="ja-JP" sz="1600" dirty="0" smtClean="0">
              <a:solidFill>
                <a:schemeClr val="tx1"/>
              </a:solidFill>
              <a:latin typeface="ＭＳ Ｐ明朝" pitchFamily="18" charset="-128"/>
              <a:ea typeface="ＭＳ Ｐ明朝" pitchFamily="18" charset="-128"/>
            </a:endParaRPr>
          </a:p>
        </p:txBody>
      </p:sp>
      <p:sp>
        <p:nvSpPr>
          <p:cNvPr id="29" name="正方形/長方形 28"/>
          <p:cNvSpPr/>
          <p:nvPr/>
        </p:nvSpPr>
        <p:spPr>
          <a:xfrm>
            <a:off x="200472" y="1772816"/>
            <a:ext cx="1584176" cy="475252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endParaRPr lang="en-US" altLang="ja-JP" sz="1600" dirty="0" smtClean="0">
              <a:solidFill>
                <a:schemeClr val="tx1"/>
              </a:solidFill>
            </a:endParaRPr>
          </a:p>
          <a:p>
            <a:endParaRPr lang="en-US" altLang="ja-JP" sz="1600" dirty="0" smtClean="0">
              <a:solidFill>
                <a:schemeClr val="tx1"/>
              </a:solidFill>
            </a:endParaRPr>
          </a:p>
          <a:p>
            <a:pPr marL="82550" indent="-82550"/>
            <a:r>
              <a:rPr lang="ja-JP" altLang="en-US" sz="1600" dirty="0" smtClean="0">
                <a:solidFill>
                  <a:schemeClr val="tx1"/>
                </a:solidFill>
                <a:latin typeface="ＭＳ Ｐ明朝" pitchFamily="18" charset="-128"/>
                <a:ea typeface="ＭＳ Ｐ明朝" pitchFamily="18" charset="-128"/>
              </a:rPr>
              <a:t>・</a:t>
            </a:r>
            <a:r>
              <a:rPr lang="ja-JP" altLang="en-US" sz="1400" dirty="0" smtClean="0">
                <a:solidFill>
                  <a:schemeClr val="tx1"/>
                </a:solidFill>
                <a:latin typeface="ＭＳ Ｐ明朝" pitchFamily="18" charset="-128"/>
                <a:ea typeface="ＭＳ Ｐ明朝" pitchFamily="18" charset="-128"/>
              </a:rPr>
              <a:t>心斎橋筋商店街は百貨店やブランド店等が軒を連ね、全国でも有数の来訪者（年間</a:t>
            </a:r>
            <a:r>
              <a:rPr lang="en-US" altLang="ja-JP" sz="1400" dirty="0" smtClean="0">
                <a:solidFill>
                  <a:schemeClr val="tx1"/>
                </a:solidFill>
                <a:latin typeface="ＭＳ Ｐ明朝" pitchFamily="18" charset="-128"/>
                <a:ea typeface="ＭＳ Ｐ明朝" pitchFamily="18" charset="-128"/>
              </a:rPr>
              <a:t>5,500</a:t>
            </a:r>
            <a:r>
              <a:rPr lang="ja-JP" altLang="en-US" sz="1400" dirty="0" smtClean="0">
                <a:solidFill>
                  <a:schemeClr val="tx1"/>
                </a:solidFill>
                <a:latin typeface="ＭＳ Ｐ明朝" pitchFamily="18" charset="-128"/>
                <a:ea typeface="ＭＳ Ｐ明朝" pitchFamily="18" charset="-128"/>
              </a:rPr>
              <a:t>万人）のある商店街。</a:t>
            </a:r>
            <a:endParaRPr lang="en-US" altLang="ja-JP" sz="1400" dirty="0" smtClean="0">
              <a:solidFill>
                <a:schemeClr val="tx1"/>
              </a:solidFill>
              <a:latin typeface="ＭＳ Ｐ明朝" pitchFamily="18" charset="-128"/>
              <a:ea typeface="ＭＳ Ｐ明朝" pitchFamily="18" charset="-128"/>
            </a:endParaRPr>
          </a:p>
          <a:p>
            <a:pPr marL="82550" indent="-82550" defTabSz="914400">
              <a:defRPr/>
            </a:pPr>
            <a:r>
              <a:rPr lang="ja-JP" altLang="en-US" sz="1400" dirty="0" smtClean="0">
                <a:solidFill>
                  <a:schemeClr val="tx1"/>
                </a:solidFill>
                <a:latin typeface="ＭＳ Ｐ明朝" pitchFamily="18" charset="-128"/>
                <a:ea typeface="ＭＳ Ｐ明朝" pitchFamily="18" charset="-128"/>
              </a:rPr>
              <a:t>・しかし近年、</a:t>
            </a:r>
            <a:r>
              <a:rPr kumimoji="0" lang="ja-JP" altLang="en-US" sz="1400" dirty="0" smtClean="0">
                <a:solidFill>
                  <a:schemeClr val="tx1"/>
                </a:solidFill>
                <a:latin typeface="ＭＳ Ｐ明朝" pitchFamily="18" charset="-128"/>
                <a:ea typeface="ＭＳ Ｐ明朝" pitchFamily="18" charset="-128"/>
              </a:rPr>
              <a:t>商店街衰退に伴う街のブランド力低下や、風俗店・無料案内所等による環境悪化が懸念されていた。</a:t>
            </a:r>
            <a:endParaRPr kumimoji="1" lang="ja-JP" altLang="en-US" sz="1400" dirty="0">
              <a:solidFill>
                <a:schemeClr val="tx1"/>
              </a:solidFill>
              <a:latin typeface="ＭＳ Ｐ明朝" pitchFamily="18" charset="-128"/>
              <a:ea typeface="ＭＳ Ｐ明朝" pitchFamily="18" charset="-128"/>
            </a:endParaRPr>
          </a:p>
        </p:txBody>
      </p:sp>
      <p:sp>
        <p:nvSpPr>
          <p:cNvPr id="30" name="正方形/長方形 29"/>
          <p:cNvSpPr/>
          <p:nvPr/>
        </p:nvSpPr>
        <p:spPr>
          <a:xfrm>
            <a:off x="2360712" y="1772816"/>
            <a:ext cx="2664296" cy="475252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kumimoji="1" lang="en-US" altLang="ja-JP" sz="1800" dirty="0" smtClean="0">
              <a:solidFill>
                <a:schemeClr val="tx1"/>
              </a:solidFill>
            </a:endParaRPr>
          </a:p>
        </p:txBody>
      </p:sp>
      <p:sp>
        <p:nvSpPr>
          <p:cNvPr id="31" name="正方形/長方形 30"/>
          <p:cNvSpPr/>
          <p:nvPr/>
        </p:nvSpPr>
        <p:spPr>
          <a:xfrm>
            <a:off x="5529064" y="1772816"/>
            <a:ext cx="4104458" cy="475252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endParaRPr lang="en-US" altLang="ja-JP" sz="1800" dirty="0" smtClean="0">
              <a:solidFill>
                <a:schemeClr val="tx1"/>
              </a:solidFill>
            </a:endParaRPr>
          </a:p>
          <a:p>
            <a:pPr defTabSz="957263"/>
            <a:endParaRPr lang="en-US" altLang="ja-JP" dirty="0" smtClean="0">
              <a:solidFill>
                <a:schemeClr val="tx1"/>
              </a:solidFill>
            </a:endParaRPr>
          </a:p>
          <a:p>
            <a:pPr defTabSz="957263"/>
            <a:endParaRPr lang="en-US" altLang="ja-JP" sz="1800" dirty="0" smtClean="0">
              <a:solidFill>
                <a:schemeClr val="tx1"/>
              </a:solidFill>
              <a:latin typeface="ＭＳ ゴシック" pitchFamily="49" charset="-128"/>
            </a:endParaRPr>
          </a:p>
          <a:p>
            <a:pPr defTabSz="957263"/>
            <a:r>
              <a:rPr lang="ja-JP" altLang="en-US" sz="1800" dirty="0" smtClean="0">
                <a:solidFill>
                  <a:schemeClr val="tx1"/>
                </a:solidFill>
                <a:latin typeface="ＭＳ ゴシック" pitchFamily="49" charset="-128"/>
              </a:rPr>
              <a:t>　　　　　</a:t>
            </a:r>
            <a:endParaRPr lang="en-US" altLang="ja-JP" sz="1800" dirty="0" smtClean="0">
              <a:solidFill>
                <a:schemeClr val="tx1"/>
              </a:solidFill>
              <a:latin typeface="ＭＳ ゴシック" pitchFamily="49" charset="-128"/>
            </a:endParaRPr>
          </a:p>
          <a:p>
            <a:pPr defTabSz="957263"/>
            <a:r>
              <a:rPr lang="ja-JP" altLang="en-US" sz="1800" dirty="0" smtClean="0">
                <a:solidFill>
                  <a:schemeClr val="tx1"/>
                </a:solidFill>
                <a:latin typeface="ＭＳ ゴシック" pitchFamily="49" charset="-128"/>
              </a:rPr>
              <a:t>　　　　</a:t>
            </a:r>
            <a:endParaRPr lang="en-US" altLang="ja-JP" sz="1800" dirty="0" smtClean="0">
              <a:solidFill>
                <a:schemeClr val="tx1"/>
              </a:solidFill>
              <a:latin typeface="ＭＳ ゴシック" pitchFamily="49" charset="-128"/>
            </a:endParaRPr>
          </a:p>
          <a:p>
            <a:pPr defTabSz="957263"/>
            <a:r>
              <a:rPr lang="ja-JP" altLang="en-US" sz="1800" dirty="0" smtClean="0">
                <a:solidFill>
                  <a:schemeClr val="tx1"/>
                </a:solidFill>
                <a:latin typeface="ＭＳ ゴシック" pitchFamily="49" charset="-128"/>
              </a:rPr>
              <a:t>　　　</a:t>
            </a:r>
            <a:endParaRPr lang="en-US" altLang="ja-JP" sz="1800" dirty="0" smtClean="0">
              <a:solidFill>
                <a:schemeClr val="tx1"/>
              </a:solidFill>
              <a:latin typeface="ＭＳ ゴシック" pitchFamily="49" charset="-128"/>
            </a:endParaRPr>
          </a:p>
          <a:p>
            <a:pPr defTabSz="957263"/>
            <a:r>
              <a:rPr lang="ja-JP" altLang="en-US" sz="1800" dirty="0" smtClean="0">
                <a:solidFill>
                  <a:schemeClr val="tx1"/>
                </a:solidFill>
                <a:latin typeface="ＭＳ ゴシック" pitchFamily="49" charset="-128"/>
              </a:rPr>
              <a:t>　　</a:t>
            </a:r>
            <a:endParaRPr lang="en-US" altLang="ja-JP" sz="1800" dirty="0" smtClean="0">
              <a:solidFill>
                <a:schemeClr val="tx1"/>
              </a:solidFill>
              <a:latin typeface="ＭＳ ゴシック" pitchFamily="49" charset="-128"/>
            </a:endParaRPr>
          </a:p>
          <a:p>
            <a:pPr defTabSz="957263"/>
            <a:endParaRPr lang="en-US" altLang="ja-JP" sz="1800" dirty="0" smtClean="0">
              <a:solidFill>
                <a:schemeClr val="tx1"/>
              </a:solidFill>
              <a:latin typeface="ＭＳ ゴシック" pitchFamily="49" charset="-128"/>
            </a:endParaRPr>
          </a:p>
          <a:p>
            <a:pPr defTabSz="957263"/>
            <a:endParaRPr lang="en-US" altLang="ja-JP" sz="1800" dirty="0" smtClean="0">
              <a:solidFill>
                <a:schemeClr val="tx1"/>
              </a:solidFill>
              <a:latin typeface="ＭＳ ゴシック" pitchFamily="49" charset="-128"/>
            </a:endParaRPr>
          </a:p>
          <a:p>
            <a:pPr defTabSz="957263"/>
            <a:r>
              <a:rPr lang="ja-JP" altLang="en-US" sz="1800" dirty="0" smtClean="0">
                <a:solidFill>
                  <a:schemeClr val="tx1"/>
                </a:solidFill>
                <a:latin typeface="ＭＳ ゴシック" pitchFamily="49" charset="-128"/>
              </a:rPr>
              <a:t>　</a:t>
            </a:r>
            <a:endParaRPr lang="en-US" altLang="ja-JP" sz="1800" dirty="0" smtClean="0">
              <a:solidFill>
                <a:schemeClr val="tx1"/>
              </a:solidFill>
              <a:latin typeface="ＭＳ ゴシック" pitchFamily="49" charset="-128"/>
            </a:endParaRPr>
          </a:p>
          <a:p>
            <a:pPr defTabSz="957263"/>
            <a:r>
              <a:rPr lang="ja-JP" altLang="en-US" sz="1800" dirty="0" smtClean="0">
                <a:solidFill>
                  <a:schemeClr val="tx1"/>
                </a:solidFill>
                <a:latin typeface="ＭＳ ゴシック" pitchFamily="49" charset="-128"/>
              </a:rPr>
              <a:t>　</a:t>
            </a:r>
            <a:endParaRPr lang="en-US" altLang="ja-JP" sz="1800" dirty="0" smtClean="0">
              <a:solidFill>
                <a:schemeClr val="tx1"/>
              </a:solidFill>
              <a:latin typeface="ＭＳ ゴシック" pitchFamily="49" charset="-128"/>
            </a:endParaRPr>
          </a:p>
          <a:p>
            <a:pPr defTabSz="957263"/>
            <a:endParaRPr lang="en-US" altLang="ja-JP" sz="1800" dirty="0" smtClean="0">
              <a:solidFill>
                <a:schemeClr val="tx1"/>
              </a:solidFill>
              <a:latin typeface="ＭＳ ゴシック" pitchFamily="49" charset="-128"/>
            </a:endParaRPr>
          </a:p>
          <a:p>
            <a:endParaRPr kumimoji="1" lang="ja-JP" altLang="en-US" sz="1800" dirty="0">
              <a:solidFill>
                <a:schemeClr val="tx1"/>
              </a:solidFill>
            </a:endParaRPr>
          </a:p>
        </p:txBody>
      </p:sp>
      <p:sp>
        <p:nvSpPr>
          <p:cNvPr id="32" name="右矢印 31"/>
          <p:cNvSpPr/>
          <p:nvPr/>
        </p:nvSpPr>
        <p:spPr>
          <a:xfrm>
            <a:off x="1928664" y="3212976"/>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200472" y="1772816"/>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600" b="1" dirty="0" smtClean="0"/>
              <a:t>現状</a:t>
            </a:r>
            <a:endParaRPr kumimoji="1" lang="ja-JP" altLang="en-US" sz="1600" b="1" dirty="0"/>
          </a:p>
        </p:txBody>
      </p:sp>
      <p:sp>
        <p:nvSpPr>
          <p:cNvPr id="38" name="正方形/長方形 37"/>
          <p:cNvSpPr/>
          <p:nvPr/>
        </p:nvSpPr>
        <p:spPr>
          <a:xfrm>
            <a:off x="2360712" y="1772816"/>
            <a:ext cx="1728192"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これまでの取組</a:t>
            </a:r>
            <a:endParaRPr kumimoji="1" lang="ja-JP" altLang="en-US" sz="1600" b="1" dirty="0"/>
          </a:p>
        </p:txBody>
      </p:sp>
      <p:sp>
        <p:nvSpPr>
          <p:cNvPr id="39" name="正方形/長方形 38"/>
          <p:cNvSpPr/>
          <p:nvPr/>
        </p:nvSpPr>
        <p:spPr>
          <a:xfrm>
            <a:off x="5529066" y="1772816"/>
            <a:ext cx="1512168"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t>将来像</a:t>
            </a:r>
            <a:endParaRPr kumimoji="1" lang="ja-JP" altLang="en-US" sz="1600" b="1" dirty="0"/>
          </a:p>
        </p:txBody>
      </p:sp>
      <p:pic>
        <p:nvPicPr>
          <p:cNvPr id="56322" name="Picture 2"/>
          <p:cNvPicPr>
            <a:picLocks noChangeAspect="1" noChangeArrowheads="1"/>
          </p:cNvPicPr>
          <p:nvPr/>
        </p:nvPicPr>
        <p:blipFill>
          <a:blip r:embed="rId2" cstate="email"/>
          <a:srcRect/>
          <a:stretch>
            <a:fillRect/>
          </a:stretch>
        </p:blipFill>
        <p:spPr bwMode="auto">
          <a:xfrm>
            <a:off x="7113241" y="1844824"/>
            <a:ext cx="2232248" cy="4567720"/>
          </a:xfrm>
          <a:prstGeom prst="rect">
            <a:avLst/>
          </a:prstGeom>
          <a:noFill/>
          <a:ln w="9525">
            <a:noFill/>
            <a:miter lim="800000"/>
            <a:headEnd/>
            <a:tailEnd/>
          </a:ln>
        </p:spPr>
      </p:pic>
      <p:sp>
        <p:nvSpPr>
          <p:cNvPr id="16" name="正方形/長方形 15"/>
          <p:cNvSpPr/>
          <p:nvPr/>
        </p:nvSpPr>
        <p:spPr>
          <a:xfrm>
            <a:off x="2432720" y="2204870"/>
            <a:ext cx="2566792" cy="3950688"/>
          </a:xfrm>
          <a:prstGeom prst="rect">
            <a:avLst/>
          </a:prstGeom>
        </p:spPr>
        <p:txBody>
          <a:bodyPr wrap="square" lIns="36000" tIns="36000" rIns="36000" bIns="36000">
            <a:spAutoFit/>
          </a:bodyPr>
          <a:lstStyle/>
          <a:p>
            <a:pPr marL="82550" indent="-82550"/>
            <a:r>
              <a:rPr lang="ja-JP" altLang="en-US" sz="1400" dirty="0" smtClean="0">
                <a:latin typeface="ＭＳ Ｐ明朝" pitchFamily="18" charset="-128"/>
                <a:ea typeface="ＭＳ Ｐ明朝" pitchFamily="18" charset="-128"/>
              </a:rPr>
              <a:t>・街の現状を憂い、活性化に取り組む地域のまちづくり団体の活動を市が支援し、まちの将来像である</a:t>
            </a:r>
            <a:r>
              <a:rPr kumimoji="0" lang="ja-JP" altLang="en-US" sz="1400" dirty="0" smtClean="0">
                <a:latin typeface="ＭＳ Ｐ明朝" pitchFamily="18" charset="-128"/>
                <a:ea typeface="ＭＳ Ｐ明朝" pitchFamily="18" charset="-128"/>
              </a:rPr>
              <a:t>「まちづくり構想」が策定された。</a:t>
            </a:r>
            <a:endParaRPr lang="en-US" altLang="ja-JP" sz="1400" dirty="0" smtClean="0">
              <a:latin typeface="ＭＳ Ｐ明朝" pitchFamily="18" charset="-128"/>
              <a:ea typeface="ＭＳ Ｐ明朝" pitchFamily="18" charset="-128"/>
            </a:endParaRPr>
          </a:p>
          <a:p>
            <a:pPr marL="82550" indent="-82550"/>
            <a:r>
              <a:rPr lang="ja-JP" altLang="en-US" sz="1400" dirty="0" smtClean="0">
                <a:latin typeface="ＭＳ Ｐ明朝" pitchFamily="18" charset="-128"/>
                <a:ea typeface="ＭＳ Ｐ明朝" pitchFamily="18" charset="-128"/>
              </a:rPr>
              <a:t>・構想に沿い約</a:t>
            </a:r>
            <a:r>
              <a:rPr lang="en-US" altLang="ja-JP" sz="1400" dirty="0" smtClean="0">
                <a:latin typeface="ＭＳ Ｐ明朝" pitchFamily="18" charset="-128"/>
                <a:ea typeface="ＭＳ Ｐ明朝" pitchFamily="18" charset="-128"/>
              </a:rPr>
              <a:t>400</a:t>
            </a:r>
            <a:r>
              <a:rPr lang="ja-JP" altLang="en-US" sz="1400" dirty="0" smtClean="0">
                <a:latin typeface="ＭＳ Ｐ明朝" pitchFamily="18" charset="-128"/>
                <a:ea typeface="ＭＳ Ｐ明朝" pitchFamily="18" charset="-128"/>
              </a:rPr>
              <a:t>名の合意を得た「心斎橋筋景観協定」を策定（</a:t>
            </a:r>
            <a:r>
              <a:rPr lang="en-US" altLang="ja-JP" sz="1400" dirty="0" smtClean="0">
                <a:latin typeface="ＭＳ Ｐ明朝" pitchFamily="18" charset="-128"/>
                <a:ea typeface="ＭＳ Ｐ明朝" pitchFamily="18" charset="-128"/>
              </a:rPr>
              <a:t>2013</a:t>
            </a:r>
            <a:r>
              <a:rPr lang="ja-JP" altLang="en-US" sz="1400" dirty="0" smtClean="0">
                <a:latin typeface="ＭＳ Ｐ明朝" pitchFamily="18" charset="-128"/>
                <a:ea typeface="ＭＳ Ｐ明朝" pitchFamily="18" charset="-128"/>
              </a:rPr>
              <a:t>年）。</a:t>
            </a:r>
            <a:endParaRPr lang="en-US" altLang="ja-JP" sz="1400" dirty="0" smtClean="0">
              <a:latin typeface="ＭＳ Ｐ明朝" pitchFamily="18" charset="-128"/>
              <a:ea typeface="ＭＳ Ｐ明朝" pitchFamily="18" charset="-128"/>
            </a:endParaRPr>
          </a:p>
          <a:p>
            <a:pPr marL="82550" indent="-82550" defTabSz="957263"/>
            <a:r>
              <a:rPr lang="ja-JP" altLang="en-US" sz="1400" dirty="0" smtClean="0">
                <a:latin typeface="ＭＳ Ｐ明朝" pitchFamily="18" charset="-128"/>
                <a:ea typeface="ＭＳ Ｐ明朝" pitchFamily="18" charset="-128"/>
              </a:rPr>
              <a:t>・地域では、ガイドラインを作成し、新築等の際に、事前に事業者と協議する取組みを行っている。</a:t>
            </a:r>
            <a:endParaRPr lang="en-US" altLang="ja-JP" sz="1400" dirty="0" smtClean="0">
              <a:latin typeface="ＭＳ Ｐ明朝" pitchFamily="18" charset="-128"/>
              <a:ea typeface="ＭＳ Ｐ明朝" pitchFamily="18" charset="-128"/>
            </a:endParaRPr>
          </a:p>
          <a:p>
            <a:pPr marL="82550" indent="-82550" defTabSz="957263"/>
            <a:endParaRPr lang="en-US" altLang="ja-JP" sz="1400" dirty="0" smtClean="0">
              <a:latin typeface="ＭＳ Ｐ明朝" pitchFamily="18" charset="-128"/>
              <a:ea typeface="ＭＳ Ｐ明朝" pitchFamily="18" charset="-128"/>
            </a:endParaRPr>
          </a:p>
          <a:p>
            <a:pPr defTabSz="957263"/>
            <a:r>
              <a:rPr lang="en-US" altLang="ja-JP" sz="1200" dirty="0" smtClean="0">
                <a:latin typeface="ＭＳ Ｐ明朝" pitchFamily="18" charset="-128"/>
                <a:ea typeface="ＭＳ Ｐ明朝" pitchFamily="18" charset="-128"/>
              </a:rPr>
              <a:t>【</a:t>
            </a:r>
            <a:r>
              <a:rPr lang="ja-JP" altLang="en-US" sz="1200" dirty="0" smtClean="0">
                <a:latin typeface="ＭＳ Ｐ明朝" pitchFamily="18" charset="-128"/>
                <a:ea typeface="ＭＳ Ｐ明朝" pitchFamily="18" charset="-128"/>
              </a:rPr>
              <a:t>景観協定の主な内容</a:t>
            </a:r>
            <a:r>
              <a:rPr lang="en-US" altLang="ja-JP" sz="1200" dirty="0" smtClean="0">
                <a:latin typeface="ＭＳ Ｐ明朝" pitchFamily="18" charset="-128"/>
                <a:ea typeface="ＭＳ Ｐ明朝" pitchFamily="18" charset="-128"/>
              </a:rPr>
              <a:t>】</a:t>
            </a:r>
          </a:p>
          <a:p>
            <a:pPr marL="177800" indent="-177800" defTabSz="957263"/>
            <a:r>
              <a:rPr lang="ja-JP" altLang="en-US" sz="1200" dirty="0" smtClean="0">
                <a:latin typeface="ＭＳ Ｐ明朝" pitchFamily="18" charset="-128"/>
                <a:ea typeface="ＭＳ Ｐ明朝" pitchFamily="18" charset="-128"/>
              </a:rPr>
              <a:t>　・風営法等で定める用途に供することを禁止</a:t>
            </a:r>
            <a:endParaRPr lang="en-US" altLang="ja-JP" sz="1200" dirty="0" smtClean="0">
              <a:latin typeface="ＭＳ Ｐ明朝" pitchFamily="18" charset="-128"/>
              <a:ea typeface="ＭＳ Ｐ明朝" pitchFamily="18" charset="-128"/>
            </a:endParaRPr>
          </a:p>
          <a:p>
            <a:pPr marL="180975" indent="-180975" defTabSz="957263"/>
            <a:r>
              <a:rPr lang="ja-JP" altLang="en-US" sz="1200" dirty="0" smtClean="0">
                <a:latin typeface="ＭＳ Ｐ明朝" pitchFamily="18" charset="-128"/>
                <a:ea typeface="ＭＳ Ｐ明朝" pitchFamily="18" charset="-128"/>
              </a:rPr>
              <a:t>　・アーケード内に面する立面の３分の１以内とする等、屋外広告物の制限</a:t>
            </a:r>
            <a:endParaRPr lang="en-US" altLang="ja-JP" sz="1200" dirty="0" smtClean="0">
              <a:latin typeface="ＭＳ Ｐ明朝" pitchFamily="18" charset="-128"/>
              <a:ea typeface="ＭＳ Ｐ明朝" pitchFamily="18" charset="-128"/>
            </a:endParaRPr>
          </a:p>
          <a:p>
            <a:pPr marL="177800" indent="-177800" defTabSz="957263"/>
            <a:r>
              <a:rPr lang="ja-JP" altLang="en-US" sz="1200" dirty="0" smtClean="0">
                <a:latin typeface="ＭＳ Ｐ明朝" pitchFamily="18" charset="-128"/>
                <a:ea typeface="ＭＳ Ｐ明朝" pitchFamily="18" charset="-128"/>
              </a:rPr>
              <a:t>　・建築物の新築や広告物設置等の際は協議が必要</a:t>
            </a:r>
            <a:endParaRPr lang="en-US" altLang="ja-JP" sz="1200" dirty="0" smtClean="0">
              <a:latin typeface="ＭＳ Ｐ明朝" pitchFamily="18" charset="-128"/>
              <a:ea typeface="ＭＳ Ｐ明朝" pitchFamily="18" charset="-128"/>
            </a:endParaRPr>
          </a:p>
        </p:txBody>
      </p:sp>
      <p:sp>
        <p:nvSpPr>
          <p:cNvPr id="17" name="右矢印 16"/>
          <p:cNvSpPr/>
          <p:nvPr/>
        </p:nvSpPr>
        <p:spPr>
          <a:xfrm>
            <a:off x="5097016" y="3212976"/>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p:cNvSpPr/>
          <p:nvPr/>
        </p:nvSpPr>
        <p:spPr>
          <a:xfrm>
            <a:off x="5529066" y="2204906"/>
            <a:ext cx="1512168" cy="2277547"/>
          </a:xfrm>
          <a:prstGeom prst="rect">
            <a:avLst/>
          </a:prstGeom>
        </p:spPr>
        <p:txBody>
          <a:bodyPr wrap="square">
            <a:spAutoFit/>
          </a:bodyPr>
          <a:lstStyle/>
          <a:p>
            <a:pPr marL="82550" indent="-82550" defTabSz="957263"/>
            <a:r>
              <a:rPr lang="ja-JP" altLang="en-US" sz="1400" dirty="0" smtClean="0">
                <a:latin typeface="ＭＳ Ｐ明朝" pitchFamily="18" charset="-128"/>
                <a:ea typeface="ＭＳ Ｐ明朝" pitchFamily="18" charset="-128"/>
              </a:rPr>
              <a:t>・今後、地域と事業者が景観協定に基づく協議を行うことにより、「心</a:t>
            </a:r>
            <a:r>
              <a:rPr lang="ja-JP" altLang="en-US" sz="1400" dirty="0" err="1" smtClean="0">
                <a:latin typeface="ＭＳ Ｐ明朝" pitchFamily="18" charset="-128"/>
                <a:ea typeface="ＭＳ Ｐ明朝" pitchFamily="18" charset="-128"/>
              </a:rPr>
              <a:t>ぶら</a:t>
            </a:r>
            <a:r>
              <a:rPr lang="ja-JP" altLang="en-US" sz="1400" dirty="0" smtClean="0">
                <a:latin typeface="ＭＳ Ｐ明朝" pitchFamily="18" charset="-128"/>
                <a:ea typeface="ＭＳ Ｐ明朝" pitchFamily="18" charset="-128"/>
              </a:rPr>
              <a:t>」の実現及び“調和”と“優雅さ”のある街を育むことをめざす。</a:t>
            </a:r>
            <a:endParaRPr lang="en-US" altLang="ja-JP" sz="1400" dirty="0" smtClean="0">
              <a:latin typeface="ＭＳ Ｐ明朝" pitchFamily="18" charset="-128"/>
              <a:ea typeface="ＭＳ Ｐ明朝" pitchFamily="18" charset="-128"/>
            </a:endParaRPr>
          </a:p>
          <a:p>
            <a:pPr defTabSz="957263"/>
            <a:endParaRPr lang="en-US" altLang="ja-JP" sz="1600" dirty="0" smtClean="0">
              <a:latin typeface="ＭＳ Ｐ明朝" pitchFamily="18" charset="-128"/>
              <a:ea typeface="ＭＳ Ｐ明朝" pitchFamily="18" charset="-128"/>
            </a:endParaRPr>
          </a:p>
        </p:txBody>
      </p:sp>
      <p:pic>
        <p:nvPicPr>
          <p:cNvPr id="56323" name="Picture 3"/>
          <p:cNvPicPr>
            <a:picLocks noChangeAspect="1" noChangeArrowheads="1"/>
          </p:cNvPicPr>
          <p:nvPr/>
        </p:nvPicPr>
        <p:blipFill>
          <a:blip r:embed="rId3" cstate="email"/>
          <a:srcRect/>
          <a:stretch>
            <a:fillRect/>
          </a:stretch>
        </p:blipFill>
        <p:spPr bwMode="auto">
          <a:xfrm>
            <a:off x="5577322" y="5733256"/>
            <a:ext cx="1224136" cy="348736"/>
          </a:xfrm>
          <a:prstGeom prst="rect">
            <a:avLst/>
          </a:prstGeom>
          <a:noFill/>
          <a:ln w="9525">
            <a:noFill/>
            <a:miter lim="800000"/>
            <a:headEnd/>
            <a:tailEnd/>
          </a:ln>
        </p:spPr>
      </p:pic>
      <p:pic>
        <p:nvPicPr>
          <p:cNvPr id="56324" name="Picture 4"/>
          <p:cNvPicPr>
            <a:picLocks noChangeAspect="1" noChangeArrowheads="1"/>
          </p:cNvPicPr>
          <p:nvPr/>
        </p:nvPicPr>
        <p:blipFill>
          <a:blip r:embed="rId4" cstate="email"/>
          <a:srcRect/>
          <a:stretch>
            <a:fillRect/>
          </a:stretch>
        </p:blipFill>
        <p:spPr bwMode="auto">
          <a:xfrm>
            <a:off x="5601073" y="6086562"/>
            <a:ext cx="1512168" cy="339051"/>
          </a:xfrm>
          <a:prstGeom prst="rect">
            <a:avLst/>
          </a:prstGeom>
          <a:noFill/>
          <a:ln w="9525">
            <a:noFill/>
            <a:miter lim="800000"/>
            <a:headEnd/>
            <a:tailEnd/>
          </a:ln>
        </p:spPr>
      </p:pic>
      <p:sp>
        <p:nvSpPr>
          <p:cNvPr id="21" name="テキスト ボックス 20"/>
          <p:cNvSpPr txBox="1"/>
          <p:nvPr/>
        </p:nvSpPr>
        <p:spPr>
          <a:xfrm>
            <a:off x="7262126" y="4005064"/>
            <a:ext cx="211203" cy="648072"/>
          </a:xfrm>
          <a:prstGeom prst="rect">
            <a:avLst/>
          </a:prstGeom>
          <a:solidFill>
            <a:schemeClr val="bg1">
              <a:alpha val="50000"/>
            </a:schemeClr>
          </a:solidFill>
        </p:spPr>
        <p:txBody>
          <a:bodyPr vert="eaVert" wrap="square" lIns="36000" tIns="36000" rIns="36000" bIns="36000" rtlCol="0">
            <a:spAutoFit/>
          </a:bodyPr>
          <a:lstStyle/>
          <a:p>
            <a:r>
              <a:rPr lang="ja-JP" altLang="en-US" sz="900" dirty="0" smtClean="0">
                <a:latin typeface="Meiryo UI" pitchFamily="50" charset="-128"/>
                <a:ea typeface="Meiryo UI" pitchFamily="50" charset="-128"/>
                <a:cs typeface="Meiryo UI" pitchFamily="50" charset="-128"/>
              </a:rPr>
              <a:t>御堂筋</a:t>
            </a:r>
            <a:endParaRPr kumimoji="1" lang="ja-JP" altLang="en-US" sz="900" dirty="0">
              <a:latin typeface="Meiryo UI" pitchFamily="50" charset="-128"/>
              <a:ea typeface="Meiryo UI" pitchFamily="50" charset="-128"/>
              <a:cs typeface="Meiryo UI" pitchFamily="50" charset="-128"/>
            </a:endParaRPr>
          </a:p>
        </p:txBody>
      </p:sp>
      <p:sp>
        <p:nvSpPr>
          <p:cNvPr id="23" name="テキスト ボックス 22"/>
          <p:cNvSpPr txBox="1"/>
          <p:nvPr/>
        </p:nvSpPr>
        <p:spPr>
          <a:xfrm>
            <a:off x="7545294" y="1916832"/>
            <a:ext cx="432049" cy="195814"/>
          </a:xfrm>
          <a:prstGeom prst="rect">
            <a:avLst/>
          </a:prstGeom>
          <a:solidFill>
            <a:schemeClr val="bg1">
              <a:alpha val="50000"/>
            </a:schemeClr>
          </a:solidFill>
        </p:spPr>
        <p:txBody>
          <a:bodyPr wrap="square" lIns="36000" tIns="36000" rIns="36000" bIns="36000" rtlCol="0">
            <a:spAutoFit/>
          </a:bodyPr>
          <a:lstStyle/>
          <a:p>
            <a:r>
              <a:rPr lang="ja-JP" altLang="en-US" sz="800" dirty="0" smtClean="0">
                <a:latin typeface="Meiryo UI" pitchFamily="50" charset="-128"/>
                <a:ea typeface="Meiryo UI" pitchFamily="50" charset="-128"/>
                <a:cs typeface="Meiryo UI" pitchFamily="50" charset="-128"/>
              </a:rPr>
              <a:t>長堀通</a:t>
            </a:r>
            <a:endParaRPr kumimoji="1" lang="ja-JP" altLang="en-US" sz="800" dirty="0">
              <a:latin typeface="Meiryo UI" pitchFamily="50" charset="-128"/>
              <a:ea typeface="Meiryo UI" pitchFamily="50" charset="-128"/>
              <a:cs typeface="Meiryo UI" pitchFamily="50" charset="-128"/>
            </a:endParaRPr>
          </a:p>
        </p:txBody>
      </p:sp>
      <p:sp>
        <p:nvSpPr>
          <p:cNvPr id="24" name="テキスト ボックス 23"/>
          <p:cNvSpPr txBox="1"/>
          <p:nvPr/>
        </p:nvSpPr>
        <p:spPr>
          <a:xfrm>
            <a:off x="7977342" y="6165304"/>
            <a:ext cx="720080" cy="195814"/>
          </a:xfrm>
          <a:prstGeom prst="rect">
            <a:avLst/>
          </a:prstGeom>
          <a:solidFill>
            <a:schemeClr val="bg1">
              <a:alpha val="50000"/>
            </a:schemeClr>
          </a:solidFill>
        </p:spPr>
        <p:txBody>
          <a:bodyPr wrap="square" lIns="36000" tIns="36000" rIns="36000" bIns="36000" rtlCol="0">
            <a:spAutoFit/>
          </a:bodyPr>
          <a:lstStyle/>
          <a:p>
            <a:r>
              <a:rPr lang="ja-JP" altLang="en-US" sz="800" dirty="0" smtClean="0">
                <a:latin typeface="Meiryo UI" pitchFamily="50" charset="-128"/>
                <a:ea typeface="Meiryo UI" pitchFamily="50" charset="-128"/>
                <a:cs typeface="Meiryo UI" pitchFamily="50" charset="-128"/>
              </a:rPr>
              <a:t>道頓堀川</a:t>
            </a:r>
            <a:endParaRPr kumimoji="1" lang="ja-JP" altLang="en-US" sz="800" dirty="0">
              <a:latin typeface="Meiryo UI" pitchFamily="50" charset="-128"/>
              <a:ea typeface="Meiryo UI" pitchFamily="50" charset="-128"/>
              <a:cs typeface="Meiryo UI" pitchFamily="50" charset="-128"/>
            </a:endParaRPr>
          </a:p>
        </p:txBody>
      </p:sp>
      <p:sp>
        <p:nvSpPr>
          <p:cNvPr id="26" name="正方形/長方形 25"/>
          <p:cNvSpPr/>
          <p:nvPr/>
        </p:nvSpPr>
        <p:spPr>
          <a:xfrm>
            <a:off x="8769432" y="6165304"/>
            <a:ext cx="720080" cy="288032"/>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28" name="スライド番号プレースホルダ 27"/>
          <p:cNvSpPr>
            <a:spLocks noGrp="1"/>
          </p:cNvSpPr>
          <p:nvPr>
            <p:ph type="sldNum" sz="quarter" idx="12"/>
          </p:nvPr>
        </p:nvSpPr>
        <p:spPr/>
        <p:txBody>
          <a:bodyPr/>
          <a:lstStyle/>
          <a:p>
            <a:fld id="{37EF5067-3AB7-4642-9103-42CBD40CC6D9}" type="slidenum">
              <a:rPr kumimoji="1" lang="ja-JP" altLang="en-US" smtClean="0"/>
              <a:pPr/>
              <a:t>34</a:t>
            </a:fld>
            <a:endParaRPr kumimoji="1" lang="ja-JP" altLang="en-US" dirty="0"/>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図 26" descr="宗右衛門町.jpg"/>
          <p:cNvPicPr>
            <a:picLocks noChangeAspect="1"/>
          </p:cNvPicPr>
          <p:nvPr/>
        </p:nvPicPr>
        <p:blipFill>
          <a:blip r:embed="rId2" cstate="email"/>
          <a:srcRect/>
          <a:stretch>
            <a:fillRect/>
          </a:stretch>
        </p:blipFill>
        <p:spPr>
          <a:xfrm>
            <a:off x="4160957" y="2700536"/>
            <a:ext cx="5168171" cy="1440160"/>
          </a:xfrm>
          <a:prstGeom prst="rect">
            <a:avLst/>
          </a:prstGeom>
        </p:spPr>
      </p:pic>
      <p:sp>
        <p:nvSpPr>
          <p:cNvPr id="4" name="Rectangle 2"/>
          <p:cNvSpPr txBox="1">
            <a:spLocks noChangeArrowheads="1"/>
          </p:cNvSpPr>
          <p:nvPr/>
        </p:nvSpPr>
        <p:spPr bwMode="auto">
          <a:xfrm>
            <a:off x="0" y="10"/>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mn-ea"/>
              </a:rPr>
              <a:t>４．難波周辺　③宗右衛門町地区の格調高く魅力あるまちなみの再生・創造</a:t>
            </a:r>
            <a:endParaRPr lang="en-US" altLang="ja-JP" sz="2000" b="1" dirty="0" smtClean="0">
              <a:solidFill>
                <a:schemeClr val="bg1"/>
              </a:solidFill>
              <a:latin typeface="+mn-ea"/>
            </a:endParaRPr>
          </a:p>
        </p:txBody>
      </p:sp>
      <p:sp>
        <p:nvSpPr>
          <p:cNvPr id="25" name="角丸四角形 24"/>
          <p:cNvSpPr/>
          <p:nvPr/>
        </p:nvSpPr>
        <p:spPr>
          <a:xfrm>
            <a:off x="136489" y="460864"/>
            <a:ext cx="9497041" cy="1167936"/>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ja-JP" altLang="en-US" sz="1600" dirty="0" smtClean="0">
                <a:solidFill>
                  <a:schemeClr val="tx1"/>
                </a:solidFill>
              </a:rPr>
              <a:t>＜めざす姿＞</a:t>
            </a:r>
            <a:endParaRPr lang="en-US" altLang="ja-JP" sz="1600" dirty="0" smtClean="0">
              <a:solidFill>
                <a:schemeClr val="tx1"/>
              </a:solidFill>
            </a:endParaRPr>
          </a:p>
          <a:p>
            <a:pPr marL="265113" indent="-265113"/>
            <a:r>
              <a:rPr lang="en-US" altLang="ja-JP" sz="1600" dirty="0" smtClean="0">
                <a:solidFill>
                  <a:schemeClr val="tx1"/>
                </a:solidFill>
              </a:rPr>
              <a:t>  </a:t>
            </a:r>
            <a:r>
              <a:rPr lang="ja-JP" altLang="en-US" sz="1600" dirty="0" smtClean="0">
                <a:solidFill>
                  <a:schemeClr val="tx1"/>
                </a:solidFill>
                <a:latin typeface="ＭＳ Ｐ明朝" pitchFamily="18" charset="-128"/>
                <a:ea typeface="ＭＳ Ｐ明朝" pitchFamily="18" charset="-128"/>
              </a:rPr>
              <a:t>・</a:t>
            </a:r>
            <a:r>
              <a:rPr lang="en-US" altLang="ja-JP" sz="1600" dirty="0" smtClean="0">
                <a:solidFill>
                  <a:schemeClr val="tx1"/>
                </a:solidFill>
                <a:latin typeface="ＭＳ Ｐ明朝" pitchFamily="18" charset="-128"/>
                <a:ea typeface="ＭＳ Ｐ明朝" pitchFamily="18" charset="-128"/>
              </a:rPr>
              <a:t> </a:t>
            </a:r>
            <a:r>
              <a:rPr lang="ja-JP" altLang="en-US" sz="1600" dirty="0" smtClean="0">
                <a:solidFill>
                  <a:schemeClr val="tx1"/>
                </a:solidFill>
                <a:latin typeface="ＭＳ Ｐ明朝" pitchFamily="18" charset="-128"/>
                <a:ea typeface="ＭＳ Ｐ明朝" pitchFamily="18" charset="-128"/>
              </a:rPr>
              <a:t>建物の用途等を制限するルールである「地区計画」や、新築等の際に地域と事業者が協議する取組みにより、歴史や風情が息づく個性的で格調高い魅力的なまちなみを再生・創造するとともに、大阪ミナミの環境浄化、活性化に寄与する。</a:t>
            </a:r>
            <a:endParaRPr lang="en-US" altLang="ja-JP" sz="1600" dirty="0" smtClean="0">
              <a:solidFill>
                <a:schemeClr val="tx1"/>
              </a:solidFill>
              <a:latin typeface="ＭＳ Ｐ明朝" pitchFamily="18" charset="-128"/>
              <a:ea typeface="ＭＳ Ｐ明朝" pitchFamily="18" charset="-128"/>
            </a:endParaRPr>
          </a:p>
        </p:txBody>
      </p:sp>
      <p:sp>
        <p:nvSpPr>
          <p:cNvPr id="29" name="正方形/長方形 28"/>
          <p:cNvSpPr/>
          <p:nvPr/>
        </p:nvSpPr>
        <p:spPr>
          <a:xfrm>
            <a:off x="118779" y="1836440"/>
            <a:ext cx="3034047" cy="4824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endParaRPr lang="en-US" altLang="ja-JP" sz="1800" dirty="0" smtClean="0">
              <a:solidFill>
                <a:schemeClr val="tx1"/>
              </a:solidFill>
            </a:endParaRPr>
          </a:p>
          <a:p>
            <a:endParaRPr lang="en-US" altLang="ja-JP" sz="1600" dirty="0" smtClean="0">
              <a:solidFill>
                <a:schemeClr val="tx1"/>
              </a:solidFill>
            </a:endParaRPr>
          </a:p>
          <a:p>
            <a:endParaRPr lang="en-US" altLang="ja-JP" sz="1600" dirty="0" smtClean="0">
              <a:solidFill>
                <a:schemeClr val="tx1"/>
              </a:solidFill>
            </a:endParaRPr>
          </a:p>
          <a:p>
            <a:endParaRPr lang="en-US" altLang="ja-JP" sz="1600" dirty="0" smtClean="0">
              <a:solidFill>
                <a:schemeClr val="tx1"/>
              </a:solidFill>
            </a:endParaRPr>
          </a:p>
          <a:p>
            <a:endParaRPr kumimoji="1" lang="ja-JP" altLang="en-US" sz="1600" dirty="0">
              <a:solidFill>
                <a:schemeClr val="tx1"/>
              </a:solidFill>
            </a:endParaRPr>
          </a:p>
        </p:txBody>
      </p:sp>
      <p:sp>
        <p:nvSpPr>
          <p:cNvPr id="31" name="正方形/長方形 30"/>
          <p:cNvSpPr/>
          <p:nvPr/>
        </p:nvSpPr>
        <p:spPr>
          <a:xfrm>
            <a:off x="3656855" y="1836440"/>
            <a:ext cx="5976666" cy="4824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nSpc>
                <a:spcPts val="2600"/>
              </a:lnSpc>
            </a:pPr>
            <a:endParaRPr kumimoji="1" lang="en-US" altLang="ja-JP" sz="1800" dirty="0" smtClean="0">
              <a:solidFill>
                <a:schemeClr val="tx1"/>
              </a:solidFill>
            </a:endParaRPr>
          </a:p>
          <a:p>
            <a:pPr marL="88900" indent="-88900"/>
            <a:r>
              <a:rPr kumimoji="1" lang="ja-JP" altLang="en-US" sz="1400" dirty="0" smtClean="0">
                <a:solidFill>
                  <a:schemeClr val="tx1"/>
                </a:solidFill>
                <a:latin typeface="ＭＳ Ｐ明朝" pitchFamily="18" charset="-128"/>
                <a:ea typeface="ＭＳ Ｐ明朝" pitchFamily="18" charset="-128"/>
              </a:rPr>
              <a:t>・</a:t>
            </a:r>
            <a:r>
              <a:rPr lang="ja-JP" altLang="en-US" sz="1400" dirty="0" smtClean="0">
                <a:solidFill>
                  <a:schemeClr val="tx1"/>
                </a:solidFill>
                <a:latin typeface="ＭＳ Ｐ明朝" pitchFamily="18" charset="-128"/>
                <a:ea typeface="ＭＳ Ｐ明朝" pitchFamily="18" charset="-128"/>
              </a:rPr>
              <a:t>今後建替えが進むことにより、歴史や風情が息づく個性的で格調高い魅力的なまちなみを再生・創造し、大阪ミナミの環境浄化、活性化に寄与する。</a:t>
            </a:r>
            <a:endParaRPr kumimoji="1" lang="ja-JP" altLang="en-US" sz="1400" dirty="0">
              <a:solidFill>
                <a:schemeClr val="tx1"/>
              </a:solidFill>
              <a:latin typeface="ＭＳ Ｐ明朝" pitchFamily="18" charset="-128"/>
              <a:ea typeface="ＭＳ Ｐ明朝" pitchFamily="18" charset="-128"/>
            </a:endParaRPr>
          </a:p>
        </p:txBody>
      </p:sp>
      <p:sp>
        <p:nvSpPr>
          <p:cNvPr id="32" name="右矢印 31"/>
          <p:cNvSpPr/>
          <p:nvPr/>
        </p:nvSpPr>
        <p:spPr>
          <a:xfrm>
            <a:off x="3197262" y="3636640"/>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4" name="正方形/長方形 33"/>
          <p:cNvSpPr/>
          <p:nvPr/>
        </p:nvSpPr>
        <p:spPr>
          <a:xfrm>
            <a:off x="128464" y="1836440"/>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600" b="1" dirty="0" smtClean="0"/>
              <a:t>現状</a:t>
            </a:r>
            <a:endParaRPr kumimoji="1" lang="ja-JP" altLang="en-US" sz="1600" b="1" dirty="0"/>
          </a:p>
        </p:txBody>
      </p:sp>
      <p:sp>
        <p:nvSpPr>
          <p:cNvPr id="39" name="正方形/長方形 38"/>
          <p:cNvSpPr/>
          <p:nvPr/>
        </p:nvSpPr>
        <p:spPr>
          <a:xfrm>
            <a:off x="3656855" y="1836440"/>
            <a:ext cx="136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将来像</a:t>
            </a:r>
            <a:endParaRPr kumimoji="1" lang="ja-JP" altLang="en-US" sz="1600" b="1" dirty="0"/>
          </a:p>
        </p:txBody>
      </p:sp>
      <p:pic>
        <p:nvPicPr>
          <p:cNvPr id="1026" name="Picture 2"/>
          <p:cNvPicPr>
            <a:picLocks noChangeAspect="1" noChangeArrowheads="1"/>
          </p:cNvPicPr>
          <p:nvPr/>
        </p:nvPicPr>
        <p:blipFill>
          <a:blip r:embed="rId3" cstate="email"/>
          <a:srcRect/>
          <a:stretch>
            <a:fillRect/>
          </a:stretch>
        </p:blipFill>
        <p:spPr bwMode="auto">
          <a:xfrm>
            <a:off x="5385047" y="4185088"/>
            <a:ext cx="3168354" cy="2158500"/>
          </a:xfrm>
          <a:prstGeom prst="rect">
            <a:avLst/>
          </a:prstGeom>
          <a:noFill/>
          <a:ln w="9525">
            <a:noFill/>
            <a:miter lim="800000"/>
            <a:headEnd/>
            <a:tailEnd/>
          </a:ln>
        </p:spPr>
      </p:pic>
      <p:sp>
        <p:nvSpPr>
          <p:cNvPr id="16" name="正方形/長方形 149"/>
          <p:cNvSpPr>
            <a:spLocks noChangeArrowheads="1"/>
          </p:cNvSpPr>
          <p:nvPr/>
        </p:nvSpPr>
        <p:spPr bwMode="auto">
          <a:xfrm>
            <a:off x="5253038" y="6300936"/>
            <a:ext cx="4368485" cy="144016"/>
          </a:xfrm>
          <a:prstGeom prst="rect">
            <a:avLst/>
          </a:prstGeom>
          <a:noFill/>
          <a:ln>
            <a:noFill/>
          </a:ln>
          <a:extLst/>
        </p:spPr>
        <p:txBody>
          <a:bodyPr lIns="74267" tIns="8889" rIns="74267" bIns="8889"/>
          <a:lstStyle>
            <a:lvl1pPr>
              <a:spcBef>
                <a:spcPct val="20000"/>
              </a:spcBef>
              <a:buChar char="•"/>
              <a:defRPr kumimoji="1" sz="45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39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3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050" b="1" dirty="0" smtClean="0">
                <a:effectLst>
                  <a:outerShdw blurRad="38100" dist="38100" dir="2700000" algn="tl">
                    <a:srgbClr val="000000">
                      <a:alpha val="43137"/>
                    </a:srgbClr>
                  </a:outerShdw>
                </a:effectLst>
              </a:rPr>
              <a:t>　（宗右衛門町活性化協議会　まちづくり構想　街並みのイメージ）</a:t>
            </a:r>
            <a:endParaRPr lang="ja-JP" altLang="en-US" sz="1300" b="1" dirty="0" smtClean="0">
              <a:effectLst>
                <a:outerShdw blurRad="38100" dist="38100" dir="2700000" algn="tl">
                  <a:srgbClr val="000000">
                    <a:alpha val="43137"/>
                  </a:srgbClr>
                </a:outerShdw>
              </a:effectLst>
            </a:endParaRPr>
          </a:p>
        </p:txBody>
      </p:sp>
      <p:sp>
        <p:nvSpPr>
          <p:cNvPr id="17" name="正方形/長方形 149"/>
          <p:cNvSpPr>
            <a:spLocks noChangeArrowheads="1"/>
          </p:cNvSpPr>
          <p:nvPr/>
        </p:nvSpPr>
        <p:spPr bwMode="auto">
          <a:xfrm>
            <a:off x="5820178" y="6453336"/>
            <a:ext cx="3510390" cy="216024"/>
          </a:xfrm>
          <a:prstGeom prst="rect">
            <a:avLst/>
          </a:prstGeom>
          <a:noFill/>
          <a:ln>
            <a:noFill/>
          </a:ln>
          <a:extLst/>
        </p:spPr>
        <p:txBody>
          <a:bodyPr lIns="74267" tIns="8889" rIns="74267" bIns="8889"/>
          <a:lstStyle>
            <a:lvl1pPr>
              <a:spcBef>
                <a:spcPct val="20000"/>
              </a:spcBef>
              <a:buChar char="•"/>
              <a:defRPr kumimoji="1" sz="45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39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3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8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050" dirty="0" smtClean="0"/>
              <a:t>　（石畳道路の整備・電線地中化は、</a:t>
            </a:r>
            <a:r>
              <a:rPr lang="en-US" altLang="ja-JP" sz="1050" dirty="0" smtClean="0"/>
              <a:t>2012</a:t>
            </a:r>
            <a:r>
              <a:rPr lang="ja-JP" altLang="en-US" sz="1050" dirty="0" smtClean="0"/>
              <a:t>年度完成）</a:t>
            </a:r>
            <a:endParaRPr lang="ja-JP" altLang="en-US" sz="1300" dirty="0" smtClean="0"/>
          </a:p>
        </p:txBody>
      </p:sp>
      <p:sp>
        <p:nvSpPr>
          <p:cNvPr id="21" name="テキスト ボックス 20"/>
          <p:cNvSpPr txBox="1"/>
          <p:nvPr/>
        </p:nvSpPr>
        <p:spPr>
          <a:xfrm>
            <a:off x="4376985" y="2772544"/>
            <a:ext cx="211203" cy="648072"/>
          </a:xfrm>
          <a:prstGeom prst="rect">
            <a:avLst/>
          </a:prstGeom>
          <a:solidFill>
            <a:schemeClr val="bg1">
              <a:alpha val="50000"/>
            </a:schemeClr>
          </a:solidFill>
        </p:spPr>
        <p:txBody>
          <a:bodyPr vert="eaVert" wrap="square" lIns="36000" tIns="36000" rIns="36000" bIns="36000" rtlCol="0">
            <a:spAutoFit/>
          </a:bodyPr>
          <a:lstStyle/>
          <a:p>
            <a:r>
              <a:rPr lang="ja-JP" altLang="en-US" sz="900" dirty="0" smtClean="0">
                <a:latin typeface="Meiryo UI" pitchFamily="50" charset="-128"/>
                <a:ea typeface="Meiryo UI" pitchFamily="50" charset="-128"/>
                <a:cs typeface="Meiryo UI" pitchFamily="50" charset="-128"/>
              </a:rPr>
              <a:t>御堂筋</a:t>
            </a:r>
            <a:endParaRPr kumimoji="1" lang="ja-JP" altLang="en-US" sz="900" dirty="0">
              <a:latin typeface="Meiryo UI" pitchFamily="50" charset="-128"/>
              <a:ea typeface="Meiryo UI" pitchFamily="50" charset="-128"/>
              <a:cs typeface="Meiryo UI" pitchFamily="50" charset="-128"/>
            </a:endParaRPr>
          </a:p>
        </p:txBody>
      </p:sp>
      <p:sp>
        <p:nvSpPr>
          <p:cNvPr id="22" name="テキスト ボックス 21"/>
          <p:cNvSpPr txBox="1"/>
          <p:nvPr/>
        </p:nvSpPr>
        <p:spPr>
          <a:xfrm>
            <a:off x="8697463" y="2844552"/>
            <a:ext cx="211203" cy="360040"/>
          </a:xfrm>
          <a:prstGeom prst="rect">
            <a:avLst/>
          </a:prstGeom>
          <a:solidFill>
            <a:schemeClr val="bg1">
              <a:alpha val="50000"/>
            </a:schemeClr>
          </a:solidFill>
        </p:spPr>
        <p:txBody>
          <a:bodyPr vert="eaVert" wrap="square" lIns="36000" tIns="36000" rIns="36000" bIns="36000" rtlCol="0">
            <a:spAutoFit/>
          </a:bodyPr>
          <a:lstStyle/>
          <a:p>
            <a:r>
              <a:rPr lang="ja-JP" altLang="en-US" sz="900" dirty="0" smtClean="0">
                <a:latin typeface="Meiryo UI" pitchFamily="50" charset="-128"/>
                <a:ea typeface="Meiryo UI" pitchFamily="50" charset="-128"/>
                <a:cs typeface="Meiryo UI" pitchFamily="50" charset="-128"/>
              </a:rPr>
              <a:t>堺筋</a:t>
            </a:r>
            <a:endParaRPr kumimoji="1" lang="ja-JP" altLang="en-US" sz="900" dirty="0">
              <a:latin typeface="Meiryo UI" pitchFamily="50" charset="-128"/>
              <a:ea typeface="Meiryo UI" pitchFamily="50" charset="-128"/>
              <a:cs typeface="Meiryo UI" pitchFamily="50" charset="-128"/>
            </a:endParaRPr>
          </a:p>
        </p:txBody>
      </p:sp>
      <p:sp>
        <p:nvSpPr>
          <p:cNvPr id="28" name="フリーフォーム 27"/>
          <p:cNvSpPr/>
          <p:nvPr/>
        </p:nvSpPr>
        <p:spPr>
          <a:xfrm>
            <a:off x="4448943" y="2988571"/>
            <a:ext cx="4291866" cy="967255"/>
          </a:xfrm>
          <a:custGeom>
            <a:avLst/>
            <a:gdLst>
              <a:gd name="connsiteX0" fmla="*/ 4260153 w 4291866"/>
              <a:gd name="connsiteY0" fmla="*/ 967255 h 967255"/>
              <a:gd name="connsiteX1" fmla="*/ 1749517 w 4291866"/>
              <a:gd name="connsiteY1" fmla="*/ 930257 h 967255"/>
              <a:gd name="connsiteX2" fmla="*/ 406987 w 4291866"/>
              <a:gd name="connsiteY2" fmla="*/ 930257 h 967255"/>
              <a:gd name="connsiteX3" fmla="*/ 0 w 4291866"/>
              <a:gd name="connsiteY3" fmla="*/ 935542 h 967255"/>
              <a:gd name="connsiteX4" fmla="*/ 5286 w 4291866"/>
              <a:gd name="connsiteY4" fmla="*/ 576125 h 967255"/>
              <a:gd name="connsiteX5" fmla="*/ 861545 w 4291866"/>
              <a:gd name="connsiteY5" fmla="*/ 570839 h 967255"/>
              <a:gd name="connsiteX6" fmla="*/ 866830 w 4291866"/>
              <a:gd name="connsiteY6" fmla="*/ 449272 h 967255"/>
              <a:gd name="connsiteX7" fmla="*/ 898544 w 4291866"/>
              <a:gd name="connsiteY7" fmla="*/ 449272 h 967255"/>
              <a:gd name="connsiteX8" fmla="*/ 903829 w 4291866"/>
              <a:gd name="connsiteY8" fmla="*/ 332989 h 967255"/>
              <a:gd name="connsiteX9" fmla="*/ 972541 w 4291866"/>
              <a:gd name="connsiteY9" fmla="*/ 338275 h 967255"/>
              <a:gd name="connsiteX10" fmla="*/ 972541 w 4291866"/>
              <a:gd name="connsiteY10" fmla="*/ 248421 h 967255"/>
              <a:gd name="connsiteX11" fmla="*/ 1104680 w 4291866"/>
              <a:gd name="connsiteY11" fmla="*/ 253706 h 967255"/>
              <a:gd name="connsiteX12" fmla="*/ 1104680 w 4291866"/>
              <a:gd name="connsiteY12" fmla="*/ 248421 h 967255"/>
              <a:gd name="connsiteX13" fmla="*/ 1464097 w 4291866"/>
              <a:gd name="connsiteY13" fmla="*/ 248421 h 967255"/>
              <a:gd name="connsiteX14" fmla="*/ 1464097 w 4291866"/>
              <a:gd name="connsiteY14" fmla="*/ 116282 h 967255"/>
              <a:gd name="connsiteX15" fmla="*/ 1797087 w 4291866"/>
              <a:gd name="connsiteY15" fmla="*/ 121567 h 967255"/>
              <a:gd name="connsiteX16" fmla="*/ 1797087 w 4291866"/>
              <a:gd name="connsiteY16" fmla="*/ 153281 h 967255"/>
              <a:gd name="connsiteX17" fmla="*/ 1807658 w 4291866"/>
              <a:gd name="connsiteY17" fmla="*/ 158566 h 967255"/>
              <a:gd name="connsiteX18" fmla="*/ 1812944 w 4291866"/>
              <a:gd name="connsiteY18" fmla="*/ 63426 h 967255"/>
              <a:gd name="connsiteX19" fmla="*/ 2167075 w 4291866"/>
              <a:gd name="connsiteY19" fmla="*/ 68712 h 967255"/>
              <a:gd name="connsiteX20" fmla="*/ 2167075 w 4291866"/>
              <a:gd name="connsiteY20" fmla="*/ 0 h 967255"/>
              <a:gd name="connsiteX21" fmla="*/ 2537064 w 4291866"/>
              <a:gd name="connsiteY21" fmla="*/ 5285 h 967255"/>
              <a:gd name="connsiteX22" fmla="*/ 2537064 w 4291866"/>
              <a:gd name="connsiteY22" fmla="*/ 264277 h 967255"/>
              <a:gd name="connsiteX23" fmla="*/ 2907052 w 4291866"/>
              <a:gd name="connsiteY23" fmla="*/ 269563 h 967255"/>
              <a:gd name="connsiteX24" fmla="*/ 2912338 w 4291866"/>
              <a:gd name="connsiteY24" fmla="*/ 206136 h 967255"/>
              <a:gd name="connsiteX25" fmla="*/ 3255898 w 4291866"/>
              <a:gd name="connsiteY25" fmla="*/ 216707 h 967255"/>
              <a:gd name="connsiteX26" fmla="*/ 3604745 w 4291866"/>
              <a:gd name="connsiteY26" fmla="*/ 206136 h 967255"/>
              <a:gd name="connsiteX27" fmla="*/ 3604745 w 4291866"/>
              <a:gd name="connsiteY27" fmla="*/ 301276 h 967255"/>
              <a:gd name="connsiteX28" fmla="*/ 3958876 w 4291866"/>
              <a:gd name="connsiteY28" fmla="*/ 311847 h 967255"/>
              <a:gd name="connsiteX29" fmla="*/ 3958876 w 4291866"/>
              <a:gd name="connsiteY29" fmla="*/ 211422 h 967255"/>
              <a:gd name="connsiteX30" fmla="*/ 4048731 w 4291866"/>
              <a:gd name="connsiteY30" fmla="*/ 216707 h 967255"/>
              <a:gd name="connsiteX31" fmla="*/ 4043445 w 4291866"/>
              <a:gd name="connsiteY31" fmla="*/ 306562 h 967255"/>
              <a:gd name="connsiteX32" fmla="*/ 4291866 w 4291866"/>
              <a:gd name="connsiteY32" fmla="*/ 322418 h 967255"/>
              <a:gd name="connsiteX33" fmla="*/ 4260153 w 4291866"/>
              <a:gd name="connsiteY33" fmla="*/ 967255 h 96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291866" h="967255">
                <a:moveTo>
                  <a:pt x="4260153" y="967255"/>
                </a:moveTo>
                <a:lnTo>
                  <a:pt x="1749517" y="930257"/>
                </a:lnTo>
                <a:lnTo>
                  <a:pt x="406987" y="930257"/>
                </a:lnTo>
                <a:lnTo>
                  <a:pt x="0" y="935542"/>
                </a:lnTo>
                <a:lnTo>
                  <a:pt x="5286" y="576125"/>
                </a:lnTo>
                <a:lnTo>
                  <a:pt x="861545" y="570839"/>
                </a:lnTo>
                <a:lnTo>
                  <a:pt x="866830" y="449272"/>
                </a:lnTo>
                <a:lnTo>
                  <a:pt x="898544" y="449272"/>
                </a:lnTo>
                <a:lnTo>
                  <a:pt x="903829" y="332989"/>
                </a:lnTo>
                <a:lnTo>
                  <a:pt x="972541" y="338275"/>
                </a:lnTo>
                <a:lnTo>
                  <a:pt x="972541" y="248421"/>
                </a:lnTo>
                <a:lnTo>
                  <a:pt x="1104680" y="253706"/>
                </a:lnTo>
                <a:lnTo>
                  <a:pt x="1104680" y="248421"/>
                </a:lnTo>
                <a:lnTo>
                  <a:pt x="1464097" y="248421"/>
                </a:lnTo>
                <a:lnTo>
                  <a:pt x="1464097" y="116282"/>
                </a:lnTo>
                <a:lnTo>
                  <a:pt x="1797087" y="121567"/>
                </a:lnTo>
                <a:lnTo>
                  <a:pt x="1797087" y="153281"/>
                </a:lnTo>
                <a:lnTo>
                  <a:pt x="1807658" y="158566"/>
                </a:lnTo>
                <a:lnTo>
                  <a:pt x="1812944" y="63426"/>
                </a:lnTo>
                <a:lnTo>
                  <a:pt x="2167075" y="68712"/>
                </a:lnTo>
                <a:lnTo>
                  <a:pt x="2167075" y="0"/>
                </a:lnTo>
                <a:lnTo>
                  <a:pt x="2537064" y="5285"/>
                </a:lnTo>
                <a:lnTo>
                  <a:pt x="2537064" y="264277"/>
                </a:lnTo>
                <a:lnTo>
                  <a:pt x="2907052" y="269563"/>
                </a:lnTo>
                <a:lnTo>
                  <a:pt x="2912338" y="206136"/>
                </a:lnTo>
                <a:lnTo>
                  <a:pt x="3255898" y="216707"/>
                </a:lnTo>
                <a:lnTo>
                  <a:pt x="3604745" y="206136"/>
                </a:lnTo>
                <a:lnTo>
                  <a:pt x="3604745" y="301276"/>
                </a:lnTo>
                <a:lnTo>
                  <a:pt x="3958876" y="311847"/>
                </a:lnTo>
                <a:lnTo>
                  <a:pt x="3958876" y="211422"/>
                </a:lnTo>
                <a:lnTo>
                  <a:pt x="4048731" y="216707"/>
                </a:lnTo>
                <a:lnTo>
                  <a:pt x="4043445" y="306562"/>
                </a:lnTo>
                <a:lnTo>
                  <a:pt x="4291866" y="322418"/>
                </a:lnTo>
                <a:lnTo>
                  <a:pt x="4260153" y="967255"/>
                </a:lnTo>
                <a:close/>
              </a:path>
            </a:pathLst>
          </a:custGeom>
          <a:solidFill>
            <a:srgbClr val="FF0000">
              <a:alpha val="25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ボックス 23"/>
          <p:cNvSpPr txBox="1"/>
          <p:nvPr/>
        </p:nvSpPr>
        <p:spPr>
          <a:xfrm>
            <a:off x="6033119" y="3420616"/>
            <a:ext cx="1584176" cy="195814"/>
          </a:xfrm>
          <a:prstGeom prst="rect">
            <a:avLst/>
          </a:prstGeom>
          <a:solidFill>
            <a:schemeClr val="bg1">
              <a:alpha val="50000"/>
            </a:schemeClr>
          </a:solidFill>
        </p:spPr>
        <p:txBody>
          <a:bodyPr wrap="square" lIns="36000" tIns="36000" rIns="36000" bIns="36000" rtlCol="0">
            <a:spAutoFit/>
          </a:bodyPr>
          <a:lstStyle/>
          <a:p>
            <a:pPr algn="ctr"/>
            <a:r>
              <a:rPr lang="ja-JP" altLang="en-US" sz="800" b="1" dirty="0" smtClean="0">
                <a:latin typeface="Meiryo UI" pitchFamily="50" charset="-128"/>
                <a:ea typeface="Meiryo UI" pitchFamily="50" charset="-128"/>
                <a:cs typeface="Meiryo UI" pitchFamily="50" charset="-128"/>
              </a:rPr>
              <a:t>宗右衛門町地区　地区計画の区域</a:t>
            </a:r>
            <a:endParaRPr kumimoji="1" lang="ja-JP" altLang="en-US" sz="800" b="1" dirty="0">
              <a:latin typeface="Meiryo UI" pitchFamily="50" charset="-128"/>
              <a:ea typeface="Meiryo UI" pitchFamily="50" charset="-128"/>
              <a:cs typeface="Meiryo UI" pitchFamily="50" charset="-128"/>
            </a:endParaRPr>
          </a:p>
        </p:txBody>
      </p:sp>
      <p:sp>
        <p:nvSpPr>
          <p:cNvPr id="18" name="テキスト ボックス 17"/>
          <p:cNvSpPr txBox="1"/>
          <p:nvPr/>
        </p:nvSpPr>
        <p:spPr>
          <a:xfrm>
            <a:off x="6249143" y="3924672"/>
            <a:ext cx="780087" cy="195814"/>
          </a:xfrm>
          <a:prstGeom prst="rect">
            <a:avLst/>
          </a:prstGeom>
          <a:solidFill>
            <a:schemeClr val="bg1">
              <a:alpha val="50000"/>
            </a:schemeClr>
          </a:solidFill>
        </p:spPr>
        <p:txBody>
          <a:bodyPr wrap="square" lIns="36000" tIns="36000" rIns="36000" bIns="36000" rtlCol="0">
            <a:spAutoFit/>
          </a:bodyPr>
          <a:lstStyle/>
          <a:p>
            <a:r>
              <a:rPr kumimoji="1" lang="ja-JP" altLang="en-US" sz="800" dirty="0" smtClean="0">
                <a:latin typeface="Meiryo UI" pitchFamily="50" charset="-128"/>
                <a:ea typeface="Meiryo UI" pitchFamily="50" charset="-128"/>
                <a:cs typeface="Meiryo UI" pitchFamily="50" charset="-128"/>
              </a:rPr>
              <a:t>道頓堀川</a:t>
            </a:r>
            <a:endParaRPr kumimoji="1" lang="ja-JP" altLang="en-US" sz="800" dirty="0">
              <a:latin typeface="Meiryo UI" pitchFamily="50" charset="-128"/>
              <a:ea typeface="Meiryo UI" pitchFamily="50" charset="-128"/>
              <a:cs typeface="Meiryo UI" pitchFamily="50" charset="-128"/>
            </a:endParaRPr>
          </a:p>
        </p:txBody>
      </p:sp>
      <p:sp>
        <p:nvSpPr>
          <p:cNvPr id="30" name="テキスト ボックス 29"/>
          <p:cNvSpPr txBox="1"/>
          <p:nvPr/>
        </p:nvSpPr>
        <p:spPr>
          <a:xfrm>
            <a:off x="4958518" y="2700536"/>
            <a:ext cx="349702" cy="648072"/>
          </a:xfrm>
          <a:prstGeom prst="rect">
            <a:avLst/>
          </a:prstGeom>
          <a:solidFill>
            <a:schemeClr val="bg1">
              <a:alpha val="50000"/>
            </a:schemeClr>
          </a:solidFill>
        </p:spPr>
        <p:txBody>
          <a:bodyPr vert="eaVert" wrap="square" lIns="36000" tIns="36000" rIns="36000" bIns="36000" rtlCol="0">
            <a:spAutoFit/>
          </a:bodyPr>
          <a:lstStyle/>
          <a:p>
            <a:r>
              <a:rPr lang="ja-JP" altLang="en-US" sz="900" dirty="0" smtClean="0">
                <a:latin typeface="Meiryo UI" pitchFamily="50" charset="-128"/>
                <a:ea typeface="Meiryo UI" pitchFamily="50" charset="-128"/>
                <a:cs typeface="Meiryo UI" pitchFamily="50" charset="-128"/>
              </a:rPr>
              <a:t>心斎橋筋</a:t>
            </a:r>
            <a:endParaRPr lang="en-US" altLang="ja-JP" sz="900" dirty="0" smtClean="0">
              <a:latin typeface="Meiryo UI" pitchFamily="50" charset="-128"/>
              <a:ea typeface="Meiryo UI" pitchFamily="50" charset="-128"/>
              <a:cs typeface="Meiryo UI" pitchFamily="50" charset="-128"/>
            </a:endParaRPr>
          </a:p>
          <a:p>
            <a:r>
              <a:rPr lang="ja-JP" altLang="en-US" sz="900" dirty="0" smtClean="0">
                <a:latin typeface="Meiryo UI" pitchFamily="50" charset="-128"/>
                <a:ea typeface="Meiryo UI" pitchFamily="50" charset="-128"/>
                <a:cs typeface="Meiryo UI" pitchFamily="50" charset="-128"/>
              </a:rPr>
              <a:t>商店街</a:t>
            </a:r>
            <a:endParaRPr kumimoji="1" lang="ja-JP" altLang="en-US" sz="900" dirty="0">
              <a:latin typeface="Meiryo UI" pitchFamily="50" charset="-128"/>
              <a:ea typeface="Meiryo UI" pitchFamily="50" charset="-128"/>
              <a:cs typeface="Meiryo UI" pitchFamily="50" charset="-128"/>
            </a:endParaRPr>
          </a:p>
        </p:txBody>
      </p:sp>
      <p:sp>
        <p:nvSpPr>
          <p:cNvPr id="23" name="正方形/長方形 22"/>
          <p:cNvSpPr/>
          <p:nvPr/>
        </p:nvSpPr>
        <p:spPr>
          <a:xfrm>
            <a:off x="130629" y="2196488"/>
            <a:ext cx="3022171" cy="4381575"/>
          </a:xfrm>
          <a:prstGeom prst="rect">
            <a:avLst/>
          </a:prstGeom>
        </p:spPr>
        <p:txBody>
          <a:bodyPr wrap="square" lIns="36000" tIns="36000" rIns="36000" bIns="36000">
            <a:spAutoFit/>
          </a:bodyPr>
          <a:lstStyle/>
          <a:p>
            <a:r>
              <a:rPr lang="en-US" altLang="ja-JP" sz="1400" dirty="0" smtClean="0">
                <a:latin typeface="ＭＳ Ｐ明朝" pitchFamily="18" charset="-128"/>
                <a:ea typeface="ＭＳ Ｐ明朝" pitchFamily="18" charset="-128"/>
              </a:rPr>
              <a:t>【</a:t>
            </a:r>
            <a:r>
              <a:rPr lang="ja-JP" altLang="en-US" sz="1400" dirty="0" smtClean="0">
                <a:latin typeface="ＭＳ Ｐ明朝" pitchFamily="18" charset="-128"/>
                <a:ea typeface="ＭＳ Ｐ明朝" pitchFamily="18" charset="-128"/>
              </a:rPr>
              <a:t>課題</a:t>
            </a:r>
            <a:r>
              <a:rPr lang="en-US" altLang="ja-JP" sz="1400" dirty="0" smtClean="0">
                <a:latin typeface="ＭＳ Ｐ明朝" pitchFamily="18" charset="-128"/>
                <a:ea typeface="ＭＳ Ｐ明朝" pitchFamily="18" charset="-128"/>
              </a:rPr>
              <a:t>】</a:t>
            </a:r>
          </a:p>
          <a:p>
            <a:pPr marL="177800" indent="-177800"/>
            <a:r>
              <a:rPr lang="ja-JP" altLang="en-US" sz="1400" dirty="0" smtClean="0">
                <a:latin typeface="ＭＳ Ｐ明朝" pitchFamily="18" charset="-128"/>
                <a:ea typeface="ＭＳ Ｐ明朝" pitchFamily="18" charset="-128"/>
              </a:rPr>
              <a:t>　・宗右衛門町は四百年の歴史を持つ大阪を代表する歓楽街で、洗練された「食文化」「酒文化」を誇ってきた街であったが、年月の経過にともない、老舗料亭の撤退や性風俗店の増加などにともない、かつての街の風情や活気が喪失していた。</a:t>
            </a:r>
            <a:endParaRPr lang="en-US" altLang="ja-JP" sz="1400" dirty="0" smtClean="0">
              <a:latin typeface="ＭＳ Ｐ明朝" pitchFamily="18" charset="-128"/>
              <a:ea typeface="ＭＳ Ｐ明朝" pitchFamily="18" charset="-128"/>
            </a:endParaRPr>
          </a:p>
          <a:p>
            <a:pPr marL="177800" indent="-177800"/>
            <a:endParaRPr lang="en-US" altLang="ja-JP" sz="1400" dirty="0" smtClean="0">
              <a:latin typeface="ＭＳ Ｐ明朝" pitchFamily="18" charset="-128"/>
              <a:ea typeface="ＭＳ Ｐ明朝" pitchFamily="18" charset="-128"/>
            </a:endParaRPr>
          </a:p>
          <a:p>
            <a:r>
              <a:rPr lang="en-US" altLang="ja-JP" sz="1400" dirty="0" smtClean="0">
                <a:latin typeface="ＭＳ Ｐ明朝" pitchFamily="18" charset="-128"/>
                <a:ea typeface="ＭＳ Ｐ明朝" pitchFamily="18" charset="-128"/>
              </a:rPr>
              <a:t>【</a:t>
            </a:r>
            <a:r>
              <a:rPr lang="ja-JP" altLang="en-US" sz="1400" dirty="0" smtClean="0">
                <a:latin typeface="ＭＳ Ｐ明朝" pitchFamily="18" charset="-128"/>
                <a:ea typeface="ＭＳ Ｐ明朝" pitchFamily="18" charset="-128"/>
              </a:rPr>
              <a:t>取組</a:t>
            </a:r>
            <a:r>
              <a:rPr lang="en-US" altLang="ja-JP" sz="1400" dirty="0" smtClean="0">
                <a:latin typeface="ＭＳ Ｐ明朝" pitchFamily="18" charset="-128"/>
                <a:ea typeface="ＭＳ Ｐ明朝" pitchFamily="18" charset="-128"/>
              </a:rPr>
              <a:t>】</a:t>
            </a:r>
          </a:p>
          <a:p>
            <a:pPr marL="177800" indent="-177800"/>
            <a:r>
              <a:rPr lang="ja-JP" altLang="en-US" sz="1400" dirty="0" smtClean="0">
                <a:latin typeface="ＭＳ Ｐ明朝" pitchFamily="18" charset="-128"/>
                <a:ea typeface="ＭＳ Ｐ明朝" pitchFamily="18" charset="-128"/>
              </a:rPr>
              <a:t>　・街の現状を憂い活性化に取り組む地域のまちづくり団体の活動を市が支援し、まちの将来である「まちづくり構想」が策定され、これに沿い、</a:t>
            </a:r>
            <a:endParaRPr lang="en-US" altLang="ja-JP" sz="1400" dirty="0" smtClean="0">
              <a:latin typeface="ＭＳ Ｐ明朝" pitchFamily="18" charset="-128"/>
              <a:ea typeface="ＭＳ Ｐ明朝" pitchFamily="18" charset="-128"/>
            </a:endParaRPr>
          </a:p>
          <a:p>
            <a:pPr marL="177800" indent="-177800"/>
            <a:r>
              <a:rPr lang="ja-JP" altLang="en-US" sz="1400" dirty="0" smtClean="0">
                <a:latin typeface="ＭＳ Ｐ明朝" pitchFamily="18" charset="-128"/>
                <a:ea typeface="ＭＳ Ｐ明朝" pitchFamily="18" charset="-128"/>
              </a:rPr>
              <a:t>　　</a:t>
            </a:r>
            <a:r>
              <a:rPr lang="en-US" altLang="ja-JP" sz="1400" dirty="0" smtClean="0">
                <a:latin typeface="ＭＳ Ｐ明朝" pitchFamily="18" charset="-128"/>
                <a:ea typeface="ＭＳ Ｐ明朝" pitchFamily="18" charset="-128"/>
              </a:rPr>
              <a:t>『</a:t>
            </a:r>
            <a:r>
              <a:rPr lang="ja-JP" altLang="en-US" sz="1400" dirty="0" smtClean="0">
                <a:latin typeface="ＭＳ Ｐ明朝" pitchFamily="18" charset="-128"/>
                <a:ea typeface="ＭＳ Ｐ明朝" pitchFamily="18" charset="-128"/>
              </a:rPr>
              <a:t>風俗店等禁止のルール</a:t>
            </a:r>
            <a:r>
              <a:rPr lang="en-US" altLang="ja-JP" sz="1400" dirty="0" smtClean="0">
                <a:latin typeface="ＭＳ Ｐ明朝" pitchFamily="18" charset="-128"/>
                <a:ea typeface="ＭＳ Ｐ明朝" pitchFamily="18" charset="-128"/>
              </a:rPr>
              <a:t>(</a:t>
            </a:r>
            <a:r>
              <a:rPr lang="ja-JP" altLang="en-US" sz="1400" dirty="0" smtClean="0">
                <a:latin typeface="ＭＳ Ｐ明朝" pitchFamily="18" charset="-128"/>
                <a:ea typeface="ＭＳ Ｐ明朝" pitchFamily="18" charset="-128"/>
              </a:rPr>
              <a:t>地区計画</a:t>
            </a:r>
            <a:r>
              <a:rPr lang="en-US" altLang="ja-JP" sz="1400" dirty="0" smtClean="0">
                <a:latin typeface="ＭＳ Ｐ明朝" pitchFamily="18" charset="-128"/>
                <a:ea typeface="ＭＳ Ｐ明朝" pitchFamily="18" charset="-128"/>
              </a:rPr>
              <a:t>)』</a:t>
            </a:r>
            <a:r>
              <a:rPr lang="ja-JP" altLang="en-US" sz="1400" dirty="0" smtClean="0">
                <a:latin typeface="ＭＳ Ｐ明朝" pitchFamily="18" charset="-128"/>
                <a:ea typeface="ＭＳ Ｐ明朝" pitchFamily="18" charset="-128"/>
              </a:rPr>
              <a:t>（</a:t>
            </a:r>
            <a:r>
              <a:rPr lang="en-US" altLang="ja-JP" sz="1400" dirty="0" smtClean="0">
                <a:latin typeface="ＭＳ Ｐ明朝" pitchFamily="18" charset="-128"/>
                <a:ea typeface="ＭＳ Ｐ明朝" pitchFamily="18" charset="-128"/>
              </a:rPr>
              <a:t>2009</a:t>
            </a:r>
            <a:r>
              <a:rPr lang="ja-JP" altLang="en-US" sz="1400" dirty="0" smtClean="0">
                <a:latin typeface="ＭＳ Ｐ明朝" pitchFamily="18" charset="-128"/>
                <a:ea typeface="ＭＳ Ｐ明朝" pitchFamily="18" charset="-128"/>
              </a:rPr>
              <a:t>年）</a:t>
            </a:r>
            <a:r>
              <a:rPr lang="en-US" altLang="ja-JP" sz="1400" dirty="0" smtClean="0">
                <a:latin typeface="ＭＳ Ｐ明朝" pitchFamily="18" charset="-128"/>
                <a:ea typeface="ＭＳ Ｐ明朝" pitchFamily="18" charset="-128"/>
              </a:rPr>
              <a:t>『</a:t>
            </a:r>
            <a:r>
              <a:rPr lang="ja-JP" altLang="en-US" sz="1400" dirty="0" smtClean="0">
                <a:latin typeface="ＭＳ Ｐ明朝" pitchFamily="18" charset="-128"/>
                <a:ea typeface="ＭＳ Ｐ明朝" pitchFamily="18" charset="-128"/>
              </a:rPr>
              <a:t>電線の地中化</a:t>
            </a:r>
            <a:r>
              <a:rPr lang="en-US" altLang="ja-JP" sz="1400" dirty="0" smtClean="0">
                <a:latin typeface="ＭＳ Ｐ明朝" pitchFamily="18" charset="-128"/>
                <a:ea typeface="ＭＳ Ｐ明朝" pitchFamily="18" charset="-128"/>
              </a:rPr>
              <a:t>』『</a:t>
            </a:r>
            <a:r>
              <a:rPr lang="ja-JP" altLang="en-US" sz="1400" dirty="0" smtClean="0">
                <a:latin typeface="ＭＳ Ｐ明朝" pitchFamily="18" charset="-128"/>
                <a:ea typeface="ＭＳ Ｐ明朝" pitchFamily="18" charset="-128"/>
              </a:rPr>
              <a:t>石畳の通りの復活</a:t>
            </a:r>
            <a:r>
              <a:rPr lang="en-US" altLang="ja-JP" sz="1400" dirty="0" smtClean="0">
                <a:latin typeface="ＭＳ Ｐ明朝" pitchFamily="18" charset="-128"/>
                <a:ea typeface="ＭＳ Ｐ明朝" pitchFamily="18" charset="-128"/>
              </a:rPr>
              <a:t>』</a:t>
            </a:r>
            <a:r>
              <a:rPr lang="ja-JP" altLang="en-US" sz="1400" dirty="0" smtClean="0">
                <a:latin typeface="ＭＳ Ｐ明朝" pitchFamily="18" charset="-128"/>
                <a:ea typeface="ＭＳ Ｐ明朝" pitchFamily="18" charset="-128"/>
              </a:rPr>
              <a:t>（</a:t>
            </a:r>
            <a:r>
              <a:rPr lang="en-US" altLang="ja-JP" sz="1400" dirty="0" smtClean="0">
                <a:latin typeface="ＭＳ Ｐ明朝" pitchFamily="18" charset="-128"/>
                <a:ea typeface="ＭＳ Ｐ明朝" pitchFamily="18" charset="-128"/>
              </a:rPr>
              <a:t>2012</a:t>
            </a:r>
            <a:r>
              <a:rPr lang="ja-JP" altLang="en-US" sz="1400" dirty="0" smtClean="0">
                <a:latin typeface="ＭＳ Ｐ明朝" pitchFamily="18" charset="-128"/>
                <a:ea typeface="ＭＳ Ｐ明朝" pitchFamily="18" charset="-128"/>
              </a:rPr>
              <a:t>年）が実現した。</a:t>
            </a:r>
            <a:endParaRPr lang="en-US" altLang="ja-JP" sz="1400" dirty="0" smtClean="0">
              <a:latin typeface="ＭＳ Ｐ明朝" pitchFamily="18" charset="-128"/>
              <a:ea typeface="ＭＳ Ｐ明朝" pitchFamily="18" charset="-128"/>
            </a:endParaRPr>
          </a:p>
          <a:p>
            <a:pPr marL="177800" indent="-177800"/>
            <a:r>
              <a:rPr lang="ja-JP" altLang="en-US" sz="1400" dirty="0" smtClean="0">
                <a:latin typeface="ＭＳ Ｐ明朝" pitchFamily="18" charset="-128"/>
                <a:ea typeface="ＭＳ Ｐ明朝" pitchFamily="18" charset="-128"/>
              </a:rPr>
              <a:t>　・地域では、ガイドラインを作成し、新　築や改築等の際に、事前に事業者と協議する取組みを行っている。</a:t>
            </a:r>
            <a:endParaRPr lang="en-US" altLang="ja-JP" sz="1400" dirty="0" smtClean="0">
              <a:latin typeface="ＭＳ Ｐ明朝" pitchFamily="18" charset="-128"/>
              <a:ea typeface="ＭＳ Ｐ明朝" pitchFamily="18" charset="-128"/>
            </a:endParaRPr>
          </a:p>
        </p:txBody>
      </p:sp>
      <p:sp>
        <p:nvSpPr>
          <p:cNvPr id="33" name="スライド番号プレースホルダ 32"/>
          <p:cNvSpPr>
            <a:spLocks noGrp="1"/>
          </p:cNvSpPr>
          <p:nvPr>
            <p:ph type="sldNum" sz="quarter" idx="12"/>
          </p:nvPr>
        </p:nvSpPr>
        <p:spPr/>
        <p:txBody>
          <a:bodyPr/>
          <a:lstStyle/>
          <a:p>
            <a:fld id="{37EF5067-3AB7-4642-9103-42CBD40CC6D9}" type="slidenum">
              <a:rPr kumimoji="1" lang="ja-JP" altLang="en-US" smtClean="0"/>
              <a:pPr/>
              <a:t>35</a:t>
            </a:fld>
            <a:endParaRPr kumimoji="1" lang="ja-JP" altLang="en-US" dirty="0"/>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7"/>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pPr>
              <a:lnSpc>
                <a:spcPts val="1700"/>
              </a:lnSpc>
            </a:pPr>
            <a:r>
              <a:rPr lang="ja-JP" altLang="en-US" sz="2000" b="1" dirty="0" smtClean="0">
                <a:solidFill>
                  <a:schemeClr val="bg1"/>
                </a:solidFill>
                <a:latin typeface="+mn-ea"/>
              </a:rPr>
              <a:t>４．難波周辺　④ミナミ周辺での悪質な客引き行為等の適正化</a:t>
            </a:r>
            <a:endParaRPr lang="en-US" altLang="ja-JP" sz="2000" b="1" dirty="0" smtClean="0">
              <a:solidFill>
                <a:schemeClr val="bg1"/>
              </a:solidFill>
              <a:latin typeface="+mn-ea"/>
            </a:endParaRPr>
          </a:p>
        </p:txBody>
      </p:sp>
      <p:sp>
        <p:nvSpPr>
          <p:cNvPr id="25" name="角丸四角形 24"/>
          <p:cNvSpPr/>
          <p:nvPr/>
        </p:nvSpPr>
        <p:spPr>
          <a:xfrm>
            <a:off x="194471" y="501771"/>
            <a:ext cx="9583065" cy="478959"/>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rPr>
              <a:t>＜めざす姿＞</a:t>
            </a:r>
            <a:endParaRPr lang="en-US" altLang="ja-JP" sz="1600" dirty="0" smtClean="0">
              <a:solidFill>
                <a:schemeClr val="tx1"/>
              </a:solidFill>
            </a:endParaRPr>
          </a:p>
          <a:p>
            <a:r>
              <a:rPr lang="ja-JP" altLang="en-US" sz="1600" dirty="0" smtClean="0">
                <a:solidFill>
                  <a:schemeClr val="tx1"/>
                </a:solidFill>
                <a:latin typeface="ＭＳ Ｐ明朝" pitchFamily="18" charset="-128"/>
                <a:ea typeface="ＭＳ Ｐ明朝" pitchFamily="18" charset="-128"/>
              </a:rPr>
              <a:t>・市民をはじめ誰もが安心して繁華街を訪れ、楽しむことができるまちをめざす。</a:t>
            </a:r>
            <a:endParaRPr lang="en-US" altLang="ja-JP" sz="1600" dirty="0" smtClean="0">
              <a:solidFill>
                <a:schemeClr val="tx1"/>
              </a:solidFill>
              <a:latin typeface="ＭＳ Ｐ明朝" pitchFamily="18" charset="-128"/>
              <a:ea typeface="ＭＳ Ｐ明朝" pitchFamily="18" charset="-128"/>
            </a:endParaRPr>
          </a:p>
        </p:txBody>
      </p:sp>
      <p:sp>
        <p:nvSpPr>
          <p:cNvPr id="29" name="正方形/長方形 28"/>
          <p:cNvSpPr/>
          <p:nvPr/>
        </p:nvSpPr>
        <p:spPr>
          <a:xfrm>
            <a:off x="194471" y="1095154"/>
            <a:ext cx="1950217" cy="479764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kumimoji="1" lang="ja-JP" altLang="en-US" sz="1600" dirty="0">
              <a:solidFill>
                <a:schemeClr val="tx1"/>
              </a:solidFill>
              <a:latin typeface="ＭＳ Ｐ明朝" pitchFamily="18" charset="-128"/>
              <a:ea typeface="ＭＳ Ｐ明朝" pitchFamily="18" charset="-128"/>
            </a:endParaRPr>
          </a:p>
        </p:txBody>
      </p:sp>
      <p:sp>
        <p:nvSpPr>
          <p:cNvPr id="30" name="正方形/長方形 29"/>
          <p:cNvSpPr/>
          <p:nvPr/>
        </p:nvSpPr>
        <p:spPr>
          <a:xfrm>
            <a:off x="2648744" y="1095154"/>
            <a:ext cx="1944216" cy="479764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endParaRPr kumimoji="1" lang="en-US" altLang="ja-JP" sz="1600" dirty="0" smtClean="0">
              <a:solidFill>
                <a:schemeClr val="tx1"/>
              </a:solidFill>
            </a:endParaRPr>
          </a:p>
          <a:p>
            <a:endParaRPr lang="en-US" altLang="ja-JP" sz="1600" dirty="0" smtClean="0">
              <a:solidFill>
                <a:schemeClr val="tx1"/>
              </a:solidFill>
            </a:endParaRPr>
          </a:p>
        </p:txBody>
      </p:sp>
      <p:sp>
        <p:nvSpPr>
          <p:cNvPr id="31" name="正方形/長方形 30"/>
          <p:cNvSpPr/>
          <p:nvPr/>
        </p:nvSpPr>
        <p:spPr>
          <a:xfrm>
            <a:off x="5097020" y="1095154"/>
            <a:ext cx="4723878" cy="479764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endParaRPr kumimoji="1" lang="en-US" altLang="ja-JP" sz="1600" dirty="0" smtClean="0">
              <a:solidFill>
                <a:schemeClr val="tx1"/>
              </a:solidFill>
            </a:endParaRPr>
          </a:p>
          <a:p>
            <a:endParaRPr lang="en-US" altLang="ja-JP" sz="1600" dirty="0" smtClean="0">
              <a:solidFill>
                <a:schemeClr val="tx1"/>
              </a:solidFill>
            </a:endParaRPr>
          </a:p>
        </p:txBody>
      </p:sp>
      <p:sp>
        <p:nvSpPr>
          <p:cNvPr id="32" name="右矢印 31"/>
          <p:cNvSpPr/>
          <p:nvPr/>
        </p:nvSpPr>
        <p:spPr>
          <a:xfrm>
            <a:off x="2216696" y="3111378"/>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右矢印 32"/>
          <p:cNvSpPr/>
          <p:nvPr/>
        </p:nvSpPr>
        <p:spPr>
          <a:xfrm>
            <a:off x="4664968" y="3111378"/>
            <a:ext cx="387586"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194471" y="1095154"/>
            <a:ext cx="1365000" cy="360040"/>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600" b="1" dirty="0" smtClean="0"/>
              <a:t>現状</a:t>
            </a:r>
            <a:endParaRPr kumimoji="1" lang="ja-JP" altLang="en-US" sz="1600" b="1" dirty="0"/>
          </a:p>
        </p:txBody>
      </p:sp>
      <p:sp>
        <p:nvSpPr>
          <p:cNvPr id="38" name="正方形/長方形 37"/>
          <p:cNvSpPr/>
          <p:nvPr/>
        </p:nvSpPr>
        <p:spPr>
          <a:xfrm>
            <a:off x="2648744" y="1095154"/>
            <a:ext cx="175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これまでの取組</a:t>
            </a:r>
            <a:endParaRPr kumimoji="1" lang="ja-JP" altLang="en-US" sz="1600" b="1" dirty="0"/>
          </a:p>
        </p:txBody>
      </p:sp>
      <p:sp>
        <p:nvSpPr>
          <p:cNvPr id="39" name="正方形/長方形 38"/>
          <p:cNvSpPr/>
          <p:nvPr/>
        </p:nvSpPr>
        <p:spPr>
          <a:xfrm>
            <a:off x="5097016" y="1095154"/>
            <a:ext cx="136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将来像</a:t>
            </a:r>
            <a:endParaRPr kumimoji="1" lang="ja-JP" altLang="en-US" sz="1600" b="1" dirty="0"/>
          </a:p>
        </p:txBody>
      </p:sp>
      <p:sp>
        <p:nvSpPr>
          <p:cNvPr id="14" name="正方形/長方形 13"/>
          <p:cNvSpPr/>
          <p:nvPr/>
        </p:nvSpPr>
        <p:spPr>
          <a:xfrm>
            <a:off x="200472" y="1455195"/>
            <a:ext cx="2016224" cy="4524315"/>
          </a:xfrm>
          <a:prstGeom prst="rect">
            <a:avLst/>
          </a:prstGeom>
        </p:spPr>
        <p:txBody>
          <a:bodyPr wrap="square">
            <a:spAutoFit/>
          </a:bodyPr>
          <a:lstStyle/>
          <a:p>
            <a:pPr marL="82550" indent="-82550"/>
            <a:r>
              <a:rPr lang="ja-JP" altLang="en-US" sz="1600" dirty="0" smtClean="0">
                <a:latin typeface="ＭＳ Ｐ明朝" pitchFamily="18" charset="-128"/>
                <a:ea typeface="ＭＳ Ｐ明朝" pitchFamily="18" charset="-128"/>
              </a:rPr>
              <a:t>・近年、ミナミやキタを　はじめとする市内の繁華街において、酒類提供飲食店等の客引き行為等悪質化が進み、繁華街を訪れる市民や観光客等に不安や不愉快な思いをさせるなど、大きな問題となっている。</a:t>
            </a:r>
            <a:endParaRPr lang="en-US" altLang="ja-JP" sz="1600" dirty="0" smtClean="0">
              <a:latin typeface="ＭＳ Ｐ明朝" pitchFamily="18" charset="-128"/>
              <a:ea typeface="ＭＳ Ｐ明朝" pitchFamily="18" charset="-128"/>
            </a:endParaRPr>
          </a:p>
          <a:p>
            <a:pPr marL="82550" indent="-82550"/>
            <a:r>
              <a:rPr lang="ja-JP" altLang="en-US" sz="1600" dirty="0" smtClean="0">
                <a:latin typeface="ＭＳ Ｐ明朝" pitchFamily="18" charset="-128"/>
                <a:ea typeface="ＭＳ Ｐ明朝" pitchFamily="18" charset="-128"/>
              </a:rPr>
              <a:t>・地域においても自主的にパトロールを行っており、地域からは悪質な客引き行為の規制・取り締まりの強化に向けた声があがっている。</a:t>
            </a:r>
            <a:endParaRPr lang="ja-JP" altLang="en-US" sz="1600" dirty="0">
              <a:latin typeface="ＭＳ Ｐ明朝" pitchFamily="18" charset="-128"/>
              <a:ea typeface="ＭＳ Ｐ明朝" pitchFamily="18" charset="-128"/>
            </a:endParaRPr>
          </a:p>
        </p:txBody>
      </p:sp>
      <p:sp>
        <p:nvSpPr>
          <p:cNvPr id="16" name="正方形/長方形 15"/>
          <p:cNvSpPr/>
          <p:nvPr/>
        </p:nvSpPr>
        <p:spPr>
          <a:xfrm>
            <a:off x="8409384" y="3759450"/>
            <a:ext cx="1296144" cy="2123658"/>
          </a:xfrm>
          <a:prstGeom prst="rect">
            <a:avLst/>
          </a:prstGeom>
        </p:spPr>
        <p:txBody>
          <a:bodyPr wrap="square">
            <a:spAutoFit/>
          </a:bodyPr>
          <a:lstStyle/>
          <a:p>
            <a:endParaRPr lang="en-US" altLang="ja-JP" sz="1200" dirty="0" smtClean="0"/>
          </a:p>
          <a:p>
            <a:endParaRPr lang="en-US" altLang="ja-JP" sz="1200" dirty="0" smtClean="0"/>
          </a:p>
          <a:p>
            <a:r>
              <a:rPr lang="en-US" altLang="ja-JP" sz="1200" dirty="0" smtClean="0"/>
              <a:t>【</a:t>
            </a:r>
            <a:r>
              <a:rPr lang="ja-JP" altLang="ja-JP" sz="1200" dirty="0" smtClean="0"/>
              <a:t>重点地区</a:t>
            </a:r>
            <a:r>
              <a:rPr lang="en-US" altLang="ja-JP" sz="1200" dirty="0" smtClean="0"/>
              <a:t>】</a:t>
            </a:r>
          </a:p>
          <a:p>
            <a:r>
              <a:rPr lang="ja-JP" altLang="en-US" sz="1200" dirty="0" smtClean="0"/>
              <a:t>オレンジ部分</a:t>
            </a:r>
            <a:endParaRPr lang="en-US" altLang="ja-JP" sz="1200" dirty="0" smtClean="0"/>
          </a:p>
          <a:p>
            <a:r>
              <a:rPr lang="ja-JP" altLang="ja-JP" sz="1200" dirty="0" smtClean="0"/>
              <a:t>（地下街を含む）</a:t>
            </a:r>
          </a:p>
          <a:p>
            <a:endParaRPr lang="en-US" altLang="ja-JP" sz="1200" dirty="0" smtClean="0"/>
          </a:p>
          <a:p>
            <a:r>
              <a:rPr lang="en-US" altLang="ja-JP" sz="1200" dirty="0" smtClean="0"/>
              <a:t>【</a:t>
            </a:r>
            <a:r>
              <a:rPr lang="ja-JP" altLang="ja-JP" sz="1200" dirty="0" smtClean="0"/>
              <a:t>禁止区域</a:t>
            </a:r>
            <a:r>
              <a:rPr lang="en-US" altLang="ja-JP" sz="1200" dirty="0" smtClean="0"/>
              <a:t>】</a:t>
            </a:r>
          </a:p>
          <a:p>
            <a:r>
              <a:rPr lang="ja-JP" altLang="ja-JP" sz="1200" dirty="0" smtClean="0"/>
              <a:t>赤色</a:t>
            </a:r>
            <a:r>
              <a:rPr lang="ja-JP" altLang="en-US" sz="1200" dirty="0" smtClean="0"/>
              <a:t>部分</a:t>
            </a:r>
            <a:endParaRPr lang="en-US" altLang="ja-JP" sz="1200" dirty="0" smtClean="0"/>
          </a:p>
          <a:p>
            <a:r>
              <a:rPr lang="ja-JP" altLang="ja-JP" sz="1200" dirty="0" smtClean="0"/>
              <a:t>（とんぼりリバーウォークを含む。地下街を除く。）</a:t>
            </a:r>
          </a:p>
        </p:txBody>
      </p:sp>
      <p:sp>
        <p:nvSpPr>
          <p:cNvPr id="18" name="正方形/長方形 17"/>
          <p:cNvSpPr/>
          <p:nvPr/>
        </p:nvSpPr>
        <p:spPr>
          <a:xfrm>
            <a:off x="5169023" y="1455758"/>
            <a:ext cx="4663745" cy="830997"/>
          </a:xfrm>
          <a:prstGeom prst="rect">
            <a:avLst/>
          </a:prstGeom>
        </p:spPr>
        <p:txBody>
          <a:bodyPr wrap="square">
            <a:spAutoFit/>
          </a:bodyPr>
          <a:lstStyle/>
          <a:p>
            <a:pPr marL="82550" indent="-82550"/>
            <a:r>
              <a:rPr lang="ja-JP" altLang="en-US" sz="1600" dirty="0" smtClean="0">
                <a:latin typeface="ＭＳ Ｐ明朝" pitchFamily="18" charset="-128"/>
                <a:ea typeface="ＭＳ Ｐ明朝" pitchFamily="18" charset="-128"/>
              </a:rPr>
              <a:t>・条例の浸透により、悪質な客引き行為者等が減少し、安心して繁華街を訪れ、楽しむことのできるまちをめざす。</a:t>
            </a:r>
            <a:endParaRPr lang="ja-JP" altLang="en-US" sz="1600" dirty="0">
              <a:latin typeface="ＭＳ Ｐ明朝" pitchFamily="18" charset="-128"/>
              <a:ea typeface="ＭＳ Ｐ明朝" pitchFamily="18" charset="-128"/>
            </a:endParaRPr>
          </a:p>
        </p:txBody>
      </p:sp>
      <p:sp>
        <p:nvSpPr>
          <p:cNvPr id="21" name="正方形/長方形 20"/>
          <p:cNvSpPr/>
          <p:nvPr/>
        </p:nvSpPr>
        <p:spPr>
          <a:xfrm>
            <a:off x="2636322" y="1455194"/>
            <a:ext cx="2028646" cy="4031873"/>
          </a:xfrm>
          <a:prstGeom prst="rect">
            <a:avLst/>
          </a:prstGeom>
        </p:spPr>
        <p:txBody>
          <a:bodyPr wrap="square">
            <a:spAutoFit/>
          </a:bodyPr>
          <a:lstStyle/>
          <a:p>
            <a:pPr marL="82550" indent="-82550"/>
            <a:r>
              <a:rPr lang="ja-JP" altLang="en-US" sz="1600" dirty="0" smtClean="0">
                <a:latin typeface="ＭＳ Ｐ明朝" pitchFamily="18" charset="-128"/>
                <a:ea typeface="ＭＳ Ｐ明朝" pitchFamily="18" charset="-128"/>
              </a:rPr>
              <a:t>・</a:t>
            </a:r>
            <a:r>
              <a:rPr lang="en-US" altLang="ja-JP" sz="1600" dirty="0" smtClean="0">
                <a:latin typeface="ＭＳ Ｐ明朝" pitchFamily="18" charset="-128"/>
                <a:ea typeface="ＭＳ Ｐ明朝" pitchFamily="18" charset="-128"/>
              </a:rPr>
              <a:t>2014</a:t>
            </a:r>
            <a:r>
              <a:rPr lang="ja-JP" altLang="en-US" sz="1600" dirty="0" smtClean="0">
                <a:latin typeface="ＭＳ Ｐ明朝" pitchFamily="18" charset="-128"/>
                <a:ea typeface="ＭＳ Ｐ明朝" pitchFamily="18" charset="-128"/>
              </a:rPr>
              <a:t>年６月１日に「大阪市客引き行為等の適正化に関する条例」を制定、一部施行（罰則規定は除く）し、指導員による啓発・指導を行ってきた。同１０月１日には罰則規定を含め条例が全部施行し、同１０月２７日には過料を科す禁止区域の指定を行い、客引き行為者等の減少に向け取り組んでいる。</a:t>
            </a:r>
            <a:endParaRPr lang="ja-JP" altLang="en-US" sz="1600" dirty="0">
              <a:latin typeface="ＭＳ Ｐ明朝" pitchFamily="18" charset="-128"/>
              <a:ea typeface="ＭＳ Ｐ明朝" pitchFamily="18" charset="-128"/>
            </a:endParaRPr>
          </a:p>
        </p:txBody>
      </p:sp>
      <p:pic>
        <p:nvPicPr>
          <p:cNvPr id="55298" name="Picture 2"/>
          <p:cNvPicPr>
            <a:picLocks noChangeAspect="1" noChangeArrowheads="1"/>
          </p:cNvPicPr>
          <p:nvPr/>
        </p:nvPicPr>
        <p:blipFill>
          <a:blip r:embed="rId3" cstate="email"/>
          <a:srcRect/>
          <a:stretch>
            <a:fillRect/>
          </a:stretch>
        </p:blipFill>
        <p:spPr bwMode="auto">
          <a:xfrm>
            <a:off x="5961157" y="2247283"/>
            <a:ext cx="2490151" cy="3548220"/>
          </a:xfrm>
          <a:prstGeom prst="rect">
            <a:avLst/>
          </a:prstGeom>
          <a:noFill/>
          <a:ln w="9525">
            <a:noFill/>
            <a:miter lim="800000"/>
            <a:headEnd/>
            <a:tailEnd/>
          </a:ln>
        </p:spPr>
      </p:pic>
      <p:sp>
        <p:nvSpPr>
          <p:cNvPr id="22" name="テキスト ボックス 21"/>
          <p:cNvSpPr txBox="1"/>
          <p:nvPr/>
        </p:nvSpPr>
        <p:spPr>
          <a:xfrm>
            <a:off x="5845104" y="2031300"/>
            <a:ext cx="3744416" cy="261610"/>
          </a:xfrm>
          <a:prstGeom prst="rect">
            <a:avLst/>
          </a:prstGeom>
          <a:solidFill>
            <a:schemeClr val="bg1"/>
          </a:solidFill>
        </p:spPr>
        <p:txBody>
          <a:bodyPr wrap="square" rtlCol="0">
            <a:spAutoFit/>
          </a:bodyPr>
          <a:lstStyle/>
          <a:p>
            <a:r>
              <a:rPr kumimoji="1" lang="en-US" altLang="ja-JP" sz="1100" dirty="0" smtClean="0"/>
              <a:t>【</a:t>
            </a:r>
            <a:r>
              <a:rPr kumimoji="1" lang="ja-JP" altLang="en-US" sz="1100" dirty="0" smtClean="0"/>
              <a:t>ミナミ地区の客引き行為等適正化重点地区・同禁止区域</a:t>
            </a:r>
            <a:r>
              <a:rPr kumimoji="1" lang="en-US" altLang="ja-JP" sz="1100" dirty="0" smtClean="0"/>
              <a:t>】</a:t>
            </a:r>
            <a:endParaRPr kumimoji="1" lang="ja-JP" altLang="en-US" sz="1100" dirty="0"/>
          </a:p>
        </p:txBody>
      </p:sp>
      <p:sp>
        <p:nvSpPr>
          <p:cNvPr id="20" name="テキスト ボックス 19"/>
          <p:cNvSpPr txBox="1"/>
          <p:nvPr/>
        </p:nvSpPr>
        <p:spPr>
          <a:xfrm>
            <a:off x="272480" y="6093338"/>
            <a:ext cx="3600400" cy="338554"/>
          </a:xfrm>
          <a:prstGeom prst="rect">
            <a:avLst/>
          </a:prstGeom>
          <a:noFill/>
        </p:spPr>
        <p:txBody>
          <a:bodyPr wrap="square" rtlCol="0">
            <a:spAutoFit/>
          </a:bodyPr>
          <a:lstStyle/>
          <a:p>
            <a:pPr lvl="0"/>
            <a:endParaRPr kumimoji="1" lang="en-US" altLang="ja-JP" sz="1600" dirty="0" smtClean="0"/>
          </a:p>
        </p:txBody>
      </p:sp>
      <p:sp>
        <p:nvSpPr>
          <p:cNvPr id="23" name="テキスト ボックス 22"/>
          <p:cNvSpPr txBox="1"/>
          <p:nvPr/>
        </p:nvSpPr>
        <p:spPr>
          <a:xfrm>
            <a:off x="416508" y="6359842"/>
            <a:ext cx="184731" cy="307777"/>
          </a:xfrm>
          <a:prstGeom prst="rect">
            <a:avLst/>
          </a:prstGeom>
          <a:noFill/>
        </p:spPr>
        <p:txBody>
          <a:bodyPr wrap="none" rtlCol="0">
            <a:spAutoFit/>
          </a:bodyPr>
          <a:lstStyle/>
          <a:p>
            <a:pPr lvl="0"/>
            <a:endParaRPr kumimoji="1" lang="en-US" altLang="ja-JP" sz="1400" dirty="0" smtClean="0">
              <a:latin typeface="ＭＳ Ｐ明朝" pitchFamily="18" charset="-128"/>
              <a:ea typeface="ＭＳ Ｐ明朝" pitchFamily="18" charset="-128"/>
            </a:endParaRPr>
          </a:p>
        </p:txBody>
      </p:sp>
      <p:sp>
        <p:nvSpPr>
          <p:cNvPr id="26" name="角丸四角形 25"/>
          <p:cNvSpPr/>
          <p:nvPr/>
        </p:nvSpPr>
        <p:spPr>
          <a:xfrm>
            <a:off x="288032" y="6194852"/>
            <a:ext cx="9273480" cy="57606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27" name="テキスト ボックス 26"/>
          <p:cNvSpPr txBox="1"/>
          <p:nvPr/>
        </p:nvSpPr>
        <p:spPr>
          <a:xfrm>
            <a:off x="236109" y="5905872"/>
            <a:ext cx="3374642" cy="338554"/>
          </a:xfrm>
          <a:prstGeom prst="rect">
            <a:avLst/>
          </a:prstGeom>
          <a:noFill/>
        </p:spPr>
        <p:txBody>
          <a:bodyPr wrap="none" rtlCol="0">
            <a:spAutoFit/>
          </a:bodyPr>
          <a:lstStyle/>
          <a:p>
            <a:pPr lvl="0"/>
            <a:r>
              <a:rPr lang="ja-JP" altLang="en-US" sz="1600" dirty="0" smtClean="0"/>
              <a:t>○</a:t>
            </a:r>
            <a:r>
              <a:rPr lang="en-US" altLang="ja-JP" sz="1600" dirty="0" smtClean="0"/>
              <a:t>『</a:t>
            </a:r>
            <a:r>
              <a:rPr lang="ja-JP" altLang="en-US" sz="1600" dirty="0" smtClean="0"/>
              <a:t>難波周辺</a:t>
            </a:r>
            <a:r>
              <a:rPr lang="en-US" altLang="ja-JP" sz="1600" dirty="0" smtClean="0"/>
              <a:t>』</a:t>
            </a:r>
            <a:r>
              <a:rPr lang="ja-JP" altLang="en-US" sz="1600" dirty="0" smtClean="0"/>
              <a:t>エリアの担当部局一覧</a:t>
            </a:r>
            <a:endParaRPr lang="en-US" altLang="ja-JP" sz="1600" dirty="0" smtClean="0"/>
          </a:p>
        </p:txBody>
      </p:sp>
      <p:sp>
        <p:nvSpPr>
          <p:cNvPr id="28" name="テキスト ボックス 27"/>
          <p:cNvSpPr txBox="1"/>
          <p:nvPr/>
        </p:nvSpPr>
        <p:spPr>
          <a:xfrm>
            <a:off x="452133" y="6234356"/>
            <a:ext cx="3114955" cy="523220"/>
          </a:xfrm>
          <a:prstGeom prst="rect">
            <a:avLst/>
          </a:prstGeom>
          <a:noFill/>
        </p:spPr>
        <p:txBody>
          <a:bodyPr wrap="none" rtlCol="0">
            <a:spAutoFit/>
          </a:bodyPr>
          <a:lstStyle/>
          <a:p>
            <a:pPr lvl="0"/>
            <a:r>
              <a:rPr lang="ja-JP" altLang="en-US" sz="1400" dirty="0" smtClean="0">
                <a:latin typeface="ＭＳ Ｐ明朝" pitchFamily="18" charset="-128"/>
                <a:ea typeface="ＭＳ Ｐ明朝" pitchFamily="18" charset="-128"/>
              </a:rPr>
              <a:t>・大阪市：都市計画局、建設局、市民局</a:t>
            </a:r>
            <a:endParaRPr lang="en-US" altLang="ja-JP" sz="1400" dirty="0" smtClean="0">
              <a:latin typeface="ＭＳ Ｐ明朝" pitchFamily="18" charset="-128"/>
              <a:ea typeface="ＭＳ Ｐ明朝" pitchFamily="18" charset="-128"/>
            </a:endParaRPr>
          </a:p>
          <a:p>
            <a:pPr lvl="0"/>
            <a:r>
              <a:rPr lang="ja-JP" altLang="en-US" sz="1400" dirty="0" smtClean="0">
                <a:latin typeface="ＭＳ Ｐ明朝" pitchFamily="18" charset="-128"/>
                <a:ea typeface="ＭＳ Ｐ明朝" pitchFamily="18" charset="-128"/>
              </a:rPr>
              <a:t>・大阪府：住宅まちづくり部</a:t>
            </a:r>
            <a:endParaRPr lang="en-US" altLang="ja-JP" sz="1400" dirty="0" smtClean="0">
              <a:latin typeface="ＭＳ Ｐ明朝" pitchFamily="18" charset="-128"/>
              <a:ea typeface="ＭＳ Ｐ明朝" pitchFamily="18" charset="-128"/>
            </a:endParaRPr>
          </a:p>
        </p:txBody>
      </p:sp>
      <p:sp>
        <p:nvSpPr>
          <p:cNvPr id="36" name="スライド番号プレースホルダ 35"/>
          <p:cNvSpPr>
            <a:spLocks noGrp="1"/>
          </p:cNvSpPr>
          <p:nvPr>
            <p:ph type="sldNum" sz="quarter" idx="12"/>
          </p:nvPr>
        </p:nvSpPr>
        <p:spPr/>
        <p:txBody>
          <a:bodyPr/>
          <a:lstStyle/>
          <a:p>
            <a:fld id="{37EF5067-3AB7-4642-9103-42CBD40CC6D9}" type="slidenum">
              <a:rPr kumimoji="1" lang="ja-JP" altLang="en-US" smtClean="0"/>
              <a:pPr/>
              <a:t>36</a:t>
            </a:fld>
            <a:endParaRPr kumimoji="1" lang="ja-JP" altLang="en-US" dirty="0"/>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01600" y="508000"/>
            <a:ext cx="9652000" cy="62357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4" name="Rectangle 2"/>
          <p:cNvSpPr txBox="1">
            <a:spLocks noChangeArrowheads="1"/>
          </p:cNvSpPr>
          <p:nvPr/>
        </p:nvSpPr>
        <p:spPr bwMode="auto">
          <a:xfrm>
            <a:off x="0" y="2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５．大阪城公園、森之宮、京橋・大阪ビジネスパーク</a:t>
            </a:r>
            <a:r>
              <a:rPr lang="en-US" altLang="ja-JP" sz="2000" b="1" dirty="0" smtClean="0">
                <a:solidFill>
                  <a:schemeClr val="bg1"/>
                </a:solidFill>
                <a:latin typeface="ＭＳ ゴシック" pitchFamily="49" charset="-128"/>
                <a:ea typeface="ＭＳ ゴシック" pitchFamily="49" charset="-128"/>
              </a:rPr>
              <a:t>【</a:t>
            </a:r>
            <a:r>
              <a:rPr lang="ja-JP" altLang="en-US" sz="2000" b="1" dirty="0" smtClean="0">
                <a:solidFill>
                  <a:schemeClr val="bg1"/>
                </a:solidFill>
                <a:latin typeface="ＭＳ ゴシック" pitchFamily="49" charset="-128"/>
                <a:ea typeface="ＭＳ ゴシック" pitchFamily="49" charset="-128"/>
              </a:rPr>
              <a:t>総論</a:t>
            </a:r>
            <a:r>
              <a:rPr lang="en-US" altLang="ja-JP" sz="2000" b="1" dirty="0" smtClean="0">
                <a:solidFill>
                  <a:schemeClr val="bg1"/>
                </a:solidFill>
                <a:latin typeface="ＭＳ ゴシック" pitchFamily="49" charset="-128"/>
                <a:ea typeface="ＭＳ ゴシック" pitchFamily="49" charset="-128"/>
              </a:rPr>
              <a:t>】</a:t>
            </a:r>
          </a:p>
        </p:txBody>
      </p:sp>
      <p:sp>
        <p:nvSpPr>
          <p:cNvPr id="8" name="テキスト ボックス 7"/>
          <p:cNvSpPr txBox="1"/>
          <p:nvPr/>
        </p:nvSpPr>
        <p:spPr>
          <a:xfrm>
            <a:off x="128464" y="431321"/>
            <a:ext cx="9649072" cy="6370975"/>
          </a:xfrm>
          <a:prstGeom prst="rect">
            <a:avLst/>
          </a:prstGeom>
          <a:noFill/>
          <a:ln>
            <a:noFill/>
            <a:prstDash val="sysDash"/>
          </a:ln>
        </p:spPr>
        <p:txBody>
          <a:bodyPr wrap="square" rtlCol="0">
            <a:spAutoFit/>
          </a:bodyPr>
          <a:lstStyle/>
          <a:p>
            <a:endParaRPr lang="en-US" altLang="ja-JP" sz="1200" dirty="0" smtClean="0"/>
          </a:p>
          <a:p>
            <a:endParaRPr lang="en-US" altLang="ja-JP" sz="1200" dirty="0" smtClean="0"/>
          </a:p>
          <a:p>
            <a:r>
              <a:rPr lang="ja-JP" altLang="en-US" sz="1200" dirty="0" smtClean="0"/>
              <a:t>　</a:t>
            </a:r>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r>
              <a:rPr lang="ja-JP" altLang="en-US" sz="1200" dirty="0" smtClean="0"/>
              <a:t>　　</a:t>
            </a:r>
            <a:endParaRPr lang="en-US" altLang="ja-JP" sz="1200" dirty="0" smtClean="0"/>
          </a:p>
        </p:txBody>
      </p:sp>
      <p:sp>
        <p:nvSpPr>
          <p:cNvPr id="2050" name="Rectangle 2"/>
          <p:cNvSpPr>
            <a:spLocks noChangeArrowheads="1"/>
          </p:cNvSpPr>
          <p:nvPr/>
        </p:nvSpPr>
        <p:spPr bwMode="auto">
          <a:xfrm>
            <a:off x="137395" y="529575"/>
            <a:ext cx="9654305" cy="6214125"/>
          </a:xfrm>
          <a:prstGeom prst="rect">
            <a:avLst/>
          </a:prstGeom>
          <a:noFill/>
          <a:ln w="9525">
            <a:noFill/>
            <a:miter lim="800000"/>
            <a:headEnd/>
            <a:tailEnd/>
          </a:ln>
          <a:effectLst/>
        </p:spPr>
        <p:txBody>
          <a:bodyPr vert="horz" wrap="square" lIns="54000" tIns="45720" rIns="54000" bIns="45720" numCol="1" anchor="t" anchorCtr="0" compatLnSpc="1">
            <a:prstTxWarp prst="textNoShape">
              <a:avLst/>
            </a:prstTxWarp>
            <a:spAutoFit/>
          </a:bodyPr>
          <a:lstStyle/>
          <a:p>
            <a:pPr>
              <a:lnSpc>
                <a:spcPts val="1500"/>
              </a:lnSpc>
            </a:pPr>
            <a:r>
              <a:rPr lang="ja-JP" altLang="ja-JP" sz="1400" b="1" dirty="0" smtClean="0"/>
              <a:t>１．エリアの</a:t>
            </a:r>
            <a:r>
              <a:rPr lang="ja-JP" altLang="en-US" sz="1400" b="1" dirty="0" smtClean="0"/>
              <a:t>現状</a:t>
            </a:r>
            <a:endParaRPr lang="ja-JP" altLang="ja-JP" sz="1400" dirty="0" smtClean="0"/>
          </a:p>
          <a:p>
            <a:pPr marL="180975" lvl="0" indent="-180975">
              <a:lnSpc>
                <a:spcPts val="1500"/>
              </a:lnSpc>
            </a:pPr>
            <a:r>
              <a:rPr lang="ja-JP" altLang="en-US" sz="1200" spc="-100" dirty="0" smtClean="0">
                <a:latin typeface="ＭＳ Ｐ明朝" pitchFamily="18" charset="-128"/>
                <a:ea typeface="ＭＳ Ｐ明朝" pitchFamily="18" charset="-128"/>
              </a:rPr>
              <a:t>　</a:t>
            </a:r>
            <a:r>
              <a:rPr lang="ja-JP" altLang="en-US" sz="1300" spc="-100" dirty="0" smtClean="0">
                <a:latin typeface="ＭＳ Ｐ明朝" pitchFamily="18" charset="-128"/>
                <a:ea typeface="ＭＳ Ｐ明朝" pitchFamily="18" charset="-128"/>
              </a:rPr>
              <a:t>・</a:t>
            </a:r>
            <a:r>
              <a:rPr lang="ja-JP" altLang="ja-JP" sz="1300" spc="-100" dirty="0" smtClean="0">
                <a:latin typeface="ＭＳ Ｐ明朝" pitchFamily="18" charset="-128"/>
                <a:ea typeface="ＭＳ Ｐ明朝" pitchFamily="18" charset="-128"/>
              </a:rPr>
              <a:t>大阪城公園を</a:t>
            </a:r>
            <a:r>
              <a:rPr lang="ja-JP" altLang="en-US" sz="1300" spc="-100" dirty="0" smtClean="0">
                <a:latin typeface="ＭＳ Ｐ明朝" pitchFamily="18" charset="-128"/>
                <a:ea typeface="ＭＳ Ｐ明朝" pitchFamily="18" charset="-128"/>
              </a:rPr>
              <a:t>中心</a:t>
            </a:r>
            <a:r>
              <a:rPr lang="ja-JP" altLang="ja-JP" sz="1300" spc="-100" dirty="0" smtClean="0">
                <a:latin typeface="ＭＳ Ｐ明朝" pitchFamily="18" charset="-128"/>
                <a:ea typeface="ＭＳ Ｐ明朝" pitchFamily="18" charset="-128"/>
              </a:rPr>
              <a:t>に、東側</a:t>
            </a:r>
            <a:r>
              <a:rPr lang="ja-JP" altLang="en-US" sz="1300" spc="-100" dirty="0" smtClean="0">
                <a:latin typeface="ＭＳ Ｐ明朝" pitchFamily="18" charset="-128"/>
                <a:ea typeface="ＭＳ Ｐ明朝" pitchFamily="18" charset="-128"/>
              </a:rPr>
              <a:t>には</a:t>
            </a:r>
            <a:r>
              <a:rPr lang="ja-JP" altLang="ja-JP" sz="1300" spc="-100" dirty="0" smtClean="0">
                <a:latin typeface="ＭＳ Ｐ明朝" pitchFamily="18" charset="-128"/>
                <a:ea typeface="ＭＳ Ｐ明朝" pitchFamily="18" charset="-128"/>
              </a:rPr>
              <a:t>森之宮、北側</a:t>
            </a:r>
            <a:r>
              <a:rPr lang="ja-JP" altLang="en-US" sz="1300" spc="-100" dirty="0" smtClean="0">
                <a:latin typeface="ＭＳ Ｐ明朝" pitchFamily="18" charset="-128"/>
                <a:ea typeface="ＭＳ Ｐ明朝" pitchFamily="18" charset="-128"/>
              </a:rPr>
              <a:t>には</a:t>
            </a:r>
            <a:r>
              <a:rPr lang="ja-JP" altLang="ja-JP" sz="1300" spc="-100" dirty="0" smtClean="0">
                <a:latin typeface="ＭＳ Ｐ明朝" pitchFamily="18" charset="-128"/>
                <a:ea typeface="ＭＳ Ｐ明朝" pitchFamily="18" charset="-128"/>
              </a:rPr>
              <a:t>京橋・</a:t>
            </a:r>
            <a:r>
              <a:rPr lang="ja-JP" altLang="en-US" sz="1300" spc="-100" dirty="0" smtClean="0">
                <a:latin typeface="ＭＳ Ｐ明朝" pitchFamily="18" charset="-128"/>
                <a:ea typeface="ＭＳ Ｐ明朝" pitchFamily="18" charset="-128"/>
              </a:rPr>
              <a:t>大阪ビジネスパーク</a:t>
            </a:r>
            <a:r>
              <a:rPr lang="ja-JP" altLang="ja-JP" sz="1300" spc="-100" dirty="0" smtClean="0">
                <a:latin typeface="ＭＳ Ｐ明朝" pitchFamily="18" charset="-128"/>
                <a:ea typeface="ＭＳ Ｐ明朝" pitchFamily="18" charset="-128"/>
              </a:rPr>
              <a:t>地区</a:t>
            </a:r>
            <a:r>
              <a:rPr lang="ja-JP" altLang="en-US" sz="1300" spc="-100" dirty="0" smtClean="0">
                <a:latin typeface="ＭＳ Ｐ明朝" pitchFamily="18" charset="-128"/>
                <a:ea typeface="ＭＳ Ｐ明朝" pitchFamily="18" charset="-128"/>
              </a:rPr>
              <a:t>が近接しており</a:t>
            </a:r>
            <a:r>
              <a:rPr lang="ja-JP" altLang="ja-JP" sz="1300" spc="-100" dirty="0" smtClean="0">
                <a:latin typeface="ＭＳ Ｐ明朝" pitchFamily="18" charset="-128"/>
                <a:ea typeface="ＭＳ Ｐ明朝" pitchFamily="18" charset="-128"/>
              </a:rPr>
              <a:t>、</a:t>
            </a:r>
            <a:r>
              <a:rPr lang="ja-JP" altLang="en-US" sz="1300" spc="-100" dirty="0" smtClean="0">
                <a:latin typeface="ＭＳ Ｐ明朝" pitchFamily="18" charset="-128"/>
                <a:ea typeface="ＭＳ Ｐ明朝" pitchFamily="18" charset="-128"/>
              </a:rPr>
              <a:t>大阪第</a:t>
            </a:r>
            <a:r>
              <a:rPr lang="en-US" altLang="ja-JP" sz="1300" spc="-100" dirty="0" smtClean="0">
                <a:latin typeface="ＭＳ Ｐ明朝" pitchFamily="18" charset="-128"/>
                <a:ea typeface="ＭＳ Ｐ明朝" pitchFamily="18" charset="-128"/>
              </a:rPr>
              <a:t>4</a:t>
            </a:r>
            <a:r>
              <a:rPr lang="ja-JP" altLang="en-US" sz="1300" spc="-100" dirty="0" smtClean="0">
                <a:latin typeface="ＭＳ Ｐ明朝" pitchFamily="18" charset="-128"/>
                <a:ea typeface="ＭＳ Ｐ明朝" pitchFamily="18" charset="-128"/>
              </a:rPr>
              <a:t>の利用者数を誇る京橋駅を有している</a:t>
            </a:r>
            <a:r>
              <a:rPr lang="ja-JP" altLang="ja-JP" sz="1300" spc="-100" dirty="0" smtClean="0">
                <a:latin typeface="ＭＳ Ｐ明朝" pitchFamily="18" charset="-128"/>
                <a:ea typeface="ＭＳ Ｐ明朝" pitchFamily="18" charset="-128"/>
              </a:rPr>
              <a:t>。</a:t>
            </a:r>
          </a:p>
          <a:p>
            <a:pPr marL="1295400" indent="-1209675">
              <a:lnSpc>
                <a:spcPts val="1500"/>
              </a:lnSpc>
              <a:tabLst>
                <a:tab pos="1285875" algn="l"/>
              </a:tabLst>
            </a:pPr>
            <a:r>
              <a:rPr lang="ja-JP" altLang="ja-JP" sz="1300" b="1" spc="-100" dirty="0" smtClean="0">
                <a:latin typeface="ＭＳ Ｐゴシック" pitchFamily="50" charset="-128"/>
                <a:ea typeface="ＭＳ Ｐゴシック" pitchFamily="50" charset="-128"/>
              </a:rPr>
              <a:t>①大阪城公園</a:t>
            </a:r>
            <a:r>
              <a:rPr lang="ja-JP" altLang="ja-JP" sz="1300" b="1" spc="-100" dirty="0" smtClean="0"/>
              <a:t>・・・ </a:t>
            </a:r>
            <a:r>
              <a:rPr lang="ja-JP" altLang="ja-JP" sz="1300" spc="-100" dirty="0" smtClean="0">
                <a:latin typeface="ＭＳ Ｐ明朝" pitchFamily="18" charset="-128"/>
                <a:ea typeface="ＭＳ Ｐ明朝" pitchFamily="18" charset="-128"/>
              </a:rPr>
              <a:t>大阪を代表する観光拠点であり、</a:t>
            </a:r>
            <a:r>
              <a:rPr lang="ja-JP" altLang="en-US" sz="1300" spc="-100" dirty="0" smtClean="0">
                <a:latin typeface="ＭＳ Ｐ明朝" pitchFamily="18" charset="-128"/>
                <a:ea typeface="ＭＳ Ｐ明朝" pitchFamily="18" charset="-128"/>
              </a:rPr>
              <a:t>天守閣は</a:t>
            </a:r>
            <a:r>
              <a:rPr lang="ja-JP" altLang="ja-JP" sz="1300" spc="-100" dirty="0" smtClean="0">
                <a:latin typeface="ＭＳ Ｐ明朝" pitchFamily="18" charset="-128"/>
                <a:ea typeface="ＭＳ Ｐ明朝" pitchFamily="18" charset="-128"/>
              </a:rPr>
              <a:t>年間</a:t>
            </a:r>
            <a:r>
              <a:rPr lang="en-US" altLang="ja-JP" sz="1300" spc="-100" dirty="0" smtClean="0">
                <a:latin typeface="ＭＳ Ｐ明朝" pitchFamily="18" charset="-128"/>
                <a:ea typeface="ＭＳ Ｐ明朝" pitchFamily="18" charset="-128"/>
              </a:rPr>
              <a:t>150</a:t>
            </a:r>
            <a:r>
              <a:rPr lang="ja-JP" altLang="ja-JP" sz="1300" spc="-100" dirty="0" smtClean="0">
                <a:latin typeface="ＭＳ Ｐ明朝" pitchFamily="18" charset="-128"/>
                <a:ea typeface="ＭＳ Ｐ明朝" pitchFamily="18" charset="-128"/>
              </a:rPr>
              <a:t>万人の集客を誇る（全国城郭のうち第</a:t>
            </a:r>
            <a:r>
              <a:rPr lang="en-US" altLang="ja-JP" sz="1300" spc="-100" dirty="0" smtClean="0">
                <a:latin typeface="ＭＳ Ｐ明朝" pitchFamily="18" charset="-128"/>
                <a:ea typeface="ＭＳ Ｐ明朝" pitchFamily="18" charset="-128"/>
              </a:rPr>
              <a:t>5</a:t>
            </a:r>
            <a:r>
              <a:rPr lang="ja-JP" altLang="ja-JP" sz="1300" spc="-100" dirty="0" smtClean="0">
                <a:latin typeface="ＭＳ Ｐ明朝" pitchFamily="18" charset="-128"/>
                <a:ea typeface="ＭＳ Ｐ明朝" pitchFamily="18" charset="-128"/>
              </a:rPr>
              <a:t>位</a:t>
            </a:r>
            <a:r>
              <a:rPr lang="en-US" altLang="ja-JP" sz="1300" spc="-100" dirty="0" smtClean="0">
                <a:latin typeface="ＭＳ Ｐ明朝" pitchFamily="18" charset="-128"/>
                <a:ea typeface="ＭＳ Ｐ明朝" pitchFamily="18" charset="-128"/>
              </a:rPr>
              <a:t>【2013</a:t>
            </a:r>
            <a:r>
              <a:rPr lang="ja-JP" altLang="en-US" sz="1300" spc="-100" dirty="0" smtClean="0">
                <a:latin typeface="ＭＳ Ｐ明朝" pitchFamily="18" charset="-128"/>
                <a:ea typeface="ＭＳ Ｐ明朝" pitchFamily="18" charset="-128"/>
              </a:rPr>
              <a:t>年度実績</a:t>
            </a:r>
            <a:r>
              <a:rPr lang="en-US" altLang="ja-JP" sz="1300" spc="-100" dirty="0" smtClean="0">
                <a:latin typeface="ＭＳ Ｐ明朝" pitchFamily="18" charset="-128"/>
                <a:ea typeface="ＭＳ Ｐ明朝" pitchFamily="18" charset="-128"/>
              </a:rPr>
              <a:t>】 </a:t>
            </a:r>
            <a:r>
              <a:rPr lang="ja-JP" altLang="ja-JP" sz="1300" spc="-100" dirty="0" smtClean="0">
                <a:latin typeface="ＭＳ Ｐ明朝" pitchFamily="18" charset="-128"/>
                <a:ea typeface="ＭＳ Ｐ明朝" pitchFamily="18" charset="-128"/>
              </a:rPr>
              <a:t>）</a:t>
            </a:r>
            <a:r>
              <a:rPr lang="ja-JP" altLang="en-US" sz="1300" spc="-100" dirty="0" smtClean="0">
                <a:latin typeface="ＭＳ Ｐ明朝" pitchFamily="18" charset="-128"/>
                <a:ea typeface="ＭＳ Ｐ明朝" pitchFamily="18" charset="-128"/>
              </a:rPr>
              <a:t>。</a:t>
            </a:r>
            <a:endParaRPr lang="ja-JP" altLang="ja-JP" sz="1300" spc="-100" dirty="0" smtClean="0">
              <a:latin typeface="ＭＳ Ｐ明朝" pitchFamily="18" charset="-128"/>
              <a:ea typeface="ＭＳ Ｐ明朝" pitchFamily="18" charset="-128"/>
            </a:endParaRPr>
          </a:p>
          <a:p>
            <a:pPr marL="1295400" indent="-1209675">
              <a:lnSpc>
                <a:spcPts val="1500"/>
              </a:lnSpc>
              <a:tabLst>
                <a:tab pos="1285875" algn="l"/>
              </a:tabLst>
            </a:pPr>
            <a:r>
              <a:rPr lang="ja-JP" altLang="ja-JP" sz="1300" b="1" spc="-100" dirty="0" smtClean="0">
                <a:latin typeface="ＭＳ Ｐゴシック" pitchFamily="50" charset="-128"/>
                <a:ea typeface="ＭＳ Ｐゴシック" pitchFamily="50" charset="-128"/>
              </a:rPr>
              <a:t>②森之宮</a:t>
            </a:r>
            <a:r>
              <a:rPr lang="en-US" altLang="ja-JP" sz="1300" b="1" spc="-100" dirty="0" smtClean="0">
                <a:latin typeface="ＭＳ Ｐゴシック" pitchFamily="50" charset="-128"/>
                <a:ea typeface="ＭＳ Ｐゴシック" pitchFamily="50" charset="-128"/>
              </a:rPr>
              <a:t>     </a:t>
            </a:r>
            <a:r>
              <a:rPr lang="ja-JP" altLang="en-US" sz="1300" b="1" spc="-100" dirty="0" smtClean="0">
                <a:latin typeface="ＭＳ Ｐゴシック" pitchFamily="50" charset="-128"/>
                <a:ea typeface="ＭＳ Ｐゴシック" pitchFamily="50" charset="-128"/>
              </a:rPr>
              <a:t>　</a:t>
            </a:r>
            <a:r>
              <a:rPr lang="ja-JP" altLang="ja-JP" sz="1300" b="1" spc="-100" dirty="0" smtClean="0"/>
              <a:t>・・・ </a:t>
            </a:r>
            <a:r>
              <a:rPr lang="ja-JP" altLang="en-US" sz="1300" spc="-100" dirty="0" smtClean="0">
                <a:latin typeface="ＭＳ Ｐ明朝" pitchFamily="18" charset="-128"/>
                <a:ea typeface="ＭＳ Ｐ明朝" pitchFamily="18" charset="-128"/>
              </a:rPr>
              <a:t>大阪城公園に近接し、</a:t>
            </a:r>
            <a:r>
              <a:rPr lang="en-US" altLang="ja-JP" sz="1300" spc="-100" dirty="0" smtClean="0">
                <a:latin typeface="ＭＳ Ｐ明朝" pitchFamily="18" charset="-128"/>
                <a:ea typeface="ＭＳ Ｐ明朝" pitchFamily="18" charset="-128"/>
              </a:rPr>
              <a:t>JR</a:t>
            </a:r>
            <a:r>
              <a:rPr lang="ja-JP" altLang="en-US" sz="1300" spc="-100" dirty="0" smtClean="0">
                <a:latin typeface="ＭＳ Ｐ明朝" pitchFamily="18" charset="-128"/>
                <a:ea typeface="ＭＳ Ｐ明朝" pitchFamily="18" charset="-128"/>
              </a:rPr>
              <a:t>環状線、地下鉄が交差し交通至便な立地であり、</a:t>
            </a:r>
            <a:r>
              <a:rPr lang="en-US" altLang="ja-JP" sz="1300" spc="-100" dirty="0" smtClean="0">
                <a:latin typeface="ＭＳ Ｐ明朝" pitchFamily="18" charset="-128"/>
                <a:ea typeface="ＭＳ Ｐ明朝" pitchFamily="18" charset="-128"/>
              </a:rPr>
              <a:t>UR</a:t>
            </a:r>
            <a:r>
              <a:rPr lang="ja-JP" altLang="en-US" sz="1300" spc="-100" dirty="0" smtClean="0">
                <a:latin typeface="ＭＳ Ｐ明朝" pitchFamily="18" charset="-128"/>
                <a:ea typeface="ＭＳ Ｐ明朝" pitchFamily="18" charset="-128"/>
              </a:rPr>
              <a:t>団地などが立地している。</a:t>
            </a:r>
            <a:endParaRPr lang="ja-JP" altLang="ja-JP" sz="1300" spc="-100" dirty="0" smtClean="0">
              <a:latin typeface="ＭＳ Ｐ明朝" pitchFamily="18" charset="-128"/>
              <a:ea typeface="ＭＳ Ｐ明朝" pitchFamily="18" charset="-128"/>
            </a:endParaRPr>
          </a:p>
          <a:p>
            <a:pPr marL="1257300" indent="-1171575">
              <a:lnSpc>
                <a:spcPts val="1500"/>
              </a:lnSpc>
              <a:tabLst>
                <a:tab pos="1162050" algn="l"/>
              </a:tabLst>
            </a:pPr>
            <a:r>
              <a:rPr lang="ja-JP" altLang="ja-JP" sz="1300" b="1" spc="-100" dirty="0" smtClean="0">
                <a:latin typeface="ＭＳ Ｐゴシック" pitchFamily="50" charset="-128"/>
                <a:ea typeface="ＭＳ Ｐゴシック" pitchFamily="50" charset="-128"/>
              </a:rPr>
              <a:t>③京橋・</a:t>
            </a:r>
            <a:r>
              <a:rPr lang="ja-JP" altLang="en-US" sz="1300" b="1" spc="-100" dirty="0" smtClean="0">
                <a:latin typeface="ＭＳ Ｐゴシック" pitchFamily="50" charset="-128"/>
                <a:ea typeface="ＭＳ Ｐゴシック" pitchFamily="50" charset="-128"/>
              </a:rPr>
              <a:t>大阪ビジネスパーク</a:t>
            </a:r>
            <a:r>
              <a:rPr lang="ja-JP" altLang="ja-JP" sz="1300" b="1" spc="-100" dirty="0" smtClean="0"/>
              <a:t>・・・</a:t>
            </a:r>
            <a:r>
              <a:rPr lang="ja-JP" altLang="ja-JP" sz="1300" spc="-100" dirty="0" smtClean="0">
                <a:latin typeface="ＭＳ Ｐ明朝" pitchFamily="18" charset="-128"/>
                <a:ea typeface="ＭＳ Ｐ明朝" pitchFamily="18" charset="-128"/>
              </a:rPr>
              <a:t>京橋駅は</a:t>
            </a:r>
            <a:r>
              <a:rPr lang="en-US" altLang="ja-JP" sz="1300" spc="-100" dirty="0" smtClean="0">
                <a:latin typeface="ＭＳ Ｐ明朝" pitchFamily="18" charset="-128"/>
                <a:ea typeface="ＭＳ Ｐ明朝" pitchFamily="18" charset="-128"/>
              </a:rPr>
              <a:t>4</a:t>
            </a:r>
            <a:r>
              <a:rPr lang="ja-JP" altLang="en-US" sz="1300" spc="-100" dirty="0" smtClean="0">
                <a:latin typeface="ＭＳ Ｐ明朝" pitchFamily="18" charset="-128"/>
                <a:ea typeface="ＭＳ Ｐ明朝" pitchFamily="18" charset="-128"/>
              </a:rPr>
              <a:t>本の鉄道路線が乗り入れている</a:t>
            </a:r>
            <a:r>
              <a:rPr lang="ja-JP" altLang="ja-JP" sz="1300" spc="-100" dirty="0" smtClean="0">
                <a:latin typeface="ＭＳ Ｐ明朝" pitchFamily="18" charset="-128"/>
                <a:ea typeface="ＭＳ Ｐ明朝" pitchFamily="18" charset="-128"/>
              </a:rPr>
              <a:t>ターミナル</a:t>
            </a:r>
            <a:r>
              <a:rPr lang="ja-JP" altLang="en-US" sz="1300" spc="-100" dirty="0" smtClean="0">
                <a:latin typeface="ＭＳ Ｐ明朝" pitchFamily="18" charset="-128"/>
                <a:ea typeface="ＭＳ Ｐ明朝" pitchFamily="18" charset="-128"/>
              </a:rPr>
              <a:t>であり</a:t>
            </a:r>
            <a:r>
              <a:rPr lang="ja-JP" altLang="ja-JP" sz="1300" spc="-100" dirty="0" smtClean="0">
                <a:latin typeface="ＭＳ Ｐ明朝" pitchFamily="18" charset="-128"/>
                <a:ea typeface="ＭＳ Ｐ明朝" pitchFamily="18" charset="-128"/>
              </a:rPr>
              <a:t>、</a:t>
            </a:r>
            <a:r>
              <a:rPr lang="ja-JP" altLang="en-US" sz="1300" spc="-100" dirty="0" smtClean="0">
                <a:latin typeface="ＭＳ Ｐ明朝" pitchFamily="18" charset="-128"/>
                <a:ea typeface="ＭＳ Ｐ明朝" pitchFamily="18" charset="-128"/>
              </a:rPr>
              <a:t>大阪ビジネスパーク</a:t>
            </a:r>
            <a:r>
              <a:rPr lang="ja-JP" altLang="ja-JP" sz="1300" spc="-100" dirty="0" smtClean="0">
                <a:latin typeface="ＭＳ Ｐ明朝" pitchFamily="18" charset="-128"/>
                <a:ea typeface="ＭＳ Ｐ明朝" pitchFamily="18" charset="-128"/>
              </a:rPr>
              <a:t>は大阪を代表する</a:t>
            </a:r>
            <a:r>
              <a:rPr lang="ja-JP" altLang="en-US" sz="1300" spc="-100" dirty="0" smtClean="0">
                <a:latin typeface="ＭＳ Ｐ明朝" pitchFamily="18" charset="-128"/>
                <a:ea typeface="ＭＳ Ｐ明朝" pitchFamily="18" charset="-128"/>
              </a:rPr>
              <a:t>文化・情報・国際化の</a:t>
            </a:r>
            <a:r>
              <a:rPr lang="ja-JP" altLang="ja-JP" sz="1300" spc="-100" dirty="0" smtClean="0">
                <a:latin typeface="ＭＳ Ｐ明朝" pitchFamily="18" charset="-128"/>
                <a:ea typeface="ＭＳ Ｐ明朝" pitchFamily="18" charset="-128"/>
              </a:rPr>
              <a:t>拠点</a:t>
            </a:r>
            <a:r>
              <a:rPr lang="ja-JP" altLang="en-US" sz="1300" spc="-100" dirty="0" smtClean="0">
                <a:latin typeface="ＭＳ Ｐ明朝" pitchFamily="18" charset="-128"/>
                <a:ea typeface="ＭＳ Ｐ明朝" pitchFamily="18" charset="-128"/>
              </a:rPr>
              <a:t>である。</a:t>
            </a:r>
            <a:endParaRPr lang="ja-JP" altLang="ja-JP" sz="1300" spc="-100" dirty="0" smtClean="0">
              <a:latin typeface="ＭＳ Ｐ明朝" pitchFamily="18" charset="-128"/>
              <a:ea typeface="ＭＳ Ｐ明朝" pitchFamily="18" charset="-128"/>
            </a:endParaRPr>
          </a:p>
          <a:p>
            <a:pPr marL="1295400" indent="-1295400">
              <a:lnSpc>
                <a:spcPts val="1500"/>
              </a:lnSpc>
              <a:tabLst>
                <a:tab pos="1433513" algn="l"/>
              </a:tabLst>
            </a:pPr>
            <a:endParaRPr lang="ja-JP" altLang="ja-JP" sz="800" dirty="0" smtClean="0">
              <a:latin typeface="ＭＳ Ｐ明朝" pitchFamily="18" charset="-128"/>
              <a:ea typeface="ＭＳ Ｐ明朝" pitchFamily="18" charset="-128"/>
            </a:endParaRPr>
          </a:p>
          <a:p>
            <a:pPr>
              <a:lnSpc>
                <a:spcPts val="1500"/>
              </a:lnSpc>
            </a:pPr>
            <a:r>
              <a:rPr lang="ja-JP" altLang="ja-JP" sz="1400" b="1" dirty="0" smtClean="0"/>
              <a:t>２．エリアの課題</a:t>
            </a:r>
            <a:endParaRPr lang="ja-JP" altLang="ja-JP" sz="1400" dirty="0" smtClean="0"/>
          </a:p>
          <a:p>
            <a:pPr marL="1260475" indent="-1174750">
              <a:lnSpc>
                <a:spcPts val="1500"/>
              </a:lnSpc>
              <a:tabLst>
                <a:tab pos="1260475" algn="l"/>
              </a:tabLst>
            </a:pPr>
            <a:r>
              <a:rPr lang="ja-JP" altLang="ja-JP" sz="1300" b="1" spc="-100" dirty="0" smtClean="0"/>
              <a:t>①大阪城公園・・・</a:t>
            </a:r>
            <a:r>
              <a:rPr lang="ja-JP" altLang="en-US" sz="1300" spc="-100" dirty="0" smtClean="0">
                <a:latin typeface="ＭＳ Ｐ明朝" pitchFamily="18" charset="-128"/>
                <a:ea typeface="ＭＳ Ｐ明朝" pitchFamily="18" charset="-128"/>
              </a:rPr>
              <a:t>都心の貴重な緑のオアシスであり、重要文化財などを有する歴史公園として、国内外から多くの観光客が訪れているが、そのポテンシャルを十分に</a:t>
            </a:r>
            <a:r>
              <a:rPr lang="ja-JP" altLang="ja-JP" sz="1300" spc="-100" dirty="0" smtClean="0">
                <a:latin typeface="ＭＳ Ｐ明朝" pitchFamily="18" charset="-128"/>
                <a:ea typeface="ＭＳ Ｐ明朝" pitchFamily="18" charset="-128"/>
              </a:rPr>
              <a:t>活かしきれていない</a:t>
            </a:r>
            <a:r>
              <a:rPr lang="ja-JP" altLang="en-US" sz="1300" spc="-100" dirty="0" smtClean="0">
                <a:latin typeface="ＭＳ Ｐ明朝" pitchFamily="18" charset="-128"/>
                <a:ea typeface="ＭＳ Ｐ明朝" pitchFamily="18" charset="-128"/>
              </a:rPr>
              <a:t>。</a:t>
            </a:r>
            <a:endParaRPr lang="ja-JP" altLang="ja-JP" sz="1300" spc="-100" dirty="0" smtClean="0">
              <a:latin typeface="ＭＳ Ｐ明朝" pitchFamily="18" charset="-128"/>
              <a:ea typeface="ＭＳ Ｐ明朝" pitchFamily="18" charset="-128"/>
            </a:endParaRPr>
          </a:p>
          <a:p>
            <a:pPr marL="1257300" indent="-1171575">
              <a:lnSpc>
                <a:spcPts val="1500"/>
              </a:lnSpc>
              <a:tabLst>
                <a:tab pos="1257300" algn="l"/>
              </a:tabLst>
            </a:pPr>
            <a:r>
              <a:rPr lang="ja-JP" altLang="ja-JP" sz="1300" b="1" spc="-100" dirty="0" smtClean="0"/>
              <a:t>②森之宮</a:t>
            </a:r>
            <a:r>
              <a:rPr lang="ja-JP" altLang="en-US" sz="1300" b="1" spc="-100" dirty="0" smtClean="0"/>
              <a:t>　　　</a:t>
            </a:r>
            <a:r>
              <a:rPr lang="ja-JP" altLang="ja-JP" sz="1300" b="1" spc="-100" dirty="0" smtClean="0"/>
              <a:t>・・・</a:t>
            </a:r>
            <a:r>
              <a:rPr lang="ja-JP" altLang="en-US" sz="1300" spc="-100" dirty="0" smtClean="0">
                <a:latin typeface="ＭＳ Ｐ明朝" pitchFamily="18" charset="-128"/>
                <a:ea typeface="ＭＳ Ｐ明朝" pitchFamily="18" charset="-128"/>
              </a:rPr>
              <a:t>大阪城公園、大阪ビジネスパークと近接し、ごみ焼却場跡地、建替え用地など大規模な未利用地を有するポテンシャルが高い立地であるものの、その強みを活かせていない。</a:t>
            </a:r>
            <a:endParaRPr lang="ja-JP" altLang="ja-JP" sz="1300" spc="-100" dirty="0" smtClean="0">
              <a:latin typeface="ＭＳ Ｐ明朝" pitchFamily="18" charset="-128"/>
              <a:ea typeface="ＭＳ Ｐ明朝" pitchFamily="18" charset="-128"/>
            </a:endParaRPr>
          </a:p>
          <a:p>
            <a:pPr marL="1257300" indent="-1171575">
              <a:lnSpc>
                <a:spcPts val="1500"/>
              </a:lnSpc>
              <a:tabLst>
                <a:tab pos="1257300" algn="l"/>
              </a:tabLst>
            </a:pPr>
            <a:r>
              <a:rPr lang="ja-JP" altLang="ja-JP" sz="1300" b="1" spc="-100" dirty="0" smtClean="0"/>
              <a:t>③京橋</a:t>
            </a:r>
            <a:r>
              <a:rPr lang="ja-JP" altLang="en-US" sz="1300" b="1" spc="-100" dirty="0" smtClean="0"/>
              <a:t>・大阪ビジネスパーク</a:t>
            </a:r>
            <a:r>
              <a:rPr lang="ja-JP" altLang="ja-JP" sz="1300" b="1" spc="-100" dirty="0" smtClean="0"/>
              <a:t>・・・</a:t>
            </a:r>
            <a:r>
              <a:rPr lang="ja-JP" altLang="en-US" sz="1300" spc="-100" dirty="0" smtClean="0">
                <a:latin typeface="ＭＳ Ｐ明朝" pitchFamily="18" charset="-128"/>
                <a:ea typeface="ＭＳ Ｐ明朝" pitchFamily="18" charset="-128"/>
              </a:rPr>
              <a:t>京橋は大阪第</a:t>
            </a:r>
            <a:r>
              <a:rPr lang="en-US" altLang="ja-JP" sz="1300" spc="-100" dirty="0" smtClean="0">
                <a:latin typeface="ＭＳ Ｐ明朝" pitchFamily="18" charset="-128"/>
                <a:ea typeface="ＭＳ Ｐ明朝" pitchFamily="18" charset="-128"/>
              </a:rPr>
              <a:t>4</a:t>
            </a:r>
            <a:r>
              <a:rPr lang="ja-JP" altLang="en-US" sz="1300" spc="-100" dirty="0" smtClean="0">
                <a:latin typeface="ＭＳ Ｐ明朝" pitchFamily="18" charset="-128"/>
                <a:ea typeface="ＭＳ Ｐ明朝" pitchFamily="18" charset="-128"/>
              </a:rPr>
              <a:t>の乗降客数があるターミナル。ターミナルに乗り入れる路線（</a:t>
            </a:r>
            <a:r>
              <a:rPr lang="en-US" altLang="ja-JP" sz="1300" spc="-100" dirty="0" smtClean="0">
                <a:latin typeface="ＭＳ Ｐ明朝" pitchFamily="18" charset="-128"/>
                <a:ea typeface="ＭＳ Ｐ明朝" pitchFamily="18" charset="-128"/>
              </a:rPr>
              <a:t>JR</a:t>
            </a:r>
            <a:r>
              <a:rPr lang="ja-JP" altLang="en-US" sz="1300" spc="-100" dirty="0" smtClean="0">
                <a:latin typeface="ＭＳ Ｐ明朝" pitchFamily="18" charset="-128"/>
                <a:ea typeface="ＭＳ Ｐ明朝" pitchFamily="18" charset="-128"/>
              </a:rPr>
              <a:t>・京阪・地下鉄）相互間の乗換えや大阪ビジネスパークへの動線には多くの上下移動を伴い、また、歩行者動線も交錯している。</a:t>
            </a:r>
            <a:endParaRPr lang="en-US" altLang="ja-JP" sz="1300" spc="-100" dirty="0" smtClean="0">
              <a:latin typeface="ＭＳ Ｐ明朝" pitchFamily="18" charset="-128"/>
              <a:ea typeface="ＭＳ Ｐ明朝" pitchFamily="18" charset="-128"/>
            </a:endParaRPr>
          </a:p>
          <a:p>
            <a:pPr marL="1257300" indent="-1171575">
              <a:lnSpc>
                <a:spcPts val="1500"/>
              </a:lnSpc>
              <a:tabLst>
                <a:tab pos="1162050" algn="l"/>
              </a:tabLst>
            </a:pPr>
            <a:r>
              <a:rPr lang="ja-JP" altLang="en-US" sz="1300" spc="-100" dirty="0" smtClean="0">
                <a:latin typeface="ＭＳ Ｐ明朝" pitchFamily="18" charset="-128"/>
                <a:ea typeface="ＭＳ Ｐ明朝" pitchFamily="18" charset="-128"/>
              </a:rPr>
              <a:t>　　　　　　　　　　　　大阪ビジネスパークはまちび</a:t>
            </a:r>
            <a:r>
              <a:rPr lang="ja-JP" altLang="en-US" sz="1300" spc="-100" dirty="0" err="1" smtClean="0">
                <a:latin typeface="ＭＳ Ｐ明朝" pitchFamily="18" charset="-128"/>
                <a:ea typeface="ＭＳ Ｐ明朝" pitchFamily="18" charset="-128"/>
              </a:rPr>
              <a:t>らき</a:t>
            </a:r>
            <a:r>
              <a:rPr lang="ja-JP" altLang="en-US" sz="1300" spc="-100" dirty="0" smtClean="0">
                <a:latin typeface="ＭＳ Ｐ明朝" pitchFamily="18" charset="-128"/>
                <a:ea typeface="ＭＳ Ｐ明朝" pitchFamily="18" charset="-128"/>
              </a:rPr>
              <a:t>から約</a:t>
            </a:r>
            <a:r>
              <a:rPr lang="en-US" altLang="ja-JP" sz="1300" spc="-100" dirty="0" smtClean="0">
                <a:latin typeface="ＭＳ Ｐ明朝" pitchFamily="18" charset="-128"/>
                <a:ea typeface="ＭＳ Ｐ明朝" pitchFamily="18" charset="-128"/>
              </a:rPr>
              <a:t>30</a:t>
            </a:r>
            <a:r>
              <a:rPr lang="ja-JP" altLang="en-US" sz="1300" spc="-100" dirty="0" smtClean="0">
                <a:latin typeface="ＭＳ Ｐ明朝" pitchFamily="18" charset="-128"/>
                <a:ea typeface="ＭＳ Ｐ明朝" pitchFamily="18" charset="-128"/>
              </a:rPr>
              <a:t>年経過し、今後大規模な改修・更新時期を迎えるにあたり、他の拠点開発と区別化できるコンセプトが必要となっている。</a:t>
            </a:r>
            <a:endParaRPr lang="ja-JP" altLang="ja-JP" sz="1300" spc="-100" dirty="0" smtClean="0">
              <a:latin typeface="ＭＳ Ｐ明朝" pitchFamily="18" charset="-128"/>
              <a:ea typeface="ＭＳ Ｐ明朝" pitchFamily="18" charset="-128"/>
            </a:endParaRPr>
          </a:p>
          <a:p>
            <a:pPr>
              <a:lnSpc>
                <a:spcPts val="1500"/>
              </a:lnSpc>
            </a:pPr>
            <a:endParaRPr lang="en-US" altLang="ja-JP" sz="1200" b="1" dirty="0" smtClean="0"/>
          </a:p>
          <a:p>
            <a:pPr>
              <a:lnSpc>
                <a:spcPts val="1500"/>
              </a:lnSpc>
            </a:pPr>
            <a:r>
              <a:rPr lang="ja-JP" altLang="ja-JP" sz="1400" b="1" dirty="0" smtClean="0"/>
              <a:t>３．近年の動向</a:t>
            </a:r>
            <a:endParaRPr lang="ja-JP" altLang="ja-JP" sz="1400" dirty="0" smtClean="0"/>
          </a:p>
          <a:p>
            <a:pPr marL="1257300" indent="-1171575">
              <a:lnSpc>
                <a:spcPts val="1500"/>
              </a:lnSpc>
              <a:tabLst>
                <a:tab pos="1257300" algn="l"/>
                <a:tab pos="1343025" algn="l"/>
              </a:tabLst>
            </a:pPr>
            <a:r>
              <a:rPr lang="ja-JP" altLang="ja-JP" sz="1300" b="1" spc="-100" dirty="0" smtClean="0"/>
              <a:t>①大阪城公園・・・</a:t>
            </a:r>
            <a:r>
              <a:rPr lang="ja-JP" altLang="ja-JP" sz="1300" spc="-100" dirty="0" smtClean="0">
                <a:latin typeface="ＭＳ Ｐ明朝" pitchFamily="18" charset="-128"/>
                <a:ea typeface="ＭＳ Ｐ明朝" pitchFamily="18" charset="-128"/>
              </a:rPr>
              <a:t>集客力の高いイベントの誘致や、外国人旅行者を中心とした観光客数が伸びる中、</a:t>
            </a:r>
            <a:r>
              <a:rPr lang="ja-JP" altLang="en-US" sz="1300" spc="-100" dirty="0" smtClean="0">
                <a:latin typeface="ＭＳ Ｐ明朝" pitchFamily="18" charset="-128"/>
                <a:ea typeface="ＭＳ Ｐ明朝" pitchFamily="18" charset="-128"/>
              </a:rPr>
              <a:t>パークマネジメント事業</a:t>
            </a:r>
            <a:r>
              <a:rPr lang="en-US" altLang="ja-JP" sz="1300" spc="-100" dirty="0" smtClean="0">
                <a:latin typeface="ＭＳ Ｐ明朝" pitchFamily="18" charset="-128"/>
                <a:ea typeface="ＭＳ Ｐ明朝" pitchFamily="18" charset="-128"/>
              </a:rPr>
              <a:t>(PMO)</a:t>
            </a:r>
            <a:r>
              <a:rPr lang="ja-JP" altLang="ja-JP" sz="1300" spc="-100" dirty="0" smtClean="0">
                <a:latin typeface="ＭＳ Ｐ明朝" pitchFamily="18" charset="-128"/>
                <a:ea typeface="ＭＳ Ｐ明朝" pitchFamily="18" charset="-128"/>
              </a:rPr>
              <a:t>導入による更なる魅力向上が期待される。</a:t>
            </a:r>
          </a:p>
          <a:p>
            <a:pPr marL="1257300" indent="-1171575">
              <a:lnSpc>
                <a:spcPts val="1500"/>
              </a:lnSpc>
              <a:tabLst>
                <a:tab pos="1285875" algn="l"/>
              </a:tabLst>
            </a:pPr>
            <a:r>
              <a:rPr lang="ja-JP" altLang="ja-JP" sz="1300" b="1" spc="-100" dirty="0" smtClean="0"/>
              <a:t>②森之宮</a:t>
            </a:r>
            <a:r>
              <a:rPr lang="ja-JP" altLang="en-US" sz="1300" b="1" spc="-100" dirty="0" smtClean="0"/>
              <a:t>　　　</a:t>
            </a:r>
            <a:r>
              <a:rPr lang="ja-JP" altLang="ja-JP" sz="1300" b="1" spc="-100" dirty="0" smtClean="0"/>
              <a:t>・・・</a:t>
            </a:r>
            <a:r>
              <a:rPr lang="ja-JP" altLang="en-US" sz="1300" spc="-100" dirty="0" smtClean="0">
                <a:latin typeface="ＭＳ Ｐ明朝" pitchFamily="18" charset="-128"/>
                <a:ea typeface="ＭＳ Ｐ明朝" pitchFamily="18" charset="-128"/>
              </a:rPr>
              <a:t>ごみ焼却場の建て替えが中止となり、すでに確保済であった建て替え用地の活用策のとりまとめが求められている。府立</a:t>
            </a:r>
            <a:r>
              <a:rPr lang="ja-JP" altLang="ja-JP" sz="1300" spc="-100" dirty="0" smtClean="0">
                <a:latin typeface="ＭＳ Ｐ明朝" pitchFamily="18" charset="-128"/>
                <a:ea typeface="ＭＳ Ｐ明朝" pitchFamily="18" charset="-128"/>
              </a:rPr>
              <a:t>成人病センター</a:t>
            </a:r>
            <a:r>
              <a:rPr lang="ja-JP" altLang="en-US" sz="1300" spc="-100" dirty="0" smtClean="0">
                <a:latin typeface="ＭＳ Ｐ明朝" pitchFamily="18" charset="-128"/>
                <a:ea typeface="ＭＳ Ｐ明朝" pitchFamily="18" charset="-128"/>
              </a:rPr>
              <a:t>の跡地等のまちづくり方針（素案）が公表された</a:t>
            </a:r>
            <a:r>
              <a:rPr lang="ja-JP" altLang="ja-JP" sz="1300" spc="-100" dirty="0" smtClean="0">
                <a:latin typeface="ＭＳ Ｐ明朝" pitchFamily="18" charset="-128"/>
                <a:ea typeface="ＭＳ Ｐ明朝" pitchFamily="18" charset="-128"/>
              </a:rPr>
              <a:t>。</a:t>
            </a:r>
          </a:p>
          <a:p>
            <a:pPr marL="1257300" indent="-1171575">
              <a:lnSpc>
                <a:spcPts val="1500"/>
              </a:lnSpc>
              <a:tabLst>
                <a:tab pos="1162050" algn="l"/>
              </a:tabLst>
            </a:pPr>
            <a:r>
              <a:rPr lang="ja-JP" altLang="ja-JP" sz="1300" b="1" spc="-100" dirty="0" smtClean="0"/>
              <a:t>③京橋</a:t>
            </a:r>
            <a:r>
              <a:rPr lang="ja-JP" altLang="en-US" sz="1300" b="1" spc="-100" dirty="0" smtClean="0"/>
              <a:t>・大阪ビジネスパーク</a:t>
            </a:r>
            <a:r>
              <a:rPr lang="ja-JP" altLang="ja-JP" sz="1300" b="1" spc="-100" dirty="0" smtClean="0"/>
              <a:t>・・・</a:t>
            </a:r>
            <a:r>
              <a:rPr lang="ja-JP" altLang="en-US" sz="1300" spc="-100" dirty="0" smtClean="0">
                <a:latin typeface="ＭＳ Ｐ明朝" pitchFamily="18" charset="-128"/>
                <a:ea typeface="ＭＳ Ｐ明朝" pitchFamily="18" charset="-128"/>
              </a:rPr>
              <a:t>大阪ビジネスパークにおいて、地権者企業が</a:t>
            </a:r>
            <a:r>
              <a:rPr lang="en-US" altLang="ja-JP" sz="1300" spc="-100" dirty="0" smtClean="0">
                <a:latin typeface="ＭＳ Ｐ明朝" pitchFamily="18" charset="-128"/>
                <a:ea typeface="ＭＳ Ｐ明朝" pitchFamily="18" charset="-128"/>
              </a:rPr>
              <a:t>OBP</a:t>
            </a:r>
            <a:r>
              <a:rPr lang="ja-JP" altLang="en-US" sz="1300" spc="-100" dirty="0" smtClean="0">
                <a:latin typeface="ＭＳ Ｐ明朝" pitchFamily="18" charset="-128"/>
                <a:ea typeface="ＭＳ Ｐ明朝" pitchFamily="18" charset="-128"/>
              </a:rPr>
              <a:t>リノベーション事業推進協議会を組成し、エリアの再生をめざし、防災・低炭素・スマートコミュニティをテーマとした取組みを実施している</a:t>
            </a:r>
            <a:r>
              <a:rPr lang="ja-JP" altLang="ja-JP" sz="1300" spc="-100" dirty="0" smtClean="0">
                <a:latin typeface="ＭＳ Ｐ明朝" pitchFamily="18" charset="-128"/>
                <a:ea typeface="ＭＳ Ｐ明朝" pitchFamily="18" charset="-128"/>
              </a:rPr>
              <a:t>。</a:t>
            </a:r>
            <a:endParaRPr lang="ja-JP" altLang="ja-JP" sz="700" spc="-100" dirty="0" smtClean="0">
              <a:latin typeface="ＭＳ Ｐ明朝" pitchFamily="18" charset="-128"/>
              <a:ea typeface="ＭＳ Ｐ明朝" pitchFamily="18" charset="-128"/>
            </a:endParaRPr>
          </a:p>
          <a:p>
            <a:pPr>
              <a:lnSpc>
                <a:spcPts val="1500"/>
              </a:lnSpc>
            </a:pPr>
            <a:r>
              <a:rPr lang="en-US" altLang="ja-JP" sz="600" b="1" dirty="0" smtClean="0"/>
              <a:t> </a:t>
            </a:r>
            <a:endParaRPr lang="ja-JP" altLang="ja-JP" sz="500" dirty="0" smtClean="0"/>
          </a:p>
          <a:p>
            <a:pPr>
              <a:lnSpc>
                <a:spcPts val="1500"/>
              </a:lnSpc>
            </a:pPr>
            <a:r>
              <a:rPr lang="ja-JP" altLang="ja-JP" sz="1400" b="1" dirty="0" smtClean="0"/>
              <a:t>４．将来像</a:t>
            </a:r>
            <a:endParaRPr lang="ja-JP" altLang="ja-JP" sz="1400" dirty="0" smtClean="0"/>
          </a:p>
          <a:p>
            <a:pPr marL="1295400" indent="-1295400">
              <a:lnSpc>
                <a:spcPts val="1500"/>
              </a:lnSpc>
              <a:tabLst>
                <a:tab pos="1295400" algn="l"/>
              </a:tabLst>
            </a:pPr>
            <a:r>
              <a:rPr lang="ja-JP" altLang="en-US" sz="1300" spc="-100" dirty="0" smtClean="0">
                <a:latin typeface="ＭＳ Ｐ明朝" pitchFamily="18" charset="-128"/>
                <a:ea typeface="ＭＳ Ｐ明朝" pitchFamily="18" charset="-128"/>
              </a:rPr>
              <a:t>・以下の</a:t>
            </a:r>
            <a:r>
              <a:rPr lang="ja-JP" altLang="ja-JP" sz="1300" spc="-100" dirty="0" smtClean="0">
                <a:latin typeface="ＭＳ Ｐ明朝" pitchFamily="18" charset="-128"/>
                <a:ea typeface="ＭＳ Ｐ明朝" pitchFamily="18" charset="-128"/>
              </a:rPr>
              <a:t>取り組みに</a:t>
            </a:r>
            <a:r>
              <a:rPr lang="ja-JP" altLang="en-US" sz="1300" spc="-100" dirty="0" smtClean="0">
                <a:latin typeface="ＭＳ Ｐ明朝" pitchFamily="18" charset="-128"/>
                <a:ea typeface="ＭＳ Ｐ明朝" pitchFamily="18" charset="-128"/>
              </a:rPr>
              <a:t>より</a:t>
            </a:r>
            <a:r>
              <a:rPr lang="ja-JP" altLang="ja-JP" sz="1300" spc="-100" dirty="0" smtClean="0">
                <a:latin typeface="ＭＳ Ｐ明朝" pitchFamily="18" charset="-128"/>
                <a:ea typeface="ＭＳ Ｐ明朝" pitchFamily="18" charset="-128"/>
              </a:rPr>
              <a:t>、</a:t>
            </a:r>
            <a:r>
              <a:rPr lang="ja-JP" altLang="en-US" sz="1300" spc="-100" dirty="0" smtClean="0">
                <a:latin typeface="ＭＳ Ｐ明朝" pitchFamily="18" charset="-128"/>
                <a:ea typeface="ＭＳ Ｐ明朝" pitchFamily="18" charset="-128"/>
              </a:rPr>
              <a:t>各地区のまちづくりにみがきをかけ</a:t>
            </a:r>
            <a:r>
              <a:rPr lang="ja-JP" altLang="ja-JP" sz="1300" spc="-100" dirty="0" smtClean="0">
                <a:latin typeface="ＭＳ Ｐ明朝" pitchFamily="18" charset="-128"/>
                <a:ea typeface="ＭＳ Ｐ明朝" pitchFamily="18" charset="-128"/>
              </a:rPr>
              <a:t>、</a:t>
            </a:r>
            <a:r>
              <a:rPr lang="ja-JP" altLang="en-US" sz="1300" spc="-100" dirty="0" smtClean="0">
                <a:latin typeface="ＭＳ Ｐ明朝" pitchFamily="18" charset="-128"/>
                <a:ea typeface="ＭＳ Ｐ明朝" pitchFamily="18" charset="-128"/>
              </a:rPr>
              <a:t>ソフト・ハードの相互連携を図り、エリア全体で</a:t>
            </a:r>
            <a:r>
              <a:rPr lang="ja-JP" altLang="ja-JP" sz="1300" spc="-100" dirty="0" smtClean="0">
                <a:latin typeface="ＭＳ Ｐ明朝" pitchFamily="18" charset="-128"/>
                <a:ea typeface="ＭＳ Ｐ明朝" pitchFamily="18" charset="-128"/>
              </a:rPr>
              <a:t>大阪</a:t>
            </a:r>
            <a:r>
              <a:rPr lang="ja-JP" altLang="en-US" sz="1300" spc="-100" dirty="0" smtClean="0">
                <a:latin typeface="ＭＳ Ｐ明朝" pitchFamily="18" charset="-128"/>
                <a:ea typeface="ＭＳ Ｐ明朝" pitchFamily="18" charset="-128"/>
              </a:rPr>
              <a:t>都心の</a:t>
            </a:r>
            <a:r>
              <a:rPr lang="ja-JP" altLang="ja-JP" sz="1300" spc="-100" dirty="0" smtClean="0">
                <a:latin typeface="ＭＳ Ｐ明朝" pitchFamily="18" charset="-128"/>
                <a:ea typeface="ＭＳ Ｐ明朝" pitchFamily="18" charset="-128"/>
              </a:rPr>
              <a:t>東部</a:t>
            </a:r>
            <a:r>
              <a:rPr lang="ja-JP" altLang="en-US" sz="1300" spc="-100" dirty="0" smtClean="0">
                <a:latin typeface="ＭＳ Ｐ明朝" pitchFamily="18" charset="-128"/>
                <a:ea typeface="ＭＳ Ｐ明朝" pitchFamily="18" charset="-128"/>
              </a:rPr>
              <a:t>エリア</a:t>
            </a:r>
            <a:r>
              <a:rPr lang="ja-JP" altLang="ja-JP" sz="1300" spc="-100" dirty="0" smtClean="0">
                <a:latin typeface="ＭＳ Ｐ明朝" pitchFamily="18" charset="-128"/>
                <a:ea typeface="ＭＳ Ｐ明朝" pitchFamily="18" charset="-128"/>
              </a:rPr>
              <a:t>の</a:t>
            </a:r>
            <a:r>
              <a:rPr lang="ja-JP" altLang="en-US" sz="1300" spc="-100" dirty="0" smtClean="0">
                <a:latin typeface="ＭＳ Ｐ明朝" pitchFamily="18" charset="-128"/>
                <a:ea typeface="ＭＳ Ｐ明朝" pitchFamily="18" charset="-128"/>
              </a:rPr>
              <a:t>中心</a:t>
            </a:r>
            <a:r>
              <a:rPr lang="ja-JP" altLang="ja-JP" sz="1300" spc="-100" dirty="0" smtClean="0">
                <a:latin typeface="ＭＳ Ｐ明朝" pitchFamily="18" charset="-128"/>
                <a:ea typeface="ＭＳ Ｐ明朝" pitchFamily="18" charset="-128"/>
              </a:rPr>
              <a:t>拠点を</a:t>
            </a:r>
            <a:r>
              <a:rPr lang="ja-JP" altLang="en-US" sz="1300" spc="-100" dirty="0" smtClean="0">
                <a:latin typeface="ＭＳ Ｐ明朝" pitchFamily="18" charset="-128"/>
                <a:ea typeface="ＭＳ Ｐ明朝" pitchFamily="18" charset="-128"/>
              </a:rPr>
              <a:t>めざ</a:t>
            </a:r>
            <a:r>
              <a:rPr lang="ja-JP" altLang="ja-JP" sz="1300" spc="-100" dirty="0" smtClean="0">
                <a:latin typeface="ＭＳ Ｐ明朝" pitchFamily="18" charset="-128"/>
                <a:ea typeface="ＭＳ Ｐ明朝" pitchFamily="18" charset="-128"/>
              </a:rPr>
              <a:t>す</a:t>
            </a:r>
            <a:r>
              <a:rPr lang="ja-JP" altLang="en-US" sz="1300" spc="-100" dirty="0" smtClean="0">
                <a:latin typeface="ＭＳ Ｐ明朝" pitchFamily="18" charset="-128"/>
                <a:ea typeface="ＭＳ Ｐ明朝" pitchFamily="18" charset="-128"/>
              </a:rPr>
              <a:t>。</a:t>
            </a:r>
            <a:endParaRPr lang="en-US" altLang="ja-JP" sz="1300" spc="-100" dirty="0" smtClean="0"/>
          </a:p>
          <a:p>
            <a:pPr marL="1295400" indent="-1209675">
              <a:lnSpc>
                <a:spcPts val="1500"/>
              </a:lnSpc>
              <a:tabLst>
                <a:tab pos="1285875" algn="l"/>
              </a:tabLst>
            </a:pPr>
            <a:r>
              <a:rPr lang="ja-JP" altLang="ja-JP" sz="1300" b="1" spc="-100" dirty="0" smtClean="0"/>
              <a:t>①大阪城公園・・・</a:t>
            </a:r>
            <a:r>
              <a:rPr lang="en-US" altLang="ja-JP" sz="1300" b="1" spc="-100" dirty="0" smtClean="0"/>
              <a:t>	</a:t>
            </a:r>
            <a:r>
              <a:rPr lang="ja-JP" altLang="en-US" sz="1300" spc="-100" dirty="0" smtClean="0">
                <a:latin typeface="ＭＳ Ｐ明朝" pitchFamily="18" charset="-128"/>
                <a:ea typeface="ＭＳ Ｐ明朝" pitchFamily="18" charset="-128"/>
              </a:rPr>
              <a:t>パークマネジメント事業</a:t>
            </a:r>
            <a:r>
              <a:rPr lang="en-US" altLang="ja-JP" sz="1300" spc="-100" dirty="0" smtClean="0">
                <a:latin typeface="ＭＳ Ｐ明朝" pitchFamily="18" charset="-128"/>
                <a:ea typeface="ＭＳ Ｐ明朝" pitchFamily="18" charset="-128"/>
              </a:rPr>
              <a:t>(PMO)</a:t>
            </a:r>
            <a:r>
              <a:rPr lang="ja-JP" altLang="en-US" sz="1300" spc="-100" dirty="0" smtClean="0">
                <a:latin typeface="ＭＳ Ｐ明朝" pitchFamily="18" charset="-128"/>
                <a:ea typeface="ＭＳ Ｐ明朝" pitchFamily="18" charset="-128"/>
              </a:rPr>
              <a:t>による</a:t>
            </a:r>
            <a:r>
              <a:rPr lang="ja-JP" altLang="ja-JP" sz="1300" spc="-100" dirty="0" smtClean="0">
                <a:latin typeface="ＭＳ Ｐ明朝" pitchFamily="18" charset="-128"/>
                <a:ea typeface="ＭＳ Ｐ明朝" pitchFamily="18" charset="-128"/>
              </a:rPr>
              <a:t>飲食店やショップの充実、歴史体験ができる駅前エリアの整備、ループバスによる回遊性の向上など、サービス向上を図る</a:t>
            </a:r>
            <a:r>
              <a:rPr lang="ja-JP" altLang="en-US" sz="1300" spc="-100" dirty="0" smtClean="0">
                <a:latin typeface="ＭＳ Ｐ明朝" pitchFamily="18" charset="-128"/>
                <a:ea typeface="ＭＳ Ｐ明朝" pitchFamily="18" charset="-128"/>
              </a:rPr>
              <a:t>。</a:t>
            </a:r>
            <a:endParaRPr lang="ja-JP" altLang="ja-JP" sz="1300" spc="-100" dirty="0" smtClean="0">
              <a:latin typeface="ＭＳ Ｐ明朝" pitchFamily="18" charset="-128"/>
              <a:ea typeface="ＭＳ Ｐ明朝" pitchFamily="18" charset="-128"/>
            </a:endParaRPr>
          </a:p>
          <a:p>
            <a:pPr marL="1295400" indent="-1209675">
              <a:lnSpc>
                <a:spcPts val="1500"/>
              </a:lnSpc>
              <a:tabLst>
                <a:tab pos="1285875" algn="l"/>
              </a:tabLst>
            </a:pPr>
            <a:r>
              <a:rPr lang="ja-JP" altLang="ja-JP" sz="1300" b="1" spc="-100" dirty="0" smtClean="0"/>
              <a:t>②森之宮</a:t>
            </a:r>
            <a:r>
              <a:rPr lang="ja-JP" altLang="en-US" sz="1300" b="1" spc="-100" dirty="0" smtClean="0"/>
              <a:t>　　　</a:t>
            </a:r>
            <a:r>
              <a:rPr lang="ja-JP" altLang="ja-JP" sz="1300" b="1" spc="-100" dirty="0" smtClean="0"/>
              <a:t>・・・</a:t>
            </a:r>
            <a:r>
              <a:rPr lang="en-US" altLang="ja-JP" sz="1300" b="1" spc="-100" dirty="0" smtClean="0"/>
              <a:t>	</a:t>
            </a:r>
            <a:r>
              <a:rPr lang="ja-JP" altLang="en-US" sz="1300" spc="-100" dirty="0" smtClean="0">
                <a:latin typeface="ＭＳ Ｐ明朝" pitchFamily="18" charset="-128"/>
                <a:ea typeface="ＭＳ Ｐ明朝" pitchFamily="18" charset="-128"/>
              </a:rPr>
              <a:t>大規模な低未利用地の土地利用転換を図り、子育て世代や高齢者等が健康的に住み続けられるまちをめざす。</a:t>
            </a:r>
            <a:endParaRPr lang="ja-JP" altLang="ja-JP" sz="1300" spc="-100" dirty="0" smtClean="0">
              <a:latin typeface="ＭＳ Ｐ明朝" pitchFamily="18" charset="-128"/>
              <a:ea typeface="ＭＳ Ｐ明朝" pitchFamily="18" charset="-128"/>
            </a:endParaRPr>
          </a:p>
          <a:p>
            <a:pPr marL="1295400" indent="-1209675">
              <a:lnSpc>
                <a:spcPts val="1500"/>
              </a:lnSpc>
              <a:tabLst>
                <a:tab pos="1285875" algn="l"/>
              </a:tabLst>
            </a:pPr>
            <a:r>
              <a:rPr lang="ja-JP" altLang="ja-JP" sz="1300" b="1" spc="-100" dirty="0" smtClean="0"/>
              <a:t>③京橋</a:t>
            </a:r>
            <a:r>
              <a:rPr lang="ja-JP" altLang="en-US" sz="1300" b="1" spc="-100" dirty="0" smtClean="0"/>
              <a:t>・大阪ビジネスパーク</a:t>
            </a:r>
            <a:r>
              <a:rPr lang="ja-JP" altLang="ja-JP" sz="1300" b="1" spc="-100" dirty="0" smtClean="0"/>
              <a:t>・・・</a:t>
            </a:r>
            <a:r>
              <a:rPr lang="ja-JP" altLang="en-US" sz="1300" spc="-100" dirty="0" smtClean="0">
                <a:latin typeface="ＭＳ Ｐ明朝" pitchFamily="18" charset="-128"/>
                <a:ea typeface="ＭＳ Ｐ明朝" pitchFamily="18" charset="-128"/>
              </a:rPr>
              <a:t>京橋駅周辺のバリアフリー化など歩行者ネットワークの向上と、大阪ビジネスパークを災害時などリスク発生時の業務継続性に強い街として再生し、国際的なビジネス拠点をめざす。</a:t>
            </a:r>
            <a:endParaRPr lang="ja-JP" altLang="ja-JP" sz="1300" spc="-100" dirty="0" smtClean="0">
              <a:latin typeface="ＭＳ Ｐ明朝" pitchFamily="18" charset="-128"/>
              <a:ea typeface="ＭＳ Ｐ明朝" pitchFamily="18" charset="-128"/>
            </a:endParaRPr>
          </a:p>
        </p:txBody>
      </p:sp>
      <p:sp>
        <p:nvSpPr>
          <p:cNvPr id="9" name="スライド番号プレースホルダ 8"/>
          <p:cNvSpPr>
            <a:spLocks noGrp="1"/>
          </p:cNvSpPr>
          <p:nvPr>
            <p:ph type="sldNum" sz="quarter" idx="12"/>
          </p:nvPr>
        </p:nvSpPr>
        <p:spPr/>
        <p:txBody>
          <a:bodyPr/>
          <a:lstStyle/>
          <a:p>
            <a:fld id="{37EF5067-3AB7-4642-9103-42CBD40CC6D9}" type="slidenum">
              <a:rPr kumimoji="1" lang="ja-JP" altLang="en-US" smtClean="0"/>
              <a:pPr/>
              <a:t>37</a:t>
            </a:fld>
            <a:endParaRPr kumimoji="1" lang="ja-JP" altLang="en-US" dirty="0"/>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５．大阪城公園、森之宮、京橋･大阪ビジネスパーク</a:t>
            </a:r>
            <a:endParaRPr lang="en-US" altLang="ja-JP" sz="1400" b="1" dirty="0" smtClean="0">
              <a:solidFill>
                <a:schemeClr val="bg1"/>
              </a:solidFill>
              <a:latin typeface="ＭＳ ゴシック" pitchFamily="49" charset="-128"/>
              <a:ea typeface="ＭＳ ゴシック" pitchFamily="49" charset="-128"/>
            </a:endParaRPr>
          </a:p>
        </p:txBody>
      </p:sp>
      <p:sp>
        <p:nvSpPr>
          <p:cNvPr id="5" name="テキスト ボックス 4"/>
          <p:cNvSpPr txBox="1"/>
          <p:nvPr/>
        </p:nvSpPr>
        <p:spPr>
          <a:xfrm>
            <a:off x="57150" y="620688"/>
            <a:ext cx="4636770" cy="5947752"/>
          </a:xfrm>
          <a:prstGeom prst="rect">
            <a:avLst/>
          </a:prstGeom>
          <a:noFill/>
          <a:ln w="12700">
            <a:solidFill>
              <a:schemeClr val="tx1"/>
            </a:solidFill>
            <a:prstDash val="sysDash"/>
          </a:ln>
        </p:spPr>
        <p:txBody>
          <a:bodyPr wrap="square" lIns="36000" tIns="36000" rIns="36000" bIns="0" rtlCol="0">
            <a:normAutofit/>
          </a:bodyPr>
          <a:lstStyle/>
          <a:p>
            <a:r>
              <a:rPr lang="en-US" altLang="ja-JP" sz="1100" dirty="0" smtClean="0">
                <a:latin typeface="+mn-ea"/>
              </a:rPr>
              <a:t>【</a:t>
            </a:r>
            <a:r>
              <a:rPr lang="ja-JP" altLang="en-US" sz="1100" dirty="0" smtClean="0">
                <a:latin typeface="+mn-ea"/>
              </a:rPr>
              <a:t>地区の位置付け</a:t>
            </a:r>
            <a:r>
              <a:rPr lang="en-US" altLang="ja-JP" sz="1100" dirty="0" smtClean="0">
                <a:latin typeface="+mn-ea"/>
              </a:rPr>
              <a:t>】</a:t>
            </a:r>
            <a:endParaRPr lang="ja-JP" altLang="ja-JP" sz="1100" dirty="0" smtClean="0">
              <a:latin typeface="+mn-ea"/>
            </a:endParaRPr>
          </a:p>
          <a:p>
            <a:pPr marL="180975" indent="-180975"/>
            <a:r>
              <a:rPr lang="ja-JP" altLang="en-US" sz="1100" dirty="0" smtClean="0">
                <a:latin typeface="ＭＳ Ｐ明朝" pitchFamily="18" charset="-128"/>
                <a:ea typeface="ＭＳ Ｐ明朝" pitchFamily="18" charset="-128"/>
              </a:rPr>
              <a:t>　・本地区は、大阪第４の乗降客を誇るターミナルである京橋駅を擁し、周辺には大阪を代表する文化・情報・国際化の拠点である大阪ビジネスパーク（</a:t>
            </a:r>
            <a:r>
              <a:rPr lang="en-US" altLang="ja-JP" sz="1100" dirty="0" smtClean="0">
                <a:latin typeface="ＭＳ Ｐ明朝" pitchFamily="18" charset="-128"/>
                <a:ea typeface="ＭＳ Ｐ明朝" pitchFamily="18" charset="-128"/>
              </a:rPr>
              <a:t>OBP</a:t>
            </a:r>
            <a:r>
              <a:rPr lang="ja-JP" altLang="en-US" sz="1100" dirty="0" smtClean="0">
                <a:latin typeface="ＭＳ Ｐ明朝" pitchFamily="18" charset="-128"/>
                <a:ea typeface="ＭＳ Ｐ明朝" pitchFamily="18" charset="-128"/>
              </a:rPr>
              <a:t>）や観光拠点である大阪城公園、多くの低未利用地と築約</a:t>
            </a:r>
            <a:r>
              <a:rPr lang="en-US" altLang="ja-JP" sz="1100" dirty="0" smtClean="0">
                <a:latin typeface="ＭＳ Ｐ明朝" pitchFamily="18" charset="-128"/>
                <a:ea typeface="ＭＳ Ｐ明朝" pitchFamily="18" charset="-128"/>
              </a:rPr>
              <a:t>40</a:t>
            </a:r>
            <a:r>
              <a:rPr lang="ja-JP" altLang="en-US" sz="1100" dirty="0" smtClean="0">
                <a:latin typeface="ＭＳ Ｐ明朝" pitchFamily="18" charset="-128"/>
                <a:ea typeface="ＭＳ Ｐ明朝" pitchFamily="18" charset="-128"/>
              </a:rPr>
              <a:t>年を経過するＵＲ団地などが立地する森之宮が近接し、大阪都心の東部エリアの拠点として、高いポテンシャルを有している。</a:t>
            </a:r>
            <a:endParaRPr lang="en-US" altLang="ja-JP" sz="1100" dirty="0" smtClean="0">
              <a:latin typeface="ＭＳ Ｐ明朝" pitchFamily="18" charset="-128"/>
              <a:ea typeface="ＭＳ Ｐ明朝" pitchFamily="18" charset="-128"/>
            </a:endParaRPr>
          </a:p>
          <a:p>
            <a:r>
              <a:rPr lang="en-US" altLang="ja-JP" sz="1100" dirty="0" smtClean="0">
                <a:latin typeface="ＭＳ Ｐゴシック" pitchFamily="50" charset="-128"/>
                <a:ea typeface="ＭＳ Ｐゴシック" pitchFamily="50" charset="-128"/>
              </a:rPr>
              <a:t>【</a:t>
            </a:r>
            <a:r>
              <a:rPr lang="ja-JP" altLang="en-US" sz="1100" dirty="0" smtClean="0">
                <a:latin typeface="ＭＳ Ｐゴシック" pitchFamily="50" charset="-128"/>
                <a:ea typeface="ＭＳ Ｐゴシック" pitchFamily="50" charset="-128"/>
              </a:rPr>
              <a:t>エリア全体の課題</a:t>
            </a:r>
            <a:r>
              <a:rPr lang="en-US" altLang="ja-JP" sz="1100" dirty="0" smtClean="0">
                <a:latin typeface="ＭＳ Ｐゴシック" pitchFamily="50" charset="-128"/>
                <a:ea typeface="ＭＳ Ｐゴシック" pitchFamily="50" charset="-128"/>
              </a:rPr>
              <a:t>】</a:t>
            </a:r>
          </a:p>
          <a:p>
            <a:pPr marL="180975" indent="-180975"/>
            <a:r>
              <a:rPr lang="ja-JP" altLang="en-US" sz="1100" dirty="0" smtClean="0">
                <a:latin typeface="ＭＳ Ｐ明朝" pitchFamily="18" charset="-128"/>
                <a:ea typeface="ＭＳ Ｐ明朝" pitchFamily="18" charset="-128"/>
              </a:rPr>
              <a:t>　・各エリアでそれぞれのまちづくりが進められてきたが、ソフト・ハードの相互連携が課題である。</a:t>
            </a:r>
            <a:endParaRPr lang="en-US" altLang="ja-JP" sz="1100" dirty="0" smtClean="0">
              <a:latin typeface="ＭＳ Ｐ明朝" pitchFamily="18" charset="-128"/>
              <a:ea typeface="ＭＳ Ｐ明朝" pitchFamily="18" charset="-128"/>
            </a:endParaRPr>
          </a:p>
          <a:p>
            <a:pPr marL="180975" indent="-180975"/>
            <a:r>
              <a:rPr lang="ja-JP" altLang="en-US" sz="1100" dirty="0" smtClean="0">
                <a:latin typeface="ＭＳ Ｐ明朝" pitchFamily="18" charset="-128"/>
                <a:ea typeface="ＭＳ Ｐ明朝" pitchFamily="18" charset="-128"/>
              </a:rPr>
              <a:t>　・今後、観光拠点や災害時などリスク発生時の業務継続性に強いビジネス拠点などそれぞれの地区の特徴を活かしたまちづくりを進め魅力の向上を図るとともに、各地区間の回遊性を向上するなど、各地区のまちづくりにみがきをかけソフト・ハードの相互連携を図り、エリア全体で業務・商業・観光機能が集積した大阪都心の東部エリアの中心拠点としていく必要がある。</a:t>
            </a:r>
            <a:endParaRPr lang="en-US" altLang="ja-JP" sz="1100" dirty="0" smtClean="0">
              <a:latin typeface="ＭＳ Ｐ明朝" pitchFamily="18" charset="-128"/>
              <a:ea typeface="ＭＳ Ｐ明朝" pitchFamily="18" charset="-128"/>
            </a:endParaRPr>
          </a:p>
          <a:p>
            <a:r>
              <a:rPr lang="en-US" altLang="ja-JP" sz="1100" dirty="0" smtClean="0">
                <a:latin typeface="+mn-ea"/>
              </a:rPr>
              <a:t>【</a:t>
            </a:r>
            <a:r>
              <a:rPr lang="ja-JP" altLang="en-US" sz="1100" dirty="0" smtClean="0">
                <a:latin typeface="+mn-ea"/>
              </a:rPr>
              <a:t>地区の現状</a:t>
            </a:r>
            <a:r>
              <a:rPr lang="en-US" altLang="ja-JP" sz="1100" dirty="0" smtClean="0">
                <a:latin typeface="+mn-ea"/>
              </a:rPr>
              <a:t>】</a:t>
            </a:r>
          </a:p>
          <a:p>
            <a:pPr indent="47625"/>
            <a:r>
              <a:rPr lang="ja-JP" altLang="en-US" sz="1100" dirty="0" smtClean="0">
                <a:latin typeface="+mn-ea"/>
              </a:rPr>
              <a:t>①</a:t>
            </a:r>
            <a:r>
              <a:rPr lang="ja-JP" altLang="ja-JP" sz="1100" dirty="0" smtClean="0">
                <a:latin typeface="+mn-ea"/>
              </a:rPr>
              <a:t>大阪城公園</a:t>
            </a:r>
            <a:endParaRPr lang="en-US" altLang="ja-JP" sz="1100" dirty="0" smtClean="0">
              <a:latin typeface="+mn-ea"/>
            </a:endParaRPr>
          </a:p>
          <a:p>
            <a:pPr marL="266700" indent="-123825"/>
            <a:r>
              <a:rPr lang="ja-JP" altLang="en-US" sz="1100" dirty="0" smtClean="0">
                <a:latin typeface="ＭＳ Ｐ明朝" pitchFamily="18" charset="-128"/>
                <a:ea typeface="ＭＳ Ｐ明朝" pitchFamily="18" charset="-128"/>
              </a:rPr>
              <a:t>１</a:t>
            </a:r>
            <a:r>
              <a:rPr lang="en-US" altLang="ja-JP" sz="1100" dirty="0" smtClean="0">
                <a:latin typeface="ＭＳ Ｐ明朝" pitchFamily="18" charset="-128"/>
                <a:ea typeface="ＭＳ Ｐ明朝" pitchFamily="18" charset="-128"/>
              </a:rPr>
              <a:t>.</a:t>
            </a:r>
            <a:r>
              <a:rPr lang="ja-JP" altLang="ja-JP" sz="1100" dirty="0" smtClean="0">
                <a:latin typeface="ＭＳ Ｐ明朝" pitchFamily="18" charset="-128"/>
                <a:ea typeface="ＭＳ Ｐ明朝" pitchFamily="18" charset="-128"/>
              </a:rPr>
              <a:t>年間</a:t>
            </a:r>
            <a:r>
              <a:rPr lang="en-US" altLang="ja-JP" sz="1100" dirty="0" smtClean="0">
                <a:latin typeface="ＭＳ Ｐ明朝" pitchFamily="18" charset="-128"/>
                <a:ea typeface="ＭＳ Ｐ明朝" pitchFamily="18" charset="-128"/>
              </a:rPr>
              <a:t>850</a:t>
            </a:r>
            <a:r>
              <a:rPr lang="ja-JP" altLang="ja-JP" sz="1100" dirty="0" smtClean="0">
                <a:latin typeface="ＭＳ Ｐ明朝" pitchFamily="18" charset="-128"/>
                <a:ea typeface="ＭＳ Ｐ明朝" pitchFamily="18" charset="-128"/>
              </a:rPr>
              <a:t>万人の来訪者を誇る。</a:t>
            </a:r>
          </a:p>
          <a:p>
            <a:pPr marL="266700" indent="-123825"/>
            <a:r>
              <a:rPr lang="ja-JP" altLang="en-US" sz="1100" dirty="0" smtClean="0">
                <a:latin typeface="ＭＳ Ｐ明朝" pitchFamily="18" charset="-128"/>
                <a:ea typeface="ＭＳ Ｐ明朝" pitchFamily="18" charset="-128"/>
              </a:rPr>
              <a:t>２</a:t>
            </a:r>
            <a:r>
              <a:rPr lang="en-US" altLang="ja-JP" sz="1100" dirty="0" smtClean="0">
                <a:latin typeface="ＭＳ Ｐ明朝" pitchFamily="18" charset="-128"/>
                <a:ea typeface="ＭＳ Ｐ明朝" pitchFamily="18" charset="-128"/>
              </a:rPr>
              <a:t>.</a:t>
            </a:r>
            <a:r>
              <a:rPr lang="ja-JP" altLang="ja-JP" sz="1100" dirty="0" smtClean="0">
                <a:latin typeface="ＭＳ Ｐ明朝" pitchFamily="18" charset="-128"/>
                <a:ea typeface="ＭＳ Ｐ明朝" pitchFamily="18" charset="-128"/>
              </a:rPr>
              <a:t>総面積約</a:t>
            </a:r>
            <a:r>
              <a:rPr lang="en-US" altLang="ja-JP" sz="1100" dirty="0" smtClean="0">
                <a:latin typeface="ＭＳ Ｐ明朝" pitchFamily="18" charset="-128"/>
                <a:ea typeface="ＭＳ Ｐ明朝" pitchFamily="18" charset="-128"/>
              </a:rPr>
              <a:t>106ha</a:t>
            </a:r>
            <a:r>
              <a:rPr lang="ja-JP" altLang="en-US" sz="1100" dirty="0" err="1" smtClean="0">
                <a:latin typeface="ＭＳ Ｐ明朝" pitchFamily="18" charset="-128"/>
                <a:ea typeface="ＭＳ Ｐ明朝" pitchFamily="18" charset="-128"/>
              </a:rPr>
              <a:t>。</a:t>
            </a:r>
            <a:endParaRPr lang="ja-JP" altLang="ja-JP" sz="1100" dirty="0" smtClean="0">
              <a:latin typeface="ＭＳ Ｐ明朝" pitchFamily="18" charset="-128"/>
              <a:ea typeface="ＭＳ Ｐ明朝" pitchFamily="18" charset="-128"/>
            </a:endParaRPr>
          </a:p>
          <a:p>
            <a:pPr marL="266700" indent="-123825"/>
            <a:r>
              <a:rPr lang="ja-JP" altLang="en-US" sz="1100" dirty="0" smtClean="0">
                <a:latin typeface="ＭＳ Ｐ明朝" pitchFamily="18" charset="-128"/>
                <a:ea typeface="ＭＳ Ｐ明朝" pitchFamily="18" charset="-128"/>
              </a:rPr>
              <a:t>３</a:t>
            </a:r>
            <a:r>
              <a:rPr lang="en-US" altLang="ja-JP" sz="1100" dirty="0" smtClean="0">
                <a:latin typeface="ＭＳ Ｐ明朝" pitchFamily="18" charset="-128"/>
                <a:ea typeface="ＭＳ Ｐ明朝" pitchFamily="18" charset="-128"/>
              </a:rPr>
              <a:t>.</a:t>
            </a:r>
            <a:r>
              <a:rPr lang="ja-JP" altLang="ja-JP" sz="1100" dirty="0" smtClean="0">
                <a:latin typeface="ＭＳ Ｐ明朝" pitchFamily="18" charset="-128"/>
                <a:ea typeface="ＭＳ Ｐ明朝" pitchFamily="18" charset="-128"/>
              </a:rPr>
              <a:t>天守閣をはじめとする歴史建造物</a:t>
            </a:r>
            <a:r>
              <a:rPr lang="ja-JP" altLang="en-US" sz="1100" dirty="0" smtClean="0">
                <a:latin typeface="ＭＳ Ｐ明朝" pitchFamily="18" charset="-128"/>
                <a:ea typeface="ＭＳ Ｐ明朝" pitchFamily="18" charset="-128"/>
              </a:rPr>
              <a:t>が有り</a:t>
            </a:r>
            <a:r>
              <a:rPr lang="ja-JP" altLang="ja-JP" sz="1100" dirty="0" smtClean="0">
                <a:latin typeface="ＭＳ Ｐ明朝" pitchFamily="18" charset="-128"/>
                <a:ea typeface="ＭＳ Ｐ明朝" pitchFamily="18" charset="-128"/>
              </a:rPr>
              <a:t>、四季折々の花を楽しめるスポットが充実</a:t>
            </a:r>
            <a:r>
              <a:rPr lang="ja-JP" altLang="en-US" sz="1100" dirty="0" smtClean="0">
                <a:latin typeface="ＭＳ Ｐ明朝" pitchFamily="18" charset="-128"/>
                <a:ea typeface="ＭＳ Ｐ明朝" pitchFamily="18" charset="-128"/>
              </a:rPr>
              <a:t>。</a:t>
            </a:r>
            <a:endParaRPr lang="ja-JP" altLang="ja-JP" sz="1100" dirty="0" smtClean="0">
              <a:latin typeface="ＭＳ Ｐ明朝" pitchFamily="18" charset="-128"/>
              <a:ea typeface="ＭＳ Ｐ明朝" pitchFamily="18" charset="-128"/>
            </a:endParaRPr>
          </a:p>
          <a:p>
            <a:pPr indent="47625"/>
            <a:r>
              <a:rPr lang="ja-JP" altLang="en-US" sz="1100" dirty="0" smtClean="0">
                <a:latin typeface="+mn-ea"/>
              </a:rPr>
              <a:t>②</a:t>
            </a:r>
            <a:r>
              <a:rPr lang="ja-JP" altLang="ja-JP" sz="1100" dirty="0" smtClean="0">
                <a:latin typeface="+mn-ea"/>
              </a:rPr>
              <a:t>森之宮</a:t>
            </a:r>
            <a:endParaRPr lang="en-US" altLang="ja-JP" sz="1100" dirty="0" smtClean="0">
              <a:latin typeface="+mn-ea"/>
            </a:endParaRPr>
          </a:p>
          <a:p>
            <a:pPr marL="266700" indent="-123825"/>
            <a:r>
              <a:rPr lang="ja-JP" altLang="en-US" sz="1100" dirty="0" smtClean="0">
                <a:latin typeface="ＭＳ Ｐ明朝" pitchFamily="18" charset="-128"/>
                <a:ea typeface="ＭＳ Ｐ明朝" pitchFamily="18" charset="-128"/>
              </a:rPr>
              <a:t>１</a:t>
            </a:r>
            <a:r>
              <a:rPr lang="en-US" altLang="ja-JP" sz="1100" dirty="0" smtClean="0">
                <a:latin typeface="ＭＳ Ｐ明朝" pitchFamily="18" charset="-128"/>
                <a:ea typeface="ＭＳ Ｐ明朝" pitchFamily="18" charset="-128"/>
              </a:rPr>
              <a:t>.</a:t>
            </a:r>
            <a:r>
              <a:rPr lang="ja-JP" altLang="ja-JP" sz="1100" dirty="0" smtClean="0">
                <a:latin typeface="ＭＳ Ｐ明朝" pitchFamily="18" charset="-128"/>
                <a:ea typeface="ＭＳ Ｐ明朝" pitchFamily="18" charset="-128"/>
              </a:rPr>
              <a:t>大阪城公園に隣接した立地、Ｊ</a:t>
            </a:r>
            <a:r>
              <a:rPr lang="en-US" altLang="ja-JP" sz="1100" dirty="0" smtClean="0">
                <a:latin typeface="ＭＳ Ｐ明朝" pitchFamily="18" charset="-128"/>
                <a:ea typeface="ＭＳ Ｐ明朝" pitchFamily="18" charset="-128"/>
              </a:rPr>
              <a:t>R</a:t>
            </a:r>
            <a:r>
              <a:rPr lang="ja-JP" altLang="ja-JP" sz="1100" dirty="0" smtClean="0">
                <a:latin typeface="ＭＳ Ｐ明朝" pitchFamily="18" charset="-128"/>
                <a:ea typeface="ＭＳ Ｐ明朝" pitchFamily="18" charset="-128"/>
              </a:rPr>
              <a:t>環状線、地下鉄が交差し、交通至便な立地</a:t>
            </a:r>
            <a:r>
              <a:rPr lang="ja-JP" altLang="en-US" sz="1100" dirty="0" smtClean="0">
                <a:latin typeface="ＭＳ Ｐ明朝" pitchFamily="18" charset="-128"/>
                <a:ea typeface="ＭＳ Ｐ明朝" pitchFamily="18" charset="-128"/>
              </a:rPr>
              <a:t>。</a:t>
            </a:r>
            <a:endParaRPr lang="ja-JP" altLang="ja-JP" sz="1100" dirty="0" smtClean="0">
              <a:latin typeface="ＭＳ Ｐ明朝" pitchFamily="18" charset="-128"/>
              <a:ea typeface="ＭＳ Ｐ明朝" pitchFamily="18" charset="-128"/>
            </a:endParaRPr>
          </a:p>
          <a:p>
            <a:pPr marL="266700" indent="-123825"/>
            <a:r>
              <a:rPr lang="ja-JP" altLang="en-US" sz="1100" dirty="0" smtClean="0">
                <a:latin typeface="ＭＳ Ｐ明朝" pitchFamily="18" charset="-128"/>
                <a:ea typeface="ＭＳ Ｐ明朝" pitchFamily="18" charset="-128"/>
              </a:rPr>
              <a:t>２</a:t>
            </a:r>
            <a:r>
              <a:rPr lang="en-US" altLang="ja-JP" sz="1100" dirty="0" smtClean="0">
                <a:latin typeface="ＭＳ Ｐ明朝" pitchFamily="18" charset="-128"/>
                <a:ea typeface="ＭＳ Ｐ明朝" pitchFamily="18" charset="-128"/>
              </a:rPr>
              <a:t>.</a:t>
            </a:r>
            <a:r>
              <a:rPr lang="ja-JP" altLang="en-US" sz="1100" dirty="0" smtClean="0">
                <a:latin typeface="ＭＳ Ｐ明朝" pitchFamily="18" charset="-128"/>
                <a:ea typeface="ＭＳ Ｐ明朝" pitchFamily="18" charset="-128"/>
              </a:rPr>
              <a:t>築後約</a:t>
            </a:r>
            <a:r>
              <a:rPr lang="en-US" altLang="ja-JP" sz="1100" dirty="0" smtClean="0">
                <a:latin typeface="ＭＳ Ｐ明朝" pitchFamily="18" charset="-128"/>
                <a:ea typeface="ＭＳ Ｐ明朝" pitchFamily="18" charset="-128"/>
              </a:rPr>
              <a:t>40</a:t>
            </a:r>
            <a:r>
              <a:rPr lang="ja-JP" altLang="en-US" sz="1100" dirty="0" smtClean="0">
                <a:latin typeface="ＭＳ Ｐ明朝" pitchFamily="18" charset="-128"/>
                <a:ea typeface="ＭＳ Ｐ明朝" pitchFamily="18" charset="-128"/>
              </a:rPr>
              <a:t>年を経過する</a:t>
            </a:r>
            <a:r>
              <a:rPr lang="ja-JP" altLang="ja-JP" sz="1100" dirty="0" smtClean="0">
                <a:latin typeface="ＭＳ Ｐ明朝" pitchFamily="18" charset="-128"/>
                <a:ea typeface="ＭＳ Ｐ明朝" pitchFamily="18" charset="-128"/>
              </a:rPr>
              <a:t>ＵＲの団地、分譲住宅</a:t>
            </a:r>
            <a:r>
              <a:rPr lang="ja-JP" altLang="en-US" sz="1100" dirty="0" smtClean="0">
                <a:latin typeface="ＭＳ Ｐ明朝" pitchFamily="18" charset="-128"/>
                <a:ea typeface="ＭＳ Ｐ明朝" pitchFamily="18" charset="-128"/>
              </a:rPr>
              <a:t>などが立地。</a:t>
            </a:r>
            <a:endParaRPr lang="ja-JP" altLang="ja-JP" sz="1100" dirty="0" smtClean="0">
              <a:latin typeface="ＭＳ Ｐ明朝" pitchFamily="18" charset="-128"/>
              <a:ea typeface="ＭＳ Ｐ明朝" pitchFamily="18" charset="-128"/>
            </a:endParaRPr>
          </a:p>
          <a:p>
            <a:pPr indent="47625"/>
            <a:r>
              <a:rPr lang="ja-JP" altLang="en-US" sz="1100" dirty="0" smtClean="0">
                <a:latin typeface="+mn-ea"/>
              </a:rPr>
              <a:t>③京橋・大阪ビジネスパーク（</a:t>
            </a:r>
            <a:r>
              <a:rPr lang="en-US" altLang="ja-JP" sz="1100" dirty="0" smtClean="0">
                <a:latin typeface="+mn-ea"/>
              </a:rPr>
              <a:t>OBP)</a:t>
            </a:r>
          </a:p>
          <a:p>
            <a:r>
              <a:rPr lang="ja-JP" altLang="en-US" sz="1100" dirty="0" smtClean="0">
                <a:latin typeface="+mn-ea"/>
              </a:rPr>
              <a:t>　○京橋</a:t>
            </a:r>
            <a:endParaRPr lang="ja-JP" altLang="ja-JP" sz="1100" dirty="0" smtClean="0">
              <a:latin typeface="+mn-ea"/>
            </a:endParaRPr>
          </a:p>
          <a:p>
            <a:pPr marL="266700" indent="-123825"/>
            <a:r>
              <a:rPr lang="ja-JP" altLang="en-US" sz="1100" dirty="0" smtClean="0">
                <a:latin typeface="ＭＳ Ｐ明朝" pitchFamily="18" charset="-128"/>
                <a:ea typeface="ＭＳ Ｐ明朝" pitchFamily="18" charset="-128"/>
              </a:rPr>
              <a:t>１</a:t>
            </a:r>
            <a:r>
              <a:rPr lang="en-US" altLang="ja-JP" sz="1100" dirty="0" smtClean="0">
                <a:latin typeface="ＭＳ Ｐ明朝" pitchFamily="18" charset="-128"/>
                <a:ea typeface="ＭＳ Ｐ明朝" pitchFamily="18" charset="-128"/>
              </a:rPr>
              <a:t>.</a:t>
            </a:r>
            <a:r>
              <a:rPr lang="ja-JP" altLang="ja-JP" sz="1100" dirty="0" smtClean="0">
                <a:latin typeface="ＭＳ Ｐ明朝" pitchFamily="18" charset="-128"/>
                <a:ea typeface="ＭＳ Ｐ明朝" pitchFamily="18" charset="-128"/>
              </a:rPr>
              <a:t>ＪＲ環状線、</a:t>
            </a:r>
            <a:r>
              <a:rPr lang="en-US" altLang="ja-JP" sz="1100" dirty="0" smtClean="0">
                <a:latin typeface="ＭＳ Ｐ明朝" pitchFamily="18" charset="-128"/>
                <a:ea typeface="ＭＳ Ｐ明朝" pitchFamily="18" charset="-128"/>
              </a:rPr>
              <a:t>JR</a:t>
            </a:r>
            <a:r>
              <a:rPr lang="ja-JP" altLang="ja-JP" sz="1100" dirty="0" smtClean="0">
                <a:latin typeface="ＭＳ Ｐ明朝" pitchFamily="18" charset="-128"/>
                <a:ea typeface="ＭＳ Ｐ明朝" pitchFamily="18" charset="-128"/>
              </a:rPr>
              <a:t>東西線、地下鉄、京阪本線が乗入れ、約</a:t>
            </a:r>
            <a:r>
              <a:rPr lang="en-US" altLang="ja-JP" sz="1100" dirty="0" smtClean="0">
                <a:latin typeface="ＭＳ Ｐ明朝" pitchFamily="18" charset="-128"/>
                <a:ea typeface="ＭＳ Ｐ明朝" pitchFamily="18" charset="-128"/>
              </a:rPr>
              <a:t>50</a:t>
            </a:r>
            <a:r>
              <a:rPr lang="ja-JP" altLang="ja-JP" sz="1100" dirty="0" smtClean="0">
                <a:latin typeface="ＭＳ Ｐ明朝" pitchFamily="18" charset="-128"/>
                <a:ea typeface="ＭＳ Ｐ明朝" pitchFamily="18" charset="-128"/>
              </a:rPr>
              <a:t>万人</a:t>
            </a:r>
            <a:r>
              <a:rPr lang="en-US" altLang="ja-JP" sz="1100" dirty="0" smtClean="0">
                <a:latin typeface="ＭＳ Ｐ明朝" pitchFamily="18" charset="-128"/>
                <a:ea typeface="ＭＳ Ｐ明朝" pitchFamily="18" charset="-128"/>
              </a:rPr>
              <a:t>/</a:t>
            </a:r>
            <a:r>
              <a:rPr lang="ja-JP" altLang="ja-JP" sz="1100" dirty="0" smtClean="0">
                <a:latin typeface="ＭＳ Ｐ明朝" pitchFamily="18" charset="-128"/>
                <a:ea typeface="ＭＳ Ｐ明朝" pitchFamily="18" charset="-128"/>
              </a:rPr>
              <a:t>日の乗降客数と交通至便な立地</a:t>
            </a:r>
            <a:r>
              <a:rPr lang="ja-JP" altLang="en-US" sz="1100" dirty="0" smtClean="0">
                <a:latin typeface="ＭＳ Ｐ明朝" pitchFamily="18" charset="-128"/>
                <a:ea typeface="ＭＳ Ｐ明朝" pitchFamily="18" charset="-128"/>
              </a:rPr>
              <a:t>。</a:t>
            </a:r>
            <a:endParaRPr lang="ja-JP" altLang="ja-JP" sz="1100" dirty="0" smtClean="0">
              <a:latin typeface="ＭＳ Ｐ明朝" pitchFamily="18" charset="-128"/>
              <a:ea typeface="ＭＳ Ｐ明朝" pitchFamily="18" charset="-128"/>
            </a:endParaRPr>
          </a:p>
          <a:p>
            <a:r>
              <a:rPr lang="ja-JP" altLang="en-US" sz="1100" dirty="0" smtClean="0">
                <a:latin typeface="+mn-ea"/>
              </a:rPr>
              <a:t>　○大阪ビジネスパーク（</a:t>
            </a:r>
            <a:r>
              <a:rPr lang="en-US" altLang="ja-JP" sz="1100" dirty="0" smtClean="0">
                <a:latin typeface="+mn-ea"/>
              </a:rPr>
              <a:t>OBP</a:t>
            </a:r>
            <a:r>
              <a:rPr lang="ja-JP" altLang="en-US" sz="1100" dirty="0" smtClean="0">
                <a:latin typeface="+mn-ea"/>
              </a:rPr>
              <a:t>）</a:t>
            </a:r>
            <a:endParaRPr lang="ja-JP" altLang="ja-JP" sz="1100" dirty="0" smtClean="0">
              <a:latin typeface="+mn-ea"/>
            </a:endParaRPr>
          </a:p>
          <a:p>
            <a:pPr marL="266700" indent="-123825"/>
            <a:r>
              <a:rPr lang="ja-JP" altLang="en-US" sz="1100" dirty="0" smtClean="0">
                <a:latin typeface="ＭＳ Ｐ明朝" pitchFamily="18" charset="-128"/>
                <a:ea typeface="ＭＳ Ｐ明朝" pitchFamily="18" charset="-128"/>
              </a:rPr>
              <a:t>１</a:t>
            </a:r>
            <a:r>
              <a:rPr lang="en-US" altLang="ja-JP" sz="1100" dirty="0" smtClean="0">
                <a:latin typeface="ＭＳ Ｐ明朝" pitchFamily="18" charset="-128"/>
                <a:ea typeface="ＭＳ Ｐ明朝" pitchFamily="18" charset="-128"/>
              </a:rPr>
              <a:t>.</a:t>
            </a:r>
            <a:r>
              <a:rPr lang="ja-JP" altLang="ja-JP" sz="1100" dirty="0" smtClean="0">
                <a:latin typeface="ＭＳ Ｐ明朝" pitchFamily="18" charset="-128"/>
                <a:ea typeface="ＭＳ Ｐ明朝" pitchFamily="18" charset="-128"/>
              </a:rPr>
              <a:t>水と緑に囲まれた豊かな自然環境。</a:t>
            </a:r>
          </a:p>
          <a:p>
            <a:pPr marL="266700" indent="-123825"/>
            <a:r>
              <a:rPr lang="ja-JP" altLang="en-US" sz="1100" dirty="0" smtClean="0">
                <a:latin typeface="ＭＳ Ｐ明朝" pitchFamily="18" charset="-128"/>
                <a:ea typeface="ＭＳ Ｐ明朝" pitchFamily="18" charset="-128"/>
              </a:rPr>
              <a:t>２</a:t>
            </a:r>
            <a:r>
              <a:rPr lang="en-US" altLang="ja-JP" sz="1100" dirty="0" smtClean="0">
                <a:latin typeface="ＭＳ Ｐ明朝" pitchFamily="18" charset="-128"/>
                <a:ea typeface="ＭＳ Ｐ明朝" pitchFamily="18" charset="-128"/>
              </a:rPr>
              <a:t>.</a:t>
            </a:r>
            <a:r>
              <a:rPr lang="ja-JP" altLang="en-US" sz="1100" dirty="0" smtClean="0">
                <a:latin typeface="ＭＳ Ｐ明朝" pitchFamily="18" charset="-128"/>
                <a:ea typeface="ＭＳ Ｐ明朝" pitchFamily="18" charset="-128"/>
              </a:rPr>
              <a:t>１９８６年に</a:t>
            </a:r>
            <a:r>
              <a:rPr lang="ja-JP" altLang="en-US" sz="1100" dirty="0" err="1" smtClean="0">
                <a:latin typeface="ＭＳ Ｐ明朝" pitchFamily="18" charset="-128"/>
                <a:ea typeface="ＭＳ Ｐ明朝" pitchFamily="18" charset="-128"/>
              </a:rPr>
              <a:t>ま</a:t>
            </a:r>
            <a:r>
              <a:rPr lang="ja-JP" altLang="en-US" sz="1100" dirty="0" smtClean="0">
                <a:latin typeface="ＭＳ Ｐ明朝" pitchFamily="18" charset="-128"/>
                <a:ea typeface="ＭＳ Ｐ明朝" pitchFamily="18" charset="-128"/>
              </a:rPr>
              <a:t>ちび</a:t>
            </a:r>
            <a:r>
              <a:rPr lang="ja-JP" altLang="en-US" sz="1100" dirty="0" err="1" smtClean="0">
                <a:latin typeface="ＭＳ Ｐ明朝" pitchFamily="18" charset="-128"/>
                <a:ea typeface="ＭＳ Ｐ明朝" pitchFamily="18" charset="-128"/>
              </a:rPr>
              <a:t>らきが</a:t>
            </a:r>
            <a:r>
              <a:rPr lang="ja-JP" altLang="en-US" sz="1100" dirty="0" smtClean="0">
                <a:latin typeface="ＭＳ Ｐ明朝" pitchFamily="18" charset="-128"/>
                <a:ea typeface="ＭＳ Ｐ明朝" pitchFamily="18" charset="-128"/>
              </a:rPr>
              <a:t>行われ、</a:t>
            </a:r>
            <a:r>
              <a:rPr lang="ja-JP" altLang="ja-JP" sz="1100" dirty="0" smtClean="0">
                <a:latin typeface="ＭＳ Ｐ明朝" pitchFamily="18" charset="-128"/>
                <a:ea typeface="ＭＳ Ｐ明朝" pitchFamily="18" charset="-128"/>
              </a:rPr>
              <a:t>情報関連企業が多数立地し、情報産業や、情報受発信施設が数多くそろっている</a:t>
            </a:r>
            <a:r>
              <a:rPr lang="ja-JP" altLang="en-US" sz="1100" dirty="0" smtClean="0">
                <a:latin typeface="ＭＳ Ｐ明朝" pitchFamily="18" charset="-128"/>
                <a:ea typeface="ＭＳ Ｐ明朝" pitchFamily="18" charset="-128"/>
              </a:rPr>
              <a:t>。</a:t>
            </a:r>
            <a:endParaRPr lang="ja-JP" altLang="ja-JP" sz="1100" dirty="0" smtClean="0">
              <a:latin typeface="ＭＳ Ｐ明朝" pitchFamily="18" charset="-128"/>
              <a:ea typeface="ＭＳ Ｐ明朝" pitchFamily="18" charset="-128"/>
            </a:endParaRPr>
          </a:p>
          <a:p>
            <a:pPr marL="266700" indent="-123825"/>
            <a:r>
              <a:rPr lang="ja-JP" altLang="en-US" sz="1100" dirty="0" smtClean="0">
                <a:latin typeface="ＭＳ Ｐ明朝" pitchFamily="18" charset="-128"/>
                <a:ea typeface="ＭＳ Ｐ明朝" pitchFamily="18" charset="-128"/>
              </a:rPr>
              <a:t>３</a:t>
            </a:r>
            <a:r>
              <a:rPr lang="en-US" altLang="ja-JP" sz="1100" dirty="0" smtClean="0">
                <a:latin typeface="ＭＳ Ｐ明朝" pitchFamily="18" charset="-128"/>
                <a:ea typeface="ＭＳ Ｐ明朝" pitchFamily="18" charset="-128"/>
              </a:rPr>
              <a:t>.</a:t>
            </a:r>
            <a:r>
              <a:rPr lang="ja-JP" altLang="ja-JP" sz="1100" dirty="0" smtClean="0">
                <a:latin typeface="ＭＳ Ｐ明朝" pitchFamily="18" charset="-128"/>
                <a:ea typeface="ＭＳ Ｐ明朝" pitchFamily="18" charset="-128"/>
              </a:rPr>
              <a:t>地権者企業による</a:t>
            </a:r>
            <a:r>
              <a:rPr lang="ja-JP" altLang="en-US" sz="1100" dirty="0" smtClean="0">
                <a:latin typeface="ＭＳ Ｐ明朝" pitchFamily="18" charset="-128"/>
                <a:ea typeface="ＭＳ Ｐ明朝" pitchFamily="18" charset="-128"/>
              </a:rPr>
              <a:t>エリアマネジメント</a:t>
            </a:r>
            <a:r>
              <a:rPr lang="ja-JP" altLang="ja-JP" sz="1100" dirty="0" smtClean="0">
                <a:latin typeface="ＭＳ Ｐ明朝" pitchFamily="18" charset="-128"/>
                <a:ea typeface="ＭＳ Ｐ明朝" pitchFamily="18" charset="-128"/>
              </a:rPr>
              <a:t>の先駆け</a:t>
            </a:r>
            <a:r>
              <a:rPr lang="ja-JP" altLang="en-US" sz="1100" dirty="0" smtClean="0">
                <a:latin typeface="ＭＳ Ｐ明朝" pitchFamily="18" charset="-128"/>
                <a:ea typeface="ＭＳ Ｐ明朝" pitchFamily="18" charset="-128"/>
              </a:rPr>
              <a:t>。</a:t>
            </a:r>
            <a:endParaRPr lang="ja-JP" altLang="ja-JP" sz="1100" dirty="0" smtClean="0">
              <a:latin typeface="ＭＳ Ｐ明朝" pitchFamily="18" charset="-128"/>
              <a:ea typeface="ＭＳ Ｐ明朝" pitchFamily="18" charset="-128"/>
            </a:endParaRPr>
          </a:p>
          <a:p>
            <a:pPr marL="266700" indent="-123825"/>
            <a:r>
              <a:rPr lang="ja-JP" altLang="en-US" sz="1100" dirty="0" smtClean="0">
                <a:latin typeface="ＭＳ Ｐ明朝" pitchFamily="18" charset="-128"/>
                <a:ea typeface="ＭＳ Ｐ明朝" pitchFamily="18" charset="-128"/>
              </a:rPr>
              <a:t>４</a:t>
            </a:r>
            <a:r>
              <a:rPr lang="en-US" altLang="ja-JP" sz="1100" dirty="0" smtClean="0">
                <a:latin typeface="ＭＳ Ｐ明朝" pitchFamily="18" charset="-128"/>
                <a:ea typeface="ＭＳ Ｐ明朝" pitchFamily="18" charset="-128"/>
              </a:rPr>
              <a:t>.</a:t>
            </a:r>
            <a:r>
              <a:rPr lang="ja-JP" altLang="ja-JP" sz="1100" dirty="0" smtClean="0">
                <a:latin typeface="ＭＳ Ｐ明朝" pitchFamily="18" charset="-128"/>
                <a:ea typeface="ＭＳ Ｐ明朝" pitchFamily="18" charset="-128"/>
              </a:rPr>
              <a:t>文化を創造するイベント関連施設としてさまざまな規模の ホールが集中</a:t>
            </a:r>
            <a:r>
              <a:rPr lang="ja-JP" altLang="en-US" sz="1100" dirty="0" smtClean="0">
                <a:latin typeface="ＭＳ Ｐ明朝" pitchFamily="18" charset="-128"/>
                <a:ea typeface="ＭＳ Ｐ明朝" pitchFamily="18" charset="-128"/>
              </a:rPr>
              <a:t>。</a:t>
            </a:r>
            <a:endParaRPr lang="ja-JP" altLang="ja-JP" sz="1100" dirty="0" smtClean="0">
              <a:latin typeface="ＭＳ Ｐ明朝" pitchFamily="18" charset="-128"/>
              <a:ea typeface="ＭＳ Ｐ明朝" pitchFamily="18" charset="-128"/>
            </a:endParaRPr>
          </a:p>
          <a:p>
            <a:pPr marL="266700" indent="-123825"/>
            <a:r>
              <a:rPr lang="ja-JP" altLang="en-US" sz="1100" dirty="0" smtClean="0">
                <a:latin typeface="ＭＳ Ｐ明朝" pitchFamily="18" charset="-128"/>
                <a:ea typeface="ＭＳ Ｐ明朝" pitchFamily="18" charset="-128"/>
              </a:rPr>
              <a:t>５</a:t>
            </a:r>
            <a:r>
              <a:rPr lang="en-US" altLang="ja-JP" sz="1100" dirty="0" smtClean="0">
                <a:latin typeface="ＭＳ Ｐ明朝" pitchFamily="18" charset="-128"/>
                <a:ea typeface="ＭＳ Ｐ明朝" pitchFamily="18" charset="-128"/>
              </a:rPr>
              <a:t>.</a:t>
            </a:r>
            <a:r>
              <a:rPr lang="ja-JP" altLang="ja-JP" sz="1100" dirty="0" smtClean="0">
                <a:latin typeface="ＭＳ Ｐ明朝" pitchFamily="18" charset="-128"/>
                <a:ea typeface="ＭＳ Ｐ明朝" pitchFamily="18" charset="-128"/>
              </a:rPr>
              <a:t>商業スペースやホテルなどが設けられ、 都市機能が凝縮された複合都市</a:t>
            </a:r>
            <a:r>
              <a:rPr lang="ja-JP" altLang="en-US" sz="1100" dirty="0" smtClean="0">
                <a:latin typeface="ＭＳ Ｐ明朝" pitchFamily="18" charset="-128"/>
                <a:ea typeface="ＭＳ Ｐ明朝" pitchFamily="18" charset="-128"/>
              </a:rPr>
              <a:t>。</a:t>
            </a:r>
            <a:endParaRPr lang="ja-JP" altLang="ja-JP" sz="1100" dirty="0" smtClean="0">
              <a:latin typeface="ＭＳ Ｐ明朝" pitchFamily="18" charset="-128"/>
              <a:ea typeface="ＭＳ Ｐ明朝" pitchFamily="18" charset="-128"/>
            </a:endParaRPr>
          </a:p>
        </p:txBody>
      </p:sp>
      <p:pic>
        <p:nvPicPr>
          <p:cNvPr id="6" name="Picture 2" descr="C:\Users\i9353862\Desktop\森之宮02.jpg"/>
          <p:cNvPicPr>
            <a:picLocks noChangeAspect="1" noChangeArrowheads="1"/>
          </p:cNvPicPr>
          <p:nvPr/>
        </p:nvPicPr>
        <p:blipFill>
          <a:blip r:embed="rId2" cstate="email"/>
          <a:srcRect l="11123" t="4251" r="11455" b="32000"/>
          <a:stretch>
            <a:fillRect/>
          </a:stretch>
        </p:blipFill>
        <p:spPr bwMode="auto">
          <a:xfrm>
            <a:off x="4737022" y="622627"/>
            <a:ext cx="5083993" cy="5920686"/>
          </a:xfrm>
          <a:prstGeom prst="rect">
            <a:avLst/>
          </a:prstGeom>
          <a:noFill/>
          <a:ln w="12700" cmpd="sng">
            <a:solidFill>
              <a:schemeClr val="tx1"/>
            </a:solidFill>
            <a:prstDash val="sysDash"/>
          </a:ln>
        </p:spPr>
      </p:pic>
      <p:sp>
        <p:nvSpPr>
          <p:cNvPr id="8" name="フリーフォーム 7"/>
          <p:cNvSpPr/>
          <p:nvPr/>
        </p:nvSpPr>
        <p:spPr>
          <a:xfrm>
            <a:off x="4818010" y="2533239"/>
            <a:ext cx="3350408" cy="2878664"/>
          </a:xfrm>
          <a:custGeom>
            <a:avLst/>
            <a:gdLst>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727200 w 2743200"/>
              <a:gd name="connsiteY4" fmla="*/ 2278743 h 2293257"/>
              <a:gd name="connsiteX5" fmla="*/ 1451429 w 2743200"/>
              <a:gd name="connsiteY5" fmla="*/ 2220686 h 2293257"/>
              <a:gd name="connsiteX6" fmla="*/ 696686 w 2743200"/>
              <a:gd name="connsiteY6" fmla="*/ 2162629 h 2293257"/>
              <a:gd name="connsiteX7" fmla="*/ 290286 w 2743200"/>
              <a:gd name="connsiteY7" fmla="*/ 1872343 h 2293257"/>
              <a:gd name="connsiteX8" fmla="*/ 0 w 2743200"/>
              <a:gd name="connsiteY8" fmla="*/ 725714 h 2293257"/>
              <a:gd name="connsiteX9" fmla="*/ 333829 w 2743200"/>
              <a:gd name="connsiteY9" fmla="*/ 449943 h 2293257"/>
              <a:gd name="connsiteX10" fmla="*/ 522515 w 2743200"/>
              <a:gd name="connsiteY10" fmla="*/ 449943 h 2293257"/>
              <a:gd name="connsiteX11" fmla="*/ 551543 w 2743200"/>
              <a:gd name="connsiteY11" fmla="*/ 348343 h 2293257"/>
              <a:gd name="connsiteX12" fmla="*/ 653143 w 2743200"/>
              <a:gd name="connsiteY12" fmla="*/ 304800 h 2293257"/>
              <a:gd name="connsiteX13" fmla="*/ 711200 w 2743200"/>
              <a:gd name="connsiteY13" fmla="*/ 217714 h 2293257"/>
              <a:gd name="connsiteX14" fmla="*/ 711200 w 2743200"/>
              <a:gd name="connsiteY14" fmla="*/ 130629 h 2293257"/>
              <a:gd name="connsiteX15" fmla="*/ 1059543 w 2743200"/>
              <a:gd name="connsiteY15" fmla="*/ 0 h 2293257"/>
              <a:gd name="connsiteX16" fmla="*/ 1262743 w 2743200"/>
              <a:gd name="connsiteY16" fmla="*/ 29029 h 2293257"/>
              <a:gd name="connsiteX17" fmla="*/ 1553029 w 2743200"/>
              <a:gd name="connsiteY17" fmla="*/ 203200 h 2293257"/>
              <a:gd name="connsiteX18" fmla="*/ 1843315 w 2743200"/>
              <a:gd name="connsiteY18" fmla="*/ 174172 h 2293257"/>
              <a:gd name="connsiteX19" fmla="*/ 2438400 w 2743200"/>
              <a:gd name="connsiteY19" fmla="*/ 406400 h 2293257"/>
              <a:gd name="connsiteX20" fmla="*/ 2743200 w 2743200"/>
              <a:gd name="connsiteY20"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741421 w 2743200"/>
              <a:gd name="connsiteY4" fmla="*/ 2132519 h 2293257"/>
              <a:gd name="connsiteX5" fmla="*/ 1727200 w 2743200"/>
              <a:gd name="connsiteY5" fmla="*/ 2278743 h 2293257"/>
              <a:gd name="connsiteX6" fmla="*/ 1451429 w 2743200"/>
              <a:gd name="connsiteY6" fmla="*/ 2220686 h 2293257"/>
              <a:gd name="connsiteX7" fmla="*/ 696686 w 2743200"/>
              <a:gd name="connsiteY7" fmla="*/ 2162629 h 2293257"/>
              <a:gd name="connsiteX8" fmla="*/ 290286 w 2743200"/>
              <a:gd name="connsiteY8" fmla="*/ 1872343 h 2293257"/>
              <a:gd name="connsiteX9" fmla="*/ 0 w 2743200"/>
              <a:gd name="connsiteY9" fmla="*/ 725714 h 2293257"/>
              <a:gd name="connsiteX10" fmla="*/ 333829 w 2743200"/>
              <a:gd name="connsiteY10" fmla="*/ 449943 h 2293257"/>
              <a:gd name="connsiteX11" fmla="*/ 522515 w 2743200"/>
              <a:gd name="connsiteY11" fmla="*/ 449943 h 2293257"/>
              <a:gd name="connsiteX12" fmla="*/ 551543 w 2743200"/>
              <a:gd name="connsiteY12" fmla="*/ 348343 h 2293257"/>
              <a:gd name="connsiteX13" fmla="*/ 653143 w 2743200"/>
              <a:gd name="connsiteY13" fmla="*/ 304800 h 2293257"/>
              <a:gd name="connsiteX14" fmla="*/ 711200 w 2743200"/>
              <a:gd name="connsiteY14" fmla="*/ 217714 h 2293257"/>
              <a:gd name="connsiteX15" fmla="*/ 711200 w 2743200"/>
              <a:gd name="connsiteY15" fmla="*/ 130629 h 2293257"/>
              <a:gd name="connsiteX16" fmla="*/ 1059543 w 2743200"/>
              <a:gd name="connsiteY16" fmla="*/ 0 h 2293257"/>
              <a:gd name="connsiteX17" fmla="*/ 1262743 w 2743200"/>
              <a:gd name="connsiteY17" fmla="*/ 29029 h 2293257"/>
              <a:gd name="connsiteX18" fmla="*/ 1553029 w 2743200"/>
              <a:gd name="connsiteY18" fmla="*/ 203200 h 2293257"/>
              <a:gd name="connsiteX19" fmla="*/ 1843315 w 2743200"/>
              <a:gd name="connsiteY19" fmla="*/ 174172 h 2293257"/>
              <a:gd name="connsiteX20" fmla="*/ 2438400 w 2743200"/>
              <a:gd name="connsiteY20" fmla="*/ 406400 h 2293257"/>
              <a:gd name="connsiteX21" fmla="*/ 2743200 w 2743200"/>
              <a:gd name="connsiteY21"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132519 h 2293257"/>
              <a:gd name="connsiteX5" fmla="*/ 1741421 w 2743200"/>
              <a:gd name="connsiteY5" fmla="*/ 2132519 h 2293257"/>
              <a:gd name="connsiteX6" fmla="*/ 1727200 w 2743200"/>
              <a:gd name="connsiteY6" fmla="*/ 2278743 h 2293257"/>
              <a:gd name="connsiteX7" fmla="*/ 1451429 w 2743200"/>
              <a:gd name="connsiteY7" fmla="*/ 2220686 h 2293257"/>
              <a:gd name="connsiteX8" fmla="*/ 696686 w 2743200"/>
              <a:gd name="connsiteY8" fmla="*/ 2162629 h 2293257"/>
              <a:gd name="connsiteX9" fmla="*/ 290286 w 2743200"/>
              <a:gd name="connsiteY9" fmla="*/ 1872343 h 2293257"/>
              <a:gd name="connsiteX10" fmla="*/ 0 w 2743200"/>
              <a:gd name="connsiteY10" fmla="*/ 725714 h 2293257"/>
              <a:gd name="connsiteX11" fmla="*/ 333829 w 2743200"/>
              <a:gd name="connsiteY11" fmla="*/ 449943 h 2293257"/>
              <a:gd name="connsiteX12" fmla="*/ 522515 w 2743200"/>
              <a:gd name="connsiteY12" fmla="*/ 449943 h 2293257"/>
              <a:gd name="connsiteX13" fmla="*/ 551543 w 2743200"/>
              <a:gd name="connsiteY13" fmla="*/ 348343 h 2293257"/>
              <a:gd name="connsiteX14" fmla="*/ 653143 w 2743200"/>
              <a:gd name="connsiteY14" fmla="*/ 304800 h 2293257"/>
              <a:gd name="connsiteX15" fmla="*/ 711200 w 2743200"/>
              <a:gd name="connsiteY15" fmla="*/ 217714 h 2293257"/>
              <a:gd name="connsiteX16" fmla="*/ 711200 w 2743200"/>
              <a:gd name="connsiteY16" fmla="*/ 130629 h 2293257"/>
              <a:gd name="connsiteX17" fmla="*/ 1059543 w 2743200"/>
              <a:gd name="connsiteY17" fmla="*/ 0 h 2293257"/>
              <a:gd name="connsiteX18" fmla="*/ 1262743 w 2743200"/>
              <a:gd name="connsiteY18" fmla="*/ 29029 h 2293257"/>
              <a:gd name="connsiteX19" fmla="*/ 1553029 w 2743200"/>
              <a:gd name="connsiteY19" fmla="*/ 203200 h 2293257"/>
              <a:gd name="connsiteX20" fmla="*/ 1843315 w 2743200"/>
              <a:gd name="connsiteY20" fmla="*/ 174172 h 2293257"/>
              <a:gd name="connsiteX21" fmla="*/ 2438400 w 2743200"/>
              <a:gd name="connsiteY21" fmla="*/ 406400 h 2293257"/>
              <a:gd name="connsiteX22" fmla="*/ 2743200 w 2743200"/>
              <a:gd name="connsiteY22"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204527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41421 w 2743200"/>
              <a:gd name="connsiteY7" fmla="*/ 2276535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84907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57445 w 2743200"/>
              <a:gd name="connsiteY5" fmla="*/ 2184907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518104 w 2743200"/>
              <a:gd name="connsiteY8" fmla="*/ 2187349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518104 w 2743200"/>
              <a:gd name="connsiteY8" fmla="*/ 2187349 h 2293257"/>
              <a:gd name="connsiteX9" fmla="*/ 663349 w 2743200"/>
              <a:gd name="connsiteY9" fmla="*/ 2095954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518104 w 2743200"/>
              <a:gd name="connsiteY8" fmla="*/ 2187349 h 2293257"/>
              <a:gd name="connsiteX9" fmla="*/ 663349 w 2743200"/>
              <a:gd name="connsiteY9" fmla="*/ 2095954 h 2293257"/>
              <a:gd name="connsiteX10" fmla="*/ 34743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657475 w 2657475"/>
              <a:gd name="connsiteY0" fmla="*/ 420914 h 2293257"/>
              <a:gd name="connsiteX1" fmla="*/ 2599418 w 2657475"/>
              <a:gd name="connsiteY1" fmla="*/ 856343 h 2293257"/>
              <a:gd name="connsiteX2" fmla="*/ 2541361 w 2657475"/>
              <a:gd name="connsiteY2" fmla="*/ 2235200 h 2293257"/>
              <a:gd name="connsiteX3" fmla="*/ 2512333 w 2657475"/>
              <a:gd name="connsiteY3" fmla="*/ 2293257 h 2293257"/>
              <a:gd name="connsiteX4" fmla="*/ 1909820 w 2657475"/>
              <a:gd name="connsiteY4" fmla="*/ 2276535 h 2293257"/>
              <a:gd name="connsiteX5" fmla="*/ 1895533 w 2657475"/>
              <a:gd name="connsiteY5" fmla="*/ 2161095 h 2293257"/>
              <a:gd name="connsiteX6" fmla="*/ 1689033 w 2657475"/>
              <a:gd name="connsiteY6" fmla="*/ 2175381 h 2293257"/>
              <a:gd name="connsiteX7" fmla="*/ 1684792 w 2657475"/>
              <a:gd name="connsiteY7" fmla="*/ 2258106 h 2293257"/>
              <a:gd name="connsiteX8" fmla="*/ 1432379 w 2657475"/>
              <a:gd name="connsiteY8" fmla="*/ 2187349 h 2293257"/>
              <a:gd name="connsiteX9" fmla="*/ 577624 w 2657475"/>
              <a:gd name="connsiteY9" fmla="*/ 2095954 h 2293257"/>
              <a:gd name="connsiteX10" fmla="*/ 261711 w 2657475"/>
              <a:gd name="connsiteY10" fmla="*/ 1872343 h 2293257"/>
              <a:gd name="connsiteX11" fmla="*/ 0 w 2657475"/>
              <a:gd name="connsiteY11" fmla="*/ 792389 h 2293257"/>
              <a:gd name="connsiteX12" fmla="*/ 248104 w 2657475"/>
              <a:gd name="connsiteY12" fmla="*/ 449943 h 2293257"/>
              <a:gd name="connsiteX13" fmla="*/ 436790 w 2657475"/>
              <a:gd name="connsiteY13" fmla="*/ 449943 h 2293257"/>
              <a:gd name="connsiteX14" fmla="*/ 465818 w 2657475"/>
              <a:gd name="connsiteY14" fmla="*/ 348343 h 2293257"/>
              <a:gd name="connsiteX15" fmla="*/ 567418 w 2657475"/>
              <a:gd name="connsiteY15" fmla="*/ 304800 h 2293257"/>
              <a:gd name="connsiteX16" fmla="*/ 625475 w 2657475"/>
              <a:gd name="connsiteY16" fmla="*/ 217714 h 2293257"/>
              <a:gd name="connsiteX17" fmla="*/ 625475 w 2657475"/>
              <a:gd name="connsiteY17" fmla="*/ 130629 h 2293257"/>
              <a:gd name="connsiteX18" fmla="*/ 973818 w 2657475"/>
              <a:gd name="connsiteY18" fmla="*/ 0 h 2293257"/>
              <a:gd name="connsiteX19" fmla="*/ 1177018 w 2657475"/>
              <a:gd name="connsiteY19" fmla="*/ 29029 h 2293257"/>
              <a:gd name="connsiteX20" fmla="*/ 1467304 w 2657475"/>
              <a:gd name="connsiteY20" fmla="*/ 203200 h 2293257"/>
              <a:gd name="connsiteX21" fmla="*/ 1757590 w 2657475"/>
              <a:gd name="connsiteY21" fmla="*/ 174172 h 2293257"/>
              <a:gd name="connsiteX22" fmla="*/ 2352675 w 2657475"/>
              <a:gd name="connsiteY22" fmla="*/ 406400 h 2293257"/>
              <a:gd name="connsiteX23" fmla="*/ 2657475 w 2657475"/>
              <a:gd name="connsiteY23" fmla="*/ 420914 h 2293257"/>
              <a:gd name="connsiteX0" fmla="*/ 2657475 w 2657475"/>
              <a:gd name="connsiteY0" fmla="*/ 420914 h 2293257"/>
              <a:gd name="connsiteX1" fmla="*/ 2599418 w 2657475"/>
              <a:gd name="connsiteY1" fmla="*/ 856343 h 2293257"/>
              <a:gd name="connsiteX2" fmla="*/ 2541361 w 2657475"/>
              <a:gd name="connsiteY2" fmla="*/ 2235200 h 2293257"/>
              <a:gd name="connsiteX3" fmla="*/ 2512333 w 2657475"/>
              <a:gd name="connsiteY3" fmla="*/ 2293257 h 2293257"/>
              <a:gd name="connsiteX4" fmla="*/ 1909820 w 2657475"/>
              <a:gd name="connsiteY4" fmla="*/ 2276535 h 2293257"/>
              <a:gd name="connsiteX5" fmla="*/ 1895533 w 2657475"/>
              <a:gd name="connsiteY5" fmla="*/ 2161095 h 2293257"/>
              <a:gd name="connsiteX6" fmla="*/ 1689033 w 2657475"/>
              <a:gd name="connsiteY6" fmla="*/ 2175381 h 2293257"/>
              <a:gd name="connsiteX7" fmla="*/ 1684792 w 2657475"/>
              <a:gd name="connsiteY7" fmla="*/ 2258106 h 2293257"/>
              <a:gd name="connsiteX8" fmla="*/ 1432379 w 2657475"/>
              <a:gd name="connsiteY8" fmla="*/ 2187349 h 2293257"/>
              <a:gd name="connsiteX9" fmla="*/ 577624 w 2657475"/>
              <a:gd name="connsiteY9" fmla="*/ 2095954 h 2293257"/>
              <a:gd name="connsiteX10" fmla="*/ 261711 w 2657475"/>
              <a:gd name="connsiteY10" fmla="*/ 1872343 h 2293257"/>
              <a:gd name="connsiteX11" fmla="*/ 0 w 2657475"/>
              <a:gd name="connsiteY11" fmla="*/ 792389 h 2293257"/>
              <a:gd name="connsiteX12" fmla="*/ 243342 w 2657475"/>
              <a:gd name="connsiteY12" fmla="*/ 549956 h 2293257"/>
              <a:gd name="connsiteX13" fmla="*/ 436790 w 2657475"/>
              <a:gd name="connsiteY13" fmla="*/ 449943 h 2293257"/>
              <a:gd name="connsiteX14" fmla="*/ 465818 w 2657475"/>
              <a:gd name="connsiteY14" fmla="*/ 348343 h 2293257"/>
              <a:gd name="connsiteX15" fmla="*/ 567418 w 2657475"/>
              <a:gd name="connsiteY15" fmla="*/ 304800 h 2293257"/>
              <a:gd name="connsiteX16" fmla="*/ 625475 w 2657475"/>
              <a:gd name="connsiteY16" fmla="*/ 217714 h 2293257"/>
              <a:gd name="connsiteX17" fmla="*/ 625475 w 2657475"/>
              <a:gd name="connsiteY17" fmla="*/ 130629 h 2293257"/>
              <a:gd name="connsiteX18" fmla="*/ 973818 w 2657475"/>
              <a:gd name="connsiteY18" fmla="*/ 0 h 2293257"/>
              <a:gd name="connsiteX19" fmla="*/ 1177018 w 2657475"/>
              <a:gd name="connsiteY19" fmla="*/ 29029 h 2293257"/>
              <a:gd name="connsiteX20" fmla="*/ 1467304 w 2657475"/>
              <a:gd name="connsiteY20" fmla="*/ 203200 h 2293257"/>
              <a:gd name="connsiteX21" fmla="*/ 1757590 w 2657475"/>
              <a:gd name="connsiteY21" fmla="*/ 174172 h 2293257"/>
              <a:gd name="connsiteX22" fmla="*/ 2352675 w 2657475"/>
              <a:gd name="connsiteY22" fmla="*/ 406400 h 2293257"/>
              <a:gd name="connsiteX23" fmla="*/ 2657475 w 2657475"/>
              <a:gd name="connsiteY23" fmla="*/ 420914 h 2293257"/>
              <a:gd name="connsiteX0" fmla="*/ 2657475 w 2657475"/>
              <a:gd name="connsiteY0" fmla="*/ 420914 h 2293257"/>
              <a:gd name="connsiteX1" fmla="*/ 2599418 w 2657475"/>
              <a:gd name="connsiteY1" fmla="*/ 856343 h 2293257"/>
              <a:gd name="connsiteX2" fmla="*/ 2541361 w 2657475"/>
              <a:gd name="connsiteY2" fmla="*/ 2235200 h 2293257"/>
              <a:gd name="connsiteX3" fmla="*/ 2512333 w 2657475"/>
              <a:gd name="connsiteY3" fmla="*/ 2293257 h 2293257"/>
              <a:gd name="connsiteX4" fmla="*/ 1909820 w 2657475"/>
              <a:gd name="connsiteY4" fmla="*/ 2276535 h 2293257"/>
              <a:gd name="connsiteX5" fmla="*/ 1895533 w 2657475"/>
              <a:gd name="connsiteY5" fmla="*/ 2161095 h 2293257"/>
              <a:gd name="connsiteX6" fmla="*/ 1689033 w 2657475"/>
              <a:gd name="connsiteY6" fmla="*/ 2175381 h 2293257"/>
              <a:gd name="connsiteX7" fmla="*/ 1684792 w 2657475"/>
              <a:gd name="connsiteY7" fmla="*/ 2258106 h 2293257"/>
              <a:gd name="connsiteX8" fmla="*/ 1432379 w 2657475"/>
              <a:gd name="connsiteY8" fmla="*/ 2187349 h 2293257"/>
              <a:gd name="connsiteX9" fmla="*/ 577624 w 2657475"/>
              <a:gd name="connsiteY9" fmla="*/ 2095954 h 2293257"/>
              <a:gd name="connsiteX10" fmla="*/ 261711 w 2657475"/>
              <a:gd name="connsiteY10" fmla="*/ 1872343 h 2293257"/>
              <a:gd name="connsiteX11" fmla="*/ 0 w 2657475"/>
              <a:gd name="connsiteY11" fmla="*/ 792389 h 2293257"/>
              <a:gd name="connsiteX12" fmla="*/ 243342 w 2657475"/>
              <a:gd name="connsiteY12" fmla="*/ 549956 h 2293257"/>
              <a:gd name="connsiteX13" fmla="*/ 446315 w 2657475"/>
              <a:gd name="connsiteY13" fmla="*/ 521380 h 2293257"/>
              <a:gd name="connsiteX14" fmla="*/ 465818 w 2657475"/>
              <a:gd name="connsiteY14" fmla="*/ 348343 h 2293257"/>
              <a:gd name="connsiteX15" fmla="*/ 567418 w 2657475"/>
              <a:gd name="connsiteY15" fmla="*/ 304800 h 2293257"/>
              <a:gd name="connsiteX16" fmla="*/ 625475 w 2657475"/>
              <a:gd name="connsiteY16" fmla="*/ 217714 h 2293257"/>
              <a:gd name="connsiteX17" fmla="*/ 625475 w 2657475"/>
              <a:gd name="connsiteY17" fmla="*/ 130629 h 2293257"/>
              <a:gd name="connsiteX18" fmla="*/ 973818 w 2657475"/>
              <a:gd name="connsiteY18" fmla="*/ 0 h 2293257"/>
              <a:gd name="connsiteX19" fmla="*/ 1177018 w 2657475"/>
              <a:gd name="connsiteY19" fmla="*/ 29029 h 2293257"/>
              <a:gd name="connsiteX20" fmla="*/ 1467304 w 2657475"/>
              <a:gd name="connsiteY20" fmla="*/ 203200 h 2293257"/>
              <a:gd name="connsiteX21" fmla="*/ 1757590 w 2657475"/>
              <a:gd name="connsiteY21" fmla="*/ 174172 h 2293257"/>
              <a:gd name="connsiteX22" fmla="*/ 2352675 w 2657475"/>
              <a:gd name="connsiteY22" fmla="*/ 406400 h 2293257"/>
              <a:gd name="connsiteX23" fmla="*/ 2657475 w 2657475"/>
              <a:gd name="connsiteY23" fmla="*/ 420914 h 2293257"/>
              <a:gd name="connsiteX0" fmla="*/ 2657475 w 2657475"/>
              <a:gd name="connsiteY0" fmla="*/ 430439 h 2302782"/>
              <a:gd name="connsiteX1" fmla="*/ 2599418 w 2657475"/>
              <a:gd name="connsiteY1" fmla="*/ 865868 h 2302782"/>
              <a:gd name="connsiteX2" fmla="*/ 2541361 w 2657475"/>
              <a:gd name="connsiteY2" fmla="*/ 2244725 h 2302782"/>
              <a:gd name="connsiteX3" fmla="*/ 2512333 w 2657475"/>
              <a:gd name="connsiteY3" fmla="*/ 2302782 h 2302782"/>
              <a:gd name="connsiteX4" fmla="*/ 1909820 w 2657475"/>
              <a:gd name="connsiteY4" fmla="*/ 2286060 h 2302782"/>
              <a:gd name="connsiteX5" fmla="*/ 1895533 w 2657475"/>
              <a:gd name="connsiteY5" fmla="*/ 2170620 h 2302782"/>
              <a:gd name="connsiteX6" fmla="*/ 1689033 w 2657475"/>
              <a:gd name="connsiteY6" fmla="*/ 2184906 h 2302782"/>
              <a:gd name="connsiteX7" fmla="*/ 1684792 w 2657475"/>
              <a:gd name="connsiteY7" fmla="*/ 2267631 h 2302782"/>
              <a:gd name="connsiteX8" fmla="*/ 1432379 w 2657475"/>
              <a:gd name="connsiteY8" fmla="*/ 2196874 h 2302782"/>
              <a:gd name="connsiteX9" fmla="*/ 577624 w 2657475"/>
              <a:gd name="connsiteY9" fmla="*/ 2105479 h 2302782"/>
              <a:gd name="connsiteX10" fmla="*/ 261711 w 2657475"/>
              <a:gd name="connsiteY10" fmla="*/ 1881868 h 2302782"/>
              <a:gd name="connsiteX11" fmla="*/ 0 w 2657475"/>
              <a:gd name="connsiteY11" fmla="*/ 801914 h 2302782"/>
              <a:gd name="connsiteX12" fmla="*/ 243342 w 2657475"/>
              <a:gd name="connsiteY12" fmla="*/ 559481 h 2302782"/>
              <a:gd name="connsiteX13" fmla="*/ 446315 w 2657475"/>
              <a:gd name="connsiteY13" fmla="*/ 530905 h 2302782"/>
              <a:gd name="connsiteX14" fmla="*/ 465818 w 2657475"/>
              <a:gd name="connsiteY14" fmla="*/ 357868 h 2302782"/>
              <a:gd name="connsiteX15" fmla="*/ 567418 w 2657475"/>
              <a:gd name="connsiteY15" fmla="*/ 314325 h 2302782"/>
              <a:gd name="connsiteX16" fmla="*/ 625475 w 2657475"/>
              <a:gd name="connsiteY16" fmla="*/ 227239 h 2302782"/>
              <a:gd name="connsiteX17" fmla="*/ 625475 w 2657475"/>
              <a:gd name="connsiteY17" fmla="*/ 140154 h 2302782"/>
              <a:gd name="connsiteX18" fmla="*/ 1011918 w 2657475"/>
              <a:gd name="connsiteY18" fmla="*/ 0 h 2302782"/>
              <a:gd name="connsiteX19" fmla="*/ 1177018 w 2657475"/>
              <a:gd name="connsiteY19" fmla="*/ 38554 h 2302782"/>
              <a:gd name="connsiteX20" fmla="*/ 1467304 w 2657475"/>
              <a:gd name="connsiteY20" fmla="*/ 212725 h 2302782"/>
              <a:gd name="connsiteX21" fmla="*/ 1757590 w 2657475"/>
              <a:gd name="connsiteY21" fmla="*/ 183697 h 2302782"/>
              <a:gd name="connsiteX22" fmla="*/ 2352675 w 2657475"/>
              <a:gd name="connsiteY22" fmla="*/ 415925 h 2302782"/>
              <a:gd name="connsiteX23" fmla="*/ 2657475 w 2657475"/>
              <a:gd name="connsiteY23" fmla="*/ 430439 h 2302782"/>
              <a:gd name="connsiteX0" fmla="*/ 2657475 w 2657475"/>
              <a:gd name="connsiteY0" fmla="*/ 430439 h 2302782"/>
              <a:gd name="connsiteX1" fmla="*/ 2591800 w 2657475"/>
              <a:gd name="connsiteY1" fmla="*/ 1133932 h 2302782"/>
              <a:gd name="connsiteX2" fmla="*/ 2541361 w 2657475"/>
              <a:gd name="connsiteY2" fmla="*/ 2244725 h 2302782"/>
              <a:gd name="connsiteX3" fmla="*/ 2512333 w 2657475"/>
              <a:gd name="connsiteY3" fmla="*/ 2302782 h 2302782"/>
              <a:gd name="connsiteX4" fmla="*/ 1909820 w 2657475"/>
              <a:gd name="connsiteY4" fmla="*/ 2286060 h 2302782"/>
              <a:gd name="connsiteX5" fmla="*/ 1895533 w 2657475"/>
              <a:gd name="connsiteY5" fmla="*/ 2170620 h 2302782"/>
              <a:gd name="connsiteX6" fmla="*/ 1689033 w 2657475"/>
              <a:gd name="connsiteY6" fmla="*/ 2184906 h 2302782"/>
              <a:gd name="connsiteX7" fmla="*/ 1684792 w 2657475"/>
              <a:gd name="connsiteY7" fmla="*/ 2267631 h 2302782"/>
              <a:gd name="connsiteX8" fmla="*/ 1432379 w 2657475"/>
              <a:gd name="connsiteY8" fmla="*/ 2196874 h 2302782"/>
              <a:gd name="connsiteX9" fmla="*/ 577624 w 2657475"/>
              <a:gd name="connsiteY9" fmla="*/ 2105479 h 2302782"/>
              <a:gd name="connsiteX10" fmla="*/ 261711 w 2657475"/>
              <a:gd name="connsiteY10" fmla="*/ 1881868 h 2302782"/>
              <a:gd name="connsiteX11" fmla="*/ 0 w 2657475"/>
              <a:gd name="connsiteY11" fmla="*/ 801914 h 2302782"/>
              <a:gd name="connsiteX12" fmla="*/ 243342 w 2657475"/>
              <a:gd name="connsiteY12" fmla="*/ 559481 h 2302782"/>
              <a:gd name="connsiteX13" fmla="*/ 446315 w 2657475"/>
              <a:gd name="connsiteY13" fmla="*/ 530905 h 2302782"/>
              <a:gd name="connsiteX14" fmla="*/ 465818 w 2657475"/>
              <a:gd name="connsiteY14" fmla="*/ 357868 h 2302782"/>
              <a:gd name="connsiteX15" fmla="*/ 567418 w 2657475"/>
              <a:gd name="connsiteY15" fmla="*/ 314325 h 2302782"/>
              <a:gd name="connsiteX16" fmla="*/ 625475 w 2657475"/>
              <a:gd name="connsiteY16" fmla="*/ 227239 h 2302782"/>
              <a:gd name="connsiteX17" fmla="*/ 625475 w 2657475"/>
              <a:gd name="connsiteY17" fmla="*/ 140154 h 2302782"/>
              <a:gd name="connsiteX18" fmla="*/ 1011918 w 2657475"/>
              <a:gd name="connsiteY18" fmla="*/ 0 h 2302782"/>
              <a:gd name="connsiteX19" fmla="*/ 1177018 w 2657475"/>
              <a:gd name="connsiteY19" fmla="*/ 38554 h 2302782"/>
              <a:gd name="connsiteX20" fmla="*/ 1467304 w 2657475"/>
              <a:gd name="connsiteY20" fmla="*/ 212725 h 2302782"/>
              <a:gd name="connsiteX21" fmla="*/ 1757590 w 2657475"/>
              <a:gd name="connsiteY21" fmla="*/ 183697 h 2302782"/>
              <a:gd name="connsiteX22" fmla="*/ 2352675 w 2657475"/>
              <a:gd name="connsiteY22" fmla="*/ 415925 h 2302782"/>
              <a:gd name="connsiteX23" fmla="*/ 2657475 w 2657475"/>
              <a:gd name="connsiteY23" fmla="*/ 430439 h 2302782"/>
              <a:gd name="connsiteX0" fmla="*/ 2663808 w 2663808"/>
              <a:gd name="connsiteY0" fmla="*/ 485860 h 2302782"/>
              <a:gd name="connsiteX1" fmla="*/ 2591800 w 2663808"/>
              <a:gd name="connsiteY1" fmla="*/ 1133932 h 2302782"/>
              <a:gd name="connsiteX2" fmla="*/ 2541361 w 2663808"/>
              <a:gd name="connsiteY2" fmla="*/ 2244725 h 2302782"/>
              <a:gd name="connsiteX3" fmla="*/ 2512333 w 2663808"/>
              <a:gd name="connsiteY3" fmla="*/ 2302782 h 2302782"/>
              <a:gd name="connsiteX4" fmla="*/ 1909820 w 2663808"/>
              <a:gd name="connsiteY4" fmla="*/ 2286060 h 2302782"/>
              <a:gd name="connsiteX5" fmla="*/ 1895533 w 2663808"/>
              <a:gd name="connsiteY5" fmla="*/ 2170620 h 2302782"/>
              <a:gd name="connsiteX6" fmla="*/ 1689033 w 2663808"/>
              <a:gd name="connsiteY6" fmla="*/ 2184906 h 2302782"/>
              <a:gd name="connsiteX7" fmla="*/ 1684792 w 2663808"/>
              <a:gd name="connsiteY7" fmla="*/ 2267631 h 2302782"/>
              <a:gd name="connsiteX8" fmla="*/ 1432379 w 2663808"/>
              <a:gd name="connsiteY8" fmla="*/ 2196874 h 2302782"/>
              <a:gd name="connsiteX9" fmla="*/ 577624 w 2663808"/>
              <a:gd name="connsiteY9" fmla="*/ 2105479 h 2302782"/>
              <a:gd name="connsiteX10" fmla="*/ 261711 w 2663808"/>
              <a:gd name="connsiteY10" fmla="*/ 1881868 h 2302782"/>
              <a:gd name="connsiteX11" fmla="*/ 0 w 2663808"/>
              <a:gd name="connsiteY11" fmla="*/ 801914 h 2302782"/>
              <a:gd name="connsiteX12" fmla="*/ 243342 w 2663808"/>
              <a:gd name="connsiteY12" fmla="*/ 559481 h 2302782"/>
              <a:gd name="connsiteX13" fmla="*/ 446315 w 2663808"/>
              <a:gd name="connsiteY13" fmla="*/ 530905 h 2302782"/>
              <a:gd name="connsiteX14" fmla="*/ 465818 w 2663808"/>
              <a:gd name="connsiteY14" fmla="*/ 357868 h 2302782"/>
              <a:gd name="connsiteX15" fmla="*/ 567418 w 2663808"/>
              <a:gd name="connsiteY15" fmla="*/ 314325 h 2302782"/>
              <a:gd name="connsiteX16" fmla="*/ 625475 w 2663808"/>
              <a:gd name="connsiteY16" fmla="*/ 227239 h 2302782"/>
              <a:gd name="connsiteX17" fmla="*/ 625475 w 2663808"/>
              <a:gd name="connsiteY17" fmla="*/ 140154 h 2302782"/>
              <a:gd name="connsiteX18" fmla="*/ 1011918 w 2663808"/>
              <a:gd name="connsiteY18" fmla="*/ 0 h 2302782"/>
              <a:gd name="connsiteX19" fmla="*/ 1177018 w 2663808"/>
              <a:gd name="connsiteY19" fmla="*/ 38554 h 2302782"/>
              <a:gd name="connsiteX20" fmla="*/ 1467304 w 2663808"/>
              <a:gd name="connsiteY20" fmla="*/ 212725 h 2302782"/>
              <a:gd name="connsiteX21" fmla="*/ 1757590 w 2663808"/>
              <a:gd name="connsiteY21" fmla="*/ 183697 h 2302782"/>
              <a:gd name="connsiteX22" fmla="*/ 2352675 w 2663808"/>
              <a:gd name="connsiteY22" fmla="*/ 415925 h 2302782"/>
              <a:gd name="connsiteX23" fmla="*/ 2663808 w 2663808"/>
              <a:gd name="connsiteY23" fmla="*/ 485860 h 2302782"/>
              <a:gd name="connsiteX0" fmla="*/ 2663807 w 2663807"/>
              <a:gd name="connsiteY0" fmla="*/ 485860 h 2302782"/>
              <a:gd name="connsiteX1" fmla="*/ 2591800 w 2663807"/>
              <a:gd name="connsiteY1" fmla="*/ 1133932 h 2302782"/>
              <a:gd name="connsiteX2" fmla="*/ 2541361 w 2663807"/>
              <a:gd name="connsiteY2" fmla="*/ 2244725 h 2302782"/>
              <a:gd name="connsiteX3" fmla="*/ 2512333 w 2663807"/>
              <a:gd name="connsiteY3" fmla="*/ 2302782 h 2302782"/>
              <a:gd name="connsiteX4" fmla="*/ 1909820 w 2663807"/>
              <a:gd name="connsiteY4" fmla="*/ 2286060 h 2302782"/>
              <a:gd name="connsiteX5" fmla="*/ 1895533 w 2663807"/>
              <a:gd name="connsiteY5" fmla="*/ 2170620 h 2302782"/>
              <a:gd name="connsiteX6" fmla="*/ 1689033 w 2663807"/>
              <a:gd name="connsiteY6" fmla="*/ 2184906 h 2302782"/>
              <a:gd name="connsiteX7" fmla="*/ 1684792 w 2663807"/>
              <a:gd name="connsiteY7" fmla="*/ 2267631 h 2302782"/>
              <a:gd name="connsiteX8" fmla="*/ 1432379 w 2663807"/>
              <a:gd name="connsiteY8" fmla="*/ 2196874 h 2302782"/>
              <a:gd name="connsiteX9" fmla="*/ 577624 w 2663807"/>
              <a:gd name="connsiteY9" fmla="*/ 2105479 h 2302782"/>
              <a:gd name="connsiteX10" fmla="*/ 261711 w 2663807"/>
              <a:gd name="connsiteY10" fmla="*/ 1881868 h 2302782"/>
              <a:gd name="connsiteX11" fmla="*/ 0 w 2663807"/>
              <a:gd name="connsiteY11" fmla="*/ 801914 h 2302782"/>
              <a:gd name="connsiteX12" fmla="*/ 243342 w 2663807"/>
              <a:gd name="connsiteY12" fmla="*/ 559481 h 2302782"/>
              <a:gd name="connsiteX13" fmla="*/ 446315 w 2663807"/>
              <a:gd name="connsiteY13" fmla="*/ 530905 h 2302782"/>
              <a:gd name="connsiteX14" fmla="*/ 465818 w 2663807"/>
              <a:gd name="connsiteY14" fmla="*/ 357868 h 2302782"/>
              <a:gd name="connsiteX15" fmla="*/ 567418 w 2663807"/>
              <a:gd name="connsiteY15" fmla="*/ 314325 h 2302782"/>
              <a:gd name="connsiteX16" fmla="*/ 625475 w 2663807"/>
              <a:gd name="connsiteY16" fmla="*/ 227239 h 2302782"/>
              <a:gd name="connsiteX17" fmla="*/ 625475 w 2663807"/>
              <a:gd name="connsiteY17" fmla="*/ 140154 h 2302782"/>
              <a:gd name="connsiteX18" fmla="*/ 1011918 w 2663807"/>
              <a:gd name="connsiteY18" fmla="*/ 0 h 2302782"/>
              <a:gd name="connsiteX19" fmla="*/ 1177018 w 2663807"/>
              <a:gd name="connsiteY19" fmla="*/ 38554 h 2302782"/>
              <a:gd name="connsiteX20" fmla="*/ 1467304 w 2663807"/>
              <a:gd name="connsiteY20" fmla="*/ 212725 h 2302782"/>
              <a:gd name="connsiteX21" fmla="*/ 1757590 w 2663807"/>
              <a:gd name="connsiteY21" fmla="*/ 183697 h 2302782"/>
              <a:gd name="connsiteX22" fmla="*/ 2352675 w 2663807"/>
              <a:gd name="connsiteY22" fmla="*/ 415925 h 2302782"/>
              <a:gd name="connsiteX23" fmla="*/ 2663807 w 2663807"/>
              <a:gd name="connsiteY23" fmla="*/ 485860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689033 w 2680153"/>
              <a:gd name="connsiteY6" fmla="*/ 2184906 h 2302782"/>
              <a:gd name="connsiteX7" fmla="*/ 1684792 w 2680153"/>
              <a:gd name="connsiteY7" fmla="*/ 2267631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94329 w 2680153"/>
              <a:gd name="connsiteY6" fmla="*/ 2157522 h 2302782"/>
              <a:gd name="connsiteX7" fmla="*/ 1684792 w 2680153"/>
              <a:gd name="connsiteY7" fmla="*/ 2267631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94329 w 2680153"/>
              <a:gd name="connsiteY6" fmla="*/ 2157522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94329 w 2680153"/>
              <a:gd name="connsiteY6" fmla="*/ 2157522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760942 w 2680153"/>
              <a:gd name="connsiteY7" fmla="*/ 2283110 h 2302782"/>
              <a:gd name="connsiteX8" fmla="*/ 1680030 w 2680153"/>
              <a:gd name="connsiteY8" fmla="*/ 2272393 h 2302782"/>
              <a:gd name="connsiteX9" fmla="*/ 1432379 w 2680153"/>
              <a:gd name="connsiteY9" fmla="*/ 2196874 h 2302782"/>
              <a:gd name="connsiteX10" fmla="*/ 577624 w 2680153"/>
              <a:gd name="connsiteY10" fmla="*/ 2105479 h 2302782"/>
              <a:gd name="connsiteX11" fmla="*/ 261711 w 2680153"/>
              <a:gd name="connsiteY11" fmla="*/ 1881868 h 2302782"/>
              <a:gd name="connsiteX12" fmla="*/ 0 w 2680153"/>
              <a:gd name="connsiteY12" fmla="*/ 801914 h 2302782"/>
              <a:gd name="connsiteX13" fmla="*/ 243342 w 2680153"/>
              <a:gd name="connsiteY13" fmla="*/ 559481 h 2302782"/>
              <a:gd name="connsiteX14" fmla="*/ 446315 w 2680153"/>
              <a:gd name="connsiteY14" fmla="*/ 530905 h 2302782"/>
              <a:gd name="connsiteX15" fmla="*/ 465818 w 2680153"/>
              <a:gd name="connsiteY15" fmla="*/ 357868 h 2302782"/>
              <a:gd name="connsiteX16" fmla="*/ 567418 w 2680153"/>
              <a:gd name="connsiteY16" fmla="*/ 314325 h 2302782"/>
              <a:gd name="connsiteX17" fmla="*/ 625475 w 2680153"/>
              <a:gd name="connsiteY17" fmla="*/ 227239 h 2302782"/>
              <a:gd name="connsiteX18" fmla="*/ 625475 w 2680153"/>
              <a:gd name="connsiteY18" fmla="*/ 140154 h 2302782"/>
              <a:gd name="connsiteX19" fmla="*/ 1011918 w 2680153"/>
              <a:gd name="connsiteY19" fmla="*/ 0 h 2302782"/>
              <a:gd name="connsiteX20" fmla="*/ 1177018 w 2680153"/>
              <a:gd name="connsiteY20" fmla="*/ 38554 h 2302782"/>
              <a:gd name="connsiteX21" fmla="*/ 1467304 w 2680153"/>
              <a:gd name="connsiteY21" fmla="*/ 212725 h 2302782"/>
              <a:gd name="connsiteX22" fmla="*/ 1757590 w 2680153"/>
              <a:gd name="connsiteY22" fmla="*/ 183697 h 2302782"/>
              <a:gd name="connsiteX23" fmla="*/ 2352675 w 2680153"/>
              <a:gd name="connsiteY23" fmla="*/ 415925 h 2302782"/>
              <a:gd name="connsiteX24" fmla="*/ 2680153 w 2680153"/>
              <a:gd name="connsiteY24" fmla="*/ 457881 h 2302782"/>
              <a:gd name="connsiteX0" fmla="*/ 2680153 w 2680153"/>
              <a:gd name="connsiteY0" fmla="*/ 457881 h 2302782"/>
              <a:gd name="connsiteX1" fmla="*/ 2591800 w 2680153"/>
              <a:gd name="connsiteY1" fmla="*/ 1133932 h 2302782"/>
              <a:gd name="connsiteX2" fmla="*/ 2445419 w 2680153"/>
              <a:gd name="connsiteY2" fmla="*/ 2144017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760942 w 2680153"/>
              <a:gd name="connsiteY7" fmla="*/ 2283110 h 2302782"/>
              <a:gd name="connsiteX8" fmla="*/ 1680030 w 2680153"/>
              <a:gd name="connsiteY8" fmla="*/ 2272393 h 2302782"/>
              <a:gd name="connsiteX9" fmla="*/ 1432379 w 2680153"/>
              <a:gd name="connsiteY9" fmla="*/ 2196874 h 2302782"/>
              <a:gd name="connsiteX10" fmla="*/ 577624 w 2680153"/>
              <a:gd name="connsiteY10" fmla="*/ 2105479 h 2302782"/>
              <a:gd name="connsiteX11" fmla="*/ 261711 w 2680153"/>
              <a:gd name="connsiteY11" fmla="*/ 1881868 h 2302782"/>
              <a:gd name="connsiteX12" fmla="*/ 0 w 2680153"/>
              <a:gd name="connsiteY12" fmla="*/ 801914 h 2302782"/>
              <a:gd name="connsiteX13" fmla="*/ 243342 w 2680153"/>
              <a:gd name="connsiteY13" fmla="*/ 559481 h 2302782"/>
              <a:gd name="connsiteX14" fmla="*/ 446315 w 2680153"/>
              <a:gd name="connsiteY14" fmla="*/ 530905 h 2302782"/>
              <a:gd name="connsiteX15" fmla="*/ 465818 w 2680153"/>
              <a:gd name="connsiteY15" fmla="*/ 357868 h 2302782"/>
              <a:gd name="connsiteX16" fmla="*/ 567418 w 2680153"/>
              <a:gd name="connsiteY16" fmla="*/ 314325 h 2302782"/>
              <a:gd name="connsiteX17" fmla="*/ 625475 w 2680153"/>
              <a:gd name="connsiteY17" fmla="*/ 227239 h 2302782"/>
              <a:gd name="connsiteX18" fmla="*/ 625475 w 2680153"/>
              <a:gd name="connsiteY18" fmla="*/ 140154 h 2302782"/>
              <a:gd name="connsiteX19" fmla="*/ 1011918 w 2680153"/>
              <a:gd name="connsiteY19" fmla="*/ 0 h 2302782"/>
              <a:gd name="connsiteX20" fmla="*/ 1177018 w 2680153"/>
              <a:gd name="connsiteY20" fmla="*/ 38554 h 2302782"/>
              <a:gd name="connsiteX21" fmla="*/ 1467304 w 2680153"/>
              <a:gd name="connsiteY21" fmla="*/ 212725 h 2302782"/>
              <a:gd name="connsiteX22" fmla="*/ 1757590 w 2680153"/>
              <a:gd name="connsiteY22" fmla="*/ 183697 h 2302782"/>
              <a:gd name="connsiteX23" fmla="*/ 2352675 w 2680153"/>
              <a:gd name="connsiteY23" fmla="*/ 415925 h 2302782"/>
              <a:gd name="connsiteX24" fmla="*/ 2680153 w 2680153"/>
              <a:gd name="connsiteY24" fmla="*/ 457881 h 2302782"/>
              <a:gd name="connsiteX0" fmla="*/ 2680153 w 2680153"/>
              <a:gd name="connsiteY0" fmla="*/ 457881 h 2302782"/>
              <a:gd name="connsiteX1" fmla="*/ 2591800 w 2680153"/>
              <a:gd name="connsiteY1" fmla="*/ 1133932 h 2302782"/>
              <a:gd name="connsiteX2" fmla="*/ 2512333 w 2680153"/>
              <a:gd name="connsiteY2" fmla="*/ 2302782 h 2302782"/>
              <a:gd name="connsiteX3" fmla="*/ 1909820 w 2680153"/>
              <a:gd name="connsiteY3" fmla="*/ 2286060 h 2302782"/>
              <a:gd name="connsiteX4" fmla="*/ 1895533 w 2680153"/>
              <a:gd name="connsiteY4" fmla="*/ 2170620 h 2302782"/>
              <a:gd name="connsiteX5" fmla="*/ 1780041 w 2680153"/>
              <a:gd name="connsiteY5" fmla="*/ 2167047 h 2302782"/>
              <a:gd name="connsiteX6" fmla="*/ 1760942 w 2680153"/>
              <a:gd name="connsiteY6" fmla="*/ 2283110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80153" h="2302782">
                <a:moveTo>
                  <a:pt x="2680153" y="457881"/>
                </a:moveTo>
                <a:lnTo>
                  <a:pt x="2591800" y="1133932"/>
                </a:lnTo>
                <a:lnTo>
                  <a:pt x="2512333" y="2302782"/>
                </a:lnTo>
                <a:lnTo>
                  <a:pt x="1909820" y="2286060"/>
                </a:lnTo>
                <a:lnTo>
                  <a:pt x="1895533" y="2170620"/>
                </a:lnTo>
                <a:lnTo>
                  <a:pt x="1780041" y="2167047"/>
                </a:lnTo>
                <a:cubicBezTo>
                  <a:pt x="1755236" y="2178453"/>
                  <a:pt x="1777610" y="2265552"/>
                  <a:pt x="1760942" y="2283110"/>
                </a:cubicBezTo>
                <a:cubicBezTo>
                  <a:pt x="1744274" y="2300668"/>
                  <a:pt x="1732417" y="2279423"/>
                  <a:pt x="1680030" y="2272393"/>
                </a:cubicBezTo>
                <a:lnTo>
                  <a:pt x="1432379" y="2196874"/>
                </a:lnTo>
                <a:lnTo>
                  <a:pt x="577624" y="2105479"/>
                </a:lnTo>
                <a:lnTo>
                  <a:pt x="261711" y="1881868"/>
                </a:lnTo>
                <a:lnTo>
                  <a:pt x="0" y="801914"/>
                </a:lnTo>
                <a:lnTo>
                  <a:pt x="243342" y="559481"/>
                </a:lnTo>
                <a:lnTo>
                  <a:pt x="446315" y="530905"/>
                </a:lnTo>
                <a:lnTo>
                  <a:pt x="465818" y="357868"/>
                </a:lnTo>
                <a:lnTo>
                  <a:pt x="567418" y="314325"/>
                </a:lnTo>
                <a:lnTo>
                  <a:pt x="625475" y="227239"/>
                </a:lnTo>
                <a:lnTo>
                  <a:pt x="625475" y="140154"/>
                </a:lnTo>
                <a:lnTo>
                  <a:pt x="1011918" y="0"/>
                </a:lnTo>
                <a:lnTo>
                  <a:pt x="1177018" y="38554"/>
                </a:lnTo>
                <a:lnTo>
                  <a:pt x="1467304" y="212725"/>
                </a:lnTo>
                <a:lnTo>
                  <a:pt x="1757590" y="183697"/>
                </a:lnTo>
                <a:lnTo>
                  <a:pt x="2352675" y="415925"/>
                </a:lnTo>
                <a:lnTo>
                  <a:pt x="2680153" y="457881"/>
                </a:lnTo>
                <a:close/>
              </a:path>
            </a:pathLst>
          </a:custGeom>
          <a:solidFill>
            <a:srgbClr val="92D050">
              <a:alpha val="20000"/>
            </a:srgbClr>
          </a:solidFill>
          <a:ln>
            <a:solidFill>
              <a:schemeClr val="tx1"/>
            </a:solidFill>
          </a:ln>
        </p:spPr>
        <p:style>
          <a:lnRef idx="2">
            <a:schemeClr val="accent6"/>
          </a:lnRef>
          <a:fillRef idx="1">
            <a:schemeClr val="lt1"/>
          </a:fillRef>
          <a:effectRef idx="0">
            <a:schemeClr val="accent6"/>
          </a:effectRef>
          <a:fontRef idx="minor">
            <a:schemeClr val="dk1"/>
          </a:fontRef>
        </p:style>
        <p:txBody>
          <a:bodyPr lIns="91406" tIns="45703" rIns="91406" bIns="45703" rtlCol="0" anchor="ctr"/>
          <a:lstStyle/>
          <a:p>
            <a:pPr algn="ctr"/>
            <a:endParaRPr kumimoji="1" lang="ja-JP" altLang="en-US"/>
          </a:p>
        </p:txBody>
      </p:sp>
      <p:sp>
        <p:nvSpPr>
          <p:cNvPr id="9" name="テキスト ボックス 8"/>
          <p:cNvSpPr txBox="1"/>
          <p:nvPr/>
        </p:nvSpPr>
        <p:spPr>
          <a:xfrm>
            <a:off x="5555677" y="3825220"/>
            <a:ext cx="1610118" cy="184666"/>
          </a:xfrm>
          <a:prstGeom prst="rect">
            <a:avLst/>
          </a:prstGeom>
          <a:noFill/>
          <a:ln w="12700">
            <a:solidFill>
              <a:schemeClr val="tx1"/>
            </a:solidFill>
          </a:ln>
        </p:spPr>
        <p:txBody>
          <a:bodyPr wrap="square" lIns="0" tIns="0" rIns="0" bIns="0" rtlCol="0" anchor="ctr" anchorCtr="0">
            <a:spAutoFit/>
          </a:bodyPr>
          <a:lstStyle/>
          <a:p>
            <a:pPr algn="ctr"/>
            <a:r>
              <a:rPr lang="ja-JP" altLang="en-US" sz="1200" b="1" dirty="0" smtClean="0"/>
              <a:t>①大阪城公園</a:t>
            </a:r>
            <a:endParaRPr lang="ja-JP" altLang="en-US" sz="1200" b="1" dirty="0"/>
          </a:p>
        </p:txBody>
      </p:sp>
      <p:sp>
        <p:nvSpPr>
          <p:cNvPr id="10" name="Freeform 3"/>
          <p:cNvSpPr>
            <a:spLocks/>
          </p:cNvSpPr>
          <p:nvPr/>
        </p:nvSpPr>
        <p:spPr bwMode="auto">
          <a:xfrm>
            <a:off x="8055009" y="3143077"/>
            <a:ext cx="1650558" cy="3042787"/>
          </a:xfrm>
          <a:custGeom>
            <a:avLst/>
            <a:gdLst>
              <a:gd name="T0" fmla="*/ 417590 w 3420"/>
              <a:gd name="T1" fmla="*/ 0 h 6542"/>
              <a:gd name="T2" fmla="*/ 0 w 3420"/>
              <a:gd name="T3" fmla="*/ 3947368 h 6542"/>
              <a:gd name="T4" fmla="*/ 234630 w 3420"/>
              <a:gd name="T5" fmla="*/ 3947368 h 6542"/>
              <a:gd name="T6" fmla="*/ 237171 w 3420"/>
              <a:gd name="T7" fmla="*/ 4017989 h 6542"/>
              <a:gd name="T8" fmla="*/ 470106 w 3420"/>
              <a:gd name="T9" fmla="*/ 4033591 h 6542"/>
              <a:gd name="T10" fmla="*/ 447236 w 3420"/>
              <a:gd name="T11" fmla="*/ 4505765 h 6542"/>
              <a:gd name="T12" fmla="*/ 470106 w 3420"/>
              <a:gd name="T13" fmla="*/ 4775109 h 6542"/>
              <a:gd name="T14" fmla="*/ 514999 w 3420"/>
              <a:gd name="T15" fmla="*/ 5124928 h 6542"/>
              <a:gd name="T16" fmla="*/ 635279 w 3420"/>
              <a:gd name="T17" fmla="*/ 5372100 h 6542"/>
              <a:gd name="T18" fmla="*/ 940212 w 3420"/>
              <a:gd name="T19" fmla="*/ 5369636 h 6542"/>
              <a:gd name="T20" fmla="*/ 952918 w 3420"/>
              <a:gd name="T21" fmla="*/ 4957409 h 6542"/>
              <a:gd name="T22" fmla="*/ 1200253 w 3420"/>
              <a:gd name="T23" fmla="*/ 5006679 h 6542"/>
              <a:gd name="T24" fmla="*/ 1372202 w 3420"/>
              <a:gd name="T25" fmla="*/ 3990069 h 6542"/>
              <a:gd name="T26" fmla="*/ 1498410 w 3420"/>
              <a:gd name="T27" fmla="*/ 3989248 h 6542"/>
              <a:gd name="T28" fmla="*/ 1677135 w 3420"/>
              <a:gd name="T29" fmla="*/ 3448097 h 6542"/>
              <a:gd name="T30" fmla="*/ 1677135 w 3420"/>
              <a:gd name="T31" fmla="*/ 2721360 h 6542"/>
              <a:gd name="T32" fmla="*/ 2350530 w 3420"/>
              <a:gd name="T33" fmla="*/ 2733678 h 6542"/>
              <a:gd name="T34" fmla="*/ 2388647 w 3420"/>
              <a:gd name="T35" fmla="*/ 2358403 h 6542"/>
              <a:gd name="T36" fmla="*/ 2775744 w 3420"/>
              <a:gd name="T37" fmla="*/ 1804112 h 6542"/>
              <a:gd name="T38" fmla="*/ 2788449 w 3420"/>
              <a:gd name="T39" fmla="*/ 1637415 h 6542"/>
              <a:gd name="T40" fmla="*/ 2795225 w 3420"/>
              <a:gd name="T41" fmla="*/ 1459221 h 6542"/>
              <a:gd name="T42" fmla="*/ 2807931 w 3420"/>
              <a:gd name="T43" fmla="*/ 1341793 h 6542"/>
              <a:gd name="T44" fmla="*/ 2851977 w 3420"/>
              <a:gd name="T45" fmla="*/ 1193982 h 6542"/>
              <a:gd name="T46" fmla="*/ 2839271 w 3420"/>
              <a:gd name="T47" fmla="*/ 1065059 h 6542"/>
              <a:gd name="T48" fmla="*/ 2795225 w 3420"/>
              <a:gd name="T49" fmla="*/ 898361 h 6542"/>
              <a:gd name="T50" fmla="*/ 2769814 w 3420"/>
              <a:gd name="T51" fmla="*/ 787503 h 6542"/>
              <a:gd name="T52" fmla="*/ 2763038 w 3420"/>
              <a:gd name="T53" fmla="*/ 707849 h 6542"/>
              <a:gd name="T54" fmla="*/ 2757109 w 3420"/>
              <a:gd name="T55" fmla="*/ 652010 h 6542"/>
              <a:gd name="T56" fmla="*/ 2782520 w 3420"/>
              <a:gd name="T57" fmla="*/ 590422 h 6542"/>
              <a:gd name="T58" fmla="*/ 2833342 w 3420"/>
              <a:gd name="T59" fmla="*/ 486133 h 6542"/>
              <a:gd name="T60" fmla="*/ 2896870 w 3420"/>
              <a:gd name="T61" fmla="*/ 313687 h 6542"/>
              <a:gd name="T62" fmla="*/ 2763038 w 3420"/>
              <a:gd name="T63" fmla="*/ 239782 h 6542"/>
              <a:gd name="T64" fmla="*/ 2635982 w 3420"/>
              <a:gd name="T65" fmla="*/ 202829 h 6542"/>
              <a:gd name="T66" fmla="*/ 2464881 w 3420"/>
              <a:gd name="T67" fmla="*/ 183942 h 6542"/>
              <a:gd name="T68" fmla="*/ 2140465 w 3420"/>
              <a:gd name="T69" fmla="*/ 141241 h 6542"/>
              <a:gd name="T70" fmla="*/ 1677135 w 3420"/>
              <a:gd name="T71" fmla="*/ 85402 h 6542"/>
              <a:gd name="T72" fmla="*/ 889390 w 3420"/>
              <a:gd name="T73" fmla="*/ 30383 h 6542"/>
              <a:gd name="T74" fmla="*/ 417590 w 3420"/>
              <a:gd name="T75" fmla="*/ 0 h 65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89 w 10000"/>
              <a:gd name="connsiteY10" fmla="*/ 9228 h 10000"/>
              <a:gd name="connsiteX11" fmla="*/ 4143 w 10000"/>
              <a:gd name="connsiteY11" fmla="*/ 9320 h 10000"/>
              <a:gd name="connsiteX12" fmla="*/ 4362 w 10000"/>
              <a:gd name="connsiteY12" fmla="*/ 7560 h 10000"/>
              <a:gd name="connsiteX13" fmla="*/ 5173 w 10000"/>
              <a:gd name="connsiteY13" fmla="*/ 7426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89 w 10000"/>
              <a:gd name="connsiteY10" fmla="*/ 9228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72 w 10000"/>
              <a:gd name="connsiteY10" fmla="*/ 9706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72 w 10000"/>
              <a:gd name="connsiteY10" fmla="*/ 9412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066 w 10000"/>
              <a:gd name="connsiteY9" fmla="*/ 9917 h 10000"/>
              <a:gd name="connsiteX10" fmla="*/ 3272 w 10000"/>
              <a:gd name="connsiteY10" fmla="*/ 9412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9942"/>
              <a:gd name="connsiteX1" fmla="*/ 0 w 10000"/>
              <a:gd name="connsiteY1" fmla="*/ 7348 h 9942"/>
              <a:gd name="connsiteX2" fmla="*/ 810 w 10000"/>
              <a:gd name="connsiteY2" fmla="*/ 7348 h 9942"/>
              <a:gd name="connsiteX3" fmla="*/ 819 w 10000"/>
              <a:gd name="connsiteY3" fmla="*/ 7479 h 9942"/>
              <a:gd name="connsiteX4" fmla="*/ 1623 w 10000"/>
              <a:gd name="connsiteY4" fmla="*/ 7508 h 9942"/>
              <a:gd name="connsiteX5" fmla="*/ 1544 w 10000"/>
              <a:gd name="connsiteY5" fmla="*/ 8387 h 9942"/>
              <a:gd name="connsiteX6" fmla="*/ 1623 w 10000"/>
              <a:gd name="connsiteY6" fmla="*/ 8889 h 9942"/>
              <a:gd name="connsiteX7" fmla="*/ 1778 w 10000"/>
              <a:gd name="connsiteY7" fmla="*/ 9540 h 9942"/>
              <a:gd name="connsiteX8" fmla="*/ 2013 w 10000"/>
              <a:gd name="connsiteY8" fmla="*/ 9942 h 9942"/>
              <a:gd name="connsiteX9" fmla="*/ 3066 w 10000"/>
              <a:gd name="connsiteY9" fmla="*/ 9917 h 9942"/>
              <a:gd name="connsiteX10" fmla="*/ 3272 w 10000"/>
              <a:gd name="connsiteY10" fmla="*/ 9412 h 9942"/>
              <a:gd name="connsiteX11" fmla="*/ 4143 w 10000"/>
              <a:gd name="connsiteY11" fmla="*/ 9320 h 9942"/>
              <a:gd name="connsiteX12" fmla="*/ 4362 w 10000"/>
              <a:gd name="connsiteY12" fmla="*/ 7560 h 9942"/>
              <a:gd name="connsiteX13" fmla="*/ 5245 w 10000"/>
              <a:gd name="connsiteY13" fmla="*/ 7543 h 9942"/>
              <a:gd name="connsiteX14" fmla="*/ 5789 w 10000"/>
              <a:gd name="connsiteY14" fmla="*/ 6419 h 9942"/>
              <a:gd name="connsiteX15" fmla="*/ 5789 w 10000"/>
              <a:gd name="connsiteY15" fmla="*/ 5066 h 9942"/>
              <a:gd name="connsiteX16" fmla="*/ 8114 w 10000"/>
              <a:gd name="connsiteY16" fmla="*/ 5089 h 9942"/>
              <a:gd name="connsiteX17" fmla="*/ 8246 w 10000"/>
              <a:gd name="connsiteY17" fmla="*/ 4390 h 9942"/>
              <a:gd name="connsiteX18" fmla="*/ 9582 w 10000"/>
              <a:gd name="connsiteY18" fmla="*/ 3358 h 9942"/>
              <a:gd name="connsiteX19" fmla="*/ 9626 w 10000"/>
              <a:gd name="connsiteY19" fmla="*/ 3048 h 9942"/>
              <a:gd name="connsiteX20" fmla="*/ 9649 w 10000"/>
              <a:gd name="connsiteY20" fmla="*/ 2716 h 9942"/>
              <a:gd name="connsiteX21" fmla="*/ 9693 w 10000"/>
              <a:gd name="connsiteY21" fmla="*/ 2498 h 9942"/>
              <a:gd name="connsiteX22" fmla="*/ 9845 w 10000"/>
              <a:gd name="connsiteY22" fmla="*/ 2223 h 9942"/>
              <a:gd name="connsiteX23" fmla="*/ 9801 w 10000"/>
              <a:gd name="connsiteY23" fmla="*/ 1983 h 9942"/>
              <a:gd name="connsiteX24" fmla="*/ 9649 w 10000"/>
              <a:gd name="connsiteY24" fmla="*/ 1672 h 9942"/>
              <a:gd name="connsiteX25" fmla="*/ 9561 w 10000"/>
              <a:gd name="connsiteY25" fmla="*/ 1466 h 9942"/>
              <a:gd name="connsiteX26" fmla="*/ 9538 w 10000"/>
              <a:gd name="connsiteY26" fmla="*/ 1318 h 9942"/>
              <a:gd name="connsiteX27" fmla="*/ 9518 w 10000"/>
              <a:gd name="connsiteY27" fmla="*/ 1214 h 9942"/>
              <a:gd name="connsiteX28" fmla="*/ 9605 w 10000"/>
              <a:gd name="connsiteY28" fmla="*/ 1099 h 9942"/>
              <a:gd name="connsiteX29" fmla="*/ 9781 w 10000"/>
              <a:gd name="connsiteY29" fmla="*/ 905 h 9942"/>
              <a:gd name="connsiteX30" fmla="*/ 10000 w 10000"/>
              <a:gd name="connsiteY30" fmla="*/ 584 h 9942"/>
              <a:gd name="connsiteX31" fmla="*/ 9538 w 10000"/>
              <a:gd name="connsiteY31" fmla="*/ 446 h 9942"/>
              <a:gd name="connsiteX32" fmla="*/ 9099 w 10000"/>
              <a:gd name="connsiteY32" fmla="*/ 378 h 9942"/>
              <a:gd name="connsiteX33" fmla="*/ 8509 w 10000"/>
              <a:gd name="connsiteY33" fmla="*/ 342 h 9942"/>
              <a:gd name="connsiteX34" fmla="*/ 7389 w 10000"/>
              <a:gd name="connsiteY34" fmla="*/ 263 h 9942"/>
              <a:gd name="connsiteX35" fmla="*/ 5789 w 10000"/>
              <a:gd name="connsiteY35" fmla="*/ 159 h 9942"/>
              <a:gd name="connsiteX36" fmla="*/ 3070 w 10000"/>
              <a:gd name="connsiteY36" fmla="*/ 57 h 9942"/>
              <a:gd name="connsiteX37" fmla="*/ 1442 w 10000"/>
              <a:gd name="connsiteY37" fmla="*/ 0 h 9942"/>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272 w 10000"/>
              <a:gd name="connsiteY10" fmla="*/ 9467 h 10000"/>
              <a:gd name="connsiteX11" fmla="*/ 4097 w 10000"/>
              <a:gd name="connsiteY11" fmla="*/ 9355 h 10000"/>
              <a:gd name="connsiteX12" fmla="*/ 4362 w 10000"/>
              <a:gd name="connsiteY12" fmla="*/ 7604 h 10000"/>
              <a:gd name="connsiteX13" fmla="*/ 5245 w 10000"/>
              <a:gd name="connsiteY13" fmla="*/ 7587 h 10000"/>
              <a:gd name="connsiteX14" fmla="*/ 5789 w 10000"/>
              <a:gd name="connsiteY14" fmla="*/ 6456 h 10000"/>
              <a:gd name="connsiteX15" fmla="*/ 5789 w 10000"/>
              <a:gd name="connsiteY15" fmla="*/ 5096 h 10000"/>
              <a:gd name="connsiteX16" fmla="*/ 8114 w 10000"/>
              <a:gd name="connsiteY16" fmla="*/ 5119 h 10000"/>
              <a:gd name="connsiteX17" fmla="*/ 8246 w 10000"/>
              <a:gd name="connsiteY17" fmla="*/ 4416 h 10000"/>
              <a:gd name="connsiteX18" fmla="*/ 9582 w 10000"/>
              <a:gd name="connsiteY18" fmla="*/ 3378 h 10000"/>
              <a:gd name="connsiteX19" fmla="*/ 9626 w 10000"/>
              <a:gd name="connsiteY19" fmla="*/ 3066 h 10000"/>
              <a:gd name="connsiteX20" fmla="*/ 9649 w 10000"/>
              <a:gd name="connsiteY20" fmla="*/ 2732 h 10000"/>
              <a:gd name="connsiteX21" fmla="*/ 9693 w 10000"/>
              <a:gd name="connsiteY21" fmla="*/ 2513 h 10000"/>
              <a:gd name="connsiteX22" fmla="*/ 9845 w 10000"/>
              <a:gd name="connsiteY22" fmla="*/ 2236 h 10000"/>
              <a:gd name="connsiteX23" fmla="*/ 9801 w 10000"/>
              <a:gd name="connsiteY23" fmla="*/ 1995 h 10000"/>
              <a:gd name="connsiteX24" fmla="*/ 9649 w 10000"/>
              <a:gd name="connsiteY24" fmla="*/ 1682 h 10000"/>
              <a:gd name="connsiteX25" fmla="*/ 9561 w 10000"/>
              <a:gd name="connsiteY25" fmla="*/ 1475 h 10000"/>
              <a:gd name="connsiteX26" fmla="*/ 9538 w 10000"/>
              <a:gd name="connsiteY26" fmla="*/ 1326 h 10000"/>
              <a:gd name="connsiteX27" fmla="*/ 9518 w 10000"/>
              <a:gd name="connsiteY27" fmla="*/ 1221 h 10000"/>
              <a:gd name="connsiteX28" fmla="*/ 9605 w 10000"/>
              <a:gd name="connsiteY28" fmla="*/ 1105 h 10000"/>
              <a:gd name="connsiteX29" fmla="*/ 9781 w 10000"/>
              <a:gd name="connsiteY29" fmla="*/ 910 h 10000"/>
              <a:gd name="connsiteX30" fmla="*/ 10000 w 10000"/>
              <a:gd name="connsiteY30" fmla="*/ 587 h 10000"/>
              <a:gd name="connsiteX31" fmla="*/ 9538 w 10000"/>
              <a:gd name="connsiteY31" fmla="*/ 449 h 10000"/>
              <a:gd name="connsiteX32" fmla="*/ 9099 w 10000"/>
              <a:gd name="connsiteY32" fmla="*/ 380 h 10000"/>
              <a:gd name="connsiteX33" fmla="*/ 8509 w 10000"/>
              <a:gd name="connsiteY33" fmla="*/ 344 h 10000"/>
              <a:gd name="connsiteX34" fmla="*/ 7389 w 10000"/>
              <a:gd name="connsiteY34" fmla="*/ 265 h 10000"/>
              <a:gd name="connsiteX35" fmla="*/ 5789 w 10000"/>
              <a:gd name="connsiteY35" fmla="*/ 160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416 w 10000"/>
              <a:gd name="connsiteY10" fmla="*/ 9310 h 10000"/>
              <a:gd name="connsiteX11" fmla="*/ 4097 w 10000"/>
              <a:gd name="connsiteY11" fmla="*/ 9355 h 10000"/>
              <a:gd name="connsiteX12" fmla="*/ 4362 w 10000"/>
              <a:gd name="connsiteY12" fmla="*/ 7604 h 10000"/>
              <a:gd name="connsiteX13" fmla="*/ 5245 w 10000"/>
              <a:gd name="connsiteY13" fmla="*/ 7587 h 10000"/>
              <a:gd name="connsiteX14" fmla="*/ 5789 w 10000"/>
              <a:gd name="connsiteY14" fmla="*/ 6456 h 10000"/>
              <a:gd name="connsiteX15" fmla="*/ 5789 w 10000"/>
              <a:gd name="connsiteY15" fmla="*/ 5096 h 10000"/>
              <a:gd name="connsiteX16" fmla="*/ 8114 w 10000"/>
              <a:gd name="connsiteY16" fmla="*/ 5119 h 10000"/>
              <a:gd name="connsiteX17" fmla="*/ 8246 w 10000"/>
              <a:gd name="connsiteY17" fmla="*/ 4416 h 10000"/>
              <a:gd name="connsiteX18" fmla="*/ 9582 w 10000"/>
              <a:gd name="connsiteY18" fmla="*/ 3378 h 10000"/>
              <a:gd name="connsiteX19" fmla="*/ 9626 w 10000"/>
              <a:gd name="connsiteY19" fmla="*/ 3066 h 10000"/>
              <a:gd name="connsiteX20" fmla="*/ 9649 w 10000"/>
              <a:gd name="connsiteY20" fmla="*/ 2732 h 10000"/>
              <a:gd name="connsiteX21" fmla="*/ 9693 w 10000"/>
              <a:gd name="connsiteY21" fmla="*/ 2513 h 10000"/>
              <a:gd name="connsiteX22" fmla="*/ 9845 w 10000"/>
              <a:gd name="connsiteY22" fmla="*/ 2236 h 10000"/>
              <a:gd name="connsiteX23" fmla="*/ 9801 w 10000"/>
              <a:gd name="connsiteY23" fmla="*/ 1995 h 10000"/>
              <a:gd name="connsiteX24" fmla="*/ 9649 w 10000"/>
              <a:gd name="connsiteY24" fmla="*/ 1682 h 10000"/>
              <a:gd name="connsiteX25" fmla="*/ 9561 w 10000"/>
              <a:gd name="connsiteY25" fmla="*/ 1475 h 10000"/>
              <a:gd name="connsiteX26" fmla="*/ 9538 w 10000"/>
              <a:gd name="connsiteY26" fmla="*/ 1326 h 10000"/>
              <a:gd name="connsiteX27" fmla="*/ 9518 w 10000"/>
              <a:gd name="connsiteY27" fmla="*/ 1221 h 10000"/>
              <a:gd name="connsiteX28" fmla="*/ 9605 w 10000"/>
              <a:gd name="connsiteY28" fmla="*/ 1105 h 10000"/>
              <a:gd name="connsiteX29" fmla="*/ 9781 w 10000"/>
              <a:gd name="connsiteY29" fmla="*/ 910 h 10000"/>
              <a:gd name="connsiteX30" fmla="*/ 10000 w 10000"/>
              <a:gd name="connsiteY30" fmla="*/ 587 h 10000"/>
              <a:gd name="connsiteX31" fmla="*/ 9538 w 10000"/>
              <a:gd name="connsiteY31" fmla="*/ 449 h 10000"/>
              <a:gd name="connsiteX32" fmla="*/ 9099 w 10000"/>
              <a:gd name="connsiteY32" fmla="*/ 380 h 10000"/>
              <a:gd name="connsiteX33" fmla="*/ 8509 w 10000"/>
              <a:gd name="connsiteY33" fmla="*/ 344 h 10000"/>
              <a:gd name="connsiteX34" fmla="*/ 7389 w 10000"/>
              <a:gd name="connsiteY34" fmla="*/ 265 h 10000"/>
              <a:gd name="connsiteX35" fmla="*/ 5789 w 10000"/>
              <a:gd name="connsiteY35" fmla="*/ 160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632 w 10000"/>
              <a:gd name="connsiteY10" fmla="*/ 9545 h 10000"/>
              <a:gd name="connsiteX11" fmla="*/ 3416 w 10000"/>
              <a:gd name="connsiteY11" fmla="*/ 9310 h 10000"/>
              <a:gd name="connsiteX12" fmla="*/ 4097 w 10000"/>
              <a:gd name="connsiteY12" fmla="*/ 9355 h 10000"/>
              <a:gd name="connsiteX13" fmla="*/ 4362 w 10000"/>
              <a:gd name="connsiteY13" fmla="*/ 7604 h 10000"/>
              <a:gd name="connsiteX14" fmla="*/ 5245 w 10000"/>
              <a:gd name="connsiteY14" fmla="*/ 7587 h 10000"/>
              <a:gd name="connsiteX15" fmla="*/ 5789 w 10000"/>
              <a:gd name="connsiteY15" fmla="*/ 6456 h 10000"/>
              <a:gd name="connsiteX16" fmla="*/ 5789 w 10000"/>
              <a:gd name="connsiteY16" fmla="*/ 5096 h 10000"/>
              <a:gd name="connsiteX17" fmla="*/ 8114 w 10000"/>
              <a:gd name="connsiteY17" fmla="*/ 5119 h 10000"/>
              <a:gd name="connsiteX18" fmla="*/ 8246 w 10000"/>
              <a:gd name="connsiteY18" fmla="*/ 4416 h 10000"/>
              <a:gd name="connsiteX19" fmla="*/ 9582 w 10000"/>
              <a:gd name="connsiteY19" fmla="*/ 3378 h 10000"/>
              <a:gd name="connsiteX20" fmla="*/ 9626 w 10000"/>
              <a:gd name="connsiteY20" fmla="*/ 3066 h 10000"/>
              <a:gd name="connsiteX21" fmla="*/ 9649 w 10000"/>
              <a:gd name="connsiteY21" fmla="*/ 2732 h 10000"/>
              <a:gd name="connsiteX22" fmla="*/ 9693 w 10000"/>
              <a:gd name="connsiteY22" fmla="*/ 2513 h 10000"/>
              <a:gd name="connsiteX23" fmla="*/ 9845 w 10000"/>
              <a:gd name="connsiteY23" fmla="*/ 2236 h 10000"/>
              <a:gd name="connsiteX24" fmla="*/ 9801 w 10000"/>
              <a:gd name="connsiteY24" fmla="*/ 1995 h 10000"/>
              <a:gd name="connsiteX25" fmla="*/ 9649 w 10000"/>
              <a:gd name="connsiteY25" fmla="*/ 1682 h 10000"/>
              <a:gd name="connsiteX26" fmla="*/ 9561 w 10000"/>
              <a:gd name="connsiteY26" fmla="*/ 1475 h 10000"/>
              <a:gd name="connsiteX27" fmla="*/ 9538 w 10000"/>
              <a:gd name="connsiteY27" fmla="*/ 1326 h 10000"/>
              <a:gd name="connsiteX28" fmla="*/ 9518 w 10000"/>
              <a:gd name="connsiteY28" fmla="*/ 1221 h 10000"/>
              <a:gd name="connsiteX29" fmla="*/ 9605 w 10000"/>
              <a:gd name="connsiteY29" fmla="*/ 1105 h 10000"/>
              <a:gd name="connsiteX30" fmla="*/ 9781 w 10000"/>
              <a:gd name="connsiteY30" fmla="*/ 910 h 10000"/>
              <a:gd name="connsiteX31" fmla="*/ 10000 w 10000"/>
              <a:gd name="connsiteY31" fmla="*/ 587 h 10000"/>
              <a:gd name="connsiteX32" fmla="*/ 9538 w 10000"/>
              <a:gd name="connsiteY32" fmla="*/ 449 h 10000"/>
              <a:gd name="connsiteX33" fmla="*/ 9099 w 10000"/>
              <a:gd name="connsiteY33" fmla="*/ 380 h 10000"/>
              <a:gd name="connsiteX34" fmla="*/ 8509 w 10000"/>
              <a:gd name="connsiteY34" fmla="*/ 344 h 10000"/>
              <a:gd name="connsiteX35" fmla="*/ 7389 w 10000"/>
              <a:gd name="connsiteY35" fmla="*/ 265 h 10000"/>
              <a:gd name="connsiteX36" fmla="*/ 5789 w 10000"/>
              <a:gd name="connsiteY36" fmla="*/ 160 h 10000"/>
              <a:gd name="connsiteX37" fmla="*/ 3070 w 10000"/>
              <a:gd name="connsiteY37" fmla="*/ 57 h 10000"/>
              <a:gd name="connsiteX38" fmla="*/ 1442 w 10000"/>
              <a:gd name="connsiteY38"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163 w 10000"/>
              <a:gd name="connsiteY10" fmla="*/ 9467 h 10000"/>
              <a:gd name="connsiteX11" fmla="*/ 3632 w 10000"/>
              <a:gd name="connsiteY11" fmla="*/ 9545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2850 w 10000"/>
              <a:gd name="connsiteY9" fmla="*/ 9975 h 10000"/>
              <a:gd name="connsiteX10" fmla="*/ 3163 w 10000"/>
              <a:gd name="connsiteY10" fmla="*/ 9467 h 10000"/>
              <a:gd name="connsiteX11" fmla="*/ 3632 w 10000"/>
              <a:gd name="connsiteY11" fmla="*/ 9545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2850 w 10000"/>
              <a:gd name="connsiteY9" fmla="*/ 9975 h 10000"/>
              <a:gd name="connsiteX10" fmla="*/ 3163 w 10000"/>
              <a:gd name="connsiteY10" fmla="*/ 9467 h 10000"/>
              <a:gd name="connsiteX11" fmla="*/ 3416 w 10000"/>
              <a:gd name="connsiteY11" fmla="*/ 9408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157 w 10000"/>
              <a:gd name="connsiteY8" fmla="*/ 10000 h 10000"/>
              <a:gd name="connsiteX9" fmla="*/ 2850 w 10000"/>
              <a:gd name="connsiteY9" fmla="*/ 9975 h 10000"/>
              <a:gd name="connsiteX10" fmla="*/ 3163 w 10000"/>
              <a:gd name="connsiteY10" fmla="*/ 9467 h 10000"/>
              <a:gd name="connsiteX11" fmla="*/ 3416 w 10000"/>
              <a:gd name="connsiteY11" fmla="*/ 9408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00" h="10000">
                <a:moveTo>
                  <a:pt x="1442" y="0"/>
                </a:moveTo>
                <a:lnTo>
                  <a:pt x="0" y="7391"/>
                </a:lnTo>
                <a:lnTo>
                  <a:pt x="810" y="7391"/>
                </a:lnTo>
                <a:cubicBezTo>
                  <a:pt x="813" y="7435"/>
                  <a:pt x="816" y="7478"/>
                  <a:pt x="819" y="7523"/>
                </a:cubicBezTo>
                <a:lnTo>
                  <a:pt x="1623" y="7552"/>
                </a:lnTo>
                <a:cubicBezTo>
                  <a:pt x="1597" y="7847"/>
                  <a:pt x="1570" y="8141"/>
                  <a:pt x="1544" y="8436"/>
                </a:cubicBezTo>
                <a:cubicBezTo>
                  <a:pt x="1570" y="8604"/>
                  <a:pt x="1597" y="8773"/>
                  <a:pt x="1623" y="8941"/>
                </a:cubicBezTo>
                <a:cubicBezTo>
                  <a:pt x="1675" y="9159"/>
                  <a:pt x="1726" y="9377"/>
                  <a:pt x="1778" y="9596"/>
                </a:cubicBezTo>
                <a:cubicBezTo>
                  <a:pt x="1856" y="9731"/>
                  <a:pt x="2079" y="9865"/>
                  <a:pt x="2157" y="10000"/>
                </a:cubicBezTo>
                <a:lnTo>
                  <a:pt x="2850" y="9975"/>
                </a:lnTo>
                <a:cubicBezTo>
                  <a:pt x="3072" y="9942"/>
                  <a:pt x="3069" y="9562"/>
                  <a:pt x="3163" y="9467"/>
                </a:cubicBezTo>
                <a:cubicBezTo>
                  <a:pt x="3257" y="9373"/>
                  <a:pt x="3374" y="9434"/>
                  <a:pt x="3416" y="9408"/>
                </a:cubicBezTo>
                <a:cubicBezTo>
                  <a:pt x="3458" y="9382"/>
                  <a:pt x="3278" y="9365"/>
                  <a:pt x="3416" y="9310"/>
                </a:cubicBezTo>
                <a:lnTo>
                  <a:pt x="4097" y="9355"/>
                </a:lnTo>
                <a:cubicBezTo>
                  <a:pt x="4185" y="8771"/>
                  <a:pt x="4274" y="8188"/>
                  <a:pt x="4362" y="7604"/>
                </a:cubicBezTo>
                <a:lnTo>
                  <a:pt x="5245" y="7587"/>
                </a:lnTo>
                <a:lnTo>
                  <a:pt x="5789" y="6456"/>
                </a:lnTo>
                <a:lnTo>
                  <a:pt x="5789" y="5096"/>
                </a:lnTo>
                <a:lnTo>
                  <a:pt x="8114" y="5119"/>
                </a:lnTo>
                <a:lnTo>
                  <a:pt x="8246" y="4416"/>
                </a:lnTo>
                <a:lnTo>
                  <a:pt x="9582" y="3378"/>
                </a:lnTo>
                <a:cubicBezTo>
                  <a:pt x="9597" y="3274"/>
                  <a:pt x="9611" y="3169"/>
                  <a:pt x="9626" y="3066"/>
                </a:cubicBezTo>
                <a:cubicBezTo>
                  <a:pt x="9634" y="2954"/>
                  <a:pt x="9641" y="2843"/>
                  <a:pt x="9649" y="2732"/>
                </a:cubicBezTo>
                <a:cubicBezTo>
                  <a:pt x="9664" y="2658"/>
                  <a:pt x="9678" y="2586"/>
                  <a:pt x="9693" y="2513"/>
                </a:cubicBezTo>
                <a:cubicBezTo>
                  <a:pt x="9744" y="2421"/>
                  <a:pt x="9794" y="2328"/>
                  <a:pt x="9845" y="2236"/>
                </a:cubicBezTo>
                <a:cubicBezTo>
                  <a:pt x="9830" y="2156"/>
                  <a:pt x="9816" y="2075"/>
                  <a:pt x="9801" y="1995"/>
                </a:cubicBezTo>
                <a:cubicBezTo>
                  <a:pt x="9750" y="1891"/>
                  <a:pt x="9700" y="1786"/>
                  <a:pt x="9649" y="1682"/>
                </a:cubicBezTo>
                <a:cubicBezTo>
                  <a:pt x="9620" y="1612"/>
                  <a:pt x="9590" y="1544"/>
                  <a:pt x="9561" y="1475"/>
                </a:cubicBezTo>
                <a:cubicBezTo>
                  <a:pt x="9553" y="1425"/>
                  <a:pt x="9546" y="1375"/>
                  <a:pt x="9538" y="1326"/>
                </a:cubicBezTo>
                <a:cubicBezTo>
                  <a:pt x="9531" y="1290"/>
                  <a:pt x="9525" y="1256"/>
                  <a:pt x="9518" y="1221"/>
                </a:cubicBezTo>
                <a:cubicBezTo>
                  <a:pt x="9547" y="1183"/>
                  <a:pt x="9576" y="1144"/>
                  <a:pt x="9605" y="1105"/>
                </a:cubicBezTo>
                <a:lnTo>
                  <a:pt x="9781" y="910"/>
                </a:lnTo>
                <a:lnTo>
                  <a:pt x="10000" y="587"/>
                </a:lnTo>
                <a:lnTo>
                  <a:pt x="9538" y="449"/>
                </a:lnTo>
                <a:lnTo>
                  <a:pt x="9099" y="380"/>
                </a:lnTo>
                <a:lnTo>
                  <a:pt x="8509" y="344"/>
                </a:lnTo>
                <a:lnTo>
                  <a:pt x="7389" y="265"/>
                </a:lnTo>
                <a:lnTo>
                  <a:pt x="5789" y="160"/>
                </a:lnTo>
                <a:lnTo>
                  <a:pt x="3070" y="57"/>
                </a:lnTo>
                <a:lnTo>
                  <a:pt x="1442" y="0"/>
                </a:lnTo>
                <a:close/>
              </a:path>
            </a:pathLst>
          </a:custGeom>
          <a:solidFill>
            <a:srgbClr val="FF0000">
              <a:alpha val="20000"/>
            </a:srgbClr>
          </a:solidFill>
          <a:ln w="25400">
            <a:solidFill>
              <a:schemeClr val="tx1"/>
            </a:solidFill>
            <a:round/>
            <a:headEnd/>
            <a:tailEnd/>
          </a:ln>
        </p:spPr>
        <p:txBody>
          <a:bodyPr vert="horz" wrap="square" lIns="91406" tIns="45703" rIns="91406" bIns="45703" numCol="1" anchor="t" anchorCtr="0" compatLnSpc="1">
            <a:prstTxWarp prst="textNoShape">
              <a:avLst/>
            </a:prstTxWarp>
          </a:bodyPr>
          <a:lstStyle/>
          <a:p>
            <a:endParaRPr lang="ja-JP" altLang="en-US"/>
          </a:p>
        </p:txBody>
      </p:sp>
      <p:sp>
        <p:nvSpPr>
          <p:cNvPr id="11" name="フリーフォーム 10"/>
          <p:cNvSpPr/>
          <p:nvPr/>
        </p:nvSpPr>
        <p:spPr>
          <a:xfrm>
            <a:off x="6697884" y="981560"/>
            <a:ext cx="1504507" cy="963406"/>
          </a:xfrm>
          <a:custGeom>
            <a:avLst/>
            <a:gdLst>
              <a:gd name="connsiteX0" fmla="*/ 0 w 1397793"/>
              <a:gd name="connsiteY0" fmla="*/ 819150 h 921544"/>
              <a:gd name="connsiteX1" fmla="*/ 0 w 1397793"/>
              <a:gd name="connsiteY1" fmla="*/ 819150 h 921544"/>
              <a:gd name="connsiteX2" fmla="*/ 145256 w 1397793"/>
              <a:gd name="connsiteY2" fmla="*/ 921544 h 921544"/>
              <a:gd name="connsiteX3" fmla="*/ 1397793 w 1397793"/>
              <a:gd name="connsiteY3" fmla="*/ 407194 h 921544"/>
              <a:gd name="connsiteX4" fmla="*/ 1247775 w 1397793"/>
              <a:gd name="connsiteY4" fmla="*/ 0 h 921544"/>
              <a:gd name="connsiteX5" fmla="*/ 1040606 w 1397793"/>
              <a:gd name="connsiteY5" fmla="*/ 85725 h 921544"/>
              <a:gd name="connsiteX6" fmla="*/ 914400 w 1397793"/>
              <a:gd name="connsiteY6" fmla="*/ 104775 h 921544"/>
              <a:gd name="connsiteX7" fmla="*/ 504825 w 1397793"/>
              <a:gd name="connsiteY7" fmla="*/ 500063 h 921544"/>
              <a:gd name="connsiteX8" fmla="*/ 280987 w 1397793"/>
              <a:gd name="connsiteY8" fmla="*/ 666750 h 921544"/>
              <a:gd name="connsiteX9" fmla="*/ 59531 w 1397793"/>
              <a:gd name="connsiteY9" fmla="*/ 757238 h 921544"/>
              <a:gd name="connsiteX10" fmla="*/ 0 w 1397793"/>
              <a:gd name="connsiteY10" fmla="*/ 819150 h 921544"/>
              <a:gd name="connsiteX0" fmla="*/ 0 w 1397793"/>
              <a:gd name="connsiteY0" fmla="*/ 819150 h 921544"/>
              <a:gd name="connsiteX1" fmla="*/ 0 w 1397793"/>
              <a:gd name="connsiteY1" fmla="*/ 819150 h 921544"/>
              <a:gd name="connsiteX2" fmla="*/ 145256 w 1397793"/>
              <a:gd name="connsiteY2" fmla="*/ 921544 h 921544"/>
              <a:gd name="connsiteX3" fmla="*/ 1397793 w 1397793"/>
              <a:gd name="connsiteY3" fmla="*/ 407194 h 921544"/>
              <a:gd name="connsiteX4" fmla="*/ 1292780 w 1397793"/>
              <a:gd name="connsiteY4" fmla="*/ 0 h 921544"/>
              <a:gd name="connsiteX5" fmla="*/ 1040606 w 1397793"/>
              <a:gd name="connsiteY5" fmla="*/ 85725 h 921544"/>
              <a:gd name="connsiteX6" fmla="*/ 914400 w 1397793"/>
              <a:gd name="connsiteY6" fmla="*/ 104775 h 921544"/>
              <a:gd name="connsiteX7" fmla="*/ 504825 w 1397793"/>
              <a:gd name="connsiteY7" fmla="*/ 500063 h 921544"/>
              <a:gd name="connsiteX8" fmla="*/ 280987 w 1397793"/>
              <a:gd name="connsiteY8" fmla="*/ 666750 h 921544"/>
              <a:gd name="connsiteX9" fmla="*/ 59531 w 1397793"/>
              <a:gd name="connsiteY9" fmla="*/ 757238 h 921544"/>
              <a:gd name="connsiteX10" fmla="*/ 0 w 1397793"/>
              <a:gd name="connsiteY10" fmla="*/ 819150 h 921544"/>
              <a:gd name="connsiteX0" fmla="*/ 0 w 1433169"/>
              <a:gd name="connsiteY0" fmla="*/ 819150 h 921544"/>
              <a:gd name="connsiteX1" fmla="*/ 0 w 1433169"/>
              <a:gd name="connsiteY1" fmla="*/ 819150 h 921544"/>
              <a:gd name="connsiteX2" fmla="*/ 145256 w 1433169"/>
              <a:gd name="connsiteY2" fmla="*/ 921544 h 921544"/>
              <a:gd name="connsiteX3" fmla="*/ 1433169 w 1433169"/>
              <a:gd name="connsiteY3" fmla="*/ 379859 h 921544"/>
              <a:gd name="connsiteX4" fmla="*/ 1292780 w 1433169"/>
              <a:gd name="connsiteY4" fmla="*/ 0 h 921544"/>
              <a:gd name="connsiteX5" fmla="*/ 1040606 w 1433169"/>
              <a:gd name="connsiteY5" fmla="*/ 85725 h 921544"/>
              <a:gd name="connsiteX6" fmla="*/ 914400 w 1433169"/>
              <a:gd name="connsiteY6" fmla="*/ 104775 h 921544"/>
              <a:gd name="connsiteX7" fmla="*/ 504825 w 1433169"/>
              <a:gd name="connsiteY7" fmla="*/ 500063 h 921544"/>
              <a:gd name="connsiteX8" fmla="*/ 280987 w 1433169"/>
              <a:gd name="connsiteY8" fmla="*/ 666750 h 921544"/>
              <a:gd name="connsiteX9" fmla="*/ 59531 w 1433169"/>
              <a:gd name="connsiteY9" fmla="*/ 757238 h 921544"/>
              <a:gd name="connsiteX10" fmla="*/ 0 w 1433169"/>
              <a:gd name="connsiteY10" fmla="*/ 819150 h 92154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40606 w 1433169"/>
              <a:gd name="connsiteY5" fmla="*/ 81905 h 917724"/>
              <a:gd name="connsiteX6" fmla="*/ 914400 w 1433169"/>
              <a:gd name="connsiteY6" fmla="*/ 100955 h 917724"/>
              <a:gd name="connsiteX7" fmla="*/ 504825 w 1433169"/>
              <a:gd name="connsiteY7" fmla="*/ 496243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14400 w 1433169"/>
              <a:gd name="connsiteY6" fmla="*/ 100955 h 917724"/>
              <a:gd name="connsiteX7" fmla="*/ 504825 w 1433169"/>
              <a:gd name="connsiteY7" fmla="*/ 496243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02478 w 1433169"/>
              <a:gd name="connsiteY6" fmla="*/ 75630 h 917724"/>
              <a:gd name="connsiteX7" fmla="*/ 504825 w 1433169"/>
              <a:gd name="connsiteY7" fmla="*/ 496243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02478 w 1433169"/>
              <a:gd name="connsiteY6" fmla="*/ 75630 h 917724"/>
              <a:gd name="connsiteX7" fmla="*/ 493019 w 1433169"/>
              <a:gd name="connsiteY7" fmla="*/ 472971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02478 w 1433169"/>
              <a:gd name="connsiteY6" fmla="*/ 75630 h 917724"/>
              <a:gd name="connsiteX7" fmla="*/ 493019 w 1433169"/>
              <a:gd name="connsiteY7" fmla="*/ 472971 h 917724"/>
              <a:gd name="connsiteX8" fmla="*/ 300997 w 1433169"/>
              <a:gd name="connsiteY8" fmla="*/ 646013 h 917724"/>
              <a:gd name="connsiteX9" fmla="*/ 59531 w 1433169"/>
              <a:gd name="connsiteY9" fmla="*/ 753418 h 917724"/>
              <a:gd name="connsiteX10" fmla="*/ 0 w 1433169"/>
              <a:gd name="connsiteY10" fmla="*/ 815330 h 91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3169" h="917724">
                <a:moveTo>
                  <a:pt x="0" y="815330"/>
                </a:moveTo>
                <a:lnTo>
                  <a:pt x="0" y="815330"/>
                </a:lnTo>
                <a:lnTo>
                  <a:pt x="145256" y="917724"/>
                </a:lnTo>
                <a:lnTo>
                  <a:pt x="1433169" y="376039"/>
                </a:lnTo>
                <a:lnTo>
                  <a:pt x="1306169" y="0"/>
                </a:lnTo>
                <a:lnTo>
                  <a:pt x="1054062" y="78805"/>
                </a:lnTo>
                <a:lnTo>
                  <a:pt x="902478" y="75630"/>
                </a:lnTo>
                <a:lnTo>
                  <a:pt x="493019" y="472971"/>
                </a:lnTo>
                <a:lnTo>
                  <a:pt x="300997" y="646013"/>
                </a:lnTo>
                <a:lnTo>
                  <a:pt x="59531" y="753418"/>
                </a:lnTo>
                <a:lnTo>
                  <a:pt x="0" y="815330"/>
                </a:lnTo>
                <a:close/>
              </a:path>
            </a:pathLst>
          </a:custGeom>
          <a:solidFill>
            <a:srgbClr val="FFFF00">
              <a:alpha val="20000"/>
            </a:srgbClr>
          </a:solidFill>
          <a:ln w="38100">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2" name="フリーフォーム 11"/>
          <p:cNvSpPr/>
          <p:nvPr/>
        </p:nvSpPr>
        <p:spPr>
          <a:xfrm>
            <a:off x="6759191" y="645027"/>
            <a:ext cx="1139628" cy="5883042"/>
          </a:xfrm>
          <a:custGeom>
            <a:avLst/>
            <a:gdLst>
              <a:gd name="connsiteX0" fmla="*/ 809625 w 923925"/>
              <a:gd name="connsiteY0" fmla="*/ 4819650 h 4819650"/>
              <a:gd name="connsiteX1" fmla="*/ 923925 w 923925"/>
              <a:gd name="connsiteY1" fmla="*/ 4076700 h 4819650"/>
              <a:gd name="connsiteX2" fmla="*/ 628650 w 923925"/>
              <a:gd name="connsiteY2" fmla="*/ 2276475 h 4819650"/>
              <a:gd name="connsiteX3" fmla="*/ 0 w 923925"/>
              <a:gd name="connsiteY3" fmla="*/ 1038225 h 4819650"/>
              <a:gd name="connsiteX4" fmla="*/ 476250 w 923925"/>
              <a:gd name="connsiteY4" fmla="*/ 0 h 4819650"/>
              <a:gd name="connsiteX0" fmla="*/ 809625 w 923925"/>
              <a:gd name="connsiteY0" fmla="*/ 4819650 h 4819650"/>
              <a:gd name="connsiteX1" fmla="*/ 923925 w 923925"/>
              <a:gd name="connsiteY1" fmla="*/ 4076700 h 4819650"/>
              <a:gd name="connsiteX2" fmla="*/ 628650 w 923925"/>
              <a:gd name="connsiteY2" fmla="*/ 2276475 h 4819650"/>
              <a:gd name="connsiteX3" fmla="*/ 0 w 923925"/>
              <a:gd name="connsiteY3" fmla="*/ 1038225 h 4819650"/>
              <a:gd name="connsiteX4" fmla="*/ 476250 w 923925"/>
              <a:gd name="connsiteY4" fmla="*/ 0 h 4819650"/>
              <a:gd name="connsiteX0" fmla="*/ 809625 w 923925"/>
              <a:gd name="connsiteY0" fmla="*/ 4819650 h 4819650"/>
              <a:gd name="connsiteX1" fmla="*/ 923925 w 923925"/>
              <a:gd name="connsiteY1" fmla="*/ 4076700 h 4819650"/>
              <a:gd name="connsiteX2" fmla="*/ 628650 w 923925"/>
              <a:gd name="connsiteY2" fmla="*/ 2276475 h 4819650"/>
              <a:gd name="connsiteX3" fmla="*/ 0 w 923925"/>
              <a:gd name="connsiteY3" fmla="*/ 1038225 h 4819650"/>
              <a:gd name="connsiteX4" fmla="*/ 476250 w 923925"/>
              <a:gd name="connsiteY4" fmla="*/ 0 h 4819650"/>
              <a:gd name="connsiteX0" fmla="*/ 809625 w 954087"/>
              <a:gd name="connsiteY0" fmla="*/ 4819650 h 4819650"/>
              <a:gd name="connsiteX1" fmla="*/ 923925 w 954087"/>
              <a:gd name="connsiteY1" fmla="*/ 4076700 h 4819650"/>
              <a:gd name="connsiteX2" fmla="*/ 628650 w 954087"/>
              <a:gd name="connsiteY2" fmla="*/ 2276475 h 4819650"/>
              <a:gd name="connsiteX3" fmla="*/ 0 w 954087"/>
              <a:gd name="connsiteY3" fmla="*/ 1038225 h 4819650"/>
              <a:gd name="connsiteX4" fmla="*/ 476250 w 954087"/>
              <a:gd name="connsiteY4" fmla="*/ 0 h 4819650"/>
              <a:gd name="connsiteX0" fmla="*/ 835025 w 979487"/>
              <a:gd name="connsiteY0" fmla="*/ 4819650 h 4819650"/>
              <a:gd name="connsiteX1" fmla="*/ 949325 w 979487"/>
              <a:gd name="connsiteY1" fmla="*/ 4076700 h 4819650"/>
              <a:gd name="connsiteX2" fmla="*/ 654050 w 979487"/>
              <a:gd name="connsiteY2" fmla="*/ 2276475 h 4819650"/>
              <a:gd name="connsiteX3" fmla="*/ 25400 w 979487"/>
              <a:gd name="connsiteY3" fmla="*/ 1038225 h 4819650"/>
              <a:gd name="connsiteX4" fmla="*/ 501650 w 979487"/>
              <a:gd name="connsiteY4" fmla="*/ 0 h 4819650"/>
              <a:gd name="connsiteX0" fmla="*/ 862070 w 1006532"/>
              <a:gd name="connsiteY0" fmla="*/ 5538564 h 5538564"/>
              <a:gd name="connsiteX1" fmla="*/ 976370 w 1006532"/>
              <a:gd name="connsiteY1" fmla="*/ 4795614 h 5538564"/>
              <a:gd name="connsiteX2" fmla="*/ 681095 w 1006532"/>
              <a:gd name="connsiteY2" fmla="*/ 2995389 h 5538564"/>
              <a:gd name="connsiteX3" fmla="*/ 52445 w 1006532"/>
              <a:gd name="connsiteY3" fmla="*/ 1757139 h 5538564"/>
              <a:gd name="connsiteX4" fmla="*/ 995767 w 1006532"/>
              <a:gd name="connsiteY4" fmla="*/ 0 h 5538564"/>
              <a:gd name="connsiteX0" fmla="*/ 1018088 w 2087889"/>
              <a:gd name="connsiteY0" fmla="*/ 5754588 h 5754588"/>
              <a:gd name="connsiteX1" fmla="*/ 1132388 w 2087889"/>
              <a:gd name="connsiteY1" fmla="*/ 5011638 h 5754588"/>
              <a:gd name="connsiteX2" fmla="*/ 837113 w 2087889"/>
              <a:gd name="connsiteY2" fmla="*/ 3211413 h 5754588"/>
              <a:gd name="connsiteX3" fmla="*/ 208463 w 2087889"/>
              <a:gd name="connsiteY3" fmla="*/ 1973163 h 5754588"/>
              <a:gd name="connsiteX4" fmla="*/ 2087889 w 2087889"/>
              <a:gd name="connsiteY4" fmla="*/ 0 h 5754588"/>
              <a:gd name="connsiteX0" fmla="*/ 850069 w 1919870"/>
              <a:gd name="connsiteY0" fmla="*/ 5795416 h 5795416"/>
              <a:gd name="connsiteX1" fmla="*/ 964369 w 1919870"/>
              <a:gd name="connsiteY1" fmla="*/ 5052466 h 5795416"/>
              <a:gd name="connsiteX2" fmla="*/ 669094 w 1919870"/>
              <a:gd name="connsiteY2" fmla="*/ 3252241 h 5795416"/>
              <a:gd name="connsiteX3" fmla="*/ 40444 w 1919870"/>
              <a:gd name="connsiteY3" fmla="*/ 2013991 h 5795416"/>
              <a:gd name="connsiteX4" fmla="*/ 911758 w 1919870"/>
              <a:gd name="connsiteY4" fmla="*/ 328860 h 5795416"/>
              <a:gd name="connsiteX5" fmla="*/ 1919870 w 1919870"/>
              <a:gd name="connsiteY5" fmla="*/ 40828 h 5795416"/>
              <a:gd name="connsiteX0" fmla="*/ 889195 w 1958996"/>
              <a:gd name="connsiteY0" fmla="*/ 5754588 h 5754588"/>
              <a:gd name="connsiteX1" fmla="*/ 1003495 w 1958996"/>
              <a:gd name="connsiteY1" fmla="*/ 5011638 h 5754588"/>
              <a:gd name="connsiteX2" fmla="*/ 708220 w 1958996"/>
              <a:gd name="connsiteY2" fmla="*/ 3211413 h 5754588"/>
              <a:gd name="connsiteX3" fmla="*/ 79570 w 1958996"/>
              <a:gd name="connsiteY3" fmla="*/ 1973163 h 5754588"/>
              <a:gd name="connsiteX4" fmla="*/ 230803 w 1958996"/>
              <a:gd name="connsiteY4" fmla="*/ 1224136 h 5754588"/>
              <a:gd name="connsiteX5" fmla="*/ 950884 w 1958996"/>
              <a:gd name="connsiteY5" fmla="*/ 288032 h 5754588"/>
              <a:gd name="connsiteX6" fmla="*/ 1958996 w 1958996"/>
              <a:gd name="connsiteY6" fmla="*/ 0 h 5754588"/>
              <a:gd name="connsiteX0" fmla="*/ 1091643 w 2161444"/>
              <a:gd name="connsiteY0" fmla="*/ 5754588 h 5754588"/>
              <a:gd name="connsiteX1" fmla="*/ 1205943 w 2161444"/>
              <a:gd name="connsiteY1" fmla="*/ 5011638 h 5754588"/>
              <a:gd name="connsiteX2" fmla="*/ 910668 w 2161444"/>
              <a:gd name="connsiteY2" fmla="*/ 3211413 h 5754588"/>
              <a:gd name="connsiteX3" fmla="*/ 282018 w 2161444"/>
              <a:gd name="connsiteY3" fmla="*/ 1973163 h 5754588"/>
              <a:gd name="connsiteX4" fmla="*/ 145219 w 2161444"/>
              <a:gd name="connsiteY4" fmla="*/ 1008112 h 5754588"/>
              <a:gd name="connsiteX5" fmla="*/ 1153332 w 2161444"/>
              <a:gd name="connsiteY5" fmla="*/ 288032 h 5754588"/>
              <a:gd name="connsiteX6" fmla="*/ 2161444 w 2161444"/>
              <a:gd name="connsiteY6" fmla="*/ 0 h 5754588"/>
              <a:gd name="connsiteX0" fmla="*/ 1055639 w 2125440"/>
              <a:gd name="connsiteY0" fmla="*/ 5754588 h 5754588"/>
              <a:gd name="connsiteX1" fmla="*/ 1169939 w 2125440"/>
              <a:gd name="connsiteY1" fmla="*/ 5011638 h 5754588"/>
              <a:gd name="connsiteX2" fmla="*/ 874664 w 2125440"/>
              <a:gd name="connsiteY2" fmla="*/ 3211413 h 5754588"/>
              <a:gd name="connsiteX3" fmla="*/ 246014 w 2125440"/>
              <a:gd name="connsiteY3" fmla="*/ 1973163 h 5754588"/>
              <a:gd name="connsiteX4" fmla="*/ 109215 w 2125440"/>
              <a:gd name="connsiteY4" fmla="*/ 1008112 h 5754588"/>
              <a:gd name="connsiteX5" fmla="*/ 901303 w 2125440"/>
              <a:gd name="connsiteY5" fmla="*/ 288032 h 5754588"/>
              <a:gd name="connsiteX6" fmla="*/ 2125440 w 2125440"/>
              <a:gd name="connsiteY6" fmla="*/ 0 h 5754588"/>
              <a:gd name="connsiteX0" fmla="*/ 1055639 w 2125440"/>
              <a:gd name="connsiteY0" fmla="*/ 5754588 h 5754588"/>
              <a:gd name="connsiteX1" fmla="*/ 1169939 w 2125440"/>
              <a:gd name="connsiteY1" fmla="*/ 5011638 h 5754588"/>
              <a:gd name="connsiteX2" fmla="*/ 874664 w 2125440"/>
              <a:gd name="connsiteY2" fmla="*/ 3211413 h 5754588"/>
              <a:gd name="connsiteX3" fmla="*/ 246014 w 2125440"/>
              <a:gd name="connsiteY3" fmla="*/ 1973163 h 5754588"/>
              <a:gd name="connsiteX4" fmla="*/ 109215 w 2125440"/>
              <a:gd name="connsiteY4" fmla="*/ 1008112 h 5754588"/>
              <a:gd name="connsiteX5" fmla="*/ 901303 w 2125440"/>
              <a:gd name="connsiteY5" fmla="*/ 288032 h 5754588"/>
              <a:gd name="connsiteX6" fmla="*/ 2125440 w 2125440"/>
              <a:gd name="connsiteY6" fmla="*/ 0 h 5754588"/>
              <a:gd name="connsiteX0" fmla="*/ 1055639 w 2125439"/>
              <a:gd name="connsiteY0" fmla="*/ 5754588 h 5754588"/>
              <a:gd name="connsiteX1" fmla="*/ 1169939 w 2125439"/>
              <a:gd name="connsiteY1" fmla="*/ 5011638 h 5754588"/>
              <a:gd name="connsiteX2" fmla="*/ 874664 w 2125439"/>
              <a:gd name="connsiteY2" fmla="*/ 3211413 h 5754588"/>
              <a:gd name="connsiteX3" fmla="*/ 246014 w 2125439"/>
              <a:gd name="connsiteY3" fmla="*/ 1973163 h 5754588"/>
              <a:gd name="connsiteX4" fmla="*/ 109215 w 2125439"/>
              <a:gd name="connsiteY4" fmla="*/ 1008112 h 5754588"/>
              <a:gd name="connsiteX5" fmla="*/ 901303 w 2125439"/>
              <a:gd name="connsiteY5" fmla="*/ 288032 h 5754588"/>
              <a:gd name="connsiteX6" fmla="*/ 2125439 w 2125439"/>
              <a:gd name="connsiteY6" fmla="*/ 0 h 5754588"/>
              <a:gd name="connsiteX0" fmla="*/ 1055638 w 2125438"/>
              <a:gd name="connsiteY0" fmla="*/ 5754588 h 5754588"/>
              <a:gd name="connsiteX1" fmla="*/ 1169938 w 2125438"/>
              <a:gd name="connsiteY1" fmla="*/ 5011638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21262 w 2125438"/>
              <a:gd name="connsiteY0" fmla="*/ 5954964 h 5954964"/>
              <a:gd name="connsiteX1" fmla="*/ 1117326 w 2125438"/>
              <a:gd name="connsiteY1" fmla="*/ 5256584 h 5954964"/>
              <a:gd name="connsiteX2" fmla="*/ 874663 w 2125438"/>
              <a:gd name="connsiteY2" fmla="*/ 3211413 h 5954964"/>
              <a:gd name="connsiteX3" fmla="*/ 246013 w 2125438"/>
              <a:gd name="connsiteY3" fmla="*/ 1973163 h 5954964"/>
              <a:gd name="connsiteX4" fmla="*/ 109215 w 2125438"/>
              <a:gd name="connsiteY4" fmla="*/ 1152128 h 5954964"/>
              <a:gd name="connsiteX5" fmla="*/ 901302 w 2125438"/>
              <a:gd name="connsiteY5" fmla="*/ 288032 h 5954964"/>
              <a:gd name="connsiteX6" fmla="*/ 2125438 w 2125438"/>
              <a:gd name="connsiteY6" fmla="*/ 0 h 5954964"/>
              <a:gd name="connsiteX0" fmla="*/ 1021262 w 1117327"/>
              <a:gd name="connsiteY0" fmla="*/ 5666931 h 5666931"/>
              <a:gd name="connsiteX1" fmla="*/ 1117326 w 1117327"/>
              <a:gd name="connsiteY1" fmla="*/ 4968551 h 5666931"/>
              <a:gd name="connsiteX2" fmla="*/ 874663 w 1117327"/>
              <a:gd name="connsiteY2" fmla="*/ 2923380 h 5666931"/>
              <a:gd name="connsiteX3" fmla="*/ 246013 w 1117327"/>
              <a:gd name="connsiteY3" fmla="*/ 1685130 h 5666931"/>
              <a:gd name="connsiteX4" fmla="*/ 109215 w 1117327"/>
              <a:gd name="connsiteY4" fmla="*/ 864095 h 5666931"/>
              <a:gd name="connsiteX5" fmla="*/ 901302 w 1117327"/>
              <a:gd name="connsiteY5" fmla="*/ -1 h 5666931"/>
              <a:gd name="connsiteX0" fmla="*/ 1002679 w 1098742"/>
              <a:gd name="connsiteY0" fmla="*/ 5581944 h 5581944"/>
              <a:gd name="connsiteX1" fmla="*/ 1098743 w 1098742"/>
              <a:gd name="connsiteY1" fmla="*/ 4883564 h 5581944"/>
              <a:gd name="connsiteX2" fmla="*/ 856080 w 1098742"/>
              <a:gd name="connsiteY2" fmla="*/ 2838393 h 5581944"/>
              <a:gd name="connsiteX3" fmla="*/ 227430 w 1098742"/>
              <a:gd name="connsiteY3" fmla="*/ 1600143 h 5581944"/>
              <a:gd name="connsiteX4" fmla="*/ 90632 w 1098742"/>
              <a:gd name="connsiteY4" fmla="*/ 779108 h 5581944"/>
              <a:gd name="connsiteX5" fmla="*/ 771216 w 1098742"/>
              <a:gd name="connsiteY5" fmla="*/ 0 h 558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8742" h="5581944">
                <a:moveTo>
                  <a:pt x="1002679" y="5581944"/>
                </a:moveTo>
                <a:cubicBezTo>
                  <a:pt x="1040779" y="5334294"/>
                  <a:pt x="1065059" y="5277413"/>
                  <a:pt x="1098743" y="4883564"/>
                </a:cubicBezTo>
                <a:cubicBezTo>
                  <a:pt x="1068581" y="4459702"/>
                  <a:pt x="1001299" y="3385630"/>
                  <a:pt x="856080" y="2838393"/>
                </a:cubicBezTo>
                <a:cubicBezTo>
                  <a:pt x="710861" y="2291156"/>
                  <a:pt x="355005" y="1943357"/>
                  <a:pt x="227430" y="1600143"/>
                </a:cubicBezTo>
                <a:cubicBezTo>
                  <a:pt x="99855" y="1256929"/>
                  <a:pt x="1" y="1045798"/>
                  <a:pt x="90632" y="779108"/>
                </a:cubicBezTo>
                <a:cubicBezTo>
                  <a:pt x="181263" y="512418"/>
                  <a:pt x="435179" y="168019"/>
                  <a:pt x="771216" y="0"/>
                </a:cubicBezTo>
              </a:path>
            </a:pathLst>
          </a:custGeom>
          <a:ln w="38100">
            <a:solidFill>
              <a:srgbClr val="00FF00"/>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3" name="正方形/長方形 12"/>
          <p:cNvSpPr/>
          <p:nvPr/>
        </p:nvSpPr>
        <p:spPr>
          <a:xfrm rot="18742223">
            <a:off x="6931639" y="915508"/>
            <a:ext cx="524804" cy="108267"/>
          </a:xfrm>
          <a:prstGeom prst="rect">
            <a:avLst/>
          </a:prstGeom>
          <a:solidFill>
            <a:srgbClr val="00FF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正方形/長方形 13"/>
          <p:cNvSpPr/>
          <p:nvPr/>
        </p:nvSpPr>
        <p:spPr>
          <a:xfrm rot="14771757">
            <a:off x="6815139" y="2306779"/>
            <a:ext cx="408444" cy="108267"/>
          </a:xfrm>
          <a:prstGeom prst="rect">
            <a:avLst/>
          </a:prstGeom>
          <a:solidFill>
            <a:srgbClr val="00FF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p:cNvSpPr/>
          <p:nvPr/>
        </p:nvSpPr>
        <p:spPr>
          <a:xfrm rot="15999336">
            <a:off x="7635439" y="5123480"/>
            <a:ext cx="444901" cy="108267"/>
          </a:xfrm>
          <a:prstGeom prst="rect">
            <a:avLst/>
          </a:prstGeom>
          <a:solidFill>
            <a:srgbClr val="00FF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a:off x="4709459" y="5458806"/>
            <a:ext cx="5098597" cy="90234"/>
          </a:xfrm>
          <a:custGeom>
            <a:avLst/>
            <a:gdLst>
              <a:gd name="connsiteX0" fmla="*/ 0 w 6619875"/>
              <a:gd name="connsiteY0" fmla="*/ 0 h 238125"/>
              <a:gd name="connsiteX1" fmla="*/ 1524000 w 6619875"/>
              <a:gd name="connsiteY1" fmla="*/ 114300 h 238125"/>
              <a:gd name="connsiteX2" fmla="*/ 4333875 w 6619875"/>
              <a:gd name="connsiteY2" fmla="*/ 57150 h 238125"/>
              <a:gd name="connsiteX3" fmla="*/ 5819775 w 6619875"/>
              <a:gd name="connsiteY3" fmla="*/ 95250 h 238125"/>
              <a:gd name="connsiteX4" fmla="*/ 6600825 w 6619875"/>
              <a:gd name="connsiteY4" fmla="*/ 228600 h 238125"/>
              <a:gd name="connsiteX5" fmla="*/ 6619875 w 6619875"/>
              <a:gd name="connsiteY5" fmla="*/ 238125 h 238125"/>
              <a:gd name="connsiteX0" fmla="*/ 0 w 6619875"/>
              <a:gd name="connsiteY0" fmla="*/ 0 h 238125"/>
              <a:gd name="connsiteX1" fmla="*/ 1524000 w 6619875"/>
              <a:gd name="connsiteY1" fmla="*/ 114300 h 238125"/>
              <a:gd name="connsiteX2" fmla="*/ 4333875 w 6619875"/>
              <a:gd name="connsiteY2" fmla="*/ 57150 h 238125"/>
              <a:gd name="connsiteX3" fmla="*/ 5819775 w 6619875"/>
              <a:gd name="connsiteY3" fmla="*/ 95250 h 238125"/>
              <a:gd name="connsiteX4" fmla="*/ 6600825 w 6619875"/>
              <a:gd name="connsiteY4" fmla="*/ 228600 h 238125"/>
              <a:gd name="connsiteX5" fmla="*/ 6619875 w 6619875"/>
              <a:gd name="connsiteY5" fmla="*/ 238125 h 238125"/>
              <a:gd name="connsiteX0" fmla="*/ 0 w 6619875"/>
              <a:gd name="connsiteY0" fmla="*/ 0 h 238125"/>
              <a:gd name="connsiteX1" fmla="*/ 1553840 w 6619875"/>
              <a:gd name="connsiteY1" fmla="*/ 85378 h 238125"/>
              <a:gd name="connsiteX2" fmla="*/ 4333875 w 6619875"/>
              <a:gd name="connsiteY2" fmla="*/ 57150 h 238125"/>
              <a:gd name="connsiteX3" fmla="*/ 5819775 w 6619875"/>
              <a:gd name="connsiteY3" fmla="*/ 95250 h 238125"/>
              <a:gd name="connsiteX4" fmla="*/ 6600825 w 6619875"/>
              <a:gd name="connsiteY4" fmla="*/ 228600 h 238125"/>
              <a:gd name="connsiteX5" fmla="*/ 6619875 w 6619875"/>
              <a:gd name="connsiteY5" fmla="*/ 238125 h 238125"/>
              <a:gd name="connsiteX0" fmla="*/ 0 w 6634708"/>
              <a:gd name="connsiteY0" fmla="*/ 0 h 248444"/>
              <a:gd name="connsiteX1" fmla="*/ 1568673 w 6634708"/>
              <a:gd name="connsiteY1" fmla="*/ 95697 h 248444"/>
              <a:gd name="connsiteX2" fmla="*/ 4348708 w 6634708"/>
              <a:gd name="connsiteY2" fmla="*/ 67469 h 248444"/>
              <a:gd name="connsiteX3" fmla="*/ 5834608 w 6634708"/>
              <a:gd name="connsiteY3" fmla="*/ 105569 h 248444"/>
              <a:gd name="connsiteX4" fmla="*/ 6615658 w 6634708"/>
              <a:gd name="connsiteY4" fmla="*/ 238919 h 248444"/>
              <a:gd name="connsiteX5" fmla="*/ 6634708 w 6634708"/>
              <a:gd name="connsiteY5" fmla="*/ 248444 h 248444"/>
              <a:gd name="connsiteX0" fmla="*/ 0 w 6634708"/>
              <a:gd name="connsiteY0" fmla="*/ 0 h 248444"/>
              <a:gd name="connsiteX1" fmla="*/ 1568673 w 6634708"/>
              <a:gd name="connsiteY1" fmla="*/ 95697 h 248444"/>
              <a:gd name="connsiteX2" fmla="*/ 3020938 w 6634708"/>
              <a:gd name="connsiteY2" fmla="*/ 43880 h 248444"/>
              <a:gd name="connsiteX3" fmla="*/ 4348708 w 6634708"/>
              <a:gd name="connsiteY3" fmla="*/ 67469 h 248444"/>
              <a:gd name="connsiteX4" fmla="*/ 5834608 w 6634708"/>
              <a:gd name="connsiteY4" fmla="*/ 105569 h 248444"/>
              <a:gd name="connsiteX5" fmla="*/ 6615658 w 6634708"/>
              <a:gd name="connsiteY5" fmla="*/ 238919 h 248444"/>
              <a:gd name="connsiteX6" fmla="*/ 6634708 w 6634708"/>
              <a:gd name="connsiteY6" fmla="*/ 248444 h 248444"/>
              <a:gd name="connsiteX0" fmla="*/ 0 w 6634708"/>
              <a:gd name="connsiteY0" fmla="*/ 0 h 248444"/>
              <a:gd name="connsiteX1" fmla="*/ 1568673 w 6634708"/>
              <a:gd name="connsiteY1" fmla="*/ 95697 h 248444"/>
              <a:gd name="connsiteX2" fmla="*/ 3020938 w 6634708"/>
              <a:gd name="connsiteY2" fmla="*/ 43880 h 248444"/>
              <a:gd name="connsiteX3" fmla="*/ 4370586 w 6634708"/>
              <a:gd name="connsiteY3" fmla="*/ 43880 h 248444"/>
              <a:gd name="connsiteX4" fmla="*/ 5834608 w 6634708"/>
              <a:gd name="connsiteY4" fmla="*/ 105569 h 248444"/>
              <a:gd name="connsiteX5" fmla="*/ 6615658 w 6634708"/>
              <a:gd name="connsiteY5" fmla="*/ 238919 h 248444"/>
              <a:gd name="connsiteX6" fmla="*/ 6634708 w 6634708"/>
              <a:gd name="connsiteY6" fmla="*/ 248444 h 248444"/>
              <a:gd name="connsiteX0" fmla="*/ 0 w 6634708"/>
              <a:gd name="connsiteY0" fmla="*/ 0 h 248444"/>
              <a:gd name="connsiteX1" fmla="*/ 1568673 w 6634708"/>
              <a:gd name="connsiteY1" fmla="*/ 95697 h 248444"/>
              <a:gd name="connsiteX2" fmla="*/ 3020938 w 6634708"/>
              <a:gd name="connsiteY2" fmla="*/ 43880 h 248444"/>
              <a:gd name="connsiteX3" fmla="*/ 4370586 w 6634708"/>
              <a:gd name="connsiteY3" fmla="*/ 43880 h 248444"/>
              <a:gd name="connsiteX4" fmla="*/ 5472608 w 6634708"/>
              <a:gd name="connsiteY4" fmla="*/ 72008 h 248444"/>
              <a:gd name="connsiteX5" fmla="*/ 6615658 w 6634708"/>
              <a:gd name="connsiteY5" fmla="*/ 238919 h 248444"/>
              <a:gd name="connsiteX6" fmla="*/ 6634708 w 6634708"/>
              <a:gd name="connsiteY6" fmla="*/ 248444 h 248444"/>
              <a:gd name="connsiteX0" fmla="*/ 0 w 6634708"/>
              <a:gd name="connsiteY0" fmla="*/ 0 h 248444"/>
              <a:gd name="connsiteX1" fmla="*/ 1568673 w 6634708"/>
              <a:gd name="connsiteY1" fmla="*/ 95697 h 248444"/>
              <a:gd name="connsiteX2" fmla="*/ 3020938 w 6634708"/>
              <a:gd name="connsiteY2" fmla="*/ 43880 h 248444"/>
              <a:gd name="connsiteX3" fmla="*/ 4370586 w 6634708"/>
              <a:gd name="connsiteY3" fmla="*/ 43880 h 248444"/>
              <a:gd name="connsiteX4" fmla="*/ 5472608 w 6634708"/>
              <a:gd name="connsiteY4" fmla="*/ 72008 h 248444"/>
              <a:gd name="connsiteX5" fmla="*/ 6615658 w 6634708"/>
              <a:gd name="connsiteY5" fmla="*/ 238919 h 248444"/>
              <a:gd name="connsiteX6" fmla="*/ 6634708 w 6634708"/>
              <a:gd name="connsiteY6" fmla="*/ 248444 h 248444"/>
              <a:gd name="connsiteX0" fmla="*/ 0 w 6418684"/>
              <a:gd name="connsiteY0" fmla="*/ 0 h 248444"/>
              <a:gd name="connsiteX1" fmla="*/ 1352649 w 6418684"/>
              <a:gd name="connsiteY1" fmla="*/ 95697 h 248444"/>
              <a:gd name="connsiteX2" fmla="*/ 2804914 w 6418684"/>
              <a:gd name="connsiteY2" fmla="*/ 43880 h 248444"/>
              <a:gd name="connsiteX3" fmla="*/ 4154562 w 6418684"/>
              <a:gd name="connsiteY3" fmla="*/ 43880 h 248444"/>
              <a:gd name="connsiteX4" fmla="*/ 5256584 w 6418684"/>
              <a:gd name="connsiteY4" fmla="*/ 72008 h 248444"/>
              <a:gd name="connsiteX5" fmla="*/ 6399634 w 6418684"/>
              <a:gd name="connsiteY5" fmla="*/ 238919 h 248444"/>
              <a:gd name="connsiteX6" fmla="*/ 6418684 w 6418684"/>
              <a:gd name="connsiteY6" fmla="*/ 248444 h 248444"/>
              <a:gd name="connsiteX0" fmla="*/ 0 w 5598308"/>
              <a:gd name="connsiteY0" fmla="*/ 23097 h 204564"/>
              <a:gd name="connsiteX1" fmla="*/ 532273 w 5598308"/>
              <a:gd name="connsiteY1" fmla="*/ 51817 h 204564"/>
              <a:gd name="connsiteX2" fmla="*/ 1984538 w 5598308"/>
              <a:gd name="connsiteY2" fmla="*/ 0 h 204564"/>
              <a:gd name="connsiteX3" fmla="*/ 3334186 w 5598308"/>
              <a:gd name="connsiteY3" fmla="*/ 0 h 204564"/>
              <a:gd name="connsiteX4" fmla="*/ 4436208 w 5598308"/>
              <a:gd name="connsiteY4" fmla="*/ 28128 h 204564"/>
              <a:gd name="connsiteX5" fmla="*/ 5579258 w 5598308"/>
              <a:gd name="connsiteY5" fmla="*/ 195039 h 204564"/>
              <a:gd name="connsiteX6" fmla="*/ 5598308 w 5598308"/>
              <a:gd name="connsiteY6" fmla="*/ 204564 h 204564"/>
              <a:gd name="connsiteX0" fmla="*/ 0 w 5579259"/>
              <a:gd name="connsiteY0" fmla="*/ 23097 h 195039"/>
              <a:gd name="connsiteX1" fmla="*/ 532273 w 5579259"/>
              <a:gd name="connsiteY1" fmla="*/ 51817 h 195039"/>
              <a:gd name="connsiteX2" fmla="*/ 1984538 w 5579259"/>
              <a:gd name="connsiteY2" fmla="*/ 0 h 195039"/>
              <a:gd name="connsiteX3" fmla="*/ 3334186 w 5579259"/>
              <a:gd name="connsiteY3" fmla="*/ 0 h 195039"/>
              <a:gd name="connsiteX4" fmla="*/ 4436208 w 5579259"/>
              <a:gd name="connsiteY4" fmla="*/ 28128 h 195039"/>
              <a:gd name="connsiteX5" fmla="*/ 5579258 w 5579259"/>
              <a:gd name="connsiteY5" fmla="*/ 195039 h 195039"/>
              <a:gd name="connsiteX0" fmla="*/ 0 w 5194164"/>
              <a:gd name="connsiteY0" fmla="*/ 23097 h 134992"/>
              <a:gd name="connsiteX1" fmla="*/ 532273 w 5194164"/>
              <a:gd name="connsiteY1" fmla="*/ 51817 h 134992"/>
              <a:gd name="connsiteX2" fmla="*/ 1984538 w 5194164"/>
              <a:gd name="connsiteY2" fmla="*/ 0 h 134992"/>
              <a:gd name="connsiteX3" fmla="*/ 3334186 w 5194164"/>
              <a:gd name="connsiteY3" fmla="*/ 0 h 134992"/>
              <a:gd name="connsiteX4" fmla="*/ 4436208 w 5194164"/>
              <a:gd name="connsiteY4" fmla="*/ 28128 h 134992"/>
              <a:gd name="connsiteX5" fmla="*/ 5194164 w 5194164"/>
              <a:gd name="connsiteY5" fmla="*/ 134992 h 134992"/>
              <a:gd name="connsiteX0" fmla="*/ 0 w 5052804"/>
              <a:gd name="connsiteY0" fmla="*/ 23097 h 85616"/>
              <a:gd name="connsiteX1" fmla="*/ 532273 w 5052804"/>
              <a:gd name="connsiteY1" fmla="*/ 51817 h 85616"/>
              <a:gd name="connsiteX2" fmla="*/ 1984538 w 5052804"/>
              <a:gd name="connsiteY2" fmla="*/ 0 h 85616"/>
              <a:gd name="connsiteX3" fmla="*/ 3334186 w 5052804"/>
              <a:gd name="connsiteY3" fmla="*/ 0 h 85616"/>
              <a:gd name="connsiteX4" fmla="*/ 4436208 w 5052804"/>
              <a:gd name="connsiteY4" fmla="*/ 28128 h 85616"/>
              <a:gd name="connsiteX5" fmla="*/ 5052804 w 5052804"/>
              <a:gd name="connsiteY5" fmla="*/ 85616 h 85616"/>
              <a:gd name="connsiteX0" fmla="*/ 0 w 4915677"/>
              <a:gd name="connsiteY0" fmla="*/ 44091 h 85616"/>
              <a:gd name="connsiteX1" fmla="*/ 395146 w 4915677"/>
              <a:gd name="connsiteY1" fmla="*/ 51817 h 85616"/>
              <a:gd name="connsiteX2" fmla="*/ 1847411 w 4915677"/>
              <a:gd name="connsiteY2" fmla="*/ 0 h 85616"/>
              <a:gd name="connsiteX3" fmla="*/ 3197059 w 4915677"/>
              <a:gd name="connsiteY3" fmla="*/ 0 h 85616"/>
              <a:gd name="connsiteX4" fmla="*/ 4299081 w 4915677"/>
              <a:gd name="connsiteY4" fmla="*/ 28128 h 85616"/>
              <a:gd name="connsiteX5" fmla="*/ 4915677 w 4915677"/>
              <a:gd name="connsiteY5" fmla="*/ 85616 h 8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15677" h="85616">
                <a:moveTo>
                  <a:pt x="0" y="44091"/>
                </a:moveTo>
                <a:lnTo>
                  <a:pt x="395146" y="51817"/>
                </a:lnTo>
                <a:lnTo>
                  <a:pt x="1847411" y="0"/>
                </a:lnTo>
                <a:lnTo>
                  <a:pt x="3197059" y="0"/>
                </a:lnTo>
                <a:lnTo>
                  <a:pt x="4299081" y="28128"/>
                </a:lnTo>
                <a:cubicBezTo>
                  <a:pt x="4751908" y="32618"/>
                  <a:pt x="4534660" y="29979"/>
                  <a:pt x="4915677" y="85616"/>
                </a:cubicBezTo>
              </a:path>
            </a:pathLst>
          </a:custGeom>
          <a:ln w="38100">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7" name="フリーフォーム 16"/>
          <p:cNvSpPr/>
          <p:nvPr/>
        </p:nvSpPr>
        <p:spPr>
          <a:xfrm>
            <a:off x="4969843" y="895935"/>
            <a:ext cx="2972731" cy="1032075"/>
          </a:xfrm>
          <a:custGeom>
            <a:avLst/>
            <a:gdLst>
              <a:gd name="connsiteX0" fmla="*/ 0 w 2600325"/>
              <a:gd name="connsiteY0" fmla="*/ 19050 h 885825"/>
              <a:gd name="connsiteX1" fmla="*/ 885825 w 2600325"/>
              <a:gd name="connsiteY1" fmla="*/ 114300 h 885825"/>
              <a:gd name="connsiteX2" fmla="*/ 1181100 w 2600325"/>
              <a:gd name="connsiteY2" fmla="*/ 0 h 885825"/>
              <a:gd name="connsiteX3" fmla="*/ 1419225 w 2600325"/>
              <a:gd name="connsiteY3" fmla="*/ 57150 h 885825"/>
              <a:gd name="connsiteX4" fmla="*/ 2324100 w 2600325"/>
              <a:gd name="connsiteY4" fmla="*/ 800100 h 885825"/>
              <a:gd name="connsiteX5" fmla="*/ 2600325 w 2600325"/>
              <a:gd name="connsiteY5" fmla="*/ 885825 h 885825"/>
              <a:gd name="connsiteX0" fmla="*/ 0 w 2947020"/>
              <a:gd name="connsiteY0" fmla="*/ 19050 h 2110358"/>
              <a:gd name="connsiteX1" fmla="*/ 885825 w 2947020"/>
              <a:gd name="connsiteY1" fmla="*/ 114300 h 2110358"/>
              <a:gd name="connsiteX2" fmla="*/ 1181100 w 2947020"/>
              <a:gd name="connsiteY2" fmla="*/ 0 h 2110358"/>
              <a:gd name="connsiteX3" fmla="*/ 1419225 w 2947020"/>
              <a:gd name="connsiteY3" fmla="*/ 57150 h 2110358"/>
              <a:gd name="connsiteX4" fmla="*/ 2324100 w 2947020"/>
              <a:gd name="connsiteY4" fmla="*/ 800100 h 2110358"/>
              <a:gd name="connsiteX5" fmla="*/ 2947020 w 2947020"/>
              <a:gd name="connsiteY5" fmla="*/ 2110358 h 2110358"/>
              <a:gd name="connsiteX0" fmla="*/ 0 w 2875011"/>
              <a:gd name="connsiteY0" fmla="*/ 19050 h 1030237"/>
              <a:gd name="connsiteX1" fmla="*/ 885825 w 2875011"/>
              <a:gd name="connsiteY1" fmla="*/ 114300 h 1030237"/>
              <a:gd name="connsiteX2" fmla="*/ 1181100 w 2875011"/>
              <a:gd name="connsiteY2" fmla="*/ 0 h 1030237"/>
              <a:gd name="connsiteX3" fmla="*/ 1419225 w 2875011"/>
              <a:gd name="connsiteY3" fmla="*/ 57150 h 1030237"/>
              <a:gd name="connsiteX4" fmla="*/ 2324100 w 2875011"/>
              <a:gd name="connsiteY4" fmla="*/ 800100 h 1030237"/>
              <a:gd name="connsiteX5" fmla="*/ 2875011 w 2875011"/>
              <a:gd name="connsiteY5" fmla="*/ 1030237 h 1030237"/>
              <a:gd name="connsiteX0" fmla="*/ 0 w 4531196"/>
              <a:gd name="connsiteY0" fmla="*/ 19050 h 800100"/>
              <a:gd name="connsiteX1" fmla="*/ 885825 w 4531196"/>
              <a:gd name="connsiteY1" fmla="*/ 114300 h 800100"/>
              <a:gd name="connsiteX2" fmla="*/ 1181100 w 4531196"/>
              <a:gd name="connsiteY2" fmla="*/ 0 h 800100"/>
              <a:gd name="connsiteX3" fmla="*/ 1419225 w 4531196"/>
              <a:gd name="connsiteY3" fmla="*/ 57150 h 800100"/>
              <a:gd name="connsiteX4" fmla="*/ 2324100 w 4531196"/>
              <a:gd name="connsiteY4" fmla="*/ 800100 h 800100"/>
              <a:gd name="connsiteX5" fmla="*/ 4531196 w 4531196"/>
              <a:gd name="connsiteY5" fmla="*/ 526182 h 800100"/>
              <a:gd name="connsiteX0" fmla="*/ 0 w 4531196"/>
              <a:gd name="connsiteY0" fmla="*/ 19050 h 886222"/>
              <a:gd name="connsiteX1" fmla="*/ 885825 w 4531196"/>
              <a:gd name="connsiteY1" fmla="*/ 114300 h 886222"/>
              <a:gd name="connsiteX2" fmla="*/ 1181100 w 4531196"/>
              <a:gd name="connsiteY2" fmla="*/ 0 h 886222"/>
              <a:gd name="connsiteX3" fmla="*/ 1419225 w 4531196"/>
              <a:gd name="connsiteY3" fmla="*/ 57150 h 886222"/>
              <a:gd name="connsiteX4" fmla="*/ 2298947 w 4531196"/>
              <a:gd name="connsiteY4" fmla="*/ 886222 h 886222"/>
              <a:gd name="connsiteX5" fmla="*/ 4531196 w 4531196"/>
              <a:gd name="connsiteY5" fmla="*/ 526182 h 886222"/>
              <a:gd name="connsiteX0" fmla="*/ 0 w 4531196"/>
              <a:gd name="connsiteY0" fmla="*/ 19050 h 958230"/>
              <a:gd name="connsiteX1" fmla="*/ 885825 w 4531196"/>
              <a:gd name="connsiteY1" fmla="*/ 114300 h 958230"/>
              <a:gd name="connsiteX2" fmla="*/ 1181100 w 4531196"/>
              <a:gd name="connsiteY2" fmla="*/ 0 h 958230"/>
              <a:gd name="connsiteX3" fmla="*/ 1419225 w 4531196"/>
              <a:gd name="connsiteY3" fmla="*/ 57150 h 958230"/>
              <a:gd name="connsiteX4" fmla="*/ 2298947 w 4531196"/>
              <a:gd name="connsiteY4" fmla="*/ 886222 h 958230"/>
              <a:gd name="connsiteX5" fmla="*/ 2803003 w 4531196"/>
              <a:gd name="connsiteY5" fmla="*/ 958230 h 958230"/>
              <a:gd name="connsiteX6" fmla="*/ 4531196 w 4531196"/>
              <a:gd name="connsiteY6" fmla="*/ 526182 h 958230"/>
              <a:gd name="connsiteX0" fmla="*/ 0 w 4531196"/>
              <a:gd name="connsiteY0" fmla="*/ 19050 h 958230"/>
              <a:gd name="connsiteX1" fmla="*/ 885825 w 4531196"/>
              <a:gd name="connsiteY1" fmla="*/ 114300 h 958230"/>
              <a:gd name="connsiteX2" fmla="*/ 1181100 w 4531196"/>
              <a:gd name="connsiteY2" fmla="*/ 0 h 958230"/>
              <a:gd name="connsiteX3" fmla="*/ 1419225 w 4531196"/>
              <a:gd name="connsiteY3" fmla="*/ 57150 h 958230"/>
              <a:gd name="connsiteX4" fmla="*/ 2298947 w 4531196"/>
              <a:gd name="connsiteY4" fmla="*/ 886222 h 958230"/>
              <a:gd name="connsiteX5" fmla="*/ 2803003 w 4531196"/>
              <a:gd name="connsiteY5" fmla="*/ 958230 h 958230"/>
              <a:gd name="connsiteX6" fmla="*/ 3091035 w 4531196"/>
              <a:gd name="connsiteY6" fmla="*/ 958230 h 958230"/>
              <a:gd name="connsiteX7" fmla="*/ 4531196 w 4531196"/>
              <a:gd name="connsiteY7" fmla="*/ 526182 h 958230"/>
              <a:gd name="connsiteX0" fmla="*/ 0 w 3595091"/>
              <a:gd name="connsiteY0" fmla="*/ 19050 h 958230"/>
              <a:gd name="connsiteX1" fmla="*/ 885825 w 3595091"/>
              <a:gd name="connsiteY1" fmla="*/ 114300 h 958230"/>
              <a:gd name="connsiteX2" fmla="*/ 1181100 w 3595091"/>
              <a:gd name="connsiteY2" fmla="*/ 0 h 958230"/>
              <a:gd name="connsiteX3" fmla="*/ 1419225 w 3595091"/>
              <a:gd name="connsiteY3" fmla="*/ 57150 h 958230"/>
              <a:gd name="connsiteX4" fmla="*/ 2298947 w 3595091"/>
              <a:gd name="connsiteY4" fmla="*/ 886222 h 958230"/>
              <a:gd name="connsiteX5" fmla="*/ 2803003 w 3595091"/>
              <a:gd name="connsiteY5" fmla="*/ 958230 h 958230"/>
              <a:gd name="connsiteX6" fmla="*/ 3091035 w 3595091"/>
              <a:gd name="connsiteY6" fmla="*/ 958230 h 958230"/>
              <a:gd name="connsiteX7" fmla="*/ 3595091 w 3595091"/>
              <a:gd name="connsiteY7" fmla="*/ 814214 h 958230"/>
              <a:gd name="connsiteX0" fmla="*/ 0 w 3595092"/>
              <a:gd name="connsiteY0" fmla="*/ 19050 h 958230"/>
              <a:gd name="connsiteX1" fmla="*/ 885825 w 3595092"/>
              <a:gd name="connsiteY1" fmla="*/ 114300 h 958230"/>
              <a:gd name="connsiteX2" fmla="*/ 1181100 w 3595092"/>
              <a:gd name="connsiteY2" fmla="*/ 0 h 958230"/>
              <a:gd name="connsiteX3" fmla="*/ 1419225 w 3595092"/>
              <a:gd name="connsiteY3" fmla="*/ 57150 h 958230"/>
              <a:gd name="connsiteX4" fmla="*/ 2298947 w 3595092"/>
              <a:gd name="connsiteY4" fmla="*/ 886222 h 958230"/>
              <a:gd name="connsiteX5" fmla="*/ 2803003 w 3595092"/>
              <a:gd name="connsiteY5" fmla="*/ 958230 h 958230"/>
              <a:gd name="connsiteX6" fmla="*/ 3091035 w 3595092"/>
              <a:gd name="connsiteY6" fmla="*/ 958230 h 958230"/>
              <a:gd name="connsiteX7" fmla="*/ 3595092 w 3595092"/>
              <a:gd name="connsiteY7" fmla="*/ 742206 h 958230"/>
              <a:gd name="connsiteX0" fmla="*/ 0 w 3667099"/>
              <a:gd name="connsiteY0" fmla="*/ 19050 h 958230"/>
              <a:gd name="connsiteX1" fmla="*/ 885825 w 3667099"/>
              <a:gd name="connsiteY1" fmla="*/ 114300 h 958230"/>
              <a:gd name="connsiteX2" fmla="*/ 1181100 w 3667099"/>
              <a:gd name="connsiteY2" fmla="*/ 0 h 958230"/>
              <a:gd name="connsiteX3" fmla="*/ 1419225 w 3667099"/>
              <a:gd name="connsiteY3" fmla="*/ 57150 h 958230"/>
              <a:gd name="connsiteX4" fmla="*/ 2298947 w 3667099"/>
              <a:gd name="connsiteY4" fmla="*/ 886222 h 958230"/>
              <a:gd name="connsiteX5" fmla="*/ 2803003 w 3667099"/>
              <a:gd name="connsiteY5" fmla="*/ 958230 h 958230"/>
              <a:gd name="connsiteX6" fmla="*/ 3091035 w 3667099"/>
              <a:gd name="connsiteY6" fmla="*/ 958230 h 958230"/>
              <a:gd name="connsiteX7" fmla="*/ 3667099 w 3667099"/>
              <a:gd name="connsiteY7" fmla="*/ 742206 h 958230"/>
              <a:gd name="connsiteX0" fmla="*/ 0 w 3669505"/>
              <a:gd name="connsiteY0" fmla="*/ 19050 h 958230"/>
              <a:gd name="connsiteX1" fmla="*/ 885825 w 3669505"/>
              <a:gd name="connsiteY1" fmla="*/ 114300 h 958230"/>
              <a:gd name="connsiteX2" fmla="*/ 1181100 w 3669505"/>
              <a:gd name="connsiteY2" fmla="*/ 0 h 958230"/>
              <a:gd name="connsiteX3" fmla="*/ 1419225 w 3669505"/>
              <a:gd name="connsiteY3" fmla="*/ 57150 h 958230"/>
              <a:gd name="connsiteX4" fmla="*/ 2298947 w 3669505"/>
              <a:gd name="connsiteY4" fmla="*/ 886222 h 958230"/>
              <a:gd name="connsiteX5" fmla="*/ 2803003 w 3669505"/>
              <a:gd name="connsiteY5" fmla="*/ 958230 h 958230"/>
              <a:gd name="connsiteX6" fmla="*/ 3091035 w 3669505"/>
              <a:gd name="connsiteY6" fmla="*/ 958230 h 958230"/>
              <a:gd name="connsiteX7" fmla="*/ 3669505 w 3669505"/>
              <a:gd name="connsiteY7" fmla="*/ 721519 h 958230"/>
              <a:gd name="connsiteX0" fmla="*/ 0 w 3669505"/>
              <a:gd name="connsiteY0" fmla="*/ 19050 h 958230"/>
              <a:gd name="connsiteX1" fmla="*/ 885825 w 3669505"/>
              <a:gd name="connsiteY1" fmla="*/ 114300 h 958230"/>
              <a:gd name="connsiteX2" fmla="*/ 1181100 w 3669505"/>
              <a:gd name="connsiteY2" fmla="*/ 0 h 958230"/>
              <a:gd name="connsiteX3" fmla="*/ 1419225 w 3669505"/>
              <a:gd name="connsiteY3" fmla="*/ 57150 h 958230"/>
              <a:gd name="connsiteX4" fmla="*/ 2298947 w 3669505"/>
              <a:gd name="connsiteY4" fmla="*/ 886222 h 958230"/>
              <a:gd name="connsiteX5" fmla="*/ 2803003 w 3669505"/>
              <a:gd name="connsiteY5" fmla="*/ 958230 h 958230"/>
              <a:gd name="connsiteX6" fmla="*/ 3091035 w 3669505"/>
              <a:gd name="connsiteY6" fmla="*/ 958230 h 958230"/>
              <a:gd name="connsiteX7" fmla="*/ 3669505 w 3669505"/>
              <a:gd name="connsiteY7" fmla="*/ 721519 h 958230"/>
              <a:gd name="connsiteX0" fmla="*/ 0 w 3669505"/>
              <a:gd name="connsiteY0" fmla="*/ 109604 h 1048784"/>
              <a:gd name="connsiteX1" fmla="*/ 885825 w 3669505"/>
              <a:gd name="connsiteY1" fmla="*/ 204854 h 1048784"/>
              <a:gd name="connsiteX2" fmla="*/ 1181100 w 3669505"/>
              <a:gd name="connsiteY2" fmla="*/ 90554 h 1048784"/>
              <a:gd name="connsiteX3" fmla="*/ 1419225 w 3669505"/>
              <a:gd name="connsiteY3" fmla="*/ 147704 h 1048784"/>
              <a:gd name="connsiteX4" fmla="*/ 2298947 w 3669505"/>
              <a:gd name="connsiteY4" fmla="*/ 976776 h 1048784"/>
              <a:gd name="connsiteX5" fmla="*/ 2803003 w 3669505"/>
              <a:gd name="connsiteY5" fmla="*/ 1048784 h 1048784"/>
              <a:gd name="connsiteX6" fmla="*/ 3091035 w 3669505"/>
              <a:gd name="connsiteY6" fmla="*/ 1048784 h 1048784"/>
              <a:gd name="connsiteX7" fmla="*/ 3669505 w 3669505"/>
              <a:gd name="connsiteY7" fmla="*/ 812073 h 1048784"/>
              <a:gd name="connsiteX0" fmla="*/ 0 w 3669505"/>
              <a:gd name="connsiteY0" fmla="*/ 109604 h 1048784"/>
              <a:gd name="connsiteX1" fmla="*/ 885825 w 3669505"/>
              <a:gd name="connsiteY1" fmla="*/ 204854 h 1048784"/>
              <a:gd name="connsiteX2" fmla="*/ 1181100 w 3669505"/>
              <a:gd name="connsiteY2" fmla="*/ 90554 h 1048784"/>
              <a:gd name="connsiteX3" fmla="*/ 1419225 w 3669505"/>
              <a:gd name="connsiteY3" fmla="*/ 147704 h 1048784"/>
              <a:gd name="connsiteX4" fmla="*/ 2298947 w 3669505"/>
              <a:gd name="connsiteY4" fmla="*/ 976776 h 1048784"/>
              <a:gd name="connsiteX5" fmla="*/ 2803003 w 3669505"/>
              <a:gd name="connsiteY5" fmla="*/ 1048784 h 1048784"/>
              <a:gd name="connsiteX6" fmla="*/ 3091035 w 3669505"/>
              <a:gd name="connsiteY6" fmla="*/ 1048784 h 1048784"/>
              <a:gd name="connsiteX7" fmla="*/ 3669505 w 3669505"/>
              <a:gd name="connsiteY7" fmla="*/ 812073 h 1048784"/>
              <a:gd name="connsiteX0" fmla="*/ 0 w 3669505"/>
              <a:gd name="connsiteY0" fmla="*/ 109604 h 1126956"/>
              <a:gd name="connsiteX1" fmla="*/ 885825 w 3669505"/>
              <a:gd name="connsiteY1" fmla="*/ 204854 h 1126956"/>
              <a:gd name="connsiteX2" fmla="*/ 1181100 w 3669505"/>
              <a:gd name="connsiteY2" fmla="*/ 90554 h 1126956"/>
              <a:gd name="connsiteX3" fmla="*/ 1419225 w 3669505"/>
              <a:gd name="connsiteY3" fmla="*/ 147704 h 1126956"/>
              <a:gd name="connsiteX4" fmla="*/ 2298947 w 3669505"/>
              <a:gd name="connsiteY4" fmla="*/ 976776 h 1126956"/>
              <a:gd name="connsiteX5" fmla="*/ 2803003 w 3669505"/>
              <a:gd name="connsiteY5" fmla="*/ 1048784 h 1126956"/>
              <a:gd name="connsiteX6" fmla="*/ 3091035 w 3669505"/>
              <a:gd name="connsiteY6" fmla="*/ 1048784 h 1126956"/>
              <a:gd name="connsiteX7" fmla="*/ 3669505 w 3669505"/>
              <a:gd name="connsiteY7" fmla="*/ 812073 h 1126956"/>
              <a:gd name="connsiteX0" fmla="*/ 0 w 3669505"/>
              <a:gd name="connsiteY0" fmla="*/ 109604 h 1126956"/>
              <a:gd name="connsiteX1" fmla="*/ 885825 w 3669505"/>
              <a:gd name="connsiteY1" fmla="*/ 204854 h 1126956"/>
              <a:gd name="connsiteX2" fmla="*/ 1181100 w 3669505"/>
              <a:gd name="connsiteY2" fmla="*/ 90554 h 1126956"/>
              <a:gd name="connsiteX3" fmla="*/ 1419225 w 3669505"/>
              <a:gd name="connsiteY3" fmla="*/ 147704 h 1126956"/>
              <a:gd name="connsiteX4" fmla="*/ 2298947 w 3669505"/>
              <a:gd name="connsiteY4" fmla="*/ 976776 h 1126956"/>
              <a:gd name="connsiteX5" fmla="*/ 2803003 w 3669505"/>
              <a:gd name="connsiteY5" fmla="*/ 1048784 h 1126956"/>
              <a:gd name="connsiteX6" fmla="*/ 3091035 w 3669505"/>
              <a:gd name="connsiteY6" fmla="*/ 1048784 h 1126956"/>
              <a:gd name="connsiteX7" fmla="*/ 3669505 w 3669505"/>
              <a:gd name="connsiteY7" fmla="*/ 812073 h 1126956"/>
              <a:gd name="connsiteX0" fmla="*/ 0 w 3669505"/>
              <a:gd name="connsiteY0" fmla="*/ 109604 h 1126956"/>
              <a:gd name="connsiteX1" fmla="*/ 885825 w 3669505"/>
              <a:gd name="connsiteY1" fmla="*/ 204854 h 1126956"/>
              <a:gd name="connsiteX2" fmla="*/ 1181100 w 3669505"/>
              <a:gd name="connsiteY2" fmla="*/ 90554 h 1126956"/>
              <a:gd name="connsiteX3" fmla="*/ 1419225 w 3669505"/>
              <a:gd name="connsiteY3" fmla="*/ 147704 h 1126956"/>
              <a:gd name="connsiteX4" fmla="*/ 2298947 w 3669505"/>
              <a:gd name="connsiteY4" fmla="*/ 976776 h 1126956"/>
              <a:gd name="connsiteX5" fmla="*/ 3091035 w 3669505"/>
              <a:gd name="connsiteY5" fmla="*/ 1048784 h 1126956"/>
              <a:gd name="connsiteX6" fmla="*/ 3669505 w 3669505"/>
              <a:gd name="connsiteY6" fmla="*/ 812073 h 1126956"/>
              <a:gd name="connsiteX0" fmla="*/ 0 w 3669505"/>
              <a:gd name="connsiteY0" fmla="*/ 90554 h 1107906"/>
              <a:gd name="connsiteX1" fmla="*/ 885825 w 3669505"/>
              <a:gd name="connsiteY1" fmla="*/ 185804 h 1107906"/>
              <a:gd name="connsiteX2" fmla="*/ 1419225 w 3669505"/>
              <a:gd name="connsiteY2" fmla="*/ 128654 h 1107906"/>
              <a:gd name="connsiteX3" fmla="*/ 2298947 w 3669505"/>
              <a:gd name="connsiteY3" fmla="*/ 957726 h 1107906"/>
              <a:gd name="connsiteX4" fmla="*/ 3091035 w 3669505"/>
              <a:gd name="connsiteY4" fmla="*/ 1029734 h 1107906"/>
              <a:gd name="connsiteX5" fmla="*/ 3669505 w 3669505"/>
              <a:gd name="connsiteY5" fmla="*/ 793023 h 1107906"/>
              <a:gd name="connsiteX0" fmla="*/ 0 w 3669505"/>
              <a:gd name="connsiteY0" fmla="*/ 93915 h 1111267"/>
              <a:gd name="connsiteX1" fmla="*/ 786779 w 3669505"/>
              <a:gd name="connsiteY1" fmla="*/ 168999 h 1111267"/>
              <a:gd name="connsiteX2" fmla="*/ 1419225 w 3669505"/>
              <a:gd name="connsiteY2" fmla="*/ 132015 h 1111267"/>
              <a:gd name="connsiteX3" fmla="*/ 2298947 w 3669505"/>
              <a:gd name="connsiteY3" fmla="*/ 961087 h 1111267"/>
              <a:gd name="connsiteX4" fmla="*/ 3091035 w 3669505"/>
              <a:gd name="connsiteY4" fmla="*/ 1033095 h 1111267"/>
              <a:gd name="connsiteX5" fmla="*/ 3669505 w 3669505"/>
              <a:gd name="connsiteY5" fmla="*/ 796384 h 1111267"/>
              <a:gd name="connsiteX0" fmla="*/ 0 w 3669505"/>
              <a:gd name="connsiteY0" fmla="*/ 93915 h 1111268"/>
              <a:gd name="connsiteX1" fmla="*/ 786779 w 3669505"/>
              <a:gd name="connsiteY1" fmla="*/ 168999 h 1111268"/>
              <a:gd name="connsiteX2" fmla="*/ 1419225 w 3669505"/>
              <a:gd name="connsiteY2" fmla="*/ 132015 h 1111268"/>
              <a:gd name="connsiteX3" fmla="*/ 2370955 w 3669505"/>
              <a:gd name="connsiteY3" fmla="*/ 961088 h 1111268"/>
              <a:gd name="connsiteX4" fmla="*/ 3091035 w 3669505"/>
              <a:gd name="connsiteY4" fmla="*/ 1033095 h 1111268"/>
              <a:gd name="connsiteX5" fmla="*/ 3669505 w 3669505"/>
              <a:gd name="connsiteY5" fmla="*/ 796384 h 1111268"/>
              <a:gd name="connsiteX0" fmla="*/ 0 w 3669505"/>
              <a:gd name="connsiteY0" fmla="*/ 93915 h 1111268"/>
              <a:gd name="connsiteX1" fmla="*/ 786779 w 3669505"/>
              <a:gd name="connsiteY1" fmla="*/ 168999 h 1111268"/>
              <a:gd name="connsiteX2" fmla="*/ 1419225 w 3669505"/>
              <a:gd name="connsiteY2" fmla="*/ 132015 h 1111268"/>
              <a:gd name="connsiteX3" fmla="*/ 2370955 w 3669505"/>
              <a:gd name="connsiteY3" fmla="*/ 961088 h 1111268"/>
              <a:gd name="connsiteX4" fmla="*/ 3163043 w 3669505"/>
              <a:gd name="connsiteY4" fmla="*/ 1033095 h 1111268"/>
              <a:gd name="connsiteX5" fmla="*/ 3669505 w 3669505"/>
              <a:gd name="connsiteY5" fmla="*/ 796384 h 1111268"/>
              <a:gd name="connsiteX0" fmla="*/ 0 w 3530798"/>
              <a:gd name="connsiteY0" fmla="*/ 96991 h 1111268"/>
              <a:gd name="connsiteX1" fmla="*/ 648072 w 3530798"/>
              <a:gd name="connsiteY1" fmla="*/ 168999 h 1111268"/>
              <a:gd name="connsiteX2" fmla="*/ 1280518 w 3530798"/>
              <a:gd name="connsiteY2" fmla="*/ 132015 h 1111268"/>
              <a:gd name="connsiteX3" fmla="*/ 2232248 w 3530798"/>
              <a:gd name="connsiteY3" fmla="*/ 961088 h 1111268"/>
              <a:gd name="connsiteX4" fmla="*/ 3024336 w 3530798"/>
              <a:gd name="connsiteY4" fmla="*/ 1033095 h 1111268"/>
              <a:gd name="connsiteX5" fmla="*/ 3530798 w 3530798"/>
              <a:gd name="connsiteY5" fmla="*/ 796384 h 1111268"/>
              <a:gd name="connsiteX0" fmla="*/ 0 w 3612429"/>
              <a:gd name="connsiteY0" fmla="*/ 96991 h 1111268"/>
              <a:gd name="connsiteX1" fmla="*/ 648072 w 3612429"/>
              <a:gd name="connsiteY1" fmla="*/ 168999 h 1111268"/>
              <a:gd name="connsiteX2" fmla="*/ 1280518 w 3612429"/>
              <a:gd name="connsiteY2" fmla="*/ 132015 h 1111268"/>
              <a:gd name="connsiteX3" fmla="*/ 2232248 w 3612429"/>
              <a:gd name="connsiteY3" fmla="*/ 961088 h 1111268"/>
              <a:gd name="connsiteX4" fmla="*/ 3024336 w 3612429"/>
              <a:gd name="connsiteY4" fmla="*/ 1033095 h 1111268"/>
              <a:gd name="connsiteX5" fmla="*/ 3530798 w 3612429"/>
              <a:gd name="connsiteY5" fmla="*/ 796384 h 1111268"/>
              <a:gd name="connsiteX6" fmla="*/ 3514125 w 3612429"/>
              <a:gd name="connsiteY6" fmla="*/ 803846 h 1111268"/>
              <a:gd name="connsiteX0" fmla="*/ 0 w 4146597"/>
              <a:gd name="connsiteY0" fmla="*/ 96991 h 1111268"/>
              <a:gd name="connsiteX1" fmla="*/ 648072 w 4146597"/>
              <a:gd name="connsiteY1" fmla="*/ 168999 h 1111268"/>
              <a:gd name="connsiteX2" fmla="*/ 1280518 w 4146597"/>
              <a:gd name="connsiteY2" fmla="*/ 132015 h 1111268"/>
              <a:gd name="connsiteX3" fmla="*/ 2232248 w 4146597"/>
              <a:gd name="connsiteY3" fmla="*/ 961088 h 1111268"/>
              <a:gd name="connsiteX4" fmla="*/ 3024336 w 4146597"/>
              <a:gd name="connsiteY4" fmla="*/ 1033095 h 1111268"/>
              <a:gd name="connsiteX5" fmla="*/ 3530798 w 4146597"/>
              <a:gd name="connsiteY5" fmla="*/ 796384 h 1111268"/>
              <a:gd name="connsiteX6" fmla="*/ 4143123 w 4146597"/>
              <a:gd name="connsiteY6" fmla="*/ 498190 h 1111268"/>
              <a:gd name="connsiteX0" fmla="*/ 1 w 3498526"/>
              <a:gd name="connsiteY0" fmla="*/ 168999 h 1111268"/>
              <a:gd name="connsiteX1" fmla="*/ 632447 w 3498526"/>
              <a:gd name="connsiteY1" fmla="*/ 132015 h 1111268"/>
              <a:gd name="connsiteX2" fmla="*/ 1584177 w 3498526"/>
              <a:gd name="connsiteY2" fmla="*/ 961088 h 1111268"/>
              <a:gd name="connsiteX3" fmla="*/ 2376265 w 3498526"/>
              <a:gd name="connsiteY3" fmla="*/ 1033095 h 1111268"/>
              <a:gd name="connsiteX4" fmla="*/ 2882727 w 3498526"/>
              <a:gd name="connsiteY4" fmla="*/ 796384 h 1111268"/>
              <a:gd name="connsiteX5" fmla="*/ 3495052 w 3498526"/>
              <a:gd name="connsiteY5" fmla="*/ 498190 h 1111268"/>
              <a:gd name="connsiteX0" fmla="*/ 0 w 2866079"/>
              <a:gd name="connsiteY0" fmla="*/ 0 h 979253"/>
              <a:gd name="connsiteX1" fmla="*/ 951730 w 2866079"/>
              <a:gd name="connsiteY1" fmla="*/ 829073 h 979253"/>
              <a:gd name="connsiteX2" fmla="*/ 1743818 w 2866079"/>
              <a:gd name="connsiteY2" fmla="*/ 901080 h 979253"/>
              <a:gd name="connsiteX3" fmla="*/ 2250280 w 2866079"/>
              <a:gd name="connsiteY3" fmla="*/ 664369 h 979253"/>
              <a:gd name="connsiteX4" fmla="*/ 2862605 w 2866079"/>
              <a:gd name="connsiteY4" fmla="*/ 366175 h 979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6079" h="979253">
                <a:moveTo>
                  <a:pt x="0" y="0"/>
                </a:moveTo>
                <a:cubicBezTo>
                  <a:pt x="264029" y="132015"/>
                  <a:pt x="661094" y="678893"/>
                  <a:pt x="951730" y="829073"/>
                </a:cubicBezTo>
                <a:cubicBezTo>
                  <a:pt x="1242366" y="979253"/>
                  <a:pt x="1515392" y="928530"/>
                  <a:pt x="1743818" y="901080"/>
                </a:cubicBezTo>
                <a:lnTo>
                  <a:pt x="2250280" y="664369"/>
                </a:lnTo>
                <a:cubicBezTo>
                  <a:pt x="2331911" y="626161"/>
                  <a:pt x="2866079" y="364621"/>
                  <a:pt x="2862605" y="366175"/>
                </a:cubicBezTo>
              </a:path>
            </a:pathLst>
          </a:custGeom>
          <a:ln w="38100">
            <a:solidFill>
              <a:srgbClr val="FF00FF"/>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8" name="フリーフォーム 17"/>
          <p:cNvSpPr/>
          <p:nvPr/>
        </p:nvSpPr>
        <p:spPr>
          <a:xfrm>
            <a:off x="7889312" y="749224"/>
            <a:ext cx="1858495" cy="556453"/>
          </a:xfrm>
          <a:custGeom>
            <a:avLst/>
            <a:gdLst>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673894"/>
              <a:gd name="connsiteY0" fmla="*/ 219075 h 219075"/>
              <a:gd name="connsiteX1" fmla="*/ 466725 w 673894"/>
              <a:gd name="connsiteY1" fmla="*/ 73819 h 219075"/>
              <a:gd name="connsiteX2" fmla="*/ 673894 w 673894"/>
              <a:gd name="connsiteY2" fmla="*/ 0 h 219075"/>
              <a:gd name="connsiteX0" fmla="*/ 0 w 1320261"/>
              <a:gd name="connsiteY0" fmla="*/ 262102 h 262102"/>
              <a:gd name="connsiteX1" fmla="*/ 466725 w 1320261"/>
              <a:gd name="connsiteY1" fmla="*/ 116846 h 262102"/>
              <a:gd name="connsiteX2" fmla="*/ 1320261 w 1320261"/>
              <a:gd name="connsiteY2" fmla="*/ 0 h 262102"/>
              <a:gd name="connsiteX0" fmla="*/ 0 w 1320261"/>
              <a:gd name="connsiteY0" fmla="*/ 321784 h 321784"/>
              <a:gd name="connsiteX1" fmla="*/ 466725 w 1320261"/>
              <a:gd name="connsiteY1" fmla="*/ 176528 h 321784"/>
              <a:gd name="connsiteX2" fmla="*/ 995442 w 1320261"/>
              <a:gd name="connsiteY2" fmla="*/ 0 h 321784"/>
              <a:gd name="connsiteX3" fmla="*/ 1320261 w 1320261"/>
              <a:gd name="connsiteY3" fmla="*/ 59682 h 321784"/>
              <a:gd name="connsiteX0" fmla="*/ 0 w 1320261"/>
              <a:gd name="connsiteY0" fmla="*/ 321784 h 321784"/>
              <a:gd name="connsiteX1" fmla="*/ 466725 w 1320261"/>
              <a:gd name="connsiteY1" fmla="*/ 176528 h 321784"/>
              <a:gd name="connsiteX2" fmla="*/ 995442 w 1320261"/>
              <a:gd name="connsiteY2" fmla="*/ 0 h 321784"/>
              <a:gd name="connsiteX3" fmla="*/ 1185466 w 1320261"/>
              <a:gd name="connsiteY3" fmla="*/ 3552 h 321784"/>
              <a:gd name="connsiteX4" fmla="*/ 1320261 w 1320261"/>
              <a:gd name="connsiteY4" fmla="*/ 59682 h 321784"/>
              <a:gd name="connsiteX0" fmla="*/ 0 w 1320261"/>
              <a:gd name="connsiteY0" fmla="*/ 321784 h 321784"/>
              <a:gd name="connsiteX1" fmla="*/ 466725 w 1320261"/>
              <a:gd name="connsiteY1" fmla="*/ 176528 h 321784"/>
              <a:gd name="connsiteX2" fmla="*/ 995442 w 1320261"/>
              <a:gd name="connsiteY2" fmla="*/ 0 h 321784"/>
              <a:gd name="connsiteX3" fmla="*/ 1185466 w 1320261"/>
              <a:gd name="connsiteY3" fmla="*/ 3552 h 321784"/>
              <a:gd name="connsiteX4" fmla="*/ 1320261 w 1320261"/>
              <a:gd name="connsiteY4" fmla="*/ 59682 h 321784"/>
              <a:gd name="connsiteX0" fmla="*/ 0 w 1320261"/>
              <a:gd name="connsiteY0" fmla="*/ 350613 h 350613"/>
              <a:gd name="connsiteX1" fmla="*/ 466725 w 1320261"/>
              <a:gd name="connsiteY1" fmla="*/ 205357 h 350613"/>
              <a:gd name="connsiteX2" fmla="*/ 995442 w 1320261"/>
              <a:gd name="connsiteY2" fmla="*/ 28829 h 350613"/>
              <a:gd name="connsiteX3" fmla="*/ 1185466 w 1320261"/>
              <a:gd name="connsiteY3" fmla="*/ 32381 h 350613"/>
              <a:gd name="connsiteX4" fmla="*/ 1320261 w 1320261"/>
              <a:gd name="connsiteY4" fmla="*/ 88511 h 350613"/>
              <a:gd name="connsiteX0" fmla="*/ 0 w 1320261"/>
              <a:gd name="connsiteY0" fmla="*/ 350613 h 350613"/>
              <a:gd name="connsiteX1" fmla="*/ 466725 w 1320261"/>
              <a:gd name="connsiteY1" fmla="*/ 205357 h 350613"/>
              <a:gd name="connsiteX2" fmla="*/ 995442 w 1320261"/>
              <a:gd name="connsiteY2" fmla="*/ 28829 h 350613"/>
              <a:gd name="connsiteX3" fmla="*/ 1185466 w 1320261"/>
              <a:gd name="connsiteY3" fmla="*/ 32381 h 350613"/>
              <a:gd name="connsiteX4" fmla="*/ 1320261 w 1320261"/>
              <a:gd name="connsiteY4" fmla="*/ 88511 h 350613"/>
              <a:gd name="connsiteX0" fmla="*/ 0 w 1321782"/>
              <a:gd name="connsiteY0" fmla="*/ 350613 h 350613"/>
              <a:gd name="connsiteX1" fmla="*/ 466725 w 1321782"/>
              <a:gd name="connsiteY1" fmla="*/ 205357 h 350613"/>
              <a:gd name="connsiteX2" fmla="*/ 995442 w 1321782"/>
              <a:gd name="connsiteY2" fmla="*/ 28829 h 350613"/>
              <a:gd name="connsiteX3" fmla="*/ 1185466 w 1321782"/>
              <a:gd name="connsiteY3" fmla="*/ 32381 h 350613"/>
              <a:gd name="connsiteX4" fmla="*/ 1321782 w 1321782"/>
              <a:gd name="connsiteY4" fmla="*/ 77616 h 350613"/>
              <a:gd name="connsiteX0" fmla="*/ 0 w 1321782"/>
              <a:gd name="connsiteY0" fmla="*/ 351365 h 351365"/>
              <a:gd name="connsiteX1" fmla="*/ 466725 w 1321782"/>
              <a:gd name="connsiteY1" fmla="*/ 206109 h 351365"/>
              <a:gd name="connsiteX2" fmla="*/ 995442 w 1321782"/>
              <a:gd name="connsiteY2" fmla="*/ 29581 h 351365"/>
              <a:gd name="connsiteX3" fmla="*/ 1186987 w 1321782"/>
              <a:gd name="connsiteY3" fmla="*/ 28622 h 351365"/>
              <a:gd name="connsiteX4" fmla="*/ 1321782 w 1321782"/>
              <a:gd name="connsiteY4" fmla="*/ 78368 h 351365"/>
              <a:gd name="connsiteX0" fmla="*/ 0 w 1186987"/>
              <a:gd name="connsiteY0" fmla="*/ 351365 h 351365"/>
              <a:gd name="connsiteX1" fmla="*/ 466725 w 1186987"/>
              <a:gd name="connsiteY1" fmla="*/ 206109 h 351365"/>
              <a:gd name="connsiteX2" fmla="*/ 995442 w 1186987"/>
              <a:gd name="connsiteY2" fmla="*/ 29581 h 351365"/>
              <a:gd name="connsiteX3" fmla="*/ 1186987 w 1186987"/>
              <a:gd name="connsiteY3" fmla="*/ 28622 h 351365"/>
            </a:gdLst>
            <a:ahLst/>
            <a:cxnLst>
              <a:cxn ang="0">
                <a:pos x="connsiteX0" y="connsiteY0"/>
              </a:cxn>
              <a:cxn ang="0">
                <a:pos x="connsiteX1" y="connsiteY1"/>
              </a:cxn>
              <a:cxn ang="0">
                <a:pos x="connsiteX2" y="connsiteY2"/>
              </a:cxn>
              <a:cxn ang="0">
                <a:pos x="connsiteX3" y="connsiteY3"/>
              </a:cxn>
            </a:cxnLst>
            <a:rect l="l" t="t" r="r" b="b"/>
            <a:pathLst>
              <a:path w="1186987" h="351365">
                <a:moveTo>
                  <a:pt x="0" y="351365"/>
                </a:moveTo>
                <a:cubicBezTo>
                  <a:pt x="142478" y="293024"/>
                  <a:pt x="354409" y="242621"/>
                  <a:pt x="466725" y="206109"/>
                </a:cubicBezTo>
                <a:cubicBezTo>
                  <a:pt x="632632" y="152478"/>
                  <a:pt x="875398" y="59162"/>
                  <a:pt x="995442" y="29581"/>
                </a:cubicBezTo>
                <a:cubicBezTo>
                  <a:pt x="1115486" y="0"/>
                  <a:pt x="1132597" y="20491"/>
                  <a:pt x="1186987" y="28622"/>
                </a:cubicBezTo>
              </a:path>
            </a:pathLst>
          </a:custGeom>
          <a:ln w="38100">
            <a:solidFill>
              <a:srgbClr val="FF00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9" name="正方形/長方形 18"/>
          <p:cNvSpPr/>
          <p:nvPr/>
        </p:nvSpPr>
        <p:spPr>
          <a:xfrm rot="20410299">
            <a:off x="7739557" y="1198391"/>
            <a:ext cx="560942" cy="146071"/>
          </a:xfrm>
          <a:prstGeom prst="rect">
            <a:avLst/>
          </a:prstGeom>
          <a:solidFill>
            <a:srgbClr val="FF00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19"/>
          <p:cNvSpPr/>
          <p:nvPr/>
        </p:nvSpPr>
        <p:spPr>
          <a:xfrm>
            <a:off x="5241032" y="623878"/>
            <a:ext cx="3287005" cy="1797010"/>
          </a:xfrm>
          <a:custGeom>
            <a:avLst/>
            <a:gdLst>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1001733"/>
              <a:gd name="connsiteY0" fmla="*/ 471784 h 471784"/>
              <a:gd name="connsiteX1" fmla="*/ 388144 w 1001733"/>
              <a:gd name="connsiteY1" fmla="*/ 266996 h 471784"/>
              <a:gd name="connsiteX2" fmla="*/ 854869 w 1001733"/>
              <a:gd name="connsiteY2" fmla="*/ 121740 h 471784"/>
              <a:gd name="connsiteX3" fmla="*/ 1001733 w 1001733"/>
              <a:gd name="connsiteY3" fmla="*/ 0 h 471784"/>
              <a:gd name="connsiteX0" fmla="*/ 1638843 w 2640576"/>
              <a:gd name="connsiteY0" fmla="*/ 471784 h 1519687"/>
              <a:gd name="connsiteX1" fmla="*/ 64691 w 2640576"/>
              <a:gd name="connsiteY1" fmla="*/ 1485556 h 1519687"/>
              <a:gd name="connsiteX2" fmla="*/ 2026987 w 2640576"/>
              <a:gd name="connsiteY2" fmla="*/ 266996 h 1519687"/>
              <a:gd name="connsiteX3" fmla="*/ 2493712 w 2640576"/>
              <a:gd name="connsiteY3" fmla="*/ 121740 h 1519687"/>
              <a:gd name="connsiteX4" fmla="*/ 2640576 w 2640576"/>
              <a:gd name="connsiteY4" fmla="*/ 0 h 1519687"/>
              <a:gd name="connsiteX0" fmla="*/ 1574152 w 2575885"/>
              <a:gd name="connsiteY0" fmla="*/ 471784 h 1485556"/>
              <a:gd name="connsiteX1" fmla="*/ 954032 w 2575885"/>
              <a:gd name="connsiteY1" fmla="*/ 910502 h 1485556"/>
              <a:gd name="connsiteX2" fmla="*/ 0 w 2575885"/>
              <a:gd name="connsiteY2" fmla="*/ 1485556 h 1485556"/>
              <a:gd name="connsiteX3" fmla="*/ 1962296 w 2575885"/>
              <a:gd name="connsiteY3" fmla="*/ 266996 h 1485556"/>
              <a:gd name="connsiteX4" fmla="*/ 2429021 w 2575885"/>
              <a:gd name="connsiteY4" fmla="*/ 121740 h 1485556"/>
              <a:gd name="connsiteX5" fmla="*/ 2575885 w 2575885"/>
              <a:gd name="connsiteY5" fmla="*/ 0 h 1485556"/>
              <a:gd name="connsiteX0" fmla="*/ 1621852 w 2623585"/>
              <a:gd name="connsiteY0" fmla="*/ 471784 h 1485555"/>
              <a:gd name="connsiteX1" fmla="*/ 1001732 w 2623585"/>
              <a:gd name="connsiteY1" fmla="*/ 910502 h 1485555"/>
              <a:gd name="connsiteX2" fmla="*/ 0 w 2623585"/>
              <a:gd name="connsiteY2" fmla="*/ 1485555 h 1485555"/>
              <a:gd name="connsiteX3" fmla="*/ 2009996 w 2623585"/>
              <a:gd name="connsiteY3" fmla="*/ 266996 h 1485555"/>
              <a:gd name="connsiteX4" fmla="*/ 2476721 w 2623585"/>
              <a:gd name="connsiteY4" fmla="*/ 121740 h 1485555"/>
              <a:gd name="connsiteX5" fmla="*/ 2623585 w 2623585"/>
              <a:gd name="connsiteY5" fmla="*/ 0 h 1485555"/>
              <a:gd name="connsiteX0" fmla="*/ 1001732 w 2623585"/>
              <a:gd name="connsiteY0" fmla="*/ 910502 h 1485555"/>
              <a:gd name="connsiteX1" fmla="*/ 0 w 2623585"/>
              <a:gd name="connsiteY1" fmla="*/ 1485555 h 1485555"/>
              <a:gd name="connsiteX2" fmla="*/ 2009996 w 2623585"/>
              <a:gd name="connsiteY2" fmla="*/ 266996 h 1485555"/>
              <a:gd name="connsiteX3" fmla="*/ 2476721 w 2623585"/>
              <a:gd name="connsiteY3" fmla="*/ 121740 h 1485555"/>
              <a:gd name="connsiteX4" fmla="*/ 2623585 w 2623585"/>
              <a:gd name="connsiteY4" fmla="*/ 0 h 1485555"/>
              <a:gd name="connsiteX0" fmla="*/ 0 w 2671287"/>
              <a:gd name="connsiteY0" fmla="*/ 1485556 h 1485556"/>
              <a:gd name="connsiteX1" fmla="*/ 47702 w 2671287"/>
              <a:gd name="connsiteY1" fmla="*/ 1485555 h 1485556"/>
              <a:gd name="connsiteX2" fmla="*/ 2057698 w 2671287"/>
              <a:gd name="connsiteY2" fmla="*/ 266996 h 1485556"/>
              <a:gd name="connsiteX3" fmla="*/ 2524423 w 2671287"/>
              <a:gd name="connsiteY3" fmla="*/ 121740 h 1485556"/>
              <a:gd name="connsiteX4" fmla="*/ 2671287 w 2671287"/>
              <a:gd name="connsiteY4" fmla="*/ 0 h 1485556"/>
              <a:gd name="connsiteX0" fmla="*/ 0 w 2671287"/>
              <a:gd name="connsiteY0" fmla="*/ 1485556 h 1485556"/>
              <a:gd name="connsiteX1" fmla="*/ 1049435 w 2671287"/>
              <a:gd name="connsiteY1" fmla="*/ 910501 h 1485556"/>
              <a:gd name="connsiteX2" fmla="*/ 2057698 w 2671287"/>
              <a:gd name="connsiteY2" fmla="*/ 266996 h 1485556"/>
              <a:gd name="connsiteX3" fmla="*/ 2524423 w 2671287"/>
              <a:gd name="connsiteY3" fmla="*/ 121740 h 1485556"/>
              <a:gd name="connsiteX4" fmla="*/ 2671287 w 2671287"/>
              <a:gd name="connsiteY4" fmla="*/ 0 h 1485556"/>
              <a:gd name="connsiteX0" fmla="*/ 0 w 2575883"/>
              <a:gd name="connsiteY0" fmla="*/ 1437634 h 1437634"/>
              <a:gd name="connsiteX1" fmla="*/ 954031 w 2575883"/>
              <a:gd name="connsiteY1" fmla="*/ 910501 h 1437634"/>
              <a:gd name="connsiteX2" fmla="*/ 1962294 w 2575883"/>
              <a:gd name="connsiteY2" fmla="*/ 266996 h 1437634"/>
              <a:gd name="connsiteX3" fmla="*/ 2429019 w 2575883"/>
              <a:gd name="connsiteY3" fmla="*/ 121740 h 1437634"/>
              <a:gd name="connsiteX4" fmla="*/ 2575883 w 2575883"/>
              <a:gd name="connsiteY4" fmla="*/ 0 h 1437634"/>
              <a:gd name="connsiteX0" fmla="*/ 0 w 2575883"/>
              <a:gd name="connsiteY0" fmla="*/ 1437634 h 1437634"/>
              <a:gd name="connsiteX1" fmla="*/ 434868 w 2575883"/>
              <a:gd name="connsiteY1" fmla="*/ 1185846 h 1437634"/>
              <a:gd name="connsiteX2" fmla="*/ 954031 w 2575883"/>
              <a:gd name="connsiteY2" fmla="*/ 910501 h 1437634"/>
              <a:gd name="connsiteX3" fmla="*/ 1962294 w 2575883"/>
              <a:gd name="connsiteY3" fmla="*/ 266996 h 1437634"/>
              <a:gd name="connsiteX4" fmla="*/ 2429019 w 2575883"/>
              <a:gd name="connsiteY4" fmla="*/ 121740 h 1437634"/>
              <a:gd name="connsiteX5" fmla="*/ 2575883 w 2575883"/>
              <a:gd name="connsiteY5" fmla="*/ 0 h 1437634"/>
              <a:gd name="connsiteX0" fmla="*/ 0 w 2575883"/>
              <a:gd name="connsiteY0" fmla="*/ 1485556 h 1485556"/>
              <a:gd name="connsiteX1" fmla="*/ 434868 w 2575883"/>
              <a:gd name="connsiteY1" fmla="*/ 1185846 h 1485556"/>
              <a:gd name="connsiteX2" fmla="*/ 954031 w 2575883"/>
              <a:gd name="connsiteY2" fmla="*/ 910501 h 1485556"/>
              <a:gd name="connsiteX3" fmla="*/ 1962294 w 2575883"/>
              <a:gd name="connsiteY3" fmla="*/ 266996 h 1485556"/>
              <a:gd name="connsiteX4" fmla="*/ 2429019 w 2575883"/>
              <a:gd name="connsiteY4" fmla="*/ 121740 h 1485556"/>
              <a:gd name="connsiteX5" fmla="*/ 2575883 w 2575883"/>
              <a:gd name="connsiteY5" fmla="*/ 0 h 1485556"/>
              <a:gd name="connsiteX0" fmla="*/ 0 w 2589686"/>
              <a:gd name="connsiteY0" fmla="*/ 1456057 h 1456057"/>
              <a:gd name="connsiteX1" fmla="*/ 448671 w 2589686"/>
              <a:gd name="connsiteY1" fmla="*/ 1185846 h 1456057"/>
              <a:gd name="connsiteX2" fmla="*/ 967834 w 2589686"/>
              <a:gd name="connsiteY2" fmla="*/ 910501 h 1456057"/>
              <a:gd name="connsiteX3" fmla="*/ 1976097 w 2589686"/>
              <a:gd name="connsiteY3" fmla="*/ 266996 h 1456057"/>
              <a:gd name="connsiteX4" fmla="*/ 2442822 w 2589686"/>
              <a:gd name="connsiteY4" fmla="*/ 121740 h 1456057"/>
              <a:gd name="connsiteX5" fmla="*/ 2589686 w 2589686"/>
              <a:gd name="connsiteY5" fmla="*/ 0 h 1456057"/>
              <a:gd name="connsiteX0" fmla="*/ 0 w 3434511"/>
              <a:gd name="connsiteY0" fmla="*/ 1581397 h 1581397"/>
              <a:gd name="connsiteX1" fmla="*/ 1293496 w 3434511"/>
              <a:gd name="connsiteY1" fmla="*/ 1185846 h 1581397"/>
              <a:gd name="connsiteX2" fmla="*/ 1812659 w 3434511"/>
              <a:gd name="connsiteY2" fmla="*/ 910501 h 1581397"/>
              <a:gd name="connsiteX3" fmla="*/ 2820922 w 3434511"/>
              <a:gd name="connsiteY3" fmla="*/ 266996 h 1581397"/>
              <a:gd name="connsiteX4" fmla="*/ 3287647 w 3434511"/>
              <a:gd name="connsiteY4" fmla="*/ 121740 h 1581397"/>
              <a:gd name="connsiteX5" fmla="*/ 3434511 w 3434511"/>
              <a:gd name="connsiteY5" fmla="*/ 0 h 1581397"/>
              <a:gd name="connsiteX0" fmla="*/ 0 w 3434511"/>
              <a:gd name="connsiteY0" fmla="*/ 1581397 h 1581398"/>
              <a:gd name="connsiteX1" fmla="*/ 620120 w 3434511"/>
              <a:gd name="connsiteY1" fmla="*/ 1581398 h 1581398"/>
              <a:gd name="connsiteX2" fmla="*/ 1293496 w 3434511"/>
              <a:gd name="connsiteY2" fmla="*/ 1185846 h 1581398"/>
              <a:gd name="connsiteX3" fmla="*/ 1812659 w 3434511"/>
              <a:gd name="connsiteY3" fmla="*/ 910501 h 1581398"/>
              <a:gd name="connsiteX4" fmla="*/ 2820922 w 3434511"/>
              <a:gd name="connsiteY4" fmla="*/ 266996 h 1581398"/>
              <a:gd name="connsiteX5" fmla="*/ 3287647 w 3434511"/>
              <a:gd name="connsiteY5" fmla="*/ 121740 h 1581398"/>
              <a:gd name="connsiteX6" fmla="*/ 3434511 w 3434511"/>
              <a:gd name="connsiteY6" fmla="*/ 0 h 1581398"/>
              <a:gd name="connsiteX0" fmla="*/ 0 w 3434511"/>
              <a:gd name="connsiteY0" fmla="*/ 1581397 h 1581398"/>
              <a:gd name="connsiteX1" fmla="*/ 620120 w 3434511"/>
              <a:gd name="connsiteY1" fmla="*/ 1581398 h 1581398"/>
              <a:gd name="connsiteX2" fmla="*/ 938963 w 3434511"/>
              <a:gd name="connsiteY2" fmla="*/ 1429430 h 1581398"/>
              <a:gd name="connsiteX3" fmla="*/ 1293496 w 3434511"/>
              <a:gd name="connsiteY3" fmla="*/ 1185846 h 1581398"/>
              <a:gd name="connsiteX4" fmla="*/ 1812659 w 3434511"/>
              <a:gd name="connsiteY4" fmla="*/ 910501 h 1581398"/>
              <a:gd name="connsiteX5" fmla="*/ 2820922 w 3434511"/>
              <a:gd name="connsiteY5" fmla="*/ 266996 h 1581398"/>
              <a:gd name="connsiteX6" fmla="*/ 3287647 w 3434511"/>
              <a:gd name="connsiteY6" fmla="*/ 121740 h 1581398"/>
              <a:gd name="connsiteX7" fmla="*/ 3434511 w 3434511"/>
              <a:gd name="connsiteY7" fmla="*/ 0 h 1581398"/>
              <a:gd name="connsiteX0" fmla="*/ 0 w 3434511"/>
              <a:gd name="connsiteY0" fmla="*/ 1581397 h 1581398"/>
              <a:gd name="connsiteX1" fmla="*/ 620120 w 3434511"/>
              <a:gd name="connsiteY1" fmla="*/ 1581398 h 1581398"/>
              <a:gd name="connsiteX2" fmla="*/ 922301 w 3434511"/>
              <a:gd name="connsiteY2" fmla="*/ 1399255 h 1581398"/>
              <a:gd name="connsiteX3" fmla="*/ 1293496 w 3434511"/>
              <a:gd name="connsiteY3" fmla="*/ 1185846 h 1581398"/>
              <a:gd name="connsiteX4" fmla="*/ 1812659 w 3434511"/>
              <a:gd name="connsiteY4" fmla="*/ 910501 h 1581398"/>
              <a:gd name="connsiteX5" fmla="*/ 2820922 w 3434511"/>
              <a:gd name="connsiteY5" fmla="*/ 266996 h 1581398"/>
              <a:gd name="connsiteX6" fmla="*/ 3287647 w 3434511"/>
              <a:gd name="connsiteY6" fmla="*/ 121740 h 1581398"/>
              <a:gd name="connsiteX7" fmla="*/ 3434511 w 3434511"/>
              <a:gd name="connsiteY7" fmla="*/ 0 h 1581398"/>
              <a:gd name="connsiteX0" fmla="*/ 0 w 3434511"/>
              <a:gd name="connsiteY0" fmla="*/ 1581397 h 1581397"/>
              <a:gd name="connsiteX1" fmla="*/ 472546 w 3434511"/>
              <a:gd name="connsiteY1" fmla="*/ 1578608 h 1581397"/>
              <a:gd name="connsiteX2" fmla="*/ 922301 w 3434511"/>
              <a:gd name="connsiteY2" fmla="*/ 1399255 h 1581397"/>
              <a:gd name="connsiteX3" fmla="*/ 1293496 w 3434511"/>
              <a:gd name="connsiteY3" fmla="*/ 1185846 h 1581397"/>
              <a:gd name="connsiteX4" fmla="*/ 1812659 w 3434511"/>
              <a:gd name="connsiteY4" fmla="*/ 910501 h 1581397"/>
              <a:gd name="connsiteX5" fmla="*/ 2820922 w 3434511"/>
              <a:gd name="connsiteY5" fmla="*/ 266996 h 1581397"/>
              <a:gd name="connsiteX6" fmla="*/ 3287647 w 3434511"/>
              <a:gd name="connsiteY6" fmla="*/ 121740 h 1581397"/>
              <a:gd name="connsiteX7" fmla="*/ 3434511 w 3434511"/>
              <a:gd name="connsiteY7" fmla="*/ 0 h 1581397"/>
              <a:gd name="connsiteX0" fmla="*/ 0 w 3434511"/>
              <a:gd name="connsiteY0" fmla="*/ 1581397 h 1581397"/>
              <a:gd name="connsiteX1" fmla="*/ 472546 w 3434511"/>
              <a:gd name="connsiteY1" fmla="*/ 1578608 h 1581397"/>
              <a:gd name="connsiteX2" fmla="*/ 938618 w 3434511"/>
              <a:gd name="connsiteY2" fmla="*/ 1421226 h 1581397"/>
              <a:gd name="connsiteX3" fmla="*/ 1293496 w 3434511"/>
              <a:gd name="connsiteY3" fmla="*/ 1185846 h 1581397"/>
              <a:gd name="connsiteX4" fmla="*/ 1812659 w 3434511"/>
              <a:gd name="connsiteY4" fmla="*/ 910501 h 1581397"/>
              <a:gd name="connsiteX5" fmla="*/ 2820922 w 3434511"/>
              <a:gd name="connsiteY5" fmla="*/ 266996 h 1581397"/>
              <a:gd name="connsiteX6" fmla="*/ 3287647 w 3434511"/>
              <a:gd name="connsiteY6" fmla="*/ 121740 h 1581397"/>
              <a:gd name="connsiteX7" fmla="*/ 3434511 w 3434511"/>
              <a:gd name="connsiteY7" fmla="*/ 0 h 1581397"/>
              <a:gd name="connsiteX0" fmla="*/ 0 w 3434511"/>
              <a:gd name="connsiteY0" fmla="*/ 1581397 h 1581397"/>
              <a:gd name="connsiteX1" fmla="*/ 472546 w 3434511"/>
              <a:gd name="connsiteY1" fmla="*/ 1578608 h 1581397"/>
              <a:gd name="connsiteX2" fmla="*/ 938618 w 3434511"/>
              <a:gd name="connsiteY2" fmla="*/ 1421226 h 1581397"/>
              <a:gd name="connsiteX3" fmla="*/ 1114800 w 3434511"/>
              <a:gd name="connsiteY3" fmla="*/ 1280169 h 1581397"/>
              <a:gd name="connsiteX4" fmla="*/ 1293496 w 3434511"/>
              <a:gd name="connsiteY4" fmla="*/ 1185846 h 1581397"/>
              <a:gd name="connsiteX5" fmla="*/ 1812659 w 3434511"/>
              <a:gd name="connsiteY5" fmla="*/ 910501 h 1581397"/>
              <a:gd name="connsiteX6" fmla="*/ 2820922 w 3434511"/>
              <a:gd name="connsiteY6" fmla="*/ 266996 h 1581397"/>
              <a:gd name="connsiteX7" fmla="*/ 3287647 w 3434511"/>
              <a:gd name="connsiteY7" fmla="*/ 121740 h 1581397"/>
              <a:gd name="connsiteX8" fmla="*/ 3434511 w 3434511"/>
              <a:gd name="connsiteY8" fmla="*/ 0 h 1581397"/>
              <a:gd name="connsiteX0" fmla="*/ 0 w 3434511"/>
              <a:gd name="connsiteY0" fmla="*/ 1581397 h 1581397"/>
              <a:gd name="connsiteX1" fmla="*/ 472546 w 3434511"/>
              <a:gd name="connsiteY1" fmla="*/ 1578608 h 1581397"/>
              <a:gd name="connsiteX2" fmla="*/ 667822 w 3434511"/>
              <a:gd name="connsiteY2" fmla="*/ 1533477 h 1581397"/>
              <a:gd name="connsiteX3" fmla="*/ 938618 w 3434511"/>
              <a:gd name="connsiteY3" fmla="*/ 1421226 h 1581397"/>
              <a:gd name="connsiteX4" fmla="*/ 1114800 w 3434511"/>
              <a:gd name="connsiteY4" fmla="*/ 1280169 h 1581397"/>
              <a:gd name="connsiteX5" fmla="*/ 1293496 w 3434511"/>
              <a:gd name="connsiteY5" fmla="*/ 1185846 h 1581397"/>
              <a:gd name="connsiteX6" fmla="*/ 1812659 w 3434511"/>
              <a:gd name="connsiteY6" fmla="*/ 910501 h 1581397"/>
              <a:gd name="connsiteX7" fmla="*/ 2820922 w 3434511"/>
              <a:gd name="connsiteY7" fmla="*/ 266996 h 1581397"/>
              <a:gd name="connsiteX8" fmla="*/ 3287647 w 3434511"/>
              <a:gd name="connsiteY8" fmla="*/ 121740 h 1581397"/>
              <a:gd name="connsiteX9" fmla="*/ 3434511 w 3434511"/>
              <a:gd name="connsiteY9" fmla="*/ 0 h 1581397"/>
              <a:gd name="connsiteX0" fmla="*/ 0 w 3434511"/>
              <a:gd name="connsiteY0" fmla="*/ 1581397 h 1588496"/>
              <a:gd name="connsiteX1" fmla="*/ 227712 w 3434511"/>
              <a:gd name="connsiteY1" fmla="*/ 1588496 h 1588496"/>
              <a:gd name="connsiteX2" fmla="*/ 472546 w 3434511"/>
              <a:gd name="connsiteY2" fmla="*/ 1578608 h 1588496"/>
              <a:gd name="connsiteX3" fmla="*/ 667822 w 3434511"/>
              <a:gd name="connsiteY3" fmla="*/ 1533477 h 1588496"/>
              <a:gd name="connsiteX4" fmla="*/ 938618 w 3434511"/>
              <a:gd name="connsiteY4" fmla="*/ 1421226 h 1588496"/>
              <a:gd name="connsiteX5" fmla="*/ 1114800 w 3434511"/>
              <a:gd name="connsiteY5" fmla="*/ 1280169 h 1588496"/>
              <a:gd name="connsiteX6" fmla="*/ 1293496 w 3434511"/>
              <a:gd name="connsiteY6" fmla="*/ 1185846 h 1588496"/>
              <a:gd name="connsiteX7" fmla="*/ 1812659 w 3434511"/>
              <a:gd name="connsiteY7" fmla="*/ 910501 h 1588496"/>
              <a:gd name="connsiteX8" fmla="*/ 2820922 w 3434511"/>
              <a:gd name="connsiteY8" fmla="*/ 266996 h 1588496"/>
              <a:gd name="connsiteX9" fmla="*/ 3287647 w 3434511"/>
              <a:gd name="connsiteY9" fmla="*/ 121740 h 1588496"/>
              <a:gd name="connsiteX10" fmla="*/ 3434511 w 3434511"/>
              <a:gd name="connsiteY10" fmla="*/ 0 h 1588496"/>
              <a:gd name="connsiteX0" fmla="*/ 0 w 3291406"/>
              <a:gd name="connsiteY0" fmla="*/ 1581398 h 1588496"/>
              <a:gd name="connsiteX1" fmla="*/ 84607 w 3291406"/>
              <a:gd name="connsiteY1" fmla="*/ 1588496 h 1588496"/>
              <a:gd name="connsiteX2" fmla="*/ 329441 w 3291406"/>
              <a:gd name="connsiteY2" fmla="*/ 1578608 h 1588496"/>
              <a:gd name="connsiteX3" fmla="*/ 524717 w 3291406"/>
              <a:gd name="connsiteY3" fmla="*/ 1533477 h 1588496"/>
              <a:gd name="connsiteX4" fmla="*/ 795513 w 3291406"/>
              <a:gd name="connsiteY4" fmla="*/ 1421226 h 1588496"/>
              <a:gd name="connsiteX5" fmla="*/ 971695 w 3291406"/>
              <a:gd name="connsiteY5" fmla="*/ 1280169 h 1588496"/>
              <a:gd name="connsiteX6" fmla="*/ 1150391 w 3291406"/>
              <a:gd name="connsiteY6" fmla="*/ 1185846 h 1588496"/>
              <a:gd name="connsiteX7" fmla="*/ 1669554 w 3291406"/>
              <a:gd name="connsiteY7" fmla="*/ 910501 h 1588496"/>
              <a:gd name="connsiteX8" fmla="*/ 2677817 w 3291406"/>
              <a:gd name="connsiteY8" fmla="*/ 266996 h 1588496"/>
              <a:gd name="connsiteX9" fmla="*/ 3144542 w 3291406"/>
              <a:gd name="connsiteY9" fmla="*/ 121740 h 1588496"/>
              <a:gd name="connsiteX10" fmla="*/ 3291406 w 3291406"/>
              <a:gd name="connsiteY10" fmla="*/ 0 h 1588496"/>
              <a:gd name="connsiteX0" fmla="*/ 0 w 3206799"/>
              <a:gd name="connsiteY0" fmla="*/ 1588496 h 1588496"/>
              <a:gd name="connsiteX1" fmla="*/ 244834 w 3206799"/>
              <a:gd name="connsiteY1" fmla="*/ 1578608 h 1588496"/>
              <a:gd name="connsiteX2" fmla="*/ 440110 w 3206799"/>
              <a:gd name="connsiteY2" fmla="*/ 1533477 h 1588496"/>
              <a:gd name="connsiteX3" fmla="*/ 710906 w 3206799"/>
              <a:gd name="connsiteY3" fmla="*/ 1421226 h 1588496"/>
              <a:gd name="connsiteX4" fmla="*/ 887088 w 3206799"/>
              <a:gd name="connsiteY4" fmla="*/ 1280169 h 1588496"/>
              <a:gd name="connsiteX5" fmla="*/ 1065784 w 3206799"/>
              <a:gd name="connsiteY5" fmla="*/ 1185846 h 1588496"/>
              <a:gd name="connsiteX6" fmla="*/ 1584947 w 3206799"/>
              <a:gd name="connsiteY6" fmla="*/ 910501 h 1588496"/>
              <a:gd name="connsiteX7" fmla="*/ 2593210 w 3206799"/>
              <a:gd name="connsiteY7" fmla="*/ 266996 h 1588496"/>
              <a:gd name="connsiteX8" fmla="*/ 3059935 w 3206799"/>
              <a:gd name="connsiteY8" fmla="*/ 121740 h 1588496"/>
              <a:gd name="connsiteX9" fmla="*/ 3206799 w 3206799"/>
              <a:gd name="connsiteY9" fmla="*/ 0 h 1588496"/>
              <a:gd name="connsiteX0" fmla="*/ 0 w 2961965"/>
              <a:gd name="connsiteY0" fmla="*/ 1578608 h 1578608"/>
              <a:gd name="connsiteX1" fmla="*/ 195276 w 2961965"/>
              <a:gd name="connsiteY1" fmla="*/ 1533477 h 1578608"/>
              <a:gd name="connsiteX2" fmla="*/ 466072 w 2961965"/>
              <a:gd name="connsiteY2" fmla="*/ 1421226 h 1578608"/>
              <a:gd name="connsiteX3" fmla="*/ 642254 w 2961965"/>
              <a:gd name="connsiteY3" fmla="*/ 1280169 h 1578608"/>
              <a:gd name="connsiteX4" fmla="*/ 820950 w 2961965"/>
              <a:gd name="connsiteY4" fmla="*/ 1185846 h 1578608"/>
              <a:gd name="connsiteX5" fmla="*/ 1340113 w 2961965"/>
              <a:gd name="connsiteY5" fmla="*/ 910501 h 1578608"/>
              <a:gd name="connsiteX6" fmla="*/ 2348376 w 2961965"/>
              <a:gd name="connsiteY6" fmla="*/ 266996 h 1578608"/>
              <a:gd name="connsiteX7" fmla="*/ 2815101 w 2961965"/>
              <a:gd name="connsiteY7" fmla="*/ 121740 h 1578608"/>
              <a:gd name="connsiteX8" fmla="*/ 2961965 w 2961965"/>
              <a:gd name="connsiteY8" fmla="*/ 0 h 1578608"/>
              <a:gd name="connsiteX0" fmla="*/ 0 w 2766689"/>
              <a:gd name="connsiteY0" fmla="*/ 1533477 h 1533477"/>
              <a:gd name="connsiteX1" fmla="*/ 270796 w 2766689"/>
              <a:gd name="connsiteY1" fmla="*/ 1421226 h 1533477"/>
              <a:gd name="connsiteX2" fmla="*/ 446978 w 2766689"/>
              <a:gd name="connsiteY2" fmla="*/ 1280169 h 1533477"/>
              <a:gd name="connsiteX3" fmla="*/ 625674 w 2766689"/>
              <a:gd name="connsiteY3" fmla="*/ 1185846 h 1533477"/>
              <a:gd name="connsiteX4" fmla="*/ 1144837 w 2766689"/>
              <a:gd name="connsiteY4" fmla="*/ 910501 h 1533477"/>
              <a:gd name="connsiteX5" fmla="*/ 2153100 w 2766689"/>
              <a:gd name="connsiteY5" fmla="*/ 266996 h 1533477"/>
              <a:gd name="connsiteX6" fmla="*/ 2619825 w 2766689"/>
              <a:gd name="connsiteY6" fmla="*/ 121740 h 1533477"/>
              <a:gd name="connsiteX7" fmla="*/ 2766689 w 2766689"/>
              <a:gd name="connsiteY7" fmla="*/ 0 h 1533477"/>
              <a:gd name="connsiteX0" fmla="*/ 0 w 2749762"/>
              <a:gd name="connsiteY0" fmla="*/ 1527574 h 1527574"/>
              <a:gd name="connsiteX1" fmla="*/ 253869 w 2749762"/>
              <a:gd name="connsiteY1" fmla="*/ 1421226 h 1527574"/>
              <a:gd name="connsiteX2" fmla="*/ 430051 w 2749762"/>
              <a:gd name="connsiteY2" fmla="*/ 1280169 h 1527574"/>
              <a:gd name="connsiteX3" fmla="*/ 608747 w 2749762"/>
              <a:gd name="connsiteY3" fmla="*/ 1185846 h 1527574"/>
              <a:gd name="connsiteX4" fmla="*/ 1127910 w 2749762"/>
              <a:gd name="connsiteY4" fmla="*/ 910501 h 1527574"/>
              <a:gd name="connsiteX5" fmla="*/ 2136173 w 2749762"/>
              <a:gd name="connsiteY5" fmla="*/ 266996 h 1527574"/>
              <a:gd name="connsiteX6" fmla="*/ 2602898 w 2749762"/>
              <a:gd name="connsiteY6" fmla="*/ 121740 h 1527574"/>
              <a:gd name="connsiteX7" fmla="*/ 2749762 w 2749762"/>
              <a:gd name="connsiteY7" fmla="*/ 0 h 1527574"/>
              <a:gd name="connsiteX0" fmla="*/ 0 w 2749762"/>
              <a:gd name="connsiteY0" fmla="*/ 1527574 h 1541105"/>
              <a:gd name="connsiteX1" fmla="*/ 19539 w 2749762"/>
              <a:gd name="connsiteY1" fmla="*/ 1541105 h 1541105"/>
              <a:gd name="connsiteX2" fmla="*/ 253869 w 2749762"/>
              <a:gd name="connsiteY2" fmla="*/ 1421226 h 1541105"/>
              <a:gd name="connsiteX3" fmla="*/ 430051 w 2749762"/>
              <a:gd name="connsiteY3" fmla="*/ 1280169 h 1541105"/>
              <a:gd name="connsiteX4" fmla="*/ 608747 w 2749762"/>
              <a:gd name="connsiteY4" fmla="*/ 1185846 h 1541105"/>
              <a:gd name="connsiteX5" fmla="*/ 1127910 w 2749762"/>
              <a:gd name="connsiteY5" fmla="*/ 910501 h 1541105"/>
              <a:gd name="connsiteX6" fmla="*/ 2136173 w 2749762"/>
              <a:gd name="connsiteY6" fmla="*/ 266996 h 1541105"/>
              <a:gd name="connsiteX7" fmla="*/ 2602898 w 2749762"/>
              <a:gd name="connsiteY7" fmla="*/ 121740 h 1541105"/>
              <a:gd name="connsiteX8" fmla="*/ 2749762 w 2749762"/>
              <a:gd name="connsiteY8" fmla="*/ 0 h 1541105"/>
              <a:gd name="connsiteX0" fmla="*/ 0 w 2602898"/>
              <a:gd name="connsiteY0" fmla="*/ 1405834 h 1419365"/>
              <a:gd name="connsiteX1" fmla="*/ 19539 w 2602898"/>
              <a:gd name="connsiteY1" fmla="*/ 1419365 h 1419365"/>
              <a:gd name="connsiteX2" fmla="*/ 253869 w 2602898"/>
              <a:gd name="connsiteY2" fmla="*/ 1299486 h 1419365"/>
              <a:gd name="connsiteX3" fmla="*/ 430051 w 2602898"/>
              <a:gd name="connsiteY3" fmla="*/ 1158429 h 1419365"/>
              <a:gd name="connsiteX4" fmla="*/ 608747 w 2602898"/>
              <a:gd name="connsiteY4" fmla="*/ 1064106 h 1419365"/>
              <a:gd name="connsiteX5" fmla="*/ 1127910 w 2602898"/>
              <a:gd name="connsiteY5" fmla="*/ 788761 h 1419365"/>
              <a:gd name="connsiteX6" fmla="*/ 2136173 w 2602898"/>
              <a:gd name="connsiteY6" fmla="*/ 145256 h 1419365"/>
              <a:gd name="connsiteX7" fmla="*/ 2602898 w 2602898"/>
              <a:gd name="connsiteY7" fmla="*/ 0 h 1419365"/>
              <a:gd name="connsiteX0" fmla="*/ 0 w 2491134"/>
              <a:gd name="connsiteY0" fmla="*/ 1389318 h 1402849"/>
              <a:gd name="connsiteX1" fmla="*/ 19539 w 2491134"/>
              <a:gd name="connsiteY1" fmla="*/ 1402849 h 1402849"/>
              <a:gd name="connsiteX2" fmla="*/ 253869 w 2491134"/>
              <a:gd name="connsiteY2" fmla="*/ 1282970 h 1402849"/>
              <a:gd name="connsiteX3" fmla="*/ 430051 w 2491134"/>
              <a:gd name="connsiteY3" fmla="*/ 1141913 h 1402849"/>
              <a:gd name="connsiteX4" fmla="*/ 608747 w 2491134"/>
              <a:gd name="connsiteY4" fmla="*/ 1047590 h 1402849"/>
              <a:gd name="connsiteX5" fmla="*/ 1127910 w 2491134"/>
              <a:gd name="connsiteY5" fmla="*/ 772245 h 1402849"/>
              <a:gd name="connsiteX6" fmla="*/ 2136173 w 2491134"/>
              <a:gd name="connsiteY6" fmla="*/ 128740 h 1402849"/>
              <a:gd name="connsiteX7" fmla="*/ 2491134 w 2491134"/>
              <a:gd name="connsiteY7" fmla="*/ 0 h 1402849"/>
              <a:gd name="connsiteX0" fmla="*/ 0 w 2491134"/>
              <a:gd name="connsiteY0" fmla="*/ 1389318 h 1402849"/>
              <a:gd name="connsiteX1" fmla="*/ 19539 w 2491134"/>
              <a:gd name="connsiteY1" fmla="*/ 1402849 h 1402849"/>
              <a:gd name="connsiteX2" fmla="*/ 253869 w 2491134"/>
              <a:gd name="connsiteY2" fmla="*/ 1282970 h 1402849"/>
              <a:gd name="connsiteX3" fmla="*/ 430051 w 2491134"/>
              <a:gd name="connsiteY3" fmla="*/ 1141913 h 1402849"/>
              <a:gd name="connsiteX4" fmla="*/ 608747 w 2491134"/>
              <a:gd name="connsiteY4" fmla="*/ 1047590 h 1402849"/>
              <a:gd name="connsiteX5" fmla="*/ 1127910 w 2491134"/>
              <a:gd name="connsiteY5" fmla="*/ 772245 h 1402849"/>
              <a:gd name="connsiteX6" fmla="*/ 2136173 w 2491134"/>
              <a:gd name="connsiteY6" fmla="*/ 128740 h 1402849"/>
              <a:gd name="connsiteX7" fmla="*/ 2491134 w 2491134"/>
              <a:gd name="connsiteY7" fmla="*/ 0 h 1402849"/>
              <a:gd name="connsiteX0" fmla="*/ 0 w 2531510"/>
              <a:gd name="connsiteY0" fmla="*/ 1388528 h 1402059"/>
              <a:gd name="connsiteX1" fmla="*/ 19539 w 2531510"/>
              <a:gd name="connsiteY1" fmla="*/ 1402059 h 1402059"/>
              <a:gd name="connsiteX2" fmla="*/ 253869 w 2531510"/>
              <a:gd name="connsiteY2" fmla="*/ 1282180 h 1402059"/>
              <a:gd name="connsiteX3" fmla="*/ 430051 w 2531510"/>
              <a:gd name="connsiteY3" fmla="*/ 1141123 h 1402059"/>
              <a:gd name="connsiteX4" fmla="*/ 608747 w 2531510"/>
              <a:gd name="connsiteY4" fmla="*/ 1046800 h 1402059"/>
              <a:gd name="connsiteX5" fmla="*/ 1127910 w 2531510"/>
              <a:gd name="connsiteY5" fmla="*/ 771455 h 1402059"/>
              <a:gd name="connsiteX6" fmla="*/ 2136173 w 2531510"/>
              <a:gd name="connsiteY6" fmla="*/ 127950 h 1402059"/>
              <a:gd name="connsiteX7" fmla="*/ 2531510 w 2531510"/>
              <a:gd name="connsiteY7" fmla="*/ 3756 h 1402059"/>
              <a:gd name="connsiteX0" fmla="*/ 0 w 2531510"/>
              <a:gd name="connsiteY0" fmla="*/ 1388528 h 1388528"/>
              <a:gd name="connsiteX1" fmla="*/ 253869 w 2531510"/>
              <a:gd name="connsiteY1" fmla="*/ 1282180 h 1388528"/>
              <a:gd name="connsiteX2" fmla="*/ 430051 w 2531510"/>
              <a:gd name="connsiteY2" fmla="*/ 1141123 h 1388528"/>
              <a:gd name="connsiteX3" fmla="*/ 608747 w 2531510"/>
              <a:gd name="connsiteY3" fmla="*/ 1046800 h 1388528"/>
              <a:gd name="connsiteX4" fmla="*/ 1127910 w 2531510"/>
              <a:gd name="connsiteY4" fmla="*/ 771455 h 1388528"/>
              <a:gd name="connsiteX5" fmla="*/ 2136173 w 2531510"/>
              <a:gd name="connsiteY5" fmla="*/ 127950 h 1388528"/>
              <a:gd name="connsiteX6" fmla="*/ 2531510 w 2531510"/>
              <a:gd name="connsiteY6" fmla="*/ 3756 h 1388528"/>
              <a:gd name="connsiteX0" fmla="*/ 0 w 2440670"/>
              <a:gd name="connsiteY0" fmla="*/ 1359333 h 1359333"/>
              <a:gd name="connsiteX1" fmla="*/ 163029 w 2440670"/>
              <a:gd name="connsiteY1" fmla="*/ 1282180 h 1359333"/>
              <a:gd name="connsiteX2" fmla="*/ 339211 w 2440670"/>
              <a:gd name="connsiteY2" fmla="*/ 1141123 h 1359333"/>
              <a:gd name="connsiteX3" fmla="*/ 517907 w 2440670"/>
              <a:gd name="connsiteY3" fmla="*/ 1046800 h 1359333"/>
              <a:gd name="connsiteX4" fmla="*/ 1037070 w 2440670"/>
              <a:gd name="connsiteY4" fmla="*/ 771455 h 1359333"/>
              <a:gd name="connsiteX5" fmla="*/ 2045333 w 2440670"/>
              <a:gd name="connsiteY5" fmla="*/ 127950 h 1359333"/>
              <a:gd name="connsiteX6" fmla="*/ 2440670 w 2440670"/>
              <a:gd name="connsiteY6" fmla="*/ 3756 h 1359333"/>
              <a:gd name="connsiteX0" fmla="*/ 0 w 2390545"/>
              <a:gd name="connsiteY0" fmla="*/ 1335510 h 1335510"/>
              <a:gd name="connsiteX1" fmla="*/ 112904 w 2390545"/>
              <a:gd name="connsiteY1" fmla="*/ 1282180 h 1335510"/>
              <a:gd name="connsiteX2" fmla="*/ 289086 w 2390545"/>
              <a:gd name="connsiteY2" fmla="*/ 1141123 h 1335510"/>
              <a:gd name="connsiteX3" fmla="*/ 467782 w 2390545"/>
              <a:gd name="connsiteY3" fmla="*/ 1046800 h 1335510"/>
              <a:gd name="connsiteX4" fmla="*/ 986945 w 2390545"/>
              <a:gd name="connsiteY4" fmla="*/ 771455 h 1335510"/>
              <a:gd name="connsiteX5" fmla="*/ 1995208 w 2390545"/>
              <a:gd name="connsiteY5" fmla="*/ 127950 h 1335510"/>
              <a:gd name="connsiteX6" fmla="*/ 2390545 w 2390545"/>
              <a:gd name="connsiteY6" fmla="*/ 3756 h 1335510"/>
              <a:gd name="connsiteX0" fmla="*/ 0 w 2390466"/>
              <a:gd name="connsiteY0" fmla="*/ 1349136 h 1349136"/>
              <a:gd name="connsiteX1" fmla="*/ 112825 w 2390466"/>
              <a:gd name="connsiteY1" fmla="*/ 1282180 h 1349136"/>
              <a:gd name="connsiteX2" fmla="*/ 289007 w 2390466"/>
              <a:gd name="connsiteY2" fmla="*/ 1141123 h 1349136"/>
              <a:gd name="connsiteX3" fmla="*/ 467703 w 2390466"/>
              <a:gd name="connsiteY3" fmla="*/ 1046800 h 1349136"/>
              <a:gd name="connsiteX4" fmla="*/ 986866 w 2390466"/>
              <a:gd name="connsiteY4" fmla="*/ 771455 h 1349136"/>
              <a:gd name="connsiteX5" fmla="*/ 1995129 w 2390466"/>
              <a:gd name="connsiteY5" fmla="*/ 127950 h 1349136"/>
              <a:gd name="connsiteX6" fmla="*/ 2390466 w 2390466"/>
              <a:gd name="connsiteY6" fmla="*/ 3756 h 1349136"/>
              <a:gd name="connsiteX0" fmla="*/ 0 w 2390466"/>
              <a:gd name="connsiteY0" fmla="*/ 1349136 h 1349136"/>
              <a:gd name="connsiteX1" fmla="*/ 289007 w 2390466"/>
              <a:gd name="connsiteY1" fmla="*/ 1141123 h 1349136"/>
              <a:gd name="connsiteX2" fmla="*/ 467703 w 2390466"/>
              <a:gd name="connsiteY2" fmla="*/ 1046800 h 1349136"/>
              <a:gd name="connsiteX3" fmla="*/ 986866 w 2390466"/>
              <a:gd name="connsiteY3" fmla="*/ 771455 h 1349136"/>
              <a:gd name="connsiteX4" fmla="*/ 1995129 w 2390466"/>
              <a:gd name="connsiteY4" fmla="*/ 127950 h 1349136"/>
              <a:gd name="connsiteX5" fmla="*/ 2390466 w 2390466"/>
              <a:gd name="connsiteY5" fmla="*/ 3756 h 1349136"/>
              <a:gd name="connsiteX0" fmla="*/ 0 w 2390466"/>
              <a:gd name="connsiteY0" fmla="*/ 1349136 h 1349136"/>
              <a:gd name="connsiteX1" fmla="*/ 467703 w 2390466"/>
              <a:gd name="connsiteY1" fmla="*/ 1046800 h 1349136"/>
              <a:gd name="connsiteX2" fmla="*/ 986866 w 2390466"/>
              <a:gd name="connsiteY2" fmla="*/ 771455 h 1349136"/>
              <a:gd name="connsiteX3" fmla="*/ 1995129 w 2390466"/>
              <a:gd name="connsiteY3" fmla="*/ 127950 h 1349136"/>
              <a:gd name="connsiteX4" fmla="*/ 2390466 w 2390466"/>
              <a:gd name="connsiteY4" fmla="*/ 3756 h 1349136"/>
              <a:gd name="connsiteX0" fmla="*/ 0 w 2099349"/>
              <a:gd name="connsiteY0" fmla="*/ 1134700 h 1134700"/>
              <a:gd name="connsiteX1" fmla="*/ 176586 w 2099349"/>
              <a:gd name="connsiteY1" fmla="*/ 1046800 h 1134700"/>
              <a:gd name="connsiteX2" fmla="*/ 695749 w 2099349"/>
              <a:gd name="connsiteY2" fmla="*/ 771455 h 1134700"/>
              <a:gd name="connsiteX3" fmla="*/ 1704012 w 2099349"/>
              <a:gd name="connsiteY3" fmla="*/ 127950 h 1134700"/>
              <a:gd name="connsiteX4" fmla="*/ 2099349 w 2099349"/>
              <a:gd name="connsiteY4" fmla="*/ 3756 h 113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9349" h="1134700">
                <a:moveTo>
                  <a:pt x="0" y="1134700"/>
                </a:moveTo>
                <a:lnTo>
                  <a:pt x="176586" y="1046800"/>
                </a:lnTo>
                <a:lnTo>
                  <a:pt x="695749" y="771455"/>
                </a:lnTo>
                <a:cubicBezTo>
                  <a:pt x="863793" y="664204"/>
                  <a:pt x="1470079" y="255900"/>
                  <a:pt x="1704012" y="127950"/>
                </a:cubicBezTo>
                <a:cubicBezTo>
                  <a:pt x="1937945" y="0"/>
                  <a:pt x="1987033" y="40268"/>
                  <a:pt x="2099349" y="3756"/>
                </a:cubicBezTo>
              </a:path>
            </a:pathLst>
          </a:custGeom>
          <a:ln w="38100">
            <a:solidFill>
              <a:srgbClr val="FF99FF"/>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1" name="正方形/長方形 20"/>
          <p:cNvSpPr/>
          <p:nvPr/>
        </p:nvSpPr>
        <p:spPr>
          <a:xfrm rot="15939691">
            <a:off x="7856212" y="5659675"/>
            <a:ext cx="444901" cy="108267"/>
          </a:xfrm>
          <a:prstGeom prst="rect">
            <a:avLst/>
          </a:prstGeom>
          <a:solidFill>
            <a:srgbClr val="FF99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正方形/長方形 21"/>
          <p:cNvSpPr/>
          <p:nvPr/>
        </p:nvSpPr>
        <p:spPr>
          <a:xfrm rot="19698702">
            <a:off x="7472312" y="889905"/>
            <a:ext cx="463405" cy="146071"/>
          </a:xfrm>
          <a:prstGeom prst="rect">
            <a:avLst/>
          </a:prstGeom>
          <a:solidFill>
            <a:srgbClr val="FF99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22"/>
          <p:cNvSpPr/>
          <p:nvPr/>
        </p:nvSpPr>
        <p:spPr>
          <a:xfrm>
            <a:off x="7931373" y="620688"/>
            <a:ext cx="488820" cy="5926985"/>
          </a:xfrm>
          <a:custGeom>
            <a:avLst/>
            <a:gdLst>
              <a:gd name="connsiteX0" fmla="*/ 0 w 914400"/>
              <a:gd name="connsiteY0" fmla="*/ 0 h 4324350"/>
              <a:gd name="connsiteX1" fmla="*/ 266700 w 914400"/>
              <a:gd name="connsiteY1" fmla="*/ 209550 h 4324350"/>
              <a:gd name="connsiteX2" fmla="*/ 533400 w 914400"/>
              <a:gd name="connsiteY2" fmla="*/ 857250 h 4324350"/>
              <a:gd name="connsiteX3" fmla="*/ 914400 w 914400"/>
              <a:gd name="connsiteY3" fmla="*/ 2028825 h 4324350"/>
              <a:gd name="connsiteX4" fmla="*/ 714375 w 914400"/>
              <a:gd name="connsiteY4" fmla="*/ 2886075 h 4324350"/>
              <a:gd name="connsiteX5" fmla="*/ 542925 w 914400"/>
              <a:gd name="connsiteY5" fmla="*/ 4324350 h 4324350"/>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92038 w 914400"/>
              <a:gd name="connsiteY5"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92038 w 914400"/>
              <a:gd name="connsiteY6"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20030 w 914400"/>
              <a:gd name="connsiteY6" fmla="*/ 5330155 h 5978227"/>
              <a:gd name="connsiteX7" fmla="*/ 592038 w 91440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89795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78681"/>
              <a:gd name="connsiteY0" fmla="*/ 0 h 5978227"/>
              <a:gd name="connsiteX1" fmla="*/ 266700 w 878681"/>
              <a:gd name="connsiteY1" fmla="*/ 209550 h 5978227"/>
              <a:gd name="connsiteX2" fmla="*/ 533400 w 878681"/>
              <a:gd name="connsiteY2" fmla="*/ 857250 h 5978227"/>
              <a:gd name="connsiteX3" fmla="*/ 878681 w 878681"/>
              <a:gd name="connsiteY3" fmla="*/ 2016919 h 5978227"/>
              <a:gd name="connsiteX4" fmla="*/ 714375 w 878681"/>
              <a:gd name="connsiteY4" fmla="*/ 2886075 h 5978227"/>
              <a:gd name="connsiteX5" fmla="*/ 520030 w 878681"/>
              <a:gd name="connsiteY5" fmla="*/ 4754091 h 5978227"/>
              <a:gd name="connsiteX6" fmla="*/ 520030 w 878681"/>
              <a:gd name="connsiteY6" fmla="*/ 5330155 h 5978227"/>
              <a:gd name="connsiteX7" fmla="*/ 592038 w 878681"/>
              <a:gd name="connsiteY7" fmla="*/ 5978227 h 5978227"/>
              <a:gd name="connsiteX0" fmla="*/ 0 w 878681"/>
              <a:gd name="connsiteY0" fmla="*/ 0 h 6166051"/>
              <a:gd name="connsiteX1" fmla="*/ 266700 w 878681"/>
              <a:gd name="connsiteY1" fmla="*/ 209550 h 6166051"/>
              <a:gd name="connsiteX2" fmla="*/ 533400 w 878681"/>
              <a:gd name="connsiteY2" fmla="*/ 857250 h 6166051"/>
              <a:gd name="connsiteX3" fmla="*/ 878681 w 878681"/>
              <a:gd name="connsiteY3" fmla="*/ 2016919 h 6166051"/>
              <a:gd name="connsiteX4" fmla="*/ 714375 w 878681"/>
              <a:gd name="connsiteY4" fmla="*/ 2886075 h 6166051"/>
              <a:gd name="connsiteX5" fmla="*/ 520030 w 878681"/>
              <a:gd name="connsiteY5" fmla="*/ 4754091 h 6166051"/>
              <a:gd name="connsiteX6" fmla="*/ 520030 w 878681"/>
              <a:gd name="connsiteY6" fmla="*/ 5330155 h 6166051"/>
              <a:gd name="connsiteX7" fmla="*/ 606387 w 878681"/>
              <a:gd name="connsiteY7" fmla="*/ 6166051 h 6166051"/>
              <a:gd name="connsiteX0" fmla="*/ 0 w 878681"/>
              <a:gd name="connsiteY0" fmla="*/ 0 h 6166051"/>
              <a:gd name="connsiteX1" fmla="*/ 266700 w 878681"/>
              <a:gd name="connsiteY1" fmla="*/ 209550 h 6166051"/>
              <a:gd name="connsiteX2" fmla="*/ 533400 w 878681"/>
              <a:gd name="connsiteY2" fmla="*/ 857250 h 6166051"/>
              <a:gd name="connsiteX3" fmla="*/ 878681 w 878681"/>
              <a:gd name="connsiteY3" fmla="*/ 2016919 h 6166051"/>
              <a:gd name="connsiteX4" fmla="*/ 714375 w 878681"/>
              <a:gd name="connsiteY4" fmla="*/ 2886075 h 6166051"/>
              <a:gd name="connsiteX5" fmla="*/ 520030 w 878681"/>
              <a:gd name="connsiteY5" fmla="*/ 4754091 h 6166051"/>
              <a:gd name="connsiteX6" fmla="*/ 520030 w 878681"/>
              <a:gd name="connsiteY6" fmla="*/ 5330155 h 6166051"/>
              <a:gd name="connsiteX7" fmla="*/ 614901 w 878681"/>
              <a:gd name="connsiteY7" fmla="*/ 5802040 h 6166051"/>
              <a:gd name="connsiteX8" fmla="*/ 606387 w 878681"/>
              <a:gd name="connsiteY8" fmla="*/ 6166051 h 6166051"/>
              <a:gd name="connsiteX0" fmla="*/ 0 w 611981"/>
              <a:gd name="connsiteY0" fmla="*/ 0 h 5956501"/>
              <a:gd name="connsiteX1" fmla="*/ 266700 w 611981"/>
              <a:gd name="connsiteY1" fmla="*/ 647700 h 5956501"/>
              <a:gd name="connsiteX2" fmla="*/ 611981 w 611981"/>
              <a:gd name="connsiteY2" fmla="*/ 1807369 h 5956501"/>
              <a:gd name="connsiteX3" fmla="*/ 447675 w 611981"/>
              <a:gd name="connsiteY3" fmla="*/ 2676525 h 5956501"/>
              <a:gd name="connsiteX4" fmla="*/ 253330 w 611981"/>
              <a:gd name="connsiteY4" fmla="*/ 4544541 h 5956501"/>
              <a:gd name="connsiteX5" fmla="*/ 253330 w 611981"/>
              <a:gd name="connsiteY5" fmla="*/ 5120605 h 5956501"/>
              <a:gd name="connsiteX6" fmla="*/ 348201 w 611981"/>
              <a:gd name="connsiteY6" fmla="*/ 5592490 h 5956501"/>
              <a:gd name="connsiteX7" fmla="*/ 339687 w 611981"/>
              <a:gd name="connsiteY7" fmla="*/ 5956501 h 5956501"/>
              <a:gd name="connsiteX0" fmla="*/ 0 w 458527"/>
              <a:gd name="connsiteY0" fmla="*/ 0 h 5571666"/>
              <a:gd name="connsiteX1" fmla="*/ 113246 w 458527"/>
              <a:gd name="connsiteY1" fmla="*/ 262865 h 5571666"/>
              <a:gd name="connsiteX2" fmla="*/ 458527 w 458527"/>
              <a:gd name="connsiteY2" fmla="*/ 1422534 h 5571666"/>
              <a:gd name="connsiteX3" fmla="*/ 294221 w 458527"/>
              <a:gd name="connsiteY3" fmla="*/ 2291690 h 5571666"/>
              <a:gd name="connsiteX4" fmla="*/ 99876 w 458527"/>
              <a:gd name="connsiteY4" fmla="*/ 4159706 h 5571666"/>
              <a:gd name="connsiteX5" fmla="*/ 99876 w 458527"/>
              <a:gd name="connsiteY5" fmla="*/ 4735770 h 5571666"/>
              <a:gd name="connsiteX6" fmla="*/ 194747 w 458527"/>
              <a:gd name="connsiteY6" fmla="*/ 5207655 h 5571666"/>
              <a:gd name="connsiteX7" fmla="*/ 186233 w 458527"/>
              <a:gd name="connsiteY7" fmla="*/ 5571666 h 5571666"/>
              <a:gd name="connsiteX0" fmla="*/ 0 w 471282"/>
              <a:gd name="connsiteY0" fmla="*/ 0 h 5600835"/>
              <a:gd name="connsiteX1" fmla="*/ 126001 w 471282"/>
              <a:gd name="connsiteY1" fmla="*/ 292034 h 5600835"/>
              <a:gd name="connsiteX2" fmla="*/ 471282 w 471282"/>
              <a:gd name="connsiteY2" fmla="*/ 1451703 h 5600835"/>
              <a:gd name="connsiteX3" fmla="*/ 306976 w 471282"/>
              <a:gd name="connsiteY3" fmla="*/ 2320859 h 5600835"/>
              <a:gd name="connsiteX4" fmla="*/ 112631 w 471282"/>
              <a:gd name="connsiteY4" fmla="*/ 4188875 h 5600835"/>
              <a:gd name="connsiteX5" fmla="*/ 112631 w 471282"/>
              <a:gd name="connsiteY5" fmla="*/ 4764939 h 5600835"/>
              <a:gd name="connsiteX6" fmla="*/ 207502 w 471282"/>
              <a:gd name="connsiteY6" fmla="*/ 5236824 h 5600835"/>
              <a:gd name="connsiteX7" fmla="*/ 198988 w 471282"/>
              <a:gd name="connsiteY7" fmla="*/ 5600835 h 560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282" h="5600835">
                <a:moveTo>
                  <a:pt x="0" y="0"/>
                </a:moveTo>
                <a:lnTo>
                  <a:pt x="126001" y="292034"/>
                </a:lnTo>
                <a:lnTo>
                  <a:pt x="471282" y="1451703"/>
                </a:lnTo>
                <a:lnTo>
                  <a:pt x="306976" y="2320859"/>
                </a:lnTo>
                <a:lnTo>
                  <a:pt x="112631" y="4188875"/>
                </a:lnTo>
                <a:lnTo>
                  <a:pt x="112631" y="4764939"/>
                </a:lnTo>
                <a:lnTo>
                  <a:pt x="207502" y="5236824"/>
                </a:lnTo>
                <a:lnTo>
                  <a:pt x="198988" y="5600835"/>
                </a:lnTo>
              </a:path>
            </a:pathLst>
          </a:custGeom>
          <a:ln w="50800" cmpd="dbl">
            <a:solidFill>
              <a:srgbClr val="FF990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4" name="正方形/長方形 23"/>
          <p:cNvSpPr/>
          <p:nvPr/>
        </p:nvSpPr>
        <p:spPr>
          <a:xfrm rot="15099558">
            <a:off x="7788164" y="987290"/>
            <a:ext cx="601737" cy="140200"/>
          </a:xfrm>
          <a:prstGeom prst="rect">
            <a:avLst/>
          </a:prstGeom>
          <a:solidFill>
            <a:srgbClr val="FF99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ボックス 24"/>
          <p:cNvSpPr txBox="1"/>
          <p:nvPr/>
        </p:nvSpPr>
        <p:spPr>
          <a:xfrm rot="404797">
            <a:off x="8033202" y="3226888"/>
            <a:ext cx="92333" cy="643821"/>
          </a:xfrm>
          <a:prstGeom prst="rect">
            <a:avLst/>
          </a:prstGeom>
          <a:solidFill>
            <a:schemeClr val="bg1"/>
          </a:solidFill>
          <a:ln>
            <a:noFill/>
            <a:prstDash val="sysDash"/>
          </a:ln>
        </p:spPr>
        <p:txBody>
          <a:bodyPr vert="eaVert" wrap="square" lIns="0" tIns="0" rIns="0" bIns="0" rtlCol="0" anchor="ctr" anchorCtr="1">
            <a:spAutoFit/>
          </a:bodyPr>
          <a:lstStyle/>
          <a:p>
            <a:r>
              <a:rPr kumimoji="1" lang="ja-JP" altLang="en-US" sz="600" dirty="0" smtClean="0"/>
              <a:t>大阪城公園駅</a:t>
            </a:r>
          </a:p>
        </p:txBody>
      </p:sp>
      <p:sp>
        <p:nvSpPr>
          <p:cNvPr id="26" name="正方形/長方形 25"/>
          <p:cNvSpPr/>
          <p:nvPr/>
        </p:nvSpPr>
        <p:spPr>
          <a:xfrm rot="16586262">
            <a:off x="7783305" y="3502013"/>
            <a:ext cx="828536" cy="115001"/>
          </a:xfrm>
          <a:prstGeom prst="rect">
            <a:avLst/>
          </a:prstGeom>
          <a:solidFill>
            <a:srgbClr val="FF99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正方形/長方形 26"/>
          <p:cNvSpPr/>
          <p:nvPr/>
        </p:nvSpPr>
        <p:spPr>
          <a:xfrm>
            <a:off x="7600113" y="5412552"/>
            <a:ext cx="437839" cy="110012"/>
          </a:xfrm>
          <a:prstGeom prst="rect">
            <a:avLst/>
          </a:prstGeom>
          <a:solidFill>
            <a:srgbClr val="33CC33"/>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ボックス 27"/>
          <p:cNvSpPr txBox="1"/>
          <p:nvPr/>
        </p:nvSpPr>
        <p:spPr>
          <a:xfrm>
            <a:off x="7917593" y="5260851"/>
            <a:ext cx="92333" cy="460639"/>
          </a:xfrm>
          <a:prstGeom prst="rect">
            <a:avLst/>
          </a:prstGeom>
          <a:solidFill>
            <a:schemeClr val="bg1"/>
          </a:solidFill>
          <a:ln>
            <a:noFill/>
            <a:prstDash val="sysDash"/>
          </a:ln>
        </p:spPr>
        <p:txBody>
          <a:bodyPr vert="eaVert" wrap="square" lIns="0" tIns="0" rIns="0" bIns="0" rtlCol="0" anchor="ctr" anchorCtr="1">
            <a:spAutoFit/>
          </a:bodyPr>
          <a:lstStyle/>
          <a:p>
            <a:r>
              <a:rPr kumimoji="1" lang="ja-JP" altLang="en-US" sz="600" dirty="0" smtClean="0"/>
              <a:t>森ノ宮駅</a:t>
            </a:r>
          </a:p>
        </p:txBody>
      </p:sp>
      <p:sp>
        <p:nvSpPr>
          <p:cNvPr id="29" name="テキスト ボックス 28"/>
          <p:cNvSpPr txBox="1"/>
          <p:nvPr/>
        </p:nvSpPr>
        <p:spPr>
          <a:xfrm>
            <a:off x="6654042" y="1069849"/>
            <a:ext cx="2250396" cy="292353"/>
          </a:xfrm>
          <a:prstGeom prst="rect">
            <a:avLst/>
          </a:prstGeom>
          <a:noFill/>
          <a:ln w="12700">
            <a:noFill/>
          </a:ln>
        </p:spPr>
        <p:txBody>
          <a:bodyPr wrap="square" lIns="91406" tIns="45703" rIns="91406" bIns="45703" rtlCol="0">
            <a:spAutoFit/>
          </a:bodyPr>
          <a:lstStyle/>
          <a:p>
            <a:pPr algn="ctr"/>
            <a:r>
              <a:rPr lang="ja-JP" altLang="en-US" sz="1300" b="1" dirty="0" smtClean="0"/>
              <a:t>京橋</a:t>
            </a:r>
            <a:endParaRPr lang="ja-JP" altLang="en-US" sz="1300" b="1" dirty="0"/>
          </a:p>
        </p:txBody>
      </p:sp>
      <p:pic>
        <p:nvPicPr>
          <p:cNvPr id="33" name="Picture 3"/>
          <p:cNvPicPr>
            <a:picLocks noChangeAspect="1" noChangeArrowheads="1"/>
          </p:cNvPicPr>
          <p:nvPr/>
        </p:nvPicPr>
        <p:blipFill>
          <a:blip r:embed="rId3" cstate="email"/>
          <a:srcRect/>
          <a:stretch>
            <a:fillRect/>
          </a:stretch>
        </p:blipFill>
        <p:spPr bwMode="auto">
          <a:xfrm>
            <a:off x="4742997" y="630037"/>
            <a:ext cx="1580846" cy="1826087"/>
          </a:xfrm>
          <a:prstGeom prst="rect">
            <a:avLst/>
          </a:prstGeom>
          <a:noFill/>
          <a:ln w="9525">
            <a:noFill/>
            <a:miter lim="800000"/>
            <a:headEnd/>
            <a:tailEnd/>
          </a:ln>
        </p:spPr>
      </p:pic>
      <p:sp>
        <p:nvSpPr>
          <p:cNvPr id="34" name="角丸四角形 33"/>
          <p:cNvSpPr/>
          <p:nvPr/>
        </p:nvSpPr>
        <p:spPr>
          <a:xfrm>
            <a:off x="5789059" y="1518944"/>
            <a:ext cx="138769" cy="156547"/>
          </a:xfrm>
          <a:prstGeom prst="roundRect">
            <a:avLst>
              <a:gd name="adj" fmla="val 49999"/>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テキスト ボックス 34"/>
          <p:cNvSpPr txBox="1"/>
          <p:nvPr/>
        </p:nvSpPr>
        <p:spPr>
          <a:xfrm>
            <a:off x="4775565" y="2045800"/>
            <a:ext cx="1560491" cy="369332"/>
          </a:xfrm>
          <a:prstGeom prst="rect">
            <a:avLst/>
          </a:prstGeom>
          <a:noFill/>
        </p:spPr>
        <p:txBody>
          <a:bodyPr wrap="square" tIns="0" bIns="0" rtlCol="0" anchor="ctr" anchorCtr="0">
            <a:spAutoFit/>
          </a:bodyPr>
          <a:lstStyle/>
          <a:p>
            <a:r>
              <a:rPr lang="ja-JP" altLang="en-US" sz="1200" dirty="0" smtClean="0"/>
              <a:t>大阪城公園、</a:t>
            </a:r>
            <a:endParaRPr lang="en-US" altLang="ja-JP" sz="1200" dirty="0" smtClean="0"/>
          </a:p>
          <a:p>
            <a:r>
              <a:rPr lang="ja-JP" altLang="en-US" sz="1200" dirty="0" smtClean="0"/>
              <a:t>森之宮、京橋・</a:t>
            </a:r>
            <a:r>
              <a:rPr lang="en-US" altLang="ja-JP" sz="1200" dirty="0" smtClean="0"/>
              <a:t>OBP</a:t>
            </a:r>
          </a:p>
        </p:txBody>
      </p:sp>
      <p:cxnSp>
        <p:nvCxnSpPr>
          <p:cNvPr id="36" name="直線矢印コネクタ 35"/>
          <p:cNvCxnSpPr/>
          <p:nvPr/>
        </p:nvCxnSpPr>
        <p:spPr>
          <a:xfrm flipV="1">
            <a:off x="5475596" y="1635967"/>
            <a:ext cx="300034" cy="300035"/>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 name="テキスト ボックス 31"/>
          <p:cNvSpPr txBox="1"/>
          <p:nvPr/>
        </p:nvSpPr>
        <p:spPr>
          <a:xfrm>
            <a:off x="4782714" y="630685"/>
            <a:ext cx="817257" cy="215444"/>
          </a:xfrm>
          <a:prstGeom prst="rect">
            <a:avLst/>
          </a:prstGeom>
          <a:solidFill>
            <a:schemeClr val="bg1"/>
          </a:solidFill>
        </p:spPr>
        <p:txBody>
          <a:bodyPr wrap="square" lIns="0" tIns="0" rIns="0" bIns="0" rtlCol="0">
            <a:spAutoFit/>
          </a:bodyPr>
          <a:lstStyle/>
          <a:p>
            <a:endParaRPr kumimoji="1" lang="ja-JP" altLang="en-US" sz="1400" dirty="0">
              <a:latin typeface="Meiryo UI" pitchFamily="50" charset="-128"/>
              <a:ea typeface="Meiryo UI" pitchFamily="50" charset="-128"/>
              <a:cs typeface="Meiryo UI" pitchFamily="50" charset="-128"/>
            </a:endParaRPr>
          </a:p>
        </p:txBody>
      </p:sp>
      <p:sp>
        <p:nvSpPr>
          <p:cNvPr id="37" name="フリーフォーム 36"/>
          <p:cNvSpPr/>
          <p:nvPr/>
        </p:nvSpPr>
        <p:spPr>
          <a:xfrm>
            <a:off x="6319870" y="1537217"/>
            <a:ext cx="2119450" cy="1433378"/>
          </a:xfrm>
          <a:custGeom>
            <a:avLst/>
            <a:gdLst>
              <a:gd name="connsiteX0" fmla="*/ 1553029 w 1756229"/>
              <a:gd name="connsiteY0" fmla="*/ 0 h 1146628"/>
              <a:gd name="connsiteX1" fmla="*/ 957943 w 1756229"/>
              <a:gd name="connsiteY1" fmla="*/ 174171 h 1146628"/>
              <a:gd name="connsiteX2" fmla="*/ 0 w 1756229"/>
              <a:gd name="connsiteY2" fmla="*/ 711200 h 1146628"/>
              <a:gd name="connsiteX3" fmla="*/ 333829 w 1756229"/>
              <a:gd name="connsiteY3" fmla="*/ 885371 h 1146628"/>
              <a:gd name="connsiteX4" fmla="*/ 609600 w 1756229"/>
              <a:gd name="connsiteY4" fmla="*/ 870857 h 1146628"/>
              <a:gd name="connsiteX5" fmla="*/ 1132115 w 1756229"/>
              <a:gd name="connsiteY5" fmla="*/ 1103086 h 1146628"/>
              <a:gd name="connsiteX6" fmla="*/ 1654629 w 1756229"/>
              <a:gd name="connsiteY6" fmla="*/ 1146628 h 1146628"/>
              <a:gd name="connsiteX7" fmla="*/ 1756229 w 1756229"/>
              <a:gd name="connsiteY7" fmla="*/ 478971 h 1146628"/>
              <a:gd name="connsiteX8" fmla="*/ 1553029 w 1756229"/>
              <a:gd name="connsiteY8" fmla="*/ 0 h 1146628"/>
              <a:gd name="connsiteX0" fmla="*/ 1553029 w 1756229"/>
              <a:gd name="connsiteY0" fmla="*/ 0 h 1146628"/>
              <a:gd name="connsiteX1" fmla="*/ 982734 w 1756229"/>
              <a:gd name="connsiteY1" fmla="*/ 223529 h 1146628"/>
              <a:gd name="connsiteX2" fmla="*/ 0 w 1756229"/>
              <a:gd name="connsiteY2" fmla="*/ 711200 h 1146628"/>
              <a:gd name="connsiteX3" fmla="*/ 333829 w 1756229"/>
              <a:gd name="connsiteY3" fmla="*/ 885371 h 1146628"/>
              <a:gd name="connsiteX4" fmla="*/ 609600 w 1756229"/>
              <a:gd name="connsiteY4" fmla="*/ 870857 h 1146628"/>
              <a:gd name="connsiteX5" fmla="*/ 1132115 w 1756229"/>
              <a:gd name="connsiteY5" fmla="*/ 1103086 h 1146628"/>
              <a:gd name="connsiteX6" fmla="*/ 1654629 w 1756229"/>
              <a:gd name="connsiteY6" fmla="*/ 1146628 h 1146628"/>
              <a:gd name="connsiteX7" fmla="*/ 1756229 w 1756229"/>
              <a:gd name="connsiteY7" fmla="*/ 478971 h 1146628"/>
              <a:gd name="connsiteX8" fmla="*/ 1553029 w 1756229"/>
              <a:gd name="connsiteY8" fmla="*/ 0 h 1146628"/>
              <a:gd name="connsiteX0" fmla="*/ 1506399 w 1709599"/>
              <a:gd name="connsiteY0" fmla="*/ 0 h 1146628"/>
              <a:gd name="connsiteX1" fmla="*/ 936104 w 1709599"/>
              <a:gd name="connsiteY1" fmla="*/ 223529 h 1146628"/>
              <a:gd name="connsiteX2" fmla="*/ 0 w 1709599"/>
              <a:gd name="connsiteY2" fmla="*/ 727585 h 1146628"/>
              <a:gd name="connsiteX3" fmla="*/ 287199 w 1709599"/>
              <a:gd name="connsiteY3" fmla="*/ 885371 h 1146628"/>
              <a:gd name="connsiteX4" fmla="*/ 562970 w 1709599"/>
              <a:gd name="connsiteY4" fmla="*/ 870857 h 1146628"/>
              <a:gd name="connsiteX5" fmla="*/ 1085485 w 1709599"/>
              <a:gd name="connsiteY5" fmla="*/ 1103086 h 1146628"/>
              <a:gd name="connsiteX6" fmla="*/ 1607999 w 1709599"/>
              <a:gd name="connsiteY6" fmla="*/ 1146628 h 1146628"/>
              <a:gd name="connsiteX7" fmla="*/ 1709599 w 1709599"/>
              <a:gd name="connsiteY7" fmla="*/ 478971 h 1146628"/>
              <a:gd name="connsiteX8" fmla="*/ 1506399 w 1709599"/>
              <a:gd name="connsiteY8" fmla="*/ 0 h 1146628"/>
              <a:gd name="connsiteX0" fmla="*/ 1526268 w 1729468"/>
              <a:gd name="connsiteY0" fmla="*/ 0 h 1146628"/>
              <a:gd name="connsiteX1" fmla="*/ 955973 w 1729468"/>
              <a:gd name="connsiteY1" fmla="*/ 223529 h 1146628"/>
              <a:gd name="connsiteX2" fmla="*/ 0 w 1729468"/>
              <a:gd name="connsiteY2" fmla="*/ 751795 h 1146628"/>
              <a:gd name="connsiteX3" fmla="*/ 307068 w 1729468"/>
              <a:gd name="connsiteY3" fmla="*/ 885371 h 1146628"/>
              <a:gd name="connsiteX4" fmla="*/ 582839 w 1729468"/>
              <a:gd name="connsiteY4" fmla="*/ 870857 h 1146628"/>
              <a:gd name="connsiteX5" fmla="*/ 1105354 w 1729468"/>
              <a:gd name="connsiteY5" fmla="*/ 1103086 h 1146628"/>
              <a:gd name="connsiteX6" fmla="*/ 1627868 w 1729468"/>
              <a:gd name="connsiteY6" fmla="*/ 1146628 h 1146628"/>
              <a:gd name="connsiteX7" fmla="*/ 1729468 w 1729468"/>
              <a:gd name="connsiteY7" fmla="*/ 478971 h 1146628"/>
              <a:gd name="connsiteX8" fmla="*/ 1526268 w 1729468"/>
              <a:gd name="connsiteY8" fmla="*/ 0 h 1146628"/>
              <a:gd name="connsiteX0" fmla="*/ 1526268 w 1729468"/>
              <a:gd name="connsiteY0" fmla="*/ 0 h 1165678"/>
              <a:gd name="connsiteX1" fmla="*/ 955973 w 1729468"/>
              <a:gd name="connsiteY1" fmla="*/ 223529 h 1165678"/>
              <a:gd name="connsiteX2" fmla="*/ 0 w 1729468"/>
              <a:gd name="connsiteY2" fmla="*/ 751795 h 1165678"/>
              <a:gd name="connsiteX3" fmla="*/ 307068 w 1729468"/>
              <a:gd name="connsiteY3" fmla="*/ 885371 h 1165678"/>
              <a:gd name="connsiteX4" fmla="*/ 582839 w 1729468"/>
              <a:gd name="connsiteY4" fmla="*/ 870857 h 1165678"/>
              <a:gd name="connsiteX5" fmla="*/ 1105354 w 1729468"/>
              <a:gd name="connsiteY5" fmla="*/ 1103086 h 1165678"/>
              <a:gd name="connsiteX6" fmla="*/ 1585006 w 1729468"/>
              <a:gd name="connsiteY6" fmla="*/ 1165678 h 1165678"/>
              <a:gd name="connsiteX7" fmla="*/ 1729468 w 1729468"/>
              <a:gd name="connsiteY7" fmla="*/ 478971 h 1165678"/>
              <a:gd name="connsiteX8" fmla="*/ 1526268 w 1729468"/>
              <a:gd name="connsiteY8" fmla="*/ 0 h 1165678"/>
              <a:gd name="connsiteX0" fmla="*/ 1526268 w 1672318"/>
              <a:gd name="connsiteY0" fmla="*/ 0 h 1165678"/>
              <a:gd name="connsiteX1" fmla="*/ 955973 w 1672318"/>
              <a:gd name="connsiteY1" fmla="*/ 223529 h 1165678"/>
              <a:gd name="connsiteX2" fmla="*/ 0 w 1672318"/>
              <a:gd name="connsiteY2" fmla="*/ 751795 h 1165678"/>
              <a:gd name="connsiteX3" fmla="*/ 307068 w 1672318"/>
              <a:gd name="connsiteY3" fmla="*/ 885371 h 1165678"/>
              <a:gd name="connsiteX4" fmla="*/ 582839 w 1672318"/>
              <a:gd name="connsiteY4" fmla="*/ 870857 h 1165678"/>
              <a:gd name="connsiteX5" fmla="*/ 1105354 w 1672318"/>
              <a:gd name="connsiteY5" fmla="*/ 1103086 h 1165678"/>
              <a:gd name="connsiteX6" fmla="*/ 1585006 w 1672318"/>
              <a:gd name="connsiteY6" fmla="*/ 1165678 h 1165678"/>
              <a:gd name="connsiteX7" fmla="*/ 1672318 w 1672318"/>
              <a:gd name="connsiteY7" fmla="*/ 388483 h 1165678"/>
              <a:gd name="connsiteX8" fmla="*/ 1526268 w 1672318"/>
              <a:gd name="connsiteY8" fmla="*/ 0 h 1165678"/>
              <a:gd name="connsiteX0" fmla="*/ 1526268 w 1695450"/>
              <a:gd name="connsiteY0" fmla="*/ 0 h 1165678"/>
              <a:gd name="connsiteX1" fmla="*/ 955973 w 1695450"/>
              <a:gd name="connsiteY1" fmla="*/ 223529 h 1165678"/>
              <a:gd name="connsiteX2" fmla="*/ 0 w 1695450"/>
              <a:gd name="connsiteY2" fmla="*/ 751795 h 1165678"/>
              <a:gd name="connsiteX3" fmla="*/ 307068 w 1695450"/>
              <a:gd name="connsiteY3" fmla="*/ 885371 h 1165678"/>
              <a:gd name="connsiteX4" fmla="*/ 582839 w 1695450"/>
              <a:gd name="connsiteY4" fmla="*/ 870857 h 1165678"/>
              <a:gd name="connsiteX5" fmla="*/ 1105354 w 1695450"/>
              <a:gd name="connsiteY5" fmla="*/ 1103086 h 1165678"/>
              <a:gd name="connsiteX6" fmla="*/ 1585006 w 1695450"/>
              <a:gd name="connsiteY6" fmla="*/ 1165678 h 1165678"/>
              <a:gd name="connsiteX7" fmla="*/ 1695450 w 1695450"/>
              <a:gd name="connsiteY7" fmla="*/ 551770 h 1165678"/>
              <a:gd name="connsiteX8" fmla="*/ 1672318 w 1695450"/>
              <a:gd name="connsiteY8" fmla="*/ 388483 h 1165678"/>
              <a:gd name="connsiteX9" fmla="*/ 1526268 w 1695450"/>
              <a:gd name="connsiteY9" fmla="*/ 0 h 1165678"/>
              <a:gd name="connsiteX0" fmla="*/ 1550080 w 1695450"/>
              <a:gd name="connsiteY0" fmla="*/ 0 h 1146628"/>
              <a:gd name="connsiteX1" fmla="*/ 955973 w 1695450"/>
              <a:gd name="connsiteY1" fmla="*/ 204479 h 1146628"/>
              <a:gd name="connsiteX2" fmla="*/ 0 w 1695450"/>
              <a:gd name="connsiteY2" fmla="*/ 732745 h 1146628"/>
              <a:gd name="connsiteX3" fmla="*/ 307068 w 1695450"/>
              <a:gd name="connsiteY3" fmla="*/ 866321 h 1146628"/>
              <a:gd name="connsiteX4" fmla="*/ 582839 w 1695450"/>
              <a:gd name="connsiteY4" fmla="*/ 851807 h 1146628"/>
              <a:gd name="connsiteX5" fmla="*/ 1105354 w 1695450"/>
              <a:gd name="connsiteY5" fmla="*/ 1084036 h 1146628"/>
              <a:gd name="connsiteX6" fmla="*/ 1585006 w 1695450"/>
              <a:gd name="connsiteY6" fmla="*/ 1146628 h 1146628"/>
              <a:gd name="connsiteX7" fmla="*/ 1695450 w 1695450"/>
              <a:gd name="connsiteY7" fmla="*/ 532720 h 1146628"/>
              <a:gd name="connsiteX8" fmla="*/ 1672318 w 1695450"/>
              <a:gd name="connsiteY8" fmla="*/ 369433 h 1146628"/>
              <a:gd name="connsiteX9" fmla="*/ 1550080 w 1695450"/>
              <a:gd name="connsiteY9" fmla="*/ 0 h 114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5450" h="1146628">
                <a:moveTo>
                  <a:pt x="1550080" y="0"/>
                </a:moveTo>
                <a:lnTo>
                  <a:pt x="955973" y="204479"/>
                </a:lnTo>
                <a:lnTo>
                  <a:pt x="0" y="732745"/>
                </a:lnTo>
                <a:lnTo>
                  <a:pt x="307068" y="866321"/>
                </a:lnTo>
                <a:lnTo>
                  <a:pt x="582839" y="851807"/>
                </a:lnTo>
                <a:lnTo>
                  <a:pt x="1105354" y="1084036"/>
                </a:lnTo>
                <a:lnTo>
                  <a:pt x="1585006" y="1146628"/>
                </a:lnTo>
                <a:lnTo>
                  <a:pt x="1695450" y="532720"/>
                </a:lnTo>
                <a:lnTo>
                  <a:pt x="1672318" y="369433"/>
                </a:lnTo>
                <a:lnTo>
                  <a:pt x="1550080" y="0"/>
                </a:lnTo>
                <a:close/>
              </a:path>
            </a:pathLst>
          </a:custGeom>
          <a:solidFill>
            <a:srgbClr val="DCE6F2">
              <a:alpha val="40000"/>
            </a:srgbClr>
          </a:solidFill>
          <a:ln>
            <a:solidFill>
              <a:schemeClr val="tx1"/>
            </a:solidFill>
          </a:ln>
        </p:spPr>
        <p:style>
          <a:lnRef idx="2">
            <a:schemeClr val="accent6"/>
          </a:lnRef>
          <a:fillRef idx="1">
            <a:schemeClr val="lt1"/>
          </a:fillRef>
          <a:effectRef idx="0">
            <a:schemeClr val="accent6"/>
          </a:effectRef>
          <a:fontRef idx="minor">
            <a:schemeClr val="dk1"/>
          </a:fontRef>
        </p:style>
        <p:txBody>
          <a:bodyPr lIns="91406" tIns="45703" rIns="91406" bIns="45703" rtlCol="0" anchor="ctr"/>
          <a:lstStyle/>
          <a:p>
            <a:pPr algn="ctr"/>
            <a:endParaRPr kumimoji="1" lang="ja-JP" altLang="en-US"/>
          </a:p>
        </p:txBody>
      </p:sp>
      <p:sp>
        <p:nvSpPr>
          <p:cNvPr id="38" name="テキスト ボックス 37"/>
          <p:cNvSpPr txBox="1"/>
          <p:nvPr/>
        </p:nvSpPr>
        <p:spPr>
          <a:xfrm rot="20117767">
            <a:off x="6860067" y="1917987"/>
            <a:ext cx="92333" cy="1039026"/>
          </a:xfrm>
          <a:prstGeom prst="rect">
            <a:avLst/>
          </a:prstGeom>
          <a:solidFill>
            <a:schemeClr val="bg1"/>
          </a:solidFill>
          <a:ln>
            <a:noFill/>
            <a:prstDash val="sysDash"/>
          </a:ln>
        </p:spPr>
        <p:txBody>
          <a:bodyPr vert="eaVert" wrap="square" lIns="0" tIns="0" rIns="0" bIns="0" rtlCol="0" anchor="ctr" anchorCtr="1">
            <a:spAutoFit/>
          </a:bodyPr>
          <a:lstStyle/>
          <a:p>
            <a:r>
              <a:rPr kumimoji="1" lang="ja-JP" altLang="en-US" sz="600" dirty="0" smtClean="0"/>
              <a:t>大阪ビジネスパーク駅</a:t>
            </a:r>
          </a:p>
        </p:txBody>
      </p:sp>
      <p:sp>
        <p:nvSpPr>
          <p:cNvPr id="39" name="テキスト ボックス 38"/>
          <p:cNvSpPr txBox="1"/>
          <p:nvPr/>
        </p:nvSpPr>
        <p:spPr>
          <a:xfrm>
            <a:off x="7664775" y="984012"/>
            <a:ext cx="401179" cy="92333"/>
          </a:xfrm>
          <a:prstGeom prst="rect">
            <a:avLst/>
          </a:prstGeom>
          <a:solidFill>
            <a:schemeClr val="bg1"/>
          </a:solidFill>
          <a:ln>
            <a:noFill/>
            <a:prstDash val="sysDash"/>
          </a:ln>
        </p:spPr>
        <p:txBody>
          <a:bodyPr wrap="square" lIns="0" tIns="0" rIns="0" bIns="0" rtlCol="0" anchor="ctr" anchorCtr="1">
            <a:spAutoFit/>
          </a:bodyPr>
          <a:lstStyle/>
          <a:p>
            <a:r>
              <a:rPr lang="ja-JP" altLang="en-US" sz="600" dirty="0" smtClean="0"/>
              <a:t>京橋駅</a:t>
            </a:r>
            <a:endParaRPr kumimoji="1" lang="ja-JP" altLang="en-US" sz="600" dirty="0" smtClean="0"/>
          </a:p>
        </p:txBody>
      </p:sp>
      <p:sp>
        <p:nvSpPr>
          <p:cNvPr id="40" name="上下矢印 39"/>
          <p:cNvSpPr/>
          <p:nvPr/>
        </p:nvSpPr>
        <p:spPr>
          <a:xfrm>
            <a:off x="7424923" y="1370223"/>
            <a:ext cx="630111" cy="574742"/>
          </a:xfrm>
          <a:prstGeom prst="upDownArrow">
            <a:avLst>
              <a:gd name="adj1" fmla="val 50000"/>
              <a:gd name="adj2" fmla="val 27172"/>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上下矢印 40"/>
          <p:cNvSpPr/>
          <p:nvPr/>
        </p:nvSpPr>
        <p:spPr>
          <a:xfrm rot="1454348">
            <a:off x="7335123" y="2656871"/>
            <a:ext cx="630111" cy="574742"/>
          </a:xfrm>
          <a:prstGeom prst="upDownArrow">
            <a:avLst>
              <a:gd name="adj1" fmla="val 50000"/>
              <a:gd name="adj2" fmla="val 27172"/>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41"/>
          <p:cNvSpPr/>
          <p:nvPr/>
        </p:nvSpPr>
        <p:spPr>
          <a:xfrm>
            <a:off x="7960079" y="655967"/>
            <a:ext cx="462361" cy="5891707"/>
          </a:xfrm>
          <a:custGeom>
            <a:avLst/>
            <a:gdLst>
              <a:gd name="connsiteX0" fmla="*/ 0 w 914400"/>
              <a:gd name="connsiteY0" fmla="*/ 0 h 4324350"/>
              <a:gd name="connsiteX1" fmla="*/ 266700 w 914400"/>
              <a:gd name="connsiteY1" fmla="*/ 209550 h 4324350"/>
              <a:gd name="connsiteX2" fmla="*/ 533400 w 914400"/>
              <a:gd name="connsiteY2" fmla="*/ 857250 h 4324350"/>
              <a:gd name="connsiteX3" fmla="*/ 914400 w 914400"/>
              <a:gd name="connsiteY3" fmla="*/ 2028825 h 4324350"/>
              <a:gd name="connsiteX4" fmla="*/ 714375 w 914400"/>
              <a:gd name="connsiteY4" fmla="*/ 2886075 h 4324350"/>
              <a:gd name="connsiteX5" fmla="*/ 542925 w 914400"/>
              <a:gd name="connsiteY5" fmla="*/ 4324350 h 4324350"/>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92038 w 914400"/>
              <a:gd name="connsiteY5"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92038 w 914400"/>
              <a:gd name="connsiteY6"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20030 w 914400"/>
              <a:gd name="connsiteY6" fmla="*/ 5330155 h 5978227"/>
              <a:gd name="connsiteX7" fmla="*/ 592038 w 91440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89795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78681"/>
              <a:gd name="connsiteY0" fmla="*/ 0 h 5978227"/>
              <a:gd name="connsiteX1" fmla="*/ 266700 w 878681"/>
              <a:gd name="connsiteY1" fmla="*/ 209550 h 5978227"/>
              <a:gd name="connsiteX2" fmla="*/ 533400 w 878681"/>
              <a:gd name="connsiteY2" fmla="*/ 857250 h 5978227"/>
              <a:gd name="connsiteX3" fmla="*/ 878681 w 878681"/>
              <a:gd name="connsiteY3" fmla="*/ 2016919 h 5978227"/>
              <a:gd name="connsiteX4" fmla="*/ 714375 w 878681"/>
              <a:gd name="connsiteY4" fmla="*/ 2886075 h 5978227"/>
              <a:gd name="connsiteX5" fmla="*/ 520030 w 878681"/>
              <a:gd name="connsiteY5" fmla="*/ 4754091 h 5978227"/>
              <a:gd name="connsiteX6" fmla="*/ 520030 w 878681"/>
              <a:gd name="connsiteY6" fmla="*/ 5330155 h 5978227"/>
              <a:gd name="connsiteX7" fmla="*/ 592038 w 878681"/>
              <a:gd name="connsiteY7" fmla="*/ 5978227 h 5978227"/>
              <a:gd name="connsiteX0" fmla="*/ 0 w 878681"/>
              <a:gd name="connsiteY0" fmla="*/ 0 h 6166051"/>
              <a:gd name="connsiteX1" fmla="*/ 266700 w 878681"/>
              <a:gd name="connsiteY1" fmla="*/ 209550 h 6166051"/>
              <a:gd name="connsiteX2" fmla="*/ 533400 w 878681"/>
              <a:gd name="connsiteY2" fmla="*/ 857250 h 6166051"/>
              <a:gd name="connsiteX3" fmla="*/ 878681 w 878681"/>
              <a:gd name="connsiteY3" fmla="*/ 2016919 h 6166051"/>
              <a:gd name="connsiteX4" fmla="*/ 714375 w 878681"/>
              <a:gd name="connsiteY4" fmla="*/ 2886075 h 6166051"/>
              <a:gd name="connsiteX5" fmla="*/ 520030 w 878681"/>
              <a:gd name="connsiteY5" fmla="*/ 4754091 h 6166051"/>
              <a:gd name="connsiteX6" fmla="*/ 520030 w 878681"/>
              <a:gd name="connsiteY6" fmla="*/ 5330155 h 6166051"/>
              <a:gd name="connsiteX7" fmla="*/ 606387 w 878681"/>
              <a:gd name="connsiteY7" fmla="*/ 6166051 h 6166051"/>
              <a:gd name="connsiteX0" fmla="*/ 0 w 878681"/>
              <a:gd name="connsiteY0" fmla="*/ 0 h 6166051"/>
              <a:gd name="connsiteX1" fmla="*/ 266700 w 878681"/>
              <a:gd name="connsiteY1" fmla="*/ 209550 h 6166051"/>
              <a:gd name="connsiteX2" fmla="*/ 533400 w 878681"/>
              <a:gd name="connsiteY2" fmla="*/ 857250 h 6166051"/>
              <a:gd name="connsiteX3" fmla="*/ 878681 w 878681"/>
              <a:gd name="connsiteY3" fmla="*/ 2016919 h 6166051"/>
              <a:gd name="connsiteX4" fmla="*/ 714375 w 878681"/>
              <a:gd name="connsiteY4" fmla="*/ 2886075 h 6166051"/>
              <a:gd name="connsiteX5" fmla="*/ 520030 w 878681"/>
              <a:gd name="connsiteY5" fmla="*/ 4754091 h 6166051"/>
              <a:gd name="connsiteX6" fmla="*/ 520030 w 878681"/>
              <a:gd name="connsiteY6" fmla="*/ 5330155 h 6166051"/>
              <a:gd name="connsiteX7" fmla="*/ 614901 w 878681"/>
              <a:gd name="connsiteY7" fmla="*/ 5802040 h 6166051"/>
              <a:gd name="connsiteX8" fmla="*/ 606387 w 878681"/>
              <a:gd name="connsiteY8" fmla="*/ 6166051 h 6166051"/>
              <a:gd name="connsiteX0" fmla="*/ 0 w 611981"/>
              <a:gd name="connsiteY0" fmla="*/ 0 h 5956501"/>
              <a:gd name="connsiteX1" fmla="*/ 266700 w 611981"/>
              <a:gd name="connsiteY1" fmla="*/ 647700 h 5956501"/>
              <a:gd name="connsiteX2" fmla="*/ 611981 w 611981"/>
              <a:gd name="connsiteY2" fmla="*/ 1807369 h 5956501"/>
              <a:gd name="connsiteX3" fmla="*/ 447675 w 611981"/>
              <a:gd name="connsiteY3" fmla="*/ 2676525 h 5956501"/>
              <a:gd name="connsiteX4" fmla="*/ 253330 w 611981"/>
              <a:gd name="connsiteY4" fmla="*/ 4544541 h 5956501"/>
              <a:gd name="connsiteX5" fmla="*/ 253330 w 611981"/>
              <a:gd name="connsiteY5" fmla="*/ 5120605 h 5956501"/>
              <a:gd name="connsiteX6" fmla="*/ 348201 w 611981"/>
              <a:gd name="connsiteY6" fmla="*/ 5592490 h 5956501"/>
              <a:gd name="connsiteX7" fmla="*/ 339687 w 611981"/>
              <a:gd name="connsiteY7" fmla="*/ 5956501 h 5956501"/>
              <a:gd name="connsiteX0" fmla="*/ 0 w 445773"/>
              <a:gd name="connsiteY0" fmla="*/ 0 h 5567499"/>
              <a:gd name="connsiteX1" fmla="*/ 100492 w 445773"/>
              <a:gd name="connsiteY1" fmla="*/ 258698 h 5567499"/>
              <a:gd name="connsiteX2" fmla="*/ 445773 w 445773"/>
              <a:gd name="connsiteY2" fmla="*/ 1418367 h 5567499"/>
              <a:gd name="connsiteX3" fmla="*/ 281467 w 445773"/>
              <a:gd name="connsiteY3" fmla="*/ 2287523 h 5567499"/>
              <a:gd name="connsiteX4" fmla="*/ 87122 w 445773"/>
              <a:gd name="connsiteY4" fmla="*/ 4155539 h 5567499"/>
              <a:gd name="connsiteX5" fmla="*/ 87122 w 445773"/>
              <a:gd name="connsiteY5" fmla="*/ 4731603 h 5567499"/>
              <a:gd name="connsiteX6" fmla="*/ 181993 w 445773"/>
              <a:gd name="connsiteY6" fmla="*/ 5203488 h 5567499"/>
              <a:gd name="connsiteX7" fmla="*/ 173479 w 445773"/>
              <a:gd name="connsiteY7" fmla="*/ 5567499 h 556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773" h="5567499">
                <a:moveTo>
                  <a:pt x="0" y="0"/>
                </a:moveTo>
                <a:lnTo>
                  <a:pt x="100492" y="258698"/>
                </a:lnTo>
                <a:lnTo>
                  <a:pt x="445773" y="1418367"/>
                </a:lnTo>
                <a:lnTo>
                  <a:pt x="281467" y="2287523"/>
                </a:lnTo>
                <a:lnTo>
                  <a:pt x="87122" y="4155539"/>
                </a:lnTo>
                <a:lnTo>
                  <a:pt x="87122" y="4731603"/>
                </a:lnTo>
                <a:lnTo>
                  <a:pt x="181993" y="5203488"/>
                </a:lnTo>
                <a:lnTo>
                  <a:pt x="173479" y="5567499"/>
                </a:lnTo>
              </a:path>
            </a:pathLst>
          </a:custGeom>
          <a:ln w="50800" cmpd="sng">
            <a:solidFill>
              <a:srgbClr val="FF9900"/>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3" name="テキスト ボックス 42"/>
          <p:cNvSpPr txBox="1"/>
          <p:nvPr/>
        </p:nvSpPr>
        <p:spPr>
          <a:xfrm>
            <a:off x="8079731" y="1601571"/>
            <a:ext cx="1525259" cy="369332"/>
          </a:xfrm>
          <a:prstGeom prst="rect">
            <a:avLst/>
          </a:prstGeom>
          <a:noFill/>
          <a:ln w="12700">
            <a:solidFill>
              <a:schemeClr val="tx1"/>
            </a:solidFill>
          </a:ln>
        </p:spPr>
        <p:txBody>
          <a:bodyPr wrap="square" lIns="0" tIns="0" rIns="0" bIns="0" rtlCol="0" anchor="t" anchorCtr="0">
            <a:spAutoFit/>
          </a:bodyPr>
          <a:lstStyle/>
          <a:p>
            <a:pPr marL="180975" indent="-180975"/>
            <a:r>
              <a:rPr lang="ja-JP" altLang="en-US" sz="1200" b="1" dirty="0" smtClean="0"/>
              <a:t>③京橋・　大阪ビジネスパーク（ＯＢＰ）</a:t>
            </a:r>
            <a:endParaRPr lang="ja-JP" altLang="en-US" sz="1200" b="1" dirty="0"/>
          </a:p>
        </p:txBody>
      </p:sp>
      <p:sp>
        <p:nvSpPr>
          <p:cNvPr id="44" name="テキスト ボックス 43"/>
          <p:cNvSpPr txBox="1"/>
          <p:nvPr/>
        </p:nvSpPr>
        <p:spPr>
          <a:xfrm>
            <a:off x="6609192" y="2060848"/>
            <a:ext cx="2250396" cy="492408"/>
          </a:xfrm>
          <a:prstGeom prst="rect">
            <a:avLst/>
          </a:prstGeom>
          <a:noFill/>
          <a:ln w="12700">
            <a:noFill/>
          </a:ln>
        </p:spPr>
        <p:txBody>
          <a:bodyPr wrap="square" lIns="91406" tIns="45703" rIns="91406" bIns="45703" rtlCol="0">
            <a:spAutoFit/>
          </a:bodyPr>
          <a:lstStyle/>
          <a:p>
            <a:pPr algn="ctr"/>
            <a:r>
              <a:rPr lang="ja-JP" altLang="en-US" sz="1300" b="1" dirty="0" smtClean="0"/>
              <a:t>大阪ビジネスパーク</a:t>
            </a:r>
            <a:endParaRPr lang="en-US" altLang="ja-JP" sz="1300" b="1" dirty="0" smtClean="0"/>
          </a:p>
          <a:p>
            <a:pPr algn="ctr"/>
            <a:r>
              <a:rPr lang="ja-JP" altLang="en-US" sz="1300" b="1" dirty="0" smtClean="0"/>
              <a:t>（</a:t>
            </a:r>
            <a:r>
              <a:rPr lang="en-US" altLang="ja-JP" sz="1300" b="1" dirty="0" smtClean="0"/>
              <a:t>OBP)</a:t>
            </a:r>
            <a:endParaRPr lang="ja-JP" altLang="en-US" sz="1300" b="1" dirty="0"/>
          </a:p>
        </p:txBody>
      </p:sp>
      <p:sp>
        <p:nvSpPr>
          <p:cNvPr id="45" name="上下矢印 44"/>
          <p:cNvSpPr/>
          <p:nvPr/>
        </p:nvSpPr>
        <p:spPr>
          <a:xfrm rot="5793873">
            <a:off x="7772504" y="4261898"/>
            <a:ext cx="630111" cy="574742"/>
          </a:xfrm>
          <a:prstGeom prst="upDownArrow">
            <a:avLst>
              <a:gd name="adj1" fmla="val 50000"/>
              <a:gd name="adj2" fmla="val 27172"/>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テキスト ボックス 27"/>
          <p:cNvSpPr txBox="1"/>
          <p:nvPr/>
        </p:nvSpPr>
        <p:spPr>
          <a:xfrm>
            <a:off x="8249998" y="4042882"/>
            <a:ext cx="1214935" cy="184666"/>
          </a:xfrm>
          <a:prstGeom prst="rect">
            <a:avLst/>
          </a:prstGeom>
          <a:noFill/>
          <a:ln w="12700">
            <a:solidFill>
              <a:schemeClr val="tx1"/>
            </a:solidFill>
          </a:ln>
        </p:spPr>
        <p:txBody>
          <a:bodyPr wrap="square" lIns="0" tIns="0" rIns="0" bIns="0" rtlCol="0" anchor="ctr" anchorCtr="0">
            <a:spAutoFit/>
          </a:bodyPr>
          <a:lstStyle/>
          <a:p>
            <a:pPr algn="ctr"/>
            <a:r>
              <a:rPr lang="ja-JP" altLang="en-US" sz="1200" b="1" dirty="0" smtClean="0"/>
              <a:t>②森之宮</a:t>
            </a:r>
            <a:endParaRPr lang="ja-JP" altLang="en-US" sz="1200" b="1" dirty="0"/>
          </a:p>
        </p:txBody>
      </p:sp>
      <p:sp>
        <p:nvSpPr>
          <p:cNvPr id="48" name="スライド番号プレースホルダ 47"/>
          <p:cNvSpPr>
            <a:spLocks noGrp="1"/>
          </p:cNvSpPr>
          <p:nvPr>
            <p:ph type="sldNum" sz="quarter" idx="12"/>
          </p:nvPr>
        </p:nvSpPr>
        <p:spPr/>
        <p:txBody>
          <a:bodyPr/>
          <a:lstStyle/>
          <a:p>
            <a:fld id="{37EF5067-3AB7-4642-9103-42CBD40CC6D9}" type="slidenum">
              <a:rPr kumimoji="1" lang="ja-JP" altLang="en-US" smtClean="0"/>
              <a:pPr/>
              <a:t>38</a:t>
            </a:fld>
            <a:endParaRPr kumimoji="1" lang="ja-JP" altLang="en-US" dirty="0"/>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28464" y="486919"/>
            <a:ext cx="9649072" cy="6329519"/>
          </a:xfrm>
          <a:prstGeom prst="rect">
            <a:avLst/>
          </a:prstGeom>
          <a:noFill/>
          <a:ln>
            <a:noFill/>
            <a:prstDash val="sysDash"/>
          </a:ln>
        </p:spPr>
        <p:txBody>
          <a:bodyPr wrap="square" rtlCol="0">
            <a:noAutofit/>
          </a:bodyPr>
          <a:lstStyle/>
          <a:p>
            <a:r>
              <a:rPr lang="ja-JP" altLang="en-US" sz="1400" dirty="0" smtClean="0"/>
              <a:t>○課題と取組み</a:t>
            </a:r>
            <a:endParaRPr lang="en-US" altLang="ja-JP" sz="1400" dirty="0" smtClean="0"/>
          </a:p>
        </p:txBody>
      </p:sp>
      <p:graphicFrame>
        <p:nvGraphicFramePr>
          <p:cNvPr id="10" name="表 9"/>
          <p:cNvGraphicFramePr>
            <a:graphicFrameLocks noGrp="1"/>
          </p:cNvGraphicFramePr>
          <p:nvPr/>
        </p:nvGraphicFramePr>
        <p:xfrm>
          <a:off x="200472" y="1002944"/>
          <a:ext cx="9505062" cy="1201920"/>
        </p:xfrm>
        <a:graphic>
          <a:graphicData uri="http://schemas.openxmlformats.org/drawingml/2006/table">
            <a:tbl>
              <a:tblPr firstRow="1" bandRow="1">
                <a:tableStyleId>{5C22544A-7EE6-4342-B048-85BDC9FD1C3A}</a:tableStyleId>
              </a:tblPr>
              <a:tblGrid>
                <a:gridCol w="936104">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gridCol w="4032454">
                  <a:extLst>
                    <a:ext uri="{9D8B030D-6E8A-4147-A177-3AD203B41FA5}">
                      <a16:colId xmlns:a16="http://schemas.microsoft.com/office/drawing/2014/main" val="20003"/>
                    </a:ext>
                  </a:extLst>
                </a:gridCol>
              </a:tblGrid>
              <a:tr h="277088">
                <a:tc>
                  <a:txBody>
                    <a:bodyPr/>
                    <a:lstStyle/>
                    <a:p>
                      <a:pPr algn="ctr"/>
                      <a:endParaRPr kumimoji="1" lang="ja-JP" altLang="en-US" sz="1200" b="0" dirty="0">
                        <a:solidFill>
                          <a:schemeClr val="tx1"/>
                        </a:solidFill>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chemeClr val="tx1"/>
                          </a:solidFill>
                        </a:rPr>
                        <a:t>事項</a:t>
                      </a: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rPr>
                        <a:t>課題</a:t>
                      </a:r>
                      <a:endParaRPr kumimoji="1" lang="ja-JP" altLang="en-US" sz="1200" b="0" dirty="0">
                        <a:solidFill>
                          <a:schemeClr val="tx1"/>
                        </a:solidFill>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rPr>
                        <a:t>取組み</a:t>
                      </a:r>
                      <a:endParaRPr kumimoji="1" lang="ja-JP" altLang="en-US" sz="1200" b="0" dirty="0">
                        <a:solidFill>
                          <a:schemeClr val="tx1"/>
                        </a:solidFill>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875040">
                <a:tc>
                  <a:txBody>
                    <a:bodyPr/>
                    <a:lstStyle/>
                    <a:p>
                      <a:pPr marL="0" marR="0" indent="0" algn="l" defTabSz="9577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chemeClr val="tx1"/>
                          </a:solidFill>
                          <a:latin typeface="+mj-ea"/>
                          <a:ea typeface="+mj-ea"/>
                        </a:rPr>
                        <a:t>施設の活用</a:t>
                      </a:r>
                      <a:endParaRPr kumimoji="1" lang="en-US" altLang="ja-JP" sz="1200" b="0" dirty="0" smtClean="0">
                        <a:solidFill>
                          <a:schemeClr val="tx1"/>
                        </a:solidFill>
                        <a:latin typeface="+mj-ea"/>
                        <a:ea typeface="+mj-ea"/>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80975" indent="-180975">
                        <a:lnSpc>
                          <a:spcPct val="100000"/>
                        </a:lnSpc>
                      </a:pPr>
                      <a:r>
                        <a:rPr lang="ja-JP" altLang="en-US" sz="1200" b="0" dirty="0" smtClean="0">
                          <a:solidFill>
                            <a:schemeClr val="tx1"/>
                          </a:solidFill>
                          <a:latin typeface="ＭＳ Ｐ明朝" pitchFamily="18" charset="-128"/>
                          <a:ea typeface="ＭＳ Ｐ明朝" pitchFamily="18" charset="-128"/>
                        </a:rPr>
                        <a:t>○世界的な歴史観光拠点への再整備</a:t>
                      </a:r>
                      <a:endParaRPr kumimoji="1" lang="en-US" altLang="ja-JP" sz="1200" b="0" dirty="0" smtClean="0">
                        <a:solidFill>
                          <a:schemeClr val="tx1"/>
                        </a:solidFill>
                        <a:latin typeface="ＭＳ Ｐ明朝" pitchFamily="18" charset="-128"/>
                        <a:ea typeface="ＭＳ Ｐ明朝" pitchFamily="18" charset="-128"/>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95250" indent="-95250">
                        <a:lnSpc>
                          <a:spcPct val="100000"/>
                        </a:lnSpc>
                      </a:pPr>
                      <a:r>
                        <a:rPr lang="ja-JP" altLang="en-US" sz="1200" dirty="0" smtClean="0">
                          <a:latin typeface="ＭＳ Ｐ明朝" pitchFamily="18" charset="-128"/>
                          <a:ea typeface="ＭＳ Ｐ明朝" pitchFamily="18" charset="-128"/>
                        </a:rPr>
                        <a:t>・水と緑豊かな都心オアシスであるとともに、歴史的文化的資産が集積しているが、そのポテンシャルを十分に活かしきれていない。</a:t>
                      </a:r>
                      <a:endParaRPr lang="en-US" altLang="ja-JP" sz="1200" dirty="0" smtClean="0">
                        <a:latin typeface="ＭＳ Ｐ明朝" pitchFamily="18" charset="-128"/>
                        <a:ea typeface="ＭＳ Ｐ明朝" pitchFamily="18" charset="-128"/>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l" defTabSz="957700" rtl="0" eaLnBrk="1" fontAlgn="auto" latinLnBrk="0" hangingPunct="1">
                        <a:lnSpc>
                          <a:spcPct val="100000"/>
                        </a:lnSpc>
                        <a:spcBef>
                          <a:spcPts val="0"/>
                        </a:spcBef>
                        <a:spcAft>
                          <a:spcPts val="0"/>
                        </a:spcAft>
                        <a:buClrTx/>
                        <a:buSzTx/>
                        <a:buFontTx/>
                        <a:buNone/>
                        <a:tabLst/>
                        <a:defRPr/>
                      </a:pPr>
                      <a:r>
                        <a:rPr lang="ja-JP" altLang="en-US" sz="1200" b="0" dirty="0" smtClean="0">
                          <a:solidFill>
                            <a:schemeClr val="tx1"/>
                          </a:solidFill>
                          <a:latin typeface="+mn-ea"/>
                          <a:ea typeface="+mn-ea"/>
                        </a:rPr>
                        <a:t>①大阪城公園の世界的な歴史観光拠点への再整備</a:t>
                      </a:r>
                      <a:endParaRPr lang="en-US" altLang="ja-JP" sz="1200" b="0" dirty="0" smtClean="0">
                        <a:solidFill>
                          <a:schemeClr val="tx1"/>
                        </a:solidFill>
                        <a:latin typeface="+mn-ea"/>
                        <a:ea typeface="+mn-ea"/>
                      </a:endParaRPr>
                    </a:p>
                    <a:p>
                      <a:pPr marL="177800" indent="-177800">
                        <a:lnSpc>
                          <a:spcPct val="100000"/>
                        </a:lnSpc>
                      </a:pPr>
                      <a:r>
                        <a:rPr kumimoji="1" lang="ja-JP" altLang="en-US" sz="1200" b="0" dirty="0" smtClean="0">
                          <a:solidFill>
                            <a:schemeClr val="tx1"/>
                          </a:solidFill>
                          <a:latin typeface="ＭＳ Ｐ明朝" pitchFamily="18" charset="-128"/>
                          <a:ea typeface="ＭＳ Ｐ明朝" pitchFamily="18" charset="-128"/>
                        </a:rPr>
                        <a:t>　・民間事業者によるパークマネジメント事業により、世界的な歴史観光拠点とする。</a:t>
                      </a:r>
                      <a:endParaRPr lang="ja-JP" altLang="en-US" sz="1200" dirty="0" smtClean="0">
                        <a:latin typeface="ＭＳ Ｐ明朝" pitchFamily="18" charset="-128"/>
                        <a:ea typeface="ＭＳ Ｐ明朝" pitchFamily="18" charset="-128"/>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13" name="テキスト ボックス 12"/>
          <p:cNvSpPr txBox="1"/>
          <p:nvPr/>
        </p:nvSpPr>
        <p:spPr>
          <a:xfrm>
            <a:off x="200472" y="836712"/>
            <a:ext cx="1656184" cy="166712"/>
          </a:xfrm>
          <a:prstGeom prst="rect">
            <a:avLst/>
          </a:prstGeom>
          <a:noFill/>
          <a:ln>
            <a:noFill/>
            <a:prstDash val="sysDash"/>
          </a:ln>
        </p:spPr>
        <p:txBody>
          <a:bodyPr wrap="square" lIns="0" tIns="0" bIns="0" rtlCol="0" anchor="b" anchorCtr="0">
            <a:spAutoFit/>
          </a:bodyPr>
          <a:lstStyle/>
          <a:p>
            <a:pPr>
              <a:lnSpc>
                <a:spcPts val="1300"/>
              </a:lnSpc>
            </a:pPr>
            <a:r>
              <a:rPr kumimoji="1" lang="ja-JP" altLang="en-US" sz="1200" dirty="0" smtClean="0"/>
              <a:t>■大阪城公園</a:t>
            </a:r>
          </a:p>
        </p:txBody>
      </p:sp>
      <p:sp>
        <p:nvSpPr>
          <p:cNvPr id="11" name="テキスト ボックス 10"/>
          <p:cNvSpPr txBox="1"/>
          <p:nvPr/>
        </p:nvSpPr>
        <p:spPr>
          <a:xfrm>
            <a:off x="200472" y="2387070"/>
            <a:ext cx="1656184" cy="166712"/>
          </a:xfrm>
          <a:prstGeom prst="rect">
            <a:avLst/>
          </a:prstGeom>
          <a:noFill/>
          <a:ln>
            <a:noFill/>
            <a:prstDash val="sysDash"/>
          </a:ln>
        </p:spPr>
        <p:txBody>
          <a:bodyPr wrap="square" lIns="0" tIns="0" bIns="0" rtlCol="0" anchor="b" anchorCtr="0">
            <a:spAutoFit/>
          </a:bodyPr>
          <a:lstStyle/>
          <a:p>
            <a:pPr>
              <a:lnSpc>
                <a:spcPts val="1300"/>
              </a:lnSpc>
            </a:pPr>
            <a:r>
              <a:rPr kumimoji="1" lang="ja-JP" altLang="en-US" sz="1200" dirty="0" smtClean="0"/>
              <a:t>■森之宮</a:t>
            </a:r>
          </a:p>
        </p:txBody>
      </p:sp>
      <p:graphicFrame>
        <p:nvGraphicFramePr>
          <p:cNvPr id="12" name="表 11"/>
          <p:cNvGraphicFramePr>
            <a:graphicFrameLocks noGrp="1"/>
          </p:cNvGraphicFramePr>
          <p:nvPr/>
        </p:nvGraphicFramePr>
        <p:xfrm>
          <a:off x="200472" y="2569798"/>
          <a:ext cx="9505062" cy="1385280"/>
        </p:xfrm>
        <a:graphic>
          <a:graphicData uri="http://schemas.openxmlformats.org/drawingml/2006/table">
            <a:tbl>
              <a:tblPr firstRow="1" bandRow="1">
                <a:tableStyleId>{5C22544A-7EE6-4342-B048-85BDC9FD1C3A}</a:tableStyleId>
              </a:tblPr>
              <a:tblGrid>
                <a:gridCol w="936104">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gridCol w="4032454">
                  <a:extLst>
                    <a:ext uri="{9D8B030D-6E8A-4147-A177-3AD203B41FA5}">
                      <a16:colId xmlns:a16="http://schemas.microsoft.com/office/drawing/2014/main" val="20003"/>
                    </a:ext>
                  </a:extLst>
                </a:gridCol>
              </a:tblGrid>
              <a:tr h="216024">
                <a:tc>
                  <a:txBody>
                    <a:bodyPr/>
                    <a:lstStyle/>
                    <a:p>
                      <a:pPr algn="ctr"/>
                      <a:endParaRPr kumimoji="1" lang="ja-JP" altLang="en-US" sz="1200" b="0" dirty="0">
                        <a:solidFill>
                          <a:schemeClr val="tx1"/>
                        </a:solidFill>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chemeClr val="tx1"/>
                          </a:solidFill>
                        </a:rPr>
                        <a:t>事項</a:t>
                      </a: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rPr>
                        <a:t>課題</a:t>
                      </a:r>
                      <a:endParaRPr kumimoji="1" lang="ja-JP" altLang="en-US" sz="1200" b="0" dirty="0">
                        <a:solidFill>
                          <a:schemeClr val="tx1"/>
                        </a:solidFill>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rPr>
                        <a:t>取組み</a:t>
                      </a:r>
                      <a:endParaRPr kumimoji="1" lang="ja-JP" altLang="en-US" sz="1200" b="0" dirty="0">
                        <a:solidFill>
                          <a:schemeClr val="tx1"/>
                        </a:solidFill>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78074">
                <a:tc>
                  <a:txBody>
                    <a:bodyPr/>
                    <a:lstStyle/>
                    <a:p>
                      <a:pPr>
                        <a:lnSpc>
                          <a:spcPct val="100000"/>
                        </a:lnSpc>
                      </a:pPr>
                      <a:r>
                        <a:rPr kumimoji="1" lang="ja-JP" altLang="en-US" sz="1200" b="0" dirty="0" smtClean="0">
                          <a:solidFill>
                            <a:schemeClr val="tx1"/>
                          </a:solidFill>
                          <a:latin typeface="+mj-ea"/>
                          <a:ea typeface="+mj-ea"/>
                        </a:rPr>
                        <a:t>土地利用</a:t>
                      </a:r>
                      <a:endParaRPr kumimoji="1" lang="en-US" altLang="ja-JP" sz="1200" b="0" dirty="0" smtClean="0">
                        <a:solidFill>
                          <a:schemeClr val="tx1"/>
                        </a:solidFill>
                        <a:latin typeface="+mj-ea"/>
                        <a:ea typeface="+mj-ea"/>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80975" indent="-180975">
                        <a:lnSpc>
                          <a:spcPct val="100000"/>
                        </a:lnSpc>
                      </a:pPr>
                      <a:r>
                        <a:rPr kumimoji="1" lang="ja-JP" altLang="en-US" sz="1200" b="0" dirty="0" smtClean="0">
                          <a:solidFill>
                            <a:schemeClr val="tx1"/>
                          </a:solidFill>
                          <a:latin typeface="ＭＳ Ｐ明朝" pitchFamily="18" charset="-128"/>
                          <a:ea typeface="ＭＳ Ｐ明朝" pitchFamily="18" charset="-128"/>
                        </a:rPr>
                        <a:t>○未利用地等の活用</a:t>
                      </a:r>
                      <a:endParaRPr kumimoji="1" lang="en-US" altLang="ja-JP" sz="1200" b="0" dirty="0" smtClean="0">
                        <a:solidFill>
                          <a:schemeClr val="tx1"/>
                        </a:solidFill>
                        <a:latin typeface="ＭＳ Ｐ明朝" pitchFamily="18" charset="-128"/>
                        <a:ea typeface="ＭＳ Ｐ明朝" pitchFamily="18" charset="-128"/>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95250" indent="-95250">
                        <a:lnSpc>
                          <a:spcPct val="100000"/>
                        </a:lnSpc>
                      </a:pPr>
                      <a:r>
                        <a:rPr lang="ja-JP" altLang="en-US" sz="1200" dirty="0" smtClean="0">
                          <a:solidFill>
                            <a:schemeClr val="tx1"/>
                          </a:solidFill>
                          <a:latin typeface="ＭＳ Ｐ明朝" pitchFamily="18" charset="-128"/>
                          <a:ea typeface="ＭＳ Ｐ明朝" pitchFamily="18" charset="-128"/>
                        </a:rPr>
                        <a:t>・大阪城公園・大阪ビジネスパークと近接し、ごみ焼却場跡地、建替え用地など大規模な未利用地を有するポテンシャルが高い地区であるものの、その強みを活かせていない。</a:t>
                      </a:r>
                      <a:endParaRPr lang="en-US" altLang="ja-JP" sz="1200" dirty="0" smtClean="0">
                        <a:solidFill>
                          <a:schemeClr val="tx1"/>
                        </a:solidFill>
                        <a:latin typeface="ＭＳ Ｐ明朝" pitchFamily="18" charset="-128"/>
                        <a:ea typeface="ＭＳ Ｐ明朝" pitchFamily="18" charset="-128"/>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l" defTabSz="9577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latin typeface="+mn-ea"/>
                          <a:ea typeface="+mn-ea"/>
                        </a:rPr>
                        <a:t>②森之宮のまちづくり</a:t>
                      </a:r>
                    </a:p>
                    <a:p>
                      <a:pPr marL="177800" indent="-177800">
                        <a:lnSpc>
                          <a:spcPct val="100000"/>
                        </a:lnSpc>
                      </a:pPr>
                      <a:r>
                        <a:rPr kumimoji="1" lang="ja-JP" altLang="en-US" sz="1200" b="0" dirty="0" smtClean="0">
                          <a:solidFill>
                            <a:schemeClr val="tx1"/>
                          </a:solidFill>
                          <a:latin typeface="ＭＳ Ｐ明朝" pitchFamily="18" charset="-128"/>
                          <a:ea typeface="ＭＳ Ｐ明朝" pitchFamily="18" charset="-128"/>
                        </a:rPr>
                        <a:t>　・大規模な土地利用転換を図り、</a:t>
                      </a:r>
                      <a:r>
                        <a:rPr lang="ja-JP" altLang="en-US" sz="1200" dirty="0" smtClean="0">
                          <a:solidFill>
                            <a:schemeClr val="tx1"/>
                          </a:solidFill>
                          <a:latin typeface="ＭＳ Ｐ明朝" pitchFamily="18" charset="-128"/>
                          <a:ea typeface="ＭＳ Ｐ明朝" pitchFamily="18" charset="-128"/>
                        </a:rPr>
                        <a:t>少子高齢化への対応などの地域の活力の向上に資するまちづくりを行う。</a:t>
                      </a:r>
                      <a:endParaRPr lang="ja-JP" altLang="en-US" sz="1200" dirty="0" smtClean="0">
                        <a:latin typeface="ＭＳ Ｐ明朝" pitchFamily="18" charset="-128"/>
                        <a:ea typeface="ＭＳ Ｐ明朝" pitchFamily="18" charset="-128"/>
                      </a:endParaRPr>
                    </a:p>
                    <a:p>
                      <a:pPr marL="177800" indent="-177800">
                        <a:lnSpc>
                          <a:spcPct val="100000"/>
                        </a:lnSpc>
                      </a:pPr>
                      <a:r>
                        <a:rPr kumimoji="1" lang="ja-JP" altLang="en-US" sz="1200" b="0" dirty="0" smtClean="0">
                          <a:solidFill>
                            <a:schemeClr val="tx1"/>
                          </a:solidFill>
                          <a:latin typeface="ＭＳ Ｐ明朝" pitchFamily="18" charset="-128"/>
                          <a:ea typeface="ＭＳ Ｐ明朝" pitchFamily="18" charset="-128"/>
                        </a:rPr>
                        <a:t>　・</a:t>
                      </a:r>
                      <a:r>
                        <a:rPr lang="ja-JP" altLang="en-US" sz="1200" dirty="0" smtClean="0">
                          <a:solidFill>
                            <a:schemeClr val="tx1"/>
                          </a:solidFill>
                          <a:latin typeface="ＭＳ Ｐ明朝" pitchFamily="18" charset="-128"/>
                          <a:ea typeface="ＭＳ Ｐ明朝" pitchFamily="18" charset="-128"/>
                        </a:rPr>
                        <a:t>大学等や成長産業を立地させ、多様な世代の居住ニーズに対応した住環境の整備を行う。</a:t>
                      </a:r>
                      <a:endParaRPr lang="ja-JP" altLang="en-US" sz="1200" dirty="0" smtClean="0">
                        <a:latin typeface="ＭＳ Ｐ明朝" pitchFamily="18" charset="-128"/>
                        <a:ea typeface="ＭＳ Ｐ明朝" pitchFamily="18" charset="-128"/>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14" name="テキスト ボックス 13"/>
          <p:cNvSpPr txBox="1"/>
          <p:nvPr/>
        </p:nvSpPr>
        <p:spPr>
          <a:xfrm>
            <a:off x="200472" y="4173867"/>
            <a:ext cx="2808312" cy="166712"/>
          </a:xfrm>
          <a:prstGeom prst="rect">
            <a:avLst/>
          </a:prstGeom>
          <a:noFill/>
          <a:ln>
            <a:noFill/>
            <a:prstDash val="sysDash"/>
          </a:ln>
        </p:spPr>
        <p:txBody>
          <a:bodyPr wrap="square" lIns="0" tIns="0" bIns="0" rtlCol="0" anchor="b" anchorCtr="0">
            <a:spAutoFit/>
          </a:bodyPr>
          <a:lstStyle/>
          <a:p>
            <a:pPr>
              <a:lnSpc>
                <a:spcPts val="1300"/>
              </a:lnSpc>
            </a:pPr>
            <a:r>
              <a:rPr lang="ja-JP" altLang="en-US" sz="1200" dirty="0" smtClean="0">
                <a:latin typeface="+mn-ea"/>
              </a:rPr>
              <a:t>■京橋・大阪ビジネスパーク（ＯＢＰ）</a:t>
            </a:r>
            <a:endParaRPr kumimoji="1" lang="ja-JP" altLang="en-US" sz="1200" dirty="0" smtClean="0">
              <a:latin typeface="+mn-ea"/>
            </a:endParaRPr>
          </a:p>
        </p:txBody>
      </p:sp>
      <p:graphicFrame>
        <p:nvGraphicFramePr>
          <p:cNvPr id="15" name="表 14"/>
          <p:cNvGraphicFramePr>
            <a:graphicFrameLocks noGrp="1"/>
          </p:cNvGraphicFramePr>
          <p:nvPr/>
        </p:nvGraphicFramePr>
        <p:xfrm>
          <a:off x="200517" y="4412587"/>
          <a:ext cx="9505057" cy="2116800"/>
        </p:xfrm>
        <a:graphic>
          <a:graphicData uri="http://schemas.openxmlformats.org/drawingml/2006/table">
            <a:tbl>
              <a:tblPr firstRow="1" bandRow="1">
                <a:tableStyleId>{5C22544A-7EE6-4342-B048-85BDC9FD1C3A}</a:tableStyleId>
              </a:tblPr>
              <a:tblGrid>
                <a:gridCol w="936105">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gridCol w="4032448">
                  <a:extLst>
                    <a:ext uri="{9D8B030D-6E8A-4147-A177-3AD203B41FA5}">
                      <a16:colId xmlns:a16="http://schemas.microsoft.com/office/drawing/2014/main" val="20003"/>
                    </a:ext>
                  </a:extLst>
                </a:gridCol>
              </a:tblGrid>
              <a:tr h="216024">
                <a:tc>
                  <a:txBody>
                    <a:bodyPr/>
                    <a:lstStyle/>
                    <a:p>
                      <a:pPr algn="ctr"/>
                      <a:endParaRPr kumimoji="1" lang="ja-JP" altLang="en-US" sz="1200" b="0" dirty="0">
                        <a:solidFill>
                          <a:schemeClr val="tx1"/>
                        </a:solidFill>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chemeClr val="tx1"/>
                          </a:solidFill>
                        </a:rPr>
                        <a:t>事項</a:t>
                      </a: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rPr>
                        <a:t>課題</a:t>
                      </a:r>
                      <a:endParaRPr kumimoji="1" lang="ja-JP" altLang="en-US" sz="1200" b="0" dirty="0">
                        <a:solidFill>
                          <a:schemeClr val="tx1"/>
                        </a:solidFill>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rPr>
                        <a:t>取組み</a:t>
                      </a:r>
                      <a:endParaRPr kumimoji="1" lang="ja-JP" altLang="en-US" sz="1200" b="0" dirty="0">
                        <a:solidFill>
                          <a:schemeClr val="tx1"/>
                        </a:solidFill>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824555">
                <a:tc>
                  <a:txBody>
                    <a:bodyPr/>
                    <a:lstStyle/>
                    <a:p>
                      <a:pPr marL="0" marR="0" indent="0" algn="l" defTabSz="9577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chemeClr val="tx1"/>
                          </a:solidFill>
                          <a:latin typeface="+mj-ea"/>
                          <a:ea typeface="+mj-ea"/>
                        </a:rPr>
                        <a:t>土地利用</a:t>
                      </a:r>
                      <a:endParaRPr kumimoji="1" lang="en-US" altLang="ja-JP" sz="1200" b="0" dirty="0" smtClean="0">
                        <a:solidFill>
                          <a:schemeClr val="tx1"/>
                        </a:solidFill>
                        <a:latin typeface="+mj-ea"/>
                        <a:ea typeface="+mj-ea"/>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80975" marR="0" indent="-180975" algn="l" defTabSz="957700" rtl="0" eaLnBrk="1" fontAlgn="auto" latinLnBrk="0" hangingPunct="1">
                        <a:lnSpc>
                          <a:spcPct val="100000"/>
                        </a:lnSpc>
                        <a:spcBef>
                          <a:spcPts val="0"/>
                        </a:spcBef>
                        <a:spcAft>
                          <a:spcPts val="0"/>
                        </a:spcAft>
                        <a:buClrTx/>
                        <a:buSzTx/>
                        <a:buFontTx/>
                        <a:buNone/>
                        <a:tabLst/>
                        <a:defRPr/>
                      </a:pPr>
                      <a:r>
                        <a:rPr lang="ja-JP" altLang="en-US" sz="1200" dirty="0" smtClean="0">
                          <a:latin typeface="ＭＳ Ｐ明朝" pitchFamily="18" charset="-128"/>
                          <a:ea typeface="ＭＳ Ｐ明朝" pitchFamily="18" charset="-128"/>
                        </a:rPr>
                        <a:t>○市街地・鉄道ターミナルの更新</a:t>
                      </a:r>
                      <a:endParaRPr lang="en-US" altLang="ja-JP" sz="1200" dirty="0" smtClean="0">
                        <a:latin typeface="ＭＳ Ｐ明朝" pitchFamily="18" charset="-128"/>
                        <a:ea typeface="ＭＳ Ｐ明朝" pitchFamily="18" charset="-128"/>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95250" marR="0" indent="-95250" algn="l" defTabSz="9577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明朝" pitchFamily="18" charset="-128"/>
                          <a:ea typeface="ＭＳ Ｐ明朝" pitchFamily="18" charset="-128"/>
                          <a:cs typeface="+mn-cs"/>
                        </a:rPr>
                        <a:t>・</a:t>
                      </a:r>
                      <a:r>
                        <a:rPr lang="ja-JP" altLang="en-US" sz="1200" dirty="0" smtClean="0">
                          <a:latin typeface="ＭＳ Ｐ明朝" pitchFamily="18" charset="-128"/>
                          <a:ea typeface="ＭＳ Ｐ明朝" pitchFamily="18" charset="-128"/>
                        </a:rPr>
                        <a:t>京橋は大阪第</a:t>
                      </a:r>
                      <a:r>
                        <a:rPr lang="en-US" altLang="ja-JP" sz="1200" dirty="0" smtClean="0">
                          <a:latin typeface="ＭＳ Ｐ明朝" pitchFamily="18" charset="-128"/>
                          <a:ea typeface="ＭＳ Ｐ明朝" pitchFamily="18" charset="-128"/>
                        </a:rPr>
                        <a:t>4</a:t>
                      </a:r>
                      <a:r>
                        <a:rPr lang="ja-JP" altLang="en-US" sz="1200" dirty="0" smtClean="0">
                          <a:latin typeface="ＭＳ Ｐ明朝" pitchFamily="18" charset="-128"/>
                          <a:ea typeface="ＭＳ Ｐ明朝" pitchFamily="18" charset="-128"/>
                        </a:rPr>
                        <a:t>の乗降客数があるターミナル。ターミナルに乗り入れる路線（</a:t>
                      </a:r>
                      <a:r>
                        <a:rPr lang="en-US" altLang="ja-JP" sz="1200" dirty="0" smtClean="0">
                          <a:latin typeface="ＭＳ Ｐ明朝" pitchFamily="18" charset="-128"/>
                          <a:ea typeface="ＭＳ Ｐ明朝" pitchFamily="18" charset="-128"/>
                        </a:rPr>
                        <a:t>JR</a:t>
                      </a:r>
                      <a:r>
                        <a:rPr lang="ja-JP" altLang="en-US" sz="1200" dirty="0" smtClean="0">
                          <a:latin typeface="ＭＳ Ｐ明朝" pitchFamily="18" charset="-128"/>
                          <a:ea typeface="ＭＳ Ｐ明朝" pitchFamily="18" charset="-128"/>
                        </a:rPr>
                        <a:t>・京阪・地下鉄）相互間の乗換えや大阪ビジネスパークへの動線には多くの上下移動をともない、また、歩行者動線も交錯している。</a:t>
                      </a:r>
                      <a:endParaRPr kumimoji="1" lang="en-US" altLang="ja-JP" sz="1200" kern="1200" dirty="0" smtClean="0">
                        <a:solidFill>
                          <a:schemeClr val="tx1"/>
                        </a:solidFill>
                        <a:latin typeface="ＭＳ Ｐ明朝" pitchFamily="18" charset="-128"/>
                        <a:ea typeface="ＭＳ Ｐ明朝" pitchFamily="18" charset="-128"/>
                        <a:cs typeface="+mn-cs"/>
                      </a:endParaRPr>
                    </a:p>
                    <a:p>
                      <a:pPr marL="95250" marR="0" indent="-95250" algn="l" defTabSz="9577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明朝" pitchFamily="18" charset="-128"/>
                          <a:ea typeface="ＭＳ Ｐ明朝" pitchFamily="18" charset="-128"/>
                          <a:cs typeface="+mn-cs"/>
                        </a:rPr>
                        <a:t>・大阪ビジネスパークはまちび</a:t>
                      </a:r>
                      <a:r>
                        <a:rPr kumimoji="1" lang="ja-JP" altLang="en-US" sz="1200" kern="1200" dirty="0" err="1" smtClean="0">
                          <a:solidFill>
                            <a:schemeClr val="tx1"/>
                          </a:solidFill>
                          <a:latin typeface="ＭＳ Ｐ明朝" pitchFamily="18" charset="-128"/>
                          <a:ea typeface="ＭＳ Ｐ明朝" pitchFamily="18" charset="-128"/>
                          <a:cs typeface="+mn-cs"/>
                        </a:rPr>
                        <a:t>らき</a:t>
                      </a:r>
                      <a:r>
                        <a:rPr kumimoji="1" lang="ja-JP" altLang="en-US" sz="1200" kern="1200" dirty="0" smtClean="0">
                          <a:solidFill>
                            <a:schemeClr val="tx1"/>
                          </a:solidFill>
                          <a:latin typeface="ＭＳ Ｐ明朝" pitchFamily="18" charset="-128"/>
                          <a:ea typeface="ＭＳ Ｐ明朝" pitchFamily="18" charset="-128"/>
                          <a:cs typeface="+mn-cs"/>
                        </a:rPr>
                        <a:t>から約</a:t>
                      </a:r>
                      <a:r>
                        <a:rPr kumimoji="1" lang="en-US" altLang="ja-JP" sz="1200" kern="1200" dirty="0" smtClean="0">
                          <a:solidFill>
                            <a:schemeClr val="tx1"/>
                          </a:solidFill>
                          <a:latin typeface="ＭＳ Ｐ明朝" pitchFamily="18" charset="-128"/>
                          <a:ea typeface="ＭＳ Ｐ明朝" pitchFamily="18" charset="-128"/>
                          <a:cs typeface="+mn-cs"/>
                        </a:rPr>
                        <a:t>30</a:t>
                      </a:r>
                      <a:r>
                        <a:rPr kumimoji="1" lang="ja-JP" altLang="en-US" sz="1200" kern="1200" dirty="0" smtClean="0">
                          <a:solidFill>
                            <a:schemeClr val="tx1"/>
                          </a:solidFill>
                          <a:latin typeface="ＭＳ Ｐ明朝" pitchFamily="18" charset="-128"/>
                          <a:ea typeface="ＭＳ Ｐ明朝" pitchFamily="18" charset="-128"/>
                          <a:cs typeface="+mn-cs"/>
                        </a:rPr>
                        <a:t>年経過し、今後大規模な改修・更新時期を迎えるにあたり、他の拠点開発と区別化できるコンセプトが必要となっている。</a:t>
                      </a:r>
                      <a:endParaRPr kumimoji="1" lang="en-US" altLang="ja-JP" sz="1200" kern="1200" dirty="0" smtClean="0">
                        <a:solidFill>
                          <a:schemeClr val="tx1"/>
                        </a:solidFill>
                        <a:latin typeface="ＭＳ Ｐ明朝" pitchFamily="18" charset="-128"/>
                        <a:ea typeface="ＭＳ Ｐ明朝" pitchFamily="18" charset="-128"/>
                        <a:cs typeface="+mn-cs"/>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95250" marR="0" indent="-95250" algn="l" defTabSz="957700" rtl="0" eaLnBrk="1" fontAlgn="auto" latinLnBrk="0" hangingPunct="1">
                        <a:lnSpc>
                          <a:spcPct val="100000"/>
                        </a:lnSpc>
                        <a:spcBef>
                          <a:spcPts val="0"/>
                        </a:spcBef>
                        <a:spcAft>
                          <a:spcPts val="0"/>
                        </a:spcAft>
                        <a:buClrTx/>
                        <a:buSzTx/>
                        <a:buFontTx/>
                        <a:buNone/>
                        <a:tabLst/>
                        <a:defRPr/>
                      </a:pPr>
                      <a:r>
                        <a:rPr lang="ja-JP" altLang="en-US" sz="1200" b="0" dirty="0" smtClean="0">
                          <a:solidFill>
                            <a:schemeClr val="tx1"/>
                          </a:solidFill>
                          <a:latin typeface="+mn-ea"/>
                          <a:ea typeface="+mn-ea"/>
                        </a:rPr>
                        <a:t>③京橋駅周辺の歩行者ﾈｯﾄﾜｰｸの向上と、</a:t>
                      </a:r>
                      <a:r>
                        <a:rPr lang="en-US" altLang="ja-JP" sz="1200" b="0" dirty="0" smtClean="0">
                          <a:solidFill>
                            <a:schemeClr val="tx1"/>
                          </a:solidFill>
                          <a:latin typeface="+mn-ea"/>
                          <a:ea typeface="+mn-ea"/>
                        </a:rPr>
                        <a:t>OBP</a:t>
                      </a:r>
                      <a:r>
                        <a:rPr kumimoji="1" lang="ja-JP" altLang="en-US" sz="1200" kern="1200" dirty="0" smtClean="0">
                          <a:solidFill>
                            <a:schemeClr val="tx1"/>
                          </a:solidFill>
                          <a:latin typeface="+mn-ea"/>
                          <a:ea typeface="+mn-ea"/>
                          <a:cs typeface="+mn-cs"/>
                        </a:rPr>
                        <a:t>の再生</a:t>
                      </a:r>
                      <a:endParaRPr lang="en-US" altLang="ja-JP" sz="1200" dirty="0" smtClean="0">
                        <a:solidFill>
                          <a:schemeClr val="tx1"/>
                        </a:solidFill>
                        <a:latin typeface="+mn-ea"/>
                        <a:ea typeface="+mn-ea"/>
                      </a:endParaRPr>
                    </a:p>
                    <a:p>
                      <a:pPr marL="88900" marR="0" indent="-88900" algn="l" defTabSz="9577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chemeClr val="tx1"/>
                          </a:solidFill>
                          <a:latin typeface="ＭＳ Ｐ明朝" pitchFamily="18" charset="-128"/>
                          <a:ea typeface="ＭＳ Ｐ明朝" pitchFamily="18" charset="-128"/>
                        </a:rPr>
                        <a:t>　</a:t>
                      </a:r>
                      <a:r>
                        <a:rPr lang="ja-JP" altLang="en-US" sz="1200" dirty="0" smtClean="0">
                          <a:solidFill>
                            <a:schemeClr val="tx1"/>
                          </a:solidFill>
                          <a:latin typeface="ＭＳ Ｐ明朝" pitchFamily="18" charset="-128"/>
                          <a:ea typeface="ＭＳ Ｐ明朝" pitchFamily="18" charset="-128"/>
                        </a:rPr>
                        <a:t>・ターミナルに乗り入れる路線（</a:t>
                      </a:r>
                      <a:r>
                        <a:rPr lang="en-US" altLang="ja-JP" sz="1200" dirty="0" smtClean="0">
                          <a:solidFill>
                            <a:schemeClr val="tx1"/>
                          </a:solidFill>
                          <a:latin typeface="ＭＳ Ｐ明朝" pitchFamily="18" charset="-128"/>
                          <a:ea typeface="ＭＳ Ｐ明朝" pitchFamily="18" charset="-128"/>
                        </a:rPr>
                        <a:t>JR</a:t>
                      </a:r>
                      <a:r>
                        <a:rPr lang="ja-JP" altLang="en-US" sz="1200" dirty="0" smtClean="0">
                          <a:solidFill>
                            <a:schemeClr val="tx1"/>
                          </a:solidFill>
                          <a:latin typeface="ＭＳ Ｐ明朝" pitchFamily="18" charset="-128"/>
                          <a:ea typeface="ＭＳ Ｐ明朝" pitchFamily="18" charset="-128"/>
                        </a:rPr>
                        <a:t>・京阪・地下鉄）相互間、大阪ビジネスパークへの動線のバリアフリーを促進し、歩行者の安全性・快適性を高めるなど歩行者ネットワークの向上を図り、周辺エリアとの連携強化を図る。</a:t>
                      </a:r>
                      <a:endParaRPr lang="en-US" altLang="ja-JP" sz="1200" dirty="0" smtClean="0">
                        <a:solidFill>
                          <a:schemeClr val="tx1"/>
                        </a:solidFill>
                        <a:latin typeface="ＭＳ Ｐ明朝" pitchFamily="18" charset="-128"/>
                        <a:ea typeface="ＭＳ Ｐ明朝" pitchFamily="18" charset="-128"/>
                      </a:endParaRPr>
                    </a:p>
                    <a:p>
                      <a:pPr marL="177800" marR="0" indent="-177800" algn="l" defTabSz="9577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chemeClr val="tx1"/>
                          </a:solidFill>
                          <a:latin typeface="ＭＳ Ｐ明朝" pitchFamily="18" charset="-128"/>
                          <a:ea typeface="ＭＳ Ｐ明朝" pitchFamily="18" charset="-128"/>
                        </a:rPr>
                        <a:t>　・</a:t>
                      </a:r>
                      <a:r>
                        <a:rPr kumimoji="1" lang="ja-JP" altLang="en-US" sz="1200" kern="1200" dirty="0" smtClean="0">
                          <a:solidFill>
                            <a:schemeClr val="tx1"/>
                          </a:solidFill>
                          <a:latin typeface="ＭＳ Ｐ明朝" pitchFamily="18" charset="-128"/>
                          <a:ea typeface="ＭＳ Ｐ明朝" pitchFamily="18" charset="-128"/>
                          <a:cs typeface="+mn-cs"/>
                        </a:rPr>
                        <a:t>大阪ビジネスパークを</a:t>
                      </a:r>
                      <a:r>
                        <a:rPr lang="ja-JP" altLang="en-US" sz="1200" b="0" dirty="0" smtClean="0">
                          <a:solidFill>
                            <a:schemeClr val="tx1"/>
                          </a:solidFill>
                          <a:latin typeface="ＭＳ Ｐ明朝" pitchFamily="18" charset="-128"/>
                          <a:ea typeface="ＭＳ Ｐ明朝" pitchFamily="18" charset="-128"/>
                        </a:rPr>
                        <a:t>災害時などリスク発生時の業務継続性</a:t>
                      </a:r>
                      <a:r>
                        <a:rPr kumimoji="1" lang="ja-JP" altLang="en-US" sz="1200" kern="1200" dirty="0" smtClean="0">
                          <a:solidFill>
                            <a:schemeClr val="tx1"/>
                          </a:solidFill>
                          <a:latin typeface="ＭＳ Ｐ明朝" pitchFamily="18" charset="-128"/>
                          <a:ea typeface="ＭＳ Ｐ明朝" pitchFamily="18" charset="-128"/>
                          <a:cs typeface="+mn-cs"/>
                        </a:rPr>
                        <a:t>に強い街として再生し、国際的なビジネス拠点をめざす。</a:t>
                      </a:r>
                      <a:endParaRPr lang="en-US" altLang="ja-JP" sz="1200" dirty="0" smtClean="0">
                        <a:solidFill>
                          <a:schemeClr val="tx1"/>
                        </a:solidFill>
                        <a:latin typeface="ＭＳ Ｐ明朝" pitchFamily="18" charset="-128"/>
                        <a:ea typeface="ＭＳ Ｐ明朝" pitchFamily="18" charset="-128"/>
                      </a:endParaRPr>
                    </a:p>
                  </a:txBody>
                  <a:tcPr marL="72001" marR="72001"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16" name="Rectangle 2"/>
          <p:cNvSpPr txBox="1">
            <a:spLocks noChangeArrowheads="1"/>
          </p:cNvSpPr>
          <p:nvPr/>
        </p:nvSpPr>
        <p:spPr bwMode="auto">
          <a:xfrm>
            <a:off x="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５．大阪城公園、森之宮、京橋･大阪ビジネスパーク</a:t>
            </a:r>
            <a:endParaRPr lang="en-US" altLang="ja-JP" sz="1400" b="1" dirty="0" smtClean="0">
              <a:solidFill>
                <a:schemeClr val="bg1"/>
              </a:solidFill>
              <a:latin typeface="ＭＳ ゴシック" pitchFamily="49" charset="-128"/>
              <a:ea typeface="ＭＳ ゴシック" pitchFamily="49" charset="-128"/>
            </a:endParaRPr>
          </a:p>
        </p:txBody>
      </p:sp>
      <p:sp>
        <p:nvSpPr>
          <p:cNvPr id="18" name="スライド番号プレースホルダ 17"/>
          <p:cNvSpPr>
            <a:spLocks noGrp="1"/>
          </p:cNvSpPr>
          <p:nvPr>
            <p:ph type="sldNum" sz="quarter" idx="12"/>
          </p:nvPr>
        </p:nvSpPr>
        <p:spPr/>
        <p:txBody>
          <a:bodyPr/>
          <a:lstStyle/>
          <a:p>
            <a:fld id="{37EF5067-3AB7-4642-9103-42CBD40CC6D9}" type="slidenum">
              <a:rPr kumimoji="1" lang="ja-JP" altLang="en-US" smtClean="0"/>
              <a:pPr/>
              <a:t>39</a:t>
            </a:fld>
            <a:endParaRPr kumimoji="1" lang="ja-JP" altLang="en-US" dirty="0"/>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線コネクタ 3"/>
          <p:cNvCxnSpPr/>
          <p:nvPr/>
        </p:nvCxnSpPr>
        <p:spPr>
          <a:xfrm>
            <a:off x="428497" y="1628800"/>
            <a:ext cx="9127014"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テキスト ボックス 4"/>
          <p:cNvSpPr txBox="1"/>
          <p:nvPr/>
        </p:nvSpPr>
        <p:spPr>
          <a:xfrm>
            <a:off x="3782870" y="692697"/>
            <a:ext cx="2262251" cy="58477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en-US" altLang="ja-JP" sz="3200" dirty="0" smtClean="0"/>
              <a:t>【</a:t>
            </a:r>
            <a:r>
              <a:rPr lang="ja-JP" altLang="en-US" sz="3200" dirty="0" smtClean="0"/>
              <a:t>エリア編</a:t>
            </a:r>
            <a:r>
              <a:rPr lang="en-US" altLang="ja-JP" sz="3200" dirty="0" smtClean="0"/>
              <a:t>】</a:t>
            </a:r>
            <a:endParaRPr kumimoji="1" lang="en-US" altLang="ja-JP" sz="3200" dirty="0" smtClean="0"/>
          </a:p>
        </p:txBody>
      </p:sp>
      <p:graphicFrame>
        <p:nvGraphicFramePr>
          <p:cNvPr id="9" name="表 8"/>
          <p:cNvGraphicFramePr>
            <a:graphicFrameLocks noGrp="1"/>
          </p:cNvGraphicFramePr>
          <p:nvPr/>
        </p:nvGraphicFramePr>
        <p:xfrm>
          <a:off x="996951" y="2355784"/>
          <a:ext cx="7895354" cy="3017520"/>
        </p:xfrm>
        <a:graphic>
          <a:graphicData uri="http://schemas.openxmlformats.org/drawingml/2006/table">
            <a:tbl>
              <a:tblPr/>
              <a:tblGrid>
                <a:gridCol w="6657792">
                  <a:extLst>
                    <a:ext uri="{9D8B030D-6E8A-4147-A177-3AD203B41FA5}">
                      <a16:colId xmlns:a16="http://schemas.microsoft.com/office/drawing/2014/main" val="20000"/>
                    </a:ext>
                  </a:extLst>
                </a:gridCol>
                <a:gridCol w="1237562">
                  <a:extLst>
                    <a:ext uri="{9D8B030D-6E8A-4147-A177-3AD203B41FA5}">
                      <a16:colId xmlns:a16="http://schemas.microsoft.com/office/drawing/2014/main" val="20001"/>
                    </a:ext>
                  </a:extLst>
                </a:gridCol>
              </a:tblGrid>
              <a:tr h="0">
                <a:tc>
                  <a:txBody>
                    <a:bodyPr/>
                    <a:lstStyle/>
                    <a:p>
                      <a:pPr algn="just">
                        <a:spcAft>
                          <a:spcPts val="0"/>
                        </a:spcAft>
                      </a:pPr>
                      <a:r>
                        <a:rPr lang="ja-JP" sz="1800" kern="100" dirty="0">
                          <a:latin typeface="+mj-ea"/>
                          <a:ea typeface="+mj-ea"/>
                          <a:cs typeface="Times New Roman"/>
                        </a:rPr>
                        <a:t>　１．大阪駅周辺 </a:t>
                      </a:r>
                    </a:p>
                  </a:txBody>
                  <a:tcPr marL="68580" marR="68580" marT="0" marB="0">
                    <a:lnL>
                      <a:noFill/>
                    </a:lnL>
                    <a:lnR>
                      <a:noFill/>
                    </a:lnR>
                    <a:lnT>
                      <a:noFill/>
                    </a:lnT>
                    <a:lnB>
                      <a:noFill/>
                    </a:lnB>
                  </a:tcPr>
                </a:tc>
                <a:tc>
                  <a:txBody>
                    <a:bodyPr/>
                    <a:lstStyle/>
                    <a:p>
                      <a:pPr algn="ctr">
                        <a:spcAft>
                          <a:spcPts val="0"/>
                        </a:spcAft>
                      </a:pPr>
                      <a:r>
                        <a:rPr lang="en-US" sz="1800" kern="100">
                          <a:latin typeface="+mj-ea"/>
                          <a:ea typeface="+mj-ea"/>
                          <a:cs typeface="Times New Roman"/>
                        </a:rPr>
                        <a:t>P.</a:t>
                      </a:r>
                      <a:r>
                        <a:rPr lang="en-US" sz="1800" kern="100">
                          <a:solidFill>
                            <a:srgbClr val="FFFFFF"/>
                          </a:solidFill>
                          <a:latin typeface="+mj-ea"/>
                          <a:ea typeface="+mj-ea"/>
                          <a:cs typeface="Times New Roman"/>
                        </a:rPr>
                        <a:t>00</a:t>
                      </a:r>
                      <a:r>
                        <a:rPr lang="en-US" sz="1800" kern="100">
                          <a:latin typeface="+mj-ea"/>
                          <a:ea typeface="+mj-ea"/>
                          <a:cs typeface="Times New Roman"/>
                        </a:rPr>
                        <a:t>6</a:t>
                      </a:r>
                      <a:endParaRPr lang="ja-JP" sz="18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0"/>
                  </a:ext>
                </a:extLst>
              </a:tr>
              <a:tr h="0">
                <a:tc>
                  <a:txBody>
                    <a:bodyPr/>
                    <a:lstStyle/>
                    <a:p>
                      <a:pPr algn="just">
                        <a:spcAft>
                          <a:spcPts val="0"/>
                        </a:spcAft>
                      </a:pPr>
                      <a:r>
                        <a:rPr lang="ja-JP" sz="1800" kern="100">
                          <a:latin typeface="+mj-ea"/>
                          <a:ea typeface="+mj-ea"/>
                          <a:cs typeface="Times New Roman"/>
                        </a:rPr>
                        <a:t>　２．中之島 </a:t>
                      </a:r>
                    </a:p>
                  </a:txBody>
                  <a:tcPr marL="68580" marR="68580" marT="0" marB="0">
                    <a:lnL>
                      <a:noFill/>
                    </a:lnL>
                    <a:lnR>
                      <a:noFill/>
                    </a:lnR>
                    <a:lnT>
                      <a:noFill/>
                    </a:lnT>
                    <a:lnB>
                      <a:noFill/>
                    </a:lnB>
                  </a:tcPr>
                </a:tc>
                <a:tc>
                  <a:txBody>
                    <a:bodyPr/>
                    <a:lstStyle/>
                    <a:p>
                      <a:pPr algn="ctr">
                        <a:spcAft>
                          <a:spcPts val="0"/>
                        </a:spcAft>
                      </a:pPr>
                      <a:r>
                        <a:rPr lang="en-US" sz="1800" kern="100">
                          <a:latin typeface="+mj-ea"/>
                          <a:ea typeface="+mj-ea"/>
                          <a:cs typeface="Times New Roman"/>
                        </a:rPr>
                        <a:t>P.</a:t>
                      </a:r>
                      <a:r>
                        <a:rPr lang="en-US" sz="1800" kern="100">
                          <a:solidFill>
                            <a:srgbClr val="FFFFFF"/>
                          </a:solidFill>
                          <a:latin typeface="+mj-ea"/>
                          <a:ea typeface="+mj-ea"/>
                          <a:cs typeface="Times New Roman"/>
                        </a:rPr>
                        <a:t>0</a:t>
                      </a:r>
                      <a:r>
                        <a:rPr lang="en-US" sz="1800" kern="100">
                          <a:latin typeface="+mj-ea"/>
                          <a:ea typeface="+mj-ea"/>
                          <a:cs typeface="Times New Roman"/>
                        </a:rPr>
                        <a:t>15</a:t>
                      </a:r>
                      <a:endParaRPr lang="ja-JP" sz="18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1"/>
                  </a:ext>
                </a:extLst>
              </a:tr>
              <a:tr h="0">
                <a:tc>
                  <a:txBody>
                    <a:bodyPr/>
                    <a:lstStyle/>
                    <a:p>
                      <a:pPr algn="just">
                        <a:spcAft>
                          <a:spcPts val="0"/>
                        </a:spcAft>
                      </a:pPr>
                      <a:r>
                        <a:rPr lang="ja-JP" sz="1800" kern="100">
                          <a:latin typeface="+mj-ea"/>
                          <a:ea typeface="+mj-ea"/>
                          <a:cs typeface="Times New Roman"/>
                        </a:rPr>
                        <a:t>　３．御堂筋 </a:t>
                      </a:r>
                    </a:p>
                  </a:txBody>
                  <a:tcPr marL="68580" marR="68580" marT="0" marB="0">
                    <a:lnL>
                      <a:noFill/>
                    </a:lnL>
                    <a:lnR>
                      <a:noFill/>
                    </a:lnR>
                    <a:lnT>
                      <a:noFill/>
                    </a:lnT>
                    <a:lnB>
                      <a:noFill/>
                    </a:lnB>
                  </a:tcPr>
                </a:tc>
                <a:tc>
                  <a:txBody>
                    <a:bodyPr/>
                    <a:lstStyle/>
                    <a:p>
                      <a:pPr algn="ctr">
                        <a:spcAft>
                          <a:spcPts val="0"/>
                        </a:spcAft>
                      </a:pPr>
                      <a:r>
                        <a:rPr lang="en-US" sz="1800" kern="100">
                          <a:latin typeface="+mj-ea"/>
                          <a:ea typeface="+mj-ea"/>
                          <a:cs typeface="Times New Roman"/>
                        </a:rPr>
                        <a:t>P.</a:t>
                      </a:r>
                      <a:r>
                        <a:rPr lang="en-US" sz="1800" kern="100">
                          <a:solidFill>
                            <a:srgbClr val="FFFFFF"/>
                          </a:solidFill>
                          <a:latin typeface="+mj-ea"/>
                          <a:ea typeface="+mj-ea"/>
                          <a:cs typeface="Times New Roman"/>
                        </a:rPr>
                        <a:t>0</a:t>
                      </a:r>
                      <a:r>
                        <a:rPr lang="en-US" sz="1800" kern="100">
                          <a:latin typeface="+mj-ea"/>
                          <a:ea typeface="+mj-ea"/>
                          <a:cs typeface="Times New Roman"/>
                        </a:rPr>
                        <a:t>23</a:t>
                      </a:r>
                      <a:endParaRPr lang="ja-JP" sz="18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2"/>
                  </a:ext>
                </a:extLst>
              </a:tr>
              <a:tr h="0">
                <a:tc>
                  <a:txBody>
                    <a:bodyPr/>
                    <a:lstStyle/>
                    <a:p>
                      <a:pPr algn="just">
                        <a:spcAft>
                          <a:spcPts val="0"/>
                        </a:spcAft>
                      </a:pPr>
                      <a:r>
                        <a:rPr lang="ja-JP" sz="1800" kern="100" dirty="0">
                          <a:latin typeface="+mj-ea"/>
                          <a:ea typeface="+mj-ea"/>
                          <a:cs typeface="Times New Roman"/>
                        </a:rPr>
                        <a:t>　４．難波周辺 </a:t>
                      </a:r>
                    </a:p>
                  </a:txBody>
                  <a:tcPr marL="68580" marR="68580" marT="0" marB="0">
                    <a:lnL>
                      <a:noFill/>
                    </a:lnL>
                    <a:lnR>
                      <a:noFill/>
                    </a:lnR>
                    <a:lnT>
                      <a:noFill/>
                    </a:lnT>
                    <a:lnB>
                      <a:noFill/>
                    </a:lnB>
                  </a:tcPr>
                </a:tc>
                <a:tc>
                  <a:txBody>
                    <a:bodyPr/>
                    <a:lstStyle/>
                    <a:p>
                      <a:pPr algn="ctr">
                        <a:spcAft>
                          <a:spcPts val="0"/>
                        </a:spcAft>
                      </a:pPr>
                      <a:r>
                        <a:rPr lang="en-US" sz="1800" kern="100">
                          <a:latin typeface="+mj-ea"/>
                          <a:ea typeface="+mj-ea"/>
                          <a:cs typeface="Times New Roman"/>
                        </a:rPr>
                        <a:t>P.</a:t>
                      </a:r>
                      <a:r>
                        <a:rPr lang="en-US" sz="1800" kern="100">
                          <a:solidFill>
                            <a:srgbClr val="FFFFFF"/>
                          </a:solidFill>
                          <a:latin typeface="+mj-ea"/>
                          <a:ea typeface="+mj-ea"/>
                          <a:cs typeface="Times New Roman"/>
                        </a:rPr>
                        <a:t>0</a:t>
                      </a:r>
                      <a:r>
                        <a:rPr lang="en-US" sz="1800" kern="100">
                          <a:latin typeface="+mj-ea"/>
                          <a:ea typeface="+mj-ea"/>
                          <a:cs typeface="Times New Roman"/>
                        </a:rPr>
                        <a:t>30</a:t>
                      </a:r>
                      <a:endParaRPr lang="ja-JP" sz="18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3"/>
                  </a:ext>
                </a:extLst>
              </a:tr>
              <a:tr h="0">
                <a:tc>
                  <a:txBody>
                    <a:bodyPr/>
                    <a:lstStyle/>
                    <a:p>
                      <a:pPr algn="just">
                        <a:spcAft>
                          <a:spcPts val="0"/>
                        </a:spcAft>
                      </a:pPr>
                      <a:r>
                        <a:rPr lang="ja-JP" sz="1800" kern="100" dirty="0">
                          <a:latin typeface="+mj-ea"/>
                          <a:ea typeface="+mj-ea"/>
                          <a:cs typeface="Times New Roman"/>
                        </a:rPr>
                        <a:t>　５．大阪城公園、森之宮、京橋・大阪ビジネスパーク </a:t>
                      </a:r>
                    </a:p>
                  </a:txBody>
                  <a:tcPr marL="68580" marR="68580" marT="0" marB="0">
                    <a:lnL>
                      <a:noFill/>
                    </a:lnL>
                    <a:lnR>
                      <a:noFill/>
                    </a:lnR>
                    <a:lnT>
                      <a:noFill/>
                    </a:lnT>
                    <a:lnB>
                      <a:noFill/>
                    </a:lnB>
                  </a:tcPr>
                </a:tc>
                <a:tc>
                  <a:txBody>
                    <a:bodyPr/>
                    <a:lstStyle/>
                    <a:p>
                      <a:pPr algn="ctr">
                        <a:spcAft>
                          <a:spcPts val="0"/>
                        </a:spcAft>
                      </a:pPr>
                      <a:r>
                        <a:rPr lang="en-US" sz="1800" kern="100">
                          <a:latin typeface="+mj-ea"/>
                          <a:ea typeface="+mj-ea"/>
                          <a:cs typeface="Times New Roman"/>
                        </a:rPr>
                        <a:t>P.</a:t>
                      </a:r>
                      <a:r>
                        <a:rPr lang="en-US" sz="1800" kern="100">
                          <a:solidFill>
                            <a:srgbClr val="FFFFFF"/>
                          </a:solidFill>
                          <a:latin typeface="+mj-ea"/>
                          <a:ea typeface="+mj-ea"/>
                          <a:cs typeface="Times New Roman"/>
                        </a:rPr>
                        <a:t>0</a:t>
                      </a:r>
                      <a:r>
                        <a:rPr lang="en-US" sz="1800" kern="100">
                          <a:latin typeface="+mj-ea"/>
                          <a:ea typeface="+mj-ea"/>
                          <a:cs typeface="Times New Roman"/>
                        </a:rPr>
                        <a:t>37</a:t>
                      </a:r>
                      <a:endParaRPr lang="ja-JP" sz="18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4"/>
                  </a:ext>
                </a:extLst>
              </a:tr>
              <a:tr h="0">
                <a:tc>
                  <a:txBody>
                    <a:bodyPr/>
                    <a:lstStyle/>
                    <a:p>
                      <a:pPr algn="just">
                        <a:spcAft>
                          <a:spcPts val="0"/>
                        </a:spcAft>
                      </a:pPr>
                      <a:r>
                        <a:rPr lang="ja-JP" sz="1800" kern="100">
                          <a:latin typeface="+mj-ea"/>
                          <a:ea typeface="+mj-ea"/>
                          <a:cs typeface="Times New Roman"/>
                        </a:rPr>
                        <a:t>　６．湾岸部 </a:t>
                      </a:r>
                    </a:p>
                  </a:txBody>
                  <a:tcPr marL="68580" marR="68580" marT="0" marB="0">
                    <a:lnL>
                      <a:noFill/>
                    </a:lnL>
                    <a:lnR>
                      <a:noFill/>
                    </a:lnR>
                    <a:lnT>
                      <a:noFill/>
                    </a:lnT>
                    <a:lnB>
                      <a:noFill/>
                    </a:lnB>
                  </a:tcPr>
                </a:tc>
                <a:tc>
                  <a:txBody>
                    <a:bodyPr/>
                    <a:lstStyle/>
                    <a:p>
                      <a:pPr algn="ctr">
                        <a:spcAft>
                          <a:spcPts val="0"/>
                        </a:spcAft>
                      </a:pPr>
                      <a:r>
                        <a:rPr lang="en-US" sz="1800" kern="100">
                          <a:latin typeface="+mj-ea"/>
                          <a:ea typeface="+mj-ea"/>
                          <a:cs typeface="Times New Roman"/>
                        </a:rPr>
                        <a:t>P.</a:t>
                      </a:r>
                      <a:r>
                        <a:rPr lang="en-US" sz="1800" kern="100">
                          <a:solidFill>
                            <a:srgbClr val="FFFFFF"/>
                          </a:solidFill>
                          <a:latin typeface="+mj-ea"/>
                          <a:ea typeface="+mj-ea"/>
                          <a:cs typeface="Times New Roman"/>
                        </a:rPr>
                        <a:t>0</a:t>
                      </a:r>
                      <a:r>
                        <a:rPr lang="en-US" sz="1800" kern="100">
                          <a:latin typeface="+mj-ea"/>
                          <a:ea typeface="+mj-ea"/>
                          <a:cs typeface="Times New Roman"/>
                        </a:rPr>
                        <a:t>46</a:t>
                      </a:r>
                      <a:endParaRPr lang="ja-JP" sz="18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5"/>
                  </a:ext>
                </a:extLst>
              </a:tr>
              <a:tr h="238826">
                <a:tc>
                  <a:txBody>
                    <a:bodyPr/>
                    <a:lstStyle/>
                    <a:p>
                      <a:pPr algn="just">
                        <a:spcAft>
                          <a:spcPts val="0"/>
                        </a:spcAft>
                      </a:pPr>
                      <a:r>
                        <a:rPr lang="ja-JP" sz="1800" kern="100">
                          <a:latin typeface="+mj-ea"/>
                          <a:ea typeface="+mj-ea"/>
                          <a:cs typeface="Times New Roman"/>
                        </a:rPr>
                        <a:t>　７．天王寺公園 </a:t>
                      </a:r>
                    </a:p>
                  </a:txBody>
                  <a:tcPr marL="68580" marR="68580" marT="0" marB="0">
                    <a:lnL>
                      <a:noFill/>
                    </a:lnL>
                    <a:lnR>
                      <a:noFill/>
                    </a:lnR>
                    <a:lnT>
                      <a:noFill/>
                    </a:lnT>
                    <a:lnB>
                      <a:noFill/>
                    </a:lnB>
                  </a:tcPr>
                </a:tc>
                <a:tc>
                  <a:txBody>
                    <a:bodyPr/>
                    <a:lstStyle/>
                    <a:p>
                      <a:pPr algn="ctr">
                        <a:spcAft>
                          <a:spcPts val="0"/>
                        </a:spcAft>
                      </a:pPr>
                      <a:r>
                        <a:rPr lang="en-US" sz="1800" kern="100">
                          <a:latin typeface="+mj-ea"/>
                          <a:ea typeface="+mj-ea"/>
                          <a:cs typeface="Times New Roman"/>
                        </a:rPr>
                        <a:t>P.</a:t>
                      </a:r>
                      <a:r>
                        <a:rPr lang="en-US" sz="1800" kern="100">
                          <a:solidFill>
                            <a:srgbClr val="FFFFFF"/>
                          </a:solidFill>
                          <a:latin typeface="+mj-ea"/>
                          <a:ea typeface="+mj-ea"/>
                          <a:cs typeface="Times New Roman"/>
                        </a:rPr>
                        <a:t>0</a:t>
                      </a:r>
                      <a:r>
                        <a:rPr lang="en-US" sz="1800" kern="100">
                          <a:latin typeface="+mj-ea"/>
                          <a:ea typeface="+mj-ea"/>
                          <a:cs typeface="Times New Roman"/>
                        </a:rPr>
                        <a:t>53</a:t>
                      </a:r>
                      <a:endParaRPr lang="ja-JP" sz="18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6"/>
                  </a:ext>
                </a:extLst>
              </a:tr>
              <a:tr h="0">
                <a:tc>
                  <a:txBody>
                    <a:bodyPr/>
                    <a:lstStyle/>
                    <a:p>
                      <a:pPr algn="just">
                        <a:spcAft>
                          <a:spcPts val="0"/>
                        </a:spcAft>
                      </a:pPr>
                      <a:r>
                        <a:rPr lang="ja-JP" sz="1800" kern="100" dirty="0">
                          <a:latin typeface="+mj-ea"/>
                          <a:ea typeface="+mj-ea"/>
                          <a:cs typeface="Times New Roman"/>
                        </a:rPr>
                        <a:t>　８</a:t>
                      </a:r>
                      <a:r>
                        <a:rPr lang="ja-JP" sz="1800" kern="100" dirty="0" smtClean="0">
                          <a:latin typeface="+mj-ea"/>
                          <a:ea typeface="+mj-ea"/>
                          <a:cs typeface="Times New Roman"/>
                        </a:rPr>
                        <a:t>．</a:t>
                      </a:r>
                      <a:r>
                        <a:rPr lang="ja-JP" altLang="en-US" sz="1800" kern="100" dirty="0" smtClean="0">
                          <a:latin typeface="+mj-ea"/>
                          <a:ea typeface="+mj-ea"/>
                          <a:cs typeface="Times New Roman"/>
                        </a:rPr>
                        <a:t>関西国際空港・</a:t>
                      </a:r>
                      <a:r>
                        <a:rPr lang="ja-JP" sz="1800" kern="100" dirty="0" smtClean="0">
                          <a:latin typeface="+mj-ea"/>
                          <a:ea typeface="+mj-ea"/>
                          <a:cs typeface="Times New Roman"/>
                        </a:rPr>
                        <a:t>りんくう</a:t>
                      </a:r>
                      <a:r>
                        <a:rPr lang="ja-JP" sz="1800" kern="100" dirty="0">
                          <a:latin typeface="+mj-ea"/>
                          <a:ea typeface="+mj-ea"/>
                          <a:cs typeface="Times New Roman"/>
                        </a:rPr>
                        <a:t>タウン周辺 </a:t>
                      </a:r>
                    </a:p>
                  </a:txBody>
                  <a:tcPr marL="68580" marR="68580" marT="0" marB="0">
                    <a:lnL>
                      <a:noFill/>
                    </a:lnL>
                    <a:lnR>
                      <a:noFill/>
                    </a:lnR>
                    <a:lnT>
                      <a:noFill/>
                    </a:lnT>
                    <a:lnB>
                      <a:noFill/>
                    </a:lnB>
                  </a:tcPr>
                </a:tc>
                <a:tc>
                  <a:txBody>
                    <a:bodyPr/>
                    <a:lstStyle/>
                    <a:p>
                      <a:pPr algn="ctr">
                        <a:spcAft>
                          <a:spcPts val="0"/>
                        </a:spcAft>
                      </a:pPr>
                      <a:r>
                        <a:rPr lang="en-US" sz="1800" kern="100">
                          <a:latin typeface="+mj-ea"/>
                          <a:ea typeface="+mj-ea"/>
                          <a:cs typeface="Times New Roman"/>
                        </a:rPr>
                        <a:t>P.</a:t>
                      </a:r>
                      <a:r>
                        <a:rPr lang="en-US" sz="1800" kern="100">
                          <a:solidFill>
                            <a:srgbClr val="FFFFFF"/>
                          </a:solidFill>
                          <a:latin typeface="+mj-ea"/>
                          <a:ea typeface="+mj-ea"/>
                          <a:cs typeface="Times New Roman"/>
                        </a:rPr>
                        <a:t>0</a:t>
                      </a:r>
                      <a:r>
                        <a:rPr lang="en-US" sz="1800" kern="100">
                          <a:latin typeface="+mj-ea"/>
                          <a:ea typeface="+mj-ea"/>
                          <a:cs typeface="Times New Roman"/>
                        </a:rPr>
                        <a:t>64</a:t>
                      </a:r>
                      <a:endParaRPr lang="ja-JP" sz="18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7"/>
                  </a:ext>
                </a:extLst>
              </a:tr>
              <a:tr h="0">
                <a:tc>
                  <a:txBody>
                    <a:bodyPr/>
                    <a:lstStyle/>
                    <a:p>
                      <a:pPr algn="just">
                        <a:spcAft>
                          <a:spcPts val="0"/>
                        </a:spcAft>
                      </a:pPr>
                      <a:r>
                        <a:rPr lang="ja-JP" sz="1800" kern="100" dirty="0">
                          <a:latin typeface="+mj-ea"/>
                          <a:ea typeface="+mj-ea"/>
                          <a:cs typeface="Times New Roman"/>
                        </a:rPr>
                        <a:t>　９．泉北</a:t>
                      </a:r>
                      <a:r>
                        <a:rPr lang="ja-JP" sz="1800" kern="100" dirty="0" smtClean="0">
                          <a:latin typeface="+mj-ea"/>
                          <a:ea typeface="+mj-ea"/>
                          <a:cs typeface="Times New Roman"/>
                        </a:rPr>
                        <a:t>ニュータウン </a:t>
                      </a:r>
                      <a:endParaRPr lang="ja-JP" sz="1800" kern="100" dirty="0">
                        <a:latin typeface="+mj-ea"/>
                        <a:ea typeface="+mj-ea"/>
                        <a:cs typeface="Times New Roman"/>
                      </a:endParaRPr>
                    </a:p>
                  </a:txBody>
                  <a:tcPr marL="68580" marR="68580" marT="0" marB="0">
                    <a:lnL>
                      <a:noFill/>
                    </a:lnL>
                    <a:lnR>
                      <a:noFill/>
                    </a:lnR>
                    <a:lnT>
                      <a:noFill/>
                    </a:lnT>
                    <a:lnB>
                      <a:noFill/>
                    </a:lnB>
                  </a:tcPr>
                </a:tc>
                <a:tc>
                  <a:txBody>
                    <a:bodyPr/>
                    <a:lstStyle/>
                    <a:p>
                      <a:pPr algn="ctr">
                        <a:spcAft>
                          <a:spcPts val="0"/>
                        </a:spcAft>
                      </a:pPr>
                      <a:r>
                        <a:rPr lang="en-US" sz="1800" kern="100">
                          <a:latin typeface="+mj-ea"/>
                          <a:ea typeface="+mj-ea"/>
                          <a:cs typeface="Times New Roman"/>
                        </a:rPr>
                        <a:t>P.</a:t>
                      </a:r>
                      <a:r>
                        <a:rPr lang="en-US" sz="1800" kern="100">
                          <a:solidFill>
                            <a:srgbClr val="FFFFFF"/>
                          </a:solidFill>
                          <a:latin typeface="+mj-ea"/>
                          <a:ea typeface="+mj-ea"/>
                          <a:cs typeface="Times New Roman"/>
                        </a:rPr>
                        <a:t>0</a:t>
                      </a:r>
                      <a:r>
                        <a:rPr lang="en-US" sz="1800" kern="100">
                          <a:latin typeface="+mj-ea"/>
                          <a:ea typeface="+mj-ea"/>
                          <a:cs typeface="Times New Roman"/>
                        </a:rPr>
                        <a:t>72</a:t>
                      </a:r>
                      <a:endParaRPr lang="ja-JP" sz="18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8"/>
                  </a:ext>
                </a:extLst>
              </a:tr>
              <a:tr h="0">
                <a:tc>
                  <a:txBody>
                    <a:bodyPr/>
                    <a:lstStyle/>
                    <a:p>
                      <a:pPr algn="just">
                        <a:spcAft>
                          <a:spcPts val="0"/>
                        </a:spcAft>
                      </a:pPr>
                      <a:r>
                        <a:rPr lang="ja-JP" sz="1800" kern="100" dirty="0">
                          <a:latin typeface="+mj-ea"/>
                          <a:ea typeface="+mj-ea"/>
                          <a:cs typeface="Times New Roman"/>
                        </a:rPr>
                        <a:t>１０．</a:t>
                      </a:r>
                      <a:r>
                        <a:rPr lang="ja-JP" sz="1800" kern="100" dirty="0" smtClean="0">
                          <a:latin typeface="+mj-ea"/>
                          <a:ea typeface="+mj-ea"/>
                          <a:cs typeface="Times New Roman"/>
                        </a:rPr>
                        <a:t>万博</a:t>
                      </a:r>
                      <a:r>
                        <a:rPr lang="ja-JP" altLang="en-US" sz="1800" kern="100" dirty="0" smtClean="0">
                          <a:latin typeface="+mj-ea"/>
                          <a:ea typeface="+mj-ea"/>
                          <a:cs typeface="Times New Roman"/>
                        </a:rPr>
                        <a:t>記念公園周辺</a:t>
                      </a:r>
                      <a:r>
                        <a:rPr lang="ja-JP" sz="1800" kern="100" dirty="0" smtClean="0">
                          <a:latin typeface="+mj-ea"/>
                          <a:ea typeface="+mj-ea"/>
                          <a:cs typeface="Times New Roman"/>
                        </a:rPr>
                        <a:t>・吹田操車場跡地 </a:t>
                      </a:r>
                      <a:endParaRPr lang="ja-JP" sz="1800" kern="100" dirty="0">
                        <a:latin typeface="+mj-ea"/>
                        <a:ea typeface="+mj-ea"/>
                        <a:cs typeface="Times New Roman"/>
                      </a:endParaRPr>
                    </a:p>
                  </a:txBody>
                  <a:tcPr marL="68580" marR="68580" marT="0" marB="0">
                    <a:lnL>
                      <a:noFill/>
                    </a:lnL>
                    <a:lnR>
                      <a:noFill/>
                    </a:lnR>
                    <a:lnT>
                      <a:noFill/>
                    </a:lnT>
                    <a:lnB>
                      <a:noFill/>
                    </a:lnB>
                  </a:tcPr>
                </a:tc>
                <a:tc>
                  <a:txBody>
                    <a:bodyPr/>
                    <a:lstStyle/>
                    <a:p>
                      <a:pPr algn="ctr">
                        <a:spcAft>
                          <a:spcPts val="0"/>
                        </a:spcAft>
                      </a:pPr>
                      <a:r>
                        <a:rPr lang="en-US" sz="1800" kern="100" dirty="0">
                          <a:latin typeface="+mj-ea"/>
                          <a:ea typeface="+mj-ea"/>
                          <a:cs typeface="Times New Roman"/>
                        </a:rPr>
                        <a:t>P.</a:t>
                      </a:r>
                      <a:r>
                        <a:rPr lang="en-US" sz="1800" kern="100" dirty="0">
                          <a:solidFill>
                            <a:srgbClr val="FFFFFF"/>
                          </a:solidFill>
                          <a:latin typeface="+mj-ea"/>
                          <a:ea typeface="+mj-ea"/>
                          <a:cs typeface="Times New Roman"/>
                        </a:rPr>
                        <a:t>0</a:t>
                      </a:r>
                      <a:r>
                        <a:rPr lang="en-US" sz="1800" kern="100" dirty="0">
                          <a:latin typeface="+mj-ea"/>
                          <a:ea typeface="+mj-ea"/>
                          <a:cs typeface="Times New Roman"/>
                        </a:rPr>
                        <a:t>79</a:t>
                      </a:r>
                      <a:endParaRPr lang="ja-JP" sz="1800" kern="100" dirty="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9"/>
                  </a:ext>
                </a:extLst>
              </a:tr>
              <a:tr h="0">
                <a:tc>
                  <a:txBody>
                    <a:bodyPr/>
                    <a:lstStyle/>
                    <a:p>
                      <a:pPr algn="just">
                        <a:spcAft>
                          <a:spcPts val="0"/>
                        </a:spcAft>
                      </a:pPr>
                      <a:r>
                        <a:rPr lang="ja-JP" sz="1800" kern="100" dirty="0">
                          <a:latin typeface="+mj-ea"/>
                          <a:ea typeface="+mj-ea"/>
                          <a:cs typeface="Times New Roman"/>
                        </a:rPr>
                        <a:t>１１</a:t>
                      </a:r>
                      <a:r>
                        <a:rPr lang="ja-JP" sz="1800" kern="100" dirty="0" smtClean="0">
                          <a:latin typeface="+mj-ea"/>
                          <a:ea typeface="+mj-ea"/>
                          <a:cs typeface="Times New Roman"/>
                        </a:rPr>
                        <a:t>．箕面森町</a:t>
                      </a:r>
                      <a:r>
                        <a:rPr lang="ja-JP" altLang="en-US" sz="1800" kern="100" dirty="0" smtClean="0">
                          <a:latin typeface="+mj-ea"/>
                          <a:ea typeface="+mj-ea"/>
                          <a:cs typeface="Times New Roman"/>
                        </a:rPr>
                        <a:t>・彩都</a:t>
                      </a:r>
                      <a:r>
                        <a:rPr lang="ja-JP" sz="1800" kern="100" dirty="0" smtClean="0">
                          <a:latin typeface="+mj-ea"/>
                          <a:ea typeface="+mj-ea"/>
                          <a:cs typeface="Times New Roman"/>
                        </a:rPr>
                        <a:t> </a:t>
                      </a:r>
                      <a:endParaRPr lang="ja-JP" sz="1800" kern="100" dirty="0">
                        <a:latin typeface="+mj-ea"/>
                        <a:ea typeface="+mj-ea"/>
                        <a:cs typeface="Times New Roman"/>
                      </a:endParaRPr>
                    </a:p>
                  </a:txBody>
                  <a:tcPr marL="68580" marR="68580" marT="0" marB="0">
                    <a:lnL>
                      <a:noFill/>
                    </a:lnL>
                    <a:lnR>
                      <a:noFill/>
                    </a:lnR>
                    <a:lnT>
                      <a:noFill/>
                    </a:lnT>
                    <a:lnB>
                      <a:noFill/>
                    </a:lnB>
                  </a:tcPr>
                </a:tc>
                <a:tc>
                  <a:txBody>
                    <a:bodyPr/>
                    <a:lstStyle/>
                    <a:p>
                      <a:pPr algn="ctr">
                        <a:spcAft>
                          <a:spcPts val="0"/>
                        </a:spcAft>
                      </a:pPr>
                      <a:r>
                        <a:rPr lang="en-US" sz="1800" kern="100" dirty="0">
                          <a:latin typeface="+mj-ea"/>
                          <a:ea typeface="+mj-ea"/>
                          <a:cs typeface="Times New Roman"/>
                        </a:rPr>
                        <a:t>P.</a:t>
                      </a:r>
                      <a:r>
                        <a:rPr lang="en-US" sz="1800" kern="100" dirty="0">
                          <a:solidFill>
                            <a:srgbClr val="FFFFFF"/>
                          </a:solidFill>
                          <a:latin typeface="+mj-ea"/>
                          <a:ea typeface="+mj-ea"/>
                          <a:cs typeface="Times New Roman"/>
                        </a:rPr>
                        <a:t>0</a:t>
                      </a:r>
                      <a:r>
                        <a:rPr lang="en-US" sz="1800" kern="100" dirty="0">
                          <a:latin typeface="+mj-ea"/>
                          <a:ea typeface="+mj-ea"/>
                          <a:cs typeface="Times New Roman"/>
                        </a:rPr>
                        <a:t>80</a:t>
                      </a:r>
                      <a:endParaRPr lang="ja-JP" sz="1800" kern="100" dirty="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10"/>
                  </a:ext>
                </a:extLst>
              </a:tr>
            </a:tbl>
          </a:graphicData>
        </a:graphic>
      </p:graphicFrame>
      <p:sp>
        <p:nvSpPr>
          <p:cNvPr id="7" name="スライド番号プレースホルダ 6"/>
          <p:cNvSpPr>
            <a:spLocks noGrp="1"/>
          </p:cNvSpPr>
          <p:nvPr>
            <p:ph type="sldNum" sz="quarter" idx="12"/>
          </p:nvPr>
        </p:nvSpPr>
        <p:spPr/>
        <p:txBody>
          <a:bodyPr/>
          <a:lstStyle/>
          <a:p>
            <a:fld id="{37EF5067-3AB7-4642-9103-42CBD40CC6D9}" type="slidenum">
              <a:rPr kumimoji="1" lang="ja-JP" altLang="en-US" smtClean="0"/>
              <a:pPr/>
              <a:t>4</a:t>
            </a:fld>
            <a:endParaRPr kumimoji="1" lang="ja-JP" altLang="en-US" dirty="0"/>
          </a:p>
        </p:txBody>
      </p:sp>
    </p:spTree>
    <p:extLst>
      <p:ext uri="{BB962C8B-B14F-4D97-AF65-F5344CB8AC3E}">
        <p14:creationId xmlns:p14="http://schemas.microsoft.com/office/powerpoint/2010/main" val="1842352184"/>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正方形/長方形 30"/>
          <p:cNvSpPr/>
          <p:nvPr/>
        </p:nvSpPr>
        <p:spPr>
          <a:xfrm>
            <a:off x="3152806" y="764704"/>
            <a:ext cx="2880320" cy="561662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8000" tIns="324000" rIns="18000" rtlCol="0" anchor="t" anchorCtr="0"/>
          <a:lstStyle/>
          <a:p>
            <a:pPr marL="84138" indent="-84138"/>
            <a:r>
              <a:rPr lang="en-US" altLang="ja-JP" sz="1400" dirty="0" smtClean="0">
                <a:solidFill>
                  <a:schemeClr val="tx1"/>
                </a:solidFill>
                <a:latin typeface="+mn-ea"/>
              </a:rPr>
              <a:t>【</a:t>
            </a:r>
            <a:r>
              <a:rPr lang="ja-JP" altLang="en-US" sz="1400" dirty="0" smtClean="0">
                <a:solidFill>
                  <a:schemeClr val="tx1"/>
                </a:solidFill>
                <a:latin typeface="+mn-ea"/>
              </a:rPr>
              <a:t>大阪城公園パークマネジメント事業</a:t>
            </a:r>
            <a:r>
              <a:rPr lang="en-US" altLang="ja-JP" sz="1400" dirty="0" smtClean="0">
                <a:solidFill>
                  <a:schemeClr val="tx1"/>
                </a:solidFill>
                <a:latin typeface="+mn-ea"/>
              </a:rPr>
              <a:t>】</a:t>
            </a:r>
          </a:p>
          <a:p>
            <a:pPr marL="84138" indent="-84138">
              <a:lnSpc>
                <a:spcPts val="500"/>
              </a:lnSpc>
            </a:pPr>
            <a:endParaRPr lang="en-US" altLang="ja-JP" sz="1400" dirty="0" smtClean="0">
              <a:solidFill>
                <a:schemeClr val="tx1"/>
              </a:solidFill>
              <a:latin typeface="+mn-ea"/>
            </a:endParaRPr>
          </a:p>
          <a:p>
            <a:pPr marL="84138" indent="-84138"/>
            <a:r>
              <a:rPr lang="ja-JP" altLang="en-US" sz="1400" dirty="0" smtClean="0">
                <a:solidFill>
                  <a:schemeClr val="tx1"/>
                </a:solidFill>
                <a:latin typeface="ＭＳ Ｐ明朝" pitchFamily="18" charset="-128"/>
                <a:ea typeface="ＭＳ Ｐ明朝" pitchFamily="18" charset="-128"/>
              </a:rPr>
              <a:t>・民間事業者によるパークマネジメント事業（ＰＭＯ事業）を導入し、新たな魅力ある施設整備や事業実施によりにぎわいを創出する。</a:t>
            </a:r>
            <a:endParaRPr lang="en-US" altLang="ja-JP" sz="1400" dirty="0" smtClean="0">
              <a:solidFill>
                <a:schemeClr val="tx1"/>
              </a:solidFill>
              <a:latin typeface="ＭＳ Ｐ明朝" pitchFamily="18" charset="-128"/>
              <a:ea typeface="ＭＳ Ｐ明朝" pitchFamily="18" charset="-128"/>
            </a:endParaRPr>
          </a:p>
          <a:p>
            <a:pPr marL="84138" indent="-84138">
              <a:lnSpc>
                <a:spcPts val="500"/>
              </a:lnSpc>
            </a:pPr>
            <a:endParaRPr lang="en-US" altLang="ja-JP" sz="1400" dirty="0" smtClean="0">
              <a:solidFill>
                <a:schemeClr val="tx1"/>
              </a:solidFill>
              <a:latin typeface="ＭＳ Ｐ明朝" pitchFamily="18" charset="-128"/>
              <a:ea typeface="ＭＳ Ｐ明朝" pitchFamily="18" charset="-128"/>
            </a:endParaRPr>
          </a:p>
          <a:p>
            <a:pPr marL="84138" indent="-84138"/>
            <a:r>
              <a:rPr lang="ja-JP" altLang="en-US" sz="1400" dirty="0" smtClean="0">
                <a:solidFill>
                  <a:schemeClr val="tx1"/>
                </a:solidFill>
                <a:latin typeface="ＭＳ Ｐ明朝" pitchFamily="18" charset="-128"/>
                <a:ea typeface="ＭＳ Ｐ明朝" pitchFamily="18" charset="-128"/>
              </a:rPr>
              <a:t>・公園や公園施設について指定管理者として管理運営を行いながら、既存施設の改修・改築や新たな施設の整備、魅力ある事業を実施する。</a:t>
            </a:r>
            <a:endParaRPr lang="en-US" altLang="ja-JP" sz="1400" dirty="0" smtClean="0">
              <a:solidFill>
                <a:schemeClr val="tx1"/>
              </a:solidFill>
              <a:latin typeface="ＭＳ Ｐ明朝" pitchFamily="18" charset="-128"/>
              <a:ea typeface="ＭＳ Ｐ明朝" pitchFamily="18" charset="-128"/>
            </a:endParaRPr>
          </a:p>
          <a:p>
            <a:pPr marL="84138" indent="-84138">
              <a:lnSpc>
                <a:spcPts val="1700"/>
              </a:lnSpc>
            </a:pPr>
            <a:endParaRPr lang="en-US" altLang="ja-JP" sz="1400" dirty="0" smtClean="0">
              <a:solidFill>
                <a:schemeClr val="tx1"/>
              </a:solidFill>
              <a:latin typeface="ＭＳ Ｐ明朝" pitchFamily="18" charset="-128"/>
              <a:ea typeface="ＭＳ Ｐ明朝" pitchFamily="18" charset="-128"/>
            </a:endParaRPr>
          </a:p>
          <a:p>
            <a:pPr marL="84138" indent="-84138"/>
            <a:r>
              <a:rPr lang="en-US" altLang="ja-JP" sz="1400" dirty="0" smtClean="0">
                <a:solidFill>
                  <a:schemeClr val="tx1"/>
                </a:solidFill>
                <a:latin typeface="+mn-ea"/>
              </a:rPr>
              <a:t>【</a:t>
            </a:r>
            <a:r>
              <a:rPr lang="ja-JP" altLang="en-US" sz="1400" dirty="0" smtClean="0">
                <a:solidFill>
                  <a:schemeClr val="tx1"/>
                </a:solidFill>
                <a:latin typeface="+mn-ea"/>
              </a:rPr>
              <a:t>ＰＭＯで実施する魅力向上事業</a:t>
            </a:r>
            <a:r>
              <a:rPr lang="en-US" altLang="ja-JP" sz="1400" dirty="0" smtClean="0">
                <a:solidFill>
                  <a:schemeClr val="tx1"/>
                </a:solidFill>
                <a:latin typeface="+mn-ea"/>
              </a:rPr>
              <a:t>】</a:t>
            </a:r>
          </a:p>
          <a:p>
            <a:pPr marL="84138" indent="-84138">
              <a:lnSpc>
                <a:spcPts val="500"/>
              </a:lnSpc>
            </a:pPr>
            <a:endParaRPr lang="en-US" altLang="ja-JP" sz="1400" dirty="0" smtClean="0">
              <a:solidFill>
                <a:schemeClr val="tx1"/>
              </a:solidFill>
              <a:latin typeface="ＭＳ Ｐ明朝" pitchFamily="18" charset="-128"/>
              <a:ea typeface="ＭＳ Ｐ明朝" pitchFamily="18" charset="-128"/>
            </a:endParaRPr>
          </a:p>
          <a:p>
            <a:pPr marL="84138" indent="-84138"/>
            <a:r>
              <a:rPr lang="ja-JP" altLang="en-US" sz="1400" dirty="0" smtClean="0">
                <a:solidFill>
                  <a:schemeClr val="tx1"/>
                </a:solidFill>
                <a:latin typeface="ＭＳ Ｐ明朝" pitchFamily="18" charset="-128"/>
                <a:ea typeface="ＭＳ Ｐ明朝" pitchFamily="18" charset="-128"/>
              </a:rPr>
              <a:t>・既存施設の活用</a:t>
            </a:r>
            <a:endParaRPr lang="en-US" altLang="ja-JP" sz="1400" dirty="0" smtClean="0">
              <a:solidFill>
                <a:schemeClr val="tx1"/>
              </a:solidFill>
              <a:latin typeface="ＭＳ Ｐ明朝" pitchFamily="18" charset="-128"/>
              <a:ea typeface="ＭＳ Ｐ明朝" pitchFamily="18" charset="-128"/>
            </a:endParaRPr>
          </a:p>
          <a:p>
            <a:pPr marL="84138" indent="-84138"/>
            <a:r>
              <a:rPr lang="ja-JP" altLang="en-US" sz="1400" dirty="0" smtClean="0">
                <a:solidFill>
                  <a:schemeClr val="tx1"/>
                </a:solidFill>
                <a:latin typeface="ＭＳ Ｐ明朝" pitchFamily="18" charset="-128"/>
                <a:ea typeface="ＭＳ Ｐ明朝" pitchFamily="18" charset="-128"/>
              </a:rPr>
              <a:t>　もと博物館、迎賓館、売店等</a:t>
            </a:r>
            <a:endParaRPr lang="en-US" altLang="ja-JP" sz="1400" dirty="0" smtClean="0">
              <a:solidFill>
                <a:schemeClr val="tx1"/>
              </a:solidFill>
              <a:latin typeface="ＭＳ Ｐ明朝" pitchFamily="18" charset="-128"/>
              <a:ea typeface="ＭＳ Ｐ明朝" pitchFamily="18" charset="-128"/>
            </a:endParaRPr>
          </a:p>
          <a:p>
            <a:pPr marL="84138" indent="-84138">
              <a:lnSpc>
                <a:spcPts val="500"/>
              </a:lnSpc>
            </a:pPr>
            <a:endParaRPr lang="en-US" altLang="ja-JP" sz="1400" dirty="0" smtClean="0">
              <a:solidFill>
                <a:schemeClr val="tx1"/>
              </a:solidFill>
              <a:latin typeface="ＭＳ Ｐ明朝" pitchFamily="18" charset="-128"/>
              <a:ea typeface="ＭＳ Ｐ明朝" pitchFamily="18" charset="-128"/>
            </a:endParaRPr>
          </a:p>
          <a:p>
            <a:pPr marL="84138" indent="-84138"/>
            <a:r>
              <a:rPr lang="ja-JP" altLang="en-US" sz="1400" dirty="0" smtClean="0">
                <a:solidFill>
                  <a:schemeClr val="tx1"/>
                </a:solidFill>
                <a:latin typeface="ＭＳ Ｐ明朝" pitchFamily="18" charset="-128"/>
                <a:ea typeface="ＭＳ Ｐ明朝" pitchFamily="18" charset="-128"/>
              </a:rPr>
              <a:t>・新規施設の整備</a:t>
            </a:r>
            <a:endParaRPr lang="en-US" altLang="ja-JP" sz="1400" dirty="0" smtClean="0">
              <a:solidFill>
                <a:schemeClr val="tx1"/>
              </a:solidFill>
              <a:latin typeface="ＭＳ Ｐ明朝" pitchFamily="18" charset="-128"/>
              <a:ea typeface="ＭＳ Ｐ明朝" pitchFamily="18" charset="-128"/>
            </a:endParaRPr>
          </a:p>
          <a:p>
            <a:pPr marL="84138" indent="-84138"/>
            <a:r>
              <a:rPr lang="ja-JP" altLang="en-US" sz="1400" dirty="0" smtClean="0">
                <a:solidFill>
                  <a:schemeClr val="tx1"/>
                </a:solidFill>
                <a:latin typeface="ＭＳ Ｐ明朝" pitchFamily="18" charset="-128"/>
                <a:ea typeface="ＭＳ Ｐ明朝" pitchFamily="18" charset="-128"/>
              </a:rPr>
              <a:t>　大阪城公園駅前、森之宮駅前</a:t>
            </a:r>
            <a:endParaRPr lang="en-US" altLang="ja-JP" sz="1400" dirty="0" smtClean="0">
              <a:solidFill>
                <a:schemeClr val="tx1"/>
              </a:solidFill>
              <a:latin typeface="ＭＳ Ｐ明朝" pitchFamily="18" charset="-128"/>
              <a:ea typeface="ＭＳ Ｐ明朝" pitchFamily="18" charset="-128"/>
            </a:endParaRPr>
          </a:p>
          <a:p>
            <a:pPr marL="84138" indent="-84138">
              <a:lnSpc>
                <a:spcPts val="500"/>
              </a:lnSpc>
            </a:pPr>
            <a:endParaRPr lang="en-US" altLang="ja-JP" sz="1400" dirty="0" smtClean="0">
              <a:solidFill>
                <a:schemeClr val="tx1"/>
              </a:solidFill>
              <a:latin typeface="ＭＳ Ｐ明朝" pitchFamily="18" charset="-128"/>
              <a:ea typeface="ＭＳ Ｐ明朝" pitchFamily="18" charset="-128"/>
            </a:endParaRPr>
          </a:p>
          <a:p>
            <a:pPr marL="84138" indent="-84138"/>
            <a:r>
              <a:rPr lang="ja-JP" altLang="en-US" sz="1400" dirty="0" smtClean="0">
                <a:solidFill>
                  <a:schemeClr val="tx1"/>
                </a:solidFill>
                <a:latin typeface="ＭＳ Ｐ明朝" pitchFamily="18" charset="-128"/>
                <a:ea typeface="ＭＳ Ｐ明朝" pitchFamily="18" charset="-128"/>
              </a:rPr>
              <a:t>・園内交通の整備</a:t>
            </a:r>
            <a:endParaRPr lang="en-US" altLang="ja-JP" sz="1400" dirty="0" smtClean="0">
              <a:solidFill>
                <a:schemeClr val="tx1"/>
              </a:solidFill>
              <a:latin typeface="ＭＳ Ｐ明朝" pitchFamily="18" charset="-128"/>
              <a:ea typeface="ＭＳ Ｐ明朝" pitchFamily="18" charset="-128"/>
            </a:endParaRPr>
          </a:p>
          <a:p>
            <a:pPr marL="84138" indent="-84138"/>
            <a:r>
              <a:rPr lang="ja-JP" altLang="en-US" sz="1400" dirty="0" smtClean="0">
                <a:solidFill>
                  <a:schemeClr val="tx1"/>
                </a:solidFill>
                <a:latin typeface="ＭＳ Ｐ明朝" pitchFamily="18" charset="-128"/>
                <a:ea typeface="ＭＳ Ｐ明朝" pitchFamily="18" charset="-128"/>
              </a:rPr>
              <a:t>　園内を巡る周遊バス、周辺駅からのシャトルバス</a:t>
            </a:r>
            <a:endParaRPr lang="en-US" altLang="ja-JP" sz="1400" dirty="0" smtClean="0">
              <a:solidFill>
                <a:schemeClr val="tx1"/>
              </a:solidFill>
              <a:latin typeface="ＭＳ Ｐ明朝" pitchFamily="18" charset="-128"/>
              <a:ea typeface="ＭＳ Ｐ明朝" pitchFamily="18" charset="-128"/>
            </a:endParaRPr>
          </a:p>
          <a:p>
            <a:pPr marL="84138" indent="-84138">
              <a:lnSpc>
                <a:spcPts val="500"/>
              </a:lnSpc>
            </a:pPr>
            <a:endParaRPr lang="en-US" altLang="ja-JP" sz="1400" dirty="0" smtClean="0">
              <a:solidFill>
                <a:schemeClr val="tx1"/>
              </a:solidFill>
              <a:latin typeface="ＭＳ Ｐ明朝" pitchFamily="18" charset="-128"/>
              <a:ea typeface="ＭＳ Ｐ明朝" pitchFamily="18" charset="-128"/>
            </a:endParaRPr>
          </a:p>
          <a:p>
            <a:pPr marL="84138" indent="-84138"/>
            <a:r>
              <a:rPr lang="ja-JP" altLang="en-US" sz="1400" dirty="0" smtClean="0">
                <a:solidFill>
                  <a:schemeClr val="tx1"/>
                </a:solidFill>
                <a:latin typeface="ＭＳ Ｐ明朝" pitchFamily="18" charset="-128"/>
                <a:ea typeface="ＭＳ Ｐ明朝" pitchFamily="18" charset="-128"/>
              </a:rPr>
              <a:t>・集客イベントの実施</a:t>
            </a:r>
            <a:endParaRPr lang="en-US" altLang="ja-JP" sz="1400" dirty="0" smtClean="0">
              <a:solidFill>
                <a:schemeClr val="tx1"/>
              </a:solidFill>
              <a:latin typeface="ＭＳ Ｐ明朝" pitchFamily="18" charset="-128"/>
              <a:ea typeface="ＭＳ Ｐ明朝" pitchFamily="18" charset="-128"/>
            </a:endParaRPr>
          </a:p>
          <a:p>
            <a:pPr marL="84138" indent="-84138"/>
            <a:r>
              <a:rPr lang="ja-JP" altLang="en-US" sz="1400" dirty="0" smtClean="0">
                <a:solidFill>
                  <a:schemeClr val="tx1"/>
                </a:solidFill>
                <a:latin typeface="ＭＳ Ｐ明朝" pitchFamily="18" charset="-128"/>
                <a:ea typeface="ＭＳ Ｐ明朝" pitchFamily="18" charset="-128"/>
              </a:rPr>
              <a:t>　西の丸庭園、本丸広場、太陽の広場</a:t>
            </a:r>
            <a:endParaRPr lang="en-US" altLang="ja-JP" sz="1400" dirty="0" smtClean="0">
              <a:solidFill>
                <a:schemeClr val="tx1"/>
              </a:solidFill>
              <a:latin typeface="ＭＳ Ｐ明朝" pitchFamily="18" charset="-128"/>
              <a:ea typeface="ＭＳ Ｐ明朝" pitchFamily="18" charset="-128"/>
            </a:endParaRPr>
          </a:p>
          <a:p>
            <a:pPr marL="84138" indent="-84138"/>
            <a:endParaRPr lang="en-US" altLang="ja-JP" sz="1400" dirty="0" smtClean="0">
              <a:solidFill>
                <a:schemeClr val="tx1"/>
              </a:solidFill>
              <a:latin typeface="ＭＳ Ｐ明朝" pitchFamily="18" charset="-128"/>
              <a:ea typeface="ＭＳ Ｐ明朝" pitchFamily="18" charset="-128"/>
            </a:endParaRPr>
          </a:p>
        </p:txBody>
      </p:sp>
      <p:sp>
        <p:nvSpPr>
          <p:cNvPr id="16" name="Rectangle 2"/>
          <p:cNvSpPr txBox="1">
            <a:spLocks noChangeArrowheads="1"/>
          </p:cNvSpPr>
          <p:nvPr/>
        </p:nvSpPr>
        <p:spPr bwMode="auto">
          <a:xfrm>
            <a:off x="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1600" b="1" dirty="0" smtClean="0">
                <a:solidFill>
                  <a:schemeClr val="bg1"/>
                </a:solidFill>
                <a:latin typeface="ＭＳ ゴシック" pitchFamily="49" charset="-128"/>
                <a:ea typeface="ＭＳ ゴシック" pitchFamily="49" charset="-128"/>
              </a:rPr>
              <a:t>５．大阪城公園、森之宮、京橋･大阪ビジネスパーク　①大阪城</a:t>
            </a:r>
            <a:r>
              <a:rPr lang="ja-JP" altLang="en-US" sz="1600" b="1" dirty="0" smtClean="0">
                <a:solidFill>
                  <a:schemeClr val="bg1"/>
                </a:solidFill>
                <a:latin typeface="+mn-ea"/>
              </a:rPr>
              <a:t>の世界的な歴史観光拠点への再整備</a:t>
            </a:r>
            <a:endParaRPr lang="en-US" altLang="ja-JP" sz="1600" b="1" dirty="0" smtClean="0">
              <a:solidFill>
                <a:schemeClr val="bg1"/>
              </a:solidFill>
              <a:latin typeface="ＭＳ ゴシック" pitchFamily="49" charset="-128"/>
              <a:ea typeface="ＭＳ ゴシック" pitchFamily="49" charset="-128"/>
            </a:endParaRPr>
          </a:p>
        </p:txBody>
      </p:sp>
      <p:sp>
        <p:nvSpPr>
          <p:cNvPr id="29" name="正方形/長方形 28"/>
          <p:cNvSpPr/>
          <p:nvPr/>
        </p:nvSpPr>
        <p:spPr>
          <a:xfrm>
            <a:off x="164474" y="764704"/>
            <a:ext cx="2670295" cy="561662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288000" rIns="36000" rtlCol="0" anchor="t" anchorCtr="0"/>
          <a:lstStyle/>
          <a:p>
            <a:pPr marL="84138" indent="-84138"/>
            <a:r>
              <a:rPr lang="ja-JP" altLang="en-US" sz="1400" dirty="0" smtClean="0">
                <a:solidFill>
                  <a:schemeClr val="tx1"/>
                </a:solidFill>
                <a:latin typeface="ＭＳ Ｐ明朝" pitchFamily="18" charset="-128"/>
                <a:ea typeface="ＭＳ Ｐ明朝" pitchFamily="18" charset="-128"/>
                <a:cs typeface="Meiryo UI" pitchFamily="50" charset="-128"/>
              </a:rPr>
              <a:t>・国内外から多くの来訪者がある観光拠点。</a:t>
            </a:r>
            <a:endParaRPr lang="en-US" altLang="ja-JP" sz="1400" dirty="0" smtClean="0">
              <a:solidFill>
                <a:schemeClr val="tx1"/>
              </a:solidFill>
              <a:latin typeface="ＭＳ Ｐ明朝" pitchFamily="18" charset="-128"/>
              <a:ea typeface="ＭＳ Ｐ明朝" pitchFamily="18" charset="-128"/>
              <a:cs typeface="Meiryo UI" pitchFamily="50" charset="-128"/>
            </a:endParaRPr>
          </a:p>
          <a:p>
            <a:pPr marL="84138" indent="-84138"/>
            <a:r>
              <a:rPr lang="ja-JP" altLang="en-US" sz="1400" dirty="0" smtClean="0">
                <a:solidFill>
                  <a:schemeClr val="tx1"/>
                </a:solidFill>
                <a:latin typeface="ＭＳ Ｐ明朝" pitchFamily="18" charset="-128"/>
                <a:ea typeface="ＭＳ Ｐ明朝" pitchFamily="18" charset="-128"/>
                <a:cs typeface="Meiryo UI" pitchFamily="50" charset="-128"/>
              </a:rPr>
              <a:t>・都心の中にあって、貴重な緑のオアシスとしての都市公園。</a:t>
            </a:r>
            <a:endParaRPr lang="en-US" altLang="ja-JP" sz="1400" dirty="0" smtClean="0">
              <a:solidFill>
                <a:schemeClr val="tx1"/>
              </a:solidFill>
              <a:latin typeface="ＭＳ Ｐ明朝" pitchFamily="18" charset="-128"/>
              <a:ea typeface="ＭＳ Ｐ明朝" pitchFamily="18" charset="-128"/>
              <a:cs typeface="Meiryo UI" pitchFamily="50" charset="-128"/>
            </a:endParaRPr>
          </a:p>
          <a:p>
            <a:pPr marL="84138" indent="-84138"/>
            <a:r>
              <a:rPr lang="ja-JP" altLang="en-US" sz="1400" dirty="0" smtClean="0">
                <a:solidFill>
                  <a:schemeClr val="tx1"/>
                </a:solidFill>
                <a:latin typeface="ＭＳ Ｐ明朝" pitchFamily="18" charset="-128"/>
                <a:ea typeface="ＭＳ Ｐ明朝" pitchFamily="18" charset="-128"/>
                <a:cs typeface="Meiryo UI" pitchFamily="50" charset="-128"/>
              </a:rPr>
              <a:t>・特別史跡として、重要文化財などを有する歴史公園。</a:t>
            </a:r>
            <a:endParaRPr lang="en-US" altLang="ja-JP" sz="1400" dirty="0" smtClean="0">
              <a:solidFill>
                <a:schemeClr val="tx1"/>
              </a:solidFill>
              <a:latin typeface="ＭＳ Ｐ明朝" pitchFamily="18" charset="-128"/>
              <a:ea typeface="ＭＳ Ｐ明朝" pitchFamily="18" charset="-128"/>
              <a:cs typeface="Meiryo UI" pitchFamily="50" charset="-128"/>
            </a:endParaRPr>
          </a:p>
          <a:p>
            <a:pPr marL="84138" indent="-84138"/>
            <a:endParaRPr lang="en-US" altLang="ja-JP" sz="1400" dirty="0" smtClean="0">
              <a:solidFill>
                <a:schemeClr val="tx1"/>
              </a:solidFill>
              <a:latin typeface="ＭＳ Ｐ明朝" pitchFamily="18" charset="-128"/>
              <a:ea typeface="ＭＳ Ｐ明朝" pitchFamily="18" charset="-128"/>
              <a:cs typeface="Meiryo UI" pitchFamily="50" charset="-128"/>
            </a:endParaRPr>
          </a:p>
          <a:p>
            <a:pPr marL="84138" indent="-84138"/>
            <a:r>
              <a:rPr lang="ja-JP" altLang="en-US" sz="1400" dirty="0" smtClean="0">
                <a:solidFill>
                  <a:schemeClr val="tx1"/>
                </a:solidFill>
                <a:latin typeface="ＭＳ Ｐ明朝" pitchFamily="18" charset="-128"/>
                <a:ea typeface="ＭＳ Ｐ明朝" pitchFamily="18" charset="-128"/>
                <a:cs typeface="Meiryo UI" pitchFamily="50" charset="-128"/>
              </a:rPr>
              <a:t>・多くの観光客が集まる観光地としては、そのポテンシャルを活かしきれていない。</a:t>
            </a:r>
            <a:endParaRPr lang="en-US" altLang="ja-JP" sz="1400" dirty="0" smtClean="0">
              <a:solidFill>
                <a:schemeClr val="tx1"/>
              </a:solidFill>
              <a:latin typeface="ＭＳ Ｐ明朝" pitchFamily="18" charset="-128"/>
              <a:ea typeface="ＭＳ Ｐ明朝" pitchFamily="18" charset="-128"/>
              <a:cs typeface="Meiryo UI" pitchFamily="50" charset="-128"/>
            </a:endParaRPr>
          </a:p>
          <a:p>
            <a:pPr marL="84138" indent="-84138"/>
            <a:r>
              <a:rPr lang="ja-JP" altLang="en-US" sz="1400" dirty="0" smtClean="0">
                <a:solidFill>
                  <a:schemeClr val="tx1"/>
                </a:solidFill>
                <a:latin typeface="ＭＳ Ｐ明朝" pitchFamily="18" charset="-128"/>
                <a:ea typeface="ＭＳ Ｐ明朝" pitchFamily="18" charset="-128"/>
                <a:cs typeface="Meiryo UI" pitchFamily="50" charset="-128"/>
              </a:rPr>
              <a:t>・多くの観光客を受け入れるだけの観光拠点として、サービス施設やにぎわい施設、移動補助などが十分でない。</a:t>
            </a:r>
            <a:endParaRPr lang="en-US" altLang="ja-JP" sz="1400" dirty="0" smtClean="0">
              <a:solidFill>
                <a:schemeClr val="tx1"/>
              </a:solidFill>
              <a:latin typeface="ＭＳ Ｐ明朝" pitchFamily="18" charset="-128"/>
              <a:ea typeface="ＭＳ Ｐ明朝" pitchFamily="18" charset="-128"/>
              <a:cs typeface="Meiryo UI" pitchFamily="50" charset="-128"/>
            </a:endParaRPr>
          </a:p>
          <a:p>
            <a:pPr marL="84138" indent="-84138"/>
            <a:endParaRPr lang="en-US" altLang="ja-JP" sz="1400" dirty="0" smtClean="0">
              <a:solidFill>
                <a:schemeClr val="tx1"/>
              </a:solidFill>
              <a:latin typeface="ＭＳ Ｐ明朝" pitchFamily="18" charset="-128"/>
              <a:ea typeface="ＭＳ Ｐ明朝" pitchFamily="18" charset="-128"/>
              <a:cs typeface="Meiryo UI" pitchFamily="50" charset="-128"/>
            </a:endParaRPr>
          </a:p>
          <a:p>
            <a:pPr marL="84138" indent="-84138"/>
            <a:r>
              <a:rPr lang="ja-JP" altLang="en-US" sz="1400" dirty="0" smtClean="0">
                <a:solidFill>
                  <a:schemeClr val="tx1"/>
                </a:solidFill>
                <a:latin typeface="ＭＳ Ｐ明朝" pitchFamily="18" charset="-128"/>
                <a:ea typeface="ＭＳ Ｐ明朝" pitchFamily="18" charset="-128"/>
                <a:cs typeface="Meiryo UI" pitchFamily="50" charset="-128"/>
              </a:rPr>
              <a:t>・天守閣入館者数</a:t>
            </a:r>
            <a:endParaRPr lang="en-US" altLang="ja-JP" sz="1400" dirty="0" smtClean="0">
              <a:solidFill>
                <a:schemeClr val="tx1"/>
              </a:solidFill>
              <a:latin typeface="ＭＳ Ｐ明朝" pitchFamily="18" charset="-128"/>
              <a:ea typeface="ＭＳ Ｐ明朝" pitchFamily="18" charset="-128"/>
              <a:cs typeface="Meiryo UI" pitchFamily="50" charset="-128"/>
            </a:endParaRPr>
          </a:p>
          <a:p>
            <a:pPr marL="84138" indent="-84138"/>
            <a:r>
              <a:rPr lang="ja-JP" altLang="en-US" sz="1400" dirty="0" smtClean="0">
                <a:solidFill>
                  <a:schemeClr val="tx1"/>
                </a:solidFill>
                <a:latin typeface="ＭＳ Ｐ明朝" pitchFamily="18" charset="-128"/>
                <a:ea typeface="ＭＳ Ｐ明朝" pitchFamily="18" charset="-128"/>
                <a:cs typeface="Meiryo UI" pitchFamily="50" charset="-128"/>
              </a:rPr>
              <a:t>　</a:t>
            </a:r>
            <a:r>
              <a:rPr lang="en-US" altLang="ja-JP" sz="1400" dirty="0" smtClean="0">
                <a:solidFill>
                  <a:schemeClr val="tx1"/>
                </a:solidFill>
                <a:latin typeface="ＭＳ Ｐ明朝" pitchFamily="18" charset="-128"/>
                <a:ea typeface="ＭＳ Ｐ明朝" pitchFamily="18" charset="-128"/>
                <a:cs typeface="Meiryo UI" pitchFamily="50" charset="-128"/>
              </a:rPr>
              <a:t>2013</a:t>
            </a:r>
            <a:r>
              <a:rPr lang="ja-JP" altLang="en-US" sz="1400" dirty="0" smtClean="0">
                <a:solidFill>
                  <a:schemeClr val="tx1"/>
                </a:solidFill>
                <a:latin typeface="ＭＳ Ｐ明朝" pitchFamily="18" charset="-128"/>
                <a:ea typeface="ＭＳ Ｐ明朝" pitchFamily="18" charset="-128"/>
                <a:cs typeface="Meiryo UI" pitchFamily="50" charset="-128"/>
              </a:rPr>
              <a:t>年度実績　約</a:t>
            </a:r>
            <a:r>
              <a:rPr lang="en-US" altLang="ja-JP" sz="1400" dirty="0" smtClean="0">
                <a:solidFill>
                  <a:schemeClr val="tx1"/>
                </a:solidFill>
                <a:latin typeface="ＭＳ Ｐ明朝" pitchFamily="18" charset="-128"/>
                <a:ea typeface="ＭＳ Ｐ明朝" pitchFamily="18" charset="-128"/>
                <a:cs typeface="Meiryo UI" pitchFamily="50" charset="-128"/>
              </a:rPr>
              <a:t>155</a:t>
            </a:r>
            <a:r>
              <a:rPr lang="ja-JP" altLang="en-US" sz="1400" dirty="0" smtClean="0">
                <a:solidFill>
                  <a:schemeClr val="tx1"/>
                </a:solidFill>
                <a:latin typeface="ＭＳ Ｐ明朝" pitchFamily="18" charset="-128"/>
                <a:ea typeface="ＭＳ Ｐ明朝" pitchFamily="18" charset="-128"/>
                <a:cs typeface="Meiryo UI" pitchFamily="50" charset="-128"/>
              </a:rPr>
              <a:t>万人</a:t>
            </a:r>
            <a:endParaRPr lang="en-US" altLang="ja-JP" sz="1400" dirty="0" smtClean="0">
              <a:solidFill>
                <a:schemeClr val="tx1"/>
              </a:solidFill>
              <a:latin typeface="ＭＳ Ｐ明朝" pitchFamily="18" charset="-128"/>
              <a:ea typeface="ＭＳ Ｐ明朝" pitchFamily="18" charset="-128"/>
              <a:cs typeface="Meiryo UI" pitchFamily="50" charset="-128"/>
            </a:endParaRPr>
          </a:p>
          <a:p>
            <a:endParaRPr lang="en-US" altLang="ja-JP" sz="1400" dirty="0" smtClean="0">
              <a:solidFill>
                <a:schemeClr val="tx1"/>
              </a:solidFill>
              <a:latin typeface="+mn-ea"/>
              <a:cs typeface="Meiryo UI" pitchFamily="50" charset="-128"/>
            </a:endParaRPr>
          </a:p>
        </p:txBody>
      </p:sp>
      <p:sp>
        <p:nvSpPr>
          <p:cNvPr id="14" name="正方形/長方形 13"/>
          <p:cNvSpPr/>
          <p:nvPr/>
        </p:nvSpPr>
        <p:spPr>
          <a:xfrm>
            <a:off x="2423059" y="6156796"/>
            <a:ext cx="546061" cy="216024"/>
          </a:xfrm>
          <a:prstGeom prst="rect">
            <a:avLst/>
          </a:prstGeom>
          <a:no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ja-JP" altLang="en-US" sz="1000" dirty="0" smtClean="0">
                <a:solidFill>
                  <a:sysClr val="windowText" lastClr="000000"/>
                </a:solidFill>
              </a:rPr>
              <a:t>年度</a:t>
            </a:r>
            <a:endParaRPr lang="ja-JP" sz="1000" dirty="0">
              <a:solidFill>
                <a:sysClr val="windowText" lastClr="000000"/>
              </a:solidFill>
            </a:endParaRPr>
          </a:p>
        </p:txBody>
      </p:sp>
      <p:sp>
        <p:nvSpPr>
          <p:cNvPr id="15" name="正方形/長方形 14"/>
          <p:cNvSpPr/>
          <p:nvPr/>
        </p:nvSpPr>
        <p:spPr>
          <a:xfrm>
            <a:off x="116902" y="4769856"/>
            <a:ext cx="546061"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ja-JP" altLang="en-US" sz="1000" dirty="0">
                <a:solidFill>
                  <a:schemeClr val="tx1"/>
                </a:solidFill>
                <a:latin typeface="ＭＳ Ｐ明朝" pitchFamily="18" charset="-128"/>
                <a:ea typeface="ＭＳ Ｐ明朝" pitchFamily="18" charset="-128"/>
              </a:rPr>
              <a:t>万人</a:t>
            </a:r>
            <a:endParaRPr lang="ja-JP" sz="1000" dirty="0">
              <a:solidFill>
                <a:schemeClr val="tx1"/>
              </a:solidFill>
              <a:latin typeface="ＭＳ Ｐ明朝" pitchFamily="18" charset="-128"/>
              <a:ea typeface="ＭＳ Ｐ明朝" pitchFamily="18" charset="-128"/>
            </a:endParaRPr>
          </a:p>
        </p:txBody>
      </p:sp>
      <p:sp>
        <p:nvSpPr>
          <p:cNvPr id="18" name="正方形/長方形 17"/>
          <p:cNvSpPr/>
          <p:nvPr/>
        </p:nvSpPr>
        <p:spPr>
          <a:xfrm>
            <a:off x="170470" y="764704"/>
            <a:ext cx="1728191"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現状</a:t>
            </a:r>
            <a:endParaRPr kumimoji="1" lang="ja-JP" altLang="en-US" sz="1600" b="1" dirty="0"/>
          </a:p>
        </p:txBody>
      </p:sp>
      <p:sp>
        <p:nvSpPr>
          <p:cNvPr id="19" name="正方形/長方形 18"/>
          <p:cNvSpPr/>
          <p:nvPr/>
        </p:nvSpPr>
        <p:spPr>
          <a:xfrm>
            <a:off x="3161355" y="764704"/>
            <a:ext cx="1728191"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将来</a:t>
            </a:r>
            <a:endParaRPr kumimoji="1" lang="ja-JP" altLang="en-US" sz="1600" b="1" dirty="0"/>
          </a:p>
        </p:txBody>
      </p:sp>
      <p:sp>
        <p:nvSpPr>
          <p:cNvPr id="20" name="右矢印 19"/>
          <p:cNvSpPr/>
          <p:nvPr/>
        </p:nvSpPr>
        <p:spPr>
          <a:xfrm>
            <a:off x="2885772" y="3320988"/>
            <a:ext cx="216024"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24"/>
          <p:cNvGrpSpPr/>
          <p:nvPr/>
        </p:nvGrpSpPr>
        <p:grpSpPr>
          <a:xfrm>
            <a:off x="6129347" y="764704"/>
            <a:ext cx="3612187" cy="2481600"/>
            <a:chOff x="6105128" y="548680"/>
            <a:chExt cx="3612187" cy="2632000"/>
          </a:xfrm>
        </p:grpSpPr>
        <p:sp>
          <p:nvSpPr>
            <p:cNvPr id="30" name="正方形/長方形 29"/>
            <p:cNvSpPr/>
            <p:nvPr/>
          </p:nvSpPr>
          <p:spPr>
            <a:xfrm>
              <a:off x="6105128" y="548680"/>
              <a:ext cx="3612187" cy="2632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24000" rIns="36000" bIns="0" rtlCol="0" anchor="t" anchorCtr="0">
              <a:spAutoFit/>
            </a:bodyPr>
            <a:lstStyle/>
            <a:p>
              <a:pPr marL="84138" indent="-84138"/>
              <a:r>
                <a:rPr lang="en-US" altLang="ja-JP" sz="1400" dirty="0" smtClean="0">
                  <a:solidFill>
                    <a:schemeClr val="tx1"/>
                  </a:solidFill>
                  <a:latin typeface="+mn-ea"/>
                </a:rPr>
                <a:t>【</a:t>
              </a:r>
              <a:r>
                <a:rPr lang="ja-JP" altLang="en-US" sz="1400" dirty="0" smtClean="0">
                  <a:solidFill>
                    <a:schemeClr val="tx1"/>
                  </a:solidFill>
                  <a:latin typeface="+mn-ea"/>
                </a:rPr>
                <a:t>取り組みの方向性</a:t>
              </a:r>
              <a:r>
                <a:rPr lang="en-US" altLang="ja-JP" sz="1400" dirty="0" smtClean="0">
                  <a:solidFill>
                    <a:schemeClr val="tx1"/>
                  </a:solidFill>
                  <a:latin typeface="+mn-ea"/>
                </a:rPr>
                <a:t>】</a:t>
              </a:r>
            </a:p>
            <a:p>
              <a:pPr marL="84138" indent="-84138"/>
              <a:r>
                <a:rPr lang="ja-JP" altLang="en-US" sz="1400" dirty="0" smtClean="0">
                  <a:solidFill>
                    <a:schemeClr val="tx1"/>
                  </a:solidFill>
                  <a:latin typeface="ＭＳ Ｐ明朝" pitchFamily="18" charset="-128"/>
                  <a:ea typeface="ＭＳ Ｐ明朝" pitchFamily="18" charset="-128"/>
                </a:rPr>
                <a:t>・民間活力（資金）の導入により、既存施設の改修・改築や、魅力的な賑わい施設を整備し、観光客や公園利用者が満足できる公園としていく。</a:t>
              </a:r>
              <a:endParaRPr lang="en-US" altLang="ja-JP" sz="1400" dirty="0" smtClean="0">
                <a:solidFill>
                  <a:schemeClr val="tx1"/>
                </a:solidFill>
                <a:latin typeface="ＭＳ Ｐ明朝" pitchFamily="18" charset="-128"/>
                <a:ea typeface="ＭＳ Ｐ明朝" pitchFamily="18" charset="-128"/>
              </a:endParaRPr>
            </a:p>
            <a:p>
              <a:pPr marL="84138" indent="-84138"/>
              <a:r>
                <a:rPr lang="ja-JP" altLang="en-US" sz="1400" dirty="0" smtClean="0">
                  <a:solidFill>
                    <a:schemeClr val="tx1"/>
                  </a:solidFill>
                  <a:latin typeface="ＭＳ Ｐ明朝" pitchFamily="18" charset="-128"/>
                  <a:ea typeface="ＭＳ Ｐ明朝" pitchFamily="18" charset="-128"/>
                </a:rPr>
                <a:t>・ＰＭＯ事業者の事業実施により収益を生み出し、その収益を公園全体の管理へ還元し、市が支出する業務代行料に依らない、独立した管理運営を行う。</a:t>
              </a:r>
              <a:endParaRPr lang="en-US" altLang="ja-JP" sz="1400" dirty="0" smtClean="0">
                <a:solidFill>
                  <a:schemeClr val="tx1"/>
                </a:solidFill>
                <a:latin typeface="ＭＳ Ｐ明朝" pitchFamily="18" charset="-128"/>
                <a:ea typeface="ＭＳ Ｐ明朝" pitchFamily="18" charset="-128"/>
              </a:endParaRPr>
            </a:p>
            <a:p>
              <a:pPr marL="84138" indent="-84138"/>
              <a:r>
                <a:rPr lang="ja-JP" altLang="en-US" sz="1400" dirty="0" smtClean="0">
                  <a:solidFill>
                    <a:schemeClr val="tx1"/>
                  </a:solidFill>
                  <a:latin typeface="ＭＳ Ｐ明朝" pitchFamily="18" charset="-128"/>
                  <a:ea typeface="ＭＳ Ｐ明朝" pitchFamily="18" charset="-128"/>
                </a:rPr>
                <a:t>・収益の一部を市への納付金として還元させる</a:t>
              </a:r>
              <a:r>
                <a:rPr lang="ja-JP" altLang="en-US" sz="1400" dirty="0" smtClean="0">
                  <a:solidFill>
                    <a:schemeClr val="tx1"/>
                  </a:solidFill>
                  <a:latin typeface="+mn-ea"/>
                </a:rPr>
                <a:t>。</a:t>
              </a:r>
              <a:endParaRPr lang="en-US" altLang="ja-JP" sz="1400" dirty="0" smtClean="0">
                <a:solidFill>
                  <a:schemeClr val="tx1"/>
                </a:solidFill>
                <a:latin typeface="ＭＳ Ｐ明朝" pitchFamily="18" charset="-128"/>
                <a:ea typeface="ＭＳ Ｐ明朝" pitchFamily="18" charset="-128"/>
              </a:endParaRPr>
            </a:p>
          </p:txBody>
        </p:sp>
        <p:sp>
          <p:nvSpPr>
            <p:cNvPr id="21" name="正方形/長方形 20"/>
            <p:cNvSpPr/>
            <p:nvPr/>
          </p:nvSpPr>
          <p:spPr>
            <a:xfrm>
              <a:off x="6105128" y="548680"/>
              <a:ext cx="1728191"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改革方針</a:t>
              </a:r>
              <a:endParaRPr kumimoji="1" lang="ja-JP" altLang="en-US" sz="1600" b="1" dirty="0"/>
            </a:p>
          </p:txBody>
        </p:sp>
      </p:grpSp>
      <p:grpSp>
        <p:nvGrpSpPr>
          <p:cNvPr id="3" name="グループ化 23"/>
          <p:cNvGrpSpPr/>
          <p:nvPr/>
        </p:nvGrpSpPr>
        <p:grpSpPr>
          <a:xfrm>
            <a:off x="6129347" y="3320030"/>
            <a:ext cx="3612187" cy="3061298"/>
            <a:chOff x="6105128" y="3239638"/>
            <a:chExt cx="3612187" cy="3061298"/>
          </a:xfrm>
        </p:grpSpPr>
        <p:sp>
          <p:nvSpPr>
            <p:cNvPr id="26" name="正方形/長方形 25"/>
            <p:cNvSpPr/>
            <p:nvPr/>
          </p:nvSpPr>
          <p:spPr>
            <a:xfrm>
              <a:off x="6105128" y="3240596"/>
              <a:ext cx="3612187" cy="306034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288000" rIns="36000" rtlCol="0" anchor="t" anchorCtr="0"/>
            <a:lstStyle/>
            <a:p>
              <a:pPr marL="84138" indent="-84138"/>
              <a:r>
                <a:rPr lang="en-US" altLang="ja-JP" sz="1400" dirty="0" smtClean="0">
                  <a:solidFill>
                    <a:schemeClr val="tx1"/>
                  </a:solidFill>
                  <a:latin typeface="+mn-ea"/>
                </a:rPr>
                <a:t>【</a:t>
              </a:r>
              <a:r>
                <a:rPr lang="ja-JP" altLang="en-US" sz="1400" dirty="0" smtClean="0">
                  <a:solidFill>
                    <a:schemeClr val="tx1"/>
                  </a:solidFill>
                  <a:latin typeface="+mn-ea"/>
                </a:rPr>
                <a:t>事業導入に向けた事前事業提案</a:t>
              </a:r>
              <a:r>
                <a:rPr lang="en-US" altLang="ja-JP" sz="1400" dirty="0" smtClean="0">
                  <a:solidFill>
                    <a:schemeClr val="tx1"/>
                  </a:solidFill>
                  <a:latin typeface="+mn-ea"/>
                </a:rPr>
                <a:t>】</a:t>
              </a:r>
            </a:p>
            <a:p>
              <a:pPr marL="84138" indent="-84138"/>
              <a:r>
                <a:rPr lang="ja-JP" altLang="en-US" sz="1400" dirty="0" smtClean="0">
                  <a:solidFill>
                    <a:schemeClr val="tx1"/>
                  </a:solidFill>
                  <a:latin typeface="ＭＳ Ｐ明朝" pitchFamily="18" charset="-128"/>
                  <a:ea typeface="ＭＳ Ｐ明朝" pitchFamily="18" charset="-128"/>
                </a:rPr>
                <a:t>・ＰＭＯ事業の導入に先駆けて、</a:t>
              </a:r>
              <a:r>
                <a:rPr lang="ja-JP" altLang="ja-JP" sz="1400" dirty="0" smtClean="0">
                  <a:solidFill>
                    <a:schemeClr val="tx1"/>
                  </a:solidFill>
                  <a:latin typeface="ＭＳ Ｐ明朝" pitchFamily="18" charset="-128"/>
                  <a:ea typeface="ＭＳ Ｐ明朝" pitchFamily="18" charset="-128"/>
                </a:rPr>
                <a:t>関係法令に沿って設置可能な施設及び実施可能な事業を把握するために関係省庁との事前協議を行う</a:t>
              </a:r>
              <a:r>
                <a:rPr lang="ja-JP" altLang="en-US" sz="1400" dirty="0" smtClean="0">
                  <a:solidFill>
                    <a:schemeClr val="tx1"/>
                  </a:solidFill>
                  <a:latin typeface="ＭＳ Ｐ明朝" pitchFamily="18" charset="-128"/>
                  <a:ea typeface="ＭＳ Ｐ明朝" pitchFamily="18" charset="-128"/>
                </a:rPr>
                <a:t>ことと</a:t>
              </a:r>
              <a:r>
                <a:rPr lang="ja-JP" altLang="ja-JP" sz="1400" dirty="0" smtClean="0">
                  <a:solidFill>
                    <a:schemeClr val="tx1"/>
                  </a:solidFill>
                  <a:latin typeface="ＭＳ Ｐ明朝" pitchFamily="18" charset="-128"/>
                  <a:ea typeface="ＭＳ Ｐ明朝" pitchFamily="18" charset="-128"/>
                </a:rPr>
                <a:t>、民間事業者のＰＭＯ事業への参画意向や事業ニーズを把握することを目的として</a:t>
              </a:r>
              <a:r>
                <a:rPr lang="ja-JP" altLang="en-US" sz="1400" dirty="0" smtClean="0">
                  <a:solidFill>
                    <a:schemeClr val="tx1"/>
                  </a:solidFill>
                  <a:latin typeface="ＭＳ Ｐ明朝" pitchFamily="18" charset="-128"/>
                  <a:ea typeface="ＭＳ Ｐ明朝" pitchFamily="18" charset="-128"/>
                </a:rPr>
                <a:t>、事前事業提案募集を行った。</a:t>
              </a:r>
              <a:endParaRPr lang="en-US" altLang="ja-JP" sz="1400" dirty="0" smtClean="0">
                <a:solidFill>
                  <a:schemeClr val="tx1"/>
                </a:solidFill>
                <a:latin typeface="ＭＳ Ｐ明朝" pitchFamily="18" charset="-128"/>
                <a:ea typeface="ＭＳ Ｐ明朝" pitchFamily="18" charset="-128"/>
              </a:endParaRPr>
            </a:p>
            <a:p>
              <a:pPr marL="84138" indent="-84138"/>
              <a:r>
                <a:rPr lang="ja-JP" altLang="en-US" sz="1400" dirty="0" smtClean="0">
                  <a:solidFill>
                    <a:schemeClr val="tx1"/>
                  </a:solidFill>
                  <a:latin typeface="ＭＳ Ｐ明朝" pitchFamily="18" charset="-128"/>
                  <a:ea typeface="ＭＳ Ｐ明朝" pitchFamily="18" charset="-128"/>
                </a:rPr>
                <a:t>・</a:t>
              </a:r>
              <a:r>
                <a:rPr lang="en-US" altLang="ja-JP" sz="1400" dirty="0" smtClean="0">
                  <a:solidFill>
                    <a:schemeClr val="tx1"/>
                  </a:solidFill>
                  <a:latin typeface="ＭＳ Ｐ明朝" pitchFamily="18" charset="-128"/>
                  <a:ea typeface="ＭＳ Ｐ明朝" pitchFamily="18" charset="-128"/>
                </a:rPr>
                <a:t>3</a:t>
              </a:r>
              <a:r>
                <a:rPr lang="ja-JP" altLang="en-US" sz="1400" dirty="0" smtClean="0">
                  <a:solidFill>
                    <a:schemeClr val="tx1"/>
                  </a:solidFill>
                  <a:latin typeface="ＭＳ Ｐ明朝" pitchFamily="18" charset="-128"/>
                  <a:ea typeface="ＭＳ Ｐ明朝" pitchFamily="18" charset="-128"/>
                </a:rPr>
                <a:t>者から提案があり、事業者ヒアリング、関係機関と協議の結果を事業募集に反映させた。</a:t>
              </a:r>
              <a:endParaRPr lang="en-US" altLang="ja-JP" sz="1400" dirty="0" smtClean="0">
                <a:solidFill>
                  <a:schemeClr val="tx1"/>
                </a:solidFill>
                <a:latin typeface="ＭＳ Ｐ明朝" pitchFamily="18" charset="-128"/>
                <a:ea typeface="ＭＳ Ｐ明朝" pitchFamily="18" charset="-128"/>
              </a:endParaRPr>
            </a:p>
            <a:p>
              <a:pPr marL="84138" lvl="0" indent="-84138"/>
              <a:r>
                <a:rPr lang="en-US" altLang="ja-JP" sz="1400" dirty="0" smtClean="0">
                  <a:solidFill>
                    <a:schemeClr val="tx1"/>
                  </a:solidFill>
                  <a:latin typeface="+mn-ea"/>
                </a:rPr>
                <a:t>【</a:t>
              </a:r>
              <a:r>
                <a:rPr lang="ja-JP" altLang="en-US" sz="1400" dirty="0" smtClean="0">
                  <a:solidFill>
                    <a:schemeClr val="tx1"/>
                  </a:solidFill>
                  <a:latin typeface="+mn-ea"/>
                </a:rPr>
                <a:t>魅力を活かした新たなイベントの展開</a:t>
              </a:r>
              <a:r>
                <a:rPr lang="en-US" altLang="ja-JP" sz="1400" dirty="0" smtClean="0">
                  <a:solidFill>
                    <a:schemeClr val="tx1"/>
                  </a:solidFill>
                  <a:latin typeface="+mn-ea"/>
                </a:rPr>
                <a:t>】</a:t>
              </a:r>
            </a:p>
            <a:p>
              <a:pPr marL="84138" indent="-84138"/>
              <a:r>
                <a:rPr lang="ja-JP" altLang="en-US" sz="1400" dirty="0" smtClean="0">
                  <a:solidFill>
                    <a:schemeClr val="tx1"/>
                  </a:solidFill>
                  <a:latin typeface="ＭＳ Ｐ明朝" pitchFamily="18" charset="-128"/>
                  <a:ea typeface="ＭＳ Ｐ明朝" pitchFamily="18" charset="-128"/>
                </a:rPr>
                <a:t>・西の丸庭園等において、民間の活力を活用して、モトクロスや</a:t>
              </a:r>
              <a:r>
                <a:rPr lang="en-US" altLang="ja-JP" sz="1400" dirty="0" smtClean="0">
                  <a:solidFill>
                    <a:schemeClr val="tx1"/>
                  </a:solidFill>
                  <a:latin typeface="ＭＳ Ｐ明朝" pitchFamily="18" charset="-128"/>
                  <a:ea typeface="ＭＳ Ｐ明朝" pitchFamily="18" charset="-128"/>
                </a:rPr>
                <a:t>3</a:t>
              </a:r>
              <a:r>
                <a:rPr lang="ja-JP" altLang="en-US" sz="1400" dirty="0" smtClean="0">
                  <a:solidFill>
                    <a:schemeClr val="tx1"/>
                  </a:solidFill>
                  <a:latin typeface="ＭＳ Ｐ明朝" pitchFamily="18" charset="-128"/>
                  <a:ea typeface="ＭＳ Ｐ明朝" pitchFamily="18" charset="-128"/>
                </a:rPr>
                <a:t>Ｄマッピングスーパーイルミネーションショーを展開。</a:t>
              </a:r>
              <a:endParaRPr lang="en-US" altLang="ja-JP" sz="1400" dirty="0" smtClean="0">
                <a:solidFill>
                  <a:schemeClr val="tx1"/>
                </a:solidFill>
                <a:latin typeface="ＭＳ Ｐ明朝" pitchFamily="18" charset="-128"/>
                <a:ea typeface="ＭＳ Ｐ明朝" pitchFamily="18" charset="-128"/>
              </a:endParaRPr>
            </a:p>
            <a:p>
              <a:pPr marL="216000" lvl="0" indent="-180000">
                <a:buFont typeface="Wingdings" pitchFamily="2" charset="2"/>
                <a:buChar char="l"/>
              </a:pPr>
              <a:endParaRPr lang="en-US" altLang="ja-JP" sz="1100" dirty="0" smtClean="0">
                <a:solidFill>
                  <a:schemeClr val="tx1"/>
                </a:solidFill>
                <a:latin typeface="+mn-ea"/>
              </a:endParaRPr>
            </a:p>
          </p:txBody>
        </p:sp>
        <p:sp>
          <p:nvSpPr>
            <p:cNvPr id="22" name="正方形/長方形 21"/>
            <p:cNvSpPr/>
            <p:nvPr/>
          </p:nvSpPr>
          <p:spPr>
            <a:xfrm>
              <a:off x="6105128" y="3239638"/>
              <a:ext cx="1863824" cy="296416"/>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kumimoji="1" lang="ja-JP" altLang="en-US" sz="1600" b="1" dirty="0" smtClean="0"/>
                <a:t>これまでの取組み</a:t>
              </a:r>
              <a:endParaRPr kumimoji="1" lang="ja-JP" altLang="en-US" sz="1600" b="1" dirty="0"/>
            </a:p>
          </p:txBody>
        </p:sp>
      </p:grpSp>
      <p:sp>
        <p:nvSpPr>
          <p:cNvPr id="25" name="スライド番号プレースホルダ 24"/>
          <p:cNvSpPr>
            <a:spLocks noGrp="1"/>
          </p:cNvSpPr>
          <p:nvPr>
            <p:ph type="sldNum" sz="quarter" idx="12"/>
          </p:nvPr>
        </p:nvSpPr>
        <p:spPr/>
        <p:txBody>
          <a:bodyPr/>
          <a:lstStyle/>
          <a:p>
            <a:fld id="{37EF5067-3AB7-4642-9103-42CBD40CC6D9}" type="slidenum">
              <a:rPr kumimoji="1" lang="ja-JP" altLang="en-US" smtClean="0"/>
              <a:pPr/>
              <a:t>40</a:t>
            </a:fld>
            <a:endParaRPr kumimoji="1" lang="ja-JP" altLang="en-US" dirty="0"/>
          </a:p>
        </p:txBody>
      </p:sp>
      <p:pic>
        <p:nvPicPr>
          <p:cNvPr id="4" name="図 3"/>
          <p:cNvPicPr>
            <a:picLocks noChangeAspect="1"/>
          </p:cNvPicPr>
          <p:nvPr/>
        </p:nvPicPr>
        <p:blipFill>
          <a:blip r:embed="rId2"/>
          <a:stretch>
            <a:fillRect/>
          </a:stretch>
        </p:blipFill>
        <p:spPr>
          <a:xfrm>
            <a:off x="113471" y="4443272"/>
            <a:ext cx="2651990" cy="1944793"/>
          </a:xfrm>
          <a:prstGeom prst="rect">
            <a:avLst/>
          </a:prstGeom>
        </p:spPr>
      </p:pic>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p:cNvSpPr txBox="1">
            <a:spLocks noChangeArrowheads="1"/>
          </p:cNvSpPr>
          <p:nvPr/>
        </p:nvSpPr>
        <p:spPr bwMode="auto">
          <a:xfrm>
            <a:off x="0" y="11"/>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1600" b="1" dirty="0" smtClean="0">
                <a:solidFill>
                  <a:schemeClr val="bg1"/>
                </a:solidFill>
                <a:latin typeface="ＭＳ ゴシック" pitchFamily="49" charset="-128"/>
                <a:ea typeface="ＭＳ ゴシック" pitchFamily="49" charset="-128"/>
              </a:rPr>
              <a:t>５．大阪城公園、森之宮、京橋･大阪ビジネスパーク　①大阪城公園</a:t>
            </a:r>
            <a:r>
              <a:rPr lang="ja-JP" altLang="en-US" sz="1600" b="1" dirty="0" smtClean="0">
                <a:solidFill>
                  <a:schemeClr val="bg1"/>
                </a:solidFill>
                <a:latin typeface="+mn-ea"/>
              </a:rPr>
              <a:t>の世界的な歴史観光拠点への再整備</a:t>
            </a:r>
            <a:endParaRPr lang="en-US" altLang="ja-JP" sz="1600" b="1" dirty="0" smtClean="0">
              <a:solidFill>
                <a:schemeClr val="bg1"/>
              </a:solidFill>
              <a:latin typeface="ＭＳ ゴシック" pitchFamily="49" charset="-128"/>
              <a:ea typeface="ＭＳ ゴシック" pitchFamily="49" charset="-128"/>
            </a:endParaRPr>
          </a:p>
        </p:txBody>
      </p:sp>
      <p:sp>
        <p:nvSpPr>
          <p:cNvPr id="50" name="正方形/長方形 49"/>
          <p:cNvSpPr/>
          <p:nvPr/>
        </p:nvSpPr>
        <p:spPr>
          <a:xfrm>
            <a:off x="7293260" y="4846013"/>
            <a:ext cx="2281630" cy="1440159"/>
          </a:xfrm>
          <a:prstGeom prst="rect">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ja-JP" altLang="en-US" sz="1000" dirty="0" smtClean="0">
                <a:solidFill>
                  <a:schemeClr val="tx1"/>
                </a:solidFill>
                <a:latin typeface="+mn-ea"/>
              </a:rPr>
              <a:t>ＰＭＯ事業者の管理</a:t>
            </a:r>
            <a:r>
              <a:rPr kumimoji="1" lang="ja-JP" altLang="en-US" sz="1000" dirty="0">
                <a:solidFill>
                  <a:schemeClr val="tx1"/>
                </a:solidFill>
                <a:latin typeface="+mn-ea"/>
              </a:rPr>
              <a:t>対象と</a:t>
            </a:r>
            <a:r>
              <a:rPr kumimoji="1" lang="ja-JP" altLang="en-US" sz="1000" dirty="0" smtClean="0">
                <a:solidFill>
                  <a:schemeClr val="tx1"/>
                </a:solidFill>
                <a:latin typeface="+mn-ea"/>
              </a:rPr>
              <a:t>なる</a:t>
            </a:r>
            <a:endParaRPr kumimoji="1" lang="en-US" altLang="ja-JP" sz="1000" dirty="0" smtClean="0">
              <a:solidFill>
                <a:schemeClr val="tx1"/>
              </a:solidFill>
              <a:latin typeface="+mn-ea"/>
            </a:endParaRPr>
          </a:p>
          <a:p>
            <a:pPr algn="ctr"/>
            <a:r>
              <a:rPr kumimoji="1" lang="ja-JP" altLang="en-US" sz="1000" dirty="0" smtClean="0">
                <a:solidFill>
                  <a:schemeClr val="tx1"/>
                </a:solidFill>
                <a:latin typeface="+mn-ea"/>
              </a:rPr>
              <a:t>公園エリア</a:t>
            </a:r>
            <a:endParaRPr kumimoji="1" lang="en-US" altLang="ja-JP" sz="1000" dirty="0" smtClean="0">
              <a:solidFill>
                <a:schemeClr val="tx1"/>
              </a:solidFill>
              <a:latin typeface="+mn-ea"/>
            </a:endParaRPr>
          </a:p>
          <a:p>
            <a:pPr algn="ctr"/>
            <a:endParaRPr kumimoji="1" lang="en-US" altLang="ja-JP" sz="1000" dirty="0" smtClean="0">
              <a:solidFill>
                <a:schemeClr val="tx1"/>
              </a:solidFill>
              <a:latin typeface="+mn-ea"/>
            </a:endParaRPr>
          </a:p>
          <a:p>
            <a:pPr algn="ctr">
              <a:lnSpc>
                <a:spcPts val="300"/>
              </a:lnSpc>
            </a:pPr>
            <a:endParaRPr kumimoji="1" lang="en-US" altLang="ja-JP" sz="1000" dirty="0" smtClean="0">
              <a:solidFill>
                <a:schemeClr val="tx1"/>
              </a:solidFill>
              <a:latin typeface="+mn-ea"/>
            </a:endParaRPr>
          </a:p>
          <a:p>
            <a:endParaRPr lang="en-US" altLang="ja-JP" sz="1000" dirty="0" smtClean="0">
              <a:solidFill>
                <a:schemeClr val="tx1"/>
              </a:solidFill>
              <a:latin typeface="+mn-ea"/>
            </a:endParaRPr>
          </a:p>
        </p:txBody>
      </p:sp>
      <p:sp>
        <p:nvSpPr>
          <p:cNvPr id="51" name="正方形/長方形 50"/>
          <p:cNvSpPr/>
          <p:nvPr/>
        </p:nvSpPr>
        <p:spPr>
          <a:xfrm>
            <a:off x="7410273" y="5242057"/>
            <a:ext cx="2028225" cy="39604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100" dirty="0" smtClean="0"/>
              <a:t>管理対象施設</a:t>
            </a:r>
            <a:endParaRPr kumimoji="1" lang="ja-JP" altLang="en-US" sz="1100" dirty="0"/>
          </a:p>
        </p:txBody>
      </p:sp>
      <p:sp>
        <p:nvSpPr>
          <p:cNvPr id="52" name="正方形/長方形 51"/>
          <p:cNvSpPr/>
          <p:nvPr/>
        </p:nvSpPr>
        <p:spPr>
          <a:xfrm>
            <a:off x="7419962" y="5726033"/>
            <a:ext cx="2028225" cy="488046"/>
          </a:xfrm>
          <a:prstGeom prst="rect">
            <a:avLst/>
          </a:prstGeom>
          <a:solidFill>
            <a:schemeClr val="bg1"/>
          </a:solidFill>
          <a:ln w="158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100" dirty="0" smtClean="0">
                <a:solidFill>
                  <a:schemeClr val="tx1"/>
                </a:solidFill>
              </a:rPr>
              <a:t>管理対象外施設</a:t>
            </a:r>
            <a:endParaRPr kumimoji="1" lang="en-US" altLang="ja-JP" sz="1100" dirty="0" smtClean="0">
              <a:solidFill>
                <a:schemeClr val="tx1"/>
              </a:solidFill>
            </a:endParaRPr>
          </a:p>
          <a:p>
            <a:pPr algn="ctr"/>
            <a:r>
              <a:rPr lang="en-US" altLang="ja-JP" sz="800" dirty="0">
                <a:solidFill>
                  <a:schemeClr val="tx1"/>
                </a:solidFill>
                <a:latin typeface="+mn-ea"/>
              </a:rPr>
              <a:t>※</a:t>
            </a:r>
            <a:r>
              <a:rPr lang="ja-JP" altLang="en-US" sz="800" dirty="0">
                <a:solidFill>
                  <a:schemeClr val="tx1"/>
                </a:solidFill>
                <a:latin typeface="+mn-ea"/>
              </a:rPr>
              <a:t>大阪城ホール、修道館、弓道場、</a:t>
            </a:r>
            <a:endParaRPr lang="en-US" altLang="ja-JP" sz="800" dirty="0">
              <a:solidFill>
                <a:schemeClr val="tx1"/>
              </a:solidFill>
              <a:latin typeface="+mn-ea"/>
            </a:endParaRPr>
          </a:p>
          <a:p>
            <a:pPr algn="ctr"/>
            <a:r>
              <a:rPr lang="en-US" altLang="ja-JP" sz="800" dirty="0">
                <a:solidFill>
                  <a:schemeClr val="tx1"/>
                </a:solidFill>
                <a:latin typeface="+mn-ea"/>
              </a:rPr>
              <a:t>   </a:t>
            </a:r>
            <a:r>
              <a:rPr lang="ja-JP" altLang="en-US" sz="800" dirty="0">
                <a:solidFill>
                  <a:schemeClr val="tx1"/>
                </a:solidFill>
                <a:latin typeface="+mn-ea"/>
              </a:rPr>
              <a:t>豊国神社、貯水池、教育塔、</a:t>
            </a:r>
            <a:r>
              <a:rPr lang="ja-JP" altLang="en-US" sz="800" dirty="0" smtClean="0">
                <a:solidFill>
                  <a:schemeClr val="tx1"/>
                </a:solidFill>
                <a:latin typeface="+mn-ea"/>
              </a:rPr>
              <a:t>顕彰塔</a:t>
            </a:r>
            <a:endParaRPr kumimoji="1" lang="ja-JP" altLang="en-US" sz="1050" dirty="0">
              <a:solidFill>
                <a:schemeClr val="tx1"/>
              </a:solidFill>
            </a:endParaRPr>
          </a:p>
        </p:txBody>
      </p:sp>
      <p:graphicFrame>
        <p:nvGraphicFramePr>
          <p:cNvPr id="53" name="表 52"/>
          <p:cNvGraphicFramePr>
            <a:graphicFrameLocks noGrp="1"/>
          </p:cNvGraphicFramePr>
          <p:nvPr/>
        </p:nvGraphicFramePr>
        <p:xfrm>
          <a:off x="6127381" y="1409076"/>
          <a:ext cx="3636000" cy="5044260"/>
        </p:xfrm>
        <a:graphic>
          <a:graphicData uri="http://schemas.openxmlformats.org/drawingml/2006/table">
            <a:tbl>
              <a:tblPr firstRow="1" bandRow="1">
                <a:tableStyleId>{2D5ABB26-0587-4C30-8999-92F81FD0307C}</a:tableStyleId>
              </a:tblPr>
              <a:tblGrid>
                <a:gridCol w="1272598">
                  <a:extLst>
                    <a:ext uri="{9D8B030D-6E8A-4147-A177-3AD203B41FA5}">
                      <a16:colId xmlns:a16="http://schemas.microsoft.com/office/drawing/2014/main" val="20000"/>
                    </a:ext>
                  </a:extLst>
                </a:gridCol>
                <a:gridCol w="378750">
                  <a:extLst>
                    <a:ext uri="{9D8B030D-6E8A-4147-A177-3AD203B41FA5}">
                      <a16:colId xmlns:a16="http://schemas.microsoft.com/office/drawing/2014/main" val="20001"/>
                    </a:ext>
                  </a:extLst>
                </a:gridCol>
                <a:gridCol w="992326">
                  <a:extLst>
                    <a:ext uri="{9D8B030D-6E8A-4147-A177-3AD203B41FA5}">
                      <a16:colId xmlns:a16="http://schemas.microsoft.com/office/drawing/2014/main" val="20002"/>
                    </a:ext>
                  </a:extLst>
                </a:gridCol>
                <a:gridCol w="992326">
                  <a:extLst>
                    <a:ext uri="{9D8B030D-6E8A-4147-A177-3AD203B41FA5}">
                      <a16:colId xmlns:a16="http://schemas.microsoft.com/office/drawing/2014/main" val="20003"/>
                    </a:ext>
                  </a:extLst>
                </a:gridCol>
              </a:tblGrid>
              <a:tr h="243617">
                <a:tc>
                  <a:txBody>
                    <a:bodyPr/>
                    <a:lstStyle/>
                    <a:p>
                      <a:pPr algn="ctr"/>
                      <a:r>
                        <a:rPr kumimoji="1" lang="ja-JP" altLang="en-US" sz="1050" dirty="0" smtClean="0">
                          <a:solidFill>
                            <a:schemeClr val="tx1"/>
                          </a:solidFill>
                          <a:latin typeface="+mn-ea"/>
                          <a:ea typeface="+mn-ea"/>
                        </a:rPr>
                        <a:t>主な施設</a:t>
                      </a:r>
                      <a:endParaRPr kumimoji="1" lang="ja-JP" altLang="en-US" sz="1050"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050" dirty="0" smtClean="0">
                          <a:solidFill>
                            <a:schemeClr val="tx1"/>
                          </a:solidFill>
                          <a:latin typeface="+mn-ea"/>
                          <a:ea typeface="+mn-ea"/>
                        </a:rPr>
                        <a:t>区分</a:t>
                      </a:r>
                      <a:endParaRPr kumimoji="1" lang="ja-JP" altLang="en-US" sz="1050" dirty="0">
                        <a:solidFill>
                          <a:schemeClr val="tx1"/>
                        </a:solidFill>
                        <a:latin typeface="+mn-ea"/>
                        <a:ea typeface="+mn-ea"/>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050" dirty="0" smtClean="0">
                          <a:solidFill>
                            <a:schemeClr val="tx1"/>
                          </a:solidFill>
                          <a:latin typeface="+mn-ea"/>
                          <a:ea typeface="+mn-ea"/>
                        </a:rPr>
                        <a:t>現在の管理者</a:t>
                      </a:r>
                      <a:endParaRPr kumimoji="1" lang="ja-JP" altLang="en-US" sz="1050" dirty="0">
                        <a:solidFill>
                          <a:schemeClr val="tx1"/>
                        </a:solidFill>
                        <a:latin typeface="+mn-ea"/>
                        <a:ea typeface="+mn-ea"/>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1050" dirty="0" smtClean="0">
                          <a:solidFill>
                            <a:schemeClr val="tx1"/>
                          </a:solidFill>
                          <a:latin typeface="+mn-ea"/>
                          <a:ea typeface="+mn-ea"/>
                        </a:rPr>
                        <a:t>2015</a:t>
                      </a:r>
                      <a:r>
                        <a:rPr kumimoji="1" lang="ja-JP" altLang="en-US" sz="1050" dirty="0" smtClean="0">
                          <a:solidFill>
                            <a:schemeClr val="tx1"/>
                          </a:solidFill>
                          <a:latin typeface="+mn-ea"/>
                          <a:ea typeface="+mn-ea"/>
                        </a:rPr>
                        <a:t>年</a:t>
                      </a:r>
                      <a:r>
                        <a:rPr kumimoji="1" lang="en-US" altLang="ja-JP" sz="1050" dirty="0" smtClean="0">
                          <a:solidFill>
                            <a:schemeClr val="tx1"/>
                          </a:solidFill>
                          <a:latin typeface="+mn-ea"/>
                          <a:ea typeface="+mn-ea"/>
                        </a:rPr>
                        <a:t>4</a:t>
                      </a:r>
                      <a:r>
                        <a:rPr kumimoji="1" lang="ja-JP" altLang="en-US" sz="1050" dirty="0" smtClean="0">
                          <a:solidFill>
                            <a:schemeClr val="tx1"/>
                          </a:solidFill>
                          <a:latin typeface="+mn-ea"/>
                          <a:ea typeface="+mn-ea"/>
                        </a:rPr>
                        <a:t>月～</a:t>
                      </a:r>
                      <a:endParaRPr kumimoji="1" lang="ja-JP" altLang="en-US" sz="1050" dirty="0">
                        <a:solidFill>
                          <a:schemeClr val="tx1"/>
                        </a:solidFill>
                        <a:latin typeface="+mn-ea"/>
                        <a:ea typeface="+mn-ea"/>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232165">
                <a:tc>
                  <a:txBody>
                    <a:bodyPr/>
                    <a:lstStyle/>
                    <a:p>
                      <a:r>
                        <a:rPr kumimoji="1" lang="ja-JP" altLang="en-US" sz="1100" b="1" dirty="0" smtClean="0">
                          <a:solidFill>
                            <a:schemeClr val="tx1"/>
                          </a:solidFill>
                        </a:rPr>
                        <a:t>①大阪城天守閣</a:t>
                      </a:r>
                      <a:endParaRPr kumimoji="1" lang="ja-JP" altLang="en-US" sz="1100" b="1"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alpha val="50000"/>
                      </a:srgbClr>
                    </a:solidFill>
                  </a:tcPr>
                </a:tc>
                <a:tc>
                  <a:txBody>
                    <a:bodyPr/>
                    <a:lstStyle/>
                    <a:p>
                      <a:pPr algn="ctr"/>
                      <a:r>
                        <a:rPr kumimoji="1" lang="ja-JP" altLang="en-US" sz="1100" dirty="0" smtClean="0">
                          <a:solidFill>
                            <a:schemeClr val="tx1"/>
                          </a:solidFill>
                        </a:rPr>
                        <a:t>指定管理者</a:t>
                      </a:r>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11">
                  <a:txBody>
                    <a:bodyPr/>
                    <a:lstStyle/>
                    <a:p>
                      <a:pPr algn="ctr"/>
                      <a:r>
                        <a:rPr kumimoji="1" lang="en-US" altLang="ja-JP" sz="1100" b="1" dirty="0" smtClean="0">
                          <a:solidFill>
                            <a:schemeClr val="tx1"/>
                          </a:solidFill>
                          <a:latin typeface="+mj-ea"/>
                          <a:ea typeface="+mj-ea"/>
                        </a:rPr>
                        <a:t>PMO</a:t>
                      </a:r>
                      <a:r>
                        <a:rPr kumimoji="1" lang="ja-JP" altLang="en-US" sz="1100" b="1" dirty="0" smtClean="0">
                          <a:solidFill>
                            <a:schemeClr val="tx1"/>
                          </a:solidFill>
                          <a:latin typeface="+mj-ea"/>
                          <a:ea typeface="+mj-ea"/>
                        </a:rPr>
                        <a:t>事業者</a:t>
                      </a:r>
                      <a:endParaRPr kumimoji="1" lang="en-US" altLang="ja-JP" sz="1100" b="1" dirty="0" smtClean="0">
                        <a:solidFill>
                          <a:schemeClr val="tx1"/>
                        </a:solidFill>
                        <a:latin typeface="+mj-ea"/>
                        <a:ea typeface="+mj-ea"/>
                      </a:endParaRPr>
                    </a:p>
                    <a:p>
                      <a:pPr algn="ctr"/>
                      <a:r>
                        <a:rPr kumimoji="1" lang="ja-JP" altLang="en-US" sz="1100" b="1" dirty="0" smtClean="0">
                          <a:solidFill>
                            <a:schemeClr val="tx1"/>
                          </a:solidFill>
                          <a:latin typeface="+mj-ea"/>
                          <a:ea typeface="+mj-ea"/>
                        </a:rPr>
                        <a:t>（指定管理者）</a:t>
                      </a:r>
                      <a:endParaRPr kumimoji="1" lang="ja-JP" altLang="en-US" sz="1100" b="1" dirty="0">
                        <a:solidFill>
                          <a:schemeClr val="tx1"/>
                        </a:solidFill>
                        <a:latin typeface="+mj-ea"/>
                        <a:ea typeface="+mj-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32165">
                <a:tc>
                  <a:txBody>
                    <a:bodyPr/>
                    <a:lstStyle/>
                    <a:p>
                      <a:r>
                        <a:rPr kumimoji="1" lang="ja-JP" altLang="en-US" sz="1100" b="1" dirty="0" smtClean="0">
                          <a:solidFill>
                            <a:schemeClr val="tx1"/>
                          </a:solidFill>
                        </a:rPr>
                        <a:t>②もと博物館</a:t>
                      </a:r>
                      <a:endParaRPr kumimoji="1" lang="ja-JP" altLang="en-US" sz="1100" b="1"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alpha val="50000"/>
                      </a:srgbClr>
                    </a:solidFill>
                  </a:tcPr>
                </a:tc>
                <a:tc>
                  <a:txBody>
                    <a:bodyPr/>
                    <a:lstStyle/>
                    <a:p>
                      <a:pPr algn="ctr"/>
                      <a:r>
                        <a:rPr kumimoji="1" lang="ja-JP" altLang="en-US" sz="1100" dirty="0" smtClean="0">
                          <a:solidFill>
                            <a:schemeClr val="tx1"/>
                          </a:solidFill>
                        </a:rPr>
                        <a:t>経済戦略局</a:t>
                      </a:r>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a:p>
                  </a:txBody>
                  <a:tcPr/>
                </a:tc>
                <a:extLst>
                  <a:ext uri="{0D108BD9-81ED-4DB2-BD59-A6C34878D82A}">
                    <a16:rowId xmlns:a16="http://schemas.microsoft.com/office/drawing/2014/main" val="10002"/>
                  </a:ext>
                </a:extLst>
              </a:tr>
              <a:tr h="232165">
                <a:tc>
                  <a:txBody>
                    <a:bodyPr/>
                    <a:lstStyle/>
                    <a:p>
                      <a:r>
                        <a:rPr kumimoji="1" lang="ja-JP" altLang="en-US" sz="1100" b="1" dirty="0" smtClean="0">
                          <a:solidFill>
                            <a:schemeClr val="tx1"/>
                          </a:solidFill>
                        </a:rPr>
                        <a:t>③野球場</a:t>
                      </a:r>
                      <a:endParaRPr kumimoji="1" lang="ja-JP" altLang="en-US" sz="1100" b="1"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alpha val="50000"/>
                      </a:srgbClr>
                    </a:solidFill>
                  </a:tcPr>
                </a:tc>
                <a:tc rowSpan="8">
                  <a:txBody>
                    <a:bodyPr/>
                    <a:lstStyle/>
                    <a:p>
                      <a:pPr algn="ctr"/>
                      <a:r>
                        <a:rPr kumimoji="1" lang="ja-JP" altLang="en-US" sz="1100" dirty="0" smtClean="0">
                          <a:solidFill>
                            <a:schemeClr val="tx1"/>
                          </a:solidFill>
                        </a:rPr>
                        <a:t>建設局</a:t>
                      </a:r>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sz="110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32165">
                <a:tc>
                  <a:txBody>
                    <a:bodyPr/>
                    <a:lstStyle/>
                    <a:p>
                      <a:r>
                        <a:rPr kumimoji="1" lang="ja-JP" altLang="en-US" sz="1100" b="1" dirty="0" smtClean="0">
                          <a:solidFill>
                            <a:schemeClr val="tx1"/>
                          </a:solidFill>
                        </a:rPr>
                        <a:t>④太陽の広場</a:t>
                      </a:r>
                      <a:endParaRPr kumimoji="1" lang="ja-JP" altLang="en-US" sz="1100" b="1"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alpha val="50000"/>
                      </a:srgbClr>
                    </a:solidFill>
                  </a:tcPr>
                </a:tc>
                <a:tc vMerge="1">
                  <a:txBody>
                    <a:bodyPr/>
                    <a:lstStyle/>
                    <a:p>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sz="110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32165">
                <a:tc>
                  <a:txBody>
                    <a:bodyPr/>
                    <a:lstStyle/>
                    <a:p>
                      <a:r>
                        <a:rPr kumimoji="1" lang="ja-JP" altLang="en-US" sz="1100" b="1" dirty="0" smtClean="0">
                          <a:solidFill>
                            <a:schemeClr val="tx1"/>
                          </a:solidFill>
                        </a:rPr>
                        <a:t>⑤西の丸庭園</a:t>
                      </a:r>
                      <a:endParaRPr kumimoji="1" lang="ja-JP" altLang="en-US" sz="1100" b="1"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alpha val="50000"/>
                      </a:srgbClr>
                    </a:solidFill>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0005"/>
                  </a:ext>
                </a:extLst>
              </a:tr>
              <a:tr h="232165">
                <a:tc>
                  <a:txBody>
                    <a:bodyPr/>
                    <a:lstStyle/>
                    <a:p>
                      <a:r>
                        <a:rPr kumimoji="1" lang="ja-JP" altLang="en-US" sz="1100" b="1" dirty="0" smtClean="0">
                          <a:solidFill>
                            <a:schemeClr val="tx1"/>
                          </a:solidFill>
                        </a:rPr>
                        <a:t>⑥迎賓館</a:t>
                      </a:r>
                      <a:endParaRPr kumimoji="1" lang="ja-JP" altLang="en-US" sz="1100" b="1"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alpha val="50000"/>
                      </a:srgbClr>
                    </a:solidFill>
                  </a:tcPr>
                </a:tc>
                <a:tc vMerge="1">
                  <a:txBody>
                    <a:bodyPr/>
                    <a:lstStyle/>
                    <a:p>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sz="110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32165">
                <a:tc>
                  <a:txBody>
                    <a:bodyPr/>
                    <a:lstStyle/>
                    <a:p>
                      <a:r>
                        <a:rPr kumimoji="1" lang="ja-JP" altLang="en-US" sz="1100" b="1" dirty="0" smtClean="0">
                          <a:solidFill>
                            <a:schemeClr val="tx1"/>
                          </a:solidFill>
                        </a:rPr>
                        <a:t>⑦豊松庵（茶室）</a:t>
                      </a:r>
                      <a:endParaRPr kumimoji="1" lang="ja-JP" altLang="en-US" sz="1100" b="1"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alpha val="50000"/>
                      </a:srgbClr>
                    </a:solidFill>
                  </a:tcPr>
                </a:tc>
                <a:tc vMerge="1">
                  <a:txBody>
                    <a:bodyPr/>
                    <a:lstStyle/>
                    <a:p>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sz="110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32165">
                <a:tc>
                  <a:txBody>
                    <a:bodyPr/>
                    <a:lstStyle/>
                    <a:p>
                      <a:r>
                        <a:rPr kumimoji="1" lang="ja-JP" altLang="en-US" sz="1100" b="1" dirty="0" smtClean="0">
                          <a:solidFill>
                            <a:schemeClr val="tx1"/>
                          </a:solidFill>
                        </a:rPr>
                        <a:t>⑧少年野球場</a:t>
                      </a:r>
                      <a:endParaRPr kumimoji="1" lang="ja-JP" altLang="en-US" sz="1100" b="1"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alpha val="50000"/>
                      </a:srgbClr>
                    </a:solidFill>
                  </a:tcPr>
                </a:tc>
                <a:tc vMerge="1">
                  <a:txBody>
                    <a:bodyPr/>
                    <a:lstStyle/>
                    <a:p>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sz="110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32165">
                <a:tc>
                  <a:txBody>
                    <a:bodyPr/>
                    <a:lstStyle/>
                    <a:p>
                      <a:r>
                        <a:rPr kumimoji="1" lang="ja-JP" altLang="en-US" sz="1100" b="1" dirty="0" smtClean="0">
                          <a:solidFill>
                            <a:schemeClr val="tx1"/>
                          </a:solidFill>
                        </a:rPr>
                        <a:t>⑨駐車場（城南）</a:t>
                      </a:r>
                      <a:endParaRPr kumimoji="1" lang="ja-JP" altLang="en-US" sz="1100" b="1"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alpha val="50000"/>
                      </a:srgbClr>
                    </a:solidFill>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0009"/>
                  </a:ext>
                </a:extLst>
              </a:tr>
              <a:tr h="232165">
                <a:tc>
                  <a:txBody>
                    <a:bodyPr/>
                    <a:lstStyle/>
                    <a:p>
                      <a:r>
                        <a:rPr kumimoji="1" lang="ja-JP" altLang="en-US" sz="1100" b="1" dirty="0" smtClean="0">
                          <a:solidFill>
                            <a:schemeClr val="tx1"/>
                          </a:solidFill>
                        </a:rPr>
                        <a:t>⑩園地、植栽等</a:t>
                      </a:r>
                      <a:endParaRPr kumimoji="1" lang="ja-JP" altLang="en-US" sz="1100" b="1"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alpha val="50000"/>
                      </a:srgbClr>
                    </a:solidFill>
                  </a:tcPr>
                </a:tc>
                <a:tc vMerge="1">
                  <a:txBody>
                    <a:bodyPr/>
                    <a:lstStyle/>
                    <a:p>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sz="110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32165">
                <a:tc>
                  <a:txBody>
                    <a:bodyPr/>
                    <a:lstStyle/>
                    <a:p>
                      <a:r>
                        <a:rPr kumimoji="1" lang="ja-JP" altLang="en-US" sz="1100" b="1" dirty="0" smtClean="0">
                          <a:solidFill>
                            <a:schemeClr val="tx1"/>
                          </a:solidFill>
                        </a:rPr>
                        <a:t>⑪野外音楽堂</a:t>
                      </a:r>
                      <a:endParaRPr kumimoji="1" lang="ja-JP" altLang="en-US" sz="1100" b="1"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alpha val="50000"/>
                      </a:srgbClr>
                    </a:solidFill>
                  </a:tcPr>
                </a:tc>
                <a:tc>
                  <a:txBody>
                    <a:bodyPr/>
                    <a:lstStyle/>
                    <a:p>
                      <a:pPr algn="ctr"/>
                      <a:r>
                        <a:rPr kumimoji="1" lang="ja-JP" altLang="en-US" sz="1100" dirty="0" smtClean="0">
                          <a:solidFill>
                            <a:schemeClr val="tx1"/>
                          </a:solidFill>
                        </a:rPr>
                        <a:t>教育委員会</a:t>
                      </a:r>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sz="110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32165">
                <a:tc>
                  <a:txBody>
                    <a:bodyPr/>
                    <a:lstStyle/>
                    <a:p>
                      <a:r>
                        <a:rPr kumimoji="1" lang="ja-JP" altLang="en-US" sz="1100" dirty="0" smtClean="0">
                          <a:solidFill>
                            <a:schemeClr val="tx1"/>
                          </a:solidFill>
                        </a:rPr>
                        <a:t>⑫修道館</a:t>
                      </a:r>
                      <a:endParaRPr kumimoji="1" lang="ja-JP" altLang="en-US" sz="110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a:r>
                        <a:rPr kumimoji="1" lang="ja-JP" altLang="en-US" sz="1100" dirty="0" smtClean="0">
                          <a:solidFill>
                            <a:schemeClr val="tx1"/>
                          </a:solidFill>
                        </a:rPr>
                        <a:t>指定管理者</a:t>
                      </a:r>
                      <a:endParaRPr kumimoji="1" lang="en-US" altLang="ja-JP" sz="1100" dirty="0" smtClean="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a:r>
                        <a:rPr kumimoji="1" lang="ja-JP" altLang="en-US" sz="1100" dirty="0" smtClean="0">
                          <a:solidFill>
                            <a:schemeClr val="tx1"/>
                          </a:solidFill>
                        </a:rPr>
                        <a:t>指定管理者</a:t>
                      </a:r>
                      <a:endParaRPr kumimoji="1" lang="en-US" altLang="ja-JP" sz="1100" dirty="0" smtClean="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32165">
                <a:tc>
                  <a:txBody>
                    <a:bodyPr/>
                    <a:lstStyle/>
                    <a:p>
                      <a:r>
                        <a:rPr kumimoji="1" lang="ja-JP" altLang="en-US" sz="1100" dirty="0" smtClean="0">
                          <a:solidFill>
                            <a:schemeClr val="tx1"/>
                          </a:solidFill>
                        </a:rPr>
                        <a:t>⑬弓道場</a:t>
                      </a:r>
                      <a:endParaRPr kumimoji="1" lang="ja-JP" altLang="en-US" sz="110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sz="110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sz="110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32165">
                <a:tc>
                  <a:txBody>
                    <a:bodyPr/>
                    <a:lstStyle/>
                    <a:p>
                      <a:r>
                        <a:rPr kumimoji="1" lang="ja-JP" altLang="en-US" sz="1100" dirty="0" smtClean="0">
                          <a:solidFill>
                            <a:schemeClr val="tx1"/>
                          </a:solidFill>
                        </a:rPr>
                        <a:t>⑭公園事務所</a:t>
                      </a:r>
                      <a:endParaRPr kumimoji="1" lang="ja-JP" altLang="en-US" sz="110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a:r>
                        <a:rPr kumimoji="1" lang="ja-JP" altLang="en-US" sz="1100" dirty="0" smtClean="0">
                          <a:solidFill>
                            <a:schemeClr val="tx1"/>
                          </a:solidFill>
                        </a:rPr>
                        <a:t>建設局</a:t>
                      </a:r>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a:r>
                        <a:rPr kumimoji="1" lang="ja-JP" altLang="en-US" sz="1100" dirty="0" smtClean="0">
                          <a:solidFill>
                            <a:schemeClr val="tx1"/>
                          </a:solidFill>
                        </a:rPr>
                        <a:t>建設局</a:t>
                      </a:r>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32165">
                <a:tc>
                  <a:txBody>
                    <a:bodyPr/>
                    <a:lstStyle/>
                    <a:p>
                      <a:r>
                        <a:rPr kumimoji="1" lang="ja-JP" altLang="en-US" sz="1100" dirty="0" smtClean="0">
                          <a:solidFill>
                            <a:schemeClr val="tx1"/>
                          </a:solidFill>
                        </a:rPr>
                        <a:t>⑮駐車場（森ノ宮）</a:t>
                      </a:r>
                      <a:endParaRPr kumimoji="1" lang="ja-JP" altLang="en-US" sz="110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pPr algn="ctr"/>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pPr algn="ctr"/>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32165">
                <a:tc>
                  <a:txBody>
                    <a:bodyPr/>
                    <a:lstStyle/>
                    <a:p>
                      <a:r>
                        <a:rPr kumimoji="1" lang="ja-JP" altLang="en-US" sz="1100" dirty="0" smtClean="0">
                          <a:solidFill>
                            <a:schemeClr val="tx1"/>
                          </a:solidFill>
                        </a:rPr>
                        <a:t>⑯顕彰塔</a:t>
                      </a:r>
                      <a:endParaRPr kumimoji="1" lang="ja-JP" altLang="en-US" sz="110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a:r>
                        <a:rPr kumimoji="1" lang="ja-JP" altLang="en-US" sz="1100" dirty="0" smtClean="0">
                          <a:solidFill>
                            <a:schemeClr val="tx1"/>
                          </a:solidFill>
                        </a:rPr>
                        <a:t>教育委員会</a:t>
                      </a:r>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a:r>
                        <a:rPr kumimoji="1" lang="ja-JP" altLang="en-US" sz="1100" dirty="0" smtClean="0">
                          <a:solidFill>
                            <a:schemeClr val="tx1"/>
                          </a:solidFill>
                        </a:rPr>
                        <a:t>教育委員会</a:t>
                      </a:r>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32165">
                <a:tc>
                  <a:txBody>
                    <a:bodyPr/>
                    <a:lstStyle/>
                    <a:p>
                      <a:r>
                        <a:rPr kumimoji="1" lang="ja-JP" altLang="en-US" sz="1100" dirty="0" smtClean="0">
                          <a:solidFill>
                            <a:schemeClr val="tx1"/>
                          </a:solidFill>
                        </a:rPr>
                        <a:t>⑰教育塔</a:t>
                      </a:r>
                      <a:endParaRPr kumimoji="1" lang="ja-JP" altLang="en-US" sz="110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sz="110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sz="110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32165">
                <a:tc>
                  <a:txBody>
                    <a:bodyPr/>
                    <a:lstStyle/>
                    <a:p>
                      <a:r>
                        <a:rPr kumimoji="1" lang="ja-JP" altLang="en-US" sz="1100" dirty="0" smtClean="0">
                          <a:solidFill>
                            <a:schemeClr val="tx1"/>
                          </a:solidFill>
                        </a:rPr>
                        <a:t>⑱大阪城ホール</a:t>
                      </a:r>
                      <a:endParaRPr kumimoji="1" lang="ja-JP" altLang="en-US" sz="110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100" dirty="0" smtClean="0">
                          <a:solidFill>
                            <a:schemeClr val="tx1"/>
                          </a:solidFill>
                        </a:rPr>
                        <a:t>大阪城ホール</a:t>
                      </a:r>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100" dirty="0" smtClean="0">
                          <a:solidFill>
                            <a:schemeClr val="tx1"/>
                          </a:solidFill>
                        </a:rPr>
                        <a:t>大阪城ホール</a:t>
                      </a:r>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32165">
                <a:tc>
                  <a:txBody>
                    <a:bodyPr/>
                    <a:lstStyle/>
                    <a:p>
                      <a:r>
                        <a:rPr kumimoji="1" lang="ja-JP" altLang="en-US" sz="1100" dirty="0" smtClean="0">
                          <a:solidFill>
                            <a:schemeClr val="tx1"/>
                          </a:solidFill>
                        </a:rPr>
                        <a:t>⑲貯水池</a:t>
                      </a:r>
                      <a:endParaRPr kumimoji="1" lang="ja-JP" altLang="en-US" sz="110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100" dirty="0" smtClean="0">
                          <a:solidFill>
                            <a:schemeClr val="tx1"/>
                          </a:solidFill>
                        </a:rPr>
                        <a:t>水道局</a:t>
                      </a:r>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100" dirty="0" smtClean="0">
                          <a:solidFill>
                            <a:schemeClr val="tx1"/>
                          </a:solidFill>
                        </a:rPr>
                        <a:t>水道局</a:t>
                      </a:r>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32165">
                <a:tc>
                  <a:txBody>
                    <a:bodyPr/>
                    <a:lstStyle/>
                    <a:p>
                      <a:r>
                        <a:rPr kumimoji="1" lang="ja-JP" altLang="en-US" sz="1100" dirty="0" smtClean="0">
                          <a:solidFill>
                            <a:schemeClr val="tx1"/>
                          </a:solidFill>
                        </a:rPr>
                        <a:t>⑳豊国神社</a:t>
                      </a:r>
                      <a:endParaRPr kumimoji="1" lang="ja-JP" altLang="en-US" sz="1100" dirty="0">
                        <a:solidFill>
                          <a:schemeClr val="tx1"/>
                        </a:solidFill>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100" dirty="0" smtClean="0">
                          <a:solidFill>
                            <a:schemeClr val="tx1"/>
                          </a:solidFill>
                        </a:rPr>
                        <a:t>豊国神社</a:t>
                      </a:r>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100" dirty="0" smtClean="0">
                          <a:solidFill>
                            <a:schemeClr val="tx1"/>
                          </a:solidFill>
                        </a:rPr>
                        <a:t>豊国神社</a:t>
                      </a:r>
                      <a:endParaRPr kumimoji="1" lang="ja-JP" altLang="en-US" sz="11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bl>
          </a:graphicData>
        </a:graphic>
      </p:graphicFrame>
      <p:grpSp>
        <p:nvGrpSpPr>
          <p:cNvPr id="2" name="グループ化 106"/>
          <p:cNvGrpSpPr/>
          <p:nvPr/>
        </p:nvGrpSpPr>
        <p:grpSpPr>
          <a:xfrm>
            <a:off x="150645" y="1677126"/>
            <a:ext cx="5778695" cy="4776210"/>
            <a:chOff x="363500" y="1311920"/>
            <a:chExt cx="5778695" cy="4776210"/>
          </a:xfrm>
        </p:grpSpPr>
        <p:pic>
          <p:nvPicPr>
            <p:cNvPr id="55" name="Picture 2" descr="C:\Users\i9353862\Desktop\森之宮02.jpg"/>
            <p:cNvPicPr>
              <a:picLocks noChangeAspect="1" noChangeArrowheads="1"/>
            </p:cNvPicPr>
            <p:nvPr/>
          </p:nvPicPr>
          <p:blipFill>
            <a:blip r:embed="rId2" cstate="email"/>
            <a:srcRect l="10949" t="24571" r="34276" b="43420"/>
            <a:stretch>
              <a:fillRect/>
            </a:stretch>
          </p:blipFill>
          <p:spPr bwMode="auto">
            <a:xfrm>
              <a:off x="363500" y="1311920"/>
              <a:ext cx="5778695" cy="4776210"/>
            </a:xfrm>
            <a:prstGeom prst="rect">
              <a:avLst/>
            </a:prstGeom>
            <a:noFill/>
            <a:ln>
              <a:solidFill>
                <a:schemeClr val="tx1"/>
              </a:solidFill>
            </a:ln>
          </p:spPr>
        </p:pic>
        <p:sp>
          <p:nvSpPr>
            <p:cNvPr id="56" name="フリーフォーム 55"/>
            <p:cNvSpPr/>
            <p:nvPr/>
          </p:nvSpPr>
          <p:spPr>
            <a:xfrm>
              <a:off x="485774" y="1335601"/>
              <a:ext cx="5438380" cy="4631319"/>
            </a:xfrm>
            <a:custGeom>
              <a:avLst/>
              <a:gdLst>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727200 w 2743200"/>
                <a:gd name="connsiteY4" fmla="*/ 2278743 h 2293257"/>
                <a:gd name="connsiteX5" fmla="*/ 1451429 w 2743200"/>
                <a:gd name="connsiteY5" fmla="*/ 2220686 h 2293257"/>
                <a:gd name="connsiteX6" fmla="*/ 696686 w 2743200"/>
                <a:gd name="connsiteY6" fmla="*/ 2162629 h 2293257"/>
                <a:gd name="connsiteX7" fmla="*/ 290286 w 2743200"/>
                <a:gd name="connsiteY7" fmla="*/ 1872343 h 2293257"/>
                <a:gd name="connsiteX8" fmla="*/ 0 w 2743200"/>
                <a:gd name="connsiteY8" fmla="*/ 725714 h 2293257"/>
                <a:gd name="connsiteX9" fmla="*/ 333829 w 2743200"/>
                <a:gd name="connsiteY9" fmla="*/ 449943 h 2293257"/>
                <a:gd name="connsiteX10" fmla="*/ 522515 w 2743200"/>
                <a:gd name="connsiteY10" fmla="*/ 449943 h 2293257"/>
                <a:gd name="connsiteX11" fmla="*/ 551543 w 2743200"/>
                <a:gd name="connsiteY11" fmla="*/ 348343 h 2293257"/>
                <a:gd name="connsiteX12" fmla="*/ 653143 w 2743200"/>
                <a:gd name="connsiteY12" fmla="*/ 304800 h 2293257"/>
                <a:gd name="connsiteX13" fmla="*/ 711200 w 2743200"/>
                <a:gd name="connsiteY13" fmla="*/ 217714 h 2293257"/>
                <a:gd name="connsiteX14" fmla="*/ 711200 w 2743200"/>
                <a:gd name="connsiteY14" fmla="*/ 130629 h 2293257"/>
                <a:gd name="connsiteX15" fmla="*/ 1059543 w 2743200"/>
                <a:gd name="connsiteY15" fmla="*/ 0 h 2293257"/>
                <a:gd name="connsiteX16" fmla="*/ 1262743 w 2743200"/>
                <a:gd name="connsiteY16" fmla="*/ 29029 h 2293257"/>
                <a:gd name="connsiteX17" fmla="*/ 1553029 w 2743200"/>
                <a:gd name="connsiteY17" fmla="*/ 203200 h 2293257"/>
                <a:gd name="connsiteX18" fmla="*/ 1843315 w 2743200"/>
                <a:gd name="connsiteY18" fmla="*/ 174172 h 2293257"/>
                <a:gd name="connsiteX19" fmla="*/ 2438400 w 2743200"/>
                <a:gd name="connsiteY19" fmla="*/ 406400 h 2293257"/>
                <a:gd name="connsiteX20" fmla="*/ 2743200 w 2743200"/>
                <a:gd name="connsiteY20"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741421 w 2743200"/>
                <a:gd name="connsiteY4" fmla="*/ 2132519 h 2293257"/>
                <a:gd name="connsiteX5" fmla="*/ 1727200 w 2743200"/>
                <a:gd name="connsiteY5" fmla="*/ 2278743 h 2293257"/>
                <a:gd name="connsiteX6" fmla="*/ 1451429 w 2743200"/>
                <a:gd name="connsiteY6" fmla="*/ 2220686 h 2293257"/>
                <a:gd name="connsiteX7" fmla="*/ 696686 w 2743200"/>
                <a:gd name="connsiteY7" fmla="*/ 2162629 h 2293257"/>
                <a:gd name="connsiteX8" fmla="*/ 290286 w 2743200"/>
                <a:gd name="connsiteY8" fmla="*/ 1872343 h 2293257"/>
                <a:gd name="connsiteX9" fmla="*/ 0 w 2743200"/>
                <a:gd name="connsiteY9" fmla="*/ 725714 h 2293257"/>
                <a:gd name="connsiteX10" fmla="*/ 333829 w 2743200"/>
                <a:gd name="connsiteY10" fmla="*/ 449943 h 2293257"/>
                <a:gd name="connsiteX11" fmla="*/ 522515 w 2743200"/>
                <a:gd name="connsiteY11" fmla="*/ 449943 h 2293257"/>
                <a:gd name="connsiteX12" fmla="*/ 551543 w 2743200"/>
                <a:gd name="connsiteY12" fmla="*/ 348343 h 2293257"/>
                <a:gd name="connsiteX13" fmla="*/ 653143 w 2743200"/>
                <a:gd name="connsiteY13" fmla="*/ 304800 h 2293257"/>
                <a:gd name="connsiteX14" fmla="*/ 711200 w 2743200"/>
                <a:gd name="connsiteY14" fmla="*/ 217714 h 2293257"/>
                <a:gd name="connsiteX15" fmla="*/ 711200 w 2743200"/>
                <a:gd name="connsiteY15" fmla="*/ 130629 h 2293257"/>
                <a:gd name="connsiteX16" fmla="*/ 1059543 w 2743200"/>
                <a:gd name="connsiteY16" fmla="*/ 0 h 2293257"/>
                <a:gd name="connsiteX17" fmla="*/ 1262743 w 2743200"/>
                <a:gd name="connsiteY17" fmla="*/ 29029 h 2293257"/>
                <a:gd name="connsiteX18" fmla="*/ 1553029 w 2743200"/>
                <a:gd name="connsiteY18" fmla="*/ 203200 h 2293257"/>
                <a:gd name="connsiteX19" fmla="*/ 1843315 w 2743200"/>
                <a:gd name="connsiteY19" fmla="*/ 174172 h 2293257"/>
                <a:gd name="connsiteX20" fmla="*/ 2438400 w 2743200"/>
                <a:gd name="connsiteY20" fmla="*/ 406400 h 2293257"/>
                <a:gd name="connsiteX21" fmla="*/ 2743200 w 2743200"/>
                <a:gd name="connsiteY21"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132519 h 2293257"/>
                <a:gd name="connsiteX5" fmla="*/ 1741421 w 2743200"/>
                <a:gd name="connsiteY5" fmla="*/ 2132519 h 2293257"/>
                <a:gd name="connsiteX6" fmla="*/ 1727200 w 2743200"/>
                <a:gd name="connsiteY6" fmla="*/ 2278743 h 2293257"/>
                <a:gd name="connsiteX7" fmla="*/ 1451429 w 2743200"/>
                <a:gd name="connsiteY7" fmla="*/ 2220686 h 2293257"/>
                <a:gd name="connsiteX8" fmla="*/ 696686 w 2743200"/>
                <a:gd name="connsiteY8" fmla="*/ 2162629 h 2293257"/>
                <a:gd name="connsiteX9" fmla="*/ 290286 w 2743200"/>
                <a:gd name="connsiteY9" fmla="*/ 1872343 h 2293257"/>
                <a:gd name="connsiteX10" fmla="*/ 0 w 2743200"/>
                <a:gd name="connsiteY10" fmla="*/ 725714 h 2293257"/>
                <a:gd name="connsiteX11" fmla="*/ 333829 w 2743200"/>
                <a:gd name="connsiteY11" fmla="*/ 449943 h 2293257"/>
                <a:gd name="connsiteX12" fmla="*/ 522515 w 2743200"/>
                <a:gd name="connsiteY12" fmla="*/ 449943 h 2293257"/>
                <a:gd name="connsiteX13" fmla="*/ 551543 w 2743200"/>
                <a:gd name="connsiteY13" fmla="*/ 348343 h 2293257"/>
                <a:gd name="connsiteX14" fmla="*/ 653143 w 2743200"/>
                <a:gd name="connsiteY14" fmla="*/ 304800 h 2293257"/>
                <a:gd name="connsiteX15" fmla="*/ 711200 w 2743200"/>
                <a:gd name="connsiteY15" fmla="*/ 217714 h 2293257"/>
                <a:gd name="connsiteX16" fmla="*/ 711200 w 2743200"/>
                <a:gd name="connsiteY16" fmla="*/ 130629 h 2293257"/>
                <a:gd name="connsiteX17" fmla="*/ 1059543 w 2743200"/>
                <a:gd name="connsiteY17" fmla="*/ 0 h 2293257"/>
                <a:gd name="connsiteX18" fmla="*/ 1262743 w 2743200"/>
                <a:gd name="connsiteY18" fmla="*/ 29029 h 2293257"/>
                <a:gd name="connsiteX19" fmla="*/ 1553029 w 2743200"/>
                <a:gd name="connsiteY19" fmla="*/ 203200 h 2293257"/>
                <a:gd name="connsiteX20" fmla="*/ 1843315 w 2743200"/>
                <a:gd name="connsiteY20" fmla="*/ 174172 h 2293257"/>
                <a:gd name="connsiteX21" fmla="*/ 2438400 w 2743200"/>
                <a:gd name="connsiteY21" fmla="*/ 406400 h 2293257"/>
                <a:gd name="connsiteX22" fmla="*/ 2743200 w 2743200"/>
                <a:gd name="connsiteY22"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204527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41421 w 2743200"/>
                <a:gd name="connsiteY7" fmla="*/ 2276535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84907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57445 w 2743200"/>
                <a:gd name="connsiteY5" fmla="*/ 2184907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518104 w 2743200"/>
                <a:gd name="connsiteY8" fmla="*/ 2187349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518104 w 2743200"/>
                <a:gd name="connsiteY8" fmla="*/ 2187349 h 2293257"/>
                <a:gd name="connsiteX9" fmla="*/ 663349 w 2743200"/>
                <a:gd name="connsiteY9" fmla="*/ 2095954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518104 w 2743200"/>
                <a:gd name="connsiteY8" fmla="*/ 2187349 h 2293257"/>
                <a:gd name="connsiteX9" fmla="*/ 663349 w 2743200"/>
                <a:gd name="connsiteY9" fmla="*/ 2095954 h 2293257"/>
                <a:gd name="connsiteX10" fmla="*/ 34743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657475 w 2657475"/>
                <a:gd name="connsiteY0" fmla="*/ 420914 h 2293257"/>
                <a:gd name="connsiteX1" fmla="*/ 2599418 w 2657475"/>
                <a:gd name="connsiteY1" fmla="*/ 856343 h 2293257"/>
                <a:gd name="connsiteX2" fmla="*/ 2541361 w 2657475"/>
                <a:gd name="connsiteY2" fmla="*/ 2235200 h 2293257"/>
                <a:gd name="connsiteX3" fmla="*/ 2512333 w 2657475"/>
                <a:gd name="connsiteY3" fmla="*/ 2293257 h 2293257"/>
                <a:gd name="connsiteX4" fmla="*/ 1909820 w 2657475"/>
                <a:gd name="connsiteY4" fmla="*/ 2276535 h 2293257"/>
                <a:gd name="connsiteX5" fmla="*/ 1895533 w 2657475"/>
                <a:gd name="connsiteY5" fmla="*/ 2161095 h 2293257"/>
                <a:gd name="connsiteX6" fmla="*/ 1689033 w 2657475"/>
                <a:gd name="connsiteY6" fmla="*/ 2175381 h 2293257"/>
                <a:gd name="connsiteX7" fmla="*/ 1684792 w 2657475"/>
                <a:gd name="connsiteY7" fmla="*/ 2258106 h 2293257"/>
                <a:gd name="connsiteX8" fmla="*/ 1432379 w 2657475"/>
                <a:gd name="connsiteY8" fmla="*/ 2187349 h 2293257"/>
                <a:gd name="connsiteX9" fmla="*/ 577624 w 2657475"/>
                <a:gd name="connsiteY9" fmla="*/ 2095954 h 2293257"/>
                <a:gd name="connsiteX10" fmla="*/ 261711 w 2657475"/>
                <a:gd name="connsiteY10" fmla="*/ 1872343 h 2293257"/>
                <a:gd name="connsiteX11" fmla="*/ 0 w 2657475"/>
                <a:gd name="connsiteY11" fmla="*/ 792389 h 2293257"/>
                <a:gd name="connsiteX12" fmla="*/ 248104 w 2657475"/>
                <a:gd name="connsiteY12" fmla="*/ 449943 h 2293257"/>
                <a:gd name="connsiteX13" fmla="*/ 436790 w 2657475"/>
                <a:gd name="connsiteY13" fmla="*/ 449943 h 2293257"/>
                <a:gd name="connsiteX14" fmla="*/ 465818 w 2657475"/>
                <a:gd name="connsiteY14" fmla="*/ 348343 h 2293257"/>
                <a:gd name="connsiteX15" fmla="*/ 567418 w 2657475"/>
                <a:gd name="connsiteY15" fmla="*/ 304800 h 2293257"/>
                <a:gd name="connsiteX16" fmla="*/ 625475 w 2657475"/>
                <a:gd name="connsiteY16" fmla="*/ 217714 h 2293257"/>
                <a:gd name="connsiteX17" fmla="*/ 625475 w 2657475"/>
                <a:gd name="connsiteY17" fmla="*/ 130629 h 2293257"/>
                <a:gd name="connsiteX18" fmla="*/ 973818 w 2657475"/>
                <a:gd name="connsiteY18" fmla="*/ 0 h 2293257"/>
                <a:gd name="connsiteX19" fmla="*/ 1177018 w 2657475"/>
                <a:gd name="connsiteY19" fmla="*/ 29029 h 2293257"/>
                <a:gd name="connsiteX20" fmla="*/ 1467304 w 2657475"/>
                <a:gd name="connsiteY20" fmla="*/ 203200 h 2293257"/>
                <a:gd name="connsiteX21" fmla="*/ 1757590 w 2657475"/>
                <a:gd name="connsiteY21" fmla="*/ 174172 h 2293257"/>
                <a:gd name="connsiteX22" fmla="*/ 2352675 w 2657475"/>
                <a:gd name="connsiteY22" fmla="*/ 406400 h 2293257"/>
                <a:gd name="connsiteX23" fmla="*/ 2657475 w 2657475"/>
                <a:gd name="connsiteY23" fmla="*/ 420914 h 2293257"/>
                <a:gd name="connsiteX0" fmla="*/ 2657475 w 2657475"/>
                <a:gd name="connsiteY0" fmla="*/ 420914 h 2293257"/>
                <a:gd name="connsiteX1" fmla="*/ 2599418 w 2657475"/>
                <a:gd name="connsiteY1" fmla="*/ 856343 h 2293257"/>
                <a:gd name="connsiteX2" fmla="*/ 2541361 w 2657475"/>
                <a:gd name="connsiteY2" fmla="*/ 2235200 h 2293257"/>
                <a:gd name="connsiteX3" fmla="*/ 2512333 w 2657475"/>
                <a:gd name="connsiteY3" fmla="*/ 2293257 h 2293257"/>
                <a:gd name="connsiteX4" fmla="*/ 1909820 w 2657475"/>
                <a:gd name="connsiteY4" fmla="*/ 2276535 h 2293257"/>
                <a:gd name="connsiteX5" fmla="*/ 1895533 w 2657475"/>
                <a:gd name="connsiteY5" fmla="*/ 2161095 h 2293257"/>
                <a:gd name="connsiteX6" fmla="*/ 1689033 w 2657475"/>
                <a:gd name="connsiteY6" fmla="*/ 2175381 h 2293257"/>
                <a:gd name="connsiteX7" fmla="*/ 1684792 w 2657475"/>
                <a:gd name="connsiteY7" fmla="*/ 2258106 h 2293257"/>
                <a:gd name="connsiteX8" fmla="*/ 1432379 w 2657475"/>
                <a:gd name="connsiteY8" fmla="*/ 2187349 h 2293257"/>
                <a:gd name="connsiteX9" fmla="*/ 577624 w 2657475"/>
                <a:gd name="connsiteY9" fmla="*/ 2095954 h 2293257"/>
                <a:gd name="connsiteX10" fmla="*/ 261711 w 2657475"/>
                <a:gd name="connsiteY10" fmla="*/ 1872343 h 2293257"/>
                <a:gd name="connsiteX11" fmla="*/ 0 w 2657475"/>
                <a:gd name="connsiteY11" fmla="*/ 792389 h 2293257"/>
                <a:gd name="connsiteX12" fmla="*/ 243342 w 2657475"/>
                <a:gd name="connsiteY12" fmla="*/ 549956 h 2293257"/>
                <a:gd name="connsiteX13" fmla="*/ 436790 w 2657475"/>
                <a:gd name="connsiteY13" fmla="*/ 449943 h 2293257"/>
                <a:gd name="connsiteX14" fmla="*/ 465818 w 2657475"/>
                <a:gd name="connsiteY14" fmla="*/ 348343 h 2293257"/>
                <a:gd name="connsiteX15" fmla="*/ 567418 w 2657475"/>
                <a:gd name="connsiteY15" fmla="*/ 304800 h 2293257"/>
                <a:gd name="connsiteX16" fmla="*/ 625475 w 2657475"/>
                <a:gd name="connsiteY16" fmla="*/ 217714 h 2293257"/>
                <a:gd name="connsiteX17" fmla="*/ 625475 w 2657475"/>
                <a:gd name="connsiteY17" fmla="*/ 130629 h 2293257"/>
                <a:gd name="connsiteX18" fmla="*/ 973818 w 2657475"/>
                <a:gd name="connsiteY18" fmla="*/ 0 h 2293257"/>
                <a:gd name="connsiteX19" fmla="*/ 1177018 w 2657475"/>
                <a:gd name="connsiteY19" fmla="*/ 29029 h 2293257"/>
                <a:gd name="connsiteX20" fmla="*/ 1467304 w 2657475"/>
                <a:gd name="connsiteY20" fmla="*/ 203200 h 2293257"/>
                <a:gd name="connsiteX21" fmla="*/ 1757590 w 2657475"/>
                <a:gd name="connsiteY21" fmla="*/ 174172 h 2293257"/>
                <a:gd name="connsiteX22" fmla="*/ 2352675 w 2657475"/>
                <a:gd name="connsiteY22" fmla="*/ 406400 h 2293257"/>
                <a:gd name="connsiteX23" fmla="*/ 2657475 w 2657475"/>
                <a:gd name="connsiteY23" fmla="*/ 420914 h 2293257"/>
                <a:gd name="connsiteX0" fmla="*/ 2657475 w 2657475"/>
                <a:gd name="connsiteY0" fmla="*/ 420914 h 2293257"/>
                <a:gd name="connsiteX1" fmla="*/ 2599418 w 2657475"/>
                <a:gd name="connsiteY1" fmla="*/ 856343 h 2293257"/>
                <a:gd name="connsiteX2" fmla="*/ 2541361 w 2657475"/>
                <a:gd name="connsiteY2" fmla="*/ 2235200 h 2293257"/>
                <a:gd name="connsiteX3" fmla="*/ 2512333 w 2657475"/>
                <a:gd name="connsiteY3" fmla="*/ 2293257 h 2293257"/>
                <a:gd name="connsiteX4" fmla="*/ 1909820 w 2657475"/>
                <a:gd name="connsiteY4" fmla="*/ 2276535 h 2293257"/>
                <a:gd name="connsiteX5" fmla="*/ 1895533 w 2657475"/>
                <a:gd name="connsiteY5" fmla="*/ 2161095 h 2293257"/>
                <a:gd name="connsiteX6" fmla="*/ 1689033 w 2657475"/>
                <a:gd name="connsiteY6" fmla="*/ 2175381 h 2293257"/>
                <a:gd name="connsiteX7" fmla="*/ 1684792 w 2657475"/>
                <a:gd name="connsiteY7" fmla="*/ 2258106 h 2293257"/>
                <a:gd name="connsiteX8" fmla="*/ 1432379 w 2657475"/>
                <a:gd name="connsiteY8" fmla="*/ 2187349 h 2293257"/>
                <a:gd name="connsiteX9" fmla="*/ 577624 w 2657475"/>
                <a:gd name="connsiteY9" fmla="*/ 2095954 h 2293257"/>
                <a:gd name="connsiteX10" fmla="*/ 261711 w 2657475"/>
                <a:gd name="connsiteY10" fmla="*/ 1872343 h 2293257"/>
                <a:gd name="connsiteX11" fmla="*/ 0 w 2657475"/>
                <a:gd name="connsiteY11" fmla="*/ 792389 h 2293257"/>
                <a:gd name="connsiteX12" fmla="*/ 243342 w 2657475"/>
                <a:gd name="connsiteY12" fmla="*/ 549956 h 2293257"/>
                <a:gd name="connsiteX13" fmla="*/ 446315 w 2657475"/>
                <a:gd name="connsiteY13" fmla="*/ 521380 h 2293257"/>
                <a:gd name="connsiteX14" fmla="*/ 465818 w 2657475"/>
                <a:gd name="connsiteY14" fmla="*/ 348343 h 2293257"/>
                <a:gd name="connsiteX15" fmla="*/ 567418 w 2657475"/>
                <a:gd name="connsiteY15" fmla="*/ 304800 h 2293257"/>
                <a:gd name="connsiteX16" fmla="*/ 625475 w 2657475"/>
                <a:gd name="connsiteY16" fmla="*/ 217714 h 2293257"/>
                <a:gd name="connsiteX17" fmla="*/ 625475 w 2657475"/>
                <a:gd name="connsiteY17" fmla="*/ 130629 h 2293257"/>
                <a:gd name="connsiteX18" fmla="*/ 973818 w 2657475"/>
                <a:gd name="connsiteY18" fmla="*/ 0 h 2293257"/>
                <a:gd name="connsiteX19" fmla="*/ 1177018 w 2657475"/>
                <a:gd name="connsiteY19" fmla="*/ 29029 h 2293257"/>
                <a:gd name="connsiteX20" fmla="*/ 1467304 w 2657475"/>
                <a:gd name="connsiteY20" fmla="*/ 203200 h 2293257"/>
                <a:gd name="connsiteX21" fmla="*/ 1757590 w 2657475"/>
                <a:gd name="connsiteY21" fmla="*/ 174172 h 2293257"/>
                <a:gd name="connsiteX22" fmla="*/ 2352675 w 2657475"/>
                <a:gd name="connsiteY22" fmla="*/ 406400 h 2293257"/>
                <a:gd name="connsiteX23" fmla="*/ 2657475 w 2657475"/>
                <a:gd name="connsiteY23" fmla="*/ 420914 h 2293257"/>
                <a:gd name="connsiteX0" fmla="*/ 2657475 w 2657475"/>
                <a:gd name="connsiteY0" fmla="*/ 430439 h 2302782"/>
                <a:gd name="connsiteX1" fmla="*/ 2599418 w 2657475"/>
                <a:gd name="connsiteY1" fmla="*/ 865868 h 2302782"/>
                <a:gd name="connsiteX2" fmla="*/ 2541361 w 2657475"/>
                <a:gd name="connsiteY2" fmla="*/ 2244725 h 2302782"/>
                <a:gd name="connsiteX3" fmla="*/ 2512333 w 2657475"/>
                <a:gd name="connsiteY3" fmla="*/ 2302782 h 2302782"/>
                <a:gd name="connsiteX4" fmla="*/ 1909820 w 2657475"/>
                <a:gd name="connsiteY4" fmla="*/ 2286060 h 2302782"/>
                <a:gd name="connsiteX5" fmla="*/ 1895533 w 2657475"/>
                <a:gd name="connsiteY5" fmla="*/ 2170620 h 2302782"/>
                <a:gd name="connsiteX6" fmla="*/ 1689033 w 2657475"/>
                <a:gd name="connsiteY6" fmla="*/ 2184906 h 2302782"/>
                <a:gd name="connsiteX7" fmla="*/ 1684792 w 2657475"/>
                <a:gd name="connsiteY7" fmla="*/ 2267631 h 2302782"/>
                <a:gd name="connsiteX8" fmla="*/ 1432379 w 2657475"/>
                <a:gd name="connsiteY8" fmla="*/ 2196874 h 2302782"/>
                <a:gd name="connsiteX9" fmla="*/ 577624 w 2657475"/>
                <a:gd name="connsiteY9" fmla="*/ 2105479 h 2302782"/>
                <a:gd name="connsiteX10" fmla="*/ 261711 w 2657475"/>
                <a:gd name="connsiteY10" fmla="*/ 1881868 h 2302782"/>
                <a:gd name="connsiteX11" fmla="*/ 0 w 2657475"/>
                <a:gd name="connsiteY11" fmla="*/ 801914 h 2302782"/>
                <a:gd name="connsiteX12" fmla="*/ 243342 w 2657475"/>
                <a:gd name="connsiteY12" fmla="*/ 559481 h 2302782"/>
                <a:gd name="connsiteX13" fmla="*/ 446315 w 2657475"/>
                <a:gd name="connsiteY13" fmla="*/ 530905 h 2302782"/>
                <a:gd name="connsiteX14" fmla="*/ 465818 w 2657475"/>
                <a:gd name="connsiteY14" fmla="*/ 357868 h 2302782"/>
                <a:gd name="connsiteX15" fmla="*/ 567418 w 2657475"/>
                <a:gd name="connsiteY15" fmla="*/ 314325 h 2302782"/>
                <a:gd name="connsiteX16" fmla="*/ 625475 w 2657475"/>
                <a:gd name="connsiteY16" fmla="*/ 227239 h 2302782"/>
                <a:gd name="connsiteX17" fmla="*/ 625475 w 2657475"/>
                <a:gd name="connsiteY17" fmla="*/ 140154 h 2302782"/>
                <a:gd name="connsiteX18" fmla="*/ 1011918 w 2657475"/>
                <a:gd name="connsiteY18" fmla="*/ 0 h 2302782"/>
                <a:gd name="connsiteX19" fmla="*/ 1177018 w 2657475"/>
                <a:gd name="connsiteY19" fmla="*/ 38554 h 2302782"/>
                <a:gd name="connsiteX20" fmla="*/ 1467304 w 2657475"/>
                <a:gd name="connsiteY20" fmla="*/ 212725 h 2302782"/>
                <a:gd name="connsiteX21" fmla="*/ 1757590 w 2657475"/>
                <a:gd name="connsiteY21" fmla="*/ 183697 h 2302782"/>
                <a:gd name="connsiteX22" fmla="*/ 2352675 w 2657475"/>
                <a:gd name="connsiteY22" fmla="*/ 415925 h 2302782"/>
                <a:gd name="connsiteX23" fmla="*/ 2657475 w 2657475"/>
                <a:gd name="connsiteY23" fmla="*/ 430439 h 2302782"/>
                <a:gd name="connsiteX0" fmla="*/ 2657475 w 2657475"/>
                <a:gd name="connsiteY0" fmla="*/ 430439 h 2302782"/>
                <a:gd name="connsiteX1" fmla="*/ 2591800 w 2657475"/>
                <a:gd name="connsiteY1" fmla="*/ 1133932 h 2302782"/>
                <a:gd name="connsiteX2" fmla="*/ 2541361 w 2657475"/>
                <a:gd name="connsiteY2" fmla="*/ 2244725 h 2302782"/>
                <a:gd name="connsiteX3" fmla="*/ 2512333 w 2657475"/>
                <a:gd name="connsiteY3" fmla="*/ 2302782 h 2302782"/>
                <a:gd name="connsiteX4" fmla="*/ 1909820 w 2657475"/>
                <a:gd name="connsiteY4" fmla="*/ 2286060 h 2302782"/>
                <a:gd name="connsiteX5" fmla="*/ 1895533 w 2657475"/>
                <a:gd name="connsiteY5" fmla="*/ 2170620 h 2302782"/>
                <a:gd name="connsiteX6" fmla="*/ 1689033 w 2657475"/>
                <a:gd name="connsiteY6" fmla="*/ 2184906 h 2302782"/>
                <a:gd name="connsiteX7" fmla="*/ 1684792 w 2657475"/>
                <a:gd name="connsiteY7" fmla="*/ 2267631 h 2302782"/>
                <a:gd name="connsiteX8" fmla="*/ 1432379 w 2657475"/>
                <a:gd name="connsiteY8" fmla="*/ 2196874 h 2302782"/>
                <a:gd name="connsiteX9" fmla="*/ 577624 w 2657475"/>
                <a:gd name="connsiteY9" fmla="*/ 2105479 h 2302782"/>
                <a:gd name="connsiteX10" fmla="*/ 261711 w 2657475"/>
                <a:gd name="connsiteY10" fmla="*/ 1881868 h 2302782"/>
                <a:gd name="connsiteX11" fmla="*/ 0 w 2657475"/>
                <a:gd name="connsiteY11" fmla="*/ 801914 h 2302782"/>
                <a:gd name="connsiteX12" fmla="*/ 243342 w 2657475"/>
                <a:gd name="connsiteY12" fmla="*/ 559481 h 2302782"/>
                <a:gd name="connsiteX13" fmla="*/ 446315 w 2657475"/>
                <a:gd name="connsiteY13" fmla="*/ 530905 h 2302782"/>
                <a:gd name="connsiteX14" fmla="*/ 465818 w 2657475"/>
                <a:gd name="connsiteY14" fmla="*/ 357868 h 2302782"/>
                <a:gd name="connsiteX15" fmla="*/ 567418 w 2657475"/>
                <a:gd name="connsiteY15" fmla="*/ 314325 h 2302782"/>
                <a:gd name="connsiteX16" fmla="*/ 625475 w 2657475"/>
                <a:gd name="connsiteY16" fmla="*/ 227239 h 2302782"/>
                <a:gd name="connsiteX17" fmla="*/ 625475 w 2657475"/>
                <a:gd name="connsiteY17" fmla="*/ 140154 h 2302782"/>
                <a:gd name="connsiteX18" fmla="*/ 1011918 w 2657475"/>
                <a:gd name="connsiteY18" fmla="*/ 0 h 2302782"/>
                <a:gd name="connsiteX19" fmla="*/ 1177018 w 2657475"/>
                <a:gd name="connsiteY19" fmla="*/ 38554 h 2302782"/>
                <a:gd name="connsiteX20" fmla="*/ 1467304 w 2657475"/>
                <a:gd name="connsiteY20" fmla="*/ 212725 h 2302782"/>
                <a:gd name="connsiteX21" fmla="*/ 1757590 w 2657475"/>
                <a:gd name="connsiteY21" fmla="*/ 183697 h 2302782"/>
                <a:gd name="connsiteX22" fmla="*/ 2352675 w 2657475"/>
                <a:gd name="connsiteY22" fmla="*/ 415925 h 2302782"/>
                <a:gd name="connsiteX23" fmla="*/ 2657475 w 2657475"/>
                <a:gd name="connsiteY23" fmla="*/ 430439 h 2302782"/>
                <a:gd name="connsiteX0" fmla="*/ 2663808 w 2663808"/>
                <a:gd name="connsiteY0" fmla="*/ 485860 h 2302782"/>
                <a:gd name="connsiteX1" fmla="*/ 2591800 w 2663808"/>
                <a:gd name="connsiteY1" fmla="*/ 1133932 h 2302782"/>
                <a:gd name="connsiteX2" fmla="*/ 2541361 w 2663808"/>
                <a:gd name="connsiteY2" fmla="*/ 2244725 h 2302782"/>
                <a:gd name="connsiteX3" fmla="*/ 2512333 w 2663808"/>
                <a:gd name="connsiteY3" fmla="*/ 2302782 h 2302782"/>
                <a:gd name="connsiteX4" fmla="*/ 1909820 w 2663808"/>
                <a:gd name="connsiteY4" fmla="*/ 2286060 h 2302782"/>
                <a:gd name="connsiteX5" fmla="*/ 1895533 w 2663808"/>
                <a:gd name="connsiteY5" fmla="*/ 2170620 h 2302782"/>
                <a:gd name="connsiteX6" fmla="*/ 1689033 w 2663808"/>
                <a:gd name="connsiteY6" fmla="*/ 2184906 h 2302782"/>
                <a:gd name="connsiteX7" fmla="*/ 1684792 w 2663808"/>
                <a:gd name="connsiteY7" fmla="*/ 2267631 h 2302782"/>
                <a:gd name="connsiteX8" fmla="*/ 1432379 w 2663808"/>
                <a:gd name="connsiteY8" fmla="*/ 2196874 h 2302782"/>
                <a:gd name="connsiteX9" fmla="*/ 577624 w 2663808"/>
                <a:gd name="connsiteY9" fmla="*/ 2105479 h 2302782"/>
                <a:gd name="connsiteX10" fmla="*/ 261711 w 2663808"/>
                <a:gd name="connsiteY10" fmla="*/ 1881868 h 2302782"/>
                <a:gd name="connsiteX11" fmla="*/ 0 w 2663808"/>
                <a:gd name="connsiteY11" fmla="*/ 801914 h 2302782"/>
                <a:gd name="connsiteX12" fmla="*/ 243342 w 2663808"/>
                <a:gd name="connsiteY12" fmla="*/ 559481 h 2302782"/>
                <a:gd name="connsiteX13" fmla="*/ 446315 w 2663808"/>
                <a:gd name="connsiteY13" fmla="*/ 530905 h 2302782"/>
                <a:gd name="connsiteX14" fmla="*/ 465818 w 2663808"/>
                <a:gd name="connsiteY14" fmla="*/ 357868 h 2302782"/>
                <a:gd name="connsiteX15" fmla="*/ 567418 w 2663808"/>
                <a:gd name="connsiteY15" fmla="*/ 314325 h 2302782"/>
                <a:gd name="connsiteX16" fmla="*/ 625475 w 2663808"/>
                <a:gd name="connsiteY16" fmla="*/ 227239 h 2302782"/>
                <a:gd name="connsiteX17" fmla="*/ 625475 w 2663808"/>
                <a:gd name="connsiteY17" fmla="*/ 140154 h 2302782"/>
                <a:gd name="connsiteX18" fmla="*/ 1011918 w 2663808"/>
                <a:gd name="connsiteY18" fmla="*/ 0 h 2302782"/>
                <a:gd name="connsiteX19" fmla="*/ 1177018 w 2663808"/>
                <a:gd name="connsiteY19" fmla="*/ 38554 h 2302782"/>
                <a:gd name="connsiteX20" fmla="*/ 1467304 w 2663808"/>
                <a:gd name="connsiteY20" fmla="*/ 212725 h 2302782"/>
                <a:gd name="connsiteX21" fmla="*/ 1757590 w 2663808"/>
                <a:gd name="connsiteY21" fmla="*/ 183697 h 2302782"/>
                <a:gd name="connsiteX22" fmla="*/ 2352675 w 2663808"/>
                <a:gd name="connsiteY22" fmla="*/ 415925 h 2302782"/>
                <a:gd name="connsiteX23" fmla="*/ 2663808 w 2663808"/>
                <a:gd name="connsiteY23" fmla="*/ 485860 h 2302782"/>
                <a:gd name="connsiteX0" fmla="*/ 2663807 w 2663807"/>
                <a:gd name="connsiteY0" fmla="*/ 485860 h 2302782"/>
                <a:gd name="connsiteX1" fmla="*/ 2591800 w 2663807"/>
                <a:gd name="connsiteY1" fmla="*/ 1133932 h 2302782"/>
                <a:gd name="connsiteX2" fmla="*/ 2541361 w 2663807"/>
                <a:gd name="connsiteY2" fmla="*/ 2244725 h 2302782"/>
                <a:gd name="connsiteX3" fmla="*/ 2512333 w 2663807"/>
                <a:gd name="connsiteY3" fmla="*/ 2302782 h 2302782"/>
                <a:gd name="connsiteX4" fmla="*/ 1909820 w 2663807"/>
                <a:gd name="connsiteY4" fmla="*/ 2286060 h 2302782"/>
                <a:gd name="connsiteX5" fmla="*/ 1895533 w 2663807"/>
                <a:gd name="connsiteY5" fmla="*/ 2170620 h 2302782"/>
                <a:gd name="connsiteX6" fmla="*/ 1689033 w 2663807"/>
                <a:gd name="connsiteY6" fmla="*/ 2184906 h 2302782"/>
                <a:gd name="connsiteX7" fmla="*/ 1684792 w 2663807"/>
                <a:gd name="connsiteY7" fmla="*/ 2267631 h 2302782"/>
                <a:gd name="connsiteX8" fmla="*/ 1432379 w 2663807"/>
                <a:gd name="connsiteY8" fmla="*/ 2196874 h 2302782"/>
                <a:gd name="connsiteX9" fmla="*/ 577624 w 2663807"/>
                <a:gd name="connsiteY9" fmla="*/ 2105479 h 2302782"/>
                <a:gd name="connsiteX10" fmla="*/ 261711 w 2663807"/>
                <a:gd name="connsiteY10" fmla="*/ 1881868 h 2302782"/>
                <a:gd name="connsiteX11" fmla="*/ 0 w 2663807"/>
                <a:gd name="connsiteY11" fmla="*/ 801914 h 2302782"/>
                <a:gd name="connsiteX12" fmla="*/ 243342 w 2663807"/>
                <a:gd name="connsiteY12" fmla="*/ 559481 h 2302782"/>
                <a:gd name="connsiteX13" fmla="*/ 446315 w 2663807"/>
                <a:gd name="connsiteY13" fmla="*/ 530905 h 2302782"/>
                <a:gd name="connsiteX14" fmla="*/ 465818 w 2663807"/>
                <a:gd name="connsiteY14" fmla="*/ 357868 h 2302782"/>
                <a:gd name="connsiteX15" fmla="*/ 567418 w 2663807"/>
                <a:gd name="connsiteY15" fmla="*/ 314325 h 2302782"/>
                <a:gd name="connsiteX16" fmla="*/ 625475 w 2663807"/>
                <a:gd name="connsiteY16" fmla="*/ 227239 h 2302782"/>
                <a:gd name="connsiteX17" fmla="*/ 625475 w 2663807"/>
                <a:gd name="connsiteY17" fmla="*/ 140154 h 2302782"/>
                <a:gd name="connsiteX18" fmla="*/ 1011918 w 2663807"/>
                <a:gd name="connsiteY18" fmla="*/ 0 h 2302782"/>
                <a:gd name="connsiteX19" fmla="*/ 1177018 w 2663807"/>
                <a:gd name="connsiteY19" fmla="*/ 38554 h 2302782"/>
                <a:gd name="connsiteX20" fmla="*/ 1467304 w 2663807"/>
                <a:gd name="connsiteY20" fmla="*/ 212725 h 2302782"/>
                <a:gd name="connsiteX21" fmla="*/ 1757590 w 2663807"/>
                <a:gd name="connsiteY21" fmla="*/ 183697 h 2302782"/>
                <a:gd name="connsiteX22" fmla="*/ 2352675 w 2663807"/>
                <a:gd name="connsiteY22" fmla="*/ 415925 h 2302782"/>
                <a:gd name="connsiteX23" fmla="*/ 2663807 w 2663807"/>
                <a:gd name="connsiteY23" fmla="*/ 485860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689033 w 2680153"/>
                <a:gd name="connsiteY6" fmla="*/ 2184906 h 2302782"/>
                <a:gd name="connsiteX7" fmla="*/ 1684792 w 2680153"/>
                <a:gd name="connsiteY7" fmla="*/ 2267631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94329 w 2680153"/>
                <a:gd name="connsiteY6" fmla="*/ 2157522 h 2302782"/>
                <a:gd name="connsiteX7" fmla="*/ 1684792 w 2680153"/>
                <a:gd name="connsiteY7" fmla="*/ 2267631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94329 w 2680153"/>
                <a:gd name="connsiteY6" fmla="*/ 2157522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94329 w 2680153"/>
                <a:gd name="connsiteY6" fmla="*/ 2157522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760942 w 2680153"/>
                <a:gd name="connsiteY7" fmla="*/ 2283110 h 2302782"/>
                <a:gd name="connsiteX8" fmla="*/ 1680030 w 2680153"/>
                <a:gd name="connsiteY8" fmla="*/ 2272393 h 2302782"/>
                <a:gd name="connsiteX9" fmla="*/ 1432379 w 2680153"/>
                <a:gd name="connsiteY9" fmla="*/ 2196874 h 2302782"/>
                <a:gd name="connsiteX10" fmla="*/ 577624 w 2680153"/>
                <a:gd name="connsiteY10" fmla="*/ 2105479 h 2302782"/>
                <a:gd name="connsiteX11" fmla="*/ 261711 w 2680153"/>
                <a:gd name="connsiteY11" fmla="*/ 1881868 h 2302782"/>
                <a:gd name="connsiteX12" fmla="*/ 0 w 2680153"/>
                <a:gd name="connsiteY12" fmla="*/ 801914 h 2302782"/>
                <a:gd name="connsiteX13" fmla="*/ 243342 w 2680153"/>
                <a:gd name="connsiteY13" fmla="*/ 559481 h 2302782"/>
                <a:gd name="connsiteX14" fmla="*/ 446315 w 2680153"/>
                <a:gd name="connsiteY14" fmla="*/ 530905 h 2302782"/>
                <a:gd name="connsiteX15" fmla="*/ 465818 w 2680153"/>
                <a:gd name="connsiteY15" fmla="*/ 357868 h 2302782"/>
                <a:gd name="connsiteX16" fmla="*/ 567418 w 2680153"/>
                <a:gd name="connsiteY16" fmla="*/ 314325 h 2302782"/>
                <a:gd name="connsiteX17" fmla="*/ 625475 w 2680153"/>
                <a:gd name="connsiteY17" fmla="*/ 227239 h 2302782"/>
                <a:gd name="connsiteX18" fmla="*/ 625475 w 2680153"/>
                <a:gd name="connsiteY18" fmla="*/ 140154 h 2302782"/>
                <a:gd name="connsiteX19" fmla="*/ 1011918 w 2680153"/>
                <a:gd name="connsiteY19" fmla="*/ 0 h 2302782"/>
                <a:gd name="connsiteX20" fmla="*/ 1177018 w 2680153"/>
                <a:gd name="connsiteY20" fmla="*/ 38554 h 2302782"/>
                <a:gd name="connsiteX21" fmla="*/ 1467304 w 2680153"/>
                <a:gd name="connsiteY21" fmla="*/ 212725 h 2302782"/>
                <a:gd name="connsiteX22" fmla="*/ 1757590 w 2680153"/>
                <a:gd name="connsiteY22" fmla="*/ 183697 h 2302782"/>
                <a:gd name="connsiteX23" fmla="*/ 2352675 w 2680153"/>
                <a:gd name="connsiteY23" fmla="*/ 415925 h 2302782"/>
                <a:gd name="connsiteX24" fmla="*/ 2680153 w 2680153"/>
                <a:gd name="connsiteY24" fmla="*/ 457881 h 2302782"/>
                <a:gd name="connsiteX0" fmla="*/ 2680153 w 2680153"/>
                <a:gd name="connsiteY0" fmla="*/ 457881 h 2302782"/>
                <a:gd name="connsiteX1" fmla="*/ 2591800 w 2680153"/>
                <a:gd name="connsiteY1" fmla="*/ 1133932 h 2302782"/>
                <a:gd name="connsiteX2" fmla="*/ 2445419 w 2680153"/>
                <a:gd name="connsiteY2" fmla="*/ 2144017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760942 w 2680153"/>
                <a:gd name="connsiteY7" fmla="*/ 2283110 h 2302782"/>
                <a:gd name="connsiteX8" fmla="*/ 1680030 w 2680153"/>
                <a:gd name="connsiteY8" fmla="*/ 2272393 h 2302782"/>
                <a:gd name="connsiteX9" fmla="*/ 1432379 w 2680153"/>
                <a:gd name="connsiteY9" fmla="*/ 2196874 h 2302782"/>
                <a:gd name="connsiteX10" fmla="*/ 577624 w 2680153"/>
                <a:gd name="connsiteY10" fmla="*/ 2105479 h 2302782"/>
                <a:gd name="connsiteX11" fmla="*/ 261711 w 2680153"/>
                <a:gd name="connsiteY11" fmla="*/ 1881868 h 2302782"/>
                <a:gd name="connsiteX12" fmla="*/ 0 w 2680153"/>
                <a:gd name="connsiteY12" fmla="*/ 801914 h 2302782"/>
                <a:gd name="connsiteX13" fmla="*/ 243342 w 2680153"/>
                <a:gd name="connsiteY13" fmla="*/ 559481 h 2302782"/>
                <a:gd name="connsiteX14" fmla="*/ 446315 w 2680153"/>
                <a:gd name="connsiteY14" fmla="*/ 530905 h 2302782"/>
                <a:gd name="connsiteX15" fmla="*/ 465818 w 2680153"/>
                <a:gd name="connsiteY15" fmla="*/ 357868 h 2302782"/>
                <a:gd name="connsiteX16" fmla="*/ 567418 w 2680153"/>
                <a:gd name="connsiteY16" fmla="*/ 314325 h 2302782"/>
                <a:gd name="connsiteX17" fmla="*/ 625475 w 2680153"/>
                <a:gd name="connsiteY17" fmla="*/ 227239 h 2302782"/>
                <a:gd name="connsiteX18" fmla="*/ 625475 w 2680153"/>
                <a:gd name="connsiteY18" fmla="*/ 140154 h 2302782"/>
                <a:gd name="connsiteX19" fmla="*/ 1011918 w 2680153"/>
                <a:gd name="connsiteY19" fmla="*/ 0 h 2302782"/>
                <a:gd name="connsiteX20" fmla="*/ 1177018 w 2680153"/>
                <a:gd name="connsiteY20" fmla="*/ 38554 h 2302782"/>
                <a:gd name="connsiteX21" fmla="*/ 1467304 w 2680153"/>
                <a:gd name="connsiteY21" fmla="*/ 212725 h 2302782"/>
                <a:gd name="connsiteX22" fmla="*/ 1757590 w 2680153"/>
                <a:gd name="connsiteY22" fmla="*/ 183697 h 2302782"/>
                <a:gd name="connsiteX23" fmla="*/ 2352675 w 2680153"/>
                <a:gd name="connsiteY23" fmla="*/ 415925 h 2302782"/>
                <a:gd name="connsiteX24" fmla="*/ 2680153 w 2680153"/>
                <a:gd name="connsiteY24" fmla="*/ 457881 h 2302782"/>
                <a:gd name="connsiteX0" fmla="*/ 2680153 w 2680153"/>
                <a:gd name="connsiteY0" fmla="*/ 457881 h 2302782"/>
                <a:gd name="connsiteX1" fmla="*/ 2591800 w 2680153"/>
                <a:gd name="connsiteY1" fmla="*/ 1133932 h 2302782"/>
                <a:gd name="connsiteX2" fmla="*/ 2512333 w 2680153"/>
                <a:gd name="connsiteY2" fmla="*/ 2302782 h 2302782"/>
                <a:gd name="connsiteX3" fmla="*/ 1909820 w 2680153"/>
                <a:gd name="connsiteY3" fmla="*/ 2286060 h 2302782"/>
                <a:gd name="connsiteX4" fmla="*/ 1895533 w 2680153"/>
                <a:gd name="connsiteY4" fmla="*/ 2170620 h 2302782"/>
                <a:gd name="connsiteX5" fmla="*/ 1780041 w 2680153"/>
                <a:gd name="connsiteY5" fmla="*/ 2167047 h 2302782"/>
                <a:gd name="connsiteX6" fmla="*/ 1760942 w 2680153"/>
                <a:gd name="connsiteY6" fmla="*/ 2283110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637670 w 2680153"/>
                <a:gd name="connsiteY1" fmla="*/ 730987 h 2302782"/>
                <a:gd name="connsiteX2" fmla="*/ 2591800 w 2680153"/>
                <a:gd name="connsiteY2" fmla="*/ 1133932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760942 w 2680153"/>
                <a:gd name="connsiteY7" fmla="*/ 2283110 h 2302782"/>
                <a:gd name="connsiteX8" fmla="*/ 1680030 w 2680153"/>
                <a:gd name="connsiteY8" fmla="*/ 2272393 h 2302782"/>
                <a:gd name="connsiteX9" fmla="*/ 1432379 w 2680153"/>
                <a:gd name="connsiteY9" fmla="*/ 2196874 h 2302782"/>
                <a:gd name="connsiteX10" fmla="*/ 577624 w 2680153"/>
                <a:gd name="connsiteY10" fmla="*/ 2105479 h 2302782"/>
                <a:gd name="connsiteX11" fmla="*/ 261711 w 2680153"/>
                <a:gd name="connsiteY11" fmla="*/ 1881868 h 2302782"/>
                <a:gd name="connsiteX12" fmla="*/ 0 w 2680153"/>
                <a:gd name="connsiteY12" fmla="*/ 801914 h 2302782"/>
                <a:gd name="connsiteX13" fmla="*/ 243342 w 2680153"/>
                <a:gd name="connsiteY13" fmla="*/ 559481 h 2302782"/>
                <a:gd name="connsiteX14" fmla="*/ 446315 w 2680153"/>
                <a:gd name="connsiteY14" fmla="*/ 530905 h 2302782"/>
                <a:gd name="connsiteX15" fmla="*/ 465818 w 2680153"/>
                <a:gd name="connsiteY15" fmla="*/ 357868 h 2302782"/>
                <a:gd name="connsiteX16" fmla="*/ 567418 w 2680153"/>
                <a:gd name="connsiteY16" fmla="*/ 314325 h 2302782"/>
                <a:gd name="connsiteX17" fmla="*/ 625475 w 2680153"/>
                <a:gd name="connsiteY17" fmla="*/ 227239 h 2302782"/>
                <a:gd name="connsiteX18" fmla="*/ 625475 w 2680153"/>
                <a:gd name="connsiteY18" fmla="*/ 140154 h 2302782"/>
                <a:gd name="connsiteX19" fmla="*/ 1011918 w 2680153"/>
                <a:gd name="connsiteY19" fmla="*/ 0 h 2302782"/>
                <a:gd name="connsiteX20" fmla="*/ 1177018 w 2680153"/>
                <a:gd name="connsiteY20" fmla="*/ 38554 h 2302782"/>
                <a:gd name="connsiteX21" fmla="*/ 1467304 w 2680153"/>
                <a:gd name="connsiteY21" fmla="*/ 212725 h 2302782"/>
                <a:gd name="connsiteX22" fmla="*/ 1757590 w 2680153"/>
                <a:gd name="connsiteY22" fmla="*/ 183697 h 2302782"/>
                <a:gd name="connsiteX23" fmla="*/ 2352675 w 2680153"/>
                <a:gd name="connsiteY23" fmla="*/ 415925 h 2302782"/>
                <a:gd name="connsiteX24" fmla="*/ 2680153 w 2680153"/>
                <a:gd name="connsiteY24" fmla="*/ 457881 h 2302782"/>
                <a:gd name="connsiteX0" fmla="*/ 2680153 w 2680153"/>
                <a:gd name="connsiteY0" fmla="*/ 457881 h 2302782"/>
                <a:gd name="connsiteX1" fmla="*/ 2626852 w 2680153"/>
                <a:gd name="connsiteY1" fmla="*/ 716575 h 2302782"/>
                <a:gd name="connsiteX2" fmla="*/ 2591800 w 2680153"/>
                <a:gd name="connsiteY2" fmla="*/ 1133932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760942 w 2680153"/>
                <a:gd name="connsiteY7" fmla="*/ 2283110 h 2302782"/>
                <a:gd name="connsiteX8" fmla="*/ 1680030 w 2680153"/>
                <a:gd name="connsiteY8" fmla="*/ 2272393 h 2302782"/>
                <a:gd name="connsiteX9" fmla="*/ 1432379 w 2680153"/>
                <a:gd name="connsiteY9" fmla="*/ 2196874 h 2302782"/>
                <a:gd name="connsiteX10" fmla="*/ 577624 w 2680153"/>
                <a:gd name="connsiteY10" fmla="*/ 2105479 h 2302782"/>
                <a:gd name="connsiteX11" fmla="*/ 261711 w 2680153"/>
                <a:gd name="connsiteY11" fmla="*/ 1881868 h 2302782"/>
                <a:gd name="connsiteX12" fmla="*/ 0 w 2680153"/>
                <a:gd name="connsiteY12" fmla="*/ 801914 h 2302782"/>
                <a:gd name="connsiteX13" fmla="*/ 243342 w 2680153"/>
                <a:gd name="connsiteY13" fmla="*/ 559481 h 2302782"/>
                <a:gd name="connsiteX14" fmla="*/ 446315 w 2680153"/>
                <a:gd name="connsiteY14" fmla="*/ 530905 h 2302782"/>
                <a:gd name="connsiteX15" fmla="*/ 465818 w 2680153"/>
                <a:gd name="connsiteY15" fmla="*/ 357868 h 2302782"/>
                <a:gd name="connsiteX16" fmla="*/ 567418 w 2680153"/>
                <a:gd name="connsiteY16" fmla="*/ 314325 h 2302782"/>
                <a:gd name="connsiteX17" fmla="*/ 625475 w 2680153"/>
                <a:gd name="connsiteY17" fmla="*/ 227239 h 2302782"/>
                <a:gd name="connsiteX18" fmla="*/ 625475 w 2680153"/>
                <a:gd name="connsiteY18" fmla="*/ 140154 h 2302782"/>
                <a:gd name="connsiteX19" fmla="*/ 1011918 w 2680153"/>
                <a:gd name="connsiteY19" fmla="*/ 0 h 2302782"/>
                <a:gd name="connsiteX20" fmla="*/ 1177018 w 2680153"/>
                <a:gd name="connsiteY20" fmla="*/ 38554 h 2302782"/>
                <a:gd name="connsiteX21" fmla="*/ 1467304 w 2680153"/>
                <a:gd name="connsiteY21" fmla="*/ 212725 h 2302782"/>
                <a:gd name="connsiteX22" fmla="*/ 1757590 w 2680153"/>
                <a:gd name="connsiteY22" fmla="*/ 183697 h 2302782"/>
                <a:gd name="connsiteX23" fmla="*/ 2352675 w 2680153"/>
                <a:gd name="connsiteY23" fmla="*/ 415925 h 2302782"/>
                <a:gd name="connsiteX24" fmla="*/ 2680153 w 2680153"/>
                <a:gd name="connsiteY24" fmla="*/ 457881 h 2302782"/>
                <a:gd name="connsiteX0" fmla="*/ 2706242 w 2706242"/>
                <a:gd name="connsiteY0" fmla="*/ 457881 h 2302782"/>
                <a:gd name="connsiteX1" fmla="*/ 2652941 w 2706242"/>
                <a:gd name="connsiteY1" fmla="*/ 716575 h 2302782"/>
                <a:gd name="connsiteX2" fmla="*/ 2617889 w 2706242"/>
                <a:gd name="connsiteY2" fmla="*/ 1133932 h 2302782"/>
                <a:gd name="connsiteX3" fmla="*/ 2538422 w 2706242"/>
                <a:gd name="connsiteY3" fmla="*/ 2302782 h 2302782"/>
                <a:gd name="connsiteX4" fmla="*/ 1935909 w 2706242"/>
                <a:gd name="connsiteY4" fmla="*/ 2286060 h 2302782"/>
                <a:gd name="connsiteX5" fmla="*/ 1921622 w 2706242"/>
                <a:gd name="connsiteY5" fmla="*/ 2170620 h 2302782"/>
                <a:gd name="connsiteX6" fmla="*/ 1806130 w 2706242"/>
                <a:gd name="connsiteY6" fmla="*/ 2167047 h 2302782"/>
                <a:gd name="connsiteX7" fmla="*/ 1787031 w 2706242"/>
                <a:gd name="connsiteY7" fmla="*/ 2283110 h 2302782"/>
                <a:gd name="connsiteX8" fmla="*/ 1706119 w 2706242"/>
                <a:gd name="connsiteY8" fmla="*/ 2272393 h 2302782"/>
                <a:gd name="connsiteX9" fmla="*/ 1458468 w 2706242"/>
                <a:gd name="connsiteY9" fmla="*/ 2196874 h 2302782"/>
                <a:gd name="connsiteX10" fmla="*/ 603713 w 2706242"/>
                <a:gd name="connsiteY10" fmla="*/ 2105479 h 2302782"/>
                <a:gd name="connsiteX11" fmla="*/ 287800 w 2706242"/>
                <a:gd name="connsiteY11" fmla="*/ 1881868 h 2302782"/>
                <a:gd name="connsiteX12" fmla="*/ 0 w 2706242"/>
                <a:gd name="connsiteY12" fmla="*/ 824127 h 2302782"/>
                <a:gd name="connsiteX13" fmla="*/ 269431 w 2706242"/>
                <a:gd name="connsiteY13" fmla="*/ 559481 h 2302782"/>
                <a:gd name="connsiteX14" fmla="*/ 472404 w 2706242"/>
                <a:gd name="connsiteY14" fmla="*/ 530905 h 2302782"/>
                <a:gd name="connsiteX15" fmla="*/ 491907 w 2706242"/>
                <a:gd name="connsiteY15" fmla="*/ 357868 h 2302782"/>
                <a:gd name="connsiteX16" fmla="*/ 593507 w 2706242"/>
                <a:gd name="connsiteY16" fmla="*/ 314325 h 2302782"/>
                <a:gd name="connsiteX17" fmla="*/ 651564 w 2706242"/>
                <a:gd name="connsiteY17" fmla="*/ 227239 h 2302782"/>
                <a:gd name="connsiteX18" fmla="*/ 651564 w 2706242"/>
                <a:gd name="connsiteY18" fmla="*/ 140154 h 2302782"/>
                <a:gd name="connsiteX19" fmla="*/ 1038007 w 2706242"/>
                <a:gd name="connsiteY19" fmla="*/ 0 h 2302782"/>
                <a:gd name="connsiteX20" fmla="*/ 1203107 w 2706242"/>
                <a:gd name="connsiteY20" fmla="*/ 38554 h 2302782"/>
                <a:gd name="connsiteX21" fmla="*/ 1493393 w 2706242"/>
                <a:gd name="connsiteY21" fmla="*/ 212725 h 2302782"/>
                <a:gd name="connsiteX22" fmla="*/ 1783679 w 2706242"/>
                <a:gd name="connsiteY22" fmla="*/ 183697 h 2302782"/>
                <a:gd name="connsiteX23" fmla="*/ 2378764 w 2706242"/>
                <a:gd name="connsiteY23" fmla="*/ 415925 h 2302782"/>
                <a:gd name="connsiteX24" fmla="*/ 2706242 w 2706242"/>
                <a:gd name="connsiteY24" fmla="*/ 457881 h 2302782"/>
                <a:gd name="connsiteX0" fmla="*/ 2706242 w 2706242"/>
                <a:gd name="connsiteY0" fmla="*/ 457881 h 2302782"/>
                <a:gd name="connsiteX1" fmla="*/ 2652941 w 2706242"/>
                <a:gd name="connsiteY1" fmla="*/ 716575 h 2302782"/>
                <a:gd name="connsiteX2" fmla="*/ 2617889 w 2706242"/>
                <a:gd name="connsiteY2" fmla="*/ 1133932 h 2302782"/>
                <a:gd name="connsiteX3" fmla="*/ 2538422 w 2706242"/>
                <a:gd name="connsiteY3" fmla="*/ 2302782 h 2302782"/>
                <a:gd name="connsiteX4" fmla="*/ 1935909 w 2706242"/>
                <a:gd name="connsiteY4" fmla="*/ 2286060 h 2302782"/>
                <a:gd name="connsiteX5" fmla="*/ 1921622 w 2706242"/>
                <a:gd name="connsiteY5" fmla="*/ 2170620 h 2302782"/>
                <a:gd name="connsiteX6" fmla="*/ 1806130 w 2706242"/>
                <a:gd name="connsiteY6" fmla="*/ 2167047 h 2302782"/>
                <a:gd name="connsiteX7" fmla="*/ 1787031 w 2706242"/>
                <a:gd name="connsiteY7" fmla="*/ 2283110 h 2302782"/>
                <a:gd name="connsiteX8" fmla="*/ 1706119 w 2706242"/>
                <a:gd name="connsiteY8" fmla="*/ 2272393 h 2302782"/>
                <a:gd name="connsiteX9" fmla="*/ 1458468 w 2706242"/>
                <a:gd name="connsiteY9" fmla="*/ 2196874 h 2302782"/>
                <a:gd name="connsiteX10" fmla="*/ 603713 w 2706242"/>
                <a:gd name="connsiteY10" fmla="*/ 2105479 h 2302782"/>
                <a:gd name="connsiteX11" fmla="*/ 287800 w 2706242"/>
                <a:gd name="connsiteY11" fmla="*/ 1881868 h 2302782"/>
                <a:gd name="connsiteX12" fmla="*/ 0 w 2706242"/>
                <a:gd name="connsiteY12" fmla="*/ 824127 h 2302782"/>
                <a:gd name="connsiteX13" fmla="*/ 269431 w 2706242"/>
                <a:gd name="connsiteY13" fmla="*/ 559481 h 2302782"/>
                <a:gd name="connsiteX14" fmla="*/ 472404 w 2706242"/>
                <a:gd name="connsiteY14" fmla="*/ 530905 h 2302782"/>
                <a:gd name="connsiteX15" fmla="*/ 491907 w 2706242"/>
                <a:gd name="connsiteY15" fmla="*/ 357868 h 2302782"/>
                <a:gd name="connsiteX16" fmla="*/ 593507 w 2706242"/>
                <a:gd name="connsiteY16" fmla="*/ 314325 h 2302782"/>
                <a:gd name="connsiteX17" fmla="*/ 651564 w 2706242"/>
                <a:gd name="connsiteY17" fmla="*/ 227239 h 2302782"/>
                <a:gd name="connsiteX18" fmla="*/ 651564 w 2706242"/>
                <a:gd name="connsiteY18" fmla="*/ 140154 h 2302782"/>
                <a:gd name="connsiteX19" fmla="*/ 1038007 w 2706242"/>
                <a:gd name="connsiteY19" fmla="*/ 0 h 2302782"/>
                <a:gd name="connsiteX20" fmla="*/ 1203107 w 2706242"/>
                <a:gd name="connsiteY20" fmla="*/ 38554 h 2302782"/>
                <a:gd name="connsiteX21" fmla="*/ 1493393 w 2706242"/>
                <a:gd name="connsiteY21" fmla="*/ 212725 h 2302782"/>
                <a:gd name="connsiteX22" fmla="*/ 1783679 w 2706242"/>
                <a:gd name="connsiteY22" fmla="*/ 183697 h 2302782"/>
                <a:gd name="connsiteX23" fmla="*/ 2378764 w 2706242"/>
                <a:gd name="connsiteY23" fmla="*/ 415925 h 2302782"/>
                <a:gd name="connsiteX24" fmla="*/ 2706242 w 2706242"/>
                <a:gd name="connsiteY24" fmla="*/ 457881 h 2302782"/>
                <a:gd name="connsiteX0" fmla="*/ 2707601 w 2707601"/>
                <a:gd name="connsiteY0" fmla="*/ 457881 h 2302782"/>
                <a:gd name="connsiteX1" fmla="*/ 2654300 w 2707601"/>
                <a:gd name="connsiteY1" fmla="*/ 716575 h 2302782"/>
                <a:gd name="connsiteX2" fmla="*/ 2619248 w 2707601"/>
                <a:gd name="connsiteY2" fmla="*/ 1133932 h 2302782"/>
                <a:gd name="connsiteX3" fmla="*/ 2539781 w 2707601"/>
                <a:gd name="connsiteY3" fmla="*/ 2302782 h 2302782"/>
                <a:gd name="connsiteX4" fmla="*/ 1937268 w 2707601"/>
                <a:gd name="connsiteY4" fmla="*/ 2286060 h 2302782"/>
                <a:gd name="connsiteX5" fmla="*/ 1922981 w 2707601"/>
                <a:gd name="connsiteY5" fmla="*/ 2170620 h 2302782"/>
                <a:gd name="connsiteX6" fmla="*/ 1807489 w 2707601"/>
                <a:gd name="connsiteY6" fmla="*/ 2167047 h 2302782"/>
                <a:gd name="connsiteX7" fmla="*/ 1788390 w 2707601"/>
                <a:gd name="connsiteY7" fmla="*/ 2283110 h 2302782"/>
                <a:gd name="connsiteX8" fmla="*/ 1707478 w 2707601"/>
                <a:gd name="connsiteY8" fmla="*/ 2272393 h 2302782"/>
                <a:gd name="connsiteX9" fmla="*/ 1459827 w 2707601"/>
                <a:gd name="connsiteY9" fmla="*/ 2196874 h 2302782"/>
                <a:gd name="connsiteX10" fmla="*/ 605072 w 2707601"/>
                <a:gd name="connsiteY10" fmla="*/ 2105479 h 2302782"/>
                <a:gd name="connsiteX11" fmla="*/ 289159 w 2707601"/>
                <a:gd name="connsiteY11" fmla="*/ 1881868 h 2302782"/>
                <a:gd name="connsiteX12" fmla="*/ 0 w 2707601"/>
                <a:gd name="connsiteY12" fmla="*/ 797378 h 2302782"/>
                <a:gd name="connsiteX13" fmla="*/ 270790 w 2707601"/>
                <a:gd name="connsiteY13" fmla="*/ 559481 h 2302782"/>
                <a:gd name="connsiteX14" fmla="*/ 473763 w 2707601"/>
                <a:gd name="connsiteY14" fmla="*/ 530905 h 2302782"/>
                <a:gd name="connsiteX15" fmla="*/ 493266 w 2707601"/>
                <a:gd name="connsiteY15" fmla="*/ 357868 h 2302782"/>
                <a:gd name="connsiteX16" fmla="*/ 594866 w 2707601"/>
                <a:gd name="connsiteY16" fmla="*/ 314325 h 2302782"/>
                <a:gd name="connsiteX17" fmla="*/ 652923 w 2707601"/>
                <a:gd name="connsiteY17" fmla="*/ 227239 h 2302782"/>
                <a:gd name="connsiteX18" fmla="*/ 652923 w 2707601"/>
                <a:gd name="connsiteY18" fmla="*/ 140154 h 2302782"/>
                <a:gd name="connsiteX19" fmla="*/ 1039366 w 2707601"/>
                <a:gd name="connsiteY19" fmla="*/ 0 h 2302782"/>
                <a:gd name="connsiteX20" fmla="*/ 1204466 w 2707601"/>
                <a:gd name="connsiteY20" fmla="*/ 38554 h 2302782"/>
                <a:gd name="connsiteX21" fmla="*/ 1494752 w 2707601"/>
                <a:gd name="connsiteY21" fmla="*/ 212725 h 2302782"/>
                <a:gd name="connsiteX22" fmla="*/ 1785038 w 2707601"/>
                <a:gd name="connsiteY22" fmla="*/ 183697 h 2302782"/>
                <a:gd name="connsiteX23" fmla="*/ 2380123 w 2707601"/>
                <a:gd name="connsiteY23" fmla="*/ 415925 h 2302782"/>
                <a:gd name="connsiteX24" fmla="*/ 2707601 w 2707601"/>
                <a:gd name="connsiteY24" fmla="*/ 457881 h 2302782"/>
                <a:gd name="connsiteX0" fmla="*/ 2707601 w 2707601"/>
                <a:gd name="connsiteY0" fmla="*/ 457881 h 2302782"/>
                <a:gd name="connsiteX1" fmla="*/ 2654300 w 2707601"/>
                <a:gd name="connsiteY1" fmla="*/ 716575 h 2302782"/>
                <a:gd name="connsiteX2" fmla="*/ 2619248 w 2707601"/>
                <a:gd name="connsiteY2" fmla="*/ 1133932 h 2302782"/>
                <a:gd name="connsiteX3" fmla="*/ 2539781 w 2707601"/>
                <a:gd name="connsiteY3" fmla="*/ 2302782 h 2302782"/>
                <a:gd name="connsiteX4" fmla="*/ 1937268 w 2707601"/>
                <a:gd name="connsiteY4" fmla="*/ 2286060 h 2302782"/>
                <a:gd name="connsiteX5" fmla="*/ 1922981 w 2707601"/>
                <a:gd name="connsiteY5" fmla="*/ 2170620 h 2302782"/>
                <a:gd name="connsiteX6" fmla="*/ 1807489 w 2707601"/>
                <a:gd name="connsiteY6" fmla="*/ 2167047 h 2302782"/>
                <a:gd name="connsiteX7" fmla="*/ 1788390 w 2707601"/>
                <a:gd name="connsiteY7" fmla="*/ 2283110 h 2302782"/>
                <a:gd name="connsiteX8" fmla="*/ 1707478 w 2707601"/>
                <a:gd name="connsiteY8" fmla="*/ 2272393 h 2302782"/>
                <a:gd name="connsiteX9" fmla="*/ 1459827 w 2707601"/>
                <a:gd name="connsiteY9" fmla="*/ 2196874 h 2302782"/>
                <a:gd name="connsiteX10" fmla="*/ 605072 w 2707601"/>
                <a:gd name="connsiteY10" fmla="*/ 2105479 h 2302782"/>
                <a:gd name="connsiteX11" fmla="*/ 289159 w 2707601"/>
                <a:gd name="connsiteY11" fmla="*/ 1881868 h 2302782"/>
                <a:gd name="connsiteX12" fmla="*/ 0 w 2707601"/>
                <a:gd name="connsiteY12" fmla="*/ 797378 h 2302782"/>
                <a:gd name="connsiteX13" fmla="*/ 270790 w 2707601"/>
                <a:gd name="connsiteY13" fmla="*/ 559481 h 2302782"/>
                <a:gd name="connsiteX14" fmla="*/ 473763 w 2707601"/>
                <a:gd name="connsiteY14" fmla="*/ 530905 h 2302782"/>
                <a:gd name="connsiteX15" fmla="*/ 493266 w 2707601"/>
                <a:gd name="connsiteY15" fmla="*/ 357868 h 2302782"/>
                <a:gd name="connsiteX16" fmla="*/ 594866 w 2707601"/>
                <a:gd name="connsiteY16" fmla="*/ 314325 h 2302782"/>
                <a:gd name="connsiteX17" fmla="*/ 611745 w 2707601"/>
                <a:gd name="connsiteY17" fmla="*/ 289962 h 2302782"/>
                <a:gd name="connsiteX18" fmla="*/ 652923 w 2707601"/>
                <a:gd name="connsiteY18" fmla="*/ 227239 h 2302782"/>
                <a:gd name="connsiteX19" fmla="*/ 652923 w 2707601"/>
                <a:gd name="connsiteY19" fmla="*/ 140154 h 2302782"/>
                <a:gd name="connsiteX20" fmla="*/ 1039366 w 2707601"/>
                <a:gd name="connsiteY20" fmla="*/ 0 h 2302782"/>
                <a:gd name="connsiteX21" fmla="*/ 1204466 w 2707601"/>
                <a:gd name="connsiteY21" fmla="*/ 38554 h 2302782"/>
                <a:gd name="connsiteX22" fmla="*/ 1494752 w 2707601"/>
                <a:gd name="connsiteY22" fmla="*/ 212725 h 2302782"/>
                <a:gd name="connsiteX23" fmla="*/ 1785038 w 2707601"/>
                <a:gd name="connsiteY23" fmla="*/ 183697 h 2302782"/>
                <a:gd name="connsiteX24" fmla="*/ 2380123 w 2707601"/>
                <a:gd name="connsiteY24" fmla="*/ 415925 h 2302782"/>
                <a:gd name="connsiteX25" fmla="*/ 2707601 w 2707601"/>
                <a:gd name="connsiteY25" fmla="*/ 457881 h 2302782"/>
                <a:gd name="connsiteX0" fmla="*/ 2707601 w 2707601"/>
                <a:gd name="connsiteY0" fmla="*/ 457881 h 2302782"/>
                <a:gd name="connsiteX1" fmla="*/ 2654300 w 2707601"/>
                <a:gd name="connsiteY1" fmla="*/ 716575 h 2302782"/>
                <a:gd name="connsiteX2" fmla="*/ 2619248 w 2707601"/>
                <a:gd name="connsiteY2" fmla="*/ 1133932 h 2302782"/>
                <a:gd name="connsiteX3" fmla="*/ 2539781 w 2707601"/>
                <a:gd name="connsiteY3" fmla="*/ 2302782 h 2302782"/>
                <a:gd name="connsiteX4" fmla="*/ 1937268 w 2707601"/>
                <a:gd name="connsiteY4" fmla="*/ 2286060 h 2302782"/>
                <a:gd name="connsiteX5" fmla="*/ 1922981 w 2707601"/>
                <a:gd name="connsiteY5" fmla="*/ 2170620 h 2302782"/>
                <a:gd name="connsiteX6" fmla="*/ 1807489 w 2707601"/>
                <a:gd name="connsiteY6" fmla="*/ 2167047 h 2302782"/>
                <a:gd name="connsiteX7" fmla="*/ 1788390 w 2707601"/>
                <a:gd name="connsiteY7" fmla="*/ 2283110 h 2302782"/>
                <a:gd name="connsiteX8" fmla="*/ 1707478 w 2707601"/>
                <a:gd name="connsiteY8" fmla="*/ 2272393 h 2302782"/>
                <a:gd name="connsiteX9" fmla="*/ 1459827 w 2707601"/>
                <a:gd name="connsiteY9" fmla="*/ 2196874 h 2302782"/>
                <a:gd name="connsiteX10" fmla="*/ 605072 w 2707601"/>
                <a:gd name="connsiteY10" fmla="*/ 2105479 h 2302782"/>
                <a:gd name="connsiteX11" fmla="*/ 289159 w 2707601"/>
                <a:gd name="connsiteY11" fmla="*/ 1881868 h 2302782"/>
                <a:gd name="connsiteX12" fmla="*/ 0 w 2707601"/>
                <a:gd name="connsiteY12" fmla="*/ 797378 h 2302782"/>
                <a:gd name="connsiteX13" fmla="*/ 270790 w 2707601"/>
                <a:gd name="connsiteY13" fmla="*/ 559481 h 2302782"/>
                <a:gd name="connsiteX14" fmla="*/ 473763 w 2707601"/>
                <a:gd name="connsiteY14" fmla="*/ 530905 h 2302782"/>
                <a:gd name="connsiteX15" fmla="*/ 493266 w 2707601"/>
                <a:gd name="connsiteY15" fmla="*/ 357868 h 2302782"/>
                <a:gd name="connsiteX16" fmla="*/ 594866 w 2707601"/>
                <a:gd name="connsiteY16" fmla="*/ 314325 h 2302782"/>
                <a:gd name="connsiteX17" fmla="*/ 603187 w 2707601"/>
                <a:gd name="connsiteY17" fmla="*/ 265102 h 2302782"/>
                <a:gd name="connsiteX18" fmla="*/ 652923 w 2707601"/>
                <a:gd name="connsiteY18" fmla="*/ 227239 h 2302782"/>
                <a:gd name="connsiteX19" fmla="*/ 652923 w 2707601"/>
                <a:gd name="connsiteY19" fmla="*/ 140154 h 2302782"/>
                <a:gd name="connsiteX20" fmla="*/ 1039366 w 2707601"/>
                <a:gd name="connsiteY20" fmla="*/ 0 h 2302782"/>
                <a:gd name="connsiteX21" fmla="*/ 1204466 w 2707601"/>
                <a:gd name="connsiteY21" fmla="*/ 38554 h 2302782"/>
                <a:gd name="connsiteX22" fmla="*/ 1494752 w 2707601"/>
                <a:gd name="connsiteY22" fmla="*/ 212725 h 2302782"/>
                <a:gd name="connsiteX23" fmla="*/ 1785038 w 2707601"/>
                <a:gd name="connsiteY23" fmla="*/ 183697 h 2302782"/>
                <a:gd name="connsiteX24" fmla="*/ 2380123 w 2707601"/>
                <a:gd name="connsiteY24" fmla="*/ 415925 h 2302782"/>
                <a:gd name="connsiteX25" fmla="*/ 2707601 w 2707601"/>
                <a:gd name="connsiteY25" fmla="*/ 457881 h 2302782"/>
                <a:gd name="connsiteX0" fmla="*/ 2707601 w 2707601"/>
                <a:gd name="connsiteY0" fmla="*/ 457881 h 2302782"/>
                <a:gd name="connsiteX1" fmla="*/ 2654300 w 2707601"/>
                <a:gd name="connsiteY1" fmla="*/ 716575 h 2302782"/>
                <a:gd name="connsiteX2" fmla="*/ 2619248 w 2707601"/>
                <a:gd name="connsiteY2" fmla="*/ 1133932 h 2302782"/>
                <a:gd name="connsiteX3" fmla="*/ 2539781 w 2707601"/>
                <a:gd name="connsiteY3" fmla="*/ 2302782 h 2302782"/>
                <a:gd name="connsiteX4" fmla="*/ 1937268 w 2707601"/>
                <a:gd name="connsiteY4" fmla="*/ 2286060 h 2302782"/>
                <a:gd name="connsiteX5" fmla="*/ 1922981 w 2707601"/>
                <a:gd name="connsiteY5" fmla="*/ 2170620 h 2302782"/>
                <a:gd name="connsiteX6" fmla="*/ 1807489 w 2707601"/>
                <a:gd name="connsiteY6" fmla="*/ 2167047 h 2302782"/>
                <a:gd name="connsiteX7" fmla="*/ 1758036 w 2707601"/>
                <a:gd name="connsiteY7" fmla="*/ 2258149 h 2302782"/>
                <a:gd name="connsiteX8" fmla="*/ 1707478 w 2707601"/>
                <a:gd name="connsiteY8" fmla="*/ 2272393 h 2302782"/>
                <a:gd name="connsiteX9" fmla="*/ 1459827 w 2707601"/>
                <a:gd name="connsiteY9" fmla="*/ 2196874 h 2302782"/>
                <a:gd name="connsiteX10" fmla="*/ 605072 w 2707601"/>
                <a:gd name="connsiteY10" fmla="*/ 2105479 h 2302782"/>
                <a:gd name="connsiteX11" fmla="*/ 289159 w 2707601"/>
                <a:gd name="connsiteY11" fmla="*/ 1881868 h 2302782"/>
                <a:gd name="connsiteX12" fmla="*/ 0 w 2707601"/>
                <a:gd name="connsiteY12" fmla="*/ 797378 h 2302782"/>
                <a:gd name="connsiteX13" fmla="*/ 270790 w 2707601"/>
                <a:gd name="connsiteY13" fmla="*/ 559481 h 2302782"/>
                <a:gd name="connsiteX14" fmla="*/ 473763 w 2707601"/>
                <a:gd name="connsiteY14" fmla="*/ 530905 h 2302782"/>
                <a:gd name="connsiteX15" fmla="*/ 493266 w 2707601"/>
                <a:gd name="connsiteY15" fmla="*/ 357868 h 2302782"/>
                <a:gd name="connsiteX16" fmla="*/ 594866 w 2707601"/>
                <a:gd name="connsiteY16" fmla="*/ 314325 h 2302782"/>
                <a:gd name="connsiteX17" fmla="*/ 603187 w 2707601"/>
                <a:gd name="connsiteY17" fmla="*/ 265102 h 2302782"/>
                <a:gd name="connsiteX18" fmla="*/ 652923 w 2707601"/>
                <a:gd name="connsiteY18" fmla="*/ 227239 h 2302782"/>
                <a:gd name="connsiteX19" fmla="*/ 652923 w 2707601"/>
                <a:gd name="connsiteY19" fmla="*/ 140154 h 2302782"/>
                <a:gd name="connsiteX20" fmla="*/ 1039366 w 2707601"/>
                <a:gd name="connsiteY20" fmla="*/ 0 h 2302782"/>
                <a:gd name="connsiteX21" fmla="*/ 1204466 w 2707601"/>
                <a:gd name="connsiteY21" fmla="*/ 38554 h 2302782"/>
                <a:gd name="connsiteX22" fmla="*/ 1494752 w 2707601"/>
                <a:gd name="connsiteY22" fmla="*/ 212725 h 2302782"/>
                <a:gd name="connsiteX23" fmla="*/ 1785038 w 2707601"/>
                <a:gd name="connsiteY23" fmla="*/ 183697 h 2302782"/>
                <a:gd name="connsiteX24" fmla="*/ 2380123 w 2707601"/>
                <a:gd name="connsiteY24" fmla="*/ 415925 h 2302782"/>
                <a:gd name="connsiteX25" fmla="*/ 2707601 w 2707601"/>
                <a:gd name="connsiteY25" fmla="*/ 457881 h 2302782"/>
                <a:gd name="connsiteX0" fmla="*/ 2707601 w 2707601"/>
                <a:gd name="connsiteY0" fmla="*/ 460889 h 2305790"/>
                <a:gd name="connsiteX1" fmla="*/ 2654300 w 2707601"/>
                <a:gd name="connsiteY1" fmla="*/ 719583 h 2305790"/>
                <a:gd name="connsiteX2" fmla="*/ 2619248 w 2707601"/>
                <a:gd name="connsiteY2" fmla="*/ 1136940 h 2305790"/>
                <a:gd name="connsiteX3" fmla="*/ 2539781 w 2707601"/>
                <a:gd name="connsiteY3" fmla="*/ 2305790 h 2305790"/>
                <a:gd name="connsiteX4" fmla="*/ 1937268 w 2707601"/>
                <a:gd name="connsiteY4" fmla="*/ 2289068 h 2305790"/>
                <a:gd name="connsiteX5" fmla="*/ 1922981 w 2707601"/>
                <a:gd name="connsiteY5" fmla="*/ 2173628 h 2305790"/>
                <a:gd name="connsiteX6" fmla="*/ 1807489 w 2707601"/>
                <a:gd name="connsiteY6" fmla="*/ 2170055 h 2305790"/>
                <a:gd name="connsiteX7" fmla="*/ 1758036 w 2707601"/>
                <a:gd name="connsiteY7" fmla="*/ 2261157 h 2305790"/>
                <a:gd name="connsiteX8" fmla="*/ 1707478 w 2707601"/>
                <a:gd name="connsiteY8" fmla="*/ 2275401 h 2305790"/>
                <a:gd name="connsiteX9" fmla="*/ 1459827 w 2707601"/>
                <a:gd name="connsiteY9" fmla="*/ 2199882 h 2305790"/>
                <a:gd name="connsiteX10" fmla="*/ 605072 w 2707601"/>
                <a:gd name="connsiteY10" fmla="*/ 2108487 h 2305790"/>
                <a:gd name="connsiteX11" fmla="*/ 289159 w 2707601"/>
                <a:gd name="connsiteY11" fmla="*/ 1884876 h 2305790"/>
                <a:gd name="connsiteX12" fmla="*/ 0 w 2707601"/>
                <a:gd name="connsiteY12" fmla="*/ 800386 h 2305790"/>
                <a:gd name="connsiteX13" fmla="*/ 270790 w 2707601"/>
                <a:gd name="connsiteY13" fmla="*/ 562489 h 2305790"/>
                <a:gd name="connsiteX14" fmla="*/ 473763 w 2707601"/>
                <a:gd name="connsiteY14" fmla="*/ 533913 h 2305790"/>
                <a:gd name="connsiteX15" fmla="*/ 493266 w 2707601"/>
                <a:gd name="connsiteY15" fmla="*/ 360876 h 2305790"/>
                <a:gd name="connsiteX16" fmla="*/ 594866 w 2707601"/>
                <a:gd name="connsiteY16" fmla="*/ 317333 h 2305790"/>
                <a:gd name="connsiteX17" fmla="*/ 603187 w 2707601"/>
                <a:gd name="connsiteY17" fmla="*/ 268110 h 2305790"/>
                <a:gd name="connsiteX18" fmla="*/ 652923 w 2707601"/>
                <a:gd name="connsiteY18" fmla="*/ 230247 h 2305790"/>
                <a:gd name="connsiteX19" fmla="*/ 652923 w 2707601"/>
                <a:gd name="connsiteY19" fmla="*/ 143162 h 2305790"/>
                <a:gd name="connsiteX20" fmla="*/ 1020364 w 2707601"/>
                <a:gd name="connsiteY20" fmla="*/ 0 h 2305790"/>
                <a:gd name="connsiteX21" fmla="*/ 1204466 w 2707601"/>
                <a:gd name="connsiteY21" fmla="*/ 41562 h 2305790"/>
                <a:gd name="connsiteX22" fmla="*/ 1494752 w 2707601"/>
                <a:gd name="connsiteY22" fmla="*/ 215733 h 2305790"/>
                <a:gd name="connsiteX23" fmla="*/ 1785038 w 2707601"/>
                <a:gd name="connsiteY23" fmla="*/ 186705 h 2305790"/>
                <a:gd name="connsiteX24" fmla="*/ 2380123 w 2707601"/>
                <a:gd name="connsiteY24" fmla="*/ 418933 h 2305790"/>
                <a:gd name="connsiteX25" fmla="*/ 2707601 w 2707601"/>
                <a:gd name="connsiteY25" fmla="*/ 460889 h 2305790"/>
                <a:gd name="connsiteX0" fmla="*/ 2707601 w 2707601"/>
                <a:gd name="connsiteY0" fmla="*/ 460889 h 2305790"/>
                <a:gd name="connsiteX1" fmla="*/ 2654300 w 2707601"/>
                <a:gd name="connsiteY1" fmla="*/ 719583 h 2305790"/>
                <a:gd name="connsiteX2" fmla="*/ 2619248 w 2707601"/>
                <a:gd name="connsiteY2" fmla="*/ 1136940 h 2305790"/>
                <a:gd name="connsiteX3" fmla="*/ 2539781 w 2707601"/>
                <a:gd name="connsiteY3" fmla="*/ 2305790 h 2305790"/>
                <a:gd name="connsiteX4" fmla="*/ 1937268 w 2707601"/>
                <a:gd name="connsiteY4" fmla="*/ 2289068 h 2305790"/>
                <a:gd name="connsiteX5" fmla="*/ 1922981 w 2707601"/>
                <a:gd name="connsiteY5" fmla="*/ 2173628 h 2305790"/>
                <a:gd name="connsiteX6" fmla="*/ 1807489 w 2707601"/>
                <a:gd name="connsiteY6" fmla="*/ 2170055 h 2305790"/>
                <a:gd name="connsiteX7" fmla="*/ 1758036 w 2707601"/>
                <a:gd name="connsiteY7" fmla="*/ 2261157 h 2305790"/>
                <a:gd name="connsiteX8" fmla="*/ 1707478 w 2707601"/>
                <a:gd name="connsiteY8" fmla="*/ 2275401 h 2305790"/>
                <a:gd name="connsiteX9" fmla="*/ 1459827 w 2707601"/>
                <a:gd name="connsiteY9" fmla="*/ 2199882 h 2305790"/>
                <a:gd name="connsiteX10" fmla="*/ 605072 w 2707601"/>
                <a:gd name="connsiteY10" fmla="*/ 2108487 h 2305790"/>
                <a:gd name="connsiteX11" fmla="*/ 289159 w 2707601"/>
                <a:gd name="connsiteY11" fmla="*/ 1884876 h 2305790"/>
                <a:gd name="connsiteX12" fmla="*/ 0 w 2707601"/>
                <a:gd name="connsiteY12" fmla="*/ 800386 h 2305790"/>
                <a:gd name="connsiteX13" fmla="*/ 270790 w 2707601"/>
                <a:gd name="connsiteY13" fmla="*/ 562489 h 2305790"/>
                <a:gd name="connsiteX14" fmla="*/ 473763 w 2707601"/>
                <a:gd name="connsiteY14" fmla="*/ 533913 h 2305790"/>
                <a:gd name="connsiteX15" fmla="*/ 493266 w 2707601"/>
                <a:gd name="connsiteY15" fmla="*/ 360876 h 2305790"/>
                <a:gd name="connsiteX16" fmla="*/ 594866 w 2707601"/>
                <a:gd name="connsiteY16" fmla="*/ 317333 h 2305790"/>
                <a:gd name="connsiteX17" fmla="*/ 603187 w 2707601"/>
                <a:gd name="connsiteY17" fmla="*/ 268110 h 2305790"/>
                <a:gd name="connsiteX18" fmla="*/ 652923 w 2707601"/>
                <a:gd name="connsiteY18" fmla="*/ 230247 h 2305790"/>
                <a:gd name="connsiteX19" fmla="*/ 652923 w 2707601"/>
                <a:gd name="connsiteY19" fmla="*/ 143162 h 2305790"/>
                <a:gd name="connsiteX20" fmla="*/ 1020364 w 2707601"/>
                <a:gd name="connsiteY20" fmla="*/ 0 h 2305790"/>
                <a:gd name="connsiteX21" fmla="*/ 1235467 w 2707601"/>
                <a:gd name="connsiteY21" fmla="*/ 71702 h 2305790"/>
                <a:gd name="connsiteX22" fmla="*/ 1494752 w 2707601"/>
                <a:gd name="connsiteY22" fmla="*/ 215733 h 2305790"/>
                <a:gd name="connsiteX23" fmla="*/ 1785038 w 2707601"/>
                <a:gd name="connsiteY23" fmla="*/ 186705 h 2305790"/>
                <a:gd name="connsiteX24" fmla="*/ 2380123 w 2707601"/>
                <a:gd name="connsiteY24" fmla="*/ 418933 h 2305790"/>
                <a:gd name="connsiteX25" fmla="*/ 2707601 w 2707601"/>
                <a:gd name="connsiteY25" fmla="*/ 460889 h 2305790"/>
                <a:gd name="connsiteX0" fmla="*/ 2707601 w 2707601"/>
                <a:gd name="connsiteY0" fmla="*/ 425038 h 2269939"/>
                <a:gd name="connsiteX1" fmla="*/ 2654300 w 2707601"/>
                <a:gd name="connsiteY1" fmla="*/ 683732 h 2269939"/>
                <a:gd name="connsiteX2" fmla="*/ 2619248 w 2707601"/>
                <a:gd name="connsiteY2" fmla="*/ 1101089 h 2269939"/>
                <a:gd name="connsiteX3" fmla="*/ 2539781 w 2707601"/>
                <a:gd name="connsiteY3" fmla="*/ 2269939 h 2269939"/>
                <a:gd name="connsiteX4" fmla="*/ 1937268 w 2707601"/>
                <a:gd name="connsiteY4" fmla="*/ 2253217 h 2269939"/>
                <a:gd name="connsiteX5" fmla="*/ 1922981 w 2707601"/>
                <a:gd name="connsiteY5" fmla="*/ 2137777 h 2269939"/>
                <a:gd name="connsiteX6" fmla="*/ 1807489 w 2707601"/>
                <a:gd name="connsiteY6" fmla="*/ 2134204 h 2269939"/>
                <a:gd name="connsiteX7" fmla="*/ 1758036 w 2707601"/>
                <a:gd name="connsiteY7" fmla="*/ 2225306 h 2269939"/>
                <a:gd name="connsiteX8" fmla="*/ 1707478 w 2707601"/>
                <a:gd name="connsiteY8" fmla="*/ 2239550 h 2269939"/>
                <a:gd name="connsiteX9" fmla="*/ 1459827 w 2707601"/>
                <a:gd name="connsiteY9" fmla="*/ 2164031 h 2269939"/>
                <a:gd name="connsiteX10" fmla="*/ 605072 w 2707601"/>
                <a:gd name="connsiteY10" fmla="*/ 2072636 h 2269939"/>
                <a:gd name="connsiteX11" fmla="*/ 289159 w 2707601"/>
                <a:gd name="connsiteY11" fmla="*/ 1849025 h 2269939"/>
                <a:gd name="connsiteX12" fmla="*/ 0 w 2707601"/>
                <a:gd name="connsiteY12" fmla="*/ 764535 h 2269939"/>
                <a:gd name="connsiteX13" fmla="*/ 270790 w 2707601"/>
                <a:gd name="connsiteY13" fmla="*/ 526638 h 2269939"/>
                <a:gd name="connsiteX14" fmla="*/ 473763 w 2707601"/>
                <a:gd name="connsiteY14" fmla="*/ 498062 h 2269939"/>
                <a:gd name="connsiteX15" fmla="*/ 493266 w 2707601"/>
                <a:gd name="connsiteY15" fmla="*/ 325025 h 2269939"/>
                <a:gd name="connsiteX16" fmla="*/ 594866 w 2707601"/>
                <a:gd name="connsiteY16" fmla="*/ 281482 h 2269939"/>
                <a:gd name="connsiteX17" fmla="*/ 603187 w 2707601"/>
                <a:gd name="connsiteY17" fmla="*/ 232259 h 2269939"/>
                <a:gd name="connsiteX18" fmla="*/ 652923 w 2707601"/>
                <a:gd name="connsiteY18" fmla="*/ 194396 h 2269939"/>
                <a:gd name="connsiteX19" fmla="*/ 652923 w 2707601"/>
                <a:gd name="connsiteY19" fmla="*/ 107311 h 2269939"/>
                <a:gd name="connsiteX20" fmla="*/ 1020364 w 2707601"/>
                <a:gd name="connsiteY20" fmla="*/ 0 h 2269939"/>
                <a:gd name="connsiteX21" fmla="*/ 1235467 w 2707601"/>
                <a:gd name="connsiteY21" fmla="*/ 35851 h 2269939"/>
                <a:gd name="connsiteX22" fmla="*/ 1494752 w 2707601"/>
                <a:gd name="connsiteY22" fmla="*/ 179882 h 2269939"/>
                <a:gd name="connsiteX23" fmla="*/ 1785038 w 2707601"/>
                <a:gd name="connsiteY23" fmla="*/ 150854 h 2269939"/>
                <a:gd name="connsiteX24" fmla="*/ 2380123 w 2707601"/>
                <a:gd name="connsiteY24" fmla="*/ 383082 h 2269939"/>
                <a:gd name="connsiteX25" fmla="*/ 2707601 w 2707601"/>
                <a:gd name="connsiteY25" fmla="*/ 425038 h 2269939"/>
                <a:gd name="connsiteX0" fmla="*/ 2707601 w 2707601"/>
                <a:gd name="connsiteY0" fmla="*/ 460889 h 2305790"/>
                <a:gd name="connsiteX1" fmla="*/ 2654300 w 2707601"/>
                <a:gd name="connsiteY1" fmla="*/ 719583 h 2305790"/>
                <a:gd name="connsiteX2" fmla="*/ 2619248 w 2707601"/>
                <a:gd name="connsiteY2" fmla="*/ 1136940 h 2305790"/>
                <a:gd name="connsiteX3" fmla="*/ 2539781 w 2707601"/>
                <a:gd name="connsiteY3" fmla="*/ 2305790 h 2305790"/>
                <a:gd name="connsiteX4" fmla="*/ 1937268 w 2707601"/>
                <a:gd name="connsiteY4" fmla="*/ 2289068 h 2305790"/>
                <a:gd name="connsiteX5" fmla="*/ 1922981 w 2707601"/>
                <a:gd name="connsiteY5" fmla="*/ 2173628 h 2305790"/>
                <a:gd name="connsiteX6" fmla="*/ 1807489 w 2707601"/>
                <a:gd name="connsiteY6" fmla="*/ 2170055 h 2305790"/>
                <a:gd name="connsiteX7" fmla="*/ 1758036 w 2707601"/>
                <a:gd name="connsiteY7" fmla="*/ 2261157 h 2305790"/>
                <a:gd name="connsiteX8" fmla="*/ 1707478 w 2707601"/>
                <a:gd name="connsiteY8" fmla="*/ 2275401 h 2305790"/>
                <a:gd name="connsiteX9" fmla="*/ 1459827 w 2707601"/>
                <a:gd name="connsiteY9" fmla="*/ 2199882 h 2305790"/>
                <a:gd name="connsiteX10" fmla="*/ 605072 w 2707601"/>
                <a:gd name="connsiteY10" fmla="*/ 2108487 h 2305790"/>
                <a:gd name="connsiteX11" fmla="*/ 289159 w 2707601"/>
                <a:gd name="connsiteY11" fmla="*/ 1884876 h 2305790"/>
                <a:gd name="connsiteX12" fmla="*/ 0 w 2707601"/>
                <a:gd name="connsiteY12" fmla="*/ 800386 h 2305790"/>
                <a:gd name="connsiteX13" fmla="*/ 270790 w 2707601"/>
                <a:gd name="connsiteY13" fmla="*/ 562489 h 2305790"/>
                <a:gd name="connsiteX14" fmla="*/ 473763 w 2707601"/>
                <a:gd name="connsiteY14" fmla="*/ 533913 h 2305790"/>
                <a:gd name="connsiteX15" fmla="*/ 493266 w 2707601"/>
                <a:gd name="connsiteY15" fmla="*/ 360876 h 2305790"/>
                <a:gd name="connsiteX16" fmla="*/ 594866 w 2707601"/>
                <a:gd name="connsiteY16" fmla="*/ 317333 h 2305790"/>
                <a:gd name="connsiteX17" fmla="*/ 603187 w 2707601"/>
                <a:gd name="connsiteY17" fmla="*/ 268110 h 2305790"/>
                <a:gd name="connsiteX18" fmla="*/ 652923 w 2707601"/>
                <a:gd name="connsiteY18" fmla="*/ 230247 h 2305790"/>
                <a:gd name="connsiteX19" fmla="*/ 652923 w 2707601"/>
                <a:gd name="connsiteY19" fmla="*/ 143162 h 2305790"/>
                <a:gd name="connsiteX20" fmla="*/ 1020364 w 2707601"/>
                <a:gd name="connsiteY20" fmla="*/ 0 h 2305790"/>
                <a:gd name="connsiteX21" fmla="*/ 1235467 w 2707601"/>
                <a:gd name="connsiteY21" fmla="*/ 71702 h 2305790"/>
                <a:gd name="connsiteX22" fmla="*/ 1494752 w 2707601"/>
                <a:gd name="connsiteY22" fmla="*/ 215733 h 2305790"/>
                <a:gd name="connsiteX23" fmla="*/ 1785038 w 2707601"/>
                <a:gd name="connsiteY23" fmla="*/ 186705 h 2305790"/>
                <a:gd name="connsiteX24" fmla="*/ 2380123 w 2707601"/>
                <a:gd name="connsiteY24" fmla="*/ 418933 h 2305790"/>
                <a:gd name="connsiteX25" fmla="*/ 2707601 w 2707601"/>
                <a:gd name="connsiteY25" fmla="*/ 460889 h 2305790"/>
                <a:gd name="connsiteX0" fmla="*/ 2707601 w 2707601"/>
                <a:gd name="connsiteY0" fmla="*/ 460889 h 2305790"/>
                <a:gd name="connsiteX1" fmla="*/ 2654300 w 2707601"/>
                <a:gd name="connsiteY1" fmla="*/ 719583 h 2305790"/>
                <a:gd name="connsiteX2" fmla="*/ 2619248 w 2707601"/>
                <a:gd name="connsiteY2" fmla="*/ 1136940 h 2305790"/>
                <a:gd name="connsiteX3" fmla="*/ 2539781 w 2707601"/>
                <a:gd name="connsiteY3" fmla="*/ 2305790 h 2305790"/>
                <a:gd name="connsiteX4" fmla="*/ 1937268 w 2707601"/>
                <a:gd name="connsiteY4" fmla="*/ 2289068 h 2305790"/>
                <a:gd name="connsiteX5" fmla="*/ 1922981 w 2707601"/>
                <a:gd name="connsiteY5" fmla="*/ 2173628 h 2305790"/>
                <a:gd name="connsiteX6" fmla="*/ 1807489 w 2707601"/>
                <a:gd name="connsiteY6" fmla="*/ 2170055 h 2305790"/>
                <a:gd name="connsiteX7" fmla="*/ 1758036 w 2707601"/>
                <a:gd name="connsiteY7" fmla="*/ 2261157 h 2305790"/>
                <a:gd name="connsiteX8" fmla="*/ 1707478 w 2707601"/>
                <a:gd name="connsiteY8" fmla="*/ 2275401 h 2305790"/>
                <a:gd name="connsiteX9" fmla="*/ 1459827 w 2707601"/>
                <a:gd name="connsiteY9" fmla="*/ 2199882 h 2305790"/>
                <a:gd name="connsiteX10" fmla="*/ 605072 w 2707601"/>
                <a:gd name="connsiteY10" fmla="*/ 2108487 h 2305790"/>
                <a:gd name="connsiteX11" fmla="*/ 289159 w 2707601"/>
                <a:gd name="connsiteY11" fmla="*/ 1884876 h 2305790"/>
                <a:gd name="connsiteX12" fmla="*/ 0 w 2707601"/>
                <a:gd name="connsiteY12" fmla="*/ 800386 h 2305790"/>
                <a:gd name="connsiteX13" fmla="*/ 270790 w 2707601"/>
                <a:gd name="connsiteY13" fmla="*/ 562489 h 2305790"/>
                <a:gd name="connsiteX14" fmla="*/ 473763 w 2707601"/>
                <a:gd name="connsiteY14" fmla="*/ 533913 h 2305790"/>
                <a:gd name="connsiteX15" fmla="*/ 493266 w 2707601"/>
                <a:gd name="connsiteY15" fmla="*/ 360876 h 2305790"/>
                <a:gd name="connsiteX16" fmla="*/ 594866 w 2707601"/>
                <a:gd name="connsiteY16" fmla="*/ 317333 h 2305790"/>
                <a:gd name="connsiteX17" fmla="*/ 603187 w 2707601"/>
                <a:gd name="connsiteY17" fmla="*/ 268110 h 2305790"/>
                <a:gd name="connsiteX18" fmla="*/ 652923 w 2707601"/>
                <a:gd name="connsiteY18" fmla="*/ 230247 h 2305790"/>
                <a:gd name="connsiteX19" fmla="*/ 626008 w 2707601"/>
                <a:gd name="connsiteY19" fmla="*/ 143403 h 2305790"/>
                <a:gd name="connsiteX20" fmla="*/ 1020364 w 2707601"/>
                <a:gd name="connsiteY20" fmla="*/ 0 h 2305790"/>
                <a:gd name="connsiteX21" fmla="*/ 1235467 w 2707601"/>
                <a:gd name="connsiteY21" fmla="*/ 71702 h 2305790"/>
                <a:gd name="connsiteX22" fmla="*/ 1494752 w 2707601"/>
                <a:gd name="connsiteY22" fmla="*/ 215733 h 2305790"/>
                <a:gd name="connsiteX23" fmla="*/ 1785038 w 2707601"/>
                <a:gd name="connsiteY23" fmla="*/ 186705 h 2305790"/>
                <a:gd name="connsiteX24" fmla="*/ 2380123 w 2707601"/>
                <a:gd name="connsiteY24" fmla="*/ 418933 h 2305790"/>
                <a:gd name="connsiteX25" fmla="*/ 2707601 w 2707601"/>
                <a:gd name="connsiteY25" fmla="*/ 460889 h 2305790"/>
                <a:gd name="connsiteX0" fmla="*/ 2707601 w 2707601"/>
                <a:gd name="connsiteY0" fmla="*/ 460889 h 2305790"/>
                <a:gd name="connsiteX1" fmla="*/ 2654300 w 2707601"/>
                <a:gd name="connsiteY1" fmla="*/ 719583 h 2305790"/>
                <a:gd name="connsiteX2" fmla="*/ 2619248 w 2707601"/>
                <a:gd name="connsiteY2" fmla="*/ 1136940 h 2305790"/>
                <a:gd name="connsiteX3" fmla="*/ 2539781 w 2707601"/>
                <a:gd name="connsiteY3" fmla="*/ 2305790 h 2305790"/>
                <a:gd name="connsiteX4" fmla="*/ 1937268 w 2707601"/>
                <a:gd name="connsiteY4" fmla="*/ 2289068 h 2305790"/>
                <a:gd name="connsiteX5" fmla="*/ 1922981 w 2707601"/>
                <a:gd name="connsiteY5" fmla="*/ 2173628 h 2305790"/>
                <a:gd name="connsiteX6" fmla="*/ 1807489 w 2707601"/>
                <a:gd name="connsiteY6" fmla="*/ 2170055 h 2305790"/>
                <a:gd name="connsiteX7" fmla="*/ 1758036 w 2707601"/>
                <a:gd name="connsiteY7" fmla="*/ 2261157 h 2305790"/>
                <a:gd name="connsiteX8" fmla="*/ 1707478 w 2707601"/>
                <a:gd name="connsiteY8" fmla="*/ 2275401 h 2305790"/>
                <a:gd name="connsiteX9" fmla="*/ 1459827 w 2707601"/>
                <a:gd name="connsiteY9" fmla="*/ 2199882 h 2305790"/>
                <a:gd name="connsiteX10" fmla="*/ 605072 w 2707601"/>
                <a:gd name="connsiteY10" fmla="*/ 2108487 h 2305790"/>
                <a:gd name="connsiteX11" fmla="*/ 289159 w 2707601"/>
                <a:gd name="connsiteY11" fmla="*/ 1884876 h 2305790"/>
                <a:gd name="connsiteX12" fmla="*/ 0 w 2707601"/>
                <a:gd name="connsiteY12" fmla="*/ 800386 h 2305790"/>
                <a:gd name="connsiteX13" fmla="*/ 270790 w 2707601"/>
                <a:gd name="connsiteY13" fmla="*/ 562489 h 2305790"/>
                <a:gd name="connsiteX14" fmla="*/ 473763 w 2707601"/>
                <a:gd name="connsiteY14" fmla="*/ 533913 h 2305790"/>
                <a:gd name="connsiteX15" fmla="*/ 493266 w 2707601"/>
                <a:gd name="connsiteY15" fmla="*/ 360876 h 2305790"/>
                <a:gd name="connsiteX16" fmla="*/ 554306 w 2707601"/>
                <a:gd name="connsiteY16" fmla="*/ 322655 h 2305790"/>
                <a:gd name="connsiteX17" fmla="*/ 603187 w 2707601"/>
                <a:gd name="connsiteY17" fmla="*/ 268110 h 2305790"/>
                <a:gd name="connsiteX18" fmla="*/ 652923 w 2707601"/>
                <a:gd name="connsiteY18" fmla="*/ 230247 h 2305790"/>
                <a:gd name="connsiteX19" fmla="*/ 626008 w 2707601"/>
                <a:gd name="connsiteY19" fmla="*/ 143403 h 2305790"/>
                <a:gd name="connsiteX20" fmla="*/ 1020364 w 2707601"/>
                <a:gd name="connsiteY20" fmla="*/ 0 h 2305790"/>
                <a:gd name="connsiteX21" fmla="*/ 1235467 w 2707601"/>
                <a:gd name="connsiteY21" fmla="*/ 71702 h 2305790"/>
                <a:gd name="connsiteX22" fmla="*/ 1494752 w 2707601"/>
                <a:gd name="connsiteY22" fmla="*/ 215733 h 2305790"/>
                <a:gd name="connsiteX23" fmla="*/ 1785038 w 2707601"/>
                <a:gd name="connsiteY23" fmla="*/ 186705 h 2305790"/>
                <a:gd name="connsiteX24" fmla="*/ 2380123 w 2707601"/>
                <a:gd name="connsiteY24" fmla="*/ 418933 h 2305790"/>
                <a:gd name="connsiteX25" fmla="*/ 2707601 w 2707601"/>
                <a:gd name="connsiteY25" fmla="*/ 460889 h 2305790"/>
                <a:gd name="connsiteX0" fmla="*/ 2707601 w 2707601"/>
                <a:gd name="connsiteY0" fmla="*/ 460889 h 2305790"/>
                <a:gd name="connsiteX1" fmla="*/ 2654300 w 2707601"/>
                <a:gd name="connsiteY1" fmla="*/ 719583 h 2305790"/>
                <a:gd name="connsiteX2" fmla="*/ 2619248 w 2707601"/>
                <a:gd name="connsiteY2" fmla="*/ 1136940 h 2305790"/>
                <a:gd name="connsiteX3" fmla="*/ 2539781 w 2707601"/>
                <a:gd name="connsiteY3" fmla="*/ 2305790 h 2305790"/>
                <a:gd name="connsiteX4" fmla="*/ 1937268 w 2707601"/>
                <a:gd name="connsiteY4" fmla="*/ 2289068 h 2305790"/>
                <a:gd name="connsiteX5" fmla="*/ 1922981 w 2707601"/>
                <a:gd name="connsiteY5" fmla="*/ 2173628 h 2305790"/>
                <a:gd name="connsiteX6" fmla="*/ 1807489 w 2707601"/>
                <a:gd name="connsiteY6" fmla="*/ 2170055 h 2305790"/>
                <a:gd name="connsiteX7" fmla="*/ 1758036 w 2707601"/>
                <a:gd name="connsiteY7" fmla="*/ 2261157 h 2305790"/>
                <a:gd name="connsiteX8" fmla="*/ 1707478 w 2707601"/>
                <a:gd name="connsiteY8" fmla="*/ 2275401 h 2305790"/>
                <a:gd name="connsiteX9" fmla="*/ 1459827 w 2707601"/>
                <a:gd name="connsiteY9" fmla="*/ 2199882 h 2305790"/>
                <a:gd name="connsiteX10" fmla="*/ 605072 w 2707601"/>
                <a:gd name="connsiteY10" fmla="*/ 2108487 h 2305790"/>
                <a:gd name="connsiteX11" fmla="*/ 289159 w 2707601"/>
                <a:gd name="connsiteY11" fmla="*/ 1884876 h 2305790"/>
                <a:gd name="connsiteX12" fmla="*/ 0 w 2707601"/>
                <a:gd name="connsiteY12" fmla="*/ 800386 h 2305790"/>
                <a:gd name="connsiteX13" fmla="*/ 270790 w 2707601"/>
                <a:gd name="connsiteY13" fmla="*/ 562489 h 2305790"/>
                <a:gd name="connsiteX14" fmla="*/ 473763 w 2707601"/>
                <a:gd name="connsiteY14" fmla="*/ 533913 h 2305790"/>
                <a:gd name="connsiteX15" fmla="*/ 493266 w 2707601"/>
                <a:gd name="connsiteY15" fmla="*/ 360876 h 2305790"/>
                <a:gd name="connsiteX16" fmla="*/ 554306 w 2707601"/>
                <a:gd name="connsiteY16" fmla="*/ 322655 h 2305790"/>
                <a:gd name="connsiteX17" fmla="*/ 626008 w 2707601"/>
                <a:gd name="connsiteY17" fmla="*/ 250954 h 2305790"/>
                <a:gd name="connsiteX18" fmla="*/ 652923 w 2707601"/>
                <a:gd name="connsiteY18" fmla="*/ 230247 h 2305790"/>
                <a:gd name="connsiteX19" fmla="*/ 626008 w 2707601"/>
                <a:gd name="connsiteY19" fmla="*/ 143403 h 2305790"/>
                <a:gd name="connsiteX20" fmla="*/ 1020364 w 2707601"/>
                <a:gd name="connsiteY20" fmla="*/ 0 h 2305790"/>
                <a:gd name="connsiteX21" fmla="*/ 1235467 w 2707601"/>
                <a:gd name="connsiteY21" fmla="*/ 71702 h 2305790"/>
                <a:gd name="connsiteX22" fmla="*/ 1494752 w 2707601"/>
                <a:gd name="connsiteY22" fmla="*/ 215733 h 2305790"/>
                <a:gd name="connsiteX23" fmla="*/ 1785038 w 2707601"/>
                <a:gd name="connsiteY23" fmla="*/ 186705 h 2305790"/>
                <a:gd name="connsiteX24" fmla="*/ 2380123 w 2707601"/>
                <a:gd name="connsiteY24" fmla="*/ 418933 h 2305790"/>
                <a:gd name="connsiteX25" fmla="*/ 2707601 w 2707601"/>
                <a:gd name="connsiteY25" fmla="*/ 460889 h 2305790"/>
                <a:gd name="connsiteX0" fmla="*/ 2707601 w 2707601"/>
                <a:gd name="connsiteY0" fmla="*/ 460889 h 2305790"/>
                <a:gd name="connsiteX1" fmla="*/ 2654300 w 2707601"/>
                <a:gd name="connsiteY1" fmla="*/ 719583 h 2305790"/>
                <a:gd name="connsiteX2" fmla="*/ 2619248 w 2707601"/>
                <a:gd name="connsiteY2" fmla="*/ 1136940 h 2305790"/>
                <a:gd name="connsiteX3" fmla="*/ 2539781 w 2707601"/>
                <a:gd name="connsiteY3" fmla="*/ 2305790 h 2305790"/>
                <a:gd name="connsiteX4" fmla="*/ 1937268 w 2707601"/>
                <a:gd name="connsiteY4" fmla="*/ 2289068 h 2305790"/>
                <a:gd name="connsiteX5" fmla="*/ 1922981 w 2707601"/>
                <a:gd name="connsiteY5" fmla="*/ 2173628 h 2305790"/>
                <a:gd name="connsiteX6" fmla="*/ 1807489 w 2707601"/>
                <a:gd name="connsiteY6" fmla="*/ 2170055 h 2305790"/>
                <a:gd name="connsiteX7" fmla="*/ 1758036 w 2707601"/>
                <a:gd name="connsiteY7" fmla="*/ 2261157 h 2305790"/>
                <a:gd name="connsiteX8" fmla="*/ 1707478 w 2707601"/>
                <a:gd name="connsiteY8" fmla="*/ 2275401 h 2305790"/>
                <a:gd name="connsiteX9" fmla="*/ 1459827 w 2707601"/>
                <a:gd name="connsiteY9" fmla="*/ 2199882 h 2305790"/>
                <a:gd name="connsiteX10" fmla="*/ 605072 w 2707601"/>
                <a:gd name="connsiteY10" fmla="*/ 2108487 h 2305790"/>
                <a:gd name="connsiteX11" fmla="*/ 289159 w 2707601"/>
                <a:gd name="connsiteY11" fmla="*/ 1884876 h 2305790"/>
                <a:gd name="connsiteX12" fmla="*/ 0 w 2707601"/>
                <a:gd name="connsiteY12" fmla="*/ 800386 h 2305790"/>
                <a:gd name="connsiteX13" fmla="*/ 270790 w 2707601"/>
                <a:gd name="connsiteY13" fmla="*/ 562489 h 2305790"/>
                <a:gd name="connsiteX14" fmla="*/ 473763 w 2707601"/>
                <a:gd name="connsiteY14" fmla="*/ 533913 h 2305790"/>
                <a:gd name="connsiteX15" fmla="*/ 482605 w 2707601"/>
                <a:gd name="connsiteY15" fmla="*/ 358506 h 2305790"/>
                <a:gd name="connsiteX16" fmla="*/ 554306 w 2707601"/>
                <a:gd name="connsiteY16" fmla="*/ 322655 h 2305790"/>
                <a:gd name="connsiteX17" fmla="*/ 626008 w 2707601"/>
                <a:gd name="connsiteY17" fmla="*/ 250954 h 2305790"/>
                <a:gd name="connsiteX18" fmla="*/ 652923 w 2707601"/>
                <a:gd name="connsiteY18" fmla="*/ 230247 h 2305790"/>
                <a:gd name="connsiteX19" fmla="*/ 626008 w 2707601"/>
                <a:gd name="connsiteY19" fmla="*/ 143403 h 2305790"/>
                <a:gd name="connsiteX20" fmla="*/ 1020364 w 2707601"/>
                <a:gd name="connsiteY20" fmla="*/ 0 h 2305790"/>
                <a:gd name="connsiteX21" fmla="*/ 1235467 w 2707601"/>
                <a:gd name="connsiteY21" fmla="*/ 71702 h 2305790"/>
                <a:gd name="connsiteX22" fmla="*/ 1494752 w 2707601"/>
                <a:gd name="connsiteY22" fmla="*/ 215733 h 2305790"/>
                <a:gd name="connsiteX23" fmla="*/ 1785038 w 2707601"/>
                <a:gd name="connsiteY23" fmla="*/ 186705 h 2305790"/>
                <a:gd name="connsiteX24" fmla="*/ 2380123 w 2707601"/>
                <a:gd name="connsiteY24" fmla="*/ 418933 h 2305790"/>
                <a:gd name="connsiteX25" fmla="*/ 2707601 w 2707601"/>
                <a:gd name="connsiteY25" fmla="*/ 460889 h 2305790"/>
                <a:gd name="connsiteX0" fmla="*/ 2707601 w 2707601"/>
                <a:gd name="connsiteY0" fmla="*/ 460889 h 2305790"/>
                <a:gd name="connsiteX1" fmla="*/ 2654300 w 2707601"/>
                <a:gd name="connsiteY1" fmla="*/ 719583 h 2305790"/>
                <a:gd name="connsiteX2" fmla="*/ 2619248 w 2707601"/>
                <a:gd name="connsiteY2" fmla="*/ 1136940 h 2305790"/>
                <a:gd name="connsiteX3" fmla="*/ 2539781 w 2707601"/>
                <a:gd name="connsiteY3" fmla="*/ 2305790 h 2305790"/>
                <a:gd name="connsiteX4" fmla="*/ 1937268 w 2707601"/>
                <a:gd name="connsiteY4" fmla="*/ 2289068 h 2305790"/>
                <a:gd name="connsiteX5" fmla="*/ 1922981 w 2707601"/>
                <a:gd name="connsiteY5" fmla="*/ 2173628 h 2305790"/>
                <a:gd name="connsiteX6" fmla="*/ 1807489 w 2707601"/>
                <a:gd name="connsiteY6" fmla="*/ 2170055 h 2305790"/>
                <a:gd name="connsiteX7" fmla="*/ 1758036 w 2707601"/>
                <a:gd name="connsiteY7" fmla="*/ 2261157 h 2305790"/>
                <a:gd name="connsiteX8" fmla="*/ 1707478 w 2707601"/>
                <a:gd name="connsiteY8" fmla="*/ 2275401 h 2305790"/>
                <a:gd name="connsiteX9" fmla="*/ 1459827 w 2707601"/>
                <a:gd name="connsiteY9" fmla="*/ 2199882 h 2305790"/>
                <a:gd name="connsiteX10" fmla="*/ 605072 w 2707601"/>
                <a:gd name="connsiteY10" fmla="*/ 2108487 h 2305790"/>
                <a:gd name="connsiteX11" fmla="*/ 289159 w 2707601"/>
                <a:gd name="connsiteY11" fmla="*/ 1884876 h 2305790"/>
                <a:gd name="connsiteX12" fmla="*/ 0 w 2707601"/>
                <a:gd name="connsiteY12" fmla="*/ 800386 h 2305790"/>
                <a:gd name="connsiteX13" fmla="*/ 270790 w 2707601"/>
                <a:gd name="connsiteY13" fmla="*/ 562489 h 2305790"/>
                <a:gd name="connsiteX14" fmla="*/ 473763 w 2707601"/>
                <a:gd name="connsiteY14" fmla="*/ 533913 h 2305790"/>
                <a:gd name="connsiteX15" fmla="*/ 482605 w 2707601"/>
                <a:gd name="connsiteY15" fmla="*/ 358506 h 2305790"/>
                <a:gd name="connsiteX16" fmla="*/ 554306 w 2707601"/>
                <a:gd name="connsiteY16" fmla="*/ 322655 h 2305790"/>
                <a:gd name="connsiteX17" fmla="*/ 590157 w 2707601"/>
                <a:gd name="connsiteY17" fmla="*/ 250954 h 2305790"/>
                <a:gd name="connsiteX18" fmla="*/ 652923 w 2707601"/>
                <a:gd name="connsiteY18" fmla="*/ 230247 h 2305790"/>
                <a:gd name="connsiteX19" fmla="*/ 626008 w 2707601"/>
                <a:gd name="connsiteY19" fmla="*/ 143403 h 2305790"/>
                <a:gd name="connsiteX20" fmla="*/ 1020364 w 2707601"/>
                <a:gd name="connsiteY20" fmla="*/ 0 h 2305790"/>
                <a:gd name="connsiteX21" fmla="*/ 1235467 w 2707601"/>
                <a:gd name="connsiteY21" fmla="*/ 71702 h 2305790"/>
                <a:gd name="connsiteX22" fmla="*/ 1494752 w 2707601"/>
                <a:gd name="connsiteY22" fmla="*/ 215733 h 2305790"/>
                <a:gd name="connsiteX23" fmla="*/ 1785038 w 2707601"/>
                <a:gd name="connsiteY23" fmla="*/ 186705 h 2305790"/>
                <a:gd name="connsiteX24" fmla="*/ 2380123 w 2707601"/>
                <a:gd name="connsiteY24" fmla="*/ 418933 h 2305790"/>
                <a:gd name="connsiteX25" fmla="*/ 2707601 w 2707601"/>
                <a:gd name="connsiteY25" fmla="*/ 460889 h 2305790"/>
                <a:gd name="connsiteX0" fmla="*/ 2707601 w 2707601"/>
                <a:gd name="connsiteY0" fmla="*/ 460889 h 2305790"/>
                <a:gd name="connsiteX1" fmla="*/ 2654300 w 2707601"/>
                <a:gd name="connsiteY1" fmla="*/ 719583 h 2305790"/>
                <a:gd name="connsiteX2" fmla="*/ 2619248 w 2707601"/>
                <a:gd name="connsiteY2" fmla="*/ 1136940 h 2305790"/>
                <a:gd name="connsiteX3" fmla="*/ 2539781 w 2707601"/>
                <a:gd name="connsiteY3" fmla="*/ 2305790 h 2305790"/>
                <a:gd name="connsiteX4" fmla="*/ 1937268 w 2707601"/>
                <a:gd name="connsiteY4" fmla="*/ 2289068 h 2305790"/>
                <a:gd name="connsiteX5" fmla="*/ 1922981 w 2707601"/>
                <a:gd name="connsiteY5" fmla="*/ 2173628 h 2305790"/>
                <a:gd name="connsiteX6" fmla="*/ 1807489 w 2707601"/>
                <a:gd name="connsiteY6" fmla="*/ 2170055 h 2305790"/>
                <a:gd name="connsiteX7" fmla="*/ 1758036 w 2707601"/>
                <a:gd name="connsiteY7" fmla="*/ 2261157 h 2305790"/>
                <a:gd name="connsiteX8" fmla="*/ 1707478 w 2707601"/>
                <a:gd name="connsiteY8" fmla="*/ 2275401 h 2305790"/>
                <a:gd name="connsiteX9" fmla="*/ 1459827 w 2707601"/>
                <a:gd name="connsiteY9" fmla="*/ 2199882 h 2305790"/>
                <a:gd name="connsiteX10" fmla="*/ 605072 w 2707601"/>
                <a:gd name="connsiteY10" fmla="*/ 2108487 h 2305790"/>
                <a:gd name="connsiteX11" fmla="*/ 289159 w 2707601"/>
                <a:gd name="connsiteY11" fmla="*/ 1884876 h 2305790"/>
                <a:gd name="connsiteX12" fmla="*/ 0 w 2707601"/>
                <a:gd name="connsiteY12" fmla="*/ 800386 h 2305790"/>
                <a:gd name="connsiteX13" fmla="*/ 270790 w 2707601"/>
                <a:gd name="connsiteY13" fmla="*/ 562489 h 2305790"/>
                <a:gd name="connsiteX14" fmla="*/ 473763 w 2707601"/>
                <a:gd name="connsiteY14" fmla="*/ 533913 h 2305790"/>
                <a:gd name="connsiteX15" fmla="*/ 482605 w 2707601"/>
                <a:gd name="connsiteY15" fmla="*/ 358506 h 2305790"/>
                <a:gd name="connsiteX16" fmla="*/ 554306 w 2707601"/>
                <a:gd name="connsiteY16" fmla="*/ 322655 h 2305790"/>
                <a:gd name="connsiteX17" fmla="*/ 590157 w 2707601"/>
                <a:gd name="connsiteY17" fmla="*/ 250954 h 2305790"/>
                <a:gd name="connsiteX18" fmla="*/ 661858 w 2707601"/>
                <a:gd name="connsiteY18" fmla="*/ 215104 h 2305790"/>
                <a:gd name="connsiteX19" fmla="*/ 626008 w 2707601"/>
                <a:gd name="connsiteY19" fmla="*/ 143403 h 2305790"/>
                <a:gd name="connsiteX20" fmla="*/ 1020364 w 2707601"/>
                <a:gd name="connsiteY20" fmla="*/ 0 h 2305790"/>
                <a:gd name="connsiteX21" fmla="*/ 1235467 w 2707601"/>
                <a:gd name="connsiteY21" fmla="*/ 71702 h 2305790"/>
                <a:gd name="connsiteX22" fmla="*/ 1494752 w 2707601"/>
                <a:gd name="connsiteY22" fmla="*/ 215733 h 2305790"/>
                <a:gd name="connsiteX23" fmla="*/ 1785038 w 2707601"/>
                <a:gd name="connsiteY23" fmla="*/ 186705 h 2305790"/>
                <a:gd name="connsiteX24" fmla="*/ 2380123 w 2707601"/>
                <a:gd name="connsiteY24" fmla="*/ 418933 h 2305790"/>
                <a:gd name="connsiteX25" fmla="*/ 2707601 w 2707601"/>
                <a:gd name="connsiteY25" fmla="*/ 460889 h 2305790"/>
                <a:gd name="connsiteX0" fmla="*/ 2707601 w 2707601"/>
                <a:gd name="connsiteY0" fmla="*/ 460889 h 2305790"/>
                <a:gd name="connsiteX1" fmla="*/ 2654300 w 2707601"/>
                <a:gd name="connsiteY1" fmla="*/ 719583 h 2305790"/>
                <a:gd name="connsiteX2" fmla="*/ 2619248 w 2707601"/>
                <a:gd name="connsiteY2" fmla="*/ 1136940 h 2305790"/>
                <a:gd name="connsiteX3" fmla="*/ 2539781 w 2707601"/>
                <a:gd name="connsiteY3" fmla="*/ 2305790 h 2305790"/>
                <a:gd name="connsiteX4" fmla="*/ 1937268 w 2707601"/>
                <a:gd name="connsiteY4" fmla="*/ 2289068 h 2305790"/>
                <a:gd name="connsiteX5" fmla="*/ 1922981 w 2707601"/>
                <a:gd name="connsiteY5" fmla="*/ 2173628 h 2305790"/>
                <a:gd name="connsiteX6" fmla="*/ 1807489 w 2707601"/>
                <a:gd name="connsiteY6" fmla="*/ 2170055 h 2305790"/>
                <a:gd name="connsiteX7" fmla="*/ 1758036 w 2707601"/>
                <a:gd name="connsiteY7" fmla="*/ 2261157 h 2305790"/>
                <a:gd name="connsiteX8" fmla="*/ 1707478 w 2707601"/>
                <a:gd name="connsiteY8" fmla="*/ 2275401 h 2305790"/>
                <a:gd name="connsiteX9" fmla="*/ 1459827 w 2707601"/>
                <a:gd name="connsiteY9" fmla="*/ 2199882 h 2305790"/>
                <a:gd name="connsiteX10" fmla="*/ 605072 w 2707601"/>
                <a:gd name="connsiteY10" fmla="*/ 2108487 h 2305790"/>
                <a:gd name="connsiteX11" fmla="*/ 289159 w 2707601"/>
                <a:gd name="connsiteY11" fmla="*/ 1884876 h 2305790"/>
                <a:gd name="connsiteX12" fmla="*/ 0 w 2707601"/>
                <a:gd name="connsiteY12" fmla="*/ 800386 h 2305790"/>
                <a:gd name="connsiteX13" fmla="*/ 270790 w 2707601"/>
                <a:gd name="connsiteY13" fmla="*/ 562489 h 2305790"/>
                <a:gd name="connsiteX14" fmla="*/ 473763 w 2707601"/>
                <a:gd name="connsiteY14" fmla="*/ 533913 h 2305790"/>
                <a:gd name="connsiteX15" fmla="*/ 482605 w 2707601"/>
                <a:gd name="connsiteY15" fmla="*/ 358506 h 2305790"/>
                <a:gd name="connsiteX16" fmla="*/ 554306 w 2707601"/>
                <a:gd name="connsiteY16" fmla="*/ 322655 h 2305790"/>
                <a:gd name="connsiteX17" fmla="*/ 590157 w 2707601"/>
                <a:gd name="connsiteY17" fmla="*/ 250954 h 2305790"/>
                <a:gd name="connsiteX18" fmla="*/ 661858 w 2707601"/>
                <a:gd name="connsiteY18" fmla="*/ 215104 h 2305790"/>
                <a:gd name="connsiteX19" fmla="*/ 626008 w 2707601"/>
                <a:gd name="connsiteY19" fmla="*/ 143403 h 2305790"/>
                <a:gd name="connsiteX20" fmla="*/ 1020364 w 2707601"/>
                <a:gd name="connsiteY20" fmla="*/ 0 h 2305790"/>
                <a:gd name="connsiteX21" fmla="*/ 1235467 w 2707601"/>
                <a:gd name="connsiteY21" fmla="*/ 71702 h 2305790"/>
                <a:gd name="connsiteX22" fmla="*/ 1494752 w 2707601"/>
                <a:gd name="connsiteY22" fmla="*/ 215733 h 2305790"/>
                <a:gd name="connsiteX23" fmla="*/ 1785038 w 2707601"/>
                <a:gd name="connsiteY23" fmla="*/ 186705 h 2305790"/>
                <a:gd name="connsiteX24" fmla="*/ 2380123 w 2707601"/>
                <a:gd name="connsiteY24" fmla="*/ 418933 h 2305790"/>
                <a:gd name="connsiteX25" fmla="*/ 2707601 w 2707601"/>
                <a:gd name="connsiteY25" fmla="*/ 460889 h 2305790"/>
                <a:gd name="connsiteX0" fmla="*/ 2707601 w 2707601"/>
                <a:gd name="connsiteY0" fmla="*/ 460889 h 2305790"/>
                <a:gd name="connsiteX1" fmla="*/ 2654300 w 2707601"/>
                <a:gd name="connsiteY1" fmla="*/ 719583 h 2305790"/>
                <a:gd name="connsiteX2" fmla="*/ 2619248 w 2707601"/>
                <a:gd name="connsiteY2" fmla="*/ 1136940 h 2305790"/>
                <a:gd name="connsiteX3" fmla="*/ 2539781 w 2707601"/>
                <a:gd name="connsiteY3" fmla="*/ 2305790 h 2305790"/>
                <a:gd name="connsiteX4" fmla="*/ 1937268 w 2707601"/>
                <a:gd name="connsiteY4" fmla="*/ 2289068 h 2305790"/>
                <a:gd name="connsiteX5" fmla="*/ 1922981 w 2707601"/>
                <a:gd name="connsiteY5" fmla="*/ 2173628 h 2305790"/>
                <a:gd name="connsiteX6" fmla="*/ 1807489 w 2707601"/>
                <a:gd name="connsiteY6" fmla="*/ 2170055 h 2305790"/>
                <a:gd name="connsiteX7" fmla="*/ 1758036 w 2707601"/>
                <a:gd name="connsiteY7" fmla="*/ 2261157 h 2305790"/>
                <a:gd name="connsiteX8" fmla="*/ 1707478 w 2707601"/>
                <a:gd name="connsiteY8" fmla="*/ 2275401 h 2305790"/>
                <a:gd name="connsiteX9" fmla="*/ 1459827 w 2707601"/>
                <a:gd name="connsiteY9" fmla="*/ 2199882 h 2305790"/>
                <a:gd name="connsiteX10" fmla="*/ 605072 w 2707601"/>
                <a:gd name="connsiteY10" fmla="*/ 2108487 h 2305790"/>
                <a:gd name="connsiteX11" fmla="*/ 289159 w 2707601"/>
                <a:gd name="connsiteY11" fmla="*/ 1884876 h 2305790"/>
                <a:gd name="connsiteX12" fmla="*/ 0 w 2707601"/>
                <a:gd name="connsiteY12" fmla="*/ 800386 h 2305790"/>
                <a:gd name="connsiteX13" fmla="*/ 270790 w 2707601"/>
                <a:gd name="connsiteY13" fmla="*/ 562489 h 2305790"/>
                <a:gd name="connsiteX14" fmla="*/ 473763 w 2707601"/>
                <a:gd name="connsiteY14" fmla="*/ 533913 h 2305790"/>
                <a:gd name="connsiteX15" fmla="*/ 482605 w 2707601"/>
                <a:gd name="connsiteY15" fmla="*/ 322655 h 2305790"/>
                <a:gd name="connsiteX16" fmla="*/ 554306 w 2707601"/>
                <a:gd name="connsiteY16" fmla="*/ 322655 h 2305790"/>
                <a:gd name="connsiteX17" fmla="*/ 590157 w 2707601"/>
                <a:gd name="connsiteY17" fmla="*/ 250954 h 2305790"/>
                <a:gd name="connsiteX18" fmla="*/ 661858 w 2707601"/>
                <a:gd name="connsiteY18" fmla="*/ 215104 h 2305790"/>
                <a:gd name="connsiteX19" fmla="*/ 626008 w 2707601"/>
                <a:gd name="connsiteY19" fmla="*/ 143403 h 2305790"/>
                <a:gd name="connsiteX20" fmla="*/ 1020364 w 2707601"/>
                <a:gd name="connsiteY20" fmla="*/ 0 h 2305790"/>
                <a:gd name="connsiteX21" fmla="*/ 1235467 w 2707601"/>
                <a:gd name="connsiteY21" fmla="*/ 71702 h 2305790"/>
                <a:gd name="connsiteX22" fmla="*/ 1494752 w 2707601"/>
                <a:gd name="connsiteY22" fmla="*/ 215733 h 2305790"/>
                <a:gd name="connsiteX23" fmla="*/ 1785038 w 2707601"/>
                <a:gd name="connsiteY23" fmla="*/ 186705 h 2305790"/>
                <a:gd name="connsiteX24" fmla="*/ 2380123 w 2707601"/>
                <a:gd name="connsiteY24" fmla="*/ 418933 h 2305790"/>
                <a:gd name="connsiteX25" fmla="*/ 2707601 w 2707601"/>
                <a:gd name="connsiteY25" fmla="*/ 460889 h 2305790"/>
                <a:gd name="connsiteX0" fmla="*/ 2707601 w 2707601"/>
                <a:gd name="connsiteY0" fmla="*/ 460889 h 2305790"/>
                <a:gd name="connsiteX1" fmla="*/ 2654300 w 2707601"/>
                <a:gd name="connsiteY1" fmla="*/ 719583 h 2305790"/>
                <a:gd name="connsiteX2" fmla="*/ 2619248 w 2707601"/>
                <a:gd name="connsiteY2" fmla="*/ 1136940 h 2305790"/>
                <a:gd name="connsiteX3" fmla="*/ 2539781 w 2707601"/>
                <a:gd name="connsiteY3" fmla="*/ 2305790 h 2305790"/>
                <a:gd name="connsiteX4" fmla="*/ 1937268 w 2707601"/>
                <a:gd name="connsiteY4" fmla="*/ 2289068 h 2305790"/>
                <a:gd name="connsiteX5" fmla="*/ 1922981 w 2707601"/>
                <a:gd name="connsiteY5" fmla="*/ 2173628 h 2305790"/>
                <a:gd name="connsiteX6" fmla="*/ 1807489 w 2707601"/>
                <a:gd name="connsiteY6" fmla="*/ 2170055 h 2305790"/>
                <a:gd name="connsiteX7" fmla="*/ 1758036 w 2707601"/>
                <a:gd name="connsiteY7" fmla="*/ 2261157 h 2305790"/>
                <a:gd name="connsiteX8" fmla="*/ 1707478 w 2707601"/>
                <a:gd name="connsiteY8" fmla="*/ 2275401 h 2305790"/>
                <a:gd name="connsiteX9" fmla="*/ 1459827 w 2707601"/>
                <a:gd name="connsiteY9" fmla="*/ 2199882 h 2305790"/>
                <a:gd name="connsiteX10" fmla="*/ 605072 w 2707601"/>
                <a:gd name="connsiteY10" fmla="*/ 2108487 h 2305790"/>
                <a:gd name="connsiteX11" fmla="*/ 289159 w 2707601"/>
                <a:gd name="connsiteY11" fmla="*/ 1884876 h 2305790"/>
                <a:gd name="connsiteX12" fmla="*/ 0 w 2707601"/>
                <a:gd name="connsiteY12" fmla="*/ 800386 h 2305790"/>
                <a:gd name="connsiteX13" fmla="*/ 270790 w 2707601"/>
                <a:gd name="connsiteY13" fmla="*/ 562489 h 2305790"/>
                <a:gd name="connsiteX14" fmla="*/ 473763 w 2707601"/>
                <a:gd name="connsiteY14" fmla="*/ 533913 h 2305790"/>
                <a:gd name="connsiteX15" fmla="*/ 482605 w 2707601"/>
                <a:gd name="connsiteY15" fmla="*/ 430207 h 2305790"/>
                <a:gd name="connsiteX16" fmla="*/ 482605 w 2707601"/>
                <a:gd name="connsiteY16" fmla="*/ 322655 h 2305790"/>
                <a:gd name="connsiteX17" fmla="*/ 554306 w 2707601"/>
                <a:gd name="connsiteY17" fmla="*/ 322655 h 2305790"/>
                <a:gd name="connsiteX18" fmla="*/ 590157 w 2707601"/>
                <a:gd name="connsiteY18" fmla="*/ 250954 h 2305790"/>
                <a:gd name="connsiteX19" fmla="*/ 661858 w 2707601"/>
                <a:gd name="connsiteY19" fmla="*/ 215104 h 2305790"/>
                <a:gd name="connsiteX20" fmla="*/ 626008 w 2707601"/>
                <a:gd name="connsiteY20" fmla="*/ 143403 h 2305790"/>
                <a:gd name="connsiteX21" fmla="*/ 1020364 w 2707601"/>
                <a:gd name="connsiteY21" fmla="*/ 0 h 2305790"/>
                <a:gd name="connsiteX22" fmla="*/ 1235467 w 2707601"/>
                <a:gd name="connsiteY22" fmla="*/ 71702 h 2305790"/>
                <a:gd name="connsiteX23" fmla="*/ 1494752 w 2707601"/>
                <a:gd name="connsiteY23" fmla="*/ 215733 h 2305790"/>
                <a:gd name="connsiteX24" fmla="*/ 1785038 w 2707601"/>
                <a:gd name="connsiteY24" fmla="*/ 186705 h 2305790"/>
                <a:gd name="connsiteX25" fmla="*/ 2380123 w 2707601"/>
                <a:gd name="connsiteY25" fmla="*/ 418933 h 2305790"/>
                <a:gd name="connsiteX26" fmla="*/ 2707601 w 2707601"/>
                <a:gd name="connsiteY26" fmla="*/ 460889 h 2305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07601" h="2305790">
                  <a:moveTo>
                    <a:pt x="2707601" y="460889"/>
                  </a:moveTo>
                  <a:lnTo>
                    <a:pt x="2654300" y="719583"/>
                  </a:lnTo>
                  <a:lnTo>
                    <a:pt x="2619248" y="1136940"/>
                  </a:lnTo>
                  <a:lnTo>
                    <a:pt x="2539781" y="2305790"/>
                  </a:lnTo>
                  <a:lnTo>
                    <a:pt x="1937268" y="2289068"/>
                  </a:lnTo>
                  <a:lnTo>
                    <a:pt x="1922981" y="2173628"/>
                  </a:lnTo>
                  <a:lnTo>
                    <a:pt x="1807489" y="2170055"/>
                  </a:lnTo>
                  <a:cubicBezTo>
                    <a:pt x="1782684" y="2181461"/>
                    <a:pt x="1774704" y="2243599"/>
                    <a:pt x="1758036" y="2261157"/>
                  </a:cubicBezTo>
                  <a:cubicBezTo>
                    <a:pt x="1741368" y="2278715"/>
                    <a:pt x="1759865" y="2282431"/>
                    <a:pt x="1707478" y="2275401"/>
                  </a:cubicBezTo>
                  <a:lnTo>
                    <a:pt x="1459827" y="2199882"/>
                  </a:lnTo>
                  <a:lnTo>
                    <a:pt x="605072" y="2108487"/>
                  </a:lnTo>
                  <a:lnTo>
                    <a:pt x="289159" y="1884876"/>
                  </a:lnTo>
                  <a:lnTo>
                    <a:pt x="0" y="800386"/>
                  </a:lnTo>
                  <a:lnTo>
                    <a:pt x="270790" y="562489"/>
                  </a:lnTo>
                  <a:lnTo>
                    <a:pt x="473763" y="533913"/>
                  </a:lnTo>
                  <a:cubicBezTo>
                    <a:pt x="474529" y="495769"/>
                    <a:pt x="481839" y="468351"/>
                    <a:pt x="482605" y="430207"/>
                  </a:cubicBezTo>
                  <a:lnTo>
                    <a:pt x="482605" y="322655"/>
                  </a:lnTo>
                  <a:lnTo>
                    <a:pt x="554306" y="322655"/>
                  </a:lnTo>
                  <a:lnTo>
                    <a:pt x="590157" y="250954"/>
                  </a:lnTo>
                  <a:lnTo>
                    <a:pt x="661858" y="215104"/>
                  </a:lnTo>
                  <a:lnTo>
                    <a:pt x="626008" y="143403"/>
                  </a:lnTo>
                  <a:lnTo>
                    <a:pt x="1020364" y="0"/>
                  </a:lnTo>
                  <a:lnTo>
                    <a:pt x="1235467" y="71702"/>
                  </a:lnTo>
                  <a:lnTo>
                    <a:pt x="1494752" y="215733"/>
                  </a:lnTo>
                  <a:lnTo>
                    <a:pt x="1785038" y="186705"/>
                  </a:lnTo>
                  <a:lnTo>
                    <a:pt x="2380123" y="418933"/>
                  </a:lnTo>
                  <a:lnTo>
                    <a:pt x="2707601" y="460889"/>
                  </a:lnTo>
                  <a:close/>
                </a:path>
              </a:pathLst>
            </a:custGeom>
            <a:solidFill>
              <a:srgbClr val="92D050">
                <a:alpha val="20000"/>
              </a:srgbClr>
            </a:solidFill>
            <a:ln>
              <a:solidFill>
                <a:srgbClr val="00B050"/>
              </a:solidFill>
            </a:ln>
          </p:spPr>
          <p:style>
            <a:lnRef idx="2">
              <a:schemeClr val="accent6"/>
            </a:lnRef>
            <a:fillRef idx="1">
              <a:schemeClr val="lt1"/>
            </a:fillRef>
            <a:effectRef idx="0">
              <a:schemeClr val="accent6"/>
            </a:effectRef>
            <a:fontRef idx="minor">
              <a:schemeClr val="dk1"/>
            </a:fontRef>
          </p:style>
          <p:txBody>
            <a:bodyPr lIns="91406" tIns="45703" rIns="91406" bIns="45703" rtlCol="0" anchor="ctr"/>
            <a:lstStyle/>
            <a:p>
              <a:pPr algn="ctr"/>
              <a:endParaRPr kumimoji="1" lang="ja-JP" altLang="en-US"/>
            </a:p>
          </p:txBody>
        </p:sp>
        <p:sp>
          <p:nvSpPr>
            <p:cNvPr id="57" name="フリーフォーム 56"/>
            <p:cNvSpPr/>
            <p:nvPr/>
          </p:nvSpPr>
          <p:spPr>
            <a:xfrm>
              <a:off x="2781300" y="3109913"/>
              <a:ext cx="333375" cy="442912"/>
            </a:xfrm>
            <a:custGeom>
              <a:avLst/>
              <a:gdLst>
                <a:gd name="connsiteX0" fmla="*/ 38100 w 342900"/>
                <a:gd name="connsiteY0" fmla="*/ 0 h 457200"/>
                <a:gd name="connsiteX1" fmla="*/ 0 w 342900"/>
                <a:gd name="connsiteY1" fmla="*/ 428625 h 457200"/>
                <a:gd name="connsiteX2" fmla="*/ 295275 w 342900"/>
                <a:gd name="connsiteY2" fmla="*/ 457200 h 457200"/>
                <a:gd name="connsiteX3" fmla="*/ 342900 w 342900"/>
                <a:gd name="connsiteY3" fmla="*/ 9525 h 457200"/>
                <a:gd name="connsiteX4" fmla="*/ 38100 w 342900"/>
                <a:gd name="connsiteY4" fmla="*/ 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0" h="457200">
                  <a:moveTo>
                    <a:pt x="38100" y="0"/>
                  </a:moveTo>
                  <a:lnTo>
                    <a:pt x="0" y="428625"/>
                  </a:lnTo>
                  <a:lnTo>
                    <a:pt x="295275" y="457200"/>
                  </a:lnTo>
                  <a:lnTo>
                    <a:pt x="342900" y="9525"/>
                  </a:lnTo>
                  <a:lnTo>
                    <a:pt x="38100" y="0"/>
                  </a:lnTo>
                  <a:close/>
                </a:path>
              </a:pathLst>
            </a:cu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フリーフォーム 57"/>
            <p:cNvSpPr/>
            <p:nvPr/>
          </p:nvSpPr>
          <p:spPr>
            <a:xfrm>
              <a:off x="2562225" y="4538663"/>
              <a:ext cx="628650" cy="347662"/>
            </a:xfrm>
            <a:custGeom>
              <a:avLst/>
              <a:gdLst>
                <a:gd name="connsiteX0" fmla="*/ 4763 w 628650"/>
                <a:gd name="connsiteY0" fmla="*/ 0 h 347662"/>
                <a:gd name="connsiteX1" fmla="*/ 0 w 628650"/>
                <a:gd name="connsiteY1" fmla="*/ 314325 h 347662"/>
                <a:gd name="connsiteX2" fmla="*/ 614363 w 628650"/>
                <a:gd name="connsiteY2" fmla="*/ 347662 h 347662"/>
                <a:gd name="connsiteX3" fmla="*/ 628650 w 628650"/>
                <a:gd name="connsiteY3" fmla="*/ 100012 h 347662"/>
                <a:gd name="connsiteX4" fmla="*/ 557213 w 628650"/>
                <a:gd name="connsiteY4" fmla="*/ 14287 h 347662"/>
                <a:gd name="connsiteX5" fmla="*/ 4763 w 628650"/>
                <a:gd name="connsiteY5" fmla="*/ 0 h 347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650" h="347662">
                  <a:moveTo>
                    <a:pt x="4763" y="0"/>
                  </a:moveTo>
                  <a:cubicBezTo>
                    <a:pt x="3175" y="104775"/>
                    <a:pt x="1588" y="209550"/>
                    <a:pt x="0" y="314325"/>
                  </a:cubicBezTo>
                  <a:lnTo>
                    <a:pt x="614363" y="347662"/>
                  </a:lnTo>
                  <a:lnTo>
                    <a:pt x="628650" y="100012"/>
                  </a:lnTo>
                  <a:lnTo>
                    <a:pt x="557213" y="14287"/>
                  </a:lnTo>
                  <a:lnTo>
                    <a:pt x="4763" y="0"/>
                  </a:lnTo>
                  <a:close/>
                </a:path>
              </a:pathLst>
            </a:cu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フリーフォーム 58"/>
            <p:cNvSpPr/>
            <p:nvPr/>
          </p:nvSpPr>
          <p:spPr>
            <a:xfrm>
              <a:off x="4048125" y="1957388"/>
              <a:ext cx="519113" cy="519112"/>
            </a:xfrm>
            <a:custGeom>
              <a:avLst/>
              <a:gdLst>
                <a:gd name="connsiteX0" fmla="*/ 100013 w 519113"/>
                <a:gd name="connsiteY0" fmla="*/ 19050 h 519112"/>
                <a:gd name="connsiteX1" fmla="*/ 38100 w 519113"/>
                <a:gd name="connsiteY1" fmla="*/ 95250 h 519112"/>
                <a:gd name="connsiteX2" fmla="*/ 9525 w 519113"/>
                <a:gd name="connsiteY2" fmla="*/ 142875 h 519112"/>
                <a:gd name="connsiteX3" fmla="*/ 0 w 519113"/>
                <a:gd name="connsiteY3" fmla="*/ 200025 h 519112"/>
                <a:gd name="connsiteX4" fmla="*/ 4763 w 519113"/>
                <a:gd name="connsiteY4" fmla="*/ 257175 h 519112"/>
                <a:gd name="connsiteX5" fmla="*/ 28575 w 519113"/>
                <a:gd name="connsiteY5" fmla="*/ 319087 h 519112"/>
                <a:gd name="connsiteX6" fmla="*/ 209550 w 519113"/>
                <a:gd name="connsiteY6" fmla="*/ 500062 h 519112"/>
                <a:gd name="connsiteX7" fmla="*/ 257175 w 519113"/>
                <a:gd name="connsiteY7" fmla="*/ 519112 h 519112"/>
                <a:gd name="connsiteX8" fmla="*/ 319088 w 519113"/>
                <a:gd name="connsiteY8" fmla="*/ 514350 h 519112"/>
                <a:gd name="connsiteX9" fmla="*/ 371475 w 519113"/>
                <a:gd name="connsiteY9" fmla="*/ 500062 h 519112"/>
                <a:gd name="connsiteX10" fmla="*/ 428625 w 519113"/>
                <a:gd name="connsiteY10" fmla="*/ 476250 h 519112"/>
                <a:gd name="connsiteX11" fmla="*/ 461963 w 519113"/>
                <a:gd name="connsiteY11" fmla="*/ 438150 h 519112"/>
                <a:gd name="connsiteX12" fmla="*/ 481013 w 519113"/>
                <a:gd name="connsiteY12" fmla="*/ 414337 h 519112"/>
                <a:gd name="connsiteX13" fmla="*/ 504825 w 519113"/>
                <a:gd name="connsiteY13" fmla="*/ 390525 h 519112"/>
                <a:gd name="connsiteX14" fmla="*/ 509588 w 519113"/>
                <a:gd name="connsiteY14" fmla="*/ 347662 h 519112"/>
                <a:gd name="connsiteX15" fmla="*/ 519113 w 519113"/>
                <a:gd name="connsiteY15" fmla="*/ 295275 h 519112"/>
                <a:gd name="connsiteX16" fmla="*/ 514350 w 519113"/>
                <a:gd name="connsiteY16" fmla="*/ 257175 h 519112"/>
                <a:gd name="connsiteX17" fmla="*/ 500063 w 519113"/>
                <a:gd name="connsiteY17" fmla="*/ 223837 h 519112"/>
                <a:gd name="connsiteX18" fmla="*/ 295275 w 519113"/>
                <a:gd name="connsiteY18" fmla="*/ 23812 h 519112"/>
                <a:gd name="connsiteX19" fmla="*/ 242888 w 519113"/>
                <a:gd name="connsiteY19" fmla="*/ 4762 h 519112"/>
                <a:gd name="connsiteX20" fmla="*/ 180975 w 519113"/>
                <a:gd name="connsiteY20" fmla="*/ 0 h 519112"/>
                <a:gd name="connsiteX21" fmla="*/ 100013 w 519113"/>
                <a:gd name="connsiteY21" fmla="*/ 19050 h 51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9113" h="519112">
                  <a:moveTo>
                    <a:pt x="100013" y="19050"/>
                  </a:moveTo>
                  <a:lnTo>
                    <a:pt x="38100" y="95250"/>
                  </a:lnTo>
                  <a:lnTo>
                    <a:pt x="9525" y="142875"/>
                  </a:lnTo>
                  <a:lnTo>
                    <a:pt x="0" y="200025"/>
                  </a:lnTo>
                  <a:lnTo>
                    <a:pt x="4763" y="257175"/>
                  </a:lnTo>
                  <a:lnTo>
                    <a:pt x="28575" y="319087"/>
                  </a:lnTo>
                  <a:lnTo>
                    <a:pt x="209550" y="500062"/>
                  </a:lnTo>
                  <a:lnTo>
                    <a:pt x="257175" y="519112"/>
                  </a:lnTo>
                  <a:lnTo>
                    <a:pt x="319088" y="514350"/>
                  </a:lnTo>
                  <a:lnTo>
                    <a:pt x="371475" y="500062"/>
                  </a:lnTo>
                  <a:lnTo>
                    <a:pt x="428625" y="476250"/>
                  </a:lnTo>
                  <a:lnTo>
                    <a:pt x="461963" y="438150"/>
                  </a:lnTo>
                  <a:lnTo>
                    <a:pt x="481013" y="414337"/>
                  </a:lnTo>
                  <a:lnTo>
                    <a:pt x="504825" y="390525"/>
                  </a:lnTo>
                  <a:lnTo>
                    <a:pt x="509588" y="347662"/>
                  </a:lnTo>
                  <a:lnTo>
                    <a:pt x="519113" y="295275"/>
                  </a:lnTo>
                  <a:lnTo>
                    <a:pt x="514350" y="257175"/>
                  </a:lnTo>
                  <a:lnTo>
                    <a:pt x="500063" y="223837"/>
                  </a:lnTo>
                  <a:lnTo>
                    <a:pt x="295275" y="23812"/>
                  </a:lnTo>
                  <a:lnTo>
                    <a:pt x="242888" y="4762"/>
                  </a:lnTo>
                  <a:lnTo>
                    <a:pt x="180975" y="0"/>
                  </a:lnTo>
                  <a:lnTo>
                    <a:pt x="100013" y="19050"/>
                  </a:lnTo>
                  <a:close/>
                </a:path>
              </a:pathLst>
            </a:cu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フリーフォーム 59"/>
            <p:cNvSpPr/>
            <p:nvPr/>
          </p:nvSpPr>
          <p:spPr>
            <a:xfrm>
              <a:off x="2150517" y="4572000"/>
              <a:ext cx="316805" cy="204788"/>
            </a:xfrm>
            <a:custGeom>
              <a:avLst/>
              <a:gdLst>
                <a:gd name="connsiteX0" fmla="*/ 0 w 285750"/>
                <a:gd name="connsiteY0" fmla="*/ 14288 h 204788"/>
                <a:gd name="connsiteX1" fmla="*/ 0 w 285750"/>
                <a:gd name="connsiteY1" fmla="*/ 14288 h 204788"/>
                <a:gd name="connsiteX2" fmla="*/ 0 w 285750"/>
                <a:gd name="connsiteY2" fmla="*/ 119063 h 204788"/>
                <a:gd name="connsiteX3" fmla="*/ 114300 w 285750"/>
                <a:gd name="connsiteY3" fmla="*/ 119063 h 204788"/>
                <a:gd name="connsiteX4" fmla="*/ 114300 w 285750"/>
                <a:gd name="connsiteY4" fmla="*/ 152400 h 204788"/>
                <a:gd name="connsiteX5" fmla="*/ 28575 w 285750"/>
                <a:gd name="connsiteY5" fmla="*/ 142875 h 204788"/>
                <a:gd name="connsiteX6" fmla="*/ 28575 w 285750"/>
                <a:gd name="connsiteY6" fmla="*/ 195263 h 204788"/>
                <a:gd name="connsiteX7" fmla="*/ 252413 w 285750"/>
                <a:gd name="connsiteY7" fmla="*/ 204788 h 204788"/>
                <a:gd name="connsiteX8" fmla="*/ 247650 w 285750"/>
                <a:gd name="connsiteY8" fmla="*/ 157163 h 204788"/>
                <a:gd name="connsiteX9" fmla="*/ 166688 w 285750"/>
                <a:gd name="connsiteY9" fmla="*/ 147638 h 204788"/>
                <a:gd name="connsiteX10" fmla="*/ 171450 w 285750"/>
                <a:gd name="connsiteY10" fmla="*/ 123825 h 204788"/>
                <a:gd name="connsiteX11" fmla="*/ 285750 w 285750"/>
                <a:gd name="connsiteY11" fmla="*/ 123825 h 204788"/>
                <a:gd name="connsiteX12" fmla="*/ 285750 w 285750"/>
                <a:gd name="connsiteY12" fmla="*/ 19050 h 204788"/>
                <a:gd name="connsiteX13" fmla="*/ 185738 w 285750"/>
                <a:gd name="connsiteY13" fmla="*/ 23813 h 204788"/>
                <a:gd name="connsiteX14" fmla="*/ 190500 w 285750"/>
                <a:gd name="connsiteY14" fmla="*/ 4763 h 204788"/>
                <a:gd name="connsiteX15" fmla="*/ 109538 w 285750"/>
                <a:gd name="connsiteY15" fmla="*/ 0 h 204788"/>
                <a:gd name="connsiteX16" fmla="*/ 104775 w 285750"/>
                <a:gd name="connsiteY16" fmla="*/ 28575 h 204788"/>
                <a:gd name="connsiteX17" fmla="*/ 0 w 285750"/>
                <a:gd name="connsiteY17" fmla="*/ 14288 h 204788"/>
                <a:gd name="connsiteX0" fmla="*/ 0 w 285750"/>
                <a:gd name="connsiteY0" fmla="*/ 14288 h 204788"/>
                <a:gd name="connsiteX1" fmla="*/ 0 w 285750"/>
                <a:gd name="connsiteY1" fmla="*/ 14288 h 204788"/>
                <a:gd name="connsiteX2" fmla="*/ 0 w 285750"/>
                <a:gd name="connsiteY2" fmla="*/ 119063 h 204788"/>
                <a:gd name="connsiteX3" fmla="*/ 114300 w 285750"/>
                <a:gd name="connsiteY3" fmla="*/ 119063 h 204788"/>
                <a:gd name="connsiteX4" fmla="*/ 114300 w 285750"/>
                <a:gd name="connsiteY4" fmla="*/ 152400 h 204788"/>
                <a:gd name="connsiteX5" fmla="*/ 28575 w 285750"/>
                <a:gd name="connsiteY5" fmla="*/ 142875 h 204788"/>
                <a:gd name="connsiteX6" fmla="*/ 28575 w 285750"/>
                <a:gd name="connsiteY6" fmla="*/ 195263 h 204788"/>
                <a:gd name="connsiteX7" fmla="*/ 252413 w 285750"/>
                <a:gd name="connsiteY7" fmla="*/ 204788 h 204788"/>
                <a:gd name="connsiteX8" fmla="*/ 247650 w 285750"/>
                <a:gd name="connsiteY8" fmla="*/ 157163 h 204788"/>
                <a:gd name="connsiteX9" fmla="*/ 179487 w 285750"/>
                <a:gd name="connsiteY9" fmla="*/ 153144 h 204788"/>
                <a:gd name="connsiteX10" fmla="*/ 171450 w 285750"/>
                <a:gd name="connsiteY10" fmla="*/ 123825 h 204788"/>
                <a:gd name="connsiteX11" fmla="*/ 285750 w 285750"/>
                <a:gd name="connsiteY11" fmla="*/ 123825 h 204788"/>
                <a:gd name="connsiteX12" fmla="*/ 285750 w 285750"/>
                <a:gd name="connsiteY12" fmla="*/ 19050 h 204788"/>
                <a:gd name="connsiteX13" fmla="*/ 185738 w 285750"/>
                <a:gd name="connsiteY13" fmla="*/ 23813 h 204788"/>
                <a:gd name="connsiteX14" fmla="*/ 190500 w 285750"/>
                <a:gd name="connsiteY14" fmla="*/ 4763 h 204788"/>
                <a:gd name="connsiteX15" fmla="*/ 109538 w 285750"/>
                <a:gd name="connsiteY15" fmla="*/ 0 h 204788"/>
                <a:gd name="connsiteX16" fmla="*/ 104775 w 285750"/>
                <a:gd name="connsiteY16" fmla="*/ 28575 h 204788"/>
                <a:gd name="connsiteX17" fmla="*/ 0 w 285750"/>
                <a:gd name="connsiteY17" fmla="*/ 14288 h 204788"/>
                <a:gd name="connsiteX0" fmla="*/ 0 w 285750"/>
                <a:gd name="connsiteY0" fmla="*/ 14288 h 204788"/>
                <a:gd name="connsiteX1" fmla="*/ 0 w 285750"/>
                <a:gd name="connsiteY1" fmla="*/ 14288 h 204788"/>
                <a:gd name="connsiteX2" fmla="*/ 0 w 285750"/>
                <a:gd name="connsiteY2" fmla="*/ 119063 h 204788"/>
                <a:gd name="connsiteX3" fmla="*/ 114300 w 285750"/>
                <a:gd name="connsiteY3" fmla="*/ 119063 h 204788"/>
                <a:gd name="connsiteX4" fmla="*/ 114300 w 285750"/>
                <a:gd name="connsiteY4" fmla="*/ 152400 h 204788"/>
                <a:gd name="connsiteX5" fmla="*/ 28575 w 285750"/>
                <a:gd name="connsiteY5" fmla="*/ 142875 h 204788"/>
                <a:gd name="connsiteX6" fmla="*/ 28575 w 285750"/>
                <a:gd name="connsiteY6" fmla="*/ 195263 h 204788"/>
                <a:gd name="connsiteX7" fmla="*/ 252413 w 285750"/>
                <a:gd name="connsiteY7" fmla="*/ 204788 h 204788"/>
                <a:gd name="connsiteX8" fmla="*/ 247650 w 285750"/>
                <a:gd name="connsiteY8" fmla="*/ 157163 h 204788"/>
                <a:gd name="connsiteX9" fmla="*/ 179487 w 285750"/>
                <a:gd name="connsiteY9" fmla="*/ 153144 h 204788"/>
                <a:gd name="connsiteX10" fmla="*/ 171450 w 285750"/>
                <a:gd name="connsiteY10" fmla="*/ 123825 h 204788"/>
                <a:gd name="connsiteX11" fmla="*/ 285750 w 285750"/>
                <a:gd name="connsiteY11" fmla="*/ 123825 h 204788"/>
                <a:gd name="connsiteX12" fmla="*/ 285750 w 285750"/>
                <a:gd name="connsiteY12" fmla="*/ 19050 h 204788"/>
                <a:gd name="connsiteX13" fmla="*/ 185738 w 285750"/>
                <a:gd name="connsiteY13" fmla="*/ 23813 h 204788"/>
                <a:gd name="connsiteX14" fmla="*/ 190500 w 285750"/>
                <a:gd name="connsiteY14" fmla="*/ 4763 h 204788"/>
                <a:gd name="connsiteX15" fmla="*/ 109538 w 285750"/>
                <a:gd name="connsiteY15" fmla="*/ 0 h 204788"/>
                <a:gd name="connsiteX16" fmla="*/ 104775 w 285750"/>
                <a:gd name="connsiteY16" fmla="*/ 28575 h 204788"/>
                <a:gd name="connsiteX17" fmla="*/ 0 w 285750"/>
                <a:gd name="connsiteY17" fmla="*/ 14288 h 204788"/>
                <a:gd name="connsiteX0" fmla="*/ 0 w 316458"/>
                <a:gd name="connsiteY0" fmla="*/ 26591 h 204788"/>
                <a:gd name="connsiteX1" fmla="*/ 30708 w 316458"/>
                <a:gd name="connsiteY1" fmla="*/ 14288 h 204788"/>
                <a:gd name="connsiteX2" fmla="*/ 30708 w 316458"/>
                <a:gd name="connsiteY2" fmla="*/ 119063 h 204788"/>
                <a:gd name="connsiteX3" fmla="*/ 145008 w 316458"/>
                <a:gd name="connsiteY3" fmla="*/ 119063 h 204788"/>
                <a:gd name="connsiteX4" fmla="*/ 145008 w 316458"/>
                <a:gd name="connsiteY4" fmla="*/ 152400 h 204788"/>
                <a:gd name="connsiteX5" fmla="*/ 59283 w 316458"/>
                <a:gd name="connsiteY5" fmla="*/ 142875 h 204788"/>
                <a:gd name="connsiteX6" fmla="*/ 59283 w 316458"/>
                <a:gd name="connsiteY6" fmla="*/ 195263 h 204788"/>
                <a:gd name="connsiteX7" fmla="*/ 283121 w 316458"/>
                <a:gd name="connsiteY7" fmla="*/ 204788 h 204788"/>
                <a:gd name="connsiteX8" fmla="*/ 278358 w 316458"/>
                <a:gd name="connsiteY8" fmla="*/ 157163 h 204788"/>
                <a:gd name="connsiteX9" fmla="*/ 210195 w 316458"/>
                <a:gd name="connsiteY9" fmla="*/ 153144 h 204788"/>
                <a:gd name="connsiteX10" fmla="*/ 202158 w 316458"/>
                <a:gd name="connsiteY10" fmla="*/ 123825 h 204788"/>
                <a:gd name="connsiteX11" fmla="*/ 316458 w 316458"/>
                <a:gd name="connsiteY11" fmla="*/ 123825 h 204788"/>
                <a:gd name="connsiteX12" fmla="*/ 316458 w 316458"/>
                <a:gd name="connsiteY12" fmla="*/ 19050 h 204788"/>
                <a:gd name="connsiteX13" fmla="*/ 216446 w 316458"/>
                <a:gd name="connsiteY13" fmla="*/ 23813 h 204788"/>
                <a:gd name="connsiteX14" fmla="*/ 221208 w 316458"/>
                <a:gd name="connsiteY14" fmla="*/ 4763 h 204788"/>
                <a:gd name="connsiteX15" fmla="*/ 140246 w 316458"/>
                <a:gd name="connsiteY15" fmla="*/ 0 h 204788"/>
                <a:gd name="connsiteX16" fmla="*/ 135483 w 316458"/>
                <a:gd name="connsiteY16" fmla="*/ 28575 h 204788"/>
                <a:gd name="connsiteX17" fmla="*/ 0 w 316458"/>
                <a:gd name="connsiteY17" fmla="*/ 26591 h 204788"/>
                <a:gd name="connsiteX0" fmla="*/ 0 w 316805"/>
                <a:gd name="connsiteY0" fmla="*/ 26591 h 204788"/>
                <a:gd name="connsiteX1" fmla="*/ 30708 w 316805"/>
                <a:gd name="connsiteY1" fmla="*/ 14288 h 204788"/>
                <a:gd name="connsiteX2" fmla="*/ 30708 w 316805"/>
                <a:gd name="connsiteY2" fmla="*/ 119063 h 204788"/>
                <a:gd name="connsiteX3" fmla="*/ 145008 w 316805"/>
                <a:gd name="connsiteY3" fmla="*/ 119063 h 204788"/>
                <a:gd name="connsiteX4" fmla="*/ 145008 w 316805"/>
                <a:gd name="connsiteY4" fmla="*/ 152400 h 204788"/>
                <a:gd name="connsiteX5" fmla="*/ 59283 w 316805"/>
                <a:gd name="connsiteY5" fmla="*/ 142875 h 204788"/>
                <a:gd name="connsiteX6" fmla="*/ 59283 w 316805"/>
                <a:gd name="connsiteY6" fmla="*/ 195263 h 204788"/>
                <a:gd name="connsiteX7" fmla="*/ 283121 w 316805"/>
                <a:gd name="connsiteY7" fmla="*/ 204788 h 204788"/>
                <a:gd name="connsiteX8" fmla="*/ 278358 w 316805"/>
                <a:gd name="connsiteY8" fmla="*/ 157163 h 204788"/>
                <a:gd name="connsiteX9" fmla="*/ 210195 w 316805"/>
                <a:gd name="connsiteY9" fmla="*/ 153144 h 204788"/>
                <a:gd name="connsiteX10" fmla="*/ 202158 w 316805"/>
                <a:gd name="connsiteY10" fmla="*/ 123825 h 204788"/>
                <a:gd name="connsiteX11" fmla="*/ 316458 w 316805"/>
                <a:gd name="connsiteY11" fmla="*/ 123825 h 204788"/>
                <a:gd name="connsiteX12" fmla="*/ 316805 w 316805"/>
                <a:gd name="connsiteY12" fmla="*/ 26591 h 204788"/>
                <a:gd name="connsiteX13" fmla="*/ 216446 w 316805"/>
                <a:gd name="connsiteY13" fmla="*/ 23813 h 204788"/>
                <a:gd name="connsiteX14" fmla="*/ 221208 w 316805"/>
                <a:gd name="connsiteY14" fmla="*/ 4763 h 204788"/>
                <a:gd name="connsiteX15" fmla="*/ 140246 w 316805"/>
                <a:gd name="connsiteY15" fmla="*/ 0 h 204788"/>
                <a:gd name="connsiteX16" fmla="*/ 135483 w 316805"/>
                <a:gd name="connsiteY16" fmla="*/ 28575 h 204788"/>
                <a:gd name="connsiteX17" fmla="*/ 0 w 316805"/>
                <a:gd name="connsiteY17" fmla="*/ 26591 h 204788"/>
                <a:gd name="connsiteX0" fmla="*/ 0 w 316805"/>
                <a:gd name="connsiteY0" fmla="*/ 26591 h 204788"/>
                <a:gd name="connsiteX1" fmla="*/ 30708 w 316805"/>
                <a:gd name="connsiteY1" fmla="*/ 14288 h 204788"/>
                <a:gd name="connsiteX2" fmla="*/ 30708 w 316805"/>
                <a:gd name="connsiteY2" fmla="*/ 119063 h 204788"/>
                <a:gd name="connsiteX3" fmla="*/ 145008 w 316805"/>
                <a:gd name="connsiteY3" fmla="*/ 119063 h 204788"/>
                <a:gd name="connsiteX4" fmla="*/ 145008 w 316805"/>
                <a:gd name="connsiteY4" fmla="*/ 152400 h 204788"/>
                <a:gd name="connsiteX5" fmla="*/ 59283 w 316805"/>
                <a:gd name="connsiteY5" fmla="*/ 142875 h 204788"/>
                <a:gd name="connsiteX6" fmla="*/ 59283 w 316805"/>
                <a:gd name="connsiteY6" fmla="*/ 195263 h 204788"/>
                <a:gd name="connsiteX7" fmla="*/ 283121 w 316805"/>
                <a:gd name="connsiteY7" fmla="*/ 204788 h 204788"/>
                <a:gd name="connsiteX8" fmla="*/ 278358 w 316805"/>
                <a:gd name="connsiteY8" fmla="*/ 157163 h 204788"/>
                <a:gd name="connsiteX9" fmla="*/ 195908 w 316805"/>
                <a:gd name="connsiteY9" fmla="*/ 150763 h 204788"/>
                <a:gd name="connsiteX10" fmla="*/ 202158 w 316805"/>
                <a:gd name="connsiteY10" fmla="*/ 123825 h 204788"/>
                <a:gd name="connsiteX11" fmla="*/ 316458 w 316805"/>
                <a:gd name="connsiteY11" fmla="*/ 123825 h 204788"/>
                <a:gd name="connsiteX12" fmla="*/ 316805 w 316805"/>
                <a:gd name="connsiteY12" fmla="*/ 26591 h 204788"/>
                <a:gd name="connsiteX13" fmla="*/ 216446 w 316805"/>
                <a:gd name="connsiteY13" fmla="*/ 23813 h 204788"/>
                <a:gd name="connsiteX14" fmla="*/ 221208 w 316805"/>
                <a:gd name="connsiteY14" fmla="*/ 4763 h 204788"/>
                <a:gd name="connsiteX15" fmla="*/ 140246 w 316805"/>
                <a:gd name="connsiteY15" fmla="*/ 0 h 204788"/>
                <a:gd name="connsiteX16" fmla="*/ 135483 w 316805"/>
                <a:gd name="connsiteY16" fmla="*/ 28575 h 204788"/>
                <a:gd name="connsiteX17" fmla="*/ 0 w 316805"/>
                <a:gd name="connsiteY17" fmla="*/ 26591 h 204788"/>
                <a:gd name="connsiteX0" fmla="*/ 0 w 316805"/>
                <a:gd name="connsiteY0" fmla="*/ 26591 h 204788"/>
                <a:gd name="connsiteX1" fmla="*/ 30708 w 316805"/>
                <a:gd name="connsiteY1" fmla="*/ 14288 h 204788"/>
                <a:gd name="connsiteX2" fmla="*/ 30708 w 316805"/>
                <a:gd name="connsiteY2" fmla="*/ 119063 h 204788"/>
                <a:gd name="connsiteX3" fmla="*/ 145008 w 316805"/>
                <a:gd name="connsiteY3" fmla="*/ 152400 h 204788"/>
                <a:gd name="connsiteX4" fmla="*/ 59283 w 316805"/>
                <a:gd name="connsiteY4" fmla="*/ 142875 h 204788"/>
                <a:gd name="connsiteX5" fmla="*/ 59283 w 316805"/>
                <a:gd name="connsiteY5" fmla="*/ 195263 h 204788"/>
                <a:gd name="connsiteX6" fmla="*/ 283121 w 316805"/>
                <a:gd name="connsiteY6" fmla="*/ 204788 h 204788"/>
                <a:gd name="connsiteX7" fmla="*/ 278358 w 316805"/>
                <a:gd name="connsiteY7" fmla="*/ 157163 h 204788"/>
                <a:gd name="connsiteX8" fmla="*/ 195908 w 316805"/>
                <a:gd name="connsiteY8" fmla="*/ 150763 h 204788"/>
                <a:gd name="connsiteX9" fmla="*/ 202158 w 316805"/>
                <a:gd name="connsiteY9" fmla="*/ 123825 h 204788"/>
                <a:gd name="connsiteX10" fmla="*/ 316458 w 316805"/>
                <a:gd name="connsiteY10" fmla="*/ 123825 h 204788"/>
                <a:gd name="connsiteX11" fmla="*/ 316805 w 316805"/>
                <a:gd name="connsiteY11" fmla="*/ 26591 h 204788"/>
                <a:gd name="connsiteX12" fmla="*/ 216446 w 316805"/>
                <a:gd name="connsiteY12" fmla="*/ 23813 h 204788"/>
                <a:gd name="connsiteX13" fmla="*/ 221208 w 316805"/>
                <a:gd name="connsiteY13" fmla="*/ 4763 h 204788"/>
                <a:gd name="connsiteX14" fmla="*/ 140246 w 316805"/>
                <a:gd name="connsiteY14" fmla="*/ 0 h 204788"/>
                <a:gd name="connsiteX15" fmla="*/ 135483 w 316805"/>
                <a:gd name="connsiteY15" fmla="*/ 28575 h 204788"/>
                <a:gd name="connsiteX16" fmla="*/ 0 w 316805"/>
                <a:gd name="connsiteY16" fmla="*/ 26591 h 204788"/>
                <a:gd name="connsiteX0" fmla="*/ 0 w 316805"/>
                <a:gd name="connsiteY0" fmla="*/ 26591 h 204788"/>
                <a:gd name="connsiteX1" fmla="*/ 30708 w 316805"/>
                <a:gd name="connsiteY1" fmla="*/ 14288 h 204788"/>
                <a:gd name="connsiteX2" fmla="*/ 30708 w 316805"/>
                <a:gd name="connsiteY2" fmla="*/ 119063 h 204788"/>
                <a:gd name="connsiteX3" fmla="*/ 59283 w 316805"/>
                <a:gd name="connsiteY3" fmla="*/ 142875 h 204788"/>
                <a:gd name="connsiteX4" fmla="*/ 59283 w 316805"/>
                <a:gd name="connsiteY4" fmla="*/ 195263 h 204788"/>
                <a:gd name="connsiteX5" fmla="*/ 283121 w 316805"/>
                <a:gd name="connsiteY5" fmla="*/ 204788 h 204788"/>
                <a:gd name="connsiteX6" fmla="*/ 278358 w 316805"/>
                <a:gd name="connsiteY6" fmla="*/ 157163 h 204788"/>
                <a:gd name="connsiteX7" fmla="*/ 195908 w 316805"/>
                <a:gd name="connsiteY7" fmla="*/ 150763 h 204788"/>
                <a:gd name="connsiteX8" fmla="*/ 202158 w 316805"/>
                <a:gd name="connsiteY8" fmla="*/ 123825 h 204788"/>
                <a:gd name="connsiteX9" fmla="*/ 316458 w 316805"/>
                <a:gd name="connsiteY9" fmla="*/ 123825 h 204788"/>
                <a:gd name="connsiteX10" fmla="*/ 316805 w 316805"/>
                <a:gd name="connsiteY10" fmla="*/ 26591 h 204788"/>
                <a:gd name="connsiteX11" fmla="*/ 216446 w 316805"/>
                <a:gd name="connsiteY11" fmla="*/ 23813 h 204788"/>
                <a:gd name="connsiteX12" fmla="*/ 221208 w 316805"/>
                <a:gd name="connsiteY12" fmla="*/ 4763 h 204788"/>
                <a:gd name="connsiteX13" fmla="*/ 140246 w 316805"/>
                <a:gd name="connsiteY13" fmla="*/ 0 h 204788"/>
                <a:gd name="connsiteX14" fmla="*/ 135483 w 316805"/>
                <a:gd name="connsiteY14" fmla="*/ 28575 h 204788"/>
                <a:gd name="connsiteX15" fmla="*/ 0 w 316805"/>
                <a:gd name="connsiteY15" fmla="*/ 26591 h 204788"/>
                <a:gd name="connsiteX0" fmla="*/ 0 w 316805"/>
                <a:gd name="connsiteY0" fmla="*/ 26591 h 204788"/>
                <a:gd name="connsiteX1" fmla="*/ 30708 w 316805"/>
                <a:gd name="connsiteY1" fmla="*/ 14288 h 204788"/>
                <a:gd name="connsiteX2" fmla="*/ 30708 w 316805"/>
                <a:gd name="connsiteY2" fmla="*/ 119063 h 204788"/>
                <a:gd name="connsiteX3" fmla="*/ 59283 w 316805"/>
                <a:gd name="connsiteY3" fmla="*/ 142875 h 204788"/>
                <a:gd name="connsiteX4" fmla="*/ 59283 w 316805"/>
                <a:gd name="connsiteY4" fmla="*/ 195263 h 204788"/>
                <a:gd name="connsiteX5" fmla="*/ 283121 w 316805"/>
                <a:gd name="connsiteY5" fmla="*/ 204788 h 204788"/>
                <a:gd name="connsiteX6" fmla="*/ 278358 w 316805"/>
                <a:gd name="connsiteY6" fmla="*/ 157163 h 204788"/>
                <a:gd name="connsiteX7" fmla="*/ 195908 w 316805"/>
                <a:gd name="connsiteY7" fmla="*/ 150763 h 204788"/>
                <a:gd name="connsiteX8" fmla="*/ 316458 w 316805"/>
                <a:gd name="connsiteY8" fmla="*/ 123825 h 204788"/>
                <a:gd name="connsiteX9" fmla="*/ 316805 w 316805"/>
                <a:gd name="connsiteY9" fmla="*/ 26591 h 204788"/>
                <a:gd name="connsiteX10" fmla="*/ 216446 w 316805"/>
                <a:gd name="connsiteY10" fmla="*/ 23813 h 204788"/>
                <a:gd name="connsiteX11" fmla="*/ 221208 w 316805"/>
                <a:gd name="connsiteY11" fmla="*/ 4763 h 204788"/>
                <a:gd name="connsiteX12" fmla="*/ 140246 w 316805"/>
                <a:gd name="connsiteY12" fmla="*/ 0 h 204788"/>
                <a:gd name="connsiteX13" fmla="*/ 135483 w 316805"/>
                <a:gd name="connsiteY13" fmla="*/ 28575 h 204788"/>
                <a:gd name="connsiteX14" fmla="*/ 0 w 316805"/>
                <a:gd name="connsiteY14" fmla="*/ 26591 h 204788"/>
                <a:gd name="connsiteX0" fmla="*/ 0 w 316805"/>
                <a:gd name="connsiteY0" fmla="*/ 26591 h 204788"/>
                <a:gd name="connsiteX1" fmla="*/ 30708 w 316805"/>
                <a:gd name="connsiteY1" fmla="*/ 14288 h 204788"/>
                <a:gd name="connsiteX2" fmla="*/ 30708 w 316805"/>
                <a:gd name="connsiteY2" fmla="*/ 119063 h 204788"/>
                <a:gd name="connsiteX3" fmla="*/ 59283 w 316805"/>
                <a:gd name="connsiteY3" fmla="*/ 142875 h 204788"/>
                <a:gd name="connsiteX4" fmla="*/ 59283 w 316805"/>
                <a:gd name="connsiteY4" fmla="*/ 195263 h 204788"/>
                <a:gd name="connsiteX5" fmla="*/ 283121 w 316805"/>
                <a:gd name="connsiteY5" fmla="*/ 204788 h 204788"/>
                <a:gd name="connsiteX6" fmla="*/ 278358 w 316805"/>
                <a:gd name="connsiteY6" fmla="*/ 157163 h 204788"/>
                <a:gd name="connsiteX7" fmla="*/ 316458 w 316805"/>
                <a:gd name="connsiteY7" fmla="*/ 123825 h 204788"/>
                <a:gd name="connsiteX8" fmla="*/ 316805 w 316805"/>
                <a:gd name="connsiteY8" fmla="*/ 26591 h 204788"/>
                <a:gd name="connsiteX9" fmla="*/ 216446 w 316805"/>
                <a:gd name="connsiteY9" fmla="*/ 23813 h 204788"/>
                <a:gd name="connsiteX10" fmla="*/ 221208 w 316805"/>
                <a:gd name="connsiteY10" fmla="*/ 4763 h 204788"/>
                <a:gd name="connsiteX11" fmla="*/ 140246 w 316805"/>
                <a:gd name="connsiteY11" fmla="*/ 0 h 204788"/>
                <a:gd name="connsiteX12" fmla="*/ 135483 w 316805"/>
                <a:gd name="connsiteY12" fmla="*/ 28575 h 204788"/>
                <a:gd name="connsiteX13" fmla="*/ 0 w 316805"/>
                <a:gd name="connsiteY13" fmla="*/ 26591 h 20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6805" h="204788">
                  <a:moveTo>
                    <a:pt x="0" y="26591"/>
                  </a:moveTo>
                  <a:lnTo>
                    <a:pt x="30708" y="14288"/>
                  </a:lnTo>
                  <a:lnTo>
                    <a:pt x="30708" y="119063"/>
                  </a:lnTo>
                  <a:lnTo>
                    <a:pt x="59283" y="142875"/>
                  </a:lnTo>
                  <a:lnTo>
                    <a:pt x="59283" y="195263"/>
                  </a:lnTo>
                  <a:lnTo>
                    <a:pt x="283121" y="204788"/>
                  </a:lnTo>
                  <a:lnTo>
                    <a:pt x="278358" y="157163"/>
                  </a:lnTo>
                  <a:lnTo>
                    <a:pt x="316458" y="123825"/>
                  </a:lnTo>
                  <a:cubicBezTo>
                    <a:pt x="316574" y="91414"/>
                    <a:pt x="316689" y="59002"/>
                    <a:pt x="316805" y="26591"/>
                  </a:cubicBezTo>
                  <a:lnTo>
                    <a:pt x="216446" y="23813"/>
                  </a:lnTo>
                  <a:lnTo>
                    <a:pt x="221208" y="4763"/>
                  </a:lnTo>
                  <a:lnTo>
                    <a:pt x="140246" y="0"/>
                  </a:lnTo>
                  <a:lnTo>
                    <a:pt x="135483" y="28575"/>
                  </a:lnTo>
                  <a:lnTo>
                    <a:pt x="0" y="26591"/>
                  </a:lnTo>
                  <a:close/>
                </a:path>
              </a:pathLst>
            </a:cu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フリーフォーム 60"/>
            <p:cNvSpPr/>
            <p:nvPr/>
          </p:nvSpPr>
          <p:spPr>
            <a:xfrm>
              <a:off x="5481638" y="3651250"/>
              <a:ext cx="261937" cy="449263"/>
            </a:xfrm>
            <a:custGeom>
              <a:avLst/>
              <a:gdLst>
                <a:gd name="connsiteX0" fmla="*/ 80962 w 261937"/>
                <a:gd name="connsiteY0" fmla="*/ 1588 h 449263"/>
                <a:gd name="connsiteX1" fmla="*/ 80962 w 261937"/>
                <a:gd name="connsiteY1" fmla="*/ 1588 h 449263"/>
                <a:gd name="connsiteX2" fmla="*/ 123825 w 261937"/>
                <a:gd name="connsiteY2" fmla="*/ 11113 h 449263"/>
                <a:gd name="connsiteX3" fmla="*/ 152400 w 261937"/>
                <a:gd name="connsiteY3" fmla="*/ 20638 h 449263"/>
                <a:gd name="connsiteX4" fmla="*/ 161925 w 261937"/>
                <a:gd name="connsiteY4" fmla="*/ 1588 h 449263"/>
                <a:gd name="connsiteX5" fmla="*/ 166687 w 261937"/>
                <a:gd name="connsiteY5" fmla="*/ 15875 h 449263"/>
                <a:gd name="connsiteX6" fmla="*/ 161925 w 261937"/>
                <a:gd name="connsiteY6" fmla="*/ 58738 h 449263"/>
                <a:gd name="connsiteX7" fmla="*/ 261937 w 261937"/>
                <a:gd name="connsiteY7" fmla="*/ 82550 h 449263"/>
                <a:gd name="connsiteX8" fmla="*/ 195262 w 261937"/>
                <a:gd name="connsiteY8" fmla="*/ 411163 h 449263"/>
                <a:gd name="connsiteX9" fmla="*/ 100012 w 261937"/>
                <a:gd name="connsiteY9" fmla="*/ 387350 h 449263"/>
                <a:gd name="connsiteX10" fmla="*/ 100012 w 261937"/>
                <a:gd name="connsiteY10" fmla="*/ 387350 h 449263"/>
                <a:gd name="connsiteX11" fmla="*/ 80962 w 261937"/>
                <a:gd name="connsiteY11" fmla="*/ 425450 h 449263"/>
                <a:gd name="connsiteX12" fmla="*/ 71437 w 261937"/>
                <a:gd name="connsiteY12" fmla="*/ 449263 h 449263"/>
                <a:gd name="connsiteX13" fmla="*/ 0 w 261937"/>
                <a:gd name="connsiteY13" fmla="*/ 425450 h 449263"/>
                <a:gd name="connsiteX14" fmla="*/ 23812 w 261937"/>
                <a:gd name="connsiteY14" fmla="*/ 220663 h 449263"/>
                <a:gd name="connsiteX15" fmla="*/ 52387 w 261937"/>
                <a:gd name="connsiteY15" fmla="*/ 73025 h 449263"/>
                <a:gd name="connsiteX16" fmla="*/ 80962 w 261937"/>
                <a:gd name="connsiteY16" fmla="*/ 1588 h 44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1937" h="449263">
                  <a:moveTo>
                    <a:pt x="80962" y="1588"/>
                  </a:moveTo>
                  <a:lnTo>
                    <a:pt x="80962" y="1588"/>
                  </a:lnTo>
                  <a:cubicBezTo>
                    <a:pt x="95250" y="4763"/>
                    <a:pt x="109683" y="7342"/>
                    <a:pt x="123825" y="11113"/>
                  </a:cubicBezTo>
                  <a:cubicBezTo>
                    <a:pt x="133526" y="13700"/>
                    <a:pt x="152400" y="20638"/>
                    <a:pt x="152400" y="20638"/>
                  </a:cubicBezTo>
                  <a:cubicBezTo>
                    <a:pt x="155575" y="14288"/>
                    <a:pt x="155190" y="3833"/>
                    <a:pt x="161925" y="1588"/>
                  </a:cubicBezTo>
                  <a:cubicBezTo>
                    <a:pt x="166687" y="0"/>
                    <a:pt x="166687" y="15875"/>
                    <a:pt x="166687" y="15875"/>
                  </a:cubicBezTo>
                  <a:lnTo>
                    <a:pt x="161925" y="58738"/>
                  </a:lnTo>
                  <a:lnTo>
                    <a:pt x="261937" y="82550"/>
                  </a:lnTo>
                  <a:lnTo>
                    <a:pt x="195262" y="411163"/>
                  </a:lnTo>
                  <a:lnTo>
                    <a:pt x="100012" y="387350"/>
                  </a:lnTo>
                  <a:lnTo>
                    <a:pt x="100012" y="387350"/>
                  </a:lnTo>
                  <a:cubicBezTo>
                    <a:pt x="93662" y="400050"/>
                    <a:pt x="87761" y="412985"/>
                    <a:pt x="80962" y="425450"/>
                  </a:cubicBezTo>
                  <a:cubicBezTo>
                    <a:pt x="69676" y="446141"/>
                    <a:pt x="71437" y="431928"/>
                    <a:pt x="71437" y="449263"/>
                  </a:cubicBezTo>
                  <a:lnTo>
                    <a:pt x="0" y="425450"/>
                  </a:lnTo>
                  <a:lnTo>
                    <a:pt x="23812" y="220663"/>
                  </a:lnTo>
                  <a:lnTo>
                    <a:pt x="52387" y="73025"/>
                  </a:lnTo>
                  <a:lnTo>
                    <a:pt x="80962" y="1588"/>
                  </a:lnTo>
                  <a:close/>
                </a:path>
              </a:pathLst>
            </a:cu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フリーフォーム 61"/>
            <p:cNvSpPr/>
            <p:nvPr/>
          </p:nvSpPr>
          <p:spPr>
            <a:xfrm>
              <a:off x="4491038" y="5538788"/>
              <a:ext cx="247650" cy="338137"/>
            </a:xfrm>
            <a:custGeom>
              <a:avLst/>
              <a:gdLst>
                <a:gd name="connsiteX0" fmla="*/ 0 w 247650"/>
                <a:gd name="connsiteY0" fmla="*/ 14287 h 338137"/>
                <a:gd name="connsiteX1" fmla="*/ 14287 w 247650"/>
                <a:gd name="connsiteY1" fmla="*/ 338137 h 338137"/>
                <a:gd name="connsiteX2" fmla="*/ 133350 w 247650"/>
                <a:gd name="connsiteY2" fmla="*/ 338137 h 338137"/>
                <a:gd name="connsiteX3" fmla="*/ 166687 w 247650"/>
                <a:gd name="connsiteY3" fmla="*/ 304800 h 338137"/>
                <a:gd name="connsiteX4" fmla="*/ 209550 w 247650"/>
                <a:gd name="connsiteY4" fmla="*/ 304800 h 338137"/>
                <a:gd name="connsiteX5" fmla="*/ 223837 w 247650"/>
                <a:gd name="connsiteY5" fmla="*/ 223837 h 338137"/>
                <a:gd name="connsiteX6" fmla="*/ 247650 w 247650"/>
                <a:gd name="connsiteY6" fmla="*/ 185737 h 338137"/>
                <a:gd name="connsiteX7" fmla="*/ 161925 w 247650"/>
                <a:gd name="connsiteY7" fmla="*/ 152400 h 338137"/>
                <a:gd name="connsiteX8" fmla="*/ 142875 w 247650"/>
                <a:gd name="connsiteY8" fmla="*/ 0 h 338137"/>
                <a:gd name="connsiteX9" fmla="*/ 0 w 247650"/>
                <a:gd name="connsiteY9" fmla="*/ 14287 h 33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650" h="338137">
                  <a:moveTo>
                    <a:pt x="0" y="14287"/>
                  </a:moveTo>
                  <a:lnTo>
                    <a:pt x="14287" y="338137"/>
                  </a:lnTo>
                  <a:lnTo>
                    <a:pt x="133350" y="338137"/>
                  </a:lnTo>
                  <a:lnTo>
                    <a:pt x="166687" y="304800"/>
                  </a:lnTo>
                  <a:lnTo>
                    <a:pt x="209550" y="304800"/>
                  </a:lnTo>
                  <a:lnTo>
                    <a:pt x="223837" y="223837"/>
                  </a:lnTo>
                  <a:lnTo>
                    <a:pt x="247650" y="185737"/>
                  </a:lnTo>
                  <a:lnTo>
                    <a:pt x="161925" y="152400"/>
                  </a:lnTo>
                  <a:lnTo>
                    <a:pt x="142875" y="0"/>
                  </a:lnTo>
                  <a:lnTo>
                    <a:pt x="0" y="14287"/>
                  </a:lnTo>
                  <a:close/>
                </a:path>
              </a:pathLst>
            </a:cu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正方形/長方形 62"/>
            <p:cNvSpPr/>
            <p:nvPr/>
          </p:nvSpPr>
          <p:spPr>
            <a:xfrm rot="20470582">
              <a:off x="5629266" y="2836821"/>
              <a:ext cx="64631" cy="94648"/>
            </a:xfrm>
            <a:prstGeom prst="rect">
              <a:avLst/>
            </a:pr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フリーフォーム 63"/>
            <p:cNvSpPr/>
            <p:nvPr/>
          </p:nvSpPr>
          <p:spPr>
            <a:xfrm>
              <a:off x="1585913" y="5248275"/>
              <a:ext cx="114300" cy="147638"/>
            </a:xfrm>
            <a:custGeom>
              <a:avLst/>
              <a:gdLst>
                <a:gd name="connsiteX0" fmla="*/ 61912 w 114300"/>
                <a:gd name="connsiteY0" fmla="*/ 0 h 147638"/>
                <a:gd name="connsiteX1" fmla="*/ 61912 w 114300"/>
                <a:gd name="connsiteY1" fmla="*/ 0 h 147638"/>
                <a:gd name="connsiteX2" fmla="*/ 47625 w 114300"/>
                <a:gd name="connsiteY2" fmla="*/ 38100 h 147638"/>
                <a:gd name="connsiteX3" fmla="*/ 38100 w 114300"/>
                <a:gd name="connsiteY3" fmla="*/ 52388 h 147638"/>
                <a:gd name="connsiteX4" fmla="*/ 23812 w 114300"/>
                <a:gd name="connsiteY4" fmla="*/ 80963 h 147638"/>
                <a:gd name="connsiteX5" fmla="*/ 14287 w 114300"/>
                <a:gd name="connsiteY5" fmla="*/ 109538 h 147638"/>
                <a:gd name="connsiteX6" fmla="*/ 0 w 114300"/>
                <a:gd name="connsiteY6" fmla="*/ 133350 h 147638"/>
                <a:gd name="connsiteX7" fmla="*/ 47625 w 114300"/>
                <a:gd name="connsiteY7" fmla="*/ 147638 h 147638"/>
                <a:gd name="connsiteX8" fmla="*/ 114300 w 114300"/>
                <a:gd name="connsiteY8" fmla="*/ 23813 h 147638"/>
                <a:gd name="connsiteX9" fmla="*/ 61912 w 114300"/>
                <a:gd name="connsiteY9" fmla="*/ 0 h 14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300" h="147638">
                  <a:moveTo>
                    <a:pt x="61912" y="0"/>
                  </a:moveTo>
                  <a:lnTo>
                    <a:pt x="61912" y="0"/>
                  </a:lnTo>
                  <a:cubicBezTo>
                    <a:pt x="57150" y="12700"/>
                    <a:pt x="53237" y="25752"/>
                    <a:pt x="47625" y="38100"/>
                  </a:cubicBezTo>
                  <a:cubicBezTo>
                    <a:pt x="45256" y="43311"/>
                    <a:pt x="40660" y="47268"/>
                    <a:pt x="38100" y="52388"/>
                  </a:cubicBezTo>
                  <a:cubicBezTo>
                    <a:pt x="18381" y="91824"/>
                    <a:pt x="51110" y="40014"/>
                    <a:pt x="23812" y="80963"/>
                  </a:cubicBezTo>
                  <a:cubicBezTo>
                    <a:pt x="20637" y="90488"/>
                    <a:pt x="19856" y="101184"/>
                    <a:pt x="14287" y="109538"/>
                  </a:cubicBezTo>
                  <a:cubicBezTo>
                    <a:pt x="2793" y="126778"/>
                    <a:pt x="7321" y="118705"/>
                    <a:pt x="0" y="133350"/>
                  </a:cubicBezTo>
                  <a:lnTo>
                    <a:pt x="47625" y="147638"/>
                  </a:lnTo>
                  <a:lnTo>
                    <a:pt x="114300" y="23813"/>
                  </a:lnTo>
                  <a:lnTo>
                    <a:pt x="61912" y="0"/>
                  </a:lnTo>
                  <a:close/>
                </a:path>
              </a:pathLst>
            </a:cu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テキスト ボックス 64"/>
            <p:cNvSpPr txBox="1"/>
            <p:nvPr/>
          </p:nvSpPr>
          <p:spPr>
            <a:xfrm>
              <a:off x="2965326" y="3876371"/>
              <a:ext cx="222126" cy="184666"/>
            </a:xfrm>
            <a:prstGeom prst="rect">
              <a:avLst/>
            </a:prstGeom>
            <a:noFill/>
          </p:spPr>
          <p:txBody>
            <a:bodyPr wrap="square" lIns="0" tIns="0" rIns="0" bIns="0" rtlCol="0" anchor="ctr">
              <a:spAutoFit/>
            </a:bodyPr>
            <a:lstStyle/>
            <a:p>
              <a:pPr algn="ctr"/>
              <a:r>
                <a:rPr lang="ja-JP" altLang="en-US" sz="1200" b="1" dirty="0" smtClean="0"/>
                <a:t>②</a:t>
              </a:r>
              <a:endParaRPr lang="ja-JP" altLang="en-US" sz="1200" b="1" dirty="0"/>
            </a:p>
          </p:txBody>
        </p:sp>
        <p:sp>
          <p:nvSpPr>
            <p:cNvPr id="66" name="テキスト ボックス 65"/>
            <p:cNvSpPr txBox="1"/>
            <p:nvPr/>
          </p:nvSpPr>
          <p:spPr>
            <a:xfrm>
              <a:off x="2197856" y="4582061"/>
              <a:ext cx="222126" cy="184666"/>
            </a:xfrm>
            <a:prstGeom prst="rect">
              <a:avLst/>
            </a:prstGeom>
            <a:noFill/>
          </p:spPr>
          <p:txBody>
            <a:bodyPr wrap="square" lIns="0" tIns="0" rIns="0" bIns="0" rtlCol="0" anchor="ctr">
              <a:spAutoFit/>
            </a:bodyPr>
            <a:lstStyle/>
            <a:p>
              <a:pPr algn="ctr"/>
              <a:r>
                <a:rPr lang="ja-JP" altLang="en-US" sz="1200" b="1" dirty="0" smtClean="0"/>
                <a:t>⑫</a:t>
              </a:r>
              <a:endParaRPr lang="ja-JP" altLang="en-US" sz="1200" b="1" dirty="0"/>
            </a:p>
          </p:txBody>
        </p:sp>
        <p:sp>
          <p:nvSpPr>
            <p:cNvPr id="67" name="テキスト ボックス 66"/>
            <p:cNvSpPr txBox="1"/>
            <p:nvPr/>
          </p:nvSpPr>
          <p:spPr>
            <a:xfrm>
              <a:off x="5501927" y="3794888"/>
              <a:ext cx="222126" cy="184666"/>
            </a:xfrm>
            <a:prstGeom prst="rect">
              <a:avLst/>
            </a:prstGeom>
            <a:noFill/>
          </p:spPr>
          <p:txBody>
            <a:bodyPr wrap="square" lIns="0" tIns="0" rIns="0" bIns="0" rtlCol="0" anchor="ctr">
              <a:spAutoFit/>
            </a:bodyPr>
            <a:lstStyle/>
            <a:p>
              <a:pPr algn="ctr"/>
              <a:r>
                <a:rPr lang="ja-JP" altLang="en-US" sz="1200" b="1" dirty="0" smtClean="0"/>
                <a:t>⑬</a:t>
              </a:r>
              <a:endParaRPr lang="ja-JP" altLang="en-US" sz="1200" b="1" dirty="0"/>
            </a:p>
          </p:txBody>
        </p:sp>
        <p:sp>
          <p:nvSpPr>
            <p:cNvPr id="68" name="テキスト ボックス 67"/>
            <p:cNvSpPr txBox="1"/>
            <p:nvPr/>
          </p:nvSpPr>
          <p:spPr>
            <a:xfrm>
              <a:off x="4481611" y="5645789"/>
              <a:ext cx="222126" cy="184666"/>
            </a:xfrm>
            <a:prstGeom prst="rect">
              <a:avLst/>
            </a:prstGeom>
            <a:noFill/>
          </p:spPr>
          <p:txBody>
            <a:bodyPr wrap="square" lIns="0" tIns="0" rIns="0" bIns="0" rtlCol="0" anchor="ctr">
              <a:spAutoFit/>
            </a:bodyPr>
            <a:lstStyle/>
            <a:p>
              <a:pPr algn="ctr"/>
              <a:r>
                <a:rPr lang="ja-JP" altLang="en-US" sz="1200" b="1" dirty="0" smtClean="0"/>
                <a:t>⑭</a:t>
              </a:r>
              <a:endParaRPr lang="ja-JP" altLang="en-US" sz="1200" b="1" dirty="0"/>
            </a:p>
          </p:txBody>
        </p:sp>
        <p:sp>
          <p:nvSpPr>
            <p:cNvPr id="69" name="テキスト ボックス 68"/>
            <p:cNvSpPr txBox="1"/>
            <p:nvPr/>
          </p:nvSpPr>
          <p:spPr>
            <a:xfrm>
              <a:off x="5554885" y="2650400"/>
              <a:ext cx="222126" cy="184666"/>
            </a:xfrm>
            <a:prstGeom prst="rect">
              <a:avLst/>
            </a:prstGeom>
            <a:noFill/>
          </p:spPr>
          <p:txBody>
            <a:bodyPr wrap="square" lIns="0" tIns="0" rIns="0" bIns="0" rtlCol="0" anchor="ctr">
              <a:spAutoFit/>
            </a:bodyPr>
            <a:lstStyle/>
            <a:p>
              <a:pPr algn="ctr"/>
              <a:r>
                <a:rPr lang="ja-JP" altLang="en-US" sz="1200" b="1" dirty="0" smtClean="0"/>
                <a:t>⑯</a:t>
              </a:r>
              <a:endParaRPr lang="ja-JP" altLang="en-US" sz="1200" b="1" dirty="0"/>
            </a:p>
          </p:txBody>
        </p:sp>
        <p:sp>
          <p:nvSpPr>
            <p:cNvPr id="70" name="テキスト ボックス 69"/>
            <p:cNvSpPr txBox="1"/>
            <p:nvPr/>
          </p:nvSpPr>
          <p:spPr>
            <a:xfrm>
              <a:off x="1576114" y="5111376"/>
              <a:ext cx="222126" cy="184666"/>
            </a:xfrm>
            <a:prstGeom prst="rect">
              <a:avLst/>
            </a:prstGeom>
            <a:noFill/>
          </p:spPr>
          <p:txBody>
            <a:bodyPr wrap="square" lIns="0" tIns="0" rIns="0" bIns="0" rtlCol="0" anchor="ctr">
              <a:spAutoFit/>
            </a:bodyPr>
            <a:lstStyle/>
            <a:p>
              <a:pPr algn="ctr"/>
              <a:r>
                <a:rPr lang="ja-JP" altLang="en-US" sz="1200" b="1" dirty="0" smtClean="0"/>
                <a:t>⑰</a:t>
              </a:r>
              <a:endParaRPr lang="ja-JP" altLang="en-US" sz="1200" b="1" dirty="0"/>
            </a:p>
          </p:txBody>
        </p:sp>
        <p:sp>
          <p:nvSpPr>
            <p:cNvPr id="71" name="テキスト ボックス 70"/>
            <p:cNvSpPr txBox="1"/>
            <p:nvPr/>
          </p:nvSpPr>
          <p:spPr>
            <a:xfrm>
              <a:off x="4196208" y="2155497"/>
              <a:ext cx="222126" cy="184666"/>
            </a:xfrm>
            <a:prstGeom prst="rect">
              <a:avLst/>
            </a:prstGeom>
            <a:noFill/>
          </p:spPr>
          <p:txBody>
            <a:bodyPr wrap="square" lIns="0" tIns="0" rIns="0" bIns="0" rtlCol="0" anchor="ctr">
              <a:spAutoFit/>
            </a:bodyPr>
            <a:lstStyle/>
            <a:p>
              <a:pPr algn="ctr"/>
              <a:r>
                <a:rPr lang="ja-JP" altLang="en-US" sz="1200" b="1" dirty="0" smtClean="0"/>
                <a:t>⑱</a:t>
              </a:r>
              <a:endParaRPr lang="ja-JP" altLang="en-US" sz="1200" b="1" dirty="0"/>
            </a:p>
          </p:txBody>
        </p:sp>
        <p:sp>
          <p:nvSpPr>
            <p:cNvPr id="72" name="テキスト ボックス 71"/>
            <p:cNvSpPr txBox="1"/>
            <p:nvPr/>
          </p:nvSpPr>
          <p:spPr>
            <a:xfrm>
              <a:off x="2837556" y="3245142"/>
              <a:ext cx="222126" cy="184666"/>
            </a:xfrm>
            <a:prstGeom prst="rect">
              <a:avLst/>
            </a:prstGeom>
            <a:noFill/>
          </p:spPr>
          <p:txBody>
            <a:bodyPr wrap="square" lIns="0" tIns="0" rIns="0" bIns="0" rtlCol="0" anchor="ctr">
              <a:spAutoFit/>
            </a:bodyPr>
            <a:lstStyle/>
            <a:p>
              <a:pPr algn="ctr"/>
              <a:r>
                <a:rPr lang="ja-JP" altLang="en-US" sz="1200" b="1" dirty="0" smtClean="0"/>
                <a:t>⑲</a:t>
              </a:r>
              <a:endParaRPr lang="ja-JP" altLang="en-US" sz="1200" b="1" dirty="0"/>
            </a:p>
          </p:txBody>
        </p:sp>
        <p:sp>
          <p:nvSpPr>
            <p:cNvPr id="73" name="テキスト ボックス 72"/>
            <p:cNvSpPr txBox="1"/>
            <p:nvPr/>
          </p:nvSpPr>
          <p:spPr>
            <a:xfrm>
              <a:off x="2766664" y="4603025"/>
              <a:ext cx="222126" cy="184666"/>
            </a:xfrm>
            <a:prstGeom prst="rect">
              <a:avLst/>
            </a:prstGeom>
            <a:noFill/>
          </p:spPr>
          <p:txBody>
            <a:bodyPr wrap="square" lIns="0" tIns="0" rIns="0" bIns="0" rtlCol="0" anchor="ctr">
              <a:spAutoFit/>
            </a:bodyPr>
            <a:lstStyle/>
            <a:p>
              <a:pPr algn="ctr"/>
              <a:r>
                <a:rPr lang="ja-JP" altLang="en-US" sz="1200" b="1" dirty="0" smtClean="0"/>
                <a:t>⑳</a:t>
              </a:r>
              <a:endParaRPr lang="ja-JP" altLang="en-US" sz="1200" b="1" dirty="0"/>
            </a:p>
          </p:txBody>
        </p:sp>
        <p:sp>
          <p:nvSpPr>
            <p:cNvPr id="74" name="フリーフォーム 73"/>
            <p:cNvSpPr/>
            <p:nvPr/>
          </p:nvSpPr>
          <p:spPr>
            <a:xfrm>
              <a:off x="4519612" y="2415722"/>
              <a:ext cx="619125" cy="470750"/>
            </a:xfrm>
            <a:custGeom>
              <a:avLst/>
              <a:gdLst>
                <a:gd name="connsiteX0" fmla="*/ 323850 w 847725"/>
                <a:gd name="connsiteY0" fmla="*/ 0 h 561975"/>
                <a:gd name="connsiteX1" fmla="*/ 76200 w 847725"/>
                <a:gd name="connsiteY1" fmla="*/ 219075 h 561975"/>
                <a:gd name="connsiteX2" fmla="*/ 128587 w 847725"/>
                <a:gd name="connsiteY2" fmla="*/ 247650 h 561975"/>
                <a:gd name="connsiteX3" fmla="*/ 0 w 847725"/>
                <a:gd name="connsiteY3" fmla="*/ 352425 h 561975"/>
                <a:gd name="connsiteX4" fmla="*/ 0 w 847725"/>
                <a:gd name="connsiteY4" fmla="*/ 400050 h 561975"/>
                <a:gd name="connsiteX5" fmla="*/ 38100 w 847725"/>
                <a:gd name="connsiteY5" fmla="*/ 447675 h 561975"/>
                <a:gd name="connsiteX6" fmla="*/ 71437 w 847725"/>
                <a:gd name="connsiteY6" fmla="*/ 481012 h 561975"/>
                <a:gd name="connsiteX7" fmla="*/ 142875 w 847725"/>
                <a:gd name="connsiteY7" fmla="*/ 514350 h 561975"/>
                <a:gd name="connsiteX8" fmla="*/ 214312 w 847725"/>
                <a:gd name="connsiteY8" fmla="*/ 547687 h 561975"/>
                <a:gd name="connsiteX9" fmla="*/ 266700 w 847725"/>
                <a:gd name="connsiteY9" fmla="*/ 552450 h 561975"/>
                <a:gd name="connsiteX10" fmla="*/ 314325 w 847725"/>
                <a:gd name="connsiteY10" fmla="*/ 557212 h 561975"/>
                <a:gd name="connsiteX11" fmla="*/ 361950 w 847725"/>
                <a:gd name="connsiteY11" fmla="*/ 561975 h 561975"/>
                <a:gd name="connsiteX12" fmla="*/ 361950 w 847725"/>
                <a:gd name="connsiteY12" fmla="*/ 561975 h 561975"/>
                <a:gd name="connsiteX13" fmla="*/ 461962 w 847725"/>
                <a:gd name="connsiteY13" fmla="*/ 542925 h 561975"/>
                <a:gd name="connsiteX14" fmla="*/ 523875 w 847725"/>
                <a:gd name="connsiteY14" fmla="*/ 509587 h 561975"/>
                <a:gd name="connsiteX15" fmla="*/ 590550 w 847725"/>
                <a:gd name="connsiteY15" fmla="*/ 452437 h 561975"/>
                <a:gd name="connsiteX16" fmla="*/ 619125 w 847725"/>
                <a:gd name="connsiteY16" fmla="*/ 404812 h 561975"/>
                <a:gd name="connsiteX17" fmla="*/ 619125 w 847725"/>
                <a:gd name="connsiteY17" fmla="*/ 371475 h 561975"/>
                <a:gd name="connsiteX18" fmla="*/ 619125 w 847725"/>
                <a:gd name="connsiteY18" fmla="*/ 371475 h 561975"/>
                <a:gd name="connsiteX19" fmla="*/ 652462 w 847725"/>
                <a:gd name="connsiteY19" fmla="*/ 347662 h 561975"/>
                <a:gd name="connsiteX20" fmla="*/ 695325 w 847725"/>
                <a:gd name="connsiteY20" fmla="*/ 390525 h 561975"/>
                <a:gd name="connsiteX21" fmla="*/ 847725 w 847725"/>
                <a:gd name="connsiteY21" fmla="*/ 280987 h 561975"/>
                <a:gd name="connsiteX22" fmla="*/ 819150 w 847725"/>
                <a:gd name="connsiteY22" fmla="*/ 219075 h 561975"/>
                <a:gd name="connsiteX23" fmla="*/ 323850 w 847725"/>
                <a:gd name="connsiteY23" fmla="*/ 0 h 561975"/>
                <a:gd name="connsiteX0" fmla="*/ 323850 w 847725"/>
                <a:gd name="connsiteY0" fmla="*/ 0 h 581223"/>
                <a:gd name="connsiteX1" fmla="*/ 76200 w 847725"/>
                <a:gd name="connsiteY1" fmla="*/ 219075 h 581223"/>
                <a:gd name="connsiteX2" fmla="*/ 128587 w 847725"/>
                <a:gd name="connsiteY2" fmla="*/ 247650 h 581223"/>
                <a:gd name="connsiteX3" fmla="*/ 0 w 847725"/>
                <a:gd name="connsiteY3" fmla="*/ 352425 h 581223"/>
                <a:gd name="connsiteX4" fmla="*/ 0 w 847725"/>
                <a:gd name="connsiteY4" fmla="*/ 400050 h 581223"/>
                <a:gd name="connsiteX5" fmla="*/ 38100 w 847725"/>
                <a:gd name="connsiteY5" fmla="*/ 447675 h 581223"/>
                <a:gd name="connsiteX6" fmla="*/ 71437 w 847725"/>
                <a:gd name="connsiteY6" fmla="*/ 481012 h 581223"/>
                <a:gd name="connsiteX7" fmla="*/ 142875 w 847725"/>
                <a:gd name="connsiteY7" fmla="*/ 514350 h 581223"/>
                <a:gd name="connsiteX8" fmla="*/ 214312 w 847725"/>
                <a:gd name="connsiteY8" fmla="*/ 547687 h 581223"/>
                <a:gd name="connsiteX9" fmla="*/ 289371 w 847725"/>
                <a:gd name="connsiteY9" fmla="*/ 581223 h 581223"/>
                <a:gd name="connsiteX10" fmla="*/ 314325 w 847725"/>
                <a:gd name="connsiteY10" fmla="*/ 557212 h 581223"/>
                <a:gd name="connsiteX11" fmla="*/ 361950 w 847725"/>
                <a:gd name="connsiteY11" fmla="*/ 561975 h 581223"/>
                <a:gd name="connsiteX12" fmla="*/ 361950 w 847725"/>
                <a:gd name="connsiteY12" fmla="*/ 561975 h 581223"/>
                <a:gd name="connsiteX13" fmla="*/ 461962 w 847725"/>
                <a:gd name="connsiteY13" fmla="*/ 542925 h 581223"/>
                <a:gd name="connsiteX14" fmla="*/ 523875 w 847725"/>
                <a:gd name="connsiteY14" fmla="*/ 509587 h 581223"/>
                <a:gd name="connsiteX15" fmla="*/ 590550 w 847725"/>
                <a:gd name="connsiteY15" fmla="*/ 452437 h 581223"/>
                <a:gd name="connsiteX16" fmla="*/ 619125 w 847725"/>
                <a:gd name="connsiteY16" fmla="*/ 404812 h 581223"/>
                <a:gd name="connsiteX17" fmla="*/ 619125 w 847725"/>
                <a:gd name="connsiteY17" fmla="*/ 371475 h 581223"/>
                <a:gd name="connsiteX18" fmla="*/ 619125 w 847725"/>
                <a:gd name="connsiteY18" fmla="*/ 371475 h 581223"/>
                <a:gd name="connsiteX19" fmla="*/ 652462 w 847725"/>
                <a:gd name="connsiteY19" fmla="*/ 347662 h 581223"/>
                <a:gd name="connsiteX20" fmla="*/ 695325 w 847725"/>
                <a:gd name="connsiteY20" fmla="*/ 390525 h 581223"/>
                <a:gd name="connsiteX21" fmla="*/ 847725 w 847725"/>
                <a:gd name="connsiteY21" fmla="*/ 280987 h 581223"/>
                <a:gd name="connsiteX22" fmla="*/ 819150 w 847725"/>
                <a:gd name="connsiteY22" fmla="*/ 219075 h 581223"/>
                <a:gd name="connsiteX23" fmla="*/ 323850 w 847725"/>
                <a:gd name="connsiteY23" fmla="*/ 0 h 581223"/>
                <a:gd name="connsiteX0" fmla="*/ 323850 w 847725"/>
                <a:gd name="connsiteY0" fmla="*/ 0 h 603655"/>
                <a:gd name="connsiteX1" fmla="*/ 76200 w 847725"/>
                <a:gd name="connsiteY1" fmla="*/ 219075 h 603655"/>
                <a:gd name="connsiteX2" fmla="*/ 128587 w 847725"/>
                <a:gd name="connsiteY2" fmla="*/ 247650 h 603655"/>
                <a:gd name="connsiteX3" fmla="*/ 0 w 847725"/>
                <a:gd name="connsiteY3" fmla="*/ 352425 h 603655"/>
                <a:gd name="connsiteX4" fmla="*/ 0 w 847725"/>
                <a:gd name="connsiteY4" fmla="*/ 400050 h 603655"/>
                <a:gd name="connsiteX5" fmla="*/ 38100 w 847725"/>
                <a:gd name="connsiteY5" fmla="*/ 447675 h 603655"/>
                <a:gd name="connsiteX6" fmla="*/ 71437 w 847725"/>
                <a:gd name="connsiteY6" fmla="*/ 481012 h 603655"/>
                <a:gd name="connsiteX7" fmla="*/ 142875 w 847725"/>
                <a:gd name="connsiteY7" fmla="*/ 514350 h 603655"/>
                <a:gd name="connsiteX8" fmla="*/ 214312 w 847725"/>
                <a:gd name="connsiteY8" fmla="*/ 547687 h 603655"/>
                <a:gd name="connsiteX9" fmla="*/ 289371 w 847725"/>
                <a:gd name="connsiteY9" fmla="*/ 581223 h 603655"/>
                <a:gd name="connsiteX10" fmla="*/ 382141 w 847725"/>
                <a:gd name="connsiteY10" fmla="*/ 600447 h 603655"/>
                <a:gd name="connsiteX11" fmla="*/ 361950 w 847725"/>
                <a:gd name="connsiteY11" fmla="*/ 561975 h 603655"/>
                <a:gd name="connsiteX12" fmla="*/ 361950 w 847725"/>
                <a:gd name="connsiteY12" fmla="*/ 561975 h 603655"/>
                <a:gd name="connsiteX13" fmla="*/ 461962 w 847725"/>
                <a:gd name="connsiteY13" fmla="*/ 542925 h 603655"/>
                <a:gd name="connsiteX14" fmla="*/ 523875 w 847725"/>
                <a:gd name="connsiteY14" fmla="*/ 509587 h 603655"/>
                <a:gd name="connsiteX15" fmla="*/ 590550 w 847725"/>
                <a:gd name="connsiteY15" fmla="*/ 452437 h 603655"/>
                <a:gd name="connsiteX16" fmla="*/ 619125 w 847725"/>
                <a:gd name="connsiteY16" fmla="*/ 404812 h 603655"/>
                <a:gd name="connsiteX17" fmla="*/ 619125 w 847725"/>
                <a:gd name="connsiteY17" fmla="*/ 371475 h 603655"/>
                <a:gd name="connsiteX18" fmla="*/ 619125 w 847725"/>
                <a:gd name="connsiteY18" fmla="*/ 371475 h 603655"/>
                <a:gd name="connsiteX19" fmla="*/ 652462 w 847725"/>
                <a:gd name="connsiteY19" fmla="*/ 347662 h 603655"/>
                <a:gd name="connsiteX20" fmla="*/ 695325 w 847725"/>
                <a:gd name="connsiteY20" fmla="*/ 390525 h 603655"/>
                <a:gd name="connsiteX21" fmla="*/ 847725 w 847725"/>
                <a:gd name="connsiteY21" fmla="*/ 280987 h 603655"/>
                <a:gd name="connsiteX22" fmla="*/ 819150 w 847725"/>
                <a:gd name="connsiteY22" fmla="*/ 219075 h 603655"/>
                <a:gd name="connsiteX23" fmla="*/ 323850 w 847725"/>
                <a:gd name="connsiteY23" fmla="*/ 0 h 603655"/>
                <a:gd name="connsiteX0" fmla="*/ 323850 w 847725"/>
                <a:gd name="connsiteY0" fmla="*/ 0 h 603655"/>
                <a:gd name="connsiteX1" fmla="*/ 76200 w 847725"/>
                <a:gd name="connsiteY1" fmla="*/ 219075 h 603655"/>
                <a:gd name="connsiteX2" fmla="*/ 128587 w 847725"/>
                <a:gd name="connsiteY2" fmla="*/ 247650 h 603655"/>
                <a:gd name="connsiteX3" fmla="*/ 0 w 847725"/>
                <a:gd name="connsiteY3" fmla="*/ 352425 h 603655"/>
                <a:gd name="connsiteX4" fmla="*/ 0 w 847725"/>
                <a:gd name="connsiteY4" fmla="*/ 400050 h 603655"/>
                <a:gd name="connsiteX5" fmla="*/ 38100 w 847725"/>
                <a:gd name="connsiteY5" fmla="*/ 447675 h 603655"/>
                <a:gd name="connsiteX6" fmla="*/ 71437 w 847725"/>
                <a:gd name="connsiteY6" fmla="*/ 481012 h 603655"/>
                <a:gd name="connsiteX7" fmla="*/ 123825 w 847725"/>
                <a:gd name="connsiteY7" fmla="*/ 538162 h 603655"/>
                <a:gd name="connsiteX8" fmla="*/ 214312 w 847725"/>
                <a:gd name="connsiteY8" fmla="*/ 547687 h 603655"/>
                <a:gd name="connsiteX9" fmla="*/ 289371 w 847725"/>
                <a:gd name="connsiteY9" fmla="*/ 581223 h 603655"/>
                <a:gd name="connsiteX10" fmla="*/ 382141 w 847725"/>
                <a:gd name="connsiteY10" fmla="*/ 600447 h 603655"/>
                <a:gd name="connsiteX11" fmla="*/ 361950 w 847725"/>
                <a:gd name="connsiteY11" fmla="*/ 561975 h 603655"/>
                <a:gd name="connsiteX12" fmla="*/ 361950 w 847725"/>
                <a:gd name="connsiteY12" fmla="*/ 561975 h 603655"/>
                <a:gd name="connsiteX13" fmla="*/ 461962 w 847725"/>
                <a:gd name="connsiteY13" fmla="*/ 542925 h 603655"/>
                <a:gd name="connsiteX14" fmla="*/ 523875 w 847725"/>
                <a:gd name="connsiteY14" fmla="*/ 509587 h 603655"/>
                <a:gd name="connsiteX15" fmla="*/ 590550 w 847725"/>
                <a:gd name="connsiteY15" fmla="*/ 452437 h 603655"/>
                <a:gd name="connsiteX16" fmla="*/ 619125 w 847725"/>
                <a:gd name="connsiteY16" fmla="*/ 404812 h 603655"/>
                <a:gd name="connsiteX17" fmla="*/ 619125 w 847725"/>
                <a:gd name="connsiteY17" fmla="*/ 371475 h 603655"/>
                <a:gd name="connsiteX18" fmla="*/ 619125 w 847725"/>
                <a:gd name="connsiteY18" fmla="*/ 371475 h 603655"/>
                <a:gd name="connsiteX19" fmla="*/ 652462 w 847725"/>
                <a:gd name="connsiteY19" fmla="*/ 347662 h 603655"/>
                <a:gd name="connsiteX20" fmla="*/ 695325 w 847725"/>
                <a:gd name="connsiteY20" fmla="*/ 390525 h 603655"/>
                <a:gd name="connsiteX21" fmla="*/ 847725 w 847725"/>
                <a:gd name="connsiteY21" fmla="*/ 280987 h 603655"/>
                <a:gd name="connsiteX22" fmla="*/ 819150 w 847725"/>
                <a:gd name="connsiteY22" fmla="*/ 219075 h 603655"/>
                <a:gd name="connsiteX23" fmla="*/ 323850 w 847725"/>
                <a:gd name="connsiteY23" fmla="*/ 0 h 603655"/>
                <a:gd name="connsiteX0" fmla="*/ 323850 w 847725"/>
                <a:gd name="connsiteY0" fmla="*/ 0 h 605209"/>
                <a:gd name="connsiteX1" fmla="*/ 76200 w 847725"/>
                <a:gd name="connsiteY1" fmla="*/ 219075 h 605209"/>
                <a:gd name="connsiteX2" fmla="*/ 128587 w 847725"/>
                <a:gd name="connsiteY2" fmla="*/ 247650 h 605209"/>
                <a:gd name="connsiteX3" fmla="*/ 0 w 847725"/>
                <a:gd name="connsiteY3" fmla="*/ 352425 h 605209"/>
                <a:gd name="connsiteX4" fmla="*/ 0 w 847725"/>
                <a:gd name="connsiteY4" fmla="*/ 400050 h 605209"/>
                <a:gd name="connsiteX5" fmla="*/ 38100 w 847725"/>
                <a:gd name="connsiteY5" fmla="*/ 447675 h 605209"/>
                <a:gd name="connsiteX6" fmla="*/ 71437 w 847725"/>
                <a:gd name="connsiteY6" fmla="*/ 481012 h 605209"/>
                <a:gd name="connsiteX7" fmla="*/ 123825 w 847725"/>
                <a:gd name="connsiteY7" fmla="*/ 538162 h 605209"/>
                <a:gd name="connsiteX8" fmla="*/ 254124 w 847725"/>
                <a:gd name="connsiteY8" fmla="*/ 605209 h 605209"/>
                <a:gd name="connsiteX9" fmla="*/ 289371 w 847725"/>
                <a:gd name="connsiteY9" fmla="*/ 581223 h 605209"/>
                <a:gd name="connsiteX10" fmla="*/ 382141 w 847725"/>
                <a:gd name="connsiteY10" fmla="*/ 600447 h 605209"/>
                <a:gd name="connsiteX11" fmla="*/ 361950 w 847725"/>
                <a:gd name="connsiteY11" fmla="*/ 561975 h 605209"/>
                <a:gd name="connsiteX12" fmla="*/ 361950 w 847725"/>
                <a:gd name="connsiteY12" fmla="*/ 561975 h 605209"/>
                <a:gd name="connsiteX13" fmla="*/ 461962 w 847725"/>
                <a:gd name="connsiteY13" fmla="*/ 542925 h 605209"/>
                <a:gd name="connsiteX14" fmla="*/ 523875 w 847725"/>
                <a:gd name="connsiteY14" fmla="*/ 509587 h 605209"/>
                <a:gd name="connsiteX15" fmla="*/ 590550 w 847725"/>
                <a:gd name="connsiteY15" fmla="*/ 452437 h 605209"/>
                <a:gd name="connsiteX16" fmla="*/ 619125 w 847725"/>
                <a:gd name="connsiteY16" fmla="*/ 404812 h 605209"/>
                <a:gd name="connsiteX17" fmla="*/ 619125 w 847725"/>
                <a:gd name="connsiteY17" fmla="*/ 371475 h 605209"/>
                <a:gd name="connsiteX18" fmla="*/ 619125 w 847725"/>
                <a:gd name="connsiteY18" fmla="*/ 371475 h 605209"/>
                <a:gd name="connsiteX19" fmla="*/ 652462 w 847725"/>
                <a:gd name="connsiteY19" fmla="*/ 347662 h 605209"/>
                <a:gd name="connsiteX20" fmla="*/ 695325 w 847725"/>
                <a:gd name="connsiteY20" fmla="*/ 390525 h 605209"/>
                <a:gd name="connsiteX21" fmla="*/ 847725 w 847725"/>
                <a:gd name="connsiteY21" fmla="*/ 280987 h 605209"/>
                <a:gd name="connsiteX22" fmla="*/ 819150 w 847725"/>
                <a:gd name="connsiteY22" fmla="*/ 219075 h 605209"/>
                <a:gd name="connsiteX23" fmla="*/ 323850 w 847725"/>
                <a:gd name="connsiteY23" fmla="*/ 0 h 605209"/>
                <a:gd name="connsiteX0" fmla="*/ 323850 w 847725"/>
                <a:gd name="connsiteY0" fmla="*/ 0 h 609600"/>
                <a:gd name="connsiteX1" fmla="*/ 76200 w 847725"/>
                <a:gd name="connsiteY1" fmla="*/ 219075 h 609600"/>
                <a:gd name="connsiteX2" fmla="*/ 128587 w 847725"/>
                <a:gd name="connsiteY2" fmla="*/ 247650 h 609600"/>
                <a:gd name="connsiteX3" fmla="*/ 0 w 847725"/>
                <a:gd name="connsiteY3" fmla="*/ 352425 h 609600"/>
                <a:gd name="connsiteX4" fmla="*/ 0 w 847725"/>
                <a:gd name="connsiteY4" fmla="*/ 400050 h 609600"/>
                <a:gd name="connsiteX5" fmla="*/ 38100 w 847725"/>
                <a:gd name="connsiteY5" fmla="*/ 447675 h 609600"/>
                <a:gd name="connsiteX6" fmla="*/ 71437 w 847725"/>
                <a:gd name="connsiteY6" fmla="*/ 481012 h 609600"/>
                <a:gd name="connsiteX7" fmla="*/ 123825 w 847725"/>
                <a:gd name="connsiteY7" fmla="*/ 538162 h 609600"/>
                <a:gd name="connsiteX8" fmla="*/ 254124 w 847725"/>
                <a:gd name="connsiteY8" fmla="*/ 605209 h 609600"/>
                <a:gd name="connsiteX9" fmla="*/ 342900 w 847725"/>
                <a:gd name="connsiteY9" fmla="*/ 609600 h 609600"/>
                <a:gd name="connsiteX10" fmla="*/ 382141 w 847725"/>
                <a:gd name="connsiteY10" fmla="*/ 600447 h 609600"/>
                <a:gd name="connsiteX11" fmla="*/ 361950 w 847725"/>
                <a:gd name="connsiteY11" fmla="*/ 561975 h 609600"/>
                <a:gd name="connsiteX12" fmla="*/ 361950 w 847725"/>
                <a:gd name="connsiteY12" fmla="*/ 561975 h 609600"/>
                <a:gd name="connsiteX13" fmla="*/ 461962 w 847725"/>
                <a:gd name="connsiteY13" fmla="*/ 542925 h 609600"/>
                <a:gd name="connsiteX14" fmla="*/ 523875 w 847725"/>
                <a:gd name="connsiteY14" fmla="*/ 509587 h 609600"/>
                <a:gd name="connsiteX15" fmla="*/ 590550 w 847725"/>
                <a:gd name="connsiteY15" fmla="*/ 452437 h 609600"/>
                <a:gd name="connsiteX16" fmla="*/ 619125 w 847725"/>
                <a:gd name="connsiteY16" fmla="*/ 404812 h 609600"/>
                <a:gd name="connsiteX17" fmla="*/ 619125 w 847725"/>
                <a:gd name="connsiteY17" fmla="*/ 371475 h 609600"/>
                <a:gd name="connsiteX18" fmla="*/ 619125 w 847725"/>
                <a:gd name="connsiteY18" fmla="*/ 371475 h 609600"/>
                <a:gd name="connsiteX19" fmla="*/ 652462 w 847725"/>
                <a:gd name="connsiteY19" fmla="*/ 347662 h 609600"/>
                <a:gd name="connsiteX20" fmla="*/ 695325 w 847725"/>
                <a:gd name="connsiteY20" fmla="*/ 390525 h 609600"/>
                <a:gd name="connsiteX21" fmla="*/ 847725 w 847725"/>
                <a:gd name="connsiteY21" fmla="*/ 280987 h 609600"/>
                <a:gd name="connsiteX22" fmla="*/ 819150 w 847725"/>
                <a:gd name="connsiteY22" fmla="*/ 219075 h 609600"/>
                <a:gd name="connsiteX23" fmla="*/ 323850 w 847725"/>
                <a:gd name="connsiteY23" fmla="*/ 0 h 609600"/>
                <a:gd name="connsiteX0" fmla="*/ 323850 w 847725"/>
                <a:gd name="connsiteY0" fmla="*/ 0 h 609600"/>
                <a:gd name="connsiteX1" fmla="*/ 76200 w 847725"/>
                <a:gd name="connsiteY1" fmla="*/ 219075 h 609600"/>
                <a:gd name="connsiteX2" fmla="*/ 128587 w 847725"/>
                <a:gd name="connsiteY2" fmla="*/ 247650 h 609600"/>
                <a:gd name="connsiteX3" fmla="*/ 0 w 847725"/>
                <a:gd name="connsiteY3" fmla="*/ 352425 h 609600"/>
                <a:gd name="connsiteX4" fmla="*/ 0 w 847725"/>
                <a:gd name="connsiteY4" fmla="*/ 400050 h 609600"/>
                <a:gd name="connsiteX5" fmla="*/ 38100 w 847725"/>
                <a:gd name="connsiteY5" fmla="*/ 447675 h 609600"/>
                <a:gd name="connsiteX6" fmla="*/ 71437 w 847725"/>
                <a:gd name="connsiteY6" fmla="*/ 481012 h 609600"/>
                <a:gd name="connsiteX7" fmla="*/ 123825 w 847725"/>
                <a:gd name="connsiteY7" fmla="*/ 538162 h 609600"/>
                <a:gd name="connsiteX8" fmla="*/ 254124 w 847725"/>
                <a:gd name="connsiteY8" fmla="*/ 605209 h 609600"/>
                <a:gd name="connsiteX9" fmla="*/ 342900 w 847725"/>
                <a:gd name="connsiteY9" fmla="*/ 609600 h 609600"/>
                <a:gd name="connsiteX10" fmla="*/ 382141 w 847725"/>
                <a:gd name="connsiteY10" fmla="*/ 600447 h 609600"/>
                <a:gd name="connsiteX11" fmla="*/ 361950 w 847725"/>
                <a:gd name="connsiteY11" fmla="*/ 561975 h 609600"/>
                <a:gd name="connsiteX12" fmla="*/ 438150 w 847725"/>
                <a:gd name="connsiteY12" fmla="*/ 600075 h 609600"/>
                <a:gd name="connsiteX13" fmla="*/ 461962 w 847725"/>
                <a:gd name="connsiteY13" fmla="*/ 542925 h 609600"/>
                <a:gd name="connsiteX14" fmla="*/ 523875 w 847725"/>
                <a:gd name="connsiteY14" fmla="*/ 509587 h 609600"/>
                <a:gd name="connsiteX15" fmla="*/ 590550 w 847725"/>
                <a:gd name="connsiteY15" fmla="*/ 452437 h 609600"/>
                <a:gd name="connsiteX16" fmla="*/ 619125 w 847725"/>
                <a:gd name="connsiteY16" fmla="*/ 404812 h 609600"/>
                <a:gd name="connsiteX17" fmla="*/ 619125 w 847725"/>
                <a:gd name="connsiteY17" fmla="*/ 371475 h 609600"/>
                <a:gd name="connsiteX18" fmla="*/ 619125 w 847725"/>
                <a:gd name="connsiteY18" fmla="*/ 371475 h 609600"/>
                <a:gd name="connsiteX19" fmla="*/ 652462 w 847725"/>
                <a:gd name="connsiteY19" fmla="*/ 347662 h 609600"/>
                <a:gd name="connsiteX20" fmla="*/ 695325 w 847725"/>
                <a:gd name="connsiteY20" fmla="*/ 390525 h 609600"/>
                <a:gd name="connsiteX21" fmla="*/ 847725 w 847725"/>
                <a:gd name="connsiteY21" fmla="*/ 280987 h 609600"/>
                <a:gd name="connsiteX22" fmla="*/ 819150 w 847725"/>
                <a:gd name="connsiteY22" fmla="*/ 219075 h 609600"/>
                <a:gd name="connsiteX23" fmla="*/ 323850 w 847725"/>
                <a:gd name="connsiteY23" fmla="*/ 0 h 609600"/>
                <a:gd name="connsiteX0" fmla="*/ 323850 w 847725"/>
                <a:gd name="connsiteY0" fmla="*/ 0 h 609600"/>
                <a:gd name="connsiteX1" fmla="*/ 76200 w 847725"/>
                <a:gd name="connsiteY1" fmla="*/ 219075 h 609600"/>
                <a:gd name="connsiteX2" fmla="*/ 128587 w 847725"/>
                <a:gd name="connsiteY2" fmla="*/ 247650 h 609600"/>
                <a:gd name="connsiteX3" fmla="*/ 0 w 847725"/>
                <a:gd name="connsiteY3" fmla="*/ 352425 h 609600"/>
                <a:gd name="connsiteX4" fmla="*/ 0 w 847725"/>
                <a:gd name="connsiteY4" fmla="*/ 400050 h 609600"/>
                <a:gd name="connsiteX5" fmla="*/ 38100 w 847725"/>
                <a:gd name="connsiteY5" fmla="*/ 447675 h 609600"/>
                <a:gd name="connsiteX6" fmla="*/ 71437 w 847725"/>
                <a:gd name="connsiteY6" fmla="*/ 481012 h 609600"/>
                <a:gd name="connsiteX7" fmla="*/ 123825 w 847725"/>
                <a:gd name="connsiteY7" fmla="*/ 538162 h 609600"/>
                <a:gd name="connsiteX8" fmla="*/ 254124 w 847725"/>
                <a:gd name="connsiteY8" fmla="*/ 605209 h 609600"/>
                <a:gd name="connsiteX9" fmla="*/ 342900 w 847725"/>
                <a:gd name="connsiteY9" fmla="*/ 609600 h 609600"/>
                <a:gd name="connsiteX10" fmla="*/ 382141 w 847725"/>
                <a:gd name="connsiteY10" fmla="*/ 600447 h 609600"/>
                <a:gd name="connsiteX11" fmla="*/ 376808 w 847725"/>
                <a:gd name="connsiteY11" fmla="*/ 576064 h 609600"/>
                <a:gd name="connsiteX12" fmla="*/ 438150 w 847725"/>
                <a:gd name="connsiteY12" fmla="*/ 600075 h 609600"/>
                <a:gd name="connsiteX13" fmla="*/ 461962 w 847725"/>
                <a:gd name="connsiteY13" fmla="*/ 542925 h 609600"/>
                <a:gd name="connsiteX14" fmla="*/ 523875 w 847725"/>
                <a:gd name="connsiteY14" fmla="*/ 509587 h 609600"/>
                <a:gd name="connsiteX15" fmla="*/ 590550 w 847725"/>
                <a:gd name="connsiteY15" fmla="*/ 452437 h 609600"/>
                <a:gd name="connsiteX16" fmla="*/ 619125 w 847725"/>
                <a:gd name="connsiteY16" fmla="*/ 404812 h 609600"/>
                <a:gd name="connsiteX17" fmla="*/ 619125 w 847725"/>
                <a:gd name="connsiteY17" fmla="*/ 371475 h 609600"/>
                <a:gd name="connsiteX18" fmla="*/ 619125 w 847725"/>
                <a:gd name="connsiteY18" fmla="*/ 371475 h 609600"/>
                <a:gd name="connsiteX19" fmla="*/ 652462 w 847725"/>
                <a:gd name="connsiteY19" fmla="*/ 347662 h 609600"/>
                <a:gd name="connsiteX20" fmla="*/ 695325 w 847725"/>
                <a:gd name="connsiteY20" fmla="*/ 390525 h 609600"/>
                <a:gd name="connsiteX21" fmla="*/ 847725 w 847725"/>
                <a:gd name="connsiteY21" fmla="*/ 280987 h 609600"/>
                <a:gd name="connsiteX22" fmla="*/ 819150 w 847725"/>
                <a:gd name="connsiteY22" fmla="*/ 219075 h 609600"/>
                <a:gd name="connsiteX23" fmla="*/ 323850 w 847725"/>
                <a:gd name="connsiteY23" fmla="*/ 0 h 609600"/>
                <a:gd name="connsiteX0" fmla="*/ 323850 w 847725"/>
                <a:gd name="connsiteY0" fmla="*/ 0 h 609600"/>
                <a:gd name="connsiteX1" fmla="*/ 76200 w 847725"/>
                <a:gd name="connsiteY1" fmla="*/ 219075 h 609600"/>
                <a:gd name="connsiteX2" fmla="*/ 128587 w 847725"/>
                <a:gd name="connsiteY2" fmla="*/ 247650 h 609600"/>
                <a:gd name="connsiteX3" fmla="*/ 0 w 847725"/>
                <a:gd name="connsiteY3" fmla="*/ 352425 h 609600"/>
                <a:gd name="connsiteX4" fmla="*/ 0 w 847725"/>
                <a:gd name="connsiteY4" fmla="*/ 400050 h 609600"/>
                <a:gd name="connsiteX5" fmla="*/ 38100 w 847725"/>
                <a:gd name="connsiteY5" fmla="*/ 447675 h 609600"/>
                <a:gd name="connsiteX6" fmla="*/ 71437 w 847725"/>
                <a:gd name="connsiteY6" fmla="*/ 481012 h 609600"/>
                <a:gd name="connsiteX7" fmla="*/ 123825 w 847725"/>
                <a:gd name="connsiteY7" fmla="*/ 538162 h 609600"/>
                <a:gd name="connsiteX8" fmla="*/ 254124 w 847725"/>
                <a:gd name="connsiteY8" fmla="*/ 605209 h 609600"/>
                <a:gd name="connsiteX9" fmla="*/ 342900 w 847725"/>
                <a:gd name="connsiteY9" fmla="*/ 609600 h 609600"/>
                <a:gd name="connsiteX10" fmla="*/ 382141 w 847725"/>
                <a:gd name="connsiteY10" fmla="*/ 600447 h 609600"/>
                <a:gd name="connsiteX11" fmla="*/ 376808 w 847725"/>
                <a:gd name="connsiteY11" fmla="*/ 576064 h 609600"/>
                <a:gd name="connsiteX12" fmla="*/ 438150 w 847725"/>
                <a:gd name="connsiteY12" fmla="*/ 600075 h 609600"/>
                <a:gd name="connsiteX13" fmla="*/ 504824 w 847725"/>
                <a:gd name="connsiteY13" fmla="*/ 571500 h 609600"/>
                <a:gd name="connsiteX14" fmla="*/ 523875 w 847725"/>
                <a:gd name="connsiteY14" fmla="*/ 509587 h 609600"/>
                <a:gd name="connsiteX15" fmla="*/ 590550 w 847725"/>
                <a:gd name="connsiteY15" fmla="*/ 452437 h 609600"/>
                <a:gd name="connsiteX16" fmla="*/ 619125 w 847725"/>
                <a:gd name="connsiteY16" fmla="*/ 404812 h 609600"/>
                <a:gd name="connsiteX17" fmla="*/ 619125 w 847725"/>
                <a:gd name="connsiteY17" fmla="*/ 371475 h 609600"/>
                <a:gd name="connsiteX18" fmla="*/ 619125 w 847725"/>
                <a:gd name="connsiteY18" fmla="*/ 371475 h 609600"/>
                <a:gd name="connsiteX19" fmla="*/ 652462 w 847725"/>
                <a:gd name="connsiteY19" fmla="*/ 347662 h 609600"/>
                <a:gd name="connsiteX20" fmla="*/ 695325 w 847725"/>
                <a:gd name="connsiteY20" fmla="*/ 390525 h 609600"/>
                <a:gd name="connsiteX21" fmla="*/ 847725 w 847725"/>
                <a:gd name="connsiteY21" fmla="*/ 280987 h 609600"/>
                <a:gd name="connsiteX22" fmla="*/ 819150 w 847725"/>
                <a:gd name="connsiteY22" fmla="*/ 219075 h 609600"/>
                <a:gd name="connsiteX23" fmla="*/ 323850 w 847725"/>
                <a:gd name="connsiteY23" fmla="*/ 0 h 609600"/>
                <a:gd name="connsiteX0" fmla="*/ 323850 w 847725"/>
                <a:gd name="connsiteY0" fmla="*/ 0 h 609600"/>
                <a:gd name="connsiteX1" fmla="*/ 76200 w 847725"/>
                <a:gd name="connsiteY1" fmla="*/ 219075 h 609600"/>
                <a:gd name="connsiteX2" fmla="*/ 128587 w 847725"/>
                <a:gd name="connsiteY2" fmla="*/ 247650 h 609600"/>
                <a:gd name="connsiteX3" fmla="*/ 0 w 847725"/>
                <a:gd name="connsiteY3" fmla="*/ 352425 h 609600"/>
                <a:gd name="connsiteX4" fmla="*/ 0 w 847725"/>
                <a:gd name="connsiteY4" fmla="*/ 400050 h 609600"/>
                <a:gd name="connsiteX5" fmla="*/ 38100 w 847725"/>
                <a:gd name="connsiteY5" fmla="*/ 447675 h 609600"/>
                <a:gd name="connsiteX6" fmla="*/ 71437 w 847725"/>
                <a:gd name="connsiteY6" fmla="*/ 481012 h 609600"/>
                <a:gd name="connsiteX7" fmla="*/ 123825 w 847725"/>
                <a:gd name="connsiteY7" fmla="*/ 538162 h 609600"/>
                <a:gd name="connsiteX8" fmla="*/ 254124 w 847725"/>
                <a:gd name="connsiteY8" fmla="*/ 605209 h 609600"/>
                <a:gd name="connsiteX9" fmla="*/ 342900 w 847725"/>
                <a:gd name="connsiteY9" fmla="*/ 609600 h 609600"/>
                <a:gd name="connsiteX10" fmla="*/ 382141 w 847725"/>
                <a:gd name="connsiteY10" fmla="*/ 600447 h 609600"/>
                <a:gd name="connsiteX11" fmla="*/ 376808 w 847725"/>
                <a:gd name="connsiteY11" fmla="*/ 576064 h 609600"/>
                <a:gd name="connsiteX12" fmla="*/ 438150 w 847725"/>
                <a:gd name="connsiteY12" fmla="*/ 600075 h 609600"/>
                <a:gd name="connsiteX13" fmla="*/ 504824 w 847725"/>
                <a:gd name="connsiteY13" fmla="*/ 571500 h 609600"/>
                <a:gd name="connsiteX14" fmla="*/ 585217 w 847725"/>
                <a:gd name="connsiteY14" fmla="*/ 524247 h 609600"/>
                <a:gd name="connsiteX15" fmla="*/ 590550 w 847725"/>
                <a:gd name="connsiteY15" fmla="*/ 452437 h 609600"/>
                <a:gd name="connsiteX16" fmla="*/ 619125 w 847725"/>
                <a:gd name="connsiteY16" fmla="*/ 404812 h 609600"/>
                <a:gd name="connsiteX17" fmla="*/ 619125 w 847725"/>
                <a:gd name="connsiteY17" fmla="*/ 371475 h 609600"/>
                <a:gd name="connsiteX18" fmla="*/ 619125 w 847725"/>
                <a:gd name="connsiteY18" fmla="*/ 371475 h 609600"/>
                <a:gd name="connsiteX19" fmla="*/ 652462 w 847725"/>
                <a:gd name="connsiteY19" fmla="*/ 347662 h 609600"/>
                <a:gd name="connsiteX20" fmla="*/ 695325 w 847725"/>
                <a:gd name="connsiteY20" fmla="*/ 390525 h 609600"/>
                <a:gd name="connsiteX21" fmla="*/ 847725 w 847725"/>
                <a:gd name="connsiteY21" fmla="*/ 280987 h 609600"/>
                <a:gd name="connsiteX22" fmla="*/ 819150 w 847725"/>
                <a:gd name="connsiteY22" fmla="*/ 219075 h 609600"/>
                <a:gd name="connsiteX23" fmla="*/ 323850 w 847725"/>
                <a:gd name="connsiteY23" fmla="*/ 0 h 609600"/>
                <a:gd name="connsiteX0" fmla="*/ 323850 w 847725"/>
                <a:gd name="connsiteY0" fmla="*/ 0 h 609600"/>
                <a:gd name="connsiteX1" fmla="*/ 76200 w 847725"/>
                <a:gd name="connsiteY1" fmla="*/ 219075 h 609600"/>
                <a:gd name="connsiteX2" fmla="*/ 128587 w 847725"/>
                <a:gd name="connsiteY2" fmla="*/ 247650 h 609600"/>
                <a:gd name="connsiteX3" fmla="*/ 0 w 847725"/>
                <a:gd name="connsiteY3" fmla="*/ 352425 h 609600"/>
                <a:gd name="connsiteX4" fmla="*/ 0 w 847725"/>
                <a:gd name="connsiteY4" fmla="*/ 400050 h 609600"/>
                <a:gd name="connsiteX5" fmla="*/ 38100 w 847725"/>
                <a:gd name="connsiteY5" fmla="*/ 447675 h 609600"/>
                <a:gd name="connsiteX6" fmla="*/ 71437 w 847725"/>
                <a:gd name="connsiteY6" fmla="*/ 481012 h 609600"/>
                <a:gd name="connsiteX7" fmla="*/ 123825 w 847725"/>
                <a:gd name="connsiteY7" fmla="*/ 538162 h 609600"/>
                <a:gd name="connsiteX8" fmla="*/ 254124 w 847725"/>
                <a:gd name="connsiteY8" fmla="*/ 605209 h 609600"/>
                <a:gd name="connsiteX9" fmla="*/ 342900 w 847725"/>
                <a:gd name="connsiteY9" fmla="*/ 609600 h 609600"/>
                <a:gd name="connsiteX10" fmla="*/ 382141 w 847725"/>
                <a:gd name="connsiteY10" fmla="*/ 600447 h 609600"/>
                <a:gd name="connsiteX11" fmla="*/ 438150 w 847725"/>
                <a:gd name="connsiteY11" fmla="*/ 600075 h 609600"/>
                <a:gd name="connsiteX12" fmla="*/ 504824 w 847725"/>
                <a:gd name="connsiteY12" fmla="*/ 571500 h 609600"/>
                <a:gd name="connsiteX13" fmla="*/ 585217 w 847725"/>
                <a:gd name="connsiteY13" fmla="*/ 524247 h 609600"/>
                <a:gd name="connsiteX14" fmla="*/ 590550 w 847725"/>
                <a:gd name="connsiteY14" fmla="*/ 452437 h 609600"/>
                <a:gd name="connsiteX15" fmla="*/ 619125 w 847725"/>
                <a:gd name="connsiteY15" fmla="*/ 404812 h 609600"/>
                <a:gd name="connsiteX16" fmla="*/ 619125 w 847725"/>
                <a:gd name="connsiteY16" fmla="*/ 371475 h 609600"/>
                <a:gd name="connsiteX17" fmla="*/ 619125 w 847725"/>
                <a:gd name="connsiteY17" fmla="*/ 371475 h 609600"/>
                <a:gd name="connsiteX18" fmla="*/ 652462 w 847725"/>
                <a:gd name="connsiteY18" fmla="*/ 347662 h 609600"/>
                <a:gd name="connsiteX19" fmla="*/ 695325 w 847725"/>
                <a:gd name="connsiteY19" fmla="*/ 390525 h 609600"/>
                <a:gd name="connsiteX20" fmla="*/ 847725 w 847725"/>
                <a:gd name="connsiteY20" fmla="*/ 280987 h 609600"/>
                <a:gd name="connsiteX21" fmla="*/ 819150 w 847725"/>
                <a:gd name="connsiteY21" fmla="*/ 219075 h 609600"/>
                <a:gd name="connsiteX22" fmla="*/ 323850 w 847725"/>
                <a:gd name="connsiteY22" fmla="*/ 0 h 609600"/>
                <a:gd name="connsiteX0" fmla="*/ 323850 w 847725"/>
                <a:gd name="connsiteY0" fmla="*/ 0 h 609600"/>
                <a:gd name="connsiteX1" fmla="*/ 76200 w 847725"/>
                <a:gd name="connsiteY1" fmla="*/ 219075 h 609600"/>
                <a:gd name="connsiteX2" fmla="*/ 128587 w 847725"/>
                <a:gd name="connsiteY2" fmla="*/ 247650 h 609600"/>
                <a:gd name="connsiteX3" fmla="*/ 0 w 847725"/>
                <a:gd name="connsiteY3" fmla="*/ 352425 h 609600"/>
                <a:gd name="connsiteX4" fmla="*/ 0 w 847725"/>
                <a:gd name="connsiteY4" fmla="*/ 400050 h 609600"/>
                <a:gd name="connsiteX5" fmla="*/ 38100 w 847725"/>
                <a:gd name="connsiteY5" fmla="*/ 447675 h 609600"/>
                <a:gd name="connsiteX6" fmla="*/ 71437 w 847725"/>
                <a:gd name="connsiteY6" fmla="*/ 481012 h 609600"/>
                <a:gd name="connsiteX7" fmla="*/ 123825 w 847725"/>
                <a:gd name="connsiteY7" fmla="*/ 538162 h 609600"/>
                <a:gd name="connsiteX8" fmla="*/ 254124 w 847725"/>
                <a:gd name="connsiteY8" fmla="*/ 605209 h 609600"/>
                <a:gd name="connsiteX9" fmla="*/ 342900 w 847725"/>
                <a:gd name="connsiteY9" fmla="*/ 609600 h 609600"/>
                <a:gd name="connsiteX10" fmla="*/ 382141 w 847725"/>
                <a:gd name="connsiteY10" fmla="*/ 600447 h 609600"/>
                <a:gd name="connsiteX11" fmla="*/ 438150 w 847725"/>
                <a:gd name="connsiteY11" fmla="*/ 600075 h 609600"/>
                <a:gd name="connsiteX12" fmla="*/ 504824 w 847725"/>
                <a:gd name="connsiteY12" fmla="*/ 571500 h 609600"/>
                <a:gd name="connsiteX13" fmla="*/ 569789 w 847725"/>
                <a:gd name="connsiteY13" fmla="*/ 510332 h 609600"/>
                <a:gd name="connsiteX14" fmla="*/ 590550 w 847725"/>
                <a:gd name="connsiteY14" fmla="*/ 452437 h 609600"/>
                <a:gd name="connsiteX15" fmla="*/ 619125 w 847725"/>
                <a:gd name="connsiteY15" fmla="*/ 404812 h 609600"/>
                <a:gd name="connsiteX16" fmla="*/ 619125 w 847725"/>
                <a:gd name="connsiteY16" fmla="*/ 371475 h 609600"/>
                <a:gd name="connsiteX17" fmla="*/ 619125 w 847725"/>
                <a:gd name="connsiteY17" fmla="*/ 371475 h 609600"/>
                <a:gd name="connsiteX18" fmla="*/ 652462 w 847725"/>
                <a:gd name="connsiteY18" fmla="*/ 347662 h 609600"/>
                <a:gd name="connsiteX19" fmla="*/ 695325 w 847725"/>
                <a:gd name="connsiteY19" fmla="*/ 390525 h 609600"/>
                <a:gd name="connsiteX20" fmla="*/ 847725 w 847725"/>
                <a:gd name="connsiteY20" fmla="*/ 280987 h 609600"/>
                <a:gd name="connsiteX21" fmla="*/ 819150 w 847725"/>
                <a:gd name="connsiteY21" fmla="*/ 219075 h 609600"/>
                <a:gd name="connsiteX22" fmla="*/ 323850 w 847725"/>
                <a:gd name="connsiteY22" fmla="*/ 0 h 609600"/>
                <a:gd name="connsiteX0" fmla="*/ 323850 w 847725"/>
                <a:gd name="connsiteY0" fmla="*/ 0 h 609600"/>
                <a:gd name="connsiteX1" fmla="*/ 247871 w 847725"/>
                <a:gd name="connsiteY1" fmla="*/ 138850 h 609600"/>
                <a:gd name="connsiteX2" fmla="*/ 128587 w 847725"/>
                <a:gd name="connsiteY2" fmla="*/ 247650 h 609600"/>
                <a:gd name="connsiteX3" fmla="*/ 0 w 847725"/>
                <a:gd name="connsiteY3" fmla="*/ 352425 h 609600"/>
                <a:gd name="connsiteX4" fmla="*/ 0 w 847725"/>
                <a:gd name="connsiteY4" fmla="*/ 400050 h 609600"/>
                <a:gd name="connsiteX5" fmla="*/ 38100 w 847725"/>
                <a:gd name="connsiteY5" fmla="*/ 447675 h 609600"/>
                <a:gd name="connsiteX6" fmla="*/ 71437 w 847725"/>
                <a:gd name="connsiteY6" fmla="*/ 481012 h 609600"/>
                <a:gd name="connsiteX7" fmla="*/ 123825 w 847725"/>
                <a:gd name="connsiteY7" fmla="*/ 538162 h 609600"/>
                <a:gd name="connsiteX8" fmla="*/ 254124 w 847725"/>
                <a:gd name="connsiteY8" fmla="*/ 605209 h 609600"/>
                <a:gd name="connsiteX9" fmla="*/ 342900 w 847725"/>
                <a:gd name="connsiteY9" fmla="*/ 609600 h 609600"/>
                <a:gd name="connsiteX10" fmla="*/ 382141 w 847725"/>
                <a:gd name="connsiteY10" fmla="*/ 600447 h 609600"/>
                <a:gd name="connsiteX11" fmla="*/ 438150 w 847725"/>
                <a:gd name="connsiteY11" fmla="*/ 600075 h 609600"/>
                <a:gd name="connsiteX12" fmla="*/ 504824 w 847725"/>
                <a:gd name="connsiteY12" fmla="*/ 571500 h 609600"/>
                <a:gd name="connsiteX13" fmla="*/ 569789 w 847725"/>
                <a:gd name="connsiteY13" fmla="*/ 510332 h 609600"/>
                <a:gd name="connsiteX14" fmla="*/ 590550 w 847725"/>
                <a:gd name="connsiteY14" fmla="*/ 452437 h 609600"/>
                <a:gd name="connsiteX15" fmla="*/ 619125 w 847725"/>
                <a:gd name="connsiteY15" fmla="*/ 404812 h 609600"/>
                <a:gd name="connsiteX16" fmla="*/ 619125 w 847725"/>
                <a:gd name="connsiteY16" fmla="*/ 371475 h 609600"/>
                <a:gd name="connsiteX17" fmla="*/ 619125 w 847725"/>
                <a:gd name="connsiteY17" fmla="*/ 371475 h 609600"/>
                <a:gd name="connsiteX18" fmla="*/ 652462 w 847725"/>
                <a:gd name="connsiteY18" fmla="*/ 347662 h 609600"/>
                <a:gd name="connsiteX19" fmla="*/ 695325 w 847725"/>
                <a:gd name="connsiteY19" fmla="*/ 390525 h 609600"/>
                <a:gd name="connsiteX20" fmla="*/ 847725 w 847725"/>
                <a:gd name="connsiteY20" fmla="*/ 280987 h 609600"/>
                <a:gd name="connsiteX21" fmla="*/ 819150 w 847725"/>
                <a:gd name="connsiteY21" fmla="*/ 219075 h 609600"/>
                <a:gd name="connsiteX22" fmla="*/ 323850 w 847725"/>
                <a:gd name="connsiteY22" fmla="*/ 0 h 609600"/>
                <a:gd name="connsiteX0" fmla="*/ 391887 w 847725"/>
                <a:gd name="connsiteY0" fmla="*/ 0 h 470750"/>
                <a:gd name="connsiteX1" fmla="*/ 247871 w 847725"/>
                <a:gd name="connsiteY1" fmla="*/ 0 h 470750"/>
                <a:gd name="connsiteX2" fmla="*/ 128587 w 847725"/>
                <a:gd name="connsiteY2" fmla="*/ 108800 h 470750"/>
                <a:gd name="connsiteX3" fmla="*/ 0 w 847725"/>
                <a:gd name="connsiteY3" fmla="*/ 213575 h 470750"/>
                <a:gd name="connsiteX4" fmla="*/ 0 w 847725"/>
                <a:gd name="connsiteY4" fmla="*/ 261200 h 470750"/>
                <a:gd name="connsiteX5" fmla="*/ 38100 w 847725"/>
                <a:gd name="connsiteY5" fmla="*/ 308825 h 470750"/>
                <a:gd name="connsiteX6" fmla="*/ 71437 w 847725"/>
                <a:gd name="connsiteY6" fmla="*/ 342162 h 470750"/>
                <a:gd name="connsiteX7" fmla="*/ 123825 w 847725"/>
                <a:gd name="connsiteY7" fmla="*/ 399312 h 470750"/>
                <a:gd name="connsiteX8" fmla="*/ 254124 w 847725"/>
                <a:gd name="connsiteY8" fmla="*/ 466359 h 470750"/>
                <a:gd name="connsiteX9" fmla="*/ 342900 w 847725"/>
                <a:gd name="connsiteY9" fmla="*/ 470750 h 470750"/>
                <a:gd name="connsiteX10" fmla="*/ 382141 w 847725"/>
                <a:gd name="connsiteY10" fmla="*/ 461597 h 470750"/>
                <a:gd name="connsiteX11" fmla="*/ 438150 w 847725"/>
                <a:gd name="connsiteY11" fmla="*/ 461225 h 470750"/>
                <a:gd name="connsiteX12" fmla="*/ 504824 w 847725"/>
                <a:gd name="connsiteY12" fmla="*/ 432650 h 470750"/>
                <a:gd name="connsiteX13" fmla="*/ 569789 w 847725"/>
                <a:gd name="connsiteY13" fmla="*/ 371482 h 470750"/>
                <a:gd name="connsiteX14" fmla="*/ 590550 w 847725"/>
                <a:gd name="connsiteY14" fmla="*/ 313587 h 470750"/>
                <a:gd name="connsiteX15" fmla="*/ 619125 w 847725"/>
                <a:gd name="connsiteY15" fmla="*/ 265962 h 470750"/>
                <a:gd name="connsiteX16" fmla="*/ 619125 w 847725"/>
                <a:gd name="connsiteY16" fmla="*/ 232625 h 470750"/>
                <a:gd name="connsiteX17" fmla="*/ 619125 w 847725"/>
                <a:gd name="connsiteY17" fmla="*/ 232625 h 470750"/>
                <a:gd name="connsiteX18" fmla="*/ 652462 w 847725"/>
                <a:gd name="connsiteY18" fmla="*/ 208812 h 470750"/>
                <a:gd name="connsiteX19" fmla="*/ 695325 w 847725"/>
                <a:gd name="connsiteY19" fmla="*/ 251675 h 470750"/>
                <a:gd name="connsiteX20" fmla="*/ 847725 w 847725"/>
                <a:gd name="connsiteY20" fmla="*/ 142137 h 470750"/>
                <a:gd name="connsiteX21" fmla="*/ 819150 w 847725"/>
                <a:gd name="connsiteY21" fmla="*/ 80225 h 470750"/>
                <a:gd name="connsiteX22" fmla="*/ 391887 w 847725"/>
                <a:gd name="connsiteY22" fmla="*/ 0 h 470750"/>
                <a:gd name="connsiteX0" fmla="*/ 391887 w 847725"/>
                <a:gd name="connsiteY0" fmla="*/ 0 h 470750"/>
                <a:gd name="connsiteX1" fmla="*/ 247871 w 847725"/>
                <a:gd name="connsiteY1" fmla="*/ 0 h 470750"/>
                <a:gd name="connsiteX2" fmla="*/ 128587 w 847725"/>
                <a:gd name="connsiteY2" fmla="*/ 108800 h 470750"/>
                <a:gd name="connsiteX3" fmla="*/ 0 w 847725"/>
                <a:gd name="connsiteY3" fmla="*/ 213575 h 470750"/>
                <a:gd name="connsiteX4" fmla="*/ 0 w 847725"/>
                <a:gd name="connsiteY4" fmla="*/ 261200 h 470750"/>
                <a:gd name="connsiteX5" fmla="*/ 38100 w 847725"/>
                <a:gd name="connsiteY5" fmla="*/ 308825 h 470750"/>
                <a:gd name="connsiteX6" fmla="*/ 71437 w 847725"/>
                <a:gd name="connsiteY6" fmla="*/ 342162 h 470750"/>
                <a:gd name="connsiteX7" fmla="*/ 123825 w 847725"/>
                <a:gd name="connsiteY7" fmla="*/ 399312 h 470750"/>
                <a:gd name="connsiteX8" fmla="*/ 254124 w 847725"/>
                <a:gd name="connsiteY8" fmla="*/ 466359 h 470750"/>
                <a:gd name="connsiteX9" fmla="*/ 342900 w 847725"/>
                <a:gd name="connsiteY9" fmla="*/ 470750 h 470750"/>
                <a:gd name="connsiteX10" fmla="*/ 382141 w 847725"/>
                <a:gd name="connsiteY10" fmla="*/ 461597 h 470750"/>
                <a:gd name="connsiteX11" fmla="*/ 438150 w 847725"/>
                <a:gd name="connsiteY11" fmla="*/ 461225 h 470750"/>
                <a:gd name="connsiteX12" fmla="*/ 504824 w 847725"/>
                <a:gd name="connsiteY12" fmla="*/ 432650 h 470750"/>
                <a:gd name="connsiteX13" fmla="*/ 569789 w 847725"/>
                <a:gd name="connsiteY13" fmla="*/ 371482 h 470750"/>
                <a:gd name="connsiteX14" fmla="*/ 590550 w 847725"/>
                <a:gd name="connsiteY14" fmla="*/ 313587 h 470750"/>
                <a:gd name="connsiteX15" fmla="*/ 619125 w 847725"/>
                <a:gd name="connsiteY15" fmla="*/ 265962 h 470750"/>
                <a:gd name="connsiteX16" fmla="*/ 619125 w 847725"/>
                <a:gd name="connsiteY16" fmla="*/ 232625 h 470750"/>
                <a:gd name="connsiteX17" fmla="*/ 619125 w 847725"/>
                <a:gd name="connsiteY17" fmla="*/ 232625 h 470750"/>
                <a:gd name="connsiteX18" fmla="*/ 652462 w 847725"/>
                <a:gd name="connsiteY18" fmla="*/ 208812 h 470750"/>
                <a:gd name="connsiteX19" fmla="*/ 695325 w 847725"/>
                <a:gd name="connsiteY19" fmla="*/ 251675 h 470750"/>
                <a:gd name="connsiteX20" fmla="*/ 847725 w 847725"/>
                <a:gd name="connsiteY20" fmla="*/ 142137 h 470750"/>
                <a:gd name="connsiteX21" fmla="*/ 819150 w 847725"/>
                <a:gd name="connsiteY21" fmla="*/ 80225 h 470750"/>
                <a:gd name="connsiteX22" fmla="*/ 391887 w 847725"/>
                <a:gd name="connsiteY22" fmla="*/ 0 h 470750"/>
                <a:gd name="connsiteX0" fmla="*/ 319879 w 847725"/>
                <a:gd name="connsiteY0" fmla="*/ 0 h 470750"/>
                <a:gd name="connsiteX1" fmla="*/ 247871 w 847725"/>
                <a:gd name="connsiteY1" fmla="*/ 0 h 470750"/>
                <a:gd name="connsiteX2" fmla="*/ 128587 w 847725"/>
                <a:gd name="connsiteY2" fmla="*/ 108800 h 470750"/>
                <a:gd name="connsiteX3" fmla="*/ 0 w 847725"/>
                <a:gd name="connsiteY3" fmla="*/ 213575 h 470750"/>
                <a:gd name="connsiteX4" fmla="*/ 0 w 847725"/>
                <a:gd name="connsiteY4" fmla="*/ 261200 h 470750"/>
                <a:gd name="connsiteX5" fmla="*/ 38100 w 847725"/>
                <a:gd name="connsiteY5" fmla="*/ 308825 h 470750"/>
                <a:gd name="connsiteX6" fmla="*/ 71437 w 847725"/>
                <a:gd name="connsiteY6" fmla="*/ 342162 h 470750"/>
                <a:gd name="connsiteX7" fmla="*/ 123825 w 847725"/>
                <a:gd name="connsiteY7" fmla="*/ 399312 h 470750"/>
                <a:gd name="connsiteX8" fmla="*/ 254124 w 847725"/>
                <a:gd name="connsiteY8" fmla="*/ 466359 h 470750"/>
                <a:gd name="connsiteX9" fmla="*/ 342900 w 847725"/>
                <a:gd name="connsiteY9" fmla="*/ 470750 h 470750"/>
                <a:gd name="connsiteX10" fmla="*/ 382141 w 847725"/>
                <a:gd name="connsiteY10" fmla="*/ 461597 h 470750"/>
                <a:gd name="connsiteX11" fmla="*/ 438150 w 847725"/>
                <a:gd name="connsiteY11" fmla="*/ 461225 h 470750"/>
                <a:gd name="connsiteX12" fmla="*/ 504824 w 847725"/>
                <a:gd name="connsiteY12" fmla="*/ 432650 h 470750"/>
                <a:gd name="connsiteX13" fmla="*/ 569789 w 847725"/>
                <a:gd name="connsiteY13" fmla="*/ 371482 h 470750"/>
                <a:gd name="connsiteX14" fmla="*/ 590550 w 847725"/>
                <a:gd name="connsiteY14" fmla="*/ 313587 h 470750"/>
                <a:gd name="connsiteX15" fmla="*/ 619125 w 847725"/>
                <a:gd name="connsiteY15" fmla="*/ 265962 h 470750"/>
                <a:gd name="connsiteX16" fmla="*/ 619125 w 847725"/>
                <a:gd name="connsiteY16" fmla="*/ 232625 h 470750"/>
                <a:gd name="connsiteX17" fmla="*/ 619125 w 847725"/>
                <a:gd name="connsiteY17" fmla="*/ 232625 h 470750"/>
                <a:gd name="connsiteX18" fmla="*/ 652462 w 847725"/>
                <a:gd name="connsiteY18" fmla="*/ 208812 h 470750"/>
                <a:gd name="connsiteX19" fmla="*/ 695325 w 847725"/>
                <a:gd name="connsiteY19" fmla="*/ 251675 h 470750"/>
                <a:gd name="connsiteX20" fmla="*/ 847725 w 847725"/>
                <a:gd name="connsiteY20" fmla="*/ 142137 h 470750"/>
                <a:gd name="connsiteX21" fmla="*/ 819150 w 847725"/>
                <a:gd name="connsiteY21" fmla="*/ 80225 h 470750"/>
                <a:gd name="connsiteX22" fmla="*/ 319879 w 847725"/>
                <a:gd name="connsiteY22" fmla="*/ 0 h 470750"/>
                <a:gd name="connsiteX0" fmla="*/ 319879 w 847725"/>
                <a:gd name="connsiteY0" fmla="*/ 0 h 470750"/>
                <a:gd name="connsiteX1" fmla="*/ 247871 w 847725"/>
                <a:gd name="connsiteY1" fmla="*/ 0 h 470750"/>
                <a:gd name="connsiteX2" fmla="*/ 128587 w 847725"/>
                <a:gd name="connsiteY2" fmla="*/ 108800 h 470750"/>
                <a:gd name="connsiteX3" fmla="*/ 0 w 847725"/>
                <a:gd name="connsiteY3" fmla="*/ 213575 h 470750"/>
                <a:gd name="connsiteX4" fmla="*/ 0 w 847725"/>
                <a:gd name="connsiteY4" fmla="*/ 261200 h 470750"/>
                <a:gd name="connsiteX5" fmla="*/ 38100 w 847725"/>
                <a:gd name="connsiteY5" fmla="*/ 308825 h 470750"/>
                <a:gd name="connsiteX6" fmla="*/ 71437 w 847725"/>
                <a:gd name="connsiteY6" fmla="*/ 342162 h 470750"/>
                <a:gd name="connsiteX7" fmla="*/ 123825 w 847725"/>
                <a:gd name="connsiteY7" fmla="*/ 399312 h 470750"/>
                <a:gd name="connsiteX8" fmla="*/ 254124 w 847725"/>
                <a:gd name="connsiteY8" fmla="*/ 466359 h 470750"/>
                <a:gd name="connsiteX9" fmla="*/ 342900 w 847725"/>
                <a:gd name="connsiteY9" fmla="*/ 470750 h 470750"/>
                <a:gd name="connsiteX10" fmla="*/ 382141 w 847725"/>
                <a:gd name="connsiteY10" fmla="*/ 461597 h 470750"/>
                <a:gd name="connsiteX11" fmla="*/ 438150 w 847725"/>
                <a:gd name="connsiteY11" fmla="*/ 461225 h 470750"/>
                <a:gd name="connsiteX12" fmla="*/ 504824 w 847725"/>
                <a:gd name="connsiteY12" fmla="*/ 432650 h 470750"/>
                <a:gd name="connsiteX13" fmla="*/ 569789 w 847725"/>
                <a:gd name="connsiteY13" fmla="*/ 371482 h 470750"/>
                <a:gd name="connsiteX14" fmla="*/ 590550 w 847725"/>
                <a:gd name="connsiteY14" fmla="*/ 313587 h 470750"/>
                <a:gd name="connsiteX15" fmla="*/ 619125 w 847725"/>
                <a:gd name="connsiteY15" fmla="*/ 265962 h 470750"/>
                <a:gd name="connsiteX16" fmla="*/ 619125 w 847725"/>
                <a:gd name="connsiteY16" fmla="*/ 232625 h 470750"/>
                <a:gd name="connsiteX17" fmla="*/ 619125 w 847725"/>
                <a:gd name="connsiteY17" fmla="*/ 232625 h 470750"/>
                <a:gd name="connsiteX18" fmla="*/ 652462 w 847725"/>
                <a:gd name="connsiteY18" fmla="*/ 208812 h 470750"/>
                <a:gd name="connsiteX19" fmla="*/ 695325 w 847725"/>
                <a:gd name="connsiteY19" fmla="*/ 251675 h 470750"/>
                <a:gd name="connsiteX20" fmla="*/ 847725 w 847725"/>
                <a:gd name="connsiteY20" fmla="*/ 142137 h 470750"/>
                <a:gd name="connsiteX21" fmla="*/ 819150 w 847725"/>
                <a:gd name="connsiteY21" fmla="*/ 80225 h 470750"/>
                <a:gd name="connsiteX22" fmla="*/ 319879 w 847725"/>
                <a:gd name="connsiteY22" fmla="*/ 0 h 470750"/>
                <a:gd name="connsiteX0" fmla="*/ 319879 w 847725"/>
                <a:gd name="connsiteY0" fmla="*/ 0 h 470750"/>
                <a:gd name="connsiteX1" fmla="*/ 247871 w 847725"/>
                <a:gd name="connsiteY1" fmla="*/ 0 h 470750"/>
                <a:gd name="connsiteX2" fmla="*/ 128587 w 847725"/>
                <a:gd name="connsiteY2" fmla="*/ 108800 h 470750"/>
                <a:gd name="connsiteX3" fmla="*/ 0 w 847725"/>
                <a:gd name="connsiteY3" fmla="*/ 213575 h 470750"/>
                <a:gd name="connsiteX4" fmla="*/ 0 w 847725"/>
                <a:gd name="connsiteY4" fmla="*/ 261200 h 470750"/>
                <a:gd name="connsiteX5" fmla="*/ 38100 w 847725"/>
                <a:gd name="connsiteY5" fmla="*/ 308825 h 470750"/>
                <a:gd name="connsiteX6" fmla="*/ 71437 w 847725"/>
                <a:gd name="connsiteY6" fmla="*/ 342162 h 470750"/>
                <a:gd name="connsiteX7" fmla="*/ 123825 w 847725"/>
                <a:gd name="connsiteY7" fmla="*/ 399312 h 470750"/>
                <a:gd name="connsiteX8" fmla="*/ 254124 w 847725"/>
                <a:gd name="connsiteY8" fmla="*/ 466359 h 470750"/>
                <a:gd name="connsiteX9" fmla="*/ 342900 w 847725"/>
                <a:gd name="connsiteY9" fmla="*/ 470750 h 470750"/>
                <a:gd name="connsiteX10" fmla="*/ 382141 w 847725"/>
                <a:gd name="connsiteY10" fmla="*/ 461597 h 470750"/>
                <a:gd name="connsiteX11" fmla="*/ 438150 w 847725"/>
                <a:gd name="connsiteY11" fmla="*/ 461225 h 470750"/>
                <a:gd name="connsiteX12" fmla="*/ 504824 w 847725"/>
                <a:gd name="connsiteY12" fmla="*/ 432650 h 470750"/>
                <a:gd name="connsiteX13" fmla="*/ 569789 w 847725"/>
                <a:gd name="connsiteY13" fmla="*/ 371482 h 470750"/>
                <a:gd name="connsiteX14" fmla="*/ 590550 w 847725"/>
                <a:gd name="connsiteY14" fmla="*/ 313587 h 470750"/>
                <a:gd name="connsiteX15" fmla="*/ 619125 w 847725"/>
                <a:gd name="connsiteY15" fmla="*/ 265962 h 470750"/>
                <a:gd name="connsiteX16" fmla="*/ 619125 w 847725"/>
                <a:gd name="connsiteY16" fmla="*/ 232625 h 470750"/>
                <a:gd name="connsiteX17" fmla="*/ 619125 w 847725"/>
                <a:gd name="connsiteY17" fmla="*/ 232625 h 470750"/>
                <a:gd name="connsiteX18" fmla="*/ 652462 w 847725"/>
                <a:gd name="connsiteY18" fmla="*/ 208812 h 470750"/>
                <a:gd name="connsiteX19" fmla="*/ 695325 w 847725"/>
                <a:gd name="connsiteY19" fmla="*/ 251675 h 470750"/>
                <a:gd name="connsiteX20" fmla="*/ 847725 w 847725"/>
                <a:gd name="connsiteY20" fmla="*/ 142137 h 470750"/>
                <a:gd name="connsiteX21" fmla="*/ 319879 w 847725"/>
                <a:gd name="connsiteY21" fmla="*/ 0 h 470750"/>
                <a:gd name="connsiteX0" fmla="*/ 319879 w 695325"/>
                <a:gd name="connsiteY0" fmla="*/ 0 h 470750"/>
                <a:gd name="connsiteX1" fmla="*/ 247871 w 695325"/>
                <a:gd name="connsiteY1" fmla="*/ 0 h 470750"/>
                <a:gd name="connsiteX2" fmla="*/ 128587 w 695325"/>
                <a:gd name="connsiteY2" fmla="*/ 108800 h 470750"/>
                <a:gd name="connsiteX3" fmla="*/ 0 w 695325"/>
                <a:gd name="connsiteY3" fmla="*/ 213575 h 470750"/>
                <a:gd name="connsiteX4" fmla="*/ 0 w 695325"/>
                <a:gd name="connsiteY4" fmla="*/ 261200 h 470750"/>
                <a:gd name="connsiteX5" fmla="*/ 38100 w 695325"/>
                <a:gd name="connsiteY5" fmla="*/ 308825 h 470750"/>
                <a:gd name="connsiteX6" fmla="*/ 71437 w 695325"/>
                <a:gd name="connsiteY6" fmla="*/ 342162 h 470750"/>
                <a:gd name="connsiteX7" fmla="*/ 123825 w 695325"/>
                <a:gd name="connsiteY7" fmla="*/ 399312 h 470750"/>
                <a:gd name="connsiteX8" fmla="*/ 254124 w 695325"/>
                <a:gd name="connsiteY8" fmla="*/ 466359 h 470750"/>
                <a:gd name="connsiteX9" fmla="*/ 342900 w 695325"/>
                <a:gd name="connsiteY9" fmla="*/ 470750 h 470750"/>
                <a:gd name="connsiteX10" fmla="*/ 382141 w 695325"/>
                <a:gd name="connsiteY10" fmla="*/ 461597 h 470750"/>
                <a:gd name="connsiteX11" fmla="*/ 438150 w 695325"/>
                <a:gd name="connsiteY11" fmla="*/ 461225 h 470750"/>
                <a:gd name="connsiteX12" fmla="*/ 504824 w 695325"/>
                <a:gd name="connsiteY12" fmla="*/ 432650 h 470750"/>
                <a:gd name="connsiteX13" fmla="*/ 569789 w 695325"/>
                <a:gd name="connsiteY13" fmla="*/ 371482 h 470750"/>
                <a:gd name="connsiteX14" fmla="*/ 590550 w 695325"/>
                <a:gd name="connsiteY14" fmla="*/ 313587 h 470750"/>
                <a:gd name="connsiteX15" fmla="*/ 619125 w 695325"/>
                <a:gd name="connsiteY15" fmla="*/ 265962 h 470750"/>
                <a:gd name="connsiteX16" fmla="*/ 619125 w 695325"/>
                <a:gd name="connsiteY16" fmla="*/ 232625 h 470750"/>
                <a:gd name="connsiteX17" fmla="*/ 619125 w 695325"/>
                <a:gd name="connsiteY17" fmla="*/ 232625 h 470750"/>
                <a:gd name="connsiteX18" fmla="*/ 652462 w 695325"/>
                <a:gd name="connsiteY18" fmla="*/ 208812 h 470750"/>
                <a:gd name="connsiteX19" fmla="*/ 695325 w 695325"/>
                <a:gd name="connsiteY19" fmla="*/ 251675 h 470750"/>
                <a:gd name="connsiteX20" fmla="*/ 319879 w 695325"/>
                <a:gd name="connsiteY20" fmla="*/ 0 h 470750"/>
                <a:gd name="connsiteX0" fmla="*/ 319879 w 652462"/>
                <a:gd name="connsiteY0" fmla="*/ 0 h 470750"/>
                <a:gd name="connsiteX1" fmla="*/ 247871 w 652462"/>
                <a:gd name="connsiteY1" fmla="*/ 0 h 470750"/>
                <a:gd name="connsiteX2" fmla="*/ 128587 w 652462"/>
                <a:gd name="connsiteY2" fmla="*/ 108800 h 470750"/>
                <a:gd name="connsiteX3" fmla="*/ 0 w 652462"/>
                <a:gd name="connsiteY3" fmla="*/ 213575 h 470750"/>
                <a:gd name="connsiteX4" fmla="*/ 0 w 652462"/>
                <a:gd name="connsiteY4" fmla="*/ 261200 h 470750"/>
                <a:gd name="connsiteX5" fmla="*/ 38100 w 652462"/>
                <a:gd name="connsiteY5" fmla="*/ 308825 h 470750"/>
                <a:gd name="connsiteX6" fmla="*/ 71437 w 652462"/>
                <a:gd name="connsiteY6" fmla="*/ 342162 h 470750"/>
                <a:gd name="connsiteX7" fmla="*/ 123825 w 652462"/>
                <a:gd name="connsiteY7" fmla="*/ 399312 h 470750"/>
                <a:gd name="connsiteX8" fmla="*/ 254124 w 652462"/>
                <a:gd name="connsiteY8" fmla="*/ 466359 h 470750"/>
                <a:gd name="connsiteX9" fmla="*/ 342900 w 652462"/>
                <a:gd name="connsiteY9" fmla="*/ 470750 h 470750"/>
                <a:gd name="connsiteX10" fmla="*/ 382141 w 652462"/>
                <a:gd name="connsiteY10" fmla="*/ 461597 h 470750"/>
                <a:gd name="connsiteX11" fmla="*/ 438150 w 652462"/>
                <a:gd name="connsiteY11" fmla="*/ 461225 h 470750"/>
                <a:gd name="connsiteX12" fmla="*/ 504824 w 652462"/>
                <a:gd name="connsiteY12" fmla="*/ 432650 h 470750"/>
                <a:gd name="connsiteX13" fmla="*/ 569789 w 652462"/>
                <a:gd name="connsiteY13" fmla="*/ 371482 h 470750"/>
                <a:gd name="connsiteX14" fmla="*/ 590550 w 652462"/>
                <a:gd name="connsiteY14" fmla="*/ 313587 h 470750"/>
                <a:gd name="connsiteX15" fmla="*/ 619125 w 652462"/>
                <a:gd name="connsiteY15" fmla="*/ 265962 h 470750"/>
                <a:gd name="connsiteX16" fmla="*/ 619125 w 652462"/>
                <a:gd name="connsiteY16" fmla="*/ 232625 h 470750"/>
                <a:gd name="connsiteX17" fmla="*/ 619125 w 652462"/>
                <a:gd name="connsiteY17" fmla="*/ 232625 h 470750"/>
                <a:gd name="connsiteX18" fmla="*/ 652462 w 652462"/>
                <a:gd name="connsiteY18" fmla="*/ 208812 h 470750"/>
                <a:gd name="connsiteX19" fmla="*/ 319879 w 652462"/>
                <a:gd name="connsiteY19" fmla="*/ 0 h 470750"/>
                <a:gd name="connsiteX0" fmla="*/ 319879 w 619125"/>
                <a:gd name="connsiteY0" fmla="*/ 0 h 470750"/>
                <a:gd name="connsiteX1" fmla="*/ 247871 w 619125"/>
                <a:gd name="connsiteY1" fmla="*/ 0 h 470750"/>
                <a:gd name="connsiteX2" fmla="*/ 128587 w 619125"/>
                <a:gd name="connsiteY2" fmla="*/ 108800 h 470750"/>
                <a:gd name="connsiteX3" fmla="*/ 0 w 619125"/>
                <a:gd name="connsiteY3" fmla="*/ 213575 h 470750"/>
                <a:gd name="connsiteX4" fmla="*/ 0 w 619125"/>
                <a:gd name="connsiteY4" fmla="*/ 261200 h 470750"/>
                <a:gd name="connsiteX5" fmla="*/ 38100 w 619125"/>
                <a:gd name="connsiteY5" fmla="*/ 308825 h 470750"/>
                <a:gd name="connsiteX6" fmla="*/ 71437 w 619125"/>
                <a:gd name="connsiteY6" fmla="*/ 342162 h 470750"/>
                <a:gd name="connsiteX7" fmla="*/ 123825 w 619125"/>
                <a:gd name="connsiteY7" fmla="*/ 399312 h 470750"/>
                <a:gd name="connsiteX8" fmla="*/ 254124 w 619125"/>
                <a:gd name="connsiteY8" fmla="*/ 466359 h 470750"/>
                <a:gd name="connsiteX9" fmla="*/ 342900 w 619125"/>
                <a:gd name="connsiteY9" fmla="*/ 470750 h 470750"/>
                <a:gd name="connsiteX10" fmla="*/ 382141 w 619125"/>
                <a:gd name="connsiteY10" fmla="*/ 461597 h 470750"/>
                <a:gd name="connsiteX11" fmla="*/ 438150 w 619125"/>
                <a:gd name="connsiteY11" fmla="*/ 461225 h 470750"/>
                <a:gd name="connsiteX12" fmla="*/ 504824 w 619125"/>
                <a:gd name="connsiteY12" fmla="*/ 432650 h 470750"/>
                <a:gd name="connsiteX13" fmla="*/ 569789 w 619125"/>
                <a:gd name="connsiteY13" fmla="*/ 371482 h 470750"/>
                <a:gd name="connsiteX14" fmla="*/ 590550 w 619125"/>
                <a:gd name="connsiteY14" fmla="*/ 313587 h 470750"/>
                <a:gd name="connsiteX15" fmla="*/ 619125 w 619125"/>
                <a:gd name="connsiteY15" fmla="*/ 265962 h 470750"/>
                <a:gd name="connsiteX16" fmla="*/ 619125 w 619125"/>
                <a:gd name="connsiteY16" fmla="*/ 232625 h 470750"/>
                <a:gd name="connsiteX17" fmla="*/ 619125 w 619125"/>
                <a:gd name="connsiteY17" fmla="*/ 232625 h 470750"/>
                <a:gd name="connsiteX18" fmla="*/ 319879 w 619125"/>
                <a:gd name="connsiteY18" fmla="*/ 0 h 470750"/>
                <a:gd name="connsiteX0" fmla="*/ 391888 w 619125"/>
                <a:gd name="connsiteY0" fmla="*/ 0 h 470750"/>
                <a:gd name="connsiteX1" fmla="*/ 247871 w 619125"/>
                <a:gd name="connsiteY1" fmla="*/ 0 h 470750"/>
                <a:gd name="connsiteX2" fmla="*/ 128587 w 619125"/>
                <a:gd name="connsiteY2" fmla="*/ 108800 h 470750"/>
                <a:gd name="connsiteX3" fmla="*/ 0 w 619125"/>
                <a:gd name="connsiteY3" fmla="*/ 213575 h 470750"/>
                <a:gd name="connsiteX4" fmla="*/ 0 w 619125"/>
                <a:gd name="connsiteY4" fmla="*/ 261200 h 470750"/>
                <a:gd name="connsiteX5" fmla="*/ 38100 w 619125"/>
                <a:gd name="connsiteY5" fmla="*/ 308825 h 470750"/>
                <a:gd name="connsiteX6" fmla="*/ 71437 w 619125"/>
                <a:gd name="connsiteY6" fmla="*/ 342162 h 470750"/>
                <a:gd name="connsiteX7" fmla="*/ 123825 w 619125"/>
                <a:gd name="connsiteY7" fmla="*/ 399312 h 470750"/>
                <a:gd name="connsiteX8" fmla="*/ 254124 w 619125"/>
                <a:gd name="connsiteY8" fmla="*/ 466359 h 470750"/>
                <a:gd name="connsiteX9" fmla="*/ 342900 w 619125"/>
                <a:gd name="connsiteY9" fmla="*/ 470750 h 470750"/>
                <a:gd name="connsiteX10" fmla="*/ 382141 w 619125"/>
                <a:gd name="connsiteY10" fmla="*/ 461597 h 470750"/>
                <a:gd name="connsiteX11" fmla="*/ 438150 w 619125"/>
                <a:gd name="connsiteY11" fmla="*/ 461225 h 470750"/>
                <a:gd name="connsiteX12" fmla="*/ 504824 w 619125"/>
                <a:gd name="connsiteY12" fmla="*/ 432650 h 470750"/>
                <a:gd name="connsiteX13" fmla="*/ 569789 w 619125"/>
                <a:gd name="connsiteY13" fmla="*/ 371482 h 470750"/>
                <a:gd name="connsiteX14" fmla="*/ 590550 w 619125"/>
                <a:gd name="connsiteY14" fmla="*/ 313587 h 470750"/>
                <a:gd name="connsiteX15" fmla="*/ 619125 w 619125"/>
                <a:gd name="connsiteY15" fmla="*/ 265962 h 470750"/>
                <a:gd name="connsiteX16" fmla="*/ 619125 w 619125"/>
                <a:gd name="connsiteY16" fmla="*/ 232625 h 470750"/>
                <a:gd name="connsiteX17" fmla="*/ 619125 w 619125"/>
                <a:gd name="connsiteY17" fmla="*/ 232625 h 470750"/>
                <a:gd name="connsiteX18" fmla="*/ 391888 w 619125"/>
                <a:gd name="connsiteY18" fmla="*/ 0 h 47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9125" h="470750">
                  <a:moveTo>
                    <a:pt x="391888" y="0"/>
                  </a:moveTo>
                  <a:lnTo>
                    <a:pt x="247871" y="0"/>
                  </a:lnTo>
                  <a:lnTo>
                    <a:pt x="128587" y="108800"/>
                  </a:lnTo>
                  <a:lnTo>
                    <a:pt x="0" y="213575"/>
                  </a:lnTo>
                  <a:lnTo>
                    <a:pt x="0" y="261200"/>
                  </a:lnTo>
                  <a:lnTo>
                    <a:pt x="38100" y="308825"/>
                  </a:lnTo>
                  <a:lnTo>
                    <a:pt x="71437" y="342162"/>
                  </a:lnTo>
                  <a:lnTo>
                    <a:pt x="123825" y="399312"/>
                  </a:lnTo>
                  <a:lnTo>
                    <a:pt x="254124" y="466359"/>
                  </a:lnTo>
                  <a:lnTo>
                    <a:pt x="342900" y="470750"/>
                  </a:lnTo>
                  <a:cubicBezTo>
                    <a:pt x="351218" y="462746"/>
                    <a:pt x="366266" y="463185"/>
                    <a:pt x="382141" y="461597"/>
                  </a:cubicBezTo>
                  <a:cubicBezTo>
                    <a:pt x="398016" y="460010"/>
                    <a:pt x="417703" y="466049"/>
                    <a:pt x="438150" y="461225"/>
                  </a:cubicBezTo>
                  <a:lnTo>
                    <a:pt x="504824" y="432650"/>
                  </a:lnTo>
                  <a:lnTo>
                    <a:pt x="569789" y="371482"/>
                  </a:lnTo>
                  <a:lnTo>
                    <a:pt x="590550" y="313587"/>
                  </a:lnTo>
                  <a:lnTo>
                    <a:pt x="619125" y="265962"/>
                  </a:lnTo>
                  <a:lnTo>
                    <a:pt x="619125" y="232625"/>
                  </a:lnTo>
                  <a:lnTo>
                    <a:pt x="619125" y="232625"/>
                  </a:lnTo>
                  <a:lnTo>
                    <a:pt x="391888" y="0"/>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フリーフォーム 74"/>
            <p:cNvSpPr/>
            <p:nvPr/>
          </p:nvSpPr>
          <p:spPr>
            <a:xfrm>
              <a:off x="2576976" y="3194809"/>
              <a:ext cx="174284" cy="229025"/>
            </a:xfrm>
            <a:custGeom>
              <a:avLst/>
              <a:gdLst>
                <a:gd name="connsiteX0" fmla="*/ 33338 w 190500"/>
                <a:gd name="connsiteY0" fmla="*/ 0 h 309562"/>
                <a:gd name="connsiteX1" fmla="*/ 0 w 190500"/>
                <a:gd name="connsiteY1" fmla="*/ 304800 h 309562"/>
                <a:gd name="connsiteX2" fmla="*/ 166688 w 190500"/>
                <a:gd name="connsiteY2" fmla="*/ 309562 h 309562"/>
                <a:gd name="connsiteX3" fmla="*/ 190500 w 190500"/>
                <a:gd name="connsiteY3" fmla="*/ 19050 h 309562"/>
                <a:gd name="connsiteX4" fmla="*/ 33338 w 190500"/>
                <a:gd name="connsiteY4" fmla="*/ 0 h 309562"/>
                <a:gd name="connsiteX0" fmla="*/ 31302 w 190500"/>
                <a:gd name="connsiteY0" fmla="*/ 0 h 325394"/>
                <a:gd name="connsiteX1" fmla="*/ 0 w 190500"/>
                <a:gd name="connsiteY1" fmla="*/ 320632 h 325394"/>
                <a:gd name="connsiteX2" fmla="*/ 166688 w 190500"/>
                <a:gd name="connsiteY2" fmla="*/ 325394 h 325394"/>
                <a:gd name="connsiteX3" fmla="*/ 190500 w 190500"/>
                <a:gd name="connsiteY3" fmla="*/ 34882 h 325394"/>
                <a:gd name="connsiteX4" fmla="*/ 31302 w 190500"/>
                <a:gd name="connsiteY4" fmla="*/ 0 h 325394"/>
                <a:gd name="connsiteX0" fmla="*/ 31302 w 175318"/>
                <a:gd name="connsiteY0" fmla="*/ 0 h 325394"/>
                <a:gd name="connsiteX1" fmla="*/ 0 w 175318"/>
                <a:gd name="connsiteY1" fmla="*/ 320632 h 325394"/>
                <a:gd name="connsiteX2" fmla="*/ 166688 w 175318"/>
                <a:gd name="connsiteY2" fmla="*/ 325394 h 325394"/>
                <a:gd name="connsiteX3" fmla="*/ 175318 w 175318"/>
                <a:gd name="connsiteY3" fmla="*/ 0 h 325394"/>
                <a:gd name="connsiteX4" fmla="*/ 31302 w 175318"/>
                <a:gd name="connsiteY4" fmla="*/ 0 h 325394"/>
                <a:gd name="connsiteX0" fmla="*/ 31302 w 175318"/>
                <a:gd name="connsiteY0" fmla="*/ 72008 h 325394"/>
                <a:gd name="connsiteX1" fmla="*/ 0 w 175318"/>
                <a:gd name="connsiteY1" fmla="*/ 320632 h 325394"/>
                <a:gd name="connsiteX2" fmla="*/ 166688 w 175318"/>
                <a:gd name="connsiteY2" fmla="*/ 325394 h 325394"/>
                <a:gd name="connsiteX3" fmla="*/ 175318 w 175318"/>
                <a:gd name="connsiteY3" fmla="*/ 0 h 325394"/>
                <a:gd name="connsiteX4" fmla="*/ 31302 w 175318"/>
                <a:gd name="connsiteY4" fmla="*/ 72008 h 325394"/>
                <a:gd name="connsiteX0" fmla="*/ 31302 w 175318"/>
                <a:gd name="connsiteY0" fmla="*/ 0 h 253386"/>
                <a:gd name="connsiteX1" fmla="*/ 0 w 175318"/>
                <a:gd name="connsiteY1" fmla="*/ 248624 h 253386"/>
                <a:gd name="connsiteX2" fmla="*/ 166688 w 175318"/>
                <a:gd name="connsiteY2" fmla="*/ 253386 h 253386"/>
                <a:gd name="connsiteX3" fmla="*/ 175318 w 175318"/>
                <a:gd name="connsiteY3" fmla="*/ 0 h 253386"/>
                <a:gd name="connsiteX4" fmla="*/ 31302 w 175318"/>
                <a:gd name="connsiteY4" fmla="*/ 0 h 253386"/>
                <a:gd name="connsiteX0" fmla="*/ 0 w 144016"/>
                <a:gd name="connsiteY0" fmla="*/ 0 h 253386"/>
                <a:gd name="connsiteX1" fmla="*/ 0 w 144016"/>
                <a:gd name="connsiteY1" fmla="*/ 216024 h 253386"/>
                <a:gd name="connsiteX2" fmla="*/ 135386 w 144016"/>
                <a:gd name="connsiteY2" fmla="*/ 253386 h 253386"/>
                <a:gd name="connsiteX3" fmla="*/ 144016 w 144016"/>
                <a:gd name="connsiteY3" fmla="*/ 0 h 253386"/>
                <a:gd name="connsiteX4" fmla="*/ 0 w 144016"/>
                <a:gd name="connsiteY4" fmla="*/ 0 h 253386"/>
                <a:gd name="connsiteX0" fmla="*/ 0 w 144016"/>
                <a:gd name="connsiteY0" fmla="*/ 0 h 216024"/>
                <a:gd name="connsiteX1" fmla="*/ 0 w 144016"/>
                <a:gd name="connsiteY1" fmla="*/ 216024 h 216024"/>
                <a:gd name="connsiteX2" fmla="*/ 144016 w 144016"/>
                <a:gd name="connsiteY2" fmla="*/ 216024 h 216024"/>
                <a:gd name="connsiteX3" fmla="*/ 144016 w 144016"/>
                <a:gd name="connsiteY3" fmla="*/ 0 h 216024"/>
                <a:gd name="connsiteX4" fmla="*/ 0 w 144016"/>
                <a:gd name="connsiteY4" fmla="*/ 0 h 2160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16" h="216024">
                  <a:moveTo>
                    <a:pt x="0" y="0"/>
                  </a:moveTo>
                  <a:lnTo>
                    <a:pt x="0" y="216024"/>
                  </a:lnTo>
                  <a:lnTo>
                    <a:pt x="144016" y="216024"/>
                  </a:lnTo>
                  <a:lnTo>
                    <a:pt x="144016" y="0"/>
                  </a:lnTo>
                  <a:lnTo>
                    <a:pt x="0" y="0"/>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フリーフォーム 75"/>
            <p:cNvSpPr/>
            <p:nvPr/>
          </p:nvSpPr>
          <p:spPr>
            <a:xfrm>
              <a:off x="2890838" y="3752850"/>
              <a:ext cx="114300" cy="404813"/>
            </a:xfrm>
            <a:custGeom>
              <a:avLst/>
              <a:gdLst>
                <a:gd name="connsiteX0" fmla="*/ 9525 w 114300"/>
                <a:gd name="connsiteY0" fmla="*/ 0 h 404813"/>
                <a:gd name="connsiteX1" fmla="*/ 0 w 114300"/>
                <a:gd name="connsiteY1" fmla="*/ 404813 h 404813"/>
                <a:gd name="connsiteX2" fmla="*/ 114300 w 114300"/>
                <a:gd name="connsiteY2" fmla="*/ 404813 h 404813"/>
                <a:gd name="connsiteX3" fmla="*/ 114300 w 114300"/>
                <a:gd name="connsiteY3" fmla="*/ 352425 h 404813"/>
                <a:gd name="connsiteX4" fmla="*/ 71437 w 114300"/>
                <a:gd name="connsiteY4" fmla="*/ 347663 h 404813"/>
                <a:gd name="connsiteX5" fmla="*/ 76200 w 114300"/>
                <a:gd name="connsiteY5" fmla="*/ 57150 h 404813"/>
                <a:gd name="connsiteX6" fmla="*/ 109537 w 114300"/>
                <a:gd name="connsiteY6" fmla="*/ 57150 h 404813"/>
                <a:gd name="connsiteX7" fmla="*/ 114300 w 114300"/>
                <a:gd name="connsiteY7" fmla="*/ 0 h 404813"/>
                <a:gd name="connsiteX8" fmla="*/ 9525 w 114300"/>
                <a:gd name="connsiteY8" fmla="*/ 0 h 40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404813">
                  <a:moveTo>
                    <a:pt x="9525" y="0"/>
                  </a:moveTo>
                  <a:lnTo>
                    <a:pt x="0" y="404813"/>
                  </a:lnTo>
                  <a:lnTo>
                    <a:pt x="114300" y="404813"/>
                  </a:lnTo>
                  <a:lnTo>
                    <a:pt x="114300" y="352425"/>
                  </a:lnTo>
                  <a:lnTo>
                    <a:pt x="71437" y="347663"/>
                  </a:lnTo>
                  <a:cubicBezTo>
                    <a:pt x="73025" y="250825"/>
                    <a:pt x="74612" y="153988"/>
                    <a:pt x="76200" y="57150"/>
                  </a:cubicBezTo>
                  <a:lnTo>
                    <a:pt x="109537" y="57150"/>
                  </a:lnTo>
                  <a:lnTo>
                    <a:pt x="114300" y="0"/>
                  </a:lnTo>
                  <a:lnTo>
                    <a:pt x="9525" y="0"/>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フリーフォーム 76"/>
            <p:cNvSpPr/>
            <p:nvPr/>
          </p:nvSpPr>
          <p:spPr>
            <a:xfrm>
              <a:off x="3548063" y="1757363"/>
              <a:ext cx="504825" cy="433387"/>
            </a:xfrm>
            <a:custGeom>
              <a:avLst/>
              <a:gdLst>
                <a:gd name="connsiteX0" fmla="*/ 0 w 504825"/>
                <a:gd name="connsiteY0" fmla="*/ 180975 h 433387"/>
                <a:gd name="connsiteX1" fmla="*/ 228600 w 504825"/>
                <a:gd name="connsiteY1" fmla="*/ 433387 h 433387"/>
                <a:gd name="connsiteX2" fmla="*/ 504825 w 504825"/>
                <a:gd name="connsiteY2" fmla="*/ 214312 h 433387"/>
                <a:gd name="connsiteX3" fmla="*/ 500062 w 504825"/>
                <a:gd name="connsiteY3" fmla="*/ 152400 h 433387"/>
                <a:gd name="connsiteX4" fmla="*/ 490537 w 504825"/>
                <a:gd name="connsiteY4" fmla="*/ 52387 h 433387"/>
                <a:gd name="connsiteX5" fmla="*/ 347662 w 504825"/>
                <a:gd name="connsiteY5" fmla="*/ 19050 h 433387"/>
                <a:gd name="connsiteX6" fmla="*/ 209550 w 504825"/>
                <a:gd name="connsiteY6" fmla="*/ 0 h 433387"/>
                <a:gd name="connsiteX7" fmla="*/ 128587 w 504825"/>
                <a:gd name="connsiteY7" fmla="*/ 19050 h 433387"/>
                <a:gd name="connsiteX8" fmla="*/ 71437 w 504825"/>
                <a:gd name="connsiteY8" fmla="*/ 38100 h 433387"/>
                <a:gd name="connsiteX9" fmla="*/ 52387 w 504825"/>
                <a:gd name="connsiteY9" fmla="*/ 61912 h 433387"/>
                <a:gd name="connsiteX10" fmla="*/ 19050 w 504825"/>
                <a:gd name="connsiteY10" fmla="*/ 109537 h 433387"/>
                <a:gd name="connsiteX11" fmla="*/ 0 w 504825"/>
                <a:gd name="connsiteY11" fmla="*/ 180975 h 43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4825" h="433387">
                  <a:moveTo>
                    <a:pt x="0" y="180975"/>
                  </a:moveTo>
                  <a:lnTo>
                    <a:pt x="228600" y="433387"/>
                  </a:lnTo>
                  <a:lnTo>
                    <a:pt x="504825" y="214312"/>
                  </a:lnTo>
                  <a:lnTo>
                    <a:pt x="500062" y="152400"/>
                  </a:lnTo>
                  <a:lnTo>
                    <a:pt x="490537" y="52387"/>
                  </a:lnTo>
                  <a:lnTo>
                    <a:pt x="347662" y="19050"/>
                  </a:lnTo>
                  <a:lnTo>
                    <a:pt x="209550" y="0"/>
                  </a:lnTo>
                  <a:lnTo>
                    <a:pt x="128587" y="19050"/>
                  </a:lnTo>
                  <a:lnTo>
                    <a:pt x="71437" y="38100"/>
                  </a:lnTo>
                  <a:lnTo>
                    <a:pt x="52387" y="61912"/>
                  </a:lnTo>
                  <a:lnTo>
                    <a:pt x="19050" y="109537"/>
                  </a:lnTo>
                  <a:lnTo>
                    <a:pt x="0" y="180975"/>
                  </a:lnTo>
                  <a:close/>
                </a:path>
              </a:pathLst>
            </a:custGeom>
            <a:solidFill>
              <a:srgbClr val="FFFF00">
                <a:alpha val="50000"/>
              </a:srgb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フリーフォーム 77"/>
            <p:cNvSpPr/>
            <p:nvPr/>
          </p:nvSpPr>
          <p:spPr>
            <a:xfrm>
              <a:off x="4357688" y="5216791"/>
              <a:ext cx="238125" cy="295275"/>
            </a:xfrm>
            <a:custGeom>
              <a:avLst/>
              <a:gdLst>
                <a:gd name="connsiteX0" fmla="*/ 0 w 238125"/>
                <a:gd name="connsiteY0" fmla="*/ 28575 h 295275"/>
                <a:gd name="connsiteX1" fmla="*/ 14287 w 238125"/>
                <a:gd name="connsiteY1" fmla="*/ 295275 h 295275"/>
                <a:gd name="connsiteX2" fmla="*/ 185737 w 238125"/>
                <a:gd name="connsiteY2" fmla="*/ 290513 h 295275"/>
                <a:gd name="connsiteX3" fmla="*/ 228600 w 238125"/>
                <a:gd name="connsiteY3" fmla="*/ 238125 h 295275"/>
                <a:gd name="connsiteX4" fmla="*/ 238125 w 238125"/>
                <a:gd name="connsiteY4" fmla="*/ 28575 h 295275"/>
                <a:gd name="connsiteX5" fmla="*/ 176212 w 238125"/>
                <a:gd name="connsiteY5" fmla="*/ 4763 h 295275"/>
                <a:gd name="connsiteX6" fmla="*/ 133350 w 238125"/>
                <a:gd name="connsiteY6" fmla="*/ 0 h 295275"/>
                <a:gd name="connsiteX7" fmla="*/ 85725 w 238125"/>
                <a:gd name="connsiteY7" fmla="*/ 0 h 295275"/>
                <a:gd name="connsiteX8" fmla="*/ 0 w 238125"/>
                <a:gd name="connsiteY8" fmla="*/ 285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125" h="295275">
                  <a:moveTo>
                    <a:pt x="0" y="28575"/>
                  </a:moveTo>
                  <a:lnTo>
                    <a:pt x="14287" y="295275"/>
                  </a:lnTo>
                  <a:lnTo>
                    <a:pt x="185737" y="290513"/>
                  </a:lnTo>
                  <a:lnTo>
                    <a:pt x="228600" y="238125"/>
                  </a:lnTo>
                  <a:lnTo>
                    <a:pt x="238125" y="28575"/>
                  </a:lnTo>
                  <a:lnTo>
                    <a:pt x="176212" y="4763"/>
                  </a:lnTo>
                  <a:lnTo>
                    <a:pt x="133350" y="0"/>
                  </a:lnTo>
                  <a:lnTo>
                    <a:pt x="85725" y="0"/>
                  </a:lnTo>
                  <a:lnTo>
                    <a:pt x="0" y="28575"/>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フリーフォーム 78"/>
            <p:cNvSpPr/>
            <p:nvPr/>
          </p:nvSpPr>
          <p:spPr>
            <a:xfrm>
              <a:off x="4400550" y="5584074"/>
              <a:ext cx="90488" cy="261937"/>
            </a:xfrm>
            <a:custGeom>
              <a:avLst/>
              <a:gdLst>
                <a:gd name="connsiteX0" fmla="*/ 0 w 90488"/>
                <a:gd name="connsiteY0" fmla="*/ 0 h 261937"/>
                <a:gd name="connsiteX1" fmla="*/ 0 w 90488"/>
                <a:gd name="connsiteY1" fmla="*/ 142875 h 261937"/>
                <a:gd name="connsiteX2" fmla="*/ 90488 w 90488"/>
                <a:gd name="connsiteY2" fmla="*/ 261937 h 261937"/>
                <a:gd name="connsiteX3" fmla="*/ 80963 w 90488"/>
                <a:gd name="connsiteY3" fmla="*/ 4762 h 261937"/>
                <a:gd name="connsiteX4" fmla="*/ 0 w 90488"/>
                <a:gd name="connsiteY4" fmla="*/ 0 h 261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88" h="261937">
                  <a:moveTo>
                    <a:pt x="0" y="0"/>
                  </a:moveTo>
                  <a:lnTo>
                    <a:pt x="0" y="142875"/>
                  </a:lnTo>
                  <a:lnTo>
                    <a:pt x="90488" y="261937"/>
                  </a:lnTo>
                  <a:lnTo>
                    <a:pt x="80963" y="4762"/>
                  </a:lnTo>
                  <a:lnTo>
                    <a:pt x="0" y="0"/>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79"/>
            <p:cNvSpPr/>
            <p:nvPr/>
          </p:nvSpPr>
          <p:spPr>
            <a:xfrm>
              <a:off x="945084" y="2690614"/>
              <a:ext cx="1247775" cy="1357313"/>
            </a:xfrm>
            <a:custGeom>
              <a:avLst/>
              <a:gdLst>
                <a:gd name="connsiteX0" fmla="*/ 0 w 1247775"/>
                <a:gd name="connsiteY0" fmla="*/ 276225 h 1357313"/>
                <a:gd name="connsiteX1" fmla="*/ 152400 w 1247775"/>
                <a:gd name="connsiteY1" fmla="*/ 628650 h 1357313"/>
                <a:gd name="connsiteX2" fmla="*/ 109538 w 1247775"/>
                <a:gd name="connsiteY2" fmla="*/ 628650 h 1357313"/>
                <a:gd name="connsiteX3" fmla="*/ 142875 w 1247775"/>
                <a:gd name="connsiteY3" fmla="*/ 814388 h 1357313"/>
                <a:gd name="connsiteX4" fmla="*/ 452438 w 1247775"/>
                <a:gd name="connsiteY4" fmla="*/ 742950 h 1357313"/>
                <a:gd name="connsiteX5" fmla="*/ 466725 w 1247775"/>
                <a:gd name="connsiteY5" fmla="*/ 1128713 h 1357313"/>
                <a:gd name="connsiteX6" fmla="*/ 500063 w 1247775"/>
                <a:gd name="connsiteY6" fmla="*/ 1123950 h 1357313"/>
                <a:gd name="connsiteX7" fmla="*/ 533400 w 1247775"/>
                <a:gd name="connsiteY7" fmla="*/ 1357313 h 1357313"/>
                <a:gd name="connsiteX8" fmla="*/ 1095375 w 1247775"/>
                <a:gd name="connsiteY8" fmla="*/ 1343025 h 1357313"/>
                <a:gd name="connsiteX9" fmla="*/ 1066800 w 1247775"/>
                <a:gd name="connsiteY9" fmla="*/ 862013 h 1357313"/>
                <a:gd name="connsiteX10" fmla="*/ 1247775 w 1247775"/>
                <a:gd name="connsiteY10" fmla="*/ 800100 h 1357313"/>
                <a:gd name="connsiteX11" fmla="*/ 1243013 w 1247775"/>
                <a:gd name="connsiteY11" fmla="*/ 723900 h 1357313"/>
                <a:gd name="connsiteX12" fmla="*/ 1171575 w 1247775"/>
                <a:gd name="connsiteY12" fmla="*/ 700088 h 1357313"/>
                <a:gd name="connsiteX13" fmla="*/ 1247775 w 1247775"/>
                <a:gd name="connsiteY13" fmla="*/ 280988 h 1357313"/>
                <a:gd name="connsiteX14" fmla="*/ 1147763 w 1247775"/>
                <a:gd name="connsiteY14" fmla="*/ 247650 h 1357313"/>
                <a:gd name="connsiteX15" fmla="*/ 1176338 w 1247775"/>
                <a:gd name="connsiteY15" fmla="*/ 200025 h 1357313"/>
                <a:gd name="connsiteX16" fmla="*/ 714375 w 1247775"/>
                <a:gd name="connsiteY16" fmla="*/ 0 h 1357313"/>
                <a:gd name="connsiteX17" fmla="*/ 333375 w 1247775"/>
                <a:gd name="connsiteY17" fmla="*/ 76200 h 1357313"/>
                <a:gd name="connsiteX18" fmla="*/ 328613 w 1247775"/>
                <a:gd name="connsiteY18" fmla="*/ 33338 h 1357313"/>
                <a:gd name="connsiteX19" fmla="*/ 128588 w 1247775"/>
                <a:gd name="connsiteY19" fmla="*/ 147638 h 1357313"/>
                <a:gd name="connsiteX20" fmla="*/ 157163 w 1247775"/>
                <a:gd name="connsiteY20" fmla="*/ 219075 h 1357313"/>
                <a:gd name="connsiteX21" fmla="*/ 0 w 1247775"/>
                <a:gd name="connsiteY21" fmla="*/ 276225 h 135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7775" h="1357313">
                  <a:moveTo>
                    <a:pt x="0" y="276225"/>
                  </a:moveTo>
                  <a:lnTo>
                    <a:pt x="152400" y="628650"/>
                  </a:lnTo>
                  <a:lnTo>
                    <a:pt x="109538" y="628650"/>
                  </a:lnTo>
                  <a:lnTo>
                    <a:pt x="142875" y="814388"/>
                  </a:lnTo>
                  <a:lnTo>
                    <a:pt x="452438" y="742950"/>
                  </a:lnTo>
                  <a:lnTo>
                    <a:pt x="466725" y="1128713"/>
                  </a:lnTo>
                  <a:lnTo>
                    <a:pt x="500063" y="1123950"/>
                  </a:lnTo>
                  <a:lnTo>
                    <a:pt x="533400" y="1357313"/>
                  </a:lnTo>
                  <a:lnTo>
                    <a:pt x="1095375" y="1343025"/>
                  </a:lnTo>
                  <a:lnTo>
                    <a:pt x="1066800" y="862013"/>
                  </a:lnTo>
                  <a:lnTo>
                    <a:pt x="1247775" y="800100"/>
                  </a:lnTo>
                  <a:lnTo>
                    <a:pt x="1243013" y="723900"/>
                  </a:lnTo>
                  <a:lnTo>
                    <a:pt x="1171575" y="700088"/>
                  </a:lnTo>
                  <a:lnTo>
                    <a:pt x="1247775" y="280988"/>
                  </a:lnTo>
                  <a:lnTo>
                    <a:pt x="1147763" y="247650"/>
                  </a:lnTo>
                  <a:lnTo>
                    <a:pt x="1176338" y="200025"/>
                  </a:lnTo>
                  <a:lnTo>
                    <a:pt x="714375" y="0"/>
                  </a:lnTo>
                  <a:lnTo>
                    <a:pt x="333375" y="76200"/>
                  </a:lnTo>
                  <a:lnTo>
                    <a:pt x="328613" y="33338"/>
                  </a:lnTo>
                  <a:lnTo>
                    <a:pt x="128588" y="147638"/>
                  </a:lnTo>
                  <a:lnTo>
                    <a:pt x="157163" y="219075"/>
                  </a:lnTo>
                  <a:lnTo>
                    <a:pt x="0" y="276225"/>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フリーフォーム 80"/>
            <p:cNvSpPr/>
            <p:nvPr/>
          </p:nvSpPr>
          <p:spPr>
            <a:xfrm>
              <a:off x="2751261" y="5381624"/>
              <a:ext cx="1152128" cy="432000"/>
            </a:xfrm>
            <a:custGeom>
              <a:avLst/>
              <a:gdLst>
                <a:gd name="connsiteX0" fmla="*/ 28575 w 1147762"/>
                <a:gd name="connsiteY0" fmla="*/ 0 h 495300"/>
                <a:gd name="connsiteX1" fmla="*/ 0 w 1147762"/>
                <a:gd name="connsiteY1" fmla="*/ 290513 h 495300"/>
                <a:gd name="connsiteX2" fmla="*/ 642937 w 1147762"/>
                <a:gd name="connsiteY2" fmla="*/ 352425 h 495300"/>
                <a:gd name="connsiteX3" fmla="*/ 1128712 w 1147762"/>
                <a:gd name="connsiteY3" fmla="*/ 495300 h 495300"/>
                <a:gd name="connsiteX4" fmla="*/ 1147762 w 1147762"/>
                <a:gd name="connsiteY4" fmla="*/ 71438 h 495300"/>
                <a:gd name="connsiteX5" fmla="*/ 28575 w 1147762"/>
                <a:gd name="connsiteY5" fmla="*/ 0 h 495300"/>
                <a:gd name="connsiteX0" fmla="*/ 28575 w 1155425"/>
                <a:gd name="connsiteY0" fmla="*/ 0 h 418473"/>
                <a:gd name="connsiteX1" fmla="*/ 0 w 1155425"/>
                <a:gd name="connsiteY1" fmla="*/ 290513 h 418473"/>
                <a:gd name="connsiteX2" fmla="*/ 642937 w 1155425"/>
                <a:gd name="connsiteY2" fmla="*/ 352425 h 418473"/>
                <a:gd name="connsiteX3" fmla="*/ 1155425 w 1155425"/>
                <a:gd name="connsiteY3" fmla="*/ 418473 h 418473"/>
                <a:gd name="connsiteX4" fmla="*/ 1147762 w 1155425"/>
                <a:gd name="connsiteY4" fmla="*/ 71438 h 418473"/>
                <a:gd name="connsiteX5" fmla="*/ 28575 w 1155425"/>
                <a:gd name="connsiteY5" fmla="*/ 0 h 418473"/>
                <a:gd name="connsiteX0" fmla="*/ 28575 w 1155425"/>
                <a:gd name="connsiteY0" fmla="*/ 0 h 418473"/>
                <a:gd name="connsiteX1" fmla="*/ 0 w 1155425"/>
                <a:gd name="connsiteY1" fmla="*/ 290513 h 418473"/>
                <a:gd name="connsiteX2" fmla="*/ 642937 w 1155425"/>
                <a:gd name="connsiteY2" fmla="*/ 352425 h 418473"/>
                <a:gd name="connsiteX3" fmla="*/ 1155425 w 1155425"/>
                <a:gd name="connsiteY3" fmla="*/ 418473 h 418473"/>
                <a:gd name="connsiteX4" fmla="*/ 1155425 w 1155425"/>
                <a:gd name="connsiteY4" fmla="*/ 58434 h 418473"/>
                <a:gd name="connsiteX5" fmla="*/ 28575 w 1155425"/>
                <a:gd name="connsiteY5" fmla="*/ 0 h 418473"/>
                <a:gd name="connsiteX0" fmla="*/ 28575 w 1155425"/>
                <a:gd name="connsiteY0" fmla="*/ 0 h 418474"/>
                <a:gd name="connsiteX1" fmla="*/ 0 w 1155425"/>
                <a:gd name="connsiteY1" fmla="*/ 290513 h 418474"/>
                <a:gd name="connsiteX2" fmla="*/ 642937 w 1155425"/>
                <a:gd name="connsiteY2" fmla="*/ 352425 h 418474"/>
                <a:gd name="connsiteX3" fmla="*/ 939401 w 1155425"/>
                <a:gd name="connsiteY3" fmla="*/ 418474 h 418474"/>
                <a:gd name="connsiteX4" fmla="*/ 1155425 w 1155425"/>
                <a:gd name="connsiteY4" fmla="*/ 418473 h 418474"/>
                <a:gd name="connsiteX5" fmla="*/ 1155425 w 1155425"/>
                <a:gd name="connsiteY5" fmla="*/ 58434 h 418474"/>
                <a:gd name="connsiteX6" fmla="*/ 28575 w 1155425"/>
                <a:gd name="connsiteY6" fmla="*/ 0 h 418474"/>
                <a:gd name="connsiteX0" fmla="*/ 28575 w 1155425"/>
                <a:gd name="connsiteY0" fmla="*/ 0 h 418474"/>
                <a:gd name="connsiteX1" fmla="*/ 0 w 1155425"/>
                <a:gd name="connsiteY1" fmla="*/ 290513 h 418474"/>
                <a:gd name="connsiteX2" fmla="*/ 642937 w 1155425"/>
                <a:gd name="connsiteY2" fmla="*/ 352425 h 418474"/>
                <a:gd name="connsiteX3" fmla="*/ 939401 w 1155425"/>
                <a:gd name="connsiteY3" fmla="*/ 418474 h 418474"/>
                <a:gd name="connsiteX4" fmla="*/ 1155425 w 1155425"/>
                <a:gd name="connsiteY4" fmla="*/ 346465 h 418474"/>
                <a:gd name="connsiteX5" fmla="*/ 1155425 w 1155425"/>
                <a:gd name="connsiteY5" fmla="*/ 58434 h 418474"/>
                <a:gd name="connsiteX6" fmla="*/ 28575 w 1155425"/>
                <a:gd name="connsiteY6" fmla="*/ 0 h 418474"/>
                <a:gd name="connsiteX0" fmla="*/ 28575 w 1155425"/>
                <a:gd name="connsiteY0" fmla="*/ 0 h 418473"/>
                <a:gd name="connsiteX1" fmla="*/ 0 w 1155425"/>
                <a:gd name="connsiteY1" fmla="*/ 290513 h 418473"/>
                <a:gd name="connsiteX2" fmla="*/ 642937 w 1155425"/>
                <a:gd name="connsiteY2" fmla="*/ 352425 h 418473"/>
                <a:gd name="connsiteX3" fmla="*/ 939401 w 1155425"/>
                <a:gd name="connsiteY3" fmla="*/ 418473 h 418473"/>
                <a:gd name="connsiteX4" fmla="*/ 1155425 w 1155425"/>
                <a:gd name="connsiteY4" fmla="*/ 346465 h 418473"/>
                <a:gd name="connsiteX5" fmla="*/ 1155425 w 1155425"/>
                <a:gd name="connsiteY5" fmla="*/ 58434 h 418473"/>
                <a:gd name="connsiteX6" fmla="*/ 28575 w 1155425"/>
                <a:gd name="connsiteY6" fmla="*/ 0 h 418473"/>
                <a:gd name="connsiteX0" fmla="*/ 28575 w 1155425"/>
                <a:gd name="connsiteY0" fmla="*/ 0 h 418473"/>
                <a:gd name="connsiteX1" fmla="*/ 0 w 1155425"/>
                <a:gd name="connsiteY1" fmla="*/ 290513 h 418473"/>
                <a:gd name="connsiteX2" fmla="*/ 651369 w 1155425"/>
                <a:gd name="connsiteY2" fmla="*/ 346466 h 418473"/>
                <a:gd name="connsiteX3" fmla="*/ 939401 w 1155425"/>
                <a:gd name="connsiteY3" fmla="*/ 418473 h 418473"/>
                <a:gd name="connsiteX4" fmla="*/ 1155425 w 1155425"/>
                <a:gd name="connsiteY4" fmla="*/ 346465 h 418473"/>
                <a:gd name="connsiteX5" fmla="*/ 1155425 w 1155425"/>
                <a:gd name="connsiteY5" fmla="*/ 58434 h 418473"/>
                <a:gd name="connsiteX6" fmla="*/ 28575 w 1155425"/>
                <a:gd name="connsiteY6" fmla="*/ 0 h 418473"/>
                <a:gd name="connsiteX0" fmla="*/ 25278 w 1152128"/>
                <a:gd name="connsiteY0" fmla="*/ 0 h 418473"/>
                <a:gd name="connsiteX1" fmla="*/ 0 w 1152128"/>
                <a:gd name="connsiteY1" fmla="*/ 274458 h 418473"/>
                <a:gd name="connsiteX2" fmla="*/ 648072 w 1152128"/>
                <a:gd name="connsiteY2" fmla="*/ 346466 h 418473"/>
                <a:gd name="connsiteX3" fmla="*/ 936104 w 1152128"/>
                <a:gd name="connsiteY3" fmla="*/ 418473 h 418473"/>
                <a:gd name="connsiteX4" fmla="*/ 1152128 w 1152128"/>
                <a:gd name="connsiteY4" fmla="*/ 346465 h 418473"/>
                <a:gd name="connsiteX5" fmla="*/ 1152128 w 1152128"/>
                <a:gd name="connsiteY5" fmla="*/ 58434 h 418473"/>
                <a:gd name="connsiteX6" fmla="*/ 25278 w 1152128"/>
                <a:gd name="connsiteY6" fmla="*/ 0 h 41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2128" h="418473">
                  <a:moveTo>
                    <a:pt x="25278" y="0"/>
                  </a:moveTo>
                  <a:lnTo>
                    <a:pt x="0" y="274458"/>
                  </a:lnTo>
                  <a:lnTo>
                    <a:pt x="648072" y="346466"/>
                  </a:lnTo>
                  <a:lnTo>
                    <a:pt x="936104" y="418473"/>
                  </a:lnTo>
                  <a:lnTo>
                    <a:pt x="1152128" y="346465"/>
                  </a:lnTo>
                  <a:lnTo>
                    <a:pt x="1152128" y="58434"/>
                  </a:lnTo>
                  <a:lnTo>
                    <a:pt x="25278" y="0"/>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フリーフォーム 81"/>
            <p:cNvSpPr/>
            <p:nvPr/>
          </p:nvSpPr>
          <p:spPr>
            <a:xfrm>
              <a:off x="1466850" y="2857500"/>
              <a:ext cx="161925" cy="128588"/>
            </a:xfrm>
            <a:custGeom>
              <a:avLst/>
              <a:gdLst>
                <a:gd name="connsiteX0" fmla="*/ 0 w 161925"/>
                <a:gd name="connsiteY0" fmla="*/ 23813 h 128588"/>
                <a:gd name="connsiteX1" fmla="*/ 23813 w 161925"/>
                <a:gd name="connsiteY1" fmla="*/ 128588 h 128588"/>
                <a:gd name="connsiteX2" fmla="*/ 161925 w 161925"/>
                <a:gd name="connsiteY2" fmla="*/ 100013 h 128588"/>
                <a:gd name="connsiteX3" fmla="*/ 147638 w 161925"/>
                <a:gd name="connsiteY3" fmla="*/ 9525 h 128588"/>
                <a:gd name="connsiteX4" fmla="*/ 100013 w 161925"/>
                <a:gd name="connsiteY4" fmla="*/ 19050 h 128588"/>
                <a:gd name="connsiteX5" fmla="*/ 90488 w 161925"/>
                <a:gd name="connsiteY5" fmla="*/ 0 h 128588"/>
                <a:gd name="connsiteX6" fmla="*/ 0 w 161925"/>
                <a:gd name="connsiteY6" fmla="*/ 23813 h 12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25" h="128588">
                  <a:moveTo>
                    <a:pt x="0" y="23813"/>
                  </a:moveTo>
                  <a:lnTo>
                    <a:pt x="23813" y="128588"/>
                  </a:lnTo>
                  <a:lnTo>
                    <a:pt x="161925" y="100013"/>
                  </a:lnTo>
                  <a:lnTo>
                    <a:pt x="147638" y="9525"/>
                  </a:lnTo>
                  <a:lnTo>
                    <a:pt x="100013" y="19050"/>
                  </a:lnTo>
                  <a:lnTo>
                    <a:pt x="90488" y="0"/>
                  </a:lnTo>
                  <a:lnTo>
                    <a:pt x="0" y="23813"/>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フリーフォーム 82"/>
            <p:cNvSpPr/>
            <p:nvPr/>
          </p:nvSpPr>
          <p:spPr>
            <a:xfrm>
              <a:off x="1885950" y="2828925"/>
              <a:ext cx="114300" cy="109538"/>
            </a:xfrm>
            <a:custGeom>
              <a:avLst/>
              <a:gdLst>
                <a:gd name="connsiteX0" fmla="*/ 28575 w 114300"/>
                <a:gd name="connsiteY0" fmla="*/ 0 h 109538"/>
                <a:gd name="connsiteX1" fmla="*/ 28575 w 114300"/>
                <a:gd name="connsiteY1" fmla="*/ 0 h 109538"/>
                <a:gd name="connsiteX2" fmla="*/ 9525 w 114300"/>
                <a:gd name="connsiteY2" fmla="*/ 38100 h 109538"/>
                <a:gd name="connsiteX3" fmla="*/ 0 w 114300"/>
                <a:gd name="connsiteY3" fmla="*/ 57150 h 109538"/>
                <a:gd name="connsiteX4" fmla="*/ 80963 w 114300"/>
                <a:gd name="connsiteY4" fmla="*/ 109538 h 109538"/>
                <a:gd name="connsiteX5" fmla="*/ 114300 w 114300"/>
                <a:gd name="connsiteY5" fmla="*/ 38100 h 109538"/>
                <a:gd name="connsiteX6" fmla="*/ 28575 w 114300"/>
                <a:gd name="connsiteY6" fmla="*/ 0 h 10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109538">
                  <a:moveTo>
                    <a:pt x="28575" y="0"/>
                  </a:moveTo>
                  <a:lnTo>
                    <a:pt x="28575" y="0"/>
                  </a:lnTo>
                  <a:cubicBezTo>
                    <a:pt x="22225" y="12700"/>
                    <a:pt x="15400" y="25174"/>
                    <a:pt x="9525" y="38100"/>
                  </a:cubicBezTo>
                  <a:cubicBezTo>
                    <a:pt x="404" y="58166"/>
                    <a:pt x="9945" y="47207"/>
                    <a:pt x="0" y="57150"/>
                  </a:cubicBezTo>
                  <a:lnTo>
                    <a:pt x="80963" y="109538"/>
                  </a:lnTo>
                  <a:lnTo>
                    <a:pt x="114300" y="38100"/>
                  </a:lnTo>
                  <a:lnTo>
                    <a:pt x="28575" y="0"/>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フリーフォーム 83"/>
            <p:cNvSpPr/>
            <p:nvPr/>
          </p:nvSpPr>
          <p:spPr>
            <a:xfrm>
              <a:off x="5443538" y="4857750"/>
              <a:ext cx="214312" cy="557213"/>
            </a:xfrm>
            <a:custGeom>
              <a:avLst/>
              <a:gdLst>
                <a:gd name="connsiteX0" fmla="*/ 214312 w 214312"/>
                <a:gd name="connsiteY0" fmla="*/ 0 h 557213"/>
                <a:gd name="connsiteX1" fmla="*/ 214312 w 214312"/>
                <a:gd name="connsiteY1" fmla="*/ 0 h 557213"/>
                <a:gd name="connsiteX2" fmla="*/ 142875 w 214312"/>
                <a:gd name="connsiteY2" fmla="*/ 0 h 557213"/>
                <a:gd name="connsiteX3" fmla="*/ 38100 w 214312"/>
                <a:gd name="connsiteY3" fmla="*/ 190500 h 557213"/>
                <a:gd name="connsiteX4" fmla="*/ 0 w 214312"/>
                <a:gd name="connsiteY4" fmla="*/ 547688 h 557213"/>
                <a:gd name="connsiteX5" fmla="*/ 119062 w 214312"/>
                <a:gd name="connsiteY5" fmla="*/ 557213 h 557213"/>
                <a:gd name="connsiteX6" fmla="*/ 123825 w 214312"/>
                <a:gd name="connsiteY6" fmla="*/ 523875 h 557213"/>
                <a:gd name="connsiteX7" fmla="*/ 138112 w 214312"/>
                <a:gd name="connsiteY7" fmla="*/ 528638 h 557213"/>
                <a:gd name="connsiteX8" fmla="*/ 152400 w 214312"/>
                <a:gd name="connsiteY8" fmla="*/ 366713 h 557213"/>
                <a:gd name="connsiteX9" fmla="*/ 123825 w 214312"/>
                <a:gd name="connsiteY9" fmla="*/ 371475 h 557213"/>
                <a:gd name="connsiteX10" fmla="*/ 142875 w 214312"/>
                <a:gd name="connsiteY10" fmla="*/ 185738 h 557213"/>
                <a:gd name="connsiteX11" fmla="*/ 180975 w 214312"/>
                <a:gd name="connsiteY11" fmla="*/ 123825 h 557213"/>
                <a:gd name="connsiteX12" fmla="*/ 214312 w 214312"/>
                <a:gd name="connsiteY12" fmla="*/ 0 h 55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312" h="557213">
                  <a:moveTo>
                    <a:pt x="214312" y="0"/>
                  </a:moveTo>
                  <a:lnTo>
                    <a:pt x="214312" y="0"/>
                  </a:lnTo>
                  <a:lnTo>
                    <a:pt x="142875" y="0"/>
                  </a:lnTo>
                  <a:lnTo>
                    <a:pt x="38100" y="190500"/>
                  </a:lnTo>
                  <a:lnTo>
                    <a:pt x="0" y="547688"/>
                  </a:lnTo>
                  <a:lnTo>
                    <a:pt x="119062" y="557213"/>
                  </a:lnTo>
                  <a:lnTo>
                    <a:pt x="123825" y="523875"/>
                  </a:lnTo>
                  <a:lnTo>
                    <a:pt x="138112" y="528638"/>
                  </a:lnTo>
                  <a:lnTo>
                    <a:pt x="152400" y="366713"/>
                  </a:lnTo>
                  <a:lnTo>
                    <a:pt x="123825" y="371475"/>
                  </a:lnTo>
                  <a:lnTo>
                    <a:pt x="142875" y="185738"/>
                  </a:lnTo>
                  <a:lnTo>
                    <a:pt x="180975" y="123825"/>
                  </a:lnTo>
                  <a:lnTo>
                    <a:pt x="214312" y="0"/>
                  </a:lnTo>
                  <a:close/>
                </a:path>
              </a:pathLst>
            </a:cu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フリーフォーム 84"/>
            <p:cNvSpPr/>
            <p:nvPr/>
          </p:nvSpPr>
          <p:spPr>
            <a:xfrm>
              <a:off x="4310063" y="2619375"/>
              <a:ext cx="1004887" cy="714375"/>
            </a:xfrm>
            <a:custGeom>
              <a:avLst/>
              <a:gdLst>
                <a:gd name="connsiteX0" fmla="*/ 209550 w 1004887"/>
                <a:gd name="connsiteY0" fmla="*/ 0 h 714375"/>
                <a:gd name="connsiteX1" fmla="*/ 33337 w 1004887"/>
                <a:gd name="connsiteY1" fmla="*/ 166688 h 714375"/>
                <a:gd name="connsiteX2" fmla="*/ 0 w 1004887"/>
                <a:gd name="connsiteY2" fmla="*/ 223838 h 714375"/>
                <a:gd name="connsiteX3" fmla="*/ 9525 w 1004887"/>
                <a:gd name="connsiteY3" fmla="*/ 285750 h 714375"/>
                <a:gd name="connsiteX4" fmla="*/ 252412 w 1004887"/>
                <a:gd name="connsiteY4" fmla="*/ 514350 h 714375"/>
                <a:gd name="connsiteX5" fmla="*/ 333375 w 1004887"/>
                <a:gd name="connsiteY5" fmla="*/ 566738 h 714375"/>
                <a:gd name="connsiteX6" fmla="*/ 376237 w 1004887"/>
                <a:gd name="connsiteY6" fmla="*/ 609600 h 714375"/>
                <a:gd name="connsiteX7" fmla="*/ 461962 w 1004887"/>
                <a:gd name="connsiteY7" fmla="*/ 652463 h 714375"/>
                <a:gd name="connsiteX8" fmla="*/ 538162 w 1004887"/>
                <a:gd name="connsiteY8" fmla="*/ 685800 h 714375"/>
                <a:gd name="connsiteX9" fmla="*/ 614362 w 1004887"/>
                <a:gd name="connsiteY9" fmla="*/ 704850 h 714375"/>
                <a:gd name="connsiteX10" fmla="*/ 695325 w 1004887"/>
                <a:gd name="connsiteY10" fmla="*/ 709613 h 714375"/>
                <a:gd name="connsiteX11" fmla="*/ 785812 w 1004887"/>
                <a:gd name="connsiteY11" fmla="*/ 714375 h 714375"/>
                <a:gd name="connsiteX12" fmla="*/ 847725 w 1004887"/>
                <a:gd name="connsiteY12" fmla="*/ 700088 h 714375"/>
                <a:gd name="connsiteX13" fmla="*/ 890587 w 1004887"/>
                <a:gd name="connsiteY13" fmla="*/ 685800 h 714375"/>
                <a:gd name="connsiteX14" fmla="*/ 957262 w 1004887"/>
                <a:gd name="connsiteY14" fmla="*/ 642938 h 714375"/>
                <a:gd name="connsiteX15" fmla="*/ 985837 w 1004887"/>
                <a:gd name="connsiteY15" fmla="*/ 581025 h 714375"/>
                <a:gd name="connsiteX16" fmla="*/ 1004887 w 1004887"/>
                <a:gd name="connsiteY16" fmla="*/ 452438 h 714375"/>
                <a:gd name="connsiteX17" fmla="*/ 1004887 w 1004887"/>
                <a:gd name="connsiteY17" fmla="*/ 309563 h 714375"/>
                <a:gd name="connsiteX18" fmla="*/ 985837 w 1004887"/>
                <a:gd name="connsiteY18" fmla="*/ 204788 h 714375"/>
                <a:gd name="connsiteX19" fmla="*/ 952500 w 1004887"/>
                <a:gd name="connsiteY19" fmla="*/ 114300 h 714375"/>
                <a:gd name="connsiteX20" fmla="*/ 914400 w 1004887"/>
                <a:gd name="connsiteY20" fmla="*/ 38100 h 714375"/>
                <a:gd name="connsiteX21" fmla="*/ 866775 w 1004887"/>
                <a:gd name="connsiteY21" fmla="*/ 9525 h 714375"/>
                <a:gd name="connsiteX22" fmla="*/ 838200 w 1004887"/>
                <a:gd name="connsiteY22" fmla="*/ 19050 h 714375"/>
                <a:gd name="connsiteX23" fmla="*/ 823912 w 1004887"/>
                <a:gd name="connsiteY23" fmla="*/ 61913 h 714375"/>
                <a:gd name="connsiteX24" fmla="*/ 790575 w 1004887"/>
                <a:gd name="connsiteY24" fmla="*/ 166688 h 714375"/>
                <a:gd name="connsiteX25" fmla="*/ 704850 w 1004887"/>
                <a:gd name="connsiteY25" fmla="*/ 228600 h 714375"/>
                <a:gd name="connsiteX26" fmla="*/ 628650 w 1004887"/>
                <a:gd name="connsiteY26" fmla="*/ 261938 h 714375"/>
                <a:gd name="connsiteX27" fmla="*/ 490537 w 1004887"/>
                <a:gd name="connsiteY27" fmla="*/ 276225 h 714375"/>
                <a:gd name="connsiteX28" fmla="*/ 357187 w 1004887"/>
                <a:gd name="connsiteY28" fmla="*/ 219075 h 714375"/>
                <a:gd name="connsiteX29" fmla="*/ 247650 w 1004887"/>
                <a:gd name="connsiteY29" fmla="*/ 114300 h 714375"/>
                <a:gd name="connsiteX30" fmla="*/ 223837 w 1004887"/>
                <a:gd name="connsiteY30" fmla="*/ 71438 h 714375"/>
                <a:gd name="connsiteX31" fmla="*/ 209550 w 1004887"/>
                <a:gd name="connsiteY31" fmla="*/ 0 h 71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04887" h="714375">
                  <a:moveTo>
                    <a:pt x="209550" y="0"/>
                  </a:moveTo>
                  <a:lnTo>
                    <a:pt x="33337" y="166688"/>
                  </a:lnTo>
                  <a:lnTo>
                    <a:pt x="0" y="223838"/>
                  </a:lnTo>
                  <a:lnTo>
                    <a:pt x="9525" y="285750"/>
                  </a:lnTo>
                  <a:lnTo>
                    <a:pt x="252412" y="514350"/>
                  </a:lnTo>
                  <a:lnTo>
                    <a:pt x="333375" y="566738"/>
                  </a:lnTo>
                  <a:lnTo>
                    <a:pt x="376237" y="609600"/>
                  </a:lnTo>
                  <a:lnTo>
                    <a:pt x="461962" y="652463"/>
                  </a:lnTo>
                  <a:lnTo>
                    <a:pt x="538162" y="685800"/>
                  </a:lnTo>
                  <a:lnTo>
                    <a:pt x="614362" y="704850"/>
                  </a:lnTo>
                  <a:lnTo>
                    <a:pt x="695325" y="709613"/>
                  </a:lnTo>
                  <a:lnTo>
                    <a:pt x="785812" y="714375"/>
                  </a:lnTo>
                  <a:lnTo>
                    <a:pt x="847725" y="700088"/>
                  </a:lnTo>
                  <a:lnTo>
                    <a:pt x="890587" y="685800"/>
                  </a:lnTo>
                  <a:lnTo>
                    <a:pt x="957262" y="642938"/>
                  </a:lnTo>
                  <a:lnTo>
                    <a:pt x="985837" y="581025"/>
                  </a:lnTo>
                  <a:lnTo>
                    <a:pt x="1004887" y="452438"/>
                  </a:lnTo>
                  <a:lnTo>
                    <a:pt x="1004887" y="309563"/>
                  </a:lnTo>
                  <a:lnTo>
                    <a:pt x="985837" y="204788"/>
                  </a:lnTo>
                  <a:lnTo>
                    <a:pt x="952500" y="114300"/>
                  </a:lnTo>
                  <a:lnTo>
                    <a:pt x="914400" y="38100"/>
                  </a:lnTo>
                  <a:lnTo>
                    <a:pt x="866775" y="9525"/>
                  </a:lnTo>
                  <a:lnTo>
                    <a:pt x="838200" y="19050"/>
                  </a:lnTo>
                  <a:lnTo>
                    <a:pt x="823912" y="61913"/>
                  </a:lnTo>
                  <a:lnTo>
                    <a:pt x="790575" y="166688"/>
                  </a:lnTo>
                  <a:lnTo>
                    <a:pt x="704850" y="228600"/>
                  </a:lnTo>
                  <a:lnTo>
                    <a:pt x="628650" y="261938"/>
                  </a:lnTo>
                  <a:lnTo>
                    <a:pt x="490537" y="276225"/>
                  </a:lnTo>
                  <a:lnTo>
                    <a:pt x="357187" y="219075"/>
                  </a:lnTo>
                  <a:lnTo>
                    <a:pt x="247650" y="114300"/>
                  </a:lnTo>
                  <a:lnTo>
                    <a:pt x="223837" y="71438"/>
                  </a:lnTo>
                  <a:lnTo>
                    <a:pt x="209550" y="0"/>
                  </a:lnTo>
                  <a:close/>
                </a:path>
              </a:pathLst>
            </a:custGeom>
            <a:solidFill>
              <a:srgbClr val="FFFF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テキスト ボックス 85"/>
            <p:cNvSpPr txBox="1"/>
            <p:nvPr/>
          </p:nvSpPr>
          <p:spPr>
            <a:xfrm>
              <a:off x="4808984" y="2996952"/>
              <a:ext cx="222126" cy="184666"/>
            </a:xfrm>
            <a:prstGeom prst="rect">
              <a:avLst/>
            </a:prstGeom>
            <a:noFill/>
          </p:spPr>
          <p:txBody>
            <a:bodyPr wrap="square" lIns="0" tIns="0" rIns="0" bIns="0" rtlCol="0" anchor="ctr">
              <a:spAutoFit/>
            </a:bodyPr>
            <a:lstStyle/>
            <a:p>
              <a:pPr algn="ctr"/>
              <a:r>
                <a:rPr lang="ja-JP" altLang="en-US" sz="1200" b="1" dirty="0" smtClean="0"/>
                <a:t>④</a:t>
              </a:r>
              <a:endParaRPr lang="ja-JP" altLang="en-US" sz="1200" b="1" dirty="0"/>
            </a:p>
          </p:txBody>
        </p:sp>
        <p:sp>
          <p:nvSpPr>
            <p:cNvPr id="87" name="テキスト ボックス 86"/>
            <p:cNvSpPr txBox="1"/>
            <p:nvPr/>
          </p:nvSpPr>
          <p:spPr>
            <a:xfrm>
              <a:off x="2535238" y="3228975"/>
              <a:ext cx="262109" cy="184666"/>
            </a:xfrm>
            <a:prstGeom prst="rect">
              <a:avLst/>
            </a:prstGeom>
            <a:noFill/>
          </p:spPr>
          <p:txBody>
            <a:bodyPr wrap="square" lIns="0" tIns="0" rIns="0" bIns="0" rtlCol="0" anchor="ctr">
              <a:spAutoFit/>
            </a:bodyPr>
            <a:lstStyle/>
            <a:p>
              <a:pPr algn="ctr"/>
              <a:r>
                <a:rPr lang="ja-JP" altLang="en-US" sz="1200" b="1" dirty="0" smtClean="0"/>
                <a:t>①</a:t>
              </a:r>
              <a:endParaRPr lang="ja-JP" altLang="en-US" sz="1200" b="1" dirty="0"/>
            </a:p>
          </p:txBody>
        </p:sp>
        <p:sp>
          <p:nvSpPr>
            <p:cNvPr id="88" name="テキスト ボックス 87"/>
            <p:cNvSpPr txBox="1"/>
            <p:nvPr/>
          </p:nvSpPr>
          <p:spPr>
            <a:xfrm>
              <a:off x="4768602" y="2532205"/>
              <a:ext cx="222126" cy="184666"/>
            </a:xfrm>
            <a:prstGeom prst="rect">
              <a:avLst/>
            </a:prstGeom>
            <a:noFill/>
          </p:spPr>
          <p:txBody>
            <a:bodyPr wrap="square" lIns="0" tIns="0" rIns="0" bIns="0" rtlCol="0" anchor="ctr">
              <a:spAutoFit/>
            </a:bodyPr>
            <a:lstStyle/>
            <a:p>
              <a:pPr algn="ctr"/>
              <a:r>
                <a:rPr lang="ja-JP" altLang="en-US" sz="1200" b="1" dirty="0" smtClean="0"/>
                <a:t>③</a:t>
              </a:r>
              <a:endParaRPr lang="ja-JP" altLang="en-US" sz="1200" b="1" dirty="0"/>
            </a:p>
          </p:txBody>
        </p:sp>
        <p:sp>
          <p:nvSpPr>
            <p:cNvPr id="89" name="テキスト ボックス 88"/>
            <p:cNvSpPr txBox="1"/>
            <p:nvPr/>
          </p:nvSpPr>
          <p:spPr>
            <a:xfrm>
              <a:off x="1588393" y="3370709"/>
              <a:ext cx="222126" cy="184666"/>
            </a:xfrm>
            <a:prstGeom prst="rect">
              <a:avLst/>
            </a:prstGeom>
            <a:noFill/>
          </p:spPr>
          <p:txBody>
            <a:bodyPr wrap="square" lIns="0" tIns="0" rIns="0" bIns="0" rtlCol="0" anchor="ctr">
              <a:spAutoFit/>
            </a:bodyPr>
            <a:lstStyle/>
            <a:p>
              <a:pPr algn="ctr"/>
              <a:r>
                <a:rPr lang="ja-JP" altLang="en-US" sz="1200" b="1" dirty="0" smtClean="0"/>
                <a:t>⑤</a:t>
              </a:r>
              <a:endParaRPr lang="ja-JP" altLang="en-US" sz="1200" b="1" dirty="0"/>
            </a:p>
          </p:txBody>
        </p:sp>
        <p:sp>
          <p:nvSpPr>
            <p:cNvPr id="90" name="テキスト ボックス 89"/>
            <p:cNvSpPr txBox="1"/>
            <p:nvPr/>
          </p:nvSpPr>
          <p:spPr>
            <a:xfrm>
              <a:off x="1280592" y="2492896"/>
              <a:ext cx="222126" cy="184666"/>
            </a:xfrm>
            <a:prstGeom prst="rect">
              <a:avLst/>
            </a:prstGeom>
            <a:noFill/>
          </p:spPr>
          <p:txBody>
            <a:bodyPr wrap="square" lIns="0" tIns="0" rIns="0" bIns="0" rtlCol="0" anchor="ctr">
              <a:spAutoFit/>
            </a:bodyPr>
            <a:lstStyle/>
            <a:p>
              <a:pPr algn="ctr"/>
              <a:r>
                <a:rPr lang="ja-JP" altLang="en-US" sz="1200" b="1" dirty="0" smtClean="0"/>
                <a:t>⑥</a:t>
              </a:r>
              <a:endParaRPr lang="ja-JP" altLang="en-US" sz="1200" b="1" dirty="0"/>
            </a:p>
          </p:txBody>
        </p:sp>
        <p:sp>
          <p:nvSpPr>
            <p:cNvPr id="91" name="テキスト ボックス 90"/>
            <p:cNvSpPr txBox="1"/>
            <p:nvPr/>
          </p:nvSpPr>
          <p:spPr>
            <a:xfrm>
              <a:off x="2241102" y="2735112"/>
              <a:ext cx="222126" cy="184666"/>
            </a:xfrm>
            <a:prstGeom prst="rect">
              <a:avLst/>
            </a:prstGeom>
            <a:noFill/>
          </p:spPr>
          <p:txBody>
            <a:bodyPr wrap="square" lIns="0" tIns="0" rIns="0" bIns="0" rtlCol="0" anchor="ctr">
              <a:spAutoFit/>
            </a:bodyPr>
            <a:lstStyle/>
            <a:p>
              <a:pPr algn="ctr"/>
              <a:r>
                <a:rPr lang="ja-JP" altLang="en-US" sz="1200" b="1" dirty="0" smtClean="0"/>
                <a:t>⑦</a:t>
              </a:r>
              <a:endParaRPr lang="ja-JP" altLang="en-US" sz="1200" b="1" dirty="0"/>
            </a:p>
          </p:txBody>
        </p:sp>
        <p:cxnSp>
          <p:nvCxnSpPr>
            <p:cNvPr id="92" name="直線矢印コネクタ 91"/>
            <p:cNvCxnSpPr>
              <a:stCxn id="90" idx="2"/>
              <a:endCxn id="82" idx="0"/>
            </p:cNvCxnSpPr>
            <p:nvPr/>
          </p:nvCxnSpPr>
          <p:spPr>
            <a:xfrm>
              <a:off x="1391655" y="2677562"/>
              <a:ext cx="75195" cy="203751"/>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3" name="直線矢印コネクタ 92"/>
            <p:cNvCxnSpPr>
              <a:endCxn id="83" idx="5"/>
            </p:cNvCxnSpPr>
            <p:nvPr/>
          </p:nvCxnSpPr>
          <p:spPr>
            <a:xfrm flipH="1">
              <a:off x="2000250" y="2847770"/>
              <a:ext cx="246955" cy="19255"/>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4" name="テキスト ボックス 93"/>
            <p:cNvSpPr txBox="1"/>
            <p:nvPr/>
          </p:nvSpPr>
          <p:spPr>
            <a:xfrm>
              <a:off x="3693418" y="1837184"/>
              <a:ext cx="222126" cy="184666"/>
            </a:xfrm>
            <a:prstGeom prst="rect">
              <a:avLst/>
            </a:prstGeom>
            <a:noFill/>
          </p:spPr>
          <p:txBody>
            <a:bodyPr wrap="square" lIns="0" tIns="0" rIns="0" bIns="0" rtlCol="0" anchor="ctr">
              <a:spAutoFit/>
            </a:bodyPr>
            <a:lstStyle/>
            <a:p>
              <a:pPr algn="ctr"/>
              <a:r>
                <a:rPr lang="ja-JP" altLang="en-US" sz="1200" b="1" dirty="0" smtClean="0"/>
                <a:t>⑧</a:t>
              </a:r>
              <a:endParaRPr lang="ja-JP" altLang="en-US" sz="1200" b="1" dirty="0"/>
            </a:p>
          </p:txBody>
        </p:sp>
        <p:sp>
          <p:nvSpPr>
            <p:cNvPr id="95" name="テキスト ボックス 94"/>
            <p:cNvSpPr txBox="1"/>
            <p:nvPr/>
          </p:nvSpPr>
          <p:spPr>
            <a:xfrm>
              <a:off x="3238872" y="5487144"/>
              <a:ext cx="222126" cy="184666"/>
            </a:xfrm>
            <a:prstGeom prst="rect">
              <a:avLst/>
            </a:prstGeom>
            <a:noFill/>
          </p:spPr>
          <p:txBody>
            <a:bodyPr wrap="square" lIns="0" tIns="0" rIns="0" bIns="0" rtlCol="0" anchor="ctr">
              <a:spAutoFit/>
            </a:bodyPr>
            <a:lstStyle/>
            <a:p>
              <a:pPr algn="ctr"/>
              <a:r>
                <a:rPr lang="ja-JP" altLang="en-US" sz="1200" b="1" dirty="0" smtClean="0"/>
                <a:t>⑨</a:t>
              </a:r>
              <a:endParaRPr lang="ja-JP" altLang="en-US" sz="1200" b="1" dirty="0"/>
            </a:p>
          </p:txBody>
        </p:sp>
        <p:sp>
          <p:nvSpPr>
            <p:cNvPr id="96" name="テキスト ボックス 95"/>
            <p:cNvSpPr txBox="1"/>
            <p:nvPr/>
          </p:nvSpPr>
          <p:spPr>
            <a:xfrm>
              <a:off x="4069432" y="5384304"/>
              <a:ext cx="222126" cy="184666"/>
            </a:xfrm>
            <a:prstGeom prst="rect">
              <a:avLst/>
            </a:prstGeom>
            <a:noFill/>
          </p:spPr>
          <p:txBody>
            <a:bodyPr wrap="square" lIns="0" tIns="0" rIns="0" bIns="0" rtlCol="0" anchor="ctr">
              <a:spAutoFit/>
            </a:bodyPr>
            <a:lstStyle/>
            <a:p>
              <a:pPr algn="ctr"/>
              <a:r>
                <a:rPr lang="ja-JP" altLang="en-US" sz="1200" b="1" dirty="0" smtClean="0"/>
                <a:t>⑪</a:t>
              </a:r>
              <a:endParaRPr lang="ja-JP" altLang="en-US" sz="1200" b="1" dirty="0"/>
            </a:p>
          </p:txBody>
        </p:sp>
        <p:cxnSp>
          <p:nvCxnSpPr>
            <p:cNvPr id="97" name="直線矢印コネクタ 96"/>
            <p:cNvCxnSpPr/>
            <p:nvPr/>
          </p:nvCxnSpPr>
          <p:spPr>
            <a:xfrm>
              <a:off x="4241626" y="5510014"/>
              <a:ext cx="206549" cy="214511"/>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8" name="直線矢印コネクタ 97"/>
            <p:cNvCxnSpPr/>
            <p:nvPr/>
          </p:nvCxnSpPr>
          <p:spPr>
            <a:xfrm flipV="1">
              <a:off x="4245049" y="5353050"/>
              <a:ext cx="250751" cy="95275"/>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9" name="テキスト ボックス 98"/>
            <p:cNvSpPr txBox="1"/>
            <p:nvPr/>
          </p:nvSpPr>
          <p:spPr>
            <a:xfrm>
              <a:off x="5409454" y="5224034"/>
              <a:ext cx="222126" cy="184666"/>
            </a:xfrm>
            <a:prstGeom prst="rect">
              <a:avLst/>
            </a:prstGeom>
            <a:noFill/>
          </p:spPr>
          <p:txBody>
            <a:bodyPr wrap="square" lIns="0" tIns="0" rIns="0" bIns="0" rtlCol="0" anchor="ctr">
              <a:spAutoFit/>
            </a:bodyPr>
            <a:lstStyle/>
            <a:p>
              <a:pPr algn="ctr"/>
              <a:r>
                <a:rPr lang="ja-JP" altLang="en-US" sz="1200" b="1" dirty="0" smtClean="0"/>
                <a:t>⑮</a:t>
              </a:r>
              <a:endParaRPr lang="ja-JP" altLang="en-US" sz="1200" b="1" dirty="0"/>
            </a:p>
          </p:txBody>
        </p:sp>
      </p:grpSp>
      <p:sp>
        <p:nvSpPr>
          <p:cNvPr id="100" name="正方形/長方形 99"/>
          <p:cNvSpPr/>
          <p:nvPr/>
        </p:nvSpPr>
        <p:spPr>
          <a:xfrm>
            <a:off x="130381" y="487347"/>
            <a:ext cx="9633000" cy="11521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dirty="0" smtClean="0">
                <a:solidFill>
                  <a:schemeClr val="tx1"/>
                </a:solidFill>
                <a:latin typeface="+mj-ea"/>
                <a:ea typeface="+mj-ea"/>
              </a:rPr>
              <a:t>＜</a:t>
            </a:r>
            <a:r>
              <a:rPr lang="ja-JP" altLang="en-US" sz="1400" dirty="0" smtClean="0">
                <a:solidFill>
                  <a:schemeClr val="tx1"/>
                </a:solidFill>
                <a:latin typeface="+mj-ea"/>
                <a:ea typeface="+mj-ea"/>
              </a:rPr>
              <a:t>ＰＭＯ事業の概要＞</a:t>
            </a:r>
            <a:endParaRPr lang="en-US" altLang="ja-JP" sz="1400" dirty="0" smtClean="0">
              <a:solidFill>
                <a:schemeClr val="tx1"/>
              </a:solidFill>
              <a:latin typeface="+mj-ea"/>
              <a:ea typeface="+mj-ea"/>
            </a:endParaRPr>
          </a:p>
          <a:p>
            <a:r>
              <a:rPr lang="ja-JP" altLang="en-US" sz="1400" dirty="0" smtClean="0">
                <a:solidFill>
                  <a:schemeClr val="tx1"/>
                </a:solidFill>
                <a:latin typeface="ＭＳ Ｐ明朝" pitchFamily="18" charset="-128"/>
                <a:ea typeface="ＭＳ Ｐ明朝" pitchFamily="18" charset="-128"/>
              </a:rPr>
              <a:t>　</a:t>
            </a:r>
            <a:r>
              <a:rPr kumimoji="1" lang="ja-JP" altLang="en-US" sz="1400" dirty="0" smtClean="0">
                <a:solidFill>
                  <a:schemeClr val="tx1"/>
                </a:solidFill>
                <a:latin typeface="ＭＳ Ｐ明朝" pitchFamily="18" charset="-128"/>
                <a:ea typeface="ＭＳ Ｐ明朝" pitchFamily="18" charset="-128"/>
              </a:rPr>
              <a:t>公園や公園施設の管理を、指定管理者として</a:t>
            </a:r>
            <a:r>
              <a:rPr lang="ja-JP" altLang="en-US" sz="1400" dirty="0" smtClean="0">
                <a:solidFill>
                  <a:schemeClr val="tx1"/>
                </a:solidFill>
                <a:latin typeface="ＭＳ Ｐ明朝" pitchFamily="18" charset="-128"/>
                <a:ea typeface="ＭＳ Ｐ明朝" pitchFamily="18" charset="-128"/>
              </a:rPr>
              <a:t>管理運営し</a:t>
            </a:r>
            <a:r>
              <a:rPr kumimoji="1" lang="ja-JP" altLang="en-US" sz="1400" dirty="0" smtClean="0">
                <a:solidFill>
                  <a:schemeClr val="tx1"/>
                </a:solidFill>
                <a:latin typeface="ＭＳ Ｐ明朝" pitchFamily="18" charset="-128"/>
                <a:ea typeface="ＭＳ Ｐ明朝" pitchFamily="18" charset="-128"/>
              </a:rPr>
              <a:t>ながら、新たな魅力を創出する事業や新たな公園施設の設置なども行い、その収益を公園全体の維持管理やさらなる魅力向上に還元していく。</a:t>
            </a:r>
            <a:endParaRPr kumimoji="1" lang="en-US" altLang="ja-JP" sz="1400" dirty="0" smtClean="0">
              <a:solidFill>
                <a:schemeClr val="tx1"/>
              </a:solidFill>
              <a:latin typeface="ＭＳ Ｐ明朝" pitchFamily="18" charset="-128"/>
              <a:ea typeface="ＭＳ Ｐ明朝" pitchFamily="18" charset="-128"/>
            </a:endParaRPr>
          </a:p>
          <a:p>
            <a:r>
              <a:rPr kumimoji="1" lang="ja-JP" altLang="en-US" sz="1400" dirty="0" smtClean="0">
                <a:solidFill>
                  <a:schemeClr val="tx1"/>
                </a:solidFill>
                <a:latin typeface="ＭＳ Ｐ明朝" pitchFamily="18" charset="-128"/>
                <a:ea typeface="ＭＳ Ｐ明朝" pitchFamily="18" charset="-128"/>
              </a:rPr>
              <a:t>　・管理対象施設　　大阪城公園（一般園地）、西の丸庭園、大阪城天守閣など</a:t>
            </a:r>
            <a:r>
              <a:rPr kumimoji="1" lang="en-US" altLang="ja-JP" sz="1400" dirty="0" smtClean="0">
                <a:solidFill>
                  <a:schemeClr val="tx1"/>
                </a:solidFill>
                <a:latin typeface="ＭＳ Ｐ明朝" pitchFamily="18" charset="-128"/>
                <a:ea typeface="ＭＳ Ｐ明朝" pitchFamily="18" charset="-128"/>
              </a:rPr>
              <a:t>〔</a:t>
            </a:r>
            <a:r>
              <a:rPr kumimoji="1" lang="ja-JP" altLang="en-US" sz="1400" dirty="0" smtClean="0">
                <a:solidFill>
                  <a:schemeClr val="tx1"/>
                </a:solidFill>
                <a:latin typeface="ＭＳ Ｐ明朝" pitchFamily="18" charset="-128"/>
                <a:ea typeface="ＭＳ Ｐ明朝" pitchFamily="18" charset="-128"/>
              </a:rPr>
              <a:t>下図の①～⑪</a:t>
            </a:r>
            <a:r>
              <a:rPr kumimoji="1" lang="en-US" altLang="ja-JP" sz="1400" dirty="0" smtClean="0">
                <a:solidFill>
                  <a:schemeClr val="tx1"/>
                </a:solidFill>
                <a:latin typeface="ＭＳ Ｐ明朝" pitchFamily="18" charset="-128"/>
                <a:ea typeface="ＭＳ Ｐ明朝" pitchFamily="18" charset="-128"/>
              </a:rPr>
              <a:t>〕</a:t>
            </a:r>
          </a:p>
          <a:p>
            <a:r>
              <a:rPr lang="ja-JP" altLang="en-US" sz="1400" dirty="0" smtClean="0">
                <a:solidFill>
                  <a:schemeClr val="tx1"/>
                </a:solidFill>
                <a:latin typeface="ＭＳ Ｐ明朝" pitchFamily="18" charset="-128"/>
                <a:ea typeface="ＭＳ Ｐ明朝" pitchFamily="18" charset="-128"/>
              </a:rPr>
              <a:t>　・指定期間　　　　　</a:t>
            </a:r>
            <a:r>
              <a:rPr lang="en-US" altLang="ja-JP" sz="1400" dirty="0" smtClean="0">
                <a:solidFill>
                  <a:schemeClr val="tx1"/>
                </a:solidFill>
                <a:latin typeface="ＭＳ Ｐ明朝" pitchFamily="18" charset="-128"/>
                <a:ea typeface="ＭＳ Ｐ明朝" pitchFamily="18" charset="-128"/>
              </a:rPr>
              <a:t>2015</a:t>
            </a:r>
            <a:r>
              <a:rPr lang="ja-JP" altLang="en-US" sz="1400" dirty="0" smtClean="0">
                <a:solidFill>
                  <a:schemeClr val="tx1"/>
                </a:solidFill>
                <a:latin typeface="ＭＳ Ｐ明朝" pitchFamily="18" charset="-128"/>
                <a:ea typeface="ＭＳ Ｐ明朝" pitchFamily="18" charset="-128"/>
              </a:rPr>
              <a:t>年</a:t>
            </a:r>
            <a:r>
              <a:rPr lang="en-US" altLang="ja-JP" sz="1400" dirty="0" smtClean="0">
                <a:solidFill>
                  <a:schemeClr val="tx1"/>
                </a:solidFill>
                <a:latin typeface="ＭＳ Ｐ明朝" pitchFamily="18" charset="-128"/>
                <a:ea typeface="ＭＳ Ｐ明朝" pitchFamily="18" charset="-128"/>
              </a:rPr>
              <a:t>4</a:t>
            </a:r>
            <a:r>
              <a:rPr lang="ja-JP" altLang="en-US" sz="1400" dirty="0" smtClean="0">
                <a:solidFill>
                  <a:schemeClr val="tx1"/>
                </a:solidFill>
                <a:latin typeface="ＭＳ Ｐ明朝" pitchFamily="18" charset="-128"/>
                <a:ea typeface="ＭＳ Ｐ明朝" pitchFamily="18" charset="-128"/>
              </a:rPr>
              <a:t>月から</a:t>
            </a:r>
            <a:r>
              <a:rPr lang="en-US" altLang="ja-JP" sz="1400" dirty="0" smtClean="0">
                <a:solidFill>
                  <a:schemeClr val="tx1"/>
                </a:solidFill>
                <a:latin typeface="ＭＳ Ｐ明朝" pitchFamily="18" charset="-128"/>
                <a:ea typeface="ＭＳ Ｐ明朝" pitchFamily="18" charset="-128"/>
              </a:rPr>
              <a:t>20</a:t>
            </a:r>
            <a:r>
              <a:rPr lang="ja-JP" altLang="en-US" sz="1400" dirty="0" smtClean="0">
                <a:solidFill>
                  <a:schemeClr val="tx1"/>
                </a:solidFill>
                <a:latin typeface="ＭＳ Ｐ明朝" pitchFamily="18" charset="-128"/>
                <a:ea typeface="ＭＳ Ｐ明朝" pitchFamily="18" charset="-128"/>
              </a:rPr>
              <a:t>年間</a:t>
            </a:r>
            <a:endParaRPr kumimoji="1" lang="ja-JP" altLang="en-US" sz="1400" dirty="0">
              <a:solidFill>
                <a:schemeClr val="tx1"/>
              </a:solidFill>
              <a:latin typeface="ＭＳ Ｐ明朝" pitchFamily="18" charset="-128"/>
              <a:ea typeface="ＭＳ Ｐ明朝" pitchFamily="18" charset="-128"/>
            </a:endParaRPr>
          </a:p>
        </p:txBody>
      </p:sp>
      <p:sp>
        <p:nvSpPr>
          <p:cNvPr id="101" name="正方形/長方形 100"/>
          <p:cNvSpPr/>
          <p:nvPr/>
        </p:nvSpPr>
        <p:spPr>
          <a:xfrm>
            <a:off x="6129565" y="1668049"/>
            <a:ext cx="3636000" cy="26289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スライド番号プレースホルダ 102"/>
          <p:cNvSpPr>
            <a:spLocks noGrp="1"/>
          </p:cNvSpPr>
          <p:nvPr>
            <p:ph type="sldNum" sz="quarter" idx="12"/>
          </p:nvPr>
        </p:nvSpPr>
        <p:spPr/>
        <p:txBody>
          <a:bodyPr/>
          <a:lstStyle/>
          <a:p>
            <a:fld id="{37EF5067-3AB7-4642-9103-42CBD40CC6D9}" type="slidenum">
              <a:rPr kumimoji="1" lang="ja-JP" altLang="en-US" smtClean="0"/>
              <a:pPr/>
              <a:t>41</a:t>
            </a:fld>
            <a:endParaRPr kumimoji="1" lang="ja-JP" altLang="en-US" dirty="0"/>
          </a:p>
        </p:txBody>
      </p:sp>
    </p:spTree>
    <p:extLst>
      <p:ext uri="{BB962C8B-B14F-4D97-AF65-F5344CB8AC3E}">
        <p14:creationId xmlns:p14="http://schemas.microsoft.com/office/powerpoint/2010/main" val="2191062192"/>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114300" y="692696"/>
            <a:ext cx="9663236" cy="108012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r>
              <a:rPr lang="ja-JP" altLang="en-US" sz="1600" dirty="0" smtClean="0">
                <a:solidFill>
                  <a:schemeClr val="tx1"/>
                </a:solidFill>
                <a:latin typeface="+mn-ea"/>
              </a:rPr>
              <a:t>＜めざす姿＞</a:t>
            </a:r>
            <a:endParaRPr lang="en-US" altLang="ja-JP" sz="1600" dirty="0" smtClean="0">
              <a:solidFill>
                <a:schemeClr val="tx1"/>
              </a:solidFill>
              <a:latin typeface="+mn-ea"/>
            </a:endParaRPr>
          </a:p>
          <a:p>
            <a:pPr marL="88900" indent="-88900"/>
            <a:r>
              <a:rPr lang="ja-JP" altLang="en-US" sz="1600" dirty="0" smtClean="0">
                <a:solidFill>
                  <a:schemeClr val="tx1"/>
                </a:solidFill>
                <a:latin typeface="ＭＳ Ｐ明朝" pitchFamily="18" charset="-128"/>
                <a:ea typeface="ＭＳ Ｐ明朝" pitchFamily="18" charset="-128"/>
              </a:rPr>
              <a:t>・</a:t>
            </a:r>
            <a:r>
              <a:rPr lang="ja-JP" altLang="ja-JP" sz="1600" dirty="0" smtClean="0">
                <a:solidFill>
                  <a:schemeClr val="tx1"/>
                </a:solidFill>
                <a:latin typeface="ＭＳ Ｐ明朝" pitchFamily="18" charset="-128"/>
                <a:ea typeface="ＭＳ Ｐ明朝" pitchFamily="18" charset="-128"/>
              </a:rPr>
              <a:t>民間事業者によるパークマネジメント</a:t>
            </a:r>
            <a:r>
              <a:rPr lang="ja-JP" altLang="en-US" sz="1600" dirty="0" smtClean="0">
                <a:solidFill>
                  <a:schemeClr val="tx1"/>
                </a:solidFill>
                <a:latin typeface="ＭＳ Ｐ明朝" pitchFamily="18" charset="-128"/>
                <a:ea typeface="ＭＳ Ｐ明朝" pitchFamily="18" charset="-128"/>
              </a:rPr>
              <a:t>事業がはじまり</a:t>
            </a:r>
            <a:r>
              <a:rPr lang="ja-JP" altLang="ja-JP" sz="1600" dirty="0" smtClean="0">
                <a:solidFill>
                  <a:schemeClr val="tx1"/>
                </a:solidFill>
                <a:latin typeface="ＭＳ Ｐ明朝" pitchFamily="18" charset="-128"/>
                <a:ea typeface="ＭＳ Ｐ明朝" pitchFamily="18" charset="-128"/>
              </a:rPr>
              <a:t>（</a:t>
            </a:r>
            <a:r>
              <a:rPr lang="en-US" altLang="ja-JP" sz="1600" dirty="0" smtClean="0">
                <a:solidFill>
                  <a:schemeClr val="tx1"/>
                </a:solidFill>
                <a:latin typeface="ＭＳ Ｐ明朝" pitchFamily="18" charset="-128"/>
                <a:ea typeface="ＭＳ Ｐ明朝" pitchFamily="18" charset="-128"/>
              </a:rPr>
              <a:t>2015</a:t>
            </a:r>
            <a:r>
              <a:rPr lang="ja-JP" altLang="ja-JP" sz="1600" dirty="0" smtClean="0">
                <a:solidFill>
                  <a:schemeClr val="tx1"/>
                </a:solidFill>
                <a:latin typeface="ＭＳ Ｐ明朝" pitchFamily="18" charset="-128"/>
                <a:ea typeface="ＭＳ Ｐ明朝" pitchFamily="18" charset="-128"/>
              </a:rPr>
              <a:t>年</a:t>
            </a:r>
            <a:r>
              <a:rPr lang="en-US" altLang="ja-JP" sz="1600" dirty="0" smtClean="0">
                <a:solidFill>
                  <a:schemeClr val="tx1"/>
                </a:solidFill>
                <a:latin typeface="ＭＳ Ｐ明朝" pitchFamily="18" charset="-128"/>
                <a:ea typeface="ＭＳ Ｐ明朝" pitchFamily="18" charset="-128"/>
              </a:rPr>
              <a:t>4</a:t>
            </a:r>
            <a:r>
              <a:rPr lang="ja-JP" altLang="ja-JP" sz="1600" dirty="0" smtClean="0">
                <a:solidFill>
                  <a:schemeClr val="tx1"/>
                </a:solidFill>
                <a:latin typeface="ＭＳ Ｐ明朝" pitchFamily="18" charset="-128"/>
                <a:ea typeface="ＭＳ Ｐ明朝" pitchFamily="18" charset="-128"/>
              </a:rPr>
              <a:t>月</a:t>
            </a:r>
            <a:r>
              <a:rPr lang="ja-JP" altLang="en-US" sz="1600" dirty="0" smtClean="0">
                <a:solidFill>
                  <a:schemeClr val="tx1"/>
                </a:solidFill>
                <a:latin typeface="ＭＳ Ｐ明朝" pitchFamily="18" charset="-128"/>
                <a:ea typeface="ＭＳ Ｐ明朝" pitchFamily="18" charset="-128"/>
              </a:rPr>
              <a:t>～）、世界的な歴史観光拠点へ。</a:t>
            </a:r>
            <a:endParaRPr lang="en-US" altLang="ja-JP" sz="1600" dirty="0" smtClean="0">
              <a:solidFill>
                <a:schemeClr val="tx1"/>
              </a:solidFill>
              <a:latin typeface="ＭＳ Ｐ明朝" pitchFamily="18" charset="-128"/>
              <a:ea typeface="ＭＳ Ｐ明朝" pitchFamily="18" charset="-128"/>
            </a:endParaRPr>
          </a:p>
          <a:p>
            <a:pPr marL="88900" indent="-88900"/>
            <a:r>
              <a:rPr lang="ja-JP" altLang="en-US" sz="1600" dirty="0" smtClean="0">
                <a:solidFill>
                  <a:schemeClr val="tx1"/>
                </a:solidFill>
                <a:latin typeface="ＭＳ Ｐ明朝" pitchFamily="18" charset="-128"/>
                <a:ea typeface="ＭＳ Ｐ明朝" pitchFamily="18" charset="-128"/>
              </a:rPr>
              <a:t>・様々な魅力ある事業により収益をあげ、公園や施設の管理に還元し、さらに事業収支の中から納付金を納める。</a:t>
            </a:r>
            <a:endParaRPr lang="en-US" altLang="ja-JP" sz="1600" dirty="0" smtClean="0">
              <a:solidFill>
                <a:schemeClr val="tx1"/>
              </a:solidFill>
              <a:latin typeface="ＭＳ Ｐ明朝" pitchFamily="18" charset="-128"/>
              <a:ea typeface="ＭＳ Ｐ明朝" pitchFamily="18" charset="-128"/>
            </a:endParaRPr>
          </a:p>
          <a:p>
            <a:pPr marL="88900" indent="-88900"/>
            <a:r>
              <a:rPr lang="ja-JP" altLang="en-US" sz="1600" dirty="0" smtClean="0">
                <a:solidFill>
                  <a:schemeClr val="tx1"/>
                </a:solidFill>
                <a:latin typeface="ＭＳ Ｐ明朝" pitchFamily="18" charset="-128"/>
                <a:ea typeface="ＭＳ Ｐ明朝" pitchFamily="18" charset="-128"/>
              </a:rPr>
              <a:t> （約</a:t>
            </a:r>
            <a:r>
              <a:rPr lang="en-US" altLang="ja-JP" sz="1600" dirty="0" smtClean="0">
                <a:solidFill>
                  <a:schemeClr val="tx1"/>
                </a:solidFill>
                <a:latin typeface="ＭＳ Ｐ明朝" pitchFamily="18" charset="-128"/>
                <a:ea typeface="ＭＳ Ｐ明朝" pitchFamily="18" charset="-128"/>
              </a:rPr>
              <a:t>2.5</a:t>
            </a:r>
            <a:r>
              <a:rPr lang="ja-JP" altLang="en-US" sz="1600" dirty="0" smtClean="0">
                <a:solidFill>
                  <a:schemeClr val="tx1"/>
                </a:solidFill>
                <a:latin typeface="ＭＳ Ｐ明朝" pitchFamily="18" charset="-128"/>
                <a:ea typeface="ＭＳ Ｐ明朝" pitchFamily="18" charset="-128"/>
              </a:rPr>
              <a:t>億円）</a:t>
            </a:r>
            <a:endParaRPr lang="en-US" altLang="ja-JP" sz="1600" dirty="0" smtClean="0">
              <a:solidFill>
                <a:schemeClr val="tx1"/>
              </a:solidFill>
              <a:latin typeface="ＭＳ Ｐ明朝" pitchFamily="18" charset="-128"/>
              <a:ea typeface="ＭＳ Ｐ明朝" pitchFamily="18" charset="-128"/>
            </a:endParaRPr>
          </a:p>
        </p:txBody>
      </p:sp>
      <p:grpSp>
        <p:nvGrpSpPr>
          <p:cNvPr id="2" name="グループ化 32"/>
          <p:cNvGrpSpPr/>
          <p:nvPr/>
        </p:nvGrpSpPr>
        <p:grpSpPr>
          <a:xfrm>
            <a:off x="150951" y="2071364"/>
            <a:ext cx="5185908" cy="4453980"/>
            <a:chOff x="199141" y="1772816"/>
            <a:chExt cx="5185908" cy="4453980"/>
          </a:xfrm>
        </p:grpSpPr>
        <p:sp>
          <p:nvSpPr>
            <p:cNvPr id="80" name="正方形/長方形 79"/>
            <p:cNvSpPr/>
            <p:nvPr/>
          </p:nvSpPr>
          <p:spPr>
            <a:xfrm>
              <a:off x="202635" y="1906316"/>
              <a:ext cx="5182414" cy="4320480"/>
            </a:xfrm>
            <a:prstGeom prst="rect">
              <a:avLst/>
            </a:prstGeom>
            <a:noFill/>
            <a:ln w="15875">
              <a:solidFill>
                <a:schemeClr val="tx1"/>
              </a:solidFill>
            </a:ln>
          </p:spPr>
          <p:style>
            <a:lnRef idx="2">
              <a:schemeClr val="accent6"/>
            </a:lnRef>
            <a:fillRef idx="1">
              <a:schemeClr val="lt1"/>
            </a:fillRef>
            <a:effectRef idx="0">
              <a:schemeClr val="accent6"/>
            </a:effectRef>
            <a:fontRef idx="minor">
              <a:schemeClr val="dk1"/>
            </a:fontRef>
          </p:style>
          <p:txBody>
            <a:bodyPr wrap="square" lIns="36000" tIns="36000" rIns="36000" bIns="36000"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l"/>
              <a:endParaRPr kumimoji="1" lang="ja-JP" altLang="en-US" dirty="0">
                <a:latin typeface="+mn-ea"/>
              </a:endParaRPr>
            </a:p>
          </p:txBody>
        </p:sp>
        <p:sp>
          <p:nvSpPr>
            <p:cNvPr id="83" name="AutoShape 94"/>
            <p:cNvSpPr>
              <a:spLocks noChangeArrowheads="1"/>
            </p:cNvSpPr>
            <p:nvPr/>
          </p:nvSpPr>
          <p:spPr bwMode="auto">
            <a:xfrm>
              <a:off x="268642" y="4673233"/>
              <a:ext cx="2313198" cy="252532"/>
            </a:xfrm>
            <a:prstGeom prst="roundRect">
              <a:avLst>
                <a:gd name="adj" fmla="val 46667"/>
              </a:avLst>
            </a:prstGeom>
            <a:solidFill>
              <a:schemeClr val="bg1"/>
            </a:solidFill>
            <a:ln w="9525">
              <a:solidFill>
                <a:schemeClr val="tx2"/>
              </a:solidFill>
              <a:round/>
              <a:headEnd/>
              <a:tailEnd/>
            </a:ln>
          </p:spPr>
          <p:txBody>
            <a:bodyPr wrap="square" lIns="36000" tIns="0" rIns="36000" bIns="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ja-JP" altLang="en-US" sz="1200" dirty="0" smtClean="0">
                  <a:solidFill>
                    <a:schemeClr val="tx2"/>
                  </a:solidFill>
                  <a:latin typeface="+mn-ea"/>
                  <a:cs typeface="Meiryo UI" pitchFamily="50" charset="-128"/>
                </a:rPr>
                <a:t>新たな園内交通、移動補助</a:t>
              </a:r>
              <a:endParaRPr lang="en-US" altLang="ja-JP" sz="1200" dirty="0" smtClean="0">
                <a:latin typeface="+mn-ea"/>
                <a:cs typeface="Meiryo UI" pitchFamily="50" charset="-128"/>
              </a:endParaRPr>
            </a:p>
          </p:txBody>
        </p:sp>
        <p:sp>
          <p:nvSpPr>
            <p:cNvPr id="84" name="AutoShape 95"/>
            <p:cNvSpPr>
              <a:spLocks noChangeArrowheads="1"/>
            </p:cNvSpPr>
            <p:nvPr/>
          </p:nvSpPr>
          <p:spPr bwMode="auto">
            <a:xfrm>
              <a:off x="268642" y="2157840"/>
              <a:ext cx="1950217" cy="252532"/>
            </a:xfrm>
            <a:prstGeom prst="roundRect">
              <a:avLst>
                <a:gd name="adj" fmla="val 46667"/>
              </a:avLst>
            </a:prstGeom>
            <a:solidFill>
              <a:schemeClr val="bg1"/>
            </a:solidFill>
            <a:ln w="9525">
              <a:solidFill>
                <a:schemeClr val="tx2"/>
              </a:solidFill>
              <a:round/>
              <a:headEnd/>
              <a:tailEnd/>
            </a:ln>
          </p:spPr>
          <p:txBody>
            <a:bodyPr wrap="square" lIns="36000" tIns="0" rIns="36000" bIns="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ja-JP" altLang="en-US" sz="1200" dirty="0">
                  <a:solidFill>
                    <a:schemeClr val="tx2"/>
                  </a:solidFill>
                  <a:latin typeface="+mn-ea"/>
                  <a:cs typeface="Meiryo UI" pitchFamily="50" charset="-128"/>
                </a:rPr>
                <a:t>既存施設の活用</a:t>
              </a:r>
              <a:r>
                <a:rPr lang="ja-JP" altLang="en-US" sz="1200" dirty="0" smtClean="0">
                  <a:solidFill>
                    <a:schemeClr val="tx2"/>
                  </a:solidFill>
                  <a:latin typeface="+mn-ea"/>
                  <a:cs typeface="Meiryo UI" pitchFamily="50" charset="-128"/>
                </a:rPr>
                <a:t>事業</a:t>
              </a:r>
              <a:endParaRPr lang="ja-JP" altLang="en-US" sz="1200" dirty="0">
                <a:solidFill>
                  <a:schemeClr val="tx2"/>
                </a:solidFill>
                <a:latin typeface="+mn-ea"/>
                <a:cs typeface="Meiryo UI" pitchFamily="50" charset="-128"/>
              </a:endParaRPr>
            </a:p>
          </p:txBody>
        </p:sp>
        <p:sp>
          <p:nvSpPr>
            <p:cNvPr id="85" name="AutoShape 96"/>
            <p:cNvSpPr>
              <a:spLocks noChangeArrowheads="1"/>
            </p:cNvSpPr>
            <p:nvPr/>
          </p:nvSpPr>
          <p:spPr bwMode="auto">
            <a:xfrm>
              <a:off x="268642" y="3228084"/>
              <a:ext cx="1950217" cy="252532"/>
            </a:xfrm>
            <a:prstGeom prst="roundRect">
              <a:avLst>
                <a:gd name="adj" fmla="val 46667"/>
              </a:avLst>
            </a:prstGeom>
            <a:solidFill>
              <a:schemeClr val="bg1"/>
            </a:solidFill>
            <a:ln w="9525">
              <a:solidFill>
                <a:schemeClr val="tx2"/>
              </a:solidFill>
              <a:round/>
              <a:headEnd/>
              <a:tailEnd/>
            </a:ln>
          </p:spPr>
          <p:txBody>
            <a:bodyPr wrap="square" lIns="36000" tIns="0" rIns="36000" bIns="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ja-JP" altLang="en-US" sz="1200" dirty="0">
                  <a:solidFill>
                    <a:schemeClr val="tx2"/>
                  </a:solidFill>
                  <a:latin typeface="+mn-ea"/>
                  <a:cs typeface="Meiryo UI" pitchFamily="50" charset="-128"/>
                </a:rPr>
                <a:t>新たな施設整備事業</a:t>
              </a:r>
            </a:p>
          </p:txBody>
        </p:sp>
        <p:sp>
          <p:nvSpPr>
            <p:cNvPr id="86" name="テキスト ボックス 24"/>
            <p:cNvSpPr txBox="1">
              <a:spLocks noChangeArrowheads="1"/>
            </p:cNvSpPr>
            <p:nvPr/>
          </p:nvSpPr>
          <p:spPr bwMode="auto">
            <a:xfrm>
              <a:off x="216799" y="4921245"/>
              <a:ext cx="3219501" cy="657479"/>
            </a:xfrm>
            <a:prstGeom prst="rect">
              <a:avLst/>
            </a:prstGeom>
            <a:noFill/>
            <a:ln w="9525">
              <a:noFill/>
              <a:miter lim="800000"/>
              <a:headEnd/>
              <a:tailEnd/>
            </a:ln>
          </p:spPr>
          <p:txBody>
            <a:bodyPr wrap="square" lIns="36000" tIns="36000" rIns="36000" bIns="3600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88900" indent="-88900"/>
              <a:r>
                <a:rPr lang="ja-JP" altLang="en-US" dirty="0" smtClean="0">
                  <a:latin typeface="+mn-ea"/>
                  <a:cs typeface="Meiryo UI" pitchFamily="50" charset="-128"/>
                </a:rPr>
                <a:t>・周辺駅（大阪城公園、森ノ宮、天満橋、</a:t>
              </a:r>
              <a:r>
                <a:rPr lang="en-US" altLang="ja-JP" dirty="0" smtClean="0">
                  <a:latin typeface="+mn-ea"/>
                  <a:cs typeface="Meiryo UI" pitchFamily="50" charset="-128"/>
                </a:rPr>
                <a:t/>
              </a:r>
              <a:br>
                <a:rPr lang="en-US" altLang="ja-JP" dirty="0" smtClean="0">
                  <a:latin typeface="+mn-ea"/>
                  <a:cs typeface="Meiryo UI" pitchFamily="50" charset="-128"/>
                </a:rPr>
              </a:br>
              <a:r>
                <a:rPr lang="ja-JP" altLang="en-US" dirty="0" smtClean="0">
                  <a:latin typeface="+mn-ea"/>
                  <a:cs typeface="Meiryo UI" pitchFamily="50" charset="-128"/>
                </a:rPr>
                <a:t>谷町四丁目）　からのシャトルバス</a:t>
              </a:r>
              <a:endParaRPr lang="en-US" altLang="ja-JP" dirty="0" smtClean="0">
                <a:latin typeface="+mn-ea"/>
                <a:cs typeface="Meiryo UI" pitchFamily="50" charset="-128"/>
              </a:endParaRPr>
            </a:p>
            <a:p>
              <a:pPr>
                <a:lnSpc>
                  <a:spcPts val="600"/>
                </a:lnSpc>
              </a:pPr>
              <a:endParaRPr lang="en-US" altLang="ja-JP" dirty="0" smtClean="0">
                <a:latin typeface="+mn-ea"/>
                <a:cs typeface="Meiryo UI" pitchFamily="50" charset="-128"/>
              </a:endParaRPr>
            </a:p>
            <a:p>
              <a:r>
                <a:rPr lang="ja-JP" altLang="en-US" dirty="0" smtClean="0">
                  <a:latin typeface="+mn-ea"/>
                  <a:cs typeface="Meiryo UI" pitchFamily="50" charset="-128"/>
                </a:rPr>
                <a:t>・園内の巡回ループバス</a:t>
              </a:r>
              <a:endParaRPr lang="ja-JP" altLang="en-US" dirty="0">
                <a:latin typeface="+mn-ea"/>
                <a:cs typeface="Meiryo UI" pitchFamily="50" charset="-128"/>
              </a:endParaRPr>
            </a:p>
          </p:txBody>
        </p:sp>
        <p:sp>
          <p:nvSpPr>
            <p:cNvPr id="87" name="テキスト ボックス 24"/>
            <p:cNvSpPr txBox="1">
              <a:spLocks noChangeArrowheads="1"/>
            </p:cNvSpPr>
            <p:nvPr/>
          </p:nvSpPr>
          <p:spPr bwMode="auto">
            <a:xfrm>
              <a:off x="216800" y="2405850"/>
              <a:ext cx="3180355" cy="826756"/>
            </a:xfrm>
            <a:prstGeom prst="rect">
              <a:avLst/>
            </a:prstGeom>
            <a:noFill/>
            <a:ln w="9525">
              <a:noFill/>
              <a:miter lim="800000"/>
              <a:headEnd/>
              <a:tailEnd/>
            </a:ln>
          </p:spPr>
          <p:txBody>
            <a:bodyPr wrap="square" lIns="36000" tIns="36000" rIns="36000" bIns="3600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dirty="0" smtClean="0">
                  <a:latin typeface="+mn-ea"/>
                  <a:cs typeface="Meiryo UI" pitchFamily="50" charset="-128"/>
                </a:rPr>
                <a:t>・もと博物館</a:t>
              </a:r>
              <a:endParaRPr lang="en-US" altLang="ja-JP" dirty="0" smtClean="0">
                <a:latin typeface="+mn-ea"/>
                <a:cs typeface="Meiryo UI" pitchFamily="50" charset="-128"/>
              </a:endParaRPr>
            </a:p>
            <a:p>
              <a:r>
                <a:rPr lang="ja-JP" altLang="en-US" dirty="0" smtClean="0">
                  <a:latin typeface="+mn-ea"/>
                  <a:cs typeface="Meiryo UI" pitchFamily="50" charset="-128"/>
                </a:rPr>
                <a:t>　</a:t>
              </a:r>
              <a:r>
                <a:rPr lang="ja-JP" altLang="en-US" dirty="0" smtClean="0">
                  <a:latin typeface="ＭＳ Ｐ明朝" pitchFamily="18" charset="-128"/>
                  <a:ea typeface="ＭＳ Ｐ明朝" pitchFamily="18" charset="-128"/>
                </a:rPr>
                <a:t>物販、カフェ、レストラン等を備えた、大型利便施設</a:t>
              </a:r>
              <a:endParaRPr lang="en-US" altLang="ja-JP" dirty="0" smtClean="0">
                <a:latin typeface="ＭＳ Ｐ明朝" pitchFamily="18" charset="-128"/>
                <a:ea typeface="ＭＳ Ｐ明朝" pitchFamily="18" charset="-128"/>
              </a:endParaRPr>
            </a:p>
            <a:p>
              <a:pPr>
                <a:lnSpc>
                  <a:spcPts val="600"/>
                </a:lnSpc>
              </a:pPr>
              <a:endParaRPr lang="en-US" altLang="ja-JP" dirty="0" smtClean="0">
                <a:latin typeface="+mn-ea"/>
                <a:cs typeface="Meiryo UI" pitchFamily="50" charset="-128"/>
              </a:endParaRPr>
            </a:p>
            <a:p>
              <a:r>
                <a:rPr lang="ja-JP" altLang="en-US" dirty="0" smtClean="0">
                  <a:latin typeface="+mn-ea"/>
                  <a:cs typeface="Meiryo UI" pitchFamily="50" charset="-128"/>
                </a:rPr>
                <a:t>・大阪迎賓館</a:t>
              </a:r>
              <a:endParaRPr lang="en-US" altLang="ja-JP" dirty="0" smtClean="0">
                <a:latin typeface="+mn-ea"/>
                <a:cs typeface="Meiryo UI" pitchFamily="50" charset="-128"/>
              </a:endParaRPr>
            </a:p>
            <a:p>
              <a:r>
                <a:rPr lang="ja-JP" altLang="en-US" dirty="0" smtClean="0">
                  <a:latin typeface="ＭＳ Ｐ明朝" pitchFamily="18" charset="-128"/>
                  <a:ea typeface="ＭＳ Ｐ明朝" pitchFamily="18" charset="-128"/>
                  <a:cs typeface="Meiryo UI" pitchFamily="50" charset="-128"/>
                </a:rPr>
                <a:t>　</a:t>
              </a:r>
              <a:r>
                <a:rPr lang="ja-JP" altLang="en-US" dirty="0" smtClean="0">
                  <a:latin typeface="ＭＳ Ｐ明朝" pitchFamily="18" charset="-128"/>
                  <a:ea typeface="ＭＳ Ｐ明朝" pitchFamily="18" charset="-128"/>
                </a:rPr>
                <a:t>パーティースペース、通常はカフェ、レストラン</a:t>
              </a:r>
              <a:endParaRPr lang="en-US" altLang="ja-JP" dirty="0" smtClean="0">
                <a:latin typeface="ＭＳ Ｐ明朝" pitchFamily="18" charset="-128"/>
                <a:ea typeface="ＭＳ Ｐ明朝" pitchFamily="18" charset="-128"/>
                <a:cs typeface="Meiryo UI" pitchFamily="50" charset="-128"/>
              </a:endParaRPr>
            </a:p>
          </p:txBody>
        </p:sp>
        <p:sp>
          <p:nvSpPr>
            <p:cNvPr id="88" name="テキスト ボックス 24"/>
            <p:cNvSpPr txBox="1">
              <a:spLocks noChangeArrowheads="1"/>
            </p:cNvSpPr>
            <p:nvPr/>
          </p:nvSpPr>
          <p:spPr bwMode="auto">
            <a:xfrm>
              <a:off x="216800" y="3494269"/>
              <a:ext cx="3180355" cy="1165310"/>
            </a:xfrm>
            <a:prstGeom prst="rect">
              <a:avLst/>
            </a:prstGeom>
            <a:noFill/>
            <a:ln w="9525">
              <a:noFill/>
              <a:miter lim="800000"/>
              <a:headEnd/>
              <a:tailEnd/>
            </a:ln>
          </p:spPr>
          <p:txBody>
            <a:bodyPr wrap="square" lIns="36000" tIns="36000" rIns="36000" bIns="3600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dirty="0" smtClean="0">
                  <a:latin typeface="+mn-ea"/>
                  <a:cs typeface="Meiryo UI" pitchFamily="50" charset="-128"/>
                </a:rPr>
                <a:t>・大阪城</a:t>
              </a:r>
              <a:r>
                <a:rPr lang="ja-JP" altLang="en-US" dirty="0">
                  <a:latin typeface="+mn-ea"/>
                  <a:cs typeface="Meiryo UI" pitchFamily="50" charset="-128"/>
                </a:rPr>
                <a:t>公園駅前</a:t>
              </a:r>
              <a:r>
                <a:rPr lang="ja-JP" altLang="en-US" dirty="0" smtClean="0">
                  <a:latin typeface="+mn-ea"/>
                  <a:cs typeface="Meiryo UI" pitchFamily="50" charset="-128"/>
                </a:rPr>
                <a:t>エリア</a:t>
              </a:r>
              <a:endParaRPr lang="en-US" altLang="ja-JP" dirty="0" smtClean="0">
                <a:latin typeface="+mn-ea"/>
                <a:cs typeface="Meiryo UI" pitchFamily="50" charset="-128"/>
              </a:endParaRPr>
            </a:p>
            <a:p>
              <a:r>
                <a:rPr lang="ja-JP" altLang="en-US" dirty="0" smtClean="0">
                  <a:latin typeface="ＭＳ Ｐ明朝" pitchFamily="18" charset="-128"/>
                  <a:ea typeface="ＭＳ Ｐ明朝" pitchFamily="18" charset="-128"/>
                </a:rPr>
                <a:t>　大阪城の歴史的魅力を増幅させる歴史体験施設</a:t>
              </a:r>
              <a:endParaRPr lang="en-US" altLang="ja-JP" dirty="0" smtClean="0">
                <a:latin typeface="ＭＳ Ｐ明朝" pitchFamily="18" charset="-128"/>
                <a:ea typeface="ＭＳ Ｐ明朝" pitchFamily="18" charset="-128"/>
              </a:endParaRPr>
            </a:p>
            <a:p>
              <a:r>
                <a:rPr lang="ja-JP" altLang="en-US" dirty="0" smtClean="0">
                  <a:latin typeface="ＭＳ Ｐ明朝" pitchFamily="18" charset="-128"/>
                  <a:ea typeface="ＭＳ Ｐ明朝" pitchFamily="18" charset="-128"/>
                  <a:cs typeface="Meiryo UI" pitchFamily="50" charset="-128"/>
                </a:rPr>
                <a:t>　</a:t>
              </a:r>
              <a:r>
                <a:rPr lang="ja-JP" altLang="en-US" dirty="0" smtClean="0">
                  <a:latin typeface="ＭＳ Ｐ明朝" pitchFamily="18" charset="-128"/>
                  <a:ea typeface="ＭＳ Ｐ明朝" pitchFamily="18" charset="-128"/>
                </a:rPr>
                <a:t>江戸・上方を再現した店舗による物販・飲食施設</a:t>
              </a:r>
              <a:endParaRPr lang="en-US" altLang="ja-JP" dirty="0" smtClean="0">
                <a:latin typeface="ＭＳ Ｐ明朝" pitchFamily="18" charset="-128"/>
                <a:ea typeface="ＭＳ Ｐ明朝" pitchFamily="18" charset="-128"/>
                <a:cs typeface="Meiryo UI" pitchFamily="50" charset="-128"/>
              </a:endParaRPr>
            </a:p>
            <a:p>
              <a:pPr>
                <a:lnSpc>
                  <a:spcPts val="600"/>
                </a:lnSpc>
              </a:pPr>
              <a:endParaRPr lang="en-US" altLang="ja-JP" dirty="0" smtClean="0">
                <a:latin typeface="+mn-ea"/>
                <a:cs typeface="Meiryo UI" pitchFamily="50" charset="-128"/>
              </a:endParaRPr>
            </a:p>
            <a:p>
              <a:r>
                <a:rPr lang="ja-JP" altLang="en-US" dirty="0" smtClean="0">
                  <a:latin typeface="+mn-ea"/>
                  <a:cs typeface="Meiryo UI" pitchFamily="50" charset="-128"/>
                </a:rPr>
                <a:t>・森ノ宮駅前エリア</a:t>
              </a:r>
              <a:endParaRPr lang="en-US" altLang="ja-JP" dirty="0" smtClean="0">
                <a:latin typeface="+mn-ea"/>
                <a:cs typeface="Meiryo UI" pitchFamily="50" charset="-128"/>
              </a:endParaRPr>
            </a:p>
            <a:p>
              <a:r>
                <a:rPr lang="ja-JP" altLang="en-US" dirty="0" smtClean="0"/>
                <a:t>　</a:t>
              </a:r>
              <a:r>
                <a:rPr lang="ja-JP" altLang="en-US" dirty="0" smtClean="0">
                  <a:latin typeface="ＭＳ Ｐ明朝" pitchFamily="18" charset="-128"/>
                  <a:ea typeface="ＭＳ Ｐ明朝" pitchFamily="18" charset="-128"/>
                </a:rPr>
                <a:t>公園景観に配慮した、仮設テント等による屋台群、</a:t>
              </a:r>
              <a:endParaRPr lang="en-US" altLang="ja-JP" dirty="0" smtClean="0">
                <a:latin typeface="ＭＳ Ｐ明朝" pitchFamily="18" charset="-128"/>
                <a:ea typeface="ＭＳ Ｐ明朝" pitchFamily="18" charset="-128"/>
              </a:endParaRPr>
            </a:p>
            <a:p>
              <a:r>
                <a:rPr lang="ja-JP" altLang="en-US" dirty="0" smtClean="0">
                  <a:latin typeface="ＭＳ Ｐ明朝" pitchFamily="18" charset="-128"/>
                  <a:ea typeface="ＭＳ Ｐ明朝" pitchFamily="18" charset="-128"/>
                </a:rPr>
                <a:t>　テーマを変えながら魅力を創出</a:t>
              </a:r>
              <a:r>
                <a:rPr lang="ja-JP" altLang="en-US" dirty="0" smtClean="0">
                  <a:latin typeface="ＭＳ Ｐ明朝" pitchFamily="18" charset="-128"/>
                  <a:ea typeface="ＭＳ Ｐ明朝" pitchFamily="18" charset="-128"/>
                  <a:cs typeface="Meiryo UI" pitchFamily="50" charset="-128"/>
                </a:rPr>
                <a:t>　　</a:t>
              </a:r>
              <a:endParaRPr lang="ja-JP" altLang="en-US" dirty="0">
                <a:latin typeface="ＭＳ Ｐ明朝" pitchFamily="18" charset="-128"/>
                <a:ea typeface="ＭＳ Ｐ明朝" pitchFamily="18" charset="-128"/>
                <a:cs typeface="Meiryo UI" pitchFamily="50" charset="-128"/>
              </a:endParaRPr>
            </a:p>
          </p:txBody>
        </p:sp>
        <p:sp>
          <p:nvSpPr>
            <p:cNvPr id="89" name="テキスト ボックス 31"/>
            <p:cNvSpPr txBox="1"/>
            <p:nvPr/>
          </p:nvSpPr>
          <p:spPr>
            <a:xfrm>
              <a:off x="199141" y="1772816"/>
              <a:ext cx="3108346" cy="324000"/>
            </a:xfrm>
            <a:prstGeom prst="rect">
              <a:avLst/>
            </a:prstGeom>
            <a:solidFill>
              <a:schemeClr val="accent1">
                <a:lumMod val="20000"/>
                <a:lumOff val="80000"/>
              </a:schemeClr>
            </a:solidFill>
            <a:ln w="15875">
              <a:solidFill>
                <a:schemeClr val="tx1"/>
              </a:solidFill>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ja-JP" altLang="en-US" sz="1800" b="1" dirty="0" smtClean="0">
                  <a:solidFill>
                    <a:schemeClr val="tx2">
                      <a:lumMod val="75000"/>
                    </a:schemeClr>
                  </a:solidFill>
                  <a:latin typeface="+mn-ea"/>
                </a:rPr>
                <a:t>今後展開される魅力</a:t>
              </a:r>
              <a:r>
                <a:rPr lang="ja-JP" altLang="en-US" sz="1800" b="1" dirty="0">
                  <a:solidFill>
                    <a:schemeClr val="tx2">
                      <a:lumMod val="75000"/>
                    </a:schemeClr>
                  </a:solidFill>
                  <a:latin typeface="+mn-ea"/>
                </a:rPr>
                <a:t>向上事業</a:t>
              </a:r>
              <a:endParaRPr lang="en-US" altLang="ja-JP" sz="1800" b="1" dirty="0">
                <a:solidFill>
                  <a:schemeClr val="tx2">
                    <a:lumMod val="75000"/>
                  </a:schemeClr>
                </a:solidFill>
                <a:latin typeface="+mn-ea"/>
              </a:endParaRPr>
            </a:p>
          </p:txBody>
        </p:sp>
        <p:sp>
          <p:nvSpPr>
            <p:cNvPr id="90" name="AutoShape 96"/>
            <p:cNvSpPr>
              <a:spLocks noChangeArrowheads="1"/>
            </p:cNvSpPr>
            <p:nvPr/>
          </p:nvSpPr>
          <p:spPr bwMode="auto">
            <a:xfrm>
              <a:off x="280207" y="5612632"/>
              <a:ext cx="2511188" cy="576064"/>
            </a:xfrm>
            <a:prstGeom prst="roundRect">
              <a:avLst>
                <a:gd name="adj" fmla="val 21768"/>
              </a:avLst>
            </a:prstGeom>
            <a:solidFill>
              <a:schemeClr val="bg1"/>
            </a:solidFill>
            <a:ln w="9525">
              <a:solidFill>
                <a:schemeClr val="tx2"/>
              </a:solidFill>
              <a:round/>
              <a:headEnd/>
              <a:tailEnd/>
            </a:ln>
          </p:spPr>
          <p:txBody>
            <a:bodyPr wrap="square" lIns="36000" tIns="0" rIns="36000" bIns="0" anchor="ctr" anchorCtr="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50" dirty="0" smtClean="0">
                  <a:solidFill>
                    <a:schemeClr val="tx2"/>
                  </a:solidFill>
                  <a:latin typeface="ＭＳ Ｐ明朝" pitchFamily="18" charset="-128"/>
                  <a:ea typeface="ＭＳ Ｐ明朝" pitchFamily="18" charset="-128"/>
                  <a:cs typeface="Meiryo UI" pitchFamily="50" charset="-128"/>
                </a:rPr>
                <a:t>既存施設活用と新施設については</a:t>
              </a:r>
              <a:r>
                <a:rPr lang="en-US" altLang="ja-JP" sz="1050" dirty="0" smtClean="0">
                  <a:solidFill>
                    <a:schemeClr val="tx2"/>
                  </a:solidFill>
                  <a:latin typeface="ＭＳ Ｐ明朝" pitchFamily="18" charset="-128"/>
                  <a:ea typeface="ＭＳ Ｐ明朝" pitchFamily="18" charset="-128"/>
                  <a:cs typeface="Meiryo UI" pitchFamily="50" charset="-128"/>
                </a:rPr>
                <a:t/>
              </a:r>
              <a:br>
                <a:rPr lang="en-US" altLang="ja-JP" sz="1050" dirty="0" smtClean="0">
                  <a:solidFill>
                    <a:schemeClr val="tx2"/>
                  </a:solidFill>
                  <a:latin typeface="ＭＳ Ｐ明朝" pitchFamily="18" charset="-128"/>
                  <a:ea typeface="ＭＳ Ｐ明朝" pitchFamily="18" charset="-128"/>
                  <a:cs typeface="Meiryo UI" pitchFamily="50" charset="-128"/>
                </a:rPr>
              </a:br>
              <a:r>
                <a:rPr lang="en-US" altLang="ja-JP" sz="1050" dirty="0" smtClean="0">
                  <a:solidFill>
                    <a:schemeClr val="tx2"/>
                  </a:solidFill>
                  <a:latin typeface="ＭＳ Ｐ明朝" pitchFamily="18" charset="-128"/>
                  <a:ea typeface="ＭＳ Ｐ明朝" pitchFamily="18" charset="-128"/>
                  <a:cs typeface="Meiryo UI" pitchFamily="50" charset="-128"/>
                </a:rPr>
                <a:t>2015</a:t>
              </a:r>
              <a:r>
                <a:rPr lang="ja-JP" altLang="en-US" sz="1050" dirty="0" smtClean="0">
                  <a:solidFill>
                    <a:schemeClr val="tx2"/>
                  </a:solidFill>
                  <a:latin typeface="ＭＳ Ｐ明朝" pitchFamily="18" charset="-128"/>
                  <a:ea typeface="ＭＳ Ｐ明朝" pitchFamily="18" charset="-128"/>
                  <a:cs typeface="Meiryo UI" pitchFamily="50" charset="-128"/>
                </a:rPr>
                <a:t>年度から順次整備、</a:t>
              </a:r>
              <a:endParaRPr lang="en-US" altLang="ja-JP" sz="1050" dirty="0" smtClean="0">
                <a:solidFill>
                  <a:schemeClr val="tx2"/>
                </a:solidFill>
                <a:latin typeface="ＭＳ Ｐ明朝" pitchFamily="18" charset="-128"/>
                <a:ea typeface="ＭＳ Ｐ明朝" pitchFamily="18" charset="-128"/>
                <a:cs typeface="Meiryo UI" pitchFamily="50" charset="-128"/>
              </a:endParaRPr>
            </a:p>
            <a:p>
              <a:r>
                <a:rPr lang="ja-JP" altLang="en-US" sz="1050" dirty="0" smtClean="0">
                  <a:solidFill>
                    <a:schemeClr val="tx2"/>
                  </a:solidFill>
                  <a:latin typeface="ＭＳ Ｐ明朝" pitchFamily="18" charset="-128"/>
                  <a:ea typeface="ＭＳ Ｐ明朝" pitchFamily="18" charset="-128"/>
                  <a:cs typeface="Meiryo UI" pitchFamily="50" charset="-128"/>
                </a:rPr>
                <a:t>バス事業については</a:t>
              </a:r>
              <a:r>
                <a:rPr lang="en-US" altLang="ja-JP" sz="1050" dirty="0" smtClean="0">
                  <a:solidFill>
                    <a:schemeClr val="tx2"/>
                  </a:solidFill>
                  <a:latin typeface="ＭＳ Ｐ明朝" pitchFamily="18" charset="-128"/>
                  <a:ea typeface="ＭＳ Ｐ明朝" pitchFamily="18" charset="-128"/>
                  <a:cs typeface="Meiryo UI" pitchFamily="50" charset="-128"/>
                </a:rPr>
                <a:t>2015</a:t>
              </a:r>
              <a:r>
                <a:rPr lang="ja-JP" altLang="en-US" sz="1050" dirty="0" smtClean="0">
                  <a:solidFill>
                    <a:schemeClr val="tx2"/>
                  </a:solidFill>
                  <a:latin typeface="ＭＳ Ｐ明朝" pitchFamily="18" charset="-128"/>
                  <a:ea typeface="ＭＳ Ｐ明朝" pitchFamily="18" charset="-128"/>
                  <a:cs typeface="Meiryo UI" pitchFamily="50" charset="-128"/>
                </a:rPr>
                <a:t>年度からの予定</a:t>
              </a:r>
              <a:endParaRPr lang="ja-JP" altLang="en-US" sz="1050" dirty="0">
                <a:solidFill>
                  <a:schemeClr val="tx2"/>
                </a:solidFill>
                <a:latin typeface="ＭＳ Ｐ明朝" pitchFamily="18" charset="-128"/>
                <a:ea typeface="ＭＳ Ｐ明朝" pitchFamily="18" charset="-128"/>
                <a:cs typeface="Meiryo UI" pitchFamily="50" charset="-128"/>
              </a:endParaRPr>
            </a:p>
          </p:txBody>
        </p:sp>
        <p:grpSp>
          <p:nvGrpSpPr>
            <p:cNvPr id="3" name="グループ化 27"/>
            <p:cNvGrpSpPr/>
            <p:nvPr/>
          </p:nvGrpSpPr>
          <p:grpSpPr>
            <a:xfrm>
              <a:off x="3353549" y="2009599"/>
              <a:ext cx="1968219" cy="1336877"/>
              <a:chOff x="3425557" y="1772816"/>
              <a:chExt cx="1968219" cy="1336877"/>
            </a:xfrm>
          </p:grpSpPr>
          <p:pic>
            <p:nvPicPr>
              <p:cNvPr id="20" name="Picture 3" descr="X:\ユーザ作業用フォルダ\大阪城魅力担当\12　PMO\05 募集\10 申請受付\02_提案書データ（Ｄ社）\もと博①.jpg"/>
              <p:cNvPicPr>
                <a:picLocks noChangeAspect="1" noChangeArrowheads="1"/>
              </p:cNvPicPr>
              <p:nvPr/>
            </p:nvPicPr>
            <p:blipFill>
              <a:blip r:embed="rId2" cstate="email"/>
              <a:srcRect/>
              <a:stretch>
                <a:fillRect/>
              </a:stretch>
            </p:blipFill>
            <p:spPr bwMode="auto">
              <a:xfrm>
                <a:off x="3425557" y="1772816"/>
                <a:ext cx="1968219" cy="1336877"/>
              </a:xfrm>
              <a:prstGeom prst="rect">
                <a:avLst/>
              </a:prstGeom>
              <a:noFill/>
            </p:spPr>
          </p:pic>
          <p:sp>
            <p:nvSpPr>
              <p:cNvPr id="23" name="角丸四角形 22"/>
              <p:cNvSpPr/>
              <p:nvPr/>
            </p:nvSpPr>
            <p:spPr>
              <a:xfrm>
                <a:off x="4379663" y="1772816"/>
                <a:ext cx="1014113" cy="1800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900" dirty="0" smtClean="0"/>
                  <a:t>もと博物館</a:t>
                </a:r>
                <a:endParaRPr kumimoji="1" lang="ja-JP" altLang="en-US" sz="900" dirty="0"/>
              </a:p>
            </p:txBody>
          </p:sp>
        </p:grpSp>
        <p:grpSp>
          <p:nvGrpSpPr>
            <p:cNvPr id="4" name="グループ化 29"/>
            <p:cNvGrpSpPr/>
            <p:nvPr/>
          </p:nvGrpSpPr>
          <p:grpSpPr>
            <a:xfrm>
              <a:off x="3353549" y="3374797"/>
              <a:ext cx="1968219" cy="1383519"/>
              <a:chOff x="3425557" y="3284984"/>
              <a:chExt cx="1968219" cy="1383519"/>
            </a:xfrm>
          </p:grpSpPr>
          <p:pic>
            <p:nvPicPr>
              <p:cNvPr id="21" name="Picture 5" descr="X:\ユーザ作業用フォルダ\大阪城魅力担当\12　PMO\05 募集\10 申請受付\02_提案書データ（Ｄ社）\迎賓館①.jpg"/>
              <p:cNvPicPr>
                <a:picLocks noChangeAspect="1" noChangeArrowheads="1"/>
              </p:cNvPicPr>
              <p:nvPr/>
            </p:nvPicPr>
            <p:blipFill>
              <a:blip r:embed="rId3" cstate="email"/>
              <a:srcRect/>
              <a:stretch>
                <a:fillRect/>
              </a:stretch>
            </p:blipFill>
            <p:spPr bwMode="auto">
              <a:xfrm>
                <a:off x="3425557" y="3284984"/>
                <a:ext cx="1968219" cy="1383519"/>
              </a:xfrm>
              <a:prstGeom prst="rect">
                <a:avLst/>
              </a:prstGeom>
              <a:noFill/>
            </p:spPr>
          </p:pic>
          <p:sp>
            <p:nvSpPr>
              <p:cNvPr id="24" name="角丸四角形 23"/>
              <p:cNvSpPr/>
              <p:nvPr/>
            </p:nvSpPr>
            <p:spPr>
              <a:xfrm>
                <a:off x="4379663" y="3284984"/>
                <a:ext cx="1014113" cy="1800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t>大阪迎賓館</a:t>
                </a:r>
                <a:endParaRPr kumimoji="1" lang="ja-JP" altLang="en-US" sz="900" dirty="0"/>
              </a:p>
            </p:txBody>
          </p:sp>
        </p:grpSp>
        <p:grpSp>
          <p:nvGrpSpPr>
            <p:cNvPr id="5" name="グループ化 31"/>
            <p:cNvGrpSpPr/>
            <p:nvPr/>
          </p:nvGrpSpPr>
          <p:grpSpPr>
            <a:xfrm>
              <a:off x="2864768" y="4786636"/>
              <a:ext cx="2457000" cy="1393731"/>
              <a:chOff x="2936776" y="4797152"/>
              <a:chExt cx="2457000" cy="1393731"/>
            </a:xfrm>
          </p:grpSpPr>
          <p:pic>
            <p:nvPicPr>
              <p:cNvPr id="22" name="Picture 4" descr="X:\ユーザ作業用フォルダ\大阪城魅力担当\12　PMO\05 募集\10 申請受付\02_提案書データ（Ｄ社）\大阪城駅前④.jpg"/>
              <p:cNvPicPr>
                <a:picLocks noChangeAspect="1" noChangeArrowheads="1"/>
              </p:cNvPicPr>
              <p:nvPr/>
            </p:nvPicPr>
            <p:blipFill>
              <a:blip r:embed="rId4" cstate="email"/>
              <a:srcRect/>
              <a:stretch>
                <a:fillRect/>
              </a:stretch>
            </p:blipFill>
            <p:spPr bwMode="auto">
              <a:xfrm>
                <a:off x="2936776" y="4797152"/>
                <a:ext cx="2457000" cy="1393731"/>
              </a:xfrm>
              <a:prstGeom prst="rect">
                <a:avLst/>
              </a:prstGeom>
              <a:noFill/>
            </p:spPr>
          </p:pic>
          <p:sp>
            <p:nvSpPr>
              <p:cNvPr id="25" name="角丸四角形 24"/>
              <p:cNvSpPr/>
              <p:nvPr/>
            </p:nvSpPr>
            <p:spPr>
              <a:xfrm>
                <a:off x="4223776" y="4797152"/>
                <a:ext cx="1170000" cy="1800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t>大阪城公園駅前</a:t>
                </a:r>
                <a:endParaRPr kumimoji="1" lang="ja-JP" altLang="en-US" sz="900" dirty="0"/>
              </a:p>
            </p:txBody>
          </p:sp>
        </p:grpSp>
      </p:grpSp>
      <p:grpSp>
        <p:nvGrpSpPr>
          <p:cNvPr id="6" name="グループ化 34"/>
          <p:cNvGrpSpPr/>
          <p:nvPr/>
        </p:nvGrpSpPr>
        <p:grpSpPr>
          <a:xfrm>
            <a:off x="5456333" y="2071364"/>
            <a:ext cx="4290477" cy="4453980"/>
            <a:chOff x="5456333" y="1700808"/>
            <a:chExt cx="4290477" cy="4453980"/>
          </a:xfrm>
        </p:grpSpPr>
        <p:sp>
          <p:nvSpPr>
            <p:cNvPr id="91" name="正方形/長方形 90"/>
            <p:cNvSpPr/>
            <p:nvPr/>
          </p:nvSpPr>
          <p:spPr>
            <a:xfrm>
              <a:off x="5456333" y="1834308"/>
              <a:ext cx="4290477" cy="4320480"/>
            </a:xfrm>
            <a:prstGeom prst="rect">
              <a:avLst/>
            </a:prstGeom>
            <a:noFill/>
            <a:ln w="15875">
              <a:solidFill>
                <a:schemeClr val="tx1"/>
              </a:solidFill>
            </a:ln>
          </p:spPr>
          <p:style>
            <a:lnRef idx="2">
              <a:schemeClr val="accent6"/>
            </a:lnRef>
            <a:fillRef idx="1">
              <a:schemeClr val="lt1"/>
            </a:fillRef>
            <a:effectRef idx="0">
              <a:schemeClr val="accent6"/>
            </a:effectRef>
            <a:fontRef idx="minor">
              <a:schemeClr val="dk1"/>
            </a:fontRef>
          </p:style>
          <p:txBody>
            <a:bodyPr wrap="square" lIns="36000" tIns="36000" rIns="36000" bIns="36000"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l"/>
              <a:endParaRPr kumimoji="1" lang="ja-JP" altLang="en-US" sz="900" dirty="0">
                <a:latin typeface="+mn-ea"/>
              </a:endParaRPr>
            </a:p>
          </p:txBody>
        </p:sp>
        <p:sp>
          <p:nvSpPr>
            <p:cNvPr id="92" name="テキスト ボックス 31"/>
            <p:cNvSpPr txBox="1"/>
            <p:nvPr/>
          </p:nvSpPr>
          <p:spPr>
            <a:xfrm>
              <a:off x="5504338" y="1700808"/>
              <a:ext cx="4134460" cy="324000"/>
            </a:xfrm>
            <a:prstGeom prst="rect">
              <a:avLst/>
            </a:prstGeom>
            <a:solidFill>
              <a:schemeClr val="accent1">
                <a:lumMod val="20000"/>
                <a:lumOff val="80000"/>
              </a:schemeClr>
            </a:solidFill>
            <a:ln w="15875">
              <a:solidFill>
                <a:schemeClr val="tx1"/>
              </a:solidFill>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altLang="ja-JP" sz="1800" b="1" dirty="0" smtClean="0">
                  <a:solidFill>
                    <a:schemeClr val="tx2">
                      <a:lumMod val="75000"/>
                    </a:schemeClr>
                  </a:solidFill>
                  <a:latin typeface="+mn-ea"/>
                </a:rPr>
                <a:t>PMO</a:t>
              </a:r>
              <a:r>
                <a:rPr lang="ja-JP" altLang="en-US" sz="1800" b="1" dirty="0" smtClean="0">
                  <a:solidFill>
                    <a:schemeClr val="tx2">
                      <a:lumMod val="75000"/>
                    </a:schemeClr>
                  </a:solidFill>
                  <a:latin typeface="+mn-ea"/>
                </a:rPr>
                <a:t>事業における大阪市の収支（想定）</a:t>
              </a:r>
              <a:endParaRPr lang="en-US" altLang="ja-JP" sz="1800" b="1" dirty="0">
                <a:solidFill>
                  <a:schemeClr val="tx2">
                    <a:lumMod val="75000"/>
                  </a:schemeClr>
                </a:solidFill>
                <a:latin typeface="+mn-ea"/>
              </a:endParaRPr>
            </a:p>
          </p:txBody>
        </p:sp>
        <p:sp>
          <p:nvSpPr>
            <p:cNvPr id="98" name="下矢印 97"/>
            <p:cNvSpPr/>
            <p:nvPr/>
          </p:nvSpPr>
          <p:spPr>
            <a:xfrm>
              <a:off x="7128877" y="4009256"/>
              <a:ext cx="858095" cy="21183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テキスト ボックス 24"/>
            <p:cNvSpPr txBox="1">
              <a:spLocks noChangeArrowheads="1"/>
            </p:cNvSpPr>
            <p:nvPr/>
          </p:nvSpPr>
          <p:spPr bwMode="auto">
            <a:xfrm>
              <a:off x="5527930" y="5218684"/>
              <a:ext cx="4073270" cy="936104"/>
            </a:xfrm>
            <a:prstGeom prst="rect">
              <a:avLst/>
            </a:prstGeom>
            <a:noFill/>
            <a:ln w="9525">
              <a:noFill/>
              <a:miter lim="800000"/>
              <a:headEnd/>
              <a:tailEnd/>
            </a:ln>
          </p:spPr>
          <p:txBody>
            <a:bodyPr wrap="square" lIns="36000" tIns="36000" rIns="36000" bIns="72000" anchor="ctr" anchorCtr="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252000" indent="-457200"/>
              <a:r>
                <a:rPr lang="en-US" altLang="ja-JP" sz="1050" dirty="0" smtClean="0">
                  <a:latin typeface="ＭＳ Ｐ明朝" pitchFamily="18" charset="-128"/>
                  <a:ea typeface="ＭＳ Ｐ明朝" pitchFamily="18" charset="-128"/>
                  <a:cs typeface="Meiryo UI" pitchFamily="50" charset="-128"/>
                </a:rPr>
                <a:t>※1</a:t>
              </a:r>
              <a:r>
                <a:rPr lang="ja-JP" altLang="en-US" sz="1050" dirty="0" smtClean="0">
                  <a:latin typeface="ＭＳ Ｐ明朝" pitchFamily="18" charset="-128"/>
                  <a:ea typeface="ＭＳ Ｐ明朝" pitchFamily="18" charset="-128"/>
                  <a:cs typeface="Meiryo UI" pitchFamily="50" charset="-128"/>
                </a:rPr>
                <a:t> 魅力向上事業の実施などによる収益を、大阪市へ納付金として還元する。</a:t>
              </a:r>
              <a:endParaRPr lang="en-US" altLang="ja-JP" sz="1050" dirty="0" smtClean="0">
                <a:latin typeface="ＭＳ Ｐ明朝" pitchFamily="18" charset="-128"/>
                <a:ea typeface="ＭＳ Ｐ明朝" pitchFamily="18" charset="-128"/>
                <a:cs typeface="Meiryo UI" pitchFamily="50" charset="-128"/>
              </a:endParaRPr>
            </a:p>
            <a:p>
              <a:pPr marL="216000" indent="-457200">
                <a:lnSpc>
                  <a:spcPts val="500"/>
                </a:lnSpc>
              </a:pPr>
              <a:endParaRPr lang="en-US" altLang="ja-JP" sz="1050" dirty="0" smtClean="0">
                <a:latin typeface="ＭＳ Ｐ明朝" pitchFamily="18" charset="-128"/>
                <a:ea typeface="ＭＳ Ｐ明朝" pitchFamily="18" charset="-128"/>
                <a:cs typeface="Meiryo UI" pitchFamily="50" charset="-128"/>
              </a:endParaRPr>
            </a:p>
            <a:p>
              <a:pPr marL="252000" indent="-457200"/>
              <a:r>
                <a:rPr lang="en-US" altLang="ja-JP" sz="1050" dirty="0" smtClean="0">
                  <a:latin typeface="ＭＳ Ｐ明朝" pitchFamily="18" charset="-128"/>
                  <a:ea typeface="ＭＳ Ｐ明朝" pitchFamily="18" charset="-128"/>
                  <a:cs typeface="Meiryo UI" pitchFamily="50" charset="-128"/>
                </a:rPr>
                <a:t>※2 </a:t>
              </a:r>
              <a:r>
                <a:rPr lang="ja-JP" altLang="en-US" sz="1050" dirty="0" smtClean="0">
                  <a:latin typeface="ＭＳ Ｐ明朝" pitchFamily="18" charset="-128"/>
                  <a:ea typeface="ＭＳ Ｐ明朝" pitchFamily="18" charset="-128"/>
                  <a:cs typeface="Meiryo UI" pitchFamily="50" charset="-128"/>
                </a:rPr>
                <a:t>ＰＭＯ事業の実施にあたっては、大阪市から事業者へ業務代行料を支出しない。</a:t>
              </a:r>
              <a:endParaRPr lang="en-US" altLang="ja-JP" sz="1050" dirty="0" smtClean="0">
                <a:latin typeface="ＭＳ Ｐ明朝" pitchFamily="18" charset="-128"/>
                <a:ea typeface="ＭＳ Ｐ明朝" pitchFamily="18" charset="-128"/>
                <a:cs typeface="Meiryo UI" pitchFamily="50" charset="-128"/>
              </a:endParaRPr>
            </a:p>
            <a:p>
              <a:pPr marL="252000" indent="-457200">
                <a:lnSpc>
                  <a:spcPts val="500"/>
                </a:lnSpc>
              </a:pPr>
              <a:endParaRPr lang="en-US" altLang="ja-JP" sz="1050" dirty="0" smtClean="0">
                <a:latin typeface="ＭＳ Ｐ明朝" pitchFamily="18" charset="-128"/>
                <a:ea typeface="ＭＳ Ｐ明朝" pitchFamily="18" charset="-128"/>
                <a:cs typeface="Meiryo UI" pitchFamily="50" charset="-128"/>
              </a:endParaRPr>
            </a:p>
            <a:p>
              <a:pPr marL="252000" indent="-457200"/>
              <a:r>
                <a:rPr lang="en-US" altLang="ja-JP" sz="1050" dirty="0" smtClean="0">
                  <a:latin typeface="ＭＳ Ｐ明朝" pitchFamily="18" charset="-128"/>
                  <a:ea typeface="ＭＳ Ｐ明朝" pitchFamily="18" charset="-128"/>
                  <a:cs typeface="Meiryo UI" pitchFamily="50" charset="-128"/>
                </a:rPr>
                <a:t>※3 </a:t>
              </a:r>
              <a:r>
                <a:rPr lang="ja-JP" altLang="en-US" sz="1050" dirty="0" smtClean="0">
                  <a:latin typeface="ＭＳ Ｐ明朝" pitchFamily="18" charset="-128"/>
                  <a:ea typeface="ＭＳ Ｐ明朝" pitchFamily="18" charset="-128"/>
                  <a:cs typeface="Meiryo UI" pitchFamily="50" charset="-128"/>
                </a:rPr>
                <a:t>大阪市への納付金の額は、ＰＭＯ事業者からの提案額となっている。</a:t>
              </a:r>
              <a:endParaRPr lang="en-US" altLang="ja-JP" sz="1050" dirty="0" smtClean="0">
                <a:latin typeface="ＭＳ Ｐ明朝" pitchFamily="18" charset="-128"/>
                <a:ea typeface="ＭＳ Ｐ明朝" pitchFamily="18" charset="-128"/>
                <a:cs typeface="Meiryo UI" pitchFamily="50" charset="-128"/>
              </a:endParaRPr>
            </a:p>
          </p:txBody>
        </p:sp>
      </p:grpSp>
      <p:sp>
        <p:nvSpPr>
          <p:cNvPr id="29" name="Rectangle 2"/>
          <p:cNvSpPr txBox="1">
            <a:spLocks noChangeArrowheads="1"/>
          </p:cNvSpPr>
          <p:nvPr/>
        </p:nvSpPr>
        <p:spPr bwMode="auto">
          <a:xfrm>
            <a:off x="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1600" b="1" dirty="0" smtClean="0">
                <a:solidFill>
                  <a:schemeClr val="bg1"/>
                </a:solidFill>
                <a:latin typeface="ＭＳ ゴシック" pitchFamily="49" charset="-128"/>
                <a:ea typeface="ＭＳ ゴシック" pitchFamily="49" charset="-128"/>
              </a:rPr>
              <a:t>５．大阪城公園、森之宮、京橋･大阪ビジネスパーク　①大阪城公園</a:t>
            </a:r>
            <a:r>
              <a:rPr lang="ja-JP" altLang="en-US" sz="1600" b="1" dirty="0" smtClean="0">
                <a:solidFill>
                  <a:schemeClr val="bg1"/>
                </a:solidFill>
                <a:latin typeface="+mn-ea"/>
              </a:rPr>
              <a:t>の世界的な歴史観光拠点への再整備</a:t>
            </a:r>
            <a:endParaRPr lang="en-US" altLang="ja-JP" sz="1600" b="1" dirty="0" smtClean="0">
              <a:solidFill>
                <a:schemeClr val="bg1"/>
              </a:solidFill>
              <a:latin typeface="ＭＳ ゴシック" pitchFamily="49" charset="-128"/>
              <a:ea typeface="ＭＳ ゴシック" pitchFamily="49" charset="-128"/>
            </a:endParaRPr>
          </a:p>
        </p:txBody>
      </p:sp>
      <p:sp>
        <p:nvSpPr>
          <p:cNvPr id="97" name="正方形/長方形 96"/>
          <p:cNvSpPr/>
          <p:nvPr/>
        </p:nvSpPr>
        <p:spPr>
          <a:xfrm>
            <a:off x="8806068" y="2325488"/>
            <a:ext cx="858095"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900" dirty="0" smtClean="0">
                <a:solidFill>
                  <a:schemeClr val="tx1"/>
                </a:solidFill>
                <a:latin typeface="ＭＳ Ｐ明朝" pitchFamily="18" charset="-128"/>
                <a:ea typeface="ＭＳ Ｐ明朝" pitchFamily="18" charset="-128"/>
              </a:rPr>
              <a:t>単位：千円</a:t>
            </a:r>
            <a:endParaRPr kumimoji="1" lang="ja-JP" altLang="en-US" sz="900" dirty="0">
              <a:solidFill>
                <a:schemeClr val="tx1"/>
              </a:solidFill>
              <a:latin typeface="ＭＳ Ｐ明朝" pitchFamily="18" charset="-128"/>
              <a:ea typeface="ＭＳ Ｐ明朝" pitchFamily="18" charset="-128"/>
            </a:endParaRPr>
          </a:p>
        </p:txBody>
      </p:sp>
      <p:sp>
        <p:nvSpPr>
          <p:cNvPr id="34" name="スライド番号プレースホルダ 33"/>
          <p:cNvSpPr>
            <a:spLocks noGrp="1"/>
          </p:cNvSpPr>
          <p:nvPr>
            <p:ph type="sldNum" sz="quarter" idx="12"/>
          </p:nvPr>
        </p:nvSpPr>
        <p:spPr/>
        <p:txBody>
          <a:bodyPr/>
          <a:lstStyle/>
          <a:p>
            <a:fld id="{37EF5067-3AB7-4642-9103-42CBD40CC6D9}" type="slidenum">
              <a:rPr kumimoji="1" lang="ja-JP" altLang="en-US" smtClean="0"/>
              <a:pPr/>
              <a:t>42</a:t>
            </a:fld>
            <a:endParaRPr kumimoji="1" lang="ja-JP" altLang="en-US" dirty="0"/>
          </a:p>
        </p:txBody>
      </p:sp>
      <p:pic>
        <p:nvPicPr>
          <p:cNvPr id="8" name="図 7"/>
          <p:cNvPicPr>
            <a:picLocks noChangeAspect="1"/>
          </p:cNvPicPr>
          <p:nvPr/>
        </p:nvPicPr>
        <p:blipFill>
          <a:blip r:embed="rId5"/>
          <a:stretch>
            <a:fillRect/>
          </a:stretch>
        </p:blipFill>
        <p:spPr>
          <a:xfrm>
            <a:off x="5476071" y="2535292"/>
            <a:ext cx="4249280" cy="2950720"/>
          </a:xfrm>
          <a:prstGeom prst="rect">
            <a:avLst/>
          </a:prstGeom>
        </p:spPr>
      </p:pic>
    </p:spTree>
    <p:extLst>
      <p:ext uri="{BB962C8B-B14F-4D97-AF65-F5344CB8AC3E}">
        <p14:creationId xmlns:p14="http://schemas.microsoft.com/office/powerpoint/2010/main" val="73717725"/>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txBox="1">
            <a:spLocks noChangeArrowheads="1"/>
          </p:cNvSpPr>
          <p:nvPr/>
        </p:nvSpPr>
        <p:spPr bwMode="auto">
          <a:xfrm>
            <a:off x="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1600" b="1" dirty="0" smtClean="0">
                <a:solidFill>
                  <a:schemeClr val="bg1"/>
                </a:solidFill>
                <a:latin typeface="ＭＳ ゴシック" pitchFamily="49" charset="-128"/>
                <a:ea typeface="ＭＳ ゴシック" pitchFamily="49" charset="-128"/>
              </a:rPr>
              <a:t>５．大阪城公園、森之宮、京橋･大阪ビジネスパーク　②森之宮のまちづくり</a:t>
            </a:r>
            <a:endParaRPr lang="en-US" altLang="ja-JP" sz="1600" b="1" dirty="0" smtClean="0">
              <a:solidFill>
                <a:schemeClr val="bg1"/>
              </a:solidFill>
              <a:latin typeface="ＭＳ ゴシック" pitchFamily="49" charset="-128"/>
              <a:ea typeface="ＭＳ ゴシック" pitchFamily="49" charset="-128"/>
            </a:endParaRPr>
          </a:p>
        </p:txBody>
      </p:sp>
      <p:sp>
        <p:nvSpPr>
          <p:cNvPr id="16" name="角丸四角形 15"/>
          <p:cNvSpPr/>
          <p:nvPr/>
        </p:nvSpPr>
        <p:spPr>
          <a:xfrm>
            <a:off x="200517" y="590020"/>
            <a:ext cx="9505057" cy="1326815"/>
          </a:xfrm>
          <a:prstGeom prst="roundRect">
            <a:avLst>
              <a:gd name="adj" fmla="val 8297"/>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lstStyle/>
          <a:p>
            <a:r>
              <a:rPr lang="ja-JP" altLang="en-US" sz="1600" dirty="0" smtClean="0">
                <a:solidFill>
                  <a:schemeClr val="tx1"/>
                </a:solidFill>
                <a:latin typeface="+mn-ea"/>
              </a:rPr>
              <a:t>＜めざす姿＞</a:t>
            </a:r>
            <a:endParaRPr lang="en-US" altLang="ja-JP" sz="1600" dirty="0" smtClean="0">
              <a:solidFill>
                <a:schemeClr val="tx1"/>
              </a:solidFill>
              <a:latin typeface="+mn-ea"/>
            </a:endParaRPr>
          </a:p>
          <a:p>
            <a:pPr marL="273050" indent="-273050"/>
            <a:r>
              <a:rPr lang="ja-JP" altLang="en-US" sz="1600" dirty="0" smtClean="0">
                <a:solidFill>
                  <a:schemeClr val="tx1"/>
                </a:solidFill>
                <a:latin typeface="ＭＳ Ｐ明朝" pitchFamily="18" charset="-128"/>
                <a:ea typeface="ＭＳ Ｐ明朝" pitchFamily="18" charset="-128"/>
              </a:rPr>
              <a:t>　 ・大規模な土地利用転換を図り、子育て世代や高齢者等が健康的に住み続けられ、活力あるまちをめざす。</a:t>
            </a:r>
            <a:endParaRPr lang="en-US" altLang="ja-JP" sz="1600" dirty="0" smtClean="0">
              <a:solidFill>
                <a:srgbClr val="FF0000"/>
              </a:solidFill>
              <a:latin typeface="ＭＳ Ｐ明朝" pitchFamily="18" charset="-128"/>
              <a:ea typeface="ＭＳ Ｐ明朝" pitchFamily="18" charset="-128"/>
            </a:endParaRPr>
          </a:p>
          <a:p>
            <a:pPr marL="273050" indent="-273050"/>
            <a:r>
              <a:rPr lang="ja-JP" altLang="en-US" sz="1600" dirty="0" smtClean="0">
                <a:solidFill>
                  <a:schemeClr val="tx1"/>
                </a:solidFill>
                <a:latin typeface="ＭＳ Ｐ明朝" pitchFamily="18" charset="-128"/>
                <a:ea typeface="ＭＳ Ｐ明朝" pitchFamily="18" charset="-128"/>
              </a:rPr>
              <a:t> 　・成人病センター跡地等に、多彩な人材が集まる大学等の高等教育・研究機関や、健康・医療・介護の関連産業などの立地、子育て世帯や高齢者等が健康的に住み続けられるまちへ。</a:t>
            </a:r>
            <a:endParaRPr lang="en-US" altLang="ja-JP" sz="1600" dirty="0" smtClean="0">
              <a:solidFill>
                <a:schemeClr val="tx1"/>
              </a:solidFill>
              <a:latin typeface="ＭＳ Ｐ明朝" pitchFamily="18" charset="-128"/>
              <a:ea typeface="ＭＳ Ｐ明朝" pitchFamily="18" charset="-128"/>
            </a:endParaRPr>
          </a:p>
        </p:txBody>
      </p:sp>
      <p:sp>
        <p:nvSpPr>
          <p:cNvPr id="17" name="右矢印 16"/>
          <p:cNvSpPr/>
          <p:nvPr/>
        </p:nvSpPr>
        <p:spPr>
          <a:xfrm>
            <a:off x="3080792" y="4019801"/>
            <a:ext cx="316632"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p:cNvSpPr/>
          <p:nvPr/>
        </p:nvSpPr>
        <p:spPr>
          <a:xfrm>
            <a:off x="200472" y="2200092"/>
            <a:ext cx="2808312" cy="417646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tIns="324000" rtlCol="0" anchor="t" anchorCtr="0">
            <a:noAutofit/>
          </a:bodyPr>
          <a:lstStyle/>
          <a:p>
            <a:pPr marL="88900" indent="-85725"/>
            <a:r>
              <a:rPr lang="ja-JP" altLang="en-US" sz="1400" dirty="0" smtClean="0">
                <a:solidFill>
                  <a:schemeClr val="tx1"/>
                </a:solidFill>
                <a:latin typeface="ＭＳ Ｐ明朝" pitchFamily="18" charset="-128"/>
                <a:ea typeface="ＭＳ Ｐ明朝" pitchFamily="18" charset="-128"/>
              </a:rPr>
              <a:t>・大阪都心部に隣接し、交通至便な立地であり、大阪を代表する観光拠点である大阪城公園に近接するなど、開発ポテンシャルの高いエリア。 </a:t>
            </a:r>
            <a:endParaRPr lang="en-US" altLang="ja-JP" sz="1400" dirty="0" smtClean="0">
              <a:solidFill>
                <a:schemeClr val="tx1"/>
              </a:solidFill>
              <a:latin typeface="ＭＳ Ｐ明朝" pitchFamily="18" charset="-128"/>
              <a:ea typeface="ＭＳ Ｐ明朝" pitchFamily="18" charset="-128"/>
            </a:endParaRPr>
          </a:p>
          <a:p>
            <a:pPr marL="88900" indent="-85725"/>
            <a:r>
              <a:rPr lang="ja-JP" altLang="en-US" sz="1400" dirty="0" smtClean="0">
                <a:solidFill>
                  <a:schemeClr val="tx1"/>
                </a:solidFill>
                <a:latin typeface="ＭＳ Ｐ明朝" pitchFamily="18" charset="-128"/>
                <a:ea typeface="ＭＳ Ｐ明朝" pitchFamily="18" charset="-128"/>
              </a:rPr>
              <a:t>・一方、ＪＲや地下鉄の車庫や工場が存在するなど高度な都市的利用がなされていない。またごみ焼却場跡地、建替え用地など大規模な低未利用地が存在している。</a:t>
            </a:r>
            <a:endParaRPr lang="en-US" altLang="ja-JP" sz="1400" dirty="0" smtClean="0">
              <a:solidFill>
                <a:schemeClr val="tx1"/>
              </a:solidFill>
              <a:latin typeface="ＭＳ Ｐ明朝" pitchFamily="18" charset="-128"/>
              <a:ea typeface="ＭＳ Ｐ明朝" pitchFamily="18" charset="-128"/>
            </a:endParaRPr>
          </a:p>
        </p:txBody>
      </p:sp>
      <p:sp>
        <p:nvSpPr>
          <p:cNvPr id="68" name="正方形/長方形 67"/>
          <p:cNvSpPr/>
          <p:nvPr/>
        </p:nvSpPr>
        <p:spPr>
          <a:xfrm>
            <a:off x="200472" y="2200176"/>
            <a:ext cx="1728192" cy="288031"/>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ja-JP" altLang="en-US" sz="1600" b="1" dirty="0" smtClean="0"/>
              <a:t>現状</a:t>
            </a:r>
            <a:endParaRPr kumimoji="1" lang="ja-JP" altLang="en-US" sz="1600" b="1" dirty="0"/>
          </a:p>
        </p:txBody>
      </p:sp>
      <p:sp>
        <p:nvSpPr>
          <p:cNvPr id="23" name="正方形/長方形 22"/>
          <p:cNvSpPr/>
          <p:nvPr/>
        </p:nvSpPr>
        <p:spPr>
          <a:xfrm>
            <a:off x="3440877" y="2200092"/>
            <a:ext cx="2811511" cy="424847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tIns="324000" rtlCol="0" anchor="t" anchorCtr="0">
            <a:noAutofit/>
          </a:bodyPr>
          <a:lstStyle/>
          <a:p>
            <a:pPr marL="88900" indent="-88900"/>
            <a:r>
              <a:rPr lang="ja-JP" altLang="en-US" sz="1400" dirty="0" smtClean="0">
                <a:solidFill>
                  <a:schemeClr val="tx1"/>
                </a:solidFill>
                <a:latin typeface="ＭＳ Ｐ明朝" pitchFamily="18" charset="-128"/>
                <a:ea typeface="ＭＳ Ｐ明朝" pitchFamily="18" charset="-128"/>
              </a:rPr>
              <a:t>・大規模な土地利用転換を図り、大阪城公園で創出される魅力向上施策を踏まえながら、子育て世代や高齢者等が健康的に住み続けられ、活力あるまちをめざす。</a:t>
            </a:r>
            <a:endParaRPr lang="en-US" altLang="ja-JP" sz="1400" dirty="0" smtClean="0">
              <a:solidFill>
                <a:schemeClr val="tx1"/>
              </a:solidFill>
              <a:latin typeface="ＭＳ Ｐ明朝" pitchFamily="18" charset="-128"/>
              <a:ea typeface="ＭＳ Ｐ明朝" pitchFamily="18" charset="-128"/>
            </a:endParaRPr>
          </a:p>
          <a:p>
            <a:pPr marL="88900" indent="-88900"/>
            <a:r>
              <a:rPr lang="ja-JP" altLang="en-US" sz="1400" dirty="0" smtClean="0">
                <a:solidFill>
                  <a:schemeClr val="tx1"/>
                </a:solidFill>
                <a:latin typeface="ＭＳ Ｐ明朝" pitchFamily="18" charset="-128"/>
                <a:ea typeface="ＭＳ Ｐ明朝" pitchFamily="18" charset="-128"/>
              </a:rPr>
              <a:t>・成人病センター跡地等には、大学等の高等教育機関等や超高齢社会で成長が期待される産業などを立地させ、多様な世代の居住ニーズに対応した住環境を整備。</a:t>
            </a:r>
            <a:endParaRPr lang="ja-JP" altLang="en-US" sz="1400" dirty="0">
              <a:solidFill>
                <a:schemeClr val="tx1"/>
              </a:solidFill>
              <a:latin typeface="ＭＳ Ｐ明朝" pitchFamily="18" charset="-128"/>
              <a:ea typeface="ＭＳ Ｐ明朝" pitchFamily="18" charset="-128"/>
            </a:endParaRPr>
          </a:p>
        </p:txBody>
      </p:sp>
      <p:sp>
        <p:nvSpPr>
          <p:cNvPr id="69" name="正方形/長方形 68"/>
          <p:cNvSpPr/>
          <p:nvPr/>
        </p:nvSpPr>
        <p:spPr>
          <a:xfrm>
            <a:off x="3440832" y="2200176"/>
            <a:ext cx="1728192" cy="288031"/>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600" b="1" dirty="0" smtClean="0"/>
              <a:t>将来</a:t>
            </a:r>
            <a:endParaRPr kumimoji="1" lang="ja-JP" altLang="en-US" sz="1600" b="1" dirty="0"/>
          </a:p>
        </p:txBody>
      </p:sp>
      <p:pic>
        <p:nvPicPr>
          <p:cNvPr id="26" name="図 25" descr="大阪城周辺.jpg"/>
          <p:cNvPicPr>
            <a:picLocks noChangeAspect="1"/>
          </p:cNvPicPr>
          <p:nvPr/>
        </p:nvPicPr>
        <p:blipFill>
          <a:blip r:embed="rId2" cstate="email"/>
          <a:srcRect l="54903" t="40309" r="22747" b="15296"/>
          <a:stretch>
            <a:fillRect/>
          </a:stretch>
        </p:blipFill>
        <p:spPr>
          <a:xfrm>
            <a:off x="6634776" y="2242964"/>
            <a:ext cx="3044789" cy="4206953"/>
          </a:xfrm>
          <a:prstGeom prst="rect">
            <a:avLst/>
          </a:prstGeom>
          <a:ln w="12700" cmpd="sng">
            <a:solidFill>
              <a:schemeClr val="tx1"/>
            </a:solidFill>
          </a:ln>
        </p:spPr>
      </p:pic>
      <p:sp>
        <p:nvSpPr>
          <p:cNvPr id="27" name="Freeform 3"/>
          <p:cNvSpPr>
            <a:spLocks/>
          </p:cNvSpPr>
          <p:nvPr/>
        </p:nvSpPr>
        <p:spPr bwMode="auto">
          <a:xfrm>
            <a:off x="7181012" y="2634906"/>
            <a:ext cx="1995462" cy="3770850"/>
          </a:xfrm>
          <a:custGeom>
            <a:avLst/>
            <a:gdLst>
              <a:gd name="T0" fmla="*/ 417590 w 3420"/>
              <a:gd name="T1" fmla="*/ 0 h 6542"/>
              <a:gd name="T2" fmla="*/ 0 w 3420"/>
              <a:gd name="T3" fmla="*/ 3947368 h 6542"/>
              <a:gd name="T4" fmla="*/ 234630 w 3420"/>
              <a:gd name="T5" fmla="*/ 3947368 h 6542"/>
              <a:gd name="T6" fmla="*/ 237171 w 3420"/>
              <a:gd name="T7" fmla="*/ 4017989 h 6542"/>
              <a:gd name="T8" fmla="*/ 470106 w 3420"/>
              <a:gd name="T9" fmla="*/ 4033591 h 6542"/>
              <a:gd name="T10" fmla="*/ 447236 w 3420"/>
              <a:gd name="T11" fmla="*/ 4505765 h 6542"/>
              <a:gd name="T12" fmla="*/ 470106 w 3420"/>
              <a:gd name="T13" fmla="*/ 4775109 h 6542"/>
              <a:gd name="T14" fmla="*/ 514999 w 3420"/>
              <a:gd name="T15" fmla="*/ 5124928 h 6542"/>
              <a:gd name="T16" fmla="*/ 635279 w 3420"/>
              <a:gd name="T17" fmla="*/ 5372100 h 6542"/>
              <a:gd name="T18" fmla="*/ 940212 w 3420"/>
              <a:gd name="T19" fmla="*/ 5369636 h 6542"/>
              <a:gd name="T20" fmla="*/ 952918 w 3420"/>
              <a:gd name="T21" fmla="*/ 4957409 h 6542"/>
              <a:gd name="T22" fmla="*/ 1200253 w 3420"/>
              <a:gd name="T23" fmla="*/ 5006679 h 6542"/>
              <a:gd name="T24" fmla="*/ 1372202 w 3420"/>
              <a:gd name="T25" fmla="*/ 3990069 h 6542"/>
              <a:gd name="T26" fmla="*/ 1498410 w 3420"/>
              <a:gd name="T27" fmla="*/ 3989248 h 6542"/>
              <a:gd name="T28" fmla="*/ 1677135 w 3420"/>
              <a:gd name="T29" fmla="*/ 3448097 h 6542"/>
              <a:gd name="T30" fmla="*/ 1677135 w 3420"/>
              <a:gd name="T31" fmla="*/ 2721360 h 6542"/>
              <a:gd name="T32" fmla="*/ 2350530 w 3420"/>
              <a:gd name="T33" fmla="*/ 2733678 h 6542"/>
              <a:gd name="T34" fmla="*/ 2388647 w 3420"/>
              <a:gd name="T35" fmla="*/ 2358403 h 6542"/>
              <a:gd name="T36" fmla="*/ 2775744 w 3420"/>
              <a:gd name="T37" fmla="*/ 1804112 h 6542"/>
              <a:gd name="T38" fmla="*/ 2788449 w 3420"/>
              <a:gd name="T39" fmla="*/ 1637415 h 6542"/>
              <a:gd name="T40" fmla="*/ 2795225 w 3420"/>
              <a:gd name="T41" fmla="*/ 1459221 h 6542"/>
              <a:gd name="T42" fmla="*/ 2807931 w 3420"/>
              <a:gd name="T43" fmla="*/ 1341793 h 6542"/>
              <a:gd name="T44" fmla="*/ 2851977 w 3420"/>
              <a:gd name="T45" fmla="*/ 1193982 h 6542"/>
              <a:gd name="T46" fmla="*/ 2839271 w 3420"/>
              <a:gd name="T47" fmla="*/ 1065059 h 6542"/>
              <a:gd name="T48" fmla="*/ 2795225 w 3420"/>
              <a:gd name="T49" fmla="*/ 898361 h 6542"/>
              <a:gd name="T50" fmla="*/ 2769814 w 3420"/>
              <a:gd name="T51" fmla="*/ 787503 h 6542"/>
              <a:gd name="T52" fmla="*/ 2763038 w 3420"/>
              <a:gd name="T53" fmla="*/ 707849 h 6542"/>
              <a:gd name="T54" fmla="*/ 2757109 w 3420"/>
              <a:gd name="T55" fmla="*/ 652010 h 6542"/>
              <a:gd name="T56" fmla="*/ 2782520 w 3420"/>
              <a:gd name="T57" fmla="*/ 590422 h 6542"/>
              <a:gd name="T58" fmla="*/ 2833342 w 3420"/>
              <a:gd name="T59" fmla="*/ 486133 h 6542"/>
              <a:gd name="T60" fmla="*/ 2896870 w 3420"/>
              <a:gd name="T61" fmla="*/ 313687 h 6542"/>
              <a:gd name="T62" fmla="*/ 2763038 w 3420"/>
              <a:gd name="T63" fmla="*/ 239782 h 6542"/>
              <a:gd name="T64" fmla="*/ 2635982 w 3420"/>
              <a:gd name="T65" fmla="*/ 202829 h 6542"/>
              <a:gd name="T66" fmla="*/ 2464881 w 3420"/>
              <a:gd name="T67" fmla="*/ 183942 h 6542"/>
              <a:gd name="T68" fmla="*/ 2140465 w 3420"/>
              <a:gd name="T69" fmla="*/ 141241 h 6542"/>
              <a:gd name="T70" fmla="*/ 1677135 w 3420"/>
              <a:gd name="T71" fmla="*/ 85402 h 6542"/>
              <a:gd name="T72" fmla="*/ 889390 w 3420"/>
              <a:gd name="T73" fmla="*/ 30383 h 6542"/>
              <a:gd name="T74" fmla="*/ 417590 w 3420"/>
              <a:gd name="T75" fmla="*/ 0 h 65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89 w 10000"/>
              <a:gd name="connsiteY10" fmla="*/ 9228 h 10000"/>
              <a:gd name="connsiteX11" fmla="*/ 4143 w 10000"/>
              <a:gd name="connsiteY11" fmla="*/ 9320 h 10000"/>
              <a:gd name="connsiteX12" fmla="*/ 4362 w 10000"/>
              <a:gd name="connsiteY12" fmla="*/ 7560 h 10000"/>
              <a:gd name="connsiteX13" fmla="*/ 5173 w 10000"/>
              <a:gd name="connsiteY13" fmla="*/ 7426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89 w 10000"/>
              <a:gd name="connsiteY10" fmla="*/ 9228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72 w 10000"/>
              <a:gd name="connsiteY10" fmla="*/ 9706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72 w 10000"/>
              <a:gd name="connsiteY10" fmla="*/ 9412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066 w 10000"/>
              <a:gd name="connsiteY9" fmla="*/ 9917 h 10000"/>
              <a:gd name="connsiteX10" fmla="*/ 3272 w 10000"/>
              <a:gd name="connsiteY10" fmla="*/ 9412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9942"/>
              <a:gd name="connsiteX1" fmla="*/ 0 w 10000"/>
              <a:gd name="connsiteY1" fmla="*/ 7348 h 9942"/>
              <a:gd name="connsiteX2" fmla="*/ 810 w 10000"/>
              <a:gd name="connsiteY2" fmla="*/ 7348 h 9942"/>
              <a:gd name="connsiteX3" fmla="*/ 819 w 10000"/>
              <a:gd name="connsiteY3" fmla="*/ 7479 h 9942"/>
              <a:gd name="connsiteX4" fmla="*/ 1623 w 10000"/>
              <a:gd name="connsiteY4" fmla="*/ 7508 h 9942"/>
              <a:gd name="connsiteX5" fmla="*/ 1544 w 10000"/>
              <a:gd name="connsiteY5" fmla="*/ 8387 h 9942"/>
              <a:gd name="connsiteX6" fmla="*/ 1623 w 10000"/>
              <a:gd name="connsiteY6" fmla="*/ 8889 h 9942"/>
              <a:gd name="connsiteX7" fmla="*/ 1778 w 10000"/>
              <a:gd name="connsiteY7" fmla="*/ 9540 h 9942"/>
              <a:gd name="connsiteX8" fmla="*/ 2013 w 10000"/>
              <a:gd name="connsiteY8" fmla="*/ 9942 h 9942"/>
              <a:gd name="connsiteX9" fmla="*/ 3066 w 10000"/>
              <a:gd name="connsiteY9" fmla="*/ 9917 h 9942"/>
              <a:gd name="connsiteX10" fmla="*/ 3272 w 10000"/>
              <a:gd name="connsiteY10" fmla="*/ 9412 h 9942"/>
              <a:gd name="connsiteX11" fmla="*/ 4143 w 10000"/>
              <a:gd name="connsiteY11" fmla="*/ 9320 h 9942"/>
              <a:gd name="connsiteX12" fmla="*/ 4362 w 10000"/>
              <a:gd name="connsiteY12" fmla="*/ 7560 h 9942"/>
              <a:gd name="connsiteX13" fmla="*/ 5245 w 10000"/>
              <a:gd name="connsiteY13" fmla="*/ 7543 h 9942"/>
              <a:gd name="connsiteX14" fmla="*/ 5789 w 10000"/>
              <a:gd name="connsiteY14" fmla="*/ 6419 h 9942"/>
              <a:gd name="connsiteX15" fmla="*/ 5789 w 10000"/>
              <a:gd name="connsiteY15" fmla="*/ 5066 h 9942"/>
              <a:gd name="connsiteX16" fmla="*/ 8114 w 10000"/>
              <a:gd name="connsiteY16" fmla="*/ 5089 h 9942"/>
              <a:gd name="connsiteX17" fmla="*/ 8246 w 10000"/>
              <a:gd name="connsiteY17" fmla="*/ 4390 h 9942"/>
              <a:gd name="connsiteX18" fmla="*/ 9582 w 10000"/>
              <a:gd name="connsiteY18" fmla="*/ 3358 h 9942"/>
              <a:gd name="connsiteX19" fmla="*/ 9626 w 10000"/>
              <a:gd name="connsiteY19" fmla="*/ 3048 h 9942"/>
              <a:gd name="connsiteX20" fmla="*/ 9649 w 10000"/>
              <a:gd name="connsiteY20" fmla="*/ 2716 h 9942"/>
              <a:gd name="connsiteX21" fmla="*/ 9693 w 10000"/>
              <a:gd name="connsiteY21" fmla="*/ 2498 h 9942"/>
              <a:gd name="connsiteX22" fmla="*/ 9845 w 10000"/>
              <a:gd name="connsiteY22" fmla="*/ 2223 h 9942"/>
              <a:gd name="connsiteX23" fmla="*/ 9801 w 10000"/>
              <a:gd name="connsiteY23" fmla="*/ 1983 h 9942"/>
              <a:gd name="connsiteX24" fmla="*/ 9649 w 10000"/>
              <a:gd name="connsiteY24" fmla="*/ 1672 h 9942"/>
              <a:gd name="connsiteX25" fmla="*/ 9561 w 10000"/>
              <a:gd name="connsiteY25" fmla="*/ 1466 h 9942"/>
              <a:gd name="connsiteX26" fmla="*/ 9538 w 10000"/>
              <a:gd name="connsiteY26" fmla="*/ 1318 h 9942"/>
              <a:gd name="connsiteX27" fmla="*/ 9518 w 10000"/>
              <a:gd name="connsiteY27" fmla="*/ 1214 h 9942"/>
              <a:gd name="connsiteX28" fmla="*/ 9605 w 10000"/>
              <a:gd name="connsiteY28" fmla="*/ 1099 h 9942"/>
              <a:gd name="connsiteX29" fmla="*/ 9781 w 10000"/>
              <a:gd name="connsiteY29" fmla="*/ 905 h 9942"/>
              <a:gd name="connsiteX30" fmla="*/ 10000 w 10000"/>
              <a:gd name="connsiteY30" fmla="*/ 584 h 9942"/>
              <a:gd name="connsiteX31" fmla="*/ 9538 w 10000"/>
              <a:gd name="connsiteY31" fmla="*/ 446 h 9942"/>
              <a:gd name="connsiteX32" fmla="*/ 9099 w 10000"/>
              <a:gd name="connsiteY32" fmla="*/ 378 h 9942"/>
              <a:gd name="connsiteX33" fmla="*/ 8509 w 10000"/>
              <a:gd name="connsiteY33" fmla="*/ 342 h 9942"/>
              <a:gd name="connsiteX34" fmla="*/ 7389 w 10000"/>
              <a:gd name="connsiteY34" fmla="*/ 263 h 9942"/>
              <a:gd name="connsiteX35" fmla="*/ 5789 w 10000"/>
              <a:gd name="connsiteY35" fmla="*/ 159 h 9942"/>
              <a:gd name="connsiteX36" fmla="*/ 3070 w 10000"/>
              <a:gd name="connsiteY36" fmla="*/ 57 h 9942"/>
              <a:gd name="connsiteX37" fmla="*/ 1442 w 10000"/>
              <a:gd name="connsiteY37" fmla="*/ 0 h 9942"/>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272 w 10000"/>
              <a:gd name="connsiteY10" fmla="*/ 9467 h 10000"/>
              <a:gd name="connsiteX11" fmla="*/ 4097 w 10000"/>
              <a:gd name="connsiteY11" fmla="*/ 9355 h 10000"/>
              <a:gd name="connsiteX12" fmla="*/ 4362 w 10000"/>
              <a:gd name="connsiteY12" fmla="*/ 7604 h 10000"/>
              <a:gd name="connsiteX13" fmla="*/ 5245 w 10000"/>
              <a:gd name="connsiteY13" fmla="*/ 7587 h 10000"/>
              <a:gd name="connsiteX14" fmla="*/ 5789 w 10000"/>
              <a:gd name="connsiteY14" fmla="*/ 6456 h 10000"/>
              <a:gd name="connsiteX15" fmla="*/ 5789 w 10000"/>
              <a:gd name="connsiteY15" fmla="*/ 5096 h 10000"/>
              <a:gd name="connsiteX16" fmla="*/ 8114 w 10000"/>
              <a:gd name="connsiteY16" fmla="*/ 5119 h 10000"/>
              <a:gd name="connsiteX17" fmla="*/ 8246 w 10000"/>
              <a:gd name="connsiteY17" fmla="*/ 4416 h 10000"/>
              <a:gd name="connsiteX18" fmla="*/ 9582 w 10000"/>
              <a:gd name="connsiteY18" fmla="*/ 3378 h 10000"/>
              <a:gd name="connsiteX19" fmla="*/ 9626 w 10000"/>
              <a:gd name="connsiteY19" fmla="*/ 3066 h 10000"/>
              <a:gd name="connsiteX20" fmla="*/ 9649 w 10000"/>
              <a:gd name="connsiteY20" fmla="*/ 2732 h 10000"/>
              <a:gd name="connsiteX21" fmla="*/ 9693 w 10000"/>
              <a:gd name="connsiteY21" fmla="*/ 2513 h 10000"/>
              <a:gd name="connsiteX22" fmla="*/ 9845 w 10000"/>
              <a:gd name="connsiteY22" fmla="*/ 2236 h 10000"/>
              <a:gd name="connsiteX23" fmla="*/ 9801 w 10000"/>
              <a:gd name="connsiteY23" fmla="*/ 1995 h 10000"/>
              <a:gd name="connsiteX24" fmla="*/ 9649 w 10000"/>
              <a:gd name="connsiteY24" fmla="*/ 1682 h 10000"/>
              <a:gd name="connsiteX25" fmla="*/ 9561 w 10000"/>
              <a:gd name="connsiteY25" fmla="*/ 1475 h 10000"/>
              <a:gd name="connsiteX26" fmla="*/ 9538 w 10000"/>
              <a:gd name="connsiteY26" fmla="*/ 1326 h 10000"/>
              <a:gd name="connsiteX27" fmla="*/ 9518 w 10000"/>
              <a:gd name="connsiteY27" fmla="*/ 1221 h 10000"/>
              <a:gd name="connsiteX28" fmla="*/ 9605 w 10000"/>
              <a:gd name="connsiteY28" fmla="*/ 1105 h 10000"/>
              <a:gd name="connsiteX29" fmla="*/ 9781 w 10000"/>
              <a:gd name="connsiteY29" fmla="*/ 910 h 10000"/>
              <a:gd name="connsiteX30" fmla="*/ 10000 w 10000"/>
              <a:gd name="connsiteY30" fmla="*/ 587 h 10000"/>
              <a:gd name="connsiteX31" fmla="*/ 9538 w 10000"/>
              <a:gd name="connsiteY31" fmla="*/ 449 h 10000"/>
              <a:gd name="connsiteX32" fmla="*/ 9099 w 10000"/>
              <a:gd name="connsiteY32" fmla="*/ 380 h 10000"/>
              <a:gd name="connsiteX33" fmla="*/ 8509 w 10000"/>
              <a:gd name="connsiteY33" fmla="*/ 344 h 10000"/>
              <a:gd name="connsiteX34" fmla="*/ 7389 w 10000"/>
              <a:gd name="connsiteY34" fmla="*/ 265 h 10000"/>
              <a:gd name="connsiteX35" fmla="*/ 5789 w 10000"/>
              <a:gd name="connsiteY35" fmla="*/ 160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416 w 10000"/>
              <a:gd name="connsiteY10" fmla="*/ 9310 h 10000"/>
              <a:gd name="connsiteX11" fmla="*/ 4097 w 10000"/>
              <a:gd name="connsiteY11" fmla="*/ 9355 h 10000"/>
              <a:gd name="connsiteX12" fmla="*/ 4362 w 10000"/>
              <a:gd name="connsiteY12" fmla="*/ 7604 h 10000"/>
              <a:gd name="connsiteX13" fmla="*/ 5245 w 10000"/>
              <a:gd name="connsiteY13" fmla="*/ 7587 h 10000"/>
              <a:gd name="connsiteX14" fmla="*/ 5789 w 10000"/>
              <a:gd name="connsiteY14" fmla="*/ 6456 h 10000"/>
              <a:gd name="connsiteX15" fmla="*/ 5789 w 10000"/>
              <a:gd name="connsiteY15" fmla="*/ 5096 h 10000"/>
              <a:gd name="connsiteX16" fmla="*/ 8114 w 10000"/>
              <a:gd name="connsiteY16" fmla="*/ 5119 h 10000"/>
              <a:gd name="connsiteX17" fmla="*/ 8246 w 10000"/>
              <a:gd name="connsiteY17" fmla="*/ 4416 h 10000"/>
              <a:gd name="connsiteX18" fmla="*/ 9582 w 10000"/>
              <a:gd name="connsiteY18" fmla="*/ 3378 h 10000"/>
              <a:gd name="connsiteX19" fmla="*/ 9626 w 10000"/>
              <a:gd name="connsiteY19" fmla="*/ 3066 h 10000"/>
              <a:gd name="connsiteX20" fmla="*/ 9649 w 10000"/>
              <a:gd name="connsiteY20" fmla="*/ 2732 h 10000"/>
              <a:gd name="connsiteX21" fmla="*/ 9693 w 10000"/>
              <a:gd name="connsiteY21" fmla="*/ 2513 h 10000"/>
              <a:gd name="connsiteX22" fmla="*/ 9845 w 10000"/>
              <a:gd name="connsiteY22" fmla="*/ 2236 h 10000"/>
              <a:gd name="connsiteX23" fmla="*/ 9801 w 10000"/>
              <a:gd name="connsiteY23" fmla="*/ 1995 h 10000"/>
              <a:gd name="connsiteX24" fmla="*/ 9649 w 10000"/>
              <a:gd name="connsiteY24" fmla="*/ 1682 h 10000"/>
              <a:gd name="connsiteX25" fmla="*/ 9561 w 10000"/>
              <a:gd name="connsiteY25" fmla="*/ 1475 h 10000"/>
              <a:gd name="connsiteX26" fmla="*/ 9538 w 10000"/>
              <a:gd name="connsiteY26" fmla="*/ 1326 h 10000"/>
              <a:gd name="connsiteX27" fmla="*/ 9518 w 10000"/>
              <a:gd name="connsiteY27" fmla="*/ 1221 h 10000"/>
              <a:gd name="connsiteX28" fmla="*/ 9605 w 10000"/>
              <a:gd name="connsiteY28" fmla="*/ 1105 h 10000"/>
              <a:gd name="connsiteX29" fmla="*/ 9781 w 10000"/>
              <a:gd name="connsiteY29" fmla="*/ 910 h 10000"/>
              <a:gd name="connsiteX30" fmla="*/ 10000 w 10000"/>
              <a:gd name="connsiteY30" fmla="*/ 587 h 10000"/>
              <a:gd name="connsiteX31" fmla="*/ 9538 w 10000"/>
              <a:gd name="connsiteY31" fmla="*/ 449 h 10000"/>
              <a:gd name="connsiteX32" fmla="*/ 9099 w 10000"/>
              <a:gd name="connsiteY32" fmla="*/ 380 h 10000"/>
              <a:gd name="connsiteX33" fmla="*/ 8509 w 10000"/>
              <a:gd name="connsiteY33" fmla="*/ 344 h 10000"/>
              <a:gd name="connsiteX34" fmla="*/ 7389 w 10000"/>
              <a:gd name="connsiteY34" fmla="*/ 265 h 10000"/>
              <a:gd name="connsiteX35" fmla="*/ 5789 w 10000"/>
              <a:gd name="connsiteY35" fmla="*/ 160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632 w 10000"/>
              <a:gd name="connsiteY10" fmla="*/ 9545 h 10000"/>
              <a:gd name="connsiteX11" fmla="*/ 3416 w 10000"/>
              <a:gd name="connsiteY11" fmla="*/ 9310 h 10000"/>
              <a:gd name="connsiteX12" fmla="*/ 4097 w 10000"/>
              <a:gd name="connsiteY12" fmla="*/ 9355 h 10000"/>
              <a:gd name="connsiteX13" fmla="*/ 4362 w 10000"/>
              <a:gd name="connsiteY13" fmla="*/ 7604 h 10000"/>
              <a:gd name="connsiteX14" fmla="*/ 5245 w 10000"/>
              <a:gd name="connsiteY14" fmla="*/ 7587 h 10000"/>
              <a:gd name="connsiteX15" fmla="*/ 5789 w 10000"/>
              <a:gd name="connsiteY15" fmla="*/ 6456 h 10000"/>
              <a:gd name="connsiteX16" fmla="*/ 5789 w 10000"/>
              <a:gd name="connsiteY16" fmla="*/ 5096 h 10000"/>
              <a:gd name="connsiteX17" fmla="*/ 8114 w 10000"/>
              <a:gd name="connsiteY17" fmla="*/ 5119 h 10000"/>
              <a:gd name="connsiteX18" fmla="*/ 8246 w 10000"/>
              <a:gd name="connsiteY18" fmla="*/ 4416 h 10000"/>
              <a:gd name="connsiteX19" fmla="*/ 9582 w 10000"/>
              <a:gd name="connsiteY19" fmla="*/ 3378 h 10000"/>
              <a:gd name="connsiteX20" fmla="*/ 9626 w 10000"/>
              <a:gd name="connsiteY20" fmla="*/ 3066 h 10000"/>
              <a:gd name="connsiteX21" fmla="*/ 9649 w 10000"/>
              <a:gd name="connsiteY21" fmla="*/ 2732 h 10000"/>
              <a:gd name="connsiteX22" fmla="*/ 9693 w 10000"/>
              <a:gd name="connsiteY22" fmla="*/ 2513 h 10000"/>
              <a:gd name="connsiteX23" fmla="*/ 9845 w 10000"/>
              <a:gd name="connsiteY23" fmla="*/ 2236 h 10000"/>
              <a:gd name="connsiteX24" fmla="*/ 9801 w 10000"/>
              <a:gd name="connsiteY24" fmla="*/ 1995 h 10000"/>
              <a:gd name="connsiteX25" fmla="*/ 9649 w 10000"/>
              <a:gd name="connsiteY25" fmla="*/ 1682 h 10000"/>
              <a:gd name="connsiteX26" fmla="*/ 9561 w 10000"/>
              <a:gd name="connsiteY26" fmla="*/ 1475 h 10000"/>
              <a:gd name="connsiteX27" fmla="*/ 9538 w 10000"/>
              <a:gd name="connsiteY27" fmla="*/ 1326 h 10000"/>
              <a:gd name="connsiteX28" fmla="*/ 9518 w 10000"/>
              <a:gd name="connsiteY28" fmla="*/ 1221 h 10000"/>
              <a:gd name="connsiteX29" fmla="*/ 9605 w 10000"/>
              <a:gd name="connsiteY29" fmla="*/ 1105 h 10000"/>
              <a:gd name="connsiteX30" fmla="*/ 9781 w 10000"/>
              <a:gd name="connsiteY30" fmla="*/ 910 h 10000"/>
              <a:gd name="connsiteX31" fmla="*/ 10000 w 10000"/>
              <a:gd name="connsiteY31" fmla="*/ 587 h 10000"/>
              <a:gd name="connsiteX32" fmla="*/ 9538 w 10000"/>
              <a:gd name="connsiteY32" fmla="*/ 449 h 10000"/>
              <a:gd name="connsiteX33" fmla="*/ 9099 w 10000"/>
              <a:gd name="connsiteY33" fmla="*/ 380 h 10000"/>
              <a:gd name="connsiteX34" fmla="*/ 8509 w 10000"/>
              <a:gd name="connsiteY34" fmla="*/ 344 h 10000"/>
              <a:gd name="connsiteX35" fmla="*/ 7389 w 10000"/>
              <a:gd name="connsiteY35" fmla="*/ 265 h 10000"/>
              <a:gd name="connsiteX36" fmla="*/ 5789 w 10000"/>
              <a:gd name="connsiteY36" fmla="*/ 160 h 10000"/>
              <a:gd name="connsiteX37" fmla="*/ 3070 w 10000"/>
              <a:gd name="connsiteY37" fmla="*/ 57 h 10000"/>
              <a:gd name="connsiteX38" fmla="*/ 1442 w 10000"/>
              <a:gd name="connsiteY38"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163 w 10000"/>
              <a:gd name="connsiteY10" fmla="*/ 9467 h 10000"/>
              <a:gd name="connsiteX11" fmla="*/ 3632 w 10000"/>
              <a:gd name="connsiteY11" fmla="*/ 9545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2850 w 10000"/>
              <a:gd name="connsiteY9" fmla="*/ 9975 h 10000"/>
              <a:gd name="connsiteX10" fmla="*/ 3163 w 10000"/>
              <a:gd name="connsiteY10" fmla="*/ 9467 h 10000"/>
              <a:gd name="connsiteX11" fmla="*/ 3632 w 10000"/>
              <a:gd name="connsiteY11" fmla="*/ 9545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2850 w 10000"/>
              <a:gd name="connsiteY9" fmla="*/ 9975 h 10000"/>
              <a:gd name="connsiteX10" fmla="*/ 3163 w 10000"/>
              <a:gd name="connsiteY10" fmla="*/ 9467 h 10000"/>
              <a:gd name="connsiteX11" fmla="*/ 3416 w 10000"/>
              <a:gd name="connsiteY11" fmla="*/ 9408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157 w 10000"/>
              <a:gd name="connsiteY8" fmla="*/ 10000 h 10000"/>
              <a:gd name="connsiteX9" fmla="*/ 2850 w 10000"/>
              <a:gd name="connsiteY9" fmla="*/ 9975 h 10000"/>
              <a:gd name="connsiteX10" fmla="*/ 3163 w 10000"/>
              <a:gd name="connsiteY10" fmla="*/ 9467 h 10000"/>
              <a:gd name="connsiteX11" fmla="*/ 3416 w 10000"/>
              <a:gd name="connsiteY11" fmla="*/ 9408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 name="connsiteX0" fmla="*/ 1442 w 10000"/>
              <a:gd name="connsiteY0" fmla="*/ 0 h 10000"/>
              <a:gd name="connsiteX1" fmla="*/ 0 w 10000"/>
              <a:gd name="connsiteY1" fmla="*/ 7391 h 10000"/>
              <a:gd name="connsiteX2" fmla="*/ 388 w 10000"/>
              <a:gd name="connsiteY2" fmla="*/ 7404 h 10000"/>
              <a:gd name="connsiteX3" fmla="*/ 810 w 10000"/>
              <a:gd name="connsiteY3" fmla="*/ 7391 h 10000"/>
              <a:gd name="connsiteX4" fmla="*/ 819 w 10000"/>
              <a:gd name="connsiteY4" fmla="*/ 7523 h 10000"/>
              <a:gd name="connsiteX5" fmla="*/ 1623 w 10000"/>
              <a:gd name="connsiteY5" fmla="*/ 7552 h 10000"/>
              <a:gd name="connsiteX6" fmla="*/ 1544 w 10000"/>
              <a:gd name="connsiteY6" fmla="*/ 8436 h 10000"/>
              <a:gd name="connsiteX7" fmla="*/ 1623 w 10000"/>
              <a:gd name="connsiteY7" fmla="*/ 8941 h 10000"/>
              <a:gd name="connsiteX8" fmla="*/ 1778 w 10000"/>
              <a:gd name="connsiteY8" fmla="*/ 9596 h 10000"/>
              <a:gd name="connsiteX9" fmla="*/ 2157 w 10000"/>
              <a:gd name="connsiteY9" fmla="*/ 10000 h 10000"/>
              <a:gd name="connsiteX10" fmla="*/ 2850 w 10000"/>
              <a:gd name="connsiteY10" fmla="*/ 9975 h 10000"/>
              <a:gd name="connsiteX11" fmla="*/ 3163 w 10000"/>
              <a:gd name="connsiteY11" fmla="*/ 9467 h 10000"/>
              <a:gd name="connsiteX12" fmla="*/ 3416 w 10000"/>
              <a:gd name="connsiteY12" fmla="*/ 9408 h 10000"/>
              <a:gd name="connsiteX13" fmla="*/ 3416 w 10000"/>
              <a:gd name="connsiteY13" fmla="*/ 9310 h 10000"/>
              <a:gd name="connsiteX14" fmla="*/ 4097 w 10000"/>
              <a:gd name="connsiteY14" fmla="*/ 9355 h 10000"/>
              <a:gd name="connsiteX15" fmla="*/ 4362 w 10000"/>
              <a:gd name="connsiteY15" fmla="*/ 7604 h 10000"/>
              <a:gd name="connsiteX16" fmla="*/ 5245 w 10000"/>
              <a:gd name="connsiteY16" fmla="*/ 7587 h 10000"/>
              <a:gd name="connsiteX17" fmla="*/ 5789 w 10000"/>
              <a:gd name="connsiteY17" fmla="*/ 6456 h 10000"/>
              <a:gd name="connsiteX18" fmla="*/ 5789 w 10000"/>
              <a:gd name="connsiteY18" fmla="*/ 5096 h 10000"/>
              <a:gd name="connsiteX19" fmla="*/ 8114 w 10000"/>
              <a:gd name="connsiteY19" fmla="*/ 5119 h 10000"/>
              <a:gd name="connsiteX20" fmla="*/ 8246 w 10000"/>
              <a:gd name="connsiteY20" fmla="*/ 4416 h 10000"/>
              <a:gd name="connsiteX21" fmla="*/ 9582 w 10000"/>
              <a:gd name="connsiteY21" fmla="*/ 3378 h 10000"/>
              <a:gd name="connsiteX22" fmla="*/ 9626 w 10000"/>
              <a:gd name="connsiteY22" fmla="*/ 3066 h 10000"/>
              <a:gd name="connsiteX23" fmla="*/ 9649 w 10000"/>
              <a:gd name="connsiteY23" fmla="*/ 2732 h 10000"/>
              <a:gd name="connsiteX24" fmla="*/ 9693 w 10000"/>
              <a:gd name="connsiteY24" fmla="*/ 2513 h 10000"/>
              <a:gd name="connsiteX25" fmla="*/ 9845 w 10000"/>
              <a:gd name="connsiteY25" fmla="*/ 2236 h 10000"/>
              <a:gd name="connsiteX26" fmla="*/ 9801 w 10000"/>
              <a:gd name="connsiteY26" fmla="*/ 1995 h 10000"/>
              <a:gd name="connsiteX27" fmla="*/ 9649 w 10000"/>
              <a:gd name="connsiteY27" fmla="*/ 1682 h 10000"/>
              <a:gd name="connsiteX28" fmla="*/ 9561 w 10000"/>
              <a:gd name="connsiteY28" fmla="*/ 1475 h 10000"/>
              <a:gd name="connsiteX29" fmla="*/ 9538 w 10000"/>
              <a:gd name="connsiteY29" fmla="*/ 1326 h 10000"/>
              <a:gd name="connsiteX30" fmla="*/ 9518 w 10000"/>
              <a:gd name="connsiteY30" fmla="*/ 1221 h 10000"/>
              <a:gd name="connsiteX31" fmla="*/ 9605 w 10000"/>
              <a:gd name="connsiteY31" fmla="*/ 1105 h 10000"/>
              <a:gd name="connsiteX32" fmla="*/ 9781 w 10000"/>
              <a:gd name="connsiteY32" fmla="*/ 910 h 10000"/>
              <a:gd name="connsiteX33" fmla="*/ 10000 w 10000"/>
              <a:gd name="connsiteY33" fmla="*/ 587 h 10000"/>
              <a:gd name="connsiteX34" fmla="*/ 9538 w 10000"/>
              <a:gd name="connsiteY34" fmla="*/ 449 h 10000"/>
              <a:gd name="connsiteX35" fmla="*/ 9099 w 10000"/>
              <a:gd name="connsiteY35" fmla="*/ 380 h 10000"/>
              <a:gd name="connsiteX36" fmla="*/ 8509 w 10000"/>
              <a:gd name="connsiteY36" fmla="*/ 344 h 10000"/>
              <a:gd name="connsiteX37" fmla="*/ 7389 w 10000"/>
              <a:gd name="connsiteY37" fmla="*/ 265 h 10000"/>
              <a:gd name="connsiteX38" fmla="*/ 5789 w 10000"/>
              <a:gd name="connsiteY38" fmla="*/ 160 h 10000"/>
              <a:gd name="connsiteX39" fmla="*/ 3070 w 10000"/>
              <a:gd name="connsiteY39" fmla="*/ 57 h 10000"/>
              <a:gd name="connsiteX40" fmla="*/ 1442 w 10000"/>
              <a:gd name="connsiteY40" fmla="*/ 0 h 10000"/>
              <a:gd name="connsiteX0" fmla="*/ 1238 w 9796"/>
              <a:gd name="connsiteY0" fmla="*/ 0 h 10000"/>
              <a:gd name="connsiteX1" fmla="*/ 0 w 9796"/>
              <a:gd name="connsiteY1" fmla="*/ 7367 h 10000"/>
              <a:gd name="connsiteX2" fmla="*/ 184 w 9796"/>
              <a:gd name="connsiteY2" fmla="*/ 7404 h 10000"/>
              <a:gd name="connsiteX3" fmla="*/ 606 w 9796"/>
              <a:gd name="connsiteY3" fmla="*/ 7391 h 10000"/>
              <a:gd name="connsiteX4" fmla="*/ 615 w 9796"/>
              <a:gd name="connsiteY4" fmla="*/ 7523 h 10000"/>
              <a:gd name="connsiteX5" fmla="*/ 1419 w 9796"/>
              <a:gd name="connsiteY5" fmla="*/ 7552 h 10000"/>
              <a:gd name="connsiteX6" fmla="*/ 1340 w 9796"/>
              <a:gd name="connsiteY6" fmla="*/ 8436 h 10000"/>
              <a:gd name="connsiteX7" fmla="*/ 1419 w 9796"/>
              <a:gd name="connsiteY7" fmla="*/ 8941 h 10000"/>
              <a:gd name="connsiteX8" fmla="*/ 1574 w 9796"/>
              <a:gd name="connsiteY8" fmla="*/ 9596 h 10000"/>
              <a:gd name="connsiteX9" fmla="*/ 1953 w 9796"/>
              <a:gd name="connsiteY9" fmla="*/ 10000 h 10000"/>
              <a:gd name="connsiteX10" fmla="*/ 2646 w 9796"/>
              <a:gd name="connsiteY10" fmla="*/ 9975 h 10000"/>
              <a:gd name="connsiteX11" fmla="*/ 2959 w 9796"/>
              <a:gd name="connsiteY11" fmla="*/ 9467 h 10000"/>
              <a:gd name="connsiteX12" fmla="*/ 3212 w 9796"/>
              <a:gd name="connsiteY12" fmla="*/ 9408 h 10000"/>
              <a:gd name="connsiteX13" fmla="*/ 3212 w 9796"/>
              <a:gd name="connsiteY13" fmla="*/ 9310 h 10000"/>
              <a:gd name="connsiteX14" fmla="*/ 3893 w 9796"/>
              <a:gd name="connsiteY14" fmla="*/ 9355 h 10000"/>
              <a:gd name="connsiteX15" fmla="*/ 4158 w 9796"/>
              <a:gd name="connsiteY15" fmla="*/ 7604 h 10000"/>
              <a:gd name="connsiteX16" fmla="*/ 5041 w 9796"/>
              <a:gd name="connsiteY16" fmla="*/ 7587 h 10000"/>
              <a:gd name="connsiteX17" fmla="*/ 5585 w 9796"/>
              <a:gd name="connsiteY17" fmla="*/ 6456 h 10000"/>
              <a:gd name="connsiteX18" fmla="*/ 5585 w 9796"/>
              <a:gd name="connsiteY18" fmla="*/ 5096 h 10000"/>
              <a:gd name="connsiteX19" fmla="*/ 7910 w 9796"/>
              <a:gd name="connsiteY19" fmla="*/ 5119 h 10000"/>
              <a:gd name="connsiteX20" fmla="*/ 8042 w 9796"/>
              <a:gd name="connsiteY20" fmla="*/ 4416 h 10000"/>
              <a:gd name="connsiteX21" fmla="*/ 9378 w 9796"/>
              <a:gd name="connsiteY21" fmla="*/ 3378 h 10000"/>
              <a:gd name="connsiteX22" fmla="*/ 9422 w 9796"/>
              <a:gd name="connsiteY22" fmla="*/ 3066 h 10000"/>
              <a:gd name="connsiteX23" fmla="*/ 9445 w 9796"/>
              <a:gd name="connsiteY23" fmla="*/ 2732 h 10000"/>
              <a:gd name="connsiteX24" fmla="*/ 9489 w 9796"/>
              <a:gd name="connsiteY24" fmla="*/ 2513 h 10000"/>
              <a:gd name="connsiteX25" fmla="*/ 9641 w 9796"/>
              <a:gd name="connsiteY25" fmla="*/ 2236 h 10000"/>
              <a:gd name="connsiteX26" fmla="*/ 9597 w 9796"/>
              <a:gd name="connsiteY26" fmla="*/ 1995 h 10000"/>
              <a:gd name="connsiteX27" fmla="*/ 9445 w 9796"/>
              <a:gd name="connsiteY27" fmla="*/ 1682 h 10000"/>
              <a:gd name="connsiteX28" fmla="*/ 9357 w 9796"/>
              <a:gd name="connsiteY28" fmla="*/ 1475 h 10000"/>
              <a:gd name="connsiteX29" fmla="*/ 9334 w 9796"/>
              <a:gd name="connsiteY29" fmla="*/ 1326 h 10000"/>
              <a:gd name="connsiteX30" fmla="*/ 9314 w 9796"/>
              <a:gd name="connsiteY30" fmla="*/ 1221 h 10000"/>
              <a:gd name="connsiteX31" fmla="*/ 9401 w 9796"/>
              <a:gd name="connsiteY31" fmla="*/ 1105 h 10000"/>
              <a:gd name="connsiteX32" fmla="*/ 9577 w 9796"/>
              <a:gd name="connsiteY32" fmla="*/ 910 h 10000"/>
              <a:gd name="connsiteX33" fmla="*/ 9796 w 9796"/>
              <a:gd name="connsiteY33" fmla="*/ 587 h 10000"/>
              <a:gd name="connsiteX34" fmla="*/ 9334 w 9796"/>
              <a:gd name="connsiteY34" fmla="*/ 449 h 10000"/>
              <a:gd name="connsiteX35" fmla="*/ 8895 w 9796"/>
              <a:gd name="connsiteY35" fmla="*/ 380 h 10000"/>
              <a:gd name="connsiteX36" fmla="*/ 8305 w 9796"/>
              <a:gd name="connsiteY36" fmla="*/ 344 h 10000"/>
              <a:gd name="connsiteX37" fmla="*/ 7185 w 9796"/>
              <a:gd name="connsiteY37" fmla="*/ 265 h 10000"/>
              <a:gd name="connsiteX38" fmla="*/ 5585 w 9796"/>
              <a:gd name="connsiteY38" fmla="*/ 160 h 10000"/>
              <a:gd name="connsiteX39" fmla="*/ 2866 w 9796"/>
              <a:gd name="connsiteY39" fmla="*/ 57 h 10000"/>
              <a:gd name="connsiteX40" fmla="*/ 1238 w 9796"/>
              <a:gd name="connsiteY40" fmla="*/ 0 h 10000"/>
              <a:gd name="connsiteX0" fmla="*/ 1264 w 10000"/>
              <a:gd name="connsiteY0" fmla="*/ 0 h 10000"/>
              <a:gd name="connsiteX1" fmla="*/ 635 w 10000"/>
              <a:gd name="connsiteY1" fmla="*/ 2839 h 10000"/>
              <a:gd name="connsiteX2" fmla="*/ 0 w 10000"/>
              <a:gd name="connsiteY2" fmla="*/ 7367 h 10000"/>
              <a:gd name="connsiteX3" fmla="*/ 188 w 10000"/>
              <a:gd name="connsiteY3" fmla="*/ 7404 h 10000"/>
              <a:gd name="connsiteX4" fmla="*/ 619 w 10000"/>
              <a:gd name="connsiteY4" fmla="*/ 7391 h 10000"/>
              <a:gd name="connsiteX5" fmla="*/ 628 w 10000"/>
              <a:gd name="connsiteY5" fmla="*/ 7523 h 10000"/>
              <a:gd name="connsiteX6" fmla="*/ 1449 w 10000"/>
              <a:gd name="connsiteY6" fmla="*/ 7552 h 10000"/>
              <a:gd name="connsiteX7" fmla="*/ 1368 w 10000"/>
              <a:gd name="connsiteY7" fmla="*/ 8436 h 10000"/>
              <a:gd name="connsiteX8" fmla="*/ 1449 w 10000"/>
              <a:gd name="connsiteY8" fmla="*/ 8941 h 10000"/>
              <a:gd name="connsiteX9" fmla="*/ 1607 w 10000"/>
              <a:gd name="connsiteY9" fmla="*/ 9596 h 10000"/>
              <a:gd name="connsiteX10" fmla="*/ 1994 w 10000"/>
              <a:gd name="connsiteY10" fmla="*/ 10000 h 10000"/>
              <a:gd name="connsiteX11" fmla="*/ 2701 w 10000"/>
              <a:gd name="connsiteY11" fmla="*/ 9975 h 10000"/>
              <a:gd name="connsiteX12" fmla="*/ 3021 w 10000"/>
              <a:gd name="connsiteY12" fmla="*/ 9467 h 10000"/>
              <a:gd name="connsiteX13" fmla="*/ 3279 w 10000"/>
              <a:gd name="connsiteY13" fmla="*/ 9408 h 10000"/>
              <a:gd name="connsiteX14" fmla="*/ 3279 w 10000"/>
              <a:gd name="connsiteY14" fmla="*/ 9310 h 10000"/>
              <a:gd name="connsiteX15" fmla="*/ 3974 w 10000"/>
              <a:gd name="connsiteY15" fmla="*/ 9355 h 10000"/>
              <a:gd name="connsiteX16" fmla="*/ 4245 w 10000"/>
              <a:gd name="connsiteY16" fmla="*/ 7604 h 10000"/>
              <a:gd name="connsiteX17" fmla="*/ 5146 w 10000"/>
              <a:gd name="connsiteY17" fmla="*/ 7587 h 10000"/>
              <a:gd name="connsiteX18" fmla="*/ 5701 w 10000"/>
              <a:gd name="connsiteY18" fmla="*/ 6456 h 10000"/>
              <a:gd name="connsiteX19" fmla="*/ 5701 w 10000"/>
              <a:gd name="connsiteY19" fmla="*/ 5096 h 10000"/>
              <a:gd name="connsiteX20" fmla="*/ 8075 w 10000"/>
              <a:gd name="connsiteY20" fmla="*/ 5119 h 10000"/>
              <a:gd name="connsiteX21" fmla="*/ 8209 w 10000"/>
              <a:gd name="connsiteY21" fmla="*/ 4416 h 10000"/>
              <a:gd name="connsiteX22" fmla="*/ 9573 w 10000"/>
              <a:gd name="connsiteY22" fmla="*/ 3378 h 10000"/>
              <a:gd name="connsiteX23" fmla="*/ 9618 w 10000"/>
              <a:gd name="connsiteY23" fmla="*/ 3066 h 10000"/>
              <a:gd name="connsiteX24" fmla="*/ 9642 w 10000"/>
              <a:gd name="connsiteY24" fmla="*/ 2732 h 10000"/>
              <a:gd name="connsiteX25" fmla="*/ 9687 w 10000"/>
              <a:gd name="connsiteY25" fmla="*/ 2513 h 10000"/>
              <a:gd name="connsiteX26" fmla="*/ 9842 w 10000"/>
              <a:gd name="connsiteY26" fmla="*/ 2236 h 10000"/>
              <a:gd name="connsiteX27" fmla="*/ 9797 w 10000"/>
              <a:gd name="connsiteY27" fmla="*/ 1995 h 10000"/>
              <a:gd name="connsiteX28" fmla="*/ 9642 w 10000"/>
              <a:gd name="connsiteY28" fmla="*/ 1682 h 10000"/>
              <a:gd name="connsiteX29" fmla="*/ 9552 w 10000"/>
              <a:gd name="connsiteY29" fmla="*/ 1475 h 10000"/>
              <a:gd name="connsiteX30" fmla="*/ 9528 w 10000"/>
              <a:gd name="connsiteY30" fmla="*/ 1326 h 10000"/>
              <a:gd name="connsiteX31" fmla="*/ 9508 w 10000"/>
              <a:gd name="connsiteY31" fmla="*/ 1221 h 10000"/>
              <a:gd name="connsiteX32" fmla="*/ 9597 w 10000"/>
              <a:gd name="connsiteY32" fmla="*/ 1105 h 10000"/>
              <a:gd name="connsiteX33" fmla="*/ 9776 w 10000"/>
              <a:gd name="connsiteY33" fmla="*/ 910 h 10000"/>
              <a:gd name="connsiteX34" fmla="*/ 10000 w 10000"/>
              <a:gd name="connsiteY34" fmla="*/ 587 h 10000"/>
              <a:gd name="connsiteX35" fmla="*/ 9528 w 10000"/>
              <a:gd name="connsiteY35" fmla="*/ 449 h 10000"/>
              <a:gd name="connsiteX36" fmla="*/ 9080 w 10000"/>
              <a:gd name="connsiteY36" fmla="*/ 380 h 10000"/>
              <a:gd name="connsiteX37" fmla="*/ 8478 w 10000"/>
              <a:gd name="connsiteY37" fmla="*/ 344 h 10000"/>
              <a:gd name="connsiteX38" fmla="*/ 7335 w 10000"/>
              <a:gd name="connsiteY38" fmla="*/ 265 h 10000"/>
              <a:gd name="connsiteX39" fmla="*/ 5701 w 10000"/>
              <a:gd name="connsiteY39" fmla="*/ 160 h 10000"/>
              <a:gd name="connsiteX40" fmla="*/ 2926 w 10000"/>
              <a:gd name="connsiteY40" fmla="*/ 57 h 10000"/>
              <a:gd name="connsiteX41" fmla="*/ 1264 w 10000"/>
              <a:gd name="connsiteY41" fmla="*/ 0 h 10000"/>
              <a:gd name="connsiteX0" fmla="*/ 1264 w 10000"/>
              <a:gd name="connsiteY0" fmla="*/ 0 h 10000"/>
              <a:gd name="connsiteX1" fmla="*/ 963 w 10000"/>
              <a:gd name="connsiteY1" fmla="*/ 1446 h 10000"/>
              <a:gd name="connsiteX2" fmla="*/ 635 w 10000"/>
              <a:gd name="connsiteY2" fmla="*/ 2839 h 10000"/>
              <a:gd name="connsiteX3" fmla="*/ 0 w 10000"/>
              <a:gd name="connsiteY3" fmla="*/ 7367 h 10000"/>
              <a:gd name="connsiteX4" fmla="*/ 188 w 10000"/>
              <a:gd name="connsiteY4" fmla="*/ 7404 h 10000"/>
              <a:gd name="connsiteX5" fmla="*/ 619 w 10000"/>
              <a:gd name="connsiteY5" fmla="*/ 7391 h 10000"/>
              <a:gd name="connsiteX6" fmla="*/ 628 w 10000"/>
              <a:gd name="connsiteY6" fmla="*/ 7523 h 10000"/>
              <a:gd name="connsiteX7" fmla="*/ 1449 w 10000"/>
              <a:gd name="connsiteY7" fmla="*/ 7552 h 10000"/>
              <a:gd name="connsiteX8" fmla="*/ 1368 w 10000"/>
              <a:gd name="connsiteY8" fmla="*/ 8436 h 10000"/>
              <a:gd name="connsiteX9" fmla="*/ 1449 w 10000"/>
              <a:gd name="connsiteY9" fmla="*/ 8941 h 10000"/>
              <a:gd name="connsiteX10" fmla="*/ 1607 w 10000"/>
              <a:gd name="connsiteY10" fmla="*/ 9596 h 10000"/>
              <a:gd name="connsiteX11" fmla="*/ 1994 w 10000"/>
              <a:gd name="connsiteY11" fmla="*/ 10000 h 10000"/>
              <a:gd name="connsiteX12" fmla="*/ 2701 w 10000"/>
              <a:gd name="connsiteY12" fmla="*/ 9975 h 10000"/>
              <a:gd name="connsiteX13" fmla="*/ 3021 w 10000"/>
              <a:gd name="connsiteY13" fmla="*/ 9467 h 10000"/>
              <a:gd name="connsiteX14" fmla="*/ 3279 w 10000"/>
              <a:gd name="connsiteY14" fmla="*/ 9408 h 10000"/>
              <a:gd name="connsiteX15" fmla="*/ 3279 w 10000"/>
              <a:gd name="connsiteY15" fmla="*/ 9310 h 10000"/>
              <a:gd name="connsiteX16" fmla="*/ 3974 w 10000"/>
              <a:gd name="connsiteY16" fmla="*/ 9355 h 10000"/>
              <a:gd name="connsiteX17" fmla="*/ 4245 w 10000"/>
              <a:gd name="connsiteY17" fmla="*/ 7604 h 10000"/>
              <a:gd name="connsiteX18" fmla="*/ 5146 w 10000"/>
              <a:gd name="connsiteY18" fmla="*/ 7587 h 10000"/>
              <a:gd name="connsiteX19" fmla="*/ 5701 w 10000"/>
              <a:gd name="connsiteY19" fmla="*/ 6456 h 10000"/>
              <a:gd name="connsiteX20" fmla="*/ 5701 w 10000"/>
              <a:gd name="connsiteY20" fmla="*/ 5096 h 10000"/>
              <a:gd name="connsiteX21" fmla="*/ 8075 w 10000"/>
              <a:gd name="connsiteY21" fmla="*/ 5119 h 10000"/>
              <a:gd name="connsiteX22" fmla="*/ 8209 w 10000"/>
              <a:gd name="connsiteY22" fmla="*/ 4416 h 10000"/>
              <a:gd name="connsiteX23" fmla="*/ 9573 w 10000"/>
              <a:gd name="connsiteY23" fmla="*/ 3378 h 10000"/>
              <a:gd name="connsiteX24" fmla="*/ 9618 w 10000"/>
              <a:gd name="connsiteY24" fmla="*/ 3066 h 10000"/>
              <a:gd name="connsiteX25" fmla="*/ 9642 w 10000"/>
              <a:gd name="connsiteY25" fmla="*/ 2732 h 10000"/>
              <a:gd name="connsiteX26" fmla="*/ 9687 w 10000"/>
              <a:gd name="connsiteY26" fmla="*/ 2513 h 10000"/>
              <a:gd name="connsiteX27" fmla="*/ 9842 w 10000"/>
              <a:gd name="connsiteY27" fmla="*/ 2236 h 10000"/>
              <a:gd name="connsiteX28" fmla="*/ 9797 w 10000"/>
              <a:gd name="connsiteY28" fmla="*/ 1995 h 10000"/>
              <a:gd name="connsiteX29" fmla="*/ 9642 w 10000"/>
              <a:gd name="connsiteY29" fmla="*/ 1682 h 10000"/>
              <a:gd name="connsiteX30" fmla="*/ 9552 w 10000"/>
              <a:gd name="connsiteY30" fmla="*/ 1475 h 10000"/>
              <a:gd name="connsiteX31" fmla="*/ 9528 w 10000"/>
              <a:gd name="connsiteY31" fmla="*/ 1326 h 10000"/>
              <a:gd name="connsiteX32" fmla="*/ 9508 w 10000"/>
              <a:gd name="connsiteY32" fmla="*/ 1221 h 10000"/>
              <a:gd name="connsiteX33" fmla="*/ 9597 w 10000"/>
              <a:gd name="connsiteY33" fmla="*/ 1105 h 10000"/>
              <a:gd name="connsiteX34" fmla="*/ 9776 w 10000"/>
              <a:gd name="connsiteY34" fmla="*/ 910 h 10000"/>
              <a:gd name="connsiteX35" fmla="*/ 10000 w 10000"/>
              <a:gd name="connsiteY35" fmla="*/ 587 h 10000"/>
              <a:gd name="connsiteX36" fmla="*/ 9528 w 10000"/>
              <a:gd name="connsiteY36" fmla="*/ 449 h 10000"/>
              <a:gd name="connsiteX37" fmla="*/ 9080 w 10000"/>
              <a:gd name="connsiteY37" fmla="*/ 380 h 10000"/>
              <a:gd name="connsiteX38" fmla="*/ 8478 w 10000"/>
              <a:gd name="connsiteY38" fmla="*/ 344 h 10000"/>
              <a:gd name="connsiteX39" fmla="*/ 7335 w 10000"/>
              <a:gd name="connsiteY39" fmla="*/ 265 h 10000"/>
              <a:gd name="connsiteX40" fmla="*/ 5701 w 10000"/>
              <a:gd name="connsiteY40" fmla="*/ 160 h 10000"/>
              <a:gd name="connsiteX41" fmla="*/ 2926 w 10000"/>
              <a:gd name="connsiteY41" fmla="*/ 57 h 10000"/>
              <a:gd name="connsiteX42" fmla="*/ 1264 w 10000"/>
              <a:gd name="connsiteY42" fmla="*/ 0 h 10000"/>
              <a:gd name="connsiteX0" fmla="*/ 1264 w 10000"/>
              <a:gd name="connsiteY0" fmla="*/ 0 h 10000"/>
              <a:gd name="connsiteX1" fmla="*/ 963 w 10000"/>
              <a:gd name="connsiteY1" fmla="*/ 1446 h 10000"/>
              <a:gd name="connsiteX2" fmla="*/ 635 w 10000"/>
              <a:gd name="connsiteY2" fmla="*/ 2839 h 10000"/>
              <a:gd name="connsiteX3" fmla="*/ 0 w 10000"/>
              <a:gd name="connsiteY3" fmla="*/ 7367 h 10000"/>
              <a:gd name="connsiteX4" fmla="*/ 188 w 10000"/>
              <a:gd name="connsiteY4" fmla="*/ 7404 h 10000"/>
              <a:gd name="connsiteX5" fmla="*/ 619 w 10000"/>
              <a:gd name="connsiteY5" fmla="*/ 7391 h 10000"/>
              <a:gd name="connsiteX6" fmla="*/ 628 w 10000"/>
              <a:gd name="connsiteY6" fmla="*/ 7523 h 10000"/>
              <a:gd name="connsiteX7" fmla="*/ 1449 w 10000"/>
              <a:gd name="connsiteY7" fmla="*/ 7552 h 10000"/>
              <a:gd name="connsiteX8" fmla="*/ 1368 w 10000"/>
              <a:gd name="connsiteY8" fmla="*/ 8436 h 10000"/>
              <a:gd name="connsiteX9" fmla="*/ 1449 w 10000"/>
              <a:gd name="connsiteY9" fmla="*/ 8941 h 10000"/>
              <a:gd name="connsiteX10" fmla="*/ 1607 w 10000"/>
              <a:gd name="connsiteY10" fmla="*/ 9596 h 10000"/>
              <a:gd name="connsiteX11" fmla="*/ 2040 w 10000"/>
              <a:gd name="connsiteY11" fmla="*/ 10000 h 10000"/>
              <a:gd name="connsiteX12" fmla="*/ 2701 w 10000"/>
              <a:gd name="connsiteY12" fmla="*/ 9975 h 10000"/>
              <a:gd name="connsiteX13" fmla="*/ 3021 w 10000"/>
              <a:gd name="connsiteY13" fmla="*/ 9467 h 10000"/>
              <a:gd name="connsiteX14" fmla="*/ 3279 w 10000"/>
              <a:gd name="connsiteY14" fmla="*/ 9408 h 10000"/>
              <a:gd name="connsiteX15" fmla="*/ 3279 w 10000"/>
              <a:gd name="connsiteY15" fmla="*/ 9310 h 10000"/>
              <a:gd name="connsiteX16" fmla="*/ 3974 w 10000"/>
              <a:gd name="connsiteY16" fmla="*/ 9355 h 10000"/>
              <a:gd name="connsiteX17" fmla="*/ 4245 w 10000"/>
              <a:gd name="connsiteY17" fmla="*/ 7604 h 10000"/>
              <a:gd name="connsiteX18" fmla="*/ 5146 w 10000"/>
              <a:gd name="connsiteY18" fmla="*/ 7587 h 10000"/>
              <a:gd name="connsiteX19" fmla="*/ 5701 w 10000"/>
              <a:gd name="connsiteY19" fmla="*/ 6456 h 10000"/>
              <a:gd name="connsiteX20" fmla="*/ 5701 w 10000"/>
              <a:gd name="connsiteY20" fmla="*/ 5096 h 10000"/>
              <a:gd name="connsiteX21" fmla="*/ 8075 w 10000"/>
              <a:gd name="connsiteY21" fmla="*/ 5119 h 10000"/>
              <a:gd name="connsiteX22" fmla="*/ 8209 w 10000"/>
              <a:gd name="connsiteY22" fmla="*/ 4416 h 10000"/>
              <a:gd name="connsiteX23" fmla="*/ 9573 w 10000"/>
              <a:gd name="connsiteY23" fmla="*/ 3378 h 10000"/>
              <a:gd name="connsiteX24" fmla="*/ 9618 w 10000"/>
              <a:gd name="connsiteY24" fmla="*/ 3066 h 10000"/>
              <a:gd name="connsiteX25" fmla="*/ 9642 w 10000"/>
              <a:gd name="connsiteY25" fmla="*/ 2732 h 10000"/>
              <a:gd name="connsiteX26" fmla="*/ 9687 w 10000"/>
              <a:gd name="connsiteY26" fmla="*/ 2513 h 10000"/>
              <a:gd name="connsiteX27" fmla="*/ 9842 w 10000"/>
              <a:gd name="connsiteY27" fmla="*/ 2236 h 10000"/>
              <a:gd name="connsiteX28" fmla="*/ 9797 w 10000"/>
              <a:gd name="connsiteY28" fmla="*/ 1995 h 10000"/>
              <a:gd name="connsiteX29" fmla="*/ 9642 w 10000"/>
              <a:gd name="connsiteY29" fmla="*/ 1682 h 10000"/>
              <a:gd name="connsiteX30" fmla="*/ 9552 w 10000"/>
              <a:gd name="connsiteY30" fmla="*/ 1475 h 10000"/>
              <a:gd name="connsiteX31" fmla="*/ 9528 w 10000"/>
              <a:gd name="connsiteY31" fmla="*/ 1326 h 10000"/>
              <a:gd name="connsiteX32" fmla="*/ 9508 w 10000"/>
              <a:gd name="connsiteY32" fmla="*/ 1221 h 10000"/>
              <a:gd name="connsiteX33" fmla="*/ 9597 w 10000"/>
              <a:gd name="connsiteY33" fmla="*/ 1105 h 10000"/>
              <a:gd name="connsiteX34" fmla="*/ 9776 w 10000"/>
              <a:gd name="connsiteY34" fmla="*/ 910 h 10000"/>
              <a:gd name="connsiteX35" fmla="*/ 10000 w 10000"/>
              <a:gd name="connsiteY35" fmla="*/ 587 h 10000"/>
              <a:gd name="connsiteX36" fmla="*/ 9528 w 10000"/>
              <a:gd name="connsiteY36" fmla="*/ 449 h 10000"/>
              <a:gd name="connsiteX37" fmla="*/ 9080 w 10000"/>
              <a:gd name="connsiteY37" fmla="*/ 380 h 10000"/>
              <a:gd name="connsiteX38" fmla="*/ 8478 w 10000"/>
              <a:gd name="connsiteY38" fmla="*/ 344 h 10000"/>
              <a:gd name="connsiteX39" fmla="*/ 7335 w 10000"/>
              <a:gd name="connsiteY39" fmla="*/ 265 h 10000"/>
              <a:gd name="connsiteX40" fmla="*/ 5701 w 10000"/>
              <a:gd name="connsiteY40" fmla="*/ 160 h 10000"/>
              <a:gd name="connsiteX41" fmla="*/ 2926 w 10000"/>
              <a:gd name="connsiteY41" fmla="*/ 57 h 10000"/>
              <a:gd name="connsiteX42" fmla="*/ 1264 w 10000"/>
              <a:gd name="connsiteY42" fmla="*/ 0 h 10000"/>
              <a:gd name="connsiteX0" fmla="*/ 1264 w 10000"/>
              <a:gd name="connsiteY0" fmla="*/ 0 h 10000"/>
              <a:gd name="connsiteX1" fmla="*/ 963 w 10000"/>
              <a:gd name="connsiteY1" fmla="*/ 1446 h 10000"/>
              <a:gd name="connsiteX2" fmla="*/ 635 w 10000"/>
              <a:gd name="connsiteY2" fmla="*/ 2839 h 10000"/>
              <a:gd name="connsiteX3" fmla="*/ 0 w 10000"/>
              <a:gd name="connsiteY3" fmla="*/ 7367 h 10000"/>
              <a:gd name="connsiteX4" fmla="*/ 188 w 10000"/>
              <a:gd name="connsiteY4" fmla="*/ 7404 h 10000"/>
              <a:gd name="connsiteX5" fmla="*/ 619 w 10000"/>
              <a:gd name="connsiteY5" fmla="*/ 7391 h 10000"/>
              <a:gd name="connsiteX6" fmla="*/ 628 w 10000"/>
              <a:gd name="connsiteY6" fmla="*/ 7523 h 10000"/>
              <a:gd name="connsiteX7" fmla="*/ 1449 w 10000"/>
              <a:gd name="connsiteY7" fmla="*/ 7552 h 10000"/>
              <a:gd name="connsiteX8" fmla="*/ 1368 w 10000"/>
              <a:gd name="connsiteY8" fmla="*/ 8436 h 10000"/>
              <a:gd name="connsiteX9" fmla="*/ 1449 w 10000"/>
              <a:gd name="connsiteY9" fmla="*/ 8941 h 10000"/>
              <a:gd name="connsiteX10" fmla="*/ 1759 w 10000"/>
              <a:gd name="connsiteY10" fmla="*/ 9562 h 10000"/>
              <a:gd name="connsiteX11" fmla="*/ 2040 w 10000"/>
              <a:gd name="connsiteY11" fmla="*/ 10000 h 10000"/>
              <a:gd name="connsiteX12" fmla="*/ 2701 w 10000"/>
              <a:gd name="connsiteY12" fmla="*/ 9975 h 10000"/>
              <a:gd name="connsiteX13" fmla="*/ 3021 w 10000"/>
              <a:gd name="connsiteY13" fmla="*/ 9467 h 10000"/>
              <a:gd name="connsiteX14" fmla="*/ 3279 w 10000"/>
              <a:gd name="connsiteY14" fmla="*/ 9408 h 10000"/>
              <a:gd name="connsiteX15" fmla="*/ 3279 w 10000"/>
              <a:gd name="connsiteY15" fmla="*/ 9310 h 10000"/>
              <a:gd name="connsiteX16" fmla="*/ 3974 w 10000"/>
              <a:gd name="connsiteY16" fmla="*/ 9355 h 10000"/>
              <a:gd name="connsiteX17" fmla="*/ 4245 w 10000"/>
              <a:gd name="connsiteY17" fmla="*/ 7604 h 10000"/>
              <a:gd name="connsiteX18" fmla="*/ 5146 w 10000"/>
              <a:gd name="connsiteY18" fmla="*/ 7587 h 10000"/>
              <a:gd name="connsiteX19" fmla="*/ 5701 w 10000"/>
              <a:gd name="connsiteY19" fmla="*/ 6456 h 10000"/>
              <a:gd name="connsiteX20" fmla="*/ 5701 w 10000"/>
              <a:gd name="connsiteY20" fmla="*/ 5096 h 10000"/>
              <a:gd name="connsiteX21" fmla="*/ 8075 w 10000"/>
              <a:gd name="connsiteY21" fmla="*/ 5119 h 10000"/>
              <a:gd name="connsiteX22" fmla="*/ 8209 w 10000"/>
              <a:gd name="connsiteY22" fmla="*/ 4416 h 10000"/>
              <a:gd name="connsiteX23" fmla="*/ 9573 w 10000"/>
              <a:gd name="connsiteY23" fmla="*/ 3378 h 10000"/>
              <a:gd name="connsiteX24" fmla="*/ 9618 w 10000"/>
              <a:gd name="connsiteY24" fmla="*/ 3066 h 10000"/>
              <a:gd name="connsiteX25" fmla="*/ 9642 w 10000"/>
              <a:gd name="connsiteY25" fmla="*/ 2732 h 10000"/>
              <a:gd name="connsiteX26" fmla="*/ 9687 w 10000"/>
              <a:gd name="connsiteY26" fmla="*/ 2513 h 10000"/>
              <a:gd name="connsiteX27" fmla="*/ 9842 w 10000"/>
              <a:gd name="connsiteY27" fmla="*/ 2236 h 10000"/>
              <a:gd name="connsiteX28" fmla="*/ 9797 w 10000"/>
              <a:gd name="connsiteY28" fmla="*/ 1995 h 10000"/>
              <a:gd name="connsiteX29" fmla="*/ 9642 w 10000"/>
              <a:gd name="connsiteY29" fmla="*/ 1682 h 10000"/>
              <a:gd name="connsiteX30" fmla="*/ 9552 w 10000"/>
              <a:gd name="connsiteY30" fmla="*/ 1475 h 10000"/>
              <a:gd name="connsiteX31" fmla="*/ 9528 w 10000"/>
              <a:gd name="connsiteY31" fmla="*/ 1326 h 10000"/>
              <a:gd name="connsiteX32" fmla="*/ 9508 w 10000"/>
              <a:gd name="connsiteY32" fmla="*/ 1221 h 10000"/>
              <a:gd name="connsiteX33" fmla="*/ 9597 w 10000"/>
              <a:gd name="connsiteY33" fmla="*/ 1105 h 10000"/>
              <a:gd name="connsiteX34" fmla="*/ 9776 w 10000"/>
              <a:gd name="connsiteY34" fmla="*/ 910 h 10000"/>
              <a:gd name="connsiteX35" fmla="*/ 10000 w 10000"/>
              <a:gd name="connsiteY35" fmla="*/ 587 h 10000"/>
              <a:gd name="connsiteX36" fmla="*/ 9528 w 10000"/>
              <a:gd name="connsiteY36" fmla="*/ 449 h 10000"/>
              <a:gd name="connsiteX37" fmla="*/ 9080 w 10000"/>
              <a:gd name="connsiteY37" fmla="*/ 380 h 10000"/>
              <a:gd name="connsiteX38" fmla="*/ 8478 w 10000"/>
              <a:gd name="connsiteY38" fmla="*/ 344 h 10000"/>
              <a:gd name="connsiteX39" fmla="*/ 7335 w 10000"/>
              <a:gd name="connsiteY39" fmla="*/ 265 h 10000"/>
              <a:gd name="connsiteX40" fmla="*/ 5701 w 10000"/>
              <a:gd name="connsiteY40" fmla="*/ 160 h 10000"/>
              <a:gd name="connsiteX41" fmla="*/ 2926 w 10000"/>
              <a:gd name="connsiteY41" fmla="*/ 57 h 10000"/>
              <a:gd name="connsiteX42" fmla="*/ 1264 w 10000"/>
              <a:gd name="connsiteY42" fmla="*/ 0 h 10000"/>
              <a:gd name="connsiteX0" fmla="*/ 1264 w 10000"/>
              <a:gd name="connsiteY0" fmla="*/ 0 h 10000"/>
              <a:gd name="connsiteX1" fmla="*/ 963 w 10000"/>
              <a:gd name="connsiteY1" fmla="*/ 1446 h 10000"/>
              <a:gd name="connsiteX2" fmla="*/ 635 w 10000"/>
              <a:gd name="connsiteY2" fmla="*/ 2839 h 10000"/>
              <a:gd name="connsiteX3" fmla="*/ 0 w 10000"/>
              <a:gd name="connsiteY3" fmla="*/ 7367 h 10000"/>
              <a:gd name="connsiteX4" fmla="*/ 188 w 10000"/>
              <a:gd name="connsiteY4" fmla="*/ 7404 h 10000"/>
              <a:gd name="connsiteX5" fmla="*/ 619 w 10000"/>
              <a:gd name="connsiteY5" fmla="*/ 7391 h 10000"/>
              <a:gd name="connsiteX6" fmla="*/ 628 w 10000"/>
              <a:gd name="connsiteY6" fmla="*/ 7523 h 10000"/>
              <a:gd name="connsiteX7" fmla="*/ 1449 w 10000"/>
              <a:gd name="connsiteY7" fmla="*/ 7552 h 10000"/>
              <a:gd name="connsiteX8" fmla="*/ 1368 w 10000"/>
              <a:gd name="connsiteY8" fmla="*/ 8436 h 10000"/>
              <a:gd name="connsiteX9" fmla="*/ 1606 w 10000"/>
              <a:gd name="connsiteY9" fmla="*/ 8917 h 10000"/>
              <a:gd name="connsiteX10" fmla="*/ 1759 w 10000"/>
              <a:gd name="connsiteY10" fmla="*/ 9562 h 10000"/>
              <a:gd name="connsiteX11" fmla="*/ 2040 w 10000"/>
              <a:gd name="connsiteY11" fmla="*/ 10000 h 10000"/>
              <a:gd name="connsiteX12" fmla="*/ 2701 w 10000"/>
              <a:gd name="connsiteY12" fmla="*/ 9975 h 10000"/>
              <a:gd name="connsiteX13" fmla="*/ 3021 w 10000"/>
              <a:gd name="connsiteY13" fmla="*/ 9467 h 10000"/>
              <a:gd name="connsiteX14" fmla="*/ 3279 w 10000"/>
              <a:gd name="connsiteY14" fmla="*/ 9408 h 10000"/>
              <a:gd name="connsiteX15" fmla="*/ 3279 w 10000"/>
              <a:gd name="connsiteY15" fmla="*/ 9310 h 10000"/>
              <a:gd name="connsiteX16" fmla="*/ 3974 w 10000"/>
              <a:gd name="connsiteY16" fmla="*/ 9355 h 10000"/>
              <a:gd name="connsiteX17" fmla="*/ 4245 w 10000"/>
              <a:gd name="connsiteY17" fmla="*/ 7604 h 10000"/>
              <a:gd name="connsiteX18" fmla="*/ 5146 w 10000"/>
              <a:gd name="connsiteY18" fmla="*/ 7587 h 10000"/>
              <a:gd name="connsiteX19" fmla="*/ 5701 w 10000"/>
              <a:gd name="connsiteY19" fmla="*/ 6456 h 10000"/>
              <a:gd name="connsiteX20" fmla="*/ 5701 w 10000"/>
              <a:gd name="connsiteY20" fmla="*/ 5096 h 10000"/>
              <a:gd name="connsiteX21" fmla="*/ 8075 w 10000"/>
              <a:gd name="connsiteY21" fmla="*/ 5119 h 10000"/>
              <a:gd name="connsiteX22" fmla="*/ 8209 w 10000"/>
              <a:gd name="connsiteY22" fmla="*/ 4416 h 10000"/>
              <a:gd name="connsiteX23" fmla="*/ 9573 w 10000"/>
              <a:gd name="connsiteY23" fmla="*/ 3378 h 10000"/>
              <a:gd name="connsiteX24" fmla="*/ 9618 w 10000"/>
              <a:gd name="connsiteY24" fmla="*/ 3066 h 10000"/>
              <a:gd name="connsiteX25" fmla="*/ 9642 w 10000"/>
              <a:gd name="connsiteY25" fmla="*/ 2732 h 10000"/>
              <a:gd name="connsiteX26" fmla="*/ 9687 w 10000"/>
              <a:gd name="connsiteY26" fmla="*/ 2513 h 10000"/>
              <a:gd name="connsiteX27" fmla="*/ 9842 w 10000"/>
              <a:gd name="connsiteY27" fmla="*/ 2236 h 10000"/>
              <a:gd name="connsiteX28" fmla="*/ 9797 w 10000"/>
              <a:gd name="connsiteY28" fmla="*/ 1995 h 10000"/>
              <a:gd name="connsiteX29" fmla="*/ 9642 w 10000"/>
              <a:gd name="connsiteY29" fmla="*/ 1682 h 10000"/>
              <a:gd name="connsiteX30" fmla="*/ 9552 w 10000"/>
              <a:gd name="connsiteY30" fmla="*/ 1475 h 10000"/>
              <a:gd name="connsiteX31" fmla="*/ 9528 w 10000"/>
              <a:gd name="connsiteY31" fmla="*/ 1326 h 10000"/>
              <a:gd name="connsiteX32" fmla="*/ 9508 w 10000"/>
              <a:gd name="connsiteY32" fmla="*/ 1221 h 10000"/>
              <a:gd name="connsiteX33" fmla="*/ 9597 w 10000"/>
              <a:gd name="connsiteY33" fmla="*/ 1105 h 10000"/>
              <a:gd name="connsiteX34" fmla="*/ 9776 w 10000"/>
              <a:gd name="connsiteY34" fmla="*/ 910 h 10000"/>
              <a:gd name="connsiteX35" fmla="*/ 10000 w 10000"/>
              <a:gd name="connsiteY35" fmla="*/ 587 h 10000"/>
              <a:gd name="connsiteX36" fmla="*/ 9528 w 10000"/>
              <a:gd name="connsiteY36" fmla="*/ 449 h 10000"/>
              <a:gd name="connsiteX37" fmla="*/ 9080 w 10000"/>
              <a:gd name="connsiteY37" fmla="*/ 380 h 10000"/>
              <a:gd name="connsiteX38" fmla="*/ 8478 w 10000"/>
              <a:gd name="connsiteY38" fmla="*/ 344 h 10000"/>
              <a:gd name="connsiteX39" fmla="*/ 7335 w 10000"/>
              <a:gd name="connsiteY39" fmla="*/ 265 h 10000"/>
              <a:gd name="connsiteX40" fmla="*/ 5701 w 10000"/>
              <a:gd name="connsiteY40" fmla="*/ 160 h 10000"/>
              <a:gd name="connsiteX41" fmla="*/ 2926 w 10000"/>
              <a:gd name="connsiteY41" fmla="*/ 57 h 10000"/>
              <a:gd name="connsiteX42" fmla="*/ 1264 w 10000"/>
              <a:gd name="connsiteY42" fmla="*/ 0 h 10000"/>
              <a:gd name="connsiteX0" fmla="*/ 1264 w 10000"/>
              <a:gd name="connsiteY0" fmla="*/ 0 h 10000"/>
              <a:gd name="connsiteX1" fmla="*/ 963 w 10000"/>
              <a:gd name="connsiteY1" fmla="*/ 1446 h 10000"/>
              <a:gd name="connsiteX2" fmla="*/ 635 w 10000"/>
              <a:gd name="connsiteY2" fmla="*/ 2839 h 10000"/>
              <a:gd name="connsiteX3" fmla="*/ 0 w 10000"/>
              <a:gd name="connsiteY3" fmla="*/ 7367 h 10000"/>
              <a:gd name="connsiteX4" fmla="*/ 188 w 10000"/>
              <a:gd name="connsiteY4" fmla="*/ 7404 h 10000"/>
              <a:gd name="connsiteX5" fmla="*/ 619 w 10000"/>
              <a:gd name="connsiteY5" fmla="*/ 7391 h 10000"/>
              <a:gd name="connsiteX6" fmla="*/ 628 w 10000"/>
              <a:gd name="connsiteY6" fmla="*/ 7523 h 10000"/>
              <a:gd name="connsiteX7" fmla="*/ 1449 w 10000"/>
              <a:gd name="connsiteY7" fmla="*/ 7552 h 10000"/>
              <a:gd name="connsiteX8" fmla="*/ 1553 w 10000"/>
              <a:gd name="connsiteY8" fmla="*/ 8412 h 10000"/>
              <a:gd name="connsiteX9" fmla="*/ 1606 w 10000"/>
              <a:gd name="connsiteY9" fmla="*/ 8917 h 10000"/>
              <a:gd name="connsiteX10" fmla="*/ 1759 w 10000"/>
              <a:gd name="connsiteY10" fmla="*/ 9562 h 10000"/>
              <a:gd name="connsiteX11" fmla="*/ 2040 w 10000"/>
              <a:gd name="connsiteY11" fmla="*/ 10000 h 10000"/>
              <a:gd name="connsiteX12" fmla="*/ 2701 w 10000"/>
              <a:gd name="connsiteY12" fmla="*/ 9975 h 10000"/>
              <a:gd name="connsiteX13" fmla="*/ 3021 w 10000"/>
              <a:gd name="connsiteY13" fmla="*/ 9467 h 10000"/>
              <a:gd name="connsiteX14" fmla="*/ 3279 w 10000"/>
              <a:gd name="connsiteY14" fmla="*/ 9408 h 10000"/>
              <a:gd name="connsiteX15" fmla="*/ 3279 w 10000"/>
              <a:gd name="connsiteY15" fmla="*/ 9310 h 10000"/>
              <a:gd name="connsiteX16" fmla="*/ 3974 w 10000"/>
              <a:gd name="connsiteY16" fmla="*/ 9355 h 10000"/>
              <a:gd name="connsiteX17" fmla="*/ 4245 w 10000"/>
              <a:gd name="connsiteY17" fmla="*/ 7604 h 10000"/>
              <a:gd name="connsiteX18" fmla="*/ 5146 w 10000"/>
              <a:gd name="connsiteY18" fmla="*/ 7587 h 10000"/>
              <a:gd name="connsiteX19" fmla="*/ 5701 w 10000"/>
              <a:gd name="connsiteY19" fmla="*/ 6456 h 10000"/>
              <a:gd name="connsiteX20" fmla="*/ 5701 w 10000"/>
              <a:gd name="connsiteY20" fmla="*/ 5096 h 10000"/>
              <a:gd name="connsiteX21" fmla="*/ 8075 w 10000"/>
              <a:gd name="connsiteY21" fmla="*/ 5119 h 10000"/>
              <a:gd name="connsiteX22" fmla="*/ 8209 w 10000"/>
              <a:gd name="connsiteY22" fmla="*/ 4416 h 10000"/>
              <a:gd name="connsiteX23" fmla="*/ 9573 w 10000"/>
              <a:gd name="connsiteY23" fmla="*/ 3378 h 10000"/>
              <a:gd name="connsiteX24" fmla="*/ 9618 w 10000"/>
              <a:gd name="connsiteY24" fmla="*/ 3066 h 10000"/>
              <a:gd name="connsiteX25" fmla="*/ 9642 w 10000"/>
              <a:gd name="connsiteY25" fmla="*/ 2732 h 10000"/>
              <a:gd name="connsiteX26" fmla="*/ 9687 w 10000"/>
              <a:gd name="connsiteY26" fmla="*/ 2513 h 10000"/>
              <a:gd name="connsiteX27" fmla="*/ 9842 w 10000"/>
              <a:gd name="connsiteY27" fmla="*/ 2236 h 10000"/>
              <a:gd name="connsiteX28" fmla="*/ 9797 w 10000"/>
              <a:gd name="connsiteY28" fmla="*/ 1995 h 10000"/>
              <a:gd name="connsiteX29" fmla="*/ 9642 w 10000"/>
              <a:gd name="connsiteY29" fmla="*/ 1682 h 10000"/>
              <a:gd name="connsiteX30" fmla="*/ 9552 w 10000"/>
              <a:gd name="connsiteY30" fmla="*/ 1475 h 10000"/>
              <a:gd name="connsiteX31" fmla="*/ 9528 w 10000"/>
              <a:gd name="connsiteY31" fmla="*/ 1326 h 10000"/>
              <a:gd name="connsiteX32" fmla="*/ 9508 w 10000"/>
              <a:gd name="connsiteY32" fmla="*/ 1221 h 10000"/>
              <a:gd name="connsiteX33" fmla="*/ 9597 w 10000"/>
              <a:gd name="connsiteY33" fmla="*/ 1105 h 10000"/>
              <a:gd name="connsiteX34" fmla="*/ 9776 w 10000"/>
              <a:gd name="connsiteY34" fmla="*/ 910 h 10000"/>
              <a:gd name="connsiteX35" fmla="*/ 10000 w 10000"/>
              <a:gd name="connsiteY35" fmla="*/ 587 h 10000"/>
              <a:gd name="connsiteX36" fmla="*/ 9528 w 10000"/>
              <a:gd name="connsiteY36" fmla="*/ 449 h 10000"/>
              <a:gd name="connsiteX37" fmla="*/ 9080 w 10000"/>
              <a:gd name="connsiteY37" fmla="*/ 380 h 10000"/>
              <a:gd name="connsiteX38" fmla="*/ 8478 w 10000"/>
              <a:gd name="connsiteY38" fmla="*/ 344 h 10000"/>
              <a:gd name="connsiteX39" fmla="*/ 7335 w 10000"/>
              <a:gd name="connsiteY39" fmla="*/ 265 h 10000"/>
              <a:gd name="connsiteX40" fmla="*/ 5701 w 10000"/>
              <a:gd name="connsiteY40" fmla="*/ 160 h 10000"/>
              <a:gd name="connsiteX41" fmla="*/ 2926 w 10000"/>
              <a:gd name="connsiteY41" fmla="*/ 57 h 10000"/>
              <a:gd name="connsiteX42" fmla="*/ 1264 w 10000"/>
              <a:gd name="connsiteY42" fmla="*/ 0 h 10000"/>
              <a:gd name="connsiteX0" fmla="*/ 1264 w 10000"/>
              <a:gd name="connsiteY0" fmla="*/ 0 h 10000"/>
              <a:gd name="connsiteX1" fmla="*/ 963 w 10000"/>
              <a:gd name="connsiteY1" fmla="*/ 1446 h 10000"/>
              <a:gd name="connsiteX2" fmla="*/ 635 w 10000"/>
              <a:gd name="connsiteY2" fmla="*/ 2839 h 10000"/>
              <a:gd name="connsiteX3" fmla="*/ 0 w 10000"/>
              <a:gd name="connsiteY3" fmla="*/ 7367 h 10000"/>
              <a:gd name="connsiteX4" fmla="*/ 188 w 10000"/>
              <a:gd name="connsiteY4" fmla="*/ 7404 h 10000"/>
              <a:gd name="connsiteX5" fmla="*/ 619 w 10000"/>
              <a:gd name="connsiteY5" fmla="*/ 7391 h 10000"/>
              <a:gd name="connsiteX6" fmla="*/ 628 w 10000"/>
              <a:gd name="connsiteY6" fmla="*/ 7523 h 10000"/>
              <a:gd name="connsiteX7" fmla="*/ 1565 w 10000"/>
              <a:gd name="connsiteY7" fmla="*/ 7540 h 10000"/>
              <a:gd name="connsiteX8" fmla="*/ 1553 w 10000"/>
              <a:gd name="connsiteY8" fmla="*/ 8412 h 10000"/>
              <a:gd name="connsiteX9" fmla="*/ 1606 w 10000"/>
              <a:gd name="connsiteY9" fmla="*/ 8917 h 10000"/>
              <a:gd name="connsiteX10" fmla="*/ 1759 w 10000"/>
              <a:gd name="connsiteY10" fmla="*/ 9562 h 10000"/>
              <a:gd name="connsiteX11" fmla="*/ 2040 w 10000"/>
              <a:gd name="connsiteY11" fmla="*/ 10000 h 10000"/>
              <a:gd name="connsiteX12" fmla="*/ 2701 w 10000"/>
              <a:gd name="connsiteY12" fmla="*/ 9975 h 10000"/>
              <a:gd name="connsiteX13" fmla="*/ 3021 w 10000"/>
              <a:gd name="connsiteY13" fmla="*/ 9467 h 10000"/>
              <a:gd name="connsiteX14" fmla="*/ 3279 w 10000"/>
              <a:gd name="connsiteY14" fmla="*/ 9408 h 10000"/>
              <a:gd name="connsiteX15" fmla="*/ 3279 w 10000"/>
              <a:gd name="connsiteY15" fmla="*/ 9310 h 10000"/>
              <a:gd name="connsiteX16" fmla="*/ 3974 w 10000"/>
              <a:gd name="connsiteY16" fmla="*/ 9355 h 10000"/>
              <a:gd name="connsiteX17" fmla="*/ 4245 w 10000"/>
              <a:gd name="connsiteY17" fmla="*/ 7604 h 10000"/>
              <a:gd name="connsiteX18" fmla="*/ 5146 w 10000"/>
              <a:gd name="connsiteY18" fmla="*/ 7587 h 10000"/>
              <a:gd name="connsiteX19" fmla="*/ 5701 w 10000"/>
              <a:gd name="connsiteY19" fmla="*/ 6456 h 10000"/>
              <a:gd name="connsiteX20" fmla="*/ 5701 w 10000"/>
              <a:gd name="connsiteY20" fmla="*/ 5096 h 10000"/>
              <a:gd name="connsiteX21" fmla="*/ 8075 w 10000"/>
              <a:gd name="connsiteY21" fmla="*/ 5119 h 10000"/>
              <a:gd name="connsiteX22" fmla="*/ 8209 w 10000"/>
              <a:gd name="connsiteY22" fmla="*/ 4416 h 10000"/>
              <a:gd name="connsiteX23" fmla="*/ 9573 w 10000"/>
              <a:gd name="connsiteY23" fmla="*/ 3378 h 10000"/>
              <a:gd name="connsiteX24" fmla="*/ 9618 w 10000"/>
              <a:gd name="connsiteY24" fmla="*/ 3066 h 10000"/>
              <a:gd name="connsiteX25" fmla="*/ 9642 w 10000"/>
              <a:gd name="connsiteY25" fmla="*/ 2732 h 10000"/>
              <a:gd name="connsiteX26" fmla="*/ 9687 w 10000"/>
              <a:gd name="connsiteY26" fmla="*/ 2513 h 10000"/>
              <a:gd name="connsiteX27" fmla="*/ 9842 w 10000"/>
              <a:gd name="connsiteY27" fmla="*/ 2236 h 10000"/>
              <a:gd name="connsiteX28" fmla="*/ 9797 w 10000"/>
              <a:gd name="connsiteY28" fmla="*/ 1995 h 10000"/>
              <a:gd name="connsiteX29" fmla="*/ 9642 w 10000"/>
              <a:gd name="connsiteY29" fmla="*/ 1682 h 10000"/>
              <a:gd name="connsiteX30" fmla="*/ 9552 w 10000"/>
              <a:gd name="connsiteY30" fmla="*/ 1475 h 10000"/>
              <a:gd name="connsiteX31" fmla="*/ 9528 w 10000"/>
              <a:gd name="connsiteY31" fmla="*/ 1326 h 10000"/>
              <a:gd name="connsiteX32" fmla="*/ 9508 w 10000"/>
              <a:gd name="connsiteY32" fmla="*/ 1221 h 10000"/>
              <a:gd name="connsiteX33" fmla="*/ 9597 w 10000"/>
              <a:gd name="connsiteY33" fmla="*/ 1105 h 10000"/>
              <a:gd name="connsiteX34" fmla="*/ 9776 w 10000"/>
              <a:gd name="connsiteY34" fmla="*/ 910 h 10000"/>
              <a:gd name="connsiteX35" fmla="*/ 10000 w 10000"/>
              <a:gd name="connsiteY35" fmla="*/ 587 h 10000"/>
              <a:gd name="connsiteX36" fmla="*/ 9528 w 10000"/>
              <a:gd name="connsiteY36" fmla="*/ 449 h 10000"/>
              <a:gd name="connsiteX37" fmla="*/ 9080 w 10000"/>
              <a:gd name="connsiteY37" fmla="*/ 380 h 10000"/>
              <a:gd name="connsiteX38" fmla="*/ 8478 w 10000"/>
              <a:gd name="connsiteY38" fmla="*/ 344 h 10000"/>
              <a:gd name="connsiteX39" fmla="*/ 7335 w 10000"/>
              <a:gd name="connsiteY39" fmla="*/ 265 h 10000"/>
              <a:gd name="connsiteX40" fmla="*/ 5701 w 10000"/>
              <a:gd name="connsiteY40" fmla="*/ 160 h 10000"/>
              <a:gd name="connsiteX41" fmla="*/ 2926 w 10000"/>
              <a:gd name="connsiteY41" fmla="*/ 57 h 10000"/>
              <a:gd name="connsiteX42" fmla="*/ 1264 w 10000"/>
              <a:gd name="connsiteY42" fmla="*/ 0 h 10000"/>
              <a:gd name="connsiteX0" fmla="*/ 1264 w 10000"/>
              <a:gd name="connsiteY0" fmla="*/ 0 h 10000"/>
              <a:gd name="connsiteX1" fmla="*/ 963 w 10000"/>
              <a:gd name="connsiteY1" fmla="*/ 1446 h 10000"/>
              <a:gd name="connsiteX2" fmla="*/ 635 w 10000"/>
              <a:gd name="connsiteY2" fmla="*/ 2839 h 10000"/>
              <a:gd name="connsiteX3" fmla="*/ 0 w 10000"/>
              <a:gd name="connsiteY3" fmla="*/ 7367 h 10000"/>
              <a:gd name="connsiteX4" fmla="*/ 188 w 10000"/>
              <a:gd name="connsiteY4" fmla="*/ 7404 h 10000"/>
              <a:gd name="connsiteX5" fmla="*/ 619 w 10000"/>
              <a:gd name="connsiteY5" fmla="*/ 7391 h 10000"/>
              <a:gd name="connsiteX6" fmla="*/ 628 w 10000"/>
              <a:gd name="connsiteY6" fmla="*/ 7523 h 10000"/>
              <a:gd name="connsiteX7" fmla="*/ 1565 w 10000"/>
              <a:gd name="connsiteY7" fmla="*/ 7540 h 10000"/>
              <a:gd name="connsiteX8" fmla="*/ 1553 w 10000"/>
              <a:gd name="connsiteY8" fmla="*/ 8412 h 10000"/>
              <a:gd name="connsiteX9" fmla="*/ 1606 w 10000"/>
              <a:gd name="connsiteY9" fmla="*/ 8917 h 10000"/>
              <a:gd name="connsiteX10" fmla="*/ 1759 w 10000"/>
              <a:gd name="connsiteY10" fmla="*/ 9562 h 10000"/>
              <a:gd name="connsiteX11" fmla="*/ 2040 w 10000"/>
              <a:gd name="connsiteY11" fmla="*/ 10000 h 10000"/>
              <a:gd name="connsiteX12" fmla="*/ 2701 w 10000"/>
              <a:gd name="connsiteY12" fmla="*/ 9975 h 10000"/>
              <a:gd name="connsiteX13" fmla="*/ 3021 w 10000"/>
              <a:gd name="connsiteY13" fmla="*/ 9467 h 10000"/>
              <a:gd name="connsiteX14" fmla="*/ 3279 w 10000"/>
              <a:gd name="connsiteY14" fmla="*/ 9408 h 10000"/>
              <a:gd name="connsiteX15" fmla="*/ 3279 w 10000"/>
              <a:gd name="connsiteY15" fmla="*/ 9310 h 10000"/>
              <a:gd name="connsiteX16" fmla="*/ 3974 w 10000"/>
              <a:gd name="connsiteY16" fmla="*/ 9355 h 10000"/>
              <a:gd name="connsiteX17" fmla="*/ 4245 w 10000"/>
              <a:gd name="connsiteY17" fmla="*/ 7604 h 10000"/>
              <a:gd name="connsiteX18" fmla="*/ 5146 w 10000"/>
              <a:gd name="connsiteY18" fmla="*/ 7587 h 10000"/>
              <a:gd name="connsiteX19" fmla="*/ 5701 w 10000"/>
              <a:gd name="connsiteY19" fmla="*/ 6456 h 10000"/>
              <a:gd name="connsiteX20" fmla="*/ 5933 w 10000"/>
              <a:gd name="connsiteY20" fmla="*/ 5060 h 10000"/>
              <a:gd name="connsiteX21" fmla="*/ 8075 w 10000"/>
              <a:gd name="connsiteY21" fmla="*/ 5119 h 10000"/>
              <a:gd name="connsiteX22" fmla="*/ 8209 w 10000"/>
              <a:gd name="connsiteY22" fmla="*/ 4416 h 10000"/>
              <a:gd name="connsiteX23" fmla="*/ 9573 w 10000"/>
              <a:gd name="connsiteY23" fmla="*/ 3378 h 10000"/>
              <a:gd name="connsiteX24" fmla="*/ 9618 w 10000"/>
              <a:gd name="connsiteY24" fmla="*/ 3066 h 10000"/>
              <a:gd name="connsiteX25" fmla="*/ 9642 w 10000"/>
              <a:gd name="connsiteY25" fmla="*/ 2732 h 10000"/>
              <a:gd name="connsiteX26" fmla="*/ 9687 w 10000"/>
              <a:gd name="connsiteY26" fmla="*/ 2513 h 10000"/>
              <a:gd name="connsiteX27" fmla="*/ 9842 w 10000"/>
              <a:gd name="connsiteY27" fmla="*/ 2236 h 10000"/>
              <a:gd name="connsiteX28" fmla="*/ 9797 w 10000"/>
              <a:gd name="connsiteY28" fmla="*/ 1995 h 10000"/>
              <a:gd name="connsiteX29" fmla="*/ 9642 w 10000"/>
              <a:gd name="connsiteY29" fmla="*/ 1682 h 10000"/>
              <a:gd name="connsiteX30" fmla="*/ 9552 w 10000"/>
              <a:gd name="connsiteY30" fmla="*/ 1475 h 10000"/>
              <a:gd name="connsiteX31" fmla="*/ 9528 w 10000"/>
              <a:gd name="connsiteY31" fmla="*/ 1326 h 10000"/>
              <a:gd name="connsiteX32" fmla="*/ 9508 w 10000"/>
              <a:gd name="connsiteY32" fmla="*/ 1221 h 10000"/>
              <a:gd name="connsiteX33" fmla="*/ 9597 w 10000"/>
              <a:gd name="connsiteY33" fmla="*/ 1105 h 10000"/>
              <a:gd name="connsiteX34" fmla="*/ 9776 w 10000"/>
              <a:gd name="connsiteY34" fmla="*/ 910 h 10000"/>
              <a:gd name="connsiteX35" fmla="*/ 10000 w 10000"/>
              <a:gd name="connsiteY35" fmla="*/ 587 h 10000"/>
              <a:gd name="connsiteX36" fmla="*/ 9528 w 10000"/>
              <a:gd name="connsiteY36" fmla="*/ 449 h 10000"/>
              <a:gd name="connsiteX37" fmla="*/ 9080 w 10000"/>
              <a:gd name="connsiteY37" fmla="*/ 380 h 10000"/>
              <a:gd name="connsiteX38" fmla="*/ 8478 w 10000"/>
              <a:gd name="connsiteY38" fmla="*/ 344 h 10000"/>
              <a:gd name="connsiteX39" fmla="*/ 7335 w 10000"/>
              <a:gd name="connsiteY39" fmla="*/ 265 h 10000"/>
              <a:gd name="connsiteX40" fmla="*/ 5701 w 10000"/>
              <a:gd name="connsiteY40" fmla="*/ 160 h 10000"/>
              <a:gd name="connsiteX41" fmla="*/ 2926 w 10000"/>
              <a:gd name="connsiteY41" fmla="*/ 57 h 10000"/>
              <a:gd name="connsiteX42" fmla="*/ 1264 w 10000"/>
              <a:gd name="connsiteY42" fmla="*/ 0 h 10000"/>
              <a:gd name="connsiteX0" fmla="*/ 1264 w 10000"/>
              <a:gd name="connsiteY0" fmla="*/ 0 h 10000"/>
              <a:gd name="connsiteX1" fmla="*/ 963 w 10000"/>
              <a:gd name="connsiteY1" fmla="*/ 1446 h 10000"/>
              <a:gd name="connsiteX2" fmla="*/ 635 w 10000"/>
              <a:gd name="connsiteY2" fmla="*/ 2839 h 10000"/>
              <a:gd name="connsiteX3" fmla="*/ 0 w 10000"/>
              <a:gd name="connsiteY3" fmla="*/ 7367 h 10000"/>
              <a:gd name="connsiteX4" fmla="*/ 188 w 10000"/>
              <a:gd name="connsiteY4" fmla="*/ 7404 h 10000"/>
              <a:gd name="connsiteX5" fmla="*/ 619 w 10000"/>
              <a:gd name="connsiteY5" fmla="*/ 7391 h 10000"/>
              <a:gd name="connsiteX6" fmla="*/ 628 w 10000"/>
              <a:gd name="connsiteY6" fmla="*/ 7523 h 10000"/>
              <a:gd name="connsiteX7" fmla="*/ 1565 w 10000"/>
              <a:gd name="connsiteY7" fmla="*/ 7540 h 10000"/>
              <a:gd name="connsiteX8" fmla="*/ 1553 w 10000"/>
              <a:gd name="connsiteY8" fmla="*/ 8412 h 10000"/>
              <a:gd name="connsiteX9" fmla="*/ 1606 w 10000"/>
              <a:gd name="connsiteY9" fmla="*/ 8917 h 10000"/>
              <a:gd name="connsiteX10" fmla="*/ 1759 w 10000"/>
              <a:gd name="connsiteY10" fmla="*/ 9562 h 10000"/>
              <a:gd name="connsiteX11" fmla="*/ 2040 w 10000"/>
              <a:gd name="connsiteY11" fmla="*/ 10000 h 10000"/>
              <a:gd name="connsiteX12" fmla="*/ 2701 w 10000"/>
              <a:gd name="connsiteY12" fmla="*/ 9975 h 10000"/>
              <a:gd name="connsiteX13" fmla="*/ 3021 w 10000"/>
              <a:gd name="connsiteY13" fmla="*/ 9467 h 10000"/>
              <a:gd name="connsiteX14" fmla="*/ 3279 w 10000"/>
              <a:gd name="connsiteY14" fmla="*/ 9408 h 10000"/>
              <a:gd name="connsiteX15" fmla="*/ 3279 w 10000"/>
              <a:gd name="connsiteY15" fmla="*/ 9310 h 10000"/>
              <a:gd name="connsiteX16" fmla="*/ 3974 w 10000"/>
              <a:gd name="connsiteY16" fmla="*/ 9355 h 10000"/>
              <a:gd name="connsiteX17" fmla="*/ 4245 w 10000"/>
              <a:gd name="connsiteY17" fmla="*/ 7604 h 10000"/>
              <a:gd name="connsiteX18" fmla="*/ 5146 w 10000"/>
              <a:gd name="connsiteY18" fmla="*/ 7587 h 10000"/>
              <a:gd name="connsiteX19" fmla="*/ 5910 w 10000"/>
              <a:gd name="connsiteY19" fmla="*/ 6335 h 10000"/>
              <a:gd name="connsiteX20" fmla="*/ 5933 w 10000"/>
              <a:gd name="connsiteY20" fmla="*/ 5060 h 10000"/>
              <a:gd name="connsiteX21" fmla="*/ 8075 w 10000"/>
              <a:gd name="connsiteY21" fmla="*/ 5119 h 10000"/>
              <a:gd name="connsiteX22" fmla="*/ 8209 w 10000"/>
              <a:gd name="connsiteY22" fmla="*/ 4416 h 10000"/>
              <a:gd name="connsiteX23" fmla="*/ 9573 w 10000"/>
              <a:gd name="connsiteY23" fmla="*/ 3378 h 10000"/>
              <a:gd name="connsiteX24" fmla="*/ 9618 w 10000"/>
              <a:gd name="connsiteY24" fmla="*/ 3066 h 10000"/>
              <a:gd name="connsiteX25" fmla="*/ 9642 w 10000"/>
              <a:gd name="connsiteY25" fmla="*/ 2732 h 10000"/>
              <a:gd name="connsiteX26" fmla="*/ 9687 w 10000"/>
              <a:gd name="connsiteY26" fmla="*/ 2513 h 10000"/>
              <a:gd name="connsiteX27" fmla="*/ 9842 w 10000"/>
              <a:gd name="connsiteY27" fmla="*/ 2236 h 10000"/>
              <a:gd name="connsiteX28" fmla="*/ 9797 w 10000"/>
              <a:gd name="connsiteY28" fmla="*/ 1995 h 10000"/>
              <a:gd name="connsiteX29" fmla="*/ 9642 w 10000"/>
              <a:gd name="connsiteY29" fmla="*/ 1682 h 10000"/>
              <a:gd name="connsiteX30" fmla="*/ 9552 w 10000"/>
              <a:gd name="connsiteY30" fmla="*/ 1475 h 10000"/>
              <a:gd name="connsiteX31" fmla="*/ 9528 w 10000"/>
              <a:gd name="connsiteY31" fmla="*/ 1326 h 10000"/>
              <a:gd name="connsiteX32" fmla="*/ 9508 w 10000"/>
              <a:gd name="connsiteY32" fmla="*/ 1221 h 10000"/>
              <a:gd name="connsiteX33" fmla="*/ 9597 w 10000"/>
              <a:gd name="connsiteY33" fmla="*/ 1105 h 10000"/>
              <a:gd name="connsiteX34" fmla="*/ 9776 w 10000"/>
              <a:gd name="connsiteY34" fmla="*/ 910 h 10000"/>
              <a:gd name="connsiteX35" fmla="*/ 10000 w 10000"/>
              <a:gd name="connsiteY35" fmla="*/ 587 h 10000"/>
              <a:gd name="connsiteX36" fmla="*/ 9528 w 10000"/>
              <a:gd name="connsiteY36" fmla="*/ 449 h 10000"/>
              <a:gd name="connsiteX37" fmla="*/ 9080 w 10000"/>
              <a:gd name="connsiteY37" fmla="*/ 380 h 10000"/>
              <a:gd name="connsiteX38" fmla="*/ 8478 w 10000"/>
              <a:gd name="connsiteY38" fmla="*/ 344 h 10000"/>
              <a:gd name="connsiteX39" fmla="*/ 7335 w 10000"/>
              <a:gd name="connsiteY39" fmla="*/ 265 h 10000"/>
              <a:gd name="connsiteX40" fmla="*/ 5701 w 10000"/>
              <a:gd name="connsiteY40" fmla="*/ 160 h 10000"/>
              <a:gd name="connsiteX41" fmla="*/ 2926 w 10000"/>
              <a:gd name="connsiteY41" fmla="*/ 57 h 10000"/>
              <a:gd name="connsiteX42" fmla="*/ 1264 w 10000"/>
              <a:gd name="connsiteY42" fmla="*/ 0 h 10000"/>
              <a:gd name="connsiteX0" fmla="*/ 1264 w 10000"/>
              <a:gd name="connsiteY0" fmla="*/ 0 h 10000"/>
              <a:gd name="connsiteX1" fmla="*/ 963 w 10000"/>
              <a:gd name="connsiteY1" fmla="*/ 1446 h 10000"/>
              <a:gd name="connsiteX2" fmla="*/ 635 w 10000"/>
              <a:gd name="connsiteY2" fmla="*/ 2839 h 10000"/>
              <a:gd name="connsiteX3" fmla="*/ 0 w 10000"/>
              <a:gd name="connsiteY3" fmla="*/ 7367 h 10000"/>
              <a:gd name="connsiteX4" fmla="*/ 188 w 10000"/>
              <a:gd name="connsiteY4" fmla="*/ 7404 h 10000"/>
              <a:gd name="connsiteX5" fmla="*/ 619 w 10000"/>
              <a:gd name="connsiteY5" fmla="*/ 7391 h 10000"/>
              <a:gd name="connsiteX6" fmla="*/ 628 w 10000"/>
              <a:gd name="connsiteY6" fmla="*/ 7523 h 10000"/>
              <a:gd name="connsiteX7" fmla="*/ 1565 w 10000"/>
              <a:gd name="connsiteY7" fmla="*/ 7540 h 10000"/>
              <a:gd name="connsiteX8" fmla="*/ 1553 w 10000"/>
              <a:gd name="connsiteY8" fmla="*/ 8412 h 10000"/>
              <a:gd name="connsiteX9" fmla="*/ 1606 w 10000"/>
              <a:gd name="connsiteY9" fmla="*/ 8917 h 10000"/>
              <a:gd name="connsiteX10" fmla="*/ 1759 w 10000"/>
              <a:gd name="connsiteY10" fmla="*/ 9562 h 10000"/>
              <a:gd name="connsiteX11" fmla="*/ 2040 w 10000"/>
              <a:gd name="connsiteY11" fmla="*/ 10000 h 10000"/>
              <a:gd name="connsiteX12" fmla="*/ 2701 w 10000"/>
              <a:gd name="connsiteY12" fmla="*/ 9975 h 10000"/>
              <a:gd name="connsiteX13" fmla="*/ 3021 w 10000"/>
              <a:gd name="connsiteY13" fmla="*/ 9467 h 10000"/>
              <a:gd name="connsiteX14" fmla="*/ 3279 w 10000"/>
              <a:gd name="connsiteY14" fmla="*/ 9408 h 10000"/>
              <a:gd name="connsiteX15" fmla="*/ 3279 w 10000"/>
              <a:gd name="connsiteY15" fmla="*/ 9310 h 10000"/>
              <a:gd name="connsiteX16" fmla="*/ 3974 w 10000"/>
              <a:gd name="connsiteY16" fmla="*/ 9355 h 10000"/>
              <a:gd name="connsiteX17" fmla="*/ 4245 w 10000"/>
              <a:gd name="connsiteY17" fmla="*/ 7604 h 10000"/>
              <a:gd name="connsiteX18" fmla="*/ 5146 w 10000"/>
              <a:gd name="connsiteY18" fmla="*/ 7587 h 10000"/>
              <a:gd name="connsiteX19" fmla="*/ 5910 w 10000"/>
              <a:gd name="connsiteY19" fmla="*/ 6335 h 10000"/>
              <a:gd name="connsiteX20" fmla="*/ 5910 w 10000"/>
              <a:gd name="connsiteY20" fmla="*/ 5132 h 10000"/>
              <a:gd name="connsiteX21" fmla="*/ 8075 w 10000"/>
              <a:gd name="connsiteY21" fmla="*/ 5119 h 10000"/>
              <a:gd name="connsiteX22" fmla="*/ 8209 w 10000"/>
              <a:gd name="connsiteY22" fmla="*/ 4416 h 10000"/>
              <a:gd name="connsiteX23" fmla="*/ 9573 w 10000"/>
              <a:gd name="connsiteY23" fmla="*/ 3378 h 10000"/>
              <a:gd name="connsiteX24" fmla="*/ 9618 w 10000"/>
              <a:gd name="connsiteY24" fmla="*/ 3066 h 10000"/>
              <a:gd name="connsiteX25" fmla="*/ 9642 w 10000"/>
              <a:gd name="connsiteY25" fmla="*/ 2732 h 10000"/>
              <a:gd name="connsiteX26" fmla="*/ 9687 w 10000"/>
              <a:gd name="connsiteY26" fmla="*/ 2513 h 10000"/>
              <a:gd name="connsiteX27" fmla="*/ 9842 w 10000"/>
              <a:gd name="connsiteY27" fmla="*/ 2236 h 10000"/>
              <a:gd name="connsiteX28" fmla="*/ 9797 w 10000"/>
              <a:gd name="connsiteY28" fmla="*/ 1995 h 10000"/>
              <a:gd name="connsiteX29" fmla="*/ 9642 w 10000"/>
              <a:gd name="connsiteY29" fmla="*/ 1682 h 10000"/>
              <a:gd name="connsiteX30" fmla="*/ 9552 w 10000"/>
              <a:gd name="connsiteY30" fmla="*/ 1475 h 10000"/>
              <a:gd name="connsiteX31" fmla="*/ 9528 w 10000"/>
              <a:gd name="connsiteY31" fmla="*/ 1326 h 10000"/>
              <a:gd name="connsiteX32" fmla="*/ 9508 w 10000"/>
              <a:gd name="connsiteY32" fmla="*/ 1221 h 10000"/>
              <a:gd name="connsiteX33" fmla="*/ 9597 w 10000"/>
              <a:gd name="connsiteY33" fmla="*/ 1105 h 10000"/>
              <a:gd name="connsiteX34" fmla="*/ 9776 w 10000"/>
              <a:gd name="connsiteY34" fmla="*/ 910 h 10000"/>
              <a:gd name="connsiteX35" fmla="*/ 10000 w 10000"/>
              <a:gd name="connsiteY35" fmla="*/ 587 h 10000"/>
              <a:gd name="connsiteX36" fmla="*/ 9528 w 10000"/>
              <a:gd name="connsiteY36" fmla="*/ 449 h 10000"/>
              <a:gd name="connsiteX37" fmla="*/ 9080 w 10000"/>
              <a:gd name="connsiteY37" fmla="*/ 380 h 10000"/>
              <a:gd name="connsiteX38" fmla="*/ 8478 w 10000"/>
              <a:gd name="connsiteY38" fmla="*/ 344 h 10000"/>
              <a:gd name="connsiteX39" fmla="*/ 7335 w 10000"/>
              <a:gd name="connsiteY39" fmla="*/ 265 h 10000"/>
              <a:gd name="connsiteX40" fmla="*/ 5701 w 10000"/>
              <a:gd name="connsiteY40" fmla="*/ 160 h 10000"/>
              <a:gd name="connsiteX41" fmla="*/ 2926 w 10000"/>
              <a:gd name="connsiteY41" fmla="*/ 57 h 10000"/>
              <a:gd name="connsiteX42" fmla="*/ 1264 w 10000"/>
              <a:gd name="connsiteY42"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000" h="10000">
                <a:moveTo>
                  <a:pt x="1264" y="0"/>
                </a:moveTo>
                <a:cubicBezTo>
                  <a:pt x="937" y="231"/>
                  <a:pt x="1068" y="973"/>
                  <a:pt x="963" y="1446"/>
                </a:cubicBezTo>
                <a:cubicBezTo>
                  <a:pt x="858" y="1919"/>
                  <a:pt x="795" y="1852"/>
                  <a:pt x="635" y="2839"/>
                </a:cubicBezTo>
                <a:cubicBezTo>
                  <a:pt x="423" y="4348"/>
                  <a:pt x="212" y="5858"/>
                  <a:pt x="0" y="7367"/>
                </a:cubicBezTo>
                <a:lnTo>
                  <a:pt x="188" y="7404"/>
                </a:lnTo>
                <a:lnTo>
                  <a:pt x="619" y="7391"/>
                </a:lnTo>
                <a:cubicBezTo>
                  <a:pt x="622" y="7435"/>
                  <a:pt x="625" y="7478"/>
                  <a:pt x="628" y="7523"/>
                </a:cubicBezTo>
                <a:lnTo>
                  <a:pt x="1565" y="7540"/>
                </a:lnTo>
                <a:cubicBezTo>
                  <a:pt x="1538" y="7835"/>
                  <a:pt x="1579" y="8117"/>
                  <a:pt x="1553" y="8412"/>
                </a:cubicBezTo>
                <a:cubicBezTo>
                  <a:pt x="1579" y="8580"/>
                  <a:pt x="1579" y="8749"/>
                  <a:pt x="1606" y="8917"/>
                </a:cubicBezTo>
                <a:cubicBezTo>
                  <a:pt x="1659" y="9135"/>
                  <a:pt x="1706" y="9343"/>
                  <a:pt x="1759" y="9562"/>
                </a:cubicBezTo>
                <a:cubicBezTo>
                  <a:pt x="1838" y="9697"/>
                  <a:pt x="1960" y="9865"/>
                  <a:pt x="2040" y="10000"/>
                </a:cubicBezTo>
                <a:lnTo>
                  <a:pt x="2701" y="9975"/>
                </a:lnTo>
                <a:cubicBezTo>
                  <a:pt x="2928" y="9942"/>
                  <a:pt x="2925" y="9562"/>
                  <a:pt x="3021" y="9467"/>
                </a:cubicBezTo>
                <a:cubicBezTo>
                  <a:pt x="3117" y="9373"/>
                  <a:pt x="3236" y="9434"/>
                  <a:pt x="3279" y="9408"/>
                </a:cubicBezTo>
                <a:cubicBezTo>
                  <a:pt x="3322" y="9382"/>
                  <a:pt x="3138" y="9365"/>
                  <a:pt x="3279" y="9310"/>
                </a:cubicBezTo>
                <a:lnTo>
                  <a:pt x="3974" y="9355"/>
                </a:lnTo>
                <a:cubicBezTo>
                  <a:pt x="4064" y="8771"/>
                  <a:pt x="4155" y="8188"/>
                  <a:pt x="4245" y="7604"/>
                </a:cubicBezTo>
                <a:lnTo>
                  <a:pt x="5146" y="7587"/>
                </a:lnTo>
                <a:lnTo>
                  <a:pt x="5910" y="6335"/>
                </a:lnTo>
                <a:cubicBezTo>
                  <a:pt x="5987" y="5870"/>
                  <a:pt x="5833" y="5597"/>
                  <a:pt x="5910" y="5132"/>
                </a:cubicBezTo>
                <a:lnTo>
                  <a:pt x="8075" y="5119"/>
                </a:lnTo>
                <a:cubicBezTo>
                  <a:pt x="8120" y="4885"/>
                  <a:pt x="8164" y="4650"/>
                  <a:pt x="8209" y="4416"/>
                </a:cubicBezTo>
                <a:lnTo>
                  <a:pt x="9573" y="3378"/>
                </a:lnTo>
                <a:cubicBezTo>
                  <a:pt x="9589" y="3274"/>
                  <a:pt x="9603" y="3169"/>
                  <a:pt x="9618" y="3066"/>
                </a:cubicBezTo>
                <a:cubicBezTo>
                  <a:pt x="9626" y="2954"/>
                  <a:pt x="9634" y="2843"/>
                  <a:pt x="9642" y="2732"/>
                </a:cubicBezTo>
                <a:cubicBezTo>
                  <a:pt x="9657" y="2658"/>
                  <a:pt x="9671" y="2586"/>
                  <a:pt x="9687" y="2513"/>
                </a:cubicBezTo>
                <a:cubicBezTo>
                  <a:pt x="9739" y="2421"/>
                  <a:pt x="9790" y="2328"/>
                  <a:pt x="9842" y="2236"/>
                </a:cubicBezTo>
                <a:cubicBezTo>
                  <a:pt x="9826" y="2156"/>
                  <a:pt x="9812" y="2075"/>
                  <a:pt x="9797" y="1995"/>
                </a:cubicBezTo>
                <a:cubicBezTo>
                  <a:pt x="9745" y="1891"/>
                  <a:pt x="9694" y="1786"/>
                  <a:pt x="9642" y="1682"/>
                </a:cubicBezTo>
                <a:cubicBezTo>
                  <a:pt x="9612" y="1612"/>
                  <a:pt x="9581" y="1544"/>
                  <a:pt x="9552" y="1475"/>
                </a:cubicBezTo>
                <a:cubicBezTo>
                  <a:pt x="9544" y="1425"/>
                  <a:pt x="9537" y="1375"/>
                  <a:pt x="9528" y="1326"/>
                </a:cubicBezTo>
                <a:cubicBezTo>
                  <a:pt x="9521" y="1290"/>
                  <a:pt x="9515" y="1256"/>
                  <a:pt x="9508" y="1221"/>
                </a:cubicBezTo>
                <a:cubicBezTo>
                  <a:pt x="9538" y="1183"/>
                  <a:pt x="9567" y="1144"/>
                  <a:pt x="9597" y="1105"/>
                </a:cubicBezTo>
                <a:lnTo>
                  <a:pt x="9776" y="910"/>
                </a:lnTo>
                <a:lnTo>
                  <a:pt x="10000" y="587"/>
                </a:lnTo>
                <a:lnTo>
                  <a:pt x="9528" y="449"/>
                </a:lnTo>
                <a:lnTo>
                  <a:pt x="9080" y="380"/>
                </a:lnTo>
                <a:lnTo>
                  <a:pt x="8478" y="344"/>
                </a:lnTo>
                <a:lnTo>
                  <a:pt x="7335" y="265"/>
                </a:lnTo>
                <a:lnTo>
                  <a:pt x="5701" y="160"/>
                </a:lnTo>
                <a:lnTo>
                  <a:pt x="2926" y="57"/>
                </a:lnTo>
                <a:lnTo>
                  <a:pt x="1264" y="0"/>
                </a:lnTo>
                <a:close/>
              </a:path>
            </a:pathLst>
          </a:custGeom>
          <a:noFill/>
          <a:ln w="12700">
            <a:solidFill>
              <a:schemeClr val="tx1"/>
            </a:solidFill>
            <a:round/>
            <a:headEnd/>
            <a:tailEnd/>
          </a:ln>
          <a:effectLst>
            <a:glow rad="139700">
              <a:schemeClr val="accent3">
                <a:satMod val="175000"/>
                <a:alpha val="40000"/>
              </a:schemeClr>
            </a:glow>
          </a:effectLst>
        </p:spPr>
        <p:txBody>
          <a:bodyPr vert="horz" wrap="square" lIns="91406" tIns="45703" rIns="91406" bIns="45703" numCol="1" anchor="t" anchorCtr="0" compatLnSpc="1">
            <a:prstTxWarp prst="textNoShape">
              <a:avLst/>
            </a:prstTxWarp>
          </a:bodyPr>
          <a:lstStyle/>
          <a:p>
            <a:endParaRPr lang="ja-JP" altLang="en-US"/>
          </a:p>
        </p:txBody>
      </p:sp>
      <p:sp>
        <p:nvSpPr>
          <p:cNvPr id="28" name="フリーフォーム 27"/>
          <p:cNvSpPr/>
          <p:nvPr/>
        </p:nvSpPr>
        <p:spPr>
          <a:xfrm>
            <a:off x="8057490" y="2693869"/>
            <a:ext cx="305177" cy="418073"/>
          </a:xfrm>
          <a:custGeom>
            <a:avLst/>
            <a:gdLst>
              <a:gd name="connsiteX0" fmla="*/ 0 w 391885"/>
              <a:gd name="connsiteY0" fmla="*/ 0 h 546265"/>
              <a:gd name="connsiteX1" fmla="*/ 0 w 391885"/>
              <a:gd name="connsiteY1" fmla="*/ 546265 h 546265"/>
              <a:gd name="connsiteX2" fmla="*/ 391885 w 391885"/>
              <a:gd name="connsiteY2" fmla="*/ 546265 h 546265"/>
              <a:gd name="connsiteX3" fmla="*/ 391885 w 391885"/>
              <a:gd name="connsiteY3" fmla="*/ 154379 h 546265"/>
              <a:gd name="connsiteX4" fmla="*/ 385948 w 391885"/>
              <a:gd name="connsiteY4" fmla="*/ 41563 h 546265"/>
              <a:gd name="connsiteX5" fmla="*/ 0 w 391885"/>
              <a:gd name="connsiteY5" fmla="*/ 0 h 54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1885" h="546265">
                <a:moveTo>
                  <a:pt x="0" y="0"/>
                </a:moveTo>
                <a:lnTo>
                  <a:pt x="0" y="546265"/>
                </a:lnTo>
                <a:lnTo>
                  <a:pt x="391885" y="546265"/>
                </a:lnTo>
                <a:lnTo>
                  <a:pt x="391885" y="154379"/>
                </a:lnTo>
                <a:lnTo>
                  <a:pt x="385948" y="41563"/>
                </a:lnTo>
                <a:lnTo>
                  <a:pt x="0" y="0"/>
                </a:lnTo>
                <a:close/>
              </a:path>
            </a:pathLst>
          </a:custGeom>
          <a:solidFill>
            <a:srgbClr val="FF0000">
              <a:alpha val="2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28"/>
          <p:cNvSpPr/>
          <p:nvPr/>
        </p:nvSpPr>
        <p:spPr>
          <a:xfrm>
            <a:off x="8034371" y="4141571"/>
            <a:ext cx="317376" cy="416544"/>
          </a:xfrm>
          <a:custGeom>
            <a:avLst/>
            <a:gdLst>
              <a:gd name="connsiteX0" fmla="*/ 421574 w 421574"/>
              <a:gd name="connsiteY0" fmla="*/ 0 h 522515"/>
              <a:gd name="connsiteX1" fmla="*/ 59377 w 421574"/>
              <a:gd name="connsiteY1" fmla="*/ 0 h 522515"/>
              <a:gd name="connsiteX2" fmla="*/ 11876 w 421574"/>
              <a:gd name="connsiteY2" fmla="*/ 112816 h 522515"/>
              <a:gd name="connsiteX3" fmla="*/ 0 w 421574"/>
              <a:gd name="connsiteY3" fmla="*/ 522515 h 522515"/>
              <a:gd name="connsiteX4" fmla="*/ 409699 w 421574"/>
              <a:gd name="connsiteY4" fmla="*/ 516577 h 522515"/>
              <a:gd name="connsiteX5" fmla="*/ 421574 w 421574"/>
              <a:gd name="connsiteY5" fmla="*/ 0 h 522515"/>
              <a:gd name="connsiteX0" fmla="*/ 421574 w 421574"/>
              <a:gd name="connsiteY0" fmla="*/ 0 h 537134"/>
              <a:gd name="connsiteX1" fmla="*/ 59377 w 421574"/>
              <a:gd name="connsiteY1" fmla="*/ 0 h 537134"/>
              <a:gd name="connsiteX2" fmla="*/ 11876 w 421574"/>
              <a:gd name="connsiteY2" fmla="*/ 112816 h 537134"/>
              <a:gd name="connsiteX3" fmla="*/ 0 w 421574"/>
              <a:gd name="connsiteY3" fmla="*/ 522515 h 537134"/>
              <a:gd name="connsiteX4" fmla="*/ 390624 w 421574"/>
              <a:gd name="connsiteY4" fmla="*/ 537134 h 537134"/>
              <a:gd name="connsiteX5" fmla="*/ 421574 w 421574"/>
              <a:gd name="connsiteY5" fmla="*/ 0 h 537134"/>
              <a:gd name="connsiteX0" fmla="*/ 407549 w 407549"/>
              <a:gd name="connsiteY0" fmla="*/ 0 h 551403"/>
              <a:gd name="connsiteX1" fmla="*/ 59377 w 407549"/>
              <a:gd name="connsiteY1" fmla="*/ 14269 h 551403"/>
              <a:gd name="connsiteX2" fmla="*/ 11876 w 407549"/>
              <a:gd name="connsiteY2" fmla="*/ 127085 h 551403"/>
              <a:gd name="connsiteX3" fmla="*/ 0 w 407549"/>
              <a:gd name="connsiteY3" fmla="*/ 536784 h 551403"/>
              <a:gd name="connsiteX4" fmla="*/ 390624 w 407549"/>
              <a:gd name="connsiteY4" fmla="*/ 551403 h 551403"/>
              <a:gd name="connsiteX5" fmla="*/ 407549 w 407549"/>
              <a:gd name="connsiteY5" fmla="*/ 0 h 551403"/>
              <a:gd name="connsiteX0" fmla="*/ 407549 w 407549"/>
              <a:gd name="connsiteY0" fmla="*/ 0 h 544268"/>
              <a:gd name="connsiteX1" fmla="*/ 59377 w 407549"/>
              <a:gd name="connsiteY1" fmla="*/ 14269 h 544268"/>
              <a:gd name="connsiteX2" fmla="*/ 11876 w 407549"/>
              <a:gd name="connsiteY2" fmla="*/ 127085 h 544268"/>
              <a:gd name="connsiteX3" fmla="*/ 0 w 407549"/>
              <a:gd name="connsiteY3" fmla="*/ 536784 h 544268"/>
              <a:gd name="connsiteX4" fmla="*/ 404648 w 407549"/>
              <a:gd name="connsiteY4" fmla="*/ 544268 h 544268"/>
              <a:gd name="connsiteX5" fmla="*/ 407549 w 407549"/>
              <a:gd name="connsiteY5" fmla="*/ 0 h 54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49" h="544268">
                <a:moveTo>
                  <a:pt x="407549" y="0"/>
                </a:moveTo>
                <a:lnTo>
                  <a:pt x="59377" y="14269"/>
                </a:lnTo>
                <a:lnTo>
                  <a:pt x="11876" y="127085"/>
                </a:lnTo>
                <a:lnTo>
                  <a:pt x="0" y="536784"/>
                </a:lnTo>
                <a:lnTo>
                  <a:pt x="404648" y="544268"/>
                </a:lnTo>
                <a:lnTo>
                  <a:pt x="407549" y="0"/>
                </a:lnTo>
                <a:close/>
              </a:path>
            </a:pathLst>
          </a:custGeom>
          <a:solidFill>
            <a:srgbClr val="FF00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フリーフォーム 29"/>
          <p:cNvSpPr/>
          <p:nvPr/>
        </p:nvSpPr>
        <p:spPr>
          <a:xfrm>
            <a:off x="8034374" y="4561561"/>
            <a:ext cx="332730" cy="328365"/>
          </a:xfrm>
          <a:custGeom>
            <a:avLst/>
            <a:gdLst>
              <a:gd name="connsiteX0" fmla="*/ 421574 w 445325"/>
              <a:gd name="connsiteY0" fmla="*/ 0 h 427512"/>
              <a:gd name="connsiteX1" fmla="*/ 0 w 445325"/>
              <a:gd name="connsiteY1" fmla="*/ 0 h 427512"/>
              <a:gd name="connsiteX2" fmla="*/ 0 w 445325"/>
              <a:gd name="connsiteY2" fmla="*/ 421574 h 427512"/>
              <a:gd name="connsiteX3" fmla="*/ 445325 w 445325"/>
              <a:gd name="connsiteY3" fmla="*/ 427512 h 427512"/>
              <a:gd name="connsiteX4" fmla="*/ 421574 w 445325"/>
              <a:gd name="connsiteY4" fmla="*/ 0 h 427512"/>
              <a:gd name="connsiteX0" fmla="*/ 421574 w 427268"/>
              <a:gd name="connsiteY0" fmla="*/ 0 h 429050"/>
              <a:gd name="connsiteX1" fmla="*/ 0 w 427268"/>
              <a:gd name="connsiteY1" fmla="*/ 0 h 429050"/>
              <a:gd name="connsiteX2" fmla="*/ 0 w 427268"/>
              <a:gd name="connsiteY2" fmla="*/ 421574 h 429050"/>
              <a:gd name="connsiteX3" fmla="*/ 427268 w 427268"/>
              <a:gd name="connsiteY3" fmla="*/ 429050 h 429050"/>
              <a:gd name="connsiteX4" fmla="*/ 421574 w 427268"/>
              <a:gd name="connsiteY4" fmla="*/ 0 h 42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268" h="429050">
                <a:moveTo>
                  <a:pt x="421574" y="0"/>
                </a:moveTo>
                <a:lnTo>
                  <a:pt x="0" y="0"/>
                </a:lnTo>
                <a:lnTo>
                  <a:pt x="0" y="421574"/>
                </a:lnTo>
                <a:lnTo>
                  <a:pt x="427268" y="429050"/>
                </a:lnTo>
                <a:lnTo>
                  <a:pt x="421574" y="0"/>
                </a:lnTo>
                <a:close/>
              </a:path>
            </a:pathLst>
          </a:custGeom>
          <a:solidFill>
            <a:srgbClr val="FF00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フリーフォーム 31"/>
          <p:cNvSpPr/>
          <p:nvPr/>
        </p:nvSpPr>
        <p:spPr>
          <a:xfrm>
            <a:off x="7691483" y="4911243"/>
            <a:ext cx="682410" cy="507990"/>
          </a:xfrm>
          <a:custGeom>
            <a:avLst/>
            <a:gdLst>
              <a:gd name="connsiteX0" fmla="*/ 876300 w 876300"/>
              <a:gd name="connsiteY0" fmla="*/ 4762 h 666750"/>
              <a:gd name="connsiteX1" fmla="*/ 433387 w 876300"/>
              <a:gd name="connsiteY1" fmla="*/ 0 h 666750"/>
              <a:gd name="connsiteX2" fmla="*/ 423862 w 876300"/>
              <a:gd name="connsiteY2" fmla="*/ 104775 h 666750"/>
              <a:gd name="connsiteX3" fmla="*/ 0 w 876300"/>
              <a:gd name="connsiteY3" fmla="*/ 109537 h 666750"/>
              <a:gd name="connsiteX4" fmla="*/ 0 w 876300"/>
              <a:gd name="connsiteY4" fmla="*/ 385762 h 666750"/>
              <a:gd name="connsiteX5" fmla="*/ 157162 w 876300"/>
              <a:gd name="connsiteY5" fmla="*/ 385762 h 666750"/>
              <a:gd name="connsiteX6" fmla="*/ 157162 w 876300"/>
              <a:gd name="connsiteY6" fmla="*/ 657225 h 666750"/>
              <a:gd name="connsiteX7" fmla="*/ 733425 w 876300"/>
              <a:gd name="connsiteY7" fmla="*/ 666750 h 666750"/>
              <a:gd name="connsiteX8" fmla="*/ 876300 w 876300"/>
              <a:gd name="connsiteY8" fmla="*/ 185737 h 666750"/>
              <a:gd name="connsiteX9" fmla="*/ 876300 w 876300"/>
              <a:gd name="connsiteY9" fmla="*/ 4762 h 666750"/>
              <a:gd name="connsiteX0" fmla="*/ 876300 w 876300"/>
              <a:gd name="connsiteY0" fmla="*/ 4762 h 663753"/>
              <a:gd name="connsiteX1" fmla="*/ 433387 w 876300"/>
              <a:gd name="connsiteY1" fmla="*/ 0 h 663753"/>
              <a:gd name="connsiteX2" fmla="*/ 423862 w 876300"/>
              <a:gd name="connsiteY2" fmla="*/ 104775 h 663753"/>
              <a:gd name="connsiteX3" fmla="*/ 0 w 876300"/>
              <a:gd name="connsiteY3" fmla="*/ 109537 h 663753"/>
              <a:gd name="connsiteX4" fmla="*/ 0 w 876300"/>
              <a:gd name="connsiteY4" fmla="*/ 385762 h 663753"/>
              <a:gd name="connsiteX5" fmla="*/ 157162 w 876300"/>
              <a:gd name="connsiteY5" fmla="*/ 385762 h 663753"/>
              <a:gd name="connsiteX6" fmla="*/ 157162 w 876300"/>
              <a:gd name="connsiteY6" fmla="*/ 657225 h 663753"/>
              <a:gd name="connsiteX7" fmla="*/ 696219 w 876300"/>
              <a:gd name="connsiteY7" fmla="*/ 663753 h 663753"/>
              <a:gd name="connsiteX8" fmla="*/ 876300 w 876300"/>
              <a:gd name="connsiteY8" fmla="*/ 185737 h 663753"/>
              <a:gd name="connsiteX9" fmla="*/ 876300 w 876300"/>
              <a:gd name="connsiteY9" fmla="*/ 4762 h 663753"/>
              <a:gd name="connsiteX0" fmla="*/ 876300 w 876300"/>
              <a:gd name="connsiteY0" fmla="*/ 4762 h 663753"/>
              <a:gd name="connsiteX1" fmla="*/ 433387 w 876300"/>
              <a:gd name="connsiteY1" fmla="*/ 0 h 663753"/>
              <a:gd name="connsiteX2" fmla="*/ 423862 w 876300"/>
              <a:gd name="connsiteY2" fmla="*/ 104775 h 663753"/>
              <a:gd name="connsiteX3" fmla="*/ 0 w 876300"/>
              <a:gd name="connsiteY3" fmla="*/ 109537 h 663753"/>
              <a:gd name="connsiteX4" fmla="*/ 0 w 876300"/>
              <a:gd name="connsiteY4" fmla="*/ 385762 h 663753"/>
              <a:gd name="connsiteX5" fmla="*/ 157162 w 876300"/>
              <a:gd name="connsiteY5" fmla="*/ 385762 h 663753"/>
              <a:gd name="connsiteX6" fmla="*/ 157162 w 876300"/>
              <a:gd name="connsiteY6" fmla="*/ 657225 h 663753"/>
              <a:gd name="connsiteX7" fmla="*/ 696219 w 876300"/>
              <a:gd name="connsiteY7" fmla="*/ 663753 h 663753"/>
              <a:gd name="connsiteX8" fmla="*/ 858504 w 876300"/>
              <a:gd name="connsiteY8" fmla="*/ 178008 h 663753"/>
              <a:gd name="connsiteX9" fmla="*/ 876300 w 876300"/>
              <a:gd name="connsiteY9" fmla="*/ 4762 h 663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300" h="663753">
                <a:moveTo>
                  <a:pt x="876300" y="4762"/>
                </a:moveTo>
                <a:lnTo>
                  <a:pt x="433387" y="0"/>
                </a:lnTo>
                <a:lnTo>
                  <a:pt x="423862" y="104775"/>
                </a:lnTo>
                <a:lnTo>
                  <a:pt x="0" y="109537"/>
                </a:lnTo>
                <a:lnTo>
                  <a:pt x="0" y="385762"/>
                </a:lnTo>
                <a:lnTo>
                  <a:pt x="157162" y="385762"/>
                </a:lnTo>
                <a:lnTo>
                  <a:pt x="157162" y="657225"/>
                </a:lnTo>
                <a:lnTo>
                  <a:pt x="696219" y="663753"/>
                </a:lnTo>
                <a:lnTo>
                  <a:pt x="858504" y="178008"/>
                </a:lnTo>
                <a:lnTo>
                  <a:pt x="876300" y="4762"/>
                </a:lnTo>
                <a:close/>
              </a:path>
            </a:pathLst>
          </a:custGeom>
          <a:solidFill>
            <a:srgbClr val="FFC000">
              <a:alpha val="7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フリーフォーム 32"/>
          <p:cNvSpPr/>
          <p:nvPr/>
        </p:nvSpPr>
        <p:spPr>
          <a:xfrm>
            <a:off x="7190798" y="2624351"/>
            <a:ext cx="482138" cy="2775306"/>
          </a:xfrm>
          <a:custGeom>
            <a:avLst/>
            <a:gdLst>
              <a:gd name="connsiteX0" fmla="*/ 0 w 619125"/>
              <a:gd name="connsiteY0" fmla="*/ 2119313 h 2128838"/>
              <a:gd name="connsiteX1" fmla="*/ 128588 w 619125"/>
              <a:gd name="connsiteY1" fmla="*/ 2128838 h 2128838"/>
              <a:gd name="connsiteX2" fmla="*/ 123825 w 619125"/>
              <a:gd name="connsiteY2" fmla="*/ 1876425 h 2128838"/>
              <a:gd name="connsiteX3" fmla="*/ 152400 w 619125"/>
              <a:gd name="connsiteY3" fmla="*/ 1881188 h 2128838"/>
              <a:gd name="connsiteX4" fmla="*/ 195263 w 619125"/>
              <a:gd name="connsiteY4" fmla="*/ 1843088 h 2128838"/>
              <a:gd name="connsiteX5" fmla="*/ 542925 w 619125"/>
              <a:gd name="connsiteY5" fmla="*/ 1857375 h 2128838"/>
              <a:gd name="connsiteX6" fmla="*/ 609600 w 619125"/>
              <a:gd name="connsiteY6" fmla="*/ 1809750 h 2128838"/>
              <a:gd name="connsiteX7" fmla="*/ 619125 w 619125"/>
              <a:gd name="connsiteY7" fmla="*/ 157163 h 2128838"/>
              <a:gd name="connsiteX8" fmla="*/ 552450 w 619125"/>
              <a:gd name="connsiteY8" fmla="*/ 128588 h 2128838"/>
              <a:gd name="connsiteX9" fmla="*/ 466725 w 619125"/>
              <a:gd name="connsiteY9" fmla="*/ 114300 h 2128838"/>
              <a:gd name="connsiteX10" fmla="*/ 395288 w 619125"/>
              <a:gd name="connsiteY10" fmla="*/ 90488 h 2128838"/>
              <a:gd name="connsiteX11" fmla="*/ 385763 w 619125"/>
              <a:gd name="connsiteY11" fmla="*/ 42863 h 2128838"/>
              <a:gd name="connsiteX12" fmla="*/ 323850 w 619125"/>
              <a:gd name="connsiteY12" fmla="*/ 0 h 2128838"/>
              <a:gd name="connsiteX13" fmla="*/ 261938 w 619125"/>
              <a:gd name="connsiteY13" fmla="*/ 23813 h 2128838"/>
              <a:gd name="connsiteX14" fmla="*/ 223838 w 619125"/>
              <a:gd name="connsiteY14" fmla="*/ 33338 h 2128838"/>
              <a:gd name="connsiteX15" fmla="*/ 190500 w 619125"/>
              <a:gd name="connsiteY15" fmla="*/ 33338 h 2128838"/>
              <a:gd name="connsiteX16" fmla="*/ 166688 w 619125"/>
              <a:gd name="connsiteY16" fmla="*/ 38100 h 2128838"/>
              <a:gd name="connsiteX17" fmla="*/ 0 w 619125"/>
              <a:gd name="connsiteY17" fmla="*/ 2119313 h 2128838"/>
              <a:gd name="connsiteX0" fmla="*/ 0 w 619125"/>
              <a:gd name="connsiteY0" fmla="*/ 2852341 h 2861866"/>
              <a:gd name="connsiteX1" fmla="*/ 128588 w 619125"/>
              <a:gd name="connsiteY1" fmla="*/ 2861866 h 2861866"/>
              <a:gd name="connsiteX2" fmla="*/ 123825 w 619125"/>
              <a:gd name="connsiteY2" fmla="*/ 2609453 h 2861866"/>
              <a:gd name="connsiteX3" fmla="*/ 152400 w 619125"/>
              <a:gd name="connsiteY3" fmla="*/ 2614216 h 2861866"/>
              <a:gd name="connsiteX4" fmla="*/ 195263 w 619125"/>
              <a:gd name="connsiteY4" fmla="*/ 2576116 h 2861866"/>
              <a:gd name="connsiteX5" fmla="*/ 542925 w 619125"/>
              <a:gd name="connsiteY5" fmla="*/ 2590403 h 2861866"/>
              <a:gd name="connsiteX6" fmla="*/ 609600 w 619125"/>
              <a:gd name="connsiteY6" fmla="*/ 2542778 h 2861866"/>
              <a:gd name="connsiteX7" fmla="*/ 619125 w 619125"/>
              <a:gd name="connsiteY7" fmla="*/ 890191 h 2861866"/>
              <a:gd name="connsiteX8" fmla="*/ 552450 w 619125"/>
              <a:gd name="connsiteY8" fmla="*/ 861616 h 2861866"/>
              <a:gd name="connsiteX9" fmla="*/ 466725 w 619125"/>
              <a:gd name="connsiteY9" fmla="*/ 847328 h 2861866"/>
              <a:gd name="connsiteX10" fmla="*/ 395288 w 619125"/>
              <a:gd name="connsiteY10" fmla="*/ 823516 h 2861866"/>
              <a:gd name="connsiteX11" fmla="*/ 385763 w 619125"/>
              <a:gd name="connsiteY11" fmla="*/ 775891 h 2861866"/>
              <a:gd name="connsiteX12" fmla="*/ 323850 w 619125"/>
              <a:gd name="connsiteY12" fmla="*/ 733028 h 2861866"/>
              <a:gd name="connsiteX13" fmla="*/ 261938 w 619125"/>
              <a:gd name="connsiteY13" fmla="*/ 756841 h 2861866"/>
              <a:gd name="connsiteX14" fmla="*/ 223838 w 619125"/>
              <a:gd name="connsiteY14" fmla="*/ 766366 h 2861866"/>
              <a:gd name="connsiteX15" fmla="*/ 190500 w 619125"/>
              <a:gd name="connsiteY15" fmla="*/ 766366 h 2861866"/>
              <a:gd name="connsiteX16" fmla="*/ 222101 w 619125"/>
              <a:gd name="connsiteY16" fmla="*/ 0 h 2861866"/>
              <a:gd name="connsiteX17" fmla="*/ 0 w 619125"/>
              <a:gd name="connsiteY17" fmla="*/ 2852341 h 2861866"/>
              <a:gd name="connsiteX0" fmla="*/ 0 w 619125"/>
              <a:gd name="connsiteY0" fmla="*/ 3572421 h 3581946"/>
              <a:gd name="connsiteX1" fmla="*/ 128588 w 619125"/>
              <a:gd name="connsiteY1" fmla="*/ 3581946 h 3581946"/>
              <a:gd name="connsiteX2" fmla="*/ 123825 w 619125"/>
              <a:gd name="connsiteY2" fmla="*/ 3329533 h 3581946"/>
              <a:gd name="connsiteX3" fmla="*/ 152400 w 619125"/>
              <a:gd name="connsiteY3" fmla="*/ 3334296 h 3581946"/>
              <a:gd name="connsiteX4" fmla="*/ 195263 w 619125"/>
              <a:gd name="connsiteY4" fmla="*/ 3296196 h 3581946"/>
              <a:gd name="connsiteX5" fmla="*/ 542925 w 619125"/>
              <a:gd name="connsiteY5" fmla="*/ 3310483 h 3581946"/>
              <a:gd name="connsiteX6" fmla="*/ 609600 w 619125"/>
              <a:gd name="connsiteY6" fmla="*/ 3262858 h 3581946"/>
              <a:gd name="connsiteX7" fmla="*/ 619125 w 619125"/>
              <a:gd name="connsiteY7" fmla="*/ 1610271 h 3581946"/>
              <a:gd name="connsiteX8" fmla="*/ 552450 w 619125"/>
              <a:gd name="connsiteY8" fmla="*/ 1581696 h 3581946"/>
              <a:gd name="connsiteX9" fmla="*/ 466725 w 619125"/>
              <a:gd name="connsiteY9" fmla="*/ 1567408 h 3581946"/>
              <a:gd name="connsiteX10" fmla="*/ 395288 w 619125"/>
              <a:gd name="connsiteY10" fmla="*/ 1543596 h 3581946"/>
              <a:gd name="connsiteX11" fmla="*/ 385763 w 619125"/>
              <a:gd name="connsiteY11" fmla="*/ 1495971 h 3581946"/>
              <a:gd name="connsiteX12" fmla="*/ 323850 w 619125"/>
              <a:gd name="connsiteY12" fmla="*/ 1453108 h 3581946"/>
              <a:gd name="connsiteX13" fmla="*/ 261938 w 619125"/>
              <a:gd name="connsiteY13" fmla="*/ 1476921 h 3581946"/>
              <a:gd name="connsiteX14" fmla="*/ 223838 w 619125"/>
              <a:gd name="connsiteY14" fmla="*/ 1486446 h 3581946"/>
              <a:gd name="connsiteX15" fmla="*/ 366117 w 619125"/>
              <a:gd name="connsiteY15" fmla="*/ 0 h 3581946"/>
              <a:gd name="connsiteX16" fmla="*/ 222101 w 619125"/>
              <a:gd name="connsiteY16" fmla="*/ 720080 h 3581946"/>
              <a:gd name="connsiteX17" fmla="*/ 0 w 619125"/>
              <a:gd name="connsiteY17" fmla="*/ 3572421 h 3581946"/>
              <a:gd name="connsiteX0" fmla="*/ 0 w 619125"/>
              <a:gd name="connsiteY0" fmla="*/ 3616769 h 3626294"/>
              <a:gd name="connsiteX1" fmla="*/ 128588 w 619125"/>
              <a:gd name="connsiteY1" fmla="*/ 3626294 h 3626294"/>
              <a:gd name="connsiteX2" fmla="*/ 123825 w 619125"/>
              <a:gd name="connsiteY2" fmla="*/ 3373881 h 3626294"/>
              <a:gd name="connsiteX3" fmla="*/ 152400 w 619125"/>
              <a:gd name="connsiteY3" fmla="*/ 3378644 h 3626294"/>
              <a:gd name="connsiteX4" fmla="*/ 195263 w 619125"/>
              <a:gd name="connsiteY4" fmla="*/ 3340544 h 3626294"/>
              <a:gd name="connsiteX5" fmla="*/ 542925 w 619125"/>
              <a:gd name="connsiteY5" fmla="*/ 3354831 h 3626294"/>
              <a:gd name="connsiteX6" fmla="*/ 609600 w 619125"/>
              <a:gd name="connsiteY6" fmla="*/ 3307206 h 3626294"/>
              <a:gd name="connsiteX7" fmla="*/ 619125 w 619125"/>
              <a:gd name="connsiteY7" fmla="*/ 1654619 h 3626294"/>
              <a:gd name="connsiteX8" fmla="*/ 552450 w 619125"/>
              <a:gd name="connsiteY8" fmla="*/ 1626044 h 3626294"/>
              <a:gd name="connsiteX9" fmla="*/ 466725 w 619125"/>
              <a:gd name="connsiteY9" fmla="*/ 1611756 h 3626294"/>
              <a:gd name="connsiteX10" fmla="*/ 395288 w 619125"/>
              <a:gd name="connsiteY10" fmla="*/ 1587944 h 3626294"/>
              <a:gd name="connsiteX11" fmla="*/ 385763 w 619125"/>
              <a:gd name="connsiteY11" fmla="*/ 1540319 h 3626294"/>
              <a:gd name="connsiteX12" fmla="*/ 323850 w 619125"/>
              <a:gd name="connsiteY12" fmla="*/ 1497456 h 3626294"/>
              <a:gd name="connsiteX13" fmla="*/ 261938 w 619125"/>
              <a:gd name="connsiteY13" fmla="*/ 1521269 h 3626294"/>
              <a:gd name="connsiteX14" fmla="*/ 223838 w 619125"/>
              <a:gd name="connsiteY14" fmla="*/ 1530794 h 3626294"/>
              <a:gd name="connsiteX15" fmla="*/ 306741 w 619125"/>
              <a:gd name="connsiteY15" fmla="*/ 0 h 3626294"/>
              <a:gd name="connsiteX16" fmla="*/ 222101 w 619125"/>
              <a:gd name="connsiteY16" fmla="*/ 764428 h 3626294"/>
              <a:gd name="connsiteX17" fmla="*/ 0 w 619125"/>
              <a:gd name="connsiteY17" fmla="*/ 3616769 h 3626294"/>
              <a:gd name="connsiteX0" fmla="*/ 0 w 619125"/>
              <a:gd name="connsiteY0" fmla="*/ 3616769 h 3626294"/>
              <a:gd name="connsiteX1" fmla="*/ 128588 w 619125"/>
              <a:gd name="connsiteY1" fmla="*/ 3626294 h 3626294"/>
              <a:gd name="connsiteX2" fmla="*/ 123825 w 619125"/>
              <a:gd name="connsiteY2" fmla="*/ 3373881 h 3626294"/>
              <a:gd name="connsiteX3" fmla="*/ 152400 w 619125"/>
              <a:gd name="connsiteY3" fmla="*/ 3378644 h 3626294"/>
              <a:gd name="connsiteX4" fmla="*/ 195263 w 619125"/>
              <a:gd name="connsiteY4" fmla="*/ 3340544 h 3626294"/>
              <a:gd name="connsiteX5" fmla="*/ 542925 w 619125"/>
              <a:gd name="connsiteY5" fmla="*/ 3354831 h 3626294"/>
              <a:gd name="connsiteX6" fmla="*/ 609600 w 619125"/>
              <a:gd name="connsiteY6" fmla="*/ 3307206 h 3626294"/>
              <a:gd name="connsiteX7" fmla="*/ 619125 w 619125"/>
              <a:gd name="connsiteY7" fmla="*/ 1654619 h 3626294"/>
              <a:gd name="connsiteX8" fmla="*/ 552450 w 619125"/>
              <a:gd name="connsiteY8" fmla="*/ 1626044 h 3626294"/>
              <a:gd name="connsiteX9" fmla="*/ 466725 w 619125"/>
              <a:gd name="connsiteY9" fmla="*/ 1611756 h 3626294"/>
              <a:gd name="connsiteX10" fmla="*/ 395288 w 619125"/>
              <a:gd name="connsiteY10" fmla="*/ 1587944 h 3626294"/>
              <a:gd name="connsiteX11" fmla="*/ 385763 w 619125"/>
              <a:gd name="connsiteY11" fmla="*/ 1540319 h 3626294"/>
              <a:gd name="connsiteX12" fmla="*/ 323850 w 619125"/>
              <a:gd name="connsiteY12" fmla="*/ 1497456 h 3626294"/>
              <a:gd name="connsiteX13" fmla="*/ 261938 w 619125"/>
              <a:gd name="connsiteY13" fmla="*/ 1521269 h 3626294"/>
              <a:gd name="connsiteX14" fmla="*/ 414519 w 619125"/>
              <a:gd name="connsiteY14" fmla="*/ 9683 h 3626294"/>
              <a:gd name="connsiteX15" fmla="*/ 306741 w 619125"/>
              <a:gd name="connsiteY15" fmla="*/ 0 h 3626294"/>
              <a:gd name="connsiteX16" fmla="*/ 222101 w 619125"/>
              <a:gd name="connsiteY16" fmla="*/ 764428 h 3626294"/>
              <a:gd name="connsiteX17" fmla="*/ 0 w 619125"/>
              <a:gd name="connsiteY17" fmla="*/ 3616769 h 3626294"/>
              <a:gd name="connsiteX0" fmla="*/ 0 w 619125"/>
              <a:gd name="connsiteY0" fmla="*/ 3616769 h 3626294"/>
              <a:gd name="connsiteX1" fmla="*/ 128588 w 619125"/>
              <a:gd name="connsiteY1" fmla="*/ 3626294 h 3626294"/>
              <a:gd name="connsiteX2" fmla="*/ 123825 w 619125"/>
              <a:gd name="connsiteY2" fmla="*/ 3373881 h 3626294"/>
              <a:gd name="connsiteX3" fmla="*/ 152400 w 619125"/>
              <a:gd name="connsiteY3" fmla="*/ 3378644 h 3626294"/>
              <a:gd name="connsiteX4" fmla="*/ 195263 w 619125"/>
              <a:gd name="connsiteY4" fmla="*/ 3340544 h 3626294"/>
              <a:gd name="connsiteX5" fmla="*/ 542925 w 619125"/>
              <a:gd name="connsiteY5" fmla="*/ 3354831 h 3626294"/>
              <a:gd name="connsiteX6" fmla="*/ 609600 w 619125"/>
              <a:gd name="connsiteY6" fmla="*/ 3307206 h 3626294"/>
              <a:gd name="connsiteX7" fmla="*/ 619125 w 619125"/>
              <a:gd name="connsiteY7" fmla="*/ 1654619 h 3626294"/>
              <a:gd name="connsiteX8" fmla="*/ 552450 w 619125"/>
              <a:gd name="connsiteY8" fmla="*/ 1626044 h 3626294"/>
              <a:gd name="connsiteX9" fmla="*/ 466725 w 619125"/>
              <a:gd name="connsiteY9" fmla="*/ 1611756 h 3626294"/>
              <a:gd name="connsiteX10" fmla="*/ 395288 w 619125"/>
              <a:gd name="connsiteY10" fmla="*/ 1587944 h 3626294"/>
              <a:gd name="connsiteX11" fmla="*/ 385763 w 619125"/>
              <a:gd name="connsiteY11" fmla="*/ 1540319 h 3626294"/>
              <a:gd name="connsiteX12" fmla="*/ 323850 w 619125"/>
              <a:gd name="connsiteY12" fmla="*/ 1497456 h 3626294"/>
              <a:gd name="connsiteX13" fmla="*/ 456952 w 619125"/>
              <a:gd name="connsiteY13" fmla="*/ 1252582 h 3626294"/>
              <a:gd name="connsiteX14" fmla="*/ 414519 w 619125"/>
              <a:gd name="connsiteY14" fmla="*/ 9683 h 3626294"/>
              <a:gd name="connsiteX15" fmla="*/ 306741 w 619125"/>
              <a:gd name="connsiteY15" fmla="*/ 0 h 3626294"/>
              <a:gd name="connsiteX16" fmla="*/ 222101 w 619125"/>
              <a:gd name="connsiteY16" fmla="*/ 764428 h 3626294"/>
              <a:gd name="connsiteX17" fmla="*/ 0 w 619125"/>
              <a:gd name="connsiteY17" fmla="*/ 3616769 h 3626294"/>
              <a:gd name="connsiteX0" fmla="*/ 0 w 619125"/>
              <a:gd name="connsiteY0" fmla="*/ 3616769 h 3626294"/>
              <a:gd name="connsiteX1" fmla="*/ 128588 w 619125"/>
              <a:gd name="connsiteY1" fmla="*/ 3626294 h 3626294"/>
              <a:gd name="connsiteX2" fmla="*/ 123825 w 619125"/>
              <a:gd name="connsiteY2" fmla="*/ 3373881 h 3626294"/>
              <a:gd name="connsiteX3" fmla="*/ 152400 w 619125"/>
              <a:gd name="connsiteY3" fmla="*/ 3378644 h 3626294"/>
              <a:gd name="connsiteX4" fmla="*/ 195263 w 619125"/>
              <a:gd name="connsiteY4" fmla="*/ 3340544 h 3626294"/>
              <a:gd name="connsiteX5" fmla="*/ 542925 w 619125"/>
              <a:gd name="connsiteY5" fmla="*/ 3354831 h 3626294"/>
              <a:gd name="connsiteX6" fmla="*/ 609600 w 619125"/>
              <a:gd name="connsiteY6" fmla="*/ 3307206 h 3626294"/>
              <a:gd name="connsiteX7" fmla="*/ 619125 w 619125"/>
              <a:gd name="connsiteY7" fmla="*/ 1654619 h 3626294"/>
              <a:gd name="connsiteX8" fmla="*/ 552450 w 619125"/>
              <a:gd name="connsiteY8" fmla="*/ 1626044 h 3626294"/>
              <a:gd name="connsiteX9" fmla="*/ 466725 w 619125"/>
              <a:gd name="connsiteY9" fmla="*/ 1611756 h 3626294"/>
              <a:gd name="connsiteX10" fmla="*/ 395288 w 619125"/>
              <a:gd name="connsiteY10" fmla="*/ 1587944 h 3626294"/>
              <a:gd name="connsiteX11" fmla="*/ 385763 w 619125"/>
              <a:gd name="connsiteY11" fmla="*/ 1540319 h 3626294"/>
              <a:gd name="connsiteX12" fmla="*/ 323850 w 619125"/>
              <a:gd name="connsiteY12" fmla="*/ 1497456 h 3626294"/>
              <a:gd name="connsiteX13" fmla="*/ 426617 w 619125"/>
              <a:gd name="connsiteY13" fmla="*/ 498527 h 3626294"/>
              <a:gd name="connsiteX14" fmla="*/ 414519 w 619125"/>
              <a:gd name="connsiteY14" fmla="*/ 9683 h 3626294"/>
              <a:gd name="connsiteX15" fmla="*/ 306741 w 619125"/>
              <a:gd name="connsiteY15" fmla="*/ 0 h 3626294"/>
              <a:gd name="connsiteX16" fmla="*/ 222101 w 619125"/>
              <a:gd name="connsiteY16" fmla="*/ 764428 h 3626294"/>
              <a:gd name="connsiteX17" fmla="*/ 0 w 619125"/>
              <a:gd name="connsiteY17" fmla="*/ 3616769 h 3626294"/>
              <a:gd name="connsiteX0" fmla="*/ 0 w 619125"/>
              <a:gd name="connsiteY0" fmla="*/ 3616769 h 3626294"/>
              <a:gd name="connsiteX1" fmla="*/ 128588 w 619125"/>
              <a:gd name="connsiteY1" fmla="*/ 3626294 h 3626294"/>
              <a:gd name="connsiteX2" fmla="*/ 123825 w 619125"/>
              <a:gd name="connsiteY2" fmla="*/ 3373881 h 3626294"/>
              <a:gd name="connsiteX3" fmla="*/ 152400 w 619125"/>
              <a:gd name="connsiteY3" fmla="*/ 3378644 h 3626294"/>
              <a:gd name="connsiteX4" fmla="*/ 195263 w 619125"/>
              <a:gd name="connsiteY4" fmla="*/ 3340544 h 3626294"/>
              <a:gd name="connsiteX5" fmla="*/ 542925 w 619125"/>
              <a:gd name="connsiteY5" fmla="*/ 3354831 h 3626294"/>
              <a:gd name="connsiteX6" fmla="*/ 609600 w 619125"/>
              <a:gd name="connsiteY6" fmla="*/ 3307206 h 3626294"/>
              <a:gd name="connsiteX7" fmla="*/ 619125 w 619125"/>
              <a:gd name="connsiteY7" fmla="*/ 1654619 h 3626294"/>
              <a:gd name="connsiteX8" fmla="*/ 552450 w 619125"/>
              <a:gd name="connsiteY8" fmla="*/ 1626044 h 3626294"/>
              <a:gd name="connsiteX9" fmla="*/ 466725 w 619125"/>
              <a:gd name="connsiteY9" fmla="*/ 1611756 h 3626294"/>
              <a:gd name="connsiteX10" fmla="*/ 395288 w 619125"/>
              <a:gd name="connsiteY10" fmla="*/ 1587944 h 3626294"/>
              <a:gd name="connsiteX11" fmla="*/ 385763 w 619125"/>
              <a:gd name="connsiteY11" fmla="*/ 1540319 h 3626294"/>
              <a:gd name="connsiteX12" fmla="*/ 510197 w 619125"/>
              <a:gd name="connsiteY12" fmla="*/ 661061 h 3626294"/>
              <a:gd name="connsiteX13" fmla="*/ 426617 w 619125"/>
              <a:gd name="connsiteY13" fmla="*/ 498527 h 3626294"/>
              <a:gd name="connsiteX14" fmla="*/ 414519 w 619125"/>
              <a:gd name="connsiteY14" fmla="*/ 9683 h 3626294"/>
              <a:gd name="connsiteX15" fmla="*/ 306741 w 619125"/>
              <a:gd name="connsiteY15" fmla="*/ 0 h 3626294"/>
              <a:gd name="connsiteX16" fmla="*/ 222101 w 619125"/>
              <a:gd name="connsiteY16" fmla="*/ 764428 h 3626294"/>
              <a:gd name="connsiteX17" fmla="*/ 0 w 619125"/>
              <a:gd name="connsiteY17" fmla="*/ 3616769 h 3626294"/>
              <a:gd name="connsiteX0" fmla="*/ 0 w 619125"/>
              <a:gd name="connsiteY0" fmla="*/ 3616769 h 3626294"/>
              <a:gd name="connsiteX1" fmla="*/ 128588 w 619125"/>
              <a:gd name="connsiteY1" fmla="*/ 3626294 h 3626294"/>
              <a:gd name="connsiteX2" fmla="*/ 123825 w 619125"/>
              <a:gd name="connsiteY2" fmla="*/ 3373881 h 3626294"/>
              <a:gd name="connsiteX3" fmla="*/ 152400 w 619125"/>
              <a:gd name="connsiteY3" fmla="*/ 3378644 h 3626294"/>
              <a:gd name="connsiteX4" fmla="*/ 195263 w 619125"/>
              <a:gd name="connsiteY4" fmla="*/ 3340544 h 3626294"/>
              <a:gd name="connsiteX5" fmla="*/ 542925 w 619125"/>
              <a:gd name="connsiteY5" fmla="*/ 3354831 h 3626294"/>
              <a:gd name="connsiteX6" fmla="*/ 609600 w 619125"/>
              <a:gd name="connsiteY6" fmla="*/ 3307206 h 3626294"/>
              <a:gd name="connsiteX7" fmla="*/ 619125 w 619125"/>
              <a:gd name="connsiteY7" fmla="*/ 1654619 h 3626294"/>
              <a:gd name="connsiteX8" fmla="*/ 552450 w 619125"/>
              <a:gd name="connsiteY8" fmla="*/ 1626044 h 3626294"/>
              <a:gd name="connsiteX9" fmla="*/ 466725 w 619125"/>
              <a:gd name="connsiteY9" fmla="*/ 1611756 h 3626294"/>
              <a:gd name="connsiteX10" fmla="*/ 395288 w 619125"/>
              <a:gd name="connsiteY10" fmla="*/ 1587944 h 3626294"/>
              <a:gd name="connsiteX11" fmla="*/ 563442 w 619125"/>
              <a:gd name="connsiteY11" fmla="*/ 1193627 h 3626294"/>
              <a:gd name="connsiteX12" fmla="*/ 510197 w 619125"/>
              <a:gd name="connsiteY12" fmla="*/ 661061 h 3626294"/>
              <a:gd name="connsiteX13" fmla="*/ 426617 w 619125"/>
              <a:gd name="connsiteY13" fmla="*/ 498527 h 3626294"/>
              <a:gd name="connsiteX14" fmla="*/ 414519 w 619125"/>
              <a:gd name="connsiteY14" fmla="*/ 9683 h 3626294"/>
              <a:gd name="connsiteX15" fmla="*/ 306741 w 619125"/>
              <a:gd name="connsiteY15" fmla="*/ 0 h 3626294"/>
              <a:gd name="connsiteX16" fmla="*/ 222101 w 619125"/>
              <a:gd name="connsiteY16" fmla="*/ 764428 h 3626294"/>
              <a:gd name="connsiteX17" fmla="*/ 0 w 619125"/>
              <a:gd name="connsiteY17" fmla="*/ 3616769 h 3626294"/>
              <a:gd name="connsiteX0" fmla="*/ 0 w 619125"/>
              <a:gd name="connsiteY0" fmla="*/ 3616769 h 3626294"/>
              <a:gd name="connsiteX1" fmla="*/ 128588 w 619125"/>
              <a:gd name="connsiteY1" fmla="*/ 3626294 h 3626294"/>
              <a:gd name="connsiteX2" fmla="*/ 123825 w 619125"/>
              <a:gd name="connsiteY2" fmla="*/ 3373881 h 3626294"/>
              <a:gd name="connsiteX3" fmla="*/ 152400 w 619125"/>
              <a:gd name="connsiteY3" fmla="*/ 3378644 h 3626294"/>
              <a:gd name="connsiteX4" fmla="*/ 195263 w 619125"/>
              <a:gd name="connsiteY4" fmla="*/ 3340544 h 3626294"/>
              <a:gd name="connsiteX5" fmla="*/ 542925 w 619125"/>
              <a:gd name="connsiteY5" fmla="*/ 3354831 h 3626294"/>
              <a:gd name="connsiteX6" fmla="*/ 609600 w 619125"/>
              <a:gd name="connsiteY6" fmla="*/ 3307206 h 3626294"/>
              <a:gd name="connsiteX7" fmla="*/ 619125 w 619125"/>
              <a:gd name="connsiteY7" fmla="*/ 1654619 h 3626294"/>
              <a:gd name="connsiteX8" fmla="*/ 552450 w 619125"/>
              <a:gd name="connsiteY8" fmla="*/ 1626044 h 3626294"/>
              <a:gd name="connsiteX9" fmla="*/ 466725 w 619125"/>
              <a:gd name="connsiteY9" fmla="*/ 1611756 h 3626294"/>
              <a:gd name="connsiteX10" fmla="*/ 607637 w 619125"/>
              <a:gd name="connsiteY10" fmla="*/ 1375595 h 3626294"/>
              <a:gd name="connsiteX11" fmla="*/ 563442 w 619125"/>
              <a:gd name="connsiteY11" fmla="*/ 1193627 h 3626294"/>
              <a:gd name="connsiteX12" fmla="*/ 510197 w 619125"/>
              <a:gd name="connsiteY12" fmla="*/ 661061 h 3626294"/>
              <a:gd name="connsiteX13" fmla="*/ 426617 w 619125"/>
              <a:gd name="connsiteY13" fmla="*/ 498527 h 3626294"/>
              <a:gd name="connsiteX14" fmla="*/ 414519 w 619125"/>
              <a:gd name="connsiteY14" fmla="*/ 9683 h 3626294"/>
              <a:gd name="connsiteX15" fmla="*/ 306741 w 619125"/>
              <a:gd name="connsiteY15" fmla="*/ 0 h 3626294"/>
              <a:gd name="connsiteX16" fmla="*/ 222101 w 619125"/>
              <a:gd name="connsiteY16" fmla="*/ 764428 h 3626294"/>
              <a:gd name="connsiteX17" fmla="*/ 0 w 619125"/>
              <a:gd name="connsiteY17" fmla="*/ 3616769 h 3626294"/>
              <a:gd name="connsiteX0" fmla="*/ 0 w 619125"/>
              <a:gd name="connsiteY0" fmla="*/ 3616769 h 3626294"/>
              <a:gd name="connsiteX1" fmla="*/ 128588 w 619125"/>
              <a:gd name="connsiteY1" fmla="*/ 3626294 h 3626294"/>
              <a:gd name="connsiteX2" fmla="*/ 123825 w 619125"/>
              <a:gd name="connsiteY2" fmla="*/ 3373881 h 3626294"/>
              <a:gd name="connsiteX3" fmla="*/ 152400 w 619125"/>
              <a:gd name="connsiteY3" fmla="*/ 3378644 h 3626294"/>
              <a:gd name="connsiteX4" fmla="*/ 195263 w 619125"/>
              <a:gd name="connsiteY4" fmla="*/ 3340544 h 3626294"/>
              <a:gd name="connsiteX5" fmla="*/ 542925 w 619125"/>
              <a:gd name="connsiteY5" fmla="*/ 3354831 h 3626294"/>
              <a:gd name="connsiteX6" fmla="*/ 609600 w 619125"/>
              <a:gd name="connsiteY6" fmla="*/ 3307206 h 3626294"/>
              <a:gd name="connsiteX7" fmla="*/ 619125 w 619125"/>
              <a:gd name="connsiteY7" fmla="*/ 1654619 h 3626294"/>
              <a:gd name="connsiteX8" fmla="*/ 552450 w 619125"/>
              <a:gd name="connsiteY8" fmla="*/ 1626044 h 3626294"/>
              <a:gd name="connsiteX9" fmla="*/ 607637 w 619125"/>
              <a:gd name="connsiteY9" fmla="*/ 1375595 h 3626294"/>
              <a:gd name="connsiteX10" fmla="*/ 563442 w 619125"/>
              <a:gd name="connsiteY10" fmla="*/ 1193627 h 3626294"/>
              <a:gd name="connsiteX11" fmla="*/ 510197 w 619125"/>
              <a:gd name="connsiteY11" fmla="*/ 661061 h 3626294"/>
              <a:gd name="connsiteX12" fmla="*/ 426617 w 619125"/>
              <a:gd name="connsiteY12" fmla="*/ 498527 h 3626294"/>
              <a:gd name="connsiteX13" fmla="*/ 414519 w 619125"/>
              <a:gd name="connsiteY13" fmla="*/ 9683 h 3626294"/>
              <a:gd name="connsiteX14" fmla="*/ 306741 w 619125"/>
              <a:gd name="connsiteY14" fmla="*/ 0 h 3626294"/>
              <a:gd name="connsiteX15" fmla="*/ 222101 w 619125"/>
              <a:gd name="connsiteY15" fmla="*/ 764428 h 3626294"/>
              <a:gd name="connsiteX16" fmla="*/ 0 w 619125"/>
              <a:gd name="connsiteY16" fmla="*/ 3616769 h 3626294"/>
              <a:gd name="connsiteX0" fmla="*/ 0 w 619125"/>
              <a:gd name="connsiteY0" fmla="*/ 3616769 h 3626294"/>
              <a:gd name="connsiteX1" fmla="*/ 128588 w 619125"/>
              <a:gd name="connsiteY1" fmla="*/ 3626294 h 3626294"/>
              <a:gd name="connsiteX2" fmla="*/ 123825 w 619125"/>
              <a:gd name="connsiteY2" fmla="*/ 3373881 h 3626294"/>
              <a:gd name="connsiteX3" fmla="*/ 152400 w 619125"/>
              <a:gd name="connsiteY3" fmla="*/ 3378644 h 3626294"/>
              <a:gd name="connsiteX4" fmla="*/ 195263 w 619125"/>
              <a:gd name="connsiteY4" fmla="*/ 3340544 h 3626294"/>
              <a:gd name="connsiteX5" fmla="*/ 542925 w 619125"/>
              <a:gd name="connsiteY5" fmla="*/ 3354831 h 3626294"/>
              <a:gd name="connsiteX6" fmla="*/ 609600 w 619125"/>
              <a:gd name="connsiteY6" fmla="*/ 3307206 h 3626294"/>
              <a:gd name="connsiteX7" fmla="*/ 619125 w 619125"/>
              <a:gd name="connsiteY7" fmla="*/ 1654619 h 3626294"/>
              <a:gd name="connsiteX8" fmla="*/ 607637 w 619125"/>
              <a:gd name="connsiteY8" fmla="*/ 1375595 h 3626294"/>
              <a:gd name="connsiteX9" fmla="*/ 563442 w 619125"/>
              <a:gd name="connsiteY9" fmla="*/ 1193627 h 3626294"/>
              <a:gd name="connsiteX10" fmla="*/ 510197 w 619125"/>
              <a:gd name="connsiteY10" fmla="*/ 661061 h 3626294"/>
              <a:gd name="connsiteX11" fmla="*/ 426617 w 619125"/>
              <a:gd name="connsiteY11" fmla="*/ 498527 h 3626294"/>
              <a:gd name="connsiteX12" fmla="*/ 414519 w 619125"/>
              <a:gd name="connsiteY12" fmla="*/ 9683 h 3626294"/>
              <a:gd name="connsiteX13" fmla="*/ 306741 w 619125"/>
              <a:gd name="connsiteY13" fmla="*/ 0 h 3626294"/>
              <a:gd name="connsiteX14" fmla="*/ 222101 w 619125"/>
              <a:gd name="connsiteY14" fmla="*/ 764428 h 3626294"/>
              <a:gd name="connsiteX15" fmla="*/ 0 w 619125"/>
              <a:gd name="connsiteY15" fmla="*/ 3616769 h 36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9125" h="3626294">
                <a:moveTo>
                  <a:pt x="0" y="3616769"/>
                </a:moveTo>
                <a:lnTo>
                  <a:pt x="128588" y="3626294"/>
                </a:lnTo>
                <a:cubicBezTo>
                  <a:pt x="127000" y="3542156"/>
                  <a:pt x="125413" y="3458019"/>
                  <a:pt x="123825" y="3373881"/>
                </a:cubicBezTo>
                <a:lnTo>
                  <a:pt x="152400" y="3378644"/>
                </a:lnTo>
                <a:lnTo>
                  <a:pt x="195263" y="3340544"/>
                </a:lnTo>
                <a:lnTo>
                  <a:pt x="542925" y="3354831"/>
                </a:lnTo>
                <a:lnTo>
                  <a:pt x="609600" y="3307206"/>
                </a:lnTo>
                <a:lnTo>
                  <a:pt x="619125" y="1654619"/>
                </a:lnTo>
                <a:lnTo>
                  <a:pt x="607637" y="1375595"/>
                </a:lnTo>
                <a:lnTo>
                  <a:pt x="563442" y="1193627"/>
                </a:lnTo>
                <a:lnTo>
                  <a:pt x="510197" y="661061"/>
                </a:lnTo>
                <a:lnTo>
                  <a:pt x="426617" y="498527"/>
                </a:lnTo>
                <a:lnTo>
                  <a:pt x="414519" y="9683"/>
                </a:lnTo>
                <a:lnTo>
                  <a:pt x="306741" y="0"/>
                </a:lnTo>
                <a:lnTo>
                  <a:pt x="222101" y="764428"/>
                </a:lnTo>
                <a:lnTo>
                  <a:pt x="0" y="3616769"/>
                </a:lnTo>
                <a:close/>
              </a:path>
            </a:pathLst>
          </a:custGeom>
          <a:solidFill>
            <a:srgbClr val="00B0F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フリーフォーム 35"/>
          <p:cNvSpPr/>
          <p:nvPr/>
        </p:nvSpPr>
        <p:spPr>
          <a:xfrm>
            <a:off x="8437075" y="3677910"/>
            <a:ext cx="664026" cy="884431"/>
          </a:xfrm>
          <a:custGeom>
            <a:avLst/>
            <a:gdLst>
              <a:gd name="connsiteX0" fmla="*/ 0 w 852692"/>
              <a:gd name="connsiteY0" fmla="*/ 0 h 1155622"/>
              <a:gd name="connsiteX1" fmla="*/ 639519 w 852692"/>
              <a:gd name="connsiteY1" fmla="*/ 11220 h 1155622"/>
              <a:gd name="connsiteX2" fmla="*/ 695617 w 852692"/>
              <a:gd name="connsiteY2" fmla="*/ 50489 h 1155622"/>
              <a:gd name="connsiteX3" fmla="*/ 852692 w 852692"/>
              <a:gd name="connsiteY3" fmla="*/ 50489 h 1155622"/>
              <a:gd name="connsiteX4" fmla="*/ 852692 w 852692"/>
              <a:gd name="connsiteY4" fmla="*/ 297320 h 1155622"/>
              <a:gd name="connsiteX5" fmla="*/ 577811 w 852692"/>
              <a:gd name="connsiteY5" fmla="*/ 690008 h 1155622"/>
              <a:gd name="connsiteX6" fmla="*/ 493664 w 852692"/>
              <a:gd name="connsiteY6" fmla="*/ 611470 h 1155622"/>
              <a:gd name="connsiteX7" fmla="*/ 319760 w 852692"/>
              <a:gd name="connsiteY7" fmla="*/ 617080 h 1155622"/>
              <a:gd name="connsiteX8" fmla="*/ 291711 w 852692"/>
              <a:gd name="connsiteY8" fmla="*/ 667568 h 1155622"/>
              <a:gd name="connsiteX9" fmla="*/ 280491 w 852692"/>
              <a:gd name="connsiteY9" fmla="*/ 796594 h 1155622"/>
              <a:gd name="connsiteX10" fmla="*/ 342199 w 852692"/>
              <a:gd name="connsiteY10" fmla="*/ 869522 h 1155622"/>
              <a:gd name="connsiteX11" fmla="*/ 482444 w 852692"/>
              <a:gd name="connsiteY11" fmla="*/ 880741 h 1155622"/>
              <a:gd name="connsiteX12" fmla="*/ 460005 w 852692"/>
              <a:gd name="connsiteY12" fmla="*/ 1155622 h 1155622"/>
              <a:gd name="connsiteX13" fmla="*/ 5610 w 852692"/>
              <a:gd name="connsiteY13" fmla="*/ 1155622 h 1155622"/>
              <a:gd name="connsiteX14" fmla="*/ 0 w 852692"/>
              <a:gd name="connsiteY14" fmla="*/ 0 h 1155622"/>
              <a:gd name="connsiteX0" fmla="*/ 0 w 852692"/>
              <a:gd name="connsiteY0" fmla="*/ 0 h 1155622"/>
              <a:gd name="connsiteX1" fmla="*/ 639519 w 852692"/>
              <a:gd name="connsiteY1" fmla="*/ 11220 h 1155622"/>
              <a:gd name="connsiteX2" fmla="*/ 695617 w 852692"/>
              <a:gd name="connsiteY2" fmla="*/ 50489 h 1155622"/>
              <a:gd name="connsiteX3" fmla="*/ 852692 w 852692"/>
              <a:gd name="connsiteY3" fmla="*/ 50489 h 1155622"/>
              <a:gd name="connsiteX4" fmla="*/ 852692 w 852692"/>
              <a:gd name="connsiteY4" fmla="*/ 297320 h 1155622"/>
              <a:gd name="connsiteX5" fmla="*/ 577811 w 852692"/>
              <a:gd name="connsiteY5" fmla="*/ 690008 h 1155622"/>
              <a:gd name="connsiteX6" fmla="*/ 493664 w 852692"/>
              <a:gd name="connsiteY6" fmla="*/ 611470 h 1155622"/>
              <a:gd name="connsiteX7" fmla="*/ 291711 w 852692"/>
              <a:gd name="connsiteY7" fmla="*/ 667568 h 1155622"/>
              <a:gd name="connsiteX8" fmla="*/ 280491 w 852692"/>
              <a:gd name="connsiteY8" fmla="*/ 796594 h 1155622"/>
              <a:gd name="connsiteX9" fmla="*/ 342199 w 852692"/>
              <a:gd name="connsiteY9" fmla="*/ 869522 h 1155622"/>
              <a:gd name="connsiteX10" fmla="*/ 482444 w 852692"/>
              <a:gd name="connsiteY10" fmla="*/ 880741 h 1155622"/>
              <a:gd name="connsiteX11" fmla="*/ 460005 w 852692"/>
              <a:gd name="connsiteY11" fmla="*/ 1155622 h 1155622"/>
              <a:gd name="connsiteX12" fmla="*/ 5610 w 852692"/>
              <a:gd name="connsiteY12" fmla="*/ 1155622 h 1155622"/>
              <a:gd name="connsiteX13" fmla="*/ 0 w 852692"/>
              <a:gd name="connsiteY13" fmla="*/ 0 h 1155622"/>
              <a:gd name="connsiteX0" fmla="*/ 0 w 852692"/>
              <a:gd name="connsiteY0" fmla="*/ 0 h 1155622"/>
              <a:gd name="connsiteX1" fmla="*/ 639519 w 852692"/>
              <a:gd name="connsiteY1" fmla="*/ 11220 h 1155622"/>
              <a:gd name="connsiteX2" fmla="*/ 695617 w 852692"/>
              <a:gd name="connsiteY2" fmla="*/ 50489 h 1155622"/>
              <a:gd name="connsiteX3" fmla="*/ 852692 w 852692"/>
              <a:gd name="connsiteY3" fmla="*/ 50489 h 1155622"/>
              <a:gd name="connsiteX4" fmla="*/ 852692 w 852692"/>
              <a:gd name="connsiteY4" fmla="*/ 297320 h 1155622"/>
              <a:gd name="connsiteX5" fmla="*/ 577811 w 852692"/>
              <a:gd name="connsiteY5" fmla="*/ 690008 h 1155622"/>
              <a:gd name="connsiteX6" fmla="*/ 493664 w 852692"/>
              <a:gd name="connsiteY6" fmla="*/ 611470 h 1155622"/>
              <a:gd name="connsiteX7" fmla="*/ 280491 w 852692"/>
              <a:gd name="connsiteY7" fmla="*/ 796594 h 1155622"/>
              <a:gd name="connsiteX8" fmla="*/ 342199 w 852692"/>
              <a:gd name="connsiteY8" fmla="*/ 869522 h 1155622"/>
              <a:gd name="connsiteX9" fmla="*/ 482444 w 852692"/>
              <a:gd name="connsiteY9" fmla="*/ 880741 h 1155622"/>
              <a:gd name="connsiteX10" fmla="*/ 460005 w 852692"/>
              <a:gd name="connsiteY10" fmla="*/ 1155622 h 1155622"/>
              <a:gd name="connsiteX11" fmla="*/ 5610 w 852692"/>
              <a:gd name="connsiteY11" fmla="*/ 1155622 h 1155622"/>
              <a:gd name="connsiteX12" fmla="*/ 0 w 852692"/>
              <a:gd name="connsiteY12" fmla="*/ 0 h 1155622"/>
              <a:gd name="connsiteX0" fmla="*/ 0 w 852692"/>
              <a:gd name="connsiteY0" fmla="*/ 0 h 1155622"/>
              <a:gd name="connsiteX1" fmla="*/ 639519 w 852692"/>
              <a:gd name="connsiteY1" fmla="*/ 11220 h 1155622"/>
              <a:gd name="connsiteX2" fmla="*/ 695617 w 852692"/>
              <a:gd name="connsiteY2" fmla="*/ 50489 h 1155622"/>
              <a:gd name="connsiteX3" fmla="*/ 852692 w 852692"/>
              <a:gd name="connsiteY3" fmla="*/ 50489 h 1155622"/>
              <a:gd name="connsiteX4" fmla="*/ 852692 w 852692"/>
              <a:gd name="connsiteY4" fmla="*/ 297320 h 1155622"/>
              <a:gd name="connsiteX5" fmla="*/ 577811 w 852692"/>
              <a:gd name="connsiteY5" fmla="*/ 690008 h 1155622"/>
              <a:gd name="connsiteX6" fmla="*/ 280491 w 852692"/>
              <a:gd name="connsiteY6" fmla="*/ 796594 h 1155622"/>
              <a:gd name="connsiteX7" fmla="*/ 342199 w 852692"/>
              <a:gd name="connsiteY7" fmla="*/ 869522 h 1155622"/>
              <a:gd name="connsiteX8" fmla="*/ 482444 w 852692"/>
              <a:gd name="connsiteY8" fmla="*/ 880741 h 1155622"/>
              <a:gd name="connsiteX9" fmla="*/ 460005 w 852692"/>
              <a:gd name="connsiteY9" fmla="*/ 1155622 h 1155622"/>
              <a:gd name="connsiteX10" fmla="*/ 5610 w 852692"/>
              <a:gd name="connsiteY10" fmla="*/ 1155622 h 1155622"/>
              <a:gd name="connsiteX11" fmla="*/ 0 w 852692"/>
              <a:gd name="connsiteY11" fmla="*/ 0 h 1155622"/>
              <a:gd name="connsiteX0" fmla="*/ 0 w 852692"/>
              <a:gd name="connsiteY0" fmla="*/ 0 h 1155622"/>
              <a:gd name="connsiteX1" fmla="*/ 639519 w 852692"/>
              <a:gd name="connsiteY1" fmla="*/ 11220 h 1155622"/>
              <a:gd name="connsiteX2" fmla="*/ 695617 w 852692"/>
              <a:gd name="connsiteY2" fmla="*/ 50489 h 1155622"/>
              <a:gd name="connsiteX3" fmla="*/ 852692 w 852692"/>
              <a:gd name="connsiteY3" fmla="*/ 50489 h 1155622"/>
              <a:gd name="connsiteX4" fmla="*/ 852692 w 852692"/>
              <a:gd name="connsiteY4" fmla="*/ 297320 h 1155622"/>
              <a:gd name="connsiteX5" fmla="*/ 577811 w 852692"/>
              <a:gd name="connsiteY5" fmla="*/ 690008 h 1155622"/>
              <a:gd name="connsiteX6" fmla="*/ 342199 w 852692"/>
              <a:gd name="connsiteY6" fmla="*/ 869522 h 1155622"/>
              <a:gd name="connsiteX7" fmla="*/ 482444 w 852692"/>
              <a:gd name="connsiteY7" fmla="*/ 880741 h 1155622"/>
              <a:gd name="connsiteX8" fmla="*/ 460005 w 852692"/>
              <a:gd name="connsiteY8" fmla="*/ 1155622 h 1155622"/>
              <a:gd name="connsiteX9" fmla="*/ 5610 w 852692"/>
              <a:gd name="connsiteY9" fmla="*/ 1155622 h 1155622"/>
              <a:gd name="connsiteX10" fmla="*/ 0 w 852692"/>
              <a:gd name="connsiteY10" fmla="*/ 0 h 1155622"/>
              <a:gd name="connsiteX0" fmla="*/ 0 w 852692"/>
              <a:gd name="connsiteY0" fmla="*/ 0 h 1155622"/>
              <a:gd name="connsiteX1" fmla="*/ 639519 w 852692"/>
              <a:gd name="connsiteY1" fmla="*/ 11220 h 1155622"/>
              <a:gd name="connsiteX2" fmla="*/ 695617 w 852692"/>
              <a:gd name="connsiteY2" fmla="*/ 50489 h 1155622"/>
              <a:gd name="connsiteX3" fmla="*/ 852692 w 852692"/>
              <a:gd name="connsiteY3" fmla="*/ 50489 h 1155622"/>
              <a:gd name="connsiteX4" fmla="*/ 852692 w 852692"/>
              <a:gd name="connsiteY4" fmla="*/ 297320 h 1155622"/>
              <a:gd name="connsiteX5" fmla="*/ 577811 w 852692"/>
              <a:gd name="connsiteY5" fmla="*/ 690008 h 1155622"/>
              <a:gd name="connsiteX6" fmla="*/ 482444 w 852692"/>
              <a:gd name="connsiteY6" fmla="*/ 880741 h 1155622"/>
              <a:gd name="connsiteX7" fmla="*/ 460005 w 852692"/>
              <a:gd name="connsiteY7" fmla="*/ 1155622 h 1155622"/>
              <a:gd name="connsiteX8" fmla="*/ 5610 w 852692"/>
              <a:gd name="connsiteY8" fmla="*/ 1155622 h 1155622"/>
              <a:gd name="connsiteX9" fmla="*/ 0 w 852692"/>
              <a:gd name="connsiteY9" fmla="*/ 0 h 1155622"/>
              <a:gd name="connsiteX0" fmla="*/ 0 w 852692"/>
              <a:gd name="connsiteY0" fmla="*/ 0 h 1155622"/>
              <a:gd name="connsiteX1" fmla="*/ 639519 w 852692"/>
              <a:gd name="connsiteY1" fmla="*/ 11220 h 1155622"/>
              <a:gd name="connsiteX2" fmla="*/ 695617 w 852692"/>
              <a:gd name="connsiteY2" fmla="*/ 50489 h 1155622"/>
              <a:gd name="connsiteX3" fmla="*/ 852692 w 852692"/>
              <a:gd name="connsiteY3" fmla="*/ 50489 h 1155622"/>
              <a:gd name="connsiteX4" fmla="*/ 852692 w 852692"/>
              <a:gd name="connsiteY4" fmla="*/ 297320 h 1155622"/>
              <a:gd name="connsiteX5" fmla="*/ 482444 w 852692"/>
              <a:gd name="connsiteY5" fmla="*/ 880741 h 1155622"/>
              <a:gd name="connsiteX6" fmla="*/ 460005 w 852692"/>
              <a:gd name="connsiteY6" fmla="*/ 1155622 h 1155622"/>
              <a:gd name="connsiteX7" fmla="*/ 5610 w 852692"/>
              <a:gd name="connsiteY7" fmla="*/ 1155622 h 1155622"/>
              <a:gd name="connsiteX8" fmla="*/ 0 w 852692"/>
              <a:gd name="connsiteY8" fmla="*/ 0 h 1155622"/>
              <a:gd name="connsiteX0" fmla="*/ 0 w 852692"/>
              <a:gd name="connsiteY0" fmla="*/ 0 h 1155622"/>
              <a:gd name="connsiteX1" fmla="*/ 639519 w 852692"/>
              <a:gd name="connsiteY1" fmla="*/ 11220 h 1155622"/>
              <a:gd name="connsiteX2" fmla="*/ 695617 w 852692"/>
              <a:gd name="connsiteY2" fmla="*/ 50489 h 1155622"/>
              <a:gd name="connsiteX3" fmla="*/ 852692 w 852692"/>
              <a:gd name="connsiteY3" fmla="*/ 50489 h 1155622"/>
              <a:gd name="connsiteX4" fmla="*/ 852692 w 852692"/>
              <a:gd name="connsiteY4" fmla="*/ 297320 h 1155622"/>
              <a:gd name="connsiteX5" fmla="*/ 484181 w 852692"/>
              <a:gd name="connsiteY5" fmla="*/ 831809 h 1155622"/>
              <a:gd name="connsiteX6" fmla="*/ 460005 w 852692"/>
              <a:gd name="connsiteY6" fmla="*/ 1155622 h 1155622"/>
              <a:gd name="connsiteX7" fmla="*/ 5610 w 852692"/>
              <a:gd name="connsiteY7" fmla="*/ 1155622 h 1155622"/>
              <a:gd name="connsiteX8" fmla="*/ 0 w 852692"/>
              <a:gd name="connsiteY8" fmla="*/ 0 h 115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2692" h="1155622">
                <a:moveTo>
                  <a:pt x="0" y="0"/>
                </a:moveTo>
                <a:lnTo>
                  <a:pt x="639519" y="11220"/>
                </a:lnTo>
                <a:lnTo>
                  <a:pt x="695617" y="50489"/>
                </a:lnTo>
                <a:lnTo>
                  <a:pt x="852692" y="50489"/>
                </a:lnTo>
                <a:lnTo>
                  <a:pt x="852692" y="297320"/>
                </a:lnTo>
                <a:lnTo>
                  <a:pt x="484181" y="831809"/>
                </a:lnTo>
                <a:lnTo>
                  <a:pt x="460005" y="1155622"/>
                </a:lnTo>
                <a:lnTo>
                  <a:pt x="5610" y="1155622"/>
                </a:lnTo>
                <a:lnTo>
                  <a:pt x="0" y="0"/>
                </a:lnTo>
                <a:close/>
              </a:path>
            </a:pathLst>
          </a:custGeom>
          <a:solidFill>
            <a:srgbClr val="FFC0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36"/>
          <p:cNvSpPr/>
          <p:nvPr/>
        </p:nvSpPr>
        <p:spPr>
          <a:xfrm>
            <a:off x="8441444" y="3304389"/>
            <a:ext cx="698975" cy="412162"/>
          </a:xfrm>
          <a:custGeom>
            <a:avLst/>
            <a:gdLst>
              <a:gd name="connsiteX0" fmla="*/ 0 w 897571"/>
              <a:gd name="connsiteY0" fmla="*/ 0 h 538543"/>
              <a:gd name="connsiteX1" fmla="*/ 5610 w 897571"/>
              <a:gd name="connsiteY1" fmla="*/ 488054 h 538543"/>
              <a:gd name="connsiteX2" fmla="*/ 622690 w 897571"/>
              <a:gd name="connsiteY2" fmla="*/ 488054 h 538543"/>
              <a:gd name="connsiteX3" fmla="*/ 701227 w 897571"/>
              <a:gd name="connsiteY3" fmla="*/ 538543 h 538543"/>
              <a:gd name="connsiteX4" fmla="*/ 841473 w 897571"/>
              <a:gd name="connsiteY4" fmla="*/ 538543 h 538543"/>
              <a:gd name="connsiteX5" fmla="*/ 863912 w 897571"/>
              <a:gd name="connsiteY5" fmla="*/ 336589 h 538543"/>
              <a:gd name="connsiteX6" fmla="*/ 897571 w 897571"/>
              <a:gd name="connsiteY6" fmla="*/ 207563 h 538543"/>
              <a:gd name="connsiteX7" fmla="*/ 863912 w 897571"/>
              <a:gd name="connsiteY7" fmla="*/ 11220 h 538543"/>
              <a:gd name="connsiteX8" fmla="*/ 0 w 897571"/>
              <a:gd name="connsiteY8" fmla="*/ 0 h 538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7571" h="538543">
                <a:moveTo>
                  <a:pt x="0" y="0"/>
                </a:moveTo>
                <a:lnTo>
                  <a:pt x="5610" y="488054"/>
                </a:lnTo>
                <a:lnTo>
                  <a:pt x="622690" y="488054"/>
                </a:lnTo>
                <a:lnTo>
                  <a:pt x="701227" y="538543"/>
                </a:lnTo>
                <a:lnTo>
                  <a:pt x="841473" y="538543"/>
                </a:lnTo>
                <a:lnTo>
                  <a:pt x="863912" y="336589"/>
                </a:lnTo>
                <a:lnTo>
                  <a:pt x="897571" y="207563"/>
                </a:lnTo>
                <a:lnTo>
                  <a:pt x="863912" y="11220"/>
                </a:lnTo>
                <a:lnTo>
                  <a:pt x="0" y="0"/>
                </a:lnTo>
                <a:close/>
              </a:path>
            </a:pathLst>
          </a:custGeom>
          <a:solidFill>
            <a:srgbClr val="FF0000">
              <a:alpha val="2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37"/>
          <p:cNvSpPr/>
          <p:nvPr/>
        </p:nvSpPr>
        <p:spPr>
          <a:xfrm>
            <a:off x="7570559" y="2666520"/>
            <a:ext cx="798730" cy="2323691"/>
          </a:xfrm>
          <a:custGeom>
            <a:avLst/>
            <a:gdLst>
              <a:gd name="connsiteX0" fmla="*/ 617974 w 1019908"/>
              <a:gd name="connsiteY0" fmla="*/ 35169 h 2280976"/>
              <a:gd name="connsiteX1" fmla="*/ 622998 w 1019908"/>
              <a:gd name="connsiteY1" fmla="*/ 587828 h 2280976"/>
              <a:gd name="connsiteX2" fmla="*/ 1019908 w 1019908"/>
              <a:gd name="connsiteY2" fmla="*/ 582804 h 2280976"/>
              <a:gd name="connsiteX3" fmla="*/ 1009859 w 1019908"/>
              <a:gd name="connsiteY3" fmla="*/ 1939332 h 2280976"/>
              <a:gd name="connsiteX4" fmla="*/ 653143 w 1019908"/>
              <a:gd name="connsiteY4" fmla="*/ 1934308 h 2280976"/>
              <a:gd name="connsiteX5" fmla="*/ 612950 w 1019908"/>
              <a:gd name="connsiteY5" fmla="*/ 2059912 h 2280976"/>
              <a:gd name="connsiteX6" fmla="*/ 607925 w 1019908"/>
              <a:gd name="connsiteY6" fmla="*/ 2190541 h 2280976"/>
              <a:gd name="connsiteX7" fmla="*/ 532563 w 1019908"/>
              <a:gd name="connsiteY7" fmla="*/ 2190541 h 2280976"/>
              <a:gd name="connsiteX8" fmla="*/ 447152 w 1019908"/>
              <a:gd name="connsiteY8" fmla="*/ 2190541 h 2280976"/>
              <a:gd name="connsiteX9" fmla="*/ 406958 w 1019908"/>
              <a:gd name="connsiteY9" fmla="*/ 2280976 h 2280976"/>
              <a:gd name="connsiteX10" fmla="*/ 361741 w 1019908"/>
              <a:gd name="connsiteY10" fmla="*/ 2270927 h 2280976"/>
              <a:gd name="connsiteX11" fmla="*/ 361741 w 1019908"/>
              <a:gd name="connsiteY11" fmla="*/ 2210637 h 2280976"/>
              <a:gd name="connsiteX12" fmla="*/ 391886 w 1019908"/>
              <a:gd name="connsiteY12" fmla="*/ 2095081 h 2280976"/>
              <a:gd name="connsiteX13" fmla="*/ 381837 w 1019908"/>
              <a:gd name="connsiteY13" fmla="*/ 1989573 h 2280976"/>
              <a:gd name="connsiteX14" fmla="*/ 341644 w 1019908"/>
              <a:gd name="connsiteY14" fmla="*/ 1889090 h 2280976"/>
              <a:gd name="connsiteX15" fmla="*/ 331596 w 1019908"/>
              <a:gd name="connsiteY15" fmla="*/ 1798655 h 2280976"/>
              <a:gd name="connsiteX16" fmla="*/ 276330 w 1019908"/>
              <a:gd name="connsiteY16" fmla="*/ 1798655 h 2280976"/>
              <a:gd name="connsiteX17" fmla="*/ 226088 w 1019908"/>
              <a:gd name="connsiteY17" fmla="*/ 1803679 h 2280976"/>
              <a:gd name="connsiteX18" fmla="*/ 160774 w 1019908"/>
              <a:gd name="connsiteY18" fmla="*/ 1808703 h 2280976"/>
              <a:gd name="connsiteX19" fmla="*/ 165798 w 1019908"/>
              <a:gd name="connsiteY19" fmla="*/ 1306286 h 2280976"/>
              <a:gd name="connsiteX20" fmla="*/ 100484 w 1019908"/>
              <a:gd name="connsiteY20" fmla="*/ 1120391 h 2280976"/>
              <a:gd name="connsiteX21" fmla="*/ 90435 w 1019908"/>
              <a:gd name="connsiteY21" fmla="*/ 904352 h 2280976"/>
              <a:gd name="connsiteX22" fmla="*/ 75363 w 1019908"/>
              <a:gd name="connsiteY22" fmla="*/ 617973 h 2280976"/>
              <a:gd name="connsiteX23" fmla="*/ 0 w 1019908"/>
              <a:gd name="connsiteY23" fmla="*/ 391886 h 2280976"/>
              <a:gd name="connsiteX24" fmla="*/ 180870 w 1019908"/>
              <a:gd name="connsiteY24" fmla="*/ 185894 h 2280976"/>
              <a:gd name="connsiteX25" fmla="*/ 185895 w 1019908"/>
              <a:gd name="connsiteY25" fmla="*/ 0 h 2280976"/>
              <a:gd name="connsiteX26" fmla="*/ 617974 w 1019908"/>
              <a:gd name="connsiteY26" fmla="*/ 35169 h 2280976"/>
              <a:gd name="connsiteX0" fmla="*/ 617974 w 1019908"/>
              <a:gd name="connsiteY0" fmla="*/ 35169 h 2863964"/>
              <a:gd name="connsiteX1" fmla="*/ 622998 w 1019908"/>
              <a:gd name="connsiteY1" fmla="*/ 587828 h 2863964"/>
              <a:gd name="connsiteX2" fmla="*/ 1019908 w 1019908"/>
              <a:gd name="connsiteY2" fmla="*/ 582804 h 2863964"/>
              <a:gd name="connsiteX3" fmla="*/ 1009859 w 1019908"/>
              <a:gd name="connsiteY3" fmla="*/ 1939332 h 2863964"/>
              <a:gd name="connsiteX4" fmla="*/ 653143 w 1019908"/>
              <a:gd name="connsiteY4" fmla="*/ 1934308 h 2863964"/>
              <a:gd name="connsiteX5" fmla="*/ 612950 w 1019908"/>
              <a:gd name="connsiteY5" fmla="*/ 2059912 h 2863964"/>
              <a:gd name="connsiteX6" fmla="*/ 593291 w 1019908"/>
              <a:gd name="connsiteY6" fmla="*/ 2863964 h 2863964"/>
              <a:gd name="connsiteX7" fmla="*/ 532563 w 1019908"/>
              <a:gd name="connsiteY7" fmla="*/ 2190541 h 2863964"/>
              <a:gd name="connsiteX8" fmla="*/ 447152 w 1019908"/>
              <a:gd name="connsiteY8" fmla="*/ 2190541 h 2863964"/>
              <a:gd name="connsiteX9" fmla="*/ 406958 w 1019908"/>
              <a:gd name="connsiteY9" fmla="*/ 2280976 h 2863964"/>
              <a:gd name="connsiteX10" fmla="*/ 361741 w 1019908"/>
              <a:gd name="connsiteY10" fmla="*/ 2270927 h 2863964"/>
              <a:gd name="connsiteX11" fmla="*/ 361741 w 1019908"/>
              <a:gd name="connsiteY11" fmla="*/ 2210637 h 2863964"/>
              <a:gd name="connsiteX12" fmla="*/ 391886 w 1019908"/>
              <a:gd name="connsiteY12" fmla="*/ 2095081 h 2863964"/>
              <a:gd name="connsiteX13" fmla="*/ 381837 w 1019908"/>
              <a:gd name="connsiteY13" fmla="*/ 1989573 h 2863964"/>
              <a:gd name="connsiteX14" fmla="*/ 341644 w 1019908"/>
              <a:gd name="connsiteY14" fmla="*/ 1889090 h 2863964"/>
              <a:gd name="connsiteX15" fmla="*/ 331596 w 1019908"/>
              <a:gd name="connsiteY15" fmla="*/ 1798655 h 2863964"/>
              <a:gd name="connsiteX16" fmla="*/ 276330 w 1019908"/>
              <a:gd name="connsiteY16" fmla="*/ 1798655 h 2863964"/>
              <a:gd name="connsiteX17" fmla="*/ 226088 w 1019908"/>
              <a:gd name="connsiteY17" fmla="*/ 1803679 h 2863964"/>
              <a:gd name="connsiteX18" fmla="*/ 160774 w 1019908"/>
              <a:gd name="connsiteY18" fmla="*/ 1808703 h 2863964"/>
              <a:gd name="connsiteX19" fmla="*/ 165798 w 1019908"/>
              <a:gd name="connsiteY19" fmla="*/ 1306286 h 2863964"/>
              <a:gd name="connsiteX20" fmla="*/ 100484 w 1019908"/>
              <a:gd name="connsiteY20" fmla="*/ 1120391 h 2863964"/>
              <a:gd name="connsiteX21" fmla="*/ 90435 w 1019908"/>
              <a:gd name="connsiteY21" fmla="*/ 904352 h 2863964"/>
              <a:gd name="connsiteX22" fmla="*/ 75363 w 1019908"/>
              <a:gd name="connsiteY22" fmla="*/ 617973 h 2863964"/>
              <a:gd name="connsiteX23" fmla="*/ 0 w 1019908"/>
              <a:gd name="connsiteY23" fmla="*/ 391886 h 2863964"/>
              <a:gd name="connsiteX24" fmla="*/ 180870 w 1019908"/>
              <a:gd name="connsiteY24" fmla="*/ 185894 h 2863964"/>
              <a:gd name="connsiteX25" fmla="*/ 185895 w 1019908"/>
              <a:gd name="connsiteY25" fmla="*/ 0 h 2863964"/>
              <a:gd name="connsiteX26" fmla="*/ 617974 w 1019908"/>
              <a:gd name="connsiteY26" fmla="*/ 35169 h 2863964"/>
              <a:gd name="connsiteX0" fmla="*/ 617974 w 1019908"/>
              <a:gd name="connsiteY0" fmla="*/ 35169 h 2869569"/>
              <a:gd name="connsiteX1" fmla="*/ 622998 w 1019908"/>
              <a:gd name="connsiteY1" fmla="*/ 587828 h 2869569"/>
              <a:gd name="connsiteX2" fmla="*/ 1019908 w 1019908"/>
              <a:gd name="connsiteY2" fmla="*/ 582804 h 2869569"/>
              <a:gd name="connsiteX3" fmla="*/ 1009859 w 1019908"/>
              <a:gd name="connsiteY3" fmla="*/ 1939332 h 2869569"/>
              <a:gd name="connsiteX4" fmla="*/ 653143 w 1019908"/>
              <a:gd name="connsiteY4" fmla="*/ 1934308 h 2869569"/>
              <a:gd name="connsiteX5" fmla="*/ 612950 w 1019908"/>
              <a:gd name="connsiteY5" fmla="*/ 2059912 h 2869569"/>
              <a:gd name="connsiteX6" fmla="*/ 598538 w 1019908"/>
              <a:gd name="connsiteY6" fmla="*/ 2869569 h 2869569"/>
              <a:gd name="connsiteX7" fmla="*/ 532563 w 1019908"/>
              <a:gd name="connsiteY7" fmla="*/ 2190541 h 2869569"/>
              <a:gd name="connsiteX8" fmla="*/ 447152 w 1019908"/>
              <a:gd name="connsiteY8" fmla="*/ 2190541 h 2869569"/>
              <a:gd name="connsiteX9" fmla="*/ 406958 w 1019908"/>
              <a:gd name="connsiteY9" fmla="*/ 2280976 h 2869569"/>
              <a:gd name="connsiteX10" fmla="*/ 361741 w 1019908"/>
              <a:gd name="connsiteY10" fmla="*/ 2270927 h 2869569"/>
              <a:gd name="connsiteX11" fmla="*/ 361741 w 1019908"/>
              <a:gd name="connsiteY11" fmla="*/ 2210637 h 2869569"/>
              <a:gd name="connsiteX12" fmla="*/ 391886 w 1019908"/>
              <a:gd name="connsiteY12" fmla="*/ 2095081 h 2869569"/>
              <a:gd name="connsiteX13" fmla="*/ 381837 w 1019908"/>
              <a:gd name="connsiteY13" fmla="*/ 1989573 h 2869569"/>
              <a:gd name="connsiteX14" fmla="*/ 341644 w 1019908"/>
              <a:gd name="connsiteY14" fmla="*/ 1889090 h 2869569"/>
              <a:gd name="connsiteX15" fmla="*/ 331596 w 1019908"/>
              <a:gd name="connsiteY15" fmla="*/ 1798655 h 2869569"/>
              <a:gd name="connsiteX16" fmla="*/ 276330 w 1019908"/>
              <a:gd name="connsiteY16" fmla="*/ 1798655 h 2869569"/>
              <a:gd name="connsiteX17" fmla="*/ 226088 w 1019908"/>
              <a:gd name="connsiteY17" fmla="*/ 1803679 h 2869569"/>
              <a:gd name="connsiteX18" fmla="*/ 160774 w 1019908"/>
              <a:gd name="connsiteY18" fmla="*/ 1808703 h 2869569"/>
              <a:gd name="connsiteX19" fmla="*/ 165798 w 1019908"/>
              <a:gd name="connsiteY19" fmla="*/ 1306286 h 2869569"/>
              <a:gd name="connsiteX20" fmla="*/ 100484 w 1019908"/>
              <a:gd name="connsiteY20" fmla="*/ 1120391 h 2869569"/>
              <a:gd name="connsiteX21" fmla="*/ 90435 w 1019908"/>
              <a:gd name="connsiteY21" fmla="*/ 904352 h 2869569"/>
              <a:gd name="connsiteX22" fmla="*/ 75363 w 1019908"/>
              <a:gd name="connsiteY22" fmla="*/ 617973 h 2869569"/>
              <a:gd name="connsiteX23" fmla="*/ 0 w 1019908"/>
              <a:gd name="connsiteY23" fmla="*/ 391886 h 2869569"/>
              <a:gd name="connsiteX24" fmla="*/ 180870 w 1019908"/>
              <a:gd name="connsiteY24" fmla="*/ 185894 h 2869569"/>
              <a:gd name="connsiteX25" fmla="*/ 185895 w 1019908"/>
              <a:gd name="connsiteY25" fmla="*/ 0 h 2869569"/>
              <a:gd name="connsiteX26" fmla="*/ 617974 w 1019908"/>
              <a:gd name="connsiteY26" fmla="*/ 35169 h 2869569"/>
              <a:gd name="connsiteX0" fmla="*/ 617974 w 1025493"/>
              <a:gd name="connsiteY0" fmla="*/ 35169 h 2896547"/>
              <a:gd name="connsiteX1" fmla="*/ 622998 w 1025493"/>
              <a:gd name="connsiteY1" fmla="*/ 587828 h 2896547"/>
              <a:gd name="connsiteX2" fmla="*/ 1019908 w 1025493"/>
              <a:gd name="connsiteY2" fmla="*/ 582804 h 2896547"/>
              <a:gd name="connsiteX3" fmla="*/ 1009859 w 1025493"/>
              <a:gd name="connsiteY3" fmla="*/ 1939332 h 2896547"/>
              <a:gd name="connsiteX4" fmla="*/ 653143 w 1025493"/>
              <a:gd name="connsiteY4" fmla="*/ 1934308 h 2896547"/>
              <a:gd name="connsiteX5" fmla="*/ 612950 w 1025493"/>
              <a:gd name="connsiteY5" fmla="*/ 2059912 h 2896547"/>
              <a:gd name="connsiteX6" fmla="*/ 598538 w 1025493"/>
              <a:gd name="connsiteY6" fmla="*/ 2869569 h 2896547"/>
              <a:gd name="connsiteX7" fmla="*/ 1025493 w 1025493"/>
              <a:gd name="connsiteY7" fmla="*/ 2896547 h 2896547"/>
              <a:gd name="connsiteX8" fmla="*/ 447152 w 1025493"/>
              <a:gd name="connsiteY8" fmla="*/ 2190541 h 2896547"/>
              <a:gd name="connsiteX9" fmla="*/ 406958 w 1025493"/>
              <a:gd name="connsiteY9" fmla="*/ 2280976 h 2896547"/>
              <a:gd name="connsiteX10" fmla="*/ 361741 w 1025493"/>
              <a:gd name="connsiteY10" fmla="*/ 2270927 h 2896547"/>
              <a:gd name="connsiteX11" fmla="*/ 361741 w 1025493"/>
              <a:gd name="connsiteY11" fmla="*/ 2210637 h 2896547"/>
              <a:gd name="connsiteX12" fmla="*/ 391886 w 1025493"/>
              <a:gd name="connsiteY12" fmla="*/ 2095081 h 2896547"/>
              <a:gd name="connsiteX13" fmla="*/ 381837 w 1025493"/>
              <a:gd name="connsiteY13" fmla="*/ 1989573 h 2896547"/>
              <a:gd name="connsiteX14" fmla="*/ 341644 w 1025493"/>
              <a:gd name="connsiteY14" fmla="*/ 1889090 h 2896547"/>
              <a:gd name="connsiteX15" fmla="*/ 331596 w 1025493"/>
              <a:gd name="connsiteY15" fmla="*/ 1798655 h 2896547"/>
              <a:gd name="connsiteX16" fmla="*/ 276330 w 1025493"/>
              <a:gd name="connsiteY16" fmla="*/ 1798655 h 2896547"/>
              <a:gd name="connsiteX17" fmla="*/ 226088 w 1025493"/>
              <a:gd name="connsiteY17" fmla="*/ 1803679 h 2896547"/>
              <a:gd name="connsiteX18" fmla="*/ 160774 w 1025493"/>
              <a:gd name="connsiteY18" fmla="*/ 1808703 h 2896547"/>
              <a:gd name="connsiteX19" fmla="*/ 165798 w 1025493"/>
              <a:gd name="connsiteY19" fmla="*/ 1306286 h 2896547"/>
              <a:gd name="connsiteX20" fmla="*/ 100484 w 1025493"/>
              <a:gd name="connsiteY20" fmla="*/ 1120391 h 2896547"/>
              <a:gd name="connsiteX21" fmla="*/ 90435 w 1025493"/>
              <a:gd name="connsiteY21" fmla="*/ 904352 h 2896547"/>
              <a:gd name="connsiteX22" fmla="*/ 75363 w 1025493"/>
              <a:gd name="connsiteY22" fmla="*/ 617973 h 2896547"/>
              <a:gd name="connsiteX23" fmla="*/ 0 w 1025493"/>
              <a:gd name="connsiteY23" fmla="*/ 391886 h 2896547"/>
              <a:gd name="connsiteX24" fmla="*/ 180870 w 1025493"/>
              <a:gd name="connsiteY24" fmla="*/ 185894 h 2896547"/>
              <a:gd name="connsiteX25" fmla="*/ 185895 w 1025493"/>
              <a:gd name="connsiteY25" fmla="*/ 0 h 2896547"/>
              <a:gd name="connsiteX26" fmla="*/ 617974 w 1025493"/>
              <a:gd name="connsiteY26" fmla="*/ 35169 h 2896547"/>
              <a:gd name="connsiteX0" fmla="*/ 617974 w 1025493"/>
              <a:gd name="connsiteY0" fmla="*/ 35169 h 2896729"/>
              <a:gd name="connsiteX1" fmla="*/ 622998 w 1025493"/>
              <a:gd name="connsiteY1" fmla="*/ 587828 h 2896729"/>
              <a:gd name="connsiteX2" fmla="*/ 1019908 w 1025493"/>
              <a:gd name="connsiteY2" fmla="*/ 582804 h 2896729"/>
              <a:gd name="connsiteX3" fmla="*/ 1009859 w 1025493"/>
              <a:gd name="connsiteY3" fmla="*/ 1939332 h 2896729"/>
              <a:gd name="connsiteX4" fmla="*/ 653143 w 1025493"/>
              <a:gd name="connsiteY4" fmla="*/ 1934308 h 2896729"/>
              <a:gd name="connsiteX5" fmla="*/ 612950 w 1025493"/>
              <a:gd name="connsiteY5" fmla="*/ 2059912 h 2896729"/>
              <a:gd name="connsiteX6" fmla="*/ 594011 w 1025493"/>
              <a:gd name="connsiteY6" fmla="*/ 2896729 h 2896729"/>
              <a:gd name="connsiteX7" fmla="*/ 1025493 w 1025493"/>
              <a:gd name="connsiteY7" fmla="*/ 2896547 h 2896729"/>
              <a:gd name="connsiteX8" fmla="*/ 447152 w 1025493"/>
              <a:gd name="connsiteY8" fmla="*/ 2190541 h 2896729"/>
              <a:gd name="connsiteX9" fmla="*/ 406958 w 1025493"/>
              <a:gd name="connsiteY9" fmla="*/ 2280976 h 2896729"/>
              <a:gd name="connsiteX10" fmla="*/ 361741 w 1025493"/>
              <a:gd name="connsiteY10" fmla="*/ 2270927 h 2896729"/>
              <a:gd name="connsiteX11" fmla="*/ 361741 w 1025493"/>
              <a:gd name="connsiteY11" fmla="*/ 2210637 h 2896729"/>
              <a:gd name="connsiteX12" fmla="*/ 391886 w 1025493"/>
              <a:gd name="connsiteY12" fmla="*/ 2095081 h 2896729"/>
              <a:gd name="connsiteX13" fmla="*/ 381837 w 1025493"/>
              <a:gd name="connsiteY13" fmla="*/ 1989573 h 2896729"/>
              <a:gd name="connsiteX14" fmla="*/ 341644 w 1025493"/>
              <a:gd name="connsiteY14" fmla="*/ 1889090 h 2896729"/>
              <a:gd name="connsiteX15" fmla="*/ 331596 w 1025493"/>
              <a:gd name="connsiteY15" fmla="*/ 1798655 h 2896729"/>
              <a:gd name="connsiteX16" fmla="*/ 276330 w 1025493"/>
              <a:gd name="connsiteY16" fmla="*/ 1798655 h 2896729"/>
              <a:gd name="connsiteX17" fmla="*/ 226088 w 1025493"/>
              <a:gd name="connsiteY17" fmla="*/ 1803679 h 2896729"/>
              <a:gd name="connsiteX18" fmla="*/ 160774 w 1025493"/>
              <a:gd name="connsiteY18" fmla="*/ 1808703 h 2896729"/>
              <a:gd name="connsiteX19" fmla="*/ 165798 w 1025493"/>
              <a:gd name="connsiteY19" fmla="*/ 1306286 h 2896729"/>
              <a:gd name="connsiteX20" fmla="*/ 100484 w 1025493"/>
              <a:gd name="connsiteY20" fmla="*/ 1120391 h 2896729"/>
              <a:gd name="connsiteX21" fmla="*/ 90435 w 1025493"/>
              <a:gd name="connsiteY21" fmla="*/ 904352 h 2896729"/>
              <a:gd name="connsiteX22" fmla="*/ 75363 w 1025493"/>
              <a:gd name="connsiteY22" fmla="*/ 617973 h 2896729"/>
              <a:gd name="connsiteX23" fmla="*/ 0 w 1025493"/>
              <a:gd name="connsiteY23" fmla="*/ 391886 h 2896729"/>
              <a:gd name="connsiteX24" fmla="*/ 180870 w 1025493"/>
              <a:gd name="connsiteY24" fmla="*/ 185894 h 2896729"/>
              <a:gd name="connsiteX25" fmla="*/ 185895 w 1025493"/>
              <a:gd name="connsiteY25" fmla="*/ 0 h 2896729"/>
              <a:gd name="connsiteX26" fmla="*/ 617974 w 1025493"/>
              <a:gd name="connsiteY26" fmla="*/ 35169 h 2896729"/>
              <a:gd name="connsiteX0" fmla="*/ 617974 w 1025670"/>
              <a:gd name="connsiteY0" fmla="*/ 35169 h 2941394"/>
              <a:gd name="connsiteX1" fmla="*/ 622998 w 1025670"/>
              <a:gd name="connsiteY1" fmla="*/ 587828 h 2941394"/>
              <a:gd name="connsiteX2" fmla="*/ 1019908 w 1025670"/>
              <a:gd name="connsiteY2" fmla="*/ 582804 h 2941394"/>
              <a:gd name="connsiteX3" fmla="*/ 1009859 w 1025670"/>
              <a:gd name="connsiteY3" fmla="*/ 1939332 h 2941394"/>
              <a:gd name="connsiteX4" fmla="*/ 653143 w 1025670"/>
              <a:gd name="connsiteY4" fmla="*/ 1934308 h 2941394"/>
              <a:gd name="connsiteX5" fmla="*/ 612950 w 1025670"/>
              <a:gd name="connsiteY5" fmla="*/ 2059912 h 2941394"/>
              <a:gd name="connsiteX6" fmla="*/ 594011 w 1025670"/>
              <a:gd name="connsiteY6" fmla="*/ 2896729 h 2941394"/>
              <a:gd name="connsiteX7" fmla="*/ 1025493 w 1025670"/>
              <a:gd name="connsiteY7" fmla="*/ 2896547 h 2941394"/>
              <a:gd name="connsiteX8" fmla="*/ 1025670 w 1025670"/>
              <a:gd name="connsiteY8" fmla="*/ 2941394 h 2941394"/>
              <a:gd name="connsiteX9" fmla="*/ 406958 w 1025670"/>
              <a:gd name="connsiteY9" fmla="*/ 2280976 h 2941394"/>
              <a:gd name="connsiteX10" fmla="*/ 361741 w 1025670"/>
              <a:gd name="connsiteY10" fmla="*/ 2270927 h 2941394"/>
              <a:gd name="connsiteX11" fmla="*/ 361741 w 1025670"/>
              <a:gd name="connsiteY11" fmla="*/ 2210637 h 2941394"/>
              <a:gd name="connsiteX12" fmla="*/ 391886 w 1025670"/>
              <a:gd name="connsiteY12" fmla="*/ 2095081 h 2941394"/>
              <a:gd name="connsiteX13" fmla="*/ 381837 w 1025670"/>
              <a:gd name="connsiteY13" fmla="*/ 1989573 h 2941394"/>
              <a:gd name="connsiteX14" fmla="*/ 341644 w 1025670"/>
              <a:gd name="connsiteY14" fmla="*/ 1889090 h 2941394"/>
              <a:gd name="connsiteX15" fmla="*/ 331596 w 1025670"/>
              <a:gd name="connsiteY15" fmla="*/ 1798655 h 2941394"/>
              <a:gd name="connsiteX16" fmla="*/ 276330 w 1025670"/>
              <a:gd name="connsiteY16" fmla="*/ 1798655 h 2941394"/>
              <a:gd name="connsiteX17" fmla="*/ 226088 w 1025670"/>
              <a:gd name="connsiteY17" fmla="*/ 1803679 h 2941394"/>
              <a:gd name="connsiteX18" fmla="*/ 160774 w 1025670"/>
              <a:gd name="connsiteY18" fmla="*/ 1808703 h 2941394"/>
              <a:gd name="connsiteX19" fmla="*/ 165798 w 1025670"/>
              <a:gd name="connsiteY19" fmla="*/ 1306286 h 2941394"/>
              <a:gd name="connsiteX20" fmla="*/ 100484 w 1025670"/>
              <a:gd name="connsiteY20" fmla="*/ 1120391 h 2941394"/>
              <a:gd name="connsiteX21" fmla="*/ 90435 w 1025670"/>
              <a:gd name="connsiteY21" fmla="*/ 904352 h 2941394"/>
              <a:gd name="connsiteX22" fmla="*/ 75363 w 1025670"/>
              <a:gd name="connsiteY22" fmla="*/ 617973 h 2941394"/>
              <a:gd name="connsiteX23" fmla="*/ 0 w 1025670"/>
              <a:gd name="connsiteY23" fmla="*/ 391886 h 2941394"/>
              <a:gd name="connsiteX24" fmla="*/ 180870 w 1025670"/>
              <a:gd name="connsiteY24" fmla="*/ 185894 h 2941394"/>
              <a:gd name="connsiteX25" fmla="*/ 185895 w 1025670"/>
              <a:gd name="connsiteY25" fmla="*/ 0 h 2941394"/>
              <a:gd name="connsiteX26" fmla="*/ 617974 w 1025670"/>
              <a:gd name="connsiteY26" fmla="*/ 35169 h 2941394"/>
              <a:gd name="connsiteX0" fmla="*/ 617974 w 1025670"/>
              <a:gd name="connsiteY0" fmla="*/ 35169 h 2941394"/>
              <a:gd name="connsiteX1" fmla="*/ 622998 w 1025670"/>
              <a:gd name="connsiteY1" fmla="*/ 587828 h 2941394"/>
              <a:gd name="connsiteX2" fmla="*/ 1019908 w 1025670"/>
              <a:gd name="connsiteY2" fmla="*/ 582804 h 2941394"/>
              <a:gd name="connsiteX3" fmla="*/ 1009859 w 1025670"/>
              <a:gd name="connsiteY3" fmla="*/ 1939332 h 2941394"/>
              <a:gd name="connsiteX4" fmla="*/ 653143 w 1025670"/>
              <a:gd name="connsiteY4" fmla="*/ 1934308 h 2941394"/>
              <a:gd name="connsiteX5" fmla="*/ 612950 w 1025670"/>
              <a:gd name="connsiteY5" fmla="*/ 2059912 h 2941394"/>
              <a:gd name="connsiteX6" fmla="*/ 594011 w 1025670"/>
              <a:gd name="connsiteY6" fmla="*/ 2896729 h 2941394"/>
              <a:gd name="connsiteX7" fmla="*/ 1025493 w 1025670"/>
              <a:gd name="connsiteY7" fmla="*/ 2896547 h 2941394"/>
              <a:gd name="connsiteX8" fmla="*/ 1025670 w 1025670"/>
              <a:gd name="connsiteY8" fmla="*/ 2941394 h 2941394"/>
              <a:gd name="connsiteX9" fmla="*/ 609338 w 1025670"/>
              <a:gd name="connsiteY9" fmla="*/ 2928554 h 2941394"/>
              <a:gd name="connsiteX10" fmla="*/ 361741 w 1025670"/>
              <a:gd name="connsiteY10" fmla="*/ 2270927 h 2941394"/>
              <a:gd name="connsiteX11" fmla="*/ 361741 w 1025670"/>
              <a:gd name="connsiteY11" fmla="*/ 2210637 h 2941394"/>
              <a:gd name="connsiteX12" fmla="*/ 391886 w 1025670"/>
              <a:gd name="connsiteY12" fmla="*/ 2095081 h 2941394"/>
              <a:gd name="connsiteX13" fmla="*/ 381837 w 1025670"/>
              <a:gd name="connsiteY13" fmla="*/ 1989573 h 2941394"/>
              <a:gd name="connsiteX14" fmla="*/ 341644 w 1025670"/>
              <a:gd name="connsiteY14" fmla="*/ 1889090 h 2941394"/>
              <a:gd name="connsiteX15" fmla="*/ 331596 w 1025670"/>
              <a:gd name="connsiteY15" fmla="*/ 1798655 h 2941394"/>
              <a:gd name="connsiteX16" fmla="*/ 276330 w 1025670"/>
              <a:gd name="connsiteY16" fmla="*/ 1798655 h 2941394"/>
              <a:gd name="connsiteX17" fmla="*/ 226088 w 1025670"/>
              <a:gd name="connsiteY17" fmla="*/ 1803679 h 2941394"/>
              <a:gd name="connsiteX18" fmla="*/ 160774 w 1025670"/>
              <a:gd name="connsiteY18" fmla="*/ 1808703 h 2941394"/>
              <a:gd name="connsiteX19" fmla="*/ 165798 w 1025670"/>
              <a:gd name="connsiteY19" fmla="*/ 1306286 h 2941394"/>
              <a:gd name="connsiteX20" fmla="*/ 100484 w 1025670"/>
              <a:gd name="connsiteY20" fmla="*/ 1120391 h 2941394"/>
              <a:gd name="connsiteX21" fmla="*/ 90435 w 1025670"/>
              <a:gd name="connsiteY21" fmla="*/ 904352 h 2941394"/>
              <a:gd name="connsiteX22" fmla="*/ 75363 w 1025670"/>
              <a:gd name="connsiteY22" fmla="*/ 617973 h 2941394"/>
              <a:gd name="connsiteX23" fmla="*/ 0 w 1025670"/>
              <a:gd name="connsiteY23" fmla="*/ 391886 h 2941394"/>
              <a:gd name="connsiteX24" fmla="*/ 180870 w 1025670"/>
              <a:gd name="connsiteY24" fmla="*/ 185894 h 2941394"/>
              <a:gd name="connsiteX25" fmla="*/ 185895 w 1025670"/>
              <a:gd name="connsiteY25" fmla="*/ 0 h 2941394"/>
              <a:gd name="connsiteX26" fmla="*/ 617974 w 1025670"/>
              <a:gd name="connsiteY26" fmla="*/ 35169 h 2941394"/>
              <a:gd name="connsiteX0" fmla="*/ 617974 w 1025670"/>
              <a:gd name="connsiteY0" fmla="*/ 35169 h 3036200"/>
              <a:gd name="connsiteX1" fmla="*/ 622998 w 1025670"/>
              <a:gd name="connsiteY1" fmla="*/ 587828 h 3036200"/>
              <a:gd name="connsiteX2" fmla="*/ 1019908 w 1025670"/>
              <a:gd name="connsiteY2" fmla="*/ 582804 h 3036200"/>
              <a:gd name="connsiteX3" fmla="*/ 1009859 w 1025670"/>
              <a:gd name="connsiteY3" fmla="*/ 1939332 h 3036200"/>
              <a:gd name="connsiteX4" fmla="*/ 653143 w 1025670"/>
              <a:gd name="connsiteY4" fmla="*/ 1934308 h 3036200"/>
              <a:gd name="connsiteX5" fmla="*/ 612950 w 1025670"/>
              <a:gd name="connsiteY5" fmla="*/ 2059912 h 3036200"/>
              <a:gd name="connsiteX6" fmla="*/ 594011 w 1025670"/>
              <a:gd name="connsiteY6" fmla="*/ 2896729 h 3036200"/>
              <a:gd name="connsiteX7" fmla="*/ 1025493 w 1025670"/>
              <a:gd name="connsiteY7" fmla="*/ 2896547 h 3036200"/>
              <a:gd name="connsiteX8" fmla="*/ 1025670 w 1025670"/>
              <a:gd name="connsiteY8" fmla="*/ 2941394 h 3036200"/>
              <a:gd name="connsiteX9" fmla="*/ 609338 w 1025670"/>
              <a:gd name="connsiteY9" fmla="*/ 2928554 h 3036200"/>
              <a:gd name="connsiteX10" fmla="*/ 573174 w 1025670"/>
              <a:gd name="connsiteY10" fmla="*/ 3036200 h 3036200"/>
              <a:gd name="connsiteX11" fmla="*/ 361741 w 1025670"/>
              <a:gd name="connsiteY11" fmla="*/ 2210637 h 3036200"/>
              <a:gd name="connsiteX12" fmla="*/ 391886 w 1025670"/>
              <a:gd name="connsiteY12" fmla="*/ 2095081 h 3036200"/>
              <a:gd name="connsiteX13" fmla="*/ 381837 w 1025670"/>
              <a:gd name="connsiteY13" fmla="*/ 1989573 h 3036200"/>
              <a:gd name="connsiteX14" fmla="*/ 341644 w 1025670"/>
              <a:gd name="connsiteY14" fmla="*/ 1889090 h 3036200"/>
              <a:gd name="connsiteX15" fmla="*/ 331596 w 1025670"/>
              <a:gd name="connsiteY15" fmla="*/ 1798655 h 3036200"/>
              <a:gd name="connsiteX16" fmla="*/ 276330 w 1025670"/>
              <a:gd name="connsiteY16" fmla="*/ 1798655 h 3036200"/>
              <a:gd name="connsiteX17" fmla="*/ 226088 w 1025670"/>
              <a:gd name="connsiteY17" fmla="*/ 1803679 h 3036200"/>
              <a:gd name="connsiteX18" fmla="*/ 160774 w 1025670"/>
              <a:gd name="connsiteY18" fmla="*/ 1808703 h 3036200"/>
              <a:gd name="connsiteX19" fmla="*/ 165798 w 1025670"/>
              <a:gd name="connsiteY19" fmla="*/ 1306286 h 3036200"/>
              <a:gd name="connsiteX20" fmla="*/ 100484 w 1025670"/>
              <a:gd name="connsiteY20" fmla="*/ 1120391 h 3036200"/>
              <a:gd name="connsiteX21" fmla="*/ 90435 w 1025670"/>
              <a:gd name="connsiteY21" fmla="*/ 904352 h 3036200"/>
              <a:gd name="connsiteX22" fmla="*/ 75363 w 1025670"/>
              <a:gd name="connsiteY22" fmla="*/ 617973 h 3036200"/>
              <a:gd name="connsiteX23" fmla="*/ 0 w 1025670"/>
              <a:gd name="connsiteY23" fmla="*/ 391886 h 3036200"/>
              <a:gd name="connsiteX24" fmla="*/ 180870 w 1025670"/>
              <a:gd name="connsiteY24" fmla="*/ 185894 h 3036200"/>
              <a:gd name="connsiteX25" fmla="*/ 185895 w 1025670"/>
              <a:gd name="connsiteY25" fmla="*/ 0 h 3036200"/>
              <a:gd name="connsiteX26" fmla="*/ 617974 w 1025670"/>
              <a:gd name="connsiteY26" fmla="*/ 35169 h 3036200"/>
              <a:gd name="connsiteX0" fmla="*/ 617974 w 1025670"/>
              <a:gd name="connsiteY0" fmla="*/ 35169 h 3036200"/>
              <a:gd name="connsiteX1" fmla="*/ 622998 w 1025670"/>
              <a:gd name="connsiteY1" fmla="*/ 587828 h 3036200"/>
              <a:gd name="connsiteX2" fmla="*/ 1019908 w 1025670"/>
              <a:gd name="connsiteY2" fmla="*/ 582804 h 3036200"/>
              <a:gd name="connsiteX3" fmla="*/ 1009859 w 1025670"/>
              <a:gd name="connsiteY3" fmla="*/ 1939332 h 3036200"/>
              <a:gd name="connsiteX4" fmla="*/ 653143 w 1025670"/>
              <a:gd name="connsiteY4" fmla="*/ 1934308 h 3036200"/>
              <a:gd name="connsiteX5" fmla="*/ 612950 w 1025670"/>
              <a:gd name="connsiteY5" fmla="*/ 2059912 h 3036200"/>
              <a:gd name="connsiteX6" fmla="*/ 594011 w 1025670"/>
              <a:gd name="connsiteY6" fmla="*/ 2896729 h 3036200"/>
              <a:gd name="connsiteX7" fmla="*/ 1025493 w 1025670"/>
              <a:gd name="connsiteY7" fmla="*/ 2896547 h 3036200"/>
              <a:gd name="connsiteX8" fmla="*/ 1025670 w 1025670"/>
              <a:gd name="connsiteY8" fmla="*/ 2941394 h 3036200"/>
              <a:gd name="connsiteX9" fmla="*/ 586704 w 1025670"/>
              <a:gd name="connsiteY9" fmla="*/ 2942134 h 3036200"/>
              <a:gd name="connsiteX10" fmla="*/ 573174 w 1025670"/>
              <a:gd name="connsiteY10" fmla="*/ 3036200 h 3036200"/>
              <a:gd name="connsiteX11" fmla="*/ 361741 w 1025670"/>
              <a:gd name="connsiteY11" fmla="*/ 2210637 h 3036200"/>
              <a:gd name="connsiteX12" fmla="*/ 391886 w 1025670"/>
              <a:gd name="connsiteY12" fmla="*/ 2095081 h 3036200"/>
              <a:gd name="connsiteX13" fmla="*/ 381837 w 1025670"/>
              <a:gd name="connsiteY13" fmla="*/ 1989573 h 3036200"/>
              <a:gd name="connsiteX14" fmla="*/ 341644 w 1025670"/>
              <a:gd name="connsiteY14" fmla="*/ 1889090 h 3036200"/>
              <a:gd name="connsiteX15" fmla="*/ 331596 w 1025670"/>
              <a:gd name="connsiteY15" fmla="*/ 1798655 h 3036200"/>
              <a:gd name="connsiteX16" fmla="*/ 276330 w 1025670"/>
              <a:gd name="connsiteY16" fmla="*/ 1798655 h 3036200"/>
              <a:gd name="connsiteX17" fmla="*/ 226088 w 1025670"/>
              <a:gd name="connsiteY17" fmla="*/ 1803679 h 3036200"/>
              <a:gd name="connsiteX18" fmla="*/ 160774 w 1025670"/>
              <a:gd name="connsiteY18" fmla="*/ 1808703 h 3036200"/>
              <a:gd name="connsiteX19" fmla="*/ 165798 w 1025670"/>
              <a:gd name="connsiteY19" fmla="*/ 1306286 h 3036200"/>
              <a:gd name="connsiteX20" fmla="*/ 100484 w 1025670"/>
              <a:gd name="connsiteY20" fmla="*/ 1120391 h 3036200"/>
              <a:gd name="connsiteX21" fmla="*/ 90435 w 1025670"/>
              <a:gd name="connsiteY21" fmla="*/ 904352 h 3036200"/>
              <a:gd name="connsiteX22" fmla="*/ 75363 w 1025670"/>
              <a:gd name="connsiteY22" fmla="*/ 617973 h 3036200"/>
              <a:gd name="connsiteX23" fmla="*/ 0 w 1025670"/>
              <a:gd name="connsiteY23" fmla="*/ 391886 h 3036200"/>
              <a:gd name="connsiteX24" fmla="*/ 180870 w 1025670"/>
              <a:gd name="connsiteY24" fmla="*/ 185894 h 3036200"/>
              <a:gd name="connsiteX25" fmla="*/ 185895 w 1025670"/>
              <a:gd name="connsiteY25" fmla="*/ 0 h 3036200"/>
              <a:gd name="connsiteX26" fmla="*/ 617974 w 1025670"/>
              <a:gd name="connsiteY26" fmla="*/ 35169 h 3036200"/>
              <a:gd name="connsiteX0" fmla="*/ 617974 w 1025670"/>
              <a:gd name="connsiteY0" fmla="*/ 35169 h 3036200"/>
              <a:gd name="connsiteX1" fmla="*/ 622998 w 1025670"/>
              <a:gd name="connsiteY1" fmla="*/ 587828 h 3036200"/>
              <a:gd name="connsiteX2" fmla="*/ 1019908 w 1025670"/>
              <a:gd name="connsiteY2" fmla="*/ 582804 h 3036200"/>
              <a:gd name="connsiteX3" fmla="*/ 1009859 w 1025670"/>
              <a:gd name="connsiteY3" fmla="*/ 1939332 h 3036200"/>
              <a:gd name="connsiteX4" fmla="*/ 653143 w 1025670"/>
              <a:gd name="connsiteY4" fmla="*/ 1934308 h 3036200"/>
              <a:gd name="connsiteX5" fmla="*/ 612950 w 1025670"/>
              <a:gd name="connsiteY5" fmla="*/ 2059912 h 3036200"/>
              <a:gd name="connsiteX6" fmla="*/ 594011 w 1025670"/>
              <a:gd name="connsiteY6" fmla="*/ 2896729 h 3036200"/>
              <a:gd name="connsiteX7" fmla="*/ 1025493 w 1025670"/>
              <a:gd name="connsiteY7" fmla="*/ 2896547 h 3036200"/>
              <a:gd name="connsiteX8" fmla="*/ 1025670 w 1025670"/>
              <a:gd name="connsiteY8" fmla="*/ 2941394 h 3036200"/>
              <a:gd name="connsiteX9" fmla="*/ 586704 w 1025670"/>
              <a:gd name="connsiteY9" fmla="*/ 2942134 h 3036200"/>
              <a:gd name="connsiteX10" fmla="*/ 573174 w 1025670"/>
              <a:gd name="connsiteY10" fmla="*/ 3036200 h 3036200"/>
              <a:gd name="connsiteX11" fmla="*/ 152188 w 1025670"/>
              <a:gd name="connsiteY11" fmla="*/ 3034338 h 3036200"/>
              <a:gd name="connsiteX12" fmla="*/ 391886 w 1025670"/>
              <a:gd name="connsiteY12" fmla="*/ 2095081 h 3036200"/>
              <a:gd name="connsiteX13" fmla="*/ 381837 w 1025670"/>
              <a:gd name="connsiteY13" fmla="*/ 1989573 h 3036200"/>
              <a:gd name="connsiteX14" fmla="*/ 341644 w 1025670"/>
              <a:gd name="connsiteY14" fmla="*/ 1889090 h 3036200"/>
              <a:gd name="connsiteX15" fmla="*/ 331596 w 1025670"/>
              <a:gd name="connsiteY15" fmla="*/ 1798655 h 3036200"/>
              <a:gd name="connsiteX16" fmla="*/ 276330 w 1025670"/>
              <a:gd name="connsiteY16" fmla="*/ 1798655 h 3036200"/>
              <a:gd name="connsiteX17" fmla="*/ 226088 w 1025670"/>
              <a:gd name="connsiteY17" fmla="*/ 1803679 h 3036200"/>
              <a:gd name="connsiteX18" fmla="*/ 160774 w 1025670"/>
              <a:gd name="connsiteY18" fmla="*/ 1808703 h 3036200"/>
              <a:gd name="connsiteX19" fmla="*/ 165798 w 1025670"/>
              <a:gd name="connsiteY19" fmla="*/ 1306286 h 3036200"/>
              <a:gd name="connsiteX20" fmla="*/ 100484 w 1025670"/>
              <a:gd name="connsiteY20" fmla="*/ 1120391 h 3036200"/>
              <a:gd name="connsiteX21" fmla="*/ 90435 w 1025670"/>
              <a:gd name="connsiteY21" fmla="*/ 904352 h 3036200"/>
              <a:gd name="connsiteX22" fmla="*/ 75363 w 1025670"/>
              <a:gd name="connsiteY22" fmla="*/ 617973 h 3036200"/>
              <a:gd name="connsiteX23" fmla="*/ 0 w 1025670"/>
              <a:gd name="connsiteY23" fmla="*/ 391886 h 3036200"/>
              <a:gd name="connsiteX24" fmla="*/ 180870 w 1025670"/>
              <a:gd name="connsiteY24" fmla="*/ 185894 h 3036200"/>
              <a:gd name="connsiteX25" fmla="*/ 185895 w 1025670"/>
              <a:gd name="connsiteY25" fmla="*/ 0 h 3036200"/>
              <a:gd name="connsiteX26" fmla="*/ 617974 w 1025670"/>
              <a:gd name="connsiteY26" fmla="*/ 35169 h 3036200"/>
              <a:gd name="connsiteX0" fmla="*/ 617974 w 1025670"/>
              <a:gd name="connsiteY0" fmla="*/ 35169 h 3036200"/>
              <a:gd name="connsiteX1" fmla="*/ 622998 w 1025670"/>
              <a:gd name="connsiteY1" fmla="*/ 587828 h 3036200"/>
              <a:gd name="connsiteX2" fmla="*/ 1019908 w 1025670"/>
              <a:gd name="connsiteY2" fmla="*/ 582804 h 3036200"/>
              <a:gd name="connsiteX3" fmla="*/ 1009859 w 1025670"/>
              <a:gd name="connsiteY3" fmla="*/ 1939332 h 3036200"/>
              <a:gd name="connsiteX4" fmla="*/ 653143 w 1025670"/>
              <a:gd name="connsiteY4" fmla="*/ 1934308 h 3036200"/>
              <a:gd name="connsiteX5" fmla="*/ 612950 w 1025670"/>
              <a:gd name="connsiteY5" fmla="*/ 2059912 h 3036200"/>
              <a:gd name="connsiteX6" fmla="*/ 594011 w 1025670"/>
              <a:gd name="connsiteY6" fmla="*/ 2896729 h 3036200"/>
              <a:gd name="connsiteX7" fmla="*/ 1025493 w 1025670"/>
              <a:gd name="connsiteY7" fmla="*/ 2896547 h 3036200"/>
              <a:gd name="connsiteX8" fmla="*/ 1025670 w 1025670"/>
              <a:gd name="connsiteY8" fmla="*/ 2941394 h 3036200"/>
              <a:gd name="connsiteX9" fmla="*/ 586704 w 1025670"/>
              <a:gd name="connsiteY9" fmla="*/ 2942134 h 3036200"/>
              <a:gd name="connsiteX10" fmla="*/ 573174 w 1025670"/>
              <a:gd name="connsiteY10" fmla="*/ 3036200 h 3036200"/>
              <a:gd name="connsiteX11" fmla="*/ 152188 w 1025670"/>
              <a:gd name="connsiteY11" fmla="*/ 3034338 h 3036200"/>
              <a:gd name="connsiteX12" fmla="*/ 151969 w 1025670"/>
              <a:gd name="connsiteY12" fmla="*/ 2072448 h 3036200"/>
              <a:gd name="connsiteX13" fmla="*/ 381837 w 1025670"/>
              <a:gd name="connsiteY13" fmla="*/ 1989573 h 3036200"/>
              <a:gd name="connsiteX14" fmla="*/ 341644 w 1025670"/>
              <a:gd name="connsiteY14" fmla="*/ 1889090 h 3036200"/>
              <a:gd name="connsiteX15" fmla="*/ 331596 w 1025670"/>
              <a:gd name="connsiteY15" fmla="*/ 1798655 h 3036200"/>
              <a:gd name="connsiteX16" fmla="*/ 276330 w 1025670"/>
              <a:gd name="connsiteY16" fmla="*/ 1798655 h 3036200"/>
              <a:gd name="connsiteX17" fmla="*/ 226088 w 1025670"/>
              <a:gd name="connsiteY17" fmla="*/ 1803679 h 3036200"/>
              <a:gd name="connsiteX18" fmla="*/ 160774 w 1025670"/>
              <a:gd name="connsiteY18" fmla="*/ 1808703 h 3036200"/>
              <a:gd name="connsiteX19" fmla="*/ 165798 w 1025670"/>
              <a:gd name="connsiteY19" fmla="*/ 1306286 h 3036200"/>
              <a:gd name="connsiteX20" fmla="*/ 100484 w 1025670"/>
              <a:gd name="connsiteY20" fmla="*/ 1120391 h 3036200"/>
              <a:gd name="connsiteX21" fmla="*/ 90435 w 1025670"/>
              <a:gd name="connsiteY21" fmla="*/ 904352 h 3036200"/>
              <a:gd name="connsiteX22" fmla="*/ 75363 w 1025670"/>
              <a:gd name="connsiteY22" fmla="*/ 617973 h 3036200"/>
              <a:gd name="connsiteX23" fmla="*/ 0 w 1025670"/>
              <a:gd name="connsiteY23" fmla="*/ 391886 h 3036200"/>
              <a:gd name="connsiteX24" fmla="*/ 180870 w 1025670"/>
              <a:gd name="connsiteY24" fmla="*/ 185894 h 3036200"/>
              <a:gd name="connsiteX25" fmla="*/ 185895 w 1025670"/>
              <a:gd name="connsiteY25" fmla="*/ 0 h 3036200"/>
              <a:gd name="connsiteX26" fmla="*/ 617974 w 1025670"/>
              <a:gd name="connsiteY26" fmla="*/ 35169 h 3036200"/>
              <a:gd name="connsiteX0" fmla="*/ 617974 w 1025670"/>
              <a:gd name="connsiteY0" fmla="*/ 35169 h 3036200"/>
              <a:gd name="connsiteX1" fmla="*/ 622998 w 1025670"/>
              <a:gd name="connsiteY1" fmla="*/ 587828 h 3036200"/>
              <a:gd name="connsiteX2" fmla="*/ 1019908 w 1025670"/>
              <a:gd name="connsiteY2" fmla="*/ 582804 h 3036200"/>
              <a:gd name="connsiteX3" fmla="*/ 1009859 w 1025670"/>
              <a:gd name="connsiteY3" fmla="*/ 1939332 h 3036200"/>
              <a:gd name="connsiteX4" fmla="*/ 653143 w 1025670"/>
              <a:gd name="connsiteY4" fmla="*/ 1934308 h 3036200"/>
              <a:gd name="connsiteX5" fmla="*/ 612950 w 1025670"/>
              <a:gd name="connsiteY5" fmla="*/ 2059912 h 3036200"/>
              <a:gd name="connsiteX6" fmla="*/ 594011 w 1025670"/>
              <a:gd name="connsiteY6" fmla="*/ 2896729 h 3036200"/>
              <a:gd name="connsiteX7" fmla="*/ 1025493 w 1025670"/>
              <a:gd name="connsiteY7" fmla="*/ 2896547 h 3036200"/>
              <a:gd name="connsiteX8" fmla="*/ 1025670 w 1025670"/>
              <a:gd name="connsiteY8" fmla="*/ 2941394 h 3036200"/>
              <a:gd name="connsiteX9" fmla="*/ 586704 w 1025670"/>
              <a:gd name="connsiteY9" fmla="*/ 2942134 h 3036200"/>
              <a:gd name="connsiteX10" fmla="*/ 573174 w 1025670"/>
              <a:gd name="connsiteY10" fmla="*/ 3036200 h 3036200"/>
              <a:gd name="connsiteX11" fmla="*/ 152188 w 1025670"/>
              <a:gd name="connsiteY11" fmla="*/ 3034338 h 3036200"/>
              <a:gd name="connsiteX12" fmla="*/ 151969 w 1025670"/>
              <a:gd name="connsiteY12" fmla="*/ 2072448 h 3036200"/>
              <a:gd name="connsiteX13" fmla="*/ 341644 w 1025670"/>
              <a:gd name="connsiteY13" fmla="*/ 1889090 h 3036200"/>
              <a:gd name="connsiteX14" fmla="*/ 331596 w 1025670"/>
              <a:gd name="connsiteY14" fmla="*/ 1798655 h 3036200"/>
              <a:gd name="connsiteX15" fmla="*/ 276330 w 1025670"/>
              <a:gd name="connsiteY15" fmla="*/ 1798655 h 3036200"/>
              <a:gd name="connsiteX16" fmla="*/ 226088 w 1025670"/>
              <a:gd name="connsiteY16" fmla="*/ 1803679 h 3036200"/>
              <a:gd name="connsiteX17" fmla="*/ 160774 w 1025670"/>
              <a:gd name="connsiteY17" fmla="*/ 1808703 h 3036200"/>
              <a:gd name="connsiteX18" fmla="*/ 165798 w 1025670"/>
              <a:gd name="connsiteY18" fmla="*/ 1306286 h 3036200"/>
              <a:gd name="connsiteX19" fmla="*/ 100484 w 1025670"/>
              <a:gd name="connsiteY19" fmla="*/ 1120391 h 3036200"/>
              <a:gd name="connsiteX20" fmla="*/ 90435 w 1025670"/>
              <a:gd name="connsiteY20" fmla="*/ 904352 h 3036200"/>
              <a:gd name="connsiteX21" fmla="*/ 75363 w 1025670"/>
              <a:gd name="connsiteY21" fmla="*/ 617973 h 3036200"/>
              <a:gd name="connsiteX22" fmla="*/ 0 w 1025670"/>
              <a:gd name="connsiteY22" fmla="*/ 391886 h 3036200"/>
              <a:gd name="connsiteX23" fmla="*/ 180870 w 1025670"/>
              <a:gd name="connsiteY23" fmla="*/ 185894 h 3036200"/>
              <a:gd name="connsiteX24" fmla="*/ 185895 w 1025670"/>
              <a:gd name="connsiteY24" fmla="*/ 0 h 3036200"/>
              <a:gd name="connsiteX25" fmla="*/ 617974 w 1025670"/>
              <a:gd name="connsiteY25" fmla="*/ 35169 h 3036200"/>
              <a:gd name="connsiteX0" fmla="*/ 617974 w 1025670"/>
              <a:gd name="connsiteY0" fmla="*/ 35169 h 3036200"/>
              <a:gd name="connsiteX1" fmla="*/ 622998 w 1025670"/>
              <a:gd name="connsiteY1" fmla="*/ 587828 h 3036200"/>
              <a:gd name="connsiteX2" fmla="*/ 1019908 w 1025670"/>
              <a:gd name="connsiteY2" fmla="*/ 582804 h 3036200"/>
              <a:gd name="connsiteX3" fmla="*/ 1009859 w 1025670"/>
              <a:gd name="connsiteY3" fmla="*/ 1939332 h 3036200"/>
              <a:gd name="connsiteX4" fmla="*/ 653143 w 1025670"/>
              <a:gd name="connsiteY4" fmla="*/ 1934308 h 3036200"/>
              <a:gd name="connsiteX5" fmla="*/ 612950 w 1025670"/>
              <a:gd name="connsiteY5" fmla="*/ 2059912 h 3036200"/>
              <a:gd name="connsiteX6" fmla="*/ 594011 w 1025670"/>
              <a:gd name="connsiteY6" fmla="*/ 2896729 h 3036200"/>
              <a:gd name="connsiteX7" fmla="*/ 1025493 w 1025670"/>
              <a:gd name="connsiteY7" fmla="*/ 2896547 h 3036200"/>
              <a:gd name="connsiteX8" fmla="*/ 1025670 w 1025670"/>
              <a:gd name="connsiteY8" fmla="*/ 2941394 h 3036200"/>
              <a:gd name="connsiteX9" fmla="*/ 586704 w 1025670"/>
              <a:gd name="connsiteY9" fmla="*/ 2942134 h 3036200"/>
              <a:gd name="connsiteX10" fmla="*/ 573174 w 1025670"/>
              <a:gd name="connsiteY10" fmla="*/ 3036200 h 3036200"/>
              <a:gd name="connsiteX11" fmla="*/ 152188 w 1025670"/>
              <a:gd name="connsiteY11" fmla="*/ 3034338 h 3036200"/>
              <a:gd name="connsiteX12" fmla="*/ 151969 w 1025670"/>
              <a:gd name="connsiteY12" fmla="*/ 2072448 h 3036200"/>
              <a:gd name="connsiteX13" fmla="*/ 331596 w 1025670"/>
              <a:gd name="connsiteY13" fmla="*/ 1798655 h 3036200"/>
              <a:gd name="connsiteX14" fmla="*/ 276330 w 1025670"/>
              <a:gd name="connsiteY14" fmla="*/ 1798655 h 3036200"/>
              <a:gd name="connsiteX15" fmla="*/ 226088 w 1025670"/>
              <a:gd name="connsiteY15" fmla="*/ 1803679 h 3036200"/>
              <a:gd name="connsiteX16" fmla="*/ 160774 w 1025670"/>
              <a:gd name="connsiteY16" fmla="*/ 1808703 h 3036200"/>
              <a:gd name="connsiteX17" fmla="*/ 165798 w 1025670"/>
              <a:gd name="connsiteY17" fmla="*/ 1306286 h 3036200"/>
              <a:gd name="connsiteX18" fmla="*/ 100484 w 1025670"/>
              <a:gd name="connsiteY18" fmla="*/ 1120391 h 3036200"/>
              <a:gd name="connsiteX19" fmla="*/ 90435 w 1025670"/>
              <a:gd name="connsiteY19" fmla="*/ 904352 h 3036200"/>
              <a:gd name="connsiteX20" fmla="*/ 75363 w 1025670"/>
              <a:gd name="connsiteY20" fmla="*/ 617973 h 3036200"/>
              <a:gd name="connsiteX21" fmla="*/ 0 w 1025670"/>
              <a:gd name="connsiteY21" fmla="*/ 391886 h 3036200"/>
              <a:gd name="connsiteX22" fmla="*/ 180870 w 1025670"/>
              <a:gd name="connsiteY22" fmla="*/ 185894 h 3036200"/>
              <a:gd name="connsiteX23" fmla="*/ 185895 w 1025670"/>
              <a:gd name="connsiteY23" fmla="*/ 0 h 3036200"/>
              <a:gd name="connsiteX24" fmla="*/ 617974 w 1025670"/>
              <a:gd name="connsiteY24" fmla="*/ 35169 h 3036200"/>
              <a:gd name="connsiteX0" fmla="*/ 617974 w 1025670"/>
              <a:gd name="connsiteY0" fmla="*/ 35169 h 3036200"/>
              <a:gd name="connsiteX1" fmla="*/ 622998 w 1025670"/>
              <a:gd name="connsiteY1" fmla="*/ 587828 h 3036200"/>
              <a:gd name="connsiteX2" fmla="*/ 1019908 w 1025670"/>
              <a:gd name="connsiteY2" fmla="*/ 582804 h 3036200"/>
              <a:gd name="connsiteX3" fmla="*/ 1009859 w 1025670"/>
              <a:gd name="connsiteY3" fmla="*/ 1939332 h 3036200"/>
              <a:gd name="connsiteX4" fmla="*/ 653143 w 1025670"/>
              <a:gd name="connsiteY4" fmla="*/ 1934308 h 3036200"/>
              <a:gd name="connsiteX5" fmla="*/ 612950 w 1025670"/>
              <a:gd name="connsiteY5" fmla="*/ 2059912 h 3036200"/>
              <a:gd name="connsiteX6" fmla="*/ 594011 w 1025670"/>
              <a:gd name="connsiteY6" fmla="*/ 2896729 h 3036200"/>
              <a:gd name="connsiteX7" fmla="*/ 1025493 w 1025670"/>
              <a:gd name="connsiteY7" fmla="*/ 2896547 h 3036200"/>
              <a:gd name="connsiteX8" fmla="*/ 1025670 w 1025670"/>
              <a:gd name="connsiteY8" fmla="*/ 2941394 h 3036200"/>
              <a:gd name="connsiteX9" fmla="*/ 586704 w 1025670"/>
              <a:gd name="connsiteY9" fmla="*/ 2942134 h 3036200"/>
              <a:gd name="connsiteX10" fmla="*/ 573174 w 1025670"/>
              <a:gd name="connsiteY10" fmla="*/ 3036200 h 3036200"/>
              <a:gd name="connsiteX11" fmla="*/ 152188 w 1025670"/>
              <a:gd name="connsiteY11" fmla="*/ 3034338 h 3036200"/>
              <a:gd name="connsiteX12" fmla="*/ 151969 w 1025670"/>
              <a:gd name="connsiteY12" fmla="*/ 2072448 h 3036200"/>
              <a:gd name="connsiteX13" fmla="*/ 276330 w 1025670"/>
              <a:gd name="connsiteY13" fmla="*/ 1798655 h 3036200"/>
              <a:gd name="connsiteX14" fmla="*/ 226088 w 1025670"/>
              <a:gd name="connsiteY14" fmla="*/ 1803679 h 3036200"/>
              <a:gd name="connsiteX15" fmla="*/ 160774 w 1025670"/>
              <a:gd name="connsiteY15" fmla="*/ 1808703 h 3036200"/>
              <a:gd name="connsiteX16" fmla="*/ 165798 w 1025670"/>
              <a:gd name="connsiteY16" fmla="*/ 1306286 h 3036200"/>
              <a:gd name="connsiteX17" fmla="*/ 100484 w 1025670"/>
              <a:gd name="connsiteY17" fmla="*/ 1120391 h 3036200"/>
              <a:gd name="connsiteX18" fmla="*/ 90435 w 1025670"/>
              <a:gd name="connsiteY18" fmla="*/ 904352 h 3036200"/>
              <a:gd name="connsiteX19" fmla="*/ 75363 w 1025670"/>
              <a:gd name="connsiteY19" fmla="*/ 617973 h 3036200"/>
              <a:gd name="connsiteX20" fmla="*/ 0 w 1025670"/>
              <a:gd name="connsiteY20" fmla="*/ 391886 h 3036200"/>
              <a:gd name="connsiteX21" fmla="*/ 180870 w 1025670"/>
              <a:gd name="connsiteY21" fmla="*/ 185894 h 3036200"/>
              <a:gd name="connsiteX22" fmla="*/ 185895 w 1025670"/>
              <a:gd name="connsiteY22" fmla="*/ 0 h 3036200"/>
              <a:gd name="connsiteX23" fmla="*/ 617974 w 1025670"/>
              <a:gd name="connsiteY23" fmla="*/ 35169 h 3036200"/>
              <a:gd name="connsiteX0" fmla="*/ 617974 w 1025670"/>
              <a:gd name="connsiteY0" fmla="*/ 35169 h 3036200"/>
              <a:gd name="connsiteX1" fmla="*/ 622998 w 1025670"/>
              <a:gd name="connsiteY1" fmla="*/ 587828 h 3036200"/>
              <a:gd name="connsiteX2" fmla="*/ 1019908 w 1025670"/>
              <a:gd name="connsiteY2" fmla="*/ 582804 h 3036200"/>
              <a:gd name="connsiteX3" fmla="*/ 1009859 w 1025670"/>
              <a:gd name="connsiteY3" fmla="*/ 1939332 h 3036200"/>
              <a:gd name="connsiteX4" fmla="*/ 653143 w 1025670"/>
              <a:gd name="connsiteY4" fmla="*/ 1934308 h 3036200"/>
              <a:gd name="connsiteX5" fmla="*/ 612950 w 1025670"/>
              <a:gd name="connsiteY5" fmla="*/ 2059912 h 3036200"/>
              <a:gd name="connsiteX6" fmla="*/ 594011 w 1025670"/>
              <a:gd name="connsiteY6" fmla="*/ 2896729 h 3036200"/>
              <a:gd name="connsiteX7" fmla="*/ 1025493 w 1025670"/>
              <a:gd name="connsiteY7" fmla="*/ 2896547 h 3036200"/>
              <a:gd name="connsiteX8" fmla="*/ 1025670 w 1025670"/>
              <a:gd name="connsiteY8" fmla="*/ 2941394 h 3036200"/>
              <a:gd name="connsiteX9" fmla="*/ 586704 w 1025670"/>
              <a:gd name="connsiteY9" fmla="*/ 2942134 h 3036200"/>
              <a:gd name="connsiteX10" fmla="*/ 573174 w 1025670"/>
              <a:gd name="connsiteY10" fmla="*/ 3036200 h 3036200"/>
              <a:gd name="connsiteX11" fmla="*/ 152188 w 1025670"/>
              <a:gd name="connsiteY11" fmla="*/ 3034338 h 3036200"/>
              <a:gd name="connsiteX12" fmla="*/ 151969 w 1025670"/>
              <a:gd name="connsiteY12" fmla="*/ 2072448 h 3036200"/>
              <a:gd name="connsiteX13" fmla="*/ 226088 w 1025670"/>
              <a:gd name="connsiteY13" fmla="*/ 1803679 h 3036200"/>
              <a:gd name="connsiteX14" fmla="*/ 160774 w 1025670"/>
              <a:gd name="connsiteY14" fmla="*/ 1808703 h 3036200"/>
              <a:gd name="connsiteX15" fmla="*/ 165798 w 1025670"/>
              <a:gd name="connsiteY15" fmla="*/ 1306286 h 3036200"/>
              <a:gd name="connsiteX16" fmla="*/ 100484 w 1025670"/>
              <a:gd name="connsiteY16" fmla="*/ 1120391 h 3036200"/>
              <a:gd name="connsiteX17" fmla="*/ 90435 w 1025670"/>
              <a:gd name="connsiteY17" fmla="*/ 904352 h 3036200"/>
              <a:gd name="connsiteX18" fmla="*/ 75363 w 1025670"/>
              <a:gd name="connsiteY18" fmla="*/ 617973 h 3036200"/>
              <a:gd name="connsiteX19" fmla="*/ 0 w 1025670"/>
              <a:gd name="connsiteY19" fmla="*/ 391886 h 3036200"/>
              <a:gd name="connsiteX20" fmla="*/ 180870 w 1025670"/>
              <a:gd name="connsiteY20" fmla="*/ 185894 h 3036200"/>
              <a:gd name="connsiteX21" fmla="*/ 185895 w 1025670"/>
              <a:gd name="connsiteY21" fmla="*/ 0 h 3036200"/>
              <a:gd name="connsiteX22" fmla="*/ 617974 w 1025670"/>
              <a:gd name="connsiteY22" fmla="*/ 35169 h 3036200"/>
              <a:gd name="connsiteX0" fmla="*/ 617974 w 1025670"/>
              <a:gd name="connsiteY0" fmla="*/ 35169 h 3036200"/>
              <a:gd name="connsiteX1" fmla="*/ 622998 w 1025670"/>
              <a:gd name="connsiteY1" fmla="*/ 587828 h 3036200"/>
              <a:gd name="connsiteX2" fmla="*/ 1019908 w 1025670"/>
              <a:gd name="connsiteY2" fmla="*/ 582804 h 3036200"/>
              <a:gd name="connsiteX3" fmla="*/ 1009859 w 1025670"/>
              <a:gd name="connsiteY3" fmla="*/ 1939332 h 3036200"/>
              <a:gd name="connsiteX4" fmla="*/ 653143 w 1025670"/>
              <a:gd name="connsiteY4" fmla="*/ 1934308 h 3036200"/>
              <a:gd name="connsiteX5" fmla="*/ 612950 w 1025670"/>
              <a:gd name="connsiteY5" fmla="*/ 2059912 h 3036200"/>
              <a:gd name="connsiteX6" fmla="*/ 594011 w 1025670"/>
              <a:gd name="connsiteY6" fmla="*/ 2896729 h 3036200"/>
              <a:gd name="connsiteX7" fmla="*/ 1025493 w 1025670"/>
              <a:gd name="connsiteY7" fmla="*/ 2896547 h 3036200"/>
              <a:gd name="connsiteX8" fmla="*/ 1025670 w 1025670"/>
              <a:gd name="connsiteY8" fmla="*/ 2941394 h 3036200"/>
              <a:gd name="connsiteX9" fmla="*/ 586704 w 1025670"/>
              <a:gd name="connsiteY9" fmla="*/ 2942134 h 3036200"/>
              <a:gd name="connsiteX10" fmla="*/ 573174 w 1025670"/>
              <a:gd name="connsiteY10" fmla="*/ 3036200 h 3036200"/>
              <a:gd name="connsiteX11" fmla="*/ 152188 w 1025670"/>
              <a:gd name="connsiteY11" fmla="*/ 3034338 h 3036200"/>
              <a:gd name="connsiteX12" fmla="*/ 151969 w 1025670"/>
              <a:gd name="connsiteY12" fmla="*/ 2072448 h 3036200"/>
              <a:gd name="connsiteX13" fmla="*/ 160774 w 1025670"/>
              <a:gd name="connsiteY13" fmla="*/ 1808703 h 3036200"/>
              <a:gd name="connsiteX14" fmla="*/ 165798 w 1025670"/>
              <a:gd name="connsiteY14" fmla="*/ 1306286 h 3036200"/>
              <a:gd name="connsiteX15" fmla="*/ 100484 w 1025670"/>
              <a:gd name="connsiteY15" fmla="*/ 1120391 h 3036200"/>
              <a:gd name="connsiteX16" fmla="*/ 90435 w 1025670"/>
              <a:gd name="connsiteY16" fmla="*/ 904352 h 3036200"/>
              <a:gd name="connsiteX17" fmla="*/ 75363 w 1025670"/>
              <a:gd name="connsiteY17" fmla="*/ 617973 h 3036200"/>
              <a:gd name="connsiteX18" fmla="*/ 0 w 1025670"/>
              <a:gd name="connsiteY18" fmla="*/ 391886 h 3036200"/>
              <a:gd name="connsiteX19" fmla="*/ 180870 w 1025670"/>
              <a:gd name="connsiteY19" fmla="*/ 185894 h 3036200"/>
              <a:gd name="connsiteX20" fmla="*/ 185895 w 1025670"/>
              <a:gd name="connsiteY20" fmla="*/ 0 h 3036200"/>
              <a:gd name="connsiteX21" fmla="*/ 617974 w 1025670"/>
              <a:gd name="connsiteY21" fmla="*/ 35169 h 303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25670" h="3036200">
                <a:moveTo>
                  <a:pt x="617974" y="35169"/>
                </a:moveTo>
                <a:cubicBezTo>
                  <a:pt x="619649" y="219389"/>
                  <a:pt x="621323" y="403608"/>
                  <a:pt x="622998" y="587828"/>
                </a:cubicBezTo>
                <a:lnTo>
                  <a:pt x="1019908" y="582804"/>
                </a:lnTo>
                <a:cubicBezTo>
                  <a:pt x="1016558" y="1034980"/>
                  <a:pt x="1013209" y="1487156"/>
                  <a:pt x="1009859" y="1939332"/>
                </a:cubicBezTo>
                <a:lnTo>
                  <a:pt x="653143" y="1934308"/>
                </a:lnTo>
                <a:lnTo>
                  <a:pt x="612950" y="2059912"/>
                </a:lnTo>
                <a:lnTo>
                  <a:pt x="594011" y="2896729"/>
                </a:lnTo>
                <a:lnTo>
                  <a:pt x="1025493" y="2896547"/>
                </a:lnTo>
                <a:lnTo>
                  <a:pt x="1025670" y="2941394"/>
                </a:lnTo>
                <a:lnTo>
                  <a:pt x="586704" y="2942134"/>
                </a:lnTo>
                <a:lnTo>
                  <a:pt x="573174" y="3036200"/>
                </a:lnTo>
                <a:lnTo>
                  <a:pt x="152188" y="3034338"/>
                </a:lnTo>
                <a:lnTo>
                  <a:pt x="151969" y="2072448"/>
                </a:lnTo>
                <a:lnTo>
                  <a:pt x="160774" y="1808703"/>
                </a:lnTo>
                <a:cubicBezTo>
                  <a:pt x="162449" y="1641231"/>
                  <a:pt x="164123" y="1473758"/>
                  <a:pt x="165798" y="1306286"/>
                </a:cubicBezTo>
                <a:lnTo>
                  <a:pt x="100484" y="1120391"/>
                </a:lnTo>
                <a:lnTo>
                  <a:pt x="90435" y="904352"/>
                </a:lnTo>
                <a:lnTo>
                  <a:pt x="75363" y="617973"/>
                </a:lnTo>
                <a:lnTo>
                  <a:pt x="0" y="391886"/>
                </a:lnTo>
                <a:lnTo>
                  <a:pt x="180870" y="185894"/>
                </a:lnTo>
                <a:lnTo>
                  <a:pt x="185895" y="0"/>
                </a:lnTo>
                <a:lnTo>
                  <a:pt x="617974" y="35169"/>
                </a:lnTo>
                <a:close/>
              </a:path>
            </a:pathLst>
          </a:custGeom>
          <a:solidFill>
            <a:srgbClr val="FF00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38"/>
          <p:cNvSpPr/>
          <p:nvPr/>
        </p:nvSpPr>
        <p:spPr>
          <a:xfrm>
            <a:off x="7280475" y="2641279"/>
            <a:ext cx="435356" cy="2764621"/>
          </a:xfrm>
          <a:custGeom>
            <a:avLst/>
            <a:gdLst>
              <a:gd name="connsiteX0" fmla="*/ 0 w 353085"/>
              <a:gd name="connsiteY0" fmla="*/ 0 h 1951022"/>
              <a:gd name="connsiteX1" fmla="*/ 253497 w 353085"/>
              <a:gd name="connsiteY1" fmla="*/ 22634 h 1951022"/>
              <a:gd name="connsiteX2" fmla="*/ 253497 w 353085"/>
              <a:gd name="connsiteY2" fmla="*/ 217284 h 1951022"/>
              <a:gd name="connsiteX3" fmla="*/ 63374 w 353085"/>
              <a:gd name="connsiteY3" fmla="*/ 416460 h 1951022"/>
              <a:gd name="connsiteX4" fmla="*/ 153909 w 353085"/>
              <a:gd name="connsiteY4" fmla="*/ 642796 h 1951022"/>
              <a:gd name="connsiteX5" fmla="*/ 162963 w 353085"/>
              <a:gd name="connsiteY5" fmla="*/ 1172424 h 1951022"/>
              <a:gd name="connsiteX6" fmla="*/ 244444 w 353085"/>
              <a:gd name="connsiteY6" fmla="*/ 1358020 h 1951022"/>
              <a:gd name="connsiteX7" fmla="*/ 339505 w 353085"/>
              <a:gd name="connsiteY7" fmla="*/ 1579830 h 1951022"/>
              <a:gd name="connsiteX8" fmla="*/ 353085 w 353085"/>
              <a:gd name="connsiteY8" fmla="*/ 1733739 h 1951022"/>
              <a:gd name="connsiteX9" fmla="*/ 348559 w 353085"/>
              <a:gd name="connsiteY9" fmla="*/ 1851434 h 1951022"/>
              <a:gd name="connsiteX10" fmla="*/ 271604 w 353085"/>
              <a:gd name="connsiteY10" fmla="*/ 1941969 h 1951022"/>
              <a:gd name="connsiteX11" fmla="*/ 158436 w 353085"/>
              <a:gd name="connsiteY11" fmla="*/ 1951022 h 1951022"/>
              <a:gd name="connsiteX12" fmla="*/ 90535 w 353085"/>
              <a:gd name="connsiteY12" fmla="*/ 1932915 h 1951022"/>
              <a:gd name="connsiteX13" fmla="*/ 67901 w 353085"/>
              <a:gd name="connsiteY13" fmla="*/ 1896701 h 1951022"/>
              <a:gd name="connsiteX14" fmla="*/ 67901 w 353085"/>
              <a:gd name="connsiteY14" fmla="*/ 1751846 h 1951022"/>
              <a:gd name="connsiteX15" fmla="*/ 104115 w 353085"/>
              <a:gd name="connsiteY15" fmla="*/ 1629624 h 1951022"/>
              <a:gd name="connsiteX16" fmla="*/ 117695 w 353085"/>
              <a:gd name="connsiteY16" fmla="*/ 1561723 h 1951022"/>
              <a:gd name="connsiteX17" fmla="*/ 126749 w 353085"/>
              <a:gd name="connsiteY17" fmla="*/ 1471188 h 1951022"/>
              <a:gd name="connsiteX18" fmla="*/ 190123 w 353085"/>
              <a:gd name="connsiteY18" fmla="*/ 1339913 h 1951022"/>
              <a:gd name="connsiteX19" fmla="*/ 144856 w 353085"/>
              <a:gd name="connsiteY19" fmla="*/ 1176951 h 1951022"/>
              <a:gd name="connsiteX20" fmla="*/ 99588 w 353085"/>
              <a:gd name="connsiteY20" fmla="*/ 651850 h 1951022"/>
              <a:gd name="connsiteX21" fmla="*/ 4527 w 353085"/>
              <a:gd name="connsiteY21" fmla="*/ 484361 h 1951022"/>
              <a:gd name="connsiteX22" fmla="*/ 0 w 353085"/>
              <a:gd name="connsiteY22" fmla="*/ 0 h 1951022"/>
              <a:gd name="connsiteX0" fmla="*/ 0 w 353085"/>
              <a:gd name="connsiteY0" fmla="*/ 0 h 3190582"/>
              <a:gd name="connsiteX1" fmla="*/ 253497 w 353085"/>
              <a:gd name="connsiteY1" fmla="*/ 22634 h 3190582"/>
              <a:gd name="connsiteX2" fmla="*/ 253497 w 353085"/>
              <a:gd name="connsiteY2" fmla="*/ 217284 h 3190582"/>
              <a:gd name="connsiteX3" fmla="*/ 63374 w 353085"/>
              <a:gd name="connsiteY3" fmla="*/ 416460 h 3190582"/>
              <a:gd name="connsiteX4" fmla="*/ 153909 w 353085"/>
              <a:gd name="connsiteY4" fmla="*/ 642796 h 3190582"/>
              <a:gd name="connsiteX5" fmla="*/ 162963 w 353085"/>
              <a:gd name="connsiteY5" fmla="*/ 1172424 h 3190582"/>
              <a:gd name="connsiteX6" fmla="*/ 244444 w 353085"/>
              <a:gd name="connsiteY6" fmla="*/ 1358020 h 3190582"/>
              <a:gd name="connsiteX7" fmla="*/ 339505 w 353085"/>
              <a:gd name="connsiteY7" fmla="*/ 1579830 h 3190582"/>
              <a:gd name="connsiteX8" fmla="*/ 353085 w 353085"/>
              <a:gd name="connsiteY8" fmla="*/ 1733739 h 3190582"/>
              <a:gd name="connsiteX9" fmla="*/ 348559 w 353085"/>
              <a:gd name="connsiteY9" fmla="*/ 1851434 h 3190582"/>
              <a:gd name="connsiteX10" fmla="*/ 161438 w 353085"/>
              <a:gd name="connsiteY10" fmla="*/ 3190582 h 3190582"/>
              <a:gd name="connsiteX11" fmla="*/ 158436 w 353085"/>
              <a:gd name="connsiteY11" fmla="*/ 1951022 h 3190582"/>
              <a:gd name="connsiteX12" fmla="*/ 90535 w 353085"/>
              <a:gd name="connsiteY12" fmla="*/ 1932915 h 3190582"/>
              <a:gd name="connsiteX13" fmla="*/ 67901 w 353085"/>
              <a:gd name="connsiteY13" fmla="*/ 1896701 h 3190582"/>
              <a:gd name="connsiteX14" fmla="*/ 67901 w 353085"/>
              <a:gd name="connsiteY14" fmla="*/ 1751846 h 3190582"/>
              <a:gd name="connsiteX15" fmla="*/ 104115 w 353085"/>
              <a:gd name="connsiteY15" fmla="*/ 1629624 h 3190582"/>
              <a:gd name="connsiteX16" fmla="*/ 117695 w 353085"/>
              <a:gd name="connsiteY16" fmla="*/ 1561723 h 3190582"/>
              <a:gd name="connsiteX17" fmla="*/ 126749 w 353085"/>
              <a:gd name="connsiteY17" fmla="*/ 1471188 h 3190582"/>
              <a:gd name="connsiteX18" fmla="*/ 190123 w 353085"/>
              <a:gd name="connsiteY18" fmla="*/ 1339913 h 3190582"/>
              <a:gd name="connsiteX19" fmla="*/ 144856 w 353085"/>
              <a:gd name="connsiteY19" fmla="*/ 1176951 h 3190582"/>
              <a:gd name="connsiteX20" fmla="*/ 99588 w 353085"/>
              <a:gd name="connsiteY20" fmla="*/ 651850 h 3190582"/>
              <a:gd name="connsiteX21" fmla="*/ 4527 w 353085"/>
              <a:gd name="connsiteY21" fmla="*/ 484361 h 3190582"/>
              <a:gd name="connsiteX22" fmla="*/ 0 w 353085"/>
              <a:gd name="connsiteY22" fmla="*/ 0 h 3190582"/>
              <a:gd name="connsiteX0" fmla="*/ 0 w 353085"/>
              <a:gd name="connsiteY0" fmla="*/ 0 h 3204162"/>
              <a:gd name="connsiteX1" fmla="*/ 253497 w 353085"/>
              <a:gd name="connsiteY1" fmla="*/ 22634 h 3204162"/>
              <a:gd name="connsiteX2" fmla="*/ 253497 w 353085"/>
              <a:gd name="connsiteY2" fmla="*/ 217284 h 3204162"/>
              <a:gd name="connsiteX3" fmla="*/ 63374 w 353085"/>
              <a:gd name="connsiteY3" fmla="*/ 416460 h 3204162"/>
              <a:gd name="connsiteX4" fmla="*/ 153909 w 353085"/>
              <a:gd name="connsiteY4" fmla="*/ 642796 h 3204162"/>
              <a:gd name="connsiteX5" fmla="*/ 162963 w 353085"/>
              <a:gd name="connsiteY5" fmla="*/ 1172424 h 3204162"/>
              <a:gd name="connsiteX6" fmla="*/ 244444 w 353085"/>
              <a:gd name="connsiteY6" fmla="*/ 1358020 h 3204162"/>
              <a:gd name="connsiteX7" fmla="*/ 339505 w 353085"/>
              <a:gd name="connsiteY7" fmla="*/ 1579830 h 3204162"/>
              <a:gd name="connsiteX8" fmla="*/ 353085 w 353085"/>
              <a:gd name="connsiteY8" fmla="*/ 1733739 h 3204162"/>
              <a:gd name="connsiteX9" fmla="*/ 348559 w 353085"/>
              <a:gd name="connsiteY9" fmla="*/ 1851434 h 3204162"/>
              <a:gd name="connsiteX10" fmla="*/ 161438 w 353085"/>
              <a:gd name="connsiteY10" fmla="*/ 3190582 h 3204162"/>
              <a:gd name="connsiteX11" fmla="*/ 90535 w 353085"/>
              <a:gd name="connsiteY11" fmla="*/ 1932915 h 3204162"/>
              <a:gd name="connsiteX12" fmla="*/ 67901 w 353085"/>
              <a:gd name="connsiteY12" fmla="*/ 1896701 h 3204162"/>
              <a:gd name="connsiteX13" fmla="*/ 67901 w 353085"/>
              <a:gd name="connsiteY13" fmla="*/ 1751846 h 3204162"/>
              <a:gd name="connsiteX14" fmla="*/ 104115 w 353085"/>
              <a:gd name="connsiteY14" fmla="*/ 1629624 h 3204162"/>
              <a:gd name="connsiteX15" fmla="*/ 117695 w 353085"/>
              <a:gd name="connsiteY15" fmla="*/ 1561723 h 3204162"/>
              <a:gd name="connsiteX16" fmla="*/ 126749 w 353085"/>
              <a:gd name="connsiteY16" fmla="*/ 1471188 h 3204162"/>
              <a:gd name="connsiteX17" fmla="*/ 190123 w 353085"/>
              <a:gd name="connsiteY17" fmla="*/ 1339913 h 3204162"/>
              <a:gd name="connsiteX18" fmla="*/ 144856 w 353085"/>
              <a:gd name="connsiteY18" fmla="*/ 1176951 h 3204162"/>
              <a:gd name="connsiteX19" fmla="*/ 99588 w 353085"/>
              <a:gd name="connsiteY19" fmla="*/ 651850 h 3204162"/>
              <a:gd name="connsiteX20" fmla="*/ 4527 w 353085"/>
              <a:gd name="connsiteY20" fmla="*/ 484361 h 3204162"/>
              <a:gd name="connsiteX21" fmla="*/ 0 w 353085"/>
              <a:gd name="connsiteY21" fmla="*/ 0 h 3204162"/>
              <a:gd name="connsiteX0" fmla="*/ 529638 w 882723"/>
              <a:gd name="connsiteY0" fmla="*/ 0 h 3636210"/>
              <a:gd name="connsiteX1" fmla="*/ 783135 w 882723"/>
              <a:gd name="connsiteY1" fmla="*/ 22634 h 3636210"/>
              <a:gd name="connsiteX2" fmla="*/ 783135 w 882723"/>
              <a:gd name="connsiteY2" fmla="*/ 217284 h 3636210"/>
              <a:gd name="connsiteX3" fmla="*/ 593012 w 882723"/>
              <a:gd name="connsiteY3" fmla="*/ 416460 h 3636210"/>
              <a:gd name="connsiteX4" fmla="*/ 683547 w 882723"/>
              <a:gd name="connsiteY4" fmla="*/ 642796 h 3636210"/>
              <a:gd name="connsiteX5" fmla="*/ 692601 w 882723"/>
              <a:gd name="connsiteY5" fmla="*/ 1172424 h 3636210"/>
              <a:gd name="connsiteX6" fmla="*/ 774082 w 882723"/>
              <a:gd name="connsiteY6" fmla="*/ 1358020 h 3636210"/>
              <a:gd name="connsiteX7" fmla="*/ 869143 w 882723"/>
              <a:gd name="connsiteY7" fmla="*/ 1579830 h 3636210"/>
              <a:gd name="connsiteX8" fmla="*/ 882723 w 882723"/>
              <a:gd name="connsiteY8" fmla="*/ 1733739 h 3636210"/>
              <a:gd name="connsiteX9" fmla="*/ 878197 w 882723"/>
              <a:gd name="connsiteY9" fmla="*/ 1851434 h 3636210"/>
              <a:gd name="connsiteX10" fmla="*/ 43004 w 882723"/>
              <a:gd name="connsiteY10" fmla="*/ 3622630 h 3636210"/>
              <a:gd name="connsiteX11" fmla="*/ 620173 w 882723"/>
              <a:gd name="connsiteY11" fmla="*/ 1932915 h 3636210"/>
              <a:gd name="connsiteX12" fmla="*/ 597539 w 882723"/>
              <a:gd name="connsiteY12" fmla="*/ 1896701 h 3636210"/>
              <a:gd name="connsiteX13" fmla="*/ 597539 w 882723"/>
              <a:gd name="connsiteY13" fmla="*/ 1751846 h 3636210"/>
              <a:gd name="connsiteX14" fmla="*/ 633753 w 882723"/>
              <a:gd name="connsiteY14" fmla="*/ 1629624 h 3636210"/>
              <a:gd name="connsiteX15" fmla="*/ 647333 w 882723"/>
              <a:gd name="connsiteY15" fmla="*/ 1561723 h 3636210"/>
              <a:gd name="connsiteX16" fmla="*/ 656387 w 882723"/>
              <a:gd name="connsiteY16" fmla="*/ 1471188 h 3636210"/>
              <a:gd name="connsiteX17" fmla="*/ 719761 w 882723"/>
              <a:gd name="connsiteY17" fmla="*/ 1339913 h 3636210"/>
              <a:gd name="connsiteX18" fmla="*/ 674494 w 882723"/>
              <a:gd name="connsiteY18" fmla="*/ 1176951 h 3636210"/>
              <a:gd name="connsiteX19" fmla="*/ 629226 w 882723"/>
              <a:gd name="connsiteY19" fmla="*/ 651850 h 3636210"/>
              <a:gd name="connsiteX20" fmla="*/ 534165 w 882723"/>
              <a:gd name="connsiteY20" fmla="*/ 484361 h 3636210"/>
              <a:gd name="connsiteX21" fmla="*/ 529638 w 882723"/>
              <a:gd name="connsiteY21" fmla="*/ 0 h 3636210"/>
              <a:gd name="connsiteX0" fmla="*/ 529638 w 882723"/>
              <a:gd name="connsiteY0" fmla="*/ 0 h 3636210"/>
              <a:gd name="connsiteX1" fmla="*/ 783135 w 882723"/>
              <a:gd name="connsiteY1" fmla="*/ 22634 h 3636210"/>
              <a:gd name="connsiteX2" fmla="*/ 783135 w 882723"/>
              <a:gd name="connsiteY2" fmla="*/ 217284 h 3636210"/>
              <a:gd name="connsiteX3" fmla="*/ 593012 w 882723"/>
              <a:gd name="connsiteY3" fmla="*/ 416460 h 3636210"/>
              <a:gd name="connsiteX4" fmla="*/ 683547 w 882723"/>
              <a:gd name="connsiteY4" fmla="*/ 642796 h 3636210"/>
              <a:gd name="connsiteX5" fmla="*/ 692601 w 882723"/>
              <a:gd name="connsiteY5" fmla="*/ 1172424 h 3636210"/>
              <a:gd name="connsiteX6" fmla="*/ 774082 w 882723"/>
              <a:gd name="connsiteY6" fmla="*/ 1358020 h 3636210"/>
              <a:gd name="connsiteX7" fmla="*/ 869143 w 882723"/>
              <a:gd name="connsiteY7" fmla="*/ 1579830 h 3636210"/>
              <a:gd name="connsiteX8" fmla="*/ 882723 w 882723"/>
              <a:gd name="connsiteY8" fmla="*/ 1733739 h 3636210"/>
              <a:gd name="connsiteX9" fmla="*/ 259028 w 882723"/>
              <a:gd name="connsiteY9" fmla="*/ 3334598 h 3636210"/>
              <a:gd name="connsiteX10" fmla="*/ 43004 w 882723"/>
              <a:gd name="connsiteY10" fmla="*/ 3622630 h 3636210"/>
              <a:gd name="connsiteX11" fmla="*/ 620173 w 882723"/>
              <a:gd name="connsiteY11" fmla="*/ 1932915 h 3636210"/>
              <a:gd name="connsiteX12" fmla="*/ 597539 w 882723"/>
              <a:gd name="connsiteY12" fmla="*/ 1896701 h 3636210"/>
              <a:gd name="connsiteX13" fmla="*/ 597539 w 882723"/>
              <a:gd name="connsiteY13" fmla="*/ 1751846 h 3636210"/>
              <a:gd name="connsiteX14" fmla="*/ 633753 w 882723"/>
              <a:gd name="connsiteY14" fmla="*/ 1629624 h 3636210"/>
              <a:gd name="connsiteX15" fmla="*/ 647333 w 882723"/>
              <a:gd name="connsiteY15" fmla="*/ 1561723 h 3636210"/>
              <a:gd name="connsiteX16" fmla="*/ 656387 w 882723"/>
              <a:gd name="connsiteY16" fmla="*/ 1471188 h 3636210"/>
              <a:gd name="connsiteX17" fmla="*/ 719761 w 882723"/>
              <a:gd name="connsiteY17" fmla="*/ 1339913 h 3636210"/>
              <a:gd name="connsiteX18" fmla="*/ 674494 w 882723"/>
              <a:gd name="connsiteY18" fmla="*/ 1176951 h 3636210"/>
              <a:gd name="connsiteX19" fmla="*/ 629226 w 882723"/>
              <a:gd name="connsiteY19" fmla="*/ 651850 h 3636210"/>
              <a:gd name="connsiteX20" fmla="*/ 534165 w 882723"/>
              <a:gd name="connsiteY20" fmla="*/ 484361 h 3636210"/>
              <a:gd name="connsiteX21" fmla="*/ 529638 w 882723"/>
              <a:gd name="connsiteY21" fmla="*/ 0 h 3636210"/>
              <a:gd name="connsiteX0" fmla="*/ 529638 w 869143"/>
              <a:gd name="connsiteY0" fmla="*/ 0 h 3636210"/>
              <a:gd name="connsiteX1" fmla="*/ 783135 w 869143"/>
              <a:gd name="connsiteY1" fmla="*/ 22634 h 3636210"/>
              <a:gd name="connsiteX2" fmla="*/ 783135 w 869143"/>
              <a:gd name="connsiteY2" fmla="*/ 217284 h 3636210"/>
              <a:gd name="connsiteX3" fmla="*/ 593012 w 869143"/>
              <a:gd name="connsiteY3" fmla="*/ 416460 h 3636210"/>
              <a:gd name="connsiteX4" fmla="*/ 683547 w 869143"/>
              <a:gd name="connsiteY4" fmla="*/ 642796 h 3636210"/>
              <a:gd name="connsiteX5" fmla="*/ 692601 w 869143"/>
              <a:gd name="connsiteY5" fmla="*/ 1172424 h 3636210"/>
              <a:gd name="connsiteX6" fmla="*/ 774082 w 869143"/>
              <a:gd name="connsiteY6" fmla="*/ 1358020 h 3636210"/>
              <a:gd name="connsiteX7" fmla="*/ 869143 w 869143"/>
              <a:gd name="connsiteY7" fmla="*/ 1579830 h 3636210"/>
              <a:gd name="connsiteX8" fmla="*/ 740651 w 869143"/>
              <a:gd name="connsiteY8" fmla="*/ 3355733 h 3636210"/>
              <a:gd name="connsiteX9" fmla="*/ 259028 w 869143"/>
              <a:gd name="connsiteY9" fmla="*/ 3334598 h 3636210"/>
              <a:gd name="connsiteX10" fmla="*/ 43004 w 869143"/>
              <a:gd name="connsiteY10" fmla="*/ 3622630 h 3636210"/>
              <a:gd name="connsiteX11" fmla="*/ 620173 w 869143"/>
              <a:gd name="connsiteY11" fmla="*/ 1932915 h 3636210"/>
              <a:gd name="connsiteX12" fmla="*/ 597539 w 869143"/>
              <a:gd name="connsiteY12" fmla="*/ 1896701 h 3636210"/>
              <a:gd name="connsiteX13" fmla="*/ 597539 w 869143"/>
              <a:gd name="connsiteY13" fmla="*/ 1751846 h 3636210"/>
              <a:gd name="connsiteX14" fmla="*/ 633753 w 869143"/>
              <a:gd name="connsiteY14" fmla="*/ 1629624 h 3636210"/>
              <a:gd name="connsiteX15" fmla="*/ 647333 w 869143"/>
              <a:gd name="connsiteY15" fmla="*/ 1561723 h 3636210"/>
              <a:gd name="connsiteX16" fmla="*/ 656387 w 869143"/>
              <a:gd name="connsiteY16" fmla="*/ 1471188 h 3636210"/>
              <a:gd name="connsiteX17" fmla="*/ 719761 w 869143"/>
              <a:gd name="connsiteY17" fmla="*/ 1339913 h 3636210"/>
              <a:gd name="connsiteX18" fmla="*/ 674494 w 869143"/>
              <a:gd name="connsiteY18" fmla="*/ 1176951 h 3636210"/>
              <a:gd name="connsiteX19" fmla="*/ 629226 w 869143"/>
              <a:gd name="connsiteY19" fmla="*/ 651850 h 3636210"/>
              <a:gd name="connsiteX20" fmla="*/ 534165 w 869143"/>
              <a:gd name="connsiteY20" fmla="*/ 484361 h 3636210"/>
              <a:gd name="connsiteX21" fmla="*/ 529638 w 869143"/>
              <a:gd name="connsiteY21" fmla="*/ 0 h 3636210"/>
              <a:gd name="connsiteX0" fmla="*/ 529638 w 835092"/>
              <a:gd name="connsiteY0" fmla="*/ 0 h 3636210"/>
              <a:gd name="connsiteX1" fmla="*/ 783135 w 835092"/>
              <a:gd name="connsiteY1" fmla="*/ 22634 h 3636210"/>
              <a:gd name="connsiteX2" fmla="*/ 783135 w 835092"/>
              <a:gd name="connsiteY2" fmla="*/ 217284 h 3636210"/>
              <a:gd name="connsiteX3" fmla="*/ 593012 w 835092"/>
              <a:gd name="connsiteY3" fmla="*/ 416460 h 3636210"/>
              <a:gd name="connsiteX4" fmla="*/ 683547 w 835092"/>
              <a:gd name="connsiteY4" fmla="*/ 642796 h 3636210"/>
              <a:gd name="connsiteX5" fmla="*/ 692601 w 835092"/>
              <a:gd name="connsiteY5" fmla="*/ 1172424 h 3636210"/>
              <a:gd name="connsiteX6" fmla="*/ 774082 w 835092"/>
              <a:gd name="connsiteY6" fmla="*/ 1358020 h 3636210"/>
              <a:gd name="connsiteX7" fmla="*/ 835092 w 835092"/>
              <a:gd name="connsiteY7" fmla="*/ 2974558 h 3636210"/>
              <a:gd name="connsiteX8" fmla="*/ 740651 w 835092"/>
              <a:gd name="connsiteY8" fmla="*/ 3355733 h 3636210"/>
              <a:gd name="connsiteX9" fmla="*/ 259028 w 835092"/>
              <a:gd name="connsiteY9" fmla="*/ 3334598 h 3636210"/>
              <a:gd name="connsiteX10" fmla="*/ 43004 w 835092"/>
              <a:gd name="connsiteY10" fmla="*/ 3622630 h 3636210"/>
              <a:gd name="connsiteX11" fmla="*/ 620173 w 835092"/>
              <a:gd name="connsiteY11" fmla="*/ 1932915 h 3636210"/>
              <a:gd name="connsiteX12" fmla="*/ 597539 w 835092"/>
              <a:gd name="connsiteY12" fmla="*/ 1896701 h 3636210"/>
              <a:gd name="connsiteX13" fmla="*/ 597539 w 835092"/>
              <a:gd name="connsiteY13" fmla="*/ 1751846 h 3636210"/>
              <a:gd name="connsiteX14" fmla="*/ 633753 w 835092"/>
              <a:gd name="connsiteY14" fmla="*/ 1629624 h 3636210"/>
              <a:gd name="connsiteX15" fmla="*/ 647333 w 835092"/>
              <a:gd name="connsiteY15" fmla="*/ 1561723 h 3636210"/>
              <a:gd name="connsiteX16" fmla="*/ 656387 w 835092"/>
              <a:gd name="connsiteY16" fmla="*/ 1471188 h 3636210"/>
              <a:gd name="connsiteX17" fmla="*/ 719761 w 835092"/>
              <a:gd name="connsiteY17" fmla="*/ 1339913 h 3636210"/>
              <a:gd name="connsiteX18" fmla="*/ 674494 w 835092"/>
              <a:gd name="connsiteY18" fmla="*/ 1176951 h 3636210"/>
              <a:gd name="connsiteX19" fmla="*/ 629226 w 835092"/>
              <a:gd name="connsiteY19" fmla="*/ 651850 h 3636210"/>
              <a:gd name="connsiteX20" fmla="*/ 534165 w 835092"/>
              <a:gd name="connsiteY20" fmla="*/ 484361 h 3636210"/>
              <a:gd name="connsiteX21" fmla="*/ 529638 w 835092"/>
              <a:gd name="connsiteY21" fmla="*/ 0 h 3636210"/>
              <a:gd name="connsiteX0" fmla="*/ 529638 w 835092"/>
              <a:gd name="connsiteY0" fmla="*/ 0 h 3636210"/>
              <a:gd name="connsiteX1" fmla="*/ 783135 w 835092"/>
              <a:gd name="connsiteY1" fmla="*/ 22634 h 3636210"/>
              <a:gd name="connsiteX2" fmla="*/ 783135 w 835092"/>
              <a:gd name="connsiteY2" fmla="*/ 217284 h 3636210"/>
              <a:gd name="connsiteX3" fmla="*/ 593012 w 835092"/>
              <a:gd name="connsiteY3" fmla="*/ 416460 h 3636210"/>
              <a:gd name="connsiteX4" fmla="*/ 683547 w 835092"/>
              <a:gd name="connsiteY4" fmla="*/ 642796 h 3636210"/>
              <a:gd name="connsiteX5" fmla="*/ 692601 w 835092"/>
              <a:gd name="connsiteY5" fmla="*/ 1172424 h 3636210"/>
              <a:gd name="connsiteX6" fmla="*/ 774082 w 835092"/>
              <a:gd name="connsiteY6" fmla="*/ 1358020 h 3636210"/>
              <a:gd name="connsiteX7" fmla="*/ 835092 w 835092"/>
              <a:gd name="connsiteY7" fmla="*/ 2974558 h 3636210"/>
              <a:gd name="connsiteX8" fmla="*/ 740651 w 835092"/>
              <a:gd name="connsiteY8" fmla="*/ 3355733 h 3636210"/>
              <a:gd name="connsiteX9" fmla="*/ 271614 w 835092"/>
              <a:gd name="connsiteY9" fmla="*/ 3603280 h 3636210"/>
              <a:gd name="connsiteX10" fmla="*/ 43004 w 835092"/>
              <a:gd name="connsiteY10" fmla="*/ 3622630 h 3636210"/>
              <a:gd name="connsiteX11" fmla="*/ 620173 w 835092"/>
              <a:gd name="connsiteY11" fmla="*/ 1932915 h 3636210"/>
              <a:gd name="connsiteX12" fmla="*/ 597539 w 835092"/>
              <a:gd name="connsiteY12" fmla="*/ 1896701 h 3636210"/>
              <a:gd name="connsiteX13" fmla="*/ 597539 w 835092"/>
              <a:gd name="connsiteY13" fmla="*/ 1751846 h 3636210"/>
              <a:gd name="connsiteX14" fmla="*/ 633753 w 835092"/>
              <a:gd name="connsiteY14" fmla="*/ 1629624 h 3636210"/>
              <a:gd name="connsiteX15" fmla="*/ 647333 w 835092"/>
              <a:gd name="connsiteY15" fmla="*/ 1561723 h 3636210"/>
              <a:gd name="connsiteX16" fmla="*/ 656387 w 835092"/>
              <a:gd name="connsiteY16" fmla="*/ 1471188 h 3636210"/>
              <a:gd name="connsiteX17" fmla="*/ 719761 w 835092"/>
              <a:gd name="connsiteY17" fmla="*/ 1339913 h 3636210"/>
              <a:gd name="connsiteX18" fmla="*/ 674494 w 835092"/>
              <a:gd name="connsiteY18" fmla="*/ 1176951 h 3636210"/>
              <a:gd name="connsiteX19" fmla="*/ 629226 w 835092"/>
              <a:gd name="connsiteY19" fmla="*/ 651850 h 3636210"/>
              <a:gd name="connsiteX20" fmla="*/ 534165 w 835092"/>
              <a:gd name="connsiteY20" fmla="*/ 484361 h 3636210"/>
              <a:gd name="connsiteX21" fmla="*/ 529638 w 835092"/>
              <a:gd name="connsiteY21" fmla="*/ 0 h 3636210"/>
              <a:gd name="connsiteX0" fmla="*/ 529638 w 835092"/>
              <a:gd name="connsiteY0" fmla="*/ 0 h 3636210"/>
              <a:gd name="connsiteX1" fmla="*/ 783135 w 835092"/>
              <a:gd name="connsiteY1" fmla="*/ 22634 h 3636210"/>
              <a:gd name="connsiteX2" fmla="*/ 783135 w 835092"/>
              <a:gd name="connsiteY2" fmla="*/ 217284 h 3636210"/>
              <a:gd name="connsiteX3" fmla="*/ 593012 w 835092"/>
              <a:gd name="connsiteY3" fmla="*/ 416460 h 3636210"/>
              <a:gd name="connsiteX4" fmla="*/ 683547 w 835092"/>
              <a:gd name="connsiteY4" fmla="*/ 642796 h 3636210"/>
              <a:gd name="connsiteX5" fmla="*/ 692601 w 835092"/>
              <a:gd name="connsiteY5" fmla="*/ 1172424 h 3636210"/>
              <a:gd name="connsiteX6" fmla="*/ 774082 w 835092"/>
              <a:gd name="connsiteY6" fmla="*/ 1358020 h 3636210"/>
              <a:gd name="connsiteX7" fmla="*/ 835092 w 835092"/>
              <a:gd name="connsiteY7" fmla="*/ 2974558 h 3636210"/>
              <a:gd name="connsiteX8" fmla="*/ 740651 w 835092"/>
              <a:gd name="connsiteY8" fmla="*/ 3355733 h 3636210"/>
              <a:gd name="connsiteX9" fmla="*/ 297781 w 835092"/>
              <a:gd name="connsiteY9" fmla="*/ 3362120 h 3636210"/>
              <a:gd name="connsiteX10" fmla="*/ 43004 w 835092"/>
              <a:gd name="connsiteY10" fmla="*/ 3622630 h 3636210"/>
              <a:gd name="connsiteX11" fmla="*/ 620173 w 835092"/>
              <a:gd name="connsiteY11" fmla="*/ 1932915 h 3636210"/>
              <a:gd name="connsiteX12" fmla="*/ 597539 w 835092"/>
              <a:gd name="connsiteY12" fmla="*/ 1896701 h 3636210"/>
              <a:gd name="connsiteX13" fmla="*/ 597539 w 835092"/>
              <a:gd name="connsiteY13" fmla="*/ 1751846 h 3636210"/>
              <a:gd name="connsiteX14" fmla="*/ 633753 w 835092"/>
              <a:gd name="connsiteY14" fmla="*/ 1629624 h 3636210"/>
              <a:gd name="connsiteX15" fmla="*/ 647333 w 835092"/>
              <a:gd name="connsiteY15" fmla="*/ 1561723 h 3636210"/>
              <a:gd name="connsiteX16" fmla="*/ 656387 w 835092"/>
              <a:gd name="connsiteY16" fmla="*/ 1471188 h 3636210"/>
              <a:gd name="connsiteX17" fmla="*/ 719761 w 835092"/>
              <a:gd name="connsiteY17" fmla="*/ 1339913 h 3636210"/>
              <a:gd name="connsiteX18" fmla="*/ 674494 w 835092"/>
              <a:gd name="connsiteY18" fmla="*/ 1176951 h 3636210"/>
              <a:gd name="connsiteX19" fmla="*/ 629226 w 835092"/>
              <a:gd name="connsiteY19" fmla="*/ 651850 h 3636210"/>
              <a:gd name="connsiteX20" fmla="*/ 534165 w 835092"/>
              <a:gd name="connsiteY20" fmla="*/ 484361 h 3636210"/>
              <a:gd name="connsiteX21" fmla="*/ 529638 w 835092"/>
              <a:gd name="connsiteY21" fmla="*/ 0 h 3636210"/>
              <a:gd name="connsiteX0" fmla="*/ 529638 w 835092"/>
              <a:gd name="connsiteY0" fmla="*/ 0 h 3636210"/>
              <a:gd name="connsiteX1" fmla="*/ 783135 w 835092"/>
              <a:gd name="connsiteY1" fmla="*/ 22634 h 3636210"/>
              <a:gd name="connsiteX2" fmla="*/ 783135 w 835092"/>
              <a:gd name="connsiteY2" fmla="*/ 217284 h 3636210"/>
              <a:gd name="connsiteX3" fmla="*/ 593012 w 835092"/>
              <a:gd name="connsiteY3" fmla="*/ 416460 h 3636210"/>
              <a:gd name="connsiteX4" fmla="*/ 683547 w 835092"/>
              <a:gd name="connsiteY4" fmla="*/ 642796 h 3636210"/>
              <a:gd name="connsiteX5" fmla="*/ 692601 w 835092"/>
              <a:gd name="connsiteY5" fmla="*/ 1172424 h 3636210"/>
              <a:gd name="connsiteX6" fmla="*/ 774082 w 835092"/>
              <a:gd name="connsiteY6" fmla="*/ 1358020 h 3636210"/>
              <a:gd name="connsiteX7" fmla="*/ 835092 w 835092"/>
              <a:gd name="connsiteY7" fmla="*/ 2974558 h 3636210"/>
              <a:gd name="connsiteX8" fmla="*/ 383040 w 835092"/>
              <a:gd name="connsiteY8" fmla="*/ 3360260 h 3636210"/>
              <a:gd name="connsiteX9" fmla="*/ 297781 w 835092"/>
              <a:gd name="connsiteY9" fmla="*/ 3362120 h 3636210"/>
              <a:gd name="connsiteX10" fmla="*/ 43004 w 835092"/>
              <a:gd name="connsiteY10" fmla="*/ 3622630 h 3636210"/>
              <a:gd name="connsiteX11" fmla="*/ 620173 w 835092"/>
              <a:gd name="connsiteY11" fmla="*/ 1932915 h 3636210"/>
              <a:gd name="connsiteX12" fmla="*/ 597539 w 835092"/>
              <a:gd name="connsiteY12" fmla="*/ 1896701 h 3636210"/>
              <a:gd name="connsiteX13" fmla="*/ 597539 w 835092"/>
              <a:gd name="connsiteY13" fmla="*/ 1751846 h 3636210"/>
              <a:gd name="connsiteX14" fmla="*/ 633753 w 835092"/>
              <a:gd name="connsiteY14" fmla="*/ 1629624 h 3636210"/>
              <a:gd name="connsiteX15" fmla="*/ 647333 w 835092"/>
              <a:gd name="connsiteY15" fmla="*/ 1561723 h 3636210"/>
              <a:gd name="connsiteX16" fmla="*/ 656387 w 835092"/>
              <a:gd name="connsiteY16" fmla="*/ 1471188 h 3636210"/>
              <a:gd name="connsiteX17" fmla="*/ 719761 w 835092"/>
              <a:gd name="connsiteY17" fmla="*/ 1339913 h 3636210"/>
              <a:gd name="connsiteX18" fmla="*/ 674494 w 835092"/>
              <a:gd name="connsiteY18" fmla="*/ 1176951 h 3636210"/>
              <a:gd name="connsiteX19" fmla="*/ 629226 w 835092"/>
              <a:gd name="connsiteY19" fmla="*/ 651850 h 3636210"/>
              <a:gd name="connsiteX20" fmla="*/ 534165 w 835092"/>
              <a:gd name="connsiteY20" fmla="*/ 484361 h 3636210"/>
              <a:gd name="connsiteX21" fmla="*/ 529638 w 835092"/>
              <a:gd name="connsiteY21" fmla="*/ 0 h 3636210"/>
              <a:gd name="connsiteX0" fmla="*/ 529638 w 783135"/>
              <a:gd name="connsiteY0" fmla="*/ 0 h 3636210"/>
              <a:gd name="connsiteX1" fmla="*/ 783135 w 783135"/>
              <a:gd name="connsiteY1" fmla="*/ 22634 h 3636210"/>
              <a:gd name="connsiteX2" fmla="*/ 783135 w 783135"/>
              <a:gd name="connsiteY2" fmla="*/ 217284 h 3636210"/>
              <a:gd name="connsiteX3" fmla="*/ 593012 w 783135"/>
              <a:gd name="connsiteY3" fmla="*/ 416460 h 3636210"/>
              <a:gd name="connsiteX4" fmla="*/ 683547 w 783135"/>
              <a:gd name="connsiteY4" fmla="*/ 642796 h 3636210"/>
              <a:gd name="connsiteX5" fmla="*/ 692601 w 783135"/>
              <a:gd name="connsiteY5" fmla="*/ 1172424 h 3636210"/>
              <a:gd name="connsiteX6" fmla="*/ 774082 w 783135"/>
              <a:gd name="connsiteY6" fmla="*/ 1358020 h 3636210"/>
              <a:gd name="connsiteX7" fmla="*/ 744557 w 783135"/>
              <a:gd name="connsiteY7" fmla="*/ 3363857 h 3636210"/>
              <a:gd name="connsiteX8" fmla="*/ 383040 w 783135"/>
              <a:gd name="connsiteY8" fmla="*/ 3360260 h 3636210"/>
              <a:gd name="connsiteX9" fmla="*/ 297781 w 783135"/>
              <a:gd name="connsiteY9" fmla="*/ 3362120 h 3636210"/>
              <a:gd name="connsiteX10" fmla="*/ 43004 w 783135"/>
              <a:gd name="connsiteY10" fmla="*/ 3622630 h 3636210"/>
              <a:gd name="connsiteX11" fmla="*/ 620173 w 783135"/>
              <a:gd name="connsiteY11" fmla="*/ 1932915 h 3636210"/>
              <a:gd name="connsiteX12" fmla="*/ 597539 w 783135"/>
              <a:gd name="connsiteY12" fmla="*/ 1896701 h 3636210"/>
              <a:gd name="connsiteX13" fmla="*/ 597539 w 783135"/>
              <a:gd name="connsiteY13" fmla="*/ 1751846 h 3636210"/>
              <a:gd name="connsiteX14" fmla="*/ 633753 w 783135"/>
              <a:gd name="connsiteY14" fmla="*/ 1629624 h 3636210"/>
              <a:gd name="connsiteX15" fmla="*/ 647333 w 783135"/>
              <a:gd name="connsiteY15" fmla="*/ 1561723 h 3636210"/>
              <a:gd name="connsiteX16" fmla="*/ 656387 w 783135"/>
              <a:gd name="connsiteY16" fmla="*/ 1471188 h 3636210"/>
              <a:gd name="connsiteX17" fmla="*/ 719761 w 783135"/>
              <a:gd name="connsiteY17" fmla="*/ 1339913 h 3636210"/>
              <a:gd name="connsiteX18" fmla="*/ 674494 w 783135"/>
              <a:gd name="connsiteY18" fmla="*/ 1176951 h 3636210"/>
              <a:gd name="connsiteX19" fmla="*/ 629226 w 783135"/>
              <a:gd name="connsiteY19" fmla="*/ 651850 h 3636210"/>
              <a:gd name="connsiteX20" fmla="*/ 534165 w 783135"/>
              <a:gd name="connsiteY20" fmla="*/ 484361 h 3636210"/>
              <a:gd name="connsiteX21" fmla="*/ 529638 w 783135"/>
              <a:gd name="connsiteY21" fmla="*/ 0 h 3636210"/>
              <a:gd name="connsiteX0" fmla="*/ 529638 w 783135"/>
              <a:gd name="connsiteY0" fmla="*/ 0 h 3636210"/>
              <a:gd name="connsiteX1" fmla="*/ 783135 w 783135"/>
              <a:gd name="connsiteY1" fmla="*/ 22634 h 3636210"/>
              <a:gd name="connsiteX2" fmla="*/ 783135 w 783135"/>
              <a:gd name="connsiteY2" fmla="*/ 217284 h 3636210"/>
              <a:gd name="connsiteX3" fmla="*/ 593012 w 783135"/>
              <a:gd name="connsiteY3" fmla="*/ 416460 h 3636210"/>
              <a:gd name="connsiteX4" fmla="*/ 683547 w 783135"/>
              <a:gd name="connsiteY4" fmla="*/ 642796 h 3636210"/>
              <a:gd name="connsiteX5" fmla="*/ 692601 w 783135"/>
              <a:gd name="connsiteY5" fmla="*/ 1172424 h 3636210"/>
              <a:gd name="connsiteX6" fmla="*/ 774082 w 783135"/>
              <a:gd name="connsiteY6" fmla="*/ 1358020 h 3636210"/>
              <a:gd name="connsiteX7" fmla="*/ 744557 w 783135"/>
              <a:gd name="connsiteY7" fmla="*/ 3363857 h 3636210"/>
              <a:gd name="connsiteX8" fmla="*/ 383040 w 783135"/>
              <a:gd name="connsiteY8" fmla="*/ 3360260 h 3636210"/>
              <a:gd name="connsiteX9" fmla="*/ 284201 w 783135"/>
              <a:gd name="connsiteY9" fmla="*/ 3384753 h 3636210"/>
              <a:gd name="connsiteX10" fmla="*/ 43004 w 783135"/>
              <a:gd name="connsiteY10" fmla="*/ 3622630 h 3636210"/>
              <a:gd name="connsiteX11" fmla="*/ 620173 w 783135"/>
              <a:gd name="connsiteY11" fmla="*/ 1932915 h 3636210"/>
              <a:gd name="connsiteX12" fmla="*/ 597539 w 783135"/>
              <a:gd name="connsiteY12" fmla="*/ 1896701 h 3636210"/>
              <a:gd name="connsiteX13" fmla="*/ 597539 w 783135"/>
              <a:gd name="connsiteY13" fmla="*/ 1751846 h 3636210"/>
              <a:gd name="connsiteX14" fmla="*/ 633753 w 783135"/>
              <a:gd name="connsiteY14" fmla="*/ 1629624 h 3636210"/>
              <a:gd name="connsiteX15" fmla="*/ 647333 w 783135"/>
              <a:gd name="connsiteY15" fmla="*/ 1561723 h 3636210"/>
              <a:gd name="connsiteX16" fmla="*/ 656387 w 783135"/>
              <a:gd name="connsiteY16" fmla="*/ 1471188 h 3636210"/>
              <a:gd name="connsiteX17" fmla="*/ 719761 w 783135"/>
              <a:gd name="connsiteY17" fmla="*/ 1339913 h 3636210"/>
              <a:gd name="connsiteX18" fmla="*/ 674494 w 783135"/>
              <a:gd name="connsiteY18" fmla="*/ 1176951 h 3636210"/>
              <a:gd name="connsiteX19" fmla="*/ 629226 w 783135"/>
              <a:gd name="connsiteY19" fmla="*/ 651850 h 3636210"/>
              <a:gd name="connsiteX20" fmla="*/ 534165 w 783135"/>
              <a:gd name="connsiteY20" fmla="*/ 484361 h 3636210"/>
              <a:gd name="connsiteX21" fmla="*/ 529638 w 783135"/>
              <a:gd name="connsiteY21" fmla="*/ 0 h 3636210"/>
              <a:gd name="connsiteX0" fmla="*/ 529638 w 783135"/>
              <a:gd name="connsiteY0" fmla="*/ 0 h 3636210"/>
              <a:gd name="connsiteX1" fmla="*/ 783135 w 783135"/>
              <a:gd name="connsiteY1" fmla="*/ 22634 h 3636210"/>
              <a:gd name="connsiteX2" fmla="*/ 783135 w 783135"/>
              <a:gd name="connsiteY2" fmla="*/ 217284 h 3636210"/>
              <a:gd name="connsiteX3" fmla="*/ 593012 w 783135"/>
              <a:gd name="connsiteY3" fmla="*/ 416460 h 3636210"/>
              <a:gd name="connsiteX4" fmla="*/ 683547 w 783135"/>
              <a:gd name="connsiteY4" fmla="*/ 642796 h 3636210"/>
              <a:gd name="connsiteX5" fmla="*/ 692601 w 783135"/>
              <a:gd name="connsiteY5" fmla="*/ 1172424 h 3636210"/>
              <a:gd name="connsiteX6" fmla="*/ 774082 w 783135"/>
              <a:gd name="connsiteY6" fmla="*/ 1358020 h 3636210"/>
              <a:gd name="connsiteX7" fmla="*/ 744557 w 783135"/>
              <a:gd name="connsiteY7" fmla="*/ 3363857 h 3636210"/>
              <a:gd name="connsiteX8" fmla="*/ 324193 w 783135"/>
              <a:gd name="connsiteY8" fmla="*/ 3360260 h 3636210"/>
              <a:gd name="connsiteX9" fmla="*/ 284201 w 783135"/>
              <a:gd name="connsiteY9" fmla="*/ 3384753 h 3636210"/>
              <a:gd name="connsiteX10" fmla="*/ 43004 w 783135"/>
              <a:gd name="connsiteY10" fmla="*/ 3622630 h 3636210"/>
              <a:gd name="connsiteX11" fmla="*/ 620173 w 783135"/>
              <a:gd name="connsiteY11" fmla="*/ 1932915 h 3636210"/>
              <a:gd name="connsiteX12" fmla="*/ 597539 w 783135"/>
              <a:gd name="connsiteY12" fmla="*/ 1896701 h 3636210"/>
              <a:gd name="connsiteX13" fmla="*/ 597539 w 783135"/>
              <a:gd name="connsiteY13" fmla="*/ 1751846 h 3636210"/>
              <a:gd name="connsiteX14" fmla="*/ 633753 w 783135"/>
              <a:gd name="connsiteY14" fmla="*/ 1629624 h 3636210"/>
              <a:gd name="connsiteX15" fmla="*/ 647333 w 783135"/>
              <a:gd name="connsiteY15" fmla="*/ 1561723 h 3636210"/>
              <a:gd name="connsiteX16" fmla="*/ 656387 w 783135"/>
              <a:gd name="connsiteY16" fmla="*/ 1471188 h 3636210"/>
              <a:gd name="connsiteX17" fmla="*/ 719761 w 783135"/>
              <a:gd name="connsiteY17" fmla="*/ 1339913 h 3636210"/>
              <a:gd name="connsiteX18" fmla="*/ 674494 w 783135"/>
              <a:gd name="connsiteY18" fmla="*/ 1176951 h 3636210"/>
              <a:gd name="connsiteX19" fmla="*/ 629226 w 783135"/>
              <a:gd name="connsiteY19" fmla="*/ 651850 h 3636210"/>
              <a:gd name="connsiteX20" fmla="*/ 534165 w 783135"/>
              <a:gd name="connsiteY20" fmla="*/ 484361 h 3636210"/>
              <a:gd name="connsiteX21" fmla="*/ 529638 w 783135"/>
              <a:gd name="connsiteY21" fmla="*/ 0 h 3636210"/>
              <a:gd name="connsiteX0" fmla="*/ 305554 w 559051"/>
              <a:gd name="connsiteY0" fmla="*/ 0 h 3612333"/>
              <a:gd name="connsiteX1" fmla="*/ 559051 w 559051"/>
              <a:gd name="connsiteY1" fmla="*/ 22634 h 3612333"/>
              <a:gd name="connsiteX2" fmla="*/ 559051 w 559051"/>
              <a:gd name="connsiteY2" fmla="*/ 217284 h 3612333"/>
              <a:gd name="connsiteX3" fmla="*/ 368928 w 559051"/>
              <a:gd name="connsiteY3" fmla="*/ 416460 h 3612333"/>
              <a:gd name="connsiteX4" fmla="*/ 459463 w 559051"/>
              <a:gd name="connsiteY4" fmla="*/ 642796 h 3612333"/>
              <a:gd name="connsiteX5" fmla="*/ 468517 w 559051"/>
              <a:gd name="connsiteY5" fmla="*/ 1172424 h 3612333"/>
              <a:gd name="connsiteX6" fmla="*/ 549998 w 559051"/>
              <a:gd name="connsiteY6" fmla="*/ 1358020 h 3612333"/>
              <a:gd name="connsiteX7" fmla="*/ 520473 w 559051"/>
              <a:gd name="connsiteY7" fmla="*/ 3363857 h 3612333"/>
              <a:gd name="connsiteX8" fmla="*/ 100109 w 559051"/>
              <a:gd name="connsiteY8" fmla="*/ 3360260 h 3612333"/>
              <a:gd name="connsiteX9" fmla="*/ 60117 w 559051"/>
              <a:gd name="connsiteY9" fmla="*/ 3384753 h 3612333"/>
              <a:gd name="connsiteX10" fmla="*/ 43004 w 559051"/>
              <a:gd name="connsiteY10" fmla="*/ 3598753 h 3612333"/>
              <a:gd name="connsiteX11" fmla="*/ 396089 w 559051"/>
              <a:gd name="connsiteY11" fmla="*/ 1932915 h 3612333"/>
              <a:gd name="connsiteX12" fmla="*/ 373455 w 559051"/>
              <a:gd name="connsiteY12" fmla="*/ 1896701 h 3612333"/>
              <a:gd name="connsiteX13" fmla="*/ 373455 w 559051"/>
              <a:gd name="connsiteY13" fmla="*/ 1751846 h 3612333"/>
              <a:gd name="connsiteX14" fmla="*/ 409669 w 559051"/>
              <a:gd name="connsiteY14" fmla="*/ 1629624 h 3612333"/>
              <a:gd name="connsiteX15" fmla="*/ 423249 w 559051"/>
              <a:gd name="connsiteY15" fmla="*/ 1561723 h 3612333"/>
              <a:gd name="connsiteX16" fmla="*/ 432303 w 559051"/>
              <a:gd name="connsiteY16" fmla="*/ 1471188 h 3612333"/>
              <a:gd name="connsiteX17" fmla="*/ 495677 w 559051"/>
              <a:gd name="connsiteY17" fmla="*/ 1339913 h 3612333"/>
              <a:gd name="connsiteX18" fmla="*/ 450410 w 559051"/>
              <a:gd name="connsiteY18" fmla="*/ 1176951 h 3612333"/>
              <a:gd name="connsiteX19" fmla="*/ 405142 w 559051"/>
              <a:gd name="connsiteY19" fmla="*/ 651850 h 3612333"/>
              <a:gd name="connsiteX20" fmla="*/ 310081 w 559051"/>
              <a:gd name="connsiteY20" fmla="*/ 484361 h 3612333"/>
              <a:gd name="connsiteX21" fmla="*/ 305554 w 559051"/>
              <a:gd name="connsiteY21" fmla="*/ 0 h 3612333"/>
              <a:gd name="connsiteX0" fmla="*/ 305554 w 559051"/>
              <a:gd name="connsiteY0" fmla="*/ 0 h 3612333"/>
              <a:gd name="connsiteX1" fmla="*/ 559051 w 559051"/>
              <a:gd name="connsiteY1" fmla="*/ 22634 h 3612333"/>
              <a:gd name="connsiteX2" fmla="*/ 559051 w 559051"/>
              <a:gd name="connsiteY2" fmla="*/ 217284 h 3612333"/>
              <a:gd name="connsiteX3" fmla="*/ 368928 w 559051"/>
              <a:gd name="connsiteY3" fmla="*/ 416460 h 3612333"/>
              <a:gd name="connsiteX4" fmla="*/ 459463 w 559051"/>
              <a:gd name="connsiteY4" fmla="*/ 642796 h 3612333"/>
              <a:gd name="connsiteX5" fmla="*/ 468517 w 559051"/>
              <a:gd name="connsiteY5" fmla="*/ 1172424 h 3612333"/>
              <a:gd name="connsiteX6" fmla="*/ 549998 w 559051"/>
              <a:gd name="connsiteY6" fmla="*/ 1358020 h 3612333"/>
              <a:gd name="connsiteX7" fmla="*/ 520473 w 559051"/>
              <a:gd name="connsiteY7" fmla="*/ 3363857 h 3612333"/>
              <a:gd name="connsiteX8" fmla="*/ 100109 w 559051"/>
              <a:gd name="connsiteY8" fmla="*/ 3360260 h 3612333"/>
              <a:gd name="connsiteX9" fmla="*/ 60117 w 559051"/>
              <a:gd name="connsiteY9" fmla="*/ 3384753 h 3612333"/>
              <a:gd name="connsiteX10" fmla="*/ 43004 w 559051"/>
              <a:gd name="connsiteY10" fmla="*/ 3598753 h 3612333"/>
              <a:gd name="connsiteX11" fmla="*/ 11317 w 559051"/>
              <a:gd name="connsiteY11" fmla="*/ 3372416 h 3612333"/>
              <a:gd name="connsiteX12" fmla="*/ 373455 w 559051"/>
              <a:gd name="connsiteY12" fmla="*/ 1896701 h 3612333"/>
              <a:gd name="connsiteX13" fmla="*/ 373455 w 559051"/>
              <a:gd name="connsiteY13" fmla="*/ 1751846 h 3612333"/>
              <a:gd name="connsiteX14" fmla="*/ 409669 w 559051"/>
              <a:gd name="connsiteY14" fmla="*/ 1629624 h 3612333"/>
              <a:gd name="connsiteX15" fmla="*/ 423249 w 559051"/>
              <a:gd name="connsiteY15" fmla="*/ 1561723 h 3612333"/>
              <a:gd name="connsiteX16" fmla="*/ 432303 w 559051"/>
              <a:gd name="connsiteY16" fmla="*/ 1471188 h 3612333"/>
              <a:gd name="connsiteX17" fmla="*/ 495677 w 559051"/>
              <a:gd name="connsiteY17" fmla="*/ 1339913 h 3612333"/>
              <a:gd name="connsiteX18" fmla="*/ 450410 w 559051"/>
              <a:gd name="connsiteY18" fmla="*/ 1176951 h 3612333"/>
              <a:gd name="connsiteX19" fmla="*/ 405142 w 559051"/>
              <a:gd name="connsiteY19" fmla="*/ 651850 h 3612333"/>
              <a:gd name="connsiteX20" fmla="*/ 310081 w 559051"/>
              <a:gd name="connsiteY20" fmla="*/ 484361 h 3612333"/>
              <a:gd name="connsiteX21" fmla="*/ 305554 w 559051"/>
              <a:gd name="connsiteY21" fmla="*/ 0 h 3612333"/>
              <a:gd name="connsiteX0" fmla="*/ 305554 w 559051"/>
              <a:gd name="connsiteY0" fmla="*/ 0 h 3612333"/>
              <a:gd name="connsiteX1" fmla="*/ 559051 w 559051"/>
              <a:gd name="connsiteY1" fmla="*/ 22634 h 3612333"/>
              <a:gd name="connsiteX2" fmla="*/ 559051 w 559051"/>
              <a:gd name="connsiteY2" fmla="*/ 217284 h 3612333"/>
              <a:gd name="connsiteX3" fmla="*/ 368928 w 559051"/>
              <a:gd name="connsiteY3" fmla="*/ 416460 h 3612333"/>
              <a:gd name="connsiteX4" fmla="*/ 459463 w 559051"/>
              <a:gd name="connsiteY4" fmla="*/ 642796 h 3612333"/>
              <a:gd name="connsiteX5" fmla="*/ 468517 w 559051"/>
              <a:gd name="connsiteY5" fmla="*/ 1172424 h 3612333"/>
              <a:gd name="connsiteX6" fmla="*/ 549998 w 559051"/>
              <a:gd name="connsiteY6" fmla="*/ 1358020 h 3612333"/>
              <a:gd name="connsiteX7" fmla="*/ 520473 w 559051"/>
              <a:gd name="connsiteY7" fmla="*/ 3363857 h 3612333"/>
              <a:gd name="connsiteX8" fmla="*/ 100109 w 559051"/>
              <a:gd name="connsiteY8" fmla="*/ 3360260 h 3612333"/>
              <a:gd name="connsiteX9" fmla="*/ 60117 w 559051"/>
              <a:gd name="connsiteY9" fmla="*/ 3384753 h 3612333"/>
              <a:gd name="connsiteX10" fmla="*/ 43004 w 559051"/>
              <a:gd name="connsiteY10" fmla="*/ 3598753 h 3612333"/>
              <a:gd name="connsiteX11" fmla="*/ 11317 w 559051"/>
              <a:gd name="connsiteY11" fmla="*/ 3372416 h 3612333"/>
              <a:gd name="connsiteX12" fmla="*/ 79218 w 559051"/>
              <a:gd name="connsiteY12" fmla="*/ 3331676 h 3612333"/>
              <a:gd name="connsiteX13" fmla="*/ 373455 w 559051"/>
              <a:gd name="connsiteY13" fmla="*/ 1751846 h 3612333"/>
              <a:gd name="connsiteX14" fmla="*/ 409669 w 559051"/>
              <a:gd name="connsiteY14" fmla="*/ 1629624 h 3612333"/>
              <a:gd name="connsiteX15" fmla="*/ 423249 w 559051"/>
              <a:gd name="connsiteY15" fmla="*/ 1561723 h 3612333"/>
              <a:gd name="connsiteX16" fmla="*/ 432303 w 559051"/>
              <a:gd name="connsiteY16" fmla="*/ 1471188 h 3612333"/>
              <a:gd name="connsiteX17" fmla="*/ 495677 w 559051"/>
              <a:gd name="connsiteY17" fmla="*/ 1339913 h 3612333"/>
              <a:gd name="connsiteX18" fmla="*/ 450410 w 559051"/>
              <a:gd name="connsiteY18" fmla="*/ 1176951 h 3612333"/>
              <a:gd name="connsiteX19" fmla="*/ 405142 w 559051"/>
              <a:gd name="connsiteY19" fmla="*/ 651850 h 3612333"/>
              <a:gd name="connsiteX20" fmla="*/ 310081 w 559051"/>
              <a:gd name="connsiteY20" fmla="*/ 484361 h 3612333"/>
              <a:gd name="connsiteX21" fmla="*/ 305554 w 559051"/>
              <a:gd name="connsiteY21" fmla="*/ 0 h 3612333"/>
              <a:gd name="connsiteX0" fmla="*/ 305554 w 559051"/>
              <a:gd name="connsiteY0" fmla="*/ 0 h 3612333"/>
              <a:gd name="connsiteX1" fmla="*/ 559051 w 559051"/>
              <a:gd name="connsiteY1" fmla="*/ 22634 h 3612333"/>
              <a:gd name="connsiteX2" fmla="*/ 559051 w 559051"/>
              <a:gd name="connsiteY2" fmla="*/ 217284 h 3612333"/>
              <a:gd name="connsiteX3" fmla="*/ 368928 w 559051"/>
              <a:gd name="connsiteY3" fmla="*/ 416460 h 3612333"/>
              <a:gd name="connsiteX4" fmla="*/ 459463 w 559051"/>
              <a:gd name="connsiteY4" fmla="*/ 642796 h 3612333"/>
              <a:gd name="connsiteX5" fmla="*/ 468517 w 559051"/>
              <a:gd name="connsiteY5" fmla="*/ 1172424 h 3612333"/>
              <a:gd name="connsiteX6" fmla="*/ 549998 w 559051"/>
              <a:gd name="connsiteY6" fmla="*/ 1358020 h 3612333"/>
              <a:gd name="connsiteX7" fmla="*/ 520473 w 559051"/>
              <a:gd name="connsiteY7" fmla="*/ 3363857 h 3612333"/>
              <a:gd name="connsiteX8" fmla="*/ 100109 w 559051"/>
              <a:gd name="connsiteY8" fmla="*/ 3360260 h 3612333"/>
              <a:gd name="connsiteX9" fmla="*/ 60117 w 559051"/>
              <a:gd name="connsiteY9" fmla="*/ 3384753 h 3612333"/>
              <a:gd name="connsiteX10" fmla="*/ 43004 w 559051"/>
              <a:gd name="connsiteY10" fmla="*/ 3598753 h 3612333"/>
              <a:gd name="connsiteX11" fmla="*/ 11317 w 559051"/>
              <a:gd name="connsiteY11" fmla="*/ 3372416 h 3612333"/>
              <a:gd name="connsiteX12" fmla="*/ 79218 w 559051"/>
              <a:gd name="connsiteY12" fmla="*/ 3331676 h 3612333"/>
              <a:gd name="connsiteX13" fmla="*/ 418722 w 559051"/>
              <a:gd name="connsiteY13" fmla="*/ 3331676 h 3612333"/>
              <a:gd name="connsiteX14" fmla="*/ 409669 w 559051"/>
              <a:gd name="connsiteY14" fmla="*/ 1629624 h 3612333"/>
              <a:gd name="connsiteX15" fmla="*/ 423249 w 559051"/>
              <a:gd name="connsiteY15" fmla="*/ 1561723 h 3612333"/>
              <a:gd name="connsiteX16" fmla="*/ 432303 w 559051"/>
              <a:gd name="connsiteY16" fmla="*/ 1471188 h 3612333"/>
              <a:gd name="connsiteX17" fmla="*/ 495677 w 559051"/>
              <a:gd name="connsiteY17" fmla="*/ 1339913 h 3612333"/>
              <a:gd name="connsiteX18" fmla="*/ 450410 w 559051"/>
              <a:gd name="connsiteY18" fmla="*/ 1176951 h 3612333"/>
              <a:gd name="connsiteX19" fmla="*/ 405142 w 559051"/>
              <a:gd name="connsiteY19" fmla="*/ 651850 h 3612333"/>
              <a:gd name="connsiteX20" fmla="*/ 310081 w 559051"/>
              <a:gd name="connsiteY20" fmla="*/ 484361 h 3612333"/>
              <a:gd name="connsiteX21" fmla="*/ 305554 w 559051"/>
              <a:gd name="connsiteY21" fmla="*/ 0 h 3612333"/>
              <a:gd name="connsiteX0" fmla="*/ 305554 w 559051"/>
              <a:gd name="connsiteY0" fmla="*/ 0 h 3612333"/>
              <a:gd name="connsiteX1" fmla="*/ 559051 w 559051"/>
              <a:gd name="connsiteY1" fmla="*/ 22634 h 3612333"/>
              <a:gd name="connsiteX2" fmla="*/ 559051 w 559051"/>
              <a:gd name="connsiteY2" fmla="*/ 217284 h 3612333"/>
              <a:gd name="connsiteX3" fmla="*/ 368928 w 559051"/>
              <a:gd name="connsiteY3" fmla="*/ 416460 h 3612333"/>
              <a:gd name="connsiteX4" fmla="*/ 459463 w 559051"/>
              <a:gd name="connsiteY4" fmla="*/ 642796 h 3612333"/>
              <a:gd name="connsiteX5" fmla="*/ 468517 w 559051"/>
              <a:gd name="connsiteY5" fmla="*/ 1172424 h 3612333"/>
              <a:gd name="connsiteX6" fmla="*/ 549998 w 559051"/>
              <a:gd name="connsiteY6" fmla="*/ 1358020 h 3612333"/>
              <a:gd name="connsiteX7" fmla="*/ 520473 w 559051"/>
              <a:gd name="connsiteY7" fmla="*/ 3363857 h 3612333"/>
              <a:gd name="connsiteX8" fmla="*/ 100109 w 559051"/>
              <a:gd name="connsiteY8" fmla="*/ 3360260 h 3612333"/>
              <a:gd name="connsiteX9" fmla="*/ 60117 w 559051"/>
              <a:gd name="connsiteY9" fmla="*/ 3384753 h 3612333"/>
              <a:gd name="connsiteX10" fmla="*/ 43004 w 559051"/>
              <a:gd name="connsiteY10" fmla="*/ 3598753 h 3612333"/>
              <a:gd name="connsiteX11" fmla="*/ 11317 w 559051"/>
              <a:gd name="connsiteY11" fmla="*/ 3372416 h 3612333"/>
              <a:gd name="connsiteX12" fmla="*/ 79218 w 559051"/>
              <a:gd name="connsiteY12" fmla="*/ 3331676 h 3612333"/>
              <a:gd name="connsiteX13" fmla="*/ 418722 w 559051"/>
              <a:gd name="connsiteY13" fmla="*/ 3331676 h 3612333"/>
              <a:gd name="connsiteX14" fmla="*/ 466993 w 559051"/>
              <a:gd name="connsiteY14" fmla="*/ 2254479 h 3612333"/>
              <a:gd name="connsiteX15" fmla="*/ 423249 w 559051"/>
              <a:gd name="connsiteY15" fmla="*/ 1561723 h 3612333"/>
              <a:gd name="connsiteX16" fmla="*/ 432303 w 559051"/>
              <a:gd name="connsiteY16" fmla="*/ 1471188 h 3612333"/>
              <a:gd name="connsiteX17" fmla="*/ 495677 w 559051"/>
              <a:gd name="connsiteY17" fmla="*/ 1339913 h 3612333"/>
              <a:gd name="connsiteX18" fmla="*/ 450410 w 559051"/>
              <a:gd name="connsiteY18" fmla="*/ 1176951 h 3612333"/>
              <a:gd name="connsiteX19" fmla="*/ 405142 w 559051"/>
              <a:gd name="connsiteY19" fmla="*/ 651850 h 3612333"/>
              <a:gd name="connsiteX20" fmla="*/ 310081 w 559051"/>
              <a:gd name="connsiteY20" fmla="*/ 484361 h 3612333"/>
              <a:gd name="connsiteX21" fmla="*/ 305554 w 559051"/>
              <a:gd name="connsiteY21" fmla="*/ 0 h 3612333"/>
              <a:gd name="connsiteX0" fmla="*/ 305554 w 559051"/>
              <a:gd name="connsiteY0" fmla="*/ 0 h 3612333"/>
              <a:gd name="connsiteX1" fmla="*/ 559051 w 559051"/>
              <a:gd name="connsiteY1" fmla="*/ 22634 h 3612333"/>
              <a:gd name="connsiteX2" fmla="*/ 559051 w 559051"/>
              <a:gd name="connsiteY2" fmla="*/ 217284 h 3612333"/>
              <a:gd name="connsiteX3" fmla="*/ 368928 w 559051"/>
              <a:gd name="connsiteY3" fmla="*/ 416460 h 3612333"/>
              <a:gd name="connsiteX4" fmla="*/ 459463 w 559051"/>
              <a:gd name="connsiteY4" fmla="*/ 642796 h 3612333"/>
              <a:gd name="connsiteX5" fmla="*/ 468517 w 559051"/>
              <a:gd name="connsiteY5" fmla="*/ 1172424 h 3612333"/>
              <a:gd name="connsiteX6" fmla="*/ 549998 w 559051"/>
              <a:gd name="connsiteY6" fmla="*/ 1358020 h 3612333"/>
              <a:gd name="connsiteX7" fmla="*/ 520473 w 559051"/>
              <a:gd name="connsiteY7" fmla="*/ 3363857 h 3612333"/>
              <a:gd name="connsiteX8" fmla="*/ 100109 w 559051"/>
              <a:gd name="connsiteY8" fmla="*/ 3360260 h 3612333"/>
              <a:gd name="connsiteX9" fmla="*/ 60117 w 559051"/>
              <a:gd name="connsiteY9" fmla="*/ 3384753 h 3612333"/>
              <a:gd name="connsiteX10" fmla="*/ 43004 w 559051"/>
              <a:gd name="connsiteY10" fmla="*/ 3598753 h 3612333"/>
              <a:gd name="connsiteX11" fmla="*/ 11317 w 559051"/>
              <a:gd name="connsiteY11" fmla="*/ 3372416 h 3612333"/>
              <a:gd name="connsiteX12" fmla="*/ 79218 w 559051"/>
              <a:gd name="connsiteY12" fmla="*/ 3331676 h 3612333"/>
              <a:gd name="connsiteX13" fmla="*/ 418722 w 559051"/>
              <a:gd name="connsiteY13" fmla="*/ 3331676 h 3612333"/>
              <a:gd name="connsiteX14" fmla="*/ 423249 w 559051"/>
              <a:gd name="connsiteY14" fmla="*/ 1561723 h 3612333"/>
              <a:gd name="connsiteX15" fmla="*/ 432303 w 559051"/>
              <a:gd name="connsiteY15" fmla="*/ 1471188 h 3612333"/>
              <a:gd name="connsiteX16" fmla="*/ 495677 w 559051"/>
              <a:gd name="connsiteY16" fmla="*/ 1339913 h 3612333"/>
              <a:gd name="connsiteX17" fmla="*/ 450410 w 559051"/>
              <a:gd name="connsiteY17" fmla="*/ 1176951 h 3612333"/>
              <a:gd name="connsiteX18" fmla="*/ 405142 w 559051"/>
              <a:gd name="connsiteY18" fmla="*/ 651850 h 3612333"/>
              <a:gd name="connsiteX19" fmla="*/ 310081 w 559051"/>
              <a:gd name="connsiteY19" fmla="*/ 484361 h 3612333"/>
              <a:gd name="connsiteX20" fmla="*/ 305554 w 559051"/>
              <a:gd name="connsiteY20" fmla="*/ 0 h 3612333"/>
              <a:gd name="connsiteX0" fmla="*/ 305554 w 559051"/>
              <a:gd name="connsiteY0" fmla="*/ 0 h 3612333"/>
              <a:gd name="connsiteX1" fmla="*/ 559051 w 559051"/>
              <a:gd name="connsiteY1" fmla="*/ 22634 h 3612333"/>
              <a:gd name="connsiteX2" fmla="*/ 559051 w 559051"/>
              <a:gd name="connsiteY2" fmla="*/ 217284 h 3612333"/>
              <a:gd name="connsiteX3" fmla="*/ 368928 w 559051"/>
              <a:gd name="connsiteY3" fmla="*/ 416460 h 3612333"/>
              <a:gd name="connsiteX4" fmla="*/ 459463 w 559051"/>
              <a:gd name="connsiteY4" fmla="*/ 642796 h 3612333"/>
              <a:gd name="connsiteX5" fmla="*/ 468517 w 559051"/>
              <a:gd name="connsiteY5" fmla="*/ 1172424 h 3612333"/>
              <a:gd name="connsiteX6" fmla="*/ 549998 w 559051"/>
              <a:gd name="connsiteY6" fmla="*/ 1358020 h 3612333"/>
              <a:gd name="connsiteX7" fmla="*/ 520473 w 559051"/>
              <a:gd name="connsiteY7" fmla="*/ 3363857 h 3612333"/>
              <a:gd name="connsiteX8" fmla="*/ 100109 w 559051"/>
              <a:gd name="connsiteY8" fmla="*/ 3360260 h 3612333"/>
              <a:gd name="connsiteX9" fmla="*/ 60117 w 559051"/>
              <a:gd name="connsiteY9" fmla="*/ 3384753 h 3612333"/>
              <a:gd name="connsiteX10" fmla="*/ 43004 w 559051"/>
              <a:gd name="connsiteY10" fmla="*/ 3598753 h 3612333"/>
              <a:gd name="connsiteX11" fmla="*/ 11317 w 559051"/>
              <a:gd name="connsiteY11" fmla="*/ 3372416 h 3612333"/>
              <a:gd name="connsiteX12" fmla="*/ 79218 w 559051"/>
              <a:gd name="connsiteY12" fmla="*/ 3331676 h 3612333"/>
              <a:gd name="connsiteX13" fmla="*/ 418722 w 559051"/>
              <a:gd name="connsiteY13" fmla="*/ 3331676 h 3612333"/>
              <a:gd name="connsiteX14" fmla="*/ 394985 w 559051"/>
              <a:gd name="connsiteY14" fmla="*/ 2182471 h 3612333"/>
              <a:gd name="connsiteX15" fmla="*/ 432303 w 559051"/>
              <a:gd name="connsiteY15" fmla="*/ 1471188 h 3612333"/>
              <a:gd name="connsiteX16" fmla="*/ 495677 w 559051"/>
              <a:gd name="connsiteY16" fmla="*/ 1339913 h 3612333"/>
              <a:gd name="connsiteX17" fmla="*/ 450410 w 559051"/>
              <a:gd name="connsiteY17" fmla="*/ 1176951 h 3612333"/>
              <a:gd name="connsiteX18" fmla="*/ 405142 w 559051"/>
              <a:gd name="connsiteY18" fmla="*/ 651850 h 3612333"/>
              <a:gd name="connsiteX19" fmla="*/ 310081 w 559051"/>
              <a:gd name="connsiteY19" fmla="*/ 484361 h 3612333"/>
              <a:gd name="connsiteX20" fmla="*/ 305554 w 559051"/>
              <a:gd name="connsiteY20" fmla="*/ 0 h 3612333"/>
              <a:gd name="connsiteX0" fmla="*/ 305554 w 559051"/>
              <a:gd name="connsiteY0" fmla="*/ 0 h 3612333"/>
              <a:gd name="connsiteX1" fmla="*/ 559051 w 559051"/>
              <a:gd name="connsiteY1" fmla="*/ 22634 h 3612333"/>
              <a:gd name="connsiteX2" fmla="*/ 559051 w 559051"/>
              <a:gd name="connsiteY2" fmla="*/ 217284 h 3612333"/>
              <a:gd name="connsiteX3" fmla="*/ 368928 w 559051"/>
              <a:gd name="connsiteY3" fmla="*/ 416460 h 3612333"/>
              <a:gd name="connsiteX4" fmla="*/ 459463 w 559051"/>
              <a:gd name="connsiteY4" fmla="*/ 642796 h 3612333"/>
              <a:gd name="connsiteX5" fmla="*/ 468517 w 559051"/>
              <a:gd name="connsiteY5" fmla="*/ 1172424 h 3612333"/>
              <a:gd name="connsiteX6" fmla="*/ 549998 w 559051"/>
              <a:gd name="connsiteY6" fmla="*/ 1358020 h 3612333"/>
              <a:gd name="connsiteX7" fmla="*/ 520473 w 559051"/>
              <a:gd name="connsiteY7" fmla="*/ 3363857 h 3612333"/>
              <a:gd name="connsiteX8" fmla="*/ 100109 w 559051"/>
              <a:gd name="connsiteY8" fmla="*/ 3360260 h 3612333"/>
              <a:gd name="connsiteX9" fmla="*/ 60117 w 559051"/>
              <a:gd name="connsiteY9" fmla="*/ 3384753 h 3612333"/>
              <a:gd name="connsiteX10" fmla="*/ 43004 w 559051"/>
              <a:gd name="connsiteY10" fmla="*/ 3598753 h 3612333"/>
              <a:gd name="connsiteX11" fmla="*/ 11317 w 559051"/>
              <a:gd name="connsiteY11" fmla="*/ 3372416 h 3612333"/>
              <a:gd name="connsiteX12" fmla="*/ 79218 w 559051"/>
              <a:gd name="connsiteY12" fmla="*/ 3331676 h 3612333"/>
              <a:gd name="connsiteX13" fmla="*/ 418722 w 559051"/>
              <a:gd name="connsiteY13" fmla="*/ 3331676 h 3612333"/>
              <a:gd name="connsiteX14" fmla="*/ 432303 w 559051"/>
              <a:gd name="connsiteY14" fmla="*/ 1471188 h 3612333"/>
              <a:gd name="connsiteX15" fmla="*/ 495677 w 559051"/>
              <a:gd name="connsiteY15" fmla="*/ 1339913 h 3612333"/>
              <a:gd name="connsiteX16" fmla="*/ 450410 w 559051"/>
              <a:gd name="connsiteY16" fmla="*/ 1176951 h 3612333"/>
              <a:gd name="connsiteX17" fmla="*/ 405142 w 559051"/>
              <a:gd name="connsiteY17" fmla="*/ 651850 h 3612333"/>
              <a:gd name="connsiteX18" fmla="*/ 310081 w 559051"/>
              <a:gd name="connsiteY18" fmla="*/ 484361 h 3612333"/>
              <a:gd name="connsiteX19" fmla="*/ 305554 w 559051"/>
              <a:gd name="connsiteY19" fmla="*/ 0 h 3612333"/>
              <a:gd name="connsiteX0" fmla="*/ 305554 w 559051"/>
              <a:gd name="connsiteY0" fmla="*/ 0 h 3612333"/>
              <a:gd name="connsiteX1" fmla="*/ 559051 w 559051"/>
              <a:gd name="connsiteY1" fmla="*/ 22634 h 3612333"/>
              <a:gd name="connsiteX2" fmla="*/ 559051 w 559051"/>
              <a:gd name="connsiteY2" fmla="*/ 217284 h 3612333"/>
              <a:gd name="connsiteX3" fmla="*/ 368928 w 559051"/>
              <a:gd name="connsiteY3" fmla="*/ 416460 h 3612333"/>
              <a:gd name="connsiteX4" fmla="*/ 459463 w 559051"/>
              <a:gd name="connsiteY4" fmla="*/ 642796 h 3612333"/>
              <a:gd name="connsiteX5" fmla="*/ 468517 w 559051"/>
              <a:gd name="connsiteY5" fmla="*/ 1172424 h 3612333"/>
              <a:gd name="connsiteX6" fmla="*/ 549998 w 559051"/>
              <a:gd name="connsiteY6" fmla="*/ 1358020 h 3612333"/>
              <a:gd name="connsiteX7" fmla="*/ 520473 w 559051"/>
              <a:gd name="connsiteY7" fmla="*/ 3363857 h 3612333"/>
              <a:gd name="connsiteX8" fmla="*/ 100109 w 559051"/>
              <a:gd name="connsiteY8" fmla="*/ 3360260 h 3612333"/>
              <a:gd name="connsiteX9" fmla="*/ 60117 w 559051"/>
              <a:gd name="connsiteY9" fmla="*/ 3384753 h 3612333"/>
              <a:gd name="connsiteX10" fmla="*/ 43004 w 559051"/>
              <a:gd name="connsiteY10" fmla="*/ 3598753 h 3612333"/>
              <a:gd name="connsiteX11" fmla="*/ 11317 w 559051"/>
              <a:gd name="connsiteY11" fmla="*/ 3372416 h 3612333"/>
              <a:gd name="connsiteX12" fmla="*/ 79218 w 559051"/>
              <a:gd name="connsiteY12" fmla="*/ 3331676 h 3612333"/>
              <a:gd name="connsiteX13" fmla="*/ 418722 w 559051"/>
              <a:gd name="connsiteY13" fmla="*/ 3331676 h 3612333"/>
              <a:gd name="connsiteX14" fmla="*/ 394985 w 559051"/>
              <a:gd name="connsiteY14" fmla="*/ 2254479 h 3612333"/>
              <a:gd name="connsiteX15" fmla="*/ 495677 w 559051"/>
              <a:gd name="connsiteY15" fmla="*/ 1339913 h 3612333"/>
              <a:gd name="connsiteX16" fmla="*/ 450410 w 559051"/>
              <a:gd name="connsiteY16" fmla="*/ 1176951 h 3612333"/>
              <a:gd name="connsiteX17" fmla="*/ 405142 w 559051"/>
              <a:gd name="connsiteY17" fmla="*/ 651850 h 3612333"/>
              <a:gd name="connsiteX18" fmla="*/ 310081 w 559051"/>
              <a:gd name="connsiteY18" fmla="*/ 484361 h 3612333"/>
              <a:gd name="connsiteX19" fmla="*/ 305554 w 559051"/>
              <a:gd name="connsiteY19" fmla="*/ 0 h 3612333"/>
              <a:gd name="connsiteX0" fmla="*/ 495677 w 559051"/>
              <a:gd name="connsiteY0" fmla="*/ 1339913 h 3612333"/>
              <a:gd name="connsiteX1" fmla="*/ 450410 w 559051"/>
              <a:gd name="connsiteY1" fmla="*/ 1176951 h 3612333"/>
              <a:gd name="connsiteX2" fmla="*/ 405142 w 559051"/>
              <a:gd name="connsiteY2" fmla="*/ 651850 h 3612333"/>
              <a:gd name="connsiteX3" fmla="*/ 310081 w 559051"/>
              <a:gd name="connsiteY3" fmla="*/ 484361 h 3612333"/>
              <a:gd name="connsiteX4" fmla="*/ 305554 w 559051"/>
              <a:gd name="connsiteY4" fmla="*/ 0 h 3612333"/>
              <a:gd name="connsiteX5" fmla="*/ 559051 w 559051"/>
              <a:gd name="connsiteY5" fmla="*/ 22634 h 3612333"/>
              <a:gd name="connsiteX6" fmla="*/ 559051 w 559051"/>
              <a:gd name="connsiteY6" fmla="*/ 217284 h 3612333"/>
              <a:gd name="connsiteX7" fmla="*/ 368928 w 559051"/>
              <a:gd name="connsiteY7" fmla="*/ 416460 h 3612333"/>
              <a:gd name="connsiteX8" fmla="*/ 459463 w 559051"/>
              <a:gd name="connsiteY8" fmla="*/ 642796 h 3612333"/>
              <a:gd name="connsiteX9" fmla="*/ 468517 w 559051"/>
              <a:gd name="connsiteY9" fmla="*/ 1172424 h 3612333"/>
              <a:gd name="connsiteX10" fmla="*/ 549998 w 559051"/>
              <a:gd name="connsiteY10" fmla="*/ 1358020 h 3612333"/>
              <a:gd name="connsiteX11" fmla="*/ 520473 w 559051"/>
              <a:gd name="connsiteY11" fmla="*/ 3363857 h 3612333"/>
              <a:gd name="connsiteX12" fmla="*/ 100109 w 559051"/>
              <a:gd name="connsiteY12" fmla="*/ 3360260 h 3612333"/>
              <a:gd name="connsiteX13" fmla="*/ 60117 w 559051"/>
              <a:gd name="connsiteY13" fmla="*/ 3384753 h 3612333"/>
              <a:gd name="connsiteX14" fmla="*/ 43004 w 559051"/>
              <a:gd name="connsiteY14" fmla="*/ 3598753 h 3612333"/>
              <a:gd name="connsiteX15" fmla="*/ 11317 w 559051"/>
              <a:gd name="connsiteY15" fmla="*/ 3372416 h 3612333"/>
              <a:gd name="connsiteX16" fmla="*/ 79218 w 559051"/>
              <a:gd name="connsiteY16" fmla="*/ 3331676 h 3612333"/>
              <a:gd name="connsiteX17" fmla="*/ 418722 w 559051"/>
              <a:gd name="connsiteY17" fmla="*/ 3331676 h 3612333"/>
              <a:gd name="connsiteX18" fmla="*/ 486425 w 559051"/>
              <a:gd name="connsiteY18" fmla="*/ 2345919 h 3612333"/>
              <a:gd name="connsiteX0" fmla="*/ 495677 w 559051"/>
              <a:gd name="connsiteY0" fmla="*/ 1339913 h 3612333"/>
              <a:gd name="connsiteX1" fmla="*/ 450410 w 559051"/>
              <a:gd name="connsiteY1" fmla="*/ 1176951 h 3612333"/>
              <a:gd name="connsiteX2" fmla="*/ 405142 w 559051"/>
              <a:gd name="connsiteY2" fmla="*/ 651850 h 3612333"/>
              <a:gd name="connsiteX3" fmla="*/ 310081 w 559051"/>
              <a:gd name="connsiteY3" fmla="*/ 484361 h 3612333"/>
              <a:gd name="connsiteX4" fmla="*/ 305554 w 559051"/>
              <a:gd name="connsiteY4" fmla="*/ 0 h 3612333"/>
              <a:gd name="connsiteX5" fmla="*/ 559051 w 559051"/>
              <a:gd name="connsiteY5" fmla="*/ 22634 h 3612333"/>
              <a:gd name="connsiteX6" fmla="*/ 559051 w 559051"/>
              <a:gd name="connsiteY6" fmla="*/ 217284 h 3612333"/>
              <a:gd name="connsiteX7" fmla="*/ 368928 w 559051"/>
              <a:gd name="connsiteY7" fmla="*/ 416460 h 3612333"/>
              <a:gd name="connsiteX8" fmla="*/ 459463 w 559051"/>
              <a:gd name="connsiteY8" fmla="*/ 642796 h 3612333"/>
              <a:gd name="connsiteX9" fmla="*/ 468517 w 559051"/>
              <a:gd name="connsiteY9" fmla="*/ 1172424 h 3612333"/>
              <a:gd name="connsiteX10" fmla="*/ 549998 w 559051"/>
              <a:gd name="connsiteY10" fmla="*/ 1358020 h 3612333"/>
              <a:gd name="connsiteX11" fmla="*/ 520473 w 559051"/>
              <a:gd name="connsiteY11" fmla="*/ 3363857 h 3612333"/>
              <a:gd name="connsiteX12" fmla="*/ 100109 w 559051"/>
              <a:gd name="connsiteY12" fmla="*/ 3360260 h 3612333"/>
              <a:gd name="connsiteX13" fmla="*/ 60117 w 559051"/>
              <a:gd name="connsiteY13" fmla="*/ 3384753 h 3612333"/>
              <a:gd name="connsiteX14" fmla="*/ 43004 w 559051"/>
              <a:gd name="connsiteY14" fmla="*/ 3598753 h 3612333"/>
              <a:gd name="connsiteX15" fmla="*/ 11317 w 559051"/>
              <a:gd name="connsiteY15" fmla="*/ 3372416 h 3612333"/>
              <a:gd name="connsiteX16" fmla="*/ 79218 w 559051"/>
              <a:gd name="connsiteY16" fmla="*/ 3331676 h 3612333"/>
              <a:gd name="connsiteX17" fmla="*/ 418722 w 559051"/>
              <a:gd name="connsiteY17" fmla="*/ 3331676 h 3612333"/>
              <a:gd name="connsiteX0" fmla="*/ 492675 w 559051"/>
              <a:gd name="connsiteY0" fmla="*/ 3289840 h 3612333"/>
              <a:gd name="connsiteX1" fmla="*/ 450410 w 559051"/>
              <a:gd name="connsiteY1" fmla="*/ 1176951 h 3612333"/>
              <a:gd name="connsiteX2" fmla="*/ 405142 w 559051"/>
              <a:gd name="connsiteY2" fmla="*/ 651850 h 3612333"/>
              <a:gd name="connsiteX3" fmla="*/ 310081 w 559051"/>
              <a:gd name="connsiteY3" fmla="*/ 484361 h 3612333"/>
              <a:gd name="connsiteX4" fmla="*/ 305554 w 559051"/>
              <a:gd name="connsiteY4" fmla="*/ 0 h 3612333"/>
              <a:gd name="connsiteX5" fmla="*/ 559051 w 559051"/>
              <a:gd name="connsiteY5" fmla="*/ 22634 h 3612333"/>
              <a:gd name="connsiteX6" fmla="*/ 559051 w 559051"/>
              <a:gd name="connsiteY6" fmla="*/ 217284 h 3612333"/>
              <a:gd name="connsiteX7" fmla="*/ 368928 w 559051"/>
              <a:gd name="connsiteY7" fmla="*/ 416460 h 3612333"/>
              <a:gd name="connsiteX8" fmla="*/ 459463 w 559051"/>
              <a:gd name="connsiteY8" fmla="*/ 642796 h 3612333"/>
              <a:gd name="connsiteX9" fmla="*/ 468517 w 559051"/>
              <a:gd name="connsiteY9" fmla="*/ 1172424 h 3612333"/>
              <a:gd name="connsiteX10" fmla="*/ 549998 w 559051"/>
              <a:gd name="connsiteY10" fmla="*/ 1358020 h 3612333"/>
              <a:gd name="connsiteX11" fmla="*/ 520473 w 559051"/>
              <a:gd name="connsiteY11" fmla="*/ 3363857 h 3612333"/>
              <a:gd name="connsiteX12" fmla="*/ 100109 w 559051"/>
              <a:gd name="connsiteY12" fmla="*/ 3360260 h 3612333"/>
              <a:gd name="connsiteX13" fmla="*/ 60117 w 559051"/>
              <a:gd name="connsiteY13" fmla="*/ 3384753 h 3612333"/>
              <a:gd name="connsiteX14" fmla="*/ 43004 w 559051"/>
              <a:gd name="connsiteY14" fmla="*/ 3598753 h 3612333"/>
              <a:gd name="connsiteX15" fmla="*/ 11317 w 559051"/>
              <a:gd name="connsiteY15" fmla="*/ 3372416 h 3612333"/>
              <a:gd name="connsiteX16" fmla="*/ 79218 w 559051"/>
              <a:gd name="connsiteY16" fmla="*/ 3331676 h 3612333"/>
              <a:gd name="connsiteX17" fmla="*/ 418722 w 559051"/>
              <a:gd name="connsiteY17" fmla="*/ 3331676 h 3612333"/>
              <a:gd name="connsiteX0" fmla="*/ 492675 w 559051"/>
              <a:gd name="connsiteY0" fmla="*/ 3289840 h 3612333"/>
              <a:gd name="connsiteX1" fmla="*/ 450411 w 559051"/>
              <a:gd name="connsiteY1" fmla="*/ 1421395 h 3612333"/>
              <a:gd name="connsiteX2" fmla="*/ 450410 w 559051"/>
              <a:gd name="connsiteY2" fmla="*/ 1176951 h 3612333"/>
              <a:gd name="connsiteX3" fmla="*/ 405142 w 559051"/>
              <a:gd name="connsiteY3" fmla="*/ 651850 h 3612333"/>
              <a:gd name="connsiteX4" fmla="*/ 310081 w 559051"/>
              <a:gd name="connsiteY4" fmla="*/ 484361 h 3612333"/>
              <a:gd name="connsiteX5" fmla="*/ 305554 w 559051"/>
              <a:gd name="connsiteY5" fmla="*/ 0 h 3612333"/>
              <a:gd name="connsiteX6" fmla="*/ 559051 w 559051"/>
              <a:gd name="connsiteY6" fmla="*/ 22634 h 3612333"/>
              <a:gd name="connsiteX7" fmla="*/ 559051 w 559051"/>
              <a:gd name="connsiteY7" fmla="*/ 217284 h 3612333"/>
              <a:gd name="connsiteX8" fmla="*/ 368928 w 559051"/>
              <a:gd name="connsiteY8" fmla="*/ 416460 h 3612333"/>
              <a:gd name="connsiteX9" fmla="*/ 459463 w 559051"/>
              <a:gd name="connsiteY9" fmla="*/ 642796 h 3612333"/>
              <a:gd name="connsiteX10" fmla="*/ 468517 w 559051"/>
              <a:gd name="connsiteY10" fmla="*/ 1172424 h 3612333"/>
              <a:gd name="connsiteX11" fmla="*/ 549998 w 559051"/>
              <a:gd name="connsiteY11" fmla="*/ 1358020 h 3612333"/>
              <a:gd name="connsiteX12" fmla="*/ 520473 w 559051"/>
              <a:gd name="connsiteY12" fmla="*/ 3363857 h 3612333"/>
              <a:gd name="connsiteX13" fmla="*/ 100109 w 559051"/>
              <a:gd name="connsiteY13" fmla="*/ 3360260 h 3612333"/>
              <a:gd name="connsiteX14" fmla="*/ 60117 w 559051"/>
              <a:gd name="connsiteY14" fmla="*/ 3384753 h 3612333"/>
              <a:gd name="connsiteX15" fmla="*/ 43004 w 559051"/>
              <a:gd name="connsiteY15" fmla="*/ 3598753 h 3612333"/>
              <a:gd name="connsiteX16" fmla="*/ 11317 w 559051"/>
              <a:gd name="connsiteY16" fmla="*/ 3372416 h 3612333"/>
              <a:gd name="connsiteX17" fmla="*/ 79218 w 559051"/>
              <a:gd name="connsiteY17" fmla="*/ 3331676 h 3612333"/>
              <a:gd name="connsiteX18" fmla="*/ 418722 w 559051"/>
              <a:gd name="connsiteY18" fmla="*/ 3331676 h 3612333"/>
              <a:gd name="connsiteX0" fmla="*/ 492675 w 559051"/>
              <a:gd name="connsiteY0" fmla="*/ 3289840 h 3612333"/>
              <a:gd name="connsiteX1" fmla="*/ 510783 w 559051"/>
              <a:gd name="connsiteY1" fmla="*/ 1429774 h 3612333"/>
              <a:gd name="connsiteX2" fmla="*/ 450410 w 559051"/>
              <a:gd name="connsiteY2" fmla="*/ 1176951 h 3612333"/>
              <a:gd name="connsiteX3" fmla="*/ 405142 w 559051"/>
              <a:gd name="connsiteY3" fmla="*/ 651850 h 3612333"/>
              <a:gd name="connsiteX4" fmla="*/ 310081 w 559051"/>
              <a:gd name="connsiteY4" fmla="*/ 484361 h 3612333"/>
              <a:gd name="connsiteX5" fmla="*/ 305554 w 559051"/>
              <a:gd name="connsiteY5" fmla="*/ 0 h 3612333"/>
              <a:gd name="connsiteX6" fmla="*/ 559051 w 559051"/>
              <a:gd name="connsiteY6" fmla="*/ 22634 h 3612333"/>
              <a:gd name="connsiteX7" fmla="*/ 559051 w 559051"/>
              <a:gd name="connsiteY7" fmla="*/ 217284 h 3612333"/>
              <a:gd name="connsiteX8" fmla="*/ 368928 w 559051"/>
              <a:gd name="connsiteY8" fmla="*/ 416460 h 3612333"/>
              <a:gd name="connsiteX9" fmla="*/ 459463 w 559051"/>
              <a:gd name="connsiteY9" fmla="*/ 642796 h 3612333"/>
              <a:gd name="connsiteX10" fmla="*/ 468517 w 559051"/>
              <a:gd name="connsiteY10" fmla="*/ 1172424 h 3612333"/>
              <a:gd name="connsiteX11" fmla="*/ 549998 w 559051"/>
              <a:gd name="connsiteY11" fmla="*/ 1358020 h 3612333"/>
              <a:gd name="connsiteX12" fmla="*/ 520473 w 559051"/>
              <a:gd name="connsiteY12" fmla="*/ 3363857 h 3612333"/>
              <a:gd name="connsiteX13" fmla="*/ 100109 w 559051"/>
              <a:gd name="connsiteY13" fmla="*/ 3360260 h 3612333"/>
              <a:gd name="connsiteX14" fmla="*/ 60117 w 559051"/>
              <a:gd name="connsiteY14" fmla="*/ 3384753 h 3612333"/>
              <a:gd name="connsiteX15" fmla="*/ 43004 w 559051"/>
              <a:gd name="connsiteY15" fmla="*/ 3598753 h 3612333"/>
              <a:gd name="connsiteX16" fmla="*/ 11317 w 559051"/>
              <a:gd name="connsiteY16" fmla="*/ 3372416 h 3612333"/>
              <a:gd name="connsiteX17" fmla="*/ 79218 w 559051"/>
              <a:gd name="connsiteY17" fmla="*/ 3331676 h 3612333"/>
              <a:gd name="connsiteX18" fmla="*/ 418722 w 559051"/>
              <a:gd name="connsiteY18" fmla="*/ 3331676 h 3612333"/>
              <a:gd name="connsiteX0" fmla="*/ 492675 w 559051"/>
              <a:gd name="connsiteY0" fmla="*/ 3289840 h 3612333"/>
              <a:gd name="connsiteX1" fmla="*/ 510783 w 559051"/>
              <a:gd name="connsiteY1" fmla="*/ 1429774 h 3612333"/>
              <a:gd name="connsiteX2" fmla="*/ 450410 w 559051"/>
              <a:gd name="connsiteY2" fmla="*/ 1176951 h 3612333"/>
              <a:gd name="connsiteX3" fmla="*/ 405142 w 559051"/>
              <a:gd name="connsiteY3" fmla="*/ 651850 h 3612333"/>
              <a:gd name="connsiteX4" fmla="*/ 310081 w 559051"/>
              <a:gd name="connsiteY4" fmla="*/ 484361 h 3612333"/>
              <a:gd name="connsiteX5" fmla="*/ 305554 w 559051"/>
              <a:gd name="connsiteY5" fmla="*/ 0 h 3612333"/>
              <a:gd name="connsiteX6" fmla="*/ 559051 w 559051"/>
              <a:gd name="connsiteY6" fmla="*/ 22634 h 3612333"/>
              <a:gd name="connsiteX7" fmla="*/ 559051 w 559051"/>
              <a:gd name="connsiteY7" fmla="*/ 217284 h 3612333"/>
              <a:gd name="connsiteX8" fmla="*/ 368928 w 559051"/>
              <a:gd name="connsiteY8" fmla="*/ 416460 h 3612333"/>
              <a:gd name="connsiteX9" fmla="*/ 459463 w 559051"/>
              <a:gd name="connsiteY9" fmla="*/ 642796 h 3612333"/>
              <a:gd name="connsiteX10" fmla="*/ 468517 w 559051"/>
              <a:gd name="connsiteY10" fmla="*/ 1172424 h 3612333"/>
              <a:gd name="connsiteX11" fmla="*/ 551942 w 559051"/>
              <a:gd name="connsiteY11" fmla="*/ 1438407 h 3612333"/>
              <a:gd name="connsiteX12" fmla="*/ 520473 w 559051"/>
              <a:gd name="connsiteY12" fmla="*/ 3363857 h 3612333"/>
              <a:gd name="connsiteX13" fmla="*/ 100109 w 559051"/>
              <a:gd name="connsiteY13" fmla="*/ 3360260 h 3612333"/>
              <a:gd name="connsiteX14" fmla="*/ 60117 w 559051"/>
              <a:gd name="connsiteY14" fmla="*/ 3384753 h 3612333"/>
              <a:gd name="connsiteX15" fmla="*/ 43004 w 559051"/>
              <a:gd name="connsiteY15" fmla="*/ 3598753 h 3612333"/>
              <a:gd name="connsiteX16" fmla="*/ 11317 w 559051"/>
              <a:gd name="connsiteY16" fmla="*/ 3372416 h 3612333"/>
              <a:gd name="connsiteX17" fmla="*/ 79218 w 559051"/>
              <a:gd name="connsiteY17" fmla="*/ 3331676 h 3612333"/>
              <a:gd name="connsiteX18" fmla="*/ 418722 w 559051"/>
              <a:gd name="connsiteY18" fmla="*/ 3331676 h 361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9051" h="3612333">
                <a:moveTo>
                  <a:pt x="492675" y="3289840"/>
                </a:moveTo>
                <a:lnTo>
                  <a:pt x="510783" y="1429774"/>
                </a:lnTo>
                <a:cubicBezTo>
                  <a:pt x="510783" y="1348293"/>
                  <a:pt x="450410" y="1258432"/>
                  <a:pt x="450410" y="1176951"/>
                </a:cubicBezTo>
                <a:lnTo>
                  <a:pt x="405142" y="651850"/>
                </a:lnTo>
                <a:lnTo>
                  <a:pt x="310081" y="484361"/>
                </a:lnTo>
                <a:lnTo>
                  <a:pt x="305554" y="0"/>
                </a:lnTo>
                <a:lnTo>
                  <a:pt x="559051" y="22634"/>
                </a:lnTo>
                <a:lnTo>
                  <a:pt x="559051" y="217284"/>
                </a:lnTo>
                <a:lnTo>
                  <a:pt x="368928" y="416460"/>
                </a:lnTo>
                <a:lnTo>
                  <a:pt x="459463" y="642796"/>
                </a:lnTo>
                <a:lnTo>
                  <a:pt x="468517" y="1172424"/>
                </a:lnTo>
                <a:lnTo>
                  <a:pt x="551942" y="1438407"/>
                </a:lnTo>
                <a:lnTo>
                  <a:pt x="520473" y="3363857"/>
                </a:lnTo>
                <a:lnTo>
                  <a:pt x="100109" y="3360260"/>
                </a:lnTo>
                <a:lnTo>
                  <a:pt x="60117" y="3384753"/>
                </a:lnTo>
                <a:lnTo>
                  <a:pt x="43004" y="3598753"/>
                </a:lnTo>
                <a:cubicBezTo>
                  <a:pt x="0" y="3612333"/>
                  <a:pt x="26906" y="3588063"/>
                  <a:pt x="11317" y="3372416"/>
                </a:cubicBezTo>
                <a:lnTo>
                  <a:pt x="79218" y="3331676"/>
                </a:lnTo>
                <a:lnTo>
                  <a:pt x="418722" y="3331676"/>
                </a:lnTo>
              </a:path>
            </a:pathLst>
          </a:custGeom>
          <a:solidFill>
            <a:srgbClr val="FF00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39"/>
          <p:cNvSpPr/>
          <p:nvPr/>
        </p:nvSpPr>
        <p:spPr>
          <a:xfrm>
            <a:off x="7543139" y="5215440"/>
            <a:ext cx="271437" cy="200937"/>
          </a:xfrm>
          <a:custGeom>
            <a:avLst/>
            <a:gdLst>
              <a:gd name="connsiteX0" fmla="*/ 4527 w 348559"/>
              <a:gd name="connsiteY0" fmla="*/ 4526 h 262550"/>
              <a:gd name="connsiteX1" fmla="*/ 0 w 348559"/>
              <a:gd name="connsiteY1" fmla="*/ 253497 h 262550"/>
              <a:gd name="connsiteX2" fmla="*/ 344032 w 348559"/>
              <a:gd name="connsiteY2" fmla="*/ 262550 h 262550"/>
              <a:gd name="connsiteX3" fmla="*/ 348559 w 348559"/>
              <a:gd name="connsiteY3" fmla="*/ 0 h 262550"/>
              <a:gd name="connsiteX4" fmla="*/ 4527 w 348559"/>
              <a:gd name="connsiteY4" fmla="*/ 4526 h 262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59" h="262550">
                <a:moveTo>
                  <a:pt x="4527" y="4526"/>
                </a:moveTo>
                <a:lnTo>
                  <a:pt x="0" y="253497"/>
                </a:lnTo>
                <a:lnTo>
                  <a:pt x="344032" y="262550"/>
                </a:lnTo>
                <a:lnTo>
                  <a:pt x="348559" y="0"/>
                </a:lnTo>
                <a:lnTo>
                  <a:pt x="4527" y="4526"/>
                </a:lnTo>
                <a:close/>
              </a:path>
            </a:pathLst>
          </a:custGeom>
          <a:solidFill>
            <a:srgbClr val="FFC00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40"/>
          <p:cNvSpPr/>
          <p:nvPr/>
        </p:nvSpPr>
        <p:spPr>
          <a:xfrm>
            <a:off x="7504415" y="5537050"/>
            <a:ext cx="527888" cy="867773"/>
          </a:xfrm>
          <a:custGeom>
            <a:avLst/>
            <a:gdLst>
              <a:gd name="connsiteX0" fmla="*/ 19507 w 677875"/>
              <a:gd name="connsiteY0" fmla="*/ 0 h 1133856"/>
              <a:gd name="connsiteX1" fmla="*/ 677875 w 677875"/>
              <a:gd name="connsiteY1" fmla="*/ 14631 h 1133856"/>
              <a:gd name="connsiteX2" fmla="*/ 612038 w 677875"/>
              <a:gd name="connsiteY2" fmla="*/ 804672 h 1133856"/>
              <a:gd name="connsiteX3" fmla="*/ 399898 w 677875"/>
              <a:gd name="connsiteY3" fmla="*/ 797357 h 1133856"/>
              <a:gd name="connsiteX4" fmla="*/ 429158 w 677875"/>
              <a:gd name="connsiteY4" fmla="*/ 841248 h 1133856"/>
              <a:gd name="connsiteX5" fmla="*/ 356006 w 677875"/>
              <a:gd name="connsiteY5" fmla="*/ 863194 h 1133856"/>
              <a:gd name="connsiteX6" fmla="*/ 348691 w 677875"/>
              <a:gd name="connsiteY6" fmla="*/ 965607 h 1133856"/>
              <a:gd name="connsiteX7" fmla="*/ 304800 w 677875"/>
              <a:gd name="connsiteY7" fmla="*/ 1119226 h 1133856"/>
              <a:gd name="connsiteX8" fmla="*/ 129235 w 677875"/>
              <a:gd name="connsiteY8" fmla="*/ 1133856 h 1133856"/>
              <a:gd name="connsiteX9" fmla="*/ 56083 w 677875"/>
              <a:gd name="connsiteY9" fmla="*/ 921716 h 1133856"/>
              <a:gd name="connsiteX10" fmla="*/ 4877 w 677875"/>
              <a:gd name="connsiteY10" fmla="*/ 607162 h 1133856"/>
              <a:gd name="connsiteX11" fmla="*/ 19507 w 677875"/>
              <a:gd name="connsiteY11" fmla="*/ 0 h 113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7875" h="1133856">
                <a:moveTo>
                  <a:pt x="19507" y="0"/>
                </a:moveTo>
                <a:lnTo>
                  <a:pt x="677875" y="14631"/>
                </a:lnTo>
                <a:lnTo>
                  <a:pt x="612038" y="804672"/>
                </a:lnTo>
                <a:lnTo>
                  <a:pt x="399898" y="797357"/>
                </a:lnTo>
                <a:lnTo>
                  <a:pt x="429158" y="841248"/>
                </a:lnTo>
                <a:lnTo>
                  <a:pt x="356006" y="863194"/>
                </a:lnTo>
                <a:lnTo>
                  <a:pt x="348691" y="965607"/>
                </a:lnTo>
                <a:lnTo>
                  <a:pt x="304800" y="1119226"/>
                </a:lnTo>
                <a:lnTo>
                  <a:pt x="129235" y="1133856"/>
                </a:lnTo>
                <a:lnTo>
                  <a:pt x="56083" y="921716"/>
                </a:lnTo>
                <a:lnTo>
                  <a:pt x="4877" y="607162"/>
                </a:lnTo>
                <a:cubicBezTo>
                  <a:pt x="2439" y="407213"/>
                  <a:pt x="0" y="207265"/>
                  <a:pt x="19507" y="0"/>
                </a:cubicBezTo>
                <a:close/>
              </a:path>
            </a:pathLst>
          </a:custGeom>
          <a:solidFill>
            <a:srgbClr val="FFC000">
              <a:alpha val="25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テキスト ボックス 43"/>
          <p:cNvSpPr txBox="1"/>
          <p:nvPr/>
        </p:nvSpPr>
        <p:spPr>
          <a:xfrm rot="428219">
            <a:off x="7013320" y="2518773"/>
            <a:ext cx="338554" cy="1121510"/>
          </a:xfrm>
          <a:prstGeom prst="rect">
            <a:avLst/>
          </a:prstGeom>
          <a:noFill/>
        </p:spPr>
        <p:txBody>
          <a:bodyPr vert="eaVert" wrap="square" rtlCol="0">
            <a:spAutoFit/>
          </a:bodyPr>
          <a:lstStyle/>
          <a:p>
            <a:pPr>
              <a:lnSpc>
                <a:spcPts val="1200"/>
              </a:lnSpc>
            </a:pPr>
            <a:r>
              <a:rPr kumimoji="1" lang="ja-JP" altLang="en-US" sz="1000" dirty="0" smtClean="0">
                <a:latin typeface="Meiryo UI" pitchFamily="50" charset="-128"/>
                <a:ea typeface="Meiryo UI" pitchFamily="50" charset="-128"/>
                <a:cs typeface="Meiryo UI" pitchFamily="50" charset="-128"/>
              </a:rPr>
              <a:t>ＪＲ大阪城公園駅</a:t>
            </a:r>
            <a:endParaRPr kumimoji="1" lang="ja-JP" altLang="en-US" sz="1000" dirty="0">
              <a:latin typeface="Meiryo UI" pitchFamily="50" charset="-128"/>
              <a:ea typeface="Meiryo UI" pitchFamily="50" charset="-128"/>
              <a:cs typeface="Meiryo UI" pitchFamily="50" charset="-128"/>
            </a:endParaRPr>
          </a:p>
        </p:txBody>
      </p:sp>
      <p:sp>
        <p:nvSpPr>
          <p:cNvPr id="45" name="テキスト ボックス 44"/>
          <p:cNvSpPr txBox="1"/>
          <p:nvPr/>
        </p:nvSpPr>
        <p:spPr>
          <a:xfrm>
            <a:off x="7397182" y="3570188"/>
            <a:ext cx="153888" cy="1121510"/>
          </a:xfrm>
          <a:prstGeom prst="rect">
            <a:avLst/>
          </a:prstGeom>
          <a:solidFill>
            <a:schemeClr val="bg1">
              <a:alpha val="50000"/>
            </a:schemeClr>
          </a:solidFill>
        </p:spPr>
        <p:txBody>
          <a:bodyPr vert="eaVert" wrap="square" lIns="0" tIns="0" rIns="0" bIns="0" rtlCol="0">
            <a:spAutoFit/>
          </a:bodyPr>
          <a:lstStyle/>
          <a:p>
            <a:pPr algn="ctr">
              <a:lnSpc>
                <a:spcPts val="1200"/>
              </a:lnSpc>
            </a:pPr>
            <a:r>
              <a:rPr kumimoji="1" lang="ja-JP" altLang="en-US" sz="1000" dirty="0" smtClean="0">
                <a:latin typeface="Meiryo UI" pitchFamily="50" charset="-128"/>
                <a:ea typeface="Meiryo UI" pitchFamily="50" charset="-128"/>
                <a:cs typeface="Meiryo UI" pitchFamily="50" charset="-128"/>
              </a:rPr>
              <a:t>ＪＲ森ノ宮電車区</a:t>
            </a:r>
            <a:endParaRPr kumimoji="1" lang="ja-JP" altLang="en-US" sz="1000" dirty="0">
              <a:latin typeface="Meiryo UI" pitchFamily="50" charset="-128"/>
              <a:ea typeface="Meiryo UI" pitchFamily="50" charset="-128"/>
              <a:cs typeface="Meiryo UI" pitchFamily="50" charset="-128"/>
            </a:endParaRPr>
          </a:p>
        </p:txBody>
      </p:sp>
      <p:sp>
        <p:nvSpPr>
          <p:cNvPr id="46" name="テキスト ボックス 45"/>
          <p:cNvSpPr txBox="1"/>
          <p:nvPr/>
        </p:nvSpPr>
        <p:spPr>
          <a:xfrm>
            <a:off x="7829291" y="3208206"/>
            <a:ext cx="307777" cy="841133"/>
          </a:xfrm>
          <a:prstGeom prst="rect">
            <a:avLst/>
          </a:prstGeom>
          <a:solidFill>
            <a:schemeClr val="bg1">
              <a:alpha val="50000"/>
            </a:schemeClr>
          </a:solidFill>
        </p:spPr>
        <p:txBody>
          <a:bodyPr vert="eaVert" wrap="square" lIns="0" tIns="0" rIns="0" bIns="0" rtlCol="0" anchor="ctr">
            <a:spAutoFit/>
          </a:bodyPr>
          <a:lstStyle/>
          <a:p>
            <a:pPr algn="ctr">
              <a:lnSpc>
                <a:spcPts val="1200"/>
              </a:lnSpc>
            </a:pPr>
            <a:r>
              <a:rPr lang="ja-JP" altLang="en-US" sz="1000" dirty="0" smtClean="0">
                <a:latin typeface="Meiryo UI" pitchFamily="50" charset="-128"/>
                <a:ea typeface="Meiryo UI" pitchFamily="50" charset="-128"/>
                <a:cs typeface="Meiryo UI" pitchFamily="50" charset="-128"/>
              </a:rPr>
              <a:t>大阪市交通局</a:t>
            </a:r>
            <a:endParaRPr lang="en-US" altLang="ja-JP" sz="1000" dirty="0" smtClean="0">
              <a:latin typeface="Meiryo UI" pitchFamily="50" charset="-128"/>
              <a:ea typeface="Meiryo UI" pitchFamily="50" charset="-128"/>
              <a:cs typeface="Meiryo UI" pitchFamily="50" charset="-128"/>
            </a:endParaRPr>
          </a:p>
          <a:p>
            <a:pPr algn="ctr">
              <a:lnSpc>
                <a:spcPts val="1200"/>
              </a:lnSpc>
            </a:pPr>
            <a:r>
              <a:rPr lang="ja-JP" altLang="en-US" sz="1000" dirty="0" smtClean="0">
                <a:latin typeface="Meiryo UI" pitchFamily="50" charset="-128"/>
                <a:ea typeface="Meiryo UI" pitchFamily="50" charset="-128"/>
                <a:cs typeface="Meiryo UI" pitchFamily="50" charset="-128"/>
              </a:rPr>
              <a:t>森ノ宮検車場</a:t>
            </a:r>
            <a:endParaRPr kumimoji="1" lang="ja-JP" altLang="en-US" sz="1000" dirty="0">
              <a:latin typeface="Meiryo UI" pitchFamily="50" charset="-128"/>
              <a:ea typeface="Meiryo UI" pitchFamily="50" charset="-128"/>
              <a:cs typeface="Meiryo UI" pitchFamily="50" charset="-128"/>
            </a:endParaRPr>
          </a:p>
        </p:txBody>
      </p:sp>
      <p:sp>
        <p:nvSpPr>
          <p:cNvPr id="47" name="テキスト ボックス 46"/>
          <p:cNvSpPr txBox="1"/>
          <p:nvPr/>
        </p:nvSpPr>
        <p:spPr>
          <a:xfrm>
            <a:off x="8514470" y="3408087"/>
            <a:ext cx="503523" cy="153888"/>
          </a:xfrm>
          <a:prstGeom prst="rect">
            <a:avLst/>
          </a:prstGeom>
          <a:solidFill>
            <a:schemeClr val="bg1">
              <a:alpha val="50000"/>
            </a:schemeClr>
          </a:solidFill>
        </p:spPr>
        <p:txBody>
          <a:bodyPr wrap="square" lIns="0" tIns="0" rIns="0" bIns="0" rtlCol="0">
            <a:spAutoFit/>
          </a:bodyPr>
          <a:lstStyle/>
          <a:p>
            <a:pPr algn="ctr"/>
            <a:r>
              <a:rPr lang="ja-JP" altLang="en-US" sz="1000" dirty="0" smtClean="0">
                <a:latin typeface="Meiryo UI" pitchFamily="50" charset="-128"/>
                <a:ea typeface="Meiryo UI" pitchFamily="50" charset="-128"/>
                <a:cs typeface="Meiryo UI" pitchFamily="50" charset="-128"/>
              </a:rPr>
              <a:t>市有地</a:t>
            </a:r>
            <a:endParaRPr kumimoji="1" lang="ja-JP" altLang="en-US" sz="1000" dirty="0">
              <a:latin typeface="Meiryo UI" pitchFamily="50" charset="-128"/>
              <a:ea typeface="Meiryo UI" pitchFamily="50" charset="-128"/>
              <a:cs typeface="Meiryo UI" pitchFamily="50" charset="-128"/>
            </a:endParaRPr>
          </a:p>
        </p:txBody>
      </p:sp>
      <p:sp>
        <p:nvSpPr>
          <p:cNvPr id="48" name="テキスト ボックス 47"/>
          <p:cNvSpPr txBox="1"/>
          <p:nvPr/>
        </p:nvSpPr>
        <p:spPr>
          <a:xfrm>
            <a:off x="8485854" y="3807825"/>
            <a:ext cx="560755" cy="153888"/>
          </a:xfrm>
          <a:prstGeom prst="rect">
            <a:avLst/>
          </a:prstGeom>
          <a:solidFill>
            <a:schemeClr val="bg1">
              <a:alpha val="50000"/>
            </a:schemeClr>
          </a:solidFill>
        </p:spPr>
        <p:txBody>
          <a:bodyPr wrap="square" lIns="0" tIns="0" rIns="0" bIns="0" rtlCol="0">
            <a:spAutoFit/>
          </a:bodyPr>
          <a:lstStyle/>
          <a:p>
            <a:pPr algn="ctr"/>
            <a:r>
              <a:rPr kumimoji="1" lang="en-US" altLang="ja-JP" sz="1000" dirty="0" smtClean="0">
                <a:latin typeface="Meiryo UI" pitchFamily="50" charset="-128"/>
                <a:ea typeface="Meiryo UI" pitchFamily="50" charset="-128"/>
                <a:cs typeface="Meiryo UI" pitchFamily="50" charset="-128"/>
              </a:rPr>
              <a:t>UR</a:t>
            </a:r>
            <a:r>
              <a:rPr kumimoji="1" lang="ja-JP" altLang="en-US" sz="1000" dirty="0" smtClean="0">
                <a:latin typeface="Meiryo UI" pitchFamily="50" charset="-128"/>
                <a:ea typeface="Meiryo UI" pitchFamily="50" charset="-128"/>
                <a:cs typeface="Meiryo UI" pitchFamily="50" charset="-128"/>
              </a:rPr>
              <a:t>住宅</a:t>
            </a:r>
            <a:endParaRPr kumimoji="1" lang="ja-JP" altLang="en-US" sz="1000" dirty="0">
              <a:latin typeface="Meiryo UI" pitchFamily="50" charset="-128"/>
              <a:ea typeface="Meiryo UI" pitchFamily="50" charset="-128"/>
              <a:cs typeface="Meiryo UI" pitchFamily="50" charset="-128"/>
            </a:endParaRPr>
          </a:p>
        </p:txBody>
      </p:sp>
      <p:sp>
        <p:nvSpPr>
          <p:cNvPr id="49" name="テキスト ボックス 48"/>
          <p:cNvSpPr txBox="1"/>
          <p:nvPr/>
        </p:nvSpPr>
        <p:spPr>
          <a:xfrm>
            <a:off x="7721246" y="5048015"/>
            <a:ext cx="560755" cy="153888"/>
          </a:xfrm>
          <a:prstGeom prst="rect">
            <a:avLst/>
          </a:prstGeom>
          <a:solidFill>
            <a:schemeClr val="bg1">
              <a:alpha val="50000"/>
            </a:schemeClr>
          </a:solidFill>
        </p:spPr>
        <p:txBody>
          <a:bodyPr wrap="square" lIns="0" tIns="0" rIns="0" bIns="0" rtlCol="0">
            <a:spAutoFit/>
          </a:bodyPr>
          <a:lstStyle/>
          <a:p>
            <a:pPr algn="ctr"/>
            <a:r>
              <a:rPr kumimoji="1" lang="en-US" altLang="ja-JP" sz="1000" dirty="0" smtClean="0">
                <a:latin typeface="Meiryo UI" pitchFamily="50" charset="-128"/>
                <a:ea typeface="Meiryo UI" pitchFamily="50" charset="-128"/>
                <a:cs typeface="Meiryo UI" pitchFamily="50" charset="-128"/>
              </a:rPr>
              <a:t>UR</a:t>
            </a:r>
            <a:r>
              <a:rPr kumimoji="1" lang="ja-JP" altLang="en-US" sz="1000" dirty="0" smtClean="0">
                <a:latin typeface="Meiryo UI" pitchFamily="50" charset="-128"/>
                <a:ea typeface="Meiryo UI" pitchFamily="50" charset="-128"/>
                <a:cs typeface="Meiryo UI" pitchFamily="50" charset="-128"/>
              </a:rPr>
              <a:t>住宅</a:t>
            </a:r>
            <a:endParaRPr kumimoji="1" lang="ja-JP" altLang="en-US" sz="1000" dirty="0">
              <a:latin typeface="Meiryo UI" pitchFamily="50" charset="-128"/>
              <a:ea typeface="Meiryo UI" pitchFamily="50" charset="-128"/>
              <a:cs typeface="Meiryo UI" pitchFamily="50" charset="-128"/>
            </a:endParaRPr>
          </a:p>
        </p:txBody>
      </p:sp>
      <p:sp>
        <p:nvSpPr>
          <p:cNvPr id="50" name="テキスト ボックス 49"/>
          <p:cNvSpPr txBox="1"/>
          <p:nvPr/>
        </p:nvSpPr>
        <p:spPr>
          <a:xfrm>
            <a:off x="7545288" y="5584468"/>
            <a:ext cx="420566" cy="553998"/>
          </a:xfrm>
          <a:prstGeom prst="rect">
            <a:avLst/>
          </a:prstGeom>
          <a:solidFill>
            <a:schemeClr val="bg1">
              <a:alpha val="50000"/>
            </a:schemeClr>
          </a:solidFill>
        </p:spPr>
        <p:txBody>
          <a:bodyPr wrap="square" lIns="0" tIns="0" rIns="0" bIns="0" rtlCol="0">
            <a:spAutoFit/>
          </a:bodyPr>
          <a:lstStyle/>
          <a:p>
            <a:pPr algn="ctr"/>
            <a:r>
              <a:rPr lang="ja-JP" altLang="en-US" sz="900" dirty="0" smtClean="0">
                <a:latin typeface="Meiryo UI" pitchFamily="50" charset="-128"/>
                <a:ea typeface="Meiryo UI" pitchFamily="50" charset="-128"/>
                <a:cs typeface="Meiryo UI" pitchFamily="50" charset="-128"/>
              </a:rPr>
              <a:t>府立</a:t>
            </a:r>
            <a:endParaRPr lang="en-US" altLang="ja-JP" sz="900" dirty="0" smtClean="0">
              <a:latin typeface="Meiryo UI" pitchFamily="50" charset="-128"/>
              <a:ea typeface="Meiryo UI" pitchFamily="50" charset="-128"/>
              <a:cs typeface="Meiryo UI" pitchFamily="50" charset="-128"/>
            </a:endParaRPr>
          </a:p>
          <a:p>
            <a:pPr algn="ctr"/>
            <a:r>
              <a:rPr lang="ja-JP" altLang="en-US" sz="900" dirty="0" smtClean="0">
                <a:latin typeface="Meiryo UI" pitchFamily="50" charset="-128"/>
                <a:ea typeface="Meiryo UI" pitchFamily="50" charset="-128"/>
                <a:cs typeface="Meiryo UI" pitchFamily="50" charset="-128"/>
              </a:rPr>
              <a:t>成人病</a:t>
            </a:r>
            <a:endParaRPr lang="en-US" altLang="ja-JP" sz="900" dirty="0" smtClean="0">
              <a:latin typeface="Meiryo UI" pitchFamily="50" charset="-128"/>
              <a:ea typeface="Meiryo UI" pitchFamily="50" charset="-128"/>
              <a:cs typeface="Meiryo UI" pitchFamily="50" charset="-128"/>
            </a:endParaRPr>
          </a:p>
          <a:p>
            <a:pPr algn="ctr"/>
            <a:r>
              <a:rPr lang="ja-JP" altLang="en-US" sz="900" dirty="0" smtClean="0">
                <a:latin typeface="Meiryo UI" pitchFamily="50" charset="-128"/>
                <a:ea typeface="Meiryo UI" pitchFamily="50" charset="-128"/>
                <a:cs typeface="Meiryo UI" pitchFamily="50" charset="-128"/>
              </a:rPr>
              <a:t>センター</a:t>
            </a:r>
            <a:endParaRPr lang="en-US" altLang="ja-JP" sz="900" dirty="0" smtClean="0">
              <a:latin typeface="Meiryo UI" pitchFamily="50" charset="-128"/>
              <a:ea typeface="Meiryo UI" pitchFamily="50" charset="-128"/>
              <a:cs typeface="Meiryo UI" pitchFamily="50" charset="-128"/>
            </a:endParaRPr>
          </a:p>
          <a:p>
            <a:pPr algn="ctr"/>
            <a:r>
              <a:rPr lang="ja-JP" altLang="en-US" sz="900" dirty="0" smtClean="0">
                <a:latin typeface="Meiryo UI" pitchFamily="50" charset="-128"/>
                <a:ea typeface="Meiryo UI" pitchFamily="50" charset="-128"/>
                <a:cs typeface="Meiryo UI" pitchFamily="50" charset="-128"/>
              </a:rPr>
              <a:t>跡地等</a:t>
            </a:r>
            <a:endParaRPr kumimoji="1" lang="ja-JP" altLang="en-US" sz="900" dirty="0">
              <a:latin typeface="Meiryo UI" pitchFamily="50" charset="-128"/>
              <a:ea typeface="Meiryo UI" pitchFamily="50" charset="-128"/>
              <a:cs typeface="Meiryo UI" pitchFamily="50" charset="-128"/>
            </a:endParaRPr>
          </a:p>
        </p:txBody>
      </p:sp>
      <p:sp>
        <p:nvSpPr>
          <p:cNvPr id="51" name="テキスト ボックス 50"/>
          <p:cNvSpPr txBox="1"/>
          <p:nvPr/>
        </p:nvSpPr>
        <p:spPr>
          <a:xfrm>
            <a:off x="8121352" y="2416158"/>
            <a:ext cx="1401888" cy="153888"/>
          </a:xfrm>
          <a:prstGeom prst="rect">
            <a:avLst/>
          </a:prstGeom>
          <a:solidFill>
            <a:schemeClr val="bg1">
              <a:alpha val="50000"/>
            </a:schemeClr>
          </a:solidFill>
        </p:spPr>
        <p:txBody>
          <a:bodyPr wrap="square" lIns="36000" tIns="0" rIns="36000" bIns="0" rtlCol="0" anchor="ctr" anchorCtr="1">
            <a:spAutoFit/>
          </a:bodyPr>
          <a:lstStyle/>
          <a:p>
            <a:pPr algn="ctr"/>
            <a:r>
              <a:rPr kumimoji="1" lang="ja-JP" altLang="en-US" sz="1000" dirty="0" smtClean="0">
                <a:latin typeface="Meiryo UI" pitchFamily="50" charset="-128"/>
                <a:ea typeface="Meiryo UI" pitchFamily="50" charset="-128"/>
                <a:cs typeface="Meiryo UI" pitchFamily="50" charset="-128"/>
              </a:rPr>
              <a:t>市有地</a:t>
            </a:r>
            <a:r>
              <a:rPr lang="en-US" altLang="ja-JP" sz="1000" dirty="0" smtClean="0">
                <a:latin typeface="Meiryo UI" pitchFamily="50" charset="-128"/>
                <a:ea typeface="Meiryo UI" pitchFamily="50" charset="-128"/>
                <a:cs typeface="Meiryo UI" pitchFamily="50" charset="-128"/>
              </a:rPr>
              <a:t>(</a:t>
            </a:r>
            <a:r>
              <a:rPr lang="ja-JP" altLang="en-US" sz="1000" dirty="0" smtClean="0">
                <a:latin typeface="Meiryo UI" pitchFamily="50" charset="-128"/>
                <a:ea typeface="Meiryo UI" pitchFamily="50" charset="-128"/>
                <a:cs typeface="Meiryo UI" pitchFamily="50" charset="-128"/>
              </a:rPr>
              <a:t>焼却工場跡地</a:t>
            </a:r>
            <a:r>
              <a:rPr lang="en-US" altLang="ja-JP" sz="1000" dirty="0" smtClean="0">
                <a:latin typeface="Meiryo UI" pitchFamily="50" charset="-128"/>
                <a:ea typeface="Meiryo UI" pitchFamily="50" charset="-128"/>
                <a:cs typeface="Meiryo UI" pitchFamily="50" charset="-128"/>
              </a:rPr>
              <a:t>)</a:t>
            </a:r>
            <a:endParaRPr kumimoji="1" lang="ja-JP" altLang="en-US" sz="1000" dirty="0">
              <a:latin typeface="Meiryo UI" pitchFamily="50" charset="-128"/>
              <a:ea typeface="Meiryo UI" pitchFamily="50" charset="-128"/>
              <a:cs typeface="Meiryo UI" pitchFamily="50" charset="-128"/>
            </a:endParaRPr>
          </a:p>
        </p:txBody>
      </p:sp>
      <p:sp>
        <p:nvSpPr>
          <p:cNvPr id="52" name="正方形/長方形 51"/>
          <p:cNvSpPr/>
          <p:nvPr/>
        </p:nvSpPr>
        <p:spPr>
          <a:xfrm rot="16586262">
            <a:off x="6976425" y="2962221"/>
            <a:ext cx="748745" cy="105603"/>
          </a:xfrm>
          <a:prstGeom prst="rect">
            <a:avLst/>
          </a:prstGeom>
          <a:solidFill>
            <a:schemeClr val="tx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正方形/長方形 52"/>
          <p:cNvSpPr/>
          <p:nvPr/>
        </p:nvSpPr>
        <p:spPr>
          <a:xfrm rot="16006125">
            <a:off x="6857157" y="5836069"/>
            <a:ext cx="748745" cy="105603"/>
          </a:xfrm>
          <a:prstGeom prst="rect">
            <a:avLst/>
          </a:prstGeom>
          <a:solidFill>
            <a:schemeClr val="tx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テキスト ボックス 53"/>
          <p:cNvSpPr txBox="1"/>
          <p:nvPr/>
        </p:nvSpPr>
        <p:spPr>
          <a:xfrm rot="21394502">
            <a:off x="6883035" y="5432247"/>
            <a:ext cx="338554" cy="918693"/>
          </a:xfrm>
          <a:prstGeom prst="rect">
            <a:avLst/>
          </a:prstGeom>
          <a:noFill/>
        </p:spPr>
        <p:txBody>
          <a:bodyPr vert="eaVert" wrap="square" rtlCol="0">
            <a:spAutoFit/>
          </a:bodyPr>
          <a:lstStyle/>
          <a:p>
            <a:pPr>
              <a:lnSpc>
                <a:spcPts val="1200"/>
              </a:lnSpc>
            </a:pPr>
            <a:r>
              <a:rPr kumimoji="1" lang="ja-JP" altLang="en-US" sz="1000" dirty="0" smtClean="0">
                <a:latin typeface="Meiryo UI" pitchFamily="50" charset="-128"/>
                <a:ea typeface="Meiryo UI" pitchFamily="50" charset="-128"/>
                <a:cs typeface="Meiryo UI" pitchFamily="50" charset="-128"/>
              </a:rPr>
              <a:t>ＪＲ森ノ宮駅</a:t>
            </a:r>
            <a:endParaRPr kumimoji="1" lang="ja-JP" altLang="en-US" sz="1000" dirty="0">
              <a:latin typeface="Meiryo UI" pitchFamily="50" charset="-128"/>
              <a:ea typeface="Meiryo UI" pitchFamily="50" charset="-128"/>
              <a:cs typeface="Meiryo UI" pitchFamily="50" charset="-128"/>
            </a:endParaRPr>
          </a:p>
        </p:txBody>
      </p:sp>
      <p:cxnSp>
        <p:nvCxnSpPr>
          <p:cNvPr id="55" name="直線矢印コネクタ 54"/>
          <p:cNvCxnSpPr>
            <a:endCxn id="28" idx="4"/>
          </p:cNvCxnSpPr>
          <p:nvPr/>
        </p:nvCxnSpPr>
        <p:spPr>
          <a:xfrm flipH="1">
            <a:off x="8358044" y="2560132"/>
            <a:ext cx="51340" cy="165462"/>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7" name="テキスト ボックス 56"/>
          <p:cNvSpPr txBox="1"/>
          <p:nvPr/>
        </p:nvSpPr>
        <p:spPr>
          <a:xfrm>
            <a:off x="8015319" y="4247307"/>
            <a:ext cx="353181" cy="241536"/>
          </a:xfrm>
          <a:prstGeom prst="rect">
            <a:avLst/>
          </a:prstGeom>
          <a:solidFill>
            <a:schemeClr val="bg1">
              <a:alpha val="50000"/>
            </a:schemeClr>
          </a:solidFill>
        </p:spPr>
        <p:txBody>
          <a:bodyPr wrap="square" lIns="0" tIns="18000" rIns="0" bIns="18000" rtlCol="0">
            <a:spAutoFit/>
          </a:bodyPr>
          <a:lstStyle/>
          <a:p>
            <a:pPr algn="ctr">
              <a:lnSpc>
                <a:spcPts val="800"/>
              </a:lnSpc>
            </a:pPr>
            <a:r>
              <a:rPr kumimoji="1" lang="ja-JP" altLang="en-US" sz="800" dirty="0" smtClean="0">
                <a:latin typeface="Meiryo UI" pitchFamily="50" charset="-128"/>
                <a:ea typeface="Meiryo UI" pitchFamily="50" charset="-128"/>
                <a:cs typeface="Meiryo UI" pitchFamily="50" charset="-128"/>
              </a:rPr>
              <a:t>工業</a:t>
            </a:r>
            <a:endParaRPr kumimoji="1" lang="en-US" altLang="ja-JP" sz="800" dirty="0" smtClean="0">
              <a:latin typeface="Meiryo UI" pitchFamily="50" charset="-128"/>
              <a:ea typeface="Meiryo UI" pitchFamily="50" charset="-128"/>
              <a:cs typeface="Meiryo UI" pitchFamily="50" charset="-128"/>
            </a:endParaRPr>
          </a:p>
          <a:p>
            <a:pPr algn="ctr">
              <a:lnSpc>
                <a:spcPts val="800"/>
              </a:lnSpc>
            </a:pPr>
            <a:r>
              <a:rPr kumimoji="1" lang="ja-JP" altLang="en-US" sz="800" dirty="0" smtClean="0">
                <a:latin typeface="Meiryo UI" pitchFamily="50" charset="-128"/>
                <a:ea typeface="Meiryo UI" pitchFamily="50" charset="-128"/>
                <a:cs typeface="Meiryo UI" pitchFamily="50" charset="-128"/>
              </a:rPr>
              <a:t>研究所</a:t>
            </a:r>
            <a:endParaRPr kumimoji="1" lang="ja-JP" altLang="en-US" sz="800" dirty="0">
              <a:latin typeface="Meiryo UI" pitchFamily="50" charset="-128"/>
              <a:ea typeface="Meiryo UI" pitchFamily="50" charset="-128"/>
              <a:cs typeface="Meiryo UI" pitchFamily="50" charset="-128"/>
            </a:endParaRPr>
          </a:p>
        </p:txBody>
      </p:sp>
      <p:sp>
        <p:nvSpPr>
          <p:cNvPr id="58" name="テキスト ボックス 57"/>
          <p:cNvSpPr txBox="1"/>
          <p:nvPr/>
        </p:nvSpPr>
        <p:spPr>
          <a:xfrm>
            <a:off x="8021406" y="4691782"/>
            <a:ext cx="340916" cy="123111"/>
          </a:xfrm>
          <a:prstGeom prst="rect">
            <a:avLst/>
          </a:prstGeom>
          <a:solidFill>
            <a:schemeClr val="bg1">
              <a:alpha val="50000"/>
            </a:schemeClr>
          </a:solidFill>
        </p:spPr>
        <p:txBody>
          <a:bodyPr wrap="square" lIns="0" tIns="0" rIns="0" bIns="0" rtlCol="0">
            <a:spAutoFit/>
          </a:bodyPr>
          <a:lstStyle/>
          <a:p>
            <a:pPr algn="ctr"/>
            <a:r>
              <a:rPr kumimoji="1" lang="ja-JP" altLang="en-US" sz="800" dirty="0" smtClean="0">
                <a:latin typeface="Meiryo UI" pitchFamily="50" charset="-128"/>
                <a:ea typeface="Meiryo UI" pitchFamily="50" charset="-128"/>
                <a:cs typeface="Meiryo UI" pitchFamily="50" charset="-128"/>
              </a:rPr>
              <a:t>小学校</a:t>
            </a:r>
            <a:endParaRPr kumimoji="1" lang="ja-JP" altLang="en-US" sz="800" dirty="0">
              <a:latin typeface="Meiryo UI" pitchFamily="50" charset="-128"/>
              <a:ea typeface="Meiryo UI" pitchFamily="50" charset="-128"/>
              <a:cs typeface="Meiryo UI" pitchFamily="50" charset="-128"/>
            </a:endParaRPr>
          </a:p>
        </p:txBody>
      </p:sp>
      <p:sp>
        <p:nvSpPr>
          <p:cNvPr id="72" name="フリーフォーム 71"/>
          <p:cNvSpPr/>
          <p:nvPr/>
        </p:nvSpPr>
        <p:spPr>
          <a:xfrm>
            <a:off x="7318369" y="5211060"/>
            <a:ext cx="231357" cy="197488"/>
          </a:xfrm>
          <a:custGeom>
            <a:avLst/>
            <a:gdLst>
              <a:gd name="connsiteX0" fmla="*/ 0 w 508000"/>
              <a:gd name="connsiteY0" fmla="*/ 0 h 290286"/>
              <a:gd name="connsiteX1" fmla="*/ 478971 w 508000"/>
              <a:gd name="connsiteY1" fmla="*/ 14515 h 290286"/>
              <a:gd name="connsiteX2" fmla="*/ 508000 w 508000"/>
              <a:gd name="connsiteY2" fmla="*/ 188686 h 290286"/>
              <a:gd name="connsiteX3" fmla="*/ 435428 w 508000"/>
              <a:gd name="connsiteY3" fmla="*/ 290286 h 290286"/>
              <a:gd name="connsiteX4" fmla="*/ 14514 w 508000"/>
              <a:gd name="connsiteY4" fmla="*/ 290286 h 290286"/>
              <a:gd name="connsiteX5" fmla="*/ 0 w 508000"/>
              <a:gd name="connsiteY5" fmla="*/ 0 h 290286"/>
              <a:gd name="connsiteX0" fmla="*/ 30584 w 493486"/>
              <a:gd name="connsiteY0" fmla="*/ 69371 h 275771"/>
              <a:gd name="connsiteX1" fmla="*/ 464457 w 493486"/>
              <a:gd name="connsiteY1" fmla="*/ 0 h 275771"/>
              <a:gd name="connsiteX2" fmla="*/ 493486 w 493486"/>
              <a:gd name="connsiteY2" fmla="*/ 174171 h 275771"/>
              <a:gd name="connsiteX3" fmla="*/ 420914 w 493486"/>
              <a:gd name="connsiteY3" fmla="*/ 275771 h 275771"/>
              <a:gd name="connsiteX4" fmla="*/ 0 w 493486"/>
              <a:gd name="connsiteY4" fmla="*/ 275771 h 275771"/>
              <a:gd name="connsiteX5" fmla="*/ 30584 w 493486"/>
              <a:gd name="connsiteY5" fmla="*/ 69371 h 275771"/>
              <a:gd name="connsiteX0" fmla="*/ 0 w 499836"/>
              <a:gd name="connsiteY0" fmla="*/ 2721 h 275771"/>
              <a:gd name="connsiteX1" fmla="*/ 470807 w 499836"/>
              <a:gd name="connsiteY1" fmla="*/ 0 h 275771"/>
              <a:gd name="connsiteX2" fmla="*/ 499836 w 499836"/>
              <a:gd name="connsiteY2" fmla="*/ 174171 h 275771"/>
              <a:gd name="connsiteX3" fmla="*/ 427264 w 499836"/>
              <a:gd name="connsiteY3" fmla="*/ 275771 h 275771"/>
              <a:gd name="connsiteX4" fmla="*/ 6350 w 499836"/>
              <a:gd name="connsiteY4" fmla="*/ 275771 h 275771"/>
              <a:gd name="connsiteX5" fmla="*/ 0 w 499836"/>
              <a:gd name="connsiteY5" fmla="*/ 2721 h 275771"/>
              <a:gd name="connsiteX0" fmla="*/ 0 w 499836"/>
              <a:gd name="connsiteY0" fmla="*/ 11650 h 284700"/>
              <a:gd name="connsiteX1" fmla="*/ 439975 w 499836"/>
              <a:gd name="connsiteY1" fmla="*/ 0 h 284700"/>
              <a:gd name="connsiteX2" fmla="*/ 499836 w 499836"/>
              <a:gd name="connsiteY2" fmla="*/ 183100 h 284700"/>
              <a:gd name="connsiteX3" fmla="*/ 427264 w 499836"/>
              <a:gd name="connsiteY3" fmla="*/ 284700 h 284700"/>
              <a:gd name="connsiteX4" fmla="*/ 6350 w 499836"/>
              <a:gd name="connsiteY4" fmla="*/ 284700 h 284700"/>
              <a:gd name="connsiteX5" fmla="*/ 0 w 499836"/>
              <a:gd name="connsiteY5" fmla="*/ 11650 h 284700"/>
              <a:gd name="connsiteX0" fmla="*/ 0 w 458909"/>
              <a:gd name="connsiteY0" fmla="*/ 11650 h 284700"/>
              <a:gd name="connsiteX1" fmla="*/ 439975 w 458909"/>
              <a:gd name="connsiteY1" fmla="*/ 0 h 284700"/>
              <a:gd name="connsiteX2" fmla="*/ 458909 w 458909"/>
              <a:gd name="connsiteY2" fmla="*/ 115880 h 284700"/>
              <a:gd name="connsiteX3" fmla="*/ 427264 w 458909"/>
              <a:gd name="connsiteY3" fmla="*/ 284700 h 284700"/>
              <a:gd name="connsiteX4" fmla="*/ 6350 w 458909"/>
              <a:gd name="connsiteY4" fmla="*/ 284700 h 284700"/>
              <a:gd name="connsiteX5" fmla="*/ 0 w 458909"/>
              <a:gd name="connsiteY5" fmla="*/ 11650 h 284700"/>
              <a:gd name="connsiteX0" fmla="*/ 0 w 458909"/>
              <a:gd name="connsiteY0" fmla="*/ 77 h 273127"/>
              <a:gd name="connsiteX1" fmla="*/ 415387 w 458909"/>
              <a:gd name="connsiteY1" fmla="*/ 0 h 273127"/>
              <a:gd name="connsiteX2" fmla="*/ 458909 w 458909"/>
              <a:gd name="connsiteY2" fmla="*/ 104307 h 273127"/>
              <a:gd name="connsiteX3" fmla="*/ 427264 w 458909"/>
              <a:gd name="connsiteY3" fmla="*/ 273127 h 273127"/>
              <a:gd name="connsiteX4" fmla="*/ 6350 w 458909"/>
              <a:gd name="connsiteY4" fmla="*/ 273127 h 273127"/>
              <a:gd name="connsiteX5" fmla="*/ 0 w 458909"/>
              <a:gd name="connsiteY5" fmla="*/ 77 h 273127"/>
              <a:gd name="connsiteX0" fmla="*/ 0 w 434321"/>
              <a:gd name="connsiteY0" fmla="*/ 77 h 273127"/>
              <a:gd name="connsiteX1" fmla="*/ 415387 w 434321"/>
              <a:gd name="connsiteY1" fmla="*/ 0 h 273127"/>
              <a:gd name="connsiteX2" fmla="*/ 434321 w 434321"/>
              <a:gd name="connsiteY2" fmla="*/ 87207 h 273127"/>
              <a:gd name="connsiteX3" fmla="*/ 427264 w 434321"/>
              <a:gd name="connsiteY3" fmla="*/ 273127 h 273127"/>
              <a:gd name="connsiteX4" fmla="*/ 6350 w 434321"/>
              <a:gd name="connsiteY4" fmla="*/ 273127 h 273127"/>
              <a:gd name="connsiteX5" fmla="*/ 0 w 434321"/>
              <a:gd name="connsiteY5" fmla="*/ 77 h 273127"/>
              <a:gd name="connsiteX0" fmla="*/ 0 w 434321"/>
              <a:gd name="connsiteY0" fmla="*/ 77 h 274406"/>
              <a:gd name="connsiteX1" fmla="*/ 415387 w 434321"/>
              <a:gd name="connsiteY1" fmla="*/ 0 h 274406"/>
              <a:gd name="connsiteX2" fmla="*/ 434321 w 434321"/>
              <a:gd name="connsiteY2" fmla="*/ 87207 h 274406"/>
              <a:gd name="connsiteX3" fmla="*/ 402676 w 434321"/>
              <a:gd name="connsiteY3" fmla="*/ 274406 h 274406"/>
              <a:gd name="connsiteX4" fmla="*/ 6350 w 434321"/>
              <a:gd name="connsiteY4" fmla="*/ 273127 h 274406"/>
              <a:gd name="connsiteX5" fmla="*/ 0 w 434321"/>
              <a:gd name="connsiteY5" fmla="*/ 77 h 274406"/>
              <a:gd name="connsiteX0" fmla="*/ 0 w 434321"/>
              <a:gd name="connsiteY0" fmla="*/ 77 h 274406"/>
              <a:gd name="connsiteX1" fmla="*/ 415387 w 434321"/>
              <a:gd name="connsiteY1" fmla="*/ 0 h 274406"/>
              <a:gd name="connsiteX2" fmla="*/ 434321 w 434321"/>
              <a:gd name="connsiteY2" fmla="*/ 87207 h 274406"/>
              <a:gd name="connsiteX3" fmla="*/ 412188 w 434321"/>
              <a:gd name="connsiteY3" fmla="*/ 161778 h 274406"/>
              <a:gd name="connsiteX4" fmla="*/ 402676 w 434321"/>
              <a:gd name="connsiteY4" fmla="*/ 274406 h 274406"/>
              <a:gd name="connsiteX5" fmla="*/ 6350 w 434321"/>
              <a:gd name="connsiteY5" fmla="*/ 273127 h 274406"/>
              <a:gd name="connsiteX6" fmla="*/ 0 w 434321"/>
              <a:gd name="connsiteY6" fmla="*/ 77 h 274406"/>
              <a:gd name="connsiteX0" fmla="*/ 0 w 429536"/>
              <a:gd name="connsiteY0" fmla="*/ 77 h 274406"/>
              <a:gd name="connsiteX1" fmla="*/ 415387 w 429536"/>
              <a:gd name="connsiteY1" fmla="*/ 0 h 274406"/>
              <a:gd name="connsiteX2" fmla="*/ 429536 w 429536"/>
              <a:gd name="connsiteY2" fmla="*/ 50304 h 274406"/>
              <a:gd name="connsiteX3" fmla="*/ 412188 w 429536"/>
              <a:gd name="connsiteY3" fmla="*/ 161778 h 274406"/>
              <a:gd name="connsiteX4" fmla="*/ 402676 w 429536"/>
              <a:gd name="connsiteY4" fmla="*/ 274406 h 274406"/>
              <a:gd name="connsiteX5" fmla="*/ 6350 w 429536"/>
              <a:gd name="connsiteY5" fmla="*/ 273127 h 274406"/>
              <a:gd name="connsiteX6" fmla="*/ 0 w 429536"/>
              <a:gd name="connsiteY6" fmla="*/ 77 h 274406"/>
              <a:gd name="connsiteX0" fmla="*/ 0 w 430692"/>
              <a:gd name="connsiteY0" fmla="*/ 77 h 274406"/>
              <a:gd name="connsiteX1" fmla="*/ 415387 w 430692"/>
              <a:gd name="connsiteY1" fmla="*/ 0 h 274406"/>
              <a:gd name="connsiteX2" fmla="*/ 430692 w 430692"/>
              <a:gd name="connsiteY2" fmla="*/ 93086 h 274406"/>
              <a:gd name="connsiteX3" fmla="*/ 412188 w 430692"/>
              <a:gd name="connsiteY3" fmla="*/ 161778 h 274406"/>
              <a:gd name="connsiteX4" fmla="*/ 402676 w 430692"/>
              <a:gd name="connsiteY4" fmla="*/ 274406 h 274406"/>
              <a:gd name="connsiteX5" fmla="*/ 6350 w 430692"/>
              <a:gd name="connsiteY5" fmla="*/ 273127 h 274406"/>
              <a:gd name="connsiteX6" fmla="*/ 0 w 430692"/>
              <a:gd name="connsiteY6" fmla="*/ 77 h 274406"/>
              <a:gd name="connsiteX0" fmla="*/ 2561 w 433253"/>
              <a:gd name="connsiteY0" fmla="*/ 77 h 274406"/>
              <a:gd name="connsiteX1" fmla="*/ 417948 w 433253"/>
              <a:gd name="connsiteY1" fmla="*/ 0 h 274406"/>
              <a:gd name="connsiteX2" fmla="*/ 433253 w 433253"/>
              <a:gd name="connsiteY2" fmla="*/ 93086 h 274406"/>
              <a:gd name="connsiteX3" fmla="*/ 414749 w 433253"/>
              <a:gd name="connsiteY3" fmla="*/ 161778 h 274406"/>
              <a:gd name="connsiteX4" fmla="*/ 405237 w 433253"/>
              <a:gd name="connsiteY4" fmla="*/ 274406 h 274406"/>
              <a:gd name="connsiteX5" fmla="*/ 0 w 433253"/>
              <a:gd name="connsiteY5" fmla="*/ 272426 h 274406"/>
              <a:gd name="connsiteX6" fmla="*/ 2561 w 433253"/>
              <a:gd name="connsiteY6" fmla="*/ 77 h 274406"/>
              <a:gd name="connsiteX0" fmla="*/ 2561 w 417948"/>
              <a:gd name="connsiteY0" fmla="*/ 77 h 274406"/>
              <a:gd name="connsiteX1" fmla="*/ 417948 w 417948"/>
              <a:gd name="connsiteY1" fmla="*/ 0 h 274406"/>
              <a:gd name="connsiteX2" fmla="*/ 414749 w 417948"/>
              <a:gd name="connsiteY2" fmla="*/ 161778 h 274406"/>
              <a:gd name="connsiteX3" fmla="*/ 405237 w 417948"/>
              <a:gd name="connsiteY3" fmla="*/ 274406 h 274406"/>
              <a:gd name="connsiteX4" fmla="*/ 0 w 417948"/>
              <a:gd name="connsiteY4" fmla="*/ 272426 h 274406"/>
              <a:gd name="connsiteX5" fmla="*/ 2561 w 417948"/>
              <a:gd name="connsiteY5" fmla="*/ 77 h 274406"/>
              <a:gd name="connsiteX0" fmla="*/ 2561 w 414749"/>
              <a:gd name="connsiteY0" fmla="*/ 0 h 274329"/>
              <a:gd name="connsiteX1" fmla="*/ 414749 w 414749"/>
              <a:gd name="connsiteY1" fmla="*/ 161701 h 274329"/>
              <a:gd name="connsiteX2" fmla="*/ 405237 w 414749"/>
              <a:gd name="connsiteY2" fmla="*/ 274329 h 274329"/>
              <a:gd name="connsiteX3" fmla="*/ 0 w 414749"/>
              <a:gd name="connsiteY3" fmla="*/ 272349 h 274329"/>
              <a:gd name="connsiteX4" fmla="*/ 2561 w 414749"/>
              <a:gd name="connsiteY4" fmla="*/ 0 h 274329"/>
              <a:gd name="connsiteX0" fmla="*/ 2561 w 405237"/>
              <a:gd name="connsiteY0" fmla="*/ 0 h 274329"/>
              <a:gd name="connsiteX1" fmla="*/ 214308 w 405237"/>
              <a:gd name="connsiteY1" fmla="*/ 10334 h 274329"/>
              <a:gd name="connsiteX2" fmla="*/ 405237 w 405237"/>
              <a:gd name="connsiteY2" fmla="*/ 274329 h 274329"/>
              <a:gd name="connsiteX3" fmla="*/ 0 w 405237"/>
              <a:gd name="connsiteY3" fmla="*/ 272349 h 274329"/>
              <a:gd name="connsiteX4" fmla="*/ 2561 w 405237"/>
              <a:gd name="connsiteY4" fmla="*/ 0 h 274329"/>
              <a:gd name="connsiteX0" fmla="*/ 2561 w 226579"/>
              <a:gd name="connsiteY0" fmla="*/ 0 h 274494"/>
              <a:gd name="connsiteX1" fmla="*/ 214308 w 226579"/>
              <a:gd name="connsiteY1" fmla="*/ 10334 h 274494"/>
              <a:gd name="connsiteX2" fmla="*/ 226579 w 226579"/>
              <a:gd name="connsiteY2" fmla="*/ 274494 h 274494"/>
              <a:gd name="connsiteX3" fmla="*/ 0 w 226579"/>
              <a:gd name="connsiteY3" fmla="*/ 272349 h 274494"/>
              <a:gd name="connsiteX4" fmla="*/ 2561 w 226579"/>
              <a:gd name="connsiteY4" fmla="*/ 0 h 274494"/>
              <a:gd name="connsiteX0" fmla="*/ 2561 w 214308"/>
              <a:gd name="connsiteY0" fmla="*/ 0 h 272349"/>
              <a:gd name="connsiteX1" fmla="*/ 214308 w 214308"/>
              <a:gd name="connsiteY1" fmla="*/ 10334 h 272349"/>
              <a:gd name="connsiteX2" fmla="*/ 209747 w 214308"/>
              <a:gd name="connsiteY2" fmla="*/ 270699 h 272349"/>
              <a:gd name="connsiteX3" fmla="*/ 0 w 214308"/>
              <a:gd name="connsiteY3" fmla="*/ 272349 h 272349"/>
              <a:gd name="connsiteX4" fmla="*/ 2561 w 214308"/>
              <a:gd name="connsiteY4" fmla="*/ 0 h 272349"/>
              <a:gd name="connsiteX0" fmla="*/ 2561 w 406701"/>
              <a:gd name="connsiteY0" fmla="*/ 0 h 272349"/>
              <a:gd name="connsiteX1" fmla="*/ 406701 w 406701"/>
              <a:gd name="connsiteY1" fmla="*/ 40395 h 272349"/>
              <a:gd name="connsiteX2" fmla="*/ 209747 w 406701"/>
              <a:gd name="connsiteY2" fmla="*/ 270699 h 272349"/>
              <a:gd name="connsiteX3" fmla="*/ 0 w 406701"/>
              <a:gd name="connsiteY3" fmla="*/ 272349 h 272349"/>
              <a:gd name="connsiteX4" fmla="*/ 2561 w 406701"/>
              <a:gd name="connsiteY4" fmla="*/ 0 h 272349"/>
              <a:gd name="connsiteX0" fmla="*/ 2561 w 406701"/>
              <a:gd name="connsiteY0" fmla="*/ 0 h 272349"/>
              <a:gd name="connsiteX1" fmla="*/ 406701 w 406701"/>
              <a:gd name="connsiteY1" fmla="*/ 40395 h 272349"/>
              <a:gd name="connsiteX2" fmla="*/ 209747 w 406701"/>
              <a:gd name="connsiteY2" fmla="*/ 270699 h 272349"/>
              <a:gd name="connsiteX3" fmla="*/ 0 w 406701"/>
              <a:gd name="connsiteY3" fmla="*/ 272349 h 272349"/>
              <a:gd name="connsiteX4" fmla="*/ 2561 w 406701"/>
              <a:gd name="connsiteY4" fmla="*/ 0 h 272349"/>
              <a:gd name="connsiteX0" fmla="*/ 2561 w 352883"/>
              <a:gd name="connsiteY0" fmla="*/ 0 h 272349"/>
              <a:gd name="connsiteX1" fmla="*/ 352883 w 352883"/>
              <a:gd name="connsiteY1" fmla="*/ 22655 h 272349"/>
              <a:gd name="connsiteX2" fmla="*/ 209747 w 352883"/>
              <a:gd name="connsiteY2" fmla="*/ 270699 h 272349"/>
              <a:gd name="connsiteX3" fmla="*/ 0 w 352883"/>
              <a:gd name="connsiteY3" fmla="*/ 272349 h 272349"/>
              <a:gd name="connsiteX4" fmla="*/ 2561 w 352883"/>
              <a:gd name="connsiteY4" fmla="*/ 0 h 272349"/>
              <a:gd name="connsiteX0" fmla="*/ 854 w 361078"/>
              <a:gd name="connsiteY0" fmla="*/ 0 h 288191"/>
              <a:gd name="connsiteX1" fmla="*/ 361078 w 361078"/>
              <a:gd name="connsiteY1" fmla="*/ 38497 h 288191"/>
              <a:gd name="connsiteX2" fmla="*/ 217942 w 361078"/>
              <a:gd name="connsiteY2" fmla="*/ 286541 h 288191"/>
              <a:gd name="connsiteX3" fmla="*/ 8195 w 361078"/>
              <a:gd name="connsiteY3" fmla="*/ 288191 h 288191"/>
              <a:gd name="connsiteX4" fmla="*/ 854 w 361078"/>
              <a:gd name="connsiteY4" fmla="*/ 0 h 288191"/>
              <a:gd name="connsiteX0" fmla="*/ 854 w 464177"/>
              <a:gd name="connsiteY0" fmla="*/ 0 h 288191"/>
              <a:gd name="connsiteX1" fmla="*/ 361078 w 464177"/>
              <a:gd name="connsiteY1" fmla="*/ 38497 h 288191"/>
              <a:gd name="connsiteX2" fmla="*/ 464177 w 464177"/>
              <a:gd name="connsiteY2" fmla="*/ 77711 h 288191"/>
              <a:gd name="connsiteX3" fmla="*/ 217942 w 464177"/>
              <a:gd name="connsiteY3" fmla="*/ 286541 h 288191"/>
              <a:gd name="connsiteX4" fmla="*/ 8195 w 464177"/>
              <a:gd name="connsiteY4" fmla="*/ 288191 h 288191"/>
              <a:gd name="connsiteX5" fmla="*/ 854 w 464177"/>
              <a:gd name="connsiteY5" fmla="*/ 0 h 288191"/>
              <a:gd name="connsiteX0" fmla="*/ 854 w 464177"/>
              <a:gd name="connsiteY0" fmla="*/ 0 h 288191"/>
              <a:gd name="connsiteX1" fmla="*/ 361078 w 464177"/>
              <a:gd name="connsiteY1" fmla="*/ 38497 h 288191"/>
              <a:gd name="connsiteX2" fmla="*/ 464177 w 464177"/>
              <a:gd name="connsiteY2" fmla="*/ 77711 h 288191"/>
              <a:gd name="connsiteX3" fmla="*/ 404645 w 464177"/>
              <a:gd name="connsiteY3" fmla="*/ 224643 h 288191"/>
              <a:gd name="connsiteX4" fmla="*/ 217942 w 464177"/>
              <a:gd name="connsiteY4" fmla="*/ 286541 h 288191"/>
              <a:gd name="connsiteX5" fmla="*/ 8195 w 464177"/>
              <a:gd name="connsiteY5" fmla="*/ 288191 h 288191"/>
              <a:gd name="connsiteX6" fmla="*/ 854 w 464177"/>
              <a:gd name="connsiteY6" fmla="*/ 0 h 288191"/>
              <a:gd name="connsiteX0" fmla="*/ 854 w 464177"/>
              <a:gd name="connsiteY0" fmla="*/ 0 h 379779"/>
              <a:gd name="connsiteX1" fmla="*/ 361078 w 464177"/>
              <a:gd name="connsiteY1" fmla="*/ 38497 h 379779"/>
              <a:gd name="connsiteX2" fmla="*/ 464177 w 464177"/>
              <a:gd name="connsiteY2" fmla="*/ 77711 h 379779"/>
              <a:gd name="connsiteX3" fmla="*/ 404645 w 464177"/>
              <a:gd name="connsiteY3" fmla="*/ 224643 h 379779"/>
              <a:gd name="connsiteX4" fmla="*/ 430906 w 464177"/>
              <a:gd name="connsiteY4" fmla="*/ 379779 h 379779"/>
              <a:gd name="connsiteX5" fmla="*/ 8195 w 464177"/>
              <a:gd name="connsiteY5" fmla="*/ 288191 h 379779"/>
              <a:gd name="connsiteX6" fmla="*/ 854 w 464177"/>
              <a:gd name="connsiteY6" fmla="*/ 0 h 379779"/>
              <a:gd name="connsiteX0" fmla="*/ 854 w 464177"/>
              <a:gd name="connsiteY0" fmla="*/ 0 h 379779"/>
              <a:gd name="connsiteX1" fmla="*/ 361078 w 464177"/>
              <a:gd name="connsiteY1" fmla="*/ 38497 h 379779"/>
              <a:gd name="connsiteX2" fmla="*/ 464177 w 464177"/>
              <a:gd name="connsiteY2" fmla="*/ 77711 h 379779"/>
              <a:gd name="connsiteX3" fmla="*/ 398705 w 464177"/>
              <a:gd name="connsiteY3" fmla="*/ 224643 h 379779"/>
              <a:gd name="connsiteX4" fmla="*/ 430906 w 464177"/>
              <a:gd name="connsiteY4" fmla="*/ 379779 h 379779"/>
              <a:gd name="connsiteX5" fmla="*/ 8195 w 464177"/>
              <a:gd name="connsiteY5" fmla="*/ 288191 h 379779"/>
              <a:gd name="connsiteX6" fmla="*/ 854 w 464177"/>
              <a:gd name="connsiteY6" fmla="*/ 0 h 379779"/>
              <a:gd name="connsiteX0" fmla="*/ 854 w 464177"/>
              <a:gd name="connsiteY0" fmla="*/ 0 h 379779"/>
              <a:gd name="connsiteX1" fmla="*/ 361078 w 464177"/>
              <a:gd name="connsiteY1" fmla="*/ 38497 h 379779"/>
              <a:gd name="connsiteX2" fmla="*/ 464177 w 464177"/>
              <a:gd name="connsiteY2" fmla="*/ 77711 h 379779"/>
              <a:gd name="connsiteX3" fmla="*/ 444251 w 464177"/>
              <a:gd name="connsiteY3" fmla="*/ 141471 h 379779"/>
              <a:gd name="connsiteX4" fmla="*/ 398705 w 464177"/>
              <a:gd name="connsiteY4" fmla="*/ 224643 h 379779"/>
              <a:gd name="connsiteX5" fmla="*/ 430906 w 464177"/>
              <a:gd name="connsiteY5" fmla="*/ 379779 h 379779"/>
              <a:gd name="connsiteX6" fmla="*/ 8195 w 464177"/>
              <a:gd name="connsiteY6" fmla="*/ 288191 h 379779"/>
              <a:gd name="connsiteX7" fmla="*/ 854 w 464177"/>
              <a:gd name="connsiteY7" fmla="*/ 0 h 379779"/>
              <a:gd name="connsiteX0" fmla="*/ 854 w 464177"/>
              <a:gd name="connsiteY0" fmla="*/ 0 h 379779"/>
              <a:gd name="connsiteX1" fmla="*/ 361078 w 464177"/>
              <a:gd name="connsiteY1" fmla="*/ 38497 h 379779"/>
              <a:gd name="connsiteX2" fmla="*/ 464177 w 464177"/>
              <a:gd name="connsiteY2" fmla="*/ 77711 h 379779"/>
              <a:gd name="connsiteX3" fmla="*/ 444251 w 464177"/>
              <a:gd name="connsiteY3" fmla="*/ 141471 h 379779"/>
              <a:gd name="connsiteX4" fmla="*/ 404296 w 464177"/>
              <a:gd name="connsiteY4" fmla="*/ 223303 h 379779"/>
              <a:gd name="connsiteX5" fmla="*/ 430906 w 464177"/>
              <a:gd name="connsiteY5" fmla="*/ 379779 h 379779"/>
              <a:gd name="connsiteX6" fmla="*/ 8195 w 464177"/>
              <a:gd name="connsiteY6" fmla="*/ 288191 h 379779"/>
              <a:gd name="connsiteX7" fmla="*/ 854 w 464177"/>
              <a:gd name="connsiteY7" fmla="*/ 0 h 379779"/>
              <a:gd name="connsiteX0" fmla="*/ 854 w 464177"/>
              <a:gd name="connsiteY0" fmla="*/ 0 h 379779"/>
              <a:gd name="connsiteX1" fmla="*/ 361078 w 464177"/>
              <a:gd name="connsiteY1" fmla="*/ 38497 h 379779"/>
              <a:gd name="connsiteX2" fmla="*/ 464177 w 464177"/>
              <a:gd name="connsiteY2" fmla="*/ 77711 h 379779"/>
              <a:gd name="connsiteX3" fmla="*/ 444251 w 464177"/>
              <a:gd name="connsiteY3" fmla="*/ 141471 h 379779"/>
              <a:gd name="connsiteX4" fmla="*/ 404296 w 464177"/>
              <a:gd name="connsiteY4" fmla="*/ 223303 h 379779"/>
              <a:gd name="connsiteX5" fmla="*/ 430906 w 464177"/>
              <a:gd name="connsiteY5" fmla="*/ 379779 h 379779"/>
              <a:gd name="connsiteX6" fmla="*/ 17106 w 464177"/>
              <a:gd name="connsiteY6" fmla="*/ 377469 h 379779"/>
              <a:gd name="connsiteX7" fmla="*/ 854 w 464177"/>
              <a:gd name="connsiteY7" fmla="*/ 0 h 379779"/>
              <a:gd name="connsiteX0" fmla="*/ 854 w 449324"/>
              <a:gd name="connsiteY0" fmla="*/ 0 h 371301"/>
              <a:gd name="connsiteX1" fmla="*/ 346225 w 449324"/>
              <a:gd name="connsiteY1" fmla="*/ 30019 h 371301"/>
              <a:gd name="connsiteX2" fmla="*/ 449324 w 449324"/>
              <a:gd name="connsiteY2" fmla="*/ 69233 h 371301"/>
              <a:gd name="connsiteX3" fmla="*/ 429398 w 449324"/>
              <a:gd name="connsiteY3" fmla="*/ 132993 h 371301"/>
              <a:gd name="connsiteX4" fmla="*/ 389443 w 449324"/>
              <a:gd name="connsiteY4" fmla="*/ 214825 h 371301"/>
              <a:gd name="connsiteX5" fmla="*/ 416053 w 449324"/>
              <a:gd name="connsiteY5" fmla="*/ 371301 h 371301"/>
              <a:gd name="connsiteX6" fmla="*/ 2253 w 449324"/>
              <a:gd name="connsiteY6" fmla="*/ 368991 h 371301"/>
              <a:gd name="connsiteX7" fmla="*/ 854 w 449324"/>
              <a:gd name="connsiteY7" fmla="*/ 0 h 371301"/>
              <a:gd name="connsiteX0" fmla="*/ 854 w 449324"/>
              <a:gd name="connsiteY0" fmla="*/ 860 h 372161"/>
              <a:gd name="connsiteX1" fmla="*/ 405758 w 449324"/>
              <a:gd name="connsiteY1" fmla="*/ 0 h 372161"/>
              <a:gd name="connsiteX2" fmla="*/ 449324 w 449324"/>
              <a:gd name="connsiteY2" fmla="*/ 70093 h 372161"/>
              <a:gd name="connsiteX3" fmla="*/ 429398 w 449324"/>
              <a:gd name="connsiteY3" fmla="*/ 133853 h 372161"/>
              <a:gd name="connsiteX4" fmla="*/ 389443 w 449324"/>
              <a:gd name="connsiteY4" fmla="*/ 215685 h 372161"/>
              <a:gd name="connsiteX5" fmla="*/ 416053 w 449324"/>
              <a:gd name="connsiteY5" fmla="*/ 372161 h 372161"/>
              <a:gd name="connsiteX6" fmla="*/ 2253 w 449324"/>
              <a:gd name="connsiteY6" fmla="*/ 369851 h 372161"/>
              <a:gd name="connsiteX7" fmla="*/ 854 w 449324"/>
              <a:gd name="connsiteY7" fmla="*/ 860 h 372161"/>
              <a:gd name="connsiteX0" fmla="*/ 854 w 429398"/>
              <a:gd name="connsiteY0" fmla="*/ 860 h 372161"/>
              <a:gd name="connsiteX1" fmla="*/ 405758 w 429398"/>
              <a:gd name="connsiteY1" fmla="*/ 0 h 372161"/>
              <a:gd name="connsiteX2" fmla="*/ 400972 w 429398"/>
              <a:gd name="connsiteY2" fmla="*/ 82780 h 372161"/>
              <a:gd name="connsiteX3" fmla="*/ 429398 w 429398"/>
              <a:gd name="connsiteY3" fmla="*/ 133853 h 372161"/>
              <a:gd name="connsiteX4" fmla="*/ 389443 w 429398"/>
              <a:gd name="connsiteY4" fmla="*/ 215685 h 372161"/>
              <a:gd name="connsiteX5" fmla="*/ 416053 w 429398"/>
              <a:gd name="connsiteY5" fmla="*/ 372161 h 372161"/>
              <a:gd name="connsiteX6" fmla="*/ 2253 w 429398"/>
              <a:gd name="connsiteY6" fmla="*/ 369851 h 372161"/>
              <a:gd name="connsiteX7" fmla="*/ 854 w 429398"/>
              <a:gd name="connsiteY7" fmla="*/ 860 h 372161"/>
              <a:gd name="connsiteX0" fmla="*/ 854 w 416053"/>
              <a:gd name="connsiteY0" fmla="*/ 860 h 372161"/>
              <a:gd name="connsiteX1" fmla="*/ 405758 w 416053"/>
              <a:gd name="connsiteY1" fmla="*/ 0 h 372161"/>
              <a:gd name="connsiteX2" fmla="*/ 400972 w 416053"/>
              <a:gd name="connsiteY2" fmla="*/ 82780 h 372161"/>
              <a:gd name="connsiteX3" fmla="*/ 226584 w 416053"/>
              <a:gd name="connsiteY3" fmla="*/ 338152 h 372161"/>
              <a:gd name="connsiteX4" fmla="*/ 389443 w 416053"/>
              <a:gd name="connsiteY4" fmla="*/ 215685 h 372161"/>
              <a:gd name="connsiteX5" fmla="*/ 416053 w 416053"/>
              <a:gd name="connsiteY5" fmla="*/ 372161 h 372161"/>
              <a:gd name="connsiteX6" fmla="*/ 2253 w 416053"/>
              <a:gd name="connsiteY6" fmla="*/ 369851 h 372161"/>
              <a:gd name="connsiteX7" fmla="*/ 854 w 416053"/>
              <a:gd name="connsiteY7" fmla="*/ 860 h 372161"/>
              <a:gd name="connsiteX0" fmla="*/ 854 w 405758"/>
              <a:gd name="connsiteY0" fmla="*/ 860 h 501292"/>
              <a:gd name="connsiteX1" fmla="*/ 405758 w 405758"/>
              <a:gd name="connsiteY1" fmla="*/ 0 h 501292"/>
              <a:gd name="connsiteX2" fmla="*/ 400972 w 405758"/>
              <a:gd name="connsiteY2" fmla="*/ 82780 h 501292"/>
              <a:gd name="connsiteX3" fmla="*/ 226584 w 405758"/>
              <a:gd name="connsiteY3" fmla="*/ 338152 h 501292"/>
              <a:gd name="connsiteX4" fmla="*/ 389443 w 405758"/>
              <a:gd name="connsiteY4" fmla="*/ 215685 h 501292"/>
              <a:gd name="connsiteX5" fmla="*/ 209753 w 405758"/>
              <a:gd name="connsiteY5" fmla="*/ 501292 h 501292"/>
              <a:gd name="connsiteX6" fmla="*/ 2253 w 405758"/>
              <a:gd name="connsiteY6" fmla="*/ 369851 h 501292"/>
              <a:gd name="connsiteX7" fmla="*/ 854 w 405758"/>
              <a:gd name="connsiteY7" fmla="*/ 860 h 501292"/>
              <a:gd name="connsiteX0" fmla="*/ 854 w 405758"/>
              <a:gd name="connsiteY0" fmla="*/ 860 h 501292"/>
              <a:gd name="connsiteX1" fmla="*/ 405758 w 405758"/>
              <a:gd name="connsiteY1" fmla="*/ 0 h 501292"/>
              <a:gd name="connsiteX2" fmla="*/ 400972 w 405758"/>
              <a:gd name="connsiteY2" fmla="*/ 82780 h 501292"/>
              <a:gd name="connsiteX3" fmla="*/ 226584 w 405758"/>
              <a:gd name="connsiteY3" fmla="*/ 338152 h 501292"/>
              <a:gd name="connsiteX4" fmla="*/ 220769 w 405758"/>
              <a:gd name="connsiteY4" fmla="*/ 393292 h 501292"/>
              <a:gd name="connsiteX5" fmla="*/ 209753 w 405758"/>
              <a:gd name="connsiteY5" fmla="*/ 501292 h 501292"/>
              <a:gd name="connsiteX6" fmla="*/ 2253 w 405758"/>
              <a:gd name="connsiteY6" fmla="*/ 369851 h 501292"/>
              <a:gd name="connsiteX7" fmla="*/ 854 w 405758"/>
              <a:gd name="connsiteY7" fmla="*/ 860 h 501292"/>
              <a:gd name="connsiteX0" fmla="*/ 1571 w 406475"/>
              <a:gd name="connsiteY0" fmla="*/ 860 h 501292"/>
              <a:gd name="connsiteX1" fmla="*/ 406475 w 406475"/>
              <a:gd name="connsiteY1" fmla="*/ 0 h 501292"/>
              <a:gd name="connsiteX2" fmla="*/ 401689 w 406475"/>
              <a:gd name="connsiteY2" fmla="*/ 82780 h 501292"/>
              <a:gd name="connsiteX3" fmla="*/ 227301 w 406475"/>
              <a:gd name="connsiteY3" fmla="*/ 338152 h 501292"/>
              <a:gd name="connsiteX4" fmla="*/ 221486 w 406475"/>
              <a:gd name="connsiteY4" fmla="*/ 393292 h 501292"/>
              <a:gd name="connsiteX5" fmla="*/ 210470 w 406475"/>
              <a:gd name="connsiteY5" fmla="*/ 501292 h 501292"/>
              <a:gd name="connsiteX6" fmla="*/ 0 w 406475"/>
              <a:gd name="connsiteY6" fmla="*/ 491062 h 501292"/>
              <a:gd name="connsiteX7" fmla="*/ 1571 w 406475"/>
              <a:gd name="connsiteY7" fmla="*/ 860 h 501292"/>
              <a:gd name="connsiteX0" fmla="*/ 1571 w 401689"/>
              <a:gd name="connsiteY0" fmla="*/ 1953 h 502385"/>
              <a:gd name="connsiteX1" fmla="*/ 204053 w 401689"/>
              <a:gd name="connsiteY1" fmla="*/ 0 h 502385"/>
              <a:gd name="connsiteX2" fmla="*/ 401689 w 401689"/>
              <a:gd name="connsiteY2" fmla="*/ 83873 h 502385"/>
              <a:gd name="connsiteX3" fmla="*/ 227301 w 401689"/>
              <a:gd name="connsiteY3" fmla="*/ 339245 h 502385"/>
              <a:gd name="connsiteX4" fmla="*/ 221486 w 401689"/>
              <a:gd name="connsiteY4" fmla="*/ 394385 h 502385"/>
              <a:gd name="connsiteX5" fmla="*/ 210470 w 401689"/>
              <a:gd name="connsiteY5" fmla="*/ 502385 h 502385"/>
              <a:gd name="connsiteX6" fmla="*/ 0 w 401689"/>
              <a:gd name="connsiteY6" fmla="*/ 492155 h 502385"/>
              <a:gd name="connsiteX7" fmla="*/ 1571 w 401689"/>
              <a:gd name="connsiteY7" fmla="*/ 1953 h 502385"/>
              <a:gd name="connsiteX0" fmla="*/ 1571 w 227301"/>
              <a:gd name="connsiteY0" fmla="*/ 1953 h 502385"/>
              <a:gd name="connsiteX1" fmla="*/ 204053 w 227301"/>
              <a:gd name="connsiteY1" fmla="*/ 0 h 502385"/>
              <a:gd name="connsiteX2" fmla="*/ 227301 w 227301"/>
              <a:gd name="connsiteY2" fmla="*/ 339245 h 502385"/>
              <a:gd name="connsiteX3" fmla="*/ 221486 w 227301"/>
              <a:gd name="connsiteY3" fmla="*/ 394385 h 502385"/>
              <a:gd name="connsiteX4" fmla="*/ 210470 w 227301"/>
              <a:gd name="connsiteY4" fmla="*/ 502385 h 502385"/>
              <a:gd name="connsiteX5" fmla="*/ 0 w 227301"/>
              <a:gd name="connsiteY5" fmla="*/ 492155 h 502385"/>
              <a:gd name="connsiteX6" fmla="*/ 1571 w 227301"/>
              <a:gd name="connsiteY6" fmla="*/ 1953 h 502385"/>
              <a:gd name="connsiteX0" fmla="*/ 1571 w 221486"/>
              <a:gd name="connsiteY0" fmla="*/ 1953 h 502385"/>
              <a:gd name="connsiteX1" fmla="*/ 204053 w 221486"/>
              <a:gd name="connsiteY1" fmla="*/ 0 h 502385"/>
              <a:gd name="connsiteX2" fmla="*/ 221486 w 221486"/>
              <a:gd name="connsiteY2" fmla="*/ 394385 h 502385"/>
              <a:gd name="connsiteX3" fmla="*/ 210470 w 221486"/>
              <a:gd name="connsiteY3" fmla="*/ 502385 h 502385"/>
              <a:gd name="connsiteX4" fmla="*/ 0 w 221486"/>
              <a:gd name="connsiteY4" fmla="*/ 492155 h 502385"/>
              <a:gd name="connsiteX5" fmla="*/ 1571 w 221486"/>
              <a:gd name="connsiteY5" fmla="*/ 1953 h 502385"/>
              <a:gd name="connsiteX0" fmla="*/ 1571 w 210470"/>
              <a:gd name="connsiteY0" fmla="*/ 1953 h 502385"/>
              <a:gd name="connsiteX1" fmla="*/ 204053 w 210470"/>
              <a:gd name="connsiteY1" fmla="*/ 0 h 502385"/>
              <a:gd name="connsiteX2" fmla="*/ 180474 w 210470"/>
              <a:gd name="connsiteY2" fmla="*/ 434400 h 502385"/>
              <a:gd name="connsiteX3" fmla="*/ 210470 w 210470"/>
              <a:gd name="connsiteY3" fmla="*/ 502385 h 502385"/>
              <a:gd name="connsiteX4" fmla="*/ 0 w 210470"/>
              <a:gd name="connsiteY4" fmla="*/ 492155 h 502385"/>
              <a:gd name="connsiteX5" fmla="*/ 1571 w 210470"/>
              <a:gd name="connsiteY5" fmla="*/ 1953 h 502385"/>
              <a:gd name="connsiteX0" fmla="*/ 1571 w 210470"/>
              <a:gd name="connsiteY0" fmla="*/ 1953 h 502385"/>
              <a:gd name="connsiteX1" fmla="*/ 204053 w 210470"/>
              <a:gd name="connsiteY1" fmla="*/ 0 h 502385"/>
              <a:gd name="connsiteX2" fmla="*/ 210470 w 210470"/>
              <a:gd name="connsiteY2" fmla="*/ 502385 h 502385"/>
              <a:gd name="connsiteX3" fmla="*/ 0 w 210470"/>
              <a:gd name="connsiteY3" fmla="*/ 492155 h 502385"/>
              <a:gd name="connsiteX4" fmla="*/ 1571 w 210470"/>
              <a:gd name="connsiteY4" fmla="*/ 1953 h 502385"/>
              <a:gd name="connsiteX0" fmla="*/ 1571 w 240357"/>
              <a:gd name="connsiteY0" fmla="*/ 1953 h 492155"/>
              <a:gd name="connsiteX1" fmla="*/ 204053 w 240357"/>
              <a:gd name="connsiteY1" fmla="*/ 0 h 492155"/>
              <a:gd name="connsiteX2" fmla="*/ 240357 w 240357"/>
              <a:gd name="connsiteY2" fmla="*/ 194869 h 492155"/>
              <a:gd name="connsiteX3" fmla="*/ 0 w 240357"/>
              <a:gd name="connsiteY3" fmla="*/ 492155 h 492155"/>
              <a:gd name="connsiteX4" fmla="*/ 1571 w 240357"/>
              <a:gd name="connsiteY4" fmla="*/ 1953 h 492155"/>
              <a:gd name="connsiteX0" fmla="*/ 1571 w 204053"/>
              <a:gd name="connsiteY0" fmla="*/ 1953 h 492155"/>
              <a:gd name="connsiteX1" fmla="*/ 204053 w 204053"/>
              <a:gd name="connsiteY1" fmla="*/ 0 h 492155"/>
              <a:gd name="connsiteX2" fmla="*/ 201742 w 204053"/>
              <a:gd name="connsiteY2" fmla="*/ 224037 h 492155"/>
              <a:gd name="connsiteX3" fmla="*/ 0 w 204053"/>
              <a:gd name="connsiteY3" fmla="*/ 492155 h 492155"/>
              <a:gd name="connsiteX4" fmla="*/ 1571 w 204053"/>
              <a:gd name="connsiteY4" fmla="*/ 1953 h 492155"/>
              <a:gd name="connsiteX0" fmla="*/ 854 w 203336"/>
              <a:gd name="connsiteY0" fmla="*/ 1953 h 225870"/>
              <a:gd name="connsiteX1" fmla="*/ 203336 w 203336"/>
              <a:gd name="connsiteY1" fmla="*/ 0 h 225870"/>
              <a:gd name="connsiteX2" fmla="*/ 201025 w 203336"/>
              <a:gd name="connsiteY2" fmla="*/ 224037 h 225870"/>
              <a:gd name="connsiteX3" fmla="*/ 4151 w 203336"/>
              <a:gd name="connsiteY3" fmla="*/ 225870 h 225870"/>
              <a:gd name="connsiteX4" fmla="*/ 854 w 203336"/>
              <a:gd name="connsiteY4" fmla="*/ 1953 h 225870"/>
              <a:gd name="connsiteX0" fmla="*/ 854 w 203336"/>
              <a:gd name="connsiteY0" fmla="*/ 1953 h 229978"/>
              <a:gd name="connsiteX1" fmla="*/ 203336 w 203336"/>
              <a:gd name="connsiteY1" fmla="*/ 0 h 229978"/>
              <a:gd name="connsiteX2" fmla="*/ 201025 w 203336"/>
              <a:gd name="connsiteY2" fmla="*/ 229978 h 229978"/>
              <a:gd name="connsiteX3" fmla="*/ 4151 w 203336"/>
              <a:gd name="connsiteY3" fmla="*/ 225870 h 229978"/>
              <a:gd name="connsiteX4" fmla="*/ 854 w 203336"/>
              <a:gd name="connsiteY4" fmla="*/ 1953 h 229978"/>
              <a:gd name="connsiteX0" fmla="*/ 854 w 205843"/>
              <a:gd name="connsiteY0" fmla="*/ 1953 h 232002"/>
              <a:gd name="connsiteX1" fmla="*/ 203336 w 205843"/>
              <a:gd name="connsiteY1" fmla="*/ 0 h 232002"/>
              <a:gd name="connsiteX2" fmla="*/ 205073 w 205843"/>
              <a:gd name="connsiteY2" fmla="*/ 232002 h 232002"/>
              <a:gd name="connsiteX3" fmla="*/ 4151 w 205843"/>
              <a:gd name="connsiteY3" fmla="*/ 225870 h 232002"/>
              <a:gd name="connsiteX4" fmla="*/ 854 w 205843"/>
              <a:gd name="connsiteY4" fmla="*/ 1953 h 232002"/>
              <a:gd name="connsiteX0" fmla="*/ 2775 w 207764"/>
              <a:gd name="connsiteY0" fmla="*/ 1953 h 232002"/>
              <a:gd name="connsiteX1" fmla="*/ 205257 w 207764"/>
              <a:gd name="connsiteY1" fmla="*/ 0 h 232002"/>
              <a:gd name="connsiteX2" fmla="*/ 206994 w 207764"/>
              <a:gd name="connsiteY2" fmla="*/ 232002 h 232002"/>
              <a:gd name="connsiteX3" fmla="*/ 0 w 207764"/>
              <a:gd name="connsiteY3" fmla="*/ 231943 h 232002"/>
              <a:gd name="connsiteX4" fmla="*/ 2775 w 207764"/>
              <a:gd name="connsiteY4" fmla="*/ 1953 h 232002"/>
              <a:gd name="connsiteX0" fmla="*/ 2775 w 205257"/>
              <a:gd name="connsiteY0" fmla="*/ 1953 h 240881"/>
              <a:gd name="connsiteX1" fmla="*/ 205257 w 205257"/>
              <a:gd name="connsiteY1" fmla="*/ 0 h 240881"/>
              <a:gd name="connsiteX2" fmla="*/ 198788 w 205257"/>
              <a:gd name="connsiteY2" fmla="*/ 240881 h 240881"/>
              <a:gd name="connsiteX3" fmla="*/ 0 w 205257"/>
              <a:gd name="connsiteY3" fmla="*/ 231943 h 240881"/>
              <a:gd name="connsiteX4" fmla="*/ 2775 w 205257"/>
              <a:gd name="connsiteY4" fmla="*/ 1953 h 240881"/>
              <a:gd name="connsiteX0" fmla="*/ 2775 w 205257"/>
              <a:gd name="connsiteY0" fmla="*/ 1953 h 240881"/>
              <a:gd name="connsiteX1" fmla="*/ 42187 w 205257"/>
              <a:gd name="connsiteY1" fmla="*/ 9866 h 240881"/>
              <a:gd name="connsiteX2" fmla="*/ 205257 w 205257"/>
              <a:gd name="connsiteY2" fmla="*/ 0 h 240881"/>
              <a:gd name="connsiteX3" fmla="*/ 198788 w 205257"/>
              <a:gd name="connsiteY3" fmla="*/ 240881 h 240881"/>
              <a:gd name="connsiteX4" fmla="*/ 0 w 205257"/>
              <a:gd name="connsiteY4" fmla="*/ 231943 h 240881"/>
              <a:gd name="connsiteX5" fmla="*/ 2775 w 205257"/>
              <a:gd name="connsiteY5" fmla="*/ 1953 h 240881"/>
              <a:gd name="connsiteX0" fmla="*/ 4774 w 205257"/>
              <a:gd name="connsiteY0" fmla="*/ 37470 h 240881"/>
              <a:gd name="connsiteX1" fmla="*/ 42187 w 205257"/>
              <a:gd name="connsiteY1" fmla="*/ 9866 h 240881"/>
              <a:gd name="connsiteX2" fmla="*/ 205257 w 205257"/>
              <a:gd name="connsiteY2" fmla="*/ 0 h 240881"/>
              <a:gd name="connsiteX3" fmla="*/ 198788 w 205257"/>
              <a:gd name="connsiteY3" fmla="*/ 240881 h 240881"/>
              <a:gd name="connsiteX4" fmla="*/ 0 w 205257"/>
              <a:gd name="connsiteY4" fmla="*/ 231943 h 240881"/>
              <a:gd name="connsiteX5" fmla="*/ 4774 w 205257"/>
              <a:gd name="connsiteY5" fmla="*/ 37470 h 240881"/>
              <a:gd name="connsiteX0" fmla="*/ 4774 w 199558"/>
              <a:gd name="connsiteY0" fmla="*/ 29358 h 232769"/>
              <a:gd name="connsiteX1" fmla="*/ 42187 w 199558"/>
              <a:gd name="connsiteY1" fmla="*/ 1754 h 232769"/>
              <a:gd name="connsiteX2" fmla="*/ 199051 w 199558"/>
              <a:gd name="connsiteY2" fmla="*/ 0 h 232769"/>
              <a:gd name="connsiteX3" fmla="*/ 198788 w 199558"/>
              <a:gd name="connsiteY3" fmla="*/ 232769 h 232769"/>
              <a:gd name="connsiteX4" fmla="*/ 0 w 199558"/>
              <a:gd name="connsiteY4" fmla="*/ 223831 h 232769"/>
              <a:gd name="connsiteX5" fmla="*/ 4774 w 199558"/>
              <a:gd name="connsiteY5" fmla="*/ 29358 h 2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558" h="232769">
                <a:moveTo>
                  <a:pt x="4774" y="29358"/>
                </a:moveTo>
                <a:lnTo>
                  <a:pt x="42187" y="1754"/>
                </a:lnTo>
                <a:lnTo>
                  <a:pt x="199051" y="0"/>
                </a:lnTo>
                <a:cubicBezTo>
                  <a:pt x="198281" y="74679"/>
                  <a:pt x="199558" y="158090"/>
                  <a:pt x="198788" y="232769"/>
                </a:cubicBezTo>
                <a:lnTo>
                  <a:pt x="0" y="223831"/>
                </a:lnTo>
                <a:cubicBezTo>
                  <a:pt x="854" y="133048"/>
                  <a:pt x="3920" y="120141"/>
                  <a:pt x="4774" y="29358"/>
                </a:cubicBezTo>
                <a:close/>
              </a:path>
            </a:pathLst>
          </a:custGeom>
          <a:solidFill>
            <a:srgbClr val="00B0F0">
              <a:alpha val="50000"/>
            </a:srgbClr>
          </a:solidFill>
          <a:ln w="9525">
            <a:solidFill>
              <a:schemeClr val="tx1"/>
            </a:solidFill>
          </a:ln>
        </p:spPr>
        <p:style>
          <a:lnRef idx="2">
            <a:schemeClr val="accent6"/>
          </a:lnRef>
          <a:fillRef idx="1">
            <a:schemeClr val="lt1"/>
          </a:fillRef>
          <a:effectRef idx="0">
            <a:schemeClr val="accent6"/>
          </a:effectRef>
          <a:fontRef idx="minor">
            <a:schemeClr val="dk1"/>
          </a:fontRef>
        </p:style>
        <p:txBody>
          <a:bodyPr lIns="91406" tIns="45703" rIns="91406" bIns="45703" rtlCol="0" anchor="ctr"/>
          <a:lstStyle/>
          <a:p>
            <a:pPr algn="ctr"/>
            <a:endParaRPr kumimoji="1" lang="ja-JP" altLang="en-US"/>
          </a:p>
        </p:txBody>
      </p:sp>
      <p:sp>
        <p:nvSpPr>
          <p:cNvPr id="73" name="フリーフォーム 72"/>
          <p:cNvSpPr/>
          <p:nvPr/>
        </p:nvSpPr>
        <p:spPr>
          <a:xfrm>
            <a:off x="8441011" y="2717676"/>
            <a:ext cx="743562" cy="597207"/>
          </a:xfrm>
          <a:custGeom>
            <a:avLst/>
            <a:gdLst>
              <a:gd name="connsiteX0" fmla="*/ 0 w 508000"/>
              <a:gd name="connsiteY0" fmla="*/ 0 h 290286"/>
              <a:gd name="connsiteX1" fmla="*/ 478971 w 508000"/>
              <a:gd name="connsiteY1" fmla="*/ 14515 h 290286"/>
              <a:gd name="connsiteX2" fmla="*/ 508000 w 508000"/>
              <a:gd name="connsiteY2" fmla="*/ 188686 h 290286"/>
              <a:gd name="connsiteX3" fmla="*/ 435428 w 508000"/>
              <a:gd name="connsiteY3" fmla="*/ 290286 h 290286"/>
              <a:gd name="connsiteX4" fmla="*/ 14514 w 508000"/>
              <a:gd name="connsiteY4" fmla="*/ 290286 h 290286"/>
              <a:gd name="connsiteX5" fmla="*/ 0 w 508000"/>
              <a:gd name="connsiteY5" fmla="*/ 0 h 290286"/>
              <a:gd name="connsiteX0" fmla="*/ 30584 w 493486"/>
              <a:gd name="connsiteY0" fmla="*/ 69371 h 275771"/>
              <a:gd name="connsiteX1" fmla="*/ 464457 w 493486"/>
              <a:gd name="connsiteY1" fmla="*/ 0 h 275771"/>
              <a:gd name="connsiteX2" fmla="*/ 493486 w 493486"/>
              <a:gd name="connsiteY2" fmla="*/ 174171 h 275771"/>
              <a:gd name="connsiteX3" fmla="*/ 420914 w 493486"/>
              <a:gd name="connsiteY3" fmla="*/ 275771 h 275771"/>
              <a:gd name="connsiteX4" fmla="*/ 0 w 493486"/>
              <a:gd name="connsiteY4" fmla="*/ 275771 h 275771"/>
              <a:gd name="connsiteX5" fmla="*/ 30584 w 493486"/>
              <a:gd name="connsiteY5" fmla="*/ 69371 h 275771"/>
              <a:gd name="connsiteX0" fmla="*/ 0 w 499836"/>
              <a:gd name="connsiteY0" fmla="*/ 2721 h 275771"/>
              <a:gd name="connsiteX1" fmla="*/ 470807 w 499836"/>
              <a:gd name="connsiteY1" fmla="*/ 0 h 275771"/>
              <a:gd name="connsiteX2" fmla="*/ 499836 w 499836"/>
              <a:gd name="connsiteY2" fmla="*/ 174171 h 275771"/>
              <a:gd name="connsiteX3" fmla="*/ 427264 w 499836"/>
              <a:gd name="connsiteY3" fmla="*/ 275771 h 275771"/>
              <a:gd name="connsiteX4" fmla="*/ 6350 w 499836"/>
              <a:gd name="connsiteY4" fmla="*/ 275771 h 275771"/>
              <a:gd name="connsiteX5" fmla="*/ 0 w 499836"/>
              <a:gd name="connsiteY5" fmla="*/ 2721 h 275771"/>
              <a:gd name="connsiteX0" fmla="*/ 0 w 499836"/>
              <a:gd name="connsiteY0" fmla="*/ 11650 h 284700"/>
              <a:gd name="connsiteX1" fmla="*/ 439975 w 499836"/>
              <a:gd name="connsiteY1" fmla="*/ 0 h 284700"/>
              <a:gd name="connsiteX2" fmla="*/ 499836 w 499836"/>
              <a:gd name="connsiteY2" fmla="*/ 183100 h 284700"/>
              <a:gd name="connsiteX3" fmla="*/ 427264 w 499836"/>
              <a:gd name="connsiteY3" fmla="*/ 284700 h 284700"/>
              <a:gd name="connsiteX4" fmla="*/ 6350 w 499836"/>
              <a:gd name="connsiteY4" fmla="*/ 284700 h 284700"/>
              <a:gd name="connsiteX5" fmla="*/ 0 w 499836"/>
              <a:gd name="connsiteY5" fmla="*/ 11650 h 284700"/>
              <a:gd name="connsiteX0" fmla="*/ 0 w 458909"/>
              <a:gd name="connsiteY0" fmla="*/ 11650 h 284700"/>
              <a:gd name="connsiteX1" fmla="*/ 439975 w 458909"/>
              <a:gd name="connsiteY1" fmla="*/ 0 h 284700"/>
              <a:gd name="connsiteX2" fmla="*/ 458909 w 458909"/>
              <a:gd name="connsiteY2" fmla="*/ 115880 h 284700"/>
              <a:gd name="connsiteX3" fmla="*/ 427264 w 458909"/>
              <a:gd name="connsiteY3" fmla="*/ 284700 h 284700"/>
              <a:gd name="connsiteX4" fmla="*/ 6350 w 458909"/>
              <a:gd name="connsiteY4" fmla="*/ 284700 h 284700"/>
              <a:gd name="connsiteX5" fmla="*/ 0 w 458909"/>
              <a:gd name="connsiteY5" fmla="*/ 11650 h 284700"/>
              <a:gd name="connsiteX0" fmla="*/ 0 w 458909"/>
              <a:gd name="connsiteY0" fmla="*/ 77 h 273127"/>
              <a:gd name="connsiteX1" fmla="*/ 415387 w 458909"/>
              <a:gd name="connsiteY1" fmla="*/ 0 h 273127"/>
              <a:gd name="connsiteX2" fmla="*/ 458909 w 458909"/>
              <a:gd name="connsiteY2" fmla="*/ 104307 h 273127"/>
              <a:gd name="connsiteX3" fmla="*/ 427264 w 458909"/>
              <a:gd name="connsiteY3" fmla="*/ 273127 h 273127"/>
              <a:gd name="connsiteX4" fmla="*/ 6350 w 458909"/>
              <a:gd name="connsiteY4" fmla="*/ 273127 h 273127"/>
              <a:gd name="connsiteX5" fmla="*/ 0 w 458909"/>
              <a:gd name="connsiteY5" fmla="*/ 77 h 273127"/>
              <a:gd name="connsiteX0" fmla="*/ 0 w 434321"/>
              <a:gd name="connsiteY0" fmla="*/ 77 h 273127"/>
              <a:gd name="connsiteX1" fmla="*/ 415387 w 434321"/>
              <a:gd name="connsiteY1" fmla="*/ 0 h 273127"/>
              <a:gd name="connsiteX2" fmla="*/ 434321 w 434321"/>
              <a:gd name="connsiteY2" fmla="*/ 87207 h 273127"/>
              <a:gd name="connsiteX3" fmla="*/ 427264 w 434321"/>
              <a:gd name="connsiteY3" fmla="*/ 273127 h 273127"/>
              <a:gd name="connsiteX4" fmla="*/ 6350 w 434321"/>
              <a:gd name="connsiteY4" fmla="*/ 273127 h 273127"/>
              <a:gd name="connsiteX5" fmla="*/ 0 w 434321"/>
              <a:gd name="connsiteY5" fmla="*/ 77 h 273127"/>
              <a:gd name="connsiteX0" fmla="*/ 0 w 434321"/>
              <a:gd name="connsiteY0" fmla="*/ 77 h 274406"/>
              <a:gd name="connsiteX1" fmla="*/ 415387 w 434321"/>
              <a:gd name="connsiteY1" fmla="*/ 0 h 274406"/>
              <a:gd name="connsiteX2" fmla="*/ 434321 w 434321"/>
              <a:gd name="connsiteY2" fmla="*/ 87207 h 274406"/>
              <a:gd name="connsiteX3" fmla="*/ 402676 w 434321"/>
              <a:gd name="connsiteY3" fmla="*/ 274406 h 274406"/>
              <a:gd name="connsiteX4" fmla="*/ 6350 w 434321"/>
              <a:gd name="connsiteY4" fmla="*/ 273127 h 274406"/>
              <a:gd name="connsiteX5" fmla="*/ 0 w 434321"/>
              <a:gd name="connsiteY5" fmla="*/ 77 h 274406"/>
              <a:gd name="connsiteX0" fmla="*/ 0 w 434321"/>
              <a:gd name="connsiteY0" fmla="*/ 77 h 274406"/>
              <a:gd name="connsiteX1" fmla="*/ 415387 w 434321"/>
              <a:gd name="connsiteY1" fmla="*/ 0 h 274406"/>
              <a:gd name="connsiteX2" fmla="*/ 434321 w 434321"/>
              <a:gd name="connsiteY2" fmla="*/ 87207 h 274406"/>
              <a:gd name="connsiteX3" fmla="*/ 412188 w 434321"/>
              <a:gd name="connsiteY3" fmla="*/ 161778 h 274406"/>
              <a:gd name="connsiteX4" fmla="*/ 402676 w 434321"/>
              <a:gd name="connsiteY4" fmla="*/ 274406 h 274406"/>
              <a:gd name="connsiteX5" fmla="*/ 6350 w 434321"/>
              <a:gd name="connsiteY5" fmla="*/ 273127 h 274406"/>
              <a:gd name="connsiteX6" fmla="*/ 0 w 434321"/>
              <a:gd name="connsiteY6" fmla="*/ 77 h 274406"/>
              <a:gd name="connsiteX0" fmla="*/ 0 w 429536"/>
              <a:gd name="connsiteY0" fmla="*/ 77 h 274406"/>
              <a:gd name="connsiteX1" fmla="*/ 415387 w 429536"/>
              <a:gd name="connsiteY1" fmla="*/ 0 h 274406"/>
              <a:gd name="connsiteX2" fmla="*/ 429536 w 429536"/>
              <a:gd name="connsiteY2" fmla="*/ 50304 h 274406"/>
              <a:gd name="connsiteX3" fmla="*/ 412188 w 429536"/>
              <a:gd name="connsiteY3" fmla="*/ 161778 h 274406"/>
              <a:gd name="connsiteX4" fmla="*/ 402676 w 429536"/>
              <a:gd name="connsiteY4" fmla="*/ 274406 h 274406"/>
              <a:gd name="connsiteX5" fmla="*/ 6350 w 429536"/>
              <a:gd name="connsiteY5" fmla="*/ 273127 h 274406"/>
              <a:gd name="connsiteX6" fmla="*/ 0 w 429536"/>
              <a:gd name="connsiteY6" fmla="*/ 77 h 274406"/>
              <a:gd name="connsiteX0" fmla="*/ 0 w 430692"/>
              <a:gd name="connsiteY0" fmla="*/ 77 h 274406"/>
              <a:gd name="connsiteX1" fmla="*/ 415387 w 430692"/>
              <a:gd name="connsiteY1" fmla="*/ 0 h 274406"/>
              <a:gd name="connsiteX2" fmla="*/ 430692 w 430692"/>
              <a:gd name="connsiteY2" fmla="*/ 93086 h 274406"/>
              <a:gd name="connsiteX3" fmla="*/ 412188 w 430692"/>
              <a:gd name="connsiteY3" fmla="*/ 161778 h 274406"/>
              <a:gd name="connsiteX4" fmla="*/ 402676 w 430692"/>
              <a:gd name="connsiteY4" fmla="*/ 274406 h 274406"/>
              <a:gd name="connsiteX5" fmla="*/ 6350 w 430692"/>
              <a:gd name="connsiteY5" fmla="*/ 273127 h 274406"/>
              <a:gd name="connsiteX6" fmla="*/ 0 w 430692"/>
              <a:gd name="connsiteY6" fmla="*/ 77 h 274406"/>
              <a:gd name="connsiteX0" fmla="*/ 2561 w 433253"/>
              <a:gd name="connsiteY0" fmla="*/ 77 h 274406"/>
              <a:gd name="connsiteX1" fmla="*/ 417948 w 433253"/>
              <a:gd name="connsiteY1" fmla="*/ 0 h 274406"/>
              <a:gd name="connsiteX2" fmla="*/ 433253 w 433253"/>
              <a:gd name="connsiteY2" fmla="*/ 93086 h 274406"/>
              <a:gd name="connsiteX3" fmla="*/ 414749 w 433253"/>
              <a:gd name="connsiteY3" fmla="*/ 161778 h 274406"/>
              <a:gd name="connsiteX4" fmla="*/ 405237 w 433253"/>
              <a:gd name="connsiteY4" fmla="*/ 274406 h 274406"/>
              <a:gd name="connsiteX5" fmla="*/ 0 w 433253"/>
              <a:gd name="connsiteY5" fmla="*/ 272426 h 274406"/>
              <a:gd name="connsiteX6" fmla="*/ 2561 w 433253"/>
              <a:gd name="connsiteY6" fmla="*/ 77 h 274406"/>
              <a:gd name="connsiteX0" fmla="*/ 2561 w 417948"/>
              <a:gd name="connsiteY0" fmla="*/ 77 h 274406"/>
              <a:gd name="connsiteX1" fmla="*/ 417948 w 417948"/>
              <a:gd name="connsiteY1" fmla="*/ 0 h 274406"/>
              <a:gd name="connsiteX2" fmla="*/ 414749 w 417948"/>
              <a:gd name="connsiteY2" fmla="*/ 161778 h 274406"/>
              <a:gd name="connsiteX3" fmla="*/ 405237 w 417948"/>
              <a:gd name="connsiteY3" fmla="*/ 274406 h 274406"/>
              <a:gd name="connsiteX4" fmla="*/ 0 w 417948"/>
              <a:gd name="connsiteY4" fmla="*/ 272426 h 274406"/>
              <a:gd name="connsiteX5" fmla="*/ 2561 w 417948"/>
              <a:gd name="connsiteY5" fmla="*/ 77 h 274406"/>
              <a:gd name="connsiteX0" fmla="*/ 2561 w 414749"/>
              <a:gd name="connsiteY0" fmla="*/ 0 h 274329"/>
              <a:gd name="connsiteX1" fmla="*/ 414749 w 414749"/>
              <a:gd name="connsiteY1" fmla="*/ 161701 h 274329"/>
              <a:gd name="connsiteX2" fmla="*/ 405237 w 414749"/>
              <a:gd name="connsiteY2" fmla="*/ 274329 h 274329"/>
              <a:gd name="connsiteX3" fmla="*/ 0 w 414749"/>
              <a:gd name="connsiteY3" fmla="*/ 272349 h 274329"/>
              <a:gd name="connsiteX4" fmla="*/ 2561 w 414749"/>
              <a:gd name="connsiteY4" fmla="*/ 0 h 274329"/>
              <a:gd name="connsiteX0" fmla="*/ 2561 w 405237"/>
              <a:gd name="connsiteY0" fmla="*/ 0 h 274329"/>
              <a:gd name="connsiteX1" fmla="*/ 214308 w 405237"/>
              <a:gd name="connsiteY1" fmla="*/ 10334 h 274329"/>
              <a:gd name="connsiteX2" fmla="*/ 405237 w 405237"/>
              <a:gd name="connsiteY2" fmla="*/ 274329 h 274329"/>
              <a:gd name="connsiteX3" fmla="*/ 0 w 405237"/>
              <a:gd name="connsiteY3" fmla="*/ 272349 h 274329"/>
              <a:gd name="connsiteX4" fmla="*/ 2561 w 405237"/>
              <a:gd name="connsiteY4" fmla="*/ 0 h 274329"/>
              <a:gd name="connsiteX0" fmla="*/ 2561 w 226579"/>
              <a:gd name="connsiteY0" fmla="*/ 0 h 274494"/>
              <a:gd name="connsiteX1" fmla="*/ 214308 w 226579"/>
              <a:gd name="connsiteY1" fmla="*/ 10334 h 274494"/>
              <a:gd name="connsiteX2" fmla="*/ 226579 w 226579"/>
              <a:gd name="connsiteY2" fmla="*/ 274494 h 274494"/>
              <a:gd name="connsiteX3" fmla="*/ 0 w 226579"/>
              <a:gd name="connsiteY3" fmla="*/ 272349 h 274494"/>
              <a:gd name="connsiteX4" fmla="*/ 2561 w 226579"/>
              <a:gd name="connsiteY4" fmla="*/ 0 h 274494"/>
              <a:gd name="connsiteX0" fmla="*/ 2561 w 214308"/>
              <a:gd name="connsiteY0" fmla="*/ 0 h 272349"/>
              <a:gd name="connsiteX1" fmla="*/ 214308 w 214308"/>
              <a:gd name="connsiteY1" fmla="*/ 10334 h 272349"/>
              <a:gd name="connsiteX2" fmla="*/ 209747 w 214308"/>
              <a:gd name="connsiteY2" fmla="*/ 270699 h 272349"/>
              <a:gd name="connsiteX3" fmla="*/ 0 w 214308"/>
              <a:gd name="connsiteY3" fmla="*/ 272349 h 272349"/>
              <a:gd name="connsiteX4" fmla="*/ 2561 w 214308"/>
              <a:gd name="connsiteY4" fmla="*/ 0 h 272349"/>
              <a:gd name="connsiteX0" fmla="*/ 2561 w 406701"/>
              <a:gd name="connsiteY0" fmla="*/ 0 h 272349"/>
              <a:gd name="connsiteX1" fmla="*/ 406701 w 406701"/>
              <a:gd name="connsiteY1" fmla="*/ 40395 h 272349"/>
              <a:gd name="connsiteX2" fmla="*/ 209747 w 406701"/>
              <a:gd name="connsiteY2" fmla="*/ 270699 h 272349"/>
              <a:gd name="connsiteX3" fmla="*/ 0 w 406701"/>
              <a:gd name="connsiteY3" fmla="*/ 272349 h 272349"/>
              <a:gd name="connsiteX4" fmla="*/ 2561 w 406701"/>
              <a:gd name="connsiteY4" fmla="*/ 0 h 272349"/>
              <a:gd name="connsiteX0" fmla="*/ 2561 w 406701"/>
              <a:gd name="connsiteY0" fmla="*/ 0 h 272349"/>
              <a:gd name="connsiteX1" fmla="*/ 406701 w 406701"/>
              <a:gd name="connsiteY1" fmla="*/ 40395 h 272349"/>
              <a:gd name="connsiteX2" fmla="*/ 209747 w 406701"/>
              <a:gd name="connsiteY2" fmla="*/ 270699 h 272349"/>
              <a:gd name="connsiteX3" fmla="*/ 0 w 406701"/>
              <a:gd name="connsiteY3" fmla="*/ 272349 h 272349"/>
              <a:gd name="connsiteX4" fmla="*/ 2561 w 406701"/>
              <a:gd name="connsiteY4" fmla="*/ 0 h 272349"/>
              <a:gd name="connsiteX0" fmla="*/ 2561 w 352883"/>
              <a:gd name="connsiteY0" fmla="*/ 0 h 272349"/>
              <a:gd name="connsiteX1" fmla="*/ 352883 w 352883"/>
              <a:gd name="connsiteY1" fmla="*/ 22655 h 272349"/>
              <a:gd name="connsiteX2" fmla="*/ 209747 w 352883"/>
              <a:gd name="connsiteY2" fmla="*/ 270699 h 272349"/>
              <a:gd name="connsiteX3" fmla="*/ 0 w 352883"/>
              <a:gd name="connsiteY3" fmla="*/ 272349 h 272349"/>
              <a:gd name="connsiteX4" fmla="*/ 2561 w 352883"/>
              <a:gd name="connsiteY4" fmla="*/ 0 h 272349"/>
              <a:gd name="connsiteX0" fmla="*/ 854 w 361078"/>
              <a:gd name="connsiteY0" fmla="*/ 0 h 288191"/>
              <a:gd name="connsiteX1" fmla="*/ 361078 w 361078"/>
              <a:gd name="connsiteY1" fmla="*/ 38497 h 288191"/>
              <a:gd name="connsiteX2" fmla="*/ 217942 w 361078"/>
              <a:gd name="connsiteY2" fmla="*/ 286541 h 288191"/>
              <a:gd name="connsiteX3" fmla="*/ 8195 w 361078"/>
              <a:gd name="connsiteY3" fmla="*/ 288191 h 288191"/>
              <a:gd name="connsiteX4" fmla="*/ 854 w 361078"/>
              <a:gd name="connsiteY4" fmla="*/ 0 h 288191"/>
              <a:gd name="connsiteX0" fmla="*/ 854 w 464177"/>
              <a:gd name="connsiteY0" fmla="*/ 0 h 288191"/>
              <a:gd name="connsiteX1" fmla="*/ 361078 w 464177"/>
              <a:gd name="connsiteY1" fmla="*/ 38497 h 288191"/>
              <a:gd name="connsiteX2" fmla="*/ 464177 w 464177"/>
              <a:gd name="connsiteY2" fmla="*/ 77711 h 288191"/>
              <a:gd name="connsiteX3" fmla="*/ 217942 w 464177"/>
              <a:gd name="connsiteY3" fmla="*/ 286541 h 288191"/>
              <a:gd name="connsiteX4" fmla="*/ 8195 w 464177"/>
              <a:gd name="connsiteY4" fmla="*/ 288191 h 288191"/>
              <a:gd name="connsiteX5" fmla="*/ 854 w 464177"/>
              <a:gd name="connsiteY5" fmla="*/ 0 h 288191"/>
              <a:gd name="connsiteX0" fmla="*/ 854 w 464177"/>
              <a:gd name="connsiteY0" fmla="*/ 0 h 288191"/>
              <a:gd name="connsiteX1" fmla="*/ 361078 w 464177"/>
              <a:gd name="connsiteY1" fmla="*/ 38497 h 288191"/>
              <a:gd name="connsiteX2" fmla="*/ 464177 w 464177"/>
              <a:gd name="connsiteY2" fmla="*/ 77711 h 288191"/>
              <a:gd name="connsiteX3" fmla="*/ 404645 w 464177"/>
              <a:gd name="connsiteY3" fmla="*/ 224643 h 288191"/>
              <a:gd name="connsiteX4" fmla="*/ 217942 w 464177"/>
              <a:gd name="connsiteY4" fmla="*/ 286541 h 288191"/>
              <a:gd name="connsiteX5" fmla="*/ 8195 w 464177"/>
              <a:gd name="connsiteY5" fmla="*/ 288191 h 288191"/>
              <a:gd name="connsiteX6" fmla="*/ 854 w 464177"/>
              <a:gd name="connsiteY6" fmla="*/ 0 h 288191"/>
              <a:gd name="connsiteX0" fmla="*/ 854 w 464177"/>
              <a:gd name="connsiteY0" fmla="*/ 0 h 379779"/>
              <a:gd name="connsiteX1" fmla="*/ 361078 w 464177"/>
              <a:gd name="connsiteY1" fmla="*/ 38497 h 379779"/>
              <a:gd name="connsiteX2" fmla="*/ 464177 w 464177"/>
              <a:gd name="connsiteY2" fmla="*/ 77711 h 379779"/>
              <a:gd name="connsiteX3" fmla="*/ 404645 w 464177"/>
              <a:gd name="connsiteY3" fmla="*/ 224643 h 379779"/>
              <a:gd name="connsiteX4" fmla="*/ 430906 w 464177"/>
              <a:gd name="connsiteY4" fmla="*/ 379779 h 379779"/>
              <a:gd name="connsiteX5" fmla="*/ 8195 w 464177"/>
              <a:gd name="connsiteY5" fmla="*/ 288191 h 379779"/>
              <a:gd name="connsiteX6" fmla="*/ 854 w 464177"/>
              <a:gd name="connsiteY6" fmla="*/ 0 h 379779"/>
              <a:gd name="connsiteX0" fmla="*/ 854 w 464177"/>
              <a:gd name="connsiteY0" fmla="*/ 0 h 379779"/>
              <a:gd name="connsiteX1" fmla="*/ 361078 w 464177"/>
              <a:gd name="connsiteY1" fmla="*/ 38497 h 379779"/>
              <a:gd name="connsiteX2" fmla="*/ 464177 w 464177"/>
              <a:gd name="connsiteY2" fmla="*/ 77711 h 379779"/>
              <a:gd name="connsiteX3" fmla="*/ 398705 w 464177"/>
              <a:gd name="connsiteY3" fmla="*/ 224643 h 379779"/>
              <a:gd name="connsiteX4" fmla="*/ 430906 w 464177"/>
              <a:gd name="connsiteY4" fmla="*/ 379779 h 379779"/>
              <a:gd name="connsiteX5" fmla="*/ 8195 w 464177"/>
              <a:gd name="connsiteY5" fmla="*/ 288191 h 379779"/>
              <a:gd name="connsiteX6" fmla="*/ 854 w 464177"/>
              <a:gd name="connsiteY6" fmla="*/ 0 h 379779"/>
              <a:gd name="connsiteX0" fmla="*/ 854 w 464177"/>
              <a:gd name="connsiteY0" fmla="*/ 0 h 379779"/>
              <a:gd name="connsiteX1" fmla="*/ 361078 w 464177"/>
              <a:gd name="connsiteY1" fmla="*/ 38497 h 379779"/>
              <a:gd name="connsiteX2" fmla="*/ 464177 w 464177"/>
              <a:gd name="connsiteY2" fmla="*/ 77711 h 379779"/>
              <a:gd name="connsiteX3" fmla="*/ 444251 w 464177"/>
              <a:gd name="connsiteY3" fmla="*/ 141471 h 379779"/>
              <a:gd name="connsiteX4" fmla="*/ 398705 w 464177"/>
              <a:gd name="connsiteY4" fmla="*/ 224643 h 379779"/>
              <a:gd name="connsiteX5" fmla="*/ 430906 w 464177"/>
              <a:gd name="connsiteY5" fmla="*/ 379779 h 379779"/>
              <a:gd name="connsiteX6" fmla="*/ 8195 w 464177"/>
              <a:gd name="connsiteY6" fmla="*/ 288191 h 379779"/>
              <a:gd name="connsiteX7" fmla="*/ 854 w 464177"/>
              <a:gd name="connsiteY7" fmla="*/ 0 h 379779"/>
              <a:gd name="connsiteX0" fmla="*/ 854 w 464177"/>
              <a:gd name="connsiteY0" fmla="*/ 0 h 379779"/>
              <a:gd name="connsiteX1" fmla="*/ 361078 w 464177"/>
              <a:gd name="connsiteY1" fmla="*/ 38497 h 379779"/>
              <a:gd name="connsiteX2" fmla="*/ 464177 w 464177"/>
              <a:gd name="connsiteY2" fmla="*/ 77711 h 379779"/>
              <a:gd name="connsiteX3" fmla="*/ 444251 w 464177"/>
              <a:gd name="connsiteY3" fmla="*/ 141471 h 379779"/>
              <a:gd name="connsiteX4" fmla="*/ 404296 w 464177"/>
              <a:gd name="connsiteY4" fmla="*/ 223303 h 379779"/>
              <a:gd name="connsiteX5" fmla="*/ 430906 w 464177"/>
              <a:gd name="connsiteY5" fmla="*/ 379779 h 379779"/>
              <a:gd name="connsiteX6" fmla="*/ 8195 w 464177"/>
              <a:gd name="connsiteY6" fmla="*/ 288191 h 379779"/>
              <a:gd name="connsiteX7" fmla="*/ 854 w 464177"/>
              <a:gd name="connsiteY7" fmla="*/ 0 h 379779"/>
              <a:gd name="connsiteX0" fmla="*/ 854 w 464177"/>
              <a:gd name="connsiteY0" fmla="*/ 0 h 379779"/>
              <a:gd name="connsiteX1" fmla="*/ 361078 w 464177"/>
              <a:gd name="connsiteY1" fmla="*/ 38497 h 379779"/>
              <a:gd name="connsiteX2" fmla="*/ 464177 w 464177"/>
              <a:gd name="connsiteY2" fmla="*/ 77711 h 379779"/>
              <a:gd name="connsiteX3" fmla="*/ 444251 w 464177"/>
              <a:gd name="connsiteY3" fmla="*/ 141471 h 379779"/>
              <a:gd name="connsiteX4" fmla="*/ 404296 w 464177"/>
              <a:gd name="connsiteY4" fmla="*/ 223303 h 379779"/>
              <a:gd name="connsiteX5" fmla="*/ 430906 w 464177"/>
              <a:gd name="connsiteY5" fmla="*/ 379779 h 379779"/>
              <a:gd name="connsiteX6" fmla="*/ 17106 w 464177"/>
              <a:gd name="connsiteY6" fmla="*/ 377469 h 379779"/>
              <a:gd name="connsiteX7" fmla="*/ 854 w 464177"/>
              <a:gd name="connsiteY7" fmla="*/ 0 h 379779"/>
              <a:gd name="connsiteX0" fmla="*/ 854 w 449324"/>
              <a:gd name="connsiteY0" fmla="*/ 0 h 371301"/>
              <a:gd name="connsiteX1" fmla="*/ 346225 w 449324"/>
              <a:gd name="connsiteY1" fmla="*/ 30019 h 371301"/>
              <a:gd name="connsiteX2" fmla="*/ 449324 w 449324"/>
              <a:gd name="connsiteY2" fmla="*/ 69233 h 371301"/>
              <a:gd name="connsiteX3" fmla="*/ 429398 w 449324"/>
              <a:gd name="connsiteY3" fmla="*/ 132993 h 371301"/>
              <a:gd name="connsiteX4" fmla="*/ 389443 w 449324"/>
              <a:gd name="connsiteY4" fmla="*/ 214825 h 371301"/>
              <a:gd name="connsiteX5" fmla="*/ 416053 w 449324"/>
              <a:gd name="connsiteY5" fmla="*/ 371301 h 371301"/>
              <a:gd name="connsiteX6" fmla="*/ 2253 w 449324"/>
              <a:gd name="connsiteY6" fmla="*/ 368991 h 371301"/>
              <a:gd name="connsiteX7" fmla="*/ 854 w 449324"/>
              <a:gd name="connsiteY7" fmla="*/ 0 h 371301"/>
              <a:gd name="connsiteX0" fmla="*/ 854 w 449324"/>
              <a:gd name="connsiteY0" fmla="*/ 0 h 371301"/>
              <a:gd name="connsiteX1" fmla="*/ 337384 w 449324"/>
              <a:gd name="connsiteY1" fmla="*/ 38831 h 371301"/>
              <a:gd name="connsiteX2" fmla="*/ 449324 w 449324"/>
              <a:gd name="connsiteY2" fmla="*/ 69233 h 371301"/>
              <a:gd name="connsiteX3" fmla="*/ 429398 w 449324"/>
              <a:gd name="connsiteY3" fmla="*/ 132993 h 371301"/>
              <a:gd name="connsiteX4" fmla="*/ 389443 w 449324"/>
              <a:gd name="connsiteY4" fmla="*/ 214825 h 371301"/>
              <a:gd name="connsiteX5" fmla="*/ 416053 w 449324"/>
              <a:gd name="connsiteY5" fmla="*/ 371301 h 371301"/>
              <a:gd name="connsiteX6" fmla="*/ 2253 w 449324"/>
              <a:gd name="connsiteY6" fmla="*/ 368991 h 371301"/>
              <a:gd name="connsiteX7" fmla="*/ 854 w 449324"/>
              <a:gd name="connsiteY7" fmla="*/ 0 h 371301"/>
              <a:gd name="connsiteX0" fmla="*/ 854 w 462295"/>
              <a:gd name="connsiteY0" fmla="*/ 0 h 371301"/>
              <a:gd name="connsiteX1" fmla="*/ 337384 w 462295"/>
              <a:gd name="connsiteY1" fmla="*/ 38831 h 371301"/>
              <a:gd name="connsiteX2" fmla="*/ 462295 w 462295"/>
              <a:gd name="connsiteY2" fmla="*/ 85086 h 371301"/>
              <a:gd name="connsiteX3" fmla="*/ 429398 w 462295"/>
              <a:gd name="connsiteY3" fmla="*/ 132993 h 371301"/>
              <a:gd name="connsiteX4" fmla="*/ 389443 w 462295"/>
              <a:gd name="connsiteY4" fmla="*/ 214825 h 371301"/>
              <a:gd name="connsiteX5" fmla="*/ 416053 w 462295"/>
              <a:gd name="connsiteY5" fmla="*/ 371301 h 371301"/>
              <a:gd name="connsiteX6" fmla="*/ 2253 w 462295"/>
              <a:gd name="connsiteY6" fmla="*/ 368991 h 371301"/>
              <a:gd name="connsiteX7" fmla="*/ 854 w 462295"/>
              <a:gd name="connsiteY7" fmla="*/ 0 h 371301"/>
              <a:gd name="connsiteX0" fmla="*/ 854 w 462295"/>
              <a:gd name="connsiteY0" fmla="*/ 0 h 371301"/>
              <a:gd name="connsiteX1" fmla="*/ 337384 w 462295"/>
              <a:gd name="connsiteY1" fmla="*/ 38831 h 371301"/>
              <a:gd name="connsiteX2" fmla="*/ 405550 w 462295"/>
              <a:gd name="connsiteY2" fmla="*/ 56880 h 371301"/>
              <a:gd name="connsiteX3" fmla="*/ 462295 w 462295"/>
              <a:gd name="connsiteY3" fmla="*/ 85086 h 371301"/>
              <a:gd name="connsiteX4" fmla="*/ 429398 w 462295"/>
              <a:gd name="connsiteY4" fmla="*/ 132993 h 371301"/>
              <a:gd name="connsiteX5" fmla="*/ 389443 w 462295"/>
              <a:gd name="connsiteY5" fmla="*/ 214825 h 371301"/>
              <a:gd name="connsiteX6" fmla="*/ 416053 w 462295"/>
              <a:gd name="connsiteY6" fmla="*/ 371301 h 371301"/>
              <a:gd name="connsiteX7" fmla="*/ 2253 w 462295"/>
              <a:gd name="connsiteY7" fmla="*/ 368991 h 371301"/>
              <a:gd name="connsiteX8" fmla="*/ 854 w 462295"/>
              <a:gd name="connsiteY8" fmla="*/ 0 h 371301"/>
              <a:gd name="connsiteX0" fmla="*/ 854 w 462295"/>
              <a:gd name="connsiteY0" fmla="*/ 0 h 371301"/>
              <a:gd name="connsiteX1" fmla="*/ 337384 w 462295"/>
              <a:gd name="connsiteY1" fmla="*/ 38831 h 371301"/>
              <a:gd name="connsiteX2" fmla="*/ 405550 w 462295"/>
              <a:gd name="connsiteY2" fmla="*/ 56880 h 371301"/>
              <a:gd name="connsiteX3" fmla="*/ 462295 w 462295"/>
              <a:gd name="connsiteY3" fmla="*/ 85086 h 371301"/>
              <a:gd name="connsiteX4" fmla="*/ 424189 w 462295"/>
              <a:gd name="connsiteY4" fmla="*/ 167055 h 371301"/>
              <a:gd name="connsiteX5" fmla="*/ 389443 w 462295"/>
              <a:gd name="connsiteY5" fmla="*/ 214825 h 371301"/>
              <a:gd name="connsiteX6" fmla="*/ 416053 w 462295"/>
              <a:gd name="connsiteY6" fmla="*/ 371301 h 371301"/>
              <a:gd name="connsiteX7" fmla="*/ 2253 w 462295"/>
              <a:gd name="connsiteY7" fmla="*/ 368991 h 371301"/>
              <a:gd name="connsiteX8" fmla="*/ 854 w 462295"/>
              <a:gd name="connsiteY8" fmla="*/ 0 h 371301"/>
              <a:gd name="connsiteX0" fmla="*/ 854 w 462295"/>
              <a:gd name="connsiteY0" fmla="*/ 0 h 371301"/>
              <a:gd name="connsiteX1" fmla="*/ 337384 w 462295"/>
              <a:gd name="connsiteY1" fmla="*/ 38831 h 371301"/>
              <a:gd name="connsiteX2" fmla="*/ 405550 w 462295"/>
              <a:gd name="connsiteY2" fmla="*/ 56880 h 371301"/>
              <a:gd name="connsiteX3" fmla="*/ 462295 w 462295"/>
              <a:gd name="connsiteY3" fmla="*/ 85086 h 371301"/>
              <a:gd name="connsiteX4" fmla="*/ 424189 w 462295"/>
              <a:gd name="connsiteY4" fmla="*/ 167055 h 371301"/>
              <a:gd name="connsiteX5" fmla="*/ 393767 w 462295"/>
              <a:gd name="connsiteY5" fmla="*/ 232119 h 371301"/>
              <a:gd name="connsiteX6" fmla="*/ 416053 w 462295"/>
              <a:gd name="connsiteY6" fmla="*/ 371301 h 371301"/>
              <a:gd name="connsiteX7" fmla="*/ 2253 w 462295"/>
              <a:gd name="connsiteY7" fmla="*/ 368991 h 371301"/>
              <a:gd name="connsiteX8" fmla="*/ 854 w 462295"/>
              <a:gd name="connsiteY8" fmla="*/ 0 h 37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295" h="371301">
                <a:moveTo>
                  <a:pt x="854" y="0"/>
                </a:moveTo>
                <a:lnTo>
                  <a:pt x="337384" y="38831"/>
                </a:lnTo>
                <a:lnTo>
                  <a:pt x="405550" y="56880"/>
                </a:lnTo>
                <a:lnTo>
                  <a:pt x="462295" y="85086"/>
                </a:lnTo>
                <a:lnTo>
                  <a:pt x="424189" y="167055"/>
                </a:lnTo>
                <a:lnTo>
                  <a:pt x="393767" y="232119"/>
                </a:lnTo>
                <a:lnTo>
                  <a:pt x="416053" y="371301"/>
                </a:lnTo>
                <a:lnTo>
                  <a:pt x="2253" y="368991"/>
                </a:lnTo>
                <a:cubicBezTo>
                  <a:pt x="3107" y="278208"/>
                  <a:pt x="0" y="90783"/>
                  <a:pt x="854" y="0"/>
                </a:cubicBezTo>
                <a:close/>
              </a:path>
            </a:pathLst>
          </a:custGeom>
          <a:solidFill>
            <a:srgbClr val="FF0000">
              <a:alpha val="50000"/>
            </a:srgbClr>
          </a:solidFill>
          <a:ln w="9525">
            <a:solidFill>
              <a:schemeClr val="tx1"/>
            </a:solidFill>
          </a:ln>
        </p:spPr>
        <p:style>
          <a:lnRef idx="2">
            <a:schemeClr val="accent6"/>
          </a:lnRef>
          <a:fillRef idx="1">
            <a:schemeClr val="lt1"/>
          </a:fillRef>
          <a:effectRef idx="0">
            <a:schemeClr val="accent6"/>
          </a:effectRef>
          <a:fontRef idx="minor">
            <a:schemeClr val="dk1"/>
          </a:fontRef>
        </p:style>
        <p:txBody>
          <a:bodyPr lIns="91406" tIns="45703" rIns="91406" bIns="45703" rtlCol="0" anchor="ctr"/>
          <a:lstStyle/>
          <a:p>
            <a:pPr algn="ctr"/>
            <a:endParaRPr kumimoji="1" lang="ja-JP" altLang="en-US"/>
          </a:p>
        </p:txBody>
      </p:sp>
      <p:sp>
        <p:nvSpPr>
          <p:cNvPr id="56" name="テキスト ボックス 55"/>
          <p:cNvSpPr txBox="1"/>
          <p:nvPr/>
        </p:nvSpPr>
        <p:spPr>
          <a:xfrm>
            <a:off x="8533788" y="2900511"/>
            <a:ext cx="464887" cy="307777"/>
          </a:xfrm>
          <a:prstGeom prst="rect">
            <a:avLst/>
          </a:prstGeom>
          <a:solidFill>
            <a:schemeClr val="bg1">
              <a:alpha val="50000"/>
            </a:schemeClr>
          </a:solidFill>
        </p:spPr>
        <p:txBody>
          <a:bodyPr wrap="square" lIns="0" tIns="0" rIns="0" bIns="0" rtlCol="0">
            <a:spAutoFit/>
          </a:bodyPr>
          <a:lstStyle/>
          <a:p>
            <a:pPr algn="ctr"/>
            <a:r>
              <a:rPr lang="ja-JP" altLang="en-US" sz="1000" dirty="0" smtClean="0">
                <a:latin typeface="Meiryo UI" pitchFamily="50" charset="-128"/>
                <a:ea typeface="Meiryo UI" pitchFamily="50" charset="-128"/>
                <a:cs typeface="Meiryo UI" pitchFamily="50" charset="-128"/>
              </a:rPr>
              <a:t>市</a:t>
            </a:r>
            <a:r>
              <a:rPr kumimoji="1" lang="ja-JP" altLang="en-US" sz="1000" dirty="0" smtClean="0">
                <a:latin typeface="Meiryo UI" pitchFamily="50" charset="-128"/>
                <a:ea typeface="Meiryo UI" pitchFamily="50" charset="-128"/>
                <a:cs typeface="Meiryo UI" pitchFamily="50" charset="-128"/>
              </a:rPr>
              <a:t>下水</a:t>
            </a:r>
            <a:endParaRPr kumimoji="1" lang="en-US" altLang="ja-JP" sz="1000" dirty="0" smtClean="0">
              <a:latin typeface="Meiryo UI" pitchFamily="50" charset="-128"/>
              <a:ea typeface="Meiryo UI" pitchFamily="50" charset="-128"/>
              <a:cs typeface="Meiryo UI" pitchFamily="50" charset="-128"/>
            </a:endParaRPr>
          </a:p>
          <a:p>
            <a:pPr algn="ctr"/>
            <a:r>
              <a:rPr kumimoji="1" lang="ja-JP" altLang="en-US" sz="1000" dirty="0" smtClean="0">
                <a:latin typeface="Meiryo UI" pitchFamily="50" charset="-128"/>
                <a:ea typeface="Meiryo UI" pitchFamily="50" charset="-128"/>
                <a:cs typeface="Meiryo UI" pitchFamily="50" charset="-128"/>
              </a:rPr>
              <a:t>処理場</a:t>
            </a:r>
            <a:endParaRPr kumimoji="1" lang="ja-JP" altLang="en-US" sz="1000" dirty="0">
              <a:latin typeface="Meiryo UI" pitchFamily="50" charset="-128"/>
              <a:ea typeface="Meiryo UI" pitchFamily="50" charset="-128"/>
              <a:cs typeface="Meiryo UI" pitchFamily="50" charset="-128"/>
            </a:endParaRPr>
          </a:p>
        </p:txBody>
      </p:sp>
      <p:graphicFrame>
        <p:nvGraphicFramePr>
          <p:cNvPr id="43" name="表 42"/>
          <p:cNvGraphicFramePr>
            <a:graphicFrameLocks noGrp="1"/>
          </p:cNvGraphicFramePr>
          <p:nvPr/>
        </p:nvGraphicFramePr>
        <p:xfrm>
          <a:off x="8239565" y="5522012"/>
          <a:ext cx="1440000" cy="931324"/>
        </p:xfrm>
        <a:graphic>
          <a:graphicData uri="http://schemas.openxmlformats.org/drawingml/2006/table">
            <a:tbl>
              <a:tblPr firstRow="1" bandRow="1">
                <a:tableStyleId>{5C22544A-7EE6-4342-B048-85BDC9FD1C3A}</a:tableStyleId>
              </a:tblPr>
              <a:tblGrid>
                <a:gridCol w="792088">
                  <a:extLst>
                    <a:ext uri="{9D8B030D-6E8A-4147-A177-3AD203B41FA5}">
                      <a16:colId xmlns:a16="http://schemas.microsoft.com/office/drawing/2014/main" val="20000"/>
                    </a:ext>
                  </a:extLst>
                </a:gridCol>
                <a:gridCol w="323956">
                  <a:extLst>
                    <a:ext uri="{9D8B030D-6E8A-4147-A177-3AD203B41FA5}">
                      <a16:colId xmlns:a16="http://schemas.microsoft.com/office/drawing/2014/main" val="20001"/>
                    </a:ext>
                  </a:extLst>
                </a:gridCol>
                <a:gridCol w="323956">
                  <a:extLst>
                    <a:ext uri="{9D8B030D-6E8A-4147-A177-3AD203B41FA5}">
                      <a16:colId xmlns:a16="http://schemas.microsoft.com/office/drawing/2014/main" val="20002"/>
                    </a:ext>
                  </a:extLst>
                </a:gridCol>
              </a:tblGrid>
              <a:tr h="164251">
                <a:tc gridSpan="3">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凡　　例</a:t>
                      </a: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整備</a:t>
                      </a:r>
                      <a:endParaRPr kumimoji="1" lang="en-US" altLang="ja-JP" sz="900" b="0" dirty="0" smtClean="0">
                        <a:solidFill>
                          <a:schemeClr val="tx1"/>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済み</a:t>
                      </a: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整備</a:t>
                      </a:r>
                      <a:endParaRPr kumimoji="1" lang="en-US" altLang="ja-JP" sz="900" b="0" dirty="0" smtClean="0">
                        <a:solidFill>
                          <a:schemeClr val="tx1"/>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予定</a:t>
                      </a: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大阪市</a:t>
                      </a: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その他公的施設</a:t>
                      </a: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民間事業者</a:t>
                      </a: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bl>
          </a:graphicData>
        </a:graphic>
      </p:graphicFrame>
      <p:graphicFrame>
        <p:nvGraphicFramePr>
          <p:cNvPr id="60" name="表 59"/>
          <p:cNvGraphicFramePr>
            <a:graphicFrameLocks noGrp="1"/>
          </p:cNvGraphicFramePr>
          <p:nvPr/>
        </p:nvGraphicFramePr>
        <p:xfrm>
          <a:off x="8239565" y="5522012"/>
          <a:ext cx="1440000" cy="931324"/>
        </p:xfrm>
        <a:graphic>
          <a:graphicData uri="http://schemas.openxmlformats.org/drawingml/2006/table">
            <a:tbl>
              <a:tblPr firstRow="1" bandRow="1">
                <a:tableStyleId>{5C22544A-7EE6-4342-B048-85BDC9FD1C3A}</a:tableStyleId>
              </a:tblPr>
              <a:tblGrid>
                <a:gridCol w="792088">
                  <a:extLst>
                    <a:ext uri="{9D8B030D-6E8A-4147-A177-3AD203B41FA5}">
                      <a16:colId xmlns:a16="http://schemas.microsoft.com/office/drawing/2014/main" val="20000"/>
                    </a:ext>
                  </a:extLst>
                </a:gridCol>
                <a:gridCol w="323956">
                  <a:extLst>
                    <a:ext uri="{9D8B030D-6E8A-4147-A177-3AD203B41FA5}">
                      <a16:colId xmlns:a16="http://schemas.microsoft.com/office/drawing/2014/main" val="20001"/>
                    </a:ext>
                  </a:extLst>
                </a:gridCol>
                <a:gridCol w="323956">
                  <a:extLst>
                    <a:ext uri="{9D8B030D-6E8A-4147-A177-3AD203B41FA5}">
                      <a16:colId xmlns:a16="http://schemas.microsoft.com/office/drawing/2014/main" val="20002"/>
                    </a:ext>
                  </a:extLst>
                </a:gridCol>
              </a:tblGrid>
              <a:tr h="164251">
                <a:tc gridSpan="3">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凡　　例</a:t>
                      </a: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整備</a:t>
                      </a:r>
                      <a:endParaRPr kumimoji="1" lang="en-US" altLang="ja-JP" sz="900" b="0" dirty="0" smtClean="0">
                        <a:solidFill>
                          <a:schemeClr val="tx1"/>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済み</a:t>
                      </a: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整備</a:t>
                      </a:r>
                      <a:endParaRPr kumimoji="1" lang="en-US" altLang="ja-JP" sz="900" b="0" dirty="0" smtClean="0">
                        <a:solidFill>
                          <a:schemeClr val="tx1"/>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予定</a:t>
                      </a: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大阪市</a:t>
                      </a: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25000"/>
                      </a:srgbClr>
                    </a:solidFill>
                  </a:tcPr>
                </a:tc>
                <a:extLst>
                  <a:ext uri="{0D108BD9-81ED-4DB2-BD59-A6C34878D82A}">
                    <a16:rowId xmlns:a16="http://schemas.microsoft.com/office/drawing/2014/main" val="10002"/>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その他公的施設</a:t>
                      </a: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75000"/>
                      </a:srgbClr>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alpha val="25000"/>
                      </a:srgbClr>
                    </a:solidFill>
                  </a:tcPr>
                </a:tc>
                <a:extLst>
                  <a:ext uri="{0D108BD9-81ED-4DB2-BD59-A6C34878D82A}">
                    <a16:rowId xmlns:a16="http://schemas.microsoft.com/office/drawing/2014/main" val="10003"/>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民間事業者</a:t>
                      </a: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alpha val="70000"/>
                      </a:srgbClr>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alpha val="25000"/>
                      </a:srgbClr>
                    </a:solidFill>
                  </a:tcPr>
                </a:tc>
                <a:extLst>
                  <a:ext uri="{0D108BD9-81ED-4DB2-BD59-A6C34878D82A}">
                    <a16:rowId xmlns:a16="http://schemas.microsoft.com/office/drawing/2014/main" val="10004"/>
                  </a:ext>
                </a:extLst>
              </a:tr>
            </a:tbl>
          </a:graphicData>
        </a:graphic>
      </p:graphicFrame>
      <p:sp>
        <p:nvSpPr>
          <p:cNvPr id="61" name="テキスト ボックス 60"/>
          <p:cNvSpPr txBox="1"/>
          <p:nvPr/>
        </p:nvSpPr>
        <p:spPr>
          <a:xfrm>
            <a:off x="7617297" y="2267206"/>
            <a:ext cx="864096" cy="153888"/>
          </a:xfrm>
          <a:prstGeom prst="rect">
            <a:avLst/>
          </a:prstGeom>
          <a:solidFill>
            <a:schemeClr val="bg1">
              <a:alpha val="50000"/>
            </a:schemeClr>
          </a:solidFill>
        </p:spPr>
        <p:txBody>
          <a:bodyPr wrap="square" lIns="36000" tIns="0" rIns="36000" bIns="0" rtlCol="0" anchor="ctr" anchorCtr="1">
            <a:spAutoFit/>
          </a:bodyPr>
          <a:lstStyle/>
          <a:p>
            <a:pPr algn="ctr"/>
            <a:r>
              <a:rPr kumimoji="1" lang="ja-JP" altLang="en-US" sz="1000" dirty="0" smtClean="0">
                <a:latin typeface="Meiryo UI" pitchFamily="50" charset="-128"/>
                <a:ea typeface="Meiryo UI" pitchFamily="50" charset="-128"/>
                <a:cs typeface="Meiryo UI" pitchFamily="50" charset="-128"/>
              </a:rPr>
              <a:t>猫間川抽水所</a:t>
            </a:r>
            <a:endParaRPr kumimoji="1" lang="ja-JP" altLang="en-US" sz="1000" dirty="0">
              <a:latin typeface="Meiryo UI" pitchFamily="50" charset="-128"/>
              <a:ea typeface="Meiryo UI" pitchFamily="50" charset="-128"/>
              <a:cs typeface="Meiryo UI" pitchFamily="50" charset="-128"/>
            </a:endParaRPr>
          </a:p>
        </p:txBody>
      </p:sp>
      <p:cxnSp>
        <p:nvCxnSpPr>
          <p:cNvPr id="64" name="直線矢印コネクタ 63"/>
          <p:cNvCxnSpPr/>
          <p:nvPr/>
        </p:nvCxnSpPr>
        <p:spPr>
          <a:xfrm flipH="1">
            <a:off x="7545288" y="2416116"/>
            <a:ext cx="144016" cy="23747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 name="スライド番号プレースホルダ 61"/>
          <p:cNvSpPr>
            <a:spLocks noGrp="1"/>
          </p:cNvSpPr>
          <p:nvPr>
            <p:ph type="sldNum" sz="quarter" idx="12"/>
          </p:nvPr>
        </p:nvSpPr>
        <p:spPr/>
        <p:txBody>
          <a:bodyPr/>
          <a:lstStyle/>
          <a:p>
            <a:fld id="{37EF5067-3AB7-4642-9103-42CBD40CC6D9}" type="slidenum">
              <a:rPr kumimoji="1" lang="ja-JP" altLang="en-US" smtClean="0"/>
              <a:pPr/>
              <a:t>43</a:t>
            </a:fld>
            <a:endParaRPr kumimoji="1" lang="ja-JP" altLang="en-US" dirty="0"/>
          </a:p>
        </p:txBody>
      </p:sp>
    </p:spTree>
    <p:extLst>
      <p:ext uri="{BB962C8B-B14F-4D97-AF65-F5344CB8AC3E}">
        <p14:creationId xmlns:p14="http://schemas.microsoft.com/office/powerpoint/2010/main" val="841513606"/>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bwMode="auto">
          <a:xfrm>
            <a:off x="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1600" b="1" dirty="0" smtClean="0">
                <a:solidFill>
                  <a:schemeClr val="bg1"/>
                </a:solidFill>
                <a:latin typeface="ＭＳ ゴシック" pitchFamily="49" charset="-128"/>
                <a:ea typeface="ＭＳ ゴシック" pitchFamily="49" charset="-128"/>
              </a:rPr>
              <a:t>５．大阪城公園、森之宮、京橋･大阪ビジネスパーク　③</a:t>
            </a:r>
            <a:r>
              <a:rPr lang="ja-JP" altLang="en-US" sz="1600" b="1" dirty="0" smtClean="0">
                <a:solidFill>
                  <a:schemeClr val="bg1"/>
                </a:solidFill>
                <a:latin typeface="+mn-ea"/>
              </a:rPr>
              <a:t>京橋駅周辺の歩行者ﾈｯﾄﾜｰｸの向上と、</a:t>
            </a:r>
            <a:r>
              <a:rPr lang="en-US" altLang="ja-JP" sz="1600" b="1" dirty="0" smtClean="0">
                <a:solidFill>
                  <a:schemeClr val="bg1"/>
                </a:solidFill>
                <a:latin typeface="+mn-ea"/>
              </a:rPr>
              <a:t>OBP</a:t>
            </a:r>
            <a:r>
              <a:rPr lang="ja-JP" altLang="en-US" sz="1600" b="1" dirty="0" smtClean="0">
                <a:solidFill>
                  <a:schemeClr val="bg1"/>
                </a:solidFill>
                <a:latin typeface="+mn-ea"/>
              </a:rPr>
              <a:t>の再生</a:t>
            </a:r>
            <a:endParaRPr lang="en-US" altLang="ja-JP" sz="1600" b="1" dirty="0" smtClean="0">
              <a:solidFill>
                <a:schemeClr val="bg1"/>
              </a:solidFill>
              <a:latin typeface="ＭＳ ゴシック" pitchFamily="49" charset="-128"/>
              <a:ea typeface="ＭＳ ゴシック" pitchFamily="49" charset="-128"/>
            </a:endParaRPr>
          </a:p>
        </p:txBody>
      </p:sp>
      <p:sp>
        <p:nvSpPr>
          <p:cNvPr id="7" name="角丸四角形 6"/>
          <p:cNvSpPr/>
          <p:nvPr/>
        </p:nvSpPr>
        <p:spPr>
          <a:xfrm>
            <a:off x="128510" y="503677"/>
            <a:ext cx="9649071" cy="909101"/>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tIns="0" bIns="0" rtlCol="0" anchor="ctr">
            <a:noAutofit/>
          </a:bodyPr>
          <a:lstStyle/>
          <a:p>
            <a:r>
              <a:rPr lang="ja-JP" altLang="en-US" sz="1600" dirty="0" smtClean="0">
                <a:solidFill>
                  <a:schemeClr val="tx1"/>
                </a:solidFill>
                <a:latin typeface="+mn-ea"/>
              </a:rPr>
              <a:t>＜めざす姿＞</a:t>
            </a:r>
            <a:endParaRPr lang="en-US" altLang="ja-JP" sz="1600" dirty="0" smtClean="0">
              <a:solidFill>
                <a:schemeClr val="tx1"/>
              </a:solidFill>
              <a:latin typeface="+mn-ea"/>
            </a:endParaRPr>
          </a:p>
          <a:p>
            <a:pPr marL="88900" indent="-88900">
              <a:lnSpc>
                <a:spcPts val="1800"/>
              </a:lnSpc>
              <a:defRPr/>
            </a:pPr>
            <a:r>
              <a:rPr lang="ja-JP" altLang="en-US" sz="1600" dirty="0" smtClean="0">
                <a:solidFill>
                  <a:schemeClr val="tx1"/>
                </a:solidFill>
                <a:latin typeface="ＭＳ Ｐ明朝" pitchFamily="18" charset="-128"/>
                <a:ea typeface="ＭＳ Ｐ明朝" pitchFamily="18" charset="-128"/>
              </a:rPr>
              <a:t>・京橋駅周辺の歩行者ネットワークの向上と、大阪ビジネスパーク（</a:t>
            </a:r>
            <a:r>
              <a:rPr lang="en-US" altLang="ja-JP" sz="1600" dirty="0" smtClean="0">
                <a:solidFill>
                  <a:schemeClr val="tx1"/>
                </a:solidFill>
                <a:latin typeface="ＭＳ Ｐ明朝" pitchFamily="18" charset="-128"/>
                <a:ea typeface="ＭＳ Ｐ明朝" pitchFamily="18" charset="-128"/>
              </a:rPr>
              <a:t>OBP</a:t>
            </a:r>
            <a:r>
              <a:rPr lang="ja-JP" altLang="en-US" sz="1600" dirty="0" smtClean="0">
                <a:solidFill>
                  <a:schemeClr val="tx1"/>
                </a:solidFill>
                <a:latin typeface="ＭＳ Ｐ明朝" pitchFamily="18" charset="-128"/>
                <a:ea typeface="ＭＳ Ｐ明朝" pitchFamily="18" charset="-128"/>
              </a:rPr>
              <a:t>）を災害時などリスク発生時の業務継続性に強い街として再生し、国際的なビジネス拠点をめざす。</a:t>
            </a:r>
            <a:endParaRPr lang="en-US" altLang="ja-JP" sz="1600" dirty="0" smtClean="0">
              <a:solidFill>
                <a:schemeClr val="tx1"/>
              </a:solidFill>
              <a:latin typeface="ＭＳ Ｐ明朝" pitchFamily="18" charset="-128"/>
              <a:ea typeface="ＭＳ Ｐ明朝" pitchFamily="18" charset="-128"/>
            </a:endParaRPr>
          </a:p>
        </p:txBody>
      </p:sp>
      <p:sp>
        <p:nvSpPr>
          <p:cNvPr id="307" name="正方形/長方形 306"/>
          <p:cNvSpPr/>
          <p:nvPr/>
        </p:nvSpPr>
        <p:spPr>
          <a:xfrm>
            <a:off x="3440832" y="1595626"/>
            <a:ext cx="2664296" cy="492971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tIns="324000" rIns="72000" bIns="0" rtlCol="0" anchor="t" anchorCtr="0"/>
          <a:lstStyle/>
          <a:p>
            <a:pPr marL="87313" indent="-87313"/>
            <a:r>
              <a:rPr lang="en-US" altLang="ja-JP" sz="1400" dirty="0" smtClean="0">
                <a:solidFill>
                  <a:schemeClr val="tx1"/>
                </a:solidFill>
                <a:latin typeface="+mn-ea"/>
              </a:rPr>
              <a:t>【</a:t>
            </a:r>
            <a:r>
              <a:rPr lang="ja-JP" altLang="en-US" sz="1400" dirty="0" smtClean="0">
                <a:solidFill>
                  <a:schemeClr val="tx1"/>
                </a:solidFill>
                <a:latin typeface="+mn-ea"/>
              </a:rPr>
              <a:t>京橋</a:t>
            </a:r>
            <a:r>
              <a:rPr lang="en-US" altLang="ja-JP" sz="1400" dirty="0" smtClean="0">
                <a:solidFill>
                  <a:schemeClr val="tx1"/>
                </a:solidFill>
                <a:latin typeface="+mn-ea"/>
              </a:rPr>
              <a:t>】</a:t>
            </a:r>
          </a:p>
          <a:p>
            <a:pPr marL="87313" indent="-87313"/>
            <a:r>
              <a:rPr lang="ja-JP" altLang="en-US" sz="1400" dirty="0" smtClean="0">
                <a:solidFill>
                  <a:schemeClr val="tx1"/>
                </a:solidFill>
                <a:latin typeface="ＭＳ Ｐ明朝" pitchFamily="18" charset="-128"/>
                <a:ea typeface="ＭＳ Ｐ明朝" pitchFamily="18" charset="-128"/>
              </a:rPr>
              <a:t>・ターミナルに乗り入れる路線（</a:t>
            </a:r>
            <a:r>
              <a:rPr lang="en-US" altLang="ja-JP" sz="1400" dirty="0" smtClean="0">
                <a:solidFill>
                  <a:schemeClr val="tx1"/>
                </a:solidFill>
                <a:latin typeface="ＭＳ Ｐ明朝" pitchFamily="18" charset="-128"/>
                <a:ea typeface="ＭＳ Ｐ明朝" pitchFamily="18" charset="-128"/>
              </a:rPr>
              <a:t>JR</a:t>
            </a:r>
            <a:r>
              <a:rPr lang="ja-JP" altLang="en-US" sz="1400" dirty="0" smtClean="0">
                <a:solidFill>
                  <a:schemeClr val="tx1"/>
                </a:solidFill>
                <a:latin typeface="ＭＳ Ｐ明朝" pitchFamily="18" charset="-128"/>
                <a:ea typeface="ＭＳ Ｐ明朝" pitchFamily="18" charset="-128"/>
              </a:rPr>
              <a:t>・京阪・地下鉄）の駅や駅相互間のバリアフリーを促進し、大阪ビジネスパークへの動線や歩行者の安全性・快適性を高めるなど歩行者ネットワークの向上を図り、周辺エリアとの連携強化を図る。</a:t>
            </a:r>
            <a:endParaRPr lang="en-US" altLang="ja-JP" sz="1400" dirty="0" smtClean="0">
              <a:solidFill>
                <a:schemeClr val="tx1"/>
              </a:solidFill>
              <a:latin typeface="ＭＳ Ｐ明朝" pitchFamily="18" charset="-128"/>
              <a:ea typeface="ＭＳ Ｐ明朝" pitchFamily="18" charset="-128"/>
            </a:endParaRPr>
          </a:p>
          <a:p>
            <a:pPr marL="87313" indent="-87313"/>
            <a:endParaRPr lang="en-US" altLang="ja-JP" sz="1400" dirty="0" smtClean="0">
              <a:solidFill>
                <a:schemeClr val="tx1"/>
              </a:solidFill>
              <a:latin typeface="ＭＳ Ｐ明朝" pitchFamily="18" charset="-128"/>
              <a:ea typeface="ＭＳ Ｐ明朝" pitchFamily="18" charset="-128"/>
            </a:endParaRPr>
          </a:p>
          <a:p>
            <a:pPr marL="88900" indent="-88900">
              <a:lnSpc>
                <a:spcPct val="150000"/>
              </a:lnSpc>
            </a:pPr>
            <a:r>
              <a:rPr lang="en-US" altLang="ja-JP" sz="1400" dirty="0" smtClean="0">
                <a:solidFill>
                  <a:schemeClr val="tx1"/>
                </a:solidFill>
                <a:latin typeface="+mn-ea"/>
              </a:rPr>
              <a:t>【</a:t>
            </a:r>
            <a:r>
              <a:rPr lang="ja-JP" altLang="en-US" sz="1400" dirty="0" smtClean="0">
                <a:solidFill>
                  <a:schemeClr val="tx1"/>
                </a:solidFill>
                <a:latin typeface="+mn-ea"/>
              </a:rPr>
              <a:t>大阪ビジネスパーク</a:t>
            </a:r>
            <a:r>
              <a:rPr lang="en-US" altLang="ja-JP" sz="1400" dirty="0" smtClean="0">
                <a:solidFill>
                  <a:schemeClr val="tx1"/>
                </a:solidFill>
                <a:latin typeface="+mn-ea"/>
              </a:rPr>
              <a:t>】</a:t>
            </a:r>
          </a:p>
          <a:p>
            <a:pPr marL="87313" indent="-87313"/>
            <a:r>
              <a:rPr lang="ja-JP" altLang="en-US" sz="1400" dirty="0" smtClean="0">
                <a:solidFill>
                  <a:schemeClr val="tx1"/>
                </a:solidFill>
                <a:latin typeface="ＭＳ Ｐ明朝" pitchFamily="18" charset="-128"/>
                <a:ea typeface="ＭＳ Ｐ明朝" pitchFamily="18" charset="-128"/>
              </a:rPr>
              <a:t>・建物の大規模な改修・更新を迎えるにあたり、災害時などリスク発生時の業務継続性に強く、エリア全体の防災性や環境に配慮したまちとする。</a:t>
            </a:r>
            <a:endParaRPr lang="en-US" altLang="ja-JP" sz="1400" dirty="0" smtClean="0">
              <a:solidFill>
                <a:schemeClr val="tx1"/>
              </a:solidFill>
              <a:latin typeface="ＭＳ Ｐ明朝" pitchFamily="18" charset="-128"/>
              <a:ea typeface="ＭＳ Ｐ明朝" pitchFamily="18" charset="-128"/>
            </a:endParaRPr>
          </a:p>
          <a:p>
            <a:pPr marL="87313" indent="-87313"/>
            <a:r>
              <a:rPr lang="ja-JP" altLang="en-US" sz="1400" dirty="0" smtClean="0">
                <a:solidFill>
                  <a:schemeClr val="tx1"/>
                </a:solidFill>
                <a:latin typeface="ＭＳ Ｐ明朝" pitchFamily="18" charset="-128"/>
                <a:ea typeface="ＭＳ Ｐ明朝" pitchFamily="18" charset="-128"/>
              </a:rPr>
              <a:t>・公開空地等と一体となるようパークアベュー*の活用を図るなど、歩行者空間を整備。</a:t>
            </a:r>
            <a:endParaRPr lang="en-US" altLang="ja-JP" sz="1400" dirty="0" smtClean="0">
              <a:solidFill>
                <a:schemeClr val="tx1"/>
              </a:solidFill>
              <a:latin typeface="ＭＳ Ｐ明朝" pitchFamily="18" charset="-128"/>
              <a:ea typeface="ＭＳ Ｐ明朝" pitchFamily="18" charset="-128"/>
            </a:endParaRPr>
          </a:p>
          <a:p>
            <a:pPr marL="87313" indent="-87313"/>
            <a:endParaRPr lang="en-US" altLang="ja-JP" sz="1400" dirty="0" smtClean="0">
              <a:solidFill>
                <a:schemeClr val="tx1"/>
              </a:solidFill>
              <a:latin typeface="ＭＳ Ｐ明朝" pitchFamily="18" charset="-128"/>
              <a:ea typeface="ＭＳ Ｐ明朝" pitchFamily="18" charset="-128"/>
            </a:endParaRPr>
          </a:p>
          <a:p>
            <a:pPr marL="87313" indent="-87313"/>
            <a:r>
              <a:rPr lang="ja-JP" altLang="en-US" sz="1000" dirty="0" smtClean="0">
                <a:solidFill>
                  <a:schemeClr val="tx1"/>
                </a:solidFill>
                <a:latin typeface="ＭＳ Ｐ明朝" pitchFamily="18" charset="-128"/>
                <a:ea typeface="ＭＳ Ｐ明朝" pitchFamily="18" charset="-128"/>
              </a:rPr>
              <a:t>　＊地区内の南北方向の道路の愛称</a:t>
            </a:r>
            <a:endParaRPr lang="en-US" altLang="ja-JP" sz="1000" dirty="0" smtClean="0">
              <a:solidFill>
                <a:schemeClr val="tx1"/>
              </a:solidFill>
              <a:latin typeface="ＭＳ Ｐ明朝" pitchFamily="18" charset="-128"/>
              <a:ea typeface="ＭＳ Ｐ明朝" pitchFamily="18" charset="-128"/>
            </a:endParaRPr>
          </a:p>
        </p:txBody>
      </p:sp>
      <p:sp>
        <p:nvSpPr>
          <p:cNvPr id="308" name="正方形/長方形 307"/>
          <p:cNvSpPr/>
          <p:nvPr/>
        </p:nvSpPr>
        <p:spPr>
          <a:xfrm>
            <a:off x="3440867" y="1595626"/>
            <a:ext cx="1728191"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将来</a:t>
            </a:r>
            <a:endParaRPr kumimoji="1" lang="ja-JP" altLang="en-US" sz="1600" b="1" dirty="0"/>
          </a:p>
        </p:txBody>
      </p:sp>
      <p:sp>
        <p:nvSpPr>
          <p:cNvPr id="309" name="右矢印 308"/>
          <p:cNvSpPr/>
          <p:nvPr/>
        </p:nvSpPr>
        <p:spPr>
          <a:xfrm>
            <a:off x="3187700" y="3463050"/>
            <a:ext cx="228748" cy="648072"/>
          </a:xfrm>
          <a:prstGeom prst="rightArrow">
            <a:avLst>
              <a:gd name="adj1" fmla="val 50000"/>
              <a:gd name="adj2" fmla="val 64058"/>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03" name="図 202" descr="大阪城周辺.jpg"/>
          <p:cNvPicPr>
            <a:picLocks noChangeAspect="1"/>
          </p:cNvPicPr>
          <p:nvPr/>
        </p:nvPicPr>
        <p:blipFill>
          <a:blip r:embed="rId2" cstate="email"/>
          <a:srcRect l="42418" t="5657" r="37061" b="54639"/>
          <a:stretch>
            <a:fillRect/>
          </a:stretch>
        </p:blipFill>
        <p:spPr>
          <a:xfrm>
            <a:off x="6165854" y="1595626"/>
            <a:ext cx="3599768" cy="4929718"/>
          </a:xfrm>
          <a:prstGeom prst="rect">
            <a:avLst/>
          </a:prstGeom>
          <a:ln w="12700">
            <a:solidFill>
              <a:schemeClr val="tx1"/>
            </a:solidFill>
          </a:ln>
        </p:spPr>
      </p:pic>
      <p:sp>
        <p:nvSpPr>
          <p:cNvPr id="207" name="フリーフォーム 206"/>
          <p:cNvSpPr/>
          <p:nvPr/>
        </p:nvSpPr>
        <p:spPr>
          <a:xfrm>
            <a:off x="6193682" y="3826904"/>
            <a:ext cx="3321437" cy="2366918"/>
          </a:xfrm>
          <a:custGeom>
            <a:avLst/>
            <a:gdLst>
              <a:gd name="connsiteX0" fmla="*/ 1553029 w 1756229"/>
              <a:gd name="connsiteY0" fmla="*/ 0 h 1146628"/>
              <a:gd name="connsiteX1" fmla="*/ 957943 w 1756229"/>
              <a:gd name="connsiteY1" fmla="*/ 174171 h 1146628"/>
              <a:gd name="connsiteX2" fmla="*/ 0 w 1756229"/>
              <a:gd name="connsiteY2" fmla="*/ 711200 h 1146628"/>
              <a:gd name="connsiteX3" fmla="*/ 333829 w 1756229"/>
              <a:gd name="connsiteY3" fmla="*/ 885371 h 1146628"/>
              <a:gd name="connsiteX4" fmla="*/ 609600 w 1756229"/>
              <a:gd name="connsiteY4" fmla="*/ 870857 h 1146628"/>
              <a:gd name="connsiteX5" fmla="*/ 1132115 w 1756229"/>
              <a:gd name="connsiteY5" fmla="*/ 1103086 h 1146628"/>
              <a:gd name="connsiteX6" fmla="*/ 1654629 w 1756229"/>
              <a:gd name="connsiteY6" fmla="*/ 1146628 h 1146628"/>
              <a:gd name="connsiteX7" fmla="*/ 1756229 w 1756229"/>
              <a:gd name="connsiteY7" fmla="*/ 478971 h 1146628"/>
              <a:gd name="connsiteX8" fmla="*/ 1553029 w 1756229"/>
              <a:gd name="connsiteY8" fmla="*/ 0 h 1146628"/>
              <a:gd name="connsiteX0" fmla="*/ 1553029 w 1756229"/>
              <a:gd name="connsiteY0" fmla="*/ 0 h 1146628"/>
              <a:gd name="connsiteX1" fmla="*/ 982734 w 1756229"/>
              <a:gd name="connsiteY1" fmla="*/ 223529 h 1146628"/>
              <a:gd name="connsiteX2" fmla="*/ 0 w 1756229"/>
              <a:gd name="connsiteY2" fmla="*/ 711200 h 1146628"/>
              <a:gd name="connsiteX3" fmla="*/ 333829 w 1756229"/>
              <a:gd name="connsiteY3" fmla="*/ 885371 h 1146628"/>
              <a:gd name="connsiteX4" fmla="*/ 609600 w 1756229"/>
              <a:gd name="connsiteY4" fmla="*/ 870857 h 1146628"/>
              <a:gd name="connsiteX5" fmla="*/ 1132115 w 1756229"/>
              <a:gd name="connsiteY5" fmla="*/ 1103086 h 1146628"/>
              <a:gd name="connsiteX6" fmla="*/ 1654629 w 1756229"/>
              <a:gd name="connsiteY6" fmla="*/ 1146628 h 1146628"/>
              <a:gd name="connsiteX7" fmla="*/ 1756229 w 1756229"/>
              <a:gd name="connsiteY7" fmla="*/ 478971 h 1146628"/>
              <a:gd name="connsiteX8" fmla="*/ 1553029 w 1756229"/>
              <a:gd name="connsiteY8" fmla="*/ 0 h 1146628"/>
              <a:gd name="connsiteX0" fmla="*/ 1506399 w 1709599"/>
              <a:gd name="connsiteY0" fmla="*/ 0 h 1146628"/>
              <a:gd name="connsiteX1" fmla="*/ 936104 w 1709599"/>
              <a:gd name="connsiteY1" fmla="*/ 223529 h 1146628"/>
              <a:gd name="connsiteX2" fmla="*/ 0 w 1709599"/>
              <a:gd name="connsiteY2" fmla="*/ 727585 h 1146628"/>
              <a:gd name="connsiteX3" fmla="*/ 287199 w 1709599"/>
              <a:gd name="connsiteY3" fmla="*/ 885371 h 1146628"/>
              <a:gd name="connsiteX4" fmla="*/ 562970 w 1709599"/>
              <a:gd name="connsiteY4" fmla="*/ 870857 h 1146628"/>
              <a:gd name="connsiteX5" fmla="*/ 1085485 w 1709599"/>
              <a:gd name="connsiteY5" fmla="*/ 1103086 h 1146628"/>
              <a:gd name="connsiteX6" fmla="*/ 1607999 w 1709599"/>
              <a:gd name="connsiteY6" fmla="*/ 1146628 h 1146628"/>
              <a:gd name="connsiteX7" fmla="*/ 1709599 w 1709599"/>
              <a:gd name="connsiteY7" fmla="*/ 478971 h 1146628"/>
              <a:gd name="connsiteX8" fmla="*/ 1506399 w 1709599"/>
              <a:gd name="connsiteY8" fmla="*/ 0 h 1146628"/>
              <a:gd name="connsiteX0" fmla="*/ 1526268 w 1729468"/>
              <a:gd name="connsiteY0" fmla="*/ 0 h 1146628"/>
              <a:gd name="connsiteX1" fmla="*/ 955973 w 1729468"/>
              <a:gd name="connsiteY1" fmla="*/ 223529 h 1146628"/>
              <a:gd name="connsiteX2" fmla="*/ 0 w 1729468"/>
              <a:gd name="connsiteY2" fmla="*/ 751795 h 1146628"/>
              <a:gd name="connsiteX3" fmla="*/ 307068 w 1729468"/>
              <a:gd name="connsiteY3" fmla="*/ 885371 h 1146628"/>
              <a:gd name="connsiteX4" fmla="*/ 582839 w 1729468"/>
              <a:gd name="connsiteY4" fmla="*/ 870857 h 1146628"/>
              <a:gd name="connsiteX5" fmla="*/ 1105354 w 1729468"/>
              <a:gd name="connsiteY5" fmla="*/ 1103086 h 1146628"/>
              <a:gd name="connsiteX6" fmla="*/ 1627868 w 1729468"/>
              <a:gd name="connsiteY6" fmla="*/ 1146628 h 1146628"/>
              <a:gd name="connsiteX7" fmla="*/ 1729468 w 1729468"/>
              <a:gd name="connsiteY7" fmla="*/ 478971 h 1146628"/>
              <a:gd name="connsiteX8" fmla="*/ 1526268 w 1729468"/>
              <a:gd name="connsiteY8" fmla="*/ 0 h 1146628"/>
              <a:gd name="connsiteX0" fmla="*/ 1526268 w 1729468"/>
              <a:gd name="connsiteY0" fmla="*/ 0 h 1165678"/>
              <a:gd name="connsiteX1" fmla="*/ 955973 w 1729468"/>
              <a:gd name="connsiteY1" fmla="*/ 223529 h 1165678"/>
              <a:gd name="connsiteX2" fmla="*/ 0 w 1729468"/>
              <a:gd name="connsiteY2" fmla="*/ 751795 h 1165678"/>
              <a:gd name="connsiteX3" fmla="*/ 307068 w 1729468"/>
              <a:gd name="connsiteY3" fmla="*/ 885371 h 1165678"/>
              <a:gd name="connsiteX4" fmla="*/ 582839 w 1729468"/>
              <a:gd name="connsiteY4" fmla="*/ 870857 h 1165678"/>
              <a:gd name="connsiteX5" fmla="*/ 1105354 w 1729468"/>
              <a:gd name="connsiteY5" fmla="*/ 1103086 h 1165678"/>
              <a:gd name="connsiteX6" fmla="*/ 1585006 w 1729468"/>
              <a:gd name="connsiteY6" fmla="*/ 1165678 h 1165678"/>
              <a:gd name="connsiteX7" fmla="*/ 1729468 w 1729468"/>
              <a:gd name="connsiteY7" fmla="*/ 478971 h 1165678"/>
              <a:gd name="connsiteX8" fmla="*/ 1526268 w 1729468"/>
              <a:gd name="connsiteY8" fmla="*/ 0 h 1165678"/>
              <a:gd name="connsiteX0" fmla="*/ 1526268 w 1672318"/>
              <a:gd name="connsiteY0" fmla="*/ 0 h 1165678"/>
              <a:gd name="connsiteX1" fmla="*/ 955973 w 1672318"/>
              <a:gd name="connsiteY1" fmla="*/ 223529 h 1165678"/>
              <a:gd name="connsiteX2" fmla="*/ 0 w 1672318"/>
              <a:gd name="connsiteY2" fmla="*/ 751795 h 1165678"/>
              <a:gd name="connsiteX3" fmla="*/ 307068 w 1672318"/>
              <a:gd name="connsiteY3" fmla="*/ 885371 h 1165678"/>
              <a:gd name="connsiteX4" fmla="*/ 582839 w 1672318"/>
              <a:gd name="connsiteY4" fmla="*/ 870857 h 1165678"/>
              <a:gd name="connsiteX5" fmla="*/ 1105354 w 1672318"/>
              <a:gd name="connsiteY5" fmla="*/ 1103086 h 1165678"/>
              <a:gd name="connsiteX6" fmla="*/ 1585006 w 1672318"/>
              <a:gd name="connsiteY6" fmla="*/ 1165678 h 1165678"/>
              <a:gd name="connsiteX7" fmla="*/ 1672318 w 1672318"/>
              <a:gd name="connsiteY7" fmla="*/ 388483 h 1165678"/>
              <a:gd name="connsiteX8" fmla="*/ 1526268 w 1672318"/>
              <a:gd name="connsiteY8" fmla="*/ 0 h 1165678"/>
              <a:gd name="connsiteX0" fmla="*/ 1526268 w 1695450"/>
              <a:gd name="connsiteY0" fmla="*/ 0 h 1165678"/>
              <a:gd name="connsiteX1" fmla="*/ 955973 w 1695450"/>
              <a:gd name="connsiteY1" fmla="*/ 223529 h 1165678"/>
              <a:gd name="connsiteX2" fmla="*/ 0 w 1695450"/>
              <a:gd name="connsiteY2" fmla="*/ 751795 h 1165678"/>
              <a:gd name="connsiteX3" fmla="*/ 307068 w 1695450"/>
              <a:gd name="connsiteY3" fmla="*/ 885371 h 1165678"/>
              <a:gd name="connsiteX4" fmla="*/ 582839 w 1695450"/>
              <a:gd name="connsiteY4" fmla="*/ 870857 h 1165678"/>
              <a:gd name="connsiteX5" fmla="*/ 1105354 w 1695450"/>
              <a:gd name="connsiteY5" fmla="*/ 1103086 h 1165678"/>
              <a:gd name="connsiteX6" fmla="*/ 1585006 w 1695450"/>
              <a:gd name="connsiteY6" fmla="*/ 1165678 h 1165678"/>
              <a:gd name="connsiteX7" fmla="*/ 1695450 w 1695450"/>
              <a:gd name="connsiteY7" fmla="*/ 551770 h 1165678"/>
              <a:gd name="connsiteX8" fmla="*/ 1672318 w 1695450"/>
              <a:gd name="connsiteY8" fmla="*/ 388483 h 1165678"/>
              <a:gd name="connsiteX9" fmla="*/ 1526268 w 1695450"/>
              <a:gd name="connsiteY9" fmla="*/ 0 h 1165678"/>
              <a:gd name="connsiteX0" fmla="*/ 1550080 w 1695450"/>
              <a:gd name="connsiteY0" fmla="*/ 0 h 1146628"/>
              <a:gd name="connsiteX1" fmla="*/ 955973 w 1695450"/>
              <a:gd name="connsiteY1" fmla="*/ 204479 h 1146628"/>
              <a:gd name="connsiteX2" fmla="*/ 0 w 1695450"/>
              <a:gd name="connsiteY2" fmla="*/ 732745 h 1146628"/>
              <a:gd name="connsiteX3" fmla="*/ 307068 w 1695450"/>
              <a:gd name="connsiteY3" fmla="*/ 866321 h 1146628"/>
              <a:gd name="connsiteX4" fmla="*/ 582839 w 1695450"/>
              <a:gd name="connsiteY4" fmla="*/ 851807 h 1146628"/>
              <a:gd name="connsiteX5" fmla="*/ 1105354 w 1695450"/>
              <a:gd name="connsiteY5" fmla="*/ 1084036 h 1146628"/>
              <a:gd name="connsiteX6" fmla="*/ 1585006 w 1695450"/>
              <a:gd name="connsiteY6" fmla="*/ 1146628 h 1146628"/>
              <a:gd name="connsiteX7" fmla="*/ 1695450 w 1695450"/>
              <a:gd name="connsiteY7" fmla="*/ 532720 h 1146628"/>
              <a:gd name="connsiteX8" fmla="*/ 1672318 w 1695450"/>
              <a:gd name="connsiteY8" fmla="*/ 369433 h 1146628"/>
              <a:gd name="connsiteX9" fmla="*/ 1550080 w 1695450"/>
              <a:gd name="connsiteY9" fmla="*/ 0 h 1146628"/>
              <a:gd name="connsiteX0" fmla="*/ 1463666 w 1609036"/>
              <a:gd name="connsiteY0" fmla="*/ 0 h 1146628"/>
              <a:gd name="connsiteX1" fmla="*/ 869559 w 1609036"/>
              <a:gd name="connsiteY1" fmla="*/ 204479 h 1146628"/>
              <a:gd name="connsiteX2" fmla="*/ 0 w 1609036"/>
              <a:gd name="connsiteY2" fmla="*/ 698201 h 1146628"/>
              <a:gd name="connsiteX3" fmla="*/ 220654 w 1609036"/>
              <a:gd name="connsiteY3" fmla="*/ 866321 h 1146628"/>
              <a:gd name="connsiteX4" fmla="*/ 496425 w 1609036"/>
              <a:gd name="connsiteY4" fmla="*/ 851807 h 1146628"/>
              <a:gd name="connsiteX5" fmla="*/ 1018940 w 1609036"/>
              <a:gd name="connsiteY5" fmla="*/ 1084036 h 1146628"/>
              <a:gd name="connsiteX6" fmla="*/ 1498592 w 1609036"/>
              <a:gd name="connsiteY6" fmla="*/ 1146628 h 1146628"/>
              <a:gd name="connsiteX7" fmla="*/ 1609036 w 1609036"/>
              <a:gd name="connsiteY7" fmla="*/ 532720 h 1146628"/>
              <a:gd name="connsiteX8" fmla="*/ 1585904 w 1609036"/>
              <a:gd name="connsiteY8" fmla="*/ 369433 h 1146628"/>
              <a:gd name="connsiteX9" fmla="*/ 1463666 w 1609036"/>
              <a:gd name="connsiteY9" fmla="*/ 0 h 1146628"/>
              <a:gd name="connsiteX0" fmla="*/ 1463666 w 1609036"/>
              <a:gd name="connsiteY0" fmla="*/ 0 h 1146628"/>
              <a:gd name="connsiteX1" fmla="*/ 869559 w 1609036"/>
              <a:gd name="connsiteY1" fmla="*/ 204479 h 1146628"/>
              <a:gd name="connsiteX2" fmla="*/ 0 w 1609036"/>
              <a:gd name="connsiteY2" fmla="*/ 698201 h 1146628"/>
              <a:gd name="connsiteX3" fmla="*/ 264864 w 1609036"/>
              <a:gd name="connsiteY3" fmla="*/ 867067 h 1146628"/>
              <a:gd name="connsiteX4" fmla="*/ 496425 w 1609036"/>
              <a:gd name="connsiteY4" fmla="*/ 851807 h 1146628"/>
              <a:gd name="connsiteX5" fmla="*/ 1018940 w 1609036"/>
              <a:gd name="connsiteY5" fmla="*/ 1084036 h 1146628"/>
              <a:gd name="connsiteX6" fmla="*/ 1498592 w 1609036"/>
              <a:gd name="connsiteY6" fmla="*/ 1146628 h 1146628"/>
              <a:gd name="connsiteX7" fmla="*/ 1609036 w 1609036"/>
              <a:gd name="connsiteY7" fmla="*/ 532720 h 1146628"/>
              <a:gd name="connsiteX8" fmla="*/ 1585904 w 1609036"/>
              <a:gd name="connsiteY8" fmla="*/ 369433 h 1146628"/>
              <a:gd name="connsiteX9" fmla="*/ 1463666 w 1609036"/>
              <a:gd name="connsiteY9" fmla="*/ 0 h 1146628"/>
              <a:gd name="connsiteX0" fmla="*/ 1463666 w 1609036"/>
              <a:gd name="connsiteY0" fmla="*/ 0 h 1146628"/>
              <a:gd name="connsiteX1" fmla="*/ 869559 w 1609036"/>
              <a:gd name="connsiteY1" fmla="*/ 204479 h 1146628"/>
              <a:gd name="connsiteX2" fmla="*/ 0 w 1609036"/>
              <a:gd name="connsiteY2" fmla="*/ 698201 h 1146628"/>
              <a:gd name="connsiteX3" fmla="*/ 264864 w 1609036"/>
              <a:gd name="connsiteY3" fmla="*/ 867067 h 1146628"/>
              <a:gd name="connsiteX4" fmla="*/ 496425 w 1609036"/>
              <a:gd name="connsiteY4" fmla="*/ 851807 h 1146628"/>
              <a:gd name="connsiteX5" fmla="*/ 1051125 w 1609036"/>
              <a:gd name="connsiteY5" fmla="*/ 1036946 h 1146628"/>
              <a:gd name="connsiteX6" fmla="*/ 1498592 w 1609036"/>
              <a:gd name="connsiteY6" fmla="*/ 1146628 h 1146628"/>
              <a:gd name="connsiteX7" fmla="*/ 1609036 w 1609036"/>
              <a:gd name="connsiteY7" fmla="*/ 532720 h 1146628"/>
              <a:gd name="connsiteX8" fmla="*/ 1585904 w 1609036"/>
              <a:gd name="connsiteY8" fmla="*/ 369433 h 1146628"/>
              <a:gd name="connsiteX9" fmla="*/ 1463666 w 1609036"/>
              <a:gd name="connsiteY9" fmla="*/ 0 h 1146628"/>
              <a:gd name="connsiteX0" fmla="*/ 1463666 w 1609036"/>
              <a:gd name="connsiteY0" fmla="*/ 0 h 1146628"/>
              <a:gd name="connsiteX1" fmla="*/ 869559 w 1609036"/>
              <a:gd name="connsiteY1" fmla="*/ 204479 h 1146628"/>
              <a:gd name="connsiteX2" fmla="*/ 0 w 1609036"/>
              <a:gd name="connsiteY2" fmla="*/ 698201 h 1146628"/>
              <a:gd name="connsiteX3" fmla="*/ 264864 w 1609036"/>
              <a:gd name="connsiteY3" fmla="*/ 867067 h 1146628"/>
              <a:gd name="connsiteX4" fmla="*/ 548955 w 1609036"/>
              <a:gd name="connsiteY4" fmla="*/ 849804 h 1146628"/>
              <a:gd name="connsiteX5" fmla="*/ 1051125 w 1609036"/>
              <a:gd name="connsiteY5" fmla="*/ 1036946 h 1146628"/>
              <a:gd name="connsiteX6" fmla="*/ 1498592 w 1609036"/>
              <a:gd name="connsiteY6" fmla="*/ 1146628 h 1146628"/>
              <a:gd name="connsiteX7" fmla="*/ 1609036 w 1609036"/>
              <a:gd name="connsiteY7" fmla="*/ 532720 h 1146628"/>
              <a:gd name="connsiteX8" fmla="*/ 1585904 w 1609036"/>
              <a:gd name="connsiteY8" fmla="*/ 369433 h 1146628"/>
              <a:gd name="connsiteX9" fmla="*/ 1463666 w 1609036"/>
              <a:gd name="connsiteY9" fmla="*/ 0 h 114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9036" h="1146628">
                <a:moveTo>
                  <a:pt x="1463666" y="0"/>
                </a:moveTo>
                <a:lnTo>
                  <a:pt x="869559" y="204479"/>
                </a:lnTo>
                <a:lnTo>
                  <a:pt x="0" y="698201"/>
                </a:lnTo>
                <a:lnTo>
                  <a:pt x="264864" y="867067"/>
                </a:lnTo>
                <a:lnTo>
                  <a:pt x="548955" y="849804"/>
                </a:lnTo>
                <a:lnTo>
                  <a:pt x="1051125" y="1036946"/>
                </a:lnTo>
                <a:lnTo>
                  <a:pt x="1498592" y="1146628"/>
                </a:lnTo>
                <a:lnTo>
                  <a:pt x="1609036" y="532720"/>
                </a:lnTo>
                <a:lnTo>
                  <a:pt x="1585904" y="369433"/>
                </a:lnTo>
                <a:lnTo>
                  <a:pt x="1463666" y="0"/>
                </a:lnTo>
                <a:close/>
              </a:path>
            </a:pathLst>
          </a:custGeom>
          <a:noFill/>
          <a:ln w="38100">
            <a:solidFill>
              <a:schemeClr val="tx1"/>
            </a:solidFill>
          </a:ln>
        </p:spPr>
        <p:style>
          <a:lnRef idx="2">
            <a:schemeClr val="accent6"/>
          </a:lnRef>
          <a:fillRef idx="1">
            <a:schemeClr val="lt1"/>
          </a:fillRef>
          <a:effectRef idx="0">
            <a:schemeClr val="accent6"/>
          </a:effectRef>
          <a:fontRef idx="minor">
            <a:schemeClr val="dk1"/>
          </a:fontRef>
        </p:style>
        <p:txBody>
          <a:bodyPr lIns="91406" tIns="45703" rIns="91406" bIns="45703" rtlCol="0" anchor="ctr"/>
          <a:lstStyle/>
          <a:p>
            <a:pPr algn="ctr"/>
            <a:endParaRPr kumimoji="1" lang="ja-JP" altLang="en-US"/>
          </a:p>
        </p:txBody>
      </p:sp>
      <p:sp>
        <p:nvSpPr>
          <p:cNvPr id="209" name="フリーフォーム 208"/>
          <p:cNvSpPr/>
          <p:nvPr/>
        </p:nvSpPr>
        <p:spPr>
          <a:xfrm>
            <a:off x="6935263" y="1915560"/>
            <a:ext cx="2804960" cy="4476979"/>
          </a:xfrm>
          <a:custGeom>
            <a:avLst/>
            <a:gdLst>
              <a:gd name="connsiteX0" fmla="*/ 809625 w 923925"/>
              <a:gd name="connsiteY0" fmla="*/ 4819650 h 4819650"/>
              <a:gd name="connsiteX1" fmla="*/ 923925 w 923925"/>
              <a:gd name="connsiteY1" fmla="*/ 4076700 h 4819650"/>
              <a:gd name="connsiteX2" fmla="*/ 628650 w 923925"/>
              <a:gd name="connsiteY2" fmla="*/ 2276475 h 4819650"/>
              <a:gd name="connsiteX3" fmla="*/ 0 w 923925"/>
              <a:gd name="connsiteY3" fmla="*/ 1038225 h 4819650"/>
              <a:gd name="connsiteX4" fmla="*/ 476250 w 923925"/>
              <a:gd name="connsiteY4" fmla="*/ 0 h 4819650"/>
              <a:gd name="connsiteX0" fmla="*/ 809625 w 923925"/>
              <a:gd name="connsiteY0" fmla="*/ 4819650 h 4819650"/>
              <a:gd name="connsiteX1" fmla="*/ 923925 w 923925"/>
              <a:gd name="connsiteY1" fmla="*/ 4076700 h 4819650"/>
              <a:gd name="connsiteX2" fmla="*/ 628650 w 923925"/>
              <a:gd name="connsiteY2" fmla="*/ 2276475 h 4819650"/>
              <a:gd name="connsiteX3" fmla="*/ 0 w 923925"/>
              <a:gd name="connsiteY3" fmla="*/ 1038225 h 4819650"/>
              <a:gd name="connsiteX4" fmla="*/ 476250 w 923925"/>
              <a:gd name="connsiteY4" fmla="*/ 0 h 4819650"/>
              <a:gd name="connsiteX0" fmla="*/ 809625 w 923925"/>
              <a:gd name="connsiteY0" fmla="*/ 4819650 h 4819650"/>
              <a:gd name="connsiteX1" fmla="*/ 923925 w 923925"/>
              <a:gd name="connsiteY1" fmla="*/ 4076700 h 4819650"/>
              <a:gd name="connsiteX2" fmla="*/ 628650 w 923925"/>
              <a:gd name="connsiteY2" fmla="*/ 2276475 h 4819650"/>
              <a:gd name="connsiteX3" fmla="*/ 0 w 923925"/>
              <a:gd name="connsiteY3" fmla="*/ 1038225 h 4819650"/>
              <a:gd name="connsiteX4" fmla="*/ 476250 w 923925"/>
              <a:gd name="connsiteY4" fmla="*/ 0 h 4819650"/>
              <a:gd name="connsiteX0" fmla="*/ 809625 w 954087"/>
              <a:gd name="connsiteY0" fmla="*/ 4819650 h 4819650"/>
              <a:gd name="connsiteX1" fmla="*/ 923925 w 954087"/>
              <a:gd name="connsiteY1" fmla="*/ 4076700 h 4819650"/>
              <a:gd name="connsiteX2" fmla="*/ 628650 w 954087"/>
              <a:gd name="connsiteY2" fmla="*/ 2276475 h 4819650"/>
              <a:gd name="connsiteX3" fmla="*/ 0 w 954087"/>
              <a:gd name="connsiteY3" fmla="*/ 1038225 h 4819650"/>
              <a:gd name="connsiteX4" fmla="*/ 476250 w 954087"/>
              <a:gd name="connsiteY4" fmla="*/ 0 h 4819650"/>
              <a:gd name="connsiteX0" fmla="*/ 835025 w 979487"/>
              <a:gd name="connsiteY0" fmla="*/ 4819650 h 4819650"/>
              <a:gd name="connsiteX1" fmla="*/ 949325 w 979487"/>
              <a:gd name="connsiteY1" fmla="*/ 4076700 h 4819650"/>
              <a:gd name="connsiteX2" fmla="*/ 654050 w 979487"/>
              <a:gd name="connsiteY2" fmla="*/ 2276475 h 4819650"/>
              <a:gd name="connsiteX3" fmla="*/ 25400 w 979487"/>
              <a:gd name="connsiteY3" fmla="*/ 1038225 h 4819650"/>
              <a:gd name="connsiteX4" fmla="*/ 501650 w 979487"/>
              <a:gd name="connsiteY4" fmla="*/ 0 h 4819650"/>
              <a:gd name="connsiteX0" fmla="*/ 862070 w 1006532"/>
              <a:gd name="connsiteY0" fmla="*/ 5538564 h 5538564"/>
              <a:gd name="connsiteX1" fmla="*/ 976370 w 1006532"/>
              <a:gd name="connsiteY1" fmla="*/ 4795614 h 5538564"/>
              <a:gd name="connsiteX2" fmla="*/ 681095 w 1006532"/>
              <a:gd name="connsiteY2" fmla="*/ 2995389 h 5538564"/>
              <a:gd name="connsiteX3" fmla="*/ 52445 w 1006532"/>
              <a:gd name="connsiteY3" fmla="*/ 1757139 h 5538564"/>
              <a:gd name="connsiteX4" fmla="*/ 995767 w 1006532"/>
              <a:gd name="connsiteY4" fmla="*/ 0 h 5538564"/>
              <a:gd name="connsiteX0" fmla="*/ 1018088 w 2087889"/>
              <a:gd name="connsiteY0" fmla="*/ 5754588 h 5754588"/>
              <a:gd name="connsiteX1" fmla="*/ 1132388 w 2087889"/>
              <a:gd name="connsiteY1" fmla="*/ 5011638 h 5754588"/>
              <a:gd name="connsiteX2" fmla="*/ 837113 w 2087889"/>
              <a:gd name="connsiteY2" fmla="*/ 3211413 h 5754588"/>
              <a:gd name="connsiteX3" fmla="*/ 208463 w 2087889"/>
              <a:gd name="connsiteY3" fmla="*/ 1973163 h 5754588"/>
              <a:gd name="connsiteX4" fmla="*/ 2087889 w 2087889"/>
              <a:gd name="connsiteY4" fmla="*/ 0 h 5754588"/>
              <a:gd name="connsiteX0" fmla="*/ 850069 w 1919870"/>
              <a:gd name="connsiteY0" fmla="*/ 5795416 h 5795416"/>
              <a:gd name="connsiteX1" fmla="*/ 964369 w 1919870"/>
              <a:gd name="connsiteY1" fmla="*/ 5052466 h 5795416"/>
              <a:gd name="connsiteX2" fmla="*/ 669094 w 1919870"/>
              <a:gd name="connsiteY2" fmla="*/ 3252241 h 5795416"/>
              <a:gd name="connsiteX3" fmla="*/ 40444 w 1919870"/>
              <a:gd name="connsiteY3" fmla="*/ 2013991 h 5795416"/>
              <a:gd name="connsiteX4" fmla="*/ 911758 w 1919870"/>
              <a:gd name="connsiteY4" fmla="*/ 328860 h 5795416"/>
              <a:gd name="connsiteX5" fmla="*/ 1919870 w 1919870"/>
              <a:gd name="connsiteY5" fmla="*/ 40828 h 5795416"/>
              <a:gd name="connsiteX0" fmla="*/ 889195 w 1958996"/>
              <a:gd name="connsiteY0" fmla="*/ 5754588 h 5754588"/>
              <a:gd name="connsiteX1" fmla="*/ 1003495 w 1958996"/>
              <a:gd name="connsiteY1" fmla="*/ 5011638 h 5754588"/>
              <a:gd name="connsiteX2" fmla="*/ 708220 w 1958996"/>
              <a:gd name="connsiteY2" fmla="*/ 3211413 h 5754588"/>
              <a:gd name="connsiteX3" fmla="*/ 79570 w 1958996"/>
              <a:gd name="connsiteY3" fmla="*/ 1973163 h 5754588"/>
              <a:gd name="connsiteX4" fmla="*/ 230803 w 1958996"/>
              <a:gd name="connsiteY4" fmla="*/ 1224136 h 5754588"/>
              <a:gd name="connsiteX5" fmla="*/ 950884 w 1958996"/>
              <a:gd name="connsiteY5" fmla="*/ 288032 h 5754588"/>
              <a:gd name="connsiteX6" fmla="*/ 1958996 w 1958996"/>
              <a:gd name="connsiteY6" fmla="*/ 0 h 5754588"/>
              <a:gd name="connsiteX0" fmla="*/ 1091643 w 2161444"/>
              <a:gd name="connsiteY0" fmla="*/ 5754588 h 5754588"/>
              <a:gd name="connsiteX1" fmla="*/ 1205943 w 2161444"/>
              <a:gd name="connsiteY1" fmla="*/ 5011638 h 5754588"/>
              <a:gd name="connsiteX2" fmla="*/ 910668 w 2161444"/>
              <a:gd name="connsiteY2" fmla="*/ 3211413 h 5754588"/>
              <a:gd name="connsiteX3" fmla="*/ 282018 w 2161444"/>
              <a:gd name="connsiteY3" fmla="*/ 1973163 h 5754588"/>
              <a:gd name="connsiteX4" fmla="*/ 145219 w 2161444"/>
              <a:gd name="connsiteY4" fmla="*/ 1008112 h 5754588"/>
              <a:gd name="connsiteX5" fmla="*/ 1153332 w 2161444"/>
              <a:gd name="connsiteY5" fmla="*/ 288032 h 5754588"/>
              <a:gd name="connsiteX6" fmla="*/ 2161444 w 2161444"/>
              <a:gd name="connsiteY6" fmla="*/ 0 h 5754588"/>
              <a:gd name="connsiteX0" fmla="*/ 1055639 w 2125440"/>
              <a:gd name="connsiteY0" fmla="*/ 5754588 h 5754588"/>
              <a:gd name="connsiteX1" fmla="*/ 1169939 w 2125440"/>
              <a:gd name="connsiteY1" fmla="*/ 5011638 h 5754588"/>
              <a:gd name="connsiteX2" fmla="*/ 874664 w 2125440"/>
              <a:gd name="connsiteY2" fmla="*/ 3211413 h 5754588"/>
              <a:gd name="connsiteX3" fmla="*/ 246014 w 2125440"/>
              <a:gd name="connsiteY3" fmla="*/ 1973163 h 5754588"/>
              <a:gd name="connsiteX4" fmla="*/ 109215 w 2125440"/>
              <a:gd name="connsiteY4" fmla="*/ 1008112 h 5754588"/>
              <a:gd name="connsiteX5" fmla="*/ 901303 w 2125440"/>
              <a:gd name="connsiteY5" fmla="*/ 288032 h 5754588"/>
              <a:gd name="connsiteX6" fmla="*/ 2125440 w 2125440"/>
              <a:gd name="connsiteY6" fmla="*/ 0 h 5754588"/>
              <a:gd name="connsiteX0" fmla="*/ 1055639 w 2125440"/>
              <a:gd name="connsiteY0" fmla="*/ 5754588 h 5754588"/>
              <a:gd name="connsiteX1" fmla="*/ 1169939 w 2125440"/>
              <a:gd name="connsiteY1" fmla="*/ 5011638 h 5754588"/>
              <a:gd name="connsiteX2" fmla="*/ 874664 w 2125440"/>
              <a:gd name="connsiteY2" fmla="*/ 3211413 h 5754588"/>
              <a:gd name="connsiteX3" fmla="*/ 246014 w 2125440"/>
              <a:gd name="connsiteY3" fmla="*/ 1973163 h 5754588"/>
              <a:gd name="connsiteX4" fmla="*/ 109215 w 2125440"/>
              <a:gd name="connsiteY4" fmla="*/ 1008112 h 5754588"/>
              <a:gd name="connsiteX5" fmla="*/ 901303 w 2125440"/>
              <a:gd name="connsiteY5" fmla="*/ 288032 h 5754588"/>
              <a:gd name="connsiteX6" fmla="*/ 2125440 w 2125440"/>
              <a:gd name="connsiteY6" fmla="*/ 0 h 5754588"/>
              <a:gd name="connsiteX0" fmla="*/ 1055639 w 2125439"/>
              <a:gd name="connsiteY0" fmla="*/ 5754588 h 5754588"/>
              <a:gd name="connsiteX1" fmla="*/ 1169939 w 2125439"/>
              <a:gd name="connsiteY1" fmla="*/ 5011638 h 5754588"/>
              <a:gd name="connsiteX2" fmla="*/ 874664 w 2125439"/>
              <a:gd name="connsiteY2" fmla="*/ 3211413 h 5754588"/>
              <a:gd name="connsiteX3" fmla="*/ 246014 w 2125439"/>
              <a:gd name="connsiteY3" fmla="*/ 1973163 h 5754588"/>
              <a:gd name="connsiteX4" fmla="*/ 109215 w 2125439"/>
              <a:gd name="connsiteY4" fmla="*/ 1008112 h 5754588"/>
              <a:gd name="connsiteX5" fmla="*/ 901303 w 2125439"/>
              <a:gd name="connsiteY5" fmla="*/ 288032 h 5754588"/>
              <a:gd name="connsiteX6" fmla="*/ 2125439 w 2125439"/>
              <a:gd name="connsiteY6" fmla="*/ 0 h 5754588"/>
              <a:gd name="connsiteX0" fmla="*/ 1055638 w 2125438"/>
              <a:gd name="connsiteY0" fmla="*/ 5754588 h 5754588"/>
              <a:gd name="connsiteX1" fmla="*/ 1169938 w 2125438"/>
              <a:gd name="connsiteY1" fmla="*/ 5011638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055638 w 2125438"/>
              <a:gd name="connsiteY0" fmla="*/ 5754588 h 5754588"/>
              <a:gd name="connsiteX1" fmla="*/ 1117326 w 2125438"/>
              <a:gd name="connsiteY1" fmla="*/ 5256584 h 5754588"/>
              <a:gd name="connsiteX2" fmla="*/ 874663 w 2125438"/>
              <a:gd name="connsiteY2" fmla="*/ 3211413 h 5754588"/>
              <a:gd name="connsiteX3" fmla="*/ 246013 w 2125438"/>
              <a:gd name="connsiteY3" fmla="*/ 1973163 h 5754588"/>
              <a:gd name="connsiteX4" fmla="*/ 109215 w 2125438"/>
              <a:gd name="connsiteY4" fmla="*/ 1152128 h 5754588"/>
              <a:gd name="connsiteX5" fmla="*/ 901302 w 2125438"/>
              <a:gd name="connsiteY5" fmla="*/ 288032 h 5754588"/>
              <a:gd name="connsiteX6" fmla="*/ 2125438 w 2125438"/>
              <a:gd name="connsiteY6" fmla="*/ 0 h 5754588"/>
              <a:gd name="connsiteX0" fmla="*/ 1117326 w 2125438"/>
              <a:gd name="connsiteY0" fmla="*/ 5256584 h 5256584"/>
              <a:gd name="connsiteX1" fmla="*/ 874663 w 2125438"/>
              <a:gd name="connsiteY1" fmla="*/ 3211413 h 5256584"/>
              <a:gd name="connsiteX2" fmla="*/ 246013 w 2125438"/>
              <a:gd name="connsiteY2" fmla="*/ 1973163 h 5256584"/>
              <a:gd name="connsiteX3" fmla="*/ 109215 w 2125438"/>
              <a:gd name="connsiteY3" fmla="*/ 1152128 h 5256584"/>
              <a:gd name="connsiteX4" fmla="*/ 901302 w 2125438"/>
              <a:gd name="connsiteY4" fmla="*/ 288032 h 5256584"/>
              <a:gd name="connsiteX5" fmla="*/ 2125438 w 2125438"/>
              <a:gd name="connsiteY5" fmla="*/ 0 h 5256584"/>
              <a:gd name="connsiteX0" fmla="*/ 874663 w 2125438"/>
              <a:gd name="connsiteY0" fmla="*/ 3211413 h 3211413"/>
              <a:gd name="connsiteX1" fmla="*/ 246013 w 2125438"/>
              <a:gd name="connsiteY1" fmla="*/ 1973163 h 3211413"/>
              <a:gd name="connsiteX2" fmla="*/ 109215 w 2125438"/>
              <a:gd name="connsiteY2" fmla="*/ 1152128 h 3211413"/>
              <a:gd name="connsiteX3" fmla="*/ 901302 w 2125438"/>
              <a:gd name="connsiteY3" fmla="*/ 288032 h 3211413"/>
              <a:gd name="connsiteX4" fmla="*/ 2125438 w 2125438"/>
              <a:gd name="connsiteY4" fmla="*/ 0 h 3211413"/>
              <a:gd name="connsiteX0" fmla="*/ 874663 w 2125438"/>
              <a:gd name="connsiteY0" fmla="*/ 3211413 h 3211413"/>
              <a:gd name="connsiteX1" fmla="*/ 246013 w 2125438"/>
              <a:gd name="connsiteY1" fmla="*/ 1973163 h 3211413"/>
              <a:gd name="connsiteX2" fmla="*/ 109215 w 2125438"/>
              <a:gd name="connsiteY2" fmla="*/ 1152128 h 3211413"/>
              <a:gd name="connsiteX3" fmla="*/ 901302 w 2125438"/>
              <a:gd name="connsiteY3" fmla="*/ 288032 h 3211413"/>
              <a:gd name="connsiteX4" fmla="*/ 2125438 w 2125438"/>
              <a:gd name="connsiteY4" fmla="*/ 0 h 3211413"/>
              <a:gd name="connsiteX0" fmla="*/ 618992 w 2125438"/>
              <a:gd name="connsiteY0" fmla="*/ 2743270 h 2743270"/>
              <a:gd name="connsiteX1" fmla="*/ 246013 w 2125438"/>
              <a:gd name="connsiteY1" fmla="*/ 1973163 h 2743270"/>
              <a:gd name="connsiteX2" fmla="*/ 109215 w 2125438"/>
              <a:gd name="connsiteY2" fmla="*/ 1152128 h 2743270"/>
              <a:gd name="connsiteX3" fmla="*/ 901302 w 2125438"/>
              <a:gd name="connsiteY3" fmla="*/ 288032 h 2743270"/>
              <a:gd name="connsiteX4" fmla="*/ 2125438 w 2125438"/>
              <a:gd name="connsiteY4" fmla="*/ 0 h 2743270"/>
              <a:gd name="connsiteX0" fmla="*/ 618992 w 1777728"/>
              <a:gd name="connsiteY0" fmla="*/ 2658543 h 2658543"/>
              <a:gd name="connsiteX1" fmla="*/ 246013 w 1777728"/>
              <a:gd name="connsiteY1" fmla="*/ 1888436 h 2658543"/>
              <a:gd name="connsiteX2" fmla="*/ 109215 w 1777728"/>
              <a:gd name="connsiteY2" fmla="*/ 1067401 h 2658543"/>
              <a:gd name="connsiteX3" fmla="*/ 901302 w 1777728"/>
              <a:gd name="connsiteY3" fmla="*/ 203305 h 2658543"/>
              <a:gd name="connsiteX4" fmla="*/ 1777728 w 1777728"/>
              <a:gd name="connsiteY4" fmla="*/ 0 h 2658543"/>
              <a:gd name="connsiteX0" fmla="*/ 618992 w 1777533"/>
              <a:gd name="connsiteY0" fmla="*/ 2659250 h 2659250"/>
              <a:gd name="connsiteX1" fmla="*/ 246013 w 1777533"/>
              <a:gd name="connsiteY1" fmla="*/ 1889143 h 2659250"/>
              <a:gd name="connsiteX2" fmla="*/ 109215 w 1777533"/>
              <a:gd name="connsiteY2" fmla="*/ 1068108 h 2659250"/>
              <a:gd name="connsiteX3" fmla="*/ 901302 w 1777533"/>
              <a:gd name="connsiteY3" fmla="*/ 204012 h 2659250"/>
              <a:gd name="connsiteX4" fmla="*/ 1777533 w 1777533"/>
              <a:gd name="connsiteY4" fmla="*/ 0 h 2659250"/>
              <a:gd name="connsiteX0" fmla="*/ 618992 w 1658117"/>
              <a:gd name="connsiteY0" fmla="*/ 2646510 h 2646510"/>
              <a:gd name="connsiteX1" fmla="*/ 246013 w 1658117"/>
              <a:gd name="connsiteY1" fmla="*/ 1876403 h 2646510"/>
              <a:gd name="connsiteX2" fmla="*/ 109215 w 1658117"/>
              <a:gd name="connsiteY2" fmla="*/ 1055368 h 2646510"/>
              <a:gd name="connsiteX3" fmla="*/ 901302 w 1658117"/>
              <a:gd name="connsiteY3" fmla="*/ 191272 h 2646510"/>
              <a:gd name="connsiteX4" fmla="*/ 1658117 w 1658117"/>
              <a:gd name="connsiteY4" fmla="*/ 0 h 2646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8117" h="2646510">
                <a:moveTo>
                  <a:pt x="618992" y="2646510"/>
                </a:moveTo>
                <a:cubicBezTo>
                  <a:pt x="344914" y="2094862"/>
                  <a:pt x="330976" y="2141593"/>
                  <a:pt x="246013" y="1876403"/>
                </a:cubicBezTo>
                <a:cubicBezTo>
                  <a:pt x="161050" y="1611213"/>
                  <a:pt x="0" y="1336223"/>
                  <a:pt x="109215" y="1055368"/>
                </a:cubicBezTo>
                <a:cubicBezTo>
                  <a:pt x="218430" y="774513"/>
                  <a:pt x="565265" y="359291"/>
                  <a:pt x="901302" y="191272"/>
                </a:cubicBezTo>
                <a:lnTo>
                  <a:pt x="1658117" y="0"/>
                </a:lnTo>
              </a:path>
            </a:pathLst>
          </a:custGeom>
          <a:ln w="38100">
            <a:solidFill>
              <a:srgbClr val="00FF00"/>
            </a:solidFill>
            <a:prstDash val="dash"/>
          </a:ln>
          <a:effectLst>
            <a:glow rad="101600">
              <a:schemeClr val="accent3">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10" name="正方形/長方形 209"/>
          <p:cNvSpPr/>
          <p:nvPr/>
        </p:nvSpPr>
        <p:spPr>
          <a:xfrm rot="18742223">
            <a:off x="7254750" y="2815674"/>
            <a:ext cx="842350" cy="176577"/>
          </a:xfrm>
          <a:prstGeom prst="rect">
            <a:avLst/>
          </a:prstGeom>
          <a:solidFill>
            <a:srgbClr val="00FF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4" name="フリーフォーム 213"/>
          <p:cNvSpPr/>
          <p:nvPr/>
        </p:nvSpPr>
        <p:spPr>
          <a:xfrm>
            <a:off x="8553042" y="1595626"/>
            <a:ext cx="1122735" cy="4929718"/>
          </a:xfrm>
          <a:custGeom>
            <a:avLst/>
            <a:gdLst>
              <a:gd name="connsiteX0" fmla="*/ 0 w 914400"/>
              <a:gd name="connsiteY0" fmla="*/ 0 h 4324350"/>
              <a:gd name="connsiteX1" fmla="*/ 266700 w 914400"/>
              <a:gd name="connsiteY1" fmla="*/ 209550 h 4324350"/>
              <a:gd name="connsiteX2" fmla="*/ 533400 w 914400"/>
              <a:gd name="connsiteY2" fmla="*/ 857250 h 4324350"/>
              <a:gd name="connsiteX3" fmla="*/ 914400 w 914400"/>
              <a:gd name="connsiteY3" fmla="*/ 2028825 h 4324350"/>
              <a:gd name="connsiteX4" fmla="*/ 714375 w 914400"/>
              <a:gd name="connsiteY4" fmla="*/ 2886075 h 4324350"/>
              <a:gd name="connsiteX5" fmla="*/ 542925 w 914400"/>
              <a:gd name="connsiteY5" fmla="*/ 4324350 h 4324350"/>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92038 w 914400"/>
              <a:gd name="connsiteY5"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92038 w 914400"/>
              <a:gd name="connsiteY6"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20030 w 914400"/>
              <a:gd name="connsiteY6" fmla="*/ 5330155 h 5978227"/>
              <a:gd name="connsiteX7" fmla="*/ 592038 w 91440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89795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78681"/>
              <a:gd name="connsiteY0" fmla="*/ 0 h 5978227"/>
              <a:gd name="connsiteX1" fmla="*/ 266700 w 878681"/>
              <a:gd name="connsiteY1" fmla="*/ 209550 h 5978227"/>
              <a:gd name="connsiteX2" fmla="*/ 533400 w 878681"/>
              <a:gd name="connsiteY2" fmla="*/ 857250 h 5978227"/>
              <a:gd name="connsiteX3" fmla="*/ 878681 w 878681"/>
              <a:gd name="connsiteY3" fmla="*/ 2016919 h 5978227"/>
              <a:gd name="connsiteX4" fmla="*/ 714375 w 878681"/>
              <a:gd name="connsiteY4" fmla="*/ 2886075 h 5978227"/>
              <a:gd name="connsiteX5" fmla="*/ 520030 w 878681"/>
              <a:gd name="connsiteY5" fmla="*/ 4754091 h 5978227"/>
              <a:gd name="connsiteX6" fmla="*/ 520030 w 878681"/>
              <a:gd name="connsiteY6" fmla="*/ 5330155 h 5978227"/>
              <a:gd name="connsiteX7" fmla="*/ 592038 w 878681"/>
              <a:gd name="connsiteY7" fmla="*/ 5978227 h 5978227"/>
              <a:gd name="connsiteX0" fmla="*/ 0 w 878681"/>
              <a:gd name="connsiteY0" fmla="*/ 0 h 5330155"/>
              <a:gd name="connsiteX1" fmla="*/ 266700 w 878681"/>
              <a:gd name="connsiteY1" fmla="*/ 209550 h 5330155"/>
              <a:gd name="connsiteX2" fmla="*/ 533400 w 878681"/>
              <a:gd name="connsiteY2" fmla="*/ 857250 h 5330155"/>
              <a:gd name="connsiteX3" fmla="*/ 878681 w 878681"/>
              <a:gd name="connsiteY3" fmla="*/ 2016919 h 5330155"/>
              <a:gd name="connsiteX4" fmla="*/ 714375 w 878681"/>
              <a:gd name="connsiteY4" fmla="*/ 2886075 h 5330155"/>
              <a:gd name="connsiteX5" fmla="*/ 520030 w 878681"/>
              <a:gd name="connsiteY5" fmla="*/ 4754091 h 5330155"/>
              <a:gd name="connsiteX6" fmla="*/ 520030 w 878681"/>
              <a:gd name="connsiteY6" fmla="*/ 5330155 h 5330155"/>
              <a:gd name="connsiteX0" fmla="*/ 0 w 878681"/>
              <a:gd name="connsiteY0" fmla="*/ 0 h 4754091"/>
              <a:gd name="connsiteX1" fmla="*/ 266700 w 878681"/>
              <a:gd name="connsiteY1" fmla="*/ 209550 h 4754091"/>
              <a:gd name="connsiteX2" fmla="*/ 533400 w 878681"/>
              <a:gd name="connsiteY2" fmla="*/ 857250 h 4754091"/>
              <a:gd name="connsiteX3" fmla="*/ 878681 w 878681"/>
              <a:gd name="connsiteY3" fmla="*/ 2016919 h 4754091"/>
              <a:gd name="connsiteX4" fmla="*/ 714375 w 878681"/>
              <a:gd name="connsiteY4" fmla="*/ 2886075 h 4754091"/>
              <a:gd name="connsiteX5" fmla="*/ 520030 w 878681"/>
              <a:gd name="connsiteY5" fmla="*/ 4754091 h 4754091"/>
              <a:gd name="connsiteX0" fmla="*/ 0 w 878681"/>
              <a:gd name="connsiteY0" fmla="*/ 0 h 2886075"/>
              <a:gd name="connsiteX1" fmla="*/ 266700 w 878681"/>
              <a:gd name="connsiteY1" fmla="*/ 209550 h 2886075"/>
              <a:gd name="connsiteX2" fmla="*/ 533400 w 878681"/>
              <a:gd name="connsiteY2" fmla="*/ 857250 h 2886075"/>
              <a:gd name="connsiteX3" fmla="*/ 878681 w 878681"/>
              <a:gd name="connsiteY3" fmla="*/ 2016919 h 2886075"/>
              <a:gd name="connsiteX4" fmla="*/ 714375 w 878681"/>
              <a:gd name="connsiteY4" fmla="*/ 2886075 h 2886075"/>
              <a:gd name="connsiteX0" fmla="*/ 0 w 611981"/>
              <a:gd name="connsiteY0" fmla="*/ 0 h 2676525"/>
              <a:gd name="connsiteX1" fmla="*/ 266700 w 611981"/>
              <a:gd name="connsiteY1" fmla="*/ 647700 h 2676525"/>
              <a:gd name="connsiteX2" fmla="*/ 611981 w 611981"/>
              <a:gd name="connsiteY2" fmla="*/ 1807369 h 2676525"/>
              <a:gd name="connsiteX3" fmla="*/ 447675 w 611981"/>
              <a:gd name="connsiteY3" fmla="*/ 2676525 h 2676525"/>
              <a:gd name="connsiteX0" fmla="*/ 0 w 611981"/>
              <a:gd name="connsiteY0" fmla="*/ 0 h 2787401"/>
              <a:gd name="connsiteX1" fmla="*/ 266700 w 611981"/>
              <a:gd name="connsiteY1" fmla="*/ 647700 h 2787401"/>
              <a:gd name="connsiteX2" fmla="*/ 611981 w 611981"/>
              <a:gd name="connsiteY2" fmla="*/ 1807369 h 2787401"/>
              <a:gd name="connsiteX3" fmla="*/ 425554 w 611981"/>
              <a:gd name="connsiteY3" fmla="*/ 2787401 h 2787401"/>
              <a:gd name="connsiteX0" fmla="*/ 0 w 645988"/>
              <a:gd name="connsiteY0" fmla="*/ 0 h 2865693"/>
              <a:gd name="connsiteX1" fmla="*/ 300707 w 645988"/>
              <a:gd name="connsiteY1" fmla="*/ 725992 h 2865693"/>
              <a:gd name="connsiteX2" fmla="*/ 645988 w 645988"/>
              <a:gd name="connsiteY2" fmla="*/ 1885661 h 2865693"/>
              <a:gd name="connsiteX3" fmla="*/ 459561 w 645988"/>
              <a:gd name="connsiteY3" fmla="*/ 2865693 h 2865693"/>
              <a:gd name="connsiteX0" fmla="*/ 0 w 635027"/>
              <a:gd name="connsiteY0" fmla="*/ 0 h 2857184"/>
              <a:gd name="connsiteX1" fmla="*/ 289746 w 635027"/>
              <a:gd name="connsiteY1" fmla="*/ 717483 h 2857184"/>
              <a:gd name="connsiteX2" fmla="*/ 635027 w 635027"/>
              <a:gd name="connsiteY2" fmla="*/ 1877152 h 2857184"/>
              <a:gd name="connsiteX3" fmla="*/ 448600 w 635027"/>
              <a:gd name="connsiteY3" fmla="*/ 2857184 h 2857184"/>
              <a:gd name="connsiteX0" fmla="*/ 0 w 641558"/>
              <a:gd name="connsiteY0" fmla="*/ 0 h 2839929"/>
              <a:gd name="connsiteX1" fmla="*/ 296277 w 641558"/>
              <a:gd name="connsiteY1" fmla="*/ 700228 h 2839929"/>
              <a:gd name="connsiteX2" fmla="*/ 641558 w 641558"/>
              <a:gd name="connsiteY2" fmla="*/ 1859897 h 2839929"/>
              <a:gd name="connsiteX3" fmla="*/ 455131 w 641558"/>
              <a:gd name="connsiteY3" fmla="*/ 2839929 h 2839929"/>
              <a:gd name="connsiteX0" fmla="*/ 0 w 628775"/>
              <a:gd name="connsiteY0" fmla="*/ 0 h 2801538"/>
              <a:gd name="connsiteX1" fmla="*/ 283494 w 628775"/>
              <a:gd name="connsiteY1" fmla="*/ 661837 h 2801538"/>
              <a:gd name="connsiteX2" fmla="*/ 628775 w 628775"/>
              <a:gd name="connsiteY2" fmla="*/ 1821506 h 2801538"/>
              <a:gd name="connsiteX3" fmla="*/ 442348 w 628775"/>
              <a:gd name="connsiteY3" fmla="*/ 2801538 h 2801538"/>
              <a:gd name="connsiteX0" fmla="*/ 0 w 628775"/>
              <a:gd name="connsiteY0" fmla="*/ 0 h 2779338"/>
              <a:gd name="connsiteX1" fmla="*/ 283494 w 628775"/>
              <a:gd name="connsiteY1" fmla="*/ 661837 h 2779338"/>
              <a:gd name="connsiteX2" fmla="*/ 628775 w 628775"/>
              <a:gd name="connsiteY2" fmla="*/ 1821506 h 2779338"/>
              <a:gd name="connsiteX3" fmla="*/ 442255 w 628775"/>
              <a:gd name="connsiteY3" fmla="*/ 2779338 h 2779338"/>
              <a:gd name="connsiteX0" fmla="*/ 0 w 628775"/>
              <a:gd name="connsiteY0" fmla="*/ 0 h 2843955"/>
              <a:gd name="connsiteX1" fmla="*/ 283494 w 628775"/>
              <a:gd name="connsiteY1" fmla="*/ 661837 h 2843955"/>
              <a:gd name="connsiteX2" fmla="*/ 628775 w 628775"/>
              <a:gd name="connsiteY2" fmla="*/ 1821506 h 2843955"/>
              <a:gd name="connsiteX3" fmla="*/ 433556 w 628775"/>
              <a:gd name="connsiteY3" fmla="*/ 2843955 h 2843955"/>
              <a:gd name="connsiteX0" fmla="*/ 0 w 663691"/>
              <a:gd name="connsiteY0" fmla="*/ 0 h 2914142"/>
              <a:gd name="connsiteX1" fmla="*/ 318410 w 663691"/>
              <a:gd name="connsiteY1" fmla="*/ 732024 h 2914142"/>
              <a:gd name="connsiteX2" fmla="*/ 663691 w 663691"/>
              <a:gd name="connsiteY2" fmla="*/ 1891693 h 2914142"/>
              <a:gd name="connsiteX3" fmla="*/ 468472 w 663691"/>
              <a:gd name="connsiteY3" fmla="*/ 2914142 h 2914142"/>
            </a:gdLst>
            <a:ahLst/>
            <a:cxnLst>
              <a:cxn ang="0">
                <a:pos x="connsiteX0" y="connsiteY0"/>
              </a:cxn>
              <a:cxn ang="0">
                <a:pos x="connsiteX1" y="connsiteY1"/>
              </a:cxn>
              <a:cxn ang="0">
                <a:pos x="connsiteX2" y="connsiteY2"/>
              </a:cxn>
              <a:cxn ang="0">
                <a:pos x="connsiteX3" y="connsiteY3"/>
              </a:cxn>
            </a:cxnLst>
            <a:rect l="l" t="t" r="r" b="b"/>
            <a:pathLst>
              <a:path w="663691" h="2914142">
                <a:moveTo>
                  <a:pt x="0" y="0"/>
                </a:moveTo>
                <a:lnTo>
                  <a:pt x="318410" y="732024"/>
                </a:lnTo>
                <a:lnTo>
                  <a:pt x="663691" y="1891693"/>
                </a:lnTo>
                <a:lnTo>
                  <a:pt x="468472" y="2914142"/>
                </a:lnTo>
              </a:path>
            </a:pathLst>
          </a:custGeom>
          <a:ln w="50800" cmpd="dbl">
            <a:solidFill>
              <a:srgbClr val="FF990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15" name="フリーフォーム 214"/>
          <p:cNvSpPr/>
          <p:nvPr/>
        </p:nvSpPr>
        <p:spPr>
          <a:xfrm>
            <a:off x="8553042" y="1595626"/>
            <a:ext cx="1122733" cy="4929719"/>
          </a:xfrm>
          <a:custGeom>
            <a:avLst/>
            <a:gdLst>
              <a:gd name="connsiteX0" fmla="*/ 0 w 914400"/>
              <a:gd name="connsiteY0" fmla="*/ 0 h 4324350"/>
              <a:gd name="connsiteX1" fmla="*/ 266700 w 914400"/>
              <a:gd name="connsiteY1" fmla="*/ 209550 h 4324350"/>
              <a:gd name="connsiteX2" fmla="*/ 533400 w 914400"/>
              <a:gd name="connsiteY2" fmla="*/ 857250 h 4324350"/>
              <a:gd name="connsiteX3" fmla="*/ 914400 w 914400"/>
              <a:gd name="connsiteY3" fmla="*/ 2028825 h 4324350"/>
              <a:gd name="connsiteX4" fmla="*/ 714375 w 914400"/>
              <a:gd name="connsiteY4" fmla="*/ 2886075 h 4324350"/>
              <a:gd name="connsiteX5" fmla="*/ 542925 w 914400"/>
              <a:gd name="connsiteY5" fmla="*/ 4324350 h 4324350"/>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92038 w 914400"/>
              <a:gd name="connsiteY5"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92038 w 914400"/>
              <a:gd name="connsiteY6" fmla="*/ 5978227 h 5978227"/>
              <a:gd name="connsiteX0" fmla="*/ 0 w 914400"/>
              <a:gd name="connsiteY0" fmla="*/ 0 h 5978227"/>
              <a:gd name="connsiteX1" fmla="*/ 266700 w 914400"/>
              <a:gd name="connsiteY1" fmla="*/ 209550 h 5978227"/>
              <a:gd name="connsiteX2" fmla="*/ 533400 w 914400"/>
              <a:gd name="connsiteY2" fmla="*/ 857250 h 5978227"/>
              <a:gd name="connsiteX3" fmla="*/ 914400 w 914400"/>
              <a:gd name="connsiteY3" fmla="*/ 2028825 h 5978227"/>
              <a:gd name="connsiteX4" fmla="*/ 714375 w 914400"/>
              <a:gd name="connsiteY4" fmla="*/ 2886075 h 5978227"/>
              <a:gd name="connsiteX5" fmla="*/ 520030 w 914400"/>
              <a:gd name="connsiteY5" fmla="*/ 4754091 h 5978227"/>
              <a:gd name="connsiteX6" fmla="*/ 520030 w 914400"/>
              <a:gd name="connsiteY6" fmla="*/ 5330155 h 5978227"/>
              <a:gd name="connsiteX7" fmla="*/ 592038 w 91440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17787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80070"/>
              <a:gd name="connsiteY0" fmla="*/ 0 h 5978227"/>
              <a:gd name="connsiteX1" fmla="*/ 266700 w 880070"/>
              <a:gd name="connsiteY1" fmla="*/ 209550 h 5978227"/>
              <a:gd name="connsiteX2" fmla="*/ 533400 w 880070"/>
              <a:gd name="connsiteY2" fmla="*/ 857250 h 5978227"/>
              <a:gd name="connsiteX3" fmla="*/ 880070 w 880070"/>
              <a:gd name="connsiteY3" fmla="*/ 2089795 h 5978227"/>
              <a:gd name="connsiteX4" fmla="*/ 714375 w 880070"/>
              <a:gd name="connsiteY4" fmla="*/ 2886075 h 5978227"/>
              <a:gd name="connsiteX5" fmla="*/ 520030 w 880070"/>
              <a:gd name="connsiteY5" fmla="*/ 4754091 h 5978227"/>
              <a:gd name="connsiteX6" fmla="*/ 520030 w 880070"/>
              <a:gd name="connsiteY6" fmla="*/ 5330155 h 5978227"/>
              <a:gd name="connsiteX7" fmla="*/ 592038 w 880070"/>
              <a:gd name="connsiteY7" fmla="*/ 5978227 h 5978227"/>
              <a:gd name="connsiteX0" fmla="*/ 0 w 878681"/>
              <a:gd name="connsiteY0" fmla="*/ 0 h 5978227"/>
              <a:gd name="connsiteX1" fmla="*/ 266700 w 878681"/>
              <a:gd name="connsiteY1" fmla="*/ 209550 h 5978227"/>
              <a:gd name="connsiteX2" fmla="*/ 533400 w 878681"/>
              <a:gd name="connsiteY2" fmla="*/ 857250 h 5978227"/>
              <a:gd name="connsiteX3" fmla="*/ 878681 w 878681"/>
              <a:gd name="connsiteY3" fmla="*/ 2016919 h 5978227"/>
              <a:gd name="connsiteX4" fmla="*/ 714375 w 878681"/>
              <a:gd name="connsiteY4" fmla="*/ 2886075 h 5978227"/>
              <a:gd name="connsiteX5" fmla="*/ 520030 w 878681"/>
              <a:gd name="connsiteY5" fmla="*/ 4754091 h 5978227"/>
              <a:gd name="connsiteX6" fmla="*/ 520030 w 878681"/>
              <a:gd name="connsiteY6" fmla="*/ 5330155 h 5978227"/>
              <a:gd name="connsiteX7" fmla="*/ 592038 w 878681"/>
              <a:gd name="connsiteY7" fmla="*/ 5978227 h 5978227"/>
              <a:gd name="connsiteX0" fmla="*/ 0 w 878681"/>
              <a:gd name="connsiteY0" fmla="*/ 0 h 5330155"/>
              <a:gd name="connsiteX1" fmla="*/ 266700 w 878681"/>
              <a:gd name="connsiteY1" fmla="*/ 209550 h 5330155"/>
              <a:gd name="connsiteX2" fmla="*/ 533400 w 878681"/>
              <a:gd name="connsiteY2" fmla="*/ 857250 h 5330155"/>
              <a:gd name="connsiteX3" fmla="*/ 878681 w 878681"/>
              <a:gd name="connsiteY3" fmla="*/ 2016919 h 5330155"/>
              <a:gd name="connsiteX4" fmla="*/ 714375 w 878681"/>
              <a:gd name="connsiteY4" fmla="*/ 2886075 h 5330155"/>
              <a:gd name="connsiteX5" fmla="*/ 520030 w 878681"/>
              <a:gd name="connsiteY5" fmla="*/ 4754091 h 5330155"/>
              <a:gd name="connsiteX6" fmla="*/ 520030 w 878681"/>
              <a:gd name="connsiteY6" fmla="*/ 5330155 h 5330155"/>
              <a:gd name="connsiteX0" fmla="*/ 0 w 878681"/>
              <a:gd name="connsiteY0" fmla="*/ 0 h 4754091"/>
              <a:gd name="connsiteX1" fmla="*/ 266700 w 878681"/>
              <a:gd name="connsiteY1" fmla="*/ 209550 h 4754091"/>
              <a:gd name="connsiteX2" fmla="*/ 533400 w 878681"/>
              <a:gd name="connsiteY2" fmla="*/ 857250 h 4754091"/>
              <a:gd name="connsiteX3" fmla="*/ 878681 w 878681"/>
              <a:gd name="connsiteY3" fmla="*/ 2016919 h 4754091"/>
              <a:gd name="connsiteX4" fmla="*/ 714375 w 878681"/>
              <a:gd name="connsiteY4" fmla="*/ 2886075 h 4754091"/>
              <a:gd name="connsiteX5" fmla="*/ 520030 w 878681"/>
              <a:gd name="connsiteY5" fmla="*/ 4754091 h 4754091"/>
              <a:gd name="connsiteX0" fmla="*/ 0 w 878681"/>
              <a:gd name="connsiteY0" fmla="*/ 0 h 2886075"/>
              <a:gd name="connsiteX1" fmla="*/ 266700 w 878681"/>
              <a:gd name="connsiteY1" fmla="*/ 209550 h 2886075"/>
              <a:gd name="connsiteX2" fmla="*/ 533400 w 878681"/>
              <a:gd name="connsiteY2" fmla="*/ 857250 h 2886075"/>
              <a:gd name="connsiteX3" fmla="*/ 878681 w 878681"/>
              <a:gd name="connsiteY3" fmla="*/ 2016919 h 2886075"/>
              <a:gd name="connsiteX4" fmla="*/ 714375 w 878681"/>
              <a:gd name="connsiteY4" fmla="*/ 2886075 h 2886075"/>
              <a:gd name="connsiteX0" fmla="*/ 0 w 611981"/>
              <a:gd name="connsiteY0" fmla="*/ 0 h 2676525"/>
              <a:gd name="connsiteX1" fmla="*/ 266700 w 611981"/>
              <a:gd name="connsiteY1" fmla="*/ 647700 h 2676525"/>
              <a:gd name="connsiteX2" fmla="*/ 611981 w 611981"/>
              <a:gd name="connsiteY2" fmla="*/ 1807369 h 2676525"/>
              <a:gd name="connsiteX3" fmla="*/ 447675 w 611981"/>
              <a:gd name="connsiteY3" fmla="*/ 2676525 h 2676525"/>
              <a:gd name="connsiteX0" fmla="*/ 0 w 642344"/>
              <a:gd name="connsiteY0" fmla="*/ 0 h 2751173"/>
              <a:gd name="connsiteX1" fmla="*/ 297063 w 642344"/>
              <a:gd name="connsiteY1" fmla="*/ 722348 h 2751173"/>
              <a:gd name="connsiteX2" fmla="*/ 642344 w 642344"/>
              <a:gd name="connsiteY2" fmla="*/ 1882017 h 2751173"/>
              <a:gd name="connsiteX3" fmla="*/ 478038 w 642344"/>
              <a:gd name="connsiteY3" fmla="*/ 2751173 h 2751173"/>
              <a:gd name="connsiteX0" fmla="*/ 0 w 642344"/>
              <a:gd name="connsiteY0" fmla="*/ 0 h 2872981"/>
              <a:gd name="connsiteX1" fmla="*/ 297063 w 642344"/>
              <a:gd name="connsiteY1" fmla="*/ 722348 h 2872981"/>
              <a:gd name="connsiteX2" fmla="*/ 642344 w 642344"/>
              <a:gd name="connsiteY2" fmla="*/ 1882017 h 2872981"/>
              <a:gd name="connsiteX3" fmla="*/ 455917 w 642344"/>
              <a:gd name="connsiteY3" fmla="*/ 2872981 h 2872981"/>
              <a:gd name="connsiteX0" fmla="*/ 0 w 635756"/>
              <a:gd name="connsiteY0" fmla="*/ 0 h 2814402"/>
              <a:gd name="connsiteX1" fmla="*/ 290475 w 635756"/>
              <a:gd name="connsiteY1" fmla="*/ 663769 h 2814402"/>
              <a:gd name="connsiteX2" fmla="*/ 635756 w 635756"/>
              <a:gd name="connsiteY2" fmla="*/ 1823438 h 2814402"/>
              <a:gd name="connsiteX3" fmla="*/ 449329 w 635756"/>
              <a:gd name="connsiteY3" fmla="*/ 2814402 h 2814402"/>
              <a:gd name="connsiteX0" fmla="*/ 0 w 624795"/>
              <a:gd name="connsiteY0" fmla="*/ 0 h 2825352"/>
              <a:gd name="connsiteX1" fmla="*/ 279514 w 624795"/>
              <a:gd name="connsiteY1" fmla="*/ 674719 h 2825352"/>
              <a:gd name="connsiteX2" fmla="*/ 624795 w 624795"/>
              <a:gd name="connsiteY2" fmla="*/ 1834388 h 2825352"/>
              <a:gd name="connsiteX3" fmla="*/ 438368 w 624795"/>
              <a:gd name="connsiteY3" fmla="*/ 2825352 h 2825352"/>
              <a:gd name="connsiteX0" fmla="*/ 0 w 613834"/>
              <a:gd name="connsiteY0" fmla="*/ 0 h 2802776"/>
              <a:gd name="connsiteX1" fmla="*/ 268553 w 613834"/>
              <a:gd name="connsiteY1" fmla="*/ 652143 h 2802776"/>
              <a:gd name="connsiteX2" fmla="*/ 613834 w 613834"/>
              <a:gd name="connsiteY2" fmla="*/ 1811812 h 2802776"/>
              <a:gd name="connsiteX3" fmla="*/ 427407 w 613834"/>
              <a:gd name="connsiteY3" fmla="*/ 2802776 h 2802776"/>
              <a:gd name="connsiteX0" fmla="*/ 0 w 610161"/>
              <a:gd name="connsiteY0" fmla="*/ 0 h 2798420"/>
              <a:gd name="connsiteX1" fmla="*/ 264880 w 610161"/>
              <a:gd name="connsiteY1" fmla="*/ 647787 h 2798420"/>
              <a:gd name="connsiteX2" fmla="*/ 610161 w 610161"/>
              <a:gd name="connsiteY2" fmla="*/ 1807456 h 2798420"/>
              <a:gd name="connsiteX3" fmla="*/ 423734 w 610161"/>
              <a:gd name="connsiteY3" fmla="*/ 2798420 h 2798420"/>
              <a:gd name="connsiteX0" fmla="*/ 0 w 604666"/>
              <a:gd name="connsiteY0" fmla="*/ 0 h 2792242"/>
              <a:gd name="connsiteX1" fmla="*/ 259385 w 604666"/>
              <a:gd name="connsiteY1" fmla="*/ 641609 h 2792242"/>
              <a:gd name="connsiteX2" fmla="*/ 604666 w 604666"/>
              <a:gd name="connsiteY2" fmla="*/ 1801278 h 2792242"/>
              <a:gd name="connsiteX3" fmla="*/ 418239 w 604666"/>
              <a:gd name="connsiteY3" fmla="*/ 2792242 h 2792242"/>
              <a:gd name="connsiteX0" fmla="*/ 0 w 625918"/>
              <a:gd name="connsiteY0" fmla="*/ 0 h 2818278"/>
              <a:gd name="connsiteX1" fmla="*/ 280637 w 625918"/>
              <a:gd name="connsiteY1" fmla="*/ 667645 h 2818278"/>
              <a:gd name="connsiteX2" fmla="*/ 625918 w 625918"/>
              <a:gd name="connsiteY2" fmla="*/ 1827314 h 2818278"/>
              <a:gd name="connsiteX3" fmla="*/ 439491 w 625918"/>
              <a:gd name="connsiteY3" fmla="*/ 2818278 h 2818278"/>
              <a:gd name="connsiteX0" fmla="*/ 0 w 625918"/>
              <a:gd name="connsiteY0" fmla="*/ 0 h 2784074"/>
              <a:gd name="connsiteX1" fmla="*/ 280637 w 625918"/>
              <a:gd name="connsiteY1" fmla="*/ 667645 h 2784074"/>
              <a:gd name="connsiteX2" fmla="*/ 625918 w 625918"/>
              <a:gd name="connsiteY2" fmla="*/ 1827314 h 2784074"/>
              <a:gd name="connsiteX3" fmla="*/ 445029 w 625918"/>
              <a:gd name="connsiteY3" fmla="*/ 2784074 h 2784074"/>
              <a:gd name="connsiteX0" fmla="*/ 0 w 663690"/>
              <a:gd name="connsiteY0" fmla="*/ 0 h 2848452"/>
              <a:gd name="connsiteX1" fmla="*/ 318409 w 663690"/>
              <a:gd name="connsiteY1" fmla="*/ 732023 h 2848452"/>
              <a:gd name="connsiteX2" fmla="*/ 663690 w 663690"/>
              <a:gd name="connsiteY2" fmla="*/ 1891692 h 2848452"/>
              <a:gd name="connsiteX3" fmla="*/ 482801 w 663690"/>
              <a:gd name="connsiteY3" fmla="*/ 2848452 h 2848452"/>
              <a:gd name="connsiteX0" fmla="*/ 0 w 663690"/>
              <a:gd name="connsiteY0" fmla="*/ 0 h 2914143"/>
              <a:gd name="connsiteX1" fmla="*/ 318409 w 663690"/>
              <a:gd name="connsiteY1" fmla="*/ 732023 h 2914143"/>
              <a:gd name="connsiteX2" fmla="*/ 663690 w 663690"/>
              <a:gd name="connsiteY2" fmla="*/ 1891692 h 2914143"/>
              <a:gd name="connsiteX3" fmla="*/ 468472 w 663690"/>
              <a:gd name="connsiteY3" fmla="*/ 2914143 h 2914143"/>
            </a:gdLst>
            <a:ahLst/>
            <a:cxnLst>
              <a:cxn ang="0">
                <a:pos x="connsiteX0" y="connsiteY0"/>
              </a:cxn>
              <a:cxn ang="0">
                <a:pos x="connsiteX1" y="connsiteY1"/>
              </a:cxn>
              <a:cxn ang="0">
                <a:pos x="connsiteX2" y="connsiteY2"/>
              </a:cxn>
              <a:cxn ang="0">
                <a:pos x="connsiteX3" y="connsiteY3"/>
              </a:cxn>
            </a:cxnLst>
            <a:rect l="l" t="t" r="r" b="b"/>
            <a:pathLst>
              <a:path w="663690" h="2914143">
                <a:moveTo>
                  <a:pt x="0" y="0"/>
                </a:moveTo>
                <a:lnTo>
                  <a:pt x="318409" y="732023"/>
                </a:lnTo>
                <a:lnTo>
                  <a:pt x="663690" y="1891692"/>
                </a:lnTo>
                <a:lnTo>
                  <a:pt x="468472" y="2914143"/>
                </a:lnTo>
              </a:path>
            </a:pathLst>
          </a:custGeom>
          <a:ln w="38100" cmpd="sng">
            <a:solidFill>
              <a:srgbClr val="FF9900"/>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16" name="フリーフォーム 215"/>
          <p:cNvSpPr/>
          <p:nvPr/>
        </p:nvSpPr>
        <p:spPr>
          <a:xfrm>
            <a:off x="6173254" y="3402433"/>
            <a:ext cx="2723469" cy="980487"/>
          </a:xfrm>
          <a:custGeom>
            <a:avLst/>
            <a:gdLst>
              <a:gd name="connsiteX0" fmla="*/ 0 w 2600325"/>
              <a:gd name="connsiteY0" fmla="*/ 19050 h 885825"/>
              <a:gd name="connsiteX1" fmla="*/ 885825 w 2600325"/>
              <a:gd name="connsiteY1" fmla="*/ 114300 h 885825"/>
              <a:gd name="connsiteX2" fmla="*/ 1181100 w 2600325"/>
              <a:gd name="connsiteY2" fmla="*/ 0 h 885825"/>
              <a:gd name="connsiteX3" fmla="*/ 1419225 w 2600325"/>
              <a:gd name="connsiteY3" fmla="*/ 57150 h 885825"/>
              <a:gd name="connsiteX4" fmla="*/ 2324100 w 2600325"/>
              <a:gd name="connsiteY4" fmla="*/ 800100 h 885825"/>
              <a:gd name="connsiteX5" fmla="*/ 2600325 w 2600325"/>
              <a:gd name="connsiteY5" fmla="*/ 885825 h 885825"/>
              <a:gd name="connsiteX0" fmla="*/ 0 w 2947020"/>
              <a:gd name="connsiteY0" fmla="*/ 19050 h 2110358"/>
              <a:gd name="connsiteX1" fmla="*/ 885825 w 2947020"/>
              <a:gd name="connsiteY1" fmla="*/ 114300 h 2110358"/>
              <a:gd name="connsiteX2" fmla="*/ 1181100 w 2947020"/>
              <a:gd name="connsiteY2" fmla="*/ 0 h 2110358"/>
              <a:gd name="connsiteX3" fmla="*/ 1419225 w 2947020"/>
              <a:gd name="connsiteY3" fmla="*/ 57150 h 2110358"/>
              <a:gd name="connsiteX4" fmla="*/ 2324100 w 2947020"/>
              <a:gd name="connsiteY4" fmla="*/ 800100 h 2110358"/>
              <a:gd name="connsiteX5" fmla="*/ 2947020 w 2947020"/>
              <a:gd name="connsiteY5" fmla="*/ 2110358 h 2110358"/>
              <a:gd name="connsiteX0" fmla="*/ 0 w 2875011"/>
              <a:gd name="connsiteY0" fmla="*/ 19050 h 1030237"/>
              <a:gd name="connsiteX1" fmla="*/ 885825 w 2875011"/>
              <a:gd name="connsiteY1" fmla="*/ 114300 h 1030237"/>
              <a:gd name="connsiteX2" fmla="*/ 1181100 w 2875011"/>
              <a:gd name="connsiteY2" fmla="*/ 0 h 1030237"/>
              <a:gd name="connsiteX3" fmla="*/ 1419225 w 2875011"/>
              <a:gd name="connsiteY3" fmla="*/ 57150 h 1030237"/>
              <a:gd name="connsiteX4" fmla="*/ 2324100 w 2875011"/>
              <a:gd name="connsiteY4" fmla="*/ 800100 h 1030237"/>
              <a:gd name="connsiteX5" fmla="*/ 2875011 w 2875011"/>
              <a:gd name="connsiteY5" fmla="*/ 1030237 h 1030237"/>
              <a:gd name="connsiteX0" fmla="*/ 0 w 4531196"/>
              <a:gd name="connsiteY0" fmla="*/ 19050 h 800100"/>
              <a:gd name="connsiteX1" fmla="*/ 885825 w 4531196"/>
              <a:gd name="connsiteY1" fmla="*/ 114300 h 800100"/>
              <a:gd name="connsiteX2" fmla="*/ 1181100 w 4531196"/>
              <a:gd name="connsiteY2" fmla="*/ 0 h 800100"/>
              <a:gd name="connsiteX3" fmla="*/ 1419225 w 4531196"/>
              <a:gd name="connsiteY3" fmla="*/ 57150 h 800100"/>
              <a:gd name="connsiteX4" fmla="*/ 2324100 w 4531196"/>
              <a:gd name="connsiteY4" fmla="*/ 800100 h 800100"/>
              <a:gd name="connsiteX5" fmla="*/ 4531196 w 4531196"/>
              <a:gd name="connsiteY5" fmla="*/ 526182 h 800100"/>
              <a:gd name="connsiteX0" fmla="*/ 0 w 4531196"/>
              <a:gd name="connsiteY0" fmla="*/ 19050 h 886222"/>
              <a:gd name="connsiteX1" fmla="*/ 885825 w 4531196"/>
              <a:gd name="connsiteY1" fmla="*/ 114300 h 886222"/>
              <a:gd name="connsiteX2" fmla="*/ 1181100 w 4531196"/>
              <a:gd name="connsiteY2" fmla="*/ 0 h 886222"/>
              <a:gd name="connsiteX3" fmla="*/ 1419225 w 4531196"/>
              <a:gd name="connsiteY3" fmla="*/ 57150 h 886222"/>
              <a:gd name="connsiteX4" fmla="*/ 2298947 w 4531196"/>
              <a:gd name="connsiteY4" fmla="*/ 886222 h 886222"/>
              <a:gd name="connsiteX5" fmla="*/ 4531196 w 4531196"/>
              <a:gd name="connsiteY5" fmla="*/ 526182 h 886222"/>
              <a:gd name="connsiteX0" fmla="*/ 0 w 4531196"/>
              <a:gd name="connsiteY0" fmla="*/ 19050 h 958230"/>
              <a:gd name="connsiteX1" fmla="*/ 885825 w 4531196"/>
              <a:gd name="connsiteY1" fmla="*/ 114300 h 958230"/>
              <a:gd name="connsiteX2" fmla="*/ 1181100 w 4531196"/>
              <a:gd name="connsiteY2" fmla="*/ 0 h 958230"/>
              <a:gd name="connsiteX3" fmla="*/ 1419225 w 4531196"/>
              <a:gd name="connsiteY3" fmla="*/ 57150 h 958230"/>
              <a:gd name="connsiteX4" fmla="*/ 2298947 w 4531196"/>
              <a:gd name="connsiteY4" fmla="*/ 886222 h 958230"/>
              <a:gd name="connsiteX5" fmla="*/ 2803003 w 4531196"/>
              <a:gd name="connsiteY5" fmla="*/ 958230 h 958230"/>
              <a:gd name="connsiteX6" fmla="*/ 4531196 w 4531196"/>
              <a:gd name="connsiteY6" fmla="*/ 526182 h 958230"/>
              <a:gd name="connsiteX0" fmla="*/ 0 w 4531196"/>
              <a:gd name="connsiteY0" fmla="*/ 19050 h 958230"/>
              <a:gd name="connsiteX1" fmla="*/ 885825 w 4531196"/>
              <a:gd name="connsiteY1" fmla="*/ 114300 h 958230"/>
              <a:gd name="connsiteX2" fmla="*/ 1181100 w 4531196"/>
              <a:gd name="connsiteY2" fmla="*/ 0 h 958230"/>
              <a:gd name="connsiteX3" fmla="*/ 1419225 w 4531196"/>
              <a:gd name="connsiteY3" fmla="*/ 57150 h 958230"/>
              <a:gd name="connsiteX4" fmla="*/ 2298947 w 4531196"/>
              <a:gd name="connsiteY4" fmla="*/ 886222 h 958230"/>
              <a:gd name="connsiteX5" fmla="*/ 2803003 w 4531196"/>
              <a:gd name="connsiteY5" fmla="*/ 958230 h 958230"/>
              <a:gd name="connsiteX6" fmla="*/ 3091035 w 4531196"/>
              <a:gd name="connsiteY6" fmla="*/ 958230 h 958230"/>
              <a:gd name="connsiteX7" fmla="*/ 4531196 w 4531196"/>
              <a:gd name="connsiteY7" fmla="*/ 526182 h 958230"/>
              <a:gd name="connsiteX0" fmla="*/ 0 w 3595091"/>
              <a:gd name="connsiteY0" fmla="*/ 19050 h 958230"/>
              <a:gd name="connsiteX1" fmla="*/ 885825 w 3595091"/>
              <a:gd name="connsiteY1" fmla="*/ 114300 h 958230"/>
              <a:gd name="connsiteX2" fmla="*/ 1181100 w 3595091"/>
              <a:gd name="connsiteY2" fmla="*/ 0 h 958230"/>
              <a:gd name="connsiteX3" fmla="*/ 1419225 w 3595091"/>
              <a:gd name="connsiteY3" fmla="*/ 57150 h 958230"/>
              <a:gd name="connsiteX4" fmla="*/ 2298947 w 3595091"/>
              <a:gd name="connsiteY4" fmla="*/ 886222 h 958230"/>
              <a:gd name="connsiteX5" fmla="*/ 2803003 w 3595091"/>
              <a:gd name="connsiteY5" fmla="*/ 958230 h 958230"/>
              <a:gd name="connsiteX6" fmla="*/ 3091035 w 3595091"/>
              <a:gd name="connsiteY6" fmla="*/ 958230 h 958230"/>
              <a:gd name="connsiteX7" fmla="*/ 3595091 w 3595091"/>
              <a:gd name="connsiteY7" fmla="*/ 814214 h 958230"/>
              <a:gd name="connsiteX0" fmla="*/ 0 w 3595092"/>
              <a:gd name="connsiteY0" fmla="*/ 19050 h 958230"/>
              <a:gd name="connsiteX1" fmla="*/ 885825 w 3595092"/>
              <a:gd name="connsiteY1" fmla="*/ 114300 h 958230"/>
              <a:gd name="connsiteX2" fmla="*/ 1181100 w 3595092"/>
              <a:gd name="connsiteY2" fmla="*/ 0 h 958230"/>
              <a:gd name="connsiteX3" fmla="*/ 1419225 w 3595092"/>
              <a:gd name="connsiteY3" fmla="*/ 57150 h 958230"/>
              <a:gd name="connsiteX4" fmla="*/ 2298947 w 3595092"/>
              <a:gd name="connsiteY4" fmla="*/ 886222 h 958230"/>
              <a:gd name="connsiteX5" fmla="*/ 2803003 w 3595092"/>
              <a:gd name="connsiteY5" fmla="*/ 958230 h 958230"/>
              <a:gd name="connsiteX6" fmla="*/ 3091035 w 3595092"/>
              <a:gd name="connsiteY6" fmla="*/ 958230 h 958230"/>
              <a:gd name="connsiteX7" fmla="*/ 3595092 w 3595092"/>
              <a:gd name="connsiteY7" fmla="*/ 742206 h 958230"/>
              <a:gd name="connsiteX0" fmla="*/ 0 w 3667099"/>
              <a:gd name="connsiteY0" fmla="*/ 19050 h 958230"/>
              <a:gd name="connsiteX1" fmla="*/ 885825 w 3667099"/>
              <a:gd name="connsiteY1" fmla="*/ 114300 h 958230"/>
              <a:gd name="connsiteX2" fmla="*/ 1181100 w 3667099"/>
              <a:gd name="connsiteY2" fmla="*/ 0 h 958230"/>
              <a:gd name="connsiteX3" fmla="*/ 1419225 w 3667099"/>
              <a:gd name="connsiteY3" fmla="*/ 57150 h 958230"/>
              <a:gd name="connsiteX4" fmla="*/ 2298947 w 3667099"/>
              <a:gd name="connsiteY4" fmla="*/ 886222 h 958230"/>
              <a:gd name="connsiteX5" fmla="*/ 2803003 w 3667099"/>
              <a:gd name="connsiteY5" fmla="*/ 958230 h 958230"/>
              <a:gd name="connsiteX6" fmla="*/ 3091035 w 3667099"/>
              <a:gd name="connsiteY6" fmla="*/ 958230 h 958230"/>
              <a:gd name="connsiteX7" fmla="*/ 3667099 w 3667099"/>
              <a:gd name="connsiteY7" fmla="*/ 742206 h 958230"/>
              <a:gd name="connsiteX0" fmla="*/ 0 w 3669505"/>
              <a:gd name="connsiteY0" fmla="*/ 19050 h 958230"/>
              <a:gd name="connsiteX1" fmla="*/ 885825 w 3669505"/>
              <a:gd name="connsiteY1" fmla="*/ 114300 h 958230"/>
              <a:gd name="connsiteX2" fmla="*/ 1181100 w 3669505"/>
              <a:gd name="connsiteY2" fmla="*/ 0 h 958230"/>
              <a:gd name="connsiteX3" fmla="*/ 1419225 w 3669505"/>
              <a:gd name="connsiteY3" fmla="*/ 57150 h 958230"/>
              <a:gd name="connsiteX4" fmla="*/ 2298947 w 3669505"/>
              <a:gd name="connsiteY4" fmla="*/ 886222 h 958230"/>
              <a:gd name="connsiteX5" fmla="*/ 2803003 w 3669505"/>
              <a:gd name="connsiteY5" fmla="*/ 958230 h 958230"/>
              <a:gd name="connsiteX6" fmla="*/ 3091035 w 3669505"/>
              <a:gd name="connsiteY6" fmla="*/ 958230 h 958230"/>
              <a:gd name="connsiteX7" fmla="*/ 3669505 w 3669505"/>
              <a:gd name="connsiteY7" fmla="*/ 721519 h 958230"/>
              <a:gd name="connsiteX0" fmla="*/ 0 w 3669505"/>
              <a:gd name="connsiteY0" fmla="*/ 19050 h 958230"/>
              <a:gd name="connsiteX1" fmla="*/ 885825 w 3669505"/>
              <a:gd name="connsiteY1" fmla="*/ 114300 h 958230"/>
              <a:gd name="connsiteX2" fmla="*/ 1181100 w 3669505"/>
              <a:gd name="connsiteY2" fmla="*/ 0 h 958230"/>
              <a:gd name="connsiteX3" fmla="*/ 1419225 w 3669505"/>
              <a:gd name="connsiteY3" fmla="*/ 57150 h 958230"/>
              <a:gd name="connsiteX4" fmla="*/ 2298947 w 3669505"/>
              <a:gd name="connsiteY4" fmla="*/ 886222 h 958230"/>
              <a:gd name="connsiteX5" fmla="*/ 2803003 w 3669505"/>
              <a:gd name="connsiteY5" fmla="*/ 958230 h 958230"/>
              <a:gd name="connsiteX6" fmla="*/ 3091035 w 3669505"/>
              <a:gd name="connsiteY6" fmla="*/ 958230 h 958230"/>
              <a:gd name="connsiteX7" fmla="*/ 3669505 w 3669505"/>
              <a:gd name="connsiteY7" fmla="*/ 721519 h 958230"/>
              <a:gd name="connsiteX0" fmla="*/ 0 w 3669505"/>
              <a:gd name="connsiteY0" fmla="*/ 109604 h 1048784"/>
              <a:gd name="connsiteX1" fmla="*/ 885825 w 3669505"/>
              <a:gd name="connsiteY1" fmla="*/ 204854 h 1048784"/>
              <a:gd name="connsiteX2" fmla="*/ 1181100 w 3669505"/>
              <a:gd name="connsiteY2" fmla="*/ 90554 h 1048784"/>
              <a:gd name="connsiteX3" fmla="*/ 1419225 w 3669505"/>
              <a:gd name="connsiteY3" fmla="*/ 147704 h 1048784"/>
              <a:gd name="connsiteX4" fmla="*/ 2298947 w 3669505"/>
              <a:gd name="connsiteY4" fmla="*/ 976776 h 1048784"/>
              <a:gd name="connsiteX5" fmla="*/ 2803003 w 3669505"/>
              <a:gd name="connsiteY5" fmla="*/ 1048784 h 1048784"/>
              <a:gd name="connsiteX6" fmla="*/ 3091035 w 3669505"/>
              <a:gd name="connsiteY6" fmla="*/ 1048784 h 1048784"/>
              <a:gd name="connsiteX7" fmla="*/ 3669505 w 3669505"/>
              <a:gd name="connsiteY7" fmla="*/ 812073 h 1048784"/>
              <a:gd name="connsiteX0" fmla="*/ 0 w 3669505"/>
              <a:gd name="connsiteY0" fmla="*/ 109604 h 1048784"/>
              <a:gd name="connsiteX1" fmla="*/ 885825 w 3669505"/>
              <a:gd name="connsiteY1" fmla="*/ 204854 h 1048784"/>
              <a:gd name="connsiteX2" fmla="*/ 1181100 w 3669505"/>
              <a:gd name="connsiteY2" fmla="*/ 90554 h 1048784"/>
              <a:gd name="connsiteX3" fmla="*/ 1419225 w 3669505"/>
              <a:gd name="connsiteY3" fmla="*/ 147704 h 1048784"/>
              <a:gd name="connsiteX4" fmla="*/ 2298947 w 3669505"/>
              <a:gd name="connsiteY4" fmla="*/ 976776 h 1048784"/>
              <a:gd name="connsiteX5" fmla="*/ 2803003 w 3669505"/>
              <a:gd name="connsiteY5" fmla="*/ 1048784 h 1048784"/>
              <a:gd name="connsiteX6" fmla="*/ 3091035 w 3669505"/>
              <a:gd name="connsiteY6" fmla="*/ 1048784 h 1048784"/>
              <a:gd name="connsiteX7" fmla="*/ 3669505 w 3669505"/>
              <a:gd name="connsiteY7" fmla="*/ 812073 h 1048784"/>
              <a:gd name="connsiteX0" fmla="*/ 0 w 3669505"/>
              <a:gd name="connsiteY0" fmla="*/ 109604 h 1126956"/>
              <a:gd name="connsiteX1" fmla="*/ 885825 w 3669505"/>
              <a:gd name="connsiteY1" fmla="*/ 204854 h 1126956"/>
              <a:gd name="connsiteX2" fmla="*/ 1181100 w 3669505"/>
              <a:gd name="connsiteY2" fmla="*/ 90554 h 1126956"/>
              <a:gd name="connsiteX3" fmla="*/ 1419225 w 3669505"/>
              <a:gd name="connsiteY3" fmla="*/ 147704 h 1126956"/>
              <a:gd name="connsiteX4" fmla="*/ 2298947 w 3669505"/>
              <a:gd name="connsiteY4" fmla="*/ 976776 h 1126956"/>
              <a:gd name="connsiteX5" fmla="*/ 2803003 w 3669505"/>
              <a:gd name="connsiteY5" fmla="*/ 1048784 h 1126956"/>
              <a:gd name="connsiteX6" fmla="*/ 3091035 w 3669505"/>
              <a:gd name="connsiteY6" fmla="*/ 1048784 h 1126956"/>
              <a:gd name="connsiteX7" fmla="*/ 3669505 w 3669505"/>
              <a:gd name="connsiteY7" fmla="*/ 812073 h 1126956"/>
              <a:gd name="connsiteX0" fmla="*/ 0 w 3669505"/>
              <a:gd name="connsiteY0" fmla="*/ 109604 h 1126956"/>
              <a:gd name="connsiteX1" fmla="*/ 885825 w 3669505"/>
              <a:gd name="connsiteY1" fmla="*/ 204854 h 1126956"/>
              <a:gd name="connsiteX2" fmla="*/ 1181100 w 3669505"/>
              <a:gd name="connsiteY2" fmla="*/ 90554 h 1126956"/>
              <a:gd name="connsiteX3" fmla="*/ 1419225 w 3669505"/>
              <a:gd name="connsiteY3" fmla="*/ 147704 h 1126956"/>
              <a:gd name="connsiteX4" fmla="*/ 2298947 w 3669505"/>
              <a:gd name="connsiteY4" fmla="*/ 976776 h 1126956"/>
              <a:gd name="connsiteX5" fmla="*/ 2803003 w 3669505"/>
              <a:gd name="connsiteY5" fmla="*/ 1048784 h 1126956"/>
              <a:gd name="connsiteX6" fmla="*/ 3091035 w 3669505"/>
              <a:gd name="connsiteY6" fmla="*/ 1048784 h 1126956"/>
              <a:gd name="connsiteX7" fmla="*/ 3669505 w 3669505"/>
              <a:gd name="connsiteY7" fmla="*/ 812073 h 1126956"/>
              <a:gd name="connsiteX0" fmla="*/ 0 w 3669505"/>
              <a:gd name="connsiteY0" fmla="*/ 109604 h 1126956"/>
              <a:gd name="connsiteX1" fmla="*/ 885825 w 3669505"/>
              <a:gd name="connsiteY1" fmla="*/ 204854 h 1126956"/>
              <a:gd name="connsiteX2" fmla="*/ 1181100 w 3669505"/>
              <a:gd name="connsiteY2" fmla="*/ 90554 h 1126956"/>
              <a:gd name="connsiteX3" fmla="*/ 1419225 w 3669505"/>
              <a:gd name="connsiteY3" fmla="*/ 147704 h 1126956"/>
              <a:gd name="connsiteX4" fmla="*/ 2298947 w 3669505"/>
              <a:gd name="connsiteY4" fmla="*/ 976776 h 1126956"/>
              <a:gd name="connsiteX5" fmla="*/ 3091035 w 3669505"/>
              <a:gd name="connsiteY5" fmla="*/ 1048784 h 1126956"/>
              <a:gd name="connsiteX6" fmla="*/ 3669505 w 3669505"/>
              <a:gd name="connsiteY6" fmla="*/ 812073 h 1126956"/>
              <a:gd name="connsiteX0" fmla="*/ 0 w 3669505"/>
              <a:gd name="connsiteY0" fmla="*/ 90554 h 1107906"/>
              <a:gd name="connsiteX1" fmla="*/ 885825 w 3669505"/>
              <a:gd name="connsiteY1" fmla="*/ 185804 h 1107906"/>
              <a:gd name="connsiteX2" fmla="*/ 1419225 w 3669505"/>
              <a:gd name="connsiteY2" fmla="*/ 128654 h 1107906"/>
              <a:gd name="connsiteX3" fmla="*/ 2298947 w 3669505"/>
              <a:gd name="connsiteY3" fmla="*/ 957726 h 1107906"/>
              <a:gd name="connsiteX4" fmla="*/ 3091035 w 3669505"/>
              <a:gd name="connsiteY4" fmla="*/ 1029734 h 1107906"/>
              <a:gd name="connsiteX5" fmla="*/ 3669505 w 3669505"/>
              <a:gd name="connsiteY5" fmla="*/ 793023 h 1107906"/>
              <a:gd name="connsiteX0" fmla="*/ 0 w 3669505"/>
              <a:gd name="connsiteY0" fmla="*/ 93915 h 1111267"/>
              <a:gd name="connsiteX1" fmla="*/ 786779 w 3669505"/>
              <a:gd name="connsiteY1" fmla="*/ 168999 h 1111267"/>
              <a:gd name="connsiteX2" fmla="*/ 1419225 w 3669505"/>
              <a:gd name="connsiteY2" fmla="*/ 132015 h 1111267"/>
              <a:gd name="connsiteX3" fmla="*/ 2298947 w 3669505"/>
              <a:gd name="connsiteY3" fmla="*/ 961087 h 1111267"/>
              <a:gd name="connsiteX4" fmla="*/ 3091035 w 3669505"/>
              <a:gd name="connsiteY4" fmla="*/ 1033095 h 1111267"/>
              <a:gd name="connsiteX5" fmla="*/ 3669505 w 3669505"/>
              <a:gd name="connsiteY5" fmla="*/ 796384 h 1111267"/>
              <a:gd name="connsiteX0" fmla="*/ 0 w 3669505"/>
              <a:gd name="connsiteY0" fmla="*/ 93915 h 1111268"/>
              <a:gd name="connsiteX1" fmla="*/ 786779 w 3669505"/>
              <a:gd name="connsiteY1" fmla="*/ 168999 h 1111268"/>
              <a:gd name="connsiteX2" fmla="*/ 1419225 w 3669505"/>
              <a:gd name="connsiteY2" fmla="*/ 132015 h 1111268"/>
              <a:gd name="connsiteX3" fmla="*/ 2370955 w 3669505"/>
              <a:gd name="connsiteY3" fmla="*/ 961088 h 1111268"/>
              <a:gd name="connsiteX4" fmla="*/ 3091035 w 3669505"/>
              <a:gd name="connsiteY4" fmla="*/ 1033095 h 1111268"/>
              <a:gd name="connsiteX5" fmla="*/ 3669505 w 3669505"/>
              <a:gd name="connsiteY5" fmla="*/ 796384 h 1111268"/>
              <a:gd name="connsiteX0" fmla="*/ 0 w 3669505"/>
              <a:gd name="connsiteY0" fmla="*/ 93915 h 1111268"/>
              <a:gd name="connsiteX1" fmla="*/ 786779 w 3669505"/>
              <a:gd name="connsiteY1" fmla="*/ 168999 h 1111268"/>
              <a:gd name="connsiteX2" fmla="*/ 1419225 w 3669505"/>
              <a:gd name="connsiteY2" fmla="*/ 132015 h 1111268"/>
              <a:gd name="connsiteX3" fmla="*/ 2370955 w 3669505"/>
              <a:gd name="connsiteY3" fmla="*/ 961088 h 1111268"/>
              <a:gd name="connsiteX4" fmla="*/ 3163043 w 3669505"/>
              <a:gd name="connsiteY4" fmla="*/ 1033095 h 1111268"/>
              <a:gd name="connsiteX5" fmla="*/ 3669505 w 3669505"/>
              <a:gd name="connsiteY5" fmla="*/ 796384 h 1111268"/>
              <a:gd name="connsiteX0" fmla="*/ 0 w 3530798"/>
              <a:gd name="connsiteY0" fmla="*/ 96991 h 1111268"/>
              <a:gd name="connsiteX1" fmla="*/ 648072 w 3530798"/>
              <a:gd name="connsiteY1" fmla="*/ 168999 h 1111268"/>
              <a:gd name="connsiteX2" fmla="*/ 1280518 w 3530798"/>
              <a:gd name="connsiteY2" fmla="*/ 132015 h 1111268"/>
              <a:gd name="connsiteX3" fmla="*/ 2232248 w 3530798"/>
              <a:gd name="connsiteY3" fmla="*/ 961088 h 1111268"/>
              <a:gd name="connsiteX4" fmla="*/ 3024336 w 3530798"/>
              <a:gd name="connsiteY4" fmla="*/ 1033095 h 1111268"/>
              <a:gd name="connsiteX5" fmla="*/ 3530798 w 3530798"/>
              <a:gd name="connsiteY5" fmla="*/ 796384 h 1111268"/>
              <a:gd name="connsiteX0" fmla="*/ 0 w 3612429"/>
              <a:gd name="connsiteY0" fmla="*/ 96991 h 1111268"/>
              <a:gd name="connsiteX1" fmla="*/ 648072 w 3612429"/>
              <a:gd name="connsiteY1" fmla="*/ 168999 h 1111268"/>
              <a:gd name="connsiteX2" fmla="*/ 1280518 w 3612429"/>
              <a:gd name="connsiteY2" fmla="*/ 132015 h 1111268"/>
              <a:gd name="connsiteX3" fmla="*/ 2232248 w 3612429"/>
              <a:gd name="connsiteY3" fmla="*/ 961088 h 1111268"/>
              <a:gd name="connsiteX4" fmla="*/ 3024336 w 3612429"/>
              <a:gd name="connsiteY4" fmla="*/ 1033095 h 1111268"/>
              <a:gd name="connsiteX5" fmla="*/ 3530798 w 3612429"/>
              <a:gd name="connsiteY5" fmla="*/ 796384 h 1111268"/>
              <a:gd name="connsiteX6" fmla="*/ 3514125 w 3612429"/>
              <a:gd name="connsiteY6" fmla="*/ 803846 h 1111268"/>
              <a:gd name="connsiteX0" fmla="*/ 0 w 4146597"/>
              <a:gd name="connsiteY0" fmla="*/ 96991 h 1111268"/>
              <a:gd name="connsiteX1" fmla="*/ 648072 w 4146597"/>
              <a:gd name="connsiteY1" fmla="*/ 168999 h 1111268"/>
              <a:gd name="connsiteX2" fmla="*/ 1280518 w 4146597"/>
              <a:gd name="connsiteY2" fmla="*/ 132015 h 1111268"/>
              <a:gd name="connsiteX3" fmla="*/ 2232248 w 4146597"/>
              <a:gd name="connsiteY3" fmla="*/ 961088 h 1111268"/>
              <a:gd name="connsiteX4" fmla="*/ 3024336 w 4146597"/>
              <a:gd name="connsiteY4" fmla="*/ 1033095 h 1111268"/>
              <a:gd name="connsiteX5" fmla="*/ 3530798 w 4146597"/>
              <a:gd name="connsiteY5" fmla="*/ 796384 h 1111268"/>
              <a:gd name="connsiteX6" fmla="*/ 4143123 w 4146597"/>
              <a:gd name="connsiteY6" fmla="*/ 498190 h 1111268"/>
              <a:gd name="connsiteX0" fmla="*/ 0 w 3498525"/>
              <a:gd name="connsiteY0" fmla="*/ 168999 h 1111268"/>
              <a:gd name="connsiteX1" fmla="*/ 632446 w 3498525"/>
              <a:gd name="connsiteY1" fmla="*/ 132015 h 1111268"/>
              <a:gd name="connsiteX2" fmla="*/ 1584176 w 3498525"/>
              <a:gd name="connsiteY2" fmla="*/ 961088 h 1111268"/>
              <a:gd name="connsiteX3" fmla="*/ 2376264 w 3498525"/>
              <a:gd name="connsiteY3" fmla="*/ 1033095 h 1111268"/>
              <a:gd name="connsiteX4" fmla="*/ 2882726 w 3498525"/>
              <a:gd name="connsiteY4" fmla="*/ 796384 h 1111268"/>
              <a:gd name="connsiteX5" fmla="*/ 3495051 w 3498525"/>
              <a:gd name="connsiteY5" fmla="*/ 498190 h 1111268"/>
              <a:gd name="connsiteX0" fmla="*/ 0 w 2866079"/>
              <a:gd name="connsiteY0" fmla="*/ 0 h 979253"/>
              <a:gd name="connsiteX1" fmla="*/ 951730 w 2866079"/>
              <a:gd name="connsiteY1" fmla="*/ 829073 h 979253"/>
              <a:gd name="connsiteX2" fmla="*/ 1743818 w 2866079"/>
              <a:gd name="connsiteY2" fmla="*/ 901080 h 979253"/>
              <a:gd name="connsiteX3" fmla="*/ 2250280 w 2866079"/>
              <a:gd name="connsiteY3" fmla="*/ 664369 h 979253"/>
              <a:gd name="connsiteX4" fmla="*/ 2862605 w 2866079"/>
              <a:gd name="connsiteY4" fmla="*/ 366175 h 979253"/>
              <a:gd name="connsiteX0" fmla="*/ 0 w 1914349"/>
              <a:gd name="connsiteY0" fmla="*/ 464452 h 614632"/>
              <a:gd name="connsiteX1" fmla="*/ 792088 w 1914349"/>
              <a:gd name="connsiteY1" fmla="*/ 536459 h 614632"/>
              <a:gd name="connsiteX2" fmla="*/ 1298550 w 1914349"/>
              <a:gd name="connsiteY2" fmla="*/ 299748 h 614632"/>
              <a:gd name="connsiteX3" fmla="*/ 1910875 w 1914349"/>
              <a:gd name="connsiteY3" fmla="*/ 1554 h 614632"/>
              <a:gd name="connsiteX0" fmla="*/ 0 w 1497201"/>
              <a:gd name="connsiteY0" fmla="*/ 590053 h 740233"/>
              <a:gd name="connsiteX1" fmla="*/ 374940 w 1497201"/>
              <a:gd name="connsiteY1" fmla="*/ 536459 h 740233"/>
              <a:gd name="connsiteX2" fmla="*/ 881402 w 1497201"/>
              <a:gd name="connsiteY2" fmla="*/ 299748 h 740233"/>
              <a:gd name="connsiteX3" fmla="*/ 1493727 w 1497201"/>
              <a:gd name="connsiteY3" fmla="*/ 1554 h 740233"/>
              <a:gd name="connsiteX0" fmla="*/ 0 w 1497201"/>
              <a:gd name="connsiteY0" fmla="*/ 590053 h 590053"/>
              <a:gd name="connsiteX1" fmla="*/ 374940 w 1497201"/>
              <a:gd name="connsiteY1" fmla="*/ 536459 h 590053"/>
              <a:gd name="connsiteX2" fmla="*/ 881402 w 1497201"/>
              <a:gd name="connsiteY2" fmla="*/ 299748 h 590053"/>
              <a:gd name="connsiteX3" fmla="*/ 1493727 w 1497201"/>
              <a:gd name="connsiteY3" fmla="*/ 1554 h 590053"/>
              <a:gd name="connsiteX0" fmla="*/ 0 w 1717984"/>
              <a:gd name="connsiteY0" fmla="*/ 590053 h 590053"/>
              <a:gd name="connsiteX1" fmla="*/ 595723 w 1717984"/>
              <a:gd name="connsiteY1" fmla="*/ 536459 h 590053"/>
              <a:gd name="connsiteX2" fmla="*/ 1102185 w 1717984"/>
              <a:gd name="connsiteY2" fmla="*/ 299748 h 590053"/>
              <a:gd name="connsiteX3" fmla="*/ 1714510 w 1717984"/>
              <a:gd name="connsiteY3" fmla="*/ 1554 h 590053"/>
              <a:gd name="connsiteX0" fmla="*/ 0 w 1628713"/>
              <a:gd name="connsiteY0" fmla="*/ 583357 h 583357"/>
              <a:gd name="connsiteX1" fmla="*/ 506452 w 1628713"/>
              <a:gd name="connsiteY1" fmla="*/ 536459 h 583357"/>
              <a:gd name="connsiteX2" fmla="*/ 1012914 w 1628713"/>
              <a:gd name="connsiteY2" fmla="*/ 299748 h 583357"/>
              <a:gd name="connsiteX3" fmla="*/ 1625239 w 1628713"/>
              <a:gd name="connsiteY3" fmla="*/ 1554 h 583357"/>
              <a:gd name="connsiteX0" fmla="*/ 0 w 1609944"/>
              <a:gd name="connsiteY0" fmla="*/ 579603 h 579603"/>
              <a:gd name="connsiteX1" fmla="*/ 487683 w 1609944"/>
              <a:gd name="connsiteY1" fmla="*/ 536459 h 579603"/>
              <a:gd name="connsiteX2" fmla="*/ 994145 w 1609944"/>
              <a:gd name="connsiteY2" fmla="*/ 299748 h 579603"/>
              <a:gd name="connsiteX3" fmla="*/ 1606470 w 1609944"/>
              <a:gd name="connsiteY3" fmla="*/ 1554 h 579603"/>
            </a:gdLst>
            <a:ahLst/>
            <a:cxnLst>
              <a:cxn ang="0">
                <a:pos x="connsiteX0" y="connsiteY0"/>
              </a:cxn>
              <a:cxn ang="0">
                <a:pos x="connsiteX1" y="connsiteY1"/>
              </a:cxn>
              <a:cxn ang="0">
                <a:pos x="connsiteX2" y="connsiteY2"/>
              </a:cxn>
              <a:cxn ang="0">
                <a:pos x="connsiteX3" y="connsiteY3"/>
              </a:cxn>
            </a:cxnLst>
            <a:rect l="l" t="t" r="r" b="b"/>
            <a:pathLst>
              <a:path w="1609944" h="579603">
                <a:moveTo>
                  <a:pt x="0" y="579603"/>
                </a:moveTo>
                <a:cubicBezTo>
                  <a:pt x="367755" y="533388"/>
                  <a:pt x="259257" y="563909"/>
                  <a:pt x="487683" y="536459"/>
                </a:cubicBezTo>
                <a:lnTo>
                  <a:pt x="994145" y="299748"/>
                </a:lnTo>
                <a:cubicBezTo>
                  <a:pt x="1075776" y="261540"/>
                  <a:pt x="1609944" y="0"/>
                  <a:pt x="1606470" y="1554"/>
                </a:cubicBezTo>
              </a:path>
            </a:pathLst>
          </a:custGeom>
          <a:ln w="38100">
            <a:solidFill>
              <a:srgbClr val="FF00FF"/>
            </a:solidFill>
            <a:prstDash val="dash"/>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17" name="フリーフォーム 216"/>
          <p:cNvSpPr/>
          <p:nvPr/>
        </p:nvSpPr>
        <p:spPr>
          <a:xfrm>
            <a:off x="8809882" y="3112984"/>
            <a:ext cx="951113" cy="292074"/>
          </a:xfrm>
          <a:custGeom>
            <a:avLst/>
            <a:gdLst>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673894"/>
              <a:gd name="connsiteY0" fmla="*/ 219075 h 219075"/>
              <a:gd name="connsiteX1" fmla="*/ 466725 w 673894"/>
              <a:gd name="connsiteY1" fmla="*/ 73819 h 219075"/>
              <a:gd name="connsiteX2" fmla="*/ 673894 w 673894"/>
              <a:gd name="connsiteY2" fmla="*/ 0 h 219075"/>
              <a:gd name="connsiteX0" fmla="*/ 0 w 466725"/>
              <a:gd name="connsiteY0" fmla="*/ 145256 h 145256"/>
              <a:gd name="connsiteX1" fmla="*/ 466725 w 466725"/>
              <a:gd name="connsiteY1" fmla="*/ 0 h 145256"/>
              <a:gd name="connsiteX0" fmla="*/ 0 w 456389"/>
              <a:gd name="connsiteY0" fmla="*/ 141721 h 141721"/>
              <a:gd name="connsiteX1" fmla="*/ 456389 w 456389"/>
              <a:gd name="connsiteY1" fmla="*/ 0 h 141721"/>
              <a:gd name="connsiteX0" fmla="*/ 0 w 372454"/>
              <a:gd name="connsiteY0" fmla="*/ 114902 h 114902"/>
              <a:gd name="connsiteX1" fmla="*/ 372454 w 372454"/>
              <a:gd name="connsiteY1" fmla="*/ 0 h 114902"/>
            </a:gdLst>
            <a:ahLst/>
            <a:cxnLst>
              <a:cxn ang="0">
                <a:pos x="connsiteX0" y="connsiteY0"/>
              </a:cxn>
              <a:cxn ang="0">
                <a:pos x="connsiteX1" y="connsiteY1"/>
              </a:cxn>
            </a:cxnLst>
            <a:rect l="l" t="t" r="r" b="b"/>
            <a:pathLst>
              <a:path w="372454" h="114902">
                <a:moveTo>
                  <a:pt x="0" y="114902"/>
                </a:moveTo>
                <a:cubicBezTo>
                  <a:pt x="142478" y="56561"/>
                  <a:pt x="260138" y="36512"/>
                  <a:pt x="372454" y="0"/>
                </a:cubicBezTo>
              </a:path>
            </a:pathLst>
          </a:custGeom>
          <a:ln w="38100">
            <a:solidFill>
              <a:srgbClr val="FF00FF"/>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18" name="正方形/長方形 217"/>
          <p:cNvSpPr/>
          <p:nvPr/>
        </p:nvSpPr>
        <p:spPr>
          <a:xfrm rot="20410299">
            <a:off x="8565643" y="3271032"/>
            <a:ext cx="914874" cy="234455"/>
          </a:xfrm>
          <a:prstGeom prst="rect">
            <a:avLst/>
          </a:prstGeom>
          <a:solidFill>
            <a:srgbClr val="FF00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9" name="フリーフォーム 218"/>
          <p:cNvSpPr/>
          <p:nvPr/>
        </p:nvSpPr>
        <p:spPr>
          <a:xfrm>
            <a:off x="6168371" y="2335528"/>
            <a:ext cx="3596184" cy="2046624"/>
          </a:xfrm>
          <a:custGeom>
            <a:avLst/>
            <a:gdLst>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1062038"/>
              <a:gd name="connsiteY0" fmla="*/ 423863 h 423863"/>
              <a:gd name="connsiteX1" fmla="*/ 388144 w 1062038"/>
              <a:gd name="connsiteY1" fmla="*/ 219075 h 423863"/>
              <a:gd name="connsiteX2" fmla="*/ 854869 w 1062038"/>
              <a:gd name="connsiteY2" fmla="*/ 73819 h 423863"/>
              <a:gd name="connsiteX3" fmla="*/ 1062038 w 1062038"/>
              <a:gd name="connsiteY3" fmla="*/ 0 h 423863"/>
              <a:gd name="connsiteX0" fmla="*/ 0 w 1001733"/>
              <a:gd name="connsiteY0" fmla="*/ 471784 h 471784"/>
              <a:gd name="connsiteX1" fmla="*/ 388144 w 1001733"/>
              <a:gd name="connsiteY1" fmla="*/ 266996 h 471784"/>
              <a:gd name="connsiteX2" fmla="*/ 854869 w 1001733"/>
              <a:gd name="connsiteY2" fmla="*/ 121740 h 471784"/>
              <a:gd name="connsiteX3" fmla="*/ 1001733 w 1001733"/>
              <a:gd name="connsiteY3" fmla="*/ 0 h 471784"/>
              <a:gd name="connsiteX0" fmla="*/ 1638843 w 2640576"/>
              <a:gd name="connsiteY0" fmla="*/ 471784 h 1519687"/>
              <a:gd name="connsiteX1" fmla="*/ 64691 w 2640576"/>
              <a:gd name="connsiteY1" fmla="*/ 1485556 h 1519687"/>
              <a:gd name="connsiteX2" fmla="*/ 2026987 w 2640576"/>
              <a:gd name="connsiteY2" fmla="*/ 266996 h 1519687"/>
              <a:gd name="connsiteX3" fmla="*/ 2493712 w 2640576"/>
              <a:gd name="connsiteY3" fmla="*/ 121740 h 1519687"/>
              <a:gd name="connsiteX4" fmla="*/ 2640576 w 2640576"/>
              <a:gd name="connsiteY4" fmla="*/ 0 h 1519687"/>
              <a:gd name="connsiteX0" fmla="*/ 1574152 w 2575885"/>
              <a:gd name="connsiteY0" fmla="*/ 471784 h 1485556"/>
              <a:gd name="connsiteX1" fmla="*/ 954032 w 2575885"/>
              <a:gd name="connsiteY1" fmla="*/ 910502 h 1485556"/>
              <a:gd name="connsiteX2" fmla="*/ 0 w 2575885"/>
              <a:gd name="connsiteY2" fmla="*/ 1485556 h 1485556"/>
              <a:gd name="connsiteX3" fmla="*/ 1962296 w 2575885"/>
              <a:gd name="connsiteY3" fmla="*/ 266996 h 1485556"/>
              <a:gd name="connsiteX4" fmla="*/ 2429021 w 2575885"/>
              <a:gd name="connsiteY4" fmla="*/ 121740 h 1485556"/>
              <a:gd name="connsiteX5" fmla="*/ 2575885 w 2575885"/>
              <a:gd name="connsiteY5" fmla="*/ 0 h 1485556"/>
              <a:gd name="connsiteX0" fmla="*/ 1621852 w 2623585"/>
              <a:gd name="connsiteY0" fmla="*/ 471784 h 1485555"/>
              <a:gd name="connsiteX1" fmla="*/ 1001732 w 2623585"/>
              <a:gd name="connsiteY1" fmla="*/ 910502 h 1485555"/>
              <a:gd name="connsiteX2" fmla="*/ 0 w 2623585"/>
              <a:gd name="connsiteY2" fmla="*/ 1485555 h 1485555"/>
              <a:gd name="connsiteX3" fmla="*/ 2009996 w 2623585"/>
              <a:gd name="connsiteY3" fmla="*/ 266996 h 1485555"/>
              <a:gd name="connsiteX4" fmla="*/ 2476721 w 2623585"/>
              <a:gd name="connsiteY4" fmla="*/ 121740 h 1485555"/>
              <a:gd name="connsiteX5" fmla="*/ 2623585 w 2623585"/>
              <a:gd name="connsiteY5" fmla="*/ 0 h 1485555"/>
              <a:gd name="connsiteX0" fmla="*/ 1001732 w 2623585"/>
              <a:gd name="connsiteY0" fmla="*/ 910502 h 1485555"/>
              <a:gd name="connsiteX1" fmla="*/ 0 w 2623585"/>
              <a:gd name="connsiteY1" fmla="*/ 1485555 h 1485555"/>
              <a:gd name="connsiteX2" fmla="*/ 2009996 w 2623585"/>
              <a:gd name="connsiteY2" fmla="*/ 266996 h 1485555"/>
              <a:gd name="connsiteX3" fmla="*/ 2476721 w 2623585"/>
              <a:gd name="connsiteY3" fmla="*/ 121740 h 1485555"/>
              <a:gd name="connsiteX4" fmla="*/ 2623585 w 2623585"/>
              <a:gd name="connsiteY4" fmla="*/ 0 h 1485555"/>
              <a:gd name="connsiteX0" fmla="*/ 0 w 2671287"/>
              <a:gd name="connsiteY0" fmla="*/ 1485556 h 1485556"/>
              <a:gd name="connsiteX1" fmla="*/ 47702 w 2671287"/>
              <a:gd name="connsiteY1" fmla="*/ 1485555 h 1485556"/>
              <a:gd name="connsiteX2" fmla="*/ 2057698 w 2671287"/>
              <a:gd name="connsiteY2" fmla="*/ 266996 h 1485556"/>
              <a:gd name="connsiteX3" fmla="*/ 2524423 w 2671287"/>
              <a:gd name="connsiteY3" fmla="*/ 121740 h 1485556"/>
              <a:gd name="connsiteX4" fmla="*/ 2671287 w 2671287"/>
              <a:gd name="connsiteY4" fmla="*/ 0 h 1485556"/>
              <a:gd name="connsiteX0" fmla="*/ 0 w 2671287"/>
              <a:gd name="connsiteY0" fmla="*/ 1485556 h 1485556"/>
              <a:gd name="connsiteX1" fmla="*/ 1049435 w 2671287"/>
              <a:gd name="connsiteY1" fmla="*/ 910501 h 1485556"/>
              <a:gd name="connsiteX2" fmla="*/ 2057698 w 2671287"/>
              <a:gd name="connsiteY2" fmla="*/ 266996 h 1485556"/>
              <a:gd name="connsiteX3" fmla="*/ 2524423 w 2671287"/>
              <a:gd name="connsiteY3" fmla="*/ 121740 h 1485556"/>
              <a:gd name="connsiteX4" fmla="*/ 2671287 w 2671287"/>
              <a:gd name="connsiteY4" fmla="*/ 0 h 1485556"/>
              <a:gd name="connsiteX0" fmla="*/ 0 w 2575883"/>
              <a:gd name="connsiteY0" fmla="*/ 1437634 h 1437634"/>
              <a:gd name="connsiteX1" fmla="*/ 954031 w 2575883"/>
              <a:gd name="connsiteY1" fmla="*/ 910501 h 1437634"/>
              <a:gd name="connsiteX2" fmla="*/ 1962294 w 2575883"/>
              <a:gd name="connsiteY2" fmla="*/ 266996 h 1437634"/>
              <a:gd name="connsiteX3" fmla="*/ 2429019 w 2575883"/>
              <a:gd name="connsiteY3" fmla="*/ 121740 h 1437634"/>
              <a:gd name="connsiteX4" fmla="*/ 2575883 w 2575883"/>
              <a:gd name="connsiteY4" fmla="*/ 0 h 1437634"/>
              <a:gd name="connsiteX0" fmla="*/ 0 w 2575883"/>
              <a:gd name="connsiteY0" fmla="*/ 1437634 h 1437634"/>
              <a:gd name="connsiteX1" fmla="*/ 434868 w 2575883"/>
              <a:gd name="connsiteY1" fmla="*/ 1185846 h 1437634"/>
              <a:gd name="connsiteX2" fmla="*/ 954031 w 2575883"/>
              <a:gd name="connsiteY2" fmla="*/ 910501 h 1437634"/>
              <a:gd name="connsiteX3" fmla="*/ 1962294 w 2575883"/>
              <a:gd name="connsiteY3" fmla="*/ 266996 h 1437634"/>
              <a:gd name="connsiteX4" fmla="*/ 2429019 w 2575883"/>
              <a:gd name="connsiteY4" fmla="*/ 121740 h 1437634"/>
              <a:gd name="connsiteX5" fmla="*/ 2575883 w 2575883"/>
              <a:gd name="connsiteY5" fmla="*/ 0 h 1437634"/>
              <a:gd name="connsiteX0" fmla="*/ 0 w 2575883"/>
              <a:gd name="connsiteY0" fmla="*/ 1485556 h 1485556"/>
              <a:gd name="connsiteX1" fmla="*/ 434868 w 2575883"/>
              <a:gd name="connsiteY1" fmla="*/ 1185846 h 1485556"/>
              <a:gd name="connsiteX2" fmla="*/ 954031 w 2575883"/>
              <a:gd name="connsiteY2" fmla="*/ 910501 h 1485556"/>
              <a:gd name="connsiteX3" fmla="*/ 1962294 w 2575883"/>
              <a:gd name="connsiteY3" fmla="*/ 266996 h 1485556"/>
              <a:gd name="connsiteX4" fmla="*/ 2429019 w 2575883"/>
              <a:gd name="connsiteY4" fmla="*/ 121740 h 1485556"/>
              <a:gd name="connsiteX5" fmla="*/ 2575883 w 2575883"/>
              <a:gd name="connsiteY5" fmla="*/ 0 h 1485556"/>
              <a:gd name="connsiteX0" fmla="*/ 0 w 2589686"/>
              <a:gd name="connsiteY0" fmla="*/ 1456057 h 1456057"/>
              <a:gd name="connsiteX1" fmla="*/ 448671 w 2589686"/>
              <a:gd name="connsiteY1" fmla="*/ 1185846 h 1456057"/>
              <a:gd name="connsiteX2" fmla="*/ 967834 w 2589686"/>
              <a:gd name="connsiteY2" fmla="*/ 910501 h 1456057"/>
              <a:gd name="connsiteX3" fmla="*/ 1976097 w 2589686"/>
              <a:gd name="connsiteY3" fmla="*/ 266996 h 1456057"/>
              <a:gd name="connsiteX4" fmla="*/ 2442822 w 2589686"/>
              <a:gd name="connsiteY4" fmla="*/ 121740 h 1456057"/>
              <a:gd name="connsiteX5" fmla="*/ 2589686 w 2589686"/>
              <a:gd name="connsiteY5" fmla="*/ 0 h 1456057"/>
              <a:gd name="connsiteX0" fmla="*/ 0 w 3434511"/>
              <a:gd name="connsiteY0" fmla="*/ 1581397 h 1581397"/>
              <a:gd name="connsiteX1" fmla="*/ 1293496 w 3434511"/>
              <a:gd name="connsiteY1" fmla="*/ 1185846 h 1581397"/>
              <a:gd name="connsiteX2" fmla="*/ 1812659 w 3434511"/>
              <a:gd name="connsiteY2" fmla="*/ 910501 h 1581397"/>
              <a:gd name="connsiteX3" fmla="*/ 2820922 w 3434511"/>
              <a:gd name="connsiteY3" fmla="*/ 266996 h 1581397"/>
              <a:gd name="connsiteX4" fmla="*/ 3287647 w 3434511"/>
              <a:gd name="connsiteY4" fmla="*/ 121740 h 1581397"/>
              <a:gd name="connsiteX5" fmla="*/ 3434511 w 3434511"/>
              <a:gd name="connsiteY5" fmla="*/ 0 h 1581397"/>
              <a:gd name="connsiteX0" fmla="*/ 0 w 3434511"/>
              <a:gd name="connsiteY0" fmla="*/ 1581397 h 1581398"/>
              <a:gd name="connsiteX1" fmla="*/ 620120 w 3434511"/>
              <a:gd name="connsiteY1" fmla="*/ 1581398 h 1581398"/>
              <a:gd name="connsiteX2" fmla="*/ 1293496 w 3434511"/>
              <a:gd name="connsiteY2" fmla="*/ 1185846 h 1581398"/>
              <a:gd name="connsiteX3" fmla="*/ 1812659 w 3434511"/>
              <a:gd name="connsiteY3" fmla="*/ 910501 h 1581398"/>
              <a:gd name="connsiteX4" fmla="*/ 2820922 w 3434511"/>
              <a:gd name="connsiteY4" fmla="*/ 266996 h 1581398"/>
              <a:gd name="connsiteX5" fmla="*/ 3287647 w 3434511"/>
              <a:gd name="connsiteY5" fmla="*/ 121740 h 1581398"/>
              <a:gd name="connsiteX6" fmla="*/ 3434511 w 3434511"/>
              <a:gd name="connsiteY6" fmla="*/ 0 h 1581398"/>
              <a:gd name="connsiteX0" fmla="*/ 0 w 3434511"/>
              <a:gd name="connsiteY0" fmla="*/ 1581397 h 1581398"/>
              <a:gd name="connsiteX1" fmla="*/ 620120 w 3434511"/>
              <a:gd name="connsiteY1" fmla="*/ 1581398 h 1581398"/>
              <a:gd name="connsiteX2" fmla="*/ 938963 w 3434511"/>
              <a:gd name="connsiteY2" fmla="*/ 1429430 h 1581398"/>
              <a:gd name="connsiteX3" fmla="*/ 1293496 w 3434511"/>
              <a:gd name="connsiteY3" fmla="*/ 1185846 h 1581398"/>
              <a:gd name="connsiteX4" fmla="*/ 1812659 w 3434511"/>
              <a:gd name="connsiteY4" fmla="*/ 910501 h 1581398"/>
              <a:gd name="connsiteX5" fmla="*/ 2820922 w 3434511"/>
              <a:gd name="connsiteY5" fmla="*/ 266996 h 1581398"/>
              <a:gd name="connsiteX6" fmla="*/ 3287647 w 3434511"/>
              <a:gd name="connsiteY6" fmla="*/ 121740 h 1581398"/>
              <a:gd name="connsiteX7" fmla="*/ 3434511 w 3434511"/>
              <a:gd name="connsiteY7" fmla="*/ 0 h 1581398"/>
              <a:gd name="connsiteX0" fmla="*/ 0 w 3434511"/>
              <a:gd name="connsiteY0" fmla="*/ 1581397 h 1581398"/>
              <a:gd name="connsiteX1" fmla="*/ 620120 w 3434511"/>
              <a:gd name="connsiteY1" fmla="*/ 1581398 h 1581398"/>
              <a:gd name="connsiteX2" fmla="*/ 922301 w 3434511"/>
              <a:gd name="connsiteY2" fmla="*/ 1399255 h 1581398"/>
              <a:gd name="connsiteX3" fmla="*/ 1293496 w 3434511"/>
              <a:gd name="connsiteY3" fmla="*/ 1185846 h 1581398"/>
              <a:gd name="connsiteX4" fmla="*/ 1812659 w 3434511"/>
              <a:gd name="connsiteY4" fmla="*/ 910501 h 1581398"/>
              <a:gd name="connsiteX5" fmla="*/ 2820922 w 3434511"/>
              <a:gd name="connsiteY5" fmla="*/ 266996 h 1581398"/>
              <a:gd name="connsiteX6" fmla="*/ 3287647 w 3434511"/>
              <a:gd name="connsiteY6" fmla="*/ 121740 h 1581398"/>
              <a:gd name="connsiteX7" fmla="*/ 3434511 w 3434511"/>
              <a:gd name="connsiteY7" fmla="*/ 0 h 1581398"/>
              <a:gd name="connsiteX0" fmla="*/ 0 w 3434511"/>
              <a:gd name="connsiteY0" fmla="*/ 1581397 h 1581397"/>
              <a:gd name="connsiteX1" fmla="*/ 472546 w 3434511"/>
              <a:gd name="connsiteY1" fmla="*/ 1578608 h 1581397"/>
              <a:gd name="connsiteX2" fmla="*/ 922301 w 3434511"/>
              <a:gd name="connsiteY2" fmla="*/ 1399255 h 1581397"/>
              <a:gd name="connsiteX3" fmla="*/ 1293496 w 3434511"/>
              <a:gd name="connsiteY3" fmla="*/ 1185846 h 1581397"/>
              <a:gd name="connsiteX4" fmla="*/ 1812659 w 3434511"/>
              <a:gd name="connsiteY4" fmla="*/ 910501 h 1581397"/>
              <a:gd name="connsiteX5" fmla="*/ 2820922 w 3434511"/>
              <a:gd name="connsiteY5" fmla="*/ 266996 h 1581397"/>
              <a:gd name="connsiteX6" fmla="*/ 3287647 w 3434511"/>
              <a:gd name="connsiteY6" fmla="*/ 121740 h 1581397"/>
              <a:gd name="connsiteX7" fmla="*/ 3434511 w 3434511"/>
              <a:gd name="connsiteY7" fmla="*/ 0 h 1581397"/>
              <a:gd name="connsiteX0" fmla="*/ 0 w 3434511"/>
              <a:gd name="connsiteY0" fmla="*/ 1581397 h 1581397"/>
              <a:gd name="connsiteX1" fmla="*/ 472546 w 3434511"/>
              <a:gd name="connsiteY1" fmla="*/ 1578608 h 1581397"/>
              <a:gd name="connsiteX2" fmla="*/ 938618 w 3434511"/>
              <a:gd name="connsiteY2" fmla="*/ 1421226 h 1581397"/>
              <a:gd name="connsiteX3" fmla="*/ 1293496 w 3434511"/>
              <a:gd name="connsiteY3" fmla="*/ 1185846 h 1581397"/>
              <a:gd name="connsiteX4" fmla="*/ 1812659 w 3434511"/>
              <a:gd name="connsiteY4" fmla="*/ 910501 h 1581397"/>
              <a:gd name="connsiteX5" fmla="*/ 2820922 w 3434511"/>
              <a:gd name="connsiteY5" fmla="*/ 266996 h 1581397"/>
              <a:gd name="connsiteX6" fmla="*/ 3287647 w 3434511"/>
              <a:gd name="connsiteY6" fmla="*/ 121740 h 1581397"/>
              <a:gd name="connsiteX7" fmla="*/ 3434511 w 3434511"/>
              <a:gd name="connsiteY7" fmla="*/ 0 h 1581397"/>
              <a:gd name="connsiteX0" fmla="*/ 0 w 3434511"/>
              <a:gd name="connsiteY0" fmla="*/ 1581397 h 1581397"/>
              <a:gd name="connsiteX1" fmla="*/ 472546 w 3434511"/>
              <a:gd name="connsiteY1" fmla="*/ 1578608 h 1581397"/>
              <a:gd name="connsiteX2" fmla="*/ 938618 w 3434511"/>
              <a:gd name="connsiteY2" fmla="*/ 1421226 h 1581397"/>
              <a:gd name="connsiteX3" fmla="*/ 1114800 w 3434511"/>
              <a:gd name="connsiteY3" fmla="*/ 1280169 h 1581397"/>
              <a:gd name="connsiteX4" fmla="*/ 1293496 w 3434511"/>
              <a:gd name="connsiteY4" fmla="*/ 1185846 h 1581397"/>
              <a:gd name="connsiteX5" fmla="*/ 1812659 w 3434511"/>
              <a:gd name="connsiteY5" fmla="*/ 910501 h 1581397"/>
              <a:gd name="connsiteX6" fmla="*/ 2820922 w 3434511"/>
              <a:gd name="connsiteY6" fmla="*/ 266996 h 1581397"/>
              <a:gd name="connsiteX7" fmla="*/ 3287647 w 3434511"/>
              <a:gd name="connsiteY7" fmla="*/ 121740 h 1581397"/>
              <a:gd name="connsiteX8" fmla="*/ 3434511 w 3434511"/>
              <a:gd name="connsiteY8" fmla="*/ 0 h 1581397"/>
              <a:gd name="connsiteX0" fmla="*/ 0 w 3434511"/>
              <a:gd name="connsiteY0" fmla="*/ 1581397 h 1581397"/>
              <a:gd name="connsiteX1" fmla="*/ 472546 w 3434511"/>
              <a:gd name="connsiteY1" fmla="*/ 1578608 h 1581397"/>
              <a:gd name="connsiteX2" fmla="*/ 667822 w 3434511"/>
              <a:gd name="connsiteY2" fmla="*/ 1533477 h 1581397"/>
              <a:gd name="connsiteX3" fmla="*/ 938618 w 3434511"/>
              <a:gd name="connsiteY3" fmla="*/ 1421226 h 1581397"/>
              <a:gd name="connsiteX4" fmla="*/ 1114800 w 3434511"/>
              <a:gd name="connsiteY4" fmla="*/ 1280169 h 1581397"/>
              <a:gd name="connsiteX5" fmla="*/ 1293496 w 3434511"/>
              <a:gd name="connsiteY5" fmla="*/ 1185846 h 1581397"/>
              <a:gd name="connsiteX6" fmla="*/ 1812659 w 3434511"/>
              <a:gd name="connsiteY6" fmla="*/ 910501 h 1581397"/>
              <a:gd name="connsiteX7" fmla="*/ 2820922 w 3434511"/>
              <a:gd name="connsiteY7" fmla="*/ 266996 h 1581397"/>
              <a:gd name="connsiteX8" fmla="*/ 3287647 w 3434511"/>
              <a:gd name="connsiteY8" fmla="*/ 121740 h 1581397"/>
              <a:gd name="connsiteX9" fmla="*/ 3434511 w 3434511"/>
              <a:gd name="connsiteY9" fmla="*/ 0 h 1581397"/>
              <a:gd name="connsiteX0" fmla="*/ 0 w 3434511"/>
              <a:gd name="connsiteY0" fmla="*/ 1581397 h 1588496"/>
              <a:gd name="connsiteX1" fmla="*/ 227712 w 3434511"/>
              <a:gd name="connsiteY1" fmla="*/ 1588496 h 1588496"/>
              <a:gd name="connsiteX2" fmla="*/ 472546 w 3434511"/>
              <a:gd name="connsiteY2" fmla="*/ 1578608 h 1588496"/>
              <a:gd name="connsiteX3" fmla="*/ 667822 w 3434511"/>
              <a:gd name="connsiteY3" fmla="*/ 1533477 h 1588496"/>
              <a:gd name="connsiteX4" fmla="*/ 938618 w 3434511"/>
              <a:gd name="connsiteY4" fmla="*/ 1421226 h 1588496"/>
              <a:gd name="connsiteX5" fmla="*/ 1114800 w 3434511"/>
              <a:gd name="connsiteY5" fmla="*/ 1280169 h 1588496"/>
              <a:gd name="connsiteX6" fmla="*/ 1293496 w 3434511"/>
              <a:gd name="connsiteY6" fmla="*/ 1185846 h 1588496"/>
              <a:gd name="connsiteX7" fmla="*/ 1812659 w 3434511"/>
              <a:gd name="connsiteY7" fmla="*/ 910501 h 1588496"/>
              <a:gd name="connsiteX8" fmla="*/ 2820922 w 3434511"/>
              <a:gd name="connsiteY8" fmla="*/ 266996 h 1588496"/>
              <a:gd name="connsiteX9" fmla="*/ 3287647 w 3434511"/>
              <a:gd name="connsiteY9" fmla="*/ 121740 h 1588496"/>
              <a:gd name="connsiteX10" fmla="*/ 3434511 w 3434511"/>
              <a:gd name="connsiteY10" fmla="*/ 0 h 1588496"/>
              <a:gd name="connsiteX0" fmla="*/ 0 w 3291406"/>
              <a:gd name="connsiteY0" fmla="*/ 1581398 h 1588496"/>
              <a:gd name="connsiteX1" fmla="*/ 84607 w 3291406"/>
              <a:gd name="connsiteY1" fmla="*/ 1588496 h 1588496"/>
              <a:gd name="connsiteX2" fmla="*/ 329441 w 3291406"/>
              <a:gd name="connsiteY2" fmla="*/ 1578608 h 1588496"/>
              <a:gd name="connsiteX3" fmla="*/ 524717 w 3291406"/>
              <a:gd name="connsiteY3" fmla="*/ 1533477 h 1588496"/>
              <a:gd name="connsiteX4" fmla="*/ 795513 w 3291406"/>
              <a:gd name="connsiteY4" fmla="*/ 1421226 h 1588496"/>
              <a:gd name="connsiteX5" fmla="*/ 971695 w 3291406"/>
              <a:gd name="connsiteY5" fmla="*/ 1280169 h 1588496"/>
              <a:gd name="connsiteX6" fmla="*/ 1150391 w 3291406"/>
              <a:gd name="connsiteY6" fmla="*/ 1185846 h 1588496"/>
              <a:gd name="connsiteX7" fmla="*/ 1669554 w 3291406"/>
              <a:gd name="connsiteY7" fmla="*/ 910501 h 1588496"/>
              <a:gd name="connsiteX8" fmla="*/ 2677817 w 3291406"/>
              <a:gd name="connsiteY8" fmla="*/ 266996 h 1588496"/>
              <a:gd name="connsiteX9" fmla="*/ 3144542 w 3291406"/>
              <a:gd name="connsiteY9" fmla="*/ 121740 h 1588496"/>
              <a:gd name="connsiteX10" fmla="*/ 3291406 w 3291406"/>
              <a:gd name="connsiteY10" fmla="*/ 0 h 1588496"/>
              <a:gd name="connsiteX0" fmla="*/ 0 w 3206799"/>
              <a:gd name="connsiteY0" fmla="*/ 1588496 h 1588496"/>
              <a:gd name="connsiteX1" fmla="*/ 244834 w 3206799"/>
              <a:gd name="connsiteY1" fmla="*/ 1578608 h 1588496"/>
              <a:gd name="connsiteX2" fmla="*/ 440110 w 3206799"/>
              <a:gd name="connsiteY2" fmla="*/ 1533477 h 1588496"/>
              <a:gd name="connsiteX3" fmla="*/ 710906 w 3206799"/>
              <a:gd name="connsiteY3" fmla="*/ 1421226 h 1588496"/>
              <a:gd name="connsiteX4" fmla="*/ 887088 w 3206799"/>
              <a:gd name="connsiteY4" fmla="*/ 1280169 h 1588496"/>
              <a:gd name="connsiteX5" fmla="*/ 1065784 w 3206799"/>
              <a:gd name="connsiteY5" fmla="*/ 1185846 h 1588496"/>
              <a:gd name="connsiteX6" fmla="*/ 1584947 w 3206799"/>
              <a:gd name="connsiteY6" fmla="*/ 910501 h 1588496"/>
              <a:gd name="connsiteX7" fmla="*/ 2593210 w 3206799"/>
              <a:gd name="connsiteY7" fmla="*/ 266996 h 1588496"/>
              <a:gd name="connsiteX8" fmla="*/ 3059935 w 3206799"/>
              <a:gd name="connsiteY8" fmla="*/ 121740 h 1588496"/>
              <a:gd name="connsiteX9" fmla="*/ 3206799 w 3206799"/>
              <a:gd name="connsiteY9" fmla="*/ 0 h 1588496"/>
              <a:gd name="connsiteX0" fmla="*/ 0 w 2961965"/>
              <a:gd name="connsiteY0" fmla="*/ 1578608 h 1578608"/>
              <a:gd name="connsiteX1" fmla="*/ 195276 w 2961965"/>
              <a:gd name="connsiteY1" fmla="*/ 1533477 h 1578608"/>
              <a:gd name="connsiteX2" fmla="*/ 466072 w 2961965"/>
              <a:gd name="connsiteY2" fmla="*/ 1421226 h 1578608"/>
              <a:gd name="connsiteX3" fmla="*/ 642254 w 2961965"/>
              <a:gd name="connsiteY3" fmla="*/ 1280169 h 1578608"/>
              <a:gd name="connsiteX4" fmla="*/ 820950 w 2961965"/>
              <a:gd name="connsiteY4" fmla="*/ 1185846 h 1578608"/>
              <a:gd name="connsiteX5" fmla="*/ 1340113 w 2961965"/>
              <a:gd name="connsiteY5" fmla="*/ 910501 h 1578608"/>
              <a:gd name="connsiteX6" fmla="*/ 2348376 w 2961965"/>
              <a:gd name="connsiteY6" fmla="*/ 266996 h 1578608"/>
              <a:gd name="connsiteX7" fmla="*/ 2815101 w 2961965"/>
              <a:gd name="connsiteY7" fmla="*/ 121740 h 1578608"/>
              <a:gd name="connsiteX8" fmla="*/ 2961965 w 2961965"/>
              <a:gd name="connsiteY8" fmla="*/ 0 h 1578608"/>
              <a:gd name="connsiteX0" fmla="*/ 0 w 2766689"/>
              <a:gd name="connsiteY0" fmla="*/ 1533477 h 1533477"/>
              <a:gd name="connsiteX1" fmla="*/ 270796 w 2766689"/>
              <a:gd name="connsiteY1" fmla="*/ 1421226 h 1533477"/>
              <a:gd name="connsiteX2" fmla="*/ 446978 w 2766689"/>
              <a:gd name="connsiteY2" fmla="*/ 1280169 h 1533477"/>
              <a:gd name="connsiteX3" fmla="*/ 625674 w 2766689"/>
              <a:gd name="connsiteY3" fmla="*/ 1185846 h 1533477"/>
              <a:gd name="connsiteX4" fmla="*/ 1144837 w 2766689"/>
              <a:gd name="connsiteY4" fmla="*/ 910501 h 1533477"/>
              <a:gd name="connsiteX5" fmla="*/ 2153100 w 2766689"/>
              <a:gd name="connsiteY5" fmla="*/ 266996 h 1533477"/>
              <a:gd name="connsiteX6" fmla="*/ 2619825 w 2766689"/>
              <a:gd name="connsiteY6" fmla="*/ 121740 h 1533477"/>
              <a:gd name="connsiteX7" fmla="*/ 2766689 w 2766689"/>
              <a:gd name="connsiteY7" fmla="*/ 0 h 1533477"/>
              <a:gd name="connsiteX0" fmla="*/ 0 w 2495893"/>
              <a:gd name="connsiteY0" fmla="*/ 1421226 h 1421226"/>
              <a:gd name="connsiteX1" fmla="*/ 176182 w 2495893"/>
              <a:gd name="connsiteY1" fmla="*/ 1280169 h 1421226"/>
              <a:gd name="connsiteX2" fmla="*/ 354878 w 2495893"/>
              <a:gd name="connsiteY2" fmla="*/ 1185846 h 1421226"/>
              <a:gd name="connsiteX3" fmla="*/ 874041 w 2495893"/>
              <a:gd name="connsiteY3" fmla="*/ 910501 h 1421226"/>
              <a:gd name="connsiteX4" fmla="*/ 1882304 w 2495893"/>
              <a:gd name="connsiteY4" fmla="*/ 266996 h 1421226"/>
              <a:gd name="connsiteX5" fmla="*/ 2349029 w 2495893"/>
              <a:gd name="connsiteY5" fmla="*/ 121740 h 1421226"/>
              <a:gd name="connsiteX6" fmla="*/ 2495893 w 2495893"/>
              <a:gd name="connsiteY6" fmla="*/ 0 h 1421226"/>
              <a:gd name="connsiteX0" fmla="*/ 0 w 2319711"/>
              <a:gd name="connsiteY0" fmla="*/ 1280169 h 1280169"/>
              <a:gd name="connsiteX1" fmla="*/ 178696 w 2319711"/>
              <a:gd name="connsiteY1" fmla="*/ 1185846 h 1280169"/>
              <a:gd name="connsiteX2" fmla="*/ 697859 w 2319711"/>
              <a:gd name="connsiteY2" fmla="*/ 910501 h 1280169"/>
              <a:gd name="connsiteX3" fmla="*/ 1706122 w 2319711"/>
              <a:gd name="connsiteY3" fmla="*/ 266996 h 1280169"/>
              <a:gd name="connsiteX4" fmla="*/ 2172847 w 2319711"/>
              <a:gd name="connsiteY4" fmla="*/ 121740 h 1280169"/>
              <a:gd name="connsiteX5" fmla="*/ 2319711 w 2319711"/>
              <a:gd name="connsiteY5" fmla="*/ 0 h 1280169"/>
              <a:gd name="connsiteX0" fmla="*/ 0 w 2141015"/>
              <a:gd name="connsiteY0" fmla="*/ 1185846 h 1185846"/>
              <a:gd name="connsiteX1" fmla="*/ 519163 w 2141015"/>
              <a:gd name="connsiteY1" fmla="*/ 910501 h 1185846"/>
              <a:gd name="connsiteX2" fmla="*/ 1527426 w 2141015"/>
              <a:gd name="connsiteY2" fmla="*/ 266996 h 1185846"/>
              <a:gd name="connsiteX3" fmla="*/ 1994151 w 2141015"/>
              <a:gd name="connsiteY3" fmla="*/ 121740 h 1185846"/>
              <a:gd name="connsiteX4" fmla="*/ 2141015 w 2141015"/>
              <a:gd name="connsiteY4" fmla="*/ 0 h 1185846"/>
              <a:gd name="connsiteX0" fmla="*/ 0 w 1621852"/>
              <a:gd name="connsiteY0" fmla="*/ 910501 h 910501"/>
              <a:gd name="connsiteX1" fmla="*/ 1008263 w 1621852"/>
              <a:gd name="connsiteY1" fmla="*/ 266996 h 910501"/>
              <a:gd name="connsiteX2" fmla="*/ 1474988 w 1621852"/>
              <a:gd name="connsiteY2" fmla="*/ 121740 h 910501"/>
              <a:gd name="connsiteX3" fmla="*/ 1621852 w 1621852"/>
              <a:gd name="connsiteY3" fmla="*/ 0 h 910501"/>
              <a:gd name="connsiteX0" fmla="*/ 0 w 1572058"/>
              <a:gd name="connsiteY0" fmla="*/ 883541 h 883541"/>
              <a:gd name="connsiteX1" fmla="*/ 958469 w 1572058"/>
              <a:gd name="connsiteY1" fmla="*/ 266996 h 883541"/>
              <a:gd name="connsiteX2" fmla="*/ 1425194 w 1572058"/>
              <a:gd name="connsiteY2" fmla="*/ 121740 h 883541"/>
              <a:gd name="connsiteX3" fmla="*/ 1572058 w 1572058"/>
              <a:gd name="connsiteY3" fmla="*/ 0 h 883541"/>
              <a:gd name="connsiteX0" fmla="*/ 0 w 1730281"/>
              <a:gd name="connsiteY0" fmla="*/ 946166 h 946166"/>
              <a:gd name="connsiteX1" fmla="*/ 1116692 w 1730281"/>
              <a:gd name="connsiteY1" fmla="*/ 266996 h 946166"/>
              <a:gd name="connsiteX2" fmla="*/ 1583417 w 1730281"/>
              <a:gd name="connsiteY2" fmla="*/ 121740 h 946166"/>
              <a:gd name="connsiteX3" fmla="*/ 1730281 w 1730281"/>
              <a:gd name="connsiteY3" fmla="*/ 0 h 946166"/>
              <a:gd name="connsiteX0" fmla="*/ 22039 w 1752320"/>
              <a:gd name="connsiteY0" fmla="*/ 946166 h 998270"/>
              <a:gd name="connsiteX1" fmla="*/ 186115 w 1752320"/>
              <a:gd name="connsiteY1" fmla="*/ 885075 h 998270"/>
              <a:gd name="connsiteX2" fmla="*/ 1138731 w 1752320"/>
              <a:gd name="connsiteY2" fmla="*/ 266996 h 998270"/>
              <a:gd name="connsiteX3" fmla="*/ 1605456 w 1752320"/>
              <a:gd name="connsiteY3" fmla="*/ 121740 h 998270"/>
              <a:gd name="connsiteX4" fmla="*/ 1752320 w 1752320"/>
              <a:gd name="connsiteY4" fmla="*/ 0 h 998270"/>
              <a:gd name="connsiteX0" fmla="*/ 22039 w 1752320"/>
              <a:gd name="connsiteY0" fmla="*/ 995143 h 1006433"/>
              <a:gd name="connsiteX1" fmla="*/ 186115 w 1752320"/>
              <a:gd name="connsiteY1" fmla="*/ 885075 h 1006433"/>
              <a:gd name="connsiteX2" fmla="*/ 1138731 w 1752320"/>
              <a:gd name="connsiteY2" fmla="*/ 266996 h 1006433"/>
              <a:gd name="connsiteX3" fmla="*/ 1605456 w 1752320"/>
              <a:gd name="connsiteY3" fmla="*/ 121740 h 1006433"/>
              <a:gd name="connsiteX4" fmla="*/ 1752320 w 1752320"/>
              <a:gd name="connsiteY4" fmla="*/ 0 h 1006433"/>
              <a:gd name="connsiteX0" fmla="*/ 22977 w 1752133"/>
              <a:gd name="connsiteY0" fmla="*/ 969566 h 1002170"/>
              <a:gd name="connsiteX1" fmla="*/ 185928 w 1752133"/>
              <a:gd name="connsiteY1" fmla="*/ 885075 h 1002170"/>
              <a:gd name="connsiteX2" fmla="*/ 1138544 w 1752133"/>
              <a:gd name="connsiteY2" fmla="*/ 266996 h 1002170"/>
              <a:gd name="connsiteX3" fmla="*/ 1605269 w 1752133"/>
              <a:gd name="connsiteY3" fmla="*/ 121740 h 1002170"/>
              <a:gd name="connsiteX4" fmla="*/ 1752133 w 1752133"/>
              <a:gd name="connsiteY4" fmla="*/ 0 h 1002170"/>
              <a:gd name="connsiteX0" fmla="*/ 22977 w 1790944"/>
              <a:gd name="connsiteY0" fmla="*/ 991701 h 1024305"/>
              <a:gd name="connsiteX1" fmla="*/ 185928 w 1790944"/>
              <a:gd name="connsiteY1" fmla="*/ 907210 h 1024305"/>
              <a:gd name="connsiteX2" fmla="*/ 1138544 w 1790944"/>
              <a:gd name="connsiteY2" fmla="*/ 289131 h 1024305"/>
              <a:gd name="connsiteX3" fmla="*/ 1605269 w 1790944"/>
              <a:gd name="connsiteY3" fmla="*/ 143875 h 1024305"/>
              <a:gd name="connsiteX4" fmla="*/ 1790944 w 1790944"/>
              <a:gd name="connsiteY4" fmla="*/ 0 h 1024305"/>
              <a:gd name="connsiteX0" fmla="*/ 22977 w 1605269"/>
              <a:gd name="connsiteY0" fmla="*/ 847826 h 880430"/>
              <a:gd name="connsiteX1" fmla="*/ 185928 w 1605269"/>
              <a:gd name="connsiteY1" fmla="*/ 763335 h 880430"/>
              <a:gd name="connsiteX2" fmla="*/ 1138544 w 1605269"/>
              <a:gd name="connsiteY2" fmla="*/ 145256 h 880430"/>
              <a:gd name="connsiteX3" fmla="*/ 1605269 w 1605269"/>
              <a:gd name="connsiteY3" fmla="*/ 0 h 880430"/>
              <a:gd name="connsiteX0" fmla="*/ 22977 w 1581307"/>
              <a:gd name="connsiteY0" fmla="*/ 843270 h 875874"/>
              <a:gd name="connsiteX1" fmla="*/ 185928 w 1581307"/>
              <a:gd name="connsiteY1" fmla="*/ 758779 h 875874"/>
              <a:gd name="connsiteX2" fmla="*/ 1138544 w 1581307"/>
              <a:gd name="connsiteY2" fmla="*/ 140700 h 875874"/>
              <a:gd name="connsiteX3" fmla="*/ 1581307 w 1581307"/>
              <a:gd name="connsiteY3" fmla="*/ 0 h 875874"/>
              <a:gd name="connsiteX0" fmla="*/ 0 w 1395379"/>
              <a:gd name="connsiteY0" fmla="*/ 758779 h 758779"/>
              <a:gd name="connsiteX1" fmla="*/ 952616 w 1395379"/>
              <a:gd name="connsiteY1" fmla="*/ 140700 h 758779"/>
              <a:gd name="connsiteX2" fmla="*/ 1395379 w 1395379"/>
              <a:gd name="connsiteY2" fmla="*/ 0 h 758779"/>
              <a:gd name="connsiteX0" fmla="*/ 0 w 1499330"/>
              <a:gd name="connsiteY0" fmla="*/ 824958 h 824958"/>
              <a:gd name="connsiteX1" fmla="*/ 1056567 w 1499330"/>
              <a:gd name="connsiteY1" fmla="*/ 140700 h 824958"/>
              <a:gd name="connsiteX2" fmla="*/ 1499330 w 1499330"/>
              <a:gd name="connsiteY2" fmla="*/ 0 h 824958"/>
              <a:gd name="connsiteX0" fmla="*/ 0 w 1417809"/>
              <a:gd name="connsiteY0" fmla="*/ 819545 h 819545"/>
              <a:gd name="connsiteX1" fmla="*/ 1056567 w 1417809"/>
              <a:gd name="connsiteY1" fmla="*/ 135287 h 819545"/>
              <a:gd name="connsiteX2" fmla="*/ 1417809 w 1417809"/>
              <a:gd name="connsiteY2" fmla="*/ 7821 h 819545"/>
              <a:gd name="connsiteX0" fmla="*/ 0 w 1408257"/>
              <a:gd name="connsiteY0" fmla="*/ 805144 h 805144"/>
              <a:gd name="connsiteX1" fmla="*/ 1047015 w 1408257"/>
              <a:gd name="connsiteY1" fmla="*/ 133230 h 805144"/>
              <a:gd name="connsiteX2" fmla="*/ 1408257 w 1408257"/>
              <a:gd name="connsiteY2" fmla="*/ 5764 h 805144"/>
            </a:gdLst>
            <a:ahLst/>
            <a:cxnLst>
              <a:cxn ang="0">
                <a:pos x="connsiteX0" y="connsiteY0"/>
              </a:cxn>
              <a:cxn ang="0">
                <a:pos x="connsiteX1" y="connsiteY1"/>
              </a:cxn>
              <a:cxn ang="0">
                <a:pos x="connsiteX2" y="connsiteY2"/>
              </a:cxn>
            </a:cxnLst>
            <a:rect l="l" t="t" r="r" b="b"/>
            <a:pathLst>
              <a:path w="1408257" h="805144">
                <a:moveTo>
                  <a:pt x="0" y="805144"/>
                </a:moveTo>
                <a:cubicBezTo>
                  <a:pt x="185928" y="688049"/>
                  <a:pt x="812306" y="266460"/>
                  <a:pt x="1047015" y="133230"/>
                </a:cubicBezTo>
                <a:cubicBezTo>
                  <a:pt x="1281724" y="0"/>
                  <a:pt x="1295941" y="42276"/>
                  <a:pt x="1408257" y="5764"/>
                </a:cubicBezTo>
              </a:path>
            </a:pathLst>
          </a:custGeom>
          <a:ln w="38100">
            <a:solidFill>
              <a:srgbClr val="FF99FF"/>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20" name="正方形/長方形 219"/>
          <p:cNvSpPr/>
          <p:nvPr/>
        </p:nvSpPr>
        <p:spPr>
          <a:xfrm rot="15099558">
            <a:off x="8652633" y="2930472"/>
            <a:ext cx="965832" cy="228659"/>
          </a:xfrm>
          <a:prstGeom prst="rect">
            <a:avLst/>
          </a:prstGeom>
          <a:solidFill>
            <a:srgbClr val="FF99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6" name="フリーフォーム 235"/>
          <p:cNvSpPr/>
          <p:nvPr/>
        </p:nvSpPr>
        <p:spPr>
          <a:xfrm>
            <a:off x="7173971" y="5154621"/>
            <a:ext cx="1147031" cy="382737"/>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60040"/>
              <a:gd name="connsiteY0" fmla="*/ 259557 h 259557"/>
              <a:gd name="connsiteX1" fmla="*/ 0 w 360040"/>
              <a:gd name="connsiteY1" fmla="*/ 150019 h 259557"/>
              <a:gd name="connsiteX2" fmla="*/ 54769 w 360040"/>
              <a:gd name="connsiteY2" fmla="*/ 135732 h 259557"/>
              <a:gd name="connsiteX3" fmla="*/ 33337 w 360040"/>
              <a:gd name="connsiteY3" fmla="*/ 80963 h 259557"/>
              <a:gd name="connsiteX4" fmla="*/ 307181 w 360040"/>
              <a:gd name="connsiteY4" fmla="*/ 0 h 259557"/>
              <a:gd name="connsiteX5" fmla="*/ 360040 w 360040"/>
              <a:gd name="connsiteY5" fmla="*/ 216024 h 259557"/>
              <a:gd name="connsiteX6" fmla="*/ 33337 w 360040"/>
              <a:gd name="connsiteY6" fmla="*/ 259557 h 259557"/>
              <a:gd name="connsiteX0" fmla="*/ 33337 w 360040"/>
              <a:gd name="connsiteY0" fmla="*/ 259557 h 259557"/>
              <a:gd name="connsiteX1" fmla="*/ 0 w 360040"/>
              <a:gd name="connsiteY1" fmla="*/ 150019 h 259557"/>
              <a:gd name="connsiteX2" fmla="*/ 33337 w 360040"/>
              <a:gd name="connsiteY2" fmla="*/ 80963 h 259557"/>
              <a:gd name="connsiteX3" fmla="*/ 307181 w 360040"/>
              <a:gd name="connsiteY3" fmla="*/ 0 h 259557"/>
              <a:gd name="connsiteX4" fmla="*/ 360040 w 360040"/>
              <a:gd name="connsiteY4" fmla="*/ 216024 h 259557"/>
              <a:gd name="connsiteX5" fmla="*/ 33337 w 360040"/>
              <a:gd name="connsiteY5" fmla="*/ 259557 h 259557"/>
              <a:gd name="connsiteX0" fmla="*/ 33337 w 360040"/>
              <a:gd name="connsiteY0" fmla="*/ 259557 h 259557"/>
              <a:gd name="connsiteX1" fmla="*/ 0 w 360040"/>
              <a:gd name="connsiteY1" fmla="*/ 150019 h 259557"/>
              <a:gd name="connsiteX2" fmla="*/ 307181 w 360040"/>
              <a:gd name="connsiteY2" fmla="*/ 0 h 259557"/>
              <a:gd name="connsiteX3" fmla="*/ 360040 w 360040"/>
              <a:gd name="connsiteY3" fmla="*/ 216024 h 259557"/>
              <a:gd name="connsiteX4" fmla="*/ 33337 w 360040"/>
              <a:gd name="connsiteY4" fmla="*/ 259557 h 259557"/>
              <a:gd name="connsiteX0" fmla="*/ 2256 w 328959"/>
              <a:gd name="connsiteY0" fmla="*/ 259557 h 259557"/>
              <a:gd name="connsiteX1" fmla="*/ 0 w 328959"/>
              <a:gd name="connsiteY1" fmla="*/ 122858 h 259557"/>
              <a:gd name="connsiteX2" fmla="*/ 276100 w 328959"/>
              <a:gd name="connsiteY2" fmla="*/ 0 h 259557"/>
              <a:gd name="connsiteX3" fmla="*/ 328959 w 328959"/>
              <a:gd name="connsiteY3" fmla="*/ 216024 h 259557"/>
              <a:gd name="connsiteX4" fmla="*/ 2256 w 328959"/>
              <a:gd name="connsiteY4" fmla="*/ 259557 h 259557"/>
              <a:gd name="connsiteX0" fmla="*/ 2256 w 328959"/>
              <a:gd name="connsiteY0" fmla="*/ 156990 h 156990"/>
              <a:gd name="connsiteX1" fmla="*/ 0 w 328959"/>
              <a:gd name="connsiteY1" fmla="*/ 20291 h 156990"/>
              <a:gd name="connsiteX2" fmla="*/ 240605 w 328959"/>
              <a:gd name="connsiteY2" fmla="*/ 0 h 156990"/>
              <a:gd name="connsiteX3" fmla="*/ 328959 w 328959"/>
              <a:gd name="connsiteY3" fmla="*/ 113457 h 156990"/>
              <a:gd name="connsiteX4" fmla="*/ 2256 w 328959"/>
              <a:gd name="connsiteY4" fmla="*/ 156990 h 156990"/>
              <a:gd name="connsiteX0" fmla="*/ 2256 w 240605"/>
              <a:gd name="connsiteY0" fmla="*/ 156990 h 156990"/>
              <a:gd name="connsiteX1" fmla="*/ 0 w 240605"/>
              <a:gd name="connsiteY1" fmla="*/ 20291 h 156990"/>
              <a:gd name="connsiteX2" fmla="*/ 240605 w 240605"/>
              <a:gd name="connsiteY2" fmla="*/ 0 h 156990"/>
              <a:gd name="connsiteX3" fmla="*/ 238125 w 240605"/>
              <a:gd name="connsiteY3" fmla="*/ 133350 h 156990"/>
              <a:gd name="connsiteX4" fmla="*/ 2256 w 240605"/>
              <a:gd name="connsiteY4" fmla="*/ 156990 h 156990"/>
              <a:gd name="connsiteX0" fmla="*/ 2256 w 238952"/>
              <a:gd name="connsiteY0" fmla="*/ 157387 h 157387"/>
              <a:gd name="connsiteX1" fmla="*/ 0 w 238952"/>
              <a:gd name="connsiteY1" fmla="*/ 20688 h 157387"/>
              <a:gd name="connsiteX2" fmla="*/ 217016 w 238952"/>
              <a:gd name="connsiteY2" fmla="*/ 0 h 157387"/>
              <a:gd name="connsiteX3" fmla="*/ 238125 w 238952"/>
              <a:gd name="connsiteY3" fmla="*/ 133747 h 157387"/>
              <a:gd name="connsiteX4" fmla="*/ 2256 w 238952"/>
              <a:gd name="connsiteY4" fmla="*/ 157387 h 157387"/>
              <a:gd name="connsiteX0" fmla="*/ 2256 w 238125"/>
              <a:gd name="connsiteY0" fmla="*/ 157387 h 157387"/>
              <a:gd name="connsiteX1" fmla="*/ 0 w 238125"/>
              <a:gd name="connsiteY1" fmla="*/ 20688 h 157387"/>
              <a:gd name="connsiteX2" fmla="*/ 217016 w 238125"/>
              <a:gd name="connsiteY2" fmla="*/ 0 h 157387"/>
              <a:gd name="connsiteX3" fmla="*/ 238125 w 238125"/>
              <a:gd name="connsiteY3" fmla="*/ 133747 h 157387"/>
              <a:gd name="connsiteX4" fmla="*/ 2256 w 238125"/>
              <a:gd name="connsiteY4" fmla="*/ 157387 h 157387"/>
              <a:gd name="connsiteX0" fmla="*/ 2256 w 219299"/>
              <a:gd name="connsiteY0" fmla="*/ 157387 h 157387"/>
              <a:gd name="connsiteX1" fmla="*/ 0 w 219299"/>
              <a:gd name="connsiteY1" fmla="*/ 20688 h 157387"/>
              <a:gd name="connsiteX2" fmla="*/ 217016 w 219299"/>
              <a:gd name="connsiteY2" fmla="*/ 0 h 157387"/>
              <a:gd name="connsiteX3" fmla="*/ 219299 w 219299"/>
              <a:gd name="connsiteY3" fmla="*/ 141734 h 157387"/>
              <a:gd name="connsiteX4" fmla="*/ 2256 w 219299"/>
              <a:gd name="connsiteY4" fmla="*/ 157387 h 157387"/>
              <a:gd name="connsiteX0" fmla="*/ 8954 w 219299"/>
              <a:gd name="connsiteY0" fmla="*/ 145754 h 145754"/>
              <a:gd name="connsiteX1" fmla="*/ 0 w 219299"/>
              <a:gd name="connsiteY1" fmla="*/ 20688 h 145754"/>
              <a:gd name="connsiteX2" fmla="*/ 217016 w 219299"/>
              <a:gd name="connsiteY2" fmla="*/ 0 h 145754"/>
              <a:gd name="connsiteX3" fmla="*/ 219299 w 219299"/>
              <a:gd name="connsiteY3" fmla="*/ 141734 h 145754"/>
              <a:gd name="connsiteX4" fmla="*/ 8954 w 219299"/>
              <a:gd name="connsiteY4" fmla="*/ 145754 h 145754"/>
              <a:gd name="connsiteX0" fmla="*/ 8954 w 224061"/>
              <a:gd name="connsiteY0" fmla="*/ 145754 h 145754"/>
              <a:gd name="connsiteX1" fmla="*/ 0 w 224061"/>
              <a:gd name="connsiteY1" fmla="*/ 20688 h 145754"/>
              <a:gd name="connsiteX2" fmla="*/ 217016 w 224061"/>
              <a:gd name="connsiteY2" fmla="*/ 0 h 145754"/>
              <a:gd name="connsiteX3" fmla="*/ 224061 w 224061"/>
              <a:gd name="connsiteY3" fmla="*/ 134591 h 145754"/>
              <a:gd name="connsiteX4" fmla="*/ 8954 w 224061"/>
              <a:gd name="connsiteY4" fmla="*/ 145754 h 145754"/>
              <a:gd name="connsiteX0" fmla="*/ 8954 w 476597"/>
              <a:gd name="connsiteY0" fmla="*/ 126902 h 126902"/>
              <a:gd name="connsiteX1" fmla="*/ 0 w 476597"/>
              <a:gd name="connsiteY1" fmla="*/ 1836 h 126902"/>
              <a:gd name="connsiteX2" fmla="*/ 476597 w 476597"/>
              <a:gd name="connsiteY2" fmla="*/ 0 h 126902"/>
              <a:gd name="connsiteX3" fmla="*/ 224061 w 476597"/>
              <a:gd name="connsiteY3" fmla="*/ 115739 h 126902"/>
              <a:gd name="connsiteX4" fmla="*/ 8954 w 476597"/>
              <a:gd name="connsiteY4" fmla="*/ 126902 h 126902"/>
              <a:gd name="connsiteX0" fmla="*/ 8954 w 476597"/>
              <a:gd name="connsiteY0" fmla="*/ 126902 h 126902"/>
              <a:gd name="connsiteX1" fmla="*/ 0 w 476597"/>
              <a:gd name="connsiteY1" fmla="*/ 1836 h 126902"/>
              <a:gd name="connsiteX2" fmla="*/ 476597 w 476597"/>
              <a:gd name="connsiteY2" fmla="*/ 0 h 126902"/>
              <a:gd name="connsiteX3" fmla="*/ 476499 w 476597"/>
              <a:gd name="connsiteY3" fmla="*/ 100112 h 126902"/>
              <a:gd name="connsiteX4" fmla="*/ 8954 w 476597"/>
              <a:gd name="connsiteY4" fmla="*/ 126902 h 126902"/>
              <a:gd name="connsiteX0" fmla="*/ 29741 w 476597"/>
              <a:gd name="connsiteY0" fmla="*/ 130325 h 130325"/>
              <a:gd name="connsiteX1" fmla="*/ 0 w 476597"/>
              <a:gd name="connsiteY1" fmla="*/ 1836 h 130325"/>
              <a:gd name="connsiteX2" fmla="*/ 476597 w 476597"/>
              <a:gd name="connsiteY2" fmla="*/ 0 h 130325"/>
              <a:gd name="connsiteX3" fmla="*/ 476499 w 476597"/>
              <a:gd name="connsiteY3" fmla="*/ 100112 h 130325"/>
              <a:gd name="connsiteX4" fmla="*/ 29741 w 476597"/>
              <a:gd name="connsiteY4" fmla="*/ 130325 h 130325"/>
              <a:gd name="connsiteX0" fmla="*/ 8954 w 455810"/>
              <a:gd name="connsiteY0" fmla="*/ 130325 h 130325"/>
              <a:gd name="connsiteX1" fmla="*/ 0 w 455810"/>
              <a:gd name="connsiteY1" fmla="*/ 27831 h 130325"/>
              <a:gd name="connsiteX2" fmla="*/ 455810 w 455810"/>
              <a:gd name="connsiteY2" fmla="*/ 0 h 130325"/>
              <a:gd name="connsiteX3" fmla="*/ 455712 w 455810"/>
              <a:gd name="connsiteY3" fmla="*/ 100112 h 130325"/>
              <a:gd name="connsiteX4" fmla="*/ 8954 w 455810"/>
              <a:gd name="connsiteY4" fmla="*/ 130325 h 130325"/>
              <a:gd name="connsiteX0" fmla="*/ 0 w 446856"/>
              <a:gd name="connsiteY0" fmla="*/ 130325 h 130325"/>
              <a:gd name="connsiteX1" fmla="*/ 3895 w 446856"/>
              <a:gd name="connsiteY1" fmla="*/ 4837 h 130325"/>
              <a:gd name="connsiteX2" fmla="*/ 446856 w 446856"/>
              <a:gd name="connsiteY2" fmla="*/ 0 h 130325"/>
              <a:gd name="connsiteX3" fmla="*/ 446758 w 446856"/>
              <a:gd name="connsiteY3" fmla="*/ 100112 h 130325"/>
              <a:gd name="connsiteX4" fmla="*/ 0 w 446856"/>
              <a:gd name="connsiteY4" fmla="*/ 130325 h 130325"/>
              <a:gd name="connsiteX0" fmla="*/ 0 w 446856"/>
              <a:gd name="connsiteY0" fmla="*/ 130325 h 130325"/>
              <a:gd name="connsiteX1" fmla="*/ 4044 w 446856"/>
              <a:gd name="connsiteY1" fmla="*/ 15751 h 130325"/>
              <a:gd name="connsiteX2" fmla="*/ 446856 w 446856"/>
              <a:gd name="connsiteY2" fmla="*/ 0 h 130325"/>
              <a:gd name="connsiteX3" fmla="*/ 446758 w 446856"/>
              <a:gd name="connsiteY3" fmla="*/ 100112 h 130325"/>
              <a:gd name="connsiteX4" fmla="*/ 0 w 446856"/>
              <a:gd name="connsiteY4" fmla="*/ 130325 h 130325"/>
              <a:gd name="connsiteX0" fmla="*/ 11831 w 442812"/>
              <a:gd name="connsiteY0" fmla="*/ 111275 h 111275"/>
              <a:gd name="connsiteX1" fmla="*/ 0 w 442812"/>
              <a:gd name="connsiteY1" fmla="*/ 15751 h 111275"/>
              <a:gd name="connsiteX2" fmla="*/ 442812 w 442812"/>
              <a:gd name="connsiteY2" fmla="*/ 0 h 111275"/>
              <a:gd name="connsiteX3" fmla="*/ 442714 w 442812"/>
              <a:gd name="connsiteY3" fmla="*/ 100112 h 111275"/>
              <a:gd name="connsiteX4" fmla="*/ 11831 w 442812"/>
              <a:gd name="connsiteY4" fmla="*/ 111275 h 111275"/>
              <a:gd name="connsiteX0" fmla="*/ 40406 w 442812"/>
              <a:gd name="connsiteY0" fmla="*/ 111275 h 111275"/>
              <a:gd name="connsiteX1" fmla="*/ 0 w 442812"/>
              <a:gd name="connsiteY1" fmla="*/ 15751 h 111275"/>
              <a:gd name="connsiteX2" fmla="*/ 442812 w 442812"/>
              <a:gd name="connsiteY2" fmla="*/ 0 h 111275"/>
              <a:gd name="connsiteX3" fmla="*/ 442714 w 442812"/>
              <a:gd name="connsiteY3" fmla="*/ 100112 h 111275"/>
              <a:gd name="connsiteX4" fmla="*/ 40406 w 442812"/>
              <a:gd name="connsiteY4" fmla="*/ 111275 h 111275"/>
              <a:gd name="connsiteX0" fmla="*/ 40406 w 456950"/>
              <a:gd name="connsiteY0" fmla="*/ 134909 h 134909"/>
              <a:gd name="connsiteX1" fmla="*/ 0 w 456950"/>
              <a:gd name="connsiteY1" fmla="*/ 39385 h 134909"/>
              <a:gd name="connsiteX2" fmla="*/ 456950 w 456950"/>
              <a:gd name="connsiteY2" fmla="*/ 0 h 134909"/>
              <a:gd name="connsiteX3" fmla="*/ 442714 w 456950"/>
              <a:gd name="connsiteY3" fmla="*/ 123746 h 134909"/>
              <a:gd name="connsiteX4" fmla="*/ 40406 w 456950"/>
              <a:gd name="connsiteY4" fmla="*/ 134909 h 134909"/>
              <a:gd name="connsiteX0" fmla="*/ 40406 w 533108"/>
              <a:gd name="connsiteY0" fmla="*/ 141954 h 141954"/>
              <a:gd name="connsiteX1" fmla="*/ 0 w 533108"/>
              <a:gd name="connsiteY1" fmla="*/ 46430 h 141954"/>
              <a:gd name="connsiteX2" fmla="*/ 456950 w 533108"/>
              <a:gd name="connsiteY2" fmla="*/ 7045 h 141954"/>
              <a:gd name="connsiteX3" fmla="*/ 472434 w 533108"/>
              <a:gd name="connsiteY3" fmla="*/ 20624 h 141954"/>
              <a:gd name="connsiteX4" fmla="*/ 442714 w 533108"/>
              <a:gd name="connsiteY4" fmla="*/ 130791 h 141954"/>
              <a:gd name="connsiteX5" fmla="*/ 40406 w 533108"/>
              <a:gd name="connsiteY5" fmla="*/ 141954 h 141954"/>
              <a:gd name="connsiteX0" fmla="*/ 40406 w 512138"/>
              <a:gd name="connsiteY0" fmla="*/ 134909 h 134909"/>
              <a:gd name="connsiteX1" fmla="*/ 0 w 512138"/>
              <a:gd name="connsiteY1" fmla="*/ 39385 h 134909"/>
              <a:gd name="connsiteX2" fmla="*/ 456950 w 512138"/>
              <a:gd name="connsiteY2" fmla="*/ 0 h 134909"/>
              <a:gd name="connsiteX3" fmla="*/ 472434 w 512138"/>
              <a:gd name="connsiteY3" fmla="*/ 13579 h 134909"/>
              <a:gd name="connsiteX4" fmla="*/ 442714 w 512138"/>
              <a:gd name="connsiteY4" fmla="*/ 123746 h 134909"/>
              <a:gd name="connsiteX5" fmla="*/ 40406 w 512138"/>
              <a:gd name="connsiteY5" fmla="*/ 134909 h 134909"/>
              <a:gd name="connsiteX0" fmla="*/ 40406 w 472434"/>
              <a:gd name="connsiteY0" fmla="*/ 134909 h 134909"/>
              <a:gd name="connsiteX1" fmla="*/ 0 w 472434"/>
              <a:gd name="connsiteY1" fmla="*/ 39385 h 134909"/>
              <a:gd name="connsiteX2" fmla="*/ 456950 w 472434"/>
              <a:gd name="connsiteY2" fmla="*/ 0 h 134909"/>
              <a:gd name="connsiteX3" fmla="*/ 472434 w 472434"/>
              <a:gd name="connsiteY3" fmla="*/ 13579 h 134909"/>
              <a:gd name="connsiteX4" fmla="*/ 442714 w 472434"/>
              <a:gd name="connsiteY4" fmla="*/ 123746 h 134909"/>
              <a:gd name="connsiteX5" fmla="*/ 40406 w 472434"/>
              <a:gd name="connsiteY5" fmla="*/ 134909 h 134909"/>
              <a:gd name="connsiteX0" fmla="*/ 40406 w 472973"/>
              <a:gd name="connsiteY0" fmla="*/ 134909 h 139411"/>
              <a:gd name="connsiteX1" fmla="*/ 0 w 472973"/>
              <a:gd name="connsiteY1" fmla="*/ 39385 h 139411"/>
              <a:gd name="connsiteX2" fmla="*/ 456950 w 472973"/>
              <a:gd name="connsiteY2" fmla="*/ 0 h 139411"/>
              <a:gd name="connsiteX3" fmla="*/ 472434 w 472973"/>
              <a:gd name="connsiteY3" fmla="*/ 13579 h 139411"/>
              <a:gd name="connsiteX4" fmla="*/ 472973 w 472973"/>
              <a:gd name="connsiteY4" fmla="*/ 139411 h 139411"/>
              <a:gd name="connsiteX5" fmla="*/ 40406 w 472973"/>
              <a:gd name="connsiteY5" fmla="*/ 134909 h 139411"/>
              <a:gd name="connsiteX0" fmla="*/ 36151 w 472973"/>
              <a:gd name="connsiteY0" fmla="*/ 147524 h 147524"/>
              <a:gd name="connsiteX1" fmla="*/ 0 w 472973"/>
              <a:gd name="connsiteY1" fmla="*/ 39385 h 147524"/>
              <a:gd name="connsiteX2" fmla="*/ 456950 w 472973"/>
              <a:gd name="connsiteY2" fmla="*/ 0 h 147524"/>
              <a:gd name="connsiteX3" fmla="*/ 472434 w 472973"/>
              <a:gd name="connsiteY3" fmla="*/ 13579 h 147524"/>
              <a:gd name="connsiteX4" fmla="*/ 472973 w 472973"/>
              <a:gd name="connsiteY4" fmla="*/ 139411 h 147524"/>
              <a:gd name="connsiteX5" fmla="*/ 36151 w 472973"/>
              <a:gd name="connsiteY5" fmla="*/ 147524 h 147524"/>
              <a:gd name="connsiteX0" fmla="*/ 36151 w 472973"/>
              <a:gd name="connsiteY0" fmla="*/ 147524 h 226250"/>
              <a:gd name="connsiteX1" fmla="*/ 37999 w 472973"/>
              <a:gd name="connsiteY1" fmla="*/ 226250 h 226250"/>
              <a:gd name="connsiteX2" fmla="*/ 0 w 472973"/>
              <a:gd name="connsiteY2" fmla="*/ 39385 h 226250"/>
              <a:gd name="connsiteX3" fmla="*/ 456950 w 472973"/>
              <a:gd name="connsiteY3" fmla="*/ 0 h 226250"/>
              <a:gd name="connsiteX4" fmla="*/ 472434 w 472973"/>
              <a:gd name="connsiteY4" fmla="*/ 13579 h 226250"/>
              <a:gd name="connsiteX5" fmla="*/ 472973 w 472973"/>
              <a:gd name="connsiteY5" fmla="*/ 139411 h 226250"/>
              <a:gd name="connsiteX6" fmla="*/ 36151 w 472973"/>
              <a:gd name="connsiteY6" fmla="*/ 147524 h 226250"/>
              <a:gd name="connsiteX0" fmla="*/ 238877 w 675699"/>
              <a:gd name="connsiteY0" fmla="*/ 147524 h 226250"/>
              <a:gd name="connsiteX1" fmla="*/ 240725 w 675699"/>
              <a:gd name="connsiteY1" fmla="*/ 226250 h 226250"/>
              <a:gd name="connsiteX2" fmla="*/ 0 w 675699"/>
              <a:gd name="connsiteY2" fmla="*/ 187912 h 226250"/>
              <a:gd name="connsiteX3" fmla="*/ 202726 w 675699"/>
              <a:gd name="connsiteY3" fmla="*/ 39385 h 226250"/>
              <a:gd name="connsiteX4" fmla="*/ 659676 w 675699"/>
              <a:gd name="connsiteY4" fmla="*/ 0 h 226250"/>
              <a:gd name="connsiteX5" fmla="*/ 675160 w 675699"/>
              <a:gd name="connsiteY5" fmla="*/ 13579 h 226250"/>
              <a:gd name="connsiteX6" fmla="*/ 675699 w 675699"/>
              <a:gd name="connsiteY6" fmla="*/ 139411 h 226250"/>
              <a:gd name="connsiteX7" fmla="*/ 238877 w 675699"/>
              <a:gd name="connsiteY7" fmla="*/ 147524 h 226250"/>
              <a:gd name="connsiteX0" fmla="*/ 241231 w 678053"/>
              <a:gd name="connsiteY0" fmla="*/ 147524 h 226250"/>
              <a:gd name="connsiteX1" fmla="*/ 243079 w 678053"/>
              <a:gd name="connsiteY1" fmla="*/ 226250 h 226250"/>
              <a:gd name="connsiteX2" fmla="*/ 0 w 678053"/>
              <a:gd name="connsiteY2" fmla="*/ 201675 h 226250"/>
              <a:gd name="connsiteX3" fmla="*/ 2354 w 678053"/>
              <a:gd name="connsiteY3" fmla="*/ 187912 h 226250"/>
              <a:gd name="connsiteX4" fmla="*/ 205080 w 678053"/>
              <a:gd name="connsiteY4" fmla="*/ 39385 h 226250"/>
              <a:gd name="connsiteX5" fmla="*/ 662030 w 678053"/>
              <a:gd name="connsiteY5" fmla="*/ 0 h 226250"/>
              <a:gd name="connsiteX6" fmla="*/ 677514 w 678053"/>
              <a:gd name="connsiteY6" fmla="*/ 13579 h 226250"/>
              <a:gd name="connsiteX7" fmla="*/ 678053 w 678053"/>
              <a:gd name="connsiteY7" fmla="*/ 139411 h 226250"/>
              <a:gd name="connsiteX8" fmla="*/ 241231 w 678053"/>
              <a:gd name="connsiteY8" fmla="*/ 147524 h 226250"/>
              <a:gd name="connsiteX0" fmla="*/ 241231 w 678053"/>
              <a:gd name="connsiteY0" fmla="*/ 147524 h 226250"/>
              <a:gd name="connsiteX1" fmla="*/ 243079 w 678053"/>
              <a:gd name="connsiteY1" fmla="*/ 226250 h 226250"/>
              <a:gd name="connsiteX2" fmla="*/ 0 w 678053"/>
              <a:gd name="connsiteY2" fmla="*/ 201675 h 226250"/>
              <a:gd name="connsiteX3" fmla="*/ 2354 w 678053"/>
              <a:gd name="connsiteY3" fmla="*/ 187912 h 226250"/>
              <a:gd name="connsiteX4" fmla="*/ 211618 w 678053"/>
              <a:gd name="connsiteY4" fmla="*/ 19425 h 226250"/>
              <a:gd name="connsiteX5" fmla="*/ 662030 w 678053"/>
              <a:gd name="connsiteY5" fmla="*/ 0 h 226250"/>
              <a:gd name="connsiteX6" fmla="*/ 677514 w 678053"/>
              <a:gd name="connsiteY6" fmla="*/ 13579 h 226250"/>
              <a:gd name="connsiteX7" fmla="*/ 678053 w 678053"/>
              <a:gd name="connsiteY7" fmla="*/ 139411 h 226250"/>
              <a:gd name="connsiteX8" fmla="*/ 241231 w 678053"/>
              <a:gd name="connsiteY8" fmla="*/ 147524 h 22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8053" h="226250">
                <a:moveTo>
                  <a:pt x="241231" y="147524"/>
                </a:moveTo>
                <a:lnTo>
                  <a:pt x="243079" y="226250"/>
                </a:lnTo>
                <a:lnTo>
                  <a:pt x="0" y="201675"/>
                </a:lnTo>
                <a:lnTo>
                  <a:pt x="2354" y="187912"/>
                </a:lnTo>
                <a:lnTo>
                  <a:pt x="211618" y="19425"/>
                </a:lnTo>
                <a:lnTo>
                  <a:pt x="662030" y="0"/>
                </a:lnTo>
                <a:lnTo>
                  <a:pt x="677514" y="13579"/>
                </a:lnTo>
                <a:cubicBezTo>
                  <a:pt x="677694" y="55523"/>
                  <a:pt x="677873" y="97467"/>
                  <a:pt x="678053" y="139411"/>
                </a:cubicBezTo>
                <a:lnTo>
                  <a:pt x="241231" y="147524"/>
                </a:lnTo>
                <a:close/>
              </a:path>
            </a:pathLst>
          </a:custGeom>
          <a:solidFill>
            <a:srgbClr val="00B0F0">
              <a:alpha val="75000"/>
            </a:srgbClr>
          </a:solidFill>
          <a:ln w="12700" cmpd="sng">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37" name="フリーフォーム 236"/>
          <p:cNvSpPr/>
          <p:nvPr/>
        </p:nvSpPr>
        <p:spPr>
          <a:xfrm rot="906788">
            <a:off x="7562471" y="5310381"/>
            <a:ext cx="843651" cy="430955"/>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78519"/>
              <a:gd name="connsiteY0" fmla="*/ 185243 h 246859"/>
              <a:gd name="connsiteX1" fmla="*/ 4257 w 478519"/>
              <a:gd name="connsiteY1" fmla="*/ 129355 h 246859"/>
              <a:gd name="connsiteX2" fmla="*/ 399315 w 478519"/>
              <a:gd name="connsiteY2" fmla="*/ 0 h 246859"/>
              <a:gd name="connsiteX3" fmla="*/ 478519 w 478519"/>
              <a:gd name="connsiteY3" fmla="*/ 246859 h 246859"/>
              <a:gd name="connsiteX4" fmla="*/ 0 w 478519"/>
              <a:gd name="connsiteY4" fmla="*/ 185243 h 246859"/>
              <a:gd name="connsiteX0" fmla="*/ 15445 w 493964"/>
              <a:gd name="connsiteY0" fmla="*/ 185243 h 246859"/>
              <a:gd name="connsiteX1" fmla="*/ 0 w 493964"/>
              <a:gd name="connsiteY1" fmla="*/ 117544 h 246859"/>
              <a:gd name="connsiteX2" fmla="*/ 414760 w 493964"/>
              <a:gd name="connsiteY2" fmla="*/ 0 h 246859"/>
              <a:gd name="connsiteX3" fmla="*/ 493964 w 493964"/>
              <a:gd name="connsiteY3" fmla="*/ 246859 h 246859"/>
              <a:gd name="connsiteX4" fmla="*/ 15445 w 493964"/>
              <a:gd name="connsiteY4" fmla="*/ 185243 h 246859"/>
              <a:gd name="connsiteX0" fmla="*/ 15445 w 493964"/>
              <a:gd name="connsiteY0" fmla="*/ 193138 h 254754"/>
              <a:gd name="connsiteX1" fmla="*/ 0 w 493964"/>
              <a:gd name="connsiteY1" fmla="*/ 125439 h 254754"/>
              <a:gd name="connsiteX2" fmla="*/ 417002 w 493964"/>
              <a:gd name="connsiteY2" fmla="*/ 0 h 254754"/>
              <a:gd name="connsiteX3" fmla="*/ 493964 w 493964"/>
              <a:gd name="connsiteY3" fmla="*/ 254754 h 254754"/>
              <a:gd name="connsiteX4" fmla="*/ 15445 w 493964"/>
              <a:gd name="connsiteY4" fmla="*/ 193138 h 254754"/>
              <a:gd name="connsiteX0" fmla="*/ 20195 w 498714"/>
              <a:gd name="connsiteY0" fmla="*/ 193138 h 254754"/>
              <a:gd name="connsiteX1" fmla="*/ 0 w 498714"/>
              <a:gd name="connsiteY1" fmla="*/ 124170 h 254754"/>
              <a:gd name="connsiteX2" fmla="*/ 421752 w 498714"/>
              <a:gd name="connsiteY2" fmla="*/ 0 h 254754"/>
              <a:gd name="connsiteX3" fmla="*/ 498714 w 498714"/>
              <a:gd name="connsiteY3" fmla="*/ 254754 h 254754"/>
              <a:gd name="connsiteX4" fmla="*/ 20195 w 498714"/>
              <a:gd name="connsiteY4" fmla="*/ 193138 h 254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714" h="254754">
                <a:moveTo>
                  <a:pt x="20195" y="193138"/>
                </a:moveTo>
                <a:lnTo>
                  <a:pt x="0" y="124170"/>
                </a:lnTo>
                <a:lnTo>
                  <a:pt x="421752" y="0"/>
                </a:lnTo>
                <a:lnTo>
                  <a:pt x="498714" y="254754"/>
                </a:lnTo>
                <a:lnTo>
                  <a:pt x="20195" y="193138"/>
                </a:lnTo>
                <a:close/>
              </a:path>
            </a:pathLst>
          </a:custGeom>
          <a:solidFill>
            <a:srgbClr val="00B0F0">
              <a:alpha val="24000"/>
            </a:srgbClr>
          </a:solidFill>
          <a:ln w="12700" cmpd="sng">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39" name="フリーフォーム 238"/>
          <p:cNvSpPr/>
          <p:nvPr/>
        </p:nvSpPr>
        <p:spPr>
          <a:xfrm rot="906788">
            <a:off x="7307256" y="4166251"/>
            <a:ext cx="999385" cy="992051"/>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58579"/>
              <a:gd name="connsiteY0" fmla="*/ 187133 h 246859"/>
              <a:gd name="connsiteX1" fmla="*/ 7838 w 458579"/>
              <a:gd name="connsiteY1" fmla="*/ 118267 h 246859"/>
              <a:gd name="connsiteX2" fmla="*/ 379375 w 458579"/>
              <a:gd name="connsiteY2" fmla="*/ 0 h 246859"/>
              <a:gd name="connsiteX3" fmla="*/ 458579 w 458579"/>
              <a:gd name="connsiteY3" fmla="*/ 246859 h 246859"/>
              <a:gd name="connsiteX4" fmla="*/ 0 w 458579"/>
              <a:gd name="connsiteY4" fmla="*/ 187133 h 246859"/>
              <a:gd name="connsiteX0" fmla="*/ 83447 w 450741"/>
              <a:gd name="connsiteY0" fmla="*/ 226343 h 246859"/>
              <a:gd name="connsiteX1" fmla="*/ 0 w 450741"/>
              <a:gd name="connsiteY1" fmla="*/ 118267 h 246859"/>
              <a:gd name="connsiteX2" fmla="*/ 371537 w 450741"/>
              <a:gd name="connsiteY2" fmla="*/ 0 h 246859"/>
              <a:gd name="connsiteX3" fmla="*/ 450741 w 450741"/>
              <a:gd name="connsiteY3" fmla="*/ 246859 h 246859"/>
              <a:gd name="connsiteX4" fmla="*/ 83447 w 450741"/>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46986 w 414280"/>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198120 w 414280"/>
              <a:gd name="connsiteY4" fmla="*/ 190407 h 246859"/>
              <a:gd name="connsiteX5" fmla="*/ 46986 w 414280"/>
              <a:gd name="connsiteY5" fmla="*/ 226343 h 246859"/>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198120 w 414280"/>
              <a:gd name="connsiteY5" fmla="*/ 190407 h 296438"/>
              <a:gd name="connsiteX6" fmla="*/ 46986 w 414280"/>
              <a:gd name="connsiteY6" fmla="*/ 226343 h 296438"/>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228475 w 414280"/>
              <a:gd name="connsiteY5" fmla="*/ 188797 h 296438"/>
              <a:gd name="connsiteX6" fmla="*/ 46986 w 414280"/>
              <a:gd name="connsiteY6" fmla="*/ 226343 h 296438"/>
              <a:gd name="connsiteX0" fmla="*/ 46986 w 414280"/>
              <a:gd name="connsiteY0" fmla="*/ 226343 h 325159"/>
              <a:gd name="connsiteX1" fmla="*/ 0 w 414280"/>
              <a:gd name="connsiteY1" fmla="*/ 95889 h 325159"/>
              <a:gd name="connsiteX2" fmla="*/ 335076 w 414280"/>
              <a:gd name="connsiteY2" fmla="*/ 0 h 325159"/>
              <a:gd name="connsiteX3" fmla="*/ 414280 w 414280"/>
              <a:gd name="connsiteY3" fmla="*/ 246859 h 325159"/>
              <a:gd name="connsiteX4" fmla="*/ 275510 w 414280"/>
              <a:gd name="connsiteY4" fmla="*/ 325159 h 325159"/>
              <a:gd name="connsiteX5" fmla="*/ 228475 w 414280"/>
              <a:gd name="connsiteY5" fmla="*/ 188797 h 325159"/>
              <a:gd name="connsiteX6" fmla="*/ 46986 w 414280"/>
              <a:gd name="connsiteY6" fmla="*/ 226343 h 325159"/>
              <a:gd name="connsiteX0" fmla="*/ 46986 w 451143"/>
              <a:gd name="connsiteY0" fmla="*/ 226343 h 325159"/>
              <a:gd name="connsiteX1" fmla="*/ 0 w 451143"/>
              <a:gd name="connsiteY1" fmla="*/ 95889 h 325159"/>
              <a:gd name="connsiteX2" fmla="*/ 335076 w 451143"/>
              <a:gd name="connsiteY2" fmla="*/ 0 h 325159"/>
              <a:gd name="connsiteX3" fmla="*/ 451143 w 451143"/>
              <a:gd name="connsiteY3" fmla="*/ 289220 h 325159"/>
              <a:gd name="connsiteX4" fmla="*/ 275510 w 451143"/>
              <a:gd name="connsiteY4" fmla="*/ 325159 h 325159"/>
              <a:gd name="connsiteX5" fmla="*/ 228475 w 451143"/>
              <a:gd name="connsiteY5" fmla="*/ 188797 h 325159"/>
              <a:gd name="connsiteX6" fmla="*/ 46986 w 451143"/>
              <a:gd name="connsiteY6" fmla="*/ 226343 h 325159"/>
              <a:gd name="connsiteX0" fmla="*/ 46986 w 444877"/>
              <a:gd name="connsiteY0" fmla="*/ 226343 h 325159"/>
              <a:gd name="connsiteX1" fmla="*/ 0 w 444877"/>
              <a:gd name="connsiteY1" fmla="*/ 95889 h 325159"/>
              <a:gd name="connsiteX2" fmla="*/ 335076 w 444877"/>
              <a:gd name="connsiteY2" fmla="*/ 0 h 325159"/>
              <a:gd name="connsiteX3" fmla="*/ 444877 w 444877"/>
              <a:gd name="connsiteY3" fmla="*/ 288490 h 325159"/>
              <a:gd name="connsiteX4" fmla="*/ 275510 w 444877"/>
              <a:gd name="connsiteY4" fmla="*/ 325159 h 325159"/>
              <a:gd name="connsiteX5" fmla="*/ 228475 w 444877"/>
              <a:gd name="connsiteY5" fmla="*/ 188797 h 325159"/>
              <a:gd name="connsiteX6" fmla="*/ 46986 w 444877"/>
              <a:gd name="connsiteY6" fmla="*/ 226343 h 325159"/>
              <a:gd name="connsiteX0" fmla="*/ 46986 w 444877"/>
              <a:gd name="connsiteY0" fmla="*/ 351251 h 450067"/>
              <a:gd name="connsiteX1" fmla="*/ 0 w 444877"/>
              <a:gd name="connsiteY1" fmla="*/ 220797 h 450067"/>
              <a:gd name="connsiteX2" fmla="*/ 304683 w 444877"/>
              <a:gd name="connsiteY2" fmla="*/ 0 h 450067"/>
              <a:gd name="connsiteX3" fmla="*/ 444877 w 444877"/>
              <a:gd name="connsiteY3" fmla="*/ 413398 h 450067"/>
              <a:gd name="connsiteX4" fmla="*/ 275510 w 444877"/>
              <a:gd name="connsiteY4" fmla="*/ 450067 h 450067"/>
              <a:gd name="connsiteX5" fmla="*/ 228475 w 444877"/>
              <a:gd name="connsiteY5" fmla="*/ 313705 h 450067"/>
              <a:gd name="connsiteX6" fmla="*/ 46986 w 444877"/>
              <a:gd name="connsiteY6" fmla="*/ 351251 h 450067"/>
              <a:gd name="connsiteX0" fmla="*/ 219262 w 617153"/>
              <a:gd name="connsiteY0" fmla="*/ 351251 h 450067"/>
              <a:gd name="connsiteX1" fmla="*/ 0 w 617153"/>
              <a:gd name="connsiteY1" fmla="*/ 328915 h 450067"/>
              <a:gd name="connsiteX2" fmla="*/ 476959 w 617153"/>
              <a:gd name="connsiteY2" fmla="*/ 0 h 450067"/>
              <a:gd name="connsiteX3" fmla="*/ 617153 w 617153"/>
              <a:gd name="connsiteY3" fmla="*/ 413398 h 450067"/>
              <a:gd name="connsiteX4" fmla="*/ 447786 w 617153"/>
              <a:gd name="connsiteY4" fmla="*/ 450067 h 450067"/>
              <a:gd name="connsiteX5" fmla="*/ 400751 w 617153"/>
              <a:gd name="connsiteY5" fmla="*/ 313705 h 450067"/>
              <a:gd name="connsiteX6" fmla="*/ 219262 w 617153"/>
              <a:gd name="connsiteY6" fmla="*/ 351251 h 450067"/>
              <a:gd name="connsiteX0" fmla="*/ 90097 w 617153"/>
              <a:gd name="connsiteY0" fmla="*/ 392434 h 450067"/>
              <a:gd name="connsiteX1" fmla="*/ 0 w 617153"/>
              <a:gd name="connsiteY1" fmla="*/ 328915 h 450067"/>
              <a:gd name="connsiteX2" fmla="*/ 476959 w 617153"/>
              <a:gd name="connsiteY2" fmla="*/ 0 h 450067"/>
              <a:gd name="connsiteX3" fmla="*/ 617153 w 617153"/>
              <a:gd name="connsiteY3" fmla="*/ 413398 h 450067"/>
              <a:gd name="connsiteX4" fmla="*/ 447786 w 617153"/>
              <a:gd name="connsiteY4" fmla="*/ 450067 h 450067"/>
              <a:gd name="connsiteX5" fmla="*/ 400751 w 617153"/>
              <a:gd name="connsiteY5" fmla="*/ 313705 h 450067"/>
              <a:gd name="connsiteX6" fmla="*/ 90097 w 617153"/>
              <a:gd name="connsiteY6" fmla="*/ 392434 h 450067"/>
              <a:gd name="connsiteX0" fmla="*/ 161763 w 688819"/>
              <a:gd name="connsiteY0" fmla="*/ 392434 h 533627"/>
              <a:gd name="connsiteX1" fmla="*/ 71666 w 688819"/>
              <a:gd name="connsiteY1" fmla="*/ 328915 h 533627"/>
              <a:gd name="connsiteX2" fmla="*/ 548625 w 688819"/>
              <a:gd name="connsiteY2" fmla="*/ 0 h 533627"/>
              <a:gd name="connsiteX3" fmla="*/ 688819 w 688819"/>
              <a:gd name="connsiteY3" fmla="*/ 413398 h 533627"/>
              <a:gd name="connsiteX4" fmla="*/ 519452 w 688819"/>
              <a:gd name="connsiteY4" fmla="*/ 450067 h 533627"/>
              <a:gd name="connsiteX5" fmla="*/ 472417 w 688819"/>
              <a:gd name="connsiteY5" fmla="*/ 313705 h 533627"/>
              <a:gd name="connsiteX6" fmla="*/ 0 w 688819"/>
              <a:gd name="connsiteY6" fmla="*/ 533627 h 533627"/>
              <a:gd name="connsiteX7" fmla="*/ 161763 w 688819"/>
              <a:gd name="connsiteY7" fmla="*/ 392434 h 533627"/>
              <a:gd name="connsiteX0" fmla="*/ 161763 w 688819"/>
              <a:gd name="connsiteY0" fmla="*/ 392434 h 578466"/>
              <a:gd name="connsiteX1" fmla="*/ 71666 w 688819"/>
              <a:gd name="connsiteY1" fmla="*/ 328915 h 578466"/>
              <a:gd name="connsiteX2" fmla="*/ 548625 w 688819"/>
              <a:gd name="connsiteY2" fmla="*/ 0 h 578466"/>
              <a:gd name="connsiteX3" fmla="*/ 688819 w 688819"/>
              <a:gd name="connsiteY3" fmla="*/ 413398 h 578466"/>
              <a:gd name="connsiteX4" fmla="*/ 519452 w 688819"/>
              <a:gd name="connsiteY4" fmla="*/ 450067 h 578466"/>
              <a:gd name="connsiteX5" fmla="*/ 472417 w 688819"/>
              <a:gd name="connsiteY5" fmla="*/ 313705 h 578466"/>
              <a:gd name="connsiteX6" fmla="*/ 69447 w 688819"/>
              <a:gd name="connsiteY6" fmla="*/ 578466 h 578466"/>
              <a:gd name="connsiteX7" fmla="*/ 0 w 688819"/>
              <a:gd name="connsiteY7" fmla="*/ 533627 h 578466"/>
              <a:gd name="connsiteX8" fmla="*/ 161763 w 688819"/>
              <a:gd name="connsiteY8" fmla="*/ 392434 h 578466"/>
              <a:gd name="connsiteX0" fmla="*/ 161763 w 688819"/>
              <a:gd name="connsiteY0" fmla="*/ 392434 h 586440"/>
              <a:gd name="connsiteX1" fmla="*/ 71666 w 688819"/>
              <a:gd name="connsiteY1" fmla="*/ 328915 h 586440"/>
              <a:gd name="connsiteX2" fmla="*/ 548625 w 688819"/>
              <a:gd name="connsiteY2" fmla="*/ 0 h 586440"/>
              <a:gd name="connsiteX3" fmla="*/ 688819 w 688819"/>
              <a:gd name="connsiteY3" fmla="*/ 413398 h 586440"/>
              <a:gd name="connsiteX4" fmla="*/ 519452 w 688819"/>
              <a:gd name="connsiteY4" fmla="*/ 450067 h 586440"/>
              <a:gd name="connsiteX5" fmla="*/ 472417 w 688819"/>
              <a:gd name="connsiteY5" fmla="*/ 313705 h 586440"/>
              <a:gd name="connsiteX6" fmla="*/ 106849 w 688819"/>
              <a:gd name="connsiteY6" fmla="*/ 586440 h 586440"/>
              <a:gd name="connsiteX7" fmla="*/ 69447 w 688819"/>
              <a:gd name="connsiteY7" fmla="*/ 578466 h 586440"/>
              <a:gd name="connsiteX8" fmla="*/ 0 w 688819"/>
              <a:gd name="connsiteY8" fmla="*/ 533627 h 586440"/>
              <a:gd name="connsiteX9" fmla="*/ 161763 w 688819"/>
              <a:gd name="connsiteY9" fmla="*/ 392434 h 586440"/>
              <a:gd name="connsiteX0" fmla="*/ 161763 w 688819"/>
              <a:gd name="connsiteY0" fmla="*/ 392434 h 586440"/>
              <a:gd name="connsiteX1" fmla="*/ 71666 w 688819"/>
              <a:gd name="connsiteY1" fmla="*/ 328915 h 586440"/>
              <a:gd name="connsiteX2" fmla="*/ 548625 w 688819"/>
              <a:gd name="connsiteY2" fmla="*/ 0 h 586440"/>
              <a:gd name="connsiteX3" fmla="*/ 688819 w 688819"/>
              <a:gd name="connsiteY3" fmla="*/ 413398 h 586440"/>
              <a:gd name="connsiteX4" fmla="*/ 519452 w 688819"/>
              <a:gd name="connsiteY4" fmla="*/ 450067 h 586440"/>
              <a:gd name="connsiteX5" fmla="*/ 440908 w 688819"/>
              <a:gd name="connsiteY5" fmla="*/ 495683 h 586440"/>
              <a:gd name="connsiteX6" fmla="*/ 106849 w 688819"/>
              <a:gd name="connsiteY6" fmla="*/ 586440 h 586440"/>
              <a:gd name="connsiteX7" fmla="*/ 69447 w 688819"/>
              <a:gd name="connsiteY7" fmla="*/ 578466 h 586440"/>
              <a:gd name="connsiteX8" fmla="*/ 0 w 688819"/>
              <a:gd name="connsiteY8" fmla="*/ 533627 h 586440"/>
              <a:gd name="connsiteX9" fmla="*/ 161763 w 688819"/>
              <a:gd name="connsiteY9" fmla="*/ 392434 h 586440"/>
              <a:gd name="connsiteX0" fmla="*/ 161763 w 704015"/>
              <a:gd name="connsiteY0" fmla="*/ 392434 h 586440"/>
              <a:gd name="connsiteX1" fmla="*/ 71666 w 704015"/>
              <a:gd name="connsiteY1" fmla="*/ 328915 h 586440"/>
              <a:gd name="connsiteX2" fmla="*/ 548625 w 704015"/>
              <a:gd name="connsiteY2" fmla="*/ 0 h 586440"/>
              <a:gd name="connsiteX3" fmla="*/ 704015 w 704015"/>
              <a:gd name="connsiteY3" fmla="*/ 423245 h 586440"/>
              <a:gd name="connsiteX4" fmla="*/ 519452 w 704015"/>
              <a:gd name="connsiteY4" fmla="*/ 450067 h 586440"/>
              <a:gd name="connsiteX5" fmla="*/ 440908 w 704015"/>
              <a:gd name="connsiteY5" fmla="*/ 495683 h 586440"/>
              <a:gd name="connsiteX6" fmla="*/ 106849 w 704015"/>
              <a:gd name="connsiteY6" fmla="*/ 586440 h 586440"/>
              <a:gd name="connsiteX7" fmla="*/ 69447 w 704015"/>
              <a:gd name="connsiteY7" fmla="*/ 578466 h 586440"/>
              <a:gd name="connsiteX8" fmla="*/ 0 w 704015"/>
              <a:gd name="connsiteY8" fmla="*/ 533627 h 586440"/>
              <a:gd name="connsiteX9" fmla="*/ 161763 w 704015"/>
              <a:gd name="connsiteY9" fmla="*/ 392434 h 586440"/>
              <a:gd name="connsiteX0" fmla="*/ 161763 w 701575"/>
              <a:gd name="connsiteY0" fmla="*/ 392434 h 586440"/>
              <a:gd name="connsiteX1" fmla="*/ 71666 w 701575"/>
              <a:gd name="connsiteY1" fmla="*/ 328915 h 586440"/>
              <a:gd name="connsiteX2" fmla="*/ 548625 w 701575"/>
              <a:gd name="connsiteY2" fmla="*/ 0 h 586440"/>
              <a:gd name="connsiteX3" fmla="*/ 701575 w 701575"/>
              <a:gd name="connsiteY3" fmla="*/ 402559 h 586440"/>
              <a:gd name="connsiteX4" fmla="*/ 519452 w 701575"/>
              <a:gd name="connsiteY4" fmla="*/ 450067 h 586440"/>
              <a:gd name="connsiteX5" fmla="*/ 440908 w 701575"/>
              <a:gd name="connsiteY5" fmla="*/ 495683 h 586440"/>
              <a:gd name="connsiteX6" fmla="*/ 106849 w 701575"/>
              <a:gd name="connsiteY6" fmla="*/ 586440 h 586440"/>
              <a:gd name="connsiteX7" fmla="*/ 69447 w 701575"/>
              <a:gd name="connsiteY7" fmla="*/ 578466 h 586440"/>
              <a:gd name="connsiteX8" fmla="*/ 0 w 701575"/>
              <a:gd name="connsiteY8" fmla="*/ 533627 h 586440"/>
              <a:gd name="connsiteX9" fmla="*/ 161763 w 701575"/>
              <a:gd name="connsiteY9" fmla="*/ 392434 h 586440"/>
              <a:gd name="connsiteX0" fmla="*/ 161763 w 701575"/>
              <a:gd name="connsiteY0" fmla="*/ 392434 h 586440"/>
              <a:gd name="connsiteX1" fmla="*/ 71666 w 701575"/>
              <a:gd name="connsiteY1" fmla="*/ 328915 h 586440"/>
              <a:gd name="connsiteX2" fmla="*/ 548625 w 701575"/>
              <a:gd name="connsiteY2" fmla="*/ 0 h 586440"/>
              <a:gd name="connsiteX3" fmla="*/ 701575 w 701575"/>
              <a:gd name="connsiteY3" fmla="*/ 402559 h 586440"/>
              <a:gd name="connsiteX4" fmla="*/ 677299 w 701575"/>
              <a:gd name="connsiteY4" fmla="*/ 434993 h 586440"/>
              <a:gd name="connsiteX5" fmla="*/ 440908 w 701575"/>
              <a:gd name="connsiteY5" fmla="*/ 495683 h 586440"/>
              <a:gd name="connsiteX6" fmla="*/ 106849 w 701575"/>
              <a:gd name="connsiteY6" fmla="*/ 586440 h 586440"/>
              <a:gd name="connsiteX7" fmla="*/ 69447 w 701575"/>
              <a:gd name="connsiteY7" fmla="*/ 578466 h 586440"/>
              <a:gd name="connsiteX8" fmla="*/ 0 w 701575"/>
              <a:gd name="connsiteY8" fmla="*/ 533627 h 586440"/>
              <a:gd name="connsiteX9" fmla="*/ 161763 w 701575"/>
              <a:gd name="connsiteY9" fmla="*/ 392434 h 586440"/>
              <a:gd name="connsiteX0" fmla="*/ 161763 w 701575"/>
              <a:gd name="connsiteY0" fmla="*/ 392434 h 586440"/>
              <a:gd name="connsiteX1" fmla="*/ 71666 w 701575"/>
              <a:gd name="connsiteY1" fmla="*/ 328915 h 586440"/>
              <a:gd name="connsiteX2" fmla="*/ 548625 w 701575"/>
              <a:gd name="connsiteY2" fmla="*/ 0 h 586440"/>
              <a:gd name="connsiteX3" fmla="*/ 701575 w 701575"/>
              <a:gd name="connsiteY3" fmla="*/ 402559 h 586440"/>
              <a:gd name="connsiteX4" fmla="*/ 677299 w 701575"/>
              <a:gd name="connsiteY4" fmla="*/ 434993 h 586440"/>
              <a:gd name="connsiteX5" fmla="*/ 106849 w 701575"/>
              <a:gd name="connsiteY5" fmla="*/ 586440 h 586440"/>
              <a:gd name="connsiteX6" fmla="*/ 69447 w 701575"/>
              <a:gd name="connsiteY6" fmla="*/ 578466 h 586440"/>
              <a:gd name="connsiteX7" fmla="*/ 0 w 701575"/>
              <a:gd name="connsiteY7" fmla="*/ 533627 h 586440"/>
              <a:gd name="connsiteX8" fmla="*/ 161763 w 701575"/>
              <a:gd name="connsiteY8" fmla="*/ 392434 h 586440"/>
              <a:gd name="connsiteX0" fmla="*/ 0 w 793731"/>
              <a:gd name="connsiteY0" fmla="*/ 459728 h 586440"/>
              <a:gd name="connsiteX1" fmla="*/ 163822 w 793731"/>
              <a:gd name="connsiteY1" fmla="*/ 328915 h 586440"/>
              <a:gd name="connsiteX2" fmla="*/ 640781 w 793731"/>
              <a:gd name="connsiteY2" fmla="*/ 0 h 586440"/>
              <a:gd name="connsiteX3" fmla="*/ 793731 w 793731"/>
              <a:gd name="connsiteY3" fmla="*/ 402559 h 586440"/>
              <a:gd name="connsiteX4" fmla="*/ 769455 w 793731"/>
              <a:gd name="connsiteY4" fmla="*/ 434993 h 586440"/>
              <a:gd name="connsiteX5" fmla="*/ 199005 w 793731"/>
              <a:gd name="connsiteY5" fmla="*/ 586440 h 586440"/>
              <a:gd name="connsiteX6" fmla="*/ 161603 w 793731"/>
              <a:gd name="connsiteY6" fmla="*/ 578466 h 586440"/>
              <a:gd name="connsiteX7" fmla="*/ 92156 w 793731"/>
              <a:gd name="connsiteY7" fmla="*/ 533627 h 586440"/>
              <a:gd name="connsiteX8" fmla="*/ 0 w 793731"/>
              <a:gd name="connsiteY8" fmla="*/ 459728 h 586440"/>
              <a:gd name="connsiteX0" fmla="*/ 0 w 793731"/>
              <a:gd name="connsiteY0" fmla="*/ 459728 h 586440"/>
              <a:gd name="connsiteX1" fmla="*/ 640781 w 793731"/>
              <a:gd name="connsiteY1" fmla="*/ 0 h 586440"/>
              <a:gd name="connsiteX2" fmla="*/ 793731 w 793731"/>
              <a:gd name="connsiteY2" fmla="*/ 402559 h 586440"/>
              <a:gd name="connsiteX3" fmla="*/ 769455 w 793731"/>
              <a:gd name="connsiteY3" fmla="*/ 434993 h 586440"/>
              <a:gd name="connsiteX4" fmla="*/ 199005 w 793731"/>
              <a:gd name="connsiteY4" fmla="*/ 586440 h 586440"/>
              <a:gd name="connsiteX5" fmla="*/ 161603 w 793731"/>
              <a:gd name="connsiteY5" fmla="*/ 578466 h 586440"/>
              <a:gd name="connsiteX6" fmla="*/ 92156 w 793731"/>
              <a:gd name="connsiteY6" fmla="*/ 533627 h 586440"/>
              <a:gd name="connsiteX7" fmla="*/ 0 w 793731"/>
              <a:gd name="connsiteY7" fmla="*/ 459728 h 58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3731" h="586440">
                <a:moveTo>
                  <a:pt x="0" y="459728"/>
                </a:moveTo>
                <a:lnTo>
                  <a:pt x="640781" y="0"/>
                </a:lnTo>
                <a:lnTo>
                  <a:pt x="793731" y="402559"/>
                </a:lnTo>
                <a:lnTo>
                  <a:pt x="769455" y="434993"/>
                </a:lnTo>
                <a:lnTo>
                  <a:pt x="199005" y="586440"/>
                </a:lnTo>
                <a:lnTo>
                  <a:pt x="161603" y="578466"/>
                </a:lnTo>
                <a:lnTo>
                  <a:pt x="92156" y="533627"/>
                </a:lnTo>
                <a:lnTo>
                  <a:pt x="0" y="459728"/>
                </a:lnTo>
                <a:close/>
              </a:path>
            </a:pathLst>
          </a:custGeom>
          <a:solidFill>
            <a:srgbClr val="00B0F0">
              <a:alpha val="75000"/>
            </a:srgbClr>
          </a:solidFill>
          <a:ln w="12700" cmpd="sng">
            <a:solidFill>
              <a:schemeClr val="tx1">
                <a:alpha val="96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40" name="フリーフォーム 239"/>
          <p:cNvSpPr/>
          <p:nvPr/>
        </p:nvSpPr>
        <p:spPr>
          <a:xfrm rot="906788">
            <a:off x="8816211" y="3902899"/>
            <a:ext cx="561851" cy="448382"/>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15683 w 474262"/>
              <a:gd name="connsiteY0" fmla="*/ 159667 h 219393"/>
              <a:gd name="connsiteX1" fmla="*/ 0 w 474262"/>
              <a:gd name="connsiteY1" fmla="*/ 101889 h 219393"/>
              <a:gd name="connsiteX2" fmla="*/ 351013 w 474262"/>
              <a:gd name="connsiteY2" fmla="*/ 0 h 219393"/>
              <a:gd name="connsiteX3" fmla="*/ 474262 w 474262"/>
              <a:gd name="connsiteY3" fmla="*/ 219393 h 219393"/>
              <a:gd name="connsiteX4" fmla="*/ 15683 w 474262"/>
              <a:gd name="connsiteY4" fmla="*/ 159667 h 219393"/>
              <a:gd name="connsiteX0" fmla="*/ 15683 w 438902"/>
              <a:gd name="connsiteY0" fmla="*/ 159667 h 159667"/>
              <a:gd name="connsiteX1" fmla="*/ 0 w 438902"/>
              <a:gd name="connsiteY1" fmla="*/ 101889 h 159667"/>
              <a:gd name="connsiteX2" fmla="*/ 351013 w 438902"/>
              <a:gd name="connsiteY2" fmla="*/ 0 h 159667"/>
              <a:gd name="connsiteX3" fmla="*/ 438902 w 438902"/>
              <a:gd name="connsiteY3" fmla="*/ 123754 h 159667"/>
              <a:gd name="connsiteX4" fmla="*/ 15683 w 438902"/>
              <a:gd name="connsiteY4" fmla="*/ 159667 h 159667"/>
              <a:gd name="connsiteX0" fmla="*/ 258079 w 438902"/>
              <a:gd name="connsiteY0" fmla="*/ 175189 h 175189"/>
              <a:gd name="connsiteX1" fmla="*/ 0 w 438902"/>
              <a:gd name="connsiteY1" fmla="*/ 101889 h 175189"/>
              <a:gd name="connsiteX2" fmla="*/ 351013 w 438902"/>
              <a:gd name="connsiteY2" fmla="*/ 0 h 175189"/>
              <a:gd name="connsiteX3" fmla="*/ 438902 w 438902"/>
              <a:gd name="connsiteY3" fmla="*/ 123754 h 175189"/>
              <a:gd name="connsiteX4" fmla="*/ 258079 w 438902"/>
              <a:gd name="connsiteY4" fmla="*/ 175189 h 175189"/>
              <a:gd name="connsiteX0" fmla="*/ 67586 w 248409"/>
              <a:gd name="connsiteY0" fmla="*/ 175189 h 175189"/>
              <a:gd name="connsiteX1" fmla="*/ 0 w 248409"/>
              <a:gd name="connsiteY1" fmla="*/ 53090 h 175189"/>
              <a:gd name="connsiteX2" fmla="*/ 160520 w 248409"/>
              <a:gd name="connsiteY2" fmla="*/ 0 h 175189"/>
              <a:gd name="connsiteX3" fmla="*/ 248409 w 248409"/>
              <a:gd name="connsiteY3" fmla="*/ 123754 h 175189"/>
              <a:gd name="connsiteX4" fmla="*/ 67586 w 248409"/>
              <a:gd name="connsiteY4" fmla="*/ 175189 h 175189"/>
              <a:gd name="connsiteX0" fmla="*/ 42298 w 248409"/>
              <a:gd name="connsiteY0" fmla="*/ 182018 h 182018"/>
              <a:gd name="connsiteX1" fmla="*/ 0 w 248409"/>
              <a:gd name="connsiteY1" fmla="*/ 53090 h 182018"/>
              <a:gd name="connsiteX2" fmla="*/ 160520 w 248409"/>
              <a:gd name="connsiteY2" fmla="*/ 0 h 182018"/>
              <a:gd name="connsiteX3" fmla="*/ 248409 w 248409"/>
              <a:gd name="connsiteY3" fmla="*/ 123754 h 182018"/>
              <a:gd name="connsiteX4" fmla="*/ 42298 w 248409"/>
              <a:gd name="connsiteY4" fmla="*/ 182018 h 182018"/>
              <a:gd name="connsiteX0" fmla="*/ 39483 w 245594"/>
              <a:gd name="connsiteY0" fmla="*/ 182018 h 182018"/>
              <a:gd name="connsiteX1" fmla="*/ 0 w 245594"/>
              <a:gd name="connsiteY1" fmla="*/ 64843 h 182018"/>
              <a:gd name="connsiteX2" fmla="*/ 157705 w 245594"/>
              <a:gd name="connsiteY2" fmla="*/ 0 h 182018"/>
              <a:gd name="connsiteX3" fmla="*/ 245594 w 245594"/>
              <a:gd name="connsiteY3" fmla="*/ 123754 h 182018"/>
              <a:gd name="connsiteX4" fmla="*/ 39483 w 245594"/>
              <a:gd name="connsiteY4" fmla="*/ 182018 h 182018"/>
              <a:gd name="connsiteX0" fmla="*/ 0 w 296913"/>
              <a:gd name="connsiteY0" fmla="*/ 216868 h 216868"/>
              <a:gd name="connsiteX1" fmla="*/ 51319 w 296913"/>
              <a:gd name="connsiteY1" fmla="*/ 64843 h 216868"/>
              <a:gd name="connsiteX2" fmla="*/ 209024 w 296913"/>
              <a:gd name="connsiteY2" fmla="*/ 0 h 216868"/>
              <a:gd name="connsiteX3" fmla="*/ 296913 w 296913"/>
              <a:gd name="connsiteY3" fmla="*/ 123754 h 216868"/>
              <a:gd name="connsiteX4" fmla="*/ 0 w 296913"/>
              <a:gd name="connsiteY4" fmla="*/ 216868 h 216868"/>
              <a:gd name="connsiteX0" fmla="*/ 29157 w 326070"/>
              <a:gd name="connsiteY0" fmla="*/ 216868 h 216868"/>
              <a:gd name="connsiteX1" fmla="*/ 0 w 326070"/>
              <a:gd name="connsiteY1" fmla="*/ 106991 h 216868"/>
              <a:gd name="connsiteX2" fmla="*/ 238181 w 326070"/>
              <a:gd name="connsiteY2" fmla="*/ 0 h 216868"/>
              <a:gd name="connsiteX3" fmla="*/ 326070 w 326070"/>
              <a:gd name="connsiteY3" fmla="*/ 123754 h 216868"/>
              <a:gd name="connsiteX4" fmla="*/ 29157 w 326070"/>
              <a:gd name="connsiteY4" fmla="*/ 216868 h 216868"/>
              <a:gd name="connsiteX0" fmla="*/ 31874 w 326070"/>
              <a:gd name="connsiteY0" fmla="*/ 216134 h 216134"/>
              <a:gd name="connsiteX1" fmla="*/ 0 w 326070"/>
              <a:gd name="connsiteY1" fmla="*/ 106991 h 216134"/>
              <a:gd name="connsiteX2" fmla="*/ 238181 w 326070"/>
              <a:gd name="connsiteY2" fmla="*/ 0 h 216134"/>
              <a:gd name="connsiteX3" fmla="*/ 326070 w 326070"/>
              <a:gd name="connsiteY3" fmla="*/ 123754 h 216134"/>
              <a:gd name="connsiteX4" fmla="*/ 31874 w 326070"/>
              <a:gd name="connsiteY4" fmla="*/ 216134 h 216134"/>
              <a:gd name="connsiteX0" fmla="*/ 31874 w 326070"/>
              <a:gd name="connsiteY0" fmla="*/ 265056 h 265056"/>
              <a:gd name="connsiteX1" fmla="*/ 0 w 326070"/>
              <a:gd name="connsiteY1" fmla="*/ 155913 h 265056"/>
              <a:gd name="connsiteX2" fmla="*/ 224969 w 326070"/>
              <a:gd name="connsiteY2" fmla="*/ 0 h 265056"/>
              <a:gd name="connsiteX3" fmla="*/ 326070 w 326070"/>
              <a:gd name="connsiteY3" fmla="*/ 172676 h 265056"/>
              <a:gd name="connsiteX4" fmla="*/ 31874 w 326070"/>
              <a:gd name="connsiteY4" fmla="*/ 265056 h 265056"/>
              <a:gd name="connsiteX0" fmla="*/ 31874 w 332131"/>
              <a:gd name="connsiteY0" fmla="*/ 265056 h 265056"/>
              <a:gd name="connsiteX1" fmla="*/ 0 w 332131"/>
              <a:gd name="connsiteY1" fmla="*/ 155913 h 265056"/>
              <a:gd name="connsiteX2" fmla="*/ 224969 w 332131"/>
              <a:gd name="connsiteY2" fmla="*/ 0 h 265056"/>
              <a:gd name="connsiteX3" fmla="*/ 332131 w 332131"/>
              <a:gd name="connsiteY3" fmla="*/ 168123 h 265056"/>
              <a:gd name="connsiteX4" fmla="*/ 31874 w 332131"/>
              <a:gd name="connsiteY4" fmla="*/ 265056 h 265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131" h="265056">
                <a:moveTo>
                  <a:pt x="31874" y="265056"/>
                </a:moveTo>
                <a:lnTo>
                  <a:pt x="0" y="155913"/>
                </a:lnTo>
                <a:lnTo>
                  <a:pt x="224969" y="0"/>
                </a:lnTo>
                <a:lnTo>
                  <a:pt x="332131" y="168123"/>
                </a:lnTo>
                <a:lnTo>
                  <a:pt x="31874" y="265056"/>
                </a:lnTo>
                <a:close/>
              </a:path>
            </a:pathLst>
          </a:custGeom>
          <a:solidFill>
            <a:srgbClr val="00B0F0">
              <a:alpha val="75000"/>
            </a:srgbClr>
          </a:solidFill>
          <a:ln w="12700" cmpd="sng">
            <a:solidFill>
              <a:schemeClr val="tx1">
                <a:alpha val="96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42" name="フリーフォーム 241"/>
          <p:cNvSpPr/>
          <p:nvPr/>
        </p:nvSpPr>
        <p:spPr>
          <a:xfrm rot="906788">
            <a:off x="8346860" y="4516492"/>
            <a:ext cx="538146" cy="544949"/>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58579"/>
              <a:gd name="connsiteY0" fmla="*/ 187133 h 246859"/>
              <a:gd name="connsiteX1" fmla="*/ 7838 w 458579"/>
              <a:gd name="connsiteY1" fmla="*/ 118267 h 246859"/>
              <a:gd name="connsiteX2" fmla="*/ 379375 w 458579"/>
              <a:gd name="connsiteY2" fmla="*/ 0 h 246859"/>
              <a:gd name="connsiteX3" fmla="*/ 458579 w 458579"/>
              <a:gd name="connsiteY3" fmla="*/ 246859 h 246859"/>
              <a:gd name="connsiteX4" fmla="*/ 0 w 458579"/>
              <a:gd name="connsiteY4" fmla="*/ 187133 h 246859"/>
              <a:gd name="connsiteX0" fmla="*/ 83447 w 450741"/>
              <a:gd name="connsiteY0" fmla="*/ 226343 h 246859"/>
              <a:gd name="connsiteX1" fmla="*/ 0 w 450741"/>
              <a:gd name="connsiteY1" fmla="*/ 118267 h 246859"/>
              <a:gd name="connsiteX2" fmla="*/ 371537 w 450741"/>
              <a:gd name="connsiteY2" fmla="*/ 0 h 246859"/>
              <a:gd name="connsiteX3" fmla="*/ 450741 w 450741"/>
              <a:gd name="connsiteY3" fmla="*/ 246859 h 246859"/>
              <a:gd name="connsiteX4" fmla="*/ 83447 w 450741"/>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46986 w 414280"/>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198120 w 414280"/>
              <a:gd name="connsiteY4" fmla="*/ 190407 h 246859"/>
              <a:gd name="connsiteX5" fmla="*/ 46986 w 414280"/>
              <a:gd name="connsiteY5" fmla="*/ 226343 h 246859"/>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198120 w 414280"/>
              <a:gd name="connsiteY5" fmla="*/ 190407 h 296438"/>
              <a:gd name="connsiteX6" fmla="*/ 46986 w 414280"/>
              <a:gd name="connsiteY6" fmla="*/ 226343 h 296438"/>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228475 w 414280"/>
              <a:gd name="connsiteY5" fmla="*/ 188797 h 296438"/>
              <a:gd name="connsiteX6" fmla="*/ 46986 w 414280"/>
              <a:gd name="connsiteY6" fmla="*/ 226343 h 296438"/>
              <a:gd name="connsiteX0" fmla="*/ 46986 w 414280"/>
              <a:gd name="connsiteY0" fmla="*/ 226343 h 325159"/>
              <a:gd name="connsiteX1" fmla="*/ 0 w 414280"/>
              <a:gd name="connsiteY1" fmla="*/ 95889 h 325159"/>
              <a:gd name="connsiteX2" fmla="*/ 335076 w 414280"/>
              <a:gd name="connsiteY2" fmla="*/ 0 h 325159"/>
              <a:gd name="connsiteX3" fmla="*/ 414280 w 414280"/>
              <a:gd name="connsiteY3" fmla="*/ 246859 h 325159"/>
              <a:gd name="connsiteX4" fmla="*/ 275510 w 414280"/>
              <a:gd name="connsiteY4" fmla="*/ 325159 h 325159"/>
              <a:gd name="connsiteX5" fmla="*/ 228475 w 414280"/>
              <a:gd name="connsiteY5" fmla="*/ 188797 h 325159"/>
              <a:gd name="connsiteX6" fmla="*/ 46986 w 414280"/>
              <a:gd name="connsiteY6" fmla="*/ 226343 h 325159"/>
              <a:gd name="connsiteX0" fmla="*/ 46986 w 451143"/>
              <a:gd name="connsiteY0" fmla="*/ 226343 h 325159"/>
              <a:gd name="connsiteX1" fmla="*/ 0 w 451143"/>
              <a:gd name="connsiteY1" fmla="*/ 95889 h 325159"/>
              <a:gd name="connsiteX2" fmla="*/ 335076 w 451143"/>
              <a:gd name="connsiteY2" fmla="*/ 0 h 325159"/>
              <a:gd name="connsiteX3" fmla="*/ 451143 w 451143"/>
              <a:gd name="connsiteY3" fmla="*/ 289220 h 325159"/>
              <a:gd name="connsiteX4" fmla="*/ 275510 w 451143"/>
              <a:gd name="connsiteY4" fmla="*/ 325159 h 325159"/>
              <a:gd name="connsiteX5" fmla="*/ 228475 w 451143"/>
              <a:gd name="connsiteY5" fmla="*/ 188797 h 325159"/>
              <a:gd name="connsiteX6" fmla="*/ 46986 w 451143"/>
              <a:gd name="connsiteY6" fmla="*/ 226343 h 325159"/>
              <a:gd name="connsiteX0" fmla="*/ 46986 w 444877"/>
              <a:gd name="connsiteY0" fmla="*/ 226343 h 325159"/>
              <a:gd name="connsiteX1" fmla="*/ 0 w 444877"/>
              <a:gd name="connsiteY1" fmla="*/ 95889 h 325159"/>
              <a:gd name="connsiteX2" fmla="*/ 335076 w 444877"/>
              <a:gd name="connsiteY2" fmla="*/ 0 h 325159"/>
              <a:gd name="connsiteX3" fmla="*/ 444877 w 444877"/>
              <a:gd name="connsiteY3" fmla="*/ 288490 h 325159"/>
              <a:gd name="connsiteX4" fmla="*/ 275510 w 444877"/>
              <a:gd name="connsiteY4" fmla="*/ 325159 h 325159"/>
              <a:gd name="connsiteX5" fmla="*/ 228475 w 444877"/>
              <a:gd name="connsiteY5" fmla="*/ 188797 h 325159"/>
              <a:gd name="connsiteX6" fmla="*/ 46986 w 444877"/>
              <a:gd name="connsiteY6" fmla="*/ 226343 h 325159"/>
              <a:gd name="connsiteX0" fmla="*/ 0 w 397891"/>
              <a:gd name="connsiteY0" fmla="*/ 226343 h 325159"/>
              <a:gd name="connsiteX1" fmla="*/ 5868 w 397891"/>
              <a:gd name="connsiteY1" fmla="*/ 87243 h 325159"/>
              <a:gd name="connsiteX2" fmla="*/ 288090 w 397891"/>
              <a:gd name="connsiteY2" fmla="*/ 0 h 325159"/>
              <a:gd name="connsiteX3" fmla="*/ 397891 w 397891"/>
              <a:gd name="connsiteY3" fmla="*/ 288490 h 325159"/>
              <a:gd name="connsiteX4" fmla="*/ 228524 w 397891"/>
              <a:gd name="connsiteY4" fmla="*/ 325159 h 325159"/>
              <a:gd name="connsiteX5" fmla="*/ 181489 w 397891"/>
              <a:gd name="connsiteY5" fmla="*/ 188797 h 325159"/>
              <a:gd name="connsiteX6" fmla="*/ 0 w 397891"/>
              <a:gd name="connsiteY6" fmla="*/ 226343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175621 w 392023"/>
              <a:gd name="connsiteY5" fmla="*/ 188797 h 325159"/>
              <a:gd name="connsiteX6" fmla="*/ 88697 w 392023"/>
              <a:gd name="connsiteY6" fmla="*/ 313586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88697 w 392023"/>
              <a:gd name="connsiteY5" fmla="*/ 313586 h 325159"/>
              <a:gd name="connsiteX0" fmla="*/ 88697 w 392023"/>
              <a:gd name="connsiteY0" fmla="*/ 313586 h 313586"/>
              <a:gd name="connsiteX1" fmla="*/ 0 w 392023"/>
              <a:gd name="connsiteY1" fmla="*/ 87243 h 313586"/>
              <a:gd name="connsiteX2" fmla="*/ 282222 w 392023"/>
              <a:gd name="connsiteY2" fmla="*/ 0 h 313586"/>
              <a:gd name="connsiteX3" fmla="*/ 392023 w 392023"/>
              <a:gd name="connsiteY3" fmla="*/ 288490 h 313586"/>
              <a:gd name="connsiteX4" fmla="*/ 88697 w 392023"/>
              <a:gd name="connsiteY4" fmla="*/ 313586 h 313586"/>
              <a:gd name="connsiteX0" fmla="*/ 88697 w 282222"/>
              <a:gd name="connsiteY0" fmla="*/ 313586 h 313586"/>
              <a:gd name="connsiteX1" fmla="*/ 0 w 282222"/>
              <a:gd name="connsiteY1" fmla="*/ 87243 h 313586"/>
              <a:gd name="connsiteX2" fmla="*/ 282222 w 282222"/>
              <a:gd name="connsiteY2" fmla="*/ 0 h 313586"/>
              <a:gd name="connsiteX3" fmla="*/ 234424 w 282222"/>
              <a:gd name="connsiteY3" fmla="*/ 278454 h 313586"/>
              <a:gd name="connsiteX4" fmla="*/ 88697 w 282222"/>
              <a:gd name="connsiteY4" fmla="*/ 313586 h 313586"/>
              <a:gd name="connsiteX0" fmla="*/ 88697 w 234424"/>
              <a:gd name="connsiteY0" fmla="*/ 269787 h 269787"/>
              <a:gd name="connsiteX1" fmla="*/ 0 w 234424"/>
              <a:gd name="connsiteY1" fmla="*/ 43444 h 269787"/>
              <a:gd name="connsiteX2" fmla="*/ 149017 w 234424"/>
              <a:gd name="connsiteY2" fmla="*/ 0 h 269787"/>
              <a:gd name="connsiteX3" fmla="*/ 234424 w 234424"/>
              <a:gd name="connsiteY3" fmla="*/ 234655 h 269787"/>
              <a:gd name="connsiteX4" fmla="*/ 88697 w 234424"/>
              <a:gd name="connsiteY4" fmla="*/ 269787 h 269787"/>
              <a:gd name="connsiteX0" fmla="*/ 74214 w 234424"/>
              <a:gd name="connsiteY0" fmla="*/ 271451 h 271451"/>
              <a:gd name="connsiteX1" fmla="*/ 0 w 234424"/>
              <a:gd name="connsiteY1" fmla="*/ 43444 h 271451"/>
              <a:gd name="connsiteX2" fmla="*/ 149017 w 234424"/>
              <a:gd name="connsiteY2" fmla="*/ 0 h 271451"/>
              <a:gd name="connsiteX3" fmla="*/ 234424 w 234424"/>
              <a:gd name="connsiteY3" fmla="*/ 234655 h 271451"/>
              <a:gd name="connsiteX4" fmla="*/ 74214 w 234424"/>
              <a:gd name="connsiteY4" fmla="*/ 271451 h 271451"/>
              <a:gd name="connsiteX0" fmla="*/ 74214 w 234424"/>
              <a:gd name="connsiteY0" fmla="*/ 271451 h 281597"/>
              <a:gd name="connsiteX1" fmla="*/ 0 w 234424"/>
              <a:gd name="connsiteY1" fmla="*/ 43444 h 281597"/>
              <a:gd name="connsiteX2" fmla="*/ 149017 w 234424"/>
              <a:gd name="connsiteY2" fmla="*/ 0 h 281597"/>
              <a:gd name="connsiteX3" fmla="*/ 234424 w 234424"/>
              <a:gd name="connsiteY3" fmla="*/ 234655 h 281597"/>
              <a:gd name="connsiteX4" fmla="*/ 105169 w 234424"/>
              <a:gd name="connsiteY4" fmla="*/ 281597 h 281597"/>
              <a:gd name="connsiteX5" fmla="*/ 74214 w 234424"/>
              <a:gd name="connsiteY5" fmla="*/ 271451 h 281597"/>
              <a:gd name="connsiteX0" fmla="*/ 74214 w 236723"/>
              <a:gd name="connsiteY0" fmla="*/ 271451 h 281597"/>
              <a:gd name="connsiteX1" fmla="*/ 0 w 236723"/>
              <a:gd name="connsiteY1" fmla="*/ 43444 h 281597"/>
              <a:gd name="connsiteX2" fmla="*/ 149017 w 236723"/>
              <a:gd name="connsiteY2" fmla="*/ 0 h 281597"/>
              <a:gd name="connsiteX3" fmla="*/ 236723 w 236723"/>
              <a:gd name="connsiteY3" fmla="*/ 241450 h 281597"/>
              <a:gd name="connsiteX4" fmla="*/ 105169 w 236723"/>
              <a:gd name="connsiteY4" fmla="*/ 281597 h 281597"/>
              <a:gd name="connsiteX5" fmla="*/ 74214 w 236723"/>
              <a:gd name="connsiteY5" fmla="*/ 271451 h 281597"/>
              <a:gd name="connsiteX0" fmla="*/ 74214 w 308238"/>
              <a:gd name="connsiteY0" fmla="*/ 311995 h 322141"/>
              <a:gd name="connsiteX1" fmla="*/ 0 w 308238"/>
              <a:gd name="connsiteY1" fmla="*/ 83988 h 322141"/>
              <a:gd name="connsiteX2" fmla="*/ 308238 w 308238"/>
              <a:gd name="connsiteY2" fmla="*/ 0 h 322141"/>
              <a:gd name="connsiteX3" fmla="*/ 236723 w 308238"/>
              <a:gd name="connsiteY3" fmla="*/ 281994 h 322141"/>
              <a:gd name="connsiteX4" fmla="*/ 105169 w 308238"/>
              <a:gd name="connsiteY4" fmla="*/ 322141 h 322141"/>
              <a:gd name="connsiteX5" fmla="*/ 74214 w 308238"/>
              <a:gd name="connsiteY5" fmla="*/ 311995 h 322141"/>
              <a:gd name="connsiteX0" fmla="*/ 74214 w 398509"/>
              <a:gd name="connsiteY0" fmla="*/ 311995 h 322141"/>
              <a:gd name="connsiteX1" fmla="*/ 0 w 398509"/>
              <a:gd name="connsiteY1" fmla="*/ 83988 h 322141"/>
              <a:gd name="connsiteX2" fmla="*/ 308238 w 398509"/>
              <a:gd name="connsiteY2" fmla="*/ 0 h 322141"/>
              <a:gd name="connsiteX3" fmla="*/ 398509 w 398509"/>
              <a:gd name="connsiteY3" fmla="*/ 239824 h 322141"/>
              <a:gd name="connsiteX4" fmla="*/ 105169 w 398509"/>
              <a:gd name="connsiteY4" fmla="*/ 322141 h 322141"/>
              <a:gd name="connsiteX5" fmla="*/ 74214 w 398509"/>
              <a:gd name="connsiteY5" fmla="*/ 311995 h 32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8509" h="322141">
                <a:moveTo>
                  <a:pt x="74214" y="311995"/>
                </a:moveTo>
                <a:lnTo>
                  <a:pt x="0" y="83988"/>
                </a:lnTo>
                <a:lnTo>
                  <a:pt x="308238" y="0"/>
                </a:lnTo>
                <a:lnTo>
                  <a:pt x="398509" y="239824"/>
                </a:lnTo>
                <a:lnTo>
                  <a:pt x="105169" y="322141"/>
                </a:lnTo>
                <a:lnTo>
                  <a:pt x="74214" y="311995"/>
                </a:lnTo>
                <a:close/>
              </a:path>
            </a:pathLst>
          </a:custGeom>
          <a:solidFill>
            <a:srgbClr val="00B0F0">
              <a:alpha val="75000"/>
            </a:srgbClr>
          </a:solidFill>
          <a:ln w="12700" cmpd="sng">
            <a:solidFill>
              <a:schemeClr val="tx1">
                <a:alpha val="96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43" name="フリーフォーム 242"/>
          <p:cNvSpPr/>
          <p:nvPr/>
        </p:nvSpPr>
        <p:spPr>
          <a:xfrm>
            <a:off x="8828596" y="4597956"/>
            <a:ext cx="666978" cy="387514"/>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58579"/>
              <a:gd name="connsiteY0" fmla="*/ 187133 h 246859"/>
              <a:gd name="connsiteX1" fmla="*/ 7838 w 458579"/>
              <a:gd name="connsiteY1" fmla="*/ 118267 h 246859"/>
              <a:gd name="connsiteX2" fmla="*/ 379375 w 458579"/>
              <a:gd name="connsiteY2" fmla="*/ 0 h 246859"/>
              <a:gd name="connsiteX3" fmla="*/ 458579 w 458579"/>
              <a:gd name="connsiteY3" fmla="*/ 246859 h 246859"/>
              <a:gd name="connsiteX4" fmla="*/ 0 w 458579"/>
              <a:gd name="connsiteY4" fmla="*/ 187133 h 246859"/>
              <a:gd name="connsiteX0" fmla="*/ 83447 w 450741"/>
              <a:gd name="connsiteY0" fmla="*/ 226343 h 246859"/>
              <a:gd name="connsiteX1" fmla="*/ 0 w 450741"/>
              <a:gd name="connsiteY1" fmla="*/ 118267 h 246859"/>
              <a:gd name="connsiteX2" fmla="*/ 371537 w 450741"/>
              <a:gd name="connsiteY2" fmla="*/ 0 h 246859"/>
              <a:gd name="connsiteX3" fmla="*/ 450741 w 450741"/>
              <a:gd name="connsiteY3" fmla="*/ 246859 h 246859"/>
              <a:gd name="connsiteX4" fmla="*/ 83447 w 450741"/>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46986 w 414280"/>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198120 w 414280"/>
              <a:gd name="connsiteY4" fmla="*/ 190407 h 246859"/>
              <a:gd name="connsiteX5" fmla="*/ 46986 w 414280"/>
              <a:gd name="connsiteY5" fmla="*/ 226343 h 246859"/>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198120 w 414280"/>
              <a:gd name="connsiteY5" fmla="*/ 190407 h 296438"/>
              <a:gd name="connsiteX6" fmla="*/ 46986 w 414280"/>
              <a:gd name="connsiteY6" fmla="*/ 226343 h 296438"/>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228475 w 414280"/>
              <a:gd name="connsiteY5" fmla="*/ 188797 h 296438"/>
              <a:gd name="connsiteX6" fmla="*/ 46986 w 414280"/>
              <a:gd name="connsiteY6" fmla="*/ 226343 h 296438"/>
              <a:gd name="connsiteX0" fmla="*/ 46986 w 414280"/>
              <a:gd name="connsiteY0" fmla="*/ 226343 h 325159"/>
              <a:gd name="connsiteX1" fmla="*/ 0 w 414280"/>
              <a:gd name="connsiteY1" fmla="*/ 95889 h 325159"/>
              <a:gd name="connsiteX2" fmla="*/ 335076 w 414280"/>
              <a:gd name="connsiteY2" fmla="*/ 0 h 325159"/>
              <a:gd name="connsiteX3" fmla="*/ 414280 w 414280"/>
              <a:gd name="connsiteY3" fmla="*/ 246859 h 325159"/>
              <a:gd name="connsiteX4" fmla="*/ 275510 w 414280"/>
              <a:gd name="connsiteY4" fmla="*/ 325159 h 325159"/>
              <a:gd name="connsiteX5" fmla="*/ 228475 w 414280"/>
              <a:gd name="connsiteY5" fmla="*/ 188797 h 325159"/>
              <a:gd name="connsiteX6" fmla="*/ 46986 w 414280"/>
              <a:gd name="connsiteY6" fmla="*/ 226343 h 325159"/>
              <a:gd name="connsiteX0" fmla="*/ 46986 w 451143"/>
              <a:gd name="connsiteY0" fmla="*/ 226343 h 325159"/>
              <a:gd name="connsiteX1" fmla="*/ 0 w 451143"/>
              <a:gd name="connsiteY1" fmla="*/ 95889 h 325159"/>
              <a:gd name="connsiteX2" fmla="*/ 335076 w 451143"/>
              <a:gd name="connsiteY2" fmla="*/ 0 h 325159"/>
              <a:gd name="connsiteX3" fmla="*/ 451143 w 451143"/>
              <a:gd name="connsiteY3" fmla="*/ 289220 h 325159"/>
              <a:gd name="connsiteX4" fmla="*/ 275510 w 451143"/>
              <a:gd name="connsiteY4" fmla="*/ 325159 h 325159"/>
              <a:gd name="connsiteX5" fmla="*/ 228475 w 451143"/>
              <a:gd name="connsiteY5" fmla="*/ 188797 h 325159"/>
              <a:gd name="connsiteX6" fmla="*/ 46986 w 451143"/>
              <a:gd name="connsiteY6" fmla="*/ 226343 h 325159"/>
              <a:gd name="connsiteX0" fmla="*/ 46986 w 444877"/>
              <a:gd name="connsiteY0" fmla="*/ 226343 h 325159"/>
              <a:gd name="connsiteX1" fmla="*/ 0 w 444877"/>
              <a:gd name="connsiteY1" fmla="*/ 95889 h 325159"/>
              <a:gd name="connsiteX2" fmla="*/ 335076 w 444877"/>
              <a:gd name="connsiteY2" fmla="*/ 0 h 325159"/>
              <a:gd name="connsiteX3" fmla="*/ 444877 w 444877"/>
              <a:gd name="connsiteY3" fmla="*/ 288490 h 325159"/>
              <a:gd name="connsiteX4" fmla="*/ 275510 w 444877"/>
              <a:gd name="connsiteY4" fmla="*/ 325159 h 325159"/>
              <a:gd name="connsiteX5" fmla="*/ 228475 w 444877"/>
              <a:gd name="connsiteY5" fmla="*/ 188797 h 325159"/>
              <a:gd name="connsiteX6" fmla="*/ 46986 w 444877"/>
              <a:gd name="connsiteY6" fmla="*/ 226343 h 325159"/>
              <a:gd name="connsiteX0" fmla="*/ 0 w 397891"/>
              <a:gd name="connsiteY0" fmla="*/ 226343 h 325159"/>
              <a:gd name="connsiteX1" fmla="*/ 5868 w 397891"/>
              <a:gd name="connsiteY1" fmla="*/ 87243 h 325159"/>
              <a:gd name="connsiteX2" fmla="*/ 288090 w 397891"/>
              <a:gd name="connsiteY2" fmla="*/ 0 h 325159"/>
              <a:gd name="connsiteX3" fmla="*/ 397891 w 397891"/>
              <a:gd name="connsiteY3" fmla="*/ 288490 h 325159"/>
              <a:gd name="connsiteX4" fmla="*/ 228524 w 397891"/>
              <a:gd name="connsiteY4" fmla="*/ 325159 h 325159"/>
              <a:gd name="connsiteX5" fmla="*/ 181489 w 397891"/>
              <a:gd name="connsiteY5" fmla="*/ 188797 h 325159"/>
              <a:gd name="connsiteX6" fmla="*/ 0 w 397891"/>
              <a:gd name="connsiteY6" fmla="*/ 226343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175621 w 392023"/>
              <a:gd name="connsiteY5" fmla="*/ 188797 h 325159"/>
              <a:gd name="connsiteX6" fmla="*/ 88697 w 392023"/>
              <a:gd name="connsiteY6" fmla="*/ 313586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88697 w 392023"/>
              <a:gd name="connsiteY5" fmla="*/ 313586 h 325159"/>
              <a:gd name="connsiteX0" fmla="*/ 88697 w 392023"/>
              <a:gd name="connsiteY0" fmla="*/ 313586 h 313586"/>
              <a:gd name="connsiteX1" fmla="*/ 0 w 392023"/>
              <a:gd name="connsiteY1" fmla="*/ 87243 h 313586"/>
              <a:gd name="connsiteX2" fmla="*/ 282222 w 392023"/>
              <a:gd name="connsiteY2" fmla="*/ 0 h 313586"/>
              <a:gd name="connsiteX3" fmla="*/ 392023 w 392023"/>
              <a:gd name="connsiteY3" fmla="*/ 288490 h 313586"/>
              <a:gd name="connsiteX4" fmla="*/ 88697 w 392023"/>
              <a:gd name="connsiteY4" fmla="*/ 313586 h 313586"/>
              <a:gd name="connsiteX0" fmla="*/ 88697 w 282222"/>
              <a:gd name="connsiteY0" fmla="*/ 313586 h 313586"/>
              <a:gd name="connsiteX1" fmla="*/ 0 w 282222"/>
              <a:gd name="connsiteY1" fmla="*/ 87243 h 313586"/>
              <a:gd name="connsiteX2" fmla="*/ 282222 w 282222"/>
              <a:gd name="connsiteY2" fmla="*/ 0 h 313586"/>
              <a:gd name="connsiteX3" fmla="*/ 234424 w 282222"/>
              <a:gd name="connsiteY3" fmla="*/ 278454 h 313586"/>
              <a:gd name="connsiteX4" fmla="*/ 88697 w 282222"/>
              <a:gd name="connsiteY4" fmla="*/ 313586 h 313586"/>
              <a:gd name="connsiteX0" fmla="*/ 88697 w 234424"/>
              <a:gd name="connsiteY0" fmla="*/ 269787 h 269787"/>
              <a:gd name="connsiteX1" fmla="*/ 0 w 234424"/>
              <a:gd name="connsiteY1" fmla="*/ 43444 h 269787"/>
              <a:gd name="connsiteX2" fmla="*/ 149017 w 234424"/>
              <a:gd name="connsiteY2" fmla="*/ 0 h 269787"/>
              <a:gd name="connsiteX3" fmla="*/ 234424 w 234424"/>
              <a:gd name="connsiteY3" fmla="*/ 234655 h 269787"/>
              <a:gd name="connsiteX4" fmla="*/ 88697 w 234424"/>
              <a:gd name="connsiteY4" fmla="*/ 269787 h 269787"/>
              <a:gd name="connsiteX0" fmla="*/ 88697 w 338065"/>
              <a:gd name="connsiteY0" fmla="*/ 298660 h 298660"/>
              <a:gd name="connsiteX1" fmla="*/ 0 w 338065"/>
              <a:gd name="connsiteY1" fmla="*/ 72317 h 298660"/>
              <a:gd name="connsiteX2" fmla="*/ 338065 w 338065"/>
              <a:gd name="connsiteY2" fmla="*/ 0 h 298660"/>
              <a:gd name="connsiteX3" fmla="*/ 234424 w 338065"/>
              <a:gd name="connsiteY3" fmla="*/ 263528 h 298660"/>
              <a:gd name="connsiteX4" fmla="*/ 88697 w 338065"/>
              <a:gd name="connsiteY4" fmla="*/ 298660 h 298660"/>
              <a:gd name="connsiteX0" fmla="*/ 154757 w 404125"/>
              <a:gd name="connsiteY0" fmla="*/ 298660 h 298660"/>
              <a:gd name="connsiteX1" fmla="*/ 0 w 404125"/>
              <a:gd name="connsiteY1" fmla="*/ 21443 h 298660"/>
              <a:gd name="connsiteX2" fmla="*/ 404125 w 404125"/>
              <a:gd name="connsiteY2" fmla="*/ 0 h 298660"/>
              <a:gd name="connsiteX3" fmla="*/ 300484 w 404125"/>
              <a:gd name="connsiteY3" fmla="*/ 263528 h 298660"/>
              <a:gd name="connsiteX4" fmla="*/ 154757 w 404125"/>
              <a:gd name="connsiteY4" fmla="*/ 298660 h 298660"/>
              <a:gd name="connsiteX0" fmla="*/ 0 w 408616"/>
              <a:gd name="connsiteY0" fmla="*/ 186543 h 263528"/>
              <a:gd name="connsiteX1" fmla="*/ 4491 w 408616"/>
              <a:gd name="connsiteY1" fmla="*/ 21443 h 263528"/>
              <a:gd name="connsiteX2" fmla="*/ 408616 w 408616"/>
              <a:gd name="connsiteY2" fmla="*/ 0 h 263528"/>
              <a:gd name="connsiteX3" fmla="*/ 304975 w 408616"/>
              <a:gd name="connsiteY3" fmla="*/ 263528 h 263528"/>
              <a:gd name="connsiteX4" fmla="*/ 0 w 408616"/>
              <a:gd name="connsiteY4" fmla="*/ 186543 h 263528"/>
              <a:gd name="connsiteX0" fmla="*/ 0 w 436631"/>
              <a:gd name="connsiteY0" fmla="*/ 186543 h 186543"/>
              <a:gd name="connsiteX1" fmla="*/ 4491 w 436631"/>
              <a:gd name="connsiteY1" fmla="*/ 21443 h 186543"/>
              <a:gd name="connsiteX2" fmla="*/ 408616 w 436631"/>
              <a:gd name="connsiteY2" fmla="*/ 0 h 186543"/>
              <a:gd name="connsiteX3" fmla="*/ 436631 w 436631"/>
              <a:gd name="connsiteY3" fmla="*/ 177605 h 186543"/>
              <a:gd name="connsiteX4" fmla="*/ 0 w 436631"/>
              <a:gd name="connsiteY4" fmla="*/ 186543 h 186543"/>
              <a:gd name="connsiteX0" fmla="*/ 57279 w 493910"/>
              <a:gd name="connsiteY0" fmla="*/ 208326 h 208326"/>
              <a:gd name="connsiteX1" fmla="*/ 0 w 493910"/>
              <a:gd name="connsiteY1" fmla="*/ 0 h 208326"/>
              <a:gd name="connsiteX2" fmla="*/ 465895 w 493910"/>
              <a:gd name="connsiteY2" fmla="*/ 21783 h 208326"/>
              <a:gd name="connsiteX3" fmla="*/ 493910 w 493910"/>
              <a:gd name="connsiteY3" fmla="*/ 199388 h 208326"/>
              <a:gd name="connsiteX4" fmla="*/ 57279 w 493910"/>
              <a:gd name="connsiteY4" fmla="*/ 208326 h 208326"/>
              <a:gd name="connsiteX0" fmla="*/ 57279 w 493910"/>
              <a:gd name="connsiteY0" fmla="*/ 223165 h 223165"/>
              <a:gd name="connsiteX1" fmla="*/ 0 w 493910"/>
              <a:gd name="connsiteY1" fmla="*/ 14839 h 223165"/>
              <a:gd name="connsiteX2" fmla="*/ 471184 w 493910"/>
              <a:gd name="connsiteY2" fmla="*/ 0 h 223165"/>
              <a:gd name="connsiteX3" fmla="*/ 493910 w 493910"/>
              <a:gd name="connsiteY3" fmla="*/ 214227 h 223165"/>
              <a:gd name="connsiteX4" fmla="*/ 57279 w 493910"/>
              <a:gd name="connsiteY4" fmla="*/ 223165 h 223165"/>
              <a:gd name="connsiteX0" fmla="*/ 57279 w 493910"/>
              <a:gd name="connsiteY0" fmla="*/ 223165 h 223165"/>
              <a:gd name="connsiteX1" fmla="*/ 0 w 493910"/>
              <a:gd name="connsiteY1" fmla="*/ 10617 h 223165"/>
              <a:gd name="connsiteX2" fmla="*/ 471184 w 493910"/>
              <a:gd name="connsiteY2" fmla="*/ 0 h 223165"/>
              <a:gd name="connsiteX3" fmla="*/ 493910 w 493910"/>
              <a:gd name="connsiteY3" fmla="*/ 214227 h 223165"/>
              <a:gd name="connsiteX4" fmla="*/ 57279 w 493910"/>
              <a:gd name="connsiteY4" fmla="*/ 223165 h 223165"/>
              <a:gd name="connsiteX0" fmla="*/ 0 w 500355"/>
              <a:gd name="connsiteY0" fmla="*/ 226258 h 226258"/>
              <a:gd name="connsiteX1" fmla="*/ 6445 w 500355"/>
              <a:gd name="connsiteY1" fmla="*/ 10617 h 226258"/>
              <a:gd name="connsiteX2" fmla="*/ 477629 w 500355"/>
              <a:gd name="connsiteY2" fmla="*/ 0 h 226258"/>
              <a:gd name="connsiteX3" fmla="*/ 500355 w 500355"/>
              <a:gd name="connsiteY3" fmla="*/ 214227 h 226258"/>
              <a:gd name="connsiteX4" fmla="*/ 0 w 500355"/>
              <a:gd name="connsiteY4" fmla="*/ 226258 h 226258"/>
              <a:gd name="connsiteX0" fmla="*/ 6090 w 493910"/>
              <a:gd name="connsiteY0" fmla="*/ 229074 h 229074"/>
              <a:gd name="connsiteX1" fmla="*/ 0 w 493910"/>
              <a:gd name="connsiteY1" fmla="*/ 10617 h 229074"/>
              <a:gd name="connsiteX2" fmla="*/ 471184 w 493910"/>
              <a:gd name="connsiteY2" fmla="*/ 0 h 229074"/>
              <a:gd name="connsiteX3" fmla="*/ 493910 w 493910"/>
              <a:gd name="connsiteY3" fmla="*/ 214227 h 229074"/>
              <a:gd name="connsiteX4" fmla="*/ 6090 w 493910"/>
              <a:gd name="connsiteY4" fmla="*/ 229074 h 229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910" h="229074">
                <a:moveTo>
                  <a:pt x="6090" y="229074"/>
                </a:moveTo>
                <a:lnTo>
                  <a:pt x="0" y="10617"/>
                </a:lnTo>
                <a:lnTo>
                  <a:pt x="471184" y="0"/>
                </a:lnTo>
                <a:lnTo>
                  <a:pt x="493910" y="214227"/>
                </a:lnTo>
                <a:lnTo>
                  <a:pt x="6090" y="229074"/>
                </a:lnTo>
                <a:close/>
              </a:path>
            </a:pathLst>
          </a:custGeom>
          <a:solidFill>
            <a:srgbClr val="00B0F0">
              <a:alpha val="75000"/>
            </a:srgbClr>
          </a:solidFill>
          <a:ln w="12700" cmpd="sng">
            <a:solidFill>
              <a:schemeClr val="tx1">
                <a:alpha val="96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44" name="フリーフォーム 243"/>
          <p:cNvSpPr/>
          <p:nvPr/>
        </p:nvSpPr>
        <p:spPr>
          <a:xfrm>
            <a:off x="8820151" y="4255064"/>
            <a:ext cx="642937" cy="361819"/>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58579"/>
              <a:gd name="connsiteY0" fmla="*/ 187133 h 246859"/>
              <a:gd name="connsiteX1" fmla="*/ 7838 w 458579"/>
              <a:gd name="connsiteY1" fmla="*/ 118267 h 246859"/>
              <a:gd name="connsiteX2" fmla="*/ 379375 w 458579"/>
              <a:gd name="connsiteY2" fmla="*/ 0 h 246859"/>
              <a:gd name="connsiteX3" fmla="*/ 458579 w 458579"/>
              <a:gd name="connsiteY3" fmla="*/ 246859 h 246859"/>
              <a:gd name="connsiteX4" fmla="*/ 0 w 458579"/>
              <a:gd name="connsiteY4" fmla="*/ 187133 h 246859"/>
              <a:gd name="connsiteX0" fmla="*/ 83447 w 450741"/>
              <a:gd name="connsiteY0" fmla="*/ 226343 h 246859"/>
              <a:gd name="connsiteX1" fmla="*/ 0 w 450741"/>
              <a:gd name="connsiteY1" fmla="*/ 118267 h 246859"/>
              <a:gd name="connsiteX2" fmla="*/ 371537 w 450741"/>
              <a:gd name="connsiteY2" fmla="*/ 0 h 246859"/>
              <a:gd name="connsiteX3" fmla="*/ 450741 w 450741"/>
              <a:gd name="connsiteY3" fmla="*/ 246859 h 246859"/>
              <a:gd name="connsiteX4" fmla="*/ 83447 w 450741"/>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46986 w 414280"/>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198120 w 414280"/>
              <a:gd name="connsiteY4" fmla="*/ 190407 h 246859"/>
              <a:gd name="connsiteX5" fmla="*/ 46986 w 414280"/>
              <a:gd name="connsiteY5" fmla="*/ 226343 h 246859"/>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198120 w 414280"/>
              <a:gd name="connsiteY5" fmla="*/ 190407 h 296438"/>
              <a:gd name="connsiteX6" fmla="*/ 46986 w 414280"/>
              <a:gd name="connsiteY6" fmla="*/ 226343 h 296438"/>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228475 w 414280"/>
              <a:gd name="connsiteY5" fmla="*/ 188797 h 296438"/>
              <a:gd name="connsiteX6" fmla="*/ 46986 w 414280"/>
              <a:gd name="connsiteY6" fmla="*/ 226343 h 296438"/>
              <a:gd name="connsiteX0" fmla="*/ 46986 w 414280"/>
              <a:gd name="connsiteY0" fmla="*/ 226343 h 325159"/>
              <a:gd name="connsiteX1" fmla="*/ 0 w 414280"/>
              <a:gd name="connsiteY1" fmla="*/ 95889 h 325159"/>
              <a:gd name="connsiteX2" fmla="*/ 335076 w 414280"/>
              <a:gd name="connsiteY2" fmla="*/ 0 h 325159"/>
              <a:gd name="connsiteX3" fmla="*/ 414280 w 414280"/>
              <a:gd name="connsiteY3" fmla="*/ 246859 h 325159"/>
              <a:gd name="connsiteX4" fmla="*/ 275510 w 414280"/>
              <a:gd name="connsiteY4" fmla="*/ 325159 h 325159"/>
              <a:gd name="connsiteX5" fmla="*/ 228475 w 414280"/>
              <a:gd name="connsiteY5" fmla="*/ 188797 h 325159"/>
              <a:gd name="connsiteX6" fmla="*/ 46986 w 414280"/>
              <a:gd name="connsiteY6" fmla="*/ 226343 h 325159"/>
              <a:gd name="connsiteX0" fmla="*/ 46986 w 451143"/>
              <a:gd name="connsiteY0" fmla="*/ 226343 h 325159"/>
              <a:gd name="connsiteX1" fmla="*/ 0 w 451143"/>
              <a:gd name="connsiteY1" fmla="*/ 95889 h 325159"/>
              <a:gd name="connsiteX2" fmla="*/ 335076 w 451143"/>
              <a:gd name="connsiteY2" fmla="*/ 0 h 325159"/>
              <a:gd name="connsiteX3" fmla="*/ 451143 w 451143"/>
              <a:gd name="connsiteY3" fmla="*/ 289220 h 325159"/>
              <a:gd name="connsiteX4" fmla="*/ 275510 w 451143"/>
              <a:gd name="connsiteY4" fmla="*/ 325159 h 325159"/>
              <a:gd name="connsiteX5" fmla="*/ 228475 w 451143"/>
              <a:gd name="connsiteY5" fmla="*/ 188797 h 325159"/>
              <a:gd name="connsiteX6" fmla="*/ 46986 w 451143"/>
              <a:gd name="connsiteY6" fmla="*/ 226343 h 325159"/>
              <a:gd name="connsiteX0" fmla="*/ 46986 w 444877"/>
              <a:gd name="connsiteY0" fmla="*/ 226343 h 325159"/>
              <a:gd name="connsiteX1" fmla="*/ 0 w 444877"/>
              <a:gd name="connsiteY1" fmla="*/ 95889 h 325159"/>
              <a:gd name="connsiteX2" fmla="*/ 335076 w 444877"/>
              <a:gd name="connsiteY2" fmla="*/ 0 h 325159"/>
              <a:gd name="connsiteX3" fmla="*/ 444877 w 444877"/>
              <a:gd name="connsiteY3" fmla="*/ 288490 h 325159"/>
              <a:gd name="connsiteX4" fmla="*/ 275510 w 444877"/>
              <a:gd name="connsiteY4" fmla="*/ 325159 h 325159"/>
              <a:gd name="connsiteX5" fmla="*/ 228475 w 444877"/>
              <a:gd name="connsiteY5" fmla="*/ 188797 h 325159"/>
              <a:gd name="connsiteX6" fmla="*/ 46986 w 444877"/>
              <a:gd name="connsiteY6" fmla="*/ 226343 h 325159"/>
              <a:gd name="connsiteX0" fmla="*/ 0 w 397891"/>
              <a:gd name="connsiteY0" fmla="*/ 226343 h 325159"/>
              <a:gd name="connsiteX1" fmla="*/ 5868 w 397891"/>
              <a:gd name="connsiteY1" fmla="*/ 87243 h 325159"/>
              <a:gd name="connsiteX2" fmla="*/ 288090 w 397891"/>
              <a:gd name="connsiteY2" fmla="*/ 0 h 325159"/>
              <a:gd name="connsiteX3" fmla="*/ 397891 w 397891"/>
              <a:gd name="connsiteY3" fmla="*/ 288490 h 325159"/>
              <a:gd name="connsiteX4" fmla="*/ 228524 w 397891"/>
              <a:gd name="connsiteY4" fmla="*/ 325159 h 325159"/>
              <a:gd name="connsiteX5" fmla="*/ 181489 w 397891"/>
              <a:gd name="connsiteY5" fmla="*/ 188797 h 325159"/>
              <a:gd name="connsiteX6" fmla="*/ 0 w 397891"/>
              <a:gd name="connsiteY6" fmla="*/ 226343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175621 w 392023"/>
              <a:gd name="connsiteY5" fmla="*/ 188797 h 325159"/>
              <a:gd name="connsiteX6" fmla="*/ 88697 w 392023"/>
              <a:gd name="connsiteY6" fmla="*/ 313586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88697 w 392023"/>
              <a:gd name="connsiteY5" fmla="*/ 313586 h 325159"/>
              <a:gd name="connsiteX0" fmla="*/ 88697 w 392023"/>
              <a:gd name="connsiteY0" fmla="*/ 313586 h 313586"/>
              <a:gd name="connsiteX1" fmla="*/ 0 w 392023"/>
              <a:gd name="connsiteY1" fmla="*/ 87243 h 313586"/>
              <a:gd name="connsiteX2" fmla="*/ 282222 w 392023"/>
              <a:gd name="connsiteY2" fmla="*/ 0 h 313586"/>
              <a:gd name="connsiteX3" fmla="*/ 392023 w 392023"/>
              <a:gd name="connsiteY3" fmla="*/ 288490 h 313586"/>
              <a:gd name="connsiteX4" fmla="*/ 88697 w 392023"/>
              <a:gd name="connsiteY4" fmla="*/ 313586 h 313586"/>
              <a:gd name="connsiteX0" fmla="*/ 88697 w 282222"/>
              <a:gd name="connsiteY0" fmla="*/ 313586 h 313586"/>
              <a:gd name="connsiteX1" fmla="*/ 0 w 282222"/>
              <a:gd name="connsiteY1" fmla="*/ 87243 h 313586"/>
              <a:gd name="connsiteX2" fmla="*/ 282222 w 282222"/>
              <a:gd name="connsiteY2" fmla="*/ 0 h 313586"/>
              <a:gd name="connsiteX3" fmla="*/ 234424 w 282222"/>
              <a:gd name="connsiteY3" fmla="*/ 278454 h 313586"/>
              <a:gd name="connsiteX4" fmla="*/ 88697 w 282222"/>
              <a:gd name="connsiteY4" fmla="*/ 313586 h 313586"/>
              <a:gd name="connsiteX0" fmla="*/ 88697 w 234424"/>
              <a:gd name="connsiteY0" fmla="*/ 269787 h 269787"/>
              <a:gd name="connsiteX1" fmla="*/ 0 w 234424"/>
              <a:gd name="connsiteY1" fmla="*/ 43444 h 269787"/>
              <a:gd name="connsiteX2" fmla="*/ 149017 w 234424"/>
              <a:gd name="connsiteY2" fmla="*/ 0 h 269787"/>
              <a:gd name="connsiteX3" fmla="*/ 234424 w 234424"/>
              <a:gd name="connsiteY3" fmla="*/ 234655 h 269787"/>
              <a:gd name="connsiteX4" fmla="*/ 88697 w 234424"/>
              <a:gd name="connsiteY4" fmla="*/ 269787 h 269787"/>
              <a:gd name="connsiteX0" fmla="*/ 88697 w 338065"/>
              <a:gd name="connsiteY0" fmla="*/ 298660 h 298660"/>
              <a:gd name="connsiteX1" fmla="*/ 0 w 338065"/>
              <a:gd name="connsiteY1" fmla="*/ 72317 h 298660"/>
              <a:gd name="connsiteX2" fmla="*/ 338065 w 338065"/>
              <a:gd name="connsiteY2" fmla="*/ 0 h 298660"/>
              <a:gd name="connsiteX3" fmla="*/ 234424 w 338065"/>
              <a:gd name="connsiteY3" fmla="*/ 263528 h 298660"/>
              <a:gd name="connsiteX4" fmla="*/ 88697 w 338065"/>
              <a:gd name="connsiteY4" fmla="*/ 298660 h 298660"/>
              <a:gd name="connsiteX0" fmla="*/ 154757 w 404125"/>
              <a:gd name="connsiteY0" fmla="*/ 298660 h 298660"/>
              <a:gd name="connsiteX1" fmla="*/ 0 w 404125"/>
              <a:gd name="connsiteY1" fmla="*/ 21443 h 298660"/>
              <a:gd name="connsiteX2" fmla="*/ 404125 w 404125"/>
              <a:gd name="connsiteY2" fmla="*/ 0 h 298660"/>
              <a:gd name="connsiteX3" fmla="*/ 300484 w 404125"/>
              <a:gd name="connsiteY3" fmla="*/ 263528 h 298660"/>
              <a:gd name="connsiteX4" fmla="*/ 154757 w 404125"/>
              <a:gd name="connsiteY4" fmla="*/ 298660 h 298660"/>
              <a:gd name="connsiteX0" fmla="*/ 0 w 408616"/>
              <a:gd name="connsiteY0" fmla="*/ 186543 h 263528"/>
              <a:gd name="connsiteX1" fmla="*/ 4491 w 408616"/>
              <a:gd name="connsiteY1" fmla="*/ 21443 h 263528"/>
              <a:gd name="connsiteX2" fmla="*/ 408616 w 408616"/>
              <a:gd name="connsiteY2" fmla="*/ 0 h 263528"/>
              <a:gd name="connsiteX3" fmla="*/ 304975 w 408616"/>
              <a:gd name="connsiteY3" fmla="*/ 263528 h 263528"/>
              <a:gd name="connsiteX4" fmla="*/ 0 w 408616"/>
              <a:gd name="connsiteY4" fmla="*/ 186543 h 263528"/>
              <a:gd name="connsiteX0" fmla="*/ 0 w 436631"/>
              <a:gd name="connsiteY0" fmla="*/ 186543 h 186543"/>
              <a:gd name="connsiteX1" fmla="*/ 4491 w 436631"/>
              <a:gd name="connsiteY1" fmla="*/ 21443 h 186543"/>
              <a:gd name="connsiteX2" fmla="*/ 408616 w 436631"/>
              <a:gd name="connsiteY2" fmla="*/ 0 h 186543"/>
              <a:gd name="connsiteX3" fmla="*/ 436631 w 436631"/>
              <a:gd name="connsiteY3" fmla="*/ 177605 h 186543"/>
              <a:gd name="connsiteX4" fmla="*/ 0 w 436631"/>
              <a:gd name="connsiteY4" fmla="*/ 186543 h 186543"/>
              <a:gd name="connsiteX0" fmla="*/ 112126 w 432140"/>
              <a:gd name="connsiteY0" fmla="*/ 136239 h 177605"/>
              <a:gd name="connsiteX1" fmla="*/ 0 w 432140"/>
              <a:gd name="connsiteY1" fmla="*/ 21443 h 177605"/>
              <a:gd name="connsiteX2" fmla="*/ 404125 w 432140"/>
              <a:gd name="connsiteY2" fmla="*/ 0 h 177605"/>
              <a:gd name="connsiteX3" fmla="*/ 432140 w 432140"/>
              <a:gd name="connsiteY3" fmla="*/ 177605 h 177605"/>
              <a:gd name="connsiteX4" fmla="*/ 112126 w 432140"/>
              <a:gd name="connsiteY4" fmla="*/ 136239 h 177605"/>
              <a:gd name="connsiteX0" fmla="*/ 13407 w 333421"/>
              <a:gd name="connsiteY0" fmla="*/ 137195 h 178561"/>
              <a:gd name="connsiteX1" fmla="*/ 0 w 333421"/>
              <a:gd name="connsiteY1" fmla="*/ 0 h 178561"/>
              <a:gd name="connsiteX2" fmla="*/ 305406 w 333421"/>
              <a:gd name="connsiteY2" fmla="*/ 956 h 178561"/>
              <a:gd name="connsiteX3" fmla="*/ 333421 w 333421"/>
              <a:gd name="connsiteY3" fmla="*/ 178561 h 178561"/>
              <a:gd name="connsiteX4" fmla="*/ 13407 w 333421"/>
              <a:gd name="connsiteY4" fmla="*/ 137195 h 178561"/>
              <a:gd name="connsiteX0" fmla="*/ 13407 w 333421"/>
              <a:gd name="connsiteY0" fmla="*/ 139588 h 180954"/>
              <a:gd name="connsiteX1" fmla="*/ 0 w 333421"/>
              <a:gd name="connsiteY1" fmla="*/ 2393 h 180954"/>
              <a:gd name="connsiteX2" fmla="*/ 284216 w 333421"/>
              <a:gd name="connsiteY2" fmla="*/ 0 h 180954"/>
              <a:gd name="connsiteX3" fmla="*/ 333421 w 333421"/>
              <a:gd name="connsiteY3" fmla="*/ 180954 h 180954"/>
              <a:gd name="connsiteX4" fmla="*/ 13407 w 333421"/>
              <a:gd name="connsiteY4" fmla="*/ 139588 h 180954"/>
              <a:gd name="connsiteX0" fmla="*/ 13407 w 333110"/>
              <a:gd name="connsiteY0" fmla="*/ 139588 h 140746"/>
              <a:gd name="connsiteX1" fmla="*/ 0 w 333110"/>
              <a:gd name="connsiteY1" fmla="*/ 2393 h 140746"/>
              <a:gd name="connsiteX2" fmla="*/ 284216 w 333110"/>
              <a:gd name="connsiteY2" fmla="*/ 0 h 140746"/>
              <a:gd name="connsiteX3" fmla="*/ 333110 w 333110"/>
              <a:gd name="connsiteY3" fmla="*/ 140746 h 140746"/>
              <a:gd name="connsiteX4" fmla="*/ 13407 w 333110"/>
              <a:gd name="connsiteY4" fmla="*/ 139588 h 140746"/>
              <a:gd name="connsiteX0" fmla="*/ 120495 w 440198"/>
              <a:gd name="connsiteY0" fmla="*/ 152585 h 153743"/>
              <a:gd name="connsiteX1" fmla="*/ 0 w 440198"/>
              <a:gd name="connsiteY1" fmla="*/ 0 h 153743"/>
              <a:gd name="connsiteX2" fmla="*/ 391304 w 440198"/>
              <a:gd name="connsiteY2" fmla="*/ 12997 h 153743"/>
              <a:gd name="connsiteX3" fmla="*/ 440198 w 440198"/>
              <a:gd name="connsiteY3" fmla="*/ 153743 h 153743"/>
              <a:gd name="connsiteX4" fmla="*/ 120495 w 440198"/>
              <a:gd name="connsiteY4" fmla="*/ 152585 h 153743"/>
              <a:gd name="connsiteX0" fmla="*/ 120495 w 440198"/>
              <a:gd name="connsiteY0" fmla="*/ 168726 h 169884"/>
              <a:gd name="connsiteX1" fmla="*/ 0 w 440198"/>
              <a:gd name="connsiteY1" fmla="*/ 16141 h 169884"/>
              <a:gd name="connsiteX2" fmla="*/ 397274 w 440198"/>
              <a:gd name="connsiteY2" fmla="*/ 0 h 169884"/>
              <a:gd name="connsiteX3" fmla="*/ 440198 w 440198"/>
              <a:gd name="connsiteY3" fmla="*/ 169884 h 169884"/>
              <a:gd name="connsiteX4" fmla="*/ 120495 w 440198"/>
              <a:gd name="connsiteY4" fmla="*/ 168726 h 169884"/>
              <a:gd name="connsiteX0" fmla="*/ 6905 w 440198"/>
              <a:gd name="connsiteY0" fmla="*/ 213883 h 213883"/>
              <a:gd name="connsiteX1" fmla="*/ 0 w 440198"/>
              <a:gd name="connsiteY1" fmla="*/ 16141 h 213883"/>
              <a:gd name="connsiteX2" fmla="*/ 397274 w 440198"/>
              <a:gd name="connsiteY2" fmla="*/ 0 h 213883"/>
              <a:gd name="connsiteX3" fmla="*/ 440198 w 440198"/>
              <a:gd name="connsiteY3" fmla="*/ 169884 h 213883"/>
              <a:gd name="connsiteX4" fmla="*/ 6905 w 440198"/>
              <a:gd name="connsiteY4" fmla="*/ 213883 h 213883"/>
              <a:gd name="connsiteX0" fmla="*/ 6905 w 476110"/>
              <a:gd name="connsiteY0" fmla="*/ 213883 h 213883"/>
              <a:gd name="connsiteX1" fmla="*/ 0 w 476110"/>
              <a:gd name="connsiteY1" fmla="*/ 16141 h 213883"/>
              <a:gd name="connsiteX2" fmla="*/ 397274 w 476110"/>
              <a:gd name="connsiteY2" fmla="*/ 0 h 213883"/>
              <a:gd name="connsiteX3" fmla="*/ 476110 w 476110"/>
              <a:gd name="connsiteY3" fmla="*/ 204107 h 213883"/>
              <a:gd name="connsiteX4" fmla="*/ 6905 w 476110"/>
              <a:gd name="connsiteY4" fmla="*/ 213883 h 213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110" h="213883">
                <a:moveTo>
                  <a:pt x="6905" y="213883"/>
                </a:moveTo>
                <a:lnTo>
                  <a:pt x="0" y="16141"/>
                </a:lnTo>
                <a:lnTo>
                  <a:pt x="397274" y="0"/>
                </a:lnTo>
                <a:lnTo>
                  <a:pt x="476110" y="204107"/>
                </a:lnTo>
                <a:lnTo>
                  <a:pt x="6905" y="213883"/>
                </a:lnTo>
                <a:close/>
              </a:path>
            </a:pathLst>
          </a:custGeom>
          <a:solidFill>
            <a:srgbClr val="00B0F0">
              <a:alpha val="75000"/>
            </a:srgbClr>
          </a:solidFill>
          <a:ln w="12700" cmpd="sng">
            <a:solidFill>
              <a:schemeClr val="tx1">
                <a:alpha val="96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49" name="フリーフォーム 248"/>
          <p:cNvSpPr/>
          <p:nvPr/>
        </p:nvSpPr>
        <p:spPr>
          <a:xfrm>
            <a:off x="8421234" y="5116520"/>
            <a:ext cx="1056142" cy="979961"/>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58579"/>
              <a:gd name="connsiteY0" fmla="*/ 187133 h 246859"/>
              <a:gd name="connsiteX1" fmla="*/ 7838 w 458579"/>
              <a:gd name="connsiteY1" fmla="*/ 118267 h 246859"/>
              <a:gd name="connsiteX2" fmla="*/ 379375 w 458579"/>
              <a:gd name="connsiteY2" fmla="*/ 0 h 246859"/>
              <a:gd name="connsiteX3" fmla="*/ 458579 w 458579"/>
              <a:gd name="connsiteY3" fmla="*/ 246859 h 246859"/>
              <a:gd name="connsiteX4" fmla="*/ 0 w 458579"/>
              <a:gd name="connsiteY4" fmla="*/ 187133 h 246859"/>
              <a:gd name="connsiteX0" fmla="*/ 83447 w 450741"/>
              <a:gd name="connsiteY0" fmla="*/ 226343 h 246859"/>
              <a:gd name="connsiteX1" fmla="*/ 0 w 450741"/>
              <a:gd name="connsiteY1" fmla="*/ 118267 h 246859"/>
              <a:gd name="connsiteX2" fmla="*/ 371537 w 450741"/>
              <a:gd name="connsiteY2" fmla="*/ 0 h 246859"/>
              <a:gd name="connsiteX3" fmla="*/ 450741 w 450741"/>
              <a:gd name="connsiteY3" fmla="*/ 246859 h 246859"/>
              <a:gd name="connsiteX4" fmla="*/ 83447 w 450741"/>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46986 w 414280"/>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198120 w 414280"/>
              <a:gd name="connsiteY4" fmla="*/ 190407 h 246859"/>
              <a:gd name="connsiteX5" fmla="*/ 46986 w 414280"/>
              <a:gd name="connsiteY5" fmla="*/ 226343 h 246859"/>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198120 w 414280"/>
              <a:gd name="connsiteY5" fmla="*/ 190407 h 296438"/>
              <a:gd name="connsiteX6" fmla="*/ 46986 w 414280"/>
              <a:gd name="connsiteY6" fmla="*/ 226343 h 296438"/>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228475 w 414280"/>
              <a:gd name="connsiteY5" fmla="*/ 188797 h 296438"/>
              <a:gd name="connsiteX6" fmla="*/ 46986 w 414280"/>
              <a:gd name="connsiteY6" fmla="*/ 226343 h 296438"/>
              <a:gd name="connsiteX0" fmla="*/ 46986 w 414280"/>
              <a:gd name="connsiteY0" fmla="*/ 226343 h 325159"/>
              <a:gd name="connsiteX1" fmla="*/ 0 w 414280"/>
              <a:gd name="connsiteY1" fmla="*/ 95889 h 325159"/>
              <a:gd name="connsiteX2" fmla="*/ 335076 w 414280"/>
              <a:gd name="connsiteY2" fmla="*/ 0 h 325159"/>
              <a:gd name="connsiteX3" fmla="*/ 414280 w 414280"/>
              <a:gd name="connsiteY3" fmla="*/ 246859 h 325159"/>
              <a:gd name="connsiteX4" fmla="*/ 275510 w 414280"/>
              <a:gd name="connsiteY4" fmla="*/ 325159 h 325159"/>
              <a:gd name="connsiteX5" fmla="*/ 228475 w 414280"/>
              <a:gd name="connsiteY5" fmla="*/ 188797 h 325159"/>
              <a:gd name="connsiteX6" fmla="*/ 46986 w 414280"/>
              <a:gd name="connsiteY6" fmla="*/ 226343 h 325159"/>
              <a:gd name="connsiteX0" fmla="*/ 46986 w 451143"/>
              <a:gd name="connsiteY0" fmla="*/ 226343 h 325159"/>
              <a:gd name="connsiteX1" fmla="*/ 0 w 451143"/>
              <a:gd name="connsiteY1" fmla="*/ 95889 h 325159"/>
              <a:gd name="connsiteX2" fmla="*/ 335076 w 451143"/>
              <a:gd name="connsiteY2" fmla="*/ 0 h 325159"/>
              <a:gd name="connsiteX3" fmla="*/ 451143 w 451143"/>
              <a:gd name="connsiteY3" fmla="*/ 289220 h 325159"/>
              <a:gd name="connsiteX4" fmla="*/ 275510 w 451143"/>
              <a:gd name="connsiteY4" fmla="*/ 325159 h 325159"/>
              <a:gd name="connsiteX5" fmla="*/ 228475 w 451143"/>
              <a:gd name="connsiteY5" fmla="*/ 188797 h 325159"/>
              <a:gd name="connsiteX6" fmla="*/ 46986 w 451143"/>
              <a:gd name="connsiteY6" fmla="*/ 226343 h 325159"/>
              <a:gd name="connsiteX0" fmla="*/ 46986 w 444877"/>
              <a:gd name="connsiteY0" fmla="*/ 226343 h 325159"/>
              <a:gd name="connsiteX1" fmla="*/ 0 w 444877"/>
              <a:gd name="connsiteY1" fmla="*/ 95889 h 325159"/>
              <a:gd name="connsiteX2" fmla="*/ 335076 w 444877"/>
              <a:gd name="connsiteY2" fmla="*/ 0 h 325159"/>
              <a:gd name="connsiteX3" fmla="*/ 444877 w 444877"/>
              <a:gd name="connsiteY3" fmla="*/ 288490 h 325159"/>
              <a:gd name="connsiteX4" fmla="*/ 275510 w 444877"/>
              <a:gd name="connsiteY4" fmla="*/ 325159 h 325159"/>
              <a:gd name="connsiteX5" fmla="*/ 228475 w 444877"/>
              <a:gd name="connsiteY5" fmla="*/ 188797 h 325159"/>
              <a:gd name="connsiteX6" fmla="*/ 46986 w 444877"/>
              <a:gd name="connsiteY6" fmla="*/ 226343 h 325159"/>
              <a:gd name="connsiteX0" fmla="*/ 0 w 397891"/>
              <a:gd name="connsiteY0" fmla="*/ 226343 h 325159"/>
              <a:gd name="connsiteX1" fmla="*/ 5868 w 397891"/>
              <a:gd name="connsiteY1" fmla="*/ 87243 h 325159"/>
              <a:gd name="connsiteX2" fmla="*/ 288090 w 397891"/>
              <a:gd name="connsiteY2" fmla="*/ 0 h 325159"/>
              <a:gd name="connsiteX3" fmla="*/ 397891 w 397891"/>
              <a:gd name="connsiteY3" fmla="*/ 288490 h 325159"/>
              <a:gd name="connsiteX4" fmla="*/ 228524 w 397891"/>
              <a:gd name="connsiteY4" fmla="*/ 325159 h 325159"/>
              <a:gd name="connsiteX5" fmla="*/ 181489 w 397891"/>
              <a:gd name="connsiteY5" fmla="*/ 188797 h 325159"/>
              <a:gd name="connsiteX6" fmla="*/ 0 w 397891"/>
              <a:gd name="connsiteY6" fmla="*/ 226343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175621 w 392023"/>
              <a:gd name="connsiteY5" fmla="*/ 188797 h 325159"/>
              <a:gd name="connsiteX6" fmla="*/ 88697 w 392023"/>
              <a:gd name="connsiteY6" fmla="*/ 313586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88697 w 392023"/>
              <a:gd name="connsiteY5" fmla="*/ 313586 h 325159"/>
              <a:gd name="connsiteX0" fmla="*/ 88697 w 392023"/>
              <a:gd name="connsiteY0" fmla="*/ 313586 h 313586"/>
              <a:gd name="connsiteX1" fmla="*/ 0 w 392023"/>
              <a:gd name="connsiteY1" fmla="*/ 87243 h 313586"/>
              <a:gd name="connsiteX2" fmla="*/ 282222 w 392023"/>
              <a:gd name="connsiteY2" fmla="*/ 0 h 313586"/>
              <a:gd name="connsiteX3" fmla="*/ 392023 w 392023"/>
              <a:gd name="connsiteY3" fmla="*/ 288490 h 313586"/>
              <a:gd name="connsiteX4" fmla="*/ 88697 w 392023"/>
              <a:gd name="connsiteY4" fmla="*/ 313586 h 313586"/>
              <a:gd name="connsiteX0" fmla="*/ 88697 w 282222"/>
              <a:gd name="connsiteY0" fmla="*/ 313586 h 313586"/>
              <a:gd name="connsiteX1" fmla="*/ 0 w 282222"/>
              <a:gd name="connsiteY1" fmla="*/ 87243 h 313586"/>
              <a:gd name="connsiteX2" fmla="*/ 282222 w 282222"/>
              <a:gd name="connsiteY2" fmla="*/ 0 h 313586"/>
              <a:gd name="connsiteX3" fmla="*/ 234424 w 282222"/>
              <a:gd name="connsiteY3" fmla="*/ 278454 h 313586"/>
              <a:gd name="connsiteX4" fmla="*/ 88697 w 282222"/>
              <a:gd name="connsiteY4" fmla="*/ 313586 h 313586"/>
              <a:gd name="connsiteX0" fmla="*/ 88697 w 234424"/>
              <a:gd name="connsiteY0" fmla="*/ 269787 h 269787"/>
              <a:gd name="connsiteX1" fmla="*/ 0 w 234424"/>
              <a:gd name="connsiteY1" fmla="*/ 43444 h 269787"/>
              <a:gd name="connsiteX2" fmla="*/ 149017 w 234424"/>
              <a:gd name="connsiteY2" fmla="*/ 0 h 269787"/>
              <a:gd name="connsiteX3" fmla="*/ 234424 w 234424"/>
              <a:gd name="connsiteY3" fmla="*/ 234655 h 269787"/>
              <a:gd name="connsiteX4" fmla="*/ 88697 w 234424"/>
              <a:gd name="connsiteY4" fmla="*/ 269787 h 269787"/>
              <a:gd name="connsiteX0" fmla="*/ 88697 w 275299"/>
              <a:gd name="connsiteY0" fmla="*/ 226343 h 226343"/>
              <a:gd name="connsiteX1" fmla="*/ 0 w 275299"/>
              <a:gd name="connsiteY1" fmla="*/ 0 h 226343"/>
              <a:gd name="connsiteX2" fmla="*/ 275299 w 275299"/>
              <a:gd name="connsiteY2" fmla="*/ 12367 h 226343"/>
              <a:gd name="connsiteX3" fmla="*/ 234424 w 275299"/>
              <a:gd name="connsiteY3" fmla="*/ 191211 h 226343"/>
              <a:gd name="connsiteX4" fmla="*/ 88697 w 275299"/>
              <a:gd name="connsiteY4" fmla="*/ 226343 h 226343"/>
              <a:gd name="connsiteX0" fmla="*/ 88697 w 282433"/>
              <a:gd name="connsiteY0" fmla="*/ 226343 h 268552"/>
              <a:gd name="connsiteX1" fmla="*/ 0 w 282433"/>
              <a:gd name="connsiteY1" fmla="*/ 0 h 268552"/>
              <a:gd name="connsiteX2" fmla="*/ 275299 w 282433"/>
              <a:gd name="connsiteY2" fmla="*/ 12367 h 268552"/>
              <a:gd name="connsiteX3" fmla="*/ 282433 w 282433"/>
              <a:gd name="connsiteY3" fmla="*/ 268552 h 268552"/>
              <a:gd name="connsiteX4" fmla="*/ 88697 w 282433"/>
              <a:gd name="connsiteY4" fmla="*/ 226343 h 268552"/>
              <a:gd name="connsiteX0" fmla="*/ 84440 w 282433"/>
              <a:gd name="connsiteY0" fmla="*/ 248915 h 268552"/>
              <a:gd name="connsiteX1" fmla="*/ 0 w 282433"/>
              <a:gd name="connsiteY1" fmla="*/ 0 h 268552"/>
              <a:gd name="connsiteX2" fmla="*/ 275299 w 282433"/>
              <a:gd name="connsiteY2" fmla="*/ 12367 h 268552"/>
              <a:gd name="connsiteX3" fmla="*/ 282433 w 282433"/>
              <a:gd name="connsiteY3" fmla="*/ 268552 h 268552"/>
              <a:gd name="connsiteX4" fmla="*/ 84440 w 282433"/>
              <a:gd name="connsiteY4" fmla="*/ 248915 h 268552"/>
              <a:gd name="connsiteX0" fmla="*/ 129744 w 327737"/>
              <a:gd name="connsiteY0" fmla="*/ 236548 h 256185"/>
              <a:gd name="connsiteX1" fmla="*/ 0 w 327737"/>
              <a:gd name="connsiteY1" fmla="*/ 7154 h 256185"/>
              <a:gd name="connsiteX2" fmla="*/ 320603 w 327737"/>
              <a:gd name="connsiteY2" fmla="*/ 0 h 256185"/>
              <a:gd name="connsiteX3" fmla="*/ 327737 w 327737"/>
              <a:gd name="connsiteY3" fmla="*/ 256185 h 256185"/>
              <a:gd name="connsiteX4" fmla="*/ 129744 w 327737"/>
              <a:gd name="connsiteY4" fmla="*/ 236548 h 256185"/>
              <a:gd name="connsiteX0" fmla="*/ 129744 w 327737"/>
              <a:gd name="connsiteY0" fmla="*/ 236548 h 256185"/>
              <a:gd name="connsiteX1" fmla="*/ 13691 w 327737"/>
              <a:gd name="connsiteY1" fmla="*/ 154100 h 256185"/>
              <a:gd name="connsiteX2" fmla="*/ 0 w 327737"/>
              <a:gd name="connsiteY2" fmla="*/ 7154 h 256185"/>
              <a:gd name="connsiteX3" fmla="*/ 320603 w 327737"/>
              <a:gd name="connsiteY3" fmla="*/ 0 h 256185"/>
              <a:gd name="connsiteX4" fmla="*/ 327737 w 327737"/>
              <a:gd name="connsiteY4" fmla="*/ 256185 h 256185"/>
              <a:gd name="connsiteX5" fmla="*/ 129744 w 327737"/>
              <a:gd name="connsiteY5" fmla="*/ 236548 h 256185"/>
              <a:gd name="connsiteX0" fmla="*/ 129744 w 327737"/>
              <a:gd name="connsiteY0" fmla="*/ 236548 h 256185"/>
              <a:gd name="connsiteX1" fmla="*/ 0 w 327737"/>
              <a:gd name="connsiteY1" fmla="*/ 7154 h 256185"/>
              <a:gd name="connsiteX2" fmla="*/ 320603 w 327737"/>
              <a:gd name="connsiteY2" fmla="*/ 0 h 256185"/>
              <a:gd name="connsiteX3" fmla="*/ 327737 w 327737"/>
              <a:gd name="connsiteY3" fmla="*/ 256185 h 256185"/>
              <a:gd name="connsiteX4" fmla="*/ 129744 w 327737"/>
              <a:gd name="connsiteY4" fmla="*/ 236548 h 256185"/>
              <a:gd name="connsiteX0" fmla="*/ 0 w 336485"/>
              <a:gd name="connsiteY0" fmla="*/ 165582 h 256185"/>
              <a:gd name="connsiteX1" fmla="*/ 8748 w 336485"/>
              <a:gd name="connsiteY1" fmla="*/ 7154 h 256185"/>
              <a:gd name="connsiteX2" fmla="*/ 329351 w 336485"/>
              <a:gd name="connsiteY2" fmla="*/ 0 h 256185"/>
              <a:gd name="connsiteX3" fmla="*/ 336485 w 336485"/>
              <a:gd name="connsiteY3" fmla="*/ 256185 h 256185"/>
              <a:gd name="connsiteX4" fmla="*/ 0 w 336485"/>
              <a:gd name="connsiteY4" fmla="*/ 165582 h 256185"/>
              <a:gd name="connsiteX0" fmla="*/ 0 w 449405"/>
              <a:gd name="connsiteY0" fmla="*/ 165582 h 165582"/>
              <a:gd name="connsiteX1" fmla="*/ 8748 w 449405"/>
              <a:gd name="connsiteY1" fmla="*/ 7154 h 165582"/>
              <a:gd name="connsiteX2" fmla="*/ 329351 w 449405"/>
              <a:gd name="connsiteY2" fmla="*/ 0 h 165582"/>
              <a:gd name="connsiteX3" fmla="*/ 449405 w 449405"/>
              <a:gd name="connsiteY3" fmla="*/ 160836 h 165582"/>
              <a:gd name="connsiteX4" fmla="*/ 0 w 449405"/>
              <a:gd name="connsiteY4" fmla="*/ 165582 h 165582"/>
              <a:gd name="connsiteX0" fmla="*/ 0 w 449405"/>
              <a:gd name="connsiteY0" fmla="*/ 158428 h 158428"/>
              <a:gd name="connsiteX1" fmla="*/ 8748 w 449405"/>
              <a:gd name="connsiteY1" fmla="*/ 0 h 158428"/>
              <a:gd name="connsiteX2" fmla="*/ 439288 w 449405"/>
              <a:gd name="connsiteY2" fmla="*/ 2173 h 158428"/>
              <a:gd name="connsiteX3" fmla="*/ 449405 w 449405"/>
              <a:gd name="connsiteY3" fmla="*/ 153682 h 158428"/>
              <a:gd name="connsiteX4" fmla="*/ 0 w 449405"/>
              <a:gd name="connsiteY4" fmla="*/ 158428 h 158428"/>
              <a:gd name="connsiteX0" fmla="*/ 6725 w 456130"/>
              <a:gd name="connsiteY0" fmla="*/ 156255 h 156255"/>
              <a:gd name="connsiteX1" fmla="*/ 0 w 456130"/>
              <a:gd name="connsiteY1" fmla="*/ 7154 h 156255"/>
              <a:gd name="connsiteX2" fmla="*/ 446013 w 456130"/>
              <a:gd name="connsiteY2" fmla="*/ 0 h 156255"/>
              <a:gd name="connsiteX3" fmla="*/ 456130 w 456130"/>
              <a:gd name="connsiteY3" fmla="*/ 151509 h 156255"/>
              <a:gd name="connsiteX4" fmla="*/ 6725 w 456130"/>
              <a:gd name="connsiteY4" fmla="*/ 156255 h 156255"/>
              <a:gd name="connsiteX0" fmla="*/ 0 w 449405"/>
              <a:gd name="connsiteY0" fmla="*/ 156255 h 156255"/>
              <a:gd name="connsiteX1" fmla="*/ 7631 w 449405"/>
              <a:gd name="connsiteY1" fmla="*/ 4574 h 156255"/>
              <a:gd name="connsiteX2" fmla="*/ 439288 w 449405"/>
              <a:gd name="connsiteY2" fmla="*/ 0 h 156255"/>
              <a:gd name="connsiteX3" fmla="*/ 449405 w 449405"/>
              <a:gd name="connsiteY3" fmla="*/ 151509 h 156255"/>
              <a:gd name="connsiteX4" fmla="*/ 0 w 449405"/>
              <a:gd name="connsiteY4" fmla="*/ 156255 h 156255"/>
              <a:gd name="connsiteX0" fmla="*/ 2926 w 452331"/>
              <a:gd name="connsiteY0" fmla="*/ 156255 h 156255"/>
              <a:gd name="connsiteX1" fmla="*/ 0 w 452331"/>
              <a:gd name="connsiteY1" fmla="*/ 9526 h 156255"/>
              <a:gd name="connsiteX2" fmla="*/ 442214 w 452331"/>
              <a:gd name="connsiteY2" fmla="*/ 0 h 156255"/>
              <a:gd name="connsiteX3" fmla="*/ 452331 w 452331"/>
              <a:gd name="connsiteY3" fmla="*/ 151509 h 156255"/>
              <a:gd name="connsiteX4" fmla="*/ 2926 w 452331"/>
              <a:gd name="connsiteY4" fmla="*/ 156255 h 156255"/>
              <a:gd name="connsiteX0" fmla="*/ 2926 w 749692"/>
              <a:gd name="connsiteY0" fmla="*/ 164733 h 164733"/>
              <a:gd name="connsiteX1" fmla="*/ 0 w 749692"/>
              <a:gd name="connsiteY1" fmla="*/ 18004 h 164733"/>
              <a:gd name="connsiteX2" fmla="*/ 749692 w 749692"/>
              <a:gd name="connsiteY2" fmla="*/ 0 h 164733"/>
              <a:gd name="connsiteX3" fmla="*/ 452331 w 749692"/>
              <a:gd name="connsiteY3" fmla="*/ 159987 h 164733"/>
              <a:gd name="connsiteX4" fmla="*/ 2926 w 749692"/>
              <a:gd name="connsiteY4" fmla="*/ 164733 h 164733"/>
              <a:gd name="connsiteX0" fmla="*/ 2926 w 749692"/>
              <a:gd name="connsiteY0" fmla="*/ 164733 h 608730"/>
              <a:gd name="connsiteX1" fmla="*/ 0 w 749692"/>
              <a:gd name="connsiteY1" fmla="*/ 18004 h 608730"/>
              <a:gd name="connsiteX2" fmla="*/ 749692 w 749692"/>
              <a:gd name="connsiteY2" fmla="*/ 0 h 608730"/>
              <a:gd name="connsiteX3" fmla="*/ 614111 w 749692"/>
              <a:gd name="connsiteY3" fmla="*/ 608730 h 608730"/>
              <a:gd name="connsiteX4" fmla="*/ 2926 w 749692"/>
              <a:gd name="connsiteY4" fmla="*/ 164733 h 608730"/>
              <a:gd name="connsiteX0" fmla="*/ 975 w 769105"/>
              <a:gd name="connsiteY0" fmla="*/ 425860 h 608730"/>
              <a:gd name="connsiteX1" fmla="*/ 19413 w 769105"/>
              <a:gd name="connsiteY1" fmla="*/ 18004 h 608730"/>
              <a:gd name="connsiteX2" fmla="*/ 769105 w 769105"/>
              <a:gd name="connsiteY2" fmla="*/ 0 h 608730"/>
              <a:gd name="connsiteX3" fmla="*/ 633524 w 769105"/>
              <a:gd name="connsiteY3" fmla="*/ 608730 h 608730"/>
              <a:gd name="connsiteX4" fmla="*/ 975 w 769105"/>
              <a:gd name="connsiteY4" fmla="*/ 425860 h 608730"/>
              <a:gd name="connsiteX0" fmla="*/ 975 w 769105"/>
              <a:gd name="connsiteY0" fmla="*/ 427266 h 610136"/>
              <a:gd name="connsiteX1" fmla="*/ 24499 w 769105"/>
              <a:gd name="connsiteY1" fmla="*/ 0 h 610136"/>
              <a:gd name="connsiteX2" fmla="*/ 769105 w 769105"/>
              <a:gd name="connsiteY2" fmla="*/ 1406 h 610136"/>
              <a:gd name="connsiteX3" fmla="*/ 633524 w 769105"/>
              <a:gd name="connsiteY3" fmla="*/ 610136 h 610136"/>
              <a:gd name="connsiteX4" fmla="*/ 975 w 769105"/>
              <a:gd name="connsiteY4" fmla="*/ 427266 h 610136"/>
              <a:gd name="connsiteX0" fmla="*/ 101798 w 869928"/>
              <a:gd name="connsiteY0" fmla="*/ 427266 h 610136"/>
              <a:gd name="connsiteX1" fmla="*/ 123560 w 869928"/>
              <a:gd name="connsiteY1" fmla="*/ 73196 h 610136"/>
              <a:gd name="connsiteX2" fmla="*/ 125322 w 869928"/>
              <a:gd name="connsiteY2" fmla="*/ 0 h 610136"/>
              <a:gd name="connsiteX3" fmla="*/ 869928 w 869928"/>
              <a:gd name="connsiteY3" fmla="*/ 1406 h 610136"/>
              <a:gd name="connsiteX4" fmla="*/ 734347 w 869928"/>
              <a:gd name="connsiteY4" fmla="*/ 610136 h 610136"/>
              <a:gd name="connsiteX5" fmla="*/ 101798 w 869928"/>
              <a:gd name="connsiteY5" fmla="*/ 427266 h 610136"/>
              <a:gd name="connsiteX0" fmla="*/ 101798 w 869928"/>
              <a:gd name="connsiteY0" fmla="*/ 427266 h 610136"/>
              <a:gd name="connsiteX1" fmla="*/ 123560 w 869928"/>
              <a:gd name="connsiteY1" fmla="*/ 73196 h 610136"/>
              <a:gd name="connsiteX2" fmla="*/ 125322 w 869928"/>
              <a:gd name="connsiteY2" fmla="*/ 0 h 610136"/>
              <a:gd name="connsiteX3" fmla="*/ 869928 w 869928"/>
              <a:gd name="connsiteY3" fmla="*/ 1406 h 610136"/>
              <a:gd name="connsiteX4" fmla="*/ 734347 w 869928"/>
              <a:gd name="connsiteY4" fmla="*/ 610136 h 610136"/>
              <a:gd name="connsiteX5" fmla="*/ 101798 w 869928"/>
              <a:gd name="connsiteY5" fmla="*/ 427266 h 610136"/>
              <a:gd name="connsiteX0" fmla="*/ 101798 w 869928"/>
              <a:gd name="connsiteY0" fmla="*/ 429526 h 612396"/>
              <a:gd name="connsiteX1" fmla="*/ 103960 w 869928"/>
              <a:gd name="connsiteY1" fmla="*/ 24399 h 612396"/>
              <a:gd name="connsiteX2" fmla="*/ 125322 w 869928"/>
              <a:gd name="connsiteY2" fmla="*/ 2260 h 612396"/>
              <a:gd name="connsiteX3" fmla="*/ 869928 w 869928"/>
              <a:gd name="connsiteY3" fmla="*/ 3666 h 612396"/>
              <a:gd name="connsiteX4" fmla="*/ 734347 w 869928"/>
              <a:gd name="connsiteY4" fmla="*/ 612396 h 612396"/>
              <a:gd name="connsiteX5" fmla="*/ 101798 w 869928"/>
              <a:gd name="connsiteY5" fmla="*/ 429526 h 612396"/>
              <a:gd name="connsiteX0" fmla="*/ 0 w 768130"/>
              <a:gd name="connsiteY0" fmla="*/ 429526 h 612396"/>
              <a:gd name="connsiteX1" fmla="*/ 2162 w 768130"/>
              <a:gd name="connsiteY1" fmla="*/ 24399 h 612396"/>
              <a:gd name="connsiteX2" fmla="*/ 23524 w 768130"/>
              <a:gd name="connsiteY2" fmla="*/ 2260 h 612396"/>
              <a:gd name="connsiteX3" fmla="*/ 768130 w 768130"/>
              <a:gd name="connsiteY3" fmla="*/ 3666 h 612396"/>
              <a:gd name="connsiteX4" fmla="*/ 632549 w 768130"/>
              <a:gd name="connsiteY4" fmla="*/ 612396 h 612396"/>
              <a:gd name="connsiteX5" fmla="*/ 0 w 768130"/>
              <a:gd name="connsiteY5" fmla="*/ 429526 h 612396"/>
              <a:gd name="connsiteX0" fmla="*/ 0 w 768130"/>
              <a:gd name="connsiteY0" fmla="*/ 427266 h 610136"/>
              <a:gd name="connsiteX1" fmla="*/ 2162 w 768130"/>
              <a:gd name="connsiteY1" fmla="*/ 22139 h 610136"/>
              <a:gd name="connsiteX2" fmla="*/ 23524 w 768130"/>
              <a:gd name="connsiteY2" fmla="*/ 0 h 610136"/>
              <a:gd name="connsiteX3" fmla="*/ 768130 w 768130"/>
              <a:gd name="connsiteY3" fmla="*/ 1406 h 610136"/>
              <a:gd name="connsiteX4" fmla="*/ 632549 w 768130"/>
              <a:gd name="connsiteY4" fmla="*/ 610136 h 610136"/>
              <a:gd name="connsiteX5" fmla="*/ 0 w 768130"/>
              <a:gd name="connsiteY5" fmla="*/ 427266 h 610136"/>
              <a:gd name="connsiteX0" fmla="*/ 34807 w 766689"/>
              <a:gd name="connsiteY0" fmla="*/ 403212 h 610136"/>
              <a:gd name="connsiteX1" fmla="*/ 721 w 766689"/>
              <a:gd name="connsiteY1" fmla="*/ 22139 h 610136"/>
              <a:gd name="connsiteX2" fmla="*/ 22083 w 766689"/>
              <a:gd name="connsiteY2" fmla="*/ 0 h 610136"/>
              <a:gd name="connsiteX3" fmla="*/ 766689 w 766689"/>
              <a:gd name="connsiteY3" fmla="*/ 1406 h 610136"/>
              <a:gd name="connsiteX4" fmla="*/ 631108 w 766689"/>
              <a:gd name="connsiteY4" fmla="*/ 610136 h 610136"/>
              <a:gd name="connsiteX5" fmla="*/ 34807 w 766689"/>
              <a:gd name="connsiteY5" fmla="*/ 403212 h 610136"/>
              <a:gd name="connsiteX0" fmla="*/ 7978 w 766689"/>
              <a:gd name="connsiteY0" fmla="*/ 430738 h 610136"/>
              <a:gd name="connsiteX1" fmla="*/ 721 w 766689"/>
              <a:gd name="connsiteY1" fmla="*/ 22139 h 610136"/>
              <a:gd name="connsiteX2" fmla="*/ 22083 w 766689"/>
              <a:gd name="connsiteY2" fmla="*/ 0 h 610136"/>
              <a:gd name="connsiteX3" fmla="*/ 766689 w 766689"/>
              <a:gd name="connsiteY3" fmla="*/ 1406 h 610136"/>
              <a:gd name="connsiteX4" fmla="*/ 631108 w 766689"/>
              <a:gd name="connsiteY4" fmla="*/ 610136 h 610136"/>
              <a:gd name="connsiteX5" fmla="*/ 7978 w 766689"/>
              <a:gd name="connsiteY5" fmla="*/ 430738 h 610136"/>
              <a:gd name="connsiteX0" fmla="*/ 7978 w 766689"/>
              <a:gd name="connsiteY0" fmla="*/ 430738 h 492675"/>
              <a:gd name="connsiteX1" fmla="*/ 721 w 766689"/>
              <a:gd name="connsiteY1" fmla="*/ 22139 h 492675"/>
              <a:gd name="connsiteX2" fmla="*/ 22083 w 766689"/>
              <a:gd name="connsiteY2" fmla="*/ 0 h 492675"/>
              <a:gd name="connsiteX3" fmla="*/ 766689 w 766689"/>
              <a:gd name="connsiteY3" fmla="*/ 1406 h 492675"/>
              <a:gd name="connsiteX4" fmla="*/ 238979 w 766689"/>
              <a:gd name="connsiteY4" fmla="*/ 492675 h 492675"/>
              <a:gd name="connsiteX5" fmla="*/ 7978 w 766689"/>
              <a:gd name="connsiteY5" fmla="*/ 430738 h 492675"/>
              <a:gd name="connsiteX0" fmla="*/ 7978 w 766689"/>
              <a:gd name="connsiteY0" fmla="*/ 430738 h 552544"/>
              <a:gd name="connsiteX1" fmla="*/ 721 w 766689"/>
              <a:gd name="connsiteY1" fmla="*/ 22139 h 552544"/>
              <a:gd name="connsiteX2" fmla="*/ 22083 w 766689"/>
              <a:gd name="connsiteY2" fmla="*/ 0 h 552544"/>
              <a:gd name="connsiteX3" fmla="*/ 766689 w 766689"/>
              <a:gd name="connsiteY3" fmla="*/ 1406 h 552544"/>
              <a:gd name="connsiteX4" fmla="*/ 648688 w 766689"/>
              <a:gd name="connsiteY4" fmla="*/ 552544 h 552544"/>
              <a:gd name="connsiteX5" fmla="*/ 238979 w 766689"/>
              <a:gd name="connsiteY5" fmla="*/ 492675 h 552544"/>
              <a:gd name="connsiteX6" fmla="*/ 7978 w 766689"/>
              <a:gd name="connsiteY6" fmla="*/ 430738 h 552544"/>
              <a:gd name="connsiteX0" fmla="*/ 7978 w 782097"/>
              <a:gd name="connsiteY0" fmla="*/ 457486 h 579292"/>
              <a:gd name="connsiteX1" fmla="*/ 721 w 782097"/>
              <a:gd name="connsiteY1" fmla="*/ 48887 h 579292"/>
              <a:gd name="connsiteX2" fmla="*/ 22083 w 782097"/>
              <a:gd name="connsiteY2" fmla="*/ 26748 h 579292"/>
              <a:gd name="connsiteX3" fmla="*/ 782097 w 782097"/>
              <a:gd name="connsiteY3" fmla="*/ 0 h 579292"/>
              <a:gd name="connsiteX4" fmla="*/ 648688 w 782097"/>
              <a:gd name="connsiteY4" fmla="*/ 579292 h 579292"/>
              <a:gd name="connsiteX5" fmla="*/ 238979 w 782097"/>
              <a:gd name="connsiteY5" fmla="*/ 519423 h 579292"/>
              <a:gd name="connsiteX6" fmla="*/ 7978 w 782097"/>
              <a:gd name="connsiteY6" fmla="*/ 457486 h 579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2097" h="579292">
                <a:moveTo>
                  <a:pt x="7978" y="457486"/>
                </a:moveTo>
                <a:cubicBezTo>
                  <a:pt x="8699" y="322444"/>
                  <a:pt x="0" y="183929"/>
                  <a:pt x="721" y="48887"/>
                </a:cubicBezTo>
                <a:lnTo>
                  <a:pt x="22083" y="26748"/>
                </a:lnTo>
                <a:lnTo>
                  <a:pt x="782097" y="0"/>
                </a:lnTo>
                <a:lnTo>
                  <a:pt x="648688" y="579292"/>
                </a:lnTo>
                <a:lnTo>
                  <a:pt x="238979" y="519423"/>
                </a:lnTo>
                <a:lnTo>
                  <a:pt x="7978" y="457486"/>
                </a:lnTo>
                <a:close/>
              </a:path>
            </a:pathLst>
          </a:custGeom>
          <a:solidFill>
            <a:srgbClr val="00B0F0">
              <a:alpha val="85000"/>
            </a:srgbClr>
          </a:solidFill>
          <a:ln w="12700" cmpd="sng">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72" name="フリーフォーム 271"/>
          <p:cNvSpPr/>
          <p:nvPr/>
        </p:nvSpPr>
        <p:spPr>
          <a:xfrm rot="900000">
            <a:off x="8377186" y="4049946"/>
            <a:ext cx="499735" cy="580002"/>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58579"/>
              <a:gd name="connsiteY0" fmla="*/ 187133 h 246859"/>
              <a:gd name="connsiteX1" fmla="*/ 7838 w 458579"/>
              <a:gd name="connsiteY1" fmla="*/ 118267 h 246859"/>
              <a:gd name="connsiteX2" fmla="*/ 379375 w 458579"/>
              <a:gd name="connsiteY2" fmla="*/ 0 h 246859"/>
              <a:gd name="connsiteX3" fmla="*/ 458579 w 458579"/>
              <a:gd name="connsiteY3" fmla="*/ 246859 h 246859"/>
              <a:gd name="connsiteX4" fmla="*/ 0 w 458579"/>
              <a:gd name="connsiteY4" fmla="*/ 187133 h 246859"/>
              <a:gd name="connsiteX0" fmla="*/ 83447 w 450741"/>
              <a:gd name="connsiteY0" fmla="*/ 226343 h 246859"/>
              <a:gd name="connsiteX1" fmla="*/ 0 w 450741"/>
              <a:gd name="connsiteY1" fmla="*/ 118267 h 246859"/>
              <a:gd name="connsiteX2" fmla="*/ 371537 w 450741"/>
              <a:gd name="connsiteY2" fmla="*/ 0 h 246859"/>
              <a:gd name="connsiteX3" fmla="*/ 450741 w 450741"/>
              <a:gd name="connsiteY3" fmla="*/ 246859 h 246859"/>
              <a:gd name="connsiteX4" fmla="*/ 83447 w 450741"/>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46986 w 414280"/>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198120 w 414280"/>
              <a:gd name="connsiteY4" fmla="*/ 190407 h 246859"/>
              <a:gd name="connsiteX5" fmla="*/ 46986 w 414280"/>
              <a:gd name="connsiteY5" fmla="*/ 226343 h 246859"/>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198120 w 414280"/>
              <a:gd name="connsiteY5" fmla="*/ 190407 h 296438"/>
              <a:gd name="connsiteX6" fmla="*/ 46986 w 414280"/>
              <a:gd name="connsiteY6" fmla="*/ 226343 h 296438"/>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228475 w 414280"/>
              <a:gd name="connsiteY5" fmla="*/ 188797 h 296438"/>
              <a:gd name="connsiteX6" fmla="*/ 46986 w 414280"/>
              <a:gd name="connsiteY6" fmla="*/ 226343 h 296438"/>
              <a:gd name="connsiteX0" fmla="*/ 46986 w 414280"/>
              <a:gd name="connsiteY0" fmla="*/ 226343 h 325159"/>
              <a:gd name="connsiteX1" fmla="*/ 0 w 414280"/>
              <a:gd name="connsiteY1" fmla="*/ 95889 h 325159"/>
              <a:gd name="connsiteX2" fmla="*/ 335076 w 414280"/>
              <a:gd name="connsiteY2" fmla="*/ 0 h 325159"/>
              <a:gd name="connsiteX3" fmla="*/ 414280 w 414280"/>
              <a:gd name="connsiteY3" fmla="*/ 246859 h 325159"/>
              <a:gd name="connsiteX4" fmla="*/ 275510 w 414280"/>
              <a:gd name="connsiteY4" fmla="*/ 325159 h 325159"/>
              <a:gd name="connsiteX5" fmla="*/ 228475 w 414280"/>
              <a:gd name="connsiteY5" fmla="*/ 188797 h 325159"/>
              <a:gd name="connsiteX6" fmla="*/ 46986 w 414280"/>
              <a:gd name="connsiteY6" fmla="*/ 226343 h 325159"/>
              <a:gd name="connsiteX0" fmla="*/ 46986 w 451143"/>
              <a:gd name="connsiteY0" fmla="*/ 226343 h 325159"/>
              <a:gd name="connsiteX1" fmla="*/ 0 w 451143"/>
              <a:gd name="connsiteY1" fmla="*/ 95889 h 325159"/>
              <a:gd name="connsiteX2" fmla="*/ 335076 w 451143"/>
              <a:gd name="connsiteY2" fmla="*/ 0 h 325159"/>
              <a:gd name="connsiteX3" fmla="*/ 451143 w 451143"/>
              <a:gd name="connsiteY3" fmla="*/ 289220 h 325159"/>
              <a:gd name="connsiteX4" fmla="*/ 275510 w 451143"/>
              <a:gd name="connsiteY4" fmla="*/ 325159 h 325159"/>
              <a:gd name="connsiteX5" fmla="*/ 228475 w 451143"/>
              <a:gd name="connsiteY5" fmla="*/ 188797 h 325159"/>
              <a:gd name="connsiteX6" fmla="*/ 46986 w 451143"/>
              <a:gd name="connsiteY6" fmla="*/ 226343 h 325159"/>
              <a:gd name="connsiteX0" fmla="*/ 46986 w 444877"/>
              <a:gd name="connsiteY0" fmla="*/ 226343 h 325159"/>
              <a:gd name="connsiteX1" fmla="*/ 0 w 444877"/>
              <a:gd name="connsiteY1" fmla="*/ 95889 h 325159"/>
              <a:gd name="connsiteX2" fmla="*/ 335076 w 444877"/>
              <a:gd name="connsiteY2" fmla="*/ 0 h 325159"/>
              <a:gd name="connsiteX3" fmla="*/ 444877 w 444877"/>
              <a:gd name="connsiteY3" fmla="*/ 288490 h 325159"/>
              <a:gd name="connsiteX4" fmla="*/ 275510 w 444877"/>
              <a:gd name="connsiteY4" fmla="*/ 325159 h 325159"/>
              <a:gd name="connsiteX5" fmla="*/ 228475 w 444877"/>
              <a:gd name="connsiteY5" fmla="*/ 188797 h 325159"/>
              <a:gd name="connsiteX6" fmla="*/ 46986 w 444877"/>
              <a:gd name="connsiteY6" fmla="*/ 226343 h 325159"/>
              <a:gd name="connsiteX0" fmla="*/ 46986 w 444877"/>
              <a:gd name="connsiteY0" fmla="*/ 172976 h 271792"/>
              <a:gd name="connsiteX1" fmla="*/ 0 w 444877"/>
              <a:gd name="connsiteY1" fmla="*/ 42522 h 271792"/>
              <a:gd name="connsiteX2" fmla="*/ 314162 w 444877"/>
              <a:gd name="connsiteY2" fmla="*/ 0 h 271792"/>
              <a:gd name="connsiteX3" fmla="*/ 444877 w 444877"/>
              <a:gd name="connsiteY3" fmla="*/ 235123 h 271792"/>
              <a:gd name="connsiteX4" fmla="*/ 275510 w 444877"/>
              <a:gd name="connsiteY4" fmla="*/ 271792 h 271792"/>
              <a:gd name="connsiteX5" fmla="*/ 228475 w 444877"/>
              <a:gd name="connsiteY5" fmla="*/ 135430 h 271792"/>
              <a:gd name="connsiteX6" fmla="*/ 46986 w 444877"/>
              <a:gd name="connsiteY6" fmla="*/ 172976 h 271792"/>
              <a:gd name="connsiteX0" fmla="*/ 0 w 397891"/>
              <a:gd name="connsiteY0" fmla="*/ 172976 h 271792"/>
              <a:gd name="connsiteX1" fmla="*/ 30630 w 397891"/>
              <a:gd name="connsiteY1" fmla="*/ 61666 h 271792"/>
              <a:gd name="connsiteX2" fmla="*/ 267176 w 397891"/>
              <a:gd name="connsiteY2" fmla="*/ 0 h 271792"/>
              <a:gd name="connsiteX3" fmla="*/ 397891 w 397891"/>
              <a:gd name="connsiteY3" fmla="*/ 235123 h 271792"/>
              <a:gd name="connsiteX4" fmla="*/ 228524 w 397891"/>
              <a:gd name="connsiteY4" fmla="*/ 271792 h 271792"/>
              <a:gd name="connsiteX5" fmla="*/ 181489 w 397891"/>
              <a:gd name="connsiteY5" fmla="*/ 135430 h 271792"/>
              <a:gd name="connsiteX6" fmla="*/ 0 w 397891"/>
              <a:gd name="connsiteY6" fmla="*/ 172976 h 271792"/>
              <a:gd name="connsiteX0" fmla="*/ 29668 w 367261"/>
              <a:gd name="connsiteY0" fmla="*/ 165060 h 271792"/>
              <a:gd name="connsiteX1" fmla="*/ 0 w 367261"/>
              <a:gd name="connsiteY1" fmla="*/ 61666 h 271792"/>
              <a:gd name="connsiteX2" fmla="*/ 236546 w 367261"/>
              <a:gd name="connsiteY2" fmla="*/ 0 h 271792"/>
              <a:gd name="connsiteX3" fmla="*/ 367261 w 367261"/>
              <a:gd name="connsiteY3" fmla="*/ 235123 h 271792"/>
              <a:gd name="connsiteX4" fmla="*/ 197894 w 367261"/>
              <a:gd name="connsiteY4" fmla="*/ 271792 h 271792"/>
              <a:gd name="connsiteX5" fmla="*/ 150859 w 367261"/>
              <a:gd name="connsiteY5" fmla="*/ 135430 h 271792"/>
              <a:gd name="connsiteX6" fmla="*/ 29668 w 367261"/>
              <a:gd name="connsiteY6" fmla="*/ 165060 h 271792"/>
              <a:gd name="connsiteX0" fmla="*/ 29668 w 367261"/>
              <a:gd name="connsiteY0" fmla="*/ 165060 h 235123"/>
              <a:gd name="connsiteX1" fmla="*/ 0 w 367261"/>
              <a:gd name="connsiteY1" fmla="*/ 61666 h 235123"/>
              <a:gd name="connsiteX2" fmla="*/ 236546 w 367261"/>
              <a:gd name="connsiteY2" fmla="*/ 0 h 235123"/>
              <a:gd name="connsiteX3" fmla="*/ 367261 w 367261"/>
              <a:gd name="connsiteY3" fmla="*/ 235123 h 235123"/>
              <a:gd name="connsiteX4" fmla="*/ 150859 w 367261"/>
              <a:gd name="connsiteY4" fmla="*/ 135430 h 235123"/>
              <a:gd name="connsiteX5" fmla="*/ 29668 w 367261"/>
              <a:gd name="connsiteY5" fmla="*/ 165060 h 235123"/>
              <a:gd name="connsiteX0" fmla="*/ 29668 w 367261"/>
              <a:gd name="connsiteY0" fmla="*/ 165060 h 235123"/>
              <a:gd name="connsiteX1" fmla="*/ 0 w 367261"/>
              <a:gd name="connsiteY1" fmla="*/ 61666 h 235123"/>
              <a:gd name="connsiteX2" fmla="*/ 236546 w 367261"/>
              <a:gd name="connsiteY2" fmla="*/ 0 h 235123"/>
              <a:gd name="connsiteX3" fmla="*/ 367261 w 367261"/>
              <a:gd name="connsiteY3" fmla="*/ 235123 h 235123"/>
              <a:gd name="connsiteX4" fmla="*/ 29668 w 367261"/>
              <a:gd name="connsiteY4" fmla="*/ 165060 h 235123"/>
              <a:gd name="connsiteX0" fmla="*/ 29668 w 278217"/>
              <a:gd name="connsiteY0" fmla="*/ 165060 h 165060"/>
              <a:gd name="connsiteX1" fmla="*/ 0 w 278217"/>
              <a:gd name="connsiteY1" fmla="*/ 61666 h 165060"/>
              <a:gd name="connsiteX2" fmla="*/ 236546 w 278217"/>
              <a:gd name="connsiteY2" fmla="*/ 0 h 165060"/>
              <a:gd name="connsiteX3" fmla="*/ 278217 w 278217"/>
              <a:gd name="connsiteY3" fmla="*/ 110055 h 165060"/>
              <a:gd name="connsiteX4" fmla="*/ 29668 w 278217"/>
              <a:gd name="connsiteY4" fmla="*/ 165060 h 165060"/>
              <a:gd name="connsiteX0" fmla="*/ 40022 w 278217"/>
              <a:gd name="connsiteY0" fmla="*/ 167827 h 167827"/>
              <a:gd name="connsiteX1" fmla="*/ 0 w 278217"/>
              <a:gd name="connsiteY1" fmla="*/ 61666 h 167827"/>
              <a:gd name="connsiteX2" fmla="*/ 236546 w 278217"/>
              <a:gd name="connsiteY2" fmla="*/ 0 h 167827"/>
              <a:gd name="connsiteX3" fmla="*/ 278217 w 278217"/>
              <a:gd name="connsiteY3" fmla="*/ 110055 h 167827"/>
              <a:gd name="connsiteX4" fmla="*/ 40022 w 278217"/>
              <a:gd name="connsiteY4" fmla="*/ 167827 h 167827"/>
              <a:gd name="connsiteX0" fmla="*/ 69969 w 278217"/>
              <a:gd name="connsiteY0" fmla="*/ 231139 h 231139"/>
              <a:gd name="connsiteX1" fmla="*/ 0 w 278217"/>
              <a:gd name="connsiteY1" fmla="*/ 61666 h 231139"/>
              <a:gd name="connsiteX2" fmla="*/ 236546 w 278217"/>
              <a:gd name="connsiteY2" fmla="*/ 0 h 231139"/>
              <a:gd name="connsiteX3" fmla="*/ 278217 w 278217"/>
              <a:gd name="connsiteY3" fmla="*/ 110055 h 231139"/>
              <a:gd name="connsiteX4" fmla="*/ 69969 w 278217"/>
              <a:gd name="connsiteY4" fmla="*/ 231139 h 231139"/>
              <a:gd name="connsiteX0" fmla="*/ 69969 w 351468"/>
              <a:gd name="connsiteY0" fmla="*/ 231139 h 231139"/>
              <a:gd name="connsiteX1" fmla="*/ 0 w 351468"/>
              <a:gd name="connsiteY1" fmla="*/ 61666 h 231139"/>
              <a:gd name="connsiteX2" fmla="*/ 236546 w 351468"/>
              <a:gd name="connsiteY2" fmla="*/ 0 h 231139"/>
              <a:gd name="connsiteX3" fmla="*/ 351468 w 351468"/>
              <a:gd name="connsiteY3" fmla="*/ 158275 h 231139"/>
              <a:gd name="connsiteX4" fmla="*/ 69969 w 351468"/>
              <a:gd name="connsiteY4" fmla="*/ 231139 h 231139"/>
              <a:gd name="connsiteX0" fmla="*/ 69969 w 351468"/>
              <a:gd name="connsiteY0" fmla="*/ 340942 h 340942"/>
              <a:gd name="connsiteX1" fmla="*/ 0 w 351468"/>
              <a:gd name="connsiteY1" fmla="*/ 171469 h 340942"/>
              <a:gd name="connsiteX2" fmla="*/ 253105 w 351468"/>
              <a:gd name="connsiteY2" fmla="*/ 0 h 340942"/>
              <a:gd name="connsiteX3" fmla="*/ 351468 w 351468"/>
              <a:gd name="connsiteY3" fmla="*/ 268078 h 340942"/>
              <a:gd name="connsiteX4" fmla="*/ 69969 w 351468"/>
              <a:gd name="connsiteY4" fmla="*/ 340942 h 340942"/>
              <a:gd name="connsiteX0" fmla="*/ 88565 w 370064"/>
              <a:gd name="connsiteY0" fmla="*/ 340942 h 340942"/>
              <a:gd name="connsiteX1" fmla="*/ 0 w 370064"/>
              <a:gd name="connsiteY1" fmla="*/ 139110 h 340942"/>
              <a:gd name="connsiteX2" fmla="*/ 271701 w 370064"/>
              <a:gd name="connsiteY2" fmla="*/ 0 h 340942"/>
              <a:gd name="connsiteX3" fmla="*/ 370064 w 370064"/>
              <a:gd name="connsiteY3" fmla="*/ 268078 h 340942"/>
              <a:gd name="connsiteX4" fmla="*/ 88565 w 370064"/>
              <a:gd name="connsiteY4" fmla="*/ 340942 h 340942"/>
              <a:gd name="connsiteX0" fmla="*/ 72779 w 370064"/>
              <a:gd name="connsiteY0" fmla="*/ 342861 h 342861"/>
              <a:gd name="connsiteX1" fmla="*/ 0 w 370064"/>
              <a:gd name="connsiteY1" fmla="*/ 139110 h 342861"/>
              <a:gd name="connsiteX2" fmla="*/ 271701 w 370064"/>
              <a:gd name="connsiteY2" fmla="*/ 0 h 342861"/>
              <a:gd name="connsiteX3" fmla="*/ 370064 w 370064"/>
              <a:gd name="connsiteY3" fmla="*/ 268078 h 342861"/>
              <a:gd name="connsiteX4" fmla="*/ 72779 w 370064"/>
              <a:gd name="connsiteY4" fmla="*/ 342861 h 342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064" h="342861">
                <a:moveTo>
                  <a:pt x="72779" y="342861"/>
                </a:moveTo>
                <a:lnTo>
                  <a:pt x="0" y="139110"/>
                </a:lnTo>
                <a:lnTo>
                  <a:pt x="271701" y="0"/>
                </a:lnTo>
                <a:lnTo>
                  <a:pt x="370064" y="268078"/>
                </a:lnTo>
                <a:lnTo>
                  <a:pt x="72779" y="342861"/>
                </a:lnTo>
                <a:close/>
              </a:path>
            </a:pathLst>
          </a:custGeom>
          <a:solidFill>
            <a:srgbClr val="00B0F0">
              <a:alpha val="75000"/>
            </a:srgbClr>
          </a:solidFill>
          <a:ln w="12700" cmpd="sng">
            <a:solidFill>
              <a:schemeClr val="tx1">
                <a:alpha val="96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83" name="フリーフォーム 282"/>
          <p:cNvSpPr/>
          <p:nvPr/>
        </p:nvSpPr>
        <p:spPr>
          <a:xfrm>
            <a:off x="6803041" y="2890138"/>
            <a:ext cx="2416673" cy="1593277"/>
          </a:xfrm>
          <a:custGeom>
            <a:avLst/>
            <a:gdLst>
              <a:gd name="connsiteX0" fmla="*/ 0 w 1397793"/>
              <a:gd name="connsiteY0" fmla="*/ 819150 h 921544"/>
              <a:gd name="connsiteX1" fmla="*/ 0 w 1397793"/>
              <a:gd name="connsiteY1" fmla="*/ 819150 h 921544"/>
              <a:gd name="connsiteX2" fmla="*/ 145256 w 1397793"/>
              <a:gd name="connsiteY2" fmla="*/ 921544 h 921544"/>
              <a:gd name="connsiteX3" fmla="*/ 1397793 w 1397793"/>
              <a:gd name="connsiteY3" fmla="*/ 407194 h 921544"/>
              <a:gd name="connsiteX4" fmla="*/ 1247775 w 1397793"/>
              <a:gd name="connsiteY4" fmla="*/ 0 h 921544"/>
              <a:gd name="connsiteX5" fmla="*/ 1040606 w 1397793"/>
              <a:gd name="connsiteY5" fmla="*/ 85725 h 921544"/>
              <a:gd name="connsiteX6" fmla="*/ 914400 w 1397793"/>
              <a:gd name="connsiteY6" fmla="*/ 104775 h 921544"/>
              <a:gd name="connsiteX7" fmla="*/ 504825 w 1397793"/>
              <a:gd name="connsiteY7" fmla="*/ 500063 h 921544"/>
              <a:gd name="connsiteX8" fmla="*/ 280987 w 1397793"/>
              <a:gd name="connsiteY8" fmla="*/ 666750 h 921544"/>
              <a:gd name="connsiteX9" fmla="*/ 59531 w 1397793"/>
              <a:gd name="connsiteY9" fmla="*/ 757238 h 921544"/>
              <a:gd name="connsiteX10" fmla="*/ 0 w 1397793"/>
              <a:gd name="connsiteY10" fmla="*/ 819150 h 921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7793" h="921544">
                <a:moveTo>
                  <a:pt x="0" y="819150"/>
                </a:moveTo>
                <a:lnTo>
                  <a:pt x="0" y="819150"/>
                </a:lnTo>
                <a:lnTo>
                  <a:pt x="145256" y="921544"/>
                </a:lnTo>
                <a:lnTo>
                  <a:pt x="1397793" y="407194"/>
                </a:lnTo>
                <a:lnTo>
                  <a:pt x="1247775" y="0"/>
                </a:lnTo>
                <a:lnTo>
                  <a:pt x="1040606" y="85725"/>
                </a:lnTo>
                <a:lnTo>
                  <a:pt x="914400" y="104775"/>
                </a:lnTo>
                <a:lnTo>
                  <a:pt x="504825" y="500063"/>
                </a:lnTo>
                <a:lnTo>
                  <a:pt x="280987" y="666750"/>
                </a:lnTo>
                <a:lnTo>
                  <a:pt x="59531" y="757238"/>
                </a:lnTo>
                <a:lnTo>
                  <a:pt x="0" y="819150"/>
                </a:lnTo>
                <a:close/>
              </a:path>
            </a:pathLst>
          </a:custGeom>
          <a:ln w="38100">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84" name="正方形/長方形 283"/>
          <p:cNvSpPr/>
          <p:nvPr/>
        </p:nvSpPr>
        <p:spPr>
          <a:xfrm rot="19698702">
            <a:off x="8129812" y="2776016"/>
            <a:ext cx="755793" cy="234455"/>
          </a:xfrm>
          <a:prstGeom prst="rect">
            <a:avLst/>
          </a:prstGeom>
          <a:solidFill>
            <a:srgbClr val="FF99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9" name="フリーフォーム 288"/>
          <p:cNvSpPr/>
          <p:nvPr/>
        </p:nvSpPr>
        <p:spPr>
          <a:xfrm>
            <a:off x="6772524" y="4883075"/>
            <a:ext cx="568872" cy="580608"/>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58579"/>
              <a:gd name="connsiteY0" fmla="*/ 187133 h 246859"/>
              <a:gd name="connsiteX1" fmla="*/ 7838 w 458579"/>
              <a:gd name="connsiteY1" fmla="*/ 118267 h 246859"/>
              <a:gd name="connsiteX2" fmla="*/ 379375 w 458579"/>
              <a:gd name="connsiteY2" fmla="*/ 0 h 246859"/>
              <a:gd name="connsiteX3" fmla="*/ 458579 w 458579"/>
              <a:gd name="connsiteY3" fmla="*/ 246859 h 246859"/>
              <a:gd name="connsiteX4" fmla="*/ 0 w 458579"/>
              <a:gd name="connsiteY4" fmla="*/ 187133 h 246859"/>
              <a:gd name="connsiteX0" fmla="*/ 83447 w 450741"/>
              <a:gd name="connsiteY0" fmla="*/ 226343 h 246859"/>
              <a:gd name="connsiteX1" fmla="*/ 0 w 450741"/>
              <a:gd name="connsiteY1" fmla="*/ 118267 h 246859"/>
              <a:gd name="connsiteX2" fmla="*/ 371537 w 450741"/>
              <a:gd name="connsiteY2" fmla="*/ 0 h 246859"/>
              <a:gd name="connsiteX3" fmla="*/ 450741 w 450741"/>
              <a:gd name="connsiteY3" fmla="*/ 246859 h 246859"/>
              <a:gd name="connsiteX4" fmla="*/ 83447 w 450741"/>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46986 w 414280"/>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198120 w 414280"/>
              <a:gd name="connsiteY4" fmla="*/ 190407 h 246859"/>
              <a:gd name="connsiteX5" fmla="*/ 46986 w 414280"/>
              <a:gd name="connsiteY5" fmla="*/ 226343 h 246859"/>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198120 w 414280"/>
              <a:gd name="connsiteY5" fmla="*/ 190407 h 296438"/>
              <a:gd name="connsiteX6" fmla="*/ 46986 w 414280"/>
              <a:gd name="connsiteY6" fmla="*/ 226343 h 296438"/>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228475 w 414280"/>
              <a:gd name="connsiteY5" fmla="*/ 188797 h 296438"/>
              <a:gd name="connsiteX6" fmla="*/ 46986 w 414280"/>
              <a:gd name="connsiteY6" fmla="*/ 226343 h 296438"/>
              <a:gd name="connsiteX0" fmla="*/ 46986 w 414280"/>
              <a:gd name="connsiteY0" fmla="*/ 226343 h 325159"/>
              <a:gd name="connsiteX1" fmla="*/ 0 w 414280"/>
              <a:gd name="connsiteY1" fmla="*/ 95889 h 325159"/>
              <a:gd name="connsiteX2" fmla="*/ 335076 w 414280"/>
              <a:gd name="connsiteY2" fmla="*/ 0 h 325159"/>
              <a:gd name="connsiteX3" fmla="*/ 414280 w 414280"/>
              <a:gd name="connsiteY3" fmla="*/ 246859 h 325159"/>
              <a:gd name="connsiteX4" fmla="*/ 275510 w 414280"/>
              <a:gd name="connsiteY4" fmla="*/ 325159 h 325159"/>
              <a:gd name="connsiteX5" fmla="*/ 228475 w 414280"/>
              <a:gd name="connsiteY5" fmla="*/ 188797 h 325159"/>
              <a:gd name="connsiteX6" fmla="*/ 46986 w 414280"/>
              <a:gd name="connsiteY6" fmla="*/ 226343 h 325159"/>
              <a:gd name="connsiteX0" fmla="*/ 46986 w 451143"/>
              <a:gd name="connsiteY0" fmla="*/ 226343 h 325159"/>
              <a:gd name="connsiteX1" fmla="*/ 0 w 451143"/>
              <a:gd name="connsiteY1" fmla="*/ 95889 h 325159"/>
              <a:gd name="connsiteX2" fmla="*/ 335076 w 451143"/>
              <a:gd name="connsiteY2" fmla="*/ 0 h 325159"/>
              <a:gd name="connsiteX3" fmla="*/ 451143 w 451143"/>
              <a:gd name="connsiteY3" fmla="*/ 289220 h 325159"/>
              <a:gd name="connsiteX4" fmla="*/ 275510 w 451143"/>
              <a:gd name="connsiteY4" fmla="*/ 325159 h 325159"/>
              <a:gd name="connsiteX5" fmla="*/ 228475 w 451143"/>
              <a:gd name="connsiteY5" fmla="*/ 188797 h 325159"/>
              <a:gd name="connsiteX6" fmla="*/ 46986 w 451143"/>
              <a:gd name="connsiteY6" fmla="*/ 226343 h 325159"/>
              <a:gd name="connsiteX0" fmla="*/ 46986 w 444877"/>
              <a:gd name="connsiteY0" fmla="*/ 226343 h 325159"/>
              <a:gd name="connsiteX1" fmla="*/ 0 w 444877"/>
              <a:gd name="connsiteY1" fmla="*/ 95889 h 325159"/>
              <a:gd name="connsiteX2" fmla="*/ 335076 w 444877"/>
              <a:gd name="connsiteY2" fmla="*/ 0 h 325159"/>
              <a:gd name="connsiteX3" fmla="*/ 444877 w 444877"/>
              <a:gd name="connsiteY3" fmla="*/ 288490 h 325159"/>
              <a:gd name="connsiteX4" fmla="*/ 275510 w 444877"/>
              <a:gd name="connsiteY4" fmla="*/ 325159 h 325159"/>
              <a:gd name="connsiteX5" fmla="*/ 228475 w 444877"/>
              <a:gd name="connsiteY5" fmla="*/ 188797 h 325159"/>
              <a:gd name="connsiteX6" fmla="*/ 46986 w 444877"/>
              <a:gd name="connsiteY6" fmla="*/ 226343 h 325159"/>
              <a:gd name="connsiteX0" fmla="*/ 0 w 397891"/>
              <a:gd name="connsiteY0" fmla="*/ 226343 h 325159"/>
              <a:gd name="connsiteX1" fmla="*/ 5868 w 397891"/>
              <a:gd name="connsiteY1" fmla="*/ 87243 h 325159"/>
              <a:gd name="connsiteX2" fmla="*/ 288090 w 397891"/>
              <a:gd name="connsiteY2" fmla="*/ 0 h 325159"/>
              <a:gd name="connsiteX3" fmla="*/ 397891 w 397891"/>
              <a:gd name="connsiteY3" fmla="*/ 288490 h 325159"/>
              <a:gd name="connsiteX4" fmla="*/ 228524 w 397891"/>
              <a:gd name="connsiteY4" fmla="*/ 325159 h 325159"/>
              <a:gd name="connsiteX5" fmla="*/ 181489 w 397891"/>
              <a:gd name="connsiteY5" fmla="*/ 188797 h 325159"/>
              <a:gd name="connsiteX6" fmla="*/ 0 w 397891"/>
              <a:gd name="connsiteY6" fmla="*/ 226343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175621 w 392023"/>
              <a:gd name="connsiteY5" fmla="*/ 188797 h 325159"/>
              <a:gd name="connsiteX6" fmla="*/ 88697 w 392023"/>
              <a:gd name="connsiteY6" fmla="*/ 313586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88697 w 392023"/>
              <a:gd name="connsiteY5" fmla="*/ 313586 h 325159"/>
              <a:gd name="connsiteX0" fmla="*/ 88697 w 392023"/>
              <a:gd name="connsiteY0" fmla="*/ 313586 h 313586"/>
              <a:gd name="connsiteX1" fmla="*/ 0 w 392023"/>
              <a:gd name="connsiteY1" fmla="*/ 87243 h 313586"/>
              <a:gd name="connsiteX2" fmla="*/ 282222 w 392023"/>
              <a:gd name="connsiteY2" fmla="*/ 0 h 313586"/>
              <a:gd name="connsiteX3" fmla="*/ 392023 w 392023"/>
              <a:gd name="connsiteY3" fmla="*/ 288490 h 313586"/>
              <a:gd name="connsiteX4" fmla="*/ 88697 w 392023"/>
              <a:gd name="connsiteY4" fmla="*/ 313586 h 313586"/>
              <a:gd name="connsiteX0" fmla="*/ 88697 w 282222"/>
              <a:gd name="connsiteY0" fmla="*/ 313586 h 313586"/>
              <a:gd name="connsiteX1" fmla="*/ 0 w 282222"/>
              <a:gd name="connsiteY1" fmla="*/ 87243 h 313586"/>
              <a:gd name="connsiteX2" fmla="*/ 282222 w 282222"/>
              <a:gd name="connsiteY2" fmla="*/ 0 h 313586"/>
              <a:gd name="connsiteX3" fmla="*/ 234424 w 282222"/>
              <a:gd name="connsiteY3" fmla="*/ 278454 h 313586"/>
              <a:gd name="connsiteX4" fmla="*/ 88697 w 282222"/>
              <a:gd name="connsiteY4" fmla="*/ 313586 h 313586"/>
              <a:gd name="connsiteX0" fmla="*/ 88697 w 234424"/>
              <a:gd name="connsiteY0" fmla="*/ 269787 h 269787"/>
              <a:gd name="connsiteX1" fmla="*/ 0 w 234424"/>
              <a:gd name="connsiteY1" fmla="*/ 43444 h 269787"/>
              <a:gd name="connsiteX2" fmla="*/ 149017 w 234424"/>
              <a:gd name="connsiteY2" fmla="*/ 0 h 269787"/>
              <a:gd name="connsiteX3" fmla="*/ 234424 w 234424"/>
              <a:gd name="connsiteY3" fmla="*/ 234655 h 269787"/>
              <a:gd name="connsiteX4" fmla="*/ 88697 w 234424"/>
              <a:gd name="connsiteY4" fmla="*/ 269787 h 269787"/>
              <a:gd name="connsiteX0" fmla="*/ 88697 w 275299"/>
              <a:gd name="connsiteY0" fmla="*/ 226343 h 226343"/>
              <a:gd name="connsiteX1" fmla="*/ 0 w 275299"/>
              <a:gd name="connsiteY1" fmla="*/ 0 h 226343"/>
              <a:gd name="connsiteX2" fmla="*/ 275299 w 275299"/>
              <a:gd name="connsiteY2" fmla="*/ 12367 h 226343"/>
              <a:gd name="connsiteX3" fmla="*/ 234424 w 275299"/>
              <a:gd name="connsiteY3" fmla="*/ 191211 h 226343"/>
              <a:gd name="connsiteX4" fmla="*/ 88697 w 275299"/>
              <a:gd name="connsiteY4" fmla="*/ 226343 h 226343"/>
              <a:gd name="connsiteX0" fmla="*/ 88697 w 282433"/>
              <a:gd name="connsiteY0" fmla="*/ 226343 h 268552"/>
              <a:gd name="connsiteX1" fmla="*/ 0 w 282433"/>
              <a:gd name="connsiteY1" fmla="*/ 0 h 268552"/>
              <a:gd name="connsiteX2" fmla="*/ 275299 w 282433"/>
              <a:gd name="connsiteY2" fmla="*/ 12367 h 268552"/>
              <a:gd name="connsiteX3" fmla="*/ 282433 w 282433"/>
              <a:gd name="connsiteY3" fmla="*/ 268552 h 268552"/>
              <a:gd name="connsiteX4" fmla="*/ 88697 w 282433"/>
              <a:gd name="connsiteY4" fmla="*/ 226343 h 268552"/>
              <a:gd name="connsiteX0" fmla="*/ 84440 w 282433"/>
              <a:gd name="connsiteY0" fmla="*/ 248915 h 268552"/>
              <a:gd name="connsiteX1" fmla="*/ 0 w 282433"/>
              <a:gd name="connsiteY1" fmla="*/ 0 h 268552"/>
              <a:gd name="connsiteX2" fmla="*/ 275299 w 282433"/>
              <a:gd name="connsiteY2" fmla="*/ 12367 h 268552"/>
              <a:gd name="connsiteX3" fmla="*/ 282433 w 282433"/>
              <a:gd name="connsiteY3" fmla="*/ 268552 h 268552"/>
              <a:gd name="connsiteX4" fmla="*/ 84440 w 282433"/>
              <a:gd name="connsiteY4" fmla="*/ 248915 h 268552"/>
              <a:gd name="connsiteX0" fmla="*/ 129744 w 327737"/>
              <a:gd name="connsiteY0" fmla="*/ 236548 h 256185"/>
              <a:gd name="connsiteX1" fmla="*/ 0 w 327737"/>
              <a:gd name="connsiteY1" fmla="*/ 7154 h 256185"/>
              <a:gd name="connsiteX2" fmla="*/ 320603 w 327737"/>
              <a:gd name="connsiteY2" fmla="*/ 0 h 256185"/>
              <a:gd name="connsiteX3" fmla="*/ 327737 w 327737"/>
              <a:gd name="connsiteY3" fmla="*/ 256185 h 256185"/>
              <a:gd name="connsiteX4" fmla="*/ 129744 w 327737"/>
              <a:gd name="connsiteY4" fmla="*/ 236548 h 256185"/>
              <a:gd name="connsiteX0" fmla="*/ 129744 w 327737"/>
              <a:gd name="connsiteY0" fmla="*/ 236548 h 256185"/>
              <a:gd name="connsiteX1" fmla="*/ 13691 w 327737"/>
              <a:gd name="connsiteY1" fmla="*/ 154100 h 256185"/>
              <a:gd name="connsiteX2" fmla="*/ 0 w 327737"/>
              <a:gd name="connsiteY2" fmla="*/ 7154 h 256185"/>
              <a:gd name="connsiteX3" fmla="*/ 320603 w 327737"/>
              <a:gd name="connsiteY3" fmla="*/ 0 h 256185"/>
              <a:gd name="connsiteX4" fmla="*/ 327737 w 327737"/>
              <a:gd name="connsiteY4" fmla="*/ 256185 h 256185"/>
              <a:gd name="connsiteX5" fmla="*/ 129744 w 327737"/>
              <a:gd name="connsiteY5" fmla="*/ 236548 h 256185"/>
              <a:gd name="connsiteX0" fmla="*/ 327737 w 327737"/>
              <a:gd name="connsiteY0" fmla="*/ 256185 h 256185"/>
              <a:gd name="connsiteX1" fmla="*/ 13691 w 327737"/>
              <a:gd name="connsiteY1" fmla="*/ 154100 h 256185"/>
              <a:gd name="connsiteX2" fmla="*/ 0 w 327737"/>
              <a:gd name="connsiteY2" fmla="*/ 7154 h 256185"/>
              <a:gd name="connsiteX3" fmla="*/ 320603 w 327737"/>
              <a:gd name="connsiteY3" fmla="*/ 0 h 256185"/>
              <a:gd name="connsiteX4" fmla="*/ 327737 w 327737"/>
              <a:gd name="connsiteY4" fmla="*/ 256185 h 256185"/>
              <a:gd name="connsiteX0" fmla="*/ 141051 w 320603"/>
              <a:gd name="connsiteY0" fmla="*/ 137023 h 154100"/>
              <a:gd name="connsiteX1" fmla="*/ 13691 w 320603"/>
              <a:gd name="connsiteY1" fmla="*/ 154100 h 154100"/>
              <a:gd name="connsiteX2" fmla="*/ 0 w 320603"/>
              <a:gd name="connsiteY2" fmla="*/ 7154 h 154100"/>
              <a:gd name="connsiteX3" fmla="*/ 320603 w 320603"/>
              <a:gd name="connsiteY3" fmla="*/ 0 h 154100"/>
              <a:gd name="connsiteX4" fmla="*/ 141051 w 320603"/>
              <a:gd name="connsiteY4" fmla="*/ 137023 h 154100"/>
              <a:gd name="connsiteX0" fmla="*/ 147122 w 326674"/>
              <a:gd name="connsiteY0" fmla="*/ 137023 h 147998"/>
              <a:gd name="connsiteX1" fmla="*/ 0 w 326674"/>
              <a:gd name="connsiteY1" fmla="*/ 147998 h 147998"/>
              <a:gd name="connsiteX2" fmla="*/ 6071 w 326674"/>
              <a:gd name="connsiteY2" fmla="*/ 7154 h 147998"/>
              <a:gd name="connsiteX3" fmla="*/ 326674 w 326674"/>
              <a:gd name="connsiteY3" fmla="*/ 0 h 147998"/>
              <a:gd name="connsiteX4" fmla="*/ 147122 w 326674"/>
              <a:gd name="connsiteY4" fmla="*/ 137023 h 147998"/>
              <a:gd name="connsiteX0" fmla="*/ 147122 w 147122"/>
              <a:gd name="connsiteY0" fmla="*/ 129869 h 140844"/>
              <a:gd name="connsiteX1" fmla="*/ 0 w 147122"/>
              <a:gd name="connsiteY1" fmla="*/ 140844 h 140844"/>
              <a:gd name="connsiteX2" fmla="*/ 6071 w 147122"/>
              <a:gd name="connsiteY2" fmla="*/ 0 h 140844"/>
              <a:gd name="connsiteX3" fmla="*/ 142970 w 147122"/>
              <a:gd name="connsiteY3" fmla="*/ 2173 h 140844"/>
              <a:gd name="connsiteX4" fmla="*/ 147122 w 147122"/>
              <a:gd name="connsiteY4" fmla="*/ 129869 h 140844"/>
              <a:gd name="connsiteX0" fmla="*/ 147122 w 147122"/>
              <a:gd name="connsiteY0" fmla="*/ 129869 h 140844"/>
              <a:gd name="connsiteX1" fmla="*/ 0 w 147122"/>
              <a:gd name="connsiteY1" fmla="*/ 140844 h 140844"/>
              <a:gd name="connsiteX2" fmla="*/ 106 w 147122"/>
              <a:gd name="connsiteY2" fmla="*/ 0 h 140844"/>
              <a:gd name="connsiteX3" fmla="*/ 142970 w 147122"/>
              <a:gd name="connsiteY3" fmla="*/ 2173 h 140844"/>
              <a:gd name="connsiteX4" fmla="*/ 147122 w 147122"/>
              <a:gd name="connsiteY4" fmla="*/ 129869 h 140844"/>
              <a:gd name="connsiteX0" fmla="*/ 147051 w 147051"/>
              <a:gd name="connsiteY0" fmla="*/ 129869 h 139505"/>
              <a:gd name="connsiteX1" fmla="*/ 1048 w 147051"/>
              <a:gd name="connsiteY1" fmla="*/ 139505 h 139505"/>
              <a:gd name="connsiteX2" fmla="*/ 35 w 147051"/>
              <a:gd name="connsiteY2" fmla="*/ 0 h 139505"/>
              <a:gd name="connsiteX3" fmla="*/ 142899 w 147051"/>
              <a:gd name="connsiteY3" fmla="*/ 2173 h 139505"/>
              <a:gd name="connsiteX4" fmla="*/ 147051 w 147051"/>
              <a:gd name="connsiteY4" fmla="*/ 129869 h 139505"/>
              <a:gd name="connsiteX0" fmla="*/ 150034 w 150034"/>
              <a:gd name="connsiteY0" fmla="*/ 132250 h 139505"/>
              <a:gd name="connsiteX1" fmla="*/ 1048 w 150034"/>
              <a:gd name="connsiteY1" fmla="*/ 139505 h 139505"/>
              <a:gd name="connsiteX2" fmla="*/ 35 w 150034"/>
              <a:gd name="connsiteY2" fmla="*/ 0 h 139505"/>
              <a:gd name="connsiteX3" fmla="*/ 142899 w 150034"/>
              <a:gd name="connsiteY3" fmla="*/ 2173 h 139505"/>
              <a:gd name="connsiteX4" fmla="*/ 150034 w 150034"/>
              <a:gd name="connsiteY4" fmla="*/ 132250 h 139505"/>
              <a:gd name="connsiteX0" fmla="*/ 150034 w 150034"/>
              <a:gd name="connsiteY0" fmla="*/ 132250 h 135784"/>
              <a:gd name="connsiteX1" fmla="*/ 8134 w 150034"/>
              <a:gd name="connsiteY1" fmla="*/ 135784 h 135784"/>
              <a:gd name="connsiteX2" fmla="*/ 35 w 150034"/>
              <a:gd name="connsiteY2" fmla="*/ 0 h 135784"/>
              <a:gd name="connsiteX3" fmla="*/ 142899 w 150034"/>
              <a:gd name="connsiteY3" fmla="*/ 2173 h 135784"/>
              <a:gd name="connsiteX4" fmla="*/ 150034 w 150034"/>
              <a:gd name="connsiteY4" fmla="*/ 132250 h 135784"/>
              <a:gd name="connsiteX0" fmla="*/ 150034 w 154832"/>
              <a:gd name="connsiteY0" fmla="*/ 132459 h 135993"/>
              <a:gd name="connsiteX1" fmla="*/ 8134 w 154832"/>
              <a:gd name="connsiteY1" fmla="*/ 135993 h 135993"/>
              <a:gd name="connsiteX2" fmla="*/ 35 w 154832"/>
              <a:gd name="connsiteY2" fmla="*/ 209 h 135993"/>
              <a:gd name="connsiteX3" fmla="*/ 154832 w 154832"/>
              <a:gd name="connsiteY3" fmla="*/ 0 h 135993"/>
              <a:gd name="connsiteX4" fmla="*/ 150034 w 154832"/>
              <a:gd name="connsiteY4" fmla="*/ 132459 h 135993"/>
              <a:gd name="connsiteX0" fmla="*/ 150034 w 154832"/>
              <a:gd name="connsiteY0" fmla="*/ 132459 h 135993"/>
              <a:gd name="connsiteX1" fmla="*/ 0 w 154832"/>
              <a:gd name="connsiteY1" fmla="*/ 135993 h 135993"/>
              <a:gd name="connsiteX2" fmla="*/ 35 w 154832"/>
              <a:gd name="connsiteY2" fmla="*/ 209 h 135993"/>
              <a:gd name="connsiteX3" fmla="*/ 154832 w 154832"/>
              <a:gd name="connsiteY3" fmla="*/ 0 h 135993"/>
              <a:gd name="connsiteX4" fmla="*/ 150034 w 154832"/>
              <a:gd name="connsiteY4" fmla="*/ 132459 h 135993"/>
              <a:gd name="connsiteX0" fmla="*/ 150034 w 154832"/>
              <a:gd name="connsiteY0" fmla="*/ 132459 h 135993"/>
              <a:gd name="connsiteX1" fmla="*/ 0 w 154832"/>
              <a:gd name="connsiteY1" fmla="*/ 135993 h 135993"/>
              <a:gd name="connsiteX2" fmla="*/ 35 w 154832"/>
              <a:gd name="connsiteY2" fmla="*/ 209 h 135993"/>
              <a:gd name="connsiteX3" fmla="*/ 154832 w 154832"/>
              <a:gd name="connsiteY3" fmla="*/ 0 h 135993"/>
              <a:gd name="connsiteX4" fmla="*/ 150034 w 154832"/>
              <a:gd name="connsiteY4" fmla="*/ 132459 h 135993"/>
              <a:gd name="connsiteX0" fmla="*/ 150034 w 154832"/>
              <a:gd name="connsiteY0" fmla="*/ 132459 h 135993"/>
              <a:gd name="connsiteX1" fmla="*/ 0 w 154832"/>
              <a:gd name="connsiteY1" fmla="*/ 135993 h 135993"/>
              <a:gd name="connsiteX2" fmla="*/ 35 w 154832"/>
              <a:gd name="connsiteY2" fmla="*/ 209 h 135993"/>
              <a:gd name="connsiteX3" fmla="*/ 154832 w 154832"/>
              <a:gd name="connsiteY3" fmla="*/ 0 h 135993"/>
              <a:gd name="connsiteX4" fmla="*/ 150034 w 154832"/>
              <a:gd name="connsiteY4" fmla="*/ 132459 h 135993"/>
              <a:gd name="connsiteX0" fmla="*/ 154832 w 154832"/>
              <a:gd name="connsiteY0" fmla="*/ 135993 h 135993"/>
              <a:gd name="connsiteX1" fmla="*/ 0 w 154832"/>
              <a:gd name="connsiteY1" fmla="*/ 135993 h 135993"/>
              <a:gd name="connsiteX2" fmla="*/ 35 w 154832"/>
              <a:gd name="connsiteY2" fmla="*/ 209 h 135993"/>
              <a:gd name="connsiteX3" fmla="*/ 154832 w 154832"/>
              <a:gd name="connsiteY3" fmla="*/ 0 h 135993"/>
              <a:gd name="connsiteX4" fmla="*/ 154832 w 154832"/>
              <a:gd name="connsiteY4" fmla="*/ 135993 h 135993"/>
              <a:gd name="connsiteX0" fmla="*/ 154832 w 154832"/>
              <a:gd name="connsiteY0" fmla="*/ 135993 h 403712"/>
              <a:gd name="connsiteX1" fmla="*/ 35055 w 154832"/>
              <a:gd name="connsiteY1" fmla="*/ 403712 h 403712"/>
              <a:gd name="connsiteX2" fmla="*/ 35 w 154832"/>
              <a:gd name="connsiteY2" fmla="*/ 209 h 403712"/>
              <a:gd name="connsiteX3" fmla="*/ 154832 w 154832"/>
              <a:gd name="connsiteY3" fmla="*/ 0 h 403712"/>
              <a:gd name="connsiteX4" fmla="*/ 154832 w 154832"/>
              <a:gd name="connsiteY4" fmla="*/ 135993 h 403712"/>
              <a:gd name="connsiteX0" fmla="*/ 154832 w 154832"/>
              <a:gd name="connsiteY0" fmla="*/ 135993 h 403712"/>
              <a:gd name="connsiteX1" fmla="*/ 67771 w 154832"/>
              <a:gd name="connsiteY1" fmla="*/ 394686 h 403712"/>
              <a:gd name="connsiteX2" fmla="*/ 35055 w 154832"/>
              <a:gd name="connsiteY2" fmla="*/ 403712 h 403712"/>
              <a:gd name="connsiteX3" fmla="*/ 35 w 154832"/>
              <a:gd name="connsiteY3" fmla="*/ 209 h 403712"/>
              <a:gd name="connsiteX4" fmla="*/ 154832 w 154832"/>
              <a:gd name="connsiteY4" fmla="*/ 0 h 403712"/>
              <a:gd name="connsiteX5" fmla="*/ 154832 w 154832"/>
              <a:gd name="connsiteY5" fmla="*/ 135993 h 403712"/>
              <a:gd name="connsiteX0" fmla="*/ 154832 w 154832"/>
              <a:gd name="connsiteY0" fmla="*/ 135993 h 394686"/>
              <a:gd name="connsiteX1" fmla="*/ 67771 w 154832"/>
              <a:gd name="connsiteY1" fmla="*/ 394686 h 394686"/>
              <a:gd name="connsiteX2" fmla="*/ 35055 w 154832"/>
              <a:gd name="connsiteY2" fmla="*/ 393945 h 394686"/>
              <a:gd name="connsiteX3" fmla="*/ 35 w 154832"/>
              <a:gd name="connsiteY3" fmla="*/ 209 h 394686"/>
              <a:gd name="connsiteX4" fmla="*/ 154832 w 154832"/>
              <a:gd name="connsiteY4" fmla="*/ 0 h 394686"/>
              <a:gd name="connsiteX5" fmla="*/ 154832 w 154832"/>
              <a:gd name="connsiteY5" fmla="*/ 135993 h 394686"/>
              <a:gd name="connsiteX0" fmla="*/ 154832 w 154832"/>
              <a:gd name="connsiteY0" fmla="*/ 135993 h 393945"/>
              <a:gd name="connsiteX1" fmla="*/ 68833 w 154832"/>
              <a:gd name="connsiteY1" fmla="*/ 387361 h 393945"/>
              <a:gd name="connsiteX2" fmla="*/ 35055 w 154832"/>
              <a:gd name="connsiteY2" fmla="*/ 393945 h 393945"/>
              <a:gd name="connsiteX3" fmla="*/ 35 w 154832"/>
              <a:gd name="connsiteY3" fmla="*/ 209 h 393945"/>
              <a:gd name="connsiteX4" fmla="*/ 154832 w 154832"/>
              <a:gd name="connsiteY4" fmla="*/ 0 h 393945"/>
              <a:gd name="connsiteX5" fmla="*/ 154832 w 154832"/>
              <a:gd name="connsiteY5" fmla="*/ 135993 h 393945"/>
              <a:gd name="connsiteX0" fmla="*/ 208129 w 208129"/>
              <a:gd name="connsiteY0" fmla="*/ 137571 h 393945"/>
              <a:gd name="connsiteX1" fmla="*/ 68833 w 208129"/>
              <a:gd name="connsiteY1" fmla="*/ 387361 h 393945"/>
              <a:gd name="connsiteX2" fmla="*/ 35055 w 208129"/>
              <a:gd name="connsiteY2" fmla="*/ 393945 h 393945"/>
              <a:gd name="connsiteX3" fmla="*/ 35 w 208129"/>
              <a:gd name="connsiteY3" fmla="*/ 209 h 393945"/>
              <a:gd name="connsiteX4" fmla="*/ 154832 w 208129"/>
              <a:gd name="connsiteY4" fmla="*/ 0 h 393945"/>
              <a:gd name="connsiteX5" fmla="*/ 208129 w 208129"/>
              <a:gd name="connsiteY5" fmla="*/ 137571 h 393945"/>
              <a:gd name="connsiteX0" fmla="*/ 208129 w 208129"/>
              <a:gd name="connsiteY0" fmla="*/ 338965 h 595339"/>
              <a:gd name="connsiteX1" fmla="*/ 68833 w 208129"/>
              <a:gd name="connsiteY1" fmla="*/ 588755 h 595339"/>
              <a:gd name="connsiteX2" fmla="*/ 35055 w 208129"/>
              <a:gd name="connsiteY2" fmla="*/ 595339 h 595339"/>
              <a:gd name="connsiteX3" fmla="*/ 35 w 208129"/>
              <a:gd name="connsiteY3" fmla="*/ 201603 h 595339"/>
              <a:gd name="connsiteX4" fmla="*/ 120654 w 208129"/>
              <a:gd name="connsiteY4" fmla="*/ 0 h 595339"/>
              <a:gd name="connsiteX5" fmla="*/ 208129 w 208129"/>
              <a:gd name="connsiteY5" fmla="*/ 338965 h 595339"/>
              <a:gd name="connsiteX0" fmla="*/ 225102 w 225102"/>
              <a:gd name="connsiteY0" fmla="*/ 338965 h 595339"/>
              <a:gd name="connsiteX1" fmla="*/ 85806 w 225102"/>
              <a:gd name="connsiteY1" fmla="*/ 588755 h 595339"/>
              <a:gd name="connsiteX2" fmla="*/ 52028 w 225102"/>
              <a:gd name="connsiteY2" fmla="*/ 595339 h 595339"/>
              <a:gd name="connsiteX3" fmla="*/ 35 w 225102"/>
              <a:gd name="connsiteY3" fmla="*/ 188292 h 595339"/>
              <a:gd name="connsiteX4" fmla="*/ 137627 w 225102"/>
              <a:gd name="connsiteY4" fmla="*/ 0 h 595339"/>
              <a:gd name="connsiteX5" fmla="*/ 225102 w 225102"/>
              <a:gd name="connsiteY5" fmla="*/ 338965 h 595339"/>
              <a:gd name="connsiteX0" fmla="*/ 244997 w 244997"/>
              <a:gd name="connsiteY0" fmla="*/ 338965 h 595339"/>
              <a:gd name="connsiteX1" fmla="*/ 105701 w 244997"/>
              <a:gd name="connsiteY1" fmla="*/ 588755 h 595339"/>
              <a:gd name="connsiteX2" fmla="*/ 71923 w 244997"/>
              <a:gd name="connsiteY2" fmla="*/ 595339 h 595339"/>
              <a:gd name="connsiteX3" fmla="*/ 19895 w 244997"/>
              <a:gd name="connsiteY3" fmla="*/ 356560 h 595339"/>
              <a:gd name="connsiteX4" fmla="*/ 19930 w 244997"/>
              <a:gd name="connsiteY4" fmla="*/ 188292 h 595339"/>
              <a:gd name="connsiteX5" fmla="*/ 157522 w 244997"/>
              <a:gd name="connsiteY5" fmla="*/ 0 h 595339"/>
              <a:gd name="connsiteX6" fmla="*/ 244997 w 244997"/>
              <a:gd name="connsiteY6" fmla="*/ 338965 h 595339"/>
              <a:gd name="connsiteX0" fmla="*/ 253662 w 253662"/>
              <a:gd name="connsiteY0" fmla="*/ 338965 h 595339"/>
              <a:gd name="connsiteX1" fmla="*/ 114366 w 253662"/>
              <a:gd name="connsiteY1" fmla="*/ 588755 h 595339"/>
              <a:gd name="connsiteX2" fmla="*/ 80588 w 253662"/>
              <a:gd name="connsiteY2" fmla="*/ 595339 h 595339"/>
              <a:gd name="connsiteX3" fmla="*/ 8665 w 253662"/>
              <a:gd name="connsiteY3" fmla="*/ 332931 h 595339"/>
              <a:gd name="connsiteX4" fmla="*/ 28595 w 253662"/>
              <a:gd name="connsiteY4" fmla="*/ 188292 h 595339"/>
              <a:gd name="connsiteX5" fmla="*/ 166187 w 253662"/>
              <a:gd name="connsiteY5" fmla="*/ 0 h 595339"/>
              <a:gd name="connsiteX6" fmla="*/ 253662 w 253662"/>
              <a:gd name="connsiteY6" fmla="*/ 338965 h 59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662" h="595339">
                <a:moveTo>
                  <a:pt x="253662" y="338965"/>
                </a:moveTo>
                <a:lnTo>
                  <a:pt x="114366" y="588755"/>
                </a:lnTo>
                <a:lnTo>
                  <a:pt x="80588" y="595339"/>
                </a:lnTo>
                <a:cubicBezTo>
                  <a:pt x="69295" y="556220"/>
                  <a:pt x="17330" y="400772"/>
                  <a:pt x="8665" y="332931"/>
                </a:cubicBezTo>
                <a:cubicBezTo>
                  <a:pt x="0" y="265090"/>
                  <a:pt x="8665" y="247299"/>
                  <a:pt x="28595" y="188292"/>
                </a:cubicBezTo>
                <a:lnTo>
                  <a:pt x="166187" y="0"/>
                </a:lnTo>
                <a:lnTo>
                  <a:pt x="253662" y="338965"/>
                </a:lnTo>
                <a:close/>
              </a:path>
            </a:pathLst>
          </a:custGeom>
          <a:solidFill>
            <a:srgbClr val="00B0F0">
              <a:alpha val="75000"/>
            </a:srgbClr>
          </a:solidFill>
          <a:ln w="12700" cmpd="sng">
            <a:solidFill>
              <a:schemeClr val="tx1">
                <a:alpha val="96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90" name="テキスト ボックス 289"/>
          <p:cNvSpPr txBox="1"/>
          <p:nvPr/>
        </p:nvSpPr>
        <p:spPr>
          <a:xfrm rot="20117767">
            <a:off x="7193928" y="4642632"/>
            <a:ext cx="169277" cy="1430561"/>
          </a:xfrm>
          <a:prstGeom prst="rect">
            <a:avLst/>
          </a:prstGeom>
          <a:solidFill>
            <a:schemeClr val="bg1"/>
          </a:solidFill>
          <a:ln>
            <a:noFill/>
            <a:prstDash val="sysDash"/>
          </a:ln>
        </p:spPr>
        <p:txBody>
          <a:bodyPr vert="eaVert" wrap="square" lIns="0" tIns="0" rIns="0" bIns="0" rtlCol="0" anchor="ctr" anchorCtr="1">
            <a:spAutoFit/>
          </a:bodyPr>
          <a:lstStyle/>
          <a:p>
            <a:r>
              <a:rPr kumimoji="1" lang="ja-JP" altLang="en-US" sz="1100" dirty="0" smtClean="0"/>
              <a:t>大阪ビジネスパーク駅</a:t>
            </a:r>
          </a:p>
        </p:txBody>
      </p:sp>
      <p:sp>
        <p:nvSpPr>
          <p:cNvPr id="298" name="テキスト ボックス 297"/>
          <p:cNvSpPr txBox="1"/>
          <p:nvPr/>
        </p:nvSpPr>
        <p:spPr>
          <a:xfrm rot="20497431">
            <a:off x="9228577" y="2515437"/>
            <a:ext cx="169277" cy="756243"/>
          </a:xfrm>
          <a:prstGeom prst="rect">
            <a:avLst/>
          </a:prstGeom>
          <a:solidFill>
            <a:schemeClr val="bg1"/>
          </a:solidFill>
          <a:ln>
            <a:noFill/>
            <a:prstDash val="sysDash"/>
          </a:ln>
        </p:spPr>
        <p:txBody>
          <a:bodyPr vert="eaVert" wrap="square" lIns="0" tIns="0" rIns="0" bIns="0" rtlCol="0" anchor="ctr" anchorCtr="1">
            <a:spAutoFit/>
          </a:bodyPr>
          <a:lstStyle/>
          <a:p>
            <a:r>
              <a:rPr kumimoji="1" lang="ja-JP" altLang="en-US" sz="1100" dirty="0" smtClean="0"/>
              <a:t>ＪＲ京橋駅</a:t>
            </a:r>
          </a:p>
        </p:txBody>
      </p:sp>
      <p:sp>
        <p:nvSpPr>
          <p:cNvPr id="295" name="上下矢印 294"/>
          <p:cNvSpPr/>
          <p:nvPr/>
        </p:nvSpPr>
        <p:spPr>
          <a:xfrm rot="5239871">
            <a:off x="8196931" y="4366223"/>
            <a:ext cx="210121" cy="563589"/>
          </a:xfrm>
          <a:prstGeom prst="upDownArrow">
            <a:avLst>
              <a:gd name="adj1" fmla="val 50000"/>
              <a:gd name="adj2" fmla="val 27172"/>
            </a:avLst>
          </a:prstGeom>
          <a:solidFill>
            <a:schemeClr val="accent6">
              <a:lumMod val="60000"/>
              <a:lumOff val="4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7" name="上下矢印 296"/>
          <p:cNvSpPr/>
          <p:nvPr/>
        </p:nvSpPr>
        <p:spPr>
          <a:xfrm rot="5239871">
            <a:off x="8217584" y="5178666"/>
            <a:ext cx="210121" cy="563589"/>
          </a:xfrm>
          <a:prstGeom prst="upDownArrow">
            <a:avLst>
              <a:gd name="adj1" fmla="val 50000"/>
              <a:gd name="adj2" fmla="val 27172"/>
            </a:avLst>
          </a:prstGeom>
          <a:solidFill>
            <a:schemeClr val="accent6">
              <a:lumMod val="60000"/>
              <a:lumOff val="4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9" name="テキスト ボックス 298"/>
          <p:cNvSpPr txBox="1"/>
          <p:nvPr/>
        </p:nvSpPr>
        <p:spPr>
          <a:xfrm rot="19790256">
            <a:off x="8036514" y="2610391"/>
            <a:ext cx="718840" cy="169277"/>
          </a:xfrm>
          <a:prstGeom prst="rect">
            <a:avLst/>
          </a:prstGeom>
          <a:solidFill>
            <a:schemeClr val="bg1"/>
          </a:solidFill>
          <a:ln>
            <a:noFill/>
            <a:prstDash val="sysDash"/>
          </a:ln>
        </p:spPr>
        <p:txBody>
          <a:bodyPr vert="horz" wrap="square" lIns="0" tIns="0" rIns="0" bIns="0" rtlCol="0" anchor="ctr" anchorCtr="1">
            <a:spAutoFit/>
          </a:bodyPr>
          <a:lstStyle/>
          <a:p>
            <a:r>
              <a:rPr kumimoji="1" lang="ja-JP" altLang="en-US" sz="1100" dirty="0" smtClean="0"/>
              <a:t>京阪京橋駅</a:t>
            </a:r>
          </a:p>
        </p:txBody>
      </p:sp>
      <p:sp>
        <p:nvSpPr>
          <p:cNvPr id="300" name="テキスト ボックス 299"/>
          <p:cNvSpPr txBox="1"/>
          <p:nvPr/>
        </p:nvSpPr>
        <p:spPr>
          <a:xfrm rot="18713420">
            <a:off x="7102053" y="2650560"/>
            <a:ext cx="939130" cy="169277"/>
          </a:xfrm>
          <a:prstGeom prst="rect">
            <a:avLst/>
          </a:prstGeom>
          <a:solidFill>
            <a:schemeClr val="bg1"/>
          </a:solidFill>
          <a:ln>
            <a:noFill/>
            <a:prstDash val="sysDash"/>
          </a:ln>
        </p:spPr>
        <p:txBody>
          <a:bodyPr vert="horz" wrap="square" lIns="0" tIns="0" rIns="0" bIns="0" rtlCol="0" anchor="ctr" anchorCtr="1">
            <a:spAutoFit/>
          </a:bodyPr>
          <a:lstStyle/>
          <a:p>
            <a:r>
              <a:rPr kumimoji="1" lang="ja-JP" altLang="en-US" sz="1100" dirty="0" smtClean="0"/>
              <a:t>地下鉄京橋駅</a:t>
            </a:r>
          </a:p>
        </p:txBody>
      </p:sp>
      <p:sp>
        <p:nvSpPr>
          <p:cNvPr id="301" name="テキスト ボックス 300"/>
          <p:cNvSpPr txBox="1"/>
          <p:nvPr/>
        </p:nvSpPr>
        <p:spPr>
          <a:xfrm rot="20388707">
            <a:off x="8457615" y="3506282"/>
            <a:ext cx="1321548" cy="173705"/>
          </a:xfrm>
          <a:prstGeom prst="rect">
            <a:avLst/>
          </a:prstGeom>
          <a:solidFill>
            <a:schemeClr val="bg1"/>
          </a:solidFill>
          <a:ln>
            <a:noFill/>
            <a:prstDash val="sysDash"/>
          </a:ln>
        </p:spPr>
        <p:txBody>
          <a:bodyPr vert="horz" wrap="square" lIns="0" tIns="0" rIns="0" bIns="0" rtlCol="0" anchor="ctr" anchorCtr="1">
            <a:spAutoFit/>
          </a:bodyPr>
          <a:lstStyle/>
          <a:p>
            <a:r>
              <a:rPr kumimoji="1" lang="ja-JP" altLang="en-US" sz="1100" dirty="0" smtClean="0"/>
              <a:t>東西線・学研都市線</a:t>
            </a:r>
          </a:p>
        </p:txBody>
      </p:sp>
      <p:sp>
        <p:nvSpPr>
          <p:cNvPr id="292" name="上下矢印 291"/>
          <p:cNvSpPr/>
          <p:nvPr/>
        </p:nvSpPr>
        <p:spPr>
          <a:xfrm rot="21428865">
            <a:off x="8089532" y="4132857"/>
            <a:ext cx="441761" cy="1824340"/>
          </a:xfrm>
          <a:prstGeom prst="upDownArrow">
            <a:avLst>
              <a:gd name="adj1" fmla="val 50000"/>
              <a:gd name="adj2" fmla="val 27172"/>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rtlCol="0" anchor="ctr"/>
          <a:lstStyle/>
          <a:p>
            <a:pPr algn="ctr"/>
            <a:r>
              <a:rPr kumimoji="1" lang="ja-JP" altLang="en-US" sz="1200" dirty="0" smtClean="0">
                <a:solidFill>
                  <a:schemeClr val="tx1"/>
                </a:solidFill>
              </a:rPr>
              <a:t>パークアベニューの活用</a:t>
            </a:r>
            <a:endParaRPr kumimoji="1" lang="ja-JP" altLang="en-US" sz="1200" dirty="0">
              <a:solidFill>
                <a:schemeClr val="tx1"/>
              </a:solidFill>
            </a:endParaRPr>
          </a:p>
        </p:txBody>
      </p:sp>
      <p:sp>
        <p:nvSpPr>
          <p:cNvPr id="211" name="正方形/長方形 210"/>
          <p:cNvSpPr/>
          <p:nvPr/>
        </p:nvSpPr>
        <p:spPr>
          <a:xfrm rot="14771757">
            <a:off x="7036463" y="5062756"/>
            <a:ext cx="655582" cy="176577"/>
          </a:xfrm>
          <a:prstGeom prst="rect">
            <a:avLst/>
          </a:prstGeom>
          <a:solidFill>
            <a:srgbClr val="00FF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フリーフォーム 58"/>
          <p:cNvSpPr/>
          <p:nvPr/>
        </p:nvSpPr>
        <p:spPr>
          <a:xfrm>
            <a:off x="6256056" y="5033177"/>
            <a:ext cx="639155" cy="548411"/>
          </a:xfrm>
          <a:custGeom>
            <a:avLst/>
            <a:gdLst>
              <a:gd name="connsiteX0" fmla="*/ 33337 w 352425"/>
              <a:gd name="connsiteY0" fmla="*/ 259557 h 259557"/>
              <a:gd name="connsiteX1" fmla="*/ 0 w 352425"/>
              <a:gd name="connsiteY1" fmla="*/ 150019 h 259557"/>
              <a:gd name="connsiteX2" fmla="*/ 54769 w 352425"/>
              <a:gd name="connsiteY2" fmla="*/ 135732 h 259557"/>
              <a:gd name="connsiteX3" fmla="*/ 33337 w 352425"/>
              <a:gd name="connsiteY3" fmla="*/ 80963 h 259557"/>
              <a:gd name="connsiteX4" fmla="*/ 307181 w 352425"/>
              <a:gd name="connsiteY4" fmla="*/ 0 h 259557"/>
              <a:gd name="connsiteX5" fmla="*/ 352425 w 352425"/>
              <a:gd name="connsiteY5" fmla="*/ 157163 h 259557"/>
              <a:gd name="connsiteX6" fmla="*/ 33337 w 352425"/>
              <a:gd name="connsiteY6" fmla="*/ 259557 h 259557"/>
              <a:gd name="connsiteX0" fmla="*/ 33337 w 352425"/>
              <a:gd name="connsiteY0" fmla="*/ 259557 h 259557"/>
              <a:gd name="connsiteX1" fmla="*/ 0 w 352425"/>
              <a:gd name="connsiteY1" fmla="*/ 150019 h 259557"/>
              <a:gd name="connsiteX2" fmla="*/ 33337 w 352425"/>
              <a:gd name="connsiteY2" fmla="*/ 80963 h 259557"/>
              <a:gd name="connsiteX3" fmla="*/ 307181 w 352425"/>
              <a:gd name="connsiteY3" fmla="*/ 0 h 259557"/>
              <a:gd name="connsiteX4" fmla="*/ 352425 w 352425"/>
              <a:gd name="connsiteY4" fmla="*/ 157163 h 259557"/>
              <a:gd name="connsiteX5" fmla="*/ 33337 w 352425"/>
              <a:gd name="connsiteY5" fmla="*/ 259557 h 259557"/>
              <a:gd name="connsiteX0" fmla="*/ 33337 w 352425"/>
              <a:gd name="connsiteY0" fmla="*/ 259557 h 259557"/>
              <a:gd name="connsiteX1" fmla="*/ 0 w 352425"/>
              <a:gd name="connsiteY1" fmla="*/ 150019 h 259557"/>
              <a:gd name="connsiteX2" fmla="*/ 307181 w 352425"/>
              <a:gd name="connsiteY2" fmla="*/ 0 h 259557"/>
              <a:gd name="connsiteX3" fmla="*/ 352425 w 352425"/>
              <a:gd name="connsiteY3" fmla="*/ 157163 h 259557"/>
              <a:gd name="connsiteX4" fmla="*/ 33337 w 352425"/>
              <a:gd name="connsiteY4" fmla="*/ 259557 h 259557"/>
              <a:gd name="connsiteX0" fmla="*/ 134829 w 453917"/>
              <a:gd name="connsiteY0" fmla="*/ 259557 h 259557"/>
              <a:gd name="connsiteX1" fmla="*/ 0 w 453917"/>
              <a:gd name="connsiteY1" fmla="*/ 91588 h 259557"/>
              <a:gd name="connsiteX2" fmla="*/ 408673 w 453917"/>
              <a:gd name="connsiteY2" fmla="*/ 0 h 259557"/>
              <a:gd name="connsiteX3" fmla="*/ 453917 w 453917"/>
              <a:gd name="connsiteY3" fmla="*/ 157163 h 259557"/>
              <a:gd name="connsiteX4" fmla="*/ 134829 w 453917"/>
              <a:gd name="connsiteY4" fmla="*/ 259557 h 259557"/>
              <a:gd name="connsiteX0" fmla="*/ 134829 w 453917"/>
              <a:gd name="connsiteY0" fmla="*/ 292997 h 292997"/>
              <a:gd name="connsiteX1" fmla="*/ 0 w 453917"/>
              <a:gd name="connsiteY1" fmla="*/ 125028 h 292997"/>
              <a:gd name="connsiteX2" fmla="*/ 397305 w 453917"/>
              <a:gd name="connsiteY2" fmla="*/ 0 h 292997"/>
              <a:gd name="connsiteX3" fmla="*/ 453917 w 453917"/>
              <a:gd name="connsiteY3" fmla="*/ 190603 h 292997"/>
              <a:gd name="connsiteX4" fmla="*/ 134829 w 453917"/>
              <a:gd name="connsiteY4" fmla="*/ 292997 h 292997"/>
              <a:gd name="connsiteX0" fmla="*/ 134829 w 487154"/>
              <a:gd name="connsiteY0" fmla="*/ 292997 h 292997"/>
              <a:gd name="connsiteX1" fmla="*/ 0 w 487154"/>
              <a:gd name="connsiteY1" fmla="*/ 125028 h 292997"/>
              <a:gd name="connsiteX2" fmla="*/ 397305 w 487154"/>
              <a:gd name="connsiteY2" fmla="*/ 0 h 292997"/>
              <a:gd name="connsiteX3" fmla="*/ 487154 w 487154"/>
              <a:gd name="connsiteY3" fmla="*/ 240130 h 292997"/>
              <a:gd name="connsiteX4" fmla="*/ 134829 w 487154"/>
              <a:gd name="connsiteY4" fmla="*/ 292997 h 292997"/>
              <a:gd name="connsiteX0" fmla="*/ 28575 w 487154"/>
              <a:gd name="connsiteY0" fmla="*/ 180404 h 240130"/>
              <a:gd name="connsiteX1" fmla="*/ 0 w 487154"/>
              <a:gd name="connsiteY1" fmla="*/ 125028 h 240130"/>
              <a:gd name="connsiteX2" fmla="*/ 397305 w 487154"/>
              <a:gd name="connsiteY2" fmla="*/ 0 h 240130"/>
              <a:gd name="connsiteX3" fmla="*/ 487154 w 487154"/>
              <a:gd name="connsiteY3" fmla="*/ 240130 h 240130"/>
              <a:gd name="connsiteX4" fmla="*/ 28575 w 487154"/>
              <a:gd name="connsiteY4" fmla="*/ 180404 h 240130"/>
              <a:gd name="connsiteX0" fmla="*/ 15683 w 474262"/>
              <a:gd name="connsiteY0" fmla="*/ 180404 h 240130"/>
              <a:gd name="connsiteX1" fmla="*/ 0 w 474262"/>
              <a:gd name="connsiteY1" fmla="*/ 122626 h 240130"/>
              <a:gd name="connsiteX2" fmla="*/ 384413 w 474262"/>
              <a:gd name="connsiteY2" fmla="*/ 0 h 240130"/>
              <a:gd name="connsiteX3" fmla="*/ 474262 w 474262"/>
              <a:gd name="connsiteY3" fmla="*/ 240130 h 240130"/>
              <a:gd name="connsiteX4" fmla="*/ 15683 w 474262"/>
              <a:gd name="connsiteY4" fmla="*/ 180404 h 240130"/>
              <a:gd name="connsiteX0" fmla="*/ 15683 w 474262"/>
              <a:gd name="connsiteY0" fmla="*/ 187133 h 246859"/>
              <a:gd name="connsiteX1" fmla="*/ 0 w 474262"/>
              <a:gd name="connsiteY1" fmla="*/ 129355 h 246859"/>
              <a:gd name="connsiteX2" fmla="*/ 395058 w 474262"/>
              <a:gd name="connsiteY2" fmla="*/ 0 h 246859"/>
              <a:gd name="connsiteX3" fmla="*/ 474262 w 474262"/>
              <a:gd name="connsiteY3" fmla="*/ 246859 h 246859"/>
              <a:gd name="connsiteX4" fmla="*/ 15683 w 474262"/>
              <a:gd name="connsiteY4" fmla="*/ 187133 h 246859"/>
              <a:gd name="connsiteX0" fmla="*/ 0 w 458579"/>
              <a:gd name="connsiteY0" fmla="*/ 187133 h 246859"/>
              <a:gd name="connsiteX1" fmla="*/ 7838 w 458579"/>
              <a:gd name="connsiteY1" fmla="*/ 118267 h 246859"/>
              <a:gd name="connsiteX2" fmla="*/ 379375 w 458579"/>
              <a:gd name="connsiteY2" fmla="*/ 0 h 246859"/>
              <a:gd name="connsiteX3" fmla="*/ 458579 w 458579"/>
              <a:gd name="connsiteY3" fmla="*/ 246859 h 246859"/>
              <a:gd name="connsiteX4" fmla="*/ 0 w 458579"/>
              <a:gd name="connsiteY4" fmla="*/ 187133 h 246859"/>
              <a:gd name="connsiteX0" fmla="*/ 83447 w 450741"/>
              <a:gd name="connsiteY0" fmla="*/ 226343 h 246859"/>
              <a:gd name="connsiteX1" fmla="*/ 0 w 450741"/>
              <a:gd name="connsiteY1" fmla="*/ 118267 h 246859"/>
              <a:gd name="connsiteX2" fmla="*/ 371537 w 450741"/>
              <a:gd name="connsiteY2" fmla="*/ 0 h 246859"/>
              <a:gd name="connsiteX3" fmla="*/ 450741 w 450741"/>
              <a:gd name="connsiteY3" fmla="*/ 246859 h 246859"/>
              <a:gd name="connsiteX4" fmla="*/ 83447 w 450741"/>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46986 w 414280"/>
              <a:gd name="connsiteY4" fmla="*/ 226343 h 246859"/>
              <a:gd name="connsiteX0" fmla="*/ 46986 w 414280"/>
              <a:gd name="connsiteY0" fmla="*/ 226343 h 246859"/>
              <a:gd name="connsiteX1" fmla="*/ 0 w 414280"/>
              <a:gd name="connsiteY1" fmla="*/ 95889 h 246859"/>
              <a:gd name="connsiteX2" fmla="*/ 335076 w 414280"/>
              <a:gd name="connsiteY2" fmla="*/ 0 h 246859"/>
              <a:gd name="connsiteX3" fmla="*/ 414280 w 414280"/>
              <a:gd name="connsiteY3" fmla="*/ 246859 h 246859"/>
              <a:gd name="connsiteX4" fmla="*/ 198120 w 414280"/>
              <a:gd name="connsiteY4" fmla="*/ 190407 h 246859"/>
              <a:gd name="connsiteX5" fmla="*/ 46986 w 414280"/>
              <a:gd name="connsiteY5" fmla="*/ 226343 h 246859"/>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198120 w 414280"/>
              <a:gd name="connsiteY5" fmla="*/ 190407 h 296438"/>
              <a:gd name="connsiteX6" fmla="*/ 46986 w 414280"/>
              <a:gd name="connsiteY6" fmla="*/ 226343 h 296438"/>
              <a:gd name="connsiteX0" fmla="*/ 46986 w 414280"/>
              <a:gd name="connsiteY0" fmla="*/ 226343 h 296438"/>
              <a:gd name="connsiteX1" fmla="*/ 0 w 414280"/>
              <a:gd name="connsiteY1" fmla="*/ 95889 h 296438"/>
              <a:gd name="connsiteX2" fmla="*/ 335076 w 414280"/>
              <a:gd name="connsiteY2" fmla="*/ 0 h 296438"/>
              <a:gd name="connsiteX3" fmla="*/ 414280 w 414280"/>
              <a:gd name="connsiteY3" fmla="*/ 246859 h 296438"/>
              <a:gd name="connsiteX4" fmla="*/ 301230 w 414280"/>
              <a:gd name="connsiteY4" fmla="*/ 296438 h 296438"/>
              <a:gd name="connsiteX5" fmla="*/ 228475 w 414280"/>
              <a:gd name="connsiteY5" fmla="*/ 188797 h 296438"/>
              <a:gd name="connsiteX6" fmla="*/ 46986 w 414280"/>
              <a:gd name="connsiteY6" fmla="*/ 226343 h 296438"/>
              <a:gd name="connsiteX0" fmla="*/ 46986 w 414280"/>
              <a:gd name="connsiteY0" fmla="*/ 226343 h 325159"/>
              <a:gd name="connsiteX1" fmla="*/ 0 w 414280"/>
              <a:gd name="connsiteY1" fmla="*/ 95889 h 325159"/>
              <a:gd name="connsiteX2" fmla="*/ 335076 w 414280"/>
              <a:gd name="connsiteY2" fmla="*/ 0 h 325159"/>
              <a:gd name="connsiteX3" fmla="*/ 414280 w 414280"/>
              <a:gd name="connsiteY3" fmla="*/ 246859 h 325159"/>
              <a:gd name="connsiteX4" fmla="*/ 275510 w 414280"/>
              <a:gd name="connsiteY4" fmla="*/ 325159 h 325159"/>
              <a:gd name="connsiteX5" fmla="*/ 228475 w 414280"/>
              <a:gd name="connsiteY5" fmla="*/ 188797 h 325159"/>
              <a:gd name="connsiteX6" fmla="*/ 46986 w 414280"/>
              <a:gd name="connsiteY6" fmla="*/ 226343 h 325159"/>
              <a:gd name="connsiteX0" fmla="*/ 46986 w 451143"/>
              <a:gd name="connsiteY0" fmla="*/ 226343 h 325159"/>
              <a:gd name="connsiteX1" fmla="*/ 0 w 451143"/>
              <a:gd name="connsiteY1" fmla="*/ 95889 h 325159"/>
              <a:gd name="connsiteX2" fmla="*/ 335076 w 451143"/>
              <a:gd name="connsiteY2" fmla="*/ 0 h 325159"/>
              <a:gd name="connsiteX3" fmla="*/ 451143 w 451143"/>
              <a:gd name="connsiteY3" fmla="*/ 289220 h 325159"/>
              <a:gd name="connsiteX4" fmla="*/ 275510 w 451143"/>
              <a:gd name="connsiteY4" fmla="*/ 325159 h 325159"/>
              <a:gd name="connsiteX5" fmla="*/ 228475 w 451143"/>
              <a:gd name="connsiteY5" fmla="*/ 188797 h 325159"/>
              <a:gd name="connsiteX6" fmla="*/ 46986 w 451143"/>
              <a:gd name="connsiteY6" fmla="*/ 226343 h 325159"/>
              <a:gd name="connsiteX0" fmla="*/ 46986 w 444877"/>
              <a:gd name="connsiteY0" fmla="*/ 226343 h 325159"/>
              <a:gd name="connsiteX1" fmla="*/ 0 w 444877"/>
              <a:gd name="connsiteY1" fmla="*/ 95889 h 325159"/>
              <a:gd name="connsiteX2" fmla="*/ 335076 w 444877"/>
              <a:gd name="connsiteY2" fmla="*/ 0 h 325159"/>
              <a:gd name="connsiteX3" fmla="*/ 444877 w 444877"/>
              <a:gd name="connsiteY3" fmla="*/ 288490 h 325159"/>
              <a:gd name="connsiteX4" fmla="*/ 275510 w 444877"/>
              <a:gd name="connsiteY4" fmla="*/ 325159 h 325159"/>
              <a:gd name="connsiteX5" fmla="*/ 228475 w 444877"/>
              <a:gd name="connsiteY5" fmla="*/ 188797 h 325159"/>
              <a:gd name="connsiteX6" fmla="*/ 46986 w 444877"/>
              <a:gd name="connsiteY6" fmla="*/ 226343 h 325159"/>
              <a:gd name="connsiteX0" fmla="*/ 0 w 397891"/>
              <a:gd name="connsiteY0" fmla="*/ 226343 h 325159"/>
              <a:gd name="connsiteX1" fmla="*/ 5868 w 397891"/>
              <a:gd name="connsiteY1" fmla="*/ 87243 h 325159"/>
              <a:gd name="connsiteX2" fmla="*/ 288090 w 397891"/>
              <a:gd name="connsiteY2" fmla="*/ 0 h 325159"/>
              <a:gd name="connsiteX3" fmla="*/ 397891 w 397891"/>
              <a:gd name="connsiteY3" fmla="*/ 288490 h 325159"/>
              <a:gd name="connsiteX4" fmla="*/ 228524 w 397891"/>
              <a:gd name="connsiteY4" fmla="*/ 325159 h 325159"/>
              <a:gd name="connsiteX5" fmla="*/ 181489 w 397891"/>
              <a:gd name="connsiteY5" fmla="*/ 188797 h 325159"/>
              <a:gd name="connsiteX6" fmla="*/ 0 w 397891"/>
              <a:gd name="connsiteY6" fmla="*/ 226343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175621 w 392023"/>
              <a:gd name="connsiteY5" fmla="*/ 188797 h 325159"/>
              <a:gd name="connsiteX6" fmla="*/ 88697 w 392023"/>
              <a:gd name="connsiteY6" fmla="*/ 313586 h 325159"/>
              <a:gd name="connsiteX0" fmla="*/ 88697 w 392023"/>
              <a:gd name="connsiteY0" fmla="*/ 313586 h 325159"/>
              <a:gd name="connsiteX1" fmla="*/ 0 w 392023"/>
              <a:gd name="connsiteY1" fmla="*/ 87243 h 325159"/>
              <a:gd name="connsiteX2" fmla="*/ 282222 w 392023"/>
              <a:gd name="connsiteY2" fmla="*/ 0 h 325159"/>
              <a:gd name="connsiteX3" fmla="*/ 392023 w 392023"/>
              <a:gd name="connsiteY3" fmla="*/ 288490 h 325159"/>
              <a:gd name="connsiteX4" fmla="*/ 222656 w 392023"/>
              <a:gd name="connsiteY4" fmla="*/ 325159 h 325159"/>
              <a:gd name="connsiteX5" fmla="*/ 88697 w 392023"/>
              <a:gd name="connsiteY5" fmla="*/ 313586 h 325159"/>
              <a:gd name="connsiteX0" fmla="*/ 88697 w 392023"/>
              <a:gd name="connsiteY0" fmla="*/ 313586 h 313586"/>
              <a:gd name="connsiteX1" fmla="*/ 0 w 392023"/>
              <a:gd name="connsiteY1" fmla="*/ 87243 h 313586"/>
              <a:gd name="connsiteX2" fmla="*/ 282222 w 392023"/>
              <a:gd name="connsiteY2" fmla="*/ 0 h 313586"/>
              <a:gd name="connsiteX3" fmla="*/ 392023 w 392023"/>
              <a:gd name="connsiteY3" fmla="*/ 288490 h 313586"/>
              <a:gd name="connsiteX4" fmla="*/ 88697 w 392023"/>
              <a:gd name="connsiteY4" fmla="*/ 313586 h 313586"/>
              <a:gd name="connsiteX0" fmla="*/ 88697 w 282222"/>
              <a:gd name="connsiteY0" fmla="*/ 313586 h 313586"/>
              <a:gd name="connsiteX1" fmla="*/ 0 w 282222"/>
              <a:gd name="connsiteY1" fmla="*/ 87243 h 313586"/>
              <a:gd name="connsiteX2" fmla="*/ 282222 w 282222"/>
              <a:gd name="connsiteY2" fmla="*/ 0 h 313586"/>
              <a:gd name="connsiteX3" fmla="*/ 234424 w 282222"/>
              <a:gd name="connsiteY3" fmla="*/ 278454 h 313586"/>
              <a:gd name="connsiteX4" fmla="*/ 88697 w 282222"/>
              <a:gd name="connsiteY4" fmla="*/ 313586 h 313586"/>
              <a:gd name="connsiteX0" fmla="*/ 88697 w 234424"/>
              <a:gd name="connsiteY0" fmla="*/ 269787 h 269787"/>
              <a:gd name="connsiteX1" fmla="*/ 0 w 234424"/>
              <a:gd name="connsiteY1" fmla="*/ 43444 h 269787"/>
              <a:gd name="connsiteX2" fmla="*/ 149017 w 234424"/>
              <a:gd name="connsiteY2" fmla="*/ 0 h 269787"/>
              <a:gd name="connsiteX3" fmla="*/ 234424 w 234424"/>
              <a:gd name="connsiteY3" fmla="*/ 234655 h 269787"/>
              <a:gd name="connsiteX4" fmla="*/ 88697 w 234424"/>
              <a:gd name="connsiteY4" fmla="*/ 269787 h 269787"/>
              <a:gd name="connsiteX0" fmla="*/ 88697 w 275299"/>
              <a:gd name="connsiteY0" fmla="*/ 226343 h 226343"/>
              <a:gd name="connsiteX1" fmla="*/ 0 w 275299"/>
              <a:gd name="connsiteY1" fmla="*/ 0 h 226343"/>
              <a:gd name="connsiteX2" fmla="*/ 275299 w 275299"/>
              <a:gd name="connsiteY2" fmla="*/ 12367 h 226343"/>
              <a:gd name="connsiteX3" fmla="*/ 234424 w 275299"/>
              <a:gd name="connsiteY3" fmla="*/ 191211 h 226343"/>
              <a:gd name="connsiteX4" fmla="*/ 88697 w 275299"/>
              <a:gd name="connsiteY4" fmla="*/ 226343 h 226343"/>
              <a:gd name="connsiteX0" fmla="*/ 88697 w 282433"/>
              <a:gd name="connsiteY0" fmla="*/ 226343 h 268552"/>
              <a:gd name="connsiteX1" fmla="*/ 0 w 282433"/>
              <a:gd name="connsiteY1" fmla="*/ 0 h 268552"/>
              <a:gd name="connsiteX2" fmla="*/ 275299 w 282433"/>
              <a:gd name="connsiteY2" fmla="*/ 12367 h 268552"/>
              <a:gd name="connsiteX3" fmla="*/ 282433 w 282433"/>
              <a:gd name="connsiteY3" fmla="*/ 268552 h 268552"/>
              <a:gd name="connsiteX4" fmla="*/ 88697 w 282433"/>
              <a:gd name="connsiteY4" fmla="*/ 226343 h 268552"/>
              <a:gd name="connsiteX0" fmla="*/ 84440 w 282433"/>
              <a:gd name="connsiteY0" fmla="*/ 248915 h 268552"/>
              <a:gd name="connsiteX1" fmla="*/ 0 w 282433"/>
              <a:gd name="connsiteY1" fmla="*/ 0 h 268552"/>
              <a:gd name="connsiteX2" fmla="*/ 275299 w 282433"/>
              <a:gd name="connsiteY2" fmla="*/ 12367 h 268552"/>
              <a:gd name="connsiteX3" fmla="*/ 282433 w 282433"/>
              <a:gd name="connsiteY3" fmla="*/ 268552 h 268552"/>
              <a:gd name="connsiteX4" fmla="*/ 84440 w 282433"/>
              <a:gd name="connsiteY4" fmla="*/ 248915 h 268552"/>
              <a:gd name="connsiteX0" fmla="*/ 129744 w 327737"/>
              <a:gd name="connsiteY0" fmla="*/ 236548 h 256185"/>
              <a:gd name="connsiteX1" fmla="*/ 0 w 327737"/>
              <a:gd name="connsiteY1" fmla="*/ 7154 h 256185"/>
              <a:gd name="connsiteX2" fmla="*/ 320603 w 327737"/>
              <a:gd name="connsiteY2" fmla="*/ 0 h 256185"/>
              <a:gd name="connsiteX3" fmla="*/ 327737 w 327737"/>
              <a:gd name="connsiteY3" fmla="*/ 256185 h 256185"/>
              <a:gd name="connsiteX4" fmla="*/ 129744 w 327737"/>
              <a:gd name="connsiteY4" fmla="*/ 236548 h 256185"/>
              <a:gd name="connsiteX0" fmla="*/ 129744 w 327737"/>
              <a:gd name="connsiteY0" fmla="*/ 236548 h 256185"/>
              <a:gd name="connsiteX1" fmla="*/ 13691 w 327737"/>
              <a:gd name="connsiteY1" fmla="*/ 154100 h 256185"/>
              <a:gd name="connsiteX2" fmla="*/ 0 w 327737"/>
              <a:gd name="connsiteY2" fmla="*/ 7154 h 256185"/>
              <a:gd name="connsiteX3" fmla="*/ 320603 w 327737"/>
              <a:gd name="connsiteY3" fmla="*/ 0 h 256185"/>
              <a:gd name="connsiteX4" fmla="*/ 327737 w 327737"/>
              <a:gd name="connsiteY4" fmla="*/ 256185 h 256185"/>
              <a:gd name="connsiteX5" fmla="*/ 129744 w 327737"/>
              <a:gd name="connsiteY5" fmla="*/ 236548 h 256185"/>
              <a:gd name="connsiteX0" fmla="*/ 327737 w 327737"/>
              <a:gd name="connsiteY0" fmla="*/ 256185 h 256185"/>
              <a:gd name="connsiteX1" fmla="*/ 13691 w 327737"/>
              <a:gd name="connsiteY1" fmla="*/ 154100 h 256185"/>
              <a:gd name="connsiteX2" fmla="*/ 0 w 327737"/>
              <a:gd name="connsiteY2" fmla="*/ 7154 h 256185"/>
              <a:gd name="connsiteX3" fmla="*/ 320603 w 327737"/>
              <a:gd name="connsiteY3" fmla="*/ 0 h 256185"/>
              <a:gd name="connsiteX4" fmla="*/ 327737 w 327737"/>
              <a:gd name="connsiteY4" fmla="*/ 256185 h 256185"/>
              <a:gd name="connsiteX0" fmla="*/ 141051 w 320603"/>
              <a:gd name="connsiteY0" fmla="*/ 137023 h 154100"/>
              <a:gd name="connsiteX1" fmla="*/ 13691 w 320603"/>
              <a:gd name="connsiteY1" fmla="*/ 154100 h 154100"/>
              <a:gd name="connsiteX2" fmla="*/ 0 w 320603"/>
              <a:gd name="connsiteY2" fmla="*/ 7154 h 154100"/>
              <a:gd name="connsiteX3" fmla="*/ 320603 w 320603"/>
              <a:gd name="connsiteY3" fmla="*/ 0 h 154100"/>
              <a:gd name="connsiteX4" fmla="*/ 141051 w 320603"/>
              <a:gd name="connsiteY4" fmla="*/ 137023 h 154100"/>
              <a:gd name="connsiteX0" fmla="*/ 147122 w 326674"/>
              <a:gd name="connsiteY0" fmla="*/ 137023 h 147998"/>
              <a:gd name="connsiteX1" fmla="*/ 0 w 326674"/>
              <a:gd name="connsiteY1" fmla="*/ 147998 h 147998"/>
              <a:gd name="connsiteX2" fmla="*/ 6071 w 326674"/>
              <a:gd name="connsiteY2" fmla="*/ 7154 h 147998"/>
              <a:gd name="connsiteX3" fmla="*/ 326674 w 326674"/>
              <a:gd name="connsiteY3" fmla="*/ 0 h 147998"/>
              <a:gd name="connsiteX4" fmla="*/ 147122 w 326674"/>
              <a:gd name="connsiteY4" fmla="*/ 137023 h 147998"/>
              <a:gd name="connsiteX0" fmla="*/ 147122 w 147122"/>
              <a:gd name="connsiteY0" fmla="*/ 129869 h 140844"/>
              <a:gd name="connsiteX1" fmla="*/ 0 w 147122"/>
              <a:gd name="connsiteY1" fmla="*/ 140844 h 140844"/>
              <a:gd name="connsiteX2" fmla="*/ 6071 w 147122"/>
              <a:gd name="connsiteY2" fmla="*/ 0 h 140844"/>
              <a:gd name="connsiteX3" fmla="*/ 142970 w 147122"/>
              <a:gd name="connsiteY3" fmla="*/ 2173 h 140844"/>
              <a:gd name="connsiteX4" fmla="*/ 147122 w 147122"/>
              <a:gd name="connsiteY4" fmla="*/ 129869 h 140844"/>
              <a:gd name="connsiteX0" fmla="*/ 147122 w 147122"/>
              <a:gd name="connsiteY0" fmla="*/ 129869 h 140844"/>
              <a:gd name="connsiteX1" fmla="*/ 0 w 147122"/>
              <a:gd name="connsiteY1" fmla="*/ 140844 h 140844"/>
              <a:gd name="connsiteX2" fmla="*/ 106 w 147122"/>
              <a:gd name="connsiteY2" fmla="*/ 0 h 140844"/>
              <a:gd name="connsiteX3" fmla="*/ 142970 w 147122"/>
              <a:gd name="connsiteY3" fmla="*/ 2173 h 140844"/>
              <a:gd name="connsiteX4" fmla="*/ 147122 w 147122"/>
              <a:gd name="connsiteY4" fmla="*/ 129869 h 140844"/>
              <a:gd name="connsiteX0" fmla="*/ 147051 w 147051"/>
              <a:gd name="connsiteY0" fmla="*/ 129869 h 139505"/>
              <a:gd name="connsiteX1" fmla="*/ 1048 w 147051"/>
              <a:gd name="connsiteY1" fmla="*/ 139505 h 139505"/>
              <a:gd name="connsiteX2" fmla="*/ 35 w 147051"/>
              <a:gd name="connsiteY2" fmla="*/ 0 h 139505"/>
              <a:gd name="connsiteX3" fmla="*/ 142899 w 147051"/>
              <a:gd name="connsiteY3" fmla="*/ 2173 h 139505"/>
              <a:gd name="connsiteX4" fmla="*/ 147051 w 147051"/>
              <a:gd name="connsiteY4" fmla="*/ 129869 h 139505"/>
              <a:gd name="connsiteX0" fmla="*/ 150034 w 150034"/>
              <a:gd name="connsiteY0" fmla="*/ 132250 h 139505"/>
              <a:gd name="connsiteX1" fmla="*/ 1048 w 150034"/>
              <a:gd name="connsiteY1" fmla="*/ 139505 h 139505"/>
              <a:gd name="connsiteX2" fmla="*/ 35 w 150034"/>
              <a:gd name="connsiteY2" fmla="*/ 0 h 139505"/>
              <a:gd name="connsiteX3" fmla="*/ 142899 w 150034"/>
              <a:gd name="connsiteY3" fmla="*/ 2173 h 139505"/>
              <a:gd name="connsiteX4" fmla="*/ 150034 w 150034"/>
              <a:gd name="connsiteY4" fmla="*/ 132250 h 139505"/>
              <a:gd name="connsiteX0" fmla="*/ 150034 w 150034"/>
              <a:gd name="connsiteY0" fmla="*/ 132250 h 135784"/>
              <a:gd name="connsiteX1" fmla="*/ 8134 w 150034"/>
              <a:gd name="connsiteY1" fmla="*/ 135784 h 135784"/>
              <a:gd name="connsiteX2" fmla="*/ 35 w 150034"/>
              <a:gd name="connsiteY2" fmla="*/ 0 h 135784"/>
              <a:gd name="connsiteX3" fmla="*/ 142899 w 150034"/>
              <a:gd name="connsiteY3" fmla="*/ 2173 h 135784"/>
              <a:gd name="connsiteX4" fmla="*/ 150034 w 150034"/>
              <a:gd name="connsiteY4" fmla="*/ 132250 h 135784"/>
              <a:gd name="connsiteX0" fmla="*/ 150034 w 154832"/>
              <a:gd name="connsiteY0" fmla="*/ 132459 h 135993"/>
              <a:gd name="connsiteX1" fmla="*/ 8134 w 154832"/>
              <a:gd name="connsiteY1" fmla="*/ 135993 h 135993"/>
              <a:gd name="connsiteX2" fmla="*/ 35 w 154832"/>
              <a:gd name="connsiteY2" fmla="*/ 209 h 135993"/>
              <a:gd name="connsiteX3" fmla="*/ 154832 w 154832"/>
              <a:gd name="connsiteY3" fmla="*/ 0 h 135993"/>
              <a:gd name="connsiteX4" fmla="*/ 150034 w 154832"/>
              <a:gd name="connsiteY4" fmla="*/ 132459 h 135993"/>
              <a:gd name="connsiteX0" fmla="*/ 150034 w 154832"/>
              <a:gd name="connsiteY0" fmla="*/ 132459 h 135993"/>
              <a:gd name="connsiteX1" fmla="*/ 0 w 154832"/>
              <a:gd name="connsiteY1" fmla="*/ 135993 h 135993"/>
              <a:gd name="connsiteX2" fmla="*/ 35 w 154832"/>
              <a:gd name="connsiteY2" fmla="*/ 209 h 135993"/>
              <a:gd name="connsiteX3" fmla="*/ 154832 w 154832"/>
              <a:gd name="connsiteY3" fmla="*/ 0 h 135993"/>
              <a:gd name="connsiteX4" fmla="*/ 150034 w 154832"/>
              <a:gd name="connsiteY4" fmla="*/ 132459 h 135993"/>
              <a:gd name="connsiteX0" fmla="*/ 150034 w 154832"/>
              <a:gd name="connsiteY0" fmla="*/ 132459 h 135993"/>
              <a:gd name="connsiteX1" fmla="*/ 0 w 154832"/>
              <a:gd name="connsiteY1" fmla="*/ 135993 h 135993"/>
              <a:gd name="connsiteX2" fmla="*/ 35 w 154832"/>
              <a:gd name="connsiteY2" fmla="*/ 209 h 135993"/>
              <a:gd name="connsiteX3" fmla="*/ 154832 w 154832"/>
              <a:gd name="connsiteY3" fmla="*/ 0 h 135993"/>
              <a:gd name="connsiteX4" fmla="*/ 150034 w 154832"/>
              <a:gd name="connsiteY4" fmla="*/ 132459 h 135993"/>
              <a:gd name="connsiteX0" fmla="*/ 150034 w 154832"/>
              <a:gd name="connsiteY0" fmla="*/ 132459 h 135993"/>
              <a:gd name="connsiteX1" fmla="*/ 0 w 154832"/>
              <a:gd name="connsiteY1" fmla="*/ 135993 h 135993"/>
              <a:gd name="connsiteX2" fmla="*/ 35 w 154832"/>
              <a:gd name="connsiteY2" fmla="*/ 209 h 135993"/>
              <a:gd name="connsiteX3" fmla="*/ 154832 w 154832"/>
              <a:gd name="connsiteY3" fmla="*/ 0 h 135993"/>
              <a:gd name="connsiteX4" fmla="*/ 150034 w 154832"/>
              <a:gd name="connsiteY4" fmla="*/ 132459 h 135993"/>
              <a:gd name="connsiteX0" fmla="*/ 154832 w 154832"/>
              <a:gd name="connsiteY0" fmla="*/ 135993 h 135993"/>
              <a:gd name="connsiteX1" fmla="*/ 0 w 154832"/>
              <a:gd name="connsiteY1" fmla="*/ 135993 h 135993"/>
              <a:gd name="connsiteX2" fmla="*/ 35 w 154832"/>
              <a:gd name="connsiteY2" fmla="*/ 209 h 135993"/>
              <a:gd name="connsiteX3" fmla="*/ 154832 w 154832"/>
              <a:gd name="connsiteY3" fmla="*/ 0 h 135993"/>
              <a:gd name="connsiteX4" fmla="*/ 154832 w 154832"/>
              <a:gd name="connsiteY4" fmla="*/ 135993 h 135993"/>
              <a:gd name="connsiteX0" fmla="*/ 154832 w 154832"/>
              <a:gd name="connsiteY0" fmla="*/ 135993 h 403712"/>
              <a:gd name="connsiteX1" fmla="*/ 35055 w 154832"/>
              <a:gd name="connsiteY1" fmla="*/ 403712 h 403712"/>
              <a:gd name="connsiteX2" fmla="*/ 35 w 154832"/>
              <a:gd name="connsiteY2" fmla="*/ 209 h 403712"/>
              <a:gd name="connsiteX3" fmla="*/ 154832 w 154832"/>
              <a:gd name="connsiteY3" fmla="*/ 0 h 403712"/>
              <a:gd name="connsiteX4" fmla="*/ 154832 w 154832"/>
              <a:gd name="connsiteY4" fmla="*/ 135993 h 403712"/>
              <a:gd name="connsiteX0" fmla="*/ 154832 w 154832"/>
              <a:gd name="connsiteY0" fmla="*/ 135993 h 403712"/>
              <a:gd name="connsiteX1" fmla="*/ 67771 w 154832"/>
              <a:gd name="connsiteY1" fmla="*/ 394686 h 403712"/>
              <a:gd name="connsiteX2" fmla="*/ 35055 w 154832"/>
              <a:gd name="connsiteY2" fmla="*/ 403712 h 403712"/>
              <a:gd name="connsiteX3" fmla="*/ 35 w 154832"/>
              <a:gd name="connsiteY3" fmla="*/ 209 h 403712"/>
              <a:gd name="connsiteX4" fmla="*/ 154832 w 154832"/>
              <a:gd name="connsiteY4" fmla="*/ 0 h 403712"/>
              <a:gd name="connsiteX5" fmla="*/ 154832 w 154832"/>
              <a:gd name="connsiteY5" fmla="*/ 135993 h 403712"/>
              <a:gd name="connsiteX0" fmla="*/ 154832 w 154832"/>
              <a:gd name="connsiteY0" fmla="*/ 135993 h 394686"/>
              <a:gd name="connsiteX1" fmla="*/ 67771 w 154832"/>
              <a:gd name="connsiteY1" fmla="*/ 394686 h 394686"/>
              <a:gd name="connsiteX2" fmla="*/ 35055 w 154832"/>
              <a:gd name="connsiteY2" fmla="*/ 393945 h 394686"/>
              <a:gd name="connsiteX3" fmla="*/ 35 w 154832"/>
              <a:gd name="connsiteY3" fmla="*/ 209 h 394686"/>
              <a:gd name="connsiteX4" fmla="*/ 154832 w 154832"/>
              <a:gd name="connsiteY4" fmla="*/ 0 h 394686"/>
              <a:gd name="connsiteX5" fmla="*/ 154832 w 154832"/>
              <a:gd name="connsiteY5" fmla="*/ 135993 h 394686"/>
              <a:gd name="connsiteX0" fmla="*/ 154832 w 154832"/>
              <a:gd name="connsiteY0" fmla="*/ 135993 h 393945"/>
              <a:gd name="connsiteX1" fmla="*/ 68833 w 154832"/>
              <a:gd name="connsiteY1" fmla="*/ 387361 h 393945"/>
              <a:gd name="connsiteX2" fmla="*/ 35055 w 154832"/>
              <a:gd name="connsiteY2" fmla="*/ 393945 h 393945"/>
              <a:gd name="connsiteX3" fmla="*/ 35 w 154832"/>
              <a:gd name="connsiteY3" fmla="*/ 209 h 393945"/>
              <a:gd name="connsiteX4" fmla="*/ 154832 w 154832"/>
              <a:gd name="connsiteY4" fmla="*/ 0 h 393945"/>
              <a:gd name="connsiteX5" fmla="*/ 154832 w 154832"/>
              <a:gd name="connsiteY5" fmla="*/ 135993 h 393945"/>
              <a:gd name="connsiteX0" fmla="*/ 208129 w 208129"/>
              <a:gd name="connsiteY0" fmla="*/ 137571 h 393945"/>
              <a:gd name="connsiteX1" fmla="*/ 68833 w 208129"/>
              <a:gd name="connsiteY1" fmla="*/ 387361 h 393945"/>
              <a:gd name="connsiteX2" fmla="*/ 35055 w 208129"/>
              <a:gd name="connsiteY2" fmla="*/ 393945 h 393945"/>
              <a:gd name="connsiteX3" fmla="*/ 35 w 208129"/>
              <a:gd name="connsiteY3" fmla="*/ 209 h 393945"/>
              <a:gd name="connsiteX4" fmla="*/ 154832 w 208129"/>
              <a:gd name="connsiteY4" fmla="*/ 0 h 393945"/>
              <a:gd name="connsiteX5" fmla="*/ 208129 w 208129"/>
              <a:gd name="connsiteY5" fmla="*/ 137571 h 393945"/>
              <a:gd name="connsiteX0" fmla="*/ 208129 w 208129"/>
              <a:gd name="connsiteY0" fmla="*/ 338965 h 595339"/>
              <a:gd name="connsiteX1" fmla="*/ 68833 w 208129"/>
              <a:gd name="connsiteY1" fmla="*/ 588755 h 595339"/>
              <a:gd name="connsiteX2" fmla="*/ 35055 w 208129"/>
              <a:gd name="connsiteY2" fmla="*/ 595339 h 595339"/>
              <a:gd name="connsiteX3" fmla="*/ 35 w 208129"/>
              <a:gd name="connsiteY3" fmla="*/ 201603 h 595339"/>
              <a:gd name="connsiteX4" fmla="*/ 120654 w 208129"/>
              <a:gd name="connsiteY4" fmla="*/ 0 h 595339"/>
              <a:gd name="connsiteX5" fmla="*/ 208129 w 208129"/>
              <a:gd name="connsiteY5" fmla="*/ 338965 h 595339"/>
              <a:gd name="connsiteX0" fmla="*/ 225102 w 225102"/>
              <a:gd name="connsiteY0" fmla="*/ 338965 h 595339"/>
              <a:gd name="connsiteX1" fmla="*/ 85806 w 225102"/>
              <a:gd name="connsiteY1" fmla="*/ 588755 h 595339"/>
              <a:gd name="connsiteX2" fmla="*/ 52028 w 225102"/>
              <a:gd name="connsiteY2" fmla="*/ 595339 h 595339"/>
              <a:gd name="connsiteX3" fmla="*/ 35 w 225102"/>
              <a:gd name="connsiteY3" fmla="*/ 188292 h 595339"/>
              <a:gd name="connsiteX4" fmla="*/ 137627 w 225102"/>
              <a:gd name="connsiteY4" fmla="*/ 0 h 595339"/>
              <a:gd name="connsiteX5" fmla="*/ 225102 w 225102"/>
              <a:gd name="connsiteY5" fmla="*/ 338965 h 595339"/>
              <a:gd name="connsiteX0" fmla="*/ 244997 w 244997"/>
              <a:gd name="connsiteY0" fmla="*/ 338965 h 595339"/>
              <a:gd name="connsiteX1" fmla="*/ 105701 w 244997"/>
              <a:gd name="connsiteY1" fmla="*/ 588755 h 595339"/>
              <a:gd name="connsiteX2" fmla="*/ 71923 w 244997"/>
              <a:gd name="connsiteY2" fmla="*/ 595339 h 595339"/>
              <a:gd name="connsiteX3" fmla="*/ 19895 w 244997"/>
              <a:gd name="connsiteY3" fmla="*/ 356560 h 595339"/>
              <a:gd name="connsiteX4" fmla="*/ 19930 w 244997"/>
              <a:gd name="connsiteY4" fmla="*/ 188292 h 595339"/>
              <a:gd name="connsiteX5" fmla="*/ 157522 w 244997"/>
              <a:gd name="connsiteY5" fmla="*/ 0 h 595339"/>
              <a:gd name="connsiteX6" fmla="*/ 244997 w 244997"/>
              <a:gd name="connsiteY6" fmla="*/ 338965 h 595339"/>
              <a:gd name="connsiteX0" fmla="*/ 253662 w 253662"/>
              <a:gd name="connsiteY0" fmla="*/ 338965 h 595339"/>
              <a:gd name="connsiteX1" fmla="*/ 114366 w 253662"/>
              <a:gd name="connsiteY1" fmla="*/ 588755 h 595339"/>
              <a:gd name="connsiteX2" fmla="*/ 80588 w 253662"/>
              <a:gd name="connsiteY2" fmla="*/ 595339 h 595339"/>
              <a:gd name="connsiteX3" fmla="*/ 8665 w 253662"/>
              <a:gd name="connsiteY3" fmla="*/ 332931 h 595339"/>
              <a:gd name="connsiteX4" fmla="*/ 28595 w 253662"/>
              <a:gd name="connsiteY4" fmla="*/ 188292 h 595339"/>
              <a:gd name="connsiteX5" fmla="*/ 166187 w 253662"/>
              <a:gd name="connsiteY5" fmla="*/ 0 h 595339"/>
              <a:gd name="connsiteX6" fmla="*/ 253662 w 253662"/>
              <a:gd name="connsiteY6" fmla="*/ 338965 h 595339"/>
              <a:gd name="connsiteX0" fmla="*/ 253662 w 253662"/>
              <a:gd name="connsiteY0" fmla="*/ 338965 h 595339"/>
              <a:gd name="connsiteX1" fmla="*/ 114366 w 253662"/>
              <a:gd name="connsiteY1" fmla="*/ 588755 h 595339"/>
              <a:gd name="connsiteX2" fmla="*/ 80588 w 253662"/>
              <a:gd name="connsiteY2" fmla="*/ 595339 h 595339"/>
              <a:gd name="connsiteX3" fmla="*/ 8665 w 253662"/>
              <a:gd name="connsiteY3" fmla="*/ 332931 h 595339"/>
              <a:gd name="connsiteX4" fmla="*/ 28595 w 253662"/>
              <a:gd name="connsiteY4" fmla="*/ 188292 h 595339"/>
              <a:gd name="connsiteX5" fmla="*/ 166187 w 253662"/>
              <a:gd name="connsiteY5" fmla="*/ 0 h 595339"/>
              <a:gd name="connsiteX6" fmla="*/ 173270 w 253662"/>
              <a:gd name="connsiteY6" fmla="*/ 57253 h 595339"/>
              <a:gd name="connsiteX7" fmla="*/ 253662 w 253662"/>
              <a:gd name="connsiteY7" fmla="*/ 338965 h 595339"/>
              <a:gd name="connsiteX0" fmla="*/ 253662 w 253662"/>
              <a:gd name="connsiteY0" fmla="*/ 338965 h 595339"/>
              <a:gd name="connsiteX1" fmla="*/ 114366 w 253662"/>
              <a:gd name="connsiteY1" fmla="*/ 588755 h 595339"/>
              <a:gd name="connsiteX2" fmla="*/ 80588 w 253662"/>
              <a:gd name="connsiteY2" fmla="*/ 595339 h 595339"/>
              <a:gd name="connsiteX3" fmla="*/ 8665 w 253662"/>
              <a:gd name="connsiteY3" fmla="*/ 332931 h 595339"/>
              <a:gd name="connsiteX4" fmla="*/ 28595 w 253662"/>
              <a:gd name="connsiteY4" fmla="*/ 188292 h 595339"/>
              <a:gd name="connsiteX5" fmla="*/ 166187 w 253662"/>
              <a:gd name="connsiteY5" fmla="*/ 0 h 595339"/>
              <a:gd name="connsiteX6" fmla="*/ 173270 w 253662"/>
              <a:gd name="connsiteY6" fmla="*/ 57253 h 595339"/>
              <a:gd name="connsiteX7" fmla="*/ 173485 w 253662"/>
              <a:gd name="connsiteY7" fmla="*/ 148078 h 595339"/>
              <a:gd name="connsiteX8" fmla="*/ 253662 w 253662"/>
              <a:gd name="connsiteY8" fmla="*/ 338965 h 595339"/>
              <a:gd name="connsiteX0" fmla="*/ 253662 w 253662"/>
              <a:gd name="connsiteY0" fmla="*/ 338965 h 595339"/>
              <a:gd name="connsiteX1" fmla="*/ 114366 w 253662"/>
              <a:gd name="connsiteY1" fmla="*/ 588755 h 595339"/>
              <a:gd name="connsiteX2" fmla="*/ 80588 w 253662"/>
              <a:gd name="connsiteY2" fmla="*/ 595339 h 595339"/>
              <a:gd name="connsiteX3" fmla="*/ 8665 w 253662"/>
              <a:gd name="connsiteY3" fmla="*/ 332931 h 595339"/>
              <a:gd name="connsiteX4" fmla="*/ 28595 w 253662"/>
              <a:gd name="connsiteY4" fmla="*/ 188292 h 595339"/>
              <a:gd name="connsiteX5" fmla="*/ 166187 w 253662"/>
              <a:gd name="connsiteY5" fmla="*/ 0 h 595339"/>
              <a:gd name="connsiteX6" fmla="*/ 180703 w 253662"/>
              <a:gd name="connsiteY6" fmla="*/ 27954 h 595339"/>
              <a:gd name="connsiteX7" fmla="*/ 173485 w 253662"/>
              <a:gd name="connsiteY7" fmla="*/ 148078 h 595339"/>
              <a:gd name="connsiteX8" fmla="*/ 253662 w 253662"/>
              <a:gd name="connsiteY8" fmla="*/ 338965 h 595339"/>
              <a:gd name="connsiteX0" fmla="*/ 253662 w 253662"/>
              <a:gd name="connsiteY0" fmla="*/ 338965 h 595339"/>
              <a:gd name="connsiteX1" fmla="*/ 114366 w 253662"/>
              <a:gd name="connsiteY1" fmla="*/ 588755 h 595339"/>
              <a:gd name="connsiteX2" fmla="*/ 80588 w 253662"/>
              <a:gd name="connsiteY2" fmla="*/ 595339 h 595339"/>
              <a:gd name="connsiteX3" fmla="*/ 8665 w 253662"/>
              <a:gd name="connsiteY3" fmla="*/ 332931 h 595339"/>
              <a:gd name="connsiteX4" fmla="*/ 28595 w 253662"/>
              <a:gd name="connsiteY4" fmla="*/ 188292 h 595339"/>
              <a:gd name="connsiteX5" fmla="*/ 166187 w 253662"/>
              <a:gd name="connsiteY5" fmla="*/ 0 h 595339"/>
              <a:gd name="connsiteX6" fmla="*/ 180703 w 253662"/>
              <a:gd name="connsiteY6" fmla="*/ 27954 h 595339"/>
              <a:gd name="connsiteX7" fmla="*/ 172318 w 253662"/>
              <a:gd name="connsiteY7" fmla="*/ 70809 h 595339"/>
              <a:gd name="connsiteX8" fmla="*/ 173485 w 253662"/>
              <a:gd name="connsiteY8" fmla="*/ 148078 h 595339"/>
              <a:gd name="connsiteX9" fmla="*/ 253662 w 253662"/>
              <a:gd name="connsiteY9" fmla="*/ 338965 h 595339"/>
              <a:gd name="connsiteX0" fmla="*/ 253662 w 253662"/>
              <a:gd name="connsiteY0" fmla="*/ 341406 h 597780"/>
              <a:gd name="connsiteX1" fmla="*/ 114366 w 253662"/>
              <a:gd name="connsiteY1" fmla="*/ 591196 h 597780"/>
              <a:gd name="connsiteX2" fmla="*/ 80588 w 253662"/>
              <a:gd name="connsiteY2" fmla="*/ 597780 h 597780"/>
              <a:gd name="connsiteX3" fmla="*/ 8665 w 253662"/>
              <a:gd name="connsiteY3" fmla="*/ 335372 h 597780"/>
              <a:gd name="connsiteX4" fmla="*/ 28595 w 253662"/>
              <a:gd name="connsiteY4" fmla="*/ 190733 h 597780"/>
              <a:gd name="connsiteX5" fmla="*/ 173619 w 253662"/>
              <a:gd name="connsiteY5" fmla="*/ 0 h 597780"/>
              <a:gd name="connsiteX6" fmla="*/ 180703 w 253662"/>
              <a:gd name="connsiteY6" fmla="*/ 30395 h 597780"/>
              <a:gd name="connsiteX7" fmla="*/ 172318 w 253662"/>
              <a:gd name="connsiteY7" fmla="*/ 73250 h 597780"/>
              <a:gd name="connsiteX8" fmla="*/ 173485 w 253662"/>
              <a:gd name="connsiteY8" fmla="*/ 150519 h 597780"/>
              <a:gd name="connsiteX9" fmla="*/ 253662 w 253662"/>
              <a:gd name="connsiteY9" fmla="*/ 341406 h 597780"/>
              <a:gd name="connsiteX0" fmla="*/ 249415 w 249415"/>
              <a:gd name="connsiteY0" fmla="*/ 465932 h 597780"/>
              <a:gd name="connsiteX1" fmla="*/ 114366 w 249415"/>
              <a:gd name="connsiteY1" fmla="*/ 591196 h 597780"/>
              <a:gd name="connsiteX2" fmla="*/ 80588 w 249415"/>
              <a:gd name="connsiteY2" fmla="*/ 597780 h 597780"/>
              <a:gd name="connsiteX3" fmla="*/ 8665 w 249415"/>
              <a:gd name="connsiteY3" fmla="*/ 335372 h 597780"/>
              <a:gd name="connsiteX4" fmla="*/ 28595 w 249415"/>
              <a:gd name="connsiteY4" fmla="*/ 190733 h 597780"/>
              <a:gd name="connsiteX5" fmla="*/ 173619 w 249415"/>
              <a:gd name="connsiteY5" fmla="*/ 0 h 597780"/>
              <a:gd name="connsiteX6" fmla="*/ 180703 w 249415"/>
              <a:gd name="connsiteY6" fmla="*/ 30395 h 597780"/>
              <a:gd name="connsiteX7" fmla="*/ 172318 w 249415"/>
              <a:gd name="connsiteY7" fmla="*/ 73250 h 597780"/>
              <a:gd name="connsiteX8" fmla="*/ 173485 w 249415"/>
              <a:gd name="connsiteY8" fmla="*/ 150519 h 597780"/>
              <a:gd name="connsiteX9" fmla="*/ 249415 w 249415"/>
              <a:gd name="connsiteY9" fmla="*/ 465932 h 597780"/>
              <a:gd name="connsiteX0" fmla="*/ 249415 w 249415"/>
              <a:gd name="connsiteY0" fmla="*/ 465932 h 597780"/>
              <a:gd name="connsiteX1" fmla="*/ 165853 w 249415"/>
              <a:gd name="connsiteY1" fmla="*/ 562325 h 597780"/>
              <a:gd name="connsiteX2" fmla="*/ 80588 w 249415"/>
              <a:gd name="connsiteY2" fmla="*/ 597780 h 597780"/>
              <a:gd name="connsiteX3" fmla="*/ 8665 w 249415"/>
              <a:gd name="connsiteY3" fmla="*/ 335372 h 597780"/>
              <a:gd name="connsiteX4" fmla="*/ 28595 w 249415"/>
              <a:gd name="connsiteY4" fmla="*/ 190733 h 597780"/>
              <a:gd name="connsiteX5" fmla="*/ 173619 w 249415"/>
              <a:gd name="connsiteY5" fmla="*/ 0 h 597780"/>
              <a:gd name="connsiteX6" fmla="*/ 180703 w 249415"/>
              <a:gd name="connsiteY6" fmla="*/ 30395 h 597780"/>
              <a:gd name="connsiteX7" fmla="*/ 172318 w 249415"/>
              <a:gd name="connsiteY7" fmla="*/ 73250 h 597780"/>
              <a:gd name="connsiteX8" fmla="*/ 173485 w 249415"/>
              <a:gd name="connsiteY8" fmla="*/ 150519 h 597780"/>
              <a:gd name="connsiteX9" fmla="*/ 249415 w 249415"/>
              <a:gd name="connsiteY9" fmla="*/ 465932 h 597780"/>
              <a:gd name="connsiteX0" fmla="*/ 256858 w 256858"/>
              <a:gd name="connsiteY0" fmla="*/ 465932 h 562325"/>
              <a:gd name="connsiteX1" fmla="*/ 173296 w 256858"/>
              <a:gd name="connsiteY1" fmla="*/ 562325 h 562325"/>
              <a:gd name="connsiteX2" fmla="*/ 11293 w 256858"/>
              <a:gd name="connsiteY2" fmla="*/ 332067 h 562325"/>
              <a:gd name="connsiteX3" fmla="*/ 16108 w 256858"/>
              <a:gd name="connsiteY3" fmla="*/ 335372 h 562325"/>
              <a:gd name="connsiteX4" fmla="*/ 36038 w 256858"/>
              <a:gd name="connsiteY4" fmla="*/ 190733 h 562325"/>
              <a:gd name="connsiteX5" fmla="*/ 181062 w 256858"/>
              <a:gd name="connsiteY5" fmla="*/ 0 h 562325"/>
              <a:gd name="connsiteX6" fmla="*/ 188146 w 256858"/>
              <a:gd name="connsiteY6" fmla="*/ 30395 h 562325"/>
              <a:gd name="connsiteX7" fmla="*/ 179761 w 256858"/>
              <a:gd name="connsiteY7" fmla="*/ 73250 h 562325"/>
              <a:gd name="connsiteX8" fmla="*/ 180928 w 256858"/>
              <a:gd name="connsiteY8" fmla="*/ 150519 h 562325"/>
              <a:gd name="connsiteX9" fmla="*/ 256858 w 256858"/>
              <a:gd name="connsiteY9" fmla="*/ 465932 h 562325"/>
              <a:gd name="connsiteX0" fmla="*/ 256858 w 256858"/>
              <a:gd name="connsiteY0" fmla="*/ 465932 h 562325"/>
              <a:gd name="connsiteX1" fmla="*/ 173296 w 256858"/>
              <a:gd name="connsiteY1" fmla="*/ 562325 h 562325"/>
              <a:gd name="connsiteX2" fmla="*/ 11293 w 256858"/>
              <a:gd name="connsiteY2" fmla="*/ 332067 h 562325"/>
              <a:gd name="connsiteX3" fmla="*/ 16108 w 256858"/>
              <a:gd name="connsiteY3" fmla="*/ 335372 h 562325"/>
              <a:gd name="connsiteX4" fmla="*/ 36038 w 256858"/>
              <a:gd name="connsiteY4" fmla="*/ 190733 h 562325"/>
              <a:gd name="connsiteX5" fmla="*/ 181062 w 256858"/>
              <a:gd name="connsiteY5" fmla="*/ 0 h 562325"/>
              <a:gd name="connsiteX6" fmla="*/ 188146 w 256858"/>
              <a:gd name="connsiteY6" fmla="*/ 30395 h 562325"/>
              <a:gd name="connsiteX7" fmla="*/ 179761 w 256858"/>
              <a:gd name="connsiteY7" fmla="*/ 73250 h 562325"/>
              <a:gd name="connsiteX8" fmla="*/ 180928 w 256858"/>
              <a:gd name="connsiteY8" fmla="*/ 150519 h 562325"/>
              <a:gd name="connsiteX9" fmla="*/ 256858 w 256858"/>
              <a:gd name="connsiteY9" fmla="*/ 465932 h 562325"/>
              <a:gd name="connsiteX0" fmla="*/ 285001 w 285001"/>
              <a:gd name="connsiteY0" fmla="*/ 465932 h 562325"/>
              <a:gd name="connsiteX1" fmla="*/ 201439 w 285001"/>
              <a:gd name="connsiteY1" fmla="*/ 562325 h 562325"/>
              <a:gd name="connsiteX2" fmla="*/ 39436 w 285001"/>
              <a:gd name="connsiteY2" fmla="*/ 332067 h 562325"/>
              <a:gd name="connsiteX3" fmla="*/ 4124 w 285001"/>
              <a:gd name="connsiteY3" fmla="*/ 267320 h 562325"/>
              <a:gd name="connsiteX4" fmla="*/ 64181 w 285001"/>
              <a:gd name="connsiteY4" fmla="*/ 190733 h 562325"/>
              <a:gd name="connsiteX5" fmla="*/ 209205 w 285001"/>
              <a:gd name="connsiteY5" fmla="*/ 0 h 562325"/>
              <a:gd name="connsiteX6" fmla="*/ 216289 w 285001"/>
              <a:gd name="connsiteY6" fmla="*/ 30395 h 562325"/>
              <a:gd name="connsiteX7" fmla="*/ 207904 w 285001"/>
              <a:gd name="connsiteY7" fmla="*/ 73250 h 562325"/>
              <a:gd name="connsiteX8" fmla="*/ 209071 w 285001"/>
              <a:gd name="connsiteY8" fmla="*/ 150519 h 562325"/>
              <a:gd name="connsiteX9" fmla="*/ 285001 w 285001"/>
              <a:gd name="connsiteY9" fmla="*/ 465932 h 562325"/>
              <a:gd name="connsiteX0" fmla="*/ 285001 w 285001"/>
              <a:gd name="connsiteY0" fmla="*/ 465932 h 562325"/>
              <a:gd name="connsiteX1" fmla="*/ 201439 w 285001"/>
              <a:gd name="connsiteY1" fmla="*/ 562325 h 562325"/>
              <a:gd name="connsiteX2" fmla="*/ 39436 w 285001"/>
              <a:gd name="connsiteY2" fmla="*/ 332067 h 562325"/>
              <a:gd name="connsiteX3" fmla="*/ 4124 w 285001"/>
              <a:gd name="connsiteY3" fmla="*/ 267320 h 562325"/>
              <a:gd name="connsiteX4" fmla="*/ 64181 w 285001"/>
              <a:gd name="connsiteY4" fmla="*/ 183409 h 562325"/>
              <a:gd name="connsiteX5" fmla="*/ 209205 w 285001"/>
              <a:gd name="connsiteY5" fmla="*/ 0 h 562325"/>
              <a:gd name="connsiteX6" fmla="*/ 216289 w 285001"/>
              <a:gd name="connsiteY6" fmla="*/ 30395 h 562325"/>
              <a:gd name="connsiteX7" fmla="*/ 207904 w 285001"/>
              <a:gd name="connsiteY7" fmla="*/ 73250 h 562325"/>
              <a:gd name="connsiteX8" fmla="*/ 209071 w 285001"/>
              <a:gd name="connsiteY8" fmla="*/ 150519 h 562325"/>
              <a:gd name="connsiteX9" fmla="*/ 285001 w 285001"/>
              <a:gd name="connsiteY9" fmla="*/ 465932 h 5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001" h="562325">
                <a:moveTo>
                  <a:pt x="285001" y="465932"/>
                </a:moveTo>
                <a:lnTo>
                  <a:pt x="201439" y="562325"/>
                </a:lnTo>
                <a:lnTo>
                  <a:pt x="39436" y="332067"/>
                </a:lnTo>
                <a:cubicBezTo>
                  <a:pt x="28143" y="292948"/>
                  <a:pt x="0" y="290876"/>
                  <a:pt x="4124" y="267320"/>
                </a:cubicBezTo>
                <a:lnTo>
                  <a:pt x="64181" y="183409"/>
                </a:lnTo>
                <a:lnTo>
                  <a:pt x="209205" y="0"/>
                </a:lnTo>
                <a:lnTo>
                  <a:pt x="216289" y="30395"/>
                </a:lnTo>
                <a:cubicBezTo>
                  <a:pt x="218019" y="47487"/>
                  <a:pt x="209107" y="53230"/>
                  <a:pt x="207904" y="73250"/>
                </a:cubicBezTo>
                <a:cubicBezTo>
                  <a:pt x="206701" y="93270"/>
                  <a:pt x="196222" y="111117"/>
                  <a:pt x="209071" y="150519"/>
                </a:cubicBezTo>
                <a:lnTo>
                  <a:pt x="285001" y="465932"/>
                </a:lnTo>
                <a:close/>
              </a:path>
            </a:pathLst>
          </a:custGeom>
          <a:solidFill>
            <a:srgbClr val="FF0000">
              <a:alpha val="75000"/>
            </a:srgbClr>
          </a:solidFill>
          <a:ln w="12700" cmpd="sng">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62" name="テキスト ボックス 61"/>
          <p:cNvSpPr txBox="1"/>
          <p:nvPr/>
        </p:nvSpPr>
        <p:spPr>
          <a:xfrm>
            <a:off x="7589738" y="5501627"/>
            <a:ext cx="610948" cy="307777"/>
          </a:xfrm>
          <a:prstGeom prst="rect">
            <a:avLst/>
          </a:prstGeom>
          <a:solidFill>
            <a:schemeClr val="bg1">
              <a:alpha val="50000"/>
            </a:schemeClr>
          </a:solidFill>
        </p:spPr>
        <p:txBody>
          <a:bodyPr wrap="square" lIns="0" tIns="0" rIns="0" bIns="0" rtlCol="0">
            <a:spAutoFit/>
          </a:bodyPr>
          <a:lstStyle/>
          <a:p>
            <a:pPr algn="ctr"/>
            <a:r>
              <a:rPr lang="ja-JP" altLang="en-US" sz="1000" dirty="0" smtClean="0">
                <a:latin typeface="Meiryo UI" pitchFamily="50" charset="-128"/>
                <a:ea typeface="Meiryo UI" pitchFamily="50" charset="-128"/>
                <a:cs typeface="Meiryo UI" pitchFamily="50" charset="-128"/>
              </a:rPr>
              <a:t>読売テレビ</a:t>
            </a:r>
            <a:endParaRPr lang="en-US" altLang="ja-JP" sz="1000" dirty="0" smtClean="0">
              <a:latin typeface="Meiryo UI" pitchFamily="50" charset="-128"/>
              <a:ea typeface="Meiryo UI" pitchFamily="50" charset="-128"/>
              <a:cs typeface="Meiryo UI" pitchFamily="50" charset="-128"/>
            </a:endParaRPr>
          </a:p>
          <a:p>
            <a:pPr algn="ctr"/>
            <a:r>
              <a:rPr lang="en-US" altLang="ja-JP" sz="1000" dirty="0" smtClean="0">
                <a:latin typeface="Meiryo UI" pitchFamily="50" charset="-128"/>
                <a:ea typeface="Meiryo UI" pitchFamily="50" charset="-128"/>
                <a:cs typeface="Meiryo UI" pitchFamily="50" charset="-128"/>
              </a:rPr>
              <a:t>(</a:t>
            </a:r>
            <a:r>
              <a:rPr lang="ja-JP" altLang="en-US" sz="1000" dirty="0" smtClean="0">
                <a:latin typeface="Meiryo UI" pitchFamily="50" charset="-128"/>
                <a:ea typeface="Meiryo UI" pitchFamily="50" charset="-128"/>
                <a:cs typeface="Meiryo UI" pitchFamily="50" charset="-128"/>
              </a:rPr>
              <a:t>予定</a:t>
            </a:r>
            <a:r>
              <a:rPr lang="en-US" altLang="ja-JP" sz="1000" dirty="0" smtClean="0">
                <a:latin typeface="Meiryo UI" pitchFamily="50" charset="-128"/>
                <a:ea typeface="Meiryo UI" pitchFamily="50" charset="-128"/>
                <a:cs typeface="Meiryo UI" pitchFamily="50" charset="-128"/>
              </a:rPr>
              <a:t>)</a:t>
            </a:r>
          </a:p>
        </p:txBody>
      </p:sp>
      <p:sp>
        <p:nvSpPr>
          <p:cNvPr id="64" name="テキスト ボックス 63"/>
          <p:cNvSpPr txBox="1"/>
          <p:nvPr/>
        </p:nvSpPr>
        <p:spPr>
          <a:xfrm>
            <a:off x="6428654" y="5169493"/>
            <a:ext cx="396599" cy="307777"/>
          </a:xfrm>
          <a:prstGeom prst="rect">
            <a:avLst/>
          </a:prstGeom>
          <a:solidFill>
            <a:schemeClr val="bg1">
              <a:alpha val="50000"/>
            </a:schemeClr>
          </a:solidFill>
        </p:spPr>
        <p:txBody>
          <a:bodyPr wrap="square" lIns="0" tIns="0" rIns="0" bIns="0" rtlCol="0">
            <a:spAutoFit/>
          </a:bodyPr>
          <a:lstStyle/>
          <a:p>
            <a:pPr algn="ctr"/>
            <a:r>
              <a:rPr lang="ja-JP" altLang="en-US" sz="1000" dirty="0" smtClean="0">
                <a:latin typeface="Meiryo UI" pitchFamily="50" charset="-128"/>
                <a:ea typeface="Meiryo UI" pitchFamily="50" charset="-128"/>
                <a:cs typeface="Meiryo UI" pitchFamily="50" charset="-128"/>
              </a:rPr>
              <a:t>弁天</a:t>
            </a:r>
            <a:endParaRPr lang="en-US" altLang="ja-JP" sz="1000" dirty="0" smtClean="0">
              <a:latin typeface="Meiryo UI" pitchFamily="50" charset="-128"/>
              <a:ea typeface="Meiryo UI" pitchFamily="50" charset="-128"/>
              <a:cs typeface="Meiryo UI" pitchFamily="50" charset="-128"/>
            </a:endParaRPr>
          </a:p>
          <a:p>
            <a:pPr algn="ctr"/>
            <a:r>
              <a:rPr lang="ja-JP" altLang="en-US" sz="1000" dirty="0" smtClean="0">
                <a:latin typeface="Meiryo UI" pitchFamily="50" charset="-128"/>
                <a:ea typeface="Meiryo UI" pitchFamily="50" charset="-128"/>
                <a:cs typeface="Meiryo UI" pitchFamily="50" charset="-128"/>
              </a:rPr>
              <a:t>抽水所</a:t>
            </a:r>
            <a:endParaRPr lang="en-US" altLang="ja-JP" sz="1000" dirty="0" smtClean="0">
              <a:latin typeface="Meiryo UI" pitchFamily="50" charset="-128"/>
              <a:ea typeface="Meiryo UI" pitchFamily="50" charset="-128"/>
              <a:cs typeface="Meiryo UI" pitchFamily="50" charset="-128"/>
            </a:endParaRPr>
          </a:p>
        </p:txBody>
      </p:sp>
      <p:graphicFrame>
        <p:nvGraphicFramePr>
          <p:cNvPr id="60" name="表 59"/>
          <p:cNvGraphicFramePr>
            <a:graphicFrameLocks noGrp="1"/>
          </p:cNvGraphicFramePr>
          <p:nvPr/>
        </p:nvGraphicFramePr>
        <p:xfrm>
          <a:off x="6164437" y="1596506"/>
          <a:ext cx="1440000" cy="767073"/>
        </p:xfrm>
        <a:graphic>
          <a:graphicData uri="http://schemas.openxmlformats.org/drawingml/2006/table">
            <a:tbl>
              <a:tblPr firstRow="1" bandRow="1">
                <a:tableStyleId>{5C22544A-7EE6-4342-B048-85BDC9FD1C3A}</a:tableStyleId>
              </a:tblPr>
              <a:tblGrid>
                <a:gridCol w="792088">
                  <a:extLst>
                    <a:ext uri="{9D8B030D-6E8A-4147-A177-3AD203B41FA5}">
                      <a16:colId xmlns:a16="http://schemas.microsoft.com/office/drawing/2014/main" val="20000"/>
                    </a:ext>
                  </a:extLst>
                </a:gridCol>
                <a:gridCol w="323956">
                  <a:extLst>
                    <a:ext uri="{9D8B030D-6E8A-4147-A177-3AD203B41FA5}">
                      <a16:colId xmlns:a16="http://schemas.microsoft.com/office/drawing/2014/main" val="20001"/>
                    </a:ext>
                  </a:extLst>
                </a:gridCol>
                <a:gridCol w="323956">
                  <a:extLst>
                    <a:ext uri="{9D8B030D-6E8A-4147-A177-3AD203B41FA5}">
                      <a16:colId xmlns:a16="http://schemas.microsoft.com/office/drawing/2014/main" val="20002"/>
                    </a:ext>
                  </a:extLst>
                </a:gridCol>
              </a:tblGrid>
              <a:tr h="164251">
                <a:tc gridSpan="3">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bl>
          </a:graphicData>
        </a:graphic>
      </p:graphicFrame>
      <p:graphicFrame>
        <p:nvGraphicFramePr>
          <p:cNvPr id="61" name="表 60"/>
          <p:cNvGraphicFramePr>
            <a:graphicFrameLocks noGrp="1"/>
          </p:cNvGraphicFramePr>
          <p:nvPr/>
        </p:nvGraphicFramePr>
        <p:xfrm>
          <a:off x="6164437" y="1596506"/>
          <a:ext cx="1440000" cy="767073"/>
        </p:xfrm>
        <a:graphic>
          <a:graphicData uri="http://schemas.openxmlformats.org/drawingml/2006/table">
            <a:tbl>
              <a:tblPr firstRow="1" bandRow="1">
                <a:tableStyleId>{5C22544A-7EE6-4342-B048-85BDC9FD1C3A}</a:tableStyleId>
              </a:tblPr>
              <a:tblGrid>
                <a:gridCol w="792088">
                  <a:extLst>
                    <a:ext uri="{9D8B030D-6E8A-4147-A177-3AD203B41FA5}">
                      <a16:colId xmlns:a16="http://schemas.microsoft.com/office/drawing/2014/main" val="20000"/>
                    </a:ext>
                  </a:extLst>
                </a:gridCol>
                <a:gridCol w="323956">
                  <a:extLst>
                    <a:ext uri="{9D8B030D-6E8A-4147-A177-3AD203B41FA5}">
                      <a16:colId xmlns:a16="http://schemas.microsoft.com/office/drawing/2014/main" val="20001"/>
                    </a:ext>
                  </a:extLst>
                </a:gridCol>
                <a:gridCol w="323956">
                  <a:extLst>
                    <a:ext uri="{9D8B030D-6E8A-4147-A177-3AD203B41FA5}">
                      <a16:colId xmlns:a16="http://schemas.microsoft.com/office/drawing/2014/main" val="20002"/>
                    </a:ext>
                  </a:extLst>
                </a:gridCol>
              </a:tblGrid>
              <a:tr h="164251">
                <a:tc gridSpan="3">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凡　　例</a:t>
                      </a: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整備</a:t>
                      </a:r>
                      <a:endParaRPr kumimoji="1" lang="en-US" altLang="ja-JP" sz="900" b="0" dirty="0" smtClean="0">
                        <a:solidFill>
                          <a:schemeClr val="tx1"/>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済み</a:t>
                      </a: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整備</a:t>
                      </a:r>
                      <a:endParaRPr kumimoji="1" lang="en-US" altLang="ja-JP" sz="900" b="0" dirty="0" smtClean="0">
                        <a:solidFill>
                          <a:schemeClr val="tx1"/>
                        </a:solidFill>
                        <a:latin typeface="Meiryo UI" pitchFamily="50" charset="-128"/>
                        <a:ea typeface="Meiryo UI" pitchFamily="50" charset="-128"/>
                        <a:cs typeface="Meiryo UI" pitchFamily="50" charset="-128"/>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予定</a:t>
                      </a: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64251">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大阪市</a:t>
                      </a: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75000"/>
                      </a:srgbClr>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endParaRPr kumimoji="1" lang="en-US" altLang="ja-JP"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alpha val="25000"/>
                      </a:srgbClr>
                    </a:solidFill>
                  </a:tcPr>
                </a:tc>
                <a:extLst>
                  <a:ext uri="{0D108BD9-81ED-4DB2-BD59-A6C34878D82A}">
                    <a16:rowId xmlns:a16="http://schemas.microsoft.com/office/drawing/2014/main" val="10002"/>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dirty="0" smtClean="0">
                          <a:solidFill>
                            <a:schemeClr val="tx1"/>
                          </a:solidFill>
                          <a:latin typeface="Meiryo UI" pitchFamily="50" charset="-128"/>
                          <a:ea typeface="Meiryo UI" pitchFamily="50" charset="-128"/>
                          <a:cs typeface="Meiryo UI" pitchFamily="50" charset="-128"/>
                        </a:rPr>
                        <a:t>民間事業者</a:t>
                      </a:r>
                    </a:p>
                  </a:txBody>
                  <a:tcPr marL="0" marR="0" marT="0" marB="0"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alpha val="70000"/>
                      </a:srgbClr>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endParaRPr kumimoji="1" lang="ja-JP" altLang="en-US" sz="900" b="0" dirty="0" smtClean="0">
                        <a:solidFill>
                          <a:schemeClr val="tx1"/>
                        </a:solidFill>
                        <a:latin typeface="Meiryo UI" pitchFamily="50" charset="-128"/>
                        <a:ea typeface="Meiryo UI" pitchFamily="50" charset="-128"/>
                        <a:cs typeface="Meiryo UI" pitchFamily="50" charset="-128"/>
                      </a:endParaRPr>
                    </a:p>
                  </a:txBody>
                  <a:tcPr marL="0" marR="0" marT="0" marB="0"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alpha val="25000"/>
                      </a:srgbClr>
                    </a:solidFill>
                  </a:tcPr>
                </a:tc>
                <a:extLst>
                  <a:ext uri="{0D108BD9-81ED-4DB2-BD59-A6C34878D82A}">
                    <a16:rowId xmlns:a16="http://schemas.microsoft.com/office/drawing/2014/main" val="10003"/>
                  </a:ext>
                </a:extLst>
              </a:tr>
            </a:tbl>
          </a:graphicData>
        </a:graphic>
      </p:graphicFrame>
      <p:sp>
        <p:nvSpPr>
          <p:cNvPr id="55" name="正方形/長方形 54"/>
          <p:cNvSpPr/>
          <p:nvPr/>
        </p:nvSpPr>
        <p:spPr>
          <a:xfrm>
            <a:off x="128464" y="1595626"/>
            <a:ext cx="3024336" cy="492971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24000" rIns="36000" bIns="0" rtlCol="0" anchor="t" anchorCtr="0"/>
          <a:lstStyle/>
          <a:p>
            <a:pPr marL="88900" indent="-88900"/>
            <a:r>
              <a:rPr lang="en-US" altLang="ja-JP" sz="1400" dirty="0" smtClean="0">
                <a:solidFill>
                  <a:schemeClr val="tx1"/>
                </a:solidFill>
                <a:latin typeface="+mn-ea"/>
              </a:rPr>
              <a:t>【</a:t>
            </a:r>
            <a:r>
              <a:rPr lang="ja-JP" altLang="en-US" sz="1400" dirty="0" smtClean="0">
                <a:solidFill>
                  <a:schemeClr val="tx1"/>
                </a:solidFill>
                <a:latin typeface="+mn-ea"/>
              </a:rPr>
              <a:t>京橋</a:t>
            </a:r>
            <a:r>
              <a:rPr lang="en-US" altLang="ja-JP" sz="1400" dirty="0" smtClean="0">
                <a:solidFill>
                  <a:schemeClr val="tx1"/>
                </a:solidFill>
                <a:latin typeface="+mn-ea"/>
              </a:rPr>
              <a:t>】</a:t>
            </a:r>
          </a:p>
          <a:p>
            <a:pPr marL="88900" indent="-88900"/>
            <a:r>
              <a:rPr lang="ja-JP" altLang="en-US" sz="1400" dirty="0" smtClean="0">
                <a:solidFill>
                  <a:schemeClr val="tx1"/>
                </a:solidFill>
                <a:latin typeface="ＭＳ Ｐ明朝" pitchFamily="18" charset="-128"/>
                <a:ea typeface="ＭＳ Ｐ明朝" pitchFamily="18" charset="-128"/>
              </a:rPr>
              <a:t>・ターミナルに乗り入れる路線（</a:t>
            </a:r>
            <a:r>
              <a:rPr lang="en-US" altLang="ja-JP" sz="1400" dirty="0" smtClean="0">
                <a:solidFill>
                  <a:schemeClr val="tx1"/>
                </a:solidFill>
                <a:latin typeface="ＭＳ Ｐ明朝" pitchFamily="18" charset="-128"/>
                <a:ea typeface="ＭＳ Ｐ明朝" pitchFamily="18" charset="-128"/>
              </a:rPr>
              <a:t>JR</a:t>
            </a:r>
            <a:r>
              <a:rPr lang="ja-JP" altLang="en-US" sz="1400" dirty="0" smtClean="0">
                <a:solidFill>
                  <a:schemeClr val="tx1"/>
                </a:solidFill>
                <a:latin typeface="ＭＳ Ｐ明朝" pitchFamily="18" charset="-128"/>
                <a:ea typeface="ＭＳ Ｐ明朝" pitchFamily="18" charset="-128"/>
              </a:rPr>
              <a:t>・京阪・地下鉄）相互間の乗換えや大阪ビジネスパークへの動線には多くの上下移動をともなう。また、歩行者動線が交錯している。</a:t>
            </a:r>
            <a:endParaRPr lang="en-US" altLang="ja-JP" sz="1400" dirty="0" smtClean="0">
              <a:solidFill>
                <a:schemeClr val="tx1"/>
              </a:solidFill>
              <a:latin typeface="ＭＳ Ｐ明朝" pitchFamily="18" charset="-128"/>
              <a:ea typeface="ＭＳ Ｐ明朝" pitchFamily="18" charset="-128"/>
            </a:endParaRPr>
          </a:p>
          <a:p>
            <a:pPr marL="88900" indent="-88900"/>
            <a:endParaRPr lang="en-US" altLang="ja-JP" sz="1400" dirty="0" smtClean="0">
              <a:solidFill>
                <a:schemeClr val="tx1"/>
              </a:solidFill>
              <a:latin typeface="+mn-ea"/>
            </a:endParaRPr>
          </a:p>
          <a:p>
            <a:pPr marL="88900" indent="-88900">
              <a:lnSpc>
                <a:spcPct val="150000"/>
              </a:lnSpc>
            </a:pPr>
            <a:r>
              <a:rPr lang="en-US" altLang="ja-JP" sz="1400" dirty="0" smtClean="0">
                <a:solidFill>
                  <a:schemeClr val="tx1"/>
                </a:solidFill>
                <a:latin typeface="+mn-ea"/>
              </a:rPr>
              <a:t>【</a:t>
            </a:r>
            <a:r>
              <a:rPr lang="ja-JP" altLang="en-US" sz="1400" dirty="0" smtClean="0">
                <a:solidFill>
                  <a:schemeClr val="tx1"/>
                </a:solidFill>
                <a:latin typeface="+mn-ea"/>
              </a:rPr>
              <a:t>大阪ビジネスパーク</a:t>
            </a:r>
            <a:r>
              <a:rPr lang="en-US" altLang="ja-JP" sz="1400" dirty="0" smtClean="0">
                <a:solidFill>
                  <a:schemeClr val="tx1"/>
                </a:solidFill>
                <a:latin typeface="+mn-ea"/>
              </a:rPr>
              <a:t>】</a:t>
            </a:r>
          </a:p>
          <a:p>
            <a:pPr marL="87313" indent="-87313"/>
            <a:r>
              <a:rPr lang="ja-JP" altLang="en-US" sz="1400" dirty="0" smtClean="0">
                <a:solidFill>
                  <a:schemeClr val="tx1"/>
                </a:solidFill>
                <a:latin typeface="ＭＳ Ｐ明朝" pitchFamily="18" charset="-128"/>
                <a:ea typeface="ＭＳ Ｐ明朝" pitchFamily="18" charset="-128"/>
              </a:rPr>
              <a:t>・大阪ビジネスパークはまちび</a:t>
            </a:r>
            <a:r>
              <a:rPr lang="ja-JP" altLang="en-US" sz="1400" dirty="0" err="1" smtClean="0">
                <a:solidFill>
                  <a:schemeClr val="tx1"/>
                </a:solidFill>
                <a:latin typeface="ＭＳ Ｐ明朝" pitchFamily="18" charset="-128"/>
                <a:ea typeface="ＭＳ Ｐ明朝" pitchFamily="18" charset="-128"/>
              </a:rPr>
              <a:t>らき</a:t>
            </a:r>
            <a:r>
              <a:rPr lang="ja-JP" altLang="en-US" sz="1400" dirty="0" smtClean="0">
                <a:solidFill>
                  <a:schemeClr val="tx1"/>
                </a:solidFill>
                <a:latin typeface="ＭＳ Ｐ明朝" pitchFamily="18" charset="-128"/>
                <a:ea typeface="ＭＳ Ｐ明朝" pitchFamily="18" charset="-128"/>
              </a:rPr>
              <a:t>から約</a:t>
            </a:r>
            <a:r>
              <a:rPr lang="en-US" altLang="ja-JP" sz="1400" dirty="0" smtClean="0">
                <a:solidFill>
                  <a:schemeClr val="tx1"/>
                </a:solidFill>
                <a:latin typeface="ＭＳ Ｐ明朝" pitchFamily="18" charset="-128"/>
                <a:ea typeface="ＭＳ Ｐ明朝" pitchFamily="18" charset="-128"/>
              </a:rPr>
              <a:t>30</a:t>
            </a:r>
            <a:r>
              <a:rPr lang="ja-JP" altLang="en-US" sz="1400" dirty="0" smtClean="0">
                <a:solidFill>
                  <a:schemeClr val="tx1"/>
                </a:solidFill>
                <a:latin typeface="ＭＳ Ｐ明朝" pitchFamily="18" charset="-128"/>
                <a:ea typeface="ＭＳ Ｐ明朝" pitchFamily="18" charset="-128"/>
              </a:rPr>
              <a:t>年経過し、今後大規模な改修・更新時期を迎えるにあたり、他の拠点開発と区別化できるコンセプトが必要となっている。</a:t>
            </a:r>
            <a:endParaRPr lang="en-US" altLang="ja-JP" sz="1400" dirty="0" smtClean="0">
              <a:solidFill>
                <a:schemeClr val="tx1"/>
              </a:solidFill>
              <a:latin typeface="ＭＳ Ｐ明朝" pitchFamily="18" charset="-128"/>
              <a:ea typeface="ＭＳ Ｐ明朝" pitchFamily="18" charset="-128"/>
            </a:endParaRPr>
          </a:p>
          <a:p>
            <a:pPr marL="87313" indent="-87313"/>
            <a:r>
              <a:rPr lang="ja-JP" altLang="en-US" sz="1400" dirty="0" smtClean="0">
                <a:solidFill>
                  <a:schemeClr val="tx1"/>
                </a:solidFill>
                <a:latin typeface="ＭＳ Ｐ明朝" pitchFamily="18" charset="-128"/>
                <a:ea typeface="ＭＳ Ｐ明朝" pitchFamily="18" charset="-128"/>
              </a:rPr>
              <a:t>・地権者企業が</a:t>
            </a:r>
            <a:r>
              <a:rPr lang="en-US" altLang="ja-JP" sz="1400" dirty="0" smtClean="0">
                <a:solidFill>
                  <a:schemeClr val="tx1"/>
                </a:solidFill>
                <a:latin typeface="ＭＳ Ｐ明朝" pitchFamily="18" charset="-128"/>
                <a:ea typeface="ＭＳ Ｐ明朝" pitchFamily="18" charset="-128"/>
              </a:rPr>
              <a:t>OBP</a:t>
            </a:r>
            <a:r>
              <a:rPr lang="ja-JP" altLang="en-US" sz="1400" dirty="0" smtClean="0">
                <a:solidFill>
                  <a:schemeClr val="tx1"/>
                </a:solidFill>
                <a:latin typeface="ＭＳ Ｐ明朝" pitchFamily="18" charset="-128"/>
                <a:ea typeface="ＭＳ Ｐ明朝" pitchFamily="18" charset="-128"/>
              </a:rPr>
              <a:t>リノベーション事業推進協議会を組成し、防災・低炭素・スマートコミュニティをテーマとした取組みを実施している</a:t>
            </a:r>
            <a:r>
              <a:rPr lang="ja-JP" altLang="ja-JP" sz="1400" dirty="0" smtClean="0">
                <a:solidFill>
                  <a:schemeClr val="tx1"/>
                </a:solidFill>
                <a:latin typeface="ＭＳ Ｐ明朝" pitchFamily="18" charset="-128"/>
                <a:ea typeface="ＭＳ Ｐ明朝" pitchFamily="18" charset="-128"/>
              </a:rPr>
              <a:t>。</a:t>
            </a:r>
            <a:endParaRPr lang="en-US" altLang="ja-JP" sz="1400" dirty="0" smtClean="0">
              <a:solidFill>
                <a:schemeClr val="tx1"/>
              </a:solidFill>
              <a:latin typeface="ＭＳ Ｐ明朝" pitchFamily="18" charset="-128"/>
              <a:ea typeface="ＭＳ Ｐ明朝" pitchFamily="18" charset="-128"/>
            </a:endParaRPr>
          </a:p>
          <a:p>
            <a:pPr marL="87313" indent="-87313"/>
            <a:r>
              <a:rPr lang="ja-JP" altLang="en-US" sz="1400" dirty="0" smtClean="0">
                <a:solidFill>
                  <a:schemeClr val="tx1"/>
                </a:solidFill>
                <a:latin typeface="ＭＳ Ｐ明朝" pitchFamily="18" charset="-128"/>
                <a:ea typeface="ＭＳ Ｐ明朝" pitchFamily="18" charset="-128"/>
              </a:rPr>
              <a:t>・京橋、</a:t>
            </a:r>
            <a:r>
              <a:rPr lang="ja-JP" altLang="en-US" sz="1400" dirty="0" smtClean="0">
                <a:solidFill>
                  <a:schemeClr val="dk1"/>
                </a:solidFill>
                <a:latin typeface="ＭＳ Ｐ明朝" pitchFamily="18" charset="-128"/>
                <a:ea typeface="ＭＳ Ｐ明朝" pitchFamily="18" charset="-128"/>
              </a:rPr>
              <a:t>大阪城公園との</a:t>
            </a:r>
            <a:r>
              <a:rPr lang="ja-JP" altLang="en-US" sz="1400" dirty="0" smtClean="0">
                <a:solidFill>
                  <a:schemeClr val="tx1"/>
                </a:solidFill>
                <a:latin typeface="ＭＳ Ｐ明朝" pitchFamily="18" charset="-128"/>
                <a:ea typeface="ＭＳ Ｐ明朝" pitchFamily="18" charset="-128"/>
              </a:rPr>
              <a:t>回遊性の向上に資するパークアベニューの活用など、本格的なエリアマネジメント</a:t>
            </a:r>
            <a:r>
              <a:rPr lang="ja-JP" altLang="en-US" sz="1400" dirty="0" smtClean="0">
                <a:solidFill>
                  <a:schemeClr val="dk1"/>
                </a:solidFill>
                <a:latin typeface="ＭＳ Ｐ明朝" pitchFamily="18" charset="-128"/>
                <a:ea typeface="ＭＳ Ｐ明朝" pitchFamily="18" charset="-128"/>
              </a:rPr>
              <a:t>に向けた検討を開始している。</a:t>
            </a:r>
            <a:endParaRPr lang="en-US" altLang="ja-JP" sz="1400" dirty="0" smtClean="0">
              <a:solidFill>
                <a:schemeClr val="tx1"/>
              </a:solidFill>
              <a:latin typeface="ＭＳ Ｐ明朝" pitchFamily="18" charset="-128"/>
              <a:ea typeface="ＭＳ Ｐ明朝" pitchFamily="18" charset="-128"/>
            </a:endParaRPr>
          </a:p>
          <a:p>
            <a:pPr marL="87313" indent="-87313"/>
            <a:endParaRPr kumimoji="1" lang="ja-JP" altLang="en-US" sz="1400" dirty="0">
              <a:solidFill>
                <a:schemeClr val="tx1"/>
              </a:solidFill>
              <a:latin typeface="ＭＳ Ｐ明朝" pitchFamily="18" charset="-128"/>
              <a:ea typeface="ＭＳ Ｐ明朝" pitchFamily="18" charset="-128"/>
            </a:endParaRPr>
          </a:p>
        </p:txBody>
      </p:sp>
      <p:sp>
        <p:nvSpPr>
          <p:cNvPr id="56" name="正方形/長方形 55"/>
          <p:cNvSpPr/>
          <p:nvPr/>
        </p:nvSpPr>
        <p:spPr>
          <a:xfrm>
            <a:off x="128464" y="1595626"/>
            <a:ext cx="1821608" cy="288031"/>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ja-JP" altLang="en-US" sz="1600" b="1" dirty="0" smtClean="0"/>
              <a:t>現状</a:t>
            </a:r>
            <a:endParaRPr kumimoji="1" lang="ja-JP" altLang="en-US" sz="1600" b="1" dirty="0"/>
          </a:p>
        </p:txBody>
      </p:sp>
      <p:sp>
        <p:nvSpPr>
          <p:cNvPr id="51" name="環状矢印 50"/>
          <p:cNvSpPr/>
          <p:nvPr/>
        </p:nvSpPr>
        <p:spPr>
          <a:xfrm rot="14567440">
            <a:off x="7728888" y="2280214"/>
            <a:ext cx="1398888" cy="1398888"/>
          </a:xfrm>
          <a:prstGeom prst="circularArrow">
            <a:avLst>
              <a:gd name="adj1" fmla="val 8014"/>
              <a:gd name="adj2" fmla="val 780585"/>
              <a:gd name="adj3" fmla="val 20484621"/>
              <a:gd name="adj4" fmla="val 10800000"/>
              <a:gd name="adj5" fmla="val 7637"/>
            </a:avLst>
          </a:prstGeom>
          <a:solidFill>
            <a:schemeClr val="accent6">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3" name="環状矢印 52"/>
          <p:cNvSpPr/>
          <p:nvPr/>
        </p:nvSpPr>
        <p:spPr>
          <a:xfrm rot="3767440">
            <a:off x="7727998" y="2274353"/>
            <a:ext cx="1398888" cy="1398888"/>
          </a:xfrm>
          <a:prstGeom prst="circularArrow">
            <a:avLst>
              <a:gd name="adj1" fmla="val 8014"/>
              <a:gd name="adj2" fmla="val 780585"/>
              <a:gd name="adj3" fmla="val 20484621"/>
              <a:gd name="adj4" fmla="val 10800000"/>
              <a:gd name="adj5" fmla="val 7637"/>
            </a:avLst>
          </a:prstGeom>
          <a:solidFill>
            <a:schemeClr val="accent6">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94" name="上下矢印 293"/>
          <p:cNvSpPr/>
          <p:nvPr/>
        </p:nvSpPr>
        <p:spPr>
          <a:xfrm rot="1525111">
            <a:off x="8362471" y="2710083"/>
            <a:ext cx="441761" cy="1469681"/>
          </a:xfrm>
          <a:prstGeom prst="upDownArrow">
            <a:avLst>
              <a:gd name="adj1" fmla="val 50000"/>
              <a:gd name="adj2" fmla="val 27172"/>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rtlCol="0" anchor="ctr"/>
          <a:lstStyle/>
          <a:p>
            <a:pPr algn="ctr"/>
            <a:r>
              <a:rPr lang="ja-JP" altLang="en-US" sz="900" dirty="0" smtClean="0">
                <a:solidFill>
                  <a:schemeClr val="tx1"/>
                </a:solidFill>
              </a:rPr>
              <a:t>歩行者</a:t>
            </a:r>
            <a:r>
              <a:rPr kumimoji="1" lang="ja-JP" altLang="en-US" sz="900" dirty="0" smtClean="0">
                <a:solidFill>
                  <a:schemeClr val="tx1"/>
                </a:solidFill>
              </a:rPr>
              <a:t>ネットワークの強化</a:t>
            </a:r>
            <a:endParaRPr kumimoji="1" lang="ja-JP" altLang="en-US" sz="900" dirty="0">
              <a:solidFill>
                <a:schemeClr val="tx1"/>
              </a:solidFill>
            </a:endParaRPr>
          </a:p>
        </p:txBody>
      </p:sp>
      <p:sp>
        <p:nvSpPr>
          <p:cNvPr id="58" name="正方形/長方形 57"/>
          <p:cNvSpPr/>
          <p:nvPr/>
        </p:nvSpPr>
        <p:spPr>
          <a:xfrm>
            <a:off x="7642195" y="1918448"/>
            <a:ext cx="1172116" cy="200055"/>
          </a:xfrm>
          <a:prstGeom prst="rect">
            <a:avLst/>
          </a:prstGeom>
          <a:solidFill>
            <a:schemeClr val="bg1">
              <a:alpha val="75000"/>
            </a:schemeClr>
          </a:solidFill>
          <a:ln w="6350">
            <a:solidFill>
              <a:schemeClr val="tx1"/>
            </a:solidFill>
          </a:ln>
        </p:spPr>
        <p:txBody>
          <a:bodyPr wrap="none" lIns="91440" tIns="45720" rIns="91440" bIns="45720">
            <a:spAutoFit/>
          </a:bodyPr>
          <a:lstStyle/>
          <a:p>
            <a:pPr algn="ctr"/>
            <a:r>
              <a:rPr lang="ja-JP" altLang="en-US" sz="700" dirty="0" smtClean="0"/>
              <a:t>鉄道駅相互間の連携強化</a:t>
            </a:r>
            <a:endParaRPr lang="en-US" altLang="ja-JP" sz="700" dirty="0" smtClean="0"/>
          </a:p>
        </p:txBody>
      </p:sp>
      <p:cxnSp>
        <p:nvCxnSpPr>
          <p:cNvPr id="65" name="直線コネクタ 64"/>
          <p:cNvCxnSpPr>
            <a:endCxn id="58" idx="2"/>
          </p:cNvCxnSpPr>
          <p:nvPr/>
        </p:nvCxnSpPr>
        <p:spPr>
          <a:xfrm flipH="1" flipV="1">
            <a:off x="8228253" y="2118503"/>
            <a:ext cx="10368" cy="300084"/>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スライド番号プレースホルダ 53"/>
          <p:cNvSpPr>
            <a:spLocks noGrp="1"/>
          </p:cNvSpPr>
          <p:nvPr>
            <p:ph type="sldNum" sz="quarter" idx="12"/>
          </p:nvPr>
        </p:nvSpPr>
        <p:spPr/>
        <p:txBody>
          <a:bodyPr/>
          <a:lstStyle/>
          <a:p>
            <a:fld id="{37EF5067-3AB7-4642-9103-42CBD40CC6D9}" type="slidenum">
              <a:rPr kumimoji="1" lang="ja-JP" altLang="en-US" smtClean="0"/>
              <a:pPr/>
              <a:t>44</a:t>
            </a:fld>
            <a:endParaRPr kumimoji="1" lang="ja-JP" altLang="en-US" dirty="0"/>
          </a:p>
        </p:txBody>
      </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bwMode="auto">
          <a:xfrm>
            <a:off x="0" y="0"/>
            <a:ext cx="9906000" cy="451272"/>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５．大阪城公園、森之宮、京橋･大阪ビジネスパーク</a:t>
            </a:r>
            <a:endParaRPr lang="en-US" altLang="ja-JP" sz="1400" b="1" dirty="0" smtClean="0">
              <a:solidFill>
                <a:schemeClr val="bg1"/>
              </a:solidFill>
              <a:latin typeface="ＭＳ ゴシック" pitchFamily="49" charset="-128"/>
              <a:ea typeface="ＭＳ ゴシック" pitchFamily="49" charset="-128"/>
            </a:endParaRPr>
          </a:p>
        </p:txBody>
      </p:sp>
      <p:sp>
        <p:nvSpPr>
          <p:cNvPr id="7" name="テキスト ボックス 6"/>
          <p:cNvSpPr txBox="1"/>
          <p:nvPr/>
        </p:nvSpPr>
        <p:spPr>
          <a:xfrm>
            <a:off x="50" y="476672"/>
            <a:ext cx="2956259" cy="338554"/>
          </a:xfrm>
          <a:prstGeom prst="rect">
            <a:avLst/>
          </a:prstGeom>
          <a:noFill/>
        </p:spPr>
        <p:txBody>
          <a:bodyPr wrap="none" rtlCol="0">
            <a:spAutoFit/>
          </a:bodyPr>
          <a:lstStyle/>
          <a:p>
            <a:pPr lvl="0"/>
            <a:r>
              <a:rPr kumimoji="1" lang="ja-JP" altLang="en-US" sz="1600" dirty="0" smtClean="0"/>
              <a:t>○今後の取組み（スケジュール）</a:t>
            </a:r>
            <a:endParaRPr kumimoji="1" lang="en-US" altLang="ja-JP" sz="1600" dirty="0" smtClean="0"/>
          </a:p>
        </p:txBody>
      </p:sp>
      <p:pic>
        <p:nvPicPr>
          <p:cNvPr id="35843" name="Picture 3"/>
          <p:cNvPicPr>
            <a:picLocks noChangeAspect="1" noChangeArrowheads="1"/>
          </p:cNvPicPr>
          <p:nvPr/>
        </p:nvPicPr>
        <p:blipFill>
          <a:blip r:embed="rId2" cstate="email"/>
          <a:srcRect/>
          <a:stretch>
            <a:fillRect/>
          </a:stretch>
        </p:blipFill>
        <p:spPr bwMode="auto">
          <a:xfrm>
            <a:off x="272480" y="861294"/>
            <a:ext cx="9417496" cy="4871962"/>
          </a:xfrm>
          <a:prstGeom prst="rect">
            <a:avLst/>
          </a:prstGeom>
          <a:noFill/>
          <a:ln w="9525">
            <a:noFill/>
            <a:miter lim="800000"/>
            <a:headEnd/>
            <a:tailEnd/>
          </a:ln>
          <a:effectLst/>
        </p:spPr>
      </p:pic>
      <p:sp>
        <p:nvSpPr>
          <p:cNvPr id="10" name="角丸四角形 9"/>
          <p:cNvSpPr/>
          <p:nvPr/>
        </p:nvSpPr>
        <p:spPr>
          <a:xfrm>
            <a:off x="288032" y="6141418"/>
            <a:ext cx="9273480" cy="57606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11" name="テキスト ボックス 10"/>
          <p:cNvSpPr txBox="1"/>
          <p:nvPr/>
        </p:nvSpPr>
        <p:spPr>
          <a:xfrm>
            <a:off x="236109" y="5852438"/>
            <a:ext cx="6697667" cy="338554"/>
          </a:xfrm>
          <a:prstGeom prst="rect">
            <a:avLst/>
          </a:prstGeom>
          <a:noFill/>
        </p:spPr>
        <p:txBody>
          <a:bodyPr wrap="none" rtlCol="0">
            <a:spAutoFit/>
          </a:bodyPr>
          <a:lstStyle/>
          <a:p>
            <a:pPr lvl="0"/>
            <a:r>
              <a:rPr lang="ja-JP" altLang="en-US" sz="1600" dirty="0" smtClean="0"/>
              <a:t>○</a:t>
            </a:r>
            <a:r>
              <a:rPr lang="en-US" altLang="ja-JP" sz="1600" dirty="0" smtClean="0"/>
              <a:t>『</a:t>
            </a:r>
            <a:r>
              <a:rPr lang="ja-JP" altLang="en-US" sz="1600" dirty="0" smtClean="0"/>
              <a:t>大阪城公園、森之宮、京橋・大阪ビジネスパーク</a:t>
            </a:r>
            <a:r>
              <a:rPr lang="en-US" altLang="ja-JP" sz="1600" dirty="0" smtClean="0"/>
              <a:t>』</a:t>
            </a:r>
            <a:r>
              <a:rPr lang="ja-JP" altLang="en-US" sz="1600" dirty="0" smtClean="0"/>
              <a:t>エリアの担当部局一覧</a:t>
            </a:r>
            <a:endParaRPr lang="en-US" altLang="ja-JP" sz="1600" dirty="0" smtClean="0"/>
          </a:p>
        </p:txBody>
      </p:sp>
      <p:sp>
        <p:nvSpPr>
          <p:cNvPr id="12" name="テキスト ボックス 11"/>
          <p:cNvSpPr txBox="1"/>
          <p:nvPr/>
        </p:nvSpPr>
        <p:spPr>
          <a:xfrm>
            <a:off x="452133" y="6180922"/>
            <a:ext cx="2816797" cy="523220"/>
          </a:xfrm>
          <a:prstGeom prst="rect">
            <a:avLst/>
          </a:prstGeom>
          <a:noFill/>
        </p:spPr>
        <p:txBody>
          <a:bodyPr wrap="none" rtlCol="0">
            <a:spAutoFit/>
          </a:bodyPr>
          <a:lstStyle/>
          <a:p>
            <a:pPr lvl="0"/>
            <a:r>
              <a:rPr lang="ja-JP" altLang="en-US" sz="1400" dirty="0" smtClean="0">
                <a:latin typeface="ＭＳ Ｐ明朝" pitchFamily="18" charset="-128"/>
                <a:ea typeface="ＭＳ Ｐ明朝" pitchFamily="18" charset="-128"/>
              </a:rPr>
              <a:t>・大阪市：都市計画局、経済戦略局</a:t>
            </a:r>
            <a:endParaRPr lang="en-US" altLang="ja-JP" sz="1400" dirty="0" smtClean="0">
              <a:latin typeface="ＭＳ Ｐ明朝" pitchFamily="18" charset="-128"/>
              <a:ea typeface="ＭＳ Ｐ明朝" pitchFamily="18" charset="-128"/>
            </a:endParaRPr>
          </a:p>
          <a:p>
            <a:pPr lvl="0"/>
            <a:r>
              <a:rPr lang="ja-JP" altLang="en-US" sz="1400" dirty="0" smtClean="0">
                <a:latin typeface="ＭＳ Ｐ明朝" pitchFamily="18" charset="-128"/>
                <a:ea typeface="ＭＳ Ｐ明朝" pitchFamily="18" charset="-128"/>
              </a:rPr>
              <a:t>・大阪府：住宅まちづくり部</a:t>
            </a:r>
            <a:endParaRPr lang="en-US" altLang="ja-JP" sz="1400" dirty="0" smtClean="0">
              <a:latin typeface="ＭＳ Ｐ明朝" pitchFamily="18" charset="-128"/>
              <a:ea typeface="ＭＳ Ｐ明朝" pitchFamily="18" charset="-128"/>
            </a:endParaRPr>
          </a:p>
        </p:txBody>
      </p:sp>
      <p:sp>
        <p:nvSpPr>
          <p:cNvPr id="13" name="スライド番号プレースホルダ 12"/>
          <p:cNvSpPr>
            <a:spLocks noGrp="1"/>
          </p:cNvSpPr>
          <p:nvPr>
            <p:ph type="sldNum" sz="quarter" idx="12"/>
          </p:nvPr>
        </p:nvSpPr>
        <p:spPr/>
        <p:txBody>
          <a:bodyPr/>
          <a:lstStyle/>
          <a:p>
            <a:fld id="{37EF5067-3AB7-4642-9103-42CBD40CC6D9}" type="slidenum">
              <a:rPr kumimoji="1" lang="ja-JP" altLang="en-US" smtClean="0"/>
              <a:pPr/>
              <a:t>45</a:t>
            </a:fld>
            <a:endParaRPr kumimoji="1" lang="ja-JP" altLang="en-US" dirty="0"/>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30626" y="507999"/>
            <a:ext cx="9652000" cy="6183085"/>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4" name="Rectangle 2"/>
          <p:cNvSpPr txBox="1">
            <a:spLocks noChangeArrowheads="1"/>
          </p:cNvSpPr>
          <p:nvPr/>
        </p:nvSpPr>
        <p:spPr bwMode="auto">
          <a:xfrm>
            <a:off x="0" y="2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６．湾岸部</a:t>
            </a:r>
            <a:r>
              <a:rPr lang="en-US" altLang="ja-JP" sz="2000" b="1" dirty="0" smtClean="0">
                <a:solidFill>
                  <a:schemeClr val="bg1"/>
                </a:solidFill>
                <a:latin typeface="ＭＳ ゴシック" pitchFamily="49" charset="-128"/>
                <a:ea typeface="ＭＳ ゴシック" pitchFamily="49" charset="-128"/>
              </a:rPr>
              <a:t>【</a:t>
            </a:r>
            <a:r>
              <a:rPr lang="ja-JP" altLang="en-US" sz="2000" b="1" dirty="0" smtClean="0">
                <a:solidFill>
                  <a:schemeClr val="bg1"/>
                </a:solidFill>
                <a:latin typeface="ＭＳ ゴシック" pitchFamily="49" charset="-128"/>
                <a:ea typeface="ＭＳ ゴシック" pitchFamily="49" charset="-128"/>
              </a:rPr>
              <a:t>総論</a:t>
            </a:r>
            <a:r>
              <a:rPr lang="en-US" altLang="ja-JP" sz="2000" b="1" dirty="0" smtClean="0">
                <a:solidFill>
                  <a:schemeClr val="bg1"/>
                </a:solidFill>
                <a:latin typeface="ＭＳ ゴシック" pitchFamily="49" charset="-128"/>
                <a:ea typeface="ＭＳ ゴシック" pitchFamily="49" charset="-128"/>
              </a:rPr>
              <a:t>】</a:t>
            </a:r>
          </a:p>
        </p:txBody>
      </p:sp>
      <p:sp>
        <p:nvSpPr>
          <p:cNvPr id="2050" name="Rectangle 2"/>
          <p:cNvSpPr>
            <a:spLocks noChangeArrowheads="1"/>
          </p:cNvSpPr>
          <p:nvPr/>
        </p:nvSpPr>
        <p:spPr bwMode="auto">
          <a:xfrm>
            <a:off x="123363" y="447644"/>
            <a:ext cx="9593943" cy="6485686"/>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p>
            <a:pPr>
              <a:lnSpc>
                <a:spcPct val="150000"/>
              </a:lnSpc>
            </a:pPr>
            <a:r>
              <a:rPr lang="ja-JP" altLang="ja-JP" sz="1400" b="1" dirty="0" smtClean="0"/>
              <a:t>１．エリアの</a:t>
            </a:r>
            <a:r>
              <a:rPr lang="ja-JP" altLang="en-US" sz="1400" b="1" dirty="0" smtClean="0"/>
              <a:t>現状</a:t>
            </a:r>
            <a:endParaRPr lang="ja-JP" altLang="ja-JP" sz="1400" dirty="0" smtClean="0"/>
          </a:p>
          <a:p>
            <a:pPr marL="180975" lvl="0" indent="-180975">
              <a:lnSpc>
                <a:spcPct val="150000"/>
              </a:lnSpc>
            </a:pPr>
            <a:r>
              <a:rPr lang="ja-JP" altLang="en-US" sz="1300" dirty="0" smtClean="0">
                <a:latin typeface="ＭＳ Ｐ明朝" pitchFamily="18" charset="-128"/>
                <a:ea typeface="ＭＳ Ｐ明朝" pitchFamily="18" charset="-128"/>
              </a:rPr>
              <a:t>　・</a:t>
            </a:r>
            <a:r>
              <a:rPr lang="ja-JP" altLang="ja-JP" sz="1300" dirty="0" smtClean="0">
                <a:latin typeface="ＭＳ Ｐ明朝" pitchFamily="18" charset="-128"/>
                <a:ea typeface="ＭＳ Ｐ明朝" pitchFamily="18" charset="-128"/>
              </a:rPr>
              <a:t>大阪の湾岸部は、</a:t>
            </a:r>
            <a:r>
              <a:rPr lang="ja-JP" altLang="en-US" sz="1300" dirty="0" smtClean="0">
                <a:latin typeface="ＭＳ Ｐ明朝" pitchFamily="18" charset="-128"/>
                <a:ea typeface="ＭＳ Ｐ明朝" pitchFamily="18" charset="-128"/>
              </a:rPr>
              <a:t>都心部の</a:t>
            </a:r>
            <a:r>
              <a:rPr lang="ja-JP" altLang="ja-JP" sz="1300" dirty="0" smtClean="0">
                <a:latin typeface="ＭＳ Ｐ明朝" pitchFamily="18" charset="-128"/>
                <a:ea typeface="ＭＳ Ｐ明朝" pitchFamily="18" charset="-128"/>
              </a:rPr>
              <a:t>建設残土</a:t>
            </a:r>
            <a:r>
              <a:rPr lang="ja-JP" altLang="en-US" sz="1300" dirty="0" smtClean="0">
                <a:latin typeface="ＭＳ Ｐ明朝" pitchFamily="18" charset="-128"/>
                <a:ea typeface="ＭＳ Ｐ明朝" pitchFamily="18" charset="-128"/>
              </a:rPr>
              <a:t>やごみの焼却灰</a:t>
            </a:r>
            <a:r>
              <a:rPr lang="ja-JP" altLang="ja-JP" sz="1300" dirty="0" smtClean="0">
                <a:latin typeface="ＭＳ Ｐ明朝" pitchFamily="18" charset="-128"/>
                <a:ea typeface="ＭＳ Ｐ明朝" pitchFamily="18" charset="-128"/>
              </a:rPr>
              <a:t>等の受け入れによって</a:t>
            </a:r>
            <a:r>
              <a:rPr lang="en-US" altLang="ja-JP" sz="1300" dirty="0" smtClean="0">
                <a:latin typeface="ＭＳ Ｐ明朝" pitchFamily="18" charset="-128"/>
                <a:ea typeface="ＭＳ Ｐ明朝" pitchFamily="18" charset="-128"/>
              </a:rPr>
              <a:t>1970</a:t>
            </a:r>
            <a:r>
              <a:rPr lang="ja-JP" altLang="ja-JP" sz="1300" dirty="0" smtClean="0">
                <a:latin typeface="ＭＳ Ｐ明朝" pitchFamily="18" charset="-128"/>
                <a:ea typeface="ＭＳ Ｐ明朝" pitchFamily="18" charset="-128"/>
              </a:rPr>
              <a:t>年代以降、土地造成が進み、総面積（</a:t>
            </a:r>
            <a:r>
              <a:rPr lang="en-US" altLang="ja-JP" sz="1300" dirty="0" smtClean="0">
                <a:latin typeface="ＭＳ Ｐ明朝" pitchFamily="18" charset="-128"/>
                <a:ea typeface="ＭＳ Ｐ明朝" pitchFamily="18" charset="-128"/>
              </a:rPr>
              <a:t>1,655ha</a:t>
            </a:r>
            <a:r>
              <a:rPr lang="ja-JP" altLang="ja-JP" sz="1300" dirty="0" smtClean="0">
                <a:latin typeface="ＭＳ Ｐ明朝" pitchFamily="18" charset="-128"/>
                <a:ea typeface="ＭＳ Ｐ明朝" pitchFamily="18" charset="-128"/>
              </a:rPr>
              <a:t>）は</a:t>
            </a:r>
            <a:r>
              <a:rPr lang="ja-JP" altLang="en-US" sz="1300" dirty="0" smtClean="0">
                <a:latin typeface="ＭＳ Ｐ明朝" pitchFamily="18" charset="-128"/>
                <a:ea typeface="ＭＳ Ｐ明朝" pitchFamily="18" charset="-128"/>
              </a:rPr>
              <a:t>阪神甲子園球場の約</a:t>
            </a:r>
            <a:r>
              <a:rPr lang="en-US" altLang="ja-JP" sz="1300" dirty="0" smtClean="0">
                <a:latin typeface="ＭＳ Ｐ明朝" pitchFamily="18" charset="-128"/>
                <a:ea typeface="ＭＳ Ｐ明朝" pitchFamily="18" charset="-128"/>
              </a:rPr>
              <a:t>430</a:t>
            </a:r>
            <a:r>
              <a:rPr lang="ja-JP" altLang="en-US" sz="1300" dirty="0" smtClean="0">
                <a:latin typeface="ＭＳ Ｐ明朝" pitchFamily="18" charset="-128"/>
                <a:ea typeface="ＭＳ Ｐ明朝" pitchFamily="18" charset="-128"/>
              </a:rPr>
              <a:t>個に相当する</a:t>
            </a:r>
            <a:r>
              <a:rPr lang="ja-JP" altLang="ja-JP" sz="1300" dirty="0" smtClean="0">
                <a:latin typeface="ＭＳ Ｐ明朝" pitchFamily="18" charset="-128"/>
                <a:ea typeface="ＭＳ Ｐ明朝" pitchFamily="18" charset="-128"/>
              </a:rPr>
              <a:t>。</a:t>
            </a:r>
          </a:p>
          <a:p>
            <a:pPr marL="180975" lvl="0" indent="-180975">
              <a:lnSpc>
                <a:spcPct val="150000"/>
              </a:lnSpc>
            </a:pPr>
            <a:r>
              <a:rPr lang="ja-JP" altLang="en-US" sz="1300" dirty="0" smtClean="0">
                <a:latin typeface="ＭＳ Ｐ明朝" pitchFamily="18" charset="-128"/>
                <a:ea typeface="ＭＳ Ｐ明朝" pitchFamily="18" charset="-128"/>
              </a:rPr>
              <a:t>　・</a:t>
            </a:r>
            <a:r>
              <a:rPr lang="ja-JP" altLang="ja-JP" sz="1300" dirty="0" smtClean="0">
                <a:latin typeface="ＭＳ Ｐ明朝" pitchFamily="18" charset="-128"/>
                <a:ea typeface="ＭＳ Ｐ明朝" pitchFamily="18" charset="-128"/>
              </a:rPr>
              <a:t>咲洲はインテックスや</a:t>
            </a:r>
            <a:r>
              <a:rPr lang="en-US" altLang="ja-JP" sz="1300" dirty="0" smtClean="0">
                <a:latin typeface="ＭＳ Ｐ明朝" pitchFamily="18" charset="-128"/>
                <a:ea typeface="ＭＳ Ｐ明朝" pitchFamily="18" charset="-128"/>
              </a:rPr>
              <a:t>ATC</a:t>
            </a:r>
            <a:r>
              <a:rPr lang="ja-JP" altLang="en-US" sz="1300" dirty="0" smtClean="0">
                <a:latin typeface="ＭＳ Ｐ明朝" pitchFamily="18" charset="-128"/>
                <a:ea typeface="ＭＳ Ｐ明朝" pitchFamily="18" charset="-128"/>
              </a:rPr>
              <a:t>など業務・商業が集積するほか、</a:t>
            </a:r>
            <a:r>
              <a:rPr lang="en-US" altLang="ja-JP" sz="1300" dirty="0" smtClean="0">
                <a:latin typeface="ＭＳ Ｐ明朝" pitchFamily="18" charset="-128"/>
                <a:ea typeface="ＭＳ Ｐ明朝" pitchFamily="18" charset="-128"/>
              </a:rPr>
              <a:t> </a:t>
            </a:r>
            <a:r>
              <a:rPr lang="ja-JP" altLang="en-US" sz="1300" dirty="0" smtClean="0">
                <a:latin typeface="ＭＳ Ｐ明朝" pitchFamily="18" charset="-128"/>
                <a:ea typeface="ＭＳ Ｐ明朝" pitchFamily="18" charset="-128"/>
              </a:rPr>
              <a:t>南港ポートタウン（住居専用地域）には</a:t>
            </a:r>
            <a:r>
              <a:rPr lang="en-US" altLang="ja-JP" sz="1300" dirty="0" smtClean="0">
                <a:latin typeface="ＭＳ Ｐ明朝" pitchFamily="18" charset="-128"/>
                <a:ea typeface="ＭＳ Ｐ明朝" pitchFamily="18" charset="-128"/>
              </a:rPr>
              <a:t>2.3</a:t>
            </a:r>
            <a:r>
              <a:rPr lang="ja-JP" altLang="ja-JP" sz="1300" dirty="0" smtClean="0">
                <a:latin typeface="ＭＳ Ｐ明朝" pitchFamily="18" charset="-128"/>
                <a:ea typeface="ＭＳ Ｐ明朝" pitchFamily="18" charset="-128"/>
              </a:rPr>
              <a:t>万人が</a:t>
            </a:r>
            <a:r>
              <a:rPr lang="ja-JP" altLang="en-US" sz="1300" dirty="0" smtClean="0">
                <a:latin typeface="ＭＳ Ｐ明朝" pitchFamily="18" charset="-128"/>
                <a:ea typeface="ＭＳ Ｐ明朝" pitchFamily="18" charset="-128"/>
              </a:rPr>
              <a:t>生活する</a:t>
            </a:r>
            <a:r>
              <a:rPr lang="ja-JP" altLang="ja-JP" sz="1300" dirty="0" smtClean="0">
                <a:latin typeface="ＭＳ Ｐ明朝" pitchFamily="18" charset="-128"/>
                <a:ea typeface="ＭＳ Ｐ明朝" pitchFamily="18" charset="-128"/>
              </a:rPr>
              <a:t>。舞州はスポーツ施設と</a:t>
            </a:r>
            <a:r>
              <a:rPr lang="ja-JP" altLang="en-US" sz="1300" dirty="0" smtClean="0">
                <a:latin typeface="ＭＳ Ｐ明朝" pitchFamily="18" charset="-128"/>
                <a:ea typeface="ＭＳ Ｐ明朝" pitchFamily="18" charset="-128"/>
              </a:rPr>
              <a:t>大規模な物流施設等</a:t>
            </a:r>
            <a:r>
              <a:rPr lang="ja-JP" altLang="ja-JP" sz="1300" dirty="0" smtClean="0">
                <a:latin typeface="ＭＳ Ｐ明朝" pitchFamily="18" charset="-128"/>
                <a:ea typeface="ＭＳ Ｐ明朝" pitchFamily="18" charset="-128"/>
              </a:rPr>
              <a:t>が集積</a:t>
            </a:r>
            <a:r>
              <a:rPr lang="ja-JP" altLang="en-US" sz="1300" dirty="0" smtClean="0">
                <a:latin typeface="ＭＳ Ｐ明朝" pitchFamily="18" charset="-128"/>
                <a:ea typeface="ＭＳ Ｐ明朝" pitchFamily="18" charset="-128"/>
              </a:rPr>
              <a:t>する。また、</a:t>
            </a:r>
            <a:r>
              <a:rPr lang="ja-JP" altLang="ja-JP" sz="1300" dirty="0" smtClean="0">
                <a:latin typeface="ＭＳ Ｐ明朝" pitchFamily="18" charset="-128"/>
                <a:ea typeface="ＭＳ Ｐ明朝" pitchFamily="18" charset="-128"/>
              </a:rPr>
              <a:t>夢洲は大阪・関西の物流機能の中心を担</a:t>
            </a:r>
            <a:r>
              <a:rPr lang="ja-JP" altLang="en-US" sz="1300" dirty="0" smtClean="0">
                <a:latin typeface="ＭＳ Ｐ明朝" pitchFamily="18" charset="-128"/>
                <a:ea typeface="ＭＳ Ｐ明朝" pitchFamily="18" charset="-128"/>
              </a:rPr>
              <a:t>う</a:t>
            </a:r>
            <a:r>
              <a:rPr lang="ja-JP" altLang="ja-JP" sz="1300" dirty="0" smtClean="0">
                <a:latin typeface="ＭＳ Ｐ明朝" pitchFamily="18" charset="-128"/>
                <a:ea typeface="ＭＳ Ｐ明朝" pitchFamily="18" charset="-128"/>
              </a:rPr>
              <a:t>国際コンテナターミナル</a:t>
            </a:r>
            <a:r>
              <a:rPr lang="ja-JP" altLang="en-US" sz="1300" dirty="0" smtClean="0">
                <a:latin typeface="ＭＳ Ｐ明朝" pitchFamily="18" charset="-128"/>
                <a:ea typeface="ＭＳ Ｐ明朝" pitchFamily="18" charset="-128"/>
              </a:rPr>
              <a:t>が立地するほか、</a:t>
            </a:r>
            <a:r>
              <a:rPr lang="en-US" altLang="ja-JP" sz="1300" dirty="0" smtClean="0">
                <a:latin typeface="ＭＳ Ｐ明朝" pitchFamily="18" charset="-128"/>
                <a:ea typeface="ＭＳ Ｐ明朝" pitchFamily="18" charset="-128"/>
              </a:rPr>
              <a:t>10MW</a:t>
            </a:r>
            <a:r>
              <a:rPr lang="ja-JP" altLang="en-US" sz="1300" dirty="0" smtClean="0">
                <a:latin typeface="ＭＳ Ｐ明朝" pitchFamily="18" charset="-128"/>
                <a:ea typeface="ＭＳ Ｐ明朝" pitchFamily="18" charset="-128"/>
              </a:rPr>
              <a:t>の</a:t>
            </a:r>
            <a:r>
              <a:rPr lang="ja-JP" altLang="ja-JP" sz="1300" dirty="0" smtClean="0">
                <a:latin typeface="ＭＳ Ｐ明朝" pitchFamily="18" charset="-128"/>
                <a:ea typeface="ＭＳ Ｐ明朝" pitchFamily="18" charset="-128"/>
              </a:rPr>
              <a:t>メガソーラ</a:t>
            </a:r>
            <a:r>
              <a:rPr lang="ja-JP" altLang="en-US" sz="1300" dirty="0" smtClean="0">
                <a:latin typeface="ＭＳ Ｐ明朝" pitchFamily="18" charset="-128"/>
                <a:ea typeface="ＭＳ Ｐ明朝" pitchFamily="18" charset="-128"/>
              </a:rPr>
              <a:t>ーが稼働するなど環境・新エネルギーの拠点となっている</a:t>
            </a:r>
            <a:r>
              <a:rPr lang="ja-JP" altLang="ja-JP" sz="1300" dirty="0" smtClean="0">
                <a:latin typeface="ＭＳ Ｐ明朝" pitchFamily="18" charset="-128"/>
                <a:ea typeface="ＭＳ Ｐ明朝" pitchFamily="18" charset="-128"/>
              </a:rPr>
              <a:t>。</a:t>
            </a:r>
            <a:endParaRPr lang="ja-JP" altLang="ja-JP" sz="300" dirty="0" smtClean="0">
              <a:latin typeface="ＭＳ Ｐ明朝" pitchFamily="18" charset="-128"/>
              <a:ea typeface="ＭＳ Ｐ明朝" pitchFamily="18" charset="-128"/>
            </a:endParaRPr>
          </a:p>
          <a:p>
            <a:r>
              <a:rPr lang="en-US" altLang="ja-JP" sz="300" dirty="0" smtClean="0">
                <a:latin typeface="ＭＳ Ｐ明朝" pitchFamily="18" charset="-128"/>
                <a:ea typeface="ＭＳ Ｐ明朝" pitchFamily="18" charset="-128"/>
              </a:rPr>
              <a:t> </a:t>
            </a:r>
            <a:endParaRPr lang="en-US" altLang="ja-JP" sz="800" dirty="0" smtClean="0">
              <a:latin typeface="ＭＳ Ｐ明朝" pitchFamily="18" charset="-128"/>
              <a:ea typeface="ＭＳ Ｐ明朝" pitchFamily="18" charset="-128"/>
            </a:endParaRPr>
          </a:p>
          <a:p>
            <a:pPr>
              <a:lnSpc>
                <a:spcPct val="150000"/>
              </a:lnSpc>
            </a:pPr>
            <a:r>
              <a:rPr lang="ja-JP" altLang="ja-JP" sz="1400" b="1" dirty="0" smtClean="0"/>
              <a:t>２．エリアの課題</a:t>
            </a:r>
            <a:endParaRPr lang="ja-JP" altLang="ja-JP" sz="1400" dirty="0" smtClean="0"/>
          </a:p>
          <a:p>
            <a:pPr marL="180975" lvl="0" indent="-180975">
              <a:lnSpc>
                <a:spcPct val="150000"/>
              </a:lnSpc>
            </a:pPr>
            <a:r>
              <a:rPr lang="ja-JP" altLang="en-US" sz="1300" dirty="0" smtClean="0">
                <a:latin typeface="ＭＳ Ｐ明朝" pitchFamily="18" charset="-128"/>
                <a:ea typeface="ＭＳ Ｐ明朝" pitchFamily="18" charset="-128"/>
              </a:rPr>
              <a:t>　・バブル崩壊以降、景気の低迷や工場のアジアシフトに伴い、土地売却が停滞し、企業所有地の開発が進行していない。</a:t>
            </a:r>
            <a:endParaRPr lang="en-US" altLang="ja-JP" sz="1300" dirty="0" smtClean="0">
              <a:latin typeface="ＭＳ Ｐ明朝" pitchFamily="18" charset="-128"/>
              <a:ea typeface="ＭＳ Ｐ明朝" pitchFamily="18" charset="-128"/>
            </a:endParaRPr>
          </a:p>
          <a:p>
            <a:pPr marL="180975" lvl="0" indent="-180975">
              <a:lnSpc>
                <a:spcPct val="150000"/>
              </a:lnSpc>
            </a:pPr>
            <a:r>
              <a:rPr lang="ja-JP" altLang="en-US" sz="1300" dirty="0" smtClean="0">
                <a:latin typeface="ＭＳ Ｐ明朝" pitchFamily="18" charset="-128"/>
                <a:ea typeface="ＭＳ Ｐ明朝" pitchFamily="18" charset="-128"/>
              </a:rPr>
              <a:t>　・また、咲洲の近年開発が進んでいるエリアにおいても、街区単位のパッチワーク的な開発状況となっている。</a:t>
            </a:r>
            <a:endParaRPr lang="en-US" altLang="ja-JP" sz="1300" dirty="0" smtClean="0">
              <a:latin typeface="ＭＳ Ｐ明朝" pitchFamily="18" charset="-128"/>
              <a:ea typeface="ＭＳ Ｐ明朝" pitchFamily="18" charset="-128"/>
            </a:endParaRPr>
          </a:p>
          <a:p>
            <a:pPr marL="180975" lvl="0" indent="-180975">
              <a:lnSpc>
                <a:spcPct val="150000"/>
              </a:lnSpc>
            </a:pPr>
            <a:r>
              <a:rPr lang="ja-JP" altLang="en-US" sz="1300" dirty="0" smtClean="0">
                <a:latin typeface="ＭＳ Ｐ明朝" pitchFamily="18" charset="-128"/>
                <a:ea typeface="ＭＳ Ｐ明朝" pitchFamily="18" charset="-128"/>
              </a:rPr>
              <a:t>　・</a:t>
            </a:r>
            <a:r>
              <a:rPr lang="ja-JP" altLang="ja-JP" sz="1300" dirty="0" smtClean="0">
                <a:latin typeface="ＭＳ Ｐ明朝" pitchFamily="18" charset="-128"/>
                <a:ea typeface="ＭＳ Ｐ明朝" pitchFamily="18" charset="-128"/>
              </a:rPr>
              <a:t>夢洲</a:t>
            </a:r>
            <a:r>
              <a:rPr lang="ja-JP" altLang="en-US" sz="1300" dirty="0" smtClean="0">
                <a:latin typeface="ＭＳ Ｐ明朝" pitchFamily="18" charset="-128"/>
                <a:ea typeface="ＭＳ Ｐ明朝" pitchFamily="18" charset="-128"/>
              </a:rPr>
              <a:t>においては、</a:t>
            </a:r>
            <a:r>
              <a:rPr lang="ja-JP" altLang="ja-JP" sz="1300" dirty="0" smtClean="0">
                <a:latin typeface="ＭＳ Ｐ明朝" pitchFamily="18" charset="-128"/>
                <a:ea typeface="ＭＳ Ｐ明朝" pitchFamily="18" charset="-128"/>
              </a:rPr>
              <a:t>東部</a:t>
            </a:r>
            <a:r>
              <a:rPr lang="ja-JP" altLang="en-US" sz="1300" dirty="0" smtClean="0">
                <a:latin typeface="ＭＳ Ｐ明朝" pitchFamily="18" charset="-128"/>
                <a:ea typeface="ＭＳ Ｐ明朝" pitchFamily="18" charset="-128"/>
              </a:rPr>
              <a:t>に国際</a:t>
            </a:r>
            <a:r>
              <a:rPr lang="ja-JP" altLang="ja-JP" sz="1300" dirty="0" smtClean="0">
                <a:latin typeface="ＭＳ Ｐ明朝" pitchFamily="18" charset="-128"/>
                <a:ea typeface="ＭＳ Ｐ明朝" pitchFamily="18" charset="-128"/>
              </a:rPr>
              <a:t>コンテナターミナル</a:t>
            </a:r>
            <a:r>
              <a:rPr lang="ja-JP" altLang="en-US" sz="1300" dirty="0" smtClean="0">
                <a:latin typeface="ＭＳ Ｐ明朝" pitchFamily="18" charset="-128"/>
                <a:ea typeface="ＭＳ Ｐ明朝" pitchFamily="18" charset="-128"/>
              </a:rPr>
              <a:t>が稼働しているが、中央部の広大な敷地は現在ほとんどが埋め立て中（約</a:t>
            </a:r>
            <a:r>
              <a:rPr lang="en-US" altLang="ja-JP" sz="1300" dirty="0" smtClean="0">
                <a:latin typeface="ＭＳ Ｐ明朝" pitchFamily="18" charset="-128"/>
                <a:ea typeface="ＭＳ Ｐ明朝" pitchFamily="18" charset="-128"/>
              </a:rPr>
              <a:t>170ha</a:t>
            </a:r>
            <a:r>
              <a:rPr lang="ja-JP" altLang="en-US" sz="1300" dirty="0" err="1" smtClean="0">
                <a:latin typeface="ＭＳ Ｐ明朝" pitchFamily="18" charset="-128"/>
                <a:ea typeface="ＭＳ Ｐ明朝" pitchFamily="18" charset="-128"/>
              </a:rPr>
              <a:t>、</a:t>
            </a:r>
            <a:r>
              <a:rPr lang="ja-JP" altLang="en-US" sz="1300" dirty="0" smtClean="0">
                <a:latin typeface="ＭＳ Ｐ明朝" pitchFamily="18" charset="-128"/>
                <a:ea typeface="ＭＳ Ｐ明朝" pitchFamily="18" charset="-128"/>
              </a:rPr>
              <a:t>うち約</a:t>
            </a:r>
            <a:r>
              <a:rPr lang="en-US" altLang="ja-JP" sz="1300" dirty="0" smtClean="0">
                <a:latin typeface="ＭＳ Ｐ明朝" pitchFamily="18" charset="-128"/>
                <a:ea typeface="ＭＳ Ｐ明朝" pitchFamily="18" charset="-128"/>
              </a:rPr>
              <a:t>20ha</a:t>
            </a:r>
            <a:r>
              <a:rPr lang="ja-JP" altLang="en-US" sz="1300" dirty="0" smtClean="0">
                <a:latin typeface="ＭＳ Ｐ明朝" pitchFamily="18" charset="-128"/>
                <a:ea typeface="ＭＳ Ｐ明朝" pitchFamily="18" charset="-128"/>
              </a:rPr>
              <a:t>は埋立済）であり、開発の方向性を定める必要がある。</a:t>
            </a:r>
            <a:endParaRPr lang="ja-JP" altLang="ja-JP" sz="300" dirty="0" smtClean="0">
              <a:latin typeface="ＭＳ Ｐ明朝" pitchFamily="18" charset="-128"/>
              <a:ea typeface="ＭＳ Ｐ明朝" pitchFamily="18" charset="-128"/>
            </a:endParaRPr>
          </a:p>
          <a:p>
            <a:r>
              <a:rPr lang="en-US" altLang="ja-JP" sz="300" dirty="0" smtClean="0">
                <a:latin typeface="ＭＳ Ｐ明朝" pitchFamily="18" charset="-128"/>
                <a:ea typeface="ＭＳ Ｐ明朝" pitchFamily="18" charset="-128"/>
              </a:rPr>
              <a:t> </a:t>
            </a:r>
            <a:endParaRPr lang="ja-JP" altLang="ja-JP" sz="1200" dirty="0" smtClean="0"/>
          </a:p>
          <a:p>
            <a:pPr>
              <a:lnSpc>
                <a:spcPct val="150000"/>
              </a:lnSpc>
            </a:pPr>
            <a:r>
              <a:rPr lang="ja-JP" altLang="ja-JP" sz="1400" b="1" dirty="0" smtClean="0"/>
              <a:t>３．近年の動向</a:t>
            </a:r>
            <a:endParaRPr lang="ja-JP" altLang="ja-JP" sz="1400" dirty="0" smtClean="0"/>
          </a:p>
          <a:p>
            <a:pPr marL="180975" lvl="0" indent="-180975">
              <a:lnSpc>
                <a:spcPct val="150000"/>
              </a:lnSpc>
            </a:pPr>
            <a:r>
              <a:rPr lang="ja-JP" altLang="en-US" sz="1300" dirty="0" smtClean="0">
                <a:latin typeface="ＭＳ Ｐ明朝" pitchFamily="18" charset="-128"/>
                <a:ea typeface="ＭＳ Ｐ明朝" pitchFamily="18" charset="-128"/>
              </a:rPr>
              <a:t>　・</a:t>
            </a:r>
            <a:r>
              <a:rPr lang="ja-JP" altLang="ja-JP" sz="1300" dirty="0" smtClean="0">
                <a:latin typeface="ＭＳ Ｐ明朝" pitchFamily="18" charset="-128"/>
                <a:ea typeface="ＭＳ Ｐ明朝" pitchFamily="18" charset="-128"/>
              </a:rPr>
              <a:t>関西イノベーション</a:t>
            </a:r>
            <a:r>
              <a:rPr lang="ja-JP" altLang="en-US" sz="1300" dirty="0" smtClean="0">
                <a:latin typeface="ＭＳ Ｐ明朝" pitchFamily="18" charset="-128"/>
                <a:ea typeface="ＭＳ Ｐ明朝" pitchFamily="18" charset="-128"/>
              </a:rPr>
              <a:t>国際戦略総合</a:t>
            </a:r>
            <a:r>
              <a:rPr lang="ja-JP" altLang="ja-JP" sz="1300" dirty="0" smtClean="0">
                <a:latin typeface="ＭＳ Ｐ明朝" pitchFamily="18" charset="-128"/>
                <a:ea typeface="ＭＳ Ｐ明朝" pitchFamily="18" charset="-128"/>
              </a:rPr>
              <a:t>特区の指定</a:t>
            </a:r>
            <a:r>
              <a:rPr lang="ja-JP" altLang="en-US" sz="1300" dirty="0" smtClean="0">
                <a:latin typeface="ＭＳ Ｐ明朝" pitchFamily="18" charset="-128"/>
                <a:ea typeface="ＭＳ Ｐ明朝" pitchFamily="18" charset="-128"/>
              </a:rPr>
              <a:t>とあわせた地方</a:t>
            </a:r>
            <a:r>
              <a:rPr lang="ja-JP" altLang="ja-JP" sz="1300" dirty="0" smtClean="0">
                <a:latin typeface="ＭＳ Ｐ明朝" pitchFamily="18" charset="-128"/>
                <a:ea typeface="ＭＳ Ｐ明朝" pitchFamily="18" charset="-128"/>
              </a:rPr>
              <a:t>税</a:t>
            </a:r>
            <a:r>
              <a:rPr lang="en-US" altLang="ja-JP" sz="1300" dirty="0" smtClean="0">
                <a:latin typeface="ＭＳ Ｐ明朝" pitchFamily="18" charset="-128"/>
                <a:ea typeface="ＭＳ Ｐ明朝" pitchFamily="18" charset="-128"/>
              </a:rPr>
              <a:t>(</a:t>
            </a:r>
            <a:r>
              <a:rPr lang="ja-JP" altLang="en-US" sz="1300" dirty="0" smtClean="0">
                <a:latin typeface="ＭＳ Ｐ明朝" pitchFamily="18" charset="-128"/>
                <a:ea typeface="ＭＳ Ｐ明朝" pitchFamily="18" charset="-128"/>
              </a:rPr>
              <a:t>府・市）の</a:t>
            </a:r>
            <a:r>
              <a:rPr lang="ja-JP" altLang="ja-JP" sz="1300" dirty="0" smtClean="0">
                <a:latin typeface="ＭＳ Ｐ明朝" pitchFamily="18" charset="-128"/>
                <a:ea typeface="ＭＳ Ｐ明朝" pitchFamily="18" charset="-128"/>
              </a:rPr>
              <a:t>優遇策により企業誘致に弾みがつくとともに、咲</a:t>
            </a:r>
            <a:r>
              <a:rPr lang="ja-JP" altLang="en-US" sz="1300" dirty="0" smtClean="0">
                <a:latin typeface="ＭＳ Ｐ明朝" pitchFamily="18" charset="-128"/>
                <a:ea typeface="ＭＳ Ｐ明朝" pitchFamily="18" charset="-128"/>
              </a:rPr>
              <a:t>洲</a:t>
            </a:r>
            <a:r>
              <a:rPr lang="ja-JP" altLang="ja-JP" sz="1300" dirty="0" smtClean="0">
                <a:latin typeface="ＭＳ Ｐ明朝" pitchFamily="18" charset="-128"/>
                <a:ea typeface="ＭＳ Ｐ明朝" pitchFamily="18" charset="-128"/>
              </a:rPr>
              <a:t>では、</a:t>
            </a:r>
            <a:r>
              <a:rPr lang="ja-JP" altLang="en-US" sz="1300" dirty="0" smtClean="0">
                <a:latin typeface="ＭＳ Ｐ明朝" pitchFamily="18" charset="-128"/>
                <a:ea typeface="ＭＳ Ｐ明朝" pitchFamily="18" charset="-128"/>
              </a:rPr>
              <a:t>旧</a:t>
            </a:r>
            <a:r>
              <a:rPr lang="en-US" altLang="ja-JP" sz="1300" dirty="0" smtClean="0">
                <a:latin typeface="ＭＳ Ｐ明朝" pitchFamily="18" charset="-128"/>
                <a:ea typeface="ＭＳ Ｐ明朝" pitchFamily="18" charset="-128"/>
              </a:rPr>
              <a:t>WTC</a:t>
            </a:r>
            <a:r>
              <a:rPr lang="ja-JP" altLang="en-US" sz="1300" dirty="0" smtClean="0">
                <a:latin typeface="ＭＳ Ｐ明朝" pitchFamily="18" charset="-128"/>
                <a:ea typeface="ＭＳ Ｐ明朝" pitchFamily="18" charset="-128"/>
              </a:rPr>
              <a:t>ビル</a:t>
            </a:r>
            <a:r>
              <a:rPr lang="ja-JP" altLang="ja-JP" sz="1300" dirty="0" smtClean="0">
                <a:latin typeface="ＭＳ Ｐ明朝" pitchFamily="18" charset="-128"/>
                <a:ea typeface="ＭＳ Ｐ明朝" pitchFamily="18" charset="-128"/>
              </a:rPr>
              <a:t>の大阪府庁舎としての活用や複数街区で一体的な開発をめざした土地売却の</a:t>
            </a:r>
            <a:r>
              <a:rPr lang="ja-JP" altLang="en-US" sz="1300" dirty="0" smtClean="0">
                <a:latin typeface="ＭＳ Ｐ明朝" pitchFamily="18" charset="-128"/>
                <a:ea typeface="ＭＳ Ｐ明朝" pitchFamily="18" charset="-128"/>
              </a:rPr>
              <a:t>事前確認手続の</a:t>
            </a:r>
            <a:r>
              <a:rPr lang="ja-JP" altLang="ja-JP" sz="1300" dirty="0" smtClean="0">
                <a:latin typeface="ＭＳ Ｐ明朝" pitchFamily="18" charset="-128"/>
                <a:ea typeface="ＭＳ Ｐ明朝" pitchFamily="18" charset="-128"/>
              </a:rPr>
              <a:t>実施、</a:t>
            </a:r>
            <a:r>
              <a:rPr lang="ja-JP" altLang="en-US" sz="1300" dirty="0" smtClean="0">
                <a:latin typeface="ＭＳ Ｐ明朝" pitchFamily="18" charset="-128"/>
                <a:ea typeface="ＭＳ Ｐ明朝" pitchFamily="18" charset="-128"/>
              </a:rPr>
              <a:t>法案の整備を見据え</a:t>
            </a:r>
            <a:r>
              <a:rPr lang="ja-JP" altLang="ja-JP" sz="1300" dirty="0" smtClean="0">
                <a:latin typeface="ＭＳ Ｐ明朝" pitchFamily="18" charset="-128"/>
                <a:ea typeface="ＭＳ Ｐ明朝" pitchFamily="18" charset="-128"/>
              </a:rPr>
              <a:t>夢州</a:t>
            </a:r>
            <a:r>
              <a:rPr lang="ja-JP" altLang="en-US" sz="1300" dirty="0" smtClean="0">
                <a:latin typeface="ＭＳ Ｐ明朝" pitchFamily="18" charset="-128"/>
                <a:ea typeface="ＭＳ Ｐ明朝" pitchFamily="18" charset="-128"/>
              </a:rPr>
              <a:t>を</a:t>
            </a:r>
            <a:r>
              <a:rPr lang="ja-JP" altLang="ja-JP" sz="1300" dirty="0" smtClean="0">
                <a:latin typeface="ＭＳ Ｐ明朝" pitchFamily="18" charset="-128"/>
                <a:ea typeface="ＭＳ Ｐ明朝" pitchFamily="18" charset="-128"/>
              </a:rPr>
              <a:t>ＩＲ（統合型リゾート）の候補地</a:t>
            </a:r>
            <a:r>
              <a:rPr lang="ja-JP" altLang="en-US" sz="1300" dirty="0" smtClean="0">
                <a:latin typeface="ＭＳ Ｐ明朝" pitchFamily="18" charset="-128"/>
                <a:ea typeface="ＭＳ Ｐ明朝" pitchFamily="18" charset="-128"/>
              </a:rPr>
              <a:t>として検討するな</a:t>
            </a:r>
            <a:r>
              <a:rPr lang="ja-JP" altLang="ja-JP" sz="1300" dirty="0" smtClean="0">
                <a:latin typeface="ＭＳ Ｐ明朝" pitchFamily="18" charset="-128"/>
                <a:ea typeface="ＭＳ Ｐ明朝" pitchFamily="18" charset="-128"/>
              </a:rPr>
              <a:t>ど、新たな展開が始まっている。</a:t>
            </a:r>
            <a:endParaRPr lang="ja-JP" altLang="ja-JP" sz="400" dirty="0" smtClean="0">
              <a:latin typeface="ＭＳ Ｐ明朝" pitchFamily="18" charset="-128"/>
              <a:ea typeface="ＭＳ Ｐ明朝" pitchFamily="18" charset="-128"/>
            </a:endParaRPr>
          </a:p>
          <a:p>
            <a:r>
              <a:rPr lang="en-US" altLang="ja-JP" sz="500" dirty="0" smtClean="0">
                <a:latin typeface="ＭＳ Ｐ明朝" pitchFamily="18" charset="-128"/>
                <a:ea typeface="ＭＳ Ｐ明朝" pitchFamily="18" charset="-128"/>
              </a:rPr>
              <a:t> </a:t>
            </a:r>
            <a:endParaRPr lang="ja-JP" altLang="ja-JP" sz="1200" dirty="0" smtClean="0">
              <a:latin typeface="ＭＳ Ｐ明朝" pitchFamily="18" charset="-128"/>
              <a:ea typeface="ＭＳ Ｐ明朝" pitchFamily="18" charset="-128"/>
            </a:endParaRPr>
          </a:p>
          <a:p>
            <a:pPr>
              <a:lnSpc>
                <a:spcPct val="150000"/>
              </a:lnSpc>
            </a:pPr>
            <a:r>
              <a:rPr lang="ja-JP" altLang="ja-JP" sz="1400" b="1" dirty="0" smtClean="0"/>
              <a:t>４．将来像</a:t>
            </a:r>
            <a:endParaRPr lang="ja-JP" altLang="ja-JP" sz="1400" dirty="0" smtClean="0"/>
          </a:p>
          <a:p>
            <a:pPr marL="180975" lvl="0" indent="-180975">
              <a:lnSpc>
                <a:spcPct val="150000"/>
              </a:lnSpc>
            </a:pPr>
            <a:r>
              <a:rPr lang="ja-JP" altLang="en-US" sz="1300" dirty="0" smtClean="0">
                <a:latin typeface="ＭＳ Ｐ明朝" pitchFamily="18" charset="-128"/>
                <a:ea typeface="ＭＳ Ｐ明朝" pitchFamily="18" charset="-128"/>
              </a:rPr>
              <a:t>　・咲洲、舞洲、夢洲が適切な役割分担のもと、</a:t>
            </a:r>
            <a:r>
              <a:rPr lang="ja-JP" altLang="ja-JP" sz="1300" dirty="0" smtClean="0">
                <a:latin typeface="ＭＳ Ｐ明朝" pitchFamily="18" charset="-128"/>
                <a:ea typeface="ＭＳ Ｐ明朝" pitchFamily="18" charset="-128"/>
              </a:rPr>
              <a:t>国際コンテナターミナルとしての物流機能の強化、</a:t>
            </a:r>
            <a:r>
              <a:rPr lang="ja-JP" altLang="en-US" sz="1300" dirty="0" smtClean="0">
                <a:latin typeface="ＭＳ Ｐ明朝" pitchFamily="18" charset="-128"/>
                <a:ea typeface="ＭＳ Ｐ明朝" pitchFamily="18" charset="-128"/>
              </a:rPr>
              <a:t>業務・</a:t>
            </a:r>
            <a:r>
              <a:rPr lang="ja-JP" altLang="ja-JP" sz="1300" dirty="0" smtClean="0">
                <a:latin typeface="ＭＳ Ｐ明朝" pitchFamily="18" charset="-128"/>
                <a:ea typeface="ＭＳ Ｐ明朝" pitchFamily="18" charset="-128"/>
              </a:rPr>
              <a:t>商業</a:t>
            </a:r>
            <a:r>
              <a:rPr lang="ja-JP" altLang="en-US" sz="1300" dirty="0" smtClean="0">
                <a:latin typeface="ＭＳ Ｐ明朝" pitchFamily="18" charset="-128"/>
                <a:ea typeface="ＭＳ Ｐ明朝" pitchFamily="18" charset="-128"/>
              </a:rPr>
              <a:t>・住宅</a:t>
            </a:r>
            <a:r>
              <a:rPr lang="ja-JP" altLang="ja-JP" sz="1300" dirty="0" smtClean="0">
                <a:latin typeface="ＭＳ Ｐ明朝" pitchFamily="18" charset="-128"/>
                <a:ea typeface="ＭＳ Ｐ明朝" pitchFamily="18" charset="-128"/>
              </a:rPr>
              <a:t>機能</a:t>
            </a:r>
            <a:r>
              <a:rPr lang="ja-JP" altLang="en-US" sz="1300" dirty="0" smtClean="0">
                <a:latin typeface="ＭＳ Ｐ明朝" pitchFamily="18" charset="-128"/>
                <a:ea typeface="ＭＳ Ｐ明朝" pitchFamily="18" charset="-128"/>
              </a:rPr>
              <a:t>を有する都市開発の促進</a:t>
            </a:r>
            <a:r>
              <a:rPr lang="ja-JP" altLang="ja-JP" sz="1300" dirty="0" smtClean="0">
                <a:latin typeface="ＭＳ Ｐ明朝" pitchFamily="18" charset="-128"/>
                <a:ea typeface="ＭＳ Ｐ明朝" pitchFamily="18" charset="-128"/>
              </a:rPr>
              <a:t>、バッテリーやメガソーラ</a:t>
            </a:r>
            <a:r>
              <a:rPr lang="ja-JP" altLang="en-US" sz="1300" dirty="0" smtClean="0">
                <a:latin typeface="ＭＳ Ｐ明朝" pitchFamily="18" charset="-128"/>
                <a:ea typeface="ＭＳ Ｐ明朝" pitchFamily="18" charset="-128"/>
              </a:rPr>
              <a:t>ー</a:t>
            </a:r>
            <a:r>
              <a:rPr lang="ja-JP" altLang="ja-JP" sz="1300" dirty="0" smtClean="0">
                <a:latin typeface="ＭＳ Ｐ明朝" pitchFamily="18" charset="-128"/>
                <a:ea typeface="ＭＳ Ｐ明朝" pitchFamily="18" charset="-128"/>
              </a:rPr>
              <a:t>による環境・新エネルギーの拠点</a:t>
            </a:r>
            <a:r>
              <a:rPr lang="ja-JP" altLang="en-US" sz="1300" dirty="0" smtClean="0">
                <a:latin typeface="ＭＳ Ｐ明朝" pitchFamily="18" charset="-128"/>
                <a:ea typeface="ＭＳ Ｐ明朝" pitchFamily="18" charset="-128"/>
              </a:rPr>
              <a:t>化など</a:t>
            </a:r>
            <a:r>
              <a:rPr lang="ja-JP" altLang="ja-JP" sz="1300" dirty="0" smtClean="0">
                <a:latin typeface="ＭＳ Ｐ明朝" pitchFamily="18" charset="-128"/>
                <a:ea typeface="ＭＳ Ｐ明朝" pitchFamily="18" charset="-128"/>
              </a:rPr>
              <a:t>、その</a:t>
            </a:r>
            <a:r>
              <a:rPr lang="ja-JP" altLang="en-US" sz="1300" dirty="0" smtClean="0">
                <a:latin typeface="ＭＳ Ｐ明朝" pitchFamily="18" charset="-128"/>
                <a:ea typeface="ＭＳ Ｐ明朝" pitchFamily="18" charset="-128"/>
              </a:rPr>
              <a:t>立地特性を生かした一体的な整備を進めていく。特に夢洲では、地勢的な優位性や広大な敷地を活用し、法案の整備を前提に</a:t>
            </a:r>
            <a:r>
              <a:rPr lang="ja-JP" altLang="ja-JP" sz="1300" dirty="0" smtClean="0">
                <a:latin typeface="ＭＳ Ｐ明朝" pitchFamily="18" charset="-128"/>
                <a:ea typeface="ＭＳ Ｐ明朝" pitchFamily="18" charset="-128"/>
              </a:rPr>
              <a:t>将来</a:t>
            </a:r>
            <a:r>
              <a:rPr lang="ja-JP" altLang="en-US" sz="1300" dirty="0" smtClean="0">
                <a:latin typeface="ＭＳ Ｐ明朝" pitchFamily="18" charset="-128"/>
                <a:ea typeface="ＭＳ Ｐ明朝" pitchFamily="18" charset="-128"/>
              </a:rPr>
              <a:t>的には</a:t>
            </a:r>
            <a:r>
              <a:rPr lang="ja-JP" altLang="ja-JP" sz="1300" dirty="0" smtClean="0">
                <a:latin typeface="ＭＳ Ｐ明朝" pitchFamily="18" charset="-128"/>
                <a:ea typeface="ＭＳ Ｐ明朝" pitchFamily="18" charset="-128"/>
              </a:rPr>
              <a:t>ＩＲ（統合型リゾート）の誘致も視野に、国際的なエンターテイメント等を有する大阪・関西の観光ハブを</a:t>
            </a:r>
            <a:r>
              <a:rPr lang="ja-JP" altLang="en-US" sz="1300" dirty="0" smtClean="0">
                <a:latin typeface="ＭＳ Ｐ明朝" pitchFamily="18" charset="-128"/>
                <a:ea typeface="ＭＳ Ｐ明朝" pitchFamily="18" charset="-128"/>
              </a:rPr>
              <a:t>めざ</a:t>
            </a:r>
            <a:r>
              <a:rPr lang="ja-JP" altLang="ja-JP" sz="1300" dirty="0" smtClean="0">
                <a:latin typeface="ＭＳ Ｐ明朝" pitchFamily="18" charset="-128"/>
                <a:ea typeface="ＭＳ Ｐ明朝" pitchFamily="18" charset="-128"/>
              </a:rPr>
              <a:t>す。</a:t>
            </a:r>
            <a:endParaRPr lang="ja-JP" altLang="ja-JP" sz="1300" dirty="0">
              <a:latin typeface="ＭＳ Ｐ明朝" pitchFamily="18" charset="-128"/>
              <a:ea typeface="ＭＳ Ｐ明朝" pitchFamily="18" charset="-128"/>
            </a:endParaRPr>
          </a:p>
        </p:txBody>
      </p:sp>
      <p:sp>
        <p:nvSpPr>
          <p:cNvPr id="8" name="スライド番号プレースホルダ 7"/>
          <p:cNvSpPr>
            <a:spLocks noGrp="1"/>
          </p:cNvSpPr>
          <p:nvPr>
            <p:ph type="sldNum" sz="quarter" idx="12"/>
          </p:nvPr>
        </p:nvSpPr>
        <p:spPr/>
        <p:txBody>
          <a:bodyPr/>
          <a:lstStyle/>
          <a:p>
            <a:fld id="{37EF5067-3AB7-4642-9103-42CBD40CC6D9}" type="slidenum">
              <a:rPr kumimoji="1" lang="ja-JP" altLang="en-US" smtClean="0"/>
              <a:pPr/>
              <a:t>46</a:t>
            </a:fld>
            <a:endParaRPr kumimoji="1" lang="ja-JP" altLang="en-US" dirty="0"/>
          </a:p>
        </p:txBody>
      </p:sp>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14"/>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６．湾岸部</a:t>
            </a:r>
            <a:endParaRPr lang="en-US" altLang="ja-JP" sz="2000" b="1" dirty="0" smtClean="0">
              <a:solidFill>
                <a:schemeClr val="bg1"/>
              </a:solidFill>
              <a:latin typeface="ＭＳ ゴシック" pitchFamily="49" charset="-128"/>
              <a:ea typeface="ＭＳ ゴシック" pitchFamily="49" charset="-128"/>
            </a:endParaRPr>
          </a:p>
        </p:txBody>
      </p:sp>
      <p:pic>
        <p:nvPicPr>
          <p:cNvPr id="1026" name="Picture 2"/>
          <p:cNvPicPr>
            <a:picLocks noChangeAspect="1" noChangeArrowheads="1"/>
          </p:cNvPicPr>
          <p:nvPr/>
        </p:nvPicPr>
        <p:blipFill>
          <a:blip r:embed="rId3" cstate="email"/>
          <a:srcRect/>
          <a:stretch>
            <a:fillRect/>
          </a:stretch>
        </p:blipFill>
        <p:spPr bwMode="auto">
          <a:xfrm rot="10800000">
            <a:off x="3512840" y="548683"/>
            <a:ext cx="5904656" cy="6108265"/>
          </a:xfrm>
          <a:prstGeom prst="rect">
            <a:avLst/>
          </a:prstGeom>
          <a:noFill/>
          <a:ln w="9525">
            <a:noFill/>
            <a:miter lim="800000"/>
            <a:headEnd/>
            <a:tailEnd/>
          </a:ln>
        </p:spPr>
      </p:pic>
      <p:pic>
        <p:nvPicPr>
          <p:cNvPr id="1027" name="Picture 3"/>
          <p:cNvPicPr>
            <a:picLocks noChangeAspect="1" noChangeArrowheads="1"/>
          </p:cNvPicPr>
          <p:nvPr/>
        </p:nvPicPr>
        <p:blipFill>
          <a:blip r:embed="rId4" cstate="email"/>
          <a:srcRect/>
          <a:stretch>
            <a:fillRect/>
          </a:stretch>
        </p:blipFill>
        <p:spPr bwMode="auto">
          <a:xfrm>
            <a:off x="7731411" y="548680"/>
            <a:ext cx="2030574" cy="2448272"/>
          </a:xfrm>
          <a:prstGeom prst="rect">
            <a:avLst/>
          </a:prstGeom>
          <a:noFill/>
          <a:ln w="9525">
            <a:noFill/>
            <a:miter lim="800000"/>
            <a:headEnd/>
            <a:tailEnd/>
          </a:ln>
        </p:spPr>
      </p:pic>
      <p:sp>
        <p:nvSpPr>
          <p:cNvPr id="9" name="角丸四角形 8"/>
          <p:cNvSpPr/>
          <p:nvPr/>
        </p:nvSpPr>
        <p:spPr>
          <a:xfrm>
            <a:off x="7706162" y="1935678"/>
            <a:ext cx="720080" cy="77567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7689304" y="1268760"/>
            <a:ext cx="936104" cy="253916"/>
          </a:xfrm>
          <a:prstGeom prst="rect">
            <a:avLst/>
          </a:prstGeom>
          <a:noFill/>
        </p:spPr>
        <p:txBody>
          <a:bodyPr wrap="square" rtlCol="0">
            <a:spAutoFit/>
          </a:bodyPr>
          <a:lstStyle/>
          <a:p>
            <a:r>
              <a:rPr kumimoji="1" lang="ja-JP" altLang="en-US" sz="1050" dirty="0" smtClean="0"/>
              <a:t>湾岸部</a:t>
            </a:r>
            <a:endParaRPr kumimoji="1" lang="ja-JP" altLang="en-US" sz="1050" dirty="0"/>
          </a:p>
        </p:txBody>
      </p:sp>
      <p:cxnSp>
        <p:nvCxnSpPr>
          <p:cNvPr id="12" name="直線矢印コネクタ 11"/>
          <p:cNvCxnSpPr>
            <a:endCxn id="9" idx="0"/>
          </p:cNvCxnSpPr>
          <p:nvPr/>
        </p:nvCxnSpPr>
        <p:spPr>
          <a:xfrm>
            <a:off x="8034303" y="1487218"/>
            <a:ext cx="31898" cy="44846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3" name="テキスト ボックス 12"/>
          <p:cNvSpPr txBox="1"/>
          <p:nvPr/>
        </p:nvSpPr>
        <p:spPr>
          <a:xfrm>
            <a:off x="128470" y="717029"/>
            <a:ext cx="3168352" cy="5650709"/>
          </a:xfrm>
          <a:prstGeom prst="rect">
            <a:avLst/>
          </a:prstGeom>
          <a:noFill/>
        </p:spPr>
        <p:txBody>
          <a:bodyPr wrap="square" lIns="18000" tIns="18000" rIns="18000" bIns="18000" rtlCol="0">
            <a:spAutoFit/>
          </a:bodyPr>
          <a:lstStyle/>
          <a:p>
            <a:r>
              <a:rPr kumimoji="1" lang="ja-JP" altLang="en-US" u="sng" dirty="0" smtClean="0"/>
              <a:t>概要（１）　～</a:t>
            </a:r>
            <a:r>
              <a:rPr lang="ja-JP" altLang="en-US" u="sng" dirty="0" smtClean="0"/>
              <a:t>大阪</a:t>
            </a:r>
            <a:r>
              <a:rPr kumimoji="1" lang="ja-JP" altLang="en-US" u="sng" dirty="0" smtClean="0"/>
              <a:t>港の現状～</a:t>
            </a:r>
            <a:endParaRPr kumimoji="1" lang="en-US" altLang="ja-JP" u="sng" dirty="0" smtClean="0"/>
          </a:p>
          <a:p>
            <a:endParaRPr kumimoji="1" lang="en-US" altLang="ja-JP" sz="600" dirty="0" smtClean="0"/>
          </a:p>
          <a:p>
            <a:pPr marL="177800" indent="-177800"/>
            <a:endParaRPr lang="en-US" altLang="ja-JP" sz="1400" dirty="0" smtClean="0">
              <a:latin typeface="ＭＳ Ｐ明朝" pitchFamily="18" charset="-128"/>
              <a:ea typeface="ＭＳ Ｐ明朝" pitchFamily="18" charset="-128"/>
            </a:endParaRPr>
          </a:p>
          <a:p>
            <a:pPr marL="177800" indent="-177800">
              <a:lnSpc>
                <a:spcPts val="1700"/>
              </a:lnSpc>
            </a:pPr>
            <a:r>
              <a:rPr lang="ja-JP" altLang="en-US" sz="1300" dirty="0" smtClean="0">
                <a:latin typeface="ＭＳ Ｐ明朝" pitchFamily="18" charset="-128"/>
                <a:ea typeface="ＭＳ Ｐ明朝" pitchFamily="18" charset="-128"/>
              </a:rPr>
              <a:t>○大阪・関西の経済活動を支える大阪港は、河川港として発展してきたが、増加する物流需要に応え、その中心地を、新たに造成した人工島にシフトさせてきた。</a:t>
            </a:r>
            <a:endParaRPr lang="en-US" altLang="ja-JP" sz="1300" dirty="0" smtClean="0">
              <a:latin typeface="ＭＳ Ｐ明朝" pitchFamily="18" charset="-128"/>
              <a:ea typeface="ＭＳ Ｐ明朝" pitchFamily="18" charset="-128"/>
            </a:endParaRPr>
          </a:p>
          <a:p>
            <a:pPr marL="177800" indent="-177800">
              <a:lnSpc>
                <a:spcPts val="1700"/>
              </a:lnSpc>
            </a:pPr>
            <a:endParaRPr lang="en-US" altLang="ja-JP" sz="1300" dirty="0" smtClean="0">
              <a:latin typeface="ＭＳ Ｐ明朝" pitchFamily="18" charset="-128"/>
              <a:ea typeface="ＭＳ Ｐ明朝" pitchFamily="18" charset="-128"/>
            </a:endParaRPr>
          </a:p>
          <a:p>
            <a:pPr marL="177800" indent="-177800">
              <a:lnSpc>
                <a:spcPts val="1700"/>
              </a:lnSpc>
            </a:pPr>
            <a:r>
              <a:rPr lang="ja-JP" altLang="en-US" sz="1300" dirty="0" smtClean="0">
                <a:latin typeface="ＭＳ Ｐ明朝" pitchFamily="18" charset="-128"/>
                <a:ea typeface="ＭＳ Ｐ明朝" pitchFamily="18" charset="-128"/>
              </a:rPr>
              <a:t>○大阪湾岸部（咲洲、舞洲、夢洲）の土地造成は、都市部の建設残土やごみの焼却灰等を受け入れ進められてきた。その面積は約</a:t>
            </a:r>
            <a:r>
              <a:rPr lang="en-US" altLang="ja-JP" sz="1300" dirty="0" smtClean="0">
                <a:latin typeface="ＭＳ Ｐ明朝" pitchFamily="18" charset="-128"/>
                <a:ea typeface="ＭＳ Ｐ明朝" pitchFamily="18" charset="-128"/>
              </a:rPr>
              <a:t>17km</a:t>
            </a:r>
            <a:r>
              <a:rPr lang="en-US" altLang="ja-JP" sz="1300" baseline="30000" dirty="0" smtClean="0">
                <a:latin typeface="ＭＳ Ｐ明朝" pitchFamily="18" charset="-128"/>
                <a:ea typeface="ＭＳ Ｐ明朝" pitchFamily="18" charset="-128"/>
              </a:rPr>
              <a:t>2</a:t>
            </a:r>
            <a:r>
              <a:rPr lang="ja-JP" altLang="en-US" sz="1300" dirty="0" smtClean="0">
                <a:latin typeface="ＭＳ Ｐ明朝" pitchFamily="18" charset="-128"/>
                <a:ea typeface="ＭＳ Ｐ明朝" pitchFamily="18" charset="-128"/>
              </a:rPr>
              <a:t>におよび、阪神甲子園球場の約</a:t>
            </a:r>
            <a:r>
              <a:rPr lang="en-US" altLang="ja-JP" sz="1300" dirty="0" smtClean="0">
                <a:latin typeface="ＭＳ Ｐ明朝" pitchFamily="18" charset="-128"/>
                <a:ea typeface="ＭＳ Ｐ明朝" pitchFamily="18" charset="-128"/>
              </a:rPr>
              <a:t>430</a:t>
            </a:r>
            <a:r>
              <a:rPr lang="ja-JP" altLang="en-US" sz="1300" dirty="0" smtClean="0">
                <a:latin typeface="ＭＳ Ｐ明朝" pitchFamily="18" charset="-128"/>
                <a:ea typeface="ＭＳ Ｐ明朝" pitchFamily="18" charset="-128"/>
              </a:rPr>
              <a:t>個分に相当する。</a:t>
            </a:r>
            <a:endParaRPr lang="en-US" altLang="ja-JP" sz="1300" dirty="0" smtClean="0">
              <a:latin typeface="ＭＳ Ｐ明朝" pitchFamily="18" charset="-128"/>
              <a:ea typeface="ＭＳ Ｐ明朝" pitchFamily="18" charset="-128"/>
            </a:endParaRPr>
          </a:p>
          <a:p>
            <a:pPr marL="85725" indent="-85725">
              <a:lnSpc>
                <a:spcPts val="1700"/>
              </a:lnSpc>
            </a:pPr>
            <a:endParaRPr kumimoji="1" lang="en-US" altLang="ja-JP" sz="1300" dirty="0" smtClean="0">
              <a:latin typeface="ＭＳ Ｐ明朝" pitchFamily="18" charset="-128"/>
              <a:ea typeface="ＭＳ Ｐ明朝" pitchFamily="18" charset="-128"/>
            </a:endParaRPr>
          </a:p>
          <a:p>
            <a:pPr marL="177800" indent="-177800">
              <a:lnSpc>
                <a:spcPts val="1700"/>
              </a:lnSpc>
            </a:pPr>
            <a:r>
              <a:rPr lang="ja-JP" altLang="en-US" sz="1300" dirty="0" smtClean="0">
                <a:latin typeface="ＭＳ Ｐ明朝" pitchFamily="18" charset="-128"/>
                <a:ea typeface="ＭＳ Ｐ明朝" pitchFamily="18" charset="-128"/>
              </a:rPr>
              <a:t>○関西の物流の中心である大阪港は、大阪市が直接管理しており、国際コンテナの取扱量が</a:t>
            </a:r>
            <a:r>
              <a:rPr lang="en-US" altLang="ja-JP" sz="1300" dirty="0" smtClean="0">
                <a:latin typeface="ＭＳ Ｐ明朝" pitchFamily="18" charset="-128"/>
                <a:ea typeface="ＭＳ Ｐ明朝" pitchFamily="18" charset="-128"/>
              </a:rPr>
              <a:t>219</a:t>
            </a:r>
            <a:r>
              <a:rPr lang="ja-JP" altLang="en-US" sz="1300" dirty="0" smtClean="0">
                <a:latin typeface="ＭＳ Ｐ明朝" pitchFamily="18" charset="-128"/>
                <a:ea typeface="ＭＳ Ｐ明朝" pitchFamily="18" charset="-128"/>
              </a:rPr>
              <a:t>万個</a:t>
            </a:r>
            <a:r>
              <a:rPr lang="en-US" altLang="ja-JP" sz="1300" dirty="0" smtClean="0">
                <a:latin typeface="ＭＳ Ｐ明朝" pitchFamily="18" charset="-128"/>
                <a:ea typeface="ＭＳ Ｐ明朝" pitchFamily="18" charset="-128"/>
              </a:rPr>
              <a:t>/</a:t>
            </a:r>
            <a:r>
              <a:rPr lang="ja-JP" altLang="en-US" sz="1300" dirty="0" smtClean="0">
                <a:latin typeface="ＭＳ Ｐ明朝" pitchFamily="18" charset="-128"/>
                <a:ea typeface="ＭＳ Ｐ明朝" pitchFamily="18" charset="-128"/>
              </a:rPr>
              <a:t>年</a:t>
            </a:r>
            <a:r>
              <a:rPr lang="en-US" altLang="ja-JP" sz="1300" baseline="30000" dirty="0" smtClean="0">
                <a:latin typeface="ＭＳ Ｐ明朝" pitchFamily="18" charset="-128"/>
                <a:ea typeface="ＭＳ Ｐ明朝" pitchFamily="18" charset="-128"/>
              </a:rPr>
              <a:t>※</a:t>
            </a:r>
            <a:r>
              <a:rPr lang="ja-JP" altLang="en-US" sz="1300" dirty="0" smtClean="0">
                <a:latin typeface="ＭＳ Ｐ明朝" pitchFamily="18" charset="-128"/>
                <a:ea typeface="ＭＳ Ｐ明朝" pitchFamily="18" charset="-128"/>
              </a:rPr>
              <a:t>で日本</a:t>
            </a:r>
            <a:r>
              <a:rPr lang="en-US" altLang="ja-JP" sz="1300" dirty="0" smtClean="0">
                <a:latin typeface="ＭＳ Ｐ明朝" pitchFamily="18" charset="-128"/>
                <a:ea typeface="ＭＳ Ｐ明朝" pitchFamily="18" charset="-128"/>
              </a:rPr>
              <a:t>4</a:t>
            </a:r>
            <a:r>
              <a:rPr lang="ja-JP" altLang="en-US" sz="1300" dirty="0" smtClean="0">
                <a:latin typeface="ＭＳ Ｐ明朝" pitchFamily="18" charset="-128"/>
                <a:ea typeface="ＭＳ Ｐ明朝" pitchFamily="18" charset="-128"/>
              </a:rPr>
              <a:t>位の港である。また、上海港と</a:t>
            </a:r>
            <a:r>
              <a:rPr lang="en-US" altLang="ja-JP" sz="1300" dirty="0" smtClean="0">
                <a:latin typeface="ＭＳ Ｐ明朝" pitchFamily="18" charset="-128"/>
                <a:ea typeface="ＭＳ Ｐ明朝" pitchFamily="18" charset="-128"/>
              </a:rPr>
              <a:t>86</a:t>
            </a:r>
            <a:r>
              <a:rPr lang="ja-JP" altLang="en-US" sz="1300" dirty="0" smtClean="0">
                <a:latin typeface="ＭＳ Ｐ明朝" pitchFamily="18" charset="-128"/>
                <a:ea typeface="ＭＳ Ｐ明朝" pitchFamily="18" charset="-128"/>
              </a:rPr>
              <a:t>便</a:t>
            </a:r>
            <a:r>
              <a:rPr lang="en-US" altLang="ja-JP" sz="1300" dirty="0" smtClean="0">
                <a:latin typeface="ＭＳ Ｐ明朝" pitchFamily="18" charset="-128"/>
                <a:ea typeface="ＭＳ Ｐ明朝" pitchFamily="18" charset="-128"/>
              </a:rPr>
              <a:t>/</a:t>
            </a:r>
            <a:r>
              <a:rPr lang="ja-JP" altLang="en-US" sz="1300" dirty="0" smtClean="0">
                <a:latin typeface="ＭＳ Ｐ明朝" pitchFamily="18" charset="-128"/>
                <a:ea typeface="ＭＳ Ｐ明朝" pitchFamily="18" charset="-128"/>
              </a:rPr>
              <a:t>月の運航があるなど、中国・東南アジアと密接な関係をもつ。</a:t>
            </a:r>
            <a:endParaRPr lang="en-US" altLang="ja-JP" sz="1300" dirty="0" smtClean="0">
              <a:latin typeface="ＭＳ Ｐ明朝" pitchFamily="18" charset="-128"/>
              <a:ea typeface="ＭＳ Ｐ明朝" pitchFamily="18" charset="-128"/>
            </a:endParaRPr>
          </a:p>
          <a:p>
            <a:pPr marL="177800" indent="-177800">
              <a:lnSpc>
                <a:spcPts val="1700"/>
              </a:lnSpc>
            </a:pPr>
            <a:r>
              <a:rPr lang="ja-JP" altLang="en-US" sz="1300" dirty="0" smtClean="0">
                <a:latin typeface="ＭＳ Ｐ明朝" pitchFamily="18" charset="-128"/>
                <a:ea typeface="ＭＳ Ｐ明朝" pitchFamily="18" charset="-128"/>
              </a:rPr>
              <a:t>　　　</a:t>
            </a:r>
            <a:r>
              <a:rPr lang="en-US" altLang="ja-JP" sz="1300" dirty="0" smtClean="0">
                <a:latin typeface="ＭＳ Ｐ明朝" pitchFamily="18" charset="-128"/>
                <a:ea typeface="ＭＳ Ｐ明朝" pitchFamily="18" charset="-128"/>
              </a:rPr>
              <a:t>※20</a:t>
            </a:r>
            <a:r>
              <a:rPr lang="ja-JP" altLang="en-US" sz="1300" dirty="0" smtClean="0">
                <a:latin typeface="ＭＳ Ｐ明朝" pitchFamily="18" charset="-128"/>
                <a:ea typeface="ＭＳ Ｐ明朝" pitchFamily="18" charset="-128"/>
              </a:rPr>
              <a:t>フィートコンテナ換算</a:t>
            </a:r>
            <a:endParaRPr lang="en-US" altLang="ja-JP" sz="1300" dirty="0" smtClean="0">
              <a:latin typeface="ＭＳ Ｐ明朝" pitchFamily="18" charset="-128"/>
              <a:ea typeface="ＭＳ Ｐ明朝" pitchFamily="18" charset="-128"/>
            </a:endParaRPr>
          </a:p>
          <a:p>
            <a:pPr marL="85725" indent="-85725">
              <a:lnSpc>
                <a:spcPts val="1700"/>
              </a:lnSpc>
            </a:pPr>
            <a:endParaRPr kumimoji="1" lang="en-US" altLang="ja-JP" sz="1300" dirty="0" smtClean="0">
              <a:latin typeface="ＭＳ Ｐ明朝" pitchFamily="18" charset="-128"/>
              <a:ea typeface="ＭＳ Ｐ明朝" pitchFamily="18" charset="-128"/>
            </a:endParaRPr>
          </a:p>
          <a:p>
            <a:pPr marL="177800" indent="-177800">
              <a:lnSpc>
                <a:spcPts val="1700"/>
              </a:lnSpc>
            </a:pPr>
            <a:r>
              <a:rPr lang="ja-JP" altLang="en-US" sz="1300" dirty="0" smtClean="0">
                <a:latin typeface="ＭＳ Ｐ明朝" pitchFamily="18" charset="-128"/>
                <a:ea typeface="ＭＳ Ｐ明朝" pitchFamily="18" charset="-128"/>
              </a:rPr>
              <a:t>○近年では、国内外資本の巨大な物流倉庫も建ち並び、大阪・関西の経済活動や市民生活を支えている。さらに、企業の立地やスポーツ施設、環境施設の立地など、多目的に活用されている。</a:t>
            </a:r>
            <a:endParaRPr kumimoji="1" lang="ja-JP" altLang="en-US" sz="1300" dirty="0">
              <a:latin typeface="ＭＳ Ｐ明朝" pitchFamily="18" charset="-128"/>
              <a:ea typeface="ＭＳ Ｐ明朝" pitchFamily="18" charset="-128"/>
            </a:endParaRPr>
          </a:p>
        </p:txBody>
      </p:sp>
      <p:sp>
        <p:nvSpPr>
          <p:cNvPr id="11" name="テキスト ボックス 10"/>
          <p:cNvSpPr txBox="1"/>
          <p:nvPr/>
        </p:nvSpPr>
        <p:spPr>
          <a:xfrm>
            <a:off x="83130" y="451262"/>
            <a:ext cx="9785268" cy="6290106"/>
          </a:xfrm>
          <a:prstGeom prst="rect">
            <a:avLst/>
          </a:prstGeom>
          <a:noFill/>
          <a:ln>
            <a:noFill/>
            <a:prstDash val="sysDash"/>
          </a:ln>
        </p:spPr>
        <p:txBody>
          <a:bodyPr wrap="square" rtlCol="0">
            <a:noAutofit/>
          </a:bodyPr>
          <a:lstStyle/>
          <a:p>
            <a:r>
              <a:rPr lang="ja-JP" altLang="en-US" sz="1200" dirty="0" smtClean="0"/>
              <a:t>　</a:t>
            </a:r>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r>
              <a:rPr lang="ja-JP" altLang="en-US" sz="1200" dirty="0" smtClean="0"/>
              <a:t>　　</a:t>
            </a:r>
            <a:endParaRPr lang="en-US" altLang="ja-JP" sz="1200" dirty="0" smtClean="0"/>
          </a:p>
        </p:txBody>
      </p:sp>
      <p:sp>
        <p:nvSpPr>
          <p:cNvPr id="15" name="正方形/長方形 14"/>
          <p:cNvSpPr/>
          <p:nvPr/>
        </p:nvSpPr>
        <p:spPr>
          <a:xfrm>
            <a:off x="56455" y="476672"/>
            <a:ext cx="3240361" cy="6221840"/>
          </a:xfrm>
          <a:prstGeom prst="rect">
            <a:avLst/>
          </a:prstGeom>
          <a:no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16" name="正方形/長方形 15"/>
          <p:cNvSpPr/>
          <p:nvPr/>
        </p:nvSpPr>
        <p:spPr>
          <a:xfrm>
            <a:off x="3381519" y="485896"/>
            <a:ext cx="6464275" cy="6223248"/>
          </a:xfrm>
          <a:prstGeom prst="rect">
            <a:avLst/>
          </a:prstGeom>
          <a:no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17" name="スライド番号プレースホルダ 16"/>
          <p:cNvSpPr>
            <a:spLocks noGrp="1"/>
          </p:cNvSpPr>
          <p:nvPr>
            <p:ph type="sldNum" sz="quarter" idx="12"/>
          </p:nvPr>
        </p:nvSpPr>
        <p:spPr/>
        <p:txBody>
          <a:bodyPr/>
          <a:lstStyle/>
          <a:p>
            <a:fld id="{37EF5067-3AB7-4642-9103-42CBD40CC6D9}" type="slidenum">
              <a:rPr kumimoji="1" lang="ja-JP" altLang="en-US" smtClean="0"/>
              <a:pPr/>
              <a:t>47</a:t>
            </a:fld>
            <a:endParaRPr kumimoji="1" lang="ja-JP" altLang="en-US" dirty="0"/>
          </a:p>
        </p:txBody>
      </p:sp>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14"/>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６．湾岸部</a:t>
            </a:r>
            <a:endParaRPr lang="en-US" altLang="ja-JP" sz="2000" b="1" dirty="0" smtClean="0">
              <a:solidFill>
                <a:schemeClr val="bg1"/>
              </a:solidFill>
              <a:latin typeface="ＭＳ ゴシック" pitchFamily="49" charset="-128"/>
              <a:ea typeface="ＭＳ ゴシック" pitchFamily="49" charset="-128"/>
            </a:endParaRPr>
          </a:p>
        </p:txBody>
      </p:sp>
      <p:sp>
        <p:nvSpPr>
          <p:cNvPr id="13" name="テキスト ボックス 12"/>
          <p:cNvSpPr txBox="1"/>
          <p:nvPr/>
        </p:nvSpPr>
        <p:spPr>
          <a:xfrm>
            <a:off x="56454" y="476676"/>
            <a:ext cx="3677345" cy="384721"/>
          </a:xfrm>
          <a:prstGeom prst="rect">
            <a:avLst/>
          </a:prstGeom>
          <a:noFill/>
        </p:spPr>
        <p:txBody>
          <a:bodyPr wrap="square" rtlCol="0">
            <a:spAutoFit/>
          </a:bodyPr>
          <a:lstStyle/>
          <a:p>
            <a:r>
              <a:rPr kumimoji="1" lang="ja-JP" altLang="en-US" u="sng" dirty="0" smtClean="0"/>
              <a:t>概要（２）　</a:t>
            </a:r>
            <a:r>
              <a:rPr lang="ja-JP" altLang="en-US" u="sng" dirty="0" smtClean="0"/>
              <a:t>～咲洲・舞</a:t>
            </a:r>
            <a:r>
              <a:rPr kumimoji="1" lang="ja-JP" altLang="en-US" u="sng" dirty="0" smtClean="0"/>
              <a:t>洲・夢洲～</a:t>
            </a:r>
            <a:endParaRPr kumimoji="1" lang="en-US" altLang="ja-JP" u="sng" dirty="0" smtClean="0"/>
          </a:p>
        </p:txBody>
      </p:sp>
      <p:pic>
        <p:nvPicPr>
          <p:cNvPr id="1026" name="Picture 2"/>
          <p:cNvPicPr>
            <a:picLocks noChangeAspect="1" noChangeArrowheads="1"/>
          </p:cNvPicPr>
          <p:nvPr/>
        </p:nvPicPr>
        <p:blipFill>
          <a:blip r:embed="rId3" cstate="email"/>
          <a:srcRect/>
          <a:stretch>
            <a:fillRect/>
          </a:stretch>
        </p:blipFill>
        <p:spPr bwMode="auto">
          <a:xfrm>
            <a:off x="1036238" y="3433601"/>
            <a:ext cx="2128237" cy="1368152"/>
          </a:xfrm>
          <a:prstGeom prst="rect">
            <a:avLst/>
          </a:prstGeom>
          <a:noFill/>
          <a:ln w="9525">
            <a:noFill/>
            <a:miter lim="800000"/>
            <a:headEnd/>
            <a:tailEnd/>
          </a:ln>
        </p:spPr>
      </p:pic>
      <p:sp>
        <p:nvSpPr>
          <p:cNvPr id="11" name="角丸四角形 10"/>
          <p:cNvSpPr/>
          <p:nvPr/>
        </p:nvSpPr>
        <p:spPr>
          <a:xfrm>
            <a:off x="129600" y="3260160"/>
            <a:ext cx="9615600" cy="1642179"/>
          </a:xfrm>
          <a:prstGeom prst="roundRect">
            <a:avLst>
              <a:gd name="adj" fmla="val 0"/>
            </a:avLst>
          </a:prstGeom>
          <a:no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p:cNvSpPr txBox="1"/>
          <p:nvPr/>
        </p:nvSpPr>
        <p:spPr>
          <a:xfrm>
            <a:off x="200472" y="3318160"/>
            <a:ext cx="898003" cy="630942"/>
          </a:xfrm>
          <a:prstGeom prst="rect">
            <a:avLst/>
          </a:prstGeom>
          <a:noFill/>
        </p:spPr>
        <p:txBody>
          <a:bodyPr wrap="none" rtlCol="0">
            <a:spAutoFit/>
          </a:bodyPr>
          <a:lstStyle/>
          <a:p>
            <a:r>
              <a:rPr kumimoji="1" lang="ja-JP" altLang="en-US" dirty="0" smtClean="0">
                <a:latin typeface="+mn-ea"/>
              </a:rPr>
              <a:t>舞洲</a:t>
            </a:r>
            <a:endParaRPr kumimoji="1" lang="en-US" altLang="ja-JP" dirty="0" smtClean="0">
              <a:latin typeface="+mn-ea"/>
            </a:endParaRPr>
          </a:p>
          <a:p>
            <a:r>
              <a:rPr lang="ja-JP" altLang="en-US" sz="1600" u="sng" dirty="0" smtClean="0">
                <a:latin typeface="+mn-ea"/>
              </a:rPr>
              <a:t>（</a:t>
            </a:r>
            <a:r>
              <a:rPr lang="en-US" altLang="ja-JP" sz="1600" u="sng" dirty="0" smtClean="0">
                <a:latin typeface="+mn-ea"/>
              </a:rPr>
              <a:t>220ha</a:t>
            </a:r>
            <a:r>
              <a:rPr lang="ja-JP" altLang="en-US" sz="1600" u="sng" dirty="0" smtClean="0">
                <a:latin typeface="+mn-ea"/>
              </a:rPr>
              <a:t>）</a:t>
            </a:r>
            <a:endParaRPr kumimoji="1" lang="ja-JP" altLang="en-US" sz="1600" u="sng" dirty="0">
              <a:latin typeface="+mn-ea"/>
            </a:endParaRPr>
          </a:p>
        </p:txBody>
      </p:sp>
      <p:sp>
        <p:nvSpPr>
          <p:cNvPr id="21" name="テキスト ボックス 20"/>
          <p:cNvSpPr txBox="1"/>
          <p:nvPr/>
        </p:nvSpPr>
        <p:spPr>
          <a:xfrm>
            <a:off x="3153600" y="3604784"/>
            <a:ext cx="6624736" cy="1169551"/>
          </a:xfrm>
          <a:prstGeom prst="rect">
            <a:avLst/>
          </a:prstGeom>
          <a:noFill/>
        </p:spPr>
        <p:txBody>
          <a:bodyPr wrap="square" rtlCol="0">
            <a:spAutoFit/>
          </a:bodyPr>
          <a:lstStyle/>
          <a:p>
            <a:pPr marL="85725" indent="-85725"/>
            <a:r>
              <a:rPr kumimoji="1" lang="ja-JP" altLang="en-US" sz="1400" dirty="0" smtClean="0">
                <a:latin typeface="ＭＳ Ｐ明朝" pitchFamily="18" charset="-128"/>
                <a:ea typeface="ＭＳ Ｐ明朝" pitchFamily="18" charset="-128"/>
              </a:rPr>
              <a:t>・西側のスポーツ・リクリエーションゾーンと、東側の物流・環境ゾーンからなる。</a:t>
            </a:r>
            <a:endParaRPr kumimoji="1" lang="en-US" altLang="ja-JP" sz="1400" dirty="0" smtClean="0">
              <a:latin typeface="ＭＳ Ｐ明朝" pitchFamily="18" charset="-128"/>
              <a:ea typeface="ＭＳ Ｐ明朝" pitchFamily="18" charset="-128"/>
            </a:endParaRPr>
          </a:p>
          <a:p>
            <a:pPr marL="85725" indent="-85725"/>
            <a:r>
              <a:rPr lang="ja-JP" altLang="en-US" sz="1400" dirty="0" smtClean="0">
                <a:latin typeface="ＭＳ Ｐ明朝" pitchFamily="18" charset="-128"/>
                <a:ea typeface="ＭＳ Ｐ明朝" pitchFamily="18" charset="-128"/>
              </a:rPr>
              <a:t>・スポーツ・リクリエーションゾーンには、セレッソ大阪の練習場やベースボールスタジアム等が立地。</a:t>
            </a:r>
            <a:endParaRPr lang="en-US" altLang="ja-JP" sz="1400" dirty="0" smtClean="0">
              <a:latin typeface="ＭＳ Ｐ明朝" pitchFamily="18" charset="-128"/>
              <a:ea typeface="ＭＳ Ｐ明朝" pitchFamily="18" charset="-128"/>
            </a:endParaRPr>
          </a:p>
          <a:p>
            <a:pPr marL="85725" indent="-85725"/>
            <a:r>
              <a:rPr lang="ja-JP" altLang="en-US" sz="1400" dirty="0" smtClean="0">
                <a:latin typeface="ＭＳ Ｐ明朝" pitchFamily="18" charset="-128"/>
                <a:ea typeface="ＭＳ Ｐ明朝" pitchFamily="18" charset="-128"/>
              </a:rPr>
              <a:t>・物流・環境ゾーンには、大型の物流倉庫が立ち並ぶほか、ごみの焼却による発電も行っている。</a:t>
            </a:r>
            <a:endParaRPr kumimoji="1" lang="ja-JP" altLang="en-US" sz="1400" dirty="0">
              <a:latin typeface="ＭＳ Ｐ明朝" pitchFamily="18" charset="-128"/>
              <a:ea typeface="ＭＳ Ｐ明朝" pitchFamily="18" charset="-128"/>
            </a:endParaRPr>
          </a:p>
        </p:txBody>
      </p:sp>
      <p:pic>
        <p:nvPicPr>
          <p:cNvPr id="1028" name="Picture 4"/>
          <p:cNvPicPr>
            <a:picLocks noChangeAspect="1" noChangeArrowheads="1"/>
          </p:cNvPicPr>
          <p:nvPr/>
        </p:nvPicPr>
        <p:blipFill>
          <a:blip r:embed="rId4" cstate="email"/>
          <a:srcRect/>
          <a:stretch>
            <a:fillRect/>
          </a:stretch>
        </p:blipFill>
        <p:spPr bwMode="auto">
          <a:xfrm>
            <a:off x="1089545" y="5118446"/>
            <a:ext cx="2064264" cy="1416099"/>
          </a:xfrm>
          <a:prstGeom prst="rect">
            <a:avLst/>
          </a:prstGeom>
          <a:noFill/>
          <a:ln w="9525">
            <a:noFill/>
            <a:miter lim="800000"/>
            <a:headEnd/>
            <a:tailEnd/>
          </a:ln>
        </p:spPr>
      </p:pic>
      <p:sp>
        <p:nvSpPr>
          <p:cNvPr id="17" name="角丸四角形 16"/>
          <p:cNvSpPr/>
          <p:nvPr/>
        </p:nvSpPr>
        <p:spPr>
          <a:xfrm>
            <a:off x="129600" y="5046352"/>
            <a:ext cx="9615600" cy="1584176"/>
          </a:xfrm>
          <a:prstGeom prst="roundRect">
            <a:avLst>
              <a:gd name="adj" fmla="val 0"/>
            </a:avLst>
          </a:prstGeom>
          <a:no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200472" y="5046352"/>
            <a:ext cx="898003" cy="630942"/>
          </a:xfrm>
          <a:prstGeom prst="rect">
            <a:avLst/>
          </a:prstGeom>
          <a:noFill/>
        </p:spPr>
        <p:txBody>
          <a:bodyPr wrap="none" rtlCol="0">
            <a:spAutoFit/>
          </a:bodyPr>
          <a:lstStyle/>
          <a:p>
            <a:r>
              <a:rPr kumimoji="1" lang="ja-JP" altLang="en-US" dirty="0" smtClean="0">
                <a:latin typeface="+mn-ea"/>
              </a:rPr>
              <a:t>夢洲</a:t>
            </a:r>
            <a:endParaRPr kumimoji="1" lang="en-US" altLang="ja-JP" dirty="0" smtClean="0">
              <a:latin typeface="+mn-ea"/>
            </a:endParaRPr>
          </a:p>
          <a:p>
            <a:r>
              <a:rPr lang="ja-JP" altLang="en-US" sz="1600" u="sng" dirty="0" smtClean="0">
                <a:latin typeface="+mn-ea"/>
              </a:rPr>
              <a:t>（</a:t>
            </a:r>
            <a:r>
              <a:rPr lang="en-US" altLang="ja-JP" sz="1600" u="sng" dirty="0" smtClean="0">
                <a:latin typeface="+mn-ea"/>
              </a:rPr>
              <a:t>390ha</a:t>
            </a:r>
            <a:r>
              <a:rPr lang="ja-JP" altLang="en-US" sz="1600" u="sng" dirty="0" smtClean="0">
                <a:latin typeface="+mn-ea"/>
              </a:rPr>
              <a:t>）</a:t>
            </a:r>
            <a:endParaRPr kumimoji="1" lang="ja-JP" altLang="en-US" sz="1600" u="sng" dirty="0">
              <a:latin typeface="+mn-ea"/>
            </a:endParaRPr>
          </a:p>
        </p:txBody>
      </p:sp>
      <p:sp>
        <p:nvSpPr>
          <p:cNvPr id="24" name="テキスト ボックス 23"/>
          <p:cNvSpPr txBox="1"/>
          <p:nvPr/>
        </p:nvSpPr>
        <p:spPr>
          <a:xfrm>
            <a:off x="3153600" y="5122638"/>
            <a:ext cx="6552728" cy="1384995"/>
          </a:xfrm>
          <a:prstGeom prst="rect">
            <a:avLst/>
          </a:prstGeom>
          <a:noFill/>
        </p:spPr>
        <p:txBody>
          <a:bodyPr wrap="square" rtlCol="0">
            <a:spAutoFit/>
          </a:bodyPr>
          <a:lstStyle/>
          <a:p>
            <a:pPr marL="85725" indent="-85725"/>
            <a:r>
              <a:rPr kumimoji="1" lang="ja-JP" altLang="en-US" sz="1400" dirty="0" smtClean="0">
                <a:latin typeface="ＭＳ Ｐ明朝" pitchFamily="18" charset="-128"/>
                <a:ea typeface="ＭＳ Ｐ明朝" pitchFamily="18" charset="-128"/>
              </a:rPr>
              <a:t>・</a:t>
            </a:r>
            <a:r>
              <a:rPr lang="ja-JP" altLang="en-US" sz="1400" dirty="0" smtClean="0">
                <a:latin typeface="ＭＳ Ｐ明朝" pitchFamily="18" charset="-128"/>
                <a:ea typeface="ＭＳ Ｐ明朝" pitchFamily="18" charset="-128"/>
              </a:rPr>
              <a:t>東</a:t>
            </a:r>
            <a:r>
              <a:rPr kumimoji="1" lang="ja-JP" altLang="en-US" sz="1400" dirty="0" smtClean="0">
                <a:latin typeface="ＭＳ Ｐ明朝" pitchFamily="18" charset="-128"/>
                <a:ea typeface="ＭＳ Ｐ明朝" pitchFamily="18" charset="-128"/>
              </a:rPr>
              <a:t>側のコンテナ・産業物流ゾーン（約</a:t>
            </a:r>
            <a:r>
              <a:rPr kumimoji="1" lang="en-US" altLang="ja-JP" sz="1400" dirty="0" smtClean="0">
                <a:latin typeface="ＭＳ Ｐ明朝" pitchFamily="18" charset="-128"/>
                <a:ea typeface="ＭＳ Ｐ明朝" pitchFamily="18" charset="-128"/>
              </a:rPr>
              <a:t>120ha</a:t>
            </a:r>
            <a:r>
              <a:rPr kumimoji="1" lang="ja-JP" altLang="en-US" sz="1400" dirty="0" smtClean="0">
                <a:latin typeface="ＭＳ Ｐ明朝" pitchFamily="18" charset="-128"/>
                <a:ea typeface="ＭＳ Ｐ明朝" pitchFamily="18" charset="-128"/>
              </a:rPr>
              <a:t>）と、</a:t>
            </a:r>
            <a:r>
              <a:rPr lang="ja-JP" altLang="en-US" sz="1400" dirty="0" smtClean="0">
                <a:latin typeface="ＭＳ Ｐ明朝" pitchFamily="18" charset="-128"/>
                <a:ea typeface="ＭＳ Ｐ明朝" pitchFamily="18" charset="-128"/>
              </a:rPr>
              <a:t>西</a:t>
            </a:r>
            <a:r>
              <a:rPr kumimoji="1" lang="ja-JP" altLang="en-US" sz="1400" dirty="0" smtClean="0">
                <a:latin typeface="ＭＳ Ｐ明朝" pitchFamily="18" charset="-128"/>
                <a:ea typeface="ＭＳ Ｐ明朝" pitchFamily="18" charset="-128"/>
              </a:rPr>
              <a:t>側の将来開発ゾーン（約</a:t>
            </a:r>
            <a:r>
              <a:rPr kumimoji="1" lang="en-US" altLang="ja-JP" sz="1400" dirty="0" smtClean="0">
                <a:latin typeface="ＭＳ Ｐ明朝" pitchFamily="18" charset="-128"/>
                <a:ea typeface="ＭＳ Ｐ明朝" pitchFamily="18" charset="-128"/>
              </a:rPr>
              <a:t>170ha</a:t>
            </a:r>
            <a:r>
              <a:rPr kumimoji="1" lang="ja-JP" altLang="en-US" sz="1400" dirty="0" smtClean="0">
                <a:latin typeface="ＭＳ Ｐ明朝" pitchFamily="18" charset="-128"/>
                <a:ea typeface="ＭＳ Ｐ明朝" pitchFamily="18" charset="-128"/>
              </a:rPr>
              <a:t>）</a:t>
            </a:r>
            <a:r>
              <a:rPr lang="ja-JP" altLang="en-US" sz="1400" dirty="0" smtClean="0">
                <a:latin typeface="ＭＳ Ｐ明朝" pitchFamily="18" charset="-128"/>
                <a:ea typeface="ＭＳ Ｐ明朝" pitchFamily="18" charset="-128"/>
              </a:rPr>
              <a:t>に分けて、段階的に開発を行っている</a:t>
            </a:r>
            <a:r>
              <a:rPr kumimoji="1" lang="ja-JP" altLang="en-US" sz="1400" dirty="0" smtClean="0">
                <a:latin typeface="ＭＳ Ｐ明朝" pitchFamily="18" charset="-128"/>
                <a:ea typeface="ＭＳ Ｐ明朝" pitchFamily="18" charset="-128"/>
              </a:rPr>
              <a:t>。</a:t>
            </a:r>
            <a:endParaRPr kumimoji="1" lang="en-US" altLang="ja-JP" sz="1400" dirty="0" smtClean="0">
              <a:latin typeface="ＭＳ Ｐ明朝" pitchFamily="18" charset="-128"/>
              <a:ea typeface="ＭＳ Ｐ明朝" pitchFamily="18" charset="-128"/>
            </a:endParaRPr>
          </a:p>
          <a:p>
            <a:pPr marL="85725" indent="-85725"/>
            <a:r>
              <a:rPr lang="ja-JP" altLang="en-US" sz="1400" dirty="0" smtClean="0">
                <a:latin typeface="ＭＳ Ｐ明朝" pitchFamily="18" charset="-128"/>
                <a:ea typeface="ＭＳ Ｐ明朝" pitchFamily="18" charset="-128"/>
              </a:rPr>
              <a:t>・コンテナ・産業物流ゾーンは、延長</a:t>
            </a:r>
            <a:r>
              <a:rPr lang="en-US" altLang="ja-JP" sz="1400" dirty="0" smtClean="0">
                <a:latin typeface="ＭＳ Ｐ明朝" pitchFamily="18" charset="-128"/>
                <a:ea typeface="ＭＳ Ｐ明朝" pitchFamily="18" charset="-128"/>
              </a:rPr>
              <a:t>1,350m</a:t>
            </a:r>
            <a:r>
              <a:rPr lang="ja-JP" altLang="en-US" sz="1400" dirty="0" smtClean="0">
                <a:latin typeface="ＭＳ Ｐ明朝" pitchFamily="18" charset="-128"/>
                <a:ea typeface="ＭＳ Ｐ明朝" pitchFamily="18" charset="-128"/>
              </a:rPr>
              <a:t>のコンテナターミナルを有し、関西の経済活動を支えている。</a:t>
            </a:r>
            <a:endParaRPr lang="en-US" altLang="ja-JP" sz="1400" dirty="0" smtClean="0">
              <a:latin typeface="ＭＳ Ｐ明朝" pitchFamily="18" charset="-128"/>
              <a:ea typeface="ＭＳ Ｐ明朝" pitchFamily="18" charset="-128"/>
            </a:endParaRPr>
          </a:p>
          <a:p>
            <a:pPr marL="85725" indent="-85725"/>
            <a:r>
              <a:rPr lang="ja-JP" altLang="en-US" sz="1400" dirty="0" smtClean="0">
                <a:latin typeface="ＭＳ Ｐ明朝" pitchFamily="18" charset="-128"/>
                <a:ea typeface="ＭＳ Ｐ明朝" pitchFamily="18" charset="-128"/>
              </a:rPr>
              <a:t>・将来開発ゾーンの西側には</a:t>
            </a:r>
            <a:r>
              <a:rPr lang="en-US" altLang="ja-JP" sz="1400" dirty="0" smtClean="0">
                <a:latin typeface="ＭＳ Ｐ明朝" pitchFamily="18" charset="-128"/>
                <a:ea typeface="ＭＳ Ｐ明朝" pitchFamily="18" charset="-128"/>
              </a:rPr>
              <a:t>10MW</a:t>
            </a:r>
            <a:r>
              <a:rPr lang="ja-JP" altLang="en-US" sz="1400" dirty="0" smtClean="0">
                <a:latin typeface="ＭＳ Ｐ明朝" pitchFamily="18" charset="-128"/>
                <a:ea typeface="ＭＳ Ｐ明朝" pitchFamily="18" charset="-128"/>
              </a:rPr>
              <a:t>のメガソーラーが稼働、自然にやさしい電力を生み出している。</a:t>
            </a:r>
            <a:endParaRPr kumimoji="1" lang="ja-JP" altLang="en-US" sz="1400" dirty="0">
              <a:latin typeface="ＭＳ Ｐ明朝" pitchFamily="18" charset="-128"/>
              <a:ea typeface="ＭＳ Ｐ明朝" pitchFamily="18" charset="-128"/>
            </a:endParaRPr>
          </a:p>
        </p:txBody>
      </p:sp>
      <p:sp>
        <p:nvSpPr>
          <p:cNvPr id="19" name="角丸四角形 18"/>
          <p:cNvSpPr/>
          <p:nvPr/>
        </p:nvSpPr>
        <p:spPr>
          <a:xfrm>
            <a:off x="129599" y="941896"/>
            <a:ext cx="9615600" cy="2168136"/>
          </a:xfrm>
          <a:prstGeom prst="roundRect">
            <a:avLst>
              <a:gd name="adj" fmla="val 0"/>
            </a:avLst>
          </a:prstGeom>
          <a:no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248621" y="963382"/>
            <a:ext cx="1588897" cy="338554"/>
          </a:xfrm>
          <a:prstGeom prst="rect">
            <a:avLst/>
          </a:prstGeom>
          <a:noFill/>
        </p:spPr>
        <p:txBody>
          <a:bodyPr wrap="none" rtlCol="0">
            <a:spAutoFit/>
          </a:bodyPr>
          <a:lstStyle/>
          <a:p>
            <a:r>
              <a:rPr kumimoji="1" lang="ja-JP" altLang="en-US" sz="1600" u="sng" dirty="0" smtClean="0">
                <a:latin typeface="+mn-ea"/>
              </a:rPr>
              <a:t>咲洲　（</a:t>
            </a:r>
            <a:r>
              <a:rPr kumimoji="1" lang="en-US" altLang="ja-JP" sz="1600" u="sng" dirty="0" smtClean="0">
                <a:latin typeface="+mn-ea"/>
              </a:rPr>
              <a:t>1,045ha</a:t>
            </a:r>
            <a:r>
              <a:rPr kumimoji="1" lang="ja-JP" altLang="en-US" sz="1600" u="sng" dirty="0" smtClean="0">
                <a:latin typeface="+mn-ea"/>
              </a:rPr>
              <a:t>）</a:t>
            </a:r>
            <a:endParaRPr kumimoji="1" lang="ja-JP" altLang="en-US" sz="1600" u="sng" dirty="0">
              <a:latin typeface="+mn-ea"/>
            </a:endParaRPr>
          </a:p>
        </p:txBody>
      </p:sp>
      <p:sp>
        <p:nvSpPr>
          <p:cNvPr id="30" name="テキスト ボックス 29"/>
          <p:cNvSpPr txBox="1"/>
          <p:nvPr/>
        </p:nvSpPr>
        <p:spPr>
          <a:xfrm>
            <a:off x="3152800" y="1213667"/>
            <a:ext cx="6552728" cy="1384995"/>
          </a:xfrm>
          <a:prstGeom prst="rect">
            <a:avLst/>
          </a:prstGeom>
          <a:noFill/>
        </p:spPr>
        <p:txBody>
          <a:bodyPr wrap="square" rtlCol="0">
            <a:spAutoFit/>
          </a:bodyPr>
          <a:lstStyle/>
          <a:p>
            <a:pPr marL="85725" indent="-85725"/>
            <a:r>
              <a:rPr kumimoji="1" lang="ja-JP" altLang="en-US" sz="1400" dirty="0" smtClean="0">
                <a:latin typeface="ＭＳ Ｐ明朝" pitchFamily="18" charset="-128"/>
                <a:ea typeface="ＭＳ Ｐ明朝" pitchFamily="18" charset="-128"/>
              </a:rPr>
              <a:t>・企業が集積する北側のコスモスクエア地区（約</a:t>
            </a:r>
            <a:r>
              <a:rPr kumimoji="1" lang="en-US" altLang="ja-JP" sz="1400" dirty="0" smtClean="0">
                <a:latin typeface="ＭＳ Ｐ明朝" pitchFamily="18" charset="-128"/>
                <a:ea typeface="ＭＳ Ｐ明朝" pitchFamily="18" charset="-128"/>
              </a:rPr>
              <a:t>150ha</a:t>
            </a:r>
            <a:r>
              <a:rPr kumimoji="1" lang="ja-JP" altLang="en-US" sz="1400" dirty="0" smtClean="0">
                <a:latin typeface="ＭＳ Ｐ明朝" pitchFamily="18" charset="-128"/>
                <a:ea typeface="ＭＳ Ｐ明朝" pitchFamily="18" charset="-128"/>
              </a:rPr>
              <a:t>）と、中央部の南港ポートタウン（約</a:t>
            </a:r>
            <a:r>
              <a:rPr lang="en-US" altLang="ja-JP" sz="1400" dirty="0" smtClean="0">
                <a:latin typeface="ＭＳ Ｐ明朝" pitchFamily="18" charset="-128"/>
                <a:ea typeface="ＭＳ Ｐ明朝" pitchFamily="18" charset="-128"/>
              </a:rPr>
              <a:t>100</a:t>
            </a:r>
            <a:r>
              <a:rPr kumimoji="1" lang="en-US" altLang="ja-JP" sz="1400" dirty="0" smtClean="0">
                <a:latin typeface="ＭＳ Ｐ明朝" pitchFamily="18" charset="-128"/>
                <a:ea typeface="ＭＳ Ｐ明朝" pitchFamily="18" charset="-128"/>
              </a:rPr>
              <a:t>ha</a:t>
            </a:r>
            <a:r>
              <a:rPr kumimoji="1" lang="ja-JP" altLang="en-US" sz="1400" dirty="0" smtClean="0">
                <a:latin typeface="ＭＳ Ｐ明朝" pitchFamily="18" charset="-128"/>
                <a:ea typeface="ＭＳ Ｐ明朝" pitchFamily="18" charset="-128"/>
              </a:rPr>
              <a:t>）、外周部の物流施設からなる。</a:t>
            </a:r>
            <a:endParaRPr kumimoji="1" lang="en-US" altLang="ja-JP" sz="1400" dirty="0" smtClean="0">
              <a:latin typeface="ＭＳ Ｐ明朝" pitchFamily="18" charset="-128"/>
              <a:ea typeface="ＭＳ Ｐ明朝" pitchFamily="18" charset="-128"/>
            </a:endParaRPr>
          </a:p>
          <a:p>
            <a:pPr marL="85725" indent="-85725"/>
            <a:r>
              <a:rPr lang="ja-JP" altLang="en-US" sz="1400" dirty="0" smtClean="0">
                <a:latin typeface="ＭＳ Ｐ明朝" pitchFamily="18" charset="-128"/>
                <a:ea typeface="ＭＳ Ｐ明朝" pitchFamily="18" charset="-128"/>
              </a:rPr>
              <a:t>・コスモスクエア地区では、地区の東部において、日立造船や日本</a:t>
            </a:r>
            <a:r>
              <a:rPr lang="en-US" altLang="ja-JP" sz="1400" dirty="0" smtClean="0">
                <a:latin typeface="ＭＳ Ｐ明朝" pitchFamily="18" charset="-128"/>
                <a:ea typeface="ＭＳ Ｐ明朝" pitchFamily="18" charset="-128"/>
              </a:rPr>
              <a:t>IBM</a:t>
            </a:r>
            <a:r>
              <a:rPr lang="ja-JP" altLang="en-US" sz="1400" dirty="0" err="1" smtClean="0">
                <a:latin typeface="ＭＳ Ｐ明朝" pitchFamily="18" charset="-128"/>
                <a:ea typeface="ＭＳ Ｐ明朝" pitchFamily="18" charset="-128"/>
              </a:rPr>
              <a:t>、</a:t>
            </a:r>
            <a:r>
              <a:rPr lang="ja-JP" altLang="en-US" sz="1400" dirty="0" smtClean="0">
                <a:latin typeface="ＭＳ Ｐ明朝" pitchFamily="18" charset="-128"/>
                <a:ea typeface="ＭＳ Ｐ明朝" pitchFamily="18" charset="-128"/>
              </a:rPr>
              <a:t>ミズノといった大企業が立地、南部には国際見本市会場であるインテックス大阪のほか</a:t>
            </a:r>
            <a:r>
              <a:rPr lang="en-US" altLang="ja-JP" sz="1400" dirty="0" smtClean="0">
                <a:latin typeface="ＭＳ Ｐ明朝" pitchFamily="18" charset="-128"/>
                <a:ea typeface="ＭＳ Ｐ明朝" pitchFamily="18" charset="-128"/>
              </a:rPr>
              <a:t>ATC</a:t>
            </a:r>
            <a:r>
              <a:rPr lang="ja-JP" altLang="en-US" sz="1400" dirty="0" smtClean="0">
                <a:latin typeface="ＭＳ Ｐ明朝" pitchFamily="18" charset="-128"/>
                <a:ea typeface="ＭＳ Ｐ明朝" pitchFamily="18" charset="-128"/>
              </a:rPr>
              <a:t>や大阪府咲洲庁舎が立地している。</a:t>
            </a:r>
            <a:endParaRPr lang="en-US" altLang="ja-JP" sz="1400" dirty="0" smtClean="0">
              <a:latin typeface="ＭＳ Ｐ明朝" pitchFamily="18" charset="-128"/>
              <a:ea typeface="ＭＳ Ｐ明朝" pitchFamily="18" charset="-128"/>
            </a:endParaRPr>
          </a:p>
          <a:p>
            <a:pPr marL="85725" indent="-85725"/>
            <a:r>
              <a:rPr lang="ja-JP" altLang="en-US" sz="1400" dirty="0" smtClean="0">
                <a:latin typeface="ＭＳ Ｐ明朝" pitchFamily="18" charset="-128"/>
                <a:ea typeface="ＭＳ Ｐ明朝" pitchFamily="18" charset="-128"/>
              </a:rPr>
              <a:t>・南港ポートタウンは、</a:t>
            </a:r>
            <a:r>
              <a:rPr lang="en-US" altLang="ja-JP" sz="1400" dirty="0" smtClean="0">
                <a:latin typeface="ＭＳ Ｐ明朝" pitchFamily="18" charset="-128"/>
                <a:ea typeface="ＭＳ Ｐ明朝" pitchFamily="18" charset="-128"/>
              </a:rPr>
              <a:t>1977</a:t>
            </a:r>
            <a:r>
              <a:rPr lang="ja-JP" altLang="en-US" sz="1400" dirty="0" smtClean="0">
                <a:latin typeface="ＭＳ Ｐ明朝" pitchFamily="18" charset="-128"/>
                <a:ea typeface="ＭＳ Ｐ明朝" pitchFamily="18" charset="-128"/>
              </a:rPr>
              <a:t>年にできたニュータウンで、現在、約</a:t>
            </a:r>
            <a:r>
              <a:rPr lang="en-US" altLang="ja-JP" sz="1400" dirty="0" smtClean="0">
                <a:latin typeface="ＭＳ Ｐ明朝" pitchFamily="18" charset="-128"/>
                <a:ea typeface="ＭＳ Ｐ明朝" pitchFamily="18" charset="-128"/>
              </a:rPr>
              <a:t>2.3</a:t>
            </a:r>
            <a:r>
              <a:rPr lang="ja-JP" altLang="en-US" sz="1400" dirty="0" smtClean="0">
                <a:latin typeface="ＭＳ Ｐ明朝" pitchFamily="18" charset="-128"/>
                <a:ea typeface="ＭＳ Ｐ明朝" pitchFamily="18" charset="-128"/>
              </a:rPr>
              <a:t>万人が暮らしている。</a:t>
            </a:r>
            <a:endParaRPr kumimoji="1" lang="ja-JP" altLang="en-US" sz="1400" dirty="0">
              <a:latin typeface="ＭＳ Ｐ明朝" pitchFamily="18" charset="-128"/>
              <a:ea typeface="ＭＳ Ｐ明朝" pitchFamily="18" charset="-128"/>
            </a:endParaRPr>
          </a:p>
        </p:txBody>
      </p:sp>
      <p:pic>
        <p:nvPicPr>
          <p:cNvPr id="1029" name="Picture 5"/>
          <p:cNvPicPr>
            <a:picLocks noChangeAspect="1" noChangeArrowheads="1"/>
          </p:cNvPicPr>
          <p:nvPr/>
        </p:nvPicPr>
        <p:blipFill>
          <a:blip r:embed="rId5" cstate="email"/>
          <a:srcRect/>
          <a:stretch>
            <a:fillRect/>
          </a:stretch>
        </p:blipFill>
        <p:spPr bwMode="auto">
          <a:xfrm>
            <a:off x="272480" y="1301942"/>
            <a:ext cx="2878228" cy="1651555"/>
          </a:xfrm>
          <a:prstGeom prst="rect">
            <a:avLst/>
          </a:prstGeom>
          <a:noFill/>
          <a:ln w="9525">
            <a:noFill/>
            <a:miter lim="800000"/>
            <a:headEnd/>
            <a:tailEnd/>
          </a:ln>
        </p:spPr>
      </p:pic>
      <p:sp>
        <p:nvSpPr>
          <p:cNvPr id="23" name="スライド番号プレースホルダ 22"/>
          <p:cNvSpPr>
            <a:spLocks noGrp="1"/>
          </p:cNvSpPr>
          <p:nvPr>
            <p:ph type="sldNum" sz="quarter" idx="12"/>
          </p:nvPr>
        </p:nvSpPr>
        <p:spPr/>
        <p:txBody>
          <a:bodyPr/>
          <a:lstStyle/>
          <a:p>
            <a:fld id="{37EF5067-3AB7-4642-9103-42CBD40CC6D9}" type="slidenum">
              <a:rPr kumimoji="1" lang="ja-JP" altLang="en-US" smtClean="0"/>
              <a:pPr/>
              <a:t>48</a:t>
            </a:fld>
            <a:endParaRPr kumimoji="1" lang="ja-JP" altLang="en-US" dirty="0"/>
          </a:p>
        </p:txBody>
      </p:sp>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14"/>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６．湾岸部</a:t>
            </a:r>
            <a:endParaRPr lang="en-US" altLang="ja-JP" sz="2000" b="1" dirty="0" smtClean="0">
              <a:solidFill>
                <a:schemeClr val="bg1"/>
              </a:solidFill>
              <a:latin typeface="ＭＳ ゴシック" pitchFamily="49" charset="-128"/>
              <a:ea typeface="ＭＳ ゴシック" pitchFamily="49" charset="-128"/>
            </a:endParaRPr>
          </a:p>
        </p:txBody>
      </p:sp>
      <p:sp>
        <p:nvSpPr>
          <p:cNvPr id="8" name="テキスト ボックス 7"/>
          <p:cNvSpPr txBox="1"/>
          <p:nvPr/>
        </p:nvSpPr>
        <p:spPr>
          <a:xfrm>
            <a:off x="128464" y="548685"/>
            <a:ext cx="9649072" cy="5816977"/>
          </a:xfrm>
          <a:prstGeom prst="rect">
            <a:avLst/>
          </a:prstGeom>
          <a:noFill/>
          <a:ln w="12700">
            <a:noFill/>
            <a:prstDash val="sysDash"/>
          </a:ln>
        </p:spPr>
        <p:txBody>
          <a:bodyPr wrap="square" rtlCol="0">
            <a:spAutoFit/>
          </a:bodyPr>
          <a:lstStyle/>
          <a:p>
            <a:r>
              <a:rPr lang="ja-JP" altLang="en-US" sz="1400" dirty="0" smtClean="0"/>
              <a:t>○課題と取組み</a:t>
            </a:r>
            <a:endParaRPr lang="en-US" altLang="ja-JP" sz="1400" dirty="0" smtClean="0"/>
          </a:p>
          <a:p>
            <a:endParaRPr lang="en-US" altLang="ja-JP" sz="1200" dirty="0" smtClean="0"/>
          </a:p>
          <a:p>
            <a:endParaRPr lang="en-US" altLang="ja-JP" sz="1200" dirty="0" smtClean="0"/>
          </a:p>
          <a:p>
            <a:endParaRPr lang="en-US" altLang="ja-JP" sz="1200" dirty="0" smtClean="0"/>
          </a:p>
          <a:p>
            <a:r>
              <a:rPr lang="ja-JP" altLang="en-US" sz="1200" dirty="0" smtClean="0"/>
              <a:t>　</a:t>
            </a:r>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r>
              <a:rPr lang="ja-JP" altLang="en-US" sz="1200" dirty="0" smtClean="0"/>
              <a:t>　　</a:t>
            </a:r>
            <a:endParaRPr lang="en-US" altLang="ja-JP" sz="1200" dirty="0" smtClean="0"/>
          </a:p>
        </p:txBody>
      </p:sp>
      <p:graphicFrame>
        <p:nvGraphicFramePr>
          <p:cNvPr id="5" name="表 4"/>
          <p:cNvGraphicFramePr>
            <a:graphicFrameLocks noGrp="1"/>
          </p:cNvGraphicFramePr>
          <p:nvPr/>
        </p:nvGraphicFramePr>
        <p:xfrm>
          <a:off x="272487" y="1098634"/>
          <a:ext cx="9289032" cy="4752526"/>
        </p:xfrm>
        <a:graphic>
          <a:graphicData uri="http://schemas.openxmlformats.org/drawingml/2006/table">
            <a:tbl>
              <a:tblPr firstRow="1" bandRow="1">
                <a:tableStyleId>{5C22544A-7EE6-4342-B048-85BDC9FD1C3A}</a:tableStyleId>
              </a:tblPr>
              <a:tblGrid>
                <a:gridCol w="1415143">
                  <a:extLst>
                    <a:ext uri="{9D8B030D-6E8A-4147-A177-3AD203B41FA5}">
                      <a16:colId xmlns:a16="http://schemas.microsoft.com/office/drawing/2014/main" val="20000"/>
                    </a:ext>
                  </a:extLst>
                </a:gridCol>
                <a:gridCol w="2987524">
                  <a:extLst>
                    <a:ext uri="{9D8B030D-6E8A-4147-A177-3AD203B41FA5}">
                      <a16:colId xmlns:a16="http://schemas.microsoft.com/office/drawing/2014/main" val="20001"/>
                    </a:ext>
                  </a:extLst>
                </a:gridCol>
                <a:gridCol w="4886365">
                  <a:extLst>
                    <a:ext uri="{9D8B030D-6E8A-4147-A177-3AD203B41FA5}">
                      <a16:colId xmlns:a16="http://schemas.microsoft.com/office/drawing/2014/main" val="20002"/>
                    </a:ext>
                  </a:extLst>
                </a:gridCol>
              </a:tblGrid>
              <a:tr h="329374">
                <a:tc>
                  <a:txBody>
                    <a:bodyPr/>
                    <a:lstStyle/>
                    <a:p>
                      <a:endParaRPr kumimoji="1" lang="ja-JP" altLang="en-US" sz="12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latin typeface="+mn-ea"/>
                          <a:ea typeface="+mn-ea"/>
                        </a:rPr>
                        <a:t>課題</a:t>
                      </a:r>
                      <a:endParaRPr kumimoji="1" lang="ja-JP" altLang="en-US" sz="12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latin typeface="+mn-ea"/>
                          <a:ea typeface="+mn-ea"/>
                        </a:rPr>
                        <a:t>取組み</a:t>
                      </a:r>
                      <a:endParaRPr kumimoji="1" lang="ja-JP" altLang="en-US" sz="12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646870">
                <a:tc rowSpan="2">
                  <a:txBody>
                    <a:bodyPr/>
                    <a:lstStyle/>
                    <a:p>
                      <a:r>
                        <a:rPr kumimoji="1" lang="ja-JP" altLang="en-US" sz="1200" b="0" dirty="0" smtClean="0">
                          <a:solidFill>
                            <a:schemeClr val="tx1"/>
                          </a:solidFill>
                          <a:latin typeface="+mn-ea"/>
                          <a:ea typeface="+mn-ea"/>
                        </a:rPr>
                        <a:t>咲洲</a:t>
                      </a:r>
                      <a:endParaRPr kumimoji="1" lang="en-US" altLang="ja-JP" sz="1200" b="0" dirty="0" smtClean="0">
                        <a:solidFill>
                          <a:schemeClr val="tx1"/>
                        </a:solidFill>
                        <a:latin typeface="+mn-ea"/>
                        <a:ea typeface="+mn-ea"/>
                      </a:endParaRPr>
                    </a:p>
                    <a:p>
                      <a:r>
                        <a:rPr kumimoji="1" lang="ja-JP" altLang="en-US" sz="1200" b="0" dirty="0" smtClean="0">
                          <a:solidFill>
                            <a:schemeClr val="tx1"/>
                          </a:solidFill>
                          <a:latin typeface="+mn-ea"/>
                          <a:ea typeface="+mn-ea"/>
                        </a:rPr>
                        <a:t>（コスモスクエア駅周辺地域）</a:t>
                      </a:r>
                      <a:endParaRPr kumimoji="1" lang="ja-JP" altLang="en-US" sz="12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5250" marR="0" indent="-95250" algn="l" defTabSz="9577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chemeClr val="tx1"/>
                          </a:solidFill>
                          <a:latin typeface="ＭＳ Ｐ明朝" pitchFamily="18" charset="-128"/>
                          <a:ea typeface="ＭＳ Ｐ明朝" pitchFamily="18" charset="-128"/>
                        </a:rPr>
                        <a:t>・市有地及び民間企業の所有地において十分な活用がされていない。</a:t>
                      </a:r>
                      <a:endParaRPr kumimoji="1" lang="en-US" altLang="ja-JP" sz="1200" b="0" dirty="0" smtClean="0">
                        <a:solidFill>
                          <a:schemeClr val="tx1"/>
                        </a:solidFill>
                        <a:latin typeface="ＭＳ Ｐ明朝" pitchFamily="18" charset="-128"/>
                        <a:ea typeface="ＭＳ Ｐ明朝" pitchFamily="18"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2550" indent="-82550"/>
                      <a:r>
                        <a:rPr kumimoji="1" lang="ja-JP" altLang="en-US" sz="1200" b="0" dirty="0" smtClean="0">
                          <a:solidFill>
                            <a:schemeClr val="tx1"/>
                          </a:solidFill>
                          <a:latin typeface="ＭＳ Ｐ明朝" pitchFamily="18" charset="-128"/>
                          <a:ea typeface="ＭＳ Ｐ明朝" pitchFamily="18" charset="-128"/>
                        </a:rPr>
                        <a:t>①</a:t>
                      </a:r>
                      <a:r>
                        <a:rPr lang="ja-JP" altLang="en-US" sz="1200" dirty="0" smtClean="0">
                          <a:solidFill>
                            <a:schemeClr val="tx1"/>
                          </a:solidFill>
                          <a:latin typeface="ＭＳ Ｐ明朝" pitchFamily="18" charset="-128"/>
                          <a:ea typeface="ＭＳ Ｐ明朝" pitchFamily="18" charset="-128"/>
                        </a:rPr>
                        <a:t>遊休地が多く存在するコスモスクエア駅周辺地域を、バッテリーを中心とした新エネルギーの拠点として整備する。</a:t>
                      </a:r>
                      <a:endParaRPr lang="en-US" altLang="ja-JP" sz="1200" dirty="0" smtClean="0">
                        <a:solidFill>
                          <a:schemeClr val="tx1"/>
                        </a:solidFill>
                        <a:latin typeface="ＭＳ Ｐ明朝" pitchFamily="18" charset="-128"/>
                        <a:ea typeface="ＭＳ Ｐ明朝" pitchFamily="18" charset="-128"/>
                      </a:endParaRPr>
                    </a:p>
                    <a:p>
                      <a:endParaRPr kumimoji="1" lang="en-US" altLang="ja-JP" sz="1200" b="0" dirty="0" smtClean="0">
                        <a:solidFill>
                          <a:schemeClr val="tx1"/>
                        </a:solidFill>
                        <a:latin typeface="ＭＳ Ｐ明朝" pitchFamily="18" charset="-128"/>
                        <a:ea typeface="ＭＳ Ｐ明朝" pitchFamily="18" charset="-128"/>
                      </a:endParaRPr>
                    </a:p>
                    <a:p>
                      <a:pPr marL="0" marR="0" indent="0" algn="l" defTabSz="9577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chemeClr val="tx1"/>
                          </a:solidFill>
                          <a:latin typeface="ＭＳ Ｐ明朝" pitchFamily="18" charset="-128"/>
                          <a:ea typeface="ＭＳ Ｐ明朝" pitchFamily="18" charset="-128"/>
                        </a:rPr>
                        <a:t>　→　旧</a:t>
                      </a:r>
                      <a:r>
                        <a:rPr kumimoji="1" lang="en-US" altLang="ja-JP" sz="1200" b="0" dirty="0" smtClean="0">
                          <a:solidFill>
                            <a:schemeClr val="tx1"/>
                          </a:solidFill>
                          <a:latin typeface="ＭＳ Ｐ明朝" pitchFamily="18" charset="-128"/>
                          <a:ea typeface="ＭＳ Ｐ明朝" pitchFamily="18" charset="-128"/>
                        </a:rPr>
                        <a:t>WTC</a:t>
                      </a:r>
                      <a:r>
                        <a:rPr kumimoji="1" lang="ja-JP" altLang="en-US" sz="1200" b="0" dirty="0" smtClean="0">
                          <a:solidFill>
                            <a:schemeClr val="tx1"/>
                          </a:solidFill>
                          <a:latin typeface="ＭＳ Ｐ明朝" pitchFamily="18" charset="-128"/>
                          <a:ea typeface="ＭＳ Ｐ明朝" pitchFamily="18" charset="-128"/>
                        </a:rPr>
                        <a:t>ビルの大阪府咲洲庁舎としての活用がトリガーとなる。</a:t>
                      </a:r>
                      <a:endParaRPr kumimoji="1" lang="en-US" altLang="ja-JP" sz="1200" b="0" dirty="0" smtClean="0">
                        <a:solidFill>
                          <a:schemeClr val="tx1"/>
                        </a:solidFill>
                        <a:latin typeface="ＭＳ Ｐ明朝" pitchFamily="18" charset="-128"/>
                        <a:ea typeface="ＭＳ Ｐ明朝" pitchFamily="18" charset="-128"/>
                      </a:endParaRPr>
                    </a:p>
                    <a:p>
                      <a:pPr marL="361950" indent="-361950"/>
                      <a:r>
                        <a:rPr kumimoji="1" lang="ja-JP" altLang="en-US" sz="1200" b="0" dirty="0" smtClean="0">
                          <a:solidFill>
                            <a:schemeClr val="tx1"/>
                          </a:solidFill>
                          <a:latin typeface="ＭＳ Ｐ明朝" pitchFamily="18" charset="-128"/>
                          <a:ea typeface="ＭＳ Ｐ明朝" pitchFamily="18" charset="-128"/>
                        </a:rPr>
                        <a:t>　→　</a:t>
                      </a:r>
                      <a:r>
                        <a:rPr kumimoji="1" lang="en-US" altLang="ja-JP" sz="1200" b="0" dirty="0" smtClean="0">
                          <a:solidFill>
                            <a:schemeClr val="tx1"/>
                          </a:solidFill>
                          <a:latin typeface="ＭＳ Ｐ明朝" pitchFamily="18" charset="-128"/>
                          <a:ea typeface="ＭＳ Ｐ明朝" pitchFamily="18" charset="-128"/>
                        </a:rPr>
                        <a:t>NITE</a:t>
                      </a:r>
                      <a:r>
                        <a:rPr kumimoji="1" lang="ja-JP" altLang="en-US" sz="1200" b="0" dirty="0" smtClean="0">
                          <a:solidFill>
                            <a:schemeClr val="tx1"/>
                          </a:solidFill>
                          <a:latin typeface="ＭＳ Ｐ明朝" pitchFamily="18" charset="-128"/>
                          <a:ea typeface="ＭＳ Ｐ明朝" pitchFamily="18" charset="-128"/>
                        </a:rPr>
                        <a:t>（製品評価技術基盤機構）の大型蓄電池試験・評価施設の立地。</a:t>
                      </a:r>
                      <a:endParaRPr kumimoji="1" lang="en-US" altLang="ja-JP" sz="1200" b="0" dirty="0" smtClean="0">
                        <a:solidFill>
                          <a:schemeClr val="tx1"/>
                        </a:solidFill>
                        <a:latin typeface="ＭＳ Ｐ明朝" pitchFamily="18" charset="-128"/>
                        <a:ea typeface="ＭＳ Ｐ明朝" pitchFamily="18" charset="-128"/>
                      </a:endParaRPr>
                    </a:p>
                    <a:p>
                      <a:r>
                        <a:rPr kumimoji="1" lang="ja-JP" altLang="en-US" sz="1200" b="0" dirty="0" smtClean="0">
                          <a:solidFill>
                            <a:schemeClr val="tx1"/>
                          </a:solidFill>
                          <a:latin typeface="ＭＳ Ｐ明朝" pitchFamily="18" charset="-128"/>
                          <a:ea typeface="ＭＳ Ｐ明朝" pitchFamily="18" charset="-128"/>
                        </a:rPr>
                        <a:t>　→　咲洲地区スマートコミュニティ実証事業。</a:t>
                      </a:r>
                      <a:endParaRPr kumimoji="1" lang="en-US" altLang="ja-JP" sz="1200" b="0" dirty="0" smtClean="0">
                        <a:solidFill>
                          <a:schemeClr val="tx1"/>
                        </a:solidFill>
                        <a:latin typeface="ＭＳ Ｐ明朝" pitchFamily="18" charset="-128"/>
                        <a:ea typeface="ＭＳ Ｐ明朝" pitchFamily="18" charset="-128"/>
                      </a:endParaRPr>
                    </a:p>
                    <a:p>
                      <a:endParaRPr kumimoji="1" lang="ja-JP" altLang="en-US" sz="1200" b="0" dirty="0">
                        <a:solidFill>
                          <a:schemeClr val="tx1"/>
                        </a:solidFill>
                        <a:latin typeface="ＭＳ Ｐ明朝" pitchFamily="18" charset="-128"/>
                        <a:ea typeface="ＭＳ Ｐ明朝" pitchFamily="18"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388141">
                <a:tc vMerge="1">
                  <a:txBody>
                    <a:bodyPr/>
                    <a:lstStyle/>
                    <a:p>
                      <a:endParaRPr kumimoji="1" lang="ja-JP" altLang="en-US"/>
                    </a:p>
                  </a:txBody>
                  <a:tcPr/>
                </a:tc>
                <a:tc>
                  <a:txBody>
                    <a:bodyPr/>
                    <a:lstStyle/>
                    <a:p>
                      <a:pPr marL="95250" indent="-95250"/>
                      <a:r>
                        <a:rPr kumimoji="1" lang="ja-JP" altLang="en-US" sz="1200" b="0" dirty="0" smtClean="0">
                          <a:solidFill>
                            <a:schemeClr val="tx1"/>
                          </a:solidFill>
                          <a:latin typeface="ＭＳ Ｐ明朝" pitchFamily="18" charset="-128"/>
                          <a:ea typeface="ＭＳ Ｐ明朝" pitchFamily="18" charset="-128"/>
                        </a:rPr>
                        <a:t>・既に開発されている場所においても、個別の街区単位で開発が行われてきたため、全体としての統一感に欠ける（パッチワーク的な開発状況）。</a:t>
                      </a:r>
                      <a:endParaRPr kumimoji="1" lang="ja-JP" altLang="en-US" sz="1200" b="0" dirty="0">
                        <a:solidFill>
                          <a:schemeClr val="tx1"/>
                        </a:solidFill>
                        <a:latin typeface="ＭＳ Ｐ明朝" pitchFamily="18" charset="-128"/>
                        <a:ea typeface="ＭＳ Ｐ明朝" pitchFamily="18"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2550" indent="-82550"/>
                      <a:r>
                        <a:rPr kumimoji="1" lang="ja-JP" altLang="en-US" sz="1200" b="0" dirty="0" smtClean="0">
                          <a:solidFill>
                            <a:schemeClr val="tx1"/>
                          </a:solidFill>
                          <a:latin typeface="ＭＳ Ｐ明朝" pitchFamily="18" charset="-128"/>
                          <a:ea typeface="ＭＳ Ｐ明朝" pitchFamily="18" charset="-128"/>
                        </a:rPr>
                        <a:t>②</a:t>
                      </a:r>
                      <a:r>
                        <a:rPr lang="ja-JP" altLang="en-US" sz="1200" dirty="0" smtClean="0">
                          <a:solidFill>
                            <a:schemeClr val="tx1"/>
                          </a:solidFill>
                          <a:latin typeface="ＭＳ Ｐ明朝" pitchFamily="18" charset="-128"/>
                          <a:ea typeface="ＭＳ Ｐ明朝" pitchFamily="18" charset="-128"/>
                        </a:rPr>
                        <a:t>遊休地が多く存在するコスモスクエア駅周辺地域において、複数街区にわたる一体開発を募集、統一感のとれたまちに。</a:t>
                      </a:r>
                      <a:endParaRPr lang="en-US" altLang="ja-JP" sz="1200" dirty="0" smtClean="0">
                        <a:solidFill>
                          <a:schemeClr val="tx1"/>
                        </a:solidFill>
                        <a:latin typeface="ＭＳ Ｐ明朝" pitchFamily="18" charset="-128"/>
                        <a:ea typeface="ＭＳ Ｐ明朝" pitchFamily="18" charset="-128"/>
                      </a:endParaRPr>
                    </a:p>
                    <a:p>
                      <a:endParaRPr kumimoji="1" lang="en-US" altLang="ja-JP" sz="1200" b="0" dirty="0" smtClean="0">
                        <a:solidFill>
                          <a:schemeClr val="tx1"/>
                        </a:solidFill>
                        <a:latin typeface="ＭＳ Ｐ明朝" pitchFamily="18" charset="-128"/>
                        <a:ea typeface="ＭＳ Ｐ明朝" pitchFamily="18" charset="-128"/>
                      </a:endParaRPr>
                    </a:p>
                    <a:p>
                      <a:pPr marL="361950" indent="-361950"/>
                      <a:r>
                        <a:rPr kumimoji="1" lang="ja-JP" altLang="en-US" sz="1200" b="0" dirty="0" smtClean="0">
                          <a:solidFill>
                            <a:schemeClr val="tx1"/>
                          </a:solidFill>
                          <a:latin typeface="ＭＳ Ｐ明朝" pitchFamily="18" charset="-128"/>
                          <a:ea typeface="ＭＳ Ｐ明朝" pitchFamily="18" charset="-128"/>
                        </a:rPr>
                        <a:t>　→　コスモスクエア駅前の複数街区において、一体開発を条件に土地売却の事前確認を実施。</a:t>
                      </a:r>
                      <a:endParaRPr kumimoji="1" lang="ja-JP" altLang="en-US" sz="1200" b="0" dirty="0">
                        <a:solidFill>
                          <a:schemeClr val="tx1"/>
                        </a:solidFill>
                        <a:latin typeface="ＭＳ Ｐ明朝" pitchFamily="18" charset="-128"/>
                        <a:ea typeface="ＭＳ Ｐ明朝" pitchFamily="18"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388141">
                <a:tc>
                  <a:txBody>
                    <a:bodyPr/>
                    <a:lstStyle/>
                    <a:p>
                      <a:pPr marL="0" marR="0" indent="0" algn="l" defTabSz="9577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chemeClr val="tx1"/>
                          </a:solidFill>
                          <a:latin typeface="+mn-ea"/>
                          <a:ea typeface="+mn-ea"/>
                        </a:rPr>
                        <a:t>夢洲</a:t>
                      </a:r>
                    </a:p>
                    <a:p>
                      <a:endParaRPr kumimoji="1" lang="ja-JP" altLang="en-US" sz="12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95250" marR="0" indent="-95250" algn="l" defTabSz="9577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chemeClr val="tx1"/>
                          </a:solidFill>
                          <a:latin typeface="ＭＳ Ｐ明朝" pitchFamily="18" charset="-128"/>
                          <a:ea typeface="ＭＳ Ｐ明朝" pitchFamily="18" charset="-128"/>
                        </a:rPr>
                        <a:t>・東側では国際コンテナターミナルを中心として物流施設が立地しているが、中央部（埋立中区域含む）の広大な敷地の有効活用が望まれている。</a:t>
                      </a:r>
                      <a:endParaRPr kumimoji="1" lang="en-US" altLang="ja-JP" sz="1200" b="0" dirty="0" smtClean="0">
                        <a:solidFill>
                          <a:schemeClr val="tx1"/>
                        </a:solidFill>
                        <a:latin typeface="ＭＳ Ｐ明朝" pitchFamily="18" charset="-128"/>
                        <a:ea typeface="ＭＳ Ｐ明朝" pitchFamily="18" charset="-128"/>
                      </a:endParaRPr>
                    </a:p>
                    <a:p>
                      <a:endParaRPr kumimoji="1" lang="ja-JP" altLang="en-US" sz="1200" b="0" dirty="0">
                        <a:solidFill>
                          <a:schemeClr val="tx1"/>
                        </a:solidFill>
                        <a:latin typeface="ＭＳ Ｐ明朝" pitchFamily="18" charset="-128"/>
                        <a:ea typeface="ＭＳ Ｐ明朝" pitchFamily="18"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2550" indent="-82550"/>
                      <a:r>
                        <a:rPr kumimoji="1" lang="ja-JP" altLang="en-US" sz="1200" b="0" dirty="0" smtClean="0">
                          <a:solidFill>
                            <a:schemeClr val="tx1"/>
                          </a:solidFill>
                          <a:latin typeface="ＭＳ Ｐ明朝" pitchFamily="18" charset="-128"/>
                          <a:ea typeface="ＭＳ Ｐ明朝" pitchFamily="18" charset="-128"/>
                        </a:rPr>
                        <a:t>③</a:t>
                      </a:r>
                      <a:r>
                        <a:rPr lang="ja-JP" altLang="en-US" sz="1200" dirty="0" smtClean="0">
                          <a:solidFill>
                            <a:schemeClr val="tx1"/>
                          </a:solidFill>
                          <a:latin typeface="ＭＳ Ｐ明朝" pitchFamily="18" charset="-128"/>
                          <a:ea typeface="ＭＳ Ｐ明朝" pitchFamily="18" charset="-128"/>
                        </a:rPr>
                        <a:t>夢洲の広大な埋め立て地において、</a:t>
                      </a:r>
                      <a:r>
                        <a:rPr lang="en-US" altLang="ja-JP" sz="1200" dirty="0" smtClean="0">
                          <a:solidFill>
                            <a:schemeClr val="tx1"/>
                          </a:solidFill>
                          <a:latin typeface="ＭＳ Ｐ明朝" pitchFamily="18" charset="-128"/>
                          <a:ea typeface="ＭＳ Ｐ明朝" pitchFamily="18" charset="-128"/>
                        </a:rPr>
                        <a:t>MICE</a:t>
                      </a:r>
                      <a:r>
                        <a:rPr lang="ja-JP" altLang="en-US" sz="1200" dirty="0" smtClean="0">
                          <a:solidFill>
                            <a:schemeClr val="tx1"/>
                          </a:solidFill>
                          <a:latin typeface="ＭＳ Ｐ明朝" pitchFamily="18" charset="-128"/>
                          <a:ea typeface="ＭＳ Ｐ明朝" pitchFamily="18" charset="-128"/>
                        </a:rPr>
                        <a:t>機能や国際的なエンターテイメント機能を備えた統合型リゾート（</a:t>
                      </a:r>
                      <a:r>
                        <a:rPr lang="en-US" altLang="ja-JP" sz="1200" dirty="0" smtClean="0">
                          <a:solidFill>
                            <a:schemeClr val="tx1"/>
                          </a:solidFill>
                          <a:latin typeface="ＭＳ Ｐ明朝" pitchFamily="18" charset="-128"/>
                          <a:ea typeface="ＭＳ Ｐ明朝" pitchFamily="18" charset="-128"/>
                        </a:rPr>
                        <a:t>IR)</a:t>
                      </a:r>
                      <a:r>
                        <a:rPr lang="ja-JP" altLang="en-US" sz="1200" dirty="0" smtClean="0">
                          <a:solidFill>
                            <a:schemeClr val="tx1"/>
                          </a:solidFill>
                          <a:latin typeface="ＭＳ Ｐ明朝" pitchFamily="18" charset="-128"/>
                          <a:ea typeface="ＭＳ Ｐ明朝" pitchFamily="18" charset="-128"/>
                        </a:rPr>
                        <a:t>の誘致、および環境・新エネルギーのモデルエリアの実現を検討中。</a:t>
                      </a:r>
                      <a:endParaRPr lang="en-US" altLang="ja-JP" sz="1200" dirty="0" smtClean="0">
                        <a:solidFill>
                          <a:schemeClr val="tx1"/>
                        </a:solidFill>
                        <a:latin typeface="ＭＳ Ｐ明朝" pitchFamily="18" charset="-128"/>
                        <a:ea typeface="ＭＳ Ｐ明朝" pitchFamily="18" charset="-128"/>
                      </a:endParaRPr>
                    </a:p>
                    <a:p>
                      <a:pPr marL="82550" indent="-82550"/>
                      <a:r>
                        <a:rPr lang="ja-JP" altLang="en-US" sz="1200" dirty="0" smtClean="0">
                          <a:solidFill>
                            <a:schemeClr val="tx1"/>
                          </a:solidFill>
                          <a:latin typeface="ＭＳ Ｐ明朝" pitchFamily="18" charset="-128"/>
                          <a:ea typeface="ＭＳ Ｐ明朝" pitchFamily="18" charset="-128"/>
                        </a:rPr>
                        <a:t>　</a:t>
                      </a:r>
                      <a:r>
                        <a:rPr lang="en-US" altLang="ja-JP" sz="1100" dirty="0" smtClean="0">
                          <a:solidFill>
                            <a:schemeClr val="tx1"/>
                          </a:solidFill>
                          <a:latin typeface="ＭＳ Ｐ明朝" pitchFamily="18" charset="-128"/>
                          <a:ea typeface="ＭＳ Ｐ明朝" pitchFamily="18" charset="-128"/>
                        </a:rPr>
                        <a:t>※</a:t>
                      </a:r>
                      <a:r>
                        <a:rPr lang="ja-JP" altLang="en-US" sz="1100" dirty="0" smtClean="0">
                          <a:solidFill>
                            <a:schemeClr val="tx1"/>
                          </a:solidFill>
                          <a:latin typeface="ＭＳ Ｐ明朝" pitchFamily="18" charset="-128"/>
                          <a:ea typeface="ＭＳ Ｐ明朝" pitchFamily="18" charset="-128"/>
                        </a:rPr>
                        <a:t>「統合型リゾート（</a:t>
                      </a:r>
                      <a:r>
                        <a:rPr lang="en-US" altLang="ja-JP" sz="1100" dirty="0" smtClean="0">
                          <a:solidFill>
                            <a:schemeClr val="tx1"/>
                          </a:solidFill>
                          <a:latin typeface="ＭＳ Ｐ明朝" pitchFamily="18" charset="-128"/>
                          <a:ea typeface="ＭＳ Ｐ明朝" pitchFamily="18" charset="-128"/>
                        </a:rPr>
                        <a:t>IR)</a:t>
                      </a:r>
                      <a:r>
                        <a:rPr lang="ja-JP" altLang="en-US" sz="1100" dirty="0" smtClean="0">
                          <a:solidFill>
                            <a:schemeClr val="tx1"/>
                          </a:solidFill>
                          <a:latin typeface="ＭＳ Ｐ明朝" pitchFamily="18" charset="-128"/>
                          <a:ea typeface="ＭＳ Ｐ明朝" pitchFamily="18" charset="-128"/>
                        </a:rPr>
                        <a:t>関連</a:t>
                      </a:r>
                      <a:r>
                        <a:rPr lang="zh-TW" altLang="en-US" sz="1100" dirty="0" smtClean="0">
                          <a:solidFill>
                            <a:schemeClr val="tx1"/>
                          </a:solidFill>
                          <a:latin typeface="ＭＳ Ｐ明朝" pitchFamily="18" charset="-128"/>
                          <a:ea typeface="ＭＳ Ｐ明朝" pitchFamily="18" charset="-128"/>
                        </a:rPr>
                        <a:t>法案</a:t>
                      </a:r>
                      <a:r>
                        <a:rPr lang="ja-JP" altLang="en-US" sz="1100" dirty="0" smtClean="0">
                          <a:solidFill>
                            <a:schemeClr val="tx1"/>
                          </a:solidFill>
                          <a:latin typeface="ＭＳ Ｐ明朝" pitchFamily="18" charset="-128"/>
                          <a:ea typeface="ＭＳ Ｐ明朝" pitchFamily="18" charset="-128"/>
                        </a:rPr>
                        <a:t>」の成立が前提</a:t>
                      </a:r>
                      <a:endParaRPr kumimoji="1" lang="ja-JP" altLang="en-US" sz="1100" b="0" dirty="0" smtClean="0">
                        <a:solidFill>
                          <a:schemeClr val="tx1"/>
                        </a:solidFill>
                        <a:latin typeface="ＭＳ Ｐ明朝" pitchFamily="18" charset="-128"/>
                        <a:ea typeface="ＭＳ Ｐ明朝" pitchFamily="18" charset="-128"/>
                      </a:endParaRPr>
                    </a:p>
                    <a:p>
                      <a:endParaRPr kumimoji="1" lang="ja-JP" altLang="en-US" sz="1200" b="0" dirty="0">
                        <a:solidFill>
                          <a:schemeClr val="tx1"/>
                        </a:solidFill>
                        <a:latin typeface="ＭＳ Ｐ明朝" pitchFamily="18" charset="-128"/>
                        <a:ea typeface="ＭＳ Ｐ明朝" pitchFamily="18"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7" name="スライド番号プレースホルダ 6"/>
          <p:cNvSpPr>
            <a:spLocks noGrp="1"/>
          </p:cNvSpPr>
          <p:nvPr>
            <p:ph type="sldNum" sz="quarter" idx="12"/>
          </p:nvPr>
        </p:nvSpPr>
        <p:spPr/>
        <p:txBody>
          <a:bodyPr/>
          <a:lstStyle/>
          <a:p>
            <a:fld id="{37EF5067-3AB7-4642-9103-42CBD40CC6D9}" type="slidenum">
              <a:rPr kumimoji="1" lang="ja-JP" altLang="en-US" smtClean="0"/>
              <a:pPr/>
              <a:t>49</a:t>
            </a:fld>
            <a:endParaRPr kumimoji="1" lang="ja-JP" altLang="en-US" dirty="0"/>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51"/>
          <p:cNvGrpSpPr/>
          <p:nvPr/>
        </p:nvGrpSpPr>
        <p:grpSpPr>
          <a:xfrm>
            <a:off x="4449155" y="620667"/>
            <a:ext cx="4758529" cy="6237333"/>
            <a:chOff x="794273" y="561726"/>
            <a:chExt cx="4392488" cy="6237333"/>
          </a:xfrm>
        </p:grpSpPr>
        <p:grpSp>
          <p:nvGrpSpPr>
            <p:cNvPr id="3" name="グループ化 56"/>
            <p:cNvGrpSpPr/>
            <p:nvPr/>
          </p:nvGrpSpPr>
          <p:grpSpPr>
            <a:xfrm>
              <a:off x="794273" y="561726"/>
              <a:ext cx="4392488" cy="6237333"/>
              <a:chOff x="794273" y="561726"/>
              <a:chExt cx="4392488" cy="6237333"/>
            </a:xfrm>
          </p:grpSpPr>
          <p:grpSp>
            <p:nvGrpSpPr>
              <p:cNvPr id="5" name="グループ化 63"/>
              <p:cNvGrpSpPr/>
              <p:nvPr/>
            </p:nvGrpSpPr>
            <p:grpSpPr>
              <a:xfrm>
                <a:off x="794273" y="561726"/>
                <a:ext cx="4392488" cy="6237333"/>
                <a:chOff x="4137660" y="476672"/>
                <a:chExt cx="4392488" cy="6237333"/>
              </a:xfrm>
            </p:grpSpPr>
            <p:grpSp>
              <p:nvGrpSpPr>
                <p:cNvPr id="7" name="グループ化 89"/>
                <p:cNvGrpSpPr/>
                <p:nvPr/>
              </p:nvGrpSpPr>
              <p:grpSpPr>
                <a:xfrm>
                  <a:off x="4137660" y="476672"/>
                  <a:ext cx="4392488" cy="6237333"/>
                  <a:chOff x="4572000" y="476672"/>
                  <a:chExt cx="4392488" cy="6237333"/>
                </a:xfrm>
              </p:grpSpPr>
              <p:grpSp>
                <p:nvGrpSpPr>
                  <p:cNvPr id="8" name="グループ化 98"/>
                  <p:cNvGrpSpPr/>
                  <p:nvPr/>
                </p:nvGrpSpPr>
                <p:grpSpPr>
                  <a:xfrm>
                    <a:off x="4572000" y="476672"/>
                    <a:ext cx="4392488" cy="6237333"/>
                    <a:chOff x="323528" y="476672"/>
                    <a:chExt cx="4392488" cy="6237333"/>
                  </a:xfrm>
                </p:grpSpPr>
                <p:pic>
                  <p:nvPicPr>
                    <p:cNvPr id="114" name="Picture 4" descr="C:\Users\KondoMi\AppData\Local\Microsoft\Windows\Temporary Internet Files\Content.IE5\G69I4OJT\14139400956116[1].png"/>
                    <p:cNvPicPr>
                      <a:picLocks noChangeAspect="1" noChangeArrowheads="1"/>
                    </p:cNvPicPr>
                    <p:nvPr/>
                  </p:nvPicPr>
                  <p:blipFill rotWithShape="1">
                    <a:blip r:embed="rId2" cstate="email">
                      <a:extLst>
                        <a:ext uri="{28A0092B-C50C-407E-A947-70E740481C1C}">
                          <a14:useLocalDpi xmlns:a14="http://schemas.microsoft.com/office/drawing/2010/main" val="0"/>
                        </a:ext>
                      </a:extLst>
                    </a:blip>
                    <a:srcRect/>
                    <a:stretch/>
                  </p:blipFill>
                  <p:spPr bwMode="auto">
                    <a:xfrm>
                      <a:off x="323528" y="476672"/>
                      <a:ext cx="4392488" cy="6237333"/>
                    </a:xfrm>
                    <a:prstGeom prst="rect">
                      <a:avLst/>
                    </a:prstGeom>
                    <a:noFill/>
                    <a:ln w="22225">
                      <a:noFill/>
                    </a:ln>
                    <a:extLst>
                      <a:ext uri="{909E8E84-426E-40DD-AFC4-6F175D3DCCD1}">
                        <a14:hiddenFill xmlns:a14="http://schemas.microsoft.com/office/drawing/2010/main">
                          <a:solidFill>
                            <a:srgbClr val="FFFFFF"/>
                          </a:solidFill>
                        </a14:hiddenFill>
                      </a:ext>
                    </a:extLst>
                  </p:spPr>
                </p:pic>
                <p:sp>
                  <p:nvSpPr>
                    <p:cNvPr id="115" name="フリーフォーム 114"/>
                    <p:cNvSpPr/>
                    <p:nvPr/>
                  </p:nvSpPr>
                  <p:spPr>
                    <a:xfrm>
                      <a:off x="2363630" y="2750820"/>
                      <a:ext cx="1233011" cy="1411233"/>
                    </a:xfrm>
                    <a:custGeom>
                      <a:avLst/>
                      <a:gdLst>
                        <a:gd name="connsiteX0" fmla="*/ 213360 w 1463040"/>
                        <a:gd name="connsiteY0" fmla="*/ 541020 h 1402080"/>
                        <a:gd name="connsiteX1" fmla="*/ 472440 w 1463040"/>
                        <a:gd name="connsiteY1" fmla="*/ 381000 h 1402080"/>
                        <a:gd name="connsiteX2" fmla="*/ 480060 w 1463040"/>
                        <a:gd name="connsiteY2" fmla="*/ 266700 h 1402080"/>
                        <a:gd name="connsiteX3" fmla="*/ 571500 w 1463040"/>
                        <a:gd name="connsiteY3" fmla="*/ 259080 h 1402080"/>
                        <a:gd name="connsiteX4" fmla="*/ 601980 w 1463040"/>
                        <a:gd name="connsiteY4" fmla="*/ 266700 h 1402080"/>
                        <a:gd name="connsiteX5" fmla="*/ 662940 w 1463040"/>
                        <a:gd name="connsiteY5" fmla="*/ 266700 h 1402080"/>
                        <a:gd name="connsiteX6" fmla="*/ 746760 w 1463040"/>
                        <a:gd name="connsiteY6" fmla="*/ 144780 h 1402080"/>
                        <a:gd name="connsiteX7" fmla="*/ 868680 w 1463040"/>
                        <a:gd name="connsiteY7" fmla="*/ 167640 h 1402080"/>
                        <a:gd name="connsiteX8" fmla="*/ 1043940 w 1463040"/>
                        <a:gd name="connsiteY8" fmla="*/ 114300 h 1402080"/>
                        <a:gd name="connsiteX9" fmla="*/ 1036320 w 1463040"/>
                        <a:gd name="connsiteY9" fmla="*/ 45720 h 1402080"/>
                        <a:gd name="connsiteX10" fmla="*/ 1120140 w 1463040"/>
                        <a:gd name="connsiteY10" fmla="*/ 0 h 1402080"/>
                        <a:gd name="connsiteX11" fmla="*/ 1150620 w 1463040"/>
                        <a:gd name="connsiteY11" fmla="*/ 0 h 1402080"/>
                        <a:gd name="connsiteX12" fmla="*/ 1158240 w 1463040"/>
                        <a:gd name="connsiteY12" fmla="*/ 76200 h 1402080"/>
                        <a:gd name="connsiteX13" fmla="*/ 1226820 w 1463040"/>
                        <a:gd name="connsiteY13" fmla="*/ 99060 h 1402080"/>
                        <a:gd name="connsiteX14" fmla="*/ 1196340 w 1463040"/>
                        <a:gd name="connsiteY14" fmla="*/ 167640 h 1402080"/>
                        <a:gd name="connsiteX15" fmla="*/ 1219200 w 1463040"/>
                        <a:gd name="connsiteY15" fmla="*/ 190500 h 1402080"/>
                        <a:gd name="connsiteX16" fmla="*/ 1181100 w 1463040"/>
                        <a:gd name="connsiteY16" fmla="*/ 297180 h 1402080"/>
                        <a:gd name="connsiteX17" fmla="*/ 1188720 w 1463040"/>
                        <a:gd name="connsiteY17" fmla="*/ 320040 h 1402080"/>
                        <a:gd name="connsiteX18" fmla="*/ 1257300 w 1463040"/>
                        <a:gd name="connsiteY18" fmla="*/ 388620 h 1402080"/>
                        <a:gd name="connsiteX19" fmla="*/ 1379220 w 1463040"/>
                        <a:gd name="connsiteY19" fmla="*/ 403860 h 1402080"/>
                        <a:gd name="connsiteX20" fmla="*/ 1386840 w 1463040"/>
                        <a:gd name="connsiteY20" fmla="*/ 441960 h 1402080"/>
                        <a:gd name="connsiteX21" fmla="*/ 1463040 w 1463040"/>
                        <a:gd name="connsiteY21" fmla="*/ 419100 h 1402080"/>
                        <a:gd name="connsiteX22" fmla="*/ 1432560 w 1463040"/>
                        <a:gd name="connsiteY22" fmla="*/ 495300 h 1402080"/>
                        <a:gd name="connsiteX23" fmla="*/ 1348740 w 1463040"/>
                        <a:gd name="connsiteY23" fmla="*/ 586740 h 1402080"/>
                        <a:gd name="connsiteX24" fmla="*/ 1234440 w 1463040"/>
                        <a:gd name="connsiteY24" fmla="*/ 632460 h 1402080"/>
                        <a:gd name="connsiteX25" fmla="*/ 1226820 w 1463040"/>
                        <a:gd name="connsiteY25" fmla="*/ 723900 h 1402080"/>
                        <a:gd name="connsiteX26" fmla="*/ 1219200 w 1463040"/>
                        <a:gd name="connsiteY26" fmla="*/ 769620 h 1402080"/>
                        <a:gd name="connsiteX27" fmla="*/ 1188720 w 1463040"/>
                        <a:gd name="connsiteY27" fmla="*/ 807720 h 1402080"/>
                        <a:gd name="connsiteX28" fmla="*/ 1226820 w 1463040"/>
                        <a:gd name="connsiteY28" fmla="*/ 845820 h 1402080"/>
                        <a:gd name="connsiteX29" fmla="*/ 1211580 w 1463040"/>
                        <a:gd name="connsiteY29" fmla="*/ 906780 h 1402080"/>
                        <a:gd name="connsiteX30" fmla="*/ 1211580 w 1463040"/>
                        <a:gd name="connsiteY30" fmla="*/ 960120 h 1402080"/>
                        <a:gd name="connsiteX31" fmla="*/ 1310640 w 1463040"/>
                        <a:gd name="connsiteY31" fmla="*/ 1051560 h 1402080"/>
                        <a:gd name="connsiteX32" fmla="*/ 1303020 w 1463040"/>
                        <a:gd name="connsiteY32" fmla="*/ 1135380 h 1402080"/>
                        <a:gd name="connsiteX33" fmla="*/ 1226820 w 1463040"/>
                        <a:gd name="connsiteY33" fmla="*/ 1143000 h 1402080"/>
                        <a:gd name="connsiteX34" fmla="*/ 1379220 w 1463040"/>
                        <a:gd name="connsiteY34" fmla="*/ 1249680 h 1402080"/>
                        <a:gd name="connsiteX35" fmla="*/ 1280160 w 1463040"/>
                        <a:gd name="connsiteY35" fmla="*/ 1402080 h 1402080"/>
                        <a:gd name="connsiteX36" fmla="*/ 1211580 w 1463040"/>
                        <a:gd name="connsiteY36" fmla="*/ 1356360 h 1402080"/>
                        <a:gd name="connsiteX37" fmla="*/ 1097280 w 1463040"/>
                        <a:gd name="connsiteY37" fmla="*/ 1333500 h 1402080"/>
                        <a:gd name="connsiteX38" fmla="*/ 1089660 w 1463040"/>
                        <a:gd name="connsiteY38" fmla="*/ 1303020 h 1402080"/>
                        <a:gd name="connsiteX39" fmla="*/ 1036320 w 1463040"/>
                        <a:gd name="connsiteY39" fmla="*/ 1341120 h 1402080"/>
                        <a:gd name="connsiteX40" fmla="*/ 960120 w 1463040"/>
                        <a:gd name="connsiteY40" fmla="*/ 1356360 h 1402080"/>
                        <a:gd name="connsiteX41" fmla="*/ 853440 w 1463040"/>
                        <a:gd name="connsiteY41" fmla="*/ 1402080 h 1402080"/>
                        <a:gd name="connsiteX42" fmla="*/ 579120 w 1463040"/>
                        <a:gd name="connsiteY42" fmla="*/ 1264920 h 1402080"/>
                        <a:gd name="connsiteX43" fmla="*/ 441960 w 1463040"/>
                        <a:gd name="connsiteY43" fmla="*/ 1249680 h 1402080"/>
                        <a:gd name="connsiteX44" fmla="*/ 396240 w 1463040"/>
                        <a:gd name="connsiteY44" fmla="*/ 1242060 h 1402080"/>
                        <a:gd name="connsiteX45" fmla="*/ 175260 w 1463040"/>
                        <a:gd name="connsiteY45" fmla="*/ 1211580 h 1402080"/>
                        <a:gd name="connsiteX46" fmla="*/ 0 w 1463040"/>
                        <a:gd name="connsiteY46" fmla="*/ 914400 h 1402080"/>
                        <a:gd name="connsiteX47" fmla="*/ 121920 w 1463040"/>
                        <a:gd name="connsiteY47" fmla="*/ 754380 h 1402080"/>
                        <a:gd name="connsiteX48" fmla="*/ 312420 w 1463040"/>
                        <a:gd name="connsiteY48" fmla="*/ 685800 h 1402080"/>
                        <a:gd name="connsiteX49" fmla="*/ 213360 w 1463040"/>
                        <a:gd name="connsiteY49" fmla="*/ 541020 h 1402080"/>
                        <a:gd name="connsiteX0" fmla="*/ 436964 w 1686644"/>
                        <a:gd name="connsiteY0" fmla="*/ 541020 h 1402080"/>
                        <a:gd name="connsiteX1" fmla="*/ 696044 w 1686644"/>
                        <a:gd name="connsiteY1" fmla="*/ 381000 h 1402080"/>
                        <a:gd name="connsiteX2" fmla="*/ 703664 w 1686644"/>
                        <a:gd name="connsiteY2" fmla="*/ 266700 h 1402080"/>
                        <a:gd name="connsiteX3" fmla="*/ 795104 w 1686644"/>
                        <a:gd name="connsiteY3" fmla="*/ 259080 h 1402080"/>
                        <a:gd name="connsiteX4" fmla="*/ 825584 w 1686644"/>
                        <a:gd name="connsiteY4" fmla="*/ 266700 h 1402080"/>
                        <a:gd name="connsiteX5" fmla="*/ 886544 w 1686644"/>
                        <a:gd name="connsiteY5" fmla="*/ 266700 h 1402080"/>
                        <a:gd name="connsiteX6" fmla="*/ 970364 w 1686644"/>
                        <a:gd name="connsiteY6" fmla="*/ 144780 h 1402080"/>
                        <a:gd name="connsiteX7" fmla="*/ 1092284 w 1686644"/>
                        <a:gd name="connsiteY7" fmla="*/ 167640 h 1402080"/>
                        <a:gd name="connsiteX8" fmla="*/ 1267544 w 1686644"/>
                        <a:gd name="connsiteY8" fmla="*/ 114300 h 1402080"/>
                        <a:gd name="connsiteX9" fmla="*/ 1259924 w 1686644"/>
                        <a:gd name="connsiteY9" fmla="*/ 45720 h 1402080"/>
                        <a:gd name="connsiteX10" fmla="*/ 1343744 w 1686644"/>
                        <a:gd name="connsiteY10" fmla="*/ 0 h 1402080"/>
                        <a:gd name="connsiteX11" fmla="*/ 1374224 w 1686644"/>
                        <a:gd name="connsiteY11" fmla="*/ 0 h 1402080"/>
                        <a:gd name="connsiteX12" fmla="*/ 1381844 w 1686644"/>
                        <a:gd name="connsiteY12" fmla="*/ 76200 h 1402080"/>
                        <a:gd name="connsiteX13" fmla="*/ 1450424 w 1686644"/>
                        <a:gd name="connsiteY13" fmla="*/ 99060 h 1402080"/>
                        <a:gd name="connsiteX14" fmla="*/ 1419944 w 1686644"/>
                        <a:gd name="connsiteY14" fmla="*/ 167640 h 1402080"/>
                        <a:gd name="connsiteX15" fmla="*/ 1442804 w 1686644"/>
                        <a:gd name="connsiteY15" fmla="*/ 190500 h 1402080"/>
                        <a:gd name="connsiteX16" fmla="*/ 1404704 w 1686644"/>
                        <a:gd name="connsiteY16" fmla="*/ 297180 h 1402080"/>
                        <a:gd name="connsiteX17" fmla="*/ 1412324 w 1686644"/>
                        <a:gd name="connsiteY17" fmla="*/ 320040 h 1402080"/>
                        <a:gd name="connsiteX18" fmla="*/ 1480904 w 1686644"/>
                        <a:gd name="connsiteY18" fmla="*/ 388620 h 1402080"/>
                        <a:gd name="connsiteX19" fmla="*/ 1602824 w 1686644"/>
                        <a:gd name="connsiteY19" fmla="*/ 403860 h 1402080"/>
                        <a:gd name="connsiteX20" fmla="*/ 1610444 w 1686644"/>
                        <a:gd name="connsiteY20" fmla="*/ 441960 h 1402080"/>
                        <a:gd name="connsiteX21" fmla="*/ 1686644 w 1686644"/>
                        <a:gd name="connsiteY21" fmla="*/ 419100 h 1402080"/>
                        <a:gd name="connsiteX22" fmla="*/ 1656164 w 1686644"/>
                        <a:gd name="connsiteY22" fmla="*/ 495300 h 1402080"/>
                        <a:gd name="connsiteX23" fmla="*/ 1572344 w 1686644"/>
                        <a:gd name="connsiteY23" fmla="*/ 586740 h 1402080"/>
                        <a:gd name="connsiteX24" fmla="*/ 1458044 w 1686644"/>
                        <a:gd name="connsiteY24" fmla="*/ 632460 h 1402080"/>
                        <a:gd name="connsiteX25" fmla="*/ 1450424 w 1686644"/>
                        <a:gd name="connsiteY25" fmla="*/ 723900 h 1402080"/>
                        <a:gd name="connsiteX26" fmla="*/ 1442804 w 1686644"/>
                        <a:gd name="connsiteY26" fmla="*/ 769620 h 1402080"/>
                        <a:gd name="connsiteX27" fmla="*/ 1412324 w 1686644"/>
                        <a:gd name="connsiteY27" fmla="*/ 807720 h 1402080"/>
                        <a:gd name="connsiteX28" fmla="*/ 1450424 w 1686644"/>
                        <a:gd name="connsiteY28" fmla="*/ 845820 h 1402080"/>
                        <a:gd name="connsiteX29" fmla="*/ 1435184 w 1686644"/>
                        <a:gd name="connsiteY29" fmla="*/ 906780 h 1402080"/>
                        <a:gd name="connsiteX30" fmla="*/ 1435184 w 1686644"/>
                        <a:gd name="connsiteY30" fmla="*/ 960120 h 1402080"/>
                        <a:gd name="connsiteX31" fmla="*/ 1534244 w 1686644"/>
                        <a:gd name="connsiteY31" fmla="*/ 1051560 h 1402080"/>
                        <a:gd name="connsiteX32" fmla="*/ 1526624 w 1686644"/>
                        <a:gd name="connsiteY32" fmla="*/ 1135380 h 1402080"/>
                        <a:gd name="connsiteX33" fmla="*/ 1450424 w 1686644"/>
                        <a:gd name="connsiteY33" fmla="*/ 1143000 h 1402080"/>
                        <a:gd name="connsiteX34" fmla="*/ 1602824 w 1686644"/>
                        <a:gd name="connsiteY34" fmla="*/ 1249680 h 1402080"/>
                        <a:gd name="connsiteX35" fmla="*/ 1503764 w 1686644"/>
                        <a:gd name="connsiteY35" fmla="*/ 1402080 h 1402080"/>
                        <a:gd name="connsiteX36" fmla="*/ 1435184 w 1686644"/>
                        <a:gd name="connsiteY36" fmla="*/ 1356360 h 1402080"/>
                        <a:gd name="connsiteX37" fmla="*/ 1320884 w 1686644"/>
                        <a:gd name="connsiteY37" fmla="*/ 1333500 h 1402080"/>
                        <a:gd name="connsiteX38" fmla="*/ 1313264 w 1686644"/>
                        <a:gd name="connsiteY38" fmla="*/ 1303020 h 1402080"/>
                        <a:gd name="connsiteX39" fmla="*/ 1259924 w 1686644"/>
                        <a:gd name="connsiteY39" fmla="*/ 1341120 h 1402080"/>
                        <a:gd name="connsiteX40" fmla="*/ 1183724 w 1686644"/>
                        <a:gd name="connsiteY40" fmla="*/ 1356360 h 1402080"/>
                        <a:gd name="connsiteX41" fmla="*/ 1077044 w 1686644"/>
                        <a:gd name="connsiteY41" fmla="*/ 1402080 h 1402080"/>
                        <a:gd name="connsiteX42" fmla="*/ 802724 w 1686644"/>
                        <a:gd name="connsiteY42" fmla="*/ 1264920 h 1402080"/>
                        <a:gd name="connsiteX43" fmla="*/ 665564 w 1686644"/>
                        <a:gd name="connsiteY43" fmla="*/ 1249680 h 1402080"/>
                        <a:gd name="connsiteX44" fmla="*/ 619844 w 1686644"/>
                        <a:gd name="connsiteY44" fmla="*/ 1242060 h 1402080"/>
                        <a:gd name="connsiteX45" fmla="*/ 398864 w 1686644"/>
                        <a:gd name="connsiteY45" fmla="*/ 1211580 h 1402080"/>
                        <a:gd name="connsiteX46" fmla="*/ 223604 w 1686644"/>
                        <a:gd name="connsiteY46" fmla="*/ 914400 h 1402080"/>
                        <a:gd name="connsiteX47" fmla="*/ 345524 w 1686644"/>
                        <a:gd name="connsiteY47" fmla="*/ 754380 h 1402080"/>
                        <a:gd name="connsiteX48" fmla="*/ 0 w 1686644"/>
                        <a:gd name="connsiteY48" fmla="*/ 606172 h 1402080"/>
                        <a:gd name="connsiteX49" fmla="*/ 436964 w 1686644"/>
                        <a:gd name="connsiteY49" fmla="*/ 541020 h 1402080"/>
                        <a:gd name="connsiteX0" fmla="*/ 436964 w 1686644"/>
                        <a:gd name="connsiteY0" fmla="*/ 541020 h 1402080"/>
                        <a:gd name="connsiteX1" fmla="*/ 696044 w 1686644"/>
                        <a:gd name="connsiteY1" fmla="*/ 381000 h 1402080"/>
                        <a:gd name="connsiteX2" fmla="*/ 703664 w 1686644"/>
                        <a:gd name="connsiteY2" fmla="*/ 266700 h 1402080"/>
                        <a:gd name="connsiteX3" fmla="*/ 795104 w 1686644"/>
                        <a:gd name="connsiteY3" fmla="*/ 259080 h 1402080"/>
                        <a:gd name="connsiteX4" fmla="*/ 825584 w 1686644"/>
                        <a:gd name="connsiteY4" fmla="*/ 266700 h 1402080"/>
                        <a:gd name="connsiteX5" fmla="*/ 886544 w 1686644"/>
                        <a:gd name="connsiteY5" fmla="*/ 266700 h 1402080"/>
                        <a:gd name="connsiteX6" fmla="*/ 970364 w 1686644"/>
                        <a:gd name="connsiteY6" fmla="*/ 144780 h 1402080"/>
                        <a:gd name="connsiteX7" fmla="*/ 1092284 w 1686644"/>
                        <a:gd name="connsiteY7" fmla="*/ 167640 h 1402080"/>
                        <a:gd name="connsiteX8" fmla="*/ 1267544 w 1686644"/>
                        <a:gd name="connsiteY8" fmla="*/ 114300 h 1402080"/>
                        <a:gd name="connsiteX9" fmla="*/ 1259924 w 1686644"/>
                        <a:gd name="connsiteY9" fmla="*/ 45720 h 1402080"/>
                        <a:gd name="connsiteX10" fmla="*/ 1343744 w 1686644"/>
                        <a:gd name="connsiteY10" fmla="*/ 0 h 1402080"/>
                        <a:gd name="connsiteX11" fmla="*/ 1374224 w 1686644"/>
                        <a:gd name="connsiteY11" fmla="*/ 0 h 1402080"/>
                        <a:gd name="connsiteX12" fmla="*/ 1381844 w 1686644"/>
                        <a:gd name="connsiteY12" fmla="*/ 76200 h 1402080"/>
                        <a:gd name="connsiteX13" fmla="*/ 1450424 w 1686644"/>
                        <a:gd name="connsiteY13" fmla="*/ 99060 h 1402080"/>
                        <a:gd name="connsiteX14" fmla="*/ 1419944 w 1686644"/>
                        <a:gd name="connsiteY14" fmla="*/ 167640 h 1402080"/>
                        <a:gd name="connsiteX15" fmla="*/ 1442804 w 1686644"/>
                        <a:gd name="connsiteY15" fmla="*/ 190500 h 1402080"/>
                        <a:gd name="connsiteX16" fmla="*/ 1404704 w 1686644"/>
                        <a:gd name="connsiteY16" fmla="*/ 297180 h 1402080"/>
                        <a:gd name="connsiteX17" fmla="*/ 1412324 w 1686644"/>
                        <a:gd name="connsiteY17" fmla="*/ 320040 h 1402080"/>
                        <a:gd name="connsiteX18" fmla="*/ 1480904 w 1686644"/>
                        <a:gd name="connsiteY18" fmla="*/ 388620 h 1402080"/>
                        <a:gd name="connsiteX19" fmla="*/ 1602824 w 1686644"/>
                        <a:gd name="connsiteY19" fmla="*/ 403860 h 1402080"/>
                        <a:gd name="connsiteX20" fmla="*/ 1610444 w 1686644"/>
                        <a:gd name="connsiteY20" fmla="*/ 441960 h 1402080"/>
                        <a:gd name="connsiteX21" fmla="*/ 1686644 w 1686644"/>
                        <a:gd name="connsiteY21" fmla="*/ 419100 h 1402080"/>
                        <a:gd name="connsiteX22" fmla="*/ 1656164 w 1686644"/>
                        <a:gd name="connsiteY22" fmla="*/ 495300 h 1402080"/>
                        <a:gd name="connsiteX23" fmla="*/ 1572344 w 1686644"/>
                        <a:gd name="connsiteY23" fmla="*/ 586740 h 1402080"/>
                        <a:gd name="connsiteX24" fmla="*/ 1458044 w 1686644"/>
                        <a:gd name="connsiteY24" fmla="*/ 632460 h 1402080"/>
                        <a:gd name="connsiteX25" fmla="*/ 1450424 w 1686644"/>
                        <a:gd name="connsiteY25" fmla="*/ 723900 h 1402080"/>
                        <a:gd name="connsiteX26" fmla="*/ 1442804 w 1686644"/>
                        <a:gd name="connsiteY26" fmla="*/ 769620 h 1402080"/>
                        <a:gd name="connsiteX27" fmla="*/ 1412324 w 1686644"/>
                        <a:gd name="connsiteY27" fmla="*/ 807720 h 1402080"/>
                        <a:gd name="connsiteX28" fmla="*/ 1450424 w 1686644"/>
                        <a:gd name="connsiteY28" fmla="*/ 845820 h 1402080"/>
                        <a:gd name="connsiteX29" fmla="*/ 1435184 w 1686644"/>
                        <a:gd name="connsiteY29" fmla="*/ 906780 h 1402080"/>
                        <a:gd name="connsiteX30" fmla="*/ 1435184 w 1686644"/>
                        <a:gd name="connsiteY30" fmla="*/ 960120 h 1402080"/>
                        <a:gd name="connsiteX31" fmla="*/ 1534244 w 1686644"/>
                        <a:gd name="connsiteY31" fmla="*/ 1051560 h 1402080"/>
                        <a:gd name="connsiteX32" fmla="*/ 1526624 w 1686644"/>
                        <a:gd name="connsiteY32" fmla="*/ 1135380 h 1402080"/>
                        <a:gd name="connsiteX33" fmla="*/ 1450424 w 1686644"/>
                        <a:gd name="connsiteY33" fmla="*/ 1143000 h 1402080"/>
                        <a:gd name="connsiteX34" fmla="*/ 1602824 w 1686644"/>
                        <a:gd name="connsiteY34" fmla="*/ 1249680 h 1402080"/>
                        <a:gd name="connsiteX35" fmla="*/ 1503764 w 1686644"/>
                        <a:gd name="connsiteY35" fmla="*/ 1402080 h 1402080"/>
                        <a:gd name="connsiteX36" fmla="*/ 1435184 w 1686644"/>
                        <a:gd name="connsiteY36" fmla="*/ 1356360 h 1402080"/>
                        <a:gd name="connsiteX37" fmla="*/ 1320884 w 1686644"/>
                        <a:gd name="connsiteY37" fmla="*/ 1333500 h 1402080"/>
                        <a:gd name="connsiteX38" fmla="*/ 1313264 w 1686644"/>
                        <a:gd name="connsiteY38" fmla="*/ 1303020 h 1402080"/>
                        <a:gd name="connsiteX39" fmla="*/ 1259924 w 1686644"/>
                        <a:gd name="connsiteY39" fmla="*/ 1341120 h 1402080"/>
                        <a:gd name="connsiteX40" fmla="*/ 1183724 w 1686644"/>
                        <a:gd name="connsiteY40" fmla="*/ 1356360 h 1402080"/>
                        <a:gd name="connsiteX41" fmla="*/ 1077044 w 1686644"/>
                        <a:gd name="connsiteY41" fmla="*/ 1402080 h 1402080"/>
                        <a:gd name="connsiteX42" fmla="*/ 802724 w 1686644"/>
                        <a:gd name="connsiteY42" fmla="*/ 1264920 h 1402080"/>
                        <a:gd name="connsiteX43" fmla="*/ 665564 w 1686644"/>
                        <a:gd name="connsiteY43" fmla="*/ 1249680 h 1402080"/>
                        <a:gd name="connsiteX44" fmla="*/ 619844 w 1686644"/>
                        <a:gd name="connsiteY44" fmla="*/ 1242060 h 1402080"/>
                        <a:gd name="connsiteX45" fmla="*/ 354563 w 1686644"/>
                        <a:gd name="connsiteY45" fmla="*/ 1237749 h 1402080"/>
                        <a:gd name="connsiteX46" fmla="*/ 223604 w 1686644"/>
                        <a:gd name="connsiteY46" fmla="*/ 914400 h 1402080"/>
                        <a:gd name="connsiteX47" fmla="*/ 345524 w 1686644"/>
                        <a:gd name="connsiteY47" fmla="*/ 754380 h 1402080"/>
                        <a:gd name="connsiteX48" fmla="*/ 0 w 1686644"/>
                        <a:gd name="connsiteY48" fmla="*/ 606172 h 1402080"/>
                        <a:gd name="connsiteX49" fmla="*/ 436964 w 1686644"/>
                        <a:gd name="connsiteY49" fmla="*/ 541020 h 1402080"/>
                        <a:gd name="connsiteX0" fmla="*/ 441960 w 1691640"/>
                        <a:gd name="connsiteY0" fmla="*/ 541020 h 1402080"/>
                        <a:gd name="connsiteX1" fmla="*/ 701040 w 1691640"/>
                        <a:gd name="connsiteY1" fmla="*/ 381000 h 1402080"/>
                        <a:gd name="connsiteX2" fmla="*/ 708660 w 1691640"/>
                        <a:gd name="connsiteY2" fmla="*/ 266700 h 1402080"/>
                        <a:gd name="connsiteX3" fmla="*/ 800100 w 1691640"/>
                        <a:gd name="connsiteY3" fmla="*/ 259080 h 1402080"/>
                        <a:gd name="connsiteX4" fmla="*/ 830580 w 1691640"/>
                        <a:gd name="connsiteY4" fmla="*/ 266700 h 1402080"/>
                        <a:gd name="connsiteX5" fmla="*/ 891540 w 1691640"/>
                        <a:gd name="connsiteY5" fmla="*/ 266700 h 1402080"/>
                        <a:gd name="connsiteX6" fmla="*/ 975360 w 1691640"/>
                        <a:gd name="connsiteY6" fmla="*/ 144780 h 1402080"/>
                        <a:gd name="connsiteX7" fmla="*/ 1097280 w 1691640"/>
                        <a:gd name="connsiteY7" fmla="*/ 167640 h 1402080"/>
                        <a:gd name="connsiteX8" fmla="*/ 1272540 w 1691640"/>
                        <a:gd name="connsiteY8" fmla="*/ 114300 h 1402080"/>
                        <a:gd name="connsiteX9" fmla="*/ 1264920 w 1691640"/>
                        <a:gd name="connsiteY9" fmla="*/ 45720 h 1402080"/>
                        <a:gd name="connsiteX10" fmla="*/ 1348740 w 1691640"/>
                        <a:gd name="connsiteY10" fmla="*/ 0 h 1402080"/>
                        <a:gd name="connsiteX11" fmla="*/ 1379220 w 1691640"/>
                        <a:gd name="connsiteY11" fmla="*/ 0 h 1402080"/>
                        <a:gd name="connsiteX12" fmla="*/ 1386840 w 1691640"/>
                        <a:gd name="connsiteY12" fmla="*/ 76200 h 1402080"/>
                        <a:gd name="connsiteX13" fmla="*/ 1455420 w 1691640"/>
                        <a:gd name="connsiteY13" fmla="*/ 99060 h 1402080"/>
                        <a:gd name="connsiteX14" fmla="*/ 1424940 w 1691640"/>
                        <a:gd name="connsiteY14" fmla="*/ 167640 h 1402080"/>
                        <a:gd name="connsiteX15" fmla="*/ 1447800 w 1691640"/>
                        <a:gd name="connsiteY15" fmla="*/ 190500 h 1402080"/>
                        <a:gd name="connsiteX16" fmla="*/ 1409700 w 1691640"/>
                        <a:gd name="connsiteY16" fmla="*/ 297180 h 1402080"/>
                        <a:gd name="connsiteX17" fmla="*/ 1417320 w 1691640"/>
                        <a:gd name="connsiteY17" fmla="*/ 320040 h 1402080"/>
                        <a:gd name="connsiteX18" fmla="*/ 1485900 w 1691640"/>
                        <a:gd name="connsiteY18" fmla="*/ 388620 h 1402080"/>
                        <a:gd name="connsiteX19" fmla="*/ 1607820 w 1691640"/>
                        <a:gd name="connsiteY19" fmla="*/ 403860 h 1402080"/>
                        <a:gd name="connsiteX20" fmla="*/ 1615440 w 1691640"/>
                        <a:gd name="connsiteY20" fmla="*/ 441960 h 1402080"/>
                        <a:gd name="connsiteX21" fmla="*/ 1691640 w 1691640"/>
                        <a:gd name="connsiteY21" fmla="*/ 419100 h 1402080"/>
                        <a:gd name="connsiteX22" fmla="*/ 1661160 w 1691640"/>
                        <a:gd name="connsiteY22" fmla="*/ 495300 h 1402080"/>
                        <a:gd name="connsiteX23" fmla="*/ 1577340 w 1691640"/>
                        <a:gd name="connsiteY23" fmla="*/ 586740 h 1402080"/>
                        <a:gd name="connsiteX24" fmla="*/ 1463040 w 1691640"/>
                        <a:gd name="connsiteY24" fmla="*/ 632460 h 1402080"/>
                        <a:gd name="connsiteX25" fmla="*/ 1455420 w 1691640"/>
                        <a:gd name="connsiteY25" fmla="*/ 723900 h 1402080"/>
                        <a:gd name="connsiteX26" fmla="*/ 1447800 w 1691640"/>
                        <a:gd name="connsiteY26" fmla="*/ 769620 h 1402080"/>
                        <a:gd name="connsiteX27" fmla="*/ 1417320 w 1691640"/>
                        <a:gd name="connsiteY27" fmla="*/ 807720 h 1402080"/>
                        <a:gd name="connsiteX28" fmla="*/ 1455420 w 1691640"/>
                        <a:gd name="connsiteY28" fmla="*/ 845820 h 1402080"/>
                        <a:gd name="connsiteX29" fmla="*/ 1440180 w 1691640"/>
                        <a:gd name="connsiteY29" fmla="*/ 906780 h 1402080"/>
                        <a:gd name="connsiteX30" fmla="*/ 1440180 w 1691640"/>
                        <a:gd name="connsiteY30" fmla="*/ 960120 h 1402080"/>
                        <a:gd name="connsiteX31" fmla="*/ 1539240 w 1691640"/>
                        <a:gd name="connsiteY31" fmla="*/ 1051560 h 1402080"/>
                        <a:gd name="connsiteX32" fmla="*/ 1531620 w 1691640"/>
                        <a:gd name="connsiteY32" fmla="*/ 1135380 h 1402080"/>
                        <a:gd name="connsiteX33" fmla="*/ 1455420 w 1691640"/>
                        <a:gd name="connsiteY33" fmla="*/ 1143000 h 1402080"/>
                        <a:gd name="connsiteX34" fmla="*/ 1607820 w 1691640"/>
                        <a:gd name="connsiteY34" fmla="*/ 1249680 h 1402080"/>
                        <a:gd name="connsiteX35" fmla="*/ 1508760 w 1691640"/>
                        <a:gd name="connsiteY35" fmla="*/ 1402080 h 1402080"/>
                        <a:gd name="connsiteX36" fmla="*/ 1440180 w 1691640"/>
                        <a:gd name="connsiteY36" fmla="*/ 1356360 h 1402080"/>
                        <a:gd name="connsiteX37" fmla="*/ 1325880 w 1691640"/>
                        <a:gd name="connsiteY37" fmla="*/ 1333500 h 1402080"/>
                        <a:gd name="connsiteX38" fmla="*/ 1318260 w 1691640"/>
                        <a:gd name="connsiteY38" fmla="*/ 1303020 h 1402080"/>
                        <a:gd name="connsiteX39" fmla="*/ 1264920 w 1691640"/>
                        <a:gd name="connsiteY39" fmla="*/ 1341120 h 1402080"/>
                        <a:gd name="connsiteX40" fmla="*/ 1188720 w 1691640"/>
                        <a:gd name="connsiteY40" fmla="*/ 1356360 h 1402080"/>
                        <a:gd name="connsiteX41" fmla="*/ 1082040 w 1691640"/>
                        <a:gd name="connsiteY41" fmla="*/ 1402080 h 1402080"/>
                        <a:gd name="connsiteX42" fmla="*/ 807720 w 1691640"/>
                        <a:gd name="connsiteY42" fmla="*/ 1264920 h 1402080"/>
                        <a:gd name="connsiteX43" fmla="*/ 670560 w 1691640"/>
                        <a:gd name="connsiteY43" fmla="*/ 1249680 h 1402080"/>
                        <a:gd name="connsiteX44" fmla="*/ 624840 w 1691640"/>
                        <a:gd name="connsiteY44" fmla="*/ 1242060 h 1402080"/>
                        <a:gd name="connsiteX45" fmla="*/ 359559 w 1691640"/>
                        <a:gd name="connsiteY45" fmla="*/ 1237749 h 1402080"/>
                        <a:gd name="connsiteX46" fmla="*/ 0 w 1691640"/>
                        <a:gd name="connsiteY46" fmla="*/ 1254125 h 1402080"/>
                        <a:gd name="connsiteX47" fmla="*/ 350520 w 1691640"/>
                        <a:gd name="connsiteY47" fmla="*/ 754380 h 1402080"/>
                        <a:gd name="connsiteX48" fmla="*/ 4996 w 1691640"/>
                        <a:gd name="connsiteY48" fmla="*/ 606172 h 1402080"/>
                        <a:gd name="connsiteX49" fmla="*/ 441960 w 1691640"/>
                        <a:gd name="connsiteY49" fmla="*/ 541020 h 1402080"/>
                        <a:gd name="connsiteX0" fmla="*/ 441960 w 1691640"/>
                        <a:gd name="connsiteY0" fmla="*/ 541020 h 1402080"/>
                        <a:gd name="connsiteX1" fmla="*/ 701040 w 1691640"/>
                        <a:gd name="connsiteY1" fmla="*/ 381000 h 1402080"/>
                        <a:gd name="connsiteX2" fmla="*/ 708660 w 1691640"/>
                        <a:gd name="connsiteY2" fmla="*/ 266700 h 1402080"/>
                        <a:gd name="connsiteX3" fmla="*/ 800100 w 1691640"/>
                        <a:gd name="connsiteY3" fmla="*/ 259080 h 1402080"/>
                        <a:gd name="connsiteX4" fmla="*/ 830580 w 1691640"/>
                        <a:gd name="connsiteY4" fmla="*/ 266700 h 1402080"/>
                        <a:gd name="connsiteX5" fmla="*/ 891540 w 1691640"/>
                        <a:gd name="connsiteY5" fmla="*/ 266700 h 1402080"/>
                        <a:gd name="connsiteX6" fmla="*/ 975360 w 1691640"/>
                        <a:gd name="connsiteY6" fmla="*/ 144780 h 1402080"/>
                        <a:gd name="connsiteX7" fmla="*/ 1097280 w 1691640"/>
                        <a:gd name="connsiteY7" fmla="*/ 167640 h 1402080"/>
                        <a:gd name="connsiteX8" fmla="*/ 1272540 w 1691640"/>
                        <a:gd name="connsiteY8" fmla="*/ 114300 h 1402080"/>
                        <a:gd name="connsiteX9" fmla="*/ 1264920 w 1691640"/>
                        <a:gd name="connsiteY9" fmla="*/ 45720 h 1402080"/>
                        <a:gd name="connsiteX10" fmla="*/ 1348740 w 1691640"/>
                        <a:gd name="connsiteY10" fmla="*/ 0 h 1402080"/>
                        <a:gd name="connsiteX11" fmla="*/ 1379220 w 1691640"/>
                        <a:gd name="connsiteY11" fmla="*/ 0 h 1402080"/>
                        <a:gd name="connsiteX12" fmla="*/ 1386840 w 1691640"/>
                        <a:gd name="connsiteY12" fmla="*/ 76200 h 1402080"/>
                        <a:gd name="connsiteX13" fmla="*/ 1455420 w 1691640"/>
                        <a:gd name="connsiteY13" fmla="*/ 99060 h 1402080"/>
                        <a:gd name="connsiteX14" fmla="*/ 1424940 w 1691640"/>
                        <a:gd name="connsiteY14" fmla="*/ 167640 h 1402080"/>
                        <a:gd name="connsiteX15" fmla="*/ 1447800 w 1691640"/>
                        <a:gd name="connsiteY15" fmla="*/ 190500 h 1402080"/>
                        <a:gd name="connsiteX16" fmla="*/ 1409700 w 1691640"/>
                        <a:gd name="connsiteY16" fmla="*/ 297180 h 1402080"/>
                        <a:gd name="connsiteX17" fmla="*/ 1417320 w 1691640"/>
                        <a:gd name="connsiteY17" fmla="*/ 320040 h 1402080"/>
                        <a:gd name="connsiteX18" fmla="*/ 1485900 w 1691640"/>
                        <a:gd name="connsiteY18" fmla="*/ 388620 h 1402080"/>
                        <a:gd name="connsiteX19" fmla="*/ 1607820 w 1691640"/>
                        <a:gd name="connsiteY19" fmla="*/ 403860 h 1402080"/>
                        <a:gd name="connsiteX20" fmla="*/ 1615440 w 1691640"/>
                        <a:gd name="connsiteY20" fmla="*/ 441960 h 1402080"/>
                        <a:gd name="connsiteX21" fmla="*/ 1691640 w 1691640"/>
                        <a:gd name="connsiteY21" fmla="*/ 419100 h 1402080"/>
                        <a:gd name="connsiteX22" fmla="*/ 1661160 w 1691640"/>
                        <a:gd name="connsiteY22" fmla="*/ 495300 h 1402080"/>
                        <a:gd name="connsiteX23" fmla="*/ 1577340 w 1691640"/>
                        <a:gd name="connsiteY23" fmla="*/ 586740 h 1402080"/>
                        <a:gd name="connsiteX24" fmla="*/ 1463040 w 1691640"/>
                        <a:gd name="connsiteY24" fmla="*/ 632460 h 1402080"/>
                        <a:gd name="connsiteX25" fmla="*/ 1455420 w 1691640"/>
                        <a:gd name="connsiteY25" fmla="*/ 723900 h 1402080"/>
                        <a:gd name="connsiteX26" fmla="*/ 1447800 w 1691640"/>
                        <a:gd name="connsiteY26" fmla="*/ 769620 h 1402080"/>
                        <a:gd name="connsiteX27" fmla="*/ 1417320 w 1691640"/>
                        <a:gd name="connsiteY27" fmla="*/ 807720 h 1402080"/>
                        <a:gd name="connsiteX28" fmla="*/ 1455420 w 1691640"/>
                        <a:gd name="connsiteY28" fmla="*/ 845820 h 1402080"/>
                        <a:gd name="connsiteX29" fmla="*/ 1440180 w 1691640"/>
                        <a:gd name="connsiteY29" fmla="*/ 906780 h 1402080"/>
                        <a:gd name="connsiteX30" fmla="*/ 1440180 w 1691640"/>
                        <a:gd name="connsiteY30" fmla="*/ 960120 h 1402080"/>
                        <a:gd name="connsiteX31" fmla="*/ 1539240 w 1691640"/>
                        <a:gd name="connsiteY31" fmla="*/ 1051560 h 1402080"/>
                        <a:gd name="connsiteX32" fmla="*/ 1531620 w 1691640"/>
                        <a:gd name="connsiteY32" fmla="*/ 1135380 h 1402080"/>
                        <a:gd name="connsiteX33" fmla="*/ 1455420 w 1691640"/>
                        <a:gd name="connsiteY33" fmla="*/ 1143000 h 1402080"/>
                        <a:gd name="connsiteX34" fmla="*/ 1607820 w 1691640"/>
                        <a:gd name="connsiteY34" fmla="*/ 1249680 h 1402080"/>
                        <a:gd name="connsiteX35" fmla="*/ 1508760 w 1691640"/>
                        <a:gd name="connsiteY35" fmla="*/ 1402080 h 1402080"/>
                        <a:gd name="connsiteX36" fmla="*/ 1440180 w 1691640"/>
                        <a:gd name="connsiteY36" fmla="*/ 1356360 h 1402080"/>
                        <a:gd name="connsiteX37" fmla="*/ 1325880 w 1691640"/>
                        <a:gd name="connsiteY37" fmla="*/ 1333500 h 1402080"/>
                        <a:gd name="connsiteX38" fmla="*/ 1318260 w 1691640"/>
                        <a:gd name="connsiteY38" fmla="*/ 1303020 h 1402080"/>
                        <a:gd name="connsiteX39" fmla="*/ 1264920 w 1691640"/>
                        <a:gd name="connsiteY39" fmla="*/ 1341120 h 1402080"/>
                        <a:gd name="connsiteX40" fmla="*/ 1188720 w 1691640"/>
                        <a:gd name="connsiteY40" fmla="*/ 1356360 h 1402080"/>
                        <a:gd name="connsiteX41" fmla="*/ 1082040 w 1691640"/>
                        <a:gd name="connsiteY41" fmla="*/ 1402080 h 1402080"/>
                        <a:gd name="connsiteX42" fmla="*/ 807720 w 1691640"/>
                        <a:gd name="connsiteY42" fmla="*/ 1264920 h 1402080"/>
                        <a:gd name="connsiteX43" fmla="*/ 670560 w 1691640"/>
                        <a:gd name="connsiteY43" fmla="*/ 1249680 h 1402080"/>
                        <a:gd name="connsiteX44" fmla="*/ 624840 w 1691640"/>
                        <a:gd name="connsiteY44" fmla="*/ 1242060 h 1402080"/>
                        <a:gd name="connsiteX45" fmla="*/ 359559 w 1691640"/>
                        <a:gd name="connsiteY45" fmla="*/ 1237749 h 1402080"/>
                        <a:gd name="connsiteX46" fmla="*/ 0 w 1691640"/>
                        <a:gd name="connsiteY46" fmla="*/ 1254125 h 1402080"/>
                        <a:gd name="connsiteX47" fmla="*/ 17145 w 1691640"/>
                        <a:gd name="connsiteY47" fmla="*/ 741680 h 1402080"/>
                        <a:gd name="connsiteX48" fmla="*/ 4996 w 1691640"/>
                        <a:gd name="connsiteY48" fmla="*/ 606172 h 1402080"/>
                        <a:gd name="connsiteX49" fmla="*/ 441960 w 1691640"/>
                        <a:gd name="connsiteY49" fmla="*/ 541020 h 1402080"/>
                        <a:gd name="connsiteX0" fmla="*/ 441960 w 1691640"/>
                        <a:gd name="connsiteY0" fmla="*/ 541020 h 1402080"/>
                        <a:gd name="connsiteX1" fmla="*/ 701040 w 1691640"/>
                        <a:gd name="connsiteY1" fmla="*/ 381000 h 1402080"/>
                        <a:gd name="connsiteX2" fmla="*/ 708660 w 1691640"/>
                        <a:gd name="connsiteY2" fmla="*/ 266700 h 1402080"/>
                        <a:gd name="connsiteX3" fmla="*/ 800100 w 1691640"/>
                        <a:gd name="connsiteY3" fmla="*/ 259080 h 1402080"/>
                        <a:gd name="connsiteX4" fmla="*/ 830580 w 1691640"/>
                        <a:gd name="connsiteY4" fmla="*/ 266700 h 1402080"/>
                        <a:gd name="connsiteX5" fmla="*/ 891540 w 1691640"/>
                        <a:gd name="connsiteY5" fmla="*/ 266700 h 1402080"/>
                        <a:gd name="connsiteX6" fmla="*/ 975360 w 1691640"/>
                        <a:gd name="connsiteY6" fmla="*/ 144780 h 1402080"/>
                        <a:gd name="connsiteX7" fmla="*/ 1097280 w 1691640"/>
                        <a:gd name="connsiteY7" fmla="*/ 167640 h 1402080"/>
                        <a:gd name="connsiteX8" fmla="*/ 1272540 w 1691640"/>
                        <a:gd name="connsiteY8" fmla="*/ 114300 h 1402080"/>
                        <a:gd name="connsiteX9" fmla="*/ 1264920 w 1691640"/>
                        <a:gd name="connsiteY9" fmla="*/ 45720 h 1402080"/>
                        <a:gd name="connsiteX10" fmla="*/ 1348740 w 1691640"/>
                        <a:gd name="connsiteY10" fmla="*/ 0 h 1402080"/>
                        <a:gd name="connsiteX11" fmla="*/ 1379220 w 1691640"/>
                        <a:gd name="connsiteY11" fmla="*/ 0 h 1402080"/>
                        <a:gd name="connsiteX12" fmla="*/ 1386840 w 1691640"/>
                        <a:gd name="connsiteY12" fmla="*/ 76200 h 1402080"/>
                        <a:gd name="connsiteX13" fmla="*/ 1455420 w 1691640"/>
                        <a:gd name="connsiteY13" fmla="*/ 99060 h 1402080"/>
                        <a:gd name="connsiteX14" fmla="*/ 1424940 w 1691640"/>
                        <a:gd name="connsiteY14" fmla="*/ 167640 h 1402080"/>
                        <a:gd name="connsiteX15" fmla="*/ 1447800 w 1691640"/>
                        <a:gd name="connsiteY15" fmla="*/ 190500 h 1402080"/>
                        <a:gd name="connsiteX16" fmla="*/ 1409700 w 1691640"/>
                        <a:gd name="connsiteY16" fmla="*/ 297180 h 1402080"/>
                        <a:gd name="connsiteX17" fmla="*/ 1417320 w 1691640"/>
                        <a:gd name="connsiteY17" fmla="*/ 320040 h 1402080"/>
                        <a:gd name="connsiteX18" fmla="*/ 1485900 w 1691640"/>
                        <a:gd name="connsiteY18" fmla="*/ 388620 h 1402080"/>
                        <a:gd name="connsiteX19" fmla="*/ 1607820 w 1691640"/>
                        <a:gd name="connsiteY19" fmla="*/ 403860 h 1402080"/>
                        <a:gd name="connsiteX20" fmla="*/ 1615440 w 1691640"/>
                        <a:gd name="connsiteY20" fmla="*/ 441960 h 1402080"/>
                        <a:gd name="connsiteX21" fmla="*/ 1691640 w 1691640"/>
                        <a:gd name="connsiteY21" fmla="*/ 419100 h 1402080"/>
                        <a:gd name="connsiteX22" fmla="*/ 1661160 w 1691640"/>
                        <a:gd name="connsiteY22" fmla="*/ 495300 h 1402080"/>
                        <a:gd name="connsiteX23" fmla="*/ 1577340 w 1691640"/>
                        <a:gd name="connsiteY23" fmla="*/ 586740 h 1402080"/>
                        <a:gd name="connsiteX24" fmla="*/ 1463040 w 1691640"/>
                        <a:gd name="connsiteY24" fmla="*/ 632460 h 1402080"/>
                        <a:gd name="connsiteX25" fmla="*/ 1455420 w 1691640"/>
                        <a:gd name="connsiteY25" fmla="*/ 723900 h 1402080"/>
                        <a:gd name="connsiteX26" fmla="*/ 1447800 w 1691640"/>
                        <a:gd name="connsiteY26" fmla="*/ 769620 h 1402080"/>
                        <a:gd name="connsiteX27" fmla="*/ 1417320 w 1691640"/>
                        <a:gd name="connsiteY27" fmla="*/ 807720 h 1402080"/>
                        <a:gd name="connsiteX28" fmla="*/ 1455420 w 1691640"/>
                        <a:gd name="connsiteY28" fmla="*/ 845820 h 1402080"/>
                        <a:gd name="connsiteX29" fmla="*/ 1440180 w 1691640"/>
                        <a:gd name="connsiteY29" fmla="*/ 906780 h 1402080"/>
                        <a:gd name="connsiteX30" fmla="*/ 1440180 w 1691640"/>
                        <a:gd name="connsiteY30" fmla="*/ 960120 h 1402080"/>
                        <a:gd name="connsiteX31" fmla="*/ 1539240 w 1691640"/>
                        <a:gd name="connsiteY31" fmla="*/ 1051560 h 1402080"/>
                        <a:gd name="connsiteX32" fmla="*/ 1531620 w 1691640"/>
                        <a:gd name="connsiteY32" fmla="*/ 1135380 h 1402080"/>
                        <a:gd name="connsiteX33" fmla="*/ 1455420 w 1691640"/>
                        <a:gd name="connsiteY33" fmla="*/ 1143000 h 1402080"/>
                        <a:gd name="connsiteX34" fmla="*/ 1607820 w 1691640"/>
                        <a:gd name="connsiteY34" fmla="*/ 1249680 h 1402080"/>
                        <a:gd name="connsiteX35" fmla="*/ 1508760 w 1691640"/>
                        <a:gd name="connsiteY35" fmla="*/ 1402080 h 1402080"/>
                        <a:gd name="connsiteX36" fmla="*/ 1440180 w 1691640"/>
                        <a:gd name="connsiteY36" fmla="*/ 1356360 h 1402080"/>
                        <a:gd name="connsiteX37" fmla="*/ 1325880 w 1691640"/>
                        <a:gd name="connsiteY37" fmla="*/ 1333500 h 1402080"/>
                        <a:gd name="connsiteX38" fmla="*/ 1318260 w 1691640"/>
                        <a:gd name="connsiteY38" fmla="*/ 1303020 h 1402080"/>
                        <a:gd name="connsiteX39" fmla="*/ 1264920 w 1691640"/>
                        <a:gd name="connsiteY39" fmla="*/ 1341120 h 1402080"/>
                        <a:gd name="connsiteX40" fmla="*/ 1188720 w 1691640"/>
                        <a:gd name="connsiteY40" fmla="*/ 1356360 h 1402080"/>
                        <a:gd name="connsiteX41" fmla="*/ 1082040 w 1691640"/>
                        <a:gd name="connsiteY41" fmla="*/ 1402080 h 1402080"/>
                        <a:gd name="connsiteX42" fmla="*/ 807720 w 1691640"/>
                        <a:gd name="connsiteY42" fmla="*/ 1264920 h 1402080"/>
                        <a:gd name="connsiteX43" fmla="*/ 670560 w 1691640"/>
                        <a:gd name="connsiteY43" fmla="*/ 1249680 h 1402080"/>
                        <a:gd name="connsiteX44" fmla="*/ 624840 w 1691640"/>
                        <a:gd name="connsiteY44" fmla="*/ 1242060 h 1402080"/>
                        <a:gd name="connsiteX45" fmla="*/ 359559 w 1691640"/>
                        <a:gd name="connsiteY45" fmla="*/ 1237749 h 1402080"/>
                        <a:gd name="connsiteX46" fmla="*/ 0 w 1691640"/>
                        <a:gd name="connsiteY46" fmla="*/ 1254125 h 1402080"/>
                        <a:gd name="connsiteX47" fmla="*/ 17145 w 1691640"/>
                        <a:gd name="connsiteY47" fmla="*/ 741680 h 1402080"/>
                        <a:gd name="connsiteX48" fmla="*/ 481643 w 1691640"/>
                        <a:gd name="connsiteY48" fmla="*/ 611505 h 1402080"/>
                        <a:gd name="connsiteX49" fmla="*/ 441960 w 1691640"/>
                        <a:gd name="connsiteY49" fmla="*/ 541020 h 1402080"/>
                        <a:gd name="connsiteX0" fmla="*/ 441960 w 1691640"/>
                        <a:gd name="connsiteY0" fmla="*/ 541020 h 1402080"/>
                        <a:gd name="connsiteX1" fmla="*/ 701040 w 1691640"/>
                        <a:gd name="connsiteY1" fmla="*/ 381000 h 1402080"/>
                        <a:gd name="connsiteX2" fmla="*/ 708660 w 1691640"/>
                        <a:gd name="connsiteY2" fmla="*/ 266700 h 1402080"/>
                        <a:gd name="connsiteX3" fmla="*/ 800100 w 1691640"/>
                        <a:gd name="connsiteY3" fmla="*/ 259080 h 1402080"/>
                        <a:gd name="connsiteX4" fmla="*/ 830580 w 1691640"/>
                        <a:gd name="connsiteY4" fmla="*/ 266700 h 1402080"/>
                        <a:gd name="connsiteX5" fmla="*/ 891540 w 1691640"/>
                        <a:gd name="connsiteY5" fmla="*/ 266700 h 1402080"/>
                        <a:gd name="connsiteX6" fmla="*/ 975360 w 1691640"/>
                        <a:gd name="connsiteY6" fmla="*/ 144780 h 1402080"/>
                        <a:gd name="connsiteX7" fmla="*/ 1097280 w 1691640"/>
                        <a:gd name="connsiteY7" fmla="*/ 167640 h 1402080"/>
                        <a:gd name="connsiteX8" fmla="*/ 1272540 w 1691640"/>
                        <a:gd name="connsiteY8" fmla="*/ 114300 h 1402080"/>
                        <a:gd name="connsiteX9" fmla="*/ 1264920 w 1691640"/>
                        <a:gd name="connsiteY9" fmla="*/ 45720 h 1402080"/>
                        <a:gd name="connsiteX10" fmla="*/ 1348740 w 1691640"/>
                        <a:gd name="connsiteY10" fmla="*/ 0 h 1402080"/>
                        <a:gd name="connsiteX11" fmla="*/ 1379220 w 1691640"/>
                        <a:gd name="connsiteY11" fmla="*/ 0 h 1402080"/>
                        <a:gd name="connsiteX12" fmla="*/ 1386840 w 1691640"/>
                        <a:gd name="connsiteY12" fmla="*/ 76200 h 1402080"/>
                        <a:gd name="connsiteX13" fmla="*/ 1455420 w 1691640"/>
                        <a:gd name="connsiteY13" fmla="*/ 99060 h 1402080"/>
                        <a:gd name="connsiteX14" fmla="*/ 1424940 w 1691640"/>
                        <a:gd name="connsiteY14" fmla="*/ 167640 h 1402080"/>
                        <a:gd name="connsiteX15" fmla="*/ 1447800 w 1691640"/>
                        <a:gd name="connsiteY15" fmla="*/ 190500 h 1402080"/>
                        <a:gd name="connsiteX16" fmla="*/ 1409700 w 1691640"/>
                        <a:gd name="connsiteY16" fmla="*/ 297180 h 1402080"/>
                        <a:gd name="connsiteX17" fmla="*/ 1417320 w 1691640"/>
                        <a:gd name="connsiteY17" fmla="*/ 320040 h 1402080"/>
                        <a:gd name="connsiteX18" fmla="*/ 1485900 w 1691640"/>
                        <a:gd name="connsiteY18" fmla="*/ 388620 h 1402080"/>
                        <a:gd name="connsiteX19" fmla="*/ 1607820 w 1691640"/>
                        <a:gd name="connsiteY19" fmla="*/ 403860 h 1402080"/>
                        <a:gd name="connsiteX20" fmla="*/ 1615440 w 1691640"/>
                        <a:gd name="connsiteY20" fmla="*/ 441960 h 1402080"/>
                        <a:gd name="connsiteX21" fmla="*/ 1691640 w 1691640"/>
                        <a:gd name="connsiteY21" fmla="*/ 419100 h 1402080"/>
                        <a:gd name="connsiteX22" fmla="*/ 1661160 w 1691640"/>
                        <a:gd name="connsiteY22" fmla="*/ 495300 h 1402080"/>
                        <a:gd name="connsiteX23" fmla="*/ 1577340 w 1691640"/>
                        <a:gd name="connsiteY23" fmla="*/ 586740 h 1402080"/>
                        <a:gd name="connsiteX24" fmla="*/ 1463040 w 1691640"/>
                        <a:gd name="connsiteY24" fmla="*/ 632460 h 1402080"/>
                        <a:gd name="connsiteX25" fmla="*/ 1455420 w 1691640"/>
                        <a:gd name="connsiteY25" fmla="*/ 723900 h 1402080"/>
                        <a:gd name="connsiteX26" fmla="*/ 1447800 w 1691640"/>
                        <a:gd name="connsiteY26" fmla="*/ 769620 h 1402080"/>
                        <a:gd name="connsiteX27" fmla="*/ 1417320 w 1691640"/>
                        <a:gd name="connsiteY27" fmla="*/ 807720 h 1402080"/>
                        <a:gd name="connsiteX28" fmla="*/ 1455420 w 1691640"/>
                        <a:gd name="connsiteY28" fmla="*/ 845820 h 1402080"/>
                        <a:gd name="connsiteX29" fmla="*/ 1440180 w 1691640"/>
                        <a:gd name="connsiteY29" fmla="*/ 906780 h 1402080"/>
                        <a:gd name="connsiteX30" fmla="*/ 1440180 w 1691640"/>
                        <a:gd name="connsiteY30" fmla="*/ 960120 h 1402080"/>
                        <a:gd name="connsiteX31" fmla="*/ 1539240 w 1691640"/>
                        <a:gd name="connsiteY31" fmla="*/ 1051560 h 1402080"/>
                        <a:gd name="connsiteX32" fmla="*/ 1531620 w 1691640"/>
                        <a:gd name="connsiteY32" fmla="*/ 1135380 h 1402080"/>
                        <a:gd name="connsiteX33" fmla="*/ 1455420 w 1691640"/>
                        <a:gd name="connsiteY33" fmla="*/ 1143000 h 1402080"/>
                        <a:gd name="connsiteX34" fmla="*/ 1607820 w 1691640"/>
                        <a:gd name="connsiteY34" fmla="*/ 1249680 h 1402080"/>
                        <a:gd name="connsiteX35" fmla="*/ 1508760 w 1691640"/>
                        <a:gd name="connsiteY35" fmla="*/ 1402080 h 1402080"/>
                        <a:gd name="connsiteX36" fmla="*/ 1440180 w 1691640"/>
                        <a:gd name="connsiteY36" fmla="*/ 1356360 h 1402080"/>
                        <a:gd name="connsiteX37" fmla="*/ 1325880 w 1691640"/>
                        <a:gd name="connsiteY37" fmla="*/ 1333500 h 1402080"/>
                        <a:gd name="connsiteX38" fmla="*/ 1318260 w 1691640"/>
                        <a:gd name="connsiteY38" fmla="*/ 1303020 h 1402080"/>
                        <a:gd name="connsiteX39" fmla="*/ 1264920 w 1691640"/>
                        <a:gd name="connsiteY39" fmla="*/ 1341120 h 1402080"/>
                        <a:gd name="connsiteX40" fmla="*/ 1188720 w 1691640"/>
                        <a:gd name="connsiteY40" fmla="*/ 1356360 h 1402080"/>
                        <a:gd name="connsiteX41" fmla="*/ 1082040 w 1691640"/>
                        <a:gd name="connsiteY41" fmla="*/ 1402080 h 1402080"/>
                        <a:gd name="connsiteX42" fmla="*/ 807720 w 1691640"/>
                        <a:gd name="connsiteY42" fmla="*/ 1264920 h 1402080"/>
                        <a:gd name="connsiteX43" fmla="*/ 670560 w 1691640"/>
                        <a:gd name="connsiteY43" fmla="*/ 1249680 h 1402080"/>
                        <a:gd name="connsiteX44" fmla="*/ 624840 w 1691640"/>
                        <a:gd name="connsiteY44" fmla="*/ 1242060 h 1402080"/>
                        <a:gd name="connsiteX45" fmla="*/ 359559 w 1691640"/>
                        <a:gd name="connsiteY45" fmla="*/ 1237749 h 1402080"/>
                        <a:gd name="connsiteX46" fmla="*/ 0 w 1691640"/>
                        <a:gd name="connsiteY46" fmla="*/ 1254125 h 1402080"/>
                        <a:gd name="connsiteX47" fmla="*/ 519589 w 1691640"/>
                        <a:gd name="connsiteY47" fmla="*/ 617855 h 1402080"/>
                        <a:gd name="connsiteX48" fmla="*/ 481643 w 1691640"/>
                        <a:gd name="connsiteY48" fmla="*/ 611505 h 1402080"/>
                        <a:gd name="connsiteX49" fmla="*/ 441960 w 1691640"/>
                        <a:gd name="connsiteY49" fmla="*/ 541020 h 1402080"/>
                        <a:gd name="connsiteX0" fmla="*/ 441960 w 1691640"/>
                        <a:gd name="connsiteY0" fmla="*/ 541020 h 1402080"/>
                        <a:gd name="connsiteX1" fmla="*/ 701040 w 1691640"/>
                        <a:gd name="connsiteY1" fmla="*/ 381000 h 1402080"/>
                        <a:gd name="connsiteX2" fmla="*/ 708660 w 1691640"/>
                        <a:gd name="connsiteY2" fmla="*/ 266700 h 1402080"/>
                        <a:gd name="connsiteX3" fmla="*/ 800100 w 1691640"/>
                        <a:gd name="connsiteY3" fmla="*/ 259080 h 1402080"/>
                        <a:gd name="connsiteX4" fmla="*/ 830580 w 1691640"/>
                        <a:gd name="connsiteY4" fmla="*/ 266700 h 1402080"/>
                        <a:gd name="connsiteX5" fmla="*/ 891540 w 1691640"/>
                        <a:gd name="connsiteY5" fmla="*/ 266700 h 1402080"/>
                        <a:gd name="connsiteX6" fmla="*/ 975360 w 1691640"/>
                        <a:gd name="connsiteY6" fmla="*/ 144780 h 1402080"/>
                        <a:gd name="connsiteX7" fmla="*/ 1097280 w 1691640"/>
                        <a:gd name="connsiteY7" fmla="*/ 167640 h 1402080"/>
                        <a:gd name="connsiteX8" fmla="*/ 1272540 w 1691640"/>
                        <a:gd name="connsiteY8" fmla="*/ 114300 h 1402080"/>
                        <a:gd name="connsiteX9" fmla="*/ 1264920 w 1691640"/>
                        <a:gd name="connsiteY9" fmla="*/ 45720 h 1402080"/>
                        <a:gd name="connsiteX10" fmla="*/ 1348740 w 1691640"/>
                        <a:gd name="connsiteY10" fmla="*/ 0 h 1402080"/>
                        <a:gd name="connsiteX11" fmla="*/ 1379220 w 1691640"/>
                        <a:gd name="connsiteY11" fmla="*/ 0 h 1402080"/>
                        <a:gd name="connsiteX12" fmla="*/ 1386840 w 1691640"/>
                        <a:gd name="connsiteY12" fmla="*/ 76200 h 1402080"/>
                        <a:gd name="connsiteX13" fmla="*/ 1455420 w 1691640"/>
                        <a:gd name="connsiteY13" fmla="*/ 99060 h 1402080"/>
                        <a:gd name="connsiteX14" fmla="*/ 1424940 w 1691640"/>
                        <a:gd name="connsiteY14" fmla="*/ 167640 h 1402080"/>
                        <a:gd name="connsiteX15" fmla="*/ 1447800 w 1691640"/>
                        <a:gd name="connsiteY15" fmla="*/ 190500 h 1402080"/>
                        <a:gd name="connsiteX16" fmla="*/ 1409700 w 1691640"/>
                        <a:gd name="connsiteY16" fmla="*/ 297180 h 1402080"/>
                        <a:gd name="connsiteX17" fmla="*/ 1417320 w 1691640"/>
                        <a:gd name="connsiteY17" fmla="*/ 320040 h 1402080"/>
                        <a:gd name="connsiteX18" fmla="*/ 1485900 w 1691640"/>
                        <a:gd name="connsiteY18" fmla="*/ 388620 h 1402080"/>
                        <a:gd name="connsiteX19" fmla="*/ 1607820 w 1691640"/>
                        <a:gd name="connsiteY19" fmla="*/ 403860 h 1402080"/>
                        <a:gd name="connsiteX20" fmla="*/ 1615440 w 1691640"/>
                        <a:gd name="connsiteY20" fmla="*/ 441960 h 1402080"/>
                        <a:gd name="connsiteX21" fmla="*/ 1691640 w 1691640"/>
                        <a:gd name="connsiteY21" fmla="*/ 419100 h 1402080"/>
                        <a:gd name="connsiteX22" fmla="*/ 1661160 w 1691640"/>
                        <a:gd name="connsiteY22" fmla="*/ 495300 h 1402080"/>
                        <a:gd name="connsiteX23" fmla="*/ 1577340 w 1691640"/>
                        <a:gd name="connsiteY23" fmla="*/ 586740 h 1402080"/>
                        <a:gd name="connsiteX24" fmla="*/ 1463040 w 1691640"/>
                        <a:gd name="connsiteY24" fmla="*/ 632460 h 1402080"/>
                        <a:gd name="connsiteX25" fmla="*/ 1455420 w 1691640"/>
                        <a:gd name="connsiteY25" fmla="*/ 723900 h 1402080"/>
                        <a:gd name="connsiteX26" fmla="*/ 1447800 w 1691640"/>
                        <a:gd name="connsiteY26" fmla="*/ 769620 h 1402080"/>
                        <a:gd name="connsiteX27" fmla="*/ 1417320 w 1691640"/>
                        <a:gd name="connsiteY27" fmla="*/ 807720 h 1402080"/>
                        <a:gd name="connsiteX28" fmla="*/ 1455420 w 1691640"/>
                        <a:gd name="connsiteY28" fmla="*/ 845820 h 1402080"/>
                        <a:gd name="connsiteX29" fmla="*/ 1440180 w 1691640"/>
                        <a:gd name="connsiteY29" fmla="*/ 906780 h 1402080"/>
                        <a:gd name="connsiteX30" fmla="*/ 1440180 w 1691640"/>
                        <a:gd name="connsiteY30" fmla="*/ 960120 h 1402080"/>
                        <a:gd name="connsiteX31" fmla="*/ 1539240 w 1691640"/>
                        <a:gd name="connsiteY31" fmla="*/ 1051560 h 1402080"/>
                        <a:gd name="connsiteX32" fmla="*/ 1531620 w 1691640"/>
                        <a:gd name="connsiteY32" fmla="*/ 1135380 h 1402080"/>
                        <a:gd name="connsiteX33" fmla="*/ 1455420 w 1691640"/>
                        <a:gd name="connsiteY33" fmla="*/ 1143000 h 1402080"/>
                        <a:gd name="connsiteX34" fmla="*/ 1607820 w 1691640"/>
                        <a:gd name="connsiteY34" fmla="*/ 1249680 h 1402080"/>
                        <a:gd name="connsiteX35" fmla="*/ 1508760 w 1691640"/>
                        <a:gd name="connsiteY35" fmla="*/ 1402080 h 1402080"/>
                        <a:gd name="connsiteX36" fmla="*/ 1440180 w 1691640"/>
                        <a:gd name="connsiteY36" fmla="*/ 1356360 h 1402080"/>
                        <a:gd name="connsiteX37" fmla="*/ 1325880 w 1691640"/>
                        <a:gd name="connsiteY37" fmla="*/ 1333500 h 1402080"/>
                        <a:gd name="connsiteX38" fmla="*/ 1318260 w 1691640"/>
                        <a:gd name="connsiteY38" fmla="*/ 1303020 h 1402080"/>
                        <a:gd name="connsiteX39" fmla="*/ 1264920 w 1691640"/>
                        <a:gd name="connsiteY39" fmla="*/ 1341120 h 1402080"/>
                        <a:gd name="connsiteX40" fmla="*/ 1188720 w 1691640"/>
                        <a:gd name="connsiteY40" fmla="*/ 1356360 h 1402080"/>
                        <a:gd name="connsiteX41" fmla="*/ 1082040 w 1691640"/>
                        <a:gd name="connsiteY41" fmla="*/ 1402080 h 1402080"/>
                        <a:gd name="connsiteX42" fmla="*/ 807720 w 1691640"/>
                        <a:gd name="connsiteY42" fmla="*/ 1264920 h 1402080"/>
                        <a:gd name="connsiteX43" fmla="*/ 670560 w 1691640"/>
                        <a:gd name="connsiteY43" fmla="*/ 1249680 h 1402080"/>
                        <a:gd name="connsiteX44" fmla="*/ 624840 w 1691640"/>
                        <a:gd name="connsiteY44" fmla="*/ 1242060 h 1402080"/>
                        <a:gd name="connsiteX45" fmla="*/ 359559 w 1691640"/>
                        <a:gd name="connsiteY45" fmla="*/ 1237749 h 1402080"/>
                        <a:gd name="connsiteX46" fmla="*/ 0 w 1691640"/>
                        <a:gd name="connsiteY46" fmla="*/ 1254125 h 1402080"/>
                        <a:gd name="connsiteX47" fmla="*/ 293524 w 1691640"/>
                        <a:gd name="connsiteY47" fmla="*/ 902018 h 1402080"/>
                        <a:gd name="connsiteX48" fmla="*/ 519589 w 1691640"/>
                        <a:gd name="connsiteY48" fmla="*/ 617855 h 1402080"/>
                        <a:gd name="connsiteX49" fmla="*/ 481643 w 1691640"/>
                        <a:gd name="connsiteY49" fmla="*/ 611505 h 1402080"/>
                        <a:gd name="connsiteX50" fmla="*/ 441960 w 1691640"/>
                        <a:gd name="connsiteY50" fmla="*/ 541020 h 1402080"/>
                        <a:gd name="connsiteX0" fmla="*/ 441960 w 1691640"/>
                        <a:gd name="connsiteY0" fmla="*/ 541020 h 1402080"/>
                        <a:gd name="connsiteX1" fmla="*/ 701040 w 1691640"/>
                        <a:gd name="connsiteY1" fmla="*/ 381000 h 1402080"/>
                        <a:gd name="connsiteX2" fmla="*/ 708660 w 1691640"/>
                        <a:gd name="connsiteY2" fmla="*/ 266700 h 1402080"/>
                        <a:gd name="connsiteX3" fmla="*/ 800100 w 1691640"/>
                        <a:gd name="connsiteY3" fmla="*/ 259080 h 1402080"/>
                        <a:gd name="connsiteX4" fmla="*/ 830580 w 1691640"/>
                        <a:gd name="connsiteY4" fmla="*/ 266700 h 1402080"/>
                        <a:gd name="connsiteX5" fmla="*/ 891540 w 1691640"/>
                        <a:gd name="connsiteY5" fmla="*/ 266700 h 1402080"/>
                        <a:gd name="connsiteX6" fmla="*/ 975360 w 1691640"/>
                        <a:gd name="connsiteY6" fmla="*/ 144780 h 1402080"/>
                        <a:gd name="connsiteX7" fmla="*/ 1097280 w 1691640"/>
                        <a:gd name="connsiteY7" fmla="*/ 167640 h 1402080"/>
                        <a:gd name="connsiteX8" fmla="*/ 1272540 w 1691640"/>
                        <a:gd name="connsiteY8" fmla="*/ 114300 h 1402080"/>
                        <a:gd name="connsiteX9" fmla="*/ 1264920 w 1691640"/>
                        <a:gd name="connsiteY9" fmla="*/ 45720 h 1402080"/>
                        <a:gd name="connsiteX10" fmla="*/ 1348740 w 1691640"/>
                        <a:gd name="connsiteY10" fmla="*/ 0 h 1402080"/>
                        <a:gd name="connsiteX11" fmla="*/ 1379220 w 1691640"/>
                        <a:gd name="connsiteY11" fmla="*/ 0 h 1402080"/>
                        <a:gd name="connsiteX12" fmla="*/ 1386840 w 1691640"/>
                        <a:gd name="connsiteY12" fmla="*/ 76200 h 1402080"/>
                        <a:gd name="connsiteX13" fmla="*/ 1455420 w 1691640"/>
                        <a:gd name="connsiteY13" fmla="*/ 99060 h 1402080"/>
                        <a:gd name="connsiteX14" fmla="*/ 1424940 w 1691640"/>
                        <a:gd name="connsiteY14" fmla="*/ 167640 h 1402080"/>
                        <a:gd name="connsiteX15" fmla="*/ 1447800 w 1691640"/>
                        <a:gd name="connsiteY15" fmla="*/ 190500 h 1402080"/>
                        <a:gd name="connsiteX16" fmla="*/ 1409700 w 1691640"/>
                        <a:gd name="connsiteY16" fmla="*/ 297180 h 1402080"/>
                        <a:gd name="connsiteX17" fmla="*/ 1417320 w 1691640"/>
                        <a:gd name="connsiteY17" fmla="*/ 320040 h 1402080"/>
                        <a:gd name="connsiteX18" fmla="*/ 1485900 w 1691640"/>
                        <a:gd name="connsiteY18" fmla="*/ 388620 h 1402080"/>
                        <a:gd name="connsiteX19" fmla="*/ 1607820 w 1691640"/>
                        <a:gd name="connsiteY19" fmla="*/ 403860 h 1402080"/>
                        <a:gd name="connsiteX20" fmla="*/ 1615440 w 1691640"/>
                        <a:gd name="connsiteY20" fmla="*/ 441960 h 1402080"/>
                        <a:gd name="connsiteX21" fmla="*/ 1691640 w 1691640"/>
                        <a:gd name="connsiteY21" fmla="*/ 419100 h 1402080"/>
                        <a:gd name="connsiteX22" fmla="*/ 1661160 w 1691640"/>
                        <a:gd name="connsiteY22" fmla="*/ 495300 h 1402080"/>
                        <a:gd name="connsiteX23" fmla="*/ 1577340 w 1691640"/>
                        <a:gd name="connsiteY23" fmla="*/ 586740 h 1402080"/>
                        <a:gd name="connsiteX24" fmla="*/ 1463040 w 1691640"/>
                        <a:gd name="connsiteY24" fmla="*/ 632460 h 1402080"/>
                        <a:gd name="connsiteX25" fmla="*/ 1455420 w 1691640"/>
                        <a:gd name="connsiteY25" fmla="*/ 723900 h 1402080"/>
                        <a:gd name="connsiteX26" fmla="*/ 1447800 w 1691640"/>
                        <a:gd name="connsiteY26" fmla="*/ 769620 h 1402080"/>
                        <a:gd name="connsiteX27" fmla="*/ 1417320 w 1691640"/>
                        <a:gd name="connsiteY27" fmla="*/ 807720 h 1402080"/>
                        <a:gd name="connsiteX28" fmla="*/ 1455420 w 1691640"/>
                        <a:gd name="connsiteY28" fmla="*/ 845820 h 1402080"/>
                        <a:gd name="connsiteX29" fmla="*/ 1440180 w 1691640"/>
                        <a:gd name="connsiteY29" fmla="*/ 906780 h 1402080"/>
                        <a:gd name="connsiteX30" fmla="*/ 1440180 w 1691640"/>
                        <a:gd name="connsiteY30" fmla="*/ 960120 h 1402080"/>
                        <a:gd name="connsiteX31" fmla="*/ 1539240 w 1691640"/>
                        <a:gd name="connsiteY31" fmla="*/ 1051560 h 1402080"/>
                        <a:gd name="connsiteX32" fmla="*/ 1531620 w 1691640"/>
                        <a:gd name="connsiteY32" fmla="*/ 1135380 h 1402080"/>
                        <a:gd name="connsiteX33" fmla="*/ 1455420 w 1691640"/>
                        <a:gd name="connsiteY33" fmla="*/ 1143000 h 1402080"/>
                        <a:gd name="connsiteX34" fmla="*/ 1607820 w 1691640"/>
                        <a:gd name="connsiteY34" fmla="*/ 1249680 h 1402080"/>
                        <a:gd name="connsiteX35" fmla="*/ 1508760 w 1691640"/>
                        <a:gd name="connsiteY35" fmla="*/ 1402080 h 1402080"/>
                        <a:gd name="connsiteX36" fmla="*/ 1440180 w 1691640"/>
                        <a:gd name="connsiteY36" fmla="*/ 1356360 h 1402080"/>
                        <a:gd name="connsiteX37" fmla="*/ 1325880 w 1691640"/>
                        <a:gd name="connsiteY37" fmla="*/ 1333500 h 1402080"/>
                        <a:gd name="connsiteX38" fmla="*/ 1318260 w 1691640"/>
                        <a:gd name="connsiteY38" fmla="*/ 1303020 h 1402080"/>
                        <a:gd name="connsiteX39" fmla="*/ 1264920 w 1691640"/>
                        <a:gd name="connsiteY39" fmla="*/ 1341120 h 1402080"/>
                        <a:gd name="connsiteX40" fmla="*/ 1188720 w 1691640"/>
                        <a:gd name="connsiteY40" fmla="*/ 1356360 h 1402080"/>
                        <a:gd name="connsiteX41" fmla="*/ 1082040 w 1691640"/>
                        <a:gd name="connsiteY41" fmla="*/ 1402080 h 1402080"/>
                        <a:gd name="connsiteX42" fmla="*/ 807720 w 1691640"/>
                        <a:gd name="connsiteY42" fmla="*/ 1264920 h 1402080"/>
                        <a:gd name="connsiteX43" fmla="*/ 670560 w 1691640"/>
                        <a:gd name="connsiteY43" fmla="*/ 1249680 h 1402080"/>
                        <a:gd name="connsiteX44" fmla="*/ 624840 w 1691640"/>
                        <a:gd name="connsiteY44" fmla="*/ 1242060 h 1402080"/>
                        <a:gd name="connsiteX45" fmla="*/ 359559 w 1691640"/>
                        <a:gd name="connsiteY45" fmla="*/ 1237749 h 1402080"/>
                        <a:gd name="connsiteX46" fmla="*/ 0 w 1691640"/>
                        <a:gd name="connsiteY46" fmla="*/ 1254125 h 1402080"/>
                        <a:gd name="connsiteX47" fmla="*/ 546433 w 1691640"/>
                        <a:gd name="connsiteY47" fmla="*/ 693138 h 1402080"/>
                        <a:gd name="connsiteX48" fmla="*/ 519589 w 1691640"/>
                        <a:gd name="connsiteY48" fmla="*/ 617855 h 1402080"/>
                        <a:gd name="connsiteX49" fmla="*/ 481643 w 1691640"/>
                        <a:gd name="connsiteY49" fmla="*/ 611505 h 1402080"/>
                        <a:gd name="connsiteX50" fmla="*/ 441960 w 1691640"/>
                        <a:gd name="connsiteY50" fmla="*/ 541020 h 1402080"/>
                        <a:gd name="connsiteX0" fmla="*/ 82401 w 1332081"/>
                        <a:gd name="connsiteY0" fmla="*/ 541020 h 1402080"/>
                        <a:gd name="connsiteX1" fmla="*/ 341481 w 1332081"/>
                        <a:gd name="connsiteY1" fmla="*/ 381000 h 1402080"/>
                        <a:gd name="connsiteX2" fmla="*/ 349101 w 1332081"/>
                        <a:gd name="connsiteY2" fmla="*/ 266700 h 1402080"/>
                        <a:gd name="connsiteX3" fmla="*/ 440541 w 1332081"/>
                        <a:gd name="connsiteY3" fmla="*/ 259080 h 1402080"/>
                        <a:gd name="connsiteX4" fmla="*/ 471021 w 1332081"/>
                        <a:gd name="connsiteY4" fmla="*/ 266700 h 1402080"/>
                        <a:gd name="connsiteX5" fmla="*/ 531981 w 1332081"/>
                        <a:gd name="connsiteY5" fmla="*/ 266700 h 1402080"/>
                        <a:gd name="connsiteX6" fmla="*/ 615801 w 1332081"/>
                        <a:gd name="connsiteY6" fmla="*/ 144780 h 1402080"/>
                        <a:gd name="connsiteX7" fmla="*/ 737721 w 1332081"/>
                        <a:gd name="connsiteY7" fmla="*/ 167640 h 1402080"/>
                        <a:gd name="connsiteX8" fmla="*/ 912981 w 1332081"/>
                        <a:gd name="connsiteY8" fmla="*/ 114300 h 1402080"/>
                        <a:gd name="connsiteX9" fmla="*/ 905361 w 1332081"/>
                        <a:gd name="connsiteY9" fmla="*/ 45720 h 1402080"/>
                        <a:gd name="connsiteX10" fmla="*/ 989181 w 1332081"/>
                        <a:gd name="connsiteY10" fmla="*/ 0 h 1402080"/>
                        <a:gd name="connsiteX11" fmla="*/ 1019661 w 1332081"/>
                        <a:gd name="connsiteY11" fmla="*/ 0 h 1402080"/>
                        <a:gd name="connsiteX12" fmla="*/ 1027281 w 1332081"/>
                        <a:gd name="connsiteY12" fmla="*/ 76200 h 1402080"/>
                        <a:gd name="connsiteX13" fmla="*/ 1095861 w 1332081"/>
                        <a:gd name="connsiteY13" fmla="*/ 99060 h 1402080"/>
                        <a:gd name="connsiteX14" fmla="*/ 1065381 w 1332081"/>
                        <a:gd name="connsiteY14" fmla="*/ 167640 h 1402080"/>
                        <a:gd name="connsiteX15" fmla="*/ 1088241 w 1332081"/>
                        <a:gd name="connsiteY15" fmla="*/ 190500 h 1402080"/>
                        <a:gd name="connsiteX16" fmla="*/ 1050141 w 1332081"/>
                        <a:gd name="connsiteY16" fmla="*/ 297180 h 1402080"/>
                        <a:gd name="connsiteX17" fmla="*/ 1057761 w 1332081"/>
                        <a:gd name="connsiteY17" fmla="*/ 320040 h 1402080"/>
                        <a:gd name="connsiteX18" fmla="*/ 1126341 w 1332081"/>
                        <a:gd name="connsiteY18" fmla="*/ 388620 h 1402080"/>
                        <a:gd name="connsiteX19" fmla="*/ 1248261 w 1332081"/>
                        <a:gd name="connsiteY19" fmla="*/ 403860 h 1402080"/>
                        <a:gd name="connsiteX20" fmla="*/ 1255881 w 1332081"/>
                        <a:gd name="connsiteY20" fmla="*/ 441960 h 1402080"/>
                        <a:gd name="connsiteX21" fmla="*/ 1332081 w 1332081"/>
                        <a:gd name="connsiteY21" fmla="*/ 419100 h 1402080"/>
                        <a:gd name="connsiteX22" fmla="*/ 1301601 w 1332081"/>
                        <a:gd name="connsiteY22" fmla="*/ 495300 h 1402080"/>
                        <a:gd name="connsiteX23" fmla="*/ 1217781 w 1332081"/>
                        <a:gd name="connsiteY23" fmla="*/ 586740 h 1402080"/>
                        <a:gd name="connsiteX24" fmla="*/ 1103481 w 1332081"/>
                        <a:gd name="connsiteY24" fmla="*/ 632460 h 1402080"/>
                        <a:gd name="connsiteX25" fmla="*/ 1095861 w 1332081"/>
                        <a:gd name="connsiteY25" fmla="*/ 723900 h 1402080"/>
                        <a:gd name="connsiteX26" fmla="*/ 1088241 w 1332081"/>
                        <a:gd name="connsiteY26" fmla="*/ 769620 h 1402080"/>
                        <a:gd name="connsiteX27" fmla="*/ 1057761 w 1332081"/>
                        <a:gd name="connsiteY27" fmla="*/ 807720 h 1402080"/>
                        <a:gd name="connsiteX28" fmla="*/ 1095861 w 1332081"/>
                        <a:gd name="connsiteY28" fmla="*/ 845820 h 1402080"/>
                        <a:gd name="connsiteX29" fmla="*/ 1080621 w 1332081"/>
                        <a:gd name="connsiteY29" fmla="*/ 906780 h 1402080"/>
                        <a:gd name="connsiteX30" fmla="*/ 1080621 w 1332081"/>
                        <a:gd name="connsiteY30" fmla="*/ 960120 h 1402080"/>
                        <a:gd name="connsiteX31" fmla="*/ 1179681 w 1332081"/>
                        <a:gd name="connsiteY31" fmla="*/ 1051560 h 1402080"/>
                        <a:gd name="connsiteX32" fmla="*/ 1172061 w 1332081"/>
                        <a:gd name="connsiteY32" fmla="*/ 1135380 h 1402080"/>
                        <a:gd name="connsiteX33" fmla="*/ 1095861 w 1332081"/>
                        <a:gd name="connsiteY33" fmla="*/ 1143000 h 1402080"/>
                        <a:gd name="connsiteX34" fmla="*/ 1248261 w 1332081"/>
                        <a:gd name="connsiteY34" fmla="*/ 1249680 h 1402080"/>
                        <a:gd name="connsiteX35" fmla="*/ 1149201 w 1332081"/>
                        <a:gd name="connsiteY35" fmla="*/ 1402080 h 1402080"/>
                        <a:gd name="connsiteX36" fmla="*/ 1080621 w 1332081"/>
                        <a:gd name="connsiteY36" fmla="*/ 1356360 h 1402080"/>
                        <a:gd name="connsiteX37" fmla="*/ 966321 w 1332081"/>
                        <a:gd name="connsiteY37" fmla="*/ 1333500 h 1402080"/>
                        <a:gd name="connsiteX38" fmla="*/ 958701 w 1332081"/>
                        <a:gd name="connsiteY38" fmla="*/ 1303020 h 1402080"/>
                        <a:gd name="connsiteX39" fmla="*/ 905361 w 1332081"/>
                        <a:gd name="connsiteY39" fmla="*/ 1341120 h 1402080"/>
                        <a:gd name="connsiteX40" fmla="*/ 829161 w 1332081"/>
                        <a:gd name="connsiteY40" fmla="*/ 1356360 h 1402080"/>
                        <a:gd name="connsiteX41" fmla="*/ 722481 w 1332081"/>
                        <a:gd name="connsiteY41" fmla="*/ 1402080 h 1402080"/>
                        <a:gd name="connsiteX42" fmla="*/ 448161 w 1332081"/>
                        <a:gd name="connsiteY42" fmla="*/ 1264920 h 1402080"/>
                        <a:gd name="connsiteX43" fmla="*/ 311001 w 1332081"/>
                        <a:gd name="connsiteY43" fmla="*/ 1249680 h 1402080"/>
                        <a:gd name="connsiteX44" fmla="*/ 265281 w 1332081"/>
                        <a:gd name="connsiteY44" fmla="*/ 1242060 h 1402080"/>
                        <a:gd name="connsiteX45" fmla="*/ 0 w 1332081"/>
                        <a:gd name="connsiteY45" fmla="*/ 1237749 h 1402080"/>
                        <a:gd name="connsiteX46" fmla="*/ 111928 w 1332081"/>
                        <a:gd name="connsiteY46" fmla="*/ 718344 h 1402080"/>
                        <a:gd name="connsiteX47" fmla="*/ 186874 w 1332081"/>
                        <a:gd name="connsiteY47" fmla="*/ 693138 h 1402080"/>
                        <a:gd name="connsiteX48" fmla="*/ 160030 w 1332081"/>
                        <a:gd name="connsiteY48" fmla="*/ 617855 h 1402080"/>
                        <a:gd name="connsiteX49" fmla="*/ 122084 w 1332081"/>
                        <a:gd name="connsiteY49" fmla="*/ 611505 h 1402080"/>
                        <a:gd name="connsiteX50" fmla="*/ 82401 w 1332081"/>
                        <a:gd name="connsiteY50"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365760 w 1249680"/>
                        <a:gd name="connsiteY42" fmla="*/ 1264920 h 1402080"/>
                        <a:gd name="connsiteX43" fmla="*/ 228600 w 1249680"/>
                        <a:gd name="connsiteY43" fmla="*/ 1249680 h 1402080"/>
                        <a:gd name="connsiteX44" fmla="*/ 182880 w 1249680"/>
                        <a:gd name="connsiteY44" fmla="*/ 1242060 h 1402080"/>
                        <a:gd name="connsiteX45" fmla="*/ 48568 w 1249680"/>
                        <a:gd name="connsiteY45" fmla="*/ 756737 h 1402080"/>
                        <a:gd name="connsiteX46" fmla="*/ 29527 w 1249680"/>
                        <a:gd name="connsiteY46" fmla="*/ 718344 h 1402080"/>
                        <a:gd name="connsiteX47" fmla="*/ 104473 w 1249680"/>
                        <a:gd name="connsiteY47" fmla="*/ 693138 h 1402080"/>
                        <a:gd name="connsiteX48" fmla="*/ 77629 w 1249680"/>
                        <a:gd name="connsiteY48" fmla="*/ 617855 h 1402080"/>
                        <a:gd name="connsiteX49" fmla="*/ 39683 w 1249680"/>
                        <a:gd name="connsiteY49" fmla="*/ 611505 h 1402080"/>
                        <a:gd name="connsiteX50" fmla="*/ 0 w 1249680"/>
                        <a:gd name="connsiteY50"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365760 w 1249680"/>
                        <a:gd name="connsiteY42" fmla="*/ 1264920 h 1402080"/>
                        <a:gd name="connsiteX43" fmla="*/ 228600 w 1249680"/>
                        <a:gd name="connsiteY43" fmla="*/ 1249680 h 1402080"/>
                        <a:gd name="connsiteX44" fmla="*/ 182880 w 1249680"/>
                        <a:gd name="connsiteY44" fmla="*/ 1242060 h 1402080"/>
                        <a:gd name="connsiteX45" fmla="*/ 115882 w 1249680"/>
                        <a:gd name="connsiteY45" fmla="*/ 990124 h 1402080"/>
                        <a:gd name="connsiteX46" fmla="*/ 48568 w 1249680"/>
                        <a:gd name="connsiteY46" fmla="*/ 756737 h 1402080"/>
                        <a:gd name="connsiteX47" fmla="*/ 29527 w 1249680"/>
                        <a:gd name="connsiteY47" fmla="*/ 718344 h 1402080"/>
                        <a:gd name="connsiteX48" fmla="*/ 104473 w 1249680"/>
                        <a:gd name="connsiteY48" fmla="*/ 693138 h 1402080"/>
                        <a:gd name="connsiteX49" fmla="*/ 77629 w 1249680"/>
                        <a:gd name="connsiteY49" fmla="*/ 617855 h 1402080"/>
                        <a:gd name="connsiteX50" fmla="*/ 39683 w 1249680"/>
                        <a:gd name="connsiteY50" fmla="*/ 611505 h 1402080"/>
                        <a:gd name="connsiteX51" fmla="*/ 0 w 1249680"/>
                        <a:gd name="connsiteY51"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365760 w 1249680"/>
                        <a:gd name="connsiteY42" fmla="*/ 1264920 h 1402080"/>
                        <a:gd name="connsiteX43" fmla="*/ 228600 w 1249680"/>
                        <a:gd name="connsiteY43" fmla="*/ 1249680 h 1402080"/>
                        <a:gd name="connsiteX44" fmla="*/ 182880 w 1249680"/>
                        <a:gd name="connsiteY44" fmla="*/ 1242060 h 1402080"/>
                        <a:gd name="connsiteX45" fmla="*/ 151601 w 1249680"/>
                        <a:gd name="connsiteY45" fmla="*/ 1137761 h 1402080"/>
                        <a:gd name="connsiteX46" fmla="*/ 115882 w 1249680"/>
                        <a:gd name="connsiteY46" fmla="*/ 990124 h 1402080"/>
                        <a:gd name="connsiteX47" fmla="*/ 48568 w 1249680"/>
                        <a:gd name="connsiteY47" fmla="*/ 756737 h 1402080"/>
                        <a:gd name="connsiteX48" fmla="*/ 29527 w 1249680"/>
                        <a:gd name="connsiteY48" fmla="*/ 718344 h 1402080"/>
                        <a:gd name="connsiteX49" fmla="*/ 104473 w 1249680"/>
                        <a:gd name="connsiteY49" fmla="*/ 693138 h 1402080"/>
                        <a:gd name="connsiteX50" fmla="*/ 77629 w 1249680"/>
                        <a:gd name="connsiteY50" fmla="*/ 617855 h 1402080"/>
                        <a:gd name="connsiteX51" fmla="*/ 39683 w 1249680"/>
                        <a:gd name="connsiteY51" fmla="*/ 611505 h 1402080"/>
                        <a:gd name="connsiteX52" fmla="*/ 0 w 1249680"/>
                        <a:gd name="connsiteY52"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365760 w 1249680"/>
                        <a:gd name="connsiteY42" fmla="*/ 1264920 h 1402080"/>
                        <a:gd name="connsiteX43" fmla="*/ 313526 w 1249680"/>
                        <a:gd name="connsiteY43" fmla="*/ 1261586 h 1402080"/>
                        <a:gd name="connsiteX44" fmla="*/ 228600 w 1249680"/>
                        <a:gd name="connsiteY44" fmla="*/ 1249680 h 1402080"/>
                        <a:gd name="connsiteX45" fmla="*/ 182880 w 1249680"/>
                        <a:gd name="connsiteY45" fmla="*/ 1242060 h 1402080"/>
                        <a:gd name="connsiteX46" fmla="*/ 151601 w 1249680"/>
                        <a:gd name="connsiteY46" fmla="*/ 1137761 h 1402080"/>
                        <a:gd name="connsiteX47" fmla="*/ 115882 w 1249680"/>
                        <a:gd name="connsiteY47" fmla="*/ 990124 h 1402080"/>
                        <a:gd name="connsiteX48" fmla="*/ 48568 w 1249680"/>
                        <a:gd name="connsiteY48" fmla="*/ 756737 h 1402080"/>
                        <a:gd name="connsiteX49" fmla="*/ 29527 w 1249680"/>
                        <a:gd name="connsiteY49" fmla="*/ 718344 h 1402080"/>
                        <a:gd name="connsiteX50" fmla="*/ 104473 w 1249680"/>
                        <a:gd name="connsiteY50" fmla="*/ 693138 h 1402080"/>
                        <a:gd name="connsiteX51" fmla="*/ 77629 w 1249680"/>
                        <a:gd name="connsiteY51" fmla="*/ 617855 h 1402080"/>
                        <a:gd name="connsiteX52" fmla="*/ 39683 w 1249680"/>
                        <a:gd name="connsiteY52" fmla="*/ 611505 h 1402080"/>
                        <a:gd name="connsiteX53" fmla="*/ 0 w 1249680"/>
                        <a:gd name="connsiteY53"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427826 w 1249680"/>
                        <a:gd name="connsiteY42" fmla="*/ 1297305 h 1402080"/>
                        <a:gd name="connsiteX43" fmla="*/ 365760 w 1249680"/>
                        <a:gd name="connsiteY43" fmla="*/ 1264920 h 1402080"/>
                        <a:gd name="connsiteX44" fmla="*/ 313526 w 1249680"/>
                        <a:gd name="connsiteY44" fmla="*/ 1261586 h 1402080"/>
                        <a:gd name="connsiteX45" fmla="*/ 228600 w 1249680"/>
                        <a:gd name="connsiteY45" fmla="*/ 1249680 h 1402080"/>
                        <a:gd name="connsiteX46" fmla="*/ 182880 w 1249680"/>
                        <a:gd name="connsiteY46" fmla="*/ 1242060 h 1402080"/>
                        <a:gd name="connsiteX47" fmla="*/ 151601 w 1249680"/>
                        <a:gd name="connsiteY47" fmla="*/ 1137761 h 1402080"/>
                        <a:gd name="connsiteX48" fmla="*/ 115882 w 1249680"/>
                        <a:gd name="connsiteY48" fmla="*/ 990124 h 1402080"/>
                        <a:gd name="connsiteX49" fmla="*/ 48568 w 1249680"/>
                        <a:gd name="connsiteY49" fmla="*/ 756737 h 1402080"/>
                        <a:gd name="connsiteX50" fmla="*/ 29527 w 1249680"/>
                        <a:gd name="connsiteY50" fmla="*/ 718344 h 1402080"/>
                        <a:gd name="connsiteX51" fmla="*/ 104473 w 1249680"/>
                        <a:gd name="connsiteY51" fmla="*/ 693138 h 1402080"/>
                        <a:gd name="connsiteX52" fmla="*/ 77629 w 1249680"/>
                        <a:gd name="connsiteY52" fmla="*/ 617855 h 1402080"/>
                        <a:gd name="connsiteX53" fmla="*/ 39683 w 1249680"/>
                        <a:gd name="connsiteY53" fmla="*/ 611505 h 1402080"/>
                        <a:gd name="connsiteX54" fmla="*/ 0 w 1249680"/>
                        <a:gd name="connsiteY54"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27826 w 1249680"/>
                        <a:gd name="connsiteY43" fmla="*/ 1297305 h 1402080"/>
                        <a:gd name="connsiteX44" fmla="*/ 365760 w 1249680"/>
                        <a:gd name="connsiteY44" fmla="*/ 1264920 h 1402080"/>
                        <a:gd name="connsiteX45" fmla="*/ 313526 w 1249680"/>
                        <a:gd name="connsiteY45" fmla="*/ 1261586 h 1402080"/>
                        <a:gd name="connsiteX46" fmla="*/ 228600 w 1249680"/>
                        <a:gd name="connsiteY46" fmla="*/ 1249680 h 1402080"/>
                        <a:gd name="connsiteX47" fmla="*/ 182880 w 1249680"/>
                        <a:gd name="connsiteY47" fmla="*/ 1242060 h 1402080"/>
                        <a:gd name="connsiteX48" fmla="*/ 151601 w 1249680"/>
                        <a:gd name="connsiteY48" fmla="*/ 1137761 h 1402080"/>
                        <a:gd name="connsiteX49" fmla="*/ 115882 w 1249680"/>
                        <a:gd name="connsiteY49" fmla="*/ 990124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27826 w 1249680"/>
                        <a:gd name="connsiteY43" fmla="*/ 1297305 h 1402080"/>
                        <a:gd name="connsiteX44" fmla="*/ 365760 w 1249680"/>
                        <a:gd name="connsiteY44" fmla="*/ 1264920 h 1402080"/>
                        <a:gd name="connsiteX45" fmla="*/ 313526 w 1249680"/>
                        <a:gd name="connsiteY45" fmla="*/ 1261586 h 1402080"/>
                        <a:gd name="connsiteX46" fmla="*/ 228600 w 1249680"/>
                        <a:gd name="connsiteY46" fmla="*/ 1249680 h 1402080"/>
                        <a:gd name="connsiteX47" fmla="*/ 182880 w 1249680"/>
                        <a:gd name="connsiteY47" fmla="*/ 1242060 h 1402080"/>
                        <a:gd name="connsiteX48" fmla="*/ 151601 w 1249680"/>
                        <a:gd name="connsiteY48" fmla="*/ 1137761 h 1402080"/>
                        <a:gd name="connsiteX49" fmla="*/ 130169 w 1249680"/>
                        <a:gd name="connsiteY49" fmla="*/ 716280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27826 w 1249680"/>
                        <a:gd name="connsiteY43" fmla="*/ 1297305 h 1402080"/>
                        <a:gd name="connsiteX44" fmla="*/ 365760 w 1249680"/>
                        <a:gd name="connsiteY44" fmla="*/ 1264920 h 1402080"/>
                        <a:gd name="connsiteX45" fmla="*/ 313526 w 1249680"/>
                        <a:gd name="connsiteY45" fmla="*/ 1261586 h 1402080"/>
                        <a:gd name="connsiteX46" fmla="*/ 228600 w 1249680"/>
                        <a:gd name="connsiteY46" fmla="*/ 1249680 h 1402080"/>
                        <a:gd name="connsiteX47" fmla="*/ 182880 w 1249680"/>
                        <a:gd name="connsiteY47" fmla="*/ 1242060 h 1402080"/>
                        <a:gd name="connsiteX48" fmla="*/ 142076 w 1249680"/>
                        <a:gd name="connsiteY48" fmla="*/ 742474 h 1402080"/>
                        <a:gd name="connsiteX49" fmla="*/ 130169 w 1249680"/>
                        <a:gd name="connsiteY49" fmla="*/ 716280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27826 w 1249680"/>
                        <a:gd name="connsiteY43" fmla="*/ 1297305 h 1402080"/>
                        <a:gd name="connsiteX44" fmla="*/ 365760 w 1249680"/>
                        <a:gd name="connsiteY44" fmla="*/ 1264920 h 1402080"/>
                        <a:gd name="connsiteX45" fmla="*/ 313526 w 1249680"/>
                        <a:gd name="connsiteY45" fmla="*/ 1261586 h 1402080"/>
                        <a:gd name="connsiteX46" fmla="*/ 228600 w 1249680"/>
                        <a:gd name="connsiteY46" fmla="*/ 1249680 h 1402080"/>
                        <a:gd name="connsiteX47" fmla="*/ 82867 w 1249680"/>
                        <a:gd name="connsiteY47" fmla="*/ 761047 h 1402080"/>
                        <a:gd name="connsiteX48" fmla="*/ 142076 w 1249680"/>
                        <a:gd name="connsiteY48" fmla="*/ 742474 h 1402080"/>
                        <a:gd name="connsiteX49" fmla="*/ 130169 w 1249680"/>
                        <a:gd name="connsiteY49" fmla="*/ 716280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27826 w 1249680"/>
                        <a:gd name="connsiteY43" fmla="*/ 1297305 h 1402080"/>
                        <a:gd name="connsiteX44" fmla="*/ 365760 w 1249680"/>
                        <a:gd name="connsiteY44" fmla="*/ 1264920 h 1402080"/>
                        <a:gd name="connsiteX45" fmla="*/ 313526 w 1249680"/>
                        <a:gd name="connsiteY45" fmla="*/ 1261586 h 1402080"/>
                        <a:gd name="connsiteX46" fmla="*/ 78581 w 1249680"/>
                        <a:gd name="connsiteY46" fmla="*/ 799624 h 1402080"/>
                        <a:gd name="connsiteX47" fmla="*/ 82867 w 1249680"/>
                        <a:gd name="connsiteY47" fmla="*/ 761047 h 1402080"/>
                        <a:gd name="connsiteX48" fmla="*/ 142076 w 1249680"/>
                        <a:gd name="connsiteY48" fmla="*/ 742474 h 1402080"/>
                        <a:gd name="connsiteX49" fmla="*/ 130169 w 1249680"/>
                        <a:gd name="connsiteY49" fmla="*/ 716280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27826 w 1249680"/>
                        <a:gd name="connsiteY43" fmla="*/ 1297305 h 1402080"/>
                        <a:gd name="connsiteX44" fmla="*/ 365760 w 1249680"/>
                        <a:gd name="connsiteY44" fmla="*/ 1264920 h 1402080"/>
                        <a:gd name="connsiteX45" fmla="*/ 125407 w 1249680"/>
                        <a:gd name="connsiteY45" fmla="*/ 799623 h 1402080"/>
                        <a:gd name="connsiteX46" fmla="*/ 78581 w 1249680"/>
                        <a:gd name="connsiteY46" fmla="*/ 799624 h 1402080"/>
                        <a:gd name="connsiteX47" fmla="*/ 82867 w 1249680"/>
                        <a:gd name="connsiteY47" fmla="*/ 761047 h 1402080"/>
                        <a:gd name="connsiteX48" fmla="*/ 142076 w 1249680"/>
                        <a:gd name="connsiteY48" fmla="*/ 742474 h 1402080"/>
                        <a:gd name="connsiteX49" fmla="*/ 130169 w 1249680"/>
                        <a:gd name="connsiteY49" fmla="*/ 716280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27826 w 1249680"/>
                        <a:gd name="connsiteY43" fmla="*/ 1297305 h 1402080"/>
                        <a:gd name="connsiteX44" fmla="*/ 122872 w 1249680"/>
                        <a:gd name="connsiteY44" fmla="*/ 819626 h 1402080"/>
                        <a:gd name="connsiteX45" fmla="*/ 125407 w 1249680"/>
                        <a:gd name="connsiteY45" fmla="*/ 799623 h 1402080"/>
                        <a:gd name="connsiteX46" fmla="*/ 78581 w 1249680"/>
                        <a:gd name="connsiteY46" fmla="*/ 799624 h 1402080"/>
                        <a:gd name="connsiteX47" fmla="*/ 82867 w 1249680"/>
                        <a:gd name="connsiteY47" fmla="*/ 761047 h 1402080"/>
                        <a:gd name="connsiteX48" fmla="*/ 142076 w 1249680"/>
                        <a:gd name="connsiteY48" fmla="*/ 742474 h 1402080"/>
                        <a:gd name="connsiteX49" fmla="*/ 130169 w 1249680"/>
                        <a:gd name="connsiteY49" fmla="*/ 716280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70639 w 1249680"/>
                        <a:gd name="connsiteY43" fmla="*/ 825817 h 1402080"/>
                        <a:gd name="connsiteX44" fmla="*/ 122872 w 1249680"/>
                        <a:gd name="connsiteY44" fmla="*/ 819626 h 1402080"/>
                        <a:gd name="connsiteX45" fmla="*/ 125407 w 1249680"/>
                        <a:gd name="connsiteY45" fmla="*/ 799623 h 1402080"/>
                        <a:gd name="connsiteX46" fmla="*/ 78581 w 1249680"/>
                        <a:gd name="connsiteY46" fmla="*/ 799624 h 1402080"/>
                        <a:gd name="connsiteX47" fmla="*/ 82867 w 1249680"/>
                        <a:gd name="connsiteY47" fmla="*/ 761047 h 1402080"/>
                        <a:gd name="connsiteX48" fmla="*/ 142076 w 1249680"/>
                        <a:gd name="connsiteY48" fmla="*/ 742474 h 1402080"/>
                        <a:gd name="connsiteX49" fmla="*/ 130169 w 1249680"/>
                        <a:gd name="connsiteY49" fmla="*/ 716280 h 1402080"/>
                        <a:gd name="connsiteX50" fmla="*/ 48568 w 1249680"/>
                        <a:gd name="connsiteY50" fmla="*/ 756737 h 1402080"/>
                        <a:gd name="connsiteX51" fmla="*/ 29527 w 1249680"/>
                        <a:gd name="connsiteY51" fmla="*/ 718344 h 1402080"/>
                        <a:gd name="connsiteX52" fmla="*/ 104473 w 1249680"/>
                        <a:gd name="connsiteY52" fmla="*/ 693138 h 1402080"/>
                        <a:gd name="connsiteX53" fmla="*/ 77629 w 1249680"/>
                        <a:gd name="connsiteY53" fmla="*/ 617855 h 1402080"/>
                        <a:gd name="connsiteX54" fmla="*/ 39683 w 1249680"/>
                        <a:gd name="connsiteY54" fmla="*/ 611505 h 1402080"/>
                        <a:gd name="connsiteX55" fmla="*/ 0 w 1249680"/>
                        <a:gd name="connsiteY5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275426 w 1249680"/>
                        <a:gd name="connsiteY43" fmla="*/ 1049655 h 1402080"/>
                        <a:gd name="connsiteX44" fmla="*/ 70639 w 1249680"/>
                        <a:gd name="connsiteY44" fmla="*/ 825817 h 1402080"/>
                        <a:gd name="connsiteX45" fmla="*/ 122872 w 1249680"/>
                        <a:gd name="connsiteY45" fmla="*/ 819626 h 1402080"/>
                        <a:gd name="connsiteX46" fmla="*/ 125407 w 1249680"/>
                        <a:gd name="connsiteY46" fmla="*/ 799623 h 1402080"/>
                        <a:gd name="connsiteX47" fmla="*/ 78581 w 1249680"/>
                        <a:gd name="connsiteY47" fmla="*/ 799624 h 1402080"/>
                        <a:gd name="connsiteX48" fmla="*/ 82867 w 1249680"/>
                        <a:gd name="connsiteY48" fmla="*/ 761047 h 1402080"/>
                        <a:gd name="connsiteX49" fmla="*/ 142076 w 1249680"/>
                        <a:gd name="connsiteY49" fmla="*/ 742474 h 1402080"/>
                        <a:gd name="connsiteX50" fmla="*/ 130169 w 1249680"/>
                        <a:gd name="connsiteY50" fmla="*/ 716280 h 1402080"/>
                        <a:gd name="connsiteX51" fmla="*/ 48568 w 1249680"/>
                        <a:gd name="connsiteY51" fmla="*/ 756737 h 1402080"/>
                        <a:gd name="connsiteX52" fmla="*/ 29527 w 1249680"/>
                        <a:gd name="connsiteY52" fmla="*/ 718344 h 1402080"/>
                        <a:gd name="connsiteX53" fmla="*/ 104473 w 1249680"/>
                        <a:gd name="connsiteY53" fmla="*/ 693138 h 1402080"/>
                        <a:gd name="connsiteX54" fmla="*/ 77629 w 1249680"/>
                        <a:gd name="connsiteY54" fmla="*/ 617855 h 1402080"/>
                        <a:gd name="connsiteX55" fmla="*/ 39683 w 1249680"/>
                        <a:gd name="connsiteY55" fmla="*/ 611505 h 1402080"/>
                        <a:gd name="connsiteX56" fmla="*/ 0 w 1249680"/>
                        <a:gd name="connsiteY56"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384963 w 1249680"/>
                        <a:gd name="connsiteY43" fmla="*/ 1168718 h 1402080"/>
                        <a:gd name="connsiteX44" fmla="*/ 275426 w 1249680"/>
                        <a:gd name="connsiteY44" fmla="*/ 1049655 h 1402080"/>
                        <a:gd name="connsiteX45" fmla="*/ 70639 w 1249680"/>
                        <a:gd name="connsiteY45" fmla="*/ 825817 h 1402080"/>
                        <a:gd name="connsiteX46" fmla="*/ 122872 w 1249680"/>
                        <a:gd name="connsiteY46" fmla="*/ 819626 h 1402080"/>
                        <a:gd name="connsiteX47" fmla="*/ 125407 w 1249680"/>
                        <a:gd name="connsiteY47" fmla="*/ 799623 h 1402080"/>
                        <a:gd name="connsiteX48" fmla="*/ 78581 w 1249680"/>
                        <a:gd name="connsiteY48" fmla="*/ 799624 h 1402080"/>
                        <a:gd name="connsiteX49" fmla="*/ 82867 w 1249680"/>
                        <a:gd name="connsiteY49" fmla="*/ 761047 h 1402080"/>
                        <a:gd name="connsiteX50" fmla="*/ 142076 w 1249680"/>
                        <a:gd name="connsiteY50" fmla="*/ 742474 h 1402080"/>
                        <a:gd name="connsiteX51" fmla="*/ 130169 w 1249680"/>
                        <a:gd name="connsiteY51" fmla="*/ 716280 h 1402080"/>
                        <a:gd name="connsiteX52" fmla="*/ 48568 w 1249680"/>
                        <a:gd name="connsiteY52" fmla="*/ 756737 h 1402080"/>
                        <a:gd name="connsiteX53" fmla="*/ 29527 w 1249680"/>
                        <a:gd name="connsiteY53" fmla="*/ 718344 h 1402080"/>
                        <a:gd name="connsiteX54" fmla="*/ 104473 w 1249680"/>
                        <a:gd name="connsiteY54" fmla="*/ 693138 h 1402080"/>
                        <a:gd name="connsiteX55" fmla="*/ 77629 w 1249680"/>
                        <a:gd name="connsiteY55" fmla="*/ 617855 h 1402080"/>
                        <a:gd name="connsiteX56" fmla="*/ 39683 w 1249680"/>
                        <a:gd name="connsiteY56" fmla="*/ 611505 h 1402080"/>
                        <a:gd name="connsiteX57" fmla="*/ 0 w 1249680"/>
                        <a:gd name="connsiteY5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84976 w 1249680"/>
                        <a:gd name="connsiteY43" fmla="*/ 1278255 h 1402080"/>
                        <a:gd name="connsiteX44" fmla="*/ 384963 w 1249680"/>
                        <a:gd name="connsiteY44" fmla="*/ 1168718 h 1402080"/>
                        <a:gd name="connsiteX45" fmla="*/ 275426 w 1249680"/>
                        <a:gd name="connsiteY45" fmla="*/ 1049655 h 1402080"/>
                        <a:gd name="connsiteX46" fmla="*/ 70639 w 1249680"/>
                        <a:gd name="connsiteY46" fmla="*/ 825817 h 1402080"/>
                        <a:gd name="connsiteX47" fmla="*/ 122872 w 1249680"/>
                        <a:gd name="connsiteY47" fmla="*/ 819626 h 1402080"/>
                        <a:gd name="connsiteX48" fmla="*/ 125407 w 1249680"/>
                        <a:gd name="connsiteY48" fmla="*/ 799623 h 1402080"/>
                        <a:gd name="connsiteX49" fmla="*/ 78581 w 1249680"/>
                        <a:gd name="connsiteY49" fmla="*/ 799624 h 1402080"/>
                        <a:gd name="connsiteX50" fmla="*/ 82867 w 1249680"/>
                        <a:gd name="connsiteY50" fmla="*/ 761047 h 1402080"/>
                        <a:gd name="connsiteX51" fmla="*/ 142076 w 1249680"/>
                        <a:gd name="connsiteY51" fmla="*/ 742474 h 1402080"/>
                        <a:gd name="connsiteX52" fmla="*/ 130169 w 1249680"/>
                        <a:gd name="connsiteY52" fmla="*/ 716280 h 1402080"/>
                        <a:gd name="connsiteX53" fmla="*/ 48568 w 1249680"/>
                        <a:gd name="connsiteY53" fmla="*/ 756737 h 1402080"/>
                        <a:gd name="connsiteX54" fmla="*/ 29527 w 1249680"/>
                        <a:gd name="connsiteY54" fmla="*/ 718344 h 1402080"/>
                        <a:gd name="connsiteX55" fmla="*/ 104473 w 1249680"/>
                        <a:gd name="connsiteY55" fmla="*/ 693138 h 1402080"/>
                        <a:gd name="connsiteX56" fmla="*/ 77629 w 1249680"/>
                        <a:gd name="connsiteY56" fmla="*/ 617855 h 1402080"/>
                        <a:gd name="connsiteX57" fmla="*/ 39683 w 1249680"/>
                        <a:gd name="connsiteY57" fmla="*/ 611505 h 1402080"/>
                        <a:gd name="connsiteX58" fmla="*/ 0 w 1249680"/>
                        <a:gd name="connsiteY58"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84976 w 1249680"/>
                        <a:gd name="connsiteY43" fmla="*/ 1278255 h 1402080"/>
                        <a:gd name="connsiteX44" fmla="*/ 384963 w 1249680"/>
                        <a:gd name="connsiteY44" fmla="*/ 1168718 h 1402080"/>
                        <a:gd name="connsiteX45" fmla="*/ 58732 w 1249680"/>
                        <a:gd name="connsiteY45" fmla="*/ 911543 h 1402080"/>
                        <a:gd name="connsiteX46" fmla="*/ 70639 w 1249680"/>
                        <a:gd name="connsiteY46" fmla="*/ 825817 h 1402080"/>
                        <a:gd name="connsiteX47" fmla="*/ 122872 w 1249680"/>
                        <a:gd name="connsiteY47" fmla="*/ 819626 h 1402080"/>
                        <a:gd name="connsiteX48" fmla="*/ 125407 w 1249680"/>
                        <a:gd name="connsiteY48" fmla="*/ 799623 h 1402080"/>
                        <a:gd name="connsiteX49" fmla="*/ 78581 w 1249680"/>
                        <a:gd name="connsiteY49" fmla="*/ 799624 h 1402080"/>
                        <a:gd name="connsiteX50" fmla="*/ 82867 w 1249680"/>
                        <a:gd name="connsiteY50" fmla="*/ 761047 h 1402080"/>
                        <a:gd name="connsiteX51" fmla="*/ 142076 w 1249680"/>
                        <a:gd name="connsiteY51" fmla="*/ 742474 h 1402080"/>
                        <a:gd name="connsiteX52" fmla="*/ 130169 w 1249680"/>
                        <a:gd name="connsiteY52" fmla="*/ 716280 h 1402080"/>
                        <a:gd name="connsiteX53" fmla="*/ 48568 w 1249680"/>
                        <a:gd name="connsiteY53" fmla="*/ 756737 h 1402080"/>
                        <a:gd name="connsiteX54" fmla="*/ 29527 w 1249680"/>
                        <a:gd name="connsiteY54" fmla="*/ 718344 h 1402080"/>
                        <a:gd name="connsiteX55" fmla="*/ 104473 w 1249680"/>
                        <a:gd name="connsiteY55" fmla="*/ 693138 h 1402080"/>
                        <a:gd name="connsiteX56" fmla="*/ 77629 w 1249680"/>
                        <a:gd name="connsiteY56" fmla="*/ 617855 h 1402080"/>
                        <a:gd name="connsiteX57" fmla="*/ 39683 w 1249680"/>
                        <a:gd name="connsiteY57" fmla="*/ 611505 h 1402080"/>
                        <a:gd name="connsiteX58" fmla="*/ 0 w 1249680"/>
                        <a:gd name="connsiteY58"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84976 w 1249680"/>
                        <a:gd name="connsiteY43" fmla="*/ 1278255 h 1402080"/>
                        <a:gd name="connsiteX44" fmla="*/ 80163 w 1249680"/>
                        <a:gd name="connsiteY44" fmla="*/ 906780 h 1402080"/>
                        <a:gd name="connsiteX45" fmla="*/ 58732 w 1249680"/>
                        <a:gd name="connsiteY45" fmla="*/ 911543 h 1402080"/>
                        <a:gd name="connsiteX46" fmla="*/ 70639 w 1249680"/>
                        <a:gd name="connsiteY46" fmla="*/ 825817 h 1402080"/>
                        <a:gd name="connsiteX47" fmla="*/ 122872 w 1249680"/>
                        <a:gd name="connsiteY47" fmla="*/ 819626 h 1402080"/>
                        <a:gd name="connsiteX48" fmla="*/ 125407 w 1249680"/>
                        <a:gd name="connsiteY48" fmla="*/ 799623 h 1402080"/>
                        <a:gd name="connsiteX49" fmla="*/ 78581 w 1249680"/>
                        <a:gd name="connsiteY49" fmla="*/ 799624 h 1402080"/>
                        <a:gd name="connsiteX50" fmla="*/ 82867 w 1249680"/>
                        <a:gd name="connsiteY50" fmla="*/ 761047 h 1402080"/>
                        <a:gd name="connsiteX51" fmla="*/ 142076 w 1249680"/>
                        <a:gd name="connsiteY51" fmla="*/ 742474 h 1402080"/>
                        <a:gd name="connsiteX52" fmla="*/ 130169 w 1249680"/>
                        <a:gd name="connsiteY52" fmla="*/ 716280 h 1402080"/>
                        <a:gd name="connsiteX53" fmla="*/ 48568 w 1249680"/>
                        <a:gd name="connsiteY53" fmla="*/ 756737 h 1402080"/>
                        <a:gd name="connsiteX54" fmla="*/ 29527 w 1249680"/>
                        <a:gd name="connsiteY54" fmla="*/ 718344 h 1402080"/>
                        <a:gd name="connsiteX55" fmla="*/ 104473 w 1249680"/>
                        <a:gd name="connsiteY55" fmla="*/ 693138 h 1402080"/>
                        <a:gd name="connsiteX56" fmla="*/ 77629 w 1249680"/>
                        <a:gd name="connsiteY56" fmla="*/ 617855 h 1402080"/>
                        <a:gd name="connsiteX57" fmla="*/ 39683 w 1249680"/>
                        <a:gd name="connsiteY57" fmla="*/ 611505 h 1402080"/>
                        <a:gd name="connsiteX58" fmla="*/ 0 w 1249680"/>
                        <a:gd name="connsiteY58"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84976 w 1249680"/>
                        <a:gd name="connsiteY43" fmla="*/ 1278255 h 1402080"/>
                        <a:gd name="connsiteX44" fmla="*/ 268282 w 1249680"/>
                        <a:gd name="connsiteY44" fmla="*/ 1078230 h 1402080"/>
                        <a:gd name="connsiteX45" fmla="*/ 80163 w 1249680"/>
                        <a:gd name="connsiteY45" fmla="*/ 906780 h 1402080"/>
                        <a:gd name="connsiteX46" fmla="*/ 58732 w 1249680"/>
                        <a:gd name="connsiteY46" fmla="*/ 911543 h 1402080"/>
                        <a:gd name="connsiteX47" fmla="*/ 70639 w 1249680"/>
                        <a:gd name="connsiteY47" fmla="*/ 825817 h 1402080"/>
                        <a:gd name="connsiteX48" fmla="*/ 122872 w 1249680"/>
                        <a:gd name="connsiteY48" fmla="*/ 819626 h 1402080"/>
                        <a:gd name="connsiteX49" fmla="*/ 125407 w 1249680"/>
                        <a:gd name="connsiteY49" fmla="*/ 799623 h 1402080"/>
                        <a:gd name="connsiteX50" fmla="*/ 78581 w 1249680"/>
                        <a:gd name="connsiteY50" fmla="*/ 799624 h 1402080"/>
                        <a:gd name="connsiteX51" fmla="*/ 82867 w 1249680"/>
                        <a:gd name="connsiteY51" fmla="*/ 761047 h 1402080"/>
                        <a:gd name="connsiteX52" fmla="*/ 142076 w 1249680"/>
                        <a:gd name="connsiteY52" fmla="*/ 742474 h 1402080"/>
                        <a:gd name="connsiteX53" fmla="*/ 130169 w 1249680"/>
                        <a:gd name="connsiteY53" fmla="*/ 716280 h 1402080"/>
                        <a:gd name="connsiteX54" fmla="*/ 48568 w 1249680"/>
                        <a:gd name="connsiteY54" fmla="*/ 756737 h 1402080"/>
                        <a:gd name="connsiteX55" fmla="*/ 29527 w 1249680"/>
                        <a:gd name="connsiteY55" fmla="*/ 718344 h 1402080"/>
                        <a:gd name="connsiteX56" fmla="*/ 104473 w 1249680"/>
                        <a:gd name="connsiteY56" fmla="*/ 693138 h 1402080"/>
                        <a:gd name="connsiteX57" fmla="*/ 77629 w 1249680"/>
                        <a:gd name="connsiteY57" fmla="*/ 617855 h 1402080"/>
                        <a:gd name="connsiteX58" fmla="*/ 39683 w 1249680"/>
                        <a:gd name="connsiteY58" fmla="*/ 611505 h 1402080"/>
                        <a:gd name="connsiteX59" fmla="*/ 0 w 1249680"/>
                        <a:gd name="connsiteY5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484976 w 1249680"/>
                        <a:gd name="connsiteY43" fmla="*/ 1278255 h 1402080"/>
                        <a:gd name="connsiteX44" fmla="*/ 399251 w 1249680"/>
                        <a:gd name="connsiteY44" fmla="*/ 1194911 h 1402080"/>
                        <a:gd name="connsiteX45" fmla="*/ 268282 w 1249680"/>
                        <a:gd name="connsiteY45" fmla="*/ 1078230 h 1402080"/>
                        <a:gd name="connsiteX46" fmla="*/ 80163 w 1249680"/>
                        <a:gd name="connsiteY46" fmla="*/ 906780 h 1402080"/>
                        <a:gd name="connsiteX47" fmla="*/ 58732 w 1249680"/>
                        <a:gd name="connsiteY47" fmla="*/ 911543 h 1402080"/>
                        <a:gd name="connsiteX48" fmla="*/ 70639 w 1249680"/>
                        <a:gd name="connsiteY48" fmla="*/ 825817 h 1402080"/>
                        <a:gd name="connsiteX49" fmla="*/ 122872 w 1249680"/>
                        <a:gd name="connsiteY49" fmla="*/ 819626 h 1402080"/>
                        <a:gd name="connsiteX50" fmla="*/ 125407 w 1249680"/>
                        <a:gd name="connsiteY50" fmla="*/ 799623 h 1402080"/>
                        <a:gd name="connsiteX51" fmla="*/ 78581 w 1249680"/>
                        <a:gd name="connsiteY51" fmla="*/ 799624 h 1402080"/>
                        <a:gd name="connsiteX52" fmla="*/ 82867 w 1249680"/>
                        <a:gd name="connsiteY52" fmla="*/ 761047 h 1402080"/>
                        <a:gd name="connsiteX53" fmla="*/ 142076 w 1249680"/>
                        <a:gd name="connsiteY53" fmla="*/ 742474 h 1402080"/>
                        <a:gd name="connsiteX54" fmla="*/ 130169 w 1249680"/>
                        <a:gd name="connsiteY54" fmla="*/ 716280 h 1402080"/>
                        <a:gd name="connsiteX55" fmla="*/ 48568 w 1249680"/>
                        <a:gd name="connsiteY55" fmla="*/ 756737 h 1402080"/>
                        <a:gd name="connsiteX56" fmla="*/ 29527 w 1249680"/>
                        <a:gd name="connsiteY56" fmla="*/ 718344 h 1402080"/>
                        <a:gd name="connsiteX57" fmla="*/ 104473 w 1249680"/>
                        <a:gd name="connsiteY57" fmla="*/ 693138 h 1402080"/>
                        <a:gd name="connsiteX58" fmla="*/ 77629 w 1249680"/>
                        <a:gd name="connsiteY58" fmla="*/ 617855 h 1402080"/>
                        <a:gd name="connsiteX59" fmla="*/ 39683 w 1249680"/>
                        <a:gd name="connsiteY59" fmla="*/ 611505 h 1402080"/>
                        <a:gd name="connsiteX60" fmla="*/ 0 w 1249680"/>
                        <a:gd name="connsiteY60"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640080 w 1249680"/>
                        <a:gd name="connsiteY41" fmla="*/ 1402080 h 1402080"/>
                        <a:gd name="connsiteX42" fmla="*/ 556413 w 1249680"/>
                        <a:gd name="connsiteY42" fmla="*/ 1359218 h 1402080"/>
                        <a:gd name="connsiteX43" fmla="*/ 513551 w 1249680"/>
                        <a:gd name="connsiteY43" fmla="*/ 1311593 h 1402080"/>
                        <a:gd name="connsiteX44" fmla="*/ 484976 w 1249680"/>
                        <a:gd name="connsiteY44" fmla="*/ 1278255 h 1402080"/>
                        <a:gd name="connsiteX45" fmla="*/ 399251 w 1249680"/>
                        <a:gd name="connsiteY45" fmla="*/ 1194911 h 1402080"/>
                        <a:gd name="connsiteX46" fmla="*/ 268282 w 1249680"/>
                        <a:gd name="connsiteY46" fmla="*/ 1078230 h 1402080"/>
                        <a:gd name="connsiteX47" fmla="*/ 80163 w 1249680"/>
                        <a:gd name="connsiteY47" fmla="*/ 906780 h 1402080"/>
                        <a:gd name="connsiteX48" fmla="*/ 58732 w 1249680"/>
                        <a:gd name="connsiteY48" fmla="*/ 911543 h 1402080"/>
                        <a:gd name="connsiteX49" fmla="*/ 70639 w 1249680"/>
                        <a:gd name="connsiteY49" fmla="*/ 825817 h 1402080"/>
                        <a:gd name="connsiteX50" fmla="*/ 122872 w 1249680"/>
                        <a:gd name="connsiteY50" fmla="*/ 819626 h 1402080"/>
                        <a:gd name="connsiteX51" fmla="*/ 125407 w 1249680"/>
                        <a:gd name="connsiteY51" fmla="*/ 799623 h 1402080"/>
                        <a:gd name="connsiteX52" fmla="*/ 78581 w 1249680"/>
                        <a:gd name="connsiteY52" fmla="*/ 799624 h 1402080"/>
                        <a:gd name="connsiteX53" fmla="*/ 82867 w 1249680"/>
                        <a:gd name="connsiteY53" fmla="*/ 761047 h 1402080"/>
                        <a:gd name="connsiteX54" fmla="*/ 142076 w 1249680"/>
                        <a:gd name="connsiteY54" fmla="*/ 742474 h 1402080"/>
                        <a:gd name="connsiteX55" fmla="*/ 130169 w 1249680"/>
                        <a:gd name="connsiteY55" fmla="*/ 716280 h 1402080"/>
                        <a:gd name="connsiteX56" fmla="*/ 48568 w 1249680"/>
                        <a:gd name="connsiteY56" fmla="*/ 756737 h 1402080"/>
                        <a:gd name="connsiteX57" fmla="*/ 29527 w 1249680"/>
                        <a:gd name="connsiteY57" fmla="*/ 718344 h 1402080"/>
                        <a:gd name="connsiteX58" fmla="*/ 104473 w 1249680"/>
                        <a:gd name="connsiteY58" fmla="*/ 693138 h 1402080"/>
                        <a:gd name="connsiteX59" fmla="*/ 77629 w 1249680"/>
                        <a:gd name="connsiteY59" fmla="*/ 617855 h 1402080"/>
                        <a:gd name="connsiteX60" fmla="*/ 39683 w 1249680"/>
                        <a:gd name="connsiteY60" fmla="*/ 611505 h 1402080"/>
                        <a:gd name="connsiteX61" fmla="*/ 0 w 1249680"/>
                        <a:gd name="connsiteY61"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40080 w 1249680"/>
                        <a:gd name="connsiteY42" fmla="*/ 1402080 h 1402080"/>
                        <a:gd name="connsiteX43" fmla="*/ 556413 w 1249680"/>
                        <a:gd name="connsiteY43" fmla="*/ 1359218 h 1402080"/>
                        <a:gd name="connsiteX44" fmla="*/ 513551 w 1249680"/>
                        <a:gd name="connsiteY44" fmla="*/ 1311593 h 1402080"/>
                        <a:gd name="connsiteX45" fmla="*/ 484976 w 1249680"/>
                        <a:gd name="connsiteY45" fmla="*/ 1278255 h 1402080"/>
                        <a:gd name="connsiteX46" fmla="*/ 399251 w 1249680"/>
                        <a:gd name="connsiteY46" fmla="*/ 1194911 h 1402080"/>
                        <a:gd name="connsiteX47" fmla="*/ 268282 w 1249680"/>
                        <a:gd name="connsiteY47" fmla="*/ 1078230 h 1402080"/>
                        <a:gd name="connsiteX48" fmla="*/ 80163 w 1249680"/>
                        <a:gd name="connsiteY48" fmla="*/ 906780 h 1402080"/>
                        <a:gd name="connsiteX49" fmla="*/ 58732 w 1249680"/>
                        <a:gd name="connsiteY49" fmla="*/ 911543 h 1402080"/>
                        <a:gd name="connsiteX50" fmla="*/ 70639 w 1249680"/>
                        <a:gd name="connsiteY50" fmla="*/ 825817 h 1402080"/>
                        <a:gd name="connsiteX51" fmla="*/ 122872 w 1249680"/>
                        <a:gd name="connsiteY51" fmla="*/ 819626 h 1402080"/>
                        <a:gd name="connsiteX52" fmla="*/ 125407 w 1249680"/>
                        <a:gd name="connsiteY52" fmla="*/ 799623 h 1402080"/>
                        <a:gd name="connsiteX53" fmla="*/ 78581 w 1249680"/>
                        <a:gd name="connsiteY53" fmla="*/ 799624 h 1402080"/>
                        <a:gd name="connsiteX54" fmla="*/ 82867 w 1249680"/>
                        <a:gd name="connsiteY54" fmla="*/ 761047 h 1402080"/>
                        <a:gd name="connsiteX55" fmla="*/ 142076 w 1249680"/>
                        <a:gd name="connsiteY55" fmla="*/ 742474 h 1402080"/>
                        <a:gd name="connsiteX56" fmla="*/ 130169 w 1249680"/>
                        <a:gd name="connsiteY56" fmla="*/ 716280 h 1402080"/>
                        <a:gd name="connsiteX57" fmla="*/ 48568 w 1249680"/>
                        <a:gd name="connsiteY57" fmla="*/ 756737 h 1402080"/>
                        <a:gd name="connsiteX58" fmla="*/ 29527 w 1249680"/>
                        <a:gd name="connsiteY58" fmla="*/ 718344 h 1402080"/>
                        <a:gd name="connsiteX59" fmla="*/ 104473 w 1249680"/>
                        <a:gd name="connsiteY59" fmla="*/ 693138 h 1402080"/>
                        <a:gd name="connsiteX60" fmla="*/ 77629 w 1249680"/>
                        <a:gd name="connsiteY60" fmla="*/ 617855 h 1402080"/>
                        <a:gd name="connsiteX61" fmla="*/ 39683 w 1249680"/>
                        <a:gd name="connsiteY61" fmla="*/ 611505 h 1402080"/>
                        <a:gd name="connsiteX62" fmla="*/ 0 w 1249680"/>
                        <a:gd name="connsiteY62"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40080 w 1249680"/>
                        <a:gd name="connsiteY42" fmla="*/ 1402080 h 1402080"/>
                        <a:gd name="connsiteX43" fmla="*/ 556413 w 1249680"/>
                        <a:gd name="connsiteY43" fmla="*/ 1359218 h 1402080"/>
                        <a:gd name="connsiteX44" fmla="*/ 513551 w 1249680"/>
                        <a:gd name="connsiteY44" fmla="*/ 1311593 h 1402080"/>
                        <a:gd name="connsiteX45" fmla="*/ 484976 w 1249680"/>
                        <a:gd name="connsiteY45" fmla="*/ 1278255 h 1402080"/>
                        <a:gd name="connsiteX46" fmla="*/ 399251 w 1249680"/>
                        <a:gd name="connsiteY46" fmla="*/ 1194911 h 1402080"/>
                        <a:gd name="connsiteX47" fmla="*/ 92070 w 1249680"/>
                        <a:gd name="connsiteY47" fmla="*/ 835343 h 1402080"/>
                        <a:gd name="connsiteX48" fmla="*/ 80163 w 1249680"/>
                        <a:gd name="connsiteY48" fmla="*/ 906780 h 1402080"/>
                        <a:gd name="connsiteX49" fmla="*/ 58732 w 1249680"/>
                        <a:gd name="connsiteY49" fmla="*/ 911543 h 1402080"/>
                        <a:gd name="connsiteX50" fmla="*/ 70639 w 1249680"/>
                        <a:gd name="connsiteY50" fmla="*/ 825817 h 1402080"/>
                        <a:gd name="connsiteX51" fmla="*/ 122872 w 1249680"/>
                        <a:gd name="connsiteY51" fmla="*/ 819626 h 1402080"/>
                        <a:gd name="connsiteX52" fmla="*/ 125407 w 1249680"/>
                        <a:gd name="connsiteY52" fmla="*/ 799623 h 1402080"/>
                        <a:gd name="connsiteX53" fmla="*/ 78581 w 1249680"/>
                        <a:gd name="connsiteY53" fmla="*/ 799624 h 1402080"/>
                        <a:gd name="connsiteX54" fmla="*/ 82867 w 1249680"/>
                        <a:gd name="connsiteY54" fmla="*/ 761047 h 1402080"/>
                        <a:gd name="connsiteX55" fmla="*/ 142076 w 1249680"/>
                        <a:gd name="connsiteY55" fmla="*/ 742474 h 1402080"/>
                        <a:gd name="connsiteX56" fmla="*/ 130169 w 1249680"/>
                        <a:gd name="connsiteY56" fmla="*/ 716280 h 1402080"/>
                        <a:gd name="connsiteX57" fmla="*/ 48568 w 1249680"/>
                        <a:gd name="connsiteY57" fmla="*/ 756737 h 1402080"/>
                        <a:gd name="connsiteX58" fmla="*/ 29527 w 1249680"/>
                        <a:gd name="connsiteY58" fmla="*/ 718344 h 1402080"/>
                        <a:gd name="connsiteX59" fmla="*/ 104473 w 1249680"/>
                        <a:gd name="connsiteY59" fmla="*/ 693138 h 1402080"/>
                        <a:gd name="connsiteX60" fmla="*/ 77629 w 1249680"/>
                        <a:gd name="connsiteY60" fmla="*/ 617855 h 1402080"/>
                        <a:gd name="connsiteX61" fmla="*/ 39683 w 1249680"/>
                        <a:gd name="connsiteY61" fmla="*/ 611505 h 1402080"/>
                        <a:gd name="connsiteX62" fmla="*/ 0 w 1249680"/>
                        <a:gd name="connsiteY62"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40080 w 1249680"/>
                        <a:gd name="connsiteY42" fmla="*/ 1402080 h 1402080"/>
                        <a:gd name="connsiteX43" fmla="*/ 556413 w 1249680"/>
                        <a:gd name="connsiteY43" fmla="*/ 1359218 h 1402080"/>
                        <a:gd name="connsiteX44" fmla="*/ 513551 w 1249680"/>
                        <a:gd name="connsiteY44" fmla="*/ 1311593 h 1402080"/>
                        <a:gd name="connsiteX45" fmla="*/ 484976 w 1249680"/>
                        <a:gd name="connsiteY45" fmla="*/ 1278255 h 1402080"/>
                        <a:gd name="connsiteX46" fmla="*/ 111120 w 1249680"/>
                        <a:gd name="connsiteY46" fmla="*/ 840105 h 1402080"/>
                        <a:gd name="connsiteX47" fmla="*/ 92070 w 1249680"/>
                        <a:gd name="connsiteY47" fmla="*/ 835343 h 1402080"/>
                        <a:gd name="connsiteX48" fmla="*/ 80163 w 1249680"/>
                        <a:gd name="connsiteY48" fmla="*/ 906780 h 1402080"/>
                        <a:gd name="connsiteX49" fmla="*/ 58732 w 1249680"/>
                        <a:gd name="connsiteY49" fmla="*/ 911543 h 1402080"/>
                        <a:gd name="connsiteX50" fmla="*/ 70639 w 1249680"/>
                        <a:gd name="connsiteY50" fmla="*/ 825817 h 1402080"/>
                        <a:gd name="connsiteX51" fmla="*/ 122872 w 1249680"/>
                        <a:gd name="connsiteY51" fmla="*/ 819626 h 1402080"/>
                        <a:gd name="connsiteX52" fmla="*/ 125407 w 1249680"/>
                        <a:gd name="connsiteY52" fmla="*/ 799623 h 1402080"/>
                        <a:gd name="connsiteX53" fmla="*/ 78581 w 1249680"/>
                        <a:gd name="connsiteY53" fmla="*/ 799624 h 1402080"/>
                        <a:gd name="connsiteX54" fmla="*/ 82867 w 1249680"/>
                        <a:gd name="connsiteY54" fmla="*/ 761047 h 1402080"/>
                        <a:gd name="connsiteX55" fmla="*/ 142076 w 1249680"/>
                        <a:gd name="connsiteY55" fmla="*/ 742474 h 1402080"/>
                        <a:gd name="connsiteX56" fmla="*/ 130169 w 1249680"/>
                        <a:gd name="connsiteY56" fmla="*/ 716280 h 1402080"/>
                        <a:gd name="connsiteX57" fmla="*/ 48568 w 1249680"/>
                        <a:gd name="connsiteY57" fmla="*/ 756737 h 1402080"/>
                        <a:gd name="connsiteX58" fmla="*/ 29527 w 1249680"/>
                        <a:gd name="connsiteY58" fmla="*/ 718344 h 1402080"/>
                        <a:gd name="connsiteX59" fmla="*/ 104473 w 1249680"/>
                        <a:gd name="connsiteY59" fmla="*/ 693138 h 1402080"/>
                        <a:gd name="connsiteX60" fmla="*/ 77629 w 1249680"/>
                        <a:gd name="connsiteY60" fmla="*/ 617855 h 1402080"/>
                        <a:gd name="connsiteX61" fmla="*/ 39683 w 1249680"/>
                        <a:gd name="connsiteY61" fmla="*/ 611505 h 1402080"/>
                        <a:gd name="connsiteX62" fmla="*/ 0 w 1249680"/>
                        <a:gd name="connsiteY62"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40080 w 1249680"/>
                        <a:gd name="connsiteY42" fmla="*/ 1402080 h 1402080"/>
                        <a:gd name="connsiteX43" fmla="*/ 556413 w 1249680"/>
                        <a:gd name="connsiteY43" fmla="*/ 1359218 h 1402080"/>
                        <a:gd name="connsiteX44" fmla="*/ 513551 w 1249680"/>
                        <a:gd name="connsiteY44" fmla="*/ 1311593 h 1402080"/>
                        <a:gd name="connsiteX45" fmla="*/ 108738 w 1249680"/>
                        <a:gd name="connsiteY45" fmla="*/ 897255 h 1402080"/>
                        <a:gd name="connsiteX46" fmla="*/ 111120 w 1249680"/>
                        <a:gd name="connsiteY46" fmla="*/ 840105 h 1402080"/>
                        <a:gd name="connsiteX47" fmla="*/ 92070 w 1249680"/>
                        <a:gd name="connsiteY47" fmla="*/ 835343 h 1402080"/>
                        <a:gd name="connsiteX48" fmla="*/ 80163 w 1249680"/>
                        <a:gd name="connsiteY48" fmla="*/ 906780 h 1402080"/>
                        <a:gd name="connsiteX49" fmla="*/ 58732 w 1249680"/>
                        <a:gd name="connsiteY49" fmla="*/ 911543 h 1402080"/>
                        <a:gd name="connsiteX50" fmla="*/ 70639 w 1249680"/>
                        <a:gd name="connsiteY50" fmla="*/ 825817 h 1402080"/>
                        <a:gd name="connsiteX51" fmla="*/ 122872 w 1249680"/>
                        <a:gd name="connsiteY51" fmla="*/ 819626 h 1402080"/>
                        <a:gd name="connsiteX52" fmla="*/ 125407 w 1249680"/>
                        <a:gd name="connsiteY52" fmla="*/ 799623 h 1402080"/>
                        <a:gd name="connsiteX53" fmla="*/ 78581 w 1249680"/>
                        <a:gd name="connsiteY53" fmla="*/ 799624 h 1402080"/>
                        <a:gd name="connsiteX54" fmla="*/ 82867 w 1249680"/>
                        <a:gd name="connsiteY54" fmla="*/ 761047 h 1402080"/>
                        <a:gd name="connsiteX55" fmla="*/ 142076 w 1249680"/>
                        <a:gd name="connsiteY55" fmla="*/ 742474 h 1402080"/>
                        <a:gd name="connsiteX56" fmla="*/ 130169 w 1249680"/>
                        <a:gd name="connsiteY56" fmla="*/ 716280 h 1402080"/>
                        <a:gd name="connsiteX57" fmla="*/ 48568 w 1249680"/>
                        <a:gd name="connsiteY57" fmla="*/ 756737 h 1402080"/>
                        <a:gd name="connsiteX58" fmla="*/ 29527 w 1249680"/>
                        <a:gd name="connsiteY58" fmla="*/ 718344 h 1402080"/>
                        <a:gd name="connsiteX59" fmla="*/ 104473 w 1249680"/>
                        <a:gd name="connsiteY59" fmla="*/ 693138 h 1402080"/>
                        <a:gd name="connsiteX60" fmla="*/ 77629 w 1249680"/>
                        <a:gd name="connsiteY60" fmla="*/ 617855 h 1402080"/>
                        <a:gd name="connsiteX61" fmla="*/ 39683 w 1249680"/>
                        <a:gd name="connsiteY61" fmla="*/ 611505 h 1402080"/>
                        <a:gd name="connsiteX62" fmla="*/ 0 w 1249680"/>
                        <a:gd name="connsiteY62"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40080 w 1249680"/>
                        <a:gd name="connsiteY42" fmla="*/ 1402080 h 1402080"/>
                        <a:gd name="connsiteX43" fmla="*/ 556413 w 1249680"/>
                        <a:gd name="connsiteY43" fmla="*/ 1359218 h 1402080"/>
                        <a:gd name="connsiteX44" fmla="*/ 513551 w 1249680"/>
                        <a:gd name="connsiteY44" fmla="*/ 1311593 h 1402080"/>
                        <a:gd name="connsiteX45" fmla="*/ 134932 w 1249680"/>
                        <a:gd name="connsiteY45" fmla="*/ 928211 h 1402080"/>
                        <a:gd name="connsiteX46" fmla="*/ 108738 w 1249680"/>
                        <a:gd name="connsiteY46" fmla="*/ 897255 h 1402080"/>
                        <a:gd name="connsiteX47" fmla="*/ 111120 w 1249680"/>
                        <a:gd name="connsiteY47" fmla="*/ 840105 h 1402080"/>
                        <a:gd name="connsiteX48" fmla="*/ 92070 w 1249680"/>
                        <a:gd name="connsiteY48" fmla="*/ 835343 h 1402080"/>
                        <a:gd name="connsiteX49" fmla="*/ 80163 w 1249680"/>
                        <a:gd name="connsiteY49" fmla="*/ 906780 h 1402080"/>
                        <a:gd name="connsiteX50" fmla="*/ 58732 w 1249680"/>
                        <a:gd name="connsiteY50" fmla="*/ 911543 h 1402080"/>
                        <a:gd name="connsiteX51" fmla="*/ 70639 w 1249680"/>
                        <a:gd name="connsiteY51" fmla="*/ 825817 h 1402080"/>
                        <a:gd name="connsiteX52" fmla="*/ 122872 w 1249680"/>
                        <a:gd name="connsiteY52" fmla="*/ 819626 h 1402080"/>
                        <a:gd name="connsiteX53" fmla="*/ 125407 w 1249680"/>
                        <a:gd name="connsiteY53" fmla="*/ 799623 h 1402080"/>
                        <a:gd name="connsiteX54" fmla="*/ 78581 w 1249680"/>
                        <a:gd name="connsiteY54" fmla="*/ 799624 h 1402080"/>
                        <a:gd name="connsiteX55" fmla="*/ 82867 w 1249680"/>
                        <a:gd name="connsiteY55" fmla="*/ 761047 h 1402080"/>
                        <a:gd name="connsiteX56" fmla="*/ 142076 w 1249680"/>
                        <a:gd name="connsiteY56" fmla="*/ 742474 h 1402080"/>
                        <a:gd name="connsiteX57" fmla="*/ 130169 w 1249680"/>
                        <a:gd name="connsiteY57" fmla="*/ 716280 h 1402080"/>
                        <a:gd name="connsiteX58" fmla="*/ 48568 w 1249680"/>
                        <a:gd name="connsiteY58" fmla="*/ 756737 h 1402080"/>
                        <a:gd name="connsiteX59" fmla="*/ 29527 w 1249680"/>
                        <a:gd name="connsiteY59" fmla="*/ 718344 h 1402080"/>
                        <a:gd name="connsiteX60" fmla="*/ 104473 w 1249680"/>
                        <a:gd name="connsiteY60" fmla="*/ 693138 h 1402080"/>
                        <a:gd name="connsiteX61" fmla="*/ 77629 w 1249680"/>
                        <a:gd name="connsiteY61" fmla="*/ 617855 h 1402080"/>
                        <a:gd name="connsiteX62" fmla="*/ 39683 w 1249680"/>
                        <a:gd name="connsiteY62" fmla="*/ 611505 h 1402080"/>
                        <a:gd name="connsiteX63" fmla="*/ 0 w 1249680"/>
                        <a:gd name="connsiteY63"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40080 w 1249680"/>
                        <a:gd name="connsiteY42" fmla="*/ 1402080 h 1402080"/>
                        <a:gd name="connsiteX43" fmla="*/ 556413 w 1249680"/>
                        <a:gd name="connsiteY43" fmla="*/ 1359218 h 1402080"/>
                        <a:gd name="connsiteX44" fmla="*/ 513551 w 1249680"/>
                        <a:gd name="connsiteY44" fmla="*/ 1311593 h 1402080"/>
                        <a:gd name="connsiteX45" fmla="*/ 315907 w 1249680"/>
                        <a:gd name="connsiteY45" fmla="*/ 1109186 h 1402080"/>
                        <a:gd name="connsiteX46" fmla="*/ 134932 w 1249680"/>
                        <a:gd name="connsiteY46" fmla="*/ 928211 h 1402080"/>
                        <a:gd name="connsiteX47" fmla="*/ 108738 w 1249680"/>
                        <a:gd name="connsiteY47" fmla="*/ 897255 h 1402080"/>
                        <a:gd name="connsiteX48" fmla="*/ 111120 w 1249680"/>
                        <a:gd name="connsiteY48" fmla="*/ 840105 h 1402080"/>
                        <a:gd name="connsiteX49" fmla="*/ 92070 w 1249680"/>
                        <a:gd name="connsiteY49" fmla="*/ 835343 h 1402080"/>
                        <a:gd name="connsiteX50" fmla="*/ 80163 w 1249680"/>
                        <a:gd name="connsiteY50" fmla="*/ 906780 h 1402080"/>
                        <a:gd name="connsiteX51" fmla="*/ 58732 w 1249680"/>
                        <a:gd name="connsiteY51" fmla="*/ 911543 h 1402080"/>
                        <a:gd name="connsiteX52" fmla="*/ 70639 w 1249680"/>
                        <a:gd name="connsiteY52" fmla="*/ 825817 h 1402080"/>
                        <a:gd name="connsiteX53" fmla="*/ 122872 w 1249680"/>
                        <a:gd name="connsiteY53" fmla="*/ 819626 h 1402080"/>
                        <a:gd name="connsiteX54" fmla="*/ 125407 w 1249680"/>
                        <a:gd name="connsiteY54" fmla="*/ 799623 h 1402080"/>
                        <a:gd name="connsiteX55" fmla="*/ 78581 w 1249680"/>
                        <a:gd name="connsiteY55" fmla="*/ 799624 h 1402080"/>
                        <a:gd name="connsiteX56" fmla="*/ 82867 w 1249680"/>
                        <a:gd name="connsiteY56" fmla="*/ 761047 h 1402080"/>
                        <a:gd name="connsiteX57" fmla="*/ 142076 w 1249680"/>
                        <a:gd name="connsiteY57" fmla="*/ 742474 h 1402080"/>
                        <a:gd name="connsiteX58" fmla="*/ 130169 w 1249680"/>
                        <a:gd name="connsiteY58" fmla="*/ 716280 h 1402080"/>
                        <a:gd name="connsiteX59" fmla="*/ 48568 w 1249680"/>
                        <a:gd name="connsiteY59" fmla="*/ 756737 h 1402080"/>
                        <a:gd name="connsiteX60" fmla="*/ 29527 w 1249680"/>
                        <a:gd name="connsiteY60" fmla="*/ 718344 h 1402080"/>
                        <a:gd name="connsiteX61" fmla="*/ 104473 w 1249680"/>
                        <a:gd name="connsiteY61" fmla="*/ 693138 h 1402080"/>
                        <a:gd name="connsiteX62" fmla="*/ 77629 w 1249680"/>
                        <a:gd name="connsiteY62" fmla="*/ 617855 h 1402080"/>
                        <a:gd name="connsiteX63" fmla="*/ 39683 w 1249680"/>
                        <a:gd name="connsiteY63" fmla="*/ 611505 h 1402080"/>
                        <a:gd name="connsiteX64" fmla="*/ 0 w 1249680"/>
                        <a:gd name="connsiteY64"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40080 w 1249680"/>
                        <a:gd name="connsiteY42" fmla="*/ 1402080 h 1402080"/>
                        <a:gd name="connsiteX43" fmla="*/ 556413 w 1249680"/>
                        <a:gd name="connsiteY43" fmla="*/ 1359218 h 1402080"/>
                        <a:gd name="connsiteX44" fmla="*/ 513551 w 1249680"/>
                        <a:gd name="connsiteY44" fmla="*/ 1311593 h 1402080"/>
                        <a:gd name="connsiteX45" fmla="*/ 449257 w 1249680"/>
                        <a:gd name="connsiteY45" fmla="*/ 1244918 h 1402080"/>
                        <a:gd name="connsiteX46" fmla="*/ 315907 w 1249680"/>
                        <a:gd name="connsiteY46" fmla="*/ 1109186 h 1402080"/>
                        <a:gd name="connsiteX47" fmla="*/ 134932 w 1249680"/>
                        <a:gd name="connsiteY47" fmla="*/ 928211 h 1402080"/>
                        <a:gd name="connsiteX48" fmla="*/ 108738 w 1249680"/>
                        <a:gd name="connsiteY48" fmla="*/ 897255 h 1402080"/>
                        <a:gd name="connsiteX49" fmla="*/ 111120 w 1249680"/>
                        <a:gd name="connsiteY49" fmla="*/ 840105 h 1402080"/>
                        <a:gd name="connsiteX50" fmla="*/ 92070 w 1249680"/>
                        <a:gd name="connsiteY50" fmla="*/ 835343 h 1402080"/>
                        <a:gd name="connsiteX51" fmla="*/ 80163 w 1249680"/>
                        <a:gd name="connsiteY51" fmla="*/ 906780 h 1402080"/>
                        <a:gd name="connsiteX52" fmla="*/ 58732 w 1249680"/>
                        <a:gd name="connsiteY52" fmla="*/ 911543 h 1402080"/>
                        <a:gd name="connsiteX53" fmla="*/ 70639 w 1249680"/>
                        <a:gd name="connsiteY53" fmla="*/ 825817 h 1402080"/>
                        <a:gd name="connsiteX54" fmla="*/ 122872 w 1249680"/>
                        <a:gd name="connsiteY54" fmla="*/ 819626 h 1402080"/>
                        <a:gd name="connsiteX55" fmla="*/ 125407 w 1249680"/>
                        <a:gd name="connsiteY55" fmla="*/ 799623 h 1402080"/>
                        <a:gd name="connsiteX56" fmla="*/ 78581 w 1249680"/>
                        <a:gd name="connsiteY56" fmla="*/ 799624 h 1402080"/>
                        <a:gd name="connsiteX57" fmla="*/ 82867 w 1249680"/>
                        <a:gd name="connsiteY57" fmla="*/ 761047 h 1402080"/>
                        <a:gd name="connsiteX58" fmla="*/ 142076 w 1249680"/>
                        <a:gd name="connsiteY58" fmla="*/ 742474 h 1402080"/>
                        <a:gd name="connsiteX59" fmla="*/ 130169 w 1249680"/>
                        <a:gd name="connsiteY59" fmla="*/ 716280 h 1402080"/>
                        <a:gd name="connsiteX60" fmla="*/ 48568 w 1249680"/>
                        <a:gd name="connsiteY60" fmla="*/ 756737 h 1402080"/>
                        <a:gd name="connsiteX61" fmla="*/ 29527 w 1249680"/>
                        <a:gd name="connsiteY61" fmla="*/ 718344 h 1402080"/>
                        <a:gd name="connsiteX62" fmla="*/ 104473 w 1249680"/>
                        <a:gd name="connsiteY62" fmla="*/ 693138 h 1402080"/>
                        <a:gd name="connsiteX63" fmla="*/ 77629 w 1249680"/>
                        <a:gd name="connsiteY63" fmla="*/ 617855 h 1402080"/>
                        <a:gd name="connsiteX64" fmla="*/ 39683 w 1249680"/>
                        <a:gd name="connsiteY64" fmla="*/ 611505 h 1402080"/>
                        <a:gd name="connsiteX65" fmla="*/ 0 w 1249680"/>
                        <a:gd name="connsiteY6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75476 w 1249680"/>
                        <a:gd name="connsiteY42" fmla="*/ 1383030 h 1402080"/>
                        <a:gd name="connsiteX43" fmla="*/ 640080 w 1249680"/>
                        <a:gd name="connsiteY43" fmla="*/ 1402080 h 1402080"/>
                        <a:gd name="connsiteX44" fmla="*/ 556413 w 1249680"/>
                        <a:gd name="connsiteY44" fmla="*/ 1359218 h 1402080"/>
                        <a:gd name="connsiteX45" fmla="*/ 513551 w 1249680"/>
                        <a:gd name="connsiteY45" fmla="*/ 1311593 h 1402080"/>
                        <a:gd name="connsiteX46" fmla="*/ 449257 w 1249680"/>
                        <a:gd name="connsiteY46" fmla="*/ 1244918 h 1402080"/>
                        <a:gd name="connsiteX47" fmla="*/ 315907 w 1249680"/>
                        <a:gd name="connsiteY47" fmla="*/ 1109186 h 1402080"/>
                        <a:gd name="connsiteX48" fmla="*/ 134932 w 1249680"/>
                        <a:gd name="connsiteY48" fmla="*/ 928211 h 1402080"/>
                        <a:gd name="connsiteX49" fmla="*/ 108738 w 1249680"/>
                        <a:gd name="connsiteY49" fmla="*/ 897255 h 1402080"/>
                        <a:gd name="connsiteX50" fmla="*/ 111120 w 1249680"/>
                        <a:gd name="connsiteY50" fmla="*/ 840105 h 1402080"/>
                        <a:gd name="connsiteX51" fmla="*/ 92070 w 1249680"/>
                        <a:gd name="connsiteY51" fmla="*/ 835343 h 1402080"/>
                        <a:gd name="connsiteX52" fmla="*/ 80163 w 1249680"/>
                        <a:gd name="connsiteY52" fmla="*/ 906780 h 1402080"/>
                        <a:gd name="connsiteX53" fmla="*/ 58732 w 1249680"/>
                        <a:gd name="connsiteY53" fmla="*/ 911543 h 1402080"/>
                        <a:gd name="connsiteX54" fmla="*/ 70639 w 1249680"/>
                        <a:gd name="connsiteY54" fmla="*/ 825817 h 1402080"/>
                        <a:gd name="connsiteX55" fmla="*/ 122872 w 1249680"/>
                        <a:gd name="connsiteY55" fmla="*/ 819626 h 1402080"/>
                        <a:gd name="connsiteX56" fmla="*/ 125407 w 1249680"/>
                        <a:gd name="connsiteY56" fmla="*/ 799623 h 1402080"/>
                        <a:gd name="connsiteX57" fmla="*/ 78581 w 1249680"/>
                        <a:gd name="connsiteY57" fmla="*/ 799624 h 1402080"/>
                        <a:gd name="connsiteX58" fmla="*/ 82867 w 1249680"/>
                        <a:gd name="connsiteY58" fmla="*/ 761047 h 1402080"/>
                        <a:gd name="connsiteX59" fmla="*/ 142076 w 1249680"/>
                        <a:gd name="connsiteY59" fmla="*/ 742474 h 1402080"/>
                        <a:gd name="connsiteX60" fmla="*/ 130169 w 1249680"/>
                        <a:gd name="connsiteY60" fmla="*/ 716280 h 1402080"/>
                        <a:gd name="connsiteX61" fmla="*/ 48568 w 1249680"/>
                        <a:gd name="connsiteY61" fmla="*/ 756737 h 1402080"/>
                        <a:gd name="connsiteX62" fmla="*/ 29527 w 1249680"/>
                        <a:gd name="connsiteY62" fmla="*/ 718344 h 1402080"/>
                        <a:gd name="connsiteX63" fmla="*/ 104473 w 1249680"/>
                        <a:gd name="connsiteY63" fmla="*/ 693138 h 1402080"/>
                        <a:gd name="connsiteX64" fmla="*/ 77629 w 1249680"/>
                        <a:gd name="connsiteY64" fmla="*/ 617855 h 1402080"/>
                        <a:gd name="connsiteX65" fmla="*/ 39683 w 1249680"/>
                        <a:gd name="connsiteY65" fmla="*/ 611505 h 1402080"/>
                        <a:gd name="connsiteX66" fmla="*/ 0 w 1249680"/>
                        <a:gd name="connsiteY66"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066800 w 1249680"/>
                        <a:gd name="connsiteY35" fmla="*/ 1402080 h 1402080"/>
                        <a:gd name="connsiteX36" fmla="*/ 998220 w 1249680"/>
                        <a:gd name="connsiteY36" fmla="*/ 1356360 h 1402080"/>
                        <a:gd name="connsiteX37" fmla="*/ 883920 w 1249680"/>
                        <a:gd name="connsiteY37" fmla="*/ 1333500 h 1402080"/>
                        <a:gd name="connsiteX38" fmla="*/ 876300 w 1249680"/>
                        <a:gd name="connsiteY38" fmla="*/ 1303020 h 1402080"/>
                        <a:gd name="connsiteX39" fmla="*/ 822960 w 1249680"/>
                        <a:gd name="connsiteY39" fmla="*/ 1341120 h 1402080"/>
                        <a:gd name="connsiteX40" fmla="*/ 746760 w 1249680"/>
                        <a:gd name="connsiteY40" fmla="*/ 1356360 h 1402080"/>
                        <a:gd name="connsiteX41" fmla="*/ 715957 w 1249680"/>
                        <a:gd name="connsiteY41" fmla="*/ 1366361 h 1402080"/>
                        <a:gd name="connsiteX42" fmla="*/ 675476 w 1249680"/>
                        <a:gd name="connsiteY42" fmla="*/ 1383030 h 1402080"/>
                        <a:gd name="connsiteX43" fmla="*/ 640080 w 1249680"/>
                        <a:gd name="connsiteY43" fmla="*/ 1402080 h 1402080"/>
                        <a:gd name="connsiteX44" fmla="*/ 599276 w 1249680"/>
                        <a:gd name="connsiteY44" fmla="*/ 1385411 h 1402080"/>
                        <a:gd name="connsiteX45" fmla="*/ 556413 w 1249680"/>
                        <a:gd name="connsiteY45" fmla="*/ 1359218 h 1402080"/>
                        <a:gd name="connsiteX46" fmla="*/ 513551 w 1249680"/>
                        <a:gd name="connsiteY46" fmla="*/ 1311593 h 1402080"/>
                        <a:gd name="connsiteX47" fmla="*/ 449257 w 1249680"/>
                        <a:gd name="connsiteY47" fmla="*/ 1244918 h 1402080"/>
                        <a:gd name="connsiteX48" fmla="*/ 315907 w 1249680"/>
                        <a:gd name="connsiteY48" fmla="*/ 1109186 h 1402080"/>
                        <a:gd name="connsiteX49" fmla="*/ 134932 w 1249680"/>
                        <a:gd name="connsiteY49" fmla="*/ 928211 h 1402080"/>
                        <a:gd name="connsiteX50" fmla="*/ 108738 w 1249680"/>
                        <a:gd name="connsiteY50" fmla="*/ 897255 h 1402080"/>
                        <a:gd name="connsiteX51" fmla="*/ 111120 w 1249680"/>
                        <a:gd name="connsiteY51" fmla="*/ 840105 h 1402080"/>
                        <a:gd name="connsiteX52" fmla="*/ 92070 w 1249680"/>
                        <a:gd name="connsiteY52" fmla="*/ 835343 h 1402080"/>
                        <a:gd name="connsiteX53" fmla="*/ 80163 w 1249680"/>
                        <a:gd name="connsiteY53" fmla="*/ 906780 h 1402080"/>
                        <a:gd name="connsiteX54" fmla="*/ 58732 w 1249680"/>
                        <a:gd name="connsiteY54" fmla="*/ 911543 h 1402080"/>
                        <a:gd name="connsiteX55" fmla="*/ 70639 w 1249680"/>
                        <a:gd name="connsiteY55" fmla="*/ 825817 h 1402080"/>
                        <a:gd name="connsiteX56" fmla="*/ 122872 w 1249680"/>
                        <a:gd name="connsiteY56" fmla="*/ 819626 h 1402080"/>
                        <a:gd name="connsiteX57" fmla="*/ 125407 w 1249680"/>
                        <a:gd name="connsiteY57" fmla="*/ 799623 h 1402080"/>
                        <a:gd name="connsiteX58" fmla="*/ 78581 w 1249680"/>
                        <a:gd name="connsiteY58" fmla="*/ 799624 h 1402080"/>
                        <a:gd name="connsiteX59" fmla="*/ 82867 w 1249680"/>
                        <a:gd name="connsiteY59" fmla="*/ 761047 h 1402080"/>
                        <a:gd name="connsiteX60" fmla="*/ 142076 w 1249680"/>
                        <a:gd name="connsiteY60" fmla="*/ 742474 h 1402080"/>
                        <a:gd name="connsiteX61" fmla="*/ 130169 w 1249680"/>
                        <a:gd name="connsiteY61" fmla="*/ 716280 h 1402080"/>
                        <a:gd name="connsiteX62" fmla="*/ 48568 w 1249680"/>
                        <a:gd name="connsiteY62" fmla="*/ 756737 h 1402080"/>
                        <a:gd name="connsiteX63" fmla="*/ 29527 w 1249680"/>
                        <a:gd name="connsiteY63" fmla="*/ 718344 h 1402080"/>
                        <a:gd name="connsiteX64" fmla="*/ 104473 w 1249680"/>
                        <a:gd name="connsiteY64" fmla="*/ 693138 h 1402080"/>
                        <a:gd name="connsiteX65" fmla="*/ 77629 w 1249680"/>
                        <a:gd name="connsiteY65" fmla="*/ 617855 h 1402080"/>
                        <a:gd name="connsiteX66" fmla="*/ 39683 w 1249680"/>
                        <a:gd name="connsiteY66" fmla="*/ 611505 h 1402080"/>
                        <a:gd name="connsiteX67" fmla="*/ 0 w 1249680"/>
                        <a:gd name="connsiteY6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883920 w 1249680"/>
                        <a:gd name="connsiteY38" fmla="*/ 1333500 h 1402080"/>
                        <a:gd name="connsiteX39" fmla="*/ 876300 w 1249680"/>
                        <a:gd name="connsiteY39" fmla="*/ 1303020 h 1402080"/>
                        <a:gd name="connsiteX40" fmla="*/ 822960 w 1249680"/>
                        <a:gd name="connsiteY40" fmla="*/ 1341120 h 1402080"/>
                        <a:gd name="connsiteX41" fmla="*/ 746760 w 1249680"/>
                        <a:gd name="connsiteY41" fmla="*/ 1356360 h 1402080"/>
                        <a:gd name="connsiteX42" fmla="*/ 715957 w 1249680"/>
                        <a:gd name="connsiteY42" fmla="*/ 1366361 h 1402080"/>
                        <a:gd name="connsiteX43" fmla="*/ 675476 w 1249680"/>
                        <a:gd name="connsiteY43" fmla="*/ 1383030 h 1402080"/>
                        <a:gd name="connsiteX44" fmla="*/ 640080 w 1249680"/>
                        <a:gd name="connsiteY44" fmla="*/ 1402080 h 1402080"/>
                        <a:gd name="connsiteX45" fmla="*/ 599276 w 1249680"/>
                        <a:gd name="connsiteY45" fmla="*/ 1385411 h 1402080"/>
                        <a:gd name="connsiteX46" fmla="*/ 556413 w 1249680"/>
                        <a:gd name="connsiteY46" fmla="*/ 1359218 h 1402080"/>
                        <a:gd name="connsiteX47" fmla="*/ 513551 w 1249680"/>
                        <a:gd name="connsiteY47" fmla="*/ 1311593 h 1402080"/>
                        <a:gd name="connsiteX48" fmla="*/ 449257 w 1249680"/>
                        <a:gd name="connsiteY48" fmla="*/ 1244918 h 1402080"/>
                        <a:gd name="connsiteX49" fmla="*/ 315907 w 1249680"/>
                        <a:gd name="connsiteY49" fmla="*/ 1109186 h 1402080"/>
                        <a:gd name="connsiteX50" fmla="*/ 134932 w 1249680"/>
                        <a:gd name="connsiteY50" fmla="*/ 928211 h 1402080"/>
                        <a:gd name="connsiteX51" fmla="*/ 108738 w 1249680"/>
                        <a:gd name="connsiteY51" fmla="*/ 897255 h 1402080"/>
                        <a:gd name="connsiteX52" fmla="*/ 111120 w 1249680"/>
                        <a:gd name="connsiteY52" fmla="*/ 840105 h 1402080"/>
                        <a:gd name="connsiteX53" fmla="*/ 92070 w 1249680"/>
                        <a:gd name="connsiteY53" fmla="*/ 835343 h 1402080"/>
                        <a:gd name="connsiteX54" fmla="*/ 80163 w 1249680"/>
                        <a:gd name="connsiteY54" fmla="*/ 906780 h 1402080"/>
                        <a:gd name="connsiteX55" fmla="*/ 58732 w 1249680"/>
                        <a:gd name="connsiteY55" fmla="*/ 911543 h 1402080"/>
                        <a:gd name="connsiteX56" fmla="*/ 70639 w 1249680"/>
                        <a:gd name="connsiteY56" fmla="*/ 825817 h 1402080"/>
                        <a:gd name="connsiteX57" fmla="*/ 122872 w 1249680"/>
                        <a:gd name="connsiteY57" fmla="*/ 819626 h 1402080"/>
                        <a:gd name="connsiteX58" fmla="*/ 125407 w 1249680"/>
                        <a:gd name="connsiteY58" fmla="*/ 799623 h 1402080"/>
                        <a:gd name="connsiteX59" fmla="*/ 78581 w 1249680"/>
                        <a:gd name="connsiteY59" fmla="*/ 799624 h 1402080"/>
                        <a:gd name="connsiteX60" fmla="*/ 82867 w 1249680"/>
                        <a:gd name="connsiteY60" fmla="*/ 761047 h 1402080"/>
                        <a:gd name="connsiteX61" fmla="*/ 142076 w 1249680"/>
                        <a:gd name="connsiteY61" fmla="*/ 742474 h 1402080"/>
                        <a:gd name="connsiteX62" fmla="*/ 130169 w 1249680"/>
                        <a:gd name="connsiteY62" fmla="*/ 716280 h 1402080"/>
                        <a:gd name="connsiteX63" fmla="*/ 48568 w 1249680"/>
                        <a:gd name="connsiteY63" fmla="*/ 756737 h 1402080"/>
                        <a:gd name="connsiteX64" fmla="*/ 29527 w 1249680"/>
                        <a:gd name="connsiteY64" fmla="*/ 718344 h 1402080"/>
                        <a:gd name="connsiteX65" fmla="*/ 104473 w 1249680"/>
                        <a:gd name="connsiteY65" fmla="*/ 693138 h 1402080"/>
                        <a:gd name="connsiteX66" fmla="*/ 77629 w 1249680"/>
                        <a:gd name="connsiteY66" fmla="*/ 617855 h 1402080"/>
                        <a:gd name="connsiteX67" fmla="*/ 39683 w 1249680"/>
                        <a:gd name="connsiteY67" fmla="*/ 611505 h 1402080"/>
                        <a:gd name="connsiteX68" fmla="*/ 0 w 1249680"/>
                        <a:gd name="connsiteY68"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640080 w 1249680"/>
                        <a:gd name="connsiteY45" fmla="*/ 1402080 h 1402080"/>
                        <a:gd name="connsiteX46" fmla="*/ 599276 w 1249680"/>
                        <a:gd name="connsiteY46" fmla="*/ 1385411 h 1402080"/>
                        <a:gd name="connsiteX47" fmla="*/ 556413 w 1249680"/>
                        <a:gd name="connsiteY47" fmla="*/ 1359218 h 1402080"/>
                        <a:gd name="connsiteX48" fmla="*/ 513551 w 1249680"/>
                        <a:gd name="connsiteY48" fmla="*/ 1311593 h 1402080"/>
                        <a:gd name="connsiteX49" fmla="*/ 449257 w 1249680"/>
                        <a:gd name="connsiteY49" fmla="*/ 1244918 h 1402080"/>
                        <a:gd name="connsiteX50" fmla="*/ 315907 w 1249680"/>
                        <a:gd name="connsiteY50" fmla="*/ 1109186 h 1402080"/>
                        <a:gd name="connsiteX51" fmla="*/ 134932 w 1249680"/>
                        <a:gd name="connsiteY51" fmla="*/ 928211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640080 w 1249680"/>
                        <a:gd name="connsiteY45" fmla="*/ 1402080 h 1402080"/>
                        <a:gd name="connsiteX46" fmla="*/ 599276 w 1249680"/>
                        <a:gd name="connsiteY46" fmla="*/ 1385411 h 1402080"/>
                        <a:gd name="connsiteX47" fmla="*/ 556413 w 1249680"/>
                        <a:gd name="connsiteY47" fmla="*/ 1359218 h 1402080"/>
                        <a:gd name="connsiteX48" fmla="*/ 513551 w 1249680"/>
                        <a:gd name="connsiteY48" fmla="*/ 1311593 h 1402080"/>
                        <a:gd name="connsiteX49" fmla="*/ 449257 w 1249680"/>
                        <a:gd name="connsiteY49" fmla="*/ 1244918 h 1402080"/>
                        <a:gd name="connsiteX50" fmla="*/ 315907 w 1249680"/>
                        <a:gd name="connsiteY50" fmla="*/ 1109186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640080 w 1249680"/>
                        <a:gd name="connsiteY45" fmla="*/ 1402080 h 1402080"/>
                        <a:gd name="connsiteX46" fmla="*/ 599276 w 1249680"/>
                        <a:gd name="connsiteY46" fmla="*/ 1385411 h 1402080"/>
                        <a:gd name="connsiteX47" fmla="*/ 556413 w 1249680"/>
                        <a:gd name="connsiteY47" fmla="*/ 1359218 h 1402080"/>
                        <a:gd name="connsiteX48" fmla="*/ 513551 w 1249680"/>
                        <a:gd name="connsiteY48" fmla="*/ 1311593 h 1402080"/>
                        <a:gd name="connsiteX49" fmla="*/ 449257 w 1249680"/>
                        <a:gd name="connsiteY49" fmla="*/ 1244918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640080 w 1249680"/>
                        <a:gd name="connsiteY45" fmla="*/ 1402080 h 1402080"/>
                        <a:gd name="connsiteX46" fmla="*/ 599276 w 1249680"/>
                        <a:gd name="connsiteY46" fmla="*/ 1385411 h 1402080"/>
                        <a:gd name="connsiteX47" fmla="*/ 556413 w 1249680"/>
                        <a:gd name="connsiteY47" fmla="*/ 1359218 h 1402080"/>
                        <a:gd name="connsiteX48" fmla="*/ 513551 w 1249680"/>
                        <a:gd name="connsiteY48" fmla="*/ 1311593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640080 w 1249680"/>
                        <a:gd name="connsiteY45" fmla="*/ 1402080 h 1402080"/>
                        <a:gd name="connsiteX46" fmla="*/ 599276 w 1249680"/>
                        <a:gd name="connsiteY46" fmla="*/ 1385411 h 1402080"/>
                        <a:gd name="connsiteX47" fmla="*/ 556413 w 1249680"/>
                        <a:gd name="connsiteY47" fmla="*/ 1359218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640080 w 1249680"/>
                        <a:gd name="connsiteY45" fmla="*/ 1402080 h 1402080"/>
                        <a:gd name="connsiteX46" fmla="*/ 599276 w 1249680"/>
                        <a:gd name="connsiteY46" fmla="*/ 1385411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640080 w 1249680"/>
                        <a:gd name="connsiteY45" fmla="*/ 1402080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675476 w 1249680"/>
                        <a:gd name="connsiteY44" fmla="*/ 1383030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715957 w 1249680"/>
                        <a:gd name="connsiteY43" fmla="*/ 1366361 h 1402080"/>
                        <a:gd name="connsiteX44" fmla="*/ 277807 w 1249680"/>
                        <a:gd name="connsiteY44" fmla="*/ 1190149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746760 w 1249680"/>
                        <a:gd name="connsiteY42" fmla="*/ 1356360 h 1402080"/>
                        <a:gd name="connsiteX43" fmla="*/ 249232 w 1249680"/>
                        <a:gd name="connsiteY43" fmla="*/ 1180623 h 1402080"/>
                        <a:gd name="connsiteX44" fmla="*/ 277807 w 1249680"/>
                        <a:gd name="connsiteY44" fmla="*/ 1190149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822960 w 1249680"/>
                        <a:gd name="connsiteY41" fmla="*/ 1341120 h 1402080"/>
                        <a:gd name="connsiteX42" fmla="*/ 234791 w 1249680"/>
                        <a:gd name="connsiteY42" fmla="*/ 1096804 h 1402080"/>
                        <a:gd name="connsiteX43" fmla="*/ 249232 w 1249680"/>
                        <a:gd name="connsiteY43" fmla="*/ 1180623 h 1402080"/>
                        <a:gd name="connsiteX44" fmla="*/ 277807 w 1249680"/>
                        <a:gd name="connsiteY44" fmla="*/ 1190149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876300 w 1249680"/>
                        <a:gd name="connsiteY40" fmla="*/ 1303020 h 1402080"/>
                        <a:gd name="connsiteX41" fmla="*/ 163354 w 1249680"/>
                        <a:gd name="connsiteY41" fmla="*/ 1141095 h 1402080"/>
                        <a:gd name="connsiteX42" fmla="*/ 234791 w 1249680"/>
                        <a:gd name="connsiteY42" fmla="*/ 1096804 h 1402080"/>
                        <a:gd name="connsiteX43" fmla="*/ 249232 w 1249680"/>
                        <a:gd name="connsiteY43" fmla="*/ 1180623 h 1402080"/>
                        <a:gd name="connsiteX44" fmla="*/ 277807 w 1249680"/>
                        <a:gd name="connsiteY44" fmla="*/ 1190149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883920 w 1249680"/>
                        <a:gd name="connsiteY39" fmla="*/ 1333500 h 1402080"/>
                        <a:gd name="connsiteX40" fmla="*/ 180975 w 1249680"/>
                        <a:gd name="connsiteY40" fmla="*/ 1200626 h 1402080"/>
                        <a:gd name="connsiteX41" fmla="*/ 163354 w 1249680"/>
                        <a:gd name="connsiteY41" fmla="*/ 1141095 h 1402080"/>
                        <a:gd name="connsiteX42" fmla="*/ 234791 w 1249680"/>
                        <a:gd name="connsiteY42" fmla="*/ 1096804 h 1402080"/>
                        <a:gd name="connsiteX43" fmla="*/ 249232 w 1249680"/>
                        <a:gd name="connsiteY43" fmla="*/ 1180623 h 1402080"/>
                        <a:gd name="connsiteX44" fmla="*/ 277807 w 1249680"/>
                        <a:gd name="connsiteY44" fmla="*/ 1190149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939795 w 1249680"/>
                        <a:gd name="connsiteY38" fmla="*/ 1344930 h 1402080"/>
                        <a:gd name="connsiteX39" fmla="*/ 143351 w 1249680"/>
                        <a:gd name="connsiteY39" fmla="*/ 1202532 h 1402080"/>
                        <a:gd name="connsiteX40" fmla="*/ 180975 w 1249680"/>
                        <a:gd name="connsiteY40" fmla="*/ 1200626 h 1402080"/>
                        <a:gd name="connsiteX41" fmla="*/ 163354 w 1249680"/>
                        <a:gd name="connsiteY41" fmla="*/ 1141095 h 1402080"/>
                        <a:gd name="connsiteX42" fmla="*/ 234791 w 1249680"/>
                        <a:gd name="connsiteY42" fmla="*/ 1096804 h 1402080"/>
                        <a:gd name="connsiteX43" fmla="*/ 249232 w 1249680"/>
                        <a:gd name="connsiteY43" fmla="*/ 1180623 h 1402080"/>
                        <a:gd name="connsiteX44" fmla="*/ 277807 w 1249680"/>
                        <a:gd name="connsiteY44" fmla="*/ 1190149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134932 w 1249680"/>
                        <a:gd name="connsiteY38" fmla="*/ 1171098 h 1402080"/>
                        <a:gd name="connsiteX39" fmla="*/ 143351 w 1249680"/>
                        <a:gd name="connsiteY39" fmla="*/ 1202532 h 1402080"/>
                        <a:gd name="connsiteX40" fmla="*/ 180975 w 1249680"/>
                        <a:gd name="connsiteY40" fmla="*/ 1200626 h 1402080"/>
                        <a:gd name="connsiteX41" fmla="*/ 163354 w 1249680"/>
                        <a:gd name="connsiteY41" fmla="*/ 1141095 h 1402080"/>
                        <a:gd name="connsiteX42" fmla="*/ 234791 w 1249680"/>
                        <a:gd name="connsiteY42" fmla="*/ 1096804 h 1402080"/>
                        <a:gd name="connsiteX43" fmla="*/ 249232 w 1249680"/>
                        <a:gd name="connsiteY43" fmla="*/ 1180623 h 1402080"/>
                        <a:gd name="connsiteX44" fmla="*/ 277807 w 1249680"/>
                        <a:gd name="connsiteY44" fmla="*/ 1190149 h 1402080"/>
                        <a:gd name="connsiteX45" fmla="*/ 292417 w 1249680"/>
                        <a:gd name="connsiteY45" fmla="*/ 1068705 h 1402080"/>
                        <a:gd name="connsiteX46" fmla="*/ 323051 w 1249680"/>
                        <a:gd name="connsiteY46" fmla="*/ 1078230 h 1402080"/>
                        <a:gd name="connsiteX47" fmla="*/ 294476 w 1249680"/>
                        <a:gd name="connsiteY47" fmla="*/ 944880 h 1402080"/>
                        <a:gd name="connsiteX48" fmla="*/ 258758 w 1249680"/>
                        <a:gd name="connsiteY48" fmla="*/ 961549 h 1402080"/>
                        <a:gd name="connsiteX49" fmla="*/ 149220 w 1249680"/>
                        <a:gd name="connsiteY49" fmla="*/ 909162 h 1402080"/>
                        <a:gd name="connsiteX50" fmla="*/ 158745 w 1249680"/>
                        <a:gd name="connsiteY50" fmla="*/ 882967 h 1402080"/>
                        <a:gd name="connsiteX51" fmla="*/ 130765 w 1249680"/>
                        <a:gd name="connsiteY51" fmla="*/ 864017 h 1402080"/>
                        <a:gd name="connsiteX52" fmla="*/ 108738 w 1249680"/>
                        <a:gd name="connsiteY52" fmla="*/ 897255 h 1402080"/>
                        <a:gd name="connsiteX53" fmla="*/ 111120 w 1249680"/>
                        <a:gd name="connsiteY53" fmla="*/ 840105 h 1402080"/>
                        <a:gd name="connsiteX54" fmla="*/ 92070 w 1249680"/>
                        <a:gd name="connsiteY54" fmla="*/ 835343 h 1402080"/>
                        <a:gd name="connsiteX55" fmla="*/ 80163 w 1249680"/>
                        <a:gd name="connsiteY55" fmla="*/ 906780 h 1402080"/>
                        <a:gd name="connsiteX56" fmla="*/ 58732 w 1249680"/>
                        <a:gd name="connsiteY56" fmla="*/ 911543 h 1402080"/>
                        <a:gd name="connsiteX57" fmla="*/ 70639 w 1249680"/>
                        <a:gd name="connsiteY57" fmla="*/ 825817 h 1402080"/>
                        <a:gd name="connsiteX58" fmla="*/ 122872 w 1249680"/>
                        <a:gd name="connsiteY58" fmla="*/ 819626 h 1402080"/>
                        <a:gd name="connsiteX59" fmla="*/ 125407 w 1249680"/>
                        <a:gd name="connsiteY59" fmla="*/ 799623 h 1402080"/>
                        <a:gd name="connsiteX60" fmla="*/ 78581 w 1249680"/>
                        <a:gd name="connsiteY60" fmla="*/ 799624 h 1402080"/>
                        <a:gd name="connsiteX61" fmla="*/ 82867 w 1249680"/>
                        <a:gd name="connsiteY61" fmla="*/ 761047 h 1402080"/>
                        <a:gd name="connsiteX62" fmla="*/ 142076 w 1249680"/>
                        <a:gd name="connsiteY62" fmla="*/ 742474 h 1402080"/>
                        <a:gd name="connsiteX63" fmla="*/ 130169 w 1249680"/>
                        <a:gd name="connsiteY63" fmla="*/ 716280 h 1402080"/>
                        <a:gd name="connsiteX64" fmla="*/ 48568 w 1249680"/>
                        <a:gd name="connsiteY64" fmla="*/ 756737 h 1402080"/>
                        <a:gd name="connsiteX65" fmla="*/ 29527 w 1249680"/>
                        <a:gd name="connsiteY65" fmla="*/ 718344 h 1402080"/>
                        <a:gd name="connsiteX66" fmla="*/ 104473 w 1249680"/>
                        <a:gd name="connsiteY66" fmla="*/ 693138 h 1402080"/>
                        <a:gd name="connsiteX67" fmla="*/ 77629 w 1249680"/>
                        <a:gd name="connsiteY67" fmla="*/ 617855 h 1402080"/>
                        <a:gd name="connsiteX68" fmla="*/ 39683 w 1249680"/>
                        <a:gd name="connsiteY68" fmla="*/ 611505 h 1402080"/>
                        <a:gd name="connsiteX69" fmla="*/ 0 w 1249680"/>
                        <a:gd name="connsiteY69"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504026 w 1249680"/>
                        <a:gd name="connsiteY38" fmla="*/ 1252061 h 1402080"/>
                        <a:gd name="connsiteX39" fmla="*/ 134932 w 1249680"/>
                        <a:gd name="connsiteY39" fmla="*/ 1171098 h 1402080"/>
                        <a:gd name="connsiteX40" fmla="*/ 143351 w 1249680"/>
                        <a:gd name="connsiteY40" fmla="*/ 1202532 h 1402080"/>
                        <a:gd name="connsiteX41" fmla="*/ 180975 w 1249680"/>
                        <a:gd name="connsiteY41" fmla="*/ 1200626 h 1402080"/>
                        <a:gd name="connsiteX42" fmla="*/ 163354 w 1249680"/>
                        <a:gd name="connsiteY42" fmla="*/ 1141095 h 1402080"/>
                        <a:gd name="connsiteX43" fmla="*/ 234791 w 1249680"/>
                        <a:gd name="connsiteY43" fmla="*/ 1096804 h 1402080"/>
                        <a:gd name="connsiteX44" fmla="*/ 249232 w 1249680"/>
                        <a:gd name="connsiteY44" fmla="*/ 1180623 h 1402080"/>
                        <a:gd name="connsiteX45" fmla="*/ 277807 w 1249680"/>
                        <a:gd name="connsiteY45" fmla="*/ 1190149 h 1402080"/>
                        <a:gd name="connsiteX46" fmla="*/ 292417 w 1249680"/>
                        <a:gd name="connsiteY46" fmla="*/ 1068705 h 1402080"/>
                        <a:gd name="connsiteX47" fmla="*/ 323051 w 1249680"/>
                        <a:gd name="connsiteY47" fmla="*/ 1078230 h 1402080"/>
                        <a:gd name="connsiteX48" fmla="*/ 294476 w 1249680"/>
                        <a:gd name="connsiteY48" fmla="*/ 944880 h 1402080"/>
                        <a:gd name="connsiteX49" fmla="*/ 258758 w 1249680"/>
                        <a:gd name="connsiteY49" fmla="*/ 961549 h 1402080"/>
                        <a:gd name="connsiteX50" fmla="*/ 149220 w 1249680"/>
                        <a:gd name="connsiteY50" fmla="*/ 909162 h 1402080"/>
                        <a:gd name="connsiteX51" fmla="*/ 158745 w 1249680"/>
                        <a:gd name="connsiteY51" fmla="*/ 882967 h 1402080"/>
                        <a:gd name="connsiteX52" fmla="*/ 130765 w 1249680"/>
                        <a:gd name="connsiteY52" fmla="*/ 864017 h 1402080"/>
                        <a:gd name="connsiteX53" fmla="*/ 108738 w 1249680"/>
                        <a:gd name="connsiteY53" fmla="*/ 897255 h 1402080"/>
                        <a:gd name="connsiteX54" fmla="*/ 111120 w 1249680"/>
                        <a:gd name="connsiteY54" fmla="*/ 840105 h 1402080"/>
                        <a:gd name="connsiteX55" fmla="*/ 92070 w 1249680"/>
                        <a:gd name="connsiteY55" fmla="*/ 835343 h 1402080"/>
                        <a:gd name="connsiteX56" fmla="*/ 80163 w 1249680"/>
                        <a:gd name="connsiteY56" fmla="*/ 906780 h 1402080"/>
                        <a:gd name="connsiteX57" fmla="*/ 58732 w 1249680"/>
                        <a:gd name="connsiteY57" fmla="*/ 911543 h 1402080"/>
                        <a:gd name="connsiteX58" fmla="*/ 70639 w 1249680"/>
                        <a:gd name="connsiteY58" fmla="*/ 825817 h 1402080"/>
                        <a:gd name="connsiteX59" fmla="*/ 122872 w 1249680"/>
                        <a:gd name="connsiteY59" fmla="*/ 819626 h 1402080"/>
                        <a:gd name="connsiteX60" fmla="*/ 125407 w 1249680"/>
                        <a:gd name="connsiteY60" fmla="*/ 799623 h 1402080"/>
                        <a:gd name="connsiteX61" fmla="*/ 78581 w 1249680"/>
                        <a:gd name="connsiteY61" fmla="*/ 799624 h 1402080"/>
                        <a:gd name="connsiteX62" fmla="*/ 82867 w 1249680"/>
                        <a:gd name="connsiteY62" fmla="*/ 761047 h 1402080"/>
                        <a:gd name="connsiteX63" fmla="*/ 142076 w 1249680"/>
                        <a:gd name="connsiteY63" fmla="*/ 742474 h 1402080"/>
                        <a:gd name="connsiteX64" fmla="*/ 130169 w 1249680"/>
                        <a:gd name="connsiteY64" fmla="*/ 716280 h 1402080"/>
                        <a:gd name="connsiteX65" fmla="*/ 48568 w 1249680"/>
                        <a:gd name="connsiteY65" fmla="*/ 756737 h 1402080"/>
                        <a:gd name="connsiteX66" fmla="*/ 29527 w 1249680"/>
                        <a:gd name="connsiteY66" fmla="*/ 718344 h 1402080"/>
                        <a:gd name="connsiteX67" fmla="*/ 104473 w 1249680"/>
                        <a:gd name="connsiteY67" fmla="*/ 693138 h 1402080"/>
                        <a:gd name="connsiteX68" fmla="*/ 77629 w 1249680"/>
                        <a:gd name="connsiteY68" fmla="*/ 617855 h 1402080"/>
                        <a:gd name="connsiteX69" fmla="*/ 39683 w 1249680"/>
                        <a:gd name="connsiteY69" fmla="*/ 611505 h 1402080"/>
                        <a:gd name="connsiteX70" fmla="*/ 0 w 1249680"/>
                        <a:gd name="connsiteY70"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735007 w 1249680"/>
                        <a:gd name="connsiteY38" fmla="*/ 1299686 h 1402080"/>
                        <a:gd name="connsiteX39" fmla="*/ 504026 w 1249680"/>
                        <a:gd name="connsiteY39" fmla="*/ 1252061 h 1402080"/>
                        <a:gd name="connsiteX40" fmla="*/ 134932 w 1249680"/>
                        <a:gd name="connsiteY40" fmla="*/ 1171098 h 1402080"/>
                        <a:gd name="connsiteX41" fmla="*/ 143351 w 1249680"/>
                        <a:gd name="connsiteY41" fmla="*/ 1202532 h 1402080"/>
                        <a:gd name="connsiteX42" fmla="*/ 180975 w 1249680"/>
                        <a:gd name="connsiteY42" fmla="*/ 1200626 h 1402080"/>
                        <a:gd name="connsiteX43" fmla="*/ 163354 w 1249680"/>
                        <a:gd name="connsiteY43" fmla="*/ 1141095 h 1402080"/>
                        <a:gd name="connsiteX44" fmla="*/ 234791 w 1249680"/>
                        <a:gd name="connsiteY44" fmla="*/ 1096804 h 1402080"/>
                        <a:gd name="connsiteX45" fmla="*/ 249232 w 1249680"/>
                        <a:gd name="connsiteY45" fmla="*/ 1180623 h 1402080"/>
                        <a:gd name="connsiteX46" fmla="*/ 277807 w 1249680"/>
                        <a:gd name="connsiteY46" fmla="*/ 1190149 h 1402080"/>
                        <a:gd name="connsiteX47" fmla="*/ 292417 w 1249680"/>
                        <a:gd name="connsiteY47" fmla="*/ 1068705 h 1402080"/>
                        <a:gd name="connsiteX48" fmla="*/ 323051 w 1249680"/>
                        <a:gd name="connsiteY48" fmla="*/ 1078230 h 1402080"/>
                        <a:gd name="connsiteX49" fmla="*/ 294476 w 1249680"/>
                        <a:gd name="connsiteY49" fmla="*/ 944880 h 1402080"/>
                        <a:gd name="connsiteX50" fmla="*/ 258758 w 1249680"/>
                        <a:gd name="connsiteY50" fmla="*/ 961549 h 1402080"/>
                        <a:gd name="connsiteX51" fmla="*/ 149220 w 1249680"/>
                        <a:gd name="connsiteY51" fmla="*/ 909162 h 1402080"/>
                        <a:gd name="connsiteX52" fmla="*/ 158745 w 1249680"/>
                        <a:gd name="connsiteY52" fmla="*/ 882967 h 1402080"/>
                        <a:gd name="connsiteX53" fmla="*/ 130765 w 1249680"/>
                        <a:gd name="connsiteY53" fmla="*/ 864017 h 1402080"/>
                        <a:gd name="connsiteX54" fmla="*/ 108738 w 1249680"/>
                        <a:gd name="connsiteY54" fmla="*/ 897255 h 1402080"/>
                        <a:gd name="connsiteX55" fmla="*/ 111120 w 1249680"/>
                        <a:gd name="connsiteY55" fmla="*/ 840105 h 1402080"/>
                        <a:gd name="connsiteX56" fmla="*/ 92070 w 1249680"/>
                        <a:gd name="connsiteY56" fmla="*/ 835343 h 1402080"/>
                        <a:gd name="connsiteX57" fmla="*/ 80163 w 1249680"/>
                        <a:gd name="connsiteY57" fmla="*/ 906780 h 1402080"/>
                        <a:gd name="connsiteX58" fmla="*/ 58732 w 1249680"/>
                        <a:gd name="connsiteY58" fmla="*/ 911543 h 1402080"/>
                        <a:gd name="connsiteX59" fmla="*/ 70639 w 1249680"/>
                        <a:gd name="connsiteY59" fmla="*/ 825817 h 1402080"/>
                        <a:gd name="connsiteX60" fmla="*/ 122872 w 1249680"/>
                        <a:gd name="connsiteY60" fmla="*/ 819626 h 1402080"/>
                        <a:gd name="connsiteX61" fmla="*/ 125407 w 1249680"/>
                        <a:gd name="connsiteY61" fmla="*/ 799623 h 1402080"/>
                        <a:gd name="connsiteX62" fmla="*/ 78581 w 1249680"/>
                        <a:gd name="connsiteY62" fmla="*/ 799624 h 1402080"/>
                        <a:gd name="connsiteX63" fmla="*/ 82867 w 1249680"/>
                        <a:gd name="connsiteY63" fmla="*/ 761047 h 1402080"/>
                        <a:gd name="connsiteX64" fmla="*/ 142076 w 1249680"/>
                        <a:gd name="connsiteY64" fmla="*/ 742474 h 1402080"/>
                        <a:gd name="connsiteX65" fmla="*/ 130169 w 1249680"/>
                        <a:gd name="connsiteY65" fmla="*/ 716280 h 1402080"/>
                        <a:gd name="connsiteX66" fmla="*/ 48568 w 1249680"/>
                        <a:gd name="connsiteY66" fmla="*/ 756737 h 1402080"/>
                        <a:gd name="connsiteX67" fmla="*/ 29527 w 1249680"/>
                        <a:gd name="connsiteY67" fmla="*/ 718344 h 1402080"/>
                        <a:gd name="connsiteX68" fmla="*/ 104473 w 1249680"/>
                        <a:gd name="connsiteY68" fmla="*/ 693138 h 1402080"/>
                        <a:gd name="connsiteX69" fmla="*/ 77629 w 1249680"/>
                        <a:gd name="connsiteY69" fmla="*/ 617855 h 1402080"/>
                        <a:gd name="connsiteX70" fmla="*/ 39683 w 1249680"/>
                        <a:gd name="connsiteY70" fmla="*/ 611505 h 1402080"/>
                        <a:gd name="connsiteX71" fmla="*/ 0 w 1249680"/>
                        <a:gd name="connsiteY71"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998220 w 1249680"/>
                        <a:gd name="connsiteY37" fmla="*/ 1356360 h 1402080"/>
                        <a:gd name="connsiteX38" fmla="*/ 877882 w 1249680"/>
                        <a:gd name="connsiteY38" fmla="*/ 1330643 h 1402080"/>
                        <a:gd name="connsiteX39" fmla="*/ 735007 w 1249680"/>
                        <a:gd name="connsiteY39" fmla="*/ 1299686 h 1402080"/>
                        <a:gd name="connsiteX40" fmla="*/ 504026 w 1249680"/>
                        <a:gd name="connsiteY40" fmla="*/ 1252061 h 1402080"/>
                        <a:gd name="connsiteX41" fmla="*/ 134932 w 1249680"/>
                        <a:gd name="connsiteY41" fmla="*/ 1171098 h 1402080"/>
                        <a:gd name="connsiteX42" fmla="*/ 143351 w 1249680"/>
                        <a:gd name="connsiteY42" fmla="*/ 1202532 h 1402080"/>
                        <a:gd name="connsiteX43" fmla="*/ 180975 w 1249680"/>
                        <a:gd name="connsiteY43" fmla="*/ 1200626 h 1402080"/>
                        <a:gd name="connsiteX44" fmla="*/ 163354 w 1249680"/>
                        <a:gd name="connsiteY44" fmla="*/ 1141095 h 1402080"/>
                        <a:gd name="connsiteX45" fmla="*/ 234791 w 1249680"/>
                        <a:gd name="connsiteY45" fmla="*/ 1096804 h 1402080"/>
                        <a:gd name="connsiteX46" fmla="*/ 249232 w 1249680"/>
                        <a:gd name="connsiteY46" fmla="*/ 1180623 h 1402080"/>
                        <a:gd name="connsiteX47" fmla="*/ 277807 w 1249680"/>
                        <a:gd name="connsiteY47" fmla="*/ 1190149 h 1402080"/>
                        <a:gd name="connsiteX48" fmla="*/ 292417 w 1249680"/>
                        <a:gd name="connsiteY48" fmla="*/ 1068705 h 1402080"/>
                        <a:gd name="connsiteX49" fmla="*/ 323051 w 1249680"/>
                        <a:gd name="connsiteY49" fmla="*/ 1078230 h 1402080"/>
                        <a:gd name="connsiteX50" fmla="*/ 294476 w 1249680"/>
                        <a:gd name="connsiteY50" fmla="*/ 944880 h 1402080"/>
                        <a:gd name="connsiteX51" fmla="*/ 258758 w 1249680"/>
                        <a:gd name="connsiteY51" fmla="*/ 961549 h 1402080"/>
                        <a:gd name="connsiteX52" fmla="*/ 149220 w 1249680"/>
                        <a:gd name="connsiteY52" fmla="*/ 909162 h 1402080"/>
                        <a:gd name="connsiteX53" fmla="*/ 158745 w 1249680"/>
                        <a:gd name="connsiteY53" fmla="*/ 882967 h 1402080"/>
                        <a:gd name="connsiteX54" fmla="*/ 130765 w 1249680"/>
                        <a:gd name="connsiteY54" fmla="*/ 864017 h 1402080"/>
                        <a:gd name="connsiteX55" fmla="*/ 108738 w 1249680"/>
                        <a:gd name="connsiteY55" fmla="*/ 897255 h 1402080"/>
                        <a:gd name="connsiteX56" fmla="*/ 111120 w 1249680"/>
                        <a:gd name="connsiteY56" fmla="*/ 840105 h 1402080"/>
                        <a:gd name="connsiteX57" fmla="*/ 92070 w 1249680"/>
                        <a:gd name="connsiteY57" fmla="*/ 835343 h 1402080"/>
                        <a:gd name="connsiteX58" fmla="*/ 80163 w 1249680"/>
                        <a:gd name="connsiteY58" fmla="*/ 906780 h 1402080"/>
                        <a:gd name="connsiteX59" fmla="*/ 58732 w 1249680"/>
                        <a:gd name="connsiteY59" fmla="*/ 911543 h 1402080"/>
                        <a:gd name="connsiteX60" fmla="*/ 70639 w 1249680"/>
                        <a:gd name="connsiteY60" fmla="*/ 825817 h 1402080"/>
                        <a:gd name="connsiteX61" fmla="*/ 122872 w 1249680"/>
                        <a:gd name="connsiteY61" fmla="*/ 819626 h 1402080"/>
                        <a:gd name="connsiteX62" fmla="*/ 125407 w 1249680"/>
                        <a:gd name="connsiteY62" fmla="*/ 799623 h 1402080"/>
                        <a:gd name="connsiteX63" fmla="*/ 78581 w 1249680"/>
                        <a:gd name="connsiteY63" fmla="*/ 799624 h 1402080"/>
                        <a:gd name="connsiteX64" fmla="*/ 82867 w 1249680"/>
                        <a:gd name="connsiteY64" fmla="*/ 761047 h 1402080"/>
                        <a:gd name="connsiteX65" fmla="*/ 142076 w 1249680"/>
                        <a:gd name="connsiteY65" fmla="*/ 742474 h 1402080"/>
                        <a:gd name="connsiteX66" fmla="*/ 130169 w 1249680"/>
                        <a:gd name="connsiteY66" fmla="*/ 716280 h 1402080"/>
                        <a:gd name="connsiteX67" fmla="*/ 48568 w 1249680"/>
                        <a:gd name="connsiteY67" fmla="*/ 756737 h 1402080"/>
                        <a:gd name="connsiteX68" fmla="*/ 29527 w 1249680"/>
                        <a:gd name="connsiteY68" fmla="*/ 718344 h 1402080"/>
                        <a:gd name="connsiteX69" fmla="*/ 104473 w 1249680"/>
                        <a:gd name="connsiteY69" fmla="*/ 693138 h 1402080"/>
                        <a:gd name="connsiteX70" fmla="*/ 77629 w 1249680"/>
                        <a:gd name="connsiteY70" fmla="*/ 617855 h 1402080"/>
                        <a:gd name="connsiteX71" fmla="*/ 39683 w 1249680"/>
                        <a:gd name="connsiteY71" fmla="*/ 611505 h 1402080"/>
                        <a:gd name="connsiteX72" fmla="*/ 0 w 1249680"/>
                        <a:gd name="connsiteY72"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66800 w 1249680"/>
                        <a:gd name="connsiteY36" fmla="*/ 1402080 h 1402080"/>
                        <a:gd name="connsiteX37" fmla="*/ 1025520 w 1249680"/>
                        <a:gd name="connsiteY37" fmla="*/ 1375886 h 1402080"/>
                        <a:gd name="connsiteX38" fmla="*/ 998220 w 1249680"/>
                        <a:gd name="connsiteY38" fmla="*/ 1356360 h 1402080"/>
                        <a:gd name="connsiteX39" fmla="*/ 877882 w 1249680"/>
                        <a:gd name="connsiteY39" fmla="*/ 1330643 h 1402080"/>
                        <a:gd name="connsiteX40" fmla="*/ 735007 w 1249680"/>
                        <a:gd name="connsiteY40" fmla="*/ 1299686 h 1402080"/>
                        <a:gd name="connsiteX41" fmla="*/ 504026 w 1249680"/>
                        <a:gd name="connsiteY41" fmla="*/ 1252061 h 1402080"/>
                        <a:gd name="connsiteX42" fmla="*/ 134932 w 1249680"/>
                        <a:gd name="connsiteY42" fmla="*/ 1171098 h 1402080"/>
                        <a:gd name="connsiteX43" fmla="*/ 143351 w 1249680"/>
                        <a:gd name="connsiteY43" fmla="*/ 1202532 h 1402080"/>
                        <a:gd name="connsiteX44" fmla="*/ 180975 w 1249680"/>
                        <a:gd name="connsiteY44" fmla="*/ 1200626 h 1402080"/>
                        <a:gd name="connsiteX45" fmla="*/ 163354 w 1249680"/>
                        <a:gd name="connsiteY45" fmla="*/ 1141095 h 1402080"/>
                        <a:gd name="connsiteX46" fmla="*/ 234791 w 1249680"/>
                        <a:gd name="connsiteY46" fmla="*/ 1096804 h 1402080"/>
                        <a:gd name="connsiteX47" fmla="*/ 249232 w 1249680"/>
                        <a:gd name="connsiteY47" fmla="*/ 1180623 h 1402080"/>
                        <a:gd name="connsiteX48" fmla="*/ 277807 w 1249680"/>
                        <a:gd name="connsiteY48" fmla="*/ 1190149 h 1402080"/>
                        <a:gd name="connsiteX49" fmla="*/ 292417 w 1249680"/>
                        <a:gd name="connsiteY49" fmla="*/ 1068705 h 1402080"/>
                        <a:gd name="connsiteX50" fmla="*/ 323051 w 1249680"/>
                        <a:gd name="connsiteY50" fmla="*/ 1078230 h 1402080"/>
                        <a:gd name="connsiteX51" fmla="*/ 294476 w 1249680"/>
                        <a:gd name="connsiteY51" fmla="*/ 944880 h 1402080"/>
                        <a:gd name="connsiteX52" fmla="*/ 258758 w 1249680"/>
                        <a:gd name="connsiteY52" fmla="*/ 961549 h 1402080"/>
                        <a:gd name="connsiteX53" fmla="*/ 149220 w 1249680"/>
                        <a:gd name="connsiteY53" fmla="*/ 909162 h 1402080"/>
                        <a:gd name="connsiteX54" fmla="*/ 158745 w 1249680"/>
                        <a:gd name="connsiteY54" fmla="*/ 882967 h 1402080"/>
                        <a:gd name="connsiteX55" fmla="*/ 130765 w 1249680"/>
                        <a:gd name="connsiteY55" fmla="*/ 864017 h 1402080"/>
                        <a:gd name="connsiteX56" fmla="*/ 108738 w 1249680"/>
                        <a:gd name="connsiteY56" fmla="*/ 897255 h 1402080"/>
                        <a:gd name="connsiteX57" fmla="*/ 111120 w 1249680"/>
                        <a:gd name="connsiteY57" fmla="*/ 840105 h 1402080"/>
                        <a:gd name="connsiteX58" fmla="*/ 92070 w 1249680"/>
                        <a:gd name="connsiteY58" fmla="*/ 835343 h 1402080"/>
                        <a:gd name="connsiteX59" fmla="*/ 80163 w 1249680"/>
                        <a:gd name="connsiteY59" fmla="*/ 906780 h 1402080"/>
                        <a:gd name="connsiteX60" fmla="*/ 58732 w 1249680"/>
                        <a:gd name="connsiteY60" fmla="*/ 911543 h 1402080"/>
                        <a:gd name="connsiteX61" fmla="*/ 70639 w 1249680"/>
                        <a:gd name="connsiteY61" fmla="*/ 825817 h 1402080"/>
                        <a:gd name="connsiteX62" fmla="*/ 122872 w 1249680"/>
                        <a:gd name="connsiteY62" fmla="*/ 819626 h 1402080"/>
                        <a:gd name="connsiteX63" fmla="*/ 125407 w 1249680"/>
                        <a:gd name="connsiteY63" fmla="*/ 799623 h 1402080"/>
                        <a:gd name="connsiteX64" fmla="*/ 78581 w 1249680"/>
                        <a:gd name="connsiteY64" fmla="*/ 799624 h 1402080"/>
                        <a:gd name="connsiteX65" fmla="*/ 82867 w 1249680"/>
                        <a:gd name="connsiteY65" fmla="*/ 761047 h 1402080"/>
                        <a:gd name="connsiteX66" fmla="*/ 142076 w 1249680"/>
                        <a:gd name="connsiteY66" fmla="*/ 742474 h 1402080"/>
                        <a:gd name="connsiteX67" fmla="*/ 130169 w 1249680"/>
                        <a:gd name="connsiteY67" fmla="*/ 716280 h 1402080"/>
                        <a:gd name="connsiteX68" fmla="*/ 48568 w 1249680"/>
                        <a:gd name="connsiteY68" fmla="*/ 756737 h 1402080"/>
                        <a:gd name="connsiteX69" fmla="*/ 29527 w 1249680"/>
                        <a:gd name="connsiteY69" fmla="*/ 718344 h 1402080"/>
                        <a:gd name="connsiteX70" fmla="*/ 104473 w 1249680"/>
                        <a:gd name="connsiteY70" fmla="*/ 693138 h 1402080"/>
                        <a:gd name="connsiteX71" fmla="*/ 77629 w 1249680"/>
                        <a:gd name="connsiteY71" fmla="*/ 617855 h 1402080"/>
                        <a:gd name="connsiteX72" fmla="*/ 39683 w 1249680"/>
                        <a:gd name="connsiteY72" fmla="*/ 611505 h 1402080"/>
                        <a:gd name="connsiteX73" fmla="*/ 0 w 1249680"/>
                        <a:gd name="connsiteY73"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18388 w 1249680"/>
                        <a:gd name="connsiteY35" fmla="*/ 1328261 h 1402080"/>
                        <a:gd name="connsiteX36" fmla="*/ 1089813 w 1249680"/>
                        <a:gd name="connsiteY36" fmla="*/ 1366361 h 1402080"/>
                        <a:gd name="connsiteX37" fmla="*/ 1066800 w 1249680"/>
                        <a:gd name="connsiteY37" fmla="*/ 1402080 h 1402080"/>
                        <a:gd name="connsiteX38" fmla="*/ 1025520 w 1249680"/>
                        <a:gd name="connsiteY38" fmla="*/ 1375886 h 1402080"/>
                        <a:gd name="connsiteX39" fmla="*/ 998220 w 1249680"/>
                        <a:gd name="connsiteY39" fmla="*/ 1356360 h 1402080"/>
                        <a:gd name="connsiteX40" fmla="*/ 877882 w 1249680"/>
                        <a:gd name="connsiteY40" fmla="*/ 1330643 h 1402080"/>
                        <a:gd name="connsiteX41" fmla="*/ 735007 w 1249680"/>
                        <a:gd name="connsiteY41" fmla="*/ 1299686 h 1402080"/>
                        <a:gd name="connsiteX42" fmla="*/ 504026 w 1249680"/>
                        <a:gd name="connsiteY42" fmla="*/ 1252061 h 1402080"/>
                        <a:gd name="connsiteX43" fmla="*/ 134932 w 1249680"/>
                        <a:gd name="connsiteY43" fmla="*/ 1171098 h 1402080"/>
                        <a:gd name="connsiteX44" fmla="*/ 143351 w 1249680"/>
                        <a:gd name="connsiteY44" fmla="*/ 1202532 h 1402080"/>
                        <a:gd name="connsiteX45" fmla="*/ 180975 w 1249680"/>
                        <a:gd name="connsiteY45" fmla="*/ 1200626 h 1402080"/>
                        <a:gd name="connsiteX46" fmla="*/ 163354 w 1249680"/>
                        <a:gd name="connsiteY46" fmla="*/ 1141095 h 1402080"/>
                        <a:gd name="connsiteX47" fmla="*/ 234791 w 1249680"/>
                        <a:gd name="connsiteY47" fmla="*/ 1096804 h 1402080"/>
                        <a:gd name="connsiteX48" fmla="*/ 249232 w 1249680"/>
                        <a:gd name="connsiteY48" fmla="*/ 1180623 h 1402080"/>
                        <a:gd name="connsiteX49" fmla="*/ 277807 w 1249680"/>
                        <a:gd name="connsiteY49" fmla="*/ 1190149 h 1402080"/>
                        <a:gd name="connsiteX50" fmla="*/ 292417 w 1249680"/>
                        <a:gd name="connsiteY50" fmla="*/ 1068705 h 1402080"/>
                        <a:gd name="connsiteX51" fmla="*/ 323051 w 1249680"/>
                        <a:gd name="connsiteY51" fmla="*/ 1078230 h 1402080"/>
                        <a:gd name="connsiteX52" fmla="*/ 294476 w 1249680"/>
                        <a:gd name="connsiteY52" fmla="*/ 944880 h 1402080"/>
                        <a:gd name="connsiteX53" fmla="*/ 258758 w 1249680"/>
                        <a:gd name="connsiteY53" fmla="*/ 961549 h 1402080"/>
                        <a:gd name="connsiteX54" fmla="*/ 149220 w 1249680"/>
                        <a:gd name="connsiteY54" fmla="*/ 909162 h 1402080"/>
                        <a:gd name="connsiteX55" fmla="*/ 158745 w 1249680"/>
                        <a:gd name="connsiteY55" fmla="*/ 882967 h 1402080"/>
                        <a:gd name="connsiteX56" fmla="*/ 130765 w 1249680"/>
                        <a:gd name="connsiteY56" fmla="*/ 864017 h 1402080"/>
                        <a:gd name="connsiteX57" fmla="*/ 108738 w 1249680"/>
                        <a:gd name="connsiteY57" fmla="*/ 897255 h 1402080"/>
                        <a:gd name="connsiteX58" fmla="*/ 111120 w 1249680"/>
                        <a:gd name="connsiteY58" fmla="*/ 840105 h 1402080"/>
                        <a:gd name="connsiteX59" fmla="*/ 92070 w 1249680"/>
                        <a:gd name="connsiteY59" fmla="*/ 835343 h 1402080"/>
                        <a:gd name="connsiteX60" fmla="*/ 80163 w 1249680"/>
                        <a:gd name="connsiteY60" fmla="*/ 906780 h 1402080"/>
                        <a:gd name="connsiteX61" fmla="*/ 58732 w 1249680"/>
                        <a:gd name="connsiteY61" fmla="*/ 911543 h 1402080"/>
                        <a:gd name="connsiteX62" fmla="*/ 70639 w 1249680"/>
                        <a:gd name="connsiteY62" fmla="*/ 825817 h 1402080"/>
                        <a:gd name="connsiteX63" fmla="*/ 122872 w 1249680"/>
                        <a:gd name="connsiteY63" fmla="*/ 819626 h 1402080"/>
                        <a:gd name="connsiteX64" fmla="*/ 125407 w 1249680"/>
                        <a:gd name="connsiteY64" fmla="*/ 799623 h 1402080"/>
                        <a:gd name="connsiteX65" fmla="*/ 78581 w 1249680"/>
                        <a:gd name="connsiteY65" fmla="*/ 799624 h 1402080"/>
                        <a:gd name="connsiteX66" fmla="*/ 82867 w 1249680"/>
                        <a:gd name="connsiteY66" fmla="*/ 761047 h 1402080"/>
                        <a:gd name="connsiteX67" fmla="*/ 142076 w 1249680"/>
                        <a:gd name="connsiteY67" fmla="*/ 742474 h 1402080"/>
                        <a:gd name="connsiteX68" fmla="*/ 130169 w 1249680"/>
                        <a:gd name="connsiteY68" fmla="*/ 716280 h 1402080"/>
                        <a:gd name="connsiteX69" fmla="*/ 48568 w 1249680"/>
                        <a:gd name="connsiteY69" fmla="*/ 756737 h 1402080"/>
                        <a:gd name="connsiteX70" fmla="*/ 29527 w 1249680"/>
                        <a:gd name="connsiteY70" fmla="*/ 718344 h 1402080"/>
                        <a:gd name="connsiteX71" fmla="*/ 104473 w 1249680"/>
                        <a:gd name="connsiteY71" fmla="*/ 693138 h 1402080"/>
                        <a:gd name="connsiteX72" fmla="*/ 77629 w 1249680"/>
                        <a:gd name="connsiteY72" fmla="*/ 617855 h 1402080"/>
                        <a:gd name="connsiteX73" fmla="*/ 39683 w 1249680"/>
                        <a:gd name="connsiteY73" fmla="*/ 611505 h 1402080"/>
                        <a:gd name="connsiteX74" fmla="*/ 0 w 1249680"/>
                        <a:gd name="connsiteY74"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165860 w 1249680"/>
                        <a:gd name="connsiteY34" fmla="*/ 1249680 h 1402080"/>
                        <a:gd name="connsiteX35" fmla="*/ 1144582 w 1249680"/>
                        <a:gd name="connsiteY35" fmla="*/ 1287780 h 1402080"/>
                        <a:gd name="connsiteX36" fmla="*/ 1118388 w 1249680"/>
                        <a:gd name="connsiteY36" fmla="*/ 1328261 h 1402080"/>
                        <a:gd name="connsiteX37" fmla="*/ 1089813 w 1249680"/>
                        <a:gd name="connsiteY37" fmla="*/ 1366361 h 1402080"/>
                        <a:gd name="connsiteX38" fmla="*/ 1066800 w 1249680"/>
                        <a:gd name="connsiteY38" fmla="*/ 1402080 h 1402080"/>
                        <a:gd name="connsiteX39" fmla="*/ 1025520 w 1249680"/>
                        <a:gd name="connsiteY39" fmla="*/ 1375886 h 1402080"/>
                        <a:gd name="connsiteX40" fmla="*/ 998220 w 1249680"/>
                        <a:gd name="connsiteY40" fmla="*/ 1356360 h 1402080"/>
                        <a:gd name="connsiteX41" fmla="*/ 877882 w 1249680"/>
                        <a:gd name="connsiteY41" fmla="*/ 1330643 h 1402080"/>
                        <a:gd name="connsiteX42" fmla="*/ 735007 w 1249680"/>
                        <a:gd name="connsiteY42" fmla="*/ 1299686 h 1402080"/>
                        <a:gd name="connsiteX43" fmla="*/ 504026 w 1249680"/>
                        <a:gd name="connsiteY43" fmla="*/ 1252061 h 1402080"/>
                        <a:gd name="connsiteX44" fmla="*/ 134932 w 1249680"/>
                        <a:gd name="connsiteY44" fmla="*/ 1171098 h 1402080"/>
                        <a:gd name="connsiteX45" fmla="*/ 143351 w 1249680"/>
                        <a:gd name="connsiteY45" fmla="*/ 1202532 h 1402080"/>
                        <a:gd name="connsiteX46" fmla="*/ 180975 w 1249680"/>
                        <a:gd name="connsiteY46" fmla="*/ 1200626 h 1402080"/>
                        <a:gd name="connsiteX47" fmla="*/ 163354 w 1249680"/>
                        <a:gd name="connsiteY47" fmla="*/ 1141095 h 1402080"/>
                        <a:gd name="connsiteX48" fmla="*/ 234791 w 1249680"/>
                        <a:gd name="connsiteY48" fmla="*/ 1096804 h 1402080"/>
                        <a:gd name="connsiteX49" fmla="*/ 249232 w 1249680"/>
                        <a:gd name="connsiteY49" fmla="*/ 1180623 h 1402080"/>
                        <a:gd name="connsiteX50" fmla="*/ 277807 w 1249680"/>
                        <a:gd name="connsiteY50" fmla="*/ 1190149 h 1402080"/>
                        <a:gd name="connsiteX51" fmla="*/ 292417 w 1249680"/>
                        <a:gd name="connsiteY51" fmla="*/ 1068705 h 1402080"/>
                        <a:gd name="connsiteX52" fmla="*/ 323051 w 1249680"/>
                        <a:gd name="connsiteY52" fmla="*/ 1078230 h 1402080"/>
                        <a:gd name="connsiteX53" fmla="*/ 294476 w 1249680"/>
                        <a:gd name="connsiteY53" fmla="*/ 944880 h 1402080"/>
                        <a:gd name="connsiteX54" fmla="*/ 258758 w 1249680"/>
                        <a:gd name="connsiteY54" fmla="*/ 961549 h 1402080"/>
                        <a:gd name="connsiteX55" fmla="*/ 149220 w 1249680"/>
                        <a:gd name="connsiteY55" fmla="*/ 909162 h 1402080"/>
                        <a:gd name="connsiteX56" fmla="*/ 158745 w 1249680"/>
                        <a:gd name="connsiteY56" fmla="*/ 882967 h 1402080"/>
                        <a:gd name="connsiteX57" fmla="*/ 130765 w 1249680"/>
                        <a:gd name="connsiteY57" fmla="*/ 864017 h 1402080"/>
                        <a:gd name="connsiteX58" fmla="*/ 108738 w 1249680"/>
                        <a:gd name="connsiteY58" fmla="*/ 897255 h 1402080"/>
                        <a:gd name="connsiteX59" fmla="*/ 111120 w 1249680"/>
                        <a:gd name="connsiteY59" fmla="*/ 840105 h 1402080"/>
                        <a:gd name="connsiteX60" fmla="*/ 92070 w 1249680"/>
                        <a:gd name="connsiteY60" fmla="*/ 835343 h 1402080"/>
                        <a:gd name="connsiteX61" fmla="*/ 80163 w 1249680"/>
                        <a:gd name="connsiteY61" fmla="*/ 906780 h 1402080"/>
                        <a:gd name="connsiteX62" fmla="*/ 58732 w 1249680"/>
                        <a:gd name="connsiteY62" fmla="*/ 911543 h 1402080"/>
                        <a:gd name="connsiteX63" fmla="*/ 70639 w 1249680"/>
                        <a:gd name="connsiteY63" fmla="*/ 825817 h 1402080"/>
                        <a:gd name="connsiteX64" fmla="*/ 122872 w 1249680"/>
                        <a:gd name="connsiteY64" fmla="*/ 819626 h 1402080"/>
                        <a:gd name="connsiteX65" fmla="*/ 125407 w 1249680"/>
                        <a:gd name="connsiteY65" fmla="*/ 799623 h 1402080"/>
                        <a:gd name="connsiteX66" fmla="*/ 78581 w 1249680"/>
                        <a:gd name="connsiteY66" fmla="*/ 799624 h 1402080"/>
                        <a:gd name="connsiteX67" fmla="*/ 82867 w 1249680"/>
                        <a:gd name="connsiteY67" fmla="*/ 761047 h 1402080"/>
                        <a:gd name="connsiteX68" fmla="*/ 142076 w 1249680"/>
                        <a:gd name="connsiteY68" fmla="*/ 742474 h 1402080"/>
                        <a:gd name="connsiteX69" fmla="*/ 130169 w 1249680"/>
                        <a:gd name="connsiteY69" fmla="*/ 716280 h 1402080"/>
                        <a:gd name="connsiteX70" fmla="*/ 48568 w 1249680"/>
                        <a:gd name="connsiteY70" fmla="*/ 756737 h 1402080"/>
                        <a:gd name="connsiteX71" fmla="*/ 29527 w 1249680"/>
                        <a:gd name="connsiteY71" fmla="*/ 718344 h 1402080"/>
                        <a:gd name="connsiteX72" fmla="*/ 104473 w 1249680"/>
                        <a:gd name="connsiteY72" fmla="*/ 693138 h 1402080"/>
                        <a:gd name="connsiteX73" fmla="*/ 77629 w 1249680"/>
                        <a:gd name="connsiteY73" fmla="*/ 617855 h 1402080"/>
                        <a:gd name="connsiteX74" fmla="*/ 39683 w 1249680"/>
                        <a:gd name="connsiteY74" fmla="*/ 611505 h 1402080"/>
                        <a:gd name="connsiteX75" fmla="*/ 0 w 1249680"/>
                        <a:gd name="connsiteY75"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89660 w 1249680"/>
                        <a:gd name="connsiteY32" fmla="*/ 1135380 h 1402080"/>
                        <a:gd name="connsiteX33" fmla="*/ 1013460 w 1249680"/>
                        <a:gd name="connsiteY33" fmla="*/ 1143000 h 1402080"/>
                        <a:gd name="connsiteX34" fmla="*/ 1092195 w 1249680"/>
                        <a:gd name="connsiteY34" fmla="*/ 1199674 h 1402080"/>
                        <a:gd name="connsiteX35" fmla="*/ 1165860 w 1249680"/>
                        <a:gd name="connsiteY35" fmla="*/ 1249680 h 1402080"/>
                        <a:gd name="connsiteX36" fmla="*/ 1144582 w 1249680"/>
                        <a:gd name="connsiteY36" fmla="*/ 1287780 h 1402080"/>
                        <a:gd name="connsiteX37" fmla="*/ 1118388 w 1249680"/>
                        <a:gd name="connsiteY37" fmla="*/ 1328261 h 1402080"/>
                        <a:gd name="connsiteX38" fmla="*/ 1089813 w 1249680"/>
                        <a:gd name="connsiteY38" fmla="*/ 1366361 h 1402080"/>
                        <a:gd name="connsiteX39" fmla="*/ 1066800 w 1249680"/>
                        <a:gd name="connsiteY39" fmla="*/ 1402080 h 1402080"/>
                        <a:gd name="connsiteX40" fmla="*/ 1025520 w 1249680"/>
                        <a:gd name="connsiteY40" fmla="*/ 1375886 h 1402080"/>
                        <a:gd name="connsiteX41" fmla="*/ 998220 w 1249680"/>
                        <a:gd name="connsiteY41" fmla="*/ 1356360 h 1402080"/>
                        <a:gd name="connsiteX42" fmla="*/ 877882 w 1249680"/>
                        <a:gd name="connsiteY42" fmla="*/ 1330643 h 1402080"/>
                        <a:gd name="connsiteX43" fmla="*/ 735007 w 1249680"/>
                        <a:gd name="connsiteY43" fmla="*/ 1299686 h 1402080"/>
                        <a:gd name="connsiteX44" fmla="*/ 504026 w 1249680"/>
                        <a:gd name="connsiteY44" fmla="*/ 1252061 h 1402080"/>
                        <a:gd name="connsiteX45" fmla="*/ 134932 w 1249680"/>
                        <a:gd name="connsiteY45" fmla="*/ 1171098 h 1402080"/>
                        <a:gd name="connsiteX46" fmla="*/ 143351 w 1249680"/>
                        <a:gd name="connsiteY46" fmla="*/ 1202532 h 1402080"/>
                        <a:gd name="connsiteX47" fmla="*/ 180975 w 1249680"/>
                        <a:gd name="connsiteY47" fmla="*/ 1200626 h 1402080"/>
                        <a:gd name="connsiteX48" fmla="*/ 163354 w 1249680"/>
                        <a:gd name="connsiteY48" fmla="*/ 1141095 h 1402080"/>
                        <a:gd name="connsiteX49" fmla="*/ 234791 w 1249680"/>
                        <a:gd name="connsiteY49" fmla="*/ 1096804 h 1402080"/>
                        <a:gd name="connsiteX50" fmla="*/ 249232 w 1249680"/>
                        <a:gd name="connsiteY50" fmla="*/ 1180623 h 1402080"/>
                        <a:gd name="connsiteX51" fmla="*/ 277807 w 1249680"/>
                        <a:gd name="connsiteY51" fmla="*/ 1190149 h 1402080"/>
                        <a:gd name="connsiteX52" fmla="*/ 292417 w 1249680"/>
                        <a:gd name="connsiteY52" fmla="*/ 1068705 h 1402080"/>
                        <a:gd name="connsiteX53" fmla="*/ 323051 w 1249680"/>
                        <a:gd name="connsiteY53" fmla="*/ 1078230 h 1402080"/>
                        <a:gd name="connsiteX54" fmla="*/ 294476 w 1249680"/>
                        <a:gd name="connsiteY54" fmla="*/ 944880 h 1402080"/>
                        <a:gd name="connsiteX55" fmla="*/ 258758 w 1249680"/>
                        <a:gd name="connsiteY55" fmla="*/ 961549 h 1402080"/>
                        <a:gd name="connsiteX56" fmla="*/ 149220 w 1249680"/>
                        <a:gd name="connsiteY56" fmla="*/ 909162 h 1402080"/>
                        <a:gd name="connsiteX57" fmla="*/ 158745 w 1249680"/>
                        <a:gd name="connsiteY57" fmla="*/ 882967 h 1402080"/>
                        <a:gd name="connsiteX58" fmla="*/ 130765 w 1249680"/>
                        <a:gd name="connsiteY58" fmla="*/ 864017 h 1402080"/>
                        <a:gd name="connsiteX59" fmla="*/ 108738 w 1249680"/>
                        <a:gd name="connsiteY59" fmla="*/ 897255 h 1402080"/>
                        <a:gd name="connsiteX60" fmla="*/ 111120 w 1249680"/>
                        <a:gd name="connsiteY60" fmla="*/ 840105 h 1402080"/>
                        <a:gd name="connsiteX61" fmla="*/ 92070 w 1249680"/>
                        <a:gd name="connsiteY61" fmla="*/ 835343 h 1402080"/>
                        <a:gd name="connsiteX62" fmla="*/ 80163 w 1249680"/>
                        <a:gd name="connsiteY62" fmla="*/ 906780 h 1402080"/>
                        <a:gd name="connsiteX63" fmla="*/ 58732 w 1249680"/>
                        <a:gd name="connsiteY63" fmla="*/ 911543 h 1402080"/>
                        <a:gd name="connsiteX64" fmla="*/ 70639 w 1249680"/>
                        <a:gd name="connsiteY64" fmla="*/ 825817 h 1402080"/>
                        <a:gd name="connsiteX65" fmla="*/ 122872 w 1249680"/>
                        <a:gd name="connsiteY65" fmla="*/ 819626 h 1402080"/>
                        <a:gd name="connsiteX66" fmla="*/ 125407 w 1249680"/>
                        <a:gd name="connsiteY66" fmla="*/ 799623 h 1402080"/>
                        <a:gd name="connsiteX67" fmla="*/ 78581 w 1249680"/>
                        <a:gd name="connsiteY67" fmla="*/ 799624 h 1402080"/>
                        <a:gd name="connsiteX68" fmla="*/ 82867 w 1249680"/>
                        <a:gd name="connsiteY68" fmla="*/ 761047 h 1402080"/>
                        <a:gd name="connsiteX69" fmla="*/ 142076 w 1249680"/>
                        <a:gd name="connsiteY69" fmla="*/ 742474 h 1402080"/>
                        <a:gd name="connsiteX70" fmla="*/ 130169 w 1249680"/>
                        <a:gd name="connsiteY70" fmla="*/ 716280 h 1402080"/>
                        <a:gd name="connsiteX71" fmla="*/ 48568 w 1249680"/>
                        <a:gd name="connsiteY71" fmla="*/ 756737 h 1402080"/>
                        <a:gd name="connsiteX72" fmla="*/ 29527 w 1249680"/>
                        <a:gd name="connsiteY72" fmla="*/ 718344 h 1402080"/>
                        <a:gd name="connsiteX73" fmla="*/ 104473 w 1249680"/>
                        <a:gd name="connsiteY73" fmla="*/ 693138 h 1402080"/>
                        <a:gd name="connsiteX74" fmla="*/ 77629 w 1249680"/>
                        <a:gd name="connsiteY74" fmla="*/ 617855 h 1402080"/>
                        <a:gd name="connsiteX75" fmla="*/ 39683 w 1249680"/>
                        <a:gd name="connsiteY75" fmla="*/ 611505 h 1402080"/>
                        <a:gd name="connsiteX76" fmla="*/ 0 w 1249680"/>
                        <a:gd name="connsiteY76"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1144582 w 1249680"/>
                        <a:gd name="connsiteY37" fmla="*/ 1287780 h 1402080"/>
                        <a:gd name="connsiteX38" fmla="*/ 1118388 w 1249680"/>
                        <a:gd name="connsiteY38" fmla="*/ 1328261 h 1402080"/>
                        <a:gd name="connsiteX39" fmla="*/ 1089813 w 1249680"/>
                        <a:gd name="connsiteY39" fmla="*/ 1366361 h 1402080"/>
                        <a:gd name="connsiteX40" fmla="*/ 1066800 w 1249680"/>
                        <a:gd name="connsiteY40" fmla="*/ 1402080 h 1402080"/>
                        <a:gd name="connsiteX41" fmla="*/ 1025520 w 1249680"/>
                        <a:gd name="connsiteY41" fmla="*/ 1375886 h 1402080"/>
                        <a:gd name="connsiteX42" fmla="*/ 998220 w 1249680"/>
                        <a:gd name="connsiteY42" fmla="*/ 1356360 h 1402080"/>
                        <a:gd name="connsiteX43" fmla="*/ 877882 w 1249680"/>
                        <a:gd name="connsiteY43" fmla="*/ 1330643 h 1402080"/>
                        <a:gd name="connsiteX44" fmla="*/ 735007 w 1249680"/>
                        <a:gd name="connsiteY44" fmla="*/ 1299686 h 1402080"/>
                        <a:gd name="connsiteX45" fmla="*/ 504026 w 1249680"/>
                        <a:gd name="connsiteY45" fmla="*/ 125206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1144582 w 1249680"/>
                        <a:gd name="connsiteY37" fmla="*/ 1287780 h 1402080"/>
                        <a:gd name="connsiteX38" fmla="*/ 1118388 w 1249680"/>
                        <a:gd name="connsiteY38" fmla="*/ 1328261 h 1402080"/>
                        <a:gd name="connsiteX39" fmla="*/ 1089813 w 1249680"/>
                        <a:gd name="connsiteY39" fmla="*/ 1366361 h 1402080"/>
                        <a:gd name="connsiteX40" fmla="*/ 1066800 w 1249680"/>
                        <a:gd name="connsiteY40" fmla="*/ 1402080 h 1402080"/>
                        <a:gd name="connsiteX41" fmla="*/ 1025520 w 1249680"/>
                        <a:gd name="connsiteY41" fmla="*/ 1375886 h 1402080"/>
                        <a:gd name="connsiteX42" fmla="*/ 998220 w 1249680"/>
                        <a:gd name="connsiteY42" fmla="*/ 1356360 h 1402080"/>
                        <a:gd name="connsiteX43" fmla="*/ 877882 w 1249680"/>
                        <a:gd name="connsiteY43" fmla="*/ 1330643 h 1402080"/>
                        <a:gd name="connsiteX44" fmla="*/ 735007 w 1249680"/>
                        <a:gd name="connsiteY44" fmla="*/ 12996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1144582 w 1249680"/>
                        <a:gd name="connsiteY37" fmla="*/ 1287780 h 1402080"/>
                        <a:gd name="connsiteX38" fmla="*/ 1118388 w 1249680"/>
                        <a:gd name="connsiteY38" fmla="*/ 1328261 h 1402080"/>
                        <a:gd name="connsiteX39" fmla="*/ 1089813 w 1249680"/>
                        <a:gd name="connsiteY39" fmla="*/ 1366361 h 1402080"/>
                        <a:gd name="connsiteX40" fmla="*/ 1066800 w 1249680"/>
                        <a:gd name="connsiteY40" fmla="*/ 1402080 h 1402080"/>
                        <a:gd name="connsiteX41" fmla="*/ 1025520 w 1249680"/>
                        <a:gd name="connsiteY41" fmla="*/ 1375886 h 1402080"/>
                        <a:gd name="connsiteX42" fmla="*/ 998220 w 1249680"/>
                        <a:gd name="connsiteY42" fmla="*/ 1356360 h 1402080"/>
                        <a:gd name="connsiteX43" fmla="*/ 877882 w 1249680"/>
                        <a:gd name="connsiteY43" fmla="*/ 1330643 h 1402080"/>
                        <a:gd name="connsiteX44" fmla="*/ 127788 w 1249680"/>
                        <a:gd name="connsiteY44" fmla="*/ 12234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1144582 w 1249680"/>
                        <a:gd name="connsiteY37" fmla="*/ 1287780 h 1402080"/>
                        <a:gd name="connsiteX38" fmla="*/ 1118388 w 1249680"/>
                        <a:gd name="connsiteY38" fmla="*/ 1328261 h 1402080"/>
                        <a:gd name="connsiteX39" fmla="*/ 1089813 w 1249680"/>
                        <a:gd name="connsiteY39" fmla="*/ 1366361 h 1402080"/>
                        <a:gd name="connsiteX40" fmla="*/ 1066800 w 1249680"/>
                        <a:gd name="connsiteY40" fmla="*/ 1402080 h 1402080"/>
                        <a:gd name="connsiteX41" fmla="*/ 1025520 w 1249680"/>
                        <a:gd name="connsiteY41" fmla="*/ 1375886 h 1402080"/>
                        <a:gd name="connsiteX42" fmla="*/ 998220 w 1249680"/>
                        <a:gd name="connsiteY42" fmla="*/ 1356360 h 1402080"/>
                        <a:gd name="connsiteX43" fmla="*/ 223038 w 1249680"/>
                        <a:gd name="connsiteY43" fmla="*/ 1230630 h 1402080"/>
                        <a:gd name="connsiteX44" fmla="*/ 127788 w 1249680"/>
                        <a:gd name="connsiteY44" fmla="*/ 12234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1144582 w 1249680"/>
                        <a:gd name="connsiteY37" fmla="*/ 1287780 h 1402080"/>
                        <a:gd name="connsiteX38" fmla="*/ 1118388 w 1249680"/>
                        <a:gd name="connsiteY38" fmla="*/ 1328261 h 1402080"/>
                        <a:gd name="connsiteX39" fmla="*/ 1089813 w 1249680"/>
                        <a:gd name="connsiteY39" fmla="*/ 1366361 h 1402080"/>
                        <a:gd name="connsiteX40" fmla="*/ 1066800 w 1249680"/>
                        <a:gd name="connsiteY40" fmla="*/ 1402080 h 1402080"/>
                        <a:gd name="connsiteX41" fmla="*/ 1025520 w 1249680"/>
                        <a:gd name="connsiteY41" fmla="*/ 1375886 h 1402080"/>
                        <a:gd name="connsiteX42" fmla="*/ 219551 w 1249680"/>
                        <a:gd name="connsiteY42" fmla="*/ 1273016 h 1402080"/>
                        <a:gd name="connsiteX43" fmla="*/ 223038 w 1249680"/>
                        <a:gd name="connsiteY43" fmla="*/ 1230630 h 1402080"/>
                        <a:gd name="connsiteX44" fmla="*/ 127788 w 1249680"/>
                        <a:gd name="connsiteY44" fmla="*/ 12234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1144582 w 1249680"/>
                        <a:gd name="connsiteY37" fmla="*/ 1287780 h 1402080"/>
                        <a:gd name="connsiteX38" fmla="*/ 1118388 w 1249680"/>
                        <a:gd name="connsiteY38" fmla="*/ 1328261 h 1402080"/>
                        <a:gd name="connsiteX39" fmla="*/ 1089813 w 1249680"/>
                        <a:gd name="connsiteY39" fmla="*/ 1366361 h 1402080"/>
                        <a:gd name="connsiteX40" fmla="*/ 1066800 w 1249680"/>
                        <a:gd name="connsiteY40" fmla="*/ 1402080 h 1402080"/>
                        <a:gd name="connsiteX41" fmla="*/ 280189 w 1249680"/>
                        <a:gd name="connsiteY41" fmla="*/ 1304448 h 1402080"/>
                        <a:gd name="connsiteX42" fmla="*/ 219551 w 1249680"/>
                        <a:gd name="connsiteY42" fmla="*/ 1273016 h 1402080"/>
                        <a:gd name="connsiteX43" fmla="*/ 223038 w 1249680"/>
                        <a:gd name="connsiteY43" fmla="*/ 1230630 h 1402080"/>
                        <a:gd name="connsiteX44" fmla="*/ 127788 w 1249680"/>
                        <a:gd name="connsiteY44" fmla="*/ 12234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366361"/>
                        <a:gd name="connsiteX1" fmla="*/ 259080 w 1249680"/>
                        <a:gd name="connsiteY1" fmla="*/ 381000 h 1366361"/>
                        <a:gd name="connsiteX2" fmla="*/ 266700 w 1249680"/>
                        <a:gd name="connsiteY2" fmla="*/ 266700 h 1366361"/>
                        <a:gd name="connsiteX3" fmla="*/ 358140 w 1249680"/>
                        <a:gd name="connsiteY3" fmla="*/ 259080 h 1366361"/>
                        <a:gd name="connsiteX4" fmla="*/ 388620 w 1249680"/>
                        <a:gd name="connsiteY4" fmla="*/ 266700 h 1366361"/>
                        <a:gd name="connsiteX5" fmla="*/ 449580 w 1249680"/>
                        <a:gd name="connsiteY5" fmla="*/ 266700 h 1366361"/>
                        <a:gd name="connsiteX6" fmla="*/ 533400 w 1249680"/>
                        <a:gd name="connsiteY6" fmla="*/ 144780 h 1366361"/>
                        <a:gd name="connsiteX7" fmla="*/ 655320 w 1249680"/>
                        <a:gd name="connsiteY7" fmla="*/ 167640 h 1366361"/>
                        <a:gd name="connsiteX8" fmla="*/ 830580 w 1249680"/>
                        <a:gd name="connsiteY8" fmla="*/ 114300 h 1366361"/>
                        <a:gd name="connsiteX9" fmla="*/ 822960 w 1249680"/>
                        <a:gd name="connsiteY9" fmla="*/ 45720 h 1366361"/>
                        <a:gd name="connsiteX10" fmla="*/ 906780 w 1249680"/>
                        <a:gd name="connsiteY10" fmla="*/ 0 h 1366361"/>
                        <a:gd name="connsiteX11" fmla="*/ 937260 w 1249680"/>
                        <a:gd name="connsiteY11" fmla="*/ 0 h 1366361"/>
                        <a:gd name="connsiteX12" fmla="*/ 944880 w 1249680"/>
                        <a:gd name="connsiteY12" fmla="*/ 76200 h 1366361"/>
                        <a:gd name="connsiteX13" fmla="*/ 1013460 w 1249680"/>
                        <a:gd name="connsiteY13" fmla="*/ 99060 h 1366361"/>
                        <a:gd name="connsiteX14" fmla="*/ 982980 w 1249680"/>
                        <a:gd name="connsiteY14" fmla="*/ 167640 h 1366361"/>
                        <a:gd name="connsiteX15" fmla="*/ 1005840 w 1249680"/>
                        <a:gd name="connsiteY15" fmla="*/ 190500 h 1366361"/>
                        <a:gd name="connsiteX16" fmla="*/ 967740 w 1249680"/>
                        <a:gd name="connsiteY16" fmla="*/ 297180 h 1366361"/>
                        <a:gd name="connsiteX17" fmla="*/ 975360 w 1249680"/>
                        <a:gd name="connsiteY17" fmla="*/ 320040 h 1366361"/>
                        <a:gd name="connsiteX18" fmla="*/ 1043940 w 1249680"/>
                        <a:gd name="connsiteY18" fmla="*/ 388620 h 1366361"/>
                        <a:gd name="connsiteX19" fmla="*/ 1165860 w 1249680"/>
                        <a:gd name="connsiteY19" fmla="*/ 403860 h 1366361"/>
                        <a:gd name="connsiteX20" fmla="*/ 1173480 w 1249680"/>
                        <a:gd name="connsiteY20" fmla="*/ 441960 h 1366361"/>
                        <a:gd name="connsiteX21" fmla="*/ 1249680 w 1249680"/>
                        <a:gd name="connsiteY21" fmla="*/ 419100 h 1366361"/>
                        <a:gd name="connsiteX22" fmla="*/ 1219200 w 1249680"/>
                        <a:gd name="connsiteY22" fmla="*/ 495300 h 1366361"/>
                        <a:gd name="connsiteX23" fmla="*/ 1135380 w 1249680"/>
                        <a:gd name="connsiteY23" fmla="*/ 586740 h 1366361"/>
                        <a:gd name="connsiteX24" fmla="*/ 1021080 w 1249680"/>
                        <a:gd name="connsiteY24" fmla="*/ 632460 h 1366361"/>
                        <a:gd name="connsiteX25" fmla="*/ 1013460 w 1249680"/>
                        <a:gd name="connsiteY25" fmla="*/ 723900 h 1366361"/>
                        <a:gd name="connsiteX26" fmla="*/ 1005840 w 1249680"/>
                        <a:gd name="connsiteY26" fmla="*/ 769620 h 1366361"/>
                        <a:gd name="connsiteX27" fmla="*/ 975360 w 1249680"/>
                        <a:gd name="connsiteY27" fmla="*/ 807720 h 1366361"/>
                        <a:gd name="connsiteX28" fmla="*/ 1013460 w 1249680"/>
                        <a:gd name="connsiteY28" fmla="*/ 845820 h 1366361"/>
                        <a:gd name="connsiteX29" fmla="*/ 998220 w 1249680"/>
                        <a:gd name="connsiteY29" fmla="*/ 906780 h 1366361"/>
                        <a:gd name="connsiteX30" fmla="*/ 998220 w 1249680"/>
                        <a:gd name="connsiteY30" fmla="*/ 960120 h 1366361"/>
                        <a:gd name="connsiteX31" fmla="*/ 1097280 w 1249680"/>
                        <a:gd name="connsiteY31" fmla="*/ 1051560 h 1366361"/>
                        <a:gd name="connsiteX32" fmla="*/ 1096957 w 1249680"/>
                        <a:gd name="connsiteY32" fmla="*/ 1085374 h 1366361"/>
                        <a:gd name="connsiteX33" fmla="*/ 1089660 w 1249680"/>
                        <a:gd name="connsiteY33" fmla="*/ 1135380 h 1366361"/>
                        <a:gd name="connsiteX34" fmla="*/ 1013460 w 1249680"/>
                        <a:gd name="connsiteY34" fmla="*/ 1143000 h 1366361"/>
                        <a:gd name="connsiteX35" fmla="*/ 1092195 w 1249680"/>
                        <a:gd name="connsiteY35" fmla="*/ 1199674 h 1366361"/>
                        <a:gd name="connsiteX36" fmla="*/ 1165860 w 1249680"/>
                        <a:gd name="connsiteY36" fmla="*/ 1249680 h 1366361"/>
                        <a:gd name="connsiteX37" fmla="*/ 1144582 w 1249680"/>
                        <a:gd name="connsiteY37" fmla="*/ 1287780 h 1366361"/>
                        <a:gd name="connsiteX38" fmla="*/ 1118388 w 1249680"/>
                        <a:gd name="connsiteY38" fmla="*/ 1328261 h 1366361"/>
                        <a:gd name="connsiteX39" fmla="*/ 1089813 w 1249680"/>
                        <a:gd name="connsiteY39" fmla="*/ 1366361 h 1366361"/>
                        <a:gd name="connsiteX40" fmla="*/ 264318 w 1249680"/>
                        <a:gd name="connsiteY40" fmla="*/ 1323499 h 1366361"/>
                        <a:gd name="connsiteX41" fmla="*/ 280189 w 1249680"/>
                        <a:gd name="connsiteY41" fmla="*/ 1304448 h 1366361"/>
                        <a:gd name="connsiteX42" fmla="*/ 219551 w 1249680"/>
                        <a:gd name="connsiteY42" fmla="*/ 1273016 h 1366361"/>
                        <a:gd name="connsiteX43" fmla="*/ 223038 w 1249680"/>
                        <a:gd name="connsiteY43" fmla="*/ 1230630 h 1366361"/>
                        <a:gd name="connsiteX44" fmla="*/ 127788 w 1249680"/>
                        <a:gd name="connsiteY44" fmla="*/ 1223486 h 1366361"/>
                        <a:gd name="connsiteX45" fmla="*/ 123026 w 1249680"/>
                        <a:gd name="connsiteY45" fmla="*/ 1156811 h 1366361"/>
                        <a:gd name="connsiteX46" fmla="*/ 134932 w 1249680"/>
                        <a:gd name="connsiteY46" fmla="*/ 1171098 h 1366361"/>
                        <a:gd name="connsiteX47" fmla="*/ 143351 w 1249680"/>
                        <a:gd name="connsiteY47" fmla="*/ 1202532 h 1366361"/>
                        <a:gd name="connsiteX48" fmla="*/ 180975 w 1249680"/>
                        <a:gd name="connsiteY48" fmla="*/ 1200626 h 1366361"/>
                        <a:gd name="connsiteX49" fmla="*/ 163354 w 1249680"/>
                        <a:gd name="connsiteY49" fmla="*/ 1141095 h 1366361"/>
                        <a:gd name="connsiteX50" fmla="*/ 234791 w 1249680"/>
                        <a:gd name="connsiteY50" fmla="*/ 1096804 h 1366361"/>
                        <a:gd name="connsiteX51" fmla="*/ 249232 w 1249680"/>
                        <a:gd name="connsiteY51" fmla="*/ 1180623 h 1366361"/>
                        <a:gd name="connsiteX52" fmla="*/ 277807 w 1249680"/>
                        <a:gd name="connsiteY52" fmla="*/ 1190149 h 1366361"/>
                        <a:gd name="connsiteX53" fmla="*/ 292417 w 1249680"/>
                        <a:gd name="connsiteY53" fmla="*/ 1068705 h 1366361"/>
                        <a:gd name="connsiteX54" fmla="*/ 323051 w 1249680"/>
                        <a:gd name="connsiteY54" fmla="*/ 1078230 h 1366361"/>
                        <a:gd name="connsiteX55" fmla="*/ 294476 w 1249680"/>
                        <a:gd name="connsiteY55" fmla="*/ 944880 h 1366361"/>
                        <a:gd name="connsiteX56" fmla="*/ 258758 w 1249680"/>
                        <a:gd name="connsiteY56" fmla="*/ 961549 h 1366361"/>
                        <a:gd name="connsiteX57" fmla="*/ 149220 w 1249680"/>
                        <a:gd name="connsiteY57" fmla="*/ 909162 h 1366361"/>
                        <a:gd name="connsiteX58" fmla="*/ 158745 w 1249680"/>
                        <a:gd name="connsiteY58" fmla="*/ 882967 h 1366361"/>
                        <a:gd name="connsiteX59" fmla="*/ 130765 w 1249680"/>
                        <a:gd name="connsiteY59" fmla="*/ 864017 h 1366361"/>
                        <a:gd name="connsiteX60" fmla="*/ 108738 w 1249680"/>
                        <a:gd name="connsiteY60" fmla="*/ 897255 h 1366361"/>
                        <a:gd name="connsiteX61" fmla="*/ 111120 w 1249680"/>
                        <a:gd name="connsiteY61" fmla="*/ 840105 h 1366361"/>
                        <a:gd name="connsiteX62" fmla="*/ 92070 w 1249680"/>
                        <a:gd name="connsiteY62" fmla="*/ 835343 h 1366361"/>
                        <a:gd name="connsiteX63" fmla="*/ 80163 w 1249680"/>
                        <a:gd name="connsiteY63" fmla="*/ 906780 h 1366361"/>
                        <a:gd name="connsiteX64" fmla="*/ 58732 w 1249680"/>
                        <a:gd name="connsiteY64" fmla="*/ 911543 h 1366361"/>
                        <a:gd name="connsiteX65" fmla="*/ 70639 w 1249680"/>
                        <a:gd name="connsiteY65" fmla="*/ 825817 h 1366361"/>
                        <a:gd name="connsiteX66" fmla="*/ 122872 w 1249680"/>
                        <a:gd name="connsiteY66" fmla="*/ 819626 h 1366361"/>
                        <a:gd name="connsiteX67" fmla="*/ 125407 w 1249680"/>
                        <a:gd name="connsiteY67" fmla="*/ 799623 h 1366361"/>
                        <a:gd name="connsiteX68" fmla="*/ 78581 w 1249680"/>
                        <a:gd name="connsiteY68" fmla="*/ 799624 h 1366361"/>
                        <a:gd name="connsiteX69" fmla="*/ 82867 w 1249680"/>
                        <a:gd name="connsiteY69" fmla="*/ 761047 h 1366361"/>
                        <a:gd name="connsiteX70" fmla="*/ 142076 w 1249680"/>
                        <a:gd name="connsiteY70" fmla="*/ 742474 h 1366361"/>
                        <a:gd name="connsiteX71" fmla="*/ 130169 w 1249680"/>
                        <a:gd name="connsiteY71" fmla="*/ 716280 h 1366361"/>
                        <a:gd name="connsiteX72" fmla="*/ 48568 w 1249680"/>
                        <a:gd name="connsiteY72" fmla="*/ 756737 h 1366361"/>
                        <a:gd name="connsiteX73" fmla="*/ 29527 w 1249680"/>
                        <a:gd name="connsiteY73" fmla="*/ 718344 h 1366361"/>
                        <a:gd name="connsiteX74" fmla="*/ 104473 w 1249680"/>
                        <a:gd name="connsiteY74" fmla="*/ 693138 h 1366361"/>
                        <a:gd name="connsiteX75" fmla="*/ 77629 w 1249680"/>
                        <a:gd name="connsiteY75" fmla="*/ 617855 h 1366361"/>
                        <a:gd name="connsiteX76" fmla="*/ 39683 w 1249680"/>
                        <a:gd name="connsiteY76" fmla="*/ 611505 h 1366361"/>
                        <a:gd name="connsiteX77" fmla="*/ 0 w 1249680"/>
                        <a:gd name="connsiteY77" fmla="*/ 541020 h 1366361"/>
                        <a:gd name="connsiteX0" fmla="*/ 0 w 1249680"/>
                        <a:gd name="connsiteY0" fmla="*/ 541020 h 1328261"/>
                        <a:gd name="connsiteX1" fmla="*/ 259080 w 1249680"/>
                        <a:gd name="connsiteY1" fmla="*/ 381000 h 1328261"/>
                        <a:gd name="connsiteX2" fmla="*/ 266700 w 1249680"/>
                        <a:gd name="connsiteY2" fmla="*/ 266700 h 1328261"/>
                        <a:gd name="connsiteX3" fmla="*/ 358140 w 1249680"/>
                        <a:gd name="connsiteY3" fmla="*/ 259080 h 1328261"/>
                        <a:gd name="connsiteX4" fmla="*/ 388620 w 1249680"/>
                        <a:gd name="connsiteY4" fmla="*/ 266700 h 1328261"/>
                        <a:gd name="connsiteX5" fmla="*/ 449580 w 1249680"/>
                        <a:gd name="connsiteY5" fmla="*/ 266700 h 1328261"/>
                        <a:gd name="connsiteX6" fmla="*/ 533400 w 1249680"/>
                        <a:gd name="connsiteY6" fmla="*/ 144780 h 1328261"/>
                        <a:gd name="connsiteX7" fmla="*/ 655320 w 1249680"/>
                        <a:gd name="connsiteY7" fmla="*/ 167640 h 1328261"/>
                        <a:gd name="connsiteX8" fmla="*/ 830580 w 1249680"/>
                        <a:gd name="connsiteY8" fmla="*/ 114300 h 1328261"/>
                        <a:gd name="connsiteX9" fmla="*/ 822960 w 1249680"/>
                        <a:gd name="connsiteY9" fmla="*/ 45720 h 1328261"/>
                        <a:gd name="connsiteX10" fmla="*/ 906780 w 1249680"/>
                        <a:gd name="connsiteY10" fmla="*/ 0 h 1328261"/>
                        <a:gd name="connsiteX11" fmla="*/ 937260 w 1249680"/>
                        <a:gd name="connsiteY11" fmla="*/ 0 h 1328261"/>
                        <a:gd name="connsiteX12" fmla="*/ 944880 w 1249680"/>
                        <a:gd name="connsiteY12" fmla="*/ 76200 h 1328261"/>
                        <a:gd name="connsiteX13" fmla="*/ 1013460 w 1249680"/>
                        <a:gd name="connsiteY13" fmla="*/ 99060 h 1328261"/>
                        <a:gd name="connsiteX14" fmla="*/ 982980 w 1249680"/>
                        <a:gd name="connsiteY14" fmla="*/ 167640 h 1328261"/>
                        <a:gd name="connsiteX15" fmla="*/ 1005840 w 1249680"/>
                        <a:gd name="connsiteY15" fmla="*/ 190500 h 1328261"/>
                        <a:gd name="connsiteX16" fmla="*/ 967740 w 1249680"/>
                        <a:gd name="connsiteY16" fmla="*/ 297180 h 1328261"/>
                        <a:gd name="connsiteX17" fmla="*/ 975360 w 1249680"/>
                        <a:gd name="connsiteY17" fmla="*/ 320040 h 1328261"/>
                        <a:gd name="connsiteX18" fmla="*/ 1043940 w 1249680"/>
                        <a:gd name="connsiteY18" fmla="*/ 388620 h 1328261"/>
                        <a:gd name="connsiteX19" fmla="*/ 1165860 w 1249680"/>
                        <a:gd name="connsiteY19" fmla="*/ 403860 h 1328261"/>
                        <a:gd name="connsiteX20" fmla="*/ 1173480 w 1249680"/>
                        <a:gd name="connsiteY20" fmla="*/ 441960 h 1328261"/>
                        <a:gd name="connsiteX21" fmla="*/ 1249680 w 1249680"/>
                        <a:gd name="connsiteY21" fmla="*/ 419100 h 1328261"/>
                        <a:gd name="connsiteX22" fmla="*/ 1219200 w 1249680"/>
                        <a:gd name="connsiteY22" fmla="*/ 495300 h 1328261"/>
                        <a:gd name="connsiteX23" fmla="*/ 1135380 w 1249680"/>
                        <a:gd name="connsiteY23" fmla="*/ 586740 h 1328261"/>
                        <a:gd name="connsiteX24" fmla="*/ 1021080 w 1249680"/>
                        <a:gd name="connsiteY24" fmla="*/ 632460 h 1328261"/>
                        <a:gd name="connsiteX25" fmla="*/ 1013460 w 1249680"/>
                        <a:gd name="connsiteY25" fmla="*/ 723900 h 1328261"/>
                        <a:gd name="connsiteX26" fmla="*/ 1005840 w 1249680"/>
                        <a:gd name="connsiteY26" fmla="*/ 769620 h 1328261"/>
                        <a:gd name="connsiteX27" fmla="*/ 975360 w 1249680"/>
                        <a:gd name="connsiteY27" fmla="*/ 807720 h 1328261"/>
                        <a:gd name="connsiteX28" fmla="*/ 1013460 w 1249680"/>
                        <a:gd name="connsiteY28" fmla="*/ 845820 h 1328261"/>
                        <a:gd name="connsiteX29" fmla="*/ 998220 w 1249680"/>
                        <a:gd name="connsiteY29" fmla="*/ 906780 h 1328261"/>
                        <a:gd name="connsiteX30" fmla="*/ 998220 w 1249680"/>
                        <a:gd name="connsiteY30" fmla="*/ 960120 h 1328261"/>
                        <a:gd name="connsiteX31" fmla="*/ 1097280 w 1249680"/>
                        <a:gd name="connsiteY31" fmla="*/ 1051560 h 1328261"/>
                        <a:gd name="connsiteX32" fmla="*/ 1096957 w 1249680"/>
                        <a:gd name="connsiteY32" fmla="*/ 1085374 h 1328261"/>
                        <a:gd name="connsiteX33" fmla="*/ 1089660 w 1249680"/>
                        <a:gd name="connsiteY33" fmla="*/ 1135380 h 1328261"/>
                        <a:gd name="connsiteX34" fmla="*/ 1013460 w 1249680"/>
                        <a:gd name="connsiteY34" fmla="*/ 1143000 h 1328261"/>
                        <a:gd name="connsiteX35" fmla="*/ 1092195 w 1249680"/>
                        <a:gd name="connsiteY35" fmla="*/ 1199674 h 1328261"/>
                        <a:gd name="connsiteX36" fmla="*/ 1165860 w 1249680"/>
                        <a:gd name="connsiteY36" fmla="*/ 1249680 h 1328261"/>
                        <a:gd name="connsiteX37" fmla="*/ 1144582 w 1249680"/>
                        <a:gd name="connsiteY37" fmla="*/ 1287780 h 1328261"/>
                        <a:gd name="connsiteX38" fmla="*/ 1118388 w 1249680"/>
                        <a:gd name="connsiteY38" fmla="*/ 1328261 h 1328261"/>
                        <a:gd name="connsiteX39" fmla="*/ 184938 w 1249680"/>
                        <a:gd name="connsiteY39" fmla="*/ 1299686 h 1328261"/>
                        <a:gd name="connsiteX40" fmla="*/ 264318 w 1249680"/>
                        <a:gd name="connsiteY40" fmla="*/ 1323499 h 1328261"/>
                        <a:gd name="connsiteX41" fmla="*/ 280189 w 1249680"/>
                        <a:gd name="connsiteY41" fmla="*/ 1304448 h 1328261"/>
                        <a:gd name="connsiteX42" fmla="*/ 219551 w 1249680"/>
                        <a:gd name="connsiteY42" fmla="*/ 1273016 h 1328261"/>
                        <a:gd name="connsiteX43" fmla="*/ 223038 w 1249680"/>
                        <a:gd name="connsiteY43" fmla="*/ 1230630 h 1328261"/>
                        <a:gd name="connsiteX44" fmla="*/ 127788 w 1249680"/>
                        <a:gd name="connsiteY44" fmla="*/ 1223486 h 1328261"/>
                        <a:gd name="connsiteX45" fmla="*/ 123026 w 1249680"/>
                        <a:gd name="connsiteY45" fmla="*/ 1156811 h 1328261"/>
                        <a:gd name="connsiteX46" fmla="*/ 134932 w 1249680"/>
                        <a:gd name="connsiteY46" fmla="*/ 1171098 h 1328261"/>
                        <a:gd name="connsiteX47" fmla="*/ 143351 w 1249680"/>
                        <a:gd name="connsiteY47" fmla="*/ 1202532 h 1328261"/>
                        <a:gd name="connsiteX48" fmla="*/ 180975 w 1249680"/>
                        <a:gd name="connsiteY48" fmla="*/ 1200626 h 1328261"/>
                        <a:gd name="connsiteX49" fmla="*/ 163354 w 1249680"/>
                        <a:gd name="connsiteY49" fmla="*/ 1141095 h 1328261"/>
                        <a:gd name="connsiteX50" fmla="*/ 234791 w 1249680"/>
                        <a:gd name="connsiteY50" fmla="*/ 1096804 h 1328261"/>
                        <a:gd name="connsiteX51" fmla="*/ 249232 w 1249680"/>
                        <a:gd name="connsiteY51" fmla="*/ 1180623 h 1328261"/>
                        <a:gd name="connsiteX52" fmla="*/ 277807 w 1249680"/>
                        <a:gd name="connsiteY52" fmla="*/ 1190149 h 1328261"/>
                        <a:gd name="connsiteX53" fmla="*/ 292417 w 1249680"/>
                        <a:gd name="connsiteY53" fmla="*/ 1068705 h 1328261"/>
                        <a:gd name="connsiteX54" fmla="*/ 323051 w 1249680"/>
                        <a:gd name="connsiteY54" fmla="*/ 1078230 h 1328261"/>
                        <a:gd name="connsiteX55" fmla="*/ 294476 w 1249680"/>
                        <a:gd name="connsiteY55" fmla="*/ 944880 h 1328261"/>
                        <a:gd name="connsiteX56" fmla="*/ 258758 w 1249680"/>
                        <a:gd name="connsiteY56" fmla="*/ 961549 h 1328261"/>
                        <a:gd name="connsiteX57" fmla="*/ 149220 w 1249680"/>
                        <a:gd name="connsiteY57" fmla="*/ 909162 h 1328261"/>
                        <a:gd name="connsiteX58" fmla="*/ 158745 w 1249680"/>
                        <a:gd name="connsiteY58" fmla="*/ 882967 h 1328261"/>
                        <a:gd name="connsiteX59" fmla="*/ 130765 w 1249680"/>
                        <a:gd name="connsiteY59" fmla="*/ 864017 h 1328261"/>
                        <a:gd name="connsiteX60" fmla="*/ 108738 w 1249680"/>
                        <a:gd name="connsiteY60" fmla="*/ 897255 h 1328261"/>
                        <a:gd name="connsiteX61" fmla="*/ 111120 w 1249680"/>
                        <a:gd name="connsiteY61" fmla="*/ 840105 h 1328261"/>
                        <a:gd name="connsiteX62" fmla="*/ 92070 w 1249680"/>
                        <a:gd name="connsiteY62" fmla="*/ 835343 h 1328261"/>
                        <a:gd name="connsiteX63" fmla="*/ 80163 w 1249680"/>
                        <a:gd name="connsiteY63" fmla="*/ 906780 h 1328261"/>
                        <a:gd name="connsiteX64" fmla="*/ 58732 w 1249680"/>
                        <a:gd name="connsiteY64" fmla="*/ 911543 h 1328261"/>
                        <a:gd name="connsiteX65" fmla="*/ 70639 w 1249680"/>
                        <a:gd name="connsiteY65" fmla="*/ 825817 h 1328261"/>
                        <a:gd name="connsiteX66" fmla="*/ 122872 w 1249680"/>
                        <a:gd name="connsiteY66" fmla="*/ 819626 h 1328261"/>
                        <a:gd name="connsiteX67" fmla="*/ 125407 w 1249680"/>
                        <a:gd name="connsiteY67" fmla="*/ 799623 h 1328261"/>
                        <a:gd name="connsiteX68" fmla="*/ 78581 w 1249680"/>
                        <a:gd name="connsiteY68" fmla="*/ 799624 h 1328261"/>
                        <a:gd name="connsiteX69" fmla="*/ 82867 w 1249680"/>
                        <a:gd name="connsiteY69" fmla="*/ 761047 h 1328261"/>
                        <a:gd name="connsiteX70" fmla="*/ 142076 w 1249680"/>
                        <a:gd name="connsiteY70" fmla="*/ 742474 h 1328261"/>
                        <a:gd name="connsiteX71" fmla="*/ 130169 w 1249680"/>
                        <a:gd name="connsiteY71" fmla="*/ 716280 h 1328261"/>
                        <a:gd name="connsiteX72" fmla="*/ 48568 w 1249680"/>
                        <a:gd name="connsiteY72" fmla="*/ 756737 h 1328261"/>
                        <a:gd name="connsiteX73" fmla="*/ 29527 w 1249680"/>
                        <a:gd name="connsiteY73" fmla="*/ 718344 h 1328261"/>
                        <a:gd name="connsiteX74" fmla="*/ 104473 w 1249680"/>
                        <a:gd name="connsiteY74" fmla="*/ 693138 h 1328261"/>
                        <a:gd name="connsiteX75" fmla="*/ 77629 w 1249680"/>
                        <a:gd name="connsiteY75" fmla="*/ 617855 h 1328261"/>
                        <a:gd name="connsiteX76" fmla="*/ 39683 w 1249680"/>
                        <a:gd name="connsiteY76" fmla="*/ 611505 h 1328261"/>
                        <a:gd name="connsiteX77" fmla="*/ 0 w 1249680"/>
                        <a:gd name="connsiteY77" fmla="*/ 541020 h 1328261"/>
                        <a:gd name="connsiteX0" fmla="*/ 0 w 1249680"/>
                        <a:gd name="connsiteY0" fmla="*/ 541020 h 1323499"/>
                        <a:gd name="connsiteX1" fmla="*/ 259080 w 1249680"/>
                        <a:gd name="connsiteY1" fmla="*/ 381000 h 1323499"/>
                        <a:gd name="connsiteX2" fmla="*/ 266700 w 1249680"/>
                        <a:gd name="connsiteY2" fmla="*/ 266700 h 1323499"/>
                        <a:gd name="connsiteX3" fmla="*/ 358140 w 1249680"/>
                        <a:gd name="connsiteY3" fmla="*/ 259080 h 1323499"/>
                        <a:gd name="connsiteX4" fmla="*/ 388620 w 1249680"/>
                        <a:gd name="connsiteY4" fmla="*/ 266700 h 1323499"/>
                        <a:gd name="connsiteX5" fmla="*/ 449580 w 1249680"/>
                        <a:gd name="connsiteY5" fmla="*/ 266700 h 1323499"/>
                        <a:gd name="connsiteX6" fmla="*/ 533400 w 1249680"/>
                        <a:gd name="connsiteY6" fmla="*/ 144780 h 1323499"/>
                        <a:gd name="connsiteX7" fmla="*/ 655320 w 1249680"/>
                        <a:gd name="connsiteY7" fmla="*/ 167640 h 1323499"/>
                        <a:gd name="connsiteX8" fmla="*/ 830580 w 1249680"/>
                        <a:gd name="connsiteY8" fmla="*/ 114300 h 1323499"/>
                        <a:gd name="connsiteX9" fmla="*/ 822960 w 1249680"/>
                        <a:gd name="connsiteY9" fmla="*/ 45720 h 1323499"/>
                        <a:gd name="connsiteX10" fmla="*/ 906780 w 1249680"/>
                        <a:gd name="connsiteY10" fmla="*/ 0 h 1323499"/>
                        <a:gd name="connsiteX11" fmla="*/ 937260 w 1249680"/>
                        <a:gd name="connsiteY11" fmla="*/ 0 h 1323499"/>
                        <a:gd name="connsiteX12" fmla="*/ 944880 w 1249680"/>
                        <a:gd name="connsiteY12" fmla="*/ 76200 h 1323499"/>
                        <a:gd name="connsiteX13" fmla="*/ 1013460 w 1249680"/>
                        <a:gd name="connsiteY13" fmla="*/ 99060 h 1323499"/>
                        <a:gd name="connsiteX14" fmla="*/ 982980 w 1249680"/>
                        <a:gd name="connsiteY14" fmla="*/ 167640 h 1323499"/>
                        <a:gd name="connsiteX15" fmla="*/ 1005840 w 1249680"/>
                        <a:gd name="connsiteY15" fmla="*/ 190500 h 1323499"/>
                        <a:gd name="connsiteX16" fmla="*/ 967740 w 1249680"/>
                        <a:gd name="connsiteY16" fmla="*/ 297180 h 1323499"/>
                        <a:gd name="connsiteX17" fmla="*/ 975360 w 1249680"/>
                        <a:gd name="connsiteY17" fmla="*/ 320040 h 1323499"/>
                        <a:gd name="connsiteX18" fmla="*/ 1043940 w 1249680"/>
                        <a:gd name="connsiteY18" fmla="*/ 388620 h 1323499"/>
                        <a:gd name="connsiteX19" fmla="*/ 1165860 w 1249680"/>
                        <a:gd name="connsiteY19" fmla="*/ 403860 h 1323499"/>
                        <a:gd name="connsiteX20" fmla="*/ 1173480 w 1249680"/>
                        <a:gd name="connsiteY20" fmla="*/ 441960 h 1323499"/>
                        <a:gd name="connsiteX21" fmla="*/ 1249680 w 1249680"/>
                        <a:gd name="connsiteY21" fmla="*/ 419100 h 1323499"/>
                        <a:gd name="connsiteX22" fmla="*/ 1219200 w 1249680"/>
                        <a:gd name="connsiteY22" fmla="*/ 495300 h 1323499"/>
                        <a:gd name="connsiteX23" fmla="*/ 1135380 w 1249680"/>
                        <a:gd name="connsiteY23" fmla="*/ 586740 h 1323499"/>
                        <a:gd name="connsiteX24" fmla="*/ 1021080 w 1249680"/>
                        <a:gd name="connsiteY24" fmla="*/ 632460 h 1323499"/>
                        <a:gd name="connsiteX25" fmla="*/ 1013460 w 1249680"/>
                        <a:gd name="connsiteY25" fmla="*/ 723900 h 1323499"/>
                        <a:gd name="connsiteX26" fmla="*/ 1005840 w 1249680"/>
                        <a:gd name="connsiteY26" fmla="*/ 769620 h 1323499"/>
                        <a:gd name="connsiteX27" fmla="*/ 975360 w 1249680"/>
                        <a:gd name="connsiteY27" fmla="*/ 807720 h 1323499"/>
                        <a:gd name="connsiteX28" fmla="*/ 1013460 w 1249680"/>
                        <a:gd name="connsiteY28" fmla="*/ 845820 h 1323499"/>
                        <a:gd name="connsiteX29" fmla="*/ 998220 w 1249680"/>
                        <a:gd name="connsiteY29" fmla="*/ 906780 h 1323499"/>
                        <a:gd name="connsiteX30" fmla="*/ 998220 w 1249680"/>
                        <a:gd name="connsiteY30" fmla="*/ 960120 h 1323499"/>
                        <a:gd name="connsiteX31" fmla="*/ 1097280 w 1249680"/>
                        <a:gd name="connsiteY31" fmla="*/ 1051560 h 1323499"/>
                        <a:gd name="connsiteX32" fmla="*/ 1096957 w 1249680"/>
                        <a:gd name="connsiteY32" fmla="*/ 1085374 h 1323499"/>
                        <a:gd name="connsiteX33" fmla="*/ 1089660 w 1249680"/>
                        <a:gd name="connsiteY33" fmla="*/ 1135380 h 1323499"/>
                        <a:gd name="connsiteX34" fmla="*/ 1013460 w 1249680"/>
                        <a:gd name="connsiteY34" fmla="*/ 1143000 h 1323499"/>
                        <a:gd name="connsiteX35" fmla="*/ 1092195 w 1249680"/>
                        <a:gd name="connsiteY35" fmla="*/ 1199674 h 1323499"/>
                        <a:gd name="connsiteX36" fmla="*/ 1165860 w 1249680"/>
                        <a:gd name="connsiteY36" fmla="*/ 1249680 h 1323499"/>
                        <a:gd name="connsiteX37" fmla="*/ 1144582 w 1249680"/>
                        <a:gd name="connsiteY37" fmla="*/ 1287780 h 1323499"/>
                        <a:gd name="connsiteX38" fmla="*/ 196844 w 1249680"/>
                        <a:gd name="connsiteY38" fmla="*/ 1283018 h 1323499"/>
                        <a:gd name="connsiteX39" fmla="*/ 184938 w 1249680"/>
                        <a:gd name="connsiteY39" fmla="*/ 1299686 h 1323499"/>
                        <a:gd name="connsiteX40" fmla="*/ 264318 w 1249680"/>
                        <a:gd name="connsiteY40" fmla="*/ 1323499 h 1323499"/>
                        <a:gd name="connsiteX41" fmla="*/ 280189 w 1249680"/>
                        <a:gd name="connsiteY41" fmla="*/ 1304448 h 1323499"/>
                        <a:gd name="connsiteX42" fmla="*/ 219551 w 1249680"/>
                        <a:gd name="connsiteY42" fmla="*/ 1273016 h 1323499"/>
                        <a:gd name="connsiteX43" fmla="*/ 223038 w 1249680"/>
                        <a:gd name="connsiteY43" fmla="*/ 1230630 h 1323499"/>
                        <a:gd name="connsiteX44" fmla="*/ 127788 w 1249680"/>
                        <a:gd name="connsiteY44" fmla="*/ 1223486 h 1323499"/>
                        <a:gd name="connsiteX45" fmla="*/ 123026 w 1249680"/>
                        <a:gd name="connsiteY45" fmla="*/ 1156811 h 1323499"/>
                        <a:gd name="connsiteX46" fmla="*/ 134932 w 1249680"/>
                        <a:gd name="connsiteY46" fmla="*/ 1171098 h 1323499"/>
                        <a:gd name="connsiteX47" fmla="*/ 143351 w 1249680"/>
                        <a:gd name="connsiteY47" fmla="*/ 1202532 h 1323499"/>
                        <a:gd name="connsiteX48" fmla="*/ 180975 w 1249680"/>
                        <a:gd name="connsiteY48" fmla="*/ 1200626 h 1323499"/>
                        <a:gd name="connsiteX49" fmla="*/ 163354 w 1249680"/>
                        <a:gd name="connsiteY49" fmla="*/ 1141095 h 1323499"/>
                        <a:gd name="connsiteX50" fmla="*/ 234791 w 1249680"/>
                        <a:gd name="connsiteY50" fmla="*/ 1096804 h 1323499"/>
                        <a:gd name="connsiteX51" fmla="*/ 249232 w 1249680"/>
                        <a:gd name="connsiteY51" fmla="*/ 1180623 h 1323499"/>
                        <a:gd name="connsiteX52" fmla="*/ 277807 w 1249680"/>
                        <a:gd name="connsiteY52" fmla="*/ 1190149 h 1323499"/>
                        <a:gd name="connsiteX53" fmla="*/ 292417 w 1249680"/>
                        <a:gd name="connsiteY53" fmla="*/ 1068705 h 1323499"/>
                        <a:gd name="connsiteX54" fmla="*/ 323051 w 1249680"/>
                        <a:gd name="connsiteY54" fmla="*/ 1078230 h 1323499"/>
                        <a:gd name="connsiteX55" fmla="*/ 294476 w 1249680"/>
                        <a:gd name="connsiteY55" fmla="*/ 944880 h 1323499"/>
                        <a:gd name="connsiteX56" fmla="*/ 258758 w 1249680"/>
                        <a:gd name="connsiteY56" fmla="*/ 961549 h 1323499"/>
                        <a:gd name="connsiteX57" fmla="*/ 149220 w 1249680"/>
                        <a:gd name="connsiteY57" fmla="*/ 909162 h 1323499"/>
                        <a:gd name="connsiteX58" fmla="*/ 158745 w 1249680"/>
                        <a:gd name="connsiteY58" fmla="*/ 882967 h 1323499"/>
                        <a:gd name="connsiteX59" fmla="*/ 130765 w 1249680"/>
                        <a:gd name="connsiteY59" fmla="*/ 864017 h 1323499"/>
                        <a:gd name="connsiteX60" fmla="*/ 108738 w 1249680"/>
                        <a:gd name="connsiteY60" fmla="*/ 897255 h 1323499"/>
                        <a:gd name="connsiteX61" fmla="*/ 111120 w 1249680"/>
                        <a:gd name="connsiteY61" fmla="*/ 840105 h 1323499"/>
                        <a:gd name="connsiteX62" fmla="*/ 92070 w 1249680"/>
                        <a:gd name="connsiteY62" fmla="*/ 835343 h 1323499"/>
                        <a:gd name="connsiteX63" fmla="*/ 80163 w 1249680"/>
                        <a:gd name="connsiteY63" fmla="*/ 906780 h 1323499"/>
                        <a:gd name="connsiteX64" fmla="*/ 58732 w 1249680"/>
                        <a:gd name="connsiteY64" fmla="*/ 911543 h 1323499"/>
                        <a:gd name="connsiteX65" fmla="*/ 70639 w 1249680"/>
                        <a:gd name="connsiteY65" fmla="*/ 825817 h 1323499"/>
                        <a:gd name="connsiteX66" fmla="*/ 122872 w 1249680"/>
                        <a:gd name="connsiteY66" fmla="*/ 819626 h 1323499"/>
                        <a:gd name="connsiteX67" fmla="*/ 125407 w 1249680"/>
                        <a:gd name="connsiteY67" fmla="*/ 799623 h 1323499"/>
                        <a:gd name="connsiteX68" fmla="*/ 78581 w 1249680"/>
                        <a:gd name="connsiteY68" fmla="*/ 799624 h 1323499"/>
                        <a:gd name="connsiteX69" fmla="*/ 82867 w 1249680"/>
                        <a:gd name="connsiteY69" fmla="*/ 761047 h 1323499"/>
                        <a:gd name="connsiteX70" fmla="*/ 142076 w 1249680"/>
                        <a:gd name="connsiteY70" fmla="*/ 742474 h 1323499"/>
                        <a:gd name="connsiteX71" fmla="*/ 130169 w 1249680"/>
                        <a:gd name="connsiteY71" fmla="*/ 716280 h 1323499"/>
                        <a:gd name="connsiteX72" fmla="*/ 48568 w 1249680"/>
                        <a:gd name="connsiteY72" fmla="*/ 756737 h 1323499"/>
                        <a:gd name="connsiteX73" fmla="*/ 29527 w 1249680"/>
                        <a:gd name="connsiteY73" fmla="*/ 718344 h 1323499"/>
                        <a:gd name="connsiteX74" fmla="*/ 104473 w 1249680"/>
                        <a:gd name="connsiteY74" fmla="*/ 693138 h 1323499"/>
                        <a:gd name="connsiteX75" fmla="*/ 77629 w 1249680"/>
                        <a:gd name="connsiteY75" fmla="*/ 617855 h 1323499"/>
                        <a:gd name="connsiteX76" fmla="*/ 39683 w 1249680"/>
                        <a:gd name="connsiteY76" fmla="*/ 611505 h 1323499"/>
                        <a:gd name="connsiteX77" fmla="*/ 0 w 1249680"/>
                        <a:gd name="connsiteY77" fmla="*/ 541020 h 1323499"/>
                        <a:gd name="connsiteX0" fmla="*/ 0 w 1249680"/>
                        <a:gd name="connsiteY0" fmla="*/ 541020 h 1323499"/>
                        <a:gd name="connsiteX1" fmla="*/ 259080 w 1249680"/>
                        <a:gd name="connsiteY1" fmla="*/ 381000 h 1323499"/>
                        <a:gd name="connsiteX2" fmla="*/ 266700 w 1249680"/>
                        <a:gd name="connsiteY2" fmla="*/ 266700 h 1323499"/>
                        <a:gd name="connsiteX3" fmla="*/ 358140 w 1249680"/>
                        <a:gd name="connsiteY3" fmla="*/ 259080 h 1323499"/>
                        <a:gd name="connsiteX4" fmla="*/ 388620 w 1249680"/>
                        <a:gd name="connsiteY4" fmla="*/ 266700 h 1323499"/>
                        <a:gd name="connsiteX5" fmla="*/ 449580 w 1249680"/>
                        <a:gd name="connsiteY5" fmla="*/ 266700 h 1323499"/>
                        <a:gd name="connsiteX6" fmla="*/ 533400 w 1249680"/>
                        <a:gd name="connsiteY6" fmla="*/ 144780 h 1323499"/>
                        <a:gd name="connsiteX7" fmla="*/ 655320 w 1249680"/>
                        <a:gd name="connsiteY7" fmla="*/ 167640 h 1323499"/>
                        <a:gd name="connsiteX8" fmla="*/ 830580 w 1249680"/>
                        <a:gd name="connsiteY8" fmla="*/ 114300 h 1323499"/>
                        <a:gd name="connsiteX9" fmla="*/ 822960 w 1249680"/>
                        <a:gd name="connsiteY9" fmla="*/ 45720 h 1323499"/>
                        <a:gd name="connsiteX10" fmla="*/ 906780 w 1249680"/>
                        <a:gd name="connsiteY10" fmla="*/ 0 h 1323499"/>
                        <a:gd name="connsiteX11" fmla="*/ 937260 w 1249680"/>
                        <a:gd name="connsiteY11" fmla="*/ 0 h 1323499"/>
                        <a:gd name="connsiteX12" fmla="*/ 944880 w 1249680"/>
                        <a:gd name="connsiteY12" fmla="*/ 76200 h 1323499"/>
                        <a:gd name="connsiteX13" fmla="*/ 1013460 w 1249680"/>
                        <a:gd name="connsiteY13" fmla="*/ 99060 h 1323499"/>
                        <a:gd name="connsiteX14" fmla="*/ 982980 w 1249680"/>
                        <a:gd name="connsiteY14" fmla="*/ 167640 h 1323499"/>
                        <a:gd name="connsiteX15" fmla="*/ 1005840 w 1249680"/>
                        <a:gd name="connsiteY15" fmla="*/ 190500 h 1323499"/>
                        <a:gd name="connsiteX16" fmla="*/ 967740 w 1249680"/>
                        <a:gd name="connsiteY16" fmla="*/ 297180 h 1323499"/>
                        <a:gd name="connsiteX17" fmla="*/ 975360 w 1249680"/>
                        <a:gd name="connsiteY17" fmla="*/ 320040 h 1323499"/>
                        <a:gd name="connsiteX18" fmla="*/ 1043940 w 1249680"/>
                        <a:gd name="connsiteY18" fmla="*/ 388620 h 1323499"/>
                        <a:gd name="connsiteX19" fmla="*/ 1165860 w 1249680"/>
                        <a:gd name="connsiteY19" fmla="*/ 403860 h 1323499"/>
                        <a:gd name="connsiteX20" fmla="*/ 1173480 w 1249680"/>
                        <a:gd name="connsiteY20" fmla="*/ 441960 h 1323499"/>
                        <a:gd name="connsiteX21" fmla="*/ 1249680 w 1249680"/>
                        <a:gd name="connsiteY21" fmla="*/ 419100 h 1323499"/>
                        <a:gd name="connsiteX22" fmla="*/ 1219200 w 1249680"/>
                        <a:gd name="connsiteY22" fmla="*/ 495300 h 1323499"/>
                        <a:gd name="connsiteX23" fmla="*/ 1135380 w 1249680"/>
                        <a:gd name="connsiteY23" fmla="*/ 586740 h 1323499"/>
                        <a:gd name="connsiteX24" fmla="*/ 1021080 w 1249680"/>
                        <a:gd name="connsiteY24" fmla="*/ 632460 h 1323499"/>
                        <a:gd name="connsiteX25" fmla="*/ 1013460 w 1249680"/>
                        <a:gd name="connsiteY25" fmla="*/ 723900 h 1323499"/>
                        <a:gd name="connsiteX26" fmla="*/ 1005840 w 1249680"/>
                        <a:gd name="connsiteY26" fmla="*/ 769620 h 1323499"/>
                        <a:gd name="connsiteX27" fmla="*/ 975360 w 1249680"/>
                        <a:gd name="connsiteY27" fmla="*/ 807720 h 1323499"/>
                        <a:gd name="connsiteX28" fmla="*/ 1013460 w 1249680"/>
                        <a:gd name="connsiteY28" fmla="*/ 845820 h 1323499"/>
                        <a:gd name="connsiteX29" fmla="*/ 998220 w 1249680"/>
                        <a:gd name="connsiteY29" fmla="*/ 906780 h 1323499"/>
                        <a:gd name="connsiteX30" fmla="*/ 998220 w 1249680"/>
                        <a:gd name="connsiteY30" fmla="*/ 960120 h 1323499"/>
                        <a:gd name="connsiteX31" fmla="*/ 1097280 w 1249680"/>
                        <a:gd name="connsiteY31" fmla="*/ 1051560 h 1323499"/>
                        <a:gd name="connsiteX32" fmla="*/ 1096957 w 1249680"/>
                        <a:gd name="connsiteY32" fmla="*/ 1085374 h 1323499"/>
                        <a:gd name="connsiteX33" fmla="*/ 1089660 w 1249680"/>
                        <a:gd name="connsiteY33" fmla="*/ 1135380 h 1323499"/>
                        <a:gd name="connsiteX34" fmla="*/ 1013460 w 1249680"/>
                        <a:gd name="connsiteY34" fmla="*/ 1143000 h 1323499"/>
                        <a:gd name="connsiteX35" fmla="*/ 1092195 w 1249680"/>
                        <a:gd name="connsiteY35" fmla="*/ 1199674 h 1323499"/>
                        <a:gd name="connsiteX36" fmla="*/ 1165860 w 1249680"/>
                        <a:gd name="connsiteY36" fmla="*/ 1249680 h 1323499"/>
                        <a:gd name="connsiteX37" fmla="*/ 123026 w 1249680"/>
                        <a:gd name="connsiteY37" fmla="*/ 1268730 h 1323499"/>
                        <a:gd name="connsiteX38" fmla="*/ 196844 w 1249680"/>
                        <a:gd name="connsiteY38" fmla="*/ 1283018 h 1323499"/>
                        <a:gd name="connsiteX39" fmla="*/ 184938 w 1249680"/>
                        <a:gd name="connsiteY39" fmla="*/ 1299686 h 1323499"/>
                        <a:gd name="connsiteX40" fmla="*/ 264318 w 1249680"/>
                        <a:gd name="connsiteY40" fmla="*/ 1323499 h 1323499"/>
                        <a:gd name="connsiteX41" fmla="*/ 280189 w 1249680"/>
                        <a:gd name="connsiteY41" fmla="*/ 1304448 h 1323499"/>
                        <a:gd name="connsiteX42" fmla="*/ 219551 w 1249680"/>
                        <a:gd name="connsiteY42" fmla="*/ 1273016 h 1323499"/>
                        <a:gd name="connsiteX43" fmla="*/ 223038 w 1249680"/>
                        <a:gd name="connsiteY43" fmla="*/ 1230630 h 1323499"/>
                        <a:gd name="connsiteX44" fmla="*/ 127788 w 1249680"/>
                        <a:gd name="connsiteY44" fmla="*/ 1223486 h 1323499"/>
                        <a:gd name="connsiteX45" fmla="*/ 123026 w 1249680"/>
                        <a:gd name="connsiteY45" fmla="*/ 1156811 h 1323499"/>
                        <a:gd name="connsiteX46" fmla="*/ 134932 w 1249680"/>
                        <a:gd name="connsiteY46" fmla="*/ 1171098 h 1323499"/>
                        <a:gd name="connsiteX47" fmla="*/ 143351 w 1249680"/>
                        <a:gd name="connsiteY47" fmla="*/ 1202532 h 1323499"/>
                        <a:gd name="connsiteX48" fmla="*/ 180975 w 1249680"/>
                        <a:gd name="connsiteY48" fmla="*/ 1200626 h 1323499"/>
                        <a:gd name="connsiteX49" fmla="*/ 163354 w 1249680"/>
                        <a:gd name="connsiteY49" fmla="*/ 1141095 h 1323499"/>
                        <a:gd name="connsiteX50" fmla="*/ 234791 w 1249680"/>
                        <a:gd name="connsiteY50" fmla="*/ 1096804 h 1323499"/>
                        <a:gd name="connsiteX51" fmla="*/ 249232 w 1249680"/>
                        <a:gd name="connsiteY51" fmla="*/ 1180623 h 1323499"/>
                        <a:gd name="connsiteX52" fmla="*/ 277807 w 1249680"/>
                        <a:gd name="connsiteY52" fmla="*/ 1190149 h 1323499"/>
                        <a:gd name="connsiteX53" fmla="*/ 292417 w 1249680"/>
                        <a:gd name="connsiteY53" fmla="*/ 1068705 h 1323499"/>
                        <a:gd name="connsiteX54" fmla="*/ 323051 w 1249680"/>
                        <a:gd name="connsiteY54" fmla="*/ 1078230 h 1323499"/>
                        <a:gd name="connsiteX55" fmla="*/ 294476 w 1249680"/>
                        <a:gd name="connsiteY55" fmla="*/ 944880 h 1323499"/>
                        <a:gd name="connsiteX56" fmla="*/ 258758 w 1249680"/>
                        <a:gd name="connsiteY56" fmla="*/ 961549 h 1323499"/>
                        <a:gd name="connsiteX57" fmla="*/ 149220 w 1249680"/>
                        <a:gd name="connsiteY57" fmla="*/ 909162 h 1323499"/>
                        <a:gd name="connsiteX58" fmla="*/ 158745 w 1249680"/>
                        <a:gd name="connsiteY58" fmla="*/ 882967 h 1323499"/>
                        <a:gd name="connsiteX59" fmla="*/ 130765 w 1249680"/>
                        <a:gd name="connsiteY59" fmla="*/ 864017 h 1323499"/>
                        <a:gd name="connsiteX60" fmla="*/ 108738 w 1249680"/>
                        <a:gd name="connsiteY60" fmla="*/ 897255 h 1323499"/>
                        <a:gd name="connsiteX61" fmla="*/ 111120 w 1249680"/>
                        <a:gd name="connsiteY61" fmla="*/ 840105 h 1323499"/>
                        <a:gd name="connsiteX62" fmla="*/ 92070 w 1249680"/>
                        <a:gd name="connsiteY62" fmla="*/ 835343 h 1323499"/>
                        <a:gd name="connsiteX63" fmla="*/ 80163 w 1249680"/>
                        <a:gd name="connsiteY63" fmla="*/ 906780 h 1323499"/>
                        <a:gd name="connsiteX64" fmla="*/ 58732 w 1249680"/>
                        <a:gd name="connsiteY64" fmla="*/ 911543 h 1323499"/>
                        <a:gd name="connsiteX65" fmla="*/ 70639 w 1249680"/>
                        <a:gd name="connsiteY65" fmla="*/ 825817 h 1323499"/>
                        <a:gd name="connsiteX66" fmla="*/ 122872 w 1249680"/>
                        <a:gd name="connsiteY66" fmla="*/ 819626 h 1323499"/>
                        <a:gd name="connsiteX67" fmla="*/ 125407 w 1249680"/>
                        <a:gd name="connsiteY67" fmla="*/ 799623 h 1323499"/>
                        <a:gd name="connsiteX68" fmla="*/ 78581 w 1249680"/>
                        <a:gd name="connsiteY68" fmla="*/ 799624 h 1323499"/>
                        <a:gd name="connsiteX69" fmla="*/ 82867 w 1249680"/>
                        <a:gd name="connsiteY69" fmla="*/ 761047 h 1323499"/>
                        <a:gd name="connsiteX70" fmla="*/ 142076 w 1249680"/>
                        <a:gd name="connsiteY70" fmla="*/ 742474 h 1323499"/>
                        <a:gd name="connsiteX71" fmla="*/ 130169 w 1249680"/>
                        <a:gd name="connsiteY71" fmla="*/ 716280 h 1323499"/>
                        <a:gd name="connsiteX72" fmla="*/ 48568 w 1249680"/>
                        <a:gd name="connsiteY72" fmla="*/ 756737 h 1323499"/>
                        <a:gd name="connsiteX73" fmla="*/ 29527 w 1249680"/>
                        <a:gd name="connsiteY73" fmla="*/ 718344 h 1323499"/>
                        <a:gd name="connsiteX74" fmla="*/ 104473 w 1249680"/>
                        <a:gd name="connsiteY74" fmla="*/ 693138 h 1323499"/>
                        <a:gd name="connsiteX75" fmla="*/ 77629 w 1249680"/>
                        <a:gd name="connsiteY75" fmla="*/ 617855 h 1323499"/>
                        <a:gd name="connsiteX76" fmla="*/ 39683 w 1249680"/>
                        <a:gd name="connsiteY76" fmla="*/ 611505 h 1323499"/>
                        <a:gd name="connsiteX77" fmla="*/ 0 w 1249680"/>
                        <a:gd name="connsiteY77" fmla="*/ 541020 h 1323499"/>
                        <a:gd name="connsiteX0" fmla="*/ 0 w 1249680"/>
                        <a:gd name="connsiteY0" fmla="*/ 541020 h 1340366"/>
                        <a:gd name="connsiteX1" fmla="*/ 259080 w 1249680"/>
                        <a:gd name="connsiteY1" fmla="*/ 381000 h 1340366"/>
                        <a:gd name="connsiteX2" fmla="*/ 266700 w 1249680"/>
                        <a:gd name="connsiteY2" fmla="*/ 266700 h 1340366"/>
                        <a:gd name="connsiteX3" fmla="*/ 358140 w 1249680"/>
                        <a:gd name="connsiteY3" fmla="*/ 259080 h 1340366"/>
                        <a:gd name="connsiteX4" fmla="*/ 388620 w 1249680"/>
                        <a:gd name="connsiteY4" fmla="*/ 266700 h 1340366"/>
                        <a:gd name="connsiteX5" fmla="*/ 449580 w 1249680"/>
                        <a:gd name="connsiteY5" fmla="*/ 266700 h 1340366"/>
                        <a:gd name="connsiteX6" fmla="*/ 533400 w 1249680"/>
                        <a:gd name="connsiteY6" fmla="*/ 144780 h 1340366"/>
                        <a:gd name="connsiteX7" fmla="*/ 655320 w 1249680"/>
                        <a:gd name="connsiteY7" fmla="*/ 167640 h 1340366"/>
                        <a:gd name="connsiteX8" fmla="*/ 830580 w 1249680"/>
                        <a:gd name="connsiteY8" fmla="*/ 114300 h 1340366"/>
                        <a:gd name="connsiteX9" fmla="*/ 822960 w 1249680"/>
                        <a:gd name="connsiteY9" fmla="*/ 45720 h 1340366"/>
                        <a:gd name="connsiteX10" fmla="*/ 906780 w 1249680"/>
                        <a:gd name="connsiteY10" fmla="*/ 0 h 1340366"/>
                        <a:gd name="connsiteX11" fmla="*/ 937260 w 1249680"/>
                        <a:gd name="connsiteY11" fmla="*/ 0 h 1340366"/>
                        <a:gd name="connsiteX12" fmla="*/ 944880 w 1249680"/>
                        <a:gd name="connsiteY12" fmla="*/ 76200 h 1340366"/>
                        <a:gd name="connsiteX13" fmla="*/ 1013460 w 1249680"/>
                        <a:gd name="connsiteY13" fmla="*/ 99060 h 1340366"/>
                        <a:gd name="connsiteX14" fmla="*/ 982980 w 1249680"/>
                        <a:gd name="connsiteY14" fmla="*/ 167640 h 1340366"/>
                        <a:gd name="connsiteX15" fmla="*/ 1005840 w 1249680"/>
                        <a:gd name="connsiteY15" fmla="*/ 190500 h 1340366"/>
                        <a:gd name="connsiteX16" fmla="*/ 967740 w 1249680"/>
                        <a:gd name="connsiteY16" fmla="*/ 297180 h 1340366"/>
                        <a:gd name="connsiteX17" fmla="*/ 975360 w 1249680"/>
                        <a:gd name="connsiteY17" fmla="*/ 320040 h 1340366"/>
                        <a:gd name="connsiteX18" fmla="*/ 1043940 w 1249680"/>
                        <a:gd name="connsiteY18" fmla="*/ 388620 h 1340366"/>
                        <a:gd name="connsiteX19" fmla="*/ 1165860 w 1249680"/>
                        <a:gd name="connsiteY19" fmla="*/ 403860 h 1340366"/>
                        <a:gd name="connsiteX20" fmla="*/ 1173480 w 1249680"/>
                        <a:gd name="connsiteY20" fmla="*/ 441960 h 1340366"/>
                        <a:gd name="connsiteX21" fmla="*/ 1249680 w 1249680"/>
                        <a:gd name="connsiteY21" fmla="*/ 419100 h 1340366"/>
                        <a:gd name="connsiteX22" fmla="*/ 1219200 w 1249680"/>
                        <a:gd name="connsiteY22" fmla="*/ 495300 h 1340366"/>
                        <a:gd name="connsiteX23" fmla="*/ 1135380 w 1249680"/>
                        <a:gd name="connsiteY23" fmla="*/ 586740 h 1340366"/>
                        <a:gd name="connsiteX24" fmla="*/ 1021080 w 1249680"/>
                        <a:gd name="connsiteY24" fmla="*/ 632460 h 1340366"/>
                        <a:gd name="connsiteX25" fmla="*/ 1013460 w 1249680"/>
                        <a:gd name="connsiteY25" fmla="*/ 723900 h 1340366"/>
                        <a:gd name="connsiteX26" fmla="*/ 1005840 w 1249680"/>
                        <a:gd name="connsiteY26" fmla="*/ 769620 h 1340366"/>
                        <a:gd name="connsiteX27" fmla="*/ 975360 w 1249680"/>
                        <a:gd name="connsiteY27" fmla="*/ 807720 h 1340366"/>
                        <a:gd name="connsiteX28" fmla="*/ 1013460 w 1249680"/>
                        <a:gd name="connsiteY28" fmla="*/ 845820 h 1340366"/>
                        <a:gd name="connsiteX29" fmla="*/ 998220 w 1249680"/>
                        <a:gd name="connsiteY29" fmla="*/ 906780 h 1340366"/>
                        <a:gd name="connsiteX30" fmla="*/ 998220 w 1249680"/>
                        <a:gd name="connsiteY30" fmla="*/ 960120 h 1340366"/>
                        <a:gd name="connsiteX31" fmla="*/ 1097280 w 1249680"/>
                        <a:gd name="connsiteY31" fmla="*/ 1051560 h 1340366"/>
                        <a:gd name="connsiteX32" fmla="*/ 1096957 w 1249680"/>
                        <a:gd name="connsiteY32" fmla="*/ 1085374 h 1340366"/>
                        <a:gd name="connsiteX33" fmla="*/ 1089660 w 1249680"/>
                        <a:gd name="connsiteY33" fmla="*/ 1135380 h 1340366"/>
                        <a:gd name="connsiteX34" fmla="*/ 1013460 w 1249680"/>
                        <a:gd name="connsiteY34" fmla="*/ 1143000 h 1340366"/>
                        <a:gd name="connsiteX35" fmla="*/ 1092195 w 1249680"/>
                        <a:gd name="connsiteY35" fmla="*/ 1199674 h 1340366"/>
                        <a:gd name="connsiteX36" fmla="*/ 1165860 w 1249680"/>
                        <a:gd name="connsiteY36" fmla="*/ 1249680 h 1340366"/>
                        <a:gd name="connsiteX37" fmla="*/ 935628 w 1249680"/>
                        <a:gd name="connsiteY37" fmla="*/ 1340366 h 1340366"/>
                        <a:gd name="connsiteX38" fmla="*/ 196844 w 1249680"/>
                        <a:gd name="connsiteY38" fmla="*/ 1283018 h 1340366"/>
                        <a:gd name="connsiteX39" fmla="*/ 184938 w 1249680"/>
                        <a:gd name="connsiteY39" fmla="*/ 1299686 h 1340366"/>
                        <a:gd name="connsiteX40" fmla="*/ 264318 w 1249680"/>
                        <a:gd name="connsiteY40" fmla="*/ 1323499 h 1340366"/>
                        <a:gd name="connsiteX41" fmla="*/ 280189 w 1249680"/>
                        <a:gd name="connsiteY41" fmla="*/ 1304448 h 1340366"/>
                        <a:gd name="connsiteX42" fmla="*/ 219551 w 1249680"/>
                        <a:gd name="connsiteY42" fmla="*/ 1273016 h 1340366"/>
                        <a:gd name="connsiteX43" fmla="*/ 223038 w 1249680"/>
                        <a:gd name="connsiteY43" fmla="*/ 1230630 h 1340366"/>
                        <a:gd name="connsiteX44" fmla="*/ 127788 w 1249680"/>
                        <a:gd name="connsiteY44" fmla="*/ 1223486 h 1340366"/>
                        <a:gd name="connsiteX45" fmla="*/ 123026 w 1249680"/>
                        <a:gd name="connsiteY45" fmla="*/ 1156811 h 1340366"/>
                        <a:gd name="connsiteX46" fmla="*/ 134932 w 1249680"/>
                        <a:gd name="connsiteY46" fmla="*/ 1171098 h 1340366"/>
                        <a:gd name="connsiteX47" fmla="*/ 143351 w 1249680"/>
                        <a:gd name="connsiteY47" fmla="*/ 1202532 h 1340366"/>
                        <a:gd name="connsiteX48" fmla="*/ 180975 w 1249680"/>
                        <a:gd name="connsiteY48" fmla="*/ 1200626 h 1340366"/>
                        <a:gd name="connsiteX49" fmla="*/ 163354 w 1249680"/>
                        <a:gd name="connsiteY49" fmla="*/ 1141095 h 1340366"/>
                        <a:gd name="connsiteX50" fmla="*/ 234791 w 1249680"/>
                        <a:gd name="connsiteY50" fmla="*/ 1096804 h 1340366"/>
                        <a:gd name="connsiteX51" fmla="*/ 249232 w 1249680"/>
                        <a:gd name="connsiteY51" fmla="*/ 1180623 h 1340366"/>
                        <a:gd name="connsiteX52" fmla="*/ 277807 w 1249680"/>
                        <a:gd name="connsiteY52" fmla="*/ 1190149 h 1340366"/>
                        <a:gd name="connsiteX53" fmla="*/ 292417 w 1249680"/>
                        <a:gd name="connsiteY53" fmla="*/ 1068705 h 1340366"/>
                        <a:gd name="connsiteX54" fmla="*/ 323051 w 1249680"/>
                        <a:gd name="connsiteY54" fmla="*/ 1078230 h 1340366"/>
                        <a:gd name="connsiteX55" fmla="*/ 294476 w 1249680"/>
                        <a:gd name="connsiteY55" fmla="*/ 944880 h 1340366"/>
                        <a:gd name="connsiteX56" fmla="*/ 258758 w 1249680"/>
                        <a:gd name="connsiteY56" fmla="*/ 961549 h 1340366"/>
                        <a:gd name="connsiteX57" fmla="*/ 149220 w 1249680"/>
                        <a:gd name="connsiteY57" fmla="*/ 909162 h 1340366"/>
                        <a:gd name="connsiteX58" fmla="*/ 158745 w 1249680"/>
                        <a:gd name="connsiteY58" fmla="*/ 882967 h 1340366"/>
                        <a:gd name="connsiteX59" fmla="*/ 130765 w 1249680"/>
                        <a:gd name="connsiteY59" fmla="*/ 864017 h 1340366"/>
                        <a:gd name="connsiteX60" fmla="*/ 108738 w 1249680"/>
                        <a:gd name="connsiteY60" fmla="*/ 897255 h 1340366"/>
                        <a:gd name="connsiteX61" fmla="*/ 111120 w 1249680"/>
                        <a:gd name="connsiteY61" fmla="*/ 840105 h 1340366"/>
                        <a:gd name="connsiteX62" fmla="*/ 92070 w 1249680"/>
                        <a:gd name="connsiteY62" fmla="*/ 835343 h 1340366"/>
                        <a:gd name="connsiteX63" fmla="*/ 80163 w 1249680"/>
                        <a:gd name="connsiteY63" fmla="*/ 906780 h 1340366"/>
                        <a:gd name="connsiteX64" fmla="*/ 58732 w 1249680"/>
                        <a:gd name="connsiteY64" fmla="*/ 911543 h 1340366"/>
                        <a:gd name="connsiteX65" fmla="*/ 70639 w 1249680"/>
                        <a:gd name="connsiteY65" fmla="*/ 825817 h 1340366"/>
                        <a:gd name="connsiteX66" fmla="*/ 122872 w 1249680"/>
                        <a:gd name="connsiteY66" fmla="*/ 819626 h 1340366"/>
                        <a:gd name="connsiteX67" fmla="*/ 125407 w 1249680"/>
                        <a:gd name="connsiteY67" fmla="*/ 799623 h 1340366"/>
                        <a:gd name="connsiteX68" fmla="*/ 78581 w 1249680"/>
                        <a:gd name="connsiteY68" fmla="*/ 799624 h 1340366"/>
                        <a:gd name="connsiteX69" fmla="*/ 82867 w 1249680"/>
                        <a:gd name="connsiteY69" fmla="*/ 761047 h 1340366"/>
                        <a:gd name="connsiteX70" fmla="*/ 142076 w 1249680"/>
                        <a:gd name="connsiteY70" fmla="*/ 742474 h 1340366"/>
                        <a:gd name="connsiteX71" fmla="*/ 130169 w 1249680"/>
                        <a:gd name="connsiteY71" fmla="*/ 716280 h 1340366"/>
                        <a:gd name="connsiteX72" fmla="*/ 48568 w 1249680"/>
                        <a:gd name="connsiteY72" fmla="*/ 756737 h 1340366"/>
                        <a:gd name="connsiteX73" fmla="*/ 29527 w 1249680"/>
                        <a:gd name="connsiteY73" fmla="*/ 718344 h 1340366"/>
                        <a:gd name="connsiteX74" fmla="*/ 104473 w 1249680"/>
                        <a:gd name="connsiteY74" fmla="*/ 693138 h 1340366"/>
                        <a:gd name="connsiteX75" fmla="*/ 77629 w 1249680"/>
                        <a:gd name="connsiteY75" fmla="*/ 617855 h 1340366"/>
                        <a:gd name="connsiteX76" fmla="*/ 39683 w 1249680"/>
                        <a:gd name="connsiteY76" fmla="*/ 611505 h 1340366"/>
                        <a:gd name="connsiteX77" fmla="*/ 0 w 1249680"/>
                        <a:gd name="connsiteY77" fmla="*/ 541020 h 1340366"/>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935628 w 1249680"/>
                        <a:gd name="connsiteY37" fmla="*/ 1340366 h 1402080"/>
                        <a:gd name="connsiteX38" fmla="*/ 644519 w 1249680"/>
                        <a:gd name="connsiteY38" fmla="*/ 1402080 h 1402080"/>
                        <a:gd name="connsiteX39" fmla="*/ 184938 w 1249680"/>
                        <a:gd name="connsiteY39" fmla="*/ 1299686 h 1402080"/>
                        <a:gd name="connsiteX40" fmla="*/ 264318 w 1249680"/>
                        <a:gd name="connsiteY40" fmla="*/ 1323499 h 1402080"/>
                        <a:gd name="connsiteX41" fmla="*/ 280189 w 1249680"/>
                        <a:gd name="connsiteY41" fmla="*/ 1304448 h 1402080"/>
                        <a:gd name="connsiteX42" fmla="*/ 219551 w 1249680"/>
                        <a:gd name="connsiteY42" fmla="*/ 1273016 h 1402080"/>
                        <a:gd name="connsiteX43" fmla="*/ 223038 w 1249680"/>
                        <a:gd name="connsiteY43" fmla="*/ 1230630 h 1402080"/>
                        <a:gd name="connsiteX44" fmla="*/ 127788 w 1249680"/>
                        <a:gd name="connsiteY44" fmla="*/ 12234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935628 w 1249680"/>
                        <a:gd name="connsiteY37" fmla="*/ 1340366 h 1402080"/>
                        <a:gd name="connsiteX38" fmla="*/ 644519 w 1249680"/>
                        <a:gd name="connsiteY38" fmla="*/ 1402080 h 1402080"/>
                        <a:gd name="connsiteX39" fmla="*/ 534982 w 1249680"/>
                        <a:gd name="connsiteY39" fmla="*/ 1342548 h 1402080"/>
                        <a:gd name="connsiteX40" fmla="*/ 264318 w 1249680"/>
                        <a:gd name="connsiteY40" fmla="*/ 1323499 h 1402080"/>
                        <a:gd name="connsiteX41" fmla="*/ 280189 w 1249680"/>
                        <a:gd name="connsiteY41" fmla="*/ 1304448 h 1402080"/>
                        <a:gd name="connsiteX42" fmla="*/ 219551 w 1249680"/>
                        <a:gd name="connsiteY42" fmla="*/ 1273016 h 1402080"/>
                        <a:gd name="connsiteX43" fmla="*/ 223038 w 1249680"/>
                        <a:gd name="connsiteY43" fmla="*/ 1230630 h 1402080"/>
                        <a:gd name="connsiteX44" fmla="*/ 127788 w 1249680"/>
                        <a:gd name="connsiteY44" fmla="*/ 12234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402080"/>
                        <a:gd name="connsiteX1" fmla="*/ 259080 w 1249680"/>
                        <a:gd name="connsiteY1" fmla="*/ 381000 h 1402080"/>
                        <a:gd name="connsiteX2" fmla="*/ 266700 w 1249680"/>
                        <a:gd name="connsiteY2" fmla="*/ 266700 h 1402080"/>
                        <a:gd name="connsiteX3" fmla="*/ 358140 w 1249680"/>
                        <a:gd name="connsiteY3" fmla="*/ 259080 h 1402080"/>
                        <a:gd name="connsiteX4" fmla="*/ 388620 w 1249680"/>
                        <a:gd name="connsiteY4" fmla="*/ 266700 h 1402080"/>
                        <a:gd name="connsiteX5" fmla="*/ 449580 w 1249680"/>
                        <a:gd name="connsiteY5" fmla="*/ 266700 h 1402080"/>
                        <a:gd name="connsiteX6" fmla="*/ 533400 w 1249680"/>
                        <a:gd name="connsiteY6" fmla="*/ 144780 h 1402080"/>
                        <a:gd name="connsiteX7" fmla="*/ 655320 w 1249680"/>
                        <a:gd name="connsiteY7" fmla="*/ 167640 h 1402080"/>
                        <a:gd name="connsiteX8" fmla="*/ 830580 w 1249680"/>
                        <a:gd name="connsiteY8" fmla="*/ 114300 h 1402080"/>
                        <a:gd name="connsiteX9" fmla="*/ 822960 w 1249680"/>
                        <a:gd name="connsiteY9" fmla="*/ 45720 h 1402080"/>
                        <a:gd name="connsiteX10" fmla="*/ 906780 w 1249680"/>
                        <a:gd name="connsiteY10" fmla="*/ 0 h 1402080"/>
                        <a:gd name="connsiteX11" fmla="*/ 937260 w 1249680"/>
                        <a:gd name="connsiteY11" fmla="*/ 0 h 1402080"/>
                        <a:gd name="connsiteX12" fmla="*/ 944880 w 1249680"/>
                        <a:gd name="connsiteY12" fmla="*/ 76200 h 1402080"/>
                        <a:gd name="connsiteX13" fmla="*/ 1013460 w 1249680"/>
                        <a:gd name="connsiteY13" fmla="*/ 99060 h 1402080"/>
                        <a:gd name="connsiteX14" fmla="*/ 982980 w 1249680"/>
                        <a:gd name="connsiteY14" fmla="*/ 167640 h 1402080"/>
                        <a:gd name="connsiteX15" fmla="*/ 1005840 w 1249680"/>
                        <a:gd name="connsiteY15" fmla="*/ 190500 h 1402080"/>
                        <a:gd name="connsiteX16" fmla="*/ 967740 w 1249680"/>
                        <a:gd name="connsiteY16" fmla="*/ 297180 h 1402080"/>
                        <a:gd name="connsiteX17" fmla="*/ 975360 w 1249680"/>
                        <a:gd name="connsiteY17" fmla="*/ 320040 h 1402080"/>
                        <a:gd name="connsiteX18" fmla="*/ 1043940 w 1249680"/>
                        <a:gd name="connsiteY18" fmla="*/ 388620 h 1402080"/>
                        <a:gd name="connsiteX19" fmla="*/ 1165860 w 1249680"/>
                        <a:gd name="connsiteY19" fmla="*/ 403860 h 1402080"/>
                        <a:gd name="connsiteX20" fmla="*/ 1173480 w 1249680"/>
                        <a:gd name="connsiteY20" fmla="*/ 441960 h 1402080"/>
                        <a:gd name="connsiteX21" fmla="*/ 1249680 w 1249680"/>
                        <a:gd name="connsiteY21" fmla="*/ 419100 h 1402080"/>
                        <a:gd name="connsiteX22" fmla="*/ 1219200 w 1249680"/>
                        <a:gd name="connsiteY22" fmla="*/ 495300 h 1402080"/>
                        <a:gd name="connsiteX23" fmla="*/ 1135380 w 1249680"/>
                        <a:gd name="connsiteY23" fmla="*/ 586740 h 1402080"/>
                        <a:gd name="connsiteX24" fmla="*/ 1021080 w 1249680"/>
                        <a:gd name="connsiteY24" fmla="*/ 632460 h 1402080"/>
                        <a:gd name="connsiteX25" fmla="*/ 1013460 w 1249680"/>
                        <a:gd name="connsiteY25" fmla="*/ 723900 h 1402080"/>
                        <a:gd name="connsiteX26" fmla="*/ 1005840 w 1249680"/>
                        <a:gd name="connsiteY26" fmla="*/ 769620 h 1402080"/>
                        <a:gd name="connsiteX27" fmla="*/ 975360 w 1249680"/>
                        <a:gd name="connsiteY27" fmla="*/ 807720 h 1402080"/>
                        <a:gd name="connsiteX28" fmla="*/ 1013460 w 1249680"/>
                        <a:gd name="connsiteY28" fmla="*/ 845820 h 1402080"/>
                        <a:gd name="connsiteX29" fmla="*/ 998220 w 1249680"/>
                        <a:gd name="connsiteY29" fmla="*/ 906780 h 1402080"/>
                        <a:gd name="connsiteX30" fmla="*/ 998220 w 1249680"/>
                        <a:gd name="connsiteY30" fmla="*/ 960120 h 1402080"/>
                        <a:gd name="connsiteX31" fmla="*/ 1097280 w 1249680"/>
                        <a:gd name="connsiteY31" fmla="*/ 1051560 h 1402080"/>
                        <a:gd name="connsiteX32" fmla="*/ 1096957 w 1249680"/>
                        <a:gd name="connsiteY32" fmla="*/ 1085374 h 1402080"/>
                        <a:gd name="connsiteX33" fmla="*/ 1089660 w 1249680"/>
                        <a:gd name="connsiteY33" fmla="*/ 1135380 h 1402080"/>
                        <a:gd name="connsiteX34" fmla="*/ 1013460 w 1249680"/>
                        <a:gd name="connsiteY34" fmla="*/ 1143000 h 1402080"/>
                        <a:gd name="connsiteX35" fmla="*/ 1092195 w 1249680"/>
                        <a:gd name="connsiteY35" fmla="*/ 1199674 h 1402080"/>
                        <a:gd name="connsiteX36" fmla="*/ 1165860 w 1249680"/>
                        <a:gd name="connsiteY36" fmla="*/ 1249680 h 1402080"/>
                        <a:gd name="connsiteX37" fmla="*/ 935628 w 1249680"/>
                        <a:gd name="connsiteY37" fmla="*/ 1340366 h 1402080"/>
                        <a:gd name="connsiteX38" fmla="*/ 644519 w 1249680"/>
                        <a:gd name="connsiteY38" fmla="*/ 1402080 h 1402080"/>
                        <a:gd name="connsiteX39" fmla="*/ 534982 w 1249680"/>
                        <a:gd name="connsiteY39" fmla="*/ 1342548 h 1402080"/>
                        <a:gd name="connsiteX40" fmla="*/ 264318 w 1249680"/>
                        <a:gd name="connsiteY40" fmla="*/ 1323499 h 1402080"/>
                        <a:gd name="connsiteX41" fmla="*/ 280189 w 1249680"/>
                        <a:gd name="connsiteY41" fmla="*/ 1304448 h 1402080"/>
                        <a:gd name="connsiteX42" fmla="*/ 391001 w 1249680"/>
                        <a:gd name="connsiteY42" fmla="*/ 1287303 h 1402080"/>
                        <a:gd name="connsiteX43" fmla="*/ 223038 w 1249680"/>
                        <a:gd name="connsiteY43" fmla="*/ 1230630 h 1402080"/>
                        <a:gd name="connsiteX44" fmla="*/ 127788 w 1249680"/>
                        <a:gd name="connsiteY44" fmla="*/ 1223486 h 1402080"/>
                        <a:gd name="connsiteX45" fmla="*/ 123026 w 1249680"/>
                        <a:gd name="connsiteY45" fmla="*/ 1156811 h 1402080"/>
                        <a:gd name="connsiteX46" fmla="*/ 134932 w 1249680"/>
                        <a:gd name="connsiteY46" fmla="*/ 1171098 h 1402080"/>
                        <a:gd name="connsiteX47" fmla="*/ 143351 w 1249680"/>
                        <a:gd name="connsiteY47" fmla="*/ 1202532 h 1402080"/>
                        <a:gd name="connsiteX48" fmla="*/ 180975 w 1249680"/>
                        <a:gd name="connsiteY48" fmla="*/ 1200626 h 1402080"/>
                        <a:gd name="connsiteX49" fmla="*/ 163354 w 1249680"/>
                        <a:gd name="connsiteY49" fmla="*/ 1141095 h 1402080"/>
                        <a:gd name="connsiteX50" fmla="*/ 234791 w 1249680"/>
                        <a:gd name="connsiteY50" fmla="*/ 1096804 h 1402080"/>
                        <a:gd name="connsiteX51" fmla="*/ 249232 w 1249680"/>
                        <a:gd name="connsiteY51" fmla="*/ 1180623 h 1402080"/>
                        <a:gd name="connsiteX52" fmla="*/ 277807 w 1249680"/>
                        <a:gd name="connsiteY52" fmla="*/ 1190149 h 1402080"/>
                        <a:gd name="connsiteX53" fmla="*/ 292417 w 1249680"/>
                        <a:gd name="connsiteY53" fmla="*/ 1068705 h 1402080"/>
                        <a:gd name="connsiteX54" fmla="*/ 323051 w 1249680"/>
                        <a:gd name="connsiteY54" fmla="*/ 1078230 h 1402080"/>
                        <a:gd name="connsiteX55" fmla="*/ 294476 w 1249680"/>
                        <a:gd name="connsiteY55" fmla="*/ 944880 h 1402080"/>
                        <a:gd name="connsiteX56" fmla="*/ 258758 w 1249680"/>
                        <a:gd name="connsiteY56" fmla="*/ 961549 h 1402080"/>
                        <a:gd name="connsiteX57" fmla="*/ 149220 w 1249680"/>
                        <a:gd name="connsiteY57" fmla="*/ 909162 h 1402080"/>
                        <a:gd name="connsiteX58" fmla="*/ 158745 w 1249680"/>
                        <a:gd name="connsiteY58" fmla="*/ 882967 h 1402080"/>
                        <a:gd name="connsiteX59" fmla="*/ 130765 w 1249680"/>
                        <a:gd name="connsiteY59" fmla="*/ 864017 h 1402080"/>
                        <a:gd name="connsiteX60" fmla="*/ 108738 w 1249680"/>
                        <a:gd name="connsiteY60" fmla="*/ 897255 h 1402080"/>
                        <a:gd name="connsiteX61" fmla="*/ 111120 w 1249680"/>
                        <a:gd name="connsiteY61" fmla="*/ 840105 h 1402080"/>
                        <a:gd name="connsiteX62" fmla="*/ 92070 w 1249680"/>
                        <a:gd name="connsiteY62" fmla="*/ 835343 h 1402080"/>
                        <a:gd name="connsiteX63" fmla="*/ 80163 w 1249680"/>
                        <a:gd name="connsiteY63" fmla="*/ 906780 h 1402080"/>
                        <a:gd name="connsiteX64" fmla="*/ 58732 w 1249680"/>
                        <a:gd name="connsiteY64" fmla="*/ 911543 h 1402080"/>
                        <a:gd name="connsiteX65" fmla="*/ 70639 w 1249680"/>
                        <a:gd name="connsiteY65" fmla="*/ 825817 h 1402080"/>
                        <a:gd name="connsiteX66" fmla="*/ 122872 w 1249680"/>
                        <a:gd name="connsiteY66" fmla="*/ 819626 h 1402080"/>
                        <a:gd name="connsiteX67" fmla="*/ 125407 w 1249680"/>
                        <a:gd name="connsiteY67" fmla="*/ 799623 h 1402080"/>
                        <a:gd name="connsiteX68" fmla="*/ 78581 w 1249680"/>
                        <a:gd name="connsiteY68" fmla="*/ 799624 h 1402080"/>
                        <a:gd name="connsiteX69" fmla="*/ 82867 w 1249680"/>
                        <a:gd name="connsiteY69" fmla="*/ 761047 h 1402080"/>
                        <a:gd name="connsiteX70" fmla="*/ 142076 w 1249680"/>
                        <a:gd name="connsiteY70" fmla="*/ 742474 h 1402080"/>
                        <a:gd name="connsiteX71" fmla="*/ 130169 w 1249680"/>
                        <a:gd name="connsiteY71" fmla="*/ 716280 h 1402080"/>
                        <a:gd name="connsiteX72" fmla="*/ 48568 w 1249680"/>
                        <a:gd name="connsiteY72" fmla="*/ 756737 h 1402080"/>
                        <a:gd name="connsiteX73" fmla="*/ 29527 w 1249680"/>
                        <a:gd name="connsiteY73" fmla="*/ 718344 h 1402080"/>
                        <a:gd name="connsiteX74" fmla="*/ 104473 w 1249680"/>
                        <a:gd name="connsiteY74" fmla="*/ 693138 h 1402080"/>
                        <a:gd name="connsiteX75" fmla="*/ 77629 w 1249680"/>
                        <a:gd name="connsiteY75" fmla="*/ 617855 h 1402080"/>
                        <a:gd name="connsiteX76" fmla="*/ 39683 w 1249680"/>
                        <a:gd name="connsiteY76" fmla="*/ 611505 h 1402080"/>
                        <a:gd name="connsiteX77" fmla="*/ 0 w 1249680"/>
                        <a:gd name="connsiteY77" fmla="*/ 541020 h 1402080"/>
                        <a:gd name="connsiteX0" fmla="*/ 0 w 1249680"/>
                        <a:gd name="connsiteY0" fmla="*/ 541020 h 1342548"/>
                        <a:gd name="connsiteX1" fmla="*/ 259080 w 1249680"/>
                        <a:gd name="connsiteY1" fmla="*/ 381000 h 1342548"/>
                        <a:gd name="connsiteX2" fmla="*/ 266700 w 1249680"/>
                        <a:gd name="connsiteY2" fmla="*/ 266700 h 1342548"/>
                        <a:gd name="connsiteX3" fmla="*/ 358140 w 1249680"/>
                        <a:gd name="connsiteY3" fmla="*/ 259080 h 1342548"/>
                        <a:gd name="connsiteX4" fmla="*/ 388620 w 1249680"/>
                        <a:gd name="connsiteY4" fmla="*/ 266700 h 1342548"/>
                        <a:gd name="connsiteX5" fmla="*/ 449580 w 1249680"/>
                        <a:gd name="connsiteY5" fmla="*/ 266700 h 1342548"/>
                        <a:gd name="connsiteX6" fmla="*/ 533400 w 1249680"/>
                        <a:gd name="connsiteY6" fmla="*/ 144780 h 1342548"/>
                        <a:gd name="connsiteX7" fmla="*/ 655320 w 1249680"/>
                        <a:gd name="connsiteY7" fmla="*/ 167640 h 1342548"/>
                        <a:gd name="connsiteX8" fmla="*/ 830580 w 1249680"/>
                        <a:gd name="connsiteY8" fmla="*/ 114300 h 1342548"/>
                        <a:gd name="connsiteX9" fmla="*/ 822960 w 1249680"/>
                        <a:gd name="connsiteY9" fmla="*/ 45720 h 1342548"/>
                        <a:gd name="connsiteX10" fmla="*/ 906780 w 1249680"/>
                        <a:gd name="connsiteY10" fmla="*/ 0 h 1342548"/>
                        <a:gd name="connsiteX11" fmla="*/ 937260 w 1249680"/>
                        <a:gd name="connsiteY11" fmla="*/ 0 h 1342548"/>
                        <a:gd name="connsiteX12" fmla="*/ 944880 w 1249680"/>
                        <a:gd name="connsiteY12" fmla="*/ 76200 h 1342548"/>
                        <a:gd name="connsiteX13" fmla="*/ 1013460 w 1249680"/>
                        <a:gd name="connsiteY13" fmla="*/ 99060 h 1342548"/>
                        <a:gd name="connsiteX14" fmla="*/ 982980 w 1249680"/>
                        <a:gd name="connsiteY14" fmla="*/ 167640 h 1342548"/>
                        <a:gd name="connsiteX15" fmla="*/ 1005840 w 1249680"/>
                        <a:gd name="connsiteY15" fmla="*/ 190500 h 1342548"/>
                        <a:gd name="connsiteX16" fmla="*/ 967740 w 1249680"/>
                        <a:gd name="connsiteY16" fmla="*/ 297180 h 1342548"/>
                        <a:gd name="connsiteX17" fmla="*/ 975360 w 1249680"/>
                        <a:gd name="connsiteY17" fmla="*/ 320040 h 1342548"/>
                        <a:gd name="connsiteX18" fmla="*/ 1043940 w 1249680"/>
                        <a:gd name="connsiteY18" fmla="*/ 388620 h 1342548"/>
                        <a:gd name="connsiteX19" fmla="*/ 1165860 w 1249680"/>
                        <a:gd name="connsiteY19" fmla="*/ 403860 h 1342548"/>
                        <a:gd name="connsiteX20" fmla="*/ 1173480 w 1249680"/>
                        <a:gd name="connsiteY20" fmla="*/ 441960 h 1342548"/>
                        <a:gd name="connsiteX21" fmla="*/ 1249680 w 1249680"/>
                        <a:gd name="connsiteY21" fmla="*/ 419100 h 1342548"/>
                        <a:gd name="connsiteX22" fmla="*/ 1219200 w 1249680"/>
                        <a:gd name="connsiteY22" fmla="*/ 495300 h 1342548"/>
                        <a:gd name="connsiteX23" fmla="*/ 1135380 w 1249680"/>
                        <a:gd name="connsiteY23" fmla="*/ 586740 h 1342548"/>
                        <a:gd name="connsiteX24" fmla="*/ 1021080 w 1249680"/>
                        <a:gd name="connsiteY24" fmla="*/ 632460 h 1342548"/>
                        <a:gd name="connsiteX25" fmla="*/ 1013460 w 1249680"/>
                        <a:gd name="connsiteY25" fmla="*/ 723900 h 1342548"/>
                        <a:gd name="connsiteX26" fmla="*/ 1005840 w 1249680"/>
                        <a:gd name="connsiteY26" fmla="*/ 769620 h 1342548"/>
                        <a:gd name="connsiteX27" fmla="*/ 975360 w 1249680"/>
                        <a:gd name="connsiteY27" fmla="*/ 807720 h 1342548"/>
                        <a:gd name="connsiteX28" fmla="*/ 1013460 w 1249680"/>
                        <a:gd name="connsiteY28" fmla="*/ 845820 h 1342548"/>
                        <a:gd name="connsiteX29" fmla="*/ 998220 w 1249680"/>
                        <a:gd name="connsiteY29" fmla="*/ 906780 h 1342548"/>
                        <a:gd name="connsiteX30" fmla="*/ 998220 w 1249680"/>
                        <a:gd name="connsiteY30" fmla="*/ 960120 h 1342548"/>
                        <a:gd name="connsiteX31" fmla="*/ 1097280 w 1249680"/>
                        <a:gd name="connsiteY31" fmla="*/ 1051560 h 1342548"/>
                        <a:gd name="connsiteX32" fmla="*/ 1096957 w 1249680"/>
                        <a:gd name="connsiteY32" fmla="*/ 1085374 h 1342548"/>
                        <a:gd name="connsiteX33" fmla="*/ 1089660 w 1249680"/>
                        <a:gd name="connsiteY33" fmla="*/ 1135380 h 1342548"/>
                        <a:gd name="connsiteX34" fmla="*/ 1013460 w 1249680"/>
                        <a:gd name="connsiteY34" fmla="*/ 1143000 h 1342548"/>
                        <a:gd name="connsiteX35" fmla="*/ 1092195 w 1249680"/>
                        <a:gd name="connsiteY35" fmla="*/ 1199674 h 1342548"/>
                        <a:gd name="connsiteX36" fmla="*/ 1165860 w 1249680"/>
                        <a:gd name="connsiteY36" fmla="*/ 1249680 h 1342548"/>
                        <a:gd name="connsiteX37" fmla="*/ 935628 w 1249680"/>
                        <a:gd name="connsiteY37" fmla="*/ 1340366 h 1342548"/>
                        <a:gd name="connsiteX38" fmla="*/ 931187 w 1249680"/>
                        <a:gd name="connsiteY38" fmla="*/ 1326252 h 1342548"/>
                        <a:gd name="connsiteX39" fmla="*/ 534982 w 1249680"/>
                        <a:gd name="connsiteY39" fmla="*/ 1342548 h 1342548"/>
                        <a:gd name="connsiteX40" fmla="*/ 264318 w 1249680"/>
                        <a:gd name="connsiteY40" fmla="*/ 1323499 h 1342548"/>
                        <a:gd name="connsiteX41" fmla="*/ 280189 w 1249680"/>
                        <a:gd name="connsiteY41" fmla="*/ 1304448 h 1342548"/>
                        <a:gd name="connsiteX42" fmla="*/ 391001 w 1249680"/>
                        <a:gd name="connsiteY42" fmla="*/ 1287303 h 1342548"/>
                        <a:gd name="connsiteX43" fmla="*/ 223038 w 1249680"/>
                        <a:gd name="connsiteY43" fmla="*/ 1230630 h 1342548"/>
                        <a:gd name="connsiteX44" fmla="*/ 127788 w 1249680"/>
                        <a:gd name="connsiteY44" fmla="*/ 1223486 h 1342548"/>
                        <a:gd name="connsiteX45" fmla="*/ 123026 w 1249680"/>
                        <a:gd name="connsiteY45" fmla="*/ 1156811 h 1342548"/>
                        <a:gd name="connsiteX46" fmla="*/ 134932 w 1249680"/>
                        <a:gd name="connsiteY46" fmla="*/ 1171098 h 1342548"/>
                        <a:gd name="connsiteX47" fmla="*/ 143351 w 1249680"/>
                        <a:gd name="connsiteY47" fmla="*/ 1202532 h 1342548"/>
                        <a:gd name="connsiteX48" fmla="*/ 180975 w 1249680"/>
                        <a:gd name="connsiteY48" fmla="*/ 1200626 h 1342548"/>
                        <a:gd name="connsiteX49" fmla="*/ 163354 w 1249680"/>
                        <a:gd name="connsiteY49" fmla="*/ 1141095 h 1342548"/>
                        <a:gd name="connsiteX50" fmla="*/ 234791 w 1249680"/>
                        <a:gd name="connsiteY50" fmla="*/ 1096804 h 1342548"/>
                        <a:gd name="connsiteX51" fmla="*/ 249232 w 1249680"/>
                        <a:gd name="connsiteY51" fmla="*/ 1180623 h 1342548"/>
                        <a:gd name="connsiteX52" fmla="*/ 277807 w 1249680"/>
                        <a:gd name="connsiteY52" fmla="*/ 1190149 h 1342548"/>
                        <a:gd name="connsiteX53" fmla="*/ 292417 w 1249680"/>
                        <a:gd name="connsiteY53" fmla="*/ 1068705 h 1342548"/>
                        <a:gd name="connsiteX54" fmla="*/ 323051 w 1249680"/>
                        <a:gd name="connsiteY54" fmla="*/ 1078230 h 1342548"/>
                        <a:gd name="connsiteX55" fmla="*/ 294476 w 1249680"/>
                        <a:gd name="connsiteY55" fmla="*/ 944880 h 1342548"/>
                        <a:gd name="connsiteX56" fmla="*/ 258758 w 1249680"/>
                        <a:gd name="connsiteY56" fmla="*/ 961549 h 1342548"/>
                        <a:gd name="connsiteX57" fmla="*/ 149220 w 1249680"/>
                        <a:gd name="connsiteY57" fmla="*/ 909162 h 1342548"/>
                        <a:gd name="connsiteX58" fmla="*/ 158745 w 1249680"/>
                        <a:gd name="connsiteY58" fmla="*/ 882967 h 1342548"/>
                        <a:gd name="connsiteX59" fmla="*/ 130765 w 1249680"/>
                        <a:gd name="connsiteY59" fmla="*/ 864017 h 1342548"/>
                        <a:gd name="connsiteX60" fmla="*/ 108738 w 1249680"/>
                        <a:gd name="connsiteY60" fmla="*/ 897255 h 1342548"/>
                        <a:gd name="connsiteX61" fmla="*/ 111120 w 1249680"/>
                        <a:gd name="connsiteY61" fmla="*/ 840105 h 1342548"/>
                        <a:gd name="connsiteX62" fmla="*/ 92070 w 1249680"/>
                        <a:gd name="connsiteY62" fmla="*/ 835343 h 1342548"/>
                        <a:gd name="connsiteX63" fmla="*/ 80163 w 1249680"/>
                        <a:gd name="connsiteY63" fmla="*/ 906780 h 1342548"/>
                        <a:gd name="connsiteX64" fmla="*/ 58732 w 1249680"/>
                        <a:gd name="connsiteY64" fmla="*/ 911543 h 1342548"/>
                        <a:gd name="connsiteX65" fmla="*/ 70639 w 1249680"/>
                        <a:gd name="connsiteY65" fmla="*/ 825817 h 1342548"/>
                        <a:gd name="connsiteX66" fmla="*/ 122872 w 1249680"/>
                        <a:gd name="connsiteY66" fmla="*/ 819626 h 1342548"/>
                        <a:gd name="connsiteX67" fmla="*/ 125407 w 1249680"/>
                        <a:gd name="connsiteY67" fmla="*/ 799623 h 1342548"/>
                        <a:gd name="connsiteX68" fmla="*/ 78581 w 1249680"/>
                        <a:gd name="connsiteY68" fmla="*/ 799624 h 1342548"/>
                        <a:gd name="connsiteX69" fmla="*/ 82867 w 1249680"/>
                        <a:gd name="connsiteY69" fmla="*/ 761047 h 1342548"/>
                        <a:gd name="connsiteX70" fmla="*/ 142076 w 1249680"/>
                        <a:gd name="connsiteY70" fmla="*/ 742474 h 1342548"/>
                        <a:gd name="connsiteX71" fmla="*/ 130169 w 1249680"/>
                        <a:gd name="connsiteY71" fmla="*/ 716280 h 1342548"/>
                        <a:gd name="connsiteX72" fmla="*/ 48568 w 1249680"/>
                        <a:gd name="connsiteY72" fmla="*/ 756737 h 1342548"/>
                        <a:gd name="connsiteX73" fmla="*/ 29527 w 1249680"/>
                        <a:gd name="connsiteY73" fmla="*/ 718344 h 1342548"/>
                        <a:gd name="connsiteX74" fmla="*/ 104473 w 1249680"/>
                        <a:gd name="connsiteY74" fmla="*/ 693138 h 1342548"/>
                        <a:gd name="connsiteX75" fmla="*/ 77629 w 1249680"/>
                        <a:gd name="connsiteY75" fmla="*/ 617855 h 1342548"/>
                        <a:gd name="connsiteX76" fmla="*/ 39683 w 1249680"/>
                        <a:gd name="connsiteY76" fmla="*/ 611505 h 1342548"/>
                        <a:gd name="connsiteX77" fmla="*/ 0 w 1249680"/>
                        <a:gd name="connsiteY77" fmla="*/ 541020 h 1342548"/>
                        <a:gd name="connsiteX0" fmla="*/ 0 w 1249680"/>
                        <a:gd name="connsiteY0" fmla="*/ 541020 h 1398260"/>
                        <a:gd name="connsiteX1" fmla="*/ 259080 w 1249680"/>
                        <a:gd name="connsiteY1" fmla="*/ 381000 h 1398260"/>
                        <a:gd name="connsiteX2" fmla="*/ 266700 w 1249680"/>
                        <a:gd name="connsiteY2" fmla="*/ 266700 h 1398260"/>
                        <a:gd name="connsiteX3" fmla="*/ 358140 w 1249680"/>
                        <a:gd name="connsiteY3" fmla="*/ 259080 h 1398260"/>
                        <a:gd name="connsiteX4" fmla="*/ 388620 w 1249680"/>
                        <a:gd name="connsiteY4" fmla="*/ 266700 h 1398260"/>
                        <a:gd name="connsiteX5" fmla="*/ 449580 w 1249680"/>
                        <a:gd name="connsiteY5" fmla="*/ 266700 h 1398260"/>
                        <a:gd name="connsiteX6" fmla="*/ 533400 w 1249680"/>
                        <a:gd name="connsiteY6" fmla="*/ 144780 h 1398260"/>
                        <a:gd name="connsiteX7" fmla="*/ 655320 w 1249680"/>
                        <a:gd name="connsiteY7" fmla="*/ 167640 h 1398260"/>
                        <a:gd name="connsiteX8" fmla="*/ 830580 w 1249680"/>
                        <a:gd name="connsiteY8" fmla="*/ 114300 h 1398260"/>
                        <a:gd name="connsiteX9" fmla="*/ 822960 w 1249680"/>
                        <a:gd name="connsiteY9" fmla="*/ 45720 h 1398260"/>
                        <a:gd name="connsiteX10" fmla="*/ 906780 w 1249680"/>
                        <a:gd name="connsiteY10" fmla="*/ 0 h 1398260"/>
                        <a:gd name="connsiteX11" fmla="*/ 937260 w 1249680"/>
                        <a:gd name="connsiteY11" fmla="*/ 0 h 1398260"/>
                        <a:gd name="connsiteX12" fmla="*/ 944880 w 1249680"/>
                        <a:gd name="connsiteY12" fmla="*/ 76200 h 1398260"/>
                        <a:gd name="connsiteX13" fmla="*/ 1013460 w 1249680"/>
                        <a:gd name="connsiteY13" fmla="*/ 99060 h 1398260"/>
                        <a:gd name="connsiteX14" fmla="*/ 982980 w 1249680"/>
                        <a:gd name="connsiteY14" fmla="*/ 167640 h 1398260"/>
                        <a:gd name="connsiteX15" fmla="*/ 1005840 w 1249680"/>
                        <a:gd name="connsiteY15" fmla="*/ 190500 h 1398260"/>
                        <a:gd name="connsiteX16" fmla="*/ 967740 w 1249680"/>
                        <a:gd name="connsiteY16" fmla="*/ 297180 h 1398260"/>
                        <a:gd name="connsiteX17" fmla="*/ 975360 w 1249680"/>
                        <a:gd name="connsiteY17" fmla="*/ 320040 h 1398260"/>
                        <a:gd name="connsiteX18" fmla="*/ 1043940 w 1249680"/>
                        <a:gd name="connsiteY18" fmla="*/ 388620 h 1398260"/>
                        <a:gd name="connsiteX19" fmla="*/ 1165860 w 1249680"/>
                        <a:gd name="connsiteY19" fmla="*/ 403860 h 1398260"/>
                        <a:gd name="connsiteX20" fmla="*/ 1173480 w 1249680"/>
                        <a:gd name="connsiteY20" fmla="*/ 441960 h 1398260"/>
                        <a:gd name="connsiteX21" fmla="*/ 1249680 w 1249680"/>
                        <a:gd name="connsiteY21" fmla="*/ 419100 h 1398260"/>
                        <a:gd name="connsiteX22" fmla="*/ 1219200 w 1249680"/>
                        <a:gd name="connsiteY22" fmla="*/ 495300 h 1398260"/>
                        <a:gd name="connsiteX23" fmla="*/ 1135380 w 1249680"/>
                        <a:gd name="connsiteY23" fmla="*/ 586740 h 1398260"/>
                        <a:gd name="connsiteX24" fmla="*/ 1021080 w 1249680"/>
                        <a:gd name="connsiteY24" fmla="*/ 632460 h 1398260"/>
                        <a:gd name="connsiteX25" fmla="*/ 1013460 w 1249680"/>
                        <a:gd name="connsiteY25" fmla="*/ 723900 h 1398260"/>
                        <a:gd name="connsiteX26" fmla="*/ 1005840 w 1249680"/>
                        <a:gd name="connsiteY26" fmla="*/ 769620 h 1398260"/>
                        <a:gd name="connsiteX27" fmla="*/ 975360 w 1249680"/>
                        <a:gd name="connsiteY27" fmla="*/ 807720 h 1398260"/>
                        <a:gd name="connsiteX28" fmla="*/ 1013460 w 1249680"/>
                        <a:gd name="connsiteY28" fmla="*/ 845820 h 1398260"/>
                        <a:gd name="connsiteX29" fmla="*/ 998220 w 1249680"/>
                        <a:gd name="connsiteY29" fmla="*/ 906780 h 1398260"/>
                        <a:gd name="connsiteX30" fmla="*/ 998220 w 1249680"/>
                        <a:gd name="connsiteY30" fmla="*/ 960120 h 1398260"/>
                        <a:gd name="connsiteX31" fmla="*/ 1097280 w 1249680"/>
                        <a:gd name="connsiteY31" fmla="*/ 1051560 h 1398260"/>
                        <a:gd name="connsiteX32" fmla="*/ 1096957 w 1249680"/>
                        <a:gd name="connsiteY32" fmla="*/ 1085374 h 1398260"/>
                        <a:gd name="connsiteX33" fmla="*/ 1089660 w 1249680"/>
                        <a:gd name="connsiteY33" fmla="*/ 1135380 h 1398260"/>
                        <a:gd name="connsiteX34" fmla="*/ 1013460 w 1249680"/>
                        <a:gd name="connsiteY34" fmla="*/ 1143000 h 1398260"/>
                        <a:gd name="connsiteX35" fmla="*/ 1092195 w 1249680"/>
                        <a:gd name="connsiteY35" fmla="*/ 1199674 h 1398260"/>
                        <a:gd name="connsiteX36" fmla="*/ 1165860 w 1249680"/>
                        <a:gd name="connsiteY36" fmla="*/ 1249680 h 1398260"/>
                        <a:gd name="connsiteX37" fmla="*/ 935628 w 1249680"/>
                        <a:gd name="connsiteY37" fmla="*/ 1340366 h 1398260"/>
                        <a:gd name="connsiteX38" fmla="*/ 931187 w 1249680"/>
                        <a:gd name="connsiteY38" fmla="*/ 1326252 h 1398260"/>
                        <a:gd name="connsiteX39" fmla="*/ 787171 w 1249680"/>
                        <a:gd name="connsiteY39" fmla="*/ 1398260 h 1398260"/>
                        <a:gd name="connsiteX40" fmla="*/ 264318 w 1249680"/>
                        <a:gd name="connsiteY40" fmla="*/ 1323499 h 1398260"/>
                        <a:gd name="connsiteX41" fmla="*/ 280189 w 1249680"/>
                        <a:gd name="connsiteY41" fmla="*/ 1304448 h 1398260"/>
                        <a:gd name="connsiteX42" fmla="*/ 391001 w 1249680"/>
                        <a:gd name="connsiteY42" fmla="*/ 1287303 h 1398260"/>
                        <a:gd name="connsiteX43" fmla="*/ 223038 w 1249680"/>
                        <a:gd name="connsiteY43" fmla="*/ 1230630 h 1398260"/>
                        <a:gd name="connsiteX44" fmla="*/ 127788 w 1249680"/>
                        <a:gd name="connsiteY44" fmla="*/ 1223486 h 1398260"/>
                        <a:gd name="connsiteX45" fmla="*/ 123026 w 1249680"/>
                        <a:gd name="connsiteY45" fmla="*/ 1156811 h 1398260"/>
                        <a:gd name="connsiteX46" fmla="*/ 134932 w 1249680"/>
                        <a:gd name="connsiteY46" fmla="*/ 1171098 h 1398260"/>
                        <a:gd name="connsiteX47" fmla="*/ 143351 w 1249680"/>
                        <a:gd name="connsiteY47" fmla="*/ 1202532 h 1398260"/>
                        <a:gd name="connsiteX48" fmla="*/ 180975 w 1249680"/>
                        <a:gd name="connsiteY48" fmla="*/ 1200626 h 1398260"/>
                        <a:gd name="connsiteX49" fmla="*/ 163354 w 1249680"/>
                        <a:gd name="connsiteY49" fmla="*/ 1141095 h 1398260"/>
                        <a:gd name="connsiteX50" fmla="*/ 234791 w 1249680"/>
                        <a:gd name="connsiteY50" fmla="*/ 1096804 h 1398260"/>
                        <a:gd name="connsiteX51" fmla="*/ 249232 w 1249680"/>
                        <a:gd name="connsiteY51" fmla="*/ 1180623 h 1398260"/>
                        <a:gd name="connsiteX52" fmla="*/ 277807 w 1249680"/>
                        <a:gd name="connsiteY52" fmla="*/ 1190149 h 1398260"/>
                        <a:gd name="connsiteX53" fmla="*/ 292417 w 1249680"/>
                        <a:gd name="connsiteY53" fmla="*/ 1068705 h 1398260"/>
                        <a:gd name="connsiteX54" fmla="*/ 323051 w 1249680"/>
                        <a:gd name="connsiteY54" fmla="*/ 1078230 h 1398260"/>
                        <a:gd name="connsiteX55" fmla="*/ 294476 w 1249680"/>
                        <a:gd name="connsiteY55" fmla="*/ 944880 h 1398260"/>
                        <a:gd name="connsiteX56" fmla="*/ 258758 w 1249680"/>
                        <a:gd name="connsiteY56" fmla="*/ 961549 h 1398260"/>
                        <a:gd name="connsiteX57" fmla="*/ 149220 w 1249680"/>
                        <a:gd name="connsiteY57" fmla="*/ 909162 h 1398260"/>
                        <a:gd name="connsiteX58" fmla="*/ 158745 w 1249680"/>
                        <a:gd name="connsiteY58" fmla="*/ 882967 h 1398260"/>
                        <a:gd name="connsiteX59" fmla="*/ 130765 w 1249680"/>
                        <a:gd name="connsiteY59" fmla="*/ 864017 h 1398260"/>
                        <a:gd name="connsiteX60" fmla="*/ 108738 w 1249680"/>
                        <a:gd name="connsiteY60" fmla="*/ 897255 h 1398260"/>
                        <a:gd name="connsiteX61" fmla="*/ 111120 w 1249680"/>
                        <a:gd name="connsiteY61" fmla="*/ 840105 h 1398260"/>
                        <a:gd name="connsiteX62" fmla="*/ 92070 w 1249680"/>
                        <a:gd name="connsiteY62" fmla="*/ 835343 h 1398260"/>
                        <a:gd name="connsiteX63" fmla="*/ 80163 w 1249680"/>
                        <a:gd name="connsiteY63" fmla="*/ 906780 h 1398260"/>
                        <a:gd name="connsiteX64" fmla="*/ 58732 w 1249680"/>
                        <a:gd name="connsiteY64" fmla="*/ 911543 h 1398260"/>
                        <a:gd name="connsiteX65" fmla="*/ 70639 w 1249680"/>
                        <a:gd name="connsiteY65" fmla="*/ 825817 h 1398260"/>
                        <a:gd name="connsiteX66" fmla="*/ 122872 w 1249680"/>
                        <a:gd name="connsiteY66" fmla="*/ 819626 h 1398260"/>
                        <a:gd name="connsiteX67" fmla="*/ 125407 w 1249680"/>
                        <a:gd name="connsiteY67" fmla="*/ 799623 h 1398260"/>
                        <a:gd name="connsiteX68" fmla="*/ 78581 w 1249680"/>
                        <a:gd name="connsiteY68" fmla="*/ 799624 h 1398260"/>
                        <a:gd name="connsiteX69" fmla="*/ 82867 w 1249680"/>
                        <a:gd name="connsiteY69" fmla="*/ 761047 h 1398260"/>
                        <a:gd name="connsiteX70" fmla="*/ 142076 w 1249680"/>
                        <a:gd name="connsiteY70" fmla="*/ 742474 h 1398260"/>
                        <a:gd name="connsiteX71" fmla="*/ 130169 w 1249680"/>
                        <a:gd name="connsiteY71" fmla="*/ 716280 h 1398260"/>
                        <a:gd name="connsiteX72" fmla="*/ 48568 w 1249680"/>
                        <a:gd name="connsiteY72" fmla="*/ 756737 h 1398260"/>
                        <a:gd name="connsiteX73" fmla="*/ 29527 w 1249680"/>
                        <a:gd name="connsiteY73" fmla="*/ 718344 h 1398260"/>
                        <a:gd name="connsiteX74" fmla="*/ 104473 w 1249680"/>
                        <a:gd name="connsiteY74" fmla="*/ 693138 h 1398260"/>
                        <a:gd name="connsiteX75" fmla="*/ 77629 w 1249680"/>
                        <a:gd name="connsiteY75" fmla="*/ 617855 h 1398260"/>
                        <a:gd name="connsiteX76" fmla="*/ 39683 w 1249680"/>
                        <a:gd name="connsiteY76" fmla="*/ 611505 h 1398260"/>
                        <a:gd name="connsiteX77" fmla="*/ 0 w 1249680"/>
                        <a:gd name="connsiteY77" fmla="*/ 541020 h 1398260"/>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13460 w 1249680"/>
                        <a:gd name="connsiteY34" fmla="*/ 1143000 h 1411233"/>
                        <a:gd name="connsiteX35" fmla="*/ 1092195 w 1249680"/>
                        <a:gd name="connsiteY35" fmla="*/ 1199674 h 1411233"/>
                        <a:gd name="connsiteX36" fmla="*/ 1165860 w 1249680"/>
                        <a:gd name="connsiteY36" fmla="*/ 1249680 h 1411233"/>
                        <a:gd name="connsiteX37" fmla="*/ 935628 w 1249680"/>
                        <a:gd name="connsiteY37" fmla="*/ 1340366 h 1411233"/>
                        <a:gd name="connsiteX38" fmla="*/ 931187 w 1249680"/>
                        <a:gd name="connsiteY38" fmla="*/ 1326252 h 1411233"/>
                        <a:gd name="connsiteX39" fmla="*/ 787171 w 1249680"/>
                        <a:gd name="connsiteY39" fmla="*/ 1398260 h 1411233"/>
                        <a:gd name="connsiteX40" fmla="*/ 623341 w 1249680"/>
                        <a:gd name="connsiteY40" fmla="*/ 1411233 h 1411233"/>
                        <a:gd name="connsiteX41" fmla="*/ 280189 w 1249680"/>
                        <a:gd name="connsiteY41" fmla="*/ 1304448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13460 w 1249680"/>
                        <a:gd name="connsiteY34" fmla="*/ 1143000 h 1411233"/>
                        <a:gd name="connsiteX35" fmla="*/ 1092195 w 1249680"/>
                        <a:gd name="connsiteY35" fmla="*/ 1199674 h 1411233"/>
                        <a:gd name="connsiteX36" fmla="*/ 1165860 w 1249680"/>
                        <a:gd name="connsiteY36" fmla="*/ 1249680 h 1411233"/>
                        <a:gd name="connsiteX37" fmla="*/ 935628 w 1249680"/>
                        <a:gd name="connsiteY37" fmla="*/ 1340366 h 1411233"/>
                        <a:gd name="connsiteX38" fmla="*/ 931187 w 1249680"/>
                        <a:gd name="connsiteY38" fmla="*/ 1326252 h 1411233"/>
                        <a:gd name="connsiteX39" fmla="*/ 787171 w 1249680"/>
                        <a:gd name="connsiteY39" fmla="*/ 1398260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13460 w 1249680"/>
                        <a:gd name="connsiteY34" fmla="*/ 1143000 h 1411233"/>
                        <a:gd name="connsiteX35" fmla="*/ 1092195 w 1249680"/>
                        <a:gd name="connsiteY35" fmla="*/ 1199674 h 1411233"/>
                        <a:gd name="connsiteX36" fmla="*/ 1165860 w 1249680"/>
                        <a:gd name="connsiteY36" fmla="*/ 1249680 h 1411233"/>
                        <a:gd name="connsiteX37" fmla="*/ 935628 w 1249680"/>
                        <a:gd name="connsiteY37" fmla="*/ 1340366 h 1411233"/>
                        <a:gd name="connsiteX38" fmla="*/ 931187 w 1249680"/>
                        <a:gd name="connsiteY38" fmla="*/ 1326252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13460 w 1249680"/>
                        <a:gd name="connsiteY34" fmla="*/ 1143000 h 1411233"/>
                        <a:gd name="connsiteX35" fmla="*/ 1092195 w 1249680"/>
                        <a:gd name="connsiteY35" fmla="*/ 1199674 h 1411233"/>
                        <a:gd name="connsiteX36" fmla="*/ 1165860 w 1249680"/>
                        <a:gd name="connsiteY36" fmla="*/ 1249680 h 1411233"/>
                        <a:gd name="connsiteX37" fmla="*/ 935628 w 1249680"/>
                        <a:gd name="connsiteY37" fmla="*/ 1340366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13460 w 1249680"/>
                        <a:gd name="connsiteY34" fmla="*/ 1143000 h 1411233"/>
                        <a:gd name="connsiteX35" fmla="*/ 1092195 w 1249680"/>
                        <a:gd name="connsiteY35" fmla="*/ 1199674 h 1411233"/>
                        <a:gd name="connsiteX36" fmla="*/ 1165860 w 1249680"/>
                        <a:gd name="connsiteY36" fmla="*/ 124968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13460 w 1249680"/>
                        <a:gd name="connsiteY34" fmla="*/ 1143000 h 1411233"/>
                        <a:gd name="connsiteX35" fmla="*/ 1092195 w 1249680"/>
                        <a:gd name="connsiteY35" fmla="*/ 1199674 h 1411233"/>
                        <a:gd name="connsiteX36" fmla="*/ 918210 w 1249680"/>
                        <a:gd name="connsiteY36" fmla="*/ 134493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13460 w 1249680"/>
                        <a:gd name="connsiteY34" fmla="*/ 1143000 h 1411233"/>
                        <a:gd name="connsiteX35" fmla="*/ 1044570 w 1249680"/>
                        <a:gd name="connsiteY35" fmla="*/ 1359218 h 1411233"/>
                        <a:gd name="connsiteX36" fmla="*/ 918210 w 1249680"/>
                        <a:gd name="connsiteY36" fmla="*/ 134493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9660 w 1249680"/>
                        <a:gd name="connsiteY33" fmla="*/ 1135380 h 1411233"/>
                        <a:gd name="connsiteX34" fmla="*/ 1063466 w 1249680"/>
                        <a:gd name="connsiteY34" fmla="*/ 1390650 h 1411233"/>
                        <a:gd name="connsiteX35" fmla="*/ 1044570 w 1249680"/>
                        <a:gd name="connsiteY35" fmla="*/ 1359218 h 1411233"/>
                        <a:gd name="connsiteX36" fmla="*/ 918210 w 1249680"/>
                        <a:gd name="connsiteY36" fmla="*/ 134493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096957 w 1249680"/>
                        <a:gd name="connsiteY32" fmla="*/ 1085374 h 1411233"/>
                        <a:gd name="connsiteX33" fmla="*/ 1082516 w 1249680"/>
                        <a:gd name="connsiteY33" fmla="*/ 1361598 h 1411233"/>
                        <a:gd name="connsiteX34" fmla="*/ 1063466 w 1249680"/>
                        <a:gd name="connsiteY34" fmla="*/ 1390650 h 1411233"/>
                        <a:gd name="connsiteX35" fmla="*/ 1044570 w 1249680"/>
                        <a:gd name="connsiteY35" fmla="*/ 1359218 h 1411233"/>
                        <a:gd name="connsiteX36" fmla="*/ 918210 w 1249680"/>
                        <a:gd name="connsiteY36" fmla="*/ 134493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097280 w 1249680"/>
                        <a:gd name="connsiteY31" fmla="*/ 1051560 h 1411233"/>
                        <a:gd name="connsiteX32" fmla="*/ 1113626 w 1249680"/>
                        <a:gd name="connsiteY32" fmla="*/ 1373505 h 1411233"/>
                        <a:gd name="connsiteX33" fmla="*/ 1082516 w 1249680"/>
                        <a:gd name="connsiteY33" fmla="*/ 1361598 h 1411233"/>
                        <a:gd name="connsiteX34" fmla="*/ 1063466 w 1249680"/>
                        <a:gd name="connsiteY34" fmla="*/ 1390650 h 1411233"/>
                        <a:gd name="connsiteX35" fmla="*/ 1044570 w 1249680"/>
                        <a:gd name="connsiteY35" fmla="*/ 1359218 h 1411233"/>
                        <a:gd name="connsiteX36" fmla="*/ 918210 w 1249680"/>
                        <a:gd name="connsiteY36" fmla="*/ 134493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998220 w 1249680"/>
                        <a:gd name="connsiteY30" fmla="*/ 960120 h 1411233"/>
                        <a:gd name="connsiteX31" fmla="*/ 1159192 w 1249680"/>
                        <a:gd name="connsiteY31" fmla="*/ 1253967 h 1411233"/>
                        <a:gd name="connsiteX32" fmla="*/ 1113626 w 1249680"/>
                        <a:gd name="connsiteY32" fmla="*/ 1373505 h 1411233"/>
                        <a:gd name="connsiteX33" fmla="*/ 1082516 w 1249680"/>
                        <a:gd name="connsiteY33" fmla="*/ 1361598 h 1411233"/>
                        <a:gd name="connsiteX34" fmla="*/ 1063466 w 1249680"/>
                        <a:gd name="connsiteY34" fmla="*/ 1390650 h 1411233"/>
                        <a:gd name="connsiteX35" fmla="*/ 1044570 w 1249680"/>
                        <a:gd name="connsiteY35" fmla="*/ 1359218 h 1411233"/>
                        <a:gd name="connsiteX36" fmla="*/ 918210 w 1249680"/>
                        <a:gd name="connsiteY36" fmla="*/ 134493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1026795 w 1249680"/>
                        <a:gd name="connsiteY30" fmla="*/ 1164907 h 1411233"/>
                        <a:gd name="connsiteX31" fmla="*/ 1159192 w 1249680"/>
                        <a:gd name="connsiteY31" fmla="*/ 1253967 h 1411233"/>
                        <a:gd name="connsiteX32" fmla="*/ 1113626 w 1249680"/>
                        <a:gd name="connsiteY32" fmla="*/ 1373505 h 1411233"/>
                        <a:gd name="connsiteX33" fmla="*/ 1082516 w 1249680"/>
                        <a:gd name="connsiteY33" fmla="*/ 1361598 h 1411233"/>
                        <a:gd name="connsiteX34" fmla="*/ 1063466 w 1249680"/>
                        <a:gd name="connsiteY34" fmla="*/ 1390650 h 1411233"/>
                        <a:gd name="connsiteX35" fmla="*/ 1044570 w 1249680"/>
                        <a:gd name="connsiteY35" fmla="*/ 1359218 h 1411233"/>
                        <a:gd name="connsiteX36" fmla="*/ 918210 w 1249680"/>
                        <a:gd name="connsiteY36" fmla="*/ 1344930 h 1411233"/>
                        <a:gd name="connsiteX37" fmla="*/ 876097 w 1249680"/>
                        <a:gd name="connsiteY37" fmla="*/ 1307028 h 1411233"/>
                        <a:gd name="connsiteX38" fmla="*/ 821650 w 1249680"/>
                        <a:gd name="connsiteY38" fmla="*/ 1340540 h 1411233"/>
                        <a:gd name="connsiteX39" fmla="*/ 749071 w 1249680"/>
                        <a:gd name="connsiteY39" fmla="*/ 1357779 h 1411233"/>
                        <a:gd name="connsiteX40" fmla="*/ 623341 w 1249680"/>
                        <a:gd name="connsiteY40" fmla="*/ 1411233 h 1411233"/>
                        <a:gd name="connsiteX41" fmla="*/ 596895 w 1249680"/>
                        <a:gd name="connsiteY41" fmla="*/ 1375886 h 1411233"/>
                        <a:gd name="connsiteX42" fmla="*/ 391001 w 1249680"/>
                        <a:gd name="connsiteY42" fmla="*/ 1287303 h 1411233"/>
                        <a:gd name="connsiteX43" fmla="*/ 223038 w 1249680"/>
                        <a:gd name="connsiteY43" fmla="*/ 1230630 h 1411233"/>
                        <a:gd name="connsiteX44" fmla="*/ 127788 w 1249680"/>
                        <a:gd name="connsiteY44" fmla="*/ 1223486 h 1411233"/>
                        <a:gd name="connsiteX45" fmla="*/ 123026 w 1249680"/>
                        <a:gd name="connsiteY45" fmla="*/ 1156811 h 1411233"/>
                        <a:gd name="connsiteX46" fmla="*/ 134932 w 1249680"/>
                        <a:gd name="connsiteY46" fmla="*/ 1171098 h 1411233"/>
                        <a:gd name="connsiteX47" fmla="*/ 143351 w 1249680"/>
                        <a:gd name="connsiteY47" fmla="*/ 1202532 h 1411233"/>
                        <a:gd name="connsiteX48" fmla="*/ 180975 w 1249680"/>
                        <a:gd name="connsiteY48" fmla="*/ 1200626 h 1411233"/>
                        <a:gd name="connsiteX49" fmla="*/ 163354 w 1249680"/>
                        <a:gd name="connsiteY49" fmla="*/ 1141095 h 1411233"/>
                        <a:gd name="connsiteX50" fmla="*/ 234791 w 1249680"/>
                        <a:gd name="connsiteY50" fmla="*/ 1096804 h 1411233"/>
                        <a:gd name="connsiteX51" fmla="*/ 249232 w 1249680"/>
                        <a:gd name="connsiteY51" fmla="*/ 1180623 h 1411233"/>
                        <a:gd name="connsiteX52" fmla="*/ 277807 w 1249680"/>
                        <a:gd name="connsiteY52" fmla="*/ 1190149 h 1411233"/>
                        <a:gd name="connsiteX53" fmla="*/ 292417 w 1249680"/>
                        <a:gd name="connsiteY53" fmla="*/ 1068705 h 1411233"/>
                        <a:gd name="connsiteX54" fmla="*/ 323051 w 1249680"/>
                        <a:gd name="connsiteY54" fmla="*/ 1078230 h 1411233"/>
                        <a:gd name="connsiteX55" fmla="*/ 294476 w 1249680"/>
                        <a:gd name="connsiteY55" fmla="*/ 944880 h 1411233"/>
                        <a:gd name="connsiteX56" fmla="*/ 258758 w 1249680"/>
                        <a:gd name="connsiteY56" fmla="*/ 961549 h 1411233"/>
                        <a:gd name="connsiteX57" fmla="*/ 149220 w 1249680"/>
                        <a:gd name="connsiteY57" fmla="*/ 909162 h 1411233"/>
                        <a:gd name="connsiteX58" fmla="*/ 158745 w 1249680"/>
                        <a:gd name="connsiteY58" fmla="*/ 882967 h 1411233"/>
                        <a:gd name="connsiteX59" fmla="*/ 130765 w 1249680"/>
                        <a:gd name="connsiteY59" fmla="*/ 864017 h 1411233"/>
                        <a:gd name="connsiteX60" fmla="*/ 108738 w 1249680"/>
                        <a:gd name="connsiteY60" fmla="*/ 897255 h 1411233"/>
                        <a:gd name="connsiteX61" fmla="*/ 111120 w 1249680"/>
                        <a:gd name="connsiteY61" fmla="*/ 840105 h 1411233"/>
                        <a:gd name="connsiteX62" fmla="*/ 92070 w 1249680"/>
                        <a:gd name="connsiteY62" fmla="*/ 835343 h 1411233"/>
                        <a:gd name="connsiteX63" fmla="*/ 80163 w 1249680"/>
                        <a:gd name="connsiteY63" fmla="*/ 906780 h 1411233"/>
                        <a:gd name="connsiteX64" fmla="*/ 58732 w 1249680"/>
                        <a:gd name="connsiteY64" fmla="*/ 911543 h 1411233"/>
                        <a:gd name="connsiteX65" fmla="*/ 70639 w 1249680"/>
                        <a:gd name="connsiteY65" fmla="*/ 825817 h 1411233"/>
                        <a:gd name="connsiteX66" fmla="*/ 122872 w 1249680"/>
                        <a:gd name="connsiteY66" fmla="*/ 819626 h 1411233"/>
                        <a:gd name="connsiteX67" fmla="*/ 125407 w 1249680"/>
                        <a:gd name="connsiteY67" fmla="*/ 799623 h 1411233"/>
                        <a:gd name="connsiteX68" fmla="*/ 78581 w 1249680"/>
                        <a:gd name="connsiteY68" fmla="*/ 799624 h 1411233"/>
                        <a:gd name="connsiteX69" fmla="*/ 82867 w 1249680"/>
                        <a:gd name="connsiteY69" fmla="*/ 761047 h 1411233"/>
                        <a:gd name="connsiteX70" fmla="*/ 142076 w 1249680"/>
                        <a:gd name="connsiteY70" fmla="*/ 742474 h 1411233"/>
                        <a:gd name="connsiteX71" fmla="*/ 130169 w 1249680"/>
                        <a:gd name="connsiteY71" fmla="*/ 716280 h 1411233"/>
                        <a:gd name="connsiteX72" fmla="*/ 48568 w 1249680"/>
                        <a:gd name="connsiteY72" fmla="*/ 756737 h 1411233"/>
                        <a:gd name="connsiteX73" fmla="*/ 29527 w 1249680"/>
                        <a:gd name="connsiteY73" fmla="*/ 718344 h 1411233"/>
                        <a:gd name="connsiteX74" fmla="*/ 104473 w 1249680"/>
                        <a:gd name="connsiteY74" fmla="*/ 693138 h 1411233"/>
                        <a:gd name="connsiteX75" fmla="*/ 77629 w 1249680"/>
                        <a:gd name="connsiteY75" fmla="*/ 617855 h 1411233"/>
                        <a:gd name="connsiteX76" fmla="*/ 39683 w 1249680"/>
                        <a:gd name="connsiteY76" fmla="*/ 611505 h 1411233"/>
                        <a:gd name="connsiteX77" fmla="*/ 0 w 1249680"/>
                        <a:gd name="connsiteY7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1026795 w 1249680"/>
                        <a:gd name="connsiteY30" fmla="*/ 1164907 h 1411233"/>
                        <a:gd name="connsiteX31" fmla="*/ 1116007 w 1249680"/>
                        <a:gd name="connsiteY31" fmla="*/ 1223486 h 1411233"/>
                        <a:gd name="connsiteX32" fmla="*/ 1159192 w 1249680"/>
                        <a:gd name="connsiteY32" fmla="*/ 1253967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1026795 w 1249680"/>
                        <a:gd name="connsiteY30" fmla="*/ 1164907 h 1411233"/>
                        <a:gd name="connsiteX31" fmla="*/ 1137439 w 1249680"/>
                        <a:gd name="connsiteY31" fmla="*/ 1211579 h 1411233"/>
                        <a:gd name="connsiteX32" fmla="*/ 1159192 w 1249680"/>
                        <a:gd name="connsiteY32" fmla="*/ 1253967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1026795 w 1249680"/>
                        <a:gd name="connsiteY30" fmla="*/ 1164907 h 1411233"/>
                        <a:gd name="connsiteX31" fmla="*/ 1137439 w 1249680"/>
                        <a:gd name="connsiteY31" fmla="*/ 1211579 h 1411233"/>
                        <a:gd name="connsiteX32" fmla="*/ 1171098 w 1249680"/>
                        <a:gd name="connsiteY32" fmla="*/ 1251586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998220 w 1249680"/>
                        <a:gd name="connsiteY29" fmla="*/ 906780 h 1411233"/>
                        <a:gd name="connsiteX30" fmla="*/ 1010127 w 1249680"/>
                        <a:gd name="connsiteY30" fmla="*/ 1155382 h 1411233"/>
                        <a:gd name="connsiteX31" fmla="*/ 1137439 w 1249680"/>
                        <a:gd name="connsiteY31" fmla="*/ 1211579 h 1411233"/>
                        <a:gd name="connsiteX32" fmla="*/ 1171098 w 1249680"/>
                        <a:gd name="connsiteY32" fmla="*/ 1251586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13460 w 1249680"/>
                        <a:gd name="connsiteY28" fmla="*/ 845820 h 1411233"/>
                        <a:gd name="connsiteX29" fmla="*/ 1093470 w 1249680"/>
                        <a:gd name="connsiteY29" fmla="*/ 1161574 h 1411233"/>
                        <a:gd name="connsiteX30" fmla="*/ 1010127 w 1249680"/>
                        <a:gd name="connsiteY30" fmla="*/ 1155382 h 1411233"/>
                        <a:gd name="connsiteX31" fmla="*/ 1137439 w 1249680"/>
                        <a:gd name="connsiteY31" fmla="*/ 1211579 h 1411233"/>
                        <a:gd name="connsiteX32" fmla="*/ 1171098 w 1249680"/>
                        <a:gd name="connsiteY32" fmla="*/ 1251586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975360 w 1249680"/>
                        <a:gd name="connsiteY27" fmla="*/ 807720 h 1411233"/>
                        <a:gd name="connsiteX28" fmla="*/ 1092041 w 1249680"/>
                        <a:gd name="connsiteY28" fmla="*/ 1055370 h 1411233"/>
                        <a:gd name="connsiteX29" fmla="*/ 1093470 w 1249680"/>
                        <a:gd name="connsiteY29" fmla="*/ 1161574 h 1411233"/>
                        <a:gd name="connsiteX30" fmla="*/ 1010127 w 1249680"/>
                        <a:gd name="connsiteY30" fmla="*/ 1155382 h 1411233"/>
                        <a:gd name="connsiteX31" fmla="*/ 1137439 w 1249680"/>
                        <a:gd name="connsiteY31" fmla="*/ 1211579 h 1411233"/>
                        <a:gd name="connsiteX32" fmla="*/ 1171098 w 1249680"/>
                        <a:gd name="connsiteY32" fmla="*/ 1251586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5840 w 1249680"/>
                        <a:gd name="connsiteY26" fmla="*/ 769620 h 1411233"/>
                        <a:gd name="connsiteX27" fmla="*/ 1049179 w 1249680"/>
                        <a:gd name="connsiteY27" fmla="*/ 1024414 h 1411233"/>
                        <a:gd name="connsiteX28" fmla="*/ 1092041 w 1249680"/>
                        <a:gd name="connsiteY28" fmla="*/ 1055370 h 1411233"/>
                        <a:gd name="connsiteX29" fmla="*/ 1093470 w 1249680"/>
                        <a:gd name="connsiteY29" fmla="*/ 1161574 h 1411233"/>
                        <a:gd name="connsiteX30" fmla="*/ 1010127 w 1249680"/>
                        <a:gd name="connsiteY30" fmla="*/ 1155382 h 1411233"/>
                        <a:gd name="connsiteX31" fmla="*/ 1137439 w 1249680"/>
                        <a:gd name="connsiteY31" fmla="*/ 1211579 h 1411233"/>
                        <a:gd name="connsiteX32" fmla="*/ 1171098 w 1249680"/>
                        <a:gd name="connsiteY32" fmla="*/ 1251586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993933 w 1249680"/>
                        <a:gd name="connsiteY26" fmla="*/ 891063 h 1411233"/>
                        <a:gd name="connsiteX27" fmla="*/ 1049179 w 1249680"/>
                        <a:gd name="connsiteY27" fmla="*/ 1024414 h 1411233"/>
                        <a:gd name="connsiteX28" fmla="*/ 1092041 w 1249680"/>
                        <a:gd name="connsiteY28" fmla="*/ 1055370 h 1411233"/>
                        <a:gd name="connsiteX29" fmla="*/ 1093470 w 1249680"/>
                        <a:gd name="connsiteY29" fmla="*/ 1161574 h 1411233"/>
                        <a:gd name="connsiteX30" fmla="*/ 1010127 w 1249680"/>
                        <a:gd name="connsiteY30" fmla="*/ 1155382 h 1411233"/>
                        <a:gd name="connsiteX31" fmla="*/ 1137439 w 1249680"/>
                        <a:gd name="connsiteY31" fmla="*/ 1211579 h 1411233"/>
                        <a:gd name="connsiteX32" fmla="*/ 1171098 w 1249680"/>
                        <a:gd name="connsiteY32" fmla="*/ 1251586 h 1411233"/>
                        <a:gd name="connsiteX33" fmla="*/ 1113626 w 1249680"/>
                        <a:gd name="connsiteY33" fmla="*/ 1373505 h 1411233"/>
                        <a:gd name="connsiteX34" fmla="*/ 1082516 w 1249680"/>
                        <a:gd name="connsiteY34" fmla="*/ 1361598 h 1411233"/>
                        <a:gd name="connsiteX35" fmla="*/ 1063466 w 1249680"/>
                        <a:gd name="connsiteY35" fmla="*/ 1390650 h 1411233"/>
                        <a:gd name="connsiteX36" fmla="*/ 1044570 w 1249680"/>
                        <a:gd name="connsiteY36" fmla="*/ 1359218 h 1411233"/>
                        <a:gd name="connsiteX37" fmla="*/ 918210 w 1249680"/>
                        <a:gd name="connsiteY37" fmla="*/ 1344930 h 1411233"/>
                        <a:gd name="connsiteX38" fmla="*/ 876097 w 1249680"/>
                        <a:gd name="connsiteY38" fmla="*/ 1307028 h 1411233"/>
                        <a:gd name="connsiteX39" fmla="*/ 821650 w 1249680"/>
                        <a:gd name="connsiteY39" fmla="*/ 1340540 h 1411233"/>
                        <a:gd name="connsiteX40" fmla="*/ 749071 w 1249680"/>
                        <a:gd name="connsiteY40" fmla="*/ 1357779 h 1411233"/>
                        <a:gd name="connsiteX41" fmla="*/ 623341 w 1249680"/>
                        <a:gd name="connsiteY41" fmla="*/ 1411233 h 1411233"/>
                        <a:gd name="connsiteX42" fmla="*/ 596895 w 1249680"/>
                        <a:gd name="connsiteY42" fmla="*/ 1375886 h 1411233"/>
                        <a:gd name="connsiteX43" fmla="*/ 391001 w 1249680"/>
                        <a:gd name="connsiteY43" fmla="*/ 1287303 h 1411233"/>
                        <a:gd name="connsiteX44" fmla="*/ 223038 w 1249680"/>
                        <a:gd name="connsiteY44" fmla="*/ 1230630 h 1411233"/>
                        <a:gd name="connsiteX45" fmla="*/ 127788 w 1249680"/>
                        <a:gd name="connsiteY45" fmla="*/ 1223486 h 1411233"/>
                        <a:gd name="connsiteX46" fmla="*/ 123026 w 1249680"/>
                        <a:gd name="connsiteY46" fmla="*/ 1156811 h 1411233"/>
                        <a:gd name="connsiteX47" fmla="*/ 134932 w 1249680"/>
                        <a:gd name="connsiteY47" fmla="*/ 1171098 h 1411233"/>
                        <a:gd name="connsiteX48" fmla="*/ 143351 w 1249680"/>
                        <a:gd name="connsiteY48" fmla="*/ 1202532 h 1411233"/>
                        <a:gd name="connsiteX49" fmla="*/ 180975 w 1249680"/>
                        <a:gd name="connsiteY49" fmla="*/ 1200626 h 1411233"/>
                        <a:gd name="connsiteX50" fmla="*/ 163354 w 1249680"/>
                        <a:gd name="connsiteY50" fmla="*/ 1141095 h 1411233"/>
                        <a:gd name="connsiteX51" fmla="*/ 234791 w 1249680"/>
                        <a:gd name="connsiteY51" fmla="*/ 1096804 h 1411233"/>
                        <a:gd name="connsiteX52" fmla="*/ 249232 w 1249680"/>
                        <a:gd name="connsiteY52" fmla="*/ 1180623 h 1411233"/>
                        <a:gd name="connsiteX53" fmla="*/ 277807 w 1249680"/>
                        <a:gd name="connsiteY53" fmla="*/ 1190149 h 1411233"/>
                        <a:gd name="connsiteX54" fmla="*/ 292417 w 1249680"/>
                        <a:gd name="connsiteY54" fmla="*/ 1068705 h 1411233"/>
                        <a:gd name="connsiteX55" fmla="*/ 323051 w 1249680"/>
                        <a:gd name="connsiteY55" fmla="*/ 1078230 h 1411233"/>
                        <a:gd name="connsiteX56" fmla="*/ 294476 w 1249680"/>
                        <a:gd name="connsiteY56" fmla="*/ 944880 h 1411233"/>
                        <a:gd name="connsiteX57" fmla="*/ 258758 w 1249680"/>
                        <a:gd name="connsiteY57" fmla="*/ 961549 h 1411233"/>
                        <a:gd name="connsiteX58" fmla="*/ 149220 w 1249680"/>
                        <a:gd name="connsiteY58" fmla="*/ 909162 h 1411233"/>
                        <a:gd name="connsiteX59" fmla="*/ 158745 w 1249680"/>
                        <a:gd name="connsiteY59" fmla="*/ 882967 h 1411233"/>
                        <a:gd name="connsiteX60" fmla="*/ 130765 w 1249680"/>
                        <a:gd name="connsiteY60" fmla="*/ 864017 h 1411233"/>
                        <a:gd name="connsiteX61" fmla="*/ 108738 w 1249680"/>
                        <a:gd name="connsiteY61" fmla="*/ 897255 h 1411233"/>
                        <a:gd name="connsiteX62" fmla="*/ 111120 w 1249680"/>
                        <a:gd name="connsiteY62" fmla="*/ 840105 h 1411233"/>
                        <a:gd name="connsiteX63" fmla="*/ 92070 w 1249680"/>
                        <a:gd name="connsiteY63" fmla="*/ 835343 h 1411233"/>
                        <a:gd name="connsiteX64" fmla="*/ 80163 w 1249680"/>
                        <a:gd name="connsiteY64" fmla="*/ 906780 h 1411233"/>
                        <a:gd name="connsiteX65" fmla="*/ 58732 w 1249680"/>
                        <a:gd name="connsiteY65" fmla="*/ 911543 h 1411233"/>
                        <a:gd name="connsiteX66" fmla="*/ 70639 w 1249680"/>
                        <a:gd name="connsiteY66" fmla="*/ 825817 h 1411233"/>
                        <a:gd name="connsiteX67" fmla="*/ 122872 w 1249680"/>
                        <a:gd name="connsiteY67" fmla="*/ 819626 h 1411233"/>
                        <a:gd name="connsiteX68" fmla="*/ 125407 w 1249680"/>
                        <a:gd name="connsiteY68" fmla="*/ 799623 h 1411233"/>
                        <a:gd name="connsiteX69" fmla="*/ 78581 w 1249680"/>
                        <a:gd name="connsiteY69" fmla="*/ 799624 h 1411233"/>
                        <a:gd name="connsiteX70" fmla="*/ 82867 w 1249680"/>
                        <a:gd name="connsiteY70" fmla="*/ 761047 h 1411233"/>
                        <a:gd name="connsiteX71" fmla="*/ 142076 w 1249680"/>
                        <a:gd name="connsiteY71" fmla="*/ 742474 h 1411233"/>
                        <a:gd name="connsiteX72" fmla="*/ 130169 w 1249680"/>
                        <a:gd name="connsiteY72" fmla="*/ 716280 h 1411233"/>
                        <a:gd name="connsiteX73" fmla="*/ 48568 w 1249680"/>
                        <a:gd name="connsiteY73" fmla="*/ 756737 h 1411233"/>
                        <a:gd name="connsiteX74" fmla="*/ 29527 w 1249680"/>
                        <a:gd name="connsiteY74" fmla="*/ 718344 h 1411233"/>
                        <a:gd name="connsiteX75" fmla="*/ 104473 w 1249680"/>
                        <a:gd name="connsiteY75" fmla="*/ 693138 h 1411233"/>
                        <a:gd name="connsiteX76" fmla="*/ 77629 w 1249680"/>
                        <a:gd name="connsiteY76" fmla="*/ 617855 h 1411233"/>
                        <a:gd name="connsiteX77" fmla="*/ 39683 w 1249680"/>
                        <a:gd name="connsiteY77" fmla="*/ 611505 h 1411233"/>
                        <a:gd name="connsiteX78" fmla="*/ 0 w 1249680"/>
                        <a:gd name="connsiteY7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3460 w 1249680"/>
                        <a:gd name="connsiteY25" fmla="*/ 723900 h 1411233"/>
                        <a:gd name="connsiteX26" fmla="*/ 1008851 w 1249680"/>
                        <a:gd name="connsiteY26" fmla="*/ 771049 h 1411233"/>
                        <a:gd name="connsiteX27" fmla="*/ 993933 w 1249680"/>
                        <a:gd name="connsiteY27" fmla="*/ 891063 h 1411233"/>
                        <a:gd name="connsiteX28" fmla="*/ 1049179 w 1249680"/>
                        <a:gd name="connsiteY28" fmla="*/ 1024414 h 1411233"/>
                        <a:gd name="connsiteX29" fmla="*/ 1092041 w 1249680"/>
                        <a:gd name="connsiteY29" fmla="*/ 1055370 h 1411233"/>
                        <a:gd name="connsiteX30" fmla="*/ 1093470 w 1249680"/>
                        <a:gd name="connsiteY30" fmla="*/ 1161574 h 1411233"/>
                        <a:gd name="connsiteX31" fmla="*/ 1010127 w 1249680"/>
                        <a:gd name="connsiteY31" fmla="*/ 1155382 h 1411233"/>
                        <a:gd name="connsiteX32" fmla="*/ 1137439 w 1249680"/>
                        <a:gd name="connsiteY32" fmla="*/ 1211579 h 1411233"/>
                        <a:gd name="connsiteX33" fmla="*/ 1171098 w 1249680"/>
                        <a:gd name="connsiteY33" fmla="*/ 1251586 h 1411233"/>
                        <a:gd name="connsiteX34" fmla="*/ 1113626 w 1249680"/>
                        <a:gd name="connsiteY34" fmla="*/ 1373505 h 1411233"/>
                        <a:gd name="connsiteX35" fmla="*/ 1082516 w 1249680"/>
                        <a:gd name="connsiteY35" fmla="*/ 1361598 h 1411233"/>
                        <a:gd name="connsiteX36" fmla="*/ 1063466 w 1249680"/>
                        <a:gd name="connsiteY36" fmla="*/ 1390650 h 1411233"/>
                        <a:gd name="connsiteX37" fmla="*/ 1044570 w 1249680"/>
                        <a:gd name="connsiteY37" fmla="*/ 1359218 h 1411233"/>
                        <a:gd name="connsiteX38" fmla="*/ 918210 w 1249680"/>
                        <a:gd name="connsiteY38" fmla="*/ 1344930 h 1411233"/>
                        <a:gd name="connsiteX39" fmla="*/ 876097 w 1249680"/>
                        <a:gd name="connsiteY39" fmla="*/ 1307028 h 1411233"/>
                        <a:gd name="connsiteX40" fmla="*/ 821650 w 1249680"/>
                        <a:gd name="connsiteY40" fmla="*/ 1340540 h 1411233"/>
                        <a:gd name="connsiteX41" fmla="*/ 749071 w 1249680"/>
                        <a:gd name="connsiteY41" fmla="*/ 1357779 h 1411233"/>
                        <a:gd name="connsiteX42" fmla="*/ 623341 w 1249680"/>
                        <a:gd name="connsiteY42" fmla="*/ 1411233 h 1411233"/>
                        <a:gd name="connsiteX43" fmla="*/ 596895 w 1249680"/>
                        <a:gd name="connsiteY43" fmla="*/ 1375886 h 1411233"/>
                        <a:gd name="connsiteX44" fmla="*/ 391001 w 1249680"/>
                        <a:gd name="connsiteY44" fmla="*/ 1287303 h 1411233"/>
                        <a:gd name="connsiteX45" fmla="*/ 223038 w 1249680"/>
                        <a:gd name="connsiteY45" fmla="*/ 1230630 h 1411233"/>
                        <a:gd name="connsiteX46" fmla="*/ 127788 w 1249680"/>
                        <a:gd name="connsiteY46" fmla="*/ 1223486 h 1411233"/>
                        <a:gd name="connsiteX47" fmla="*/ 123026 w 1249680"/>
                        <a:gd name="connsiteY47" fmla="*/ 1156811 h 1411233"/>
                        <a:gd name="connsiteX48" fmla="*/ 134932 w 1249680"/>
                        <a:gd name="connsiteY48" fmla="*/ 1171098 h 1411233"/>
                        <a:gd name="connsiteX49" fmla="*/ 143351 w 1249680"/>
                        <a:gd name="connsiteY49" fmla="*/ 1202532 h 1411233"/>
                        <a:gd name="connsiteX50" fmla="*/ 180975 w 1249680"/>
                        <a:gd name="connsiteY50" fmla="*/ 1200626 h 1411233"/>
                        <a:gd name="connsiteX51" fmla="*/ 163354 w 1249680"/>
                        <a:gd name="connsiteY51" fmla="*/ 1141095 h 1411233"/>
                        <a:gd name="connsiteX52" fmla="*/ 234791 w 1249680"/>
                        <a:gd name="connsiteY52" fmla="*/ 1096804 h 1411233"/>
                        <a:gd name="connsiteX53" fmla="*/ 249232 w 1249680"/>
                        <a:gd name="connsiteY53" fmla="*/ 1180623 h 1411233"/>
                        <a:gd name="connsiteX54" fmla="*/ 277807 w 1249680"/>
                        <a:gd name="connsiteY54" fmla="*/ 1190149 h 1411233"/>
                        <a:gd name="connsiteX55" fmla="*/ 292417 w 1249680"/>
                        <a:gd name="connsiteY55" fmla="*/ 1068705 h 1411233"/>
                        <a:gd name="connsiteX56" fmla="*/ 323051 w 1249680"/>
                        <a:gd name="connsiteY56" fmla="*/ 1078230 h 1411233"/>
                        <a:gd name="connsiteX57" fmla="*/ 294476 w 1249680"/>
                        <a:gd name="connsiteY57" fmla="*/ 944880 h 1411233"/>
                        <a:gd name="connsiteX58" fmla="*/ 258758 w 1249680"/>
                        <a:gd name="connsiteY58" fmla="*/ 961549 h 1411233"/>
                        <a:gd name="connsiteX59" fmla="*/ 149220 w 1249680"/>
                        <a:gd name="connsiteY59" fmla="*/ 909162 h 1411233"/>
                        <a:gd name="connsiteX60" fmla="*/ 158745 w 1249680"/>
                        <a:gd name="connsiteY60" fmla="*/ 882967 h 1411233"/>
                        <a:gd name="connsiteX61" fmla="*/ 130765 w 1249680"/>
                        <a:gd name="connsiteY61" fmla="*/ 864017 h 1411233"/>
                        <a:gd name="connsiteX62" fmla="*/ 108738 w 1249680"/>
                        <a:gd name="connsiteY62" fmla="*/ 897255 h 1411233"/>
                        <a:gd name="connsiteX63" fmla="*/ 111120 w 1249680"/>
                        <a:gd name="connsiteY63" fmla="*/ 840105 h 1411233"/>
                        <a:gd name="connsiteX64" fmla="*/ 92070 w 1249680"/>
                        <a:gd name="connsiteY64" fmla="*/ 835343 h 1411233"/>
                        <a:gd name="connsiteX65" fmla="*/ 80163 w 1249680"/>
                        <a:gd name="connsiteY65" fmla="*/ 906780 h 1411233"/>
                        <a:gd name="connsiteX66" fmla="*/ 58732 w 1249680"/>
                        <a:gd name="connsiteY66" fmla="*/ 911543 h 1411233"/>
                        <a:gd name="connsiteX67" fmla="*/ 70639 w 1249680"/>
                        <a:gd name="connsiteY67" fmla="*/ 825817 h 1411233"/>
                        <a:gd name="connsiteX68" fmla="*/ 122872 w 1249680"/>
                        <a:gd name="connsiteY68" fmla="*/ 819626 h 1411233"/>
                        <a:gd name="connsiteX69" fmla="*/ 125407 w 1249680"/>
                        <a:gd name="connsiteY69" fmla="*/ 799623 h 1411233"/>
                        <a:gd name="connsiteX70" fmla="*/ 78581 w 1249680"/>
                        <a:gd name="connsiteY70" fmla="*/ 799624 h 1411233"/>
                        <a:gd name="connsiteX71" fmla="*/ 82867 w 1249680"/>
                        <a:gd name="connsiteY71" fmla="*/ 761047 h 1411233"/>
                        <a:gd name="connsiteX72" fmla="*/ 142076 w 1249680"/>
                        <a:gd name="connsiteY72" fmla="*/ 742474 h 1411233"/>
                        <a:gd name="connsiteX73" fmla="*/ 130169 w 1249680"/>
                        <a:gd name="connsiteY73" fmla="*/ 716280 h 1411233"/>
                        <a:gd name="connsiteX74" fmla="*/ 48568 w 1249680"/>
                        <a:gd name="connsiteY74" fmla="*/ 756737 h 1411233"/>
                        <a:gd name="connsiteX75" fmla="*/ 29527 w 1249680"/>
                        <a:gd name="connsiteY75" fmla="*/ 718344 h 1411233"/>
                        <a:gd name="connsiteX76" fmla="*/ 104473 w 1249680"/>
                        <a:gd name="connsiteY76" fmla="*/ 693138 h 1411233"/>
                        <a:gd name="connsiteX77" fmla="*/ 77629 w 1249680"/>
                        <a:gd name="connsiteY77" fmla="*/ 617855 h 1411233"/>
                        <a:gd name="connsiteX78" fmla="*/ 39683 w 1249680"/>
                        <a:gd name="connsiteY78" fmla="*/ 611505 h 1411233"/>
                        <a:gd name="connsiteX79" fmla="*/ 0 w 1249680"/>
                        <a:gd name="connsiteY79"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8376 w 1249680"/>
                        <a:gd name="connsiteY25" fmla="*/ 675799 h 1411233"/>
                        <a:gd name="connsiteX26" fmla="*/ 1013460 w 1249680"/>
                        <a:gd name="connsiteY26" fmla="*/ 723900 h 1411233"/>
                        <a:gd name="connsiteX27" fmla="*/ 1008851 w 1249680"/>
                        <a:gd name="connsiteY27" fmla="*/ 771049 h 1411233"/>
                        <a:gd name="connsiteX28" fmla="*/ 993933 w 1249680"/>
                        <a:gd name="connsiteY28" fmla="*/ 891063 h 1411233"/>
                        <a:gd name="connsiteX29" fmla="*/ 1049179 w 1249680"/>
                        <a:gd name="connsiteY29" fmla="*/ 1024414 h 1411233"/>
                        <a:gd name="connsiteX30" fmla="*/ 1092041 w 1249680"/>
                        <a:gd name="connsiteY30" fmla="*/ 1055370 h 1411233"/>
                        <a:gd name="connsiteX31" fmla="*/ 1093470 w 1249680"/>
                        <a:gd name="connsiteY31" fmla="*/ 1161574 h 1411233"/>
                        <a:gd name="connsiteX32" fmla="*/ 1010127 w 1249680"/>
                        <a:gd name="connsiteY32" fmla="*/ 1155382 h 1411233"/>
                        <a:gd name="connsiteX33" fmla="*/ 1137439 w 1249680"/>
                        <a:gd name="connsiteY33" fmla="*/ 1211579 h 1411233"/>
                        <a:gd name="connsiteX34" fmla="*/ 1171098 w 1249680"/>
                        <a:gd name="connsiteY34" fmla="*/ 1251586 h 1411233"/>
                        <a:gd name="connsiteX35" fmla="*/ 1113626 w 1249680"/>
                        <a:gd name="connsiteY35" fmla="*/ 1373505 h 1411233"/>
                        <a:gd name="connsiteX36" fmla="*/ 1082516 w 1249680"/>
                        <a:gd name="connsiteY36" fmla="*/ 1361598 h 1411233"/>
                        <a:gd name="connsiteX37" fmla="*/ 1063466 w 1249680"/>
                        <a:gd name="connsiteY37" fmla="*/ 1390650 h 1411233"/>
                        <a:gd name="connsiteX38" fmla="*/ 1044570 w 1249680"/>
                        <a:gd name="connsiteY38" fmla="*/ 1359218 h 1411233"/>
                        <a:gd name="connsiteX39" fmla="*/ 918210 w 1249680"/>
                        <a:gd name="connsiteY39" fmla="*/ 1344930 h 1411233"/>
                        <a:gd name="connsiteX40" fmla="*/ 876097 w 1249680"/>
                        <a:gd name="connsiteY40" fmla="*/ 1307028 h 1411233"/>
                        <a:gd name="connsiteX41" fmla="*/ 821650 w 1249680"/>
                        <a:gd name="connsiteY41" fmla="*/ 1340540 h 1411233"/>
                        <a:gd name="connsiteX42" fmla="*/ 749071 w 1249680"/>
                        <a:gd name="connsiteY42" fmla="*/ 1357779 h 1411233"/>
                        <a:gd name="connsiteX43" fmla="*/ 623341 w 1249680"/>
                        <a:gd name="connsiteY43" fmla="*/ 1411233 h 1411233"/>
                        <a:gd name="connsiteX44" fmla="*/ 596895 w 1249680"/>
                        <a:gd name="connsiteY44" fmla="*/ 1375886 h 1411233"/>
                        <a:gd name="connsiteX45" fmla="*/ 391001 w 1249680"/>
                        <a:gd name="connsiteY45" fmla="*/ 1287303 h 1411233"/>
                        <a:gd name="connsiteX46" fmla="*/ 223038 w 1249680"/>
                        <a:gd name="connsiteY46" fmla="*/ 1230630 h 1411233"/>
                        <a:gd name="connsiteX47" fmla="*/ 127788 w 1249680"/>
                        <a:gd name="connsiteY47" fmla="*/ 1223486 h 1411233"/>
                        <a:gd name="connsiteX48" fmla="*/ 123026 w 1249680"/>
                        <a:gd name="connsiteY48" fmla="*/ 1156811 h 1411233"/>
                        <a:gd name="connsiteX49" fmla="*/ 134932 w 1249680"/>
                        <a:gd name="connsiteY49" fmla="*/ 1171098 h 1411233"/>
                        <a:gd name="connsiteX50" fmla="*/ 143351 w 1249680"/>
                        <a:gd name="connsiteY50" fmla="*/ 1202532 h 1411233"/>
                        <a:gd name="connsiteX51" fmla="*/ 180975 w 1249680"/>
                        <a:gd name="connsiteY51" fmla="*/ 1200626 h 1411233"/>
                        <a:gd name="connsiteX52" fmla="*/ 163354 w 1249680"/>
                        <a:gd name="connsiteY52" fmla="*/ 1141095 h 1411233"/>
                        <a:gd name="connsiteX53" fmla="*/ 234791 w 1249680"/>
                        <a:gd name="connsiteY53" fmla="*/ 1096804 h 1411233"/>
                        <a:gd name="connsiteX54" fmla="*/ 249232 w 1249680"/>
                        <a:gd name="connsiteY54" fmla="*/ 1180623 h 1411233"/>
                        <a:gd name="connsiteX55" fmla="*/ 277807 w 1249680"/>
                        <a:gd name="connsiteY55" fmla="*/ 1190149 h 1411233"/>
                        <a:gd name="connsiteX56" fmla="*/ 292417 w 1249680"/>
                        <a:gd name="connsiteY56" fmla="*/ 1068705 h 1411233"/>
                        <a:gd name="connsiteX57" fmla="*/ 323051 w 1249680"/>
                        <a:gd name="connsiteY57" fmla="*/ 1078230 h 1411233"/>
                        <a:gd name="connsiteX58" fmla="*/ 294476 w 1249680"/>
                        <a:gd name="connsiteY58" fmla="*/ 944880 h 1411233"/>
                        <a:gd name="connsiteX59" fmla="*/ 258758 w 1249680"/>
                        <a:gd name="connsiteY59" fmla="*/ 961549 h 1411233"/>
                        <a:gd name="connsiteX60" fmla="*/ 149220 w 1249680"/>
                        <a:gd name="connsiteY60" fmla="*/ 909162 h 1411233"/>
                        <a:gd name="connsiteX61" fmla="*/ 158745 w 1249680"/>
                        <a:gd name="connsiteY61" fmla="*/ 882967 h 1411233"/>
                        <a:gd name="connsiteX62" fmla="*/ 130765 w 1249680"/>
                        <a:gd name="connsiteY62" fmla="*/ 864017 h 1411233"/>
                        <a:gd name="connsiteX63" fmla="*/ 108738 w 1249680"/>
                        <a:gd name="connsiteY63" fmla="*/ 897255 h 1411233"/>
                        <a:gd name="connsiteX64" fmla="*/ 111120 w 1249680"/>
                        <a:gd name="connsiteY64" fmla="*/ 840105 h 1411233"/>
                        <a:gd name="connsiteX65" fmla="*/ 92070 w 1249680"/>
                        <a:gd name="connsiteY65" fmla="*/ 835343 h 1411233"/>
                        <a:gd name="connsiteX66" fmla="*/ 80163 w 1249680"/>
                        <a:gd name="connsiteY66" fmla="*/ 906780 h 1411233"/>
                        <a:gd name="connsiteX67" fmla="*/ 58732 w 1249680"/>
                        <a:gd name="connsiteY67" fmla="*/ 911543 h 1411233"/>
                        <a:gd name="connsiteX68" fmla="*/ 70639 w 1249680"/>
                        <a:gd name="connsiteY68" fmla="*/ 825817 h 1411233"/>
                        <a:gd name="connsiteX69" fmla="*/ 122872 w 1249680"/>
                        <a:gd name="connsiteY69" fmla="*/ 819626 h 1411233"/>
                        <a:gd name="connsiteX70" fmla="*/ 125407 w 1249680"/>
                        <a:gd name="connsiteY70" fmla="*/ 799623 h 1411233"/>
                        <a:gd name="connsiteX71" fmla="*/ 78581 w 1249680"/>
                        <a:gd name="connsiteY71" fmla="*/ 799624 h 1411233"/>
                        <a:gd name="connsiteX72" fmla="*/ 82867 w 1249680"/>
                        <a:gd name="connsiteY72" fmla="*/ 761047 h 1411233"/>
                        <a:gd name="connsiteX73" fmla="*/ 142076 w 1249680"/>
                        <a:gd name="connsiteY73" fmla="*/ 742474 h 1411233"/>
                        <a:gd name="connsiteX74" fmla="*/ 130169 w 1249680"/>
                        <a:gd name="connsiteY74" fmla="*/ 716280 h 1411233"/>
                        <a:gd name="connsiteX75" fmla="*/ 48568 w 1249680"/>
                        <a:gd name="connsiteY75" fmla="*/ 756737 h 1411233"/>
                        <a:gd name="connsiteX76" fmla="*/ 29527 w 1249680"/>
                        <a:gd name="connsiteY76" fmla="*/ 718344 h 1411233"/>
                        <a:gd name="connsiteX77" fmla="*/ 104473 w 1249680"/>
                        <a:gd name="connsiteY77" fmla="*/ 693138 h 1411233"/>
                        <a:gd name="connsiteX78" fmla="*/ 77629 w 1249680"/>
                        <a:gd name="connsiteY78" fmla="*/ 617855 h 1411233"/>
                        <a:gd name="connsiteX79" fmla="*/ 39683 w 1249680"/>
                        <a:gd name="connsiteY79" fmla="*/ 611505 h 1411233"/>
                        <a:gd name="connsiteX80" fmla="*/ 0 w 1249680"/>
                        <a:gd name="connsiteY80"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21080 w 1249680"/>
                        <a:gd name="connsiteY24" fmla="*/ 632460 h 1411233"/>
                        <a:gd name="connsiteX25" fmla="*/ 1018376 w 1249680"/>
                        <a:gd name="connsiteY25" fmla="*/ 675799 h 1411233"/>
                        <a:gd name="connsiteX26" fmla="*/ 1013460 w 1249680"/>
                        <a:gd name="connsiteY26" fmla="*/ 723900 h 1411233"/>
                        <a:gd name="connsiteX27" fmla="*/ 1008851 w 1249680"/>
                        <a:gd name="connsiteY27" fmla="*/ 771049 h 1411233"/>
                        <a:gd name="connsiteX28" fmla="*/ 993933 w 1249680"/>
                        <a:gd name="connsiteY28" fmla="*/ 891063 h 1411233"/>
                        <a:gd name="connsiteX29" fmla="*/ 1018376 w 1249680"/>
                        <a:gd name="connsiteY29" fmla="*/ 947261 h 1411233"/>
                        <a:gd name="connsiteX30" fmla="*/ 1049179 w 1249680"/>
                        <a:gd name="connsiteY30" fmla="*/ 1024414 h 1411233"/>
                        <a:gd name="connsiteX31" fmla="*/ 1092041 w 1249680"/>
                        <a:gd name="connsiteY31" fmla="*/ 1055370 h 1411233"/>
                        <a:gd name="connsiteX32" fmla="*/ 1093470 w 1249680"/>
                        <a:gd name="connsiteY32" fmla="*/ 1161574 h 1411233"/>
                        <a:gd name="connsiteX33" fmla="*/ 1010127 w 1249680"/>
                        <a:gd name="connsiteY33" fmla="*/ 1155382 h 1411233"/>
                        <a:gd name="connsiteX34" fmla="*/ 1137439 w 1249680"/>
                        <a:gd name="connsiteY34" fmla="*/ 1211579 h 1411233"/>
                        <a:gd name="connsiteX35" fmla="*/ 1171098 w 1249680"/>
                        <a:gd name="connsiteY35" fmla="*/ 1251586 h 1411233"/>
                        <a:gd name="connsiteX36" fmla="*/ 1113626 w 1249680"/>
                        <a:gd name="connsiteY36" fmla="*/ 1373505 h 1411233"/>
                        <a:gd name="connsiteX37" fmla="*/ 1082516 w 1249680"/>
                        <a:gd name="connsiteY37" fmla="*/ 1361598 h 1411233"/>
                        <a:gd name="connsiteX38" fmla="*/ 1063466 w 1249680"/>
                        <a:gd name="connsiteY38" fmla="*/ 1390650 h 1411233"/>
                        <a:gd name="connsiteX39" fmla="*/ 1044570 w 1249680"/>
                        <a:gd name="connsiteY39" fmla="*/ 1359218 h 1411233"/>
                        <a:gd name="connsiteX40" fmla="*/ 918210 w 1249680"/>
                        <a:gd name="connsiteY40" fmla="*/ 1344930 h 1411233"/>
                        <a:gd name="connsiteX41" fmla="*/ 876097 w 1249680"/>
                        <a:gd name="connsiteY41" fmla="*/ 1307028 h 1411233"/>
                        <a:gd name="connsiteX42" fmla="*/ 821650 w 1249680"/>
                        <a:gd name="connsiteY42" fmla="*/ 1340540 h 1411233"/>
                        <a:gd name="connsiteX43" fmla="*/ 749071 w 1249680"/>
                        <a:gd name="connsiteY43" fmla="*/ 1357779 h 1411233"/>
                        <a:gd name="connsiteX44" fmla="*/ 623341 w 1249680"/>
                        <a:gd name="connsiteY44" fmla="*/ 1411233 h 1411233"/>
                        <a:gd name="connsiteX45" fmla="*/ 596895 w 1249680"/>
                        <a:gd name="connsiteY45" fmla="*/ 1375886 h 1411233"/>
                        <a:gd name="connsiteX46" fmla="*/ 391001 w 1249680"/>
                        <a:gd name="connsiteY46" fmla="*/ 1287303 h 1411233"/>
                        <a:gd name="connsiteX47" fmla="*/ 223038 w 1249680"/>
                        <a:gd name="connsiteY47" fmla="*/ 1230630 h 1411233"/>
                        <a:gd name="connsiteX48" fmla="*/ 127788 w 1249680"/>
                        <a:gd name="connsiteY48" fmla="*/ 1223486 h 1411233"/>
                        <a:gd name="connsiteX49" fmla="*/ 123026 w 1249680"/>
                        <a:gd name="connsiteY49" fmla="*/ 1156811 h 1411233"/>
                        <a:gd name="connsiteX50" fmla="*/ 134932 w 1249680"/>
                        <a:gd name="connsiteY50" fmla="*/ 1171098 h 1411233"/>
                        <a:gd name="connsiteX51" fmla="*/ 143351 w 1249680"/>
                        <a:gd name="connsiteY51" fmla="*/ 1202532 h 1411233"/>
                        <a:gd name="connsiteX52" fmla="*/ 180975 w 1249680"/>
                        <a:gd name="connsiteY52" fmla="*/ 1200626 h 1411233"/>
                        <a:gd name="connsiteX53" fmla="*/ 163354 w 1249680"/>
                        <a:gd name="connsiteY53" fmla="*/ 1141095 h 1411233"/>
                        <a:gd name="connsiteX54" fmla="*/ 234791 w 1249680"/>
                        <a:gd name="connsiteY54" fmla="*/ 1096804 h 1411233"/>
                        <a:gd name="connsiteX55" fmla="*/ 249232 w 1249680"/>
                        <a:gd name="connsiteY55" fmla="*/ 1180623 h 1411233"/>
                        <a:gd name="connsiteX56" fmla="*/ 277807 w 1249680"/>
                        <a:gd name="connsiteY56" fmla="*/ 1190149 h 1411233"/>
                        <a:gd name="connsiteX57" fmla="*/ 292417 w 1249680"/>
                        <a:gd name="connsiteY57" fmla="*/ 1068705 h 1411233"/>
                        <a:gd name="connsiteX58" fmla="*/ 323051 w 1249680"/>
                        <a:gd name="connsiteY58" fmla="*/ 1078230 h 1411233"/>
                        <a:gd name="connsiteX59" fmla="*/ 294476 w 1249680"/>
                        <a:gd name="connsiteY59" fmla="*/ 944880 h 1411233"/>
                        <a:gd name="connsiteX60" fmla="*/ 258758 w 1249680"/>
                        <a:gd name="connsiteY60" fmla="*/ 961549 h 1411233"/>
                        <a:gd name="connsiteX61" fmla="*/ 149220 w 1249680"/>
                        <a:gd name="connsiteY61" fmla="*/ 909162 h 1411233"/>
                        <a:gd name="connsiteX62" fmla="*/ 158745 w 1249680"/>
                        <a:gd name="connsiteY62" fmla="*/ 882967 h 1411233"/>
                        <a:gd name="connsiteX63" fmla="*/ 130765 w 1249680"/>
                        <a:gd name="connsiteY63" fmla="*/ 864017 h 1411233"/>
                        <a:gd name="connsiteX64" fmla="*/ 108738 w 1249680"/>
                        <a:gd name="connsiteY64" fmla="*/ 897255 h 1411233"/>
                        <a:gd name="connsiteX65" fmla="*/ 111120 w 1249680"/>
                        <a:gd name="connsiteY65" fmla="*/ 840105 h 1411233"/>
                        <a:gd name="connsiteX66" fmla="*/ 92070 w 1249680"/>
                        <a:gd name="connsiteY66" fmla="*/ 835343 h 1411233"/>
                        <a:gd name="connsiteX67" fmla="*/ 80163 w 1249680"/>
                        <a:gd name="connsiteY67" fmla="*/ 906780 h 1411233"/>
                        <a:gd name="connsiteX68" fmla="*/ 58732 w 1249680"/>
                        <a:gd name="connsiteY68" fmla="*/ 911543 h 1411233"/>
                        <a:gd name="connsiteX69" fmla="*/ 70639 w 1249680"/>
                        <a:gd name="connsiteY69" fmla="*/ 825817 h 1411233"/>
                        <a:gd name="connsiteX70" fmla="*/ 122872 w 1249680"/>
                        <a:gd name="connsiteY70" fmla="*/ 819626 h 1411233"/>
                        <a:gd name="connsiteX71" fmla="*/ 125407 w 1249680"/>
                        <a:gd name="connsiteY71" fmla="*/ 799623 h 1411233"/>
                        <a:gd name="connsiteX72" fmla="*/ 78581 w 1249680"/>
                        <a:gd name="connsiteY72" fmla="*/ 799624 h 1411233"/>
                        <a:gd name="connsiteX73" fmla="*/ 82867 w 1249680"/>
                        <a:gd name="connsiteY73" fmla="*/ 761047 h 1411233"/>
                        <a:gd name="connsiteX74" fmla="*/ 142076 w 1249680"/>
                        <a:gd name="connsiteY74" fmla="*/ 742474 h 1411233"/>
                        <a:gd name="connsiteX75" fmla="*/ 130169 w 1249680"/>
                        <a:gd name="connsiteY75" fmla="*/ 716280 h 1411233"/>
                        <a:gd name="connsiteX76" fmla="*/ 48568 w 1249680"/>
                        <a:gd name="connsiteY76" fmla="*/ 756737 h 1411233"/>
                        <a:gd name="connsiteX77" fmla="*/ 29527 w 1249680"/>
                        <a:gd name="connsiteY77" fmla="*/ 718344 h 1411233"/>
                        <a:gd name="connsiteX78" fmla="*/ 104473 w 1249680"/>
                        <a:gd name="connsiteY78" fmla="*/ 693138 h 1411233"/>
                        <a:gd name="connsiteX79" fmla="*/ 77629 w 1249680"/>
                        <a:gd name="connsiteY79" fmla="*/ 617855 h 1411233"/>
                        <a:gd name="connsiteX80" fmla="*/ 39683 w 1249680"/>
                        <a:gd name="connsiteY80" fmla="*/ 611505 h 1411233"/>
                        <a:gd name="connsiteX81" fmla="*/ 0 w 1249680"/>
                        <a:gd name="connsiteY81"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82670 w 1249680"/>
                        <a:gd name="connsiteY24" fmla="*/ 606743 h 1411233"/>
                        <a:gd name="connsiteX25" fmla="*/ 1021080 w 1249680"/>
                        <a:gd name="connsiteY25" fmla="*/ 632460 h 1411233"/>
                        <a:gd name="connsiteX26" fmla="*/ 1018376 w 1249680"/>
                        <a:gd name="connsiteY26" fmla="*/ 675799 h 1411233"/>
                        <a:gd name="connsiteX27" fmla="*/ 1013460 w 1249680"/>
                        <a:gd name="connsiteY27" fmla="*/ 723900 h 1411233"/>
                        <a:gd name="connsiteX28" fmla="*/ 1008851 w 1249680"/>
                        <a:gd name="connsiteY28" fmla="*/ 7710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82670 w 1249680"/>
                        <a:gd name="connsiteY24" fmla="*/ 606743 h 1411233"/>
                        <a:gd name="connsiteX25" fmla="*/ 1021080 w 1249680"/>
                        <a:gd name="connsiteY25" fmla="*/ 632460 h 1411233"/>
                        <a:gd name="connsiteX26" fmla="*/ 1018376 w 1249680"/>
                        <a:gd name="connsiteY26" fmla="*/ 675799 h 1411233"/>
                        <a:gd name="connsiteX27" fmla="*/ 1013460 w 1249680"/>
                        <a:gd name="connsiteY27" fmla="*/ 723900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82670 w 1249680"/>
                        <a:gd name="connsiteY24" fmla="*/ 606743 h 1411233"/>
                        <a:gd name="connsiteX25" fmla="*/ 1021080 w 1249680"/>
                        <a:gd name="connsiteY25" fmla="*/ 632460 h 1411233"/>
                        <a:gd name="connsiteX26" fmla="*/ 1018376 w 1249680"/>
                        <a:gd name="connsiteY26" fmla="*/ 675799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82670 w 1249680"/>
                        <a:gd name="connsiteY24" fmla="*/ 606743 h 1411233"/>
                        <a:gd name="connsiteX25" fmla="*/ 1021080 w 1249680"/>
                        <a:gd name="connsiteY25" fmla="*/ 632460 h 1411233"/>
                        <a:gd name="connsiteX26" fmla="*/ 1023139 w 1249680"/>
                        <a:gd name="connsiteY26" fmla="*/ 754380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82670 w 1249680"/>
                        <a:gd name="connsiteY24" fmla="*/ 606743 h 1411233"/>
                        <a:gd name="connsiteX25" fmla="*/ 1025843 w 1249680"/>
                        <a:gd name="connsiteY25" fmla="*/ 632460 h 1411233"/>
                        <a:gd name="connsiteX26" fmla="*/ 1023139 w 1249680"/>
                        <a:gd name="connsiteY26" fmla="*/ 754380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35380 w 1249680"/>
                        <a:gd name="connsiteY23" fmla="*/ 586740 h 1411233"/>
                        <a:gd name="connsiteX24" fmla="*/ 1094577 w 1249680"/>
                        <a:gd name="connsiteY24" fmla="*/ 621031 h 1411233"/>
                        <a:gd name="connsiteX25" fmla="*/ 1025843 w 1249680"/>
                        <a:gd name="connsiteY25" fmla="*/ 632460 h 1411233"/>
                        <a:gd name="connsiteX26" fmla="*/ 1023139 w 1249680"/>
                        <a:gd name="connsiteY26" fmla="*/ 754380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9200 w 1249680"/>
                        <a:gd name="connsiteY22" fmla="*/ 495300 h 1411233"/>
                        <a:gd name="connsiteX23" fmla="*/ 1159193 w 1249680"/>
                        <a:gd name="connsiteY23" fmla="*/ 536734 h 1411233"/>
                        <a:gd name="connsiteX24" fmla="*/ 1094577 w 1249680"/>
                        <a:gd name="connsiteY24" fmla="*/ 621031 h 1411233"/>
                        <a:gd name="connsiteX25" fmla="*/ 1025843 w 1249680"/>
                        <a:gd name="connsiteY25" fmla="*/ 632460 h 1411233"/>
                        <a:gd name="connsiteX26" fmla="*/ 1023139 w 1249680"/>
                        <a:gd name="connsiteY26" fmla="*/ 754380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65860 w 1249680"/>
                        <a:gd name="connsiteY19" fmla="*/ 403860 h 1411233"/>
                        <a:gd name="connsiteX20" fmla="*/ 1173480 w 1249680"/>
                        <a:gd name="connsiteY20" fmla="*/ 441960 h 1411233"/>
                        <a:gd name="connsiteX21" fmla="*/ 1249680 w 1249680"/>
                        <a:gd name="connsiteY21" fmla="*/ 419100 h 1411233"/>
                        <a:gd name="connsiteX22" fmla="*/ 1216819 w 1249680"/>
                        <a:gd name="connsiteY22" fmla="*/ 481012 h 1411233"/>
                        <a:gd name="connsiteX23" fmla="*/ 1159193 w 1249680"/>
                        <a:gd name="connsiteY23" fmla="*/ 536734 h 1411233"/>
                        <a:gd name="connsiteX24" fmla="*/ 1094577 w 1249680"/>
                        <a:gd name="connsiteY24" fmla="*/ 621031 h 1411233"/>
                        <a:gd name="connsiteX25" fmla="*/ 1025843 w 1249680"/>
                        <a:gd name="connsiteY25" fmla="*/ 632460 h 1411233"/>
                        <a:gd name="connsiteX26" fmla="*/ 1023139 w 1249680"/>
                        <a:gd name="connsiteY26" fmla="*/ 754380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43940 w 1249680"/>
                        <a:gd name="connsiteY18" fmla="*/ 388620 h 1411233"/>
                        <a:gd name="connsiteX19" fmla="*/ 1158716 w 1249680"/>
                        <a:gd name="connsiteY19" fmla="*/ 368142 h 1411233"/>
                        <a:gd name="connsiteX20" fmla="*/ 1173480 w 1249680"/>
                        <a:gd name="connsiteY20" fmla="*/ 441960 h 1411233"/>
                        <a:gd name="connsiteX21" fmla="*/ 1249680 w 1249680"/>
                        <a:gd name="connsiteY21" fmla="*/ 419100 h 1411233"/>
                        <a:gd name="connsiteX22" fmla="*/ 1216819 w 1249680"/>
                        <a:gd name="connsiteY22" fmla="*/ 481012 h 1411233"/>
                        <a:gd name="connsiteX23" fmla="*/ 1159193 w 1249680"/>
                        <a:gd name="connsiteY23" fmla="*/ 536734 h 1411233"/>
                        <a:gd name="connsiteX24" fmla="*/ 1094577 w 1249680"/>
                        <a:gd name="connsiteY24" fmla="*/ 621031 h 1411233"/>
                        <a:gd name="connsiteX25" fmla="*/ 1025843 w 1249680"/>
                        <a:gd name="connsiteY25" fmla="*/ 632460 h 1411233"/>
                        <a:gd name="connsiteX26" fmla="*/ 1023139 w 1249680"/>
                        <a:gd name="connsiteY26" fmla="*/ 754380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134428 w 1249680"/>
                        <a:gd name="connsiteY18" fmla="*/ 400526 h 1411233"/>
                        <a:gd name="connsiteX19" fmla="*/ 1158716 w 1249680"/>
                        <a:gd name="connsiteY19" fmla="*/ 368142 h 1411233"/>
                        <a:gd name="connsiteX20" fmla="*/ 1173480 w 1249680"/>
                        <a:gd name="connsiteY20" fmla="*/ 441960 h 1411233"/>
                        <a:gd name="connsiteX21" fmla="*/ 1249680 w 1249680"/>
                        <a:gd name="connsiteY21" fmla="*/ 419100 h 1411233"/>
                        <a:gd name="connsiteX22" fmla="*/ 1216819 w 1249680"/>
                        <a:gd name="connsiteY22" fmla="*/ 481012 h 1411233"/>
                        <a:gd name="connsiteX23" fmla="*/ 1159193 w 1249680"/>
                        <a:gd name="connsiteY23" fmla="*/ 536734 h 1411233"/>
                        <a:gd name="connsiteX24" fmla="*/ 1094577 w 1249680"/>
                        <a:gd name="connsiteY24" fmla="*/ 621031 h 1411233"/>
                        <a:gd name="connsiteX25" fmla="*/ 1025843 w 1249680"/>
                        <a:gd name="connsiteY25" fmla="*/ 632460 h 1411233"/>
                        <a:gd name="connsiteX26" fmla="*/ 1023139 w 1249680"/>
                        <a:gd name="connsiteY26" fmla="*/ 754380 h 1411233"/>
                        <a:gd name="connsiteX27" fmla="*/ 980122 w 1249680"/>
                        <a:gd name="connsiteY27" fmla="*/ 807244 h 1411233"/>
                        <a:gd name="connsiteX28" fmla="*/ 1015995 w 1249680"/>
                        <a:gd name="connsiteY28" fmla="*/ 847249 h 1411233"/>
                        <a:gd name="connsiteX29" fmla="*/ 993933 w 1249680"/>
                        <a:gd name="connsiteY29" fmla="*/ 891063 h 1411233"/>
                        <a:gd name="connsiteX30" fmla="*/ 1018376 w 1249680"/>
                        <a:gd name="connsiteY30" fmla="*/ 947261 h 1411233"/>
                        <a:gd name="connsiteX31" fmla="*/ 1049179 w 1249680"/>
                        <a:gd name="connsiteY31" fmla="*/ 1024414 h 1411233"/>
                        <a:gd name="connsiteX32" fmla="*/ 1092041 w 1249680"/>
                        <a:gd name="connsiteY32" fmla="*/ 1055370 h 1411233"/>
                        <a:gd name="connsiteX33" fmla="*/ 1093470 w 1249680"/>
                        <a:gd name="connsiteY33" fmla="*/ 1161574 h 1411233"/>
                        <a:gd name="connsiteX34" fmla="*/ 1010127 w 1249680"/>
                        <a:gd name="connsiteY34" fmla="*/ 1155382 h 1411233"/>
                        <a:gd name="connsiteX35" fmla="*/ 1137439 w 1249680"/>
                        <a:gd name="connsiteY35" fmla="*/ 1211579 h 1411233"/>
                        <a:gd name="connsiteX36" fmla="*/ 1171098 w 1249680"/>
                        <a:gd name="connsiteY36" fmla="*/ 1251586 h 1411233"/>
                        <a:gd name="connsiteX37" fmla="*/ 1113626 w 1249680"/>
                        <a:gd name="connsiteY37" fmla="*/ 1373505 h 1411233"/>
                        <a:gd name="connsiteX38" fmla="*/ 1082516 w 1249680"/>
                        <a:gd name="connsiteY38" fmla="*/ 1361598 h 1411233"/>
                        <a:gd name="connsiteX39" fmla="*/ 1063466 w 1249680"/>
                        <a:gd name="connsiteY39" fmla="*/ 1390650 h 1411233"/>
                        <a:gd name="connsiteX40" fmla="*/ 1044570 w 1249680"/>
                        <a:gd name="connsiteY40" fmla="*/ 1359218 h 1411233"/>
                        <a:gd name="connsiteX41" fmla="*/ 918210 w 1249680"/>
                        <a:gd name="connsiteY41" fmla="*/ 1344930 h 1411233"/>
                        <a:gd name="connsiteX42" fmla="*/ 876097 w 1249680"/>
                        <a:gd name="connsiteY42" fmla="*/ 1307028 h 1411233"/>
                        <a:gd name="connsiteX43" fmla="*/ 821650 w 1249680"/>
                        <a:gd name="connsiteY43" fmla="*/ 1340540 h 1411233"/>
                        <a:gd name="connsiteX44" fmla="*/ 749071 w 1249680"/>
                        <a:gd name="connsiteY44" fmla="*/ 1357779 h 1411233"/>
                        <a:gd name="connsiteX45" fmla="*/ 623341 w 1249680"/>
                        <a:gd name="connsiteY45" fmla="*/ 1411233 h 1411233"/>
                        <a:gd name="connsiteX46" fmla="*/ 596895 w 1249680"/>
                        <a:gd name="connsiteY46" fmla="*/ 1375886 h 1411233"/>
                        <a:gd name="connsiteX47" fmla="*/ 391001 w 1249680"/>
                        <a:gd name="connsiteY47" fmla="*/ 1287303 h 1411233"/>
                        <a:gd name="connsiteX48" fmla="*/ 223038 w 1249680"/>
                        <a:gd name="connsiteY48" fmla="*/ 1230630 h 1411233"/>
                        <a:gd name="connsiteX49" fmla="*/ 127788 w 1249680"/>
                        <a:gd name="connsiteY49" fmla="*/ 1223486 h 1411233"/>
                        <a:gd name="connsiteX50" fmla="*/ 123026 w 1249680"/>
                        <a:gd name="connsiteY50" fmla="*/ 1156811 h 1411233"/>
                        <a:gd name="connsiteX51" fmla="*/ 134932 w 1249680"/>
                        <a:gd name="connsiteY51" fmla="*/ 1171098 h 1411233"/>
                        <a:gd name="connsiteX52" fmla="*/ 143351 w 1249680"/>
                        <a:gd name="connsiteY52" fmla="*/ 1202532 h 1411233"/>
                        <a:gd name="connsiteX53" fmla="*/ 180975 w 1249680"/>
                        <a:gd name="connsiteY53" fmla="*/ 1200626 h 1411233"/>
                        <a:gd name="connsiteX54" fmla="*/ 163354 w 1249680"/>
                        <a:gd name="connsiteY54" fmla="*/ 1141095 h 1411233"/>
                        <a:gd name="connsiteX55" fmla="*/ 234791 w 1249680"/>
                        <a:gd name="connsiteY55" fmla="*/ 1096804 h 1411233"/>
                        <a:gd name="connsiteX56" fmla="*/ 249232 w 1249680"/>
                        <a:gd name="connsiteY56" fmla="*/ 1180623 h 1411233"/>
                        <a:gd name="connsiteX57" fmla="*/ 277807 w 1249680"/>
                        <a:gd name="connsiteY57" fmla="*/ 1190149 h 1411233"/>
                        <a:gd name="connsiteX58" fmla="*/ 292417 w 1249680"/>
                        <a:gd name="connsiteY58" fmla="*/ 1068705 h 1411233"/>
                        <a:gd name="connsiteX59" fmla="*/ 323051 w 1249680"/>
                        <a:gd name="connsiteY59" fmla="*/ 1078230 h 1411233"/>
                        <a:gd name="connsiteX60" fmla="*/ 294476 w 1249680"/>
                        <a:gd name="connsiteY60" fmla="*/ 944880 h 1411233"/>
                        <a:gd name="connsiteX61" fmla="*/ 258758 w 1249680"/>
                        <a:gd name="connsiteY61" fmla="*/ 961549 h 1411233"/>
                        <a:gd name="connsiteX62" fmla="*/ 149220 w 1249680"/>
                        <a:gd name="connsiteY62" fmla="*/ 909162 h 1411233"/>
                        <a:gd name="connsiteX63" fmla="*/ 158745 w 1249680"/>
                        <a:gd name="connsiteY63" fmla="*/ 882967 h 1411233"/>
                        <a:gd name="connsiteX64" fmla="*/ 130765 w 1249680"/>
                        <a:gd name="connsiteY64" fmla="*/ 864017 h 1411233"/>
                        <a:gd name="connsiteX65" fmla="*/ 108738 w 1249680"/>
                        <a:gd name="connsiteY65" fmla="*/ 897255 h 1411233"/>
                        <a:gd name="connsiteX66" fmla="*/ 111120 w 1249680"/>
                        <a:gd name="connsiteY66" fmla="*/ 840105 h 1411233"/>
                        <a:gd name="connsiteX67" fmla="*/ 92070 w 1249680"/>
                        <a:gd name="connsiteY67" fmla="*/ 835343 h 1411233"/>
                        <a:gd name="connsiteX68" fmla="*/ 80163 w 1249680"/>
                        <a:gd name="connsiteY68" fmla="*/ 906780 h 1411233"/>
                        <a:gd name="connsiteX69" fmla="*/ 58732 w 1249680"/>
                        <a:gd name="connsiteY69" fmla="*/ 911543 h 1411233"/>
                        <a:gd name="connsiteX70" fmla="*/ 70639 w 1249680"/>
                        <a:gd name="connsiteY70" fmla="*/ 825817 h 1411233"/>
                        <a:gd name="connsiteX71" fmla="*/ 122872 w 1249680"/>
                        <a:gd name="connsiteY71" fmla="*/ 819626 h 1411233"/>
                        <a:gd name="connsiteX72" fmla="*/ 125407 w 1249680"/>
                        <a:gd name="connsiteY72" fmla="*/ 799623 h 1411233"/>
                        <a:gd name="connsiteX73" fmla="*/ 78581 w 1249680"/>
                        <a:gd name="connsiteY73" fmla="*/ 799624 h 1411233"/>
                        <a:gd name="connsiteX74" fmla="*/ 82867 w 1249680"/>
                        <a:gd name="connsiteY74" fmla="*/ 761047 h 1411233"/>
                        <a:gd name="connsiteX75" fmla="*/ 142076 w 1249680"/>
                        <a:gd name="connsiteY75" fmla="*/ 742474 h 1411233"/>
                        <a:gd name="connsiteX76" fmla="*/ 130169 w 1249680"/>
                        <a:gd name="connsiteY76" fmla="*/ 716280 h 1411233"/>
                        <a:gd name="connsiteX77" fmla="*/ 48568 w 1249680"/>
                        <a:gd name="connsiteY77" fmla="*/ 756737 h 1411233"/>
                        <a:gd name="connsiteX78" fmla="*/ 29527 w 1249680"/>
                        <a:gd name="connsiteY78" fmla="*/ 718344 h 1411233"/>
                        <a:gd name="connsiteX79" fmla="*/ 104473 w 1249680"/>
                        <a:gd name="connsiteY79" fmla="*/ 693138 h 1411233"/>
                        <a:gd name="connsiteX80" fmla="*/ 77629 w 1249680"/>
                        <a:gd name="connsiteY80" fmla="*/ 617855 h 1411233"/>
                        <a:gd name="connsiteX81" fmla="*/ 39683 w 1249680"/>
                        <a:gd name="connsiteY81" fmla="*/ 611505 h 1411233"/>
                        <a:gd name="connsiteX82" fmla="*/ 0 w 1249680"/>
                        <a:gd name="connsiteY82"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7740 w 1249680"/>
                        <a:gd name="connsiteY16" fmla="*/ 297180 h 1411233"/>
                        <a:gd name="connsiteX17" fmla="*/ 975360 w 1249680"/>
                        <a:gd name="connsiteY17" fmla="*/ 320040 h 1411233"/>
                        <a:gd name="connsiteX18" fmla="*/ 1023138 w 1249680"/>
                        <a:gd name="connsiteY18" fmla="*/ 349568 h 1411233"/>
                        <a:gd name="connsiteX19" fmla="*/ 1134428 w 1249680"/>
                        <a:gd name="connsiteY19" fmla="*/ 400526 h 1411233"/>
                        <a:gd name="connsiteX20" fmla="*/ 1158716 w 1249680"/>
                        <a:gd name="connsiteY20" fmla="*/ 368142 h 1411233"/>
                        <a:gd name="connsiteX21" fmla="*/ 1173480 w 1249680"/>
                        <a:gd name="connsiteY21" fmla="*/ 441960 h 1411233"/>
                        <a:gd name="connsiteX22" fmla="*/ 1249680 w 1249680"/>
                        <a:gd name="connsiteY22" fmla="*/ 419100 h 1411233"/>
                        <a:gd name="connsiteX23" fmla="*/ 1216819 w 1249680"/>
                        <a:gd name="connsiteY23" fmla="*/ 481012 h 1411233"/>
                        <a:gd name="connsiteX24" fmla="*/ 1159193 w 1249680"/>
                        <a:gd name="connsiteY24" fmla="*/ 536734 h 1411233"/>
                        <a:gd name="connsiteX25" fmla="*/ 1094577 w 1249680"/>
                        <a:gd name="connsiteY25" fmla="*/ 621031 h 1411233"/>
                        <a:gd name="connsiteX26" fmla="*/ 1025843 w 1249680"/>
                        <a:gd name="connsiteY26" fmla="*/ 632460 h 1411233"/>
                        <a:gd name="connsiteX27" fmla="*/ 1023139 w 1249680"/>
                        <a:gd name="connsiteY27" fmla="*/ 754380 h 1411233"/>
                        <a:gd name="connsiteX28" fmla="*/ 980122 w 1249680"/>
                        <a:gd name="connsiteY28" fmla="*/ 807244 h 1411233"/>
                        <a:gd name="connsiteX29" fmla="*/ 1015995 w 1249680"/>
                        <a:gd name="connsiteY29" fmla="*/ 847249 h 1411233"/>
                        <a:gd name="connsiteX30" fmla="*/ 993933 w 1249680"/>
                        <a:gd name="connsiteY30" fmla="*/ 891063 h 1411233"/>
                        <a:gd name="connsiteX31" fmla="*/ 1018376 w 1249680"/>
                        <a:gd name="connsiteY31" fmla="*/ 947261 h 1411233"/>
                        <a:gd name="connsiteX32" fmla="*/ 1049179 w 1249680"/>
                        <a:gd name="connsiteY32" fmla="*/ 1024414 h 1411233"/>
                        <a:gd name="connsiteX33" fmla="*/ 1092041 w 1249680"/>
                        <a:gd name="connsiteY33" fmla="*/ 1055370 h 1411233"/>
                        <a:gd name="connsiteX34" fmla="*/ 1093470 w 1249680"/>
                        <a:gd name="connsiteY34" fmla="*/ 1161574 h 1411233"/>
                        <a:gd name="connsiteX35" fmla="*/ 1010127 w 1249680"/>
                        <a:gd name="connsiteY35" fmla="*/ 1155382 h 1411233"/>
                        <a:gd name="connsiteX36" fmla="*/ 1137439 w 1249680"/>
                        <a:gd name="connsiteY36" fmla="*/ 1211579 h 1411233"/>
                        <a:gd name="connsiteX37" fmla="*/ 1171098 w 1249680"/>
                        <a:gd name="connsiteY37" fmla="*/ 1251586 h 1411233"/>
                        <a:gd name="connsiteX38" fmla="*/ 1113626 w 1249680"/>
                        <a:gd name="connsiteY38" fmla="*/ 1373505 h 1411233"/>
                        <a:gd name="connsiteX39" fmla="*/ 1082516 w 1249680"/>
                        <a:gd name="connsiteY39" fmla="*/ 1361598 h 1411233"/>
                        <a:gd name="connsiteX40" fmla="*/ 1063466 w 1249680"/>
                        <a:gd name="connsiteY40" fmla="*/ 1390650 h 1411233"/>
                        <a:gd name="connsiteX41" fmla="*/ 1044570 w 1249680"/>
                        <a:gd name="connsiteY41" fmla="*/ 1359218 h 1411233"/>
                        <a:gd name="connsiteX42" fmla="*/ 918210 w 1249680"/>
                        <a:gd name="connsiteY42" fmla="*/ 1344930 h 1411233"/>
                        <a:gd name="connsiteX43" fmla="*/ 876097 w 1249680"/>
                        <a:gd name="connsiteY43" fmla="*/ 1307028 h 1411233"/>
                        <a:gd name="connsiteX44" fmla="*/ 821650 w 1249680"/>
                        <a:gd name="connsiteY44" fmla="*/ 1340540 h 1411233"/>
                        <a:gd name="connsiteX45" fmla="*/ 749071 w 1249680"/>
                        <a:gd name="connsiteY45" fmla="*/ 1357779 h 1411233"/>
                        <a:gd name="connsiteX46" fmla="*/ 623341 w 1249680"/>
                        <a:gd name="connsiteY46" fmla="*/ 1411233 h 1411233"/>
                        <a:gd name="connsiteX47" fmla="*/ 596895 w 1249680"/>
                        <a:gd name="connsiteY47" fmla="*/ 1375886 h 1411233"/>
                        <a:gd name="connsiteX48" fmla="*/ 391001 w 1249680"/>
                        <a:gd name="connsiteY48" fmla="*/ 1287303 h 1411233"/>
                        <a:gd name="connsiteX49" fmla="*/ 223038 w 1249680"/>
                        <a:gd name="connsiteY49" fmla="*/ 1230630 h 1411233"/>
                        <a:gd name="connsiteX50" fmla="*/ 127788 w 1249680"/>
                        <a:gd name="connsiteY50" fmla="*/ 1223486 h 1411233"/>
                        <a:gd name="connsiteX51" fmla="*/ 123026 w 1249680"/>
                        <a:gd name="connsiteY51" fmla="*/ 1156811 h 1411233"/>
                        <a:gd name="connsiteX52" fmla="*/ 134932 w 1249680"/>
                        <a:gd name="connsiteY52" fmla="*/ 1171098 h 1411233"/>
                        <a:gd name="connsiteX53" fmla="*/ 143351 w 1249680"/>
                        <a:gd name="connsiteY53" fmla="*/ 1202532 h 1411233"/>
                        <a:gd name="connsiteX54" fmla="*/ 180975 w 1249680"/>
                        <a:gd name="connsiteY54" fmla="*/ 1200626 h 1411233"/>
                        <a:gd name="connsiteX55" fmla="*/ 163354 w 1249680"/>
                        <a:gd name="connsiteY55" fmla="*/ 1141095 h 1411233"/>
                        <a:gd name="connsiteX56" fmla="*/ 234791 w 1249680"/>
                        <a:gd name="connsiteY56" fmla="*/ 1096804 h 1411233"/>
                        <a:gd name="connsiteX57" fmla="*/ 249232 w 1249680"/>
                        <a:gd name="connsiteY57" fmla="*/ 1180623 h 1411233"/>
                        <a:gd name="connsiteX58" fmla="*/ 277807 w 1249680"/>
                        <a:gd name="connsiteY58" fmla="*/ 1190149 h 1411233"/>
                        <a:gd name="connsiteX59" fmla="*/ 292417 w 1249680"/>
                        <a:gd name="connsiteY59" fmla="*/ 1068705 h 1411233"/>
                        <a:gd name="connsiteX60" fmla="*/ 323051 w 1249680"/>
                        <a:gd name="connsiteY60" fmla="*/ 1078230 h 1411233"/>
                        <a:gd name="connsiteX61" fmla="*/ 294476 w 1249680"/>
                        <a:gd name="connsiteY61" fmla="*/ 944880 h 1411233"/>
                        <a:gd name="connsiteX62" fmla="*/ 258758 w 1249680"/>
                        <a:gd name="connsiteY62" fmla="*/ 961549 h 1411233"/>
                        <a:gd name="connsiteX63" fmla="*/ 149220 w 1249680"/>
                        <a:gd name="connsiteY63" fmla="*/ 909162 h 1411233"/>
                        <a:gd name="connsiteX64" fmla="*/ 158745 w 1249680"/>
                        <a:gd name="connsiteY64" fmla="*/ 882967 h 1411233"/>
                        <a:gd name="connsiteX65" fmla="*/ 130765 w 1249680"/>
                        <a:gd name="connsiteY65" fmla="*/ 864017 h 1411233"/>
                        <a:gd name="connsiteX66" fmla="*/ 108738 w 1249680"/>
                        <a:gd name="connsiteY66" fmla="*/ 897255 h 1411233"/>
                        <a:gd name="connsiteX67" fmla="*/ 111120 w 1249680"/>
                        <a:gd name="connsiteY67" fmla="*/ 840105 h 1411233"/>
                        <a:gd name="connsiteX68" fmla="*/ 92070 w 1249680"/>
                        <a:gd name="connsiteY68" fmla="*/ 835343 h 1411233"/>
                        <a:gd name="connsiteX69" fmla="*/ 80163 w 1249680"/>
                        <a:gd name="connsiteY69" fmla="*/ 906780 h 1411233"/>
                        <a:gd name="connsiteX70" fmla="*/ 58732 w 1249680"/>
                        <a:gd name="connsiteY70" fmla="*/ 911543 h 1411233"/>
                        <a:gd name="connsiteX71" fmla="*/ 70639 w 1249680"/>
                        <a:gd name="connsiteY71" fmla="*/ 825817 h 1411233"/>
                        <a:gd name="connsiteX72" fmla="*/ 122872 w 1249680"/>
                        <a:gd name="connsiteY72" fmla="*/ 819626 h 1411233"/>
                        <a:gd name="connsiteX73" fmla="*/ 125407 w 1249680"/>
                        <a:gd name="connsiteY73" fmla="*/ 799623 h 1411233"/>
                        <a:gd name="connsiteX74" fmla="*/ 78581 w 1249680"/>
                        <a:gd name="connsiteY74" fmla="*/ 799624 h 1411233"/>
                        <a:gd name="connsiteX75" fmla="*/ 82867 w 1249680"/>
                        <a:gd name="connsiteY75" fmla="*/ 761047 h 1411233"/>
                        <a:gd name="connsiteX76" fmla="*/ 142076 w 1249680"/>
                        <a:gd name="connsiteY76" fmla="*/ 742474 h 1411233"/>
                        <a:gd name="connsiteX77" fmla="*/ 130169 w 1249680"/>
                        <a:gd name="connsiteY77" fmla="*/ 716280 h 1411233"/>
                        <a:gd name="connsiteX78" fmla="*/ 48568 w 1249680"/>
                        <a:gd name="connsiteY78" fmla="*/ 756737 h 1411233"/>
                        <a:gd name="connsiteX79" fmla="*/ 29527 w 1249680"/>
                        <a:gd name="connsiteY79" fmla="*/ 718344 h 1411233"/>
                        <a:gd name="connsiteX80" fmla="*/ 104473 w 1249680"/>
                        <a:gd name="connsiteY80" fmla="*/ 693138 h 1411233"/>
                        <a:gd name="connsiteX81" fmla="*/ 77629 w 1249680"/>
                        <a:gd name="connsiteY81" fmla="*/ 617855 h 1411233"/>
                        <a:gd name="connsiteX82" fmla="*/ 39683 w 1249680"/>
                        <a:gd name="connsiteY82" fmla="*/ 611505 h 1411233"/>
                        <a:gd name="connsiteX83" fmla="*/ 0 w 1249680"/>
                        <a:gd name="connsiteY83"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82657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134428 w 1249680"/>
                        <a:gd name="connsiteY20" fmla="*/ 400526 h 1411233"/>
                        <a:gd name="connsiteX21" fmla="*/ 1158716 w 1249680"/>
                        <a:gd name="connsiteY21" fmla="*/ 368142 h 1411233"/>
                        <a:gd name="connsiteX22" fmla="*/ 1173480 w 1249680"/>
                        <a:gd name="connsiteY22" fmla="*/ 441960 h 1411233"/>
                        <a:gd name="connsiteX23" fmla="*/ 1249680 w 1249680"/>
                        <a:gd name="connsiteY23" fmla="*/ 419100 h 1411233"/>
                        <a:gd name="connsiteX24" fmla="*/ 1216819 w 1249680"/>
                        <a:gd name="connsiteY24" fmla="*/ 481012 h 1411233"/>
                        <a:gd name="connsiteX25" fmla="*/ 1159193 w 1249680"/>
                        <a:gd name="connsiteY25" fmla="*/ 536734 h 1411233"/>
                        <a:gd name="connsiteX26" fmla="*/ 1094577 w 1249680"/>
                        <a:gd name="connsiteY26" fmla="*/ 621031 h 1411233"/>
                        <a:gd name="connsiteX27" fmla="*/ 1025843 w 1249680"/>
                        <a:gd name="connsiteY27" fmla="*/ 632460 h 1411233"/>
                        <a:gd name="connsiteX28" fmla="*/ 1023139 w 1249680"/>
                        <a:gd name="connsiteY28" fmla="*/ 754380 h 1411233"/>
                        <a:gd name="connsiteX29" fmla="*/ 980122 w 1249680"/>
                        <a:gd name="connsiteY29" fmla="*/ 807244 h 1411233"/>
                        <a:gd name="connsiteX30" fmla="*/ 1015995 w 1249680"/>
                        <a:gd name="connsiteY30" fmla="*/ 847249 h 1411233"/>
                        <a:gd name="connsiteX31" fmla="*/ 993933 w 1249680"/>
                        <a:gd name="connsiteY31" fmla="*/ 891063 h 1411233"/>
                        <a:gd name="connsiteX32" fmla="*/ 1018376 w 1249680"/>
                        <a:gd name="connsiteY32" fmla="*/ 947261 h 1411233"/>
                        <a:gd name="connsiteX33" fmla="*/ 1049179 w 1249680"/>
                        <a:gd name="connsiteY33" fmla="*/ 1024414 h 1411233"/>
                        <a:gd name="connsiteX34" fmla="*/ 1092041 w 1249680"/>
                        <a:gd name="connsiteY34" fmla="*/ 1055370 h 1411233"/>
                        <a:gd name="connsiteX35" fmla="*/ 1093470 w 1249680"/>
                        <a:gd name="connsiteY35" fmla="*/ 1161574 h 1411233"/>
                        <a:gd name="connsiteX36" fmla="*/ 1010127 w 1249680"/>
                        <a:gd name="connsiteY36" fmla="*/ 1155382 h 1411233"/>
                        <a:gd name="connsiteX37" fmla="*/ 1137439 w 1249680"/>
                        <a:gd name="connsiteY37" fmla="*/ 1211579 h 1411233"/>
                        <a:gd name="connsiteX38" fmla="*/ 1171098 w 1249680"/>
                        <a:gd name="connsiteY38" fmla="*/ 1251586 h 1411233"/>
                        <a:gd name="connsiteX39" fmla="*/ 1113626 w 1249680"/>
                        <a:gd name="connsiteY39" fmla="*/ 1373505 h 1411233"/>
                        <a:gd name="connsiteX40" fmla="*/ 1082516 w 1249680"/>
                        <a:gd name="connsiteY40" fmla="*/ 1361598 h 1411233"/>
                        <a:gd name="connsiteX41" fmla="*/ 1063466 w 1249680"/>
                        <a:gd name="connsiteY41" fmla="*/ 1390650 h 1411233"/>
                        <a:gd name="connsiteX42" fmla="*/ 1044570 w 1249680"/>
                        <a:gd name="connsiteY42" fmla="*/ 1359218 h 1411233"/>
                        <a:gd name="connsiteX43" fmla="*/ 918210 w 1249680"/>
                        <a:gd name="connsiteY43" fmla="*/ 1344930 h 1411233"/>
                        <a:gd name="connsiteX44" fmla="*/ 876097 w 1249680"/>
                        <a:gd name="connsiteY44" fmla="*/ 1307028 h 1411233"/>
                        <a:gd name="connsiteX45" fmla="*/ 821650 w 1249680"/>
                        <a:gd name="connsiteY45" fmla="*/ 1340540 h 1411233"/>
                        <a:gd name="connsiteX46" fmla="*/ 749071 w 1249680"/>
                        <a:gd name="connsiteY46" fmla="*/ 1357779 h 1411233"/>
                        <a:gd name="connsiteX47" fmla="*/ 623341 w 1249680"/>
                        <a:gd name="connsiteY47" fmla="*/ 1411233 h 1411233"/>
                        <a:gd name="connsiteX48" fmla="*/ 596895 w 1249680"/>
                        <a:gd name="connsiteY48" fmla="*/ 1375886 h 1411233"/>
                        <a:gd name="connsiteX49" fmla="*/ 391001 w 1249680"/>
                        <a:gd name="connsiteY49" fmla="*/ 1287303 h 1411233"/>
                        <a:gd name="connsiteX50" fmla="*/ 223038 w 1249680"/>
                        <a:gd name="connsiteY50" fmla="*/ 1230630 h 1411233"/>
                        <a:gd name="connsiteX51" fmla="*/ 127788 w 1249680"/>
                        <a:gd name="connsiteY51" fmla="*/ 1223486 h 1411233"/>
                        <a:gd name="connsiteX52" fmla="*/ 123026 w 1249680"/>
                        <a:gd name="connsiteY52" fmla="*/ 1156811 h 1411233"/>
                        <a:gd name="connsiteX53" fmla="*/ 134932 w 1249680"/>
                        <a:gd name="connsiteY53" fmla="*/ 1171098 h 1411233"/>
                        <a:gd name="connsiteX54" fmla="*/ 143351 w 1249680"/>
                        <a:gd name="connsiteY54" fmla="*/ 1202532 h 1411233"/>
                        <a:gd name="connsiteX55" fmla="*/ 180975 w 1249680"/>
                        <a:gd name="connsiteY55" fmla="*/ 1200626 h 1411233"/>
                        <a:gd name="connsiteX56" fmla="*/ 163354 w 1249680"/>
                        <a:gd name="connsiteY56" fmla="*/ 1141095 h 1411233"/>
                        <a:gd name="connsiteX57" fmla="*/ 234791 w 1249680"/>
                        <a:gd name="connsiteY57" fmla="*/ 1096804 h 1411233"/>
                        <a:gd name="connsiteX58" fmla="*/ 249232 w 1249680"/>
                        <a:gd name="connsiteY58" fmla="*/ 1180623 h 1411233"/>
                        <a:gd name="connsiteX59" fmla="*/ 277807 w 1249680"/>
                        <a:gd name="connsiteY59" fmla="*/ 1190149 h 1411233"/>
                        <a:gd name="connsiteX60" fmla="*/ 292417 w 1249680"/>
                        <a:gd name="connsiteY60" fmla="*/ 1068705 h 1411233"/>
                        <a:gd name="connsiteX61" fmla="*/ 323051 w 1249680"/>
                        <a:gd name="connsiteY61" fmla="*/ 1078230 h 1411233"/>
                        <a:gd name="connsiteX62" fmla="*/ 294476 w 1249680"/>
                        <a:gd name="connsiteY62" fmla="*/ 944880 h 1411233"/>
                        <a:gd name="connsiteX63" fmla="*/ 258758 w 1249680"/>
                        <a:gd name="connsiteY63" fmla="*/ 961549 h 1411233"/>
                        <a:gd name="connsiteX64" fmla="*/ 149220 w 1249680"/>
                        <a:gd name="connsiteY64" fmla="*/ 909162 h 1411233"/>
                        <a:gd name="connsiteX65" fmla="*/ 158745 w 1249680"/>
                        <a:gd name="connsiteY65" fmla="*/ 882967 h 1411233"/>
                        <a:gd name="connsiteX66" fmla="*/ 130765 w 1249680"/>
                        <a:gd name="connsiteY66" fmla="*/ 864017 h 1411233"/>
                        <a:gd name="connsiteX67" fmla="*/ 108738 w 1249680"/>
                        <a:gd name="connsiteY67" fmla="*/ 897255 h 1411233"/>
                        <a:gd name="connsiteX68" fmla="*/ 111120 w 1249680"/>
                        <a:gd name="connsiteY68" fmla="*/ 840105 h 1411233"/>
                        <a:gd name="connsiteX69" fmla="*/ 92070 w 1249680"/>
                        <a:gd name="connsiteY69" fmla="*/ 835343 h 1411233"/>
                        <a:gd name="connsiteX70" fmla="*/ 80163 w 1249680"/>
                        <a:gd name="connsiteY70" fmla="*/ 906780 h 1411233"/>
                        <a:gd name="connsiteX71" fmla="*/ 58732 w 1249680"/>
                        <a:gd name="connsiteY71" fmla="*/ 911543 h 1411233"/>
                        <a:gd name="connsiteX72" fmla="*/ 70639 w 1249680"/>
                        <a:gd name="connsiteY72" fmla="*/ 825817 h 1411233"/>
                        <a:gd name="connsiteX73" fmla="*/ 122872 w 1249680"/>
                        <a:gd name="connsiteY73" fmla="*/ 819626 h 1411233"/>
                        <a:gd name="connsiteX74" fmla="*/ 125407 w 1249680"/>
                        <a:gd name="connsiteY74" fmla="*/ 799623 h 1411233"/>
                        <a:gd name="connsiteX75" fmla="*/ 78581 w 1249680"/>
                        <a:gd name="connsiteY75" fmla="*/ 799624 h 1411233"/>
                        <a:gd name="connsiteX76" fmla="*/ 82867 w 1249680"/>
                        <a:gd name="connsiteY76" fmla="*/ 761047 h 1411233"/>
                        <a:gd name="connsiteX77" fmla="*/ 142076 w 1249680"/>
                        <a:gd name="connsiteY77" fmla="*/ 742474 h 1411233"/>
                        <a:gd name="connsiteX78" fmla="*/ 130169 w 1249680"/>
                        <a:gd name="connsiteY78" fmla="*/ 716280 h 1411233"/>
                        <a:gd name="connsiteX79" fmla="*/ 48568 w 1249680"/>
                        <a:gd name="connsiteY79" fmla="*/ 756737 h 1411233"/>
                        <a:gd name="connsiteX80" fmla="*/ 29527 w 1249680"/>
                        <a:gd name="connsiteY80" fmla="*/ 718344 h 1411233"/>
                        <a:gd name="connsiteX81" fmla="*/ 104473 w 1249680"/>
                        <a:gd name="connsiteY81" fmla="*/ 693138 h 1411233"/>
                        <a:gd name="connsiteX82" fmla="*/ 77629 w 1249680"/>
                        <a:gd name="connsiteY82" fmla="*/ 617855 h 1411233"/>
                        <a:gd name="connsiteX83" fmla="*/ 39683 w 1249680"/>
                        <a:gd name="connsiteY83" fmla="*/ 611505 h 1411233"/>
                        <a:gd name="connsiteX84" fmla="*/ 0 w 1249680"/>
                        <a:gd name="connsiteY84"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82657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288 w 1249680"/>
                        <a:gd name="connsiteY20" fmla="*/ 378143 h 1411233"/>
                        <a:gd name="connsiteX21" fmla="*/ 1134428 w 1249680"/>
                        <a:gd name="connsiteY21" fmla="*/ 400526 h 1411233"/>
                        <a:gd name="connsiteX22" fmla="*/ 1158716 w 1249680"/>
                        <a:gd name="connsiteY22" fmla="*/ 368142 h 1411233"/>
                        <a:gd name="connsiteX23" fmla="*/ 1173480 w 1249680"/>
                        <a:gd name="connsiteY23" fmla="*/ 441960 h 1411233"/>
                        <a:gd name="connsiteX24" fmla="*/ 1249680 w 1249680"/>
                        <a:gd name="connsiteY24" fmla="*/ 419100 h 1411233"/>
                        <a:gd name="connsiteX25" fmla="*/ 1216819 w 1249680"/>
                        <a:gd name="connsiteY25" fmla="*/ 481012 h 1411233"/>
                        <a:gd name="connsiteX26" fmla="*/ 1159193 w 1249680"/>
                        <a:gd name="connsiteY26" fmla="*/ 536734 h 1411233"/>
                        <a:gd name="connsiteX27" fmla="*/ 1094577 w 1249680"/>
                        <a:gd name="connsiteY27" fmla="*/ 621031 h 1411233"/>
                        <a:gd name="connsiteX28" fmla="*/ 1025843 w 1249680"/>
                        <a:gd name="connsiteY28" fmla="*/ 632460 h 1411233"/>
                        <a:gd name="connsiteX29" fmla="*/ 1023139 w 1249680"/>
                        <a:gd name="connsiteY29" fmla="*/ 754380 h 1411233"/>
                        <a:gd name="connsiteX30" fmla="*/ 980122 w 1249680"/>
                        <a:gd name="connsiteY30" fmla="*/ 807244 h 1411233"/>
                        <a:gd name="connsiteX31" fmla="*/ 1015995 w 1249680"/>
                        <a:gd name="connsiteY31" fmla="*/ 847249 h 1411233"/>
                        <a:gd name="connsiteX32" fmla="*/ 993933 w 1249680"/>
                        <a:gd name="connsiteY32" fmla="*/ 891063 h 1411233"/>
                        <a:gd name="connsiteX33" fmla="*/ 1018376 w 1249680"/>
                        <a:gd name="connsiteY33" fmla="*/ 947261 h 1411233"/>
                        <a:gd name="connsiteX34" fmla="*/ 1049179 w 1249680"/>
                        <a:gd name="connsiteY34" fmla="*/ 1024414 h 1411233"/>
                        <a:gd name="connsiteX35" fmla="*/ 1092041 w 1249680"/>
                        <a:gd name="connsiteY35" fmla="*/ 1055370 h 1411233"/>
                        <a:gd name="connsiteX36" fmla="*/ 1093470 w 1249680"/>
                        <a:gd name="connsiteY36" fmla="*/ 1161574 h 1411233"/>
                        <a:gd name="connsiteX37" fmla="*/ 1010127 w 1249680"/>
                        <a:gd name="connsiteY37" fmla="*/ 1155382 h 1411233"/>
                        <a:gd name="connsiteX38" fmla="*/ 1137439 w 1249680"/>
                        <a:gd name="connsiteY38" fmla="*/ 1211579 h 1411233"/>
                        <a:gd name="connsiteX39" fmla="*/ 1171098 w 1249680"/>
                        <a:gd name="connsiteY39" fmla="*/ 1251586 h 1411233"/>
                        <a:gd name="connsiteX40" fmla="*/ 1113626 w 1249680"/>
                        <a:gd name="connsiteY40" fmla="*/ 1373505 h 1411233"/>
                        <a:gd name="connsiteX41" fmla="*/ 1082516 w 1249680"/>
                        <a:gd name="connsiteY41" fmla="*/ 1361598 h 1411233"/>
                        <a:gd name="connsiteX42" fmla="*/ 1063466 w 1249680"/>
                        <a:gd name="connsiteY42" fmla="*/ 1390650 h 1411233"/>
                        <a:gd name="connsiteX43" fmla="*/ 1044570 w 1249680"/>
                        <a:gd name="connsiteY43" fmla="*/ 1359218 h 1411233"/>
                        <a:gd name="connsiteX44" fmla="*/ 918210 w 1249680"/>
                        <a:gd name="connsiteY44" fmla="*/ 1344930 h 1411233"/>
                        <a:gd name="connsiteX45" fmla="*/ 876097 w 1249680"/>
                        <a:gd name="connsiteY45" fmla="*/ 1307028 h 1411233"/>
                        <a:gd name="connsiteX46" fmla="*/ 821650 w 1249680"/>
                        <a:gd name="connsiteY46" fmla="*/ 1340540 h 1411233"/>
                        <a:gd name="connsiteX47" fmla="*/ 749071 w 1249680"/>
                        <a:gd name="connsiteY47" fmla="*/ 1357779 h 1411233"/>
                        <a:gd name="connsiteX48" fmla="*/ 623341 w 1249680"/>
                        <a:gd name="connsiteY48" fmla="*/ 1411233 h 1411233"/>
                        <a:gd name="connsiteX49" fmla="*/ 596895 w 1249680"/>
                        <a:gd name="connsiteY49" fmla="*/ 1375886 h 1411233"/>
                        <a:gd name="connsiteX50" fmla="*/ 391001 w 1249680"/>
                        <a:gd name="connsiteY50" fmla="*/ 1287303 h 1411233"/>
                        <a:gd name="connsiteX51" fmla="*/ 223038 w 1249680"/>
                        <a:gd name="connsiteY51" fmla="*/ 1230630 h 1411233"/>
                        <a:gd name="connsiteX52" fmla="*/ 127788 w 1249680"/>
                        <a:gd name="connsiteY52" fmla="*/ 1223486 h 1411233"/>
                        <a:gd name="connsiteX53" fmla="*/ 123026 w 1249680"/>
                        <a:gd name="connsiteY53" fmla="*/ 1156811 h 1411233"/>
                        <a:gd name="connsiteX54" fmla="*/ 134932 w 1249680"/>
                        <a:gd name="connsiteY54" fmla="*/ 1171098 h 1411233"/>
                        <a:gd name="connsiteX55" fmla="*/ 143351 w 1249680"/>
                        <a:gd name="connsiteY55" fmla="*/ 1202532 h 1411233"/>
                        <a:gd name="connsiteX56" fmla="*/ 180975 w 1249680"/>
                        <a:gd name="connsiteY56" fmla="*/ 1200626 h 1411233"/>
                        <a:gd name="connsiteX57" fmla="*/ 163354 w 1249680"/>
                        <a:gd name="connsiteY57" fmla="*/ 1141095 h 1411233"/>
                        <a:gd name="connsiteX58" fmla="*/ 234791 w 1249680"/>
                        <a:gd name="connsiteY58" fmla="*/ 1096804 h 1411233"/>
                        <a:gd name="connsiteX59" fmla="*/ 249232 w 1249680"/>
                        <a:gd name="connsiteY59" fmla="*/ 1180623 h 1411233"/>
                        <a:gd name="connsiteX60" fmla="*/ 277807 w 1249680"/>
                        <a:gd name="connsiteY60" fmla="*/ 1190149 h 1411233"/>
                        <a:gd name="connsiteX61" fmla="*/ 292417 w 1249680"/>
                        <a:gd name="connsiteY61" fmla="*/ 1068705 h 1411233"/>
                        <a:gd name="connsiteX62" fmla="*/ 323051 w 1249680"/>
                        <a:gd name="connsiteY62" fmla="*/ 1078230 h 1411233"/>
                        <a:gd name="connsiteX63" fmla="*/ 294476 w 1249680"/>
                        <a:gd name="connsiteY63" fmla="*/ 944880 h 1411233"/>
                        <a:gd name="connsiteX64" fmla="*/ 258758 w 1249680"/>
                        <a:gd name="connsiteY64" fmla="*/ 961549 h 1411233"/>
                        <a:gd name="connsiteX65" fmla="*/ 149220 w 1249680"/>
                        <a:gd name="connsiteY65" fmla="*/ 909162 h 1411233"/>
                        <a:gd name="connsiteX66" fmla="*/ 158745 w 1249680"/>
                        <a:gd name="connsiteY66" fmla="*/ 882967 h 1411233"/>
                        <a:gd name="connsiteX67" fmla="*/ 130765 w 1249680"/>
                        <a:gd name="connsiteY67" fmla="*/ 864017 h 1411233"/>
                        <a:gd name="connsiteX68" fmla="*/ 108738 w 1249680"/>
                        <a:gd name="connsiteY68" fmla="*/ 897255 h 1411233"/>
                        <a:gd name="connsiteX69" fmla="*/ 111120 w 1249680"/>
                        <a:gd name="connsiteY69" fmla="*/ 840105 h 1411233"/>
                        <a:gd name="connsiteX70" fmla="*/ 92070 w 1249680"/>
                        <a:gd name="connsiteY70" fmla="*/ 835343 h 1411233"/>
                        <a:gd name="connsiteX71" fmla="*/ 80163 w 1249680"/>
                        <a:gd name="connsiteY71" fmla="*/ 906780 h 1411233"/>
                        <a:gd name="connsiteX72" fmla="*/ 58732 w 1249680"/>
                        <a:gd name="connsiteY72" fmla="*/ 911543 h 1411233"/>
                        <a:gd name="connsiteX73" fmla="*/ 70639 w 1249680"/>
                        <a:gd name="connsiteY73" fmla="*/ 825817 h 1411233"/>
                        <a:gd name="connsiteX74" fmla="*/ 122872 w 1249680"/>
                        <a:gd name="connsiteY74" fmla="*/ 819626 h 1411233"/>
                        <a:gd name="connsiteX75" fmla="*/ 125407 w 1249680"/>
                        <a:gd name="connsiteY75" fmla="*/ 799623 h 1411233"/>
                        <a:gd name="connsiteX76" fmla="*/ 78581 w 1249680"/>
                        <a:gd name="connsiteY76" fmla="*/ 799624 h 1411233"/>
                        <a:gd name="connsiteX77" fmla="*/ 82867 w 1249680"/>
                        <a:gd name="connsiteY77" fmla="*/ 761047 h 1411233"/>
                        <a:gd name="connsiteX78" fmla="*/ 142076 w 1249680"/>
                        <a:gd name="connsiteY78" fmla="*/ 742474 h 1411233"/>
                        <a:gd name="connsiteX79" fmla="*/ 130169 w 1249680"/>
                        <a:gd name="connsiteY79" fmla="*/ 716280 h 1411233"/>
                        <a:gd name="connsiteX80" fmla="*/ 48568 w 1249680"/>
                        <a:gd name="connsiteY80" fmla="*/ 756737 h 1411233"/>
                        <a:gd name="connsiteX81" fmla="*/ 29527 w 1249680"/>
                        <a:gd name="connsiteY81" fmla="*/ 718344 h 1411233"/>
                        <a:gd name="connsiteX82" fmla="*/ 104473 w 1249680"/>
                        <a:gd name="connsiteY82" fmla="*/ 693138 h 1411233"/>
                        <a:gd name="connsiteX83" fmla="*/ 77629 w 1249680"/>
                        <a:gd name="connsiteY83" fmla="*/ 617855 h 1411233"/>
                        <a:gd name="connsiteX84" fmla="*/ 39683 w 1249680"/>
                        <a:gd name="connsiteY84" fmla="*/ 611505 h 1411233"/>
                        <a:gd name="connsiteX85" fmla="*/ 0 w 1249680"/>
                        <a:gd name="connsiteY85"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82657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34428 w 1249680"/>
                        <a:gd name="connsiteY21" fmla="*/ 400526 h 1411233"/>
                        <a:gd name="connsiteX22" fmla="*/ 1158716 w 1249680"/>
                        <a:gd name="connsiteY22" fmla="*/ 368142 h 1411233"/>
                        <a:gd name="connsiteX23" fmla="*/ 1173480 w 1249680"/>
                        <a:gd name="connsiteY23" fmla="*/ 441960 h 1411233"/>
                        <a:gd name="connsiteX24" fmla="*/ 1249680 w 1249680"/>
                        <a:gd name="connsiteY24" fmla="*/ 419100 h 1411233"/>
                        <a:gd name="connsiteX25" fmla="*/ 1216819 w 1249680"/>
                        <a:gd name="connsiteY25" fmla="*/ 481012 h 1411233"/>
                        <a:gd name="connsiteX26" fmla="*/ 1159193 w 1249680"/>
                        <a:gd name="connsiteY26" fmla="*/ 536734 h 1411233"/>
                        <a:gd name="connsiteX27" fmla="*/ 1094577 w 1249680"/>
                        <a:gd name="connsiteY27" fmla="*/ 621031 h 1411233"/>
                        <a:gd name="connsiteX28" fmla="*/ 1025843 w 1249680"/>
                        <a:gd name="connsiteY28" fmla="*/ 632460 h 1411233"/>
                        <a:gd name="connsiteX29" fmla="*/ 1023139 w 1249680"/>
                        <a:gd name="connsiteY29" fmla="*/ 754380 h 1411233"/>
                        <a:gd name="connsiteX30" fmla="*/ 980122 w 1249680"/>
                        <a:gd name="connsiteY30" fmla="*/ 807244 h 1411233"/>
                        <a:gd name="connsiteX31" fmla="*/ 1015995 w 1249680"/>
                        <a:gd name="connsiteY31" fmla="*/ 847249 h 1411233"/>
                        <a:gd name="connsiteX32" fmla="*/ 993933 w 1249680"/>
                        <a:gd name="connsiteY32" fmla="*/ 891063 h 1411233"/>
                        <a:gd name="connsiteX33" fmla="*/ 1018376 w 1249680"/>
                        <a:gd name="connsiteY33" fmla="*/ 947261 h 1411233"/>
                        <a:gd name="connsiteX34" fmla="*/ 1049179 w 1249680"/>
                        <a:gd name="connsiteY34" fmla="*/ 1024414 h 1411233"/>
                        <a:gd name="connsiteX35" fmla="*/ 1092041 w 1249680"/>
                        <a:gd name="connsiteY35" fmla="*/ 1055370 h 1411233"/>
                        <a:gd name="connsiteX36" fmla="*/ 1093470 w 1249680"/>
                        <a:gd name="connsiteY36" fmla="*/ 1161574 h 1411233"/>
                        <a:gd name="connsiteX37" fmla="*/ 1010127 w 1249680"/>
                        <a:gd name="connsiteY37" fmla="*/ 1155382 h 1411233"/>
                        <a:gd name="connsiteX38" fmla="*/ 1137439 w 1249680"/>
                        <a:gd name="connsiteY38" fmla="*/ 1211579 h 1411233"/>
                        <a:gd name="connsiteX39" fmla="*/ 1171098 w 1249680"/>
                        <a:gd name="connsiteY39" fmla="*/ 1251586 h 1411233"/>
                        <a:gd name="connsiteX40" fmla="*/ 1113626 w 1249680"/>
                        <a:gd name="connsiteY40" fmla="*/ 1373505 h 1411233"/>
                        <a:gd name="connsiteX41" fmla="*/ 1082516 w 1249680"/>
                        <a:gd name="connsiteY41" fmla="*/ 1361598 h 1411233"/>
                        <a:gd name="connsiteX42" fmla="*/ 1063466 w 1249680"/>
                        <a:gd name="connsiteY42" fmla="*/ 1390650 h 1411233"/>
                        <a:gd name="connsiteX43" fmla="*/ 1044570 w 1249680"/>
                        <a:gd name="connsiteY43" fmla="*/ 1359218 h 1411233"/>
                        <a:gd name="connsiteX44" fmla="*/ 918210 w 1249680"/>
                        <a:gd name="connsiteY44" fmla="*/ 1344930 h 1411233"/>
                        <a:gd name="connsiteX45" fmla="*/ 876097 w 1249680"/>
                        <a:gd name="connsiteY45" fmla="*/ 1307028 h 1411233"/>
                        <a:gd name="connsiteX46" fmla="*/ 821650 w 1249680"/>
                        <a:gd name="connsiteY46" fmla="*/ 1340540 h 1411233"/>
                        <a:gd name="connsiteX47" fmla="*/ 749071 w 1249680"/>
                        <a:gd name="connsiteY47" fmla="*/ 1357779 h 1411233"/>
                        <a:gd name="connsiteX48" fmla="*/ 623341 w 1249680"/>
                        <a:gd name="connsiteY48" fmla="*/ 1411233 h 1411233"/>
                        <a:gd name="connsiteX49" fmla="*/ 596895 w 1249680"/>
                        <a:gd name="connsiteY49" fmla="*/ 1375886 h 1411233"/>
                        <a:gd name="connsiteX50" fmla="*/ 391001 w 1249680"/>
                        <a:gd name="connsiteY50" fmla="*/ 1287303 h 1411233"/>
                        <a:gd name="connsiteX51" fmla="*/ 223038 w 1249680"/>
                        <a:gd name="connsiteY51" fmla="*/ 1230630 h 1411233"/>
                        <a:gd name="connsiteX52" fmla="*/ 127788 w 1249680"/>
                        <a:gd name="connsiteY52" fmla="*/ 1223486 h 1411233"/>
                        <a:gd name="connsiteX53" fmla="*/ 123026 w 1249680"/>
                        <a:gd name="connsiteY53" fmla="*/ 1156811 h 1411233"/>
                        <a:gd name="connsiteX54" fmla="*/ 134932 w 1249680"/>
                        <a:gd name="connsiteY54" fmla="*/ 1171098 h 1411233"/>
                        <a:gd name="connsiteX55" fmla="*/ 143351 w 1249680"/>
                        <a:gd name="connsiteY55" fmla="*/ 1202532 h 1411233"/>
                        <a:gd name="connsiteX56" fmla="*/ 180975 w 1249680"/>
                        <a:gd name="connsiteY56" fmla="*/ 1200626 h 1411233"/>
                        <a:gd name="connsiteX57" fmla="*/ 163354 w 1249680"/>
                        <a:gd name="connsiteY57" fmla="*/ 1141095 h 1411233"/>
                        <a:gd name="connsiteX58" fmla="*/ 234791 w 1249680"/>
                        <a:gd name="connsiteY58" fmla="*/ 1096804 h 1411233"/>
                        <a:gd name="connsiteX59" fmla="*/ 249232 w 1249680"/>
                        <a:gd name="connsiteY59" fmla="*/ 1180623 h 1411233"/>
                        <a:gd name="connsiteX60" fmla="*/ 277807 w 1249680"/>
                        <a:gd name="connsiteY60" fmla="*/ 1190149 h 1411233"/>
                        <a:gd name="connsiteX61" fmla="*/ 292417 w 1249680"/>
                        <a:gd name="connsiteY61" fmla="*/ 1068705 h 1411233"/>
                        <a:gd name="connsiteX62" fmla="*/ 323051 w 1249680"/>
                        <a:gd name="connsiteY62" fmla="*/ 1078230 h 1411233"/>
                        <a:gd name="connsiteX63" fmla="*/ 294476 w 1249680"/>
                        <a:gd name="connsiteY63" fmla="*/ 944880 h 1411233"/>
                        <a:gd name="connsiteX64" fmla="*/ 258758 w 1249680"/>
                        <a:gd name="connsiteY64" fmla="*/ 961549 h 1411233"/>
                        <a:gd name="connsiteX65" fmla="*/ 149220 w 1249680"/>
                        <a:gd name="connsiteY65" fmla="*/ 909162 h 1411233"/>
                        <a:gd name="connsiteX66" fmla="*/ 158745 w 1249680"/>
                        <a:gd name="connsiteY66" fmla="*/ 882967 h 1411233"/>
                        <a:gd name="connsiteX67" fmla="*/ 130765 w 1249680"/>
                        <a:gd name="connsiteY67" fmla="*/ 864017 h 1411233"/>
                        <a:gd name="connsiteX68" fmla="*/ 108738 w 1249680"/>
                        <a:gd name="connsiteY68" fmla="*/ 897255 h 1411233"/>
                        <a:gd name="connsiteX69" fmla="*/ 111120 w 1249680"/>
                        <a:gd name="connsiteY69" fmla="*/ 840105 h 1411233"/>
                        <a:gd name="connsiteX70" fmla="*/ 92070 w 1249680"/>
                        <a:gd name="connsiteY70" fmla="*/ 835343 h 1411233"/>
                        <a:gd name="connsiteX71" fmla="*/ 80163 w 1249680"/>
                        <a:gd name="connsiteY71" fmla="*/ 906780 h 1411233"/>
                        <a:gd name="connsiteX72" fmla="*/ 58732 w 1249680"/>
                        <a:gd name="connsiteY72" fmla="*/ 911543 h 1411233"/>
                        <a:gd name="connsiteX73" fmla="*/ 70639 w 1249680"/>
                        <a:gd name="connsiteY73" fmla="*/ 825817 h 1411233"/>
                        <a:gd name="connsiteX74" fmla="*/ 122872 w 1249680"/>
                        <a:gd name="connsiteY74" fmla="*/ 819626 h 1411233"/>
                        <a:gd name="connsiteX75" fmla="*/ 125407 w 1249680"/>
                        <a:gd name="connsiteY75" fmla="*/ 799623 h 1411233"/>
                        <a:gd name="connsiteX76" fmla="*/ 78581 w 1249680"/>
                        <a:gd name="connsiteY76" fmla="*/ 799624 h 1411233"/>
                        <a:gd name="connsiteX77" fmla="*/ 82867 w 1249680"/>
                        <a:gd name="connsiteY77" fmla="*/ 761047 h 1411233"/>
                        <a:gd name="connsiteX78" fmla="*/ 142076 w 1249680"/>
                        <a:gd name="connsiteY78" fmla="*/ 742474 h 1411233"/>
                        <a:gd name="connsiteX79" fmla="*/ 130169 w 1249680"/>
                        <a:gd name="connsiteY79" fmla="*/ 716280 h 1411233"/>
                        <a:gd name="connsiteX80" fmla="*/ 48568 w 1249680"/>
                        <a:gd name="connsiteY80" fmla="*/ 756737 h 1411233"/>
                        <a:gd name="connsiteX81" fmla="*/ 29527 w 1249680"/>
                        <a:gd name="connsiteY81" fmla="*/ 718344 h 1411233"/>
                        <a:gd name="connsiteX82" fmla="*/ 104473 w 1249680"/>
                        <a:gd name="connsiteY82" fmla="*/ 693138 h 1411233"/>
                        <a:gd name="connsiteX83" fmla="*/ 77629 w 1249680"/>
                        <a:gd name="connsiteY83" fmla="*/ 617855 h 1411233"/>
                        <a:gd name="connsiteX84" fmla="*/ 39683 w 1249680"/>
                        <a:gd name="connsiteY84" fmla="*/ 611505 h 1411233"/>
                        <a:gd name="connsiteX85" fmla="*/ 0 w 1249680"/>
                        <a:gd name="connsiteY85"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82657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47211 w 1249680"/>
                        <a:gd name="connsiteY21" fmla="*/ 390148 h 1411233"/>
                        <a:gd name="connsiteX22" fmla="*/ 1134428 w 1249680"/>
                        <a:gd name="connsiteY22" fmla="*/ 400526 h 1411233"/>
                        <a:gd name="connsiteX23" fmla="*/ 1158716 w 1249680"/>
                        <a:gd name="connsiteY23" fmla="*/ 368142 h 1411233"/>
                        <a:gd name="connsiteX24" fmla="*/ 1173480 w 1249680"/>
                        <a:gd name="connsiteY24" fmla="*/ 441960 h 1411233"/>
                        <a:gd name="connsiteX25" fmla="*/ 1249680 w 1249680"/>
                        <a:gd name="connsiteY25" fmla="*/ 419100 h 1411233"/>
                        <a:gd name="connsiteX26" fmla="*/ 1216819 w 1249680"/>
                        <a:gd name="connsiteY26" fmla="*/ 481012 h 1411233"/>
                        <a:gd name="connsiteX27" fmla="*/ 1159193 w 1249680"/>
                        <a:gd name="connsiteY27" fmla="*/ 536734 h 1411233"/>
                        <a:gd name="connsiteX28" fmla="*/ 1094577 w 1249680"/>
                        <a:gd name="connsiteY28" fmla="*/ 621031 h 1411233"/>
                        <a:gd name="connsiteX29" fmla="*/ 1025843 w 1249680"/>
                        <a:gd name="connsiteY29" fmla="*/ 632460 h 1411233"/>
                        <a:gd name="connsiteX30" fmla="*/ 1023139 w 1249680"/>
                        <a:gd name="connsiteY30" fmla="*/ 754380 h 1411233"/>
                        <a:gd name="connsiteX31" fmla="*/ 980122 w 1249680"/>
                        <a:gd name="connsiteY31" fmla="*/ 807244 h 1411233"/>
                        <a:gd name="connsiteX32" fmla="*/ 1015995 w 1249680"/>
                        <a:gd name="connsiteY32" fmla="*/ 847249 h 1411233"/>
                        <a:gd name="connsiteX33" fmla="*/ 993933 w 1249680"/>
                        <a:gd name="connsiteY33" fmla="*/ 891063 h 1411233"/>
                        <a:gd name="connsiteX34" fmla="*/ 1018376 w 1249680"/>
                        <a:gd name="connsiteY34" fmla="*/ 947261 h 1411233"/>
                        <a:gd name="connsiteX35" fmla="*/ 1049179 w 1249680"/>
                        <a:gd name="connsiteY35" fmla="*/ 1024414 h 1411233"/>
                        <a:gd name="connsiteX36" fmla="*/ 1092041 w 1249680"/>
                        <a:gd name="connsiteY36" fmla="*/ 1055370 h 1411233"/>
                        <a:gd name="connsiteX37" fmla="*/ 1093470 w 1249680"/>
                        <a:gd name="connsiteY37" fmla="*/ 1161574 h 1411233"/>
                        <a:gd name="connsiteX38" fmla="*/ 1010127 w 1249680"/>
                        <a:gd name="connsiteY38" fmla="*/ 1155382 h 1411233"/>
                        <a:gd name="connsiteX39" fmla="*/ 1137439 w 1249680"/>
                        <a:gd name="connsiteY39" fmla="*/ 1211579 h 1411233"/>
                        <a:gd name="connsiteX40" fmla="*/ 1171098 w 1249680"/>
                        <a:gd name="connsiteY40" fmla="*/ 1251586 h 1411233"/>
                        <a:gd name="connsiteX41" fmla="*/ 1113626 w 1249680"/>
                        <a:gd name="connsiteY41" fmla="*/ 1373505 h 1411233"/>
                        <a:gd name="connsiteX42" fmla="*/ 1082516 w 1249680"/>
                        <a:gd name="connsiteY42" fmla="*/ 1361598 h 1411233"/>
                        <a:gd name="connsiteX43" fmla="*/ 1063466 w 1249680"/>
                        <a:gd name="connsiteY43" fmla="*/ 1390650 h 1411233"/>
                        <a:gd name="connsiteX44" fmla="*/ 1044570 w 1249680"/>
                        <a:gd name="connsiteY44" fmla="*/ 1359218 h 1411233"/>
                        <a:gd name="connsiteX45" fmla="*/ 918210 w 1249680"/>
                        <a:gd name="connsiteY45" fmla="*/ 1344930 h 1411233"/>
                        <a:gd name="connsiteX46" fmla="*/ 876097 w 1249680"/>
                        <a:gd name="connsiteY46" fmla="*/ 1307028 h 1411233"/>
                        <a:gd name="connsiteX47" fmla="*/ 821650 w 1249680"/>
                        <a:gd name="connsiteY47" fmla="*/ 1340540 h 1411233"/>
                        <a:gd name="connsiteX48" fmla="*/ 749071 w 1249680"/>
                        <a:gd name="connsiteY48" fmla="*/ 1357779 h 1411233"/>
                        <a:gd name="connsiteX49" fmla="*/ 623341 w 1249680"/>
                        <a:gd name="connsiteY49" fmla="*/ 1411233 h 1411233"/>
                        <a:gd name="connsiteX50" fmla="*/ 596895 w 1249680"/>
                        <a:gd name="connsiteY50" fmla="*/ 1375886 h 1411233"/>
                        <a:gd name="connsiteX51" fmla="*/ 391001 w 1249680"/>
                        <a:gd name="connsiteY51" fmla="*/ 1287303 h 1411233"/>
                        <a:gd name="connsiteX52" fmla="*/ 223038 w 1249680"/>
                        <a:gd name="connsiteY52" fmla="*/ 1230630 h 1411233"/>
                        <a:gd name="connsiteX53" fmla="*/ 127788 w 1249680"/>
                        <a:gd name="connsiteY53" fmla="*/ 1223486 h 1411233"/>
                        <a:gd name="connsiteX54" fmla="*/ 123026 w 1249680"/>
                        <a:gd name="connsiteY54" fmla="*/ 1156811 h 1411233"/>
                        <a:gd name="connsiteX55" fmla="*/ 134932 w 1249680"/>
                        <a:gd name="connsiteY55" fmla="*/ 1171098 h 1411233"/>
                        <a:gd name="connsiteX56" fmla="*/ 143351 w 1249680"/>
                        <a:gd name="connsiteY56" fmla="*/ 1202532 h 1411233"/>
                        <a:gd name="connsiteX57" fmla="*/ 180975 w 1249680"/>
                        <a:gd name="connsiteY57" fmla="*/ 1200626 h 1411233"/>
                        <a:gd name="connsiteX58" fmla="*/ 163354 w 1249680"/>
                        <a:gd name="connsiteY58" fmla="*/ 1141095 h 1411233"/>
                        <a:gd name="connsiteX59" fmla="*/ 234791 w 1249680"/>
                        <a:gd name="connsiteY59" fmla="*/ 1096804 h 1411233"/>
                        <a:gd name="connsiteX60" fmla="*/ 249232 w 1249680"/>
                        <a:gd name="connsiteY60" fmla="*/ 1180623 h 1411233"/>
                        <a:gd name="connsiteX61" fmla="*/ 277807 w 1249680"/>
                        <a:gd name="connsiteY61" fmla="*/ 1190149 h 1411233"/>
                        <a:gd name="connsiteX62" fmla="*/ 292417 w 1249680"/>
                        <a:gd name="connsiteY62" fmla="*/ 1068705 h 1411233"/>
                        <a:gd name="connsiteX63" fmla="*/ 323051 w 1249680"/>
                        <a:gd name="connsiteY63" fmla="*/ 1078230 h 1411233"/>
                        <a:gd name="connsiteX64" fmla="*/ 294476 w 1249680"/>
                        <a:gd name="connsiteY64" fmla="*/ 944880 h 1411233"/>
                        <a:gd name="connsiteX65" fmla="*/ 258758 w 1249680"/>
                        <a:gd name="connsiteY65" fmla="*/ 961549 h 1411233"/>
                        <a:gd name="connsiteX66" fmla="*/ 149220 w 1249680"/>
                        <a:gd name="connsiteY66" fmla="*/ 909162 h 1411233"/>
                        <a:gd name="connsiteX67" fmla="*/ 158745 w 1249680"/>
                        <a:gd name="connsiteY67" fmla="*/ 882967 h 1411233"/>
                        <a:gd name="connsiteX68" fmla="*/ 130765 w 1249680"/>
                        <a:gd name="connsiteY68" fmla="*/ 864017 h 1411233"/>
                        <a:gd name="connsiteX69" fmla="*/ 108738 w 1249680"/>
                        <a:gd name="connsiteY69" fmla="*/ 897255 h 1411233"/>
                        <a:gd name="connsiteX70" fmla="*/ 111120 w 1249680"/>
                        <a:gd name="connsiteY70" fmla="*/ 840105 h 1411233"/>
                        <a:gd name="connsiteX71" fmla="*/ 92070 w 1249680"/>
                        <a:gd name="connsiteY71" fmla="*/ 835343 h 1411233"/>
                        <a:gd name="connsiteX72" fmla="*/ 80163 w 1249680"/>
                        <a:gd name="connsiteY72" fmla="*/ 906780 h 1411233"/>
                        <a:gd name="connsiteX73" fmla="*/ 58732 w 1249680"/>
                        <a:gd name="connsiteY73" fmla="*/ 911543 h 1411233"/>
                        <a:gd name="connsiteX74" fmla="*/ 70639 w 1249680"/>
                        <a:gd name="connsiteY74" fmla="*/ 825817 h 1411233"/>
                        <a:gd name="connsiteX75" fmla="*/ 122872 w 1249680"/>
                        <a:gd name="connsiteY75" fmla="*/ 819626 h 1411233"/>
                        <a:gd name="connsiteX76" fmla="*/ 125407 w 1249680"/>
                        <a:gd name="connsiteY76" fmla="*/ 799623 h 1411233"/>
                        <a:gd name="connsiteX77" fmla="*/ 78581 w 1249680"/>
                        <a:gd name="connsiteY77" fmla="*/ 799624 h 1411233"/>
                        <a:gd name="connsiteX78" fmla="*/ 82867 w 1249680"/>
                        <a:gd name="connsiteY78" fmla="*/ 761047 h 1411233"/>
                        <a:gd name="connsiteX79" fmla="*/ 142076 w 1249680"/>
                        <a:gd name="connsiteY79" fmla="*/ 742474 h 1411233"/>
                        <a:gd name="connsiteX80" fmla="*/ 130169 w 1249680"/>
                        <a:gd name="connsiteY80" fmla="*/ 716280 h 1411233"/>
                        <a:gd name="connsiteX81" fmla="*/ 48568 w 1249680"/>
                        <a:gd name="connsiteY81" fmla="*/ 756737 h 1411233"/>
                        <a:gd name="connsiteX82" fmla="*/ 29527 w 1249680"/>
                        <a:gd name="connsiteY82" fmla="*/ 718344 h 1411233"/>
                        <a:gd name="connsiteX83" fmla="*/ 104473 w 1249680"/>
                        <a:gd name="connsiteY83" fmla="*/ 693138 h 1411233"/>
                        <a:gd name="connsiteX84" fmla="*/ 77629 w 1249680"/>
                        <a:gd name="connsiteY84" fmla="*/ 617855 h 1411233"/>
                        <a:gd name="connsiteX85" fmla="*/ 39683 w 1249680"/>
                        <a:gd name="connsiteY85" fmla="*/ 611505 h 1411233"/>
                        <a:gd name="connsiteX86" fmla="*/ 0 w 1249680"/>
                        <a:gd name="connsiteY86"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82657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1720 w 1249680"/>
                        <a:gd name="connsiteY21" fmla="*/ 437674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82657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5840 w 1249680"/>
                        <a:gd name="connsiteY15" fmla="*/ 190500 h 1411233"/>
                        <a:gd name="connsiteX16" fmla="*/ 968369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82980 w 1249680"/>
                        <a:gd name="connsiteY14" fmla="*/ 167640 h 1411233"/>
                        <a:gd name="connsiteX15" fmla="*/ 1001077 w 1249680"/>
                        <a:gd name="connsiteY15" fmla="*/ 197644 h 1411233"/>
                        <a:gd name="connsiteX16" fmla="*/ 968369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44880 w 1249680"/>
                        <a:gd name="connsiteY12" fmla="*/ 76200 h 1411233"/>
                        <a:gd name="connsiteX13" fmla="*/ 1013460 w 1249680"/>
                        <a:gd name="connsiteY13" fmla="*/ 99060 h 1411233"/>
                        <a:gd name="connsiteX14" fmla="*/ 971074 w 1249680"/>
                        <a:gd name="connsiteY14" fmla="*/ 177165 h 1411233"/>
                        <a:gd name="connsiteX15" fmla="*/ 1001077 w 1249680"/>
                        <a:gd name="connsiteY15" fmla="*/ 197644 h 1411233"/>
                        <a:gd name="connsiteX16" fmla="*/ 968369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22960 w 1249680"/>
                        <a:gd name="connsiteY9" fmla="*/ 45720 h 1411233"/>
                        <a:gd name="connsiteX10" fmla="*/ 906780 w 1249680"/>
                        <a:gd name="connsiteY10" fmla="*/ 0 h 1411233"/>
                        <a:gd name="connsiteX11" fmla="*/ 937260 w 1249680"/>
                        <a:gd name="connsiteY11" fmla="*/ 0 h 1411233"/>
                        <a:gd name="connsiteX12" fmla="*/ 932974 w 1249680"/>
                        <a:gd name="connsiteY12" fmla="*/ 59531 h 1411233"/>
                        <a:gd name="connsiteX13" fmla="*/ 1013460 w 1249680"/>
                        <a:gd name="connsiteY13" fmla="*/ 99060 h 1411233"/>
                        <a:gd name="connsiteX14" fmla="*/ 971074 w 1249680"/>
                        <a:gd name="connsiteY14" fmla="*/ 177165 h 1411233"/>
                        <a:gd name="connsiteX15" fmla="*/ 1001077 w 1249680"/>
                        <a:gd name="connsiteY15" fmla="*/ 197644 h 1411233"/>
                        <a:gd name="connsiteX16" fmla="*/ 968369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53916 w 1249680"/>
                        <a:gd name="connsiteY9" fmla="*/ 50482 h 1411233"/>
                        <a:gd name="connsiteX10" fmla="*/ 906780 w 1249680"/>
                        <a:gd name="connsiteY10" fmla="*/ 0 h 1411233"/>
                        <a:gd name="connsiteX11" fmla="*/ 937260 w 1249680"/>
                        <a:gd name="connsiteY11" fmla="*/ 0 h 1411233"/>
                        <a:gd name="connsiteX12" fmla="*/ 932974 w 1249680"/>
                        <a:gd name="connsiteY12" fmla="*/ 59531 h 1411233"/>
                        <a:gd name="connsiteX13" fmla="*/ 1013460 w 1249680"/>
                        <a:gd name="connsiteY13" fmla="*/ 99060 h 1411233"/>
                        <a:gd name="connsiteX14" fmla="*/ 971074 w 1249680"/>
                        <a:gd name="connsiteY14" fmla="*/ 177165 h 1411233"/>
                        <a:gd name="connsiteX15" fmla="*/ 1001077 w 1249680"/>
                        <a:gd name="connsiteY15" fmla="*/ 197644 h 1411233"/>
                        <a:gd name="connsiteX16" fmla="*/ 968369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30580 w 1249680"/>
                        <a:gd name="connsiteY8" fmla="*/ 114300 h 1411233"/>
                        <a:gd name="connsiteX9" fmla="*/ 853916 w 1249680"/>
                        <a:gd name="connsiteY9" fmla="*/ 50482 h 1411233"/>
                        <a:gd name="connsiteX10" fmla="*/ 885349 w 1249680"/>
                        <a:gd name="connsiteY10" fmla="*/ 0 h 1411233"/>
                        <a:gd name="connsiteX11" fmla="*/ 937260 w 1249680"/>
                        <a:gd name="connsiteY11" fmla="*/ 0 h 1411233"/>
                        <a:gd name="connsiteX12" fmla="*/ 932974 w 1249680"/>
                        <a:gd name="connsiteY12" fmla="*/ 59531 h 1411233"/>
                        <a:gd name="connsiteX13" fmla="*/ 1013460 w 1249680"/>
                        <a:gd name="connsiteY13" fmla="*/ 99060 h 1411233"/>
                        <a:gd name="connsiteX14" fmla="*/ 971074 w 1249680"/>
                        <a:gd name="connsiteY14" fmla="*/ 177165 h 1411233"/>
                        <a:gd name="connsiteX15" fmla="*/ 1001077 w 1249680"/>
                        <a:gd name="connsiteY15" fmla="*/ 197644 h 1411233"/>
                        <a:gd name="connsiteX16" fmla="*/ 968369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18674 w 1249680"/>
                        <a:gd name="connsiteY8" fmla="*/ 61913 h 1411233"/>
                        <a:gd name="connsiteX9" fmla="*/ 853916 w 1249680"/>
                        <a:gd name="connsiteY9" fmla="*/ 50482 h 1411233"/>
                        <a:gd name="connsiteX10" fmla="*/ 885349 w 1249680"/>
                        <a:gd name="connsiteY10" fmla="*/ 0 h 1411233"/>
                        <a:gd name="connsiteX11" fmla="*/ 937260 w 1249680"/>
                        <a:gd name="connsiteY11" fmla="*/ 0 h 1411233"/>
                        <a:gd name="connsiteX12" fmla="*/ 932974 w 1249680"/>
                        <a:gd name="connsiteY12" fmla="*/ 59531 h 1411233"/>
                        <a:gd name="connsiteX13" fmla="*/ 1013460 w 1249680"/>
                        <a:gd name="connsiteY13" fmla="*/ 99060 h 1411233"/>
                        <a:gd name="connsiteX14" fmla="*/ 971074 w 1249680"/>
                        <a:gd name="connsiteY14" fmla="*/ 177165 h 1411233"/>
                        <a:gd name="connsiteX15" fmla="*/ 1001077 w 1249680"/>
                        <a:gd name="connsiteY15" fmla="*/ 197644 h 1411233"/>
                        <a:gd name="connsiteX16" fmla="*/ 968369 w 1249680"/>
                        <a:gd name="connsiteY16" fmla="*/ 249555 h 1411233"/>
                        <a:gd name="connsiteX17" fmla="*/ 967740 w 1249680"/>
                        <a:gd name="connsiteY17" fmla="*/ 297180 h 1411233"/>
                        <a:gd name="connsiteX18" fmla="*/ 975360 w 1249680"/>
                        <a:gd name="connsiteY18" fmla="*/ 320040 h 1411233"/>
                        <a:gd name="connsiteX19" fmla="*/ 1023138 w 1249680"/>
                        <a:gd name="connsiteY19" fmla="*/ 349568 h 1411233"/>
                        <a:gd name="connsiteX20" fmla="*/ 1080611 w 1249680"/>
                        <a:gd name="connsiteY20" fmla="*/ 461388 h 1411233"/>
                        <a:gd name="connsiteX21" fmla="*/ 1106805 w 1249680"/>
                        <a:gd name="connsiteY21" fmla="*/ 403667 h 1411233"/>
                        <a:gd name="connsiteX22" fmla="*/ 1147211 w 1249680"/>
                        <a:gd name="connsiteY22" fmla="*/ 390148 h 1411233"/>
                        <a:gd name="connsiteX23" fmla="*/ 1134428 w 1249680"/>
                        <a:gd name="connsiteY23" fmla="*/ 400526 h 1411233"/>
                        <a:gd name="connsiteX24" fmla="*/ 1158716 w 1249680"/>
                        <a:gd name="connsiteY24" fmla="*/ 368142 h 1411233"/>
                        <a:gd name="connsiteX25" fmla="*/ 1173480 w 1249680"/>
                        <a:gd name="connsiteY25" fmla="*/ 441960 h 1411233"/>
                        <a:gd name="connsiteX26" fmla="*/ 1249680 w 1249680"/>
                        <a:gd name="connsiteY26" fmla="*/ 419100 h 1411233"/>
                        <a:gd name="connsiteX27" fmla="*/ 1216819 w 1249680"/>
                        <a:gd name="connsiteY27" fmla="*/ 481012 h 1411233"/>
                        <a:gd name="connsiteX28" fmla="*/ 1159193 w 1249680"/>
                        <a:gd name="connsiteY28" fmla="*/ 536734 h 1411233"/>
                        <a:gd name="connsiteX29" fmla="*/ 1094577 w 1249680"/>
                        <a:gd name="connsiteY29" fmla="*/ 621031 h 1411233"/>
                        <a:gd name="connsiteX30" fmla="*/ 1025843 w 1249680"/>
                        <a:gd name="connsiteY30" fmla="*/ 632460 h 1411233"/>
                        <a:gd name="connsiteX31" fmla="*/ 1023139 w 1249680"/>
                        <a:gd name="connsiteY31" fmla="*/ 754380 h 1411233"/>
                        <a:gd name="connsiteX32" fmla="*/ 980122 w 1249680"/>
                        <a:gd name="connsiteY32" fmla="*/ 807244 h 1411233"/>
                        <a:gd name="connsiteX33" fmla="*/ 1015995 w 1249680"/>
                        <a:gd name="connsiteY33" fmla="*/ 847249 h 1411233"/>
                        <a:gd name="connsiteX34" fmla="*/ 993933 w 1249680"/>
                        <a:gd name="connsiteY34" fmla="*/ 891063 h 1411233"/>
                        <a:gd name="connsiteX35" fmla="*/ 1018376 w 1249680"/>
                        <a:gd name="connsiteY35" fmla="*/ 947261 h 1411233"/>
                        <a:gd name="connsiteX36" fmla="*/ 1049179 w 1249680"/>
                        <a:gd name="connsiteY36" fmla="*/ 1024414 h 1411233"/>
                        <a:gd name="connsiteX37" fmla="*/ 1092041 w 1249680"/>
                        <a:gd name="connsiteY37" fmla="*/ 1055370 h 1411233"/>
                        <a:gd name="connsiteX38" fmla="*/ 1093470 w 1249680"/>
                        <a:gd name="connsiteY38" fmla="*/ 1161574 h 1411233"/>
                        <a:gd name="connsiteX39" fmla="*/ 1010127 w 1249680"/>
                        <a:gd name="connsiteY39" fmla="*/ 1155382 h 1411233"/>
                        <a:gd name="connsiteX40" fmla="*/ 1137439 w 1249680"/>
                        <a:gd name="connsiteY40" fmla="*/ 1211579 h 1411233"/>
                        <a:gd name="connsiteX41" fmla="*/ 1171098 w 1249680"/>
                        <a:gd name="connsiteY41" fmla="*/ 1251586 h 1411233"/>
                        <a:gd name="connsiteX42" fmla="*/ 1113626 w 1249680"/>
                        <a:gd name="connsiteY42" fmla="*/ 1373505 h 1411233"/>
                        <a:gd name="connsiteX43" fmla="*/ 1082516 w 1249680"/>
                        <a:gd name="connsiteY43" fmla="*/ 1361598 h 1411233"/>
                        <a:gd name="connsiteX44" fmla="*/ 1063466 w 1249680"/>
                        <a:gd name="connsiteY44" fmla="*/ 1390650 h 1411233"/>
                        <a:gd name="connsiteX45" fmla="*/ 1044570 w 1249680"/>
                        <a:gd name="connsiteY45" fmla="*/ 1359218 h 1411233"/>
                        <a:gd name="connsiteX46" fmla="*/ 918210 w 1249680"/>
                        <a:gd name="connsiteY46" fmla="*/ 1344930 h 1411233"/>
                        <a:gd name="connsiteX47" fmla="*/ 876097 w 1249680"/>
                        <a:gd name="connsiteY47" fmla="*/ 1307028 h 1411233"/>
                        <a:gd name="connsiteX48" fmla="*/ 821650 w 1249680"/>
                        <a:gd name="connsiteY48" fmla="*/ 1340540 h 1411233"/>
                        <a:gd name="connsiteX49" fmla="*/ 749071 w 1249680"/>
                        <a:gd name="connsiteY49" fmla="*/ 1357779 h 1411233"/>
                        <a:gd name="connsiteX50" fmla="*/ 623341 w 1249680"/>
                        <a:gd name="connsiteY50" fmla="*/ 1411233 h 1411233"/>
                        <a:gd name="connsiteX51" fmla="*/ 596895 w 1249680"/>
                        <a:gd name="connsiteY51" fmla="*/ 1375886 h 1411233"/>
                        <a:gd name="connsiteX52" fmla="*/ 391001 w 1249680"/>
                        <a:gd name="connsiteY52" fmla="*/ 1287303 h 1411233"/>
                        <a:gd name="connsiteX53" fmla="*/ 223038 w 1249680"/>
                        <a:gd name="connsiteY53" fmla="*/ 1230630 h 1411233"/>
                        <a:gd name="connsiteX54" fmla="*/ 127788 w 1249680"/>
                        <a:gd name="connsiteY54" fmla="*/ 1223486 h 1411233"/>
                        <a:gd name="connsiteX55" fmla="*/ 123026 w 1249680"/>
                        <a:gd name="connsiteY55" fmla="*/ 1156811 h 1411233"/>
                        <a:gd name="connsiteX56" fmla="*/ 134932 w 1249680"/>
                        <a:gd name="connsiteY56" fmla="*/ 1171098 h 1411233"/>
                        <a:gd name="connsiteX57" fmla="*/ 143351 w 1249680"/>
                        <a:gd name="connsiteY57" fmla="*/ 1202532 h 1411233"/>
                        <a:gd name="connsiteX58" fmla="*/ 180975 w 1249680"/>
                        <a:gd name="connsiteY58" fmla="*/ 1200626 h 1411233"/>
                        <a:gd name="connsiteX59" fmla="*/ 163354 w 1249680"/>
                        <a:gd name="connsiteY59" fmla="*/ 1141095 h 1411233"/>
                        <a:gd name="connsiteX60" fmla="*/ 234791 w 1249680"/>
                        <a:gd name="connsiteY60" fmla="*/ 1096804 h 1411233"/>
                        <a:gd name="connsiteX61" fmla="*/ 249232 w 1249680"/>
                        <a:gd name="connsiteY61" fmla="*/ 1180623 h 1411233"/>
                        <a:gd name="connsiteX62" fmla="*/ 277807 w 1249680"/>
                        <a:gd name="connsiteY62" fmla="*/ 1190149 h 1411233"/>
                        <a:gd name="connsiteX63" fmla="*/ 292417 w 1249680"/>
                        <a:gd name="connsiteY63" fmla="*/ 1068705 h 1411233"/>
                        <a:gd name="connsiteX64" fmla="*/ 323051 w 1249680"/>
                        <a:gd name="connsiteY64" fmla="*/ 1078230 h 1411233"/>
                        <a:gd name="connsiteX65" fmla="*/ 294476 w 1249680"/>
                        <a:gd name="connsiteY65" fmla="*/ 944880 h 1411233"/>
                        <a:gd name="connsiteX66" fmla="*/ 258758 w 1249680"/>
                        <a:gd name="connsiteY66" fmla="*/ 961549 h 1411233"/>
                        <a:gd name="connsiteX67" fmla="*/ 149220 w 1249680"/>
                        <a:gd name="connsiteY67" fmla="*/ 909162 h 1411233"/>
                        <a:gd name="connsiteX68" fmla="*/ 158745 w 1249680"/>
                        <a:gd name="connsiteY68" fmla="*/ 882967 h 1411233"/>
                        <a:gd name="connsiteX69" fmla="*/ 130765 w 1249680"/>
                        <a:gd name="connsiteY69" fmla="*/ 864017 h 1411233"/>
                        <a:gd name="connsiteX70" fmla="*/ 108738 w 1249680"/>
                        <a:gd name="connsiteY70" fmla="*/ 897255 h 1411233"/>
                        <a:gd name="connsiteX71" fmla="*/ 111120 w 1249680"/>
                        <a:gd name="connsiteY71" fmla="*/ 840105 h 1411233"/>
                        <a:gd name="connsiteX72" fmla="*/ 92070 w 1249680"/>
                        <a:gd name="connsiteY72" fmla="*/ 835343 h 1411233"/>
                        <a:gd name="connsiteX73" fmla="*/ 80163 w 1249680"/>
                        <a:gd name="connsiteY73" fmla="*/ 906780 h 1411233"/>
                        <a:gd name="connsiteX74" fmla="*/ 58732 w 1249680"/>
                        <a:gd name="connsiteY74" fmla="*/ 911543 h 1411233"/>
                        <a:gd name="connsiteX75" fmla="*/ 70639 w 1249680"/>
                        <a:gd name="connsiteY75" fmla="*/ 825817 h 1411233"/>
                        <a:gd name="connsiteX76" fmla="*/ 122872 w 1249680"/>
                        <a:gd name="connsiteY76" fmla="*/ 819626 h 1411233"/>
                        <a:gd name="connsiteX77" fmla="*/ 125407 w 1249680"/>
                        <a:gd name="connsiteY77" fmla="*/ 799623 h 1411233"/>
                        <a:gd name="connsiteX78" fmla="*/ 78581 w 1249680"/>
                        <a:gd name="connsiteY78" fmla="*/ 799624 h 1411233"/>
                        <a:gd name="connsiteX79" fmla="*/ 82867 w 1249680"/>
                        <a:gd name="connsiteY79" fmla="*/ 761047 h 1411233"/>
                        <a:gd name="connsiteX80" fmla="*/ 142076 w 1249680"/>
                        <a:gd name="connsiteY80" fmla="*/ 742474 h 1411233"/>
                        <a:gd name="connsiteX81" fmla="*/ 130169 w 1249680"/>
                        <a:gd name="connsiteY81" fmla="*/ 716280 h 1411233"/>
                        <a:gd name="connsiteX82" fmla="*/ 48568 w 1249680"/>
                        <a:gd name="connsiteY82" fmla="*/ 756737 h 1411233"/>
                        <a:gd name="connsiteX83" fmla="*/ 29527 w 1249680"/>
                        <a:gd name="connsiteY83" fmla="*/ 718344 h 1411233"/>
                        <a:gd name="connsiteX84" fmla="*/ 104473 w 1249680"/>
                        <a:gd name="connsiteY84" fmla="*/ 693138 h 1411233"/>
                        <a:gd name="connsiteX85" fmla="*/ 77629 w 1249680"/>
                        <a:gd name="connsiteY85" fmla="*/ 617855 h 1411233"/>
                        <a:gd name="connsiteX86" fmla="*/ 39683 w 1249680"/>
                        <a:gd name="connsiteY86" fmla="*/ 611505 h 1411233"/>
                        <a:gd name="connsiteX87" fmla="*/ 0 w 1249680"/>
                        <a:gd name="connsiteY87"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720720 w 1249680"/>
                        <a:gd name="connsiteY8" fmla="*/ 125730 h 1411233"/>
                        <a:gd name="connsiteX9" fmla="*/ 818674 w 1249680"/>
                        <a:gd name="connsiteY9" fmla="*/ 61913 h 1411233"/>
                        <a:gd name="connsiteX10" fmla="*/ 853916 w 1249680"/>
                        <a:gd name="connsiteY10" fmla="*/ 50482 h 1411233"/>
                        <a:gd name="connsiteX11" fmla="*/ 885349 w 1249680"/>
                        <a:gd name="connsiteY11" fmla="*/ 0 h 1411233"/>
                        <a:gd name="connsiteX12" fmla="*/ 937260 w 1249680"/>
                        <a:gd name="connsiteY12" fmla="*/ 0 h 1411233"/>
                        <a:gd name="connsiteX13" fmla="*/ 932974 w 1249680"/>
                        <a:gd name="connsiteY13" fmla="*/ 59531 h 1411233"/>
                        <a:gd name="connsiteX14" fmla="*/ 1013460 w 1249680"/>
                        <a:gd name="connsiteY14" fmla="*/ 99060 h 1411233"/>
                        <a:gd name="connsiteX15" fmla="*/ 971074 w 1249680"/>
                        <a:gd name="connsiteY15" fmla="*/ 177165 h 1411233"/>
                        <a:gd name="connsiteX16" fmla="*/ 1001077 w 1249680"/>
                        <a:gd name="connsiteY16" fmla="*/ 197644 h 1411233"/>
                        <a:gd name="connsiteX17" fmla="*/ 968369 w 1249680"/>
                        <a:gd name="connsiteY17" fmla="*/ 249555 h 1411233"/>
                        <a:gd name="connsiteX18" fmla="*/ 967740 w 1249680"/>
                        <a:gd name="connsiteY18" fmla="*/ 297180 h 1411233"/>
                        <a:gd name="connsiteX19" fmla="*/ 975360 w 1249680"/>
                        <a:gd name="connsiteY19" fmla="*/ 320040 h 1411233"/>
                        <a:gd name="connsiteX20" fmla="*/ 1023138 w 1249680"/>
                        <a:gd name="connsiteY20" fmla="*/ 349568 h 1411233"/>
                        <a:gd name="connsiteX21" fmla="*/ 1080611 w 1249680"/>
                        <a:gd name="connsiteY21" fmla="*/ 461388 h 1411233"/>
                        <a:gd name="connsiteX22" fmla="*/ 1106805 w 1249680"/>
                        <a:gd name="connsiteY22" fmla="*/ 403667 h 1411233"/>
                        <a:gd name="connsiteX23" fmla="*/ 1147211 w 1249680"/>
                        <a:gd name="connsiteY23" fmla="*/ 390148 h 1411233"/>
                        <a:gd name="connsiteX24" fmla="*/ 1134428 w 1249680"/>
                        <a:gd name="connsiteY24" fmla="*/ 400526 h 1411233"/>
                        <a:gd name="connsiteX25" fmla="*/ 1158716 w 1249680"/>
                        <a:gd name="connsiteY25" fmla="*/ 368142 h 1411233"/>
                        <a:gd name="connsiteX26" fmla="*/ 1173480 w 1249680"/>
                        <a:gd name="connsiteY26" fmla="*/ 441960 h 1411233"/>
                        <a:gd name="connsiteX27" fmla="*/ 1249680 w 1249680"/>
                        <a:gd name="connsiteY27" fmla="*/ 419100 h 1411233"/>
                        <a:gd name="connsiteX28" fmla="*/ 1216819 w 1249680"/>
                        <a:gd name="connsiteY28" fmla="*/ 481012 h 1411233"/>
                        <a:gd name="connsiteX29" fmla="*/ 1159193 w 1249680"/>
                        <a:gd name="connsiteY29" fmla="*/ 536734 h 1411233"/>
                        <a:gd name="connsiteX30" fmla="*/ 1094577 w 1249680"/>
                        <a:gd name="connsiteY30" fmla="*/ 621031 h 1411233"/>
                        <a:gd name="connsiteX31" fmla="*/ 1025843 w 1249680"/>
                        <a:gd name="connsiteY31" fmla="*/ 632460 h 1411233"/>
                        <a:gd name="connsiteX32" fmla="*/ 1023139 w 1249680"/>
                        <a:gd name="connsiteY32" fmla="*/ 754380 h 1411233"/>
                        <a:gd name="connsiteX33" fmla="*/ 980122 w 1249680"/>
                        <a:gd name="connsiteY33" fmla="*/ 807244 h 1411233"/>
                        <a:gd name="connsiteX34" fmla="*/ 1015995 w 1249680"/>
                        <a:gd name="connsiteY34" fmla="*/ 847249 h 1411233"/>
                        <a:gd name="connsiteX35" fmla="*/ 993933 w 1249680"/>
                        <a:gd name="connsiteY35" fmla="*/ 891063 h 1411233"/>
                        <a:gd name="connsiteX36" fmla="*/ 1018376 w 1249680"/>
                        <a:gd name="connsiteY36" fmla="*/ 947261 h 1411233"/>
                        <a:gd name="connsiteX37" fmla="*/ 1049179 w 1249680"/>
                        <a:gd name="connsiteY37" fmla="*/ 1024414 h 1411233"/>
                        <a:gd name="connsiteX38" fmla="*/ 1092041 w 1249680"/>
                        <a:gd name="connsiteY38" fmla="*/ 1055370 h 1411233"/>
                        <a:gd name="connsiteX39" fmla="*/ 1093470 w 1249680"/>
                        <a:gd name="connsiteY39" fmla="*/ 1161574 h 1411233"/>
                        <a:gd name="connsiteX40" fmla="*/ 1010127 w 1249680"/>
                        <a:gd name="connsiteY40" fmla="*/ 1155382 h 1411233"/>
                        <a:gd name="connsiteX41" fmla="*/ 1137439 w 1249680"/>
                        <a:gd name="connsiteY41" fmla="*/ 1211579 h 1411233"/>
                        <a:gd name="connsiteX42" fmla="*/ 1171098 w 1249680"/>
                        <a:gd name="connsiteY42" fmla="*/ 1251586 h 1411233"/>
                        <a:gd name="connsiteX43" fmla="*/ 1113626 w 1249680"/>
                        <a:gd name="connsiteY43" fmla="*/ 1373505 h 1411233"/>
                        <a:gd name="connsiteX44" fmla="*/ 1082516 w 1249680"/>
                        <a:gd name="connsiteY44" fmla="*/ 1361598 h 1411233"/>
                        <a:gd name="connsiteX45" fmla="*/ 1063466 w 1249680"/>
                        <a:gd name="connsiteY45" fmla="*/ 1390650 h 1411233"/>
                        <a:gd name="connsiteX46" fmla="*/ 1044570 w 1249680"/>
                        <a:gd name="connsiteY46" fmla="*/ 1359218 h 1411233"/>
                        <a:gd name="connsiteX47" fmla="*/ 918210 w 1249680"/>
                        <a:gd name="connsiteY47" fmla="*/ 1344930 h 1411233"/>
                        <a:gd name="connsiteX48" fmla="*/ 876097 w 1249680"/>
                        <a:gd name="connsiteY48" fmla="*/ 1307028 h 1411233"/>
                        <a:gd name="connsiteX49" fmla="*/ 821650 w 1249680"/>
                        <a:gd name="connsiteY49" fmla="*/ 1340540 h 1411233"/>
                        <a:gd name="connsiteX50" fmla="*/ 749071 w 1249680"/>
                        <a:gd name="connsiteY50" fmla="*/ 1357779 h 1411233"/>
                        <a:gd name="connsiteX51" fmla="*/ 623341 w 1249680"/>
                        <a:gd name="connsiteY51" fmla="*/ 1411233 h 1411233"/>
                        <a:gd name="connsiteX52" fmla="*/ 596895 w 1249680"/>
                        <a:gd name="connsiteY52" fmla="*/ 1375886 h 1411233"/>
                        <a:gd name="connsiteX53" fmla="*/ 391001 w 1249680"/>
                        <a:gd name="connsiteY53" fmla="*/ 1287303 h 1411233"/>
                        <a:gd name="connsiteX54" fmla="*/ 223038 w 1249680"/>
                        <a:gd name="connsiteY54" fmla="*/ 1230630 h 1411233"/>
                        <a:gd name="connsiteX55" fmla="*/ 127788 w 1249680"/>
                        <a:gd name="connsiteY55" fmla="*/ 1223486 h 1411233"/>
                        <a:gd name="connsiteX56" fmla="*/ 123026 w 1249680"/>
                        <a:gd name="connsiteY56" fmla="*/ 1156811 h 1411233"/>
                        <a:gd name="connsiteX57" fmla="*/ 134932 w 1249680"/>
                        <a:gd name="connsiteY57" fmla="*/ 1171098 h 1411233"/>
                        <a:gd name="connsiteX58" fmla="*/ 143351 w 1249680"/>
                        <a:gd name="connsiteY58" fmla="*/ 1202532 h 1411233"/>
                        <a:gd name="connsiteX59" fmla="*/ 180975 w 1249680"/>
                        <a:gd name="connsiteY59" fmla="*/ 1200626 h 1411233"/>
                        <a:gd name="connsiteX60" fmla="*/ 163354 w 1249680"/>
                        <a:gd name="connsiteY60" fmla="*/ 1141095 h 1411233"/>
                        <a:gd name="connsiteX61" fmla="*/ 234791 w 1249680"/>
                        <a:gd name="connsiteY61" fmla="*/ 1096804 h 1411233"/>
                        <a:gd name="connsiteX62" fmla="*/ 249232 w 1249680"/>
                        <a:gd name="connsiteY62" fmla="*/ 1180623 h 1411233"/>
                        <a:gd name="connsiteX63" fmla="*/ 277807 w 1249680"/>
                        <a:gd name="connsiteY63" fmla="*/ 1190149 h 1411233"/>
                        <a:gd name="connsiteX64" fmla="*/ 292417 w 1249680"/>
                        <a:gd name="connsiteY64" fmla="*/ 1068705 h 1411233"/>
                        <a:gd name="connsiteX65" fmla="*/ 323051 w 1249680"/>
                        <a:gd name="connsiteY65" fmla="*/ 1078230 h 1411233"/>
                        <a:gd name="connsiteX66" fmla="*/ 294476 w 1249680"/>
                        <a:gd name="connsiteY66" fmla="*/ 944880 h 1411233"/>
                        <a:gd name="connsiteX67" fmla="*/ 258758 w 1249680"/>
                        <a:gd name="connsiteY67" fmla="*/ 961549 h 1411233"/>
                        <a:gd name="connsiteX68" fmla="*/ 149220 w 1249680"/>
                        <a:gd name="connsiteY68" fmla="*/ 909162 h 1411233"/>
                        <a:gd name="connsiteX69" fmla="*/ 158745 w 1249680"/>
                        <a:gd name="connsiteY69" fmla="*/ 882967 h 1411233"/>
                        <a:gd name="connsiteX70" fmla="*/ 130765 w 1249680"/>
                        <a:gd name="connsiteY70" fmla="*/ 864017 h 1411233"/>
                        <a:gd name="connsiteX71" fmla="*/ 108738 w 1249680"/>
                        <a:gd name="connsiteY71" fmla="*/ 897255 h 1411233"/>
                        <a:gd name="connsiteX72" fmla="*/ 111120 w 1249680"/>
                        <a:gd name="connsiteY72" fmla="*/ 840105 h 1411233"/>
                        <a:gd name="connsiteX73" fmla="*/ 92070 w 1249680"/>
                        <a:gd name="connsiteY73" fmla="*/ 835343 h 1411233"/>
                        <a:gd name="connsiteX74" fmla="*/ 80163 w 1249680"/>
                        <a:gd name="connsiteY74" fmla="*/ 906780 h 1411233"/>
                        <a:gd name="connsiteX75" fmla="*/ 58732 w 1249680"/>
                        <a:gd name="connsiteY75" fmla="*/ 911543 h 1411233"/>
                        <a:gd name="connsiteX76" fmla="*/ 70639 w 1249680"/>
                        <a:gd name="connsiteY76" fmla="*/ 825817 h 1411233"/>
                        <a:gd name="connsiteX77" fmla="*/ 122872 w 1249680"/>
                        <a:gd name="connsiteY77" fmla="*/ 819626 h 1411233"/>
                        <a:gd name="connsiteX78" fmla="*/ 125407 w 1249680"/>
                        <a:gd name="connsiteY78" fmla="*/ 799623 h 1411233"/>
                        <a:gd name="connsiteX79" fmla="*/ 78581 w 1249680"/>
                        <a:gd name="connsiteY79" fmla="*/ 799624 h 1411233"/>
                        <a:gd name="connsiteX80" fmla="*/ 82867 w 1249680"/>
                        <a:gd name="connsiteY80" fmla="*/ 761047 h 1411233"/>
                        <a:gd name="connsiteX81" fmla="*/ 142076 w 1249680"/>
                        <a:gd name="connsiteY81" fmla="*/ 742474 h 1411233"/>
                        <a:gd name="connsiteX82" fmla="*/ 130169 w 1249680"/>
                        <a:gd name="connsiteY82" fmla="*/ 716280 h 1411233"/>
                        <a:gd name="connsiteX83" fmla="*/ 48568 w 1249680"/>
                        <a:gd name="connsiteY83" fmla="*/ 756737 h 1411233"/>
                        <a:gd name="connsiteX84" fmla="*/ 29527 w 1249680"/>
                        <a:gd name="connsiteY84" fmla="*/ 718344 h 1411233"/>
                        <a:gd name="connsiteX85" fmla="*/ 104473 w 1249680"/>
                        <a:gd name="connsiteY85" fmla="*/ 693138 h 1411233"/>
                        <a:gd name="connsiteX86" fmla="*/ 77629 w 1249680"/>
                        <a:gd name="connsiteY86" fmla="*/ 617855 h 1411233"/>
                        <a:gd name="connsiteX87" fmla="*/ 39683 w 1249680"/>
                        <a:gd name="connsiteY87" fmla="*/ 611505 h 1411233"/>
                        <a:gd name="connsiteX88" fmla="*/ 0 w 1249680"/>
                        <a:gd name="connsiteY8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815970 w 1249680"/>
                        <a:gd name="connsiteY8" fmla="*/ 113824 h 1411233"/>
                        <a:gd name="connsiteX9" fmla="*/ 818674 w 1249680"/>
                        <a:gd name="connsiteY9" fmla="*/ 61913 h 1411233"/>
                        <a:gd name="connsiteX10" fmla="*/ 853916 w 1249680"/>
                        <a:gd name="connsiteY10" fmla="*/ 50482 h 1411233"/>
                        <a:gd name="connsiteX11" fmla="*/ 885349 w 1249680"/>
                        <a:gd name="connsiteY11" fmla="*/ 0 h 1411233"/>
                        <a:gd name="connsiteX12" fmla="*/ 937260 w 1249680"/>
                        <a:gd name="connsiteY12" fmla="*/ 0 h 1411233"/>
                        <a:gd name="connsiteX13" fmla="*/ 932974 w 1249680"/>
                        <a:gd name="connsiteY13" fmla="*/ 59531 h 1411233"/>
                        <a:gd name="connsiteX14" fmla="*/ 1013460 w 1249680"/>
                        <a:gd name="connsiteY14" fmla="*/ 99060 h 1411233"/>
                        <a:gd name="connsiteX15" fmla="*/ 971074 w 1249680"/>
                        <a:gd name="connsiteY15" fmla="*/ 177165 h 1411233"/>
                        <a:gd name="connsiteX16" fmla="*/ 1001077 w 1249680"/>
                        <a:gd name="connsiteY16" fmla="*/ 197644 h 1411233"/>
                        <a:gd name="connsiteX17" fmla="*/ 968369 w 1249680"/>
                        <a:gd name="connsiteY17" fmla="*/ 249555 h 1411233"/>
                        <a:gd name="connsiteX18" fmla="*/ 967740 w 1249680"/>
                        <a:gd name="connsiteY18" fmla="*/ 297180 h 1411233"/>
                        <a:gd name="connsiteX19" fmla="*/ 975360 w 1249680"/>
                        <a:gd name="connsiteY19" fmla="*/ 320040 h 1411233"/>
                        <a:gd name="connsiteX20" fmla="*/ 1023138 w 1249680"/>
                        <a:gd name="connsiteY20" fmla="*/ 349568 h 1411233"/>
                        <a:gd name="connsiteX21" fmla="*/ 1080611 w 1249680"/>
                        <a:gd name="connsiteY21" fmla="*/ 461388 h 1411233"/>
                        <a:gd name="connsiteX22" fmla="*/ 1106805 w 1249680"/>
                        <a:gd name="connsiteY22" fmla="*/ 403667 h 1411233"/>
                        <a:gd name="connsiteX23" fmla="*/ 1147211 w 1249680"/>
                        <a:gd name="connsiteY23" fmla="*/ 390148 h 1411233"/>
                        <a:gd name="connsiteX24" fmla="*/ 1134428 w 1249680"/>
                        <a:gd name="connsiteY24" fmla="*/ 400526 h 1411233"/>
                        <a:gd name="connsiteX25" fmla="*/ 1158716 w 1249680"/>
                        <a:gd name="connsiteY25" fmla="*/ 368142 h 1411233"/>
                        <a:gd name="connsiteX26" fmla="*/ 1173480 w 1249680"/>
                        <a:gd name="connsiteY26" fmla="*/ 441960 h 1411233"/>
                        <a:gd name="connsiteX27" fmla="*/ 1249680 w 1249680"/>
                        <a:gd name="connsiteY27" fmla="*/ 419100 h 1411233"/>
                        <a:gd name="connsiteX28" fmla="*/ 1216819 w 1249680"/>
                        <a:gd name="connsiteY28" fmla="*/ 481012 h 1411233"/>
                        <a:gd name="connsiteX29" fmla="*/ 1159193 w 1249680"/>
                        <a:gd name="connsiteY29" fmla="*/ 536734 h 1411233"/>
                        <a:gd name="connsiteX30" fmla="*/ 1094577 w 1249680"/>
                        <a:gd name="connsiteY30" fmla="*/ 621031 h 1411233"/>
                        <a:gd name="connsiteX31" fmla="*/ 1025843 w 1249680"/>
                        <a:gd name="connsiteY31" fmla="*/ 632460 h 1411233"/>
                        <a:gd name="connsiteX32" fmla="*/ 1023139 w 1249680"/>
                        <a:gd name="connsiteY32" fmla="*/ 754380 h 1411233"/>
                        <a:gd name="connsiteX33" fmla="*/ 980122 w 1249680"/>
                        <a:gd name="connsiteY33" fmla="*/ 807244 h 1411233"/>
                        <a:gd name="connsiteX34" fmla="*/ 1015995 w 1249680"/>
                        <a:gd name="connsiteY34" fmla="*/ 847249 h 1411233"/>
                        <a:gd name="connsiteX35" fmla="*/ 993933 w 1249680"/>
                        <a:gd name="connsiteY35" fmla="*/ 891063 h 1411233"/>
                        <a:gd name="connsiteX36" fmla="*/ 1018376 w 1249680"/>
                        <a:gd name="connsiteY36" fmla="*/ 947261 h 1411233"/>
                        <a:gd name="connsiteX37" fmla="*/ 1049179 w 1249680"/>
                        <a:gd name="connsiteY37" fmla="*/ 1024414 h 1411233"/>
                        <a:gd name="connsiteX38" fmla="*/ 1092041 w 1249680"/>
                        <a:gd name="connsiteY38" fmla="*/ 1055370 h 1411233"/>
                        <a:gd name="connsiteX39" fmla="*/ 1093470 w 1249680"/>
                        <a:gd name="connsiteY39" fmla="*/ 1161574 h 1411233"/>
                        <a:gd name="connsiteX40" fmla="*/ 1010127 w 1249680"/>
                        <a:gd name="connsiteY40" fmla="*/ 1155382 h 1411233"/>
                        <a:gd name="connsiteX41" fmla="*/ 1137439 w 1249680"/>
                        <a:gd name="connsiteY41" fmla="*/ 1211579 h 1411233"/>
                        <a:gd name="connsiteX42" fmla="*/ 1171098 w 1249680"/>
                        <a:gd name="connsiteY42" fmla="*/ 1251586 h 1411233"/>
                        <a:gd name="connsiteX43" fmla="*/ 1113626 w 1249680"/>
                        <a:gd name="connsiteY43" fmla="*/ 1373505 h 1411233"/>
                        <a:gd name="connsiteX44" fmla="*/ 1082516 w 1249680"/>
                        <a:gd name="connsiteY44" fmla="*/ 1361598 h 1411233"/>
                        <a:gd name="connsiteX45" fmla="*/ 1063466 w 1249680"/>
                        <a:gd name="connsiteY45" fmla="*/ 1390650 h 1411233"/>
                        <a:gd name="connsiteX46" fmla="*/ 1044570 w 1249680"/>
                        <a:gd name="connsiteY46" fmla="*/ 1359218 h 1411233"/>
                        <a:gd name="connsiteX47" fmla="*/ 918210 w 1249680"/>
                        <a:gd name="connsiteY47" fmla="*/ 1344930 h 1411233"/>
                        <a:gd name="connsiteX48" fmla="*/ 876097 w 1249680"/>
                        <a:gd name="connsiteY48" fmla="*/ 1307028 h 1411233"/>
                        <a:gd name="connsiteX49" fmla="*/ 821650 w 1249680"/>
                        <a:gd name="connsiteY49" fmla="*/ 1340540 h 1411233"/>
                        <a:gd name="connsiteX50" fmla="*/ 749071 w 1249680"/>
                        <a:gd name="connsiteY50" fmla="*/ 1357779 h 1411233"/>
                        <a:gd name="connsiteX51" fmla="*/ 623341 w 1249680"/>
                        <a:gd name="connsiteY51" fmla="*/ 1411233 h 1411233"/>
                        <a:gd name="connsiteX52" fmla="*/ 596895 w 1249680"/>
                        <a:gd name="connsiteY52" fmla="*/ 1375886 h 1411233"/>
                        <a:gd name="connsiteX53" fmla="*/ 391001 w 1249680"/>
                        <a:gd name="connsiteY53" fmla="*/ 1287303 h 1411233"/>
                        <a:gd name="connsiteX54" fmla="*/ 223038 w 1249680"/>
                        <a:gd name="connsiteY54" fmla="*/ 1230630 h 1411233"/>
                        <a:gd name="connsiteX55" fmla="*/ 127788 w 1249680"/>
                        <a:gd name="connsiteY55" fmla="*/ 1223486 h 1411233"/>
                        <a:gd name="connsiteX56" fmla="*/ 123026 w 1249680"/>
                        <a:gd name="connsiteY56" fmla="*/ 1156811 h 1411233"/>
                        <a:gd name="connsiteX57" fmla="*/ 134932 w 1249680"/>
                        <a:gd name="connsiteY57" fmla="*/ 1171098 h 1411233"/>
                        <a:gd name="connsiteX58" fmla="*/ 143351 w 1249680"/>
                        <a:gd name="connsiteY58" fmla="*/ 1202532 h 1411233"/>
                        <a:gd name="connsiteX59" fmla="*/ 180975 w 1249680"/>
                        <a:gd name="connsiteY59" fmla="*/ 1200626 h 1411233"/>
                        <a:gd name="connsiteX60" fmla="*/ 163354 w 1249680"/>
                        <a:gd name="connsiteY60" fmla="*/ 1141095 h 1411233"/>
                        <a:gd name="connsiteX61" fmla="*/ 234791 w 1249680"/>
                        <a:gd name="connsiteY61" fmla="*/ 1096804 h 1411233"/>
                        <a:gd name="connsiteX62" fmla="*/ 249232 w 1249680"/>
                        <a:gd name="connsiteY62" fmla="*/ 1180623 h 1411233"/>
                        <a:gd name="connsiteX63" fmla="*/ 277807 w 1249680"/>
                        <a:gd name="connsiteY63" fmla="*/ 1190149 h 1411233"/>
                        <a:gd name="connsiteX64" fmla="*/ 292417 w 1249680"/>
                        <a:gd name="connsiteY64" fmla="*/ 1068705 h 1411233"/>
                        <a:gd name="connsiteX65" fmla="*/ 323051 w 1249680"/>
                        <a:gd name="connsiteY65" fmla="*/ 1078230 h 1411233"/>
                        <a:gd name="connsiteX66" fmla="*/ 294476 w 1249680"/>
                        <a:gd name="connsiteY66" fmla="*/ 944880 h 1411233"/>
                        <a:gd name="connsiteX67" fmla="*/ 258758 w 1249680"/>
                        <a:gd name="connsiteY67" fmla="*/ 961549 h 1411233"/>
                        <a:gd name="connsiteX68" fmla="*/ 149220 w 1249680"/>
                        <a:gd name="connsiteY68" fmla="*/ 909162 h 1411233"/>
                        <a:gd name="connsiteX69" fmla="*/ 158745 w 1249680"/>
                        <a:gd name="connsiteY69" fmla="*/ 882967 h 1411233"/>
                        <a:gd name="connsiteX70" fmla="*/ 130765 w 1249680"/>
                        <a:gd name="connsiteY70" fmla="*/ 864017 h 1411233"/>
                        <a:gd name="connsiteX71" fmla="*/ 108738 w 1249680"/>
                        <a:gd name="connsiteY71" fmla="*/ 897255 h 1411233"/>
                        <a:gd name="connsiteX72" fmla="*/ 111120 w 1249680"/>
                        <a:gd name="connsiteY72" fmla="*/ 840105 h 1411233"/>
                        <a:gd name="connsiteX73" fmla="*/ 92070 w 1249680"/>
                        <a:gd name="connsiteY73" fmla="*/ 835343 h 1411233"/>
                        <a:gd name="connsiteX74" fmla="*/ 80163 w 1249680"/>
                        <a:gd name="connsiteY74" fmla="*/ 906780 h 1411233"/>
                        <a:gd name="connsiteX75" fmla="*/ 58732 w 1249680"/>
                        <a:gd name="connsiteY75" fmla="*/ 911543 h 1411233"/>
                        <a:gd name="connsiteX76" fmla="*/ 70639 w 1249680"/>
                        <a:gd name="connsiteY76" fmla="*/ 825817 h 1411233"/>
                        <a:gd name="connsiteX77" fmla="*/ 122872 w 1249680"/>
                        <a:gd name="connsiteY77" fmla="*/ 819626 h 1411233"/>
                        <a:gd name="connsiteX78" fmla="*/ 125407 w 1249680"/>
                        <a:gd name="connsiteY78" fmla="*/ 799623 h 1411233"/>
                        <a:gd name="connsiteX79" fmla="*/ 78581 w 1249680"/>
                        <a:gd name="connsiteY79" fmla="*/ 799624 h 1411233"/>
                        <a:gd name="connsiteX80" fmla="*/ 82867 w 1249680"/>
                        <a:gd name="connsiteY80" fmla="*/ 761047 h 1411233"/>
                        <a:gd name="connsiteX81" fmla="*/ 142076 w 1249680"/>
                        <a:gd name="connsiteY81" fmla="*/ 742474 h 1411233"/>
                        <a:gd name="connsiteX82" fmla="*/ 130169 w 1249680"/>
                        <a:gd name="connsiteY82" fmla="*/ 716280 h 1411233"/>
                        <a:gd name="connsiteX83" fmla="*/ 48568 w 1249680"/>
                        <a:gd name="connsiteY83" fmla="*/ 756737 h 1411233"/>
                        <a:gd name="connsiteX84" fmla="*/ 29527 w 1249680"/>
                        <a:gd name="connsiteY84" fmla="*/ 718344 h 1411233"/>
                        <a:gd name="connsiteX85" fmla="*/ 104473 w 1249680"/>
                        <a:gd name="connsiteY85" fmla="*/ 693138 h 1411233"/>
                        <a:gd name="connsiteX86" fmla="*/ 77629 w 1249680"/>
                        <a:gd name="connsiteY86" fmla="*/ 617855 h 1411233"/>
                        <a:gd name="connsiteX87" fmla="*/ 39683 w 1249680"/>
                        <a:gd name="connsiteY87" fmla="*/ 611505 h 1411233"/>
                        <a:gd name="connsiteX88" fmla="*/ 0 w 1249680"/>
                        <a:gd name="connsiteY88"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704051 w 1249680"/>
                        <a:gd name="connsiteY8" fmla="*/ 151924 h 1411233"/>
                        <a:gd name="connsiteX9" fmla="*/ 815970 w 1249680"/>
                        <a:gd name="connsiteY9" fmla="*/ 113824 h 1411233"/>
                        <a:gd name="connsiteX10" fmla="*/ 818674 w 1249680"/>
                        <a:gd name="connsiteY10" fmla="*/ 61913 h 1411233"/>
                        <a:gd name="connsiteX11" fmla="*/ 853916 w 1249680"/>
                        <a:gd name="connsiteY11" fmla="*/ 50482 h 1411233"/>
                        <a:gd name="connsiteX12" fmla="*/ 885349 w 1249680"/>
                        <a:gd name="connsiteY12" fmla="*/ 0 h 1411233"/>
                        <a:gd name="connsiteX13" fmla="*/ 937260 w 1249680"/>
                        <a:gd name="connsiteY13" fmla="*/ 0 h 1411233"/>
                        <a:gd name="connsiteX14" fmla="*/ 932974 w 1249680"/>
                        <a:gd name="connsiteY14" fmla="*/ 59531 h 1411233"/>
                        <a:gd name="connsiteX15" fmla="*/ 1013460 w 1249680"/>
                        <a:gd name="connsiteY15" fmla="*/ 99060 h 1411233"/>
                        <a:gd name="connsiteX16" fmla="*/ 971074 w 1249680"/>
                        <a:gd name="connsiteY16" fmla="*/ 177165 h 1411233"/>
                        <a:gd name="connsiteX17" fmla="*/ 1001077 w 1249680"/>
                        <a:gd name="connsiteY17" fmla="*/ 197644 h 1411233"/>
                        <a:gd name="connsiteX18" fmla="*/ 968369 w 1249680"/>
                        <a:gd name="connsiteY18" fmla="*/ 249555 h 1411233"/>
                        <a:gd name="connsiteX19" fmla="*/ 967740 w 1249680"/>
                        <a:gd name="connsiteY19" fmla="*/ 297180 h 1411233"/>
                        <a:gd name="connsiteX20" fmla="*/ 975360 w 1249680"/>
                        <a:gd name="connsiteY20" fmla="*/ 320040 h 1411233"/>
                        <a:gd name="connsiteX21" fmla="*/ 1023138 w 1249680"/>
                        <a:gd name="connsiteY21" fmla="*/ 349568 h 1411233"/>
                        <a:gd name="connsiteX22" fmla="*/ 1080611 w 1249680"/>
                        <a:gd name="connsiteY22" fmla="*/ 461388 h 1411233"/>
                        <a:gd name="connsiteX23" fmla="*/ 1106805 w 1249680"/>
                        <a:gd name="connsiteY23" fmla="*/ 403667 h 1411233"/>
                        <a:gd name="connsiteX24" fmla="*/ 1147211 w 1249680"/>
                        <a:gd name="connsiteY24" fmla="*/ 390148 h 1411233"/>
                        <a:gd name="connsiteX25" fmla="*/ 1134428 w 1249680"/>
                        <a:gd name="connsiteY25" fmla="*/ 400526 h 1411233"/>
                        <a:gd name="connsiteX26" fmla="*/ 1158716 w 1249680"/>
                        <a:gd name="connsiteY26" fmla="*/ 368142 h 1411233"/>
                        <a:gd name="connsiteX27" fmla="*/ 1173480 w 1249680"/>
                        <a:gd name="connsiteY27" fmla="*/ 441960 h 1411233"/>
                        <a:gd name="connsiteX28" fmla="*/ 1249680 w 1249680"/>
                        <a:gd name="connsiteY28" fmla="*/ 419100 h 1411233"/>
                        <a:gd name="connsiteX29" fmla="*/ 1216819 w 1249680"/>
                        <a:gd name="connsiteY29" fmla="*/ 481012 h 1411233"/>
                        <a:gd name="connsiteX30" fmla="*/ 1159193 w 1249680"/>
                        <a:gd name="connsiteY30" fmla="*/ 536734 h 1411233"/>
                        <a:gd name="connsiteX31" fmla="*/ 1094577 w 1249680"/>
                        <a:gd name="connsiteY31" fmla="*/ 621031 h 1411233"/>
                        <a:gd name="connsiteX32" fmla="*/ 1025843 w 1249680"/>
                        <a:gd name="connsiteY32" fmla="*/ 632460 h 1411233"/>
                        <a:gd name="connsiteX33" fmla="*/ 1023139 w 1249680"/>
                        <a:gd name="connsiteY33" fmla="*/ 754380 h 1411233"/>
                        <a:gd name="connsiteX34" fmla="*/ 980122 w 1249680"/>
                        <a:gd name="connsiteY34" fmla="*/ 807244 h 1411233"/>
                        <a:gd name="connsiteX35" fmla="*/ 1015995 w 1249680"/>
                        <a:gd name="connsiteY35" fmla="*/ 847249 h 1411233"/>
                        <a:gd name="connsiteX36" fmla="*/ 993933 w 1249680"/>
                        <a:gd name="connsiteY36" fmla="*/ 891063 h 1411233"/>
                        <a:gd name="connsiteX37" fmla="*/ 1018376 w 1249680"/>
                        <a:gd name="connsiteY37" fmla="*/ 947261 h 1411233"/>
                        <a:gd name="connsiteX38" fmla="*/ 1049179 w 1249680"/>
                        <a:gd name="connsiteY38" fmla="*/ 1024414 h 1411233"/>
                        <a:gd name="connsiteX39" fmla="*/ 1092041 w 1249680"/>
                        <a:gd name="connsiteY39" fmla="*/ 1055370 h 1411233"/>
                        <a:gd name="connsiteX40" fmla="*/ 1093470 w 1249680"/>
                        <a:gd name="connsiteY40" fmla="*/ 1161574 h 1411233"/>
                        <a:gd name="connsiteX41" fmla="*/ 1010127 w 1249680"/>
                        <a:gd name="connsiteY41" fmla="*/ 1155382 h 1411233"/>
                        <a:gd name="connsiteX42" fmla="*/ 1137439 w 1249680"/>
                        <a:gd name="connsiteY42" fmla="*/ 1211579 h 1411233"/>
                        <a:gd name="connsiteX43" fmla="*/ 1171098 w 1249680"/>
                        <a:gd name="connsiteY43" fmla="*/ 1251586 h 1411233"/>
                        <a:gd name="connsiteX44" fmla="*/ 1113626 w 1249680"/>
                        <a:gd name="connsiteY44" fmla="*/ 1373505 h 1411233"/>
                        <a:gd name="connsiteX45" fmla="*/ 1082516 w 1249680"/>
                        <a:gd name="connsiteY45" fmla="*/ 1361598 h 1411233"/>
                        <a:gd name="connsiteX46" fmla="*/ 1063466 w 1249680"/>
                        <a:gd name="connsiteY46" fmla="*/ 1390650 h 1411233"/>
                        <a:gd name="connsiteX47" fmla="*/ 1044570 w 1249680"/>
                        <a:gd name="connsiteY47" fmla="*/ 1359218 h 1411233"/>
                        <a:gd name="connsiteX48" fmla="*/ 918210 w 1249680"/>
                        <a:gd name="connsiteY48" fmla="*/ 1344930 h 1411233"/>
                        <a:gd name="connsiteX49" fmla="*/ 876097 w 1249680"/>
                        <a:gd name="connsiteY49" fmla="*/ 1307028 h 1411233"/>
                        <a:gd name="connsiteX50" fmla="*/ 821650 w 1249680"/>
                        <a:gd name="connsiteY50" fmla="*/ 1340540 h 1411233"/>
                        <a:gd name="connsiteX51" fmla="*/ 749071 w 1249680"/>
                        <a:gd name="connsiteY51" fmla="*/ 1357779 h 1411233"/>
                        <a:gd name="connsiteX52" fmla="*/ 623341 w 1249680"/>
                        <a:gd name="connsiteY52" fmla="*/ 1411233 h 1411233"/>
                        <a:gd name="connsiteX53" fmla="*/ 596895 w 1249680"/>
                        <a:gd name="connsiteY53" fmla="*/ 1375886 h 1411233"/>
                        <a:gd name="connsiteX54" fmla="*/ 391001 w 1249680"/>
                        <a:gd name="connsiteY54" fmla="*/ 1287303 h 1411233"/>
                        <a:gd name="connsiteX55" fmla="*/ 223038 w 1249680"/>
                        <a:gd name="connsiteY55" fmla="*/ 1230630 h 1411233"/>
                        <a:gd name="connsiteX56" fmla="*/ 127788 w 1249680"/>
                        <a:gd name="connsiteY56" fmla="*/ 1223486 h 1411233"/>
                        <a:gd name="connsiteX57" fmla="*/ 123026 w 1249680"/>
                        <a:gd name="connsiteY57" fmla="*/ 1156811 h 1411233"/>
                        <a:gd name="connsiteX58" fmla="*/ 134932 w 1249680"/>
                        <a:gd name="connsiteY58" fmla="*/ 1171098 h 1411233"/>
                        <a:gd name="connsiteX59" fmla="*/ 143351 w 1249680"/>
                        <a:gd name="connsiteY59" fmla="*/ 1202532 h 1411233"/>
                        <a:gd name="connsiteX60" fmla="*/ 180975 w 1249680"/>
                        <a:gd name="connsiteY60" fmla="*/ 1200626 h 1411233"/>
                        <a:gd name="connsiteX61" fmla="*/ 163354 w 1249680"/>
                        <a:gd name="connsiteY61" fmla="*/ 1141095 h 1411233"/>
                        <a:gd name="connsiteX62" fmla="*/ 234791 w 1249680"/>
                        <a:gd name="connsiteY62" fmla="*/ 1096804 h 1411233"/>
                        <a:gd name="connsiteX63" fmla="*/ 249232 w 1249680"/>
                        <a:gd name="connsiteY63" fmla="*/ 1180623 h 1411233"/>
                        <a:gd name="connsiteX64" fmla="*/ 277807 w 1249680"/>
                        <a:gd name="connsiteY64" fmla="*/ 1190149 h 1411233"/>
                        <a:gd name="connsiteX65" fmla="*/ 292417 w 1249680"/>
                        <a:gd name="connsiteY65" fmla="*/ 1068705 h 1411233"/>
                        <a:gd name="connsiteX66" fmla="*/ 323051 w 1249680"/>
                        <a:gd name="connsiteY66" fmla="*/ 1078230 h 1411233"/>
                        <a:gd name="connsiteX67" fmla="*/ 294476 w 1249680"/>
                        <a:gd name="connsiteY67" fmla="*/ 944880 h 1411233"/>
                        <a:gd name="connsiteX68" fmla="*/ 258758 w 1249680"/>
                        <a:gd name="connsiteY68" fmla="*/ 961549 h 1411233"/>
                        <a:gd name="connsiteX69" fmla="*/ 149220 w 1249680"/>
                        <a:gd name="connsiteY69" fmla="*/ 909162 h 1411233"/>
                        <a:gd name="connsiteX70" fmla="*/ 158745 w 1249680"/>
                        <a:gd name="connsiteY70" fmla="*/ 882967 h 1411233"/>
                        <a:gd name="connsiteX71" fmla="*/ 130765 w 1249680"/>
                        <a:gd name="connsiteY71" fmla="*/ 864017 h 1411233"/>
                        <a:gd name="connsiteX72" fmla="*/ 108738 w 1249680"/>
                        <a:gd name="connsiteY72" fmla="*/ 897255 h 1411233"/>
                        <a:gd name="connsiteX73" fmla="*/ 111120 w 1249680"/>
                        <a:gd name="connsiteY73" fmla="*/ 840105 h 1411233"/>
                        <a:gd name="connsiteX74" fmla="*/ 92070 w 1249680"/>
                        <a:gd name="connsiteY74" fmla="*/ 835343 h 1411233"/>
                        <a:gd name="connsiteX75" fmla="*/ 80163 w 1249680"/>
                        <a:gd name="connsiteY75" fmla="*/ 906780 h 1411233"/>
                        <a:gd name="connsiteX76" fmla="*/ 58732 w 1249680"/>
                        <a:gd name="connsiteY76" fmla="*/ 911543 h 1411233"/>
                        <a:gd name="connsiteX77" fmla="*/ 70639 w 1249680"/>
                        <a:gd name="connsiteY77" fmla="*/ 825817 h 1411233"/>
                        <a:gd name="connsiteX78" fmla="*/ 122872 w 1249680"/>
                        <a:gd name="connsiteY78" fmla="*/ 819626 h 1411233"/>
                        <a:gd name="connsiteX79" fmla="*/ 125407 w 1249680"/>
                        <a:gd name="connsiteY79" fmla="*/ 799623 h 1411233"/>
                        <a:gd name="connsiteX80" fmla="*/ 78581 w 1249680"/>
                        <a:gd name="connsiteY80" fmla="*/ 799624 h 1411233"/>
                        <a:gd name="connsiteX81" fmla="*/ 82867 w 1249680"/>
                        <a:gd name="connsiteY81" fmla="*/ 761047 h 1411233"/>
                        <a:gd name="connsiteX82" fmla="*/ 142076 w 1249680"/>
                        <a:gd name="connsiteY82" fmla="*/ 742474 h 1411233"/>
                        <a:gd name="connsiteX83" fmla="*/ 130169 w 1249680"/>
                        <a:gd name="connsiteY83" fmla="*/ 716280 h 1411233"/>
                        <a:gd name="connsiteX84" fmla="*/ 48568 w 1249680"/>
                        <a:gd name="connsiteY84" fmla="*/ 756737 h 1411233"/>
                        <a:gd name="connsiteX85" fmla="*/ 29527 w 1249680"/>
                        <a:gd name="connsiteY85" fmla="*/ 718344 h 1411233"/>
                        <a:gd name="connsiteX86" fmla="*/ 104473 w 1249680"/>
                        <a:gd name="connsiteY86" fmla="*/ 693138 h 1411233"/>
                        <a:gd name="connsiteX87" fmla="*/ 77629 w 1249680"/>
                        <a:gd name="connsiteY87" fmla="*/ 617855 h 1411233"/>
                        <a:gd name="connsiteX88" fmla="*/ 39683 w 1249680"/>
                        <a:gd name="connsiteY88" fmla="*/ 611505 h 1411233"/>
                        <a:gd name="connsiteX89" fmla="*/ 0 w 1249680"/>
                        <a:gd name="connsiteY89"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655320 w 1249680"/>
                        <a:gd name="connsiteY7" fmla="*/ 167640 h 1411233"/>
                        <a:gd name="connsiteX8" fmla="*/ 769139 w 1249680"/>
                        <a:gd name="connsiteY8" fmla="*/ 151155 h 1411233"/>
                        <a:gd name="connsiteX9" fmla="*/ 815970 w 1249680"/>
                        <a:gd name="connsiteY9" fmla="*/ 113824 h 1411233"/>
                        <a:gd name="connsiteX10" fmla="*/ 818674 w 1249680"/>
                        <a:gd name="connsiteY10" fmla="*/ 61913 h 1411233"/>
                        <a:gd name="connsiteX11" fmla="*/ 853916 w 1249680"/>
                        <a:gd name="connsiteY11" fmla="*/ 50482 h 1411233"/>
                        <a:gd name="connsiteX12" fmla="*/ 885349 w 1249680"/>
                        <a:gd name="connsiteY12" fmla="*/ 0 h 1411233"/>
                        <a:gd name="connsiteX13" fmla="*/ 937260 w 1249680"/>
                        <a:gd name="connsiteY13" fmla="*/ 0 h 1411233"/>
                        <a:gd name="connsiteX14" fmla="*/ 932974 w 1249680"/>
                        <a:gd name="connsiteY14" fmla="*/ 59531 h 1411233"/>
                        <a:gd name="connsiteX15" fmla="*/ 1013460 w 1249680"/>
                        <a:gd name="connsiteY15" fmla="*/ 99060 h 1411233"/>
                        <a:gd name="connsiteX16" fmla="*/ 971074 w 1249680"/>
                        <a:gd name="connsiteY16" fmla="*/ 177165 h 1411233"/>
                        <a:gd name="connsiteX17" fmla="*/ 1001077 w 1249680"/>
                        <a:gd name="connsiteY17" fmla="*/ 197644 h 1411233"/>
                        <a:gd name="connsiteX18" fmla="*/ 968369 w 1249680"/>
                        <a:gd name="connsiteY18" fmla="*/ 249555 h 1411233"/>
                        <a:gd name="connsiteX19" fmla="*/ 967740 w 1249680"/>
                        <a:gd name="connsiteY19" fmla="*/ 297180 h 1411233"/>
                        <a:gd name="connsiteX20" fmla="*/ 975360 w 1249680"/>
                        <a:gd name="connsiteY20" fmla="*/ 320040 h 1411233"/>
                        <a:gd name="connsiteX21" fmla="*/ 1023138 w 1249680"/>
                        <a:gd name="connsiteY21" fmla="*/ 349568 h 1411233"/>
                        <a:gd name="connsiteX22" fmla="*/ 1080611 w 1249680"/>
                        <a:gd name="connsiteY22" fmla="*/ 461388 h 1411233"/>
                        <a:gd name="connsiteX23" fmla="*/ 1106805 w 1249680"/>
                        <a:gd name="connsiteY23" fmla="*/ 403667 h 1411233"/>
                        <a:gd name="connsiteX24" fmla="*/ 1147211 w 1249680"/>
                        <a:gd name="connsiteY24" fmla="*/ 390148 h 1411233"/>
                        <a:gd name="connsiteX25" fmla="*/ 1134428 w 1249680"/>
                        <a:gd name="connsiteY25" fmla="*/ 400526 h 1411233"/>
                        <a:gd name="connsiteX26" fmla="*/ 1158716 w 1249680"/>
                        <a:gd name="connsiteY26" fmla="*/ 368142 h 1411233"/>
                        <a:gd name="connsiteX27" fmla="*/ 1173480 w 1249680"/>
                        <a:gd name="connsiteY27" fmla="*/ 441960 h 1411233"/>
                        <a:gd name="connsiteX28" fmla="*/ 1249680 w 1249680"/>
                        <a:gd name="connsiteY28" fmla="*/ 419100 h 1411233"/>
                        <a:gd name="connsiteX29" fmla="*/ 1216819 w 1249680"/>
                        <a:gd name="connsiteY29" fmla="*/ 481012 h 1411233"/>
                        <a:gd name="connsiteX30" fmla="*/ 1159193 w 1249680"/>
                        <a:gd name="connsiteY30" fmla="*/ 536734 h 1411233"/>
                        <a:gd name="connsiteX31" fmla="*/ 1094577 w 1249680"/>
                        <a:gd name="connsiteY31" fmla="*/ 621031 h 1411233"/>
                        <a:gd name="connsiteX32" fmla="*/ 1025843 w 1249680"/>
                        <a:gd name="connsiteY32" fmla="*/ 632460 h 1411233"/>
                        <a:gd name="connsiteX33" fmla="*/ 1023139 w 1249680"/>
                        <a:gd name="connsiteY33" fmla="*/ 754380 h 1411233"/>
                        <a:gd name="connsiteX34" fmla="*/ 980122 w 1249680"/>
                        <a:gd name="connsiteY34" fmla="*/ 807244 h 1411233"/>
                        <a:gd name="connsiteX35" fmla="*/ 1015995 w 1249680"/>
                        <a:gd name="connsiteY35" fmla="*/ 847249 h 1411233"/>
                        <a:gd name="connsiteX36" fmla="*/ 993933 w 1249680"/>
                        <a:gd name="connsiteY36" fmla="*/ 891063 h 1411233"/>
                        <a:gd name="connsiteX37" fmla="*/ 1018376 w 1249680"/>
                        <a:gd name="connsiteY37" fmla="*/ 947261 h 1411233"/>
                        <a:gd name="connsiteX38" fmla="*/ 1049179 w 1249680"/>
                        <a:gd name="connsiteY38" fmla="*/ 1024414 h 1411233"/>
                        <a:gd name="connsiteX39" fmla="*/ 1092041 w 1249680"/>
                        <a:gd name="connsiteY39" fmla="*/ 1055370 h 1411233"/>
                        <a:gd name="connsiteX40" fmla="*/ 1093470 w 1249680"/>
                        <a:gd name="connsiteY40" fmla="*/ 1161574 h 1411233"/>
                        <a:gd name="connsiteX41" fmla="*/ 1010127 w 1249680"/>
                        <a:gd name="connsiteY41" fmla="*/ 1155382 h 1411233"/>
                        <a:gd name="connsiteX42" fmla="*/ 1137439 w 1249680"/>
                        <a:gd name="connsiteY42" fmla="*/ 1211579 h 1411233"/>
                        <a:gd name="connsiteX43" fmla="*/ 1171098 w 1249680"/>
                        <a:gd name="connsiteY43" fmla="*/ 1251586 h 1411233"/>
                        <a:gd name="connsiteX44" fmla="*/ 1113626 w 1249680"/>
                        <a:gd name="connsiteY44" fmla="*/ 1373505 h 1411233"/>
                        <a:gd name="connsiteX45" fmla="*/ 1082516 w 1249680"/>
                        <a:gd name="connsiteY45" fmla="*/ 1361598 h 1411233"/>
                        <a:gd name="connsiteX46" fmla="*/ 1063466 w 1249680"/>
                        <a:gd name="connsiteY46" fmla="*/ 1390650 h 1411233"/>
                        <a:gd name="connsiteX47" fmla="*/ 1044570 w 1249680"/>
                        <a:gd name="connsiteY47" fmla="*/ 1359218 h 1411233"/>
                        <a:gd name="connsiteX48" fmla="*/ 918210 w 1249680"/>
                        <a:gd name="connsiteY48" fmla="*/ 1344930 h 1411233"/>
                        <a:gd name="connsiteX49" fmla="*/ 876097 w 1249680"/>
                        <a:gd name="connsiteY49" fmla="*/ 1307028 h 1411233"/>
                        <a:gd name="connsiteX50" fmla="*/ 821650 w 1249680"/>
                        <a:gd name="connsiteY50" fmla="*/ 1340540 h 1411233"/>
                        <a:gd name="connsiteX51" fmla="*/ 749071 w 1249680"/>
                        <a:gd name="connsiteY51" fmla="*/ 1357779 h 1411233"/>
                        <a:gd name="connsiteX52" fmla="*/ 623341 w 1249680"/>
                        <a:gd name="connsiteY52" fmla="*/ 1411233 h 1411233"/>
                        <a:gd name="connsiteX53" fmla="*/ 596895 w 1249680"/>
                        <a:gd name="connsiteY53" fmla="*/ 1375886 h 1411233"/>
                        <a:gd name="connsiteX54" fmla="*/ 391001 w 1249680"/>
                        <a:gd name="connsiteY54" fmla="*/ 1287303 h 1411233"/>
                        <a:gd name="connsiteX55" fmla="*/ 223038 w 1249680"/>
                        <a:gd name="connsiteY55" fmla="*/ 1230630 h 1411233"/>
                        <a:gd name="connsiteX56" fmla="*/ 127788 w 1249680"/>
                        <a:gd name="connsiteY56" fmla="*/ 1223486 h 1411233"/>
                        <a:gd name="connsiteX57" fmla="*/ 123026 w 1249680"/>
                        <a:gd name="connsiteY57" fmla="*/ 1156811 h 1411233"/>
                        <a:gd name="connsiteX58" fmla="*/ 134932 w 1249680"/>
                        <a:gd name="connsiteY58" fmla="*/ 1171098 h 1411233"/>
                        <a:gd name="connsiteX59" fmla="*/ 143351 w 1249680"/>
                        <a:gd name="connsiteY59" fmla="*/ 1202532 h 1411233"/>
                        <a:gd name="connsiteX60" fmla="*/ 180975 w 1249680"/>
                        <a:gd name="connsiteY60" fmla="*/ 1200626 h 1411233"/>
                        <a:gd name="connsiteX61" fmla="*/ 163354 w 1249680"/>
                        <a:gd name="connsiteY61" fmla="*/ 1141095 h 1411233"/>
                        <a:gd name="connsiteX62" fmla="*/ 234791 w 1249680"/>
                        <a:gd name="connsiteY62" fmla="*/ 1096804 h 1411233"/>
                        <a:gd name="connsiteX63" fmla="*/ 249232 w 1249680"/>
                        <a:gd name="connsiteY63" fmla="*/ 1180623 h 1411233"/>
                        <a:gd name="connsiteX64" fmla="*/ 277807 w 1249680"/>
                        <a:gd name="connsiteY64" fmla="*/ 1190149 h 1411233"/>
                        <a:gd name="connsiteX65" fmla="*/ 292417 w 1249680"/>
                        <a:gd name="connsiteY65" fmla="*/ 1068705 h 1411233"/>
                        <a:gd name="connsiteX66" fmla="*/ 323051 w 1249680"/>
                        <a:gd name="connsiteY66" fmla="*/ 1078230 h 1411233"/>
                        <a:gd name="connsiteX67" fmla="*/ 294476 w 1249680"/>
                        <a:gd name="connsiteY67" fmla="*/ 944880 h 1411233"/>
                        <a:gd name="connsiteX68" fmla="*/ 258758 w 1249680"/>
                        <a:gd name="connsiteY68" fmla="*/ 961549 h 1411233"/>
                        <a:gd name="connsiteX69" fmla="*/ 149220 w 1249680"/>
                        <a:gd name="connsiteY69" fmla="*/ 909162 h 1411233"/>
                        <a:gd name="connsiteX70" fmla="*/ 158745 w 1249680"/>
                        <a:gd name="connsiteY70" fmla="*/ 882967 h 1411233"/>
                        <a:gd name="connsiteX71" fmla="*/ 130765 w 1249680"/>
                        <a:gd name="connsiteY71" fmla="*/ 864017 h 1411233"/>
                        <a:gd name="connsiteX72" fmla="*/ 108738 w 1249680"/>
                        <a:gd name="connsiteY72" fmla="*/ 897255 h 1411233"/>
                        <a:gd name="connsiteX73" fmla="*/ 111120 w 1249680"/>
                        <a:gd name="connsiteY73" fmla="*/ 840105 h 1411233"/>
                        <a:gd name="connsiteX74" fmla="*/ 92070 w 1249680"/>
                        <a:gd name="connsiteY74" fmla="*/ 835343 h 1411233"/>
                        <a:gd name="connsiteX75" fmla="*/ 80163 w 1249680"/>
                        <a:gd name="connsiteY75" fmla="*/ 906780 h 1411233"/>
                        <a:gd name="connsiteX76" fmla="*/ 58732 w 1249680"/>
                        <a:gd name="connsiteY76" fmla="*/ 911543 h 1411233"/>
                        <a:gd name="connsiteX77" fmla="*/ 70639 w 1249680"/>
                        <a:gd name="connsiteY77" fmla="*/ 825817 h 1411233"/>
                        <a:gd name="connsiteX78" fmla="*/ 122872 w 1249680"/>
                        <a:gd name="connsiteY78" fmla="*/ 819626 h 1411233"/>
                        <a:gd name="connsiteX79" fmla="*/ 125407 w 1249680"/>
                        <a:gd name="connsiteY79" fmla="*/ 799623 h 1411233"/>
                        <a:gd name="connsiteX80" fmla="*/ 78581 w 1249680"/>
                        <a:gd name="connsiteY80" fmla="*/ 799624 h 1411233"/>
                        <a:gd name="connsiteX81" fmla="*/ 82867 w 1249680"/>
                        <a:gd name="connsiteY81" fmla="*/ 761047 h 1411233"/>
                        <a:gd name="connsiteX82" fmla="*/ 142076 w 1249680"/>
                        <a:gd name="connsiteY82" fmla="*/ 742474 h 1411233"/>
                        <a:gd name="connsiteX83" fmla="*/ 130169 w 1249680"/>
                        <a:gd name="connsiteY83" fmla="*/ 716280 h 1411233"/>
                        <a:gd name="connsiteX84" fmla="*/ 48568 w 1249680"/>
                        <a:gd name="connsiteY84" fmla="*/ 756737 h 1411233"/>
                        <a:gd name="connsiteX85" fmla="*/ 29527 w 1249680"/>
                        <a:gd name="connsiteY85" fmla="*/ 718344 h 1411233"/>
                        <a:gd name="connsiteX86" fmla="*/ 104473 w 1249680"/>
                        <a:gd name="connsiteY86" fmla="*/ 693138 h 1411233"/>
                        <a:gd name="connsiteX87" fmla="*/ 77629 w 1249680"/>
                        <a:gd name="connsiteY87" fmla="*/ 617855 h 1411233"/>
                        <a:gd name="connsiteX88" fmla="*/ 39683 w 1249680"/>
                        <a:gd name="connsiteY88" fmla="*/ 611505 h 1411233"/>
                        <a:gd name="connsiteX89" fmla="*/ 0 w 1249680"/>
                        <a:gd name="connsiteY89"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587370 w 1249680"/>
                        <a:gd name="connsiteY7" fmla="*/ 154305 h 1411233"/>
                        <a:gd name="connsiteX8" fmla="*/ 655320 w 1249680"/>
                        <a:gd name="connsiteY8" fmla="*/ 167640 h 1411233"/>
                        <a:gd name="connsiteX9" fmla="*/ 769139 w 1249680"/>
                        <a:gd name="connsiteY9" fmla="*/ 151155 h 1411233"/>
                        <a:gd name="connsiteX10" fmla="*/ 815970 w 1249680"/>
                        <a:gd name="connsiteY10" fmla="*/ 113824 h 1411233"/>
                        <a:gd name="connsiteX11" fmla="*/ 818674 w 1249680"/>
                        <a:gd name="connsiteY11" fmla="*/ 61913 h 1411233"/>
                        <a:gd name="connsiteX12" fmla="*/ 853916 w 1249680"/>
                        <a:gd name="connsiteY12" fmla="*/ 50482 h 1411233"/>
                        <a:gd name="connsiteX13" fmla="*/ 885349 w 1249680"/>
                        <a:gd name="connsiteY13" fmla="*/ 0 h 1411233"/>
                        <a:gd name="connsiteX14" fmla="*/ 937260 w 1249680"/>
                        <a:gd name="connsiteY14" fmla="*/ 0 h 1411233"/>
                        <a:gd name="connsiteX15" fmla="*/ 932974 w 1249680"/>
                        <a:gd name="connsiteY15" fmla="*/ 59531 h 1411233"/>
                        <a:gd name="connsiteX16" fmla="*/ 1013460 w 1249680"/>
                        <a:gd name="connsiteY16" fmla="*/ 99060 h 1411233"/>
                        <a:gd name="connsiteX17" fmla="*/ 971074 w 1249680"/>
                        <a:gd name="connsiteY17" fmla="*/ 177165 h 1411233"/>
                        <a:gd name="connsiteX18" fmla="*/ 1001077 w 1249680"/>
                        <a:gd name="connsiteY18" fmla="*/ 197644 h 1411233"/>
                        <a:gd name="connsiteX19" fmla="*/ 968369 w 1249680"/>
                        <a:gd name="connsiteY19" fmla="*/ 249555 h 1411233"/>
                        <a:gd name="connsiteX20" fmla="*/ 967740 w 1249680"/>
                        <a:gd name="connsiteY20" fmla="*/ 297180 h 1411233"/>
                        <a:gd name="connsiteX21" fmla="*/ 975360 w 1249680"/>
                        <a:gd name="connsiteY21" fmla="*/ 320040 h 1411233"/>
                        <a:gd name="connsiteX22" fmla="*/ 1023138 w 1249680"/>
                        <a:gd name="connsiteY22" fmla="*/ 349568 h 1411233"/>
                        <a:gd name="connsiteX23" fmla="*/ 1080611 w 1249680"/>
                        <a:gd name="connsiteY23" fmla="*/ 461388 h 1411233"/>
                        <a:gd name="connsiteX24" fmla="*/ 1106805 w 1249680"/>
                        <a:gd name="connsiteY24" fmla="*/ 403667 h 1411233"/>
                        <a:gd name="connsiteX25" fmla="*/ 1147211 w 1249680"/>
                        <a:gd name="connsiteY25" fmla="*/ 390148 h 1411233"/>
                        <a:gd name="connsiteX26" fmla="*/ 1134428 w 1249680"/>
                        <a:gd name="connsiteY26" fmla="*/ 400526 h 1411233"/>
                        <a:gd name="connsiteX27" fmla="*/ 1158716 w 1249680"/>
                        <a:gd name="connsiteY27" fmla="*/ 368142 h 1411233"/>
                        <a:gd name="connsiteX28" fmla="*/ 1173480 w 1249680"/>
                        <a:gd name="connsiteY28" fmla="*/ 441960 h 1411233"/>
                        <a:gd name="connsiteX29" fmla="*/ 1249680 w 1249680"/>
                        <a:gd name="connsiteY29" fmla="*/ 419100 h 1411233"/>
                        <a:gd name="connsiteX30" fmla="*/ 1216819 w 1249680"/>
                        <a:gd name="connsiteY30" fmla="*/ 481012 h 1411233"/>
                        <a:gd name="connsiteX31" fmla="*/ 1159193 w 1249680"/>
                        <a:gd name="connsiteY31" fmla="*/ 536734 h 1411233"/>
                        <a:gd name="connsiteX32" fmla="*/ 1094577 w 1249680"/>
                        <a:gd name="connsiteY32" fmla="*/ 621031 h 1411233"/>
                        <a:gd name="connsiteX33" fmla="*/ 1025843 w 1249680"/>
                        <a:gd name="connsiteY33" fmla="*/ 632460 h 1411233"/>
                        <a:gd name="connsiteX34" fmla="*/ 1023139 w 1249680"/>
                        <a:gd name="connsiteY34" fmla="*/ 754380 h 1411233"/>
                        <a:gd name="connsiteX35" fmla="*/ 980122 w 1249680"/>
                        <a:gd name="connsiteY35" fmla="*/ 807244 h 1411233"/>
                        <a:gd name="connsiteX36" fmla="*/ 1015995 w 1249680"/>
                        <a:gd name="connsiteY36" fmla="*/ 847249 h 1411233"/>
                        <a:gd name="connsiteX37" fmla="*/ 993933 w 1249680"/>
                        <a:gd name="connsiteY37" fmla="*/ 891063 h 1411233"/>
                        <a:gd name="connsiteX38" fmla="*/ 1018376 w 1249680"/>
                        <a:gd name="connsiteY38" fmla="*/ 947261 h 1411233"/>
                        <a:gd name="connsiteX39" fmla="*/ 1049179 w 1249680"/>
                        <a:gd name="connsiteY39" fmla="*/ 1024414 h 1411233"/>
                        <a:gd name="connsiteX40" fmla="*/ 1092041 w 1249680"/>
                        <a:gd name="connsiteY40" fmla="*/ 1055370 h 1411233"/>
                        <a:gd name="connsiteX41" fmla="*/ 1093470 w 1249680"/>
                        <a:gd name="connsiteY41" fmla="*/ 1161574 h 1411233"/>
                        <a:gd name="connsiteX42" fmla="*/ 1010127 w 1249680"/>
                        <a:gd name="connsiteY42" fmla="*/ 1155382 h 1411233"/>
                        <a:gd name="connsiteX43" fmla="*/ 1137439 w 1249680"/>
                        <a:gd name="connsiteY43" fmla="*/ 1211579 h 1411233"/>
                        <a:gd name="connsiteX44" fmla="*/ 1171098 w 1249680"/>
                        <a:gd name="connsiteY44" fmla="*/ 1251586 h 1411233"/>
                        <a:gd name="connsiteX45" fmla="*/ 1113626 w 1249680"/>
                        <a:gd name="connsiteY45" fmla="*/ 1373505 h 1411233"/>
                        <a:gd name="connsiteX46" fmla="*/ 1082516 w 1249680"/>
                        <a:gd name="connsiteY46" fmla="*/ 1361598 h 1411233"/>
                        <a:gd name="connsiteX47" fmla="*/ 1063466 w 1249680"/>
                        <a:gd name="connsiteY47" fmla="*/ 1390650 h 1411233"/>
                        <a:gd name="connsiteX48" fmla="*/ 1044570 w 1249680"/>
                        <a:gd name="connsiteY48" fmla="*/ 1359218 h 1411233"/>
                        <a:gd name="connsiteX49" fmla="*/ 918210 w 1249680"/>
                        <a:gd name="connsiteY49" fmla="*/ 1344930 h 1411233"/>
                        <a:gd name="connsiteX50" fmla="*/ 876097 w 1249680"/>
                        <a:gd name="connsiteY50" fmla="*/ 1307028 h 1411233"/>
                        <a:gd name="connsiteX51" fmla="*/ 821650 w 1249680"/>
                        <a:gd name="connsiteY51" fmla="*/ 1340540 h 1411233"/>
                        <a:gd name="connsiteX52" fmla="*/ 749071 w 1249680"/>
                        <a:gd name="connsiteY52" fmla="*/ 1357779 h 1411233"/>
                        <a:gd name="connsiteX53" fmla="*/ 623341 w 1249680"/>
                        <a:gd name="connsiteY53" fmla="*/ 1411233 h 1411233"/>
                        <a:gd name="connsiteX54" fmla="*/ 596895 w 1249680"/>
                        <a:gd name="connsiteY54" fmla="*/ 1375886 h 1411233"/>
                        <a:gd name="connsiteX55" fmla="*/ 391001 w 1249680"/>
                        <a:gd name="connsiteY55" fmla="*/ 1287303 h 1411233"/>
                        <a:gd name="connsiteX56" fmla="*/ 223038 w 1249680"/>
                        <a:gd name="connsiteY56" fmla="*/ 1230630 h 1411233"/>
                        <a:gd name="connsiteX57" fmla="*/ 127788 w 1249680"/>
                        <a:gd name="connsiteY57" fmla="*/ 1223486 h 1411233"/>
                        <a:gd name="connsiteX58" fmla="*/ 123026 w 1249680"/>
                        <a:gd name="connsiteY58" fmla="*/ 1156811 h 1411233"/>
                        <a:gd name="connsiteX59" fmla="*/ 134932 w 1249680"/>
                        <a:gd name="connsiteY59" fmla="*/ 1171098 h 1411233"/>
                        <a:gd name="connsiteX60" fmla="*/ 143351 w 1249680"/>
                        <a:gd name="connsiteY60" fmla="*/ 1202532 h 1411233"/>
                        <a:gd name="connsiteX61" fmla="*/ 180975 w 1249680"/>
                        <a:gd name="connsiteY61" fmla="*/ 1200626 h 1411233"/>
                        <a:gd name="connsiteX62" fmla="*/ 163354 w 1249680"/>
                        <a:gd name="connsiteY62" fmla="*/ 1141095 h 1411233"/>
                        <a:gd name="connsiteX63" fmla="*/ 234791 w 1249680"/>
                        <a:gd name="connsiteY63" fmla="*/ 1096804 h 1411233"/>
                        <a:gd name="connsiteX64" fmla="*/ 249232 w 1249680"/>
                        <a:gd name="connsiteY64" fmla="*/ 1180623 h 1411233"/>
                        <a:gd name="connsiteX65" fmla="*/ 277807 w 1249680"/>
                        <a:gd name="connsiteY65" fmla="*/ 1190149 h 1411233"/>
                        <a:gd name="connsiteX66" fmla="*/ 292417 w 1249680"/>
                        <a:gd name="connsiteY66" fmla="*/ 1068705 h 1411233"/>
                        <a:gd name="connsiteX67" fmla="*/ 323051 w 1249680"/>
                        <a:gd name="connsiteY67" fmla="*/ 1078230 h 1411233"/>
                        <a:gd name="connsiteX68" fmla="*/ 294476 w 1249680"/>
                        <a:gd name="connsiteY68" fmla="*/ 944880 h 1411233"/>
                        <a:gd name="connsiteX69" fmla="*/ 258758 w 1249680"/>
                        <a:gd name="connsiteY69" fmla="*/ 961549 h 1411233"/>
                        <a:gd name="connsiteX70" fmla="*/ 149220 w 1249680"/>
                        <a:gd name="connsiteY70" fmla="*/ 909162 h 1411233"/>
                        <a:gd name="connsiteX71" fmla="*/ 158745 w 1249680"/>
                        <a:gd name="connsiteY71" fmla="*/ 882967 h 1411233"/>
                        <a:gd name="connsiteX72" fmla="*/ 130765 w 1249680"/>
                        <a:gd name="connsiteY72" fmla="*/ 864017 h 1411233"/>
                        <a:gd name="connsiteX73" fmla="*/ 108738 w 1249680"/>
                        <a:gd name="connsiteY73" fmla="*/ 897255 h 1411233"/>
                        <a:gd name="connsiteX74" fmla="*/ 111120 w 1249680"/>
                        <a:gd name="connsiteY74" fmla="*/ 840105 h 1411233"/>
                        <a:gd name="connsiteX75" fmla="*/ 92070 w 1249680"/>
                        <a:gd name="connsiteY75" fmla="*/ 835343 h 1411233"/>
                        <a:gd name="connsiteX76" fmla="*/ 80163 w 1249680"/>
                        <a:gd name="connsiteY76" fmla="*/ 906780 h 1411233"/>
                        <a:gd name="connsiteX77" fmla="*/ 58732 w 1249680"/>
                        <a:gd name="connsiteY77" fmla="*/ 911543 h 1411233"/>
                        <a:gd name="connsiteX78" fmla="*/ 70639 w 1249680"/>
                        <a:gd name="connsiteY78" fmla="*/ 825817 h 1411233"/>
                        <a:gd name="connsiteX79" fmla="*/ 122872 w 1249680"/>
                        <a:gd name="connsiteY79" fmla="*/ 819626 h 1411233"/>
                        <a:gd name="connsiteX80" fmla="*/ 125407 w 1249680"/>
                        <a:gd name="connsiteY80" fmla="*/ 799623 h 1411233"/>
                        <a:gd name="connsiteX81" fmla="*/ 78581 w 1249680"/>
                        <a:gd name="connsiteY81" fmla="*/ 799624 h 1411233"/>
                        <a:gd name="connsiteX82" fmla="*/ 82867 w 1249680"/>
                        <a:gd name="connsiteY82" fmla="*/ 761047 h 1411233"/>
                        <a:gd name="connsiteX83" fmla="*/ 142076 w 1249680"/>
                        <a:gd name="connsiteY83" fmla="*/ 742474 h 1411233"/>
                        <a:gd name="connsiteX84" fmla="*/ 130169 w 1249680"/>
                        <a:gd name="connsiteY84" fmla="*/ 716280 h 1411233"/>
                        <a:gd name="connsiteX85" fmla="*/ 48568 w 1249680"/>
                        <a:gd name="connsiteY85" fmla="*/ 756737 h 1411233"/>
                        <a:gd name="connsiteX86" fmla="*/ 29527 w 1249680"/>
                        <a:gd name="connsiteY86" fmla="*/ 718344 h 1411233"/>
                        <a:gd name="connsiteX87" fmla="*/ 104473 w 1249680"/>
                        <a:gd name="connsiteY87" fmla="*/ 693138 h 1411233"/>
                        <a:gd name="connsiteX88" fmla="*/ 77629 w 1249680"/>
                        <a:gd name="connsiteY88" fmla="*/ 617855 h 1411233"/>
                        <a:gd name="connsiteX89" fmla="*/ 39683 w 1249680"/>
                        <a:gd name="connsiteY89" fmla="*/ 611505 h 1411233"/>
                        <a:gd name="connsiteX90" fmla="*/ 0 w 1249680"/>
                        <a:gd name="connsiteY90"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44780 h 1411233"/>
                        <a:gd name="connsiteX7" fmla="*/ 594514 w 1249680"/>
                        <a:gd name="connsiteY7" fmla="*/ 140018 h 1411233"/>
                        <a:gd name="connsiteX8" fmla="*/ 655320 w 1249680"/>
                        <a:gd name="connsiteY8" fmla="*/ 167640 h 1411233"/>
                        <a:gd name="connsiteX9" fmla="*/ 769139 w 1249680"/>
                        <a:gd name="connsiteY9" fmla="*/ 151155 h 1411233"/>
                        <a:gd name="connsiteX10" fmla="*/ 815970 w 1249680"/>
                        <a:gd name="connsiteY10" fmla="*/ 113824 h 1411233"/>
                        <a:gd name="connsiteX11" fmla="*/ 818674 w 1249680"/>
                        <a:gd name="connsiteY11" fmla="*/ 61913 h 1411233"/>
                        <a:gd name="connsiteX12" fmla="*/ 853916 w 1249680"/>
                        <a:gd name="connsiteY12" fmla="*/ 50482 h 1411233"/>
                        <a:gd name="connsiteX13" fmla="*/ 885349 w 1249680"/>
                        <a:gd name="connsiteY13" fmla="*/ 0 h 1411233"/>
                        <a:gd name="connsiteX14" fmla="*/ 937260 w 1249680"/>
                        <a:gd name="connsiteY14" fmla="*/ 0 h 1411233"/>
                        <a:gd name="connsiteX15" fmla="*/ 932974 w 1249680"/>
                        <a:gd name="connsiteY15" fmla="*/ 59531 h 1411233"/>
                        <a:gd name="connsiteX16" fmla="*/ 1013460 w 1249680"/>
                        <a:gd name="connsiteY16" fmla="*/ 99060 h 1411233"/>
                        <a:gd name="connsiteX17" fmla="*/ 971074 w 1249680"/>
                        <a:gd name="connsiteY17" fmla="*/ 177165 h 1411233"/>
                        <a:gd name="connsiteX18" fmla="*/ 1001077 w 1249680"/>
                        <a:gd name="connsiteY18" fmla="*/ 197644 h 1411233"/>
                        <a:gd name="connsiteX19" fmla="*/ 968369 w 1249680"/>
                        <a:gd name="connsiteY19" fmla="*/ 249555 h 1411233"/>
                        <a:gd name="connsiteX20" fmla="*/ 967740 w 1249680"/>
                        <a:gd name="connsiteY20" fmla="*/ 297180 h 1411233"/>
                        <a:gd name="connsiteX21" fmla="*/ 975360 w 1249680"/>
                        <a:gd name="connsiteY21" fmla="*/ 320040 h 1411233"/>
                        <a:gd name="connsiteX22" fmla="*/ 1023138 w 1249680"/>
                        <a:gd name="connsiteY22" fmla="*/ 349568 h 1411233"/>
                        <a:gd name="connsiteX23" fmla="*/ 1080611 w 1249680"/>
                        <a:gd name="connsiteY23" fmla="*/ 461388 h 1411233"/>
                        <a:gd name="connsiteX24" fmla="*/ 1106805 w 1249680"/>
                        <a:gd name="connsiteY24" fmla="*/ 403667 h 1411233"/>
                        <a:gd name="connsiteX25" fmla="*/ 1147211 w 1249680"/>
                        <a:gd name="connsiteY25" fmla="*/ 390148 h 1411233"/>
                        <a:gd name="connsiteX26" fmla="*/ 1134428 w 1249680"/>
                        <a:gd name="connsiteY26" fmla="*/ 400526 h 1411233"/>
                        <a:gd name="connsiteX27" fmla="*/ 1158716 w 1249680"/>
                        <a:gd name="connsiteY27" fmla="*/ 368142 h 1411233"/>
                        <a:gd name="connsiteX28" fmla="*/ 1173480 w 1249680"/>
                        <a:gd name="connsiteY28" fmla="*/ 441960 h 1411233"/>
                        <a:gd name="connsiteX29" fmla="*/ 1249680 w 1249680"/>
                        <a:gd name="connsiteY29" fmla="*/ 419100 h 1411233"/>
                        <a:gd name="connsiteX30" fmla="*/ 1216819 w 1249680"/>
                        <a:gd name="connsiteY30" fmla="*/ 481012 h 1411233"/>
                        <a:gd name="connsiteX31" fmla="*/ 1159193 w 1249680"/>
                        <a:gd name="connsiteY31" fmla="*/ 536734 h 1411233"/>
                        <a:gd name="connsiteX32" fmla="*/ 1094577 w 1249680"/>
                        <a:gd name="connsiteY32" fmla="*/ 621031 h 1411233"/>
                        <a:gd name="connsiteX33" fmla="*/ 1025843 w 1249680"/>
                        <a:gd name="connsiteY33" fmla="*/ 632460 h 1411233"/>
                        <a:gd name="connsiteX34" fmla="*/ 1023139 w 1249680"/>
                        <a:gd name="connsiteY34" fmla="*/ 754380 h 1411233"/>
                        <a:gd name="connsiteX35" fmla="*/ 980122 w 1249680"/>
                        <a:gd name="connsiteY35" fmla="*/ 807244 h 1411233"/>
                        <a:gd name="connsiteX36" fmla="*/ 1015995 w 1249680"/>
                        <a:gd name="connsiteY36" fmla="*/ 847249 h 1411233"/>
                        <a:gd name="connsiteX37" fmla="*/ 993933 w 1249680"/>
                        <a:gd name="connsiteY37" fmla="*/ 891063 h 1411233"/>
                        <a:gd name="connsiteX38" fmla="*/ 1018376 w 1249680"/>
                        <a:gd name="connsiteY38" fmla="*/ 947261 h 1411233"/>
                        <a:gd name="connsiteX39" fmla="*/ 1049179 w 1249680"/>
                        <a:gd name="connsiteY39" fmla="*/ 1024414 h 1411233"/>
                        <a:gd name="connsiteX40" fmla="*/ 1092041 w 1249680"/>
                        <a:gd name="connsiteY40" fmla="*/ 1055370 h 1411233"/>
                        <a:gd name="connsiteX41" fmla="*/ 1093470 w 1249680"/>
                        <a:gd name="connsiteY41" fmla="*/ 1161574 h 1411233"/>
                        <a:gd name="connsiteX42" fmla="*/ 1010127 w 1249680"/>
                        <a:gd name="connsiteY42" fmla="*/ 1155382 h 1411233"/>
                        <a:gd name="connsiteX43" fmla="*/ 1137439 w 1249680"/>
                        <a:gd name="connsiteY43" fmla="*/ 1211579 h 1411233"/>
                        <a:gd name="connsiteX44" fmla="*/ 1171098 w 1249680"/>
                        <a:gd name="connsiteY44" fmla="*/ 1251586 h 1411233"/>
                        <a:gd name="connsiteX45" fmla="*/ 1113626 w 1249680"/>
                        <a:gd name="connsiteY45" fmla="*/ 1373505 h 1411233"/>
                        <a:gd name="connsiteX46" fmla="*/ 1082516 w 1249680"/>
                        <a:gd name="connsiteY46" fmla="*/ 1361598 h 1411233"/>
                        <a:gd name="connsiteX47" fmla="*/ 1063466 w 1249680"/>
                        <a:gd name="connsiteY47" fmla="*/ 1390650 h 1411233"/>
                        <a:gd name="connsiteX48" fmla="*/ 1044570 w 1249680"/>
                        <a:gd name="connsiteY48" fmla="*/ 1359218 h 1411233"/>
                        <a:gd name="connsiteX49" fmla="*/ 918210 w 1249680"/>
                        <a:gd name="connsiteY49" fmla="*/ 1344930 h 1411233"/>
                        <a:gd name="connsiteX50" fmla="*/ 876097 w 1249680"/>
                        <a:gd name="connsiteY50" fmla="*/ 1307028 h 1411233"/>
                        <a:gd name="connsiteX51" fmla="*/ 821650 w 1249680"/>
                        <a:gd name="connsiteY51" fmla="*/ 1340540 h 1411233"/>
                        <a:gd name="connsiteX52" fmla="*/ 749071 w 1249680"/>
                        <a:gd name="connsiteY52" fmla="*/ 1357779 h 1411233"/>
                        <a:gd name="connsiteX53" fmla="*/ 623341 w 1249680"/>
                        <a:gd name="connsiteY53" fmla="*/ 1411233 h 1411233"/>
                        <a:gd name="connsiteX54" fmla="*/ 596895 w 1249680"/>
                        <a:gd name="connsiteY54" fmla="*/ 1375886 h 1411233"/>
                        <a:gd name="connsiteX55" fmla="*/ 391001 w 1249680"/>
                        <a:gd name="connsiteY55" fmla="*/ 1287303 h 1411233"/>
                        <a:gd name="connsiteX56" fmla="*/ 223038 w 1249680"/>
                        <a:gd name="connsiteY56" fmla="*/ 1230630 h 1411233"/>
                        <a:gd name="connsiteX57" fmla="*/ 127788 w 1249680"/>
                        <a:gd name="connsiteY57" fmla="*/ 1223486 h 1411233"/>
                        <a:gd name="connsiteX58" fmla="*/ 123026 w 1249680"/>
                        <a:gd name="connsiteY58" fmla="*/ 1156811 h 1411233"/>
                        <a:gd name="connsiteX59" fmla="*/ 134932 w 1249680"/>
                        <a:gd name="connsiteY59" fmla="*/ 1171098 h 1411233"/>
                        <a:gd name="connsiteX60" fmla="*/ 143351 w 1249680"/>
                        <a:gd name="connsiteY60" fmla="*/ 1202532 h 1411233"/>
                        <a:gd name="connsiteX61" fmla="*/ 180975 w 1249680"/>
                        <a:gd name="connsiteY61" fmla="*/ 1200626 h 1411233"/>
                        <a:gd name="connsiteX62" fmla="*/ 163354 w 1249680"/>
                        <a:gd name="connsiteY62" fmla="*/ 1141095 h 1411233"/>
                        <a:gd name="connsiteX63" fmla="*/ 234791 w 1249680"/>
                        <a:gd name="connsiteY63" fmla="*/ 1096804 h 1411233"/>
                        <a:gd name="connsiteX64" fmla="*/ 249232 w 1249680"/>
                        <a:gd name="connsiteY64" fmla="*/ 1180623 h 1411233"/>
                        <a:gd name="connsiteX65" fmla="*/ 277807 w 1249680"/>
                        <a:gd name="connsiteY65" fmla="*/ 1190149 h 1411233"/>
                        <a:gd name="connsiteX66" fmla="*/ 292417 w 1249680"/>
                        <a:gd name="connsiteY66" fmla="*/ 1068705 h 1411233"/>
                        <a:gd name="connsiteX67" fmla="*/ 323051 w 1249680"/>
                        <a:gd name="connsiteY67" fmla="*/ 1078230 h 1411233"/>
                        <a:gd name="connsiteX68" fmla="*/ 294476 w 1249680"/>
                        <a:gd name="connsiteY68" fmla="*/ 944880 h 1411233"/>
                        <a:gd name="connsiteX69" fmla="*/ 258758 w 1249680"/>
                        <a:gd name="connsiteY69" fmla="*/ 961549 h 1411233"/>
                        <a:gd name="connsiteX70" fmla="*/ 149220 w 1249680"/>
                        <a:gd name="connsiteY70" fmla="*/ 909162 h 1411233"/>
                        <a:gd name="connsiteX71" fmla="*/ 158745 w 1249680"/>
                        <a:gd name="connsiteY71" fmla="*/ 882967 h 1411233"/>
                        <a:gd name="connsiteX72" fmla="*/ 130765 w 1249680"/>
                        <a:gd name="connsiteY72" fmla="*/ 864017 h 1411233"/>
                        <a:gd name="connsiteX73" fmla="*/ 108738 w 1249680"/>
                        <a:gd name="connsiteY73" fmla="*/ 897255 h 1411233"/>
                        <a:gd name="connsiteX74" fmla="*/ 111120 w 1249680"/>
                        <a:gd name="connsiteY74" fmla="*/ 840105 h 1411233"/>
                        <a:gd name="connsiteX75" fmla="*/ 92070 w 1249680"/>
                        <a:gd name="connsiteY75" fmla="*/ 835343 h 1411233"/>
                        <a:gd name="connsiteX76" fmla="*/ 80163 w 1249680"/>
                        <a:gd name="connsiteY76" fmla="*/ 906780 h 1411233"/>
                        <a:gd name="connsiteX77" fmla="*/ 58732 w 1249680"/>
                        <a:gd name="connsiteY77" fmla="*/ 911543 h 1411233"/>
                        <a:gd name="connsiteX78" fmla="*/ 70639 w 1249680"/>
                        <a:gd name="connsiteY78" fmla="*/ 825817 h 1411233"/>
                        <a:gd name="connsiteX79" fmla="*/ 122872 w 1249680"/>
                        <a:gd name="connsiteY79" fmla="*/ 819626 h 1411233"/>
                        <a:gd name="connsiteX80" fmla="*/ 125407 w 1249680"/>
                        <a:gd name="connsiteY80" fmla="*/ 799623 h 1411233"/>
                        <a:gd name="connsiteX81" fmla="*/ 78581 w 1249680"/>
                        <a:gd name="connsiteY81" fmla="*/ 799624 h 1411233"/>
                        <a:gd name="connsiteX82" fmla="*/ 82867 w 1249680"/>
                        <a:gd name="connsiteY82" fmla="*/ 761047 h 1411233"/>
                        <a:gd name="connsiteX83" fmla="*/ 142076 w 1249680"/>
                        <a:gd name="connsiteY83" fmla="*/ 742474 h 1411233"/>
                        <a:gd name="connsiteX84" fmla="*/ 130169 w 1249680"/>
                        <a:gd name="connsiteY84" fmla="*/ 716280 h 1411233"/>
                        <a:gd name="connsiteX85" fmla="*/ 48568 w 1249680"/>
                        <a:gd name="connsiteY85" fmla="*/ 756737 h 1411233"/>
                        <a:gd name="connsiteX86" fmla="*/ 29527 w 1249680"/>
                        <a:gd name="connsiteY86" fmla="*/ 718344 h 1411233"/>
                        <a:gd name="connsiteX87" fmla="*/ 104473 w 1249680"/>
                        <a:gd name="connsiteY87" fmla="*/ 693138 h 1411233"/>
                        <a:gd name="connsiteX88" fmla="*/ 77629 w 1249680"/>
                        <a:gd name="connsiteY88" fmla="*/ 617855 h 1411233"/>
                        <a:gd name="connsiteX89" fmla="*/ 39683 w 1249680"/>
                        <a:gd name="connsiteY89" fmla="*/ 611505 h 1411233"/>
                        <a:gd name="connsiteX90" fmla="*/ 0 w 1249680"/>
                        <a:gd name="connsiteY90"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49580 w 1249680"/>
                        <a:gd name="connsiteY5" fmla="*/ 266700 h 1411233"/>
                        <a:gd name="connsiteX6" fmla="*/ 533400 w 1249680"/>
                        <a:gd name="connsiteY6" fmla="*/ 128111 h 1411233"/>
                        <a:gd name="connsiteX7" fmla="*/ 594514 w 1249680"/>
                        <a:gd name="connsiteY7" fmla="*/ 140018 h 1411233"/>
                        <a:gd name="connsiteX8" fmla="*/ 655320 w 1249680"/>
                        <a:gd name="connsiteY8" fmla="*/ 167640 h 1411233"/>
                        <a:gd name="connsiteX9" fmla="*/ 769139 w 1249680"/>
                        <a:gd name="connsiteY9" fmla="*/ 151155 h 1411233"/>
                        <a:gd name="connsiteX10" fmla="*/ 815970 w 1249680"/>
                        <a:gd name="connsiteY10" fmla="*/ 113824 h 1411233"/>
                        <a:gd name="connsiteX11" fmla="*/ 818674 w 1249680"/>
                        <a:gd name="connsiteY11" fmla="*/ 61913 h 1411233"/>
                        <a:gd name="connsiteX12" fmla="*/ 853916 w 1249680"/>
                        <a:gd name="connsiteY12" fmla="*/ 50482 h 1411233"/>
                        <a:gd name="connsiteX13" fmla="*/ 885349 w 1249680"/>
                        <a:gd name="connsiteY13" fmla="*/ 0 h 1411233"/>
                        <a:gd name="connsiteX14" fmla="*/ 937260 w 1249680"/>
                        <a:gd name="connsiteY14" fmla="*/ 0 h 1411233"/>
                        <a:gd name="connsiteX15" fmla="*/ 932974 w 1249680"/>
                        <a:gd name="connsiteY15" fmla="*/ 59531 h 1411233"/>
                        <a:gd name="connsiteX16" fmla="*/ 1013460 w 1249680"/>
                        <a:gd name="connsiteY16" fmla="*/ 99060 h 1411233"/>
                        <a:gd name="connsiteX17" fmla="*/ 971074 w 1249680"/>
                        <a:gd name="connsiteY17" fmla="*/ 177165 h 1411233"/>
                        <a:gd name="connsiteX18" fmla="*/ 1001077 w 1249680"/>
                        <a:gd name="connsiteY18" fmla="*/ 197644 h 1411233"/>
                        <a:gd name="connsiteX19" fmla="*/ 968369 w 1249680"/>
                        <a:gd name="connsiteY19" fmla="*/ 249555 h 1411233"/>
                        <a:gd name="connsiteX20" fmla="*/ 967740 w 1249680"/>
                        <a:gd name="connsiteY20" fmla="*/ 297180 h 1411233"/>
                        <a:gd name="connsiteX21" fmla="*/ 975360 w 1249680"/>
                        <a:gd name="connsiteY21" fmla="*/ 320040 h 1411233"/>
                        <a:gd name="connsiteX22" fmla="*/ 1023138 w 1249680"/>
                        <a:gd name="connsiteY22" fmla="*/ 349568 h 1411233"/>
                        <a:gd name="connsiteX23" fmla="*/ 1080611 w 1249680"/>
                        <a:gd name="connsiteY23" fmla="*/ 461388 h 1411233"/>
                        <a:gd name="connsiteX24" fmla="*/ 1106805 w 1249680"/>
                        <a:gd name="connsiteY24" fmla="*/ 403667 h 1411233"/>
                        <a:gd name="connsiteX25" fmla="*/ 1147211 w 1249680"/>
                        <a:gd name="connsiteY25" fmla="*/ 390148 h 1411233"/>
                        <a:gd name="connsiteX26" fmla="*/ 1134428 w 1249680"/>
                        <a:gd name="connsiteY26" fmla="*/ 400526 h 1411233"/>
                        <a:gd name="connsiteX27" fmla="*/ 1158716 w 1249680"/>
                        <a:gd name="connsiteY27" fmla="*/ 368142 h 1411233"/>
                        <a:gd name="connsiteX28" fmla="*/ 1173480 w 1249680"/>
                        <a:gd name="connsiteY28" fmla="*/ 441960 h 1411233"/>
                        <a:gd name="connsiteX29" fmla="*/ 1249680 w 1249680"/>
                        <a:gd name="connsiteY29" fmla="*/ 419100 h 1411233"/>
                        <a:gd name="connsiteX30" fmla="*/ 1216819 w 1249680"/>
                        <a:gd name="connsiteY30" fmla="*/ 481012 h 1411233"/>
                        <a:gd name="connsiteX31" fmla="*/ 1159193 w 1249680"/>
                        <a:gd name="connsiteY31" fmla="*/ 536734 h 1411233"/>
                        <a:gd name="connsiteX32" fmla="*/ 1094577 w 1249680"/>
                        <a:gd name="connsiteY32" fmla="*/ 621031 h 1411233"/>
                        <a:gd name="connsiteX33" fmla="*/ 1025843 w 1249680"/>
                        <a:gd name="connsiteY33" fmla="*/ 632460 h 1411233"/>
                        <a:gd name="connsiteX34" fmla="*/ 1023139 w 1249680"/>
                        <a:gd name="connsiteY34" fmla="*/ 754380 h 1411233"/>
                        <a:gd name="connsiteX35" fmla="*/ 980122 w 1249680"/>
                        <a:gd name="connsiteY35" fmla="*/ 807244 h 1411233"/>
                        <a:gd name="connsiteX36" fmla="*/ 1015995 w 1249680"/>
                        <a:gd name="connsiteY36" fmla="*/ 847249 h 1411233"/>
                        <a:gd name="connsiteX37" fmla="*/ 993933 w 1249680"/>
                        <a:gd name="connsiteY37" fmla="*/ 891063 h 1411233"/>
                        <a:gd name="connsiteX38" fmla="*/ 1018376 w 1249680"/>
                        <a:gd name="connsiteY38" fmla="*/ 947261 h 1411233"/>
                        <a:gd name="connsiteX39" fmla="*/ 1049179 w 1249680"/>
                        <a:gd name="connsiteY39" fmla="*/ 1024414 h 1411233"/>
                        <a:gd name="connsiteX40" fmla="*/ 1092041 w 1249680"/>
                        <a:gd name="connsiteY40" fmla="*/ 1055370 h 1411233"/>
                        <a:gd name="connsiteX41" fmla="*/ 1093470 w 1249680"/>
                        <a:gd name="connsiteY41" fmla="*/ 1161574 h 1411233"/>
                        <a:gd name="connsiteX42" fmla="*/ 1010127 w 1249680"/>
                        <a:gd name="connsiteY42" fmla="*/ 1155382 h 1411233"/>
                        <a:gd name="connsiteX43" fmla="*/ 1137439 w 1249680"/>
                        <a:gd name="connsiteY43" fmla="*/ 1211579 h 1411233"/>
                        <a:gd name="connsiteX44" fmla="*/ 1171098 w 1249680"/>
                        <a:gd name="connsiteY44" fmla="*/ 1251586 h 1411233"/>
                        <a:gd name="connsiteX45" fmla="*/ 1113626 w 1249680"/>
                        <a:gd name="connsiteY45" fmla="*/ 1373505 h 1411233"/>
                        <a:gd name="connsiteX46" fmla="*/ 1082516 w 1249680"/>
                        <a:gd name="connsiteY46" fmla="*/ 1361598 h 1411233"/>
                        <a:gd name="connsiteX47" fmla="*/ 1063466 w 1249680"/>
                        <a:gd name="connsiteY47" fmla="*/ 1390650 h 1411233"/>
                        <a:gd name="connsiteX48" fmla="*/ 1044570 w 1249680"/>
                        <a:gd name="connsiteY48" fmla="*/ 1359218 h 1411233"/>
                        <a:gd name="connsiteX49" fmla="*/ 918210 w 1249680"/>
                        <a:gd name="connsiteY49" fmla="*/ 1344930 h 1411233"/>
                        <a:gd name="connsiteX50" fmla="*/ 876097 w 1249680"/>
                        <a:gd name="connsiteY50" fmla="*/ 1307028 h 1411233"/>
                        <a:gd name="connsiteX51" fmla="*/ 821650 w 1249680"/>
                        <a:gd name="connsiteY51" fmla="*/ 1340540 h 1411233"/>
                        <a:gd name="connsiteX52" fmla="*/ 749071 w 1249680"/>
                        <a:gd name="connsiteY52" fmla="*/ 1357779 h 1411233"/>
                        <a:gd name="connsiteX53" fmla="*/ 623341 w 1249680"/>
                        <a:gd name="connsiteY53" fmla="*/ 1411233 h 1411233"/>
                        <a:gd name="connsiteX54" fmla="*/ 596895 w 1249680"/>
                        <a:gd name="connsiteY54" fmla="*/ 1375886 h 1411233"/>
                        <a:gd name="connsiteX55" fmla="*/ 391001 w 1249680"/>
                        <a:gd name="connsiteY55" fmla="*/ 1287303 h 1411233"/>
                        <a:gd name="connsiteX56" fmla="*/ 223038 w 1249680"/>
                        <a:gd name="connsiteY56" fmla="*/ 1230630 h 1411233"/>
                        <a:gd name="connsiteX57" fmla="*/ 127788 w 1249680"/>
                        <a:gd name="connsiteY57" fmla="*/ 1223486 h 1411233"/>
                        <a:gd name="connsiteX58" fmla="*/ 123026 w 1249680"/>
                        <a:gd name="connsiteY58" fmla="*/ 1156811 h 1411233"/>
                        <a:gd name="connsiteX59" fmla="*/ 134932 w 1249680"/>
                        <a:gd name="connsiteY59" fmla="*/ 1171098 h 1411233"/>
                        <a:gd name="connsiteX60" fmla="*/ 143351 w 1249680"/>
                        <a:gd name="connsiteY60" fmla="*/ 1202532 h 1411233"/>
                        <a:gd name="connsiteX61" fmla="*/ 180975 w 1249680"/>
                        <a:gd name="connsiteY61" fmla="*/ 1200626 h 1411233"/>
                        <a:gd name="connsiteX62" fmla="*/ 163354 w 1249680"/>
                        <a:gd name="connsiteY62" fmla="*/ 1141095 h 1411233"/>
                        <a:gd name="connsiteX63" fmla="*/ 234791 w 1249680"/>
                        <a:gd name="connsiteY63" fmla="*/ 1096804 h 1411233"/>
                        <a:gd name="connsiteX64" fmla="*/ 249232 w 1249680"/>
                        <a:gd name="connsiteY64" fmla="*/ 1180623 h 1411233"/>
                        <a:gd name="connsiteX65" fmla="*/ 277807 w 1249680"/>
                        <a:gd name="connsiteY65" fmla="*/ 1190149 h 1411233"/>
                        <a:gd name="connsiteX66" fmla="*/ 292417 w 1249680"/>
                        <a:gd name="connsiteY66" fmla="*/ 1068705 h 1411233"/>
                        <a:gd name="connsiteX67" fmla="*/ 323051 w 1249680"/>
                        <a:gd name="connsiteY67" fmla="*/ 1078230 h 1411233"/>
                        <a:gd name="connsiteX68" fmla="*/ 294476 w 1249680"/>
                        <a:gd name="connsiteY68" fmla="*/ 944880 h 1411233"/>
                        <a:gd name="connsiteX69" fmla="*/ 258758 w 1249680"/>
                        <a:gd name="connsiteY69" fmla="*/ 961549 h 1411233"/>
                        <a:gd name="connsiteX70" fmla="*/ 149220 w 1249680"/>
                        <a:gd name="connsiteY70" fmla="*/ 909162 h 1411233"/>
                        <a:gd name="connsiteX71" fmla="*/ 158745 w 1249680"/>
                        <a:gd name="connsiteY71" fmla="*/ 882967 h 1411233"/>
                        <a:gd name="connsiteX72" fmla="*/ 130765 w 1249680"/>
                        <a:gd name="connsiteY72" fmla="*/ 864017 h 1411233"/>
                        <a:gd name="connsiteX73" fmla="*/ 108738 w 1249680"/>
                        <a:gd name="connsiteY73" fmla="*/ 897255 h 1411233"/>
                        <a:gd name="connsiteX74" fmla="*/ 111120 w 1249680"/>
                        <a:gd name="connsiteY74" fmla="*/ 840105 h 1411233"/>
                        <a:gd name="connsiteX75" fmla="*/ 92070 w 1249680"/>
                        <a:gd name="connsiteY75" fmla="*/ 835343 h 1411233"/>
                        <a:gd name="connsiteX76" fmla="*/ 80163 w 1249680"/>
                        <a:gd name="connsiteY76" fmla="*/ 906780 h 1411233"/>
                        <a:gd name="connsiteX77" fmla="*/ 58732 w 1249680"/>
                        <a:gd name="connsiteY77" fmla="*/ 911543 h 1411233"/>
                        <a:gd name="connsiteX78" fmla="*/ 70639 w 1249680"/>
                        <a:gd name="connsiteY78" fmla="*/ 825817 h 1411233"/>
                        <a:gd name="connsiteX79" fmla="*/ 122872 w 1249680"/>
                        <a:gd name="connsiteY79" fmla="*/ 819626 h 1411233"/>
                        <a:gd name="connsiteX80" fmla="*/ 125407 w 1249680"/>
                        <a:gd name="connsiteY80" fmla="*/ 799623 h 1411233"/>
                        <a:gd name="connsiteX81" fmla="*/ 78581 w 1249680"/>
                        <a:gd name="connsiteY81" fmla="*/ 799624 h 1411233"/>
                        <a:gd name="connsiteX82" fmla="*/ 82867 w 1249680"/>
                        <a:gd name="connsiteY82" fmla="*/ 761047 h 1411233"/>
                        <a:gd name="connsiteX83" fmla="*/ 142076 w 1249680"/>
                        <a:gd name="connsiteY83" fmla="*/ 742474 h 1411233"/>
                        <a:gd name="connsiteX84" fmla="*/ 130169 w 1249680"/>
                        <a:gd name="connsiteY84" fmla="*/ 716280 h 1411233"/>
                        <a:gd name="connsiteX85" fmla="*/ 48568 w 1249680"/>
                        <a:gd name="connsiteY85" fmla="*/ 756737 h 1411233"/>
                        <a:gd name="connsiteX86" fmla="*/ 29527 w 1249680"/>
                        <a:gd name="connsiteY86" fmla="*/ 718344 h 1411233"/>
                        <a:gd name="connsiteX87" fmla="*/ 104473 w 1249680"/>
                        <a:gd name="connsiteY87" fmla="*/ 693138 h 1411233"/>
                        <a:gd name="connsiteX88" fmla="*/ 77629 w 1249680"/>
                        <a:gd name="connsiteY88" fmla="*/ 617855 h 1411233"/>
                        <a:gd name="connsiteX89" fmla="*/ 39683 w 1249680"/>
                        <a:gd name="connsiteY89" fmla="*/ 611505 h 1411233"/>
                        <a:gd name="connsiteX90" fmla="*/ 0 w 1249680"/>
                        <a:gd name="connsiteY90"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388620 w 1249680"/>
                        <a:gd name="connsiteY4" fmla="*/ 266700 h 1411233"/>
                        <a:gd name="connsiteX5" fmla="*/ 478155 w 1249680"/>
                        <a:gd name="connsiteY5" fmla="*/ 250031 h 1411233"/>
                        <a:gd name="connsiteX6" fmla="*/ 533400 w 1249680"/>
                        <a:gd name="connsiteY6" fmla="*/ 128111 h 1411233"/>
                        <a:gd name="connsiteX7" fmla="*/ 594514 w 1249680"/>
                        <a:gd name="connsiteY7" fmla="*/ 140018 h 1411233"/>
                        <a:gd name="connsiteX8" fmla="*/ 655320 w 1249680"/>
                        <a:gd name="connsiteY8" fmla="*/ 167640 h 1411233"/>
                        <a:gd name="connsiteX9" fmla="*/ 769139 w 1249680"/>
                        <a:gd name="connsiteY9" fmla="*/ 151155 h 1411233"/>
                        <a:gd name="connsiteX10" fmla="*/ 815970 w 1249680"/>
                        <a:gd name="connsiteY10" fmla="*/ 113824 h 1411233"/>
                        <a:gd name="connsiteX11" fmla="*/ 818674 w 1249680"/>
                        <a:gd name="connsiteY11" fmla="*/ 61913 h 1411233"/>
                        <a:gd name="connsiteX12" fmla="*/ 853916 w 1249680"/>
                        <a:gd name="connsiteY12" fmla="*/ 50482 h 1411233"/>
                        <a:gd name="connsiteX13" fmla="*/ 885349 w 1249680"/>
                        <a:gd name="connsiteY13" fmla="*/ 0 h 1411233"/>
                        <a:gd name="connsiteX14" fmla="*/ 937260 w 1249680"/>
                        <a:gd name="connsiteY14" fmla="*/ 0 h 1411233"/>
                        <a:gd name="connsiteX15" fmla="*/ 932974 w 1249680"/>
                        <a:gd name="connsiteY15" fmla="*/ 59531 h 1411233"/>
                        <a:gd name="connsiteX16" fmla="*/ 1013460 w 1249680"/>
                        <a:gd name="connsiteY16" fmla="*/ 99060 h 1411233"/>
                        <a:gd name="connsiteX17" fmla="*/ 971074 w 1249680"/>
                        <a:gd name="connsiteY17" fmla="*/ 177165 h 1411233"/>
                        <a:gd name="connsiteX18" fmla="*/ 1001077 w 1249680"/>
                        <a:gd name="connsiteY18" fmla="*/ 197644 h 1411233"/>
                        <a:gd name="connsiteX19" fmla="*/ 968369 w 1249680"/>
                        <a:gd name="connsiteY19" fmla="*/ 249555 h 1411233"/>
                        <a:gd name="connsiteX20" fmla="*/ 967740 w 1249680"/>
                        <a:gd name="connsiteY20" fmla="*/ 297180 h 1411233"/>
                        <a:gd name="connsiteX21" fmla="*/ 975360 w 1249680"/>
                        <a:gd name="connsiteY21" fmla="*/ 320040 h 1411233"/>
                        <a:gd name="connsiteX22" fmla="*/ 1023138 w 1249680"/>
                        <a:gd name="connsiteY22" fmla="*/ 349568 h 1411233"/>
                        <a:gd name="connsiteX23" fmla="*/ 1080611 w 1249680"/>
                        <a:gd name="connsiteY23" fmla="*/ 461388 h 1411233"/>
                        <a:gd name="connsiteX24" fmla="*/ 1106805 w 1249680"/>
                        <a:gd name="connsiteY24" fmla="*/ 403667 h 1411233"/>
                        <a:gd name="connsiteX25" fmla="*/ 1147211 w 1249680"/>
                        <a:gd name="connsiteY25" fmla="*/ 390148 h 1411233"/>
                        <a:gd name="connsiteX26" fmla="*/ 1134428 w 1249680"/>
                        <a:gd name="connsiteY26" fmla="*/ 400526 h 1411233"/>
                        <a:gd name="connsiteX27" fmla="*/ 1158716 w 1249680"/>
                        <a:gd name="connsiteY27" fmla="*/ 368142 h 1411233"/>
                        <a:gd name="connsiteX28" fmla="*/ 1173480 w 1249680"/>
                        <a:gd name="connsiteY28" fmla="*/ 441960 h 1411233"/>
                        <a:gd name="connsiteX29" fmla="*/ 1249680 w 1249680"/>
                        <a:gd name="connsiteY29" fmla="*/ 419100 h 1411233"/>
                        <a:gd name="connsiteX30" fmla="*/ 1216819 w 1249680"/>
                        <a:gd name="connsiteY30" fmla="*/ 481012 h 1411233"/>
                        <a:gd name="connsiteX31" fmla="*/ 1159193 w 1249680"/>
                        <a:gd name="connsiteY31" fmla="*/ 536734 h 1411233"/>
                        <a:gd name="connsiteX32" fmla="*/ 1094577 w 1249680"/>
                        <a:gd name="connsiteY32" fmla="*/ 621031 h 1411233"/>
                        <a:gd name="connsiteX33" fmla="*/ 1025843 w 1249680"/>
                        <a:gd name="connsiteY33" fmla="*/ 632460 h 1411233"/>
                        <a:gd name="connsiteX34" fmla="*/ 1023139 w 1249680"/>
                        <a:gd name="connsiteY34" fmla="*/ 754380 h 1411233"/>
                        <a:gd name="connsiteX35" fmla="*/ 980122 w 1249680"/>
                        <a:gd name="connsiteY35" fmla="*/ 807244 h 1411233"/>
                        <a:gd name="connsiteX36" fmla="*/ 1015995 w 1249680"/>
                        <a:gd name="connsiteY36" fmla="*/ 847249 h 1411233"/>
                        <a:gd name="connsiteX37" fmla="*/ 993933 w 1249680"/>
                        <a:gd name="connsiteY37" fmla="*/ 891063 h 1411233"/>
                        <a:gd name="connsiteX38" fmla="*/ 1018376 w 1249680"/>
                        <a:gd name="connsiteY38" fmla="*/ 947261 h 1411233"/>
                        <a:gd name="connsiteX39" fmla="*/ 1049179 w 1249680"/>
                        <a:gd name="connsiteY39" fmla="*/ 1024414 h 1411233"/>
                        <a:gd name="connsiteX40" fmla="*/ 1092041 w 1249680"/>
                        <a:gd name="connsiteY40" fmla="*/ 1055370 h 1411233"/>
                        <a:gd name="connsiteX41" fmla="*/ 1093470 w 1249680"/>
                        <a:gd name="connsiteY41" fmla="*/ 1161574 h 1411233"/>
                        <a:gd name="connsiteX42" fmla="*/ 1010127 w 1249680"/>
                        <a:gd name="connsiteY42" fmla="*/ 1155382 h 1411233"/>
                        <a:gd name="connsiteX43" fmla="*/ 1137439 w 1249680"/>
                        <a:gd name="connsiteY43" fmla="*/ 1211579 h 1411233"/>
                        <a:gd name="connsiteX44" fmla="*/ 1171098 w 1249680"/>
                        <a:gd name="connsiteY44" fmla="*/ 1251586 h 1411233"/>
                        <a:gd name="connsiteX45" fmla="*/ 1113626 w 1249680"/>
                        <a:gd name="connsiteY45" fmla="*/ 1373505 h 1411233"/>
                        <a:gd name="connsiteX46" fmla="*/ 1082516 w 1249680"/>
                        <a:gd name="connsiteY46" fmla="*/ 1361598 h 1411233"/>
                        <a:gd name="connsiteX47" fmla="*/ 1063466 w 1249680"/>
                        <a:gd name="connsiteY47" fmla="*/ 1390650 h 1411233"/>
                        <a:gd name="connsiteX48" fmla="*/ 1044570 w 1249680"/>
                        <a:gd name="connsiteY48" fmla="*/ 1359218 h 1411233"/>
                        <a:gd name="connsiteX49" fmla="*/ 918210 w 1249680"/>
                        <a:gd name="connsiteY49" fmla="*/ 1344930 h 1411233"/>
                        <a:gd name="connsiteX50" fmla="*/ 876097 w 1249680"/>
                        <a:gd name="connsiteY50" fmla="*/ 1307028 h 1411233"/>
                        <a:gd name="connsiteX51" fmla="*/ 821650 w 1249680"/>
                        <a:gd name="connsiteY51" fmla="*/ 1340540 h 1411233"/>
                        <a:gd name="connsiteX52" fmla="*/ 749071 w 1249680"/>
                        <a:gd name="connsiteY52" fmla="*/ 1357779 h 1411233"/>
                        <a:gd name="connsiteX53" fmla="*/ 623341 w 1249680"/>
                        <a:gd name="connsiteY53" fmla="*/ 1411233 h 1411233"/>
                        <a:gd name="connsiteX54" fmla="*/ 596895 w 1249680"/>
                        <a:gd name="connsiteY54" fmla="*/ 1375886 h 1411233"/>
                        <a:gd name="connsiteX55" fmla="*/ 391001 w 1249680"/>
                        <a:gd name="connsiteY55" fmla="*/ 1287303 h 1411233"/>
                        <a:gd name="connsiteX56" fmla="*/ 223038 w 1249680"/>
                        <a:gd name="connsiteY56" fmla="*/ 1230630 h 1411233"/>
                        <a:gd name="connsiteX57" fmla="*/ 127788 w 1249680"/>
                        <a:gd name="connsiteY57" fmla="*/ 1223486 h 1411233"/>
                        <a:gd name="connsiteX58" fmla="*/ 123026 w 1249680"/>
                        <a:gd name="connsiteY58" fmla="*/ 1156811 h 1411233"/>
                        <a:gd name="connsiteX59" fmla="*/ 134932 w 1249680"/>
                        <a:gd name="connsiteY59" fmla="*/ 1171098 h 1411233"/>
                        <a:gd name="connsiteX60" fmla="*/ 143351 w 1249680"/>
                        <a:gd name="connsiteY60" fmla="*/ 1202532 h 1411233"/>
                        <a:gd name="connsiteX61" fmla="*/ 180975 w 1249680"/>
                        <a:gd name="connsiteY61" fmla="*/ 1200626 h 1411233"/>
                        <a:gd name="connsiteX62" fmla="*/ 163354 w 1249680"/>
                        <a:gd name="connsiteY62" fmla="*/ 1141095 h 1411233"/>
                        <a:gd name="connsiteX63" fmla="*/ 234791 w 1249680"/>
                        <a:gd name="connsiteY63" fmla="*/ 1096804 h 1411233"/>
                        <a:gd name="connsiteX64" fmla="*/ 249232 w 1249680"/>
                        <a:gd name="connsiteY64" fmla="*/ 1180623 h 1411233"/>
                        <a:gd name="connsiteX65" fmla="*/ 277807 w 1249680"/>
                        <a:gd name="connsiteY65" fmla="*/ 1190149 h 1411233"/>
                        <a:gd name="connsiteX66" fmla="*/ 292417 w 1249680"/>
                        <a:gd name="connsiteY66" fmla="*/ 1068705 h 1411233"/>
                        <a:gd name="connsiteX67" fmla="*/ 323051 w 1249680"/>
                        <a:gd name="connsiteY67" fmla="*/ 1078230 h 1411233"/>
                        <a:gd name="connsiteX68" fmla="*/ 294476 w 1249680"/>
                        <a:gd name="connsiteY68" fmla="*/ 944880 h 1411233"/>
                        <a:gd name="connsiteX69" fmla="*/ 258758 w 1249680"/>
                        <a:gd name="connsiteY69" fmla="*/ 961549 h 1411233"/>
                        <a:gd name="connsiteX70" fmla="*/ 149220 w 1249680"/>
                        <a:gd name="connsiteY70" fmla="*/ 909162 h 1411233"/>
                        <a:gd name="connsiteX71" fmla="*/ 158745 w 1249680"/>
                        <a:gd name="connsiteY71" fmla="*/ 882967 h 1411233"/>
                        <a:gd name="connsiteX72" fmla="*/ 130765 w 1249680"/>
                        <a:gd name="connsiteY72" fmla="*/ 864017 h 1411233"/>
                        <a:gd name="connsiteX73" fmla="*/ 108738 w 1249680"/>
                        <a:gd name="connsiteY73" fmla="*/ 897255 h 1411233"/>
                        <a:gd name="connsiteX74" fmla="*/ 111120 w 1249680"/>
                        <a:gd name="connsiteY74" fmla="*/ 840105 h 1411233"/>
                        <a:gd name="connsiteX75" fmla="*/ 92070 w 1249680"/>
                        <a:gd name="connsiteY75" fmla="*/ 835343 h 1411233"/>
                        <a:gd name="connsiteX76" fmla="*/ 80163 w 1249680"/>
                        <a:gd name="connsiteY76" fmla="*/ 906780 h 1411233"/>
                        <a:gd name="connsiteX77" fmla="*/ 58732 w 1249680"/>
                        <a:gd name="connsiteY77" fmla="*/ 911543 h 1411233"/>
                        <a:gd name="connsiteX78" fmla="*/ 70639 w 1249680"/>
                        <a:gd name="connsiteY78" fmla="*/ 825817 h 1411233"/>
                        <a:gd name="connsiteX79" fmla="*/ 122872 w 1249680"/>
                        <a:gd name="connsiteY79" fmla="*/ 819626 h 1411233"/>
                        <a:gd name="connsiteX80" fmla="*/ 125407 w 1249680"/>
                        <a:gd name="connsiteY80" fmla="*/ 799623 h 1411233"/>
                        <a:gd name="connsiteX81" fmla="*/ 78581 w 1249680"/>
                        <a:gd name="connsiteY81" fmla="*/ 799624 h 1411233"/>
                        <a:gd name="connsiteX82" fmla="*/ 82867 w 1249680"/>
                        <a:gd name="connsiteY82" fmla="*/ 761047 h 1411233"/>
                        <a:gd name="connsiteX83" fmla="*/ 142076 w 1249680"/>
                        <a:gd name="connsiteY83" fmla="*/ 742474 h 1411233"/>
                        <a:gd name="connsiteX84" fmla="*/ 130169 w 1249680"/>
                        <a:gd name="connsiteY84" fmla="*/ 716280 h 1411233"/>
                        <a:gd name="connsiteX85" fmla="*/ 48568 w 1249680"/>
                        <a:gd name="connsiteY85" fmla="*/ 756737 h 1411233"/>
                        <a:gd name="connsiteX86" fmla="*/ 29527 w 1249680"/>
                        <a:gd name="connsiteY86" fmla="*/ 718344 h 1411233"/>
                        <a:gd name="connsiteX87" fmla="*/ 104473 w 1249680"/>
                        <a:gd name="connsiteY87" fmla="*/ 693138 h 1411233"/>
                        <a:gd name="connsiteX88" fmla="*/ 77629 w 1249680"/>
                        <a:gd name="connsiteY88" fmla="*/ 617855 h 1411233"/>
                        <a:gd name="connsiteX89" fmla="*/ 39683 w 1249680"/>
                        <a:gd name="connsiteY89" fmla="*/ 611505 h 1411233"/>
                        <a:gd name="connsiteX90" fmla="*/ 0 w 1249680"/>
                        <a:gd name="connsiteY90"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58140 w 1249680"/>
                        <a:gd name="connsiteY3" fmla="*/ 259080 h 1411233"/>
                        <a:gd name="connsiteX4" fmla="*/ 402907 w 1249680"/>
                        <a:gd name="connsiteY4" fmla="*/ 290512 h 1411233"/>
                        <a:gd name="connsiteX5" fmla="*/ 478155 w 1249680"/>
                        <a:gd name="connsiteY5" fmla="*/ 250031 h 1411233"/>
                        <a:gd name="connsiteX6" fmla="*/ 533400 w 1249680"/>
                        <a:gd name="connsiteY6" fmla="*/ 128111 h 1411233"/>
                        <a:gd name="connsiteX7" fmla="*/ 594514 w 1249680"/>
                        <a:gd name="connsiteY7" fmla="*/ 140018 h 1411233"/>
                        <a:gd name="connsiteX8" fmla="*/ 655320 w 1249680"/>
                        <a:gd name="connsiteY8" fmla="*/ 167640 h 1411233"/>
                        <a:gd name="connsiteX9" fmla="*/ 769139 w 1249680"/>
                        <a:gd name="connsiteY9" fmla="*/ 151155 h 1411233"/>
                        <a:gd name="connsiteX10" fmla="*/ 815970 w 1249680"/>
                        <a:gd name="connsiteY10" fmla="*/ 113824 h 1411233"/>
                        <a:gd name="connsiteX11" fmla="*/ 818674 w 1249680"/>
                        <a:gd name="connsiteY11" fmla="*/ 61913 h 1411233"/>
                        <a:gd name="connsiteX12" fmla="*/ 853916 w 1249680"/>
                        <a:gd name="connsiteY12" fmla="*/ 50482 h 1411233"/>
                        <a:gd name="connsiteX13" fmla="*/ 885349 w 1249680"/>
                        <a:gd name="connsiteY13" fmla="*/ 0 h 1411233"/>
                        <a:gd name="connsiteX14" fmla="*/ 937260 w 1249680"/>
                        <a:gd name="connsiteY14" fmla="*/ 0 h 1411233"/>
                        <a:gd name="connsiteX15" fmla="*/ 932974 w 1249680"/>
                        <a:gd name="connsiteY15" fmla="*/ 59531 h 1411233"/>
                        <a:gd name="connsiteX16" fmla="*/ 1013460 w 1249680"/>
                        <a:gd name="connsiteY16" fmla="*/ 99060 h 1411233"/>
                        <a:gd name="connsiteX17" fmla="*/ 971074 w 1249680"/>
                        <a:gd name="connsiteY17" fmla="*/ 177165 h 1411233"/>
                        <a:gd name="connsiteX18" fmla="*/ 1001077 w 1249680"/>
                        <a:gd name="connsiteY18" fmla="*/ 197644 h 1411233"/>
                        <a:gd name="connsiteX19" fmla="*/ 968369 w 1249680"/>
                        <a:gd name="connsiteY19" fmla="*/ 249555 h 1411233"/>
                        <a:gd name="connsiteX20" fmla="*/ 967740 w 1249680"/>
                        <a:gd name="connsiteY20" fmla="*/ 297180 h 1411233"/>
                        <a:gd name="connsiteX21" fmla="*/ 975360 w 1249680"/>
                        <a:gd name="connsiteY21" fmla="*/ 320040 h 1411233"/>
                        <a:gd name="connsiteX22" fmla="*/ 1023138 w 1249680"/>
                        <a:gd name="connsiteY22" fmla="*/ 349568 h 1411233"/>
                        <a:gd name="connsiteX23" fmla="*/ 1080611 w 1249680"/>
                        <a:gd name="connsiteY23" fmla="*/ 461388 h 1411233"/>
                        <a:gd name="connsiteX24" fmla="*/ 1106805 w 1249680"/>
                        <a:gd name="connsiteY24" fmla="*/ 403667 h 1411233"/>
                        <a:gd name="connsiteX25" fmla="*/ 1147211 w 1249680"/>
                        <a:gd name="connsiteY25" fmla="*/ 390148 h 1411233"/>
                        <a:gd name="connsiteX26" fmla="*/ 1134428 w 1249680"/>
                        <a:gd name="connsiteY26" fmla="*/ 400526 h 1411233"/>
                        <a:gd name="connsiteX27" fmla="*/ 1158716 w 1249680"/>
                        <a:gd name="connsiteY27" fmla="*/ 368142 h 1411233"/>
                        <a:gd name="connsiteX28" fmla="*/ 1173480 w 1249680"/>
                        <a:gd name="connsiteY28" fmla="*/ 441960 h 1411233"/>
                        <a:gd name="connsiteX29" fmla="*/ 1249680 w 1249680"/>
                        <a:gd name="connsiteY29" fmla="*/ 419100 h 1411233"/>
                        <a:gd name="connsiteX30" fmla="*/ 1216819 w 1249680"/>
                        <a:gd name="connsiteY30" fmla="*/ 481012 h 1411233"/>
                        <a:gd name="connsiteX31" fmla="*/ 1159193 w 1249680"/>
                        <a:gd name="connsiteY31" fmla="*/ 536734 h 1411233"/>
                        <a:gd name="connsiteX32" fmla="*/ 1094577 w 1249680"/>
                        <a:gd name="connsiteY32" fmla="*/ 621031 h 1411233"/>
                        <a:gd name="connsiteX33" fmla="*/ 1025843 w 1249680"/>
                        <a:gd name="connsiteY33" fmla="*/ 632460 h 1411233"/>
                        <a:gd name="connsiteX34" fmla="*/ 1023139 w 1249680"/>
                        <a:gd name="connsiteY34" fmla="*/ 754380 h 1411233"/>
                        <a:gd name="connsiteX35" fmla="*/ 980122 w 1249680"/>
                        <a:gd name="connsiteY35" fmla="*/ 807244 h 1411233"/>
                        <a:gd name="connsiteX36" fmla="*/ 1015995 w 1249680"/>
                        <a:gd name="connsiteY36" fmla="*/ 847249 h 1411233"/>
                        <a:gd name="connsiteX37" fmla="*/ 993933 w 1249680"/>
                        <a:gd name="connsiteY37" fmla="*/ 891063 h 1411233"/>
                        <a:gd name="connsiteX38" fmla="*/ 1018376 w 1249680"/>
                        <a:gd name="connsiteY38" fmla="*/ 947261 h 1411233"/>
                        <a:gd name="connsiteX39" fmla="*/ 1049179 w 1249680"/>
                        <a:gd name="connsiteY39" fmla="*/ 1024414 h 1411233"/>
                        <a:gd name="connsiteX40" fmla="*/ 1092041 w 1249680"/>
                        <a:gd name="connsiteY40" fmla="*/ 1055370 h 1411233"/>
                        <a:gd name="connsiteX41" fmla="*/ 1093470 w 1249680"/>
                        <a:gd name="connsiteY41" fmla="*/ 1161574 h 1411233"/>
                        <a:gd name="connsiteX42" fmla="*/ 1010127 w 1249680"/>
                        <a:gd name="connsiteY42" fmla="*/ 1155382 h 1411233"/>
                        <a:gd name="connsiteX43" fmla="*/ 1137439 w 1249680"/>
                        <a:gd name="connsiteY43" fmla="*/ 1211579 h 1411233"/>
                        <a:gd name="connsiteX44" fmla="*/ 1171098 w 1249680"/>
                        <a:gd name="connsiteY44" fmla="*/ 1251586 h 1411233"/>
                        <a:gd name="connsiteX45" fmla="*/ 1113626 w 1249680"/>
                        <a:gd name="connsiteY45" fmla="*/ 1373505 h 1411233"/>
                        <a:gd name="connsiteX46" fmla="*/ 1082516 w 1249680"/>
                        <a:gd name="connsiteY46" fmla="*/ 1361598 h 1411233"/>
                        <a:gd name="connsiteX47" fmla="*/ 1063466 w 1249680"/>
                        <a:gd name="connsiteY47" fmla="*/ 1390650 h 1411233"/>
                        <a:gd name="connsiteX48" fmla="*/ 1044570 w 1249680"/>
                        <a:gd name="connsiteY48" fmla="*/ 1359218 h 1411233"/>
                        <a:gd name="connsiteX49" fmla="*/ 918210 w 1249680"/>
                        <a:gd name="connsiteY49" fmla="*/ 1344930 h 1411233"/>
                        <a:gd name="connsiteX50" fmla="*/ 876097 w 1249680"/>
                        <a:gd name="connsiteY50" fmla="*/ 1307028 h 1411233"/>
                        <a:gd name="connsiteX51" fmla="*/ 821650 w 1249680"/>
                        <a:gd name="connsiteY51" fmla="*/ 1340540 h 1411233"/>
                        <a:gd name="connsiteX52" fmla="*/ 749071 w 1249680"/>
                        <a:gd name="connsiteY52" fmla="*/ 1357779 h 1411233"/>
                        <a:gd name="connsiteX53" fmla="*/ 623341 w 1249680"/>
                        <a:gd name="connsiteY53" fmla="*/ 1411233 h 1411233"/>
                        <a:gd name="connsiteX54" fmla="*/ 596895 w 1249680"/>
                        <a:gd name="connsiteY54" fmla="*/ 1375886 h 1411233"/>
                        <a:gd name="connsiteX55" fmla="*/ 391001 w 1249680"/>
                        <a:gd name="connsiteY55" fmla="*/ 1287303 h 1411233"/>
                        <a:gd name="connsiteX56" fmla="*/ 223038 w 1249680"/>
                        <a:gd name="connsiteY56" fmla="*/ 1230630 h 1411233"/>
                        <a:gd name="connsiteX57" fmla="*/ 127788 w 1249680"/>
                        <a:gd name="connsiteY57" fmla="*/ 1223486 h 1411233"/>
                        <a:gd name="connsiteX58" fmla="*/ 123026 w 1249680"/>
                        <a:gd name="connsiteY58" fmla="*/ 1156811 h 1411233"/>
                        <a:gd name="connsiteX59" fmla="*/ 134932 w 1249680"/>
                        <a:gd name="connsiteY59" fmla="*/ 1171098 h 1411233"/>
                        <a:gd name="connsiteX60" fmla="*/ 143351 w 1249680"/>
                        <a:gd name="connsiteY60" fmla="*/ 1202532 h 1411233"/>
                        <a:gd name="connsiteX61" fmla="*/ 180975 w 1249680"/>
                        <a:gd name="connsiteY61" fmla="*/ 1200626 h 1411233"/>
                        <a:gd name="connsiteX62" fmla="*/ 163354 w 1249680"/>
                        <a:gd name="connsiteY62" fmla="*/ 1141095 h 1411233"/>
                        <a:gd name="connsiteX63" fmla="*/ 234791 w 1249680"/>
                        <a:gd name="connsiteY63" fmla="*/ 1096804 h 1411233"/>
                        <a:gd name="connsiteX64" fmla="*/ 249232 w 1249680"/>
                        <a:gd name="connsiteY64" fmla="*/ 1180623 h 1411233"/>
                        <a:gd name="connsiteX65" fmla="*/ 277807 w 1249680"/>
                        <a:gd name="connsiteY65" fmla="*/ 1190149 h 1411233"/>
                        <a:gd name="connsiteX66" fmla="*/ 292417 w 1249680"/>
                        <a:gd name="connsiteY66" fmla="*/ 1068705 h 1411233"/>
                        <a:gd name="connsiteX67" fmla="*/ 323051 w 1249680"/>
                        <a:gd name="connsiteY67" fmla="*/ 1078230 h 1411233"/>
                        <a:gd name="connsiteX68" fmla="*/ 294476 w 1249680"/>
                        <a:gd name="connsiteY68" fmla="*/ 944880 h 1411233"/>
                        <a:gd name="connsiteX69" fmla="*/ 258758 w 1249680"/>
                        <a:gd name="connsiteY69" fmla="*/ 961549 h 1411233"/>
                        <a:gd name="connsiteX70" fmla="*/ 149220 w 1249680"/>
                        <a:gd name="connsiteY70" fmla="*/ 909162 h 1411233"/>
                        <a:gd name="connsiteX71" fmla="*/ 158745 w 1249680"/>
                        <a:gd name="connsiteY71" fmla="*/ 882967 h 1411233"/>
                        <a:gd name="connsiteX72" fmla="*/ 130765 w 1249680"/>
                        <a:gd name="connsiteY72" fmla="*/ 864017 h 1411233"/>
                        <a:gd name="connsiteX73" fmla="*/ 108738 w 1249680"/>
                        <a:gd name="connsiteY73" fmla="*/ 897255 h 1411233"/>
                        <a:gd name="connsiteX74" fmla="*/ 111120 w 1249680"/>
                        <a:gd name="connsiteY74" fmla="*/ 840105 h 1411233"/>
                        <a:gd name="connsiteX75" fmla="*/ 92070 w 1249680"/>
                        <a:gd name="connsiteY75" fmla="*/ 835343 h 1411233"/>
                        <a:gd name="connsiteX76" fmla="*/ 80163 w 1249680"/>
                        <a:gd name="connsiteY76" fmla="*/ 906780 h 1411233"/>
                        <a:gd name="connsiteX77" fmla="*/ 58732 w 1249680"/>
                        <a:gd name="connsiteY77" fmla="*/ 911543 h 1411233"/>
                        <a:gd name="connsiteX78" fmla="*/ 70639 w 1249680"/>
                        <a:gd name="connsiteY78" fmla="*/ 825817 h 1411233"/>
                        <a:gd name="connsiteX79" fmla="*/ 122872 w 1249680"/>
                        <a:gd name="connsiteY79" fmla="*/ 819626 h 1411233"/>
                        <a:gd name="connsiteX80" fmla="*/ 125407 w 1249680"/>
                        <a:gd name="connsiteY80" fmla="*/ 799623 h 1411233"/>
                        <a:gd name="connsiteX81" fmla="*/ 78581 w 1249680"/>
                        <a:gd name="connsiteY81" fmla="*/ 799624 h 1411233"/>
                        <a:gd name="connsiteX82" fmla="*/ 82867 w 1249680"/>
                        <a:gd name="connsiteY82" fmla="*/ 761047 h 1411233"/>
                        <a:gd name="connsiteX83" fmla="*/ 142076 w 1249680"/>
                        <a:gd name="connsiteY83" fmla="*/ 742474 h 1411233"/>
                        <a:gd name="connsiteX84" fmla="*/ 130169 w 1249680"/>
                        <a:gd name="connsiteY84" fmla="*/ 716280 h 1411233"/>
                        <a:gd name="connsiteX85" fmla="*/ 48568 w 1249680"/>
                        <a:gd name="connsiteY85" fmla="*/ 756737 h 1411233"/>
                        <a:gd name="connsiteX86" fmla="*/ 29527 w 1249680"/>
                        <a:gd name="connsiteY86" fmla="*/ 718344 h 1411233"/>
                        <a:gd name="connsiteX87" fmla="*/ 104473 w 1249680"/>
                        <a:gd name="connsiteY87" fmla="*/ 693138 h 1411233"/>
                        <a:gd name="connsiteX88" fmla="*/ 77629 w 1249680"/>
                        <a:gd name="connsiteY88" fmla="*/ 617855 h 1411233"/>
                        <a:gd name="connsiteX89" fmla="*/ 39683 w 1249680"/>
                        <a:gd name="connsiteY89" fmla="*/ 611505 h 1411233"/>
                        <a:gd name="connsiteX90" fmla="*/ 0 w 1249680"/>
                        <a:gd name="connsiteY90" fmla="*/ 541020 h 1411233"/>
                        <a:gd name="connsiteX0" fmla="*/ 0 w 1249680"/>
                        <a:gd name="connsiteY0" fmla="*/ 541020 h 1411233"/>
                        <a:gd name="connsiteX1" fmla="*/ 259080 w 1249680"/>
                        <a:gd name="connsiteY1" fmla="*/ 381000 h 1411233"/>
                        <a:gd name="connsiteX2" fmla="*/ 266700 w 1249680"/>
                        <a:gd name="connsiteY2" fmla="*/ 266700 h 1411233"/>
                        <a:gd name="connsiteX3" fmla="*/ 365284 w 1249680"/>
                        <a:gd name="connsiteY3" fmla="*/ 268605 h 1411233"/>
                        <a:gd name="connsiteX4" fmla="*/ 402907 w 1249680"/>
                        <a:gd name="connsiteY4" fmla="*/ 290512 h 1411233"/>
                        <a:gd name="connsiteX5" fmla="*/ 478155 w 1249680"/>
                        <a:gd name="connsiteY5" fmla="*/ 250031 h 1411233"/>
                        <a:gd name="connsiteX6" fmla="*/ 533400 w 1249680"/>
                        <a:gd name="connsiteY6" fmla="*/ 128111 h 1411233"/>
                        <a:gd name="connsiteX7" fmla="*/ 594514 w 1249680"/>
                        <a:gd name="connsiteY7" fmla="*/ 140018 h 1411233"/>
                        <a:gd name="connsiteX8" fmla="*/ 655320 w 1249680"/>
                        <a:gd name="connsiteY8" fmla="*/ 167640 h 1411233"/>
                        <a:gd name="connsiteX9" fmla="*/ 769139 w 1249680"/>
                        <a:gd name="connsiteY9" fmla="*/ 151155 h 1411233"/>
                        <a:gd name="connsiteX10" fmla="*/ 815970 w 1249680"/>
                        <a:gd name="connsiteY10" fmla="*/ 113824 h 1411233"/>
                        <a:gd name="connsiteX11" fmla="*/ 818674 w 1249680"/>
                        <a:gd name="connsiteY11" fmla="*/ 61913 h 1411233"/>
                        <a:gd name="connsiteX12" fmla="*/ 853916 w 1249680"/>
                        <a:gd name="connsiteY12" fmla="*/ 50482 h 1411233"/>
                        <a:gd name="connsiteX13" fmla="*/ 885349 w 1249680"/>
                        <a:gd name="connsiteY13" fmla="*/ 0 h 1411233"/>
                        <a:gd name="connsiteX14" fmla="*/ 937260 w 1249680"/>
                        <a:gd name="connsiteY14" fmla="*/ 0 h 1411233"/>
                        <a:gd name="connsiteX15" fmla="*/ 932974 w 1249680"/>
                        <a:gd name="connsiteY15" fmla="*/ 59531 h 1411233"/>
                        <a:gd name="connsiteX16" fmla="*/ 1013460 w 1249680"/>
                        <a:gd name="connsiteY16" fmla="*/ 99060 h 1411233"/>
                        <a:gd name="connsiteX17" fmla="*/ 971074 w 1249680"/>
                        <a:gd name="connsiteY17" fmla="*/ 177165 h 1411233"/>
                        <a:gd name="connsiteX18" fmla="*/ 1001077 w 1249680"/>
                        <a:gd name="connsiteY18" fmla="*/ 197644 h 1411233"/>
                        <a:gd name="connsiteX19" fmla="*/ 968369 w 1249680"/>
                        <a:gd name="connsiteY19" fmla="*/ 249555 h 1411233"/>
                        <a:gd name="connsiteX20" fmla="*/ 967740 w 1249680"/>
                        <a:gd name="connsiteY20" fmla="*/ 297180 h 1411233"/>
                        <a:gd name="connsiteX21" fmla="*/ 975360 w 1249680"/>
                        <a:gd name="connsiteY21" fmla="*/ 320040 h 1411233"/>
                        <a:gd name="connsiteX22" fmla="*/ 1023138 w 1249680"/>
                        <a:gd name="connsiteY22" fmla="*/ 349568 h 1411233"/>
                        <a:gd name="connsiteX23" fmla="*/ 1080611 w 1249680"/>
                        <a:gd name="connsiteY23" fmla="*/ 461388 h 1411233"/>
                        <a:gd name="connsiteX24" fmla="*/ 1106805 w 1249680"/>
                        <a:gd name="connsiteY24" fmla="*/ 403667 h 1411233"/>
                        <a:gd name="connsiteX25" fmla="*/ 1147211 w 1249680"/>
                        <a:gd name="connsiteY25" fmla="*/ 390148 h 1411233"/>
                        <a:gd name="connsiteX26" fmla="*/ 1134428 w 1249680"/>
                        <a:gd name="connsiteY26" fmla="*/ 400526 h 1411233"/>
                        <a:gd name="connsiteX27" fmla="*/ 1158716 w 1249680"/>
                        <a:gd name="connsiteY27" fmla="*/ 368142 h 1411233"/>
                        <a:gd name="connsiteX28" fmla="*/ 1173480 w 1249680"/>
                        <a:gd name="connsiteY28" fmla="*/ 441960 h 1411233"/>
                        <a:gd name="connsiteX29" fmla="*/ 1249680 w 1249680"/>
                        <a:gd name="connsiteY29" fmla="*/ 419100 h 1411233"/>
                        <a:gd name="connsiteX30" fmla="*/ 1216819 w 1249680"/>
                        <a:gd name="connsiteY30" fmla="*/ 481012 h 1411233"/>
                        <a:gd name="connsiteX31" fmla="*/ 1159193 w 1249680"/>
                        <a:gd name="connsiteY31" fmla="*/ 536734 h 1411233"/>
                        <a:gd name="connsiteX32" fmla="*/ 1094577 w 1249680"/>
                        <a:gd name="connsiteY32" fmla="*/ 621031 h 1411233"/>
                        <a:gd name="connsiteX33" fmla="*/ 1025843 w 1249680"/>
                        <a:gd name="connsiteY33" fmla="*/ 632460 h 1411233"/>
                        <a:gd name="connsiteX34" fmla="*/ 1023139 w 1249680"/>
                        <a:gd name="connsiteY34" fmla="*/ 754380 h 1411233"/>
                        <a:gd name="connsiteX35" fmla="*/ 980122 w 1249680"/>
                        <a:gd name="connsiteY35" fmla="*/ 807244 h 1411233"/>
                        <a:gd name="connsiteX36" fmla="*/ 1015995 w 1249680"/>
                        <a:gd name="connsiteY36" fmla="*/ 847249 h 1411233"/>
                        <a:gd name="connsiteX37" fmla="*/ 993933 w 1249680"/>
                        <a:gd name="connsiteY37" fmla="*/ 891063 h 1411233"/>
                        <a:gd name="connsiteX38" fmla="*/ 1018376 w 1249680"/>
                        <a:gd name="connsiteY38" fmla="*/ 947261 h 1411233"/>
                        <a:gd name="connsiteX39" fmla="*/ 1049179 w 1249680"/>
                        <a:gd name="connsiteY39" fmla="*/ 1024414 h 1411233"/>
                        <a:gd name="connsiteX40" fmla="*/ 1092041 w 1249680"/>
                        <a:gd name="connsiteY40" fmla="*/ 1055370 h 1411233"/>
                        <a:gd name="connsiteX41" fmla="*/ 1093470 w 1249680"/>
                        <a:gd name="connsiteY41" fmla="*/ 1161574 h 1411233"/>
                        <a:gd name="connsiteX42" fmla="*/ 1010127 w 1249680"/>
                        <a:gd name="connsiteY42" fmla="*/ 1155382 h 1411233"/>
                        <a:gd name="connsiteX43" fmla="*/ 1137439 w 1249680"/>
                        <a:gd name="connsiteY43" fmla="*/ 1211579 h 1411233"/>
                        <a:gd name="connsiteX44" fmla="*/ 1171098 w 1249680"/>
                        <a:gd name="connsiteY44" fmla="*/ 1251586 h 1411233"/>
                        <a:gd name="connsiteX45" fmla="*/ 1113626 w 1249680"/>
                        <a:gd name="connsiteY45" fmla="*/ 1373505 h 1411233"/>
                        <a:gd name="connsiteX46" fmla="*/ 1082516 w 1249680"/>
                        <a:gd name="connsiteY46" fmla="*/ 1361598 h 1411233"/>
                        <a:gd name="connsiteX47" fmla="*/ 1063466 w 1249680"/>
                        <a:gd name="connsiteY47" fmla="*/ 1390650 h 1411233"/>
                        <a:gd name="connsiteX48" fmla="*/ 1044570 w 1249680"/>
                        <a:gd name="connsiteY48" fmla="*/ 1359218 h 1411233"/>
                        <a:gd name="connsiteX49" fmla="*/ 918210 w 1249680"/>
                        <a:gd name="connsiteY49" fmla="*/ 1344930 h 1411233"/>
                        <a:gd name="connsiteX50" fmla="*/ 876097 w 1249680"/>
                        <a:gd name="connsiteY50" fmla="*/ 1307028 h 1411233"/>
                        <a:gd name="connsiteX51" fmla="*/ 821650 w 1249680"/>
                        <a:gd name="connsiteY51" fmla="*/ 1340540 h 1411233"/>
                        <a:gd name="connsiteX52" fmla="*/ 749071 w 1249680"/>
                        <a:gd name="connsiteY52" fmla="*/ 1357779 h 1411233"/>
                        <a:gd name="connsiteX53" fmla="*/ 623341 w 1249680"/>
                        <a:gd name="connsiteY53" fmla="*/ 1411233 h 1411233"/>
                        <a:gd name="connsiteX54" fmla="*/ 596895 w 1249680"/>
                        <a:gd name="connsiteY54" fmla="*/ 1375886 h 1411233"/>
                        <a:gd name="connsiteX55" fmla="*/ 391001 w 1249680"/>
                        <a:gd name="connsiteY55" fmla="*/ 1287303 h 1411233"/>
                        <a:gd name="connsiteX56" fmla="*/ 223038 w 1249680"/>
                        <a:gd name="connsiteY56" fmla="*/ 1230630 h 1411233"/>
                        <a:gd name="connsiteX57" fmla="*/ 127788 w 1249680"/>
                        <a:gd name="connsiteY57" fmla="*/ 1223486 h 1411233"/>
                        <a:gd name="connsiteX58" fmla="*/ 123026 w 1249680"/>
                        <a:gd name="connsiteY58" fmla="*/ 1156811 h 1411233"/>
                        <a:gd name="connsiteX59" fmla="*/ 134932 w 1249680"/>
                        <a:gd name="connsiteY59" fmla="*/ 1171098 h 1411233"/>
                        <a:gd name="connsiteX60" fmla="*/ 143351 w 1249680"/>
                        <a:gd name="connsiteY60" fmla="*/ 1202532 h 1411233"/>
                        <a:gd name="connsiteX61" fmla="*/ 180975 w 1249680"/>
                        <a:gd name="connsiteY61" fmla="*/ 1200626 h 1411233"/>
                        <a:gd name="connsiteX62" fmla="*/ 163354 w 1249680"/>
                        <a:gd name="connsiteY62" fmla="*/ 1141095 h 1411233"/>
                        <a:gd name="connsiteX63" fmla="*/ 234791 w 1249680"/>
                        <a:gd name="connsiteY63" fmla="*/ 1096804 h 1411233"/>
                        <a:gd name="connsiteX64" fmla="*/ 249232 w 1249680"/>
                        <a:gd name="connsiteY64" fmla="*/ 1180623 h 1411233"/>
                        <a:gd name="connsiteX65" fmla="*/ 277807 w 1249680"/>
                        <a:gd name="connsiteY65" fmla="*/ 1190149 h 1411233"/>
                        <a:gd name="connsiteX66" fmla="*/ 292417 w 1249680"/>
                        <a:gd name="connsiteY66" fmla="*/ 1068705 h 1411233"/>
                        <a:gd name="connsiteX67" fmla="*/ 323051 w 1249680"/>
                        <a:gd name="connsiteY67" fmla="*/ 1078230 h 1411233"/>
                        <a:gd name="connsiteX68" fmla="*/ 294476 w 1249680"/>
                        <a:gd name="connsiteY68" fmla="*/ 944880 h 1411233"/>
                        <a:gd name="connsiteX69" fmla="*/ 258758 w 1249680"/>
                        <a:gd name="connsiteY69" fmla="*/ 961549 h 1411233"/>
                        <a:gd name="connsiteX70" fmla="*/ 149220 w 1249680"/>
                        <a:gd name="connsiteY70" fmla="*/ 909162 h 1411233"/>
                        <a:gd name="connsiteX71" fmla="*/ 158745 w 1249680"/>
                        <a:gd name="connsiteY71" fmla="*/ 882967 h 1411233"/>
                        <a:gd name="connsiteX72" fmla="*/ 130765 w 1249680"/>
                        <a:gd name="connsiteY72" fmla="*/ 864017 h 1411233"/>
                        <a:gd name="connsiteX73" fmla="*/ 108738 w 1249680"/>
                        <a:gd name="connsiteY73" fmla="*/ 897255 h 1411233"/>
                        <a:gd name="connsiteX74" fmla="*/ 111120 w 1249680"/>
                        <a:gd name="connsiteY74" fmla="*/ 840105 h 1411233"/>
                        <a:gd name="connsiteX75" fmla="*/ 92070 w 1249680"/>
                        <a:gd name="connsiteY75" fmla="*/ 835343 h 1411233"/>
                        <a:gd name="connsiteX76" fmla="*/ 80163 w 1249680"/>
                        <a:gd name="connsiteY76" fmla="*/ 906780 h 1411233"/>
                        <a:gd name="connsiteX77" fmla="*/ 58732 w 1249680"/>
                        <a:gd name="connsiteY77" fmla="*/ 911543 h 1411233"/>
                        <a:gd name="connsiteX78" fmla="*/ 70639 w 1249680"/>
                        <a:gd name="connsiteY78" fmla="*/ 825817 h 1411233"/>
                        <a:gd name="connsiteX79" fmla="*/ 122872 w 1249680"/>
                        <a:gd name="connsiteY79" fmla="*/ 819626 h 1411233"/>
                        <a:gd name="connsiteX80" fmla="*/ 125407 w 1249680"/>
                        <a:gd name="connsiteY80" fmla="*/ 799623 h 1411233"/>
                        <a:gd name="connsiteX81" fmla="*/ 78581 w 1249680"/>
                        <a:gd name="connsiteY81" fmla="*/ 799624 h 1411233"/>
                        <a:gd name="connsiteX82" fmla="*/ 82867 w 1249680"/>
                        <a:gd name="connsiteY82" fmla="*/ 761047 h 1411233"/>
                        <a:gd name="connsiteX83" fmla="*/ 142076 w 1249680"/>
                        <a:gd name="connsiteY83" fmla="*/ 742474 h 1411233"/>
                        <a:gd name="connsiteX84" fmla="*/ 130169 w 1249680"/>
                        <a:gd name="connsiteY84" fmla="*/ 716280 h 1411233"/>
                        <a:gd name="connsiteX85" fmla="*/ 48568 w 1249680"/>
                        <a:gd name="connsiteY85" fmla="*/ 756737 h 1411233"/>
                        <a:gd name="connsiteX86" fmla="*/ 29527 w 1249680"/>
                        <a:gd name="connsiteY86" fmla="*/ 718344 h 1411233"/>
                        <a:gd name="connsiteX87" fmla="*/ 104473 w 1249680"/>
                        <a:gd name="connsiteY87" fmla="*/ 693138 h 1411233"/>
                        <a:gd name="connsiteX88" fmla="*/ 77629 w 1249680"/>
                        <a:gd name="connsiteY88" fmla="*/ 617855 h 1411233"/>
                        <a:gd name="connsiteX89" fmla="*/ 39683 w 1249680"/>
                        <a:gd name="connsiteY89" fmla="*/ 611505 h 1411233"/>
                        <a:gd name="connsiteX90" fmla="*/ 0 w 1249680"/>
                        <a:gd name="connsiteY90" fmla="*/ 541020 h 1411233"/>
                        <a:gd name="connsiteX0" fmla="*/ 0 w 1249680"/>
                        <a:gd name="connsiteY0" fmla="*/ 541020 h 1411233"/>
                        <a:gd name="connsiteX1" fmla="*/ 259080 w 1249680"/>
                        <a:gd name="connsiteY1" fmla="*/ 381000 h 1411233"/>
                        <a:gd name="connsiteX2" fmla="*/ 280987 w 1249680"/>
                        <a:gd name="connsiteY2" fmla="*/ 271462 h 1411233"/>
                        <a:gd name="connsiteX3" fmla="*/ 365284 w 1249680"/>
                        <a:gd name="connsiteY3" fmla="*/ 268605 h 1411233"/>
                        <a:gd name="connsiteX4" fmla="*/ 402907 w 1249680"/>
                        <a:gd name="connsiteY4" fmla="*/ 290512 h 1411233"/>
                        <a:gd name="connsiteX5" fmla="*/ 478155 w 1249680"/>
                        <a:gd name="connsiteY5" fmla="*/ 250031 h 1411233"/>
                        <a:gd name="connsiteX6" fmla="*/ 533400 w 1249680"/>
                        <a:gd name="connsiteY6" fmla="*/ 128111 h 1411233"/>
                        <a:gd name="connsiteX7" fmla="*/ 594514 w 1249680"/>
                        <a:gd name="connsiteY7" fmla="*/ 140018 h 1411233"/>
                        <a:gd name="connsiteX8" fmla="*/ 655320 w 1249680"/>
                        <a:gd name="connsiteY8" fmla="*/ 167640 h 1411233"/>
                        <a:gd name="connsiteX9" fmla="*/ 769139 w 1249680"/>
                        <a:gd name="connsiteY9" fmla="*/ 151155 h 1411233"/>
                        <a:gd name="connsiteX10" fmla="*/ 815970 w 1249680"/>
                        <a:gd name="connsiteY10" fmla="*/ 113824 h 1411233"/>
                        <a:gd name="connsiteX11" fmla="*/ 818674 w 1249680"/>
                        <a:gd name="connsiteY11" fmla="*/ 61913 h 1411233"/>
                        <a:gd name="connsiteX12" fmla="*/ 853916 w 1249680"/>
                        <a:gd name="connsiteY12" fmla="*/ 50482 h 1411233"/>
                        <a:gd name="connsiteX13" fmla="*/ 885349 w 1249680"/>
                        <a:gd name="connsiteY13" fmla="*/ 0 h 1411233"/>
                        <a:gd name="connsiteX14" fmla="*/ 937260 w 1249680"/>
                        <a:gd name="connsiteY14" fmla="*/ 0 h 1411233"/>
                        <a:gd name="connsiteX15" fmla="*/ 932974 w 1249680"/>
                        <a:gd name="connsiteY15" fmla="*/ 59531 h 1411233"/>
                        <a:gd name="connsiteX16" fmla="*/ 1013460 w 1249680"/>
                        <a:gd name="connsiteY16" fmla="*/ 99060 h 1411233"/>
                        <a:gd name="connsiteX17" fmla="*/ 971074 w 1249680"/>
                        <a:gd name="connsiteY17" fmla="*/ 177165 h 1411233"/>
                        <a:gd name="connsiteX18" fmla="*/ 1001077 w 1249680"/>
                        <a:gd name="connsiteY18" fmla="*/ 197644 h 1411233"/>
                        <a:gd name="connsiteX19" fmla="*/ 968369 w 1249680"/>
                        <a:gd name="connsiteY19" fmla="*/ 249555 h 1411233"/>
                        <a:gd name="connsiteX20" fmla="*/ 967740 w 1249680"/>
                        <a:gd name="connsiteY20" fmla="*/ 297180 h 1411233"/>
                        <a:gd name="connsiteX21" fmla="*/ 975360 w 1249680"/>
                        <a:gd name="connsiteY21" fmla="*/ 320040 h 1411233"/>
                        <a:gd name="connsiteX22" fmla="*/ 1023138 w 1249680"/>
                        <a:gd name="connsiteY22" fmla="*/ 349568 h 1411233"/>
                        <a:gd name="connsiteX23" fmla="*/ 1080611 w 1249680"/>
                        <a:gd name="connsiteY23" fmla="*/ 461388 h 1411233"/>
                        <a:gd name="connsiteX24" fmla="*/ 1106805 w 1249680"/>
                        <a:gd name="connsiteY24" fmla="*/ 403667 h 1411233"/>
                        <a:gd name="connsiteX25" fmla="*/ 1147211 w 1249680"/>
                        <a:gd name="connsiteY25" fmla="*/ 390148 h 1411233"/>
                        <a:gd name="connsiteX26" fmla="*/ 1134428 w 1249680"/>
                        <a:gd name="connsiteY26" fmla="*/ 400526 h 1411233"/>
                        <a:gd name="connsiteX27" fmla="*/ 1158716 w 1249680"/>
                        <a:gd name="connsiteY27" fmla="*/ 368142 h 1411233"/>
                        <a:gd name="connsiteX28" fmla="*/ 1173480 w 1249680"/>
                        <a:gd name="connsiteY28" fmla="*/ 441960 h 1411233"/>
                        <a:gd name="connsiteX29" fmla="*/ 1249680 w 1249680"/>
                        <a:gd name="connsiteY29" fmla="*/ 419100 h 1411233"/>
                        <a:gd name="connsiteX30" fmla="*/ 1216819 w 1249680"/>
                        <a:gd name="connsiteY30" fmla="*/ 481012 h 1411233"/>
                        <a:gd name="connsiteX31" fmla="*/ 1159193 w 1249680"/>
                        <a:gd name="connsiteY31" fmla="*/ 536734 h 1411233"/>
                        <a:gd name="connsiteX32" fmla="*/ 1094577 w 1249680"/>
                        <a:gd name="connsiteY32" fmla="*/ 621031 h 1411233"/>
                        <a:gd name="connsiteX33" fmla="*/ 1025843 w 1249680"/>
                        <a:gd name="connsiteY33" fmla="*/ 632460 h 1411233"/>
                        <a:gd name="connsiteX34" fmla="*/ 1023139 w 1249680"/>
                        <a:gd name="connsiteY34" fmla="*/ 754380 h 1411233"/>
                        <a:gd name="connsiteX35" fmla="*/ 980122 w 1249680"/>
                        <a:gd name="connsiteY35" fmla="*/ 807244 h 1411233"/>
                        <a:gd name="connsiteX36" fmla="*/ 1015995 w 1249680"/>
                        <a:gd name="connsiteY36" fmla="*/ 847249 h 1411233"/>
                        <a:gd name="connsiteX37" fmla="*/ 993933 w 1249680"/>
                        <a:gd name="connsiteY37" fmla="*/ 891063 h 1411233"/>
                        <a:gd name="connsiteX38" fmla="*/ 1018376 w 1249680"/>
                        <a:gd name="connsiteY38" fmla="*/ 947261 h 1411233"/>
                        <a:gd name="connsiteX39" fmla="*/ 1049179 w 1249680"/>
                        <a:gd name="connsiteY39" fmla="*/ 1024414 h 1411233"/>
                        <a:gd name="connsiteX40" fmla="*/ 1092041 w 1249680"/>
                        <a:gd name="connsiteY40" fmla="*/ 1055370 h 1411233"/>
                        <a:gd name="connsiteX41" fmla="*/ 1093470 w 1249680"/>
                        <a:gd name="connsiteY41" fmla="*/ 1161574 h 1411233"/>
                        <a:gd name="connsiteX42" fmla="*/ 1010127 w 1249680"/>
                        <a:gd name="connsiteY42" fmla="*/ 1155382 h 1411233"/>
                        <a:gd name="connsiteX43" fmla="*/ 1137439 w 1249680"/>
                        <a:gd name="connsiteY43" fmla="*/ 1211579 h 1411233"/>
                        <a:gd name="connsiteX44" fmla="*/ 1171098 w 1249680"/>
                        <a:gd name="connsiteY44" fmla="*/ 1251586 h 1411233"/>
                        <a:gd name="connsiteX45" fmla="*/ 1113626 w 1249680"/>
                        <a:gd name="connsiteY45" fmla="*/ 1373505 h 1411233"/>
                        <a:gd name="connsiteX46" fmla="*/ 1082516 w 1249680"/>
                        <a:gd name="connsiteY46" fmla="*/ 1361598 h 1411233"/>
                        <a:gd name="connsiteX47" fmla="*/ 1063466 w 1249680"/>
                        <a:gd name="connsiteY47" fmla="*/ 1390650 h 1411233"/>
                        <a:gd name="connsiteX48" fmla="*/ 1044570 w 1249680"/>
                        <a:gd name="connsiteY48" fmla="*/ 1359218 h 1411233"/>
                        <a:gd name="connsiteX49" fmla="*/ 918210 w 1249680"/>
                        <a:gd name="connsiteY49" fmla="*/ 1344930 h 1411233"/>
                        <a:gd name="connsiteX50" fmla="*/ 876097 w 1249680"/>
                        <a:gd name="connsiteY50" fmla="*/ 1307028 h 1411233"/>
                        <a:gd name="connsiteX51" fmla="*/ 821650 w 1249680"/>
                        <a:gd name="connsiteY51" fmla="*/ 1340540 h 1411233"/>
                        <a:gd name="connsiteX52" fmla="*/ 749071 w 1249680"/>
                        <a:gd name="connsiteY52" fmla="*/ 1357779 h 1411233"/>
                        <a:gd name="connsiteX53" fmla="*/ 623341 w 1249680"/>
                        <a:gd name="connsiteY53" fmla="*/ 1411233 h 1411233"/>
                        <a:gd name="connsiteX54" fmla="*/ 596895 w 1249680"/>
                        <a:gd name="connsiteY54" fmla="*/ 1375886 h 1411233"/>
                        <a:gd name="connsiteX55" fmla="*/ 391001 w 1249680"/>
                        <a:gd name="connsiteY55" fmla="*/ 1287303 h 1411233"/>
                        <a:gd name="connsiteX56" fmla="*/ 223038 w 1249680"/>
                        <a:gd name="connsiteY56" fmla="*/ 1230630 h 1411233"/>
                        <a:gd name="connsiteX57" fmla="*/ 127788 w 1249680"/>
                        <a:gd name="connsiteY57" fmla="*/ 1223486 h 1411233"/>
                        <a:gd name="connsiteX58" fmla="*/ 123026 w 1249680"/>
                        <a:gd name="connsiteY58" fmla="*/ 1156811 h 1411233"/>
                        <a:gd name="connsiteX59" fmla="*/ 134932 w 1249680"/>
                        <a:gd name="connsiteY59" fmla="*/ 1171098 h 1411233"/>
                        <a:gd name="connsiteX60" fmla="*/ 143351 w 1249680"/>
                        <a:gd name="connsiteY60" fmla="*/ 1202532 h 1411233"/>
                        <a:gd name="connsiteX61" fmla="*/ 180975 w 1249680"/>
                        <a:gd name="connsiteY61" fmla="*/ 1200626 h 1411233"/>
                        <a:gd name="connsiteX62" fmla="*/ 163354 w 1249680"/>
                        <a:gd name="connsiteY62" fmla="*/ 1141095 h 1411233"/>
                        <a:gd name="connsiteX63" fmla="*/ 234791 w 1249680"/>
                        <a:gd name="connsiteY63" fmla="*/ 1096804 h 1411233"/>
                        <a:gd name="connsiteX64" fmla="*/ 249232 w 1249680"/>
                        <a:gd name="connsiteY64" fmla="*/ 1180623 h 1411233"/>
                        <a:gd name="connsiteX65" fmla="*/ 277807 w 1249680"/>
                        <a:gd name="connsiteY65" fmla="*/ 1190149 h 1411233"/>
                        <a:gd name="connsiteX66" fmla="*/ 292417 w 1249680"/>
                        <a:gd name="connsiteY66" fmla="*/ 1068705 h 1411233"/>
                        <a:gd name="connsiteX67" fmla="*/ 323051 w 1249680"/>
                        <a:gd name="connsiteY67" fmla="*/ 1078230 h 1411233"/>
                        <a:gd name="connsiteX68" fmla="*/ 294476 w 1249680"/>
                        <a:gd name="connsiteY68" fmla="*/ 944880 h 1411233"/>
                        <a:gd name="connsiteX69" fmla="*/ 258758 w 1249680"/>
                        <a:gd name="connsiteY69" fmla="*/ 961549 h 1411233"/>
                        <a:gd name="connsiteX70" fmla="*/ 149220 w 1249680"/>
                        <a:gd name="connsiteY70" fmla="*/ 909162 h 1411233"/>
                        <a:gd name="connsiteX71" fmla="*/ 158745 w 1249680"/>
                        <a:gd name="connsiteY71" fmla="*/ 882967 h 1411233"/>
                        <a:gd name="connsiteX72" fmla="*/ 130765 w 1249680"/>
                        <a:gd name="connsiteY72" fmla="*/ 864017 h 1411233"/>
                        <a:gd name="connsiteX73" fmla="*/ 108738 w 1249680"/>
                        <a:gd name="connsiteY73" fmla="*/ 897255 h 1411233"/>
                        <a:gd name="connsiteX74" fmla="*/ 111120 w 1249680"/>
                        <a:gd name="connsiteY74" fmla="*/ 840105 h 1411233"/>
                        <a:gd name="connsiteX75" fmla="*/ 92070 w 1249680"/>
                        <a:gd name="connsiteY75" fmla="*/ 835343 h 1411233"/>
                        <a:gd name="connsiteX76" fmla="*/ 80163 w 1249680"/>
                        <a:gd name="connsiteY76" fmla="*/ 906780 h 1411233"/>
                        <a:gd name="connsiteX77" fmla="*/ 58732 w 1249680"/>
                        <a:gd name="connsiteY77" fmla="*/ 911543 h 1411233"/>
                        <a:gd name="connsiteX78" fmla="*/ 70639 w 1249680"/>
                        <a:gd name="connsiteY78" fmla="*/ 825817 h 1411233"/>
                        <a:gd name="connsiteX79" fmla="*/ 122872 w 1249680"/>
                        <a:gd name="connsiteY79" fmla="*/ 819626 h 1411233"/>
                        <a:gd name="connsiteX80" fmla="*/ 125407 w 1249680"/>
                        <a:gd name="connsiteY80" fmla="*/ 799623 h 1411233"/>
                        <a:gd name="connsiteX81" fmla="*/ 78581 w 1249680"/>
                        <a:gd name="connsiteY81" fmla="*/ 799624 h 1411233"/>
                        <a:gd name="connsiteX82" fmla="*/ 82867 w 1249680"/>
                        <a:gd name="connsiteY82" fmla="*/ 761047 h 1411233"/>
                        <a:gd name="connsiteX83" fmla="*/ 142076 w 1249680"/>
                        <a:gd name="connsiteY83" fmla="*/ 742474 h 1411233"/>
                        <a:gd name="connsiteX84" fmla="*/ 130169 w 1249680"/>
                        <a:gd name="connsiteY84" fmla="*/ 716280 h 1411233"/>
                        <a:gd name="connsiteX85" fmla="*/ 48568 w 1249680"/>
                        <a:gd name="connsiteY85" fmla="*/ 756737 h 1411233"/>
                        <a:gd name="connsiteX86" fmla="*/ 29527 w 1249680"/>
                        <a:gd name="connsiteY86" fmla="*/ 718344 h 1411233"/>
                        <a:gd name="connsiteX87" fmla="*/ 104473 w 1249680"/>
                        <a:gd name="connsiteY87" fmla="*/ 693138 h 1411233"/>
                        <a:gd name="connsiteX88" fmla="*/ 77629 w 1249680"/>
                        <a:gd name="connsiteY88" fmla="*/ 617855 h 1411233"/>
                        <a:gd name="connsiteX89" fmla="*/ 39683 w 1249680"/>
                        <a:gd name="connsiteY89" fmla="*/ 611505 h 1411233"/>
                        <a:gd name="connsiteX90" fmla="*/ 0 w 1249680"/>
                        <a:gd name="connsiteY90" fmla="*/ 541020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04981 w 1233011"/>
                        <a:gd name="connsiteY51" fmla="*/ 1340540 h 1411233"/>
                        <a:gd name="connsiteX52" fmla="*/ 732402 w 1233011"/>
                        <a:gd name="connsiteY52" fmla="*/ 1357779 h 1411233"/>
                        <a:gd name="connsiteX53" fmla="*/ 606672 w 1233011"/>
                        <a:gd name="connsiteY53" fmla="*/ 1411233 h 1411233"/>
                        <a:gd name="connsiteX54" fmla="*/ 580226 w 1233011"/>
                        <a:gd name="connsiteY54" fmla="*/ 1375886 h 1411233"/>
                        <a:gd name="connsiteX55" fmla="*/ 374332 w 1233011"/>
                        <a:gd name="connsiteY55" fmla="*/ 1287303 h 1411233"/>
                        <a:gd name="connsiteX56" fmla="*/ 206369 w 1233011"/>
                        <a:gd name="connsiteY56" fmla="*/ 1230630 h 1411233"/>
                        <a:gd name="connsiteX57" fmla="*/ 111119 w 1233011"/>
                        <a:gd name="connsiteY57" fmla="*/ 1223486 h 1411233"/>
                        <a:gd name="connsiteX58" fmla="*/ 106357 w 1233011"/>
                        <a:gd name="connsiteY58" fmla="*/ 1156811 h 1411233"/>
                        <a:gd name="connsiteX59" fmla="*/ 118263 w 1233011"/>
                        <a:gd name="connsiteY59" fmla="*/ 1171098 h 1411233"/>
                        <a:gd name="connsiteX60" fmla="*/ 126682 w 1233011"/>
                        <a:gd name="connsiteY60" fmla="*/ 1202532 h 1411233"/>
                        <a:gd name="connsiteX61" fmla="*/ 164306 w 1233011"/>
                        <a:gd name="connsiteY61" fmla="*/ 1200626 h 1411233"/>
                        <a:gd name="connsiteX62" fmla="*/ 146685 w 1233011"/>
                        <a:gd name="connsiteY62" fmla="*/ 1141095 h 1411233"/>
                        <a:gd name="connsiteX63" fmla="*/ 218122 w 1233011"/>
                        <a:gd name="connsiteY63" fmla="*/ 1096804 h 1411233"/>
                        <a:gd name="connsiteX64" fmla="*/ 232563 w 1233011"/>
                        <a:gd name="connsiteY64" fmla="*/ 1180623 h 1411233"/>
                        <a:gd name="connsiteX65" fmla="*/ 261138 w 1233011"/>
                        <a:gd name="connsiteY65" fmla="*/ 1190149 h 1411233"/>
                        <a:gd name="connsiteX66" fmla="*/ 275748 w 1233011"/>
                        <a:gd name="connsiteY66" fmla="*/ 1068705 h 1411233"/>
                        <a:gd name="connsiteX67" fmla="*/ 306382 w 1233011"/>
                        <a:gd name="connsiteY67" fmla="*/ 1078230 h 1411233"/>
                        <a:gd name="connsiteX68" fmla="*/ 277807 w 1233011"/>
                        <a:gd name="connsiteY68" fmla="*/ 944880 h 1411233"/>
                        <a:gd name="connsiteX69" fmla="*/ 242089 w 1233011"/>
                        <a:gd name="connsiteY69" fmla="*/ 961549 h 1411233"/>
                        <a:gd name="connsiteX70" fmla="*/ 132551 w 1233011"/>
                        <a:gd name="connsiteY70" fmla="*/ 909162 h 1411233"/>
                        <a:gd name="connsiteX71" fmla="*/ 142076 w 1233011"/>
                        <a:gd name="connsiteY71" fmla="*/ 882967 h 1411233"/>
                        <a:gd name="connsiteX72" fmla="*/ 114096 w 1233011"/>
                        <a:gd name="connsiteY72" fmla="*/ 864017 h 1411233"/>
                        <a:gd name="connsiteX73" fmla="*/ 92069 w 1233011"/>
                        <a:gd name="connsiteY73" fmla="*/ 897255 h 1411233"/>
                        <a:gd name="connsiteX74" fmla="*/ 94451 w 1233011"/>
                        <a:gd name="connsiteY74" fmla="*/ 840105 h 1411233"/>
                        <a:gd name="connsiteX75" fmla="*/ 75401 w 1233011"/>
                        <a:gd name="connsiteY75" fmla="*/ 835343 h 1411233"/>
                        <a:gd name="connsiteX76" fmla="*/ 63494 w 1233011"/>
                        <a:gd name="connsiteY76" fmla="*/ 906780 h 1411233"/>
                        <a:gd name="connsiteX77" fmla="*/ 42063 w 1233011"/>
                        <a:gd name="connsiteY77" fmla="*/ 911543 h 1411233"/>
                        <a:gd name="connsiteX78" fmla="*/ 53970 w 1233011"/>
                        <a:gd name="connsiteY78" fmla="*/ 825817 h 1411233"/>
                        <a:gd name="connsiteX79" fmla="*/ 106203 w 1233011"/>
                        <a:gd name="connsiteY79" fmla="*/ 819626 h 1411233"/>
                        <a:gd name="connsiteX80" fmla="*/ 108738 w 1233011"/>
                        <a:gd name="connsiteY80" fmla="*/ 799623 h 1411233"/>
                        <a:gd name="connsiteX81" fmla="*/ 61912 w 1233011"/>
                        <a:gd name="connsiteY81" fmla="*/ 799624 h 1411233"/>
                        <a:gd name="connsiteX82" fmla="*/ 66198 w 1233011"/>
                        <a:gd name="connsiteY82" fmla="*/ 761047 h 1411233"/>
                        <a:gd name="connsiteX83" fmla="*/ 125407 w 1233011"/>
                        <a:gd name="connsiteY83" fmla="*/ 742474 h 1411233"/>
                        <a:gd name="connsiteX84" fmla="*/ 113500 w 1233011"/>
                        <a:gd name="connsiteY84" fmla="*/ 716280 h 1411233"/>
                        <a:gd name="connsiteX85" fmla="*/ 31899 w 1233011"/>
                        <a:gd name="connsiteY85" fmla="*/ 756737 h 1411233"/>
                        <a:gd name="connsiteX86" fmla="*/ 12858 w 1233011"/>
                        <a:gd name="connsiteY86" fmla="*/ 718344 h 1411233"/>
                        <a:gd name="connsiteX87" fmla="*/ 87804 w 1233011"/>
                        <a:gd name="connsiteY87" fmla="*/ 693138 h 1411233"/>
                        <a:gd name="connsiteX88" fmla="*/ 60960 w 1233011"/>
                        <a:gd name="connsiteY88" fmla="*/ 617855 h 1411233"/>
                        <a:gd name="connsiteX89" fmla="*/ 23014 w 1233011"/>
                        <a:gd name="connsiteY89" fmla="*/ 611505 h 1411233"/>
                        <a:gd name="connsiteX90" fmla="*/ 0 w 1233011"/>
                        <a:gd name="connsiteY90"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04981 w 1233011"/>
                        <a:gd name="connsiteY51" fmla="*/ 1340540 h 1411233"/>
                        <a:gd name="connsiteX52" fmla="*/ 732402 w 1233011"/>
                        <a:gd name="connsiteY52" fmla="*/ 1357779 h 1411233"/>
                        <a:gd name="connsiteX53" fmla="*/ 606672 w 1233011"/>
                        <a:gd name="connsiteY53" fmla="*/ 1411233 h 1411233"/>
                        <a:gd name="connsiteX54" fmla="*/ 580226 w 1233011"/>
                        <a:gd name="connsiteY54" fmla="*/ 1375886 h 1411233"/>
                        <a:gd name="connsiteX55" fmla="*/ 374332 w 1233011"/>
                        <a:gd name="connsiteY55" fmla="*/ 1287303 h 1411233"/>
                        <a:gd name="connsiteX56" fmla="*/ 206369 w 1233011"/>
                        <a:gd name="connsiteY56" fmla="*/ 1230630 h 1411233"/>
                        <a:gd name="connsiteX57" fmla="*/ 111119 w 1233011"/>
                        <a:gd name="connsiteY57" fmla="*/ 1223486 h 1411233"/>
                        <a:gd name="connsiteX58" fmla="*/ 106357 w 1233011"/>
                        <a:gd name="connsiteY58" fmla="*/ 1156811 h 1411233"/>
                        <a:gd name="connsiteX59" fmla="*/ 118263 w 1233011"/>
                        <a:gd name="connsiteY59" fmla="*/ 1171098 h 1411233"/>
                        <a:gd name="connsiteX60" fmla="*/ 126682 w 1233011"/>
                        <a:gd name="connsiteY60" fmla="*/ 1202532 h 1411233"/>
                        <a:gd name="connsiteX61" fmla="*/ 164306 w 1233011"/>
                        <a:gd name="connsiteY61" fmla="*/ 1200626 h 1411233"/>
                        <a:gd name="connsiteX62" fmla="*/ 146685 w 1233011"/>
                        <a:gd name="connsiteY62" fmla="*/ 1141095 h 1411233"/>
                        <a:gd name="connsiteX63" fmla="*/ 218122 w 1233011"/>
                        <a:gd name="connsiteY63" fmla="*/ 1096804 h 1411233"/>
                        <a:gd name="connsiteX64" fmla="*/ 232563 w 1233011"/>
                        <a:gd name="connsiteY64" fmla="*/ 1180623 h 1411233"/>
                        <a:gd name="connsiteX65" fmla="*/ 261138 w 1233011"/>
                        <a:gd name="connsiteY65" fmla="*/ 1190149 h 1411233"/>
                        <a:gd name="connsiteX66" fmla="*/ 275748 w 1233011"/>
                        <a:gd name="connsiteY66" fmla="*/ 1068705 h 1411233"/>
                        <a:gd name="connsiteX67" fmla="*/ 306382 w 1233011"/>
                        <a:gd name="connsiteY67" fmla="*/ 1078230 h 1411233"/>
                        <a:gd name="connsiteX68" fmla="*/ 277807 w 1233011"/>
                        <a:gd name="connsiteY68" fmla="*/ 944880 h 1411233"/>
                        <a:gd name="connsiteX69" fmla="*/ 242089 w 1233011"/>
                        <a:gd name="connsiteY69" fmla="*/ 961549 h 1411233"/>
                        <a:gd name="connsiteX70" fmla="*/ 132551 w 1233011"/>
                        <a:gd name="connsiteY70" fmla="*/ 909162 h 1411233"/>
                        <a:gd name="connsiteX71" fmla="*/ 142076 w 1233011"/>
                        <a:gd name="connsiteY71" fmla="*/ 882967 h 1411233"/>
                        <a:gd name="connsiteX72" fmla="*/ 114096 w 1233011"/>
                        <a:gd name="connsiteY72" fmla="*/ 864017 h 1411233"/>
                        <a:gd name="connsiteX73" fmla="*/ 92069 w 1233011"/>
                        <a:gd name="connsiteY73" fmla="*/ 897255 h 1411233"/>
                        <a:gd name="connsiteX74" fmla="*/ 94451 w 1233011"/>
                        <a:gd name="connsiteY74" fmla="*/ 840105 h 1411233"/>
                        <a:gd name="connsiteX75" fmla="*/ 75401 w 1233011"/>
                        <a:gd name="connsiteY75" fmla="*/ 835343 h 1411233"/>
                        <a:gd name="connsiteX76" fmla="*/ 63494 w 1233011"/>
                        <a:gd name="connsiteY76" fmla="*/ 906780 h 1411233"/>
                        <a:gd name="connsiteX77" fmla="*/ 42063 w 1233011"/>
                        <a:gd name="connsiteY77" fmla="*/ 911543 h 1411233"/>
                        <a:gd name="connsiteX78" fmla="*/ 53970 w 1233011"/>
                        <a:gd name="connsiteY78" fmla="*/ 825817 h 1411233"/>
                        <a:gd name="connsiteX79" fmla="*/ 106203 w 1233011"/>
                        <a:gd name="connsiteY79" fmla="*/ 819626 h 1411233"/>
                        <a:gd name="connsiteX80" fmla="*/ 108738 w 1233011"/>
                        <a:gd name="connsiteY80" fmla="*/ 799623 h 1411233"/>
                        <a:gd name="connsiteX81" fmla="*/ 61912 w 1233011"/>
                        <a:gd name="connsiteY81" fmla="*/ 799624 h 1411233"/>
                        <a:gd name="connsiteX82" fmla="*/ 66198 w 1233011"/>
                        <a:gd name="connsiteY82" fmla="*/ 761047 h 1411233"/>
                        <a:gd name="connsiteX83" fmla="*/ 125407 w 1233011"/>
                        <a:gd name="connsiteY83" fmla="*/ 742474 h 1411233"/>
                        <a:gd name="connsiteX84" fmla="*/ 113500 w 1233011"/>
                        <a:gd name="connsiteY84" fmla="*/ 716280 h 1411233"/>
                        <a:gd name="connsiteX85" fmla="*/ 31899 w 1233011"/>
                        <a:gd name="connsiteY85" fmla="*/ 756737 h 1411233"/>
                        <a:gd name="connsiteX86" fmla="*/ 12858 w 1233011"/>
                        <a:gd name="connsiteY86" fmla="*/ 718344 h 1411233"/>
                        <a:gd name="connsiteX87" fmla="*/ 87804 w 1233011"/>
                        <a:gd name="connsiteY87" fmla="*/ 693138 h 1411233"/>
                        <a:gd name="connsiteX88" fmla="*/ 60960 w 1233011"/>
                        <a:gd name="connsiteY88" fmla="*/ 617855 h 1411233"/>
                        <a:gd name="connsiteX89" fmla="*/ 34920 w 1233011"/>
                        <a:gd name="connsiteY89" fmla="*/ 604361 h 1411233"/>
                        <a:gd name="connsiteX90" fmla="*/ 0 w 1233011"/>
                        <a:gd name="connsiteY90"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32638 w 1233011"/>
                        <a:gd name="connsiteY51" fmla="*/ 1321118 h 1411233"/>
                        <a:gd name="connsiteX52" fmla="*/ 804981 w 1233011"/>
                        <a:gd name="connsiteY52" fmla="*/ 134054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77807 w 1233011"/>
                        <a:gd name="connsiteY69" fmla="*/ 944880 h 1411233"/>
                        <a:gd name="connsiteX70" fmla="*/ 242089 w 1233011"/>
                        <a:gd name="connsiteY70" fmla="*/ 961549 h 1411233"/>
                        <a:gd name="connsiteX71" fmla="*/ 132551 w 1233011"/>
                        <a:gd name="connsiteY71" fmla="*/ 909162 h 1411233"/>
                        <a:gd name="connsiteX72" fmla="*/ 142076 w 1233011"/>
                        <a:gd name="connsiteY72" fmla="*/ 882967 h 1411233"/>
                        <a:gd name="connsiteX73" fmla="*/ 114096 w 1233011"/>
                        <a:gd name="connsiteY73" fmla="*/ 864017 h 1411233"/>
                        <a:gd name="connsiteX74" fmla="*/ 92069 w 1233011"/>
                        <a:gd name="connsiteY74" fmla="*/ 897255 h 1411233"/>
                        <a:gd name="connsiteX75" fmla="*/ 94451 w 1233011"/>
                        <a:gd name="connsiteY75" fmla="*/ 840105 h 1411233"/>
                        <a:gd name="connsiteX76" fmla="*/ 75401 w 1233011"/>
                        <a:gd name="connsiteY76" fmla="*/ 835343 h 1411233"/>
                        <a:gd name="connsiteX77" fmla="*/ 63494 w 1233011"/>
                        <a:gd name="connsiteY77" fmla="*/ 906780 h 1411233"/>
                        <a:gd name="connsiteX78" fmla="*/ 42063 w 1233011"/>
                        <a:gd name="connsiteY78" fmla="*/ 911543 h 1411233"/>
                        <a:gd name="connsiteX79" fmla="*/ 53970 w 1233011"/>
                        <a:gd name="connsiteY79" fmla="*/ 825817 h 1411233"/>
                        <a:gd name="connsiteX80" fmla="*/ 106203 w 1233011"/>
                        <a:gd name="connsiteY80" fmla="*/ 819626 h 1411233"/>
                        <a:gd name="connsiteX81" fmla="*/ 108738 w 1233011"/>
                        <a:gd name="connsiteY81" fmla="*/ 799623 h 1411233"/>
                        <a:gd name="connsiteX82" fmla="*/ 61912 w 1233011"/>
                        <a:gd name="connsiteY82" fmla="*/ 799624 h 1411233"/>
                        <a:gd name="connsiteX83" fmla="*/ 66198 w 1233011"/>
                        <a:gd name="connsiteY83" fmla="*/ 761047 h 1411233"/>
                        <a:gd name="connsiteX84" fmla="*/ 125407 w 1233011"/>
                        <a:gd name="connsiteY84" fmla="*/ 742474 h 1411233"/>
                        <a:gd name="connsiteX85" fmla="*/ 113500 w 1233011"/>
                        <a:gd name="connsiteY85" fmla="*/ 716280 h 1411233"/>
                        <a:gd name="connsiteX86" fmla="*/ 31899 w 1233011"/>
                        <a:gd name="connsiteY86" fmla="*/ 756737 h 1411233"/>
                        <a:gd name="connsiteX87" fmla="*/ 12858 w 1233011"/>
                        <a:gd name="connsiteY87" fmla="*/ 718344 h 1411233"/>
                        <a:gd name="connsiteX88" fmla="*/ 87804 w 1233011"/>
                        <a:gd name="connsiteY88" fmla="*/ 693138 h 1411233"/>
                        <a:gd name="connsiteX89" fmla="*/ 60960 w 1233011"/>
                        <a:gd name="connsiteY89" fmla="*/ 617855 h 1411233"/>
                        <a:gd name="connsiteX90" fmla="*/ 34920 w 1233011"/>
                        <a:gd name="connsiteY90" fmla="*/ 604361 h 1411233"/>
                        <a:gd name="connsiteX91" fmla="*/ 0 w 1233011"/>
                        <a:gd name="connsiteY91"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32638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77807 w 1233011"/>
                        <a:gd name="connsiteY69" fmla="*/ 944880 h 1411233"/>
                        <a:gd name="connsiteX70" fmla="*/ 242089 w 1233011"/>
                        <a:gd name="connsiteY70" fmla="*/ 961549 h 1411233"/>
                        <a:gd name="connsiteX71" fmla="*/ 132551 w 1233011"/>
                        <a:gd name="connsiteY71" fmla="*/ 909162 h 1411233"/>
                        <a:gd name="connsiteX72" fmla="*/ 142076 w 1233011"/>
                        <a:gd name="connsiteY72" fmla="*/ 882967 h 1411233"/>
                        <a:gd name="connsiteX73" fmla="*/ 114096 w 1233011"/>
                        <a:gd name="connsiteY73" fmla="*/ 864017 h 1411233"/>
                        <a:gd name="connsiteX74" fmla="*/ 92069 w 1233011"/>
                        <a:gd name="connsiteY74" fmla="*/ 897255 h 1411233"/>
                        <a:gd name="connsiteX75" fmla="*/ 94451 w 1233011"/>
                        <a:gd name="connsiteY75" fmla="*/ 840105 h 1411233"/>
                        <a:gd name="connsiteX76" fmla="*/ 75401 w 1233011"/>
                        <a:gd name="connsiteY76" fmla="*/ 835343 h 1411233"/>
                        <a:gd name="connsiteX77" fmla="*/ 63494 w 1233011"/>
                        <a:gd name="connsiteY77" fmla="*/ 906780 h 1411233"/>
                        <a:gd name="connsiteX78" fmla="*/ 42063 w 1233011"/>
                        <a:gd name="connsiteY78" fmla="*/ 911543 h 1411233"/>
                        <a:gd name="connsiteX79" fmla="*/ 53970 w 1233011"/>
                        <a:gd name="connsiteY79" fmla="*/ 825817 h 1411233"/>
                        <a:gd name="connsiteX80" fmla="*/ 106203 w 1233011"/>
                        <a:gd name="connsiteY80" fmla="*/ 819626 h 1411233"/>
                        <a:gd name="connsiteX81" fmla="*/ 108738 w 1233011"/>
                        <a:gd name="connsiteY81" fmla="*/ 799623 h 1411233"/>
                        <a:gd name="connsiteX82" fmla="*/ 61912 w 1233011"/>
                        <a:gd name="connsiteY82" fmla="*/ 799624 h 1411233"/>
                        <a:gd name="connsiteX83" fmla="*/ 66198 w 1233011"/>
                        <a:gd name="connsiteY83" fmla="*/ 761047 h 1411233"/>
                        <a:gd name="connsiteX84" fmla="*/ 125407 w 1233011"/>
                        <a:gd name="connsiteY84" fmla="*/ 742474 h 1411233"/>
                        <a:gd name="connsiteX85" fmla="*/ 113500 w 1233011"/>
                        <a:gd name="connsiteY85" fmla="*/ 716280 h 1411233"/>
                        <a:gd name="connsiteX86" fmla="*/ 31899 w 1233011"/>
                        <a:gd name="connsiteY86" fmla="*/ 756737 h 1411233"/>
                        <a:gd name="connsiteX87" fmla="*/ 12858 w 1233011"/>
                        <a:gd name="connsiteY87" fmla="*/ 718344 h 1411233"/>
                        <a:gd name="connsiteX88" fmla="*/ 87804 w 1233011"/>
                        <a:gd name="connsiteY88" fmla="*/ 693138 h 1411233"/>
                        <a:gd name="connsiteX89" fmla="*/ 60960 w 1233011"/>
                        <a:gd name="connsiteY89" fmla="*/ 617855 h 1411233"/>
                        <a:gd name="connsiteX90" fmla="*/ 34920 w 1233011"/>
                        <a:gd name="connsiteY90" fmla="*/ 604361 h 1411233"/>
                        <a:gd name="connsiteX91" fmla="*/ 0 w 1233011"/>
                        <a:gd name="connsiteY91"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77807 w 1233011"/>
                        <a:gd name="connsiteY69" fmla="*/ 944880 h 1411233"/>
                        <a:gd name="connsiteX70" fmla="*/ 242089 w 1233011"/>
                        <a:gd name="connsiteY70" fmla="*/ 961549 h 1411233"/>
                        <a:gd name="connsiteX71" fmla="*/ 132551 w 1233011"/>
                        <a:gd name="connsiteY71" fmla="*/ 909162 h 1411233"/>
                        <a:gd name="connsiteX72" fmla="*/ 142076 w 1233011"/>
                        <a:gd name="connsiteY72" fmla="*/ 882967 h 1411233"/>
                        <a:gd name="connsiteX73" fmla="*/ 114096 w 1233011"/>
                        <a:gd name="connsiteY73" fmla="*/ 864017 h 1411233"/>
                        <a:gd name="connsiteX74" fmla="*/ 92069 w 1233011"/>
                        <a:gd name="connsiteY74" fmla="*/ 897255 h 1411233"/>
                        <a:gd name="connsiteX75" fmla="*/ 94451 w 1233011"/>
                        <a:gd name="connsiteY75" fmla="*/ 840105 h 1411233"/>
                        <a:gd name="connsiteX76" fmla="*/ 75401 w 1233011"/>
                        <a:gd name="connsiteY76" fmla="*/ 835343 h 1411233"/>
                        <a:gd name="connsiteX77" fmla="*/ 63494 w 1233011"/>
                        <a:gd name="connsiteY77" fmla="*/ 906780 h 1411233"/>
                        <a:gd name="connsiteX78" fmla="*/ 42063 w 1233011"/>
                        <a:gd name="connsiteY78" fmla="*/ 911543 h 1411233"/>
                        <a:gd name="connsiteX79" fmla="*/ 53970 w 1233011"/>
                        <a:gd name="connsiteY79" fmla="*/ 825817 h 1411233"/>
                        <a:gd name="connsiteX80" fmla="*/ 106203 w 1233011"/>
                        <a:gd name="connsiteY80" fmla="*/ 819626 h 1411233"/>
                        <a:gd name="connsiteX81" fmla="*/ 108738 w 1233011"/>
                        <a:gd name="connsiteY81" fmla="*/ 799623 h 1411233"/>
                        <a:gd name="connsiteX82" fmla="*/ 61912 w 1233011"/>
                        <a:gd name="connsiteY82" fmla="*/ 799624 h 1411233"/>
                        <a:gd name="connsiteX83" fmla="*/ 66198 w 1233011"/>
                        <a:gd name="connsiteY83" fmla="*/ 761047 h 1411233"/>
                        <a:gd name="connsiteX84" fmla="*/ 125407 w 1233011"/>
                        <a:gd name="connsiteY84" fmla="*/ 742474 h 1411233"/>
                        <a:gd name="connsiteX85" fmla="*/ 113500 w 1233011"/>
                        <a:gd name="connsiteY85" fmla="*/ 716280 h 1411233"/>
                        <a:gd name="connsiteX86" fmla="*/ 31899 w 1233011"/>
                        <a:gd name="connsiteY86" fmla="*/ 756737 h 1411233"/>
                        <a:gd name="connsiteX87" fmla="*/ 12858 w 1233011"/>
                        <a:gd name="connsiteY87" fmla="*/ 718344 h 1411233"/>
                        <a:gd name="connsiteX88" fmla="*/ 87804 w 1233011"/>
                        <a:gd name="connsiteY88" fmla="*/ 693138 h 1411233"/>
                        <a:gd name="connsiteX89" fmla="*/ 60960 w 1233011"/>
                        <a:gd name="connsiteY89" fmla="*/ 617855 h 1411233"/>
                        <a:gd name="connsiteX90" fmla="*/ 34920 w 1233011"/>
                        <a:gd name="connsiteY90" fmla="*/ 604361 h 1411233"/>
                        <a:gd name="connsiteX91" fmla="*/ 0 w 1233011"/>
                        <a:gd name="connsiteY91"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77807 w 1233011"/>
                        <a:gd name="connsiteY69" fmla="*/ 944880 h 1411233"/>
                        <a:gd name="connsiteX70" fmla="*/ 242089 w 1233011"/>
                        <a:gd name="connsiteY70" fmla="*/ 961549 h 1411233"/>
                        <a:gd name="connsiteX71" fmla="*/ 161126 w 1233011"/>
                        <a:gd name="connsiteY71" fmla="*/ 923449 h 1411233"/>
                        <a:gd name="connsiteX72" fmla="*/ 132551 w 1233011"/>
                        <a:gd name="connsiteY72" fmla="*/ 909162 h 1411233"/>
                        <a:gd name="connsiteX73" fmla="*/ 142076 w 1233011"/>
                        <a:gd name="connsiteY73" fmla="*/ 882967 h 1411233"/>
                        <a:gd name="connsiteX74" fmla="*/ 114096 w 1233011"/>
                        <a:gd name="connsiteY74" fmla="*/ 864017 h 1411233"/>
                        <a:gd name="connsiteX75" fmla="*/ 92069 w 1233011"/>
                        <a:gd name="connsiteY75" fmla="*/ 897255 h 1411233"/>
                        <a:gd name="connsiteX76" fmla="*/ 94451 w 1233011"/>
                        <a:gd name="connsiteY76" fmla="*/ 840105 h 1411233"/>
                        <a:gd name="connsiteX77" fmla="*/ 75401 w 1233011"/>
                        <a:gd name="connsiteY77" fmla="*/ 835343 h 1411233"/>
                        <a:gd name="connsiteX78" fmla="*/ 63494 w 1233011"/>
                        <a:gd name="connsiteY78" fmla="*/ 906780 h 1411233"/>
                        <a:gd name="connsiteX79" fmla="*/ 42063 w 1233011"/>
                        <a:gd name="connsiteY79" fmla="*/ 911543 h 1411233"/>
                        <a:gd name="connsiteX80" fmla="*/ 53970 w 1233011"/>
                        <a:gd name="connsiteY80" fmla="*/ 825817 h 1411233"/>
                        <a:gd name="connsiteX81" fmla="*/ 106203 w 1233011"/>
                        <a:gd name="connsiteY81" fmla="*/ 819626 h 1411233"/>
                        <a:gd name="connsiteX82" fmla="*/ 108738 w 1233011"/>
                        <a:gd name="connsiteY82" fmla="*/ 799623 h 1411233"/>
                        <a:gd name="connsiteX83" fmla="*/ 61912 w 1233011"/>
                        <a:gd name="connsiteY83" fmla="*/ 799624 h 1411233"/>
                        <a:gd name="connsiteX84" fmla="*/ 66198 w 1233011"/>
                        <a:gd name="connsiteY84" fmla="*/ 761047 h 1411233"/>
                        <a:gd name="connsiteX85" fmla="*/ 125407 w 1233011"/>
                        <a:gd name="connsiteY85" fmla="*/ 742474 h 1411233"/>
                        <a:gd name="connsiteX86" fmla="*/ 113500 w 1233011"/>
                        <a:gd name="connsiteY86" fmla="*/ 716280 h 1411233"/>
                        <a:gd name="connsiteX87" fmla="*/ 31899 w 1233011"/>
                        <a:gd name="connsiteY87" fmla="*/ 756737 h 1411233"/>
                        <a:gd name="connsiteX88" fmla="*/ 12858 w 1233011"/>
                        <a:gd name="connsiteY88" fmla="*/ 718344 h 1411233"/>
                        <a:gd name="connsiteX89" fmla="*/ 87804 w 1233011"/>
                        <a:gd name="connsiteY89" fmla="*/ 693138 h 1411233"/>
                        <a:gd name="connsiteX90" fmla="*/ 60960 w 1233011"/>
                        <a:gd name="connsiteY90" fmla="*/ 617855 h 1411233"/>
                        <a:gd name="connsiteX91" fmla="*/ 34920 w 1233011"/>
                        <a:gd name="connsiteY91" fmla="*/ 604361 h 1411233"/>
                        <a:gd name="connsiteX92" fmla="*/ 0 w 1233011"/>
                        <a:gd name="connsiteY92"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77807 w 1233011"/>
                        <a:gd name="connsiteY69" fmla="*/ 944880 h 1411233"/>
                        <a:gd name="connsiteX70" fmla="*/ 242089 w 1233011"/>
                        <a:gd name="connsiteY70" fmla="*/ 961549 h 1411233"/>
                        <a:gd name="connsiteX71" fmla="*/ 218276 w 1233011"/>
                        <a:gd name="connsiteY71" fmla="*/ 952024 h 1411233"/>
                        <a:gd name="connsiteX72" fmla="*/ 161126 w 1233011"/>
                        <a:gd name="connsiteY72" fmla="*/ 923449 h 1411233"/>
                        <a:gd name="connsiteX73" fmla="*/ 132551 w 1233011"/>
                        <a:gd name="connsiteY73" fmla="*/ 909162 h 1411233"/>
                        <a:gd name="connsiteX74" fmla="*/ 142076 w 1233011"/>
                        <a:gd name="connsiteY74" fmla="*/ 882967 h 1411233"/>
                        <a:gd name="connsiteX75" fmla="*/ 114096 w 1233011"/>
                        <a:gd name="connsiteY75" fmla="*/ 864017 h 1411233"/>
                        <a:gd name="connsiteX76" fmla="*/ 92069 w 1233011"/>
                        <a:gd name="connsiteY76" fmla="*/ 897255 h 1411233"/>
                        <a:gd name="connsiteX77" fmla="*/ 94451 w 1233011"/>
                        <a:gd name="connsiteY77" fmla="*/ 840105 h 1411233"/>
                        <a:gd name="connsiteX78" fmla="*/ 75401 w 1233011"/>
                        <a:gd name="connsiteY78" fmla="*/ 835343 h 1411233"/>
                        <a:gd name="connsiteX79" fmla="*/ 63494 w 1233011"/>
                        <a:gd name="connsiteY79" fmla="*/ 906780 h 1411233"/>
                        <a:gd name="connsiteX80" fmla="*/ 42063 w 1233011"/>
                        <a:gd name="connsiteY80" fmla="*/ 911543 h 1411233"/>
                        <a:gd name="connsiteX81" fmla="*/ 53970 w 1233011"/>
                        <a:gd name="connsiteY81" fmla="*/ 825817 h 1411233"/>
                        <a:gd name="connsiteX82" fmla="*/ 106203 w 1233011"/>
                        <a:gd name="connsiteY82" fmla="*/ 819626 h 1411233"/>
                        <a:gd name="connsiteX83" fmla="*/ 108738 w 1233011"/>
                        <a:gd name="connsiteY83" fmla="*/ 799623 h 1411233"/>
                        <a:gd name="connsiteX84" fmla="*/ 61912 w 1233011"/>
                        <a:gd name="connsiteY84" fmla="*/ 799624 h 1411233"/>
                        <a:gd name="connsiteX85" fmla="*/ 66198 w 1233011"/>
                        <a:gd name="connsiteY85" fmla="*/ 761047 h 1411233"/>
                        <a:gd name="connsiteX86" fmla="*/ 125407 w 1233011"/>
                        <a:gd name="connsiteY86" fmla="*/ 742474 h 1411233"/>
                        <a:gd name="connsiteX87" fmla="*/ 113500 w 1233011"/>
                        <a:gd name="connsiteY87" fmla="*/ 716280 h 1411233"/>
                        <a:gd name="connsiteX88" fmla="*/ 31899 w 1233011"/>
                        <a:gd name="connsiteY88" fmla="*/ 756737 h 1411233"/>
                        <a:gd name="connsiteX89" fmla="*/ 12858 w 1233011"/>
                        <a:gd name="connsiteY89" fmla="*/ 718344 h 1411233"/>
                        <a:gd name="connsiteX90" fmla="*/ 87804 w 1233011"/>
                        <a:gd name="connsiteY90" fmla="*/ 693138 h 1411233"/>
                        <a:gd name="connsiteX91" fmla="*/ 60960 w 1233011"/>
                        <a:gd name="connsiteY91" fmla="*/ 617855 h 1411233"/>
                        <a:gd name="connsiteX92" fmla="*/ 34920 w 1233011"/>
                        <a:gd name="connsiteY92" fmla="*/ 604361 h 1411233"/>
                        <a:gd name="connsiteX93" fmla="*/ 0 w 1233011"/>
                        <a:gd name="connsiteY93"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77807 w 1233011"/>
                        <a:gd name="connsiteY69" fmla="*/ 944880 h 1411233"/>
                        <a:gd name="connsiteX70" fmla="*/ 242089 w 1233011"/>
                        <a:gd name="connsiteY70" fmla="*/ 961549 h 1411233"/>
                        <a:gd name="connsiteX71" fmla="*/ 218276 w 1233011"/>
                        <a:gd name="connsiteY71" fmla="*/ 952024 h 1411233"/>
                        <a:gd name="connsiteX72" fmla="*/ 177794 w 1233011"/>
                        <a:gd name="connsiteY72" fmla="*/ 932974 h 1411233"/>
                        <a:gd name="connsiteX73" fmla="*/ 161126 w 1233011"/>
                        <a:gd name="connsiteY73" fmla="*/ 923449 h 1411233"/>
                        <a:gd name="connsiteX74" fmla="*/ 132551 w 1233011"/>
                        <a:gd name="connsiteY74" fmla="*/ 909162 h 1411233"/>
                        <a:gd name="connsiteX75" fmla="*/ 142076 w 1233011"/>
                        <a:gd name="connsiteY75" fmla="*/ 882967 h 1411233"/>
                        <a:gd name="connsiteX76" fmla="*/ 114096 w 1233011"/>
                        <a:gd name="connsiteY76" fmla="*/ 864017 h 1411233"/>
                        <a:gd name="connsiteX77" fmla="*/ 92069 w 1233011"/>
                        <a:gd name="connsiteY77" fmla="*/ 897255 h 1411233"/>
                        <a:gd name="connsiteX78" fmla="*/ 94451 w 1233011"/>
                        <a:gd name="connsiteY78" fmla="*/ 840105 h 1411233"/>
                        <a:gd name="connsiteX79" fmla="*/ 75401 w 1233011"/>
                        <a:gd name="connsiteY79" fmla="*/ 835343 h 1411233"/>
                        <a:gd name="connsiteX80" fmla="*/ 63494 w 1233011"/>
                        <a:gd name="connsiteY80" fmla="*/ 906780 h 1411233"/>
                        <a:gd name="connsiteX81" fmla="*/ 42063 w 1233011"/>
                        <a:gd name="connsiteY81" fmla="*/ 911543 h 1411233"/>
                        <a:gd name="connsiteX82" fmla="*/ 53970 w 1233011"/>
                        <a:gd name="connsiteY82" fmla="*/ 825817 h 1411233"/>
                        <a:gd name="connsiteX83" fmla="*/ 106203 w 1233011"/>
                        <a:gd name="connsiteY83" fmla="*/ 819626 h 1411233"/>
                        <a:gd name="connsiteX84" fmla="*/ 108738 w 1233011"/>
                        <a:gd name="connsiteY84" fmla="*/ 799623 h 1411233"/>
                        <a:gd name="connsiteX85" fmla="*/ 61912 w 1233011"/>
                        <a:gd name="connsiteY85" fmla="*/ 799624 h 1411233"/>
                        <a:gd name="connsiteX86" fmla="*/ 66198 w 1233011"/>
                        <a:gd name="connsiteY86" fmla="*/ 761047 h 1411233"/>
                        <a:gd name="connsiteX87" fmla="*/ 125407 w 1233011"/>
                        <a:gd name="connsiteY87" fmla="*/ 742474 h 1411233"/>
                        <a:gd name="connsiteX88" fmla="*/ 113500 w 1233011"/>
                        <a:gd name="connsiteY88" fmla="*/ 716280 h 1411233"/>
                        <a:gd name="connsiteX89" fmla="*/ 31899 w 1233011"/>
                        <a:gd name="connsiteY89" fmla="*/ 756737 h 1411233"/>
                        <a:gd name="connsiteX90" fmla="*/ 12858 w 1233011"/>
                        <a:gd name="connsiteY90" fmla="*/ 718344 h 1411233"/>
                        <a:gd name="connsiteX91" fmla="*/ 87804 w 1233011"/>
                        <a:gd name="connsiteY91" fmla="*/ 693138 h 1411233"/>
                        <a:gd name="connsiteX92" fmla="*/ 60960 w 1233011"/>
                        <a:gd name="connsiteY92" fmla="*/ 617855 h 1411233"/>
                        <a:gd name="connsiteX93" fmla="*/ 34920 w 1233011"/>
                        <a:gd name="connsiteY93" fmla="*/ 604361 h 1411233"/>
                        <a:gd name="connsiteX94" fmla="*/ 0 w 1233011"/>
                        <a:gd name="connsiteY94"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89713 w 1233011"/>
                        <a:gd name="connsiteY69" fmla="*/ 987743 h 1411233"/>
                        <a:gd name="connsiteX70" fmla="*/ 277807 w 1233011"/>
                        <a:gd name="connsiteY70" fmla="*/ 944880 h 1411233"/>
                        <a:gd name="connsiteX71" fmla="*/ 242089 w 1233011"/>
                        <a:gd name="connsiteY71" fmla="*/ 961549 h 1411233"/>
                        <a:gd name="connsiteX72" fmla="*/ 218276 w 1233011"/>
                        <a:gd name="connsiteY72" fmla="*/ 952024 h 1411233"/>
                        <a:gd name="connsiteX73" fmla="*/ 177794 w 1233011"/>
                        <a:gd name="connsiteY73" fmla="*/ 932974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89713 w 1233011"/>
                        <a:gd name="connsiteY69" fmla="*/ 987743 h 1411233"/>
                        <a:gd name="connsiteX70" fmla="*/ 277807 w 1233011"/>
                        <a:gd name="connsiteY70" fmla="*/ 944880 h 1411233"/>
                        <a:gd name="connsiteX71" fmla="*/ 242089 w 1233011"/>
                        <a:gd name="connsiteY71" fmla="*/ 961549 h 1411233"/>
                        <a:gd name="connsiteX72" fmla="*/ 218276 w 1233011"/>
                        <a:gd name="connsiteY72" fmla="*/ 952024 h 1411233"/>
                        <a:gd name="connsiteX73" fmla="*/ 208750 w 1233011"/>
                        <a:gd name="connsiteY73" fmla="*/ 899636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89713 w 1233011"/>
                        <a:gd name="connsiteY69" fmla="*/ 987743 h 1411233"/>
                        <a:gd name="connsiteX70" fmla="*/ 277807 w 1233011"/>
                        <a:gd name="connsiteY70" fmla="*/ 944880 h 1411233"/>
                        <a:gd name="connsiteX71" fmla="*/ 242089 w 1233011"/>
                        <a:gd name="connsiteY71" fmla="*/ 961549 h 1411233"/>
                        <a:gd name="connsiteX72" fmla="*/ 220657 w 1233011"/>
                        <a:gd name="connsiteY72" fmla="*/ 918686 h 1411233"/>
                        <a:gd name="connsiteX73" fmla="*/ 208750 w 1233011"/>
                        <a:gd name="connsiteY73" fmla="*/ 899636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89713 w 1233011"/>
                        <a:gd name="connsiteY69" fmla="*/ 987743 h 1411233"/>
                        <a:gd name="connsiteX70" fmla="*/ 277807 w 1233011"/>
                        <a:gd name="connsiteY70" fmla="*/ 944880 h 1411233"/>
                        <a:gd name="connsiteX71" fmla="*/ 180177 w 1233011"/>
                        <a:gd name="connsiteY71" fmla="*/ 935355 h 1411233"/>
                        <a:gd name="connsiteX72" fmla="*/ 220657 w 1233011"/>
                        <a:gd name="connsiteY72" fmla="*/ 918686 h 1411233"/>
                        <a:gd name="connsiteX73" fmla="*/ 208750 w 1233011"/>
                        <a:gd name="connsiteY73" fmla="*/ 899636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89713 w 1233011"/>
                        <a:gd name="connsiteY69" fmla="*/ 987743 h 1411233"/>
                        <a:gd name="connsiteX70" fmla="*/ 208750 w 1233011"/>
                        <a:gd name="connsiteY70" fmla="*/ 947261 h 1411233"/>
                        <a:gd name="connsiteX71" fmla="*/ 180177 w 1233011"/>
                        <a:gd name="connsiteY71" fmla="*/ 935355 h 1411233"/>
                        <a:gd name="connsiteX72" fmla="*/ 220657 w 1233011"/>
                        <a:gd name="connsiteY72" fmla="*/ 918686 h 1411233"/>
                        <a:gd name="connsiteX73" fmla="*/ 208750 w 1233011"/>
                        <a:gd name="connsiteY73" fmla="*/ 899636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306382 w 1233011"/>
                        <a:gd name="connsiteY68" fmla="*/ 1078230 h 1411233"/>
                        <a:gd name="connsiteX69" fmla="*/ 242088 w 1233011"/>
                        <a:gd name="connsiteY69" fmla="*/ 921068 h 1411233"/>
                        <a:gd name="connsiteX70" fmla="*/ 208750 w 1233011"/>
                        <a:gd name="connsiteY70" fmla="*/ 947261 h 1411233"/>
                        <a:gd name="connsiteX71" fmla="*/ 180177 w 1233011"/>
                        <a:gd name="connsiteY71" fmla="*/ 935355 h 1411233"/>
                        <a:gd name="connsiteX72" fmla="*/ 220657 w 1233011"/>
                        <a:gd name="connsiteY72" fmla="*/ 918686 h 1411233"/>
                        <a:gd name="connsiteX73" fmla="*/ 208750 w 1233011"/>
                        <a:gd name="connsiteY73" fmla="*/ 899636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748 w 1233011"/>
                        <a:gd name="connsiteY67" fmla="*/ 1068705 h 1411233"/>
                        <a:gd name="connsiteX68" fmla="*/ 249232 w 1233011"/>
                        <a:gd name="connsiteY68" fmla="*/ 944880 h 1411233"/>
                        <a:gd name="connsiteX69" fmla="*/ 242088 w 1233011"/>
                        <a:gd name="connsiteY69" fmla="*/ 921068 h 1411233"/>
                        <a:gd name="connsiteX70" fmla="*/ 208750 w 1233011"/>
                        <a:gd name="connsiteY70" fmla="*/ 947261 h 1411233"/>
                        <a:gd name="connsiteX71" fmla="*/ 180177 w 1233011"/>
                        <a:gd name="connsiteY71" fmla="*/ 935355 h 1411233"/>
                        <a:gd name="connsiteX72" fmla="*/ 220657 w 1233011"/>
                        <a:gd name="connsiteY72" fmla="*/ 918686 h 1411233"/>
                        <a:gd name="connsiteX73" fmla="*/ 208750 w 1233011"/>
                        <a:gd name="connsiteY73" fmla="*/ 899636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30505 w 1233011"/>
                        <a:gd name="connsiteY67" fmla="*/ 959168 h 1411233"/>
                        <a:gd name="connsiteX68" fmla="*/ 249232 w 1233011"/>
                        <a:gd name="connsiteY68" fmla="*/ 944880 h 1411233"/>
                        <a:gd name="connsiteX69" fmla="*/ 242088 w 1233011"/>
                        <a:gd name="connsiteY69" fmla="*/ 921068 h 1411233"/>
                        <a:gd name="connsiteX70" fmla="*/ 208750 w 1233011"/>
                        <a:gd name="connsiteY70" fmla="*/ 947261 h 1411233"/>
                        <a:gd name="connsiteX71" fmla="*/ 180177 w 1233011"/>
                        <a:gd name="connsiteY71" fmla="*/ 935355 h 1411233"/>
                        <a:gd name="connsiteX72" fmla="*/ 220657 w 1233011"/>
                        <a:gd name="connsiteY72" fmla="*/ 918686 h 1411233"/>
                        <a:gd name="connsiteX73" fmla="*/ 208750 w 1233011"/>
                        <a:gd name="connsiteY73" fmla="*/ 899636 h 1411233"/>
                        <a:gd name="connsiteX74" fmla="*/ 161126 w 1233011"/>
                        <a:gd name="connsiteY74" fmla="*/ 923449 h 1411233"/>
                        <a:gd name="connsiteX75" fmla="*/ 132551 w 1233011"/>
                        <a:gd name="connsiteY75" fmla="*/ 909162 h 1411233"/>
                        <a:gd name="connsiteX76" fmla="*/ 142076 w 1233011"/>
                        <a:gd name="connsiteY76" fmla="*/ 882967 h 1411233"/>
                        <a:gd name="connsiteX77" fmla="*/ 114096 w 1233011"/>
                        <a:gd name="connsiteY77" fmla="*/ 864017 h 1411233"/>
                        <a:gd name="connsiteX78" fmla="*/ 92069 w 1233011"/>
                        <a:gd name="connsiteY78" fmla="*/ 897255 h 1411233"/>
                        <a:gd name="connsiteX79" fmla="*/ 94451 w 1233011"/>
                        <a:gd name="connsiteY79" fmla="*/ 840105 h 1411233"/>
                        <a:gd name="connsiteX80" fmla="*/ 75401 w 1233011"/>
                        <a:gd name="connsiteY80" fmla="*/ 835343 h 1411233"/>
                        <a:gd name="connsiteX81" fmla="*/ 63494 w 1233011"/>
                        <a:gd name="connsiteY81" fmla="*/ 906780 h 1411233"/>
                        <a:gd name="connsiteX82" fmla="*/ 42063 w 1233011"/>
                        <a:gd name="connsiteY82" fmla="*/ 911543 h 1411233"/>
                        <a:gd name="connsiteX83" fmla="*/ 53970 w 1233011"/>
                        <a:gd name="connsiteY83" fmla="*/ 825817 h 1411233"/>
                        <a:gd name="connsiteX84" fmla="*/ 106203 w 1233011"/>
                        <a:gd name="connsiteY84" fmla="*/ 819626 h 1411233"/>
                        <a:gd name="connsiteX85" fmla="*/ 108738 w 1233011"/>
                        <a:gd name="connsiteY85" fmla="*/ 799623 h 1411233"/>
                        <a:gd name="connsiteX86" fmla="*/ 61912 w 1233011"/>
                        <a:gd name="connsiteY86" fmla="*/ 799624 h 1411233"/>
                        <a:gd name="connsiteX87" fmla="*/ 66198 w 1233011"/>
                        <a:gd name="connsiteY87" fmla="*/ 761047 h 1411233"/>
                        <a:gd name="connsiteX88" fmla="*/ 125407 w 1233011"/>
                        <a:gd name="connsiteY88" fmla="*/ 742474 h 1411233"/>
                        <a:gd name="connsiteX89" fmla="*/ 113500 w 1233011"/>
                        <a:gd name="connsiteY89" fmla="*/ 716280 h 1411233"/>
                        <a:gd name="connsiteX90" fmla="*/ 31899 w 1233011"/>
                        <a:gd name="connsiteY90" fmla="*/ 756737 h 1411233"/>
                        <a:gd name="connsiteX91" fmla="*/ 12858 w 1233011"/>
                        <a:gd name="connsiteY91" fmla="*/ 718344 h 1411233"/>
                        <a:gd name="connsiteX92" fmla="*/ 87804 w 1233011"/>
                        <a:gd name="connsiteY92" fmla="*/ 693138 h 1411233"/>
                        <a:gd name="connsiteX93" fmla="*/ 60960 w 1233011"/>
                        <a:gd name="connsiteY93" fmla="*/ 617855 h 1411233"/>
                        <a:gd name="connsiteX94" fmla="*/ 34920 w 1233011"/>
                        <a:gd name="connsiteY94" fmla="*/ 604361 h 1411233"/>
                        <a:gd name="connsiteX95" fmla="*/ 0 w 1233011"/>
                        <a:gd name="connsiteY95"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49232 w 1233011"/>
                        <a:gd name="connsiteY67" fmla="*/ 1090136 h 1411233"/>
                        <a:gd name="connsiteX68" fmla="*/ 230505 w 1233011"/>
                        <a:gd name="connsiteY68" fmla="*/ 959168 h 1411233"/>
                        <a:gd name="connsiteX69" fmla="*/ 249232 w 1233011"/>
                        <a:gd name="connsiteY69" fmla="*/ 944880 h 1411233"/>
                        <a:gd name="connsiteX70" fmla="*/ 242088 w 1233011"/>
                        <a:gd name="connsiteY70" fmla="*/ 921068 h 1411233"/>
                        <a:gd name="connsiteX71" fmla="*/ 208750 w 1233011"/>
                        <a:gd name="connsiteY71" fmla="*/ 947261 h 1411233"/>
                        <a:gd name="connsiteX72" fmla="*/ 180177 w 1233011"/>
                        <a:gd name="connsiteY72" fmla="*/ 935355 h 1411233"/>
                        <a:gd name="connsiteX73" fmla="*/ 220657 w 1233011"/>
                        <a:gd name="connsiteY73" fmla="*/ 918686 h 1411233"/>
                        <a:gd name="connsiteX74" fmla="*/ 208750 w 1233011"/>
                        <a:gd name="connsiteY74" fmla="*/ 899636 h 1411233"/>
                        <a:gd name="connsiteX75" fmla="*/ 161126 w 1233011"/>
                        <a:gd name="connsiteY75" fmla="*/ 923449 h 1411233"/>
                        <a:gd name="connsiteX76" fmla="*/ 132551 w 1233011"/>
                        <a:gd name="connsiteY76" fmla="*/ 909162 h 1411233"/>
                        <a:gd name="connsiteX77" fmla="*/ 142076 w 1233011"/>
                        <a:gd name="connsiteY77" fmla="*/ 882967 h 1411233"/>
                        <a:gd name="connsiteX78" fmla="*/ 114096 w 1233011"/>
                        <a:gd name="connsiteY78" fmla="*/ 864017 h 1411233"/>
                        <a:gd name="connsiteX79" fmla="*/ 92069 w 1233011"/>
                        <a:gd name="connsiteY79" fmla="*/ 897255 h 1411233"/>
                        <a:gd name="connsiteX80" fmla="*/ 94451 w 1233011"/>
                        <a:gd name="connsiteY80" fmla="*/ 840105 h 1411233"/>
                        <a:gd name="connsiteX81" fmla="*/ 75401 w 1233011"/>
                        <a:gd name="connsiteY81" fmla="*/ 835343 h 1411233"/>
                        <a:gd name="connsiteX82" fmla="*/ 63494 w 1233011"/>
                        <a:gd name="connsiteY82" fmla="*/ 906780 h 1411233"/>
                        <a:gd name="connsiteX83" fmla="*/ 42063 w 1233011"/>
                        <a:gd name="connsiteY83" fmla="*/ 911543 h 1411233"/>
                        <a:gd name="connsiteX84" fmla="*/ 53970 w 1233011"/>
                        <a:gd name="connsiteY84" fmla="*/ 825817 h 1411233"/>
                        <a:gd name="connsiteX85" fmla="*/ 106203 w 1233011"/>
                        <a:gd name="connsiteY85" fmla="*/ 819626 h 1411233"/>
                        <a:gd name="connsiteX86" fmla="*/ 108738 w 1233011"/>
                        <a:gd name="connsiteY86" fmla="*/ 799623 h 1411233"/>
                        <a:gd name="connsiteX87" fmla="*/ 61912 w 1233011"/>
                        <a:gd name="connsiteY87" fmla="*/ 799624 h 1411233"/>
                        <a:gd name="connsiteX88" fmla="*/ 66198 w 1233011"/>
                        <a:gd name="connsiteY88" fmla="*/ 761047 h 1411233"/>
                        <a:gd name="connsiteX89" fmla="*/ 125407 w 1233011"/>
                        <a:gd name="connsiteY89" fmla="*/ 742474 h 1411233"/>
                        <a:gd name="connsiteX90" fmla="*/ 113500 w 1233011"/>
                        <a:gd name="connsiteY90" fmla="*/ 716280 h 1411233"/>
                        <a:gd name="connsiteX91" fmla="*/ 31899 w 1233011"/>
                        <a:gd name="connsiteY91" fmla="*/ 756737 h 1411233"/>
                        <a:gd name="connsiteX92" fmla="*/ 12858 w 1233011"/>
                        <a:gd name="connsiteY92" fmla="*/ 718344 h 1411233"/>
                        <a:gd name="connsiteX93" fmla="*/ 87804 w 1233011"/>
                        <a:gd name="connsiteY93" fmla="*/ 693138 h 1411233"/>
                        <a:gd name="connsiteX94" fmla="*/ 60960 w 1233011"/>
                        <a:gd name="connsiteY94" fmla="*/ 617855 h 1411233"/>
                        <a:gd name="connsiteX95" fmla="*/ 34920 w 1233011"/>
                        <a:gd name="connsiteY95" fmla="*/ 604361 h 1411233"/>
                        <a:gd name="connsiteX96" fmla="*/ 0 w 1233011"/>
                        <a:gd name="connsiteY96"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49232 w 1233011"/>
                        <a:gd name="connsiteY67" fmla="*/ 1090136 h 1411233"/>
                        <a:gd name="connsiteX68" fmla="*/ 237326 w 1233011"/>
                        <a:gd name="connsiteY68" fmla="*/ 997268 h 1411233"/>
                        <a:gd name="connsiteX69" fmla="*/ 230505 w 1233011"/>
                        <a:gd name="connsiteY69" fmla="*/ 959168 h 1411233"/>
                        <a:gd name="connsiteX70" fmla="*/ 249232 w 1233011"/>
                        <a:gd name="connsiteY70" fmla="*/ 944880 h 1411233"/>
                        <a:gd name="connsiteX71" fmla="*/ 242088 w 1233011"/>
                        <a:gd name="connsiteY71" fmla="*/ 921068 h 1411233"/>
                        <a:gd name="connsiteX72" fmla="*/ 208750 w 1233011"/>
                        <a:gd name="connsiteY72" fmla="*/ 947261 h 1411233"/>
                        <a:gd name="connsiteX73" fmla="*/ 180177 w 1233011"/>
                        <a:gd name="connsiteY73" fmla="*/ 935355 h 1411233"/>
                        <a:gd name="connsiteX74" fmla="*/ 220657 w 1233011"/>
                        <a:gd name="connsiteY74" fmla="*/ 918686 h 1411233"/>
                        <a:gd name="connsiteX75" fmla="*/ 208750 w 1233011"/>
                        <a:gd name="connsiteY75" fmla="*/ 899636 h 1411233"/>
                        <a:gd name="connsiteX76" fmla="*/ 161126 w 1233011"/>
                        <a:gd name="connsiteY76" fmla="*/ 923449 h 1411233"/>
                        <a:gd name="connsiteX77" fmla="*/ 132551 w 1233011"/>
                        <a:gd name="connsiteY77" fmla="*/ 909162 h 1411233"/>
                        <a:gd name="connsiteX78" fmla="*/ 142076 w 1233011"/>
                        <a:gd name="connsiteY78" fmla="*/ 882967 h 1411233"/>
                        <a:gd name="connsiteX79" fmla="*/ 114096 w 1233011"/>
                        <a:gd name="connsiteY79" fmla="*/ 864017 h 1411233"/>
                        <a:gd name="connsiteX80" fmla="*/ 92069 w 1233011"/>
                        <a:gd name="connsiteY80" fmla="*/ 897255 h 1411233"/>
                        <a:gd name="connsiteX81" fmla="*/ 94451 w 1233011"/>
                        <a:gd name="connsiteY81" fmla="*/ 840105 h 1411233"/>
                        <a:gd name="connsiteX82" fmla="*/ 75401 w 1233011"/>
                        <a:gd name="connsiteY82" fmla="*/ 835343 h 1411233"/>
                        <a:gd name="connsiteX83" fmla="*/ 63494 w 1233011"/>
                        <a:gd name="connsiteY83" fmla="*/ 906780 h 1411233"/>
                        <a:gd name="connsiteX84" fmla="*/ 42063 w 1233011"/>
                        <a:gd name="connsiteY84" fmla="*/ 911543 h 1411233"/>
                        <a:gd name="connsiteX85" fmla="*/ 53970 w 1233011"/>
                        <a:gd name="connsiteY85" fmla="*/ 825817 h 1411233"/>
                        <a:gd name="connsiteX86" fmla="*/ 106203 w 1233011"/>
                        <a:gd name="connsiteY86" fmla="*/ 819626 h 1411233"/>
                        <a:gd name="connsiteX87" fmla="*/ 108738 w 1233011"/>
                        <a:gd name="connsiteY87" fmla="*/ 799623 h 1411233"/>
                        <a:gd name="connsiteX88" fmla="*/ 61912 w 1233011"/>
                        <a:gd name="connsiteY88" fmla="*/ 799624 h 1411233"/>
                        <a:gd name="connsiteX89" fmla="*/ 66198 w 1233011"/>
                        <a:gd name="connsiteY89" fmla="*/ 761047 h 1411233"/>
                        <a:gd name="connsiteX90" fmla="*/ 125407 w 1233011"/>
                        <a:gd name="connsiteY90" fmla="*/ 742474 h 1411233"/>
                        <a:gd name="connsiteX91" fmla="*/ 113500 w 1233011"/>
                        <a:gd name="connsiteY91" fmla="*/ 716280 h 1411233"/>
                        <a:gd name="connsiteX92" fmla="*/ 31899 w 1233011"/>
                        <a:gd name="connsiteY92" fmla="*/ 756737 h 1411233"/>
                        <a:gd name="connsiteX93" fmla="*/ 12858 w 1233011"/>
                        <a:gd name="connsiteY93" fmla="*/ 718344 h 1411233"/>
                        <a:gd name="connsiteX94" fmla="*/ 87804 w 1233011"/>
                        <a:gd name="connsiteY94" fmla="*/ 693138 h 1411233"/>
                        <a:gd name="connsiteX95" fmla="*/ 60960 w 1233011"/>
                        <a:gd name="connsiteY95" fmla="*/ 617855 h 1411233"/>
                        <a:gd name="connsiteX96" fmla="*/ 34920 w 1233011"/>
                        <a:gd name="connsiteY96" fmla="*/ 604361 h 1411233"/>
                        <a:gd name="connsiteX97" fmla="*/ 0 w 1233011"/>
                        <a:gd name="connsiteY97"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49232 w 1233011"/>
                        <a:gd name="connsiteY67" fmla="*/ 1090136 h 1411233"/>
                        <a:gd name="connsiteX68" fmla="*/ 284406 w 1233011"/>
                        <a:gd name="connsiteY68" fmla="*/ 949172 h 1411233"/>
                        <a:gd name="connsiteX69" fmla="*/ 230505 w 1233011"/>
                        <a:gd name="connsiteY69" fmla="*/ 959168 h 1411233"/>
                        <a:gd name="connsiteX70" fmla="*/ 249232 w 1233011"/>
                        <a:gd name="connsiteY70" fmla="*/ 944880 h 1411233"/>
                        <a:gd name="connsiteX71" fmla="*/ 242088 w 1233011"/>
                        <a:gd name="connsiteY71" fmla="*/ 921068 h 1411233"/>
                        <a:gd name="connsiteX72" fmla="*/ 208750 w 1233011"/>
                        <a:gd name="connsiteY72" fmla="*/ 947261 h 1411233"/>
                        <a:gd name="connsiteX73" fmla="*/ 180177 w 1233011"/>
                        <a:gd name="connsiteY73" fmla="*/ 935355 h 1411233"/>
                        <a:gd name="connsiteX74" fmla="*/ 220657 w 1233011"/>
                        <a:gd name="connsiteY74" fmla="*/ 918686 h 1411233"/>
                        <a:gd name="connsiteX75" fmla="*/ 208750 w 1233011"/>
                        <a:gd name="connsiteY75" fmla="*/ 899636 h 1411233"/>
                        <a:gd name="connsiteX76" fmla="*/ 161126 w 1233011"/>
                        <a:gd name="connsiteY76" fmla="*/ 923449 h 1411233"/>
                        <a:gd name="connsiteX77" fmla="*/ 132551 w 1233011"/>
                        <a:gd name="connsiteY77" fmla="*/ 909162 h 1411233"/>
                        <a:gd name="connsiteX78" fmla="*/ 142076 w 1233011"/>
                        <a:gd name="connsiteY78" fmla="*/ 882967 h 1411233"/>
                        <a:gd name="connsiteX79" fmla="*/ 114096 w 1233011"/>
                        <a:gd name="connsiteY79" fmla="*/ 864017 h 1411233"/>
                        <a:gd name="connsiteX80" fmla="*/ 92069 w 1233011"/>
                        <a:gd name="connsiteY80" fmla="*/ 897255 h 1411233"/>
                        <a:gd name="connsiteX81" fmla="*/ 94451 w 1233011"/>
                        <a:gd name="connsiteY81" fmla="*/ 840105 h 1411233"/>
                        <a:gd name="connsiteX82" fmla="*/ 75401 w 1233011"/>
                        <a:gd name="connsiteY82" fmla="*/ 835343 h 1411233"/>
                        <a:gd name="connsiteX83" fmla="*/ 63494 w 1233011"/>
                        <a:gd name="connsiteY83" fmla="*/ 906780 h 1411233"/>
                        <a:gd name="connsiteX84" fmla="*/ 42063 w 1233011"/>
                        <a:gd name="connsiteY84" fmla="*/ 911543 h 1411233"/>
                        <a:gd name="connsiteX85" fmla="*/ 53970 w 1233011"/>
                        <a:gd name="connsiteY85" fmla="*/ 825817 h 1411233"/>
                        <a:gd name="connsiteX86" fmla="*/ 106203 w 1233011"/>
                        <a:gd name="connsiteY86" fmla="*/ 819626 h 1411233"/>
                        <a:gd name="connsiteX87" fmla="*/ 108738 w 1233011"/>
                        <a:gd name="connsiteY87" fmla="*/ 799623 h 1411233"/>
                        <a:gd name="connsiteX88" fmla="*/ 61912 w 1233011"/>
                        <a:gd name="connsiteY88" fmla="*/ 799624 h 1411233"/>
                        <a:gd name="connsiteX89" fmla="*/ 66198 w 1233011"/>
                        <a:gd name="connsiteY89" fmla="*/ 761047 h 1411233"/>
                        <a:gd name="connsiteX90" fmla="*/ 125407 w 1233011"/>
                        <a:gd name="connsiteY90" fmla="*/ 742474 h 1411233"/>
                        <a:gd name="connsiteX91" fmla="*/ 113500 w 1233011"/>
                        <a:gd name="connsiteY91" fmla="*/ 716280 h 1411233"/>
                        <a:gd name="connsiteX92" fmla="*/ 31899 w 1233011"/>
                        <a:gd name="connsiteY92" fmla="*/ 756737 h 1411233"/>
                        <a:gd name="connsiteX93" fmla="*/ 12858 w 1233011"/>
                        <a:gd name="connsiteY93" fmla="*/ 718344 h 1411233"/>
                        <a:gd name="connsiteX94" fmla="*/ 87804 w 1233011"/>
                        <a:gd name="connsiteY94" fmla="*/ 693138 h 1411233"/>
                        <a:gd name="connsiteX95" fmla="*/ 60960 w 1233011"/>
                        <a:gd name="connsiteY95" fmla="*/ 617855 h 1411233"/>
                        <a:gd name="connsiteX96" fmla="*/ 34920 w 1233011"/>
                        <a:gd name="connsiteY96" fmla="*/ 604361 h 1411233"/>
                        <a:gd name="connsiteX97" fmla="*/ 0 w 1233011"/>
                        <a:gd name="connsiteY97"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304000 w 1233011"/>
                        <a:gd name="connsiteY67" fmla="*/ 1073468 h 1411233"/>
                        <a:gd name="connsiteX68" fmla="*/ 284406 w 1233011"/>
                        <a:gd name="connsiteY68" fmla="*/ 949172 h 1411233"/>
                        <a:gd name="connsiteX69" fmla="*/ 230505 w 1233011"/>
                        <a:gd name="connsiteY69" fmla="*/ 959168 h 1411233"/>
                        <a:gd name="connsiteX70" fmla="*/ 249232 w 1233011"/>
                        <a:gd name="connsiteY70" fmla="*/ 944880 h 1411233"/>
                        <a:gd name="connsiteX71" fmla="*/ 242088 w 1233011"/>
                        <a:gd name="connsiteY71" fmla="*/ 921068 h 1411233"/>
                        <a:gd name="connsiteX72" fmla="*/ 208750 w 1233011"/>
                        <a:gd name="connsiteY72" fmla="*/ 947261 h 1411233"/>
                        <a:gd name="connsiteX73" fmla="*/ 180177 w 1233011"/>
                        <a:gd name="connsiteY73" fmla="*/ 935355 h 1411233"/>
                        <a:gd name="connsiteX74" fmla="*/ 220657 w 1233011"/>
                        <a:gd name="connsiteY74" fmla="*/ 918686 h 1411233"/>
                        <a:gd name="connsiteX75" fmla="*/ 208750 w 1233011"/>
                        <a:gd name="connsiteY75" fmla="*/ 899636 h 1411233"/>
                        <a:gd name="connsiteX76" fmla="*/ 161126 w 1233011"/>
                        <a:gd name="connsiteY76" fmla="*/ 923449 h 1411233"/>
                        <a:gd name="connsiteX77" fmla="*/ 132551 w 1233011"/>
                        <a:gd name="connsiteY77" fmla="*/ 909162 h 1411233"/>
                        <a:gd name="connsiteX78" fmla="*/ 142076 w 1233011"/>
                        <a:gd name="connsiteY78" fmla="*/ 882967 h 1411233"/>
                        <a:gd name="connsiteX79" fmla="*/ 114096 w 1233011"/>
                        <a:gd name="connsiteY79" fmla="*/ 864017 h 1411233"/>
                        <a:gd name="connsiteX80" fmla="*/ 92069 w 1233011"/>
                        <a:gd name="connsiteY80" fmla="*/ 897255 h 1411233"/>
                        <a:gd name="connsiteX81" fmla="*/ 94451 w 1233011"/>
                        <a:gd name="connsiteY81" fmla="*/ 840105 h 1411233"/>
                        <a:gd name="connsiteX82" fmla="*/ 75401 w 1233011"/>
                        <a:gd name="connsiteY82" fmla="*/ 835343 h 1411233"/>
                        <a:gd name="connsiteX83" fmla="*/ 63494 w 1233011"/>
                        <a:gd name="connsiteY83" fmla="*/ 906780 h 1411233"/>
                        <a:gd name="connsiteX84" fmla="*/ 42063 w 1233011"/>
                        <a:gd name="connsiteY84" fmla="*/ 911543 h 1411233"/>
                        <a:gd name="connsiteX85" fmla="*/ 53970 w 1233011"/>
                        <a:gd name="connsiteY85" fmla="*/ 825817 h 1411233"/>
                        <a:gd name="connsiteX86" fmla="*/ 106203 w 1233011"/>
                        <a:gd name="connsiteY86" fmla="*/ 819626 h 1411233"/>
                        <a:gd name="connsiteX87" fmla="*/ 108738 w 1233011"/>
                        <a:gd name="connsiteY87" fmla="*/ 799623 h 1411233"/>
                        <a:gd name="connsiteX88" fmla="*/ 61912 w 1233011"/>
                        <a:gd name="connsiteY88" fmla="*/ 799624 h 1411233"/>
                        <a:gd name="connsiteX89" fmla="*/ 66198 w 1233011"/>
                        <a:gd name="connsiteY89" fmla="*/ 761047 h 1411233"/>
                        <a:gd name="connsiteX90" fmla="*/ 125407 w 1233011"/>
                        <a:gd name="connsiteY90" fmla="*/ 742474 h 1411233"/>
                        <a:gd name="connsiteX91" fmla="*/ 113500 w 1233011"/>
                        <a:gd name="connsiteY91" fmla="*/ 716280 h 1411233"/>
                        <a:gd name="connsiteX92" fmla="*/ 31899 w 1233011"/>
                        <a:gd name="connsiteY92" fmla="*/ 756737 h 1411233"/>
                        <a:gd name="connsiteX93" fmla="*/ 12858 w 1233011"/>
                        <a:gd name="connsiteY93" fmla="*/ 718344 h 1411233"/>
                        <a:gd name="connsiteX94" fmla="*/ 87804 w 1233011"/>
                        <a:gd name="connsiteY94" fmla="*/ 693138 h 1411233"/>
                        <a:gd name="connsiteX95" fmla="*/ 60960 w 1233011"/>
                        <a:gd name="connsiteY95" fmla="*/ 617855 h 1411233"/>
                        <a:gd name="connsiteX96" fmla="*/ 34920 w 1233011"/>
                        <a:gd name="connsiteY96" fmla="*/ 604361 h 1411233"/>
                        <a:gd name="connsiteX97" fmla="*/ 0 w 1233011"/>
                        <a:gd name="connsiteY97"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5426 w 1233011"/>
                        <a:gd name="connsiteY67" fmla="*/ 1154430 h 1411233"/>
                        <a:gd name="connsiteX68" fmla="*/ 304000 w 1233011"/>
                        <a:gd name="connsiteY68" fmla="*/ 1073468 h 1411233"/>
                        <a:gd name="connsiteX69" fmla="*/ 284406 w 1233011"/>
                        <a:gd name="connsiteY69" fmla="*/ 949172 h 1411233"/>
                        <a:gd name="connsiteX70" fmla="*/ 230505 w 1233011"/>
                        <a:gd name="connsiteY70" fmla="*/ 959168 h 1411233"/>
                        <a:gd name="connsiteX71" fmla="*/ 249232 w 1233011"/>
                        <a:gd name="connsiteY71" fmla="*/ 944880 h 1411233"/>
                        <a:gd name="connsiteX72" fmla="*/ 242088 w 1233011"/>
                        <a:gd name="connsiteY72" fmla="*/ 921068 h 1411233"/>
                        <a:gd name="connsiteX73" fmla="*/ 208750 w 1233011"/>
                        <a:gd name="connsiteY73" fmla="*/ 947261 h 1411233"/>
                        <a:gd name="connsiteX74" fmla="*/ 180177 w 1233011"/>
                        <a:gd name="connsiteY74" fmla="*/ 935355 h 1411233"/>
                        <a:gd name="connsiteX75" fmla="*/ 220657 w 1233011"/>
                        <a:gd name="connsiteY75" fmla="*/ 918686 h 1411233"/>
                        <a:gd name="connsiteX76" fmla="*/ 208750 w 1233011"/>
                        <a:gd name="connsiteY76" fmla="*/ 899636 h 1411233"/>
                        <a:gd name="connsiteX77" fmla="*/ 161126 w 1233011"/>
                        <a:gd name="connsiteY77" fmla="*/ 923449 h 1411233"/>
                        <a:gd name="connsiteX78" fmla="*/ 132551 w 1233011"/>
                        <a:gd name="connsiteY78" fmla="*/ 909162 h 1411233"/>
                        <a:gd name="connsiteX79" fmla="*/ 142076 w 1233011"/>
                        <a:gd name="connsiteY79" fmla="*/ 882967 h 1411233"/>
                        <a:gd name="connsiteX80" fmla="*/ 114096 w 1233011"/>
                        <a:gd name="connsiteY80" fmla="*/ 864017 h 1411233"/>
                        <a:gd name="connsiteX81" fmla="*/ 92069 w 1233011"/>
                        <a:gd name="connsiteY81" fmla="*/ 897255 h 1411233"/>
                        <a:gd name="connsiteX82" fmla="*/ 94451 w 1233011"/>
                        <a:gd name="connsiteY82" fmla="*/ 840105 h 1411233"/>
                        <a:gd name="connsiteX83" fmla="*/ 75401 w 1233011"/>
                        <a:gd name="connsiteY83" fmla="*/ 835343 h 1411233"/>
                        <a:gd name="connsiteX84" fmla="*/ 63494 w 1233011"/>
                        <a:gd name="connsiteY84" fmla="*/ 906780 h 1411233"/>
                        <a:gd name="connsiteX85" fmla="*/ 42063 w 1233011"/>
                        <a:gd name="connsiteY85" fmla="*/ 911543 h 1411233"/>
                        <a:gd name="connsiteX86" fmla="*/ 53970 w 1233011"/>
                        <a:gd name="connsiteY86" fmla="*/ 825817 h 1411233"/>
                        <a:gd name="connsiteX87" fmla="*/ 106203 w 1233011"/>
                        <a:gd name="connsiteY87" fmla="*/ 819626 h 1411233"/>
                        <a:gd name="connsiteX88" fmla="*/ 108738 w 1233011"/>
                        <a:gd name="connsiteY88" fmla="*/ 799623 h 1411233"/>
                        <a:gd name="connsiteX89" fmla="*/ 61912 w 1233011"/>
                        <a:gd name="connsiteY89" fmla="*/ 799624 h 1411233"/>
                        <a:gd name="connsiteX90" fmla="*/ 66198 w 1233011"/>
                        <a:gd name="connsiteY90" fmla="*/ 761047 h 1411233"/>
                        <a:gd name="connsiteX91" fmla="*/ 125407 w 1233011"/>
                        <a:gd name="connsiteY91" fmla="*/ 742474 h 1411233"/>
                        <a:gd name="connsiteX92" fmla="*/ 113500 w 1233011"/>
                        <a:gd name="connsiteY92" fmla="*/ 716280 h 1411233"/>
                        <a:gd name="connsiteX93" fmla="*/ 31899 w 1233011"/>
                        <a:gd name="connsiteY93" fmla="*/ 756737 h 1411233"/>
                        <a:gd name="connsiteX94" fmla="*/ 12858 w 1233011"/>
                        <a:gd name="connsiteY94" fmla="*/ 718344 h 1411233"/>
                        <a:gd name="connsiteX95" fmla="*/ 87804 w 1233011"/>
                        <a:gd name="connsiteY95" fmla="*/ 693138 h 1411233"/>
                        <a:gd name="connsiteX96" fmla="*/ 60960 w 1233011"/>
                        <a:gd name="connsiteY96" fmla="*/ 617855 h 1411233"/>
                        <a:gd name="connsiteX97" fmla="*/ 34920 w 1233011"/>
                        <a:gd name="connsiteY97" fmla="*/ 604361 h 1411233"/>
                        <a:gd name="connsiteX98" fmla="*/ 0 w 1233011"/>
                        <a:gd name="connsiteY98"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7262 w 1233011"/>
                        <a:gd name="connsiteY67" fmla="*/ 1048043 h 1411233"/>
                        <a:gd name="connsiteX68" fmla="*/ 304000 w 1233011"/>
                        <a:gd name="connsiteY68" fmla="*/ 1073468 h 1411233"/>
                        <a:gd name="connsiteX69" fmla="*/ 284406 w 1233011"/>
                        <a:gd name="connsiteY69" fmla="*/ 949172 h 1411233"/>
                        <a:gd name="connsiteX70" fmla="*/ 230505 w 1233011"/>
                        <a:gd name="connsiteY70" fmla="*/ 959168 h 1411233"/>
                        <a:gd name="connsiteX71" fmla="*/ 249232 w 1233011"/>
                        <a:gd name="connsiteY71" fmla="*/ 944880 h 1411233"/>
                        <a:gd name="connsiteX72" fmla="*/ 242088 w 1233011"/>
                        <a:gd name="connsiteY72" fmla="*/ 921068 h 1411233"/>
                        <a:gd name="connsiteX73" fmla="*/ 208750 w 1233011"/>
                        <a:gd name="connsiteY73" fmla="*/ 947261 h 1411233"/>
                        <a:gd name="connsiteX74" fmla="*/ 180177 w 1233011"/>
                        <a:gd name="connsiteY74" fmla="*/ 935355 h 1411233"/>
                        <a:gd name="connsiteX75" fmla="*/ 220657 w 1233011"/>
                        <a:gd name="connsiteY75" fmla="*/ 918686 h 1411233"/>
                        <a:gd name="connsiteX76" fmla="*/ 208750 w 1233011"/>
                        <a:gd name="connsiteY76" fmla="*/ 899636 h 1411233"/>
                        <a:gd name="connsiteX77" fmla="*/ 161126 w 1233011"/>
                        <a:gd name="connsiteY77" fmla="*/ 923449 h 1411233"/>
                        <a:gd name="connsiteX78" fmla="*/ 132551 w 1233011"/>
                        <a:gd name="connsiteY78" fmla="*/ 909162 h 1411233"/>
                        <a:gd name="connsiteX79" fmla="*/ 142076 w 1233011"/>
                        <a:gd name="connsiteY79" fmla="*/ 882967 h 1411233"/>
                        <a:gd name="connsiteX80" fmla="*/ 114096 w 1233011"/>
                        <a:gd name="connsiteY80" fmla="*/ 864017 h 1411233"/>
                        <a:gd name="connsiteX81" fmla="*/ 92069 w 1233011"/>
                        <a:gd name="connsiteY81" fmla="*/ 897255 h 1411233"/>
                        <a:gd name="connsiteX82" fmla="*/ 94451 w 1233011"/>
                        <a:gd name="connsiteY82" fmla="*/ 840105 h 1411233"/>
                        <a:gd name="connsiteX83" fmla="*/ 75401 w 1233011"/>
                        <a:gd name="connsiteY83" fmla="*/ 835343 h 1411233"/>
                        <a:gd name="connsiteX84" fmla="*/ 63494 w 1233011"/>
                        <a:gd name="connsiteY84" fmla="*/ 906780 h 1411233"/>
                        <a:gd name="connsiteX85" fmla="*/ 42063 w 1233011"/>
                        <a:gd name="connsiteY85" fmla="*/ 911543 h 1411233"/>
                        <a:gd name="connsiteX86" fmla="*/ 53970 w 1233011"/>
                        <a:gd name="connsiteY86" fmla="*/ 825817 h 1411233"/>
                        <a:gd name="connsiteX87" fmla="*/ 106203 w 1233011"/>
                        <a:gd name="connsiteY87" fmla="*/ 819626 h 1411233"/>
                        <a:gd name="connsiteX88" fmla="*/ 108738 w 1233011"/>
                        <a:gd name="connsiteY88" fmla="*/ 799623 h 1411233"/>
                        <a:gd name="connsiteX89" fmla="*/ 61912 w 1233011"/>
                        <a:gd name="connsiteY89" fmla="*/ 799624 h 1411233"/>
                        <a:gd name="connsiteX90" fmla="*/ 66198 w 1233011"/>
                        <a:gd name="connsiteY90" fmla="*/ 761047 h 1411233"/>
                        <a:gd name="connsiteX91" fmla="*/ 125407 w 1233011"/>
                        <a:gd name="connsiteY91" fmla="*/ 742474 h 1411233"/>
                        <a:gd name="connsiteX92" fmla="*/ 113500 w 1233011"/>
                        <a:gd name="connsiteY92" fmla="*/ 716280 h 1411233"/>
                        <a:gd name="connsiteX93" fmla="*/ 31899 w 1233011"/>
                        <a:gd name="connsiteY93" fmla="*/ 756737 h 1411233"/>
                        <a:gd name="connsiteX94" fmla="*/ 12858 w 1233011"/>
                        <a:gd name="connsiteY94" fmla="*/ 718344 h 1411233"/>
                        <a:gd name="connsiteX95" fmla="*/ 87804 w 1233011"/>
                        <a:gd name="connsiteY95" fmla="*/ 693138 h 1411233"/>
                        <a:gd name="connsiteX96" fmla="*/ 60960 w 1233011"/>
                        <a:gd name="connsiteY96" fmla="*/ 617855 h 1411233"/>
                        <a:gd name="connsiteX97" fmla="*/ 34920 w 1233011"/>
                        <a:gd name="connsiteY97" fmla="*/ 604361 h 1411233"/>
                        <a:gd name="connsiteX98" fmla="*/ 0 w 1233011"/>
                        <a:gd name="connsiteY98"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7262 w 1233011"/>
                        <a:gd name="connsiteY67" fmla="*/ 1048043 h 1411233"/>
                        <a:gd name="connsiteX68" fmla="*/ 304000 w 1233011"/>
                        <a:gd name="connsiteY68" fmla="*/ 1073468 h 1411233"/>
                        <a:gd name="connsiteX69" fmla="*/ 284406 w 1233011"/>
                        <a:gd name="connsiteY69" fmla="*/ 949172 h 1411233"/>
                        <a:gd name="connsiteX70" fmla="*/ 230505 w 1233011"/>
                        <a:gd name="connsiteY70" fmla="*/ 959168 h 1411233"/>
                        <a:gd name="connsiteX71" fmla="*/ 249232 w 1233011"/>
                        <a:gd name="connsiteY71" fmla="*/ 944880 h 1411233"/>
                        <a:gd name="connsiteX72" fmla="*/ 242088 w 1233011"/>
                        <a:gd name="connsiteY72" fmla="*/ 921068 h 1411233"/>
                        <a:gd name="connsiteX73" fmla="*/ 208750 w 1233011"/>
                        <a:gd name="connsiteY73" fmla="*/ 947261 h 1411233"/>
                        <a:gd name="connsiteX74" fmla="*/ 180177 w 1233011"/>
                        <a:gd name="connsiteY74" fmla="*/ 935355 h 1411233"/>
                        <a:gd name="connsiteX75" fmla="*/ 220657 w 1233011"/>
                        <a:gd name="connsiteY75" fmla="*/ 918686 h 1411233"/>
                        <a:gd name="connsiteX76" fmla="*/ 208750 w 1233011"/>
                        <a:gd name="connsiteY76" fmla="*/ 899636 h 1411233"/>
                        <a:gd name="connsiteX77" fmla="*/ 161126 w 1233011"/>
                        <a:gd name="connsiteY77" fmla="*/ 923449 h 1411233"/>
                        <a:gd name="connsiteX78" fmla="*/ 132551 w 1233011"/>
                        <a:gd name="connsiteY78" fmla="*/ 909162 h 1411233"/>
                        <a:gd name="connsiteX79" fmla="*/ 142076 w 1233011"/>
                        <a:gd name="connsiteY79" fmla="*/ 882967 h 1411233"/>
                        <a:gd name="connsiteX80" fmla="*/ 114096 w 1233011"/>
                        <a:gd name="connsiteY80" fmla="*/ 864017 h 1411233"/>
                        <a:gd name="connsiteX81" fmla="*/ 92069 w 1233011"/>
                        <a:gd name="connsiteY81" fmla="*/ 897255 h 1411233"/>
                        <a:gd name="connsiteX82" fmla="*/ 94451 w 1233011"/>
                        <a:gd name="connsiteY82" fmla="*/ 840105 h 1411233"/>
                        <a:gd name="connsiteX83" fmla="*/ 75401 w 1233011"/>
                        <a:gd name="connsiteY83" fmla="*/ 835343 h 1411233"/>
                        <a:gd name="connsiteX84" fmla="*/ 63494 w 1233011"/>
                        <a:gd name="connsiteY84" fmla="*/ 906780 h 1411233"/>
                        <a:gd name="connsiteX85" fmla="*/ 42063 w 1233011"/>
                        <a:gd name="connsiteY85" fmla="*/ 911543 h 1411233"/>
                        <a:gd name="connsiteX86" fmla="*/ 53970 w 1233011"/>
                        <a:gd name="connsiteY86" fmla="*/ 825817 h 1411233"/>
                        <a:gd name="connsiteX87" fmla="*/ 106203 w 1233011"/>
                        <a:gd name="connsiteY87" fmla="*/ 819626 h 1411233"/>
                        <a:gd name="connsiteX88" fmla="*/ 108738 w 1233011"/>
                        <a:gd name="connsiteY88" fmla="*/ 799623 h 1411233"/>
                        <a:gd name="connsiteX89" fmla="*/ 61912 w 1233011"/>
                        <a:gd name="connsiteY89" fmla="*/ 799624 h 1411233"/>
                        <a:gd name="connsiteX90" fmla="*/ 66198 w 1233011"/>
                        <a:gd name="connsiteY90" fmla="*/ 761047 h 1411233"/>
                        <a:gd name="connsiteX91" fmla="*/ 125407 w 1233011"/>
                        <a:gd name="connsiteY91" fmla="*/ 742474 h 1411233"/>
                        <a:gd name="connsiteX92" fmla="*/ 113500 w 1233011"/>
                        <a:gd name="connsiteY92" fmla="*/ 716280 h 1411233"/>
                        <a:gd name="connsiteX93" fmla="*/ 15230 w 1233011"/>
                        <a:gd name="connsiteY93" fmla="*/ 751975 h 1411233"/>
                        <a:gd name="connsiteX94" fmla="*/ 12858 w 1233011"/>
                        <a:gd name="connsiteY94" fmla="*/ 718344 h 1411233"/>
                        <a:gd name="connsiteX95" fmla="*/ 87804 w 1233011"/>
                        <a:gd name="connsiteY95" fmla="*/ 693138 h 1411233"/>
                        <a:gd name="connsiteX96" fmla="*/ 60960 w 1233011"/>
                        <a:gd name="connsiteY96" fmla="*/ 617855 h 1411233"/>
                        <a:gd name="connsiteX97" fmla="*/ 34920 w 1233011"/>
                        <a:gd name="connsiteY97" fmla="*/ 604361 h 1411233"/>
                        <a:gd name="connsiteX98" fmla="*/ 0 w 1233011"/>
                        <a:gd name="connsiteY98"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7262 w 1233011"/>
                        <a:gd name="connsiteY67" fmla="*/ 1048043 h 1411233"/>
                        <a:gd name="connsiteX68" fmla="*/ 304000 w 1233011"/>
                        <a:gd name="connsiteY68" fmla="*/ 1073468 h 1411233"/>
                        <a:gd name="connsiteX69" fmla="*/ 284406 w 1233011"/>
                        <a:gd name="connsiteY69" fmla="*/ 949172 h 1411233"/>
                        <a:gd name="connsiteX70" fmla="*/ 230505 w 1233011"/>
                        <a:gd name="connsiteY70" fmla="*/ 959168 h 1411233"/>
                        <a:gd name="connsiteX71" fmla="*/ 249232 w 1233011"/>
                        <a:gd name="connsiteY71" fmla="*/ 944880 h 1411233"/>
                        <a:gd name="connsiteX72" fmla="*/ 242088 w 1233011"/>
                        <a:gd name="connsiteY72" fmla="*/ 921068 h 1411233"/>
                        <a:gd name="connsiteX73" fmla="*/ 208750 w 1233011"/>
                        <a:gd name="connsiteY73" fmla="*/ 947261 h 1411233"/>
                        <a:gd name="connsiteX74" fmla="*/ 180177 w 1233011"/>
                        <a:gd name="connsiteY74" fmla="*/ 935355 h 1411233"/>
                        <a:gd name="connsiteX75" fmla="*/ 220657 w 1233011"/>
                        <a:gd name="connsiteY75" fmla="*/ 918686 h 1411233"/>
                        <a:gd name="connsiteX76" fmla="*/ 196844 w 1233011"/>
                        <a:gd name="connsiteY76" fmla="*/ 909161 h 1411233"/>
                        <a:gd name="connsiteX77" fmla="*/ 161126 w 1233011"/>
                        <a:gd name="connsiteY77" fmla="*/ 923449 h 1411233"/>
                        <a:gd name="connsiteX78" fmla="*/ 132551 w 1233011"/>
                        <a:gd name="connsiteY78" fmla="*/ 909162 h 1411233"/>
                        <a:gd name="connsiteX79" fmla="*/ 142076 w 1233011"/>
                        <a:gd name="connsiteY79" fmla="*/ 882967 h 1411233"/>
                        <a:gd name="connsiteX80" fmla="*/ 114096 w 1233011"/>
                        <a:gd name="connsiteY80" fmla="*/ 864017 h 1411233"/>
                        <a:gd name="connsiteX81" fmla="*/ 92069 w 1233011"/>
                        <a:gd name="connsiteY81" fmla="*/ 897255 h 1411233"/>
                        <a:gd name="connsiteX82" fmla="*/ 94451 w 1233011"/>
                        <a:gd name="connsiteY82" fmla="*/ 840105 h 1411233"/>
                        <a:gd name="connsiteX83" fmla="*/ 75401 w 1233011"/>
                        <a:gd name="connsiteY83" fmla="*/ 835343 h 1411233"/>
                        <a:gd name="connsiteX84" fmla="*/ 63494 w 1233011"/>
                        <a:gd name="connsiteY84" fmla="*/ 906780 h 1411233"/>
                        <a:gd name="connsiteX85" fmla="*/ 42063 w 1233011"/>
                        <a:gd name="connsiteY85" fmla="*/ 911543 h 1411233"/>
                        <a:gd name="connsiteX86" fmla="*/ 53970 w 1233011"/>
                        <a:gd name="connsiteY86" fmla="*/ 825817 h 1411233"/>
                        <a:gd name="connsiteX87" fmla="*/ 106203 w 1233011"/>
                        <a:gd name="connsiteY87" fmla="*/ 819626 h 1411233"/>
                        <a:gd name="connsiteX88" fmla="*/ 108738 w 1233011"/>
                        <a:gd name="connsiteY88" fmla="*/ 799623 h 1411233"/>
                        <a:gd name="connsiteX89" fmla="*/ 61912 w 1233011"/>
                        <a:gd name="connsiteY89" fmla="*/ 799624 h 1411233"/>
                        <a:gd name="connsiteX90" fmla="*/ 66198 w 1233011"/>
                        <a:gd name="connsiteY90" fmla="*/ 761047 h 1411233"/>
                        <a:gd name="connsiteX91" fmla="*/ 125407 w 1233011"/>
                        <a:gd name="connsiteY91" fmla="*/ 742474 h 1411233"/>
                        <a:gd name="connsiteX92" fmla="*/ 113500 w 1233011"/>
                        <a:gd name="connsiteY92" fmla="*/ 716280 h 1411233"/>
                        <a:gd name="connsiteX93" fmla="*/ 15230 w 1233011"/>
                        <a:gd name="connsiteY93" fmla="*/ 751975 h 1411233"/>
                        <a:gd name="connsiteX94" fmla="*/ 12858 w 1233011"/>
                        <a:gd name="connsiteY94" fmla="*/ 718344 h 1411233"/>
                        <a:gd name="connsiteX95" fmla="*/ 87804 w 1233011"/>
                        <a:gd name="connsiteY95" fmla="*/ 693138 h 1411233"/>
                        <a:gd name="connsiteX96" fmla="*/ 60960 w 1233011"/>
                        <a:gd name="connsiteY96" fmla="*/ 617855 h 1411233"/>
                        <a:gd name="connsiteX97" fmla="*/ 34920 w 1233011"/>
                        <a:gd name="connsiteY97" fmla="*/ 604361 h 1411233"/>
                        <a:gd name="connsiteX98" fmla="*/ 0 w 1233011"/>
                        <a:gd name="connsiteY98"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7262 w 1233011"/>
                        <a:gd name="connsiteY67" fmla="*/ 1048043 h 1411233"/>
                        <a:gd name="connsiteX68" fmla="*/ 304000 w 1233011"/>
                        <a:gd name="connsiteY68" fmla="*/ 1073468 h 1411233"/>
                        <a:gd name="connsiteX69" fmla="*/ 284406 w 1233011"/>
                        <a:gd name="connsiteY69" fmla="*/ 949172 h 1411233"/>
                        <a:gd name="connsiteX70" fmla="*/ 230505 w 1233011"/>
                        <a:gd name="connsiteY70" fmla="*/ 959168 h 1411233"/>
                        <a:gd name="connsiteX71" fmla="*/ 249232 w 1233011"/>
                        <a:gd name="connsiteY71" fmla="*/ 944880 h 1411233"/>
                        <a:gd name="connsiteX72" fmla="*/ 242088 w 1233011"/>
                        <a:gd name="connsiteY72" fmla="*/ 921068 h 1411233"/>
                        <a:gd name="connsiteX73" fmla="*/ 208750 w 1233011"/>
                        <a:gd name="connsiteY73" fmla="*/ 947261 h 1411233"/>
                        <a:gd name="connsiteX74" fmla="*/ 180177 w 1233011"/>
                        <a:gd name="connsiteY74" fmla="*/ 935355 h 1411233"/>
                        <a:gd name="connsiteX75" fmla="*/ 206369 w 1233011"/>
                        <a:gd name="connsiteY75" fmla="*/ 925830 h 1411233"/>
                        <a:gd name="connsiteX76" fmla="*/ 196844 w 1233011"/>
                        <a:gd name="connsiteY76" fmla="*/ 909161 h 1411233"/>
                        <a:gd name="connsiteX77" fmla="*/ 161126 w 1233011"/>
                        <a:gd name="connsiteY77" fmla="*/ 923449 h 1411233"/>
                        <a:gd name="connsiteX78" fmla="*/ 132551 w 1233011"/>
                        <a:gd name="connsiteY78" fmla="*/ 909162 h 1411233"/>
                        <a:gd name="connsiteX79" fmla="*/ 142076 w 1233011"/>
                        <a:gd name="connsiteY79" fmla="*/ 882967 h 1411233"/>
                        <a:gd name="connsiteX80" fmla="*/ 114096 w 1233011"/>
                        <a:gd name="connsiteY80" fmla="*/ 864017 h 1411233"/>
                        <a:gd name="connsiteX81" fmla="*/ 92069 w 1233011"/>
                        <a:gd name="connsiteY81" fmla="*/ 897255 h 1411233"/>
                        <a:gd name="connsiteX82" fmla="*/ 94451 w 1233011"/>
                        <a:gd name="connsiteY82" fmla="*/ 840105 h 1411233"/>
                        <a:gd name="connsiteX83" fmla="*/ 75401 w 1233011"/>
                        <a:gd name="connsiteY83" fmla="*/ 835343 h 1411233"/>
                        <a:gd name="connsiteX84" fmla="*/ 63494 w 1233011"/>
                        <a:gd name="connsiteY84" fmla="*/ 906780 h 1411233"/>
                        <a:gd name="connsiteX85" fmla="*/ 42063 w 1233011"/>
                        <a:gd name="connsiteY85" fmla="*/ 911543 h 1411233"/>
                        <a:gd name="connsiteX86" fmla="*/ 53970 w 1233011"/>
                        <a:gd name="connsiteY86" fmla="*/ 825817 h 1411233"/>
                        <a:gd name="connsiteX87" fmla="*/ 106203 w 1233011"/>
                        <a:gd name="connsiteY87" fmla="*/ 819626 h 1411233"/>
                        <a:gd name="connsiteX88" fmla="*/ 108738 w 1233011"/>
                        <a:gd name="connsiteY88" fmla="*/ 799623 h 1411233"/>
                        <a:gd name="connsiteX89" fmla="*/ 61912 w 1233011"/>
                        <a:gd name="connsiteY89" fmla="*/ 799624 h 1411233"/>
                        <a:gd name="connsiteX90" fmla="*/ 66198 w 1233011"/>
                        <a:gd name="connsiteY90" fmla="*/ 761047 h 1411233"/>
                        <a:gd name="connsiteX91" fmla="*/ 125407 w 1233011"/>
                        <a:gd name="connsiteY91" fmla="*/ 742474 h 1411233"/>
                        <a:gd name="connsiteX92" fmla="*/ 113500 w 1233011"/>
                        <a:gd name="connsiteY92" fmla="*/ 716280 h 1411233"/>
                        <a:gd name="connsiteX93" fmla="*/ 15230 w 1233011"/>
                        <a:gd name="connsiteY93" fmla="*/ 751975 h 1411233"/>
                        <a:gd name="connsiteX94" fmla="*/ 12858 w 1233011"/>
                        <a:gd name="connsiteY94" fmla="*/ 718344 h 1411233"/>
                        <a:gd name="connsiteX95" fmla="*/ 87804 w 1233011"/>
                        <a:gd name="connsiteY95" fmla="*/ 693138 h 1411233"/>
                        <a:gd name="connsiteX96" fmla="*/ 60960 w 1233011"/>
                        <a:gd name="connsiteY96" fmla="*/ 617855 h 1411233"/>
                        <a:gd name="connsiteX97" fmla="*/ 34920 w 1233011"/>
                        <a:gd name="connsiteY97" fmla="*/ 604361 h 1411233"/>
                        <a:gd name="connsiteX98" fmla="*/ 0 w 1233011"/>
                        <a:gd name="connsiteY98" fmla="*/ 543401 h 1411233"/>
                        <a:gd name="connsiteX0" fmla="*/ 0 w 1233011"/>
                        <a:gd name="connsiteY0" fmla="*/ 543401 h 1411233"/>
                        <a:gd name="connsiteX1" fmla="*/ 242411 w 1233011"/>
                        <a:gd name="connsiteY1" fmla="*/ 381000 h 1411233"/>
                        <a:gd name="connsiteX2" fmla="*/ 264318 w 1233011"/>
                        <a:gd name="connsiteY2" fmla="*/ 271462 h 1411233"/>
                        <a:gd name="connsiteX3" fmla="*/ 348615 w 1233011"/>
                        <a:gd name="connsiteY3" fmla="*/ 268605 h 1411233"/>
                        <a:gd name="connsiteX4" fmla="*/ 386238 w 1233011"/>
                        <a:gd name="connsiteY4" fmla="*/ 290512 h 1411233"/>
                        <a:gd name="connsiteX5" fmla="*/ 461486 w 1233011"/>
                        <a:gd name="connsiteY5" fmla="*/ 250031 h 1411233"/>
                        <a:gd name="connsiteX6" fmla="*/ 516731 w 1233011"/>
                        <a:gd name="connsiteY6" fmla="*/ 128111 h 1411233"/>
                        <a:gd name="connsiteX7" fmla="*/ 577845 w 1233011"/>
                        <a:gd name="connsiteY7" fmla="*/ 140018 h 1411233"/>
                        <a:gd name="connsiteX8" fmla="*/ 638651 w 1233011"/>
                        <a:gd name="connsiteY8" fmla="*/ 167640 h 1411233"/>
                        <a:gd name="connsiteX9" fmla="*/ 752470 w 1233011"/>
                        <a:gd name="connsiteY9" fmla="*/ 151155 h 1411233"/>
                        <a:gd name="connsiteX10" fmla="*/ 799301 w 1233011"/>
                        <a:gd name="connsiteY10" fmla="*/ 113824 h 1411233"/>
                        <a:gd name="connsiteX11" fmla="*/ 802005 w 1233011"/>
                        <a:gd name="connsiteY11" fmla="*/ 61913 h 1411233"/>
                        <a:gd name="connsiteX12" fmla="*/ 837247 w 1233011"/>
                        <a:gd name="connsiteY12" fmla="*/ 50482 h 1411233"/>
                        <a:gd name="connsiteX13" fmla="*/ 868680 w 1233011"/>
                        <a:gd name="connsiteY13" fmla="*/ 0 h 1411233"/>
                        <a:gd name="connsiteX14" fmla="*/ 920591 w 1233011"/>
                        <a:gd name="connsiteY14" fmla="*/ 0 h 1411233"/>
                        <a:gd name="connsiteX15" fmla="*/ 916305 w 1233011"/>
                        <a:gd name="connsiteY15" fmla="*/ 59531 h 1411233"/>
                        <a:gd name="connsiteX16" fmla="*/ 996791 w 1233011"/>
                        <a:gd name="connsiteY16" fmla="*/ 99060 h 1411233"/>
                        <a:gd name="connsiteX17" fmla="*/ 954405 w 1233011"/>
                        <a:gd name="connsiteY17" fmla="*/ 177165 h 1411233"/>
                        <a:gd name="connsiteX18" fmla="*/ 984408 w 1233011"/>
                        <a:gd name="connsiteY18" fmla="*/ 197644 h 1411233"/>
                        <a:gd name="connsiteX19" fmla="*/ 951700 w 1233011"/>
                        <a:gd name="connsiteY19" fmla="*/ 249555 h 1411233"/>
                        <a:gd name="connsiteX20" fmla="*/ 951071 w 1233011"/>
                        <a:gd name="connsiteY20" fmla="*/ 297180 h 1411233"/>
                        <a:gd name="connsiteX21" fmla="*/ 958691 w 1233011"/>
                        <a:gd name="connsiteY21" fmla="*/ 320040 h 1411233"/>
                        <a:gd name="connsiteX22" fmla="*/ 1006469 w 1233011"/>
                        <a:gd name="connsiteY22" fmla="*/ 349568 h 1411233"/>
                        <a:gd name="connsiteX23" fmla="*/ 1063942 w 1233011"/>
                        <a:gd name="connsiteY23" fmla="*/ 461388 h 1411233"/>
                        <a:gd name="connsiteX24" fmla="*/ 1090136 w 1233011"/>
                        <a:gd name="connsiteY24" fmla="*/ 403667 h 1411233"/>
                        <a:gd name="connsiteX25" fmla="*/ 1130542 w 1233011"/>
                        <a:gd name="connsiteY25" fmla="*/ 390148 h 1411233"/>
                        <a:gd name="connsiteX26" fmla="*/ 1117759 w 1233011"/>
                        <a:gd name="connsiteY26" fmla="*/ 400526 h 1411233"/>
                        <a:gd name="connsiteX27" fmla="*/ 1142047 w 1233011"/>
                        <a:gd name="connsiteY27" fmla="*/ 368142 h 1411233"/>
                        <a:gd name="connsiteX28" fmla="*/ 1156811 w 1233011"/>
                        <a:gd name="connsiteY28" fmla="*/ 441960 h 1411233"/>
                        <a:gd name="connsiteX29" fmla="*/ 1233011 w 1233011"/>
                        <a:gd name="connsiteY29" fmla="*/ 419100 h 1411233"/>
                        <a:gd name="connsiteX30" fmla="*/ 1200150 w 1233011"/>
                        <a:gd name="connsiteY30" fmla="*/ 481012 h 1411233"/>
                        <a:gd name="connsiteX31" fmla="*/ 1142524 w 1233011"/>
                        <a:gd name="connsiteY31" fmla="*/ 536734 h 1411233"/>
                        <a:gd name="connsiteX32" fmla="*/ 1077908 w 1233011"/>
                        <a:gd name="connsiteY32" fmla="*/ 621031 h 1411233"/>
                        <a:gd name="connsiteX33" fmla="*/ 1009174 w 1233011"/>
                        <a:gd name="connsiteY33" fmla="*/ 632460 h 1411233"/>
                        <a:gd name="connsiteX34" fmla="*/ 1006470 w 1233011"/>
                        <a:gd name="connsiteY34" fmla="*/ 754380 h 1411233"/>
                        <a:gd name="connsiteX35" fmla="*/ 963453 w 1233011"/>
                        <a:gd name="connsiteY35" fmla="*/ 807244 h 1411233"/>
                        <a:gd name="connsiteX36" fmla="*/ 999326 w 1233011"/>
                        <a:gd name="connsiteY36" fmla="*/ 847249 h 1411233"/>
                        <a:gd name="connsiteX37" fmla="*/ 977264 w 1233011"/>
                        <a:gd name="connsiteY37" fmla="*/ 891063 h 1411233"/>
                        <a:gd name="connsiteX38" fmla="*/ 1001707 w 1233011"/>
                        <a:gd name="connsiteY38" fmla="*/ 947261 h 1411233"/>
                        <a:gd name="connsiteX39" fmla="*/ 1032510 w 1233011"/>
                        <a:gd name="connsiteY39" fmla="*/ 1024414 h 1411233"/>
                        <a:gd name="connsiteX40" fmla="*/ 1075372 w 1233011"/>
                        <a:gd name="connsiteY40" fmla="*/ 1055370 h 1411233"/>
                        <a:gd name="connsiteX41" fmla="*/ 1076801 w 1233011"/>
                        <a:gd name="connsiteY41" fmla="*/ 1161574 h 1411233"/>
                        <a:gd name="connsiteX42" fmla="*/ 993458 w 1233011"/>
                        <a:gd name="connsiteY42" fmla="*/ 1155382 h 1411233"/>
                        <a:gd name="connsiteX43" fmla="*/ 1120770 w 1233011"/>
                        <a:gd name="connsiteY43" fmla="*/ 1211579 h 1411233"/>
                        <a:gd name="connsiteX44" fmla="*/ 1154429 w 1233011"/>
                        <a:gd name="connsiteY44" fmla="*/ 1251586 h 1411233"/>
                        <a:gd name="connsiteX45" fmla="*/ 1096957 w 1233011"/>
                        <a:gd name="connsiteY45" fmla="*/ 1373505 h 1411233"/>
                        <a:gd name="connsiteX46" fmla="*/ 1065847 w 1233011"/>
                        <a:gd name="connsiteY46" fmla="*/ 1361598 h 1411233"/>
                        <a:gd name="connsiteX47" fmla="*/ 1046797 w 1233011"/>
                        <a:gd name="connsiteY47" fmla="*/ 1390650 h 1411233"/>
                        <a:gd name="connsiteX48" fmla="*/ 1027901 w 1233011"/>
                        <a:gd name="connsiteY48" fmla="*/ 1359218 h 1411233"/>
                        <a:gd name="connsiteX49" fmla="*/ 901541 w 1233011"/>
                        <a:gd name="connsiteY49" fmla="*/ 1344930 h 1411233"/>
                        <a:gd name="connsiteX50" fmla="*/ 859428 w 1233011"/>
                        <a:gd name="connsiteY50" fmla="*/ 1307028 h 1411233"/>
                        <a:gd name="connsiteX51" fmla="*/ 818351 w 1233011"/>
                        <a:gd name="connsiteY51" fmla="*/ 1321118 h 1411233"/>
                        <a:gd name="connsiteX52" fmla="*/ 788313 w 1233011"/>
                        <a:gd name="connsiteY52" fmla="*/ 1359590 h 1411233"/>
                        <a:gd name="connsiteX53" fmla="*/ 732402 w 1233011"/>
                        <a:gd name="connsiteY53" fmla="*/ 1357779 h 1411233"/>
                        <a:gd name="connsiteX54" fmla="*/ 606672 w 1233011"/>
                        <a:gd name="connsiteY54" fmla="*/ 1411233 h 1411233"/>
                        <a:gd name="connsiteX55" fmla="*/ 580226 w 1233011"/>
                        <a:gd name="connsiteY55" fmla="*/ 1375886 h 1411233"/>
                        <a:gd name="connsiteX56" fmla="*/ 374332 w 1233011"/>
                        <a:gd name="connsiteY56" fmla="*/ 1287303 h 1411233"/>
                        <a:gd name="connsiteX57" fmla="*/ 206369 w 1233011"/>
                        <a:gd name="connsiteY57" fmla="*/ 1230630 h 1411233"/>
                        <a:gd name="connsiteX58" fmla="*/ 111119 w 1233011"/>
                        <a:gd name="connsiteY58" fmla="*/ 1223486 h 1411233"/>
                        <a:gd name="connsiteX59" fmla="*/ 106357 w 1233011"/>
                        <a:gd name="connsiteY59" fmla="*/ 1156811 h 1411233"/>
                        <a:gd name="connsiteX60" fmla="*/ 118263 w 1233011"/>
                        <a:gd name="connsiteY60" fmla="*/ 1171098 h 1411233"/>
                        <a:gd name="connsiteX61" fmla="*/ 126682 w 1233011"/>
                        <a:gd name="connsiteY61" fmla="*/ 1202532 h 1411233"/>
                        <a:gd name="connsiteX62" fmla="*/ 164306 w 1233011"/>
                        <a:gd name="connsiteY62" fmla="*/ 1200626 h 1411233"/>
                        <a:gd name="connsiteX63" fmla="*/ 146685 w 1233011"/>
                        <a:gd name="connsiteY63" fmla="*/ 1141095 h 1411233"/>
                        <a:gd name="connsiteX64" fmla="*/ 218122 w 1233011"/>
                        <a:gd name="connsiteY64" fmla="*/ 1096804 h 1411233"/>
                        <a:gd name="connsiteX65" fmla="*/ 232563 w 1233011"/>
                        <a:gd name="connsiteY65" fmla="*/ 1180623 h 1411233"/>
                        <a:gd name="connsiteX66" fmla="*/ 261138 w 1233011"/>
                        <a:gd name="connsiteY66" fmla="*/ 1190149 h 1411233"/>
                        <a:gd name="connsiteX67" fmla="*/ 277262 w 1233011"/>
                        <a:gd name="connsiteY67" fmla="*/ 1048043 h 1411233"/>
                        <a:gd name="connsiteX68" fmla="*/ 304000 w 1233011"/>
                        <a:gd name="connsiteY68" fmla="*/ 1073468 h 1411233"/>
                        <a:gd name="connsiteX69" fmla="*/ 284406 w 1233011"/>
                        <a:gd name="connsiteY69" fmla="*/ 949172 h 1411233"/>
                        <a:gd name="connsiteX70" fmla="*/ 230505 w 1233011"/>
                        <a:gd name="connsiteY70" fmla="*/ 959168 h 1411233"/>
                        <a:gd name="connsiteX71" fmla="*/ 249232 w 1233011"/>
                        <a:gd name="connsiteY71" fmla="*/ 944880 h 1411233"/>
                        <a:gd name="connsiteX72" fmla="*/ 242088 w 1233011"/>
                        <a:gd name="connsiteY72" fmla="*/ 921068 h 1411233"/>
                        <a:gd name="connsiteX73" fmla="*/ 208750 w 1233011"/>
                        <a:gd name="connsiteY73" fmla="*/ 947261 h 1411233"/>
                        <a:gd name="connsiteX74" fmla="*/ 180177 w 1233011"/>
                        <a:gd name="connsiteY74" fmla="*/ 935355 h 1411233"/>
                        <a:gd name="connsiteX75" fmla="*/ 206369 w 1233011"/>
                        <a:gd name="connsiteY75" fmla="*/ 925830 h 1411233"/>
                        <a:gd name="connsiteX76" fmla="*/ 196844 w 1233011"/>
                        <a:gd name="connsiteY76" fmla="*/ 909161 h 1411233"/>
                        <a:gd name="connsiteX77" fmla="*/ 161126 w 1233011"/>
                        <a:gd name="connsiteY77" fmla="*/ 923449 h 1411233"/>
                        <a:gd name="connsiteX78" fmla="*/ 132551 w 1233011"/>
                        <a:gd name="connsiteY78" fmla="*/ 909162 h 1411233"/>
                        <a:gd name="connsiteX79" fmla="*/ 142076 w 1233011"/>
                        <a:gd name="connsiteY79" fmla="*/ 882967 h 1411233"/>
                        <a:gd name="connsiteX80" fmla="*/ 114096 w 1233011"/>
                        <a:gd name="connsiteY80" fmla="*/ 864017 h 1411233"/>
                        <a:gd name="connsiteX81" fmla="*/ 77782 w 1233011"/>
                        <a:gd name="connsiteY81" fmla="*/ 894874 h 1411233"/>
                        <a:gd name="connsiteX82" fmla="*/ 94451 w 1233011"/>
                        <a:gd name="connsiteY82" fmla="*/ 840105 h 1411233"/>
                        <a:gd name="connsiteX83" fmla="*/ 75401 w 1233011"/>
                        <a:gd name="connsiteY83" fmla="*/ 835343 h 1411233"/>
                        <a:gd name="connsiteX84" fmla="*/ 63494 w 1233011"/>
                        <a:gd name="connsiteY84" fmla="*/ 906780 h 1411233"/>
                        <a:gd name="connsiteX85" fmla="*/ 42063 w 1233011"/>
                        <a:gd name="connsiteY85" fmla="*/ 911543 h 1411233"/>
                        <a:gd name="connsiteX86" fmla="*/ 53970 w 1233011"/>
                        <a:gd name="connsiteY86" fmla="*/ 825817 h 1411233"/>
                        <a:gd name="connsiteX87" fmla="*/ 106203 w 1233011"/>
                        <a:gd name="connsiteY87" fmla="*/ 819626 h 1411233"/>
                        <a:gd name="connsiteX88" fmla="*/ 108738 w 1233011"/>
                        <a:gd name="connsiteY88" fmla="*/ 799623 h 1411233"/>
                        <a:gd name="connsiteX89" fmla="*/ 61912 w 1233011"/>
                        <a:gd name="connsiteY89" fmla="*/ 799624 h 1411233"/>
                        <a:gd name="connsiteX90" fmla="*/ 66198 w 1233011"/>
                        <a:gd name="connsiteY90" fmla="*/ 761047 h 1411233"/>
                        <a:gd name="connsiteX91" fmla="*/ 125407 w 1233011"/>
                        <a:gd name="connsiteY91" fmla="*/ 742474 h 1411233"/>
                        <a:gd name="connsiteX92" fmla="*/ 113500 w 1233011"/>
                        <a:gd name="connsiteY92" fmla="*/ 716280 h 1411233"/>
                        <a:gd name="connsiteX93" fmla="*/ 15230 w 1233011"/>
                        <a:gd name="connsiteY93" fmla="*/ 751975 h 1411233"/>
                        <a:gd name="connsiteX94" fmla="*/ 12858 w 1233011"/>
                        <a:gd name="connsiteY94" fmla="*/ 718344 h 1411233"/>
                        <a:gd name="connsiteX95" fmla="*/ 87804 w 1233011"/>
                        <a:gd name="connsiteY95" fmla="*/ 693138 h 1411233"/>
                        <a:gd name="connsiteX96" fmla="*/ 60960 w 1233011"/>
                        <a:gd name="connsiteY96" fmla="*/ 617855 h 1411233"/>
                        <a:gd name="connsiteX97" fmla="*/ 34920 w 1233011"/>
                        <a:gd name="connsiteY97" fmla="*/ 604361 h 1411233"/>
                        <a:gd name="connsiteX98" fmla="*/ 0 w 1233011"/>
                        <a:gd name="connsiteY98" fmla="*/ 543401 h 141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233011" h="1411233">
                          <a:moveTo>
                            <a:pt x="0" y="543401"/>
                          </a:moveTo>
                          <a:lnTo>
                            <a:pt x="242411" y="381000"/>
                          </a:lnTo>
                          <a:lnTo>
                            <a:pt x="264318" y="271462"/>
                          </a:lnTo>
                          <a:lnTo>
                            <a:pt x="348615" y="268605"/>
                          </a:lnTo>
                          <a:lnTo>
                            <a:pt x="386238" y="290512"/>
                          </a:lnTo>
                          <a:lnTo>
                            <a:pt x="461486" y="250031"/>
                          </a:lnTo>
                          <a:lnTo>
                            <a:pt x="516731" y="128111"/>
                          </a:lnTo>
                          <a:lnTo>
                            <a:pt x="577845" y="140018"/>
                          </a:lnTo>
                          <a:lnTo>
                            <a:pt x="638651" y="167640"/>
                          </a:lnTo>
                          <a:lnTo>
                            <a:pt x="752470" y="151155"/>
                          </a:lnTo>
                          <a:lnTo>
                            <a:pt x="799301" y="113824"/>
                          </a:lnTo>
                          <a:lnTo>
                            <a:pt x="802005" y="61913"/>
                          </a:lnTo>
                          <a:lnTo>
                            <a:pt x="837247" y="50482"/>
                          </a:lnTo>
                          <a:lnTo>
                            <a:pt x="868680" y="0"/>
                          </a:lnTo>
                          <a:lnTo>
                            <a:pt x="920591" y="0"/>
                          </a:lnTo>
                          <a:lnTo>
                            <a:pt x="916305" y="59531"/>
                          </a:lnTo>
                          <a:lnTo>
                            <a:pt x="996791" y="99060"/>
                          </a:lnTo>
                          <a:lnTo>
                            <a:pt x="954405" y="177165"/>
                          </a:lnTo>
                          <a:lnTo>
                            <a:pt x="984408" y="197644"/>
                          </a:lnTo>
                          <a:lnTo>
                            <a:pt x="951700" y="249555"/>
                          </a:lnTo>
                          <a:cubicBezTo>
                            <a:pt x="951490" y="265430"/>
                            <a:pt x="951281" y="281305"/>
                            <a:pt x="951071" y="297180"/>
                          </a:cubicBezTo>
                          <a:lnTo>
                            <a:pt x="958691" y="320040"/>
                          </a:lnTo>
                          <a:lnTo>
                            <a:pt x="1006469" y="349568"/>
                          </a:lnTo>
                          <a:lnTo>
                            <a:pt x="1063942" y="461388"/>
                          </a:lnTo>
                          <a:lnTo>
                            <a:pt x="1090136" y="403667"/>
                          </a:lnTo>
                          <a:lnTo>
                            <a:pt x="1130542" y="390148"/>
                          </a:lnTo>
                          <a:lnTo>
                            <a:pt x="1117759" y="400526"/>
                          </a:lnTo>
                          <a:lnTo>
                            <a:pt x="1142047" y="368142"/>
                          </a:lnTo>
                          <a:lnTo>
                            <a:pt x="1156811" y="441960"/>
                          </a:lnTo>
                          <a:lnTo>
                            <a:pt x="1233011" y="419100"/>
                          </a:lnTo>
                          <a:lnTo>
                            <a:pt x="1200150" y="481012"/>
                          </a:lnTo>
                          <a:lnTo>
                            <a:pt x="1142524" y="536734"/>
                          </a:lnTo>
                          <a:lnTo>
                            <a:pt x="1077908" y="621031"/>
                          </a:lnTo>
                          <a:lnTo>
                            <a:pt x="1009174" y="632460"/>
                          </a:lnTo>
                          <a:cubicBezTo>
                            <a:pt x="1009860" y="673100"/>
                            <a:pt x="1005784" y="713740"/>
                            <a:pt x="1006470" y="754380"/>
                          </a:cubicBezTo>
                          <a:lnTo>
                            <a:pt x="963453" y="807244"/>
                          </a:lnTo>
                          <a:lnTo>
                            <a:pt x="999326" y="847249"/>
                          </a:lnTo>
                          <a:lnTo>
                            <a:pt x="977264" y="891063"/>
                          </a:lnTo>
                          <a:lnTo>
                            <a:pt x="1001707" y="947261"/>
                          </a:lnTo>
                          <a:lnTo>
                            <a:pt x="1032510" y="1024414"/>
                          </a:lnTo>
                          <a:lnTo>
                            <a:pt x="1075372" y="1055370"/>
                          </a:lnTo>
                          <a:cubicBezTo>
                            <a:pt x="1075848" y="1090771"/>
                            <a:pt x="1076325" y="1126173"/>
                            <a:pt x="1076801" y="1161574"/>
                          </a:cubicBezTo>
                          <a:lnTo>
                            <a:pt x="993458" y="1155382"/>
                          </a:lnTo>
                          <a:lnTo>
                            <a:pt x="1120770" y="1211579"/>
                          </a:lnTo>
                          <a:lnTo>
                            <a:pt x="1154429" y="1251586"/>
                          </a:lnTo>
                          <a:cubicBezTo>
                            <a:pt x="1154321" y="1262857"/>
                            <a:pt x="1097065" y="1362234"/>
                            <a:pt x="1096957" y="1373505"/>
                          </a:cubicBezTo>
                          <a:lnTo>
                            <a:pt x="1065847" y="1361598"/>
                          </a:lnTo>
                          <a:lnTo>
                            <a:pt x="1046797" y="1390650"/>
                          </a:lnTo>
                          <a:lnTo>
                            <a:pt x="1027901" y="1359218"/>
                          </a:lnTo>
                          <a:lnTo>
                            <a:pt x="901541" y="1344930"/>
                          </a:lnTo>
                          <a:lnTo>
                            <a:pt x="859428" y="1307028"/>
                          </a:lnTo>
                          <a:lnTo>
                            <a:pt x="818351" y="1321118"/>
                          </a:lnTo>
                          <a:lnTo>
                            <a:pt x="788313" y="1359590"/>
                          </a:lnTo>
                          <a:lnTo>
                            <a:pt x="732402" y="1357779"/>
                          </a:lnTo>
                          <a:lnTo>
                            <a:pt x="606672" y="1411233"/>
                          </a:lnTo>
                          <a:lnTo>
                            <a:pt x="580226" y="1375886"/>
                          </a:lnTo>
                          <a:lnTo>
                            <a:pt x="374332" y="1287303"/>
                          </a:lnTo>
                          <a:lnTo>
                            <a:pt x="206369" y="1230630"/>
                          </a:lnTo>
                          <a:lnTo>
                            <a:pt x="111119" y="1223486"/>
                          </a:lnTo>
                          <a:lnTo>
                            <a:pt x="106357" y="1156811"/>
                          </a:lnTo>
                          <a:lnTo>
                            <a:pt x="118263" y="1171098"/>
                          </a:lnTo>
                          <a:lnTo>
                            <a:pt x="126682" y="1202532"/>
                          </a:lnTo>
                          <a:lnTo>
                            <a:pt x="164306" y="1200626"/>
                          </a:lnTo>
                          <a:lnTo>
                            <a:pt x="146685" y="1141095"/>
                          </a:lnTo>
                          <a:lnTo>
                            <a:pt x="218122" y="1096804"/>
                          </a:lnTo>
                          <a:lnTo>
                            <a:pt x="232563" y="1180623"/>
                          </a:lnTo>
                          <a:lnTo>
                            <a:pt x="261138" y="1190149"/>
                          </a:lnTo>
                          <a:lnTo>
                            <a:pt x="277262" y="1048043"/>
                          </a:lnTo>
                          <a:lnTo>
                            <a:pt x="304000" y="1073468"/>
                          </a:lnTo>
                          <a:lnTo>
                            <a:pt x="284406" y="949172"/>
                          </a:lnTo>
                          <a:lnTo>
                            <a:pt x="230505" y="959168"/>
                          </a:lnTo>
                          <a:lnTo>
                            <a:pt x="249232" y="944880"/>
                          </a:lnTo>
                          <a:lnTo>
                            <a:pt x="242088" y="921068"/>
                          </a:lnTo>
                          <a:lnTo>
                            <a:pt x="208750" y="947261"/>
                          </a:lnTo>
                          <a:lnTo>
                            <a:pt x="180177" y="935355"/>
                          </a:lnTo>
                          <a:lnTo>
                            <a:pt x="206369" y="925830"/>
                          </a:lnTo>
                          <a:cubicBezTo>
                            <a:pt x="202400" y="919480"/>
                            <a:pt x="204384" y="909558"/>
                            <a:pt x="196844" y="909161"/>
                          </a:cubicBezTo>
                          <a:cubicBezTo>
                            <a:pt x="189304" y="908764"/>
                            <a:pt x="177001" y="915511"/>
                            <a:pt x="161126" y="923449"/>
                          </a:cubicBezTo>
                          <a:lnTo>
                            <a:pt x="132551" y="909162"/>
                          </a:lnTo>
                          <a:lnTo>
                            <a:pt x="142076" y="882967"/>
                          </a:lnTo>
                          <a:lnTo>
                            <a:pt x="114096" y="864017"/>
                          </a:lnTo>
                          <a:lnTo>
                            <a:pt x="77782" y="894874"/>
                          </a:lnTo>
                          <a:lnTo>
                            <a:pt x="94451" y="840105"/>
                          </a:lnTo>
                          <a:lnTo>
                            <a:pt x="75401" y="835343"/>
                          </a:lnTo>
                          <a:lnTo>
                            <a:pt x="63494" y="906780"/>
                          </a:lnTo>
                          <a:lnTo>
                            <a:pt x="42063" y="911543"/>
                          </a:lnTo>
                          <a:lnTo>
                            <a:pt x="53970" y="825817"/>
                          </a:lnTo>
                          <a:lnTo>
                            <a:pt x="106203" y="819626"/>
                          </a:lnTo>
                          <a:lnTo>
                            <a:pt x="108738" y="799623"/>
                          </a:lnTo>
                          <a:lnTo>
                            <a:pt x="61912" y="799624"/>
                          </a:lnTo>
                          <a:lnTo>
                            <a:pt x="66198" y="761047"/>
                          </a:lnTo>
                          <a:lnTo>
                            <a:pt x="125407" y="742474"/>
                          </a:lnTo>
                          <a:lnTo>
                            <a:pt x="113500" y="716280"/>
                          </a:lnTo>
                          <a:lnTo>
                            <a:pt x="15230" y="751975"/>
                          </a:lnTo>
                          <a:lnTo>
                            <a:pt x="12858" y="718344"/>
                          </a:lnTo>
                          <a:lnTo>
                            <a:pt x="87804" y="693138"/>
                          </a:lnTo>
                          <a:lnTo>
                            <a:pt x="60960" y="617855"/>
                          </a:lnTo>
                          <a:lnTo>
                            <a:pt x="34920" y="604361"/>
                          </a:lnTo>
                          <a:lnTo>
                            <a:pt x="0" y="543401"/>
                          </a:lnTo>
                          <a:close/>
                        </a:path>
                      </a:pathLst>
                    </a:custGeom>
                    <a:solidFill>
                      <a:srgbClr val="FF0000">
                        <a:alpha val="25000"/>
                      </a:srgbClr>
                    </a:solid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100" name="円/楕円 99"/>
                  <p:cNvSpPr/>
                  <p:nvPr/>
                </p:nvSpPr>
                <p:spPr>
                  <a:xfrm>
                    <a:off x="6855304" y="1773257"/>
                    <a:ext cx="160432" cy="147424"/>
                  </a:xfrm>
                  <a:prstGeom prst="ellipse">
                    <a:avLst/>
                  </a:prstGeom>
                  <a:noFill/>
                  <a:ln w="22225">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dirty="0"/>
                  </a:p>
                </p:txBody>
              </p:sp>
              <p:sp>
                <p:nvSpPr>
                  <p:cNvPr id="101" name="円/楕円 100"/>
                  <p:cNvSpPr/>
                  <p:nvPr/>
                </p:nvSpPr>
                <p:spPr>
                  <a:xfrm>
                    <a:off x="7373213" y="1957459"/>
                    <a:ext cx="160432" cy="147424"/>
                  </a:xfrm>
                  <a:prstGeom prst="ellipse">
                    <a:avLst/>
                  </a:prstGeom>
                  <a:noFill/>
                  <a:ln w="22225">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dirty="0"/>
                  </a:p>
                </p:txBody>
              </p:sp>
              <p:sp>
                <p:nvSpPr>
                  <p:cNvPr id="103" name="円/楕円 102"/>
                  <p:cNvSpPr/>
                  <p:nvPr/>
                </p:nvSpPr>
                <p:spPr>
                  <a:xfrm>
                    <a:off x="7468696" y="2523798"/>
                    <a:ext cx="160432" cy="147424"/>
                  </a:xfrm>
                  <a:prstGeom prst="ellipse">
                    <a:avLst/>
                  </a:prstGeom>
                  <a:noFill/>
                  <a:ln w="22225">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dirty="0"/>
                  </a:p>
                </p:txBody>
              </p:sp>
              <p:sp>
                <p:nvSpPr>
                  <p:cNvPr id="104" name="円/楕円 103"/>
                  <p:cNvSpPr/>
                  <p:nvPr/>
                </p:nvSpPr>
                <p:spPr>
                  <a:xfrm>
                    <a:off x="7109809" y="2301320"/>
                    <a:ext cx="160432" cy="147424"/>
                  </a:xfrm>
                  <a:prstGeom prst="ellipse">
                    <a:avLst/>
                  </a:prstGeom>
                  <a:noFill/>
                  <a:ln w="22225">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dirty="0"/>
                  </a:p>
                </p:txBody>
              </p:sp>
              <p:sp>
                <p:nvSpPr>
                  <p:cNvPr id="105" name="円/楕円 104"/>
                  <p:cNvSpPr/>
                  <p:nvPr/>
                </p:nvSpPr>
                <p:spPr>
                  <a:xfrm>
                    <a:off x="7113592" y="4941453"/>
                    <a:ext cx="160432" cy="147424"/>
                  </a:xfrm>
                  <a:prstGeom prst="ellipse">
                    <a:avLst/>
                  </a:prstGeom>
                  <a:noFill/>
                  <a:ln w="22225">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dirty="0"/>
                  </a:p>
                </p:txBody>
              </p:sp>
              <p:sp>
                <p:nvSpPr>
                  <p:cNvPr id="106" name="円/楕円 105"/>
                  <p:cNvSpPr/>
                  <p:nvPr/>
                </p:nvSpPr>
                <p:spPr>
                  <a:xfrm>
                    <a:off x="5508104" y="5301208"/>
                    <a:ext cx="160432" cy="147424"/>
                  </a:xfrm>
                  <a:prstGeom prst="ellipse">
                    <a:avLst/>
                  </a:prstGeom>
                  <a:noFill/>
                  <a:ln w="22225">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dirty="0"/>
                  </a:p>
                </p:txBody>
              </p:sp>
              <p:sp>
                <p:nvSpPr>
                  <p:cNvPr id="107" name="円/楕円 106"/>
                  <p:cNvSpPr/>
                  <p:nvPr/>
                </p:nvSpPr>
                <p:spPr>
                  <a:xfrm>
                    <a:off x="5849476" y="5486732"/>
                    <a:ext cx="160432" cy="147424"/>
                  </a:xfrm>
                  <a:prstGeom prst="ellipse">
                    <a:avLst/>
                  </a:prstGeom>
                  <a:noFill/>
                  <a:ln w="22225">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dirty="0"/>
                  </a:p>
                </p:txBody>
              </p:sp>
              <p:sp>
                <p:nvSpPr>
                  <p:cNvPr id="109" name="線吹き出し 1 108"/>
                  <p:cNvSpPr/>
                  <p:nvPr/>
                </p:nvSpPr>
                <p:spPr>
                  <a:xfrm>
                    <a:off x="7053728" y="5391394"/>
                    <a:ext cx="1820655" cy="280411"/>
                  </a:xfrm>
                  <a:prstGeom prst="callout1">
                    <a:avLst>
                      <a:gd name="adj1" fmla="val 1023"/>
                      <a:gd name="adj2" fmla="val 13849"/>
                      <a:gd name="adj3" fmla="val -95738"/>
                      <a:gd name="adj4" fmla="val 9798"/>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6000" rIns="36000" rtlCol="0" anchor="ctr"/>
                  <a:lstStyle/>
                  <a:p>
                    <a:pPr marL="266700" indent="-266700"/>
                    <a:r>
                      <a:rPr lang="ja-JP" altLang="en-US" sz="1400" dirty="0"/>
                      <a:t>９</a:t>
                    </a:r>
                    <a:r>
                      <a:rPr kumimoji="1" lang="ja-JP" altLang="en-US" sz="1400" dirty="0" smtClean="0"/>
                      <a:t>．泉北ニュータウン</a:t>
                    </a:r>
                    <a:r>
                      <a:rPr lang="en-US" altLang="ja-JP" sz="1400" dirty="0" smtClean="0"/>
                      <a:t/>
                    </a:r>
                    <a:br>
                      <a:rPr lang="en-US" altLang="ja-JP" sz="1400" dirty="0" smtClean="0"/>
                    </a:br>
                    <a:r>
                      <a:rPr lang="ja-JP" altLang="en-US" sz="1400" dirty="0" smtClean="0">
                        <a:latin typeface="+mn-ea"/>
                      </a:rPr>
                      <a:t>（</a:t>
                    </a:r>
                    <a:r>
                      <a:rPr lang="en-US" altLang="ja-JP" sz="1400" dirty="0" smtClean="0"/>
                      <a:t>P.72</a:t>
                    </a:r>
                    <a:r>
                      <a:rPr lang="ja-JP" altLang="en-US" sz="1400" dirty="0" smtClean="0">
                        <a:latin typeface="+mn-ea"/>
                      </a:rPr>
                      <a:t>）</a:t>
                    </a:r>
                    <a:endParaRPr kumimoji="1" lang="en-US" altLang="ja-JP" sz="1400" dirty="0" smtClean="0"/>
                  </a:p>
                </p:txBody>
              </p:sp>
              <p:grpSp>
                <p:nvGrpSpPr>
                  <p:cNvPr id="9" name="グループ化 110"/>
                  <p:cNvGrpSpPr/>
                  <p:nvPr/>
                </p:nvGrpSpPr>
                <p:grpSpPr>
                  <a:xfrm>
                    <a:off x="6797149" y="929948"/>
                    <a:ext cx="2129077" cy="1027511"/>
                    <a:chOff x="6797149" y="929948"/>
                    <a:chExt cx="2129077" cy="1027511"/>
                  </a:xfrm>
                </p:grpSpPr>
                <p:sp>
                  <p:nvSpPr>
                    <p:cNvPr id="112" name="線吹き出し 1 111"/>
                    <p:cNvSpPr/>
                    <p:nvPr/>
                  </p:nvSpPr>
                  <p:spPr>
                    <a:xfrm>
                      <a:off x="6797149" y="929948"/>
                      <a:ext cx="2129077" cy="280411"/>
                    </a:xfrm>
                    <a:prstGeom prst="callout1">
                      <a:avLst>
                        <a:gd name="adj1" fmla="val 97832"/>
                        <a:gd name="adj2" fmla="val 36983"/>
                        <a:gd name="adj3" fmla="val 303046"/>
                        <a:gd name="adj4" fmla="val 10242"/>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6000" rIns="36000" rtlCol="0" anchor="ctr"/>
                    <a:lstStyle/>
                    <a:p>
                      <a:pPr marL="266700" indent="-266700"/>
                      <a:r>
                        <a:rPr lang="en-US" altLang="ja-JP" sz="1400" dirty="0" smtClean="0">
                          <a:latin typeface="ＭＳ Ｐゴシック" panose="020B0600070205080204" pitchFamily="50" charset="-128"/>
                          <a:ea typeface="ＭＳ Ｐゴシック" panose="020B0600070205080204" pitchFamily="50" charset="-128"/>
                        </a:rPr>
                        <a:t>11</a:t>
                      </a:r>
                      <a:r>
                        <a:rPr kumimoji="1" lang="ja-JP" altLang="en-US" sz="1400" dirty="0" err="1" smtClean="0">
                          <a:latin typeface="ＭＳ Ｐゴシック" panose="020B0600070205080204" pitchFamily="50" charset="-128"/>
                          <a:ea typeface="ＭＳ Ｐゴシック" panose="020B0600070205080204" pitchFamily="50" charset="-128"/>
                        </a:rPr>
                        <a:t>．</a:t>
                      </a:r>
                      <a:r>
                        <a:rPr kumimoji="1" lang="ja-JP" altLang="en-US" sz="1400" dirty="0" smtClean="0">
                          <a:latin typeface="ＭＳ Ｐゴシック" panose="020B0600070205080204" pitchFamily="50" charset="-128"/>
                          <a:ea typeface="ＭＳ Ｐゴシック" panose="020B0600070205080204" pitchFamily="50" charset="-128"/>
                        </a:rPr>
                        <a:t>箕面森町・彩都</a:t>
                      </a:r>
                      <a:r>
                        <a:rPr lang="ja-JP" altLang="en-US" sz="1400" dirty="0" smtClean="0">
                          <a:latin typeface="+mn-ea"/>
                        </a:rPr>
                        <a:t>（</a:t>
                      </a:r>
                      <a:r>
                        <a:rPr lang="en-US" altLang="ja-JP" sz="1400" dirty="0" smtClean="0"/>
                        <a:t>P.80</a:t>
                      </a:r>
                      <a:r>
                        <a:rPr lang="ja-JP" altLang="en-US" sz="1400" dirty="0" smtClean="0">
                          <a:latin typeface="+mn-ea"/>
                        </a:rPr>
                        <a:t>）</a:t>
                      </a:r>
                      <a:endParaRPr kumimoji="1" lang="ja-JP" altLang="en-US" sz="1400" dirty="0">
                        <a:latin typeface="ＭＳ Ｐゴシック" panose="020B0600070205080204" pitchFamily="50" charset="-128"/>
                        <a:ea typeface="ＭＳ Ｐゴシック" panose="020B0600070205080204" pitchFamily="50" charset="-128"/>
                      </a:endParaRPr>
                    </a:p>
                  </p:txBody>
                </p:sp>
                <p:cxnSp>
                  <p:nvCxnSpPr>
                    <p:cNvPr id="113" name="直線矢印コネクタ 112"/>
                    <p:cNvCxnSpPr>
                      <a:endCxn id="101" idx="0"/>
                    </p:cNvCxnSpPr>
                    <p:nvPr/>
                  </p:nvCxnSpPr>
                  <p:spPr>
                    <a:xfrm flipH="1">
                      <a:off x="7453430" y="1210359"/>
                      <a:ext cx="119682" cy="747100"/>
                    </a:xfrm>
                    <a:prstGeom prst="straightConnector1">
                      <a:avLst/>
                    </a:prstGeom>
                    <a:ln w="15875">
                      <a:solidFill>
                        <a:srgbClr val="002060"/>
                      </a:solidFill>
                      <a:tailEnd type="stealth"/>
                    </a:ln>
                  </p:spPr>
                  <p:style>
                    <a:lnRef idx="1">
                      <a:schemeClr val="accent2"/>
                    </a:lnRef>
                    <a:fillRef idx="0">
                      <a:schemeClr val="accent2"/>
                    </a:fillRef>
                    <a:effectRef idx="0">
                      <a:schemeClr val="accent2"/>
                    </a:effectRef>
                    <a:fontRef idx="minor">
                      <a:schemeClr val="tx1"/>
                    </a:fontRef>
                  </p:style>
                </p:cxnSp>
              </p:grpSp>
            </p:grpSp>
            <p:cxnSp>
              <p:nvCxnSpPr>
                <p:cNvPr id="98" name="直線矢印コネクタ 97"/>
                <p:cNvCxnSpPr/>
                <p:nvPr/>
              </p:nvCxnSpPr>
              <p:spPr>
                <a:xfrm flipH="1" flipV="1">
                  <a:off x="7174840" y="2427797"/>
                  <a:ext cx="484113" cy="510754"/>
                </a:xfrm>
                <a:prstGeom prst="straightConnector1">
                  <a:avLst/>
                </a:prstGeom>
                <a:ln w="15875">
                  <a:solidFill>
                    <a:srgbClr val="002060"/>
                  </a:solidFill>
                  <a:tailEnd type="stealth"/>
                </a:ln>
              </p:spPr>
              <p:style>
                <a:lnRef idx="1">
                  <a:schemeClr val="accent2"/>
                </a:lnRef>
                <a:fillRef idx="0">
                  <a:schemeClr val="accent2"/>
                </a:fillRef>
                <a:effectRef idx="0">
                  <a:schemeClr val="accent2"/>
                </a:effectRef>
                <a:fontRef idx="minor">
                  <a:schemeClr val="tx1"/>
                </a:fontRef>
              </p:style>
            </p:cxnSp>
            <p:sp>
              <p:nvSpPr>
                <p:cNvPr id="92" name="フリーフォーム 91"/>
                <p:cNvSpPr/>
                <p:nvPr/>
              </p:nvSpPr>
              <p:spPr>
                <a:xfrm>
                  <a:off x="6048375" y="3488531"/>
                  <a:ext cx="147638" cy="109538"/>
                </a:xfrm>
                <a:custGeom>
                  <a:avLst/>
                  <a:gdLst>
                    <a:gd name="connsiteX0" fmla="*/ 92869 w 147638"/>
                    <a:gd name="connsiteY0" fmla="*/ 0 h 109538"/>
                    <a:gd name="connsiteX1" fmla="*/ 11906 w 147638"/>
                    <a:gd name="connsiteY1" fmla="*/ 38100 h 109538"/>
                    <a:gd name="connsiteX2" fmla="*/ 0 w 147638"/>
                    <a:gd name="connsiteY2" fmla="*/ 83344 h 109538"/>
                    <a:gd name="connsiteX3" fmla="*/ 128588 w 147638"/>
                    <a:gd name="connsiteY3" fmla="*/ 109538 h 109538"/>
                    <a:gd name="connsiteX4" fmla="*/ 147638 w 147638"/>
                    <a:gd name="connsiteY4" fmla="*/ 38100 h 109538"/>
                    <a:gd name="connsiteX5" fmla="*/ 92869 w 147638"/>
                    <a:gd name="connsiteY5" fmla="*/ 0 h 10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638" h="109538">
                      <a:moveTo>
                        <a:pt x="92869" y="0"/>
                      </a:moveTo>
                      <a:lnTo>
                        <a:pt x="11906" y="38100"/>
                      </a:lnTo>
                      <a:lnTo>
                        <a:pt x="0" y="83344"/>
                      </a:lnTo>
                      <a:lnTo>
                        <a:pt x="128588" y="109538"/>
                      </a:lnTo>
                      <a:lnTo>
                        <a:pt x="147638" y="38100"/>
                      </a:lnTo>
                      <a:lnTo>
                        <a:pt x="92869" y="0"/>
                      </a:lnTo>
                      <a:close/>
                    </a:path>
                  </a:pathLst>
                </a:custGeom>
                <a:solidFill>
                  <a:srgbClr val="FF0000">
                    <a:alpha val="25000"/>
                  </a:srgb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フリーフォーム 92"/>
                <p:cNvSpPr/>
                <p:nvPr/>
              </p:nvSpPr>
              <p:spPr>
                <a:xfrm>
                  <a:off x="6127551" y="3891062"/>
                  <a:ext cx="135732" cy="76200"/>
                </a:xfrm>
                <a:custGeom>
                  <a:avLst/>
                  <a:gdLst>
                    <a:gd name="connsiteX0" fmla="*/ 92869 w 147638"/>
                    <a:gd name="connsiteY0" fmla="*/ 0 h 109538"/>
                    <a:gd name="connsiteX1" fmla="*/ 11906 w 147638"/>
                    <a:gd name="connsiteY1" fmla="*/ 38100 h 109538"/>
                    <a:gd name="connsiteX2" fmla="*/ 0 w 147638"/>
                    <a:gd name="connsiteY2" fmla="*/ 83344 h 109538"/>
                    <a:gd name="connsiteX3" fmla="*/ 128588 w 147638"/>
                    <a:gd name="connsiteY3" fmla="*/ 109538 h 109538"/>
                    <a:gd name="connsiteX4" fmla="*/ 147638 w 147638"/>
                    <a:gd name="connsiteY4" fmla="*/ 38100 h 109538"/>
                    <a:gd name="connsiteX5" fmla="*/ 92869 w 147638"/>
                    <a:gd name="connsiteY5" fmla="*/ 0 h 109538"/>
                    <a:gd name="connsiteX0" fmla="*/ 80963 w 135732"/>
                    <a:gd name="connsiteY0" fmla="*/ 0 h 109538"/>
                    <a:gd name="connsiteX1" fmla="*/ 0 w 135732"/>
                    <a:gd name="connsiteY1" fmla="*/ 38100 h 109538"/>
                    <a:gd name="connsiteX2" fmla="*/ 9526 w 135732"/>
                    <a:gd name="connsiteY2" fmla="*/ 104775 h 109538"/>
                    <a:gd name="connsiteX3" fmla="*/ 116682 w 135732"/>
                    <a:gd name="connsiteY3" fmla="*/ 109538 h 109538"/>
                    <a:gd name="connsiteX4" fmla="*/ 135732 w 135732"/>
                    <a:gd name="connsiteY4" fmla="*/ 38100 h 109538"/>
                    <a:gd name="connsiteX5" fmla="*/ 80963 w 135732"/>
                    <a:gd name="connsiteY5" fmla="*/ 0 h 109538"/>
                    <a:gd name="connsiteX0" fmla="*/ 90488 w 145257"/>
                    <a:gd name="connsiteY0" fmla="*/ 0 h 109538"/>
                    <a:gd name="connsiteX1" fmla="*/ 0 w 145257"/>
                    <a:gd name="connsiteY1" fmla="*/ 33338 h 109538"/>
                    <a:gd name="connsiteX2" fmla="*/ 19051 w 145257"/>
                    <a:gd name="connsiteY2" fmla="*/ 104775 h 109538"/>
                    <a:gd name="connsiteX3" fmla="*/ 126207 w 145257"/>
                    <a:gd name="connsiteY3" fmla="*/ 109538 h 109538"/>
                    <a:gd name="connsiteX4" fmla="*/ 145257 w 145257"/>
                    <a:gd name="connsiteY4" fmla="*/ 38100 h 109538"/>
                    <a:gd name="connsiteX5" fmla="*/ 90488 w 145257"/>
                    <a:gd name="connsiteY5" fmla="*/ 0 h 109538"/>
                    <a:gd name="connsiteX0" fmla="*/ 145257 w 145257"/>
                    <a:gd name="connsiteY0" fmla="*/ 4762 h 76200"/>
                    <a:gd name="connsiteX1" fmla="*/ 0 w 145257"/>
                    <a:gd name="connsiteY1" fmla="*/ 0 h 76200"/>
                    <a:gd name="connsiteX2" fmla="*/ 19051 w 145257"/>
                    <a:gd name="connsiteY2" fmla="*/ 71437 h 76200"/>
                    <a:gd name="connsiteX3" fmla="*/ 126207 w 145257"/>
                    <a:gd name="connsiteY3" fmla="*/ 76200 h 76200"/>
                    <a:gd name="connsiteX4" fmla="*/ 145257 w 145257"/>
                    <a:gd name="connsiteY4" fmla="*/ 4762 h 76200"/>
                    <a:gd name="connsiteX0" fmla="*/ 135732 w 135732"/>
                    <a:gd name="connsiteY0" fmla="*/ 9525 h 76200"/>
                    <a:gd name="connsiteX1" fmla="*/ 0 w 135732"/>
                    <a:gd name="connsiteY1" fmla="*/ 0 h 76200"/>
                    <a:gd name="connsiteX2" fmla="*/ 19051 w 135732"/>
                    <a:gd name="connsiteY2" fmla="*/ 71437 h 76200"/>
                    <a:gd name="connsiteX3" fmla="*/ 126207 w 135732"/>
                    <a:gd name="connsiteY3" fmla="*/ 76200 h 76200"/>
                    <a:gd name="connsiteX4" fmla="*/ 135732 w 135732"/>
                    <a:gd name="connsiteY4" fmla="*/ 9525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32" h="76200">
                      <a:moveTo>
                        <a:pt x="135732" y="9525"/>
                      </a:moveTo>
                      <a:lnTo>
                        <a:pt x="0" y="0"/>
                      </a:lnTo>
                      <a:lnTo>
                        <a:pt x="19051" y="71437"/>
                      </a:lnTo>
                      <a:lnTo>
                        <a:pt x="126207" y="76200"/>
                      </a:lnTo>
                      <a:lnTo>
                        <a:pt x="135732" y="9525"/>
                      </a:lnTo>
                      <a:close/>
                    </a:path>
                  </a:pathLst>
                </a:custGeom>
                <a:solidFill>
                  <a:srgbClr val="FF0000">
                    <a:alpha val="25000"/>
                  </a:srgb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フリーフォーム 93"/>
                <p:cNvSpPr/>
                <p:nvPr/>
              </p:nvSpPr>
              <p:spPr>
                <a:xfrm>
                  <a:off x="6119812" y="3718942"/>
                  <a:ext cx="278035" cy="162495"/>
                </a:xfrm>
                <a:custGeom>
                  <a:avLst/>
                  <a:gdLst>
                    <a:gd name="connsiteX0" fmla="*/ 92869 w 147638"/>
                    <a:gd name="connsiteY0" fmla="*/ 0 h 109538"/>
                    <a:gd name="connsiteX1" fmla="*/ 11906 w 147638"/>
                    <a:gd name="connsiteY1" fmla="*/ 38100 h 109538"/>
                    <a:gd name="connsiteX2" fmla="*/ 0 w 147638"/>
                    <a:gd name="connsiteY2" fmla="*/ 83344 h 109538"/>
                    <a:gd name="connsiteX3" fmla="*/ 128588 w 147638"/>
                    <a:gd name="connsiteY3" fmla="*/ 109538 h 109538"/>
                    <a:gd name="connsiteX4" fmla="*/ 147638 w 147638"/>
                    <a:gd name="connsiteY4" fmla="*/ 38100 h 109538"/>
                    <a:gd name="connsiteX5" fmla="*/ 92869 w 147638"/>
                    <a:gd name="connsiteY5" fmla="*/ 0 h 109538"/>
                    <a:gd name="connsiteX0" fmla="*/ 80963 w 135732"/>
                    <a:gd name="connsiteY0" fmla="*/ 0 h 109538"/>
                    <a:gd name="connsiteX1" fmla="*/ 0 w 135732"/>
                    <a:gd name="connsiteY1" fmla="*/ 38100 h 109538"/>
                    <a:gd name="connsiteX2" fmla="*/ 9526 w 135732"/>
                    <a:gd name="connsiteY2" fmla="*/ 104775 h 109538"/>
                    <a:gd name="connsiteX3" fmla="*/ 116682 w 135732"/>
                    <a:gd name="connsiteY3" fmla="*/ 109538 h 109538"/>
                    <a:gd name="connsiteX4" fmla="*/ 135732 w 135732"/>
                    <a:gd name="connsiteY4" fmla="*/ 38100 h 109538"/>
                    <a:gd name="connsiteX5" fmla="*/ 80963 w 135732"/>
                    <a:gd name="connsiteY5" fmla="*/ 0 h 109538"/>
                    <a:gd name="connsiteX0" fmla="*/ 90488 w 145257"/>
                    <a:gd name="connsiteY0" fmla="*/ 0 h 109538"/>
                    <a:gd name="connsiteX1" fmla="*/ 0 w 145257"/>
                    <a:gd name="connsiteY1" fmla="*/ 33338 h 109538"/>
                    <a:gd name="connsiteX2" fmla="*/ 19051 w 145257"/>
                    <a:gd name="connsiteY2" fmla="*/ 104775 h 109538"/>
                    <a:gd name="connsiteX3" fmla="*/ 126207 w 145257"/>
                    <a:gd name="connsiteY3" fmla="*/ 109538 h 109538"/>
                    <a:gd name="connsiteX4" fmla="*/ 145257 w 145257"/>
                    <a:gd name="connsiteY4" fmla="*/ 38100 h 109538"/>
                    <a:gd name="connsiteX5" fmla="*/ 90488 w 145257"/>
                    <a:gd name="connsiteY5" fmla="*/ 0 h 109538"/>
                    <a:gd name="connsiteX0" fmla="*/ 145257 w 145257"/>
                    <a:gd name="connsiteY0" fmla="*/ 4762 h 76200"/>
                    <a:gd name="connsiteX1" fmla="*/ 0 w 145257"/>
                    <a:gd name="connsiteY1" fmla="*/ 0 h 76200"/>
                    <a:gd name="connsiteX2" fmla="*/ 19051 w 145257"/>
                    <a:gd name="connsiteY2" fmla="*/ 71437 h 76200"/>
                    <a:gd name="connsiteX3" fmla="*/ 126207 w 145257"/>
                    <a:gd name="connsiteY3" fmla="*/ 76200 h 76200"/>
                    <a:gd name="connsiteX4" fmla="*/ 145257 w 145257"/>
                    <a:gd name="connsiteY4" fmla="*/ 4762 h 76200"/>
                    <a:gd name="connsiteX0" fmla="*/ 135732 w 135732"/>
                    <a:gd name="connsiteY0" fmla="*/ 9525 h 76200"/>
                    <a:gd name="connsiteX1" fmla="*/ 0 w 135732"/>
                    <a:gd name="connsiteY1" fmla="*/ 0 h 76200"/>
                    <a:gd name="connsiteX2" fmla="*/ 19051 w 135732"/>
                    <a:gd name="connsiteY2" fmla="*/ 71437 h 76200"/>
                    <a:gd name="connsiteX3" fmla="*/ 126207 w 135732"/>
                    <a:gd name="connsiteY3" fmla="*/ 76200 h 76200"/>
                    <a:gd name="connsiteX4" fmla="*/ 135732 w 135732"/>
                    <a:gd name="connsiteY4" fmla="*/ 9525 h 76200"/>
                    <a:gd name="connsiteX0" fmla="*/ 119063 w 126207"/>
                    <a:gd name="connsiteY0" fmla="*/ 0 h 92869"/>
                    <a:gd name="connsiteX1" fmla="*/ 0 w 126207"/>
                    <a:gd name="connsiteY1" fmla="*/ 16669 h 92869"/>
                    <a:gd name="connsiteX2" fmla="*/ 19051 w 126207"/>
                    <a:gd name="connsiteY2" fmla="*/ 88106 h 92869"/>
                    <a:gd name="connsiteX3" fmla="*/ 126207 w 126207"/>
                    <a:gd name="connsiteY3" fmla="*/ 92869 h 92869"/>
                    <a:gd name="connsiteX4" fmla="*/ 119063 w 126207"/>
                    <a:gd name="connsiteY4" fmla="*/ 0 h 92869"/>
                    <a:gd name="connsiteX0" fmla="*/ 100012 w 107156"/>
                    <a:gd name="connsiteY0" fmla="*/ 14287 h 107156"/>
                    <a:gd name="connsiteX1" fmla="*/ 52387 w 107156"/>
                    <a:gd name="connsiteY1" fmla="*/ 0 h 107156"/>
                    <a:gd name="connsiteX2" fmla="*/ 0 w 107156"/>
                    <a:gd name="connsiteY2" fmla="*/ 102393 h 107156"/>
                    <a:gd name="connsiteX3" fmla="*/ 107156 w 107156"/>
                    <a:gd name="connsiteY3" fmla="*/ 107156 h 107156"/>
                    <a:gd name="connsiteX4" fmla="*/ 100012 w 107156"/>
                    <a:gd name="connsiteY4" fmla="*/ 14287 h 107156"/>
                    <a:gd name="connsiteX0" fmla="*/ 100012 w 107156"/>
                    <a:gd name="connsiteY0" fmla="*/ 14287 h 107156"/>
                    <a:gd name="connsiteX1" fmla="*/ 52387 w 107156"/>
                    <a:gd name="connsiteY1" fmla="*/ 0 h 107156"/>
                    <a:gd name="connsiteX2" fmla="*/ 14857 w 107156"/>
                    <a:gd name="connsiteY2" fmla="*/ 67247 h 107156"/>
                    <a:gd name="connsiteX3" fmla="*/ 0 w 107156"/>
                    <a:gd name="connsiteY3" fmla="*/ 102393 h 107156"/>
                    <a:gd name="connsiteX4" fmla="*/ 107156 w 107156"/>
                    <a:gd name="connsiteY4" fmla="*/ 107156 h 107156"/>
                    <a:gd name="connsiteX5" fmla="*/ 100012 w 107156"/>
                    <a:gd name="connsiteY5" fmla="*/ 14287 h 107156"/>
                    <a:gd name="connsiteX0" fmla="*/ 100012 w 107156"/>
                    <a:gd name="connsiteY0" fmla="*/ 14287 h 107728"/>
                    <a:gd name="connsiteX1" fmla="*/ 52387 w 107156"/>
                    <a:gd name="connsiteY1" fmla="*/ 0 h 107728"/>
                    <a:gd name="connsiteX2" fmla="*/ 14857 w 107156"/>
                    <a:gd name="connsiteY2" fmla="*/ 67247 h 107728"/>
                    <a:gd name="connsiteX3" fmla="*/ 0 w 107156"/>
                    <a:gd name="connsiteY3" fmla="*/ 102393 h 107728"/>
                    <a:gd name="connsiteX4" fmla="*/ 31526 w 107156"/>
                    <a:gd name="connsiteY4" fmla="*/ 107728 h 107728"/>
                    <a:gd name="connsiteX5" fmla="*/ 107156 w 107156"/>
                    <a:gd name="connsiteY5" fmla="*/ 107156 h 107728"/>
                    <a:gd name="connsiteX6" fmla="*/ 100012 w 107156"/>
                    <a:gd name="connsiteY6" fmla="*/ 14287 h 107728"/>
                    <a:gd name="connsiteX0" fmla="*/ 100012 w 107156"/>
                    <a:gd name="connsiteY0" fmla="*/ 14287 h 110109"/>
                    <a:gd name="connsiteX1" fmla="*/ 52387 w 107156"/>
                    <a:gd name="connsiteY1" fmla="*/ 0 h 110109"/>
                    <a:gd name="connsiteX2" fmla="*/ 14857 w 107156"/>
                    <a:gd name="connsiteY2" fmla="*/ 67247 h 110109"/>
                    <a:gd name="connsiteX3" fmla="*/ 0 w 107156"/>
                    <a:gd name="connsiteY3" fmla="*/ 102393 h 110109"/>
                    <a:gd name="connsiteX4" fmla="*/ 31526 w 107156"/>
                    <a:gd name="connsiteY4" fmla="*/ 107728 h 110109"/>
                    <a:gd name="connsiteX5" fmla="*/ 83914 w 107156"/>
                    <a:gd name="connsiteY5" fmla="*/ 110109 h 110109"/>
                    <a:gd name="connsiteX6" fmla="*/ 107156 w 107156"/>
                    <a:gd name="connsiteY6" fmla="*/ 107156 h 110109"/>
                    <a:gd name="connsiteX7" fmla="*/ 100012 w 107156"/>
                    <a:gd name="connsiteY7" fmla="*/ 14287 h 110109"/>
                    <a:gd name="connsiteX0" fmla="*/ 123255 w 130399"/>
                    <a:gd name="connsiteY0" fmla="*/ 14287 h 110109"/>
                    <a:gd name="connsiteX1" fmla="*/ 75630 w 130399"/>
                    <a:gd name="connsiteY1" fmla="*/ 0 h 110109"/>
                    <a:gd name="connsiteX2" fmla="*/ 0 w 130399"/>
                    <a:gd name="connsiteY2" fmla="*/ 14859 h 110109"/>
                    <a:gd name="connsiteX3" fmla="*/ 23243 w 130399"/>
                    <a:gd name="connsiteY3" fmla="*/ 102393 h 110109"/>
                    <a:gd name="connsiteX4" fmla="*/ 54769 w 130399"/>
                    <a:gd name="connsiteY4" fmla="*/ 107728 h 110109"/>
                    <a:gd name="connsiteX5" fmla="*/ 107157 w 130399"/>
                    <a:gd name="connsiteY5" fmla="*/ 110109 h 110109"/>
                    <a:gd name="connsiteX6" fmla="*/ 130399 w 130399"/>
                    <a:gd name="connsiteY6" fmla="*/ 107156 h 110109"/>
                    <a:gd name="connsiteX7" fmla="*/ 123255 w 130399"/>
                    <a:gd name="connsiteY7" fmla="*/ 14287 h 110109"/>
                    <a:gd name="connsiteX0" fmla="*/ 200024 w 207168"/>
                    <a:gd name="connsiteY0" fmla="*/ 14287 h 110109"/>
                    <a:gd name="connsiteX1" fmla="*/ 152399 w 207168"/>
                    <a:gd name="connsiteY1" fmla="*/ 0 h 110109"/>
                    <a:gd name="connsiteX2" fmla="*/ 76769 w 207168"/>
                    <a:gd name="connsiteY2" fmla="*/ 14859 h 110109"/>
                    <a:gd name="connsiteX3" fmla="*/ 0 w 207168"/>
                    <a:gd name="connsiteY3" fmla="*/ 2381 h 110109"/>
                    <a:gd name="connsiteX4" fmla="*/ 131538 w 207168"/>
                    <a:gd name="connsiteY4" fmla="*/ 107728 h 110109"/>
                    <a:gd name="connsiteX5" fmla="*/ 183926 w 207168"/>
                    <a:gd name="connsiteY5" fmla="*/ 110109 h 110109"/>
                    <a:gd name="connsiteX6" fmla="*/ 207168 w 207168"/>
                    <a:gd name="connsiteY6" fmla="*/ 107156 h 110109"/>
                    <a:gd name="connsiteX7" fmla="*/ 200024 w 207168"/>
                    <a:gd name="connsiteY7" fmla="*/ 14287 h 110109"/>
                    <a:gd name="connsiteX0" fmla="*/ 261367 w 268511"/>
                    <a:gd name="connsiteY0" fmla="*/ 14287 h 110109"/>
                    <a:gd name="connsiteX1" fmla="*/ 213742 w 268511"/>
                    <a:gd name="connsiteY1" fmla="*/ 0 h 110109"/>
                    <a:gd name="connsiteX2" fmla="*/ 138112 w 268511"/>
                    <a:gd name="connsiteY2" fmla="*/ 14859 h 110109"/>
                    <a:gd name="connsiteX3" fmla="*/ 61343 w 268511"/>
                    <a:gd name="connsiteY3" fmla="*/ 2381 h 110109"/>
                    <a:gd name="connsiteX4" fmla="*/ 0 w 268511"/>
                    <a:gd name="connsiteY4" fmla="*/ 45815 h 110109"/>
                    <a:gd name="connsiteX5" fmla="*/ 245269 w 268511"/>
                    <a:gd name="connsiteY5" fmla="*/ 110109 h 110109"/>
                    <a:gd name="connsiteX6" fmla="*/ 268511 w 268511"/>
                    <a:gd name="connsiteY6" fmla="*/ 107156 h 110109"/>
                    <a:gd name="connsiteX7" fmla="*/ 261367 w 268511"/>
                    <a:gd name="connsiteY7" fmla="*/ 14287 h 110109"/>
                    <a:gd name="connsiteX0" fmla="*/ 261367 w 268511"/>
                    <a:gd name="connsiteY0" fmla="*/ 14287 h 110109"/>
                    <a:gd name="connsiteX1" fmla="*/ 213742 w 268511"/>
                    <a:gd name="connsiteY1" fmla="*/ 0 h 110109"/>
                    <a:gd name="connsiteX2" fmla="*/ 138112 w 268511"/>
                    <a:gd name="connsiteY2" fmla="*/ 14859 h 110109"/>
                    <a:gd name="connsiteX3" fmla="*/ 61343 w 268511"/>
                    <a:gd name="connsiteY3" fmla="*/ 2381 h 110109"/>
                    <a:gd name="connsiteX4" fmla="*/ 0 w 268511"/>
                    <a:gd name="connsiteY4" fmla="*/ 45815 h 110109"/>
                    <a:gd name="connsiteX5" fmla="*/ 116683 w 268511"/>
                    <a:gd name="connsiteY5" fmla="*/ 81534 h 110109"/>
                    <a:gd name="connsiteX6" fmla="*/ 245269 w 268511"/>
                    <a:gd name="connsiteY6" fmla="*/ 110109 h 110109"/>
                    <a:gd name="connsiteX7" fmla="*/ 268511 w 268511"/>
                    <a:gd name="connsiteY7" fmla="*/ 107156 h 110109"/>
                    <a:gd name="connsiteX8" fmla="*/ 261367 w 268511"/>
                    <a:gd name="connsiteY8" fmla="*/ 14287 h 110109"/>
                    <a:gd name="connsiteX0" fmla="*/ 261367 w 268511"/>
                    <a:gd name="connsiteY0" fmla="*/ 14287 h 110109"/>
                    <a:gd name="connsiteX1" fmla="*/ 213742 w 268511"/>
                    <a:gd name="connsiteY1" fmla="*/ 0 h 110109"/>
                    <a:gd name="connsiteX2" fmla="*/ 138112 w 268511"/>
                    <a:gd name="connsiteY2" fmla="*/ 14859 h 110109"/>
                    <a:gd name="connsiteX3" fmla="*/ 61343 w 268511"/>
                    <a:gd name="connsiteY3" fmla="*/ 2381 h 110109"/>
                    <a:gd name="connsiteX4" fmla="*/ 0 w 268511"/>
                    <a:gd name="connsiteY4" fmla="*/ 45815 h 110109"/>
                    <a:gd name="connsiteX5" fmla="*/ 116683 w 268511"/>
                    <a:gd name="connsiteY5" fmla="*/ 81534 h 110109"/>
                    <a:gd name="connsiteX6" fmla="*/ 202408 w 268511"/>
                    <a:gd name="connsiteY6" fmla="*/ 105347 h 110109"/>
                    <a:gd name="connsiteX7" fmla="*/ 245269 w 268511"/>
                    <a:gd name="connsiteY7" fmla="*/ 110109 h 110109"/>
                    <a:gd name="connsiteX8" fmla="*/ 268511 w 268511"/>
                    <a:gd name="connsiteY8" fmla="*/ 107156 h 110109"/>
                    <a:gd name="connsiteX9" fmla="*/ 261367 w 268511"/>
                    <a:gd name="connsiteY9" fmla="*/ 14287 h 110109"/>
                    <a:gd name="connsiteX0" fmla="*/ 263747 w 270891"/>
                    <a:gd name="connsiteY0" fmla="*/ 14287 h 110109"/>
                    <a:gd name="connsiteX1" fmla="*/ 216122 w 270891"/>
                    <a:gd name="connsiteY1" fmla="*/ 0 h 110109"/>
                    <a:gd name="connsiteX2" fmla="*/ 140492 w 270891"/>
                    <a:gd name="connsiteY2" fmla="*/ 14859 h 110109"/>
                    <a:gd name="connsiteX3" fmla="*/ 63723 w 270891"/>
                    <a:gd name="connsiteY3" fmla="*/ 2381 h 110109"/>
                    <a:gd name="connsiteX4" fmla="*/ 2380 w 270891"/>
                    <a:gd name="connsiteY4" fmla="*/ 45815 h 110109"/>
                    <a:gd name="connsiteX5" fmla="*/ 0 w 270891"/>
                    <a:gd name="connsiteY5" fmla="*/ 91059 h 110109"/>
                    <a:gd name="connsiteX6" fmla="*/ 204788 w 270891"/>
                    <a:gd name="connsiteY6" fmla="*/ 105347 h 110109"/>
                    <a:gd name="connsiteX7" fmla="*/ 247649 w 270891"/>
                    <a:gd name="connsiteY7" fmla="*/ 110109 h 110109"/>
                    <a:gd name="connsiteX8" fmla="*/ 270891 w 270891"/>
                    <a:gd name="connsiteY8" fmla="*/ 107156 h 110109"/>
                    <a:gd name="connsiteX9" fmla="*/ 263747 w 270891"/>
                    <a:gd name="connsiteY9" fmla="*/ 14287 h 110109"/>
                    <a:gd name="connsiteX0" fmla="*/ 263747 w 270891"/>
                    <a:gd name="connsiteY0" fmla="*/ 14287 h 110109"/>
                    <a:gd name="connsiteX1" fmla="*/ 216122 w 270891"/>
                    <a:gd name="connsiteY1" fmla="*/ 0 h 110109"/>
                    <a:gd name="connsiteX2" fmla="*/ 140492 w 270891"/>
                    <a:gd name="connsiteY2" fmla="*/ 14859 h 110109"/>
                    <a:gd name="connsiteX3" fmla="*/ 63723 w 270891"/>
                    <a:gd name="connsiteY3" fmla="*/ 2381 h 110109"/>
                    <a:gd name="connsiteX4" fmla="*/ 2380 w 270891"/>
                    <a:gd name="connsiteY4" fmla="*/ 45815 h 110109"/>
                    <a:gd name="connsiteX5" fmla="*/ 0 w 270891"/>
                    <a:gd name="connsiteY5" fmla="*/ 91059 h 110109"/>
                    <a:gd name="connsiteX6" fmla="*/ 95251 w 270891"/>
                    <a:gd name="connsiteY6" fmla="*/ 50579 h 110109"/>
                    <a:gd name="connsiteX7" fmla="*/ 247649 w 270891"/>
                    <a:gd name="connsiteY7" fmla="*/ 110109 h 110109"/>
                    <a:gd name="connsiteX8" fmla="*/ 270891 w 270891"/>
                    <a:gd name="connsiteY8" fmla="*/ 107156 h 110109"/>
                    <a:gd name="connsiteX9" fmla="*/ 263747 w 270891"/>
                    <a:gd name="connsiteY9" fmla="*/ 14287 h 110109"/>
                    <a:gd name="connsiteX0" fmla="*/ 263747 w 270891"/>
                    <a:gd name="connsiteY0" fmla="*/ 14287 h 110109"/>
                    <a:gd name="connsiteX1" fmla="*/ 216122 w 270891"/>
                    <a:gd name="connsiteY1" fmla="*/ 0 h 110109"/>
                    <a:gd name="connsiteX2" fmla="*/ 140492 w 270891"/>
                    <a:gd name="connsiteY2" fmla="*/ 14859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247649 w 270891"/>
                    <a:gd name="connsiteY7" fmla="*/ 110109 h 110109"/>
                    <a:gd name="connsiteX8" fmla="*/ 270891 w 270891"/>
                    <a:gd name="connsiteY8" fmla="*/ 107156 h 110109"/>
                    <a:gd name="connsiteX9" fmla="*/ 263747 w 270891"/>
                    <a:gd name="connsiteY9" fmla="*/ 14287 h 110109"/>
                    <a:gd name="connsiteX0" fmla="*/ 263747 w 270891"/>
                    <a:gd name="connsiteY0" fmla="*/ 14287 h 110109"/>
                    <a:gd name="connsiteX1" fmla="*/ 216122 w 270891"/>
                    <a:gd name="connsiteY1" fmla="*/ 0 h 110109"/>
                    <a:gd name="connsiteX2" fmla="*/ 140492 w 270891"/>
                    <a:gd name="connsiteY2" fmla="*/ 14859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40494 w 270891"/>
                    <a:gd name="connsiteY7" fmla="*/ 100584 h 110109"/>
                    <a:gd name="connsiteX8" fmla="*/ 247649 w 270891"/>
                    <a:gd name="connsiteY8" fmla="*/ 110109 h 110109"/>
                    <a:gd name="connsiteX9" fmla="*/ 270891 w 270891"/>
                    <a:gd name="connsiteY9" fmla="*/ 107156 h 110109"/>
                    <a:gd name="connsiteX10" fmla="*/ 263747 w 270891"/>
                    <a:gd name="connsiteY10" fmla="*/ 14287 h 110109"/>
                    <a:gd name="connsiteX0" fmla="*/ 263747 w 270891"/>
                    <a:gd name="connsiteY0" fmla="*/ 14287 h 110109"/>
                    <a:gd name="connsiteX1" fmla="*/ 216122 w 270891"/>
                    <a:gd name="connsiteY1" fmla="*/ 0 h 110109"/>
                    <a:gd name="connsiteX2" fmla="*/ 140492 w 270891"/>
                    <a:gd name="connsiteY2" fmla="*/ 14859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40494 w 270891"/>
                    <a:gd name="connsiteY7" fmla="*/ 100584 h 110109"/>
                    <a:gd name="connsiteX8" fmla="*/ 247649 w 270891"/>
                    <a:gd name="connsiteY8" fmla="*/ 110109 h 110109"/>
                    <a:gd name="connsiteX9" fmla="*/ 270891 w 270891"/>
                    <a:gd name="connsiteY9" fmla="*/ 107156 h 110109"/>
                    <a:gd name="connsiteX10" fmla="*/ 269082 w 270891"/>
                    <a:gd name="connsiteY10" fmla="*/ 72009 h 110109"/>
                    <a:gd name="connsiteX11" fmla="*/ 263747 w 270891"/>
                    <a:gd name="connsiteY11" fmla="*/ 14287 h 110109"/>
                    <a:gd name="connsiteX0" fmla="*/ 263747 w 270891"/>
                    <a:gd name="connsiteY0" fmla="*/ 14287 h 110109"/>
                    <a:gd name="connsiteX1" fmla="*/ 216122 w 270891"/>
                    <a:gd name="connsiteY1" fmla="*/ 0 h 110109"/>
                    <a:gd name="connsiteX2" fmla="*/ 140492 w 270891"/>
                    <a:gd name="connsiteY2" fmla="*/ 14859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00013 w 270891"/>
                    <a:gd name="connsiteY7" fmla="*/ 98203 h 110109"/>
                    <a:gd name="connsiteX8" fmla="*/ 140494 w 270891"/>
                    <a:gd name="connsiteY8" fmla="*/ 100584 h 110109"/>
                    <a:gd name="connsiteX9" fmla="*/ 247649 w 270891"/>
                    <a:gd name="connsiteY9" fmla="*/ 110109 h 110109"/>
                    <a:gd name="connsiteX10" fmla="*/ 270891 w 270891"/>
                    <a:gd name="connsiteY10" fmla="*/ 107156 h 110109"/>
                    <a:gd name="connsiteX11" fmla="*/ 269082 w 270891"/>
                    <a:gd name="connsiteY11" fmla="*/ 72009 h 110109"/>
                    <a:gd name="connsiteX12" fmla="*/ 263747 w 270891"/>
                    <a:gd name="connsiteY12" fmla="*/ 14287 h 110109"/>
                    <a:gd name="connsiteX0" fmla="*/ 263747 w 270891"/>
                    <a:gd name="connsiteY0" fmla="*/ 14287 h 110109"/>
                    <a:gd name="connsiteX1" fmla="*/ 216122 w 270891"/>
                    <a:gd name="connsiteY1" fmla="*/ 0 h 110109"/>
                    <a:gd name="connsiteX2" fmla="*/ 140492 w 270891"/>
                    <a:gd name="connsiteY2" fmla="*/ 14859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00013 w 270891"/>
                    <a:gd name="connsiteY7" fmla="*/ 98203 h 110109"/>
                    <a:gd name="connsiteX8" fmla="*/ 140494 w 270891"/>
                    <a:gd name="connsiteY8" fmla="*/ 100584 h 110109"/>
                    <a:gd name="connsiteX9" fmla="*/ 185738 w 270891"/>
                    <a:gd name="connsiteY9" fmla="*/ 107728 h 110109"/>
                    <a:gd name="connsiteX10" fmla="*/ 247649 w 270891"/>
                    <a:gd name="connsiteY10" fmla="*/ 110109 h 110109"/>
                    <a:gd name="connsiteX11" fmla="*/ 270891 w 270891"/>
                    <a:gd name="connsiteY11" fmla="*/ 107156 h 110109"/>
                    <a:gd name="connsiteX12" fmla="*/ 269082 w 270891"/>
                    <a:gd name="connsiteY12" fmla="*/ 72009 h 110109"/>
                    <a:gd name="connsiteX13" fmla="*/ 263747 w 270891"/>
                    <a:gd name="connsiteY13" fmla="*/ 14287 h 110109"/>
                    <a:gd name="connsiteX0" fmla="*/ 263747 w 270891"/>
                    <a:gd name="connsiteY0" fmla="*/ 14287 h 110109"/>
                    <a:gd name="connsiteX1" fmla="*/ 216122 w 270891"/>
                    <a:gd name="connsiteY1" fmla="*/ 0 h 110109"/>
                    <a:gd name="connsiteX2" fmla="*/ 152398 w 270891"/>
                    <a:gd name="connsiteY2" fmla="*/ 10096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00013 w 270891"/>
                    <a:gd name="connsiteY7" fmla="*/ 98203 h 110109"/>
                    <a:gd name="connsiteX8" fmla="*/ 140494 w 270891"/>
                    <a:gd name="connsiteY8" fmla="*/ 100584 h 110109"/>
                    <a:gd name="connsiteX9" fmla="*/ 185738 w 270891"/>
                    <a:gd name="connsiteY9" fmla="*/ 107728 h 110109"/>
                    <a:gd name="connsiteX10" fmla="*/ 247649 w 270891"/>
                    <a:gd name="connsiteY10" fmla="*/ 110109 h 110109"/>
                    <a:gd name="connsiteX11" fmla="*/ 270891 w 270891"/>
                    <a:gd name="connsiteY11" fmla="*/ 107156 h 110109"/>
                    <a:gd name="connsiteX12" fmla="*/ 269082 w 270891"/>
                    <a:gd name="connsiteY12" fmla="*/ 72009 h 110109"/>
                    <a:gd name="connsiteX13" fmla="*/ 263747 w 270891"/>
                    <a:gd name="connsiteY13" fmla="*/ 14287 h 110109"/>
                    <a:gd name="connsiteX0" fmla="*/ 263747 w 270891"/>
                    <a:gd name="connsiteY0" fmla="*/ 14287 h 110109"/>
                    <a:gd name="connsiteX1" fmla="*/ 216122 w 270891"/>
                    <a:gd name="connsiteY1" fmla="*/ 0 h 110109"/>
                    <a:gd name="connsiteX2" fmla="*/ 152398 w 270891"/>
                    <a:gd name="connsiteY2" fmla="*/ 10096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14300 w 270891"/>
                    <a:gd name="connsiteY7" fmla="*/ 38672 h 110109"/>
                    <a:gd name="connsiteX8" fmla="*/ 140494 w 270891"/>
                    <a:gd name="connsiteY8" fmla="*/ 100584 h 110109"/>
                    <a:gd name="connsiteX9" fmla="*/ 185738 w 270891"/>
                    <a:gd name="connsiteY9" fmla="*/ 107728 h 110109"/>
                    <a:gd name="connsiteX10" fmla="*/ 247649 w 270891"/>
                    <a:gd name="connsiteY10" fmla="*/ 110109 h 110109"/>
                    <a:gd name="connsiteX11" fmla="*/ 270891 w 270891"/>
                    <a:gd name="connsiteY11" fmla="*/ 107156 h 110109"/>
                    <a:gd name="connsiteX12" fmla="*/ 269082 w 270891"/>
                    <a:gd name="connsiteY12" fmla="*/ 72009 h 110109"/>
                    <a:gd name="connsiteX13" fmla="*/ 263747 w 270891"/>
                    <a:gd name="connsiteY13" fmla="*/ 14287 h 110109"/>
                    <a:gd name="connsiteX0" fmla="*/ 263747 w 270891"/>
                    <a:gd name="connsiteY0" fmla="*/ 14287 h 110109"/>
                    <a:gd name="connsiteX1" fmla="*/ 216122 w 270891"/>
                    <a:gd name="connsiteY1" fmla="*/ 0 h 110109"/>
                    <a:gd name="connsiteX2" fmla="*/ 152398 w 270891"/>
                    <a:gd name="connsiteY2" fmla="*/ 10096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22610 w 270891"/>
                    <a:gd name="connsiteY7" fmla="*/ 23913 h 110109"/>
                    <a:gd name="connsiteX8" fmla="*/ 140494 w 270891"/>
                    <a:gd name="connsiteY8" fmla="*/ 100584 h 110109"/>
                    <a:gd name="connsiteX9" fmla="*/ 185738 w 270891"/>
                    <a:gd name="connsiteY9" fmla="*/ 107728 h 110109"/>
                    <a:gd name="connsiteX10" fmla="*/ 247649 w 270891"/>
                    <a:gd name="connsiteY10" fmla="*/ 110109 h 110109"/>
                    <a:gd name="connsiteX11" fmla="*/ 270891 w 270891"/>
                    <a:gd name="connsiteY11" fmla="*/ 107156 h 110109"/>
                    <a:gd name="connsiteX12" fmla="*/ 269082 w 270891"/>
                    <a:gd name="connsiteY12" fmla="*/ 72009 h 110109"/>
                    <a:gd name="connsiteX13" fmla="*/ 263747 w 270891"/>
                    <a:gd name="connsiteY13" fmla="*/ 14287 h 110109"/>
                    <a:gd name="connsiteX0" fmla="*/ 263747 w 270891"/>
                    <a:gd name="connsiteY0" fmla="*/ 14287 h 110109"/>
                    <a:gd name="connsiteX1" fmla="*/ 216122 w 270891"/>
                    <a:gd name="connsiteY1" fmla="*/ 0 h 110109"/>
                    <a:gd name="connsiteX2" fmla="*/ 152398 w 270891"/>
                    <a:gd name="connsiteY2" fmla="*/ 10096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03560 w 270891"/>
                    <a:gd name="connsiteY7" fmla="*/ 45344 h 110109"/>
                    <a:gd name="connsiteX8" fmla="*/ 140494 w 270891"/>
                    <a:gd name="connsiteY8" fmla="*/ 100584 h 110109"/>
                    <a:gd name="connsiteX9" fmla="*/ 185738 w 270891"/>
                    <a:gd name="connsiteY9" fmla="*/ 107728 h 110109"/>
                    <a:gd name="connsiteX10" fmla="*/ 247649 w 270891"/>
                    <a:gd name="connsiteY10" fmla="*/ 110109 h 110109"/>
                    <a:gd name="connsiteX11" fmla="*/ 270891 w 270891"/>
                    <a:gd name="connsiteY11" fmla="*/ 107156 h 110109"/>
                    <a:gd name="connsiteX12" fmla="*/ 269082 w 270891"/>
                    <a:gd name="connsiteY12" fmla="*/ 72009 h 110109"/>
                    <a:gd name="connsiteX13" fmla="*/ 263747 w 270891"/>
                    <a:gd name="connsiteY13" fmla="*/ 14287 h 110109"/>
                    <a:gd name="connsiteX0" fmla="*/ 263747 w 270891"/>
                    <a:gd name="connsiteY0" fmla="*/ 14287 h 110109"/>
                    <a:gd name="connsiteX1" fmla="*/ 216122 w 270891"/>
                    <a:gd name="connsiteY1" fmla="*/ 0 h 110109"/>
                    <a:gd name="connsiteX2" fmla="*/ 152398 w 270891"/>
                    <a:gd name="connsiteY2" fmla="*/ 10096 h 110109"/>
                    <a:gd name="connsiteX3" fmla="*/ 63723 w 270891"/>
                    <a:gd name="connsiteY3" fmla="*/ 2381 h 110109"/>
                    <a:gd name="connsiteX4" fmla="*/ 2380 w 270891"/>
                    <a:gd name="connsiteY4" fmla="*/ 45815 h 110109"/>
                    <a:gd name="connsiteX5" fmla="*/ 0 w 270891"/>
                    <a:gd name="connsiteY5" fmla="*/ 91059 h 110109"/>
                    <a:gd name="connsiteX6" fmla="*/ 47626 w 270891"/>
                    <a:gd name="connsiteY6" fmla="*/ 93441 h 110109"/>
                    <a:gd name="connsiteX7" fmla="*/ 103560 w 270891"/>
                    <a:gd name="connsiteY7" fmla="*/ 45344 h 110109"/>
                    <a:gd name="connsiteX8" fmla="*/ 111919 w 270891"/>
                    <a:gd name="connsiteY8" fmla="*/ 67247 h 110109"/>
                    <a:gd name="connsiteX9" fmla="*/ 185738 w 270891"/>
                    <a:gd name="connsiteY9" fmla="*/ 107728 h 110109"/>
                    <a:gd name="connsiteX10" fmla="*/ 247649 w 270891"/>
                    <a:gd name="connsiteY10" fmla="*/ 110109 h 110109"/>
                    <a:gd name="connsiteX11" fmla="*/ 270891 w 270891"/>
                    <a:gd name="connsiteY11" fmla="*/ 107156 h 110109"/>
                    <a:gd name="connsiteX12" fmla="*/ 269082 w 270891"/>
                    <a:gd name="connsiteY12" fmla="*/ 72009 h 110109"/>
                    <a:gd name="connsiteX13" fmla="*/ 263747 w 270891"/>
                    <a:gd name="connsiteY13" fmla="*/ 14287 h 110109"/>
                    <a:gd name="connsiteX0" fmla="*/ 263747 w 270891"/>
                    <a:gd name="connsiteY0" fmla="*/ 14287 h 114872"/>
                    <a:gd name="connsiteX1" fmla="*/ 216122 w 270891"/>
                    <a:gd name="connsiteY1" fmla="*/ 0 h 114872"/>
                    <a:gd name="connsiteX2" fmla="*/ 152398 w 270891"/>
                    <a:gd name="connsiteY2" fmla="*/ 10096 h 114872"/>
                    <a:gd name="connsiteX3" fmla="*/ 63723 w 270891"/>
                    <a:gd name="connsiteY3" fmla="*/ 2381 h 114872"/>
                    <a:gd name="connsiteX4" fmla="*/ 2380 w 270891"/>
                    <a:gd name="connsiteY4" fmla="*/ 45815 h 114872"/>
                    <a:gd name="connsiteX5" fmla="*/ 0 w 270891"/>
                    <a:gd name="connsiteY5" fmla="*/ 91059 h 114872"/>
                    <a:gd name="connsiteX6" fmla="*/ 47626 w 270891"/>
                    <a:gd name="connsiteY6" fmla="*/ 93441 h 114872"/>
                    <a:gd name="connsiteX7" fmla="*/ 103560 w 270891"/>
                    <a:gd name="connsiteY7" fmla="*/ 45344 h 114872"/>
                    <a:gd name="connsiteX8" fmla="*/ 111919 w 270891"/>
                    <a:gd name="connsiteY8" fmla="*/ 67247 h 114872"/>
                    <a:gd name="connsiteX9" fmla="*/ 61913 w 270891"/>
                    <a:gd name="connsiteY9" fmla="*/ 114872 h 114872"/>
                    <a:gd name="connsiteX10" fmla="*/ 247649 w 270891"/>
                    <a:gd name="connsiteY10" fmla="*/ 110109 h 114872"/>
                    <a:gd name="connsiteX11" fmla="*/ 270891 w 270891"/>
                    <a:gd name="connsiteY11" fmla="*/ 107156 h 114872"/>
                    <a:gd name="connsiteX12" fmla="*/ 269082 w 270891"/>
                    <a:gd name="connsiteY12" fmla="*/ 72009 h 114872"/>
                    <a:gd name="connsiteX13" fmla="*/ 263747 w 270891"/>
                    <a:gd name="connsiteY13" fmla="*/ 14287 h 114872"/>
                    <a:gd name="connsiteX0" fmla="*/ 263747 w 270891"/>
                    <a:gd name="connsiteY0" fmla="*/ 14287 h 133921"/>
                    <a:gd name="connsiteX1" fmla="*/ 216122 w 270891"/>
                    <a:gd name="connsiteY1" fmla="*/ 0 h 133921"/>
                    <a:gd name="connsiteX2" fmla="*/ 152398 w 270891"/>
                    <a:gd name="connsiteY2" fmla="*/ 10096 h 133921"/>
                    <a:gd name="connsiteX3" fmla="*/ 63723 w 270891"/>
                    <a:gd name="connsiteY3" fmla="*/ 2381 h 133921"/>
                    <a:gd name="connsiteX4" fmla="*/ 2380 w 270891"/>
                    <a:gd name="connsiteY4" fmla="*/ 45815 h 133921"/>
                    <a:gd name="connsiteX5" fmla="*/ 0 w 270891"/>
                    <a:gd name="connsiteY5" fmla="*/ 91059 h 133921"/>
                    <a:gd name="connsiteX6" fmla="*/ 47626 w 270891"/>
                    <a:gd name="connsiteY6" fmla="*/ 93441 h 133921"/>
                    <a:gd name="connsiteX7" fmla="*/ 103560 w 270891"/>
                    <a:gd name="connsiteY7" fmla="*/ 45344 h 133921"/>
                    <a:gd name="connsiteX8" fmla="*/ 111919 w 270891"/>
                    <a:gd name="connsiteY8" fmla="*/ 67247 h 133921"/>
                    <a:gd name="connsiteX9" fmla="*/ 61913 w 270891"/>
                    <a:gd name="connsiteY9" fmla="*/ 114872 h 133921"/>
                    <a:gd name="connsiteX10" fmla="*/ 80961 w 270891"/>
                    <a:gd name="connsiteY10" fmla="*/ 133921 h 133921"/>
                    <a:gd name="connsiteX11" fmla="*/ 270891 w 270891"/>
                    <a:gd name="connsiteY11" fmla="*/ 107156 h 133921"/>
                    <a:gd name="connsiteX12" fmla="*/ 269082 w 270891"/>
                    <a:gd name="connsiteY12" fmla="*/ 72009 h 133921"/>
                    <a:gd name="connsiteX13" fmla="*/ 263747 w 270891"/>
                    <a:gd name="connsiteY13" fmla="*/ 14287 h 133921"/>
                    <a:gd name="connsiteX0" fmla="*/ 263747 w 270891"/>
                    <a:gd name="connsiteY0" fmla="*/ 14287 h 133921"/>
                    <a:gd name="connsiteX1" fmla="*/ 216122 w 270891"/>
                    <a:gd name="connsiteY1" fmla="*/ 0 h 133921"/>
                    <a:gd name="connsiteX2" fmla="*/ 152398 w 270891"/>
                    <a:gd name="connsiteY2" fmla="*/ 10096 h 133921"/>
                    <a:gd name="connsiteX3" fmla="*/ 63723 w 270891"/>
                    <a:gd name="connsiteY3" fmla="*/ 2381 h 133921"/>
                    <a:gd name="connsiteX4" fmla="*/ 2380 w 270891"/>
                    <a:gd name="connsiteY4" fmla="*/ 45815 h 133921"/>
                    <a:gd name="connsiteX5" fmla="*/ 0 w 270891"/>
                    <a:gd name="connsiteY5" fmla="*/ 91059 h 133921"/>
                    <a:gd name="connsiteX6" fmla="*/ 47626 w 270891"/>
                    <a:gd name="connsiteY6" fmla="*/ 93441 h 133921"/>
                    <a:gd name="connsiteX7" fmla="*/ 103560 w 270891"/>
                    <a:gd name="connsiteY7" fmla="*/ 45344 h 133921"/>
                    <a:gd name="connsiteX8" fmla="*/ 111919 w 270891"/>
                    <a:gd name="connsiteY8" fmla="*/ 67247 h 133921"/>
                    <a:gd name="connsiteX9" fmla="*/ 61913 w 270891"/>
                    <a:gd name="connsiteY9" fmla="*/ 114872 h 133921"/>
                    <a:gd name="connsiteX10" fmla="*/ 80961 w 270891"/>
                    <a:gd name="connsiteY10" fmla="*/ 133921 h 133921"/>
                    <a:gd name="connsiteX11" fmla="*/ 166688 w 270891"/>
                    <a:gd name="connsiteY11" fmla="*/ 124396 h 133921"/>
                    <a:gd name="connsiteX12" fmla="*/ 270891 w 270891"/>
                    <a:gd name="connsiteY12" fmla="*/ 107156 h 133921"/>
                    <a:gd name="connsiteX13" fmla="*/ 269082 w 270891"/>
                    <a:gd name="connsiteY13" fmla="*/ 72009 h 133921"/>
                    <a:gd name="connsiteX14" fmla="*/ 263747 w 270891"/>
                    <a:gd name="connsiteY14" fmla="*/ 14287 h 133921"/>
                    <a:gd name="connsiteX0" fmla="*/ 263747 w 270891"/>
                    <a:gd name="connsiteY0" fmla="*/ 14287 h 133921"/>
                    <a:gd name="connsiteX1" fmla="*/ 216122 w 270891"/>
                    <a:gd name="connsiteY1" fmla="*/ 0 h 133921"/>
                    <a:gd name="connsiteX2" fmla="*/ 152398 w 270891"/>
                    <a:gd name="connsiteY2" fmla="*/ 10096 h 133921"/>
                    <a:gd name="connsiteX3" fmla="*/ 63723 w 270891"/>
                    <a:gd name="connsiteY3" fmla="*/ 2381 h 133921"/>
                    <a:gd name="connsiteX4" fmla="*/ 2380 w 270891"/>
                    <a:gd name="connsiteY4" fmla="*/ 45815 h 133921"/>
                    <a:gd name="connsiteX5" fmla="*/ 0 w 270891"/>
                    <a:gd name="connsiteY5" fmla="*/ 91059 h 133921"/>
                    <a:gd name="connsiteX6" fmla="*/ 47626 w 270891"/>
                    <a:gd name="connsiteY6" fmla="*/ 93441 h 133921"/>
                    <a:gd name="connsiteX7" fmla="*/ 103560 w 270891"/>
                    <a:gd name="connsiteY7" fmla="*/ 45344 h 133921"/>
                    <a:gd name="connsiteX8" fmla="*/ 111919 w 270891"/>
                    <a:gd name="connsiteY8" fmla="*/ 67247 h 133921"/>
                    <a:gd name="connsiteX9" fmla="*/ 61913 w 270891"/>
                    <a:gd name="connsiteY9" fmla="*/ 114872 h 133921"/>
                    <a:gd name="connsiteX10" fmla="*/ 80961 w 270891"/>
                    <a:gd name="connsiteY10" fmla="*/ 133921 h 133921"/>
                    <a:gd name="connsiteX11" fmla="*/ 166688 w 270891"/>
                    <a:gd name="connsiteY11" fmla="*/ 124396 h 133921"/>
                    <a:gd name="connsiteX12" fmla="*/ 230982 w 270891"/>
                    <a:gd name="connsiteY12" fmla="*/ 112489 h 133921"/>
                    <a:gd name="connsiteX13" fmla="*/ 270891 w 270891"/>
                    <a:gd name="connsiteY13" fmla="*/ 107156 h 133921"/>
                    <a:gd name="connsiteX14" fmla="*/ 269082 w 270891"/>
                    <a:gd name="connsiteY14" fmla="*/ 72009 h 133921"/>
                    <a:gd name="connsiteX15" fmla="*/ 263747 w 270891"/>
                    <a:gd name="connsiteY15" fmla="*/ 14287 h 133921"/>
                    <a:gd name="connsiteX0" fmla="*/ 263747 w 270891"/>
                    <a:gd name="connsiteY0" fmla="*/ 14287 h 133921"/>
                    <a:gd name="connsiteX1" fmla="*/ 216122 w 270891"/>
                    <a:gd name="connsiteY1" fmla="*/ 0 h 133921"/>
                    <a:gd name="connsiteX2" fmla="*/ 152398 w 270891"/>
                    <a:gd name="connsiteY2" fmla="*/ 10096 h 133921"/>
                    <a:gd name="connsiteX3" fmla="*/ 63723 w 270891"/>
                    <a:gd name="connsiteY3" fmla="*/ 2381 h 133921"/>
                    <a:gd name="connsiteX4" fmla="*/ 2380 w 270891"/>
                    <a:gd name="connsiteY4" fmla="*/ 45815 h 133921"/>
                    <a:gd name="connsiteX5" fmla="*/ 0 w 270891"/>
                    <a:gd name="connsiteY5" fmla="*/ 91059 h 133921"/>
                    <a:gd name="connsiteX6" fmla="*/ 47626 w 270891"/>
                    <a:gd name="connsiteY6" fmla="*/ 93441 h 133921"/>
                    <a:gd name="connsiteX7" fmla="*/ 103560 w 270891"/>
                    <a:gd name="connsiteY7" fmla="*/ 45344 h 133921"/>
                    <a:gd name="connsiteX8" fmla="*/ 111919 w 270891"/>
                    <a:gd name="connsiteY8" fmla="*/ 67247 h 133921"/>
                    <a:gd name="connsiteX9" fmla="*/ 61913 w 270891"/>
                    <a:gd name="connsiteY9" fmla="*/ 114872 h 133921"/>
                    <a:gd name="connsiteX10" fmla="*/ 80961 w 270891"/>
                    <a:gd name="connsiteY10" fmla="*/ 133921 h 133921"/>
                    <a:gd name="connsiteX11" fmla="*/ 140495 w 270891"/>
                    <a:gd name="connsiteY11" fmla="*/ 133921 h 133921"/>
                    <a:gd name="connsiteX12" fmla="*/ 230982 w 270891"/>
                    <a:gd name="connsiteY12" fmla="*/ 112489 h 133921"/>
                    <a:gd name="connsiteX13" fmla="*/ 270891 w 270891"/>
                    <a:gd name="connsiteY13" fmla="*/ 107156 h 133921"/>
                    <a:gd name="connsiteX14" fmla="*/ 269082 w 270891"/>
                    <a:gd name="connsiteY14" fmla="*/ 72009 h 133921"/>
                    <a:gd name="connsiteX15" fmla="*/ 263747 w 270891"/>
                    <a:gd name="connsiteY15" fmla="*/ 14287 h 133921"/>
                    <a:gd name="connsiteX0" fmla="*/ 263747 w 270891"/>
                    <a:gd name="connsiteY0" fmla="*/ 14287 h 162495"/>
                    <a:gd name="connsiteX1" fmla="*/ 216122 w 270891"/>
                    <a:gd name="connsiteY1" fmla="*/ 0 h 162495"/>
                    <a:gd name="connsiteX2" fmla="*/ 152398 w 270891"/>
                    <a:gd name="connsiteY2" fmla="*/ 10096 h 162495"/>
                    <a:gd name="connsiteX3" fmla="*/ 63723 w 270891"/>
                    <a:gd name="connsiteY3" fmla="*/ 2381 h 162495"/>
                    <a:gd name="connsiteX4" fmla="*/ 2380 w 270891"/>
                    <a:gd name="connsiteY4" fmla="*/ 45815 h 162495"/>
                    <a:gd name="connsiteX5" fmla="*/ 0 w 270891"/>
                    <a:gd name="connsiteY5" fmla="*/ 91059 h 162495"/>
                    <a:gd name="connsiteX6" fmla="*/ 47626 w 270891"/>
                    <a:gd name="connsiteY6" fmla="*/ 93441 h 162495"/>
                    <a:gd name="connsiteX7" fmla="*/ 103560 w 270891"/>
                    <a:gd name="connsiteY7" fmla="*/ 45344 h 162495"/>
                    <a:gd name="connsiteX8" fmla="*/ 111919 w 270891"/>
                    <a:gd name="connsiteY8" fmla="*/ 67247 h 162495"/>
                    <a:gd name="connsiteX9" fmla="*/ 61913 w 270891"/>
                    <a:gd name="connsiteY9" fmla="*/ 114872 h 162495"/>
                    <a:gd name="connsiteX10" fmla="*/ 80961 w 270891"/>
                    <a:gd name="connsiteY10" fmla="*/ 133921 h 162495"/>
                    <a:gd name="connsiteX11" fmla="*/ 140495 w 270891"/>
                    <a:gd name="connsiteY11" fmla="*/ 133921 h 162495"/>
                    <a:gd name="connsiteX12" fmla="*/ 164307 w 270891"/>
                    <a:gd name="connsiteY12" fmla="*/ 162495 h 162495"/>
                    <a:gd name="connsiteX13" fmla="*/ 270891 w 270891"/>
                    <a:gd name="connsiteY13" fmla="*/ 107156 h 162495"/>
                    <a:gd name="connsiteX14" fmla="*/ 269082 w 270891"/>
                    <a:gd name="connsiteY14" fmla="*/ 72009 h 162495"/>
                    <a:gd name="connsiteX15" fmla="*/ 263747 w 270891"/>
                    <a:gd name="connsiteY15" fmla="*/ 14287 h 162495"/>
                    <a:gd name="connsiteX0" fmla="*/ 263747 w 278035"/>
                    <a:gd name="connsiteY0" fmla="*/ 14287 h 162495"/>
                    <a:gd name="connsiteX1" fmla="*/ 216122 w 278035"/>
                    <a:gd name="connsiteY1" fmla="*/ 0 h 162495"/>
                    <a:gd name="connsiteX2" fmla="*/ 152398 w 278035"/>
                    <a:gd name="connsiteY2" fmla="*/ 10096 h 162495"/>
                    <a:gd name="connsiteX3" fmla="*/ 63723 w 278035"/>
                    <a:gd name="connsiteY3" fmla="*/ 2381 h 162495"/>
                    <a:gd name="connsiteX4" fmla="*/ 2380 w 278035"/>
                    <a:gd name="connsiteY4" fmla="*/ 45815 h 162495"/>
                    <a:gd name="connsiteX5" fmla="*/ 0 w 278035"/>
                    <a:gd name="connsiteY5" fmla="*/ 91059 h 162495"/>
                    <a:gd name="connsiteX6" fmla="*/ 47626 w 278035"/>
                    <a:gd name="connsiteY6" fmla="*/ 93441 h 162495"/>
                    <a:gd name="connsiteX7" fmla="*/ 103560 w 278035"/>
                    <a:gd name="connsiteY7" fmla="*/ 45344 h 162495"/>
                    <a:gd name="connsiteX8" fmla="*/ 111919 w 278035"/>
                    <a:gd name="connsiteY8" fmla="*/ 67247 h 162495"/>
                    <a:gd name="connsiteX9" fmla="*/ 61913 w 278035"/>
                    <a:gd name="connsiteY9" fmla="*/ 114872 h 162495"/>
                    <a:gd name="connsiteX10" fmla="*/ 80961 w 278035"/>
                    <a:gd name="connsiteY10" fmla="*/ 133921 h 162495"/>
                    <a:gd name="connsiteX11" fmla="*/ 140495 w 278035"/>
                    <a:gd name="connsiteY11" fmla="*/ 133921 h 162495"/>
                    <a:gd name="connsiteX12" fmla="*/ 164307 w 278035"/>
                    <a:gd name="connsiteY12" fmla="*/ 162495 h 162495"/>
                    <a:gd name="connsiteX13" fmla="*/ 278035 w 278035"/>
                    <a:gd name="connsiteY13" fmla="*/ 111918 h 162495"/>
                    <a:gd name="connsiteX14" fmla="*/ 269082 w 278035"/>
                    <a:gd name="connsiteY14" fmla="*/ 72009 h 162495"/>
                    <a:gd name="connsiteX15" fmla="*/ 263747 w 278035"/>
                    <a:gd name="connsiteY15" fmla="*/ 14287 h 162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8035" h="162495">
                      <a:moveTo>
                        <a:pt x="263747" y="14287"/>
                      </a:moveTo>
                      <a:lnTo>
                        <a:pt x="216122" y="0"/>
                      </a:lnTo>
                      <a:lnTo>
                        <a:pt x="152398" y="10096"/>
                      </a:lnTo>
                      <a:lnTo>
                        <a:pt x="63723" y="2381"/>
                      </a:lnTo>
                      <a:lnTo>
                        <a:pt x="2380" y="45815"/>
                      </a:lnTo>
                      <a:lnTo>
                        <a:pt x="0" y="91059"/>
                      </a:lnTo>
                      <a:lnTo>
                        <a:pt x="47626" y="93441"/>
                      </a:lnTo>
                      <a:lnTo>
                        <a:pt x="103560" y="45344"/>
                      </a:lnTo>
                      <a:lnTo>
                        <a:pt x="111919" y="67247"/>
                      </a:lnTo>
                      <a:lnTo>
                        <a:pt x="61913" y="114872"/>
                      </a:lnTo>
                      <a:lnTo>
                        <a:pt x="80961" y="133921"/>
                      </a:lnTo>
                      <a:lnTo>
                        <a:pt x="140495" y="133921"/>
                      </a:lnTo>
                      <a:lnTo>
                        <a:pt x="164307" y="162495"/>
                      </a:lnTo>
                      <a:lnTo>
                        <a:pt x="278035" y="111918"/>
                      </a:lnTo>
                      <a:lnTo>
                        <a:pt x="269082" y="72009"/>
                      </a:lnTo>
                      <a:lnTo>
                        <a:pt x="263747" y="14287"/>
                      </a:lnTo>
                      <a:close/>
                    </a:path>
                  </a:pathLst>
                </a:custGeom>
                <a:solidFill>
                  <a:srgbClr val="FF0000">
                    <a:alpha val="25000"/>
                  </a:srgb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フリーフォーム 94"/>
                <p:cNvSpPr/>
                <p:nvPr/>
              </p:nvSpPr>
              <p:spPr>
                <a:xfrm>
                  <a:off x="5940152" y="3588168"/>
                  <a:ext cx="215470" cy="135890"/>
                </a:xfrm>
                <a:custGeom>
                  <a:avLst/>
                  <a:gdLst>
                    <a:gd name="connsiteX0" fmla="*/ 549762 w 2597344"/>
                    <a:gd name="connsiteY0" fmla="*/ 0 h 1638066"/>
                    <a:gd name="connsiteX1" fmla="*/ 549762 w 2597344"/>
                    <a:gd name="connsiteY1" fmla="*/ 0 h 1638066"/>
                    <a:gd name="connsiteX2" fmla="*/ 0 w 2597344"/>
                    <a:gd name="connsiteY2" fmla="*/ 740495 h 1638066"/>
                    <a:gd name="connsiteX3" fmla="*/ 488054 w 2597344"/>
                    <a:gd name="connsiteY3" fmla="*/ 1514650 h 1638066"/>
                    <a:gd name="connsiteX4" fmla="*/ 1671725 w 2597344"/>
                    <a:gd name="connsiteY4" fmla="*/ 1638066 h 1638066"/>
                    <a:gd name="connsiteX5" fmla="*/ 2597344 w 2597344"/>
                    <a:gd name="connsiteY5" fmla="*/ 594640 h 1638066"/>
                    <a:gd name="connsiteX6" fmla="*/ 2176608 w 2597344"/>
                    <a:gd name="connsiteY6" fmla="*/ 291710 h 1638066"/>
                    <a:gd name="connsiteX7" fmla="*/ 549762 w 2597344"/>
                    <a:gd name="connsiteY7" fmla="*/ 0 h 1638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7344" h="1638066">
                      <a:moveTo>
                        <a:pt x="549762" y="0"/>
                      </a:moveTo>
                      <a:lnTo>
                        <a:pt x="549762" y="0"/>
                      </a:lnTo>
                      <a:lnTo>
                        <a:pt x="0" y="740495"/>
                      </a:lnTo>
                      <a:lnTo>
                        <a:pt x="488054" y="1514650"/>
                      </a:lnTo>
                      <a:lnTo>
                        <a:pt x="1671725" y="1638066"/>
                      </a:lnTo>
                      <a:lnTo>
                        <a:pt x="2597344" y="594640"/>
                      </a:lnTo>
                      <a:lnTo>
                        <a:pt x="2176608" y="291710"/>
                      </a:lnTo>
                      <a:lnTo>
                        <a:pt x="549762" y="0"/>
                      </a:lnTo>
                      <a:close/>
                    </a:path>
                  </a:pathLst>
                </a:cu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フリーフォーム 95"/>
                <p:cNvSpPr/>
                <p:nvPr/>
              </p:nvSpPr>
              <p:spPr>
                <a:xfrm>
                  <a:off x="5939799" y="3593218"/>
                  <a:ext cx="215470" cy="135890"/>
                </a:xfrm>
                <a:custGeom>
                  <a:avLst/>
                  <a:gdLst>
                    <a:gd name="connsiteX0" fmla="*/ 549762 w 2597344"/>
                    <a:gd name="connsiteY0" fmla="*/ 0 h 1638066"/>
                    <a:gd name="connsiteX1" fmla="*/ 549762 w 2597344"/>
                    <a:gd name="connsiteY1" fmla="*/ 0 h 1638066"/>
                    <a:gd name="connsiteX2" fmla="*/ 0 w 2597344"/>
                    <a:gd name="connsiteY2" fmla="*/ 740495 h 1638066"/>
                    <a:gd name="connsiteX3" fmla="*/ 488054 w 2597344"/>
                    <a:gd name="connsiteY3" fmla="*/ 1514650 h 1638066"/>
                    <a:gd name="connsiteX4" fmla="*/ 1671725 w 2597344"/>
                    <a:gd name="connsiteY4" fmla="*/ 1638066 h 1638066"/>
                    <a:gd name="connsiteX5" fmla="*/ 2597344 w 2597344"/>
                    <a:gd name="connsiteY5" fmla="*/ 594640 h 1638066"/>
                    <a:gd name="connsiteX6" fmla="*/ 2176608 w 2597344"/>
                    <a:gd name="connsiteY6" fmla="*/ 291710 h 1638066"/>
                    <a:gd name="connsiteX7" fmla="*/ 549762 w 2597344"/>
                    <a:gd name="connsiteY7" fmla="*/ 0 h 1638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7344" h="1638066">
                      <a:moveTo>
                        <a:pt x="549762" y="0"/>
                      </a:moveTo>
                      <a:lnTo>
                        <a:pt x="549762" y="0"/>
                      </a:lnTo>
                      <a:lnTo>
                        <a:pt x="0" y="740495"/>
                      </a:lnTo>
                      <a:lnTo>
                        <a:pt x="488054" y="1514650"/>
                      </a:lnTo>
                      <a:lnTo>
                        <a:pt x="1671725" y="1638066"/>
                      </a:lnTo>
                      <a:lnTo>
                        <a:pt x="2597344" y="594640"/>
                      </a:lnTo>
                      <a:lnTo>
                        <a:pt x="2176608" y="291710"/>
                      </a:lnTo>
                      <a:lnTo>
                        <a:pt x="549762" y="0"/>
                      </a:lnTo>
                      <a:close/>
                    </a:path>
                  </a:pathLst>
                </a:custGeom>
                <a:solidFill>
                  <a:srgbClr val="FF0000">
                    <a:alpha val="25000"/>
                  </a:srgb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86" name="正方形/長方形 85"/>
              <p:cNvSpPr/>
              <p:nvPr/>
            </p:nvSpPr>
            <p:spPr>
              <a:xfrm>
                <a:off x="1810593" y="5243704"/>
                <a:ext cx="261156" cy="942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正方形/長方形 86"/>
              <p:cNvSpPr/>
              <p:nvPr/>
            </p:nvSpPr>
            <p:spPr>
              <a:xfrm>
                <a:off x="1435805" y="5373447"/>
                <a:ext cx="261156" cy="942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正方形/長方形 87"/>
              <p:cNvSpPr/>
              <p:nvPr/>
            </p:nvSpPr>
            <p:spPr>
              <a:xfrm>
                <a:off x="1356604" y="5530790"/>
                <a:ext cx="261156" cy="942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正方形/長方形 88"/>
              <p:cNvSpPr/>
              <p:nvPr/>
            </p:nvSpPr>
            <p:spPr>
              <a:xfrm>
                <a:off x="1269324" y="5303009"/>
                <a:ext cx="674650" cy="3297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700"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関西国際</a:t>
                </a:r>
                <a:r>
                  <a:rPr lang="en-US" altLang="ja-JP" sz="700"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700"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br>
                <a:r>
                  <a:rPr lang="ja-JP" altLang="en-US" sz="700"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空港</a:t>
                </a:r>
                <a:endParaRPr kumimoji="1" lang="ja-JP" altLang="en-US" dirty="0"/>
              </a:p>
            </p:txBody>
          </p:sp>
        </p:grpSp>
        <p:cxnSp>
          <p:nvCxnSpPr>
            <p:cNvPr id="63" name="直線矢印コネクタ 62"/>
            <p:cNvCxnSpPr>
              <a:stCxn id="117" idx="0"/>
              <a:endCxn id="107" idx="2"/>
            </p:cNvCxnSpPr>
            <p:nvPr/>
          </p:nvCxnSpPr>
          <p:spPr>
            <a:xfrm flipV="1">
              <a:off x="1172585" y="5645498"/>
              <a:ext cx="899164" cy="309013"/>
            </a:xfrm>
            <a:prstGeom prst="straightConnector1">
              <a:avLst/>
            </a:prstGeom>
            <a:ln w="12700">
              <a:solidFill>
                <a:srgbClr val="002060"/>
              </a:solidFill>
              <a:tailEnd type="stealth"/>
            </a:ln>
          </p:spPr>
          <p:style>
            <a:lnRef idx="1">
              <a:schemeClr val="accent2"/>
            </a:lnRef>
            <a:fillRef idx="0">
              <a:schemeClr val="accent2"/>
            </a:fillRef>
            <a:effectRef idx="0">
              <a:schemeClr val="accent2"/>
            </a:effectRef>
            <a:fontRef idx="minor">
              <a:schemeClr val="tx1"/>
            </a:fontRef>
          </p:style>
        </p:cxnSp>
      </p:grpSp>
      <p:sp>
        <p:nvSpPr>
          <p:cNvPr id="6" name="正方形/長方形 5"/>
          <p:cNvSpPr/>
          <p:nvPr/>
        </p:nvSpPr>
        <p:spPr>
          <a:xfrm rot="20929491">
            <a:off x="5647539" y="2314295"/>
            <a:ext cx="3948776" cy="925757"/>
          </a:xfrm>
          <a:prstGeom prst="rect">
            <a:avLst/>
          </a:prstGeom>
          <a:solidFill>
            <a:srgbClr val="FFC000">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Rectangle 2"/>
          <p:cNvSpPr txBox="1">
            <a:spLocks noChangeArrowheads="1"/>
          </p:cNvSpPr>
          <p:nvPr/>
        </p:nvSpPr>
        <p:spPr bwMode="auto">
          <a:xfrm>
            <a:off x="0" y="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エリア編　マップ</a:t>
            </a:r>
            <a:endParaRPr lang="en-US" altLang="ja-JP" sz="2000" b="1" dirty="0">
              <a:solidFill>
                <a:schemeClr val="bg1"/>
              </a:solidFill>
              <a:latin typeface="ＭＳ ゴシック" pitchFamily="49" charset="-128"/>
              <a:ea typeface="ＭＳ ゴシック" pitchFamily="49" charset="-128"/>
            </a:endParaRPr>
          </a:p>
        </p:txBody>
      </p:sp>
      <p:sp>
        <p:nvSpPr>
          <p:cNvPr id="117" name="線吹き出し 1 116"/>
          <p:cNvSpPr/>
          <p:nvPr/>
        </p:nvSpPr>
        <p:spPr>
          <a:xfrm>
            <a:off x="3007139" y="5689416"/>
            <a:ext cx="1842329" cy="648072"/>
          </a:xfrm>
          <a:prstGeom prst="callout1">
            <a:avLst>
              <a:gd name="adj1" fmla="val 50942"/>
              <a:gd name="adj2" fmla="val 101127"/>
              <a:gd name="adj3" fmla="val -12956"/>
              <a:gd name="adj4" fmla="val 127132"/>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6000" rIns="36000" rtlCol="0" anchor="ctr"/>
          <a:lstStyle/>
          <a:p>
            <a:pPr marL="266700" indent="-266700"/>
            <a:r>
              <a:rPr lang="ja-JP" altLang="en-US" sz="1400" dirty="0" smtClean="0"/>
              <a:t>８</a:t>
            </a:r>
            <a:r>
              <a:rPr kumimoji="1" lang="ja-JP" altLang="en-US" sz="1400" dirty="0" smtClean="0"/>
              <a:t>．</a:t>
            </a:r>
            <a:r>
              <a:rPr lang="ja-JP" altLang="en-US" sz="1400" dirty="0" smtClean="0"/>
              <a:t>関西国際空港</a:t>
            </a:r>
            <a:r>
              <a:rPr kumimoji="1" lang="ja-JP" altLang="en-US" sz="1400" dirty="0" smtClean="0"/>
              <a:t>・</a:t>
            </a:r>
            <a:r>
              <a:rPr kumimoji="1" lang="en-US" altLang="ja-JP" sz="1400" dirty="0" smtClean="0"/>
              <a:t/>
            </a:r>
            <a:br>
              <a:rPr kumimoji="1" lang="en-US" altLang="ja-JP" sz="1400" dirty="0" smtClean="0"/>
            </a:br>
            <a:r>
              <a:rPr kumimoji="1" lang="ja-JP" altLang="en-US" sz="1400" dirty="0" smtClean="0"/>
              <a:t>りんくうタウン周辺</a:t>
            </a:r>
            <a:r>
              <a:rPr kumimoji="1" lang="en-US" altLang="ja-JP" sz="1400" dirty="0" smtClean="0"/>
              <a:t/>
            </a:r>
            <a:br>
              <a:rPr kumimoji="1" lang="en-US" altLang="ja-JP" sz="1400" dirty="0" smtClean="0"/>
            </a:br>
            <a:r>
              <a:rPr lang="ja-JP" altLang="en-US" sz="1400" dirty="0" smtClean="0">
                <a:latin typeface="+mn-ea"/>
              </a:rPr>
              <a:t> （</a:t>
            </a:r>
            <a:r>
              <a:rPr lang="en-US" altLang="ja-JP" sz="1400" dirty="0" smtClean="0"/>
              <a:t>P.64</a:t>
            </a:r>
            <a:r>
              <a:rPr lang="ja-JP" altLang="en-US" sz="1400" dirty="0" smtClean="0">
                <a:latin typeface="+mn-ea"/>
              </a:rPr>
              <a:t>）</a:t>
            </a:r>
            <a:endParaRPr kumimoji="1" lang="ja-JP" altLang="en-US" sz="1400" dirty="0"/>
          </a:p>
        </p:txBody>
      </p:sp>
      <p:sp>
        <p:nvSpPr>
          <p:cNvPr id="60" name="フリーフォーム 59"/>
          <p:cNvSpPr/>
          <p:nvPr/>
        </p:nvSpPr>
        <p:spPr>
          <a:xfrm>
            <a:off x="6793905" y="1800224"/>
            <a:ext cx="2089547" cy="514352"/>
          </a:xfrm>
          <a:custGeom>
            <a:avLst/>
            <a:gdLst>
              <a:gd name="connsiteX0" fmla="*/ 0 w 1955007"/>
              <a:gd name="connsiteY0" fmla="*/ 333375 h 561975"/>
              <a:gd name="connsiteX1" fmla="*/ 83344 w 1955007"/>
              <a:gd name="connsiteY1" fmla="*/ 335757 h 561975"/>
              <a:gd name="connsiteX2" fmla="*/ 123825 w 1955007"/>
              <a:gd name="connsiteY2" fmla="*/ 335757 h 561975"/>
              <a:gd name="connsiteX3" fmla="*/ 209550 w 1955007"/>
              <a:gd name="connsiteY3" fmla="*/ 330994 h 561975"/>
              <a:gd name="connsiteX4" fmla="*/ 290513 w 1955007"/>
              <a:gd name="connsiteY4" fmla="*/ 316707 h 561975"/>
              <a:gd name="connsiteX5" fmla="*/ 366713 w 1955007"/>
              <a:gd name="connsiteY5" fmla="*/ 297657 h 561975"/>
              <a:gd name="connsiteX6" fmla="*/ 397669 w 1955007"/>
              <a:gd name="connsiteY6" fmla="*/ 297657 h 561975"/>
              <a:gd name="connsiteX7" fmla="*/ 421482 w 1955007"/>
              <a:gd name="connsiteY7" fmla="*/ 295275 h 561975"/>
              <a:gd name="connsiteX8" fmla="*/ 488157 w 1955007"/>
              <a:gd name="connsiteY8" fmla="*/ 297657 h 561975"/>
              <a:gd name="connsiteX9" fmla="*/ 545307 w 1955007"/>
              <a:gd name="connsiteY9" fmla="*/ 307182 h 561975"/>
              <a:gd name="connsiteX10" fmla="*/ 566738 w 1955007"/>
              <a:gd name="connsiteY10" fmla="*/ 307182 h 561975"/>
              <a:gd name="connsiteX11" fmla="*/ 592932 w 1955007"/>
              <a:gd name="connsiteY11" fmla="*/ 311944 h 561975"/>
              <a:gd name="connsiteX12" fmla="*/ 595313 w 1955007"/>
              <a:gd name="connsiteY12" fmla="*/ 311944 h 561975"/>
              <a:gd name="connsiteX13" fmla="*/ 621507 w 1955007"/>
              <a:gd name="connsiteY13" fmla="*/ 314325 h 561975"/>
              <a:gd name="connsiteX14" fmla="*/ 657225 w 1955007"/>
              <a:gd name="connsiteY14" fmla="*/ 316707 h 561975"/>
              <a:gd name="connsiteX15" fmla="*/ 678657 w 1955007"/>
              <a:gd name="connsiteY15" fmla="*/ 314325 h 561975"/>
              <a:gd name="connsiteX16" fmla="*/ 714375 w 1955007"/>
              <a:gd name="connsiteY16" fmla="*/ 302419 h 561975"/>
              <a:gd name="connsiteX17" fmla="*/ 747713 w 1955007"/>
              <a:gd name="connsiteY17" fmla="*/ 285750 h 561975"/>
              <a:gd name="connsiteX18" fmla="*/ 809625 w 1955007"/>
              <a:gd name="connsiteY18" fmla="*/ 223838 h 561975"/>
              <a:gd name="connsiteX19" fmla="*/ 857250 w 1955007"/>
              <a:gd name="connsiteY19" fmla="*/ 173832 h 561975"/>
              <a:gd name="connsiteX20" fmla="*/ 940594 w 1955007"/>
              <a:gd name="connsiteY20" fmla="*/ 92869 h 561975"/>
              <a:gd name="connsiteX21" fmla="*/ 964407 w 1955007"/>
              <a:gd name="connsiteY21" fmla="*/ 78582 h 561975"/>
              <a:gd name="connsiteX22" fmla="*/ 1038225 w 1955007"/>
              <a:gd name="connsiteY22" fmla="*/ 21432 h 561975"/>
              <a:gd name="connsiteX23" fmla="*/ 1066800 w 1955007"/>
              <a:gd name="connsiteY23" fmla="*/ 2382 h 561975"/>
              <a:gd name="connsiteX24" fmla="*/ 1081088 w 1955007"/>
              <a:gd name="connsiteY24" fmla="*/ 0 h 561975"/>
              <a:gd name="connsiteX25" fmla="*/ 1097757 w 1955007"/>
              <a:gd name="connsiteY25" fmla="*/ 2382 h 561975"/>
              <a:gd name="connsiteX26" fmla="*/ 1107282 w 1955007"/>
              <a:gd name="connsiteY26" fmla="*/ 9525 h 561975"/>
              <a:gd name="connsiteX27" fmla="*/ 1119188 w 1955007"/>
              <a:gd name="connsiteY27" fmla="*/ 19050 h 561975"/>
              <a:gd name="connsiteX28" fmla="*/ 1164432 w 1955007"/>
              <a:gd name="connsiteY28" fmla="*/ 40482 h 561975"/>
              <a:gd name="connsiteX29" fmla="*/ 1181100 w 1955007"/>
              <a:gd name="connsiteY29" fmla="*/ 85725 h 561975"/>
              <a:gd name="connsiteX30" fmla="*/ 1209675 w 1955007"/>
              <a:gd name="connsiteY30" fmla="*/ 116682 h 561975"/>
              <a:gd name="connsiteX31" fmla="*/ 1226344 w 1955007"/>
              <a:gd name="connsiteY31" fmla="*/ 142875 h 561975"/>
              <a:gd name="connsiteX32" fmla="*/ 1243013 w 1955007"/>
              <a:gd name="connsiteY32" fmla="*/ 178594 h 561975"/>
              <a:gd name="connsiteX33" fmla="*/ 1273969 w 1955007"/>
              <a:gd name="connsiteY33" fmla="*/ 226219 h 561975"/>
              <a:gd name="connsiteX34" fmla="*/ 1302544 w 1955007"/>
              <a:gd name="connsiteY34" fmla="*/ 273844 h 561975"/>
              <a:gd name="connsiteX35" fmla="*/ 1321594 w 1955007"/>
              <a:gd name="connsiteY35" fmla="*/ 297657 h 561975"/>
              <a:gd name="connsiteX36" fmla="*/ 1350169 w 1955007"/>
              <a:gd name="connsiteY36" fmla="*/ 335757 h 561975"/>
              <a:gd name="connsiteX37" fmla="*/ 1440657 w 1955007"/>
              <a:gd name="connsiteY37" fmla="*/ 421482 h 561975"/>
              <a:gd name="connsiteX38" fmla="*/ 1476375 w 1955007"/>
              <a:gd name="connsiteY38" fmla="*/ 440532 h 561975"/>
              <a:gd name="connsiteX39" fmla="*/ 1554957 w 1955007"/>
              <a:gd name="connsiteY39" fmla="*/ 461963 h 561975"/>
              <a:gd name="connsiteX40" fmla="*/ 1657350 w 1955007"/>
              <a:gd name="connsiteY40" fmla="*/ 509588 h 561975"/>
              <a:gd name="connsiteX41" fmla="*/ 1719263 w 1955007"/>
              <a:gd name="connsiteY41" fmla="*/ 523875 h 561975"/>
              <a:gd name="connsiteX42" fmla="*/ 1809750 w 1955007"/>
              <a:gd name="connsiteY42" fmla="*/ 554832 h 561975"/>
              <a:gd name="connsiteX43" fmla="*/ 1864519 w 1955007"/>
              <a:gd name="connsiteY43" fmla="*/ 561975 h 561975"/>
              <a:gd name="connsiteX44" fmla="*/ 1874044 w 1955007"/>
              <a:gd name="connsiteY44" fmla="*/ 557213 h 561975"/>
              <a:gd name="connsiteX45" fmla="*/ 1928813 w 1955007"/>
              <a:gd name="connsiteY45" fmla="*/ 559594 h 561975"/>
              <a:gd name="connsiteX46" fmla="*/ 1955007 w 1955007"/>
              <a:gd name="connsiteY46" fmla="*/ 561975 h 561975"/>
              <a:gd name="connsiteX0" fmla="*/ 0 w 1955007"/>
              <a:gd name="connsiteY0" fmla="*/ 333375 h 561975"/>
              <a:gd name="connsiteX1" fmla="*/ 83344 w 1955007"/>
              <a:gd name="connsiteY1" fmla="*/ 335757 h 561975"/>
              <a:gd name="connsiteX2" fmla="*/ 123825 w 1955007"/>
              <a:gd name="connsiteY2" fmla="*/ 335757 h 561975"/>
              <a:gd name="connsiteX3" fmla="*/ 209550 w 1955007"/>
              <a:gd name="connsiteY3" fmla="*/ 330994 h 561975"/>
              <a:gd name="connsiteX4" fmla="*/ 290513 w 1955007"/>
              <a:gd name="connsiteY4" fmla="*/ 316707 h 561975"/>
              <a:gd name="connsiteX5" fmla="*/ 366713 w 1955007"/>
              <a:gd name="connsiteY5" fmla="*/ 297657 h 561975"/>
              <a:gd name="connsiteX6" fmla="*/ 397669 w 1955007"/>
              <a:gd name="connsiteY6" fmla="*/ 297657 h 561975"/>
              <a:gd name="connsiteX7" fmla="*/ 421482 w 1955007"/>
              <a:gd name="connsiteY7" fmla="*/ 295275 h 561975"/>
              <a:gd name="connsiteX8" fmla="*/ 488157 w 1955007"/>
              <a:gd name="connsiteY8" fmla="*/ 297657 h 561975"/>
              <a:gd name="connsiteX9" fmla="*/ 545307 w 1955007"/>
              <a:gd name="connsiteY9" fmla="*/ 307182 h 561975"/>
              <a:gd name="connsiteX10" fmla="*/ 566738 w 1955007"/>
              <a:gd name="connsiteY10" fmla="*/ 307182 h 561975"/>
              <a:gd name="connsiteX11" fmla="*/ 592932 w 1955007"/>
              <a:gd name="connsiteY11" fmla="*/ 311944 h 561975"/>
              <a:gd name="connsiteX12" fmla="*/ 595313 w 1955007"/>
              <a:gd name="connsiteY12" fmla="*/ 311944 h 561975"/>
              <a:gd name="connsiteX13" fmla="*/ 621507 w 1955007"/>
              <a:gd name="connsiteY13" fmla="*/ 314325 h 561975"/>
              <a:gd name="connsiteX14" fmla="*/ 657225 w 1955007"/>
              <a:gd name="connsiteY14" fmla="*/ 316707 h 561975"/>
              <a:gd name="connsiteX15" fmla="*/ 678657 w 1955007"/>
              <a:gd name="connsiteY15" fmla="*/ 314325 h 561975"/>
              <a:gd name="connsiteX16" fmla="*/ 714375 w 1955007"/>
              <a:gd name="connsiteY16" fmla="*/ 302419 h 561975"/>
              <a:gd name="connsiteX17" fmla="*/ 747713 w 1955007"/>
              <a:gd name="connsiteY17" fmla="*/ 285750 h 561975"/>
              <a:gd name="connsiteX18" fmla="*/ 809625 w 1955007"/>
              <a:gd name="connsiteY18" fmla="*/ 223838 h 561975"/>
              <a:gd name="connsiteX19" fmla="*/ 857250 w 1955007"/>
              <a:gd name="connsiteY19" fmla="*/ 173832 h 561975"/>
              <a:gd name="connsiteX20" fmla="*/ 940594 w 1955007"/>
              <a:gd name="connsiteY20" fmla="*/ 92869 h 561975"/>
              <a:gd name="connsiteX21" fmla="*/ 964407 w 1955007"/>
              <a:gd name="connsiteY21" fmla="*/ 78582 h 561975"/>
              <a:gd name="connsiteX22" fmla="*/ 1038225 w 1955007"/>
              <a:gd name="connsiteY22" fmla="*/ 21432 h 561975"/>
              <a:gd name="connsiteX23" fmla="*/ 1066800 w 1955007"/>
              <a:gd name="connsiteY23" fmla="*/ 2382 h 561975"/>
              <a:gd name="connsiteX24" fmla="*/ 1081088 w 1955007"/>
              <a:gd name="connsiteY24" fmla="*/ 0 h 561975"/>
              <a:gd name="connsiteX25" fmla="*/ 1097757 w 1955007"/>
              <a:gd name="connsiteY25" fmla="*/ 2382 h 561975"/>
              <a:gd name="connsiteX26" fmla="*/ 1107282 w 1955007"/>
              <a:gd name="connsiteY26" fmla="*/ 9525 h 561975"/>
              <a:gd name="connsiteX27" fmla="*/ 1138238 w 1955007"/>
              <a:gd name="connsiteY27" fmla="*/ 7144 h 561975"/>
              <a:gd name="connsiteX28" fmla="*/ 1164432 w 1955007"/>
              <a:gd name="connsiteY28" fmla="*/ 40482 h 561975"/>
              <a:gd name="connsiteX29" fmla="*/ 1181100 w 1955007"/>
              <a:gd name="connsiteY29" fmla="*/ 85725 h 561975"/>
              <a:gd name="connsiteX30" fmla="*/ 1209675 w 1955007"/>
              <a:gd name="connsiteY30" fmla="*/ 116682 h 561975"/>
              <a:gd name="connsiteX31" fmla="*/ 1226344 w 1955007"/>
              <a:gd name="connsiteY31" fmla="*/ 142875 h 561975"/>
              <a:gd name="connsiteX32" fmla="*/ 1243013 w 1955007"/>
              <a:gd name="connsiteY32" fmla="*/ 178594 h 561975"/>
              <a:gd name="connsiteX33" fmla="*/ 1273969 w 1955007"/>
              <a:gd name="connsiteY33" fmla="*/ 226219 h 561975"/>
              <a:gd name="connsiteX34" fmla="*/ 1302544 w 1955007"/>
              <a:gd name="connsiteY34" fmla="*/ 273844 h 561975"/>
              <a:gd name="connsiteX35" fmla="*/ 1321594 w 1955007"/>
              <a:gd name="connsiteY35" fmla="*/ 297657 h 561975"/>
              <a:gd name="connsiteX36" fmla="*/ 1350169 w 1955007"/>
              <a:gd name="connsiteY36" fmla="*/ 335757 h 561975"/>
              <a:gd name="connsiteX37" fmla="*/ 1440657 w 1955007"/>
              <a:gd name="connsiteY37" fmla="*/ 421482 h 561975"/>
              <a:gd name="connsiteX38" fmla="*/ 1476375 w 1955007"/>
              <a:gd name="connsiteY38" fmla="*/ 440532 h 561975"/>
              <a:gd name="connsiteX39" fmla="*/ 1554957 w 1955007"/>
              <a:gd name="connsiteY39" fmla="*/ 461963 h 561975"/>
              <a:gd name="connsiteX40" fmla="*/ 1657350 w 1955007"/>
              <a:gd name="connsiteY40" fmla="*/ 509588 h 561975"/>
              <a:gd name="connsiteX41" fmla="*/ 1719263 w 1955007"/>
              <a:gd name="connsiteY41" fmla="*/ 523875 h 561975"/>
              <a:gd name="connsiteX42" fmla="*/ 1809750 w 1955007"/>
              <a:gd name="connsiteY42" fmla="*/ 554832 h 561975"/>
              <a:gd name="connsiteX43" fmla="*/ 1864519 w 1955007"/>
              <a:gd name="connsiteY43" fmla="*/ 561975 h 561975"/>
              <a:gd name="connsiteX44" fmla="*/ 1874044 w 1955007"/>
              <a:gd name="connsiteY44" fmla="*/ 557213 h 561975"/>
              <a:gd name="connsiteX45" fmla="*/ 1928813 w 1955007"/>
              <a:gd name="connsiteY45" fmla="*/ 559594 h 561975"/>
              <a:gd name="connsiteX46" fmla="*/ 1955007 w 1955007"/>
              <a:gd name="connsiteY46" fmla="*/ 561975 h 561975"/>
              <a:gd name="connsiteX0" fmla="*/ 0 w 1955007"/>
              <a:gd name="connsiteY0" fmla="*/ 335756 h 564356"/>
              <a:gd name="connsiteX1" fmla="*/ 83344 w 1955007"/>
              <a:gd name="connsiteY1" fmla="*/ 338138 h 564356"/>
              <a:gd name="connsiteX2" fmla="*/ 123825 w 1955007"/>
              <a:gd name="connsiteY2" fmla="*/ 338138 h 564356"/>
              <a:gd name="connsiteX3" fmla="*/ 209550 w 1955007"/>
              <a:gd name="connsiteY3" fmla="*/ 333375 h 564356"/>
              <a:gd name="connsiteX4" fmla="*/ 290513 w 1955007"/>
              <a:gd name="connsiteY4" fmla="*/ 319088 h 564356"/>
              <a:gd name="connsiteX5" fmla="*/ 366713 w 1955007"/>
              <a:gd name="connsiteY5" fmla="*/ 300038 h 564356"/>
              <a:gd name="connsiteX6" fmla="*/ 397669 w 1955007"/>
              <a:gd name="connsiteY6" fmla="*/ 300038 h 564356"/>
              <a:gd name="connsiteX7" fmla="*/ 421482 w 1955007"/>
              <a:gd name="connsiteY7" fmla="*/ 297656 h 564356"/>
              <a:gd name="connsiteX8" fmla="*/ 488157 w 1955007"/>
              <a:gd name="connsiteY8" fmla="*/ 300038 h 564356"/>
              <a:gd name="connsiteX9" fmla="*/ 545307 w 1955007"/>
              <a:gd name="connsiteY9" fmla="*/ 309563 h 564356"/>
              <a:gd name="connsiteX10" fmla="*/ 566738 w 1955007"/>
              <a:gd name="connsiteY10" fmla="*/ 309563 h 564356"/>
              <a:gd name="connsiteX11" fmla="*/ 592932 w 1955007"/>
              <a:gd name="connsiteY11" fmla="*/ 314325 h 564356"/>
              <a:gd name="connsiteX12" fmla="*/ 595313 w 1955007"/>
              <a:gd name="connsiteY12" fmla="*/ 314325 h 564356"/>
              <a:gd name="connsiteX13" fmla="*/ 621507 w 1955007"/>
              <a:gd name="connsiteY13" fmla="*/ 316706 h 564356"/>
              <a:gd name="connsiteX14" fmla="*/ 657225 w 1955007"/>
              <a:gd name="connsiteY14" fmla="*/ 319088 h 564356"/>
              <a:gd name="connsiteX15" fmla="*/ 678657 w 1955007"/>
              <a:gd name="connsiteY15" fmla="*/ 316706 h 564356"/>
              <a:gd name="connsiteX16" fmla="*/ 714375 w 1955007"/>
              <a:gd name="connsiteY16" fmla="*/ 304800 h 564356"/>
              <a:gd name="connsiteX17" fmla="*/ 747713 w 1955007"/>
              <a:gd name="connsiteY17" fmla="*/ 288131 h 564356"/>
              <a:gd name="connsiteX18" fmla="*/ 809625 w 1955007"/>
              <a:gd name="connsiteY18" fmla="*/ 226219 h 564356"/>
              <a:gd name="connsiteX19" fmla="*/ 857250 w 1955007"/>
              <a:gd name="connsiteY19" fmla="*/ 176213 h 564356"/>
              <a:gd name="connsiteX20" fmla="*/ 940594 w 1955007"/>
              <a:gd name="connsiteY20" fmla="*/ 95250 h 564356"/>
              <a:gd name="connsiteX21" fmla="*/ 964407 w 1955007"/>
              <a:gd name="connsiteY21" fmla="*/ 80963 h 564356"/>
              <a:gd name="connsiteX22" fmla="*/ 1038225 w 1955007"/>
              <a:gd name="connsiteY22" fmla="*/ 23813 h 564356"/>
              <a:gd name="connsiteX23" fmla="*/ 1066800 w 1955007"/>
              <a:gd name="connsiteY23" fmla="*/ 4763 h 564356"/>
              <a:gd name="connsiteX24" fmla="*/ 1081088 w 1955007"/>
              <a:gd name="connsiteY24" fmla="*/ 2381 h 564356"/>
              <a:gd name="connsiteX25" fmla="*/ 1097757 w 1955007"/>
              <a:gd name="connsiteY25" fmla="*/ 4763 h 564356"/>
              <a:gd name="connsiteX26" fmla="*/ 1107282 w 1955007"/>
              <a:gd name="connsiteY26" fmla="*/ 11906 h 564356"/>
              <a:gd name="connsiteX27" fmla="*/ 1116807 w 1955007"/>
              <a:gd name="connsiteY27" fmla="*/ 0 h 564356"/>
              <a:gd name="connsiteX28" fmla="*/ 1138238 w 1955007"/>
              <a:gd name="connsiteY28" fmla="*/ 9525 h 564356"/>
              <a:gd name="connsiteX29" fmla="*/ 1164432 w 1955007"/>
              <a:gd name="connsiteY29" fmla="*/ 42863 h 564356"/>
              <a:gd name="connsiteX30" fmla="*/ 1181100 w 1955007"/>
              <a:gd name="connsiteY30" fmla="*/ 88106 h 564356"/>
              <a:gd name="connsiteX31" fmla="*/ 1209675 w 1955007"/>
              <a:gd name="connsiteY31" fmla="*/ 119063 h 564356"/>
              <a:gd name="connsiteX32" fmla="*/ 1226344 w 1955007"/>
              <a:gd name="connsiteY32" fmla="*/ 145256 h 564356"/>
              <a:gd name="connsiteX33" fmla="*/ 1243013 w 1955007"/>
              <a:gd name="connsiteY33" fmla="*/ 180975 h 564356"/>
              <a:gd name="connsiteX34" fmla="*/ 1273969 w 1955007"/>
              <a:gd name="connsiteY34" fmla="*/ 228600 h 564356"/>
              <a:gd name="connsiteX35" fmla="*/ 1302544 w 1955007"/>
              <a:gd name="connsiteY35" fmla="*/ 276225 h 564356"/>
              <a:gd name="connsiteX36" fmla="*/ 1321594 w 1955007"/>
              <a:gd name="connsiteY36" fmla="*/ 300038 h 564356"/>
              <a:gd name="connsiteX37" fmla="*/ 1350169 w 1955007"/>
              <a:gd name="connsiteY37" fmla="*/ 338138 h 564356"/>
              <a:gd name="connsiteX38" fmla="*/ 1440657 w 1955007"/>
              <a:gd name="connsiteY38" fmla="*/ 423863 h 564356"/>
              <a:gd name="connsiteX39" fmla="*/ 1476375 w 1955007"/>
              <a:gd name="connsiteY39" fmla="*/ 442913 h 564356"/>
              <a:gd name="connsiteX40" fmla="*/ 1554957 w 1955007"/>
              <a:gd name="connsiteY40" fmla="*/ 464344 h 564356"/>
              <a:gd name="connsiteX41" fmla="*/ 1657350 w 1955007"/>
              <a:gd name="connsiteY41" fmla="*/ 511969 h 564356"/>
              <a:gd name="connsiteX42" fmla="*/ 1719263 w 1955007"/>
              <a:gd name="connsiteY42" fmla="*/ 526256 h 564356"/>
              <a:gd name="connsiteX43" fmla="*/ 1809750 w 1955007"/>
              <a:gd name="connsiteY43" fmla="*/ 557213 h 564356"/>
              <a:gd name="connsiteX44" fmla="*/ 1864519 w 1955007"/>
              <a:gd name="connsiteY44" fmla="*/ 564356 h 564356"/>
              <a:gd name="connsiteX45" fmla="*/ 1874044 w 1955007"/>
              <a:gd name="connsiteY45" fmla="*/ 559594 h 564356"/>
              <a:gd name="connsiteX46" fmla="*/ 1928813 w 1955007"/>
              <a:gd name="connsiteY46" fmla="*/ 561975 h 564356"/>
              <a:gd name="connsiteX47" fmla="*/ 1955007 w 1955007"/>
              <a:gd name="connsiteY47" fmla="*/ 564356 h 564356"/>
              <a:gd name="connsiteX0" fmla="*/ 0 w 1955007"/>
              <a:gd name="connsiteY0" fmla="*/ 335756 h 564356"/>
              <a:gd name="connsiteX1" fmla="*/ 83344 w 1955007"/>
              <a:gd name="connsiteY1" fmla="*/ 338138 h 564356"/>
              <a:gd name="connsiteX2" fmla="*/ 123825 w 1955007"/>
              <a:gd name="connsiteY2" fmla="*/ 338138 h 564356"/>
              <a:gd name="connsiteX3" fmla="*/ 209550 w 1955007"/>
              <a:gd name="connsiteY3" fmla="*/ 333375 h 564356"/>
              <a:gd name="connsiteX4" fmla="*/ 290513 w 1955007"/>
              <a:gd name="connsiteY4" fmla="*/ 319088 h 564356"/>
              <a:gd name="connsiteX5" fmla="*/ 366713 w 1955007"/>
              <a:gd name="connsiteY5" fmla="*/ 300038 h 564356"/>
              <a:gd name="connsiteX6" fmla="*/ 397669 w 1955007"/>
              <a:gd name="connsiteY6" fmla="*/ 300038 h 564356"/>
              <a:gd name="connsiteX7" fmla="*/ 421482 w 1955007"/>
              <a:gd name="connsiteY7" fmla="*/ 297656 h 564356"/>
              <a:gd name="connsiteX8" fmla="*/ 488157 w 1955007"/>
              <a:gd name="connsiteY8" fmla="*/ 300038 h 564356"/>
              <a:gd name="connsiteX9" fmla="*/ 545307 w 1955007"/>
              <a:gd name="connsiteY9" fmla="*/ 309563 h 564356"/>
              <a:gd name="connsiteX10" fmla="*/ 566738 w 1955007"/>
              <a:gd name="connsiteY10" fmla="*/ 309563 h 564356"/>
              <a:gd name="connsiteX11" fmla="*/ 592932 w 1955007"/>
              <a:gd name="connsiteY11" fmla="*/ 314325 h 564356"/>
              <a:gd name="connsiteX12" fmla="*/ 595313 w 1955007"/>
              <a:gd name="connsiteY12" fmla="*/ 314325 h 564356"/>
              <a:gd name="connsiteX13" fmla="*/ 621507 w 1955007"/>
              <a:gd name="connsiteY13" fmla="*/ 316706 h 564356"/>
              <a:gd name="connsiteX14" fmla="*/ 657225 w 1955007"/>
              <a:gd name="connsiteY14" fmla="*/ 319088 h 564356"/>
              <a:gd name="connsiteX15" fmla="*/ 678657 w 1955007"/>
              <a:gd name="connsiteY15" fmla="*/ 316706 h 564356"/>
              <a:gd name="connsiteX16" fmla="*/ 714375 w 1955007"/>
              <a:gd name="connsiteY16" fmla="*/ 304800 h 564356"/>
              <a:gd name="connsiteX17" fmla="*/ 747713 w 1955007"/>
              <a:gd name="connsiteY17" fmla="*/ 288131 h 564356"/>
              <a:gd name="connsiteX18" fmla="*/ 809625 w 1955007"/>
              <a:gd name="connsiteY18" fmla="*/ 226219 h 564356"/>
              <a:gd name="connsiteX19" fmla="*/ 857250 w 1955007"/>
              <a:gd name="connsiteY19" fmla="*/ 176213 h 564356"/>
              <a:gd name="connsiteX20" fmla="*/ 940594 w 1955007"/>
              <a:gd name="connsiteY20" fmla="*/ 95250 h 564356"/>
              <a:gd name="connsiteX21" fmla="*/ 964407 w 1955007"/>
              <a:gd name="connsiteY21" fmla="*/ 80963 h 564356"/>
              <a:gd name="connsiteX22" fmla="*/ 1038225 w 1955007"/>
              <a:gd name="connsiteY22" fmla="*/ 23813 h 564356"/>
              <a:gd name="connsiteX23" fmla="*/ 1066800 w 1955007"/>
              <a:gd name="connsiteY23" fmla="*/ 4763 h 564356"/>
              <a:gd name="connsiteX24" fmla="*/ 1081088 w 1955007"/>
              <a:gd name="connsiteY24" fmla="*/ 2381 h 564356"/>
              <a:gd name="connsiteX25" fmla="*/ 1097757 w 1955007"/>
              <a:gd name="connsiteY25" fmla="*/ 4763 h 564356"/>
              <a:gd name="connsiteX26" fmla="*/ 1104900 w 1955007"/>
              <a:gd name="connsiteY26" fmla="*/ 2381 h 564356"/>
              <a:gd name="connsiteX27" fmla="*/ 1116807 w 1955007"/>
              <a:gd name="connsiteY27" fmla="*/ 0 h 564356"/>
              <a:gd name="connsiteX28" fmla="*/ 1138238 w 1955007"/>
              <a:gd name="connsiteY28" fmla="*/ 9525 h 564356"/>
              <a:gd name="connsiteX29" fmla="*/ 1164432 w 1955007"/>
              <a:gd name="connsiteY29" fmla="*/ 42863 h 564356"/>
              <a:gd name="connsiteX30" fmla="*/ 1181100 w 1955007"/>
              <a:gd name="connsiteY30" fmla="*/ 88106 h 564356"/>
              <a:gd name="connsiteX31" fmla="*/ 1209675 w 1955007"/>
              <a:gd name="connsiteY31" fmla="*/ 119063 h 564356"/>
              <a:gd name="connsiteX32" fmla="*/ 1226344 w 1955007"/>
              <a:gd name="connsiteY32" fmla="*/ 145256 h 564356"/>
              <a:gd name="connsiteX33" fmla="*/ 1243013 w 1955007"/>
              <a:gd name="connsiteY33" fmla="*/ 180975 h 564356"/>
              <a:gd name="connsiteX34" fmla="*/ 1273969 w 1955007"/>
              <a:gd name="connsiteY34" fmla="*/ 228600 h 564356"/>
              <a:gd name="connsiteX35" fmla="*/ 1302544 w 1955007"/>
              <a:gd name="connsiteY35" fmla="*/ 276225 h 564356"/>
              <a:gd name="connsiteX36" fmla="*/ 1321594 w 1955007"/>
              <a:gd name="connsiteY36" fmla="*/ 300038 h 564356"/>
              <a:gd name="connsiteX37" fmla="*/ 1350169 w 1955007"/>
              <a:gd name="connsiteY37" fmla="*/ 338138 h 564356"/>
              <a:gd name="connsiteX38" fmla="*/ 1440657 w 1955007"/>
              <a:gd name="connsiteY38" fmla="*/ 423863 h 564356"/>
              <a:gd name="connsiteX39" fmla="*/ 1476375 w 1955007"/>
              <a:gd name="connsiteY39" fmla="*/ 442913 h 564356"/>
              <a:gd name="connsiteX40" fmla="*/ 1554957 w 1955007"/>
              <a:gd name="connsiteY40" fmla="*/ 464344 h 564356"/>
              <a:gd name="connsiteX41" fmla="*/ 1657350 w 1955007"/>
              <a:gd name="connsiteY41" fmla="*/ 511969 h 564356"/>
              <a:gd name="connsiteX42" fmla="*/ 1719263 w 1955007"/>
              <a:gd name="connsiteY42" fmla="*/ 526256 h 564356"/>
              <a:gd name="connsiteX43" fmla="*/ 1809750 w 1955007"/>
              <a:gd name="connsiteY43" fmla="*/ 557213 h 564356"/>
              <a:gd name="connsiteX44" fmla="*/ 1864519 w 1955007"/>
              <a:gd name="connsiteY44" fmla="*/ 564356 h 564356"/>
              <a:gd name="connsiteX45" fmla="*/ 1874044 w 1955007"/>
              <a:gd name="connsiteY45" fmla="*/ 559594 h 564356"/>
              <a:gd name="connsiteX46" fmla="*/ 1928813 w 1955007"/>
              <a:gd name="connsiteY46" fmla="*/ 561975 h 564356"/>
              <a:gd name="connsiteX47" fmla="*/ 1955007 w 1955007"/>
              <a:gd name="connsiteY47" fmla="*/ 564356 h 56435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40594 w 1955007"/>
              <a:gd name="connsiteY20" fmla="*/ 97630 h 566736"/>
              <a:gd name="connsiteX21" fmla="*/ 964407 w 1955007"/>
              <a:gd name="connsiteY21" fmla="*/ 83343 h 566736"/>
              <a:gd name="connsiteX22" fmla="*/ 1038225 w 1955007"/>
              <a:gd name="connsiteY22" fmla="*/ 26193 h 566736"/>
              <a:gd name="connsiteX23" fmla="*/ 1066800 w 1955007"/>
              <a:gd name="connsiteY23" fmla="*/ 7143 h 566736"/>
              <a:gd name="connsiteX24" fmla="*/ 1081088 w 1955007"/>
              <a:gd name="connsiteY24" fmla="*/ 4761 h 566736"/>
              <a:gd name="connsiteX25" fmla="*/ 1097757 w 1955007"/>
              <a:gd name="connsiteY25" fmla="*/ 0 h 566736"/>
              <a:gd name="connsiteX26" fmla="*/ 1104900 w 1955007"/>
              <a:gd name="connsiteY26" fmla="*/ 4761 h 566736"/>
              <a:gd name="connsiteX27" fmla="*/ 1116807 w 1955007"/>
              <a:gd name="connsiteY27" fmla="*/ 2380 h 566736"/>
              <a:gd name="connsiteX28" fmla="*/ 1138238 w 1955007"/>
              <a:gd name="connsiteY28" fmla="*/ 11905 h 566736"/>
              <a:gd name="connsiteX29" fmla="*/ 1164432 w 1955007"/>
              <a:gd name="connsiteY29" fmla="*/ 45243 h 566736"/>
              <a:gd name="connsiteX30" fmla="*/ 1181100 w 1955007"/>
              <a:gd name="connsiteY30" fmla="*/ 90486 h 566736"/>
              <a:gd name="connsiteX31" fmla="*/ 1209675 w 1955007"/>
              <a:gd name="connsiteY31" fmla="*/ 121443 h 566736"/>
              <a:gd name="connsiteX32" fmla="*/ 1226344 w 1955007"/>
              <a:gd name="connsiteY32" fmla="*/ 147636 h 566736"/>
              <a:gd name="connsiteX33" fmla="*/ 1243013 w 1955007"/>
              <a:gd name="connsiteY33" fmla="*/ 183355 h 566736"/>
              <a:gd name="connsiteX34" fmla="*/ 1273969 w 1955007"/>
              <a:gd name="connsiteY34" fmla="*/ 230980 h 566736"/>
              <a:gd name="connsiteX35" fmla="*/ 1302544 w 1955007"/>
              <a:gd name="connsiteY35" fmla="*/ 278605 h 566736"/>
              <a:gd name="connsiteX36" fmla="*/ 1321594 w 1955007"/>
              <a:gd name="connsiteY36" fmla="*/ 302418 h 566736"/>
              <a:gd name="connsiteX37" fmla="*/ 1350169 w 1955007"/>
              <a:gd name="connsiteY37" fmla="*/ 340518 h 566736"/>
              <a:gd name="connsiteX38" fmla="*/ 1440657 w 1955007"/>
              <a:gd name="connsiteY38" fmla="*/ 426243 h 566736"/>
              <a:gd name="connsiteX39" fmla="*/ 1476375 w 1955007"/>
              <a:gd name="connsiteY39" fmla="*/ 445293 h 566736"/>
              <a:gd name="connsiteX40" fmla="*/ 1554957 w 1955007"/>
              <a:gd name="connsiteY40" fmla="*/ 466724 h 566736"/>
              <a:gd name="connsiteX41" fmla="*/ 1657350 w 1955007"/>
              <a:gd name="connsiteY41" fmla="*/ 514349 h 566736"/>
              <a:gd name="connsiteX42" fmla="*/ 1719263 w 1955007"/>
              <a:gd name="connsiteY42" fmla="*/ 528636 h 566736"/>
              <a:gd name="connsiteX43" fmla="*/ 1809750 w 1955007"/>
              <a:gd name="connsiteY43" fmla="*/ 559593 h 566736"/>
              <a:gd name="connsiteX44" fmla="*/ 1864519 w 1955007"/>
              <a:gd name="connsiteY44" fmla="*/ 566736 h 566736"/>
              <a:gd name="connsiteX45" fmla="*/ 1874044 w 1955007"/>
              <a:gd name="connsiteY45" fmla="*/ 561974 h 566736"/>
              <a:gd name="connsiteX46" fmla="*/ 1928813 w 1955007"/>
              <a:gd name="connsiteY46" fmla="*/ 564355 h 566736"/>
              <a:gd name="connsiteX47" fmla="*/ 1955007 w 1955007"/>
              <a:gd name="connsiteY47"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40594 w 1955007"/>
              <a:gd name="connsiteY20" fmla="*/ 97630 h 566736"/>
              <a:gd name="connsiteX21" fmla="*/ 964407 w 1955007"/>
              <a:gd name="connsiteY21" fmla="*/ 83343 h 566736"/>
              <a:gd name="connsiteX22" fmla="*/ 1038225 w 1955007"/>
              <a:gd name="connsiteY22" fmla="*/ 26193 h 566736"/>
              <a:gd name="connsiteX23" fmla="*/ 1066800 w 1955007"/>
              <a:gd name="connsiteY23" fmla="*/ 7143 h 566736"/>
              <a:gd name="connsiteX24" fmla="*/ 1081088 w 1955007"/>
              <a:gd name="connsiteY24" fmla="*/ 4761 h 566736"/>
              <a:gd name="connsiteX25" fmla="*/ 1097757 w 1955007"/>
              <a:gd name="connsiteY25" fmla="*/ 0 h 566736"/>
              <a:gd name="connsiteX26" fmla="*/ 1104900 w 1955007"/>
              <a:gd name="connsiteY26" fmla="*/ 4761 h 566736"/>
              <a:gd name="connsiteX27" fmla="*/ 1116807 w 1955007"/>
              <a:gd name="connsiteY27" fmla="*/ 2380 h 566736"/>
              <a:gd name="connsiteX28" fmla="*/ 1138238 w 1955007"/>
              <a:gd name="connsiteY28" fmla="*/ 11905 h 566736"/>
              <a:gd name="connsiteX29" fmla="*/ 1164432 w 1955007"/>
              <a:gd name="connsiteY29" fmla="*/ 45243 h 566736"/>
              <a:gd name="connsiteX30" fmla="*/ 1188244 w 1955007"/>
              <a:gd name="connsiteY30" fmla="*/ 85724 h 566736"/>
              <a:gd name="connsiteX31" fmla="*/ 1209675 w 1955007"/>
              <a:gd name="connsiteY31" fmla="*/ 121443 h 566736"/>
              <a:gd name="connsiteX32" fmla="*/ 1226344 w 1955007"/>
              <a:gd name="connsiteY32" fmla="*/ 147636 h 566736"/>
              <a:gd name="connsiteX33" fmla="*/ 1243013 w 1955007"/>
              <a:gd name="connsiteY33" fmla="*/ 183355 h 566736"/>
              <a:gd name="connsiteX34" fmla="*/ 1273969 w 1955007"/>
              <a:gd name="connsiteY34" fmla="*/ 230980 h 566736"/>
              <a:gd name="connsiteX35" fmla="*/ 1302544 w 1955007"/>
              <a:gd name="connsiteY35" fmla="*/ 278605 h 566736"/>
              <a:gd name="connsiteX36" fmla="*/ 1321594 w 1955007"/>
              <a:gd name="connsiteY36" fmla="*/ 302418 h 566736"/>
              <a:gd name="connsiteX37" fmla="*/ 1350169 w 1955007"/>
              <a:gd name="connsiteY37" fmla="*/ 340518 h 566736"/>
              <a:gd name="connsiteX38" fmla="*/ 1440657 w 1955007"/>
              <a:gd name="connsiteY38" fmla="*/ 426243 h 566736"/>
              <a:gd name="connsiteX39" fmla="*/ 1476375 w 1955007"/>
              <a:gd name="connsiteY39" fmla="*/ 445293 h 566736"/>
              <a:gd name="connsiteX40" fmla="*/ 1554957 w 1955007"/>
              <a:gd name="connsiteY40" fmla="*/ 466724 h 566736"/>
              <a:gd name="connsiteX41" fmla="*/ 1657350 w 1955007"/>
              <a:gd name="connsiteY41" fmla="*/ 514349 h 566736"/>
              <a:gd name="connsiteX42" fmla="*/ 1719263 w 1955007"/>
              <a:gd name="connsiteY42" fmla="*/ 528636 h 566736"/>
              <a:gd name="connsiteX43" fmla="*/ 1809750 w 1955007"/>
              <a:gd name="connsiteY43" fmla="*/ 559593 h 566736"/>
              <a:gd name="connsiteX44" fmla="*/ 1864519 w 1955007"/>
              <a:gd name="connsiteY44" fmla="*/ 566736 h 566736"/>
              <a:gd name="connsiteX45" fmla="*/ 1874044 w 1955007"/>
              <a:gd name="connsiteY45" fmla="*/ 561974 h 566736"/>
              <a:gd name="connsiteX46" fmla="*/ 1928813 w 1955007"/>
              <a:gd name="connsiteY46" fmla="*/ 564355 h 566736"/>
              <a:gd name="connsiteX47" fmla="*/ 1955007 w 1955007"/>
              <a:gd name="connsiteY47"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40594 w 1955007"/>
              <a:gd name="connsiteY20" fmla="*/ 97630 h 566736"/>
              <a:gd name="connsiteX21" fmla="*/ 962026 w 1955007"/>
              <a:gd name="connsiteY21" fmla="*/ 59531 h 566736"/>
              <a:gd name="connsiteX22" fmla="*/ 1038225 w 1955007"/>
              <a:gd name="connsiteY22" fmla="*/ 26193 h 566736"/>
              <a:gd name="connsiteX23" fmla="*/ 1066800 w 1955007"/>
              <a:gd name="connsiteY23" fmla="*/ 7143 h 566736"/>
              <a:gd name="connsiteX24" fmla="*/ 1081088 w 1955007"/>
              <a:gd name="connsiteY24" fmla="*/ 4761 h 566736"/>
              <a:gd name="connsiteX25" fmla="*/ 1097757 w 1955007"/>
              <a:gd name="connsiteY25" fmla="*/ 0 h 566736"/>
              <a:gd name="connsiteX26" fmla="*/ 1104900 w 1955007"/>
              <a:gd name="connsiteY26" fmla="*/ 4761 h 566736"/>
              <a:gd name="connsiteX27" fmla="*/ 1116807 w 1955007"/>
              <a:gd name="connsiteY27" fmla="*/ 2380 h 566736"/>
              <a:gd name="connsiteX28" fmla="*/ 1138238 w 1955007"/>
              <a:gd name="connsiteY28" fmla="*/ 11905 h 566736"/>
              <a:gd name="connsiteX29" fmla="*/ 1164432 w 1955007"/>
              <a:gd name="connsiteY29" fmla="*/ 45243 h 566736"/>
              <a:gd name="connsiteX30" fmla="*/ 1188244 w 1955007"/>
              <a:gd name="connsiteY30" fmla="*/ 85724 h 566736"/>
              <a:gd name="connsiteX31" fmla="*/ 1209675 w 1955007"/>
              <a:gd name="connsiteY31" fmla="*/ 121443 h 566736"/>
              <a:gd name="connsiteX32" fmla="*/ 1226344 w 1955007"/>
              <a:gd name="connsiteY32" fmla="*/ 147636 h 566736"/>
              <a:gd name="connsiteX33" fmla="*/ 1243013 w 1955007"/>
              <a:gd name="connsiteY33" fmla="*/ 183355 h 566736"/>
              <a:gd name="connsiteX34" fmla="*/ 1273969 w 1955007"/>
              <a:gd name="connsiteY34" fmla="*/ 230980 h 566736"/>
              <a:gd name="connsiteX35" fmla="*/ 1302544 w 1955007"/>
              <a:gd name="connsiteY35" fmla="*/ 278605 h 566736"/>
              <a:gd name="connsiteX36" fmla="*/ 1321594 w 1955007"/>
              <a:gd name="connsiteY36" fmla="*/ 302418 h 566736"/>
              <a:gd name="connsiteX37" fmla="*/ 1350169 w 1955007"/>
              <a:gd name="connsiteY37" fmla="*/ 340518 h 566736"/>
              <a:gd name="connsiteX38" fmla="*/ 1440657 w 1955007"/>
              <a:gd name="connsiteY38" fmla="*/ 426243 h 566736"/>
              <a:gd name="connsiteX39" fmla="*/ 1476375 w 1955007"/>
              <a:gd name="connsiteY39" fmla="*/ 445293 h 566736"/>
              <a:gd name="connsiteX40" fmla="*/ 1554957 w 1955007"/>
              <a:gd name="connsiteY40" fmla="*/ 466724 h 566736"/>
              <a:gd name="connsiteX41" fmla="*/ 1657350 w 1955007"/>
              <a:gd name="connsiteY41" fmla="*/ 514349 h 566736"/>
              <a:gd name="connsiteX42" fmla="*/ 1719263 w 1955007"/>
              <a:gd name="connsiteY42" fmla="*/ 528636 h 566736"/>
              <a:gd name="connsiteX43" fmla="*/ 1809750 w 1955007"/>
              <a:gd name="connsiteY43" fmla="*/ 559593 h 566736"/>
              <a:gd name="connsiteX44" fmla="*/ 1864519 w 1955007"/>
              <a:gd name="connsiteY44" fmla="*/ 566736 h 566736"/>
              <a:gd name="connsiteX45" fmla="*/ 1874044 w 1955007"/>
              <a:gd name="connsiteY45" fmla="*/ 561974 h 566736"/>
              <a:gd name="connsiteX46" fmla="*/ 1928813 w 1955007"/>
              <a:gd name="connsiteY46" fmla="*/ 564355 h 566736"/>
              <a:gd name="connsiteX47" fmla="*/ 1955007 w 1955007"/>
              <a:gd name="connsiteY47"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26193 h 566736"/>
              <a:gd name="connsiteX23" fmla="*/ 1066800 w 1955007"/>
              <a:gd name="connsiteY23" fmla="*/ 7143 h 566736"/>
              <a:gd name="connsiteX24" fmla="*/ 1081088 w 1955007"/>
              <a:gd name="connsiteY24" fmla="*/ 4761 h 566736"/>
              <a:gd name="connsiteX25" fmla="*/ 1097757 w 1955007"/>
              <a:gd name="connsiteY25" fmla="*/ 0 h 566736"/>
              <a:gd name="connsiteX26" fmla="*/ 1104900 w 1955007"/>
              <a:gd name="connsiteY26" fmla="*/ 4761 h 566736"/>
              <a:gd name="connsiteX27" fmla="*/ 1116807 w 1955007"/>
              <a:gd name="connsiteY27" fmla="*/ 2380 h 566736"/>
              <a:gd name="connsiteX28" fmla="*/ 1138238 w 1955007"/>
              <a:gd name="connsiteY28" fmla="*/ 11905 h 566736"/>
              <a:gd name="connsiteX29" fmla="*/ 1164432 w 1955007"/>
              <a:gd name="connsiteY29" fmla="*/ 45243 h 566736"/>
              <a:gd name="connsiteX30" fmla="*/ 1188244 w 1955007"/>
              <a:gd name="connsiteY30" fmla="*/ 85724 h 566736"/>
              <a:gd name="connsiteX31" fmla="*/ 1209675 w 1955007"/>
              <a:gd name="connsiteY31" fmla="*/ 121443 h 566736"/>
              <a:gd name="connsiteX32" fmla="*/ 1226344 w 1955007"/>
              <a:gd name="connsiteY32" fmla="*/ 147636 h 566736"/>
              <a:gd name="connsiteX33" fmla="*/ 1243013 w 1955007"/>
              <a:gd name="connsiteY33" fmla="*/ 183355 h 566736"/>
              <a:gd name="connsiteX34" fmla="*/ 1273969 w 1955007"/>
              <a:gd name="connsiteY34" fmla="*/ 230980 h 566736"/>
              <a:gd name="connsiteX35" fmla="*/ 1302544 w 1955007"/>
              <a:gd name="connsiteY35" fmla="*/ 278605 h 566736"/>
              <a:gd name="connsiteX36" fmla="*/ 1321594 w 1955007"/>
              <a:gd name="connsiteY36" fmla="*/ 302418 h 566736"/>
              <a:gd name="connsiteX37" fmla="*/ 1350169 w 1955007"/>
              <a:gd name="connsiteY37" fmla="*/ 340518 h 566736"/>
              <a:gd name="connsiteX38" fmla="*/ 1440657 w 1955007"/>
              <a:gd name="connsiteY38" fmla="*/ 426243 h 566736"/>
              <a:gd name="connsiteX39" fmla="*/ 1476375 w 1955007"/>
              <a:gd name="connsiteY39" fmla="*/ 445293 h 566736"/>
              <a:gd name="connsiteX40" fmla="*/ 1554957 w 1955007"/>
              <a:gd name="connsiteY40" fmla="*/ 466724 h 566736"/>
              <a:gd name="connsiteX41" fmla="*/ 1657350 w 1955007"/>
              <a:gd name="connsiteY41" fmla="*/ 514349 h 566736"/>
              <a:gd name="connsiteX42" fmla="*/ 1719263 w 1955007"/>
              <a:gd name="connsiteY42" fmla="*/ 528636 h 566736"/>
              <a:gd name="connsiteX43" fmla="*/ 1809750 w 1955007"/>
              <a:gd name="connsiteY43" fmla="*/ 559593 h 566736"/>
              <a:gd name="connsiteX44" fmla="*/ 1864519 w 1955007"/>
              <a:gd name="connsiteY44" fmla="*/ 566736 h 566736"/>
              <a:gd name="connsiteX45" fmla="*/ 1874044 w 1955007"/>
              <a:gd name="connsiteY45" fmla="*/ 561974 h 566736"/>
              <a:gd name="connsiteX46" fmla="*/ 1928813 w 1955007"/>
              <a:gd name="connsiteY46" fmla="*/ 564355 h 566736"/>
              <a:gd name="connsiteX47" fmla="*/ 1955007 w 1955007"/>
              <a:gd name="connsiteY47"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66800 w 1955007"/>
              <a:gd name="connsiteY23" fmla="*/ 7143 h 566736"/>
              <a:gd name="connsiteX24" fmla="*/ 1081088 w 1955007"/>
              <a:gd name="connsiteY24" fmla="*/ 4761 h 566736"/>
              <a:gd name="connsiteX25" fmla="*/ 1097757 w 1955007"/>
              <a:gd name="connsiteY25" fmla="*/ 0 h 566736"/>
              <a:gd name="connsiteX26" fmla="*/ 1104900 w 1955007"/>
              <a:gd name="connsiteY26" fmla="*/ 4761 h 566736"/>
              <a:gd name="connsiteX27" fmla="*/ 1116807 w 1955007"/>
              <a:gd name="connsiteY27" fmla="*/ 2380 h 566736"/>
              <a:gd name="connsiteX28" fmla="*/ 1138238 w 1955007"/>
              <a:gd name="connsiteY28" fmla="*/ 11905 h 566736"/>
              <a:gd name="connsiteX29" fmla="*/ 1164432 w 1955007"/>
              <a:gd name="connsiteY29" fmla="*/ 45243 h 566736"/>
              <a:gd name="connsiteX30" fmla="*/ 1188244 w 1955007"/>
              <a:gd name="connsiteY30" fmla="*/ 85724 h 566736"/>
              <a:gd name="connsiteX31" fmla="*/ 1209675 w 1955007"/>
              <a:gd name="connsiteY31" fmla="*/ 121443 h 566736"/>
              <a:gd name="connsiteX32" fmla="*/ 1226344 w 1955007"/>
              <a:gd name="connsiteY32" fmla="*/ 147636 h 566736"/>
              <a:gd name="connsiteX33" fmla="*/ 1243013 w 1955007"/>
              <a:gd name="connsiteY33" fmla="*/ 183355 h 566736"/>
              <a:gd name="connsiteX34" fmla="*/ 1273969 w 1955007"/>
              <a:gd name="connsiteY34" fmla="*/ 230980 h 566736"/>
              <a:gd name="connsiteX35" fmla="*/ 1302544 w 1955007"/>
              <a:gd name="connsiteY35" fmla="*/ 278605 h 566736"/>
              <a:gd name="connsiteX36" fmla="*/ 1321594 w 1955007"/>
              <a:gd name="connsiteY36" fmla="*/ 302418 h 566736"/>
              <a:gd name="connsiteX37" fmla="*/ 1350169 w 1955007"/>
              <a:gd name="connsiteY37" fmla="*/ 340518 h 566736"/>
              <a:gd name="connsiteX38" fmla="*/ 1440657 w 1955007"/>
              <a:gd name="connsiteY38" fmla="*/ 426243 h 566736"/>
              <a:gd name="connsiteX39" fmla="*/ 1476375 w 1955007"/>
              <a:gd name="connsiteY39" fmla="*/ 445293 h 566736"/>
              <a:gd name="connsiteX40" fmla="*/ 1554957 w 1955007"/>
              <a:gd name="connsiteY40" fmla="*/ 466724 h 566736"/>
              <a:gd name="connsiteX41" fmla="*/ 1657350 w 1955007"/>
              <a:gd name="connsiteY41" fmla="*/ 514349 h 566736"/>
              <a:gd name="connsiteX42" fmla="*/ 1719263 w 1955007"/>
              <a:gd name="connsiteY42" fmla="*/ 528636 h 566736"/>
              <a:gd name="connsiteX43" fmla="*/ 1809750 w 1955007"/>
              <a:gd name="connsiteY43" fmla="*/ 559593 h 566736"/>
              <a:gd name="connsiteX44" fmla="*/ 1864519 w 1955007"/>
              <a:gd name="connsiteY44" fmla="*/ 566736 h 566736"/>
              <a:gd name="connsiteX45" fmla="*/ 1874044 w 1955007"/>
              <a:gd name="connsiteY45" fmla="*/ 561974 h 566736"/>
              <a:gd name="connsiteX46" fmla="*/ 1928813 w 1955007"/>
              <a:gd name="connsiteY46" fmla="*/ 564355 h 566736"/>
              <a:gd name="connsiteX47" fmla="*/ 1955007 w 1955007"/>
              <a:gd name="connsiteY47"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81088 w 1955007"/>
              <a:gd name="connsiteY23" fmla="*/ 4761 h 566736"/>
              <a:gd name="connsiteX24" fmla="*/ 1097757 w 1955007"/>
              <a:gd name="connsiteY24" fmla="*/ 0 h 566736"/>
              <a:gd name="connsiteX25" fmla="*/ 1104900 w 1955007"/>
              <a:gd name="connsiteY25" fmla="*/ 4761 h 566736"/>
              <a:gd name="connsiteX26" fmla="*/ 1116807 w 1955007"/>
              <a:gd name="connsiteY26" fmla="*/ 2380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81088 w 1955007"/>
              <a:gd name="connsiteY23" fmla="*/ 4761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97757 w 1955007"/>
              <a:gd name="connsiteY23" fmla="*/ 0 h 566736"/>
              <a:gd name="connsiteX24" fmla="*/ 1104900 w 1955007"/>
              <a:gd name="connsiteY24" fmla="*/ 4761 h 566736"/>
              <a:gd name="connsiteX25" fmla="*/ 1138238 w 1955007"/>
              <a:gd name="connsiteY25" fmla="*/ 11905 h 566736"/>
              <a:gd name="connsiteX26" fmla="*/ 1164432 w 1955007"/>
              <a:gd name="connsiteY26" fmla="*/ 45243 h 566736"/>
              <a:gd name="connsiteX27" fmla="*/ 1188244 w 1955007"/>
              <a:gd name="connsiteY27" fmla="*/ 85724 h 566736"/>
              <a:gd name="connsiteX28" fmla="*/ 1209675 w 1955007"/>
              <a:gd name="connsiteY28" fmla="*/ 121443 h 566736"/>
              <a:gd name="connsiteX29" fmla="*/ 1226344 w 1955007"/>
              <a:gd name="connsiteY29" fmla="*/ 147636 h 566736"/>
              <a:gd name="connsiteX30" fmla="*/ 1243013 w 1955007"/>
              <a:gd name="connsiteY30" fmla="*/ 183355 h 566736"/>
              <a:gd name="connsiteX31" fmla="*/ 1273969 w 1955007"/>
              <a:gd name="connsiteY31" fmla="*/ 230980 h 566736"/>
              <a:gd name="connsiteX32" fmla="*/ 1302544 w 1955007"/>
              <a:gd name="connsiteY32" fmla="*/ 278605 h 566736"/>
              <a:gd name="connsiteX33" fmla="*/ 1321594 w 1955007"/>
              <a:gd name="connsiteY33" fmla="*/ 302418 h 566736"/>
              <a:gd name="connsiteX34" fmla="*/ 1350169 w 1955007"/>
              <a:gd name="connsiteY34" fmla="*/ 340518 h 566736"/>
              <a:gd name="connsiteX35" fmla="*/ 1440657 w 1955007"/>
              <a:gd name="connsiteY35" fmla="*/ 426243 h 566736"/>
              <a:gd name="connsiteX36" fmla="*/ 1476375 w 1955007"/>
              <a:gd name="connsiteY36" fmla="*/ 445293 h 566736"/>
              <a:gd name="connsiteX37" fmla="*/ 1554957 w 1955007"/>
              <a:gd name="connsiteY37" fmla="*/ 466724 h 566736"/>
              <a:gd name="connsiteX38" fmla="*/ 1657350 w 1955007"/>
              <a:gd name="connsiteY38" fmla="*/ 514349 h 566736"/>
              <a:gd name="connsiteX39" fmla="*/ 1719263 w 1955007"/>
              <a:gd name="connsiteY39" fmla="*/ 528636 h 566736"/>
              <a:gd name="connsiteX40" fmla="*/ 1809750 w 1955007"/>
              <a:gd name="connsiteY40" fmla="*/ 559593 h 566736"/>
              <a:gd name="connsiteX41" fmla="*/ 1864519 w 1955007"/>
              <a:gd name="connsiteY41" fmla="*/ 566736 h 566736"/>
              <a:gd name="connsiteX42" fmla="*/ 1874044 w 1955007"/>
              <a:gd name="connsiteY42" fmla="*/ 561974 h 566736"/>
              <a:gd name="connsiteX43" fmla="*/ 1928813 w 1955007"/>
              <a:gd name="connsiteY43" fmla="*/ 564355 h 566736"/>
              <a:gd name="connsiteX44" fmla="*/ 1955007 w 1955007"/>
              <a:gd name="connsiteY44"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09650 w 1955007"/>
              <a:gd name="connsiteY23" fmla="*/ 28574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21482 w 1955007"/>
              <a:gd name="connsiteY7" fmla="*/ 300036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88157 w 1955007"/>
              <a:gd name="connsiteY7" fmla="*/ 302418 h 566736"/>
              <a:gd name="connsiteX8" fmla="*/ 545307 w 1955007"/>
              <a:gd name="connsiteY8" fmla="*/ 311943 h 566736"/>
              <a:gd name="connsiteX9" fmla="*/ 566738 w 1955007"/>
              <a:gd name="connsiteY9" fmla="*/ 311943 h 566736"/>
              <a:gd name="connsiteX10" fmla="*/ 592932 w 1955007"/>
              <a:gd name="connsiteY10" fmla="*/ 316705 h 566736"/>
              <a:gd name="connsiteX11" fmla="*/ 595313 w 1955007"/>
              <a:gd name="connsiteY11" fmla="*/ 316705 h 566736"/>
              <a:gd name="connsiteX12" fmla="*/ 621507 w 1955007"/>
              <a:gd name="connsiteY12" fmla="*/ 319086 h 566736"/>
              <a:gd name="connsiteX13" fmla="*/ 657225 w 1955007"/>
              <a:gd name="connsiteY13" fmla="*/ 321468 h 566736"/>
              <a:gd name="connsiteX14" fmla="*/ 678657 w 1955007"/>
              <a:gd name="connsiteY14" fmla="*/ 319086 h 566736"/>
              <a:gd name="connsiteX15" fmla="*/ 714375 w 1955007"/>
              <a:gd name="connsiteY15" fmla="*/ 307180 h 566736"/>
              <a:gd name="connsiteX16" fmla="*/ 747713 w 1955007"/>
              <a:gd name="connsiteY16" fmla="*/ 290511 h 566736"/>
              <a:gd name="connsiteX17" fmla="*/ 809625 w 1955007"/>
              <a:gd name="connsiteY17" fmla="*/ 228599 h 566736"/>
              <a:gd name="connsiteX18" fmla="*/ 857250 w 1955007"/>
              <a:gd name="connsiteY18" fmla="*/ 178593 h 566736"/>
              <a:gd name="connsiteX19" fmla="*/ 933450 w 1955007"/>
              <a:gd name="connsiteY19" fmla="*/ 92867 h 566736"/>
              <a:gd name="connsiteX20" fmla="*/ 962026 w 1955007"/>
              <a:gd name="connsiteY20" fmla="*/ 59531 h 566736"/>
              <a:gd name="connsiteX21" fmla="*/ 1038225 w 1955007"/>
              <a:gd name="connsiteY21" fmla="*/ 19049 h 566736"/>
              <a:gd name="connsiteX22" fmla="*/ 1071563 w 1955007"/>
              <a:gd name="connsiteY22" fmla="*/ 9524 h 566736"/>
              <a:gd name="connsiteX23" fmla="*/ 1097757 w 1955007"/>
              <a:gd name="connsiteY23" fmla="*/ 0 h 566736"/>
              <a:gd name="connsiteX24" fmla="*/ 1104900 w 1955007"/>
              <a:gd name="connsiteY24" fmla="*/ 4761 h 566736"/>
              <a:gd name="connsiteX25" fmla="*/ 1138238 w 1955007"/>
              <a:gd name="connsiteY25" fmla="*/ 11905 h 566736"/>
              <a:gd name="connsiteX26" fmla="*/ 1164432 w 1955007"/>
              <a:gd name="connsiteY26" fmla="*/ 45243 h 566736"/>
              <a:gd name="connsiteX27" fmla="*/ 1188244 w 1955007"/>
              <a:gd name="connsiteY27" fmla="*/ 85724 h 566736"/>
              <a:gd name="connsiteX28" fmla="*/ 1209675 w 1955007"/>
              <a:gd name="connsiteY28" fmla="*/ 121443 h 566736"/>
              <a:gd name="connsiteX29" fmla="*/ 1226344 w 1955007"/>
              <a:gd name="connsiteY29" fmla="*/ 147636 h 566736"/>
              <a:gd name="connsiteX30" fmla="*/ 1243013 w 1955007"/>
              <a:gd name="connsiteY30" fmla="*/ 183355 h 566736"/>
              <a:gd name="connsiteX31" fmla="*/ 1273969 w 1955007"/>
              <a:gd name="connsiteY31" fmla="*/ 230980 h 566736"/>
              <a:gd name="connsiteX32" fmla="*/ 1302544 w 1955007"/>
              <a:gd name="connsiteY32" fmla="*/ 278605 h 566736"/>
              <a:gd name="connsiteX33" fmla="*/ 1321594 w 1955007"/>
              <a:gd name="connsiteY33" fmla="*/ 302418 h 566736"/>
              <a:gd name="connsiteX34" fmla="*/ 1350169 w 1955007"/>
              <a:gd name="connsiteY34" fmla="*/ 340518 h 566736"/>
              <a:gd name="connsiteX35" fmla="*/ 1440657 w 1955007"/>
              <a:gd name="connsiteY35" fmla="*/ 426243 h 566736"/>
              <a:gd name="connsiteX36" fmla="*/ 1476375 w 1955007"/>
              <a:gd name="connsiteY36" fmla="*/ 445293 h 566736"/>
              <a:gd name="connsiteX37" fmla="*/ 1554957 w 1955007"/>
              <a:gd name="connsiteY37" fmla="*/ 466724 h 566736"/>
              <a:gd name="connsiteX38" fmla="*/ 1657350 w 1955007"/>
              <a:gd name="connsiteY38" fmla="*/ 514349 h 566736"/>
              <a:gd name="connsiteX39" fmla="*/ 1719263 w 1955007"/>
              <a:gd name="connsiteY39" fmla="*/ 528636 h 566736"/>
              <a:gd name="connsiteX40" fmla="*/ 1809750 w 1955007"/>
              <a:gd name="connsiteY40" fmla="*/ 559593 h 566736"/>
              <a:gd name="connsiteX41" fmla="*/ 1864519 w 1955007"/>
              <a:gd name="connsiteY41" fmla="*/ 566736 h 566736"/>
              <a:gd name="connsiteX42" fmla="*/ 1874044 w 1955007"/>
              <a:gd name="connsiteY42" fmla="*/ 561974 h 566736"/>
              <a:gd name="connsiteX43" fmla="*/ 1928813 w 1955007"/>
              <a:gd name="connsiteY43" fmla="*/ 564355 h 566736"/>
              <a:gd name="connsiteX44" fmla="*/ 1955007 w 1955007"/>
              <a:gd name="connsiteY44"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45294 w 1955007"/>
              <a:gd name="connsiteY7" fmla="*/ 302418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397669 w 1955007"/>
              <a:gd name="connsiteY6" fmla="*/ 302418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21468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19086 h 566736"/>
              <a:gd name="connsiteX16" fmla="*/ 714375 w 1955007"/>
              <a:gd name="connsiteY16" fmla="*/ 307180 h 566736"/>
              <a:gd name="connsiteX17" fmla="*/ 747713 w 1955007"/>
              <a:gd name="connsiteY17" fmla="*/ 290511 h 566736"/>
              <a:gd name="connsiteX18" fmla="*/ 809625 w 1955007"/>
              <a:gd name="connsiteY18" fmla="*/ 228599 h 566736"/>
              <a:gd name="connsiteX19" fmla="*/ 857250 w 1955007"/>
              <a:gd name="connsiteY19" fmla="*/ 178593 h 566736"/>
              <a:gd name="connsiteX20" fmla="*/ 933450 w 1955007"/>
              <a:gd name="connsiteY20" fmla="*/ 92867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19086 h 566736"/>
              <a:gd name="connsiteX16" fmla="*/ 683419 w 1955007"/>
              <a:gd name="connsiteY16" fmla="*/ 292893 h 566736"/>
              <a:gd name="connsiteX17" fmla="*/ 714375 w 1955007"/>
              <a:gd name="connsiteY17" fmla="*/ 307180 h 566736"/>
              <a:gd name="connsiteX18" fmla="*/ 747713 w 1955007"/>
              <a:gd name="connsiteY18" fmla="*/ 290511 h 566736"/>
              <a:gd name="connsiteX19" fmla="*/ 809625 w 1955007"/>
              <a:gd name="connsiteY19" fmla="*/ 228599 h 566736"/>
              <a:gd name="connsiteX20" fmla="*/ 857250 w 1955007"/>
              <a:gd name="connsiteY20" fmla="*/ 178593 h 566736"/>
              <a:gd name="connsiteX21" fmla="*/ 933450 w 1955007"/>
              <a:gd name="connsiteY21" fmla="*/ 92867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19086 h 566736"/>
              <a:gd name="connsiteX16" fmla="*/ 683419 w 1955007"/>
              <a:gd name="connsiteY16" fmla="*/ 292893 h 566736"/>
              <a:gd name="connsiteX17" fmla="*/ 711994 w 1955007"/>
              <a:gd name="connsiteY17" fmla="*/ 273842 h 566736"/>
              <a:gd name="connsiteX18" fmla="*/ 747713 w 1955007"/>
              <a:gd name="connsiteY18" fmla="*/ 290511 h 566736"/>
              <a:gd name="connsiteX19" fmla="*/ 809625 w 1955007"/>
              <a:gd name="connsiteY19" fmla="*/ 228599 h 566736"/>
              <a:gd name="connsiteX20" fmla="*/ 857250 w 1955007"/>
              <a:gd name="connsiteY20" fmla="*/ 178593 h 566736"/>
              <a:gd name="connsiteX21" fmla="*/ 933450 w 1955007"/>
              <a:gd name="connsiteY21" fmla="*/ 92867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19086 h 566736"/>
              <a:gd name="connsiteX16" fmla="*/ 683419 w 1955007"/>
              <a:gd name="connsiteY16" fmla="*/ 292893 h 566736"/>
              <a:gd name="connsiteX17" fmla="*/ 711994 w 1955007"/>
              <a:gd name="connsiteY17" fmla="*/ 273842 h 566736"/>
              <a:gd name="connsiteX18" fmla="*/ 747713 w 1955007"/>
              <a:gd name="connsiteY18" fmla="*/ 250029 h 566736"/>
              <a:gd name="connsiteX19" fmla="*/ 809625 w 1955007"/>
              <a:gd name="connsiteY19" fmla="*/ 228599 h 566736"/>
              <a:gd name="connsiteX20" fmla="*/ 857250 w 1955007"/>
              <a:gd name="connsiteY20" fmla="*/ 178593 h 566736"/>
              <a:gd name="connsiteX21" fmla="*/ 933450 w 1955007"/>
              <a:gd name="connsiteY21" fmla="*/ 92867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04798 h 566736"/>
              <a:gd name="connsiteX16" fmla="*/ 683419 w 1955007"/>
              <a:gd name="connsiteY16" fmla="*/ 292893 h 566736"/>
              <a:gd name="connsiteX17" fmla="*/ 711994 w 1955007"/>
              <a:gd name="connsiteY17" fmla="*/ 273842 h 566736"/>
              <a:gd name="connsiteX18" fmla="*/ 747713 w 1955007"/>
              <a:gd name="connsiteY18" fmla="*/ 250029 h 566736"/>
              <a:gd name="connsiteX19" fmla="*/ 809625 w 1955007"/>
              <a:gd name="connsiteY19" fmla="*/ 228599 h 566736"/>
              <a:gd name="connsiteX20" fmla="*/ 857250 w 1955007"/>
              <a:gd name="connsiteY20" fmla="*/ 178593 h 566736"/>
              <a:gd name="connsiteX21" fmla="*/ 933450 w 1955007"/>
              <a:gd name="connsiteY21" fmla="*/ 92867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04798 h 566736"/>
              <a:gd name="connsiteX16" fmla="*/ 683419 w 1955007"/>
              <a:gd name="connsiteY16" fmla="*/ 292893 h 566736"/>
              <a:gd name="connsiteX17" fmla="*/ 711994 w 1955007"/>
              <a:gd name="connsiteY17" fmla="*/ 273842 h 566736"/>
              <a:gd name="connsiteX18" fmla="*/ 747713 w 1955007"/>
              <a:gd name="connsiteY18" fmla="*/ 250029 h 566736"/>
              <a:gd name="connsiteX19" fmla="*/ 800100 w 1955007"/>
              <a:gd name="connsiteY19" fmla="*/ 209549 h 566736"/>
              <a:gd name="connsiteX20" fmla="*/ 857250 w 1955007"/>
              <a:gd name="connsiteY20" fmla="*/ 178593 h 566736"/>
              <a:gd name="connsiteX21" fmla="*/ 933450 w 1955007"/>
              <a:gd name="connsiteY21" fmla="*/ 92867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04798 h 566736"/>
              <a:gd name="connsiteX16" fmla="*/ 683419 w 1955007"/>
              <a:gd name="connsiteY16" fmla="*/ 292893 h 566736"/>
              <a:gd name="connsiteX17" fmla="*/ 711994 w 1955007"/>
              <a:gd name="connsiteY17" fmla="*/ 273842 h 566736"/>
              <a:gd name="connsiteX18" fmla="*/ 747713 w 1955007"/>
              <a:gd name="connsiteY18" fmla="*/ 250029 h 566736"/>
              <a:gd name="connsiteX19" fmla="*/ 800100 w 1955007"/>
              <a:gd name="connsiteY19" fmla="*/ 209549 h 566736"/>
              <a:gd name="connsiteX20" fmla="*/ 854869 w 1955007"/>
              <a:gd name="connsiteY20" fmla="*/ 138112 h 566736"/>
              <a:gd name="connsiteX21" fmla="*/ 933450 w 1955007"/>
              <a:gd name="connsiteY21" fmla="*/ 92867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04798 h 566736"/>
              <a:gd name="connsiteX16" fmla="*/ 683419 w 1955007"/>
              <a:gd name="connsiteY16" fmla="*/ 292893 h 566736"/>
              <a:gd name="connsiteX17" fmla="*/ 711994 w 1955007"/>
              <a:gd name="connsiteY17" fmla="*/ 273842 h 566736"/>
              <a:gd name="connsiteX18" fmla="*/ 747713 w 1955007"/>
              <a:gd name="connsiteY18" fmla="*/ 250029 h 566736"/>
              <a:gd name="connsiteX19" fmla="*/ 800100 w 1955007"/>
              <a:gd name="connsiteY19" fmla="*/ 209549 h 566736"/>
              <a:gd name="connsiteX20" fmla="*/ 854869 w 1955007"/>
              <a:gd name="connsiteY20" fmla="*/ 138112 h 566736"/>
              <a:gd name="connsiteX21" fmla="*/ 933450 w 1955007"/>
              <a:gd name="connsiteY21" fmla="*/ 80960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04798 h 566736"/>
              <a:gd name="connsiteX16" fmla="*/ 683419 w 1955007"/>
              <a:gd name="connsiteY16" fmla="*/ 292893 h 566736"/>
              <a:gd name="connsiteX17" fmla="*/ 711994 w 1955007"/>
              <a:gd name="connsiteY17" fmla="*/ 273842 h 566736"/>
              <a:gd name="connsiteX18" fmla="*/ 747713 w 1955007"/>
              <a:gd name="connsiteY18" fmla="*/ 250029 h 566736"/>
              <a:gd name="connsiteX19" fmla="*/ 800100 w 1955007"/>
              <a:gd name="connsiteY19" fmla="*/ 209549 h 566736"/>
              <a:gd name="connsiteX20" fmla="*/ 866775 w 1955007"/>
              <a:gd name="connsiteY20" fmla="*/ 147637 h 566736"/>
              <a:gd name="connsiteX21" fmla="*/ 933450 w 1955007"/>
              <a:gd name="connsiteY21" fmla="*/ 80960 h 566736"/>
              <a:gd name="connsiteX22" fmla="*/ 962026 w 1955007"/>
              <a:gd name="connsiteY22" fmla="*/ 59531 h 566736"/>
              <a:gd name="connsiteX23" fmla="*/ 1038225 w 1955007"/>
              <a:gd name="connsiteY23" fmla="*/ 19049 h 566736"/>
              <a:gd name="connsiteX24" fmla="*/ 1071563 w 1955007"/>
              <a:gd name="connsiteY24" fmla="*/ 9524 h 566736"/>
              <a:gd name="connsiteX25" fmla="*/ 1097757 w 1955007"/>
              <a:gd name="connsiteY25" fmla="*/ 0 h 566736"/>
              <a:gd name="connsiteX26" fmla="*/ 1104900 w 1955007"/>
              <a:gd name="connsiteY26" fmla="*/ 4761 h 566736"/>
              <a:gd name="connsiteX27" fmla="*/ 1138238 w 1955007"/>
              <a:gd name="connsiteY27" fmla="*/ 11905 h 566736"/>
              <a:gd name="connsiteX28" fmla="*/ 1164432 w 1955007"/>
              <a:gd name="connsiteY28" fmla="*/ 45243 h 566736"/>
              <a:gd name="connsiteX29" fmla="*/ 1188244 w 1955007"/>
              <a:gd name="connsiteY29" fmla="*/ 85724 h 566736"/>
              <a:gd name="connsiteX30" fmla="*/ 1209675 w 1955007"/>
              <a:gd name="connsiteY30" fmla="*/ 121443 h 566736"/>
              <a:gd name="connsiteX31" fmla="*/ 1226344 w 1955007"/>
              <a:gd name="connsiteY31" fmla="*/ 147636 h 566736"/>
              <a:gd name="connsiteX32" fmla="*/ 1243013 w 1955007"/>
              <a:gd name="connsiteY32" fmla="*/ 183355 h 566736"/>
              <a:gd name="connsiteX33" fmla="*/ 1273969 w 1955007"/>
              <a:gd name="connsiteY33" fmla="*/ 230980 h 566736"/>
              <a:gd name="connsiteX34" fmla="*/ 1302544 w 1955007"/>
              <a:gd name="connsiteY34" fmla="*/ 278605 h 566736"/>
              <a:gd name="connsiteX35" fmla="*/ 1321594 w 1955007"/>
              <a:gd name="connsiteY35" fmla="*/ 302418 h 566736"/>
              <a:gd name="connsiteX36" fmla="*/ 1350169 w 1955007"/>
              <a:gd name="connsiteY36" fmla="*/ 340518 h 566736"/>
              <a:gd name="connsiteX37" fmla="*/ 1440657 w 1955007"/>
              <a:gd name="connsiteY37" fmla="*/ 426243 h 566736"/>
              <a:gd name="connsiteX38" fmla="*/ 1476375 w 1955007"/>
              <a:gd name="connsiteY38" fmla="*/ 445293 h 566736"/>
              <a:gd name="connsiteX39" fmla="*/ 1554957 w 1955007"/>
              <a:gd name="connsiteY39" fmla="*/ 466724 h 566736"/>
              <a:gd name="connsiteX40" fmla="*/ 1657350 w 1955007"/>
              <a:gd name="connsiteY40" fmla="*/ 514349 h 566736"/>
              <a:gd name="connsiteX41" fmla="*/ 1719263 w 1955007"/>
              <a:gd name="connsiteY41" fmla="*/ 528636 h 566736"/>
              <a:gd name="connsiteX42" fmla="*/ 1809750 w 1955007"/>
              <a:gd name="connsiteY42" fmla="*/ 559593 h 566736"/>
              <a:gd name="connsiteX43" fmla="*/ 1864519 w 1955007"/>
              <a:gd name="connsiteY43" fmla="*/ 566736 h 566736"/>
              <a:gd name="connsiteX44" fmla="*/ 1874044 w 1955007"/>
              <a:gd name="connsiteY44" fmla="*/ 561974 h 566736"/>
              <a:gd name="connsiteX45" fmla="*/ 1928813 w 1955007"/>
              <a:gd name="connsiteY45" fmla="*/ 564355 h 566736"/>
              <a:gd name="connsiteX46" fmla="*/ 1955007 w 1955007"/>
              <a:gd name="connsiteY46"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04798 h 566736"/>
              <a:gd name="connsiteX16" fmla="*/ 711994 w 1955007"/>
              <a:gd name="connsiteY16" fmla="*/ 273842 h 566736"/>
              <a:gd name="connsiteX17" fmla="*/ 747713 w 1955007"/>
              <a:gd name="connsiteY17" fmla="*/ 250029 h 566736"/>
              <a:gd name="connsiteX18" fmla="*/ 800100 w 1955007"/>
              <a:gd name="connsiteY18" fmla="*/ 209549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21507 w 1955007"/>
              <a:gd name="connsiteY13" fmla="*/ 319086 h 566736"/>
              <a:gd name="connsiteX14" fmla="*/ 657225 w 1955007"/>
              <a:gd name="connsiteY14" fmla="*/ 311943 h 566736"/>
              <a:gd name="connsiteX15" fmla="*/ 678657 w 1955007"/>
              <a:gd name="connsiteY15" fmla="*/ 304798 h 566736"/>
              <a:gd name="connsiteX16" fmla="*/ 716757 w 1955007"/>
              <a:gd name="connsiteY16" fmla="*/ 280986 h 566736"/>
              <a:gd name="connsiteX17" fmla="*/ 747713 w 1955007"/>
              <a:gd name="connsiteY17" fmla="*/ 250029 h 566736"/>
              <a:gd name="connsiteX18" fmla="*/ 800100 w 1955007"/>
              <a:gd name="connsiteY18" fmla="*/ 209549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45319 w 1955007"/>
              <a:gd name="connsiteY13" fmla="*/ 304799 h 566736"/>
              <a:gd name="connsiteX14" fmla="*/ 657225 w 1955007"/>
              <a:gd name="connsiteY14" fmla="*/ 311943 h 566736"/>
              <a:gd name="connsiteX15" fmla="*/ 678657 w 1955007"/>
              <a:gd name="connsiteY15" fmla="*/ 304798 h 566736"/>
              <a:gd name="connsiteX16" fmla="*/ 716757 w 1955007"/>
              <a:gd name="connsiteY16" fmla="*/ 280986 h 566736"/>
              <a:gd name="connsiteX17" fmla="*/ 747713 w 1955007"/>
              <a:gd name="connsiteY17" fmla="*/ 250029 h 566736"/>
              <a:gd name="connsiteX18" fmla="*/ 800100 w 1955007"/>
              <a:gd name="connsiteY18" fmla="*/ 209549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45319 w 1955007"/>
              <a:gd name="connsiteY13" fmla="*/ 304799 h 566736"/>
              <a:gd name="connsiteX14" fmla="*/ 657225 w 1955007"/>
              <a:gd name="connsiteY14" fmla="*/ 311943 h 566736"/>
              <a:gd name="connsiteX15" fmla="*/ 678657 w 1955007"/>
              <a:gd name="connsiteY15" fmla="*/ 288129 h 566736"/>
              <a:gd name="connsiteX16" fmla="*/ 716757 w 1955007"/>
              <a:gd name="connsiteY16" fmla="*/ 280986 h 566736"/>
              <a:gd name="connsiteX17" fmla="*/ 747713 w 1955007"/>
              <a:gd name="connsiteY17" fmla="*/ 250029 h 566736"/>
              <a:gd name="connsiteX18" fmla="*/ 800100 w 1955007"/>
              <a:gd name="connsiteY18" fmla="*/ 209549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45319 w 1955007"/>
              <a:gd name="connsiteY13" fmla="*/ 304799 h 566736"/>
              <a:gd name="connsiteX14" fmla="*/ 661988 w 1955007"/>
              <a:gd name="connsiteY14" fmla="*/ 292893 h 566736"/>
              <a:gd name="connsiteX15" fmla="*/ 678657 w 1955007"/>
              <a:gd name="connsiteY15" fmla="*/ 288129 h 566736"/>
              <a:gd name="connsiteX16" fmla="*/ 716757 w 1955007"/>
              <a:gd name="connsiteY16" fmla="*/ 280986 h 566736"/>
              <a:gd name="connsiteX17" fmla="*/ 747713 w 1955007"/>
              <a:gd name="connsiteY17" fmla="*/ 250029 h 566736"/>
              <a:gd name="connsiteX18" fmla="*/ 800100 w 1955007"/>
              <a:gd name="connsiteY18" fmla="*/ 209549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45319 w 1955007"/>
              <a:gd name="connsiteY13" fmla="*/ 304799 h 566736"/>
              <a:gd name="connsiteX14" fmla="*/ 661988 w 1955007"/>
              <a:gd name="connsiteY14" fmla="*/ 292893 h 566736"/>
              <a:gd name="connsiteX15" fmla="*/ 678657 w 1955007"/>
              <a:gd name="connsiteY15" fmla="*/ 288129 h 566736"/>
              <a:gd name="connsiteX16" fmla="*/ 716757 w 1955007"/>
              <a:gd name="connsiteY16" fmla="*/ 257173 h 566736"/>
              <a:gd name="connsiteX17" fmla="*/ 747713 w 1955007"/>
              <a:gd name="connsiteY17" fmla="*/ 250029 h 566736"/>
              <a:gd name="connsiteX18" fmla="*/ 800100 w 1955007"/>
              <a:gd name="connsiteY18" fmla="*/ 209549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45319 w 1955007"/>
              <a:gd name="connsiteY13" fmla="*/ 304799 h 566736"/>
              <a:gd name="connsiteX14" fmla="*/ 661988 w 1955007"/>
              <a:gd name="connsiteY14" fmla="*/ 292893 h 566736"/>
              <a:gd name="connsiteX15" fmla="*/ 678657 w 1955007"/>
              <a:gd name="connsiteY15" fmla="*/ 288129 h 566736"/>
              <a:gd name="connsiteX16" fmla="*/ 716757 w 1955007"/>
              <a:gd name="connsiteY16" fmla="*/ 257173 h 566736"/>
              <a:gd name="connsiteX17" fmla="*/ 762001 w 1955007"/>
              <a:gd name="connsiteY17" fmla="*/ 228598 h 566736"/>
              <a:gd name="connsiteX18" fmla="*/ 800100 w 1955007"/>
              <a:gd name="connsiteY18" fmla="*/ 209549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45319 w 1955007"/>
              <a:gd name="connsiteY13" fmla="*/ 304799 h 566736"/>
              <a:gd name="connsiteX14" fmla="*/ 661988 w 1955007"/>
              <a:gd name="connsiteY14" fmla="*/ 292893 h 566736"/>
              <a:gd name="connsiteX15" fmla="*/ 678657 w 1955007"/>
              <a:gd name="connsiteY15" fmla="*/ 288129 h 566736"/>
              <a:gd name="connsiteX16" fmla="*/ 716757 w 1955007"/>
              <a:gd name="connsiteY16" fmla="*/ 257173 h 566736"/>
              <a:gd name="connsiteX17" fmla="*/ 762001 w 1955007"/>
              <a:gd name="connsiteY17" fmla="*/ 228598 h 566736"/>
              <a:gd name="connsiteX18" fmla="*/ 800100 w 1955007"/>
              <a:gd name="connsiteY18" fmla="*/ 197643 h 566736"/>
              <a:gd name="connsiteX19" fmla="*/ 866775 w 1955007"/>
              <a:gd name="connsiteY19" fmla="*/ 147637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45319 w 1955007"/>
              <a:gd name="connsiteY13" fmla="*/ 304799 h 566736"/>
              <a:gd name="connsiteX14" fmla="*/ 661988 w 1955007"/>
              <a:gd name="connsiteY14" fmla="*/ 292893 h 566736"/>
              <a:gd name="connsiteX15" fmla="*/ 678657 w 1955007"/>
              <a:gd name="connsiteY15" fmla="*/ 288129 h 566736"/>
              <a:gd name="connsiteX16" fmla="*/ 716757 w 1955007"/>
              <a:gd name="connsiteY16" fmla="*/ 257173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61988 w 1955007"/>
              <a:gd name="connsiteY14" fmla="*/ 292893 h 566736"/>
              <a:gd name="connsiteX15" fmla="*/ 678657 w 1955007"/>
              <a:gd name="connsiteY15" fmla="*/ 288129 h 566736"/>
              <a:gd name="connsiteX16" fmla="*/ 716757 w 1955007"/>
              <a:gd name="connsiteY16" fmla="*/ 257173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69131 w 1955007"/>
              <a:gd name="connsiteY14" fmla="*/ 297656 h 566736"/>
              <a:gd name="connsiteX15" fmla="*/ 678657 w 1955007"/>
              <a:gd name="connsiteY15" fmla="*/ 288129 h 566736"/>
              <a:gd name="connsiteX16" fmla="*/ 716757 w 1955007"/>
              <a:gd name="connsiteY16" fmla="*/ 257173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69131 w 1955007"/>
              <a:gd name="connsiteY14" fmla="*/ 297656 h 566736"/>
              <a:gd name="connsiteX15" fmla="*/ 704850 w 1955007"/>
              <a:gd name="connsiteY15" fmla="*/ 278604 h 566736"/>
              <a:gd name="connsiteX16" fmla="*/ 716757 w 1955007"/>
              <a:gd name="connsiteY16" fmla="*/ 257173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78656 w 1955007"/>
              <a:gd name="connsiteY14" fmla="*/ 292893 h 566736"/>
              <a:gd name="connsiteX15" fmla="*/ 704850 w 1955007"/>
              <a:gd name="connsiteY15" fmla="*/ 278604 h 566736"/>
              <a:gd name="connsiteX16" fmla="*/ 716757 w 1955007"/>
              <a:gd name="connsiteY16" fmla="*/ 257173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78656 w 1955007"/>
              <a:gd name="connsiteY14" fmla="*/ 292893 h 566736"/>
              <a:gd name="connsiteX15" fmla="*/ 704850 w 1955007"/>
              <a:gd name="connsiteY15" fmla="*/ 278604 h 566736"/>
              <a:gd name="connsiteX16" fmla="*/ 738188 w 1955007"/>
              <a:gd name="connsiteY16" fmla="*/ 252410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71513 w 1955007"/>
              <a:gd name="connsiteY14" fmla="*/ 297655 h 566736"/>
              <a:gd name="connsiteX15" fmla="*/ 704850 w 1955007"/>
              <a:gd name="connsiteY15" fmla="*/ 278604 h 566736"/>
              <a:gd name="connsiteX16" fmla="*/ 738188 w 1955007"/>
              <a:gd name="connsiteY16" fmla="*/ 252410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704850 w 1955007"/>
              <a:gd name="connsiteY14" fmla="*/ 278604 h 566736"/>
              <a:gd name="connsiteX15" fmla="*/ 738188 w 1955007"/>
              <a:gd name="connsiteY15" fmla="*/ 252410 h 566736"/>
              <a:gd name="connsiteX16" fmla="*/ 762001 w 1955007"/>
              <a:gd name="connsiteY16" fmla="*/ 228598 h 566736"/>
              <a:gd name="connsiteX17" fmla="*/ 800100 w 1955007"/>
              <a:gd name="connsiteY17" fmla="*/ 197643 h 566736"/>
              <a:gd name="connsiteX18" fmla="*/ 869156 w 1955007"/>
              <a:gd name="connsiteY18" fmla="*/ 138112 h 566736"/>
              <a:gd name="connsiteX19" fmla="*/ 933450 w 1955007"/>
              <a:gd name="connsiteY19" fmla="*/ 80960 h 566736"/>
              <a:gd name="connsiteX20" fmla="*/ 962026 w 1955007"/>
              <a:gd name="connsiteY20" fmla="*/ 59531 h 566736"/>
              <a:gd name="connsiteX21" fmla="*/ 1038225 w 1955007"/>
              <a:gd name="connsiteY21" fmla="*/ 19049 h 566736"/>
              <a:gd name="connsiteX22" fmla="*/ 1071563 w 1955007"/>
              <a:gd name="connsiteY22" fmla="*/ 9524 h 566736"/>
              <a:gd name="connsiteX23" fmla="*/ 1097757 w 1955007"/>
              <a:gd name="connsiteY23" fmla="*/ 0 h 566736"/>
              <a:gd name="connsiteX24" fmla="*/ 1104900 w 1955007"/>
              <a:gd name="connsiteY24" fmla="*/ 4761 h 566736"/>
              <a:gd name="connsiteX25" fmla="*/ 1138238 w 1955007"/>
              <a:gd name="connsiteY25" fmla="*/ 11905 h 566736"/>
              <a:gd name="connsiteX26" fmla="*/ 1164432 w 1955007"/>
              <a:gd name="connsiteY26" fmla="*/ 45243 h 566736"/>
              <a:gd name="connsiteX27" fmla="*/ 1188244 w 1955007"/>
              <a:gd name="connsiteY27" fmla="*/ 85724 h 566736"/>
              <a:gd name="connsiteX28" fmla="*/ 1209675 w 1955007"/>
              <a:gd name="connsiteY28" fmla="*/ 121443 h 566736"/>
              <a:gd name="connsiteX29" fmla="*/ 1226344 w 1955007"/>
              <a:gd name="connsiteY29" fmla="*/ 147636 h 566736"/>
              <a:gd name="connsiteX30" fmla="*/ 1243013 w 1955007"/>
              <a:gd name="connsiteY30" fmla="*/ 183355 h 566736"/>
              <a:gd name="connsiteX31" fmla="*/ 1273969 w 1955007"/>
              <a:gd name="connsiteY31" fmla="*/ 230980 h 566736"/>
              <a:gd name="connsiteX32" fmla="*/ 1302544 w 1955007"/>
              <a:gd name="connsiteY32" fmla="*/ 278605 h 566736"/>
              <a:gd name="connsiteX33" fmla="*/ 1321594 w 1955007"/>
              <a:gd name="connsiteY33" fmla="*/ 302418 h 566736"/>
              <a:gd name="connsiteX34" fmla="*/ 1350169 w 1955007"/>
              <a:gd name="connsiteY34" fmla="*/ 340518 h 566736"/>
              <a:gd name="connsiteX35" fmla="*/ 1440657 w 1955007"/>
              <a:gd name="connsiteY35" fmla="*/ 426243 h 566736"/>
              <a:gd name="connsiteX36" fmla="*/ 1476375 w 1955007"/>
              <a:gd name="connsiteY36" fmla="*/ 445293 h 566736"/>
              <a:gd name="connsiteX37" fmla="*/ 1554957 w 1955007"/>
              <a:gd name="connsiteY37" fmla="*/ 466724 h 566736"/>
              <a:gd name="connsiteX38" fmla="*/ 1657350 w 1955007"/>
              <a:gd name="connsiteY38" fmla="*/ 514349 h 566736"/>
              <a:gd name="connsiteX39" fmla="*/ 1719263 w 1955007"/>
              <a:gd name="connsiteY39" fmla="*/ 528636 h 566736"/>
              <a:gd name="connsiteX40" fmla="*/ 1809750 w 1955007"/>
              <a:gd name="connsiteY40" fmla="*/ 559593 h 566736"/>
              <a:gd name="connsiteX41" fmla="*/ 1864519 w 1955007"/>
              <a:gd name="connsiteY41" fmla="*/ 566736 h 566736"/>
              <a:gd name="connsiteX42" fmla="*/ 1874044 w 1955007"/>
              <a:gd name="connsiteY42" fmla="*/ 561974 h 566736"/>
              <a:gd name="connsiteX43" fmla="*/ 1928813 w 1955007"/>
              <a:gd name="connsiteY43" fmla="*/ 564355 h 566736"/>
              <a:gd name="connsiteX44" fmla="*/ 1955007 w 1955007"/>
              <a:gd name="connsiteY44"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71513 w 1955007"/>
              <a:gd name="connsiteY14" fmla="*/ 297655 h 566736"/>
              <a:gd name="connsiteX15" fmla="*/ 704850 w 1955007"/>
              <a:gd name="connsiteY15" fmla="*/ 278604 h 566736"/>
              <a:gd name="connsiteX16" fmla="*/ 738188 w 1955007"/>
              <a:gd name="connsiteY16" fmla="*/ 252410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16706 h 566736"/>
              <a:gd name="connsiteX14" fmla="*/ 683419 w 1955007"/>
              <a:gd name="connsiteY14" fmla="*/ 307180 h 566736"/>
              <a:gd name="connsiteX15" fmla="*/ 704850 w 1955007"/>
              <a:gd name="connsiteY15" fmla="*/ 278604 h 566736"/>
              <a:gd name="connsiteX16" fmla="*/ 738188 w 1955007"/>
              <a:gd name="connsiteY16" fmla="*/ 252410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307180 h 566736"/>
              <a:gd name="connsiteX15" fmla="*/ 704850 w 1955007"/>
              <a:gd name="connsiteY15" fmla="*/ 278604 h 566736"/>
              <a:gd name="connsiteX16" fmla="*/ 738188 w 1955007"/>
              <a:gd name="connsiteY16" fmla="*/ 252410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78604 h 566736"/>
              <a:gd name="connsiteX16" fmla="*/ 738188 w 1955007"/>
              <a:gd name="connsiteY16" fmla="*/ 252410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38188 w 1955007"/>
              <a:gd name="connsiteY16" fmla="*/ 252410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52476 w 1955007"/>
              <a:gd name="connsiteY16" fmla="*/ 228597 h 566736"/>
              <a:gd name="connsiteX17" fmla="*/ 762001 w 1955007"/>
              <a:gd name="connsiteY17" fmla="*/ 22859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52476 w 1955007"/>
              <a:gd name="connsiteY16" fmla="*/ 228597 h 566736"/>
              <a:gd name="connsiteX17" fmla="*/ 769144 w 1955007"/>
              <a:gd name="connsiteY17" fmla="*/ 20954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42951 w 1955007"/>
              <a:gd name="connsiteY16" fmla="*/ 228597 h 566736"/>
              <a:gd name="connsiteX17" fmla="*/ 769144 w 1955007"/>
              <a:gd name="connsiteY17" fmla="*/ 209548 h 566736"/>
              <a:gd name="connsiteX18" fmla="*/ 800100 w 1955007"/>
              <a:gd name="connsiteY18" fmla="*/ 197643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42951 w 1955007"/>
              <a:gd name="connsiteY16" fmla="*/ 228597 h 566736"/>
              <a:gd name="connsiteX17" fmla="*/ 769144 w 1955007"/>
              <a:gd name="connsiteY17" fmla="*/ 209548 h 566736"/>
              <a:gd name="connsiteX18" fmla="*/ 831056 w 1955007"/>
              <a:gd name="connsiteY18" fmla="*/ 152399 h 566736"/>
              <a:gd name="connsiteX19" fmla="*/ 869156 w 1955007"/>
              <a:gd name="connsiteY19" fmla="*/ 138112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42951 w 1955007"/>
              <a:gd name="connsiteY16" fmla="*/ 228597 h 566736"/>
              <a:gd name="connsiteX17" fmla="*/ 769144 w 1955007"/>
              <a:gd name="connsiteY17" fmla="*/ 209548 h 566736"/>
              <a:gd name="connsiteX18" fmla="*/ 831056 w 1955007"/>
              <a:gd name="connsiteY18" fmla="*/ 152399 h 566736"/>
              <a:gd name="connsiteX19" fmla="*/ 876299 w 1955007"/>
              <a:gd name="connsiteY19" fmla="*/ 107155 h 566736"/>
              <a:gd name="connsiteX20" fmla="*/ 933450 w 1955007"/>
              <a:gd name="connsiteY20" fmla="*/ 80960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42951 w 1955007"/>
              <a:gd name="connsiteY16" fmla="*/ 228597 h 566736"/>
              <a:gd name="connsiteX17" fmla="*/ 769144 w 1955007"/>
              <a:gd name="connsiteY17" fmla="*/ 209548 h 566736"/>
              <a:gd name="connsiteX18" fmla="*/ 831056 w 1955007"/>
              <a:gd name="connsiteY18" fmla="*/ 152399 h 566736"/>
              <a:gd name="connsiteX19" fmla="*/ 876299 w 1955007"/>
              <a:gd name="connsiteY19" fmla="*/ 107155 h 566736"/>
              <a:gd name="connsiteX20" fmla="*/ 933450 w 1955007"/>
              <a:gd name="connsiteY20" fmla="*/ 66673 h 566736"/>
              <a:gd name="connsiteX21" fmla="*/ 962026 w 1955007"/>
              <a:gd name="connsiteY21" fmla="*/ 59531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42951 w 1955007"/>
              <a:gd name="connsiteY16" fmla="*/ 228597 h 566736"/>
              <a:gd name="connsiteX17" fmla="*/ 769144 w 1955007"/>
              <a:gd name="connsiteY17" fmla="*/ 209548 h 566736"/>
              <a:gd name="connsiteX18" fmla="*/ 831056 w 1955007"/>
              <a:gd name="connsiteY18" fmla="*/ 152399 h 566736"/>
              <a:gd name="connsiteX19" fmla="*/ 876299 w 1955007"/>
              <a:gd name="connsiteY19" fmla="*/ 107155 h 566736"/>
              <a:gd name="connsiteX20" fmla="*/ 933450 w 1955007"/>
              <a:gd name="connsiteY20" fmla="*/ 66673 h 566736"/>
              <a:gd name="connsiteX21" fmla="*/ 962026 w 1955007"/>
              <a:gd name="connsiteY21" fmla="*/ 50006 h 566736"/>
              <a:gd name="connsiteX22" fmla="*/ 1038225 w 1955007"/>
              <a:gd name="connsiteY22" fmla="*/ 19049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42951 w 1955007"/>
              <a:gd name="connsiteY16" fmla="*/ 228597 h 566736"/>
              <a:gd name="connsiteX17" fmla="*/ 769144 w 1955007"/>
              <a:gd name="connsiteY17" fmla="*/ 209548 h 566736"/>
              <a:gd name="connsiteX18" fmla="*/ 831056 w 1955007"/>
              <a:gd name="connsiteY18" fmla="*/ 152399 h 566736"/>
              <a:gd name="connsiteX19" fmla="*/ 876299 w 1955007"/>
              <a:gd name="connsiteY19" fmla="*/ 107155 h 566736"/>
              <a:gd name="connsiteX20" fmla="*/ 933450 w 1955007"/>
              <a:gd name="connsiteY20" fmla="*/ 66673 h 566736"/>
              <a:gd name="connsiteX21" fmla="*/ 962026 w 1955007"/>
              <a:gd name="connsiteY21" fmla="*/ 50006 h 566736"/>
              <a:gd name="connsiteX22" fmla="*/ 1009650 w 1955007"/>
              <a:gd name="connsiteY22" fmla="*/ 23812 h 566736"/>
              <a:gd name="connsiteX23" fmla="*/ 1071563 w 1955007"/>
              <a:gd name="connsiteY23" fmla="*/ 9524 h 566736"/>
              <a:gd name="connsiteX24" fmla="*/ 1097757 w 1955007"/>
              <a:gd name="connsiteY24" fmla="*/ 0 h 566736"/>
              <a:gd name="connsiteX25" fmla="*/ 1104900 w 1955007"/>
              <a:gd name="connsiteY25" fmla="*/ 4761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8136 h 566736"/>
              <a:gd name="connsiteX1" fmla="*/ 83344 w 1955007"/>
              <a:gd name="connsiteY1" fmla="*/ 340518 h 566736"/>
              <a:gd name="connsiteX2" fmla="*/ 123825 w 1955007"/>
              <a:gd name="connsiteY2" fmla="*/ 340518 h 566736"/>
              <a:gd name="connsiteX3" fmla="*/ 209550 w 1955007"/>
              <a:gd name="connsiteY3" fmla="*/ 335755 h 566736"/>
              <a:gd name="connsiteX4" fmla="*/ 290513 w 1955007"/>
              <a:gd name="connsiteY4" fmla="*/ 321468 h 566736"/>
              <a:gd name="connsiteX5" fmla="*/ 366713 w 1955007"/>
              <a:gd name="connsiteY5" fmla="*/ 302418 h 566736"/>
              <a:gd name="connsiteX6" fmla="*/ 402432 w 1955007"/>
              <a:gd name="connsiteY6" fmla="*/ 292893 h 566736"/>
              <a:gd name="connsiteX7" fmla="*/ 445294 w 1955007"/>
              <a:gd name="connsiteY7" fmla="*/ 292893 h 566736"/>
              <a:gd name="connsiteX8" fmla="*/ 488157 w 1955007"/>
              <a:gd name="connsiteY8" fmla="*/ 302418 h 566736"/>
              <a:gd name="connsiteX9" fmla="*/ 545307 w 1955007"/>
              <a:gd name="connsiteY9" fmla="*/ 311943 h 566736"/>
              <a:gd name="connsiteX10" fmla="*/ 566738 w 1955007"/>
              <a:gd name="connsiteY10" fmla="*/ 311943 h 566736"/>
              <a:gd name="connsiteX11" fmla="*/ 592932 w 1955007"/>
              <a:gd name="connsiteY11" fmla="*/ 316705 h 566736"/>
              <a:gd name="connsiteX12" fmla="*/ 595313 w 1955007"/>
              <a:gd name="connsiteY12" fmla="*/ 316705 h 566736"/>
              <a:gd name="connsiteX13" fmla="*/ 633412 w 1955007"/>
              <a:gd name="connsiteY13" fmla="*/ 307181 h 566736"/>
              <a:gd name="connsiteX14" fmla="*/ 683419 w 1955007"/>
              <a:gd name="connsiteY14" fmla="*/ 278605 h 566736"/>
              <a:gd name="connsiteX15" fmla="*/ 704850 w 1955007"/>
              <a:gd name="connsiteY15" fmla="*/ 257173 h 566736"/>
              <a:gd name="connsiteX16" fmla="*/ 742951 w 1955007"/>
              <a:gd name="connsiteY16" fmla="*/ 228597 h 566736"/>
              <a:gd name="connsiteX17" fmla="*/ 769144 w 1955007"/>
              <a:gd name="connsiteY17" fmla="*/ 209548 h 566736"/>
              <a:gd name="connsiteX18" fmla="*/ 831056 w 1955007"/>
              <a:gd name="connsiteY18" fmla="*/ 152399 h 566736"/>
              <a:gd name="connsiteX19" fmla="*/ 876299 w 1955007"/>
              <a:gd name="connsiteY19" fmla="*/ 107155 h 566736"/>
              <a:gd name="connsiteX20" fmla="*/ 933450 w 1955007"/>
              <a:gd name="connsiteY20" fmla="*/ 66673 h 566736"/>
              <a:gd name="connsiteX21" fmla="*/ 962026 w 1955007"/>
              <a:gd name="connsiteY21" fmla="*/ 50006 h 566736"/>
              <a:gd name="connsiteX22" fmla="*/ 1009650 w 1955007"/>
              <a:gd name="connsiteY22" fmla="*/ 23812 h 566736"/>
              <a:gd name="connsiteX23" fmla="*/ 1071563 w 1955007"/>
              <a:gd name="connsiteY23" fmla="*/ 9524 h 566736"/>
              <a:gd name="connsiteX24" fmla="*/ 1097757 w 1955007"/>
              <a:gd name="connsiteY24" fmla="*/ 0 h 566736"/>
              <a:gd name="connsiteX25" fmla="*/ 1116807 w 1955007"/>
              <a:gd name="connsiteY25" fmla="*/ 28574 h 566736"/>
              <a:gd name="connsiteX26" fmla="*/ 1138238 w 1955007"/>
              <a:gd name="connsiteY26" fmla="*/ 11905 h 566736"/>
              <a:gd name="connsiteX27" fmla="*/ 1164432 w 1955007"/>
              <a:gd name="connsiteY27" fmla="*/ 45243 h 566736"/>
              <a:gd name="connsiteX28" fmla="*/ 1188244 w 1955007"/>
              <a:gd name="connsiteY28" fmla="*/ 85724 h 566736"/>
              <a:gd name="connsiteX29" fmla="*/ 1209675 w 1955007"/>
              <a:gd name="connsiteY29" fmla="*/ 121443 h 566736"/>
              <a:gd name="connsiteX30" fmla="*/ 1226344 w 1955007"/>
              <a:gd name="connsiteY30" fmla="*/ 147636 h 566736"/>
              <a:gd name="connsiteX31" fmla="*/ 1243013 w 1955007"/>
              <a:gd name="connsiteY31" fmla="*/ 183355 h 566736"/>
              <a:gd name="connsiteX32" fmla="*/ 1273969 w 1955007"/>
              <a:gd name="connsiteY32" fmla="*/ 230980 h 566736"/>
              <a:gd name="connsiteX33" fmla="*/ 1302544 w 1955007"/>
              <a:gd name="connsiteY33" fmla="*/ 278605 h 566736"/>
              <a:gd name="connsiteX34" fmla="*/ 1321594 w 1955007"/>
              <a:gd name="connsiteY34" fmla="*/ 302418 h 566736"/>
              <a:gd name="connsiteX35" fmla="*/ 1350169 w 1955007"/>
              <a:gd name="connsiteY35" fmla="*/ 340518 h 566736"/>
              <a:gd name="connsiteX36" fmla="*/ 1440657 w 1955007"/>
              <a:gd name="connsiteY36" fmla="*/ 426243 h 566736"/>
              <a:gd name="connsiteX37" fmla="*/ 1476375 w 1955007"/>
              <a:gd name="connsiteY37" fmla="*/ 445293 h 566736"/>
              <a:gd name="connsiteX38" fmla="*/ 1554957 w 1955007"/>
              <a:gd name="connsiteY38" fmla="*/ 466724 h 566736"/>
              <a:gd name="connsiteX39" fmla="*/ 1657350 w 1955007"/>
              <a:gd name="connsiteY39" fmla="*/ 514349 h 566736"/>
              <a:gd name="connsiteX40" fmla="*/ 1719263 w 1955007"/>
              <a:gd name="connsiteY40" fmla="*/ 528636 h 566736"/>
              <a:gd name="connsiteX41" fmla="*/ 1809750 w 1955007"/>
              <a:gd name="connsiteY41" fmla="*/ 559593 h 566736"/>
              <a:gd name="connsiteX42" fmla="*/ 1864519 w 1955007"/>
              <a:gd name="connsiteY42" fmla="*/ 566736 h 566736"/>
              <a:gd name="connsiteX43" fmla="*/ 1874044 w 1955007"/>
              <a:gd name="connsiteY43" fmla="*/ 561974 h 566736"/>
              <a:gd name="connsiteX44" fmla="*/ 1928813 w 1955007"/>
              <a:gd name="connsiteY44" fmla="*/ 564355 h 566736"/>
              <a:gd name="connsiteX45" fmla="*/ 1955007 w 1955007"/>
              <a:gd name="connsiteY45" fmla="*/ 566736 h 566736"/>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71563 w 1955007"/>
              <a:gd name="connsiteY23" fmla="*/ 3195 h 560407"/>
              <a:gd name="connsiteX24" fmla="*/ 1090613 w 1955007"/>
              <a:gd name="connsiteY24" fmla="*/ 7958 h 560407"/>
              <a:gd name="connsiteX25" fmla="*/ 1116807 w 1955007"/>
              <a:gd name="connsiteY25" fmla="*/ 22245 h 560407"/>
              <a:gd name="connsiteX26" fmla="*/ 1138238 w 1955007"/>
              <a:gd name="connsiteY26" fmla="*/ 5576 h 560407"/>
              <a:gd name="connsiteX27" fmla="*/ 1164432 w 1955007"/>
              <a:gd name="connsiteY27" fmla="*/ 38914 h 560407"/>
              <a:gd name="connsiteX28" fmla="*/ 1188244 w 1955007"/>
              <a:gd name="connsiteY28" fmla="*/ 79395 h 560407"/>
              <a:gd name="connsiteX29" fmla="*/ 1209675 w 1955007"/>
              <a:gd name="connsiteY29" fmla="*/ 115114 h 560407"/>
              <a:gd name="connsiteX30" fmla="*/ 1226344 w 1955007"/>
              <a:gd name="connsiteY30" fmla="*/ 141307 h 560407"/>
              <a:gd name="connsiteX31" fmla="*/ 1243013 w 1955007"/>
              <a:gd name="connsiteY31" fmla="*/ 177026 h 560407"/>
              <a:gd name="connsiteX32" fmla="*/ 1273969 w 1955007"/>
              <a:gd name="connsiteY32" fmla="*/ 224651 h 560407"/>
              <a:gd name="connsiteX33" fmla="*/ 1302544 w 1955007"/>
              <a:gd name="connsiteY33" fmla="*/ 272276 h 560407"/>
              <a:gd name="connsiteX34" fmla="*/ 1321594 w 1955007"/>
              <a:gd name="connsiteY34" fmla="*/ 296089 h 560407"/>
              <a:gd name="connsiteX35" fmla="*/ 1350169 w 1955007"/>
              <a:gd name="connsiteY35" fmla="*/ 334189 h 560407"/>
              <a:gd name="connsiteX36" fmla="*/ 1440657 w 1955007"/>
              <a:gd name="connsiteY36" fmla="*/ 419914 h 560407"/>
              <a:gd name="connsiteX37" fmla="*/ 1476375 w 1955007"/>
              <a:gd name="connsiteY37" fmla="*/ 438964 h 560407"/>
              <a:gd name="connsiteX38" fmla="*/ 1554957 w 1955007"/>
              <a:gd name="connsiteY38" fmla="*/ 460395 h 560407"/>
              <a:gd name="connsiteX39" fmla="*/ 1657350 w 1955007"/>
              <a:gd name="connsiteY39" fmla="*/ 508020 h 560407"/>
              <a:gd name="connsiteX40" fmla="*/ 1719263 w 1955007"/>
              <a:gd name="connsiteY40" fmla="*/ 522307 h 560407"/>
              <a:gd name="connsiteX41" fmla="*/ 1809750 w 1955007"/>
              <a:gd name="connsiteY41" fmla="*/ 553264 h 560407"/>
              <a:gd name="connsiteX42" fmla="*/ 1864519 w 1955007"/>
              <a:gd name="connsiteY42" fmla="*/ 560407 h 560407"/>
              <a:gd name="connsiteX43" fmla="*/ 1874044 w 1955007"/>
              <a:gd name="connsiteY43" fmla="*/ 555645 h 560407"/>
              <a:gd name="connsiteX44" fmla="*/ 1928813 w 1955007"/>
              <a:gd name="connsiteY44" fmla="*/ 558026 h 560407"/>
              <a:gd name="connsiteX45" fmla="*/ 1955007 w 1955007"/>
              <a:gd name="connsiteY45" fmla="*/ 560407 h 560407"/>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57276 w 1955007"/>
              <a:gd name="connsiteY23" fmla="*/ 3195 h 560407"/>
              <a:gd name="connsiteX24" fmla="*/ 1090613 w 1955007"/>
              <a:gd name="connsiteY24" fmla="*/ 7958 h 560407"/>
              <a:gd name="connsiteX25" fmla="*/ 1116807 w 1955007"/>
              <a:gd name="connsiteY25" fmla="*/ 22245 h 560407"/>
              <a:gd name="connsiteX26" fmla="*/ 1138238 w 1955007"/>
              <a:gd name="connsiteY26" fmla="*/ 5576 h 560407"/>
              <a:gd name="connsiteX27" fmla="*/ 1164432 w 1955007"/>
              <a:gd name="connsiteY27" fmla="*/ 38914 h 560407"/>
              <a:gd name="connsiteX28" fmla="*/ 1188244 w 1955007"/>
              <a:gd name="connsiteY28" fmla="*/ 79395 h 560407"/>
              <a:gd name="connsiteX29" fmla="*/ 1209675 w 1955007"/>
              <a:gd name="connsiteY29" fmla="*/ 115114 h 560407"/>
              <a:gd name="connsiteX30" fmla="*/ 1226344 w 1955007"/>
              <a:gd name="connsiteY30" fmla="*/ 141307 h 560407"/>
              <a:gd name="connsiteX31" fmla="*/ 1243013 w 1955007"/>
              <a:gd name="connsiteY31" fmla="*/ 177026 h 560407"/>
              <a:gd name="connsiteX32" fmla="*/ 1273969 w 1955007"/>
              <a:gd name="connsiteY32" fmla="*/ 224651 h 560407"/>
              <a:gd name="connsiteX33" fmla="*/ 1302544 w 1955007"/>
              <a:gd name="connsiteY33" fmla="*/ 272276 h 560407"/>
              <a:gd name="connsiteX34" fmla="*/ 1321594 w 1955007"/>
              <a:gd name="connsiteY34" fmla="*/ 296089 h 560407"/>
              <a:gd name="connsiteX35" fmla="*/ 1350169 w 1955007"/>
              <a:gd name="connsiteY35" fmla="*/ 334189 h 560407"/>
              <a:gd name="connsiteX36" fmla="*/ 1440657 w 1955007"/>
              <a:gd name="connsiteY36" fmla="*/ 419914 h 560407"/>
              <a:gd name="connsiteX37" fmla="*/ 1476375 w 1955007"/>
              <a:gd name="connsiteY37" fmla="*/ 438964 h 560407"/>
              <a:gd name="connsiteX38" fmla="*/ 1554957 w 1955007"/>
              <a:gd name="connsiteY38" fmla="*/ 460395 h 560407"/>
              <a:gd name="connsiteX39" fmla="*/ 1657350 w 1955007"/>
              <a:gd name="connsiteY39" fmla="*/ 508020 h 560407"/>
              <a:gd name="connsiteX40" fmla="*/ 1719263 w 1955007"/>
              <a:gd name="connsiteY40" fmla="*/ 522307 h 560407"/>
              <a:gd name="connsiteX41" fmla="*/ 1809750 w 1955007"/>
              <a:gd name="connsiteY41" fmla="*/ 553264 h 560407"/>
              <a:gd name="connsiteX42" fmla="*/ 1864519 w 1955007"/>
              <a:gd name="connsiteY42" fmla="*/ 560407 h 560407"/>
              <a:gd name="connsiteX43" fmla="*/ 1874044 w 1955007"/>
              <a:gd name="connsiteY43" fmla="*/ 555645 h 560407"/>
              <a:gd name="connsiteX44" fmla="*/ 1928813 w 1955007"/>
              <a:gd name="connsiteY44" fmla="*/ 558026 h 560407"/>
              <a:gd name="connsiteX45" fmla="*/ 1955007 w 1955007"/>
              <a:gd name="connsiteY45" fmla="*/ 560407 h 560407"/>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57276 w 1955007"/>
              <a:gd name="connsiteY23" fmla="*/ 3195 h 560407"/>
              <a:gd name="connsiteX24" fmla="*/ 1090613 w 1955007"/>
              <a:gd name="connsiteY24" fmla="*/ 7958 h 560407"/>
              <a:gd name="connsiteX25" fmla="*/ 1116807 w 1955007"/>
              <a:gd name="connsiteY25" fmla="*/ 22245 h 560407"/>
              <a:gd name="connsiteX26" fmla="*/ 1140619 w 1955007"/>
              <a:gd name="connsiteY26" fmla="*/ 46057 h 560407"/>
              <a:gd name="connsiteX27" fmla="*/ 1164432 w 1955007"/>
              <a:gd name="connsiteY27" fmla="*/ 38914 h 560407"/>
              <a:gd name="connsiteX28" fmla="*/ 1188244 w 1955007"/>
              <a:gd name="connsiteY28" fmla="*/ 79395 h 560407"/>
              <a:gd name="connsiteX29" fmla="*/ 1209675 w 1955007"/>
              <a:gd name="connsiteY29" fmla="*/ 115114 h 560407"/>
              <a:gd name="connsiteX30" fmla="*/ 1226344 w 1955007"/>
              <a:gd name="connsiteY30" fmla="*/ 141307 h 560407"/>
              <a:gd name="connsiteX31" fmla="*/ 1243013 w 1955007"/>
              <a:gd name="connsiteY31" fmla="*/ 177026 h 560407"/>
              <a:gd name="connsiteX32" fmla="*/ 1273969 w 1955007"/>
              <a:gd name="connsiteY32" fmla="*/ 224651 h 560407"/>
              <a:gd name="connsiteX33" fmla="*/ 1302544 w 1955007"/>
              <a:gd name="connsiteY33" fmla="*/ 272276 h 560407"/>
              <a:gd name="connsiteX34" fmla="*/ 1321594 w 1955007"/>
              <a:gd name="connsiteY34" fmla="*/ 296089 h 560407"/>
              <a:gd name="connsiteX35" fmla="*/ 1350169 w 1955007"/>
              <a:gd name="connsiteY35" fmla="*/ 334189 h 560407"/>
              <a:gd name="connsiteX36" fmla="*/ 1440657 w 1955007"/>
              <a:gd name="connsiteY36" fmla="*/ 419914 h 560407"/>
              <a:gd name="connsiteX37" fmla="*/ 1476375 w 1955007"/>
              <a:gd name="connsiteY37" fmla="*/ 438964 h 560407"/>
              <a:gd name="connsiteX38" fmla="*/ 1554957 w 1955007"/>
              <a:gd name="connsiteY38" fmla="*/ 460395 h 560407"/>
              <a:gd name="connsiteX39" fmla="*/ 1657350 w 1955007"/>
              <a:gd name="connsiteY39" fmla="*/ 508020 h 560407"/>
              <a:gd name="connsiteX40" fmla="*/ 1719263 w 1955007"/>
              <a:gd name="connsiteY40" fmla="*/ 522307 h 560407"/>
              <a:gd name="connsiteX41" fmla="*/ 1809750 w 1955007"/>
              <a:gd name="connsiteY41" fmla="*/ 553264 h 560407"/>
              <a:gd name="connsiteX42" fmla="*/ 1864519 w 1955007"/>
              <a:gd name="connsiteY42" fmla="*/ 560407 h 560407"/>
              <a:gd name="connsiteX43" fmla="*/ 1874044 w 1955007"/>
              <a:gd name="connsiteY43" fmla="*/ 555645 h 560407"/>
              <a:gd name="connsiteX44" fmla="*/ 1928813 w 1955007"/>
              <a:gd name="connsiteY44" fmla="*/ 558026 h 560407"/>
              <a:gd name="connsiteX45" fmla="*/ 1955007 w 1955007"/>
              <a:gd name="connsiteY45" fmla="*/ 560407 h 560407"/>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57276 w 1955007"/>
              <a:gd name="connsiteY23" fmla="*/ 3195 h 560407"/>
              <a:gd name="connsiteX24" fmla="*/ 1090613 w 1955007"/>
              <a:gd name="connsiteY24" fmla="*/ 7958 h 560407"/>
              <a:gd name="connsiteX25" fmla="*/ 1116807 w 1955007"/>
              <a:gd name="connsiteY25" fmla="*/ 22245 h 560407"/>
              <a:gd name="connsiteX26" fmla="*/ 1140619 w 1955007"/>
              <a:gd name="connsiteY26" fmla="*/ 46057 h 560407"/>
              <a:gd name="connsiteX27" fmla="*/ 1173957 w 1955007"/>
              <a:gd name="connsiteY27" fmla="*/ 84158 h 560407"/>
              <a:gd name="connsiteX28" fmla="*/ 1188244 w 1955007"/>
              <a:gd name="connsiteY28" fmla="*/ 79395 h 560407"/>
              <a:gd name="connsiteX29" fmla="*/ 1209675 w 1955007"/>
              <a:gd name="connsiteY29" fmla="*/ 115114 h 560407"/>
              <a:gd name="connsiteX30" fmla="*/ 1226344 w 1955007"/>
              <a:gd name="connsiteY30" fmla="*/ 141307 h 560407"/>
              <a:gd name="connsiteX31" fmla="*/ 1243013 w 1955007"/>
              <a:gd name="connsiteY31" fmla="*/ 177026 h 560407"/>
              <a:gd name="connsiteX32" fmla="*/ 1273969 w 1955007"/>
              <a:gd name="connsiteY32" fmla="*/ 224651 h 560407"/>
              <a:gd name="connsiteX33" fmla="*/ 1302544 w 1955007"/>
              <a:gd name="connsiteY33" fmla="*/ 272276 h 560407"/>
              <a:gd name="connsiteX34" fmla="*/ 1321594 w 1955007"/>
              <a:gd name="connsiteY34" fmla="*/ 296089 h 560407"/>
              <a:gd name="connsiteX35" fmla="*/ 1350169 w 1955007"/>
              <a:gd name="connsiteY35" fmla="*/ 334189 h 560407"/>
              <a:gd name="connsiteX36" fmla="*/ 1440657 w 1955007"/>
              <a:gd name="connsiteY36" fmla="*/ 419914 h 560407"/>
              <a:gd name="connsiteX37" fmla="*/ 1476375 w 1955007"/>
              <a:gd name="connsiteY37" fmla="*/ 438964 h 560407"/>
              <a:gd name="connsiteX38" fmla="*/ 1554957 w 1955007"/>
              <a:gd name="connsiteY38" fmla="*/ 460395 h 560407"/>
              <a:gd name="connsiteX39" fmla="*/ 1657350 w 1955007"/>
              <a:gd name="connsiteY39" fmla="*/ 508020 h 560407"/>
              <a:gd name="connsiteX40" fmla="*/ 1719263 w 1955007"/>
              <a:gd name="connsiteY40" fmla="*/ 522307 h 560407"/>
              <a:gd name="connsiteX41" fmla="*/ 1809750 w 1955007"/>
              <a:gd name="connsiteY41" fmla="*/ 553264 h 560407"/>
              <a:gd name="connsiteX42" fmla="*/ 1864519 w 1955007"/>
              <a:gd name="connsiteY42" fmla="*/ 560407 h 560407"/>
              <a:gd name="connsiteX43" fmla="*/ 1874044 w 1955007"/>
              <a:gd name="connsiteY43" fmla="*/ 555645 h 560407"/>
              <a:gd name="connsiteX44" fmla="*/ 1928813 w 1955007"/>
              <a:gd name="connsiteY44" fmla="*/ 558026 h 560407"/>
              <a:gd name="connsiteX45" fmla="*/ 1955007 w 1955007"/>
              <a:gd name="connsiteY45" fmla="*/ 560407 h 560407"/>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57276 w 1955007"/>
              <a:gd name="connsiteY23" fmla="*/ 3195 h 560407"/>
              <a:gd name="connsiteX24" fmla="*/ 1090613 w 1955007"/>
              <a:gd name="connsiteY24" fmla="*/ 7958 h 560407"/>
              <a:gd name="connsiteX25" fmla="*/ 1116807 w 1955007"/>
              <a:gd name="connsiteY25" fmla="*/ 22245 h 560407"/>
              <a:gd name="connsiteX26" fmla="*/ 1140619 w 1955007"/>
              <a:gd name="connsiteY26" fmla="*/ 46057 h 560407"/>
              <a:gd name="connsiteX27" fmla="*/ 1173957 w 1955007"/>
              <a:gd name="connsiteY27" fmla="*/ 84158 h 560407"/>
              <a:gd name="connsiteX28" fmla="*/ 1195387 w 1955007"/>
              <a:gd name="connsiteY28" fmla="*/ 112733 h 560407"/>
              <a:gd name="connsiteX29" fmla="*/ 1209675 w 1955007"/>
              <a:gd name="connsiteY29" fmla="*/ 115114 h 560407"/>
              <a:gd name="connsiteX30" fmla="*/ 1226344 w 1955007"/>
              <a:gd name="connsiteY30" fmla="*/ 141307 h 560407"/>
              <a:gd name="connsiteX31" fmla="*/ 1243013 w 1955007"/>
              <a:gd name="connsiteY31" fmla="*/ 177026 h 560407"/>
              <a:gd name="connsiteX32" fmla="*/ 1273969 w 1955007"/>
              <a:gd name="connsiteY32" fmla="*/ 224651 h 560407"/>
              <a:gd name="connsiteX33" fmla="*/ 1302544 w 1955007"/>
              <a:gd name="connsiteY33" fmla="*/ 272276 h 560407"/>
              <a:gd name="connsiteX34" fmla="*/ 1321594 w 1955007"/>
              <a:gd name="connsiteY34" fmla="*/ 296089 h 560407"/>
              <a:gd name="connsiteX35" fmla="*/ 1350169 w 1955007"/>
              <a:gd name="connsiteY35" fmla="*/ 334189 h 560407"/>
              <a:gd name="connsiteX36" fmla="*/ 1440657 w 1955007"/>
              <a:gd name="connsiteY36" fmla="*/ 419914 h 560407"/>
              <a:gd name="connsiteX37" fmla="*/ 1476375 w 1955007"/>
              <a:gd name="connsiteY37" fmla="*/ 438964 h 560407"/>
              <a:gd name="connsiteX38" fmla="*/ 1554957 w 1955007"/>
              <a:gd name="connsiteY38" fmla="*/ 460395 h 560407"/>
              <a:gd name="connsiteX39" fmla="*/ 1657350 w 1955007"/>
              <a:gd name="connsiteY39" fmla="*/ 508020 h 560407"/>
              <a:gd name="connsiteX40" fmla="*/ 1719263 w 1955007"/>
              <a:gd name="connsiteY40" fmla="*/ 522307 h 560407"/>
              <a:gd name="connsiteX41" fmla="*/ 1809750 w 1955007"/>
              <a:gd name="connsiteY41" fmla="*/ 553264 h 560407"/>
              <a:gd name="connsiteX42" fmla="*/ 1864519 w 1955007"/>
              <a:gd name="connsiteY42" fmla="*/ 560407 h 560407"/>
              <a:gd name="connsiteX43" fmla="*/ 1874044 w 1955007"/>
              <a:gd name="connsiteY43" fmla="*/ 555645 h 560407"/>
              <a:gd name="connsiteX44" fmla="*/ 1928813 w 1955007"/>
              <a:gd name="connsiteY44" fmla="*/ 558026 h 560407"/>
              <a:gd name="connsiteX45" fmla="*/ 1955007 w 1955007"/>
              <a:gd name="connsiteY45" fmla="*/ 560407 h 560407"/>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57276 w 1955007"/>
              <a:gd name="connsiteY23" fmla="*/ 3195 h 560407"/>
              <a:gd name="connsiteX24" fmla="*/ 1090613 w 1955007"/>
              <a:gd name="connsiteY24" fmla="*/ 7958 h 560407"/>
              <a:gd name="connsiteX25" fmla="*/ 1116807 w 1955007"/>
              <a:gd name="connsiteY25" fmla="*/ 22245 h 560407"/>
              <a:gd name="connsiteX26" fmla="*/ 1140619 w 1955007"/>
              <a:gd name="connsiteY26" fmla="*/ 46057 h 560407"/>
              <a:gd name="connsiteX27" fmla="*/ 1173957 w 1955007"/>
              <a:gd name="connsiteY27" fmla="*/ 84158 h 560407"/>
              <a:gd name="connsiteX28" fmla="*/ 1195387 w 1955007"/>
              <a:gd name="connsiteY28" fmla="*/ 112733 h 560407"/>
              <a:gd name="connsiteX29" fmla="*/ 1216818 w 1955007"/>
              <a:gd name="connsiteY29" fmla="*/ 127020 h 560407"/>
              <a:gd name="connsiteX30" fmla="*/ 1226344 w 1955007"/>
              <a:gd name="connsiteY30" fmla="*/ 141307 h 560407"/>
              <a:gd name="connsiteX31" fmla="*/ 1243013 w 1955007"/>
              <a:gd name="connsiteY31" fmla="*/ 177026 h 560407"/>
              <a:gd name="connsiteX32" fmla="*/ 1273969 w 1955007"/>
              <a:gd name="connsiteY32" fmla="*/ 224651 h 560407"/>
              <a:gd name="connsiteX33" fmla="*/ 1302544 w 1955007"/>
              <a:gd name="connsiteY33" fmla="*/ 272276 h 560407"/>
              <a:gd name="connsiteX34" fmla="*/ 1321594 w 1955007"/>
              <a:gd name="connsiteY34" fmla="*/ 296089 h 560407"/>
              <a:gd name="connsiteX35" fmla="*/ 1350169 w 1955007"/>
              <a:gd name="connsiteY35" fmla="*/ 334189 h 560407"/>
              <a:gd name="connsiteX36" fmla="*/ 1440657 w 1955007"/>
              <a:gd name="connsiteY36" fmla="*/ 419914 h 560407"/>
              <a:gd name="connsiteX37" fmla="*/ 1476375 w 1955007"/>
              <a:gd name="connsiteY37" fmla="*/ 438964 h 560407"/>
              <a:gd name="connsiteX38" fmla="*/ 1554957 w 1955007"/>
              <a:gd name="connsiteY38" fmla="*/ 460395 h 560407"/>
              <a:gd name="connsiteX39" fmla="*/ 1657350 w 1955007"/>
              <a:gd name="connsiteY39" fmla="*/ 508020 h 560407"/>
              <a:gd name="connsiteX40" fmla="*/ 1719263 w 1955007"/>
              <a:gd name="connsiteY40" fmla="*/ 522307 h 560407"/>
              <a:gd name="connsiteX41" fmla="*/ 1809750 w 1955007"/>
              <a:gd name="connsiteY41" fmla="*/ 553264 h 560407"/>
              <a:gd name="connsiteX42" fmla="*/ 1864519 w 1955007"/>
              <a:gd name="connsiteY42" fmla="*/ 560407 h 560407"/>
              <a:gd name="connsiteX43" fmla="*/ 1874044 w 1955007"/>
              <a:gd name="connsiteY43" fmla="*/ 555645 h 560407"/>
              <a:gd name="connsiteX44" fmla="*/ 1928813 w 1955007"/>
              <a:gd name="connsiteY44" fmla="*/ 558026 h 560407"/>
              <a:gd name="connsiteX45" fmla="*/ 1955007 w 1955007"/>
              <a:gd name="connsiteY45" fmla="*/ 560407 h 560407"/>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57276 w 1955007"/>
              <a:gd name="connsiteY23" fmla="*/ 3195 h 560407"/>
              <a:gd name="connsiteX24" fmla="*/ 1090613 w 1955007"/>
              <a:gd name="connsiteY24" fmla="*/ 7958 h 560407"/>
              <a:gd name="connsiteX25" fmla="*/ 1116807 w 1955007"/>
              <a:gd name="connsiteY25" fmla="*/ 22245 h 560407"/>
              <a:gd name="connsiteX26" fmla="*/ 1140619 w 1955007"/>
              <a:gd name="connsiteY26" fmla="*/ 46057 h 560407"/>
              <a:gd name="connsiteX27" fmla="*/ 1173957 w 1955007"/>
              <a:gd name="connsiteY27" fmla="*/ 84158 h 560407"/>
              <a:gd name="connsiteX28" fmla="*/ 1195387 w 1955007"/>
              <a:gd name="connsiteY28" fmla="*/ 112733 h 560407"/>
              <a:gd name="connsiteX29" fmla="*/ 1226344 w 1955007"/>
              <a:gd name="connsiteY29" fmla="*/ 141307 h 560407"/>
              <a:gd name="connsiteX30" fmla="*/ 1243013 w 1955007"/>
              <a:gd name="connsiteY30" fmla="*/ 177026 h 560407"/>
              <a:gd name="connsiteX31" fmla="*/ 1273969 w 1955007"/>
              <a:gd name="connsiteY31" fmla="*/ 224651 h 560407"/>
              <a:gd name="connsiteX32" fmla="*/ 1302544 w 1955007"/>
              <a:gd name="connsiteY32" fmla="*/ 272276 h 560407"/>
              <a:gd name="connsiteX33" fmla="*/ 1321594 w 1955007"/>
              <a:gd name="connsiteY33" fmla="*/ 296089 h 560407"/>
              <a:gd name="connsiteX34" fmla="*/ 1350169 w 1955007"/>
              <a:gd name="connsiteY34" fmla="*/ 334189 h 560407"/>
              <a:gd name="connsiteX35" fmla="*/ 1440657 w 1955007"/>
              <a:gd name="connsiteY35" fmla="*/ 419914 h 560407"/>
              <a:gd name="connsiteX36" fmla="*/ 1476375 w 1955007"/>
              <a:gd name="connsiteY36" fmla="*/ 438964 h 560407"/>
              <a:gd name="connsiteX37" fmla="*/ 1554957 w 1955007"/>
              <a:gd name="connsiteY37" fmla="*/ 460395 h 560407"/>
              <a:gd name="connsiteX38" fmla="*/ 1657350 w 1955007"/>
              <a:gd name="connsiteY38" fmla="*/ 508020 h 560407"/>
              <a:gd name="connsiteX39" fmla="*/ 1719263 w 1955007"/>
              <a:gd name="connsiteY39" fmla="*/ 522307 h 560407"/>
              <a:gd name="connsiteX40" fmla="*/ 1809750 w 1955007"/>
              <a:gd name="connsiteY40" fmla="*/ 553264 h 560407"/>
              <a:gd name="connsiteX41" fmla="*/ 1864519 w 1955007"/>
              <a:gd name="connsiteY41" fmla="*/ 560407 h 560407"/>
              <a:gd name="connsiteX42" fmla="*/ 1874044 w 1955007"/>
              <a:gd name="connsiteY42" fmla="*/ 555645 h 560407"/>
              <a:gd name="connsiteX43" fmla="*/ 1928813 w 1955007"/>
              <a:gd name="connsiteY43" fmla="*/ 558026 h 560407"/>
              <a:gd name="connsiteX44" fmla="*/ 1955007 w 1955007"/>
              <a:gd name="connsiteY44" fmla="*/ 560407 h 560407"/>
              <a:gd name="connsiteX0" fmla="*/ 0 w 1955007"/>
              <a:gd name="connsiteY0" fmla="*/ 331807 h 560407"/>
              <a:gd name="connsiteX1" fmla="*/ 83344 w 1955007"/>
              <a:gd name="connsiteY1" fmla="*/ 334189 h 560407"/>
              <a:gd name="connsiteX2" fmla="*/ 123825 w 1955007"/>
              <a:gd name="connsiteY2" fmla="*/ 334189 h 560407"/>
              <a:gd name="connsiteX3" fmla="*/ 209550 w 1955007"/>
              <a:gd name="connsiteY3" fmla="*/ 329426 h 560407"/>
              <a:gd name="connsiteX4" fmla="*/ 290513 w 1955007"/>
              <a:gd name="connsiteY4" fmla="*/ 315139 h 560407"/>
              <a:gd name="connsiteX5" fmla="*/ 366713 w 1955007"/>
              <a:gd name="connsiteY5" fmla="*/ 296089 h 560407"/>
              <a:gd name="connsiteX6" fmla="*/ 402432 w 1955007"/>
              <a:gd name="connsiteY6" fmla="*/ 286564 h 560407"/>
              <a:gd name="connsiteX7" fmla="*/ 445294 w 1955007"/>
              <a:gd name="connsiteY7" fmla="*/ 286564 h 560407"/>
              <a:gd name="connsiteX8" fmla="*/ 488157 w 1955007"/>
              <a:gd name="connsiteY8" fmla="*/ 296089 h 560407"/>
              <a:gd name="connsiteX9" fmla="*/ 545307 w 1955007"/>
              <a:gd name="connsiteY9" fmla="*/ 305614 h 560407"/>
              <a:gd name="connsiteX10" fmla="*/ 566738 w 1955007"/>
              <a:gd name="connsiteY10" fmla="*/ 305614 h 560407"/>
              <a:gd name="connsiteX11" fmla="*/ 592932 w 1955007"/>
              <a:gd name="connsiteY11" fmla="*/ 310376 h 560407"/>
              <a:gd name="connsiteX12" fmla="*/ 595313 w 1955007"/>
              <a:gd name="connsiteY12" fmla="*/ 310376 h 560407"/>
              <a:gd name="connsiteX13" fmla="*/ 633412 w 1955007"/>
              <a:gd name="connsiteY13" fmla="*/ 300852 h 560407"/>
              <a:gd name="connsiteX14" fmla="*/ 683419 w 1955007"/>
              <a:gd name="connsiteY14" fmla="*/ 272276 h 560407"/>
              <a:gd name="connsiteX15" fmla="*/ 704850 w 1955007"/>
              <a:gd name="connsiteY15" fmla="*/ 250844 h 560407"/>
              <a:gd name="connsiteX16" fmla="*/ 742951 w 1955007"/>
              <a:gd name="connsiteY16" fmla="*/ 222268 h 560407"/>
              <a:gd name="connsiteX17" fmla="*/ 769144 w 1955007"/>
              <a:gd name="connsiteY17" fmla="*/ 203219 h 560407"/>
              <a:gd name="connsiteX18" fmla="*/ 831056 w 1955007"/>
              <a:gd name="connsiteY18" fmla="*/ 146070 h 560407"/>
              <a:gd name="connsiteX19" fmla="*/ 876299 w 1955007"/>
              <a:gd name="connsiteY19" fmla="*/ 100826 h 560407"/>
              <a:gd name="connsiteX20" fmla="*/ 933450 w 1955007"/>
              <a:gd name="connsiteY20" fmla="*/ 60344 h 560407"/>
              <a:gd name="connsiteX21" fmla="*/ 962026 w 1955007"/>
              <a:gd name="connsiteY21" fmla="*/ 43677 h 560407"/>
              <a:gd name="connsiteX22" fmla="*/ 1009650 w 1955007"/>
              <a:gd name="connsiteY22" fmla="*/ 17483 h 560407"/>
              <a:gd name="connsiteX23" fmla="*/ 1057276 w 1955007"/>
              <a:gd name="connsiteY23" fmla="*/ 3195 h 560407"/>
              <a:gd name="connsiteX24" fmla="*/ 1090613 w 1955007"/>
              <a:gd name="connsiteY24" fmla="*/ 7958 h 560407"/>
              <a:gd name="connsiteX25" fmla="*/ 1116807 w 1955007"/>
              <a:gd name="connsiteY25" fmla="*/ 22245 h 560407"/>
              <a:gd name="connsiteX26" fmla="*/ 1140619 w 1955007"/>
              <a:gd name="connsiteY26" fmla="*/ 46057 h 560407"/>
              <a:gd name="connsiteX27" fmla="*/ 1173957 w 1955007"/>
              <a:gd name="connsiteY27" fmla="*/ 84158 h 560407"/>
              <a:gd name="connsiteX28" fmla="*/ 1195387 w 1955007"/>
              <a:gd name="connsiteY28" fmla="*/ 112733 h 560407"/>
              <a:gd name="connsiteX29" fmla="*/ 1223963 w 1955007"/>
              <a:gd name="connsiteY29" fmla="*/ 148451 h 560407"/>
              <a:gd name="connsiteX30" fmla="*/ 1243013 w 1955007"/>
              <a:gd name="connsiteY30" fmla="*/ 177026 h 560407"/>
              <a:gd name="connsiteX31" fmla="*/ 1273969 w 1955007"/>
              <a:gd name="connsiteY31" fmla="*/ 224651 h 560407"/>
              <a:gd name="connsiteX32" fmla="*/ 1302544 w 1955007"/>
              <a:gd name="connsiteY32" fmla="*/ 272276 h 560407"/>
              <a:gd name="connsiteX33" fmla="*/ 1321594 w 1955007"/>
              <a:gd name="connsiteY33" fmla="*/ 296089 h 560407"/>
              <a:gd name="connsiteX34" fmla="*/ 1350169 w 1955007"/>
              <a:gd name="connsiteY34" fmla="*/ 334189 h 560407"/>
              <a:gd name="connsiteX35" fmla="*/ 1440657 w 1955007"/>
              <a:gd name="connsiteY35" fmla="*/ 419914 h 560407"/>
              <a:gd name="connsiteX36" fmla="*/ 1476375 w 1955007"/>
              <a:gd name="connsiteY36" fmla="*/ 438964 h 560407"/>
              <a:gd name="connsiteX37" fmla="*/ 1554957 w 1955007"/>
              <a:gd name="connsiteY37" fmla="*/ 460395 h 560407"/>
              <a:gd name="connsiteX38" fmla="*/ 1657350 w 1955007"/>
              <a:gd name="connsiteY38" fmla="*/ 508020 h 560407"/>
              <a:gd name="connsiteX39" fmla="*/ 1719263 w 1955007"/>
              <a:gd name="connsiteY39" fmla="*/ 522307 h 560407"/>
              <a:gd name="connsiteX40" fmla="*/ 1809750 w 1955007"/>
              <a:gd name="connsiteY40" fmla="*/ 553264 h 560407"/>
              <a:gd name="connsiteX41" fmla="*/ 1864519 w 1955007"/>
              <a:gd name="connsiteY41" fmla="*/ 560407 h 560407"/>
              <a:gd name="connsiteX42" fmla="*/ 1874044 w 1955007"/>
              <a:gd name="connsiteY42" fmla="*/ 555645 h 560407"/>
              <a:gd name="connsiteX43" fmla="*/ 1928813 w 1955007"/>
              <a:gd name="connsiteY43" fmla="*/ 558026 h 560407"/>
              <a:gd name="connsiteX44" fmla="*/ 1955007 w 1955007"/>
              <a:gd name="connsiteY44" fmla="*/ 560407 h 560407"/>
              <a:gd name="connsiteX0" fmla="*/ 0 w 1955007"/>
              <a:gd name="connsiteY0" fmla="*/ 323849 h 552449"/>
              <a:gd name="connsiteX1" fmla="*/ 83344 w 1955007"/>
              <a:gd name="connsiteY1" fmla="*/ 326231 h 552449"/>
              <a:gd name="connsiteX2" fmla="*/ 123825 w 1955007"/>
              <a:gd name="connsiteY2" fmla="*/ 326231 h 552449"/>
              <a:gd name="connsiteX3" fmla="*/ 209550 w 1955007"/>
              <a:gd name="connsiteY3" fmla="*/ 321468 h 552449"/>
              <a:gd name="connsiteX4" fmla="*/ 290513 w 1955007"/>
              <a:gd name="connsiteY4" fmla="*/ 307181 h 552449"/>
              <a:gd name="connsiteX5" fmla="*/ 366713 w 1955007"/>
              <a:gd name="connsiteY5" fmla="*/ 288131 h 552449"/>
              <a:gd name="connsiteX6" fmla="*/ 402432 w 1955007"/>
              <a:gd name="connsiteY6" fmla="*/ 278606 h 552449"/>
              <a:gd name="connsiteX7" fmla="*/ 445294 w 1955007"/>
              <a:gd name="connsiteY7" fmla="*/ 278606 h 552449"/>
              <a:gd name="connsiteX8" fmla="*/ 488157 w 1955007"/>
              <a:gd name="connsiteY8" fmla="*/ 288131 h 552449"/>
              <a:gd name="connsiteX9" fmla="*/ 545307 w 1955007"/>
              <a:gd name="connsiteY9" fmla="*/ 297656 h 552449"/>
              <a:gd name="connsiteX10" fmla="*/ 566738 w 1955007"/>
              <a:gd name="connsiteY10" fmla="*/ 297656 h 552449"/>
              <a:gd name="connsiteX11" fmla="*/ 592932 w 1955007"/>
              <a:gd name="connsiteY11" fmla="*/ 302418 h 552449"/>
              <a:gd name="connsiteX12" fmla="*/ 595313 w 1955007"/>
              <a:gd name="connsiteY12" fmla="*/ 302418 h 552449"/>
              <a:gd name="connsiteX13" fmla="*/ 633412 w 1955007"/>
              <a:gd name="connsiteY13" fmla="*/ 292894 h 552449"/>
              <a:gd name="connsiteX14" fmla="*/ 683419 w 1955007"/>
              <a:gd name="connsiteY14" fmla="*/ 264318 h 552449"/>
              <a:gd name="connsiteX15" fmla="*/ 704850 w 1955007"/>
              <a:gd name="connsiteY15" fmla="*/ 242886 h 552449"/>
              <a:gd name="connsiteX16" fmla="*/ 742951 w 1955007"/>
              <a:gd name="connsiteY16" fmla="*/ 214310 h 552449"/>
              <a:gd name="connsiteX17" fmla="*/ 769144 w 1955007"/>
              <a:gd name="connsiteY17" fmla="*/ 195261 h 552449"/>
              <a:gd name="connsiteX18" fmla="*/ 831056 w 1955007"/>
              <a:gd name="connsiteY18" fmla="*/ 138112 h 552449"/>
              <a:gd name="connsiteX19" fmla="*/ 876299 w 1955007"/>
              <a:gd name="connsiteY19" fmla="*/ 92868 h 552449"/>
              <a:gd name="connsiteX20" fmla="*/ 933450 w 1955007"/>
              <a:gd name="connsiteY20" fmla="*/ 52386 h 552449"/>
              <a:gd name="connsiteX21" fmla="*/ 962026 w 1955007"/>
              <a:gd name="connsiteY21" fmla="*/ 35719 h 552449"/>
              <a:gd name="connsiteX22" fmla="*/ 1009650 w 1955007"/>
              <a:gd name="connsiteY22" fmla="*/ 9525 h 552449"/>
              <a:gd name="connsiteX23" fmla="*/ 1057276 w 1955007"/>
              <a:gd name="connsiteY23" fmla="*/ 9525 h 552449"/>
              <a:gd name="connsiteX24" fmla="*/ 1090613 w 1955007"/>
              <a:gd name="connsiteY24" fmla="*/ 0 h 552449"/>
              <a:gd name="connsiteX25" fmla="*/ 1116807 w 1955007"/>
              <a:gd name="connsiteY25" fmla="*/ 14287 h 552449"/>
              <a:gd name="connsiteX26" fmla="*/ 1140619 w 1955007"/>
              <a:gd name="connsiteY26" fmla="*/ 38099 h 552449"/>
              <a:gd name="connsiteX27" fmla="*/ 1173957 w 1955007"/>
              <a:gd name="connsiteY27" fmla="*/ 76200 h 552449"/>
              <a:gd name="connsiteX28" fmla="*/ 1195387 w 1955007"/>
              <a:gd name="connsiteY28" fmla="*/ 104775 h 552449"/>
              <a:gd name="connsiteX29" fmla="*/ 1223963 w 1955007"/>
              <a:gd name="connsiteY29" fmla="*/ 140493 h 552449"/>
              <a:gd name="connsiteX30" fmla="*/ 1243013 w 1955007"/>
              <a:gd name="connsiteY30" fmla="*/ 169068 h 552449"/>
              <a:gd name="connsiteX31" fmla="*/ 1273969 w 1955007"/>
              <a:gd name="connsiteY31" fmla="*/ 216693 h 552449"/>
              <a:gd name="connsiteX32" fmla="*/ 1302544 w 1955007"/>
              <a:gd name="connsiteY32" fmla="*/ 264318 h 552449"/>
              <a:gd name="connsiteX33" fmla="*/ 1321594 w 1955007"/>
              <a:gd name="connsiteY33" fmla="*/ 288131 h 552449"/>
              <a:gd name="connsiteX34" fmla="*/ 1350169 w 1955007"/>
              <a:gd name="connsiteY34" fmla="*/ 326231 h 552449"/>
              <a:gd name="connsiteX35" fmla="*/ 1440657 w 1955007"/>
              <a:gd name="connsiteY35" fmla="*/ 411956 h 552449"/>
              <a:gd name="connsiteX36" fmla="*/ 1476375 w 1955007"/>
              <a:gd name="connsiteY36" fmla="*/ 431006 h 552449"/>
              <a:gd name="connsiteX37" fmla="*/ 1554957 w 1955007"/>
              <a:gd name="connsiteY37" fmla="*/ 452437 h 552449"/>
              <a:gd name="connsiteX38" fmla="*/ 1657350 w 1955007"/>
              <a:gd name="connsiteY38" fmla="*/ 500062 h 552449"/>
              <a:gd name="connsiteX39" fmla="*/ 1719263 w 1955007"/>
              <a:gd name="connsiteY39" fmla="*/ 514349 h 552449"/>
              <a:gd name="connsiteX40" fmla="*/ 1809750 w 1955007"/>
              <a:gd name="connsiteY40" fmla="*/ 545306 h 552449"/>
              <a:gd name="connsiteX41" fmla="*/ 1864519 w 1955007"/>
              <a:gd name="connsiteY41" fmla="*/ 552449 h 552449"/>
              <a:gd name="connsiteX42" fmla="*/ 1874044 w 1955007"/>
              <a:gd name="connsiteY42" fmla="*/ 547687 h 552449"/>
              <a:gd name="connsiteX43" fmla="*/ 1928813 w 1955007"/>
              <a:gd name="connsiteY43" fmla="*/ 550068 h 552449"/>
              <a:gd name="connsiteX44" fmla="*/ 1955007 w 1955007"/>
              <a:gd name="connsiteY44" fmla="*/ 552449 h 552449"/>
              <a:gd name="connsiteX0" fmla="*/ 0 w 1955007"/>
              <a:gd name="connsiteY0" fmla="*/ 323849 h 552449"/>
              <a:gd name="connsiteX1" fmla="*/ 83344 w 1955007"/>
              <a:gd name="connsiteY1" fmla="*/ 326231 h 552449"/>
              <a:gd name="connsiteX2" fmla="*/ 123825 w 1955007"/>
              <a:gd name="connsiteY2" fmla="*/ 326231 h 552449"/>
              <a:gd name="connsiteX3" fmla="*/ 209550 w 1955007"/>
              <a:gd name="connsiteY3" fmla="*/ 321468 h 552449"/>
              <a:gd name="connsiteX4" fmla="*/ 290513 w 1955007"/>
              <a:gd name="connsiteY4" fmla="*/ 307181 h 552449"/>
              <a:gd name="connsiteX5" fmla="*/ 366713 w 1955007"/>
              <a:gd name="connsiteY5" fmla="*/ 288131 h 552449"/>
              <a:gd name="connsiteX6" fmla="*/ 402432 w 1955007"/>
              <a:gd name="connsiteY6" fmla="*/ 278606 h 552449"/>
              <a:gd name="connsiteX7" fmla="*/ 445294 w 1955007"/>
              <a:gd name="connsiteY7" fmla="*/ 278606 h 552449"/>
              <a:gd name="connsiteX8" fmla="*/ 488157 w 1955007"/>
              <a:gd name="connsiteY8" fmla="*/ 288131 h 552449"/>
              <a:gd name="connsiteX9" fmla="*/ 545307 w 1955007"/>
              <a:gd name="connsiteY9" fmla="*/ 297656 h 552449"/>
              <a:gd name="connsiteX10" fmla="*/ 566738 w 1955007"/>
              <a:gd name="connsiteY10" fmla="*/ 297656 h 552449"/>
              <a:gd name="connsiteX11" fmla="*/ 592932 w 1955007"/>
              <a:gd name="connsiteY11" fmla="*/ 302418 h 552449"/>
              <a:gd name="connsiteX12" fmla="*/ 595313 w 1955007"/>
              <a:gd name="connsiteY12" fmla="*/ 302418 h 552449"/>
              <a:gd name="connsiteX13" fmla="*/ 633412 w 1955007"/>
              <a:gd name="connsiteY13" fmla="*/ 292894 h 552449"/>
              <a:gd name="connsiteX14" fmla="*/ 683419 w 1955007"/>
              <a:gd name="connsiteY14" fmla="*/ 264318 h 552449"/>
              <a:gd name="connsiteX15" fmla="*/ 704850 w 1955007"/>
              <a:gd name="connsiteY15" fmla="*/ 242886 h 552449"/>
              <a:gd name="connsiteX16" fmla="*/ 742951 w 1955007"/>
              <a:gd name="connsiteY16" fmla="*/ 214310 h 552449"/>
              <a:gd name="connsiteX17" fmla="*/ 769144 w 1955007"/>
              <a:gd name="connsiteY17" fmla="*/ 195261 h 552449"/>
              <a:gd name="connsiteX18" fmla="*/ 831056 w 1955007"/>
              <a:gd name="connsiteY18" fmla="*/ 138112 h 552449"/>
              <a:gd name="connsiteX19" fmla="*/ 876299 w 1955007"/>
              <a:gd name="connsiteY19" fmla="*/ 92868 h 552449"/>
              <a:gd name="connsiteX20" fmla="*/ 933450 w 1955007"/>
              <a:gd name="connsiteY20" fmla="*/ 52386 h 552449"/>
              <a:gd name="connsiteX21" fmla="*/ 962026 w 1955007"/>
              <a:gd name="connsiteY21" fmla="*/ 35719 h 552449"/>
              <a:gd name="connsiteX22" fmla="*/ 1004888 w 1955007"/>
              <a:gd name="connsiteY22" fmla="*/ 21431 h 552449"/>
              <a:gd name="connsiteX23" fmla="*/ 1057276 w 1955007"/>
              <a:gd name="connsiteY23" fmla="*/ 9525 h 552449"/>
              <a:gd name="connsiteX24" fmla="*/ 1090613 w 1955007"/>
              <a:gd name="connsiteY24" fmla="*/ 0 h 552449"/>
              <a:gd name="connsiteX25" fmla="*/ 1116807 w 1955007"/>
              <a:gd name="connsiteY25" fmla="*/ 14287 h 552449"/>
              <a:gd name="connsiteX26" fmla="*/ 1140619 w 1955007"/>
              <a:gd name="connsiteY26" fmla="*/ 38099 h 552449"/>
              <a:gd name="connsiteX27" fmla="*/ 1173957 w 1955007"/>
              <a:gd name="connsiteY27" fmla="*/ 76200 h 552449"/>
              <a:gd name="connsiteX28" fmla="*/ 1195387 w 1955007"/>
              <a:gd name="connsiteY28" fmla="*/ 104775 h 552449"/>
              <a:gd name="connsiteX29" fmla="*/ 1223963 w 1955007"/>
              <a:gd name="connsiteY29" fmla="*/ 140493 h 552449"/>
              <a:gd name="connsiteX30" fmla="*/ 1243013 w 1955007"/>
              <a:gd name="connsiteY30" fmla="*/ 169068 h 552449"/>
              <a:gd name="connsiteX31" fmla="*/ 1273969 w 1955007"/>
              <a:gd name="connsiteY31" fmla="*/ 216693 h 552449"/>
              <a:gd name="connsiteX32" fmla="*/ 1302544 w 1955007"/>
              <a:gd name="connsiteY32" fmla="*/ 264318 h 552449"/>
              <a:gd name="connsiteX33" fmla="*/ 1321594 w 1955007"/>
              <a:gd name="connsiteY33" fmla="*/ 288131 h 552449"/>
              <a:gd name="connsiteX34" fmla="*/ 1350169 w 1955007"/>
              <a:gd name="connsiteY34" fmla="*/ 326231 h 552449"/>
              <a:gd name="connsiteX35" fmla="*/ 1440657 w 1955007"/>
              <a:gd name="connsiteY35" fmla="*/ 411956 h 552449"/>
              <a:gd name="connsiteX36" fmla="*/ 1476375 w 1955007"/>
              <a:gd name="connsiteY36" fmla="*/ 431006 h 552449"/>
              <a:gd name="connsiteX37" fmla="*/ 1554957 w 1955007"/>
              <a:gd name="connsiteY37" fmla="*/ 452437 h 552449"/>
              <a:gd name="connsiteX38" fmla="*/ 1657350 w 1955007"/>
              <a:gd name="connsiteY38" fmla="*/ 500062 h 552449"/>
              <a:gd name="connsiteX39" fmla="*/ 1719263 w 1955007"/>
              <a:gd name="connsiteY39" fmla="*/ 514349 h 552449"/>
              <a:gd name="connsiteX40" fmla="*/ 1809750 w 1955007"/>
              <a:gd name="connsiteY40" fmla="*/ 545306 h 552449"/>
              <a:gd name="connsiteX41" fmla="*/ 1864519 w 1955007"/>
              <a:gd name="connsiteY41" fmla="*/ 552449 h 552449"/>
              <a:gd name="connsiteX42" fmla="*/ 1874044 w 1955007"/>
              <a:gd name="connsiteY42" fmla="*/ 547687 h 552449"/>
              <a:gd name="connsiteX43" fmla="*/ 1928813 w 1955007"/>
              <a:gd name="connsiteY43" fmla="*/ 550068 h 552449"/>
              <a:gd name="connsiteX44" fmla="*/ 1955007 w 1955007"/>
              <a:gd name="connsiteY44" fmla="*/ 552449 h 552449"/>
              <a:gd name="connsiteX0" fmla="*/ 0 w 1955007"/>
              <a:gd name="connsiteY0" fmla="*/ 316635 h 545235"/>
              <a:gd name="connsiteX1" fmla="*/ 83344 w 1955007"/>
              <a:gd name="connsiteY1" fmla="*/ 319017 h 545235"/>
              <a:gd name="connsiteX2" fmla="*/ 123825 w 1955007"/>
              <a:gd name="connsiteY2" fmla="*/ 319017 h 545235"/>
              <a:gd name="connsiteX3" fmla="*/ 209550 w 1955007"/>
              <a:gd name="connsiteY3" fmla="*/ 314254 h 545235"/>
              <a:gd name="connsiteX4" fmla="*/ 290513 w 1955007"/>
              <a:gd name="connsiteY4" fmla="*/ 299967 h 545235"/>
              <a:gd name="connsiteX5" fmla="*/ 366713 w 1955007"/>
              <a:gd name="connsiteY5" fmla="*/ 280917 h 545235"/>
              <a:gd name="connsiteX6" fmla="*/ 402432 w 1955007"/>
              <a:gd name="connsiteY6" fmla="*/ 271392 h 545235"/>
              <a:gd name="connsiteX7" fmla="*/ 445294 w 1955007"/>
              <a:gd name="connsiteY7" fmla="*/ 271392 h 545235"/>
              <a:gd name="connsiteX8" fmla="*/ 488157 w 1955007"/>
              <a:gd name="connsiteY8" fmla="*/ 280917 h 545235"/>
              <a:gd name="connsiteX9" fmla="*/ 545307 w 1955007"/>
              <a:gd name="connsiteY9" fmla="*/ 290442 h 545235"/>
              <a:gd name="connsiteX10" fmla="*/ 566738 w 1955007"/>
              <a:gd name="connsiteY10" fmla="*/ 290442 h 545235"/>
              <a:gd name="connsiteX11" fmla="*/ 592932 w 1955007"/>
              <a:gd name="connsiteY11" fmla="*/ 295204 h 545235"/>
              <a:gd name="connsiteX12" fmla="*/ 595313 w 1955007"/>
              <a:gd name="connsiteY12" fmla="*/ 295204 h 545235"/>
              <a:gd name="connsiteX13" fmla="*/ 633412 w 1955007"/>
              <a:gd name="connsiteY13" fmla="*/ 285680 h 545235"/>
              <a:gd name="connsiteX14" fmla="*/ 683419 w 1955007"/>
              <a:gd name="connsiteY14" fmla="*/ 257104 h 545235"/>
              <a:gd name="connsiteX15" fmla="*/ 704850 w 1955007"/>
              <a:gd name="connsiteY15" fmla="*/ 235672 h 545235"/>
              <a:gd name="connsiteX16" fmla="*/ 742951 w 1955007"/>
              <a:gd name="connsiteY16" fmla="*/ 207096 h 545235"/>
              <a:gd name="connsiteX17" fmla="*/ 769144 w 1955007"/>
              <a:gd name="connsiteY17" fmla="*/ 188047 h 545235"/>
              <a:gd name="connsiteX18" fmla="*/ 831056 w 1955007"/>
              <a:gd name="connsiteY18" fmla="*/ 130898 h 545235"/>
              <a:gd name="connsiteX19" fmla="*/ 876299 w 1955007"/>
              <a:gd name="connsiteY19" fmla="*/ 85654 h 545235"/>
              <a:gd name="connsiteX20" fmla="*/ 933450 w 1955007"/>
              <a:gd name="connsiteY20" fmla="*/ 45172 h 545235"/>
              <a:gd name="connsiteX21" fmla="*/ 962026 w 1955007"/>
              <a:gd name="connsiteY21" fmla="*/ 28505 h 545235"/>
              <a:gd name="connsiteX22" fmla="*/ 1004888 w 1955007"/>
              <a:gd name="connsiteY22" fmla="*/ 14217 h 545235"/>
              <a:gd name="connsiteX23" fmla="*/ 1057276 w 1955007"/>
              <a:gd name="connsiteY23" fmla="*/ 2311 h 545235"/>
              <a:gd name="connsiteX24" fmla="*/ 1095375 w 1955007"/>
              <a:gd name="connsiteY24" fmla="*/ 16598 h 545235"/>
              <a:gd name="connsiteX25" fmla="*/ 1116807 w 1955007"/>
              <a:gd name="connsiteY25" fmla="*/ 7073 h 545235"/>
              <a:gd name="connsiteX26" fmla="*/ 1140619 w 1955007"/>
              <a:gd name="connsiteY26" fmla="*/ 30885 h 545235"/>
              <a:gd name="connsiteX27" fmla="*/ 1173957 w 1955007"/>
              <a:gd name="connsiteY27" fmla="*/ 68986 h 545235"/>
              <a:gd name="connsiteX28" fmla="*/ 1195387 w 1955007"/>
              <a:gd name="connsiteY28" fmla="*/ 97561 h 545235"/>
              <a:gd name="connsiteX29" fmla="*/ 1223963 w 1955007"/>
              <a:gd name="connsiteY29" fmla="*/ 133279 h 545235"/>
              <a:gd name="connsiteX30" fmla="*/ 1243013 w 1955007"/>
              <a:gd name="connsiteY30" fmla="*/ 161854 h 545235"/>
              <a:gd name="connsiteX31" fmla="*/ 1273969 w 1955007"/>
              <a:gd name="connsiteY31" fmla="*/ 209479 h 545235"/>
              <a:gd name="connsiteX32" fmla="*/ 1302544 w 1955007"/>
              <a:gd name="connsiteY32" fmla="*/ 257104 h 545235"/>
              <a:gd name="connsiteX33" fmla="*/ 1321594 w 1955007"/>
              <a:gd name="connsiteY33" fmla="*/ 280917 h 545235"/>
              <a:gd name="connsiteX34" fmla="*/ 1350169 w 1955007"/>
              <a:gd name="connsiteY34" fmla="*/ 319017 h 545235"/>
              <a:gd name="connsiteX35" fmla="*/ 1440657 w 1955007"/>
              <a:gd name="connsiteY35" fmla="*/ 404742 h 545235"/>
              <a:gd name="connsiteX36" fmla="*/ 1476375 w 1955007"/>
              <a:gd name="connsiteY36" fmla="*/ 423792 h 545235"/>
              <a:gd name="connsiteX37" fmla="*/ 1554957 w 1955007"/>
              <a:gd name="connsiteY37" fmla="*/ 445223 h 545235"/>
              <a:gd name="connsiteX38" fmla="*/ 1657350 w 1955007"/>
              <a:gd name="connsiteY38" fmla="*/ 492848 h 545235"/>
              <a:gd name="connsiteX39" fmla="*/ 1719263 w 1955007"/>
              <a:gd name="connsiteY39" fmla="*/ 507135 h 545235"/>
              <a:gd name="connsiteX40" fmla="*/ 1809750 w 1955007"/>
              <a:gd name="connsiteY40" fmla="*/ 538092 h 545235"/>
              <a:gd name="connsiteX41" fmla="*/ 1864519 w 1955007"/>
              <a:gd name="connsiteY41" fmla="*/ 545235 h 545235"/>
              <a:gd name="connsiteX42" fmla="*/ 1874044 w 1955007"/>
              <a:gd name="connsiteY42" fmla="*/ 540473 h 545235"/>
              <a:gd name="connsiteX43" fmla="*/ 1928813 w 1955007"/>
              <a:gd name="connsiteY43" fmla="*/ 542854 h 545235"/>
              <a:gd name="connsiteX44" fmla="*/ 1955007 w 1955007"/>
              <a:gd name="connsiteY44" fmla="*/ 545235 h 545235"/>
              <a:gd name="connsiteX0" fmla="*/ 0 w 1955007"/>
              <a:gd name="connsiteY0" fmla="*/ 316635 h 545235"/>
              <a:gd name="connsiteX1" fmla="*/ 83344 w 1955007"/>
              <a:gd name="connsiteY1" fmla="*/ 319017 h 545235"/>
              <a:gd name="connsiteX2" fmla="*/ 123825 w 1955007"/>
              <a:gd name="connsiteY2" fmla="*/ 319017 h 545235"/>
              <a:gd name="connsiteX3" fmla="*/ 209550 w 1955007"/>
              <a:gd name="connsiteY3" fmla="*/ 314254 h 545235"/>
              <a:gd name="connsiteX4" fmla="*/ 290513 w 1955007"/>
              <a:gd name="connsiteY4" fmla="*/ 299967 h 545235"/>
              <a:gd name="connsiteX5" fmla="*/ 366713 w 1955007"/>
              <a:gd name="connsiteY5" fmla="*/ 280917 h 545235"/>
              <a:gd name="connsiteX6" fmla="*/ 402432 w 1955007"/>
              <a:gd name="connsiteY6" fmla="*/ 271392 h 545235"/>
              <a:gd name="connsiteX7" fmla="*/ 445294 w 1955007"/>
              <a:gd name="connsiteY7" fmla="*/ 271392 h 545235"/>
              <a:gd name="connsiteX8" fmla="*/ 488157 w 1955007"/>
              <a:gd name="connsiteY8" fmla="*/ 280917 h 545235"/>
              <a:gd name="connsiteX9" fmla="*/ 545307 w 1955007"/>
              <a:gd name="connsiteY9" fmla="*/ 290442 h 545235"/>
              <a:gd name="connsiteX10" fmla="*/ 566738 w 1955007"/>
              <a:gd name="connsiteY10" fmla="*/ 290442 h 545235"/>
              <a:gd name="connsiteX11" fmla="*/ 592932 w 1955007"/>
              <a:gd name="connsiteY11" fmla="*/ 295204 h 545235"/>
              <a:gd name="connsiteX12" fmla="*/ 595313 w 1955007"/>
              <a:gd name="connsiteY12" fmla="*/ 295204 h 545235"/>
              <a:gd name="connsiteX13" fmla="*/ 633412 w 1955007"/>
              <a:gd name="connsiteY13" fmla="*/ 285680 h 545235"/>
              <a:gd name="connsiteX14" fmla="*/ 683419 w 1955007"/>
              <a:gd name="connsiteY14" fmla="*/ 257104 h 545235"/>
              <a:gd name="connsiteX15" fmla="*/ 704850 w 1955007"/>
              <a:gd name="connsiteY15" fmla="*/ 235672 h 545235"/>
              <a:gd name="connsiteX16" fmla="*/ 742951 w 1955007"/>
              <a:gd name="connsiteY16" fmla="*/ 207096 h 545235"/>
              <a:gd name="connsiteX17" fmla="*/ 769144 w 1955007"/>
              <a:gd name="connsiteY17" fmla="*/ 188047 h 545235"/>
              <a:gd name="connsiteX18" fmla="*/ 831056 w 1955007"/>
              <a:gd name="connsiteY18" fmla="*/ 130898 h 545235"/>
              <a:gd name="connsiteX19" fmla="*/ 876299 w 1955007"/>
              <a:gd name="connsiteY19" fmla="*/ 85654 h 545235"/>
              <a:gd name="connsiteX20" fmla="*/ 933450 w 1955007"/>
              <a:gd name="connsiteY20" fmla="*/ 45172 h 545235"/>
              <a:gd name="connsiteX21" fmla="*/ 962026 w 1955007"/>
              <a:gd name="connsiteY21" fmla="*/ 28505 h 545235"/>
              <a:gd name="connsiteX22" fmla="*/ 1004888 w 1955007"/>
              <a:gd name="connsiteY22" fmla="*/ 14217 h 545235"/>
              <a:gd name="connsiteX23" fmla="*/ 1057276 w 1955007"/>
              <a:gd name="connsiteY23" fmla="*/ 2311 h 545235"/>
              <a:gd name="connsiteX24" fmla="*/ 1095375 w 1955007"/>
              <a:gd name="connsiteY24" fmla="*/ 16598 h 545235"/>
              <a:gd name="connsiteX25" fmla="*/ 1119188 w 1955007"/>
              <a:gd name="connsiteY25" fmla="*/ 30886 h 545235"/>
              <a:gd name="connsiteX26" fmla="*/ 1140619 w 1955007"/>
              <a:gd name="connsiteY26" fmla="*/ 30885 h 545235"/>
              <a:gd name="connsiteX27" fmla="*/ 1173957 w 1955007"/>
              <a:gd name="connsiteY27" fmla="*/ 68986 h 545235"/>
              <a:gd name="connsiteX28" fmla="*/ 1195387 w 1955007"/>
              <a:gd name="connsiteY28" fmla="*/ 97561 h 545235"/>
              <a:gd name="connsiteX29" fmla="*/ 1223963 w 1955007"/>
              <a:gd name="connsiteY29" fmla="*/ 133279 h 545235"/>
              <a:gd name="connsiteX30" fmla="*/ 1243013 w 1955007"/>
              <a:gd name="connsiteY30" fmla="*/ 161854 h 545235"/>
              <a:gd name="connsiteX31" fmla="*/ 1273969 w 1955007"/>
              <a:gd name="connsiteY31" fmla="*/ 209479 h 545235"/>
              <a:gd name="connsiteX32" fmla="*/ 1302544 w 1955007"/>
              <a:gd name="connsiteY32" fmla="*/ 257104 h 545235"/>
              <a:gd name="connsiteX33" fmla="*/ 1321594 w 1955007"/>
              <a:gd name="connsiteY33" fmla="*/ 280917 h 545235"/>
              <a:gd name="connsiteX34" fmla="*/ 1350169 w 1955007"/>
              <a:gd name="connsiteY34" fmla="*/ 319017 h 545235"/>
              <a:gd name="connsiteX35" fmla="*/ 1440657 w 1955007"/>
              <a:gd name="connsiteY35" fmla="*/ 404742 h 545235"/>
              <a:gd name="connsiteX36" fmla="*/ 1476375 w 1955007"/>
              <a:gd name="connsiteY36" fmla="*/ 423792 h 545235"/>
              <a:gd name="connsiteX37" fmla="*/ 1554957 w 1955007"/>
              <a:gd name="connsiteY37" fmla="*/ 445223 h 545235"/>
              <a:gd name="connsiteX38" fmla="*/ 1657350 w 1955007"/>
              <a:gd name="connsiteY38" fmla="*/ 492848 h 545235"/>
              <a:gd name="connsiteX39" fmla="*/ 1719263 w 1955007"/>
              <a:gd name="connsiteY39" fmla="*/ 507135 h 545235"/>
              <a:gd name="connsiteX40" fmla="*/ 1809750 w 1955007"/>
              <a:gd name="connsiteY40" fmla="*/ 538092 h 545235"/>
              <a:gd name="connsiteX41" fmla="*/ 1864519 w 1955007"/>
              <a:gd name="connsiteY41" fmla="*/ 545235 h 545235"/>
              <a:gd name="connsiteX42" fmla="*/ 1874044 w 1955007"/>
              <a:gd name="connsiteY42" fmla="*/ 540473 h 545235"/>
              <a:gd name="connsiteX43" fmla="*/ 1928813 w 1955007"/>
              <a:gd name="connsiteY43" fmla="*/ 542854 h 545235"/>
              <a:gd name="connsiteX44" fmla="*/ 1955007 w 1955007"/>
              <a:gd name="connsiteY44" fmla="*/ 545235 h 545235"/>
              <a:gd name="connsiteX0" fmla="*/ 0 w 1955007"/>
              <a:gd name="connsiteY0" fmla="*/ 316635 h 545235"/>
              <a:gd name="connsiteX1" fmla="*/ 83344 w 1955007"/>
              <a:gd name="connsiteY1" fmla="*/ 319017 h 545235"/>
              <a:gd name="connsiteX2" fmla="*/ 123825 w 1955007"/>
              <a:gd name="connsiteY2" fmla="*/ 319017 h 545235"/>
              <a:gd name="connsiteX3" fmla="*/ 209550 w 1955007"/>
              <a:gd name="connsiteY3" fmla="*/ 314254 h 545235"/>
              <a:gd name="connsiteX4" fmla="*/ 290513 w 1955007"/>
              <a:gd name="connsiteY4" fmla="*/ 299967 h 545235"/>
              <a:gd name="connsiteX5" fmla="*/ 366713 w 1955007"/>
              <a:gd name="connsiteY5" fmla="*/ 280917 h 545235"/>
              <a:gd name="connsiteX6" fmla="*/ 402432 w 1955007"/>
              <a:gd name="connsiteY6" fmla="*/ 271392 h 545235"/>
              <a:gd name="connsiteX7" fmla="*/ 445294 w 1955007"/>
              <a:gd name="connsiteY7" fmla="*/ 271392 h 545235"/>
              <a:gd name="connsiteX8" fmla="*/ 488157 w 1955007"/>
              <a:gd name="connsiteY8" fmla="*/ 280917 h 545235"/>
              <a:gd name="connsiteX9" fmla="*/ 545307 w 1955007"/>
              <a:gd name="connsiteY9" fmla="*/ 290442 h 545235"/>
              <a:gd name="connsiteX10" fmla="*/ 566738 w 1955007"/>
              <a:gd name="connsiteY10" fmla="*/ 290442 h 545235"/>
              <a:gd name="connsiteX11" fmla="*/ 592932 w 1955007"/>
              <a:gd name="connsiteY11" fmla="*/ 295204 h 545235"/>
              <a:gd name="connsiteX12" fmla="*/ 595313 w 1955007"/>
              <a:gd name="connsiteY12" fmla="*/ 295204 h 545235"/>
              <a:gd name="connsiteX13" fmla="*/ 633412 w 1955007"/>
              <a:gd name="connsiteY13" fmla="*/ 285680 h 545235"/>
              <a:gd name="connsiteX14" fmla="*/ 683419 w 1955007"/>
              <a:gd name="connsiteY14" fmla="*/ 257104 h 545235"/>
              <a:gd name="connsiteX15" fmla="*/ 704850 w 1955007"/>
              <a:gd name="connsiteY15" fmla="*/ 235672 h 545235"/>
              <a:gd name="connsiteX16" fmla="*/ 742951 w 1955007"/>
              <a:gd name="connsiteY16" fmla="*/ 207096 h 545235"/>
              <a:gd name="connsiteX17" fmla="*/ 769144 w 1955007"/>
              <a:gd name="connsiteY17" fmla="*/ 188047 h 545235"/>
              <a:gd name="connsiteX18" fmla="*/ 831056 w 1955007"/>
              <a:gd name="connsiteY18" fmla="*/ 130898 h 545235"/>
              <a:gd name="connsiteX19" fmla="*/ 876299 w 1955007"/>
              <a:gd name="connsiteY19" fmla="*/ 85654 h 545235"/>
              <a:gd name="connsiteX20" fmla="*/ 933450 w 1955007"/>
              <a:gd name="connsiteY20" fmla="*/ 45172 h 545235"/>
              <a:gd name="connsiteX21" fmla="*/ 962026 w 1955007"/>
              <a:gd name="connsiteY21" fmla="*/ 28505 h 545235"/>
              <a:gd name="connsiteX22" fmla="*/ 1004888 w 1955007"/>
              <a:gd name="connsiteY22" fmla="*/ 14217 h 545235"/>
              <a:gd name="connsiteX23" fmla="*/ 1057276 w 1955007"/>
              <a:gd name="connsiteY23" fmla="*/ 2311 h 545235"/>
              <a:gd name="connsiteX24" fmla="*/ 1095375 w 1955007"/>
              <a:gd name="connsiteY24" fmla="*/ 16598 h 545235"/>
              <a:gd name="connsiteX25" fmla="*/ 1119188 w 1955007"/>
              <a:gd name="connsiteY25" fmla="*/ 30886 h 545235"/>
              <a:gd name="connsiteX26" fmla="*/ 1150144 w 1955007"/>
              <a:gd name="connsiteY26" fmla="*/ 64222 h 545235"/>
              <a:gd name="connsiteX27" fmla="*/ 1173957 w 1955007"/>
              <a:gd name="connsiteY27" fmla="*/ 68986 h 545235"/>
              <a:gd name="connsiteX28" fmla="*/ 1195387 w 1955007"/>
              <a:gd name="connsiteY28" fmla="*/ 97561 h 545235"/>
              <a:gd name="connsiteX29" fmla="*/ 1223963 w 1955007"/>
              <a:gd name="connsiteY29" fmla="*/ 133279 h 545235"/>
              <a:gd name="connsiteX30" fmla="*/ 1243013 w 1955007"/>
              <a:gd name="connsiteY30" fmla="*/ 161854 h 545235"/>
              <a:gd name="connsiteX31" fmla="*/ 1273969 w 1955007"/>
              <a:gd name="connsiteY31" fmla="*/ 209479 h 545235"/>
              <a:gd name="connsiteX32" fmla="*/ 1302544 w 1955007"/>
              <a:gd name="connsiteY32" fmla="*/ 257104 h 545235"/>
              <a:gd name="connsiteX33" fmla="*/ 1321594 w 1955007"/>
              <a:gd name="connsiteY33" fmla="*/ 280917 h 545235"/>
              <a:gd name="connsiteX34" fmla="*/ 1350169 w 1955007"/>
              <a:gd name="connsiteY34" fmla="*/ 319017 h 545235"/>
              <a:gd name="connsiteX35" fmla="*/ 1440657 w 1955007"/>
              <a:gd name="connsiteY35" fmla="*/ 404742 h 545235"/>
              <a:gd name="connsiteX36" fmla="*/ 1476375 w 1955007"/>
              <a:gd name="connsiteY36" fmla="*/ 423792 h 545235"/>
              <a:gd name="connsiteX37" fmla="*/ 1554957 w 1955007"/>
              <a:gd name="connsiteY37" fmla="*/ 445223 h 545235"/>
              <a:gd name="connsiteX38" fmla="*/ 1657350 w 1955007"/>
              <a:gd name="connsiteY38" fmla="*/ 492848 h 545235"/>
              <a:gd name="connsiteX39" fmla="*/ 1719263 w 1955007"/>
              <a:gd name="connsiteY39" fmla="*/ 507135 h 545235"/>
              <a:gd name="connsiteX40" fmla="*/ 1809750 w 1955007"/>
              <a:gd name="connsiteY40" fmla="*/ 538092 h 545235"/>
              <a:gd name="connsiteX41" fmla="*/ 1864519 w 1955007"/>
              <a:gd name="connsiteY41" fmla="*/ 545235 h 545235"/>
              <a:gd name="connsiteX42" fmla="*/ 1874044 w 1955007"/>
              <a:gd name="connsiteY42" fmla="*/ 540473 h 545235"/>
              <a:gd name="connsiteX43" fmla="*/ 1928813 w 1955007"/>
              <a:gd name="connsiteY43" fmla="*/ 542854 h 545235"/>
              <a:gd name="connsiteX44" fmla="*/ 1955007 w 1955007"/>
              <a:gd name="connsiteY44" fmla="*/ 545235 h 545235"/>
              <a:gd name="connsiteX0" fmla="*/ 0 w 1955007"/>
              <a:gd name="connsiteY0" fmla="*/ 316635 h 545235"/>
              <a:gd name="connsiteX1" fmla="*/ 83344 w 1955007"/>
              <a:gd name="connsiteY1" fmla="*/ 319017 h 545235"/>
              <a:gd name="connsiteX2" fmla="*/ 123825 w 1955007"/>
              <a:gd name="connsiteY2" fmla="*/ 319017 h 545235"/>
              <a:gd name="connsiteX3" fmla="*/ 209550 w 1955007"/>
              <a:gd name="connsiteY3" fmla="*/ 314254 h 545235"/>
              <a:gd name="connsiteX4" fmla="*/ 290513 w 1955007"/>
              <a:gd name="connsiteY4" fmla="*/ 299967 h 545235"/>
              <a:gd name="connsiteX5" fmla="*/ 366713 w 1955007"/>
              <a:gd name="connsiteY5" fmla="*/ 280917 h 545235"/>
              <a:gd name="connsiteX6" fmla="*/ 402432 w 1955007"/>
              <a:gd name="connsiteY6" fmla="*/ 271392 h 545235"/>
              <a:gd name="connsiteX7" fmla="*/ 445294 w 1955007"/>
              <a:gd name="connsiteY7" fmla="*/ 271392 h 545235"/>
              <a:gd name="connsiteX8" fmla="*/ 488157 w 1955007"/>
              <a:gd name="connsiteY8" fmla="*/ 280917 h 545235"/>
              <a:gd name="connsiteX9" fmla="*/ 545307 w 1955007"/>
              <a:gd name="connsiteY9" fmla="*/ 290442 h 545235"/>
              <a:gd name="connsiteX10" fmla="*/ 566738 w 1955007"/>
              <a:gd name="connsiteY10" fmla="*/ 290442 h 545235"/>
              <a:gd name="connsiteX11" fmla="*/ 592932 w 1955007"/>
              <a:gd name="connsiteY11" fmla="*/ 295204 h 545235"/>
              <a:gd name="connsiteX12" fmla="*/ 595313 w 1955007"/>
              <a:gd name="connsiteY12" fmla="*/ 295204 h 545235"/>
              <a:gd name="connsiteX13" fmla="*/ 633412 w 1955007"/>
              <a:gd name="connsiteY13" fmla="*/ 285680 h 545235"/>
              <a:gd name="connsiteX14" fmla="*/ 683419 w 1955007"/>
              <a:gd name="connsiteY14" fmla="*/ 257104 h 545235"/>
              <a:gd name="connsiteX15" fmla="*/ 704850 w 1955007"/>
              <a:gd name="connsiteY15" fmla="*/ 235672 h 545235"/>
              <a:gd name="connsiteX16" fmla="*/ 742951 w 1955007"/>
              <a:gd name="connsiteY16" fmla="*/ 207096 h 545235"/>
              <a:gd name="connsiteX17" fmla="*/ 769144 w 1955007"/>
              <a:gd name="connsiteY17" fmla="*/ 188047 h 545235"/>
              <a:gd name="connsiteX18" fmla="*/ 831056 w 1955007"/>
              <a:gd name="connsiteY18" fmla="*/ 130898 h 545235"/>
              <a:gd name="connsiteX19" fmla="*/ 876299 w 1955007"/>
              <a:gd name="connsiteY19" fmla="*/ 85654 h 545235"/>
              <a:gd name="connsiteX20" fmla="*/ 933450 w 1955007"/>
              <a:gd name="connsiteY20" fmla="*/ 45172 h 545235"/>
              <a:gd name="connsiteX21" fmla="*/ 962026 w 1955007"/>
              <a:gd name="connsiteY21" fmla="*/ 28505 h 545235"/>
              <a:gd name="connsiteX22" fmla="*/ 1004888 w 1955007"/>
              <a:gd name="connsiteY22" fmla="*/ 14217 h 545235"/>
              <a:gd name="connsiteX23" fmla="*/ 1057276 w 1955007"/>
              <a:gd name="connsiteY23" fmla="*/ 2311 h 545235"/>
              <a:gd name="connsiteX24" fmla="*/ 1095375 w 1955007"/>
              <a:gd name="connsiteY24" fmla="*/ 16598 h 545235"/>
              <a:gd name="connsiteX25" fmla="*/ 1119188 w 1955007"/>
              <a:gd name="connsiteY25" fmla="*/ 30886 h 545235"/>
              <a:gd name="connsiteX26" fmla="*/ 1150144 w 1955007"/>
              <a:gd name="connsiteY26" fmla="*/ 64222 h 545235"/>
              <a:gd name="connsiteX27" fmla="*/ 1190625 w 1955007"/>
              <a:gd name="connsiteY27" fmla="*/ 102324 h 545235"/>
              <a:gd name="connsiteX28" fmla="*/ 1195387 w 1955007"/>
              <a:gd name="connsiteY28" fmla="*/ 97561 h 545235"/>
              <a:gd name="connsiteX29" fmla="*/ 1223963 w 1955007"/>
              <a:gd name="connsiteY29" fmla="*/ 133279 h 545235"/>
              <a:gd name="connsiteX30" fmla="*/ 1243013 w 1955007"/>
              <a:gd name="connsiteY30" fmla="*/ 161854 h 545235"/>
              <a:gd name="connsiteX31" fmla="*/ 1273969 w 1955007"/>
              <a:gd name="connsiteY31" fmla="*/ 209479 h 545235"/>
              <a:gd name="connsiteX32" fmla="*/ 1302544 w 1955007"/>
              <a:gd name="connsiteY32" fmla="*/ 257104 h 545235"/>
              <a:gd name="connsiteX33" fmla="*/ 1321594 w 1955007"/>
              <a:gd name="connsiteY33" fmla="*/ 280917 h 545235"/>
              <a:gd name="connsiteX34" fmla="*/ 1350169 w 1955007"/>
              <a:gd name="connsiteY34" fmla="*/ 319017 h 545235"/>
              <a:gd name="connsiteX35" fmla="*/ 1440657 w 1955007"/>
              <a:gd name="connsiteY35" fmla="*/ 404742 h 545235"/>
              <a:gd name="connsiteX36" fmla="*/ 1476375 w 1955007"/>
              <a:gd name="connsiteY36" fmla="*/ 423792 h 545235"/>
              <a:gd name="connsiteX37" fmla="*/ 1554957 w 1955007"/>
              <a:gd name="connsiteY37" fmla="*/ 445223 h 545235"/>
              <a:gd name="connsiteX38" fmla="*/ 1657350 w 1955007"/>
              <a:gd name="connsiteY38" fmla="*/ 492848 h 545235"/>
              <a:gd name="connsiteX39" fmla="*/ 1719263 w 1955007"/>
              <a:gd name="connsiteY39" fmla="*/ 507135 h 545235"/>
              <a:gd name="connsiteX40" fmla="*/ 1809750 w 1955007"/>
              <a:gd name="connsiteY40" fmla="*/ 538092 h 545235"/>
              <a:gd name="connsiteX41" fmla="*/ 1864519 w 1955007"/>
              <a:gd name="connsiteY41" fmla="*/ 545235 h 545235"/>
              <a:gd name="connsiteX42" fmla="*/ 1874044 w 1955007"/>
              <a:gd name="connsiteY42" fmla="*/ 540473 h 545235"/>
              <a:gd name="connsiteX43" fmla="*/ 1928813 w 1955007"/>
              <a:gd name="connsiteY43" fmla="*/ 542854 h 545235"/>
              <a:gd name="connsiteX44" fmla="*/ 1955007 w 1955007"/>
              <a:gd name="connsiteY44" fmla="*/ 545235 h 545235"/>
              <a:gd name="connsiteX0" fmla="*/ 0 w 1955007"/>
              <a:gd name="connsiteY0" fmla="*/ 316635 h 545235"/>
              <a:gd name="connsiteX1" fmla="*/ 83344 w 1955007"/>
              <a:gd name="connsiteY1" fmla="*/ 319017 h 545235"/>
              <a:gd name="connsiteX2" fmla="*/ 123825 w 1955007"/>
              <a:gd name="connsiteY2" fmla="*/ 319017 h 545235"/>
              <a:gd name="connsiteX3" fmla="*/ 209550 w 1955007"/>
              <a:gd name="connsiteY3" fmla="*/ 314254 h 545235"/>
              <a:gd name="connsiteX4" fmla="*/ 290513 w 1955007"/>
              <a:gd name="connsiteY4" fmla="*/ 299967 h 545235"/>
              <a:gd name="connsiteX5" fmla="*/ 366713 w 1955007"/>
              <a:gd name="connsiteY5" fmla="*/ 280917 h 545235"/>
              <a:gd name="connsiteX6" fmla="*/ 402432 w 1955007"/>
              <a:gd name="connsiteY6" fmla="*/ 271392 h 545235"/>
              <a:gd name="connsiteX7" fmla="*/ 445294 w 1955007"/>
              <a:gd name="connsiteY7" fmla="*/ 271392 h 545235"/>
              <a:gd name="connsiteX8" fmla="*/ 488157 w 1955007"/>
              <a:gd name="connsiteY8" fmla="*/ 280917 h 545235"/>
              <a:gd name="connsiteX9" fmla="*/ 545307 w 1955007"/>
              <a:gd name="connsiteY9" fmla="*/ 290442 h 545235"/>
              <a:gd name="connsiteX10" fmla="*/ 566738 w 1955007"/>
              <a:gd name="connsiteY10" fmla="*/ 290442 h 545235"/>
              <a:gd name="connsiteX11" fmla="*/ 592932 w 1955007"/>
              <a:gd name="connsiteY11" fmla="*/ 295204 h 545235"/>
              <a:gd name="connsiteX12" fmla="*/ 595313 w 1955007"/>
              <a:gd name="connsiteY12" fmla="*/ 295204 h 545235"/>
              <a:gd name="connsiteX13" fmla="*/ 633412 w 1955007"/>
              <a:gd name="connsiteY13" fmla="*/ 285680 h 545235"/>
              <a:gd name="connsiteX14" fmla="*/ 683419 w 1955007"/>
              <a:gd name="connsiteY14" fmla="*/ 257104 h 545235"/>
              <a:gd name="connsiteX15" fmla="*/ 704850 w 1955007"/>
              <a:gd name="connsiteY15" fmla="*/ 235672 h 545235"/>
              <a:gd name="connsiteX16" fmla="*/ 742951 w 1955007"/>
              <a:gd name="connsiteY16" fmla="*/ 207096 h 545235"/>
              <a:gd name="connsiteX17" fmla="*/ 769144 w 1955007"/>
              <a:gd name="connsiteY17" fmla="*/ 188047 h 545235"/>
              <a:gd name="connsiteX18" fmla="*/ 831056 w 1955007"/>
              <a:gd name="connsiteY18" fmla="*/ 130898 h 545235"/>
              <a:gd name="connsiteX19" fmla="*/ 876299 w 1955007"/>
              <a:gd name="connsiteY19" fmla="*/ 85654 h 545235"/>
              <a:gd name="connsiteX20" fmla="*/ 933450 w 1955007"/>
              <a:gd name="connsiteY20" fmla="*/ 45172 h 545235"/>
              <a:gd name="connsiteX21" fmla="*/ 962026 w 1955007"/>
              <a:gd name="connsiteY21" fmla="*/ 28505 h 545235"/>
              <a:gd name="connsiteX22" fmla="*/ 1004888 w 1955007"/>
              <a:gd name="connsiteY22" fmla="*/ 14217 h 545235"/>
              <a:gd name="connsiteX23" fmla="*/ 1057276 w 1955007"/>
              <a:gd name="connsiteY23" fmla="*/ 2311 h 545235"/>
              <a:gd name="connsiteX24" fmla="*/ 1095375 w 1955007"/>
              <a:gd name="connsiteY24" fmla="*/ 16598 h 545235"/>
              <a:gd name="connsiteX25" fmla="*/ 1119188 w 1955007"/>
              <a:gd name="connsiteY25" fmla="*/ 30886 h 545235"/>
              <a:gd name="connsiteX26" fmla="*/ 1150144 w 1955007"/>
              <a:gd name="connsiteY26" fmla="*/ 64222 h 545235"/>
              <a:gd name="connsiteX27" fmla="*/ 1190625 w 1955007"/>
              <a:gd name="connsiteY27" fmla="*/ 102324 h 545235"/>
              <a:gd name="connsiteX28" fmla="*/ 1223963 w 1955007"/>
              <a:gd name="connsiteY28" fmla="*/ 133279 h 545235"/>
              <a:gd name="connsiteX29" fmla="*/ 1243013 w 1955007"/>
              <a:gd name="connsiteY29" fmla="*/ 161854 h 545235"/>
              <a:gd name="connsiteX30" fmla="*/ 1273969 w 1955007"/>
              <a:gd name="connsiteY30" fmla="*/ 209479 h 545235"/>
              <a:gd name="connsiteX31" fmla="*/ 1302544 w 1955007"/>
              <a:gd name="connsiteY31" fmla="*/ 257104 h 545235"/>
              <a:gd name="connsiteX32" fmla="*/ 1321594 w 1955007"/>
              <a:gd name="connsiteY32" fmla="*/ 280917 h 545235"/>
              <a:gd name="connsiteX33" fmla="*/ 1350169 w 1955007"/>
              <a:gd name="connsiteY33" fmla="*/ 319017 h 545235"/>
              <a:gd name="connsiteX34" fmla="*/ 1440657 w 1955007"/>
              <a:gd name="connsiteY34" fmla="*/ 404742 h 545235"/>
              <a:gd name="connsiteX35" fmla="*/ 1476375 w 1955007"/>
              <a:gd name="connsiteY35" fmla="*/ 423792 h 545235"/>
              <a:gd name="connsiteX36" fmla="*/ 1554957 w 1955007"/>
              <a:gd name="connsiteY36" fmla="*/ 445223 h 545235"/>
              <a:gd name="connsiteX37" fmla="*/ 1657350 w 1955007"/>
              <a:gd name="connsiteY37" fmla="*/ 492848 h 545235"/>
              <a:gd name="connsiteX38" fmla="*/ 1719263 w 1955007"/>
              <a:gd name="connsiteY38" fmla="*/ 507135 h 545235"/>
              <a:gd name="connsiteX39" fmla="*/ 1809750 w 1955007"/>
              <a:gd name="connsiteY39" fmla="*/ 538092 h 545235"/>
              <a:gd name="connsiteX40" fmla="*/ 1864519 w 1955007"/>
              <a:gd name="connsiteY40" fmla="*/ 545235 h 545235"/>
              <a:gd name="connsiteX41" fmla="*/ 1874044 w 1955007"/>
              <a:gd name="connsiteY41" fmla="*/ 540473 h 545235"/>
              <a:gd name="connsiteX42" fmla="*/ 1928813 w 1955007"/>
              <a:gd name="connsiteY42" fmla="*/ 542854 h 545235"/>
              <a:gd name="connsiteX43" fmla="*/ 1955007 w 1955007"/>
              <a:gd name="connsiteY43" fmla="*/ 545235 h 545235"/>
              <a:gd name="connsiteX0" fmla="*/ 0 w 1955007"/>
              <a:gd name="connsiteY0" fmla="*/ 307995 h 536595"/>
              <a:gd name="connsiteX1" fmla="*/ 83344 w 1955007"/>
              <a:gd name="connsiteY1" fmla="*/ 310377 h 536595"/>
              <a:gd name="connsiteX2" fmla="*/ 123825 w 1955007"/>
              <a:gd name="connsiteY2" fmla="*/ 310377 h 536595"/>
              <a:gd name="connsiteX3" fmla="*/ 209550 w 1955007"/>
              <a:gd name="connsiteY3" fmla="*/ 305614 h 536595"/>
              <a:gd name="connsiteX4" fmla="*/ 290513 w 1955007"/>
              <a:gd name="connsiteY4" fmla="*/ 291327 h 536595"/>
              <a:gd name="connsiteX5" fmla="*/ 366713 w 1955007"/>
              <a:gd name="connsiteY5" fmla="*/ 272277 h 536595"/>
              <a:gd name="connsiteX6" fmla="*/ 402432 w 1955007"/>
              <a:gd name="connsiteY6" fmla="*/ 262752 h 536595"/>
              <a:gd name="connsiteX7" fmla="*/ 445294 w 1955007"/>
              <a:gd name="connsiteY7" fmla="*/ 262752 h 536595"/>
              <a:gd name="connsiteX8" fmla="*/ 488157 w 1955007"/>
              <a:gd name="connsiteY8" fmla="*/ 272277 h 536595"/>
              <a:gd name="connsiteX9" fmla="*/ 545307 w 1955007"/>
              <a:gd name="connsiteY9" fmla="*/ 281802 h 536595"/>
              <a:gd name="connsiteX10" fmla="*/ 566738 w 1955007"/>
              <a:gd name="connsiteY10" fmla="*/ 281802 h 536595"/>
              <a:gd name="connsiteX11" fmla="*/ 592932 w 1955007"/>
              <a:gd name="connsiteY11" fmla="*/ 286564 h 536595"/>
              <a:gd name="connsiteX12" fmla="*/ 595313 w 1955007"/>
              <a:gd name="connsiteY12" fmla="*/ 286564 h 536595"/>
              <a:gd name="connsiteX13" fmla="*/ 633412 w 1955007"/>
              <a:gd name="connsiteY13" fmla="*/ 277040 h 536595"/>
              <a:gd name="connsiteX14" fmla="*/ 683419 w 1955007"/>
              <a:gd name="connsiteY14" fmla="*/ 248464 h 536595"/>
              <a:gd name="connsiteX15" fmla="*/ 704850 w 1955007"/>
              <a:gd name="connsiteY15" fmla="*/ 227032 h 536595"/>
              <a:gd name="connsiteX16" fmla="*/ 742951 w 1955007"/>
              <a:gd name="connsiteY16" fmla="*/ 198456 h 536595"/>
              <a:gd name="connsiteX17" fmla="*/ 769144 w 1955007"/>
              <a:gd name="connsiteY17" fmla="*/ 179407 h 536595"/>
              <a:gd name="connsiteX18" fmla="*/ 831056 w 1955007"/>
              <a:gd name="connsiteY18" fmla="*/ 122258 h 536595"/>
              <a:gd name="connsiteX19" fmla="*/ 876299 w 1955007"/>
              <a:gd name="connsiteY19" fmla="*/ 77014 h 536595"/>
              <a:gd name="connsiteX20" fmla="*/ 933450 w 1955007"/>
              <a:gd name="connsiteY20" fmla="*/ 36532 h 536595"/>
              <a:gd name="connsiteX21" fmla="*/ 962026 w 1955007"/>
              <a:gd name="connsiteY21" fmla="*/ 19865 h 536595"/>
              <a:gd name="connsiteX22" fmla="*/ 1004888 w 1955007"/>
              <a:gd name="connsiteY22" fmla="*/ 5577 h 536595"/>
              <a:gd name="connsiteX23" fmla="*/ 1057276 w 1955007"/>
              <a:gd name="connsiteY23" fmla="*/ 3196 h 536595"/>
              <a:gd name="connsiteX24" fmla="*/ 1095375 w 1955007"/>
              <a:gd name="connsiteY24" fmla="*/ 7958 h 536595"/>
              <a:gd name="connsiteX25" fmla="*/ 1119188 w 1955007"/>
              <a:gd name="connsiteY25" fmla="*/ 22246 h 536595"/>
              <a:gd name="connsiteX26" fmla="*/ 1150144 w 1955007"/>
              <a:gd name="connsiteY26" fmla="*/ 55582 h 536595"/>
              <a:gd name="connsiteX27" fmla="*/ 1190625 w 1955007"/>
              <a:gd name="connsiteY27" fmla="*/ 93684 h 536595"/>
              <a:gd name="connsiteX28" fmla="*/ 1223963 w 1955007"/>
              <a:gd name="connsiteY28" fmla="*/ 124639 h 536595"/>
              <a:gd name="connsiteX29" fmla="*/ 1243013 w 1955007"/>
              <a:gd name="connsiteY29" fmla="*/ 153214 h 536595"/>
              <a:gd name="connsiteX30" fmla="*/ 1273969 w 1955007"/>
              <a:gd name="connsiteY30" fmla="*/ 200839 h 536595"/>
              <a:gd name="connsiteX31" fmla="*/ 1302544 w 1955007"/>
              <a:gd name="connsiteY31" fmla="*/ 248464 h 536595"/>
              <a:gd name="connsiteX32" fmla="*/ 1321594 w 1955007"/>
              <a:gd name="connsiteY32" fmla="*/ 272277 h 536595"/>
              <a:gd name="connsiteX33" fmla="*/ 1350169 w 1955007"/>
              <a:gd name="connsiteY33" fmla="*/ 310377 h 536595"/>
              <a:gd name="connsiteX34" fmla="*/ 1440657 w 1955007"/>
              <a:gd name="connsiteY34" fmla="*/ 396102 h 536595"/>
              <a:gd name="connsiteX35" fmla="*/ 1476375 w 1955007"/>
              <a:gd name="connsiteY35" fmla="*/ 415152 h 536595"/>
              <a:gd name="connsiteX36" fmla="*/ 1554957 w 1955007"/>
              <a:gd name="connsiteY36" fmla="*/ 436583 h 536595"/>
              <a:gd name="connsiteX37" fmla="*/ 1657350 w 1955007"/>
              <a:gd name="connsiteY37" fmla="*/ 484208 h 536595"/>
              <a:gd name="connsiteX38" fmla="*/ 1719263 w 1955007"/>
              <a:gd name="connsiteY38" fmla="*/ 498495 h 536595"/>
              <a:gd name="connsiteX39" fmla="*/ 1809750 w 1955007"/>
              <a:gd name="connsiteY39" fmla="*/ 529452 h 536595"/>
              <a:gd name="connsiteX40" fmla="*/ 1864519 w 1955007"/>
              <a:gd name="connsiteY40" fmla="*/ 536595 h 536595"/>
              <a:gd name="connsiteX41" fmla="*/ 1874044 w 1955007"/>
              <a:gd name="connsiteY41" fmla="*/ 531833 h 536595"/>
              <a:gd name="connsiteX42" fmla="*/ 1928813 w 1955007"/>
              <a:gd name="connsiteY42" fmla="*/ 534214 h 536595"/>
              <a:gd name="connsiteX43" fmla="*/ 1955007 w 1955007"/>
              <a:gd name="connsiteY43" fmla="*/ 536595 h 536595"/>
              <a:gd name="connsiteX0" fmla="*/ 0 w 1955007"/>
              <a:gd name="connsiteY0" fmla="*/ 307110 h 535710"/>
              <a:gd name="connsiteX1" fmla="*/ 83344 w 1955007"/>
              <a:gd name="connsiteY1" fmla="*/ 309492 h 535710"/>
              <a:gd name="connsiteX2" fmla="*/ 123825 w 1955007"/>
              <a:gd name="connsiteY2" fmla="*/ 309492 h 535710"/>
              <a:gd name="connsiteX3" fmla="*/ 209550 w 1955007"/>
              <a:gd name="connsiteY3" fmla="*/ 304729 h 535710"/>
              <a:gd name="connsiteX4" fmla="*/ 290513 w 1955007"/>
              <a:gd name="connsiteY4" fmla="*/ 290442 h 535710"/>
              <a:gd name="connsiteX5" fmla="*/ 366713 w 1955007"/>
              <a:gd name="connsiteY5" fmla="*/ 271392 h 535710"/>
              <a:gd name="connsiteX6" fmla="*/ 402432 w 1955007"/>
              <a:gd name="connsiteY6" fmla="*/ 261867 h 535710"/>
              <a:gd name="connsiteX7" fmla="*/ 445294 w 1955007"/>
              <a:gd name="connsiteY7" fmla="*/ 261867 h 535710"/>
              <a:gd name="connsiteX8" fmla="*/ 488157 w 1955007"/>
              <a:gd name="connsiteY8" fmla="*/ 271392 h 535710"/>
              <a:gd name="connsiteX9" fmla="*/ 545307 w 1955007"/>
              <a:gd name="connsiteY9" fmla="*/ 280917 h 535710"/>
              <a:gd name="connsiteX10" fmla="*/ 566738 w 1955007"/>
              <a:gd name="connsiteY10" fmla="*/ 280917 h 535710"/>
              <a:gd name="connsiteX11" fmla="*/ 592932 w 1955007"/>
              <a:gd name="connsiteY11" fmla="*/ 285679 h 535710"/>
              <a:gd name="connsiteX12" fmla="*/ 595313 w 1955007"/>
              <a:gd name="connsiteY12" fmla="*/ 285679 h 535710"/>
              <a:gd name="connsiteX13" fmla="*/ 633412 w 1955007"/>
              <a:gd name="connsiteY13" fmla="*/ 276155 h 535710"/>
              <a:gd name="connsiteX14" fmla="*/ 683419 w 1955007"/>
              <a:gd name="connsiteY14" fmla="*/ 247579 h 535710"/>
              <a:gd name="connsiteX15" fmla="*/ 704850 w 1955007"/>
              <a:gd name="connsiteY15" fmla="*/ 226147 h 535710"/>
              <a:gd name="connsiteX16" fmla="*/ 742951 w 1955007"/>
              <a:gd name="connsiteY16" fmla="*/ 197571 h 535710"/>
              <a:gd name="connsiteX17" fmla="*/ 769144 w 1955007"/>
              <a:gd name="connsiteY17" fmla="*/ 178522 h 535710"/>
              <a:gd name="connsiteX18" fmla="*/ 831056 w 1955007"/>
              <a:gd name="connsiteY18" fmla="*/ 121373 h 535710"/>
              <a:gd name="connsiteX19" fmla="*/ 876299 w 1955007"/>
              <a:gd name="connsiteY19" fmla="*/ 76129 h 535710"/>
              <a:gd name="connsiteX20" fmla="*/ 933450 w 1955007"/>
              <a:gd name="connsiteY20" fmla="*/ 35647 h 535710"/>
              <a:gd name="connsiteX21" fmla="*/ 962026 w 1955007"/>
              <a:gd name="connsiteY21" fmla="*/ 18980 h 535710"/>
              <a:gd name="connsiteX22" fmla="*/ 1004888 w 1955007"/>
              <a:gd name="connsiteY22" fmla="*/ 4692 h 535710"/>
              <a:gd name="connsiteX23" fmla="*/ 1057276 w 1955007"/>
              <a:gd name="connsiteY23" fmla="*/ 2311 h 535710"/>
              <a:gd name="connsiteX24" fmla="*/ 1104900 w 1955007"/>
              <a:gd name="connsiteY24" fmla="*/ 16598 h 535710"/>
              <a:gd name="connsiteX25" fmla="*/ 1119188 w 1955007"/>
              <a:gd name="connsiteY25" fmla="*/ 21361 h 535710"/>
              <a:gd name="connsiteX26" fmla="*/ 1150144 w 1955007"/>
              <a:gd name="connsiteY26" fmla="*/ 54697 h 535710"/>
              <a:gd name="connsiteX27" fmla="*/ 1190625 w 1955007"/>
              <a:gd name="connsiteY27" fmla="*/ 92799 h 535710"/>
              <a:gd name="connsiteX28" fmla="*/ 1223963 w 1955007"/>
              <a:gd name="connsiteY28" fmla="*/ 123754 h 535710"/>
              <a:gd name="connsiteX29" fmla="*/ 1243013 w 1955007"/>
              <a:gd name="connsiteY29" fmla="*/ 152329 h 535710"/>
              <a:gd name="connsiteX30" fmla="*/ 1273969 w 1955007"/>
              <a:gd name="connsiteY30" fmla="*/ 199954 h 535710"/>
              <a:gd name="connsiteX31" fmla="*/ 1302544 w 1955007"/>
              <a:gd name="connsiteY31" fmla="*/ 247579 h 535710"/>
              <a:gd name="connsiteX32" fmla="*/ 1321594 w 1955007"/>
              <a:gd name="connsiteY32" fmla="*/ 271392 h 535710"/>
              <a:gd name="connsiteX33" fmla="*/ 1350169 w 1955007"/>
              <a:gd name="connsiteY33" fmla="*/ 309492 h 535710"/>
              <a:gd name="connsiteX34" fmla="*/ 1440657 w 1955007"/>
              <a:gd name="connsiteY34" fmla="*/ 395217 h 535710"/>
              <a:gd name="connsiteX35" fmla="*/ 1476375 w 1955007"/>
              <a:gd name="connsiteY35" fmla="*/ 414267 h 535710"/>
              <a:gd name="connsiteX36" fmla="*/ 1554957 w 1955007"/>
              <a:gd name="connsiteY36" fmla="*/ 435698 h 535710"/>
              <a:gd name="connsiteX37" fmla="*/ 1657350 w 1955007"/>
              <a:gd name="connsiteY37" fmla="*/ 483323 h 535710"/>
              <a:gd name="connsiteX38" fmla="*/ 1719263 w 1955007"/>
              <a:gd name="connsiteY38" fmla="*/ 497610 h 535710"/>
              <a:gd name="connsiteX39" fmla="*/ 1809750 w 1955007"/>
              <a:gd name="connsiteY39" fmla="*/ 528567 h 535710"/>
              <a:gd name="connsiteX40" fmla="*/ 1864519 w 1955007"/>
              <a:gd name="connsiteY40" fmla="*/ 535710 h 535710"/>
              <a:gd name="connsiteX41" fmla="*/ 1874044 w 1955007"/>
              <a:gd name="connsiteY41" fmla="*/ 530948 h 535710"/>
              <a:gd name="connsiteX42" fmla="*/ 1928813 w 1955007"/>
              <a:gd name="connsiteY42" fmla="*/ 533329 h 535710"/>
              <a:gd name="connsiteX43" fmla="*/ 1955007 w 1955007"/>
              <a:gd name="connsiteY43" fmla="*/ 535710 h 535710"/>
              <a:gd name="connsiteX0" fmla="*/ 0 w 1955007"/>
              <a:gd name="connsiteY0" fmla="*/ 307110 h 535710"/>
              <a:gd name="connsiteX1" fmla="*/ 83344 w 1955007"/>
              <a:gd name="connsiteY1" fmla="*/ 309492 h 535710"/>
              <a:gd name="connsiteX2" fmla="*/ 123825 w 1955007"/>
              <a:gd name="connsiteY2" fmla="*/ 309492 h 535710"/>
              <a:gd name="connsiteX3" fmla="*/ 209550 w 1955007"/>
              <a:gd name="connsiteY3" fmla="*/ 304729 h 535710"/>
              <a:gd name="connsiteX4" fmla="*/ 290513 w 1955007"/>
              <a:gd name="connsiteY4" fmla="*/ 290442 h 535710"/>
              <a:gd name="connsiteX5" fmla="*/ 366713 w 1955007"/>
              <a:gd name="connsiteY5" fmla="*/ 271392 h 535710"/>
              <a:gd name="connsiteX6" fmla="*/ 402432 w 1955007"/>
              <a:gd name="connsiteY6" fmla="*/ 261867 h 535710"/>
              <a:gd name="connsiteX7" fmla="*/ 445294 w 1955007"/>
              <a:gd name="connsiteY7" fmla="*/ 261867 h 535710"/>
              <a:gd name="connsiteX8" fmla="*/ 488157 w 1955007"/>
              <a:gd name="connsiteY8" fmla="*/ 271392 h 535710"/>
              <a:gd name="connsiteX9" fmla="*/ 545307 w 1955007"/>
              <a:gd name="connsiteY9" fmla="*/ 280917 h 535710"/>
              <a:gd name="connsiteX10" fmla="*/ 566738 w 1955007"/>
              <a:gd name="connsiteY10" fmla="*/ 280917 h 535710"/>
              <a:gd name="connsiteX11" fmla="*/ 592932 w 1955007"/>
              <a:gd name="connsiteY11" fmla="*/ 285679 h 535710"/>
              <a:gd name="connsiteX12" fmla="*/ 595313 w 1955007"/>
              <a:gd name="connsiteY12" fmla="*/ 285679 h 535710"/>
              <a:gd name="connsiteX13" fmla="*/ 633412 w 1955007"/>
              <a:gd name="connsiteY13" fmla="*/ 276155 h 535710"/>
              <a:gd name="connsiteX14" fmla="*/ 683419 w 1955007"/>
              <a:gd name="connsiteY14" fmla="*/ 247579 h 535710"/>
              <a:gd name="connsiteX15" fmla="*/ 704850 w 1955007"/>
              <a:gd name="connsiteY15" fmla="*/ 226147 h 535710"/>
              <a:gd name="connsiteX16" fmla="*/ 742951 w 1955007"/>
              <a:gd name="connsiteY16" fmla="*/ 197571 h 535710"/>
              <a:gd name="connsiteX17" fmla="*/ 769144 w 1955007"/>
              <a:gd name="connsiteY17" fmla="*/ 178522 h 535710"/>
              <a:gd name="connsiteX18" fmla="*/ 831056 w 1955007"/>
              <a:gd name="connsiteY18" fmla="*/ 121373 h 535710"/>
              <a:gd name="connsiteX19" fmla="*/ 876299 w 1955007"/>
              <a:gd name="connsiteY19" fmla="*/ 76129 h 535710"/>
              <a:gd name="connsiteX20" fmla="*/ 933450 w 1955007"/>
              <a:gd name="connsiteY20" fmla="*/ 35647 h 535710"/>
              <a:gd name="connsiteX21" fmla="*/ 962026 w 1955007"/>
              <a:gd name="connsiteY21" fmla="*/ 18980 h 535710"/>
              <a:gd name="connsiteX22" fmla="*/ 1004888 w 1955007"/>
              <a:gd name="connsiteY22" fmla="*/ 4692 h 535710"/>
              <a:gd name="connsiteX23" fmla="*/ 1057276 w 1955007"/>
              <a:gd name="connsiteY23" fmla="*/ 2311 h 535710"/>
              <a:gd name="connsiteX24" fmla="*/ 1104900 w 1955007"/>
              <a:gd name="connsiteY24" fmla="*/ 16598 h 535710"/>
              <a:gd name="connsiteX25" fmla="*/ 1150144 w 1955007"/>
              <a:gd name="connsiteY25" fmla="*/ 54697 h 535710"/>
              <a:gd name="connsiteX26" fmla="*/ 1190625 w 1955007"/>
              <a:gd name="connsiteY26" fmla="*/ 92799 h 535710"/>
              <a:gd name="connsiteX27" fmla="*/ 1223963 w 1955007"/>
              <a:gd name="connsiteY27" fmla="*/ 123754 h 535710"/>
              <a:gd name="connsiteX28" fmla="*/ 1243013 w 1955007"/>
              <a:gd name="connsiteY28" fmla="*/ 152329 h 535710"/>
              <a:gd name="connsiteX29" fmla="*/ 1273969 w 1955007"/>
              <a:gd name="connsiteY29" fmla="*/ 199954 h 535710"/>
              <a:gd name="connsiteX30" fmla="*/ 1302544 w 1955007"/>
              <a:gd name="connsiteY30" fmla="*/ 247579 h 535710"/>
              <a:gd name="connsiteX31" fmla="*/ 1321594 w 1955007"/>
              <a:gd name="connsiteY31" fmla="*/ 271392 h 535710"/>
              <a:gd name="connsiteX32" fmla="*/ 1350169 w 1955007"/>
              <a:gd name="connsiteY32" fmla="*/ 309492 h 535710"/>
              <a:gd name="connsiteX33" fmla="*/ 1440657 w 1955007"/>
              <a:gd name="connsiteY33" fmla="*/ 395217 h 535710"/>
              <a:gd name="connsiteX34" fmla="*/ 1476375 w 1955007"/>
              <a:gd name="connsiteY34" fmla="*/ 414267 h 535710"/>
              <a:gd name="connsiteX35" fmla="*/ 1554957 w 1955007"/>
              <a:gd name="connsiteY35" fmla="*/ 435698 h 535710"/>
              <a:gd name="connsiteX36" fmla="*/ 1657350 w 1955007"/>
              <a:gd name="connsiteY36" fmla="*/ 483323 h 535710"/>
              <a:gd name="connsiteX37" fmla="*/ 1719263 w 1955007"/>
              <a:gd name="connsiteY37" fmla="*/ 497610 h 535710"/>
              <a:gd name="connsiteX38" fmla="*/ 1809750 w 1955007"/>
              <a:gd name="connsiteY38" fmla="*/ 528567 h 535710"/>
              <a:gd name="connsiteX39" fmla="*/ 1864519 w 1955007"/>
              <a:gd name="connsiteY39" fmla="*/ 535710 h 535710"/>
              <a:gd name="connsiteX40" fmla="*/ 1874044 w 1955007"/>
              <a:gd name="connsiteY40" fmla="*/ 530948 h 535710"/>
              <a:gd name="connsiteX41" fmla="*/ 1928813 w 1955007"/>
              <a:gd name="connsiteY41" fmla="*/ 533329 h 535710"/>
              <a:gd name="connsiteX42" fmla="*/ 1955007 w 1955007"/>
              <a:gd name="connsiteY42" fmla="*/ 535710 h 535710"/>
              <a:gd name="connsiteX0" fmla="*/ 0 w 1955007"/>
              <a:gd name="connsiteY0" fmla="*/ 307110 h 535710"/>
              <a:gd name="connsiteX1" fmla="*/ 83344 w 1955007"/>
              <a:gd name="connsiteY1" fmla="*/ 309492 h 535710"/>
              <a:gd name="connsiteX2" fmla="*/ 123825 w 1955007"/>
              <a:gd name="connsiteY2" fmla="*/ 309492 h 535710"/>
              <a:gd name="connsiteX3" fmla="*/ 209550 w 1955007"/>
              <a:gd name="connsiteY3" fmla="*/ 304729 h 535710"/>
              <a:gd name="connsiteX4" fmla="*/ 290513 w 1955007"/>
              <a:gd name="connsiteY4" fmla="*/ 290442 h 535710"/>
              <a:gd name="connsiteX5" fmla="*/ 366713 w 1955007"/>
              <a:gd name="connsiteY5" fmla="*/ 271392 h 535710"/>
              <a:gd name="connsiteX6" fmla="*/ 402432 w 1955007"/>
              <a:gd name="connsiteY6" fmla="*/ 261867 h 535710"/>
              <a:gd name="connsiteX7" fmla="*/ 445294 w 1955007"/>
              <a:gd name="connsiteY7" fmla="*/ 261867 h 535710"/>
              <a:gd name="connsiteX8" fmla="*/ 488157 w 1955007"/>
              <a:gd name="connsiteY8" fmla="*/ 271392 h 535710"/>
              <a:gd name="connsiteX9" fmla="*/ 545307 w 1955007"/>
              <a:gd name="connsiteY9" fmla="*/ 280917 h 535710"/>
              <a:gd name="connsiteX10" fmla="*/ 566738 w 1955007"/>
              <a:gd name="connsiteY10" fmla="*/ 280917 h 535710"/>
              <a:gd name="connsiteX11" fmla="*/ 592932 w 1955007"/>
              <a:gd name="connsiteY11" fmla="*/ 285679 h 535710"/>
              <a:gd name="connsiteX12" fmla="*/ 595313 w 1955007"/>
              <a:gd name="connsiteY12" fmla="*/ 285679 h 535710"/>
              <a:gd name="connsiteX13" fmla="*/ 633412 w 1955007"/>
              <a:gd name="connsiteY13" fmla="*/ 276155 h 535710"/>
              <a:gd name="connsiteX14" fmla="*/ 683419 w 1955007"/>
              <a:gd name="connsiteY14" fmla="*/ 247579 h 535710"/>
              <a:gd name="connsiteX15" fmla="*/ 704850 w 1955007"/>
              <a:gd name="connsiteY15" fmla="*/ 226147 h 535710"/>
              <a:gd name="connsiteX16" fmla="*/ 742951 w 1955007"/>
              <a:gd name="connsiteY16" fmla="*/ 197571 h 535710"/>
              <a:gd name="connsiteX17" fmla="*/ 769144 w 1955007"/>
              <a:gd name="connsiteY17" fmla="*/ 178522 h 535710"/>
              <a:gd name="connsiteX18" fmla="*/ 831056 w 1955007"/>
              <a:gd name="connsiteY18" fmla="*/ 121373 h 535710"/>
              <a:gd name="connsiteX19" fmla="*/ 876299 w 1955007"/>
              <a:gd name="connsiteY19" fmla="*/ 76129 h 535710"/>
              <a:gd name="connsiteX20" fmla="*/ 933450 w 1955007"/>
              <a:gd name="connsiteY20" fmla="*/ 35647 h 535710"/>
              <a:gd name="connsiteX21" fmla="*/ 962026 w 1955007"/>
              <a:gd name="connsiteY21" fmla="*/ 18980 h 535710"/>
              <a:gd name="connsiteX22" fmla="*/ 1004888 w 1955007"/>
              <a:gd name="connsiteY22" fmla="*/ 4692 h 535710"/>
              <a:gd name="connsiteX23" fmla="*/ 1057276 w 1955007"/>
              <a:gd name="connsiteY23" fmla="*/ 2311 h 535710"/>
              <a:gd name="connsiteX24" fmla="*/ 1104900 w 1955007"/>
              <a:gd name="connsiteY24" fmla="*/ 16598 h 535710"/>
              <a:gd name="connsiteX25" fmla="*/ 1157288 w 1955007"/>
              <a:gd name="connsiteY25" fmla="*/ 52316 h 535710"/>
              <a:gd name="connsiteX26" fmla="*/ 1190625 w 1955007"/>
              <a:gd name="connsiteY26" fmla="*/ 92799 h 535710"/>
              <a:gd name="connsiteX27" fmla="*/ 1223963 w 1955007"/>
              <a:gd name="connsiteY27" fmla="*/ 123754 h 535710"/>
              <a:gd name="connsiteX28" fmla="*/ 1243013 w 1955007"/>
              <a:gd name="connsiteY28" fmla="*/ 152329 h 535710"/>
              <a:gd name="connsiteX29" fmla="*/ 1273969 w 1955007"/>
              <a:gd name="connsiteY29" fmla="*/ 199954 h 535710"/>
              <a:gd name="connsiteX30" fmla="*/ 1302544 w 1955007"/>
              <a:gd name="connsiteY30" fmla="*/ 247579 h 535710"/>
              <a:gd name="connsiteX31" fmla="*/ 1321594 w 1955007"/>
              <a:gd name="connsiteY31" fmla="*/ 271392 h 535710"/>
              <a:gd name="connsiteX32" fmla="*/ 1350169 w 1955007"/>
              <a:gd name="connsiteY32" fmla="*/ 309492 h 535710"/>
              <a:gd name="connsiteX33" fmla="*/ 1440657 w 1955007"/>
              <a:gd name="connsiteY33" fmla="*/ 395217 h 535710"/>
              <a:gd name="connsiteX34" fmla="*/ 1476375 w 1955007"/>
              <a:gd name="connsiteY34" fmla="*/ 414267 h 535710"/>
              <a:gd name="connsiteX35" fmla="*/ 1554957 w 1955007"/>
              <a:gd name="connsiteY35" fmla="*/ 435698 h 535710"/>
              <a:gd name="connsiteX36" fmla="*/ 1657350 w 1955007"/>
              <a:gd name="connsiteY36" fmla="*/ 483323 h 535710"/>
              <a:gd name="connsiteX37" fmla="*/ 1719263 w 1955007"/>
              <a:gd name="connsiteY37" fmla="*/ 497610 h 535710"/>
              <a:gd name="connsiteX38" fmla="*/ 1809750 w 1955007"/>
              <a:gd name="connsiteY38" fmla="*/ 528567 h 535710"/>
              <a:gd name="connsiteX39" fmla="*/ 1864519 w 1955007"/>
              <a:gd name="connsiteY39" fmla="*/ 535710 h 535710"/>
              <a:gd name="connsiteX40" fmla="*/ 1874044 w 1955007"/>
              <a:gd name="connsiteY40" fmla="*/ 530948 h 535710"/>
              <a:gd name="connsiteX41" fmla="*/ 1928813 w 1955007"/>
              <a:gd name="connsiteY41" fmla="*/ 533329 h 535710"/>
              <a:gd name="connsiteX42" fmla="*/ 1955007 w 1955007"/>
              <a:gd name="connsiteY42" fmla="*/ 535710 h 535710"/>
              <a:gd name="connsiteX0" fmla="*/ 0 w 1955007"/>
              <a:gd name="connsiteY0" fmla="*/ 308333 h 536933"/>
              <a:gd name="connsiteX1" fmla="*/ 83344 w 1955007"/>
              <a:gd name="connsiteY1" fmla="*/ 310715 h 536933"/>
              <a:gd name="connsiteX2" fmla="*/ 123825 w 1955007"/>
              <a:gd name="connsiteY2" fmla="*/ 310715 h 536933"/>
              <a:gd name="connsiteX3" fmla="*/ 209550 w 1955007"/>
              <a:gd name="connsiteY3" fmla="*/ 305952 h 536933"/>
              <a:gd name="connsiteX4" fmla="*/ 290513 w 1955007"/>
              <a:gd name="connsiteY4" fmla="*/ 291665 h 536933"/>
              <a:gd name="connsiteX5" fmla="*/ 366713 w 1955007"/>
              <a:gd name="connsiteY5" fmla="*/ 272615 h 536933"/>
              <a:gd name="connsiteX6" fmla="*/ 402432 w 1955007"/>
              <a:gd name="connsiteY6" fmla="*/ 263090 h 536933"/>
              <a:gd name="connsiteX7" fmla="*/ 445294 w 1955007"/>
              <a:gd name="connsiteY7" fmla="*/ 263090 h 536933"/>
              <a:gd name="connsiteX8" fmla="*/ 488157 w 1955007"/>
              <a:gd name="connsiteY8" fmla="*/ 272615 h 536933"/>
              <a:gd name="connsiteX9" fmla="*/ 545307 w 1955007"/>
              <a:gd name="connsiteY9" fmla="*/ 282140 h 536933"/>
              <a:gd name="connsiteX10" fmla="*/ 566738 w 1955007"/>
              <a:gd name="connsiteY10" fmla="*/ 282140 h 536933"/>
              <a:gd name="connsiteX11" fmla="*/ 592932 w 1955007"/>
              <a:gd name="connsiteY11" fmla="*/ 286902 h 536933"/>
              <a:gd name="connsiteX12" fmla="*/ 595313 w 1955007"/>
              <a:gd name="connsiteY12" fmla="*/ 286902 h 536933"/>
              <a:gd name="connsiteX13" fmla="*/ 633412 w 1955007"/>
              <a:gd name="connsiteY13" fmla="*/ 277378 h 536933"/>
              <a:gd name="connsiteX14" fmla="*/ 683419 w 1955007"/>
              <a:gd name="connsiteY14" fmla="*/ 248802 h 536933"/>
              <a:gd name="connsiteX15" fmla="*/ 704850 w 1955007"/>
              <a:gd name="connsiteY15" fmla="*/ 227370 h 536933"/>
              <a:gd name="connsiteX16" fmla="*/ 742951 w 1955007"/>
              <a:gd name="connsiteY16" fmla="*/ 198794 h 536933"/>
              <a:gd name="connsiteX17" fmla="*/ 769144 w 1955007"/>
              <a:gd name="connsiteY17" fmla="*/ 179745 h 536933"/>
              <a:gd name="connsiteX18" fmla="*/ 831056 w 1955007"/>
              <a:gd name="connsiteY18" fmla="*/ 122596 h 536933"/>
              <a:gd name="connsiteX19" fmla="*/ 876299 w 1955007"/>
              <a:gd name="connsiteY19" fmla="*/ 77352 h 536933"/>
              <a:gd name="connsiteX20" fmla="*/ 933450 w 1955007"/>
              <a:gd name="connsiteY20" fmla="*/ 36870 h 536933"/>
              <a:gd name="connsiteX21" fmla="*/ 962026 w 1955007"/>
              <a:gd name="connsiteY21" fmla="*/ 20203 h 536933"/>
              <a:gd name="connsiteX22" fmla="*/ 1004888 w 1955007"/>
              <a:gd name="connsiteY22" fmla="*/ 5915 h 536933"/>
              <a:gd name="connsiteX23" fmla="*/ 1057276 w 1955007"/>
              <a:gd name="connsiteY23" fmla="*/ 3534 h 536933"/>
              <a:gd name="connsiteX24" fmla="*/ 1109662 w 1955007"/>
              <a:gd name="connsiteY24" fmla="*/ 5915 h 536933"/>
              <a:gd name="connsiteX25" fmla="*/ 1157288 w 1955007"/>
              <a:gd name="connsiteY25" fmla="*/ 53539 h 536933"/>
              <a:gd name="connsiteX26" fmla="*/ 1190625 w 1955007"/>
              <a:gd name="connsiteY26" fmla="*/ 94022 h 536933"/>
              <a:gd name="connsiteX27" fmla="*/ 1223963 w 1955007"/>
              <a:gd name="connsiteY27" fmla="*/ 124977 h 536933"/>
              <a:gd name="connsiteX28" fmla="*/ 1243013 w 1955007"/>
              <a:gd name="connsiteY28" fmla="*/ 153552 h 536933"/>
              <a:gd name="connsiteX29" fmla="*/ 1273969 w 1955007"/>
              <a:gd name="connsiteY29" fmla="*/ 201177 h 536933"/>
              <a:gd name="connsiteX30" fmla="*/ 1302544 w 1955007"/>
              <a:gd name="connsiteY30" fmla="*/ 248802 h 536933"/>
              <a:gd name="connsiteX31" fmla="*/ 1321594 w 1955007"/>
              <a:gd name="connsiteY31" fmla="*/ 272615 h 536933"/>
              <a:gd name="connsiteX32" fmla="*/ 1350169 w 1955007"/>
              <a:gd name="connsiteY32" fmla="*/ 310715 h 536933"/>
              <a:gd name="connsiteX33" fmla="*/ 1440657 w 1955007"/>
              <a:gd name="connsiteY33" fmla="*/ 396440 h 536933"/>
              <a:gd name="connsiteX34" fmla="*/ 1476375 w 1955007"/>
              <a:gd name="connsiteY34" fmla="*/ 415490 h 536933"/>
              <a:gd name="connsiteX35" fmla="*/ 1554957 w 1955007"/>
              <a:gd name="connsiteY35" fmla="*/ 436921 h 536933"/>
              <a:gd name="connsiteX36" fmla="*/ 1657350 w 1955007"/>
              <a:gd name="connsiteY36" fmla="*/ 484546 h 536933"/>
              <a:gd name="connsiteX37" fmla="*/ 1719263 w 1955007"/>
              <a:gd name="connsiteY37" fmla="*/ 498833 h 536933"/>
              <a:gd name="connsiteX38" fmla="*/ 1809750 w 1955007"/>
              <a:gd name="connsiteY38" fmla="*/ 529790 h 536933"/>
              <a:gd name="connsiteX39" fmla="*/ 1864519 w 1955007"/>
              <a:gd name="connsiteY39" fmla="*/ 536933 h 536933"/>
              <a:gd name="connsiteX40" fmla="*/ 1874044 w 1955007"/>
              <a:gd name="connsiteY40" fmla="*/ 532171 h 536933"/>
              <a:gd name="connsiteX41" fmla="*/ 1928813 w 1955007"/>
              <a:gd name="connsiteY41" fmla="*/ 534552 h 536933"/>
              <a:gd name="connsiteX42" fmla="*/ 1955007 w 1955007"/>
              <a:gd name="connsiteY42" fmla="*/ 536933 h 536933"/>
              <a:gd name="connsiteX0" fmla="*/ 0 w 1955007"/>
              <a:gd name="connsiteY0" fmla="*/ 307481 h 536081"/>
              <a:gd name="connsiteX1" fmla="*/ 83344 w 1955007"/>
              <a:gd name="connsiteY1" fmla="*/ 309863 h 536081"/>
              <a:gd name="connsiteX2" fmla="*/ 123825 w 1955007"/>
              <a:gd name="connsiteY2" fmla="*/ 309863 h 536081"/>
              <a:gd name="connsiteX3" fmla="*/ 209550 w 1955007"/>
              <a:gd name="connsiteY3" fmla="*/ 305100 h 536081"/>
              <a:gd name="connsiteX4" fmla="*/ 290513 w 1955007"/>
              <a:gd name="connsiteY4" fmla="*/ 290813 h 536081"/>
              <a:gd name="connsiteX5" fmla="*/ 366713 w 1955007"/>
              <a:gd name="connsiteY5" fmla="*/ 271763 h 536081"/>
              <a:gd name="connsiteX6" fmla="*/ 402432 w 1955007"/>
              <a:gd name="connsiteY6" fmla="*/ 262238 h 536081"/>
              <a:gd name="connsiteX7" fmla="*/ 445294 w 1955007"/>
              <a:gd name="connsiteY7" fmla="*/ 262238 h 536081"/>
              <a:gd name="connsiteX8" fmla="*/ 488157 w 1955007"/>
              <a:gd name="connsiteY8" fmla="*/ 271763 h 536081"/>
              <a:gd name="connsiteX9" fmla="*/ 545307 w 1955007"/>
              <a:gd name="connsiteY9" fmla="*/ 281288 h 536081"/>
              <a:gd name="connsiteX10" fmla="*/ 566738 w 1955007"/>
              <a:gd name="connsiteY10" fmla="*/ 281288 h 536081"/>
              <a:gd name="connsiteX11" fmla="*/ 592932 w 1955007"/>
              <a:gd name="connsiteY11" fmla="*/ 286050 h 536081"/>
              <a:gd name="connsiteX12" fmla="*/ 595313 w 1955007"/>
              <a:gd name="connsiteY12" fmla="*/ 286050 h 536081"/>
              <a:gd name="connsiteX13" fmla="*/ 633412 w 1955007"/>
              <a:gd name="connsiteY13" fmla="*/ 276526 h 536081"/>
              <a:gd name="connsiteX14" fmla="*/ 683419 w 1955007"/>
              <a:gd name="connsiteY14" fmla="*/ 247950 h 536081"/>
              <a:gd name="connsiteX15" fmla="*/ 704850 w 1955007"/>
              <a:gd name="connsiteY15" fmla="*/ 226518 h 536081"/>
              <a:gd name="connsiteX16" fmla="*/ 742951 w 1955007"/>
              <a:gd name="connsiteY16" fmla="*/ 197942 h 536081"/>
              <a:gd name="connsiteX17" fmla="*/ 769144 w 1955007"/>
              <a:gd name="connsiteY17" fmla="*/ 178893 h 536081"/>
              <a:gd name="connsiteX18" fmla="*/ 831056 w 1955007"/>
              <a:gd name="connsiteY18" fmla="*/ 121744 h 536081"/>
              <a:gd name="connsiteX19" fmla="*/ 876299 w 1955007"/>
              <a:gd name="connsiteY19" fmla="*/ 76500 h 536081"/>
              <a:gd name="connsiteX20" fmla="*/ 933450 w 1955007"/>
              <a:gd name="connsiteY20" fmla="*/ 36018 h 536081"/>
              <a:gd name="connsiteX21" fmla="*/ 962026 w 1955007"/>
              <a:gd name="connsiteY21" fmla="*/ 19351 h 536081"/>
              <a:gd name="connsiteX22" fmla="*/ 1004888 w 1955007"/>
              <a:gd name="connsiteY22" fmla="*/ 5063 h 536081"/>
              <a:gd name="connsiteX23" fmla="*/ 1057276 w 1955007"/>
              <a:gd name="connsiteY23" fmla="*/ 2682 h 536081"/>
              <a:gd name="connsiteX24" fmla="*/ 1109662 w 1955007"/>
              <a:gd name="connsiteY24" fmla="*/ 12207 h 536081"/>
              <a:gd name="connsiteX25" fmla="*/ 1157288 w 1955007"/>
              <a:gd name="connsiteY25" fmla="*/ 52687 h 536081"/>
              <a:gd name="connsiteX26" fmla="*/ 1190625 w 1955007"/>
              <a:gd name="connsiteY26" fmla="*/ 93170 h 536081"/>
              <a:gd name="connsiteX27" fmla="*/ 1223963 w 1955007"/>
              <a:gd name="connsiteY27" fmla="*/ 124125 h 536081"/>
              <a:gd name="connsiteX28" fmla="*/ 1243013 w 1955007"/>
              <a:gd name="connsiteY28" fmla="*/ 152700 h 536081"/>
              <a:gd name="connsiteX29" fmla="*/ 1273969 w 1955007"/>
              <a:gd name="connsiteY29" fmla="*/ 200325 h 536081"/>
              <a:gd name="connsiteX30" fmla="*/ 1302544 w 1955007"/>
              <a:gd name="connsiteY30" fmla="*/ 247950 h 536081"/>
              <a:gd name="connsiteX31" fmla="*/ 1321594 w 1955007"/>
              <a:gd name="connsiteY31" fmla="*/ 271763 h 536081"/>
              <a:gd name="connsiteX32" fmla="*/ 1350169 w 1955007"/>
              <a:gd name="connsiteY32" fmla="*/ 309863 h 536081"/>
              <a:gd name="connsiteX33" fmla="*/ 1440657 w 1955007"/>
              <a:gd name="connsiteY33" fmla="*/ 395588 h 536081"/>
              <a:gd name="connsiteX34" fmla="*/ 1476375 w 1955007"/>
              <a:gd name="connsiteY34" fmla="*/ 414638 h 536081"/>
              <a:gd name="connsiteX35" fmla="*/ 1554957 w 1955007"/>
              <a:gd name="connsiteY35" fmla="*/ 436069 h 536081"/>
              <a:gd name="connsiteX36" fmla="*/ 1657350 w 1955007"/>
              <a:gd name="connsiteY36" fmla="*/ 483694 h 536081"/>
              <a:gd name="connsiteX37" fmla="*/ 1719263 w 1955007"/>
              <a:gd name="connsiteY37" fmla="*/ 497981 h 536081"/>
              <a:gd name="connsiteX38" fmla="*/ 1809750 w 1955007"/>
              <a:gd name="connsiteY38" fmla="*/ 528938 h 536081"/>
              <a:gd name="connsiteX39" fmla="*/ 1864519 w 1955007"/>
              <a:gd name="connsiteY39" fmla="*/ 536081 h 536081"/>
              <a:gd name="connsiteX40" fmla="*/ 1874044 w 1955007"/>
              <a:gd name="connsiteY40" fmla="*/ 531319 h 536081"/>
              <a:gd name="connsiteX41" fmla="*/ 1928813 w 1955007"/>
              <a:gd name="connsiteY41" fmla="*/ 533700 h 536081"/>
              <a:gd name="connsiteX42" fmla="*/ 1955007 w 1955007"/>
              <a:gd name="connsiteY42" fmla="*/ 536081 h 536081"/>
              <a:gd name="connsiteX0" fmla="*/ 0 w 1955007"/>
              <a:gd name="connsiteY0" fmla="*/ 307481 h 536081"/>
              <a:gd name="connsiteX1" fmla="*/ 83344 w 1955007"/>
              <a:gd name="connsiteY1" fmla="*/ 309863 h 536081"/>
              <a:gd name="connsiteX2" fmla="*/ 123825 w 1955007"/>
              <a:gd name="connsiteY2" fmla="*/ 309863 h 536081"/>
              <a:gd name="connsiteX3" fmla="*/ 209550 w 1955007"/>
              <a:gd name="connsiteY3" fmla="*/ 305100 h 536081"/>
              <a:gd name="connsiteX4" fmla="*/ 290513 w 1955007"/>
              <a:gd name="connsiteY4" fmla="*/ 290813 h 536081"/>
              <a:gd name="connsiteX5" fmla="*/ 366713 w 1955007"/>
              <a:gd name="connsiteY5" fmla="*/ 271763 h 536081"/>
              <a:gd name="connsiteX6" fmla="*/ 402432 w 1955007"/>
              <a:gd name="connsiteY6" fmla="*/ 262238 h 536081"/>
              <a:gd name="connsiteX7" fmla="*/ 445294 w 1955007"/>
              <a:gd name="connsiteY7" fmla="*/ 262238 h 536081"/>
              <a:gd name="connsiteX8" fmla="*/ 488157 w 1955007"/>
              <a:gd name="connsiteY8" fmla="*/ 271763 h 536081"/>
              <a:gd name="connsiteX9" fmla="*/ 545307 w 1955007"/>
              <a:gd name="connsiteY9" fmla="*/ 281288 h 536081"/>
              <a:gd name="connsiteX10" fmla="*/ 566738 w 1955007"/>
              <a:gd name="connsiteY10" fmla="*/ 281288 h 536081"/>
              <a:gd name="connsiteX11" fmla="*/ 592932 w 1955007"/>
              <a:gd name="connsiteY11" fmla="*/ 286050 h 536081"/>
              <a:gd name="connsiteX12" fmla="*/ 595313 w 1955007"/>
              <a:gd name="connsiteY12" fmla="*/ 286050 h 536081"/>
              <a:gd name="connsiteX13" fmla="*/ 633412 w 1955007"/>
              <a:gd name="connsiteY13" fmla="*/ 276526 h 536081"/>
              <a:gd name="connsiteX14" fmla="*/ 683419 w 1955007"/>
              <a:gd name="connsiteY14" fmla="*/ 247950 h 536081"/>
              <a:gd name="connsiteX15" fmla="*/ 704850 w 1955007"/>
              <a:gd name="connsiteY15" fmla="*/ 226518 h 536081"/>
              <a:gd name="connsiteX16" fmla="*/ 742951 w 1955007"/>
              <a:gd name="connsiteY16" fmla="*/ 197942 h 536081"/>
              <a:gd name="connsiteX17" fmla="*/ 769144 w 1955007"/>
              <a:gd name="connsiteY17" fmla="*/ 178893 h 536081"/>
              <a:gd name="connsiteX18" fmla="*/ 831056 w 1955007"/>
              <a:gd name="connsiteY18" fmla="*/ 121744 h 536081"/>
              <a:gd name="connsiteX19" fmla="*/ 876299 w 1955007"/>
              <a:gd name="connsiteY19" fmla="*/ 76500 h 536081"/>
              <a:gd name="connsiteX20" fmla="*/ 933450 w 1955007"/>
              <a:gd name="connsiteY20" fmla="*/ 36018 h 536081"/>
              <a:gd name="connsiteX21" fmla="*/ 962026 w 1955007"/>
              <a:gd name="connsiteY21" fmla="*/ 19351 h 536081"/>
              <a:gd name="connsiteX22" fmla="*/ 1004888 w 1955007"/>
              <a:gd name="connsiteY22" fmla="*/ 5063 h 536081"/>
              <a:gd name="connsiteX23" fmla="*/ 1057276 w 1955007"/>
              <a:gd name="connsiteY23" fmla="*/ 2682 h 536081"/>
              <a:gd name="connsiteX24" fmla="*/ 1109662 w 1955007"/>
              <a:gd name="connsiteY24" fmla="*/ 12207 h 536081"/>
              <a:gd name="connsiteX25" fmla="*/ 1157288 w 1955007"/>
              <a:gd name="connsiteY25" fmla="*/ 52687 h 536081"/>
              <a:gd name="connsiteX26" fmla="*/ 1190625 w 1955007"/>
              <a:gd name="connsiteY26" fmla="*/ 93170 h 536081"/>
              <a:gd name="connsiteX27" fmla="*/ 1216819 w 1955007"/>
              <a:gd name="connsiteY27" fmla="*/ 128887 h 536081"/>
              <a:gd name="connsiteX28" fmla="*/ 1243013 w 1955007"/>
              <a:gd name="connsiteY28" fmla="*/ 152700 h 536081"/>
              <a:gd name="connsiteX29" fmla="*/ 1273969 w 1955007"/>
              <a:gd name="connsiteY29" fmla="*/ 200325 h 536081"/>
              <a:gd name="connsiteX30" fmla="*/ 1302544 w 1955007"/>
              <a:gd name="connsiteY30" fmla="*/ 247950 h 536081"/>
              <a:gd name="connsiteX31" fmla="*/ 1321594 w 1955007"/>
              <a:gd name="connsiteY31" fmla="*/ 271763 h 536081"/>
              <a:gd name="connsiteX32" fmla="*/ 1350169 w 1955007"/>
              <a:gd name="connsiteY32" fmla="*/ 309863 h 536081"/>
              <a:gd name="connsiteX33" fmla="*/ 1440657 w 1955007"/>
              <a:gd name="connsiteY33" fmla="*/ 395588 h 536081"/>
              <a:gd name="connsiteX34" fmla="*/ 1476375 w 1955007"/>
              <a:gd name="connsiteY34" fmla="*/ 414638 h 536081"/>
              <a:gd name="connsiteX35" fmla="*/ 1554957 w 1955007"/>
              <a:gd name="connsiteY35" fmla="*/ 436069 h 536081"/>
              <a:gd name="connsiteX36" fmla="*/ 1657350 w 1955007"/>
              <a:gd name="connsiteY36" fmla="*/ 483694 h 536081"/>
              <a:gd name="connsiteX37" fmla="*/ 1719263 w 1955007"/>
              <a:gd name="connsiteY37" fmla="*/ 497981 h 536081"/>
              <a:gd name="connsiteX38" fmla="*/ 1809750 w 1955007"/>
              <a:gd name="connsiteY38" fmla="*/ 528938 h 536081"/>
              <a:gd name="connsiteX39" fmla="*/ 1864519 w 1955007"/>
              <a:gd name="connsiteY39" fmla="*/ 536081 h 536081"/>
              <a:gd name="connsiteX40" fmla="*/ 1874044 w 1955007"/>
              <a:gd name="connsiteY40" fmla="*/ 531319 h 536081"/>
              <a:gd name="connsiteX41" fmla="*/ 1928813 w 1955007"/>
              <a:gd name="connsiteY41" fmla="*/ 533700 h 536081"/>
              <a:gd name="connsiteX42" fmla="*/ 1955007 w 1955007"/>
              <a:gd name="connsiteY42" fmla="*/ 536081 h 536081"/>
              <a:gd name="connsiteX0" fmla="*/ 0 w 1955007"/>
              <a:gd name="connsiteY0" fmla="*/ 307481 h 536081"/>
              <a:gd name="connsiteX1" fmla="*/ 83344 w 1955007"/>
              <a:gd name="connsiteY1" fmla="*/ 309863 h 536081"/>
              <a:gd name="connsiteX2" fmla="*/ 123825 w 1955007"/>
              <a:gd name="connsiteY2" fmla="*/ 309863 h 536081"/>
              <a:gd name="connsiteX3" fmla="*/ 209550 w 1955007"/>
              <a:gd name="connsiteY3" fmla="*/ 305100 h 536081"/>
              <a:gd name="connsiteX4" fmla="*/ 290513 w 1955007"/>
              <a:gd name="connsiteY4" fmla="*/ 290813 h 536081"/>
              <a:gd name="connsiteX5" fmla="*/ 366713 w 1955007"/>
              <a:gd name="connsiteY5" fmla="*/ 271763 h 536081"/>
              <a:gd name="connsiteX6" fmla="*/ 402432 w 1955007"/>
              <a:gd name="connsiteY6" fmla="*/ 262238 h 536081"/>
              <a:gd name="connsiteX7" fmla="*/ 445294 w 1955007"/>
              <a:gd name="connsiteY7" fmla="*/ 262238 h 536081"/>
              <a:gd name="connsiteX8" fmla="*/ 488157 w 1955007"/>
              <a:gd name="connsiteY8" fmla="*/ 271763 h 536081"/>
              <a:gd name="connsiteX9" fmla="*/ 545307 w 1955007"/>
              <a:gd name="connsiteY9" fmla="*/ 281288 h 536081"/>
              <a:gd name="connsiteX10" fmla="*/ 566738 w 1955007"/>
              <a:gd name="connsiteY10" fmla="*/ 281288 h 536081"/>
              <a:gd name="connsiteX11" fmla="*/ 592932 w 1955007"/>
              <a:gd name="connsiteY11" fmla="*/ 286050 h 536081"/>
              <a:gd name="connsiteX12" fmla="*/ 595313 w 1955007"/>
              <a:gd name="connsiteY12" fmla="*/ 286050 h 536081"/>
              <a:gd name="connsiteX13" fmla="*/ 633412 w 1955007"/>
              <a:gd name="connsiteY13" fmla="*/ 276526 h 536081"/>
              <a:gd name="connsiteX14" fmla="*/ 683419 w 1955007"/>
              <a:gd name="connsiteY14" fmla="*/ 247950 h 536081"/>
              <a:gd name="connsiteX15" fmla="*/ 704850 w 1955007"/>
              <a:gd name="connsiteY15" fmla="*/ 226518 h 536081"/>
              <a:gd name="connsiteX16" fmla="*/ 742951 w 1955007"/>
              <a:gd name="connsiteY16" fmla="*/ 197942 h 536081"/>
              <a:gd name="connsiteX17" fmla="*/ 769144 w 1955007"/>
              <a:gd name="connsiteY17" fmla="*/ 178893 h 536081"/>
              <a:gd name="connsiteX18" fmla="*/ 831056 w 1955007"/>
              <a:gd name="connsiteY18" fmla="*/ 121744 h 536081"/>
              <a:gd name="connsiteX19" fmla="*/ 876299 w 1955007"/>
              <a:gd name="connsiteY19" fmla="*/ 76500 h 536081"/>
              <a:gd name="connsiteX20" fmla="*/ 933450 w 1955007"/>
              <a:gd name="connsiteY20" fmla="*/ 36018 h 536081"/>
              <a:gd name="connsiteX21" fmla="*/ 962026 w 1955007"/>
              <a:gd name="connsiteY21" fmla="*/ 19351 h 536081"/>
              <a:gd name="connsiteX22" fmla="*/ 1004888 w 1955007"/>
              <a:gd name="connsiteY22" fmla="*/ 5063 h 536081"/>
              <a:gd name="connsiteX23" fmla="*/ 1057276 w 1955007"/>
              <a:gd name="connsiteY23" fmla="*/ 2682 h 536081"/>
              <a:gd name="connsiteX24" fmla="*/ 1109662 w 1955007"/>
              <a:gd name="connsiteY24" fmla="*/ 12207 h 536081"/>
              <a:gd name="connsiteX25" fmla="*/ 1157288 w 1955007"/>
              <a:gd name="connsiteY25" fmla="*/ 52687 h 536081"/>
              <a:gd name="connsiteX26" fmla="*/ 1190625 w 1955007"/>
              <a:gd name="connsiteY26" fmla="*/ 93170 h 536081"/>
              <a:gd name="connsiteX27" fmla="*/ 1216819 w 1955007"/>
              <a:gd name="connsiteY27" fmla="*/ 128887 h 536081"/>
              <a:gd name="connsiteX28" fmla="*/ 1250156 w 1955007"/>
              <a:gd name="connsiteY28" fmla="*/ 164606 h 536081"/>
              <a:gd name="connsiteX29" fmla="*/ 1273969 w 1955007"/>
              <a:gd name="connsiteY29" fmla="*/ 200325 h 536081"/>
              <a:gd name="connsiteX30" fmla="*/ 1302544 w 1955007"/>
              <a:gd name="connsiteY30" fmla="*/ 247950 h 536081"/>
              <a:gd name="connsiteX31" fmla="*/ 1321594 w 1955007"/>
              <a:gd name="connsiteY31" fmla="*/ 271763 h 536081"/>
              <a:gd name="connsiteX32" fmla="*/ 1350169 w 1955007"/>
              <a:gd name="connsiteY32" fmla="*/ 309863 h 536081"/>
              <a:gd name="connsiteX33" fmla="*/ 1440657 w 1955007"/>
              <a:gd name="connsiteY33" fmla="*/ 395588 h 536081"/>
              <a:gd name="connsiteX34" fmla="*/ 1476375 w 1955007"/>
              <a:gd name="connsiteY34" fmla="*/ 414638 h 536081"/>
              <a:gd name="connsiteX35" fmla="*/ 1554957 w 1955007"/>
              <a:gd name="connsiteY35" fmla="*/ 436069 h 536081"/>
              <a:gd name="connsiteX36" fmla="*/ 1657350 w 1955007"/>
              <a:gd name="connsiteY36" fmla="*/ 483694 h 536081"/>
              <a:gd name="connsiteX37" fmla="*/ 1719263 w 1955007"/>
              <a:gd name="connsiteY37" fmla="*/ 497981 h 536081"/>
              <a:gd name="connsiteX38" fmla="*/ 1809750 w 1955007"/>
              <a:gd name="connsiteY38" fmla="*/ 528938 h 536081"/>
              <a:gd name="connsiteX39" fmla="*/ 1864519 w 1955007"/>
              <a:gd name="connsiteY39" fmla="*/ 536081 h 536081"/>
              <a:gd name="connsiteX40" fmla="*/ 1874044 w 1955007"/>
              <a:gd name="connsiteY40" fmla="*/ 531319 h 536081"/>
              <a:gd name="connsiteX41" fmla="*/ 1928813 w 1955007"/>
              <a:gd name="connsiteY41" fmla="*/ 533700 h 536081"/>
              <a:gd name="connsiteX42" fmla="*/ 1955007 w 1955007"/>
              <a:gd name="connsiteY42" fmla="*/ 536081 h 536081"/>
              <a:gd name="connsiteX0" fmla="*/ 0 w 1955007"/>
              <a:gd name="connsiteY0" fmla="*/ 307481 h 536081"/>
              <a:gd name="connsiteX1" fmla="*/ 83344 w 1955007"/>
              <a:gd name="connsiteY1" fmla="*/ 309863 h 536081"/>
              <a:gd name="connsiteX2" fmla="*/ 123825 w 1955007"/>
              <a:gd name="connsiteY2" fmla="*/ 309863 h 536081"/>
              <a:gd name="connsiteX3" fmla="*/ 209550 w 1955007"/>
              <a:gd name="connsiteY3" fmla="*/ 305100 h 536081"/>
              <a:gd name="connsiteX4" fmla="*/ 290513 w 1955007"/>
              <a:gd name="connsiteY4" fmla="*/ 290813 h 536081"/>
              <a:gd name="connsiteX5" fmla="*/ 366713 w 1955007"/>
              <a:gd name="connsiteY5" fmla="*/ 271763 h 536081"/>
              <a:gd name="connsiteX6" fmla="*/ 402432 w 1955007"/>
              <a:gd name="connsiteY6" fmla="*/ 262238 h 536081"/>
              <a:gd name="connsiteX7" fmla="*/ 445294 w 1955007"/>
              <a:gd name="connsiteY7" fmla="*/ 262238 h 536081"/>
              <a:gd name="connsiteX8" fmla="*/ 488157 w 1955007"/>
              <a:gd name="connsiteY8" fmla="*/ 271763 h 536081"/>
              <a:gd name="connsiteX9" fmla="*/ 545307 w 1955007"/>
              <a:gd name="connsiteY9" fmla="*/ 281288 h 536081"/>
              <a:gd name="connsiteX10" fmla="*/ 566738 w 1955007"/>
              <a:gd name="connsiteY10" fmla="*/ 281288 h 536081"/>
              <a:gd name="connsiteX11" fmla="*/ 592932 w 1955007"/>
              <a:gd name="connsiteY11" fmla="*/ 286050 h 536081"/>
              <a:gd name="connsiteX12" fmla="*/ 595313 w 1955007"/>
              <a:gd name="connsiteY12" fmla="*/ 286050 h 536081"/>
              <a:gd name="connsiteX13" fmla="*/ 633412 w 1955007"/>
              <a:gd name="connsiteY13" fmla="*/ 276526 h 536081"/>
              <a:gd name="connsiteX14" fmla="*/ 683419 w 1955007"/>
              <a:gd name="connsiteY14" fmla="*/ 247950 h 536081"/>
              <a:gd name="connsiteX15" fmla="*/ 704850 w 1955007"/>
              <a:gd name="connsiteY15" fmla="*/ 226518 h 536081"/>
              <a:gd name="connsiteX16" fmla="*/ 742951 w 1955007"/>
              <a:gd name="connsiteY16" fmla="*/ 197942 h 536081"/>
              <a:gd name="connsiteX17" fmla="*/ 769144 w 1955007"/>
              <a:gd name="connsiteY17" fmla="*/ 178893 h 536081"/>
              <a:gd name="connsiteX18" fmla="*/ 831056 w 1955007"/>
              <a:gd name="connsiteY18" fmla="*/ 121744 h 536081"/>
              <a:gd name="connsiteX19" fmla="*/ 876299 w 1955007"/>
              <a:gd name="connsiteY19" fmla="*/ 76500 h 536081"/>
              <a:gd name="connsiteX20" fmla="*/ 933450 w 1955007"/>
              <a:gd name="connsiteY20" fmla="*/ 36018 h 536081"/>
              <a:gd name="connsiteX21" fmla="*/ 962026 w 1955007"/>
              <a:gd name="connsiteY21" fmla="*/ 19351 h 536081"/>
              <a:gd name="connsiteX22" fmla="*/ 1004888 w 1955007"/>
              <a:gd name="connsiteY22" fmla="*/ 5063 h 536081"/>
              <a:gd name="connsiteX23" fmla="*/ 1057276 w 1955007"/>
              <a:gd name="connsiteY23" fmla="*/ 2682 h 536081"/>
              <a:gd name="connsiteX24" fmla="*/ 1109662 w 1955007"/>
              <a:gd name="connsiteY24" fmla="*/ 12207 h 536081"/>
              <a:gd name="connsiteX25" fmla="*/ 1157288 w 1955007"/>
              <a:gd name="connsiteY25" fmla="*/ 52687 h 536081"/>
              <a:gd name="connsiteX26" fmla="*/ 1190625 w 1955007"/>
              <a:gd name="connsiteY26" fmla="*/ 93170 h 536081"/>
              <a:gd name="connsiteX27" fmla="*/ 1216819 w 1955007"/>
              <a:gd name="connsiteY27" fmla="*/ 128887 h 536081"/>
              <a:gd name="connsiteX28" fmla="*/ 1250156 w 1955007"/>
              <a:gd name="connsiteY28" fmla="*/ 164606 h 536081"/>
              <a:gd name="connsiteX29" fmla="*/ 1273969 w 1955007"/>
              <a:gd name="connsiteY29" fmla="*/ 200325 h 536081"/>
              <a:gd name="connsiteX30" fmla="*/ 1302544 w 1955007"/>
              <a:gd name="connsiteY30" fmla="*/ 247950 h 536081"/>
              <a:gd name="connsiteX31" fmla="*/ 1321594 w 1955007"/>
              <a:gd name="connsiteY31" fmla="*/ 271763 h 536081"/>
              <a:gd name="connsiteX32" fmla="*/ 1350169 w 1955007"/>
              <a:gd name="connsiteY32" fmla="*/ 309863 h 536081"/>
              <a:gd name="connsiteX33" fmla="*/ 1440657 w 1955007"/>
              <a:gd name="connsiteY33" fmla="*/ 395588 h 536081"/>
              <a:gd name="connsiteX34" fmla="*/ 1476375 w 1955007"/>
              <a:gd name="connsiteY34" fmla="*/ 414638 h 536081"/>
              <a:gd name="connsiteX35" fmla="*/ 1554957 w 1955007"/>
              <a:gd name="connsiteY35" fmla="*/ 436069 h 536081"/>
              <a:gd name="connsiteX36" fmla="*/ 1657350 w 1955007"/>
              <a:gd name="connsiteY36" fmla="*/ 483694 h 536081"/>
              <a:gd name="connsiteX37" fmla="*/ 1728788 w 1955007"/>
              <a:gd name="connsiteY37" fmla="*/ 517031 h 536081"/>
              <a:gd name="connsiteX38" fmla="*/ 1719263 w 1955007"/>
              <a:gd name="connsiteY38" fmla="*/ 497981 h 536081"/>
              <a:gd name="connsiteX39" fmla="*/ 1809750 w 1955007"/>
              <a:gd name="connsiteY39" fmla="*/ 528938 h 536081"/>
              <a:gd name="connsiteX40" fmla="*/ 1864519 w 1955007"/>
              <a:gd name="connsiteY40" fmla="*/ 536081 h 536081"/>
              <a:gd name="connsiteX41" fmla="*/ 1874044 w 1955007"/>
              <a:gd name="connsiteY41" fmla="*/ 531319 h 536081"/>
              <a:gd name="connsiteX42" fmla="*/ 1928813 w 1955007"/>
              <a:gd name="connsiteY42" fmla="*/ 533700 h 536081"/>
              <a:gd name="connsiteX43" fmla="*/ 1955007 w 1955007"/>
              <a:gd name="connsiteY43" fmla="*/ 536081 h 536081"/>
              <a:gd name="connsiteX0" fmla="*/ 0 w 1955007"/>
              <a:gd name="connsiteY0" fmla="*/ 314103 h 542703"/>
              <a:gd name="connsiteX1" fmla="*/ 83344 w 1955007"/>
              <a:gd name="connsiteY1" fmla="*/ 316485 h 542703"/>
              <a:gd name="connsiteX2" fmla="*/ 123825 w 1955007"/>
              <a:gd name="connsiteY2" fmla="*/ 316485 h 542703"/>
              <a:gd name="connsiteX3" fmla="*/ 209550 w 1955007"/>
              <a:gd name="connsiteY3" fmla="*/ 311722 h 542703"/>
              <a:gd name="connsiteX4" fmla="*/ 290513 w 1955007"/>
              <a:gd name="connsiteY4" fmla="*/ 297435 h 542703"/>
              <a:gd name="connsiteX5" fmla="*/ 366713 w 1955007"/>
              <a:gd name="connsiteY5" fmla="*/ 278385 h 542703"/>
              <a:gd name="connsiteX6" fmla="*/ 402432 w 1955007"/>
              <a:gd name="connsiteY6" fmla="*/ 268860 h 542703"/>
              <a:gd name="connsiteX7" fmla="*/ 445294 w 1955007"/>
              <a:gd name="connsiteY7" fmla="*/ 268860 h 542703"/>
              <a:gd name="connsiteX8" fmla="*/ 488157 w 1955007"/>
              <a:gd name="connsiteY8" fmla="*/ 278385 h 542703"/>
              <a:gd name="connsiteX9" fmla="*/ 545307 w 1955007"/>
              <a:gd name="connsiteY9" fmla="*/ 287910 h 542703"/>
              <a:gd name="connsiteX10" fmla="*/ 566738 w 1955007"/>
              <a:gd name="connsiteY10" fmla="*/ 287910 h 542703"/>
              <a:gd name="connsiteX11" fmla="*/ 592932 w 1955007"/>
              <a:gd name="connsiteY11" fmla="*/ 292672 h 542703"/>
              <a:gd name="connsiteX12" fmla="*/ 595313 w 1955007"/>
              <a:gd name="connsiteY12" fmla="*/ 292672 h 542703"/>
              <a:gd name="connsiteX13" fmla="*/ 633412 w 1955007"/>
              <a:gd name="connsiteY13" fmla="*/ 283148 h 542703"/>
              <a:gd name="connsiteX14" fmla="*/ 683419 w 1955007"/>
              <a:gd name="connsiteY14" fmla="*/ 254572 h 542703"/>
              <a:gd name="connsiteX15" fmla="*/ 704850 w 1955007"/>
              <a:gd name="connsiteY15" fmla="*/ 233140 h 542703"/>
              <a:gd name="connsiteX16" fmla="*/ 742951 w 1955007"/>
              <a:gd name="connsiteY16" fmla="*/ 204564 h 542703"/>
              <a:gd name="connsiteX17" fmla="*/ 769144 w 1955007"/>
              <a:gd name="connsiteY17" fmla="*/ 185515 h 542703"/>
              <a:gd name="connsiteX18" fmla="*/ 831056 w 1955007"/>
              <a:gd name="connsiteY18" fmla="*/ 128366 h 542703"/>
              <a:gd name="connsiteX19" fmla="*/ 876299 w 1955007"/>
              <a:gd name="connsiteY19" fmla="*/ 83122 h 542703"/>
              <a:gd name="connsiteX20" fmla="*/ 933450 w 1955007"/>
              <a:gd name="connsiteY20" fmla="*/ 42640 h 542703"/>
              <a:gd name="connsiteX21" fmla="*/ 962026 w 1955007"/>
              <a:gd name="connsiteY21" fmla="*/ 25973 h 542703"/>
              <a:gd name="connsiteX22" fmla="*/ 1004888 w 1955007"/>
              <a:gd name="connsiteY22" fmla="*/ 11685 h 542703"/>
              <a:gd name="connsiteX23" fmla="*/ 1057276 w 1955007"/>
              <a:gd name="connsiteY23" fmla="*/ 2160 h 542703"/>
              <a:gd name="connsiteX24" fmla="*/ 1109662 w 1955007"/>
              <a:gd name="connsiteY24" fmla="*/ 18829 h 542703"/>
              <a:gd name="connsiteX25" fmla="*/ 1157288 w 1955007"/>
              <a:gd name="connsiteY25" fmla="*/ 59309 h 542703"/>
              <a:gd name="connsiteX26" fmla="*/ 1190625 w 1955007"/>
              <a:gd name="connsiteY26" fmla="*/ 99792 h 542703"/>
              <a:gd name="connsiteX27" fmla="*/ 1216819 w 1955007"/>
              <a:gd name="connsiteY27" fmla="*/ 135509 h 542703"/>
              <a:gd name="connsiteX28" fmla="*/ 1250156 w 1955007"/>
              <a:gd name="connsiteY28" fmla="*/ 171228 h 542703"/>
              <a:gd name="connsiteX29" fmla="*/ 1273969 w 1955007"/>
              <a:gd name="connsiteY29" fmla="*/ 206947 h 542703"/>
              <a:gd name="connsiteX30" fmla="*/ 1302544 w 1955007"/>
              <a:gd name="connsiteY30" fmla="*/ 254572 h 542703"/>
              <a:gd name="connsiteX31" fmla="*/ 1321594 w 1955007"/>
              <a:gd name="connsiteY31" fmla="*/ 278385 h 542703"/>
              <a:gd name="connsiteX32" fmla="*/ 1350169 w 1955007"/>
              <a:gd name="connsiteY32" fmla="*/ 316485 h 542703"/>
              <a:gd name="connsiteX33" fmla="*/ 1440657 w 1955007"/>
              <a:gd name="connsiteY33" fmla="*/ 402210 h 542703"/>
              <a:gd name="connsiteX34" fmla="*/ 1476375 w 1955007"/>
              <a:gd name="connsiteY34" fmla="*/ 421260 h 542703"/>
              <a:gd name="connsiteX35" fmla="*/ 1554957 w 1955007"/>
              <a:gd name="connsiteY35" fmla="*/ 442691 h 542703"/>
              <a:gd name="connsiteX36" fmla="*/ 1657350 w 1955007"/>
              <a:gd name="connsiteY36" fmla="*/ 490316 h 542703"/>
              <a:gd name="connsiteX37" fmla="*/ 1728788 w 1955007"/>
              <a:gd name="connsiteY37" fmla="*/ 523653 h 542703"/>
              <a:gd name="connsiteX38" fmla="*/ 1719263 w 1955007"/>
              <a:gd name="connsiteY38" fmla="*/ 504603 h 542703"/>
              <a:gd name="connsiteX39" fmla="*/ 1809750 w 1955007"/>
              <a:gd name="connsiteY39" fmla="*/ 535560 h 542703"/>
              <a:gd name="connsiteX40" fmla="*/ 1864519 w 1955007"/>
              <a:gd name="connsiteY40" fmla="*/ 542703 h 542703"/>
              <a:gd name="connsiteX41" fmla="*/ 1874044 w 1955007"/>
              <a:gd name="connsiteY41" fmla="*/ 537941 h 542703"/>
              <a:gd name="connsiteX42" fmla="*/ 1928813 w 1955007"/>
              <a:gd name="connsiteY42" fmla="*/ 540322 h 542703"/>
              <a:gd name="connsiteX43" fmla="*/ 1955007 w 1955007"/>
              <a:gd name="connsiteY43" fmla="*/ 542703 h 542703"/>
              <a:gd name="connsiteX0" fmla="*/ 0 w 1955007"/>
              <a:gd name="connsiteY0" fmla="*/ 314103 h 542703"/>
              <a:gd name="connsiteX1" fmla="*/ 83344 w 1955007"/>
              <a:gd name="connsiteY1" fmla="*/ 316485 h 542703"/>
              <a:gd name="connsiteX2" fmla="*/ 123825 w 1955007"/>
              <a:gd name="connsiteY2" fmla="*/ 316485 h 542703"/>
              <a:gd name="connsiteX3" fmla="*/ 209550 w 1955007"/>
              <a:gd name="connsiteY3" fmla="*/ 311722 h 542703"/>
              <a:gd name="connsiteX4" fmla="*/ 290513 w 1955007"/>
              <a:gd name="connsiteY4" fmla="*/ 297435 h 542703"/>
              <a:gd name="connsiteX5" fmla="*/ 366713 w 1955007"/>
              <a:gd name="connsiteY5" fmla="*/ 278385 h 542703"/>
              <a:gd name="connsiteX6" fmla="*/ 402432 w 1955007"/>
              <a:gd name="connsiteY6" fmla="*/ 268860 h 542703"/>
              <a:gd name="connsiteX7" fmla="*/ 445294 w 1955007"/>
              <a:gd name="connsiteY7" fmla="*/ 268860 h 542703"/>
              <a:gd name="connsiteX8" fmla="*/ 488157 w 1955007"/>
              <a:gd name="connsiteY8" fmla="*/ 278385 h 542703"/>
              <a:gd name="connsiteX9" fmla="*/ 545307 w 1955007"/>
              <a:gd name="connsiteY9" fmla="*/ 287910 h 542703"/>
              <a:gd name="connsiteX10" fmla="*/ 566738 w 1955007"/>
              <a:gd name="connsiteY10" fmla="*/ 287910 h 542703"/>
              <a:gd name="connsiteX11" fmla="*/ 592932 w 1955007"/>
              <a:gd name="connsiteY11" fmla="*/ 292672 h 542703"/>
              <a:gd name="connsiteX12" fmla="*/ 595313 w 1955007"/>
              <a:gd name="connsiteY12" fmla="*/ 292672 h 542703"/>
              <a:gd name="connsiteX13" fmla="*/ 633412 w 1955007"/>
              <a:gd name="connsiteY13" fmla="*/ 283148 h 542703"/>
              <a:gd name="connsiteX14" fmla="*/ 683419 w 1955007"/>
              <a:gd name="connsiteY14" fmla="*/ 254572 h 542703"/>
              <a:gd name="connsiteX15" fmla="*/ 704850 w 1955007"/>
              <a:gd name="connsiteY15" fmla="*/ 233140 h 542703"/>
              <a:gd name="connsiteX16" fmla="*/ 742951 w 1955007"/>
              <a:gd name="connsiteY16" fmla="*/ 204564 h 542703"/>
              <a:gd name="connsiteX17" fmla="*/ 769144 w 1955007"/>
              <a:gd name="connsiteY17" fmla="*/ 185515 h 542703"/>
              <a:gd name="connsiteX18" fmla="*/ 831056 w 1955007"/>
              <a:gd name="connsiteY18" fmla="*/ 128366 h 542703"/>
              <a:gd name="connsiteX19" fmla="*/ 876299 w 1955007"/>
              <a:gd name="connsiteY19" fmla="*/ 83122 h 542703"/>
              <a:gd name="connsiteX20" fmla="*/ 933450 w 1955007"/>
              <a:gd name="connsiteY20" fmla="*/ 42640 h 542703"/>
              <a:gd name="connsiteX21" fmla="*/ 962026 w 1955007"/>
              <a:gd name="connsiteY21" fmla="*/ 25973 h 542703"/>
              <a:gd name="connsiteX22" fmla="*/ 1004888 w 1955007"/>
              <a:gd name="connsiteY22" fmla="*/ 11685 h 542703"/>
              <a:gd name="connsiteX23" fmla="*/ 1057276 w 1955007"/>
              <a:gd name="connsiteY23" fmla="*/ 2160 h 542703"/>
              <a:gd name="connsiteX24" fmla="*/ 1109662 w 1955007"/>
              <a:gd name="connsiteY24" fmla="*/ 18829 h 542703"/>
              <a:gd name="connsiteX25" fmla="*/ 1157288 w 1955007"/>
              <a:gd name="connsiteY25" fmla="*/ 59309 h 542703"/>
              <a:gd name="connsiteX26" fmla="*/ 1190625 w 1955007"/>
              <a:gd name="connsiteY26" fmla="*/ 99792 h 542703"/>
              <a:gd name="connsiteX27" fmla="*/ 1216819 w 1955007"/>
              <a:gd name="connsiteY27" fmla="*/ 135509 h 542703"/>
              <a:gd name="connsiteX28" fmla="*/ 1250156 w 1955007"/>
              <a:gd name="connsiteY28" fmla="*/ 171228 h 542703"/>
              <a:gd name="connsiteX29" fmla="*/ 1273969 w 1955007"/>
              <a:gd name="connsiteY29" fmla="*/ 206947 h 542703"/>
              <a:gd name="connsiteX30" fmla="*/ 1302544 w 1955007"/>
              <a:gd name="connsiteY30" fmla="*/ 254572 h 542703"/>
              <a:gd name="connsiteX31" fmla="*/ 1321594 w 1955007"/>
              <a:gd name="connsiteY31" fmla="*/ 278385 h 542703"/>
              <a:gd name="connsiteX32" fmla="*/ 1350169 w 1955007"/>
              <a:gd name="connsiteY32" fmla="*/ 316485 h 542703"/>
              <a:gd name="connsiteX33" fmla="*/ 1440657 w 1955007"/>
              <a:gd name="connsiteY33" fmla="*/ 402210 h 542703"/>
              <a:gd name="connsiteX34" fmla="*/ 1476375 w 1955007"/>
              <a:gd name="connsiteY34" fmla="*/ 421260 h 542703"/>
              <a:gd name="connsiteX35" fmla="*/ 1554957 w 1955007"/>
              <a:gd name="connsiteY35" fmla="*/ 442691 h 542703"/>
              <a:gd name="connsiteX36" fmla="*/ 1657350 w 1955007"/>
              <a:gd name="connsiteY36" fmla="*/ 490316 h 542703"/>
              <a:gd name="connsiteX37" fmla="*/ 1728788 w 1955007"/>
              <a:gd name="connsiteY37" fmla="*/ 523653 h 542703"/>
              <a:gd name="connsiteX38" fmla="*/ 1809750 w 1955007"/>
              <a:gd name="connsiteY38" fmla="*/ 535560 h 542703"/>
              <a:gd name="connsiteX39" fmla="*/ 1864519 w 1955007"/>
              <a:gd name="connsiteY39" fmla="*/ 542703 h 542703"/>
              <a:gd name="connsiteX40" fmla="*/ 1874044 w 1955007"/>
              <a:gd name="connsiteY40" fmla="*/ 537941 h 542703"/>
              <a:gd name="connsiteX41" fmla="*/ 1928813 w 1955007"/>
              <a:gd name="connsiteY41" fmla="*/ 540322 h 542703"/>
              <a:gd name="connsiteX42" fmla="*/ 1955007 w 1955007"/>
              <a:gd name="connsiteY42" fmla="*/ 542703 h 542703"/>
              <a:gd name="connsiteX0" fmla="*/ 0 w 1955007"/>
              <a:gd name="connsiteY0" fmla="*/ 314103 h 542703"/>
              <a:gd name="connsiteX1" fmla="*/ 83344 w 1955007"/>
              <a:gd name="connsiteY1" fmla="*/ 316485 h 542703"/>
              <a:gd name="connsiteX2" fmla="*/ 123825 w 1955007"/>
              <a:gd name="connsiteY2" fmla="*/ 316485 h 542703"/>
              <a:gd name="connsiteX3" fmla="*/ 209550 w 1955007"/>
              <a:gd name="connsiteY3" fmla="*/ 311722 h 542703"/>
              <a:gd name="connsiteX4" fmla="*/ 290513 w 1955007"/>
              <a:gd name="connsiteY4" fmla="*/ 297435 h 542703"/>
              <a:gd name="connsiteX5" fmla="*/ 366713 w 1955007"/>
              <a:gd name="connsiteY5" fmla="*/ 278385 h 542703"/>
              <a:gd name="connsiteX6" fmla="*/ 402432 w 1955007"/>
              <a:gd name="connsiteY6" fmla="*/ 268860 h 542703"/>
              <a:gd name="connsiteX7" fmla="*/ 445294 w 1955007"/>
              <a:gd name="connsiteY7" fmla="*/ 268860 h 542703"/>
              <a:gd name="connsiteX8" fmla="*/ 488157 w 1955007"/>
              <a:gd name="connsiteY8" fmla="*/ 278385 h 542703"/>
              <a:gd name="connsiteX9" fmla="*/ 545307 w 1955007"/>
              <a:gd name="connsiteY9" fmla="*/ 287910 h 542703"/>
              <a:gd name="connsiteX10" fmla="*/ 566738 w 1955007"/>
              <a:gd name="connsiteY10" fmla="*/ 287910 h 542703"/>
              <a:gd name="connsiteX11" fmla="*/ 592932 w 1955007"/>
              <a:gd name="connsiteY11" fmla="*/ 292672 h 542703"/>
              <a:gd name="connsiteX12" fmla="*/ 595313 w 1955007"/>
              <a:gd name="connsiteY12" fmla="*/ 292672 h 542703"/>
              <a:gd name="connsiteX13" fmla="*/ 633412 w 1955007"/>
              <a:gd name="connsiteY13" fmla="*/ 283148 h 542703"/>
              <a:gd name="connsiteX14" fmla="*/ 683419 w 1955007"/>
              <a:gd name="connsiteY14" fmla="*/ 254572 h 542703"/>
              <a:gd name="connsiteX15" fmla="*/ 704850 w 1955007"/>
              <a:gd name="connsiteY15" fmla="*/ 233140 h 542703"/>
              <a:gd name="connsiteX16" fmla="*/ 742951 w 1955007"/>
              <a:gd name="connsiteY16" fmla="*/ 204564 h 542703"/>
              <a:gd name="connsiteX17" fmla="*/ 769144 w 1955007"/>
              <a:gd name="connsiteY17" fmla="*/ 185515 h 542703"/>
              <a:gd name="connsiteX18" fmla="*/ 831056 w 1955007"/>
              <a:gd name="connsiteY18" fmla="*/ 128366 h 542703"/>
              <a:gd name="connsiteX19" fmla="*/ 876299 w 1955007"/>
              <a:gd name="connsiteY19" fmla="*/ 83122 h 542703"/>
              <a:gd name="connsiteX20" fmla="*/ 933450 w 1955007"/>
              <a:gd name="connsiteY20" fmla="*/ 42640 h 542703"/>
              <a:gd name="connsiteX21" fmla="*/ 962026 w 1955007"/>
              <a:gd name="connsiteY21" fmla="*/ 25973 h 542703"/>
              <a:gd name="connsiteX22" fmla="*/ 1004888 w 1955007"/>
              <a:gd name="connsiteY22" fmla="*/ 11685 h 542703"/>
              <a:gd name="connsiteX23" fmla="*/ 1057276 w 1955007"/>
              <a:gd name="connsiteY23" fmla="*/ 2160 h 542703"/>
              <a:gd name="connsiteX24" fmla="*/ 1109662 w 1955007"/>
              <a:gd name="connsiteY24" fmla="*/ 18829 h 542703"/>
              <a:gd name="connsiteX25" fmla="*/ 1157288 w 1955007"/>
              <a:gd name="connsiteY25" fmla="*/ 59309 h 542703"/>
              <a:gd name="connsiteX26" fmla="*/ 1190625 w 1955007"/>
              <a:gd name="connsiteY26" fmla="*/ 99792 h 542703"/>
              <a:gd name="connsiteX27" fmla="*/ 1216819 w 1955007"/>
              <a:gd name="connsiteY27" fmla="*/ 135509 h 542703"/>
              <a:gd name="connsiteX28" fmla="*/ 1250156 w 1955007"/>
              <a:gd name="connsiteY28" fmla="*/ 171228 h 542703"/>
              <a:gd name="connsiteX29" fmla="*/ 1273969 w 1955007"/>
              <a:gd name="connsiteY29" fmla="*/ 206947 h 542703"/>
              <a:gd name="connsiteX30" fmla="*/ 1302544 w 1955007"/>
              <a:gd name="connsiteY30" fmla="*/ 254572 h 542703"/>
              <a:gd name="connsiteX31" fmla="*/ 1321594 w 1955007"/>
              <a:gd name="connsiteY31" fmla="*/ 278385 h 542703"/>
              <a:gd name="connsiteX32" fmla="*/ 1350169 w 1955007"/>
              <a:gd name="connsiteY32" fmla="*/ 316485 h 542703"/>
              <a:gd name="connsiteX33" fmla="*/ 1440657 w 1955007"/>
              <a:gd name="connsiteY33" fmla="*/ 402210 h 542703"/>
              <a:gd name="connsiteX34" fmla="*/ 1476375 w 1955007"/>
              <a:gd name="connsiteY34" fmla="*/ 421260 h 542703"/>
              <a:gd name="connsiteX35" fmla="*/ 1552576 w 1955007"/>
              <a:gd name="connsiteY35" fmla="*/ 454597 h 542703"/>
              <a:gd name="connsiteX36" fmla="*/ 1657350 w 1955007"/>
              <a:gd name="connsiteY36" fmla="*/ 490316 h 542703"/>
              <a:gd name="connsiteX37" fmla="*/ 1728788 w 1955007"/>
              <a:gd name="connsiteY37" fmla="*/ 523653 h 542703"/>
              <a:gd name="connsiteX38" fmla="*/ 1809750 w 1955007"/>
              <a:gd name="connsiteY38" fmla="*/ 535560 h 542703"/>
              <a:gd name="connsiteX39" fmla="*/ 1864519 w 1955007"/>
              <a:gd name="connsiteY39" fmla="*/ 542703 h 542703"/>
              <a:gd name="connsiteX40" fmla="*/ 1874044 w 1955007"/>
              <a:gd name="connsiteY40" fmla="*/ 537941 h 542703"/>
              <a:gd name="connsiteX41" fmla="*/ 1928813 w 1955007"/>
              <a:gd name="connsiteY41" fmla="*/ 540322 h 542703"/>
              <a:gd name="connsiteX42" fmla="*/ 1955007 w 1955007"/>
              <a:gd name="connsiteY42" fmla="*/ 542703 h 542703"/>
              <a:gd name="connsiteX0" fmla="*/ 0 w 1955007"/>
              <a:gd name="connsiteY0" fmla="*/ 314103 h 542703"/>
              <a:gd name="connsiteX1" fmla="*/ 83344 w 1955007"/>
              <a:gd name="connsiteY1" fmla="*/ 316485 h 542703"/>
              <a:gd name="connsiteX2" fmla="*/ 123825 w 1955007"/>
              <a:gd name="connsiteY2" fmla="*/ 316485 h 542703"/>
              <a:gd name="connsiteX3" fmla="*/ 209550 w 1955007"/>
              <a:gd name="connsiteY3" fmla="*/ 311722 h 542703"/>
              <a:gd name="connsiteX4" fmla="*/ 290513 w 1955007"/>
              <a:gd name="connsiteY4" fmla="*/ 297435 h 542703"/>
              <a:gd name="connsiteX5" fmla="*/ 366713 w 1955007"/>
              <a:gd name="connsiteY5" fmla="*/ 278385 h 542703"/>
              <a:gd name="connsiteX6" fmla="*/ 402432 w 1955007"/>
              <a:gd name="connsiteY6" fmla="*/ 268860 h 542703"/>
              <a:gd name="connsiteX7" fmla="*/ 445294 w 1955007"/>
              <a:gd name="connsiteY7" fmla="*/ 268860 h 542703"/>
              <a:gd name="connsiteX8" fmla="*/ 488157 w 1955007"/>
              <a:gd name="connsiteY8" fmla="*/ 278385 h 542703"/>
              <a:gd name="connsiteX9" fmla="*/ 545307 w 1955007"/>
              <a:gd name="connsiteY9" fmla="*/ 287910 h 542703"/>
              <a:gd name="connsiteX10" fmla="*/ 566738 w 1955007"/>
              <a:gd name="connsiteY10" fmla="*/ 287910 h 542703"/>
              <a:gd name="connsiteX11" fmla="*/ 592932 w 1955007"/>
              <a:gd name="connsiteY11" fmla="*/ 292672 h 542703"/>
              <a:gd name="connsiteX12" fmla="*/ 595313 w 1955007"/>
              <a:gd name="connsiteY12" fmla="*/ 292672 h 542703"/>
              <a:gd name="connsiteX13" fmla="*/ 633412 w 1955007"/>
              <a:gd name="connsiteY13" fmla="*/ 283148 h 542703"/>
              <a:gd name="connsiteX14" fmla="*/ 683419 w 1955007"/>
              <a:gd name="connsiteY14" fmla="*/ 254572 h 542703"/>
              <a:gd name="connsiteX15" fmla="*/ 704850 w 1955007"/>
              <a:gd name="connsiteY15" fmla="*/ 233140 h 542703"/>
              <a:gd name="connsiteX16" fmla="*/ 742951 w 1955007"/>
              <a:gd name="connsiteY16" fmla="*/ 204564 h 542703"/>
              <a:gd name="connsiteX17" fmla="*/ 769144 w 1955007"/>
              <a:gd name="connsiteY17" fmla="*/ 185515 h 542703"/>
              <a:gd name="connsiteX18" fmla="*/ 831056 w 1955007"/>
              <a:gd name="connsiteY18" fmla="*/ 128366 h 542703"/>
              <a:gd name="connsiteX19" fmla="*/ 876299 w 1955007"/>
              <a:gd name="connsiteY19" fmla="*/ 83122 h 542703"/>
              <a:gd name="connsiteX20" fmla="*/ 933450 w 1955007"/>
              <a:gd name="connsiteY20" fmla="*/ 42640 h 542703"/>
              <a:gd name="connsiteX21" fmla="*/ 962026 w 1955007"/>
              <a:gd name="connsiteY21" fmla="*/ 25973 h 542703"/>
              <a:gd name="connsiteX22" fmla="*/ 1004888 w 1955007"/>
              <a:gd name="connsiteY22" fmla="*/ 11685 h 542703"/>
              <a:gd name="connsiteX23" fmla="*/ 1057276 w 1955007"/>
              <a:gd name="connsiteY23" fmla="*/ 2160 h 542703"/>
              <a:gd name="connsiteX24" fmla="*/ 1109662 w 1955007"/>
              <a:gd name="connsiteY24" fmla="*/ 18829 h 542703"/>
              <a:gd name="connsiteX25" fmla="*/ 1157288 w 1955007"/>
              <a:gd name="connsiteY25" fmla="*/ 59309 h 542703"/>
              <a:gd name="connsiteX26" fmla="*/ 1190625 w 1955007"/>
              <a:gd name="connsiteY26" fmla="*/ 99792 h 542703"/>
              <a:gd name="connsiteX27" fmla="*/ 1216819 w 1955007"/>
              <a:gd name="connsiteY27" fmla="*/ 135509 h 542703"/>
              <a:gd name="connsiteX28" fmla="*/ 1250156 w 1955007"/>
              <a:gd name="connsiteY28" fmla="*/ 171228 h 542703"/>
              <a:gd name="connsiteX29" fmla="*/ 1273969 w 1955007"/>
              <a:gd name="connsiteY29" fmla="*/ 206947 h 542703"/>
              <a:gd name="connsiteX30" fmla="*/ 1302544 w 1955007"/>
              <a:gd name="connsiteY30" fmla="*/ 254572 h 542703"/>
              <a:gd name="connsiteX31" fmla="*/ 1321594 w 1955007"/>
              <a:gd name="connsiteY31" fmla="*/ 278385 h 542703"/>
              <a:gd name="connsiteX32" fmla="*/ 1350169 w 1955007"/>
              <a:gd name="connsiteY32" fmla="*/ 316485 h 542703"/>
              <a:gd name="connsiteX33" fmla="*/ 1440657 w 1955007"/>
              <a:gd name="connsiteY33" fmla="*/ 402210 h 542703"/>
              <a:gd name="connsiteX34" fmla="*/ 1476375 w 1955007"/>
              <a:gd name="connsiteY34" fmla="*/ 421260 h 542703"/>
              <a:gd name="connsiteX35" fmla="*/ 1552576 w 1955007"/>
              <a:gd name="connsiteY35" fmla="*/ 454597 h 542703"/>
              <a:gd name="connsiteX36" fmla="*/ 1657350 w 1955007"/>
              <a:gd name="connsiteY36" fmla="*/ 499841 h 542703"/>
              <a:gd name="connsiteX37" fmla="*/ 1728788 w 1955007"/>
              <a:gd name="connsiteY37" fmla="*/ 523653 h 542703"/>
              <a:gd name="connsiteX38" fmla="*/ 1809750 w 1955007"/>
              <a:gd name="connsiteY38" fmla="*/ 535560 h 542703"/>
              <a:gd name="connsiteX39" fmla="*/ 1864519 w 1955007"/>
              <a:gd name="connsiteY39" fmla="*/ 542703 h 542703"/>
              <a:gd name="connsiteX40" fmla="*/ 1874044 w 1955007"/>
              <a:gd name="connsiteY40" fmla="*/ 537941 h 542703"/>
              <a:gd name="connsiteX41" fmla="*/ 1928813 w 1955007"/>
              <a:gd name="connsiteY41" fmla="*/ 540322 h 542703"/>
              <a:gd name="connsiteX42" fmla="*/ 1955007 w 1955007"/>
              <a:gd name="connsiteY42" fmla="*/ 542703 h 542703"/>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60064 h 543458"/>
              <a:gd name="connsiteX26" fmla="*/ 1190625 w 1955007"/>
              <a:gd name="connsiteY26" fmla="*/ 100547 h 543458"/>
              <a:gd name="connsiteX27" fmla="*/ 1216819 w 1955007"/>
              <a:gd name="connsiteY27" fmla="*/ 136264 h 543458"/>
              <a:gd name="connsiteX28" fmla="*/ 1250156 w 1955007"/>
              <a:gd name="connsiteY28" fmla="*/ 171983 h 543458"/>
              <a:gd name="connsiteX29" fmla="*/ 1273969 w 1955007"/>
              <a:gd name="connsiteY29" fmla="*/ 207702 h 543458"/>
              <a:gd name="connsiteX30" fmla="*/ 1302544 w 1955007"/>
              <a:gd name="connsiteY30" fmla="*/ 255327 h 543458"/>
              <a:gd name="connsiteX31" fmla="*/ 1321594 w 1955007"/>
              <a:gd name="connsiteY31" fmla="*/ 279140 h 543458"/>
              <a:gd name="connsiteX32" fmla="*/ 1350169 w 1955007"/>
              <a:gd name="connsiteY32" fmla="*/ 317240 h 543458"/>
              <a:gd name="connsiteX33" fmla="*/ 1440657 w 1955007"/>
              <a:gd name="connsiteY33" fmla="*/ 402965 h 543458"/>
              <a:gd name="connsiteX34" fmla="*/ 1476375 w 1955007"/>
              <a:gd name="connsiteY34" fmla="*/ 422015 h 543458"/>
              <a:gd name="connsiteX35" fmla="*/ 1552576 w 1955007"/>
              <a:gd name="connsiteY35" fmla="*/ 455352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60064 h 543458"/>
              <a:gd name="connsiteX26" fmla="*/ 1173957 w 1955007"/>
              <a:gd name="connsiteY26" fmla="*/ 55302 h 543458"/>
              <a:gd name="connsiteX27" fmla="*/ 1190625 w 1955007"/>
              <a:gd name="connsiteY27" fmla="*/ 100547 h 543458"/>
              <a:gd name="connsiteX28" fmla="*/ 1216819 w 1955007"/>
              <a:gd name="connsiteY28" fmla="*/ 136264 h 543458"/>
              <a:gd name="connsiteX29" fmla="*/ 1250156 w 1955007"/>
              <a:gd name="connsiteY29" fmla="*/ 171983 h 543458"/>
              <a:gd name="connsiteX30" fmla="*/ 1273969 w 1955007"/>
              <a:gd name="connsiteY30" fmla="*/ 207702 h 543458"/>
              <a:gd name="connsiteX31" fmla="*/ 1302544 w 1955007"/>
              <a:gd name="connsiteY31" fmla="*/ 255327 h 543458"/>
              <a:gd name="connsiteX32" fmla="*/ 1321594 w 1955007"/>
              <a:gd name="connsiteY32" fmla="*/ 279140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190625 w 1955007"/>
              <a:gd name="connsiteY27" fmla="*/ 100547 h 543458"/>
              <a:gd name="connsiteX28" fmla="*/ 1216819 w 1955007"/>
              <a:gd name="connsiteY28" fmla="*/ 136264 h 543458"/>
              <a:gd name="connsiteX29" fmla="*/ 1250156 w 1955007"/>
              <a:gd name="connsiteY29" fmla="*/ 171983 h 543458"/>
              <a:gd name="connsiteX30" fmla="*/ 1273969 w 1955007"/>
              <a:gd name="connsiteY30" fmla="*/ 207702 h 543458"/>
              <a:gd name="connsiteX31" fmla="*/ 1302544 w 1955007"/>
              <a:gd name="connsiteY31" fmla="*/ 255327 h 543458"/>
              <a:gd name="connsiteX32" fmla="*/ 1321594 w 1955007"/>
              <a:gd name="connsiteY32" fmla="*/ 279140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16819 w 1955007"/>
              <a:gd name="connsiteY28" fmla="*/ 136264 h 543458"/>
              <a:gd name="connsiteX29" fmla="*/ 1250156 w 1955007"/>
              <a:gd name="connsiteY29" fmla="*/ 171983 h 543458"/>
              <a:gd name="connsiteX30" fmla="*/ 1273969 w 1955007"/>
              <a:gd name="connsiteY30" fmla="*/ 207702 h 543458"/>
              <a:gd name="connsiteX31" fmla="*/ 1302544 w 1955007"/>
              <a:gd name="connsiteY31" fmla="*/ 255327 h 543458"/>
              <a:gd name="connsiteX32" fmla="*/ 1321594 w 1955007"/>
              <a:gd name="connsiteY32" fmla="*/ 279140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50156 w 1955007"/>
              <a:gd name="connsiteY29" fmla="*/ 171983 h 543458"/>
              <a:gd name="connsiteX30" fmla="*/ 1273969 w 1955007"/>
              <a:gd name="connsiteY30" fmla="*/ 207702 h 543458"/>
              <a:gd name="connsiteX31" fmla="*/ 1302544 w 1955007"/>
              <a:gd name="connsiteY31" fmla="*/ 255327 h 543458"/>
              <a:gd name="connsiteX32" fmla="*/ 1321594 w 1955007"/>
              <a:gd name="connsiteY32" fmla="*/ 279140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273969 w 1955007"/>
              <a:gd name="connsiteY30" fmla="*/ 207702 h 543458"/>
              <a:gd name="connsiteX31" fmla="*/ 1302544 w 1955007"/>
              <a:gd name="connsiteY31" fmla="*/ 255327 h 543458"/>
              <a:gd name="connsiteX32" fmla="*/ 1321594 w 1955007"/>
              <a:gd name="connsiteY32" fmla="*/ 279140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4450 w 1955007"/>
              <a:gd name="connsiteY30" fmla="*/ 207702 h 543458"/>
              <a:gd name="connsiteX31" fmla="*/ 1302544 w 1955007"/>
              <a:gd name="connsiteY31" fmla="*/ 255327 h 543458"/>
              <a:gd name="connsiteX32" fmla="*/ 1321594 w 1955007"/>
              <a:gd name="connsiteY32" fmla="*/ 279140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4450 w 1955007"/>
              <a:gd name="connsiteY30" fmla="*/ 207702 h 543458"/>
              <a:gd name="connsiteX31" fmla="*/ 1371601 w 1955007"/>
              <a:gd name="connsiteY31" fmla="*/ 260089 h 543458"/>
              <a:gd name="connsiteX32" fmla="*/ 1321594 w 1955007"/>
              <a:gd name="connsiteY32" fmla="*/ 279140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4450 w 1955007"/>
              <a:gd name="connsiteY30" fmla="*/ 207702 h 543458"/>
              <a:gd name="connsiteX31" fmla="*/ 1371601 w 1955007"/>
              <a:gd name="connsiteY31" fmla="*/ 260089 h 543458"/>
              <a:gd name="connsiteX32" fmla="*/ 1321594 w 1955007"/>
              <a:gd name="connsiteY32" fmla="*/ 279140 h 543458"/>
              <a:gd name="connsiteX33" fmla="*/ 1393032 w 1955007"/>
              <a:gd name="connsiteY33" fmla="*/ 300571 h 543458"/>
              <a:gd name="connsiteX34" fmla="*/ 1350169 w 1955007"/>
              <a:gd name="connsiteY34" fmla="*/ 317240 h 543458"/>
              <a:gd name="connsiteX35" fmla="*/ 1440657 w 1955007"/>
              <a:gd name="connsiteY35" fmla="*/ 402965 h 543458"/>
              <a:gd name="connsiteX36" fmla="*/ 1476375 w 1955007"/>
              <a:gd name="connsiteY36" fmla="*/ 422015 h 543458"/>
              <a:gd name="connsiteX37" fmla="*/ 1552576 w 1955007"/>
              <a:gd name="connsiteY37" fmla="*/ 455352 h 543458"/>
              <a:gd name="connsiteX38" fmla="*/ 1657350 w 1955007"/>
              <a:gd name="connsiteY38" fmla="*/ 500596 h 543458"/>
              <a:gd name="connsiteX39" fmla="*/ 1728788 w 1955007"/>
              <a:gd name="connsiteY39" fmla="*/ 524408 h 543458"/>
              <a:gd name="connsiteX40" fmla="*/ 1809750 w 1955007"/>
              <a:gd name="connsiteY40" fmla="*/ 536315 h 543458"/>
              <a:gd name="connsiteX41" fmla="*/ 1864519 w 1955007"/>
              <a:gd name="connsiteY41" fmla="*/ 543458 h 543458"/>
              <a:gd name="connsiteX42" fmla="*/ 1874044 w 1955007"/>
              <a:gd name="connsiteY42" fmla="*/ 538696 h 543458"/>
              <a:gd name="connsiteX43" fmla="*/ 1928813 w 1955007"/>
              <a:gd name="connsiteY43" fmla="*/ 541077 h 543458"/>
              <a:gd name="connsiteX44" fmla="*/ 1955007 w 1955007"/>
              <a:gd name="connsiteY44"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4450 w 1955007"/>
              <a:gd name="connsiteY30" fmla="*/ 207702 h 543458"/>
              <a:gd name="connsiteX31" fmla="*/ 1371601 w 1955007"/>
              <a:gd name="connsiteY31" fmla="*/ 260089 h 543458"/>
              <a:gd name="connsiteX32" fmla="*/ 1393032 w 1955007"/>
              <a:gd name="connsiteY32" fmla="*/ 300571 h 543458"/>
              <a:gd name="connsiteX33" fmla="*/ 1350169 w 1955007"/>
              <a:gd name="connsiteY33" fmla="*/ 317240 h 543458"/>
              <a:gd name="connsiteX34" fmla="*/ 1440657 w 1955007"/>
              <a:gd name="connsiteY34" fmla="*/ 402965 h 543458"/>
              <a:gd name="connsiteX35" fmla="*/ 1476375 w 1955007"/>
              <a:gd name="connsiteY35" fmla="*/ 422015 h 543458"/>
              <a:gd name="connsiteX36" fmla="*/ 1552576 w 1955007"/>
              <a:gd name="connsiteY36" fmla="*/ 455352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4450 w 1955007"/>
              <a:gd name="connsiteY30" fmla="*/ 207702 h 543458"/>
              <a:gd name="connsiteX31" fmla="*/ 1371601 w 1955007"/>
              <a:gd name="connsiteY31" fmla="*/ 260089 h 543458"/>
              <a:gd name="connsiteX32" fmla="*/ 1393032 w 1955007"/>
              <a:gd name="connsiteY32" fmla="*/ 300571 h 543458"/>
              <a:gd name="connsiteX33" fmla="*/ 1440657 w 1955007"/>
              <a:gd name="connsiteY33" fmla="*/ 402965 h 543458"/>
              <a:gd name="connsiteX34" fmla="*/ 1476375 w 1955007"/>
              <a:gd name="connsiteY34" fmla="*/ 422015 h 543458"/>
              <a:gd name="connsiteX35" fmla="*/ 1552576 w 1955007"/>
              <a:gd name="connsiteY35" fmla="*/ 455352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4450 w 1955007"/>
              <a:gd name="connsiteY30" fmla="*/ 207702 h 543458"/>
              <a:gd name="connsiteX31" fmla="*/ 1364457 w 1955007"/>
              <a:gd name="connsiteY31" fmla="*/ 283901 h 543458"/>
              <a:gd name="connsiteX32" fmla="*/ 1393032 w 1955007"/>
              <a:gd name="connsiteY32" fmla="*/ 300571 h 543458"/>
              <a:gd name="connsiteX33" fmla="*/ 1440657 w 1955007"/>
              <a:gd name="connsiteY33" fmla="*/ 402965 h 543458"/>
              <a:gd name="connsiteX34" fmla="*/ 1476375 w 1955007"/>
              <a:gd name="connsiteY34" fmla="*/ 422015 h 543458"/>
              <a:gd name="connsiteX35" fmla="*/ 1552576 w 1955007"/>
              <a:gd name="connsiteY35" fmla="*/ 455352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00571 h 543458"/>
              <a:gd name="connsiteX33" fmla="*/ 1440657 w 1955007"/>
              <a:gd name="connsiteY33" fmla="*/ 402965 h 543458"/>
              <a:gd name="connsiteX34" fmla="*/ 1476375 w 1955007"/>
              <a:gd name="connsiteY34" fmla="*/ 422015 h 543458"/>
              <a:gd name="connsiteX35" fmla="*/ 1552576 w 1955007"/>
              <a:gd name="connsiteY35" fmla="*/ 455352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40657 w 1955007"/>
              <a:gd name="connsiteY33" fmla="*/ 402965 h 543458"/>
              <a:gd name="connsiteX34" fmla="*/ 1476375 w 1955007"/>
              <a:gd name="connsiteY34" fmla="*/ 422015 h 543458"/>
              <a:gd name="connsiteX35" fmla="*/ 1552576 w 1955007"/>
              <a:gd name="connsiteY35" fmla="*/ 455352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71613 w 1955007"/>
              <a:gd name="connsiteY33" fmla="*/ 388678 h 543458"/>
              <a:gd name="connsiteX34" fmla="*/ 1476375 w 1955007"/>
              <a:gd name="connsiteY34" fmla="*/ 422015 h 543458"/>
              <a:gd name="connsiteX35" fmla="*/ 1552576 w 1955007"/>
              <a:gd name="connsiteY35" fmla="*/ 455352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71613 w 1955007"/>
              <a:gd name="connsiteY33" fmla="*/ 388678 h 543458"/>
              <a:gd name="connsiteX34" fmla="*/ 1516856 w 1955007"/>
              <a:gd name="connsiteY34" fmla="*/ 422015 h 543458"/>
              <a:gd name="connsiteX35" fmla="*/ 1552576 w 1955007"/>
              <a:gd name="connsiteY35" fmla="*/ 455352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71613 w 1955007"/>
              <a:gd name="connsiteY33" fmla="*/ 388678 h 543458"/>
              <a:gd name="connsiteX34" fmla="*/ 1516856 w 1955007"/>
              <a:gd name="connsiteY34" fmla="*/ 422015 h 543458"/>
              <a:gd name="connsiteX35" fmla="*/ 1564483 w 1955007"/>
              <a:gd name="connsiteY35" fmla="*/ 450590 h 543458"/>
              <a:gd name="connsiteX36" fmla="*/ 1657350 w 1955007"/>
              <a:gd name="connsiteY36" fmla="*/ 500596 h 543458"/>
              <a:gd name="connsiteX37" fmla="*/ 1728788 w 1955007"/>
              <a:gd name="connsiteY37" fmla="*/ 524408 h 543458"/>
              <a:gd name="connsiteX38" fmla="*/ 1809750 w 1955007"/>
              <a:gd name="connsiteY38" fmla="*/ 536315 h 543458"/>
              <a:gd name="connsiteX39" fmla="*/ 1864519 w 1955007"/>
              <a:gd name="connsiteY39" fmla="*/ 543458 h 543458"/>
              <a:gd name="connsiteX40" fmla="*/ 1874044 w 1955007"/>
              <a:gd name="connsiteY40" fmla="*/ 538696 h 543458"/>
              <a:gd name="connsiteX41" fmla="*/ 1928813 w 1955007"/>
              <a:gd name="connsiteY41" fmla="*/ 541077 h 543458"/>
              <a:gd name="connsiteX42" fmla="*/ 1955007 w 1955007"/>
              <a:gd name="connsiteY42"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7288 w 1955007"/>
              <a:gd name="connsiteY25" fmla="*/ 43396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57350 w 1955007"/>
              <a:gd name="connsiteY37" fmla="*/ 500596 h 543458"/>
              <a:gd name="connsiteX38" fmla="*/ 1728788 w 1955007"/>
              <a:gd name="connsiteY38" fmla="*/ 524408 h 543458"/>
              <a:gd name="connsiteX39" fmla="*/ 1809750 w 1955007"/>
              <a:gd name="connsiteY39" fmla="*/ 536315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57350 w 1955007"/>
              <a:gd name="connsiteY37" fmla="*/ 500596 h 543458"/>
              <a:gd name="connsiteX38" fmla="*/ 1728788 w 1955007"/>
              <a:gd name="connsiteY38" fmla="*/ 524408 h 543458"/>
              <a:gd name="connsiteX39" fmla="*/ 1812131 w 1955007"/>
              <a:gd name="connsiteY39" fmla="*/ 524408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57350 w 1955007"/>
              <a:gd name="connsiteY37" fmla="*/ 500596 h 543458"/>
              <a:gd name="connsiteX38" fmla="*/ 1728788 w 1955007"/>
              <a:gd name="connsiteY38" fmla="*/ 512502 h 543458"/>
              <a:gd name="connsiteX39" fmla="*/ 1812131 w 1955007"/>
              <a:gd name="connsiteY39" fmla="*/ 524408 h 543458"/>
              <a:gd name="connsiteX40" fmla="*/ 1864519 w 1955007"/>
              <a:gd name="connsiteY40" fmla="*/ 543458 h 543458"/>
              <a:gd name="connsiteX41" fmla="*/ 1874044 w 1955007"/>
              <a:gd name="connsiteY41" fmla="*/ 538696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57350 w 1955007"/>
              <a:gd name="connsiteY37" fmla="*/ 500596 h 543458"/>
              <a:gd name="connsiteX38" fmla="*/ 1664494 w 1955007"/>
              <a:gd name="connsiteY38" fmla="*/ 488690 h 543458"/>
              <a:gd name="connsiteX39" fmla="*/ 1728788 w 1955007"/>
              <a:gd name="connsiteY39" fmla="*/ 512502 h 543458"/>
              <a:gd name="connsiteX40" fmla="*/ 1812131 w 1955007"/>
              <a:gd name="connsiteY40" fmla="*/ 524408 h 543458"/>
              <a:gd name="connsiteX41" fmla="*/ 1864519 w 1955007"/>
              <a:gd name="connsiteY41" fmla="*/ 543458 h 543458"/>
              <a:gd name="connsiteX42" fmla="*/ 1874044 w 1955007"/>
              <a:gd name="connsiteY42" fmla="*/ 538696 h 543458"/>
              <a:gd name="connsiteX43" fmla="*/ 1928813 w 1955007"/>
              <a:gd name="connsiteY43" fmla="*/ 541077 h 543458"/>
              <a:gd name="connsiteX44" fmla="*/ 1955007 w 1955007"/>
              <a:gd name="connsiteY44"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35919 w 1955007"/>
              <a:gd name="connsiteY37" fmla="*/ 476784 h 543458"/>
              <a:gd name="connsiteX38" fmla="*/ 1664494 w 1955007"/>
              <a:gd name="connsiteY38" fmla="*/ 488690 h 543458"/>
              <a:gd name="connsiteX39" fmla="*/ 1728788 w 1955007"/>
              <a:gd name="connsiteY39" fmla="*/ 512502 h 543458"/>
              <a:gd name="connsiteX40" fmla="*/ 1812131 w 1955007"/>
              <a:gd name="connsiteY40" fmla="*/ 524408 h 543458"/>
              <a:gd name="connsiteX41" fmla="*/ 1864519 w 1955007"/>
              <a:gd name="connsiteY41" fmla="*/ 543458 h 543458"/>
              <a:gd name="connsiteX42" fmla="*/ 1874044 w 1955007"/>
              <a:gd name="connsiteY42" fmla="*/ 538696 h 543458"/>
              <a:gd name="connsiteX43" fmla="*/ 1928813 w 1955007"/>
              <a:gd name="connsiteY43" fmla="*/ 541077 h 543458"/>
              <a:gd name="connsiteX44" fmla="*/ 1955007 w 1955007"/>
              <a:gd name="connsiteY44"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35919 w 1955007"/>
              <a:gd name="connsiteY37" fmla="*/ 476784 h 543458"/>
              <a:gd name="connsiteX38" fmla="*/ 1674019 w 1955007"/>
              <a:gd name="connsiteY38" fmla="*/ 493453 h 543458"/>
              <a:gd name="connsiteX39" fmla="*/ 1728788 w 1955007"/>
              <a:gd name="connsiteY39" fmla="*/ 512502 h 543458"/>
              <a:gd name="connsiteX40" fmla="*/ 1812131 w 1955007"/>
              <a:gd name="connsiteY40" fmla="*/ 524408 h 543458"/>
              <a:gd name="connsiteX41" fmla="*/ 1864519 w 1955007"/>
              <a:gd name="connsiteY41" fmla="*/ 543458 h 543458"/>
              <a:gd name="connsiteX42" fmla="*/ 1874044 w 1955007"/>
              <a:gd name="connsiteY42" fmla="*/ 538696 h 543458"/>
              <a:gd name="connsiteX43" fmla="*/ 1928813 w 1955007"/>
              <a:gd name="connsiteY43" fmla="*/ 541077 h 543458"/>
              <a:gd name="connsiteX44" fmla="*/ 1955007 w 1955007"/>
              <a:gd name="connsiteY44"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35919 w 1955007"/>
              <a:gd name="connsiteY37" fmla="*/ 476784 h 543458"/>
              <a:gd name="connsiteX38" fmla="*/ 1674019 w 1955007"/>
              <a:gd name="connsiteY38" fmla="*/ 493453 h 543458"/>
              <a:gd name="connsiteX39" fmla="*/ 1743075 w 1955007"/>
              <a:gd name="connsiteY39" fmla="*/ 512502 h 543458"/>
              <a:gd name="connsiteX40" fmla="*/ 1812131 w 1955007"/>
              <a:gd name="connsiteY40" fmla="*/ 524408 h 543458"/>
              <a:gd name="connsiteX41" fmla="*/ 1864519 w 1955007"/>
              <a:gd name="connsiteY41" fmla="*/ 543458 h 543458"/>
              <a:gd name="connsiteX42" fmla="*/ 1874044 w 1955007"/>
              <a:gd name="connsiteY42" fmla="*/ 538696 h 543458"/>
              <a:gd name="connsiteX43" fmla="*/ 1928813 w 1955007"/>
              <a:gd name="connsiteY43" fmla="*/ 541077 h 543458"/>
              <a:gd name="connsiteX44" fmla="*/ 1955007 w 1955007"/>
              <a:gd name="connsiteY44"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35919 w 1955007"/>
              <a:gd name="connsiteY37" fmla="*/ 476784 h 543458"/>
              <a:gd name="connsiteX38" fmla="*/ 1674019 w 1955007"/>
              <a:gd name="connsiteY38" fmla="*/ 493453 h 543458"/>
              <a:gd name="connsiteX39" fmla="*/ 1743075 w 1955007"/>
              <a:gd name="connsiteY39" fmla="*/ 512502 h 543458"/>
              <a:gd name="connsiteX40" fmla="*/ 1812131 w 1955007"/>
              <a:gd name="connsiteY40" fmla="*/ 524408 h 543458"/>
              <a:gd name="connsiteX41" fmla="*/ 1864519 w 1955007"/>
              <a:gd name="connsiteY41" fmla="*/ 526789 h 543458"/>
              <a:gd name="connsiteX42" fmla="*/ 1874044 w 1955007"/>
              <a:gd name="connsiteY42" fmla="*/ 538696 h 543458"/>
              <a:gd name="connsiteX43" fmla="*/ 1928813 w 1955007"/>
              <a:gd name="connsiteY43" fmla="*/ 541077 h 543458"/>
              <a:gd name="connsiteX44" fmla="*/ 1955007 w 1955007"/>
              <a:gd name="connsiteY44"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35919 w 1955007"/>
              <a:gd name="connsiteY37" fmla="*/ 476784 h 543458"/>
              <a:gd name="connsiteX38" fmla="*/ 1674019 w 1955007"/>
              <a:gd name="connsiteY38" fmla="*/ 493453 h 543458"/>
              <a:gd name="connsiteX39" fmla="*/ 1743075 w 1955007"/>
              <a:gd name="connsiteY39" fmla="*/ 512502 h 543458"/>
              <a:gd name="connsiteX40" fmla="*/ 1812131 w 1955007"/>
              <a:gd name="connsiteY40" fmla="*/ 524408 h 543458"/>
              <a:gd name="connsiteX41" fmla="*/ 1864519 w 1955007"/>
              <a:gd name="connsiteY41" fmla="*/ 526789 h 543458"/>
              <a:gd name="connsiteX42" fmla="*/ 1928813 w 1955007"/>
              <a:gd name="connsiteY42" fmla="*/ 541077 h 543458"/>
              <a:gd name="connsiteX43" fmla="*/ 1955007 w 1955007"/>
              <a:gd name="connsiteY43" fmla="*/ 543458 h 543458"/>
              <a:gd name="connsiteX0" fmla="*/ 0 w 1955007"/>
              <a:gd name="connsiteY0" fmla="*/ 314858 h 543458"/>
              <a:gd name="connsiteX1" fmla="*/ 83344 w 1955007"/>
              <a:gd name="connsiteY1" fmla="*/ 317240 h 543458"/>
              <a:gd name="connsiteX2" fmla="*/ 123825 w 1955007"/>
              <a:gd name="connsiteY2" fmla="*/ 317240 h 543458"/>
              <a:gd name="connsiteX3" fmla="*/ 209550 w 1955007"/>
              <a:gd name="connsiteY3" fmla="*/ 312477 h 543458"/>
              <a:gd name="connsiteX4" fmla="*/ 290513 w 1955007"/>
              <a:gd name="connsiteY4" fmla="*/ 298190 h 543458"/>
              <a:gd name="connsiteX5" fmla="*/ 366713 w 1955007"/>
              <a:gd name="connsiteY5" fmla="*/ 279140 h 543458"/>
              <a:gd name="connsiteX6" fmla="*/ 402432 w 1955007"/>
              <a:gd name="connsiteY6" fmla="*/ 269615 h 543458"/>
              <a:gd name="connsiteX7" fmla="*/ 445294 w 1955007"/>
              <a:gd name="connsiteY7" fmla="*/ 269615 h 543458"/>
              <a:gd name="connsiteX8" fmla="*/ 488157 w 1955007"/>
              <a:gd name="connsiteY8" fmla="*/ 279140 h 543458"/>
              <a:gd name="connsiteX9" fmla="*/ 545307 w 1955007"/>
              <a:gd name="connsiteY9" fmla="*/ 288665 h 543458"/>
              <a:gd name="connsiteX10" fmla="*/ 566738 w 1955007"/>
              <a:gd name="connsiteY10" fmla="*/ 288665 h 543458"/>
              <a:gd name="connsiteX11" fmla="*/ 592932 w 1955007"/>
              <a:gd name="connsiteY11" fmla="*/ 293427 h 543458"/>
              <a:gd name="connsiteX12" fmla="*/ 595313 w 1955007"/>
              <a:gd name="connsiteY12" fmla="*/ 293427 h 543458"/>
              <a:gd name="connsiteX13" fmla="*/ 633412 w 1955007"/>
              <a:gd name="connsiteY13" fmla="*/ 283903 h 543458"/>
              <a:gd name="connsiteX14" fmla="*/ 683419 w 1955007"/>
              <a:gd name="connsiteY14" fmla="*/ 255327 h 543458"/>
              <a:gd name="connsiteX15" fmla="*/ 704850 w 1955007"/>
              <a:gd name="connsiteY15" fmla="*/ 233895 h 543458"/>
              <a:gd name="connsiteX16" fmla="*/ 742951 w 1955007"/>
              <a:gd name="connsiteY16" fmla="*/ 205319 h 543458"/>
              <a:gd name="connsiteX17" fmla="*/ 769144 w 1955007"/>
              <a:gd name="connsiteY17" fmla="*/ 186270 h 543458"/>
              <a:gd name="connsiteX18" fmla="*/ 831056 w 1955007"/>
              <a:gd name="connsiteY18" fmla="*/ 129121 h 543458"/>
              <a:gd name="connsiteX19" fmla="*/ 876299 w 1955007"/>
              <a:gd name="connsiteY19" fmla="*/ 83877 h 543458"/>
              <a:gd name="connsiteX20" fmla="*/ 933450 w 1955007"/>
              <a:gd name="connsiteY20" fmla="*/ 43395 h 543458"/>
              <a:gd name="connsiteX21" fmla="*/ 962026 w 1955007"/>
              <a:gd name="connsiteY21" fmla="*/ 26728 h 543458"/>
              <a:gd name="connsiteX22" fmla="*/ 1004888 w 1955007"/>
              <a:gd name="connsiteY22" fmla="*/ 12440 h 543458"/>
              <a:gd name="connsiteX23" fmla="*/ 1057276 w 1955007"/>
              <a:gd name="connsiteY23" fmla="*/ 2915 h 543458"/>
              <a:gd name="connsiteX24" fmla="*/ 1116805 w 1955007"/>
              <a:gd name="connsiteY24" fmla="*/ 10059 h 543458"/>
              <a:gd name="connsiteX25" fmla="*/ 1150144 w 1955007"/>
              <a:gd name="connsiteY25" fmla="*/ 33871 h 543458"/>
              <a:gd name="connsiteX26" fmla="*/ 1173957 w 1955007"/>
              <a:gd name="connsiteY26" fmla="*/ 55302 h 543458"/>
              <a:gd name="connsiteX27" fmla="*/ 1207294 w 1955007"/>
              <a:gd name="connsiteY27" fmla="*/ 100547 h 543458"/>
              <a:gd name="connsiteX28" fmla="*/ 1247775 w 1955007"/>
              <a:gd name="connsiteY28" fmla="*/ 138646 h 543458"/>
              <a:gd name="connsiteX29" fmla="*/ 1281113 w 1955007"/>
              <a:gd name="connsiteY29" fmla="*/ 176745 h 543458"/>
              <a:gd name="connsiteX30" fmla="*/ 1312069 w 1955007"/>
              <a:gd name="connsiteY30" fmla="*/ 217227 h 543458"/>
              <a:gd name="connsiteX31" fmla="*/ 1364457 w 1955007"/>
              <a:gd name="connsiteY31" fmla="*/ 283901 h 543458"/>
              <a:gd name="connsiteX32" fmla="*/ 1393032 w 1955007"/>
              <a:gd name="connsiteY32" fmla="*/ 329146 h 543458"/>
              <a:gd name="connsiteX33" fmla="*/ 1428750 w 1955007"/>
              <a:gd name="connsiteY33" fmla="*/ 360102 h 543458"/>
              <a:gd name="connsiteX34" fmla="*/ 1471613 w 1955007"/>
              <a:gd name="connsiteY34" fmla="*/ 388678 h 543458"/>
              <a:gd name="connsiteX35" fmla="*/ 1516856 w 1955007"/>
              <a:gd name="connsiteY35" fmla="*/ 422015 h 543458"/>
              <a:gd name="connsiteX36" fmla="*/ 1564483 w 1955007"/>
              <a:gd name="connsiteY36" fmla="*/ 450590 h 543458"/>
              <a:gd name="connsiteX37" fmla="*/ 1635919 w 1955007"/>
              <a:gd name="connsiteY37" fmla="*/ 476784 h 543458"/>
              <a:gd name="connsiteX38" fmla="*/ 1674019 w 1955007"/>
              <a:gd name="connsiteY38" fmla="*/ 493453 h 543458"/>
              <a:gd name="connsiteX39" fmla="*/ 1743075 w 1955007"/>
              <a:gd name="connsiteY39" fmla="*/ 512502 h 543458"/>
              <a:gd name="connsiteX40" fmla="*/ 1812131 w 1955007"/>
              <a:gd name="connsiteY40" fmla="*/ 524408 h 543458"/>
              <a:gd name="connsiteX41" fmla="*/ 1864519 w 1955007"/>
              <a:gd name="connsiteY41" fmla="*/ 526789 h 543458"/>
              <a:gd name="connsiteX42" fmla="*/ 1928813 w 1955007"/>
              <a:gd name="connsiteY42" fmla="*/ 531552 h 543458"/>
              <a:gd name="connsiteX43" fmla="*/ 1955007 w 1955007"/>
              <a:gd name="connsiteY43" fmla="*/ 543458 h 543458"/>
              <a:gd name="connsiteX0" fmla="*/ 0 w 1928813"/>
              <a:gd name="connsiteY0" fmla="*/ 314858 h 531552"/>
              <a:gd name="connsiteX1" fmla="*/ 83344 w 1928813"/>
              <a:gd name="connsiteY1" fmla="*/ 317240 h 531552"/>
              <a:gd name="connsiteX2" fmla="*/ 123825 w 1928813"/>
              <a:gd name="connsiteY2" fmla="*/ 317240 h 531552"/>
              <a:gd name="connsiteX3" fmla="*/ 209550 w 1928813"/>
              <a:gd name="connsiteY3" fmla="*/ 312477 h 531552"/>
              <a:gd name="connsiteX4" fmla="*/ 290513 w 1928813"/>
              <a:gd name="connsiteY4" fmla="*/ 298190 h 531552"/>
              <a:gd name="connsiteX5" fmla="*/ 366713 w 1928813"/>
              <a:gd name="connsiteY5" fmla="*/ 279140 h 531552"/>
              <a:gd name="connsiteX6" fmla="*/ 402432 w 1928813"/>
              <a:gd name="connsiteY6" fmla="*/ 269615 h 531552"/>
              <a:gd name="connsiteX7" fmla="*/ 445294 w 1928813"/>
              <a:gd name="connsiteY7" fmla="*/ 269615 h 531552"/>
              <a:gd name="connsiteX8" fmla="*/ 488157 w 1928813"/>
              <a:gd name="connsiteY8" fmla="*/ 279140 h 531552"/>
              <a:gd name="connsiteX9" fmla="*/ 545307 w 1928813"/>
              <a:gd name="connsiteY9" fmla="*/ 288665 h 531552"/>
              <a:gd name="connsiteX10" fmla="*/ 566738 w 1928813"/>
              <a:gd name="connsiteY10" fmla="*/ 288665 h 531552"/>
              <a:gd name="connsiteX11" fmla="*/ 592932 w 1928813"/>
              <a:gd name="connsiteY11" fmla="*/ 293427 h 531552"/>
              <a:gd name="connsiteX12" fmla="*/ 595313 w 1928813"/>
              <a:gd name="connsiteY12" fmla="*/ 293427 h 531552"/>
              <a:gd name="connsiteX13" fmla="*/ 633412 w 1928813"/>
              <a:gd name="connsiteY13" fmla="*/ 283903 h 531552"/>
              <a:gd name="connsiteX14" fmla="*/ 683419 w 1928813"/>
              <a:gd name="connsiteY14" fmla="*/ 255327 h 531552"/>
              <a:gd name="connsiteX15" fmla="*/ 704850 w 1928813"/>
              <a:gd name="connsiteY15" fmla="*/ 233895 h 531552"/>
              <a:gd name="connsiteX16" fmla="*/ 742951 w 1928813"/>
              <a:gd name="connsiteY16" fmla="*/ 205319 h 531552"/>
              <a:gd name="connsiteX17" fmla="*/ 769144 w 1928813"/>
              <a:gd name="connsiteY17" fmla="*/ 186270 h 531552"/>
              <a:gd name="connsiteX18" fmla="*/ 831056 w 1928813"/>
              <a:gd name="connsiteY18" fmla="*/ 129121 h 531552"/>
              <a:gd name="connsiteX19" fmla="*/ 876299 w 1928813"/>
              <a:gd name="connsiteY19" fmla="*/ 83877 h 531552"/>
              <a:gd name="connsiteX20" fmla="*/ 933450 w 1928813"/>
              <a:gd name="connsiteY20" fmla="*/ 43395 h 531552"/>
              <a:gd name="connsiteX21" fmla="*/ 962026 w 1928813"/>
              <a:gd name="connsiteY21" fmla="*/ 26728 h 531552"/>
              <a:gd name="connsiteX22" fmla="*/ 1004888 w 1928813"/>
              <a:gd name="connsiteY22" fmla="*/ 12440 h 531552"/>
              <a:gd name="connsiteX23" fmla="*/ 1057276 w 1928813"/>
              <a:gd name="connsiteY23" fmla="*/ 2915 h 531552"/>
              <a:gd name="connsiteX24" fmla="*/ 1116805 w 1928813"/>
              <a:gd name="connsiteY24" fmla="*/ 10059 h 531552"/>
              <a:gd name="connsiteX25" fmla="*/ 1150144 w 1928813"/>
              <a:gd name="connsiteY25" fmla="*/ 33871 h 531552"/>
              <a:gd name="connsiteX26" fmla="*/ 1173957 w 1928813"/>
              <a:gd name="connsiteY26" fmla="*/ 55302 h 531552"/>
              <a:gd name="connsiteX27" fmla="*/ 1207294 w 1928813"/>
              <a:gd name="connsiteY27" fmla="*/ 100547 h 531552"/>
              <a:gd name="connsiteX28" fmla="*/ 1247775 w 1928813"/>
              <a:gd name="connsiteY28" fmla="*/ 138646 h 531552"/>
              <a:gd name="connsiteX29" fmla="*/ 1281113 w 1928813"/>
              <a:gd name="connsiteY29" fmla="*/ 176745 h 531552"/>
              <a:gd name="connsiteX30" fmla="*/ 1312069 w 1928813"/>
              <a:gd name="connsiteY30" fmla="*/ 217227 h 531552"/>
              <a:gd name="connsiteX31" fmla="*/ 1364457 w 1928813"/>
              <a:gd name="connsiteY31" fmla="*/ 283901 h 531552"/>
              <a:gd name="connsiteX32" fmla="*/ 1393032 w 1928813"/>
              <a:gd name="connsiteY32" fmla="*/ 329146 h 531552"/>
              <a:gd name="connsiteX33" fmla="*/ 1428750 w 1928813"/>
              <a:gd name="connsiteY33" fmla="*/ 360102 h 531552"/>
              <a:gd name="connsiteX34" fmla="*/ 1471613 w 1928813"/>
              <a:gd name="connsiteY34" fmla="*/ 388678 h 531552"/>
              <a:gd name="connsiteX35" fmla="*/ 1516856 w 1928813"/>
              <a:gd name="connsiteY35" fmla="*/ 422015 h 531552"/>
              <a:gd name="connsiteX36" fmla="*/ 1564483 w 1928813"/>
              <a:gd name="connsiteY36" fmla="*/ 450590 h 531552"/>
              <a:gd name="connsiteX37" fmla="*/ 1635919 w 1928813"/>
              <a:gd name="connsiteY37" fmla="*/ 476784 h 531552"/>
              <a:gd name="connsiteX38" fmla="*/ 1674019 w 1928813"/>
              <a:gd name="connsiteY38" fmla="*/ 493453 h 531552"/>
              <a:gd name="connsiteX39" fmla="*/ 1743075 w 1928813"/>
              <a:gd name="connsiteY39" fmla="*/ 512502 h 531552"/>
              <a:gd name="connsiteX40" fmla="*/ 1812131 w 1928813"/>
              <a:gd name="connsiteY40" fmla="*/ 524408 h 531552"/>
              <a:gd name="connsiteX41" fmla="*/ 1864519 w 1928813"/>
              <a:gd name="connsiteY41" fmla="*/ 526789 h 531552"/>
              <a:gd name="connsiteX42" fmla="*/ 1928813 w 1928813"/>
              <a:gd name="connsiteY42" fmla="*/ 531552 h 53155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7469 h 528962"/>
              <a:gd name="connsiteX26" fmla="*/ 1150144 w 1928813"/>
              <a:gd name="connsiteY26" fmla="*/ 31281 h 528962"/>
              <a:gd name="connsiteX27" fmla="*/ 1173957 w 1928813"/>
              <a:gd name="connsiteY27" fmla="*/ 52712 h 528962"/>
              <a:gd name="connsiteX28" fmla="*/ 1207294 w 1928813"/>
              <a:gd name="connsiteY28" fmla="*/ 97957 h 528962"/>
              <a:gd name="connsiteX29" fmla="*/ 1247775 w 1928813"/>
              <a:gd name="connsiteY29" fmla="*/ 136056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50144 w 1928813"/>
              <a:gd name="connsiteY26" fmla="*/ 31281 h 528962"/>
              <a:gd name="connsiteX27" fmla="*/ 1173957 w 1928813"/>
              <a:gd name="connsiteY27" fmla="*/ 52712 h 528962"/>
              <a:gd name="connsiteX28" fmla="*/ 1207294 w 1928813"/>
              <a:gd name="connsiteY28" fmla="*/ 97957 h 528962"/>
              <a:gd name="connsiteX29" fmla="*/ 1247775 w 1928813"/>
              <a:gd name="connsiteY29" fmla="*/ 136056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47762 w 1928813"/>
              <a:gd name="connsiteY26" fmla="*/ 45569 h 528962"/>
              <a:gd name="connsiteX27" fmla="*/ 1173957 w 1928813"/>
              <a:gd name="connsiteY27" fmla="*/ 52712 h 528962"/>
              <a:gd name="connsiteX28" fmla="*/ 1207294 w 1928813"/>
              <a:gd name="connsiteY28" fmla="*/ 97957 h 528962"/>
              <a:gd name="connsiteX29" fmla="*/ 1247775 w 1928813"/>
              <a:gd name="connsiteY29" fmla="*/ 136056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47762 w 1928813"/>
              <a:gd name="connsiteY26" fmla="*/ 45569 h 528962"/>
              <a:gd name="connsiteX27" fmla="*/ 1173957 w 1928813"/>
              <a:gd name="connsiteY27" fmla="*/ 71762 h 528962"/>
              <a:gd name="connsiteX28" fmla="*/ 1207294 w 1928813"/>
              <a:gd name="connsiteY28" fmla="*/ 97957 h 528962"/>
              <a:gd name="connsiteX29" fmla="*/ 1247775 w 1928813"/>
              <a:gd name="connsiteY29" fmla="*/ 136056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47762 w 1928813"/>
              <a:gd name="connsiteY26" fmla="*/ 45569 h 528962"/>
              <a:gd name="connsiteX27" fmla="*/ 1173957 w 1928813"/>
              <a:gd name="connsiteY27" fmla="*/ 71762 h 528962"/>
              <a:gd name="connsiteX28" fmla="*/ 1212056 w 1928813"/>
              <a:gd name="connsiteY28" fmla="*/ 109863 h 528962"/>
              <a:gd name="connsiteX29" fmla="*/ 1247775 w 1928813"/>
              <a:gd name="connsiteY29" fmla="*/ 136056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47762 w 1928813"/>
              <a:gd name="connsiteY26" fmla="*/ 45569 h 528962"/>
              <a:gd name="connsiteX27" fmla="*/ 1173957 w 1928813"/>
              <a:gd name="connsiteY27" fmla="*/ 71762 h 528962"/>
              <a:gd name="connsiteX28" fmla="*/ 1212056 w 1928813"/>
              <a:gd name="connsiteY28" fmla="*/ 109863 h 528962"/>
              <a:gd name="connsiteX29" fmla="*/ 1247775 w 1928813"/>
              <a:gd name="connsiteY29" fmla="*/ 145581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73957 w 1928813"/>
              <a:gd name="connsiteY27" fmla="*/ 71762 h 528962"/>
              <a:gd name="connsiteX28" fmla="*/ 1212056 w 1928813"/>
              <a:gd name="connsiteY28" fmla="*/ 109863 h 528962"/>
              <a:gd name="connsiteX29" fmla="*/ 1247775 w 1928813"/>
              <a:gd name="connsiteY29" fmla="*/ 145581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88244 w 1928813"/>
              <a:gd name="connsiteY27" fmla="*/ 71762 h 528962"/>
              <a:gd name="connsiteX28" fmla="*/ 1212056 w 1928813"/>
              <a:gd name="connsiteY28" fmla="*/ 109863 h 528962"/>
              <a:gd name="connsiteX29" fmla="*/ 1247775 w 1928813"/>
              <a:gd name="connsiteY29" fmla="*/ 145581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88244 w 1928813"/>
              <a:gd name="connsiteY27" fmla="*/ 71762 h 528962"/>
              <a:gd name="connsiteX28" fmla="*/ 1212056 w 1928813"/>
              <a:gd name="connsiteY28" fmla="*/ 109863 h 528962"/>
              <a:gd name="connsiteX29" fmla="*/ 1228725 w 1928813"/>
              <a:gd name="connsiteY29" fmla="*/ 109862 h 528962"/>
              <a:gd name="connsiteX30" fmla="*/ 1247775 w 1928813"/>
              <a:gd name="connsiteY30" fmla="*/ 145581 h 528962"/>
              <a:gd name="connsiteX31" fmla="*/ 1281113 w 1928813"/>
              <a:gd name="connsiteY31" fmla="*/ 174155 h 528962"/>
              <a:gd name="connsiteX32" fmla="*/ 1312069 w 1928813"/>
              <a:gd name="connsiteY32" fmla="*/ 214637 h 528962"/>
              <a:gd name="connsiteX33" fmla="*/ 1364457 w 1928813"/>
              <a:gd name="connsiteY33" fmla="*/ 281311 h 528962"/>
              <a:gd name="connsiteX34" fmla="*/ 1393032 w 1928813"/>
              <a:gd name="connsiteY34" fmla="*/ 326556 h 528962"/>
              <a:gd name="connsiteX35" fmla="*/ 1428750 w 1928813"/>
              <a:gd name="connsiteY35" fmla="*/ 357512 h 528962"/>
              <a:gd name="connsiteX36" fmla="*/ 1471613 w 1928813"/>
              <a:gd name="connsiteY36" fmla="*/ 386088 h 528962"/>
              <a:gd name="connsiteX37" fmla="*/ 1516856 w 1928813"/>
              <a:gd name="connsiteY37" fmla="*/ 419425 h 528962"/>
              <a:gd name="connsiteX38" fmla="*/ 1564483 w 1928813"/>
              <a:gd name="connsiteY38" fmla="*/ 448000 h 528962"/>
              <a:gd name="connsiteX39" fmla="*/ 1635919 w 1928813"/>
              <a:gd name="connsiteY39" fmla="*/ 474194 h 528962"/>
              <a:gd name="connsiteX40" fmla="*/ 1674019 w 1928813"/>
              <a:gd name="connsiteY40" fmla="*/ 490863 h 528962"/>
              <a:gd name="connsiteX41" fmla="*/ 1743075 w 1928813"/>
              <a:gd name="connsiteY41" fmla="*/ 509912 h 528962"/>
              <a:gd name="connsiteX42" fmla="*/ 1812131 w 1928813"/>
              <a:gd name="connsiteY42" fmla="*/ 521818 h 528962"/>
              <a:gd name="connsiteX43" fmla="*/ 1864519 w 1928813"/>
              <a:gd name="connsiteY43" fmla="*/ 524199 h 528962"/>
              <a:gd name="connsiteX44" fmla="*/ 1928813 w 1928813"/>
              <a:gd name="connsiteY44"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88244 w 1928813"/>
              <a:gd name="connsiteY27" fmla="*/ 71762 h 528962"/>
              <a:gd name="connsiteX28" fmla="*/ 1212056 w 1928813"/>
              <a:gd name="connsiteY28" fmla="*/ 109863 h 528962"/>
              <a:gd name="connsiteX29" fmla="*/ 1233488 w 1928813"/>
              <a:gd name="connsiteY29" fmla="*/ 100337 h 528962"/>
              <a:gd name="connsiteX30" fmla="*/ 1247775 w 1928813"/>
              <a:gd name="connsiteY30" fmla="*/ 145581 h 528962"/>
              <a:gd name="connsiteX31" fmla="*/ 1281113 w 1928813"/>
              <a:gd name="connsiteY31" fmla="*/ 174155 h 528962"/>
              <a:gd name="connsiteX32" fmla="*/ 1312069 w 1928813"/>
              <a:gd name="connsiteY32" fmla="*/ 214637 h 528962"/>
              <a:gd name="connsiteX33" fmla="*/ 1364457 w 1928813"/>
              <a:gd name="connsiteY33" fmla="*/ 281311 h 528962"/>
              <a:gd name="connsiteX34" fmla="*/ 1393032 w 1928813"/>
              <a:gd name="connsiteY34" fmla="*/ 326556 h 528962"/>
              <a:gd name="connsiteX35" fmla="*/ 1428750 w 1928813"/>
              <a:gd name="connsiteY35" fmla="*/ 357512 h 528962"/>
              <a:gd name="connsiteX36" fmla="*/ 1471613 w 1928813"/>
              <a:gd name="connsiteY36" fmla="*/ 386088 h 528962"/>
              <a:gd name="connsiteX37" fmla="*/ 1516856 w 1928813"/>
              <a:gd name="connsiteY37" fmla="*/ 419425 h 528962"/>
              <a:gd name="connsiteX38" fmla="*/ 1564483 w 1928813"/>
              <a:gd name="connsiteY38" fmla="*/ 448000 h 528962"/>
              <a:gd name="connsiteX39" fmla="*/ 1635919 w 1928813"/>
              <a:gd name="connsiteY39" fmla="*/ 474194 h 528962"/>
              <a:gd name="connsiteX40" fmla="*/ 1674019 w 1928813"/>
              <a:gd name="connsiteY40" fmla="*/ 490863 h 528962"/>
              <a:gd name="connsiteX41" fmla="*/ 1743075 w 1928813"/>
              <a:gd name="connsiteY41" fmla="*/ 509912 h 528962"/>
              <a:gd name="connsiteX42" fmla="*/ 1812131 w 1928813"/>
              <a:gd name="connsiteY42" fmla="*/ 521818 h 528962"/>
              <a:gd name="connsiteX43" fmla="*/ 1864519 w 1928813"/>
              <a:gd name="connsiteY43" fmla="*/ 524199 h 528962"/>
              <a:gd name="connsiteX44" fmla="*/ 1928813 w 1928813"/>
              <a:gd name="connsiteY44"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88244 w 1928813"/>
              <a:gd name="connsiteY27" fmla="*/ 71762 h 528962"/>
              <a:gd name="connsiteX28" fmla="*/ 1212056 w 1928813"/>
              <a:gd name="connsiteY28" fmla="*/ 109863 h 528962"/>
              <a:gd name="connsiteX29" fmla="*/ 1283495 w 1928813"/>
              <a:gd name="connsiteY29" fmla="*/ 145580 h 528962"/>
              <a:gd name="connsiteX30" fmla="*/ 1247775 w 1928813"/>
              <a:gd name="connsiteY30" fmla="*/ 145581 h 528962"/>
              <a:gd name="connsiteX31" fmla="*/ 1281113 w 1928813"/>
              <a:gd name="connsiteY31" fmla="*/ 174155 h 528962"/>
              <a:gd name="connsiteX32" fmla="*/ 1312069 w 1928813"/>
              <a:gd name="connsiteY32" fmla="*/ 214637 h 528962"/>
              <a:gd name="connsiteX33" fmla="*/ 1364457 w 1928813"/>
              <a:gd name="connsiteY33" fmla="*/ 281311 h 528962"/>
              <a:gd name="connsiteX34" fmla="*/ 1393032 w 1928813"/>
              <a:gd name="connsiteY34" fmla="*/ 326556 h 528962"/>
              <a:gd name="connsiteX35" fmla="*/ 1428750 w 1928813"/>
              <a:gd name="connsiteY35" fmla="*/ 357512 h 528962"/>
              <a:gd name="connsiteX36" fmla="*/ 1471613 w 1928813"/>
              <a:gd name="connsiteY36" fmla="*/ 386088 h 528962"/>
              <a:gd name="connsiteX37" fmla="*/ 1516856 w 1928813"/>
              <a:gd name="connsiteY37" fmla="*/ 419425 h 528962"/>
              <a:gd name="connsiteX38" fmla="*/ 1564483 w 1928813"/>
              <a:gd name="connsiteY38" fmla="*/ 448000 h 528962"/>
              <a:gd name="connsiteX39" fmla="*/ 1635919 w 1928813"/>
              <a:gd name="connsiteY39" fmla="*/ 474194 h 528962"/>
              <a:gd name="connsiteX40" fmla="*/ 1674019 w 1928813"/>
              <a:gd name="connsiteY40" fmla="*/ 490863 h 528962"/>
              <a:gd name="connsiteX41" fmla="*/ 1743075 w 1928813"/>
              <a:gd name="connsiteY41" fmla="*/ 509912 h 528962"/>
              <a:gd name="connsiteX42" fmla="*/ 1812131 w 1928813"/>
              <a:gd name="connsiteY42" fmla="*/ 521818 h 528962"/>
              <a:gd name="connsiteX43" fmla="*/ 1864519 w 1928813"/>
              <a:gd name="connsiteY43" fmla="*/ 524199 h 528962"/>
              <a:gd name="connsiteX44" fmla="*/ 1928813 w 1928813"/>
              <a:gd name="connsiteY44"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88244 w 1928813"/>
              <a:gd name="connsiteY27" fmla="*/ 71762 h 528962"/>
              <a:gd name="connsiteX28" fmla="*/ 1212056 w 1928813"/>
              <a:gd name="connsiteY28" fmla="*/ 109863 h 528962"/>
              <a:gd name="connsiteX29" fmla="*/ 1247775 w 1928813"/>
              <a:gd name="connsiteY29" fmla="*/ 145581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88244 w 1928813"/>
              <a:gd name="connsiteY27" fmla="*/ 71762 h 528962"/>
              <a:gd name="connsiteX28" fmla="*/ 1231106 w 1928813"/>
              <a:gd name="connsiteY28" fmla="*/ 109863 h 528962"/>
              <a:gd name="connsiteX29" fmla="*/ 1247775 w 1928813"/>
              <a:gd name="connsiteY29" fmla="*/ 145581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16805 w 1928813"/>
              <a:gd name="connsiteY25" fmla="*/ 16994 h 528962"/>
              <a:gd name="connsiteX26" fmla="*/ 1162049 w 1928813"/>
              <a:gd name="connsiteY26" fmla="*/ 45569 h 528962"/>
              <a:gd name="connsiteX27" fmla="*/ 1188244 w 1928813"/>
              <a:gd name="connsiteY27" fmla="*/ 71762 h 528962"/>
              <a:gd name="connsiteX28" fmla="*/ 1231106 w 1928813"/>
              <a:gd name="connsiteY28" fmla="*/ 109863 h 528962"/>
              <a:gd name="connsiteX29" fmla="*/ 1259681 w 1928813"/>
              <a:gd name="connsiteY29" fmla="*/ 147962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2268 h 528962"/>
              <a:gd name="connsiteX1" fmla="*/ 83344 w 1928813"/>
              <a:gd name="connsiteY1" fmla="*/ 314650 h 528962"/>
              <a:gd name="connsiteX2" fmla="*/ 123825 w 1928813"/>
              <a:gd name="connsiteY2" fmla="*/ 314650 h 528962"/>
              <a:gd name="connsiteX3" fmla="*/ 209550 w 1928813"/>
              <a:gd name="connsiteY3" fmla="*/ 309887 h 528962"/>
              <a:gd name="connsiteX4" fmla="*/ 290513 w 1928813"/>
              <a:gd name="connsiteY4" fmla="*/ 295600 h 528962"/>
              <a:gd name="connsiteX5" fmla="*/ 366713 w 1928813"/>
              <a:gd name="connsiteY5" fmla="*/ 276550 h 528962"/>
              <a:gd name="connsiteX6" fmla="*/ 402432 w 1928813"/>
              <a:gd name="connsiteY6" fmla="*/ 267025 h 528962"/>
              <a:gd name="connsiteX7" fmla="*/ 445294 w 1928813"/>
              <a:gd name="connsiteY7" fmla="*/ 267025 h 528962"/>
              <a:gd name="connsiteX8" fmla="*/ 488157 w 1928813"/>
              <a:gd name="connsiteY8" fmla="*/ 276550 h 528962"/>
              <a:gd name="connsiteX9" fmla="*/ 545307 w 1928813"/>
              <a:gd name="connsiteY9" fmla="*/ 286075 h 528962"/>
              <a:gd name="connsiteX10" fmla="*/ 566738 w 1928813"/>
              <a:gd name="connsiteY10" fmla="*/ 286075 h 528962"/>
              <a:gd name="connsiteX11" fmla="*/ 592932 w 1928813"/>
              <a:gd name="connsiteY11" fmla="*/ 290837 h 528962"/>
              <a:gd name="connsiteX12" fmla="*/ 595313 w 1928813"/>
              <a:gd name="connsiteY12" fmla="*/ 290837 h 528962"/>
              <a:gd name="connsiteX13" fmla="*/ 633412 w 1928813"/>
              <a:gd name="connsiteY13" fmla="*/ 281313 h 528962"/>
              <a:gd name="connsiteX14" fmla="*/ 683419 w 1928813"/>
              <a:gd name="connsiteY14" fmla="*/ 252737 h 528962"/>
              <a:gd name="connsiteX15" fmla="*/ 704850 w 1928813"/>
              <a:gd name="connsiteY15" fmla="*/ 231305 h 528962"/>
              <a:gd name="connsiteX16" fmla="*/ 742951 w 1928813"/>
              <a:gd name="connsiteY16" fmla="*/ 202729 h 528962"/>
              <a:gd name="connsiteX17" fmla="*/ 769144 w 1928813"/>
              <a:gd name="connsiteY17" fmla="*/ 183680 h 528962"/>
              <a:gd name="connsiteX18" fmla="*/ 831056 w 1928813"/>
              <a:gd name="connsiteY18" fmla="*/ 126531 h 528962"/>
              <a:gd name="connsiteX19" fmla="*/ 876299 w 1928813"/>
              <a:gd name="connsiteY19" fmla="*/ 81287 h 528962"/>
              <a:gd name="connsiteX20" fmla="*/ 933450 w 1928813"/>
              <a:gd name="connsiteY20" fmla="*/ 40805 h 528962"/>
              <a:gd name="connsiteX21" fmla="*/ 962026 w 1928813"/>
              <a:gd name="connsiteY21" fmla="*/ 24138 h 528962"/>
              <a:gd name="connsiteX22" fmla="*/ 1004888 w 1928813"/>
              <a:gd name="connsiteY22" fmla="*/ 9850 h 528962"/>
              <a:gd name="connsiteX23" fmla="*/ 1057276 w 1928813"/>
              <a:gd name="connsiteY23" fmla="*/ 325 h 528962"/>
              <a:gd name="connsiteX24" fmla="*/ 1090613 w 1928813"/>
              <a:gd name="connsiteY24" fmla="*/ 2706 h 528962"/>
              <a:gd name="connsiteX25" fmla="*/ 1126330 w 1928813"/>
              <a:gd name="connsiteY25" fmla="*/ 14612 h 528962"/>
              <a:gd name="connsiteX26" fmla="*/ 1162049 w 1928813"/>
              <a:gd name="connsiteY26" fmla="*/ 45569 h 528962"/>
              <a:gd name="connsiteX27" fmla="*/ 1188244 w 1928813"/>
              <a:gd name="connsiteY27" fmla="*/ 71762 h 528962"/>
              <a:gd name="connsiteX28" fmla="*/ 1231106 w 1928813"/>
              <a:gd name="connsiteY28" fmla="*/ 109863 h 528962"/>
              <a:gd name="connsiteX29" fmla="*/ 1259681 w 1928813"/>
              <a:gd name="connsiteY29" fmla="*/ 147962 h 528962"/>
              <a:gd name="connsiteX30" fmla="*/ 1281113 w 1928813"/>
              <a:gd name="connsiteY30" fmla="*/ 174155 h 528962"/>
              <a:gd name="connsiteX31" fmla="*/ 1312069 w 1928813"/>
              <a:gd name="connsiteY31" fmla="*/ 214637 h 528962"/>
              <a:gd name="connsiteX32" fmla="*/ 1364457 w 1928813"/>
              <a:gd name="connsiteY32" fmla="*/ 281311 h 528962"/>
              <a:gd name="connsiteX33" fmla="*/ 1393032 w 1928813"/>
              <a:gd name="connsiteY33" fmla="*/ 326556 h 528962"/>
              <a:gd name="connsiteX34" fmla="*/ 1428750 w 1928813"/>
              <a:gd name="connsiteY34" fmla="*/ 357512 h 528962"/>
              <a:gd name="connsiteX35" fmla="*/ 1471613 w 1928813"/>
              <a:gd name="connsiteY35" fmla="*/ 386088 h 528962"/>
              <a:gd name="connsiteX36" fmla="*/ 1516856 w 1928813"/>
              <a:gd name="connsiteY36" fmla="*/ 419425 h 528962"/>
              <a:gd name="connsiteX37" fmla="*/ 1564483 w 1928813"/>
              <a:gd name="connsiteY37" fmla="*/ 448000 h 528962"/>
              <a:gd name="connsiteX38" fmla="*/ 1635919 w 1928813"/>
              <a:gd name="connsiteY38" fmla="*/ 474194 h 528962"/>
              <a:gd name="connsiteX39" fmla="*/ 1674019 w 1928813"/>
              <a:gd name="connsiteY39" fmla="*/ 490863 h 528962"/>
              <a:gd name="connsiteX40" fmla="*/ 1743075 w 1928813"/>
              <a:gd name="connsiteY40" fmla="*/ 509912 h 528962"/>
              <a:gd name="connsiteX41" fmla="*/ 1812131 w 1928813"/>
              <a:gd name="connsiteY41" fmla="*/ 521818 h 528962"/>
              <a:gd name="connsiteX42" fmla="*/ 1864519 w 1928813"/>
              <a:gd name="connsiteY42" fmla="*/ 524199 h 528962"/>
              <a:gd name="connsiteX43" fmla="*/ 1928813 w 1928813"/>
              <a:gd name="connsiteY43" fmla="*/ 528962 h 528962"/>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6330 w 1928813"/>
              <a:gd name="connsiteY25" fmla="*/ 16858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393032 w 1928813"/>
              <a:gd name="connsiteY33" fmla="*/ 328802 h 531208"/>
              <a:gd name="connsiteX34" fmla="*/ 1428750 w 1928813"/>
              <a:gd name="connsiteY34" fmla="*/ 359758 h 531208"/>
              <a:gd name="connsiteX35" fmla="*/ 1471613 w 1928813"/>
              <a:gd name="connsiteY35" fmla="*/ 388334 h 531208"/>
              <a:gd name="connsiteX36" fmla="*/ 1516856 w 1928813"/>
              <a:gd name="connsiteY36" fmla="*/ 421671 h 531208"/>
              <a:gd name="connsiteX37" fmla="*/ 1564483 w 1928813"/>
              <a:gd name="connsiteY37" fmla="*/ 450246 h 531208"/>
              <a:gd name="connsiteX38" fmla="*/ 1635919 w 1928813"/>
              <a:gd name="connsiteY38" fmla="*/ 476440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393032 w 1928813"/>
              <a:gd name="connsiteY33" fmla="*/ 328802 h 531208"/>
              <a:gd name="connsiteX34" fmla="*/ 1428750 w 1928813"/>
              <a:gd name="connsiteY34" fmla="*/ 359758 h 531208"/>
              <a:gd name="connsiteX35" fmla="*/ 1471613 w 1928813"/>
              <a:gd name="connsiteY35" fmla="*/ 388334 h 531208"/>
              <a:gd name="connsiteX36" fmla="*/ 1516856 w 1928813"/>
              <a:gd name="connsiteY36" fmla="*/ 421671 h 531208"/>
              <a:gd name="connsiteX37" fmla="*/ 1564483 w 1928813"/>
              <a:gd name="connsiteY37" fmla="*/ 450246 h 531208"/>
              <a:gd name="connsiteX38" fmla="*/ 1635919 w 1928813"/>
              <a:gd name="connsiteY38" fmla="*/ 476440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393032 w 1928813"/>
              <a:gd name="connsiteY33" fmla="*/ 328802 h 531208"/>
              <a:gd name="connsiteX34" fmla="*/ 1428750 w 1928813"/>
              <a:gd name="connsiteY34" fmla="*/ 359758 h 531208"/>
              <a:gd name="connsiteX35" fmla="*/ 1469232 w 1928813"/>
              <a:gd name="connsiteY35" fmla="*/ 395478 h 531208"/>
              <a:gd name="connsiteX36" fmla="*/ 1516856 w 1928813"/>
              <a:gd name="connsiteY36" fmla="*/ 421671 h 531208"/>
              <a:gd name="connsiteX37" fmla="*/ 1564483 w 1928813"/>
              <a:gd name="connsiteY37" fmla="*/ 450246 h 531208"/>
              <a:gd name="connsiteX38" fmla="*/ 1635919 w 1928813"/>
              <a:gd name="connsiteY38" fmla="*/ 476440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393032 w 1928813"/>
              <a:gd name="connsiteY33" fmla="*/ 328802 h 531208"/>
              <a:gd name="connsiteX34" fmla="*/ 1426369 w 1928813"/>
              <a:gd name="connsiteY34" fmla="*/ 366902 h 531208"/>
              <a:gd name="connsiteX35" fmla="*/ 1469232 w 1928813"/>
              <a:gd name="connsiteY35" fmla="*/ 395478 h 531208"/>
              <a:gd name="connsiteX36" fmla="*/ 1516856 w 1928813"/>
              <a:gd name="connsiteY36" fmla="*/ 421671 h 531208"/>
              <a:gd name="connsiteX37" fmla="*/ 1564483 w 1928813"/>
              <a:gd name="connsiteY37" fmla="*/ 450246 h 531208"/>
              <a:gd name="connsiteX38" fmla="*/ 1635919 w 1928813"/>
              <a:gd name="connsiteY38" fmla="*/ 476440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393032 w 1928813"/>
              <a:gd name="connsiteY33" fmla="*/ 328802 h 531208"/>
              <a:gd name="connsiteX34" fmla="*/ 1426369 w 1928813"/>
              <a:gd name="connsiteY34" fmla="*/ 359758 h 531208"/>
              <a:gd name="connsiteX35" fmla="*/ 1469232 w 1928813"/>
              <a:gd name="connsiteY35" fmla="*/ 395478 h 531208"/>
              <a:gd name="connsiteX36" fmla="*/ 1516856 w 1928813"/>
              <a:gd name="connsiteY36" fmla="*/ 421671 h 531208"/>
              <a:gd name="connsiteX37" fmla="*/ 1564483 w 1928813"/>
              <a:gd name="connsiteY37" fmla="*/ 450246 h 531208"/>
              <a:gd name="connsiteX38" fmla="*/ 1635919 w 1928813"/>
              <a:gd name="connsiteY38" fmla="*/ 476440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402557 w 1928813"/>
              <a:gd name="connsiteY33" fmla="*/ 328802 h 531208"/>
              <a:gd name="connsiteX34" fmla="*/ 1426369 w 1928813"/>
              <a:gd name="connsiteY34" fmla="*/ 359758 h 531208"/>
              <a:gd name="connsiteX35" fmla="*/ 1469232 w 1928813"/>
              <a:gd name="connsiteY35" fmla="*/ 395478 h 531208"/>
              <a:gd name="connsiteX36" fmla="*/ 1516856 w 1928813"/>
              <a:gd name="connsiteY36" fmla="*/ 421671 h 531208"/>
              <a:gd name="connsiteX37" fmla="*/ 1564483 w 1928813"/>
              <a:gd name="connsiteY37" fmla="*/ 450246 h 531208"/>
              <a:gd name="connsiteX38" fmla="*/ 1635919 w 1928813"/>
              <a:gd name="connsiteY38" fmla="*/ 476440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402557 w 1928813"/>
              <a:gd name="connsiteY33" fmla="*/ 328802 h 531208"/>
              <a:gd name="connsiteX34" fmla="*/ 1426369 w 1928813"/>
              <a:gd name="connsiteY34" fmla="*/ 359758 h 531208"/>
              <a:gd name="connsiteX35" fmla="*/ 1469232 w 1928813"/>
              <a:gd name="connsiteY35" fmla="*/ 395478 h 531208"/>
              <a:gd name="connsiteX36" fmla="*/ 1516856 w 1928813"/>
              <a:gd name="connsiteY36" fmla="*/ 421671 h 531208"/>
              <a:gd name="connsiteX37" fmla="*/ 1564483 w 1928813"/>
              <a:gd name="connsiteY37" fmla="*/ 450246 h 531208"/>
              <a:gd name="connsiteX38" fmla="*/ 1635919 w 1928813"/>
              <a:gd name="connsiteY38" fmla="*/ 476440 h 531208"/>
              <a:gd name="connsiteX39" fmla="*/ 1616869 w 1928813"/>
              <a:gd name="connsiteY39" fmla="*/ 476439 h 531208"/>
              <a:gd name="connsiteX40" fmla="*/ 1674019 w 1928813"/>
              <a:gd name="connsiteY40" fmla="*/ 493109 h 531208"/>
              <a:gd name="connsiteX41" fmla="*/ 1743075 w 1928813"/>
              <a:gd name="connsiteY41" fmla="*/ 512158 h 531208"/>
              <a:gd name="connsiteX42" fmla="*/ 1812131 w 1928813"/>
              <a:gd name="connsiteY42" fmla="*/ 524064 h 531208"/>
              <a:gd name="connsiteX43" fmla="*/ 1864519 w 1928813"/>
              <a:gd name="connsiteY43" fmla="*/ 526445 h 531208"/>
              <a:gd name="connsiteX44" fmla="*/ 1928813 w 1928813"/>
              <a:gd name="connsiteY44"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402557 w 1928813"/>
              <a:gd name="connsiteY33" fmla="*/ 328802 h 531208"/>
              <a:gd name="connsiteX34" fmla="*/ 1426369 w 1928813"/>
              <a:gd name="connsiteY34" fmla="*/ 359758 h 531208"/>
              <a:gd name="connsiteX35" fmla="*/ 1469232 w 1928813"/>
              <a:gd name="connsiteY35" fmla="*/ 395478 h 531208"/>
              <a:gd name="connsiteX36" fmla="*/ 1516856 w 1928813"/>
              <a:gd name="connsiteY36" fmla="*/ 421671 h 531208"/>
              <a:gd name="connsiteX37" fmla="*/ 1557339 w 1928813"/>
              <a:gd name="connsiteY37" fmla="*/ 450246 h 531208"/>
              <a:gd name="connsiteX38" fmla="*/ 1635919 w 1928813"/>
              <a:gd name="connsiteY38" fmla="*/ 476440 h 531208"/>
              <a:gd name="connsiteX39" fmla="*/ 1616869 w 1928813"/>
              <a:gd name="connsiteY39" fmla="*/ 476439 h 531208"/>
              <a:gd name="connsiteX40" fmla="*/ 1674019 w 1928813"/>
              <a:gd name="connsiteY40" fmla="*/ 493109 h 531208"/>
              <a:gd name="connsiteX41" fmla="*/ 1743075 w 1928813"/>
              <a:gd name="connsiteY41" fmla="*/ 512158 h 531208"/>
              <a:gd name="connsiteX42" fmla="*/ 1812131 w 1928813"/>
              <a:gd name="connsiteY42" fmla="*/ 524064 h 531208"/>
              <a:gd name="connsiteX43" fmla="*/ 1864519 w 1928813"/>
              <a:gd name="connsiteY43" fmla="*/ 526445 h 531208"/>
              <a:gd name="connsiteX44" fmla="*/ 1928813 w 1928813"/>
              <a:gd name="connsiteY44"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402557 w 1928813"/>
              <a:gd name="connsiteY33" fmla="*/ 328802 h 531208"/>
              <a:gd name="connsiteX34" fmla="*/ 1426369 w 1928813"/>
              <a:gd name="connsiteY34" fmla="*/ 359758 h 531208"/>
              <a:gd name="connsiteX35" fmla="*/ 1469232 w 1928813"/>
              <a:gd name="connsiteY35" fmla="*/ 395478 h 531208"/>
              <a:gd name="connsiteX36" fmla="*/ 1516856 w 1928813"/>
              <a:gd name="connsiteY36" fmla="*/ 421671 h 531208"/>
              <a:gd name="connsiteX37" fmla="*/ 1557339 w 1928813"/>
              <a:gd name="connsiteY37" fmla="*/ 450246 h 531208"/>
              <a:gd name="connsiteX38" fmla="*/ 1635919 w 1928813"/>
              <a:gd name="connsiteY38" fmla="*/ 476440 h 531208"/>
              <a:gd name="connsiteX39" fmla="*/ 1626394 w 1928813"/>
              <a:gd name="connsiteY39" fmla="*/ 476439 h 531208"/>
              <a:gd name="connsiteX40" fmla="*/ 1674019 w 1928813"/>
              <a:gd name="connsiteY40" fmla="*/ 493109 h 531208"/>
              <a:gd name="connsiteX41" fmla="*/ 1743075 w 1928813"/>
              <a:gd name="connsiteY41" fmla="*/ 512158 h 531208"/>
              <a:gd name="connsiteX42" fmla="*/ 1812131 w 1928813"/>
              <a:gd name="connsiteY42" fmla="*/ 524064 h 531208"/>
              <a:gd name="connsiteX43" fmla="*/ 1864519 w 1928813"/>
              <a:gd name="connsiteY43" fmla="*/ 526445 h 531208"/>
              <a:gd name="connsiteX44" fmla="*/ 1928813 w 1928813"/>
              <a:gd name="connsiteY44"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402557 w 1928813"/>
              <a:gd name="connsiteY33" fmla="*/ 328802 h 531208"/>
              <a:gd name="connsiteX34" fmla="*/ 1426369 w 1928813"/>
              <a:gd name="connsiteY34" fmla="*/ 359758 h 531208"/>
              <a:gd name="connsiteX35" fmla="*/ 1469232 w 1928813"/>
              <a:gd name="connsiteY35" fmla="*/ 395478 h 531208"/>
              <a:gd name="connsiteX36" fmla="*/ 1516856 w 1928813"/>
              <a:gd name="connsiteY36" fmla="*/ 421671 h 531208"/>
              <a:gd name="connsiteX37" fmla="*/ 1557339 w 1928813"/>
              <a:gd name="connsiteY37" fmla="*/ 450246 h 531208"/>
              <a:gd name="connsiteX38" fmla="*/ 1635919 w 1928813"/>
              <a:gd name="connsiteY38" fmla="*/ 476440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14514 h 531208"/>
              <a:gd name="connsiteX1" fmla="*/ 83344 w 1928813"/>
              <a:gd name="connsiteY1" fmla="*/ 316896 h 531208"/>
              <a:gd name="connsiteX2" fmla="*/ 123825 w 1928813"/>
              <a:gd name="connsiteY2" fmla="*/ 316896 h 531208"/>
              <a:gd name="connsiteX3" fmla="*/ 209550 w 1928813"/>
              <a:gd name="connsiteY3" fmla="*/ 312133 h 531208"/>
              <a:gd name="connsiteX4" fmla="*/ 290513 w 1928813"/>
              <a:gd name="connsiteY4" fmla="*/ 297846 h 531208"/>
              <a:gd name="connsiteX5" fmla="*/ 366713 w 1928813"/>
              <a:gd name="connsiteY5" fmla="*/ 278796 h 531208"/>
              <a:gd name="connsiteX6" fmla="*/ 402432 w 1928813"/>
              <a:gd name="connsiteY6" fmla="*/ 269271 h 531208"/>
              <a:gd name="connsiteX7" fmla="*/ 445294 w 1928813"/>
              <a:gd name="connsiteY7" fmla="*/ 269271 h 531208"/>
              <a:gd name="connsiteX8" fmla="*/ 488157 w 1928813"/>
              <a:gd name="connsiteY8" fmla="*/ 278796 h 531208"/>
              <a:gd name="connsiteX9" fmla="*/ 545307 w 1928813"/>
              <a:gd name="connsiteY9" fmla="*/ 288321 h 531208"/>
              <a:gd name="connsiteX10" fmla="*/ 566738 w 1928813"/>
              <a:gd name="connsiteY10" fmla="*/ 288321 h 531208"/>
              <a:gd name="connsiteX11" fmla="*/ 592932 w 1928813"/>
              <a:gd name="connsiteY11" fmla="*/ 293083 h 531208"/>
              <a:gd name="connsiteX12" fmla="*/ 595313 w 1928813"/>
              <a:gd name="connsiteY12" fmla="*/ 293083 h 531208"/>
              <a:gd name="connsiteX13" fmla="*/ 633412 w 1928813"/>
              <a:gd name="connsiteY13" fmla="*/ 283559 h 531208"/>
              <a:gd name="connsiteX14" fmla="*/ 683419 w 1928813"/>
              <a:gd name="connsiteY14" fmla="*/ 254983 h 531208"/>
              <a:gd name="connsiteX15" fmla="*/ 704850 w 1928813"/>
              <a:gd name="connsiteY15" fmla="*/ 233551 h 531208"/>
              <a:gd name="connsiteX16" fmla="*/ 742951 w 1928813"/>
              <a:gd name="connsiteY16" fmla="*/ 204975 h 531208"/>
              <a:gd name="connsiteX17" fmla="*/ 769144 w 1928813"/>
              <a:gd name="connsiteY17" fmla="*/ 185926 h 531208"/>
              <a:gd name="connsiteX18" fmla="*/ 831056 w 1928813"/>
              <a:gd name="connsiteY18" fmla="*/ 128777 h 531208"/>
              <a:gd name="connsiteX19" fmla="*/ 876299 w 1928813"/>
              <a:gd name="connsiteY19" fmla="*/ 83533 h 531208"/>
              <a:gd name="connsiteX20" fmla="*/ 933450 w 1928813"/>
              <a:gd name="connsiteY20" fmla="*/ 43051 h 531208"/>
              <a:gd name="connsiteX21" fmla="*/ 962026 w 1928813"/>
              <a:gd name="connsiteY21" fmla="*/ 26384 h 531208"/>
              <a:gd name="connsiteX22" fmla="*/ 1004888 w 1928813"/>
              <a:gd name="connsiteY22" fmla="*/ 12096 h 531208"/>
              <a:gd name="connsiteX23" fmla="*/ 1050132 w 1928813"/>
              <a:gd name="connsiteY23" fmla="*/ 189 h 531208"/>
              <a:gd name="connsiteX24" fmla="*/ 1090613 w 1928813"/>
              <a:gd name="connsiteY24" fmla="*/ 4952 h 531208"/>
              <a:gd name="connsiteX25" fmla="*/ 1128711 w 1928813"/>
              <a:gd name="connsiteY25" fmla="*/ 24002 h 531208"/>
              <a:gd name="connsiteX26" fmla="*/ 1162049 w 1928813"/>
              <a:gd name="connsiteY26" fmla="*/ 47815 h 531208"/>
              <a:gd name="connsiteX27" fmla="*/ 1188244 w 1928813"/>
              <a:gd name="connsiteY27" fmla="*/ 74008 h 531208"/>
              <a:gd name="connsiteX28" fmla="*/ 1231106 w 1928813"/>
              <a:gd name="connsiteY28" fmla="*/ 112109 h 531208"/>
              <a:gd name="connsiteX29" fmla="*/ 1259681 w 1928813"/>
              <a:gd name="connsiteY29" fmla="*/ 150208 h 531208"/>
              <a:gd name="connsiteX30" fmla="*/ 1281113 w 1928813"/>
              <a:gd name="connsiteY30" fmla="*/ 176401 h 531208"/>
              <a:gd name="connsiteX31" fmla="*/ 1312069 w 1928813"/>
              <a:gd name="connsiteY31" fmla="*/ 216883 h 531208"/>
              <a:gd name="connsiteX32" fmla="*/ 1364457 w 1928813"/>
              <a:gd name="connsiteY32" fmla="*/ 283557 h 531208"/>
              <a:gd name="connsiteX33" fmla="*/ 1402557 w 1928813"/>
              <a:gd name="connsiteY33" fmla="*/ 328802 h 531208"/>
              <a:gd name="connsiteX34" fmla="*/ 1426369 w 1928813"/>
              <a:gd name="connsiteY34" fmla="*/ 359758 h 531208"/>
              <a:gd name="connsiteX35" fmla="*/ 1469232 w 1928813"/>
              <a:gd name="connsiteY35" fmla="*/ 395478 h 531208"/>
              <a:gd name="connsiteX36" fmla="*/ 1516856 w 1928813"/>
              <a:gd name="connsiteY36" fmla="*/ 421671 h 531208"/>
              <a:gd name="connsiteX37" fmla="*/ 1557339 w 1928813"/>
              <a:gd name="connsiteY37" fmla="*/ 450246 h 531208"/>
              <a:gd name="connsiteX38" fmla="*/ 1624012 w 1928813"/>
              <a:gd name="connsiteY38" fmla="*/ 478821 h 531208"/>
              <a:gd name="connsiteX39" fmla="*/ 1674019 w 1928813"/>
              <a:gd name="connsiteY39" fmla="*/ 493109 h 531208"/>
              <a:gd name="connsiteX40" fmla="*/ 1743075 w 1928813"/>
              <a:gd name="connsiteY40" fmla="*/ 512158 h 531208"/>
              <a:gd name="connsiteX41" fmla="*/ 1812131 w 1928813"/>
              <a:gd name="connsiteY41" fmla="*/ 524064 h 531208"/>
              <a:gd name="connsiteX42" fmla="*/ 1864519 w 1928813"/>
              <a:gd name="connsiteY42" fmla="*/ 526445 h 531208"/>
              <a:gd name="connsiteX43" fmla="*/ 1928813 w 1928813"/>
              <a:gd name="connsiteY43" fmla="*/ 531208 h 531208"/>
              <a:gd name="connsiteX0" fmla="*/ 0 w 1928813"/>
              <a:gd name="connsiteY0" fmla="*/ 309887 h 526581"/>
              <a:gd name="connsiteX1" fmla="*/ 83344 w 1928813"/>
              <a:gd name="connsiteY1" fmla="*/ 312269 h 526581"/>
              <a:gd name="connsiteX2" fmla="*/ 123825 w 1928813"/>
              <a:gd name="connsiteY2" fmla="*/ 312269 h 526581"/>
              <a:gd name="connsiteX3" fmla="*/ 209550 w 1928813"/>
              <a:gd name="connsiteY3" fmla="*/ 307506 h 526581"/>
              <a:gd name="connsiteX4" fmla="*/ 290513 w 1928813"/>
              <a:gd name="connsiteY4" fmla="*/ 293219 h 526581"/>
              <a:gd name="connsiteX5" fmla="*/ 366713 w 1928813"/>
              <a:gd name="connsiteY5" fmla="*/ 274169 h 526581"/>
              <a:gd name="connsiteX6" fmla="*/ 402432 w 1928813"/>
              <a:gd name="connsiteY6" fmla="*/ 264644 h 526581"/>
              <a:gd name="connsiteX7" fmla="*/ 445294 w 1928813"/>
              <a:gd name="connsiteY7" fmla="*/ 264644 h 526581"/>
              <a:gd name="connsiteX8" fmla="*/ 488157 w 1928813"/>
              <a:gd name="connsiteY8" fmla="*/ 274169 h 526581"/>
              <a:gd name="connsiteX9" fmla="*/ 545307 w 1928813"/>
              <a:gd name="connsiteY9" fmla="*/ 283694 h 526581"/>
              <a:gd name="connsiteX10" fmla="*/ 566738 w 1928813"/>
              <a:gd name="connsiteY10" fmla="*/ 283694 h 526581"/>
              <a:gd name="connsiteX11" fmla="*/ 592932 w 1928813"/>
              <a:gd name="connsiteY11" fmla="*/ 288456 h 526581"/>
              <a:gd name="connsiteX12" fmla="*/ 595313 w 1928813"/>
              <a:gd name="connsiteY12" fmla="*/ 288456 h 526581"/>
              <a:gd name="connsiteX13" fmla="*/ 633412 w 1928813"/>
              <a:gd name="connsiteY13" fmla="*/ 278932 h 526581"/>
              <a:gd name="connsiteX14" fmla="*/ 683419 w 1928813"/>
              <a:gd name="connsiteY14" fmla="*/ 250356 h 526581"/>
              <a:gd name="connsiteX15" fmla="*/ 704850 w 1928813"/>
              <a:gd name="connsiteY15" fmla="*/ 228924 h 526581"/>
              <a:gd name="connsiteX16" fmla="*/ 742951 w 1928813"/>
              <a:gd name="connsiteY16" fmla="*/ 200348 h 526581"/>
              <a:gd name="connsiteX17" fmla="*/ 769144 w 1928813"/>
              <a:gd name="connsiteY17" fmla="*/ 181299 h 526581"/>
              <a:gd name="connsiteX18" fmla="*/ 831056 w 1928813"/>
              <a:gd name="connsiteY18" fmla="*/ 124150 h 526581"/>
              <a:gd name="connsiteX19" fmla="*/ 876299 w 1928813"/>
              <a:gd name="connsiteY19" fmla="*/ 78906 h 526581"/>
              <a:gd name="connsiteX20" fmla="*/ 933450 w 1928813"/>
              <a:gd name="connsiteY20" fmla="*/ 38424 h 526581"/>
              <a:gd name="connsiteX21" fmla="*/ 962026 w 1928813"/>
              <a:gd name="connsiteY21" fmla="*/ 21757 h 526581"/>
              <a:gd name="connsiteX22" fmla="*/ 1004888 w 1928813"/>
              <a:gd name="connsiteY22" fmla="*/ 7469 h 526581"/>
              <a:gd name="connsiteX23" fmla="*/ 1050132 w 1928813"/>
              <a:gd name="connsiteY23" fmla="*/ 2705 h 526581"/>
              <a:gd name="connsiteX24" fmla="*/ 1090613 w 1928813"/>
              <a:gd name="connsiteY24" fmla="*/ 325 h 526581"/>
              <a:gd name="connsiteX25" fmla="*/ 1128711 w 1928813"/>
              <a:gd name="connsiteY25" fmla="*/ 19375 h 526581"/>
              <a:gd name="connsiteX26" fmla="*/ 1162049 w 1928813"/>
              <a:gd name="connsiteY26" fmla="*/ 43188 h 526581"/>
              <a:gd name="connsiteX27" fmla="*/ 1188244 w 1928813"/>
              <a:gd name="connsiteY27" fmla="*/ 69381 h 526581"/>
              <a:gd name="connsiteX28" fmla="*/ 1231106 w 1928813"/>
              <a:gd name="connsiteY28" fmla="*/ 107482 h 526581"/>
              <a:gd name="connsiteX29" fmla="*/ 1259681 w 1928813"/>
              <a:gd name="connsiteY29" fmla="*/ 145581 h 526581"/>
              <a:gd name="connsiteX30" fmla="*/ 1281113 w 1928813"/>
              <a:gd name="connsiteY30" fmla="*/ 171774 h 526581"/>
              <a:gd name="connsiteX31" fmla="*/ 1312069 w 1928813"/>
              <a:gd name="connsiteY31" fmla="*/ 212256 h 526581"/>
              <a:gd name="connsiteX32" fmla="*/ 1364457 w 1928813"/>
              <a:gd name="connsiteY32" fmla="*/ 278930 h 526581"/>
              <a:gd name="connsiteX33" fmla="*/ 1402557 w 1928813"/>
              <a:gd name="connsiteY33" fmla="*/ 324175 h 526581"/>
              <a:gd name="connsiteX34" fmla="*/ 1426369 w 1928813"/>
              <a:gd name="connsiteY34" fmla="*/ 355131 h 526581"/>
              <a:gd name="connsiteX35" fmla="*/ 1469232 w 1928813"/>
              <a:gd name="connsiteY35" fmla="*/ 390851 h 526581"/>
              <a:gd name="connsiteX36" fmla="*/ 1516856 w 1928813"/>
              <a:gd name="connsiteY36" fmla="*/ 417044 h 526581"/>
              <a:gd name="connsiteX37" fmla="*/ 1557339 w 1928813"/>
              <a:gd name="connsiteY37" fmla="*/ 445619 h 526581"/>
              <a:gd name="connsiteX38" fmla="*/ 1624012 w 1928813"/>
              <a:gd name="connsiteY38" fmla="*/ 474194 h 526581"/>
              <a:gd name="connsiteX39" fmla="*/ 1674019 w 1928813"/>
              <a:gd name="connsiteY39" fmla="*/ 488482 h 526581"/>
              <a:gd name="connsiteX40" fmla="*/ 1743075 w 1928813"/>
              <a:gd name="connsiteY40" fmla="*/ 507531 h 526581"/>
              <a:gd name="connsiteX41" fmla="*/ 1812131 w 1928813"/>
              <a:gd name="connsiteY41" fmla="*/ 519437 h 526581"/>
              <a:gd name="connsiteX42" fmla="*/ 1864519 w 1928813"/>
              <a:gd name="connsiteY42" fmla="*/ 521818 h 526581"/>
              <a:gd name="connsiteX43" fmla="*/ 1928813 w 1928813"/>
              <a:gd name="connsiteY43" fmla="*/ 526581 h 526581"/>
              <a:gd name="connsiteX0" fmla="*/ 0 w 1928813"/>
              <a:gd name="connsiteY0" fmla="*/ 307372 h 524066"/>
              <a:gd name="connsiteX1" fmla="*/ 83344 w 1928813"/>
              <a:gd name="connsiteY1" fmla="*/ 309754 h 524066"/>
              <a:gd name="connsiteX2" fmla="*/ 123825 w 1928813"/>
              <a:gd name="connsiteY2" fmla="*/ 309754 h 524066"/>
              <a:gd name="connsiteX3" fmla="*/ 209550 w 1928813"/>
              <a:gd name="connsiteY3" fmla="*/ 304991 h 524066"/>
              <a:gd name="connsiteX4" fmla="*/ 290513 w 1928813"/>
              <a:gd name="connsiteY4" fmla="*/ 290704 h 524066"/>
              <a:gd name="connsiteX5" fmla="*/ 366713 w 1928813"/>
              <a:gd name="connsiteY5" fmla="*/ 271654 h 524066"/>
              <a:gd name="connsiteX6" fmla="*/ 402432 w 1928813"/>
              <a:gd name="connsiteY6" fmla="*/ 262129 h 524066"/>
              <a:gd name="connsiteX7" fmla="*/ 445294 w 1928813"/>
              <a:gd name="connsiteY7" fmla="*/ 262129 h 524066"/>
              <a:gd name="connsiteX8" fmla="*/ 488157 w 1928813"/>
              <a:gd name="connsiteY8" fmla="*/ 271654 h 524066"/>
              <a:gd name="connsiteX9" fmla="*/ 545307 w 1928813"/>
              <a:gd name="connsiteY9" fmla="*/ 281179 h 524066"/>
              <a:gd name="connsiteX10" fmla="*/ 566738 w 1928813"/>
              <a:gd name="connsiteY10" fmla="*/ 281179 h 524066"/>
              <a:gd name="connsiteX11" fmla="*/ 592932 w 1928813"/>
              <a:gd name="connsiteY11" fmla="*/ 285941 h 524066"/>
              <a:gd name="connsiteX12" fmla="*/ 595313 w 1928813"/>
              <a:gd name="connsiteY12" fmla="*/ 285941 h 524066"/>
              <a:gd name="connsiteX13" fmla="*/ 633412 w 1928813"/>
              <a:gd name="connsiteY13" fmla="*/ 276417 h 524066"/>
              <a:gd name="connsiteX14" fmla="*/ 683419 w 1928813"/>
              <a:gd name="connsiteY14" fmla="*/ 247841 h 524066"/>
              <a:gd name="connsiteX15" fmla="*/ 704850 w 1928813"/>
              <a:gd name="connsiteY15" fmla="*/ 226409 h 524066"/>
              <a:gd name="connsiteX16" fmla="*/ 742951 w 1928813"/>
              <a:gd name="connsiteY16" fmla="*/ 197833 h 524066"/>
              <a:gd name="connsiteX17" fmla="*/ 769144 w 1928813"/>
              <a:gd name="connsiteY17" fmla="*/ 178784 h 524066"/>
              <a:gd name="connsiteX18" fmla="*/ 831056 w 1928813"/>
              <a:gd name="connsiteY18" fmla="*/ 121635 h 524066"/>
              <a:gd name="connsiteX19" fmla="*/ 876299 w 1928813"/>
              <a:gd name="connsiteY19" fmla="*/ 76391 h 524066"/>
              <a:gd name="connsiteX20" fmla="*/ 933450 w 1928813"/>
              <a:gd name="connsiteY20" fmla="*/ 35909 h 524066"/>
              <a:gd name="connsiteX21" fmla="*/ 962026 w 1928813"/>
              <a:gd name="connsiteY21" fmla="*/ 19242 h 524066"/>
              <a:gd name="connsiteX22" fmla="*/ 1004888 w 1928813"/>
              <a:gd name="connsiteY22" fmla="*/ 4954 h 524066"/>
              <a:gd name="connsiteX23" fmla="*/ 1050132 w 1928813"/>
              <a:gd name="connsiteY23" fmla="*/ 190 h 524066"/>
              <a:gd name="connsiteX24" fmla="*/ 1092995 w 1928813"/>
              <a:gd name="connsiteY24" fmla="*/ 4954 h 524066"/>
              <a:gd name="connsiteX25" fmla="*/ 1128711 w 1928813"/>
              <a:gd name="connsiteY25" fmla="*/ 16860 h 524066"/>
              <a:gd name="connsiteX26" fmla="*/ 1162049 w 1928813"/>
              <a:gd name="connsiteY26" fmla="*/ 40673 h 524066"/>
              <a:gd name="connsiteX27" fmla="*/ 1188244 w 1928813"/>
              <a:gd name="connsiteY27" fmla="*/ 66866 h 524066"/>
              <a:gd name="connsiteX28" fmla="*/ 1231106 w 1928813"/>
              <a:gd name="connsiteY28" fmla="*/ 104967 h 524066"/>
              <a:gd name="connsiteX29" fmla="*/ 1259681 w 1928813"/>
              <a:gd name="connsiteY29" fmla="*/ 143066 h 524066"/>
              <a:gd name="connsiteX30" fmla="*/ 1281113 w 1928813"/>
              <a:gd name="connsiteY30" fmla="*/ 169259 h 524066"/>
              <a:gd name="connsiteX31" fmla="*/ 1312069 w 1928813"/>
              <a:gd name="connsiteY31" fmla="*/ 209741 h 524066"/>
              <a:gd name="connsiteX32" fmla="*/ 1364457 w 1928813"/>
              <a:gd name="connsiteY32" fmla="*/ 276415 h 524066"/>
              <a:gd name="connsiteX33" fmla="*/ 1402557 w 1928813"/>
              <a:gd name="connsiteY33" fmla="*/ 321660 h 524066"/>
              <a:gd name="connsiteX34" fmla="*/ 1426369 w 1928813"/>
              <a:gd name="connsiteY34" fmla="*/ 352616 h 524066"/>
              <a:gd name="connsiteX35" fmla="*/ 1469232 w 1928813"/>
              <a:gd name="connsiteY35" fmla="*/ 388336 h 524066"/>
              <a:gd name="connsiteX36" fmla="*/ 1516856 w 1928813"/>
              <a:gd name="connsiteY36" fmla="*/ 414529 h 524066"/>
              <a:gd name="connsiteX37" fmla="*/ 1557339 w 1928813"/>
              <a:gd name="connsiteY37" fmla="*/ 443104 h 524066"/>
              <a:gd name="connsiteX38" fmla="*/ 1624012 w 1928813"/>
              <a:gd name="connsiteY38" fmla="*/ 471679 h 524066"/>
              <a:gd name="connsiteX39" fmla="*/ 1674019 w 1928813"/>
              <a:gd name="connsiteY39" fmla="*/ 485967 h 524066"/>
              <a:gd name="connsiteX40" fmla="*/ 1743075 w 1928813"/>
              <a:gd name="connsiteY40" fmla="*/ 505016 h 524066"/>
              <a:gd name="connsiteX41" fmla="*/ 1812131 w 1928813"/>
              <a:gd name="connsiteY41" fmla="*/ 516922 h 524066"/>
              <a:gd name="connsiteX42" fmla="*/ 1864519 w 1928813"/>
              <a:gd name="connsiteY42" fmla="*/ 519303 h 524066"/>
              <a:gd name="connsiteX43" fmla="*/ 1928813 w 1928813"/>
              <a:gd name="connsiteY43" fmla="*/ 524066 h 524066"/>
              <a:gd name="connsiteX0" fmla="*/ 0 w 1928813"/>
              <a:gd name="connsiteY0" fmla="*/ 307372 h 524066"/>
              <a:gd name="connsiteX1" fmla="*/ 83344 w 1928813"/>
              <a:gd name="connsiteY1" fmla="*/ 309754 h 524066"/>
              <a:gd name="connsiteX2" fmla="*/ 123825 w 1928813"/>
              <a:gd name="connsiteY2" fmla="*/ 309754 h 524066"/>
              <a:gd name="connsiteX3" fmla="*/ 209550 w 1928813"/>
              <a:gd name="connsiteY3" fmla="*/ 304991 h 524066"/>
              <a:gd name="connsiteX4" fmla="*/ 290513 w 1928813"/>
              <a:gd name="connsiteY4" fmla="*/ 290704 h 524066"/>
              <a:gd name="connsiteX5" fmla="*/ 366713 w 1928813"/>
              <a:gd name="connsiteY5" fmla="*/ 271654 h 524066"/>
              <a:gd name="connsiteX6" fmla="*/ 402432 w 1928813"/>
              <a:gd name="connsiteY6" fmla="*/ 262129 h 524066"/>
              <a:gd name="connsiteX7" fmla="*/ 445294 w 1928813"/>
              <a:gd name="connsiteY7" fmla="*/ 262129 h 524066"/>
              <a:gd name="connsiteX8" fmla="*/ 488157 w 1928813"/>
              <a:gd name="connsiteY8" fmla="*/ 271654 h 524066"/>
              <a:gd name="connsiteX9" fmla="*/ 545307 w 1928813"/>
              <a:gd name="connsiteY9" fmla="*/ 281179 h 524066"/>
              <a:gd name="connsiteX10" fmla="*/ 566738 w 1928813"/>
              <a:gd name="connsiteY10" fmla="*/ 281179 h 524066"/>
              <a:gd name="connsiteX11" fmla="*/ 592932 w 1928813"/>
              <a:gd name="connsiteY11" fmla="*/ 285941 h 524066"/>
              <a:gd name="connsiteX12" fmla="*/ 595313 w 1928813"/>
              <a:gd name="connsiteY12" fmla="*/ 285941 h 524066"/>
              <a:gd name="connsiteX13" fmla="*/ 633412 w 1928813"/>
              <a:gd name="connsiteY13" fmla="*/ 276417 h 524066"/>
              <a:gd name="connsiteX14" fmla="*/ 683419 w 1928813"/>
              <a:gd name="connsiteY14" fmla="*/ 247841 h 524066"/>
              <a:gd name="connsiteX15" fmla="*/ 704850 w 1928813"/>
              <a:gd name="connsiteY15" fmla="*/ 226409 h 524066"/>
              <a:gd name="connsiteX16" fmla="*/ 742951 w 1928813"/>
              <a:gd name="connsiteY16" fmla="*/ 197833 h 524066"/>
              <a:gd name="connsiteX17" fmla="*/ 769144 w 1928813"/>
              <a:gd name="connsiteY17" fmla="*/ 178784 h 524066"/>
              <a:gd name="connsiteX18" fmla="*/ 842962 w 1928813"/>
              <a:gd name="connsiteY18" fmla="*/ 126397 h 524066"/>
              <a:gd name="connsiteX19" fmla="*/ 876299 w 1928813"/>
              <a:gd name="connsiteY19" fmla="*/ 76391 h 524066"/>
              <a:gd name="connsiteX20" fmla="*/ 933450 w 1928813"/>
              <a:gd name="connsiteY20" fmla="*/ 35909 h 524066"/>
              <a:gd name="connsiteX21" fmla="*/ 962026 w 1928813"/>
              <a:gd name="connsiteY21" fmla="*/ 19242 h 524066"/>
              <a:gd name="connsiteX22" fmla="*/ 1004888 w 1928813"/>
              <a:gd name="connsiteY22" fmla="*/ 4954 h 524066"/>
              <a:gd name="connsiteX23" fmla="*/ 1050132 w 1928813"/>
              <a:gd name="connsiteY23" fmla="*/ 190 h 524066"/>
              <a:gd name="connsiteX24" fmla="*/ 1092995 w 1928813"/>
              <a:gd name="connsiteY24" fmla="*/ 4954 h 524066"/>
              <a:gd name="connsiteX25" fmla="*/ 1128711 w 1928813"/>
              <a:gd name="connsiteY25" fmla="*/ 16860 h 524066"/>
              <a:gd name="connsiteX26" fmla="*/ 1162049 w 1928813"/>
              <a:gd name="connsiteY26" fmla="*/ 40673 h 524066"/>
              <a:gd name="connsiteX27" fmla="*/ 1188244 w 1928813"/>
              <a:gd name="connsiteY27" fmla="*/ 66866 h 524066"/>
              <a:gd name="connsiteX28" fmla="*/ 1231106 w 1928813"/>
              <a:gd name="connsiteY28" fmla="*/ 104967 h 524066"/>
              <a:gd name="connsiteX29" fmla="*/ 1259681 w 1928813"/>
              <a:gd name="connsiteY29" fmla="*/ 143066 h 524066"/>
              <a:gd name="connsiteX30" fmla="*/ 1281113 w 1928813"/>
              <a:gd name="connsiteY30" fmla="*/ 169259 h 524066"/>
              <a:gd name="connsiteX31" fmla="*/ 1312069 w 1928813"/>
              <a:gd name="connsiteY31" fmla="*/ 209741 h 524066"/>
              <a:gd name="connsiteX32" fmla="*/ 1364457 w 1928813"/>
              <a:gd name="connsiteY32" fmla="*/ 276415 h 524066"/>
              <a:gd name="connsiteX33" fmla="*/ 1402557 w 1928813"/>
              <a:gd name="connsiteY33" fmla="*/ 321660 h 524066"/>
              <a:gd name="connsiteX34" fmla="*/ 1426369 w 1928813"/>
              <a:gd name="connsiteY34" fmla="*/ 352616 h 524066"/>
              <a:gd name="connsiteX35" fmla="*/ 1469232 w 1928813"/>
              <a:gd name="connsiteY35" fmla="*/ 388336 h 524066"/>
              <a:gd name="connsiteX36" fmla="*/ 1516856 w 1928813"/>
              <a:gd name="connsiteY36" fmla="*/ 414529 h 524066"/>
              <a:gd name="connsiteX37" fmla="*/ 1557339 w 1928813"/>
              <a:gd name="connsiteY37" fmla="*/ 443104 h 524066"/>
              <a:gd name="connsiteX38" fmla="*/ 1624012 w 1928813"/>
              <a:gd name="connsiteY38" fmla="*/ 471679 h 524066"/>
              <a:gd name="connsiteX39" fmla="*/ 1674019 w 1928813"/>
              <a:gd name="connsiteY39" fmla="*/ 485967 h 524066"/>
              <a:gd name="connsiteX40" fmla="*/ 1743075 w 1928813"/>
              <a:gd name="connsiteY40" fmla="*/ 505016 h 524066"/>
              <a:gd name="connsiteX41" fmla="*/ 1812131 w 1928813"/>
              <a:gd name="connsiteY41" fmla="*/ 516922 h 524066"/>
              <a:gd name="connsiteX42" fmla="*/ 1864519 w 1928813"/>
              <a:gd name="connsiteY42" fmla="*/ 519303 h 524066"/>
              <a:gd name="connsiteX43" fmla="*/ 1928813 w 1928813"/>
              <a:gd name="connsiteY43" fmla="*/ 524066 h 524066"/>
              <a:gd name="connsiteX0" fmla="*/ 0 w 1928813"/>
              <a:gd name="connsiteY0" fmla="*/ 307372 h 524066"/>
              <a:gd name="connsiteX1" fmla="*/ 83344 w 1928813"/>
              <a:gd name="connsiteY1" fmla="*/ 309754 h 524066"/>
              <a:gd name="connsiteX2" fmla="*/ 123825 w 1928813"/>
              <a:gd name="connsiteY2" fmla="*/ 309754 h 524066"/>
              <a:gd name="connsiteX3" fmla="*/ 209550 w 1928813"/>
              <a:gd name="connsiteY3" fmla="*/ 304991 h 524066"/>
              <a:gd name="connsiteX4" fmla="*/ 290513 w 1928813"/>
              <a:gd name="connsiteY4" fmla="*/ 290704 h 524066"/>
              <a:gd name="connsiteX5" fmla="*/ 366713 w 1928813"/>
              <a:gd name="connsiteY5" fmla="*/ 271654 h 524066"/>
              <a:gd name="connsiteX6" fmla="*/ 402432 w 1928813"/>
              <a:gd name="connsiteY6" fmla="*/ 262129 h 524066"/>
              <a:gd name="connsiteX7" fmla="*/ 445294 w 1928813"/>
              <a:gd name="connsiteY7" fmla="*/ 262129 h 524066"/>
              <a:gd name="connsiteX8" fmla="*/ 488157 w 1928813"/>
              <a:gd name="connsiteY8" fmla="*/ 271654 h 524066"/>
              <a:gd name="connsiteX9" fmla="*/ 545307 w 1928813"/>
              <a:gd name="connsiteY9" fmla="*/ 281179 h 524066"/>
              <a:gd name="connsiteX10" fmla="*/ 566738 w 1928813"/>
              <a:gd name="connsiteY10" fmla="*/ 281179 h 524066"/>
              <a:gd name="connsiteX11" fmla="*/ 592932 w 1928813"/>
              <a:gd name="connsiteY11" fmla="*/ 285941 h 524066"/>
              <a:gd name="connsiteX12" fmla="*/ 595313 w 1928813"/>
              <a:gd name="connsiteY12" fmla="*/ 285941 h 524066"/>
              <a:gd name="connsiteX13" fmla="*/ 633412 w 1928813"/>
              <a:gd name="connsiteY13" fmla="*/ 276417 h 524066"/>
              <a:gd name="connsiteX14" fmla="*/ 683419 w 1928813"/>
              <a:gd name="connsiteY14" fmla="*/ 247841 h 524066"/>
              <a:gd name="connsiteX15" fmla="*/ 704850 w 1928813"/>
              <a:gd name="connsiteY15" fmla="*/ 226409 h 524066"/>
              <a:gd name="connsiteX16" fmla="*/ 742951 w 1928813"/>
              <a:gd name="connsiteY16" fmla="*/ 197833 h 524066"/>
              <a:gd name="connsiteX17" fmla="*/ 769144 w 1928813"/>
              <a:gd name="connsiteY17" fmla="*/ 178784 h 524066"/>
              <a:gd name="connsiteX18" fmla="*/ 842962 w 1928813"/>
              <a:gd name="connsiteY18" fmla="*/ 126397 h 524066"/>
              <a:gd name="connsiteX19" fmla="*/ 892967 w 1928813"/>
              <a:gd name="connsiteY19" fmla="*/ 74010 h 524066"/>
              <a:gd name="connsiteX20" fmla="*/ 933450 w 1928813"/>
              <a:gd name="connsiteY20" fmla="*/ 35909 h 524066"/>
              <a:gd name="connsiteX21" fmla="*/ 962026 w 1928813"/>
              <a:gd name="connsiteY21" fmla="*/ 19242 h 524066"/>
              <a:gd name="connsiteX22" fmla="*/ 1004888 w 1928813"/>
              <a:gd name="connsiteY22" fmla="*/ 4954 h 524066"/>
              <a:gd name="connsiteX23" fmla="*/ 1050132 w 1928813"/>
              <a:gd name="connsiteY23" fmla="*/ 190 h 524066"/>
              <a:gd name="connsiteX24" fmla="*/ 1092995 w 1928813"/>
              <a:gd name="connsiteY24" fmla="*/ 4954 h 524066"/>
              <a:gd name="connsiteX25" fmla="*/ 1128711 w 1928813"/>
              <a:gd name="connsiteY25" fmla="*/ 16860 h 524066"/>
              <a:gd name="connsiteX26" fmla="*/ 1162049 w 1928813"/>
              <a:gd name="connsiteY26" fmla="*/ 40673 h 524066"/>
              <a:gd name="connsiteX27" fmla="*/ 1188244 w 1928813"/>
              <a:gd name="connsiteY27" fmla="*/ 66866 h 524066"/>
              <a:gd name="connsiteX28" fmla="*/ 1231106 w 1928813"/>
              <a:gd name="connsiteY28" fmla="*/ 104967 h 524066"/>
              <a:gd name="connsiteX29" fmla="*/ 1259681 w 1928813"/>
              <a:gd name="connsiteY29" fmla="*/ 143066 h 524066"/>
              <a:gd name="connsiteX30" fmla="*/ 1281113 w 1928813"/>
              <a:gd name="connsiteY30" fmla="*/ 169259 h 524066"/>
              <a:gd name="connsiteX31" fmla="*/ 1312069 w 1928813"/>
              <a:gd name="connsiteY31" fmla="*/ 209741 h 524066"/>
              <a:gd name="connsiteX32" fmla="*/ 1364457 w 1928813"/>
              <a:gd name="connsiteY32" fmla="*/ 276415 h 524066"/>
              <a:gd name="connsiteX33" fmla="*/ 1402557 w 1928813"/>
              <a:gd name="connsiteY33" fmla="*/ 321660 h 524066"/>
              <a:gd name="connsiteX34" fmla="*/ 1426369 w 1928813"/>
              <a:gd name="connsiteY34" fmla="*/ 352616 h 524066"/>
              <a:gd name="connsiteX35" fmla="*/ 1469232 w 1928813"/>
              <a:gd name="connsiteY35" fmla="*/ 388336 h 524066"/>
              <a:gd name="connsiteX36" fmla="*/ 1516856 w 1928813"/>
              <a:gd name="connsiteY36" fmla="*/ 414529 h 524066"/>
              <a:gd name="connsiteX37" fmla="*/ 1557339 w 1928813"/>
              <a:gd name="connsiteY37" fmla="*/ 443104 h 524066"/>
              <a:gd name="connsiteX38" fmla="*/ 1624012 w 1928813"/>
              <a:gd name="connsiteY38" fmla="*/ 471679 h 524066"/>
              <a:gd name="connsiteX39" fmla="*/ 1674019 w 1928813"/>
              <a:gd name="connsiteY39" fmla="*/ 485967 h 524066"/>
              <a:gd name="connsiteX40" fmla="*/ 1743075 w 1928813"/>
              <a:gd name="connsiteY40" fmla="*/ 505016 h 524066"/>
              <a:gd name="connsiteX41" fmla="*/ 1812131 w 1928813"/>
              <a:gd name="connsiteY41" fmla="*/ 516922 h 524066"/>
              <a:gd name="connsiteX42" fmla="*/ 1864519 w 1928813"/>
              <a:gd name="connsiteY42" fmla="*/ 519303 h 524066"/>
              <a:gd name="connsiteX43" fmla="*/ 1928813 w 1928813"/>
              <a:gd name="connsiteY43" fmla="*/ 524066 h 524066"/>
              <a:gd name="connsiteX0" fmla="*/ 0 w 1928813"/>
              <a:gd name="connsiteY0" fmla="*/ 307372 h 524066"/>
              <a:gd name="connsiteX1" fmla="*/ 83344 w 1928813"/>
              <a:gd name="connsiteY1" fmla="*/ 309754 h 524066"/>
              <a:gd name="connsiteX2" fmla="*/ 123825 w 1928813"/>
              <a:gd name="connsiteY2" fmla="*/ 309754 h 524066"/>
              <a:gd name="connsiteX3" fmla="*/ 209550 w 1928813"/>
              <a:gd name="connsiteY3" fmla="*/ 304991 h 524066"/>
              <a:gd name="connsiteX4" fmla="*/ 290513 w 1928813"/>
              <a:gd name="connsiteY4" fmla="*/ 290704 h 524066"/>
              <a:gd name="connsiteX5" fmla="*/ 366713 w 1928813"/>
              <a:gd name="connsiteY5" fmla="*/ 271654 h 524066"/>
              <a:gd name="connsiteX6" fmla="*/ 402432 w 1928813"/>
              <a:gd name="connsiteY6" fmla="*/ 262129 h 524066"/>
              <a:gd name="connsiteX7" fmla="*/ 445294 w 1928813"/>
              <a:gd name="connsiteY7" fmla="*/ 262129 h 524066"/>
              <a:gd name="connsiteX8" fmla="*/ 488157 w 1928813"/>
              <a:gd name="connsiteY8" fmla="*/ 271654 h 524066"/>
              <a:gd name="connsiteX9" fmla="*/ 545307 w 1928813"/>
              <a:gd name="connsiteY9" fmla="*/ 281179 h 524066"/>
              <a:gd name="connsiteX10" fmla="*/ 566738 w 1928813"/>
              <a:gd name="connsiteY10" fmla="*/ 281179 h 524066"/>
              <a:gd name="connsiteX11" fmla="*/ 592932 w 1928813"/>
              <a:gd name="connsiteY11" fmla="*/ 285941 h 524066"/>
              <a:gd name="connsiteX12" fmla="*/ 595313 w 1928813"/>
              <a:gd name="connsiteY12" fmla="*/ 285941 h 524066"/>
              <a:gd name="connsiteX13" fmla="*/ 633412 w 1928813"/>
              <a:gd name="connsiteY13" fmla="*/ 276417 h 524066"/>
              <a:gd name="connsiteX14" fmla="*/ 683419 w 1928813"/>
              <a:gd name="connsiteY14" fmla="*/ 247841 h 524066"/>
              <a:gd name="connsiteX15" fmla="*/ 704850 w 1928813"/>
              <a:gd name="connsiteY15" fmla="*/ 226409 h 524066"/>
              <a:gd name="connsiteX16" fmla="*/ 742951 w 1928813"/>
              <a:gd name="connsiteY16" fmla="*/ 197833 h 524066"/>
              <a:gd name="connsiteX17" fmla="*/ 769144 w 1928813"/>
              <a:gd name="connsiteY17" fmla="*/ 178784 h 524066"/>
              <a:gd name="connsiteX18" fmla="*/ 842962 w 1928813"/>
              <a:gd name="connsiteY18" fmla="*/ 126397 h 524066"/>
              <a:gd name="connsiteX19" fmla="*/ 892967 w 1928813"/>
              <a:gd name="connsiteY19" fmla="*/ 74010 h 524066"/>
              <a:gd name="connsiteX20" fmla="*/ 940593 w 1928813"/>
              <a:gd name="connsiteY20" fmla="*/ 40672 h 524066"/>
              <a:gd name="connsiteX21" fmla="*/ 962026 w 1928813"/>
              <a:gd name="connsiteY21" fmla="*/ 19242 h 524066"/>
              <a:gd name="connsiteX22" fmla="*/ 1004888 w 1928813"/>
              <a:gd name="connsiteY22" fmla="*/ 4954 h 524066"/>
              <a:gd name="connsiteX23" fmla="*/ 1050132 w 1928813"/>
              <a:gd name="connsiteY23" fmla="*/ 190 h 524066"/>
              <a:gd name="connsiteX24" fmla="*/ 1092995 w 1928813"/>
              <a:gd name="connsiteY24" fmla="*/ 4954 h 524066"/>
              <a:gd name="connsiteX25" fmla="*/ 1128711 w 1928813"/>
              <a:gd name="connsiteY25" fmla="*/ 16860 h 524066"/>
              <a:gd name="connsiteX26" fmla="*/ 1162049 w 1928813"/>
              <a:gd name="connsiteY26" fmla="*/ 40673 h 524066"/>
              <a:gd name="connsiteX27" fmla="*/ 1188244 w 1928813"/>
              <a:gd name="connsiteY27" fmla="*/ 66866 h 524066"/>
              <a:gd name="connsiteX28" fmla="*/ 1231106 w 1928813"/>
              <a:gd name="connsiteY28" fmla="*/ 104967 h 524066"/>
              <a:gd name="connsiteX29" fmla="*/ 1259681 w 1928813"/>
              <a:gd name="connsiteY29" fmla="*/ 143066 h 524066"/>
              <a:gd name="connsiteX30" fmla="*/ 1281113 w 1928813"/>
              <a:gd name="connsiteY30" fmla="*/ 169259 h 524066"/>
              <a:gd name="connsiteX31" fmla="*/ 1312069 w 1928813"/>
              <a:gd name="connsiteY31" fmla="*/ 209741 h 524066"/>
              <a:gd name="connsiteX32" fmla="*/ 1364457 w 1928813"/>
              <a:gd name="connsiteY32" fmla="*/ 276415 h 524066"/>
              <a:gd name="connsiteX33" fmla="*/ 1402557 w 1928813"/>
              <a:gd name="connsiteY33" fmla="*/ 321660 h 524066"/>
              <a:gd name="connsiteX34" fmla="*/ 1426369 w 1928813"/>
              <a:gd name="connsiteY34" fmla="*/ 352616 h 524066"/>
              <a:gd name="connsiteX35" fmla="*/ 1469232 w 1928813"/>
              <a:gd name="connsiteY35" fmla="*/ 388336 h 524066"/>
              <a:gd name="connsiteX36" fmla="*/ 1516856 w 1928813"/>
              <a:gd name="connsiteY36" fmla="*/ 414529 h 524066"/>
              <a:gd name="connsiteX37" fmla="*/ 1557339 w 1928813"/>
              <a:gd name="connsiteY37" fmla="*/ 443104 h 524066"/>
              <a:gd name="connsiteX38" fmla="*/ 1624012 w 1928813"/>
              <a:gd name="connsiteY38" fmla="*/ 471679 h 524066"/>
              <a:gd name="connsiteX39" fmla="*/ 1674019 w 1928813"/>
              <a:gd name="connsiteY39" fmla="*/ 485967 h 524066"/>
              <a:gd name="connsiteX40" fmla="*/ 1743075 w 1928813"/>
              <a:gd name="connsiteY40" fmla="*/ 505016 h 524066"/>
              <a:gd name="connsiteX41" fmla="*/ 1812131 w 1928813"/>
              <a:gd name="connsiteY41" fmla="*/ 516922 h 524066"/>
              <a:gd name="connsiteX42" fmla="*/ 1864519 w 1928813"/>
              <a:gd name="connsiteY42" fmla="*/ 519303 h 524066"/>
              <a:gd name="connsiteX43" fmla="*/ 1928813 w 1928813"/>
              <a:gd name="connsiteY43" fmla="*/ 524066 h 524066"/>
              <a:gd name="connsiteX0" fmla="*/ 0 w 1928813"/>
              <a:gd name="connsiteY0" fmla="*/ 307372 h 524066"/>
              <a:gd name="connsiteX1" fmla="*/ 83344 w 1928813"/>
              <a:gd name="connsiteY1" fmla="*/ 309754 h 524066"/>
              <a:gd name="connsiteX2" fmla="*/ 123825 w 1928813"/>
              <a:gd name="connsiteY2" fmla="*/ 309754 h 524066"/>
              <a:gd name="connsiteX3" fmla="*/ 209550 w 1928813"/>
              <a:gd name="connsiteY3" fmla="*/ 304991 h 524066"/>
              <a:gd name="connsiteX4" fmla="*/ 290513 w 1928813"/>
              <a:gd name="connsiteY4" fmla="*/ 290704 h 524066"/>
              <a:gd name="connsiteX5" fmla="*/ 366713 w 1928813"/>
              <a:gd name="connsiteY5" fmla="*/ 271654 h 524066"/>
              <a:gd name="connsiteX6" fmla="*/ 402432 w 1928813"/>
              <a:gd name="connsiteY6" fmla="*/ 262129 h 524066"/>
              <a:gd name="connsiteX7" fmla="*/ 445294 w 1928813"/>
              <a:gd name="connsiteY7" fmla="*/ 262129 h 524066"/>
              <a:gd name="connsiteX8" fmla="*/ 488157 w 1928813"/>
              <a:gd name="connsiteY8" fmla="*/ 271654 h 524066"/>
              <a:gd name="connsiteX9" fmla="*/ 545307 w 1928813"/>
              <a:gd name="connsiteY9" fmla="*/ 281179 h 524066"/>
              <a:gd name="connsiteX10" fmla="*/ 566738 w 1928813"/>
              <a:gd name="connsiteY10" fmla="*/ 281179 h 524066"/>
              <a:gd name="connsiteX11" fmla="*/ 592932 w 1928813"/>
              <a:gd name="connsiteY11" fmla="*/ 285941 h 524066"/>
              <a:gd name="connsiteX12" fmla="*/ 595313 w 1928813"/>
              <a:gd name="connsiteY12" fmla="*/ 285941 h 524066"/>
              <a:gd name="connsiteX13" fmla="*/ 633412 w 1928813"/>
              <a:gd name="connsiteY13" fmla="*/ 276417 h 524066"/>
              <a:gd name="connsiteX14" fmla="*/ 683419 w 1928813"/>
              <a:gd name="connsiteY14" fmla="*/ 247841 h 524066"/>
              <a:gd name="connsiteX15" fmla="*/ 704850 w 1928813"/>
              <a:gd name="connsiteY15" fmla="*/ 226409 h 524066"/>
              <a:gd name="connsiteX16" fmla="*/ 742951 w 1928813"/>
              <a:gd name="connsiteY16" fmla="*/ 197833 h 524066"/>
              <a:gd name="connsiteX17" fmla="*/ 769144 w 1928813"/>
              <a:gd name="connsiteY17" fmla="*/ 178784 h 524066"/>
              <a:gd name="connsiteX18" fmla="*/ 842962 w 1928813"/>
              <a:gd name="connsiteY18" fmla="*/ 126397 h 524066"/>
              <a:gd name="connsiteX19" fmla="*/ 892967 w 1928813"/>
              <a:gd name="connsiteY19" fmla="*/ 74010 h 524066"/>
              <a:gd name="connsiteX20" fmla="*/ 940593 w 1928813"/>
              <a:gd name="connsiteY20" fmla="*/ 40672 h 524066"/>
              <a:gd name="connsiteX21" fmla="*/ 973932 w 1928813"/>
              <a:gd name="connsiteY21" fmla="*/ 21623 h 524066"/>
              <a:gd name="connsiteX22" fmla="*/ 1004888 w 1928813"/>
              <a:gd name="connsiteY22" fmla="*/ 4954 h 524066"/>
              <a:gd name="connsiteX23" fmla="*/ 1050132 w 1928813"/>
              <a:gd name="connsiteY23" fmla="*/ 190 h 524066"/>
              <a:gd name="connsiteX24" fmla="*/ 1092995 w 1928813"/>
              <a:gd name="connsiteY24" fmla="*/ 4954 h 524066"/>
              <a:gd name="connsiteX25" fmla="*/ 1128711 w 1928813"/>
              <a:gd name="connsiteY25" fmla="*/ 16860 h 524066"/>
              <a:gd name="connsiteX26" fmla="*/ 1162049 w 1928813"/>
              <a:gd name="connsiteY26" fmla="*/ 40673 h 524066"/>
              <a:gd name="connsiteX27" fmla="*/ 1188244 w 1928813"/>
              <a:gd name="connsiteY27" fmla="*/ 66866 h 524066"/>
              <a:gd name="connsiteX28" fmla="*/ 1231106 w 1928813"/>
              <a:gd name="connsiteY28" fmla="*/ 104967 h 524066"/>
              <a:gd name="connsiteX29" fmla="*/ 1259681 w 1928813"/>
              <a:gd name="connsiteY29" fmla="*/ 143066 h 524066"/>
              <a:gd name="connsiteX30" fmla="*/ 1281113 w 1928813"/>
              <a:gd name="connsiteY30" fmla="*/ 169259 h 524066"/>
              <a:gd name="connsiteX31" fmla="*/ 1312069 w 1928813"/>
              <a:gd name="connsiteY31" fmla="*/ 209741 h 524066"/>
              <a:gd name="connsiteX32" fmla="*/ 1364457 w 1928813"/>
              <a:gd name="connsiteY32" fmla="*/ 276415 h 524066"/>
              <a:gd name="connsiteX33" fmla="*/ 1402557 w 1928813"/>
              <a:gd name="connsiteY33" fmla="*/ 321660 h 524066"/>
              <a:gd name="connsiteX34" fmla="*/ 1426369 w 1928813"/>
              <a:gd name="connsiteY34" fmla="*/ 352616 h 524066"/>
              <a:gd name="connsiteX35" fmla="*/ 1469232 w 1928813"/>
              <a:gd name="connsiteY35" fmla="*/ 388336 h 524066"/>
              <a:gd name="connsiteX36" fmla="*/ 1516856 w 1928813"/>
              <a:gd name="connsiteY36" fmla="*/ 414529 h 524066"/>
              <a:gd name="connsiteX37" fmla="*/ 1557339 w 1928813"/>
              <a:gd name="connsiteY37" fmla="*/ 443104 h 524066"/>
              <a:gd name="connsiteX38" fmla="*/ 1624012 w 1928813"/>
              <a:gd name="connsiteY38" fmla="*/ 471679 h 524066"/>
              <a:gd name="connsiteX39" fmla="*/ 1674019 w 1928813"/>
              <a:gd name="connsiteY39" fmla="*/ 485967 h 524066"/>
              <a:gd name="connsiteX40" fmla="*/ 1743075 w 1928813"/>
              <a:gd name="connsiteY40" fmla="*/ 505016 h 524066"/>
              <a:gd name="connsiteX41" fmla="*/ 1812131 w 1928813"/>
              <a:gd name="connsiteY41" fmla="*/ 516922 h 524066"/>
              <a:gd name="connsiteX42" fmla="*/ 1864519 w 1928813"/>
              <a:gd name="connsiteY42" fmla="*/ 519303 h 524066"/>
              <a:gd name="connsiteX43" fmla="*/ 1928813 w 1928813"/>
              <a:gd name="connsiteY43" fmla="*/ 524066 h 524066"/>
              <a:gd name="connsiteX0" fmla="*/ 0 w 1928813"/>
              <a:gd name="connsiteY0" fmla="*/ 304822 h 521516"/>
              <a:gd name="connsiteX1" fmla="*/ 83344 w 1928813"/>
              <a:gd name="connsiteY1" fmla="*/ 307204 h 521516"/>
              <a:gd name="connsiteX2" fmla="*/ 123825 w 1928813"/>
              <a:gd name="connsiteY2" fmla="*/ 307204 h 521516"/>
              <a:gd name="connsiteX3" fmla="*/ 209550 w 1928813"/>
              <a:gd name="connsiteY3" fmla="*/ 302441 h 521516"/>
              <a:gd name="connsiteX4" fmla="*/ 290513 w 1928813"/>
              <a:gd name="connsiteY4" fmla="*/ 288154 h 521516"/>
              <a:gd name="connsiteX5" fmla="*/ 366713 w 1928813"/>
              <a:gd name="connsiteY5" fmla="*/ 269104 h 521516"/>
              <a:gd name="connsiteX6" fmla="*/ 402432 w 1928813"/>
              <a:gd name="connsiteY6" fmla="*/ 259579 h 521516"/>
              <a:gd name="connsiteX7" fmla="*/ 445294 w 1928813"/>
              <a:gd name="connsiteY7" fmla="*/ 259579 h 521516"/>
              <a:gd name="connsiteX8" fmla="*/ 488157 w 1928813"/>
              <a:gd name="connsiteY8" fmla="*/ 269104 h 521516"/>
              <a:gd name="connsiteX9" fmla="*/ 545307 w 1928813"/>
              <a:gd name="connsiteY9" fmla="*/ 278629 h 521516"/>
              <a:gd name="connsiteX10" fmla="*/ 566738 w 1928813"/>
              <a:gd name="connsiteY10" fmla="*/ 278629 h 521516"/>
              <a:gd name="connsiteX11" fmla="*/ 592932 w 1928813"/>
              <a:gd name="connsiteY11" fmla="*/ 283391 h 521516"/>
              <a:gd name="connsiteX12" fmla="*/ 595313 w 1928813"/>
              <a:gd name="connsiteY12" fmla="*/ 283391 h 521516"/>
              <a:gd name="connsiteX13" fmla="*/ 633412 w 1928813"/>
              <a:gd name="connsiteY13" fmla="*/ 273867 h 521516"/>
              <a:gd name="connsiteX14" fmla="*/ 683419 w 1928813"/>
              <a:gd name="connsiteY14" fmla="*/ 245291 h 521516"/>
              <a:gd name="connsiteX15" fmla="*/ 704850 w 1928813"/>
              <a:gd name="connsiteY15" fmla="*/ 223859 h 521516"/>
              <a:gd name="connsiteX16" fmla="*/ 742951 w 1928813"/>
              <a:gd name="connsiteY16" fmla="*/ 195283 h 521516"/>
              <a:gd name="connsiteX17" fmla="*/ 769144 w 1928813"/>
              <a:gd name="connsiteY17" fmla="*/ 176234 h 521516"/>
              <a:gd name="connsiteX18" fmla="*/ 842962 w 1928813"/>
              <a:gd name="connsiteY18" fmla="*/ 123847 h 521516"/>
              <a:gd name="connsiteX19" fmla="*/ 892967 w 1928813"/>
              <a:gd name="connsiteY19" fmla="*/ 71460 h 521516"/>
              <a:gd name="connsiteX20" fmla="*/ 940593 w 1928813"/>
              <a:gd name="connsiteY20" fmla="*/ 38122 h 521516"/>
              <a:gd name="connsiteX21" fmla="*/ 973932 w 1928813"/>
              <a:gd name="connsiteY21" fmla="*/ 19073 h 521516"/>
              <a:gd name="connsiteX22" fmla="*/ 1004888 w 1928813"/>
              <a:gd name="connsiteY22" fmla="*/ 2404 h 521516"/>
              <a:gd name="connsiteX23" fmla="*/ 1066801 w 1928813"/>
              <a:gd name="connsiteY23" fmla="*/ 7165 h 521516"/>
              <a:gd name="connsiteX24" fmla="*/ 1092995 w 1928813"/>
              <a:gd name="connsiteY24" fmla="*/ 2404 h 521516"/>
              <a:gd name="connsiteX25" fmla="*/ 1128711 w 1928813"/>
              <a:gd name="connsiteY25" fmla="*/ 14310 h 521516"/>
              <a:gd name="connsiteX26" fmla="*/ 1162049 w 1928813"/>
              <a:gd name="connsiteY26" fmla="*/ 38123 h 521516"/>
              <a:gd name="connsiteX27" fmla="*/ 1188244 w 1928813"/>
              <a:gd name="connsiteY27" fmla="*/ 64316 h 521516"/>
              <a:gd name="connsiteX28" fmla="*/ 1231106 w 1928813"/>
              <a:gd name="connsiteY28" fmla="*/ 102417 h 521516"/>
              <a:gd name="connsiteX29" fmla="*/ 1259681 w 1928813"/>
              <a:gd name="connsiteY29" fmla="*/ 140516 h 521516"/>
              <a:gd name="connsiteX30" fmla="*/ 1281113 w 1928813"/>
              <a:gd name="connsiteY30" fmla="*/ 166709 h 521516"/>
              <a:gd name="connsiteX31" fmla="*/ 1312069 w 1928813"/>
              <a:gd name="connsiteY31" fmla="*/ 207191 h 521516"/>
              <a:gd name="connsiteX32" fmla="*/ 1364457 w 1928813"/>
              <a:gd name="connsiteY32" fmla="*/ 273865 h 521516"/>
              <a:gd name="connsiteX33" fmla="*/ 1402557 w 1928813"/>
              <a:gd name="connsiteY33" fmla="*/ 319110 h 521516"/>
              <a:gd name="connsiteX34" fmla="*/ 1426369 w 1928813"/>
              <a:gd name="connsiteY34" fmla="*/ 350066 h 521516"/>
              <a:gd name="connsiteX35" fmla="*/ 1469232 w 1928813"/>
              <a:gd name="connsiteY35" fmla="*/ 385786 h 521516"/>
              <a:gd name="connsiteX36" fmla="*/ 1516856 w 1928813"/>
              <a:gd name="connsiteY36" fmla="*/ 411979 h 521516"/>
              <a:gd name="connsiteX37" fmla="*/ 1557339 w 1928813"/>
              <a:gd name="connsiteY37" fmla="*/ 440554 h 521516"/>
              <a:gd name="connsiteX38" fmla="*/ 1624012 w 1928813"/>
              <a:gd name="connsiteY38" fmla="*/ 469129 h 521516"/>
              <a:gd name="connsiteX39" fmla="*/ 1674019 w 1928813"/>
              <a:gd name="connsiteY39" fmla="*/ 483417 h 521516"/>
              <a:gd name="connsiteX40" fmla="*/ 1743075 w 1928813"/>
              <a:gd name="connsiteY40" fmla="*/ 502466 h 521516"/>
              <a:gd name="connsiteX41" fmla="*/ 1812131 w 1928813"/>
              <a:gd name="connsiteY41" fmla="*/ 514372 h 521516"/>
              <a:gd name="connsiteX42" fmla="*/ 1864519 w 1928813"/>
              <a:gd name="connsiteY42" fmla="*/ 516753 h 521516"/>
              <a:gd name="connsiteX43" fmla="*/ 1928813 w 1928813"/>
              <a:gd name="connsiteY43" fmla="*/ 521516 h 521516"/>
              <a:gd name="connsiteX0" fmla="*/ 0 w 1928813"/>
              <a:gd name="connsiteY0" fmla="*/ 304822 h 521516"/>
              <a:gd name="connsiteX1" fmla="*/ 83344 w 1928813"/>
              <a:gd name="connsiteY1" fmla="*/ 307204 h 521516"/>
              <a:gd name="connsiteX2" fmla="*/ 123825 w 1928813"/>
              <a:gd name="connsiteY2" fmla="*/ 307204 h 521516"/>
              <a:gd name="connsiteX3" fmla="*/ 209550 w 1928813"/>
              <a:gd name="connsiteY3" fmla="*/ 302441 h 521516"/>
              <a:gd name="connsiteX4" fmla="*/ 290513 w 1928813"/>
              <a:gd name="connsiteY4" fmla="*/ 288154 h 521516"/>
              <a:gd name="connsiteX5" fmla="*/ 366713 w 1928813"/>
              <a:gd name="connsiteY5" fmla="*/ 269104 h 521516"/>
              <a:gd name="connsiteX6" fmla="*/ 402432 w 1928813"/>
              <a:gd name="connsiteY6" fmla="*/ 259579 h 521516"/>
              <a:gd name="connsiteX7" fmla="*/ 445294 w 1928813"/>
              <a:gd name="connsiteY7" fmla="*/ 259579 h 521516"/>
              <a:gd name="connsiteX8" fmla="*/ 488157 w 1928813"/>
              <a:gd name="connsiteY8" fmla="*/ 269104 h 521516"/>
              <a:gd name="connsiteX9" fmla="*/ 545307 w 1928813"/>
              <a:gd name="connsiteY9" fmla="*/ 278629 h 521516"/>
              <a:gd name="connsiteX10" fmla="*/ 566738 w 1928813"/>
              <a:gd name="connsiteY10" fmla="*/ 278629 h 521516"/>
              <a:gd name="connsiteX11" fmla="*/ 592932 w 1928813"/>
              <a:gd name="connsiteY11" fmla="*/ 283391 h 521516"/>
              <a:gd name="connsiteX12" fmla="*/ 595313 w 1928813"/>
              <a:gd name="connsiteY12" fmla="*/ 283391 h 521516"/>
              <a:gd name="connsiteX13" fmla="*/ 633412 w 1928813"/>
              <a:gd name="connsiteY13" fmla="*/ 273867 h 521516"/>
              <a:gd name="connsiteX14" fmla="*/ 683419 w 1928813"/>
              <a:gd name="connsiteY14" fmla="*/ 245291 h 521516"/>
              <a:gd name="connsiteX15" fmla="*/ 704850 w 1928813"/>
              <a:gd name="connsiteY15" fmla="*/ 223859 h 521516"/>
              <a:gd name="connsiteX16" fmla="*/ 742951 w 1928813"/>
              <a:gd name="connsiteY16" fmla="*/ 195283 h 521516"/>
              <a:gd name="connsiteX17" fmla="*/ 769144 w 1928813"/>
              <a:gd name="connsiteY17" fmla="*/ 176234 h 521516"/>
              <a:gd name="connsiteX18" fmla="*/ 842962 w 1928813"/>
              <a:gd name="connsiteY18" fmla="*/ 123847 h 521516"/>
              <a:gd name="connsiteX19" fmla="*/ 892967 w 1928813"/>
              <a:gd name="connsiteY19" fmla="*/ 71460 h 521516"/>
              <a:gd name="connsiteX20" fmla="*/ 940593 w 1928813"/>
              <a:gd name="connsiteY20" fmla="*/ 38122 h 521516"/>
              <a:gd name="connsiteX21" fmla="*/ 973932 w 1928813"/>
              <a:gd name="connsiteY21" fmla="*/ 19073 h 521516"/>
              <a:gd name="connsiteX22" fmla="*/ 1004888 w 1928813"/>
              <a:gd name="connsiteY22" fmla="*/ 2404 h 521516"/>
              <a:gd name="connsiteX23" fmla="*/ 1066801 w 1928813"/>
              <a:gd name="connsiteY23" fmla="*/ 7165 h 521516"/>
              <a:gd name="connsiteX24" fmla="*/ 1102520 w 1928813"/>
              <a:gd name="connsiteY24" fmla="*/ 16692 h 521516"/>
              <a:gd name="connsiteX25" fmla="*/ 1128711 w 1928813"/>
              <a:gd name="connsiteY25" fmla="*/ 14310 h 521516"/>
              <a:gd name="connsiteX26" fmla="*/ 1162049 w 1928813"/>
              <a:gd name="connsiteY26" fmla="*/ 38123 h 521516"/>
              <a:gd name="connsiteX27" fmla="*/ 1188244 w 1928813"/>
              <a:gd name="connsiteY27" fmla="*/ 64316 h 521516"/>
              <a:gd name="connsiteX28" fmla="*/ 1231106 w 1928813"/>
              <a:gd name="connsiteY28" fmla="*/ 102417 h 521516"/>
              <a:gd name="connsiteX29" fmla="*/ 1259681 w 1928813"/>
              <a:gd name="connsiteY29" fmla="*/ 140516 h 521516"/>
              <a:gd name="connsiteX30" fmla="*/ 1281113 w 1928813"/>
              <a:gd name="connsiteY30" fmla="*/ 166709 h 521516"/>
              <a:gd name="connsiteX31" fmla="*/ 1312069 w 1928813"/>
              <a:gd name="connsiteY31" fmla="*/ 207191 h 521516"/>
              <a:gd name="connsiteX32" fmla="*/ 1364457 w 1928813"/>
              <a:gd name="connsiteY32" fmla="*/ 273865 h 521516"/>
              <a:gd name="connsiteX33" fmla="*/ 1402557 w 1928813"/>
              <a:gd name="connsiteY33" fmla="*/ 319110 h 521516"/>
              <a:gd name="connsiteX34" fmla="*/ 1426369 w 1928813"/>
              <a:gd name="connsiteY34" fmla="*/ 350066 h 521516"/>
              <a:gd name="connsiteX35" fmla="*/ 1469232 w 1928813"/>
              <a:gd name="connsiteY35" fmla="*/ 385786 h 521516"/>
              <a:gd name="connsiteX36" fmla="*/ 1516856 w 1928813"/>
              <a:gd name="connsiteY36" fmla="*/ 411979 h 521516"/>
              <a:gd name="connsiteX37" fmla="*/ 1557339 w 1928813"/>
              <a:gd name="connsiteY37" fmla="*/ 440554 h 521516"/>
              <a:gd name="connsiteX38" fmla="*/ 1624012 w 1928813"/>
              <a:gd name="connsiteY38" fmla="*/ 469129 h 521516"/>
              <a:gd name="connsiteX39" fmla="*/ 1674019 w 1928813"/>
              <a:gd name="connsiteY39" fmla="*/ 483417 h 521516"/>
              <a:gd name="connsiteX40" fmla="*/ 1743075 w 1928813"/>
              <a:gd name="connsiteY40" fmla="*/ 502466 h 521516"/>
              <a:gd name="connsiteX41" fmla="*/ 1812131 w 1928813"/>
              <a:gd name="connsiteY41" fmla="*/ 514372 h 521516"/>
              <a:gd name="connsiteX42" fmla="*/ 1864519 w 1928813"/>
              <a:gd name="connsiteY42" fmla="*/ 516753 h 521516"/>
              <a:gd name="connsiteX43" fmla="*/ 1928813 w 1928813"/>
              <a:gd name="connsiteY43" fmla="*/ 521516 h 521516"/>
              <a:gd name="connsiteX0" fmla="*/ 0 w 1928813"/>
              <a:gd name="connsiteY0" fmla="*/ 305510 h 522204"/>
              <a:gd name="connsiteX1" fmla="*/ 83344 w 1928813"/>
              <a:gd name="connsiteY1" fmla="*/ 307892 h 522204"/>
              <a:gd name="connsiteX2" fmla="*/ 123825 w 1928813"/>
              <a:gd name="connsiteY2" fmla="*/ 307892 h 522204"/>
              <a:gd name="connsiteX3" fmla="*/ 209550 w 1928813"/>
              <a:gd name="connsiteY3" fmla="*/ 303129 h 522204"/>
              <a:gd name="connsiteX4" fmla="*/ 290513 w 1928813"/>
              <a:gd name="connsiteY4" fmla="*/ 288842 h 522204"/>
              <a:gd name="connsiteX5" fmla="*/ 366713 w 1928813"/>
              <a:gd name="connsiteY5" fmla="*/ 269792 h 522204"/>
              <a:gd name="connsiteX6" fmla="*/ 402432 w 1928813"/>
              <a:gd name="connsiteY6" fmla="*/ 260267 h 522204"/>
              <a:gd name="connsiteX7" fmla="*/ 445294 w 1928813"/>
              <a:gd name="connsiteY7" fmla="*/ 260267 h 522204"/>
              <a:gd name="connsiteX8" fmla="*/ 488157 w 1928813"/>
              <a:gd name="connsiteY8" fmla="*/ 269792 h 522204"/>
              <a:gd name="connsiteX9" fmla="*/ 545307 w 1928813"/>
              <a:gd name="connsiteY9" fmla="*/ 279317 h 522204"/>
              <a:gd name="connsiteX10" fmla="*/ 566738 w 1928813"/>
              <a:gd name="connsiteY10" fmla="*/ 279317 h 522204"/>
              <a:gd name="connsiteX11" fmla="*/ 592932 w 1928813"/>
              <a:gd name="connsiteY11" fmla="*/ 284079 h 522204"/>
              <a:gd name="connsiteX12" fmla="*/ 595313 w 1928813"/>
              <a:gd name="connsiteY12" fmla="*/ 284079 h 522204"/>
              <a:gd name="connsiteX13" fmla="*/ 633412 w 1928813"/>
              <a:gd name="connsiteY13" fmla="*/ 274555 h 522204"/>
              <a:gd name="connsiteX14" fmla="*/ 683419 w 1928813"/>
              <a:gd name="connsiteY14" fmla="*/ 245979 h 522204"/>
              <a:gd name="connsiteX15" fmla="*/ 704850 w 1928813"/>
              <a:gd name="connsiteY15" fmla="*/ 224547 h 522204"/>
              <a:gd name="connsiteX16" fmla="*/ 742951 w 1928813"/>
              <a:gd name="connsiteY16" fmla="*/ 195971 h 522204"/>
              <a:gd name="connsiteX17" fmla="*/ 769144 w 1928813"/>
              <a:gd name="connsiteY17" fmla="*/ 176922 h 522204"/>
              <a:gd name="connsiteX18" fmla="*/ 842962 w 1928813"/>
              <a:gd name="connsiteY18" fmla="*/ 124535 h 522204"/>
              <a:gd name="connsiteX19" fmla="*/ 892967 w 1928813"/>
              <a:gd name="connsiteY19" fmla="*/ 72148 h 522204"/>
              <a:gd name="connsiteX20" fmla="*/ 940593 w 1928813"/>
              <a:gd name="connsiteY20" fmla="*/ 38810 h 522204"/>
              <a:gd name="connsiteX21" fmla="*/ 973932 w 1928813"/>
              <a:gd name="connsiteY21" fmla="*/ 19761 h 522204"/>
              <a:gd name="connsiteX22" fmla="*/ 1004888 w 1928813"/>
              <a:gd name="connsiteY22" fmla="*/ 3092 h 522204"/>
              <a:gd name="connsiteX23" fmla="*/ 1073944 w 1928813"/>
              <a:gd name="connsiteY23" fmla="*/ 3090 h 522204"/>
              <a:gd name="connsiteX24" fmla="*/ 1102520 w 1928813"/>
              <a:gd name="connsiteY24" fmla="*/ 17380 h 522204"/>
              <a:gd name="connsiteX25" fmla="*/ 1128711 w 1928813"/>
              <a:gd name="connsiteY25" fmla="*/ 14998 h 522204"/>
              <a:gd name="connsiteX26" fmla="*/ 1162049 w 1928813"/>
              <a:gd name="connsiteY26" fmla="*/ 38811 h 522204"/>
              <a:gd name="connsiteX27" fmla="*/ 1188244 w 1928813"/>
              <a:gd name="connsiteY27" fmla="*/ 65004 h 522204"/>
              <a:gd name="connsiteX28" fmla="*/ 1231106 w 1928813"/>
              <a:gd name="connsiteY28" fmla="*/ 103105 h 522204"/>
              <a:gd name="connsiteX29" fmla="*/ 1259681 w 1928813"/>
              <a:gd name="connsiteY29" fmla="*/ 141204 h 522204"/>
              <a:gd name="connsiteX30" fmla="*/ 1281113 w 1928813"/>
              <a:gd name="connsiteY30" fmla="*/ 167397 h 522204"/>
              <a:gd name="connsiteX31" fmla="*/ 1312069 w 1928813"/>
              <a:gd name="connsiteY31" fmla="*/ 207879 h 522204"/>
              <a:gd name="connsiteX32" fmla="*/ 1364457 w 1928813"/>
              <a:gd name="connsiteY32" fmla="*/ 274553 h 522204"/>
              <a:gd name="connsiteX33" fmla="*/ 1402557 w 1928813"/>
              <a:gd name="connsiteY33" fmla="*/ 319798 h 522204"/>
              <a:gd name="connsiteX34" fmla="*/ 1426369 w 1928813"/>
              <a:gd name="connsiteY34" fmla="*/ 350754 h 522204"/>
              <a:gd name="connsiteX35" fmla="*/ 1469232 w 1928813"/>
              <a:gd name="connsiteY35" fmla="*/ 386474 h 522204"/>
              <a:gd name="connsiteX36" fmla="*/ 1516856 w 1928813"/>
              <a:gd name="connsiteY36" fmla="*/ 412667 h 522204"/>
              <a:gd name="connsiteX37" fmla="*/ 1557339 w 1928813"/>
              <a:gd name="connsiteY37" fmla="*/ 441242 h 522204"/>
              <a:gd name="connsiteX38" fmla="*/ 1624012 w 1928813"/>
              <a:gd name="connsiteY38" fmla="*/ 469817 h 522204"/>
              <a:gd name="connsiteX39" fmla="*/ 1674019 w 1928813"/>
              <a:gd name="connsiteY39" fmla="*/ 484105 h 522204"/>
              <a:gd name="connsiteX40" fmla="*/ 1743075 w 1928813"/>
              <a:gd name="connsiteY40" fmla="*/ 503154 h 522204"/>
              <a:gd name="connsiteX41" fmla="*/ 1812131 w 1928813"/>
              <a:gd name="connsiteY41" fmla="*/ 515060 h 522204"/>
              <a:gd name="connsiteX42" fmla="*/ 1864519 w 1928813"/>
              <a:gd name="connsiteY42" fmla="*/ 517441 h 522204"/>
              <a:gd name="connsiteX43" fmla="*/ 1928813 w 1928813"/>
              <a:gd name="connsiteY43" fmla="*/ 522204 h 522204"/>
              <a:gd name="connsiteX0" fmla="*/ 0 w 1928813"/>
              <a:gd name="connsiteY0" fmla="*/ 305510 h 522204"/>
              <a:gd name="connsiteX1" fmla="*/ 83344 w 1928813"/>
              <a:gd name="connsiteY1" fmla="*/ 307892 h 522204"/>
              <a:gd name="connsiteX2" fmla="*/ 123825 w 1928813"/>
              <a:gd name="connsiteY2" fmla="*/ 307892 h 522204"/>
              <a:gd name="connsiteX3" fmla="*/ 209550 w 1928813"/>
              <a:gd name="connsiteY3" fmla="*/ 303129 h 522204"/>
              <a:gd name="connsiteX4" fmla="*/ 290513 w 1928813"/>
              <a:gd name="connsiteY4" fmla="*/ 288842 h 522204"/>
              <a:gd name="connsiteX5" fmla="*/ 366713 w 1928813"/>
              <a:gd name="connsiteY5" fmla="*/ 269792 h 522204"/>
              <a:gd name="connsiteX6" fmla="*/ 402432 w 1928813"/>
              <a:gd name="connsiteY6" fmla="*/ 260267 h 522204"/>
              <a:gd name="connsiteX7" fmla="*/ 445294 w 1928813"/>
              <a:gd name="connsiteY7" fmla="*/ 260267 h 522204"/>
              <a:gd name="connsiteX8" fmla="*/ 488157 w 1928813"/>
              <a:gd name="connsiteY8" fmla="*/ 269792 h 522204"/>
              <a:gd name="connsiteX9" fmla="*/ 545307 w 1928813"/>
              <a:gd name="connsiteY9" fmla="*/ 279317 h 522204"/>
              <a:gd name="connsiteX10" fmla="*/ 566738 w 1928813"/>
              <a:gd name="connsiteY10" fmla="*/ 279317 h 522204"/>
              <a:gd name="connsiteX11" fmla="*/ 592932 w 1928813"/>
              <a:gd name="connsiteY11" fmla="*/ 284079 h 522204"/>
              <a:gd name="connsiteX12" fmla="*/ 595313 w 1928813"/>
              <a:gd name="connsiteY12" fmla="*/ 284079 h 522204"/>
              <a:gd name="connsiteX13" fmla="*/ 633412 w 1928813"/>
              <a:gd name="connsiteY13" fmla="*/ 274555 h 522204"/>
              <a:gd name="connsiteX14" fmla="*/ 683419 w 1928813"/>
              <a:gd name="connsiteY14" fmla="*/ 245979 h 522204"/>
              <a:gd name="connsiteX15" fmla="*/ 704850 w 1928813"/>
              <a:gd name="connsiteY15" fmla="*/ 224547 h 522204"/>
              <a:gd name="connsiteX16" fmla="*/ 742951 w 1928813"/>
              <a:gd name="connsiteY16" fmla="*/ 195971 h 522204"/>
              <a:gd name="connsiteX17" fmla="*/ 769144 w 1928813"/>
              <a:gd name="connsiteY17" fmla="*/ 176922 h 522204"/>
              <a:gd name="connsiteX18" fmla="*/ 842962 w 1928813"/>
              <a:gd name="connsiteY18" fmla="*/ 124535 h 522204"/>
              <a:gd name="connsiteX19" fmla="*/ 897730 w 1928813"/>
              <a:gd name="connsiteY19" fmla="*/ 79292 h 522204"/>
              <a:gd name="connsiteX20" fmla="*/ 940593 w 1928813"/>
              <a:gd name="connsiteY20" fmla="*/ 38810 h 522204"/>
              <a:gd name="connsiteX21" fmla="*/ 973932 w 1928813"/>
              <a:gd name="connsiteY21" fmla="*/ 19761 h 522204"/>
              <a:gd name="connsiteX22" fmla="*/ 1004888 w 1928813"/>
              <a:gd name="connsiteY22" fmla="*/ 3092 h 522204"/>
              <a:gd name="connsiteX23" fmla="*/ 1073944 w 1928813"/>
              <a:gd name="connsiteY23" fmla="*/ 3090 h 522204"/>
              <a:gd name="connsiteX24" fmla="*/ 1102520 w 1928813"/>
              <a:gd name="connsiteY24" fmla="*/ 17380 h 522204"/>
              <a:gd name="connsiteX25" fmla="*/ 1128711 w 1928813"/>
              <a:gd name="connsiteY25" fmla="*/ 14998 h 522204"/>
              <a:gd name="connsiteX26" fmla="*/ 1162049 w 1928813"/>
              <a:gd name="connsiteY26" fmla="*/ 38811 h 522204"/>
              <a:gd name="connsiteX27" fmla="*/ 1188244 w 1928813"/>
              <a:gd name="connsiteY27" fmla="*/ 65004 h 522204"/>
              <a:gd name="connsiteX28" fmla="*/ 1231106 w 1928813"/>
              <a:gd name="connsiteY28" fmla="*/ 103105 h 522204"/>
              <a:gd name="connsiteX29" fmla="*/ 1259681 w 1928813"/>
              <a:gd name="connsiteY29" fmla="*/ 141204 h 522204"/>
              <a:gd name="connsiteX30" fmla="*/ 1281113 w 1928813"/>
              <a:gd name="connsiteY30" fmla="*/ 167397 h 522204"/>
              <a:gd name="connsiteX31" fmla="*/ 1312069 w 1928813"/>
              <a:gd name="connsiteY31" fmla="*/ 207879 h 522204"/>
              <a:gd name="connsiteX32" fmla="*/ 1364457 w 1928813"/>
              <a:gd name="connsiteY32" fmla="*/ 274553 h 522204"/>
              <a:gd name="connsiteX33" fmla="*/ 1402557 w 1928813"/>
              <a:gd name="connsiteY33" fmla="*/ 319798 h 522204"/>
              <a:gd name="connsiteX34" fmla="*/ 1426369 w 1928813"/>
              <a:gd name="connsiteY34" fmla="*/ 350754 h 522204"/>
              <a:gd name="connsiteX35" fmla="*/ 1469232 w 1928813"/>
              <a:gd name="connsiteY35" fmla="*/ 386474 h 522204"/>
              <a:gd name="connsiteX36" fmla="*/ 1516856 w 1928813"/>
              <a:gd name="connsiteY36" fmla="*/ 412667 h 522204"/>
              <a:gd name="connsiteX37" fmla="*/ 1557339 w 1928813"/>
              <a:gd name="connsiteY37" fmla="*/ 441242 h 522204"/>
              <a:gd name="connsiteX38" fmla="*/ 1624012 w 1928813"/>
              <a:gd name="connsiteY38" fmla="*/ 469817 h 522204"/>
              <a:gd name="connsiteX39" fmla="*/ 1674019 w 1928813"/>
              <a:gd name="connsiteY39" fmla="*/ 484105 h 522204"/>
              <a:gd name="connsiteX40" fmla="*/ 1743075 w 1928813"/>
              <a:gd name="connsiteY40" fmla="*/ 503154 h 522204"/>
              <a:gd name="connsiteX41" fmla="*/ 1812131 w 1928813"/>
              <a:gd name="connsiteY41" fmla="*/ 515060 h 522204"/>
              <a:gd name="connsiteX42" fmla="*/ 1864519 w 1928813"/>
              <a:gd name="connsiteY42" fmla="*/ 517441 h 522204"/>
              <a:gd name="connsiteX43" fmla="*/ 1928813 w 1928813"/>
              <a:gd name="connsiteY43" fmla="*/ 522204 h 522204"/>
              <a:gd name="connsiteX0" fmla="*/ 0 w 1928813"/>
              <a:gd name="connsiteY0" fmla="*/ 305510 h 522204"/>
              <a:gd name="connsiteX1" fmla="*/ 83344 w 1928813"/>
              <a:gd name="connsiteY1" fmla="*/ 307892 h 522204"/>
              <a:gd name="connsiteX2" fmla="*/ 123825 w 1928813"/>
              <a:gd name="connsiteY2" fmla="*/ 307892 h 522204"/>
              <a:gd name="connsiteX3" fmla="*/ 209550 w 1928813"/>
              <a:gd name="connsiteY3" fmla="*/ 303129 h 522204"/>
              <a:gd name="connsiteX4" fmla="*/ 290513 w 1928813"/>
              <a:gd name="connsiteY4" fmla="*/ 288842 h 522204"/>
              <a:gd name="connsiteX5" fmla="*/ 366713 w 1928813"/>
              <a:gd name="connsiteY5" fmla="*/ 269792 h 522204"/>
              <a:gd name="connsiteX6" fmla="*/ 402432 w 1928813"/>
              <a:gd name="connsiteY6" fmla="*/ 260267 h 522204"/>
              <a:gd name="connsiteX7" fmla="*/ 445294 w 1928813"/>
              <a:gd name="connsiteY7" fmla="*/ 260267 h 522204"/>
              <a:gd name="connsiteX8" fmla="*/ 488157 w 1928813"/>
              <a:gd name="connsiteY8" fmla="*/ 269792 h 522204"/>
              <a:gd name="connsiteX9" fmla="*/ 545307 w 1928813"/>
              <a:gd name="connsiteY9" fmla="*/ 279317 h 522204"/>
              <a:gd name="connsiteX10" fmla="*/ 566738 w 1928813"/>
              <a:gd name="connsiteY10" fmla="*/ 279317 h 522204"/>
              <a:gd name="connsiteX11" fmla="*/ 592932 w 1928813"/>
              <a:gd name="connsiteY11" fmla="*/ 284079 h 522204"/>
              <a:gd name="connsiteX12" fmla="*/ 595313 w 1928813"/>
              <a:gd name="connsiteY12" fmla="*/ 284079 h 522204"/>
              <a:gd name="connsiteX13" fmla="*/ 633412 w 1928813"/>
              <a:gd name="connsiteY13" fmla="*/ 274555 h 522204"/>
              <a:gd name="connsiteX14" fmla="*/ 683419 w 1928813"/>
              <a:gd name="connsiteY14" fmla="*/ 245979 h 522204"/>
              <a:gd name="connsiteX15" fmla="*/ 704850 w 1928813"/>
              <a:gd name="connsiteY15" fmla="*/ 224547 h 522204"/>
              <a:gd name="connsiteX16" fmla="*/ 742951 w 1928813"/>
              <a:gd name="connsiteY16" fmla="*/ 195971 h 522204"/>
              <a:gd name="connsiteX17" fmla="*/ 769144 w 1928813"/>
              <a:gd name="connsiteY17" fmla="*/ 176922 h 522204"/>
              <a:gd name="connsiteX18" fmla="*/ 842962 w 1928813"/>
              <a:gd name="connsiteY18" fmla="*/ 124535 h 522204"/>
              <a:gd name="connsiteX19" fmla="*/ 897730 w 1928813"/>
              <a:gd name="connsiteY19" fmla="*/ 79292 h 522204"/>
              <a:gd name="connsiteX20" fmla="*/ 940593 w 1928813"/>
              <a:gd name="connsiteY20" fmla="*/ 38810 h 522204"/>
              <a:gd name="connsiteX21" fmla="*/ 973932 w 1928813"/>
              <a:gd name="connsiteY21" fmla="*/ 19761 h 522204"/>
              <a:gd name="connsiteX22" fmla="*/ 1004888 w 1928813"/>
              <a:gd name="connsiteY22" fmla="*/ 3092 h 522204"/>
              <a:gd name="connsiteX23" fmla="*/ 1073944 w 1928813"/>
              <a:gd name="connsiteY23" fmla="*/ 3090 h 522204"/>
              <a:gd name="connsiteX24" fmla="*/ 1102520 w 1928813"/>
              <a:gd name="connsiteY24" fmla="*/ 17380 h 522204"/>
              <a:gd name="connsiteX25" fmla="*/ 1138236 w 1928813"/>
              <a:gd name="connsiteY25" fmla="*/ 36429 h 522204"/>
              <a:gd name="connsiteX26" fmla="*/ 1162049 w 1928813"/>
              <a:gd name="connsiteY26" fmla="*/ 38811 h 522204"/>
              <a:gd name="connsiteX27" fmla="*/ 1188244 w 1928813"/>
              <a:gd name="connsiteY27" fmla="*/ 65004 h 522204"/>
              <a:gd name="connsiteX28" fmla="*/ 1231106 w 1928813"/>
              <a:gd name="connsiteY28" fmla="*/ 103105 h 522204"/>
              <a:gd name="connsiteX29" fmla="*/ 1259681 w 1928813"/>
              <a:gd name="connsiteY29" fmla="*/ 141204 h 522204"/>
              <a:gd name="connsiteX30" fmla="*/ 1281113 w 1928813"/>
              <a:gd name="connsiteY30" fmla="*/ 167397 h 522204"/>
              <a:gd name="connsiteX31" fmla="*/ 1312069 w 1928813"/>
              <a:gd name="connsiteY31" fmla="*/ 207879 h 522204"/>
              <a:gd name="connsiteX32" fmla="*/ 1364457 w 1928813"/>
              <a:gd name="connsiteY32" fmla="*/ 274553 h 522204"/>
              <a:gd name="connsiteX33" fmla="*/ 1402557 w 1928813"/>
              <a:gd name="connsiteY33" fmla="*/ 319798 h 522204"/>
              <a:gd name="connsiteX34" fmla="*/ 1426369 w 1928813"/>
              <a:gd name="connsiteY34" fmla="*/ 350754 h 522204"/>
              <a:gd name="connsiteX35" fmla="*/ 1469232 w 1928813"/>
              <a:gd name="connsiteY35" fmla="*/ 386474 h 522204"/>
              <a:gd name="connsiteX36" fmla="*/ 1516856 w 1928813"/>
              <a:gd name="connsiteY36" fmla="*/ 412667 h 522204"/>
              <a:gd name="connsiteX37" fmla="*/ 1557339 w 1928813"/>
              <a:gd name="connsiteY37" fmla="*/ 441242 h 522204"/>
              <a:gd name="connsiteX38" fmla="*/ 1624012 w 1928813"/>
              <a:gd name="connsiteY38" fmla="*/ 469817 h 522204"/>
              <a:gd name="connsiteX39" fmla="*/ 1674019 w 1928813"/>
              <a:gd name="connsiteY39" fmla="*/ 484105 h 522204"/>
              <a:gd name="connsiteX40" fmla="*/ 1743075 w 1928813"/>
              <a:gd name="connsiteY40" fmla="*/ 503154 h 522204"/>
              <a:gd name="connsiteX41" fmla="*/ 1812131 w 1928813"/>
              <a:gd name="connsiteY41" fmla="*/ 515060 h 522204"/>
              <a:gd name="connsiteX42" fmla="*/ 1864519 w 1928813"/>
              <a:gd name="connsiteY42" fmla="*/ 517441 h 522204"/>
              <a:gd name="connsiteX43" fmla="*/ 1928813 w 1928813"/>
              <a:gd name="connsiteY43" fmla="*/ 522204 h 522204"/>
              <a:gd name="connsiteX0" fmla="*/ 0 w 1928813"/>
              <a:gd name="connsiteY0" fmla="*/ 305510 h 522204"/>
              <a:gd name="connsiteX1" fmla="*/ 83344 w 1928813"/>
              <a:gd name="connsiteY1" fmla="*/ 307892 h 522204"/>
              <a:gd name="connsiteX2" fmla="*/ 123825 w 1928813"/>
              <a:gd name="connsiteY2" fmla="*/ 307892 h 522204"/>
              <a:gd name="connsiteX3" fmla="*/ 209550 w 1928813"/>
              <a:gd name="connsiteY3" fmla="*/ 303129 h 522204"/>
              <a:gd name="connsiteX4" fmla="*/ 290513 w 1928813"/>
              <a:gd name="connsiteY4" fmla="*/ 288842 h 522204"/>
              <a:gd name="connsiteX5" fmla="*/ 366713 w 1928813"/>
              <a:gd name="connsiteY5" fmla="*/ 269792 h 522204"/>
              <a:gd name="connsiteX6" fmla="*/ 402432 w 1928813"/>
              <a:gd name="connsiteY6" fmla="*/ 260267 h 522204"/>
              <a:gd name="connsiteX7" fmla="*/ 445294 w 1928813"/>
              <a:gd name="connsiteY7" fmla="*/ 260267 h 522204"/>
              <a:gd name="connsiteX8" fmla="*/ 488157 w 1928813"/>
              <a:gd name="connsiteY8" fmla="*/ 269792 h 522204"/>
              <a:gd name="connsiteX9" fmla="*/ 545307 w 1928813"/>
              <a:gd name="connsiteY9" fmla="*/ 279317 h 522204"/>
              <a:gd name="connsiteX10" fmla="*/ 566738 w 1928813"/>
              <a:gd name="connsiteY10" fmla="*/ 279317 h 522204"/>
              <a:gd name="connsiteX11" fmla="*/ 592932 w 1928813"/>
              <a:gd name="connsiteY11" fmla="*/ 284079 h 522204"/>
              <a:gd name="connsiteX12" fmla="*/ 595313 w 1928813"/>
              <a:gd name="connsiteY12" fmla="*/ 284079 h 522204"/>
              <a:gd name="connsiteX13" fmla="*/ 633412 w 1928813"/>
              <a:gd name="connsiteY13" fmla="*/ 274555 h 522204"/>
              <a:gd name="connsiteX14" fmla="*/ 683419 w 1928813"/>
              <a:gd name="connsiteY14" fmla="*/ 245979 h 522204"/>
              <a:gd name="connsiteX15" fmla="*/ 704850 w 1928813"/>
              <a:gd name="connsiteY15" fmla="*/ 224547 h 522204"/>
              <a:gd name="connsiteX16" fmla="*/ 742951 w 1928813"/>
              <a:gd name="connsiteY16" fmla="*/ 195971 h 522204"/>
              <a:gd name="connsiteX17" fmla="*/ 769144 w 1928813"/>
              <a:gd name="connsiteY17" fmla="*/ 176922 h 522204"/>
              <a:gd name="connsiteX18" fmla="*/ 842962 w 1928813"/>
              <a:gd name="connsiteY18" fmla="*/ 124535 h 522204"/>
              <a:gd name="connsiteX19" fmla="*/ 897730 w 1928813"/>
              <a:gd name="connsiteY19" fmla="*/ 79292 h 522204"/>
              <a:gd name="connsiteX20" fmla="*/ 940593 w 1928813"/>
              <a:gd name="connsiteY20" fmla="*/ 38810 h 522204"/>
              <a:gd name="connsiteX21" fmla="*/ 973932 w 1928813"/>
              <a:gd name="connsiteY21" fmla="*/ 19761 h 522204"/>
              <a:gd name="connsiteX22" fmla="*/ 1004888 w 1928813"/>
              <a:gd name="connsiteY22" fmla="*/ 3092 h 522204"/>
              <a:gd name="connsiteX23" fmla="*/ 1073944 w 1928813"/>
              <a:gd name="connsiteY23" fmla="*/ 3090 h 522204"/>
              <a:gd name="connsiteX24" fmla="*/ 1102520 w 1928813"/>
              <a:gd name="connsiteY24" fmla="*/ 17380 h 522204"/>
              <a:gd name="connsiteX25" fmla="*/ 1138236 w 1928813"/>
              <a:gd name="connsiteY25" fmla="*/ 36429 h 522204"/>
              <a:gd name="connsiteX26" fmla="*/ 1162049 w 1928813"/>
              <a:gd name="connsiteY26" fmla="*/ 38811 h 522204"/>
              <a:gd name="connsiteX27" fmla="*/ 1188244 w 1928813"/>
              <a:gd name="connsiteY27" fmla="*/ 65004 h 522204"/>
              <a:gd name="connsiteX28" fmla="*/ 1183482 w 1928813"/>
              <a:gd name="connsiteY28" fmla="*/ 60241 h 522204"/>
              <a:gd name="connsiteX29" fmla="*/ 1231106 w 1928813"/>
              <a:gd name="connsiteY29" fmla="*/ 103105 h 522204"/>
              <a:gd name="connsiteX30" fmla="*/ 1259681 w 1928813"/>
              <a:gd name="connsiteY30" fmla="*/ 141204 h 522204"/>
              <a:gd name="connsiteX31" fmla="*/ 1281113 w 1928813"/>
              <a:gd name="connsiteY31" fmla="*/ 167397 h 522204"/>
              <a:gd name="connsiteX32" fmla="*/ 1312069 w 1928813"/>
              <a:gd name="connsiteY32" fmla="*/ 207879 h 522204"/>
              <a:gd name="connsiteX33" fmla="*/ 1364457 w 1928813"/>
              <a:gd name="connsiteY33" fmla="*/ 274553 h 522204"/>
              <a:gd name="connsiteX34" fmla="*/ 1402557 w 1928813"/>
              <a:gd name="connsiteY34" fmla="*/ 319798 h 522204"/>
              <a:gd name="connsiteX35" fmla="*/ 1426369 w 1928813"/>
              <a:gd name="connsiteY35" fmla="*/ 350754 h 522204"/>
              <a:gd name="connsiteX36" fmla="*/ 1469232 w 1928813"/>
              <a:gd name="connsiteY36" fmla="*/ 386474 h 522204"/>
              <a:gd name="connsiteX37" fmla="*/ 1516856 w 1928813"/>
              <a:gd name="connsiteY37" fmla="*/ 412667 h 522204"/>
              <a:gd name="connsiteX38" fmla="*/ 1557339 w 1928813"/>
              <a:gd name="connsiteY38" fmla="*/ 441242 h 522204"/>
              <a:gd name="connsiteX39" fmla="*/ 1624012 w 1928813"/>
              <a:gd name="connsiteY39" fmla="*/ 469817 h 522204"/>
              <a:gd name="connsiteX40" fmla="*/ 1674019 w 1928813"/>
              <a:gd name="connsiteY40" fmla="*/ 484105 h 522204"/>
              <a:gd name="connsiteX41" fmla="*/ 1743075 w 1928813"/>
              <a:gd name="connsiteY41" fmla="*/ 503154 h 522204"/>
              <a:gd name="connsiteX42" fmla="*/ 1812131 w 1928813"/>
              <a:gd name="connsiteY42" fmla="*/ 515060 h 522204"/>
              <a:gd name="connsiteX43" fmla="*/ 1864519 w 1928813"/>
              <a:gd name="connsiteY43" fmla="*/ 517441 h 522204"/>
              <a:gd name="connsiteX44" fmla="*/ 1928813 w 1928813"/>
              <a:gd name="connsiteY44" fmla="*/ 522204 h 522204"/>
              <a:gd name="connsiteX0" fmla="*/ 0 w 1928813"/>
              <a:gd name="connsiteY0" fmla="*/ 305510 h 522204"/>
              <a:gd name="connsiteX1" fmla="*/ 83344 w 1928813"/>
              <a:gd name="connsiteY1" fmla="*/ 307892 h 522204"/>
              <a:gd name="connsiteX2" fmla="*/ 123825 w 1928813"/>
              <a:gd name="connsiteY2" fmla="*/ 307892 h 522204"/>
              <a:gd name="connsiteX3" fmla="*/ 209550 w 1928813"/>
              <a:gd name="connsiteY3" fmla="*/ 303129 h 522204"/>
              <a:gd name="connsiteX4" fmla="*/ 290513 w 1928813"/>
              <a:gd name="connsiteY4" fmla="*/ 288842 h 522204"/>
              <a:gd name="connsiteX5" fmla="*/ 366713 w 1928813"/>
              <a:gd name="connsiteY5" fmla="*/ 269792 h 522204"/>
              <a:gd name="connsiteX6" fmla="*/ 402432 w 1928813"/>
              <a:gd name="connsiteY6" fmla="*/ 260267 h 522204"/>
              <a:gd name="connsiteX7" fmla="*/ 445294 w 1928813"/>
              <a:gd name="connsiteY7" fmla="*/ 260267 h 522204"/>
              <a:gd name="connsiteX8" fmla="*/ 488157 w 1928813"/>
              <a:gd name="connsiteY8" fmla="*/ 269792 h 522204"/>
              <a:gd name="connsiteX9" fmla="*/ 545307 w 1928813"/>
              <a:gd name="connsiteY9" fmla="*/ 279317 h 522204"/>
              <a:gd name="connsiteX10" fmla="*/ 566738 w 1928813"/>
              <a:gd name="connsiteY10" fmla="*/ 279317 h 522204"/>
              <a:gd name="connsiteX11" fmla="*/ 592932 w 1928813"/>
              <a:gd name="connsiteY11" fmla="*/ 284079 h 522204"/>
              <a:gd name="connsiteX12" fmla="*/ 595313 w 1928813"/>
              <a:gd name="connsiteY12" fmla="*/ 284079 h 522204"/>
              <a:gd name="connsiteX13" fmla="*/ 633412 w 1928813"/>
              <a:gd name="connsiteY13" fmla="*/ 274555 h 522204"/>
              <a:gd name="connsiteX14" fmla="*/ 683419 w 1928813"/>
              <a:gd name="connsiteY14" fmla="*/ 245979 h 522204"/>
              <a:gd name="connsiteX15" fmla="*/ 704850 w 1928813"/>
              <a:gd name="connsiteY15" fmla="*/ 224547 h 522204"/>
              <a:gd name="connsiteX16" fmla="*/ 742951 w 1928813"/>
              <a:gd name="connsiteY16" fmla="*/ 195971 h 522204"/>
              <a:gd name="connsiteX17" fmla="*/ 769144 w 1928813"/>
              <a:gd name="connsiteY17" fmla="*/ 176922 h 522204"/>
              <a:gd name="connsiteX18" fmla="*/ 842962 w 1928813"/>
              <a:gd name="connsiteY18" fmla="*/ 124535 h 522204"/>
              <a:gd name="connsiteX19" fmla="*/ 897730 w 1928813"/>
              <a:gd name="connsiteY19" fmla="*/ 79292 h 522204"/>
              <a:gd name="connsiteX20" fmla="*/ 940593 w 1928813"/>
              <a:gd name="connsiteY20" fmla="*/ 38810 h 522204"/>
              <a:gd name="connsiteX21" fmla="*/ 973932 w 1928813"/>
              <a:gd name="connsiteY21" fmla="*/ 19761 h 522204"/>
              <a:gd name="connsiteX22" fmla="*/ 1004888 w 1928813"/>
              <a:gd name="connsiteY22" fmla="*/ 3092 h 522204"/>
              <a:gd name="connsiteX23" fmla="*/ 1073944 w 1928813"/>
              <a:gd name="connsiteY23" fmla="*/ 3090 h 522204"/>
              <a:gd name="connsiteX24" fmla="*/ 1102520 w 1928813"/>
              <a:gd name="connsiteY24" fmla="*/ 17380 h 522204"/>
              <a:gd name="connsiteX25" fmla="*/ 1138236 w 1928813"/>
              <a:gd name="connsiteY25" fmla="*/ 36429 h 522204"/>
              <a:gd name="connsiteX26" fmla="*/ 1188244 w 1928813"/>
              <a:gd name="connsiteY26" fmla="*/ 65004 h 522204"/>
              <a:gd name="connsiteX27" fmla="*/ 1183482 w 1928813"/>
              <a:gd name="connsiteY27" fmla="*/ 60241 h 522204"/>
              <a:gd name="connsiteX28" fmla="*/ 1231106 w 1928813"/>
              <a:gd name="connsiteY28" fmla="*/ 103105 h 522204"/>
              <a:gd name="connsiteX29" fmla="*/ 1259681 w 1928813"/>
              <a:gd name="connsiteY29" fmla="*/ 141204 h 522204"/>
              <a:gd name="connsiteX30" fmla="*/ 1281113 w 1928813"/>
              <a:gd name="connsiteY30" fmla="*/ 167397 h 522204"/>
              <a:gd name="connsiteX31" fmla="*/ 1312069 w 1928813"/>
              <a:gd name="connsiteY31" fmla="*/ 207879 h 522204"/>
              <a:gd name="connsiteX32" fmla="*/ 1364457 w 1928813"/>
              <a:gd name="connsiteY32" fmla="*/ 274553 h 522204"/>
              <a:gd name="connsiteX33" fmla="*/ 1402557 w 1928813"/>
              <a:gd name="connsiteY33" fmla="*/ 319798 h 522204"/>
              <a:gd name="connsiteX34" fmla="*/ 1426369 w 1928813"/>
              <a:gd name="connsiteY34" fmla="*/ 350754 h 522204"/>
              <a:gd name="connsiteX35" fmla="*/ 1469232 w 1928813"/>
              <a:gd name="connsiteY35" fmla="*/ 386474 h 522204"/>
              <a:gd name="connsiteX36" fmla="*/ 1516856 w 1928813"/>
              <a:gd name="connsiteY36" fmla="*/ 412667 h 522204"/>
              <a:gd name="connsiteX37" fmla="*/ 1557339 w 1928813"/>
              <a:gd name="connsiteY37" fmla="*/ 441242 h 522204"/>
              <a:gd name="connsiteX38" fmla="*/ 1624012 w 1928813"/>
              <a:gd name="connsiteY38" fmla="*/ 469817 h 522204"/>
              <a:gd name="connsiteX39" fmla="*/ 1674019 w 1928813"/>
              <a:gd name="connsiteY39" fmla="*/ 484105 h 522204"/>
              <a:gd name="connsiteX40" fmla="*/ 1743075 w 1928813"/>
              <a:gd name="connsiteY40" fmla="*/ 503154 h 522204"/>
              <a:gd name="connsiteX41" fmla="*/ 1812131 w 1928813"/>
              <a:gd name="connsiteY41" fmla="*/ 515060 h 522204"/>
              <a:gd name="connsiteX42" fmla="*/ 1864519 w 1928813"/>
              <a:gd name="connsiteY42" fmla="*/ 517441 h 522204"/>
              <a:gd name="connsiteX43" fmla="*/ 1928813 w 1928813"/>
              <a:gd name="connsiteY43" fmla="*/ 522204 h 522204"/>
              <a:gd name="connsiteX0" fmla="*/ 0 w 1928813"/>
              <a:gd name="connsiteY0" fmla="*/ 307236 h 523930"/>
              <a:gd name="connsiteX1" fmla="*/ 83344 w 1928813"/>
              <a:gd name="connsiteY1" fmla="*/ 309618 h 523930"/>
              <a:gd name="connsiteX2" fmla="*/ 123825 w 1928813"/>
              <a:gd name="connsiteY2" fmla="*/ 309618 h 523930"/>
              <a:gd name="connsiteX3" fmla="*/ 209550 w 1928813"/>
              <a:gd name="connsiteY3" fmla="*/ 304855 h 523930"/>
              <a:gd name="connsiteX4" fmla="*/ 290513 w 1928813"/>
              <a:gd name="connsiteY4" fmla="*/ 290568 h 523930"/>
              <a:gd name="connsiteX5" fmla="*/ 366713 w 1928813"/>
              <a:gd name="connsiteY5" fmla="*/ 271518 h 523930"/>
              <a:gd name="connsiteX6" fmla="*/ 402432 w 1928813"/>
              <a:gd name="connsiteY6" fmla="*/ 261993 h 523930"/>
              <a:gd name="connsiteX7" fmla="*/ 445294 w 1928813"/>
              <a:gd name="connsiteY7" fmla="*/ 261993 h 523930"/>
              <a:gd name="connsiteX8" fmla="*/ 488157 w 1928813"/>
              <a:gd name="connsiteY8" fmla="*/ 271518 h 523930"/>
              <a:gd name="connsiteX9" fmla="*/ 545307 w 1928813"/>
              <a:gd name="connsiteY9" fmla="*/ 281043 h 523930"/>
              <a:gd name="connsiteX10" fmla="*/ 566738 w 1928813"/>
              <a:gd name="connsiteY10" fmla="*/ 281043 h 523930"/>
              <a:gd name="connsiteX11" fmla="*/ 592932 w 1928813"/>
              <a:gd name="connsiteY11" fmla="*/ 285805 h 523930"/>
              <a:gd name="connsiteX12" fmla="*/ 595313 w 1928813"/>
              <a:gd name="connsiteY12" fmla="*/ 285805 h 523930"/>
              <a:gd name="connsiteX13" fmla="*/ 633412 w 1928813"/>
              <a:gd name="connsiteY13" fmla="*/ 276281 h 523930"/>
              <a:gd name="connsiteX14" fmla="*/ 683419 w 1928813"/>
              <a:gd name="connsiteY14" fmla="*/ 247705 h 523930"/>
              <a:gd name="connsiteX15" fmla="*/ 704850 w 1928813"/>
              <a:gd name="connsiteY15" fmla="*/ 226273 h 523930"/>
              <a:gd name="connsiteX16" fmla="*/ 742951 w 1928813"/>
              <a:gd name="connsiteY16" fmla="*/ 197697 h 523930"/>
              <a:gd name="connsiteX17" fmla="*/ 769144 w 1928813"/>
              <a:gd name="connsiteY17" fmla="*/ 178648 h 523930"/>
              <a:gd name="connsiteX18" fmla="*/ 842962 w 1928813"/>
              <a:gd name="connsiteY18" fmla="*/ 126261 h 523930"/>
              <a:gd name="connsiteX19" fmla="*/ 897730 w 1928813"/>
              <a:gd name="connsiteY19" fmla="*/ 81018 h 523930"/>
              <a:gd name="connsiteX20" fmla="*/ 940593 w 1928813"/>
              <a:gd name="connsiteY20" fmla="*/ 40536 h 523930"/>
              <a:gd name="connsiteX21" fmla="*/ 973932 w 1928813"/>
              <a:gd name="connsiteY21" fmla="*/ 21487 h 523930"/>
              <a:gd name="connsiteX22" fmla="*/ 1004888 w 1928813"/>
              <a:gd name="connsiteY22" fmla="*/ 4818 h 523930"/>
              <a:gd name="connsiteX23" fmla="*/ 1064419 w 1928813"/>
              <a:gd name="connsiteY23" fmla="*/ 53 h 523930"/>
              <a:gd name="connsiteX24" fmla="*/ 1102520 w 1928813"/>
              <a:gd name="connsiteY24" fmla="*/ 19106 h 523930"/>
              <a:gd name="connsiteX25" fmla="*/ 1138236 w 1928813"/>
              <a:gd name="connsiteY25" fmla="*/ 38155 h 523930"/>
              <a:gd name="connsiteX26" fmla="*/ 1188244 w 1928813"/>
              <a:gd name="connsiteY26" fmla="*/ 66730 h 523930"/>
              <a:gd name="connsiteX27" fmla="*/ 1183482 w 1928813"/>
              <a:gd name="connsiteY27" fmla="*/ 61967 h 523930"/>
              <a:gd name="connsiteX28" fmla="*/ 1231106 w 1928813"/>
              <a:gd name="connsiteY28" fmla="*/ 104831 h 523930"/>
              <a:gd name="connsiteX29" fmla="*/ 1259681 w 1928813"/>
              <a:gd name="connsiteY29" fmla="*/ 142930 h 523930"/>
              <a:gd name="connsiteX30" fmla="*/ 1281113 w 1928813"/>
              <a:gd name="connsiteY30" fmla="*/ 169123 h 523930"/>
              <a:gd name="connsiteX31" fmla="*/ 1312069 w 1928813"/>
              <a:gd name="connsiteY31" fmla="*/ 209605 h 523930"/>
              <a:gd name="connsiteX32" fmla="*/ 1364457 w 1928813"/>
              <a:gd name="connsiteY32" fmla="*/ 276279 h 523930"/>
              <a:gd name="connsiteX33" fmla="*/ 1402557 w 1928813"/>
              <a:gd name="connsiteY33" fmla="*/ 321524 h 523930"/>
              <a:gd name="connsiteX34" fmla="*/ 1426369 w 1928813"/>
              <a:gd name="connsiteY34" fmla="*/ 352480 h 523930"/>
              <a:gd name="connsiteX35" fmla="*/ 1469232 w 1928813"/>
              <a:gd name="connsiteY35" fmla="*/ 388200 h 523930"/>
              <a:gd name="connsiteX36" fmla="*/ 1516856 w 1928813"/>
              <a:gd name="connsiteY36" fmla="*/ 414393 h 523930"/>
              <a:gd name="connsiteX37" fmla="*/ 1557339 w 1928813"/>
              <a:gd name="connsiteY37" fmla="*/ 442968 h 523930"/>
              <a:gd name="connsiteX38" fmla="*/ 1624012 w 1928813"/>
              <a:gd name="connsiteY38" fmla="*/ 471543 h 523930"/>
              <a:gd name="connsiteX39" fmla="*/ 1674019 w 1928813"/>
              <a:gd name="connsiteY39" fmla="*/ 485831 h 523930"/>
              <a:gd name="connsiteX40" fmla="*/ 1743075 w 1928813"/>
              <a:gd name="connsiteY40" fmla="*/ 504880 h 523930"/>
              <a:gd name="connsiteX41" fmla="*/ 1812131 w 1928813"/>
              <a:gd name="connsiteY41" fmla="*/ 516786 h 523930"/>
              <a:gd name="connsiteX42" fmla="*/ 1864519 w 1928813"/>
              <a:gd name="connsiteY42" fmla="*/ 519167 h 523930"/>
              <a:gd name="connsiteX43" fmla="*/ 1928813 w 1928813"/>
              <a:gd name="connsiteY43" fmla="*/ 523930 h 523930"/>
              <a:gd name="connsiteX0" fmla="*/ 0 w 1928813"/>
              <a:gd name="connsiteY0" fmla="*/ 307236 h 523930"/>
              <a:gd name="connsiteX1" fmla="*/ 83344 w 1928813"/>
              <a:gd name="connsiteY1" fmla="*/ 309618 h 523930"/>
              <a:gd name="connsiteX2" fmla="*/ 123825 w 1928813"/>
              <a:gd name="connsiteY2" fmla="*/ 309618 h 523930"/>
              <a:gd name="connsiteX3" fmla="*/ 209550 w 1928813"/>
              <a:gd name="connsiteY3" fmla="*/ 304855 h 523930"/>
              <a:gd name="connsiteX4" fmla="*/ 290513 w 1928813"/>
              <a:gd name="connsiteY4" fmla="*/ 290568 h 523930"/>
              <a:gd name="connsiteX5" fmla="*/ 366713 w 1928813"/>
              <a:gd name="connsiteY5" fmla="*/ 271518 h 523930"/>
              <a:gd name="connsiteX6" fmla="*/ 402432 w 1928813"/>
              <a:gd name="connsiteY6" fmla="*/ 261993 h 523930"/>
              <a:gd name="connsiteX7" fmla="*/ 445294 w 1928813"/>
              <a:gd name="connsiteY7" fmla="*/ 261993 h 523930"/>
              <a:gd name="connsiteX8" fmla="*/ 488157 w 1928813"/>
              <a:gd name="connsiteY8" fmla="*/ 271518 h 523930"/>
              <a:gd name="connsiteX9" fmla="*/ 545307 w 1928813"/>
              <a:gd name="connsiteY9" fmla="*/ 281043 h 523930"/>
              <a:gd name="connsiteX10" fmla="*/ 566738 w 1928813"/>
              <a:gd name="connsiteY10" fmla="*/ 281043 h 523930"/>
              <a:gd name="connsiteX11" fmla="*/ 592932 w 1928813"/>
              <a:gd name="connsiteY11" fmla="*/ 285805 h 523930"/>
              <a:gd name="connsiteX12" fmla="*/ 595313 w 1928813"/>
              <a:gd name="connsiteY12" fmla="*/ 285805 h 523930"/>
              <a:gd name="connsiteX13" fmla="*/ 633412 w 1928813"/>
              <a:gd name="connsiteY13" fmla="*/ 276281 h 523930"/>
              <a:gd name="connsiteX14" fmla="*/ 683419 w 1928813"/>
              <a:gd name="connsiteY14" fmla="*/ 247705 h 523930"/>
              <a:gd name="connsiteX15" fmla="*/ 704850 w 1928813"/>
              <a:gd name="connsiteY15" fmla="*/ 226273 h 523930"/>
              <a:gd name="connsiteX16" fmla="*/ 742951 w 1928813"/>
              <a:gd name="connsiteY16" fmla="*/ 197697 h 523930"/>
              <a:gd name="connsiteX17" fmla="*/ 769144 w 1928813"/>
              <a:gd name="connsiteY17" fmla="*/ 178648 h 523930"/>
              <a:gd name="connsiteX18" fmla="*/ 842962 w 1928813"/>
              <a:gd name="connsiteY18" fmla="*/ 126261 h 523930"/>
              <a:gd name="connsiteX19" fmla="*/ 897730 w 1928813"/>
              <a:gd name="connsiteY19" fmla="*/ 81018 h 523930"/>
              <a:gd name="connsiteX20" fmla="*/ 940593 w 1928813"/>
              <a:gd name="connsiteY20" fmla="*/ 40536 h 523930"/>
              <a:gd name="connsiteX21" fmla="*/ 973932 w 1928813"/>
              <a:gd name="connsiteY21" fmla="*/ 21487 h 523930"/>
              <a:gd name="connsiteX22" fmla="*/ 1004888 w 1928813"/>
              <a:gd name="connsiteY22" fmla="*/ 4818 h 523930"/>
              <a:gd name="connsiteX23" fmla="*/ 1064419 w 1928813"/>
              <a:gd name="connsiteY23" fmla="*/ 53 h 523930"/>
              <a:gd name="connsiteX24" fmla="*/ 1116807 w 1928813"/>
              <a:gd name="connsiteY24" fmla="*/ 19106 h 523930"/>
              <a:gd name="connsiteX25" fmla="*/ 1138236 w 1928813"/>
              <a:gd name="connsiteY25" fmla="*/ 38155 h 523930"/>
              <a:gd name="connsiteX26" fmla="*/ 1188244 w 1928813"/>
              <a:gd name="connsiteY26" fmla="*/ 66730 h 523930"/>
              <a:gd name="connsiteX27" fmla="*/ 1183482 w 1928813"/>
              <a:gd name="connsiteY27" fmla="*/ 61967 h 523930"/>
              <a:gd name="connsiteX28" fmla="*/ 1231106 w 1928813"/>
              <a:gd name="connsiteY28" fmla="*/ 104831 h 523930"/>
              <a:gd name="connsiteX29" fmla="*/ 1259681 w 1928813"/>
              <a:gd name="connsiteY29" fmla="*/ 142930 h 523930"/>
              <a:gd name="connsiteX30" fmla="*/ 1281113 w 1928813"/>
              <a:gd name="connsiteY30" fmla="*/ 169123 h 523930"/>
              <a:gd name="connsiteX31" fmla="*/ 1312069 w 1928813"/>
              <a:gd name="connsiteY31" fmla="*/ 209605 h 523930"/>
              <a:gd name="connsiteX32" fmla="*/ 1364457 w 1928813"/>
              <a:gd name="connsiteY32" fmla="*/ 276279 h 523930"/>
              <a:gd name="connsiteX33" fmla="*/ 1402557 w 1928813"/>
              <a:gd name="connsiteY33" fmla="*/ 321524 h 523930"/>
              <a:gd name="connsiteX34" fmla="*/ 1426369 w 1928813"/>
              <a:gd name="connsiteY34" fmla="*/ 352480 h 523930"/>
              <a:gd name="connsiteX35" fmla="*/ 1469232 w 1928813"/>
              <a:gd name="connsiteY35" fmla="*/ 388200 h 523930"/>
              <a:gd name="connsiteX36" fmla="*/ 1516856 w 1928813"/>
              <a:gd name="connsiteY36" fmla="*/ 414393 h 523930"/>
              <a:gd name="connsiteX37" fmla="*/ 1557339 w 1928813"/>
              <a:gd name="connsiteY37" fmla="*/ 442968 h 523930"/>
              <a:gd name="connsiteX38" fmla="*/ 1624012 w 1928813"/>
              <a:gd name="connsiteY38" fmla="*/ 471543 h 523930"/>
              <a:gd name="connsiteX39" fmla="*/ 1674019 w 1928813"/>
              <a:gd name="connsiteY39" fmla="*/ 485831 h 523930"/>
              <a:gd name="connsiteX40" fmla="*/ 1743075 w 1928813"/>
              <a:gd name="connsiteY40" fmla="*/ 504880 h 523930"/>
              <a:gd name="connsiteX41" fmla="*/ 1812131 w 1928813"/>
              <a:gd name="connsiteY41" fmla="*/ 516786 h 523930"/>
              <a:gd name="connsiteX42" fmla="*/ 1864519 w 1928813"/>
              <a:gd name="connsiteY42" fmla="*/ 519167 h 523930"/>
              <a:gd name="connsiteX43" fmla="*/ 1928813 w 1928813"/>
              <a:gd name="connsiteY43" fmla="*/ 523930 h 523930"/>
              <a:gd name="connsiteX0" fmla="*/ 0 w 1928813"/>
              <a:gd name="connsiteY0" fmla="*/ 307236 h 523930"/>
              <a:gd name="connsiteX1" fmla="*/ 83344 w 1928813"/>
              <a:gd name="connsiteY1" fmla="*/ 309618 h 523930"/>
              <a:gd name="connsiteX2" fmla="*/ 123825 w 1928813"/>
              <a:gd name="connsiteY2" fmla="*/ 309618 h 523930"/>
              <a:gd name="connsiteX3" fmla="*/ 209550 w 1928813"/>
              <a:gd name="connsiteY3" fmla="*/ 304855 h 523930"/>
              <a:gd name="connsiteX4" fmla="*/ 290513 w 1928813"/>
              <a:gd name="connsiteY4" fmla="*/ 290568 h 523930"/>
              <a:gd name="connsiteX5" fmla="*/ 366713 w 1928813"/>
              <a:gd name="connsiteY5" fmla="*/ 271518 h 523930"/>
              <a:gd name="connsiteX6" fmla="*/ 402432 w 1928813"/>
              <a:gd name="connsiteY6" fmla="*/ 261993 h 523930"/>
              <a:gd name="connsiteX7" fmla="*/ 445294 w 1928813"/>
              <a:gd name="connsiteY7" fmla="*/ 261993 h 523930"/>
              <a:gd name="connsiteX8" fmla="*/ 488157 w 1928813"/>
              <a:gd name="connsiteY8" fmla="*/ 271518 h 523930"/>
              <a:gd name="connsiteX9" fmla="*/ 545307 w 1928813"/>
              <a:gd name="connsiteY9" fmla="*/ 281043 h 523930"/>
              <a:gd name="connsiteX10" fmla="*/ 566738 w 1928813"/>
              <a:gd name="connsiteY10" fmla="*/ 281043 h 523930"/>
              <a:gd name="connsiteX11" fmla="*/ 592932 w 1928813"/>
              <a:gd name="connsiteY11" fmla="*/ 285805 h 523930"/>
              <a:gd name="connsiteX12" fmla="*/ 595313 w 1928813"/>
              <a:gd name="connsiteY12" fmla="*/ 285805 h 523930"/>
              <a:gd name="connsiteX13" fmla="*/ 633412 w 1928813"/>
              <a:gd name="connsiteY13" fmla="*/ 276281 h 523930"/>
              <a:gd name="connsiteX14" fmla="*/ 683419 w 1928813"/>
              <a:gd name="connsiteY14" fmla="*/ 247705 h 523930"/>
              <a:gd name="connsiteX15" fmla="*/ 704850 w 1928813"/>
              <a:gd name="connsiteY15" fmla="*/ 226273 h 523930"/>
              <a:gd name="connsiteX16" fmla="*/ 742951 w 1928813"/>
              <a:gd name="connsiteY16" fmla="*/ 197697 h 523930"/>
              <a:gd name="connsiteX17" fmla="*/ 769144 w 1928813"/>
              <a:gd name="connsiteY17" fmla="*/ 178648 h 523930"/>
              <a:gd name="connsiteX18" fmla="*/ 842962 w 1928813"/>
              <a:gd name="connsiteY18" fmla="*/ 126261 h 523930"/>
              <a:gd name="connsiteX19" fmla="*/ 897730 w 1928813"/>
              <a:gd name="connsiteY19" fmla="*/ 81018 h 523930"/>
              <a:gd name="connsiteX20" fmla="*/ 940593 w 1928813"/>
              <a:gd name="connsiteY20" fmla="*/ 40536 h 523930"/>
              <a:gd name="connsiteX21" fmla="*/ 973932 w 1928813"/>
              <a:gd name="connsiteY21" fmla="*/ 21487 h 523930"/>
              <a:gd name="connsiteX22" fmla="*/ 1004888 w 1928813"/>
              <a:gd name="connsiteY22" fmla="*/ 4818 h 523930"/>
              <a:gd name="connsiteX23" fmla="*/ 1064419 w 1928813"/>
              <a:gd name="connsiteY23" fmla="*/ 53 h 523930"/>
              <a:gd name="connsiteX24" fmla="*/ 1116807 w 1928813"/>
              <a:gd name="connsiteY24" fmla="*/ 19106 h 523930"/>
              <a:gd name="connsiteX25" fmla="*/ 1152524 w 1928813"/>
              <a:gd name="connsiteY25" fmla="*/ 38155 h 523930"/>
              <a:gd name="connsiteX26" fmla="*/ 1188244 w 1928813"/>
              <a:gd name="connsiteY26" fmla="*/ 66730 h 523930"/>
              <a:gd name="connsiteX27" fmla="*/ 1183482 w 1928813"/>
              <a:gd name="connsiteY27" fmla="*/ 61967 h 523930"/>
              <a:gd name="connsiteX28" fmla="*/ 1231106 w 1928813"/>
              <a:gd name="connsiteY28" fmla="*/ 104831 h 523930"/>
              <a:gd name="connsiteX29" fmla="*/ 1259681 w 1928813"/>
              <a:gd name="connsiteY29" fmla="*/ 142930 h 523930"/>
              <a:gd name="connsiteX30" fmla="*/ 1281113 w 1928813"/>
              <a:gd name="connsiteY30" fmla="*/ 169123 h 523930"/>
              <a:gd name="connsiteX31" fmla="*/ 1312069 w 1928813"/>
              <a:gd name="connsiteY31" fmla="*/ 209605 h 523930"/>
              <a:gd name="connsiteX32" fmla="*/ 1364457 w 1928813"/>
              <a:gd name="connsiteY32" fmla="*/ 276279 h 523930"/>
              <a:gd name="connsiteX33" fmla="*/ 1402557 w 1928813"/>
              <a:gd name="connsiteY33" fmla="*/ 321524 h 523930"/>
              <a:gd name="connsiteX34" fmla="*/ 1426369 w 1928813"/>
              <a:gd name="connsiteY34" fmla="*/ 352480 h 523930"/>
              <a:gd name="connsiteX35" fmla="*/ 1469232 w 1928813"/>
              <a:gd name="connsiteY35" fmla="*/ 388200 h 523930"/>
              <a:gd name="connsiteX36" fmla="*/ 1516856 w 1928813"/>
              <a:gd name="connsiteY36" fmla="*/ 414393 h 523930"/>
              <a:gd name="connsiteX37" fmla="*/ 1557339 w 1928813"/>
              <a:gd name="connsiteY37" fmla="*/ 442968 h 523930"/>
              <a:gd name="connsiteX38" fmla="*/ 1624012 w 1928813"/>
              <a:gd name="connsiteY38" fmla="*/ 471543 h 523930"/>
              <a:gd name="connsiteX39" fmla="*/ 1674019 w 1928813"/>
              <a:gd name="connsiteY39" fmla="*/ 485831 h 523930"/>
              <a:gd name="connsiteX40" fmla="*/ 1743075 w 1928813"/>
              <a:gd name="connsiteY40" fmla="*/ 504880 h 523930"/>
              <a:gd name="connsiteX41" fmla="*/ 1812131 w 1928813"/>
              <a:gd name="connsiteY41" fmla="*/ 516786 h 523930"/>
              <a:gd name="connsiteX42" fmla="*/ 1864519 w 1928813"/>
              <a:gd name="connsiteY42" fmla="*/ 519167 h 523930"/>
              <a:gd name="connsiteX43" fmla="*/ 1928813 w 1928813"/>
              <a:gd name="connsiteY43" fmla="*/ 523930 h 523930"/>
              <a:gd name="connsiteX0" fmla="*/ 0 w 1928813"/>
              <a:gd name="connsiteY0" fmla="*/ 307236 h 523930"/>
              <a:gd name="connsiteX1" fmla="*/ 83344 w 1928813"/>
              <a:gd name="connsiteY1" fmla="*/ 309618 h 523930"/>
              <a:gd name="connsiteX2" fmla="*/ 123825 w 1928813"/>
              <a:gd name="connsiteY2" fmla="*/ 309618 h 523930"/>
              <a:gd name="connsiteX3" fmla="*/ 209550 w 1928813"/>
              <a:gd name="connsiteY3" fmla="*/ 304855 h 523930"/>
              <a:gd name="connsiteX4" fmla="*/ 290513 w 1928813"/>
              <a:gd name="connsiteY4" fmla="*/ 290568 h 523930"/>
              <a:gd name="connsiteX5" fmla="*/ 366713 w 1928813"/>
              <a:gd name="connsiteY5" fmla="*/ 271518 h 523930"/>
              <a:gd name="connsiteX6" fmla="*/ 402432 w 1928813"/>
              <a:gd name="connsiteY6" fmla="*/ 261993 h 523930"/>
              <a:gd name="connsiteX7" fmla="*/ 445294 w 1928813"/>
              <a:gd name="connsiteY7" fmla="*/ 261993 h 523930"/>
              <a:gd name="connsiteX8" fmla="*/ 488157 w 1928813"/>
              <a:gd name="connsiteY8" fmla="*/ 271518 h 523930"/>
              <a:gd name="connsiteX9" fmla="*/ 545307 w 1928813"/>
              <a:gd name="connsiteY9" fmla="*/ 281043 h 523930"/>
              <a:gd name="connsiteX10" fmla="*/ 566738 w 1928813"/>
              <a:gd name="connsiteY10" fmla="*/ 281043 h 523930"/>
              <a:gd name="connsiteX11" fmla="*/ 592932 w 1928813"/>
              <a:gd name="connsiteY11" fmla="*/ 285805 h 523930"/>
              <a:gd name="connsiteX12" fmla="*/ 595313 w 1928813"/>
              <a:gd name="connsiteY12" fmla="*/ 285805 h 523930"/>
              <a:gd name="connsiteX13" fmla="*/ 633412 w 1928813"/>
              <a:gd name="connsiteY13" fmla="*/ 276281 h 523930"/>
              <a:gd name="connsiteX14" fmla="*/ 683419 w 1928813"/>
              <a:gd name="connsiteY14" fmla="*/ 247705 h 523930"/>
              <a:gd name="connsiteX15" fmla="*/ 704850 w 1928813"/>
              <a:gd name="connsiteY15" fmla="*/ 226273 h 523930"/>
              <a:gd name="connsiteX16" fmla="*/ 742951 w 1928813"/>
              <a:gd name="connsiteY16" fmla="*/ 197697 h 523930"/>
              <a:gd name="connsiteX17" fmla="*/ 769144 w 1928813"/>
              <a:gd name="connsiteY17" fmla="*/ 178648 h 523930"/>
              <a:gd name="connsiteX18" fmla="*/ 842962 w 1928813"/>
              <a:gd name="connsiteY18" fmla="*/ 126261 h 523930"/>
              <a:gd name="connsiteX19" fmla="*/ 897730 w 1928813"/>
              <a:gd name="connsiteY19" fmla="*/ 81018 h 523930"/>
              <a:gd name="connsiteX20" fmla="*/ 940593 w 1928813"/>
              <a:gd name="connsiteY20" fmla="*/ 40536 h 523930"/>
              <a:gd name="connsiteX21" fmla="*/ 973932 w 1928813"/>
              <a:gd name="connsiteY21" fmla="*/ 21487 h 523930"/>
              <a:gd name="connsiteX22" fmla="*/ 1004888 w 1928813"/>
              <a:gd name="connsiteY22" fmla="*/ 4818 h 523930"/>
              <a:gd name="connsiteX23" fmla="*/ 1064419 w 1928813"/>
              <a:gd name="connsiteY23" fmla="*/ 53 h 523930"/>
              <a:gd name="connsiteX24" fmla="*/ 1116807 w 1928813"/>
              <a:gd name="connsiteY24" fmla="*/ 19106 h 523930"/>
              <a:gd name="connsiteX25" fmla="*/ 1152524 w 1928813"/>
              <a:gd name="connsiteY25" fmla="*/ 38155 h 523930"/>
              <a:gd name="connsiteX26" fmla="*/ 1188244 w 1928813"/>
              <a:gd name="connsiteY26" fmla="*/ 66730 h 523930"/>
              <a:gd name="connsiteX27" fmla="*/ 1204913 w 1928813"/>
              <a:gd name="connsiteY27" fmla="*/ 71492 h 523930"/>
              <a:gd name="connsiteX28" fmla="*/ 1231106 w 1928813"/>
              <a:gd name="connsiteY28" fmla="*/ 104831 h 523930"/>
              <a:gd name="connsiteX29" fmla="*/ 1259681 w 1928813"/>
              <a:gd name="connsiteY29" fmla="*/ 142930 h 523930"/>
              <a:gd name="connsiteX30" fmla="*/ 1281113 w 1928813"/>
              <a:gd name="connsiteY30" fmla="*/ 169123 h 523930"/>
              <a:gd name="connsiteX31" fmla="*/ 1312069 w 1928813"/>
              <a:gd name="connsiteY31" fmla="*/ 209605 h 523930"/>
              <a:gd name="connsiteX32" fmla="*/ 1364457 w 1928813"/>
              <a:gd name="connsiteY32" fmla="*/ 276279 h 523930"/>
              <a:gd name="connsiteX33" fmla="*/ 1402557 w 1928813"/>
              <a:gd name="connsiteY33" fmla="*/ 321524 h 523930"/>
              <a:gd name="connsiteX34" fmla="*/ 1426369 w 1928813"/>
              <a:gd name="connsiteY34" fmla="*/ 352480 h 523930"/>
              <a:gd name="connsiteX35" fmla="*/ 1469232 w 1928813"/>
              <a:gd name="connsiteY35" fmla="*/ 388200 h 523930"/>
              <a:gd name="connsiteX36" fmla="*/ 1516856 w 1928813"/>
              <a:gd name="connsiteY36" fmla="*/ 414393 h 523930"/>
              <a:gd name="connsiteX37" fmla="*/ 1557339 w 1928813"/>
              <a:gd name="connsiteY37" fmla="*/ 442968 h 523930"/>
              <a:gd name="connsiteX38" fmla="*/ 1624012 w 1928813"/>
              <a:gd name="connsiteY38" fmla="*/ 471543 h 523930"/>
              <a:gd name="connsiteX39" fmla="*/ 1674019 w 1928813"/>
              <a:gd name="connsiteY39" fmla="*/ 485831 h 523930"/>
              <a:gd name="connsiteX40" fmla="*/ 1743075 w 1928813"/>
              <a:gd name="connsiteY40" fmla="*/ 504880 h 523930"/>
              <a:gd name="connsiteX41" fmla="*/ 1812131 w 1928813"/>
              <a:gd name="connsiteY41" fmla="*/ 516786 h 523930"/>
              <a:gd name="connsiteX42" fmla="*/ 1864519 w 1928813"/>
              <a:gd name="connsiteY42" fmla="*/ 519167 h 523930"/>
              <a:gd name="connsiteX43" fmla="*/ 1928813 w 1928813"/>
              <a:gd name="connsiteY43" fmla="*/ 523930 h 523930"/>
              <a:gd name="connsiteX0" fmla="*/ 0 w 1928813"/>
              <a:gd name="connsiteY0" fmla="*/ 307236 h 523930"/>
              <a:gd name="connsiteX1" fmla="*/ 83344 w 1928813"/>
              <a:gd name="connsiteY1" fmla="*/ 309618 h 523930"/>
              <a:gd name="connsiteX2" fmla="*/ 123825 w 1928813"/>
              <a:gd name="connsiteY2" fmla="*/ 309618 h 523930"/>
              <a:gd name="connsiteX3" fmla="*/ 209550 w 1928813"/>
              <a:gd name="connsiteY3" fmla="*/ 304855 h 523930"/>
              <a:gd name="connsiteX4" fmla="*/ 290513 w 1928813"/>
              <a:gd name="connsiteY4" fmla="*/ 290568 h 523930"/>
              <a:gd name="connsiteX5" fmla="*/ 366713 w 1928813"/>
              <a:gd name="connsiteY5" fmla="*/ 271518 h 523930"/>
              <a:gd name="connsiteX6" fmla="*/ 402432 w 1928813"/>
              <a:gd name="connsiteY6" fmla="*/ 261993 h 523930"/>
              <a:gd name="connsiteX7" fmla="*/ 445294 w 1928813"/>
              <a:gd name="connsiteY7" fmla="*/ 261993 h 523930"/>
              <a:gd name="connsiteX8" fmla="*/ 488157 w 1928813"/>
              <a:gd name="connsiteY8" fmla="*/ 271518 h 523930"/>
              <a:gd name="connsiteX9" fmla="*/ 545307 w 1928813"/>
              <a:gd name="connsiteY9" fmla="*/ 281043 h 523930"/>
              <a:gd name="connsiteX10" fmla="*/ 566738 w 1928813"/>
              <a:gd name="connsiteY10" fmla="*/ 281043 h 523930"/>
              <a:gd name="connsiteX11" fmla="*/ 592932 w 1928813"/>
              <a:gd name="connsiteY11" fmla="*/ 285805 h 523930"/>
              <a:gd name="connsiteX12" fmla="*/ 595313 w 1928813"/>
              <a:gd name="connsiteY12" fmla="*/ 285805 h 523930"/>
              <a:gd name="connsiteX13" fmla="*/ 633412 w 1928813"/>
              <a:gd name="connsiteY13" fmla="*/ 276281 h 523930"/>
              <a:gd name="connsiteX14" fmla="*/ 683419 w 1928813"/>
              <a:gd name="connsiteY14" fmla="*/ 247705 h 523930"/>
              <a:gd name="connsiteX15" fmla="*/ 704850 w 1928813"/>
              <a:gd name="connsiteY15" fmla="*/ 226273 h 523930"/>
              <a:gd name="connsiteX16" fmla="*/ 742951 w 1928813"/>
              <a:gd name="connsiteY16" fmla="*/ 197697 h 523930"/>
              <a:gd name="connsiteX17" fmla="*/ 769144 w 1928813"/>
              <a:gd name="connsiteY17" fmla="*/ 178648 h 523930"/>
              <a:gd name="connsiteX18" fmla="*/ 842962 w 1928813"/>
              <a:gd name="connsiteY18" fmla="*/ 126261 h 523930"/>
              <a:gd name="connsiteX19" fmla="*/ 897730 w 1928813"/>
              <a:gd name="connsiteY19" fmla="*/ 81018 h 523930"/>
              <a:gd name="connsiteX20" fmla="*/ 940593 w 1928813"/>
              <a:gd name="connsiteY20" fmla="*/ 40536 h 523930"/>
              <a:gd name="connsiteX21" fmla="*/ 973932 w 1928813"/>
              <a:gd name="connsiteY21" fmla="*/ 21487 h 523930"/>
              <a:gd name="connsiteX22" fmla="*/ 1004888 w 1928813"/>
              <a:gd name="connsiteY22" fmla="*/ 4818 h 523930"/>
              <a:gd name="connsiteX23" fmla="*/ 1064419 w 1928813"/>
              <a:gd name="connsiteY23" fmla="*/ 53 h 523930"/>
              <a:gd name="connsiteX24" fmla="*/ 1116807 w 1928813"/>
              <a:gd name="connsiteY24" fmla="*/ 19106 h 523930"/>
              <a:gd name="connsiteX25" fmla="*/ 1152524 w 1928813"/>
              <a:gd name="connsiteY25" fmla="*/ 38155 h 523930"/>
              <a:gd name="connsiteX26" fmla="*/ 1188244 w 1928813"/>
              <a:gd name="connsiteY26" fmla="*/ 66730 h 523930"/>
              <a:gd name="connsiteX27" fmla="*/ 1207295 w 1928813"/>
              <a:gd name="connsiteY27" fmla="*/ 81017 h 523930"/>
              <a:gd name="connsiteX28" fmla="*/ 1231106 w 1928813"/>
              <a:gd name="connsiteY28" fmla="*/ 104831 h 523930"/>
              <a:gd name="connsiteX29" fmla="*/ 1259681 w 1928813"/>
              <a:gd name="connsiteY29" fmla="*/ 142930 h 523930"/>
              <a:gd name="connsiteX30" fmla="*/ 1281113 w 1928813"/>
              <a:gd name="connsiteY30" fmla="*/ 169123 h 523930"/>
              <a:gd name="connsiteX31" fmla="*/ 1312069 w 1928813"/>
              <a:gd name="connsiteY31" fmla="*/ 209605 h 523930"/>
              <a:gd name="connsiteX32" fmla="*/ 1364457 w 1928813"/>
              <a:gd name="connsiteY32" fmla="*/ 276279 h 523930"/>
              <a:gd name="connsiteX33" fmla="*/ 1402557 w 1928813"/>
              <a:gd name="connsiteY33" fmla="*/ 321524 h 523930"/>
              <a:gd name="connsiteX34" fmla="*/ 1426369 w 1928813"/>
              <a:gd name="connsiteY34" fmla="*/ 352480 h 523930"/>
              <a:gd name="connsiteX35" fmla="*/ 1469232 w 1928813"/>
              <a:gd name="connsiteY35" fmla="*/ 388200 h 523930"/>
              <a:gd name="connsiteX36" fmla="*/ 1516856 w 1928813"/>
              <a:gd name="connsiteY36" fmla="*/ 414393 h 523930"/>
              <a:gd name="connsiteX37" fmla="*/ 1557339 w 1928813"/>
              <a:gd name="connsiteY37" fmla="*/ 442968 h 523930"/>
              <a:gd name="connsiteX38" fmla="*/ 1624012 w 1928813"/>
              <a:gd name="connsiteY38" fmla="*/ 471543 h 523930"/>
              <a:gd name="connsiteX39" fmla="*/ 1674019 w 1928813"/>
              <a:gd name="connsiteY39" fmla="*/ 485831 h 523930"/>
              <a:gd name="connsiteX40" fmla="*/ 1743075 w 1928813"/>
              <a:gd name="connsiteY40" fmla="*/ 504880 h 523930"/>
              <a:gd name="connsiteX41" fmla="*/ 1812131 w 1928813"/>
              <a:gd name="connsiteY41" fmla="*/ 516786 h 523930"/>
              <a:gd name="connsiteX42" fmla="*/ 1864519 w 1928813"/>
              <a:gd name="connsiteY42" fmla="*/ 519167 h 523930"/>
              <a:gd name="connsiteX43" fmla="*/ 1928813 w 1928813"/>
              <a:gd name="connsiteY43" fmla="*/ 523930 h 523930"/>
              <a:gd name="connsiteX0" fmla="*/ 0 w 1928813"/>
              <a:gd name="connsiteY0" fmla="*/ 307266 h 523960"/>
              <a:gd name="connsiteX1" fmla="*/ 83344 w 1928813"/>
              <a:gd name="connsiteY1" fmla="*/ 309648 h 523960"/>
              <a:gd name="connsiteX2" fmla="*/ 123825 w 1928813"/>
              <a:gd name="connsiteY2" fmla="*/ 309648 h 523960"/>
              <a:gd name="connsiteX3" fmla="*/ 209550 w 1928813"/>
              <a:gd name="connsiteY3" fmla="*/ 304885 h 523960"/>
              <a:gd name="connsiteX4" fmla="*/ 290513 w 1928813"/>
              <a:gd name="connsiteY4" fmla="*/ 290598 h 523960"/>
              <a:gd name="connsiteX5" fmla="*/ 366713 w 1928813"/>
              <a:gd name="connsiteY5" fmla="*/ 271548 h 523960"/>
              <a:gd name="connsiteX6" fmla="*/ 402432 w 1928813"/>
              <a:gd name="connsiteY6" fmla="*/ 262023 h 523960"/>
              <a:gd name="connsiteX7" fmla="*/ 445294 w 1928813"/>
              <a:gd name="connsiteY7" fmla="*/ 262023 h 523960"/>
              <a:gd name="connsiteX8" fmla="*/ 488157 w 1928813"/>
              <a:gd name="connsiteY8" fmla="*/ 271548 h 523960"/>
              <a:gd name="connsiteX9" fmla="*/ 545307 w 1928813"/>
              <a:gd name="connsiteY9" fmla="*/ 281073 h 523960"/>
              <a:gd name="connsiteX10" fmla="*/ 566738 w 1928813"/>
              <a:gd name="connsiteY10" fmla="*/ 281073 h 523960"/>
              <a:gd name="connsiteX11" fmla="*/ 592932 w 1928813"/>
              <a:gd name="connsiteY11" fmla="*/ 285835 h 523960"/>
              <a:gd name="connsiteX12" fmla="*/ 595313 w 1928813"/>
              <a:gd name="connsiteY12" fmla="*/ 285835 h 523960"/>
              <a:gd name="connsiteX13" fmla="*/ 633412 w 1928813"/>
              <a:gd name="connsiteY13" fmla="*/ 276311 h 523960"/>
              <a:gd name="connsiteX14" fmla="*/ 683419 w 1928813"/>
              <a:gd name="connsiteY14" fmla="*/ 247735 h 523960"/>
              <a:gd name="connsiteX15" fmla="*/ 704850 w 1928813"/>
              <a:gd name="connsiteY15" fmla="*/ 226303 h 523960"/>
              <a:gd name="connsiteX16" fmla="*/ 742951 w 1928813"/>
              <a:gd name="connsiteY16" fmla="*/ 197727 h 523960"/>
              <a:gd name="connsiteX17" fmla="*/ 769144 w 1928813"/>
              <a:gd name="connsiteY17" fmla="*/ 178678 h 523960"/>
              <a:gd name="connsiteX18" fmla="*/ 842962 w 1928813"/>
              <a:gd name="connsiteY18" fmla="*/ 126291 h 523960"/>
              <a:gd name="connsiteX19" fmla="*/ 897730 w 1928813"/>
              <a:gd name="connsiteY19" fmla="*/ 81048 h 523960"/>
              <a:gd name="connsiteX20" fmla="*/ 940593 w 1928813"/>
              <a:gd name="connsiteY20" fmla="*/ 40566 h 523960"/>
              <a:gd name="connsiteX21" fmla="*/ 973932 w 1928813"/>
              <a:gd name="connsiteY21" fmla="*/ 21517 h 523960"/>
              <a:gd name="connsiteX22" fmla="*/ 1004888 w 1928813"/>
              <a:gd name="connsiteY22" fmla="*/ 4848 h 523960"/>
              <a:gd name="connsiteX23" fmla="*/ 1064419 w 1928813"/>
              <a:gd name="connsiteY23" fmla="*/ 83 h 523960"/>
              <a:gd name="connsiteX24" fmla="*/ 1121570 w 1928813"/>
              <a:gd name="connsiteY24" fmla="*/ 11993 h 523960"/>
              <a:gd name="connsiteX25" fmla="*/ 1152524 w 1928813"/>
              <a:gd name="connsiteY25" fmla="*/ 38185 h 523960"/>
              <a:gd name="connsiteX26" fmla="*/ 1188244 w 1928813"/>
              <a:gd name="connsiteY26" fmla="*/ 66760 h 523960"/>
              <a:gd name="connsiteX27" fmla="*/ 1207295 w 1928813"/>
              <a:gd name="connsiteY27" fmla="*/ 81047 h 523960"/>
              <a:gd name="connsiteX28" fmla="*/ 1231106 w 1928813"/>
              <a:gd name="connsiteY28" fmla="*/ 104861 h 523960"/>
              <a:gd name="connsiteX29" fmla="*/ 1259681 w 1928813"/>
              <a:gd name="connsiteY29" fmla="*/ 142960 h 523960"/>
              <a:gd name="connsiteX30" fmla="*/ 1281113 w 1928813"/>
              <a:gd name="connsiteY30" fmla="*/ 169153 h 523960"/>
              <a:gd name="connsiteX31" fmla="*/ 1312069 w 1928813"/>
              <a:gd name="connsiteY31" fmla="*/ 209635 h 523960"/>
              <a:gd name="connsiteX32" fmla="*/ 1364457 w 1928813"/>
              <a:gd name="connsiteY32" fmla="*/ 276309 h 523960"/>
              <a:gd name="connsiteX33" fmla="*/ 1402557 w 1928813"/>
              <a:gd name="connsiteY33" fmla="*/ 321554 h 523960"/>
              <a:gd name="connsiteX34" fmla="*/ 1426369 w 1928813"/>
              <a:gd name="connsiteY34" fmla="*/ 352510 h 523960"/>
              <a:gd name="connsiteX35" fmla="*/ 1469232 w 1928813"/>
              <a:gd name="connsiteY35" fmla="*/ 388230 h 523960"/>
              <a:gd name="connsiteX36" fmla="*/ 1516856 w 1928813"/>
              <a:gd name="connsiteY36" fmla="*/ 414423 h 523960"/>
              <a:gd name="connsiteX37" fmla="*/ 1557339 w 1928813"/>
              <a:gd name="connsiteY37" fmla="*/ 442998 h 523960"/>
              <a:gd name="connsiteX38" fmla="*/ 1624012 w 1928813"/>
              <a:gd name="connsiteY38" fmla="*/ 471573 h 523960"/>
              <a:gd name="connsiteX39" fmla="*/ 1674019 w 1928813"/>
              <a:gd name="connsiteY39" fmla="*/ 485861 h 523960"/>
              <a:gd name="connsiteX40" fmla="*/ 1743075 w 1928813"/>
              <a:gd name="connsiteY40" fmla="*/ 504910 h 523960"/>
              <a:gd name="connsiteX41" fmla="*/ 1812131 w 1928813"/>
              <a:gd name="connsiteY41" fmla="*/ 516816 h 523960"/>
              <a:gd name="connsiteX42" fmla="*/ 1864519 w 1928813"/>
              <a:gd name="connsiteY42" fmla="*/ 519197 h 523960"/>
              <a:gd name="connsiteX43" fmla="*/ 1928813 w 1928813"/>
              <a:gd name="connsiteY43" fmla="*/ 523960 h 523960"/>
              <a:gd name="connsiteX0" fmla="*/ 0 w 1928813"/>
              <a:gd name="connsiteY0" fmla="*/ 307183 h 523877"/>
              <a:gd name="connsiteX1" fmla="*/ 83344 w 1928813"/>
              <a:gd name="connsiteY1" fmla="*/ 309565 h 523877"/>
              <a:gd name="connsiteX2" fmla="*/ 123825 w 1928813"/>
              <a:gd name="connsiteY2" fmla="*/ 309565 h 523877"/>
              <a:gd name="connsiteX3" fmla="*/ 209550 w 1928813"/>
              <a:gd name="connsiteY3" fmla="*/ 304802 h 523877"/>
              <a:gd name="connsiteX4" fmla="*/ 290513 w 1928813"/>
              <a:gd name="connsiteY4" fmla="*/ 290515 h 523877"/>
              <a:gd name="connsiteX5" fmla="*/ 366713 w 1928813"/>
              <a:gd name="connsiteY5" fmla="*/ 271465 h 523877"/>
              <a:gd name="connsiteX6" fmla="*/ 402432 w 1928813"/>
              <a:gd name="connsiteY6" fmla="*/ 261940 h 523877"/>
              <a:gd name="connsiteX7" fmla="*/ 445294 w 1928813"/>
              <a:gd name="connsiteY7" fmla="*/ 261940 h 523877"/>
              <a:gd name="connsiteX8" fmla="*/ 488157 w 1928813"/>
              <a:gd name="connsiteY8" fmla="*/ 271465 h 523877"/>
              <a:gd name="connsiteX9" fmla="*/ 545307 w 1928813"/>
              <a:gd name="connsiteY9" fmla="*/ 280990 h 523877"/>
              <a:gd name="connsiteX10" fmla="*/ 566738 w 1928813"/>
              <a:gd name="connsiteY10" fmla="*/ 280990 h 523877"/>
              <a:gd name="connsiteX11" fmla="*/ 592932 w 1928813"/>
              <a:gd name="connsiteY11" fmla="*/ 285752 h 523877"/>
              <a:gd name="connsiteX12" fmla="*/ 595313 w 1928813"/>
              <a:gd name="connsiteY12" fmla="*/ 285752 h 523877"/>
              <a:gd name="connsiteX13" fmla="*/ 633412 w 1928813"/>
              <a:gd name="connsiteY13" fmla="*/ 276228 h 523877"/>
              <a:gd name="connsiteX14" fmla="*/ 683419 w 1928813"/>
              <a:gd name="connsiteY14" fmla="*/ 247652 h 523877"/>
              <a:gd name="connsiteX15" fmla="*/ 704850 w 1928813"/>
              <a:gd name="connsiteY15" fmla="*/ 226220 h 523877"/>
              <a:gd name="connsiteX16" fmla="*/ 742951 w 1928813"/>
              <a:gd name="connsiteY16" fmla="*/ 197644 h 523877"/>
              <a:gd name="connsiteX17" fmla="*/ 769144 w 1928813"/>
              <a:gd name="connsiteY17" fmla="*/ 178595 h 523877"/>
              <a:gd name="connsiteX18" fmla="*/ 842962 w 1928813"/>
              <a:gd name="connsiteY18" fmla="*/ 126208 h 523877"/>
              <a:gd name="connsiteX19" fmla="*/ 897730 w 1928813"/>
              <a:gd name="connsiteY19" fmla="*/ 80965 h 523877"/>
              <a:gd name="connsiteX20" fmla="*/ 940593 w 1928813"/>
              <a:gd name="connsiteY20" fmla="*/ 40483 h 523877"/>
              <a:gd name="connsiteX21" fmla="*/ 973932 w 1928813"/>
              <a:gd name="connsiteY21" fmla="*/ 21434 h 523877"/>
              <a:gd name="connsiteX22" fmla="*/ 1004888 w 1928813"/>
              <a:gd name="connsiteY22" fmla="*/ 4765 h 523877"/>
              <a:gd name="connsiteX23" fmla="*/ 1064419 w 1928813"/>
              <a:gd name="connsiteY23" fmla="*/ 0 h 523877"/>
              <a:gd name="connsiteX24" fmla="*/ 1092994 w 1928813"/>
              <a:gd name="connsiteY24" fmla="*/ 7145 h 523877"/>
              <a:gd name="connsiteX25" fmla="*/ 1121570 w 1928813"/>
              <a:gd name="connsiteY25" fmla="*/ 11910 h 523877"/>
              <a:gd name="connsiteX26" fmla="*/ 1152524 w 1928813"/>
              <a:gd name="connsiteY26" fmla="*/ 38102 h 523877"/>
              <a:gd name="connsiteX27" fmla="*/ 1188244 w 1928813"/>
              <a:gd name="connsiteY27" fmla="*/ 66677 h 523877"/>
              <a:gd name="connsiteX28" fmla="*/ 1207295 w 1928813"/>
              <a:gd name="connsiteY28" fmla="*/ 80964 h 523877"/>
              <a:gd name="connsiteX29" fmla="*/ 1231106 w 1928813"/>
              <a:gd name="connsiteY29" fmla="*/ 104778 h 523877"/>
              <a:gd name="connsiteX30" fmla="*/ 1259681 w 1928813"/>
              <a:gd name="connsiteY30" fmla="*/ 142877 h 523877"/>
              <a:gd name="connsiteX31" fmla="*/ 1281113 w 1928813"/>
              <a:gd name="connsiteY31" fmla="*/ 169070 h 523877"/>
              <a:gd name="connsiteX32" fmla="*/ 1312069 w 1928813"/>
              <a:gd name="connsiteY32" fmla="*/ 209552 h 523877"/>
              <a:gd name="connsiteX33" fmla="*/ 1364457 w 1928813"/>
              <a:gd name="connsiteY33" fmla="*/ 276226 h 523877"/>
              <a:gd name="connsiteX34" fmla="*/ 1402557 w 1928813"/>
              <a:gd name="connsiteY34" fmla="*/ 321471 h 523877"/>
              <a:gd name="connsiteX35" fmla="*/ 1426369 w 1928813"/>
              <a:gd name="connsiteY35" fmla="*/ 352427 h 523877"/>
              <a:gd name="connsiteX36" fmla="*/ 1469232 w 1928813"/>
              <a:gd name="connsiteY36" fmla="*/ 388147 h 523877"/>
              <a:gd name="connsiteX37" fmla="*/ 1516856 w 1928813"/>
              <a:gd name="connsiteY37" fmla="*/ 414340 h 523877"/>
              <a:gd name="connsiteX38" fmla="*/ 1557339 w 1928813"/>
              <a:gd name="connsiteY38" fmla="*/ 442915 h 523877"/>
              <a:gd name="connsiteX39" fmla="*/ 1624012 w 1928813"/>
              <a:gd name="connsiteY39" fmla="*/ 471490 h 523877"/>
              <a:gd name="connsiteX40" fmla="*/ 1674019 w 1928813"/>
              <a:gd name="connsiteY40" fmla="*/ 485778 h 523877"/>
              <a:gd name="connsiteX41" fmla="*/ 1743075 w 1928813"/>
              <a:gd name="connsiteY41" fmla="*/ 504827 h 523877"/>
              <a:gd name="connsiteX42" fmla="*/ 1812131 w 1928813"/>
              <a:gd name="connsiteY42" fmla="*/ 516733 h 523877"/>
              <a:gd name="connsiteX43" fmla="*/ 1864519 w 1928813"/>
              <a:gd name="connsiteY43" fmla="*/ 519114 h 523877"/>
              <a:gd name="connsiteX44" fmla="*/ 1928813 w 1928813"/>
              <a:gd name="connsiteY44" fmla="*/ 523877 h 523877"/>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92994 w 1928813"/>
              <a:gd name="connsiteY24" fmla="*/ 11907 h 528639"/>
              <a:gd name="connsiteX25" fmla="*/ 1121570 w 1928813"/>
              <a:gd name="connsiteY25" fmla="*/ 16672 h 528639"/>
              <a:gd name="connsiteX26" fmla="*/ 1152524 w 1928813"/>
              <a:gd name="connsiteY26" fmla="*/ 42864 h 528639"/>
              <a:gd name="connsiteX27" fmla="*/ 1188244 w 1928813"/>
              <a:gd name="connsiteY27" fmla="*/ 71439 h 528639"/>
              <a:gd name="connsiteX28" fmla="*/ 1207295 w 1928813"/>
              <a:gd name="connsiteY28" fmla="*/ 85726 h 528639"/>
              <a:gd name="connsiteX29" fmla="*/ 1231106 w 1928813"/>
              <a:gd name="connsiteY29" fmla="*/ 109540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92994 w 1928813"/>
              <a:gd name="connsiteY24" fmla="*/ 4763 h 528639"/>
              <a:gd name="connsiteX25" fmla="*/ 1121570 w 1928813"/>
              <a:gd name="connsiteY25" fmla="*/ 16672 h 528639"/>
              <a:gd name="connsiteX26" fmla="*/ 1152524 w 1928813"/>
              <a:gd name="connsiteY26" fmla="*/ 42864 h 528639"/>
              <a:gd name="connsiteX27" fmla="*/ 1188244 w 1928813"/>
              <a:gd name="connsiteY27" fmla="*/ 71439 h 528639"/>
              <a:gd name="connsiteX28" fmla="*/ 1207295 w 1928813"/>
              <a:gd name="connsiteY28" fmla="*/ 85726 h 528639"/>
              <a:gd name="connsiteX29" fmla="*/ 1231106 w 1928813"/>
              <a:gd name="connsiteY29" fmla="*/ 109540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92994 w 1928813"/>
              <a:gd name="connsiteY24" fmla="*/ 4763 h 528639"/>
              <a:gd name="connsiteX25" fmla="*/ 1126333 w 1928813"/>
              <a:gd name="connsiteY25" fmla="*/ 23815 h 528639"/>
              <a:gd name="connsiteX26" fmla="*/ 1152524 w 1928813"/>
              <a:gd name="connsiteY26" fmla="*/ 42864 h 528639"/>
              <a:gd name="connsiteX27" fmla="*/ 1188244 w 1928813"/>
              <a:gd name="connsiteY27" fmla="*/ 71439 h 528639"/>
              <a:gd name="connsiteX28" fmla="*/ 1207295 w 1928813"/>
              <a:gd name="connsiteY28" fmla="*/ 85726 h 528639"/>
              <a:gd name="connsiteX29" fmla="*/ 1231106 w 1928813"/>
              <a:gd name="connsiteY29" fmla="*/ 109540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92994 w 1928813"/>
              <a:gd name="connsiteY24" fmla="*/ 4763 h 528639"/>
              <a:gd name="connsiteX25" fmla="*/ 1126333 w 1928813"/>
              <a:gd name="connsiteY25" fmla="*/ 23815 h 528639"/>
              <a:gd name="connsiteX26" fmla="*/ 1159668 w 1928813"/>
              <a:gd name="connsiteY26" fmla="*/ 52389 h 528639"/>
              <a:gd name="connsiteX27" fmla="*/ 1188244 w 1928813"/>
              <a:gd name="connsiteY27" fmla="*/ 71439 h 528639"/>
              <a:gd name="connsiteX28" fmla="*/ 1207295 w 1928813"/>
              <a:gd name="connsiteY28" fmla="*/ 85726 h 528639"/>
              <a:gd name="connsiteX29" fmla="*/ 1231106 w 1928813"/>
              <a:gd name="connsiteY29" fmla="*/ 109540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92994 w 1928813"/>
              <a:gd name="connsiteY24" fmla="*/ 4763 h 528639"/>
              <a:gd name="connsiteX25" fmla="*/ 1126333 w 1928813"/>
              <a:gd name="connsiteY25" fmla="*/ 23815 h 528639"/>
              <a:gd name="connsiteX26" fmla="*/ 1166812 w 1928813"/>
              <a:gd name="connsiteY26" fmla="*/ 52389 h 528639"/>
              <a:gd name="connsiteX27" fmla="*/ 1188244 w 1928813"/>
              <a:gd name="connsiteY27" fmla="*/ 71439 h 528639"/>
              <a:gd name="connsiteX28" fmla="*/ 1207295 w 1928813"/>
              <a:gd name="connsiteY28" fmla="*/ 85726 h 528639"/>
              <a:gd name="connsiteX29" fmla="*/ 1231106 w 1928813"/>
              <a:gd name="connsiteY29" fmla="*/ 109540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85850 w 1928813"/>
              <a:gd name="connsiteY24" fmla="*/ 4763 h 528639"/>
              <a:gd name="connsiteX25" fmla="*/ 1126333 w 1928813"/>
              <a:gd name="connsiteY25" fmla="*/ 23815 h 528639"/>
              <a:gd name="connsiteX26" fmla="*/ 1166812 w 1928813"/>
              <a:gd name="connsiteY26" fmla="*/ 52389 h 528639"/>
              <a:gd name="connsiteX27" fmla="*/ 1188244 w 1928813"/>
              <a:gd name="connsiteY27" fmla="*/ 71439 h 528639"/>
              <a:gd name="connsiteX28" fmla="*/ 1207295 w 1928813"/>
              <a:gd name="connsiteY28" fmla="*/ 85726 h 528639"/>
              <a:gd name="connsiteX29" fmla="*/ 1231106 w 1928813"/>
              <a:gd name="connsiteY29" fmla="*/ 109540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85850 w 1928813"/>
              <a:gd name="connsiteY24" fmla="*/ 4763 h 528639"/>
              <a:gd name="connsiteX25" fmla="*/ 1126333 w 1928813"/>
              <a:gd name="connsiteY25" fmla="*/ 23815 h 528639"/>
              <a:gd name="connsiteX26" fmla="*/ 1166812 w 1928813"/>
              <a:gd name="connsiteY26" fmla="*/ 52389 h 528639"/>
              <a:gd name="connsiteX27" fmla="*/ 1188244 w 1928813"/>
              <a:gd name="connsiteY27" fmla="*/ 71439 h 528639"/>
              <a:gd name="connsiteX28" fmla="*/ 1207295 w 1928813"/>
              <a:gd name="connsiteY28" fmla="*/ 95251 h 528639"/>
              <a:gd name="connsiteX29" fmla="*/ 1231106 w 1928813"/>
              <a:gd name="connsiteY29" fmla="*/ 109540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85850 w 1928813"/>
              <a:gd name="connsiteY24" fmla="*/ 4763 h 528639"/>
              <a:gd name="connsiteX25" fmla="*/ 1126333 w 1928813"/>
              <a:gd name="connsiteY25" fmla="*/ 23815 h 528639"/>
              <a:gd name="connsiteX26" fmla="*/ 1166812 w 1928813"/>
              <a:gd name="connsiteY26" fmla="*/ 52389 h 528639"/>
              <a:gd name="connsiteX27" fmla="*/ 1188244 w 1928813"/>
              <a:gd name="connsiteY27" fmla="*/ 71439 h 528639"/>
              <a:gd name="connsiteX28" fmla="*/ 1207295 w 1928813"/>
              <a:gd name="connsiteY28" fmla="*/ 95251 h 528639"/>
              <a:gd name="connsiteX29" fmla="*/ 1231106 w 1928813"/>
              <a:gd name="connsiteY29" fmla="*/ 121446 h 528639"/>
              <a:gd name="connsiteX30" fmla="*/ 1259681 w 1928813"/>
              <a:gd name="connsiteY30" fmla="*/ 147639 h 528639"/>
              <a:gd name="connsiteX31" fmla="*/ 1281113 w 1928813"/>
              <a:gd name="connsiteY31" fmla="*/ 173832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85850 w 1928813"/>
              <a:gd name="connsiteY24" fmla="*/ 4763 h 528639"/>
              <a:gd name="connsiteX25" fmla="*/ 1126333 w 1928813"/>
              <a:gd name="connsiteY25" fmla="*/ 23815 h 528639"/>
              <a:gd name="connsiteX26" fmla="*/ 1166812 w 1928813"/>
              <a:gd name="connsiteY26" fmla="*/ 52389 h 528639"/>
              <a:gd name="connsiteX27" fmla="*/ 1188244 w 1928813"/>
              <a:gd name="connsiteY27" fmla="*/ 71439 h 528639"/>
              <a:gd name="connsiteX28" fmla="*/ 1207295 w 1928813"/>
              <a:gd name="connsiteY28" fmla="*/ 95251 h 528639"/>
              <a:gd name="connsiteX29" fmla="*/ 1231106 w 1928813"/>
              <a:gd name="connsiteY29" fmla="*/ 121446 h 528639"/>
              <a:gd name="connsiteX30" fmla="*/ 1259681 w 1928813"/>
              <a:gd name="connsiteY30" fmla="*/ 147639 h 528639"/>
              <a:gd name="connsiteX31" fmla="*/ 1281113 w 1928813"/>
              <a:gd name="connsiteY31" fmla="*/ 180975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85850 w 1928813"/>
              <a:gd name="connsiteY24" fmla="*/ 4763 h 528639"/>
              <a:gd name="connsiteX25" fmla="*/ 1126333 w 1928813"/>
              <a:gd name="connsiteY25" fmla="*/ 23815 h 528639"/>
              <a:gd name="connsiteX26" fmla="*/ 1166812 w 1928813"/>
              <a:gd name="connsiteY26" fmla="*/ 52389 h 528639"/>
              <a:gd name="connsiteX27" fmla="*/ 1188244 w 1928813"/>
              <a:gd name="connsiteY27" fmla="*/ 71439 h 528639"/>
              <a:gd name="connsiteX28" fmla="*/ 1207295 w 1928813"/>
              <a:gd name="connsiteY28" fmla="*/ 95251 h 528639"/>
              <a:gd name="connsiteX29" fmla="*/ 1231106 w 1928813"/>
              <a:gd name="connsiteY29" fmla="*/ 121446 h 528639"/>
              <a:gd name="connsiteX30" fmla="*/ 1257300 w 1928813"/>
              <a:gd name="connsiteY30" fmla="*/ 154783 h 528639"/>
              <a:gd name="connsiteX31" fmla="*/ 1281113 w 1928813"/>
              <a:gd name="connsiteY31" fmla="*/ 180975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16856 w 1928813"/>
              <a:gd name="connsiteY37" fmla="*/ 419102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11945 h 528639"/>
              <a:gd name="connsiteX1" fmla="*/ 83344 w 1928813"/>
              <a:gd name="connsiteY1" fmla="*/ 314327 h 528639"/>
              <a:gd name="connsiteX2" fmla="*/ 123825 w 1928813"/>
              <a:gd name="connsiteY2" fmla="*/ 314327 h 528639"/>
              <a:gd name="connsiteX3" fmla="*/ 209550 w 1928813"/>
              <a:gd name="connsiteY3" fmla="*/ 309564 h 528639"/>
              <a:gd name="connsiteX4" fmla="*/ 290513 w 1928813"/>
              <a:gd name="connsiteY4" fmla="*/ 295277 h 528639"/>
              <a:gd name="connsiteX5" fmla="*/ 366713 w 1928813"/>
              <a:gd name="connsiteY5" fmla="*/ 276227 h 528639"/>
              <a:gd name="connsiteX6" fmla="*/ 402432 w 1928813"/>
              <a:gd name="connsiteY6" fmla="*/ 266702 h 528639"/>
              <a:gd name="connsiteX7" fmla="*/ 445294 w 1928813"/>
              <a:gd name="connsiteY7" fmla="*/ 266702 h 528639"/>
              <a:gd name="connsiteX8" fmla="*/ 488157 w 1928813"/>
              <a:gd name="connsiteY8" fmla="*/ 276227 h 528639"/>
              <a:gd name="connsiteX9" fmla="*/ 545307 w 1928813"/>
              <a:gd name="connsiteY9" fmla="*/ 285752 h 528639"/>
              <a:gd name="connsiteX10" fmla="*/ 566738 w 1928813"/>
              <a:gd name="connsiteY10" fmla="*/ 285752 h 528639"/>
              <a:gd name="connsiteX11" fmla="*/ 592932 w 1928813"/>
              <a:gd name="connsiteY11" fmla="*/ 290514 h 528639"/>
              <a:gd name="connsiteX12" fmla="*/ 595313 w 1928813"/>
              <a:gd name="connsiteY12" fmla="*/ 290514 h 528639"/>
              <a:gd name="connsiteX13" fmla="*/ 633412 w 1928813"/>
              <a:gd name="connsiteY13" fmla="*/ 280990 h 528639"/>
              <a:gd name="connsiteX14" fmla="*/ 683419 w 1928813"/>
              <a:gd name="connsiteY14" fmla="*/ 252414 h 528639"/>
              <a:gd name="connsiteX15" fmla="*/ 704850 w 1928813"/>
              <a:gd name="connsiteY15" fmla="*/ 230982 h 528639"/>
              <a:gd name="connsiteX16" fmla="*/ 742951 w 1928813"/>
              <a:gd name="connsiteY16" fmla="*/ 202406 h 528639"/>
              <a:gd name="connsiteX17" fmla="*/ 769144 w 1928813"/>
              <a:gd name="connsiteY17" fmla="*/ 183357 h 528639"/>
              <a:gd name="connsiteX18" fmla="*/ 842962 w 1928813"/>
              <a:gd name="connsiteY18" fmla="*/ 130970 h 528639"/>
              <a:gd name="connsiteX19" fmla="*/ 897730 w 1928813"/>
              <a:gd name="connsiteY19" fmla="*/ 85727 h 528639"/>
              <a:gd name="connsiteX20" fmla="*/ 940593 w 1928813"/>
              <a:gd name="connsiteY20" fmla="*/ 45245 h 528639"/>
              <a:gd name="connsiteX21" fmla="*/ 973932 w 1928813"/>
              <a:gd name="connsiteY21" fmla="*/ 26196 h 528639"/>
              <a:gd name="connsiteX22" fmla="*/ 1004888 w 1928813"/>
              <a:gd name="connsiteY22" fmla="*/ 9527 h 528639"/>
              <a:gd name="connsiteX23" fmla="*/ 1040607 w 1928813"/>
              <a:gd name="connsiteY23" fmla="*/ 0 h 528639"/>
              <a:gd name="connsiteX24" fmla="*/ 1085850 w 1928813"/>
              <a:gd name="connsiteY24" fmla="*/ 4763 h 528639"/>
              <a:gd name="connsiteX25" fmla="*/ 1126333 w 1928813"/>
              <a:gd name="connsiteY25" fmla="*/ 23815 h 528639"/>
              <a:gd name="connsiteX26" fmla="*/ 1166812 w 1928813"/>
              <a:gd name="connsiteY26" fmla="*/ 52389 h 528639"/>
              <a:gd name="connsiteX27" fmla="*/ 1188244 w 1928813"/>
              <a:gd name="connsiteY27" fmla="*/ 71439 h 528639"/>
              <a:gd name="connsiteX28" fmla="*/ 1207295 w 1928813"/>
              <a:gd name="connsiteY28" fmla="*/ 95251 h 528639"/>
              <a:gd name="connsiteX29" fmla="*/ 1231106 w 1928813"/>
              <a:gd name="connsiteY29" fmla="*/ 121446 h 528639"/>
              <a:gd name="connsiteX30" fmla="*/ 1257300 w 1928813"/>
              <a:gd name="connsiteY30" fmla="*/ 154783 h 528639"/>
              <a:gd name="connsiteX31" fmla="*/ 1281113 w 1928813"/>
              <a:gd name="connsiteY31" fmla="*/ 180975 h 528639"/>
              <a:gd name="connsiteX32" fmla="*/ 1312069 w 1928813"/>
              <a:gd name="connsiteY32" fmla="*/ 214314 h 528639"/>
              <a:gd name="connsiteX33" fmla="*/ 1364457 w 1928813"/>
              <a:gd name="connsiteY33" fmla="*/ 280988 h 528639"/>
              <a:gd name="connsiteX34" fmla="*/ 1402557 w 1928813"/>
              <a:gd name="connsiteY34" fmla="*/ 326233 h 528639"/>
              <a:gd name="connsiteX35" fmla="*/ 1426369 w 1928813"/>
              <a:gd name="connsiteY35" fmla="*/ 357189 h 528639"/>
              <a:gd name="connsiteX36" fmla="*/ 1469232 w 1928813"/>
              <a:gd name="connsiteY36" fmla="*/ 392909 h 528639"/>
              <a:gd name="connsiteX37" fmla="*/ 1509712 w 1928813"/>
              <a:gd name="connsiteY37" fmla="*/ 423864 h 528639"/>
              <a:gd name="connsiteX38" fmla="*/ 1557339 w 1928813"/>
              <a:gd name="connsiteY38" fmla="*/ 447677 h 528639"/>
              <a:gd name="connsiteX39" fmla="*/ 1624012 w 1928813"/>
              <a:gd name="connsiteY39" fmla="*/ 476252 h 528639"/>
              <a:gd name="connsiteX40" fmla="*/ 1674019 w 1928813"/>
              <a:gd name="connsiteY40" fmla="*/ 490540 h 528639"/>
              <a:gd name="connsiteX41" fmla="*/ 1743075 w 1928813"/>
              <a:gd name="connsiteY41" fmla="*/ 509589 h 528639"/>
              <a:gd name="connsiteX42" fmla="*/ 1812131 w 1928813"/>
              <a:gd name="connsiteY42" fmla="*/ 521495 h 528639"/>
              <a:gd name="connsiteX43" fmla="*/ 1864519 w 1928813"/>
              <a:gd name="connsiteY43" fmla="*/ 523876 h 528639"/>
              <a:gd name="connsiteX44" fmla="*/ 1928813 w 1928813"/>
              <a:gd name="connsiteY44" fmla="*/ 528639 h 528639"/>
              <a:gd name="connsiteX0" fmla="*/ 0 w 1928813"/>
              <a:gd name="connsiteY0" fmla="*/ 307406 h 524100"/>
              <a:gd name="connsiteX1" fmla="*/ 83344 w 1928813"/>
              <a:gd name="connsiteY1" fmla="*/ 309788 h 524100"/>
              <a:gd name="connsiteX2" fmla="*/ 123825 w 1928813"/>
              <a:gd name="connsiteY2" fmla="*/ 309788 h 524100"/>
              <a:gd name="connsiteX3" fmla="*/ 209550 w 1928813"/>
              <a:gd name="connsiteY3" fmla="*/ 305025 h 524100"/>
              <a:gd name="connsiteX4" fmla="*/ 290513 w 1928813"/>
              <a:gd name="connsiteY4" fmla="*/ 290738 h 524100"/>
              <a:gd name="connsiteX5" fmla="*/ 366713 w 1928813"/>
              <a:gd name="connsiteY5" fmla="*/ 271688 h 524100"/>
              <a:gd name="connsiteX6" fmla="*/ 402432 w 1928813"/>
              <a:gd name="connsiteY6" fmla="*/ 262163 h 524100"/>
              <a:gd name="connsiteX7" fmla="*/ 445294 w 1928813"/>
              <a:gd name="connsiteY7" fmla="*/ 262163 h 524100"/>
              <a:gd name="connsiteX8" fmla="*/ 488157 w 1928813"/>
              <a:gd name="connsiteY8" fmla="*/ 271688 h 524100"/>
              <a:gd name="connsiteX9" fmla="*/ 545307 w 1928813"/>
              <a:gd name="connsiteY9" fmla="*/ 281213 h 524100"/>
              <a:gd name="connsiteX10" fmla="*/ 566738 w 1928813"/>
              <a:gd name="connsiteY10" fmla="*/ 281213 h 524100"/>
              <a:gd name="connsiteX11" fmla="*/ 592932 w 1928813"/>
              <a:gd name="connsiteY11" fmla="*/ 285975 h 524100"/>
              <a:gd name="connsiteX12" fmla="*/ 595313 w 1928813"/>
              <a:gd name="connsiteY12" fmla="*/ 285975 h 524100"/>
              <a:gd name="connsiteX13" fmla="*/ 633412 w 1928813"/>
              <a:gd name="connsiteY13" fmla="*/ 276451 h 524100"/>
              <a:gd name="connsiteX14" fmla="*/ 683419 w 1928813"/>
              <a:gd name="connsiteY14" fmla="*/ 247875 h 524100"/>
              <a:gd name="connsiteX15" fmla="*/ 704850 w 1928813"/>
              <a:gd name="connsiteY15" fmla="*/ 226443 h 524100"/>
              <a:gd name="connsiteX16" fmla="*/ 742951 w 1928813"/>
              <a:gd name="connsiteY16" fmla="*/ 197867 h 524100"/>
              <a:gd name="connsiteX17" fmla="*/ 769144 w 1928813"/>
              <a:gd name="connsiteY17" fmla="*/ 178818 h 524100"/>
              <a:gd name="connsiteX18" fmla="*/ 842962 w 1928813"/>
              <a:gd name="connsiteY18" fmla="*/ 126431 h 524100"/>
              <a:gd name="connsiteX19" fmla="*/ 897730 w 1928813"/>
              <a:gd name="connsiteY19" fmla="*/ 81188 h 524100"/>
              <a:gd name="connsiteX20" fmla="*/ 940593 w 1928813"/>
              <a:gd name="connsiteY20" fmla="*/ 40706 h 524100"/>
              <a:gd name="connsiteX21" fmla="*/ 973932 w 1928813"/>
              <a:gd name="connsiteY21" fmla="*/ 21657 h 524100"/>
              <a:gd name="connsiteX22" fmla="*/ 1004888 w 1928813"/>
              <a:gd name="connsiteY22" fmla="*/ 4988 h 524100"/>
              <a:gd name="connsiteX23" fmla="*/ 1040607 w 1928813"/>
              <a:gd name="connsiteY23" fmla="*/ 9748 h 524100"/>
              <a:gd name="connsiteX24" fmla="*/ 1085850 w 1928813"/>
              <a:gd name="connsiteY24" fmla="*/ 224 h 524100"/>
              <a:gd name="connsiteX25" fmla="*/ 1126333 w 1928813"/>
              <a:gd name="connsiteY25" fmla="*/ 19276 h 524100"/>
              <a:gd name="connsiteX26" fmla="*/ 1166812 w 1928813"/>
              <a:gd name="connsiteY26" fmla="*/ 47850 h 524100"/>
              <a:gd name="connsiteX27" fmla="*/ 1188244 w 1928813"/>
              <a:gd name="connsiteY27" fmla="*/ 66900 h 524100"/>
              <a:gd name="connsiteX28" fmla="*/ 1207295 w 1928813"/>
              <a:gd name="connsiteY28" fmla="*/ 90712 h 524100"/>
              <a:gd name="connsiteX29" fmla="*/ 1231106 w 1928813"/>
              <a:gd name="connsiteY29" fmla="*/ 116907 h 524100"/>
              <a:gd name="connsiteX30" fmla="*/ 1257300 w 1928813"/>
              <a:gd name="connsiteY30" fmla="*/ 150244 h 524100"/>
              <a:gd name="connsiteX31" fmla="*/ 1281113 w 1928813"/>
              <a:gd name="connsiteY31" fmla="*/ 176436 h 524100"/>
              <a:gd name="connsiteX32" fmla="*/ 1312069 w 1928813"/>
              <a:gd name="connsiteY32" fmla="*/ 209775 h 524100"/>
              <a:gd name="connsiteX33" fmla="*/ 1364457 w 1928813"/>
              <a:gd name="connsiteY33" fmla="*/ 276449 h 524100"/>
              <a:gd name="connsiteX34" fmla="*/ 1402557 w 1928813"/>
              <a:gd name="connsiteY34" fmla="*/ 321694 h 524100"/>
              <a:gd name="connsiteX35" fmla="*/ 1426369 w 1928813"/>
              <a:gd name="connsiteY35" fmla="*/ 352650 h 524100"/>
              <a:gd name="connsiteX36" fmla="*/ 1469232 w 1928813"/>
              <a:gd name="connsiteY36" fmla="*/ 388370 h 524100"/>
              <a:gd name="connsiteX37" fmla="*/ 1509712 w 1928813"/>
              <a:gd name="connsiteY37" fmla="*/ 419325 h 524100"/>
              <a:gd name="connsiteX38" fmla="*/ 1557339 w 1928813"/>
              <a:gd name="connsiteY38" fmla="*/ 443138 h 524100"/>
              <a:gd name="connsiteX39" fmla="*/ 1624012 w 1928813"/>
              <a:gd name="connsiteY39" fmla="*/ 471713 h 524100"/>
              <a:gd name="connsiteX40" fmla="*/ 1674019 w 1928813"/>
              <a:gd name="connsiteY40" fmla="*/ 486001 h 524100"/>
              <a:gd name="connsiteX41" fmla="*/ 1743075 w 1928813"/>
              <a:gd name="connsiteY41" fmla="*/ 505050 h 524100"/>
              <a:gd name="connsiteX42" fmla="*/ 1812131 w 1928813"/>
              <a:gd name="connsiteY42" fmla="*/ 516956 h 524100"/>
              <a:gd name="connsiteX43" fmla="*/ 1864519 w 1928813"/>
              <a:gd name="connsiteY43" fmla="*/ 519337 h 524100"/>
              <a:gd name="connsiteX44" fmla="*/ 1928813 w 1928813"/>
              <a:gd name="connsiteY44" fmla="*/ 524100 h 524100"/>
              <a:gd name="connsiteX0" fmla="*/ 0 w 1928813"/>
              <a:gd name="connsiteY0" fmla="*/ 307406 h 524100"/>
              <a:gd name="connsiteX1" fmla="*/ 83344 w 1928813"/>
              <a:gd name="connsiteY1" fmla="*/ 309788 h 524100"/>
              <a:gd name="connsiteX2" fmla="*/ 123825 w 1928813"/>
              <a:gd name="connsiteY2" fmla="*/ 309788 h 524100"/>
              <a:gd name="connsiteX3" fmla="*/ 209550 w 1928813"/>
              <a:gd name="connsiteY3" fmla="*/ 305025 h 524100"/>
              <a:gd name="connsiteX4" fmla="*/ 290513 w 1928813"/>
              <a:gd name="connsiteY4" fmla="*/ 290738 h 524100"/>
              <a:gd name="connsiteX5" fmla="*/ 366713 w 1928813"/>
              <a:gd name="connsiteY5" fmla="*/ 271688 h 524100"/>
              <a:gd name="connsiteX6" fmla="*/ 402432 w 1928813"/>
              <a:gd name="connsiteY6" fmla="*/ 262163 h 524100"/>
              <a:gd name="connsiteX7" fmla="*/ 445294 w 1928813"/>
              <a:gd name="connsiteY7" fmla="*/ 262163 h 524100"/>
              <a:gd name="connsiteX8" fmla="*/ 488157 w 1928813"/>
              <a:gd name="connsiteY8" fmla="*/ 271688 h 524100"/>
              <a:gd name="connsiteX9" fmla="*/ 545307 w 1928813"/>
              <a:gd name="connsiteY9" fmla="*/ 281213 h 524100"/>
              <a:gd name="connsiteX10" fmla="*/ 566738 w 1928813"/>
              <a:gd name="connsiteY10" fmla="*/ 281213 h 524100"/>
              <a:gd name="connsiteX11" fmla="*/ 592932 w 1928813"/>
              <a:gd name="connsiteY11" fmla="*/ 285975 h 524100"/>
              <a:gd name="connsiteX12" fmla="*/ 595313 w 1928813"/>
              <a:gd name="connsiteY12" fmla="*/ 285975 h 524100"/>
              <a:gd name="connsiteX13" fmla="*/ 633412 w 1928813"/>
              <a:gd name="connsiteY13" fmla="*/ 276451 h 524100"/>
              <a:gd name="connsiteX14" fmla="*/ 683419 w 1928813"/>
              <a:gd name="connsiteY14" fmla="*/ 247875 h 524100"/>
              <a:gd name="connsiteX15" fmla="*/ 704850 w 1928813"/>
              <a:gd name="connsiteY15" fmla="*/ 226443 h 524100"/>
              <a:gd name="connsiteX16" fmla="*/ 742951 w 1928813"/>
              <a:gd name="connsiteY16" fmla="*/ 197867 h 524100"/>
              <a:gd name="connsiteX17" fmla="*/ 769144 w 1928813"/>
              <a:gd name="connsiteY17" fmla="*/ 178818 h 524100"/>
              <a:gd name="connsiteX18" fmla="*/ 842962 w 1928813"/>
              <a:gd name="connsiteY18" fmla="*/ 126431 h 524100"/>
              <a:gd name="connsiteX19" fmla="*/ 897730 w 1928813"/>
              <a:gd name="connsiteY19" fmla="*/ 81188 h 524100"/>
              <a:gd name="connsiteX20" fmla="*/ 940593 w 1928813"/>
              <a:gd name="connsiteY20" fmla="*/ 40706 h 524100"/>
              <a:gd name="connsiteX21" fmla="*/ 973932 w 1928813"/>
              <a:gd name="connsiteY21" fmla="*/ 21657 h 524100"/>
              <a:gd name="connsiteX22" fmla="*/ 1004888 w 1928813"/>
              <a:gd name="connsiteY22" fmla="*/ 16894 h 524100"/>
              <a:gd name="connsiteX23" fmla="*/ 1040607 w 1928813"/>
              <a:gd name="connsiteY23" fmla="*/ 9748 h 524100"/>
              <a:gd name="connsiteX24" fmla="*/ 1085850 w 1928813"/>
              <a:gd name="connsiteY24" fmla="*/ 224 h 524100"/>
              <a:gd name="connsiteX25" fmla="*/ 1126333 w 1928813"/>
              <a:gd name="connsiteY25" fmla="*/ 19276 h 524100"/>
              <a:gd name="connsiteX26" fmla="*/ 1166812 w 1928813"/>
              <a:gd name="connsiteY26" fmla="*/ 47850 h 524100"/>
              <a:gd name="connsiteX27" fmla="*/ 1188244 w 1928813"/>
              <a:gd name="connsiteY27" fmla="*/ 66900 h 524100"/>
              <a:gd name="connsiteX28" fmla="*/ 1207295 w 1928813"/>
              <a:gd name="connsiteY28" fmla="*/ 90712 h 524100"/>
              <a:gd name="connsiteX29" fmla="*/ 1231106 w 1928813"/>
              <a:gd name="connsiteY29" fmla="*/ 116907 h 524100"/>
              <a:gd name="connsiteX30" fmla="*/ 1257300 w 1928813"/>
              <a:gd name="connsiteY30" fmla="*/ 150244 h 524100"/>
              <a:gd name="connsiteX31" fmla="*/ 1281113 w 1928813"/>
              <a:gd name="connsiteY31" fmla="*/ 176436 h 524100"/>
              <a:gd name="connsiteX32" fmla="*/ 1312069 w 1928813"/>
              <a:gd name="connsiteY32" fmla="*/ 209775 h 524100"/>
              <a:gd name="connsiteX33" fmla="*/ 1364457 w 1928813"/>
              <a:gd name="connsiteY33" fmla="*/ 276449 h 524100"/>
              <a:gd name="connsiteX34" fmla="*/ 1402557 w 1928813"/>
              <a:gd name="connsiteY34" fmla="*/ 321694 h 524100"/>
              <a:gd name="connsiteX35" fmla="*/ 1426369 w 1928813"/>
              <a:gd name="connsiteY35" fmla="*/ 352650 h 524100"/>
              <a:gd name="connsiteX36" fmla="*/ 1469232 w 1928813"/>
              <a:gd name="connsiteY36" fmla="*/ 388370 h 524100"/>
              <a:gd name="connsiteX37" fmla="*/ 1509712 w 1928813"/>
              <a:gd name="connsiteY37" fmla="*/ 419325 h 524100"/>
              <a:gd name="connsiteX38" fmla="*/ 1557339 w 1928813"/>
              <a:gd name="connsiteY38" fmla="*/ 443138 h 524100"/>
              <a:gd name="connsiteX39" fmla="*/ 1624012 w 1928813"/>
              <a:gd name="connsiteY39" fmla="*/ 471713 h 524100"/>
              <a:gd name="connsiteX40" fmla="*/ 1674019 w 1928813"/>
              <a:gd name="connsiteY40" fmla="*/ 486001 h 524100"/>
              <a:gd name="connsiteX41" fmla="*/ 1743075 w 1928813"/>
              <a:gd name="connsiteY41" fmla="*/ 505050 h 524100"/>
              <a:gd name="connsiteX42" fmla="*/ 1812131 w 1928813"/>
              <a:gd name="connsiteY42" fmla="*/ 516956 h 524100"/>
              <a:gd name="connsiteX43" fmla="*/ 1864519 w 1928813"/>
              <a:gd name="connsiteY43" fmla="*/ 519337 h 524100"/>
              <a:gd name="connsiteX44" fmla="*/ 1928813 w 1928813"/>
              <a:gd name="connsiteY44" fmla="*/ 524100 h 524100"/>
              <a:gd name="connsiteX0" fmla="*/ 0 w 1928813"/>
              <a:gd name="connsiteY0" fmla="*/ 307406 h 524100"/>
              <a:gd name="connsiteX1" fmla="*/ 83344 w 1928813"/>
              <a:gd name="connsiteY1" fmla="*/ 309788 h 524100"/>
              <a:gd name="connsiteX2" fmla="*/ 123825 w 1928813"/>
              <a:gd name="connsiteY2" fmla="*/ 309788 h 524100"/>
              <a:gd name="connsiteX3" fmla="*/ 209550 w 1928813"/>
              <a:gd name="connsiteY3" fmla="*/ 305025 h 524100"/>
              <a:gd name="connsiteX4" fmla="*/ 290513 w 1928813"/>
              <a:gd name="connsiteY4" fmla="*/ 290738 h 524100"/>
              <a:gd name="connsiteX5" fmla="*/ 366713 w 1928813"/>
              <a:gd name="connsiteY5" fmla="*/ 271688 h 524100"/>
              <a:gd name="connsiteX6" fmla="*/ 402432 w 1928813"/>
              <a:gd name="connsiteY6" fmla="*/ 262163 h 524100"/>
              <a:gd name="connsiteX7" fmla="*/ 445294 w 1928813"/>
              <a:gd name="connsiteY7" fmla="*/ 262163 h 524100"/>
              <a:gd name="connsiteX8" fmla="*/ 488157 w 1928813"/>
              <a:gd name="connsiteY8" fmla="*/ 271688 h 524100"/>
              <a:gd name="connsiteX9" fmla="*/ 545307 w 1928813"/>
              <a:gd name="connsiteY9" fmla="*/ 281213 h 524100"/>
              <a:gd name="connsiteX10" fmla="*/ 566738 w 1928813"/>
              <a:gd name="connsiteY10" fmla="*/ 281213 h 524100"/>
              <a:gd name="connsiteX11" fmla="*/ 592932 w 1928813"/>
              <a:gd name="connsiteY11" fmla="*/ 285975 h 524100"/>
              <a:gd name="connsiteX12" fmla="*/ 595313 w 1928813"/>
              <a:gd name="connsiteY12" fmla="*/ 285975 h 524100"/>
              <a:gd name="connsiteX13" fmla="*/ 633412 w 1928813"/>
              <a:gd name="connsiteY13" fmla="*/ 276451 h 524100"/>
              <a:gd name="connsiteX14" fmla="*/ 683419 w 1928813"/>
              <a:gd name="connsiteY14" fmla="*/ 247875 h 524100"/>
              <a:gd name="connsiteX15" fmla="*/ 704850 w 1928813"/>
              <a:gd name="connsiteY15" fmla="*/ 226443 h 524100"/>
              <a:gd name="connsiteX16" fmla="*/ 742951 w 1928813"/>
              <a:gd name="connsiteY16" fmla="*/ 197867 h 524100"/>
              <a:gd name="connsiteX17" fmla="*/ 769144 w 1928813"/>
              <a:gd name="connsiteY17" fmla="*/ 178818 h 524100"/>
              <a:gd name="connsiteX18" fmla="*/ 842962 w 1928813"/>
              <a:gd name="connsiteY18" fmla="*/ 126431 h 524100"/>
              <a:gd name="connsiteX19" fmla="*/ 897730 w 1928813"/>
              <a:gd name="connsiteY19" fmla="*/ 81188 h 524100"/>
              <a:gd name="connsiteX20" fmla="*/ 940593 w 1928813"/>
              <a:gd name="connsiteY20" fmla="*/ 40706 h 524100"/>
              <a:gd name="connsiteX21" fmla="*/ 1004888 w 1928813"/>
              <a:gd name="connsiteY21" fmla="*/ 16894 h 524100"/>
              <a:gd name="connsiteX22" fmla="*/ 1040607 w 1928813"/>
              <a:gd name="connsiteY22" fmla="*/ 9748 h 524100"/>
              <a:gd name="connsiteX23" fmla="*/ 1085850 w 1928813"/>
              <a:gd name="connsiteY23" fmla="*/ 224 h 524100"/>
              <a:gd name="connsiteX24" fmla="*/ 1126333 w 1928813"/>
              <a:gd name="connsiteY24" fmla="*/ 19276 h 524100"/>
              <a:gd name="connsiteX25" fmla="*/ 1166812 w 1928813"/>
              <a:gd name="connsiteY25" fmla="*/ 47850 h 524100"/>
              <a:gd name="connsiteX26" fmla="*/ 1188244 w 1928813"/>
              <a:gd name="connsiteY26" fmla="*/ 66900 h 524100"/>
              <a:gd name="connsiteX27" fmla="*/ 1207295 w 1928813"/>
              <a:gd name="connsiteY27" fmla="*/ 90712 h 524100"/>
              <a:gd name="connsiteX28" fmla="*/ 1231106 w 1928813"/>
              <a:gd name="connsiteY28" fmla="*/ 116907 h 524100"/>
              <a:gd name="connsiteX29" fmla="*/ 1257300 w 1928813"/>
              <a:gd name="connsiteY29" fmla="*/ 150244 h 524100"/>
              <a:gd name="connsiteX30" fmla="*/ 1281113 w 1928813"/>
              <a:gd name="connsiteY30" fmla="*/ 176436 h 524100"/>
              <a:gd name="connsiteX31" fmla="*/ 1312069 w 1928813"/>
              <a:gd name="connsiteY31" fmla="*/ 209775 h 524100"/>
              <a:gd name="connsiteX32" fmla="*/ 1364457 w 1928813"/>
              <a:gd name="connsiteY32" fmla="*/ 276449 h 524100"/>
              <a:gd name="connsiteX33" fmla="*/ 1402557 w 1928813"/>
              <a:gd name="connsiteY33" fmla="*/ 321694 h 524100"/>
              <a:gd name="connsiteX34" fmla="*/ 1426369 w 1928813"/>
              <a:gd name="connsiteY34" fmla="*/ 352650 h 524100"/>
              <a:gd name="connsiteX35" fmla="*/ 1469232 w 1928813"/>
              <a:gd name="connsiteY35" fmla="*/ 388370 h 524100"/>
              <a:gd name="connsiteX36" fmla="*/ 1509712 w 1928813"/>
              <a:gd name="connsiteY36" fmla="*/ 419325 h 524100"/>
              <a:gd name="connsiteX37" fmla="*/ 1557339 w 1928813"/>
              <a:gd name="connsiteY37" fmla="*/ 443138 h 524100"/>
              <a:gd name="connsiteX38" fmla="*/ 1624012 w 1928813"/>
              <a:gd name="connsiteY38" fmla="*/ 471713 h 524100"/>
              <a:gd name="connsiteX39" fmla="*/ 1674019 w 1928813"/>
              <a:gd name="connsiteY39" fmla="*/ 486001 h 524100"/>
              <a:gd name="connsiteX40" fmla="*/ 1743075 w 1928813"/>
              <a:gd name="connsiteY40" fmla="*/ 505050 h 524100"/>
              <a:gd name="connsiteX41" fmla="*/ 1812131 w 1928813"/>
              <a:gd name="connsiteY41" fmla="*/ 516956 h 524100"/>
              <a:gd name="connsiteX42" fmla="*/ 1864519 w 1928813"/>
              <a:gd name="connsiteY42" fmla="*/ 519337 h 524100"/>
              <a:gd name="connsiteX43" fmla="*/ 1928813 w 1928813"/>
              <a:gd name="connsiteY43" fmla="*/ 524100 h 524100"/>
              <a:gd name="connsiteX0" fmla="*/ 0 w 1928813"/>
              <a:gd name="connsiteY0" fmla="*/ 307406 h 524100"/>
              <a:gd name="connsiteX1" fmla="*/ 83344 w 1928813"/>
              <a:gd name="connsiteY1" fmla="*/ 309788 h 524100"/>
              <a:gd name="connsiteX2" fmla="*/ 123825 w 1928813"/>
              <a:gd name="connsiteY2" fmla="*/ 309788 h 524100"/>
              <a:gd name="connsiteX3" fmla="*/ 209550 w 1928813"/>
              <a:gd name="connsiteY3" fmla="*/ 305025 h 524100"/>
              <a:gd name="connsiteX4" fmla="*/ 290513 w 1928813"/>
              <a:gd name="connsiteY4" fmla="*/ 290738 h 524100"/>
              <a:gd name="connsiteX5" fmla="*/ 366713 w 1928813"/>
              <a:gd name="connsiteY5" fmla="*/ 271688 h 524100"/>
              <a:gd name="connsiteX6" fmla="*/ 402432 w 1928813"/>
              <a:gd name="connsiteY6" fmla="*/ 262163 h 524100"/>
              <a:gd name="connsiteX7" fmla="*/ 445294 w 1928813"/>
              <a:gd name="connsiteY7" fmla="*/ 262163 h 524100"/>
              <a:gd name="connsiteX8" fmla="*/ 488157 w 1928813"/>
              <a:gd name="connsiteY8" fmla="*/ 271688 h 524100"/>
              <a:gd name="connsiteX9" fmla="*/ 545307 w 1928813"/>
              <a:gd name="connsiteY9" fmla="*/ 281213 h 524100"/>
              <a:gd name="connsiteX10" fmla="*/ 566738 w 1928813"/>
              <a:gd name="connsiteY10" fmla="*/ 281213 h 524100"/>
              <a:gd name="connsiteX11" fmla="*/ 592932 w 1928813"/>
              <a:gd name="connsiteY11" fmla="*/ 285975 h 524100"/>
              <a:gd name="connsiteX12" fmla="*/ 595313 w 1928813"/>
              <a:gd name="connsiteY12" fmla="*/ 285975 h 524100"/>
              <a:gd name="connsiteX13" fmla="*/ 633412 w 1928813"/>
              <a:gd name="connsiteY13" fmla="*/ 276451 h 524100"/>
              <a:gd name="connsiteX14" fmla="*/ 683419 w 1928813"/>
              <a:gd name="connsiteY14" fmla="*/ 247875 h 524100"/>
              <a:gd name="connsiteX15" fmla="*/ 704850 w 1928813"/>
              <a:gd name="connsiteY15" fmla="*/ 226443 h 524100"/>
              <a:gd name="connsiteX16" fmla="*/ 742951 w 1928813"/>
              <a:gd name="connsiteY16" fmla="*/ 197867 h 524100"/>
              <a:gd name="connsiteX17" fmla="*/ 769144 w 1928813"/>
              <a:gd name="connsiteY17" fmla="*/ 178818 h 524100"/>
              <a:gd name="connsiteX18" fmla="*/ 842962 w 1928813"/>
              <a:gd name="connsiteY18" fmla="*/ 126431 h 524100"/>
              <a:gd name="connsiteX19" fmla="*/ 897730 w 1928813"/>
              <a:gd name="connsiteY19" fmla="*/ 81188 h 524100"/>
              <a:gd name="connsiteX20" fmla="*/ 950118 w 1928813"/>
              <a:gd name="connsiteY20" fmla="*/ 40706 h 524100"/>
              <a:gd name="connsiteX21" fmla="*/ 1004888 w 1928813"/>
              <a:gd name="connsiteY21" fmla="*/ 16894 h 524100"/>
              <a:gd name="connsiteX22" fmla="*/ 1040607 w 1928813"/>
              <a:gd name="connsiteY22" fmla="*/ 9748 h 524100"/>
              <a:gd name="connsiteX23" fmla="*/ 1085850 w 1928813"/>
              <a:gd name="connsiteY23" fmla="*/ 224 h 524100"/>
              <a:gd name="connsiteX24" fmla="*/ 1126333 w 1928813"/>
              <a:gd name="connsiteY24" fmla="*/ 19276 h 524100"/>
              <a:gd name="connsiteX25" fmla="*/ 1166812 w 1928813"/>
              <a:gd name="connsiteY25" fmla="*/ 47850 h 524100"/>
              <a:gd name="connsiteX26" fmla="*/ 1188244 w 1928813"/>
              <a:gd name="connsiteY26" fmla="*/ 66900 h 524100"/>
              <a:gd name="connsiteX27" fmla="*/ 1207295 w 1928813"/>
              <a:gd name="connsiteY27" fmla="*/ 90712 h 524100"/>
              <a:gd name="connsiteX28" fmla="*/ 1231106 w 1928813"/>
              <a:gd name="connsiteY28" fmla="*/ 116907 h 524100"/>
              <a:gd name="connsiteX29" fmla="*/ 1257300 w 1928813"/>
              <a:gd name="connsiteY29" fmla="*/ 150244 h 524100"/>
              <a:gd name="connsiteX30" fmla="*/ 1281113 w 1928813"/>
              <a:gd name="connsiteY30" fmla="*/ 176436 h 524100"/>
              <a:gd name="connsiteX31" fmla="*/ 1312069 w 1928813"/>
              <a:gd name="connsiteY31" fmla="*/ 209775 h 524100"/>
              <a:gd name="connsiteX32" fmla="*/ 1364457 w 1928813"/>
              <a:gd name="connsiteY32" fmla="*/ 276449 h 524100"/>
              <a:gd name="connsiteX33" fmla="*/ 1402557 w 1928813"/>
              <a:gd name="connsiteY33" fmla="*/ 321694 h 524100"/>
              <a:gd name="connsiteX34" fmla="*/ 1426369 w 1928813"/>
              <a:gd name="connsiteY34" fmla="*/ 352650 h 524100"/>
              <a:gd name="connsiteX35" fmla="*/ 1469232 w 1928813"/>
              <a:gd name="connsiteY35" fmla="*/ 388370 h 524100"/>
              <a:gd name="connsiteX36" fmla="*/ 1509712 w 1928813"/>
              <a:gd name="connsiteY36" fmla="*/ 419325 h 524100"/>
              <a:gd name="connsiteX37" fmla="*/ 1557339 w 1928813"/>
              <a:gd name="connsiteY37" fmla="*/ 443138 h 524100"/>
              <a:gd name="connsiteX38" fmla="*/ 1624012 w 1928813"/>
              <a:gd name="connsiteY38" fmla="*/ 471713 h 524100"/>
              <a:gd name="connsiteX39" fmla="*/ 1674019 w 1928813"/>
              <a:gd name="connsiteY39" fmla="*/ 486001 h 524100"/>
              <a:gd name="connsiteX40" fmla="*/ 1743075 w 1928813"/>
              <a:gd name="connsiteY40" fmla="*/ 505050 h 524100"/>
              <a:gd name="connsiteX41" fmla="*/ 1812131 w 1928813"/>
              <a:gd name="connsiteY41" fmla="*/ 516956 h 524100"/>
              <a:gd name="connsiteX42" fmla="*/ 1864519 w 1928813"/>
              <a:gd name="connsiteY42" fmla="*/ 519337 h 524100"/>
              <a:gd name="connsiteX43" fmla="*/ 1928813 w 1928813"/>
              <a:gd name="connsiteY43" fmla="*/ 524100 h 524100"/>
              <a:gd name="connsiteX0" fmla="*/ 0 w 1928813"/>
              <a:gd name="connsiteY0" fmla="*/ 297658 h 514352"/>
              <a:gd name="connsiteX1" fmla="*/ 83344 w 1928813"/>
              <a:gd name="connsiteY1" fmla="*/ 300040 h 514352"/>
              <a:gd name="connsiteX2" fmla="*/ 123825 w 1928813"/>
              <a:gd name="connsiteY2" fmla="*/ 300040 h 514352"/>
              <a:gd name="connsiteX3" fmla="*/ 209550 w 1928813"/>
              <a:gd name="connsiteY3" fmla="*/ 295277 h 514352"/>
              <a:gd name="connsiteX4" fmla="*/ 290513 w 1928813"/>
              <a:gd name="connsiteY4" fmla="*/ 280990 h 514352"/>
              <a:gd name="connsiteX5" fmla="*/ 366713 w 1928813"/>
              <a:gd name="connsiteY5" fmla="*/ 261940 h 514352"/>
              <a:gd name="connsiteX6" fmla="*/ 402432 w 1928813"/>
              <a:gd name="connsiteY6" fmla="*/ 252415 h 514352"/>
              <a:gd name="connsiteX7" fmla="*/ 445294 w 1928813"/>
              <a:gd name="connsiteY7" fmla="*/ 252415 h 514352"/>
              <a:gd name="connsiteX8" fmla="*/ 488157 w 1928813"/>
              <a:gd name="connsiteY8" fmla="*/ 261940 h 514352"/>
              <a:gd name="connsiteX9" fmla="*/ 545307 w 1928813"/>
              <a:gd name="connsiteY9" fmla="*/ 271465 h 514352"/>
              <a:gd name="connsiteX10" fmla="*/ 566738 w 1928813"/>
              <a:gd name="connsiteY10" fmla="*/ 271465 h 514352"/>
              <a:gd name="connsiteX11" fmla="*/ 592932 w 1928813"/>
              <a:gd name="connsiteY11" fmla="*/ 276227 h 514352"/>
              <a:gd name="connsiteX12" fmla="*/ 595313 w 1928813"/>
              <a:gd name="connsiteY12" fmla="*/ 276227 h 514352"/>
              <a:gd name="connsiteX13" fmla="*/ 633412 w 1928813"/>
              <a:gd name="connsiteY13" fmla="*/ 266703 h 514352"/>
              <a:gd name="connsiteX14" fmla="*/ 683419 w 1928813"/>
              <a:gd name="connsiteY14" fmla="*/ 238127 h 514352"/>
              <a:gd name="connsiteX15" fmla="*/ 704850 w 1928813"/>
              <a:gd name="connsiteY15" fmla="*/ 216695 h 514352"/>
              <a:gd name="connsiteX16" fmla="*/ 742951 w 1928813"/>
              <a:gd name="connsiteY16" fmla="*/ 188119 h 514352"/>
              <a:gd name="connsiteX17" fmla="*/ 769144 w 1928813"/>
              <a:gd name="connsiteY17" fmla="*/ 169070 h 514352"/>
              <a:gd name="connsiteX18" fmla="*/ 842962 w 1928813"/>
              <a:gd name="connsiteY18" fmla="*/ 116683 h 514352"/>
              <a:gd name="connsiteX19" fmla="*/ 897730 w 1928813"/>
              <a:gd name="connsiteY19" fmla="*/ 71440 h 514352"/>
              <a:gd name="connsiteX20" fmla="*/ 950118 w 1928813"/>
              <a:gd name="connsiteY20" fmla="*/ 30958 h 514352"/>
              <a:gd name="connsiteX21" fmla="*/ 1004888 w 1928813"/>
              <a:gd name="connsiteY21" fmla="*/ 7146 h 514352"/>
              <a:gd name="connsiteX22" fmla="*/ 1040607 w 1928813"/>
              <a:gd name="connsiteY22" fmla="*/ 0 h 514352"/>
              <a:gd name="connsiteX23" fmla="*/ 1090613 w 1928813"/>
              <a:gd name="connsiteY23" fmla="*/ 2382 h 514352"/>
              <a:gd name="connsiteX24" fmla="*/ 1126333 w 1928813"/>
              <a:gd name="connsiteY24" fmla="*/ 9528 h 514352"/>
              <a:gd name="connsiteX25" fmla="*/ 1166812 w 1928813"/>
              <a:gd name="connsiteY25" fmla="*/ 38102 h 514352"/>
              <a:gd name="connsiteX26" fmla="*/ 1188244 w 1928813"/>
              <a:gd name="connsiteY26" fmla="*/ 57152 h 514352"/>
              <a:gd name="connsiteX27" fmla="*/ 1207295 w 1928813"/>
              <a:gd name="connsiteY27" fmla="*/ 80964 h 514352"/>
              <a:gd name="connsiteX28" fmla="*/ 1231106 w 1928813"/>
              <a:gd name="connsiteY28" fmla="*/ 107159 h 514352"/>
              <a:gd name="connsiteX29" fmla="*/ 1257300 w 1928813"/>
              <a:gd name="connsiteY29" fmla="*/ 140496 h 514352"/>
              <a:gd name="connsiteX30" fmla="*/ 1281113 w 1928813"/>
              <a:gd name="connsiteY30" fmla="*/ 166688 h 514352"/>
              <a:gd name="connsiteX31" fmla="*/ 1312069 w 1928813"/>
              <a:gd name="connsiteY31" fmla="*/ 200027 h 514352"/>
              <a:gd name="connsiteX32" fmla="*/ 1364457 w 1928813"/>
              <a:gd name="connsiteY32" fmla="*/ 266701 h 514352"/>
              <a:gd name="connsiteX33" fmla="*/ 1402557 w 1928813"/>
              <a:gd name="connsiteY33" fmla="*/ 311946 h 514352"/>
              <a:gd name="connsiteX34" fmla="*/ 1426369 w 1928813"/>
              <a:gd name="connsiteY34" fmla="*/ 342902 h 514352"/>
              <a:gd name="connsiteX35" fmla="*/ 1469232 w 1928813"/>
              <a:gd name="connsiteY35" fmla="*/ 378622 h 514352"/>
              <a:gd name="connsiteX36" fmla="*/ 1509712 w 1928813"/>
              <a:gd name="connsiteY36" fmla="*/ 409577 h 514352"/>
              <a:gd name="connsiteX37" fmla="*/ 1557339 w 1928813"/>
              <a:gd name="connsiteY37" fmla="*/ 433390 h 514352"/>
              <a:gd name="connsiteX38" fmla="*/ 1624012 w 1928813"/>
              <a:gd name="connsiteY38" fmla="*/ 461965 h 514352"/>
              <a:gd name="connsiteX39" fmla="*/ 1674019 w 1928813"/>
              <a:gd name="connsiteY39" fmla="*/ 476253 h 514352"/>
              <a:gd name="connsiteX40" fmla="*/ 1743075 w 1928813"/>
              <a:gd name="connsiteY40" fmla="*/ 495302 h 514352"/>
              <a:gd name="connsiteX41" fmla="*/ 1812131 w 1928813"/>
              <a:gd name="connsiteY41" fmla="*/ 507208 h 514352"/>
              <a:gd name="connsiteX42" fmla="*/ 1864519 w 1928813"/>
              <a:gd name="connsiteY42" fmla="*/ 509589 h 514352"/>
              <a:gd name="connsiteX43" fmla="*/ 1928813 w 1928813"/>
              <a:gd name="connsiteY43" fmla="*/ 514352 h 514352"/>
              <a:gd name="connsiteX0" fmla="*/ 0 w 1928813"/>
              <a:gd name="connsiteY0" fmla="*/ 297658 h 514352"/>
              <a:gd name="connsiteX1" fmla="*/ 83344 w 1928813"/>
              <a:gd name="connsiteY1" fmla="*/ 300040 h 514352"/>
              <a:gd name="connsiteX2" fmla="*/ 123825 w 1928813"/>
              <a:gd name="connsiteY2" fmla="*/ 300040 h 514352"/>
              <a:gd name="connsiteX3" fmla="*/ 209550 w 1928813"/>
              <a:gd name="connsiteY3" fmla="*/ 295277 h 514352"/>
              <a:gd name="connsiteX4" fmla="*/ 290513 w 1928813"/>
              <a:gd name="connsiteY4" fmla="*/ 280990 h 514352"/>
              <a:gd name="connsiteX5" fmla="*/ 366713 w 1928813"/>
              <a:gd name="connsiteY5" fmla="*/ 261940 h 514352"/>
              <a:gd name="connsiteX6" fmla="*/ 402432 w 1928813"/>
              <a:gd name="connsiteY6" fmla="*/ 252415 h 514352"/>
              <a:gd name="connsiteX7" fmla="*/ 445294 w 1928813"/>
              <a:gd name="connsiteY7" fmla="*/ 252415 h 514352"/>
              <a:gd name="connsiteX8" fmla="*/ 488157 w 1928813"/>
              <a:gd name="connsiteY8" fmla="*/ 261940 h 514352"/>
              <a:gd name="connsiteX9" fmla="*/ 545307 w 1928813"/>
              <a:gd name="connsiteY9" fmla="*/ 271465 h 514352"/>
              <a:gd name="connsiteX10" fmla="*/ 566738 w 1928813"/>
              <a:gd name="connsiteY10" fmla="*/ 271465 h 514352"/>
              <a:gd name="connsiteX11" fmla="*/ 592932 w 1928813"/>
              <a:gd name="connsiteY11" fmla="*/ 276227 h 514352"/>
              <a:gd name="connsiteX12" fmla="*/ 595313 w 1928813"/>
              <a:gd name="connsiteY12" fmla="*/ 276227 h 514352"/>
              <a:gd name="connsiteX13" fmla="*/ 633412 w 1928813"/>
              <a:gd name="connsiteY13" fmla="*/ 266703 h 514352"/>
              <a:gd name="connsiteX14" fmla="*/ 683419 w 1928813"/>
              <a:gd name="connsiteY14" fmla="*/ 238127 h 514352"/>
              <a:gd name="connsiteX15" fmla="*/ 704850 w 1928813"/>
              <a:gd name="connsiteY15" fmla="*/ 216695 h 514352"/>
              <a:gd name="connsiteX16" fmla="*/ 742951 w 1928813"/>
              <a:gd name="connsiteY16" fmla="*/ 188119 h 514352"/>
              <a:gd name="connsiteX17" fmla="*/ 769144 w 1928813"/>
              <a:gd name="connsiteY17" fmla="*/ 169070 h 514352"/>
              <a:gd name="connsiteX18" fmla="*/ 842962 w 1928813"/>
              <a:gd name="connsiteY18" fmla="*/ 116683 h 514352"/>
              <a:gd name="connsiteX19" fmla="*/ 897730 w 1928813"/>
              <a:gd name="connsiteY19" fmla="*/ 71440 h 514352"/>
              <a:gd name="connsiteX20" fmla="*/ 950118 w 1928813"/>
              <a:gd name="connsiteY20" fmla="*/ 30958 h 514352"/>
              <a:gd name="connsiteX21" fmla="*/ 1004888 w 1928813"/>
              <a:gd name="connsiteY21" fmla="*/ 7146 h 514352"/>
              <a:gd name="connsiteX22" fmla="*/ 1040607 w 1928813"/>
              <a:gd name="connsiteY22" fmla="*/ 0 h 514352"/>
              <a:gd name="connsiteX23" fmla="*/ 1090613 w 1928813"/>
              <a:gd name="connsiteY23" fmla="*/ 2382 h 514352"/>
              <a:gd name="connsiteX24" fmla="*/ 1128714 w 1928813"/>
              <a:gd name="connsiteY24" fmla="*/ 26197 h 514352"/>
              <a:gd name="connsiteX25" fmla="*/ 1166812 w 1928813"/>
              <a:gd name="connsiteY25" fmla="*/ 38102 h 514352"/>
              <a:gd name="connsiteX26" fmla="*/ 1188244 w 1928813"/>
              <a:gd name="connsiteY26" fmla="*/ 57152 h 514352"/>
              <a:gd name="connsiteX27" fmla="*/ 1207295 w 1928813"/>
              <a:gd name="connsiteY27" fmla="*/ 80964 h 514352"/>
              <a:gd name="connsiteX28" fmla="*/ 1231106 w 1928813"/>
              <a:gd name="connsiteY28" fmla="*/ 107159 h 514352"/>
              <a:gd name="connsiteX29" fmla="*/ 1257300 w 1928813"/>
              <a:gd name="connsiteY29" fmla="*/ 140496 h 514352"/>
              <a:gd name="connsiteX30" fmla="*/ 1281113 w 1928813"/>
              <a:gd name="connsiteY30" fmla="*/ 166688 h 514352"/>
              <a:gd name="connsiteX31" fmla="*/ 1312069 w 1928813"/>
              <a:gd name="connsiteY31" fmla="*/ 200027 h 514352"/>
              <a:gd name="connsiteX32" fmla="*/ 1364457 w 1928813"/>
              <a:gd name="connsiteY32" fmla="*/ 266701 h 514352"/>
              <a:gd name="connsiteX33" fmla="*/ 1402557 w 1928813"/>
              <a:gd name="connsiteY33" fmla="*/ 311946 h 514352"/>
              <a:gd name="connsiteX34" fmla="*/ 1426369 w 1928813"/>
              <a:gd name="connsiteY34" fmla="*/ 342902 h 514352"/>
              <a:gd name="connsiteX35" fmla="*/ 1469232 w 1928813"/>
              <a:gd name="connsiteY35" fmla="*/ 378622 h 514352"/>
              <a:gd name="connsiteX36" fmla="*/ 1509712 w 1928813"/>
              <a:gd name="connsiteY36" fmla="*/ 409577 h 514352"/>
              <a:gd name="connsiteX37" fmla="*/ 1557339 w 1928813"/>
              <a:gd name="connsiteY37" fmla="*/ 433390 h 514352"/>
              <a:gd name="connsiteX38" fmla="*/ 1624012 w 1928813"/>
              <a:gd name="connsiteY38" fmla="*/ 461965 h 514352"/>
              <a:gd name="connsiteX39" fmla="*/ 1674019 w 1928813"/>
              <a:gd name="connsiteY39" fmla="*/ 476253 h 514352"/>
              <a:gd name="connsiteX40" fmla="*/ 1743075 w 1928813"/>
              <a:gd name="connsiteY40" fmla="*/ 495302 h 514352"/>
              <a:gd name="connsiteX41" fmla="*/ 1812131 w 1928813"/>
              <a:gd name="connsiteY41" fmla="*/ 507208 h 514352"/>
              <a:gd name="connsiteX42" fmla="*/ 1864519 w 1928813"/>
              <a:gd name="connsiteY42" fmla="*/ 509589 h 514352"/>
              <a:gd name="connsiteX43" fmla="*/ 1928813 w 1928813"/>
              <a:gd name="connsiteY43" fmla="*/ 514352 h 514352"/>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66812 w 1928813"/>
              <a:gd name="connsiteY24" fmla="*/ 39198 h 515448"/>
              <a:gd name="connsiteX25" fmla="*/ 1188244 w 1928813"/>
              <a:gd name="connsiteY25" fmla="*/ 58248 h 515448"/>
              <a:gd name="connsiteX26" fmla="*/ 1207295 w 1928813"/>
              <a:gd name="connsiteY26" fmla="*/ 82060 h 515448"/>
              <a:gd name="connsiteX27" fmla="*/ 1231106 w 1928813"/>
              <a:gd name="connsiteY27" fmla="*/ 108255 h 515448"/>
              <a:gd name="connsiteX28" fmla="*/ 1257300 w 1928813"/>
              <a:gd name="connsiteY28" fmla="*/ 141592 h 515448"/>
              <a:gd name="connsiteX29" fmla="*/ 1281113 w 1928813"/>
              <a:gd name="connsiteY29" fmla="*/ 167784 h 515448"/>
              <a:gd name="connsiteX30" fmla="*/ 1312069 w 1928813"/>
              <a:gd name="connsiteY30" fmla="*/ 201123 h 515448"/>
              <a:gd name="connsiteX31" fmla="*/ 1364457 w 1928813"/>
              <a:gd name="connsiteY31" fmla="*/ 267797 h 515448"/>
              <a:gd name="connsiteX32" fmla="*/ 1402557 w 1928813"/>
              <a:gd name="connsiteY32" fmla="*/ 313042 h 515448"/>
              <a:gd name="connsiteX33" fmla="*/ 1426369 w 1928813"/>
              <a:gd name="connsiteY33" fmla="*/ 343998 h 515448"/>
              <a:gd name="connsiteX34" fmla="*/ 1469232 w 1928813"/>
              <a:gd name="connsiteY34" fmla="*/ 379718 h 515448"/>
              <a:gd name="connsiteX35" fmla="*/ 1509712 w 1928813"/>
              <a:gd name="connsiteY35" fmla="*/ 410673 h 515448"/>
              <a:gd name="connsiteX36" fmla="*/ 1557339 w 1928813"/>
              <a:gd name="connsiteY36" fmla="*/ 434486 h 515448"/>
              <a:gd name="connsiteX37" fmla="*/ 1624012 w 1928813"/>
              <a:gd name="connsiteY37" fmla="*/ 463061 h 515448"/>
              <a:gd name="connsiteX38" fmla="*/ 1674019 w 1928813"/>
              <a:gd name="connsiteY38" fmla="*/ 477349 h 515448"/>
              <a:gd name="connsiteX39" fmla="*/ 1743075 w 1928813"/>
              <a:gd name="connsiteY39" fmla="*/ 496398 h 515448"/>
              <a:gd name="connsiteX40" fmla="*/ 1812131 w 1928813"/>
              <a:gd name="connsiteY40" fmla="*/ 508304 h 515448"/>
              <a:gd name="connsiteX41" fmla="*/ 1864519 w 1928813"/>
              <a:gd name="connsiteY41" fmla="*/ 510685 h 515448"/>
              <a:gd name="connsiteX42" fmla="*/ 1928813 w 1928813"/>
              <a:gd name="connsiteY42"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42999 w 1928813"/>
              <a:gd name="connsiteY24" fmla="*/ 32054 h 515448"/>
              <a:gd name="connsiteX25" fmla="*/ 1188244 w 1928813"/>
              <a:gd name="connsiteY25" fmla="*/ 58248 h 515448"/>
              <a:gd name="connsiteX26" fmla="*/ 1207295 w 1928813"/>
              <a:gd name="connsiteY26" fmla="*/ 82060 h 515448"/>
              <a:gd name="connsiteX27" fmla="*/ 1231106 w 1928813"/>
              <a:gd name="connsiteY27" fmla="*/ 108255 h 515448"/>
              <a:gd name="connsiteX28" fmla="*/ 1257300 w 1928813"/>
              <a:gd name="connsiteY28" fmla="*/ 141592 h 515448"/>
              <a:gd name="connsiteX29" fmla="*/ 1281113 w 1928813"/>
              <a:gd name="connsiteY29" fmla="*/ 167784 h 515448"/>
              <a:gd name="connsiteX30" fmla="*/ 1312069 w 1928813"/>
              <a:gd name="connsiteY30" fmla="*/ 201123 h 515448"/>
              <a:gd name="connsiteX31" fmla="*/ 1364457 w 1928813"/>
              <a:gd name="connsiteY31" fmla="*/ 267797 h 515448"/>
              <a:gd name="connsiteX32" fmla="*/ 1402557 w 1928813"/>
              <a:gd name="connsiteY32" fmla="*/ 313042 h 515448"/>
              <a:gd name="connsiteX33" fmla="*/ 1426369 w 1928813"/>
              <a:gd name="connsiteY33" fmla="*/ 343998 h 515448"/>
              <a:gd name="connsiteX34" fmla="*/ 1469232 w 1928813"/>
              <a:gd name="connsiteY34" fmla="*/ 379718 h 515448"/>
              <a:gd name="connsiteX35" fmla="*/ 1509712 w 1928813"/>
              <a:gd name="connsiteY35" fmla="*/ 410673 h 515448"/>
              <a:gd name="connsiteX36" fmla="*/ 1557339 w 1928813"/>
              <a:gd name="connsiteY36" fmla="*/ 434486 h 515448"/>
              <a:gd name="connsiteX37" fmla="*/ 1624012 w 1928813"/>
              <a:gd name="connsiteY37" fmla="*/ 463061 h 515448"/>
              <a:gd name="connsiteX38" fmla="*/ 1674019 w 1928813"/>
              <a:gd name="connsiteY38" fmla="*/ 477349 h 515448"/>
              <a:gd name="connsiteX39" fmla="*/ 1743075 w 1928813"/>
              <a:gd name="connsiteY39" fmla="*/ 496398 h 515448"/>
              <a:gd name="connsiteX40" fmla="*/ 1812131 w 1928813"/>
              <a:gd name="connsiteY40" fmla="*/ 508304 h 515448"/>
              <a:gd name="connsiteX41" fmla="*/ 1864519 w 1928813"/>
              <a:gd name="connsiteY41" fmla="*/ 510685 h 515448"/>
              <a:gd name="connsiteX42" fmla="*/ 1928813 w 1928813"/>
              <a:gd name="connsiteY42"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28711 w 1928813"/>
              <a:gd name="connsiteY24" fmla="*/ 22529 h 515448"/>
              <a:gd name="connsiteX25" fmla="*/ 1188244 w 1928813"/>
              <a:gd name="connsiteY25" fmla="*/ 58248 h 515448"/>
              <a:gd name="connsiteX26" fmla="*/ 1207295 w 1928813"/>
              <a:gd name="connsiteY26" fmla="*/ 82060 h 515448"/>
              <a:gd name="connsiteX27" fmla="*/ 1231106 w 1928813"/>
              <a:gd name="connsiteY27" fmla="*/ 108255 h 515448"/>
              <a:gd name="connsiteX28" fmla="*/ 1257300 w 1928813"/>
              <a:gd name="connsiteY28" fmla="*/ 141592 h 515448"/>
              <a:gd name="connsiteX29" fmla="*/ 1281113 w 1928813"/>
              <a:gd name="connsiteY29" fmla="*/ 167784 h 515448"/>
              <a:gd name="connsiteX30" fmla="*/ 1312069 w 1928813"/>
              <a:gd name="connsiteY30" fmla="*/ 201123 h 515448"/>
              <a:gd name="connsiteX31" fmla="*/ 1364457 w 1928813"/>
              <a:gd name="connsiteY31" fmla="*/ 267797 h 515448"/>
              <a:gd name="connsiteX32" fmla="*/ 1402557 w 1928813"/>
              <a:gd name="connsiteY32" fmla="*/ 313042 h 515448"/>
              <a:gd name="connsiteX33" fmla="*/ 1426369 w 1928813"/>
              <a:gd name="connsiteY33" fmla="*/ 343998 h 515448"/>
              <a:gd name="connsiteX34" fmla="*/ 1469232 w 1928813"/>
              <a:gd name="connsiteY34" fmla="*/ 379718 h 515448"/>
              <a:gd name="connsiteX35" fmla="*/ 1509712 w 1928813"/>
              <a:gd name="connsiteY35" fmla="*/ 410673 h 515448"/>
              <a:gd name="connsiteX36" fmla="*/ 1557339 w 1928813"/>
              <a:gd name="connsiteY36" fmla="*/ 434486 h 515448"/>
              <a:gd name="connsiteX37" fmla="*/ 1624012 w 1928813"/>
              <a:gd name="connsiteY37" fmla="*/ 463061 h 515448"/>
              <a:gd name="connsiteX38" fmla="*/ 1674019 w 1928813"/>
              <a:gd name="connsiteY38" fmla="*/ 477349 h 515448"/>
              <a:gd name="connsiteX39" fmla="*/ 1743075 w 1928813"/>
              <a:gd name="connsiteY39" fmla="*/ 496398 h 515448"/>
              <a:gd name="connsiteX40" fmla="*/ 1812131 w 1928813"/>
              <a:gd name="connsiteY40" fmla="*/ 508304 h 515448"/>
              <a:gd name="connsiteX41" fmla="*/ 1864519 w 1928813"/>
              <a:gd name="connsiteY41" fmla="*/ 510685 h 515448"/>
              <a:gd name="connsiteX42" fmla="*/ 1928813 w 1928813"/>
              <a:gd name="connsiteY42"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28711 w 1928813"/>
              <a:gd name="connsiteY24" fmla="*/ 22529 h 515448"/>
              <a:gd name="connsiteX25" fmla="*/ 1162050 w 1928813"/>
              <a:gd name="connsiteY25" fmla="*/ 41577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67784 h 515448"/>
              <a:gd name="connsiteX31" fmla="*/ 1312069 w 1928813"/>
              <a:gd name="connsiteY31" fmla="*/ 201123 h 515448"/>
              <a:gd name="connsiteX32" fmla="*/ 1364457 w 1928813"/>
              <a:gd name="connsiteY32" fmla="*/ 267797 h 515448"/>
              <a:gd name="connsiteX33" fmla="*/ 1402557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35855 w 1928813"/>
              <a:gd name="connsiteY24" fmla="*/ 17767 h 515448"/>
              <a:gd name="connsiteX25" fmla="*/ 1162050 w 1928813"/>
              <a:gd name="connsiteY25" fmla="*/ 41577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67784 h 515448"/>
              <a:gd name="connsiteX31" fmla="*/ 1312069 w 1928813"/>
              <a:gd name="connsiteY31" fmla="*/ 201123 h 515448"/>
              <a:gd name="connsiteX32" fmla="*/ 1364457 w 1928813"/>
              <a:gd name="connsiteY32" fmla="*/ 267797 h 515448"/>
              <a:gd name="connsiteX33" fmla="*/ 1402557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35855 w 1928813"/>
              <a:gd name="connsiteY24" fmla="*/ 17767 h 515448"/>
              <a:gd name="connsiteX25" fmla="*/ 1169194 w 1928813"/>
              <a:gd name="connsiteY25" fmla="*/ 39195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67784 h 515448"/>
              <a:gd name="connsiteX31" fmla="*/ 1312069 w 1928813"/>
              <a:gd name="connsiteY31" fmla="*/ 201123 h 515448"/>
              <a:gd name="connsiteX32" fmla="*/ 1364457 w 1928813"/>
              <a:gd name="connsiteY32" fmla="*/ 267797 h 515448"/>
              <a:gd name="connsiteX33" fmla="*/ 1402557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35855 w 1928813"/>
              <a:gd name="connsiteY24" fmla="*/ 17767 h 515448"/>
              <a:gd name="connsiteX25" fmla="*/ 1169194 w 1928813"/>
              <a:gd name="connsiteY25" fmla="*/ 39195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67784 h 515448"/>
              <a:gd name="connsiteX31" fmla="*/ 1312069 w 1928813"/>
              <a:gd name="connsiteY31" fmla="*/ 201123 h 515448"/>
              <a:gd name="connsiteX32" fmla="*/ 1364457 w 1928813"/>
              <a:gd name="connsiteY32" fmla="*/ 267797 h 515448"/>
              <a:gd name="connsiteX33" fmla="*/ 1395413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35855 w 1928813"/>
              <a:gd name="connsiteY24" fmla="*/ 17767 h 515448"/>
              <a:gd name="connsiteX25" fmla="*/ 1169194 w 1928813"/>
              <a:gd name="connsiteY25" fmla="*/ 39195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67784 h 515448"/>
              <a:gd name="connsiteX31" fmla="*/ 1312069 w 1928813"/>
              <a:gd name="connsiteY31" fmla="*/ 201123 h 515448"/>
              <a:gd name="connsiteX32" fmla="*/ 1357313 w 1928813"/>
              <a:gd name="connsiteY32" fmla="*/ 272559 h 515448"/>
              <a:gd name="connsiteX33" fmla="*/ 1395413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35855 w 1928813"/>
              <a:gd name="connsiteY24" fmla="*/ 17767 h 515448"/>
              <a:gd name="connsiteX25" fmla="*/ 1169194 w 1928813"/>
              <a:gd name="connsiteY25" fmla="*/ 39195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67784 h 515448"/>
              <a:gd name="connsiteX31" fmla="*/ 1319213 w 1928813"/>
              <a:gd name="connsiteY31" fmla="*/ 215411 h 515448"/>
              <a:gd name="connsiteX32" fmla="*/ 1357313 w 1928813"/>
              <a:gd name="connsiteY32" fmla="*/ 272559 h 515448"/>
              <a:gd name="connsiteX33" fmla="*/ 1395413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35855 w 1928813"/>
              <a:gd name="connsiteY24" fmla="*/ 17767 h 515448"/>
              <a:gd name="connsiteX25" fmla="*/ 1169194 w 1928813"/>
              <a:gd name="connsiteY25" fmla="*/ 39195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67784 h 515448"/>
              <a:gd name="connsiteX31" fmla="*/ 1312069 w 1928813"/>
              <a:gd name="connsiteY31" fmla="*/ 215411 h 515448"/>
              <a:gd name="connsiteX32" fmla="*/ 1357313 w 1928813"/>
              <a:gd name="connsiteY32" fmla="*/ 272559 h 515448"/>
              <a:gd name="connsiteX33" fmla="*/ 1395413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66738 w 1928813"/>
              <a:gd name="connsiteY10" fmla="*/ 272561 h 515448"/>
              <a:gd name="connsiteX11" fmla="*/ 592932 w 1928813"/>
              <a:gd name="connsiteY11" fmla="*/ 277323 h 515448"/>
              <a:gd name="connsiteX12" fmla="*/ 595313 w 1928813"/>
              <a:gd name="connsiteY12" fmla="*/ 277323 h 515448"/>
              <a:gd name="connsiteX13" fmla="*/ 633412 w 1928813"/>
              <a:gd name="connsiteY13" fmla="*/ 267799 h 515448"/>
              <a:gd name="connsiteX14" fmla="*/ 683419 w 1928813"/>
              <a:gd name="connsiteY14" fmla="*/ 239223 h 515448"/>
              <a:gd name="connsiteX15" fmla="*/ 704850 w 1928813"/>
              <a:gd name="connsiteY15" fmla="*/ 217791 h 515448"/>
              <a:gd name="connsiteX16" fmla="*/ 742951 w 1928813"/>
              <a:gd name="connsiteY16" fmla="*/ 189215 h 515448"/>
              <a:gd name="connsiteX17" fmla="*/ 769144 w 1928813"/>
              <a:gd name="connsiteY17" fmla="*/ 170166 h 515448"/>
              <a:gd name="connsiteX18" fmla="*/ 842962 w 1928813"/>
              <a:gd name="connsiteY18" fmla="*/ 117779 h 515448"/>
              <a:gd name="connsiteX19" fmla="*/ 897730 w 1928813"/>
              <a:gd name="connsiteY19" fmla="*/ 72536 h 515448"/>
              <a:gd name="connsiteX20" fmla="*/ 950118 w 1928813"/>
              <a:gd name="connsiteY20" fmla="*/ 32054 h 515448"/>
              <a:gd name="connsiteX21" fmla="*/ 1004888 w 1928813"/>
              <a:gd name="connsiteY21" fmla="*/ 8242 h 515448"/>
              <a:gd name="connsiteX22" fmla="*/ 1040607 w 1928813"/>
              <a:gd name="connsiteY22" fmla="*/ 1096 h 515448"/>
              <a:gd name="connsiteX23" fmla="*/ 1090613 w 1928813"/>
              <a:gd name="connsiteY23" fmla="*/ 3478 h 515448"/>
              <a:gd name="connsiteX24" fmla="*/ 1135855 w 1928813"/>
              <a:gd name="connsiteY24" fmla="*/ 17767 h 515448"/>
              <a:gd name="connsiteX25" fmla="*/ 1169194 w 1928813"/>
              <a:gd name="connsiteY25" fmla="*/ 39195 h 515448"/>
              <a:gd name="connsiteX26" fmla="*/ 1188244 w 1928813"/>
              <a:gd name="connsiteY26" fmla="*/ 58248 h 515448"/>
              <a:gd name="connsiteX27" fmla="*/ 1207295 w 1928813"/>
              <a:gd name="connsiteY27" fmla="*/ 82060 h 515448"/>
              <a:gd name="connsiteX28" fmla="*/ 1231106 w 1928813"/>
              <a:gd name="connsiteY28" fmla="*/ 108255 h 515448"/>
              <a:gd name="connsiteX29" fmla="*/ 1257300 w 1928813"/>
              <a:gd name="connsiteY29" fmla="*/ 141592 h 515448"/>
              <a:gd name="connsiteX30" fmla="*/ 1281113 w 1928813"/>
              <a:gd name="connsiteY30" fmla="*/ 177309 h 515448"/>
              <a:gd name="connsiteX31" fmla="*/ 1312069 w 1928813"/>
              <a:gd name="connsiteY31" fmla="*/ 215411 h 515448"/>
              <a:gd name="connsiteX32" fmla="*/ 1357313 w 1928813"/>
              <a:gd name="connsiteY32" fmla="*/ 272559 h 515448"/>
              <a:gd name="connsiteX33" fmla="*/ 1395413 w 1928813"/>
              <a:gd name="connsiteY33" fmla="*/ 313042 h 515448"/>
              <a:gd name="connsiteX34" fmla="*/ 1426369 w 1928813"/>
              <a:gd name="connsiteY34" fmla="*/ 343998 h 515448"/>
              <a:gd name="connsiteX35" fmla="*/ 1469232 w 1928813"/>
              <a:gd name="connsiteY35" fmla="*/ 379718 h 515448"/>
              <a:gd name="connsiteX36" fmla="*/ 1509712 w 1928813"/>
              <a:gd name="connsiteY36" fmla="*/ 410673 h 515448"/>
              <a:gd name="connsiteX37" fmla="*/ 1557339 w 1928813"/>
              <a:gd name="connsiteY37" fmla="*/ 434486 h 515448"/>
              <a:gd name="connsiteX38" fmla="*/ 1624012 w 1928813"/>
              <a:gd name="connsiteY38" fmla="*/ 463061 h 515448"/>
              <a:gd name="connsiteX39" fmla="*/ 1674019 w 1928813"/>
              <a:gd name="connsiteY39" fmla="*/ 477349 h 515448"/>
              <a:gd name="connsiteX40" fmla="*/ 1743075 w 1928813"/>
              <a:gd name="connsiteY40" fmla="*/ 496398 h 515448"/>
              <a:gd name="connsiteX41" fmla="*/ 1812131 w 1928813"/>
              <a:gd name="connsiteY41" fmla="*/ 508304 h 515448"/>
              <a:gd name="connsiteX42" fmla="*/ 1864519 w 1928813"/>
              <a:gd name="connsiteY42" fmla="*/ 510685 h 515448"/>
              <a:gd name="connsiteX43" fmla="*/ 1928813 w 1928813"/>
              <a:gd name="connsiteY43"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92932 w 1928813"/>
              <a:gd name="connsiteY10" fmla="*/ 277323 h 515448"/>
              <a:gd name="connsiteX11" fmla="*/ 595313 w 1928813"/>
              <a:gd name="connsiteY11" fmla="*/ 277323 h 515448"/>
              <a:gd name="connsiteX12" fmla="*/ 633412 w 1928813"/>
              <a:gd name="connsiteY12" fmla="*/ 267799 h 515448"/>
              <a:gd name="connsiteX13" fmla="*/ 683419 w 1928813"/>
              <a:gd name="connsiteY13" fmla="*/ 239223 h 515448"/>
              <a:gd name="connsiteX14" fmla="*/ 704850 w 1928813"/>
              <a:gd name="connsiteY14" fmla="*/ 217791 h 515448"/>
              <a:gd name="connsiteX15" fmla="*/ 742951 w 1928813"/>
              <a:gd name="connsiteY15" fmla="*/ 189215 h 515448"/>
              <a:gd name="connsiteX16" fmla="*/ 769144 w 1928813"/>
              <a:gd name="connsiteY16" fmla="*/ 170166 h 515448"/>
              <a:gd name="connsiteX17" fmla="*/ 842962 w 1928813"/>
              <a:gd name="connsiteY17" fmla="*/ 117779 h 515448"/>
              <a:gd name="connsiteX18" fmla="*/ 897730 w 1928813"/>
              <a:gd name="connsiteY18" fmla="*/ 72536 h 515448"/>
              <a:gd name="connsiteX19" fmla="*/ 950118 w 1928813"/>
              <a:gd name="connsiteY19" fmla="*/ 32054 h 515448"/>
              <a:gd name="connsiteX20" fmla="*/ 1004888 w 1928813"/>
              <a:gd name="connsiteY20" fmla="*/ 8242 h 515448"/>
              <a:gd name="connsiteX21" fmla="*/ 1040607 w 1928813"/>
              <a:gd name="connsiteY21" fmla="*/ 1096 h 515448"/>
              <a:gd name="connsiteX22" fmla="*/ 1090613 w 1928813"/>
              <a:gd name="connsiteY22" fmla="*/ 3478 h 515448"/>
              <a:gd name="connsiteX23" fmla="*/ 1135855 w 1928813"/>
              <a:gd name="connsiteY23" fmla="*/ 17767 h 515448"/>
              <a:gd name="connsiteX24" fmla="*/ 1169194 w 1928813"/>
              <a:gd name="connsiteY24" fmla="*/ 39195 h 515448"/>
              <a:gd name="connsiteX25" fmla="*/ 1188244 w 1928813"/>
              <a:gd name="connsiteY25" fmla="*/ 58248 h 515448"/>
              <a:gd name="connsiteX26" fmla="*/ 1207295 w 1928813"/>
              <a:gd name="connsiteY26" fmla="*/ 82060 h 515448"/>
              <a:gd name="connsiteX27" fmla="*/ 1231106 w 1928813"/>
              <a:gd name="connsiteY27" fmla="*/ 108255 h 515448"/>
              <a:gd name="connsiteX28" fmla="*/ 1257300 w 1928813"/>
              <a:gd name="connsiteY28" fmla="*/ 141592 h 515448"/>
              <a:gd name="connsiteX29" fmla="*/ 1281113 w 1928813"/>
              <a:gd name="connsiteY29" fmla="*/ 177309 h 515448"/>
              <a:gd name="connsiteX30" fmla="*/ 1312069 w 1928813"/>
              <a:gd name="connsiteY30" fmla="*/ 215411 h 515448"/>
              <a:gd name="connsiteX31" fmla="*/ 1357313 w 1928813"/>
              <a:gd name="connsiteY31" fmla="*/ 272559 h 515448"/>
              <a:gd name="connsiteX32" fmla="*/ 1395413 w 1928813"/>
              <a:gd name="connsiteY32" fmla="*/ 313042 h 515448"/>
              <a:gd name="connsiteX33" fmla="*/ 1426369 w 1928813"/>
              <a:gd name="connsiteY33" fmla="*/ 343998 h 515448"/>
              <a:gd name="connsiteX34" fmla="*/ 1469232 w 1928813"/>
              <a:gd name="connsiteY34" fmla="*/ 379718 h 515448"/>
              <a:gd name="connsiteX35" fmla="*/ 1509712 w 1928813"/>
              <a:gd name="connsiteY35" fmla="*/ 410673 h 515448"/>
              <a:gd name="connsiteX36" fmla="*/ 1557339 w 1928813"/>
              <a:gd name="connsiteY36" fmla="*/ 434486 h 515448"/>
              <a:gd name="connsiteX37" fmla="*/ 1624012 w 1928813"/>
              <a:gd name="connsiteY37" fmla="*/ 463061 h 515448"/>
              <a:gd name="connsiteX38" fmla="*/ 1674019 w 1928813"/>
              <a:gd name="connsiteY38" fmla="*/ 477349 h 515448"/>
              <a:gd name="connsiteX39" fmla="*/ 1743075 w 1928813"/>
              <a:gd name="connsiteY39" fmla="*/ 496398 h 515448"/>
              <a:gd name="connsiteX40" fmla="*/ 1812131 w 1928813"/>
              <a:gd name="connsiteY40" fmla="*/ 508304 h 515448"/>
              <a:gd name="connsiteX41" fmla="*/ 1864519 w 1928813"/>
              <a:gd name="connsiteY41" fmla="*/ 510685 h 515448"/>
              <a:gd name="connsiteX42" fmla="*/ 1928813 w 1928813"/>
              <a:gd name="connsiteY42"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92932 w 1928813"/>
              <a:gd name="connsiteY10" fmla="*/ 277323 h 515448"/>
              <a:gd name="connsiteX11" fmla="*/ 597694 w 1928813"/>
              <a:gd name="connsiteY11" fmla="*/ 289229 h 515448"/>
              <a:gd name="connsiteX12" fmla="*/ 633412 w 1928813"/>
              <a:gd name="connsiteY12" fmla="*/ 267799 h 515448"/>
              <a:gd name="connsiteX13" fmla="*/ 683419 w 1928813"/>
              <a:gd name="connsiteY13" fmla="*/ 239223 h 515448"/>
              <a:gd name="connsiteX14" fmla="*/ 704850 w 1928813"/>
              <a:gd name="connsiteY14" fmla="*/ 217791 h 515448"/>
              <a:gd name="connsiteX15" fmla="*/ 742951 w 1928813"/>
              <a:gd name="connsiteY15" fmla="*/ 189215 h 515448"/>
              <a:gd name="connsiteX16" fmla="*/ 769144 w 1928813"/>
              <a:gd name="connsiteY16" fmla="*/ 170166 h 515448"/>
              <a:gd name="connsiteX17" fmla="*/ 842962 w 1928813"/>
              <a:gd name="connsiteY17" fmla="*/ 117779 h 515448"/>
              <a:gd name="connsiteX18" fmla="*/ 897730 w 1928813"/>
              <a:gd name="connsiteY18" fmla="*/ 72536 h 515448"/>
              <a:gd name="connsiteX19" fmla="*/ 950118 w 1928813"/>
              <a:gd name="connsiteY19" fmla="*/ 32054 h 515448"/>
              <a:gd name="connsiteX20" fmla="*/ 1004888 w 1928813"/>
              <a:gd name="connsiteY20" fmla="*/ 8242 h 515448"/>
              <a:gd name="connsiteX21" fmla="*/ 1040607 w 1928813"/>
              <a:gd name="connsiteY21" fmla="*/ 1096 h 515448"/>
              <a:gd name="connsiteX22" fmla="*/ 1090613 w 1928813"/>
              <a:gd name="connsiteY22" fmla="*/ 3478 h 515448"/>
              <a:gd name="connsiteX23" fmla="*/ 1135855 w 1928813"/>
              <a:gd name="connsiteY23" fmla="*/ 17767 h 515448"/>
              <a:gd name="connsiteX24" fmla="*/ 1169194 w 1928813"/>
              <a:gd name="connsiteY24" fmla="*/ 39195 h 515448"/>
              <a:gd name="connsiteX25" fmla="*/ 1188244 w 1928813"/>
              <a:gd name="connsiteY25" fmla="*/ 58248 h 515448"/>
              <a:gd name="connsiteX26" fmla="*/ 1207295 w 1928813"/>
              <a:gd name="connsiteY26" fmla="*/ 82060 h 515448"/>
              <a:gd name="connsiteX27" fmla="*/ 1231106 w 1928813"/>
              <a:gd name="connsiteY27" fmla="*/ 108255 h 515448"/>
              <a:gd name="connsiteX28" fmla="*/ 1257300 w 1928813"/>
              <a:gd name="connsiteY28" fmla="*/ 141592 h 515448"/>
              <a:gd name="connsiteX29" fmla="*/ 1281113 w 1928813"/>
              <a:gd name="connsiteY29" fmla="*/ 177309 h 515448"/>
              <a:gd name="connsiteX30" fmla="*/ 1312069 w 1928813"/>
              <a:gd name="connsiteY30" fmla="*/ 215411 h 515448"/>
              <a:gd name="connsiteX31" fmla="*/ 1357313 w 1928813"/>
              <a:gd name="connsiteY31" fmla="*/ 272559 h 515448"/>
              <a:gd name="connsiteX32" fmla="*/ 1395413 w 1928813"/>
              <a:gd name="connsiteY32" fmla="*/ 313042 h 515448"/>
              <a:gd name="connsiteX33" fmla="*/ 1426369 w 1928813"/>
              <a:gd name="connsiteY33" fmla="*/ 343998 h 515448"/>
              <a:gd name="connsiteX34" fmla="*/ 1469232 w 1928813"/>
              <a:gd name="connsiteY34" fmla="*/ 379718 h 515448"/>
              <a:gd name="connsiteX35" fmla="*/ 1509712 w 1928813"/>
              <a:gd name="connsiteY35" fmla="*/ 410673 h 515448"/>
              <a:gd name="connsiteX36" fmla="*/ 1557339 w 1928813"/>
              <a:gd name="connsiteY36" fmla="*/ 434486 h 515448"/>
              <a:gd name="connsiteX37" fmla="*/ 1624012 w 1928813"/>
              <a:gd name="connsiteY37" fmla="*/ 463061 h 515448"/>
              <a:gd name="connsiteX38" fmla="*/ 1674019 w 1928813"/>
              <a:gd name="connsiteY38" fmla="*/ 477349 h 515448"/>
              <a:gd name="connsiteX39" fmla="*/ 1743075 w 1928813"/>
              <a:gd name="connsiteY39" fmla="*/ 496398 h 515448"/>
              <a:gd name="connsiteX40" fmla="*/ 1812131 w 1928813"/>
              <a:gd name="connsiteY40" fmla="*/ 508304 h 515448"/>
              <a:gd name="connsiteX41" fmla="*/ 1864519 w 1928813"/>
              <a:gd name="connsiteY41" fmla="*/ 510685 h 515448"/>
              <a:gd name="connsiteX42" fmla="*/ 1928813 w 1928813"/>
              <a:gd name="connsiteY42"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97694 w 1928813"/>
              <a:gd name="connsiteY10" fmla="*/ 289229 h 515448"/>
              <a:gd name="connsiteX11" fmla="*/ 633412 w 1928813"/>
              <a:gd name="connsiteY11" fmla="*/ 267799 h 515448"/>
              <a:gd name="connsiteX12" fmla="*/ 683419 w 1928813"/>
              <a:gd name="connsiteY12" fmla="*/ 239223 h 515448"/>
              <a:gd name="connsiteX13" fmla="*/ 704850 w 1928813"/>
              <a:gd name="connsiteY13" fmla="*/ 217791 h 515448"/>
              <a:gd name="connsiteX14" fmla="*/ 742951 w 1928813"/>
              <a:gd name="connsiteY14" fmla="*/ 189215 h 515448"/>
              <a:gd name="connsiteX15" fmla="*/ 769144 w 1928813"/>
              <a:gd name="connsiteY15" fmla="*/ 170166 h 515448"/>
              <a:gd name="connsiteX16" fmla="*/ 842962 w 1928813"/>
              <a:gd name="connsiteY16" fmla="*/ 117779 h 515448"/>
              <a:gd name="connsiteX17" fmla="*/ 897730 w 1928813"/>
              <a:gd name="connsiteY17" fmla="*/ 72536 h 515448"/>
              <a:gd name="connsiteX18" fmla="*/ 950118 w 1928813"/>
              <a:gd name="connsiteY18" fmla="*/ 32054 h 515448"/>
              <a:gd name="connsiteX19" fmla="*/ 1004888 w 1928813"/>
              <a:gd name="connsiteY19" fmla="*/ 8242 h 515448"/>
              <a:gd name="connsiteX20" fmla="*/ 1040607 w 1928813"/>
              <a:gd name="connsiteY20" fmla="*/ 1096 h 515448"/>
              <a:gd name="connsiteX21" fmla="*/ 1090613 w 1928813"/>
              <a:gd name="connsiteY21" fmla="*/ 3478 h 515448"/>
              <a:gd name="connsiteX22" fmla="*/ 1135855 w 1928813"/>
              <a:gd name="connsiteY22" fmla="*/ 17767 h 515448"/>
              <a:gd name="connsiteX23" fmla="*/ 1169194 w 1928813"/>
              <a:gd name="connsiteY23" fmla="*/ 39195 h 515448"/>
              <a:gd name="connsiteX24" fmla="*/ 1188244 w 1928813"/>
              <a:gd name="connsiteY24" fmla="*/ 58248 h 515448"/>
              <a:gd name="connsiteX25" fmla="*/ 1207295 w 1928813"/>
              <a:gd name="connsiteY25" fmla="*/ 82060 h 515448"/>
              <a:gd name="connsiteX26" fmla="*/ 1231106 w 1928813"/>
              <a:gd name="connsiteY26" fmla="*/ 108255 h 515448"/>
              <a:gd name="connsiteX27" fmla="*/ 1257300 w 1928813"/>
              <a:gd name="connsiteY27" fmla="*/ 141592 h 515448"/>
              <a:gd name="connsiteX28" fmla="*/ 1281113 w 1928813"/>
              <a:gd name="connsiteY28" fmla="*/ 177309 h 515448"/>
              <a:gd name="connsiteX29" fmla="*/ 1312069 w 1928813"/>
              <a:gd name="connsiteY29" fmla="*/ 215411 h 515448"/>
              <a:gd name="connsiteX30" fmla="*/ 1357313 w 1928813"/>
              <a:gd name="connsiteY30" fmla="*/ 272559 h 515448"/>
              <a:gd name="connsiteX31" fmla="*/ 1395413 w 1928813"/>
              <a:gd name="connsiteY31" fmla="*/ 313042 h 515448"/>
              <a:gd name="connsiteX32" fmla="*/ 1426369 w 1928813"/>
              <a:gd name="connsiteY32" fmla="*/ 343998 h 515448"/>
              <a:gd name="connsiteX33" fmla="*/ 1469232 w 1928813"/>
              <a:gd name="connsiteY33" fmla="*/ 379718 h 515448"/>
              <a:gd name="connsiteX34" fmla="*/ 1509712 w 1928813"/>
              <a:gd name="connsiteY34" fmla="*/ 410673 h 515448"/>
              <a:gd name="connsiteX35" fmla="*/ 1557339 w 1928813"/>
              <a:gd name="connsiteY35" fmla="*/ 434486 h 515448"/>
              <a:gd name="connsiteX36" fmla="*/ 1624012 w 1928813"/>
              <a:gd name="connsiteY36" fmla="*/ 463061 h 515448"/>
              <a:gd name="connsiteX37" fmla="*/ 1674019 w 1928813"/>
              <a:gd name="connsiteY37" fmla="*/ 477349 h 515448"/>
              <a:gd name="connsiteX38" fmla="*/ 1743075 w 1928813"/>
              <a:gd name="connsiteY38" fmla="*/ 496398 h 515448"/>
              <a:gd name="connsiteX39" fmla="*/ 1812131 w 1928813"/>
              <a:gd name="connsiteY39" fmla="*/ 508304 h 515448"/>
              <a:gd name="connsiteX40" fmla="*/ 1864519 w 1928813"/>
              <a:gd name="connsiteY40" fmla="*/ 510685 h 515448"/>
              <a:gd name="connsiteX41" fmla="*/ 1928813 w 1928813"/>
              <a:gd name="connsiteY41"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488157 w 1928813"/>
              <a:gd name="connsiteY8" fmla="*/ 263036 h 515448"/>
              <a:gd name="connsiteX9" fmla="*/ 545307 w 1928813"/>
              <a:gd name="connsiteY9" fmla="*/ 272561 h 515448"/>
              <a:gd name="connsiteX10" fmla="*/ 597694 w 1928813"/>
              <a:gd name="connsiteY10" fmla="*/ 289229 h 515448"/>
              <a:gd name="connsiteX11" fmla="*/ 633412 w 1928813"/>
              <a:gd name="connsiteY11" fmla="*/ 267799 h 515448"/>
              <a:gd name="connsiteX12" fmla="*/ 683419 w 1928813"/>
              <a:gd name="connsiteY12" fmla="*/ 239223 h 515448"/>
              <a:gd name="connsiteX13" fmla="*/ 704850 w 1928813"/>
              <a:gd name="connsiteY13" fmla="*/ 217791 h 515448"/>
              <a:gd name="connsiteX14" fmla="*/ 742951 w 1928813"/>
              <a:gd name="connsiteY14" fmla="*/ 189215 h 515448"/>
              <a:gd name="connsiteX15" fmla="*/ 769144 w 1928813"/>
              <a:gd name="connsiteY15" fmla="*/ 170166 h 515448"/>
              <a:gd name="connsiteX16" fmla="*/ 842962 w 1928813"/>
              <a:gd name="connsiteY16" fmla="*/ 117779 h 515448"/>
              <a:gd name="connsiteX17" fmla="*/ 897730 w 1928813"/>
              <a:gd name="connsiteY17" fmla="*/ 72536 h 515448"/>
              <a:gd name="connsiteX18" fmla="*/ 950118 w 1928813"/>
              <a:gd name="connsiteY18" fmla="*/ 32054 h 515448"/>
              <a:gd name="connsiteX19" fmla="*/ 1004888 w 1928813"/>
              <a:gd name="connsiteY19" fmla="*/ 8242 h 515448"/>
              <a:gd name="connsiteX20" fmla="*/ 1040607 w 1928813"/>
              <a:gd name="connsiteY20" fmla="*/ 1096 h 515448"/>
              <a:gd name="connsiteX21" fmla="*/ 1090613 w 1928813"/>
              <a:gd name="connsiteY21" fmla="*/ 3478 h 515448"/>
              <a:gd name="connsiteX22" fmla="*/ 1135855 w 1928813"/>
              <a:gd name="connsiteY22" fmla="*/ 17767 h 515448"/>
              <a:gd name="connsiteX23" fmla="*/ 1169194 w 1928813"/>
              <a:gd name="connsiteY23" fmla="*/ 39195 h 515448"/>
              <a:gd name="connsiteX24" fmla="*/ 1188244 w 1928813"/>
              <a:gd name="connsiteY24" fmla="*/ 58248 h 515448"/>
              <a:gd name="connsiteX25" fmla="*/ 1207295 w 1928813"/>
              <a:gd name="connsiteY25" fmla="*/ 82060 h 515448"/>
              <a:gd name="connsiteX26" fmla="*/ 1231106 w 1928813"/>
              <a:gd name="connsiteY26" fmla="*/ 108255 h 515448"/>
              <a:gd name="connsiteX27" fmla="*/ 1257300 w 1928813"/>
              <a:gd name="connsiteY27" fmla="*/ 141592 h 515448"/>
              <a:gd name="connsiteX28" fmla="*/ 1281113 w 1928813"/>
              <a:gd name="connsiteY28" fmla="*/ 177309 h 515448"/>
              <a:gd name="connsiteX29" fmla="*/ 1312069 w 1928813"/>
              <a:gd name="connsiteY29" fmla="*/ 215411 h 515448"/>
              <a:gd name="connsiteX30" fmla="*/ 1357313 w 1928813"/>
              <a:gd name="connsiteY30" fmla="*/ 272559 h 515448"/>
              <a:gd name="connsiteX31" fmla="*/ 1395413 w 1928813"/>
              <a:gd name="connsiteY31" fmla="*/ 313042 h 515448"/>
              <a:gd name="connsiteX32" fmla="*/ 1426369 w 1928813"/>
              <a:gd name="connsiteY32" fmla="*/ 343998 h 515448"/>
              <a:gd name="connsiteX33" fmla="*/ 1469232 w 1928813"/>
              <a:gd name="connsiteY33" fmla="*/ 379718 h 515448"/>
              <a:gd name="connsiteX34" fmla="*/ 1509712 w 1928813"/>
              <a:gd name="connsiteY34" fmla="*/ 410673 h 515448"/>
              <a:gd name="connsiteX35" fmla="*/ 1557339 w 1928813"/>
              <a:gd name="connsiteY35" fmla="*/ 434486 h 515448"/>
              <a:gd name="connsiteX36" fmla="*/ 1624012 w 1928813"/>
              <a:gd name="connsiteY36" fmla="*/ 463061 h 515448"/>
              <a:gd name="connsiteX37" fmla="*/ 1674019 w 1928813"/>
              <a:gd name="connsiteY37" fmla="*/ 477349 h 515448"/>
              <a:gd name="connsiteX38" fmla="*/ 1743075 w 1928813"/>
              <a:gd name="connsiteY38" fmla="*/ 496398 h 515448"/>
              <a:gd name="connsiteX39" fmla="*/ 1812131 w 1928813"/>
              <a:gd name="connsiteY39" fmla="*/ 508304 h 515448"/>
              <a:gd name="connsiteX40" fmla="*/ 1864519 w 1928813"/>
              <a:gd name="connsiteY40" fmla="*/ 510685 h 515448"/>
              <a:gd name="connsiteX41" fmla="*/ 1928813 w 1928813"/>
              <a:gd name="connsiteY41"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45294 w 1928813"/>
              <a:gd name="connsiteY7" fmla="*/ 253511 h 515448"/>
              <a:gd name="connsiteX8" fmla="*/ 545307 w 1928813"/>
              <a:gd name="connsiteY8" fmla="*/ 272561 h 515448"/>
              <a:gd name="connsiteX9" fmla="*/ 597694 w 1928813"/>
              <a:gd name="connsiteY9" fmla="*/ 289229 h 515448"/>
              <a:gd name="connsiteX10" fmla="*/ 633412 w 1928813"/>
              <a:gd name="connsiteY10" fmla="*/ 267799 h 515448"/>
              <a:gd name="connsiteX11" fmla="*/ 683419 w 1928813"/>
              <a:gd name="connsiteY11" fmla="*/ 239223 h 515448"/>
              <a:gd name="connsiteX12" fmla="*/ 704850 w 1928813"/>
              <a:gd name="connsiteY12" fmla="*/ 217791 h 515448"/>
              <a:gd name="connsiteX13" fmla="*/ 742951 w 1928813"/>
              <a:gd name="connsiteY13" fmla="*/ 189215 h 515448"/>
              <a:gd name="connsiteX14" fmla="*/ 769144 w 1928813"/>
              <a:gd name="connsiteY14" fmla="*/ 170166 h 515448"/>
              <a:gd name="connsiteX15" fmla="*/ 842962 w 1928813"/>
              <a:gd name="connsiteY15" fmla="*/ 117779 h 515448"/>
              <a:gd name="connsiteX16" fmla="*/ 897730 w 1928813"/>
              <a:gd name="connsiteY16" fmla="*/ 72536 h 515448"/>
              <a:gd name="connsiteX17" fmla="*/ 950118 w 1928813"/>
              <a:gd name="connsiteY17" fmla="*/ 32054 h 515448"/>
              <a:gd name="connsiteX18" fmla="*/ 1004888 w 1928813"/>
              <a:gd name="connsiteY18" fmla="*/ 8242 h 515448"/>
              <a:gd name="connsiteX19" fmla="*/ 1040607 w 1928813"/>
              <a:gd name="connsiteY19" fmla="*/ 1096 h 515448"/>
              <a:gd name="connsiteX20" fmla="*/ 1090613 w 1928813"/>
              <a:gd name="connsiteY20" fmla="*/ 3478 h 515448"/>
              <a:gd name="connsiteX21" fmla="*/ 1135855 w 1928813"/>
              <a:gd name="connsiteY21" fmla="*/ 17767 h 515448"/>
              <a:gd name="connsiteX22" fmla="*/ 1169194 w 1928813"/>
              <a:gd name="connsiteY22" fmla="*/ 39195 h 515448"/>
              <a:gd name="connsiteX23" fmla="*/ 1188244 w 1928813"/>
              <a:gd name="connsiteY23" fmla="*/ 58248 h 515448"/>
              <a:gd name="connsiteX24" fmla="*/ 1207295 w 1928813"/>
              <a:gd name="connsiteY24" fmla="*/ 82060 h 515448"/>
              <a:gd name="connsiteX25" fmla="*/ 1231106 w 1928813"/>
              <a:gd name="connsiteY25" fmla="*/ 108255 h 515448"/>
              <a:gd name="connsiteX26" fmla="*/ 1257300 w 1928813"/>
              <a:gd name="connsiteY26" fmla="*/ 141592 h 515448"/>
              <a:gd name="connsiteX27" fmla="*/ 1281113 w 1928813"/>
              <a:gd name="connsiteY27" fmla="*/ 177309 h 515448"/>
              <a:gd name="connsiteX28" fmla="*/ 1312069 w 1928813"/>
              <a:gd name="connsiteY28" fmla="*/ 215411 h 515448"/>
              <a:gd name="connsiteX29" fmla="*/ 1357313 w 1928813"/>
              <a:gd name="connsiteY29" fmla="*/ 272559 h 515448"/>
              <a:gd name="connsiteX30" fmla="*/ 1395413 w 1928813"/>
              <a:gd name="connsiteY30" fmla="*/ 313042 h 515448"/>
              <a:gd name="connsiteX31" fmla="*/ 1426369 w 1928813"/>
              <a:gd name="connsiteY31" fmla="*/ 343998 h 515448"/>
              <a:gd name="connsiteX32" fmla="*/ 1469232 w 1928813"/>
              <a:gd name="connsiteY32" fmla="*/ 379718 h 515448"/>
              <a:gd name="connsiteX33" fmla="*/ 1509712 w 1928813"/>
              <a:gd name="connsiteY33" fmla="*/ 410673 h 515448"/>
              <a:gd name="connsiteX34" fmla="*/ 1557339 w 1928813"/>
              <a:gd name="connsiteY34" fmla="*/ 434486 h 515448"/>
              <a:gd name="connsiteX35" fmla="*/ 1624012 w 1928813"/>
              <a:gd name="connsiteY35" fmla="*/ 463061 h 515448"/>
              <a:gd name="connsiteX36" fmla="*/ 1674019 w 1928813"/>
              <a:gd name="connsiteY36" fmla="*/ 477349 h 515448"/>
              <a:gd name="connsiteX37" fmla="*/ 1743075 w 1928813"/>
              <a:gd name="connsiteY37" fmla="*/ 496398 h 515448"/>
              <a:gd name="connsiteX38" fmla="*/ 1812131 w 1928813"/>
              <a:gd name="connsiteY38" fmla="*/ 508304 h 515448"/>
              <a:gd name="connsiteX39" fmla="*/ 1864519 w 1928813"/>
              <a:gd name="connsiteY39" fmla="*/ 510685 h 515448"/>
              <a:gd name="connsiteX40" fmla="*/ 1928813 w 1928813"/>
              <a:gd name="connsiteY40"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45307 w 1928813"/>
              <a:gd name="connsiteY8" fmla="*/ 272561 h 515448"/>
              <a:gd name="connsiteX9" fmla="*/ 597694 w 1928813"/>
              <a:gd name="connsiteY9" fmla="*/ 289229 h 515448"/>
              <a:gd name="connsiteX10" fmla="*/ 633412 w 1928813"/>
              <a:gd name="connsiteY10" fmla="*/ 267799 h 515448"/>
              <a:gd name="connsiteX11" fmla="*/ 683419 w 1928813"/>
              <a:gd name="connsiteY11" fmla="*/ 239223 h 515448"/>
              <a:gd name="connsiteX12" fmla="*/ 704850 w 1928813"/>
              <a:gd name="connsiteY12" fmla="*/ 217791 h 515448"/>
              <a:gd name="connsiteX13" fmla="*/ 742951 w 1928813"/>
              <a:gd name="connsiteY13" fmla="*/ 189215 h 515448"/>
              <a:gd name="connsiteX14" fmla="*/ 769144 w 1928813"/>
              <a:gd name="connsiteY14" fmla="*/ 170166 h 515448"/>
              <a:gd name="connsiteX15" fmla="*/ 842962 w 1928813"/>
              <a:gd name="connsiteY15" fmla="*/ 117779 h 515448"/>
              <a:gd name="connsiteX16" fmla="*/ 897730 w 1928813"/>
              <a:gd name="connsiteY16" fmla="*/ 72536 h 515448"/>
              <a:gd name="connsiteX17" fmla="*/ 950118 w 1928813"/>
              <a:gd name="connsiteY17" fmla="*/ 32054 h 515448"/>
              <a:gd name="connsiteX18" fmla="*/ 1004888 w 1928813"/>
              <a:gd name="connsiteY18" fmla="*/ 8242 h 515448"/>
              <a:gd name="connsiteX19" fmla="*/ 1040607 w 1928813"/>
              <a:gd name="connsiteY19" fmla="*/ 1096 h 515448"/>
              <a:gd name="connsiteX20" fmla="*/ 1090613 w 1928813"/>
              <a:gd name="connsiteY20" fmla="*/ 3478 h 515448"/>
              <a:gd name="connsiteX21" fmla="*/ 1135855 w 1928813"/>
              <a:gd name="connsiteY21" fmla="*/ 17767 h 515448"/>
              <a:gd name="connsiteX22" fmla="*/ 1169194 w 1928813"/>
              <a:gd name="connsiteY22" fmla="*/ 39195 h 515448"/>
              <a:gd name="connsiteX23" fmla="*/ 1188244 w 1928813"/>
              <a:gd name="connsiteY23" fmla="*/ 58248 h 515448"/>
              <a:gd name="connsiteX24" fmla="*/ 1207295 w 1928813"/>
              <a:gd name="connsiteY24" fmla="*/ 82060 h 515448"/>
              <a:gd name="connsiteX25" fmla="*/ 1231106 w 1928813"/>
              <a:gd name="connsiteY25" fmla="*/ 108255 h 515448"/>
              <a:gd name="connsiteX26" fmla="*/ 1257300 w 1928813"/>
              <a:gd name="connsiteY26" fmla="*/ 141592 h 515448"/>
              <a:gd name="connsiteX27" fmla="*/ 1281113 w 1928813"/>
              <a:gd name="connsiteY27" fmla="*/ 177309 h 515448"/>
              <a:gd name="connsiteX28" fmla="*/ 1312069 w 1928813"/>
              <a:gd name="connsiteY28" fmla="*/ 215411 h 515448"/>
              <a:gd name="connsiteX29" fmla="*/ 1357313 w 1928813"/>
              <a:gd name="connsiteY29" fmla="*/ 272559 h 515448"/>
              <a:gd name="connsiteX30" fmla="*/ 1395413 w 1928813"/>
              <a:gd name="connsiteY30" fmla="*/ 313042 h 515448"/>
              <a:gd name="connsiteX31" fmla="*/ 1426369 w 1928813"/>
              <a:gd name="connsiteY31" fmla="*/ 343998 h 515448"/>
              <a:gd name="connsiteX32" fmla="*/ 1469232 w 1928813"/>
              <a:gd name="connsiteY32" fmla="*/ 379718 h 515448"/>
              <a:gd name="connsiteX33" fmla="*/ 1509712 w 1928813"/>
              <a:gd name="connsiteY33" fmla="*/ 410673 h 515448"/>
              <a:gd name="connsiteX34" fmla="*/ 1557339 w 1928813"/>
              <a:gd name="connsiteY34" fmla="*/ 434486 h 515448"/>
              <a:gd name="connsiteX35" fmla="*/ 1624012 w 1928813"/>
              <a:gd name="connsiteY35" fmla="*/ 463061 h 515448"/>
              <a:gd name="connsiteX36" fmla="*/ 1674019 w 1928813"/>
              <a:gd name="connsiteY36" fmla="*/ 477349 h 515448"/>
              <a:gd name="connsiteX37" fmla="*/ 1743075 w 1928813"/>
              <a:gd name="connsiteY37" fmla="*/ 496398 h 515448"/>
              <a:gd name="connsiteX38" fmla="*/ 1812131 w 1928813"/>
              <a:gd name="connsiteY38" fmla="*/ 508304 h 515448"/>
              <a:gd name="connsiteX39" fmla="*/ 1864519 w 1928813"/>
              <a:gd name="connsiteY39" fmla="*/ 510685 h 515448"/>
              <a:gd name="connsiteX40" fmla="*/ 1928813 w 1928813"/>
              <a:gd name="connsiteY40"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45307 w 1928813"/>
              <a:gd name="connsiteY8" fmla="*/ 272561 h 515448"/>
              <a:gd name="connsiteX9" fmla="*/ 597694 w 1928813"/>
              <a:gd name="connsiteY9" fmla="*/ 301136 h 515448"/>
              <a:gd name="connsiteX10" fmla="*/ 633412 w 1928813"/>
              <a:gd name="connsiteY10" fmla="*/ 267799 h 515448"/>
              <a:gd name="connsiteX11" fmla="*/ 683419 w 1928813"/>
              <a:gd name="connsiteY11" fmla="*/ 239223 h 515448"/>
              <a:gd name="connsiteX12" fmla="*/ 704850 w 1928813"/>
              <a:gd name="connsiteY12" fmla="*/ 217791 h 515448"/>
              <a:gd name="connsiteX13" fmla="*/ 742951 w 1928813"/>
              <a:gd name="connsiteY13" fmla="*/ 189215 h 515448"/>
              <a:gd name="connsiteX14" fmla="*/ 769144 w 1928813"/>
              <a:gd name="connsiteY14" fmla="*/ 170166 h 515448"/>
              <a:gd name="connsiteX15" fmla="*/ 842962 w 1928813"/>
              <a:gd name="connsiteY15" fmla="*/ 117779 h 515448"/>
              <a:gd name="connsiteX16" fmla="*/ 897730 w 1928813"/>
              <a:gd name="connsiteY16" fmla="*/ 72536 h 515448"/>
              <a:gd name="connsiteX17" fmla="*/ 950118 w 1928813"/>
              <a:gd name="connsiteY17" fmla="*/ 32054 h 515448"/>
              <a:gd name="connsiteX18" fmla="*/ 1004888 w 1928813"/>
              <a:gd name="connsiteY18" fmla="*/ 8242 h 515448"/>
              <a:gd name="connsiteX19" fmla="*/ 1040607 w 1928813"/>
              <a:gd name="connsiteY19" fmla="*/ 1096 h 515448"/>
              <a:gd name="connsiteX20" fmla="*/ 1090613 w 1928813"/>
              <a:gd name="connsiteY20" fmla="*/ 3478 h 515448"/>
              <a:gd name="connsiteX21" fmla="*/ 1135855 w 1928813"/>
              <a:gd name="connsiteY21" fmla="*/ 17767 h 515448"/>
              <a:gd name="connsiteX22" fmla="*/ 1169194 w 1928813"/>
              <a:gd name="connsiteY22" fmla="*/ 39195 h 515448"/>
              <a:gd name="connsiteX23" fmla="*/ 1188244 w 1928813"/>
              <a:gd name="connsiteY23" fmla="*/ 58248 h 515448"/>
              <a:gd name="connsiteX24" fmla="*/ 1207295 w 1928813"/>
              <a:gd name="connsiteY24" fmla="*/ 82060 h 515448"/>
              <a:gd name="connsiteX25" fmla="*/ 1231106 w 1928813"/>
              <a:gd name="connsiteY25" fmla="*/ 108255 h 515448"/>
              <a:gd name="connsiteX26" fmla="*/ 1257300 w 1928813"/>
              <a:gd name="connsiteY26" fmla="*/ 141592 h 515448"/>
              <a:gd name="connsiteX27" fmla="*/ 1281113 w 1928813"/>
              <a:gd name="connsiteY27" fmla="*/ 177309 h 515448"/>
              <a:gd name="connsiteX28" fmla="*/ 1312069 w 1928813"/>
              <a:gd name="connsiteY28" fmla="*/ 215411 h 515448"/>
              <a:gd name="connsiteX29" fmla="*/ 1357313 w 1928813"/>
              <a:gd name="connsiteY29" fmla="*/ 272559 h 515448"/>
              <a:gd name="connsiteX30" fmla="*/ 1395413 w 1928813"/>
              <a:gd name="connsiteY30" fmla="*/ 313042 h 515448"/>
              <a:gd name="connsiteX31" fmla="*/ 1426369 w 1928813"/>
              <a:gd name="connsiteY31" fmla="*/ 343998 h 515448"/>
              <a:gd name="connsiteX32" fmla="*/ 1469232 w 1928813"/>
              <a:gd name="connsiteY32" fmla="*/ 379718 h 515448"/>
              <a:gd name="connsiteX33" fmla="*/ 1509712 w 1928813"/>
              <a:gd name="connsiteY33" fmla="*/ 410673 h 515448"/>
              <a:gd name="connsiteX34" fmla="*/ 1557339 w 1928813"/>
              <a:gd name="connsiteY34" fmla="*/ 434486 h 515448"/>
              <a:gd name="connsiteX35" fmla="*/ 1624012 w 1928813"/>
              <a:gd name="connsiteY35" fmla="*/ 463061 h 515448"/>
              <a:gd name="connsiteX36" fmla="*/ 1674019 w 1928813"/>
              <a:gd name="connsiteY36" fmla="*/ 477349 h 515448"/>
              <a:gd name="connsiteX37" fmla="*/ 1743075 w 1928813"/>
              <a:gd name="connsiteY37" fmla="*/ 496398 h 515448"/>
              <a:gd name="connsiteX38" fmla="*/ 1812131 w 1928813"/>
              <a:gd name="connsiteY38" fmla="*/ 508304 h 515448"/>
              <a:gd name="connsiteX39" fmla="*/ 1864519 w 1928813"/>
              <a:gd name="connsiteY39" fmla="*/ 510685 h 515448"/>
              <a:gd name="connsiteX40" fmla="*/ 1928813 w 1928813"/>
              <a:gd name="connsiteY40"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45307 w 1928813"/>
              <a:gd name="connsiteY8" fmla="*/ 272561 h 515448"/>
              <a:gd name="connsiteX9" fmla="*/ 545307 w 1928813"/>
              <a:gd name="connsiteY9" fmla="*/ 282084 h 515448"/>
              <a:gd name="connsiteX10" fmla="*/ 597694 w 1928813"/>
              <a:gd name="connsiteY10" fmla="*/ 301136 h 515448"/>
              <a:gd name="connsiteX11" fmla="*/ 633412 w 1928813"/>
              <a:gd name="connsiteY11" fmla="*/ 267799 h 515448"/>
              <a:gd name="connsiteX12" fmla="*/ 683419 w 1928813"/>
              <a:gd name="connsiteY12" fmla="*/ 239223 h 515448"/>
              <a:gd name="connsiteX13" fmla="*/ 704850 w 1928813"/>
              <a:gd name="connsiteY13" fmla="*/ 217791 h 515448"/>
              <a:gd name="connsiteX14" fmla="*/ 742951 w 1928813"/>
              <a:gd name="connsiteY14" fmla="*/ 189215 h 515448"/>
              <a:gd name="connsiteX15" fmla="*/ 769144 w 1928813"/>
              <a:gd name="connsiteY15" fmla="*/ 170166 h 515448"/>
              <a:gd name="connsiteX16" fmla="*/ 842962 w 1928813"/>
              <a:gd name="connsiteY16" fmla="*/ 117779 h 515448"/>
              <a:gd name="connsiteX17" fmla="*/ 897730 w 1928813"/>
              <a:gd name="connsiteY17" fmla="*/ 72536 h 515448"/>
              <a:gd name="connsiteX18" fmla="*/ 950118 w 1928813"/>
              <a:gd name="connsiteY18" fmla="*/ 32054 h 515448"/>
              <a:gd name="connsiteX19" fmla="*/ 1004888 w 1928813"/>
              <a:gd name="connsiteY19" fmla="*/ 8242 h 515448"/>
              <a:gd name="connsiteX20" fmla="*/ 1040607 w 1928813"/>
              <a:gd name="connsiteY20" fmla="*/ 1096 h 515448"/>
              <a:gd name="connsiteX21" fmla="*/ 1090613 w 1928813"/>
              <a:gd name="connsiteY21" fmla="*/ 3478 h 515448"/>
              <a:gd name="connsiteX22" fmla="*/ 1135855 w 1928813"/>
              <a:gd name="connsiteY22" fmla="*/ 17767 h 515448"/>
              <a:gd name="connsiteX23" fmla="*/ 1169194 w 1928813"/>
              <a:gd name="connsiteY23" fmla="*/ 39195 h 515448"/>
              <a:gd name="connsiteX24" fmla="*/ 1188244 w 1928813"/>
              <a:gd name="connsiteY24" fmla="*/ 58248 h 515448"/>
              <a:gd name="connsiteX25" fmla="*/ 1207295 w 1928813"/>
              <a:gd name="connsiteY25" fmla="*/ 82060 h 515448"/>
              <a:gd name="connsiteX26" fmla="*/ 1231106 w 1928813"/>
              <a:gd name="connsiteY26" fmla="*/ 108255 h 515448"/>
              <a:gd name="connsiteX27" fmla="*/ 1257300 w 1928813"/>
              <a:gd name="connsiteY27" fmla="*/ 141592 h 515448"/>
              <a:gd name="connsiteX28" fmla="*/ 1281113 w 1928813"/>
              <a:gd name="connsiteY28" fmla="*/ 177309 h 515448"/>
              <a:gd name="connsiteX29" fmla="*/ 1312069 w 1928813"/>
              <a:gd name="connsiteY29" fmla="*/ 215411 h 515448"/>
              <a:gd name="connsiteX30" fmla="*/ 1357313 w 1928813"/>
              <a:gd name="connsiteY30" fmla="*/ 272559 h 515448"/>
              <a:gd name="connsiteX31" fmla="*/ 1395413 w 1928813"/>
              <a:gd name="connsiteY31" fmla="*/ 313042 h 515448"/>
              <a:gd name="connsiteX32" fmla="*/ 1426369 w 1928813"/>
              <a:gd name="connsiteY32" fmla="*/ 343998 h 515448"/>
              <a:gd name="connsiteX33" fmla="*/ 1469232 w 1928813"/>
              <a:gd name="connsiteY33" fmla="*/ 379718 h 515448"/>
              <a:gd name="connsiteX34" fmla="*/ 1509712 w 1928813"/>
              <a:gd name="connsiteY34" fmla="*/ 410673 h 515448"/>
              <a:gd name="connsiteX35" fmla="*/ 1557339 w 1928813"/>
              <a:gd name="connsiteY35" fmla="*/ 434486 h 515448"/>
              <a:gd name="connsiteX36" fmla="*/ 1624012 w 1928813"/>
              <a:gd name="connsiteY36" fmla="*/ 463061 h 515448"/>
              <a:gd name="connsiteX37" fmla="*/ 1674019 w 1928813"/>
              <a:gd name="connsiteY37" fmla="*/ 477349 h 515448"/>
              <a:gd name="connsiteX38" fmla="*/ 1743075 w 1928813"/>
              <a:gd name="connsiteY38" fmla="*/ 496398 h 515448"/>
              <a:gd name="connsiteX39" fmla="*/ 1812131 w 1928813"/>
              <a:gd name="connsiteY39" fmla="*/ 508304 h 515448"/>
              <a:gd name="connsiteX40" fmla="*/ 1864519 w 1928813"/>
              <a:gd name="connsiteY40" fmla="*/ 510685 h 515448"/>
              <a:gd name="connsiteX41" fmla="*/ 1928813 w 1928813"/>
              <a:gd name="connsiteY41"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45307 w 1928813"/>
              <a:gd name="connsiteY8" fmla="*/ 272561 h 515448"/>
              <a:gd name="connsiteX9" fmla="*/ 597694 w 1928813"/>
              <a:gd name="connsiteY9" fmla="*/ 301136 h 515448"/>
              <a:gd name="connsiteX10" fmla="*/ 633412 w 1928813"/>
              <a:gd name="connsiteY10" fmla="*/ 267799 h 515448"/>
              <a:gd name="connsiteX11" fmla="*/ 683419 w 1928813"/>
              <a:gd name="connsiteY11" fmla="*/ 239223 h 515448"/>
              <a:gd name="connsiteX12" fmla="*/ 704850 w 1928813"/>
              <a:gd name="connsiteY12" fmla="*/ 217791 h 515448"/>
              <a:gd name="connsiteX13" fmla="*/ 742951 w 1928813"/>
              <a:gd name="connsiteY13" fmla="*/ 189215 h 515448"/>
              <a:gd name="connsiteX14" fmla="*/ 769144 w 1928813"/>
              <a:gd name="connsiteY14" fmla="*/ 170166 h 515448"/>
              <a:gd name="connsiteX15" fmla="*/ 842962 w 1928813"/>
              <a:gd name="connsiteY15" fmla="*/ 117779 h 515448"/>
              <a:gd name="connsiteX16" fmla="*/ 897730 w 1928813"/>
              <a:gd name="connsiteY16" fmla="*/ 72536 h 515448"/>
              <a:gd name="connsiteX17" fmla="*/ 950118 w 1928813"/>
              <a:gd name="connsiteY17" fmla="*/ 32054 h 515448"/>
              <a:gd name="connsiteX18" fmla="*/ 1004888 w 1928813"/>
              <a:gd name="connsiteY18" fmla="*/ 8242 h 515448"/>
              <a:gd name="connsiteX19" fmla="*/ 1040607 w 1928813"/>
              <a:gd name="connsiteY19" fmla="*/ 1096 h 515448"/>
              <a:gd name="connsiteX20" fmla="*/ 1090613 w 1928813"/>
              <a:gd name="connsiteY20" fmla="*/ 3478 h 515448"/>
              <a:gd name="connsiteX21" fmla="*/ 1135855 w 1928813"/>
              <a:gd name="connsiteY21" fmla="*/ 17767 h 515448"/>
              <a:gd name="connsiteX22" fmla="*/ 1169194 w 1928813"/>
              <a:gd name="connsiteY22" fmla="*/ 39195 h 515448"/>
              <a:gd name="connsiteX23" fmla="*/ 1188244 w 1928813"/>
              <a:gd name="connsiteY23" fmla="*/ 58248 h 515448"/>
              <a:gd name="connsiteX24" fmla="*/ 1207295 w 1928813"/>
              <a:gd name="connsiteY24" fmla="*/ 82060 h 515448"/>
              <a:gd name="connsiteX25" fmla="*/ 1231106 w 1928813"/>
              <a:gd name="connsiteY25" fmla="*/ 108255 h 515448"/>
              <a:gd name="connsiteX26" fmla="*/ 1257300 w 1928813"/>
              <a:gd name="connsiteY26" fmla="*/ 141592 h 515448"/>
              <a:gd name="connsiteX27" fmla="*/ 1281113 w 1928813"/>
              <a:gd name="connsiteY27" fmla="*/ 177309 h 515448"/>
              <a:gd name="connsiteX28" fmla="*/ 1312069 w 1928813"/>
              <a:gd name="connsiteY28" fmla="*/ 215411 h 515448"/>
              <a:gd name="connsiteX29" fmla="*/ 1357313 w 1928813"/>
              <a:gd name="connsiteY29" fmla="*/ 272559 h 515448"/>
              <a:gd name="connsiteX30" fmla="*/ 1395413 w 1928813"/>
              <a:gd name="connsiteY30" fmla="*/ 313042 h 515448"/>
              <a:gd name="connsiteX31" fmla="*/ 1426369 w 1928813"/>
              <a:gd name="connsiteY31" fmla="*/ 343998 h 515448"/>
              <a:gd name="connsiteX32" fmla="*/ 1469232 w 1928813"/>
              <a:gd name="connsiteY32" fmla="*/ 379718 h 515448"/>
              <a:gd name="connsiteX33" fmla="*/ 1509712 w 1928813"/>
              <a:gd name="connsiteY33" fmla="*/ 410673 h 515448"/>
              <a:gd name="connsiteX34" fmla="*/ 1557339 w 1928813"/>
              <a:gd name="connsiteY34" fmla="*/ 434486 h 515448"/>
              <a:gd name="connsiteX35" fmla="*/ 1624012 w 1928813"/>
              <a:gd name="connsiteY35" fmla="*/ 463061 h 515448"/>
              <a:gd name="connsiteX36" fmla="*/ 1674019 w 1928813"/>
              <a:gd name="connsiteY36" fmla="*/ 477349 h 515448"/>
              <a:gd name="connsiteX37" fmla="*/ 1743075 w 1928813"/>
              <a:gd name="connsiteY37" fmla="*/ 496398 h 515448"/>
              <a:gd name="connsiteX38" fmla="*/ 1812131 w 1928813"/>
              <a:gd name="connsiteY38" fmla="*/ 508304 h 515448"/>
              <a:gd name="connsiteX39" fmla="*/ 1864519 w 1928813"/>
              <a:gd name="connsiteY39" fmla="*/ 510685 h 515448"/>
              <a:gd name="connsiteX40" fmla="*/ 1928813 w 1928813"/>
              <a:gd name="connsiteY40"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45307 w 1928813"/>
              <a:gd name="connsiteY8" fmla="*/ 272561 h 515448"/>
              <a:gd name="connsiteX9" fmla="*/ 597694 w 1928813"/>
              <a:gd name="connsiteY9" fmla="*/ 301136 h 515448"/>
              <a:gd name="connsiteX10" fmla="*/ 633412 w 1928813"/>
              <a:gd name="connsiteY10" fmla="*/ 267799 h 515448"/>
              <a:gd name="connsiteX11" fmla="*/ 683419 w 1928813"/>
              <a:gd name="connsiteY11" fmla="*/ 239223 h 515448"/>
              <a:gd name="connsiteX12" fmla="*/ 704850 w 1928813"/>
              <a:gd name="connsiteY12" fmla="*/ 217791 h 515448"/>
              <a:gd name="connsiteX13" fmla="*/ 742951 w 1928813"/>
              <a:gd name="connsiteY13" fmla="*/ 189215 h 515448"/>
              <a:gd name="connsiteX14" fmla="*/ 769144 w 1928813"/>
              <a:gd name="connsiteY14" fmla="*/ 170166 h 515448"/>
              <a:gd name="connsiteX15" fmla="*/ 842962 w 1928813"/>
              <a:gd name="connsiteY15" fmla="*/ 117779 h 515448"/>
              <a:gd name="connsiteX16" fmla="*/ 897730 w 1928813"/>
              <a:gd name="connsiteY16" fmla="*/ 72536 h 515448"/>
              <a:gd name="connsiteX17" fmla="*/ 950118 w 1928813"/>
              <a:gd name="connsiteY17" fmla="*/ 32054 h 515448"/>
              <a:gd name="connsiteX18" fmla="*/ 1004888 w 1928813"/>
              <a:gd name="connsiteY18" fmla="*/ 8242 h 515448"/>
              <a:gd name="connsiteX19" fmla="*/ 1040607 w 1928813"/>
              <a:gd name="connsiteY19" fmla="*/ 1096 h 515448"/>
              <a:gd name="connsiteX20" fmla="*/ 1090613 w 1928813"/>
              <a:gd name="connsiteY20" fmla="*/ 3478 h 515448"/>
              <a:gd name="connsiteX21" fmla="*/ 1135855 w 1928813"/>
              <a:gd name="connsiteY21" fmla="*/ 17767 h 515448"/>
              <a:gd name="connsiteX22" fmla="*/ 1169194 w 1928813"/>
              <a:gd name="connsiteY22" fmla="*/ 39195 h 515448"/>
              <a:gd name="connsiteX23" fmla="*/ 1188244 w 1928813"/>
              <a:gd name="connsiteY23" fmla="*/ 58248 h 515448"/>
              <a:gd name="connsiteX24" fmla="*/ 1207295 w 1928813"/>
              <a:gd name="connsiteY24" fmla="*/ 82060 h 515448"/>
              <a:gd name="connsiteX25" fmla="*/ 1231106 w 1928813"/>
              <a:gd name="connsiteY25" fmla="*/ 108255 h 515448"/>
              <a:gd name="connsiteX26" fmla="*/ 1257300 w 1928813"/>
              <a:gd name="connsiteY26" fmla="*/ 141592 h 515448"/>
              <a:gd name="connsiteX27" fmla="*/ 1281113 w 1928813"/>
              <a:gd name="connsiteY27" fmla="*/ 177309 h 515448"/>
              <a:gd name="connsiteX28" fmla="*/ 1312069 w 1928813"/>
              <a:gd name="connsiteY28" fmla="*/ 215411 h 515448"/>
              <a:gd name="connsiteX29" fmla="*/ 1357313 w 1928813"/>
              <a:gd name="connsiteY29" fmla="*/ 272559 h 515448"/>
              <a:gd name="connsiteX30" fmla="*/ 1395413 w 1928813"/>
              <a:gd name="connsiteY30" fmla="*/ 313042 h 515448"/>
              <a:gd name="connsiteX31" fmla="*/ 1426369 w 1928813"/>
              <a:gd name="connsiteY31" fmla="*/ 343998 h 515448"/>
              <a:gd name="connsiteX32" fmla="*/ 1469232 w 1928813"/>
              <a:gd name="connsiteY32" fmla="*/ 379718 h 515448"/>
              <a:gd name="connsiteX33" fmla="*/ 1509712 w 1928813"/>
              <a:gd name="connsiteY33" fmla="*/ 410673 h 515448"/>
              <a:gd name="connsiteX34" fmla="*/ 1557339 w 1928813"/>
              <a:gd name="connsiteY34" fmla="*/ 434486 h 515448"/>
              <a:gd name="connsiteX35" fmla="*/ 1624012 w 1928813"/>
              <a:gd name="connsiteY35" fmla="*/ 463061 h 515448"/>
              <a:gd name="connsiteX36" fmla="*/ 1674019 w 1928813"/>
              <a:gd name="connsiteY36" fmla="*/ 477349 h 515448"/>
              <a:gd name="connsiteX37" fmla="*/ 1743075 w 1928813"/>
              <a:gd name="connsiteY37" fmla="*/ 496398 h 515448"/>
              <a:gd name="connsiteX38" fmla="*/ 1812131 w 1928813"/>
              <a:gd name="connsiteY38" fmla="*/ 508304 h 515448"/>
              <a:gd name="connsiteX39" fmla="*/ 1864519 w 1928813"/>
              <a:gd name="connsiteY39" fmla="*/ 510685 h 515448"/>
              <a:gd name="connsiteX40" fmla="*/ 1928813 w 1928813"/>
              <a:gd name="connsiteY40"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45307 w 1928813"/>
              <a:gd name="connsiteY8" fmla="*/ 272561 h 515448"/>
              <a:gd name="connsiteX9" fmla="*/ 597694 w 1928813"/>
              <a:gd name="connsiteY9" fmla="*/ 301136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38163 w 1928813"/>
              <a:gd name="connsiteY8" fmla="*/ 277323 h 515448"/>
              <a:gd name="connsiteX9" fmla="*/ 597694 w 1928813"/>
              <a:gd name="connsiteY9" fmla="*/ 301136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38163 w 1928813"/>
              <a:gd name="connsiteY8" fmla="*/ 277323 h 515448"/>
              <a:gd name="connsiteX9" fmla="*/ 611982 w 1928813"/>
              <a:gd name="connsiteY9" fmla="*/ 296373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38163 w 1928813"/>
              <a:gd name="connsiteY8" fmla="*/ 277323 h 515448"/>
              <a:gd name="connsiteX9" fmla="*/ 590550 w 1928813"/>
              <a:gd name="connsiteY9" fmla="*/ 308279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38163 w 1928813"/>
              <a:gd name="connsiteY8" fmla="*/ 277323 h 515448"/>
              <a:gd name="connsiteX9" fmla="*/ 573881 w 1928813"/>
              <a:gd name="connsiteY9" fmla="*/ 301135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73881 w 1928813"/>
              <a:gd name="connsiteY9" fmla="*/ 301135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73881 w 1928813"/>
              <a:gd name="connsiteY9" fmla="*/ 301135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73881 w 1928813"/>
              <a:gd name="connsiteY9" fmla="*/ 301135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683419 w 1928813"/>
              <a:gd name="connsiteY10" fmla="*/ 239223 h 515448"/>
              <a:gd name="connsiteX11" fmla="*/ 704850 w 1928813"/>
              <a:gd name="connsiteY11" fmla="*/ 217791 h 515448"/>
              <a:gd name="connsiteX12" fmla="*/ 742951 w 1928813"/>
              <a:gd name="connsiteY12" fmla="*/ 189215 h 515448"/>
              <a:gd name="connsiteX13" fmla="*/ 769144 w 1928813"/>
              <a:gd name="connsiteY13" fmla="*/ 170166 h 515448"/>
              <a:gd name="connsiteX14" fmla="*/ 842962 w 1928813"/>
              <a:gd name="connsiteY14" fmla="*/ 117779 h 515448"/>
              <a:gd name="connsiteX15" fmla="*/ 897730 w 1928813"/>
              <a:gd name="connsiteY15" fmla="*/ 72536 h 515448"/>
              <a:gd name="connsiteX16" fmla="*/ 950118 w 1928813"/>
              <a:gd name="connsiteY16" fmla="*/ 32054 h 515448"/>
              <a:gd name="connsiteX17" fmla="*/ 1004888 w 1928813"/>
              <a:gd name="connsiteY17" fmla="*/ 8242 h 515448"/>
              <a:gd name="connsiteX18" fmla="*/ 1040607 w 1928813"/>
              <a:gd name="connsiteY18" fmla="*/ 1096 h 515448"/>
              <a:gd name="connsiteX19" fmla="*/ 1090613 w 1928813"/>
              <a:gd name="connsiteY19" fmla="*/ 3478 h 515448"/>
              <a:gd name="connsiteX20" fmla="*/ 1135855 w 1928813"/>
              <a:gd name="connsiteY20" fmla="*/ 17767 h 515448"/>
              <a:gd name="connsiteX21" fmla="*/ 1169194 w 1928813"/>
              <a:gd name="connsiteY21" fmla="*/ 39195 h 515448"/>
              <a:gd name="connsiteX22" fmla="*/ 1188244 w 1928813"/>
              <a:gd name="connsiteY22" fmla="*/ 58248 h 515448"/>
              <a:gd name="connsiteX23" fmla="*/ 1207295 w 1928813"/>
              <a:gd name="connsiteY23" fmla="*/ 82060 h 515448"/>
              <a:gd name="connsiteX24" fmla="*/ 1231106 w 1928813"/>
              <a:gd name="connsiteY24" fmla="*/ 108255 h 515448"/>
              <a:gd name="connsiteX25" fmla="*/ 1257300 w 1928813"/>
              <a:gd name="connsiteY25" fmla="*/ 141592 h 515448"/>
              <a:gd name="connsiteX26" fmla="*/ 1281113 w 1928813"/>
              <a:gd name="connsiteY26" fmla="*/ 177309 h 515448"/>
              <a:gd name="connsiteX27" fmla="*/ 1312069 w 1928813"/>
              <a:gd name="connsiteY27" fmla="*/ 215411 h 515448"/>
              <a:gd name="connsiteX28" fmla="*/ 1357313 w 1928813"/>
              <a:gd name="connsiteY28" fmla="*/ 272559 h 515448"/>
              <a:gd name="connsiteX29" fmla="*/ 1395413 w 1928813"/>
              <a:gd name="connsiteY29" fmla="*/ 313042 h 515448"/>
              <a:gd name="connsiteX30" fmla="*/ 1426369 w 1928813"/>
              <a:gd name="connsiteY30" fmla="*/ 343998 h 515448"/>
              <a:gd name="connsiteX31" fmla="*/ 1469232 w 1928813"/>
              <a:gd name="connsiteY31" fmla="*/ 379718 h 515448"/>
              <a:gd name="connsiteX32" fmla="*/ 1509712 w 1928813"/>
              <a:gd name="connsiteY32" fmla="*/ 410673 h 515448"/>
              <a:gd name="connsiteX33" fmla="*/ 1557339 w 1928813"/>
              <a:gd name="connsiteY33" fmla="*/ 434486 h 515448"/>
              <a:gd name="connsiteX34" fmla="*/ 1624012 w 1928813"/>
              <a:gd name="connsiteY34" fmla="*/ 463061 h 515448"/>
              <a:gd name="connsiteX35" fmla="*/ 1674019 w 1928813"/>
              <a:gd name="connsiteY35" fmla="*/ 477349 h 515448"/>
              <a:gd name="connsiteX36" fmla="*/ 1743075 w 1928813"/>
              <a:gd name="connsiteY36" fmla="*/ 496398 h 515448"/>
              <a:gd name="connsiteX37" fmla="*/ 1812131 w 1928813"/>
              <a:gd name="connsiteY37" fmla="*/ 508304 h 515448"/>
              <a:gd name="connsiteX38" fmla="*/ 1864519 w 1928813"/>
              <a:gd name="connsiteY38" fmla="*/ 510685 h 515448"/>
              <a:gd name="connsiteX39" fmla="*/ 1928813 w 1928813"/>
              <a:gd name="connsiteY39"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704850 w 1928813"/>
              <a:gd name="connsiteY10" fmla="*/ 217791 h 515448"/>
              <a:gd name="connsiteX11" fmla="*/ 742951 w 1928813"/>
              <a:gd name="connsiteY11" fmla="*/ 189215 h 515448"/>
              <a:gd name="connsiteX12" fmla="*/ 769144 w 1928813"/>
              <a:gd name="connsiteY12" fmla="*/ 170166 h 515448"/>
              <a:gd name="connsiteX13" fmla="*/ 842962 w 1928813"/>
              <a:gd name="connsiteY13" fmla="*/ 117779 h 515448"/>
              <a:gd name="connsiteX14" fmla="*/ 897730 w 1928813"/>
              <a:gd name="connsiteY14" fmla="*/ 72536 h 515448"/>
              <a:gd name="connsiteX15" fmla="*/ 950118 w 1928813"/>
              <a:gd name="connsiteY15" fmla="*/ 32054 h 515448"/>
              <a:gd name="connsiteX16" fmla="*/ 1004888 w 1928813"/>
              <a:gd name="connsiteY16" fmla="*/ 8242 h 515448"/>
              <a:gd name="connsiteX17" fmla="*/ 1040607 w 1928813"/>
              <a:gd name="connsiteY17" fmla="*/ 1096 h 515448"/>
              <a:gd name="connsiteX18" fmla="*/ 1090613 w 1928813"/>
              <a:gd name="connsiteY18" fmla="*/ 3478 h 515448"/>
              <a:gd name="connsiteX19" fmla="*/ 1135855 w 1928813"/>
              <a:gd name="connsiteY19" fmla="*/ 17767 h 515448"/>
              <a:gd name="connsiteX20" fmla="*/ 1169194 w 1928813"/>
              <a:gd name="connsiteY20" fmla="*/ 39195 h 515448"/>
              <a:gd name="connsiteX21" fmla="*/ 1188244 w 1928813"/>
              <a:gd name="connsiteY21" fmla="*/ 58248 h 515448"/>
              <a:gd name="connsiteX22" fmla="*/ 1207295 w 1928813"/>
              <a:gd name="connsiteY22" fmla="*/ 82060 h 515448"/>
              <a:gd name="connsiteX23" fmla="*/ 1231106 w 1928813"/>
              <a:gd name="connsiteY23" fmla="*/ 108255 h 515448"/>
              <a:gd name="connsiteX24" fmla="*/ 1257300 w 1928813"/>
              <a:gd name="connsiteY24" fmla="*/ 141592 h 515448"/>
              <a:gd name="connsiteX25" fmla="*/ 1281113 w 1928813"/>
              <a:gd name="connsiteY25" fmla="*/ 177309 h 515448"/>
              <a:gd name="connsiteX26" fmla="*/ 1312069 w 1928813"/>
              <a:gd name="connsiteY26" fmla="*/ 215411 h 515448"/>
              <a:gd name="connsiteX27" fmla="*/ 1357313 w 1928813"/>
              <a:gd name="connsiteY27" fmla="*/ 272559 h 515448"/>
              <a:gd name="connsiteX28" fmla="*/ 1395413 w 1928813"/>
              <a:gd name="connsiteY28" fmla="*/ 313042 h 515448"/>
              <a:gd name="connsiteX29" fmla="*/ 1426369 w 1928813"/>
              <a:gd name="connsiteY29" fmla="*/ 343998 h 515448"/>
              <a:gd name="connsiteX30" fmla="*/ 1469232 w 1928813"/>
              <a:gd name="connsiteY30" fmla="*/ 379718 h 515448"/>
              <a:gd name="connsiteX31" fmla="*/ 1509712 w 1928813"/>
              <a:gd name="connsiteY31" fmla="*/ 410673 h 515448"/>
              <a:gd name="connsiteX32" fmla="*/ 1557339 w 1928813"/>
              <a:gd name="connsiteY32" fmla="*/ 434486 h 515448"/>
              <a:gd name="connsiteX33" fmla="*/ 1624012 w 1928813"/>
              <a:gd name="connsiteY33" fmla="*/ 463061 h 515448"/>
              <a:gd name="connsiteX34" fmla="*/ 1674019 w 1928813"/>
              <a:gd name="connsiteY34" fmla="*/ 477349 h 515448"/>
              <a:gd name="connsiteX35" fmla="*/ 1743075 w 1928813"/>
              <a:gd name="connsiteY35" fmla="*/ 496398 h 515448"/>
              <a:gd name="connsiteX36" fmla="*/ 1812131 w 1928813"/>
              <a:gd name="connsiteY36" fmla="*/ 508304 h 515448"/>
              <a:gd name="connsiteX37" fmla="*/ 1864519 w 1928813"/>
              <a:gd name="connsiteY37" fmla="*/ 510685 h 515448"/>
              <a:gd name="connsiteX38" fmla="*/ 1928813 w 1928813"/>
              <a:gd name="connsiteY38"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704850 w 1928813"/>
              <a:gd name="connsiteY10" fmla="*/ 217791 h 515448"/>
              <a:gd name="connsiteX11" fmla="*/ 742951 w 1928813"/>
              <a:gd name="connsiteY11" fmla="*/ 189215 h 515448"/>
              <a:gd name="connsiteX12" fmla="*/ 769144 w 1928813"/>
              <a:gd name="connsiteY12" fmla="*/ 170166 h 515448"/>
              <a:gd name="connsiteX13" fmla="*/ 842962 w 1928813"/>
              <a:gd name="connsiteY13" fmla="*/ 117779 h 515448"/>
              <a:gd name="connsiteX14" fmla="*/ 897730 w 1928813"/>
              <a:gd name="connsiteY14" fmla="*/ 72536 h 515448"/>
              <a:gd name="connsiteX15" fmla="*/ 950118 w 1928813"/>
              <a:gd name="connsiteY15" fmla="*/ 32054 h 515448"/>
              <a:gd name="connsiteX16" fmla="*/ 1004888 w 1928813"/>
              <a:gd name="connsiteY16" fmla="*/ 8242 h 515448"/>
              <a:gd name="connsiteX17" fmla="*/ 1040607 w 1928813"/>
              <a:gd name="connsiteY17" fmla="*/ 1096 h 515448"/>
              <a:gd name="connsiteX18" fmla="*/ 1090613 w 1928813"/>
              <a:gd name="connsiteY18" fmla="*/ 3478 h 515448"/>
              <a:gd name="connsiteX19" fmla="*/ 1135855 w 1928813"/>
              <a:gd name="connsiteY19" fmla="*/ 17767 h 515448"/>
              <a:gd name="connsiteX20" fmla="*/ 1169194 w 1928813"/>
              <a:gd name="connsiteY20" fmla="*/ 39195 h 515448"/>
              <a:gd name="connsiteX21" fmla="*/ 1188244 w 1928813"/>
              <a:gd name="connsiteY21" fmla="*/ 58248 h 515448"/>
              <a:gd name="connsiteX22" fmla="*/ 1207295 w 1928813"/>
              <a:gd name="connsiteY22" fmla="*/ 82060 h 515448"/>
              <a:gd name="connsiteX23" fmla="*/ 1231106 w 1928813"/>
              <a:gd name="connsiteY23" fmla="*/ 108255 h 515448"/>
              <a:gd name="connsiteX24" fmla="*/ 1257300 w 1928813"/>
              <a:gd name="connsiteY24" fmla="*/ 141592 h 515448"/>
              <a:gd name="connsiteX25" fmla="*/ 1281113 w 1928813"/>
              <a:gd name="connsiteY25" fmla="*/ 177309 h 515448"/>
              <a:gd name="connsiteX26" fmla="*/ 1312069 w 1928813"/>
              <a:gd name="connsiteY26" fmla="*/ 215411 h 515448"/>
              <a:gd name="connsiteX27" fmla="*/ 1357313 w 1928813"/>
              <a:gd name="connsiteY27" fmla="*/ 272559 h 515448"/>
              <a:gd name="connsiteX28" fmla="*/ 1395413 w 1928813"/>
              <a:gd name="connsiteY28" fmla="*/ 313042 h 515448"/>
              <a:gd name="connsiteX29" fmla="*/ 1426369 w 1928813"/>
              <a:gd name="connsiteY29" fmla="*/ 343998 h 515448"/>
              <a:gd name="connsiteX30" fmla="*/ 1469232 w 1928813"/>
              <a:gd name="connsiteY30" fmla="*/ 379718 h 515448"/>
              <a:gd name="connsiteX31" fmla="*/ 1509712 w 1928813"/>
              <a:gd name="connsiteY31" fmla="*/ 410673 h 515448"/>
              <a:gd name="connsiteX32" fmla="*/ 1557339 w 1928813"/>
              <a:gd name="connsiteY32" fmla="*/ 434486 h 515448"/>
              <a:gd name="connsiteX33" fmla="*/ 1624012 w 1928813"/>
              <a:gd name="connsiteY33" fmla="*/ 463061 h 515448"/>
              <a:gd name="connsiteX34" fmla="*/ 1674019 w 1928813"/>
              <a:gd name="connsiteY34" fmla="*/ 477349 h 515448"/>
              <a:gd name="connsiteX35" fmla="*/ 1743075 w 1928813"/>
              <a:gd name="connsiteY35" fmla="*/ 496398 h 515448"/>
              <a:gd name="connsiteX36" fmla="*/ 1812131 w 1928813"/>
              <a:gd name="connsiteY36" fmla="*/ 508304 h 515448"/>
              <a:gd name="connsiteX37" fmla="*/ 1864519 w 1928813"/>
              <a:gd name="connsiteY37" fmla="*/ 510685 h 515448"/>
              <a:gd name="connsiteX38" fmla="*/ 1928813 w 1928813"/>
              <a:gd name="connsiteY38"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678657 w 1928813"/>
              <a:gd name="connsiteY10" fmla="*/ 232079 h 515448"/>
              <a:gd name="connsiteX11" fmla="*/ 742951 w 1928813"/>
              <a:gd name="connsiteY11" fmla="*/ 189215 h 515448"/>
              <a:gd name="connsiteX12" fmla="*/ 769144 w 1928813"/>
              <a:gd name="connsiteY12" fmla="*/ 170166 h 515448"/>
              <a:gd name="connsiteX13" fmla="*/ 842962 w 1928813"/>
              <a:gd name="connsiteY13" fmla="*/ 117779 h 515448"/>
              <a:gd name="connsiteX14" fmla="*/ 897730 w 1928813"/>
              <a:gd name="connsiteY14" fmla="*/ 72536 h 515448"/>
              <a:gd name="connsiteX15" fmla="*/ 950118 w 1928813"/>
              <a:gd name="connsiteY15" fmla="*/ 32054 h 515448"/>
              <a:gd name="connsiteX16" fmla="*/ 1004888 w 1928813"/>
              <a:gd name="connsiteY16" fmla="*/ 8242 h 515448"/>
              <a:gd name="connsiteX17" fmla="*/ 1040607 w 1928813"/>
              <a:gd name="connsiteY17" fmla="*/ 1096 h 515448"/>
              <a:gd name="connsiteX18" fmla="*/ 1090613 w 1928813"/>
              <a:gd name="connsiteY18" fmla="*/ 3478 h 515448"/>
              <a:gd name="connsiteX19" fmla="*/ 1135855 w 1928813"/>
              <a:gd name="connsiteY19" fmla="*/ 17767 h 515448"/>
              <a:gd name="connsiteX20" fmla="*/ 1169194 w 1928813"/>
              <a:gd name="connsiteY20" fmla="*/ 39195 h 515448"/>
              <a:gd name="connsiteX21" fmla="*/ 1188244 w 1928813"/>
              <a:gd name="connsiteY21" fmla="*/ 58248 h 515448"/>
              <a:gd name="connsiteX22" fmla="*/ 1207295 w 1928813"/>
              <a:gd name="connsiteY22" fmla="*/ 82060 h 515448"/>
              <a:gd name="connsiteX23" fmla="*/ 1231106 w 1928813"/>
              <a:gd name="connsiteY23" fmla="*/ 108255 h 515448"/>
              <a:gd name="connsiteX24" fmla="*/ 1257300 w 1928813"/>
              <a:gd name="connsiteY24" fmla="*/ 141592 h 515448"/>
              <a:gd name="connsiteX25" fmla="*/ 1281113 w 1928813"/>
              <a:gd name="connsiteY25" fmla="*/ 177309 h 515448"/>
              <a:gd name="connsiteX26" fmla="*/ 1312069 w 1928813"/>
              <a:gd name="connsiteY26" fmla="*/ 215411 h 515448"/>
              <a:gd name="connsiteX27" fmla="*/ 1357313 w 1928813"/>
              <a:gd name="connsiteY27" fmla="*/ 272559 h 515448"/>
              <a:gd name="connsiteX28" fmla="*/ 1395413 w 1928813"/>
              <a:gd name="connsiteY28" fmla="*/ 313042 h 515448"/>
              <a:gd name="connsiteX29" fmla="*/ 1426369 w 1928813"/>
              <a:gd name="connsiteY29" fmla="*/ 343998 h 515448"/>
              <a:gd name="connsiteX30" fmla="*/ 1469232 w 1928813"/>
              <a:gd name="connsiteY30" fmla="*/ 379718 h 515448"/>
              <a:gd name="connsiteX31" fmla="*/ 1509712 w 1928813"/>
              <a:gd name="connsiteY31" fmla="*/ 410673 h 515448"/>
              <a:gd name="connsiteX32" fmla="*/ 1557339 w 1928813"/>
              <a:gd name="connsiteY32" fmla="*/ 434486 h 515448"/>
              <a:gd name="connsiteX33" fmla="*/ 1624012 w 1928813"/>
              <a:gd name="connsiteY33" fmla="*/ 463061 h 515448"/>
              <a:gd name="connsiteX34" fmla="*/ 1674019 w 1928813"/>
              <a:gd name="connsiteY34" fmla="*/ 477349 h 515448"/>
              <a:gd name="connsiteX35" fmla="*/ 1743075 w 1928813"/>
              <a:gd name="connsiteY35" fmla="*/ 496398 h 515448"/>
              <a:gd name="connsiteX36" fmla="*/ 1812131 w 1928813"/>
              <a:gd name="connsiteY36" fmla="*/ 508304 h 515448"/>
              <a:gd name="connsiteX37" fmla="*/ 1864519 w 1928813"/>
              <a:gd name="connsiteY37" fmla="*/ 510685 h 515448"/>
              <a:gd name="connsiteX38" fmla="*/ 1928813 w 1928813"/>
              <a:gd name="connsiteY38"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685801 w 1928813"/>
              <a:gd name="connsiteY10" fmla="*/ 239223 h 515448"/>
              <a:gd name="connsiteX11" fmla="*/ 742951 w 1928813"/>
              <a:gd name="connsiteY11" fmla="*/ 189215 h 515448"/>
              <a:gd name="connsiteX12" fmla="*/ 769144 w 1928813"/>
              <a:gd name="connsiteY12" fmla="*/ 170166 h 515448"/>
              <a:gd name="connsiteX13" fmla="*/ 842962 w 1928813"/>
              <a:gd name="connsiteY13" fmla="*/ 117779 h 515448"/>
              <a:gd name="connsiteX14" fmla="*/ 897730 w 1928813"/>
              <a:gd name="connsiteY14" fmla="*/ 72536 h 515448"/>
              <a:gd name="connsiteX15" fmla="*/ 950118 w 1928813"/>
              <a:gd name="connsiteY15" fmla="*/ 32054 h 515448"/>
              <a:gd name="connsiteX16" fmla="*/ 1004888 w 1928813"/>
              <a:gd name="connsiteY16" fmla="*/ 8242 h 515448"/>
              <a:gd name="connsiteX17" fmla="*/ 1040607 w 1928813"/>
              <a:gd name="connsiteY17" fmla="*/ 1096 h 515448"/>
              <a:gd name="connsiteX18" fmla="*/ 1090613 w 1928813"/>
              <a:gd name="connsiteY18" fmla="*/ 3478 h 515448"/>
              <a:gd name="connsiteX19" fmla="*/ 1135855 w 1928813"/>
              <a:gd name="connsiteY19" fmla="*/ 17767 h 515448"/>
              <a:gd name="connsiteX20" fmla="*/ 1169194 w 1928813"/>
              <a:gd name="connsiteY20" fmla="*/ 39195 h 515448"/>
              <a:gd name="connsiteX21" fmla="*/ 1188244 w 1928813"/>
              <a:gd name="connsiteY21" fmla="*/ 58248 h 515448"/>
              <a:gd name="connsiteX22" fmla="*/ 1207295 w 1928813"/>
              <a:gd name="connsiteY22" fmla="*/ 82060 h 515448"/>
              <a:gd name="connsiteX23" fmla="*/ 1231106 w 1928813"/>
              <a:gd name="connsiteY23" fmla="*/ 108255 h 515448"/>
              <a:gd name="connsiteX24" fmla="*/ 1257300 w 1928813"/>
              <a:gd name="connsiteY24" fmla="*/ 141592 h 515448"/>
              <a:gd name="connsiteX25" fmla="*/ 1281113 w 1928813"/>
              <a:gd name="connsiteY25" fmla="*/ 177309 h 515448"/>
              <a:gd name="connsiteX26" fmla="*/ 1312069 w 1928813"/>
              <a:gd name="connsiteY26" fmla="*/ 215411 h 515448"/>
              <a:gd name="connsiteX27" fmla="*/ 1357313 w 1928813"/>
              <a:gd name="connsiteY27" fmla="*/ 272559 h 515448"/>
              <a:gd name="connsiteX28" fmla="*/ 1395413 w 1928813"/>
              <a:gd name="connsiteY28" fmla="*/ 313042 h 515448"/>
              <a:gd name="connsiteX29" fmla="*/ 1426369 w 1928813"/>
              <a:gd name="connsiteY29" fmla="*/ 343998 h 515448"/>
              <a:gd name="connsiteX30" fmla="*/ 1469232 w 1928813"/>
              <a:gd name="connsiteY30" fmla="*/ 379718 h 515448"/>
              <a:gd name="connsiteX31" fmla="*/ 1509712 w 1928813"/>
              <a:gd name="connsiteY31" fmla="*/ 410673 h 515448"/>
              <a:gd name="connsiteX32" fmla="*/ 1557339 w 1928813"/>
              <a:gd name="connsiteY32" fmla="*/ 434486 h 515448"/>
              <a:gd name="connsiteX33" fmla="*/ 1624012 w 1928813"/>
              <a:gd name="connsiteY33" fmla="*/ 463061 h 515448"/>
              <a:gd name="connsiteX34" fmla="*/ 1674019 w 1928813"/>
              <a:gd name="connsiteY34" fmla="*/ 477349 h 515448"/>
              <a:gd name="connsiteX35" fmla="*/ 1743075 w 1928813"/>
              <a:gd name="connsiteY35" fmla="*/ 496398 h 515448"/>
              <a:gd name="connsiteX36" fmla="*/ 1812131 w 1928813"/>
              <a:gd name="connsiteY36" fmla="*/ 508304 h 515448"/>
              <a:gd name="connsiteX37" fmla="*/ 1864519 w 1928813"/>
              <a:gd name="connsiteY37" fmla="*/ 510685 h 515448"/>
              <a:gd name="connsiteX38" fmla="*/ 1928813 w 1928813"/>
              <a:gd name="connsiteY38"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685801 w 1928813"/>
              <a:gd name="connsiteY10" fmla="*/ 239223 h 515448"/>
              <a:gd name="connsiteX11" fmla="*/ 742951 w 1928813"/>
              <a:gd name="connsiteY11" fmla="*/ 189215 h 515448"/>
              <a:gd name="connsiteX12" fmla="*/ 842962 w 1928813"/>
              <a:gd name="connsiteY12" fmla="*/ 117779 h 515448"/>
              <a:gd name="connsiteX13" fmla="*/ 897730 w 1928813"/>
              <a:gd name="connsiteY13" fmla="*/ 72536 h 515448"/>
              <a:gd name="connsiteX14" fmla="*/ 950118 w 1928813"/>
              <a:gd name="connsiteY14" fmla="*/ 32054 h 515448"/>
              <a:gd name="connsiteX15" fmla="*/ 1004888 w 1928813"/>
              <a:gd name="connsiteY15" fmla="*/ 8242 h 515448"/>
              <a:gd name="connsiteX16" fmla="*/ 1040607 w 1928813"/>
              <a:gd name="connsiteY16" fmla="*/ 1096 h 515448"/>
              <a:gd name="connsiteX17" fmla="*/ 1090613 w 1928813"/>
              <a:gd name="connsiteY17" fmla="*/ 3478 h 515448"/>
              <a:gd name="connsiteX18" fmla="*/ 1135855 w 1928813"/>
              <a:gd name="connsiteY18" fmla="*/ 17767 h 515448"/>
              <a:gd name="connsiteX19" fmla="*/ 1169194 w 1928813"/>
              <a:gd name="connsiteY19" fmla="*/ 39195 h 515448"/>
              <a:gd name="connsiteX20" fmla="*/ 1188244 w 1928813"/>
              <a:gd name="connsiteY20" fmla="*/ 58248 h 515448"/>
              <a:gd name="connsiteX21" fmla="*/ 1207295 w 1928813"/>
              <a:gd name="connsiteY21" fmla="*/ 82060 h 515448"/>
              <a:gd name="connsiteX22" fmla="*/ 1231106 w 1928813"/>
              <a:gd name="connsiteY22" fmla="*/ 108255 h 515448"/>
              <a:gd name="connsiteX23" fmla="*/ 1257300 w 1928813"/>
              <a:gd name="connsiteY23" fmla="*/ 141592 h 515448"/>
              <a:gd name="connsiteX24" fmla="*/ 1281113 w 1928813"/>
              <a:gd name="connsiteY24" fmla="*/ 177309 h 515448"/>
              <a:gd name="connsiteX25" fmla="*/ 1312069 w 1928813"/>
              <a:gd name="connsiteY25" fmla="*/ 215411 h 515448"/>
              <a:gd name="connsiteX26" fmla="*/ 1357313 w 1928813"/>
              <a:gd name="connsiteY26" fmla="*/ 272559 h 515448"/>
              <a:gd name="connsiteX27" fmla="*/ 1395413 w 1928813"/>
              <a:gd name="connsiteY27" fmla="*/ 313042 h 515448"/>
              <a:gd name="connsiteX28" fmla="*/ 1426369 w 1928813"/>
              <a:gd name="connsiteY28" fmla="*/ 343998 h 515448"/>
              <a:gd name="connsiteX29" fmla="*/ 1469232 w 1928813"/>
              <a:gd name="connsiteY29" fmla="*/ 379718 h 515448"/>
              <a:gd name="connsiteX30" fmla="*/ 1509712 w 1928813"/>
              <a:gd name="connsiteY30" fmla="*/ 410673 h 515448"/>
              <a:gd name="connsiteX31" fmla="*/ 1557339 w 1928813"/>
              <a:gd name="connsiteY31" fmla="*/ 434486 h 515448"/>
              <a:gd name="connsiteX32" fmla="*/ 1624012 w 1928813"/>
              <a:gd name="connsiteY32" fmla="*/ 463061 h 515448"/>
              <a:gd name="connsiteX33" fmla="*/ 1674019 w 1928813"/>
              <a:gd name="connsiteY33" fmla="*/ 477349 h 515448"/>
              <a:gd name="connsiteX34" fmla="*/ 1743075 w 1928813"/>
              <a:gd name="connsiteY34" fmla="*/ 496398 h 515448"/>
              <a:gd name="connsiteX35" fmla="*/ 1812131 w 1928813"/>
              <a:gd name="connsiteY35" fmla="*/ 508304 h 515448"/>
              <a:gd name="connsiteX36" fmla="*/ 1864519 w 1928813"/>
              <a:gd name="connsiteY36" fmla="*/ 510685 h 515448"/>
              <a:gd name="connsiteX37" fmla="*/ 1928813 w 1928813"/>
              <a:gd name="connsiteY37"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685801 w 1928813"/>
              <a:gd name="connsiteY10" fmla="*/ 239223 h 515448"/>
              <a:gd name="connsiteX11" fmla="*/ 781051 w 1928813"/>
              <a:gd name="connsiteY11" fmla="*/ 170165 h 515448"/>
              <a:gd name="connsiteX12" fmla="*/ 842962 w 1928813"/>
              <a:gd name="connsiteY12" fmla="*/ 117779 h 515448"/>
              <a:gd name="connsiteX13" fmla="*/ 897730 w 1928813"/>
              <a:gd name="connsiteY13" fmla="*/ 72536 h 515448"/>
              <a:gd name="connsiteX14" fmla="*/ 950118 w 1928813"/>
              <a:gd name="connsiteY14" fmla="*/ 32054 h 515448"/>
              <a:gd name="connsiteX15" fmla="*/ 1004888 w 1928813"/>
              <a:gd name="connsiteY15" fmla="*/ 8242 h 515448"/>
              <a:gd name="connsiteX16" fmla="*/ 1040607 w 1928813"/>
              <a:gd name="connsiteY16" fmla="*/ 1096 h 515448"/>
              <a:gd name="connsiteX17" fmla="*/ 1090613 w 1928813"/>
              <a:gd name="connsiteY17" fmla="*/ 3478 h 515448"/>
              <a:gd name="connsiteX18" fmla="*/ 1135855 w 1928813"/>
              <a:gd name="connsiteY18" fmla="*/ 17767 h 515448"/>
              <a:gd name="connsiteX19" fmla="*/ 1169194 w 1928813"/>
              <a:gd name="connsiteY19" fmla="*/ 39195 h 515448"/>
              <a:gd name="connsiteX20" fmla="*/ 1188244 w 1928813"/>
              <a:gd name="connsiteY20" fmla="*/ 58248 h 515448"/>
              <a:gd name="connsiteX21" fmla="*/ 1207295 w 1928813"/>
              <a:gd name="connsiteY21" fmla="*/ 82060 h 515448"/>
              <a:gd name="connsiteX22" fmla="*/ 1231106 w 1928813"/>
              <a:gd name="connsiteY22" fmla="*/ 108255 h 515448"/>
              <a:gd name="connsiteX23" fmla="*/ 1257300 w 1928813"/>
              <a:gd name="connsiteY23" fmla="*/ 141592 h 515448"/>
              <a:gd name="connsiteX24" fmla="*/ 1281113 w 1928813"/>
              <a:gd name="connsiteY24" fmla="*/ 177309 h 515448"/>
              <a:gd name="connsiteX25" fmla="*/ 1312069 w 1928813"/>
              <a:gd name="connsiteY25" fmla="*/ 215411 h 515448"/>
              <a:gd name="connsiteX26" fmla="*/ 1357313 w 1928813"/>
              <a:gd name="connsiteY26" fmla="*/ 272559 h 515448"/>
              <a:gd name="connsiteX27" fmla="*/ 1395413 w 1928813"/>
              <a:gd name="connsiteY27" fmla="*/ 313042 h 515448"/>
              <a:gd name="connsiteX28" fmla="*/ 1426369 w 1928813"/>
              <a:gd name="connsiteY28" fmla="*/ 343998 h 515448"/>
              <a:gd name="connsiteX29" fmla="*/ 1469232 w 1928813"/>
              <a:gd name="connsiteY29" fmla="*/ 379718 h 515448"/>
              <a:gd name="connsiteX30" fmla="*/ 1509712 w 1928813"/>
              <a:gd name="connsiteY30" fmla="*/ 410673 h 515448"/>
              <a:gd name="connsiteX31" fmla="*/ 1557339 w 1928813"/>
              <a:gd name="connsiteY31" fmla="*/ 434486 h 515448"/>
              <a:gd name="connsiteX32" fmla="*/ 1624012 w 1928813"/>
              <a:gd name="connsiteY32" fmla="*/ 463061 h 515448"/>
              <a:gd name="connsiteX33" fmla="*/ 1674019 w 1928813"/>
              <a:gd name="connsiteY33" fmla="*/ 477349 h 515448"/>
              <a:gd name="connsiteX34" fmla="*/ 1743075 w 1928813"/>
              <a:gd name="connsiteY34" fmla="*/ 496398 h 515448"/>
              <a:gd name="connsiteX35" fmla="*/ 1812131 w 1928813"/>
              <a:gd name="connsiteY35" fmla="*/ 508304 h 515448"/>
              <a:gd name="connsiteX36" fmla="*/ 1864519 w 1928813"/>
              <a:gd name="connsiteY36" fmla="*/ 510685 h 515448"/>
              <a:gd name="connsiteX37" fmla="*/ 1928813 w 1928813"/>
              <a:gd name="connsiteY37" fmla="*/ 515448 h 515448"/>
              <a:gd name="connsiteX0" fmla="*/ 0 w 1928813"/>
              <a:gd name="connsiteY0" fmla="*/ 298754 h 515448"/>
              <a:gd name="connsiteX1" fmla="*/ 83344 w 1928813"/>
              <a:gd name="connsiteY1" fmla="*/ 301136 h 515448"/>
              <a:gd name="connsiteX2" fmla="*/ 123825 w 1928813"/>
              <a:gd name="connsiteY2" fmla="*/ 301136 h 515448"/>
              <a:gd name="connsiteX3" fmla="*/ 209550 w 1928813"/>
              <a:gd name="connsiteY3" fmla="*/ 296373 h 515448"/>
              <a:gd name="connsiteX4" fmla="*/ 290513 w 1928813"/>
              <a:gd name="connsiteY4" fmla="*/ 282086 h 515448"/>
              <a:gd name="connsiteX5" fmla="*/ 366713 w 1928813"/>
              <a:gd name="connsiteY5" fmla="*/ 263036 h 515448"/>
              <a:gd name="connsiteX6" fmla="*/ 402432 w 1928813"/>
              <a:gd name="connsiteY6" fmla="*/ 253511 h 515448"/>
              <a:gd name="connsiteX7" fmla="*/ 469106 w 1928813"/>
              <a:gd name="connsiteY7" fmla="*/ 253511 h 515448"/>
              <a:gd name="connsiteX8" fmla="*/ 519113 w 1928813"/>
              <a:gd name="connsiteY8" fmla="*/ 277323 h 515448"/>
              <a:gd name="connsiteX9" fmla="*/ 583406 w 1928813"/>
              <a:gd name="connsiteY9" fmla="*/ 293991 h 515448"/>
              <a:gd name="connsiteX10" fmla="*/ 685801 w 1928813"/>
              <a:gd name="connsiteY10" fmla="*/ 239223 h 515448"/>
              <a:gd name="connsiteX11" fmla="*/ 781051 w 1928813"/>
              <a:gd name="connsiteY11" fmla="*/ 170165 h 515448"/>
              <a:gd name="connsiteX12" fmla="*/ 842962 w 1928813"/>
              <a:gd name="connsiteY12" fmla="*/ 117779 h 515448"/>
              <a:gd name="connsiteX13" fmla="*/ 897730 w 1928813"/>
              <a:gd name="connsiteY13" fmla="*/ 72536 h 515448"/>
              <a:gd name="connsiteX14" fmla="*/ 950118 w 1928813"/>
              <a:gd name="connsiteY14" fmla="*/ 32054 h 515448"/>
              <a:gd name="connsiteX15" fmla="*/ 1040607 w 1928813"/>
              <a:gd name="connsiteY15" fmla="*/ 1096 h 515448"/>
              <a:gd name="connsiteX16" fmla="*/ 1090613 w 1928813"/>
              <a:gd name="connsiteY16" fmla="*/ 3478 h 515448"/>
              <a:gd name="connsiteX17" fmla="*/ 1135855 w 1928813"/>
              <a:gd name="connsiteY17" fmla="*/ 17767 h 515448"/>
              <a:gd name="connsiteX18" fmla="*/ 1169194 w 1928813"/>
              <a:gd name="connsiteY18" fmla="*/ 39195 h 515448"/>
              <a:gd name="connsiteX19" fmla="*/ 1188244 w 1928813"/>
              <a:gd name="connsiteY19" fmla="*/ 58248 h 515448"/>
              <a:gd name="connsiteX20" fmla="*/ 1207295 w 1928813"/>
              <a:gd name="connsiteY20" fmla="*/ 82060 h 515448"/>
              <a:gd name="connsiteX21" fmla="*/ 1231106 w 1928813"/>
              <a:gd name="connsiteY21" fmla="*/ 108255 h 515448"/>
              <a:gd name="connsiteX22" fmla="*/ 1257300 w 1928813"/>
              <a:gd name="connsiteY22" fmla="*/ 141592 h 515448"/>
              <a:gd name="connsiteX23" fmla="*/ 1281113 w 1928813"/>
              <a:gd name="connsiteY23" fmla="*/ 177309 h 515448"/>
              <a:gd name="connsiteX24" fmla="*/ 1312069 w 1928813"/>
              <a:gd name="connsiteY24" fmla="*/ 215411 h 515448"/>
              <a:gd name="connsiteX25" fmla="*/ 1357313 w 1928813"/>
              <a:gd name="connsiteY25" fmla="*/ 272559 h 515448"/>
              <a:gd name="connsiteX26" fmla="*/ 1395413 w 1928813"/>
              <a:gd name="connsiteY26" fmla="*/ 313042 h 515448"/>
              <a:gd name="connsiteX27" fmla="*/ 1426369 w 1928813"/>
              <a:gd name="connsiteY27" fmla="*/ 343998 h 515448"/>
              <a:gd name="connsiteX28" fmla="*/ 1469232 w 1928813"/>
              <a:gd name="connsiteY28" fmla="*/ 379718 h 515448"/>
              <a:gd name="connsiteX29" fmla="*/ 1509712 w 1928813"/>
              <a:gd name="connsiteY29" fmla="*/ 410673 h 515448"/>
              <a:gd name="connsiteX30" fmla="*/ 1557339 w 1928813"/>
              <a:gd name="connsiteY30" fmla="*/ 434486 h 515448"/>
              <a:gd name="connsiteX31" fmla="*/ 1624012 w 1928813"/>
              <a:gd name="connsiteY31" fmla="*/ 463061 h 515448"/>
              <a:gd name="connsiteX32" fmla="*/ 1674019 w 1928813"/>
              <a:gd name="connsiteY32" fmla="*/ 477349 h 515448"/>
              <a:gd name="connsiteX33" fmla="*/ 1743075 w 1928813"/>
              <a:gd name="connsiteY33" fmla="*/ 496398 h 515448"/>
              <a:gd name="connsiteX34" fmla="*/ 1812131 w 1928813"/>
              <a:gd name="connsiteY34" fmla="*/ 508304 h 515448"/>
              <a:gd name="connsiteX35" fmla="*/ 1864519 w 1928813"/>
              <a:gd name="connsiteY35" fmla="*/ 510685 h 515448"/>
              <a:gd name="connsiteX36" fmla="*/ 1928813 w 1928813"/>
              <a:gd name="connsiteY36" fmla="*/ 515448 h 515448"/>
              <a:gd name="connsiteX0" fmla="*/ 0 w 1928813"/>
              <a:gd name="connsiteY0" fmla="*/ 297952 h 514646"/>
              <a:gd name="connsiteX1" fmla="*/ 83344 w 1928813"/>
              <a:gd name="connsiteY1" fmla="*/ 300334 h 514646"/>
              <a:gd name="connsiteX2" fmla="*/ 123825 w 1928813"/>
              <a:gd name="connsiteY2" fmla="*/ 300334 h 514646"/>
              <a:gd name="connsiteX3" fmla="*/ 209550 w 1928813"/>
              <a:gd name="connsiteY3" fmla="*/ 295571 h 514646"/>
              <a:gd name="connsiteX4" fmla="*/ 290513 w 1928813"/>
              <a:gd name="connsiteY4" fmla="*/ 281284 h 514646"/>
              <a:gd name="connsiteX5" fmla="*/ 366713 w 1928813"/>
              <a:gd name="connsiteY5" fmla="*/ 262234 h 514646"/>
              <a:gd name="connsiteX6" fmla="*/ 402432 w 1928813"/>
              <a:gd name="connsiteY6" fmla="*/ 252709 h 514646"/>
              <a:gd name="connsiteX7" fmla="*/ 469106 w 1928813"/>
              <a:gd name="connsiteY7" fmla="*/ 252709 h 514646"/>
              <a:gd name="connsiteX8" fmla="*/ 519113 w 1928813"/>
              <a:gd name="connsiteY8" fmla="*/ 276521 h 514646"/>
              <a:gd name="connsiteX9" fmla="*/ 583406 w 1928813"/>
              <a:gd name="connsiteY9" fmla="*/ 293189 h 514646"/>
              <a:gd name="connsiteX10" fmla="*/ 685801 w 1928813"/>
              <a:gd name="connsiteY10" fmla="*/ 238421 h 514646"/>
              <a:gd name="connsiteX11" fmla="*/ 781051 w 1928813"/>
              <a:gd name="connsiteY11" fmla="*/ 169363 h 514646"/>
              <a:gd name="connsiteX12" fmla="*/ 842962 w 1928813"/>
              <a:gd name="connsiteY12" fmla="*/ 116977 h 514646"/>
              <a:gd name="connsiteX13" fmla="*/ 897730 w 1928813"/>
              <a:gd name="connsiteY13" fmla="*/ 71734 h 514646"/>
              <a:gd name="connsiteX14" fmla="*/ 950118 w 1928813"/>
              <a:gd name="connsiteY14" fmla="*/ 31252 h 514646"/>
              <a:gd name="connsiteX15" fmla="*/ 1040607 w 1928813"/>
              <a:gd name="connsiteY15" fmla="*/ 294 h 514646"/>
              <a:gd name="connsiteX16" fmla="*/ 1135855 w 1928813"/>
              <a:gd name="connsiteY16" fmla="*/ 16965 h 514646"/>
              <a:gd name="connsiteX17" fmla="*/ 1169194 w 1928813"/>
              <a:gd name="connsiteY17" fmla="*/ 38393 h 514646"/>
              <a:gd name="connsiteX18" fmla="*/ 1188244 w 1928813"/>
              <a:gd name="connsiteY18" fmla="*/ 57446 h 514646"/>
              <a:gd name="connsiteX19" fmla="*/ 1207295 w 1928813"/>
              <a:gd name="connsiteY19" fmla="*/ 81258 h 514646"/>
              <a:gd name="connsiteX20" fmla="*/ 1231106 w 1928813"/>
              <a:gd name="connsiteY20" fmla="*/ 107453 h 514646"/>
              <a:gd name="connsiteX21" fmla="*/ 1257300 w 1928813"/>
              <a:gd name="connsiteY21" fmla="*/ 140790 h 514646"/>
              <a:gd name="connsiteX22" fmla="*/ 1281113 w 1928813"/>
              <a:gd name="connsiteY22" fmla="*/ 176507 h 514646"/>
              <a:gd name="connsiteX23" fmla="*/ 1312069 w 1928813"/>
              <a:gd name="connsiteY23" fmla="*/ 214609 h 514646"/>
              <a:gd name="connsiteX24" fmla="*/ 1357313 w 1928813"/>
              <a:gd name="connsiteY24" fmla="*/ 271757 h 514646"/>
              <a:gd name="connsiteX25" fmla="*/ 1395413 w 1928813"/>
              <a:gd name="connsiteY25" fmla="*/ 312240 h 514646"/>
              <a:gd name="connsiteX26" fmla="*/ 1426369 w 1928813"/>
              <a:gd name="connsiteY26" fmla="*/ 343196 h 514646"/>
              <a:gd name="connsiteX27" fmla="*/ 1469232 w 1928813"/>
              <a:gd name="connsiteY27" fmla="*/ 378916 h 514646"/>
              <a:gd name="connsiteX28" fmla="*/ 1509712 w 1928813"/>
              <a:gd name="connsiteY28" fmla="*/ 409871 h 514646"/>
              <a:gd name="connsiteX29" fmla="*/ 1557339 w 1928813"/>
              <a:gd name="connsiteY29" fmla="*/ 433684 h 514646"/>
              <a:gd name="connsiteX30" fmla="*/ 1624012 w 1928813"/>
              <a:gd name="connsiteY30" fmla="*/ 462259 h 514646"/>
              <a:gd name="connsiteX31" fmla="*/ 1674019 w 1928813"/>
              <a:gd name="connsiteY31" fmla="*/ 476547 h 514646"/>
              <a:gd name="connsiteX32" fmla="*/ 1743075 w 1928813"/>
              <a:gd name="connsiteY32" fmla="*/ 495596 h 514646"/>
              <a:gd name="connsiteX33" fmla="*/ 1812131 w 1928813"/>
              <a:gd name="connsiteY33" fmla="*/ 507502 h 514646"/>
              <a:gd name="connsiteX34" fmla="*/ 1864519 w 1928813"/>
              <a:gd name="connsiteY34" fmla="*/ 509883 h 514646"/>
              <a:gd name="connsiteX35" fmla="*/ 1928813 w 1928813"/>
              <a:gd name="connsiteY35" fmla="*/ 514646 h 514646"/>
              <a:gd name="connsiteX0" fmla="*/ 0 w 1928813"/>
              <a:gd name="connsiteY0" fmla="*/ 297952 h 514646"/>
              <a:gd name="connsiteX1" fmla="*/ 83344 w 1928813"/>
              <a:gd name="connsiteY1" fmla="*/ 300334 h 514646"/>
              <a:gd name="connsiteX2" fmla="*/ 123825 w 1928813"/>
              <a:gd name="connsiteY2" fmla="*/ 300334 h 514646"/>
              <a:gd name="connsiteX3" fmla="*/ 209550 w 1928813"/>
              <a:gd name="connsiteY3" fmla="*/ 295571 h 514646"/>
              <a:gd name="connsiteX4" fmla="*/ 290513 w 1928813"/>
              <a:gd name="connsiteY4" fmla="*/ 281284 h 514646"/>
              <a:gd name="connsiteX5" fmla="*/ 366713 w 1928813"/>
              <a:gd name="connsiteY5" fmla="*/ 262234 h 514646"/>
              <a:gd name="connsiteX6" fmla="*/ 402432 w 1928813"/>
              <a:gd name="connsiteY6" fmla="*/ 252709 h 514646"/>
              <a:gd name="connsiteX7" fmla="*/ 469106 w 1928813"/>
              <a:gd name="connsiteY7" fmla="*/ 252709 h 514646"/>
              <a:gd name="connsiteX8" fmla="*/ 519113 w 1928813"/>
              <a:gd name="connsiteY8" fmla="*/ 276521 h 514646"/>
              <a:gd name="connsiteX9" fmla="*/ 583406 w 1928813"/>
              <a:gd name="connsiteY9" fmla="*/ 293189 h 514646"/>
              <a:gd name="connsiteX10" fmla="*/ 685801 w 1928813"/>
              <a:gd name="connsiteY10" fmla="*/ 238421 h 514646"/>
              <a:gd name="connsiteX11" fmla="*/ 781051 w 1928813"/>
              <a:gd name="connsiteY11" fmla="*/ 169363 h 514646"/>
              <a:gd name="connsiteX12" fmla="*/ 842962 w 1928813"/>
              <a:gd name="connsiteY12" fmla="*/ 116977 h 514646"/>
              <a:gd name="connsiteX13" fmla="*/ 897730 w 1928813"/>
              <a:gd name="connsiteY13" fmla="*/ 71734 h 514646"/>
              <a:gd name="connsiteX14" fmla="*/ 950118 w 1928813"/>
              <a:gd name="connsiteY14" fmla="*/ 31252 h 514646"/>
              <a:gd name="connsiteX15" fmla="*/ 1040607 w 1928813"/>
              <a:gd name="connsiteY15" fmla="*/ 294 h 514646"/>
              <a:gd name="connsiteX16" fmla="*/ 1135855 w 1928813"/>
              <a:gd name="connsiteY16" fmla="*/ 16965 h 514646"/>
              <a:gd name="connsiteX17" fmla="*/ 1169194 w 1928813"/>
              <a:gd name="connsiteY17" fmla="*/ 38393 h 514646"/>
              <a:gd name="connsiteX18" fmla="*/ 1188244 w 1928813"/>
              <a:gd name="connsiteY18" fmla="*/ 57446 h 514646"/>
              <a:gd name="connsiteX19" fmla="*/ 1207295 w 1928813"/>
              <a:gd name="connsiteY19" fmla="*/ 81258 h 514646"/>
              <a:gd name="connsiteX20" fmla="*/ 1231106 w 1928813"/>
              <a:gd name="connsiteY20" fmla="*/ 107453 h 514646"/>
              <a:gd name="connsiteX21" fmla="*/ 1257300 w 1928813"/>
              <a:gd name="connsiteY21" fmla="*/ 140790 h 514646"/>
              <a:gd name="connsiteX22" fmla="*/ 1281113 w 1928813"/>
              <a:gd name="connsiteY22" fmla="*/ 176507 h 514646"/>
              <a:gd name="connsiteX23" fmla="*/ 1312069 w 1928813"/>
              <a:gd name="connsiteY23" fmla="*/ 214609 h 514646"/>
              <a:gd name="connsiteX24" fmla="*/ 1357313 w 1928813"/>
              <a:gd name="connsiteY24" fmla="*/ 271757 h 514646"/>
              <a:gd name="connsiteX25" fmla="*/ 1395413 w 1928813"/>
              <a:gd name="connsiteY25" fmla="*/ 312240 h 514646"/>
              <a:gd name="connsiteX26" fmla="*/ 1426369 w 1928813"/>
              <a:gd name="connsiteY26" fmla="*/ 343196 h 514646"/>
              <a:gd name="connsiteX27" fmla="*/ 1469232 w 1928813"/>
              <a:gd name="connsiteY27" fmla="*/ 378916 h 514646"/>
              <a:gd name="connsiteX28" fmla="*/ 1509712 w 1928813"/>
              <a:gd name="connsiteY28" fmla="*/ 409871 h 514646"/>
              <a:gd name="connsiteX29" fmla="*/ 1557339 w 1928813"/>
              <a:gd name="connsiteY29" fmla="*/ 433684 h 514646"/>
              <a:gd name="connsiteX30" fmla="*/ 1624012 w 1928813"/>
              <a:gd name="connsiteY30" fmla="*/ 462259 h 514646"/>
              <a:gd name="connsiteX31" fmla="*/ 1674019 w 1928813"/>
              <a:gd name="connsiteY31" fmla="*/ 476547 h 514646"/>
              <a:gd name="connsiteX32" fmla="*/ 1743075 w 1928813"/>
              <a:gd name="connsiteY32" fmla="*/ 495596 h 514646"/>
              <a:gd name="connsiteX33" fmla="*/ 1812131 w 1928813"/>
              <a:gd name="connsiteY33" fmla="*/ 507502 h 514646"/>
              <a:gd name="connsiteX34" fmla="*/ 1864519 w 1928813"/>
              <a:gd name="connsiteY34" fmla="*/ 509883 h 514646"/>
              <a:gd name="connsiteX35" fmla="*/ 1928813 w 1928813"/>
              <a:gd name="connsiteY35" fmla="*/ 514646 h 514646"/>
              <a:gd name="connsiteX0" fmla="*/ 0 w 1928813"/>
              <a:gd name="connsiteY0" fmla="*/ 297952 h 514646"/>
              <a:gd name="connsiteX1" fmla="*/ 83344 w 1928813"/>
              <a:gd name="connsiteY1" fmla="*/ 300334 h 514646"/>
              <a:gd name="connsiteX2" fmla="*/ 123825 w 1928813"/>
              <a:gd name="connsiteY2" fmla="*/ 300334 h 514646"/>
              <a:gd name="connsiteX3" fmla="*/ 209550 w 1928813"/>
              <a:gd name="connsiteY3" fmla="*/ 295571 h 514646"/>
              <a:gd name="connsiteX4" fmla="*/ 290513 w 1928813"/>
              <a:gd name="connsiteY4" fmla="*/ 281284 h 514646"/>
              <a:gd name="connsiteX5" fmla="*/ 366713 w 1928813"/>
              <a:gd name="connsiteY5" fmla="*/ 262234 h 514646"/>
              <a:gd name="connsiteX6" fmla="*/ 402432 w 1928813"/>
              <a:gd name="connsiteY6" fmla="*/ 252709 h 514646"/>
              <a:gd name="connsiteX7" fmla="*/ 469106 w 1928813"/>
              <a:gd name="connsiteY7" fmla="*/ 252709 h 514646"/>
              <a:gd name="connsiteX8" fmla="*/ 519113 w 1928813"/>
              <a:gd name="connsiteY8" fmla="*/ 276521 h 514646"/>
              <a:gd name="connsiteX9" fmla="*/ 583406 w 1928813"/>
              <a:gd name="connsiteY9" fmla="*/ 293189 h 514646"/>
              <a:gd name="connsiteX10" fmla="*/ 685801 w 1928813"/>
              <a:gd name="connsiteY10" fmla="*/ 238421 h 514646"/>
              <a:gd name="connsiteX11" fmla="*/ 781051 w 1928813"/>
              <a:gd name="connsiteY11" fmla="*/ 169363 h 514646"/>
              <a:gd name="connsiteX12" fmla="*/ 842962 w 1928813"/>
              <a:gd name="connsiteY12" fmla="*/ 116977 h 514646"/>
              <a:gd name="connsiteX13" fmla="*/ 897730 w 1928813"/>
              <a:gd name="connsiteY13" fmla="*/ 71734 h 514646"/>
              <a:gd name="connsiteX14" fmla="*/ 950118 w 1928813"/>
              <a:gd name="connsiteY14" fmla="*/ 31252 h 514646"/>
              <a:gd name="connsiteX15" fmla="*/ 1040607 w 1928813"/>
              <a:gd name="connsiteY15" fmla="*/ 294 h 514646"/>
              <a:gd name="connsiteX16" fmla="*/ 1135855 w 1928813"/>
              <a:gd name="connsiteY16" fmla="*/ 16965 h 514646"/>
              <a:gd name="connsiteX17" fmla="*/ 1169194 w 1928813"/>
              <a:gd name="connsiteY17" fmla="*/ 38393 h 514646"/>
              <a:gd name="connsiteX18" fmla="*/ 1207295 w 1928813"/>
              <a:gd name="connsiteY18" fmla="*/ 81258 h 514646"/>
              <a:gd name="connsiteX19" fmla="*/ 1231106 w 1928813"/>
              <a:gd name="connsiteY19" fmla="*/ 107453 h 514646"/>
              <a:gd name="connsiteX20" fmla="*/ 1257300 w 1928813"/>
              <a:gd name="connsiteY20" fmla="*/ 140790 h 514646"/>
              <a:gd name="connsiteX21" fmla="*/ 1281113 w 1928813"/>
              <a:gd name="connsiteY21" fmla="*/ 176507 h 514646"/>
              <a:gd name="connsiteX22" fmla="*/ 1312069 w 1928813"/>
              <a:gd name="connsiteY22" fmla="*/ 214609 h 514646"/>
              <a:gd name="connsiteX23" fmla="*/ 1357313 w 1928813"/>
              <a:gd name="connsiteY23" fmla="*/ 271757 h 514646"/>
              <a:gd name="connsiteX24" fmla="*/ 1395413 w 1928813"/>
              <a:gd name="connsiteY24" fmla="*/ 312240 h 514646"/>
              <a:gd name="connsiteX25" fmla="*/ 1426369 w 1928813"/>
              <a:gd name="connsiteY25" fmla="*/ 343196 h 514646"/>
              <a:gd name="connsiteX26" fmla="*/ 1469232 w 1928813"/>
              <a:gd name="connsiteY26" fmla="*/ 378916 h 514646"/>
              <a:gd name="connsiteX27" fmla="*/ 1509712 w 1928813"/>
              <a:gd name="connsiteY27" fmla="*/ 409871 h 514646"/>
              <a:gd name="connsiteX28" fmla="*/ 1557339 w 1928813"/>
              <a:gd name="connsiteY28" fmla="*/ 433684 h 514646"/>
              <a:gd name="connsiteX29" fmla="*/ 1624012 w 1928813"/>
              <a:gd name="connsiteY29" fmla="*/ 462259 h 514646"/>
              <a:gd name="connsiteX30" fmla="*/ 1674019 w 1928813"/>
              <a:gd name="connsiteY30" fmla="*/ 476547 h 514646"/>
              <a:gd name="connsiteX31" fmla="*/ 1743075 w 1928813"/>
              <a:gd name="connsiteY31" fmla="*/ 495596 h 514646"/>
              <a:gd name="connsiteX32" fmla="*/ 1812131 w 1928813"/>
              <a:gd name="connsiteY32" fmla="*/ 507502 h 514646"/>
              <a:gd name="connsiteX33" fmla="*/ 1864519 w 1928813"/>
              <a:gd name="connsiteY33" fmla="*/ 509883 h 514646"/>
              <a:gd name="connsiteX34" fmla="*/ 1928813 w 1928813"/>
              <a:gd name="connsiteY34" fmla="*/ 514646 h 514646"/>
              <a:gd name="connsiteX0" fmla="*/ 0 w 1928813"/>
              <a:gd name="connsiteY0" fmla="*/ 297952 h 514646"/>
              <a:gd name="connsiteX1" fmla="*/ 83344 w 1928813"/>
              <a:gd name="connsiteY1" fmla="*/ 300334 h 514646"/>
              <a:gd name="connsiteX2" fmla="*/ 123825 w 1928813"/>
              <a:gd name="connsiteY2" fmla="*/ 300334 h 514646"/>
              <a:gd name="connsiteX3" fmla="*/ 209550 w 1928813"/>
              <a:gd name="connsiteY3" fmla="*/ 295571 h 514646"/>
              <a:gd name="connsiteX4" fmla="*/ 290513 w 1928813"/>
              <a:gd name="connsiteY4" fmla="*/ 281284 h 514646"/>
              <a:gd name="connsiteX5" fmla="*/ 366713 w 1928813"/>
              <a:gd name="connsiteY5" fmla="*/ 262234 h 514646"/>
              <a:gd name="connsiteX6" fmla="*/ 402432 w 1928813"/>
              <a:gd name="connsiteY6" fmla="*/ 252709 h 514646"/>
              <a:gd name="connsiteX7" fmla="*/ 469106 w 1928813"/>
              <a:gd name="connsiteY7" fmla="*/ 252709 h 514646"/>
              <a:gd name="connsiteX8" fmla="*/ 519113 w 1928813"/>
              <a:gd name="connsiteY8" fmla="*/ 276521 h 514646"/>
              <a:gd name="connsiteX9" fmla="*/ 583406 w 1928813"/>
              <a:gd name="connsiteY9" fmla="*/ 293189 h 514646"/>
              <a:gd name="connsiteX10" fmla="*/ 685801 w 1928813"/>
              <a:gd name="connsiteY10" fmla="*/ 238421 h 514646"/>
              <a:gd name="connsiteX11" fmla="*/ 781051 w 1928813"/>
              <a:gd name="connsiteY11" fmla="*/ 169363 h 514646"/>
              <a:gd name="connsiteX12" fmla="*/ 842962 w 1928813"/>
              <a:gd name="connsiteY12" fmla="*/ 116977 h 514646"/>
              <a:gd name="connsiteX13" fmla="*/ 897730 w 1928813"/>
              <a:gd name="connsiteY13" fmla="*/ 71734 h 514646"/>
              <a:gd name="connsiteX14" fmla="*/ 950118 w 1928813"/>
              <a:gd name="connsiteY14" fmla="*/ 31252 h 514646"/>
              <a:gd name="connsiteX15" fmla="*/ 1040607 w 1928813"/>
              <a:gd name="connsiteY15" fmla="*/ 294 h 514646"/>
              <a:gd name="connsiteX16" fmla="*/ 1135855 w 1928813"/>
              <a:gd name="connsiteY16" fmla="*/ 16965 h 514646"/>
              <a:gd name="connsiteX17" fmla="*/ 1169194 w 1928813"/>
              <a:gd name="connsiteY17" fmla="*/ 38393 h 514646"/>
              <a:gd name="connsiteX18" fmla="*/ 1207295 w 1928813"/>
              <a:gd name="connsiteY18" fmla="*/ 81258 h 514646"/>
              <a:gd name="connsiteX19" fmla="*/ 1257300 w 1928813"/>
              <a:gd name="connsiteY19" fmla="*/ 140790 h 514646"/>
              <a:gd name="connsiteX20" fmla="*/ 1281113 w 1928813"/>
              <a:gd name="connsiteY20" fmla="*/ 176507 h 514646"/>
              <a:gd name="connsiteX21" fmla="*/ 1312069 w 1928813"/>
              <a:gd name="connsiteY21" fmla="*/ 214609 h 514646"/>
              <a:gd name="connsiteX22" fmla="*/ 1357313 w 1928813"/>
              <a:gd name="connsiteY22" fmla="*/ 271757 h 514646"/>
              <a:gd name="connsiteX23" fmla="*/ 1395413 w 1928813"/>
              <a:gd name="connsiteY23" fmla="*/ 312240 h 514646"/>
              <a:gd name="connsiteX24" fmla="*/ 1426369 w 1928813"/>
              <a:gd name="connsiteY24" fmla="*/ 343196 h 514646"/>
              <a:gd name="connsiteX25" fmla="*/ 1469232 w 1928813"/>
              <a:gd name="connsiteY25" fmla="*/ 378916 h 514646"/>
              <a:gd name="connsiteX26" fmla="*/ 1509712 w 1928813"/>
              <a:gd name="connsiteY26" fmla="*/ 409871 h 514646"/>
              <a:gd name="connsiteX27" fmla="*/ 1557339 w 1928813"/>
              <a:gd name="connsiteY27" fmla="*/ 433684 h 514646"/>
              <a:gd name="connsiteX28" fmla="*/ 1624012 w 1928813"/>
              <a:gd name="connsiteY28" fmla="*/ 462259 h 514646"/>
              <a:gd name="connsiteX29" fmla="*/ 1674019 w 1928813"/>
              <a:gd name="connsiteY29" fmla="*/ 476547 h 514646"/>
              <a:gd name="connsiteX30" fmla="*/ 1743075 w 1928813"/>
              <a:gd name="connsiteY30" fmla="*/ 495596 h 514646"/>
              <a:gd name="connsiteX31" fmla="*/ 1812131 w 1928813"/>
              <a:gd name="connsiteY31" fmla="*/ 507502 h 514646"/>
              <a:gd name="connsiteX32" fmla="*/ 1864519 w 1928813"/>
              <a:gd name="connsiteY32" fmla="*/ 509883 h 514646"/>
              <a:gd name="connsiteX33" fmla="*/ 1928813 w 1928813"/>
              <a:gd name="connsiteY33" fmla="*/ 514646 h 514646"/>
              <a:gd name="connsiteX0" fmla="*/ 0 w 1928813"/>
              <a:gd name="connsiteY0" fmla="*/ 297952 h 514646"/>
              <a:gd name="connsiteX1" fmla="*/ 83344 w 1928813"/>
              <a:gd name="connsiteY1" fmla="*/ 300334 h 514646"/>
              <a:gd name="connsiteX2" fmla="*/ 123825 w 1928813"/>
              <a:gd name="connsiteY2" fmla="*/ 300334 h 514646"/>
              <a:gd name="connsiteX3" fmla="*/ 209550 w 1928813"/>
              <a:gd name="connsiteY3" fmla="*/ 295571 h 514646"/>
              <a:gd name="connsiteX4" fmla="*/ 290513 w 1928813"/>
              <a:gd name="connsiteY4" fmla="*/ 281284 h 514646"/>
              <a:gd name="connsiteX5" fmla="*/ 366713 w 1928813"/>
              <a:gd name="connsiteY5" fmla="*/ 262234 h 514646"/>
              <a:gd name="connsiteX6" fmla="*/ 402432 w 1928813"/>
              <a:gd name="connsiteY6" fmla="*/ 252709 h 514646"/>
              <a:gd name="connsiteX7" fmla="*/ 469106 w 1928813"/>
              <a:gd name="connsiteY7" fmla="*/ 252709 h 514646"/>
              <a:gd name="connsiteX8" fmla="*/ 519113 w 1928813"/>
              <a:gd name="connsiteY8" fmla="*/ 276521 h 514646"/>
              <a:gd name="connsiteX9" fmla="*/ 583406 w 1928813"/>
              <a:gd name="connsiteY9" fmla="*/ 293189 h 514646"/>
              <a:gd name="connsiteX10" fmla="*/ 685801 w 1928813"/>
              <a:gd name="connsiteY10" fmla="*/ 238421 h 514646"/>
              <a:gd name="connsiteX11" fmla="*/ 781051 w 1928813"/>
              <a:gd name="connsiteY11" fmla="*/ 169363 h 514646"/>
              <a:gd name="connsiteX12" fmla="*/ 842962 w 1928813"/>
              <a:gd name="connsiteY12" fmla="*/ 116977 h 514646"/>
              <a:gd name="connsiteX13" fmla="*/ 897730 w 1928813"/>
              <a:gd name="connsiteY13" fmla="*/ 71734 h 514646"/>
              <a:gd name="connsiteX14" fmla="*/ 950118 w 1928813"/>
              <a:gd name="connsiteY14" fmla="*/ 31252 h 514646"/>
              <a:gd name="connsiteX15" fmla="*/ 1040607 w 1928813"/>
              <a:gd name="connsiteY15" fmla="*/ 294 h 514646"/>
              <a:gd name="connsiteX16" fmla="*/ 1135855 w 1928813"/>
              <a:gd name="connsiteY16" fmla="*/ 16965 h 514646"/>
              <a:gd name="connsiteX17" fmla="*/ 1207295 w 1928813"/>
              <a:gd name="connsiteY17" fmla="*/ 81258 h 514646"/>
              <a:gd name="connsiteX18" fmla="*/ 1257300 w 1928813"/>
              <a:gd name="connsiteY18" fmla="*/ 140790 h 514646"/>
              <a:gd name="connsiteX19" fmla="*/ 1281113 w 1928813"/>
              <a:gd name="connsiteY19" fmla="*/ 176507 h 514646"/>
              <a:gd name="connsiteX20" fmla="*/ 1312069 w 1928813"/>
              <a:gd name="connsiteY20" fmla="*/ 214609 h 514646"/>
              <a:gd name="connsiteX21" fmla="*/ 1357313 w 1928813"/>
              <a:gd name="connsiteY21" fmla="*/ 271757 h 514646"/>
              <a:gd name="connsiteX22" fmla="*/ 1395413 w 1928813"/>
              <a:gd name="connsiteY22" fmla="*/ 312240 h 514646"/>
              <a:gd name="connsiteX23" fmla="*/ 1426369 w 1928813"/>
              <a:gd name="connsiteY23" fmla="*/ 343196 h 514646"/>
              <a:gd name="connsiteX24" fmla="*/ 1469232 w 1928813"/>
              <a:gd name="connsiteY24" fmla="*/ 378916 h 514646"/>
              <a:gd name="connsiteX25" fmla="*/ 1509712 w 1928813"/>
              <a:gd name="connsiteY25" fmla="*/ 409871 h 514646"/>
              <a:gd name="connsiteX26" fmla="*/ 1557339 w 1928813"/>
              <a:gd name="connsiteY26" fmla="*/ 433684 h 514646"/>
              <a:gd name="connsiteX27" fmla="*/ 1624012 w 1928813"/>
              <a:gd name="connsiteY27" fmla="*/ 462259 h 514646"/>
              <a:gd name="connsiteX28" fmla="*/ 1674019 w 1928813"/>
              <a:gd name="connsiteY28" fmla="*/ 476547 h 514646"/>
              <a:gd name="connsiteX29" fmla="*/ 1743075 w 1928813"/>
              <a:gd name="connsiteY29" fmla="*/ 495596 h 514646"/>
              <a:gd name="connsiteX30" fmla="*/ 1812131 w 1928813"/>
              <a:gd name="connsiteY30" fmla="*/ 507502 h 514646"/>
              <a:gd name="connsiteX31" fmla="*/ 1864519 w 1928813"/>
              <a:gd name="connsiteY31" fmla="*/ 509883 h 514646"/>
              <a:gd name="connsiteX32" fmla="*/ 1928813 w 1928813"/>
              <a:gd name="connsiteY32" fmla="*/ 514646 h 514646"/>
              <a:gd name="connsiteX0" fmla="*/ 0 w 1928813"/>
              <a:gd name="connsiteY0" fmla="*/ 299163 h 515857"/>
              <a:gd name="connsiteX1" fmla="*/ 83344 w 1928813"/>
              <a:gd name="connsiteY1" fmla="*/ 301545 h 515857"/>
              <a:gd name="connsiteX2" fmla="*/ 123825 w 1928813"/>
              <a:gd name="connsiteY2" fmla="*/ 301545 h 515857"/>
              <a:gd name="connsiteX3" fmla="*/ 209550 w 1928813"/>
              <a:gd name="connsiteY3" fmla="*/ 296782 h 515857"/>
              <a:gd name="connsiteX4" fmla="*/ 290513 w 1928813"/>
              <a:gd name="connsiteY4" fmla="*/ 282495 h 515857"/>
              <a:gd name="connsiteX5" fmla="*/ 366713 w 1928813"/>
              <a:gd name="connsiteY5" fmla="*/ 263445 h 515857"/>
              <a:gd name="connsiteX6" fmla="*/ 402432 w 1928813"/>
              <a:gd name="connsiteY6" fmla="*/ 253920 h 515857"/>
              <a:gd name="connsiteX7" fmla="*/ 469106 w 1928813"/>
              <a:gd name="connsiteY7" fmla="*/ 253920 h 515857"/>
              <a:gd name="connsiteX8" fmla="*/ 519113 w 1928813"/>
              <a:gd name="connsiteY8" fmla="*/ 277732 h 515857"/>
              <a:gd name="connsiteX9" fmla="*/ 583406 w 1928813"/>
              <a:gd name="connsiteY9" fmla="*/ 294400 h 515857"/>
              <a:gd name="connsiteX10" fmla="*/ 685801 w 1928813"/>
              <a:gd name="connsiteY10" fmla="*/ 239632 h 515857"/>
              <a:gd name="connsiteX11" fmla="*/ 781051 w 1928813"/>
              <a:gd name="connsiteY11" fmla="*/ 170574 h 515857"/>
              <a:gd name="connsiteX12" fmla="*/ 842962 w 1928813"/>
              <a:gd name="connsiteY12" fmla="*/ 118188 h 515857"/>
              <a:gd name="connsiteX13" fmla="*/ 897730 w 1928813"/>
              <a:gd name="connsiteY13" fmla="*/ 72945 h 515857"/>
              <a:gd name="connsiteX14" fmla="*/ 950118 w 1928813"/>
              <a:gd name="connsiteY14" fmla="*/ 32463 h 515857"/>
              <a:gd name="connsiteX15" fmla="*/ 1040607 w 1928813"/>
              <a:gd name="connsiteY15" fmla="*/ 1505 h 515857"/>
              <a:gd name="connsiteX16" fmla="*/ 1135855 w 1928813"/>
              <a:gd name="connsiteY16" fmla="*/ 18176 h 515857"/>
              <a:gd name="connsiteX17" fmla="*/ 1207295 w 1928813"/>
              <a:gd name="connsiteY17" fmla="*/ 82469 h 515857"/>
              <a:gd name="connsiteX18" fmla="*/ 1257300 w 1928813"/>
              <a:gd name="connsiteY18" fmla="*/ 142001 h 515857"/>
              <a:gd name="connsiteX19" fmla="*/ 1281113 w 1928813"/>
              <a:gd name="connsiteY19" fmla="*/ 177718 h 515857"/>
              <a:gd name="connsiteX20" fmla="*/ 1312069 w 1928813"/>
              <a:gd name="connsiteY20" fmla="*/ 215820 h 515857"/>
              <a:gd name="connsiteX21" fmla="*/ 1357313 w 1928813"/>
              <a:gd name="connsiteY21" fmla="*/ 272968 h 515857"/>
              <a:gd name="connsiteX22" fmla="*/ 1395413 w 1928813"/>
              <a:gd name="connsiteY22" fmla="*/ 313451 h 515857"/>
              <a:gd name="connsiteX23" fmla="*/ 1426369 w 1928813"/>
              <a:gd name="connsiteY23" fmla="*/ 344407 h 515857"/>
              <a:gd name="connsiteX24" fmla="*/ 1469232 w 1928813"/>
              <a:gd name="connsiteY24" fmla="*/ 380127 h 515857"/>
              <a:gd name="connsiteX25" fmla="*/ 1509712 w 1928813"/>
              <a:gd name="connsiteY25" fmla="*/ 411082 h 515857"/>
              <a:gd name="connsiteX26" fmla="*/ 1557339 w 1928813"/>
              <a:gd name="connsiteY26" fmla="*/ 434895 h 515857"/>
              <a:gd name="connsiteX27" fmla="*/ 1624012 w 1928813"/>
              <a:gd name="connsiteY27" fmla="*/ 463470 h 515857"/>
              <a:gd name="connsiteX28" fmla="*/ 1674019 w 1928813"/>
              <a:gd name="connsiteY28" fmla="*/ 477758 h 515857"/>
              <a:gd name="connsiteX29" fmla="*/ 1743075 w 1928813"/>
              <a:gd name="connsiteY29" fmla="*/ 496807 h 515857"/>
              <a:gd name="connsiteX30" fmla="*/ 1812131 w 1928813"/>
              <a:gd name="connsiteY30" fmla="*/ 508713 h 515857"/>
              <a:gd name="connsiteX31" fmla="*/ 1864519 w 1928813"/>
              <a:gd name="connsiteY31" fmla="*/ 511094 h 515857"/>
              <a:gd name="connsiteX32" fmla="*/ 1928813 w 1928813"/>
              <a:gd name="connsiteY32" fmla="*/ 515857 h 515857"/>
              <a:gd name="connsiteX0" fmla="*/ 0 w 1928813"/>
              <a:gd name="connsiteY0" fmla="*/ 297673 h 514367"/>
              <a:gd name="connsiteX1" fmla="*/ 83344 w 1928813"/>
              <a:gd name="connsiteY1" fmla="*/ 300055 h 514367"/>
              <a:gd name="connsiteX2" fmla="*/ 123825 w 1928813"/>
              <a:gd name="connsiteY2" fmla="*/ 300055 h 514367"/>
              <a:gd name="connsiteX3" fmla="*/ 209550 w 1928813"/>
              <a:gd name="connsiteY3" fmla="*/ 295292 h 514367"/>
              <a:gd name="connsiteX4" fmla="*/ 290513 w 1928813"/>
              <a:gd name="connsiteY4" fmla="*/ 281005 h 514367"/>
              <a:gd name="connsiteX5" fmla="*/ 366713 w 1928813"/>
              <a:gd name="connsiteY5" fmla="*/ 261955 h 514367"/>
              <a:gd name="connsiteX6" fmla="*/ 402432 w 1928813"/>
              <a:gd name="connsiteY6" fmla="*/ 252430 h 514367"/>
              <a:gd name="connsiteX7" fmla="*/ 469106 w 1928813"/>
              <a:gd name="connsiteY7" fmla="*/ 252430 h 514367"/>
              <a:gd name="connsiteX8" fmla="*/ 519113 w 1928813"/>
              <a:gd name="connsiteY8" fmla="*/ 276242 h 514367"/>
              <a:gd name="connsiteX9" fmla="*/ 583406 w 1928813"/>
              <a:gd name="connsiteY9" fmla="*/ 292910 h 514367"/>
              <a:gd name="connsiteX10" fmla="*/ 685801 w 1928813"/>
              <a:gd name="connsiteY10" fmla="*/ 238142 h 514367"/>
              <a:gd name="connsiteX11" fmla="*/ 781051 w 1928813"/>
              <a:gd name="connsiteY11" fmla="*/ 169084 h 514367"/>
              <a:gd name="connsiteX12" fmla="*/ 842962 w 1928813"/>
              <a:gd name="connsiteY12" fmla="*/ 116698 h 514367"/>
              <a:gd name="connsiteX13" fmla="*/ 897730 w 1928813"/>
              <a:gd name="connsiteY13" fmla="*/ 71455 h 514367"/>
              <a:gd name="connsiteX14" fmla="*/ 950118 w 1928813"/>
              <a:gd name="connsiteY14" fmla="*/ 30973 h 514367"/>
              <a:gd name="connsiteX15" fmla="*/ 1040607 w 1928813"/>
              <a:gd name="connsiteY15" fmla="*/ 15 h 514367"/>
              <a:gd name="connsiteX16" fmla="*/ 1154905 w 1928813"/>
              <a:gd name="connsiteY16" fmla="*/ 28592 h 514367"/>
              <a:gd name="connsiteX17" fmla="*/ 1207295 w 1928813"/>
              <a:gd name="connsiteY17" fmla="*/ 80979 h 514367"/>
              <a:gd name="connsiteX18" fmla="*/ 1257300 w 1928813"/>
              <a:gd name="connsiteY18" fmla="*/ 140511 h 514367"/>
              <a:gd name="connsiteX19" fmla="*/ 1281113 w 1928813"/>
              <a:gd name="connsiteY19" fmla="*/ 176228 h 514367"/>
              <a:gd name="connsiteX20" fmla="*/ 1312069 w 1928813"/>
              <a:gd name="connsiteY20" fmla="*/ 214330 h 514367"/>
              <a:gd name="connsiteX21" fmla="*/ 1357313 w 1928813"/>
              <a:gd name="connsiteY21" fmla="*/ 271478 h 514367"/>
              <a:gd name="connsiteX22" fmla="*/ 1395413 w 1928813"/>
              <a:gd name="connsiteY22" fmla="*/ 311961 h 514367"/>
              <a:gd name="connsiteX23" fmla="*/ 1426369 w 1928813"/>
              <a:gd name="connsiteY23" fmla="*/ 342917 h 514367"/>
              <a:gd name="connsiteX24" fmla="*/ 1469232 w 1928813"/>
              <a:gd name="connsiteY24" fmla="*/ 378637 h 514367"/>
              <a:gd name="connsiteX25" fmla="*/ 1509712 w 1928813"/>
              <a:gd name="connsiteY25" fmla="*/ 409592 h 514367"/>
              <a:gd name="connsiteX26" fmla="*/ 1557339 w 1928813"/>
              <a:gd name="connsiteY26" fmla="*/ 433405 h 514367"/>
              <a:gd name="connsiteX27" fmla="*/ 1624012 w 1928813"/>
              <a:gd name="connsiteY27" fmla="*/ 461980 h 514367"/>
              <a:gd name="connsiteX28" fmla="*/ 1674019 w 1928813"/>
              <a:gd name="connsiteY28" fmla="*/ 476268 h 514367"/>
              <a:gd name="connsiteX29" fmla="*/ 1743075 w 1928813"/>
              <a:gd name="connsiteY29" fmla="*/ 495317 h 514367"/>
              <a:gd name="connsiteX30" fmla="*/ 1812131 w 1928813"/>
              <a:gd name="connsiteY30" fmla="*/ 507223 h 514367"/>
              <a:gd name="connsiteX31" fmla="*/ 1864519 w 1928813"/>
              <a:gd name="connsiteY31" fmla="*/ 509604 h 514367"/>
              <a:gd name="connsiteX32" fmla="*/ 1928813 w 1928813"/>
              <a:gd name="connsiteY32" fmla="*/ 514367 h 514367"/>
              <a:gd name="connsiteX0" fmla="*/ 0 w 1928813"/>
              <a:gd name="connsiteY0" fmla="*/ 297681 h 514375"/>
              <a:gd name="connsiteX1" fmla="*/ 83344 w 1928813"/>
              <a:gd name="connsiteY1" fmla="*/ 300063 h 514375"/>
              <a:gd name="connsiteX2" fmla="*/ 123825 w 1928813"/>
              <a:gd name="connsiteY2" fmla="*/ 300063 h 514375"/>
              <a:gd name="connsiteX3" fmla="*/ 209550 w 1928813"/>
              <a:gd name="connsiteY3" fmla="*/ 295300 h 514375"/>
              <a:gd name="connsiteX4" fmla="*/ 290513 w 1928813"/>
              <a:gd name="connsiteY4" fmla="*/ 281013 h 514375"/>
              <a:gd name="connsiteX5" fmla="*/ 366713 w 1928813"/>
              <a:gd name="connsiteY5" fmla="*/ 261963 h 514375"/>
              <a:gd name="connsiteX6" fmla="*/ 402432 w 1928813"/>
              <a:gd name="connsiteY6" fmla="*/ 252438 h 514375"/>
              <a:gd name="connsiteX7" fmla="*/ 469106 w 1928813"/>
              <a:gd name="connsiteY7" fmla="*/ 252438 h 514375"/>
              <a:gd name="connsiteX8" fmla="*/ 519113 w 1928813"/>
              <a:gd name="connsiteY8" fmla="*/ 276250 h 514375"/>
              <a:gd name="connsiteX9" fmla="*/ 583406 w 1928813"/>
              <a:gd name="connsiteY9" fmla="*/ 292918 h 514375"/>
              <a:gd name="connsiteX10" fmla="*/ 685801 w 1928813"/>
              <a:gd name="connsiteY10" fmla="*/ 238150 h 514375"/>
              <a:gd name="connsiteX11" fmla="*/ 781051 w 1928813"/>
              <a:gd name="connsiteY11" fmla="*/ 169092 h 514375"/>
              <a:gd name="connsiteX12" fmla="*/ 842962 w 1928813"/>
              <a:gd name="connsiteY12" fmla="*/ 116706 h 514375"/>
              <a:gd name="connsiteX13" fmla="*/ 897730 w 1928813"/>
              <a:gd name="connsiteY13" fmla="*/ 71463 h 514375"/>
              <a:gd name="connsiteX14" fmla="*/ 950118 w 1928813"/>
              <a:gd name="connsiteY14" fmla="*/ 30981 h 514375"/>
              <a:gd name="connsiteX15" fmla="*/ 1040607 w 1928813"/>
              <a:gd name="connsiteY15" fmla="*/ 23 h 514375"/>
              <a:gd name="connsiteX16" fmla="*/ 1154905 w 1928813"/>
              <a:gd name="connsiteY16" fmla="*/ 35744 h 514375"/>
              <a:gd name="connsiteX17" fmla="*/ 1207295 w 1928813"/>
              <a:gd name="connsiteY17" fmla="*/ 80987 h 514375"/>
              <a:gd name="connsiteX18" fmla="*/ 1257300 w 1928813"/>
              <a:gd name="connsiteY18" fmla="*/ 140519 h 514375"/>
              <a:gd name="connsiteX19" fmla="*/ 1281113 w 1928813"/>
              <a:gd name="connsiteY19" fmla="*/ 176236 h 514375"/>
              <a:gd name="connsiteX20" fmla="*/ 1312069 w 1928813"/>
              <a:gd name="connsiteY20" fmla="*/ 214338 h 514375"/>
              <a:gd name="connsiteX21" fmla="*/ 1357313 w 1928813"/>
              <a:gd name="connsiteY21" fmla="*/ 271486 h 514375"/>
              <a:gd name="connsiteX22" fmla="*/ 1395413 w 1928813"/>
              <a:gd name="connsiteY22" fmla="*/ 311969 h 514375"/>
              <a:gd name="connsiteX23" fmla="*/ 1426369 w 1928813"/>
              <a:gd name="connsiteY23" fmla="*/ 342925 h 514375"/>
              <a:gd name="connsiteX24" fmla="*/ 1469232 w 1928813"/>
              <a:gd name="connsiteY24" fmla="*/ 378645 h 514375"/>
              <a:gd name="connsiteX25" fmla="*/ 1509712 w 1928813"/>
              <a:gd name="connsiteY25" fmla="*/ 409600 h 514375"/>
              <a:gd name="connsiteX26" fmla="*/ 1557339 w 1928813"/>
              <a:gd name="connsiteY26" fmla="*/ 433413 h 514375"/>
              <a:gd name="connsiteX27" fmla="*/ 1624012 w 1928813"/>
              <a:gd name="connsiteY27" fmla="*/ 461988 h 514375"/>
              <a:gd name="connsiteX28" fmla="*/ 1674019 w 1928813"/>
              <a:gd name="connsiteY28" fmla="*/ 476276 h 514375"/>
              <a:gd name="connsiteX29" fmla="*/ 1743075 w 1928813"/>
              <a:gd name="connsiteY29" fmla="*/ 495325 h 514375"/>
              <a:gd name="connsiteX30" fmla="*/ 1812131 w 1928813"/>
              <a:gd name="connsiteY30" fmla="*/ 507231 h 514375"/>
              <a:gd name="connsiteX31" fmla="*/ 1864519 w 1928813"/>
              <a:gd name="connsiteY31" fmla="*/ 509612 h 514375"/>
              <a:gd name="connsiteX32" fmla="*/ 1928813 w 1928813"/>
              <a:gd name="connsiteY32" fmla="*/ 514375 h 514375"/>
              <a:gd name="connsiteX0" fmla="*/ 0 w 1928813"/>
              <a:gd name="connsiteY0" fmla="*/ 297681 h 514375"/>
              <a:gd name="connsiteX1" fmla="*/ 83344 w 1928813"/>
              <a:gd name="connsiteY1" fmla="*/ 300063 h 514375"/>
              <a:gd name="connsiteX2" fmla="*/ 123825 w 1928813"/>
              <a:gd name="connsiteY2" fmla="*/ 300063 h 514375"/>
              <a:gd name="connsiteX3" fmla="*/ 209550 w 1928813"/>
              <a:gd name="connsiteY3" fmla="*/ 295300 h 514375"/>
              <a:gd name="connsiteX4" fmla="*/ 290513 w 1928813"/>
              <a:gd name="connsiteY4" fmla="*/ 281013 h 514375"/>
              <a:gd name="connsiteX5" fmla="*/ 366713 w 1928813"/>
              <a:gd name="connsiteY5" fmla="*/ 261963 h 514375"/>
              <a:gd name="connsiteX6" fmla="*/ 402432 w 1928813"/>
              <a:gd name="connsiteY6" fmla="*/ 252438 h 514375"/>
              <a:gd name="connsiteX7" fmla="*/ 469106 w 1928813"/>
              <a:gd name="connsiteY7" fmla="*/ 252438 h 514375"/>
              <a:gd name="connsiteX8" fmla="*/ 519113 w 1928813"/>
              <a:gd name="connsiteY8" fmla="*/ 276250 h 514375"/>
              <a:gd name="connsiteX9" fmla="*/ 583406 w 1928813"/>
              <a:gd name="connsiteY9" fmla="*/ 292918 h 514375"/>
              <a:gd name="connsiteX10" fmla="*/ 685801 w 1928813"/>
              <a:gd name="connsiteY10" fmla="*/ 238150 h 514375"/>
              <a:gd name="connsiteX11" fmla="*/ 781051 w 1928813"/>
              <a:gd name="connsiteY11" fmla="*/ 169092 h 514375"/>
              <a:gd name="connsiteX12" fmla="*/ 842962 w 1928813"/>
              <a:gd name="connsiteY12" fmla="*/ 116706 h 514375"/>
              <a:gd name="connsiteX13" fmla="*/ 897730 w 1928813"/>
              <a:gd name="connsiteY13" fmla="*/ 71463 h 514375"/>
              <a:gd name="connsiteX14" fmla="*/ 950118 w 1928813"/>
              <a:gd name="connsiteY14" fmla="*/ 30981 h 514375"/>
              <a:gd name="connsiteX15" fmla="*/ 1040607 w 1928813"/>
              <a:gd name="connsiteY15" fmla="*/ 23 h 514375"/>
              <a:gd name="connsiteX16" fmla="*/ 1154905 w 1928813"/>
              <a:gd name="connsiteY16" fmla="*/ 35744 h 514375"/>
              <a:gd name="connsiteX17" fmla="*/ 1219201 w 1928813"/>
              <a:gd name="connsiteY17" fmla="*/ 102418 h 514375"/>
              <a:gd name="connsiteX18" fmla="*/ 1257300 w 1928813"/>
              <a:gd name="connsiteY18" fmla="*/ 140519 h 514375"/>
              <a:gd name="connsiteX19" fmla="*/ 1281113 w 1928813"/>
              <a:gd name="connsiteY19" fmla="*/ 176236 h 514375"/>
              <a:gd name="connsiteX20" fmla="*/ 1312069 w 1928813"/>
              <a:gd name="connsiteY20" fmla="*/ 214338 h 514375"/>
              <a:gd name="connsiteX21" fmla="*/ 1357313 w 1928813"/>
              <a:gd name="connsiteY21" fmla="*/ 271486 h 514375"/>
              <a:gd name="connsiteX22" fmla="*/ 1395413 w 1928813"/>
              <a:gd name="connsiteY22" fmla="*/ 311969 h 514375"/>
              <a:gd name="connsiteX23" fmla="*/ 1426369 w 1928813"/>
              <a:gd name="connsiteY23" fmla="*/ 342925 h 514375"/>
              <a:gd name="connsiteX24" fmla="*/ 1469232 w 1928813"/>
              <a:gd name="connsiteY24" fmla="*/ 378645 h 514375"/>
              <a:gd name="connsiteX25" fmla="*/ 1509712 w 1928813"/>
              <a:gd name="connsiteY25" fmla="*/ 409600 h 514375"/>
              <a:gd name="connsiteX26" fmla="*/ 1557339 w 1928813"/>
              <a:gd name="connsiteY26" fmla="*/ 433413 h 514375"/>
              <a:gd name="connsiteX27" fmla="*/ 1624012 w 1928813"/>
              <a:gd name="connsiteY27" fmla="*/ 461988 h 514375"/>
              <a:gd name="connsiteX28" fmla="*/ 1674019 w 1928813"/>
              <a:gd name="connsiteY28" fmla="*/ 476276 h 514375"/>
              <a:gd name="connsiteX29" fmla="*/ 1743075 w 1928813"/>
              <a:gd name="connsiteY29" fmla="*/ 495325 h 514375"/>
              <a:gd name="connsiteX30" fmla="*/ 1812131 w 1928813"/>
              <a:gd name="connsiteY30" fmla="*/ 507231 h 514375"/>
              <a:gd name="connsiteX31" fmla="*/ 1864519 w 1928813"/>
              <a:gd name="connsiteY31" fmla="*/ 509612 h 514375"/>
              <a:gd name="connsiteX32" fmla="*/ 1928813 w 1928813"/>
              <a:gd name="connsiteY32" fmla="*/ 514375 h 514375"/>
              <a:gd name="connsiteX0" fmla="*/ 0 w 1928813"/>
              <a:gd name="connsiteY0" fmla="*/ 297681 h 514375"/>
              <a:gd name="connsiteX1" fmla="*/ 83344 w 1928813"/>
              <a:gd name="connsiteY1" fmla="*/ 300063 h 514375"/>
              <a:gd name="connsiteX2" fmla="*/ 123825 w 1928813"/>
              <a:gd name="connsiteY2" fmla="*/ 300063 h 514375"/>
              <a:gd name="connsiteX3" fmla="*/ 209550 w 1928813"/>
              <a:gd name="connsiteY3" fmla="*/ 295300 h 514375"/>
              <a:gd name="connsiteX4" fmla="*/ 290513 w 1928813"/>
              <a:gd name="connsiteY4" fmla="*/ 281013 h 514375"/>
              <a:gd name="connsiteX5" fmla="*/ 366713 w 1928813"/>
              <a:gd name="connsiteY5" fmla="*/ 261963 h 514375"/>
              <a:gd name="connsiteX6" fmla="*/ 402432 w 1928813"/>
              <a:gd name="connsiteY6" fmla="*/ 252438 h 514375"/>
              <a:gd name="connsiteX7" fmla="*/ 469106 w 1928813"/>
              <a:gd name="connsiteY7" fmla="*/ 252438 h 514375"/>
              <a:gd name="connsiteX8" fmla="*/ 519113 w 1928813"/>
              <a:gd name="connsiteY8" fmla="*/ 276250 h 514375"/>
              <a:gd name="connsiteX9" fmla="*/ 583406 w 1928813"/>
              <a:gd name="connsiteY9" fmla="*/ 292918 h 514375"/>
              <a:gd name="connsiteX10" fmla="*/ 685801 w 1928813"/>
              <a:gd name="connsiteY10" fmla="*/ 238150 h 514375"/>
              <a:gd name="connsiteX11" fmla="*/ 781051 w 1928813"/>
              <a:gd name="connsiteY11" fmla="*/ 169092 h 514375"/>
              <a:gd name="connsiteX12" fmla="*/ 842962 w 1928813"/>
              <a:gd name="connsiteY12" fmla="*/ 116706 h 514375"/>
              <a:gd name="connsiteX13" fmla="*/ 897730 w 1928813"/>
              <a:gd name="connsiteY13" fmla="*/ 71463 h 514375"/>
              <a:gd name="connsiteX14" fmla="*/ 950118 w 1928813"/>
              <a:gd name="connsiteY14" fmla="*/ 30981 h 514375"/>
              <a:gd name="connsiteX15" fmla="*/ 1040607 w 1928813"/>
              <a:gd name="connsiteY15" fmla="*/ 23 h 514375"/>
              <a:gd name="connsiteX16" fmla="*/ 1154905 w 1928813"/>
              <a:gd name="connsiteY16" fmla="*/ 35744 h 514375"/>
              <a:gd name="connsiteX17" fmla="*/ 1219201 w 1928813"/>
              <a:gd name="connsiteY17" fmla="*/ 102418 h 514375"/>
              <a:gd name="connsiteX18" fmla="*/ 1281113 w 1928813"/>
              <a:gd name="connsiteY18" fmla="*/ 176236 h 514375"/>
              <a:gd name="connsiteX19" fmla="*/ 1312069 w 1928813"/>
              <a:gd name="connsiteY19" fmla="*/ 214338 h 514375"/>
              <a:gd name="connsiteX20" fmla="*/ 1357313 w 1928813"/>
              <a:gd name="connsiteY20" fmla="*/ 271486 h 514375"/>
              <a:gd name="connsiteX21" fmla="*/ 1395413 w 1928813"/>
              <a:gd name="connsiteY21" fmla="*/ 311969 h 514375"/>
              <a:gd name="connsiteX22" fmla="*/ 1426369 w 1928813"/>
              <a:gd name="connsiteY22" fmla="*/ 342925 h 514375"/>
              <a:gd name="connsiteX23" fmla="*/ 1469232 w 1928813"/>
              <a:gd name="connsiteY23" fmla="*/ 378645 h 514375"/>
              <a:gd name="connsiteX24" fmla="*/ 1509712 w 1928813"/>
              <a:gd name="connsiteY24" fmla="*/ 409600 h 514375"/>
              <a:gd name="connsiteX25" fmla="*/ 1557339 w 1928813"/>
              <a:gd name="connsiteY25" fmla="*/ 433413 h 514375"/>
              <a:gd name="connsiteX26" fmla="*/ 1624012 w 1928813"/>
              <a:gd name="connsiteY26" fmla="*/ 461988 h 514375"/>
              <a:gd name="connsiteX27" fmla="*/ 1674019 w 1928813"/>
              <a:gd name="connsiteY27" fmla="*/ 476276 h 514375"/>
              <a:gd name="connsiteX28" fmla="*/ 1743075 w 1928813"/>
              <a:gd name="connsiteY28" fmla="*/ 495325 h 514375"/>
              <a:gd name="connsiteX29" fmla="*/ 1812131 w 1928813"/>
              <a:gd name="connsiteY29" fmla="*/ 507231 h 514375"/>
              <a:gd name="connsiteX30" fmla="*/ 1864519 w 1928813"/>
              <a:gd name="connsiteY30" fmla="*/ 509612 h 514375"/>
              <a:gd name="connsiteX31" fmla="*/ 1928813 w 1928813"/>
              <a:gd name="connsiteY31" fmla="*/ 514375 h 514375"/>
              <a:gd name="connsiteX0" fmla="*/ 0 w 1928813"/>
              <a:gd name="connsiteY0" fmla="*/ 297744 h 514438"/>
              <a:gd name="connsiteX1" fmla="*/ 83344 w 1928813"/>
              <a:gd name="connsiteY1" fmla="*/ 300126 h 514438"/>
              <a:gd name="connsiteX2" fmla="*/ 123825 w 1928813"/>
              <a:gd name="connsiteY2" fmla="*/ 300126 h 514438"/>
              <a:gd name="connsiteX3" fmla="*/ 209550 w 1928813"/>
              <a:gd name="connsiteY3" fmla="*/ 295363 h 514438"/>
              <a:gd name="connsiteX4" fmla="*/ 290513 w 1928813"/>
              <a:gd name="connsiteY4" fmla="*/ 281076 h 514438"/>
              <a:gd name="connsiteX5" fmla="*/ 366713 w 1928813"/>
              <a:gd name="connsiteY5" fmla="*/ 262026 h 514438"/>
              <a:gd name="connsiteX6" fmla="*/ 402432 w 1928813"/>
              <a:gd name="connsiteY6" fmla="*/ 252501 h 514438"/>
              <a:gd name="connsiteX7" fmla="*/ 469106 w 1928813"/>
              <a:gd name="connsiteY7" fmla="*/ 252501 h 514438"/>
              <a:gd name="connsiteX8" fmla="*/ 519113 w 1928813"/>
              <a:gd name="connsiteY8" fmla="*/ 276313 h 514438"/>
              <a:gd name="connsiteX9" fmla="*/ 583406 w 1928813"/>
              <a:gd name="connsiteY9" fmla="*/ 292981 h 514438"/>
              <a:gd name="connsiteX10" fmla="*/ 685801 w 1928813"/>
              <a:gd name="connsiteY10" fmla="*/ 238213 h 514438"/>
              <a:gd name="connsiteX11" fmla="*/ 781051 w 1928813"/>
              <a:gd name="connsiteY11" fmla="*/ 169155 h 514438"/>
              <a:gd name="connsiteX12" fmla="*/ 842962 w 1928813"/>
              <a:gd name="connsiteY12" fmla="*/ 116769 h 514438"/>
              <a:gd name="connsiteX13" fmla="*/ 897730 w 1928813"/>
              <a:gd name="connsiteY13" fmla="*/ 71526 h 514438"/>
              <a:gd name="connsiteX14" fmla="*/ 950118 w 1928813"/>
              <a:gd name="connsiteY14" fmla="*/ 31044 h 514438"/>
              <a:gd name="connsiteX15" fmla="*/ 1040607 w 1928813"/>
              <a:gd name="connsiteY15" fmla="*/ 86 h 514438"/>
              <a:gd name="connsiteX16" fmla="*/ 1145380 w 1928813"/>
              <a:gd name="connsiteY16" fmla="*/ 40569 h 514438"/>
              <a:gd name="connsiteX17" fmla="*/ 1219201 w 1928813"/>
              <a:gd name="connsiteY17" fmla="*/ 102481 h 514438"/>
              <a:gd name="connsiteX18" fmla="*/ 1281113 w 1928813"/>
              <a:gd name="connsiteY18" fmla="*/ 176299 h 514438"/>
              <a:gd name="connsiteX19" fmla="*/ 1312069 w 1928813"/>
              <a:gd name="connsiteY19" fmla="*/ 214401 h 514438"/>
              <a:gd name="connsiteX20" fmla="*/ 1357313 w 1928813"/>
              <a:gd name="connsiteY20" fmla="*/ 271549 h 514438"/>
              <a:gd name="connsiteX21" fmla="*/ 1395413 w 1928813"/>
              <a:gd name="connsiteY21" fmla="*/ 312032 h 514438"/>
              <a:gd name="connsiteX22" fmla="*/ 1426369 w 1928813"/>
              <a:gd name="connsiteY22" fmla="*/ 342988 h 514438"/>
              <a:gd name="connsiteX23" fmla="*/ 1469232 w 1928813"/>
              <a:gd name="connsiteY23" fmla="*/ 378708 h 514438"/>
              <a:gd name="connsiteX24" fmla="*/ 1509712 w 1928813"/>
              <a:gd name="connsiteY24" fmla="*/ 409663 h 514438"/>
              <a:gd name="connsiteX25" fmla="*/ 1557339 w 1928813"/>
              <a:gd name="connsiteY25" fmla="*/ 433476 h 514438"/>
              <a:gd name="connsiteX26" fmla="*/ 1624012 w 1928813"/>
              <a:gd name="connsiteY26" fmla="*/ 462051 h 514438"/>
              <a:gd name="connsiteX27" fmla="*/ 1674019 w 1928813"/>
              <a:gd name="connsiteY27" fmla="*/ 476339 h 514438"/>
              <a:gd name="connsiteX28" fmla="*/ 1743075 w 1928813"/>
              <a:gd name="connsiteY28" fmla="*/ 495388 h 514438"/>
              <a:gd name="connsiteX29" fmla="*/ 1812131 w 1928813"/>
              <a:gd name="connsiteY29" fmla="*/ 507294 h 514438"/>
              <a:gd name="connsiteX30" fmla="*/ 1864519 w 1928813"/>
              <a:gd name="connsiteY30" fmla="*/ 509675 h 514438"/>
              <a:gd name="connsiteX31" fmla="*/ 1928813 w 1928813"/>
              <a:gd name="connsiteY31" fmla="*/ 514438 h 514438"/>
              <a:gd name="connsiteX0" fmla="*/ 0 w 1928813"/>
              <a:gd name="connsiteY0" fmla="*/ 297658 h 514352"/>
              <a:gd name="connsiteX1" fmla="*/ 83344 w 1928813"/>
              <a:gd name="connsiteY1" fmla="*/ 300040 h 514352"/>
              <a:gd name="connsiteX2" fmla="*/ 123825 w 1928813"/>
              <a:gd name="connsiteY2" fmla="*/ 300040 h 514352"/>
              <a:gd name="connsiteX3" fmla="*/ 209550 w 1928813"/>
              <a:gd name="connsiteY3" fmla="*/ 295277 h 514352"/>
              <a:gd name="connsiteX4" fmla="*/ 290513 w 1928813"/>
              <a:gd name="connsiteY4" fmla="*/ 280990 h 514352"/>
              <a:gd name="connsiteX5" fmla="*/ 366713 w 1928813"/>
              <a:gd name="connsiteY5" fmla="*/ 261940 h 514352"/>
              <a:gd name="connsiteX6" fmla="*/ 402432 w 1928813"/>
              <a:gd name="connsiteY6" fmla="*/ 252415 h 514352"/>
              <a:gd name="connsiteX7" fmla="*/ 469106 w 1928813"/>
              <a:gd name="connsiteY7" fmla="*/ 252415 h 514352"/>
              <a:gd name="connsiteX8" fmla="*/ 519113 w 1928813"/>
              <a:gd name="connsiteY8" fmla="*/ 276227 h 514352"/>
              <a:gd name="connsiteX9" fmla="*/ 583406 w 1928813"/>
              <a:gd name="connsiteY9" fmla="*/ 292895 h 514352"/>
              <a:gd name="connsiteX10" fmla="*/ 685801 w 1928813"/>
              <a:gd name="connsiteY10" fmla="*/ 238127 h 514352"/>
              <a:gd name="connsiteX11" fmla="*/ 781051 w 1928813"/>
              <a:gd name="connsiteY11" fmla="*/ 169069 h 514352"/>
              <a:gd name="connsiteX12" fmla="*/ 842962 w 1928813"/>
              <a:gd name="connsiteY12" fmla="*/ 116683 h 514352"/>
              <a:gd name="connsiteX13" fmla="*/ 897730 w 1928813"/>
              <a:gd name="connsiteY13" fmla="*/ 71440 h 514352"/>
              <a:gd name="connsiteX14" fmla="*/ 950118 w 1928813"/>
              <a:gd name="connsiteY14" fmla="*/ 30958 h 514352"/>
              <a:gd name="connsiteX15" fmla="*/ 1040607 w 1928813"/>
              <a:gd name="connsiteY15" fmla="*/ 0 h 514352"/>
              <a:gd name="connsiteX16" fmla="*/ 1145380 w 1928813"/>
              <a:gd name="connsiteY16" fmla="*/ 30958 h 514352"/>
              <a:gd name="connsiteX17" fmla="*/ 1219201 w 1928813"/>
              <a:gd name="connsiteY17" fmla="*/ 102395 h 514352"/>
              <a:gd name="connsiteX18" fmla="*/ 1281113 w 1928813"/>
              <a:gd name="connsiteY18" fmla="*/ 176213 h 514352"/>
              <a:gd name="connsiteX19" fmla="*/ 1312069 w 1928813"/>
              <a:gd name="connsiteY19" fmla="*/ 214315 h 514352"/>
              <a:gd name="connsiteX20" fmla="*/ 1357313 w 1928813"/>
              <a:gd name="connsiteY20" fmla="*/ 271463 h 514352"/>
              <a:gd name="connsiteX21" fmla="*/ 1395413 w 1928813"/>
              <a:gd name="connsiteY21" fmla="*/ 311946 h 514352"/>
              <a:gd name="connsiteX22" fmla="*/ 1426369 w 1928813"/>
              <a:gd name="connsiteY22" fmla="*/ 342902 h 514352"/>
              <a:gd name="connsiteX23" fmla="*/ 1469232 w 1928813"/>
              <a:gd name="connsiteY23" fmla="*/ 378622 h 514352"/>
              <a:gd name="connsiteX24" fmla="*/ 1509712 w 1928813"/>
              <a:gd name="connsiteY24" fmla="*/ 409577 h 514352"/>
              <a:gd name="connsiteX25" fmla="*/ 1557339 w 1928813"/>
              <a:gd name="connsiteY25" fmla="*/ 433390 h 514352"/>
              <a:gd name="connsiteX26" fmla="*/ 1624012 w 1928813"/>
              <a:gd name="connsiteY26" fmla="*/ 461965 h 514352"/>
              <a:gd name="connsiteX27" fmla="*/ 1674019 w 1928813"/>
              <a:gd name="connsiteY27" fmla="*/ 476253 h 514352"/>
              <a:gd name="connsiteX28" fmla="*/ 1743075 w 1928813"/>
              <a:gd name="connsiteY28" fmla="*/ 495302 h 514352"/>
              <a:gd name="connsiteX29" fmla="*/ 1812131 w 1928813"/>
              <a:gd name="connsiteY29" fmla="*/ 507208 h 514352"/>
              <a:gd name="connsiteX30" fmla="*/ 1864519 w 1928813"/>
              <a:gd name="connsiteY30" fmla="*/ 509589 h 514352"/>
              <a:gd name="connsiteX31" fmla="*/ 1928813 w 1928813"/>
              <a:gd name="connsiteY31" fmla="*/ 514352 h 51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28813" h="514352">
                <a:moveTo>
                  <a:pt x="0" y="297658"/>
                </a:moveTo>
                <a:lnTo>
                  <a:pt x="83344" y="300040"/>
                </a:lnTo>
                <a:lnTo>
                  <a:pt x="123825" y="300040"/>
                </a:lnTo>
                <a:lnTo>
                  <a:pt x="209550" y="295277"/>
                </a:lnTo>
                <a:lnTo>
                  <a:pt x="290513" y="280990"/>
                </a:lnTo>
                <a:lnTo>
                  <a:pt x="366713" y="261940"/>
                </a:lnTo>
                <a:lnTo>
                  <a:pt x="402432" y="252415"/>
                </a:lnTo>
                <a:cubicBezTo>
                  <a:pt x="419497" y="250828"/>
                  <a:pt x="449659" y="248446"/>
                  <a:pt x="469106" y="252415"/>
                </a:cubicBezTo>
                <a:cubicBezTo>
                  <a:pt x="488553" y="256384"/>
                  <a:pt x="500063" y="269480"/>
                  <a:pt x="519113" y="276227"/>
                </a:cubicBezTo>
                <a:cubicBezTo>
                  <a:pt x="538163" y="282974"/>
                  <a:pt x="555625" y="299245"/>
                  <a:pt x="583406" y="292895"/>
                </a:cubicBezTo>
                <a:cubicBezTo>
                  <a:pt x="611187" y="286545"/>
                  <a:pt x="652860" y="258765"/>
                  <a:pt x="685801" y="238127"/>
                </a:cubicBezTo>
                <a:cubicBezTo>
                  <a:pt x="718742" y="217489"/>
                  <a:pt x="769542" y="178197"/>
                  <a:pt x="781051" y="169069"/>
                </a:cubicBezTo>
                <a:lnTo>
                  <a:pt x="842962" y="116683"/>
                </a:lnTo>
                <a:lnTo>
                  <a:pt x="897730" y="71440"/>
                </a:lnTo>
                <a:lnTo>
                  <a:pt x="950118" y="30958"/>
                </a:lnTo>
                <a:cubicBezTo>
                  <a:pt x="973931" y="19051"/>
                  <a:pt x="1008063" y="0"/>
                  <a:pt x="1040607" y="0"/>
                </a:cubicBezTo>
                <a:cubicBezTo>
                  <a:pt x="1073151" y="0"/>
                  <a:pt x="1115614" y="13892"/>
                  <a:pt x="1145380" y="30958"/>
                </a:cubicBezTo>
                <a:cubicBezTo>
                  <a:pt x="1175146" y="48024"/>
                  <a:pt x="1197769" y="80170"/>
                  <a:pt x="1219201" y="102395"/>
                </a:cubicBezTo>
                <a:lnTo>
                  <a:pt x="1281113" y="176213"/>
                </a:lnTo>
                <a:lnTo>
                  <a:pt x="1312069" y="214315"/>
                </a:lnTo>
                <a:lnTo>
                  <a:pt x="1357313" y="271463"/>
                </a:lnTo>
                <a:lnTo>
                  <a:pt x="1395413" y="311946"/>
                </a:lnTo>
                <a:lnTo>
                  <a:pt x="1426369" y="342902"/>
                </a:lnTo>
                <a:lnTo>
                  <a:pt x="1469232" y="378622"/>
                </a:lnTo>
                <a:lnTo>
                  <a:pt x="1509712" y="409577"/>
                </a:lnTo>
                <a:lnTo>
                  <a:pt x="1557339" y="433390"/>
                </a:lnTo>
                <a:lnTo>
                  <a:pt x="1624012" y="461965"/>
                </a:lnTo>
                <a:cubicBezTo>
                  <a:pt x="1643459" y="469109"/>
                  <a:pt x="1656160" y="470300"/>
                  <a:pt x="1674019" y="476253"/>
                </a:cubicBezTo>
                <a:cubicBezTo>
                  <a:pt x="1690688" y="481809"/>
                  <a:pt x="1718866" y="490937"/>
                  <a:pt x="1743075" y="495302"/>
                </a:cubicBezTo>
                <a:lnTo>
                  <a:pt x="1812131" y="507208"/>
                </a:lnTo>
                <a:lnTo>
                  <a:pt x="1864519" y="509589"/>
                </a:lnTo>
                <a:lnTo>
                  <a:pt x="1928813" y="514352"/>
                </a:lnTo>
              </a:path>
            </a:pathLst>
          </a:custGeom>
          <a:noFill/>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6" name="フリーフォーム 125"/>
          <p:cNvSpPr/>
          <p:nvPr/>
        </p:nvSpPr>
        <p:spPr>
          <a:xfrm>
            <a:off x="6835774" y="1838015"/>
            <a:ext cx="1779985" cy="1307307"/>
          </a:xfrm>
          <a:custGeom>
            <a:avLst/>
            <a:gdLst>
              <a:gd name="connsiteX0" fmla="*/ 1652588 w 1652588"/>
              <a:gd name="connsiteY0" fmla="*/ 0 h 1414462"/>
              <a:gd name="connsiteX1" fmla="*/ 1624013 w 1652588"/>
              <a:gd name="connsiteY1" fmla="*/ 123825 h 1414462"/>
              <a:gd name="connsiteX2" fmla="*/ 1609725 w 1652588"/>
              <a:gd name="connsiteY2" fmla="*/ 166687 h 1414462"/>
              <a:gd name="connsiteX3" fmla="*/ 1566863 w 1652588"/>
              <a:gd name="connsiteY3" fmla="*/ 204787 h 1414462"/>
              <a:gd name="connsiteX4" fmla="*/ 1533525 w 1652588"/>
              <a:gd name="connsiteY4" fmla="*/ 223837 h 1414462"/>
              <a:gd name="connsiteX5" fmla="*/ 1476375 w 1652588"/>
              <a:gd name="connsiteY5" fmla="*/ 280987 h 1414462"/>
              <a:gd name="connsiteX6" fmla="*/ 1423988 w 1652588"/>
              <a:gd name="connsiteY6" fmla="*/ 333375 h 1414462"/>
              <a:gd name="connsiteX7" fmla="*/ 1395413 w 1652588"/>
              <a:gd name="connsiteY7" fmla="*/ 381000 h 1414462"/>
              <a:gd name="connsiteX8" fmla="*/ 1347788 w 1652588"/>
              <a:gd name="connsiteY8" fmla="*/ 438150 h 1414462"/>
              <a:gd name="connsiteX9" fmla="*/ 1295400 w 1652588"/>
              <a:gd name="connsiteY9" fmla="*/ 461962 h 1414462"/>
              <a:gd name="connsiteX10" fmla="*/ 1266825 w 1652588"/>
              <a:gd name="connsiteY10" fmla="*/ 461962 h 1414462"/>
              <a:gd name="connsiteX11" fmla="*/ 1247775 w 1652588"/>
              <a:gd name="connsiteY11" fmla="*/ 457200 h 1414462"/>
              <a:gd name="connsiteX12" fmla="*/ 1243013 w 1652588"/>
              <a:gd name="connsiteY12" fmla="*/ 438150 h 1414462"/>
              <a:gd name="connsiteX13" fmla="*/ 1204913 w 1652588"/>
              <a:gd name="connsiteY13" fmla="*/ 428625 h 1414462"/>
              <a:gd name="connsiteX14" fmla="*/ 1181100 w 1652588"/>
              <a:gd name="connsiteY14" fmla="*/ 423862 h 1414462"/>
              <a:gd name="connsiteX15" fmla="*/ 1181100 w 1652588"/>
              <a:gd name="connsiteY15" fmla="*/ 423862 h 1414462"/>
              <a:gd name="connsiteX16" fmla="*/ 1057275 w 1652588"/>
              <a:gd name="connsiteY16" fmla="*/ 452437 h 1414462"/>
              <a:gd name="connsiteX17" fmla="*/ 1014413 w 1652588"/>
              <a:gd name="connsiteY17" fmla="*/ 461962 h 1414462"/>
              <a:gd name="connsiteX18" fmla="*/ 966788 w 1652588"/>
              <a:gd name="connsiteY18" fmla="*/ 481012 h 1414462"/>
              <a:gd name="connsiteX19" fmla="*/ 952500 w 1652588"/>
              <a:gd name="connsiteY19" fmla="*/ 504825 h 1414462"/>
              <a:gd name="connsiteX20" fmla="*/ 952500 w 1652588"/>
              <a:gd name="connsiteY20" fmla="*/ 533400 h 1414462"/>
              <a:gd name="connsiteX21" fmla="*/ 847725 w 1652588"/>
              <a:gd name="connsiteY21" fmla="*/ 600075 h 1414462"/>
              <a:gd name="connsiteX22" fmla="*/ 809625 w 1652588"/>
              <a:gd name="connsiteY22" fmla="*/ 681037 h 1414462"/>
              <a:gd name="connsiteX23" fmla="*/ 700088 w 1652588"/>
              <a:gd name="connsiteY23" fmla="*/ 809625 h 1414462"/>
              <a:gd name="connsiteX24" fmla="*/ 681038 w 1652588"/>
              <a:gd name="connsiteY24" fmla="*/ 890587 h 1414462"/>
              <a:gd name="connsiteX25" fmla="*/ 628650 w 1652588"/>
              <a:gd name="connsiteY25" fmla="*/ 976312 h 1414462"/>
              <a:gd name="connsiteX26" fmla="*/ 604838 w 1652588"/>
              <a:gd name="connsiteY26" fmla="*/ 1019175 h 1414462"/>
              <a:gd name="connsiteX27" fmla="*/ 542925 w 1652588"/>
              <a:gd name="connsiteY27" fmla="*/ 1095375 h 1414462"/>
              <a:gd name="connsiteX28" fmla="*/ 509588 w 1652588"/>
              <a:gd name="connsiteY28" fmla="*/ 1157287 h 1414462"/>
              <a:gd name="connsiteX29" fmla="*/ 471488 w 1652588"/>
              <a:gd name="connsiteY29" fmla="*/ 1200150 h 1414462"/>
              <a:gd name="connsiteX30" fmla="*/ 442913 w 1652588"/>
              <a:gd name="connsiteY30" fmla="*/ 1233487 h 1414462"/>
              <a:gd name="connsiteX31" fmla="*/ 333375 w 1652588"/>
              <a:gd name="connsiteY31" fmla="*/ 1252537 h 1414462"/>
              <a:gd name="connsiteX32" fmla="*/ 228600 w 1652588"/>
              <a:gd name="connsiteY32" fmla="*/ 1262062 h 1414462"/>
              <a:gd name="connsiteX33" fmla="*/ 157163 w 1652588"/>
              <a:gd name="connsiteY33" fmla="*/ 1295400 h 1414462"/>
              <a:gd name="connsiteX34" fmla="*/ 114300 w 1652588"/>
              <a:gd name="connsiteY34" fmla="*/ 1328737 h 1414462"/>
              <a:gd name="connsiteX35" fmla="*/ 114300 w 1652588"/>
              <a:gd name="connsiteY35" fmla="*/ 1328737 h 1414462"/>
              <a:gd name="connsiteX36" fmla="*/ 71438 w 1652588"/>
              <a:gd name="connsiteY36" fmla="*/ 1381125 h 1414462"/>
              <a:gd name="connsiteX37" fmla="*/ 19050 w 1652588"/>
              <a:gd name="connsiteY37" fmla="*/ 1404937 h 1414462"/>
              <a:gd name="connsiteX38" fmla="*/ 0 w 1652588"/>
              <a:gd name="connsiteY38" fmla="*/ 1414462 h 1414462"/>
              <a:gd name="connsiteX0" fmla="*/ 1631157 w 1631157"/>
              <a:gd name="connsiteY0" fmla="*/ 0 h 1321594"/>
              <a:gd name="connsiteX1" fmla="*/ 1624013 w 1631157"/>
              <a:gd name="connsiteY1" fmla="*/ 30957 h 1321594"/>
              <a:gd name="connsiteX2" fmla="*/ 1609725 w 1631157"/>
              <a:gd name="connsiteY2" fmla="*/ 73819 h 1321594"/>
              <a:gd name="connsiteX3" fmla="*/ 1566863 w 1631157"/>
              <a:gd name="connsiteY3" fmla="*/ 111919 h 1321594"/>
              <a:gd name="connsiteX4" fmla="*/ 1533525 w 1631157"/>
              <a:gd name="connsiteY4" fmla="*/ 130969 h 1321594"/>
              <a:gd name="connsiteX5" fmla="*/ 1476375 w 1631157"/>
              <a:gd name="connsiteY5" fmla="*/ 188119 h 1321594"/>
              <a:gd name="connsiteX6" fmla="*/ 1423988 w 1631157"/>
              <a:gd name="connsiteY6" fmla="*/ 240507 h 1321594"/>
              <a:gd name="connsiteX7" fmla="*/ 1395413 w 1631157"/>
              <a:gd name="connsiteY7" fmla="*/ 288132 h 1321594"/>
              <a:gd name="connsiteX8" fmla="*/ 1347788 w 1631157"/>
              <a:gd name="connsiteY8" fmla="*/ 345282 h 1321594"/>
              <a:gd name="connsiteX9" fmla="*/ 1295400 w 1631157"/>
              <a:gd name="connsiteY9" fmla="*/ 369094 h 1321594"/>
              <a:gd name="connsiteX10" fmla="*/ 1266825 w 1631157"/>
              <a:gd name="connsiteY10" fmla="*/ 369094 h 1321594"/>
              <a:gd name="connsiteX11" fmla="*/ 1247775 w 1631157"/>
              <a:gd name="connsiteY11" fmla="*/ 364332 h 1321594"/>
              <a:gd name="connsiteX12" fmla="*/ 1243013 w 1631157"/>
              <a:gd name="connsiteY12" fmla="*/ 345282 h 1321594"/>
              <a:gd name="connsiteX13" fmla="*/ 1204913 w 1631157"/>
              <a:gd name="connsiteY13" fmla="*/ 335757 h 1321594"/>
              <a:gd name="connsiteX14" fmla="*/ 1181100 w 1631157"/>
              <a:gd name="connsiteY14" fmla="*/ 330994 h 1321594"/>
              <a:gd name="connsiteX15" fmla="*/ 1181100 w 1631157"/>
              <a:gd name="connsiteY15" fmla="*/ 330994 h 1321594"/>
              <a:gd name="connsiteX16" fmla="*/ 1057275 w 1631157"/>
              <a:gd name="connsiteY16" fmla="*/ 359569 h 1321594"/>
              <a:gd name="connsiteX17" fmla="*/ 1014413 w 1631157"/>
              <a:gd name="connsiteY17" fmla="*/ 369094 h 1321594"/>
              <a:gd name="connsiteX18" fmla="*/ 966788 w 1631157"/>
              <a:gd name="connsiteY18" fmla="*/ 388144 h 1321594"/>
              <a:gd name="connsiteX19" fmla="*/ 952500 w 1631157"/>
              <a:gd name="connsiteY19" fmla="*/ 411957 h 1321594"/>
              <a:gd name="connsiteX20" fmla="*/ 952500 w 1631157"/>
              <a:gd name="connsiteY20" fmla="*/ 440532 h 1321594"/>
              <a:gd name="connsiteX21" fmla="*/ 847725 w 1631157"/>
              <a:gd name="connsiteY21" fmla="*/ 507207 h 1321594"/>
              <a:gd name="connsiteX22" fmla="*/ 809625 w 1631157"/>
              <a:gd name="connsiteY22" fmla="*/ 588169 h 1321594"/>
              <a:gd name="connsiteX23" fmla="*/ 700088 w 1631157"/>
              <a:gd name="connsiteY23" fmla="*/ 716757 h 1321594"/>
              <a:gd name="connsiteX24" fmla="*/ 681038 w 1631157"/>
              <a:gd name="connsiteY24" fmla="*/ 797719 h 1321594"/>
              <a:gd name="connsiteX25" fmla="*/ 628650 w 1631157"/>
              <a:gd name="connsiteY25" fmla="*/ 883444 h 1321594"/>
              <a:gd name="connsiteX26" fmla="*/ 604838 w 1631157"/>
              <a:gd name="connsiteY26" fmla="*/ 926307 h 1321594"/>
              <a:gd name="connsiteX27" fmla="*/ 542925 w 1631157"/>
              <a:gd name="connsiteY27" fmla="*/ 1002507 h 1321594"/>
              <a:gd name="connsiteX28" fmla="*/ 509588 w 1631157"/>
              <a:gd name="connsiteY28" fmla="*/ 1064419 h 1321594"/>
              <a:gd name="connsiteX29" fmla="*/ 471488 w 1631157"/>
              <a:gd name="connsiteY29" fmla="*/ 1107282 h 1321594"/>
              <a:gd name="connsiteX30" fmla="*/ 442913 w 1631157"/>
              <a:gd name="connsiteY30" fmla="*/ 1140619 h 1321594"/>
              <a:gd name="connsiteX31" fmla="*/ 333375 w 1631157"/>
              <a:gd name="connsiteY31" fmla="*/ 1159669 h 1321594"/>
              <a:gd name="connsiteX32" fmla="*/ 228600 w 1631157"/>
              <a:gd name="connsiteY32" fmla="*/ 1169194 h 1321594"/>
              <a:gd name="connsiteX33" fmla="*/ 157163 w 1631157"/>
              <a:gd name="connsiteY33" fmla="*/ 1202532 h 1321594"/>
              <a:gd name="connsiteX34" fmla="*/ 114300 w 1631157"/>
              <a:gd name="connsiteY34" fmla="*/ 1235869 h 1321594"/>
              <a:gd name="connsiteX35" fmla="*/ 114300 w 1631157"/>
              <a:gd name="connsiteY35" fmla="*/ 1235869 h 1321594"/>
              <a:gd name="connsiteX36" fmla="*/ 71438 w 1631157"/>
              <a:gd name="connsiteY36" fmla="*/ 1288257 h 1321594"/>
              <a:gd name="connsiteX37" fmla="*/ 19050 w 1631157"/>
              <a:gd name="connsiteY37" fmla="*/ 1312069 h 1321594"/>
              <a:gd name="connsiteX38" fmla="*/ 0 w 1631157"/>
              <a:gd name="connsiteY38" fmla="*/ 1321594 h 1321594"/>
              <a:gd name="connsiteX0" fmla="*/ 1631157 w 1631157"/>
              <a:gd name="connsiteY0" fmla="*/ 0 h 1321594"/>
              <a:gd name="connsiteX1" fmla="*/ 1624013 w 1631157"/>
              <a:gd name="connsiteY1" fmla="*/ 45244 h 1321594"/>
              <a:gd name="connsiteX2" fmla="*/ 1609725 w 1631157"/>
              <a:gd name="connsiteY2" fmla="*/ 73819 h 1321594"/>
              <a:gd name="connsiteX3" fmla="*/ 1566863 w 1631157"/>
              <a:gd name="connsiteY3" fmla="*/ 111919 h 1321594"/>
              <a:gd name="connsiteX4" fmla="*/ 1533525 w 1631157"/>
              <a:gd name="connsiteY4" fmla="*/ 130969 h 1321594"/>
              <a:gd name="connsiteX5" fmla="*/ 1476375 w 1631157"/>
              <a:gd name="connsiteY5" fmla="*/ 188119 h 1321594"/>
              <a:gd name="connsiteX6" fmla="*/ 1423988 w 1631157"/>
              <a:gd name="connsiteY6" fmla="*/ 240507 h 1321594"/>
              <a:gd name="connsiteX7" fmla="*/ 1395413 w 1631157"/>
              <a:gd name="connsiteY7" fmla="*/ 288132 h 1321594"/>
              <a:gd name="connsiteX8" fmla="*/ 1347788 w 1631157"/>
              <a:gd name="connsiteY8" fmla="*/ 345282 h 1321594"/>
              <a:gd name="connsiteX9" fmla="*/ 1295400 w 1631157"/>
              <a:gd name="connsiteY9" fmla="*/ 369094 h 1321594"/>
              <a:gd name="connsiteX10" fmla="*/ 1266825 w 1631157"/>
              <a:gd name="connsiteY10" fmla="*/ 369094 h 1321594"/>
              <a:gd name="connsiteX11" fmla="*/ 1247775 w 1631157"/>
              <a:gd name="connsiteY11" fmla="*/ 364332 h 1321594"/>
              <a:gd name="connsiteX12" fmla="*/ 1243013 w 1631157"/>
              <a:gd name="connsiteY12" fmla="*/ 345282 h 1321594"/>
              <a:gd name="connsiteX13" fmla="*/ 1204913 w 1631157"/>
              <a:gd name="connsiteY13" fmla="*/ 335757 h 1321594"/>
              <a:gd name="connsiteX14" fmla="*/ 1181100 w 1631157"/>
              <a:gd name="connsiteY14" fmla="*/ 330994 h 1321594"/>
              <a:gd name="connsiteX15" fmla="*/ 1181100 w 1631157"/>
              <a:gd name="connsiteY15" fmla="*/ 330994 h 1321594"/>
              <a:gd name="connsiteX16" fmla="*/ 1057275 w 1631157"/>
              <a:gd name="connsiteY16" fmla="*/ 359569 h 1321594"/>
              <a:gd name="connsiteX17" fmla="*/ 1014413 w 1631157"/>
              <a:gd name="connsiteY17" fmla="*/ 369094 h 1321594"/>
              <a:gd name="connsiteX18" fmla="*/ 966788 w 1631157"/>
              <a:gd name="connsiteY18" fmla="*/ 388144 h 1321594"/>
              <a:gd name="connsiteX19" fmla="*/ 952500 w 1631157"/>
              <a:gd name="connsiteY19" fmla="*/ 411957 h 1321594"/>
              <a:gd name="connsiteX20" fmla="*/ 952500 w 1631157"/>
              <a:gd name="connsiteY20" fmla="*/ 440532 h 1321594"/>
              <a:gd name="connsiteX21" fmla="*/ 847725 w 1631157"/>
              <a:gd name="connsiteY21" fmla="*/ 507207 h 1321594"/>
              <a:gd name="connsiteX22" fmla="*/ 809625 w 1631157"/>
              <a:gd name="connsiteY22" fmla="*/ 588169 h 1321594"/>
              <a:gd name="connsiteX23" fmla="*/ 700088 w 1631157"/>
              <a:gd name="connsiteY23" fmla="*/ 716757 h 1321594"/>
              <a:gd name="connsiteX24" fmla="*/ 681038 w 1631157"/>
              <a:gd name="connsiteY24" fmla="*/ 797719 h 1321594"/>
              <a:gd name="connsiteX25" fmla="*/ 628650 w 1631157"/>
              <a:gd name="connsiteY25" fmla="*/ 883444 h 1321594"/>
              <a:gd name="connsiteX26" fmla="*/ 604838 w 1631157"/>
              <a:gd name="connsiteY26" fmla="*/ 926307 h 1321594"/>
              <a:gd name="connsiteX27" fmla="*/ 542925 w 1631157"/>
              <a:gd name="connsiteY27" fmla="*/ 1002507 h 1321594"/>
              <a:gd name="connsiteX28" fmla="*/ 509588 w 1631157"/>
              <a:gd name="connsiteY28" fmla="*/ 1064419 h 1321594"/>
              <a:gd name="connsiteX29" fmla="*/ 471488 w 1631157"/>
              <a:gd name="connsiteY29" fmla="*/ 1107282 h 1321594"/>
              <a:gd name="connsiteX30" fmla="*/ 442913 w 1631157"/>
              <a:gd name="connsiteY30" fmla="*/ 1140619 h 1321594"/>
              <a:gd name="connsiteX31" fmla="*/ 333375 w 1631157"/>
              <a:gd name="connsiteY31" fmla="*/ 1159669 h 1321594"/>
              <a:gd name="connsiteX32" fmla="*/ 228600 w 1631157"/>
              <a:gd name="connsiteY32" fmla="*/ 1169194 h 1321594"/>
              <a:gd name="connsiteX33" fmla="*/ 157163 w 1631157"/>
              <a:gd name="connsiteY33" fmla="*/ 1202532 h 1321594"/>
              <a:gd name="connsiteX34" fmla="*/ 114300 w 1631157"/>
              <a:gd name="connsiteY34" fmla="*/ 1235869 h 1321594"/>
              <a:gd name="connsiteX35" fmla="*/ 114300 w 1631157"/>
              <a:gd name="connsiteY35" fmla="*/ 1235869 h 1321594"/>
              <a:gd name="connsiteX36" fmla="*/ 71438 w 1631157"/>
              <a:gd name="connsiteY36" fmla="*/ 1288257 h 1321594"/>
              <a:gd name="connsiteX37" fmla="*/ 19050 w 1631157"/>
              <a:gd name="connsiteY37" fmla="*/ 1312069 h 1321594"/>
              <a:gd name="connsiteX38" fmla="*/ 0 w 1631157"/>
              <a:gd name="connsiteY38" fmla="*/ 1321594 h 1321594"/>
              <a:gd name="connsiteX0" fmla="*/ 1631157 w 1631157"/>
              <a:gd name="connsiteY0" fmla="*/ 0 h 1321594"/>
              <a:gd name="connsiteX1" fmla="*/ 1624013 w 1631157"/>
              <a:gd name="connsiteY1" fmla="*/ 45244 h 1321594"/>
              <a:gd name="connsiteX2" fmla="*/ 1612106 w 1631157"/>
              <a:gd name="connsiteY2" fmla="*/ 85725 h 1321594"/>
              <a:gd name="connsiteX3" fmla="*/ 1566863 w 1631157"/>
              <a:gd name="connsiteY3" fmla="*/ 111919 h 1321594"/>
              <a:gd name="connsiteX4" fmla="*/ 1533525 w 1631157"/>
              <a:gd name="connsiteY4" fmla="*/ 130969 h 1321594"/>
              <a:gd name="connsiteX5" fmla="*/ 1476375 w 1631157"/>
              <a:gd name="connsiteY5" fmla="*/ 188119 h 1321594"/>
              <a:gd name="connsiteX6" fmla="*/ 1423988 w 1631157"/>
              <a:gd name="connsiteY6" fmla="*/ 240507 h 1321594"/>
              <a:gd name="connsiteX7" fmla="*/ 1395413 w 1631157"/>
              <a:gd name="connsiteY7" fmla="*/ 288132 h 1321594"/>
              <a:gd name="connsiteX8" fmla="*/ 1347788 w 1631157"/>
              <a:gd name="connsiteY8" fmla="*/ 345282 h 1321594"/>
              <a:gd name="connsiteX9" fmla="*/ 1295400 w 1631157"/>
              <a:gd name="connsiteY9" fmla="*/ 369094 h 1321594"/>
              <a:gd name="connsiteX10" fmla="*/ 1266825 w 1631157"/>
              <a:gd name="connsiteY10" fmla="*/ 369094 h 1321594"/>
              <a:gd name="connsiteX11" fmla="*/ 1247775 w 1631157"/>
              <a:gd name="connsiteY11" fmla="*/ 364332 h 1321594"/>
              <a:gd name="connsiteX12" fmla="*/ 1243013 w 1631157"/>
              <a:gd name="connsiteY12" fmla="*/ 345282 h 1321594"/>
              <a:gd name="connsiteX13" fmla="*/ 1204913 w 1631157"/>
              <a:gd name="connsiteY13" fmla="*/ 335757 h 1321594"/>
              <a:gd name="connsiteX14" fmla="*/ 1181100 w 1631157"/>
              <a:gd name="connsiteY14" fmla="*/ 330994 h 1321594"/>
              <a:gd name="connsiteX15" fmla="*/ 1181100 w 1631157"/>
              <a:gd name="connsiteY15" fmla="*/ 330994 h 1321594"/>
              <a:gd name="connsiteX16" fmla="*/ 1057275 w 1631157"/>
              <a:gd name="connsiteY16" fmla="*/ 359569 h 1321594"/>
              <a:gd name="connsiteX17" fmla="*/ 1014413 w 1631157"/>
              <a:gd name="connsiteY17" fmla="*/ 369094 h 1321594"/>
              <a:gd name="connsiteX18" fmla="*/ 966788 w 1631157"/>
              <a:gd name="connsiteY18" fmla="*/ 388144 h 1321594"/>
              <a:gd name="connsiteX19" fmla="*/ 952500 w 1631157"/>
              <a:gd name="connsiteY19" fmla="*/ 411957 h 1321594"/>
              <a:gd name="connsiteX20" fmla="*/ 952500 w 1631157"/>
              <a:gd name="connsiteY20" fmla="*/ 440532 h 1321594"/>
              <a:gd name="connsiteX21" fmla="*/ 847725 w 1631157"/>
              <a:gd name="connsiteY21" fmla="*/ 507207 h 1321594"/>
              <a:gd name="connsiteX22" fmla="*/ 809625 w 1631157"/>
              <a:gd name="connsiteY22" fmla="*/ 588169 h 1321594"/>
              <a:gd name="connsiteX23" fmla="*/ 700088 w 1631157"/>
              <a:gd name="connsiteY23" fmla="*/ 716757 h 1321594"/>
              <a:gd name="connsiteX24" fmla="*/ 681038 w 1631157"/>
              <a:gd name="connsiteY24" fmla="*/ 797719 h 1321594"/>
              <a:gd name="connsiteX25" fmla="*/ 628650 w 1631157"/>
              <a:gd name="connsiteY25" fmla="*/ 883444 h 1321594"/>
              <a:gd name="connsiteX26" fmla="*/ 604838 w 1631157"/>
              <a:gd name="connsiteY26" fmla="*/ 926307 h 1321594"/>
              <a:gd name="connsiteX27" fmla="*/ 542925 w 1631157"/>
              <a:gd name="connsiteY27" fmla="*/ 1002507 h 1321594"/>
              <a:gd name="connsiteX28" fmla="*/ 509588 w 1631157"/>
              <a:gd name="connsiteY28" fmla="*/ 1064419 h 1321594"/>
              <a:gd name="connsiteX29" fmla="*/ 471488 w 1631157"/>
              <a:gd name="connsiteY29" fmla="*/ 1107282 h 1321594"/>
              <a:gd name="connsiteX30" fmla="*/ 442913 w 1631157"/>
              <a:gd name="connsiteY30" fmla="*/ 1140619 h 1321594"/>
              <a:gd name="connsiteX31" fmla="*/ 333375 w 1631157"/>
              <a:gd name="connsiteY31" fmla="*/ 1159669 h 1321594"/>
              <a:gd name="connsiteX32" fmla="*/ 228600 w 1631157"/>
              <a:gd name="connsiteY32" fmla="*/ 1169194 h 1321594"/>
              <a:gd name="connsiteX33" fmla="*/ 157163 w 1631157"/>
              <a:gd name="connsiteY33" fmla="*/ 1202532 h 1321594"/>
              <a:gd name="connsiteX34" fmla="*/ 114300 w 1631157"/>
              <a:gd name="connsiteY34" fmla="*/ 1235869 h 1321594"/>
              <a:gd name="connsiteX35" fmla="*/ 114300 w 1631157"/>
              <a:gd name="connsiteY35" fmla="*/ 1235869 h 1321594"/>
              <a:gd name="connsiteX36" fmla="*/ 71438 w 1631157"/>
              <a:gd name="connsiteY36" fmla="*/ 1288257 h 1321594"/>
              <a:gd name="connsiteX37" fmla="*/ 19050 w 1631157"/>
              <a:gd name="connsiteY37" fmla="*/ 1312069 h 1321594"/>
              <a:gd name="connsiteX38" fmla="*/ 0 w 1631157"/>
              <a:gd name="connsiteY38" fmla="*/ 1321594 h 1321594"/>
              <a:gd name="connsiteX0" fmla="*/ 1631157 w 1631157"/>
              <a:gd name="connsiteY0" fmla="*/ 0 h 1321594"/>
              <a:gd name="connsiteX1" fmla="*/ 1624013 w 1631157"/>
              <a:gd name="connsiteY1" fmla="*/ 45244 h 1321594"/>
              <a:gd name="connsiteX2" fmla="*/ 1612106 w 1631157"/>
              <a:gd name="connsiteY2" fmla="*/ 85725 h 1321594"/>
              <a:gd name="connsiteX3" fmla="*/ 1566863 w 1631157"/>
              <a:gd name="connsiteY3" fmla="*/ 104775 h 1321594"/>
              <a:gd name="connsiteX4" fmla="*/ 1533525 w 1631157"/>
              <a:gd name="connsiteY4" fmla="*/ 130969 h 1321594"/>
              <a:gd name="connsiteX5" fmla="*/ 1476375 w 1631157"/>
              <a:gd name="connsiteY5" fmla="*/ 188119 h 1321594"/>
              <a:gd name="connsiteX6" fmla="*/ 1423988 w 1631157"/>
              <a:gd name="connsiteY6" fmla="*/ 240507 h 1321594"/>
              <a:gd name="connsiteX7" fmla="*/ 1395413 w 1631157"/>
              <a:gd name="connsiteY7" fmla="*/ 288132 h 1321594"/>
              <a:gd name="connsiteX8" fmla="*/ 1347788 w 1631157"/>
              <a:gd name="connsiteY8" fmla="*/ 345282 h 1321594"/>
              <a:gd name="connsiteX9" fmla="*/ 1295400 w 1631157"/>
              <a:gd name="connsiteY9" fmla="*/ 369094 h 1321594"/>
              <a:gd name="connsiteX10" fmla="*/ 1266825 w 1631157"/>
              <a:gd name="connsiteY10" fmla="*/ 369094 h 1321594"/>
              <a:gd name="connsiteX11" fmla="*/ 1247775 w 1631157"/>
              <a:gd name="connsiteY11" fmla="*/ 364332 h 1321594"/>
              <a:gd name="connsiteX12" fmla="*/ 1243013 w 1631157"/>
              <a:gd name="connsiteY12" fmla="*/ 345282 h 1321594"/>
              <a:gd name="connsiteX13" fmla="*/ 1204913 w 1631157"/>
              <a:gd name="connsiteY13" fmla="*/ 335757 h 1321594"/>
              <a:gd name="connsiteX14" fmla="*/ 1181100 w 1631157"/>
              <a:gd name="connsiteY14" fmla="*/ 330994 h 1321594"/>
              <a:gd name="connsiteX15" fmla="*/ 1181100 w 1631157"/>
              <a:gd name="connsiteY15" fmla="*/ 330994 h 1321594"/>
              <a:gd name="connsiteX16" fmla="*/ 1057275 w 1631157"/>
              <a:gd name="connsiteY16" fmla="*/ 359569 h 1321594"/>
              <a:gd name="connsiteX17" fmla="*/ 1014413 w 1631157"/>
              <a:gd name="connsiteY17" fmla="*/ 369094 h 1321594"/>
              <a:gd name="connsiteX18" fmla="*/ 966788 w 1631157"/>
              <a:gd name="connsiteY18" fmla="*/ 388144 h 1321594"/>
              <a:gd name="connsiteX19" fmla="*/ 952500 w 1631157"/>
              <a:gd name="connsiteY19" fmla="*/ 411957 h 1321594"/>
              <a:gd name="connsiteX20" fmla="*/ 952500 w 1631157"/>
              <a:gd name="connsiteY20" fmla="*/ 440532 h 1321594"/>
              <a:gd name="connsiteX21" fmla="*/ 847725 w 1631157"/>
              <a:gd name="connsiteY21" fmla="*/ 507207 h 1321594"/>
              <a:gd name="connsiteX22" fmla="*/ 809625 w 1631157"/>
              <a:gd name="connsiteY22" fmla="*/ 588169 h 1321594"/>
              <a:gd name="connsiteX23" fmla="*/ 700088 w 1631157"/>
              <a:gd name="connsiteY23" fmla="*/ 716757 h 1321594"/>
              <a:gd name="connsiteX24" fmla="*/ 681038 w 1631157"/>
              <a:gd name="connsiteY24" fmla="*/ 797719 h 1321594"/>
              <a:gd name="connsiteX25" fmla="*/ 628650 w 1631157"/>
              <a:gd name="connsiteY25" fmla="*/ 883444 h 1321594"/>
              <a:gd name="connsiteX26" fmla="*/ 604838 w 1631157"/>
              <a:gd name="connsiteY26" fmla="*/ 926307 h 1321594"/>
              <a:gd name="connsiteX27" fmla="*/ 542925 w 1631157"/>
              <a:gd name="connsiteY27" fmla="*/ 1002507 h 1321594"/>
              <a:gd name="connsiteX28" fmla="*/ 509588 w 1631157"/>
              <a:gd name="connsiteY28" fmla="*/ 1064419 h 1321594"/>
              <a:gd name="connsiteX29" fmla="*/ 471488 w 1631157"/>
              <a:gd name="connsiteY29" fmla="*/ 1107282 h 1321594"/>
              <a:gd name="connsiteX30" fmla="*/ 442913 w 1631157"/>
              <a:gd name="connsiteY30" fmla="*/ 1140619 h 1321594"/>
              <a:gd name="connsiteX31" fmla="*/ 333375 w 1631157"/>
              <a:gd name="connsiteY31" fmla="*/ 1159669 h 1321594"/>
              <a:gd name="connsiteX32" fmla="*/ 228600 w 1631157"/>
              <a:gd name="connsiteY32" fmla="*/ 1169194 h 1321594"/>
              <a:gd name="connsiteX33" fmla="*/ 157163 w 1631157"/>
              <a:gd name="connsiteY33" fmla="*/ 1202532 h 1321594"/>
              <a:gd name="connsiteX34" fmla="*/ 114300 w 1631157"/>
              <a:gd name="connsiteY34" fmla="*/ 1235869 h 1321594"/>
              <a:gd name="connsiteX35" fmla="*/ 114300 w 1631157"/>
              <a:gd name="connsiteY35" fmla="*/ 1235869 h 1321594"/>
              <a:gd name="connsiteX36" fmla="*/ 71438 w 1631157"/>
              <a:gd name="connsiteY36" fmla="*/ 1288257 h 1321594"/>
              <a:gd name="connsiteX37" fmla="*/ 19050 w 1631157"/>
              <a:gd name="connsiteY37" fmla="*/ 1312069 h 1321594"/>
              <a:gd name="connsiteX38" fmla="*/ 0 w 1631157"/>
              <a:gd name="connsiteY38" fmla="*/ 1321594 h 1321594"/>
              <a:gd name="connsiteX0" fmla="*/ 1631157 w 1631157"/>
              <a:gd name="connsiteY0" fmla="*/ 0 h 1321594"/>
              <a:gd name="connsiteX1" fmla="*/ 1624013 w 1631157"/>
              <a:gd name="connsiteY1" fmla="*/ 45244 h 1321594"/>
              <a:gd name="connsiteX2" fmla="*/ 1604963 w 1631157"/>
              <a:gd name="connsiteY2" fmla="*/ 90487 h 1321594"/>
              <a:gd name="connsiteX3" fmla="*/ 1566863 w 1631157"/>
              <a:gd name="connsiteY3" fmla="*/ 104775 h 1321594"/>
              <a:gd name="connsiteX4" fmla="*/ 1533525 w 1631157"/>
              <a:gd name="connsiteY4" fmla="*/ 130969 h 1321594"/>
              <a:gd name="connsiteX5" fmla="*/ 1476375 w 1631157"/>
              <a:gd name="connsiteY5" fmla="*/ 188119 h 1321594"/>
              <a:gd name="connsiteX6" fmla="*/ 1423988 w 1631157"/>
              <a:gd name="connsiteY6" fmla="*/ 240507 h 1321594"/>
              <a:gd name="connsiteX7" fmla="*/ 1395413 w 1631157"/>
              <a:gd name="connsiteY7" fmla="*/ 288132 h 1321594"/>
              <a:gd name="connsiteX8" fmla="*/ 1347788 w 1631157"/>
              <a:gd name="connsiteY8" fmla="*/ 345282 h 1321594"/>
              <a:gd name="connsiteX9" fmla="*/ 1295400 w 1631157"/>
              <a:gd name="connsiteY9" fmla="*/ 369094 h 1321594"/>
              <a:gd name="connsiteX10" fmla="*/ 1266825 w 1631157"/>
              <a:gd name="connsiteY10" fmla="*/ 369094 h 1321594"/>
              <a:gd name="connsiteX11" fmla="*/ 1247775 w 1631157"/>
              <a:gd name="connsiteY11" fmla="*/ 364332 h 1321594"/>
              <a:gd name="connsiteX12" fmla="*/ 1243013 w 1631157"/>
              <a:gd name="connsiteY12" fmla="*/ 345282 h 1321594"/>
              <a:gd name="connsiteX13" fmla="*/ 1204913 w 1631157"/>
              <a:gd name="connsiteY13" fmla="*/ 335757 h 1321594"/>
              <a:gd name="connsiteX14" fmla="*/ 1181100 w 1631157"/>
              <a:gd name="connsiteY14" fmla="*/ 330994 h 1321594"/>
              <a:gd name="connsiteX15" fmla="*/ 1181100 w 1631157"/>
              <a:gd name="connsiteY15" fmla="*/ 330994 h 1321594"/>
              <a:gd name="connsiteX16" fmla="*/ 1057275 w 1631157"/>
              <a:gd name="connsiteY16" fmla="*/ 359569 h 1321594"/>
              <a:gd name="connsiteX17" fmla="*/ 1014413 w 1631157"/>
              <a:gd name="connsiteY17" fmla="*/ 369094 h 1321594"/>
              <a:gd name="connsiteX18" fmla="*/ 966788 w 1631157"/>
              <a:gd name="connsiteY18" fmla="*/ 388144 h 1321594"/>
              <a:gd name="connsiteX19" fmla="*/ 952500 w 1631157"/>
              <a:gd name="connsiteY19" fmla="*/ 411957 h 1321594"/>
              <a:gd name="connsiteX20" fmla="*/ 952500 w 1631157"/>
              <a:gd name="connsiteY20" fmla="*/ 440532 h 1321594"/>
              <a:gd name="connsiteX21" fmla="*/ 847725 w 1631157"/>
              <a:gd name="connsiteY21" fmla="*/ 507207 h 1321594"/>
              <a:gd name="connsiteX22" fmla="*/ 809625 w 1631157"/>
              <a:gd name="connsiteY22" fmla="*/ 588169 h 1321594"/>
              <a:gd name="connsiteX23" fmla="*/ 700088 w 1631157"/>
              <a:gd name="connsiteY23" fmla="*/ 716757 h 1321594"/>
              <a:gd name="connsiteX24" fmla="*/ 681038 w 1631157"/>
              <a:gd name="connsiteY24" fmla="*/ 797719 h 1321594"/>
              <a:gd name="connsiteX25" fmla="*/ 628650 w 1631157"/>
              <a:gd name="connsiteY25" fmla="*/ 883444 h 1321594"/>
              <a:gd name="connsiteX26" fmla="*/ 604838 w 1631157"/>
              <a:gd name="connsiteY26" fmla="*/ 926307 h 1321594"/>
              <a:gd name="connsiteX27" fmla="*/ 542925 w 1631157"/>
              <a:gd name="connsiteY27" fmla="*/ 1002507 h 1321594"/>
              <a:gd name="connsiteX28" fmla="*/ 509588 w 1631157"/>
              <a:gd name="connsiteY28" fmla="*/ 1064419 h 1321594"/>
              <a:gd name="connsiteX29" fmla="*/ 471488 w 1631157"/>
              <a:gd name="connsiteY29" fmla="*/ 1107282 h 1321594"/>
              <a:gd name="connsiteX30" fmla="*/ 442913 w 1631157"/>
              <a:gd name="connsiteY30" fmla="*/ 1140619 h 1321594"/>
              <a:gd name="connsiteX31" fmla="*/ 333375 w 1631157"/>
              <a:gd name="connsiteY31" fmla="*/ 1159669 h 1321594"/>
              <a:gd name="connsiteX32" fmla="*/ 228600 w 1631157"/>
              <a:gd name="connsiteY32" fmla="*/ 1169194 h 1321594"/>
              <a:gd name="connsiteX33" fmla="*/ 157163 w 1631157"/>
              <a:gd name="connsiteY33" fmla="*/ 1202532 h 1321594"/>
              <a:gd name="connsiteX34" fmla="*/ 114300 w 1631157"/>
              <a:gd name="connsiteY34" fmla="*/ 1235869 h 1321594"/>
              <a:gd name="connsiteX35" fmla="*/ 114300 w 1631157"/>
              <a:gd name="connsiteY35" fmla="*/ 1235869 h 1321594"/>
              <a:gd name="connsiteX36" fmla="*/ 71438 w 1631157"/>
              <a:gd name="connsiteY36" fmla="*/ 1288257 h 1321594"/>
              <a:gd name="connsiteX37" fmla="*/ 19050 w 1631157"/>
              <a:gd name="connsiteY37" fmla="*/ 1312069 h 1321594"/>
              <a:gd name="connsiteX38" fmla="*/ 0 w 1631157"/>
              <a:gd name="connsiteY38" fmla="*/ 1321594 h 1321594"/>
              <a:gd name="connsiteX0" fmla="*/ 1631157 w 1631157"/>
              <a:gd name="connsiteY0" fmla="*/ 0 h 1321594"/>
              <a:gd name="connsiteX1" fmla="*/ 1624013 w 1631157"/>
              <a:gd name="connsiteY1" fmla="*/ 69057 h 1321594"/>
              <a:gd name="connsiteX2" fmla="*/ 1604963 w 1631157"/>
              <a:gd name="connsiteY2" fmla="*/ 90487 h 1321594"/>
              <a:gd name="connsiteX3" fmla="*/ 1566863 w 1631157"/>
              <a:gd name="connsiteY3" fmla="*/ 104775 h 1321594"/>
              <a:gd name="connsiteX4" fmla="*/ 1533525 w 1631157"/>
              <a:gd name="connsiteY4" fmla="*/ 130969 h 1321594"/>
              <a:gd name="connsiteX5" fmla="*/ 1476375 w 1631157"/>
              <a:gd name="connsiteY5" fmla="*/ 188119 h 1321594"/>
              <a:gd name="connsiteX6" fmla="*/ 1423988 w 1631157"/>
              <a:gd name="connsiteY6" fmla="*/ 240507 h 1321594"/>
              <a:gd name="connsiteX7" fmla="*/ 1395413 w 1631157"/>
              <a:gd name="connsiteY7" fmla="*/ 288132 h 1321594"/>
              <a:gd name="connsiteX8" fmla="*/ 1347788 w 1631157"/>
              <a:gd name="connsiteY8" fmla="*/ 345282 h 1321594"/>
              <a:gd name="connsiteX9" fmla="*/ 1295400 w 1631157"/>
              <a:gd name="connsiteY9" fmla="*/ 369094 h 1321594"/>
              <a:gd name="connsiteX10" fmla="*/ 1266825 w 1631157"/>
              <a:gd name="connsiteY10" fmla="*/ 369094 h 1321594"/>
              <a:gd name="connsiteX11" fmla="*/ 1247775 w 1631157"/>
              <a:gd name="connsiteY11" fmla="*/ 364332 h 1321594"/>
              <a:gd name="connsiteX12" fmla="*/ 1243013 w 1631157"/>
              <a:gd name="connsiteY12" fmla="*/ 345282 h 1321594"/>
              <a:gd name="connsiteX13" fmla="*/ 1204913 w 1631157"/>
              <a:gd name="connsiteY13" fmla="*/ 335757 h 1321594"/>
              <a:gd name="connsiteX14" fmla="*/ 1181100 w 1631157"/>
              <a:gd name="connsiteY14" fmla="*/ 330994 h 1321594"/>
              <a:gd name="connsiteX15" fmla="*/ 1181100 w 1631157"/>
              <a:gd name="connsiteY15" fmla="*/ 330994 h 1321594"/>
              <a:gd name="connsiteX16" fmla="*/ 1057275 w 1631157"/>
              <a:gd name="connsiteY16" fmla="*/ 359569 h 1321594"/>
              <a:gd name="connsiteX17" fmla="*/ 1014413 w 1631157"/>
              <a:gd name="connsiteY17" fmla="*/ 369094 h 1321594"/>
              <a:gd name="connsiteX18" fmla="*/ 966788 w 1631157"/>
              <a:gd name="connsiteY18" fmla="*/ 388144 h 1321594"/>
              <a:gd name="connsiteX19" fmla="*/ 952500 w 1631157"/>
              <a:gd name="connsiteY19" fmla="*/ 411957 h 1321594"/>
              <a:gd name="connsiteX20" fmla="*/ 952500 w 1631157"/>
              <a:gd name="connsiteY20" fmla="*/ 440532 h 1321594"/>
              <a:gd name="connsiteX21" fmla="*/ 847725 w 1631157"/>
              <a:gd name="connsiteY21" fmla="*/ 507207 h 1321594"/>
              <a:gd name="connsiteX22" fmla="*/ 809625 w 1631157"/>
              <a:gd name="connsiteY22" fmla="*/ 588169 h 1321594"/>
              <a:gd name="connsiteX23" fmla="*/ 700088 w 1631157"/>
              <a:gd name="connsiteY23" fmla="*/ 716757 h 1321594"/>
              <a:gd name="connsiteX24" fmla="*/ 681038 w 1631157"/>
              <a:gd name="connsiteY24" fmla="*/ 797719 h 1321594"/>
              <a:gd name="connsiteX25" fmla="*/ 628650 w 1631157"/>
              <a:gd name="connsiteY25" fmla="*/ 883444 h 1321594"/>
              <a:gd name="connsiteX26" fmla="*/ 604838 w 1631157"/>
              <a:gd name="connsiteY26" fmla="*/ 926307 h 1321594"/>
              <a:gd name="connsiteX27" fmla="*/ 542925 w 1631157"/>
              <a:gd name="connsiteY27" fmla="*/ 1002507 h 1321594"/>
              <a:gd name="connsiteX28" fmla="*/ 509588 w 1631157"/>
              <a:gd name="connsiteY28" fmla="*/ 1064419 h 1321594"/>
              <a:gd name="connsiteX29" fmla="*/ 471488 w 1631157"/>
              <a:gd name="connsiteY29" fmla="*/ 1107282 h 1321594"/>
              <a:gd name="connsiteX30" fmla="*/ 442913 w 1631157"/>
              <a:gd name="connsiteY30" fmla="*/ 1140619 h 1321594"/>
              <a:gd name="connsiteX31" fmla="*/ 333375 w 1631157"/>
              <a:gd name="connsiteY31" fmla="*/ 1159669 h 1321594"/>
              <a:gd name="connsiteX32" fmla="*/ 228600 w 1631157"/>
              <a:gd name="connsiteY32" fmla="*/ 1169194 h 1321594"/>
              <a:gd name="connsiteX33" fmla="*/ 157163 w 1631157"/>
              <a:gd name="connsiteY33" fmla="*/ 1202532 h 1321594"/>
              <a:gd name="connsiteX34" fmla="*/ 114300 w 1631157"/>
              <a:gd name="connsiteY34" fmla="*/ 1235869 h 1321594"/>
              <a:gd name="connsiteX35" fmla="*/ 114300 w 1631157"/>
              <a:gd name="connsiteY35" fmla="*/ 1235869 h 1321594"/>
              <a:gd name="connsiteX36" fmla="*/ 71438 w 1631157"/>
              <a:gd name="connsiteY36" fmla="*/ 1288257 h 1321594"/>
              <a:gd name="connsiteX37" fmla="*/ 19050 w 1631157"/>
              <a:gd name="connsiteY37" fmla="*/ 1312069 h 1321594"/>
              <a:gd name="connsiteX38" fmla="*/ 0 w 1631157"/>
              <a:gd name="connsiteY38" fmla="*/ 1321594 h 1321594"/>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3525 w 1643063"/>
              <a:gd name="connsiteY4" fmla="*/ 116682 h 1307307"/>
              <a:gd name="connsiteX5" fmla="*/ 1476375 w 1643063"/>
              <a:gd name="connsiteY5" fmla="*/ 17383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3525 w 1643063"/>
              <a:gd name="connsiteY4" fmla="*/ 109538 h 1307307"/>
              <a:gd name="connsiteX5" fmla="*/ 1476375 w 1643063"/>
              <a:gd name="connsiteY5" fmla="*/ 17383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3525 w 1643063"/>
              <a:gd name="connsiteY4" fmla="*/ 109538 h 1307307"/>
              <a:gd name="connsiteX5" fmla="*/ 1485900 w 1643063"/>
              <a:gd name="connsiteY5" fmla="*/ 1547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3525 w 1643063"/>
              <a:gd name="connsiteY4" fmla="*/ 109538 h 1307307"/>
              <a:gd name="connsiteX5" fmla="*/ 1485900 w 1643063"/>
              <a:gd name="connsiteY5" fmla="*/ 1547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3525 w 1643063"/>
              <a:gd name="connsiteY4" fmla="*/ 109538 h 1307307"/>
              <a:gd name="connsiteX5" fmla="*/ 1485900 w 1643063"/>
              <a:gd name="connsiteY5" fmla="*/ 1547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3525 w 1643063"/>
              <a:gd name="connsiteY4" fmla="*/ 109538 h 1307307"/>
              <a:gd name="connsiteX5" fmla="*/ 1485900 w 1643063"/>
              <a:gd name="connsiteY5" fmla="*/ 1547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85900 w 1643063"/>
              <a:gd name="connsiteY5" fmla="*/ 1547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85900 w 1643063"/>
              <a:gd name="connsiteY5" fmla="*/ 1547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85900 w 1643063"/>
              <a:gd name="connsiteY5" fmla="*/ 1547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490663 w 1643063"/>
              <a:gd name="connsiteY5" fmla="*/ 192882 h 1307307"/>
              <a:gd name="connsiteX6" fmla="*/ 1423988 w 1643063"/>
              <a:gd name="connsiteY6" fmla="*/ 226220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47775 w 1643063"/>
              <a:gd name="connsiteY11" fmla="*/ 350045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504951 w 1643063"/>
              <a:gd name="connsiteY5" fmla="*/ 157163 h 1307307"/>
              <a:gd name="connsiteX6" fmla="*/ 1490663 w 1643063"/>
              <a:gd name="connsiteY6" fmla="*/ 192882 h 1307307"/>
              <a:gd name="connsiteX7" fmla="*/ 1423988 w 1643063"/>
              <a:gd name="connsiteY7" fmla="*/ 226220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504951 w 1643063"/>
              <a:gd name="connsiteY5" fmla="*/ 147638 h 1307307"/>
              <a:gd name="connsiteX6" fmla="*/ 1490663 w 1643063"/>
              <a:gd name="connsiteY6" fmla="*/ 192882 h 1307307"/>
              <a:gd name="connsiteX7" fmla="*/ 1423988 w 1643063"/>
              <a:gd name="connsiteY7" fmla="*/ 226220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16857 w 1643063"/>
              <a:gd name="connsiteY4" fmla="*/ 119063 h 1307307"/>
              <a:gd name="connsiteX5" fmla="*/ 1504951 w 1643063"/>
              <a:gd name="connsiteY5" fmla="*/ 147638 h 1307307"/>
              <a:gd name="connsiteX6" fmla="*/ 1469232 w 1643063"/>
              <a:gd name="connsiteY6" fmla="*/ 185738 h 1307307"/>
              <a:gd name="connsiteX7" fmla="*/ 1423988 w 1643063"/>
              <a:gd name="connsiteY7" fmla="*/ 226220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1144 w 1643063"/>
              <a:gd name="connsiteY4" fmla="*/ 111919 h 1307307"/>
              <a:gd name="connsiteX5" fmla="*/ 1504951 w 1643063"/>
              <a:gd name="connsiteY5" fmla="*/ 147638 h 1307307"/>
              <a:gd name="connsiteX6" fmla="*/ 1469232 w 1643063"/>
              <a:gd name="connsiteY6" fmla="*/ 185738 h 1307307"/>
              <a:gd name="connsiteX7" fmla="*/ 1423988 w 1643063"/>
              <a:gd name="connsiteY7" fmla="*/ 226220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6863 w 1643063"/>
              <a:gd name="connsiteY3" fmla="*/ 90488 h 1307307"/>
              <a:gd name="connsiteX4" fmla="*/ 1531144 w 1643063"/>
              <a:gd name="connsiteY4" fmla="*/ 111919 h 1307307"/>
              <a:gd name="connsiteX5" fmla="*/ 1504951 w 1643063"/>
              <a:gd name="connsiteY5" fmla="*/ 147638 h 1307307"/>
              <a:gd name="connsiteX6" fmla="*/ 1469232 w 1643063"/>
              <a:gd name="connsiteY6" fmla="*/ 185738 h 1307307"/>
              <a:gd name="connsiteX7" fmla="*/ 1419226 w 1643063"/>
              <a:gd name="connsiteY7" fmla="*/ 219076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31144 w 1643063"/>
              <a:gd name="connsiteY4" fmla="*/ 111919 h 1307307"/>
              <a:gd name="connsiteX5" fmla="*/ 1504951 w 1643063"/>
              <a:gd name="connsiteY5" fmla="*/ 147638 h 1307307"/>
              <a:gd name="connsiteX6" fmla="*/ 1469232 w 1643063"/>
              <a:gd name="connsiteY6" fmla="*/ 185738 h 1307307"/>
              <a:gd name="connsiteX7" fmla="*/ 1419226 w 1643063"/>
              <a:gd name="connsiteY7" fmla="*/ 219076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4000 w 1643063"/>
              <a:gd name="connsiteY4" fmla="*/ 109538 h 1307307"/>
              <a:gd name="connsiteX5" fmla="*/ 1504951 w 1643063"/>
              <a:gd name="connsiteY5" fmla="*/ 147638 h 1307307"/>
              <a:gd name="connsiteX6" fmla="*/ 1469232 w 1643063"/>
              <a:gd name="connsiteY6" fmla="*/ 185738 h 1307307"/>
              <a:gd name="connsiteX7" fmla="*/ 1419226 w 1643063"/>
              <a:gd name="connsiteY7" fmla="*/ 219076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4000 w 1643063"/>
              <a:gd name="connsiteY4" fmla="*/ 109538 h 1307307"/>
              <a:gd name="connsiteX5" fmla="*/ 1495426 w 1643063"/>
              <a:gd name="connsiteY5" fmla="*/ 145256 h 1307307"/>
              <a:gd name="connsiteX6" fmla="*/ 1469232 w 1643063"/>
              <a:gd name="connsiteY6" fmla="*/ 185738 h 1307307"/>
              <a:gd name="connsiteX7" fmla="*/ 1419226 w 1643063"/>
              <a:gd name="connsiteY7" fmla="*/ 219076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95426 w 1643063"/>
              <a:gd name="connsiteY5" fmla="*/ 145256 h 1307307"/>
              <a:gd name="connsiteX6" fmla="*/ 1469232 w 1643063"/>
              <a:gd name="connsiteY6" fmla="*/ 185738 h 1307307"/>
              <a:gd name="connsiteX7" fmla="*/ 1419226 w 1643063"/>
              <a:gd name="connsiteY7" fmla="*/ 219076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95426 w 1643063"/>
              <a:gd name="connsiteY5" fmla="*/ 145256 h 1307307"/>
              <a:gd name="connsiteX6" fmla="*/ 1462088 w 1643063"/>
              <a:gd name="connsiteY6" fmla="*/ 176213 h 1307307"/>
              <a:gd name="connsiteX7" fmla="*/ 1419226 w 1643063"/>
              <a:gd name="connsiteY7" fmla="*/ 219076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88282 w 1643063"/>
              <a:gd name="connsiteY5" fmla="*/ 140494 h 1307307"/>
              <a:gd name="connsiteX6" fmla="*/ 1462088 w 1643063"/>
              <a:gd name="connsiteY6" fmla="*/ 176213 h 1307307"/>
              <a:gd name="connsiteX7" fmla="*/ 1419226 w 1643063"/>
              <a:gd name="connsiteY7" fmla="*/ 219076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88282 w 1643063"/>
              <a:gd name="connsiteY5" fmla="*/ 140494 h 1307307"/>
              <a:gd name="connsiteX6" fmla="*/ 1462088 w 1643063"/>
              <a:gd name="connsiteY6" fmla="*/ 176213 h 1307307"/>
              <a:gd name="connsiteX7" fmla="*/ 1433514 w 1643063"/>
              <a:gd name="connsiteY7" fmla="*/ 211932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88282 w 1643063"/>
              <a:gd name="connsiteY5" fmla="*/ 140494 h 1307307"/>
              <a:gd name="connsiteX6" fmla="*/ 1462088 w 1643063"/>
              <a:gd name="connsiteY6" fmla="*/ 176213 h 1307307"/>
              <a:gd name="connsiteX7" fmla="*/ 1433514 w 1643063"/>
              <a:gd name="connsiteY7" fmla="*/ 211932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88282 w 1643063"/>
              <a:gd name="connsiteY5" fmla="*/ 140494 h 1307307"/>
              <a:gd name="connsiteX6" fmla="*/ 1462088 w 1643063"/>
              <a:gd name="connsiteY6" fmla="*/ 176213 h 1307307"/>
              <a:gd name="connsiteX7" fmla="*/ 1433514 w 1643063"/>
              <a:gd name="connsiteY7" fmla="*/ 211932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7775 w 1643063"/>
              <a:gd name="connsiteY12" fmla="*/ 350045 h 1307307"/>
              <a:gd name="connsiteX13" fmla="*/ 1243013 w 1643063"/>
              <a:gd name="connsiteY13" fmla="*/ 330995 h 1307307"/>
              <a:gd name="connsiteX14" fmla="*/ 1204913 w 1643063"/>
              <a:gd name="connsiteY14" fmla="*/ 321470 h 1307307"/>
              <a:gd name="connsiteX15" fmla="*/ 1181100 w 1643063"/>
              <a:gd name="connsiteY15" fmla="*/ 316707 h 1307307"/>
              <a:gd name="connsiteX16" fmla="*/ 1181100 w 1643063"/>
              <a:gd name="connsiteY16" fmla="*/ 316707 h 1307307"/>
              <a:gd name="connsiteX17" fmla="*/ 1057275 w 1643063"/>
              <a:gd name="connsiteY17" fmla="*/ 345282 h 1307307"/>
              <a:gd name="connsiteX18" fmla="*/ 1014413 w 1643063"/>
              <a:gd name="connsiteY18" fmla="*/ 354807 h 1307307"/>
              <a:gd name="connsiteX19" fmla="*/ 966788 w 1643063"/>
              <a:gd name="connsiteY19" fmla="*/ 373857 h 1307307"/>
              <a:gd name="connsiteX20" fmla="*/ 952500 w 1643063"/>
              <a:gd name="connsiteY20" fmla="*/ 397670 h 1307307"/>
              <a:gd name="connsiteX21" fmla="*/ 952500 w 1643063"/>
              <a:gd name="connsiteY21" fmla="*/ 426245 h 1307307"/>
              <a:gd name="connsiteX22" fmla="*/ 847725 w 1643063"/>
              <a:gd name="connsiteY22" fmla="*/ 492920 h 1307307"/>
              <a:gd name="connsiteX23" fmla="*/ 809625 w 1643063"/>
              <a:gd name="connsiteY23" fmla="*/ 573882 h 1307307"/>
              <a:gd name="connsiteX24" fmla="*/ 700088 w 1643063"/>
              <a:gd name="connsiteY24" fmla="*/ 702470 h 1307307"/>
              <a:gd name="connsiteX25" fmla="*/ 681038 w 1643063"/>
              <a:gd name="connsiteY25" fmla="*/ 783432 h 1307307"/>
              <a:gd name="connsiteX26" fmla="*/ 628650 w 1643063"/>
              <a:gd name="connsiteY26" fmla="*/ 869157 h 1307307"/>
              <a:gd name="connsiteX27" fmla="*/ 604838 w 1643063"/>
              <a:gd name="connsiteY27" fmla="*/ 912020 h 1307307"/>
              <a:gd name="connsiteX28" fmla="*/ 542925 w 1643063"/>
              <a:gd name="connsiteY28" fmla="*/ 988220 h 1307307"/>
              <a:gd name="connsiteX29" fmla="*/ 509588 w 1643063"/>
              <a:gd name="connsiteY29" fmla="*/ 1050132 h 1307307"/>
              <a:gd name="connsiteX30" fmla="*/ 471488 w 1643063"/>
              <a:gd name="connsiteY30" fmla="*/ 1092995 h 1307307"/>
              <a:gd name="connsiteX31" fmla="*/ 442913 w 1643063"/>
              <a:gd name="connsiteY31" fmla="*/ 1126332 h 1307307"/>
              <a:gd name="connsiteX32" fmla="*/ 333375 w 1643063"/>
              <a:gd name="connsiteY32" fmla="*/ 1145382 h 1307307"/>
              <a:gd name="connsiteX33" fmla="*/ 228600 w 1643063"/>
              <a:gd name="connsiteY33" fmla="*/ 1154907 h 1307307"/>
              <a:gd name="connsiteX34" fmla="*/ 157163 w 1643063"/>
              <a:gd name="connsiteY34" fmla="*/ 1188245 h 1307307"/>
              <a:gd name="connsiteX35" fmla="*/ 114300 w 1643063"/>
              <a:gd name="connsiteY35" fmla="*/ 1221582 h 1307307"/>
              <a:gd name="connsiteX36" fmla="*/ 114300 w 1643063"/>
              <a:gd name="connsiteY36" fmla="*/ 1221582 h 1307307"/>
              <a:gd name="connsiteX37" fmla="*/ 71438 w 1643063"/>
              <a:gd name="connsiteY37" fmla="*/ 1273970 h 1307307"/>
              <a:gd name="connsiteX38" fmla="*/ 19050 w 1643063"/>
              <a:gd name="connsiteY38" fmla="*/ 1297782 h 1307307"/>
              <a:gd name="connsiteX39" fmla="*/ 0 w 1643063"/>
              <a:gd name="connsiteY3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88282 w 1643063"/>
              <a:gd name="connsiteY5" fmla="*/ 140494 h 1307307"/>
              <a:gd name="connsiteX6" fmla="*/ 1462088 w 1643063"/>
              <a:gd name="connsiteY6" fmla="*/ 176213 h 1307307"/>
              <a:gd name="connsiteX7" fmla="*/ 1433514 w 1643063"/>
              <a:gd name="connsiteY7" fmla="*/ 211932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43013 w 1643063"/>
              <a:gd name="connsiteY12" fmla="*/ 330995 h 1307307"/>
              <a:gd name="connsiteX13" fmla="*/ 1204913 w 1643063"/>
              <a:gd name="connsiteY13" fmla="*/ 321470 h 1307307"/>
              <a:gd name="connsiteX14" fmla="*/ 1181100 w 1643063"/>
              <a:gd name="connsiteY14" fmla="*/ 316707 h 1307307"/>
              <a:gd name="connsiteX15" fmla="*/ 1181100 w 1643063"/>
              <a:gd name="connsiteY15" fmla="*/ 316707 h 1307307"/>
              <a:gd name="connsiteX16" fmla="*/ 1057275 w 1643063"/>
              <a:gd name="connsiteY16" fmla="*/ 345282 h 1307307"/>
              <a:gd name="connsiteX17" fmla="*/ 1014413 w 1643063"/>
              <a:gd name="connsiteY17" fmla="*/ 354807 h 1307307"/>
              <a:gd name="connsiteX18" fmla="*/ 966788 w 1643063"/>
              <a:gd name="connsiteY18" fmla="*/ 373857 h 1307307"/>
              <a:gd name="connsiteX19" fmla="*/ 952500 w 1643063"/>
              <a:gd name="connsiteY19" fmla="*/ 397670 h 1307307"/>
              <a:gd name="connsiteX20" fmla="*/ 952500 w 1643063"/>
              <a:gd name="connsiteY20" fmla="*/ 426245 h 1307307"/>
              <a:gd name="connsiteX21" fmla="*/ 847725 w 1643063"/>
              <a:gd name="connsiteY21" fmla="*/ 492920 h 1307307"/>
              <a:gd name="connsiteX22" fmla="*/ 809625 w 1643063"/>
              <a:gd name="connsiteY22" fmla="*/ 573882 h 1307307"/>
              <a:gd name="connsiteX23" fmla="*/ 700088 w 1643063"/>
              <a:gd name="connsiteY23" fmla="*/ 702470 h 1307307"/>
              <a:gd name="connsiteX24" fmla="*/ 681038 w 1643063"/>
              <a:gd name="connsiteY24" fmla="*/ 783432 h 1307307"/>
              <a:gd name="connsiteX25" fmla="*/ 628650 w 1643063"/>
              <a:gd name="connsiteY25" fmla="*/ 869157 h 1307307"/>
              <a:gd name="connsiteX26" fmla="*/ 604838 w 1643063"/>
              <a:gd name="connsiteY26" fmla="*/ 912020 h 1307307"/>
              <a:gd name="connsiteX27" fmla="*/ 542925 w 1643063"/>
              <a:gd name="connsiteY27" fmla="*/ 988220 h 1307307"/>
              <a:gd name="connsiteX28" fmla="*/ 509588 w 1643063"/>
              <a:gd name="connsiteY28" fmla="*/ 1050132 h 1307307"/>
              <a:gd name="connsiteX29" fmla="*/ 471488 w 1643063"/>
              <a:gd name="connsiteY29" fmla="*/ 1092995 h 1307307"/>
              <a:gd name="connsiteX30" fmla="*/ 442913 w 1643063"/>
              <a:gd name="connsiteY30" fmla="*/ 1126332 h 1307307"/>
              <a:gd name="connsiteX31" fmla="*/ 333375 w 1643063"/>
              <a:gd name="connsiteY31" fmla="*/ 1145382 h 1307307"/>
              <a:gd name="connsiteX32" fmla="*/ 228600 w 1643063"/>
              <a:gd name="connsiteY32" fmla="*/ 1154907 h 1307307"/>
              <a:gd name="connsiteX33" fmla="*/ 157163 w 1643063"/>
              <a:gd name="connsiteY33" fmla="*/ 1188245 h 1307307"/>
              <a:gd name="connsiteX34" fmla="*/ 114300 w 1643063"/>
              <a:gd name="connsiteY34" fmla="*/ 1221582 h 1307307"/>
              <a:gd name="connsiteX35" fmla="*/ 114300 w 1643063"/>
              <a:gd name="connsiteY35" fmla="*/ 1221582 h 1307307"/>
              <a:gd name="connsiteX36" fmla="*/ 71438 w 1643063"/>
              <a:gd name="connsiteY36" fmla="*/ 1273970 h 1307307"/>
              <a:gd name="connsiteX37" fmla="*/ 19050 w 1643063"/>
              <a:gd name="connsiteY37" fmla="*/ 1297782 h 1307307"/>
              <a:gd name="connsiteX38" fmla="*/ 0 w 1643063"/>
              <a:gd name="connsiteY3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62100 w 1643063"/>
              <a:gd name="connsiteY3" fmla="*/ 83344 h 1307307"/>
              <a:gd name="connsiteX4" fmla="*/ 1521619 w 1643063"/>
              <a:gd name="connsiteY4" fmla="*/ 100013 h 1307307"/>
              <a:gd name="connsiteX5" fmla="*/ 1488282 w 1643063"/>
              <a:gd name="connsiteY5" fmla="*/ 140494 h 1307307"/>
              <a:gd name="connsiteX6" fmla="*/ 1462088 w 1643063"/>
              <a:gd name="connsiteY6" fmla="*/ 176213 h 1307307"/>
              <a:gd name="connsiteX7" fmla="*/ 1433514 w 1643063"/>
              <a:gd name="connsiteY7" fmla="*/ 211932 h 1307307"/>
              <a:gd name="connsiteX8" fmla="*/ 1395413 w 1643063"/>
              <a:gd name="connsiteY8" fmla="*/ 273845 h 1307307"/>
              <a:gd name="connsiteX9" fmla="*/ 1347788 w 1643063"/>
              <a:gd name="connsiteY9" fmla="*/ 330995 h 1307307"/>
              <a:gd name="connsiteX10" fmla="*/ 1295400 w 1643063"/>
              <a:gd name="connsiteY10" fmla="*/ 354807 h 1307307"/>
              <a:gd name="connsiteX11" fmla="*/ 1266825 w 1643063"/>
              <a:gd name="connsiteY11" fmla="*/ 354807 h 1307307"/>
              <a:gd name="connsiteX12" fmla="*/ 1204913 w 1643063"/>
              <a:gd name="connsiteY12" fmla="*/ 321470 h 1307307"/>
              <a:gd name="connsiteX13" fmla="*/ 1181100 w 1643063"/>
              <a:gd name="connsiteY13" fmla="*/ 316707 h 1307307"/>
              <a:gd name="connsiteX14" fmla="*/ 1181100 w 1643063"/>
              <a:gd name="connsiteY14" fmla="*/ 316707 h 1307307"/>
              <a:gd name="connsiteX15" fmla="*/ 1057275 w 1643063"/>
              <a:gd name="connsiteY15" fmla="*/ 345282 h 1307307"/>
              <a:gd name="connsiteX16" fmla="*/ 1014413 w 1643063"/>
              <a:gd name="connsiteY16" fmla="*/ 354807 h 1307307"/>
              <a:gd name="connsiteX17" fmla="*/ 966788 w 1643063"/>
              <a:gd name="connsiteY17" fmla="*/ 373857 h 1307307"/>
              <a:gd name="connsiteX18" fmla="*/ 952500 w 1643063"/>
              <a:gd name="connsiteY18" fmla="*/ 397670 h 1307307"/>
              <a:gd name="connsiteX19" fmla="*/ 952500 w 1643063"/>
              <a:gd name="connsiteY19" fmla="*/ 426245 h 1307307"/>
              <a:gd name="connsiteX20" fmla="*/ 847725 w 1643063"/>
              <a:gd name="connsiteY20" fmla="*/ 492920 h 1307307"/>
              <a:gd name="connsiteX21" fmla="*/ 809625 w 1643063"/>
              <a:gd name="connsiteY21" fmla="*/ 573882 h 1307307"/>
              <a:gd name="connsiteX22" fmla="*/ 700088 w 1643063"/>
              <a:gd name="connsiteY22" fmla="*/ 702470 h 1307307"/>
              <a:gd name="connsiteX23" fmla="*/ 681038 w 1643063"/>
              <a:gd name="connsiteY23" fmla="*/ 783432 h 1307307"/>
              <a:gd name="connsiteX24" fmla="*/ 628650 w 1643063"/>
              <a:gd name="connsiteY24" fmla="*/ 869157 h 1307307"/>
              <a:gd name="connsiteX25" fmla="*/ 604838 w 1643063"/>
              <a:gd name="connsiteY25" fmla="*/ 912020 h 1307307"/>
              <a:gd name="connsiteX26" fmla="*/ 542925 w 1643063"/>
              <a:gd name="connsiteY26" fmla="*/ 988220 h 1307307"/>
              <a:gd name="connsiteX27" fmla="*/ 509588 w 1643063"/>
              <a:gd name="connsiteY27" fmla="*/ 1050132 h 1307307"/>
              <a:gd name="connsiteX28" fmla="*/ 471488 w 1643063"/>
              <a:gd name="connsiteY28" fmla="*/ 1092995 h 1307307"/>
              <a:gd name="connsiteX29" fmla="*/ 442913 w 1643063"/>
              <a:gd name="connsiteY29" fmla="*/ 1126332 h 1307307"/>
              <a:gd name="connsiteX30" fmla="*/ 333375 w 1643063"/>
              <a:gd name="connsiteY30" fmla="*/ 1145382 h 1307307"/>
              <a:gd name="connsiteX31" fmla="*/ 228600 w 1643063"/>
              <a:gd name="connsiteY31" fmla="*/ 1154907 h 1307307"/>
              <a:gd name="connsiteX32" fmla="*/ 157163 w 1643063"/>
              <a:gd name="connsiteY32" fmla="*/ 1188245 h 1307307"/>
              <a:gd name="connsiteX33" fmla="*/ 114300 w 1643063"/>
              <a:gd name="connsiteY33" fmla="*/ 1221582 h 1307307"/>
              <a:gd name="connsiteX34" fmla="*/ 114300 w 1643063"/>
              <a:gd name="connsiteY34" fmla="*/ 1221582 h 1307307"/>
              <a:gd name="connsiteX35" fmla="*/ 71438 w 1643063"/>
              <a:gd name="connsiteY35" fmla="*/ 1273970 h 1307307"/>
              <a:gd name="connsiteX36" fmla="*/ 19050 w 1643063"/>
              <a:gd name="connsiteY36" fmla="*/ 1297782 h 1307307"/>
              <a:gd name="connsiteX37" fmla="*/ 0 w 1643063"/>
              <a:gd name="connsiteY37"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88282 w 1643063"/>
              <a:gd name="connsiteY4" fmla="*/ 140494 h 1307307"/>
              <a:gd name="connsiteX5" fmla="*/ 1462088 w 1643063"/>
              <a:gd name="connsiteY5" fmla="*/ 176213 h 1307307"/>
              <a:gd name="connsiteX6" fmla="*/ 1433514 w 1643063"/>
              <a:gd name="connsiteY6" fmla="*/ 211932 h 1307307"/>
              <a:gd name="connsiteX7" fmla="*/ 1395413 w 1643063"/>
              <a:gd name="connsiteY7" fmla="*/ 273845 h 1307307"/>
              <a:gd name="connsiteX8" fmla="*/ 1347788 w 1643063"/>
              <a:gd name="connsiteY8" fmla="*/ 330995 h 1307307"/>
              <a:gd name="connsiteX9" fmla="*/ 1295400 w 1643063"/>
              <a:gd name="connsiteY9" fmla="*/ 354807 h 1307307"/>
              <a:gd name="connsiteX10" fmla="*/ 1266825 w 1643063"/>
              <a:gd name="connsiteY10" fmla="*/ 354807 h 1307307"/>
              <a:gd name="connsiteX11" fmla="*/ 1204913 w 1643063"/>
              <a:gd name="connsiteY11" fmla="*/ 321470 h 1307307"/>
              <a:gd name="connsiteX12" fmla="*/ 1181100 w 1643063"/>
              <a:gd name="connsiteY12" fmla="*/ 316707 h 1307307"/>
              <a:gd name="connsiteX13" fmla="*/ 1181100 w 1643063"/>
              <a:gd name="connsiteY13" fmla="*/ 316707 h 1307307"/>
              <a:gd name="connsiteX14" fmla="*/ 1057275 w 1643063"/>
              <a:gd name="connsiteY14" fmla="*/ 345282 h 1307307"/>
              <a:gd name="connsiteX15" fmla="*/ 1014413 w 1643063"/>
              <a:gd name="connsiteY15" fmla="*/ 354807 h 1307307"/>
              <a:gd name="connsiteX16" fmla="*/ 966788 w 1643063"/>
              <a:gd name="connsiteY16" fmla="*/ 373857 h 1307307"/>
              <a:gd name="connsiteX17" fmla="*/ 952500 w 1643063"/>
              <a:gd name="connsiteY17" fmla="*/ 397670 h 1307307"/>
              <a:gd name="connsiteX18" fmla="*/ 952500 w 1643063"/>
              <a:gd name="connsiteY18" fmla="*/ 426245 h 1307307"/>
              <a:gd name="connsiteX19" fmla="*/ 847725 w 1643063"/>
              <a:gd name="connsiteY19" fmla="*/ 492920 h 1307307"/>
              <a:gd name="connsiteX20" fmla="*/ 809625 w 1643063"/>
              <a:gd name="connsiteY20" fmla="*/ 573882 h 1307307"/>
              <a:gd name="connsiteX21" fmla="*/ 700088 w 1643063"/>
              <a:gd name="connsiteY21" fmla="*/ 702470 h 1307307"/>
              <a:gd name="connsiteX22" fmla="*/ 681038 w 1643063"/>
              <a:gd name="connsiteY22" fmla="*/ 783432 h 1307307"/>
              <a:gd name="connsiteX23" fmla="*/ 628650 w 1643063"/>
              <a:gd name="connsiteY23" fmla="*/ 869157 h 1307307"/>
              <a:gd name="connsiteX24" fmla="*/ 604838 w 1643063"/>
              <a:gd name="connsiteY24" fmla="*/ 912020 h 1307307"/>
              <a:gd name="connsiteX25" fmla="*/ 542925 w 1643063"/>
              <a:gd name="connsiteY25" fmla="*/ 988220 h 1307307"/>
              <a:gd name="connsiteX26" fmla="*/ 509588 w 1643063"/>
              <a:gd name="connsiteY26" fmla="*/ 1050132 h 1307307"/>
              <a:gd name="connsiteX27" fmla="*/ 471488 w 1643063"/>
              <a:gd name="connsiteY27" fmla="*/ 1092995 h 1307307"/>
              <a:gd name="connsiteX28" fmla="*/ 442913 w 1643063"/>
              <a:gd name="connsiteY28" fmla="*/ 1126332 h 1307307"/>
              <a:gd name="connsiteX29" fmla="*/ 333375 w 1643063"/>
              <a:gd name="connsiteY29" fmla="*/ 1145382 h 1307307"/>
              <a:gd name="connsiteX30" fmla="*/ 228600 w 1643063"/>
              <a:gd name="connsiteY30" fmla="*/ 1154907 h 1307307"/>
              <a:gd name="connsiteX31" fmla="*/ 157163 w 1643063"/>
              <a:gd name="connsiteY31" fmla="*/ 1188245 h 1307307"/>
              <a:gd name="connsiteX32" fmla="*/ 114300 w 1643063"/>
              <a:gd name="connsiteY32" fmla="*/ 1221582 h 1307307"/>
              <a:gd name="connsiteX33" fmla="*/ 114300 w 1643063"/>
              <a:gd name="connsiteY33" fmla="*/ 1221582 h 1307307"/>
              <a:gd name="connsiteX34" fmla="*/ 71438 w 1643063"/>
              <a:gd name="connsiteY34" fmla="*/ 1273970 h 1307307"/>
              <a:gd name="connsiteX35" fmla="*/ 19050 w 1643063"/>
              <a:gd name="connsiteY35" fmla="*/ 1297782 h 1307307"/>
              <a:gd name="connsiteX36" fmla="*/ 0 w 1643063"/>
              <a:gd name="connsiteY3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433514 w 1643063"/>
              <a:gd name="connsiteY5" fmla="*/ 211932 h 1307307"/>
              <a:gd name="connsiteX6" fmla="*/ 1395413 w 1643063"/>
              <a:gd name="connsiteY6" fmla="*/ 273845 h 1307307"/>
              <a:gd name="connsiteX7" fmla="*/ 1347788 w 1643063"/>
              <a:gd name="connsiteY7" fmla="*/ 330995 h 1307307"/>
              <a:gd name="connsiteX8" fmla="*/ 1295400 w 1643063"/>
              <a:gd name="connsiteY8" fmla="*/ 354807 h 1307307"/>
              <a:gd name="connsiteX9" fmla="*/ 1266825 w 1643063"/>
              <a:gd name="connsiteY9" fmla="*/ 354807 h 1307307"/>
              <a:gd name="connsiteX10" fmla="*/ 1204913 w 1643063"/>
              <a:gd name="connsiteY10" fmla="*/ 321470 h 1307307"/>
              <a:gd name="connsiteX11" fmla="*/ 1181100 w 1643063"/>
              <a:gd name="connsiteY11" fmla="*/ 316707 h 1307307"/>
              <a:gd name="connsiteX12" fmla="*/ 1181100 w 1643063"/>
              <a:gd name="connsiteY12" fmla="*/ 316707 h 1307307"/>
              <a:gd name="connsiteX13" fmla="*/ 1057275 w 1643063"/>
              <a:gd name="connsiteY13" fmla="*/ 345282 h 1307307"/>
              <a:gd name="connsiteX14" fmla="*/ 1014413 w 1643063"/>
              <a:gd name="connsiteY14" fmla="*/ 354807 h 1307307"/>
              <a:gd name="connsiteX15" fmla="*/ 966788 w 1643063"/>
              <a:gd name="connsiteY15" fmla="*/ 373857 h 1307307"/>
              <a:gd name="connsiteX16" fmla="*/ 952500 w 1643063"/>
              <a:gd name="connsiteY16" fmla="*/ 397670 h 1307307"/>
              <a:gd name="connsiteX17" fmla="*/ 952500 w 1643063"/>
              <a:gd name="connsiteY17" fmla="*/ 426245 h 1307307"/>
              <a:gd name="connsiteX18" fmla="*/ 847725 w 1643063"/>
              <a:gd name="connsiteY18" fmla="*/ 492920 h 1307307"/>
              <a:gd name="connsiteX19" fmla="*/ 809625 w 1643063"/>
              <a:gd name="connsiteY19" fmla="*/ 573882 h 1307307"/>
              <a:gd name="connsiteX20" fmla="*/ 700088 w 1643063"/>
              <a:gd name="connsiteY20" fmla="*/ 702470 h 1307307"/>
              <a:gd name="connsiteX21" fmla="*/ 681038 w 1643063"/>
              <a:gd name="connsiteY21" fmla="*/ 783432 h 1307307"/>
              <a:gd name="connsiteX22" fmla="*/ 628650 w 1643063"/>
              <a:gd name="connsiteY22" fmla="*/ 869157 h 1307307"/>
              <a:gd name="connsiteX23" fmla="*/ 604838 w 1643063"/>
              <a:gd name="connsiteY23" fmla="*/ 912020 h 1307307"/>
              <a:gd name="connsiteX24" fmla="*/ 542925 w 1643063"/>
              <a:gd name="connsiteY24" fmla="*/ 988220 h 1307307"/>
              <a:gd name="connsiteX25" fmla="*/ 509588 w 1643063"/>
              <a:gd name="connsiteY25" fmla="*/ 1050132 h 1307307"/>
              <a:gd name="connsiteX26" fmla="*/ 471488 w 1643063"/>
              <a:gd name="connsiteY26" fmla="*/ 1092995 h 1307307"/>
              <a:gd name="connsiteX27" fmla="*/ 442913 w 1643063"/>
              <a:gd name="connsiteY27" fmla="*/ 1126332 h 1307307"/>
              <a:gd name="connsiteX28" fmla="*/ 333375 w 1643063"/>
              <a:gd name="connsiteY28" fmla="*/ 1145382 h 1307307"/>
              <a:gd name="connsiteX29" fmla="*/ 228600 w 1643063"/>
              <a:gd name="connsiteY29" fmla="*/ 1154907 h 1307307"/>
              <a:gd name="connsiteX30" fmla="*/ 157163 w 1643063"/>
              <a:gd name="connsiteY30" fmla="*/ 1188245 h 1307307"/>
              <a:gd name="connsiteX31" fmla="*/ 114300 w 1643063"/>
              <a:gd name="connsiteY31" fmla="*/ 1221582 h 1307307"/>
              <a:gd name="connsiteX32" fmla="*/ 114300 w 1643063"/>
              <a:gd name="connsiteY32" fmla="*/ 1221582 h 1307307"/>
              <a:gd name="connsiteX33" fmla="*/ 71438 w 1643063"/>
              <a:gd name="connsiteY33" fmla="*/ 1273970 h 1307307"/>
              <a:gd name="connsiteX34" fmla="*/ 19050 w 1643063"/>
              <a:gd name="connsiteY34" fmla="*/ 1297782 h 1307307"/>
              <a:gd name="connsiteX35" fmla="*/ 0 w 1643063"/>
              <a:gd name="connsiteY3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433514 w 1643063"/>
              <a:gd name="connsiteY5" fmla="*/ 211932 h 1307307"/>
              <a:gd name="connsiteX6" fmla="*/ 1395413 w 1643063"/>
              <a:gd name="connsiteY6" fmla="*/ 273845 h 1307307"/>
              <a:gd name="connsiteX7" fmla="*/ 1347788 w 1643063"/>
              <a:gd name="connsiteY7" fmla="*/ 330995 h 1307307"/>
              <a:gd name="connsiteX8" fmla="*/ 1295400 w 1643063"/>
              <a:gd name="connsiteY8" fmla="*/ 354807 h 1307307"/>
              <a:gd name="connsiteX9" fmla="*/ 1266825 w 1643063"/>
              <a:gd name="connsiteY9" fmla="*/ 354807 h 1307307"/>
              <a:gd name="connsiteX10" fmla="*/ 1204913 w 1643063"/>
              <a:gd name="connsiteY10" fmla="*/ 321470 h 1307307"/>
              <a:gd name="connsiteX11" fmla="*/ 1181100 w 1643063"/>
              <a:gd name="connsiteY11" fmla="*/ 316707 h 1307307"/>
              <a:gd name="connsiteX12" fmla="*/ 1181100 w 1643063"/>
              <a:gd name="connsiteY12" fmla="*/ 316707 h 1307307"/>
              <a:gd name="connsiteX13" fmla="*/ 1057275 w 1643063"/>
              <a:gd name="connsiteY13" fmla="*/ 345282 h 1307307"/>
              <a:gd name="connsiteX14" fmla="*/ 1014413 w 1643063"/>
              <a:gd name="connsiteY14" fmla="*/ 354807 h 1307307"/>
              <a:gd name="connsiteX15" fmla="*/ 966788 w 1643063"/>
              <a:gd name="connsiteY15" fmla="*/ 373857 h 1307307"/>
              <a:gd name="connsiteX16" fmla="*/ 952500 w 1643063"/>
              <a:gd name="connsiteY16" fmla="*/ 397670 h 1307307"/>
              <a:gd name="connsiteX17" fmla="*/ 952500 w 1643063"/>
              <a:gd name="connsiteY17" fmla="*/ 426245 h 1307307"/>
              <a:gd name="connsiteX18" fmla="*/ 847725 w 1643063"/>
              <a:gd name="connsiteY18" fmla="*/ 492920 h 1307307"/>
              <a:gd name="connsiteX19" fmla="*/ 809625 w 1643063"/>
              <a:gd name="connsiteY19" fmla="*/ 573882 h 1307307"/>
              <a:gd name="connsiteX20" fmla="*/ 700088 w 1643063"/>
              <a:gd name="connsiteY20" fmla="*/ 702470 h 1307307"/>
              <a:gd name="connsiteX21" fmla="*/ 681038 w 1643063"/>
              <a:gd name="connsiteY21" fmla="*/ 783432 h 1307307"/>
              <a:gd name="connsiteX22" fmla="*/ 628650 w 1643063"/>
              <a:gd name="connsiteY22" fmla="*/ 869157 h 1307307"/>
              <a:gd name="connsiteX23" fmla="*/ 604838 w 1643063"/>
              <a:gd name="connsiteY23" fmla="*/ 912020 h 1307307"/>
              <a:gd name="connsiteX24" fmla="*/ 542925 w 1643063"/>
              <a:gd name="connsiteY24" fmla="*/ 988220 h 1307307"/>
              <a:gd name="connsiteX25" fmla="*/ 509588 w 1643063"/>
              <a:gd name="connsiteY25" fmla="*/ 1050132 h 1307307"/>
              <a:gd name="connsiteX26" fmla="*/ 471488 w 1643063"/>
              <a:gd name="connsiteY26" fmla="*/ 1092995 h 1307307"/>
              <a:gd name="connsiteX27" fmla="*/ 442913 w 1643063"/>
              <a:gd name="connsiteY27" fmla="*/ 1126332 h 1307307"/>
              <a:gd name="connsiteX28" fmla="*/ 333375 w 1643063"/>
              <a:gd name="connsiteY28" fmla="*/ 1145382 h 1307307"/>
              <a:gd name="connsiteX29" fmla="*/ 228600 w 1643063"/>
              <a:gd name="connsiteY29" fmla="*/ 1154907 h 1307307"/>
              <a:gd name="connsiteX30" fmla="*/ 157163 w 1643063"/>
              <a:gd name="connsiteY30" fmla="*/ 1188245 h 1307307"/>
              <a:gd name="connsiteX31" fmla="*/ 114300 w 1643063"/>
              <a:gd name="connsiteY31" fmla="*/ 1221582 h 1307307"/>
              <a:gd name="connsiteX32" fmla="*/ 114300 w 1643063"/>
              <a:gd name="connsiteY32" fmla="*/ 1221582 h 1307307"/>
              <a:gd name="connsiteX33" fmla="*/ 71438 w 1643063"/>
              <a:gd name="connsiteY33" fmla="*/ 1273970 h 1307307"/>
              <a:gd name="connsiteX34" fmla="*/ 19050 w 1643063"/>
              <a:gd name="connsiteY34" fmla="*/ 1297782 h 1307307"/>
              <a:gd name="connsiteX35" fmla="*/ 0 w 1643063"/>
              <a:gd name="connsiteY3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47788 w 1643063"/>
              <a:gd name="connsiteY6" fmla="*/ 330995 h 1307307"/>
              <a:gd name="connsiteX7" fmla="*/ 1295400 w 1643063"/>
              <a:gd name="connsiteY7" fmla="*/ 354807 h 1307307"/>
              <a:gd name="connsiteX8" fmla="*/ 1266825 w 1643063"/>
              <a:gd name="connsiteY8" fmla="*/ 354807 h 1307307"/>
              <a:gd name="connsiteX9" fmla="*/ 1204913 w 1643063"/>
              <a:gd name="connsiteY9" fmla="*/ 321470 h 1307307"/>
              <a:gd name="connsiteX10" fmla="*/ 1181100 w 1643063"/>
              <a:gd name="connsiteY10" fmla="*/ 316707 h 1307307"/>
              <a:gd name="connsiteX11" fmla="*/ 1181100 w 1643063"/>
              <a:gd name="connsiteY11" fmla="*/ 316707 h 1307307"/>
              <a:gd name="connsiteX12" fmla="*/ 1057275 w 1643063"/>
              <a:gd name="connsiteY12" fmla="*/ 345282 h 1307307"/>
              <a:gd name="connsiteX13" fmla="*/ 1014413 w 1643063"/>
              <a:gd name="connsiteY13" fmla="*/ 354807 h 1307307"/>
              <a:gd name="connsiteX14" fmla="*/ 966788 w 1643063"/>
              <a:gd name="connsiteY14" fmla="*/ 373857 h 1307307"/>
              <a:gd name="connsiteX15" fmla="*/ 952500 w 1643063"/>
              <a:gd name="connsiteY15" fmla="*/ 397670 h 1307307"/>
              <a:gd name="connsiteX16" fmla="*/ 952500 w 1643063"/>
              <a:gd name="connsiteY16" fmla="*/ 426245 h 1307307"/>
              <a:gd name="connsiteX17" fmla="*/ 847725 w 1643063"/>
              <a:gd name="connsiteY17" fmla="*/ 492920 h 1307307"/>
              <a:gd name="connsiteX18" fmla="*/ 809625 w 1643063"/>
              <a:gd name="connsiteY18" fmla="*/ 573882 h 1307307"/>
              <a:gd name="connsiteX19" fmla="*/ 700088 w 1643063"/>
              <a:gd name="connsiteY19" fmla="*/ 702470 h 1307307"/>
              <a:gd name="connsiteX20" fmla="*/ 681038 w 1643063"/>
              <a:gd name="connsiteY20" fmla="*/ 783432 h 1307307"/>
              <a:gd name="connsiteX21" fmla="*/ 628650 w 1643063"/>
              <a:gd name="connsiteY21" fmla="*/ 869157 h 1307307"/>
              <a:gd name="connsiteX22" fmla="*/ 604838 w 1643063"/>
              <a:gd name="connsiteY22" fmla="*/ 912020 h 1307307"/>
              <a:gd name="connsiteX23" fmla="*/ 542925 w 1643063"/>
              <a:gd name="connsiteY23" fmla="*/ 988220 h 1307307"/>
              <a:gd name="connsiteX24" fmla="*/ 509588 w 1643063"/>
              <a:gd name="connsiteY24" fmla="*/ 1050132 h 1307307"/>
              <a:gd name="connsiteX25" fmla="*/ 471488 w 1643063"/>
              <a:gd name="connsiteY25" fmla="*/ 1092995 h 1307307"/>
              <a:gd name="connsiteX26" fmla="*/ 442913 w 1643063"/>
              <a:gd name="connsiteY26" fmla="*/ 1126332 h 1307307"/>
              <a:gd name="connsiteX27" fmla="*/ 333375 w 1643063"/>
              <a:gd name="connsiteY27" fmla="*/ 1145382 h 1307307"/>
              <a:gd name="connsiteX28" fmla="*/ 228600 w 1643063"/>
              <a:gd name="connsiteY28" fmla="*/ 1154907 h 1307307"/>
              <a:gd name="connsiteX29" fmla="*/ 157163 w 1643063"/>
              <a:gd name="connsiteY29" fmla="*/ 1188245 h 1307307"/>
              <a:gd name="connsiteX30" fmla="*/ 114300 w 1643063"/>
              <a:gd name="connsiteY30" fmla="*/ 1221582 h 1307307"/>
              <a:gd name="connsiteX31" fmla="*/ 114300 w 1643063"/>
              <a:gd name="connsiteY31" fmla="*/ 1221582 h 1307307"/>
              <a:gd name="connsiteX32" fmla="*/ 71438 w 1643063"/>
              <a:gd name="connsiteY32" fmla="*/ 1273970 h 1307307"/>
              <a:gd name="connsiteX33" fmla="*/ 19050 w 1643063"/>
              <a:gd name="connsiteY33" fmla="*/ 1297782 h 1307307"/>
              <a:gd name="connsiteX34" fmla="*/ 0 w 1643063"/>
              <a:gd name="connsiteY34"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295400 w 1643063"/>
              <a:gd name="connsiteY6" fmla="*/ 354807 h 1307307"/>
              <a:gd name="connsiteX7" fmla="*/ 1266825 w 1643063"/>
              <a:gd name="connsiteY7" fmla="*/ 354807 h 1307307"/>
              <a:gd name="connsiteX8" fmla="*/ 1204913 w 1643063"/>
              <a:gd name="connsiteY8" fmla="*/ 321470 h 1307307"/>
              <a:gd name="connsiteX9" fmla="*/ 1181100 w 1643063"/>
              <a:gd name="connsiteY9" fmla="*/ 316707 h 1307307"/>
              <a:gd name="connsiteX10" fmla="*/ 1181100 w 1643063"/>
              <a:gd name="connsiteY10" fmla="*/ 316707 h 1307307"/>
              <a:gd name="connsiteX11" fmla="*/ 1057275 w 1643063"/>
              <a:gd name="connsiteY11" fmla="*/ 345282 h 1307307"/>
              <a:gd name="connsiteX12" fmla="*/ 1014413 w 1643063"/>
              <a:gd name="connsiteY12" fmla="*/ 354807 h 1307307"/>
              <a:gd name="connsiteX13" fmla="*/ 966788 w 1643063"/>
              <a:gd name="connsiteY13" fmla="*/ 373857 h 1307307"/>
              <a:gd name="connsiteX14" fmla="*/ 952500 w 1643063"/>
              <a:gd name="connsiteY14" fmla="*/ 397670 h 1307307"/>
              <a:gd name="connsiteX15" fmla="*/ 952500 w 1643063"/>
              <a:gd name="connsiteY15" fmla="*/ 426245 h 1307307"/>
              <a:gd name="connsiteX16" fmla="*/ 847725 w 1643063"/>
              <a:gd name="connsiteY16" fmla="*/ 492920 h 1307307"/>
              <a:gd name="connsiteX17" fmla="*/ 809625 w 1643063"/>
              <a:gd name="connsiteY17" fmla="*/ 573882 h 1307307"/>
              <a:gd name="connsiteX18" fmla="*/ 700088 w 1643063"/>
              <a:gd name="connsiteY18" fmla="*/ 702470 h 1307307"/>
              <a:gd name="connsiteX19" fmla="*/ 681038 w 1643063"/>
              <a:gd name="connsiteY19" fmla="*/ 783432 h 1307307"/>
              <a:gd name="connsiteX20" fmla="*/ 628650 w 1643063"/>
              <a:gd name="connsiteY20" fmla="*/ 869157 h 1307307"/>
              <a:gd name="connsiteX21" fmla="*/ 604838 w 1643063"/>
              <a:gd name="connsiteY21" fmla="*/ 912020 h 1307307"/>
              <a:gd name="connsiteX22" fmla="*/ 542925 w 1643063"/>
              <a:gd name="connsiteY22" fmla="*/ 988220 h 1307307"/>
              <a:gd name="connsiteX23" fmla="*/ 509588 w 1643063"/>
              <a:gd name="connsiteY23" fmla="*/ 1050132 h 1307307"/>
              <a:gd name="connsiteX24" fmla="*/ 471488 w 1643063"/>
              <a:gd name="connsiteY24" fmla="*/ 1092995 h 1307307"/>
              <a:gd name="connsiteX25" fmla="*/ 442913 w 1643063"/>
              <a:gd name="connsiteY25" fmla="*/ 1126332 h 1307307"/>
              <a:gd name="connsiteX26" fmla="*/ 333375 w 1643063"/>
              <a:gd name="connsiteY26" fmla="*/ 1145382 h 1307307"/>
              <a:gd name="connsiteX27" fmla="*/ 228600 w 1643063"/>
              <a:gd name="connsiteY27" fmla="*/ 1154907 h 1307307"/>
              <a:gd name="connsiteX28" fmla="*/ 157163 w 1643063"/>
              <a:gd name="connsiteY28" fmla="*/ 1188245 h 1307307"/>
              <a:gd name="connsiteX29" fmla="*/ 114300 w 1643063"/>
              <a:gd name="connsiteY29" fmla="*/ 1221582 h 1307307"/>
              <a:gd name="connsiteX30" fmla="*/ 114300 w 1643063"/>
              <a:gd name="connsiteY30" fmla="*/ 1221582 h 1307307"/>
              <a:gd name="connsiteX31" fmla="*/ 71438 w 1643063"/>
              <a:gd name="connsiteY31" fmla="*/ 1273970 h 1307307"/>
              <a:gd name="connsiteX32" fmla="*/ 19050 w 1643063"/>
              <a:gd name="connsiteY32" fmla="*/ 1297782 h 1307307"/>
              <a:gd name="connsiteX33" fmla="*/ 0 w 1643063"/>
              <a:gd name="connsiteY33"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295400 w 1643063"/>
              <a:gd name="connsiteY6" fmla="*/ 354807 h 1307307"/>
              <a:gd name="connsiteX7" fmla="*/ 1204913 w 1643063"/>
              <a:gd name="connsiteY7" fmla="*/ 321470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66788 w 1643063"/>
              <a:gd name="connsiteY12" fmla="*/ 373857 h 1307307"/>
              <a:gd name="connsiteX13" fmla="*/ 952500 w 1643063"/>
              <a:gd name="connsiteY13" fmla="*/ 397670 h 1307307"/>
              <a:gd name="connsiteX14" fmla="*/ 952500 w 1643063"/>
              <a:gd name="connsiteY14" fmla="*/ 426245 h 1307307"/>
              <a:gd name="connsiteX15" fmla="*/ 847725 w 1643063"/>
              <a:gd name="connsiteY15" fmla="*/ 492920 h 1307307"/>
              <a:gd name="connsiteX16" fmla="*/ 809625 w 1643063"/>
              <a:gd name="connsiteY16" fmla="*/ 573882 h 1307307"/>
              <a:gd name="connsiteX17" fmla="*/ 700088 w 1643063"/>
              <a:gd name="connsiteY17" fmla="*/ 702470 h 1307307"/>
              <a:gd name="connsiteX18" fmla="*/ 681038 w 1643063"/>
              <a:gd name="connsiteY18" fmla="*/ 783432 h 1307307"/>
              <a:gd name="connsiteX19" fmla="*/ 628650 w 1643063"/>
              <a:gd name="connsiteY19" fmla="*/ 869157 h 1307307"/>
              <a:gd name="connsiteX20" fmla="*/ 604838 w 1643063"/>
              <a:gd name="connsiteY20" fmla="*/ 912020 h 1307307"/>
              <a:gd name="connsiteX21" fmla="*/ 542925 w 1643063"/>
              <a:gd name="connsiteY21" fmla="*/ 988220 h 1307307"/>
              <a:gd name="connsiteX22" fmla="*/ 509588 w 1643063"/>
              <a:gd name="connsiteY22" fmla="*/ 1050132 h 1307307"/>
              <a:gd name="connsiteX23" fmla="*/ 471488 w 1643063"/>
              <a:gd name="connsiteY23" fmla="*/ 1092995 h 1307307"/>
              <a:gd name="connsiteX24" fmla="*/ 442913 w 1643063"/>
              <a:gd name="connsiteY24" fmla="*/ 1126332 h 1307307"/>
              <a:gd name="connsiteX25" fmla="*/ 333375 w 1643063"/>
              <a:gd name="connsiteY25" fmla="*/ 1145382 h 1307307"/>
              <a:gd name="connsiteX26" fmla="*/ 228600 w 1643063"/>
              <a:gd name="connsiteY26" fmla="*/ 1154907 h 1307307"/>
              <a:gd name="connsiteX27" fmla="*/ 157163 w 1643063"/>
              <a:gd name="connsiteY27" fmla="*/ 1188245 h 1307307"/>
              <a:gd name="connsiteX28" fmla="*/ 114300 w 1643063"/>
              <a:gd name="connsiteY28" fmla="*/ 1221582 h 1307307"/>
              <a:gd name="connsiteX29" fmla="*/ 114300 w 1643063"/>
              <a:gd name="connsiteY29" fmla="*/ 1221582 h 1307307"/>
              <a:gd name="connsiteX30" fmla="*/ 71438 w 1643063"/>
              <a:gd name="connsiteY30" fmla="*/ 1273970 h 1307307"/>
              <a:gd name="connsiteX31" fmla="*/ 19050 w 1643063"/>
              <a:gd name="connsiteY31" fmla="*/ 1297782 h 1307307"/>
              <a:gd name="connsiteX32" fmla="*/ 0 w 1643063"/>
              <a:gd name="connsiteY32"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09687 w 1643063"/>
              <a:gd name="connsiteY6" fmla="*/ 354807 h 1307307"/>
              <a:gd name="connsiteX7" fmla="*/ 1204913 w 1643063"/>
              <a:gd name="connsiteY7" fmla="*/ 321470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66788 w 1643063"/>
              <a:gd name="connsiteY12" fmla="*/ 373857 h 1307307"/>
              <a:gd name="connsiteX13" fmla="*/ 952500 w 1643063"/>
              <a:gd name="connsiteY13" fmla="*/ 397670 h 1307307"/>
              <a:gd name="connsiteX14" fmla="*/ 952500 w 1643063"/>
              <a:gd name="connsiteY14" fmla="*/ 426245 h 1307307"/>
              <a:gd name="connsiteX15" fmla="*/ 847725 w 1643063"/>
              <a:gd name="connsiteY15" fmla="*/ 492920 h 1307307"/>
              <a:gd name="connsiteX16" fmla="*/ 809625 w 1643063"/>
              <a:gd name="connsiteY16" fmla="*/ 573882 h 1307307"/>
              <a:gd name="connsiteX17" fmla="*/ 700088 w 1643063"/>
              <a:gd name="connsiteY17" fmla="*/ 702470 h 1307307"/>
              <a:gd name="connsiteX18" fmla="*/ 681038 w 1643063"/>
              <a:gd name="connsiteY18" fmla="*/ 783432 h 1307307"/>
              <a:gd name="connsiteX19" fmla="*/ 628650 w 1643063"/>
              <a:gd name="connsiteY19" fmla="*/ 869157 h 1307307"/>
              <a:gd name="connsiteX20" fmla="*/ 604838 w 1643063"/>
              <a:gd name="connsiteY20" fmla="*/ 912020 h 1307307"/>
              <a:gd name="connsiteX21" fmla="*/ 542925 w 1643063"/>
              <a:gd name="connsiteY21" fmla="*/ 988220 h 1307307"/>
              <a:gd name="connsiteX22" fmla="*/ 509588 w 1643063"/>
              <a:gd name="connsiteY22" fmla="*/ 1050132 h 1307307"/>
              <a:gd name="connsiteX23" fmla="*/ 471488 w 1643063"/>
              <a:gd name="connsiteY23" fmla="*/ 1092995 h 1307307"/>
              <a:gd name="connsiteX24" fmla="*/ 442913 w 1643063"/>
              <a:gd name="connsiteY24" fmla="*/ 1126332 h 1307307"/>
              <a:gd name="connsiteX25" fmla="*/ 333375 w 1643063"/>
              <a:gd name="connsiteY25" fmla="*/ 1145382 h 1307307"/>
              <a:gd name="connsiteX26" fmla="*/ 228600 w 1643063"/>
              <a:gd name="connsiteY26" fmla="*/ 1154907 h 1307307"/>
              <a:gd name="connsiteX27" fmla="*/ 157163 w 1643063"/>
              <a:gd name="connsiteY27" fmla="*/ 1188245 h 1307307"/>
              <a:gd name="connsiteX28" fmla="*/ 114300 w 1643063"/>
              <a:gd name="connsiteY28" fmla="*/ 1221582 h 1307307"/>
              <a:gd name="connsiteX29" fmla="*/ 114300 w 1643063"/>
              <a:gd name="connsiteY29" fmla="*/ 1221582 h 1307307"/>
              <a:gd name="connsiteX30" fmla="*/ 71438 w 1643063"/>
              <a:gd name="connsiteY30" fmla="*/ 1273970 h 1307307"/>
              <a:gd name="connsiteX31" fmla="*/ 19050 w 1643063"/>
              <a:gd name="connsiteY31" fmla="*/ 1297782 h 1307307"/>
              <a:gd name="connsiteX32" fmla="*/ 0 w 1643063"/>
              <a:gd name="connsiteY32"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09687 w 1643063"/>
              <a:gd name="connsiteY6" fmla="*/ 354807 h 1307307"/>
              <a:gd name="connsiteX7" fmla="*/ 1204913 w 1643063"/>
              <a:gd name="connsiteY7" fmla="*/ 321470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66788 w 1643063"/>
              <a:gd name="connsiteY12" fmla="*/ 373857 h 1307307"/>
              <a:gd name="connsiteX13" fmla="*/ 952500 w 1643063"/>
              <a:gd name="connsiteY13" fmla="*/ 397670 h 1307307"/>
              <a:gd name="connsiteX14" fmla="*/ 952500 w 1643063"/>
              <a:gd name="connsiteY14" fmla="*/ 426245 h 1307307"/>
              <a:gd name="connsiteX15" fmla="*/ 847725 w 1643063"/>
              <a:gd name="connsiteY15" fmla="*/ 492920 h 1307307"/>
              <a:gd name="connsiteX16" fmla="*/ 809625 w 1643063"/>
              <a:gd name="connsiteY16" fmla="*/ 573882 h 1307307"/>
              <a:gd name="connsiteX17" fmla="*/ 700088 w 1643063"/>
              <a:gd name="connsiteY17" fmla="*/ 702470 h 1307307"/>
              <a:gd name="connsiteX18" fmla="*/ 681038 w 1643063"/>
              <a:gd name="connsiteY18" fmla="*/ 783432 h 1307307"/>
              <a:gd name="connsiteX19" fmla="*/ 628650 w 1643063"/>
              <a:gd name="connsiteY19" fmla="*/ 869157 h 1307307"/>
              <a:gd name="connsiteX20" fmla="*/ 604838 w 1643063"/>
              <a:gd name="connsiteY20" fmla="*/ 912020 h 1307307"/>
              <a:gd name="connsiteX21" fmla="*/ 542925 w 1643063"/>
              <a:gd name="connsiteY21" fmla="*/ 988220 h 1307307"/>
              <a:gd name="connsiteX22" fmla="*/ 509588 w 1643063"/>
              <a:gd name="connsiteY22" fmla="*/ 1050132 h 1307307"/>
              <a:gd name="connsiteX23" fmla="*/ 471488 w 1643063"/>
              <a:gd name="connsiteY23" fmla="*/ 1092995 h 1307307"/>
              <a:gd name="connsiteX24" fmla="*/ 442913 w 1643063"/>
              <a:gd name="connsiteY24" fmla="*/ 1126332 h 1307307"/>
              <a:gd name="connsiteX25" fmla="*/ 333375 w 1643063"/>
              <a:gd name="connsiteY25" fmla="*/ 1145382 h 1307307"/>
              <a:gd name="connsiteX26" fmla="*/ 228600 w 1643063"/>
              <a:gd name="connsiteY26" fmla="*/ 1154907 h 1307307"/>
              <a:gd name="connsiteX27" fmla="*/ 157163 w 1643063"/>
              <a:gd name="connsiteY27" fmla="*/ 1188245 h 1307307"/>
              <a:gd name="connsiteX28" fmla="*/ 114300 w 1643063"/>
              <a:gd name="connsiteY28" fmla="*/ 1221582 h 1307307"/>
              <a:gd name="connsiteX29" fmla="*/ 114300 w 1643063"/>
              <a:gd name="connsiteY29" fmla="*/ 1221582 h 1307307"/>
              <a:gd name="connsiteX30" fmla="*/ 71438 w 1643063"/>
              <a:gd name="connsiteY30" fmla="*/ 1273970 h 1307307"/>
              <a:gd name="connsiteX31" fmla="*/ 19050 w 1643063"/>
              <a:gd name="connsiteY31" fmla="*/ 1297782 h 1307307"/>
              <a:gd name="connsiteX32" fmla="*/ 0 w 1643063"/>
              <a:gd name="connsiteY32"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3499 w 1643063"/>
              <a:gd name="connsiteY6" fmla="*/ 345282 h 1307307"/>
              <a:gd name="connsiteX7" fmla="*/ 1204913 w 1643063"/>
              <a:gd name="connsiteY7" fmla="*/ 321470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66788 w 1643063"/>
              <a:gd name="connsiteY12" fmla="*/ 373857 h 1307307"/>
              <a:gd name="connsiteX13" fmla="*/ 952500 w 1643063"/>
              <a:gd name="connsiteY13" fmla="*/ 397670 h 1307307"/>
              <a:gd name="connsiteX14" fmla="*/ 952500 w 1643063"/>
              <a:gd name="connsiteY14" fmla="*/ 426245 h 1307307"/>
              <a:gd name="connsiteX15" fmla="*/ 847725 w 1643063"/>
              <a:gd name="connsiteY15" fmla="*/ 492920 h 1307307"/>
              <a:gd name="connsiteX16" fmla="*/ 809625 w 1643063"/>
              <a:gd name="connsiteY16" fmla="*/ 573882 h 1307307"/>
              <a:gd name="connsiteX17" fmla="*/ 700088 w 1643063"/>
              <a:gd name="connsiteY17" fmla="*/ 702470 h 1307307"/>
              <a:gd name="connsiteX18" fmla="*/ 681038 w 1643063"/>
              <a:gd name="connsiteY18" fmla="*/ 783432 h 1307307"/>
              <a:gd name="connsiteX19" fmla="*/ 628650 w 1643063"/>
              <a:gd name="connsiteY19" fmla="*/ 869157 h 1307307"/>
              <a:gd name="connsiteX20" fmla="*/ 604838 w 1643063"/>
              <a:gd name="connsiteY20" fmla="*/ 912020 h 1307307"/>
              <a:gd name="connsiteX21" fmla="*/ 542925 w 1643063"/>
              <a:gd name="connsiteY21" fmla="*/ 988220 h 1307307"/>
              <a:gd name="connsiteX22" fmla="*/ 509588 w 1643063"/>
              <a:gd name="connsiteY22" fmla="*/ 1050132 h 1307307"/>
              <a:gd name="connsiteX23" fmla="*/ 471488 w 1643063"/>
              <a:gd name="connsiteY23" fmla="*/ 1092995 h 1307307"/>
              <a:gd name="connsiteX24" fmla="*/ 442913 w 1643063"/>
              <a:gd name="connsiteY24" fmla="*/ 1126332 h 1307307"/>
              <a:gd name="connsiteX25" fmla="*/ 333375 w 1643063"/>
              <a:gd name="connsiteY25" fmla="*/ 1145382 h 1307307"/>
              <a:gd name="connsiteX26" fmla="*/ 228600 w 1643063"/>
              <a:gd name="connsiteY26" fmla="*/ 1154907 h 1307307"/>
              <a:gd name="connsiteX27" fmla="*/ 157163 w 1643063"/>
              <a:gd name="connsiteY27" fmla="*/ 1188245 h 1307307"/>
              <a:gd name="connsiteX28" fmla="*/ 114300 w 1643063"/>
              <a:gd name="connsiteY28" fmla="*/ 1221582 h 1307307"/>
              <a:gd name="connsiteX29" fmla="*/ 114300 w 1643063"/>
              <a:gd name="connsiteY29" fmla="*/ 1221582 h 1307307"/>
              <a:gd name="connsiteX30" fmla="*/ 71438 w 1643063"/>
              <a:gd name="connsiteY30" fmla="*/ 1273970 h 1307307"/>
              <a:gd name="connsiteX31" fmla="*/ 19050 w 1643063"/>
              <a:gd name="connsiteY31" fmla="*/ 1297782 h 1307307"/>
              <a:gd name="connsiteX32" fmla="*/ 0 w 1643063"/>
              <a:gd name="connsiteY32"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04913 w 1643063"/>
              <a:gd name="connsiteY7" fmla="*/ 321470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66788 w 1643063"/>
              <a:gd name="connsiteY12" fmla="*/ 373857 h 1307307"/>
              <a:gd name="connsiteX13" fmla="*/ 952500 w 1643063"/>
              <a:gd name="connsiteY13" fmla="*/ 397670 h 1307307"/>
              <a:gd name="connsiteX14" fmla="*/ 952500 w 1643063"/>
              <a:gd name="connsiteY14" fmla="*/ 426245 h 1307307"/>
              <a:gd name="connsiteX15" fmla="*/ 847725 w 1643063"/>
              <a:gd name="connsiteY15" fmla="*/ 492920 h 1307307"/>
              <a:gd name="connsiteX16" fmla="*/ 809625 w 1643063"/>
              <a:gd name="connsiteY16" fmla="*/ 573882 h 1307307"/>
              <a:gd name="connsiteX17" fmla="*/ 700088 w 1643063"/>
              <a:gd name="connsiteY17" fmla="*/ 702470 h 1307307"/>
              <a:gd name="connsiteX18" fmla="*/ 681038 w 1643063"/>
              <a:gd name="connsiteY18" fmla="*/ 783432 h 1307307"/>
              <a:gd name="connsiteX19" fmla="*/ 628650 w 1643063"/>
              <a:gd name="connsiteY19" fmla="*/ 869157 h 1307307"/>
              <a:gd name="connsiteX20" fmla="*/ 604838 w 1643063"/>
              <a:gd name="connsiteY20" fmla="*/ 912020 h 1307307"/>
              <a:gd name="connsiteX21" fmla="*/ 542925 w 1643063"/>
              <a:gd name="connsiteY21" fmla="*/ 988220 h 1307307"/>
              <a:gd name="connsiteX22" fmla="*/ 509588 w 1643063"/>
              <a:gd name="connsiteY22" fmla="*/ 1050132 h 1307307"/>
              <a:gd name="connsiteX23" fmla="*/ 471488 w 1643063"/>
              <a:gd name="connsiteY23" fmla="*/ 1092995 h 1307307"/>
              <a:gd name="connsiteX24" fmla="*/ 442913 w 1643063"/>
              <a:gd name="connsiteY24" fmla="*/ 1126332 h 1307307"/>
              <a:gd name="connsiteX25" fmla="*/ 333375 w 1643063"/>
              <a:gd name="connsiteY25" fmla="*/ 1145382 h 1307307"/>
              <a:gd name="connsiteX26" fmla="*/ 228600 w 1643063"/>
              <a:gd name="connsiteY26" fmla="*/ 1154907 h 1307307"/>
              <a:gd name="connsiteX27" fmla="*/ 157163 w 1643063"/>
              <a:gd name="connsiteY27" fmla="*/ 1188245 h 1307307"/>
              <a:gd name="connsiteX28" fmla="*/ 114300 w 1643063"/>
              <a:gd name="connsiteY28" fmla="*/ 1221582 h 1307307"/>
              <a:gd name="connsiteX29" fmla="*/ 114300 w 1643063"/>
              <a:gd name="connsiteY29" fmla="*/ 1221582 h 1307307"/>
              <a:gd name="connsiteX30" fmla="*/ 71438 w 1643063"/>
              <a:gd name="connsiteY30" fmla="*/ 1273970 h 1307307"/>
              <a:gd name="connsiteX31" fmla="*/ 19050 w 1643063"/>
              <a:gd name="connsiteY31" fmla="*/ 1297782 h 1307307"/>
              <a:gd name="connsiteX32" fmla="*/ 0 w 1643063"/>
              <a:gd name="connsiteY32"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45394 w 1643063"/>
              <a:gd name="connsiteY7" fmla="*/ 335757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66788 w 1643063"/>
              <a:gd name="connsiteY12" fmla="*/ 373857 h 1307307"/>
              <a:gd name="connsiteX13" fmla="*/ 952500 w 1643063"/>
              <a:gd name="connsiteY13" fmla="*/ 397670 h 1307307"/>
              <a:gd name="connsiteX14" fmla="*/ 952500 w 1643063"/>
              <a:gd name="connsiteY14" fmla="*/ 426245 h 1307307"/>
              <a:gd name="connsiteX15" fmla="*/ 847725 w 1643063"/>
              <a:gd name="connsiteY15" fmla="*/ 492920 h 1307307"/>
              <a:gd name="connsiteX16" fmla="*/ 809625 w 1643063"/>
              <a:gd name="connsiteY16" fmla="*/ 573882 h 1307307"/>
              <a:gd name="connsiteX17" fmla="*/ 700088 w 1643063"/>
              <a:gd name="connsiteY17" fmla="*/ 702470 h 1307307"/>
              <a:gd name="connsiteX18" fmla="*/ 681038 w 1643063"/>
              <a:gd name="connsiteY18" fmla="*/ 783432 h 1307307"/>
              <a:gd name="connsiteX19" fmla="*/ 628650 w 1643063"/>
              <a:gd name="connsiteY19" fmla="*/ 869157 h 1307307"/>
              <a:gd name="connsiteX20" fmla="*/ 604838 w 1643063"/>
              <a:gd name="connsiteY20" fmla="*/ 912020 h 1307307"/>
              <a:gd name="connsiteX21" fmla="*/ 542925 w 1643063"/>
              <a:gd name="connsiteY21" fmla="*/ 988220 h 1307307"/>
              <a:gd name="connsiteX22" fmla="*/ 509588 w 1643063"/>
              <a:gd name="connsiteY22" fmla="*/ 1050132 h 1307307"/>
              <a:gd name="connsiteX23" fmla="*/ 471488 w 1643063"/>
              <a:gd name="connsiteY23" fmla="*/ 1092995 h 1307307"/>
              <a:gd name="connsiteX24" fmla="*/ 442913 w 1643063"/>
              <a:gd name="connsiteY24" fmla="*/ 1126332 h 1307307"/>
              <a:gd name="connsiteX25" fmla="*/ 333375 w 1643063"/>
              <a:gd name="connsiteY25" fmla="*/ 1145382 h 1307307"/>
              <a:gd name="connsiteX26" fmla="*/ 228600 w 1643063"/>
              <a:gd name="connsiteY26" fmla="*/ 1154907 h 1307307"/>
              <a:gd name="connsiteX27" fmla="*/ 157163 w 1643063"/>
              <a:gd name="connsiteY27" fmla="*/ 1188245 h 1307307"/>
              <a:gd name="connsiteX28" fmla="*/ 114300 w 1643063"/>
              <a:gd name="connsiteY28" fmla="*/ 1221582 h 1307307"/>
              <a:gd name="connsiteX29" fmla="*/ 114300 w 1643063"/>
              <a:gd name="connsiteY29" fmla="*/ 1221582 h 1307307"/>
              <a:gd name="connsiteX30" fmla="*/ 71438 w 1643063"/>
              <a:gd name="connsiteY30" fmla="*/ 1273970 h 1307307"/>
              <a:gd name="connsiteX31" fmla="*/ 19050 w 1643063"/>
              <a:gd name="connsiteY31" fmla="*/ 1297782 h 1307307"/>
              <a:gd name="connsiteX32" fmla="*/ 0 w 1643063"/>
              <a:gd name="connsiteY32"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45394 w 1643063"/>
              <a:gd name="connsiteY7" fmla="*/ 335757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52500 w 1643063"/>
              <a:gd name="connsiteY12" fmla="*/ 39767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45394 w 1643063"/>
              <a:gd name="connsiteY7" fmla="*/ 335757 h 1307307"/>
              <a:gd name="connsiteX8" fmla="*/ 1181100 w 1643063"/>
              <a:gd name="connsiteY8" fmla="*/ 316707 h 1307307"/>
              <a:gd name="connsiteX9" fmla="*/ 1181100 w 1643063"/>
              <a:gd name="connsiteY9" fmla="*/ 316707 h 1307307"/>
              <a:gd name="connsiteX10" fmla="*/ 1057275 w 1643063"/>
              <a:gd name="connsiteY10" fmla="*/ 345282 h 1307307"/>
              <a:gd name="connsiteX11" fmla="*/ 1014413 w 1643063"/>
              <a:gd name="connsiteY11" fmla="*/ 354807 h 1307307"/>
              <a:gd name="connsiteX12" fmla="*/ 952500 w 1643063"/>
              <a:gd name="connsiteY12" fmla="*/ 426245 h 1307307"/>
              <a:gd name="connsiteX13" fmla="*/ 847725 w 1643063"/>
              <a:gd name="connsiteY13" fmla="*/ 492920 h 1307307"/>
              <a:gd name="connsiteX14" fmla="*/ 809625 w 1643063"/>
              <a:gd name="connsiteY14" fmla="*/ 573882 h 1307307"/>
              <a:gd name="connsiteX15" fmla="*/ 700088 w 1643063"/>
              <a:gd name="connsiteY15" fmla="*/ 702470 h 1307307"/>
              <a:gd name="connsiteX16" fmla="*/ 681038 w 1643063"/>
              <a:gd name="connsiteY16" fmla="*/ 783432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28600 w 1643063"/>
              <a:gd name="connsiteY24" fmla="*/ 1154907 h 1307307"/>
              <a:gd name="connsiteX25" fmla="*/ 157163 w 1643063"/>
              <a:gd name="connsiteY25" fmla="*/ 1188245 h 1307307"/>
              <a:gd name="connsiteX26" fmla="*/ 114300 w 1643063"/>
              <a:gd name="connsiteY26" fmla="*/ 1221582 h 1307307"/>
              <a:gd name="connsiteX27" fmla="*/ 114300 w 1643063"/>
              <a:gd name="connsiteY27" fmla="*/ 1221582 h 1307307"/>
              <a:gd name="connsiteX28" fmla="*/ 71438 w 1643063"/>
              <a:gd name="connsiteY28" fmla="*/ 1273970 h 1307307"/>
              <a:gd name="connsiteX29" fmla="*/ 19050 w 1643063"/>
              <a:gd name="connsiteY29" fmla="*/ 1297782 h 1307307"/>
              <a:gd name="connsiteX30" fmla="*/ 0 w 1643063"/>
              <a:gd name="connsiteY30"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59682 w 1643063"/>
              <a:gd name="connsiteY7" fmla="*/ 330995 h 1307307"/>
              <a:gd name="connsiteX8" fmla="*/ 1245394 w 1643063"/>
              <a:gd name="connsiteY8" fmla="*/ 335757 h 1307307"/>
              <a:gd name="connsiteX9" fmla="*/ 1181100 w 1643063"/>
              <a:gd name="connsiteY9" fmla="*/ 316707 h 1307307"/>
              <a:gd name="connsiteX10" fmla="*/ 1181100 w 1643063"/>
              <a:gd name="connsiteY10" fmla="*/ 316707 h 1307307"/>
              <a:gd name="connsiteX11" fmla="*/ 1057275 w 1643063"/>
              <a:gd name="connsiteY11" fmla="*/ 345282 h 1307307"/>
              <a:gd name="connsiteX12" fmla="*/ 1014413 w 1643063"/>
              <a:gd name="connsiteY12" fmla="*/ 354807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59682 w 1643063"/>
              <a:gd name="connsiteY7" fmla="*/ 330995 h 1307307"/>
              <a:gd name="connsiteX8" fmla="*/ 1245394 w 1643063"/>
              <a:gd name="connsiteY8" fmla="*/ 328613 h 1307307"/>
              <a:gd name="connsiteX9" fmla="*/ 1181100 w 1643063"/>
              <a:gd name="connsiteY9" fmla="*/ 316707 h 1307307"/>
              <a:gd name="connsiteX10" fmla="*/ 1181100 w 1643063"/>
              <a:gd name="connsiteY10" fmla="*/ 316707 h 1307307"/>
              <a:gd name="connsiteX11" fmla="*/ 1057275 w 1643063"/>
              <a:gd name="connsiteY11" fmla="*/ 345282 h 1307307"/>
              <a:gd name="connsiteX12" fmla="*/ 1014413 w 1643063"/>
              <a:gd name="connsiteY12" fmla="*/ 354807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59682 w 1643063"/>
              <a:gd name="connsiteY7" fmla="*/ 330995 h 1307307"/>
              <a:gd name="connsiteX8" fmla="*/ 1245394 w 1643063"/>
              <a:gd name="connsiteY8" fmla="*/ 328613 h 1307307"/>
              <a:gd name="connsiteX9" fmla="*/ 1181100 w 1643063"/>
              <a:gd name="connsiteY9" fmla="*/ 316707 h 1307307"/>
              <a:gd name="connsiteX10" fmla="*/ 1147763 w 1643063"/>
              <a:gd name="connsiteY10" fmla="*/ 314326 h 1307307"/>
              <a:gd name="connsiteX11" fmla="*/ 1057275 w 1643063"/>
              <a:gd name="connsiteY11" fmla="*/ 345282 h 1307307"/>
              <a:gd name="connsiteX12" fmla="*/ 1014413 w 1643063"/>
              <a:gd name="connsiteY12" fmla="*/ 354807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59682 w 1643063"/>
              <a:gd name="connsiteY7" fmla="*/ 330995 h 1307307"/>
              <a:gd name="connsiteX8" fmla="*/ 1245394 w 1643063"/>
              <a:gd name="connsiteY8" fmla="*/ 328613 h 1307307"/>
              <a:gd name="connsiteX9" fmla="*/ 1181100 w 1643063"/>
              <a:gd name="connsiteY9" fmla="*/ 316707 h 1307307"/>
              <a:gd name="connsiteX10" fmla="*/ 1114426 w 1643063"/>
              <a:gd name="connsiteY10" fmla="*/ 309564 h 1307307"/>
              <a:gd name="connsiteX11" fmla="*/ 1057275 w 1643063"/>
              <a:gd name="connsiteY11" fmla="*/ 345282 h 1307307"/>
              <a:gd name="connsiteX12" fmla="*/ 1014413 w 1643063"/>
              <a:gd name="connsiteY12" fmla="*/ 354807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59682 w 1643063"/>
              <a:gd name="connsiteY7" fmla="*/ 330995 h 1307307"/>
              <a:gd name="connsiteX8" fmla="*/ 1245394 w 1643063"/>
              <a:gd name="connsiteY8" fmla="*/ 328613 h 1307307"/>
              <a:gd name="connsiteX9" fmla="*/ 1181100 w 1643063"/>
              <a:gd name="connsiteY9" fmla="*/ 316707 h 1307307"/>
              <a:gd name="connsiteX10" fmla="*/ 1114426 w 1643063"/>
              <a:gd name="connsiteY10" fmla="*/ 309564 h 1307307"/>
              <a:gd name="connsiteX11" fmla="*/ 1057275 w 1643063"/>
              <a:gd name="connsiteY11" fmla="*/ 345282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59682 w 1643063"/>
              <a:gd name="connsiteY7" fmla="*/ 330995 h 1307307"/>
              <a:gd name="connsiteX8" fmla="*/ 1245394 w 1643063"/>
              <a:gd name="connsiteY8" fmla="*/ 328613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59682 w 1643063"/>
              <a:gd name="connsiteY7" fmla="*/ 330995 h 1307307"/>
              <a:gd name="connsiteX8" fmla="*/ 1231106 w 1643063"/>
              <a:gd name="connsiteY8" fmla="*/ 328613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66826 w 1643063"/>
              <a:gd name="connsiteY7" fmla="*/ 328613 h 1307307"/>
              <a:gd name="connsiteX8" fmla="*/ 1231106 w 1643063"/>
              <a:gd name="connsiteY8" fmla="*/ 328613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66826 w 1643063"/>
              <a:gd name="connsiteY7" fmla="*/ 328613 h 1307307"/>
              <a:gd name="connsiteX8" fmla="*/ 1231106 w 1643063"/>
              <a:gd name="connsiteY8" fmla="*/ 321469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76351 w 1643063"/>
              <a:gd name="connsiteY7" fmla="*/ 335757 h 1307307"/>
              <a:gd name="connsiteX8" fmla="*/ 1231106 w 1643063"/>
              <a:gd name="connsiteY8" fmla="*/ 321469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76351 w 1643063"/>
              <a:gd name="connsiteY7" fmla="*/ 335757 h 1307307"/>
              <a:gd name="connsiteX8" fmla="*/ 1231106 w 1643063"/>
              <a:gd name="connsiteY8" fmla="*/ 328613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76351 w 1643063"/>
              <a:gd name="connsiteY7" fmla="*/ 335757 h 1307307"/>
              <a:gd name="connsiteX8" fmla="*/ 1231106 w 1643063"/>
              <a:gd name="connsiteY8" fmla="*/ 328613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54920 w 1643063"/>
              <a:gd name="connsiteY7" fmla="*/ 338138 h 1307307"/>
              <a:gd name="connsiteX8" fmla="*/ 1231106 w 1643063"/>
              <a:gd name="connsiteY8" fmla="*/ 328613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40633 w 1643063"/>
              <a:gd name="connsiteY7" fmla="*/ 330994 h 1307307"/>
              <a:gd name="connsiteX8" fmla="*/ 1231106 w 1643063"/>
              <a:gd name="connsiteY8" fmla="*/ 328613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40633 w 1643063"/>
              <a:gd name="connsiteY7" fmla="*/ 330994 h 1307307"/>
              <a:gd name="connsiteX8" fmla="*/ 1219200 w 1643063"/>
              <a:gd name="connsiteY8" fmla="*/ 326232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57302 w 1643063"/>
              <a:gd name="connsiteY7" fmla="*/ 335756 h 1307307"/>
              <a:gd name="connsiteX8" fmla="*/ 1219200 w 1643063"/>
              <a:gd name="connsiteY8" fmla="*/ 326232 h 1307307"/>
              <a:gd name="connsiteX9" fmla="*/ 1181100 w 1643063"/>
              <a:gd name="connsiteY9" fmla="*/ 316707 h 1307307"/>
              <a:gd name="connsiteX10" fmla="*/ 1114426 w 1643063"/>
              <a:gd name="connsiteY10" fmla="*/ 309564 h 1307307"/>
              <a:gd name="connsiteX11" fmla="*/ 1054893 w 1643063"/>
              <a:gd name="connsiteY11" fmla="*/ 338138 h 1307307"/>
              <a:gd name="connsiteX12" fmla="*/ 1014413 w 1643063"/>
              <a:gd name="connsiteY12" fmla="*/ 378620 h 1307307"/>
              <a:gd name="connsiteX13" fmla="*/ 952500 w 1643063"/>
              <a:gd name="connsiteY13" fmla="*/ 426245 h 1307307"/>
              <a:gd name="connsiteX14" fmla="*/ 847725 w 1643063"/>
              <a:gd name="connsiteY14" fmla="*/ 492920 h 1307307"/>
              <a:gd name="connsiteX15" fmla="*/ 809625 w 1643063"/>
              <a:gd name="connsiteY15" fmla="*/ 573882 h 1307307"/>
              <a:gd name="connsiteX16" fmla="*/ 700088 w 1643063"/>
              <a:gd name="connsiteY16" fmla="*/ 702470 h 1307307"/>
              <a:gd name="connsiteX17" fmla="*/ 681038 w 1643063"/>
              <a:gd name="connsiteY17" fmla="*/ 783432 h 1307307"/>
              <a:gd name="connsiteX18" fmla="*/ 628650 w 1643063"/>
              <a:gd name="connsiteY18" fmla="*/ 869157 h 1307307"/>
              <a:gd name="connsiteX19" fmla="*/ 604838 w 1643063"/>
              <a:gd name="connsiteY19" fmla="*/ 912020 h 1307307"/>
              <a:gd name="connsiteX20" fmla="*/ 542925 w 1643063"/>
              <a:gd name="connsiteY20" fmla="*/ 988220 h 1307307"/>
              <a:gd name="connsiteX21" fmla="*/ 509588 w 1643063"/>
              <a:gd name="connsiteY21" fmla="*/ 1050132 h 1307307"/>
              <a:gd name="connsiteX22" fmla="*/ 471488 w 1643063"/>
              <a:gd name="connsiteY22" fmla="*/ 1092995 h 1307307"/>
              <a:gd name="connsiteX23" fmla="*/ 442913 w 1643063"/>
              <a:gd name="connsiteY23" fmla="*/ 1126332 h 1307307"/>
              <a:gd name="connsiteX24" fmla="*/ 333375 w 1643063"/>
              <a:gd name="connsiteY24" fmla="*/ 1145382 h 1307307"/>
              <a:gd name="connsiteX25" fmla="*/ 228600 w 1643063"/>
              <a:gd name="connsiteY25" fmla="*/ 1154907 h 1307307"/>
              <a:gd name="connsiteX26" fmla="*/ 157163 w 1643063"/>
              <a:gd name="connsiteY26" fmla="*/ 1188245 h 1307307"/>
              <a:gd name="connsiteX27" fmla="*/ 114300 w 1643063"/>
              <a:gd name="connsiteY27" fmla="*/ 1221582 h 1307307"/>
              <a:gd name="connsiteX28" fmla="*/ 114300 w 1643063"/>
              <a:gd name="connsiteY28" fmla="*/ 1221582 h 1307307"/>
              <a:gd name="connsiteX29" fmla="*/ 71438 w 1643063"/>
              <a:gd name="connsiteY29" fmla="*/ 1273970 h 1307307"/>
              <a:gd name="connsiteX30" fmla="*/ 19050 w 1643063"/>
              <a:gd name="connsiteY30" fmla="*/ 1297782 h 1307307"/>
              <a:gd name="connsiteX31" fmla="*/ 0 w 1643063"/>
              <a:gd name="connsiteY31"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19200 w 1643063"/>
              <a:gd name="connsiteY7" fmla="*/ 326232 h 1307307"/>
              <a:gd name="connsiteX8" fmla="*/ 1181100 w 1643063"/>
              <a:gd name="connsiteY8" fmla="*/ 316707 h 1307307"/>
              <a:gd name="connsiteX9" fmla="*/ 1114426 w 1643063"/>
              <a:gd name="connsiteY9" fmla="*/ 309564 h 1307307"/>
              <a:gd name="connsiteX10" fmla="*/ 1054893 w 1643063"/>
              <a:gd name="connsiteY10" fmla="*/ 338138 h 1307307"/>
              <a:gd name="connsiteX11" fmla="*/ 1014413 w 1643063"/>
              <a:gd name="connsiteY11" fmla="*/ 378620 h 1307307"/>
              <a:gd name="connsiteX12" fmla="*/ 952500 w 1643063"/>
              <a:gd name="connsiteY12" fmla="*/ 426245 h 1307307"/>
              <a:gd name="connsiteX13" fmla="*/ 847725 w 1643063"/>
              <a:gd name="connsiteY13" fmla="*/ 492920 h 1307307"/>
              <a:gd name="connsiteX14" fmla="*/ 809625 w 1643063"/>
              <a:gd name="connsiteY14" fmla="*/ 573882 h 1307307"/>
              <a:gd name="connsiteX15" fmla="*/ 700088 w 1643063"/>
              <a:gd name="connsiteY15" fmla="*/ 702470 h 1307307"/>
              <a:gd name="connsiteX16" fmla="*/ 681038 w 1643063"/>
              <a:gd name="connsiteY16" fmla="*/ 783432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28600 w 1643063"/>
              <a:gd name="connsiteY24" fmla="*/ 1154907 h 1307307"/>
              <a:gd name="connsiteX25" fmla="*/ 157163 w 1643063"/>
              <a:gd name="connsiteY25" fmla="*/ 1188245 h 1307307"/>
              <a:gd name="connsiteX26" fmla="*/ 114300 w 1643063"/>
              <a:gd name="connsiteY26" fmla="*/ 1221582 h 1307307"/>
              <a:gd name="connsiteX27" fmla="*/ 114300 w 1643063"/>
              <a:gd name="connsiteY27" fmla="*/ 1221582 h 1307307"/>
              <a:gd name="connsiteX28" fmla="*/ 71438 w 1643063"/>
              <a:gd name="connsiteY28" fmla="*/ 1273970 h 1307307"/>
              <a:gd name="connsiteX29" fmla="*/ 19050 w 1643063"/>
              <a:gd name="connsiteY29" fmla="*/ 1297782 h 1307307"/>
              <a:gd name="connsiteX30" fmla="*/ 0 w 1643063"/>
              <a:gd name="connsiteY30"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19200 w 1643063"/>
              <a:gd name="connsiteY7" fmla="*/ 326232 h 1307307"/>
              <a:gd name="connsiteX8" fmla="*/ 1114426 w 1643063"/>
              <a:gd name="connsiteY8" fmla="*/ 309564 h 1307307"/>
              <a:gd name="connsiteX9" fmla="*/ 1054893 w 1643063"/>
              <a:gd name="connsiteY9" fmla="*/ 338138 h 1307307"/>
              <a:gd name="connsiteX10" fmla="*/ 1014413 w 1643063"/>
              <a:gd name="connsiteY10" fmla="*/ 378620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19200 w 1643063"/>
              <a:gd name="connsiteY7" fmla="*/ 326232 h 1307307"/>
              <a:gd name="connsiteX8" fmla="*/ 1114426 w 1643063"/>
              <a:gd name="connsiteY8" fmla="*/ 309564 h 1307307"/>
              <a:gd name="connsiteX9" fmla="*/ 1045368 w 1643063"/>
              <a:gd name="connsiteY9" fmla="*/ 335756 h 1307307"/>
              <a:gd name="connsiteX10" fmla="*/ 1014413 w 1643063"/>
              <a:gd name="connsiteY10" fmla="*/ 378620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19200 w 1643063"/>
              <a:gd name="connsiteY7" fmla="*/ 326232 h 1307307"/>
              <a:gd name="connsiteX8" fmla="*/ 1114426 w 1643063"/>
              <a:gd name="connsiteY8" fmla="*/ 309564 h 1307307"/>
              <a:gd name="connsiteX9" fmla="*/ 1045368 w 1643063"/>
              <a:gd name="connsiteY9" fmla="*/ 335756 h 1307307"/>
              <a:gd name="connsiteX10" fmla="*/ 1004888 w 1643063"/>
              <a:gd name="connsiteY10" fmla="*/ 376239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19200 w 1643063"/>
              <a:gd name="connsiteY7" fmla="*/ 326232 h 1307307"/>
              <a:gd name="connsiteX8" fmla="*/ 1114426 w 1643063"/>
              <a:gd name="connsiteY8" fmla="*/ 309564 h 1307307"/>
              <a:gd name="connsiteX9" fmla="*/ 1045368 w 1643063"/>
              <a:gd name="connsiteY9" fmla="*/ 335756 h 1307307"/>
              <a:gd name="connsiteX10" fmla="*/ 1004888 w 1643063"/>
              <a:gd name="connsiteY10" fmla="*/ 376239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19200 w 1643063"/>
              <a:gd name="connsiteY7" fmla="*/ 326232 h 1307307"/>
              <a:gd name="connsiteX8" fmla="*/ 1114426 w 1643063"/>
              <a:gd name="connsiteY8" fmla="*/ 309564 h 1307307"/>
              <a:gd name="connsiteX9" fmla="*/ 1045368 w 1643063"/>
              <a:gd name="connsiteY9" fmla="*/ 335756 h 1307307"/>
              <a:gd name="connsiteX10" fmla="*/ 952500 w 1643063"/>
              <a:gd name="connsiteY10" fmla="*/ 426245 h 1307307"/>
              <a:gd name="connsiteX11" fmla="*/ 847725 w 1643063"/>
              <a:gd name="connsiteY11" fmla="*/ 492920 h 1307307"/>
              <a:gd name="connsiteX12" fmla="*/ 809625 w 1643063"/>
              <a:gd name="connsiteY12" fmla="*/ 573882 h 1307307"/>
              <a:gd name="connsiteX13" fmla="*/ 700088 w 1643063"/>
              <a:gd name="connsiteY13" fmla="*/ 702470 h 1307307"/>
              <a:gd name="connsiteX14" fmla="*/ 681038 w 1643063"/>
              <a:gd name="connsiteY14" fmla="*/ 783432 h 1307307"/>
              <a:gd name="connsiteX15" fmla="*/ 628650 w 1643063"/>
              <a:gd name="connsiteY15" fmla="*/ 869157 h 1307307"/>
              <a:gd name="connsiteX16" fmla="*/ 604838 w 1643063"/>
              <a:gd name="connsiteY16" fmla="*/ 912020 h 1307307"/>
              <a:gd name="connsiteX17" fmla="*/ 542925 w 1643063"/>
              <a:gd name="connsiteY17" fmla="*/ 988220 h 1307307"/>
              <a:gd name="connsiteX18" fmla="*/ 509588 w 1643063"/>
              <a:gd name="connsiteY18" fmla="*/ 1050132 h 1307307"/>
              <a:gd name="connsiteX19" fmla="*/ 471488 w 1643063"/>
              <a:gd name="connsiteY19" fmla="*/ 1092995 h 1307307"/>
              <a:gd name="connsiteX20" fmla="*/ 442913 w 1643063"/>
              <a:gd name="connsiteY20" fmla="*/ 1126332 h 1307307"/>
              <a:gd name="connsiteX21" fmla="*/ 333375 w 1643063"/>
              <a:gd name="connsiteY21" fmla="*/ 1145382 h 1307307"/>
              <a:gd name="connsiteX22" fmla="*/ 228600 w 1643063"/>
              <a:gd name="connsiteY22" fmla="*/ 1154907 h 1307307"/>
              <a:gd name="connsiteX23" fmla="*/ 157163 w 1643063"/>
              <a:gd name="connsiteY23" fmla="*/ 1188245 h 1307307"/>
              <a:gd name="connsiteX24" fmla="*/ 114300 w 1643063"/>
              <a:gd name="connsiteY24" fmla="*/ 1221582 h 1307307"/>
              <a:gd name="connsiteX25" fmla="*/ 114300 w 1643063"/>
              <a:gd name="connsiteY25" fmla="*/ 1221582 h 1307307"/>
              <a:gd name="connsiteX26" fmla="*/ 71438 w 1643063"/>
              <a:gd name="connsiteY26" fmla="*/ 1273970 h 1307307"/>
              <a:gd name="connsiteX27" fmla="*/ 19050 w 1643063"/>
              <a:gd name="connsiteY27" fmla="*/ 1297782 h 1307307"/>
              <a:gd name="connsiteX28" fmla="*/ 0 w 1643063"/>
              <a:gd name="connsiteY2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19200 w 1643063"/>
              <a:gd name="connsiteY7" fmla="*/ 326232 h 1307307"/>
              <a:gd name="connsiteX8" fmla="*/ 1188245 w 1643063"/>
              <a:gd name="connsiteY8" fmla="*/ 321470 h 1307307"/>
              <a:gd name="connsiteX9" fmla="*/ 1114426 w 1643063"/>
              <a:gd name="connsiteY9" fmla="*/ 309564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31106 w 1643063"/>
              <a:gd name="connsiteY7" fmla="*/ 335757 h 1307307"/>
              <a:gd name="connsiteX8" fmla="*/ 1188245 w 1643063"/>
              <a:gd name="connsiteY8" fmla="*/ 321470 h 1307307"/>
              <a:gd name="connsiteX9" fmla="*/ 1114426 w 1643063"/>
              <a:gd name="connsiteY9" fmla="*/ 309564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31106 w 1643063"/>
              <a:gd name="connsiteY7" fmla="*/ 335757 h 1307307"/>
              <a:gd name="connsiteX8" fmla="*/ 1195388 w 1643063"/>
              <a:gd name="connsiteY8" fmla="*/ 316707 h 1307307"/>
              <a:gd name="connsiteX9" fmla="*/ 1114426 w 1643063"/>
              <a:gd name="connsiteY9" fmla="*/ 309564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57300 w 1643063"/>
              <a:gd name="connsiteY7" fmla="*/ 347663 h 1307307"/>
              <a:gd name="connsiteX8" fmla="*/ 1195388 w 1643063"/>
              <a:gd name="connsiteY8" fmla="*/ 316707 h 1307307"/>
              <a:gd name="connsiteX9" fmla="*/ 1114426 w 1643063"/>
              <a:gd name="connsiteY9" fmla="*/ 309564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57300 w 1643063"/>
              <a:gd name="connsiteY7" fmla="*/ 347663 h 1307307"/>
              <a:gd name="connsiteX8" fmla="*/ 1195388 w 1643063"/>
              <a:gd name="connsiteY8" fmla="*/ 316707 h 1307307"/>
              <a:gd name="connsiteX9" fmla="*/ 1121570 w 1643063"/>
              <a:gd name="connsiteY9" fmla="*/ 307182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57300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809625 w 1643063"/>
              <a:gd name="connsiteY13" fmla="*/ 573882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781050 w 1643063"/>
              <a:gd name="connsiteY13" fmla="*/ 566738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2500 w 1643063"/>
              <a:gd name="connsiteY11" fmla="*/ 426245 h 1307307"/>
              <a:gd name="connsiteX12" fmla="*/ 847725 w 1643063"/>
              <a:gd name="connsiteY12" fmla="*/ 492920 h 1307307"/>
              <a:gd name="connsiteX13" fmla="*/ 792956 w 1643063"/>
              <a:gd name="connsiteY13" fmla="*/ 573881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2500 w 1643063"/>
              <a:gd name="connsiteY11" fmla="*/ 426245 h 1307307"/>
              <a:gd name="connsiteX12" fmla="*/ 869156 w 1643063"/>
              <a:gd name="connsiteY12" fmla="*/ 492920 h 1307307"/>
              <a:gd name="connsiteX13" fmla="*/ 792956 w 1643063"/>
              <a:gd name="connsiteY13" fmla="*/ 573881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00088 w 1643063"/>
              <a:gd name="connsiteY14" fmla="*/ 702470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81038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83432 h 1307307"/>
              <a:gd name="connsiteX16" fmla="*/ 628650 w 1643063"/>
              <a:gd name="connsiteY16" fmla="*/ 869157 h 1307307"/>
              <a:gd name="connsiteX17" fmla="*/ 604838 w 1643063"/>
              <a:gd name="connsiteY17" fmla="*/ 912020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2913 w 1643063"/>
              <a:gd name="connsiteY21" fmla="*/ 1126332 h 1307307"/>
              <a:gd name="connsiteX22" fmla="*/ 333375 w 1643063"/>
              <a:gd name="connsiteY22" fmla="*/ 1145382 h 1307307"/>
              <a:gd name="connsiteX23" fmla="*/ 228600 w 1643063"/>
              <a:gd name="connsiteY23" fmla="*/ 1154907 h 1307307"/>
              <a:gd name="connsiteX24" fmla="*/ 157163 w 1643063"/>
              <a:gd name="connsiteY24" fmla="*/ 1188245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83432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28600 w 1643063"/>
              <a:gd name="connsiteY24" fmla="*/ 1154907 h 1307307"/>
              <a:gd name="connsiteX25" fmla="*/ 157163 w 1643063"/>
              <a:gd name="connsiteY25" fmla="*/ 1188245 h 1307307"/>
              <a:gd name="connsiteX26" fmla="*/ 114300 w 1643063"/>
              <a:gd name="connsiteY26" fmla="*/ 1221582 h 1307307"/>
              <a:gd name="connsiteX27" fmla="*/ 114300 w 1643063"/>
              <a:gd name="connsiteY27" fmla="*/ 1221582 h 1307307"/>
              <a:gd name="connsiteX28" fmla="*/ 71438 w 1643063"/>
              <a:gd name="connsiteY28" fmla="*/ 1273970 h 1307307"/>
              <a:gd name="connsiteX29" fmla="*/ 19050 w 1643063"/>
              <a:gd name="connsiteY29" fmla="*/ 1297782 h 1307307"/>
              <a:gd name="connsiteX30" fmla="*/ 0 w 1643063"/>
              <a:gd name="connsiteY30"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28600 w 1643063"/>
              <a:gd name="connsiteY24" fmla="*/ 1154907 h 1307307"/>
              <a:gd name="connsiteX25" fmla="*/ 157163 w 1643063"/>
              <a:gd name="connsiteY25" fmla="*/ 1188245 h 1307307"/>
              <a:gd name="connsiteX26" fmla="*/ 114300 w 1643063"/>
              <a:gd name="connsiteY26" fmla="*/ 1221582 h 1307307"/>
              <a:gd name="connsiteX27" fmla="*/ 114300 w 1643063"/>
              <a:gd name="connsiteY27" fmla="*/ 1221582 h 1307307"/>
              <a:gd name="connsiteX28" fmla="*/ 71438 w 1643063"/>
              <a:gd name="connsiteY28" fmla="*/ 1273970 h 1307307"/>
              <a:gd name="connsiteX29" fmla="*/ 19050 w 1643063"/>
              <a:gd name="connsiteY29" fmla="*/ 1297782 h 1307307"/>
              <a:gd name="connsiteX30" fmla="*/ 0 w 1643063"/>
              <a:gd name="connsiteY30"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28600 w 1643063"/>
              <a:gd name="connsiteY24" fmla="*/ 1154907 h 1307307"/>
              <a:gd name="connsiteX25" fmla="*/ 157163 w 1643063"/>
              <a:gd name="connsiteY25" fmla="*/ 1188245 h 1307307"/>
              <a:gd name="connsiteX26" fmla="*/ 114300 w 1643063"/>
              <a:gd name="connsiteY26" fmla="*/ 1221582 h 1307307"/>
              <a:gd name="connsiteX27" fmla="*/ 114300 w 1643063"/>
              <a:gd name="connsiteY27" fmla="*/ 1221582 h 1307307"/>
              <a:gd name="connsiteX28" fmla="*/ 71438 w 1643063"/>
              <a:gd name="connsiteY28" fmla="*/ 1273970 h 1307307"/>
              <a:gd name="connsiteX29" fmla="*/ 19050 w 1643063"/>
              <a:gd name="connsiteY29" fmla="*/ 1297782 h 1307307"/>
              <a:gd name="connsiteX30" fmla="*/ 0 w 1643063"/>
              <a:gd name="connsiteY30"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28600 w 1643063"/>
              <a:gd name="connsiteY24" fmla="*/ 1154907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00025 w 1643063"/>
              <a:gd name="connsiteY24" fmla="*/ 1159669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00025 w 1643063"/>
              <a:gd name="connsiteY24" fmla="*/ 1159669 h 1307307"/>
              <a:gd name="connsiteX25" fmla="*/ 114300 w 1643063"/>
              <a:gd name="connsiteY25" fmla="*/ 1221582 h 1307307"/>
              <a:gd name="connsiteX26" fmla="*/ 114300 w 1643063"/>
              <a:gd name="connsiteY26" fmla="*/ 1221582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00025 w 1643063"/>
              <a:gd name="connsiteY24" fmla="*/ 1159669 h 1307307"/>
              <a:gd name="connsiteX25" fmla="*/ 114300 w 1643063"/>
              <a:gd name="connsiteY25" fmla="*/ 1221582 h 1307307"/>
              <a:gd name="connsiteX26" fmla="*/ 123825 w 1643063"/>
              <a:gd name="connsiteY26" fmla="*/ 1233489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00025 w 1643063"/>
              <a:gd name="connsiteY24" fmla="*/ 1159669 h 1307307"/>
              <a:gd name="connsiteX25" fmla="*/ 133350 w 1643063"/>
              <a:gd name="connsiteY25" fmla="*/ 1214438 h 1307307"/>
              <a:gd name="connsiteX26" fmla="*/ 123825 w 1643063"/>
              <a:gd name="connsiteY26" fmla="*/ 1233489 h 1307307"/>
              <a:gd name="connsiteX27" fmla="*/ 71438 w 1643063"/>
              <a:gd name="connsiteY27" fmla="*/ 1273970 h 1307307"/>
              <a:gd name="connsiteX28" fmla="*/ 19050 w 1643063"/>
              <a:gd name="connsiteY28" fmla="*/ 1297782 h 1307307"/>
              <a:gd name="connsiteX29" fmla="*/ 0 w 1643063"/>
              <a:gd name="connsiteY29"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3375 w 1643063"/>
              <a:gd name="connsiteY23" fmla="*/ 1145382 h 1307307"/>
              <a:gd name="connsiteX24" fmla="*/ 200025 w 1643063"/>
              <a:gd name="connsiteY24" fmla="*/ 1159669 h 1307307"/>
              <a:gd name="connsiteX25" fmla="*/ 133350 w 1643063"/>
              <a:gd name="connsiteY25" fmla="*/ 1214438 h 1307307"/>
              <a:gd name="connsiteX26" fmla="*/ 71438 w 1643063"/>
              <a:gd name="connsiteY26" fmla="*/ 1273970 h 1307307"/>
              <a:gd name="connsiteX27" fmla="*/ 19050 w 1643063"/>
              <a:gd name="connsiteY27" fmla="*/ 1297782 h 1307307"/>
              <a:gd name="connsiteX28" fmla="*/ 0 w 1643063"/>
              <a:gd name="connsiteY2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2913 w 1643063"/>
              <a:gd name="connsiteY22" fmla="*/ 1126332 h 1307307"/>
              <a:gd name="connsiteX23" fmla="*/ 330993 w 1643063"/>
              <a:gd name="connsiteY23" fmla="*/ 1152526 h 1307307"/>
              <a:gd name="connsiteX24" fmla="*/ 200025 w 1643063"/>
              <a:gd name="connsiteY24" fmla="*/ 1159669 h 1307307"/>
              <a:gd name="connsiteX25" fmla="*/ 133350 w 1643063"/>
              <a:gd name="connsiteY25" fmla="*/ 1214438 h 1307307"/>
              <a:gd name="connsiteX26" fmla="*/ 71438 w 1643063"/>
              <a:gd name="connsiteY26" fmla="*/ 1273970 h 1307307"/>
              <a:gd name="connsiteX27" fmla="*/ 19050 w 1643063"/>
              <a:gd name="connsiteY27" fmla="*/ 1297782 h 1307307"/>
              <a:gd name="connsiteX28" fmla="*/ 0 w 1643063"/>
              <a:gd name="connsiteY2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5294 w 1643063"/>
              <a:gd name="connsiteY22" fmla="*/ 1107282 h 1307307"/>
              <a:gd name="connsiteX23" fmla="*/ 330993 w 1643063"/>
              <a:gd name="connsiteY23" fmla="*/ 1152526 h 1307307"/>
              <a:gd name="connsiteX24" fmla="*/ 200025 w 1643063"/>
              <a:gd name="connsiteY24" fmla="*/ 1159669 h 1307307"/>
              <a:gd name="connsiteX25" fmla="*/ 133350 w 1643063"/>
              <a:gd name="connsiteY25" fmla="*/ 1214438 h 1307307"/>
              <a:gd name="connsiteX26" fmla="*/ 71438 w 1643063"/>
              <a:gd name="connsiteY26" fmla="*/ 1273970 h 1307307"/>
              <a:gd name="connsiteX27" fmla="*/ 19050 w 1643063"/>
              <a:gd name="connsiteY27" fmla="*/ 1297782 h 1307307"/>
              <a:gd name="connsiteX28" fmla="*/ 0 w 1643063"/>
              <a:gd name="connsiteY2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604838 w 1643063"/>
              <a:gd name="connsiteY18" fmla="*/ 912020 h 1307307"/>
              <a:gd name="connsiteX19" fmla="*/ 542925 w 1643063"/>
              <a:gd name="connsiteY19" fmla="*/ 988220 h 1307307"/>
              <a:gd name="connsiteX20" fmla="*/ 509588 w 1643063"/>
              <a:gd name="connsiteY20" fmla="*/ 1050132 h 1307307"/>
              <a:gd name="connsiteX21" fmla="*/ 471488 w 1643063"/>
              <a:gd name="connsiteY21" fmla="*/ 1092995 h 1307307"/>
              <a:gd name="connsiteX22" fmla="*/ 445294 w 1643063"/>
              <a:gd name="connsiteY22" fmla="*/ 1107282 h 1307307"/>
              <a:gd name="connsiteX23" fmla="*/ 330993 w 1643063"/>
              <a:gd name="connsiteY23" fmla="*/ 1152526 h 1307307"/>
              <a:gd name="connsiteX24" fmla="*/ 200025 w 1643063"/>
              <a:gd name="connsiteY24" fmla="*/ 1159669 h 1307307"/>
              <a:gd name="connsiteX25" fmla="*/ 133350 w 1643063"/>
              <a:gd name="connsiteY25" fmla="*/ 1214438 h 1307307"/>
              <a:gd name="connsiteX26" fmla="*/ 71438 w 1643063"/>
              <a:gd name="connsiteY26" fmla="*/ 1273970 h 1307307"/>
              <a:gd name="connsiteX27" fmla="*/ 19050 w 1643063"/>
              <a:gd name="connsiteY27" fmla="*/ 1297782 h 1307307"/>
              <a:gd name="connsiteX28" fmla="*/ 0 w 1643063"/>
              <a:gd name="connsiteY28"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59607 w 1643063"/>
              <a:gd name="connsiteY16" fmla="*/ 792957 h 1307307"/>
              <a:gd name="connsiteX17" fmla="*/ 628650 w 1643063"/>
              <a:gd name="connsiteY17" fmla="*/ 869157 h 1307307"/>
              <a:gd name="connsiteX18" fmla="*/ 542925 w 1643063"/>
              <a:gd name="connsiteY18" fmla="*/ 988220 h 1307307"/>
              <a:gd name="connsiteX19" fmla="*/ 509588 w 1643063"/>
              <a:gd name="connsiteY19" fmla="*/ 1050132 h 1307307"/>
              <a:gd name="connsiteX20" fmla="*/ 471488 w 1643063"/>
              <a:gd name="connsiteY20" fmla="*/ 1092995 h 1307307"/>
              <a:gd name="connsiteX21" fmla="*/ 445294 w 1643063"/>
              <a:gd name="connsiteY21" fmla="*/ 1107282 h 1307307"/>
              <a:gd name="connsiteX22" fmla="*/ 330993 w 1643063"/>
              <a:gd name="connsiteY22" fmla="*/ 1152526 h 1307307"/>
              <a:gd name="connsiteX23" fmla="*/ 200025 w 1643063"/>
              <a:gd name="connsiteY23" fmla="*/ 1159669 h 1307307"/>
              <a:gd name="connsiteX24" fmla="*/ 133350 w 1643063"/>
              <a:gd name="connsiteY24" fmla="*/ 1214438 h 1307307"/>
              <a:gd name="connsiteX25" fmla="*/ 71438 w 1643063"/>
              <a:gd name="connsiteY25" fmla="*/ 1273970 h 1307307"/>
              <a:gd name="connsiteX26" fmla="*/ 19050 w 1643063"/>
              <a:gd name="connsiteY26" fmla="*/ 1297782 h 1307307"/>
              <a:gd name="connsiteX27" fmla="*/ 0 w 1643063"/>
              <a:gd name="connsiteY27"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28650 w 1643063"/>
              <a:gd name="connsiteY16" fmla="*/ 869157 h 1307307"/>
              <a:gd name="connsiteX17" fmla="*/ 542925 w 1643063"/>
              <a:gd name="connsiteY17" fmla="*/ 988220 h 1307307"/>
              <a:gd name="connsiteX18" fmla="*/ 509588 w 1643063"/>
              <a:gd name="connsiteY18" fmla="*/ 1050132 h 1307307"/>
              <a:gd name="connsiteX19" fmla="*/ 471488 w 1643063"/>
              <a:gd name="connsiteY19" fmla="*/ 1092995 h 1307307"/>
              <a:gd name="connsiteX20" fmla="*/ 445294 w 1643063"/>
              <a:gd name="connsiteY20" fmla="*/ 1107282 h 1307307"/>
              <a:gd name="connsiteX21" fmla="*/ 330993 w 1643063"/>
              <a:gd name="connsiteY21" fmla="*/ 1152526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28650 w 1643063"/>
              <a:gd name="connsiteY16" fmla="*/ 869157 h 1307307"/>
              <a:gd name="connsiteX17" fmla="*/ 542925 w 1643063"/>
              <a:gd name="connsiteY17" fmla="*/ 988220 h 1307307"/>
              <a:gd name="connsiteX18" fmla="*/ 509588 w 1643063"/>
              <a:gd name="connsiteY18" fmla="*/ 1050132 h 1307307"/>
              <a:gd name="connsiteX19" fmla="*/ 471488 w 1643063"/>
              <a:gd name="connsiteY19" fmla="*/ 1092995 h 1307307"/>
              <a:gd name="connsiteX20" fmla="*/ 445294 w 1643063"/>
              <a:gd name="connsiteY20" fmla="*/ 1107282 h 1307307"/>
              <a:gd name="connsiteX21" fmla="*/ 330993 w 1643063"/>
              <a:gd name="connsiteY21" fmla="*/ 1152526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42925 w 1643063"/>
              <a:gd name="connsiteY17" fmla="*/ 988220 h 1307307"/>
              <a:gd name="connsiteX18" fmla="*/ 509588 w 1643063"/>
              <a:gd name="connsiteY18" fmla="*/ 1050132 h 1307307"/>
              <a:gd name="connsiteX19" fmla="*/ 471488 w 1643063"/>
              <a:gd name="connsiteY19" fmla="*/ 1092995 h 1307307"/>
              <a:gd name="connsiteX20" fmla="*/ 445294 w 1643063"/>
              <a:gd name="connsiteY20" fmla="*/ 1107282 h 1307307"/>
              <a:gd name="connsiteX21" fmla="*/ 330993 w 1643063"/>
              <a:gd name="connsiteY21" fmla="*/ 1152526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42925 w 1643063"/>
              <a:gd name="connsiteY17" fmla="*/ 988220 h 1307307"/>
              <a:gd name="connsiteX18" fmla="*/ 509588 w 1643063"/>
              <a:gd name="connsiteY18" fmla="*/ 1050132 h 1307307"/>
              <a:gd name="connsiteX19" fmla="*/ 471488 w 1643063"/>
              <a:gd name="connsiteY19" fmla="*/ 1092995 h 1307307"/>
              <a:gd name="connsiteX20" fmla="*/ 445294 w 1643063"/>
              <a:gd name="connsiteY20" fmla="*/ 1107282 h 1307307"/>
              <a:gd name="connsiteX21" fmla="*/ 340518 w 1643063"/>
              <a:gd name="connsiteY21" fmla="*/ 1145382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42925 w 1643063"/>
              <a:gd name="connsiteY17" fmla="*/ 988220 h 1307307"/>
              <a:gd name="connsiteX18" fmla="*/ 509588 w 1643063"/>
              <a:gd name="connsiteY18" fmla="*/ 1050132 h 1307307"/>
              <a:gd name="connsiteX19" fmla="*/ 471488 w 1643063"/>
              <a:gd name="connsiteY19" fmla="*/ 1092995 h 1307307"/>
              <a:gd name="connsiteX20" fmla="*/ 442913 w 1643063"/>
              <a:gd name="connsiteY20" fmla="*/ 1116807 h 1307307"/>
              <a:gd name="connsiteX21" fmla="*/ 340518 w 1643063"/>
              <a:gd name="connsiteY21" fmla="*/ 1145382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42925 w 1643063"/>
              <a:gd name="connsiteY17" fmla="*/ 988220 h 1307307"/>
              <a:gd name="connsiteX18" fmla="*/ 509588 w 1643063"/>
              <a:gd name="connsiteY18" fmla="*/ 1050132 h 1307307"/>
              <a:gd name="connsiteX19" fmla="*/ 481013 w 1643063"/>
              <a:gd name="connsiteY19" fmla="*/ 1062039 h 1307307"/>
              <a:gd name="connsiteX20" fmla="*/ 442913 w 1643063"/>
              <a:gd name="connsiteY20" fmla="*/ 1116807 h 1307307"/>
              <a:gd name="connsiteX21" fmla="*/ 340518 w 1643063"/>
              <a:gd name="connsiteY21" fmla="*/ 1145382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42925 w 1643063"/>
              <a:gd name="connsiteY17" fmla="*/ 988220 h 1307307"/>
              <a:gd name="connsiteX18" fmla="*/ 509588 w 1643063"/>
              <a:gd name="connsiteY18" fmla="*/ 1023938 h 1307307"/>
              <a:gd name="connsiteX19" fmla="*/ 481013 w 1643063"/>
              <a:gd name="connsiteY19" fmla="*/ 1062039 h 1307307"/>
              <a:gd name="connsiteX20" fmla="*/ 442913 w 1643063"/>
              <a:gd name="connsiteY20" fmla="*/ 1116807 h 1307307"/>
              <a:gd name="connsiteX21" fmla="*/ 340518 w 1643063"/>
              <a:gd name="connsiteY21" fmla="*/ 1145382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42925 w 1643063"/>
              <a:gd name="connsiteY17" fmla="*/ 988220 h 1307307"/>
              <a:gd name="connsiteX18" fmla="*/ 509588 w 1643063"/>
              <a:gd name="connsiteY18" fmla="*/ 1023938 h 1307307"/>
              <a:gd name="connsiteX19" fmla="*/ 481013 w 1643063"/>
              <a:gd name="connsiteY19" fmla="*/ 1062039 h 1307307"/>
              <a:gd name="connsiteX20" fmla="*/ 440531 w 1643063"/>
              <a:gd name="connsiteY20" fmla="*/ 1097757 h 1307307"/>
              <a:gd name="connsiteX21" fmla="*/ 340518 w 1643063"/>
              <a:gd name="connsiteY21" fmla="*/ 1145382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61975 w 1643063"/>
              <a:gd name="connsiteY17" fmla="*/ 971551 h 1307307"/>
              <a:gd name="connsiteX18" fmla="*/ 509588 w 1643063"/>
              <a:gd name="connsiteY18" fmla="*/ 1023938 h 1307307"/>
              <a:gd name="connsiteX19" fmla="*/ 481013 w 1643063"/>
              <a:gd name="connsiteY19" fmla="*/ 1062039 h 1307307"/>
              <a:gd name="connsiteX20" fmla="*/ 440531 w 1643063"/>
              <a:gd name="connsiteY20" fmla="*/ 1097757 h 1307307"/>
              <a:gd name="connsiteX21" fmla="*/ 340518 w 1643063"/>
              <a:gd name="connsiteY21" fmla="*/ 1145382 h 1307307"/>
              <a:gd name="connsiteX22" fmla="*/ 200025 w 1643063"/>
              <a:gd name="connsiteY22" fmla="*/ 1159669 h 1307307"/>
              <a:gd name="connsiteX23" fmla="*/ 133350 w 1643063"/>
              <a:gd name="connsiteY23" fmla="*/ 1214438 h 1307307"/>
              <a:gd name="connsiteX24" fmla="*/ 71438 w 1643063"/>
              <a:gd name="connsiteY24" fmla="*/ 1273970 h 1307307"/>
              <a:gd name="connsiteX25" fmla="*/ 19050 w 1643063"/>
              <a:gd name="connsiteY25" fmla="*/ 1297782 h 1307307"/>
              <a:gd name="connsiteX26" fmla="*/ 0 w 1643063"/>
              <a:gd name="connsiteY26"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61975 w 1643063"/>
              <a:gd name="connsiteY17" fmla="*/ 971551 h 1307307"/>
              <a:gd name="connsiteX18" fmla="*/ 509588 w 1643063"/>
              <a:gd name="connsiteY18" fmla="*/ 1023938 h 1307307"/>
              <a:gd name="connsiteX19" fmla="*/ 440531 w 1643063"/>
              <a:gd name="connsiteY19" fmla="*/ 1097757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61975 w 1643063"/>
              <a:gd name="connsiteY17" fmla="*/ 971551 h 1307307"/>
              <a:gd name="connsiteX18" fmla="*/ 509588 w 1643063"/>
              <a:gd name="connsiteY18" fmla="*/ 1023938 h 1307307"/>
              <a:gd name="connsiteX19" fmla="*/ 440531 w 1643063"/>
              <a:gd name="connsiteY19" fmla="*/ 1097757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61975 w 1643063"/>
              <a:gd name="connsiteY17" fmla="*/ 971551 h 1307307"/>
              <a:gd name="connsiteX18" fmla="*/ 509588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73895 w 1643063"/>
              <a:gd name="connsiteY15" fmla="*/ 769145 h 1307307"/>
              <a:gd name="connsiteX16" fmla="*/ 616744 w 1643063"/>
              <a:gd name="connsiteY16" fmla="*/ 897732 h 1307307"/>
              <a:gd name="connsiteX17" fmla="*/ 561975 w 1643063"/>
              <a:gd name="connsiteY17" fmla="*/ 971551 h 1307307"/>
              <a:gd name="connsiteX18" fmla="*/ 509588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6744 w 1643063"/>
              <a:gd name="connsiteY16" fmla="*/ 897732 h 1307307"/>
              <a:gd name="connsiteX17" fmla="*/ 561975 w 1643063"/>
              <a:gd name="connsiteY17" fmla="*/ 971551 h 1307307"/>
              <a:gd name="connsiteX18" fmla="*/ 509588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61975 w 1643063"/>
              <a:gd name="connsiteY17" fmla="*/ 971551 h 1307307"/>
              <a:gd name="connsiteX18" fmla="*/ 509588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52450 w 1643063"/>
              <a:gd name="connsiteY17" fmla="*/ 969170 h 1307307"/>
              <a:gd name="connsiteX18" fmla="*/ 509588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52450 w 1643063"/>
              <a:gd name="connsiteY17" fmla="*/ 969170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19212 w 1643063"/>
              <a:gd name="connsiteY6" fmla="*/ 340520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8262 w 1643063"/>
              <a:gd name="connsiteY6" fmla="*/ 335757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1119 w 1643063"/>
              <a:gd name="connsiteY6" fmla="*/ 335757 h 1307307"/>
              <a:gd name="connsiteX7" fmla="*/ 1269206 w 1643063"/>
              <a:gd name="connsiteY7" fmla="*/ 347663 h 1307307"/>
              <a:gd name="connsiteX8" fmla="*/ 1202531 w 1643063"/>
              <a:gd name="connsiteY8" fmla="*/ 321470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1119 w 1643063"/>
              <a:gd name="connsiteY6" fmla="*/ 335757 h 1307307"/>
              <a:gd name="connsiteX7" fmla="*/ 1269206 w 1643063"/>
              <a:gd name="connsiteY7" fmla="*/ 347663 h 1307307"/>
              <a:gd name="connsiteX8" fmla="*/ 1202531 w 1643063"/>
              <a:gd name="connsiteY8" fmla="*/ 314326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 name="connsiteX0" fmla="*/ 1643063 w 1643063"/>
              <a:gd name="connsiteY0" fmla="*/ 0 h 1307307"/>
              <a:gd name="connsiteX1" fmla="*/ 1624013 w 1643063"/>
              <a:gd name="connsiteY1" fmla="*/ 54770 h 1307307"/>
              <a:gd name="connsiteX2" fmla="*/ 1604963 w 1643063"/>
              <a:gd name="connsiteY2" fmla="*/ 76200 h 1307307"/>
              <a:gd name="connsiteX3" fmla="*/ 1521619 w 1643063"/>
              <a:gd name="connsiteY3" fmla="*/ 100013 h 1307307"/>
              <a:gd name="connsiteX4" fmla="*/ 1462088 w 1643063"/>
              <a:gd name="connsiteY4" fmla="*/ 176213 h 1307307"/>
              <a:gd name="connsiteX5" fmla="*/ 1395413 w 1643063"/>
              <a:gd name="connsiteY5" fmla="*/ 273845 h 1307307"/>
              <a:gd name="connsiteX6" fmla="*/ 1331119 w 1643063"/>
              <a:gd name="connsiteY6" fmla="*/ 335757 h 1307307"/>
              <a:gd name="connsiteX7" fmla="*/ 1273969 w 1643063"/>
              <a:gd name="connsiteY7" fmla="*/ 340519 h 1307307"/>
              <a:gd name="connsiteX8" fmla="*/ 1202531 w 1643063"/>
              <a:gd name="connsiteY8" fmla="*/ 314326 h 1307307"/>
              <a:gd name="connsiteX9" fmla="*/ 1121570 w 1643063"/>
              <a:gd name="connsiteY9" fmla="*/ 307182 h 1307307"/>
              <a:gd name="connsiteX10" fmla="*/ 1045368 w 1643063"/>
              <a:gd name="connsiteY10" fmla="*/ 335756 h 1307307"/>
              <a:gd name="connsiteX11" fmla="*/ 950119 w 1643063"/>
              <a:gd name="connsiteY11" fmla="*/ 419101 h 1307307"/>
              <a:gd name="connsiteX12" fmla="*/ 869156 w 1643063"/>
              <a:gd name="connsiteY12" fmla="*/ 492920 h 1307307"/>
              <a:gd name="connsiteX13" fmla="*/ 792956 w 1643063"/>
              <a:gd name="connsiteY13" fmla="*/ 573881 h 1307307"/>
              <a:gd name="connsiteX14" fmla="*/ 711994 w 1643063"/>
              <a:gd name="connsiteY14" fmla="*/ 714376 h 1307307"/>
              <a:gd name="connsiteX15" fmla="*/ 657226 w 1643063"/>
              <a:gd name="connsiteY15" fmla="*/ 790576 h 1307307"/>
              <a:gd name="connsiteX16" fmla="*/ 619125 w 1643063"/>
              <a:gd name="connsiteY16" fmla="*/ 909638 h 1307307"/>
              <a:gd name="connsiteX17" fmla="*/ 542925 w 1643063"/>
              <a:gd name="connsiteY17" fmla="*/ 966789 h 1307307"/>
              <a:gd name="connsiteX18" fmla="*/ 502445 w 1643063"/>
              <a:gd name="connsiteY18" fmla="*/ 1023938 h 1307307"/>
              <a:gd name="connsiteX19" fmla="*/ 440531 w 1643063"/>
              <a:gd name="connsiteY19" fmla="*/ 1085851 h 1307307"/>
              <a:gd name="connsiteX20" fmla="*/ 340518 w 1643063"/>
              <a:gd name="connsiteY20" fmla="*/ 1145382 h 1307307"/>
              <a:gd name="connsiteX21" fmla="*/ 200025 w 1643063"/>
              <a:gd name="connsiteY21" fmla="*/ 1159669 h 1307307"/>
              <a:gd name="connsiteX22" fmla="*/ 133350 w 1643063"/>
              <a:gd name="connsiteY22" fmla="*/ 1214438 h 1307307"/>
              <a:gd name="connsiteX23" fmla="*/ 71438 w 1643063"/>
              <a:gd name="connsiteY23" fmla="*/ 1273970 h 1307307"/>
              <a:gd name="connsiteX24" fmla="*/ 19050 w 1643063"/>
              <a:gd name="connsiteY24" fmla="*/ 1297782 h 1307307"/>
              <a:gd name="connsiteX25" fmla="*/ 0 w 1643063"/>
              <a:gd name="connsiteY25" fmla="*/ 1307307 h 1307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43063" h="1307307">
                <a:moveTo>
                  <a:pt x="1643063" y="0"/>
                </a:moveTo>
                <a:cubicBezTo>
                  <a:pt x="1636713" y="18257"/>
                  <a:pt x="1630363" y="42070"/>
                  <a:pt x="1624013" y="54770"/>
                </a:cubicBezTo>
                <a:cubicBezTo>
                  <a:pt x="1617663" y="67470"/>
                  <a:pt x="1622029" y="68660"/>
                  <a:pt x="1604963" y="76200"/>
                </a:cubicBezTo>
                <a:cubicBezTo>
                  <a:pt x="1587897" y="83740"/>
                  <a:pt x="1545431" y="83344"/>
                  <a:pt x="1521619" y="100013"/>
                </a:cubicBezTo>
                <a:cubicBezTo>
                  <a:pt x="1497807" y="116682"/>
                  <a:pt x="1476772" y="157560"/>
                  <a:pt x="1462088" y="176213"/>
                </a:cubicBezTo>
                <a:cubicBezTo>
                  <a:pt x="1441054" y="205185"/>
                  <a:pt x="1414463" y="248048"/>
                  <a:pt x="1395413" y="273845"/>
                </a:cubicBezTo>
                <a:cubicBezTo>
                  <a:pt x="1376363" y="294482"/>
                  <a:pt x="1351360" y="324645"/>
                  <a:pt x="1331119" y="335757"/>
                </a:cubicBezTo>
                <a:cubicBezTo>
                  <a:pt x="1310878" y="346869"/>
                  <a:pt x="1295797" y="343694"/>
                  <a:pt x="1273969" y="340519"/>
                </a:cubicBezTo>
                <a:lnTo>
                  <a:pt x="1202531" y="314326"/>
                </a:lnTo>
                <a:cubicBezTo>
                  <a:pt x="1185069" y="311548"/>
                  <a:pt x="1147764" y="303610"/>
                  <a:pt x="1121570" y="307182"/>
                </a:cubicBezTo>
                <a:cubicBezTo>
                  <a:pt x="1095376" y="310754"/>
                  <a:pt x="1073943" y="317103"/>
                  <a:pt x="1045368" y="335756"/>
                </a:cubicBezTo>
                <a:cubicBezTo>
                  <a:pt x="1016793" y="354409"/>
                  <a:pt x="983059" y="392907"/>
                  <a:pt x="950119" y="419101"/>
                </a:cubicBezTo>
                <a:lnTo>
                  <a:pt x="869156" y="492920"/>
                </a:lnTo>
                <a:cubicBezTo>
                  <a:pt x="842962" y="518717"/>
                  <a:pt x="819150" y="536972"/>
                  <a:pt x="792956" y="573881"/>
                </a:cubicBezTo>
                <a:cubicBezTo>
                  <a:pt x="766762" y="610790"/>
                  <a:pt x="731837" y="681832"/>
                  <a:pt x="711994" y="714376"/>
                </a:cubicBezTo>
                <a:cubicBezTo>
                  <a:pt x="699294" y="732632"/>
                  <a:pt x="672704" y="758032"/>
                  <a:pt x="657226" y="790576"/>
                </a:cubicBezTo>
                <a:cubicBezTo>
                  <a:pt x="641748" y="823120"/>
                  <a:pt x="644525" y="890588"/>
                  <a:pt x="619125" y="909638"/>
                </a:cubicBezTo>
                <a:lnTo>
                  <a:pt x="542925" y="966789"/>
                </a:lnTo>
                <a:cubicBezTo>
                  <a:pt x="517525" y="985839"/>
                  <a:pt x="519511" y="1004094"/>
                  <a:pt x="502445" y="1023938"/>
                </a:cubicBezTo>
                <a:cubicBezTo>
                  <a:pt x="485379" y="1043782"/>
                  <a:pt x="481012" y="1063626"/>
                  <a:pt x="440531" y="1085851"/>
                </a:cubicBezTo>
                <a:cubicBezTo>
                  <a:pt x="400050" y="1108076"/>
                  <a:pt x="380999" y="1139826"/>
                  <a:pt x="340518" y="1145382"/>
                </a:cubicBezTo>
                <a:cubicBezTo>
                  <a:pt x="300037" y="1150938"/>
                  <a:pt x="234553" y="1148160"/>
                  <a:pt x="200025" y="1159669"/>
                </a:cubicBezTo>
                <a:cubicBezTo>
                  <a:pt x="165497" y="1171178"/>
                  <a:pt x="154781" y="1195388"/>
                  <a:pt x="133350" y="1214438"/>
                </a:cubicBezTo>
                <a:cubicBezTo>
                  <a:pt x="111919" y="1233488"/>
                  <a:pt x="90488" y="1260079"/>
                  <a:pt x="71438" y="1273970"/>
                </a:cubicBezTo>
                <a:lnTo>
                  <a:pt x="19050" y="1297782"/>
                </a:lnTo>
                <a:lnTo>
                  <a:pt x="0" y="1307307"/>
                </a:lnTo>
              </a:path>
            </a:pathLst>
          </a:custGeom>
          <a:noFill/>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7" name="フリーフォーム 126"/>
          <p:cNvSpPr/>
          <p:nvPr/>
        </p:nvSpPr>
        <p:spPr>
          <a:xfrm>
            <a:off x="6876059" y="1885951"/>
            <a:ext cx="1715492" cy="1365102"/>
          </a:xfrm>
          <a:custGeom>
            <a:avLst/>
            <a:gdLst>
              <a:gd name="connsiteX0" fmla="*/ 1624012 w 1624012"/>
              <a:gd name="connsiteY0" fmla="*/ 0 h 1519238"/>
              <a:gd name="connsiteX1" fmla="*/ 1624012 w 1624012"/>
              <a:gd name="connsiteY1" fmla="*/ 104775 h 1519238"/>
              <a:gd name="connsiteX2" fmla="*/ 1595437 w 1624012"/>
              <a:gd name="connsiteY2" fmla="*/ 190500 h 1519238"/>
              <a:gd name="connsiteX3" fmla="*/ 1566862 w 1624012"/>
              <a:gd name="connsiteY3" fmla="*/ 276225 h 1519238"/>
              <a:gd name="connsiteX4" fmla="*/ 1500187 w 1624012"/>
              <a:gd name="connsiteY4" fmla="*/ 342900 h 1519238"/>
              <a:gd name="connsiteX5" fmla="*/ 1438275 w 1624012"/>
              <a:gd name="connsiteY5" fmla="*/ 419100 h 1519238"/>
              <a:gd name="connsiteX6" fmla="*/ 1414462 w 1624012"/>
              <a:gd name="connsiteY6" fmla="*/ 466725 h 1519238"/>
              <a:gd name="connsiteX7" fmla="*/ 1347787 w 1624012"/>
              <a:gd name="connsiteY7" fmla="*/ 557213 h 1519238"/>
              <a:gd name="connsiteX8" fmla="*/ 1281112 w 1624012"/>
              <a:gd name="connsiteY8" fmla="*/ 704850 h 1519238"/>
              <a:gd name="connsiteX9" fmla="*/ 1247775 w 1624012"/>
              <a:gd name="connsiteY9" fmla="*/ 752475 h 1519238"/>
              <a:gd name="connsiteX10" fmla="*/ 1209675 w 1624012"/>
              <a:gd name="connsiteY10" fmla="*/ 800100 h 1519238"/>
              <a:gd name="connsiteX11" fmla="*/ 1166812 w 1624012"/>
              <a:gd name="connsiteY11" fmla="*/ 833438 h 1519238"/>
              <a:gd name="connsiteX12" fmla="*/ 1114425 w 1624012"/>
              <a:gd name="connsiteY12" fmla="*/ 895350 h 1519238"/>
              <a:gd name="connsiteX13" fmla="*/ 1066800 w 1624012"/>
              <a:gd name="connsiteY13" fmla="*/ 947738 h 1519238"/>
              <a:gd name="connsiteX14" fmla="*/ 990600 w 1624012"/>
              <a:gd name="connsiteY14" fmla="*/ 1033463 h 1519238"/>
              <a:gd name="connsiteX15" fmla="*/ 885825 w 1624012"/>
              <a:gd name="connsiteY15" fmla="*/ 1128713 h 1519238"/>
              <a:gd name="connsiteX16" fmla="*/ 847725 w 1624012"/>
              <a:gd name="connsiteY16" fmla="*/ 1138238 h 1519238"/>
              <a:gd name="connsiteX17" fmla="*/ 819150 w 1624012"/>
              <a:gd name="connsiteY17" fmla="*/ 1157288 h 1519238"/>
              <a:gd name="connsiteX18" fmla="*/ 766762 w 1624012"/>
              <a:gd name="connsiteY18" fmla="*/ 1214438 h 1519238"/>
              <a:gd name="connsiteX19" fmla="*/ 742950 w 1624012"/>
              <a:gd name="connsiteY19" fmla="*/ 1252538 h 1519238"/>
              <a:gd name="connsiteX20" fmla="*/ 709612 w 1624012"/>
              <a:gd name="connsiteY20" fmla="*/ 1290638 h 1519238"/>
              <a:gd name="connsiteX21" fmla="*/ 623887 w 1624012"/>
              <a:gd name="connsiteY21" fmla="*/ 1323975 h 1519238"/>
              <a:gd name="connsiteX22" fmla="*/ 571500 w 1624012"/>
              <a:gd name="connsiteY22" fmla="*/ 1376363 h 1519238"/>
              <a:gd name="connsiteX23" fmla="*/ 504825 w 1624012"/>
              <a:gd name="connsiteY23" fmla="*/ 1409700 h 1519238"/>
              <a:gd name="connsiteX24" fmla="*/ 481012 w 1624012"/>
              <a:gd name="connsiteY24" fmla="*/ 1433513 h 1519238"/>
              <a:gd name="connsiteX25" fmla="*/ 428625 w 1624012"/>
              <a:gd name="connsiteY25" fmla="*/ 1471613 h 1519238"/>
              <a:gd name="connsiteX26" fmla="*/ 376237 w 1624012"/>
              <a:gd name="connsiteY26" fmla="*/ 1485900 h 1519238"/>
              <a:gd name="connsiteX27" fmla="*/ 357187 w 1624012"/>
              <a:gd name="connsiteY27" fmla="*/ 1500188 h 1519238"/>
              <a:gd name="connsiteX28" fmla="*/ 323850 w 1624012"/>
              <a:gd name="connsiteY28" fmla="*/ 1519238 h 1519238"/>
              <a:gd name="connsiteX29" fmla="*/ 290512 w 1624012"/>
              <a:gd name="connsiteY29" fmla="*/ 1519238 h 1519238"/>
              <a:gd name="connsiteX30" fmla="*/ 266700 w 1624012"/>
              <a:gd name="connsiteY30" fmla="*/ 1519238 h 1519238"/>
              <a:gd name="connsiteX31" fmla="*/ 200025 w 1624012"/>
              <a:gd name="connsiteY31" fmla="*/ 1490663 h 1519238"/>
              <a:gd name="connsiteX32" fmla="*/ 166687 w 1624012"/>
              <a:gd name="connsiteY32" fmla="*/ 1457325 h 1519238"/>
              <a:gd name="connsiteX33" fmla="*/ 152400 w 1624012"/>
              <a:gd name="connsiteY33" fmla="*/ 1414463 h 1519238"/>
              <a:gd name="connsiteX34" fmla="*/ 109537 w 1624012"/>
              <a:gd name="connsiteY34" fmla="*/ 1338263 h 1519238"/>
              <a:gd name="connsiteX35" fmla="*/ 57150 w 1624012"/>
              <a:gd name="connsiteY35" fmla="*/ 1252538 h 1519238"/>
              <a:gd name="connsiteX36" fmla="*/ 0 w 1624012"/>
              <a:gd name="connsiteY36" fmla="*/ 1214438 h 1519238"/>
              <a:gd name="connsiteX37" fmla="*/ 0 w 1624012"/>
              <a:gd name="connsiteY37"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14462 w 1624012"/>
              <a:gd name="connsiteY7" fmla="*/ 466725 h 1519238"/>
              <a:gd name="connsiteX8" fmla="*/ 1347787 w 1624012"/>
              <a:gd name="connsiteY8" fmla="*/ 557213 h 1519238"/>
              <a:gd name="connsiteX9" fmla="*/ 1281112 w 1624012"/>
              <a:gd name="connsiteY9" fmla="*/ 704850 h 1519238"/>
              <a:gd name="connsiteX10" fmla="*/ 1247775 w 1624012"/>
              <a:gd name="connsiteY10" fmla="*/ 752475 h 1519238"/>
              <a:gd name="connsiteX11" fmla="*/ 1209675 w 1624012"/>
              <a:gd name="connsiteY11" fmla="*/ 800100 h 1519238"/>
              <a:gd name="connsiteX12" fmla="*/ 1166812 w 1624012"/>
              <a:gd name="connsiteY12" fmla="*/ 833438 h 1519238"/>
              <a:gd name="connsiteX13" fmla="*/ 1114425 w 1624012"/>
              <a:gd name="connsiteY13" fmla="*/ 895350 h 1519238"/>
              <a:gd name="connsiteX14" fmla="*/ 1066800 w 1624012"/>
              <a:gd name="connsiteY14" fmla="*/ 947738 h 1519238"/>
              <a:gd name="connsiteX15" fmla="*/ 990600 w 1624012"/>
              <a:gd name="connsiteY15" fmla="*/ 1033463 h 1519238"/>
              <a:gd name="connsiteX16" fmla="*/ 885825 w 1624012"/>
              <a:gd name="connsiteY16" fmla="*/ 1128713 h 1519238"/>
              <a:gd name="connsiteX17" fmla="*/ 847725 w 1624012"/>
              <a:gd name="connsiteY17" fmla="*/ 1138238 h 1519238"/>
              <a:gd name="connsiteX18" fmla="*/ 819150 w 1624012"/>
              <a:gd name="connsiteY18" fmla="*/ 1157288 h 1519238"/>
              <a:gd name="connsiteX19" fmla="*/ 766762 w 1624012"/>
              <a:gd name="connsiteY19" fmla="*/ 1214438 h 1519238"/>
              <a:gd name="connsiteX20" fmla="*/ 742950 w 1624012"/>
              <a:gd name="connsiteY20" fmla="*/ 1252538 h 1519238"/>
              <a:gd name="connsiteX21" fmla="*/ 709612 w 1624012"/>
              <a:gd name="connsiteY21" fmla="*/ 1290638 h 1519238"/>
              <a:gd name="connsiteX22" fmla="*/ 623887 w 1624012"/>
              <a:gd name="connsiteY22" fmla="*/ 1323975 h 1519238"/>
              <a:gd name="connsiteX23" fmla="*/ 571500 w 1624012"/>
              <a:gd name="connsiteY23" fmla="*/ 1376363 h 1519238"/>
              <a:gd name="connsiteX24" fmla="*/ 504825 w 1624012"/>
              <a:gd name="connsiteY24" fmla="*/ 1409700 h 1519238"/>
              <a:gd name="connsiteX25" fmla="*/ 481012 w 1624012"/>
              <a:gd name="connsiteY25" fmla="*/ 1433513 h 1519238"/>
              <a:gd name="connsiteX26" fmla="*/ 428625 w 1624012"/>
              <a:gd name="connsiteY26" fmla="*/ 1471613 h 1519238"/>
              <a:gd name="connsiteX27" fmla="*/ 376237 w 1624012"/>
              <a:gd name="connsiteY27" fmla="*/ 1485900 h 1519238"/>
              <a:gd name="connsiteX28" fmla="*/ 357187 w 1624012"/>
              <a:gd name="connsiteY28" fmla="*/ 1500188 h 1519238"/>
              <a:gd name="connsiteX29" fmla="*/ 323850 w 1624012"/>
              <a:gd name="connsiteY29" fmla="*/ 1519238 h 1519238"/>
              <a:gd name="connsiteX30" fmla="*/ 290512 w 1624012"/>
              <a:gd name="connsiteY30" fmla="*/ 1519238 h 1519238"/>
              <a:gd name="connsiteX31" fmla="*/ 266700 w 1624012"/>
              <a:gd name="connsiteY31" fmla="*/ 1519238 h 1519238"/>
              <a:gd name="connsiteX32" fmla="*/ 200025 w 1624012"/>
              <a:gd name="connsiteY32" fmla="*/ 1490663 h 1519238"/>
              <a:gd name="connsiteX33" fmla="*/ 166687 w 1624012"/>
              <a:gd name="connsiteY33" fmla="*/ 1457325 h 1519238"/>
              <a:gd name="connsiteX34" fmla="*/ 152400 w 1624012"/>
              <a:gd name="connsiteY34" fmla="*/ 1414463 h 1519238"/>
              <a:gd name="connsiteX35" fmla="*/ 109537 w 1624012"/>
              <a:gd name="connsiteY35" fmla="*/ 1338263 h 1519238"/>
              <a:gd name="connsiteX36" fmla="*/ 57150 w 1624012"/>
              <a:gd name="connsiteY36" fmla="*/ 1252538 h 1519238"/>
              <a:gd name="connsiteX37" fmla="*/ 0 w 1624012"/>
              <a:gd name="connsiteY37" fmla="*/ 1214438 h 1519238"/>
              <a:gd name="connsiteX38" fmla="*/ 0 w 1624012"/>
              <a:gd name="connsiteY38"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14462 w 1624012"/>
              <a:gd name="connsiteY7" fmla="*/ 466725 h 1519238"/>
              <a:gd name="connsiteX8" fmla="*/ 1383506 w 1624012"/>
              <a:gd name="connsiteY8" fmla="*/ 507206 h 1519238"/>
              <a:gd name="connsiteX9" fmla="*/ 1347787 w 1624012"/>
              <a:gd name="connsiteY9" fmla="*/ 557213 h 1519238"/>
              <a:gd name="connsiteX10" fmla="*/ 1281112 w 1624012"/>
              <a:gd name="connsiteY10" fmla="*/ 704850 h 1519238"/>
              <a:gd name="connsiteX11" fmla="*/ 1247775 w 1624012"/>
              <a:gd name="connsiteY11" fmla="*/ 752475 h 1519238"/>
              <a:gd name="connsiteX12" fmla="*/ 1209675 w 1624012"/>
              <a:gd name="connsiteY12" fmla="*/ 800100 h 1519238"/>
              <a:gd name="connsiteX13" fmla="*/ 1166812 w 1624012"/>
              <a:gd name="connsiteY13" fmla="*/ 833438 h 1519238"/>
              <a:gd name="connsiteX14" fmla="*/ 1114425 w 1624012"/>
              <a:gd name="connsiteY14" fmla="*/ 895350 h 1519238"/>
              <a:gd name="connsiteX15" fmla="*/ 1066800 w 1624012"/>
              <a:gd name="connsiteY15" fmla="*/ 947738 h 1519238"/>
              <a:gd name="connsiteX16" fmla="*/ 990600 w 1624012"/>
              <a:gd name="connsiteY16" fmla="*/ 1033463 h 1519238"/>
              <a:gd name="connsiteX17" fmla="*/ 885825 w 1624012"/>
              <a:gd name="connsiteY17" fmla="*/ 1128713 h 1519238"/>
              <a:gd name="connsiteX18" fmla="*/ 847725 w 1624012"/>
              <a:gd name="connsiteY18" fmla="*/ 1138238 h 1519238"/>
              <a:gd name="connsiteX19" fmla="*/ 819150 w 1624012"/>
              <a:gd name="connsiteY19" fmla="*/ 1157288 h 1519238"/>
              <a:gd name="connsiteX20" fmla="*/ 766762 w 1624012"/>
              <a:gd name="connsiteY20" fmla="*/ 1214438 h 1519238"/>
              <a:gd name="connsiteX21" fmla="*/ 742950 w 1624012"/>
              <a:gd name="connsiteY21" fmla="*/ 1252538 h 1519238"/>
              <a:gd name="connsiteX22" fmla="*/ 709612 w 1624012"/>
              <a:gd name="connsiteY22" fmla="*/ 1290638 h 1519238"/>
              <a:gd name="connsiteX23" fmla="*/ 623887 w 1624012"/>
              <a:gd name="connsiteY23" fmla="*/ 1323975 h 1519238"/>
              <a:gd name="connsiteX24" fmla="*/ 571500 w 1624012"/>
              <a:gd name="connsiteY24" fmla="*/ 1376363 h 1519238"/>
              <a:gd name="connsiteX25" fmla="*/ 504825 w 1624012"/>
              <a:gd name="connsiteY25" fmla="*/ 1409700 h 1519238"/>
              <a:gd name="connsiteX26" fmla="*/ 481012 w 1624012"/>
              <a:gd name="connsiteY26" fmla="*/ 1433513 h 1519238"/>
              <a:gd name="connsiteX27" fmla="*/ 428625 w 1624012"/>
              <a:gd name="connsiteY27" fmla="*/ 1471613 h 1519238"/>
              <a:gd name="connsiteX28" fmla="*/ 376237 w 1624012"/>
              <a:gd name="connsiteY28" fmla="*/ 1485900 h 1519238"/>
              <a:gd name="connsiteX29" fmla="*/ 357187 w 1624012"/>
              <a:gd name="connsiteY29" fmla="*/ 1500188 h 1519238"/>
              <a:gd name="connsiteX30" fmla="*/ 323850 w 1624012"/>
              <a:gd name="connsiteY30" fmla="*/ 1519238 h 1519238"/>
              <a:gd name="connsiteX31" fmla="*/ 290512 w 1624012"/>
              <a:gd name="connsiteY31" fmla="*/ 1519238 h 1519238"/>
              <a:gd name="connsiteX32" fmla="*/ 266700 w 1624012"/>
              <a:gd name="connsiteY32" fmla="*/ 1519238 h 1519238"/>
              <a:gd name="connsiteX33" fmla="*/ 200025 w 1624012"/>
              <a:gd name="connsiteY33" fmla="*/ 1490663 h 1519238"/>
              <a:gd name="connsiteX34" fmla="*/ 166687 w 1624012"/>
              <a:gd name="connsiteY34" fmla="*/ 1457325 h 1519238"/>
              <a:gd name="connsiteX35" fmla="*/ 152400 w 1624012"/>
              <a:gd name="connsiteY35" fmla="*/ 1414463 h 1519238"/>
              <a:gd name="connsiteX36" fmla="*/ 109537 w 1624012"/>
              <a:gd name="connsiteY36" fmla="*/ 1338263 h 1519238"/>
              <a:gd name="connsiteX37" fmla="*/ 57150 w 1624012"/>
              <a:gd name="connsiteY37" fmla="*/ 1252538 h 1519238"/>
              <a:gd name="connsiteX38" fmla="*/ 0 w 1624012"/>
              <a:gd name="connsiteY38" fmla="*/ 1214438 h 1519238"/>
              <a:gd name="connsiteX39" fmla="*/ 0 w 1624012"/>
              <a:gd name="connsiteY39"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21605 w 1624012"/>
              <a:gd name="connsiteY7" fmla="*/ 469106 h 1519238"/>
              <a:gd name="connsiteX8" fmla="*/ 1383506 w 1624012"/>
              <a:gd name="connsiteY8" fmla="*/ 507206 h 1519238"/>
              <a:gd name="connsiteX9" fmla="*/ 1347787 w 1624012"/>
              <a:gd name="connsiteY9" fmla="*/ 557213 h 1519238"/>
              <a:gd name="connsiteX10" fmla="*/ 1281112 w 1624012"/>
              <a:gd name="connsiteY10" fmla="*/ 704850 h 1519238"/>
              <a:gd name="connsiteX11" fmla="*/ 1247775 w 1624012"/>
              <a:gd name="connsiteY11" fmla="*/ 752475 h 1519238"/>
              <a:gd name="connsiteX12" fmla="*/ 1209675 w 1624012"/>
              <a:gd name="connsiteY12" fmla="*/ 800100 h 1519238"/>
              <a:gd name="connsiteX13" fmla="*/ 1166812 w 1624012"/>
              <a:gd name="connsiteY13" fmla="*/ 833438 h 1519238"/>
              <a:gd name="connsiteX14" fmla="*/ 1114425 w 1624012"/>
              <a:gd name="connsiteY14" fmla="*/ 895350 h 1519238"/>
              <a:gd name="connsiteX15" fmla="*/ 1066800 w 1624012"/>
              <a:gd name="connsiteY15" fmla="*/ 947738 h 1519238"/>
              <a:gd name="connsiteX16" fmla="*/ 990600 w 1624012"/>
              <a:gd name="connsiteY16" fmla="*/ 1033463 h 1519238"/>
              <a:gd name="connsiteX17" fmla="*/ 885825 w 1624012"/>
              <a:gd name="connsiteY17" fmla="*/ 1128713 h 1519238"/>
              <a:gd name="connsiteX18" fmla="*/ 847725 w 1624012"/>
              <a:gd name="connsiteY18" fmla="*/ 1138238 h 1519238"/>
              <a:gd name="connsiteX19" fmla="*/ 819150 w 1624012"/>
              <a:gd name="connsiteY19" fmla="*/ 1157288 h 1519238"/>
              <a:gd name="connsiteX20" fmla="*/ 766762 w 1624012"/>
              <a:gd name="connsiteY20" fmla="*/ 1214438 h 1519238"/>
              <a:gd name="connsiteX21" fmla="*/ 742950 w 1624012"/>
              <a:gd name="connsiteY21" fmla="*/ 1252538 h 1519238"/>
              <a:gd name="connsiteX22" fmla="*/ 709612 w 1624012"/>
              <a:gd name="connsiteY22" fmla="*/ 1290638 h 1519238"/>
              <a:gd name="connsiteX23" fmla="*/ 623887 w 1624012"/>
              <a:gd name="connsiteY23" fmla="*/ 1323975 h 1519238"/>
              <a:gd name="connsiteX24" fmla="*/ 571500 w 1624012"/>
              <a:gd name="connsiteY24" fmla="*/ 1376363 h 1519238"/>
              <a:gd name="connsiteX25" fmla="*/ 504825 w 1624012"/>
              <a:gd name="connsiteY25" fmla="*/ 1409700 h 1519238"/>
              <a:gd name="connsiteX26" fmla="*/ 481012 w 1624012"/>
              <a:gd name="connsiteY26" fmla="*/ 1433513 h 1519238"/>
              <a:gd name="connsiteX27" fmla="*/ 428625 w 1624012"/>
              <a:gd name="connsiteY27" fmla="*/ 1471613 h 1519238"/>
              <a:gd name="connsiteX28" fmla="*/ 376237 w 1624012"/>
              <a:gd name="connsiteY28" fmla="*/ 1485900 h 1519238"/>
              <a:gd name="connsiteX29" fmla="*/ 357187 w 1624012"/>
              <a:gd name="connsiteY29" fmla="*/ 1500188 h 1519238"/>
              <a:gd name="connsiteX30" fmla="*/ 323850 w 1624012"/>
              <a:gd name="connsiteY30" fmla="*/ 1519238 h 1519238"/>
              <a:gd name="connsiteX31" fmla="*/ 290512 w 1624012"/>
              <a:gd name="connsiteY31" fmla="*/ 1519238 h 1519238"/>
              <a:gd name="connsiteX32" fmla="*/ 266700 w 1624012"/>
              <a:gd name="connsiteY32" fmla="*/ 1519238 h 1519238"/>
              <a:gd name="connsiteX33" fmla="*/ 200025 w 1624012"/>
              <a:gd name="connsiteY33" fmla="*/ 1490663 h 1519238"/>
              <a:gd name="connsiteX34" fmla="*/ 166687 w 1624012"/>
              <a:gd name="connsiteY34" fmla="*/ 1457325 h 1519238"/>
              <a:gd name="connsiteX35" fmla="*/ 152400 w 1624012"/>
              <a:gd name="connsiteY35" fmla="*/ 1414463 h 1519238"/>
              <a:gd name="connsiteX36" fmla="*/ 109537 w 1624012"/>
              <a:gd name="connsiteY36" fmla="*/ 1338263 h 1519238"/>
              <a:gd name="connsiteX37" fmla="*/ 57150 w 1624012"/>
              <a:gd name="connsiteY37" fmla="*/ 1252538 h 1519238"/>
              <a:gd name="connsiteX38" fmla="*/ 0 w 1624012"/>
              <a:gd name="connsiteY38" fmla="*/ 1214438 h 1519238"/>
              <a:gd name="connsiteX39" fmla="*/ 0 w 1624012"/>
              <a:gd name="connsiteY39"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21605 w 1624012"/>
              <a:gd name="connsiteY7" fmla="*/ 469106 h 1519238"/>
              <a:gd name="connsiteX8" fmla="*/ 1383506 w 1624012"/>
              <a:gd name="connsiteY8" fmla="*/ 519113 h 1519238"/>
              <a:gd name="connsiteX9" fmla="*/ 1347787 w 1624012"/>
              <a:gd name="connsiteY9" fmla="*/ 557213 h 1519238"/>
              <a:gd name="connsiteX10" fmla="*/ 1281112 w 1624012"/>
              <a:gd name="connsiteY10" fmla="*/ 704850 h 1519238"/>
              <a:gd name="connsiteX11" fmla="*/ 1247775 w 1624012"/>
              <a:gd name="connsiteY11" fmla="*/ 752475 h 1519238"/>
              <a:gd name="connsiteX12" fmla="*/ 1209675 w 1624012"/>
              <a:gd name="connsiteY12" fmla="*/ 800100 h 1519238"/>
              <a:gd name="connsiteX13" fmla="*/ 1166812 w 1624012"/>
              <a:gd name="connsiteY13" fmla="*/ 833438 h 1519238"/>
              <a:gd name="connsiteX14" fmla="*/ 1114425 w 1624012"/>
              <a:gd name="connsiteY14" fmla="*/ 895350 h 1519238"/>
              <a:gd name="connsiteX15" fmla="*/ 1066800 w 1624012"/>
              <a:gd name="connsiteY15" fmla="*/ 947738 h 1519238"/>
              <a:gd name="connsiteX16" fmla="*/ 990600 w 1624012"/>
              <a:gd name="connsiteY16" fmla="*/ 1033463 h 1519238"/>
              <a:gd name="connsiteX17" fmla="*/ 885825 w 1624012"/>
              <a:gd name="connsiteY17" fmla="*/ 1128713 h 1519238"/>
              <a:gd name="connsiteX18" fmla="*/ 847725 w 1624012"/>
              <a:gd name="connsiteY18" fmla="*/ 1138238 h 1519238"/>
              <a:gd name="connsiteX19" fmla="*/ 819150 w 1624012"/>
              <a:gd name="connsiteY19" fmla="*/ 1157288 h 1519238"/>
              <a:gd name="connsiteX20" fmla="*/ 766762 w 1624012"/>
              <a:gd name="connsiteY20" fmla="*/ 1214438 h 1519238"/>
              <a:gd name="connsiteX21" fmla="*/ 742950 w 1624012"/>
              <a:gd name="connsiteY21" fmla="*/ 1252538 h 1519238"/>
              <a:gd name="connsiteX22" fmla="*/ 709612 w 1624012"/>
              <a:gd name="connsiteY22" fmla="*/ 1290638 h 1519238"/>
              <a:gd name="connsiteX23" fmla="*/ 623887 w 1624012"/>
              <a:gd name="connsiteY23" fmla="*/ 1323975 h 1519238"/>
              <a:gd name="connsiteX24" fmla="*/ 571500 w 1624012"/>
              <a:gd name="connsiteY24" fmla="*/ 1376363 h 1519238"/>
              <a:gd name="connsiteX25" fmla="*/ 504825 w 1624012"/>
              <a:gd name="connsiteY25" fmla="*/ 1409700 h 1519238"/>
              <a:gd name="connsiteX26" fmla="*/ 481012 w 1624012"/>
              <a:gd name="connsiteY26" fmla="*/ 1433513 h 1519238"/>
              <a:gd name="connsiteX27" fmla="*/ 428625 w 1624012"/>
              <a:gd name="connsiteY27" fmla="*/ 1471613 h 1519238"/>
              <a:gd name="connsiteX28" fmla="*/ 376237 w 1624012"/>
              <a:gd name="connsiteY28" fmla="*/ 1485900 h 1519238"/>
              <a:gd name="connsiteX29" fmla="*/ 357187 w 1624012"/>
              <a:gd name="connsiteY29" fmla="*/ 1500188 h 1519238"/>
              <a:gd name="connsiteX30" fmla="*/ 323850 w 1624012"/>
              <a:gd name="connsiteY30" fmla="*/ 1519238 h 1519238"/>
              <a:gd name="connsiteX31" fmla="*/ 290512 w 1624012"/>
              <a:gd name="connsiteY31" fmla="*/ 1519238 h 1519238"/>
              <a:gd name="connsiteX32" fmla="*/ 266700 w 1624012"/>
              <a:gd name="connsiteY32" fmla="*/ 1519238 h 1519238"/>
              <a:gd name="connsiteX33" fmla="*/ 200025 w 1624012"/>
              <a:gd name="connsiteY33" fmla="*/ 1490663 h 1519238"/>
              <a:gd name="connsiteX34" fmla="*/ 166687 w 1624012"/>
              <a:gd name="connsiteY34" fmla="*/ 1457325 h 1519238"/>
              <a:gd name="connsiteX35" fmla="*/ 152400 w 1624012"/>
              <a:gd name="connsiteY35" fmla="*/ 1414463 h 1519238"/>
              <a:gd name="connsiteX36" fmla="*/ 109537 w 1624012"/>
              <a:gd name="connsiteY36" fmla="*/ 1338263 h 1519238"/>
              <a:gd name="connsiteX37" fmla="*/ 57150 w 1624012"/>
              <a:gd name="connsiteY37" fmla="*/ 1252538 h 1519238"/>
              <a:gd name="connsiteX38" fmla="*/ 0 w 1624012"/>
              <a:gd name="connsiteY38" fmla="*/ 1214438 h 1519238"/>
              <a:gd name="connsiteX39" fmla="*/ 0 w 1624012"/>
              <a:gd name="connsiteY39"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2100 w 1624012"/>
              <a:gd name="connsiteY4" fmla="*/ 264319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3531 w 1624012"/>
              <a:gd name="connsiteY3" fmla="*/ 216694 h 1519238"/>
              <a:gd name="connsiteX4" fmla="*/ 1562100 w 1624012"/>
              <a:gd name="connsiteY4" fmla="*/ 264319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3531 w 1624012"/>
              <a:gd name="connsiteY3" fmla="*/ 216694 h 1519238"/>
              <a:gd name="connsiteX4" fmla="*/ 1562100 w 1624012"/>
              <a:gd name="connsiteY4" fmla="*/ 264319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8774"/>
              <a:gd name="connsiteY0" fmla="*/ 0 h 1519238"/>
              <a:gd name="connsiteX1" fmla="*/ 1628774 w 1628774"/>
              <a:gd name="connsiteY1" fmla="*/ 140494 h 1519238"/>
              <a:gd name="connsiteX2" fmla="*/ 1595437 w 1628774"/>
              <a:gd name="connsiteY2" fmla="*/ 190500 h 1519238"/>
              <a:gd name="connsiteX3" fmla="*/ 1583531 w 1628774"/>
              <a:gd name="connsiteY3" fmla="*/ 216694 h 1519238"/>
              <a:gd name="connsiteX4" fmla="*/ 1562100 w 1628774"/>
              <a:gd name="connsiteY4" fmla="*/ 264319 h 1519238"/>
              <a:gd name="connsiteX5" fmla="*/ 1526381 w 1628774"/>
              <a:gd name="connsiteY5" fmla="*/ 330994 h 1519238"/>
              <a:gd name="connsiteX6" fmla="*/ 1481138 w 1628774"/>
              <a:gd name="connsiteY6" fmla="*/ 383381 h 1519238"/>
              <a:gd name="connsiteX7" fmla="*/ 1457325 w 1628774"/>
              <a:gd name="connsiteY7" fmla="*/ 414338 h 1519238"/>
              <a:gd name="connsiteX8" fmla="*/ 1421605 w 1628774"/>
              <a:gd name="connsiteY8" fmla="*/ 469106 h 1519238"/>
              <a:gd name="connsiteX9" fmla="*/ 1383506 w 1628774"/>
              <a:gd name="connsiteY9" fmla="*/ 519113 h 1519238"/>
              <a:gd name="connsiteX10" fmla="*/ 1347787 w 1628774"/>
              <a:gd name="connsiteY10" fmla="*/ 557213 h 1519238"/>
              <a:gd name="connsiteX11" fmla="*/ 1281112 w 1628774"/>
              <a:gd name="connsiteY11" fmla="*/ 704850 h 1519238"/>
              <a:gd name="connsiteX12" fmla="*/ 1247775 w 1628774"/>
              <a:gd name="connsiteY12" fmla="*/ 752475 h 1519238"/>
              <a:gd name="connsiteX13" fmla="*/ 1209675 w 1628774"/>
              <a:gd name="connsiteY13" fmla="*/ 800100 h 1519238"/>
              <a:gd name="connsiteX14" fmla="*/ 1166812 w 1628774"/>
              <a:gd name="connsiteY14" fmla="*/ 833438 h 1519238"/>
              <a:gd name="connsiteX15" fmla="*/ 1114425 w 1628774"/>
              <a:gd name="connsiteY15" fmla="*/ 895350 h 1519238"/>
              <a:gd name="connsiteX16" fmla="*/ 1066800 w 1628774"/>
              <a:gd name="connsiteY16" fmla="*/ 947738 h 1519238"/>
              <a:gd name="connsiteX17" fmla="*/ 990600 w 1628774"/>
              <a:gd name="connsiteY17" fmla="*/ 1033463 h 1519238"/>
              <a:gd name="connsiteX18" fmla="*/ 885825 w 1628774"/>
              <a:gd name="connsiteY18" fmla="*/ 1128713 h 1519238"/>
              <a:gd name="connsiteX19" fmla="*/ 847725 w 1628774"/>
              <a:gd name="connsiteY19" fmla="*/ 1138238 h 1519238"/>
              <a:gd name="connsiteX20" fmla="*/ 819150 w 1628774"/>
              <a:gd name="connsiteY20" fmla="*/ 1157288 h 1519238"/>
              <a:gd name="connsiteX21" fmla="*/ 766762 w 1628774"/>
              <a:gd name="connsiteY21" fmla="*/ 1214438 h 1519238"/>
              <a:gd name="connsiteX22" fmla="*/ 742950 w 1628774"/>
              <a:gd name="connsiteY22" fmla="*/ 1252538 h 1519238"/>
              <a:gd name="connsiteX23" fmla="*/ 709612 w 1628774"/>
              <a:gd name="connsiteY23" fmla="*/ 1290638 h 1519238"/>
              <a:gd name="connsiteX24" fmla="*/ 623887 w 1628774"/>
              <a:gd name="connsiteY24" fmla="*/ 1323975 h 1519238"/>
              <a:gd name="connsiteX25" fmla="*/ 571500 w 1628774"/>
              <a:gd name="connsiteY25" fmla="*/ 1376363 h 1519238"/>
              <a:gd name="connsiteX26" fmla="*/ 504825 w 1628774"/>
              <a:gd name="connsiteY26" fmla="*/ 1409700 h 1519238"/>
              <a:gd name="connsiteX27" fmla="*/ 481012 w 1628774"/>
              <a:gd name="connsiteY27" fmla="*/ 1433513 h 1519238"/>
              <a:gd name="connsiteX28" fmla="*/ 428625 w 1628774"/>
              <a:gd name="connsiteY28" fmla="*/ 1471613 h 1519238"/>
              <a:gd name="connsiteX29" fmla="*/ 376237 w 1628774"/>
              <a:gd name="connsiteY29" fmla="*/ 1485900 h 1519238"/>
              <a:gd name="connsiteX30" fmla="*/ 357187 w 1628774"/>
              <a:gd name="connsiteY30" fmla="*/ 1500188 h 1519238"/>
              <a:gd name="connsiteX31" fmla="*/ 323850 w 1628774"/>
              <a:gd name="connsiteY31" fmla="*/ 1519238 h 1519238"/>
              <a:gd name="connsiteX32" fmla="*/ 290512 w 1628774"/>
              <a:gd name="connsiteY32" fmla="*/ 1519238 h 1519238"/>
              <a:gd name="connsiteX33" fmla="*/ 266700 w 1628774"/>
              <a:gd name="connsiteY33" fmla="*/ 1519238 h 1519238"/>
              <a:gd name="connsiteX34" fmla="*/ 200025 w 1628774"/>
              <a:gd name="connsiteY34" fmla="*/ 1490663 h 1519238"/>
              <a:gd name="connsiteX35" fmla="*/ 166687 w 1628774"/>
              <a:gd name="connsiteY35" fmla="*/ 1457325 h 1519238"/>
              <a:gd name="connsiteX36" fmla="*/ 152400 w 1628774"/>
              <a:gd name="connsiteY36" fmla="*/ 1414463 h 1519238"/>
              <a:gd name="connsiteX37" fmla="*/ 109537 w 1628774"/>
              <a:gd name="connsiteY37" fmla="*/ 1338263 h 1519238"/>
              <a:gd name="connsiteX38" fmla="*/ 57150 w 1628774"/>
              <a:gd name="connsiteY38" fmla="*/ 1252538 h 1519238"/>
              <a:gd name="connsiteX39" fmla="*/ 0 w 1628774"/>
              <a:gd name="connsiteY39" fmla="*/ 1214438 h 1519238"/>
              <a:gd name="connsiteX40" fmla="*/ 0 w 1628774"/>
              <a:gd name="connsiteY40" fmla="*/ 1214438 h 1519238"/>
              <a:gd name="connsiteX0" fmla="*/ 1633537 w 1633537"/>
              <a:gd name="connsiteY0" fmla="*/ 0 h 1450182"/>
              <a:gd name="connsiteX1" fmla="*/ 1628774 w 1633537"/>
              <a:gd name="connsiteY1" fmla="*/ 71438 h 1450182"/>
              <a:gd name="connsiteX2" fmla="*/ 1595437 w 1633537"/>
              <a:gd name="connsiteY2" fmla="*/ 121444 h 1450182"/>
              <a:gd name="connsiteX3" fmla="*/ 1583531 w 1633537"/>
              <a:gd name="connsiteY3" fmla="*/ 147638 h 1450182"/>
              <a:gd name="connsiteX4" fmla="*/ 1562100 w 1633537"/>
              <a:gd name="connsiteY4" fmla="*/ 195263 h 1450182"/>
              <a:gd name="connsiteX5" fmla="*/ 1526381 w 1633537"/>
              <a:gd name="connsiteY5" fmla="*/ 261938 h 1450182"/>
              <a:gd name="connsiteX6" fmla="*/ 1481138 w 1633537"/>
              <a:gd name="connsiteY6" fmla="*/ 314325 h 1450182"/>
              <a:gd name="connsiteX7" fmla="*/ 1457325 w 1633537"/>
              <a:gd name="connsiteY7" fmla="*/ 345282 h 1450182"/>
              <a:gd name="connsiteX8" fmla="*/ 1421605 w 1633537"/>
              <a:gd name="connsiteY8" fmla="*/ 400050 h 1450182"/>
              <a:gd name="connsiteX9" fmla="*/ 1383506 w 1633537"/>
              <a:gd name="connsiteY9" fmla="*/ 450057 h 1450182"/>
              <a:gd name="connsiteX10" fmla="*/ 1347787 w 1633537"/>
              <a:gd name="connsiteY10" fmla="*/ 488157 h 1450182"/>
              <a:gd name="connsiteX11" fmla="*/ 1281112 w 1633537"/>
              <a:gd name="connsiteY11" fmla="*/ 635794 h 1450182"/>
              <a:gd name="connsiteX12" fmla="*/ 1247775 w 1633537"/>
              <a:gd name="connsiteY12" fmla="*/ 683419 h 1450182"/>
              <a:gd name="connsiteX13" fmla="*/ 1209675 w 1633537"/>
              <a:gd name="connsiteY13" fmla="*/ 731044 h 1450182"/>
              <a:gd name="connsiteX14" fmla="*/ 1166812 w 1633537"/>
              <a:gd name="connsiteY14" fmla="*/ 764382 h 1450182"/>
              <a:gd name="connsiteX15" fmla="*/ 1114425 w 1633537"/>
              <a:gd name="connsiteY15" fmla="*/ 826294 h 1450182"/>
              <a:gd name="connsiteX16" fmla="*/ 1066800 w 1633537"/>
              <a:gd name="connsiteY16" fmla="*/ 878682 h 1450182"/>
              <a:gd name="connsiteX17" fmla="*/ 990600 w 1633537"/>
              <a:gd name="connsiteY17" fmla="*/ 964407 h 1450182"/>
              <a:gd name="connsiteX18" fmla="*/ 885825 w 1633537"/>
              <a:gd name="connsiteY18" fmla="*/ 1059657 h 1450182"/>
              <a:gd name="connsiteX19" fmla="*/ 847725 w 1633537"/>
              <a:gd name="connsiteY19" fmla="*/ 1069182 h 1450182"/>
              <a:gd name="connsiteX20" fmla="*/ 819150 w 1633537"/>
              <a:gd name="connsiteY20" fmla="*/ 1088232 h 1450182"/>
              <a:gd name="connsiteX21" fmla="*/ 766762 w 1633537"/>
              <a:gd name="connsiteY21" fmla="*/ 1145382 h 1450182"/>
              <a:gd name="connsiteX22" fmla="*/ 742950 w 1633537"/>
              <a:gd name="connsiteY22" fmla="*/ 1183482 h 1450182"/>
              <a:gd name="connsiteX23" fmla="*/ 709612 w 1633537"/>
              <a:gd name="connsiteY23" fmla="*/ 1221582 h 1450182"/>
              <a:gd name="connsiteX24" fmla="*/ 623887 w 1633537"/>
              <a:gd name="connsiteY24" fmla="*/ 1254919 h 1450182"/>
              <a:gd name="connsiteX25" fmla="*/ 571500 w 1633537"/>
              <a:gd name="connsiteY25" fmla="*/ 1307307 h 1450182"/>
              <a:gd name="connsiteX26" fmla="*/ 504825 w 1633537"/>
              <a:gd name="connsiteY26" fmla="*/ 1340644 h 1450182"/>
              <a:gd name="connsiteX27" fmla="*/ 481012 w 1633537"/>
              <a:gd name="connsiteY27" fmla="*/ 1364457 h 1450182"/>
              <a:gd name="connsiteX28" fmla="*/ 428625 w 1633537"/>
              <a:gd name="connsiteY28" fmla="*/ 1402557 h 1450182"/>
              <a:gd name="connsiteX29" fmla="*/ 376237 w 1633537"/>
              <a:gd name="connsiteY29" fmla="*/ 1416844 h 1450182"/>
              <a:gd name="connsiteX30" fmla="*/ 357187 w 1633537"/>
              <a:gd name="connsiteY30" fmla="*/ 1431132 h 1450182"/>
              <a:gd name="connsiteX31" fmla="*/ 323850 w 1633537"/>
              <a:gd name="connsiteY31" fmla="*/ 1450182 h 1450182"/>
              <a:gd name="connsiteX32" fmla="*/ 290512 w 1633537"/>
              <a:gd name="connsiteY32" fmla="*/ 1450182 h 1450182"/>
              <a:gd name="connsiteX33" fmla="*/ 266700 w 1633537"/>
              <a:gd name="connsiteY33" fmla="*/ 1450182 h 1450182"/>
              <a:gd name="connsiteX34" fmla="*/ 200025 w 1633537"/>
              <a:gd name="connsiteY34" fmla="*/ 1421607 h 1450182"/>
              <a:gd name="connsiteX35" fmla="*/ 166687 w 1633537"/>
              <a:gd name="connsiteY35" fmla="*/ 1388269 h 1450182"/>
              <a:gd name="connsiteX36" fmla="*/ 152400 w 1633537"/>
              <a:gd name="connsiteY36" fmla="*/ 1345407 h 1450182"/>
              <a:gd name="connsiteX37" fmla="*/ 109537 w 1633537"/>
              <a:gd name="connsiteY37" fmla="*/ 1269207 h 1450182"/>
              <a:gd name="connsiteX38" fmla="*/ 57150 w 1633537"/>
              <a:gd name="connsiteY38" fmla="*/ 1183482 h 1450182"/>
              <a:gd name="connsiteX39" fmla="*/ 0 w 1633537"/>
              <a:gd name="connsiteY39" fmla="*/ 1145382 h 1450182"/>
              <a:gd name="connsiteX40" fmla="*/ 0 w 1633537"/>
              <a:gd name="connsiteY40"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83531 w 1633537"/>
              <a:gd name="connsiteY3" fmla="*/ 147638 h 1450182"/>
              <a:gd name="connsiteX4" fmla="*/ 1562100 w 1633537"/>
              <a:gd name="connsiteY4" fmla="*/ 195263 h 1450182"/>
              <a:gd name="connsiteX5" fmla="*/ 1526381 w 1633537"/>
              <a:gd name="connsiteY5" fmla="*/ 261938 h 1450182"/>
              <a:gd name="connsiteX6" fmla="*/ 1481138 w 1633537"/>
              <a:gd name="connsiteY6" fmla="*/ 314325 h 1450182"/>
              <a:gd name="connsiteX7" fmla="*/ 1457325 w 1633537"/>
              <a:gd name="connsiteY7" fmla="*/ 345282 h 1450182"/>
              <a:gd name="connsiteX8" fmla="*/ 1421605 w 1633537"/>
              <a:gd name="connsiteY8" fmla="*/ 400050 h 1450182"/>
              <a:gd name="connsiteX9" fmla="*/ 1383506 w 1633537"/>
              <a:gd name="connsiteY9" fmla="*/ 450057 h 1450182"/>
              <a:gd name="connsiteX10" fmla="*/ 1347787 w 1633537"/>
              <a:gd name="connsiteY10" fmla="*/ 488157 h 1450182"/>
              <a:gd name="connsiteX11" fmla="*/ 1281112 w 1633537"/>
              <a:gd name="connsiteY11" fmla="*/ 635794 h 1450182"/>
              <a:gd name="connsiteX12" fmla="*/ 1247775 w 1633537"/>
              <a:gd name="connsiteY12" fmla="*/ 683419 h 1450182"/>
              <a:gd name="connsiteX13" fmla="*/ 1209675 w 1633537"/>
              <a:gd name="connsiteY13" fmla="*/ 731044 h 1450182"/>
              <a:gd name="connsiteX14" fmla="*/ 1166812 w 1633537"/>
              <a:gd name="connsiteY14" fmla="*/ 764382 h 1450182"/>
              <a:gd name="connsiteX15" fmla="*/ 1114425 w 1633537"/>
              <a:gd name="connsiteY15" fmla="*/ 826294 h 1450182"/>
              <a:gd name="connsiteX16" fmla="*/ 1066800 w 1633537"/>
              <a:gd name="connsiteY16" fmla="*/ 878682 h 1450182"/>
              <a:gd name="connsiteX17" fmla="*/ 990600 w 1633537"/>
              <a:gd name="connsiteY17" fmla="*/ 964407 h 1450182"/>
              <a:gd name="connsiteX18" fmla="*/ 885825 w 1633537"/>
              <a:gd name="connsiteY18" fmla="*/ 1059657 h 1450182"/>
              <a:gd name="connsiteX19" fmla="*/ 847725 w 1633537"/>
              <a:gd name="connsiteY19" fmla="*/ 1069182 h 1450182"/>
              <a:gd name="connsiteX20" fmla="*/ 819150 w 1633537"/>
              <a:gd name="connsiteY20" fmla="*/ 1088232 h 1450182"/>
              <a:gd name="connsiteX21" fmla="*/ 766762 w 1633537"/>
              <a:gd name="connsiteY21" fmla="*/ 1145382 h 1450182"/>
              <a:gd name="connsiteX22" fmla="*/ 742950 w 1633537"/>
              <a:gd name="connsiteY22" fmla="*/ 1183482 h 1450182"/>
              <a:gd name="connsiteX23" fmla="*/ 709612 w 1633537"/>
              <a:gd name="connsiteY23" fmla="*/ 1221582 h 1450182"/>
              <a:gd name="connsiteX24" fmla="*/ 623887 w 1633537"/>
              <a:gd name="connsiteY24" fmla="*/ 1254919 h 1450182"/>
              <a:gd name="connsiteX25" fmla="*/ 571500 w 1633537"/>
              <a:gd name="connsiteY25" fmla="*/ 1307307 h 1450182"/>
              <a:gd name="connsiteX26" fmla="*/ 504825 w 1633537"/>
              <a:gd name="connsiteY26" fmla="*/ 1340644 h 1450182"/>
              <a:gd name="connsiteX27" fmla="*/ 481012 w 1633537"/>
              <a:gd name="connsiteY27" fmla="*/ 1364457 h 1450182"/>
              <a:gd name="connsiteX28" fmla="*/ 428625 w 1633537"/>
              <a:gd name="connsiteY28" fmla="*/ 1402557 h 1450182"/>
              <a:gd name="connsiteX29" fmla="*/ 376237 w 1633537"/>
              <a:gd name="connsiteY29" fmla="*/ 1416844 h 1450182"/>
              <a:gd name="connsiteX30" fmla="*/ 357187 w 1633537"/>
              <a:gd name="connsiteY30" fmla="*/ 1431132 h 1450182"/>
              <a:gd name="connsiteX31" fmla="*/ 323850 w 1633537"/>
              <a:gd name="connsiteY31" fmla="*/ 1450182 h 1450182"/>
              <a:gd name="connsiteX32" fmla="*/ 290512 w 1633537"/>
              <a:gd name="connsiteY32" fmla="*/ 1450182 h 1450182"/>
              <a:gd name="connsiteX33" fmla="*/ 266700 w 1633537"/>
              <a:gd name="connsiteY33" fmla="*/ 1450182 h 1450182"/>
              <a:gd name="connsiteX34" fmla="*/ 200025 w 1633537"/>
              <a:gd name="connsiteY34" fmla="*/ 1421607 h 1450182"/>
              <a:gd name="connsiteX35" fmla="*/ 166687 w 1633537"/>
              <a:gd name="connsiteY35" fmla="*/ 1388269 h 1450182"/>
              <a:gd name="connsiteX36" fmla="*/ 152400 w 1633537"/>
              <a:gd name="connsiteY36" fmla="*/ 1345407 h 1450182"/>
              <a:gd name="connsiteX37" fmla="*/ 109537 w 1633537"/>
              <a:gd name="connsiteY37" fmla="*/ 1269207 h 1450182"/>
              <a:gd name="connsiteX38" fmla="*/ 57150 w 1633537"/>
              <a:gd name="connsiteY38" fmla="*/ 1183482 h 1450182"/>
              <a:gd name="connsiteX39" fmla="*/ 0 w 1633537"/>
              <a:gd name="connsiteY39" fmla="*/ 1145382 h 1450182"/>
              <a:gd name="connsiteX40" fmla="*/ 0 w 1633537"/>
              <a:gd name="connsiteY40"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62100 w 1633537"/>
              <a:gd name="connsiteY4" fmla="*/ 195263 h 1450182"/>
              <a:gd name="connsiteX5" fmla="*/ 1526381 w 1633537"/>
              <a:gd name="connsiteY5" fmla="*/ 261938 h 1450182"/>
              <a:gd name="connsiteX6" fmla="*/ 1481138 w 1633537"/>
              <a:gd name="connsiteY6" fmla="*/ 314325 h 1450182"/>
              <a:gd name="connsiteX7" fmla="*/ 1457325 w 1633537"/>
              <a:gd name="connsiteY7" fmla="*/ 345282 h 1450182"/>
              <a:gd name="connsiteX8" fmla="*/ 1421605 w 1633537"/>
              <a:gd name="connsiteY8" fmla="*/ 400050 h 1450182"/>
              <a:gd name="connsiteX9" fmla="*/ 1383506 w 1633537"/>
              <a:gd name="connsiteY9" fmla="*/ 450057 h 1450182"/>
              <a:gd name="connsiteX10" fmla="*/ 1347787 w 1633537"/>
              <a:gd name="connsiteY10" fmla="*/ 488157 h 1450182"/>
              <a:gd name="connsiteX11" fmla="*/ 1281112 w 1633537"/>
              <a:gd name="connsiteY11" fmla="*/ 635794 h 1450182"/>
              <a:gd name="connsiteX12" fmla="*/ 1247775 w 1633537"/>
              <a:gd name="connsiteY12" fmla="*/ 683419 h 1450182"/>
              <a:gd name="connsiteX13" fmla="*/ 1209675 w 1633537"/>
              <a:gd name="connsiteY13" fmla="*/ 731044 h 1450182"/>
              <a:gd name="connsiteX14" fmla="*/ 1166812 w 1633537"/>
              <a:gd name="connsiteY14" fmla="*/ 764382 h 1450182"/>
              <a:gd name="connsiteX15" fmla="*/ 1114425 w 1633537"/>
              <a:gd name="connsiteY15" fmla="*/ 826294 h 1450182"/>
              <a:gd name="connsiteX16" fmla="*/ 1066800 w 1633537"/>
              <a:gd name="connsiteY16" fmla="*/ 878682 h 1450182"/>
              <a:gd name="connsiteX17" fmla="*/ 990600 w 1633537"/>
              <a:gd name="connsiteY17" fmla="*/ 964407 h 1450182"/>
              <a:gd name="connsiteX18" fmla="*/ 885825 w 1633537"/>
              <a:gd name="connsiteY18" fmla="*/ 1059657 h 1450182"/>
              <a:gd name="connsiteX19" fmla="*/ 847725 w 1633537"/>
              <a:gd name="connsiteY19" fmla="*/ 1069182 h 1450182"/>
              <a:gd name="connsiteX20" fmla="*/ 819150 w 1633537"/>
              <a:gd name="connsiteY20" fmla="*/ 1088232 h 1450182"/>
              <a:gd name="connsiteX21" fmla="*/ 766762 w 1633537"/>
              <a:gd name="connsiteY21" fmla="*/ 1145382 h 1450182"/>
              <a:gd name="connsiteX22" fmla="*/ 742950 w 1633537"/>
              <a:gd name="connsiteY22" fmla="*/ 1183482 h 1450182"/>
              <a:gd name="connsiteX23" fmla="*/ 709612 w 1633537"/>
              <a:gd name="connsiteY23" fmla="*/ 1221582 h 1450182"/>
              <a:gd name="connsiteX24" fmla="*/ 623887 w 1633537"/>
              <a:gd name="connsiteY24" fmla="*/ 1254919 h 1450182"/>
              <a:gd name="connsiteX25" fmla="*/ 571500 w 1633537"/>
              <a:gd name="connsiteY25" fmla="*/ 1307307 h 1450182"/>
              <a:gd name="connsiteX26" fmla="*/ 504825 w 1633537"/>
              <a:gd name="connsiteY26" fmla="*/ 1340644 h 1450182"/>
              <a:gd name="connsiteX27" fmla="*/ 481012 w 1633537"/>
              <a:gd name="connsiteY27" fmla="*/ 1364457 h 1450182"/>
              <a:gd name="connsiteX28" fmla="*/ 428625 w 1633537"/>
              <a:gd name="connsiteY28" fmla="*/ 1402557 h 1450182"/>
              <a:gd name="connsiteX29" fmla="*/ 376237 w 1633537"/>
              <a:gd name="connsiteY29" fmla="*/ 1416844 h 1450182"/>
              <a:gd name="connsiteX30" fmla="*/ 357187 w 1633537"/>
              <a:gd name="connsiteY30" fmla="*/ 1431132 h 1450182"/>
              <a:gd name="connsiteX31" fmla="*/ 323850 w 1633537"/>
              <a:gd name="connsiteY31" fmla="*/ 1450182 h 1450182"/>
              <a:gd name="connsiteX32" fmla="*/ 290512 w 1633537"/>
              <a:gd name="connsiteY32" fmla="*/ 1450182 h 1450182"/>
              <a:gd name="connsiteX33" fmla="*/ 266700 w 1633537"/>
              <a:gd name="connsiteY33" fmla="*/ 1450182 h 1450182"/>
              <a:gd name="connsiteX34" fmla="*/ 200025 w 1633537"/>
              <a:gd name="connsiteY34" fmla="*/ 1421607 h 1450182"/>
              <a:gd name="connsiteX35" fmla="*/ 166687 w 1633537"/>
              <a:gd name="connsiteY35" fmla="*/ 1388269 h 1450182"/>
              <a:gd name="connsiteX36" fmla="*/ 152400 w 1633537"/>
              <a:gd name="connsiteY36" fmla="*/ 1345407 h 1450182"/>
              <a:gd name="connsiteX37" fmla="*/ 109537 w 1633537"/>
              <a:gd name="connsiteY37" fmla="*/ 1269207 h 1450182"/>
              <a:gd name="connsiteX38" fmla="*/ 57150 w 1633537"/>
              <a:gd name="connsiteY38" fmla="*/ 1183482 h 1450182"/>
              <a:gd name="connsiteX39" fmla="*/ 0 w 1633537"/>
              <a:gd name="connsiteY39" fmla="*/ 1145382 h 1450182"/>
              <a:gd name="connsiteX40" fmla="*/ 0 w 1633537"/>
              <a:gd name="connsiteY40"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62100 w 1633537"/>
              <a:gd name="connsiteY4" fmla="*/ 195263 h 1450182"/>
              <a:gd name="connsiteX5" fmla="*/ 1564481 w 1633537"/>
              <a:gd name="connsiteY5" fmla="*/ 216694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62100 w 1633537"/>
              <a:gd name="connsiteY4" fmla="*/ 195263 h 1450182"/>
              <a:gd name="connsiteX5" fmla="*/ 1559718 w 1633537"/>
              <a:gd name="connsiteY5" fmla="*/ 230981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85913 w 1633537"/>
              <a:gd name="connsiteY4" fmla="*/ 197644 h 1450182"/>
              <a:gd name="connsiteX5" fmla="*/ 1559718 w 1633537"/>
              <a:gd name="connsiteY5" fmla="*/ 230981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74007 w 1633537"/>
              <a:gd name="connsiteY4" fmla="*/ 197644 h 1450182"/>
              <a:gd name="connsiteX5" fmla="*/ 1559718 w 1633537"/>
              <a:gd name="connsiteY5" fmla="*/ 230981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74007 w 1633537"/>
              <a:gd name="connsiteY4" fmla="*/ 197644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54782 h 1450182"/>
              <a:gd name="connsiteX4" fmla="*/ 1621631 w 1633537"/>
              <a:gd name="connsiteY4" fmla="*/ 133350 h 1450182"/>
              <a:gd name="connsiteX5" fmla="*/ 1574007 w 1633537"/>
              <a:gd name="connsiteY5" fmla="*/ 190500 h 1450182"/>
              <a:gd name="connsiteX6" fmla="*/ 1557337 w 1633537"/>
              <a:gd name="connsiteY6" fmla="*/ 219075 h 1450182"/>
              <a:gd name="connsiteX7" fmla="*/ 1526381 w 1633537"/>
              <a:gd name="connsiteY7" fmla="*/ 261938 h 1450182"/>
              <a:gd name="connsiteX8" fmla="*/ 1481138 w 1633537"/>
              <a:gd name="connsiteY8" fmla="*/ 314325 h 1450182"/>
              <a:gd name="connsiteX9" fmla="*/ 1457325 w 1633537"/>
              <a:gd name="connsiteY9" fmla="*/ 345282 h 1450182"/>
              <a:gd name="connsiteX10" fmla="*/ 1421605 w 1633537"/>
              <a:gd name="connsiteY10" fmla="*/ 400050 h 1450182"/>
              <a:gd name="connsiteX11" fmla="*/ 1383506 w 1633537"/>
              <a:gd name="connsiteY11" fmla="*/ 450057 h 1450182"/>
              <a:gd name="connsiteX12" fmla="*/ 1347787 w 1633537"/>
              <a:gd name="connsiteY12" fmla="*/ 488157 h 1450182"/>
              <a:gd name="connsiteX13" fmla="*/ 1281112 w 1633537"/>
              <a:gd name="connsiteY13" fmla="*/ 635794 h 1450182"/>
              <a:gd name="connsiteX14" fmla="*/ 1247775 w 1633537"/>
              <a:gd name="connsiteY14" fmla="*/ 683419 h 1450182"/>
              <a:gd name="connsiteX15" fmla="*/ 1209675 w 1633537"/>
              <a:gd name="connsiteY15" fmla="*/ 731044 h 1450182"/>
              <a:gd name="connsiteX16" fmla="*/ 1166812 w 1633537"/>
              <a:gd name="connsiteY16" fmla="*/ 764382 h 1450182"/>
              <a:gd name="connsiteX17" fmla="*/ 1114425 w 1633537"/>
              <a:gd name="connsiteY17" fmla="*/ 826294 h 1450182"/>
              <a:gd name="connsiteX18" fmla="*/ 1066800 w 1633537"/>
              <a:gd name="connsiteY18" fmla="*/ 878682 h 1450182"/>
              <a:gd name="connsiteX19" fmla="*/ 990600 w 1633537"/>
              <a:gd name="connsiteY19" fmla="*/ 964407 h 1450182"/>
              <a:gd name="connsiteX20" fmla="*/ 885825 w 1633537"/>
              <a:gd name="connsiteY20" fmla="*/ 1059657 h 1450182"/>
              <a:gd name="connsiteX21" fmla="*/ 847725 w 1633537"/>
              <a:gd name="connsiteY21" fmla="*/ 1069182 h 1450182"/>
              <a:gd name="connsiteX22" fmla="*/ 819150 w 1633537"/>
              <a:gd name="connsiteY22" fmla="*/ 1088232 h 1450182"/>
              <a:gd name="connsiteX23" fmla="*/ 766762 w 1633537"/>
              <a:gd name="connsiteY23" fmla="*/ 1145382 h 1450182"/>
              <a:gd name="connsiteX24" fmla="*/ 742950 w 1633537"/>
              <a:gd name="connsiteY24" fmla="*/ 1183482 h 1450182"/>
              <a:gd name="connsiteX25" fmla="*/ 709612 w 1633537"/>
              <a:gd name="connsiteY25" fmla="*/ 1221582 h 1450182"/>
              <a:gd name="connsiteX26" fmla="*/ 623887 w 1633537"/>
              <a:gd name="connsiteY26" fmla="*/ 1254919 h 1450182"/>
              <a:gd name="connsiteX27" fmla="*/ 571500 w 1633537"/>
              <a:gd name="connsiteY27" fmla="*/ 1307307 h 1450182"/>
              <a:gd name="connsiteX28" fmla="*/ 504825 w 1633537"/>
              <a:gd name="connsiteY28" fmla="*/ 1340644 h 1450182"/>
              <a:gd name="connsiteX29" fmla="*/ 481012 w 1633537"/>
              <a:gd name="connsiteY29" fmla="*/ 1364457 h 1450182"/>
              <a:gd name="connsiteX30" fmla="*/ 428625 w 1633537"/>
              <a:gd name="connsiteY30" fmla="*/ 1402557 h 1450182"/>
              <a:gd name="connsiteX31" fmla="*/ 376237 w 1633537"/>
              <a:gd name="connsiteY31" fmla="*/ 1416844 h 1450182"/>
              <a:gd name="connsiteX32" fmla="*/ 357187 w 1633537"/>
              <a:gd name="connsiteY32" fmla="*/ 1431132 h 1450182"/>
              <a:gd name="connsiteX33" fmla="*/ 323850 w 1633537"/>
              <a:gd name="connsiteY33" fmla="*/ 1450182 h 1450182"/>
              <a:gd name="connsiteX34" fmla="*/ 290512 w 1633537"/>
              <a:gd name="connsiteY34" fmla="*/ 1450182 h 1450182"/>
              <a:gd name="connsiteX35" fmla="*/ 266700 w 1633537"/>
              <a:gd name="connsiteY35" fmla="*/ 1450182 h 1450182"/>
              <a:gd name="connsiteX36" fmla="*/ 200025 w 1633537"/>
              <a:gd name="connsiteY36" fmla="*/ 1421607 h 1450182"/>
              <a:gd name="connsiteX37" fmla="*/ 166687 w 1633537"/>
              <a:gd name="connsiteY37" fmla="*/ 1388269 h 1450182"/>
              <a:gd name="connsiteX38" fmla="*/ 152400 w 1633537"/>
              <a:gd name="connsiteY38" fmla="*/ 1345407 h 1450182"/>
              <a:gd name="connsiteX39" fmla="*/ 109537 w 1633537"/>
              <a:gd name="connsiteY39" fmla="*/ 1269207 h 1450182"/>
              <a:gd name="connsiteX40" fmla="*/ 57150 w 1633537"/>
              <a:gd name="connsiteY40" fmla="*/ 1183482 h 1450182"/>
              <a:gd name="connsiteX41" fmla="*/ 0 w 1633537"/>
              <a:gd name="connsiteY41" fmla="*/ 1145382 h 1450182"/>
              <a:gd name="connsiteX42" fmla="*/ 0 w 1633537"/>
              <a:gd name="connsiteY42" fmla="*/ 1145382 h 1450182"/>
              <a:gd name="connsiteX0" fmla="*/ 1633537 w 1639227"/>
              <a:gd name="connsiteY0" fmla="*/ 0 h 1450182"/>
              <a:gd name="connsiteX1" fmla="*/ 1628774 w 1639227"/>
              <a:gd name="connsiteY1" fmla="*/ 71438 h 1450182"/>
              <a:gd name="connsiteX2" fmla="*/ 1638299 w 1639227"/>
              <a:gd name="connsiteY2" fmla="*/ 114300 h 1450182"/>
              <a:gd name="connsiteX3" fmla="*/ 1593056 w 1639227"/>
              <a:gd name="connsiteY3" fmla="*/ 154782 h 1450182"/>
              <a:gd name="connsiteX4" fmla="*/ 1621631 w 1639227"/>
              <a:gd name="connsiteY4" fmla="*/ 133350 h 1450182"/>
              <a:gd name="connsiteX5" fmla="*/ 1574007 w 1639227"/>
              <a:gd name="connsiteY5" fmla="*/ 190500 h 1450182"/>
              <a:gd name="connsiteX6" fmla="*/ 1557337 w 1639227"/>
              <a:gd name="connsiteY6" fmla="*/ 219075 h 1450182"/>
              <a:gd name="connsiteX7" fmla="*/ 1526381 w 1639227"/>
              <a:gd name="connsiteY7" fmla="*/ 261938 h 1450182"/>
              <a:gd name="connsiteX8" fmla="*/ 1481138 w 1639227"/>
              <a:gd name="connsiteY8" fmla="*/ 314325 h 1450182"/>
              <a:gd name="connsiteX9" fmla="*/ 1457325 w 1639227"/>
              <a:gd name="connsiteY9" fmla="*/ 345282 h 1450182"/>
              <a:gd name="connsiteX10" fmla="*/ 1421605 w 1639227"/>
              <a:gd name="connsiteY10" fmla="*/ 400050 h 1450182"/>
              <a:gd name="connsiteX11" fmla="*/ 1383506 w 1639227"/>
              <a:gd name="connsiteY11" fmla="*/ 450057 h 1450182"/>
              <a:gd name="connsiteX12" fmla="*/ 1347787 w 1639227"/>
              <a:gd name="connsiteY12" fmla="*/ 488157 h 1450182"/>
              <a:gd name="connsiteX13" fmla="*/ 1281112 w 1639227"/>
              <a:gd name="connsiteY13" fmla="*/ 635794 h 1450182"/>
              <a:gd name="connsiteX14" fmla="*/ 1247775 w 1639227"/>
              <a:gd name="connsiteY14" fmla="*/ 683419 h 1450182"/>
              <a:gd name="connsiteX15" fmla="*/ 1209675 w 1639227"/>
              <a:gd name="connsiteY15" fmla="*/ 731044 h 1450182"/>
              <a:gd name="connsiteX16" fmla="*/ 1166812 w 1639227"/>
              <a:gd name="connsiteY16" fmla="*/ 764382 h 1450182"/>
              <a:gd name="connsiteX17" fmla="*/ 1114425 w 1639227"/>
              <a:gd name="connsiteY17" fmla="*/ 826294 h 1450182"/>
              <a:gd name="connsiteX18" fmla="*/ 1066800 w 1639227"/>
              <a:gd name="connsiteY18" fmla="*/ 878682 h 1450182"/>
              <a:gd name="connsiteX19" fmla="*/ 990600 w 1639227"/>
              <a:gd name="connsiteY19" fmla="*/ 964407 h 1450182"/>
              <a:gd name="connsiteX20" fmla="*/ 885825 w 1639227"/>
              <a:gd name="connsiteY20" fmla="*/ 1059657 h 1450182"/>
              <a:gd name="connsiteX21" fmla="*/ 847725 w 1639227"/>
              <a:gd name="connsiteY21" fmla="*/ 1069182 h 1450182"/>
              <a:gd name="connsiteX22" fmla="*/ 819150 w 1639227"/>
              <a:gd name="connsiteY22" fmla="*/ 1088232 h 1450182"/>
              <a:gd name="connsiteX23" fmla="*/ 766762 w 1639227"/>
              <a:gd name="connsiteY23" fmla="*/ 1145382 h 1450182"/>
              <a:gd name="connsiteX24" fmla="*/ 742950 w 1639227"/>
              <a:gd name="connsiteY24" fmla="*/ 1183482 h 1450182"/>
              <a:gd name="connsiteX25" fmla="*/ 709612 w 1639227"/>
              <a:gd name="connsiteY25" fmla="*/ 1221582 h 1450182"/>
              <a:gd name="connsiteX26" fmla="*/ 623887 w 1639227"/>
              <a:gd name="connsiteY26" fmla="*/ 1254919 h 1450182"/>
              <a:gd name="connsiteX27" fmla="*/ 571500 w 1639227"/>
              <a:gd name="connsiteY27" fmla="*/ 1307307 h 1450182"/>
              <a:gd name="connsiteX28" fmla="*/ 504825 w 1639227"/>
              <a:gd name="connsiteY28" fmla="*/ 1340644 h 1450182"/>
              <a:gd name="connsiteX29" fmla="*/ 481012 w 1639227"/>
              <a:gd name="connsiteY29" fmla="*/ 1364457 h 1450182"/>
              <a:gd name="connsiteX30" fmla="*/ 428625 w 1639227"/>
              <a:gd name="connsiteY30" fmla="*/ 1402557 h 1450182"/>
              <a:gd name="connsiteX31" fmla="*/ 376237 w 1639227"/>
              <a:gd name="connsiteY31" fmla="*/ 1416844 h 1450182"/>
              <a:gd name="connsiteX32" fmla="*/ 357187 w 1639227"/>
              <a:gd name="connsiteY32" fmla="*/ 1431132 h 1450182"/>
              <a:gd name="connsiteX33" fmla="*/ 323850 w 1639227"/>
              <a:gd name="connsiteY33" fmla="*/ 1450182 h 1450182"/>
              <a:gd name="connsiteX34" fmla="*/ 290512 w 1639227"/>
              <a:gd name="connsiteY34" fmla="*/ 1450182 h 1450182"/>
              <a:gd name="connsiteX35" fmla="*/ 266700 w 1639227"/>
              <a:gd name="connsiteY35" fmla="*/ 1450182 h 1450182"/>
              <a:gd name="connsiteX36" fmla="*/ 200025 w 1639227"/>
              <a:gd name="connsiteY36" fmla="*/ 1421607 h 1450182"/>
              <a:gd name="connsiteX37" fmla="*/ 166687 w 1639227"/>
              <a:gd name="connsiteY37" fmla="*/ 1388269 h 1450182"/>
              <a:gd name="connsiteX38" fmla="*/ 152400 w 1639227"/>
              <a:gd name="connsiteY38" fmla="*/ 1345407 h 1450182"/>
              <a:gd name="connsiteX39" fmla="*/ 109537 w 1639227"/>
              <a:gd name="connsiteY39" fmla="*/ 1269207 h 1450182"/>
              <a:gd name="connsiteX40" fmla="*/ 57150 w 1639227"/>
              <a:gd name="connsiteY40" fmla="*/ 1183482 h 1450182"/>
              <a:gd name="connsiteX41" fmla="*/ 0 w 1639227"/>
              <a:gd name="connsiteY41" fmla="*/ 1145382 h 1450182"/>
              <a:gd name="connsiteX42" fmla="*/ 0 w 1639227"/>
              <a:gd name="connsiteY42" fmla="*/ 1145382 h 1450182"/>
              <a:gd name="connsiteX0" fmla="*/ 1633537 w 1639227"/>
              <a:gd name="connsiteY0" fmla="*/ 0 h 1450182"/>
              <a:gd name="connsiteX1" fmla="*/ 1628774 w 1639227"/>
              <a:gd name="connsiteY1" fmla="*/ 71438 h 1450182"/>
              <a:gd name="connsiteX2" fmla="*/ 1638299 w 1639227"/>
              <a:gd name="connsiteY2" fmla="*/ 114300 h 1450182"/>
              <a:gd name="connsiteX3" fmla="*/ 1593056 w 1639227"/>
              <a:gd name="connsiteY3" fmla="*/ 154782 h 1450182"/>
              <a:gd name="connsiteX4" fmla="*/ 1574007 w 1639227"/>
              <a:gd name="connsiteY4" fmla="*/ 190500 h 1450182"/>
              <a:gd name="connsiteX5" fmla="*/ 1557337 w 1639227"/>
              <a:gd name="connsiteY5" fmla="*/ 219075 h 1450182"/>
              <a:gd name="connsiteX6" fmla="*/ 1526381 w 1639227"/>
              <a:gd name="connsiteY6" fmla="*/ 261938 h 1450182"/>
              <a:gd name="connsiteX7" fmla="*/ 1481138 w 1639227"/>
              <a:gd name="connsiteY7" fmla="*/ 314325 h 1450182"/>
              <a:gd name="connsiteX8" fmla="*/ 1457325 w 1639227"/>
              <a:gd name="connsiteY8" fmla="*/ 345282 h 1450182"/>
              <a:gd name="connsiteX9" fmla="*/ 1421605 w 1639227"/>
              <a:gd name="connsiteY9" fmla="*/ 400050 h 1450182"/>
              <a:gd name="connsiteX10" fmla="*/ 1383506 w 1639227"/>
              <a:gd name="connsiteY10" fmla="*/ 450057 h 1450182"/>
              <a:gd name="connsiteX11" fmla="*/ 1347787 w 1639227"/>
              <a:gd name="connsiteY11" fmla="*/ 488157 h 1450182"/>
              <a:gd name="connsiteX12" fmla="*/ 1281112 w 1639227"/>
              <a:gd name="connsiteY12" fmla="*/ 635794 h 1450182"/>
              <a:gd name="connsiteX13" fmla="*/ 1247775 w 1639227"/>
              <a:gd name="connsiteY13" fmla="*/ 683419 h 1450182"/>
              <a:gd name="connsiteX14" fmla="*/ 1209675 w 1639227"/>
              <a:gd name="connsiteY14" fmla="*/ 731044 h 1450182"/>
              <a:gd name="connsiteX15" fmla="*/ 1166812 w 1639227"/>
              <a:gd name="connsiteY15" fmla="*/ 764382 h 1450182"/>
              <a:gd name="connsiteX16" fmla="*/ 1114425 w 1639227"/>
              <a:gd name="connsiteY16" fmla="*/ 826294 h 1450182"/>
              <a:gd name="connsiteX17" fmla="*/ 1066800 w 1639227"/>
              <a:gd name="connsiteY17" fmla="*/ 878682 h 1450182"/>
              <a:gd name="connsiteX18" fmla="*/ 990600 w 1639227"/>
              <a:gd name="connsiteY18" fmla="*/ 964407 h 1450182"/>
              <a:gd name="connsiteX19" fmla="*/ 885825 w 1639227"/>
              <a:gd name="connsiteY19" fmla="*/ 1059657 h 1450182"/>
              <a:gd name="connsiteX20" fmla="*/ 847725 w 1639227"/>
              <a:gd name="connsiteY20" fmla="*/ 1069182 h 1450182"/>
              <a:gd name="connsiteX21" fmla="*/ 819150 w 1639227"/>
              <a:gd name="connsiteY21" fmla="*/ 1088232 h 1450182"/>
              <a:gd name="connsiteX22" fmla="*/ 766762 w 1639227"/>
              <a:gd name="connsiteY22" fmla="*/ 1145382 h 1450182"/>
              <a:gd name="connsiteX23" fmla="*/ 742950 w 1639227"/>
              <a:gd name="connsiteY23" fmla="*/ 1183482 h 1450182"/>
              <a:gd name="connsiteX24" fmla="*/ 709612 w 1639227"/>
              <a:gd name="connsiteY24" fmla="*/ 1221582 h 1450182"/>
              <a:gd name="connsiteX25" fmla="*/ 623887 w 1639227"/>
              <a:gd name="connsiteY25" fmla="*/ 1254919 h 1450182"/>
              <a:gd name="connsiteX26" fmla="*/ 571500 w 1639227"/>
              <a:gd name="connsiteY26" fmla="*/ 1307307 h 1450182"/>
              <a:gd name="connsiteX27" fmla="*/ 504825 w 1639227"/>
              <a:gd name="connsiteY27" fmla="*/ 1340644 h 1450182"/>
              <a:gd name="connsiteX28" fmla="*/ 481012 w 1639227"/>
              <a:gd name="connsiteY28" fmla="*/ 1364457 h 1450182"/>
              <a:gd name="connsiteX29" fmla="*/ 428625 w 1639227"/>
              <a:gd name="connsiteY29" fmla="*/ 1402557 h 1450182"/>
              <a:gd name="connsiteX30" fmla="*/ 376237 w 1639227"/>
              <a:gd name="connsiteY30" fmla="*/ 1416844 h 1450182"/>
              <a:gd name="connsiteX31" fmla="*/ 357187 w 1639227"/>
              <a:gd name="connsiteY31" fmla="*/ 1431132 h 1450182"/>
              <a:gd name="connsiteX32" fmla="*/ 323850 w 1639227"/>
              <a:gd name="connsiteY32" fmla="*/ 1450182 h 1450182"/>
              <a:gd name="connsiteX33" fmla="*/ 290512 w 1639227"/>
              <a:gd name="connsiteY33" fmla="*/ 1450182 h 1450182"/>
              <a:gd name="connsiteX34" fmla="*/ 266700 w 1639227"/>
              <a:gd name="connsiteY34" fmla="*/ 1450182 h 1450182"/>
              <a:gd name="connsiteX35" fmla="*/ 200025 w 1639227"/>
              <a:gd name="connsiteY35" fmla="*/ 1421607 h 1450182"/>
              <a:gd name="connsiteX36" fmla="*/ 166687 w 1639227"/>
              <a:gd name="connsiteY36" fmla="*/ 1388269 h 1450182"/>
              <a:gd name="connsiteX37" fmla="*/ 152400 w 1639227"/>
              <a:gd name="connsiteY37" fmla="*/ 1345407 h 1450182"/>
              <a:gd name="connsiteX38" fmla="*/ 109537 w 1639227"/>
              <a:gd name="connsiteY38" fmla="*/ 1269207 h 1450182"/>
              <a:gd name="connsiteX39" fmla="*/ 57150 w 1639227"/>
              <a:gd name="connsiteY39" fmla="*/ 1183482 h 1450182"/>
              <a:gd name="connsiteX40" fmla="*/ 0 w 1639227"/>
              <a:gd name="connsiteY40" fmla="*/ 1145382 h 1450182"/>
              <a:gd name="connsiteX41" fmla="*/ 0 w 1639227"/>
              <a:gd name="connsiteY41" fmla="*/ 1145382 h 1450182"/>
              <a:gd name="connsiteX0" fmla="*/ 1633537 w 1633537"/>
              <a:gd name="connsiteY0" fmla="*/ 0 h 1450182"/>
              <a:gd name="connsiteX1" fmla="*/ 1628774 w 1633537"/>
              <a:gd name="connsiteY1" fmla="*/ 71438 h 1450182"/>
              <a:gd name="connsiteX2" fmla="*/ 1607343 w 1633537"/>
              <a:gd name="connsiteY2" fmla="*/ 140494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4011 w 1633537"/>
              <a:gd name="connsiteY1" fmla="*/ 107157 h 1450182"/>
              <a:gd name="connsiteX2" fmla="*/ 1607343 w 1633537"/>
              <a:gd name="connsiteY2" fmla="*/ 140494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28775 w 1628775"/>
              <a:gd name="connsiteY0" fmla="*/ 0 h 1390651"/>
              <a:gd name="connsiteX1" fmla="*/ 1624011 w 1628775"/>
              <a:gd name="connsiteY1" fmla="*/ 47626 h 1390651"/>
              <a:gd name="connsiteX2" fmla="*/ 1607343 w 1628775"/>
              <a:gd name="connsiteY2" fmla="*/ 80963 h 1390651"/>
              <a:gd name="connsiteX3" fmla="*/ 1593056 w 1628775"/>
              <a:gd name="connsiteY3" fmla="*/ 95251 h 1390651"/>
              <a:gd name="connsiteX4" fmla="*/ 1574007 w 1628775"/>
              <a:gd name="connsiteY4" fmla="*/ 130969 h 1390651"/>
              <a:gd name="connsiteX5" fmla="*/ 1557337 w 1628775"/>
              <a:gd name="connsiteY5" fmla="*/ 159544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95251 h 1390651"/>
              <a:gd name="connsiteX4" fmla="*/ 1574007 w 1628775"/>
              <a:gd name="connsiteY4" fmla="*/ 130969 h 1390651"/>
              <a:gd name="connsiteX5" fmla="*/ 1557337 w 1628775"/>
              <a:gd name="connsiteY5" fmla="*/ 159544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95251 h 1390651"/>
              <a:gd name="connsiteX4" fmla="*/ 1574007 w 1628775"/>
              <a:gd name="connsiteY4" fmla="*/ 130969 h 1390651"/>
              <a:gd name="connsiteX5" fmla="*/ 1554956 w 1628775"/>
              <a:gd name="connsiteY5" fmla="*/ 150019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95251 h 1390651"/>
              <a:gd name="connsiteX4" fmla="*/ 1574007 w 1628775"/>
              <a:gd name="connsiteY4" fmla="*/ 116682 h 1390651"/>
              <a:gd name="connsiteX5" fmla="*/ 1554956 w 1628775"/>
              <a:gd name="connsiteY5" fmla="*/ 150019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88108 h 1390651"/>
              <a:gd name="connsiteX4" fmla="*/ 1574007 w 1628775"/>
              <a:gd name="connsiteY4" fmla="*/ 116682 h 1390651"/>
              <a:gd name="connsiteX5" fmla="*/ 1554956 w 1628775"/>
              <a:gd name="connsiteY5" fmla="*/ 150019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40681 w 1640681"/>
              <a:gd name="connsiteY0" fmla="*/ 0 h 1381126"/>
              <a:gd name="connsiteX1" fmla="*/ 1624011 w 1640681"/>
              <a:gd name="connsiteY1" fmla="*/ 38101 h 1381126"/>
              <a:gd name="connsiteX2" fmla="*/ 1607343 w 1640681"/>
              <a:gd name="connsiteY2" fmla="*/ 64295 h 1381126"/>
              <a:gd name="connsiteX3" fmla="*/ 1593056 w 1640681"/>
              <a:gd name="connsiteY3" fmla="*/ 78583 h 1381126"/>
              <a:gd name="connsiteX4" fmla="*/ 1574007 w 1640681"/>
              <a:gd name="connsiteY4" fmla="*/ 107157 h 1381126"/>
              <a:gd name="connsiteX5" fmla="*/ 1554956 w 1640681"/>
              <a:gd name="connsiteY5" fmla="*/ 140494 h 1381126"/>
              <a:gd name="connsiteX6" fmla="*/ 1526381 w 1640681"/>
              <a:gd name="connsiteY6" fmla="*/ 192882 h 1381126"/>
              <a:gd name="connsiteX7" fmla="*/ 1481138 w 1640681"/>
              <a:gd name="connsiteY7" fmla="*/ 245269 h 1381126"/>
              <a:gd name="connsiteX8" fmla="*/ 1457325 w 1640681"/>
              <a:gd name="connsiteY8" fmla="*/ 276226 h 1381126"/>
              <a:gd name="connsiteX9" fmla="*/ 1421605 w 1640681"/>
              <a:gd name="connsiteY9" fmla="*/ 330994 h 1381126"/>
              <a:gd name="connsiteX10" fmla="*/ 1383506 w 1640681"/>
              <a:gd name="connsiteY10" fmla="*/ 381001 h 1381126"/>
              <a:gd name="connsiteX11" fmla="*/ 1347787 w 1640681"/>
              <a:gd name="connsiteY11" fmla="*/ 419101 h 1381126"/>
              <a:gd name="connsiteX12" fmla="*/ 1281112 w 1640681"/>
              <a:gd name="connsiteY12" fmla="*/ 566738 h 1381126"/>
              <a:gd name="connsiteX13" fmla="*/ 1247775 w 1640681"/>
              <a:gd name="connsiteY13" fmla="*/ 614363 h 1381126"/>
              <a:gd name="connsiteX14" fmla="*/ 1209675 w 1640681"/>
              <a:gd name="connsiteY14" fmla="*/ 661988 h 1381126"/>
              <a:gd name="connsiteX15" fmla="*/ 1166812 w 1640681"/>
              <a:gd name="connsiteY15" fmla="*/ 695326 h 1381126"/>
              <a:gd name="connsiteX16" fmla="*/ 1114425 w 1640681"/>
              <a:gd name="connsiteY16" fmla="*/ 757238 h 1381126"/>
              <a:gd name="connsiteX17" fmla="*/ 1066800 w 1640681"/>
              <a:gd name="connsiteY17" fmla="*/ 809626 h 1381126"/>
              <a:gd name="connsiteX18" fmla="*/ 990600 w 1640681"/>
              <a:gd name="connsiteY18" fmla="*/ 895351 h 1381126"/>
              <a:gd name="connsiteX19" fmla="*/ 885825 w 1640681"/>
              <a:gd name="connsiteY19" fmla="*/ 990601 h 1381126"/>
              <a:gd name="connsiteX20" fmla="*/ 847725 w 1640681"/>
              <a:gd name="connsiteY20" fmla="*/ 1000126 h 1381126"/>
              <a:gd name="connsiteX21" fmla="*/ 819150 w 1640681"/>
              <a:gd name="connsiteY21" fmla="*/ 1019176 h 1381126"/>
              <a:gd name="connsiteX22" fmla="*/ 766762 w 1640681"/>
              <a:gd name="connsiteY22" fmla="*/ 1076326 h 1381126"/>
              <a:gd name="connsiteX23" fmla="*/ 742950 w 1640681"/>
              <a:gd name="connsiteY23" fmla="*/ 1114426 h 1381126"/>
              <a:gd name="connsiteX24" fmla="*/ 709612 w 1640681"/>
              <a:gd name="connsiteY24" fmla="*/ 1152526 h 1381126"/>
              <a:gd name="connsiteX25" fmla="*/ 623887 w 1640681"/>
              <a:gd name="connsiteY25" fmla="*/ 1185863 h 1381126"/>
              <a:gd name="connsiteX26" fmla="*/ 571500 w 1640681"/>
              <a:gd name="connsiteY26" fmla="*/ 1238251 h 1381126"/>
              <a:gd name="connsiteX27" fmla="*/ 504825 w 1640681"/>
              <a:gd name="connsiteY27" fmla="*/ 1271588 h 1381126"/>
              <a:gd name="connsiteX28" fmla="*/ 481012 w 1640681"/>
              <a:gd name="connsiteY28" fmla="*/ 1295401 h 1381126"/>
              <a:gd name="connsiteX29" fmla="*/ 428625 w 1640681"/>
              <a:gd name="connsiteY29" fmla="*/ 1333501 h 1381126"/>
              <a:gd name="connsiteX30" fmla="*/ 376237 w 1640681"/>
              <a:gd name="connsiteY30" fmla="*/ 1347788 h 1381126"/>
              <a:gd name="connsiteX31" fmla="*/ 357187 w 1640681"/>
              <a:gd name="connsiteY31" fmla="*/ 1362076 h 1381126"/>
              <a:gd name="connsiteX32" fmla="*/ 323850 w 1640681"/>
              <a:gd name="connsiteY32" fmla="*/ 1381126 h 1381126"/>
              <a:gd name="connsiteX33" fmla="*/ 290512 w 1640681"/>
              <a:gd name="connsiteY33" fmla="*/ 1381126 h 1381126"/>
              <a:gd name="connsiteX34" fmla="*/ 266700 w 1640681"/>
              <a:gd name="connsiteY34" fmla="*/ 1381126 h 1381126"/>
              <a:gd name="connsiteX35" fmla="*/ 200025 w 1640681"/>
              <a:gd name="connsiteY35" fmla="*/ 1352551 h 1381126"/>
              <a:gd name="connsiteX36" fmla="*/ 166687 w 1640681"/>
              <a:gd name="connsiteY36" fmla="*/ 1319213 h 1381126"/>
              <a:gd name="connsiteX37" fmla="*/ 152400 w 1640681"/>
              <a:gd name="connsiteY37" fmla="*/ 1276351 h 1381126"/>
              <a:gd name="connsiteX38" fmla="*/ 109537 w 1640681"/>
              <a:gd name="connsiteY38" fmla="*/ 1200151 h 1381126"/>
              <a:gd name="connsiteX39" fmla="*/ 57150 w 1640681"/>
              <a:gd name="connsiteY39" fmla="*/ 1114426 h 1381126"/>
              <a:gd name="connsiteX40" fmla="*/ 0 w 1640681"/>
              <a:gd name="connsiteY40" fmla="*/ 1076326 h 1381126"/>
              <a:gd name="connsiteX41" fmla="*/ 0 w 1640681"/>
              <a:gd name="connsiteY41" fmla="*/ 1076326 h 1381126"/>
              <a:gd name="connsiteX0" fmla="*/ 1640681 w 1640681"/>
              <a:gd name="connsiteY0" fmla="*/ 0 h 1381126"/>
              <a:gd name="connsiteX1" fmla="*/ 1631155 w 1640681"/>
              <a:gd name="connsiteY1" fmla="*/ 38101 h 1381126"/>
              <a:gd name="connsiteX2" fmla="*/ 1607343 w 1640681"/>
              <a:gd name="connsiteY2" fmla="*/ 64295 h 1381126"/>
              <a:gd name="connsiteX3" fmla="*/ 1593056 w 1640681"/>
              <a:gd name="connsiteY3" fmla="*/ 78583 h 1381126"/>
              <a:gd name="connsiteX4" fmla="*/ 1574007 w 1640681"/>
              <a:gd name="connsiteY4" fmla="*/ 107157 h 1381126"/>
              <a:gd name="connsiteX5" fmla="*/ 1554956 w 1640681"/>
              <a:gd name="connsiteY5" fmla="*/ 140494 h 1381126"/>
              <a:gd name="connsiteX6" fmla="*/ 1526381 w 1640681"/>
              <a:gd name="connsiteY6" fmla="*/ 192882 h 1381126"/>
              <a:gd name="connsiteX7" fmla="*/ 1481138 w 1640681"/>
              <a:gd name="connsiteY7" fmla="*/ 245269 h 1381126"/>
              <a:gd name="connsiteX8" fmla="*/ 1457325 w 1640681"/>
              <a:gd name="connsiteY8" fmla="*/ 276226 h 1381126"/>
              <a:gd name="connsiteX9" fmla="*/ 1421605 w 1640681"/>
              <a:gd name="connsiteY9" fmla="*/ 330994 h 1381126"/>
              <a:gd name="connsiteX10" fmla="*/ 1383506 w 1640681"/>
              <a:gd name="connsiteY10" fmla="*/ 381001 h 1381126"/>
              <a:gd name="connsiteX11" fmla="*/ 1347787 w 1640681"/>
              <a:gd name="connsiteY11" fmla="*/ 419101 h 1381126"/>
              <a:gd name="connsiteX12" fmla="*/ 1281112 w 1640681"/>
              <a:gd name="connsiteY12" fmla="*/ 566738 h 1381126"/>
              <a:gd name="connsiteX13" fmla="*/ 1247775 w 1640681"/>
              <a:gd name="connsiteY13" fmla="*/ 614363 h 1381126"/>
              <a:gd name="connsiteX14" fmla="*/ 1209675 w 1640681"/>
              <a:gd name="connsiteY14" fmla="*/ 661988 h 1381126"/>
              <a:gd name="connsiteX15" fmla="*/ 1166812 w 1640681"/>
              <a:gd name="connsiteY15" fmla="*/ 695326 h 1381126"/>
              <a:gd name="connsiteX16" fmla="*/ 1114425 w 1640681"/>
              <a:gd name="connsiteY16" fmla="*/ 757238 h 1381126"/>
              <a:gd name="connsiteX17" fmla="*/ 1066800 w 1640681"/>
              <a:gd name="connsiteY17" fmla="*/ 809626 h 1381126"/>
              <a:gd name="connsiteX18" fmla="*/ 990600 w 1640681"/>
              <a:gd name="connsiteY18" fmla="*/ 895351 h 1381126"/>
              <a:gd name="connsiteX19" fmla="*/ 885825 w 1640681"/>
              <a:gd name="connsiteY19" fmla="*/ 990601 h 1381126"/>
              <a:gd name="connsiteX20" fmla="*/ 847725 w 1640681"/>
              <a:gd name="connsiteY20" fmla="*/ 1000126 h 1381126"/>
              <a:gd name="connsiteX21" fmla="*/ 819150 w 1640681"/>
              <a:gd name="connsiteY21" fmla="*/ 1019176 h 1381126"/>
              <a:gd name="connsiteX22" fmla="*/ 766762 w 1640681"/>
              <a:gd name="connsiteY22" fmla="*/ 1076326 h 1381126"/>
              <a:gd name="connsiteX23" fmla="*/ 742950 w 1640681"/>
              <a:gd name="connsiteY23" fmla="*/ 1114426 h 1381126"/>
              <a:gd name="connsiteX24" fmla="*/ 709612 w 1640681"/>
              <a:gd name="connsiteY24" fmla="*/ 1152526 h 1381126"/>
              <a:gd name="connsiteX25" fmla="*/ 623887 w 1640681"/>
              <a:gd name="connsiteY25" fmla="*/ 1185863 h 1381126"/>
              <a:gd name="connsiteX26" fmla="*/ 571500 w 1640681"/>
              <a:gd name="connsiteY26" fmla="*/ 1238251 h 1381126"/>
              <a:gd name="connsiteX27" fmla="*/ 504825 w 1640681"/>
              <a:gd name="connsiteY27" fmla="*/ 1271588 h 1381126"/>
              <a:gd name="connsiteX28" fmla="*/ 481012 w 1640681"/>
              <a:gd name="connsiteY28" fmla="*/ 1295401 h 1381126"/>
              <a:gd name="connsiteX29" fmla="*/ 428625 w 1640681"/>
              <a:gd name="connsiteY29" fmla="*/ 1333501 h 1381126"/>
              <a:gd name="connsiteX30" fmla="*/ 376237 w 1640681"/>
              <a:gd name="connsiteY30" fmla="*/ 1347788 h 1381126"/>
              <a:gd name="connsiteX31" fmla="*/ 357187 w 1640681"/>
              <a:gd name="connsiteY31" fmla="*/ 1362076 h 1381126"/>
              <a:gd name="connsiteX32" fmla="*/ 323850 w 1640681"/>
              <a:gd name="connsiteY32" fmla="*/ 1381126 h 1381126"/>
              <a:gd name="connsiteX33" fmla="*/ 290512 w 1640681"/>
              <a:gd name="connsiteY33" fmla="*/ 1381126 h 1381126"/>
              <a:gd name="connsiteX34" fmla="*/ 266700 w 1640681"/>
              <a:gd name="connsiteY34" fmla="*/ 1381126 h 1381126"/>
              <a:gd name="connsiteX35" fmla="*/ 200025 w 1640681"/>
              <a:gd name="connsiteY35" fmla="*/ 1352551 h 1381126"/>
              <a:gd name="connsiteX36" fmla="*/ 166687 w 1640681"/>
              <a:gd name="connsiteY36" fmla="*/ 1319213 h 1381126"/>
              <a:gd name="connsiteX37" fmla="*/ 152400 w 1640681"/>
              <a:gd name="connsiteY37" fmla="*/ 1276351 h 1381126"/>
              <a:gd name="connsiteX38" fmla="*/ 109537 w 1640681"/>
              <a:gd name="connsiteY38" fmla="*/ 1200151 h 1381126"/>
              <a:gd name="connsiteX39" fmla="*/ 57150 w 1640681"/>
              <a:gd name="connsiteY39" fmla="*/ 1114426 h 1381126"/>
              <a:gd name="connsiteX40" fmla="*/ 0 w 1640681"/>
              <a:gd name="connsiteY40" fmla="*/ 1076326 h 1381126"/>
              <a:gd name="connsiteX41" fmla="*/ 0 w 1640681"/>
              <a:gd name="connsiteY41" fmla="*/ 1076326 h 1381126"/>
              <a:gd name="connsiteX0" fmla="*/ 1652587 w 1652587"/>
              <a:gd name="connsiteY0" fmla="*/ 0 h 1381126"/>
              <a:gd name="connsiteX1" fmla="*/ 1631155 w 1652587"/>
              <a:gd name="connsiteY1" fmla="*/ 38101 h 1381126"/>
              <a:gd name="connsiteX2" fmla="*/ 1607343 w 1652587"/>
              <a:gd name="connsiteY2" fmla="*/ 64295 h 1381126"/>
              <a:gd name="connsiteX3" fmla="*/ 1593056 w 1652587"/>
              <a:gd name="connsiteY3" fmla="*/ 78583 h 1381126"/>
              <a:gd name="connsiteX4" fmla="*/ 1574007 w 1652587"/>
              <a:gd name="connsiteY4" fmla="*/ 107157 h 1381126"/>
              <a:gd name="connsiteX5" fmla="*/ 1554956 w 1652587"/>
              <a:gd name="connsiteY5" fmla="*/ 140494 h 1381126"/>
              <a:gd name="connsiteX6" fmla="*/ 1526381 w 1652587"/>
              <a:gd name="connsiteY6" fmla="*/ 192882 h 1381126"/>
              <a:gd name="connsiteX7" fmla="*/ 1481138 w 1652587"/>
              <a:gd name="connsiteY7" fmla="*/ 245269 h 1381126"/>
              <a:gd name="connsiteX8" fmla="*/ 1457325 w 1652587"/>
              <a:gd name="connsiteY8" fmla="*/ 276226 h 1381126"/>
              <a:gd name="connsiteX9" fmla="*/ 1421605 w 1652587"/>
              <a:gd name="connsiteY9" fmla="*/ 330994 h 1381126"/>
              <a:gd name="connsiteX10" fmla="*/ 1383506 w 1652587"/>
              <a:gd name="connsiteY10" fmla="*/ 381001 h 1381126"/>
              <a:gd name="connsiteX11" fmla="*/ 1347787 w 1652587"/>
              <a:gd name="connsiteY11" fmla="*/ 419101 h 1381126"/>
              <a:gd name="connsiteX12" fmla="*/ 1281112 w 1652587"/>
              <a:gd name="connsiteY12" fmla="*/ 566738 h 1381126"/>
              <a:gd name="connsiteX13" fmla="*/ 1247775 w 1652587"/>
              <a:gd name="connsiteY13" fmla="*/ 614363 h 1381126"/>
              <a:gd name="connsiteX14" fmla="*/ 1209675 w 1652587"/>
              <a:gd name="connsiteY14" fmla="*/ 661988 h 1381126"/>
              <a:gd name="connsiteX15" fmla="*/ 1166812 w 1652587"/>
              <a:gd name="connsiteY15" fmla="*/ 695326 h 1381126"/>
              <a:gd name="connsiteX16" fmla="*/ 1114425 w 1652587"/>
              <a:gd name="connsiteY16" fmla="*/ 757238 h 1381126"/>
              <a:gd name="connsiteX17" fmla="*/ 1066800 w 1652587"/>
              <a:gd name="connsiteY17" fmla="*/ 809626 h 1381126"/>
              <a:gd name="connsiteX18" fmla="*/ 990600 w 1652587"/>
              <a:gd name="connsiteY18" fmla="*/ 895351 h 1381126"/>
              <a:gd name="connsiteX19" fmla="*/ 885825 w 1652587"/>
              <a:gd name="connsiteY19" fmla="*/ 990601 h 1381126"/>
              <a:gd name="connsiteX20" fmla="*/ 847725 w 1652587"/>
              <a:gd name="connsiteY20" fmla="*/ 1000126 h 1381126"/>
              <a:gd name="connsiteX21" fmla="*/ 819150 w 1652587"/>
              <a:gd name="connsiteY21" fmla="*/ 1019176 h 1381126"/>
              <a:gd name="connsiteX22" fmla="*/ 766762 w 1652587"/>
              <a:gd name="connsiteY22" fmla="*/ 1076326 h 1381126"/>
              <a:gd name="connsiteX23" fmla="*/ 742950 w 1652587"/>
              <a:gd name="connsiteY23" fmla="*/ 1114426 h 1381126"/>
              <a:gd name="connsiteX24" fmla="*/ 709612 w 1652587"/>
              <a:gd name="connsiteY24" fmla="*/ 1152526 h 1381126"/>
              <a:gd name="connsiteX25" fmla="*/ 623887 w 1652587"/>
              <a:gd name="connsiteY25" fmla="*/ 1185863 h 1381126"/>
              <a:gd name="connsiteX26" fmla="*/ 571500 w 1652587"/>
              <a:gd name="connsiteY26" fmla="*/ 1238251 h 1381126"/>
              <a:gd name="connsiteX27" fmla="*/ 504825 w 1652587"/>
              <a:gd name="connsiteY27" fmla="*/ 1271588 h 1381126"/>
              <a:gd name="connsiteX28" fmla="*/ 481012 w 1652587"/>
              <a:gd name="connsiteY28" fmla="*/ 1295401 h 1381126"/>
              <a:gd name="connsiteX29" fmla="*/ 428625 w 1652587"/>
              <a:gd name="connsiteY29" fmla="*/ 1333501 h 1381126"/>
              <a:gd name="connsiteX30" fmla="*/ 376237 w 1652587"/>
              <a:gd name="connsiteY30" fmla="*/ 1347788 h 1381126"/>
              <a:gd name="connsiteX31" fmla="*/ 357187 w 1652587"/>
              <a:gd name="connsiteY31" fmla="*/ 1362076 h 1381126"/>
              <a:gd name="connsiteX32" fmla="*/ 323850 w 1652587"/>
              <a:gd name="connsiteY32" fmla="*/ 1381126 h 1381126"/>
              <a:gd name="connsiteX33" fmla="*/ 290512 w 1652587"/>
              <a:gd name="connsiteY33" fmla="*/ 1381126 h 1381126"/>
              <a:gd name="connsiteX34" fmla="*/ 266700 w 1652587"/>
              <a:gd name="connsiteY34" fmla="*/ 1381126 h 1381126"/>
              <a:gd name="connsiteX35" fmla="*/ 200025 w 1652587"/>
              <a:gd name="connsiteY35" fmla="*/ 1352551 h 1381126"/>
              <a:gd name="connsiteX36" fmla="*/ 166687 w 1652587"/>
              <a:gd name="connsiteY36" fmla="*/ 1319213 h 1381126"/>
              <a:gd name="connsiteX37" fmla="*/ 152400 w 1652587"/>
              <a:gd name="connsiteY37" fmla="*/ 1276351 h 1381126"/>
              <a:gd name="connsiteX38" fmla="*/ 109537 w 1652587"/>
              <a:gd name="connsiteY38" fmla="*/ 1200151 h 1381126"/>
              <a:gd name="connsiteX39" fmla="*/ 57150 w 1652587"/>
              <a:gd name="connsiteY39" fmla="*/ 1114426 h 1381126"/>
              <a:gd name="connsiteX40" fmla="*/ 0 w 1652587"/>
              <a:gd name="connsiteY40" fmla="*/ 1076326 h 1381126"/>
              <a:gd name="connsiteX41" fmla="*/ 0 w 1652587"/>
              <a:gd name="connsiteY41" fmla="*/ 1076326 h 1381126"/>
              <a:gd name="connsiteX0" fmla="*/ 1652587 w 1652587"/>
              <a:gd name="connsiteY0" fmla="*/ 0 h 1366839"/>
              <a:gd name="connsiteX1" fmla="*/ 1631155 w 1652587"/>
              <a:gd name="connsiteY1" fmla="*/ 23814 h 1366839"/>
              <a:gd name="connsiteX2" fmla="*/ 1607343 w 1652587"/>
              <a:gd name="connsiteY2" fmla="*/ 50008 h 1366839"/>
              <a:gd name="connsiteX3" fmla="*/ 1593056 w 1652587"/>
              <a:gd name="connsiteY3" fmla="*/ 64296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0008 h 1366839"/>
              <a:gd name="connsiteX3" fmla="*/ 1593056 w 1652587"/>
              <a:gd name="connsiteY3" fmla="*/ 64296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64296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76202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76202 h 1366839"/>
              <a:gd name="connsiteX4" fmla="*/ 1578769 w 1652587"/>
              <a:gd name="connsiteY4" fmla="*/ 100014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76202 h 1366839"/>
              <a:gd name="connsiteX4" fmla="*/ 1578769 w 1652587"/>
              <a:gd name="connsiteY4" fmla="*/ 100014 h 1366839"/>
              <a:gd name="connsiteX5" fmla="*/ 1554956 w 1652587"/>
              <a:gd name="connsiteY5" fmla="*/ 135732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07343 w 1652587"/>
              <a:gd name="connsiteY1" fmla="*/ 57152 h 1366839"/>
              <a:gd name="connsiteX2" fmla="*/ 1593056 w 1652587"/>
              <a:gd name="connsiteY2" fmla="*/ 76202 h 1366839"/>
              <a:gd name="connsiteX3" fmla="*/ 1578769 w 1652587"/>
              <a:gd name="connsiteY3" fmla="*/ 100014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593056 w 1652587"/>
              <a:gd name="connsiteY2" fmla="*/ 76202 h 1366839"/>
              <a:gd name="connsiteX3" fmla="*/ 1578769 w 1652587"/>
              <a:gd name="connsiteY3" fmla="*/ 100014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593056 w 1652587"/>
              <a:gd name="connsiteY2" fmla="*/ 76202 h 1366839"/>
              <a:gd name="connsiteX3" fmla="*/ 1578769 w 1652587"/>
              <a:gd name="connsiteY3" fmla="*/ 100014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593056 w 1652587"/>
              <a:gd name="connsiteY2" fmla="*/ 76202 h 1366839"/>
              <a:gd name="connsiteX3" fmla="*/ 1571625 w 1652587"/>
              <a:gd name="connsiteY3" fmla="*/ 107157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604963 w 1652587"/>
              <a:gd name="connsiteY2" fmla="*/ 66677 h 1366839"/>
              <a:gd name="connsiteX3" fmla="*/ 1571625 w 1652587"/>
              <a:gd name="connsiteY3" fmla="*/ 107157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31155 w 1652587"/>
              <a:gd name="connsiteY1" fmla="*/ 47627 h 1366839"/>
              <a:gd name="connsiteX2" fmla="*/ 1604963 w 1652587"/>
              <a:gd name="connsiteY2" fmla="*/ 66677 h 1366839"/>
              <a:gd name="connsiteX3" fmla="*/ 1571625 w 1652587"/>
              <a:gd name="connsiteY3" fmla="*/ 107157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57314"/>
              <a:gd name="connsiteX1" fmla="*/ 1631155 w 1652587"/>
              <a:gd name="connsiteY1" fmla="*/ 38102 h 1357314"/>
              <a:gd name="connsiteX2" fmla="*/ 1604963 w 1652587"/>
              <a:gd name="connsiteY2" fmla="*/ 57152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90551 h 1357314"/>
              <a:gd name="connsiteX13" fmla="*/ 1209675 w 1652587"/>
              <a:gd name="connsiteY13" fmla="*/ 638176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90551 h 1357314"/>
              <a:gd name="connsiteX13" fmla="*/ 1209675 w 1652587"/>
              <a:gd name="connsiteY13" fmla="*/ 638176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90551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85839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85839 h 1357314"/>
              <a:gd name="connsiteX20" fmla="*/ 823913 w 1652587"/>
              <a:gd name="connsiteY20" fmla="*/ 1007270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54869 w 1652587"/>
              <a:gd name="connsiteY19" fmla="*/ 985839 h 1357314"/>
              <a:gd name="connsiteX20" fmla="*/ 823913 w 1652587"/>
              <a:gd name="connsiteY20" fmla="*/ 1007270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54869 w 1652587"/>
              <a:gd name="connsiteY19" fmla="*/ 985839 h 1357314"/>
              <a:gd name="connsiteX20" fmla="*/ 819150 w 1652587"/>
              <a:gd name="connsiteY20" fmla="*/ 1021557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54869 w 1652587"/>
              <a:gd name="connsiteY18" fmla="*/ 985839 h 1357314"/>
              <a:gd name="connsiteX19" fmla="*/ 819150 w 1652587"/>
              <a:gd name="connsiteY19" fmla="*/ 1021557 h 1357314"/>
              <a:gd name="connsiteX20" fmla="*/ 766762 w 1652587"/>
              <a:gd name="connsiteY20" fmla="*/ 1052514 h 1357314"/>
              <a:gd name="connsiteX21" fmla="*/ 742950 w 1652587"/>
              <a:gd name="connsiteY21" fmla="*/ 1090614 h 1357314"/>
              <a:gd name="connsiteX22" fmla="*/ 709612 w 1652587"/>
              <a:gd name="connsiteY22" fmla="*/ 1128714 h 1357314"/>
              <a:gd name="connsiteX23" fmla="*/ 623887 w 1652587"/>
              <a:gd name="connsiteY23" fmla="*/ 1162051 h 1357314"/>
              <a:gd name="connsiteX24" fmla="*/ 571500 w 1652587"/>
              <a:gd name="connsiteY24" fmla="*/ 1214439 h 1357314"/>
              <a:gd name="connsiteX25" fmla="*/ 504825 w 1652587"/>
              <a:gd name="connsiteY25" fmla="*/ 1247776 h 1357314"/>
              <a:gd name="connsiteX26" fmla="*/ 481012 w 1652587"/>
              <a:gd name="connsiteY26" fmla="*/ 1271589 h 1357314"/>
              <a:gd name="connsiteX27" fmla="*/ 428625 w 1652587"/>
              <a:gd name="connsiteY27" fmla="*/ 1309689 h 1357314"/>
              <a:gd name="connsiteX28" fmla="*/ 376237 w 1652587"/>
              <a:gd name="connsiteY28" fmla="*/ 1323976 h 1357314"/>
              <a:gd name="connsiteX29" fmla="*/ 357187 w 1652587"/>
              <a:gd name="connsiteY29" fmla="*/ 1338264 h 1357314"/>
              <a:gd name="connsiteX30" fmla="*/ 323850 w 1652587"/>
              <a:gd name="connsiteY30" fmla="*/ 1357314 h 1357314"/>
              <a:gd name="connsiteX31" fmla="*/ 290512 w 1652587"/>
              <a:gd name="connsiteY31" fmla="*/ 1357314 h 1357314"/>
              <a:gd name="connsiteX32" fmla="*/ 266700 w 1652587"/>
              <a:gd name="connsiteY32" fmla="*/ 1357314 h 1357314"/>
              <a:gd name="connsiteX33" fmla="*/ 200025 w 1652587"/>
              <a:gd name="connsiteY33" fmla="*/ 1328739 h 1357314"/>
              <a:gd name="connsiteX34" fmla="*/ 166687 w 1652587"/>
              <a:gd name="connsiteY34" fmla="*/ 1295401 h 1357314"/>
              <a:gd name="connsiteX35" fmla="*/ 152400 w 1652587"/>
              <a:gd name="connsiteY35" fmla="*/ 1252539 h 1357314"/>
              <a:gd name="connsiteX36" fmla="*/ 109537 w 1652587"/>
              <a:gd name="connsiteY36" fmla="*/ 1176339 h 1357314"/>
              <a:gd name="connsiteX37" fmla="*/ 57150 w 1652587"/>
              <a:gd name="connsiteY37" fmla="*/ 1090614 h 1357314"/>
              <a:gd name="connsiteX38" fmla="*/ 0 w 1652587"/>
              <a:gd name="connsiteY38" fmla="*/ 1052514 h 1357314"/>
              <a:gd name="connsiteX39" fmla="*/ 0 w 1652587"/>
              <a:gd name="connsiteY39"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6762 w 1652587"/>
              <a:gd name="connsiteY20" fmla="*/ 1052514 h 1357314"/>
              <a:gd name="connsiteX21" fmla="*/ 742950 w 1652587"/>
              <a:gd name="connsiteY21" fmla="*/ 1090614 h 1357314"/>
              <a:gd name="connsiteX22" fmla="*/ 709612 w 1652587"/>
              <a:gd name="connsiteY22" fmla="*/ 1128714 h 1357314"/>
              <a:gd name="connsiteX23" fmla="*/ 623887 w 1652587"/>
              <a:gd name="connsiteY23" fmla="*/ 1162051 h 1357314"/>
              <a:gd name="connsiteX24" fmla="*/ 571500 w 1652587"/>
              <a:gd name="connsiteY24" fmla="*/ 1214439 h 1357314"/>
              <a:gd name="connsiteX25" fmla="*/ 504825 w 1652587"/>
              <a:gd name="connsiteY25" fmla="*/ 1247776 h 1357314"/>
              <a:gd name="connsiteX26" fmla="*/ 481012 w 1652587"/>
              <a:gd name="connsiteY26" fmla="*/ 1271589 h 1357314"/>
              <a:gd name="connsiteX27" fmla="*/ 428625 w 1652587"/>
              <a:gd name="connsiteY27" fmla="*/ 1309689 h 1357314"/>
              <a:gd name="connsiteX28" fmla="*/ 376237 w 1652587"/>
              <a:gd name="connsiteY28" fmla="*/ 1323976 h 1357314"/>
              <a:gd name="connsiteX29" fmla="*/ 357187 w 1652587"/>
              <a:gd name="connsiteY29" fmla="*/ 1338264 h 1357314"/>
              <a:gd name="connsiteX30" fmla="*/ 323850 w 1652587"/>
              <a:gd name="connsiteY30" fmla="*/ 1357314 h 1357314"/>
              <a:gd name="connsiteX31" fmla="*/ 290512 w 1652587"/>
              <a:gd name="connsiteY31" fmla="*/ 1357314 h 1357314"/>
              <a:gd name="connsiteX32" fmla="*/ 266700 w 1652587"/>
              <a:gd name="connsiteY32" fmla="*/ 1357314 h 1357314"/>
              <a:gd name="connsiteX33" fmla="*/ 200025 w 1652587"/>
              <a:gd name="connsiteY33" fmla="*/ 1328739 h 1357314"/>
              <a:gd name="connsiteX34" fmla="*/ 166687 w 1652587"/>
              <a:gd name="connsiteY34" fmla="*/ 1295401 h 1357314"/>
              <a:gd name="connsiteX35" fmla="*/ 152400 w 1652587"/>
              <a:gd name="connsiteY35" fmla="*/ 1252539 h 1357314"/>
              <a:gd name="connsiteX36" fmla="*/ 109537 w 1652587"/>
              <a:gd name="connsiteY36" fmla="*/ 1176339 h 1357314"/>
              <a:gd name="connsiteX37" fmla="*/ 57150 w 1652587"/>
              <a:gd name="connsiteY37" fmla="*/ 1090614 h 1357314"/>
              <a:gd name="connsiteX38" fmla="*/ 0 w 1652587"/>
              <a:gd name="connsiteY38" fmla="*/ 1052514 h 1357314"/>
              <a:gd name="connsiteX39" fmla="*/ 0 w 1652587"/>
              <a:gd name="connsiteY39"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42950 w 1652587"/>
              <a:gd name="connsiteY20" fmla="*/ 1090614 h 1357314"/>
              <a:gd name="connsiteX21" fmla="*/ 709612 w 1652587"/>
              <a:gd name="connsiteY21" fmla="*/ 1128714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42950 w 1652587"/>
              <a:gd name="connsiteY20" fmla="*/ 1090614 h 1357314"/>
              <a:gd name="connsiteX21" fmla="*/ 709612 w 1652587"/>
              <a:gd name="connsiteY21" fmla="*/ 1128714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42950 w 1652587"/>
              <a:gd name="connsiteY20" fmla="*/ 1090614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083470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764382 w 1652587"/>
              <a:gd name="connsiteY19" fmla="*/ 1104901 h 1357314"/>
              <a:gd name="connsiteX20" fmla="*/ 711993 w 1652587"/>
              <a:gd name="connsiteY20" fmla="*/ 1135858 h 1357314"/>
              <a:gd name="connsiteX21" fmla="*/ 623887 w 1652587"/>
              <a:gd name="connsiteY21" fmla="*/ 1162051 h 1357314"/>
              <a:gd name="connsiteX22" fmla="*/ 571500 w 1652587"/>
              <a:gd name="connsiteY22" fmla="*/ 1214439 h 1357314"/>
              <a:gd name="connsiteX23" fmla="*/ 504825 w 1652587"/>
              <a:gd name="connsiteY23" fmla="*/ 1247776 h 1357314"/>
              <a:gd name="connsiteX24" fmla="*/ 481012 w 1652587"/>
              <a:gd name="connsiteY24" fmla="*/ 1271589 h 1357314"/>
              <a:gd name="connsiteX25" fmla="*/ 428625 w 1652587"/>
              <a:gd name="connsiteY25" fmla="*/ 1309689 h 1357314"/>
              <a:gd name="connsiteX26" fmla="*/ 376237 w 1652587"/>
              <a:gd name="connsiteY26" fmla="*/ 1323976 h 1357314"/>
              <a:gd name="connsiteX27" fmla="*/ 357187 w 1652587"/>
              <a:gd name="connsiteY27" fmla="*/ 1338264 h 1357314"/>
              <a:gd name="connsiteX28" fmla="*/ 323850 w 1652587"/>
              <a:gd name="connsiteY28" fmla="*/ 1357314 h 1357314"/>
              <a:gd name="connsiteX29" fmla="*/ 290512 w 1652587"/>
              <a:gd name="connsiteY29" fmla="*/ 1357314 h 1357314"/>
              <a:gd name="connsiteX30" fmla="*/ 266700 w 1652587"/>
              <a:gd name="connsiteY30" fmla="*/ 1357314 h 1357314"/>
              <a:gd name="connsiteX31" fmla="*/ 200025 w 1652587"/>
              <a:gd name="connsiteY31" fmla="*/ 1328739 h 1357314"/>
              <a:gd name="connsiteX32" fmla="*/ 166687 w 1652587"/>
              <a:gd name="connsiteY32" fmla="*/ 1295401 h 1357314"/>
              <a:gd name="connsiteX33" fmla="*/ 152400 w 1652587"/>
              <a:gd name="connsiteY33" fmla="*/ 1252539 h 1357314"/>
              <a:gd name="connsiteX34" fmla="*/ 109537 w 1652587"/>
              <a:gd name="connsiteY34" fmla="*/ 1176339 h 1357314"/>
              <a:gd name="connsiteX35" fmla="*/ 57150 w 1652587"/>
              <a:gd name="connsiteY35" fmla="*/ 1090614 h 1357314"/>
              <a:gd name="connsiteX36" fmla="*/ 0 w 1652587"/>
              <a:gd name="connsiteY36" fmla="*/ 1052514 h 1357314"/>
              <a:gd name="connsiteX37" fmla="*/ 0 w 1652587"/>
              <a:gd name="connsiteY37"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40581 w 1652587"/>
              <a:gd name="connsiteY19" fmla="*/ 1016793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40581 w 1652587"/>
              <a:gd name="connsiteY19" fmla="*/ 1016793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290512 w 1652587"/>
              <a:gd name="connsiteY29" fmla="*/ 1357314 h 1357314"/>
              <a:gd name="connsiteX30" fmla="*/ 266700 w 1652587"/>
              <a:gd name="connsiteY30" fmla="*/ 1357314 h 1357314"/>
              <a:gd name="connsiteX31" fmla="*/ 200025 w 1652587"/>
              <a:gd name="connsiteY31" fmla="*/ 1328739 h 1357314"/>
              <a:gd name="connsiteX32" fmla="*/ 166687 w 1652587"/>
              <a:gd name="connsiteY32" fmla="*/ 1295401 h 1357314"/>
              <a:gd name="connsiteX33" fmla="*/ 152400 w 1652587"/>
              <a:gd name="connsiteY33" fmla="*/ 1252539 h 1357314"/>
              <a:gd name="connsiteX34" fmla="*/ 109537 w 1652587"/>
              <a:gd name="connsiteY34" fmla="*/ 1176339 h 1357314"/>
              <a:gd name="connsiteX35" fmla="*/ 57150 w 1652587"/>
              <a:gd name="connsiteY35" fmla="*/ 1090614 h 1357314"/>
              <a:gd name="connsiteX36" fmla="*/ 0 w 1652587"/>
              <a:gd name="connsiteY36" fmla="*/ 1052514 h 1357314"/>
              <a:gd name="connsiteX37" fmla="*/ 0 w 1652587"/>
              <a:gd name="connsiteY37"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40581 w 1652587"/>
              <a:gd name="connsiteY19" fmla="*/ 1016793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266700 w 1652587"/>
              <a:gd name="connsiteY29" fmla="*/ 1357314 h 1357314"/>
              <a:gd name="connsiteX30" fmla="*/ 200025 w 1652587"/>
              <a:gd name="connsiteY30" fmla="*/ 1328739 h 1357314"/>
              <a:gd name="connsiteX31" fmla="*/ 166687 w 1652587"/>
              <a:gd name="connsiteY31" fmla="*/ 1295401 h 1357314"/>
              <a:gd name="connsiteX32" fmla="*/ 152400 w 1652587"/>
              <a:gd name="connsiteY32" fmla="*/ 1252539 h 1357314"/>
              <a:gd name="connsiteX33" fmla="*/ 109537 w 1652587"/>
              <a:gd name="connsiteY33" fmla="*/ 1176339 h 1357314"/>
              <a:gd name="connsiteX34" fmla="*/ 57150 w 1652587"/>
              <a:gd name="connsiteY34" fmla="*/ 1090614 h 1357314"/>
              <a:gd name="connsiteX35" fmla="*/ 0 w 1652587"/>
              <a:gd name="connsiteY35" fmla="*/ 1052514 h 1357314"/>
              <a:gd name="connsiteX36" fmla="*/ 0 w 1652587"/>
              <a:gd name="connsiteY36" fmla="*/ 1052514 h 1357314"/>
              <a:gd name="connsiteX0" fmla="*/ 1652587 w 1652587"/>
              <a:gd name="connsiteY0" fmla="*/ 0 h 1338264"/>
              <a:gd name="connsiteX1" fmla="*/ 1631155 w 1652587"/>
              <a:gd name="connsiteY1" fmla="*/ 38102 h 1338264"/>
              <a:gd name="connsiteX2" fmla="*/ 1597819 w 1652587"/>
              <a:gd name="connsiteY2" fmla="*/ 64296 h 1338264"/>
              <a:gd name="connsiteX3" fmla="*/ 1571625 w 1652587"/>
              <a:gd name="connsiteY3" fmla="*/ 97632 h 1338264"/>
              <a:gd name="connsiteX4" fmla="*/ 1554956 w 1652587"/>
              <a:gd name="connsiteY4" fmla="*/ 126207 h 1338264"/>
              <a:gd name="connsiteX5" fmla="*/ 1526381 w 1652587"/>
              <a:gd name="connsiteY5" fmla="*/ 169070 h 1338264"/>
              <a:gd name="connsiteX6" fmla="*/ 1481138 w 1652587"/>
              <a:gd name="connsiteY6" fmla="*/ 221457 h 1338264"/>
              <a:gd name="connsiteX7" fmla="*/ 1457325 w 1652587"/>
              <a:gd name="connsiteY7" fmla="*/ 252414 h 1338264"/>
              <a:gd name="connsiteX8" fmla="*/ 1421605 w 1652587"/>
              <a:gd name="connsiteY8" fmla="*/ 307182 h 1338264"/>
              <a:gd name="connsiteX9" fmla="*/ 1383506 w 1652587"/>
              <a:gd name="connsiteY9" fmla="*/ 357189 h 1338264"/>
              <a:gd name="connsiteX10" fmla="*/ 1333500 w 1652587"/>
              <a:gd name="connsiteY10" fmla="*/ 423864 h 1338264"/>
              <a:gd name="connsiteX11" fmla="*/ 1283494 w 1652587"/>
              <a:gd name="connsiteY11" fmla="*/ 502445 h 1338264"/>
              <a:gd name="connsiteX12" fmla="*/ 1247775 w 1652587"/>
              <a:gd name="connsiteY12" fmla="*/ 561976 h 1338264"/>
              <a:gd name="connsiteX13" fmla="*/ 1209675 w 1652587"/>
              <a:gd name="connsiteY13" fmla="*/ 616745 h 1338264"/>
              <a:gd name="connsiteX14" fmla="*/ 1166812 w 1652587"/>
              <a:gd name="connsiteY14" fmla="*/ 671514 h 1338264"/>
              <a:gd name="connsiteX15" fmla="*/ 1114425 w 1652587"/>
              <a:gd name="connsiteY15" fmla="*/ 733426 h 1338264"/>
              <a:gd name="connsiteX16" fmla="*/ 1066800 w 1652587"/>
              <a:gd name="connsiteY16" fmla="*/ 785814 h 1338264"/>
              <a:gd name="connsiteX17" fmla="*/ 990600 w 1652587"/>
              <a:gd name="connsiteY17" fmla="*/ 871539 h 1338264"/>
              <a:gd name="connsiteX18" fmla="*/ 878681 w 1652587"/>
              <a:gd name="connsiteY18" fmla="*/ 973933 h 1338264"/>
              <a:gd name="connsiteX19" fmla="*/ 840581 w 1652587"/>
              <a:gd name="connsiteY19" fmla="*/ 1016793 h 1338264"/>
              <a:gd name="connsiteX20" fmla="*/ 764382 w 1652587"/>
              <a:gd name="connsiteY20" fmla="*/ 1104901 h 1338264"/>
              <a:gd name="connsiteX21" fmla="*/ 711993 w 1652587"/>
              <a:gd name="connsiteY21" fmla="*/ 1135858 h 1338264"/>
              <a:gd name="connsiteX22" fmla="*/ 623887 w 1652587"/>
              <a:gd name="connsiteY22" fmla="*/ 1162051 h 1338264"/>
              <a:gd name="connsiteX23" fmla="*/ 571500 w 1652587"/>
              <a:gd name="connsiteY23" fmla="*/ 1214439 h 1338264"/>
              <a:gd name="connsiteX24" fmla="*/ 504825 w 1652587"/>
              <a:gd name="connsiteY24" fmla="*/ 1247776 h 1338264"/>
              <a:gd name="connsiteX25" fmla="*/ 481012 w 1652587"/>
              <a:gd name="connsiteY25" fmla="*/ 1271589 h 1338264"/>
              <a:gd name="connsiteX26" fmla="*/ 428625 w 1652587"/>
              <a:gd name="connsiteY26" fmla="*/ 1309689 h 1338264"/>
              <a:gd name="connsiteX27" fmla="*/ 376237 w 1652587"/>
              <a:gd name="connsiteY27" fmla="*/ 1323976 h 1338264"/>
              <a:gd name="connsiteX28" fmla="*/ 357187 w 1652587"/>
              <a:gd name="connsiteY28" fmla="*/ 1338264 h 1338264"/>
              <a:gd name="connsiteX29" fmla="*/ 200025 w 1652587"/>
              <a:gd name="connsiteY29" fmla="*/ 1328739 h 1338264"/>
              <a:gd name="connsiteX30" fmla="*/ 166687 w 1652587"/>
              <a:gd name="connsiteY30" fmla="*/ 1295401 h 1338264"/>
              <a:gd name="connsiteX31" fmla="*/ 152400 w 1652587"/>
              <a:gd name="connsiteY31" fmla="*/ 1252539 h 1338264"/>
              <a:gd name="connsiteX32" fmla="*/ 109537 w 1652587"/>
              <a:gd name="connsiteY32" fmla="*/ 1176339 h 1338264"/>
              <a:gd name="connsiteX33" fmla="*/ 57150 w 1652587"/>
              <a:gd name="connsiteY33" fmla="*/ 1090614 h 1338264"/>
              <a:gd name="connsiteX34" fmla="*/ 0 w 1652587"/>
              <a:gd name="connsiteY34" fmla="*/ 1052514 h 1338264"/>
              <a:gd name="connsiteX35" fmla="*/ 0 w 1652587"/>
              <a:gd name="connsiteY35" fmla="*/ 1052514 h 1338264"/>
              <a:gd name="connsiteX0" fmla="*/ 1652587 w 1652587"/>
              <a:gd name="connsiteY0" fmla="*/ 0 h 1362076"/>
              <a:gd name="connsiteX1" fmla="*/ 1631155 w 1652587"/>
              <a:gd name="connsiteY1" fmla="*/ 38102 h 1362076"/>
              <a:gd name="connsiteX2" fmla="*/ 1597819 w 1652587"/>
              <a:gd name="connsiteY2" fmla="*/ 64296 h 1362076"/>
              <a:gd name="connsiteX3" fmla="*/ 1571625 w 1652587"/>
              <a:gd name="connsiteY3" fmla="*/ 97632 h 1362076"/>
              <a:gd name="connsiteX4" fmla="*/ 1554956 w 1652587"/>
              <a:gd name="connsiteY4" fmla="*/ 126207 h 1362076"/>
              <a:gd name="connsiteX5" fmla="*/ 1526381 w 1652587"/>
              <a:gd name="connsiteY5" fmla="*/ 169070 h 1362076"/>
              <a:gd name="connsiteX6" fmla="*/ 1481138 w 1652587"/>
              <a:gd name="connsiteY6" fmla="*/ 221457 h 1362076"/>
              <a:gd name="connsiteX7" fmla="*/ 1457325 w 1652587"/>
              <a:gd name="connsiteY7" fmla="*/ 252414 h 1362076"/>
              <a:gd name="connsiteX8" fmla="*/ 1421605 w 1652587"/>
              <a:gd name="connsiteY8" fmla="*/ 307182 h 1362076"/>
              <a:gd name="connsiteX9" fmla="*/ 1383506 w 1652587"/>
              <a:gd name="connsiteY9" fmla="*/ 357189 h 1362076"/>
              <a:gd name="connsiteX10" fmla="*/ 1333500 w 1652587"/>
              <a:gd name="connsiteY10" fmla="*/ 423864 h 1362076"/>
              <a:gd name="connsiteX11" fmla="*/ 1283494 w 1652587"/>
              <a:gd name="connsiteY11" fmla="*/ 502445 h 1362076"/>
              <a:gd name="connsiteX12" fmla="*/ 1247775 w 1652587"/>
              <a:gd name="connsiteY12" fmla="*/ 561976 h 1362076"/>
              <a:gd name="connsiteX13" fmla="*/ 1209675 w 1652587"/>
              <a:gd name="connsiteY13" fmla="*/ 616745 h 1362076"/>
              <a:gd name="connsiteX14" fmla="*/ 1166812 w 1652587"/>
              <a:gd name="connsiteY14" fmla="*/ 671514 h 1362076"/>
              <a:gd name="connsiteX15" fmla="*/ 1114425 w 1652587"/>
              <a:gd name="connsiteY15" fmla="*/ 733426 h 1362076"/>
              <a:gd name="connsiteX16" fmla="*/ 1066800 w 1652587"/>
              <a:gd name="connsiteY16" fmla="*/ 785814 h 1362076"/>
              <a:gd name="connsiteX17" fmla="*/ 990600 w 1652587"/>
              <a:gd name="connsiteY17" fmla="*/ 871539 h 1362076"/>
              <a:gd name="connsiteX18" fmla="*/ 878681 w 1652587"/>
              <a:gd name="connsiteY18" fmla="*/ 973933 h 1362076"/>
              <a:gd name="connsiteX19" fmla="*/ 840581 w 1652587"/>
              <a:gd name="connsiteY19" fmla="*/ 1016793 h 1362076"/>
              <a:gd name="connsiteX20" fmla="*/ 764382 w 1652587"/>
              <a:gd name="connsiteY20" fmla="*/ 1104901 h 1362076"/>
              <a:gd name="connsiteX21" fmla="*/ 711993 w 1652587"/>
              <a:gd name="connsiteY21" fmla="*/ 1135858 h 1362076"/>
              <a:gd name="connsiteX22" fmla="*/ 623887 w 1652587"/>
              <a:gd name="connsiteY22" fmla="*/ 1162051 h 1362076"/>
              <a:gd name="connsiteX23" fmla="*/ 571500 w 1652587"/>
              <a:gd name="connsiteY23" fmla="*/ 1214439 h 1362076"/>
              <a:gd name="connsiteX24" fmla="*/ 504825 w 1652587"/>
              <a:gd name="connsiteY24" fmla="*/ 1247776 h 1362076"/>
              <a:gd name="connsiteX25" fmla="*/ 481012 w 1652587"/>
              <a:gd name="connsiteY25" fmla="*/ 1271589 h 1362076"/>
              <a:gd name="connsiteX26" fmla="*/ 428625 w 1652587"/>
              <a:gd name="connsiteY26" fmla="*/ 1309689 h 1362076"/>
              <a:gd name="connsiteX27" fmla="*/ 376237 w 1652587"/>
              <a:gd name="connsiteY27" fmla="*/ 1323976 h 1362076"/>
              <a:gd name="connsiteX28" fmla="*/ 357187 w 1652587"/>
              <a:gd name="connsiteY28" fmla="*/ 1338264 h 1362076"/>
              <a:gd name="connsiteX29" fmla="*/ 257175 w 1652587"/>
              <a:gd name="connsiteY29" fmla="*/ 1362076 h 1362076"/>
              <a:gd name="connsiteX30" fmla="*/ 166687 w 1652587"/>
              <a:gd name="connsiteY30" fmla="*/ 1295401 h 1362076"/>
              <a:gd name="connsiteX31" fmla="*/ 152400 w 1652587"/>
              <a:gd name="connsiteY31" fmla="*/ 1252539 h 1362076"/>
              <a:gd name="connsiteX32" fmla="*/ 109537 w 1652587"/>
              <a:gd name="connsiteY32" fmla="*/ 1176339 h 1362076"/>
              <a:gd name="connsiteX33" fmla="*/ 57150 w 1652587"/>
              <a:gd name="connsiteY33" fmla="*/ 1090614 h 1362076"/>
              <a:gd name="connsiteX34" fmla="*/ 0 w 1652587"/>
              <a:gd name="connsiteY34" fmla="*/ 1052514 h 1362076"/>
              <a:gd name="connsiteX35" fmla="*/ 0 w 1652587"/>
              <a:gd name="connsiteY35" fmla="*/ 1052514 h 1362076"/>
              <a:gd name="connsiteX0" fmla="*/ 1652587 w 1652587"/>
              <a:gd name="connsiteY0" fmla="*/ 0 h 1363364"/>
              <a:gd name="connsiteX1" fmla="*/ 1631155 w 1652587"/>
              <a:gd name="connsiteY1" fmla="*/ 38102 h 1363364"/>
              <a:gd name="connsiteX2" fmla="*/ 1597819 w 1652587"/>
              <a:gd name="connsiteY2" fmla="*/ 64296 h 1363364"/>
              <a:gd name="connsiteX3" fmla="*/ 1571625 w 1652587"/>
              <a:gd name="connsiteY3" fmla="*/ 97632 h 1363364"/>
              <a:gd name="connsiteX4" fmla="*/ 1554956 w 1652587"/>
              <a:gd name="connsiteY4" fmla="*/ 126207 h 1363364"/>
              <a:gd name="connsiteX5" fmla="*/ 1526381 w 1652587"/>
              <a:gd name="connsiteY5" fmla="*/ 169070 h 1363364"/>
              <a:gd name="connsiteX6" fmla="*/ 1481138 w 1652587"/>
              <a:gd name="connsiteY6" fmla="*/ 221457 h 1363364"/>
              <a:gd name="connsiteX7" fmla="*/ 1457325 w 1652587"/>
              <a:gd name="connsiteY7" fmla="*/ 252414 h 1363364"/>
              <a:gd name="connsiteX8" fmla="*/ 1421605 w 1652587"/>
              <a:gd name="connsiteY8" fmla="*/ 307182 h 1363364"/>
              <a:gd name="connsiteX9" fmla="*/ 1383506 w 1652587"/>
              <a:gd name="connsiteY9" fmla="*/ 357189 h 1363364"/>
              <a:gd name="connsiteX10" fmla="*/ 1333500 w 1652587"/>
              <a:gd name="connsiteY10" fmla="*/ 423864 h 1363364"/>
              <a:gd name="connsiteX11" fmla="*/ 1283494 w 1652587"/>
              <a:gd name="connsiteY11" fmla="*/ 502445 h 1363364"/>
              <a:gd name="connsiteX12" fmla="*/ 1247775 w 1652587"/>
              <a:gd name="connsiteY12" fmla="*/ 561976 h 1363364"/>
              <a:gd name="connsiteX13" fmla="*/ 1209675 w 1652587"/>
              <a:gd name="connsiteY13" fmla="*/ 616745 h 1363364"/>
              <a:gd name="connsiteX14" fmla="*/ 1166812 w 1652587"/>
              <a:gd name="connsiteY14" fmla="*/ 671514 h 1363364"/>
              <a:gd name="connsiteX15" fmla="*/ 1114425 w 1652587"/>
              <a:gd name="connsiteY15" fmla="*/ 733426 h 1363364"/>
              <a:gd name="connsiteX16" fmla="*/ 1066800 w 1652587"/>
              <a:gd name="connsiteY16" fmla="*/ 785814 h 1363364"/>
              <a:gd name="connsiteX17" fmla="*/ 990600 w 1652587"/>
              <a:gd name="connsiteY17" fmla="*/ 871539 h 1363364"/>
              <a:gd name="connsiteX18" fmla="*/ 878681 w 1652587"/>
              <a:gd name="connsiteY18" fmla="*/ 973933 h 1363364"/>
              <a:gd name="connsiteX19" fmla="*/ 840581 w 1652587"/>
              <a:gd name="connsiteY19" fmla="*/ 1016793 h 1363364"/>
              <a:gd name="connsiteX20" fmla="*/ 764382 w 1652587"/>
              <a:gd name="connsiteY20" fmla="*/ 1104901 h 1363364"/>
              <a:gd name="connsiteX21" fmla="*/ 711993 w 1652587"/>
              <a:gd name="connsiteY21" fmla="*/ 1135858 h 1363364"/>
              <a:gd name="connsiteX22" fmla="*/ 623887 w 1652587"/>
              <a:gd name="connsiteY22" fmla="*/ 1162051 h 1363364"/>
              <a:gd name="connsiteX23" fmla="*/ 571500 w 1652587"/>
              <a:gd name="connsiteY23" fmla="*/ 1214439 h 1363364"/>
              <a:gd name="connsiteX24" fmla="*/ 504825 w 1652587"/>
              <a:gd name="connsiteY24" fmla="*/ 1247776 h 1363364"/>
              <a:gd name="connsiteX25" fmla="*/ 481012 w 1652587"/>
              <a:gd name="connsiteY25" fmla="*/ 1271589 h 1363364"/>
              <a:gd name="connsiteX26" fmla="*/ 428625 w 1652587"/>
              <a:gd name="connsiteY26" fmla="*/ 1309689 h 1363364"/>
              <a:gd name="connsiteX27" fmla="*/ 376237 w 1652587"/>
              <a:gd name="connsiteY27" fmla="*/ 1323976 h 1363364"/>
              <a:gd name="connsiteX28" fmla="*/ 357187 w 1652587"/>
              <a:gd name="connsiteY28" fmla="*/ 1338264 h 1363364"/>
              <a:gd name="connsiteX29" fmla="*/ 257175 w 1652587"/>
              <a:gd name="connsiteY29" fmla="*/ 1362076 h 1363364"/>
              <a:gd name="connsiteX30" fmla="*/ 166687 w 1652587"/>
              <a:gd name="connsiteY30" fmla="*/ 1295401 h 1363364"/>
              <a:gd name="connsiteX31" fmla="*/ 152400 w 1652587"/>
              <a:gd name="connsiteY31" fmla="*/ 1252539 h 1363364"/>
              <a:gd name="connsiteX32" fmla="*/ 109537 w 1652587"/>
              <a:gd name="connsiteY32" fmla="*/ 1176339 h 1363364"/>
              <a:gd name="connsiteX33" fmla="*/ 57150 w 1652587"/>
              <a:gd name="connsiteY33" fmla="*/ 1090614 h 1363364"/>
              <a:gd name="connsiteX34" fmla="*/ 0 w 1652587"/>
              <a:gd name="connsiteY34" fmla="*/ 1052514 h 1363364"/>
              <a:gd name="connsiteX35" fmla="*/ 0 w 1652587"/>
              <a:gd name="connsiteY35" fmla="*/ 1052514 h 1363364"/>
              <a:gd name="connsiteX0" fmla="*/ 1652587 w 1652587"/>
              <a:gd name="connsiteY0" fmla="*/ 0 h 1363364"/>
              <a:gd name="connsiteX1" fmla="*/ 1631155 w 1652587"/>
              <a:gd name="connsiteY1" fmla="*/ 38102 h 1363364"/>
              <a:gd name="connsiteX2" fmla="*/ 1597819 w 1652587"/>
              <a:gd name="connsiteY2" fmla="*/ 64296 h 1363364"/>
              <a:gd name="connsiteX3" fmla="*/ 1571625 w 1652587"/>
              <a:gd name="connsiteY3" fmla="*/ 97632 h 1363364"/>
              <a:gd name="connsiteX4" fmla="*/ 1554956 w 1652587"/>
              <a:gd name="connsiteY4" fmla="*/ 126207 h 1363364"/>
              <a:gd name="connsiteX5" fmla="*/ 1526381 w 1652587"/>
              <a:gd name="connsiteY5" fmla="*/ 169070 h 1363364"/>
              <a:gd name="connsiteX6" fmla="*/ 1481138 w 1652587"/>
              <a:gd name="connsiteY6" fmla="*/ 221457 h 1363364"/>
              <a:gd name="connsiteX7" fmla="*/ 1457325 w 1652587"/>
              <a:gd name="connsiteY7" fmla="*/ 252414 h 1363364"/>
              <a:gd name="connsiteX8" fmla="*/ 1421605 w 1652587"/>
              <a:gd name="connsiteY8" fmla="*/ 307182 h 1363364"/>
              <a:gd name="connsiteX9" fmla="*/ 1383506 w 1652587"/>
              <a:gd name="connsiteY9" fmla="*/ 357189 h 1363364"/>
              <a:gd name="connsiteX10" fmla="*/ 1333500 w 1652587"/>
              <a:gd name="connsiteY10" fmla="*/ 423864 h 1363364"/>
              <a:gd name="connsiteX11" fmla="*/ 1283494 w 1652587"/>
              <a:gd name="connsiteY11" fmla="*/ 502445 h 1363364"/>
              <a:gd name="connsiteX12" fmla="*/ 1247775 w 1652587"/>
              <a:gd name="connsiteY12" fmla="*/ 561976 h 1363364"/>
              <a:gd name="connsiteX13" fmla="*/ 1209675 w 1652587"/>
              <a:gd name="connsiteY13" fmla="*/ 616745 h 1363364"/>
              <a:gd name="connsiteX14" fmla="*/ 1166812 w 1652587"/>
              <a:gd name="connsiteY14" fmla="*/ 671514 h 1363364"/>
              <a:gd name="connsiteX15" fmla="*/ 1114425 w 1652587"/>
              <a:gd name="connsiteY15" fmla="*/ 733426 h 1363364"/>
              <a:gd name="connsiteX16" fmla="*/ 1066800 w 1652587"/>
              <a:gd name="connsiteY16" fmla="*/ 785814 h 1363364"/>
              <a:gd name="connsiteX17" fmla="*/ 990600 w 1652587"/>
              <a:gd name="connsiteY17" fmla="*/ 871539 h 1363364"/>
              <a:gd name="connsiteX18" fmla="*/ 878681 w 1652587"/>
              <a:gd name="connsiteY18" fmla="*/ 973933 h 1363364"/>
              <a:gd name="connsiteX19" fmla="*/ 840581 w 1652587"/>
              <a:gd name="connsiteY19" fmla="*/ 1016793 h 1363364"/>
              <a:gd name="connsiteX20" fmla="*/ 764382 w 1652587"/>
              <a:gd name="connsiteY20" fmla="*/ 1104901 h 1363364"/>
              <a:gd name="connsiteX21" fmla="*/ 711993 w 1652587"/>
              <a:gd name="connsiteY21" fmla="*/ 1135858 h 1363364"/>
              <a:gd name="connsiteX22" fmla="*/ 623887 w 1652587"/>
              <a:gd name="connsiteY22" fmla="*/ 1162051 h 1363364"/>
              <a:gd name="connsiteX23" fmla="*/ 571500 w 1652587"/>
              <a:gd name="connsiteY23" fmla="*/ 1214439 h 1363364"/>
              <a:gd name="connsiteX24" fmla="*/ 504825 w 1652587"/>
              <a:gd name="connsiteY24" fmla="*/ 1247776 h 1363364"/>
              <a:gd name="connsiteX25" fmla="*/ 481012 w 1652587"/>
              <a:gd name="connsiteY25" fmla="*/ 1271589 h 1363364"/>
              <a:gd name="connsiteX26" fmla="*/ 428625 w 1652587"/>
              <a:gd name="connsiteY26" fmla="*/ 1309689 h 1363364"/>
              <a:gd name="connsiteX27" fmla="*/ 376237 w 1652587"/>
              <a:gd name="connsiteY27" fmla="*/ 1323976 h 1363364"/>
              <a:gd name="connsiteX28" fmla="*/ 357187 w 1652587"/>
              <a:gd name="connsiteY28" fmla="*/ 1338264 h 1363364"/>
              <a:gd name="connsiteX29" fmla="*/ 257175 w 1652587"/>
              <a:gd name="connsiteY29" fmla="*/ 1362076 h 1363364"/>
              <a:gd name="connsiteX30" fmla="*/ 166687 w 1652587"/>
              <a:gd name="connsiteY30" fmla="*/ 1295401 h 1363364"/>
              <a:gd name="connsiteX31" fmla="*/ 152400 w 1652587"/>
              <a:gd name="connsiteY31" fmla="*/ 1252539 h 1363364"/>
              <a:gd name="connsiteX32" fmla="*/ 109537 w 1652587"/>
              <a:gd name="connsiteY32" fmla="*/ 1176339 h 1363364"/>
              <a:gd name="connsiteX33" fmla="*/ 57150 w 1652587"/>
              <a:gd name="connsiteY33" fmla="*/ 1090614 h 1363364"/>
              <a:gd name="connsiteX34" fmla="*/ 0 w 1652587"/>
              <a:gd name="connsiteY34" fmla="*/ 1052514 h 1363364"/>
              <a:gd name="connsiteX35" fmla="*/ 0 w 1652587"/>
              <a:gd name="connsiteY35" fmla="*/ 1052514 h 1363364"/>
              <a:gd name="connsiteX0" fmla="*/ 1652587 w 1652587"/>
              <a:gd name="connsiteY0" fmla="*/ 0 h 1363954"/>
              <a:gd name="connsiteX1" fmla="*/ 1631155 w 1652587"/>
              <a:gd name="connsiteY1" fmla="*/ 38102 h 1363954"/>
              <a:gd name="connsiteX2" fmla="*/ 1597819 w 1652587"/>
              <a:gd name="connsiteY2" fmla="*/ 64296 h 1363954"/>
              <a:gd name="connsiteX3" fmla="*/ 1571625 w 1652587"/>
              <a:gd name="connsiteY3" fmla="*/ 97632 h 1363954"/>
              <a:gd name="connsiteX4" fmla="*/ 1554956 w 1652587"/>
              <a:gd name="connsiteY4" fmla="*/ 126207 h 1363954"/>
              <a:gd name="connsiteX5" fmla="*/ 1526381 w 1652587"/>
              <a:gd name="connsiteY5" fmla="*/ 169070 h 1363954"/>
              <a:gd name="connsiteX6" fmla="*/ 1481138 w 1652587"/>
              <a:gd name="connsiteY6" fmla="*/ 221457 h 1363954"/>
              <a:gd name="connsiteX7" fmla="*/ 1457325 w 1652587"/>
              <a:gd name="connsiteY7" fmla="*/ 252414 h 1363954"/>
              <a:gd name="connsiteX8" fmla="*/ 1421605 w 1652587"/>
              <a:gd name="connsiteY8" fmla="*/ 307182 h 1363954"/>
              <a:gd name="connsiteX9" fmla="*/ 1383506 w 1652587"/>
              <a:gd name="connsiteY9" fmla="*/ 357189 h 1363954"/>
              <a:gd name="connsiteX10" fmla="*/ 1333500 w 1652587"/>
              <a:gd name="connsiteY10" fmla="*/ 423864 h 1363954"/>
              <a:gd name="connsiteX11" fmla="*/ 1283494 w 1652587"/>
              <a:gd name="connsiteY11" fmla="*/ 502445 h 1363954"/>
              <a:gd name="connsiteX12" fmla="*/ 1247775 w 1652587"/>
              <a:gd name="connsiteY12" fmla="*/ 561976 h 1363954"/>
              <a:gd name="connsiteX13" fmla="*/ 1209675 w 1652587"/>
              <a:gd name="connsiteY13" fmla="*/ 616745 h 1363954"/>
              <a:gd name="connsiteX14" fmla="*/ 1166812 w 1652587"/>
              <a:gd name="connsiteY14" fmla="*/ 671514 h 1363954"/>
              <a:gd name="connsiteX15" fmla="*/ 1114425 w 1652587"/>
              <a:gd name="connsiteY15" fmla="*/ 733426 h 1363954"/>
              <a:gd name="connsiteX16" fmla="*/ 1066800 w 1652587"/>
              <a:gd name="connsiteY16" fmla="*/ 785814 h 1363954"/>
              <a:gd name="connsiteX17" fmla="*/ 990600 w 1652587"/>
              <a:gd name="connsiteY17" fmla="*/ 871539 h 1363954"/>
              <a:gd name="connsiteX18" fmla="*/ 878681 w 1652587"/>
              <a:gd name="connsiteY18" fmla="*/ 973933 h 1363954"/>
              <a:gd name="connsiteX19" fmla="*/ 840581 w 1652587"/>
              <a:gd name="connsiteY19" fmla="*/ 1016793 h 1363954"/>
              <a:gd name="connsiteX20" fmla="*/ 764382 w 1652587"/>
              <a:gd name="connsiteY20" fmla="*/ 1104901 h 1363954"/>
              <a:gd name="connsiteX21" fmla="*/ 711993 w 1652587"/>
              <a:gd name="connsiteY21" fmla="*/ 1135858 h 1363954"/>
              <a:gd name="connsiteX22" fmla="*/ 623887 w 1652587"/>
              <a:gd name="connsiteY22" fmla="*/ 1162051 h 1363954"/>
              <a:gd name="connsiteX23" fmla="*/ 571500 w 1652587"/>
              <a:gd name="connsiteY23" fmla="*/ 1214439 h 1363954"/>
              <a:gd name="connsiteX24" fmla="*/ 504825 w 1652587"/>
              <a:gd name="connsiteY24" fmla="*/ 1247776 h 1363954"/>
              <a:gd name="connsiteX25" fmla="*/ 481012 w 1652587"/>
              <a:gd name="connsiteY25" fmla="*/ 1271589 h 1363954"/>
              <a:gd name="connsiteX26" fmla="*/ 428625 w 1652587"/>
              <a:gd name="connsiteY26" fmla="*/ 1309689 h 1363954"/>
              <a:gd name="connsiteX27" fmla="*/ 376237 w 1652587"/>
              <a:gd name="connsiteY27" fmla="*/ 1323976 h 1363954"/>
              <a:gd name="connsiteX28" fmla="*/ 335756 w 1652587"/>
              <a:gd name="connsiteY28" fmla="*/ 1347789 h 1363954"/>
              <a:gd name="connsiteX29" fmla="*/ 257175 w 1652587"/>
              <a:gd name="connsiteY29" fmla="*/ 1362076 h 1363954"/>
              <a:gd name="connsiteX30" fmla="*/ 166687 w 1652587"/>
              <a:gd name="connsiteY30" fmla="*/ 1295401 h 1363954"/>
              <a:gd name="connsiteX31" fmla="*/ 152400 w 1652587"/>
              <a:gd name="connsiteY31" fmla="*/ 1252539 h 1363954"/>
              <a:gd name="connsiteX32" fmla="*/ 109537 w 1652587"/>
              <a:gd name="connsiteY32" fmla="*/ 1176339 h 1363954"/>
              <a:gd name="connsiteX33" fmla="*/ 57150 w 1652587"/>
              <a:gd name="connsiteY33" fmla="*/ 1090614 h 1363954"/>
              <a:gd name="connsiteX34" fmla="*/ 0 w 1652587"/>
              <a:gd name="connsiteY34" fmla="*/ 1052514 h 1363954"/>
              <a:gd name="connsiteX35" fmla="*/ 0 w 1652587"/>
              <a:gd name="connsiteY35" fmla="*/ 1052514 h 1363954"/>
              <a:gd name="connsiteX0" fmla="*/ 1652587 w 1652587"/>
              <a:gd name="connsiteY0" fmla="*/ 0 h 1363954"/>
              <a:gd name="connsiteX1" fmla="*/ 1631155 w 1652587"/>
              <a:gd name="connsiteY1" fmla="*/ 38102 h 1363954"/>
              <a:gd name="connsiteX2" fmla="*/ 1597819 w 1652587"/>
              <a:gd name="connsiteY2" fmla="*/ 64296 h 1363954"/>
              <a:gd name="connsiteX3" fmla="*/ 1571625 w 1652587"/>
              <a:gd name="connsiteY3" fmla="*/ 97632 h 1363954"/>
              <a:gd name="connsiteX4" fmla="*/ 1554956 w 1652587"/>
              <a:gd name="connsiteY4" fmla="*/ 126207 h 1363954"/>
              <a:gd name="connsiteX5" fmla="*/ 1526381 w 1652587"/>
              <a:gd name="connsiteY5" fmla="*/ 169070 h 1363954"/>
              <a:gd name="connsiteX6" fmla="*/ 1481138 w 1652587"/>
              <a:gd name="connsiteY6" fmla="*/ 221457 h 1363954"/>
              <a:gd name="connsiteX7" fmla="*/ 1457325 w 1652587"/>
              <a:gd name="connsiteY7" fmla="*/ 252414 h 1363954"/>
              <a:gd name="connsiteX8" fmla="*/ 1421605 w 1652587"/>
              <a:gd name="connsiteY8" fmla="*/ 307182 h 1363954"/>
              <a:gd name="connsiteX9" fmla="*/ 1383506 w 1652587"/>
              <a:gd name="connsiteY9" fmla="*/ 357189 h 1363954"/>
              <a:gd name="connsiteX10" fmla="*/ 1333500 w 1652587"/>
              <a:gd name="connsiteY10" fmla="*/ 423864 h 1363954"/>
              <a:gd name="connsiteX11" fmla="*/ 1283494 w 1652587"/>
              <a:gd name="connsiteY11" fmla="*/ 502445 h 1363954"/>
              <a:gd name="connsiteX12" fmla="*/ 1247775 w 1652587"/>
              <a:gd name="connsiteY12" fmla="*/ 561976 h 1363954"/>
              <a:gd name="connsiteX13" fmla="*/ 1209675 w 1652587"/>
              <a:gd name="connsiteY13" fmla="*/ 616745 h 1363954"/>
              <a:gd name="connsiteX14" fmla="*/ 1166812 w 1652587"/>
              <a:gd name="connsiteY14" fmla="*/ 671514 h 1363954"/>
              <a:gd name="connsiteX15" fmla="*/ 1114425 w 1652587"/>
              <a:gd name="connsiteY15" fmla="*/ 733426 h 1363954"/>
              <a:gd name="connsiteX16" fmla="*/ 1066800 w 1652587"/>
              <a:gd name="connsiteY16" fmla="*/ 785814 h 1363954"/>
              <a:gd name="connsiteX17" fmla="*/ 990600 w 1652587"/>
              <a:gd name="connsiteY17" fmla="*/ 871539 h 1363954"/>
              <a:gd name="connsiteX18" fmla="*/ 878681 w 1652587"/>
              <a:gd name="connsiteY18" fmla="*/ 973933 h 1363954"/>
              <a:gd name="connsiteX19" fmla="*/ 840581 w 1652587"/>
              <a:gd name="connsiteY19" fmla="*/ 1016793 h 1363954"/>
              <a:gd name="connsiteX20" fmla="*/ 764382 w 1652587"/>
              <a:gd name="connsiteY20" fmla="*/ 1104901 h 1363954"/>
              <a:gd name="connsiteX21" fmla="*/ 711993 w 1652587"/>
              <a:gd name="connsiteY21" fmla="*/ 1135858 h 1363954"/>
              <a:gd name="connsiteX22" fmla="*/ 623887 w 1652587"/>
              <a:gd name="connsiteY22" fmla="*/ 1162051 h 1363954"/>
              <a:gd name="connsiteX23" fmla="*/ 571500 w 1652587"/>
              <a:gd name="connsiteY23" fmla="*/ 1214439 h 1363954"/>
              <a:gd name="connsiteX24" fmla="*/ 504825 w 1652587"/>
              <a:gd name="connsiteY24" fmla="*/ 1247776 h 1363954"/>
              <a:gd name="connsiteX25" fmla="*/ 481012 w 1652587"/>
              <a:gd name="connsiteY25" fmla="*/ 1271589 h 1363954"/>
              <a:gd name="connsiteX26" fmla="*/ 428625 w 1652587"/>
              <a:gd name="connsiteY26" fmla="*/ 1309689 h 1363954"/>
              <a:gd name="connsiteX27" fmla="*/ 381000 w 1652587"/>
              <a:gd name="connsiteY27" fmla="*/ 1335883 h 1363954"/>
              <a:gd name="connsiteX28" fmla="*/ 335756 w 1652587"/>
              <a:gd name="connsiteY28" fmla="*/ 1347789 h 1363954"/>
              <a:gd name="connsiteX29" fmla="*/ 257175 w 1652587"/>
              <a:gd name="connsiteY29" fmla="*/ 1362076 h 1363954"/>
              <a:gd name="connsiteX30" fmla="*/ 166687 w 1652587"/>
              <a:gd name="connsiteY30" fmla="*/ 1295401 h 1363954"/>
              <a:gd name="connsiteX31" fmla="*/ 152400 w 1652587"/>
              <a:gd name="connsiteY31" fmla="*/ 1252539 h 1363954"/>
              <a:gd name="connsiteX32" fmla="*/ 109537 w 1652587"/>
              <a:gd name="connsiteY32" fmla="*/ 1176339 h 1363954"/>
              <a:gd name="connsiteX33" fmla="*/ 57150 w 1652587"/>
              <a:gd name="connsiteY33" fmla="*/ 1090614 h 1363954"/>
              <a:gd name="connsiteX34" fmla="*/ 0 w 1652587"/>
              <a:gd name="connsiteY34" fmla="*/ 1052514 h 1363954"/>
              <a:gd name="connsiteX35" fmla="*/ 0 w 1652587"/>
              <a:gd name="connsiteY35" fmla="*/ 1052514 h 1363954"/>
              <a:gd name="connsiteX0" fmla="*/ 1652587 w 1652587"/>
              <a:gd name="connsiteY0" fmla="*/ 0 h 1363954"/>
              <a:gd name="connsiteX1" fmla="*/ 1631155 w 1652587"/>
              <a:gd name="connsiteY1" fmla="*/ 38102 h 1363954"/>
              <a:gd name="connsiteX2" fmla="*/ 1597819 w 1652587"/>
              <a:gd name="connsiteY2" fmla="*/ 64296 h 1363954"/>
              <a:gd name="connsiteX3" fmla="*/ 1571625 w 1652587"/>
              <a:gd name="connsiteY3" fmla="*/ 97632 h 1363954"/>
              <a:gd name="connsiteX4" fmla="*/ 1554956 w 1652587"/>
              <a:gd name="connsiteY4" fmla="*/ 126207 h 1363954"/>
              <a:gd name="connsiteX5" fmla="*/ 1526381 w 1652587"/>
              <a:gd name="connsiteY5" fmla="*/ 169070 h 1363954"/>
              <a:gd name="connsiteX6" fmla="*/ 1481138 w 1652587"/>
              <a:gd name="connsiteY6" fmla="*/ 221457 h 1363954"/>
              <a:gd name="connsiteX7" fmla="*/ 1457325 w 1652587"/>
              <a:gd name="connsiteY7" fmla="*/ 252414 h 1363954"/>
              <a:gd name="connsiteX8" fmla="*/ 1421605 w 1652587"/>
              <a:gd name="connsiteY8" fmla="*/ 307182 h 1363954"/>
              <a:gd name="connsiteX9" fmla="*/ 1383506 w 1652587"/>
              <a:gd name="connsiteY9" fmla="*/ 357189 h 1363954"/>
              <a:gd name="connsiteX10" fmla="*/ 1333500 w 1652587"/>
              <a:gd name="connsiteY10" fmla="*/ 423864 h 1363954"/>
              <a:gd name="connsiteX11" fmla="*/ 1283494 w 1652587"/>
              <a:gd name="connsiteY11" fmla="*/ 502445 h 1363954"/>
              <a:gd name="connsiteX12" fmla="*/ 1247775 w 1652587"/>
              <a:gd name="connsiteY12" fmla="*/ 561976 h 1363954"/>
              <a:gd name="connsiteX13" fmla="*/ 1209675 w 1652587"/>
              <a:gd name="connsiteY13" fmla="*/ 616745 h 1363954"/>
              <a:gd name="connsiteX14" fmla="*/ 1166812 w 1652587"/>
              <a:gd name="connsiteY14" fmla="*/ 671514 h 1363954"/>
              <a:gd name="connsiteX15" fmla="*/ 1114425 w 1652587"/>
              <a:gd name="connsiteY15" fmla="*/ 733426 h 1363954"/>
              <a:gd name="connsiteX16" fmla="*/ 1066800 w 1652587"/>
              <a:gd name="connsiteY16" fmla="*/ 785814 h 1363954"/>
              <a:gd name="connsiteX17" fmla="*/ 990600 w 1652587"/>
              <a:gd name="connsiteY17" fmla="*/ 871539 h 1363954"/>
              <a:gd name="connsiteX18" fmla="*/ 878681 w 1652587"/>
              <a:gd name="connsiteY18" fmla="*/ 973933 h 1363954"/>
              <a:gd name="connsiteX19" fmla="*/ 840581 w 1652587"/>
              <a:gd name="connsiteY19" fmla="*/ 1016793 h 1363954"/>
              <a:gd name="connsiteX20" fmla="*/ 764382 w 1652587"/>
              <a:gd name="connsiteY20" fmla="*/ 1104901 h 1363954"/>
              <a:gd name="connsiteX21" fmla="*/ 711993 w 1652587"/>
              <a:gd name="connsiteY21" fmla="*/ 1135858 h 1363954"/>
              <a:gd name="connsiteX22" fmla="*/ 623887 w 1652587"/>
              <a:gd name="connsiteY22" fmla="*/ 1162051 h 1363954"/>
              <a:gd name="connsiteX23" fmla="*/ 571500 w 1652587"/>
              <a:gd name="connsiteY23" fmla="*/ 1214439 h 1363954"/>
              <a:gd name="connsiteX24" fmla="*/ 504825 w 1652587"/>
              <a:gd name="connsiteY24" fmla="*/ 1247776 h 1363954"/>
              <a:gd name="connsiteX25" fmla="*/ 481012 w 1652587"/>
              <a:gd name="connsiteY25" fmla="*/ 1271589 h 1363954"/>
              <a:gd name="connsiteX26" fmla="*/ 428625 w 1652587"/>
              <a:gd name="connsiteY26" fmla="*/ 1309689 h 1363954"/>
              <a:gd name="connsiteX27" fmla="*/ 381000 w 1652587"/>
              <a:gd name="connsiteY27" fmla="*/ 1335883 h 1363954"/>
              <a:gd name="connsiteX28" fmla="*/ 335756 w 1652587"/>
              <a:gd name="connsiteY28" fmla="*/ 1347789 h 1363954"/>
              <a:gd name="connsiteX29" fmla="*/ 257175 w 1652587"/>
              <a:gd name="connsiteY29" fmla="*/ 1362076 h 1363954"/>
              <a:gd name="connsiteX30" fmla="*/ 166687 w 1652587"/>
              <a:gd name="connsiteY30" fmla="*/ 1295401 h 1363954"/>
              <a:gd name="connsiteX31" fmla="*/ 140494 w 1652587"/>
              <a:gd name="connsiteY31" fmla="*/ 1245395 h 1363954"/>
              <a:gd name="connsiteX32" fmla="*/ 109537 w 1652587"/>
              <a:gd name="connsiteY32" fmla="*/ 1176339 h 1363954"/>
              <a:gd name="connsiteX33" fmla="*/ 57150 w 1652587"/>
              <a:gd name="connsiteY33" fmla="*/ 1090614 h 1363954"/>
              <a:gd name="connsiteX34" fmla="*/ 0 w 1652587"/>
              <a:gd name="connsiteY34" fmla="*/ 1052514 h 1363954"/>
              <a:gd name="connsiteX35" fmla="*/ 0 w 1652587"/>
              <a:gd name="connsiteY35" fmla="*/ 1052514 h 1363954"/>
              <a:gd name="connsiteX0" fmla="*/ 1652587 w 1652587"/>
              <a:gd name="connsiteY0" fmla="*/ 0 h 1363801"/>
              <a:gd name="connsiteX1" fmla="*/ 1631155 w 1652587"/>
              <a:gd name="connsiteY1" fmla="*/ 38102 h 1363801"/>
              <a:gd name="connsiteX2" fmla="*/ 1597819 w 1652587"/>
              <a:gd name="connsiteY2" fmla="*/ 64296 h 1363801"/>
              <a:gd name="connsiteX3" fmla="*/ 1571625 w 1652587"/>
              <a:gd name="connsiteY3" fmla="*/ 97632 h 1363801"/>
              <a:gd name="connsiteX4" fmla="*/ 1554956 w 1652587"/>
              <a:gd name="connsiteY4" fmla="*/ 126207 h 1363801"/>
              <a:gd name="connsiteX5" fmla="*/ 1526381 w 1652587"/>
              <a:gd name="connsiteY5" fmla="*/ 169070 h 1363801"/>
              <a:gd name="connsiteX6" fmla="*/ 1481138 w 1652587"/>
              <a:gd name="connsiteY6" fmla="*/ 221457 h 1363801"/>
              <a:gd name="connsiteX7" fmla="*/ 1457325 w 1652587"/>
              <a:gd name="connsiteY7" fmla="*/ 252414 h 1363801"/>
              <a:gd name="connsiteX8" fmla="*/ 1421605 w 1652587"/>
              <a:gd name="connsiteY8" fmla="*/ 307182 h 1363801"/>
              <a:gd name="connsiteX9" fmla="*/ 1383506 w 1652587"/>
              <a:gd name="connsiteY9" fmla="*/ 357189 h 1363801"/>
              <a:gd name="connsiteX10" fmla="*/ 1333500 w 1652587"/>
              <a:gd name="connsiteY10" fmla="*/ 423864 h 1363801"/>
              <a:gd name="connsiteX11" fmla="*/ 1283494 w 1652587"/>
              <a:gd name="connsiteY11" fmla="*/ 502445 h 1363801"/>
              <a:gd name="connsiteX12" fmla="*/ 1247775 w 1652587"/>
              <a:gd name="connsiteY12" fmla="*/ 561976 h 1363801"/>
              <a:gd name="connsiteX13" fmla="*/ 1209675 w 1652587"/>
              <a:gd name="connsiteY13" fmla="*/ 616745 h 1363801"/>
              <a:gd name="connsiteX14" fmla="*/ 1166812 w 1652587"/>
              <a:gd name="connsiteY14" fmla="*/ 671514 h 1363801"/>
              <a:gd name="connsiteX15" fmla="*/ 1114425 w 1652587"/>
              <a:gd name="connsiteY15" fmla="*/ 733426 h 1363801"/>
              <a:gd name="connsiteX16" fmla="*/ 1066800 w 1652587"/>
              <a:gd name="connsiteY16" fmla="*/ 785814 h 1363801"/>
              <a:gd name="connsiteX17" fmla="*/ 990600 w 1652587"/>
              <a:gd name="connsiteY17" fmla="*/ 871539 h 1363801"/>
              <a:gd name="connsiteX18" fmla="*/ 878681 w 1652587"/>
              <a:gd name="connsiteY18" fmla="*/ 973933 h 1363801"/>
              <a:gd name="connsiteX19" fmla="*/ 840581 w 1652587"/>
              <a:gd name="connsiteY19" fmla="*/ 1016793 h 1363801"/>
              <a:gd name="connsiteX20" fmla="*/ 764382 w 1652587"/>
              <a:gd name="connsiteY20" fmla="*/ 1104901 h 1363801"/>
              <a:gd name="connsiteX21" fmla="*/ 711993 w 1652587"/>
              <a:gd name="connsiteY21" fmla="*/ 1135858 h 1363801"/>
              <a:gd name="connsiteX22" fmla="*/ 623887 w 1652587"/>
              <a:gd name="connsiteY22" fmla="*/ 1162051 h 1363801"/>
              <a:gd name="connsiteX23" fmla="*/ 571500 w 1652587"/>
              <a:gd name="connsiteY23" fmla="*/ 1214439 h 1363801"/>
              <a:gd name="connsiteX24" fmla="*/ 504825 w 1652587"/>
              <a:gd name="connsiteY24" fmla="*/ 1247776 h 1363801"/>
              <a:gd name="connsiteX25" fmla="*/ 481012 w 1652587"/>
              <a:gd name="connsiteY25" fmla="*/ 1271589 h 1363801"/>
              <a:gd name="connsiteX26" fmla="*/ 428625 w 1652587"/>
              <a:gd name="connsiteY26" fmla="*/ 1309689 h 1363801"/>
              <a:gd name="connsiteX27" fmla="*/ 381000 w 1652587"/>
              <a:gd name="connsiteY27" fmla="*/ 1335883 h 1363801"/>
              <a:gd name="connsiteX28" fmla="*/ 335756 w 1652587"/>
              <a:gd name="connsiteY28" fmla="*/ 1347789 h 1363801"/>
              <a:gd name="connsiteX29" fmla="*/ 257175 w 1652587"/>
              <a:gd name="connsiteY29" fmla="*/ 1362076 h 1363801"/>
              <a:gd name="connsiteX30" fmla="*/ 166687 w 1652587"/>
              <a:gd name="connsiteY30" fmla="*/ 1295401 h 1363801"/>
              <a:gd name="connsiteX31" fmla="*/ 140494 w 1652587"/>
              <a:gd name="connsiteY31" fmla="*/ 1245395 h 1363801"/>
              <a:gd name="connsiteX32" fmla="*/ 109537 w 1652587"/>
              <a:gd name="connsiteY32" fmla="*/ 1176339 h 1363801"/>
              <a:gd name="connsiteX33" fmla="*/ 57150 w 1652587"/>
              <a:gd name="connsiteY33" fmla="*/ 1090614 h 1363801"/>
              <a:gd name="connsiteX34" fmla="*/ 0 w 1652587"/>
              <a:gd name="connsiteY34" fmla="*/ 1052514 h 1363801"/>
              <a:gd name="connsiteX35" fmla="*/ 0 w 1652587"/>
              <a:gd name="connsiteY35" fmla="*/ 1052514 h 1363801"/>
              <a:gd name="connsiteX0" fmla="*/ 1652587 w 1652587"/>
              <a:gd name="connsiteY0" fmla="*/ 0 h 1357444"/>
              <a:gd name="connsiteX1" fmla="*/ 1631155 w 1652587"/>
              <a:gd name="connsiteY1" fmla="*/ 38102 h 1357444"/>
              <a:gd name="connsiteX2" fmla="*/ 1597819 w 1652587"/>
              <a:gd name="connsiteY2" fmla="*/ 64296 h 1357444"/>
              <a:gd name="connsiteX3" fmla="*/ 1571625 w 1652587"/>
              <a:gd name="connsiteY3" fmla="*/ 97632 h 1357444"/>
              <a:gd name="connsiteX4" fmla="*/ 1554956 w 1652587"/>
              <a:gd name="connsiteY4" fmla="*/ 126207 h 1357444"/>
              <a:gd name="connsiteX5" fmla="*/ 1526381 w 1652587"/>
              <a:gd name="connsiteY5" fmla="*/ 169070 h 1357444"/>
              <a:gd name="connsiteX6" fmla="*/ 1481138 w 1652587"/>
              <a:gd name="connsiteY6" fmla="*/ 221457 h 1357444"/>
              <a:gd name="connsiteX7" fmla="*/ 1457325 w 1652587"/>
              <a:gd name="connsiteY7" fmla="*/ 252414 h 1357444"/>
              <a:gd name="connsiteX8" fmla="*/ 1421605 w 1652587"/>
              <a:gd name="connsiteY8" fmla="*/ 307182 h 1357444"/>
              <a:gd name="connsiteX9" fmla="*/ 1383506 w 1652587"/>
              <a:gd name="connsiteY9" fmla="*/ 357189 h 1357444"/>
              <a:gd name="connsiteX10" fmla="*/ 1333500 w 1652587"/>
              <a:gd name="connsiteY10" fmla="*/ 423864 h 1357444"/>
              <a:gd name="connsiteX11" fmla="*/ 1283494 w 1652587"/>
              <a:gd name="connsiteY11" fmla="*/ 502445 h 1357444"/>
              <a:gd name="connsiteX12" fmla="*/ 1247775 w 1652587"/>
              <a:gd name="connsiteY12" fmla="*/ 561976 h 1357444"/>
              <a:gd name="connsiteX13" fmla="*/ 1209675 w 1652587"/>
              <a:gd name="connsiteY13" fmla="*/ 616745 h 1357444"/>
              <a:gd name="connsiteX14" fmla="*/ 1166812 w 1652587"/>
              <a:gd name="connsiteY14" fmla="*/ 671514 h 1357444"/>
              <a:gd name="connsiteX15" fmla="*/ 1114425 w 1652587"/>
              <a:gd name="connsiteY15" fmla="*/ 733426 h 1357444"/>
              <a:gd name="connsiteX16" fmla="*/ 1066800 w 1652587"/>
              <a:gd name="connsiteY16" fmla="*/ 785814 h 1357444"/>
              <a:gd name="connsiteX17" fmla="*/ 990600 w 1652587"/>
              <a:gd name="connsiteY17" fmla="*/ 871539 h 1357444"/>
              <a:gd name="connsiteX18" fmla="*/ 878681 w 1652587"/>
              <a:gd name="connsiteY18" fmla="*/ 973933 h 1357444"/>
              <a:gd name="connsiteX19" fmla="*/ 840581 w 1652587"/>
              <a:gd name="connsiteY19" fmla="*/ 1016793 h 1357444"/>
              <a:gd name="connsiteX20" fmla="*/ 764382 w 1652587"/>
              <a:gd name="connsiteY20" fmla="*/ 1104901 h 1357444"/>
              <a:gd name="connsiteX21" fmla="*/ 711993 w 1652587"/>
              <a:gd name="connsiteY21" fmla="*/ 1135858 h 1357444"/>
              <a:gd name="connsiteX22" fmla="*/ 623887 w 1652587"/>
              <a:gd name="connsiteY22" fmla="*/ 1162051 h 1357444"/>
              <a:gd name="connsiteX23" fmla="*/ 571500 w 1652587"/>
              <a:gd name="connsiteY23" fmla="*/ 1214439 h 1357444"/>
              <a:gd name="connsiteX24" fmla="*/ 504825 w 1652587"/>
              <a:gd name="connsiteY24" fmla="*/ 1247776 h 1357444"/>
              <a:gd name="connsiteX25" fmla="*/ 481012 w 1652587"/>
              <a:gd name="connsiteY25" fmla="*/ 1271589 h 1357444"/>
              <a:gd name="connsiteX26" fmla="*/ 428625 w 1652587"/>
              <a:gd name="connsiteY26" fmla="*/ 1309689 h 1357444"/>
              <a:gd name="connsiteX27" fmla="*/ 381000 w 1652587"/>
              <a:gd name="connsiteY27" fmla="*/ 1335883 h 1357444"/>
              <a:gd name="connsiteX28" fmla="*/ 335756 w 1652587"/>
              <a:gd name="connsiteY28" fmla="*/ 1347789 h 1357444"/>
              <a:gd name="connsiteX29" fmla="*/ 235744 w 1652587"/>
              <a:gd name="connsiteY29" fmla="*/ 1354933 h 1357444"/>
              <a:gd name="connsiteX30" fmla="*/ 166687 w 1652587"/>
              <a:gd name="connsiteY30" fmla="*/ 1295401 h 1357444"/>
              <a:gd name="connsiteX31" fmla="*/ 140494 w 1652587"/>
              <a:gd name="connsiteY31" fmla="*/ 1245395 h 1357444"/>
              <a:gd name="connsiteX32" fmla="*/ 109537 w 1652587"/>
              <a:gd name="connsiteY32" fmla="*/ 1176339 h 1357444"/>
              <a:gd name="connsiteX33" fmla="*/ 57150 w 1652587"/>
              <a:gd name="connsiteY33" fmla="*/ 1090614 h 1357444"/>
              <a:gd name="connsiteX34" fmla="*/ 0 w 1652587"/>
              <a:gd name="connsiteY34" fmla="*/ 1052514 h 1357444"/>
              <a:gd name="connsiteX35" fmla="*/ 0 w 1652587"/>
              <a:gd name="connsiteY35" fmla="*/ 1052514 h 1357444"/>
              <a:gd name="connsiteX0" fmla="*/ 1652587 w 1652587"/>
              <a:gd name="connsiteY0" fmla="*/ 0 h 1360579"/>
              <a:gd name="connsiteX1" fmla="*/ 1631155 w 1652587"/>
              <a:gd name="connsiteY1" fmla="*/ 38102 h 1360579"/>
              <a:gd name="connsiteX2" fmla="*/ 1597819 w 1652587"/>
              <a:gd name="connsiteY2" fmla="*/ 64296 h 1360579"/>
              <a:gd name="connsiteX3" fmla="*/ 1571625 w 1652587"/>
              <a:gd name="connsiteY3" fmla="*/ 97632 h 1360579"/>
              <a:gd name="connsiteX4" fmla="*/ 1554956 w 1652587"/>
              <a:gd name="connsiteY4" fmla="*/ 126207 h 1360579"/>
              <a:gd name="connsiteX5" fmla="*/ 1526381 w 1652587"/>
              <a:gd name="connsiteY5" fmla="*/ 169070 h 1360579"/>
              <a:gd name="connsiteX6" fmla="*/ 1481138 w 1652587"/>
              <a:gd name="connsiteY6" fmla="*/ 221457 h 1360579"/>
              <a:gd name="connsiteX7" fmla="*/ 1457325 w 1652587"/>
              <a:gd name="connsiteY7" fmla="*/ 252414 h 1360579"/>
              <a:gd name="connsiteX8" fmla="*/ 1421605 w 1652587"/>
              <a:gd name="connsiteY8" fmla="*/ 307182 h 1360579"/>
              <a:gd name="connsiteX9" fmla="*/ 1383506 w 1652587"/>
              <a:gd name="connsiteY9" fmla="*/ 357189 h 1360579"/>
              <a:gd name="connsiteX10" fmla="*/ 1333500 w 1652587"/>
              <a:gd name="connsiteY10" fmla="*/ 423864 h 1360579"/>
              <a:gd name="connsiteX11" fmla="*/ 1283494 w 1652587"/>
              <a:gd name="connsiteY11" fmla="*/ 502445 h 1360579"/>
              <a:gd name="connsiteX12" fmla="*/ 1247775 w 1652587"/>
              <a:gd name="connsiteY12" fmla="*/ 561976 h 1360579"/>
              <a:gd name="connsiteX13" fmla="*/ 1209675 w 1652587"/>
              <a:gd name="connsiteY13" fmla="*/ 616745 h 1360579"/>
              <a:gd name="connsiteX14" fmla="*/ 1166812 w 1652587"/>
              <a:gd name="connsiteY14" fmla="*/ 671514 h 1360579"/>
              <a:gd name="connsiteX15" fmla="*/ 1114425 w 1652587"/>
              <a:gd name="connsiteY15" fmla="*/ 733426 h 1360579"/>
              <a:gd name="connsiteX16" fmla="*/ 1066800 w 1652587"/>
              <a:gd name="connsiteY16" fmla="*/ 785814 h 1360579"/>
              <a:gd name="connsiteX17" fmla="*/ 990600 w 1652587"/>
              <a:gd name="connsiteY17" fmla="*/ 871539 h 1360579"/>
              <a:gd name="connsiteX18" fmla="*/ 878681 w 1652587"/>
              <a:gd name="connsiteY18" fmla="*/ 973933 h 1360579"/>
              <a:gd name="connsiteX19" fmla="*/ 840581 w 1652587"/>
              <a:gd name="connsiteY19" fmla="*/ 1016793 h 1360579"/>
              <a:gd name="connsiteX20" fmla="*/ 764382 w 1652587"/>
              <a:gd name="connsiteY20" fmla="*/ 1104901 h 1360579"/>
              <a:gd name="connsiteX21" fmla="*/ 711993 w 1652587"/>
              <a:gd name="connsiteY21" fmla="*/ 1135858 h 1360579"/>
              <a:gd name="connsiteX22" fmla="*/ 623887 w 1652587"/>
              <a:gd name="connsiteY22" fmla="*/ 1162051 h 1360579"/>
              <a:gd name="connsiteX23" fmla="*/ 571500 w 1652587"/>
              <a:gd name="connsiteY23" fmla="*/ 1214439 h 1360579"/>
              <a:gd name="connsiteX24" fmla="*/ 504825 w 1652587"/>
              <a:gd name="connsiteY24" fmla="*/ 1247776 h 1360579"/>
              <a:gd name="connsiteX25" fmla="*/ 481012 w 1652587"/>
              <a:gd name="connsiteY25" fmla="*/ 1271589 h 1360579"/>
              <a:gd name="connsiteX26" fmla="*/ 428625 w 1652587"/>
              <a:gd name="connsiteY26" fmla="*/ 1309689 h 1360579"/>
              <a:gd name="connsiteX27" fmla="*/ 381000 w 1652587"/>
              <a:gd name="connsiteY27" fmla="*/ 1335883 h 1360579"/>
              <a:gd name="connsiteX28" fmla="*/ 335756 w 1652587"/>
              <a:gd name="connsiteY28" fmla="*/ 1347789 h 1360579"/>
              <a:gd name="connsiteX29" fmla="*/ 288131 w 1652587"/>
              <a:gd name="connsiteY29" fmla="*/ 1357313 h 1360579"/>
              <a:gd name="connsiteX30" fmla="*/ 235744 w 1652587"/>
              <a:gd name="connsiteY30" fmla="*/ 1354933 h 1360579"/>
              <a:gd name="connsiteX31" fmla="*/ 166687 w 1652587"/>
              <a:gd name="connsiteY31" fmla="*/ 1295401 h 1360579"/>
              <a:gd name="connsiteX32" fmla="*/ 140494 w 1652587"/>
              <a:gd name="connsiteY32" fmla="*/ 1245395 h 1360579"/>
              <a:gd name="connsiteX33" fmla="*/ 109537 w 1652587"/>
              <a:gd name="connsiteY33" fmla="*/ 1176339 h 1360579"/>
              <a:gd name="connsiteX34" fmla="*/ 57150 w 1652587"/>
              <a:gd name="connsiteY34" fmla="*/ 1090614 h 1360579"/>
              <a:gd name="connsiteX35" fmla="*/ 0 w 1652587"/>
              <a:gd name="connsiteY35" fmla="*/ 1052514 h 1360579"/>
              <a:gd name="connsiteX36" fmla="*/ 0 w 1652587"/>
              <a:gd name="connsiteY36" fmla="*/ 1052514 h 1360579"/>
              <a:gd name="connsiteX0" fmla="*/ 1652587 w 1652587"/>
              <a:gd name="connsiteY0" fmla="*/ 0 h 1365102"/>
              <a:gd name="connsiteX1" fmla="*/ 1631155 w 1652587"/>
              <a:gd name="connsiteY1" fmla="*/ 38102 h 1365102"/>
              <a:gd name="connsiteX2" fmla="*/ 1597819 w 1652587"/>
              <a:gd name="connsiteY2" fmla="*/ 64296 h 1365102"/>
              <a:gd name="connsiteX3" fmla="*/ 1571625 w 1652587"/>
              <a:gd name="connsiteY3" fmla="*/ 97632 h 1365102"/>
              <a:gd name="connsiteX4" fmla="*/ 1554956 w 1652587"/>
              <a:gd name="connsiteY4" fmla="*/ 126207 h 1365102"/>
              <a:gd name="connsiteX5" fmla="*/ 1526381 w 1652587"/>
              <a:gd name="connsiteY5" fmla="*/ 169070 h 1365102"/>
              <a:gd name="connsiteX6" fmla="*/ 1481138 w 1652587"/>
              <a:gd name="connsiteY6" fmla="*/ 221457 h 1365102"/>
              <a:gd name="connsiteX7" fmla="*/ 1457325 w 1652587"/>
              <a:gd name="connsiteY7" fmla="*/ 252414 h 1365102"/>
              <a:gd name="connsiteX8" fmla="*/ 1421605 w 1652587"/>
              <a:gd name="connsiteY8" fmla="*/ 307182 h 1365102"/>
              <a:gd name="connsiteX9" fmla="*/ 1383506 w 1652587"/>
              <a:gd name="connsiteY9" fmla="*/ 357189 h 1365102"/>
              <a:gd name="connsiteX10" fmla="*/ 1333500 w 1652587"/>
              <a:gd name="connsiteY10" fmla="*/ 423864 h 1365102"/>
              <a:gd name="connsiteX11" fmla="*/ 1283494 w 1652587"/>
              <a:gd name="connsiteY11" fmla="*/ 502445 h 1365102"/>
              <a:gd name="connsiteX12" fmla="*/ 1247775 w 1652587"/>
              <a:gd name="connsiteY12" fmla="*/ 561976 h 1365102"/>
              <a:gd name="connsiteX13" fmla="*/ 1209675 w 1652587"/>
              <a:gd name="connsiteY13" fmla="*/ 616745 h 1365102"/>
              <a:gd name="connsiteX14" fmla="*/ 1166812 w 1652587"/>
              <a:gd name="connsiteY14" fmla="*/ 671514 h 1365102"/>
              <a:gd name="connsiteX15" fmla="*/ 1114425 w 1652587"/>
              <a:gd name="connsiteY15" fmla="*/ 733426 h 1365102"/>
              <a:gd name="connsiteX16" fmla="*/ 1066800 w 1652587"/>
              <a:gd name="connsiteY16" fmla="*/ 785814 h 1365102"/>
              <a:gd name="connsiteX17" fmla="*/ 990600 w 1652587"/>
              <a:gd name="connsiteY17" fmla="*/ 871539 h 1365102"/>
              <a:gd name="connsiteX18" fmla="*/ 878681 w 1652587"/>
              <a:gd name="connsiteY18" fmla="*/ 973933 h 1365102"/>
              <a:gd name="connsiteX19" fmla="*/ 840581 w 1652587"/>
              <a:gd name="connsiteY19" fmla="*/ 1016793 h 1365102"/>
              <a:gd name="connsiteX20" fmla="*/ 764382 w 1652587"/>
              <a:gd name="connsiteY20" fmla="*/ 1104901 h 1365102"/>
              <a:gd name="connsiteX21" fmla="*/ 711993 w 1652587"/>
              <a:gd name="connsiteY21" fmla="*/ 1135858 h 1365102"/>
              <a:gd name="connsiteX22" fmla="*/ 623887 w 1652587"/>
              <a:gd name="connsiteY22" fmla="*/ 1162051 h 1365102"/>
              <a:gd name="connsiteX23" fmla="*/ 571500 w 1652587"/>
              <a:gd name="connsiteY23" fmla="*/ 1214439 h 1365102"/>
              <a:gd name="connsiteX24" fmla="*/ 504825 w 1652587"/>
              <a:gd name="connsiteY24" fmla="*/ 1247776 h 1365102"/>
              <a:gd name="connsiteX25" fmla="*/ 481012 w 1652587"/>
              <a:gd name="connsiteY25" fmla="*/ 1271589 h 1365102"/>
              <a:gd name="connsiteX26" fmla="*/ 428625 w 1652587"/>
              <a:gd name="connsiteY26" fmla="*/ 1309689 h 1365102"/>
              <a:gd name="connsiteX27" fmla="*/ 381000 w 1652587"/>
              <a:gd name="connsiteY27" fmla="*/ 1335883 h 1365102"/>
              <a:gd name="connsiteX28" fmla="*/ 335756 w 1652587"/>
              <a:gd name="connsiteY28" fmla="*/ 1347789 h 1365102"/>
              <a:gd name="connsiteX29" fmla="*/ 290512 w 1652587"/>
              <a:gd name="connsiteY29" fmla="*/ 1364457 h 1365102"/>
              <a:gd name="connsiteX30" fmla="*/ 235744 w 1652587"/>
              <a:gd name="connsiteY30" fmla="*/ 1354933 h 1365102"/>
              <a:gd name="connsiteX31" fmla="*/ 166687 w 1652587"/>
              <a:gd name="connsiteY31" fmla="*/ 1295401 h 1365102"/>
              <a:gd name="connsiteX32" fmla="*/ 140494 w 1652587"/>
              <a:gd name="connsiteY32" fmla="*/ 1245395 h 1365102"/>
              <a:gd name="connsiteX33" fmla="*/ 109537 w 1652587"/>
              <a:gd name="connsiteY33" fmla="*/ 1176339 h 1365102"/>
              <a:gd name="connsiteX34" fmla="*/ 57150 w 1652587"/>
              <a:gd name="connsiteY34" fmla="*/ 1090614 h 1365102"/>
              <a:gd name="connsiteX35" fmla="*/ 0 w 1652587"/>
              <a:gd name="connsiteY35" fmla="*/ 1052514 h 1365102"/>
              <a:gd name="connsiteX36" fmla="*/ 0 w 1652587"/>
              <a:gd name="connsiteY36" fmla="*/ 1052514 h 1365102"/>
              <a:gd name="connsiteX0" fmla="*/ 1652587 w 1652587"/>
              <a:gd name="connsiteY0" fmla="*/ 0 h 1365102"/>
              <a:gd name="connsiteX1" fmla="*/ 1631155 w 1652587"/>
              <a:gd name="connsiteY1" fmla="*/ 38102 h 1365102"/>
              <a:gd name="connsiteX2" fmla="*/ 1597819 w 1652587"/>
              <a:gd name="connsiteY2" fmla="*/ 64296 h 1365102"/>
              <a:gd name="connsiteX3" fmla="*/ 1571625 w 1652587"/>
              <a:gd name="connsiteY3" fmla="*/ 97632 h 1365102"/>
              <a:gd name="connsiteX4" fmla="*/ 1554956 w 1652587"/>
              <a:gd name="connsiteY4" fmla="*/ 126207 h 1365102"/>
              <a:gd name="connsiteX5" fmla="*/ 1526381 w 1652587"/>
              <a:gd name="connsiteY5" fmla="*/ 169070 h 1365102"/>
              <a:gd name="connsiteX6" fmla="*/ 1481138 w 1652587"/>
              <a:gd name="connsiteY6" fmla="*/ 221457 h 1365102"/>
              <a:gd name="connsiteX7" fmla="*/ 1457325 w 1652587"/>
              <a:gd name="connsiteY7" fmla="*/ 252414 h 1365102"/>
              <a:gd name="connsiteX8" fmla="*/ 1421605 w 1652587"/>
              <a:gd name="connsiteY8" fmla="*/ 307182 h 1365102"/>
              <a:gd name="connsiteX9" fmla="*/ 1383506 w 1652587"/>
              <a:gd name="connsiteY9" fmla="*/ 357189 h 1365102"/>
              <a:gd name="connsiteX10" fmla="*/ 1333500 w 1652587"/>
              <a:gd name="connsiteY10" fmla="*/ 423864 h 1365102"/>
              <a:gd name="connsiteX11" fmla="*/ 1283494 w 1652587"/>
              <a:gd name="connsiteY11" fmla="*/ 502445 h 1365102"/>
              <a:gd name="connsiteX12" fmla="*/ 1247775 w 1652587"/>
              <a:gd name="connsiteY12" fmla="*/ 561976 h 1365102"/>
              <a:gd name="connsiteX13" fmla="*/ 1209675 w 1652587"/>
              <a:gd name="connsiteY13" fmla="*/ 616745 h 1365102"/>
              <a:gd name="connsiteX14" fmla="*/ 1166812 w 1652587"/>
              <a:gd name="connsiteY14" fmla="*/ 671514 h 1365102"/>
              <a:gd name="connsiteX15" fmla="*/ 1114425 w 1652587"/>
              <a:gd name="connsiteY15" fmla="*/ 733426 h 1365102"/>
              <a:gd name="connsiteX16" fmla="*/ 1066800 w 1652587"/>
              <a:gd name="connsiteY16" fmla="*/ 785814 h 1365102"/>
              <a:gd name="connsiteX17" fmla="*/ 990600 w 1652587"/>
              <a:gd name="connsiteY17" fmla="*/ 871539 h 1365102"/>
              <a:gd name="connsiteX18" fmla="*/ 878681 w 1652587"/>
              <a:gd name="connsiteY18" fmla="*/ 973933 h 1365102"/>
              <a:gd name="connsiteX19" fmla="*/ 840581 w 1652587"/>
              <a:gd name="connsiteY19" fmla="*/ 1016793 h 1365102"/>
              <a:gd name="connsiteX20" fmla="*/ 764382 w 1652587"/>
              <a:gd name="connsiteY20" fmla="*/ 1104901 h 1365102"/>
              <a:gd name="connsiteX21" fmla="*/ 711993 w 1652587"/>
              <a:gd name="connsiteY21" fmla="*/ 1135858 h 1365102"/>
              <a:gd name="connsiteX22" fmla="*/ 623887 w 1652587"/>
              <a:gd name="connsiteY22" fmla="*/ 1162051 h 1365102"/>
              <a:gd name="connsiteX23" fmla="*/ 571500 w 1652587"/>
              <a:gd name="connsiteY23" fmla="*/ 1214439 h 1365102"/>
              <a:gd name="connsiteX24" fmla="*/ 504825 w 1652587"/>
              <a:gd name="connsiteY24" fmla="*/ 1247776 h 1365102"/>
              <a:gd name="connsiteX25" fmla="*/ 481012 w 1652587"/>
              <a:gd name="connsiteY25" fmla="*/ 1271589 h 1365102"/>
              <a:gd name="connsiteX26" fmla="*/ 428625 w 1652587"/>
              <a:gd name="connsiteY26" fmla="*/ 1309689 h 1365102"/>
              <a:gd name="connsiteX27" fmla="*/ 381000 w 1652587"/>
              <a:gd name="connsiteY27" fmla="*/ 1335883 h 1365102"/>
              <a:gd name="connsiteX28" fmla="*/ 338138 w 1652587"/>
              <a:gd name="connsiteY28" fmla="*/ 1354933 h 1365102"/>
              <a:gd name="connsiteX29" fmla="*/ 290512 w 1652587"/>
              <a:gd name="connsiteY29" fmla="*/ 1364457 h 1365102"/>
              <a:gd name="connsiteX30" fmla="*/ 235744 w 1652587"/>
              <a:gd name="connsiteY30" fmla="*/ 1354933 h 1365102"/>
              <a:gd name="connsiteX31" fmla="*/ 166687 w 1652587"/>
              <a:gd name="connsiteY31" fmla="*/ 1295401 h 1365102"/>
              <a:gd name="connsiteX32" fmla="*/ 140494 w 1652587"/>
              <a:gd name="connsiteY32" fmla="*/ 1245395 h 1365102"/>
              <a:gd name="connsiteX33" fmla="*/ 109537 w 1652587"/>
              <a:gd name="connsiteY33" fmla="*/ 1176339 h 1365102"/>
              <a:gd name="connsiteX34" fmla="*/ 57150 w 1652587"/>
              <a:gd name="connsiteY34" fmla="*/ 1090614 h 1365102"/>
              <a:gd name="connsiteX35" fmla="*/ 0 w 1652587"/>
              <a:gd name="connsiteY35" fmla="*/ 1052514 h 1365102"/>
              <a:gd name="connsiteX36" fmla="*/ 0 w 1652587"/>
              <a:gd name="connsiteY36" fmla="*/ 1052514 h 1365102"/>
              <a:gd name="connsiteX0" fmla="*/ 1652587 w 1652587"/>
              <a:gd name="connsiteY0" fmla="*/ 0 h 1365102"/>
              <a:gd name="connsiteX1" fmla="*/ 1631155 w 1652587"/>
              <a:gd name="connsiteY1" fmla="*/ 38102 h 1365102"/>
              <a:gd name="connsiteX2" fmla="*/ 1597819 w 1652587"/>
              <a:gd name="connsiteY2" fmla="*/ 64296 h 1365102"/>
              <a:gd name="connsiteX3" fmla="*/ 1571625 w 1652587"/>
              <a:gd name="connsiteY3" fmla="*/ 97632 h 1365102"/>
              <a:gd name="connsiteX4" fmla="*/ 1554956 w 1652587"/>
              <a:gd name="connsiteY4" fmla="*/ 126207 h 1365102"/>
              <a:gd name="connsiteX5" fmla="*/ 1526381 w 1652587"/>
              <a:gd name="connsiteY5" fmla="*/ 169070 h 1365102"/>
              <a:gd name="connsiteX6" fmla="*/ 1481138 w 1652587"/>
              <a:gd name="connsiteY6" fmla="*/ 221457 h 1365102"/>
              <a:gd name="connsiteX7" fmla="*/ 1457325 w 1652587"/>
              <a:gd name="connsiteY7" fmla="*/ 252414 h 1365102"/>
              <a:gd name="connsiteX8" fmla="*/ 1421605 w 1652587"/>
              <a:gd name="connsiteY8" fmla="*/ 307182 h 1365102"/>
              <a:gd name="connsiteX9" fmla="*/ 1383506 w 1652587"/>
              <a:gd name="connsiteY9" fmla="*/ 357189 h 1365102"/>
              <a:gd name="connsiteX10" fmla="*/ 1333500 w 1652587"/>
              <a:gd name="connsiteY10" fmla="*/ 423864 h 1365102"/>
              <a:gd name="connsiteX11" fmla="*/ 1283494 w 1652587"/>
              <a:gd name="connsiteY11" fmla="*/ 502445 h 1365102"/>
              <a:gd name="connsiteX12" fmla="*/ 1247775 w 1652587"/>
              <a:gd name="connsiteY12" fmla="*/ 561976 h 1365102"/>
              <a:gd name="connsiteX13" fmla="*/ 1209675 w 1652587"/>
              <a:gd name="connsiteY13" fmla="*/ 616745 h 1365102"/>
              <a:gd name="connsiteX14" fmla="*/ 1166812 w 1652587"/>
              <a:gd name="connsiteY14" fmla="*/ 671514 h 1365102"/>
              <a:gd name="connsiteX15" fmla="*/ 1114425 w 1652587"/>
              <a:gd name="connsiteY15" fmla="*/ 733426 h 1365102"/>
              <a:gd name="connsiteX16" fmla="*/ 1066800 w 1652587"/>
              <a:gd name="connsiteY16" fmla="*/ 785814 h 1365102"/>
              <a:gd name="connsiteX17" fmla="*/ 990600 w 1652587"/>
              <a:gd name="connsiteY17" fmla="*/ 871539 h 1365102"/>
              <a:gd name="connsiteX18" fmla="*/ 878681 w 1652587"/>
              <a:gd name="connsiteY18" fmla="*/ 973933 h 1365102"/>
              <a:gd name="connsiteX19" fmla="*/ 840581 w 1652587"/>
              <a:gd name="connsiteY19" fmla="*/ 1016793 h 1365102"/>
              <a:gd name="connsiteX20" fmla="*/ 764382 w 1652587"/>
              <a:gd name="connsiteY20" fmla="*/ 1104901 h 1365102"/>
              <a:gd name="connsiteX21" fmla="*/ 711993 w 1652587"/>
              <a:gd name="connsiteY21" fmla="*/ 1135858 h 1365102"/>
              <a:gd name="connsiteX22" fmla="*/ 623887 w 1652587"/>
              <a:gd name="connsiteY22" fmla="*/ 1162051 h 1365102"/>
              <a:gd name="connsiteX23" fmla="*/ 571500 w 1652587"/>
              <a:gd name="connsiteY23" fmla="*/ 1214439 h 1365102"/>
              <a:gd name="connsiteX24" fmla="*/ 504825 w 1652587"/>
              <a:gd name="connsiteY24" fmla="*/ 1247776 h 1365102"/>
              <a:gd name="connsiteX25" fmla="*/ 481012 w 1652587"/>
              <a:gd name="connsiteY25" fmla="*/ 1271589 h 1365102"/>
              <a:gd name="connsiteX26" fmla="*/ 428625 w 1652587"/>
              <a:gd name="connsiteY26" fmla="*/ 1309689 h 1365102"/>
              <a:gd name="connsiteX27" fmla="*/ 381000 w 1652587"/>
              <a:gd name="connsiteY27" fmla="*/ 1335883 h 1365102"/>
              <a:gd name="connsiteX28" fmla="*/ 338138 w 1652587"/>
              <a:gd name="connsiteY28" fmla="*/ 1354933 h 1365102"/>
              <a:gd name="connsiteX29" fmla="*/ 290512 w 1652587"/>
              <a:gd name="connsiteY29" fmla="*/ 1364457 h 1365102"/>
              <a:gd name="connsiteX30" fmla="*/ 235744 w 1652587"/>
              <a:gd name="connsiteY30" fmla="*/ 1354933 h 1365102"/>
              <a:gd name="connsiteX31" fmla="*/ 166687 w 1652587"/>
              <a:gd name="connsiteY31" fmla="*/ 1295401 h 1365102"/>
              <a:gd name="connsiteX32" fmla="*/ 140494 w 1652587"/>
              <a:gd name="connsiteY32" fmla="*/ 1245395 h 1365102"/>
              <a:gd name="connsiteX33" fmla="*/ 109537 w 1652587"/>
              <a:gd name="connsiteY33" fmla="*/ 1176339 h 1365102"/>
              <a:gd name="connsiteX34" fmla="*/ 57150 w 1652587"/>
              <a:gd name="connsiteY34" fmla="*/ 1090614 h 1365102"/>
              <a:gd name="connsiteX35" fmla="*/ 0 w 1652587"/>
              <a:gd name="connsiteY35" fmla="*/ 1052514 h 1365102"/>
              <a:gd name="connsiteX0" fmla="*/ 1595437 w 1595437"/>
              <a:gd name="connsiteY0" fmla="*/ 0 h 1365102"/>
              <a:gd name="connsiteX1" fmla="*/ 1574005 w 1595437"/>
              <a:gd name="connsiteY1" fmla="*/ 38102 h 1365102"/>
              <a:gd name="connsiteX2" fmla="*/ 1540669 w 1595437"/>
              <a:gd name="connsiteY2" fmla="*/ 64296 h 1365102"/>
              <a:gd name="connsiteX3" fmla="*/ 1514475 w 1595437"/>
              <a:gd name="connsiteY3" fmla="*/ 97632 h 1365102"/>
              <a:gd name="connsiteX4" fmla="*/ 1497806 w 1595437"/>
              <a:gd name="connsiteY4" fmla="*/ 126207 h 1365102"/>
              <a:gd name="connsiteX5" fmla="*/ 1469231 w 1595437"/>
              <a:gd name="connsiteY5" fmla="*/ 169070 h 1365102"/>
              <a:gd name="connsiteX6" fmla="*/ 1423988 w 1595437"/>
              <a:gd name="connsiteY6" fmla="*/ 221457 h 1365102"/>
              <a:gd name="connsiteX7" fmla="*/ 1400175 w 1595437"/>
              <a:gd name="connsiteY7" fmla="*/ 252414 h 1365102"/>
              <a:gd name="connsiteX8" fmla="*/ 1364455 w 1595437"/>
              <a:gd name="connsiteY8" fmla="*/ 307182 h 1365102"/>
              <a:gd name="connsiteX9" fmla="*/ 1326356 w 1595437"/>
              <a:gd name="connsiteY9" fmla="*/ 357189 h 1365102"/>
              <a:gd name="connsiteX10" fmla="*/ 1276350 w 1595437"/>
              <a:gd name="connsiteY10" fmla="*/ 423864 h 1365102"/>
              <a:gd name="connsiteX11" fmla="*/ 1226344 w 1595437"/>
              <a:gd name="connsiteY11" fmla="*/ 502445 h 1365102"/>
              <a:gd name="connsiteX12" fmla="*/ 1190625 w 1595437"/>
              <a:gd name="connsiteY12" fmla="*/ 561976 h 1365102"/>
              <a:gd name="connsiteX13" fmla="*/ 1152525 w 1595437"/>
              <a:gd name="connsiteY13" fmla="*/ 616745 h 1365102"/>
              <a:gd name="connsiteX14" fmla="*/ 1109662 w 1595437"/>
              <a:gd name="connsiteY14" fmla="*/ 671514 h 1365102"/>
              <a:gd name="connsiteX15" fmla="*/ 1057275 w 1595437"/>
              <a:gd name="connsiteY15" fmla="*/ 733426 h 1365102"/>
              <a:gd name="connsiteX16" fmla="*/ 1009650 w 1595437"/>
              <a:gd name="connsiteY16" fmla="*/ 785814 h 1365102"/>
              <a:gd name="connsiteX17" fmla="*/ 933450 w 1595437"/>
              <a:gd name="connsiteY17" fmla="*/ 871539 h 1365102"/>
              <a:gd name="connsiteX18" fmla="*/ 821531 w 1595437"/>
              <a:gd name="connsiteY18" fmla="*/ 973933 h 1365102"/>
              <a:gd name="connsiteX19" fmla="*/ 783431 w 1595437"/>
              <a:gd name="connsiteY19" fmla="*/ 1016793 h 1365102"/>
              <a:gd name="connsiteX20" fmla="*/ 707232 w 1595437"/>
              <a:gd name="connsiteY20" fmla="*/ 1104901 h 1365102"/>
              <a:gd name="connsiteX21" fmla="*/ 654843 w 1595437"/>
              <a:gd name="connsiteY21" fmla="*/ 1135858 h 1365102"/>
              <a:gd name="connsiteX22" fmla="*/ 566737 w 1595437"/>
              <a:gd name="connsiteY22" fmla="*/ 1162051 h 1365102"/>
              <a:gd name="connsiteX23" fmla="*/ 514350 w 1595437"/>
              <a:gd name="connsiteY23" fmla="*/ 1214439 h 1365102"/>
              <a:gd name="connsiteX24" fmla="*/ 447675 w 1595437"/>
              <a:gd name="connsiteY24" fmla="*/ 1247776 h 1365102"/>
              <a:gd name="connsiteX25" fmla="*/ 423862 w 1595437"/>
              <a:gd name="connsiteY25" fmla="*/ 1271589 h 1365102"/>
              <a:gd name="connsiteX26" fmla="*/ 371475 w 1595437"/>
              <a:gd name="connsiteY26" fmla="*/ 1309689 h 1365102"/>
              <a:gd name="connsiteX27" fmla="*/ 323850 w 1595437"/>
              <a:gd name="connsiteY27" fmla="*/ 1335883 h 1365102"/>
              <a:gd name="connsiteX28" fmla="*/ 280988 w 1595437"/>
              <a:gd name="connsiteY28" fmla="*/ 1354933 h 1365102"/>
              <a:gd name="connsiteX29" fmla="*/ 233362 w 1595437"/>
              <a:gd name="connsiteY29" fmla="*/ 1364457 h 1365102"/>
              <a:gd name="connsiteX30" fmla="*/ 178594 w 1595437"/>
              <a:gd name="connsiteY30" fmla="*/ 1354933 h 1365102"/>
              <a:gd name="connsiteX31" fmla="*/ 109537 w 1595437"/>
              <a:gd name="connsiteY31" fmla="*/ 1295401 h 1365102"/>
              <a:gd name="connsiteX32" fmla="*/ 83344 w 1595437"/>
              <a:gd name="connsiteY32" fmla="*/ 1245395 h 1365102"/>
              <a:gd name="connsiteX33" fmla="*/ 52387 w 1595437"/>
              <a:gd name="connsiteY33" fmla="*/ 1176339 h 1365102"/>
              <a:gd name="connsiteX34" fmla="*/ 0 w 1595437"/>
              <a:gd name="connsiteY34" fmla="*/ 1090614 h 1365102"/>
              <a:gd name="connsiteX0" fmla="*/ 1595437 w 1595437"/>
              <a:gd name="connsiteY0" fmla="*/ 0 h 1365102"/>
              <a:gd name="connsiteX1" fmla="*/ 1574005 w 1595437"/>
              <a:gd name="connsiteY1" fmla="*/ 38102 h 1365102"/>
              <a:gd name="connsiteX2" fmla="*/ 1540669 w 1595437"/>
              <a:gd name="connsiteY2" fmla="*/ 64296 h 1365102"/>
              <a:gd name="connsiteX3" fmla="*/ 1514475 w 1595437"/>
              <a:gd name="connsiteY3" fmla="*/ 97632 h 1365102"/>
              <a:gd name="connsiteX4" fmla="*/ 1497806 w 1595437"/>
              <a:gd name="connsiteY4" fmla="*/ 126207 h 1365102"/>
              <a:gd name="connsiteX5" fmla="*/ 1469231 w 1595437"/>
              <a:gd name="connsiteY5" fmla="*/ 169070 h 1365102"/>
              <a:gd name="connsiteX6" fmla="*/ 1423988 w 1595437"/>
              <a:gd name="connsiteY6" fmla="*/ 221457 h 1365102"/>
              <a:gd name="connsiteX7" fmla="*/ 1400175 w 1595437"/>
              <a:gd name="connsiteY7" fmla="*/ 252414 h 1365102"/>
              <a:gd name="connsiteX8" fmla="*/ 1364455 w 1595437"/>
              <a:gd name="connsiteY8" fmla="*/ 307182 h 1365102"/>
              <a:gd name="connsiteX9" fmla="*/ 1326356 w 1595437"/>
              <a:gd name="connsiteY9" fmla="*/ 357189 h 1365102"/>
              <a:gd name="connsiteX10" fmla="*/ 1276350 w 1595437"/>
              <a:gd name="connsiteY10" fmla="*/ 423864 h 1365102"/>
              <a:gd name="connsiteX11" fmla="*/ 1226344 w 1595437"/>
              <a:gd name="connsiteY11" fmla="*/ 502445 h 1365102"/>
              <a:gd name="connsiteX12" fmla="*/ 1190625 w 1595437"/>
              <a:gd name="connsiteY12" fmla="*/ 561976 h 1365102"/>
              <a:gd name="connsiteX13" fmla="*/ 1152525 w 1595437"/>
              <a:gd name="connsiteY13" fmla="*/ 616745 h 1365102"/>
              <a:gd name="connsiteX14" fmla="*/ 1109662 w 1595437"/>
              <a:gd name="connsiteY14" fmla="*/ 671514 h 1365102"/>
              <a:gd name="connsiteX15" fmla="*/ 1057275 w 1595437"/>
              <a:gd name="connsiteY15" fmla="*/ 733426 h 1365102"/>
              <a:gd name="connsiteX16" fmla="*/ 1009650 w 1595437"/>
              <a:gd name="connsiteY16" fmla="*/ 785814 h 1365102"/>
              <a:gd name="connsiteX17" fmla="*/ 933450 w 1595437"/>
              <a:gd name="connsiteY17" fmla="*/ 871539 h 1365102"/>
              <a:gd name="connsiteX18" fmla="*/ 821531 w 1595437"/>
              <a:gd name="connsiteY18" fmla="*/ 973933 h 1365102"/>
              <a:gd name="connsiteX19" fmla="*/ 783431 w 1595437"/>
              <a:gd name="connsiteY19" fmla="*/ 1016793 h 1365102"/>
              <a:gd name="connsiteX20" fmla="*/ 707232 w 1595437"/>
              <a:gd name="connsiteY20" fmla="*/ 1104901 h 1365102"/>
              <a:gd name="connsiteX21" fmla="*/ 654843 w 1595437"/>
              <a:gd name="connsiteY21" fmla="*/ 1135858 h 1365102"/>
              <a:gd name="connsiteX22" fmla="*/ 566737 w 1595437"/>
              <a:gd name="connsiteY22" fmla="*/ 1162051 h 1365102"/>
              <a:gd name="connsiteX23" fmla="*/ 514350 w 1595437"/>
              <a:gd name="connsiteY23" fmla="*/ 1214439 h 1365102"/>
              <a:gd name="connsiteX24" fmla="*/ 447675 w 1595437"/>
              <a:gd name="connsiteY24" fmla="*/ 1247776 h 1365102"/>
              <a:gd name="connsiteX25" fmla="*/ 423862 w 1595437"/>
              <a:gd name="connsiteY25" fmla="*/ 1271589 h 1365102"/>
              <a:gd name="connsiteX26" fmla="*/ 371475 w 1595437"/>
              <a:gd name="connsiteY26" fmla="*/ 1309689 h 1365102"/>
              <a:gd name="connsiteX27" fmla="*/ 323850 w 1595437"/>
              <a:gd name="connsiteY27" fmla="*/ 1335883 h 1365102"/>
              <a:gd name="connsiteX28" fmla="*/ 280988 w 1595437"/>
              <a:gd name="connsiteY28" fmla="*/ 1354933 h 1365102"/>
              <a:gd name="connsiteX29" fmla="*/ 233362 w 1595437"/>
              <a:gd name="connsiteY29" fmla="*/ 1364457 h 1365102"/>
              <a:gd name="connsiteX30" fmla="*/ 178594 w 1595437"/>
              <a:gd name="connsiteY30" fmla="*/ 1354933 h 1365102"/>
              <a:gd name="connsiteX31" fmla="*/ 109537 w 1595437"/>
              <a:gd name="connsiteY31" fmla="*/ 1295401 h 1365102"/>
              <a:gd name="connsiteX32" fmla="*/ 85726 w 1595437"/>
              <a:gd name="connsiteY32" fmla="*/ 1264445 h 1365102"/>
              <a:gd name="connsiteX33" fmla="*/ 52387 w 1595437"/>
              <a:gd name="connsiteY33" fmla="*/ 1176339 h 1365102"/>
              <a:gd name="connsiteX34" fmla="*/ 0 w 1595437"/>
              <a:gd name="connsiteY34" fmla="*/ 1090614 h 1365102"/>
              <a:gd name="connsiteX0" fmla="*/ 1595437 w 1595437"/>
              <a:gd name="connsiteY0" fmla="*/ 0 h 1365102"/>
              <a:gd name="connsiteX1" fmla="*/ 1574005 w 1595437"/>
              <a:gd name="connsiteY1" fmla="*/ 38102 h 1365102"/>
              <a:gd name="connsiteX2" fmla="*/ 1540669 w 1595437"/>
              <a:gd name="connsiteY2" fmla="*/ 64296 h 1365102"/>
              <a:gd name="connsiteX3" fmla="*/ 1514475 w 1595437"/>
              <a:gd name="connsiteY3" fmla="*/ 97632 h 1365102"/>
              <a:gd name="connsiteX4" fmla="*/ 1497806 w 1595437"/>
              <a:gd name="connsiteY4" fmla="*/ 126207 h 1365102"/>
              <a:gd name="connsiteX5" fmla="*/ 1469231 w 1595437"/>
              <a:gd name="connsiteY5" fmla="*/ 169070 h 1365102"/>
              <a:gd name="connsiteX6" fmla="*/ 1423988 w 1595437"/>
              <a:gd name="connsiteY6" fmla="*/ 221457 h 1365102"/>
              <a:gd name="connsiteX7" fmla="*/ 1400175 w 1595437"/>
              <a:gd name="connsiteY7" fmla="*/ 252414 h 1365102"/>
              <a:gd name="connsiteX8" fmla="*/ 1364455 w 1595437"/>
              <a:gd name="connsiteY8" fmla="*/ 307182 h 1365102"/>
              <a:gd name="connsiteX9" fmla="*/ 1326356 w 1595437"/>
              <a:gd name="connsiteY9" fmla="*/ 357189 h 1365102"/>
              <a:gd name="connsiteX10" fmla="*/ 1276350 w 1595437"/>
              <a:gd name="connsiteY10" fmla="*/ 423864 h 1365102"/>
              <a:gd name="connsiteX11" fmla="*/ 1226344 w 1595437"/>
              <a:gd name="connsiteY11" fmla="*/ 502445 h 1365102"/>
              <a:gd name="connsiteX12" fmla="*/ 1190625 w 1595437"/>
              <a:gd name="connsiteY12" fmla="*/ 561976 h 1365102"/>
              <a:gd name="connsiteX13" fmla="*/ 1152525 w 1595437"/>
              <a:gd name="connsiteY13" fmla="*/ 616745 h 1365102"/>
              <a:gd name="connsiteX14" fmla="*/ 1109662 w 1595437"/>
              <a:gd name="connsiteY14" fmla="*/ 671514 h 1365102"/>
              <a:gd name="connsiteX15" fmla="*/ 1057275 w 1595437"/>
              <a:gd name="connsiteY15" fmla="*/ 733426 h 1365102"/>
              <a:gd name="connsiteX16" fmla="*/ 1009650 w 1595437"/>
              <a:gd name="connsiteY16" fmla="*/ 785814 h 1365102"/>
              <a:gd name="connsiteX17" fmla="*/ 933450 w 1595437"/>
              <a:gd name="connsiteY17" fmla="*/ 871539 h 1365102"/>
              <a:gd name="connsiteX18" fmla="*/ 821531 w 1595437"/>
              <a:gd name="connsiteY18" fmla="*/ 973933 h 1365102"/>
              <a:gd name="connsiteX19" fmla="*/ 783431 w 1595437"/>
              <a:gd name="connsiteY19" fmla="*/ 1016793 h 1365102"/>
              <a:gd name="connsiteX20" fmla="*/ 707232 w 1595437"/>
              <a:gd name="connsiteY20" fmla="*/ 1104901 h 1365102"/>
              <a:gd name="connsiteX21" fmla="*/ 654843 w 1595437"/>
              <a:gd name="connsiteY21" fmla="*/ 1135858 h 1365102"/>
              <a:gd name="connsiteX22" fmla="*/ 566737 w 1595437"/>
              <a:gd name="connsiteY22" fmla="*/ 1162051 h 1365102"/>
              <a:gd name="connsiteX23" fmla="*/ 514350 w 1595437"/>
              <a:gd name="connsiteY23" fmla="*/ 1214439 h 1365102"/>
              <a:gd name="connsiteX24" fmla="*/ 447675 w 1595437"/>
              <a:gd name="connsiteY24" fmla="*/ 1247776 h 1365102"/>
              <a:gd name="connsiteX25" fmla="*/ 423862 w 1595437"/>
              <a:gd name="connsiteY25" fmla="*/ 1271589 h 1365102"/>
              <a:gd name="connsiteX26" fmla="*/ 371475 w 1595437"/>
              <a:gd name="connsiteY26" fmla="*/ 1309689 h 1365102"/>
              <a:gd name="connsiteX27" fmla="*/ 323850 w 1595437"/>
              <a:gd name="connsiteY27" fmla="*/ 1335883 h 1365102"/>
              <a:gd name="connsiteX28" fmla="*/ 280988 w 1595437"/>
              <a:gd name="connsiteY28" fmla="*/ 1354933 h 1365102"/>
              <a:gd name="connsiteX29" fmla="*/ 233362 w 1595437"/>
              <a:gd name="connsiteY29" fmla="*/ 1364457 h 1365102"/>
              <a:gd name="connsiteX30" fmla="*/ 178594 w 1595437"/>
              <a:gd name="connsiteY30" fmla="*/ 1354933 h 1365102"/>
              <a:gd name="connsiteX31" fmla="*/ 109537 w 1595437"/>
              <a:gd name="connsiteY31" fmla="*/ 1295401 h 1365102"/>
              <a:gd name="connsiteX32" fmla="*/ 85726 w 1595437"/>
              <a:gd name="connsiteY32" fmla="*/ 1264445 h 1365102"/>
              <a:gd name="connsiteX33" fmla="*/ 52387 w 1595437"/>
              <a:gd name="connsiteY33" fmla="*/ 1197770 h 1365102"/>
              <a:gd name="connsiteX34" fmla="*/ 0 w 1595437"/>
              <a:gd name="connsiteY34" fmla="*/ 1090614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54831 w 1583531"/>
              <a:gd name="connsiteY22" fmla="*/ 1162051 h 1365102"/>
              <a:gd name="connsiteX23" fmla="*/ 502444 w 1583531"/>
              <a:gd name="connsiteY23" fmla="*/ 1214439 h 1365102"/>
              <a:gd name="connsiteX24" fmla="*/ 435769 w 1583531"/>
              <a:gd name="connsiteY24" fmla="*/ 1247776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54831 w 1583531"/>
              <a:gd name="connsiteY22" fmla="*/ 1162051 h 1365102"/>
              <a:gd name="connsiteX23" fmla="*/ 502444 w 1583531"/>
              <a:gd name="connsiteY23" fmla="*/ 1214439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64356 w 1583531"/>
              <a:gd name="connsiteY22" fmla="*/ 1173958 h 1365102"/>
              <a:gd name="connsiteX23" fmla="*/ 502444 w 1583531"/>
              <a:gd name="connsiteY23" fmla="*/ 1214439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64356 w 1583531"/>
              <a:gd name="connsiteY22" fmla="*/ 1173958 h 1365102"/>
              <a:gd name="connsiteX23" fmla="*/ 502444 w 1583531"/>
              <a:gd name="connsiteY23" fmla="*/ 1202533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7700 w 1583531"/>
              <a:gd name="connsiteY21" fmla="*/ 1143002 h 1365102"/>
              <a:gd name="connsiteX22" fmla="*/ 564356 w 1583531"/>
              <a:gd name="connsiteY22" fmla="*/ 1173958 h 1365102"/>
              <a:gd name="connsiteX23" fmla="*/ 502444 w 1583531"/>
              <a:gd name="connsiteY23" fmla="*/ 1202533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721519 w 1583531"/>
              <a:gd name="connsiteY20" fmla="*/ 1085851 h 1365102"/>
              <a:gd name="connsiteX21" fmla="*/ 647700 w 1583531"/>
              <a:gd name="connsiteY21" fmla="*/ 1143002 h 1365102"/>
              <a:gd name="connsiteX22" fmla="*/ 564356 w 1583531"/>
              <a:gd name="connsiteY22" fmla="*/ 1173958 h 1365102"/>
              <a:gd name="connsiteX23" fmla="*/ 502444 w 1583531"/>
              <a:gd name="connsiteY23" fmla="*/ 1202533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83531" h="1365102">
                <a:moveTo>
                  <a:pt x="1583531" y="0"/>
                </a:moveTo>
                <a:cubicBezTo>
                  <a:pt x="1574006" y="15876"/>
                  <a:pt x="1571227" y="27386"/>
                  <a:pt x="1562099" y="38102"/>
                </a:cubicBezTo>
                <a:cubicBezTo>
                  <a:pt x="1552971" y="48818"/>
                  <a:pt x="1536304" y="55565"/>
                  <a:pt x="1528763" y="64296"/>
                </a:cubicBezTo>
                <a:lnTo>
                  <a:pt x="1502569" y="97632"/>
                </a:lnTo>
                <a:cubicBezTo>
                  <a:pt x="1502569" y="100013"/>
                  <a:pt x="1485900" y="123826"/>
                  <a:pt x="1485900" y="126207"/>
                </a:cubicBezTo>
                <a:lnTo>
                  <a:pt x="1457325" y="169070"/>
                </a:lnTo>
                <a:lnTo>
                  <a:pt x="1412082" y="221457"/>
                </a:lnTo>
                <a:cubicBezTo>
                  <a:pt x="1411288" y="223838"/>
                  <a:pt x="1389063" y="250033"/>
                  <a:pt x="1388269" y="252414"/>
                </a:cubicBezTo>
                <a:lnTo>
                  <a:pt x="1352549" y="307182"/>
                </a:lnTo>
                <a:lnTo>
                  <a:pt x="1314450" y="357189"/>
                </a:lnTo>
                <a:lnTo>
                  <a:pt x="1264444" y="423864"/>
                </a:lnTo>
                <a:lnTo>
                  <a:pt x="1214438" y="502445"/>
                </a:lnTo>
                <a:lnTo>
                  <a:pt x="1178719" y="561976"/>
                </a:lnTo>
                <a:lnTo>
                  <a:pt x="1140619" y="616745"/>
                </a:lnTo>
                <a:lnTo>
                  <a:pt x="1097756" y="671514"/>
                </a:lnTo>
                <a:lnTo>
                  <a:pt x="1045369" y="733426"/>
                </a:lnTo>
                <a:lnTo>
                  <a:pt x="997744" y="785814"/>
                </a:lnTo>
                <a:lnTo>
                  <a:pt x="921544" y="871539"/>
                </a:lnTo>
                <a:lnTo>
                  <a:pt x="809625" y="973933"/>
                </a:lnTo>
                <a:cubicBezTo>
                  <a:pt x="784622" y="998142"/>
                  <a:pt x="790575" y="994965"/>
                  <a:pt x="771525" y="1016793"/>
                </a:cubicBezTo>
                <a:cubicBezTo>
                  <a:pt x="752475" y="1038621"/>
                  <a:pt x="742950" y="1066007"/>
                  <a:pt x="721519" y="1085851"/>
                </a:cubicBezTo>
                <a:cubicBezTo>
                  <a:pt x="710406" y="1098551"/>
                  <a:pt x="682626" y="1127921"/>
                  <a:pt x="647700" y="1143002"/>
                </a:cubicBezTo>
                <a:lnTo>
                  <a:pt x="564356" y="1173958"/>
                </a:lnTo>
                <a:lnTo>
                  <a:pt x="502444" y="1202533"/>
                </a:lnTo>
                <a:lnTo>
                  <a:pt x="447675" y="1235870"/>
                </a:lnTo>
                <a:lnTo>
                  <a:pt x="411956" y="1271589"/>
                </a:lnTo>
                <a:lnTo>
                  <a:pt x="359569" y="1309689"/>
                </a:lnTo>
                <a:lnTo>
                  <a:pt x="311944" y="1335883"/>
                </a:lnTo>
                <a:lnTo>
                  <a:pt x="269082" y="1354933"/>
                </a:lnTo>
                <a:cubicBezTo>
                  <a:pt x="253604" y="1358505"/>
                  <a:pt x="238125" y="1363266"/>
                  <a:pt x="221456" y="1364457"/>
                </a:cubicBezTo>
                <a:cubicBezTo>
                  <a:pt x="204787" y="1365648"/>
                  <a:pt x="187325" y="1366442"/>
                  <a:pt x="166688" y="1354933"/>
                </a:cubicBezTo>
                <a:cubicBezTo>
                  <a:pt x="146051" y="1343424"/>
                  <a:pt x="115093" y="1313657"/>
                  <a:pt x="97631" y="1295401"/>
                </a:cubicBezTo>
                <a:lnTo>
                  <a:pt x="73820" y="1264445"/>
                </a:lnTo>
                <a:lnTo>
                  <a:pt x="40481" y="1197770"/>
                </a:lnTo>
                <a:lnTo>
                  <a:pt x="0" y="1135858"/>
                </a:lnTo>
              </a:path>
            </a:pathLst>
          </a:custGeom>
          <a:noFill/>
          <a:ln w="25400" cmpd="sng">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円/楕円 127"/>
          <p:cNvSpPr/>
          <p:nvPr/>
        </p:nvSpPr>
        <p:spPr>
          <a:xfrm>
            <a:off x="7545606" y="2492373"/>
            <a:ext cx="173801" cy="147424"/>
          </a:xfrm>
          <a:prstGeom prst="ellipse">
            <a:avLst/>
          </a:prstGeom>
          <a:solidFill>
            <a:schemeClr val="bg1">
              <a:alpha val="65000"/>
            </a:schemeClr>
          </a:solidFill>
          <a:ln w="22225">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dirty="0"/>
          </a:p>
        </p:txBody>
      </p:sp>
      <p:sp>
        <p:nvSpPr>
          <p:cNvPr id="130" name="線吹き出し 1 129"/>
          <p:cNvSpPr/>
          <p:nvPr/>
        </p:nvSpPr>
        <p:spPr>
          <a:xfrm>
            <a:off x="8469904" y="1340769"/>
            <a:ext cx="781264" cy="178717"/>
          </a:xfrm>
          <a:prstGeom prst="callout1">
            <a:avLst>
              <a:gd name="adj1" fmla="val 50838"/>
              <a:gd name="adj2" fmla="val 2109"/>
              <a:gd name="adj3" fmla="val 247490"/>
              <a:gd name="adj4" fmla="val -61489"/>
            </a:avLst>
          </a:prstGeom>
          <a:solidFill>
            <a:schemeClr val="bg1">
              <a:alpha val="80000"/>
            </a:schemeClr>
          </a:solidFill>
          <a:ln w="12700">
            <a:solidFill>
              <a:srgbClr val="002060"/>
            </a:solidFill>
            <a:tailEnd type="none"/>
          </a:ln>
        </p:spPr>
        <p:style>
          <a:lnRef idx="2">
            <a:schemeClr val="accent2"/>
          </a:lnRef>
          <a:fillRef idx="1">
            <a:schemeClr val="lt1"/>
          </a:fillRef>
          <a:effectRef idx="0">
            <a:schemeClr val="accent2"/>
          </a:effectRef>
          <a:fontRef idx="minor">
            <a:schemeClr val="dk1"/>
          </a:fontRef>
        </p:style>
        <p:txBody>
          <a:bodyPr lIns="36000" rIns="36000" rtlCol="0" anchor="ctr"/>
          <a:lstStyle/>
          <a:p>
            <a:pPr marL="266700" indent="-266700"/>
            <a:r>
              <a:rPr lang="ja-JP" altLang="en-US" sz="700" b="1" dirty="0" smtClean="0"/>
              <a:t>新名神高速道路</a:t>
            </a:r>
            <a:endParaRPr kumimoji="1" lang="ja-JP" altLang="en-US" sz="700" b="1" dirty="0"/>
          </a:p>
        </p:txBody>
      </p:sp>
      <p:sp>
        <p:nvSpPr>
          <p:cNvPr id="131" name="線吹き出し 1 130"/>
          <p:cNvSpPr/>
          <p:nvPr/>
        </p:nvSpPr>
        <p:spPr>
          <a:xfrm>
            <a:off x="6846107" y="2244621"/>
            <a:ext cx="704596" cy="178717"/>
          </a:xfrm>
          <a:prstGeom prst="callout1">
            <a:avLst>
              <a:gd name="adj1" fmla="val 50838"/>
              <a:gd name="adj2" fmla="val 93640"/>
              <a:gd name="adj3" fmla="val 74277"/>
              <a:gd name="adj4" fmla="val 125958"/>
            </a:avLst>
          </a:prstGeom>
          <a:solidFill>
            <a:schemeClr val="bg1">
              <a:alpha val="80000"/>
            </a:schemeClr>
          </a:solidFill>
          <a:ln w="12700">
            <a:solidFill>
              <a:srgbClr val="002060"/>
            </a:solidFill>
            <a:tailEnd type="none"/>
          </a:ln>
        </p:spPr>
        <p:style>
          <a:lnRef idx="2">
            <a:schemeClr val="accent2"/>
          </a:lnRef>
          <a:fillRef idx="1">
            <a:schemeClr val="lt1"/>
          </a:fillRef>
          <a:effectRef idx="0">
            <a:schemeClr val="accent2"/>
          </a:effectRef>
          <a:fontRef idx="minor">
            <a:schemeClr val="dk1"/>
          </a:fontRef>
        </p:style>
        <p:txBody>
          <a:bodyPr lIns="36000" rIns="36000" rtlCol="0" anchor="ctr"/>
          <a:lstStyle/>
          <a:p>
            <a:pPr marL="266700" indent="-266700"/>
            <a:r>
              <a:rPr lang="ja-JP" altLang="en-US" sz="700" b="1" dirty="0" smtClean="0"/>
              <a:t>名神高速道路</a:t>
            </a:r>
            <a:endParaRPr kumimoji="1" lang="ja-JP" altLang="en-US" sz="700" b="1" dirty="0"/>
          </a:p>
        </p:txBody>
      </p:sp>
      <p:sp>
        <p:nvSpPr>
          <p:cNvPr id="132" name="線吹き出し 1 131"/>
          <p:cNvSpPr/>
          <p:nvPr/>
        </p:nvSpPr>
        <p:spPr>
          <a:xfrm>
            <a:off x="8609195" y="2463475"/>
            <a:ext cx="418984" cy="178717"/>
          </a:xfrm>
          <a:prstGeom prst="callout1">
            <a:avLst>
              <a:gd name="adj1" fmla="val 50838"/>
              <a:gd name="adj2" fmla="val 2109"/>
              <a:gd name="adj3" fmla="val 20980"/>
              <a:gd name="adj4" fmla="val -93579"/>
            </a:avLst>
          </a:prstGeom>
          <a:solidFill>
            <a:schemeClr val="bg1">
              <a:alpha val="80000"/>
            </a:schemeClr>
          </a:solidFill>
          <a:ln w="12700">
            <a:solidFill>
              <a:srgbClr val="002060"/>
            </a:solidFill>
            <a:tailEnd type="none"/>
          </a:ln>
        </p:spPr>
        <p:style>
          <a:lnRef idx="2">
            <a:schemeClr val="accent2"/>
          </a:lnRef>
          <a:fillRef idx="1">
            <a:schemeClr val="lt1"/>
          </a:fillRef>
          <a:effectRef idx="0">
            <a:schemeClr val="accent2"/>
          </a:effectRef>
          <a:fontRef idx="minor">
            <a:schemeClr val="dk1"/>
          </a:fontRef>
        </p:style>
        <p:txBody>
          <a:bodyPr lIns="36000" rIns="36000" rtlCol="0" anchor="ctr"/>
          <a:lstStyle/>
          <a:p>
            <a:pPr marL="266700" indent="-266700"/>
            <a:r>
              <a:rPr lang="ja-JP" altLang="en-US" sz="700" b="1" dirty="0" smtClean="0"/>
              <a:t>新幹線</a:t>
            </a:r>
            <a:endParaRPr kumimoji="1" lang="ja-JP" altLang="en-US" sz="700" b="1" dirty="0"/>
          </a:p>
        </p:txBody>
      </p:sp>
      <p:sp>
        <p:nvSpPr>
          <p:cNvPr id="85" name="フリーフォーム 84"/>
          <p:cNvSpPr/>
          <p:nvPr/>
        </p:nvSpPr>
        <p:spPr>
          <a:xfrm>
            <a:off x="6876852" y="1890093"/>
            <a:ext cx="1715492" cy="1365102"/>
          </a:xfrm>
          <a:custGeom>
            <a:avLst/>
            <a:gdLst>
              <a:gd name="connsiteX0" fmla="*/ 1624012 w 1624012"/>
              <a:gd name="connsiteY0" fmla="*/ 0 h 1519238"/>
              <a:gd name="connsiteX1" fmla="*/ 1624012 w 1624012"/>
              <a:gd name="connsiteY1" fmla="*/ 104775 h 1519238"/>
              <a:gd name="connsiteX2" fmla="*/ 1595437 w 1624012"/>
              <a:gd name="connsiteY2" fmla="*/ 190500 h 1519238"/>
              <a:gd name="connsiteX3" fmla="*/ 1566862 w 1624012"/>
              <a:gd name="connsiteY3" fmla="*/ 276225 h 1519238"/>
              <a:gd name="connsiteX4" fmla="*/ 1500187 w 1624012"/>
              <a:gd name="connsiteY4" fmla="*/ 342900 h 1519238"/>
              <a:gd name="connsiteX5" fmla="*/ 1438275 w 1624012"/>
              <a:gd name="connsiteY5" fmla="*/ 419100 h 1519238"/>
              <a:gd name="connsiteX6" fmla="*/ 1414462 w 1624012"/>
              <a:gd name="connsiteY6" fmla="*/ 466725 h 1519238"/>
              <a:gd name="connsiteX7" fmla="*/ 1347787 w 1624012"/>
              <a:gd name="connsiteY7" fmla="*/ 557213 h 1519238"/>
              <a:gd name="connsiteX8" fmla="*/ 1281112 w 1624012"/>
              <a:gd name="connsiteY8" fmla="*/ 704850 h 1519238"/>
              <a:gd name="connsiteX9" fmla="*/ 1247775 w 1624012"/>
              <a:gd name="connsiteY9" fmla="*/ 752475 h 1519238"/>
              <a:gd name="connsiteX10" fmla="*/ 1209675 w 1624012"/>
              <a:gd name="connsiteY10" fmla="*/ 800100 h 1519238"/>
              <a:gd name="connsiteX11" fmla="*/ 1166812 w 1624012"/>
              <a:gd name="connsiteY11" fmla="*/ 833438 h 1519238"/>
              <a:gd name="connsiteX12" fmla="*/ 1114425 w 1624012"/>
              <a:gd name="connsiteY12" fmla="*/ 895350 h 1519238"/>
              <a:gd name="connsiteX13" fmla="*/ 1066800 w 1624012"/>
              <a:gd name="connsiteY13" fmla="*/ 947738 h 1519238"/>
              <a:gd name="connsiteX14" fmla="*/ 990600 w 1624012"/>
              <a:gd name="connsiteY14" fmla="*/ 1033463 h 1519238"/>
              <a:gd name="connsiteX15" fmla="*/ 885825 w 1624012"/>
              <a:gd name="connsiteY15" fmla="*/ 1128713 h 1519238"/>
              <a:gd name="connsiteX16" fmla="*/ 847725 w 1624012"/>
              <a:gd name="connsiteY16" fmla="*/ 1138238 h 1519238"/>
              <a:gd name="connsiteX17" fmla="*/ 819150 w 1624012"/>
              <a:gd name="connsiteY17" fmla="*/ 1157288 h 1519238"/>
              <a:gd name="connsiteX18" fmla="*/ 766762 w 1624012"/>
              <a:gd name="connsiteY18" fmla="*/ 1214438 h 1519238"/>
              <a:gd name="connsiteX19" fmla="*/ 742950 w 1624012"/>
              <a:gd name="connsiteY19" fmla="*/ 1252538 h 1519238"/>
              <a:gd name="connsiteX20" fmla="*/ 709612 w 1624012"/>
              <a:gd name="connsiteY20" fmla="*/ 1290638 h 1519238"/>
              <a:gd name="connsiteX21" fmla="*/ 623887 w 1624012"/>
              <a:gd name="connsiteY21" fmla="*/ 1323975 h 1519238"/>
              <a:gd name="connsiteX22" fmla="*/ 571500 w 1624012"/>
              <a:gd name="connsiteY22" fmla="*/ 1376363 h 1519238"/>
              <a:gd name="connsiteX23" fmla="*/ 504825 w 1624012"/>
              <a:gd name="connsiteY23" fmla="*/ 1409700 h 1519238"/>
              <a:gd name="connsiteX24" fmla="*/ 481012 w 1624012"/>
              <a:gd name="connsiteY24" fmla="*/ 1433513 h 1519238"/>
              <a:gd name="connsiteX25" fmla="*/ 428625 w 1624012"/>
              <a:gd name="connsiteY25" fmla="*/ 1471613 h 1519238"/>
              <a:gd name="connsiteX26" fmla="*/ 376237 w 1624012"/>
              <a:gd name="connsiteY26" fmla="*/ 1485900 h 1519238"/>
              <a:gd name="connsiteX27" fmla="*/ 357187 w 1624012"/>
              <a:gd name="connsiteY27" fmla="*/ 1500188 h 1519238"/>
              <a:gd name="connsiteX28" fmla="*/ 323850 w 1624012"/>
              <a:gd name="connsiteY28" fmla="*/ 1519238 h 1519238"/>
              <a:gd name="connsiteX29" fmla="*/ 290512 w 1624012"/>
              <a:gd name="connsiteY29" fmla="*/ 1519238 h 1519238"/>
              <a:gd name="connsiteX30" fmla="*/ 266700 w 1624012"/>
              <a:gd name="connsiteY30" fmla="*/ 1519238 h 1519238"/>
              <a:gd name="connsiteX31" fmla="*/ 200025 w 1624012"/>
              <a:gd name="connsiteY31" fmla="*/ 1490663 h 1519238"/>
              <a:gd name="connsiteX32" fmla="*/ 166687 w 1624012"/>
              <a:gd name="connsiteY32" fmla="*/ 1457325 h 1519238"/>
              <a:gd name="connsiteX33" fmla="*/ 152400 w 1624012"/>
              <a:gd name="connsiteY33" fmla="*/ 1414463 h 1519238"/>
              <a:gd name="connsiteX34" fmla="*/ 109537 w 1624012"/>
              <a:gd name="connsiteY34" fmla="*/ 1338263 h 1519238"/>
              <a:gd name="connsiteX35" fmla="*/ 57150 w 1624012"/>
              <a:gd name="connsiteY35" fmla="*/ 1252538 h 1519238"/>
              <a:gd name="connsiteX36" fmla="*/ 0 w 1624012"/>
              <a:gd name="connsiteY36" fmla="*/ 1214438 h 1519238"/>
              <a:gd name="connsiteX37" fmla="*/ 0 w 1624012"/>
              <a:gd name="connsiteY37"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14462 w 1624012"/>
              <a:gd name="connsiteY7" fmla="*/ 466725 h 1519238"/>
              <a:gd name="connsiteX8" fmla="*/ 1347787 w 1624012"/>
              <a:gd name="connsiteY8" fmla="*/ 557213 h 1519238"/>
              <a:gd name="connsiteX9" fmla="*/ 1281112 w 1624012"/>
              <a:gd name="connsiteY9" fmla="*/ 704850 h 1519238"/>
              <a:gd name="connsiteX10" fmla="*/ 1247775 w 1624012"/>
              <a:gd name="connsiteY10" fmla="*/ 752475 h 1519238"/>
              <a:gd name="connsiteX11" fmla="*/ 1209675 w 1624012"/>
              <a:gd name="connsiteY11" fmla="*/ 800100 h 1519238"/>
              <a:gd name="connsiteX12" fmla="*/ 1166812 w 1624012"/>
              <a:gd name="connsiteY12" fmla="*/ 833438 h 1519238"/>
              <a:gd name="connsiteX13" fmla="*/ 1114425 w 1624012"/>
              <a:gd name="connsiteY13" fmla="*/ 895350 h 1519238"/>
              <a:gd name="connsiteX14" fmla="*/ 1066800 w 1624012"/>
              <a:gd name="connsiteY14" fmla="*/ 947738 h 1519238"/>
              <a:gd name="connsiteX15" fmla="*/ 990600 w 1624012"/>
              <a:gd name="connsiteY15" fmla="*/ 1033463 h 1519238"/>
              <a:gd name="connsiteX16" fmla="*/ 885825 w 1624012"/>
              <a:gd name="connsiteY16" fmla="*/ 1128713 h 1519238"/>
              <a:gd name="connsiteX17" fmla="*/ 847725 w 1624012"/>
              <a:gd name="connsiteY17" fmla="*/ 1138238 h 1519238"/>
              <a:gd name="connsiteX18" fmla="*/ 819150 w 1624012"/>
              <a:gd name="connsiteY18" fmla="*/ 1157288 h 1519238"/>
              <a:gd name="connsiteX19" fmla="*/ 766762 w 1624012"/>
              <a:gd name="connsiteY19" fmla="*/ 1214438 h 1519238"/>
              <a:gd name="connsiteX20" fmla="*/ 742950 w 1624012"/>
              <a:gd name="connsiteY20" fmla="*/ 1252538 h 1519238"/>
              <a:gd name="connsiteX21" fmla="*/ 709612 w 1624012"/>
              <a:gd name="connsiteY21" fmla="*/ 1290638 h 1519238"/>
              <a:gd name="connsiteX22" fmla="*/ 623887 w 1624012"/>
              <a:gd name="connsiteY22" fmla="*/ 1323975 h 1519238"/>
              <a:gd name="connsiteX23" fmla="*/ 571500 w 1624012"/>
              <a:gd name="connsiteY23" fmla="*/ 1376363 h 1519238"/>
              <a:gd name="connsiteX24" fmla="*/ 504825 w 1624012"/>
              <a:gd name="connsiteY24" fmla="*/ 1409700 h 1519238"/>
              <a:gd name="connsiteX25" fmla="*/ 481012 w 1624012"/>
              <a:gd name="connsiteY25" fmla="*/ 1433513 h 1519238"/>
              <a:gd name="connsiteX26" fmla="*/ 428625 w 1624012"/>
              <a:gd name="connsiteY26" fmla="*/ 1471613 h 1519238"/>
              <a:gd name="connsiteX27" fmla="*/ 376237 w 1624012"/>
              <a:gd name="connsiteY27" fmla="*/ 1485900 h 1519238"/>
              <a:gd name="connsiteX28" fmla="*/ 357187 w 1624012"/>
              <a:gd name="connsiteY28" fmla="*/ 1500188 h 1519238"/>
              <a:gd name="connsiteX29" fmla="*/ 323850 w 1624012"/>
              <a:gd name="connsiteY29" fmla="*/ 1519238 h 1519238"/>
              <a:gd name="connsiteX30" fmla="*/ 290512 w 1624012"/>
              <a:gd name="connsiteY30" fmla="*/ 1519238 h 1519238"/>
              <a:gd name="connsiteX31" fmla="*/ 266700 w 1624012"/>
              <a:gd name="connsiteY31" fmla="*/ 1519238 h 1519238"/>
              <a:gd name="connsiteX32" fmla="*/ 200025 w 1624012"/>
              <a:gd name="connsiteY32" fmla="*/ 1490663 h 1519238"/>
              <a:gd name="connsiteX33" fmla="*/ 166687 w 1624012"/>
              <a:gd name="connsiteY33" fmla="*/ 1457325 h 1519238"/>
              <a:gd name="connsiteX34" fmla="*/ 152400 w 1624012"/>
              <a:gd name="connsiteY34" fmla="*/ 1414463 h 1519238"/>
              <a:gd name="connsiteX35" fmla="*/ 109537 w 1624012"/>
              <a:gd name="connsiteY35" fmla="*/ 1338263 h 1519238"/>
              <a:gd name="connsiteX36" fmla="*/ 57150 w 1624012"/>
              <a:gd name="connsiteY36" fmla="*/ 1252538 h 1519238"/>
              <a:gd name="connsiteX37" fmla="*/ 0 w 1624012"/>
              <a:gd name="connsiteY37" fmla="*/ 1214438 h 1519238"/>
              <a:gd name="connsiteX38" fmla="*/ 0 w 1624012"/>
              <a:gd name="connsiteY38"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14462 w 1624012"/>
              <a:gd name="connsiteY7" fmla="*/ 466725 h 1519238"/>
              <a:gd name="connsiteX8" fmla="*/ 1383506 w 1624012"/>
              <a:gd name="connsiteY8" fmla="*/ 507206 h 1519238"/>
              <a:gd name="connsiteX9" fmla="*/ 1347787 w 1624012"/>
              <a:gd name="connsiteY9" fmla="*/ 557213 h 1519238"/>
              <a:gd name="connsiteX10" fmla="*/ 1281112 w 1624012"/>
              <a:gd name="connsiteY10" fmla="*/ 704850 h 1519238"/>
              <a:gd name="connsiteX11" fmla="*/ 1247775 w 1624012"/>
              <a:gd name="connsiteY11" fmla="*/ 752475 h 1519238"/>
              <a:gd name="connsiteX12" fmla="*/ 1209675 w 1624012"/>
              <a:gd name="connsiteY12" fmla="*/ 800100 h 1519238"/>
              <a:gd name="connsiteX13" fmla="*/ 1166812 w 1624012"/>
              <a:gd name="connsiteY13" fmla="*/ 833438 h 1519238"/>
              <a:gd name="connsiteX14" fmla="*/ 1114425 w 1624012"/>
              <a:gd name="connsiteY14" fmla="*/ 895350 h 1519238"/>
              <a:gd name="connsiteX15" fmla="*/ 1066800 w 1624012"/>
              <a:gd name="connsiteY15" fmla="*/ 947738 h 1519238"/>
              <a:gd name="connsiteX16" fmla="*/ 990600 w 1624012"/>
              <a:gd name="connsiteY16" fmla="*/ 1033463 h 1519238"/>
              <a:gd name="connsiteX17" fmla="*/ 885825 w 1624012"/>
              <a:gd name="connsiteY17" fmla="*/ 1128713 h 1519238"/>
              <a:gd name="connsiteX18" fmla="*/ 847725 w 1624012"/>
              <a:gd name="connsiteY18" fmla="*/ 1138238 h 1519238"/>
              <a:gd name="connsiteX19" fmla="*/ 819150 w 1624012"/>
              <a:gd name="connsiteY19" fmla="*/ 1157288 h 1519238"/>
              <a:gd name="connsiteX20" fmla="*/ 766762 w 1624012"/>
              <a:gd name="connsiteY20" fmla="*/ 1214438 h 1519238"/>
              <a:gd name="connsiteX21" fmla="*/ 742950 w 1624012"/>
              <a:gd name="connsiteY21" fmla="*/ 1252538 h 1519238"/>
              <a:gd name="connsiteX22" fmla="*/ 709612 w 1624012"/>
              <a:gd name="connsiteY22" fmla="*/ 1290638 h 1519238"/>
              <a:gd name="connsiteX23" fmla="*/ 623887 w 1624012"/>
              <a:gd name="connsiteY23" fmla="*/ 1323975 h 1519238"/>
              <a:gd name="connsiteX24" fmla="*/ 571500 w 1624012"/>
              <a:gd name="connsiteY24" fmla="*/ 1376363 h 1519238"/>
              <a:gd name="connsiteX25" fmla="*/ 504825 w 1624012"/>
              <a:gd name="connsiteY25" fmla="*/ 1409700 h 1519238"/>
              <a:gd name="connsiteX26" fmla="*/ 481012 w 1624012"/>
              <a:gd name="connsiteY26" fmla="*/ 1433513 h 1519238"/>
              <a:gd name="connsiteX27" fmla="*/ 428625 w 1624012"/>
              <a:gd name="connsiteY27" fmla="*/ 1471613 h 1519238"/>
              <a:gd name="connsiteX28" fmla="*/ 376237 w 1624012"/>
              <a:gd name="connsiteY28" fmla="*/ 1485900 h 1519238"/>
              <a:gd name="connsiteX29" fmla="*/ 357187 w 1624012"/>
              <a:gd name="connsiteY29" fmla="*/ 1500188 h 1519238"/>
              <a:gd name="connsiteX30" fmla="*/ 323850 w 1624012"/>
              <a:gd name="connsiteY30" fmla="*/ 1519238 h 1519238"/>
              <a:gd name="connsiteX31" fmla="*/ 290512 w 1624012"/>
              <a:gd name="connsiteY31" fmla="*/ 1519238 h 1519238"/>
              <a:gd name="connsiteX32" fmla="*/ 266700 w 1624012"/>
              <a:gd name="connsiteY32" fmla="*/ 1519238 h 1519238"/>
              <a:gd name="connsiteX33" fmla="*/ 200025 w 1624012"/>
              <a:gd name="connsiteY33" fmla="*/ 1490663 h 1519238"/>
              <a:gd name="connsiteX34" fmla="*/ 166687 w 1624012"/>
              <a:gd name="connsiteY34" fmla="*/ 1457325 h 1519238"/>
              <a:gd name="connsiteX35" fmla="*/ 152400 w 1624012"/>
              <a:gd name="connsiteY35" fmla="*/ 1414463 h 1519238"/>
              <a:gd name="connsiteX36" fmla="*/ 109537 w 1624012"/>
              <a:gd name="connsiteY36" fmla="*/ 1338263 h 1519238"/>
              <a:gd name="connsiteX37" fmla="*/ 57150 w 1624012"/>
              <a:gd name="connsiteY37" fmla="*/ 1252538 h 1519238"/>
              <a:gd name="connsiteX38" fmla="*/ 0 w 1624012"/>
              <a:gd name="connsiteY38" fmla="*/ 1214438 h 1519238"/>
              <a:gd name="connsiteX39" fmla="*/ 0 w 1624012"/>
              <a:gd name="connsiteY39"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21605 w 1624012"/>
              <a:gd name="connsiteY7" fmla="*/ 469106 h 1519238"/>
              <a:gd name="connsiteX8" fmla="*/ 1383506 w 1624012"/>
              <a:gd name="connsiteY8" fmla="*/ 507206 h 1519238"/>
              <a:gd name="connsiteX9" fmla="*/ 1347787 w 1624012"/>
              <a:gd name="connsiteY9" fmla="*/ 557213 h 1519238"/>
              <a:gd name="connsiteX10" fmla="*/ 1281112 w 1624012"/>
              <a:gd name="connsiteY10" fmla="*/ 704850 h 1519238"/>
              <a:gd name="connsiteX11" fmla="*/ 1247775 w 1624012"/>
              <a:gd name="connsiteY11" fmla="*/ 752475 h 1519238"/>
              <a:gd name="connsiteX12" fmla="*/ 1209675 w 1624012"/>
              <a:gd name="connsiteY12" fmla="*/ 800100 h 1519238"/>
              <a:gd name="connsiteX13" fmla="*/ 1166812 w 1624012"/>
              <a:gd name="connsiteY13" fmla="*/ 833438 h 1519238"/>
              <a:gd name="connsiteX14" fmla="*/ 1114425 w 1624012"/>
              <a:gd name="connsiteY14" fmla="*/ 895350 h 1519238"/>
              <a:gd name="connsiteX15" fmla="*/ 1066800 w 1624012"/>
              <a:gd name="connsiteY15" fmla="*/ 947738 h 1519238"/>
              <a:gd name="connsiteX16" fmla="*/ 990600 w 1624012"/>
              <a:gd name="connsiteY16" fmla="*/ 1033463 h 1519238"/>
              <a:gd name="connsiteX17" fmla="*/ 885825 w 1624012"/>
              <a:gd name="connsiteY17" fmla="*/ 1128713 h 1519238"/>
              <a:gd name="connsiteX18" fmla="*/ 847725 w 1624012"/>
              <a:gd name="connsiteY18" fmla="*/ 1138238 h 1519238"/>
              <a:gd name="connsiteX19" fmla="*/ 819150 w 1624012"/>
              <a:gd name="connsiteY19" fmla="*/ 1157288 h 1519238"/>
              <a:gd name="connsiteX20" fmla="*/ 766762 w 1624012"/>
              <a:gd name="connsiteY20" fmla="*/ 1214438 h 1519238"/>
              <a:gd name="connsiteX21" fmla="*/ 742950 w 1624012"/>
              <a:gd name="connsiteY21" fmla="*/ 1252538 h 1519238"/>
              <a:gd name="connsiteX22" fmla="*/ 709612 w 1624012"/>
              <a:gd name="connsiteY22" fmla="*/ 1290638 h 1519238"/>
              <a:gd name="connsiteX23" fmla="*/ 623887 w 1624012"/>
              <a:gd name="connsiteY23" fmla="*/ 1323975 h 1519238"/>
              <a:gd name="connsiteX24" fmla="*/ 571500 w 1624012"/>
              <a:gd name="connsiteY24" fmla="*/ 1376363 h 1519238"/>
              <a:gd name="connsiteX25" fmla="*/ 504825 w 1624012"/>
              <a:gd name="connsiteY25" fmla="*/ 1409700 h 1519238"/>
              <a:gd name="connsiteX26" fmla="*/ 481012 w 1624012"/>
              <a:gd name="connsiteY26" fmla="*/ 1433513 h 1519238"/>
              <a:gd name="connsiteX27" fmla="*/ 428625 w 1624012"/>
              <a:gd name="connsiteY27" fmla="*/ 1471613 h 1519238"/>
              <a:gd name="connsiteX28" fmla="*/ 376237 w 1624012"/>
              <a:gd name="connsiteY28" fmla="*/ 1485900 h 1519238"/>
              <a:gd name="connsiteX29" fmla="*/ 357187 w 1624012"/>
              <a:gd name="connsiteY29" fmla="*/ 1500188 h 1519238"/>
              <a:gd name="connsiteX30" fmla="*/ 323850 w 1624012"/>
              <a:gd name="connsiteY30" fmla="*/ 1519238 h 1519238"/>
              <a:gd name="connsiteX31" fmla="*/ 290512 w 1624012"/>
              <a:gd name="connsiteY31" fmla="*/ 1519238 h 1519238"/>
              <a:gd name="connsiteX32" fmla="*/ 266700 w 1624012"/>
              <a:gd name="connsiteY32" fmla="*/ 1519238 h 1519238"/>
              <a:gd name="connsiteX33" fmla="*/ 200025 w 1624012"/>
              <a:gd name="connsiteY33" fmla="*/ 1490663 h 1519238"/>
              <a:gd name="connsiteX34" fmla="*/ 166687 w 1624012"/>
              <a:gd name="connsiteY34" fmla="*/ 1457325 h 1519238"/>
              <a:gd name="connsiteX35" fmla="*/ 152400 w 1624012"/>
              <a:gd name="connsiteY35" fmla="*/ 1414463 h 1519238"/>
              <a:gd name="connsiteX36" fmla="*/ 109537 w 1624012"/>
              <a:gd name="connsiteY36" fmla="*/ 1338263 h 1519238"/>
              <a:gd name="connsiteX37" fmla="*/ 57150 w 1624012"/>
              <a:gd name="connsiteY37" fmla="*/ 1252538 h 1519238"/>
              <a:gd name="connsiteX38" fmla="*/ 0 w 1624012"/>
              <a:gd name="connsiteY38" fmla="*/ 1214438 h 1519238"/>
              <a:gd name="connsiteX39" fmla="*/ 0 w 1624012"/>
              <a:gd name="connsiteY39"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21605 w 1624012"/>
              <a:gd name="connsiteY7" fmla="*/ 469106 h 1519238"/>
              <a:gd name="connsiteX8" fmla="*/ 1383506 w 1624012"/>
              <a:gd name="connsiteY8" fmla="*/ 519113 h 1519238"/>
              <a:gd name="connsiteX9" fmla="*/ 1347787 w 1624012"/>
              <a:gd name="connsiteY9" fmla="*/ 557213 h 1519238"/>
              <a:gd name="connsiteX10" fmla="*/ 1281112 w 1624012"/>
              <a:gd name="connsiteY10" fmla="*/ 704850 h 1519238"/>
              <a:gd name="connsiteX11" fmla="*/ 1247775 w 1624012"/>
              <a:gd name="connsiteY11" fmla="*/ 752475 h 1519238"/>
              <a:gd name="connsiteX12" fmla="*/ 1209675 w 1624012"/>
              <a:gd name="connsiteY12" fmla="*/ 800100 h 1519238"/>
              <a:gd name="connsiteX13" fmla="*/ 1166812 w 1624012"/>
              <a:gd name="connsiteY13" fmla="*/ 833438 h 1519238"/>
              <a:gd name="connsiteX14" fmla="*/ 1114425 w 1624012"/>
              <a:gd name="connsiteY14" fmla="*/ 895350 h 1519238"/>
              <a:gd name="connsiteX15" fmla="*/ 1066800 w 1624012"/>
              <a:gd name="connsiteY15" fmla="*/ 947738 h 1519238"/>
              <a:gd name="connsiteX16" fmla="*/ 990600 w 1624012"/>
              <a:gd name="connsiteY16" fmla="*/ 1033463 h 1519238"/>
              <a:gd name="connsiteX17" fmla="*/ 885825 w 1624012"/>
              <a:gd name="connsiteY17" fmla="*/ 1128713 h 1519238"/>
              <a:gd name="connsiteX18" fmla="*/ 847725 w 1624012"/>
              <a:gd name="connsiteY18" fmla="*/ 1138238 h 1519238"/>
              <a:gd name="connsiteX19" fmla="*/ 819150 w 1624012"/>
              <a:gd name="connsiteY19" fmla="*/ 1157288 h 1519238"/>
              <a:gd name="connsiteX20" fmla="*/ 766762 w 1624012"/>
              <a:gd name="connsiteY20" fmla="*/ 1214438 h 1519238"/>
              <a:gd name="connsiteX21" fmla="*/ 742950 w 1624012"/>
              <a:gd name="connsiteY21" fmla="*/ 1252538 h 1519238"/>
              <a:gd name="connsiteX22" fmla="*/ 709612 w 1624012"/>
              <a:gd name="connsiteY22" fmla="*/ 1290638 h 1519238"/>
              <a:gd name="connsiteX23" fmla="*/ 623887 w 1624012"/>
              <a:gd name="connsiteY23" fmla="*/ 1323975 h 1519238"/>
              <a:gd name="connsiteX24" fmla="*/ 571500 w 1624012"/>
              <a:gd name="connsiteY24" fmla="*/ 1376363 h 1519238"/>
              <a:gd name="connsiteX25" fmla="*/ 504825 w 1624012"/>
              <a:gd name="connsiteY25" fmla="*/ 1409700 h 1519238"/>
              <a:gd name="connsiteX26" fmla="*/ 481012 w 1624012"/>
              <a:gd name="connsiteY26" fmla="*/ 1433513 h 1519238"/>
              <a:gd name="connsiteX27" fmla="*/ 428625 w 1624012"/>
              <a:gd name="connsiteY27" fmla="*/ 1471613 h 1519238"/>
              <a:gd name="connsiteX28" fmla="*/ 376237 w 1624012"/>
              <a:gd name="connsiteY28" fmla="*/ 1485900 h 1519238"/>
              <a:gd name="connsiteX29" fmla="*/ 357187 w 1624012"/>
              <a:gd name="connsiteY29" fmla="*/ 1500188 h 1519238"/>
              <a:gd name="connsiteX30" fmla="*/ 323850 w 1624012"/>
              <a:gd name="connsiteY30" fmla="*/ 1519238 h 1519238"/>
              <a:gd name="connsiteX31" fmla="*/ 290512 w 1624012"/>
              <a:gd name="connsiteY31" fmla="*/ 1519238 h 1519238"/>
              <a:gd name="connsiteX32" fmla="*/ 266700 w 1624012"/>
              <a:gd name="connsiteY32" fmla="*/ 1519238 h 1519238"/>
              <a:gd name="connsiteX33" fmla="*/ 200025 w 1624012"/>
              <a:gd name="connsiteY33" fmla="*/ 1490663 h 1519238"/>
              <a:gd name="connsiteX34" fmla="*/ 166687 w 1624012"/>
              <a:gd name="connsiteY34" fmla="*/ 1457325 h 1519238"/>
              <a:gd name="connsiteX35" fmla="*/ 152400 w 1624012"/>
              <a:gd name="connsiteY35" fmla="*/ 1414463 h 1519238"/>
              <a:gd name="connsiteX36" fmla="*/ 109537 w 1624012"/>
              <a:gd name="connsiteY36" fmla="*/ 1338263 h 1519238"/>
              <a:gd name="connsiteX37" fmla="*/ 57150 w 1624012"/>
              <a:gd name="connsiteY37" fmla="*/ 1252538 h 1519238"/>
              <a:gd name="connsiteX38" fmla="*/ 0 w 1624012"/>
              <a:gd name="connsiteY38" fmla="*/ 1214438 h 1519238"/>
              <a:gd name="connsiteX39" fmla="*/ 0 w 1624012"/>
              <a:gd name="connsiteY39"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38275 w 1624012"/>
              <a:gd name="connsiteY6" fmla="*/ 419100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00187 w 1624012"/>
              <a:gd name="connsiteY5" fmla="*/ 342900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6862 w 1624012"/>
              <a:gd name="connsiteY4" fmla="*/ 276225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5912 w 1624012"/>
              <a:gd name="connsiteY3" fmla="*/ 226219 h 1519238"/>
              <a:gd name="connsiteX4" fmla="*/ 1562100 w 1624012"/>
              <a:gd name="connsiteY4" fmla="*/ 264319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3531 w 1624012"/>
              <a:gd name="connsiteY3" fmla="*/ 216694 h 1519238"/>
              <a:gd name="connsiteX4" fmla="*/ 1562100 w 1624012"/>
              <a:gd name="connsiteY4" fmla="*/ 264319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4012"/>
              <a:gd name="connsiteY0" fmla="*/ 0 h 1519238"/>
              <a:gd name="connsiteX1" fmla="*/ 1624012 w 1624012"/>
              <a:gd name="connsiteY1" fmla="*/ 104775 h 1519238"/>
              <a:gd name="connsiteX2" fmla="*/ 1595437 w 1624012"/>
              <a:gd name="connsiteY2" fmla="*/ 190500 h 1519238"/>
              <a:gd name="connsiteX3" fmla="*/ 1583531 w 1624012"/>
              <a:gd name="connsiteY3" fmla="*/ 216694 h 1519238"/>
              <a:gd name="connsiteX4" fmla="*/ 1562100 w 1624012"/>
              <a:gd name="connsiteY4" fmla="*/ 264319 h 1519238"/>
              <a:gd name="connsiteX5" fmla="*/ 1526381 w 1624012"/>
              <a:gd name="connsiteY5" fmla="*/ 330994 h 1519238"/>
              <a:gd name="connsiteX6" fmla="*/ 1481138 w 1624012"/>
              <a:gd name="connsiteY6" fmla="*/ 383381 h 1519238"/>
              <a:gd name="connsiteX7" fmla="*/ 1457325 w 1624012"/>
              <a:gd name="connsiteY7" fmla="*/ 414338 h 1519238"/>
              <a:gd name="connsiteX8" fmla="*/ 1421605 w 1624012"/>
              <a:gd name="connsiteY8" fmla="*/ 469106 h 1519238"/>
              <a:gd name="connsiteX9" fmla="*/ 1383506 w 1624012"/>
              <a:gd name="connsiteY9" fmla="*/ 519113 h 1519238"/>
              <a:gd name="connsiteX10" fmla="*/ 1347787 w 1624012"/>
              <a:gd name="connsiteY10" fmla="*/ 557213 h 1519238"/>
              <a:gd name="connsiteX11" fmla="*/ 1281112 w 1624012"/>
              <a:gd name="connsiteY11" fmla="*/ 704850 h 1519238"/>
              <a:gd name="connsiteX12" fmla="*/ 1247775 w 1624012"/>
              <a:gd name="connsiteY12" fmla="*/ 752475 h 1519238"/>
              <a:gd name="connsiteX13" fmla="*/ 1209675 w 1624012"/>
              <a:gd name="connsiteY13" fmla="*/ 800100 h 1519238"/>
              <a:gd name="connsiteX14" fmla="*/ 1166812 w 1624012"/>
              <a:gd name="connsiteY14" fmla="*/ 833438 h 1519238"/>
              <a:gd name="connsiteX15" fmla="*/ 1114425 w 1624012"/>
              <a:gd name="connsiteY15" fmla="*/ 895350 h 1519238"/>
              <a:gd name="connsiteX16" fmla="*/ 1066800 w 1624012"/>
              <a:gd name="connsiteY16" fmla="*/ 947738 h 1519238"/>
              <a:gd name="connsiteX17" fmla="*/ 990600 w 1624012"/>
              <a:gd name="connsiteY17" fmla="*/ 1033463 h 1519238"/>
              <a:gd name="connsiteX18" fmla="*/ 885825 w 1624012"/>
              <a:gd name="connsiteY18" fmla="*/ 1128713 h 1519238"/>
              <a:gd name="connsiteX19" fmla="*/ 847725 w 1624012"/>
              <a:gd name="connsiteY19" fmla="*/ 1138238 h 1519238"/>
              <a:gd name="connsiteX20" fmla="*/ 819150 w 1624012"/>
              <a:gd name="connsiteY20" fmla="*/ 1157288 h 1519238"/>
              <a:gd name="connsiteX21" fmla="*/ 766762 w 1624012"/>
              <a:gd name="connsiteY21" fmla="*/ 1214438 h 1519238"/>
              <a:gd name="connsiteX22" fmla="*/ 742950 w 1624012"/>
              <a:gd name="connsiteY22" fmla="*/ 1252538 h 1519238"/>
              <a:gd name="connsiteX23" fmla="*/ 709612 w 1624012"/>
              <a:gd name="connsiteY23" fmla="*/ 1290638 h 1519238"/>
              <a:gd name="connsiteX24" fmla="*/ 623887 w 1624012"/>
              <a:gd name="connsiteY24" fmla="*/ 1323975 h 1519238"/>
              <a:gd name="connsiteX25" fmla="*/ 571500 w 1624012"/>
              <a:gd name="connsiteY25" fmla="*/ 1376363 h 1519238"/>
              <a:gd name="connsiteX26" fmla="*/ 504825 w 1624012"/>
              <a:gd name="connsiteY26" fmla="*/ 1409700 h 1519238"/>
              <a:gd name="connsiteX27" fmla="*/ 481012 w 1624012"/>
              <a:gd name="connsiteY27" fmla="*/ 1433513 h 1519238"/>
              <a:gd name="connsiteX28" fmla="*/ 428625 w 1624012"/>
              <a:gd name="connsiteY28" fmla="*/ 1471613 h 1519238"/>
              <a:gd name="connsiteX29" fmla="*/ 376237 w 1624012"/>
              <a:gd name="connsiteY29" fmla="*/ 1485900 h 1519238"/>
              <a:gd name="connsiteX30" fmla="*/ 357187 w 1624012"/>
              <a:gd name="connsiteY30" fmla="*/ 1500188 h 1519238"/>
              <a:gd name="connsiteX31" fmla="*/ 323850 w 1624012"/>
              <a:gd name="connsiteY31" fmla="*/ 1519238 h 1519238"/>
              <a:gd name="connsiteX32" fmla="*/ 290512 w 1624012"/>
              <a:gd name="connsiteY32" fmla="*/ 1519238 h 1519238"/>
              <a:gd name="connsiteX33" fmla="*/ 266700 w 1624012"/>
              <a:gd name="connsiteY33" fmla="*/ 1519238 h 1519238"/>
              <a:gd name="connsiteX34" fmla="*/ 200025 w 1624012"/>
              <a:gd name="connsiteY34" fmla="*/ 1490663 h 1519238"/>
              <a:gd name="connsiteX35" fmla="*/ 166687 w 1624012"/>
              <a:gd name="connsiteY35" fmla="*/ 1457325 h 1519238"/>
              <a:gd name="connsiteX36" fmla="*/ 152400 w 1624012"/>
              <a:gd name="connsiteY36" fmla="*/ 1414463 h 1519238"/>
              <a:gd name="connsiteX37" fmla="*/ 109537 w 1624012"/>
              <a:gd name="connsiteY37" fmla="*/ 1338263 h 1519238"/>
              <a:gd name="connsiteX38" fmla="*/ 57150 w 1624012"/>
              <a:gd name="connsiteY38" fmla="*/ 1252538 h 1519238"/>
              <a:gd name="connsiteX39" fmla="*/ 0 w 1624012"/>
              <a:gd name="connsiteY39" fmla="*/ 1214438 h 1519238"/>
              <a:gd name="connsiteX40" fmla="*/ 0 w 1624012"/>
              <a:gd name="connsiteY40" fmla="*/ 1214438 h 1519238"/>
              <a:gd name="connsiteX0" fmla="*/ 1624012 w 1628774"/>
              <a:gd name="connsiteY0" fmla="*/ 0 h 1519238"/>
              <a:gd name="connsiteX1" fmla="*/ 1628774 w 1628774"/>
              <a:gd name="connsiteY1" fmla="*/ 140494 h 1519238"/>
              <a:gd name="connsiteX2" fmla="*/ 1595437 w 1628774"/>
              <a:gd name="connsiteY2" fmla="*/ 190500 h 1519238"/>
              <a:gd name="connsiteX3" fmla="*/ 1583531 w 1628774"/>
              <a:gd name="connsiteY3" fmla="*/ 216694 h 1519238"/>
              <a:gd name="connsiteX4" fmla="*/ 1562100 w 1628774"/>
              <a:gd name="connsiteY4" fmla="*/ 264319 h 1519238"/>
              <a:gd name="connsiteX5" fmla="*/ 1526381 w 1628774"/>
              <a:gd name="connsiteY5" fmla="*/ 330994 h 1519238"/>
              <a:gd name="connsiteX6" fmla="*/ 1481138 w 1628774"/>
              <a:gd name="connsiteY6" fmla="*/ 383381 h 1519238"/>
              <a:gd name="connsiteX7" fmla="*/ 1457325 w 1628774"/>
              <a:gd name="connsiteY7" fmla="*/ 414338 h 1519238"/>
              <a:gd name="connsiteX8" fmla="*/ 1421605 w 1628774"/>
              <a:gd name="connsiteY8" fmla="*/ 469106 h 1519238"/>
              <a:gd name="connsiteX9" fmla="*/ 1383506 w 1628774"/>
              <a:gd name="connsiteY9" fmla="*/ 519113 h 1519238"/>
              <a:gd name="connsiteX10" fmla="*/ 1347787 w 1628774"/>
              <a:gd name="connsiteY10" fmla="*/ 557213 h 1519238"/>
              <a:gd name="connsiteX11" fmla="*/ 1281112 w 1628774"/>
              <a:gd name="connsiteY11" fmla="*/ 704850 h 1519238"/>
              <a:gd name="connsiteX12" fmla="*/ 1247775 w 1628774"/>
              <a:gd name="connsiteY12" fmla="*/ 752475 h 1519238"/>
              <a:gd name="connsiteX13" fmla="*/ 1209675 w 1628774"/>
              <a:gd name="connsiteY13" fmla="*/ 800100 h 1519238"/>
              <a:gd name="connsiteX14" fmla="*/ 1166812 w 1628774"/>
              <a:gd name="connsiteY14" fmla="*/ 833438 h 1519238"/>
              <a:gd name="connsiteX15" fmla="*/ 1114425 w 1628774"/>
              <a:gd name="connsiteY15" fmla="*/ 895350 h 1519238"/>
              <a:gd name="connsiteX16" fmla="*/ 1066800 w 1628774"/>
              <a:gd name="connsiteY16" fmla="*/ 947738 h 1519238"/>
              <a:gd name="connsiteX17" fmla="*/ 990600 w 1628774"/>
              <a:gd name="connsiteY17" fmla="*/ 1033463 h 1519238"/>
              <a:gd name="connsiteX18" fmla="*/ 885825 w 1628774"/>
              <a:gd name="connsiteY18" fmla="*/ 1128713 h 1519238"/>
              <a:gd name="connsiteX19" fmla="*/ 847725 w 1628774"/>
              <a:gd name="connsiteY19" fmla="*/ 1138238 h 1519238"/>
              <a:gd name="connsiteX20" fmla="*/ 819150 w 1628774"/>
              <a:gd name="connsiteY20" fmla="*/ 1157288 h 1519238"/>
              <a:gd name="connsiteX21" fmla="*/ 766762 w 1628774"/>
              <a:gd name="connsiteY21" fmla="*/ 1214438 h 1519238"/>
              <a:gd name="connsiteX22" fmla="*/ 742950 w 1628774"/>
              <a:gd name="connsiteY22" fmla="*/ 1252538 h 1519238"/>
              <a:gd name="connsiteX23" fmla="*/ 709612 w 1628774"/>
              <a:gd name="connsiteY23" fmla="*/ 1290638 h 1519238"/>
              <a:gd name="connsiteX24" fmla="*/ 623887 w 1628774"/>
              <a:gd name="connsiteY24" fmla="*/ 1323975 h 1519238"/>
              <a:gd name="connsiteX25" fmla="*/ 571500 w 1628774"/>
              <a:gd name="connsiteY25" fmla="*/ 1376363 h 1519238"/>
              <a:gd name="connsiteX26" fmla="*/ 504825 w 1628774"/>
              <a:gd name="connsiteY26" fmla="*/ 1409700 h 1519238"/>
              <a:gd name="connsiteX27" fmla="*/ 481012 w 1628774"/>
              <a:gd name="connsiteY27" fmla="*/ 1433513 h 1519238"/>
              <a:gd name="connsiteX28" fmla="*/ 428625 w 1628774"/>
              <a:gd name="connsiteY28" fmla="*/ 1471613 h 1519238"/>
              <a:gd name="connsiteX29" fmla="*/ 376237 w 1628774"/>
              <a:gd name="connsiteY29" fmla="*/ 1485900 h 1519238"/>
              <a:gd name="connsiteX30" fmla="*/ 357187 w 1628774"/>
              <a:gd name="connsiteY30" fmla="*/ 1500188 h 1519238"/>
              <a:gd name="connsiteX31" fmla="*/ 323850 w 1628774"/>
              <a:gd name="connsiteY31" fmla="*/ 1519238 h 1519238"/>
              <a:gd name="connsiteX32" fmla="*/ 290512 w 1628774"/>
              <a:gd name="connsiteY32" fmla="*/ 1519238 h 1519238"/>
              <a:gd name="connsiteX33" fmla="*/ 266700 w 1628774"/>
              <a:gd name="connsiteY33" fmla="*/ 1519238 h 1519238"/>
              <a:gd name="connsiteX34" fmla="*/ 200025 w 1628774"/>
              <a:gd name="connsiteY34" fmla="*/ 1490663 h 1519238"/>
              <a:gd name="connsiteX35" fmla="*/ 166687 w 1628774"/>
              <a:gd name="connsiteY35" fmla="*/ 1457325 h 1519238"/>
              <a:gd name="connsiteX36" fmla="*/ 152400 w 1628774"/>
              <a:gd name="connsiteY36" fmla="*/ 1414463 h 1519238"/>
              <a:gd name="connsiteX37" fmla="*/ 109537 w 1628774"/>
              <a:gd name="connsiteY37" fmla="*/ 1338263 h 1519238"/>
              <a:gd name="connsiteX38" fmla="*/ 57150 w 1628774"/>
              <a:gd name="connsiteY38" fmla="*/ 1252538 h 1519238"/>
              <a:gd name="connsiteX39" fmla="*/ 0 w 1628774"/>
              <a:gd name="connsiteY39" fmla="*/ 1214438 h 1519238"/>
              <a:gd name="connsiteX40" fmla="*/ 0 w 1628774"/>
              <a:gd name="connsiteY40" fmla="*/ 1214438 h 1519238"/>
              <a:gd name="connsiteX0" fmla="*/ 1633537 w 1633537"/>
              <a:gd name="connsiteY0" fmla="*/ 0 h 1450182"/>
              <a:gd name="connsiteX1" fmla="*/ 1628774 w 1633537"/>
              <a:gd name="connsiteY1" fmla="*/ 71438 h 1450182"/>
              <a:gd name="connsiteX2" fmla="*/ 1595437 w 1633537"/>
              <a:gd name="connsiteY2" fmla="*/ 121444 h 1450182"/>
              <a:gd name="connsiteX3" fmla="*/ 1583531 w 1633537"/>
              <a:gd name="connsiteY3" fmla="*/ 147638 h 1450182"/>
              <a:gd name="connsiteX4" fmla="*/ 1562100 w 1633537"/>
              <a:gd name="connsiteY4" fmla="*/ 195263 h 1450182"/>
              <a:gd name="connsiteX5" fmla="*/ 1526381 w 1633537"/>
              <a:gd name="connsiteY5" fmla="*/ 261938 h 1450182"/>
              <a:gd name="connsiteX6" fmla="*/ 1481138 w 1633537"/>
              <a:gd name="connsiteY6" fmla="*/ 314325 h 1450182"/>
              <a:gd name="connsiteX7" fmla="*/ 1457325 w 1633537"/>
              <a:gd name="connsiteY7" fmla="*/ 345282 h 1450182"/>
              <a:gd name="connsiteX8" fmla="*/ 1421605 w 1633537"/>
              <a:gd name="connsiteY8" fmla="*/ 400050 h 1450182"/>
              <a:gd name="connsiteX9" fmla="*/ 1383506 w 1633537"/>
              <a:gd name="connsiteY9" fmla="*/ 450057 h 1450182"/>
              <a:gd name="connsiteX10" fmla="*/ 1347787 w 1633537"/>
              <a:gd name="connsiteY10" fmla="*/ 488157 h 1450182"/>
              <a:gd name="connsiteX11" fmla="*/ 1281112 w 1633537"/>
              <a:gd name="connsiteY11" fmla="*/ 635794 h 1450182"/>
              <a:gd name="connsiteX12" fmla="*/ 1247775 w 1633537"/>
              <a:gd name="connsiteY12" fmla="*/ 683419 h 1450182"/>
              <a:gd name="connsiteX13" fmla="*/ 1209675 w 1633537"/>
              <a:gd name="connsiteY13" fmla="*/ 731044 h 1450182"/>
              <a:gd name="connsiteX14" fmla="*/ 1166812 w 1633537"/>
              <a:gd name="connsiteY14" fmla="*/ 764382 h 1450182"/>
              <a:gd name="connsiteX15" fmla="*/ 1114425 w 1633537"/>
              <a:gd name="connsiteY15" fmla="*/ 826294 h 1450182"/>
              <a:gd name="connsiteX16" fmla="*/ 1066800 w 1633537"/>
              <a:gd name="connsiteY16" fmla="*/ 878682 h 1450182"/>
              <a:gd name="connsiteX17" fmla="*/ 990600 w 1633537"/>
              <a:gd name="connsiteY17" fmla="*/ 964407 h 1450182"/>
              <a:gd name="connsiteX18" fmla="*/ 885825 w 1633537"/>
              <a:gd name="connsiteY18" fmla="*/ 1059657 h 1450182"/>
              <a:gd name="connsiteX19" fmla="*/ 847725 w 1633537"/>
              <a:gd name="connsiteY19" fmla="*/ 1069182 h 1450182"/>
              <a:gd name="connsiteX20" fmla="*/ 819150 w 1633537"/>
              <a:gd name="connsiteY20" fmla="*/ 1088232 h 1450182"/>
              <a:gd name="connsiteX21" fmla="*/ 766762 w 1633537"/>
              <a:gd name="connsiteY21" fmla="*/ 1145382 h 1450182"/>
              <a:gd name="connsiteX22" fmla="*/ 742950 w 1633537"/>
              <a:gd name="connsiteY22" fmla="*/ 1183482 h 1450182"/>
              <a:gd name="connsiteX23" fmla="*/ 709612 w 1633537"/>
              <a:gd name="connsiteY23" fmla="*/ 1221582 h 1450182"/>
              <a:gd name="connsiteX24" fmla="*/ 623887 w 1633537"/>
              <a:gd name="connsiteY24" fmla="*/ 1254919 h 1450182"/>
              <a:gd name="connsiteX25" fmla="*/ 571500 w 1633537"/>
              <a:gd name="connsiteY25" fmla="*/ 1307307 h 1450182"/>
              <a:gd name="connsiteX26" fmla="*/ 504825 w 1633537"/>
              <a:gd name="connsiteY26" fmla="*/ 1340644 h 1450182"/>
              <a:gd name="connsiteX27" fmla="*/ 481012 w 1633537"/>
              <a:gd name="connsiteY27" fmla="*/ 1364457 h 1450182"/>
              <a:gd name="connsiteX28" fmla="*/ 428625 w 1633537"/>
              <a:gd name="connsiteY28" fmla="*/ 1402557 h 1450182"/>
              <a:gd name="connsiteX29" fmla="*/ 376237 w 1633537"/>
              <a:gd name="connsiteY29" fmla="*/ 1416844 h 1450182"/>
              <a:gd name="connsiteX30" fmla="*/ 357187 w 1633537"/>
              <a:gd name="connsiteY30" fmla="*/ 1431132 h 1450182"/>
              <a:gd name="connsiteX31" fmla="*/ 323850 w 1633537"/>
              <a:gd name="connsiteY31" fmla="*/ 1450182 h 1450182"/>
              <a:gd name="connsiteX32" fmla="*/ 290512 w 1633537"/>
              <a:gd name="connsiteY32" fmla="*/ 1450182 h 1450182"/>
              <a:gd name="connsiteX33" fmla="*/ 266700 w 1633537"/>
              <a:gd name="connsiteY33" fmla="*/ 1450182 h 1450182"/>
              <a:gd name="connsiteX34" fmla="*/ 200025 w 1633537"/>
              <a:gd name="connsiteY34" fmla="*/ 1421607 h 1450182"/>
              <a:gd name="connsiteX35" fmla="*/ 166687 w 1633537"/>
              <a:gd name="connsiteY35" fmla="*/ 1388269 h 1450182"/>
              <a:gd name="connsiteX36" fmla="*/ 152400 w 1633537"/>
              <a:gd name="connsiteY36" fmla="*/ 1345407 h 1450182"/>
              <a:gd name="connsiteX37" fmla="*/ 109537 w 1633537"/>
              <a:gd name="connsiteY37" fmla="*/ 1269207 h 1450182"/>
              <a:gd name="connsiteX38" fmla="*/ 57150 w 1633537"/>
              <a:gd name="connsiteY38" fmla="*/ 1183482 h 1450182"/>
              <a:gd name="connsiteX39" fmla="*/ 0 w 1633537"/>
              <a:gd name="connsiteY39" fmla="*/ 1145382 h 1450182"/>
              <a:gd name="connsiteX40" fmla="*/ 0 w 1633537"/>
              <a:gd name="connsiteY40"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83531 w 1633537"/>
              <a:gd name="connsiteY3" fmla="*/ 147638 h 1450182"/>
              <a:gd name="connsiteX4" fmla="*/ 1562100 w 1633537"/>
              <a:gd name="connsiteY4" fmla="*/ 195263 h 1450182"/>
              <a:gd name="connsiteX5" fmla="*/ 1526381 w 1633537"/>
              <a:gd name="connsiteY5" fmla="*/ 261938 h 1450182"/>
              <a:gd name="connsiteX6" fmla="*/ 1481138 w 1633537"/>
              <a:gd name="connsiteY6" fmla="*/ 314325 h 1450182"/>
              <a:gd name="connsiteX7" fmla="*/ 1457325 w 1633537"/>
              <a:gd name="connsiteY7" fmla="*/ 345282 h 1450182"/>
              <a:gd name="connsiteX8" fmla="*/ 1421605 w 1633537"/>
              <a:gd name="connsiteY8" fmla="*/ 400050 h 1450182"/>
              <a:gd name="connsiteX9" fmla="*/ 1383506 w 1633537"/>
              <a:gd name="connsiteY9" fmla="*/ 450057 h 1450182"/>
              <a:gd name="connsiteX10" fmla="*/ 1347787 w 1633537"/>
              <a:gd name="connsiteY10" fmla="*/ 488157 h 1450182"/>
              <a:gd name="connsiteX11" fmla="*/ 1281112 w 1633537"/>
              <a:gd name="connsiteY11" fmla="*/ 635794 h 1450182"/>
              <a:gd name="connsiteX12" fmla="*/ 1247775 w 1633537"/>
              <a:gd name="connsiteY12" fmla="*/ 683419 h 1450182"/>
              <a:gd name="connsiteX13" fmla="*/ 1209675 w 1633537"/>
              <a:gd name="connsiteY13" fmla="*/ 731044 h 1450182"/>
              <a:gd name="connsiteX14" fmla="*/ 1166812 w 1633537"/>
              <a:gd name="connsiteY14" fmla="*/ 764382 h 1450182"/>
              <a:gd name="connsiteX15" fmla="*/ 1114425 w 1633537"/>
              <a:gd name="connsiteY15" fmla="*/ 826294 h 1450182"/>
              <a:gd name="connsiteX16" fmla="*/ 1066800 w 1633537"/>
              <a:gd name="connsiteY16" fmla="*/ 878682 h 1450182"/>
              <a:gd name="connsiteX17" fmla="*/ 990600 w 1633537"/>
              <a:gd name="connsiteY17" fmla="*/ 964407 h 1450182"/>
              <a:gd name="connsiteX18" fmla="*/ 885825 w 1633537"/>
              <a:gd name="connsiteY18" fmla="*/ 1059657 h 1450182"/>
              <a:gd name="connsiteX19" fmla="*/ 847725 w 1633537"/>
              <a:gd name="connsiteY19" fmla="*/ 1069182 h 1450182"/>
              <a:gd name="connsiteX20" fmla="*/ 819150 w 1633537"/>
              <a:gd name="connsiteY20" fmla="*/ 1088232 h 1450182"/>
              <a:gd name="connsiteX21" fmla="*/ 766762 w 1633537"/>
              <a:gd name="connsiteY21" fmla="*/ 1145382 h 1450182"/>
              <a:gd name="connsiteX22" fmla="*/ 742950 w 1633537"/>
              <a:gd name="connsiteY22" fmla="*/ 1183482 h 1450182"/>
              <a:gd name="connsiteX23" fmla="*/ 709612 w 1633537"/>
              <a:gd name="connsiteY23" fmla="*/ 1221582 h 1450182"/>
              <a:gd name="connsiteX24" fmla="*/ 623887 w 1633537"/>
              <a:gd name="connsiteY24" fmla="*/ 1254919 h 1450182"/>
              <a:gd name="connsiteX25" fmla="*/ 571500 w 1633537"/>
              <a:gd name="connsiteY25" fmla="*/ 1307307 h 1450182"/>
              <a:gd name="connsiteX26" fmla="*/ 504825 w 1633537"/>
              <a:gd name="connsiteY26" fmla="*/ 1340644 h 1450182"/>
              <a:gd name="connsiteX27" fmla="*/ 481012 w 1633537"/>
              <a:gd name="connsiteY27" fmla="*/ 1364457 h 1450182"/>
              <a:gd name="connsiteX28" fmla="*/ 428625 w 1633537"/>
              <a:gd name="connsiteY28" fmla="*/ 1402557 h 1450182"/>
              <a:gd name="connsiteX29" fmla="*/ 376237 w 1633537"/>
              <a:gd name="connsiteY29" fmla="*/ 1416844 h 1450182"/>
              <a:gd name="connsiteX30" fmla="*/ 357187 w 1633537"/>
              <a:gd name="connsiteY30" fmla="*/ 1431132 h 1450182"/>
              <a:gd name="connsiteX31" fmla="*/ 323850 w 1633537"/>
              <a:gd name="connsiteY31" fmla="*/ 1450182 h 1450182"/>
              <a:gd name="connsiteX32" fmla="*/ 290512 w 1633537"/>
              <a:gd name="connsiteY32" fmla="*/ 1450182 h 1450182"/>
              <a:gd name="connsiteX33" fmla="*/ 266700 w 1633537"/>
              <a:gd name="connsiteY33" fmla="*/ 1450182 h 1450182"/>
              <a:gd name="connsiteX34" fmla="*/ 200025 w 1633537"/>
              <a:gd name="connsiteY34" fmla="*/ 1421607 h 1450182"/>
              <a:gd name="connsiteX35" fmla="*/ 166687 w 1633537"/>
              <a:gd name="connsiteY35" fmla="*/ 1388269 h 1450182"/>
              <a:gd name="connsiteX36" fmla="*/ 152400 w 1633537"/>
              <a:gd name="connsiteY36" fmla="*/ 1345407 h 1450182"/>
              <a:gd name="connsiteX37" fmla="*/ 109537 w 1633537"/>
              <a:gd name="connsiteY37" fmla="*/ 1269207 h 1450182"/>
              <a:gd name="connsiteX38" fmla="*/ 57150 w 1633537"/>
              <a:gd name="connsiteY38" fmla="*/ 1183482 h 1450182"/>
              <a:gd name="connsiteX39" fmla="*/ 0 w 1633537"/>
              <a:gd name="connsiteY39" fmla="*/ 1145382 h 1450182"/>
              <a:gd name="connsiteX40" fmla="*/ 0 w 1633537"/>
              <a:gd name="connsiteY40"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62100 w 1633537"/>
              <a:gd name="connsiteY4" fmla="*/ 195263 h 1450182"/>
              <a:gd name="connsiteX5" fmla="*/ 1526381 w 1633537"/>
              <a:gd name="connsiteY5" fmla="*/ 261938 h 1450182"/>
              <a:gd name="connsiteX6" fmla="*/ 1481138 w 1633537"/>
              <a:gd name="connsiteY6" fmla="*/ 314325 h 1450182"/>
              <a:gd name="connsiteX7" fmla="*/ 1457325 w 1633537"/>
              <a:gd name="connsiteY7" fmla="*/ 345282 h 1450182"/>
              <a:gd name="connsiteX8" fmla="*/ 1421605 w 1633537"/>
              <a:gd name="connsiteY8" fmla="*/ 400050 h 1450182"/>
              <a:gd name="connsiteX9" fmla="*/ 1383506 w 1633537"/>
              <a:gd name="connsiteY9" fmla="*/ 450057 h 1450182"/>
              <a:gd name="connsiteX10" fmla="*/ 1347787 w 1633537"/>
              <a:gd name="connsiteY10" fmla="*/ 488157 h 1450182"/>
              <a:gd name="connsiteX11" fmla="*/ 1281112 w 1633537"/>
              <a:gd name="connsiteY11" fmla="*/ 635794 h 1450182"/>
              <a:gd name="connsiteX12" fmla="*/ 1247775 w 1633537"/>
              <a:gd name="connsiteY12" fmla="*/ 683419 h 1450182"/>
              <a:gd name="connsiteX13" fmla="*/ 1209675 w 1633537"/>
              <a:gd name="connsiteY13" fmla="*/ 731044 h 1450182"/>
              <a:gd name="connsiteX14" fmla="*/ 1166812 w 1633537"/>
              <a:gd name="connsiteY14" fmla="*/ 764382 h 1450182"/>
              <a:gd name="connsiteX15" fmla="*/ 1114425 w 1633537"/>
              <a:gd name="connsiteY15" fmla="*/ 826294 h 1450182"/>
              <a:gd name="connsiteX16" fmla="*/ 1066800 w 1633537"/>
              <a:gd name="connsiteY16" fmla="*/ 878682 h 1450182"/>
              <a:gd name="connsiteX17" fmla="*/ 990600 w 1633537"/>
              <a:gd name="connsiteY17" fmla="*/ 964407 h 1450182"/>
              <a:gd name="connsiteX18" fmla="*/ 885825 w 1633537"/>
              <a:gd name="connsiteY18" fmla="*/ 1059657 h 1450182"/>
              <a:gd name="connsiteX19" fmla="*/ 847725 w 1633537"/>
              <a:gd name="connsiteY19" fmla="*/ 1069182 h 1450182"/>
              <a:gd name="connsiteX20" fmla="*/ 819150 w 1633537"/>
              <a:gd name="connsiteY20" fmla="*/ 1088232 h 1450182"/>
              <a:gd name="connsiteX21" fmla="*/ 766762 w 1633537"/>
              <a:gd name="connsiteY21" fmla="*/ 1145382 h 1450182"/>
              <a:gd name="connsiteX22" fmla="*/ 742950 w 1633537"/>
              <a:gd name="connsiteY22" fmla="*/ 1183482 h 1450182"/>
              <a:gd name="connsiteX23" fmla="*/ 709612 w 1633537"/>
              <a:gd name="connsiteY23" fmla="*/ 1221582 h 1450182"/>
              <a:gd name="connsiteX24" fmla="*/ 623887 w 1633537"/>
              <a:gd name="connsiteY24" fmla="*/ 1254919 h 1450182"/>
              <a:gd name="connsiteX25" fmla="*/ 571500 w 1633537"/>
              <a:gd name="connsiteY25" fmla="*/ 1307307 h 1450182"/>
              <a:gd name="connsiteX26" fmla="*/ 504825 w 1633537"/>
              <a:gd name="connsiteY26" fmla="*/ 1340644 h 1450182"/>
              <a:gd name="connsiteX27" fmla="*/ 481012 w 1633537"/>
              <a:gd name="connsiteY27" fmla="*/ 1364457 h 1450182"/>
              <a:gd name="connsiteX28" fmla="*/ 428625 w 1633537"/>
              <a:gd name="connsiteY28" fmla="*/ 1402557 h 1450182"/>
              <a:gd name="connsiteX29" fmla="*/ 376237 w 1633537"/>
              <a:gd name="connsiteY29" fmla="*/ 1416844 h 1450182"/>
              <a:gd name="connsiteX30" fmla="*/ 357187 w 1633537"/>
              <a:gd name="connsiteY30" fmla="*/ 1431132 h 1450182"/>
              <a:gd name="connsiteX31" fmla="*/ 323850 w 1633537"/>
              <a:gd name="connsiteY31" fmla="*/ 1450182 h 1450182"/>
              <a:gd name="connsiteX32" fmla="*/ 290512 w 1633537"/>
              <a:gd name="connsiteY32" fmla="*/ 1450182 h 1450182"/>
              <a:gd name="connsiteX33" fmla="*/ 266700 w 1633537"/>
              <a:gd name="connsiteY33" fmla="*/ 1450182 h 1450182"/>
              <a:gd name="connsiteX34" fmla="*/ 200025 w 1633537"/>
              <a:gd name="connsiteY34" fmla="*/ 1421607 h 1450182"/>
              <a:gd name="connsiteX35" fmla="*/ 166687 w 1633537"/>
              <a:gd name="connsiteY35" fmla="*/ 1388269 h 1450182"/>
              <a:gd name="connsiteX36" fmla="*/ 152400 w 1633537"/>
              <a:gd name="connsiteY36" fmla="*/ 1345407 h 1450182"/>
              <a:gd name="connsiteX37" fmla="*/ 109537 w 1633537"/>
              <a:gd name="connsiteY37" fmla="*/ 1269207 h 1450182"/>
              <a:gd name="connsiteX38" fmla="*/ 57150 w 1633537"/>
              <a:gd name="connsiteY38" fmla="*/ 1183482 h 1450182"/>
              <a:gd name="connsiteX39" fmla="*/ 0 w 1633537"/>
              <a:gd name="connsiteY39" fmla="*/ 1145382 h 1450182"/>
              <a:gd name="connsiteX40" fmla="*/ 0 w 1633537"/>
              <a:gd name="connsiteY40"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62100 w 1633537"/>
              <a:gd name="connsiteY4" fmla="*/ 195263 h 1450182"/>
              <a:gd name="connsiteX5" fmla="*/ 1564481 w 1633537"/>
              <a:gd name="connsiteY5" fmla="*/ 216694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62100 w 1633537"/>
              <a:gd name="connsiteY4" fmla="*/ 195263 h 1450182"/>
              <a:gd name="connsiteX5" fmla="*/ 1559718 w 1633537"/>
              <a:gd name="connsiteY5" fmla="*/ 230981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85913 w 1633537"/>
              <a:gd name="connsiteY4" fmla="*/ 197644 h 1450182"/>
              <a:gd name="connsiteX5" fmla="*/ 1559718 w 1633537"/>
              <a:gd name="connsiteY5" fmla="*/ 230981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74007 w 1633537"/>
              <a:gd name="connsiteY4" fmla="*/ 197644 h 1450182"/>
              <a:gd name="connsiteX5" fmla="*/ 1559718 w 1633537"/>
              <a:gd name="connsiteY5" fmla="*/ 230981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74007 w 1633537"/>
              <a:gd name="connsiteY4" fmla="*/ 197644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64307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8774 w 1633537"/>
              <a:gd name="connsiteY1" fmla="*/ 71438 h 1450182"/>
              <a:gd name="connsiteX2" fmla="*/ 1614487 w 1633537"/>
              <a:gd name="connsiteY2" fmla="*/ 123825 h 1450182"/>
              <a:gd name="connsiteX3" fmla="*/ 1593056 w 1633537"/>
              <a:gd name="connsiteY3" fmla="*/ 154782 h 1450182"/>
              <a:gd name="connsiteX4" fmla="*/ 1621631 w 1633537"/>
              <a:gd name="connsiteY4" fmla="*/ 133350 h 1450182"/>
              <a:gd name="connsiteX5" fmla="*/ 1574007 w 1633537"/>
              <a:gd name="connsiteY5" fmla="*/ 190500 h 1450182"/>
              <a:gd name="connsiteX6" fmla="*/ 1557337 w 1633537"/>
              <a:gd name="connsiteY6" fmla="*/ 219075 h 1450182"/>
              <a:gd name="connsiteX7" fmla="*/ 1526381 w 1633537"/>
              <a:gd name="connsiteY7" fmla="*/ 261938 h 1450182"/>
              <a:gd name="connsiteX8" fmla="*/ 1481138 w 1633537"/>
              <a:gd name="connsiteY8" fmla="*/ 314325 h 1450182"/>
              <a:gd name="connsiteX9" fmla="*/ 1457325 w 1633537"/>
              <a:gd name="connsiteY9" fmla="*/ 345282 h 1450182"/>
              <a:gd name="connsiteX10" fmla="*/ 1421605 w 1633537"/>
              <a:gd name="connsiteY10" fmla="*/ 400050 h 1450182"/>
              <a:gd name="connsiteX11" fmla="*/ 1383506 w 1633537"/>
              <a:gd name="connsiteY11" fmla="*/ 450057 h 1450182"/>
              <a:gd name="connsiteX12" fmla="*/ 1347787 w 1633537"/>
              <a:gd name="connsiteY12" fmla="*/ 488157 h 1450182"/>
              <a:gd name="connsiteX13" fmla="*/ 1281112 w 1633537"/>
              <a:gd name="connsiteY13" fmla="*/ 635794 h 1450182"/>
              <a:gd name="connsiteX14" fmla="*/ 1247775 w 1633537"/>
              <a:gd name="connsiteY14" fmla="*/ 683419 h 1450182"/>
              <a:gd name="connsiteX15" fmla="*/ 1209675 w 1633537"/>
              <a:gd name="connsiteY15" fmla="*/ 731044 h 1450182"/>
              <a:gd name="connsiteX16" fmla="*/ 1166812 w 1633537"/>
              <a:gd name="connsiteY16" fmla="*/ 764382 h 1450182"/>
              <a:gd name="connsiteX17" fmla="*/ 1114425 w 1633537"/>
              <a:gd name="connsiteY17" fmla="*/ 826294 h 1450182"/>
              <a:gd name="connsiteX18" fmla="*/ 1066800 w 1633537"/>
              <a:gd name="connsiteY18" fmla="*/ 878682 h 1450182"/>
              <a:gd name="connsiteX19" fmla="*/ 990600 w 1633537"/>
              <a:gd name="connsiteY19" fmla="*/ 964407 h 1450182"/>
              <a:gd name="connsiteX20" fmla="*/ 885825 w 1633537"/>
              <a:gd name="connsiteY20" fmla="*/ 1059657 h 1450182"/>
              <a:gd name="connsiteX21" fmla="*/ 847725 w 1633537"/>
              <a:gd name="connsiteY21" fmla="*/ 1069182 h 1450182"/>
              <a:gd name="connsiteX22" fmla="*/ 819150 w 1633537"/>
              <a:gd name="connsiteY22" fmla="*/ 1088232 h 1450182"/>
              <a:gd name="connsiteX23" fmla="*/ 766762 w 1633537"/>
              <a:gd name="connsiteY23" fmla="*/ 1145382 h 1450182"/>
              <a:gd name="connsiteX24" fmla="*/ 742950 w 1633537"/>
              <a:gd name="connsiteY24" fmla="*/ 1183482 h 1450182"/>
              <a:gd name="connsiteX25" fmla="*/ 709612 w 1633537"/>
              <a:gd name="connsiteY25" fmla="*/ 1221582 h 1450182"/>
              <a:gd name="connsiteX26" fmla="*/ 623887 w 1633537"/>
              <a:gd name="connsiteY26" fmla="*/ 1254919 h 1450182"/>
              <a:gd name="connsiteX27" fmla="*/ 571500 w 1633537"/>
              <a:gd name="connsiteY27" fmla="*/ 1307307 h 1450182"/>
              <a:gd name="connsiteX28" fmla="*/ 504825 w 1633537"/>
              <a:gd name="connsiteY28" fmla="*/ 1340644 h 1450182"/>
              <a:gd name="connsiteX29" fmla="*/ 481012 w 1633537"/>
              <a:gd name="connsiteY29" fmla="*/ 1364457 h 1450182"/>
              <a:gd name="connsiteX30" fmla="*/ 428625 w 1633537"/>
              <a:gd name="connsiteY30" fmla="*/ 1402557 h 1450182"/>
              <a:gd name="connsiteX31" fmla="*/ 376237 w 1633537"/>
              <a:gd name="connsiteY31" fmla="*/ 1416844 h 1450182"/>
              <a:gd name="connsiteX32" fmla="*/ 357187 w 1633537"/>
              <a:gd name="connsiteY32" fmla="*/ 1431132 h 1450182"/>
              <a:gd name="connsiteX33" fmla="*/ 323850 w 1633537"/>
              <a:gd name="connsiteY33" fmla="*/ 1450182 h 1450182"/>
              <a:gd name="connsiteX34" fmla="*/ 290512 w 1633537"/>
              <a:gd name="connsiteY34" fmla="*/ 1450182 h 1450182"/>
              <a:gd name="connsiteX35" fmla="*/ 266700 w 1633537"/>
              <a:gd name="connsiteY35" fmla="*/ 1450182 h 1450182"/>
              <a:gd name="connsiteX36" fmla="*/ 200025 w 1633537"/>
              <a:gd name="connsiteY36" fmla="*/ 1421607 h 1450182"/>
              <a:gd name="connsiteX37" fmla="*/ 166687 w 1633537"/>
              <a:gd name="connsiteY37" fmla="*/ 1388269 h 1450182"/>
              <a:gd name="connsiteX38" fmla="*/ 152400 w 1633537"/>
              <a:gd name="connsiteY38" fmla="*/ 1345407 h 1450182"/>
              <a:gd name="connsiteX39" fmla="*/ 109537 w 1633537"/>
              <a:gd name="connsiteY39" fmla="*/ 1269207 h 1450182"/>
              <a:gd name="connsiteX40" fmla="*/ 57150 w 1633537"/>
              <a:gd name="connsiteY40" fmla="*/ 1183482 h 1450182"/>
              <a:gd name="connsiteX41" fmla="*/ 0 w 1633537"/>
              <a:gd name="connsiteY41" fmla="*/ 1145382 h 1450182"/>
              <a:gd name="connsiteX42" fmla="*/ 0 w 1633537"/>
              <a:gd name="connsiteY42" fmla="*/ 1145382 h 1450182"/>
              <a:gd name="connsiteX0" fmla="*/ 1633537 w 1639227"/>
              <a:gd name="connsiteY0" fmla="*/ 0 h 1450182"/>
              <a:gd name="connsiteX1" fmla="*/ 1628774 w 1639227"/>
              <a:gd name="connsiteY1" fmla="*/ 71438 h 1450182"/>
              <a:gd name="connsiteX2" fmla="*/ 1638299 w 1639227"/>
              <a:gd name="connsiteY2" fmla="*/ 114300 h 1450182"/>
              <a:gd name="connsiteX3" fmla="*/ 1593056 w 1639227"/>
              <a:gd name="connsiteY3" fmla="*/ 154782 h 1450182"/>
              <a:gd name="connsiteX4" fmla="*/ 1621631 w 1639227"/>
              <a:gd name="connsiteY4" fmla="*/ 133350 h 1450182"/>
              <a:gd name="connsiteX5" fmla="*/ 1574007 w 1639227"/>
              <a:gd name="connsiteY5" fmla="*/ 190500 h 1450182"/>
              <a:gd name="connsiteX6" fmla="*/ 1557337 w 1639227"/>
              <a:gd name="connsiteY6" fmla="*/ 219075 h 1450182"/>
              <a:gd name="connsiteX7" fmla="*/ 1526381 w 1639227"/>
              <a:gd name="connsiteY7" fmla="*/ 261938 h 1450182"/>
              <a:gd name="connsiteX8" fmla="*/ 1481138 w 1639227"/>
              <a:gd name="connsiteY8" fmla="*/ 314325 h 1450182"/>
              <a:gd name="connsiteX9" fmla="*/ 1457325 w 1639227"/>
              <a:gd name="connsiteY9" fmla="*/ 345282 h 1450182"/>
              <a:gd name="connsiteX10" fmla="*/ 1421605 w 1639227"/>
              <a:gd name="connsiteY10" fmla="*/ 400050 h 1450182"/>
              <a:gd name="connsiteX11" fmla="*/ 1383506 w 1639227"/>
              <a:gd name="connsiteY11" fmla="*/ 450057 h 1450182"/>
              <a:gd name="connsiteX12" fmla="*/ 1347787 w 1639227"/>
              <a:gd name="connsiteY12" fmla="*/ 488157 h 1450182"/>
              <a:gd name="connsiteX13" fmla="*/ 1281112 w 1639227"/>
              <a:gd name="connsiteY13" fmla="*/ 635794 h 1450182"/>
              <a:gd name="connsiteX14" fmla="*/ 1247775 w 1639227"/>
              <a:gd name="connsiteY14" fmla="*/ 683419 h 1450182"/>
              <a:gd name="connsiteX15" fmla="*/ 1209675 w 1639227"/>
              <a:gd name="connsiteY15" fmla="*/ 731044 h 1450182"/>
              <a:gd name="connsiteX16" fmla="*/ 1166812 w 1639227"/>
              <a:gd name="connsiteY16" fmla="*/ 764382 h 1450182"/>
              <a:gd name="connsiteX17" fmla="*/ 1114425 w 1639227"/>
              <a:gd name="connsiteY17" fmla="*/ 826294 h 1450182"/>
              <a:gd name="connsiteX18" fmla="*/ 1066800 w 1639227"/>
              <a:gd name="connsiteY18" fmla="*/ 878682 h 1450182"/>
              <a:gd name="connsiteX19" fmla="*/ 990600 w 1639227"/>
              <a:gd name="connsiteY19" fmla="*/ 964407 h 1450182"/>
              <a:gd name="connsiteX20" fmla="*/ 885825 w 1639227"/>
              <a:gd name="connsiteY20" fmla="*/ 1059657 h 1450182"/>
              <a:gd name="connsiteX21" fmla="*/ 847725 w 1639227"/>
              <a:gd name="connsiteY21" fmla="*/ 1069182 h 1450182"/>
              <a:gd name="connsiteX22" fmla="*/ 819150 w 1639227"/>
              <a:gd name="connsiteY22" fmla="*/ 1088232 h 1450182"/>
              <a:gd name="connsiteX23" fmla="*/ 766762 w 1639227"/>
              <a:gd name="connsiteY23" fmla="*/ 1145382 h 1450182"/>
              <a:gd name="connsiteX24" fmla="*/ 742950 w 1639227"/>
              <a:gd name="connsiteY24" fmla="*/ 1183482 h 1450182"/>
              <a:gd name="connsiteX25" fmla="*/ 709612 w 1639227"/>
              <a:gd name="connsiteY25" fmla="*/ 1221582 h 1450182"/>
              <a:gd name="connsiteX26" fmla="*/ 623887 w 1639227"/>
              <a:gd name="connsiteY26" fmla="*/ 1254919 h 1450182"/>
              <a:gd name="connsiteX27" fmla="*/ 571500 w 1639227"/>
              <a:gd name="connsiteY27" fmla="*/ 1307307 h 1450182"/>
              <a:gd name="connsiteX28" fmla="*/ 504825 w 1639227"/>
              <a:gd name="connsiteY28" fmla="*/ 1340644 h 1450182"/>
              <a:gd name="connsiteX29" fmla="*/ 481012 w 1639227"/>
              <a:gd name="connsiteY29" fmla="*/ 1364457 h 1450182"/>
              <a:gd name="connsiteX30" fmla="*/ 428625 w 1639227"/>
              <a:gd name="connsiteY30" fmla="*/ 1402557 h 1450182"/>
              <a:gd name="connsiteX31" fmla="*/ 376237 w 1639227"/>
              <a:gd name="connsiteY31" fmla="*/ 1416844 h 1450182"/>
              <a:gd name="connsiteX32" fmla="*/ 357187 w 1639227"/>
              <a:gd name="connsiteY32" fmla="*/ 1431132 h 1450182"/>
              <a:gd name="connsiteX33" fmla="*/ 323850 w 1639227"/>
              <a:gd name="connsiteY33" fmla="*/ 1450182 h 1450182"/>
              <a:gd name="connsiteX34" fmla="*/ 290512 w 1639227"/>
              <a:gd name="connsiteY34" fmla="*/ 1450182 h 1450182"/>
              <a:gd name="connsiteX35" fmla="*/ 266700 w 1639227"/>
              <a:gd name="connsiteY35" fmla="*/ 1450182 h 1450182"/>
              <a:gd name="connsiteX36" fmla="*/ 200025 w 1639227"/>
              <a:gd name="connsiteY36" fmla="*/ 1421607 h 1450182"/>
              <a:gd name="connsiteX37" fmla="*/ 166687 w 1639227"/>
              <a:gd name="connsiteY37" fmla="*/ 1388269 h 1450182"/>
              <a:gd name="connsiteX38" fmla="*/ 152400 w 1639227"/>
              <a:gd name="connsiteY38" fmla="*/ 1345407 h 1450182"/>
              <a:gd name="connsiteX39" fmla="*/ 109537 w 1639227"/>
              <a:gd name="connsiteY39" fmla="*/ 1269207 h 1450182"/>
              <a:gd name="connsiteX40" fmla="*/ 57150 w 1639227"/>
              <a:gd name="connsiteY40" fmla="*/ 1183482 h 1450182"/>
              <a:gd name="connsiteX41" fmla="*/ 0 w 1639227"/>
              <a:gd name="connsiteY41" fmla="*/ 1145382 h 1450182"/>
              <a:gd name="connsiteX42" fmla="*/ 0 w 1639227"/>
              <a:gd name="connsiteY42" fmla="*/ 1145382 h 1450182"/>
              <a:gd name="connsiteX0" fmla="*/ 1633537 w 1639227"/>
              <a:gd name="connsiteY0" fmla="*/ 0 h 1450182"/>
              <a:gd name="connsiteX1" fmla="*/ 1628774 w 1639227"/>
              <a:gd name="connsiteY1" fmla="*/ 71438 h 1450182"/>
              <a:gd name="connsiteX2" fmla="*/ 1638299 w 1639227"/>
              <a:gd name="connsiteY2" fmla="*/ 114300 h 1450182"/>
              <a:gd name="connsiteX3" fmla="*/ 1593056 w 1639227"/>
              <a:gd name="connsiteY3" fmla="*/ 154782 h 1450182"/>
              <a:gd name="connsiteX4" fmla="*/ 1574007 w 1639227"/>
              <a:gd name="connsiteY4" fmla="*/ 190500 h 1450182"/>
              <a:gd name="connsiteX5" fmla="*/ 1557337 w 1639227"/>
              <a:gd name="connsiteY5" fmla="*/ 219075 h 1450182"/>
              <a:gd name="connsiteX6" fmla="*/ 1526381 w 1639227"/>
              <a:gd name="connsiteY6" fmla="*/ 261938 h 1450182"/>
              <a:gd name="connsiteX7" fmla="*/ 1481138 w 1639227"/>
              <a:gd name="connsiteY7" fmla="*/ 314325 h 1450182"/>
              <a:gd name="connsiteX8" fmla="*/ 1457325 w 1639227"/>
              <a:gd name="connsiteY8" fmla="*/ 345282 h 1450182"/>
              <a:gd name="connsiteX9" fmla="*/ 1421605 w 1639227"/>
              <a:gd name="connsiteY9" fmla="*/ 400050 h 1450182"/>
              <a:gd name="connsiteX10" fmla="*/ 1383506 w 1639227"/>
              <a:gd name="connsiteY10" fmla="*/ 450057 h 1450182"/>
              <a:gd name="connsiteX11" fmla="*/ 1347787 w 1639227"/>
              <a:gd name="connsiteY11" fmla="*/ 488157 h 1450182"/>
              <a:gd name="connsiteX12" fmla="*/ 1281112 w 1639227"/>
              <a:gd name="connsiteY12" fmla="*/ 635794 h 1450182"/>
              <a:gd name="connsiteX13" fmla="*/ 1247775 w 1639227"/>
              <a:gd name="connsiteY13" fmla="*/ 683419 h 1450182"/>
              <a:gd name="connsiteX14" fmla="*/ 1209675 w 1639227"/>
              <a:gd name="connsiteY14" fmla="*/ 731044 h 1450182"/>
              <a:gd name="connsiteX15" fmla="*/ 1166812 w 1639227"/>
              <a:gd name="connsiteY15" fmla="*/ 764382 h 1450182"/>
              <a:gd name="connsiteX16" fmla="*/ 1114425 w 1639227"/>
              <a:gd name="connsiteY16" fmla="*/ 826294 h 1450182"/>
              <a:gd name="connsiteX17" fmla="*/ 1066800 w 1639227"/>
              <a:gd name="connsiteY17" fmla="*/ 878682 h 1450182"/>
              <a:gd name="connsiteX18" fmla="*/ 990600 w 1639227"/>
              <a:gd name="connsiteY18" fmla="*/ 964407 h 1450182"/>
              <a:gd name="connsiteX19" fmla="*/ 885825 w 1639227"/>
              <a:gd name="connsiteY19" fmla="*/ 1059657 h 1450182"/>
              <a:gd name="connsiteX20" fmla="*/ 847725 w 1639227"/>
              <a:gd name="connsiteY20" fmla="*/ 1069182 h 1450182"/>
              <a:gd name="connsiteX21" fmla="*/ 819150 w 1639227"/>
              <a:gd name="connsiteY21" fmla="*/ 1088232 h 1450182"/>
              <a:gd name="connsiteX22" fmla="*/ 766762 w 1639227"/>
              <a:gd name="connsiteY22" fmla="*/ 1145382 h 1450182"/>
              <a:gd name="connsiteX23" fmla="*/ 742950 w 1639227"/>
              <a:gd name="connsiteY23" fmla="*/ 1183482 h 1450182"/>
              <a:gd name="connsiteX24" fmla="*/ 709612 w 1639227"/>
              <a:gd name="connsiteY24" fmla="*/ 1221582 h 1450182"/>
              <a:gd name="connsiteX25" fmla="*/ 623887 w 1639227"/>
              <a:gd name="connsiteY25" fmla="*/ 1254919 h 1450182"/>
              <a:gd name="connsiteX26" fmla="*/ 571500 w 1639227"/>
              <a:gd name="connsiteY26" fmla="*/ 1307307 h 1450182"/>
              <a:gd name="connsiteX27" fmla="*/ 504825 w 1639227"/>
              <a:gd name="connsiteY27" fmla="*/ 1340644 h 1450182"/>
              <a:gd name="connsiteX28" fmla="*/ 481012 w 1639227"/>
              <a:gd name="connsiteY28" fmla="*/ 1364457 h 1450182"/>
              <a:gd name="connsiteX29" fmla="*/ 428625 w 1639227"/>
              <a:gd name="connsiteY29" fmla="*/ 1402557 h 1450182"/>
              <a:gd name="connsiteX30" fmla="*/ 376237 w 1639227"/>
              <a:gd name="connsiteY30" fmla="*/ 1416844 h 1450182"/>
              <a:gd name="connsiteX31" fmla="*/ 357187 w 1639227"/>
              <a:gd name="connsiteY31" fmla="*/ 1431132 h 1450182"/>
              <a:gd name="connsiteX32" fmla="*/ 323850 w 1639227"/>
              <a:gd name="connsiteY32" fmla="*/ 1450182 h 1450182"/>
              <a:gd name="connsiteX33" fmla="*/ 290512 w 1639227"/>
              <a:gd name="connsiteY33" fmla="*/ 1450182 h 1450182"/>
              <a:gd name="connsiteX34" fmla="*/ 266700 w 1639227"/>
              <a:gd name="connsiteY34" fmla="*/ 1450182 h 1450182"/>
              <a:gd name="connsiteX35" fmla="*/ 200025 w 1639227"/>
              <a:gd name="connsiteY35" fmla="*/ 1421607 h 1450182"/>
              <a:gd name="connsiteX36" fmla="*/ 166687 w 1639227"/>
              <a:gd name="connsiteY36" fmla="*/ 1388269 h 1450182"/>
              <a:gd name="connsiteX37" fmla="*/ 152400 w 1639227"/>
              <a:gd name="connsiteY37" fmla="*/ 1345407 h 1450182"/>
              <a:gd name="connsiteX38" fmla="*/ 109537 w 1639227"/>
              <a:gd name="connsiteY38" fmla="*/ 1269207 h 1450182"/>
              <a:gd name="connsiteX39" fmla="*/ 57150 w 1639227"/>
              <a:gd name="connsiteY39" fmla="*/ 1183482 h 1450182"/>
              <a:gd name="connsiteX40" fmla="*/ 0 w 1639227"/>
              <a:gd name="connsiteY40" fmla="*/ 1145382 h 1450182"/>
              <a:gd name="connsiteX41" fmla="*/ 0 w 1639227"/>
              <a:gd name="connsiteY41" fmla="*/ 1145382 h 1450182"/>
              <a:gd name="connsiteX0" fmla="*/ 1633537 w 1633537"/>
              <a:gd name="connsiteY0" fmla="*/ 0 h 1450182"/>
              <a:gd name="connsiteX1" fmla="*/ 1628774 w 1633537"/>
              <a:gd name="connsiteY1" fmla="*/ 71438 h 1450182"/>
              <a:gd name="connsiteX2" fmla="*/ 1607343 w 1633537"/>
              <a:gd name="connsiteY2" fmla="*/ 140494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33537 w 1633537"/>
              <a:gd name="connsiteY0" fmla="*/ 0 h 1450182"/>
              <a:gd name="connsiteX1" fmla="*/ 1624011 w 1633537"/>
              <a:gd name="connsiteY1" fmla="*/ 107157 h 1450182"/>
              <a:gd name="connsiteX2" fmla="*/ 1607343 w 1633537"/>
              <a:gd name="connsiteY2" fmla="*/ 140494 h 1450182"/>
              <a:gd name="connsiteX3" fmla="*/ 1593056 w 1633537"/>
              <a:gd name="connsiteY3" fmla="*/ 154782 h 1450182"/>
              <a:gd name="connsiteX4" fmla="*/ 1574007 w 1633537"/>
              <a:gd name="connsiteY4" fmla="*/ 190500 h 1450182"/>
              <a:gd name="connsiteX5" fmla="*/ 1557337 w 1633537"/>
              <a:gd name="connsiteY5" fmla="*/ 219075 h 1450182"/>
              <a:gd name="connsiteX6" fmla="*/ 1526381 w 1633537"/>
              <a:gd name="connsiteY6" fmla="*/ 261938 h 1450182"/>
              <a:gd name="connsiteX7" fmla="*/ 1481138 w 1633537"/>
              <a:gd name="connsiteY7" fmla="*/ 314325 h 1450182"/>
              <a:gd name="connsiteX8" fmla="*/ 1457325 w 1633537"/>
              <a:gd name="connsiteY8" fmla="*/ 345282 h 1450182"/>
              <a:gd name="connsiteX9" fmla="*/ 1421605 w 1633537"/>
              <a:gd name="connsiteY9" fmla="*/ 400050 h 1450182"/>
              <a:gd name="connsiteX10" fmla="*/ 1383506 w 1633537"/>
              <a:gd name="connsiteY10" fmla="*/ 450057 h 1450182"/>
              <a:gd name="connsiteX11" fmla="*/ 1347787 w 1633537"/>
              <a:gd name="connsiteY11" fmla="*/ 488157 h 1450182"/>
              <a:gd name="connsiteX12" fmla="*/ 1281112 w 1633537"/>
              <a:gd name="connsiteY12" fmla="*/ 635794 h 1450182"/>
              <a:gd name="connsiteX13" fmla="*/ 1247775 w 1633537"/>
              <a:gd name="connsiteY13" fmla="*/ 683419 h 1450182"/>
              <a:gd name="connsiteX14" fmla="*/ 1209675 w 1633537"/>
              <a:gd name="connsiteY14" fmla="*/ 731044 h 1450182"/>
              <a:gd name="connsiteX15" fmla="*/ 1166812 w 1633537"/>
              <a:gd name="connsiteY15" fmla="*/ 764382 h 1450182"/>
              <a:gd name="connsiteX16" fmla="*/ 1114425 w 1633537"/>
              <a:gd name="connsiteY16" fmla="*/ 826294 h 1450182"/>
              <a:gd name="connsiteX17" fmla="*/ 1066800 w 1633537"/>
              <a:gd name="connsiteY17" fmla="*/ 878682 h 1450182"/>
              <a:gd name="connsiteX18" fmla="*/ 990600 w 1633537"/>
              <a:gd name="connsiteY18" fmla="*/ 964407 h 1450182"/>
              <a:gd name="connsiteX19" fmla="*/ 885825 w 1633537"/>
              <a:gd name="connsiteY19" fmla="*/ 1059657 h 1450182"/>
              <a:gd name="connsiteX20" fmla="*/ 847725 w 1633537"/>
              <a:gd name="connsiteY20" fmla="*/ 1069182 h 1450182"/>
              <a:gd name="connsiteX21" fmla="*/ 819150 w 1633537"/>
              <a:gd name="connsiteY21" fmla="*/ 1088232 h 1450182"/>
              <a:gd name="connsiteX22" fmla="*/ 766762 w 1633537"/>
              <a:gd name="connsiteY22" fmla="*/ 1145382 h 1450182"/>
              <a:gd name="connsiteX23" fmla="*/ 742950 w 1633537"/>
              <a:gd name="connsiteY23" fmla="*/ 1183482 h 1450182"/>
              <a:gd name="connsiteX24" fmla="*/ 709612 w 1633537"/>
              <a:gd name="connsiteY24" fmla="*/ 1221582 h 1450182"/>
              <a:gd name="connsiteX25" fmla="*/ 623887 w 1633537"/>
              <a:gd name="connsiteY25" fmla="*/ 1254919 h 1450182"/>
              <a:gd name="connsiteX26" fmla="*/ 571500 w 1633537"/>
              <a:gd name="connsiteY26" fmla="*/ 1307307 h 1450182"/>
              <a:gd name="connsiteX27" fmla="*/ 504825 w 1633537"/>
              <a:gd name="connsiteY27" fmla="*/ 1340644 h 1450182"/>
              <a:gd name="connsiteX28" fmla="*/ 481012 w 1633537"/>
              <a:gd name="connsiteY28" fmla="*/ 1364457 h 1450182"/>
              <a:gd name="connsiteX29" fmla="*/ 428625 w 1633537"/>
              <a:gd name="connsiteY29" fmla="*/ 1402557 h 1450182"/>
              <a:gd name="connsiteX30" fmla="*/ 376237 w 1633537"/>
              <a:gd name="connsiteY30" fmla="*/ 1416844 h 1450182"/>
              <a:gd name="connsiteX31" fmla="*/ 357187 w 1633537"/>
              <a:gd name="connsiteY31" fmla="*/ 1431132 h 1450182"/>
              <a:gd name="connsiteX32" fmla="*/ 323850 w 1633537"/>
              <a:gd name="connsiteY32" fmla="*/ 1450182 h 1450182"/>
              <a:gd name="connsiteX33" fmla="*/ 290512 w 1633537"/>
              <a:gd name="connsiteY33" fmla="*/ 1450182 h 1450182"/>
              <a:gd name="connsiteX34" fmla="*/ 266700 w 1633537"/>
              <a:gd name="connsiteY34" fmla="*/ 1450182 h 1450182"/>
              <a:gd name="connsiteX35" fmla="*/ 200025 w 1633537"/>
              <a:gd name="connsiteY35" fmla="*/ 1421607 h 1450182"/>
              <a:gd name="connsiteX36" fmla="*/ 166687 w 1633537"/>
              <a:gd name="connsiteY36" fmla="*/ 1388269 h 1450182"/>
              <a:gd name="connsiteX37" fmla="*/ 152400 w 1633537"/>
              <a:gd name="connsiteY37" fmla="*/ 1345407 h 1450182"/>
              <a:gd name="connsiteX38" fmla="*/ 109537 w 1633537"/>
              <a:gd name="connsiteY38" fmla="*/ 1269207 h 1450182"/>
              <a:gd name="connsiteX39" fmla="*/ 57150 w 1633537"/>
              <a:gd name="connsiteY39" fmla="*/ 1183482 h 1450182"/>
              <a:gd name="connsiteX40" fmla="*/ 0 w 1633537"/>
              <a:gd name="connsiteY40" fmla="*/ 1145382 h 1450182"/>
              <a:gd name="connsiteX41" fmla="*/ 0 w 1633537"/>
              <a:gd name="connsiteY41" fmla="*/ 1145382 h 1450182"/>
              <a:gd name="connsiteX0" fmla="*/ 1628775 w 1628775"/>
              <a:gd name="connsiteY0" fmla="*/ 0 h 1390651"/>
              <a:gd name="connsiteX1" fmla="*/ 1624011 w 1628775"/>
              <a:gd name="connsiteY1" fmla="*/ 47626 h 1390651"/>
              <a:gd name="connsiteX2" fmla="*/ 1607343 w 1628775"/>
              <a:gd name="connsiteY2" fmla="*/ 80963 h 1390651"/>
              <a:gd name="connsiteX3" fmla="*/ 1593056 w 1628775"/>
              <a:gd name="connsiteY3" fmla="*/ 95251 h 1390651"/>
              <a:gd name="connsiteX4" fmla="*/ 1574007 w 1628775"/>
              <a:gd name="connsiteY4" fmla="*/ 130969 h 1390651"/>
              <a:gd name="connsiteX5" fmla="*/ 1557337 w 1628775"/>
              <a:gd name="connsiteY5" fmla="*/ 159544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95251 h 1390651"/>
              <a:gd name="connsiteX4" fmla="*/ 1574007 w 1628775"/>
              <a:gd name="connsiteY4" fmla="*/ 130969 h 1390651"/>
              <a:gd name="connsiteX5" fmla="*/ 1557337 w 1628775"/>
              <a:gd name="connsiteY5" fmla="*/ 159544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95251 h 1390651"/>
              <a:gd name="connsiteX4" fmla="*/ 1574007 w 1628775"/>
              <a:gd name="connsiteY4" fmla="*/ 130969 h 1390651"/>
              <a:gd name="connsiteX5" fmla="*/ 1554956 w 1628775"/>
              <a:gd name="connsiteY5" fmla="*/ 150019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95251 h 1390651"/>
              <a:gd name="connsiteX4" fmla="*/ 1574007 w 1628775"/>
              <a:gd name="connsiteY4" fmla="*/ 116682 h 1390651"/>
              <a:gd name="connsiteX5" fmla="*/ 1554956 w 1628775"/>
              <a:gd name="connsiteY5" fmla="*/ 150019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28775 w 1628775"/>
              <a:gd name="connsiteY0" fmla="*/ 0 h 1390651"/>
              <a:gd name="connsiteX1" fmla="*/ 1624011 w 1628775"/>
              <a:gd name="connsiteY1" fmla="*/ 47626 h 1390651"/>
              <a:gd name="connsiteX2" fmla="*/ 1607343 w 1628775"/>
              <a:gd name="connsiteY2" fmla="*/ 73820 h 1390651"/>
              <a:gd name="connsiteX3" fmla="*/ 1593056 w 1628775"/>
              <a:gd name="connsiteY3" fmla="*/ 88108 h 1390651"/>
              <a:gd name="connsiteX4" fmla="*/ 1574007 w 1628775"/>
              <a:gd name="connsiteY4" fmla="*/ 116682 h 1390651"/>
              <a:gd name="connsiteX5" fmla="*/ 1554956 w 1628775"/>
              <a:gd name="connsiteY5" fmla="*/ 150019 h 1390651"/>
              <a:gd name="connsiteX6" fmla="*/ 1526381 w 1628775"/>
              <a:gd name="connsiteY6" fmla="*/ 202407 h 1390651"/>
              <a:gd name="connsiteX7" fmla="*/ 1481138 w 1628775"/>
              <a:gd name="connsiteY7" fmla="*/ 254794 h 1390651"/>
              <a:gd name="connsiteX8" fmla="*/ 1457325 w 1628775"/>
              <a:gd name="connsiteY8" fmla="*/ 285751 h 1390651"/>
              <a:gd name="connsiteX9" fmla="*/ 1421605 w 1628775"/>
              <a:gd name="connsiteY9" fmla="*/ 340519 h 1390651"/>
              <a:gd name="connsiteX10" fmla="*/ 1383506 w 1628775"/>
              <a:gd name="connsiteY10" fmla="*/ 390526 h 1390651"/>
              <a:gd name="connsiteX11" fmla="*/ 1347787 w 1628775"/>
              <a:gd name="connsiteY11" fmla="*/ 428626 h 1390651"/>
              <a:gd name="connsiteX12" fmla="*/ 1281112 w 1628775"/>
              <a:gd name="connsiteY12" fmla="*/ 576263 h 1390651"/>
              <a:gd name="connsiteX13" fmla="*/ 1247775 w 1628775"/>
              <a:gd name="connsiteY13" fmla="*/ 623888 h 1390651"/>
              <a:gd name="connsiteX14" fmla="*/ 1209675 w 1628775"/>
              <a:gd name="connsiteY14" fmla="*/ 671513 h 1390651"/>
              <a:gd name="connsiteX15" fmla="*/ 1166812 w 1628775"/>
              <a:gd name="connsiteY15" fmla="*/ 704851 h 1390651"/>
              <a:gd name="connsiteX16" fmla="*/ 1114425 w 1628775"/>
              <a:gd name="connsiteY16" fmla="*/ 766763 h 1390651"/>
              <a:gd name="connsiteX17" fmla="*/ 1066800 w 1628775"/>
              <a:gd name="connsiteY17" fmla="*/ 819151 h 1390651"/>
              <a:gd name="connsiteX18" fmla="*/ 990600 w 1628775"/>
              <a:gd name="connsiteY18" fmla="*/ 904876 h 1390651"/>
              <a:gd name="connsiteX19" fmla="*/ 885825 w 1628775"/>
              <a:gd name="connsiteY19" fmla="*/ 1000126 h 1390651"/>
              <a:gd name="connsiteX20" fmla="*/ 847725 w 1628775"/>
              <a:gd name="connsiteY20" fmla="*/ 1009651 h 1390651"/>
              <a:gd name="connsiteX21" fmla="*/ 819150 w 1628775"/>
              <a:gd name="connsiteY21" fmla="*/ 1028701 h 1390651"/>
              <a:gd name="connsiteX22" fmla="*/ 766762 w 1628775"/>
              <a:gd name="connsiteY22" fmla="*/ 1085851 h 1390651"/>
              <a:gd name="connsiteX23" fmla="*/ 742950 w 1628775"/>
              <a:gd name="connsiteY23" fmla="*/ 1123951 h 1390651"/>
              <a:gd name="connsiteX24" fmla="*/ 709612 w 1628775"/>
              <a:gd name="connsiteY24" fmla="*/ 1162051 h 1390651"/>
              <a:gd name="connsiteX25" fmla="*/ 623887 w 1628775"/>
              <a:gd name="connsiteY25" fmla="*/ 1195388 h 1390651"/>
              <a:gd name="connsiteX26" fmla="*/ 571500 w 1628775"/>
              <a:gd name="connsiteY26" fmla="*/ 1247776 h 1390651"/>
              <a:gd name="connsiteX27" fmla="*/ 504825 w 1628775"/>
              <a:gd name="connsiteY27" fmla="*/ 1281113 h 1390651"/>
              <a:gd name="connsiteX28" fmla="*/ 481012 w 1628775"/>
              <a:gd name="connsiteY28" fmla="*/ 1304926 h 1390651"/>
              <a:gd name="connsiteX29" fmla="*/ 428625 w 1628775"/>
              <a:gd name="connsiteY29" fmla="*/ 1343026 h 1390651"/>
              <a:gd name="connsiteX30" fmla="*/ 376237 w 1628775"/>
              <a:gd name="connsiteY30" fmla="*/ 1357313 h 1390651"/>
              <a:gd name="connsiteX31" fmla="*/ 357187 w 1628775"/>
              <a:gd name="connsiteY31" fmla="*/ 1371601 h 1390651"/>
              <a:gd name="connsiteX32" fmla="*/ 323850 w 1628775"/>
              <a:gd name="connsiteY32" fmla="*/ 1390651 h 1390651"/>
              <a:gd name="connsiteX33" fmla="*/ 290512 w 1628775"/>
              <a:gd name="connsiteY33" fmla="*/ 1390651 h 1390651"/>
              <a:gd name="connsiteX34" fmla="*/ 266700 w 1628775"/>
              <a:gd name="connsiteY34" fmla="*/ 1390651 h 1390651"/>
              <a:gd name="connsiteX35" fmla="*/ 200025 w 1628775"/>
              <a:gd name="connsiteY35" fmla="*/ 1362076 h 1390651"/>
              <a:gd name="connsiteX36" fmla="*/ 166687 w 1628775"/>
              <a:gd name="connsiteY36" fmla="*/ 1328738 h 1390651"/>
              <a:gd name="connsiteX37" fmla="*/ 152400 w 1628775"/>
              <a:gd name="connsiteY37" fmla="*/ 1285876 h 1390651"/>
              <a:gd name="connsiteX38" fmla="*/ 109537 w 1628775"/>
              <a:gd name="connsiteY38" fmla="*/ 1209676 h 1390651"/>
              <a:gd name="connsiteX39" fmla="*/ 57150 w 1628775"/>
              <a:gd name="connsiteY39" fmla="*/ 1123951 h 1390651"/>
              <a:gd name="connsiteX40" fmla="*/ 0 w 1628775"/>
              <a:gd name="connsiteY40" fmla="*/ 1085851 h 1390651"/>
              <a:gd name="connsiteX41" fmla="*/ 0 w 1628775"/>
              <a:gd name="connsiteY41" fmla="*/ 1085851 h 1390651"/>
              <a:gd name="connsiteX0" fmla="*/ 1640681 w 1640681"/>
              <a:gd name="connsiteY0" fmla="*/ 0 h 1381126"/>
              <a:gd name="connsiteX1" fmla="*/ 1624011 w 1640681"/>
              <a:gd name="connsiteY1" fmla="*/ 38101 h 1381126"/>
              <a:gd name="connsiteX2" fmla="*/ 1607343 w 1640681"/>
              <a:gd name="connsiteY2" fmla="*/ 64295 h 1381126"/>
              <a:gd name="connsiteX3" fmla="*/ 1593056 w 1640681"/>
              <a:gd name="connsiteY3" fmla="*/ 78583 h 1381126"/>
              <a:gd name="connsiteX4" fmla="*/ 1574007 w 1640681"/>
              <a:gd name="connsiteY4" fmla="*/ 107157 h 1381126"/>
              <a:gd name="connsiteX5" fmla="*/ 1554956 w 1640681"/>
              <a:gd name="connsiteY5" fmla="*/ 140494 h 1381126"/>
              <a:gd name="connsiteX6" fmla="*/ 1526381 w 1640681"/>
              <a:gd name="connsiteY6" fmla="*/ 192882 h 1381126"/>
              <a:gd name="connsiteX7" fmla="*/ 1481138 w 1640681"/>
              <a:gd name="connsiteY7" fmla="*/ 245269 h 1381126"/>
              <a:gd name="connsiteX8" fmla="*/ 1457325 w 1640681"/>
              <a:gd name="connsiteY8" fmla="*/ 276226 h 1381126"/>
              <a:gd name="connsiteX9" fmla="*/ 1421605 w 1640681"/>
              <a:gd name="connsiteY9" fmla="*/ 330994 h 1381126"/>
              <a:gd name="connsiteX10" fmla="*/ 1383506 w 1640681"/>
              <a:gd name="connsiteY10" fmla="*/ 381001 h 1381126"/>
              <a:gd name="connsiteX11" fmla="*/ 1347787 w 1640681"/>
              <a:gd name="connsiteY11" fmla="*/ 419101 h 1381126"/>
              <a:gd name="connsiteX12" fmla="*/ 1281112 w 1640681"/>
              <a:gd name="connsiteY12" fmla="*/ 566738 h 1381126"/>
              <a:gd name="connsiteX13" fmla="*/ 1247775 w 1640681"/>
              <a:gd name="connsiteY13" fmla="*/ 614363 h 1381126"/>
              <a:gd name="connsiteX14" fmla="*/ 1209675 w 1640681"/>
              <a:gd name="connsiteY14" fmla="*/ 661988 h 1381126"/>
              <a:gd name="connsiteX15" fmla="*/ 1166812 w 1640681"/>
              <a:gd name="connsiteY15" fmla="*/ 695326 h 1381126"/>
              <a:gd name="connsiteX16" fmla="*/ 1114425 w 1640681"/>
              <a:gd name="connsiteY16" fmla="*/ 757238 h 1381126"/>
              <a:gd name="connsiteX17" fmla="*/ 1066800 w 1640681"/>
              <a:gd name="connsiteY17" fmla="*/ 809626 h 1381126"/>
              <a:gd name="connsiteX18" fmla="*/ 990600 w 1640681"/>
              <a:gd name="connsiteY18" fmla="*/ 895351 h 1381126"/>
              <a:gd name="connsiteX19" fmla="*/ 885825 w 1640681"/>
              <a:gd name="connsiteY19" fmla="*/ 990601 h 1381126"/>
              <a:gd name="connsiteX20" fmla="*/ 847725 w 1640681"/>
              <a:gd name="connsiteY20" fmla="*/ 1000126 h 1381126"/>
              <a:gd name="connsiteX21" fmla="*/ 819150 w 1640681"/>
              <a:gd name="connsiteY21" fmla="*/ 1019176 h 1381126"/>
              <a:gd name="connsiteX22" fmla="*/ 766762 w 1640681"/>
              <a:gd name="connsiteY22" fmla="*/ 1076326 h 1381126"/>
              <a:gd name="connsiteX23" fmla="*/ 742950 w 1640681"/>
              <a:gd name="connsiteY23" fmla="*/ 1114426 h 1381126"/>
              <a:gd name="connsiteX24" fmla="*/ 709612 w 1640681"/>
              <a:gd name="connsiteY24" fmla="*/ 1152526 h 1381126"/>
              <a:gd name="connsiteX25" fmla="*/ 623887 w 1640681"/>
              <a:gd name="connsiteY25" fmla="*/ 1185863 h 1381126"/>
              <a:gd name="connsiteX26" fmla="*/ 571500 w 1640681"/>
              <a:gd name="connsiteY26" fmla="*/ 1238251 h 1381126"/>
              <a:gd name="connsiteX27" fmla="*/ 504825 w 1640681"/>
              <a:gd name="connsiteY27" fmla="*/ 1271588 h 1381126"/>
              <a:gd name="connsiteX28" fmla="*/ 481012 w 1640681"/>
              <a:gd name="connsiteY28" fmla="*/ 1295401 h 1381126"/>
              <a:gd name="connsiteX29" fmla="*/ 428625 w 1640681"/>
              <a:gd name="connsiteY29" fmla="*/ 1333501 h 1381126"/>
              <a:gd name="connsiteX30" fmla="*/ 376237 w 1640681"/>
              <a:gd name="connsiteY30" fmla="*/ 1347788 h 1381126"/>
              <a:gd name="connsiteX31" fmla="*/ 357187 w 1640681"/>
              <a:gd name="connsiteY31" fmla="*/ 1362076 h 1381126"/>
              <a:gd name="connsiteX32" fmla="*/ 323850 w 1640681"/>
              <a:gd name="connsiteY32" fmla="*/ 1381126 h 1381126"/>
              <a:gd name="connsiteX33" fmla="*/ 290512 w 1640681"/>
              <a:gd name="connsiteY33" fmla="*/ 1381126 h 1381126"/>
              <a:gd name="connsiteX34" fmla="*/ 266700 w 1640681"/>
              <a:gd name="connsiteY34" fmla="*/ 1381126 h 1381126"/>
              <a:gd name="connsiteX35" fmla="*/ 200025 w 1640681"/>
              <a:gd name="connsiteY35" fmla="*/ 1352551 h 1381126"/>
              <a:gd name="connsiteX36" fmla="*/ 166687 w 1640681"/>
              <a:gd name="connsiteY36" fmla="*/ 1319213 h 1381126"/>
              <a:gd name="connsiteX37" fmla="*/ 152400 w 1640681"/>
              <a:gd name="connsiteY37" fmla="*/ 1276351 h 1381126"/>
              <a:gd name="connsiteX38" fmla="*/ 109537 w 1640681"/>
              <a:gd name="connsiteY38" fmla="*/ 1200151 h 1381126"/>
              <a:gd name="connsiteX39" fmla="*/ 57150 w 1640681"/>
              <a:gd name="connsiteY39" fmla="*/ 1114426 h 1381126"/>
              <a:gd name="connsiteX40" fmla="*/ 0 w 1640681"/>
              <a:gd name="connsiteY40" fmla="*/ 1076326 h 1381126"/>
              <a:gd name="connsiteX41" fmla="*/ 0 w 1640681"/>
              <a:gd name="connsiteY41" fmla="*/ 1076326 h 1381126"/>
              <a:gd name="connsiteX0" fmla="*/ 1640681 w 1640681"/>
              <a:gd name="connsiteY0" fmla="*/ 0 h 1381126"/>
              <a:gd name="connsiteX1" fmla="*/ 1631155 w 1640681"/>
              <a:gd name="connsiteY1" fmla="*/ 38101 h 1381126"/>
              <a:gd name="connsiteX2" fmla="*/ 1607343 w 1640681"/>
              <a:gd name="connsiteY2" fmla="*/ 64295 h 1381126"/>
              <a:gd name="connsiteX3" fmla="*/ 1593056 w 1640681"/>
              <a:gd name="connsiteY3" fmla="*/ 78583 h 1381126"/>
              <a:gd name="connsiteX4" fmla="*/ 1574007 w 1640681"/>
              <a:gd name="connsiteY4" fmla="*/ 107157 h 1381126"/>
              <a:gd name="connsiteX5" fmla="*/ 1554956 w 1640681"/>
              <a:gd name="connsiteY5" fmla="*/ 140494 h 1381126"/>
              <a:gd name="connsiteX6" fmla="*/ 1526381 w 1640681"/>
              <a:gd name="connsiteY6" fmla="*/ 192882 h 1381126"/>
              <a:gd name="connsiteX7" fmla="*/ 1481138 w 1640681"/>
              <a:gd name="connsiteY7" fmla="*/ 245269 h 1381126"/>
              <a:gd name="connsiteX8" fmla="*/ 1457325 w 1640681"/>
              <a:gd name="connsiteY8" fmla="*/ 276226 h 1381126"/>
              <a:gd name="connsiteX9" fmla="*/ 1421605 w 1640681"/>
              <a:gd name="connsiteY9" fmla="*/ 330994 h 1381126"/>
              <a:gd name="connsiteX10" fmla="*/ 1383506 w 1640681"/>
              <a:gd name="connsiteY10" fmla="*/ 381001 h 1381126"/>
              <a:gd name="connsiteX11" fmla="*/ 1347787 w 1640681"/>
              <a:gd name="connsiteY11" fmla="*/ 419101 h 1381126"/>
              <a:gd name="connsiteX12" fmla="*/ 1281112 w 1640681"/>
              <a:gd name="connsiteY12" fmla="*/ 566738 h 1381126"/>
              <a:gd name="connsiteX13" fmla="*/ 1247775 w 1640681"/>
              <a:gd name="connsiteY13" fmla="*/ 614363 h 1381126"/>
              <a:gd name="connsiteX14" fmla="*/ 1209675 w 1640681"/>
              <a:gd name="connsiteY14" fmla="*/ 661988 h 1381126"/>
              <a:gd name="connsiteX15" fmla="*/ 1166812 w 1640681"/>
              <a:gd name="connsiteY15" fmla="*/ 695326 h 1381126"/>
              <a:gd name="connsiteX16" fmla="*/ 1114425 w 1640681"/>
              <a:gd name="connsiteY16" fmla="*/ 757238 h 1381126"/>
              <a:gd name="connsiteX17" fmla="*/ 1066800 w 1640681"/>
              <a:gd name="connsiteY17" fmla="*/ 809626 h 1381126"/>
              <a:gd name="connsiteX18" fmla="*/ 990600 w 1640681"/>
              <a:gd name="connsiteY18" fmla="*/ 895351 h 1381126"/>
              <a:gd name="connsiteX19" fmla="*/ 885825 w 1640681"/>
              <a:gd name="connsiteY19" fmla="*/ 990601 h 1381126"/>
              <a:gd name="connsiteX20" fmla="*/ 847725 w 1640681"/>
              <a:gd name="connsiteY20" fmla="*/ 1000126 h 1381126"/>
              <a:gd name="connsiteX21" fmla="*/ 819150 w 1640681"/>
              <a:gd name="connsiteY21" fmla="*/ 1019176 h 1381126"/>
              <a:gd name="connsiteX22" fmla="*/ 766762 w 1640681"/>
              <a:gd name="connsiteY22" fmla="*/ 1076326 h 1381126"/>
              <a:gd name="connsiteX23" fmla="*/ 742950 w 1640681"/>
              <a:gd name="connsiteY23" fmla="*/ 1114426 h 1381126"/>
              <a:gd name="connsiteX24" fmla="*/ 709612 w 1640681"/>
              <a:gd name="connsiteY24" fmla="*/ 1152526 h 1381126"/>
              <a:gd name="connsiteX25" fmla="*/ 623887 w 1640681"/>
              <a:gd name="connsiteY25" fmla="*/ 1185863 h 1381126"/>
              <a:gd name="connsiteX26" fmla="*/ 571500 w 1640681"/>
              <a:gd name="connsiteY26" fmla="*/ 1238251 h 1381126"/>
              <a:gd name="connsiteX27" fmla="*/ 504825 w 1640681"/>
              <a:gd name="connsiteY27" fmla="*/ 1271588 h 1381126"/>
              <a:gd name="connsiteX28" fmla="*/ 481012 w 1640681"/>
              <a:gd name="connsiteY28" fmla="*/ 1295401 h 1381126"/>
              <a:gd name="connsiteX29" fmla="*/ 428625 w 1640681"/>
              <a:gd name="connsiteY29" fmla="*/ 1333501 h 1381126"/>
              <a:gd name="connsiteX30" fmla="*/ 376237 w 1640681"/>
              <a:gd name="connsiteY30" fmla="*/ 1347788 h 1381126"/>
              <a:gd name="connsiteX31" fmla="*/ 357187 w 1640681"/>
              <a:gd name="connsiteY31" fmla="*/ 1362076 h 1381126"/>
              <a:gd name="connsiteX32" fmla="*/ 323850 w 1640681"/>
              <a:gd name="connsiteY32" fmla="*/ 1381126 h 1381126"/>
              <a:gd name="connsiteX33" fmla="*/ 290512 w 1640681"/>
              <a:gd name="connsiteY33" fmla="*/ 1381126 h 1381126"/>
              <a:gd name="connsiteX34" fmla="*/ 266700 w 1640681"/>
              <a:gd name="connsiteY34" fmla="*/ 1381126 h 1381126"/>
              <a:gd name="connsiteX35" fmla="*/ 200025 w 1640681"/>
              <a:gd name="connsiteY35" fmla="*/ 1352551 h 1381126"/>
              <a:gd name="connsiteX36" fmla="*/ 166687 w 1640681"/>
              <a:gd name="connsiteY36" fmla="*/ 1319213 h 1381126"/>
              <a:gd name="connsiteX37" fmla="*/ 152400 w 1640681"/>
              <a:gd name="connsiteY37" fmla="*/ 1276351 h 1381126"/>
              <a:gd name="connsiteX38" fmla="*/ 109537 w 1640681"/>
              <a:gd name="connsiteY38" fmla="*/ 1200151 h 1381126"/>
              <a:gd name="connsiteX39" fmla="*/ 57150 w 1640681"/>
              <a:gd name="connsiteY39" fmla="*/ 1114426 h 1381126"/>
              <a:gd name="connsiteX40" fmla="*/ 0 w 1640681"/>
              <a:gd name="connsiteY40" fmla="*/ 1076326 h 1381126"/>
              <a:gd name="connsiteX41" fmla="*/ 0 w 1640681"/>
              <a:gd name="connsiteY41" fmla="*/ 1076326 h 1381126"/>
              <a:gd name="connsiteX0" fmla="*/ 1652587 w 1652587"/>
              <a:gd name="connsiteY0" fmla="*/ 0 h 1381126"/>
              <a:gd name="connsiteX1" fmla="*/ 1631155 w 1652587"/>
              <a:gd name="connsiteY1" fmla="*/ 38101 h 1381126"/>
              <a:gd name="connsiteX2" fmla="*/ 1607343 w 1652587"/>
              <a:gd name="connsiteY2" fmla="*/ 64295 h 1381126"/>
              <a:gd name="connsiteX3" fmla="*/ 1593056 w 1652587"/>
              <a:gd name="connsiteY3" fmla="*/ 78583 h 1381126"/>
              <a:gd name="connsiteX4" fmla="*/ 1574007 w 1652587"/>
              <a:gd name="connsiteY4" fmla="*/ 107157 h 1381126"/>
              <a:gd name="connsiteX5" fmla="*/ 1554956 w 1652587"/>
              <a:gd name="connsiteY5" fmla="*/ 140494 h 1381126"/>
              <a:gd name="connsiteX6" fmla="*/ 1526381 w 1652587"/>
              <a:gd name="connsiteY6" fmla="*/ 192882 h 1381126"/>
              <a:gd name="connsiteX7" fmla="*/ 1481138 w 1652587"/>
              <a:gd name="connsiteY7" fmla="*/ 245269 h 1381126"/>
              <a:gd name="connsiteX8" fmla="*/ 1457325 w 1652587"/>
              <a:gd name="connsiteY8" fmla="*/ 276226 h 1381126"/>
              <a:gd name="connsiteX9" fmla="*/ 1421605 w 1652587"/>
              <a:gd name="connsiteY9" fmla="*/ 330994 h 1381126"/>
              <a:gd name="connsiteX10" fmla="*/ 1383506 w 1652587"/>
              <a:gd name="connsiteY10" fmla="*/ 381001 h 1381126"/>
              <a:gd name="connsiteX11" fmla="*/ 1347787 w 1652587"/>
              <a:gd name="connsiteY11" fmla="*/ 419101 h 1381126"/>
              <a:gd name="connsiteX12" fmla="*/ 1281112 w 1652587"/>
              <a:gd name="connsiteY12" fmla="*/ 566738 h 1381126"/>
              <a:gd name="connsiteX13" fmla="*/ 1247775 w 1652587"/>
              <a:gd name="connsiteY13" fmla="*/ 614363 h 1381126"/>
              <a:gd name="connsiteX14" fmla="*/ 1209675 w 1652587"/>
              <a:gd name="connsiteY14" fmla="*/ 661988 h 1381126"/>
              <a:gd name="connsiteX15" fmla="*/ 1166812 w 1652587"/>
              <a:gd name="connsiteY15" fmla="*/ 695326 h 1381126"/>
              <a:gd name="connsiteX16" fmla="*/ 1114425 w 1652587"/>
              <a:gd name="connsiteY16" fmla="*/ 757238 h 1381126"/>
              <a:gd name="connsiteX17" fmla="*/ 1066800 w 1652587"/>
              <a:gd name="connsiteY17" fmla="*/ 809626 h 1381126"/>
              <a:gd name="connsiteX18" fmla="*/ 990600 w 1652587"/>
              <a:gd name="connsiteY18" fmla="*/ 895351 h 1381126"/>
              <a:gd name="connsiteX19" fmla="*/ 885825 w 1652587"/>
              <a:gd name="connsiteY19" fmla="*/ 990601 h 1381126"/>
              <a:gd name="connsiteX20" fmla="*/ 847725 w 1652587"/>
              <a:gd name="connsiteY20" fmla="*/ 1000126 h 1381126"/>
              <a:gd name="connsiteX21" fmla="*/ 819150 w 1652587"/>
              <a:gd name="connsiteY21" fmla="*/ 1019176 h 1381126"/>
              <a:gd name="connsiteX22" fmla="*/ 766762 w 1652587"/>
              <a:gd name="connsiteY22" fmla="*/ 1076326 h 1381126"/>
              <a:gd name="connsiteX23" fmla="*/ 742950 w 1652587"/>
              <a:gd name="connsiteY23" fmla="*/ 1114426 h 1381126"/>
              <a:gd name="connsiteX24" fmla="*/ 709612 w 1652587"/>
              <a:gd name="connsiteY24" fmla="*/ 1152526 h 1381126"/>
              <a:gd name="connsiteX25" fmla="*/ 623887 w 1652587"/>
              <a:gd name="connsiteY25" fmla="*/ 1185863 h 1381126"/>
              <a:gd name="connsiteX26" fmla="*/ 571500 w 1652587"/>
              <a:gd name="connsiteY26" fmla="*/ 1238251 h 1381126"/>
              <a:gd name="connsiteX27" fmla="*/ 504825 w 1652587"/>
              <a:gd name="connsiteY27" fmla="*/ 1271588 h 1381126"/>
              <a:gd name="connsiteX28" fmla="*/ 481012 w 1652587"/>
              <a:gd name="connsiteY28" fmla="*/ 1295401 h 1381126"/>
              <a:gd name="connsiteX29" fmla="*/ 428625 w 1652587"/>
              <a:gd name="connsiteY29" fmla="*/ 1333501 h 1381126"/>
              <a:gd name="connsiteX30" fmla="*/ 376237 w 1652587"/>
              <a:gd name="connsiteY30" fmla="*/ 1347788 h 1381126"/>
              <a:gd name="connsiteX31" fmla="*/ 357187 w 1652587"/>
              <a:gd name="connsiteY31" fmla="*/ 1362076 h 1381126"/>
              <a:gd name="connsiteX32" fmla="*/ 323850 w 1652587"/>
              <a:gd name="connsiteY32" fmla="*/ 1381126 h 1381126"/>
              <a:gd name="connsiteX33" fmla="*/ 290512 w 1652587"/>
              <a:gd name="connsiteY33" fmla="*/ 1381126 h 1381126"/>
              <a:gd name="connsiteX34" fmla="*/ 266700 w 1652587"/>
              <a:gd name="connsiteY34" fmla="*/ 1381126 h 1381126"/>
              <a:gd name="connsiteX35" fmla="*/ 200025 w 1652587"/>
              <a:gd name="connsiteY35" fmla="*/ 1352551 h 1381126"/>
              <a:gd name="connsiteX36" fmla="*/ 166687 w 1652587"/>
              <a:gd name="connsiteY36" fmla="*/ 1319213 h 1381126"/>
              <a:gd name="connsiteX37" fmla="*/ 152400 w 1652587"/>
              <a:gd name="connsiteY37" fmla="*/ 1276351 h 1381126"/>
              <a:gd name="connsiteX38" fmla="*/ 109537 w 1652587"/>
              <a:gd name="connsiteY38" fmla="*/ 1200151 h 1381126"/>
              <a:gd name="connsiteX39" fmla="*/ 57150 w 1652587"/>
              <a:gd name="connsiteY39" fmla="*/ 1114426 h 1381126"/>
              <a:gd name="connsiteX40" fmla="*/ 0 w 1652587"/>
              <a:gd name="connsiteY40" fmla="*/ 1076326 h 1381126"/>
              <a:gd name="connsiteX41" fmla="*/ 0 w 1652587"/>
              <a:gd name="connsiteY41" fmla="*/ 1076326 h 1381126"/>
              <a:gd name="connsiteX0" fmla="*/ 1652587 w 1652587"/>
              <a:gd name="connsiteY0" fmla="*/ 0 h 1366839"/>
              <a:gd name="connsiteX1" fmla="*/ 1631155 w 1652587"/>
              <a:gd name="connsiteY1" fmla="*/ 23814 h 1366839"/>
              <a:gd name="connsiteX2" fmla="*/ 1607343 w 1652587"/>
              <a:gd name="connsiteY2" fmla="*/ 50008 h 1366839"/>
              <a:gd name="connsiteX3" fmla="*/ 1593056 w 1652587"/>
              <a:gd name="connsiteY3" fmla="*/ 64296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0008 h 1366839"/>
              <a:gd name="connsiteX3" fmla="*/ 1593056 w 1652587"/>
              <a:gd name="connsiteY3" fmla="*/ 64296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64296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76202 h 1366839"/>
              <a:gd name="connsiteX4" fmla="*/ 1574007 w 1652587"/>
              <a:gd name="connsiteY4" fmla="*/ 92870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76202 h 1366839"/>
              <a:gd name="connsiteX4" fmla="*/ 1578769 w 1652587"/>
              <a:gd name="connsiteY4" fmla="*/ 100014 h 1366839"/>
              <a:gd name="connsiteX5" fmla="*/ 1554956 w 1652587"/>
              <a:gd name="connsiteY5" fmla="*/ 126207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31155 w 1652587"/>
              <a:gd name="connsiteY1" fmla="*/ 33339 h 1366839"/>
              <a:gd name="connsiteX2" fmla="*/ 1607343 w 1652587"/>
              <a:gd name="connsiteY2" fmla="*/ 57152 h 1366839"/>
              <a:gd name="connsiteX3" fmla="*/ 1593056 w 1652587"/>
              <a:gd name="connsiteY3" fmla="*/ 76202 h 1366839"/>
              <a:gd name="connsiteX4" fmla="*/ 1578769 w 1652587"/>
              <a:gd name="connsiteY4" fmla="*/ 100014 h 1366839"/>
              <a:gd name="connsiteX5" fmla="*/ 1554956 w 1652587"/>
              <a:gd name="connsiteY5" fmla="*/ 135732 h 1366839"/>
              <a:gd name="connsiteX6" fmla="*/ 1526381 w 1652587"/>
              <a:gd name="connsiteY6" fmla="*/ 178595 h 1366839"/>
              <a:gd name="connsiteX7" fmla="*/ 1481138 w 1652587"/>
              <a:gd name="connsiteY7" fmla="*/ 230982 h 1366839"/>
              <a:gd name="connsiteX8" fmla="*/ 1457325 w 1652587"/>
              <a:gd name="connsiteY8" fmla="*/ 261939 h 1366839"/>
              <a:gd name="connsiteX9" fmla="*/ 1421605 w 1652587"/>
              <a:gd name="connsiteY9" fmla="*/ 316707 h 1366839"/>
              <a:gd name="connsiteX10" fmla="*/ 1383506 w 1652587"/>
              <a:gd name="connsiteY10" fmla="*/ 366714 h 1366839"/>
              <a:gd name="connsiteX11" fmla="*/ 1347787 w 1652587"/>
              <a:gd name="connsiteY11" fmla="*/ 404814 h 1366839"/>
              <a:gd name="connsiteX12" fmla="*/ 1281112 w 1652587"/>
              <a:gd name="connsiteY12" fmla="*/ 552451 h 1366839"/>
              <a:gd name="connsiteX13" fmla="*/ 1247775 w 1652587"/>
              <a:gd name="connsiteY13" fmla="*/ 600076 h 1366839"/>
              <a:gd name="connsiteX14" fmla="*/ 1209675 w 1652587"/>
              <a:gd name="connsiteY14" fmla="*/ 647701 h 1366839"/>
              <a:gd name="connsiteX15" fmla="*/ 1166812 w 1652587"/>
              <a:gd name="connsiteY15" fmla="*/ 681039 h 1366839"/>
              <a:gd name="connsiteX16" fmla="*/ 1114425 w 1652587"/>
              <a:gd name="connsiteY16" fmla="*/ 742951 h 1366839"/>
              <a:gd name="connsiteX17" fmla="*/ 1066800 w 1652587"/>
              <a:gd name="connsiteY17" fmla="*/ 795339 h 1366839"/>
              <a:gd name="connsiteX18" fmla="*/ 990600 w 1652587"/>
              <a:gd name="connsiteY18" fmla="*/ 881064 h 1366839"/>
              <a:gd name="connsiteX19" fmla="*/ 885825 w 1652587"/>
              <a:gd name="connsiteY19" fmla="*/ 976314 h 1366839"/>
              <a:gd name="connsiteX20" fmla="*/ 847725 w 1652587"/>
              <a:gd name="connsiteY20" fmla="*/ 985839 h 1366839"/>
              <a:gd name="connsiteX21" fmla="*/ 819150 w 1652587"/>
              <a:gd name="connsiteY21" fmla="*/ 1004889 h 1366839"/>
              <a:gd name="connsiteX22" fmla="*/ 766762 w 1652587"/>
              <a:gd name="connsiteY22" fmla="*/ 1062039 h 1366839"/>
              <a:gd name="connsiteX23" fmla="*/ 742950 w 1652587"/>
              <a:gd name="connsiteY23" fmla="*/ 1100139 h 1366839"/>
              <a:gd name="connsiteX24" fmla="*/ 709612 w 1652587"/>
              <a:gd name="connsiteY24" fmla="*/ 1138239 h 1366839"/>
              <a:gd name="connsiteX25" fmla="*/ 623887 w 1652587"/>
              <a:gd name="connsiteY25" fmla="*/ 1171576 h 1366839"/>
              <a:gd name="connsiteX26" fmla="*/ 571500 w 1652587"/>
              <a:gd name="connsiteY26" fmla="*/ 1223964 h 1366839"/>
              <a:gd name="connsiteX27" fmla="*/ 504825 w 1652587"/>
              <a:gd name="connsiteY27" fmla="*/ 1257301 h 1366839"/>
              <a:gd name="connsiteX28" fmla="*/ 481012 w 1652587"/>
              <a:gd name="connsiteY28" fmla="*/ 1281114 h 1366839"/>
              <a:gd name="connsiteX29" fmla="*/ 428625 w 1652587"/>
              <a:gd name="connsiteY29" fmla="*/ 1319214 h 1366839"/>
              <a:gd name="connsiteX30" fmla="*/ 376237 w 1652587"/>
              <a:gd name="connsiteY30" fmla="*/ 1333501 h 1366839"/>
              <a:gd name="connsiteX31" fmla="*/ 357187 w 1652587"/>
              <a:gd name="connsiteY31" fmla="*/ 1347789 h 1366839"/>
              <a:gd name="connsiteX32" fmla="*/ 323850 w 1652587"/>
              <a:gd name="connsiteY32" fmla="*/ 1366839 h 1366839"/>
              <a:gd name="connsiteX33" fmla="*/ 290512 w 1652587"/>
              <a:gd name="connsiteY33" fmla="*/ 1366839 h 1366839"/>
              <a:gd name="connsiteX34" fmla="*/ 266700 w 1652587"/>
              <a:gd name="connsiteY34" fmla="*/ 1366839 h 1366839"/>
              <a:gd name="connsiteX35" fmla="*/ 200025 w 1652587"/>
              <a:gd name="connsiteY35" fmla="*/ 1338264 h 1366839"/>
              <a:gd name="connsiteX36" fmla="*/ 166687 w 1652587"/>
              <a:gd name="connsiteY36" fmla="*/ 1304926 h 1366839"/>
              <a:gd name="connsiteX37" fmla="*/ 152400 w 1652587"/>
              <a:gd name="connsiteY37" fmla="*/ 1262064 h 1366839"/>
              <a:gd name="connsiteX38" fmla="*/ 109537 w 1652587"/>
              <a:gd name="connsiteY38" fmla="*/ 1185864 h 1366839"/>
              <a:gd name="connsiteX39" fmla="*/ 57150 w 1652587"/>
              <a:gd name="connsiteY39" fmla="*/ 1100139 h 1366839"/>
              <a:gd name="connsiteX40" fmla="*/ 0 w 1652587"/>
              <a:gd name="connsiteY40" fmla="*/ 1062039 h 1366839"/>
              <a:gd name="connsiteX41" fmla="*/ 0 w 1652587"/>
              <a:gd name="connsiteY41" fmla="*/ 1062039 h 1366839"/>
              <a:gd name="connsiteX0" fmla="*/ 1652587 w 1652587"/>
              <a:gd name="connsiteY0" fmla="*/ 0 h 1366839"/>
              <a:gd name="connsiteX1" fmla="*/ 1607343 w 1652587"/>
              <a:gd name="connsiteY1" fmla="*/ 57152 h 1366839"/>
              <a:gd name="connsiteX2" fmla="*/ 1593056 w 1652587"/>
              <a:gd name="connsiteY2" fmla="*/ 76202 h 1366839"/>
              <a:gd name="connsiteX3" fmla="*/ 1578769 w 1652587"/>
              <a:gd name="connsiteY3" fmla="*/ 100014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593056 w 1652587"/>
              <a:gd name="connsiteY2" fmla="*/ 76202 h 1366839"/>
              <a:gd name="connsiteX3" fmla="*/ 1578769 w 1652587"/>
              <a:gd name="connsiteY3" fmla="*/ 100014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593056 w 1652587"/>
              <a:gd name="connsiteY2" fmla="*/ 76202 h 1366839"/>
              <a:gd name="connsiteX3" fmla="*/ 1578769 w 1652587"/>
              <a:gd name="connsiteY3" fmla="*/ 100014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593056 w 1652587"/>
              <a:gd name="connsiteY2" fmla="*/ 76202 h 1366839"/>
              <a:gd name="connsiteX3" fmla="*/ 1571625 w 1652587"/>
              <a:gd name="connsiteY3" fmla="*/ 107157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24012 w 1652587"/>
              <a:gd name="connsiteY1" fmla="*/ 47627 h 1366839"/>
              <a:gd name="connsiteX2" fmla="*/ 1604963 w 1652587"/>
              <a:gd name="connsiteY2" fmla="*/ 66677 h 1366839"/>
              <a:gd name="connsiteX3" fmla="*/ 1571625 w 1652587"/>
              <a:gd name="connsiteY3" fmla="*/ 107157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66839"/>
              <a:gd name="connsiteX1" fmla="*/ 1631155 w 1652587"/>
              <a:gd name="connsiteY1" fmla="*/ 47627 h 1366839"/>
              <a:gd name="connsiteX2" fmla="*/ 1604963 w 1652587"/>
              <a:gd name="connsiteY2" fmla="*/ 66677 h 1366839"/>
              <a:gd name="connsiteX3" fmla="*/ 1571625 w 1652587"/>
              <a:gd name="connsiteY3" fmla="*/ 107157 h 1366839"/>
              <a:gd name="connsiteX4" fmla="*/ 1554956 w 1652587"/>
              <a:gd name="connsiteY4" fmla="*/ 135732 h 1366839"/>
              <a:gd name="connsiteX5" fmla="*/ 1526381 w 1652587"/>
              <a:gd name="connsiteY5" fmla="*/ 178595 h 1366839"/>
              <a:gd name="connsiteX6" fmla="*/ 1481138 w 1652587"/>
              <a:gd name="connsiteY6" fmla="*/ 230982 h 1366839"/>
              <a:gd name="connsiteX7" fmla="*/ 1457325 w 1652587"/>
              <a:gd name="connsiteY7" fmla="*/ 261939 h 1366839"/>
              <a:gd name="connsiteX8" fmla="*/ 1421605 w 1652587"/>
              <a:gd name="connsiteY8" fmla="*/ 316707 h 1366839"/>
              <a:gd name="connsiteX9" fmla="*/ 1383506 w 1652587"/>
              <a:gd name="connsiteY9" fmla="*/ 366714 h 1366839"/>
              <a:gd name="connsiteX10" fmla="*/ 1347787 w 1652587"/>
              <a:gd name="connsiteY10" fmla="*/ 404814 h 1366839"/>
              <a:gd name="connsiteX11" fmla="*/ 1281112 w 1652587"/>
              <a:gd name="connsiteY11" fmla="*/ 552451 h 1366839"/>
              <a:gd name="connsiteX12" fmla="*/ 1247775 w 1652587"/>
              <a:gd name="connsiteY12" fmla="*/ 600076 h 1366839"/>
              <a:gd name="connsiteX13" fmla="*/ 1209675 w 1652587"/>
              <a:gd name="connsiteY13" fmla="*/ 647701 h 1366839"/>
              <a:gd name="connsiteX14" fmla="*/ 1166812 w 1652587"/>
              <a:gd name="connsiteY14" fmla="*/ 681039 h 1366839"/>
              <a:gd name="connsiteX15" fmla="*/ 1114425 w 1652587"/>
              <a:gd name="connsiteY15" fmla="*/ 742951 h 1366839"/>
              <a:gd name="connsiteX16" fmla="*/ 1066800 w 1652587"/>
              <a:gd name="connsiteY16" fmla="*/ 795339 h 1366839"/>
              <a:gd name="connsiteX17" fmla="*/ 990600 w 1652587"/>
              <a:gd name="connsiteY17" fmla="*/ 881064 h 1366839"/>
              <a:gd name="connsiteX18" fmla="*/ 885825 w 1652587"/>
              <a:gd name="connsiteY18" fmla="*/ 976314 h 1366839"/>
              <a:gd name="connsiteX19" fmla="*/ 847725 w 1652587"/>
              <a:gd name="connsiteY19" fmla="*/ 985839 h 1366839"/>
              <a:gd name="connsiteX20" fmla="*/ 819150 w 1652587"/>
              <a:gd name="connsiteY20" fmla="*/ 1004889 h 1366839"/>
              <a:gd name="connsiteX21" fmla="*/ 766762 w 1652587"/>
              <a:gd name="connsiteY21" fmla="*/ 1062039 h 1366839"/>
              <a:gd name="connsiteX22" fmla="*/ 742950 w 1652587"/>
              <a:gd name="connsiteY22" fmla="*/ 1100139 h 1366839"/>
              <a:gd name="connsiteX23" fmla="*/ 709612 w 1652587"/>
              <a:gd name="connsiteY23" fmla="*/ 1138239 h 1366839"/>
              <a:gd name="connsiteX24" fmla="*/ 623887 w 1652587"/>
              <a:gd name="connsiteY24" fmla="*/ 1171576 h 1366839"/>
              <a:gd name="connsiteX25" fmla="*/ 571500 w 1652587"/>
              <a:gd name="connsiteY25" fmla="*/ 1223964 h 1366839"/>
              <a:gd name="connsiteX26" fmla="*/ 504825 w 1652587"/>
              <a:gd name="connsiteY26" fmla="*/ 1257301 h 1366839"/>
              <a:gd name="connsiteX27" fmla="*/ 481012 w 1652587"/>
              <a:gd name="connsiteY27" fmla="*/ 1281114 h 1366839"/>
              <a:gd name="connsiteX28" fmla="*/ 428625 w 1652587"/>
              <a:gd name="connsiteY28" fmla="*/ 1319214 h 1366839"/>
              <a:gd name="connsiteX29" fmla="*/ 376237 w 1652587"/>
              <a:gd name="connsiteY29" fmla="*/ 1333501 h 1366839"/>
              <a:gd name="connsiteX30" fmla="*/ 357187 w 1652587"/>
              <a:gd name="connsiteY30" fmla="*/ 1347789 h 1366839"/>
              <a:gd name="connsiteX31" fmla="*/ 323850 w 1652587"/>
              <a:gd name="connsiteY31" fmla="*/ 1366839 h 1366839"/>
              <a:gd name="connsiteX32" fmla="*/ 290512 w 1652587"/>
              <a:gd name="connsiteY32" fmla="*/ 1366839 h 1366839"/>
              <a:gd name="connsiteX33" fmla="*/ 266700 w 1652587"/>
              <a:gd name="connsiteY33" fmla="*/ 1366839 h 1366839"/>
              <a:gd name="connsiteX34" fmla="*/ 200025 w 1652587"/>
              <a:gd name="connsiteY34" fmla="*/ 1338264 h 1366839"/>
              <a:gd name="connsiteX35" fmla="*/ 166687 w 1652587"/>
              <a:gd name="connsiteY35" fmla="*/ 1304926 h 1366839"/>
              <a:gd name="connsiteX36" fmla="*/ 152400 w 1652587"/>
              <a:gd name="connsiteY36" fmla="*/ 1262064 h 1366839"/>
              <a:gd name="connsiteX37" fmla="*/ 109537 w 1652587"/>
              <a:gd name="connsiteY37" fmla="*/ 1185864 h 1366839"/>
              <a:gd name="connsiteX38" fmla="*/ 57150 w 1652587"/>
              <a:gd name="connsiteY38" fmla="*/ 1100139 h 1366839"/>
              <a:gd name="connsiteX39" fmla="*/ 0 w 1652587"/>
              <a:gd name="connsiteY39" fmla="*/ 1062039 h 1366839"/>
              <a:gd name="connsiteX40" fmla="*/ 0 w 1652587"/>
              <a:gd name="connsiteY40" fmla="*/ 1062039 h 1366839"/>
              <a:gd name="connsiteX0" fmla="*/ 1652587 w 1652587"/>
              <a:gd name="connsiteY0" fmla="*/ 0 h 1357314"/>
              <a:gd name="connsiteX1" fmla="*/ 1631155 w 1652587"/>
              <a:gd name="connsiteY1" fmla="*/ 38102 h 1357314"/>
              <a:gd name="connsiteX2" fmla="*/ 1604963 w 1652587"/>
              <a:gd name="connsiteY2" fmla="*/ 57152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90551 h 1357314"/>
              <a:gd name="connsiteX13" fmla="*/ 1209675 w 1652587"/>
              <a:gd name="connsiteY13" fmla="*/ 638176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90551 h 1357314"/>
              <a:gd name="connsiteX13" fmla="*/ 1209675 w 1652587"/>
              <a:gd name="connsiteY13" fmla="*/ 638176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90551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1112 w 1652587"/>
              <a:gd name="connsiteY11" fmla="*/ 542926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47787 w 1652587"/>
              <a:gd name="connsiteY10" fmla="*/ 395289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76314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85839 h 1357314"/>
              <a:gd name="connsiteX20" fmla="*/ 819150 w 1652587"/>
              <a:gd name="connsiteY20" fmla="*/ 995364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47725 w 1652587"/>
              <a:gd name="connsiteY19" fmla="*/ 985839 h 1357314"/>
              <a:gd name="connsiteX20" fmla="*/ 823913 w 1652587"/>
              <a:gd name="connsiteY20" fmla="*/ 1007270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54869 w 1652587"/>
              <a:gd name="connsiteY19" fmla="*/ 985839 h 1357314"/>
              <a:gd name="connsiteX20" fmla="*/ 823913 w 1652587"/>
              <a:gd name="connsiteY20" fmla="*/ 1007270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85825 w 1652587"/>
              <a:gd name="connsiteY18" fmla="*/ 966789 h 1357314"/>
              <a:gd name="connsiteX19" fmla="*/ 854869 w 1652587"/>
              <a:gd name="connsiteY19" fmla="*/ 985839 h 1357314"/>
              <a:gd name="connsiteX20" fmla="*/ 819150 w 1652587"/>
              <a:gd name="connsiteY20" fmla="*/ 1021557 h 1357314"/>
              <a:gd name="connsiteX21" fmla="*/ 766762 w 1652587"/>
              <a:gd name="connsiteY21" fmla="*/ 1052514 h 1357314"/>
              <a:gd name="connsiteX22" fmla="*/ 742950 w 1652587"/>
              <a:gd name="connsiteY22" fmla="*/ 1090614 h 1357314"/>
              <a:gd name="connsiteX23" fmla="*/ 709612 w 1652587"/>
              <a:gd name="connsiteY23" fmla="*/ 1128714 h 1357314"/>
              <a:gd name="connsiteX24" fmla="*/ 623887 w 1652587"/>
              <a:gd name="connsiteY24" fmla="*/ 1162051 h 1357314"/>
              <a:gd name="connsiteX25" fmla="*/ 571500 w 1652587"/>
              <a:gd name="connsiteY25" fmla="*/ 1214439 h 1357314"/>
              <a:gd name="connsiteX26" fmla="*/ 504825 w 1652587"/>
              <a:gd name="connsiteY26" fmla="*/ 1247776 h 1357314"/>
              <a:gd name="connsiteX27" fmla="*/ 481012 w 1652587"/>
              <a:gd name="connsiteY27" fmla="*/ 1271589 h 1357314"/>
              <a:gd name="connsiteX28" fmla="*/ 428625 w 1652587"/>
              <a:gd name="connsiteY28" fmla="*/ 1309689 h 1357314"/>
              <a:gd name="connsiteX29" fmla="*/ 376237 w 1652587"/>
              <a:gd name="connsiteY29" fmla="*/ 1323976 h 1357314"/>
              <a:gd name="connsiteX30" fmla="*/ 357187 w 1652587"/>
              <a:gd name="connsiteY30" fmla="*/ 1338264 h 1357314"/>
              <a:gd name="connsiteX31" fmla="*/ 323850 w 1652587"/>
              <a:gd name="connsiteY31" fmla="*/ 1357314 h 1357314"/>
              <a:gd name="connsiteX32" fmla="*/ 290512 w 1652587"/>
              <a:gd name="connsiteY32" fmla="*/ 1357314 h 1357314"/>
              <a:gd name="connsiteX33" fmla="*/ 266700 w 1652587"/>
              <a:gd name="connsiteY33" fmla="*/ 1357314 h 1357314"/>
              <a:gd name="connsiteX34" fmla="*/ 200025 w 1652587"/>
              <a:gd name="connsiteY34" fmla="*/ 1328739 h 1357314"/>
              <a:gd name="connsiteX35" fmla="*/ 166687 w 1652587"/>
              <a:gd name="connsiteY35" fmla="*/ 1295401 h 1357314"/>
              <a:gd name="connsiteX36" fmla="*/ 152400 w 1652587"/>
              <a:gd name="connsiteY36" fmla="*/ 1252539 h 1357314"/>
              <a:gd name="connsiteX37" fmla="*/ 109537 w 1652587"/>
              <a:gd name="connsiteY37" fmla="*/ 1176339 h 1357314"/>
              <a:gd name="connsiteX38" fmla="*/ 57150 w 1652587"/>
              <a:gd name="connsiteY38" fmla="*/ 1090614 h 1357314"/>
              <a:gd name="connsiteX39" fmla="*/ 0 w 1652587"/>
              <a:gd name="connsiteY39" fmla="*/ 1052514 h 1357314"/>
              <a:gd name="connsiteX40" fmla="*/ 0 w 1652587"/>
              <a:gd name="connsiteY40"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54869 w 1652587"/>
              <a:gd name="connsiteY18" fmla="*/ 985839 h 1357314"/>
              <a:gd name="connsiteX19" fmla="*/ 819150 w 1652587"/>
              <a:gd name="connsiteY19" fmla="*/ 1021557 h 1357314"/>
              <a:gd name="connsiteX20" fmla="*/ 766762 w 1652587"/>
              <a:gd name="connsiteY20" fmla="*/ 1052514 h 1357314"/>
              <a:gd name="connsiteX21" fmla="*/ 742950 w 1652587"/>
              <a:gd name="connsiteY21" fmla="*/ 1090614 h 1357314"/>
              <a:gd name="connsiteX22" fmla="*/ 709612 w 1652587"/>
              <a:gd name="connsiteY22" fmla="*/ 1128714 h 1357314"/>
              <a:gd name="connsiteX23" fmla="*/ 623887 w 1652587"/>
              <a:gd name="connsiteY23" fmla="*/ 1162051 h 1357314"/>
              <a:gd name="connsiteX24" fmla="*/ 571500 w 1652587"/>
              <a:gd name="connsiteY24" fmla="*/ 1214439 h 1357314"/>
              <a:gd name="connsiteX25" fmla="*/ 504825 w 1652587"/>
              <a:gd name="connsiteY25" fmla="*/ 1247776 h 1357314"/>
              <a:gd name="connsiteX26" fmla="*/ 481012 w 1652587"/>
              <a:gd name="connsiteY26" fmla="*/ 1271589 h 1357314"/>
              <a:gd name="connsiteX27" fmla="*/ 428625 w 1652587"/>
              <a:gd name="connsiteY27" fmla="*/ 1309689 h 1357314"/>
              <a:gd name="connsiteX28" fmla="*/ 376237 w 1652587"/>
              <a:gd name="connsiteY28" fmla="*/ 1323976 h 1357314"/>
              <a:gd name="connsiteX29" fmla="*/ 357187 w 1652587"/>
              <a:gd name="connsiteY29" fmla="*/ 1338264 h 1357314"/>
              <a:gd name="connsiteX30" fmla="*/ 323850 w 1652587"/>
              <a:gd name="connsiteY30" fmla="*/ 1357314 h 1357314"/>
              <a:gd name="connsiteX31" fmla="*/ 290512 w 1652587"/>
              <a:gd name="connsiteY31" fmla="*/ 1357314 h 1357314"/>
              <a:gd name="connsiteX32" fmla="*/ 266700 w 1652587"/>
              <a:gd name="connsiteY32" fmla="*/ 1357314 h 1357314"/>
              <a:gd name="connsiteX33" fmla="*/ 200025 w 1652587"/>
              <a:gd name="connsiteY33" fmla="*/ 1328739 h 1357314"/>
              <a:gd name="connsiteX34" fmla="*/ 166687 w 1652587"/>
              <a:gd name="connsiteY34" fmla="*/ 1295401 h 1357314"/>
              <a:gd name="connsiteX35" fmla="*/ 152400 w 1652587"/>
              <a:gd name="connsiteY35" fmla="*/ 1252539 h 1357314"/>
              <a:gd name="connsiteX36" fmla="*/ 109537 w 1652587"/>
              <a:gd name="connsiteY36" fmla="*/ 1176339 h 1357314"/>
              <a:gd name="connsiteX37" fmla="*/ 57150 w 1652587"/>
              <a:gd name="connsiteY37" fmla="*/ 1090614 h 1357314"/>
              <a:gd name="connsiteX38" fmla="*/ 0 w 1652587"/>
              <a:gd name="connsiteY38" fmla="*/ 1052514 h 1357314"/>
              <a:gd name="connsiteX39" fmla="*/ 0 w 1652587"/>
              <a:gd name="connsiteY39"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6762 w 1652587"/>
              <a:gd name="connsiteY20" fmla="*/ 1052514 h 1357314"/>
              <a:gd name="connsiteX21" fmla="*/ 742950 w 1652587"/>
              <a:gd name="connsiteY21" fmla="*/ 1090614 h 1357314"/>
              <a:gd name="connsiteX22" fmla="*/ 709612 w 1652587"/>
              <a:gd name="connsiteY22" fmla="*/ 1128714 h 1357314"/>
              <a:gd name="connsiteX23" fmla="*/ 623887 w 1652587"/>
              <a:gd name="connsiteY23" fmla="*/ 1162051 h 1357314"/>
              <a:gd name="connsiteX24" fmla="*/ 571500 w 1652587"/>
              <a:gd name="connsiteY24" fmla="*/ 1214439 h 1357314"/>
              <a:gd name="connsiteX25" fmla="*/ 504825 w 1652587"/>
              <a:gd name="connsiteY25" fmla="*/ 1247776 h 1357314"/>
              <a:gd name="connsiteX26" fmla="*/ 481012 w 1652587"/>
              <a:gd name="connsiteY26" fmla="*/ 1271589 h 1357314"/>
              <a:gd name="connsiteX27" fmla="*/ 428625 w 1652587"/>
              <a:gd name="connsiteY27" fmla="*/ 1309689 h 1357314"/>
              <a:gd name="connsiteX28" fmla="*/ 376237 w 1652587"/>
              <a:gd name="connsiteY28" fmla="*/ 1323976 h 1357314"/>
              <a:gd name="connsiteX29" fmla="*/ 357187 w 1652587"/>
              <a:gd name="connsiteY29" fmla="*/ 1338264 h 1357314"/>
              <a:gd name="connsiteX30" fmla="*/ 323850 w 1652587"/>
              <a:gd name="connsiteY30" fmla="*/ 1357314 h 1357314"/>
              <a:gd name="connsiteX31" fmla="*/ 290512 w 1652587"/>
              <a:gd name="connsiteY31" fmla="*/ 1357314 h 1357314"/>
              <a:gd name="connsiteX32" fmla="*/ 266700 w 1652587"/>
              <a:gd name="connsiteY32" fmla="*/ 1357314 h 1357314"/>
              <a:gd name="connsiteX33" fmla="*/ 200025 w 1652587"/>
              <a:gd name="connsiteY33" fmla="*/ 1328739 h 1357314"/>
              <a:gd name="connsiteX34" fmla="*/ 166687 w 1652587"/>
              <a:gd name="connsiteY34" fmla="*/ 1295401 h 1357314"/>
              <a:gd name="connsiteX35" fmla="*/ 152400 w 1652587"/>
              <a:gd name="connsiteY35" fmla="*/ 1252539 h 1357314"/>
              <a:gd name="connsiteX36" fmla="*/ 109537 w 1652587"/>
              <a:gd name="connsiteY36" fmla="*/ 1176339 h 1357314"/>
              <a:gd name="connsiteX37" fmla="*/ 57150 w 1652587"/>
              <a:gd name="connsiteY37" fmla="*/ 1090614 h 1357314"/>
              <a:gd name="connsiteX38" fmla="*/ 0 w 1652587"/>
              <a:gd name="connsiteY38" fmla="*/ 1052514 h 1357314"/>
              <a:gd name="connsiteX39" fmla="*/ 0 w 1652587"/>
              <a:gd name="connsiteY39"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42950 w 1652587"/>
              <a:gd name="connsiteY20" fmla="*/ 1090614 h 1357314"/>
              <a:gd name="connsiteX21" fmla="*/ 709612 w 1652587"/>
              <a:gd name="connsiteY21" fmla="*/ 1128714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42950 w 1652587"/>
              <a:gd name="connsiteY20" fmla="*/ 1090614 h 1357314"/>
              <a:gd name="connsiteX21" fmla="*/ 709612 w 1652587"/>
              <a:gd name="connsiteY21" fmla="*/ 1128714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42950 w 1652587"/>
              <a:gd name="connsiteY20" fmla="*/ 1090614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083470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19150 w 1652587"/>
              <a:gd name="connsiteY19" fmla="*/ 1021557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764382 w 1652587"/>
              <a:gd name="connsiteY19" fmla="*/ 1104901 h 1357314"/>
              <a:gd name="connsiteX20" fmla="*/ 711993 w 1652587"/>
              <a:gd name="connsiteY20" fmla="*/ 1135858 h 1357314"/>
              <a:gd name="connsiteX21" fmla="*/ 623887 w 1652587"/>
              <a:gd name="connsiteY21" fmla="*/ 1162051 h 1357314"/>
              <a:gd name="connsiteX22" fmla="*/ 571500 w 1652587"/>
              <a:gd name="connsiteY22" fmla="*/ 1214439 h 1357314"/>
              <a:gd name="connsiteX23" fmla="*/ 504825 w 1652587"/>
              <a:gd name="connsiteY23" fmla="*/ 1247776 h 1357314"/>
              <a:gd name="connsiteX24" fmla="*/ 481012 w 1652587"/>
              <a:gd name="connsiteY24" fmla="*/ 1271589 h 1357314"/>
              <a:gd name="connsiteX25" fmla="*/ 428625 w 1652587"/>
              <a:gd name="connsiteY25" fmla="*/ 1309689 h 1357314"/>
              <a:gd name="connsiteX26" fmla="*/ 376237 w 1652587"/>
              <a:gd name="connsiteY26" fmla="*/ 1323976 h 1357314"/>
              <a:gd name="connsiteX27" fmla="*/ 357187 w 1652587"/>
              <a:gd name="connsiteY27" fmla="*/ 1338264 h 1357314"/>
              <a:gd name="connsiteX28" fmla="*/ 323850 w 1652587"/>
              <a:gd name="connsiteY28" fmla="*/ 1357314 h 1357314"/>
              <a:gd name="connsiteX29" fmla="*/ 290512 w 1652587"/>
              <a:gd name="connsiteY29" fmla="*/ 1357314 h 1357314"/>
              <a:gd name="connsiteX30" fmla="*/ 266700 w 1652587"/>
              <a:gd name="connsiteY30" fmla="*/ 1357314 h 1357314"/>
              <a:gd name="connsiteX31" fmla="*/ 200025 w 1652587"/>
              <a:gd name="connsiteY31" fmla="*/ 1328739 h 1357314"/>
              <a:gd name="connsiteX32" fmla="*/ 166687 w 1652587"/>
              <a:gd name="connsiteY32" fmla="*/ 1295401 h 1357314"/>
              <a:gd name="connsiteX33" fmla="*/ 152400 w 1652587"/>
              <a:gd name="connsiteY33" fmla="*/ 1252539 h 1357314"/>
              <a:gd name="connsiteX34" fmla="*/ 109537 w 1652587"/>
              <a:gd name="connsiteY34" fmla="*/ 1176339 h 1357314"/>
              <a:gd name="connsiteX35" fmla="*/ 57150 w 1652587"/>
              <a:gd name="connsiteY35" fmla="*/ 1090614 h 1357314"/>
              <a:gd name="connsiteX36" fmla="*/ 0 w 1652587"/>
              <a:gd name="connsiteY36" fmla="*/ 1052514 h 1357314"/>
              <a:gd name="connsiteX37" fmla="*/ 0 w 1652587"/>
              <a:gd name="connsiteY37"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40581 w 1652587"/>
              <a:gd name="connsiteY19" fmla="*/ 1016793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323850 w 1652587"/>
              <a:gd name="connsiteY29" fmla="*/ 1357314 h 1357314"/>
              <a:gd name="connsiteX30" fmla="*/ 290512 w 1652587"/>
              <a:gd name="connsiteY30" fmla="*/ 1357314 h 1357314"/>
              <a:gd name="connsiteX31" fmla="*/ 266700 w 1652587"/>
              <a:gd name="connsiteY31" fmla="*/ 1357314 h 1357314"/>
              <a:gd name="connsiteX32" fmla="*/ 200025 w 1652587"/>
              <a:gd name="connsiteY32" fmla="*/ 1328739 h 1357314"/>
              <a:gd name="connsiteX33" fmla="*/ 166687 w 1652587"/>
              <a:gd name="connsiteY33" fmla="*/ 1295401 h 1357314"/>
              <a:gd name="connsiteX34" fmla="*/ 152400 w 1652587"/>
              <a:gd name="connsiteY34" fmla="*/ 1252539 h 1357314"/>
              <a:gd name="connsiteX35" fmla="*/ 109537 w 1652587"/>
              <a:gd name="connsiteY35" fmla="*/ 1176339 h 1357314"/>
              <a:gd name="connsiteX36" fmla="*/ 57150 w 1652587"/>
              <a:gd name="connsiteY36" fmla="*/ 1090614 h 1357314"/>
              <a:gd name="connsiteX37" fmla="*/ 0 w 1652587"/>
              <a:gd name="connsiteY37" fmla="*/ 1052514 h 1357314"/>
              <a:gd name="connsiteX38" fmla="*/ 0 w 1652587"/>
              <a:gd name="connsiteY38"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40581 w 1652587"/>
              <a:gd name="connsiteY19" fmla="*/ 1016793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290512 w 1652587"/>
              <a:gd name="connsiteY29" fmla="*/ 1357314 h 1357314"/>
              <a:gd name="connsiteX30" fmla="*/ 266700 w 1652587"/>
              <a:gd name="connsiteY30" fmla="*/ 1357314 h 1357314"/>
              <a:gd name="connsiteX31" fmla="*/ 200025 w 1652587"/>
              <a:gd name="connsiteY31" fmla="*/ 1328739 h 1357314"/>
              <a:gd name="connsiteX32" fmla="*/ 166687 w 1652587"/>
              <a:gd name="connsiteY32" fmla="*/ 1295401 h 1357314"/>
              <a:gd name="connsiteX33" fmla="*/ 152400 w 1652587"/>
              <a:gd name="connsiteY33" fmla="*/ 1252539 h 1357314"/>
              <a:gd name="connsiteX34" fmla="*/ 109537 w 1652587"/>
              <a:gd name="connsiteY34" fmla="*/ 1176339 h 1357314"/>
              <a:gd name="connsiteX35" fmla="*/ 57150 w 1652587"/>
              <a:gd name="connsiteY35" fmla="*/ 1090614 h 1357314"/>
              <a:gd name="connsiteX36" fmla="*/ 0 w 1652587"/>
              <a:gd name="connsiteY36" fmla="*/ 1052514 h 1357314"/>
              <a:gd name="connsiteX37" fmla="*/ 0 w 1652587"/>
              <a:gd name="connsiteY37" fmla="*/ 1052514 h 1357314"/>
              <a:gd name="connsiteX0" fmla="*/ 1652587 w 1652587"/>
              <a:gd name="connsiteY0" fmla="*/ 0 h 1357314"/>
              <a:gd name="connsiteX1" fmla="*/ 1631155 w 1652587"/>
              <a:gd name="connsiteY1" fmla="*/ 38102 h 1357314"/>
              <a:gd name="connsiteX2" fmla="*/ 1597819 w 1652587"/>
              <a:gd name="connsiteY2" fmla="*/ 64296 h 1357314"/>
              <a:gd name="connsiteX3" fmla="*/ 1571625 w 1652587"/>
              <a:gd name="connsiteY3" fmla="*/ 97632 h 1357314"/>
              <a:gd name="connsiteX4" fmla="*/ 1554956 w 1652587"/>
              <a:gd name="connsiteY4" fmla="*/ 126207 h 1357314"/>
              <a:gd name="connsiteX5" fmla="*/ 1526381 w 1652587"/>
              <a:gd name="connsiteY5" fmla="*/ 169070 h 1357314"/>
              <a:gd name="connsiteX6" fmla="*/ 1481138 w 1652587"/>
              <a:gd name="connsiteY6" fmla="*/ 221457 h 1357314"/>
              <a:gd name="connsiteX7" fmla="*/ 1457325 w 1652587"/>
              <a:gd name="connsiteY7" fmla="*/ 252414 h 1357314"/>
              <a:gd name="connsiteX8" fmla="*/ 1421605 w 1652587"/>
              <a:gd name="connsiteY8" fmla="*/ 307182 h 1357314"/>
              <a:gd name="connsiteX9" fmla="*/ 1383506 w 1652587"/>
              <a:gd name="connsiteY9" fmla="*/ 357189 h 1357314"/>
              <a:gd name="connsiteX10" fmla="*/ 1333500 w 1652587"/>
              <a:gd name="connsiteY10" fmla="*/ 423864 h 1357314"/>
              <a:gd name="connsiteX11" fmla="*/ 1283494 w 1652587"/>
              <a:gd name="connsiteY11" fmla="*/ 502445 h 1357314"/>
              <a:gd name="connsiteX12" fmla="*/ 1247775 w 1652587"/>
              <a:gd name="connsiteY12" fmla="*/ 561976 h 1357314"/>
              <a:gd name="connsiteX13" fmla="*/ 1209675 w 1652587"/>
              <a:gd name="connsiteY13" fmla="*/ 616745 h 1357314"/>
              <a:gd name="connsiteX14" fmla="*/ 1166812 w 1652587"/>
              <a:gd name="connsiteY14" fmla="*/ 671514 h 1357314"/>
              <a:gd name="connsiteX15" fmla="*/ 1114425 w 1652587"/>
              <a:gd name="connsiteY15" fmla="*/ 733426 h 1357314"/>
              <a:gd name="connsiteX16" fmla="*/ 1066800 w 1652587"/>
              <a:gd name="connsiteY16" fmla="*/ 785814 h 1357314"/>
              <a:gd name="connsiteX17" fmla="*/ 990600 w 1652587"/>
              <a:gd name="connsiteY17" fmla="*/ 871539 h 1357314"/>
              <a:gd name="connsiteX18" fmla="*/ 878681 w 1652587"/>
              <a:gd name="connsiteY18" fmla="*/ 973933 h 1357314"/>
              <a:gd name="connsiteX19" fmla="*/ 840581 w 1652587"/>
              <a:gd name="connsiteY19" fmla="*/ 1016793 h 1357314"/>
              <a:gd name="connsiteX20" fmla="*/ 764382 w 1652587"/>
              <a:gd name="connsiteY20" fmla="*/ 1104901 h 1357314"/>
              <a:gd name="connsiteX21" fmla="*/ 711993 w 1652587"/>
              <a:gd name="connsiteY21" fmla="*/ 1135858 h 1357314"/>
              <a:gd name="connsiteX22" fmla="*/ 623887 w 1652587"/>
              <a:gd name="connsiteY22" fmla="*/ 1162051 h 1357314"/>
              <a:gd name="connsiteX23" fmla="*/ 571500 w 1652587"/>
              <a:gd name="connsiteY23" fmla="*/ 1214439 h 1357314"/>
              <a:gd name="connsiteX24" fmla="*/ 504825 w 1652587"/>
              <a:gd name="connsiteY24" fmla="*/ 1247776 h 1357314"/>
              <a:gd name="connsiteX25" fmla="*/ 481012 w 1652587"/>
              <a:gd name="connsiteY25" fmla="*/ 1271589 h 1357314"/>
              <a:gd name="connsiteX26" fmla="*/ 428625 w 1652587"/>
              <a:gd name="connsiteY26" fmla="*/ 1309689 h 1357314"/>
              <a:gd name="connsiteX27" fmla="*/ 376237 w 1652587"/>
              <a:gd name="connsiteY27" fmla="*/ 1323976 h 1357314"/>
              <a:gd name="connsiteX28" fmla="*/ 357187 w 1652587"/>
              <a:gd name="connsiteY28" fmla="*/ 1338264 h 1357314"/>
              <a:gd name="connsiteX29" fmla="*/ 266700 w 1652587"/>
              <a:gd name="connsiteY29" fmla="*/ 1357314 h 1357314"/>
              <a:gd name="connsiteX30" fmla="*/ 200025 w 1652587"/>
              <a:gd name="connsiteY30" fmla="*/ 1328739 h 1357314"/>
              <a:gd name="connsiteX31" fmla="*/ 166687 w 1652587"/>
              <a:gd name="connsiteY31" fmla="*/ 1295401 h 1357314"/>
              <a:gd name="connsiteX32" fmla="*/ 152400 w 1652587"/>
              <a:gd name="connsiteY32" fmla="*/ 1252539 h 1357314"/>
              <a:gd name="connsiteX33" fmla="*/ 109537 w 1652587"/>
              <a:gd name="connsiteY33" fmla="*/ 1176339 h 1357314"/>
              <a:gd name="connsiteX34" fmla="*/ 57150 w 1652587"/>
              <a:gd name="connsiteY34" fmla="*/ 1090614 h 1357314"/>
              <a:gd name="connsiteX35" fmla="*/ 0 w 1652587"/>
              <a:gd name="connsiteY35" fmla="*/ 1052514 h 1357314"/>
              <a:gd name="connsiteX36" fmla="*/ 0 w 1652587"/>
              <a:gd name="connsiteY36" fmla="*/ 1052514 h 1357314"/>
              <a:gd name="connsiteX0" fmla="*/ 1652587 w 1652587"/>
              <a:gd name="connsiteY0" fmla="*/ 0 h 1338264"/>
              <a:gd name="connsiteX1" fmla="*/ 1631155 w 1652587"/>
              <a:gd name="connsiteY1" fmla="*/ 38102 h 1338264"/>
              <a:gd name="connsiteX2" fmla="*/ 1597819 w 1652587"/>
              <a:gd name="connsiteY2" fmla="*/ 64296 h 1338264"/>
              <a:gd name="connsiteX3" fmla="*/ 1571625 w 1652587"/>
              <a:gd name="connsiteY3" fmla="*/ 97632 h 1338264"/>
              <a:gd name="connsiteX4" fmla="*/ 1554956 w 1652587"/>
              <a:gd name="connsiteY4" fmla="*/ 126207 h 1338264"/>
              <a:gd name="connsiteX5" fmla="*/ 1526381 w 1652587"/>
              <a:gd name="connsiteY5" fmla="*/ 169070 h 1338264"/>
              <a:gd name="connsiteX6" fmla="*/ 1481138 w 1652587"/>
              <a:gd name="connsiteY6" fmla="*/ 221457 h 1338264"/>
              <a:gd name="connsiteX7" fmla="*/ 1457325 w 1652587"/>
              <a:gd name="connsiteY7" fmla="*/ 252414 h 1338264"/>
              <a:gd name="connsiteX8" fmla="*/ 1421605 w 1652587"/>
              <a:gd name="connsiteY8" fmla="*/ 307182 h 1338264"/>
              <a:gd name="connsiteX9" fmla="*/ 1383506 w 1652587"/>
              <a:gd name="connsiteY9" fmla="*/ 357189 h 1338264"/>
              <a:gd name="connsiteX10" fmla="*/ 1333500 w 1652587"/>
              <a:gd name="connsiteY10" fmla="*/ 423864 h 1338264"/>
              <a:gd name="connsiteX11" fmla="*/ 1283494 w 1652587"/>
              <a:gd name="connsiteY11" fmla="*/ 502445 h 1338264"/>
              <a:gd name="connsiteX12" fmla="*/ 1247775 w 1652587"/>
              <a:gd name="connsiteY12" fmla="*/ 561976 h 1338264"/>
              <a:gd name="connsiteX13" fmla="*/ 1209675 w 1652587"/>
              <a:gd name="connsiteY13" fmla="*/ 616745 h 1338264"/>
              <a:gd name="connsiteX14" fmla="*/ 1166812 w 1652587"/>
              <a:gd name="connsiteY14" fmla="*/ 671514 h 1338264"/>
              <a:gd name="connsiteX15" fmla="*/ 1114425 w 1652587"/>
              <a:gd name="connsiteY15" fmla="*/ 733426 h 1338264"/>
              <a:gd name="connsiteX16" fmla="*/ 1066800 w 1652587"/>
              <a:gd name="connsiteY16" fmla="*/ 785814 h 1338264"/>
              <a:gd name="connsiteX17" fmla="*/ 990600 w 1652587"/>
              <a:gd name="connsiteY17" fmla="*/ 871539 h 1338264"/>
              <a:gd name="connsiteX18" fmla="*/ 878681 w 1652587"/>
              <a:gd name="connsiteY18" fmla="*/ 973933 h 1338264"/>
              <a:gd name="connsiteX19" fmla="*/ 840581 w 1652587"/>
              <a:gd name="connsiteY19" fmla="*/ 1016793 h 1338264"/>
              <a:gd name="connsiteX20" fmla="*/ 764382 w 1652587"/>
              <a:gd name="connsiteY20" fmla="*/ 1104901 h 1338264"/>
              <a:gd name="connsiteX21" fmla="*/ 711993 w 1652587"/>
              <a:gd name="connsiteY21" fmla="*/ 1135858 h 1338264"/>
              <a:gd name="connsiteX22" fmla="*/ 623887 w 1652587"/>
              <a:gd name="connsiteY22" fmla="*/ 1162051 h 1338264"/>
              <a:gd name="connsiteX23" fmla="*/ 571500 w 1652587"/>
              <a:gd name="connsiteY23" fmla="*/ 1214439 h 1338264"/>
              <a:gd name="connsiteX24" fmla="*/ 504825 w 1652587"/>
              <a:gd name="connsiteY24" fmla="*/ 1247776 h 1338264"/>
              <a:gd name="connsiteX25" fmla="*/ 481012 w 1652587"/>
              <a:gd name="connsiteY25" fmla="*/ 1271589 h 1338264"/>
              <a:gd name="connsiteX26" fmla="*/ 428625 w 1652587"/>
              <a:gd name="connsiteY26" fmla="*/ 1309689 h 1338264"/>
              <a:gd name="connsiteX27" fmla="*/ 376237 w 1652587"/>
              <a:gd name="connsiteY27" fmla="*/ 1323976 h 1338264"/>
              <a:gd name="connsiteX28" fmla="*/ 357187 w 1652587"/>
              <a:gd name="connsiteY28" fmla="*/ 1338264 h 1338264"/>
              <a:gd name="connsiteX29" fmla="*/ 200025 w 1652587"/>
              <a:gd name="connsiteY29" fmla="*/ 1328739 h 1338264"/>
              <a:gd name="connsiteX30" fmla="*/ 166687 w 1652587"/>
              <a:gd name="connsiteY30" fmla="*/ 1295401 h 1338264"/>
              <a:gd name="connsiteX31" fmla="*/ 152400 w 1652587"/>
              <a:gd name="connsiteY31" fmla="*/ 1252539 h 1338264"/>
              <a:gd name="connsiteX32" fmla="*/ 109537 w 1652587"/>
              <a:gd name="connsiteY32" fmla="*/ 1176339 h 1338264"/>
              <a:gd name="connsiteX33" fmla="*/ 57150 w 1652587"/>
              <a:gd name="connsiteY33" fmla="*/ 1090614 h 1338264"/>
              <a:gd name="connsiteX34" fmla="*/ 0 w 1652587"/>
              <a:gd name="connsiteY34" fmla="*/ 1052514 h 1338264"/>
              <a:gd name="connsiteX35" fmla="*/ 0 w 1652587"/>
              <a:gd name="connsiteY35" fmla="*/ 1052514 h 1338264"/>
              <a:gd name="connsiteX0" fmla="*/ 1652587 w 1652587"/>
              <a:gd name="connsiteY0" fmla="*/ 0 h 1362076"/>
              <a:gd name="connsiteX1" fmla="*/ 1631155 w 1652587"/>
              <a:gd name="connsiteY1" fmla="*/ 38102 h 1362076"/>
              <a:gd name="connsiteX2" fmla="*/ 1597819 w 1652587"/>
              <a:gd name="connsiteY2" fmla="*/ 64296 h 1362076"/>
              <a:gd name="connsiteX3" fmla="*/ 1571625 w 1652587"/>
              <a:gd name="connsiteY3" fmla="*/ 97632 h 1362076"/>
              <a:gd name="connsiteX4" fmla="*/ 1554956 w 1652587"/>
              <a:gd name="connsiteY4" fmla="*/ 126207 h 1362076"/>
              <a:gd name="connsiteX5" fmla="*/ 1526381 w 1652587"/>
              <a:gd name="connsiteY5" fmla="*/ 169070 h 1362076"/>
              <a:gd name="connsiteX6" fmla="*/ 1481138 w 1652587"/>
              <a:gd name="connsiteY6" fmla="*/ 221457 h 1362076"/>
              <a:gd name="connsiteX7" fmla="*/ 1457325 w 1652587"/>
              <a:gd name="connsiteY7" fmla="*/ 252414 h 1362076"/>
              <a:gd name="connsiteX8" fmla="*/ 1421605 w 1652587"/>
              <a:gd name="connsiteY8" fmla="*/ 307182 h 1362076"/>
              <a:gd name="connsiteX9" fmla="*/ 1383506 w 1652587"/>
              <a:gd name="connsiteY9" fmla="*/ 357189 h 1362076"/>
              <a:gd name="connsiteX10" fmla="*/ 1333500 w 1652587"/>
              <a:gd name="connsiteY10" fmla="*/ 423864 h 1362076"/>
              <a:gd name="connsiteX11" fmla="*/ 1283494 w 1652587"/>
              <a:gd name="connsiteY11" fmla="*/ 502445 h 1362076"/>
              <a:gd name="connsiteX12" fmla="*/ 1247775 w 1652587"/>
              <a:gd name="connsiteY12" fmla="*/ 561976 h 1362076"/>
              <a:gd name="connsiteX13" fmla="*/ 1209675 w 1652587"/>
              <a:gd name="connsiteY13" fmla="*/ 616745 h 1362076"/>
              <a:gd name="connsiteX14" fmla="*/ 1166812 w 1652587"/>
              <a:gd name="connsiteY14" fmla="*/ 671514 h 1362076"/>
              <a:gd name="connsiteX15" fmla="*/ 1114425 w 1652587"/>
              <a:gd name="connsiteY15" fmla="*/ 733426 h 1362076"/>
              <a:gd name="connsiteX16" fmla="*/ 1066800 w 1652587"/>
              <a:gd name="connsiteY16" fmla="*/ 785814 h 1362076"/>
              <a:gd name="connsiteX17" fmla="*/ 990600 w 1652587"/>
              <a:gd name="connsiteY17" fmla="*/ 871539 h 1362076"/>
              <a:gd name="connsiteX18" fmla="*/ 878681 w 1652587"/>
              <a:gd name="connsiteY18" fmla="*/ 973933 h 1362076"/>
              <a:gd name="connsiteX19" fmla="*/ 840581 w 1652587"/>
              <a:gd name="connsiteY19" fmla="*/ 1016793 h 1362076"/>
              <a:gd name="connsiteX20" fmla="*/ 764382 w 1652587"/>
              <a:gd name="connsiteY20" fmla="*/ 1104901 h 1362076"/>
              <a:gd name="connsiteX21" fmla="*/ 711993 w 1652587"/>
              <a:gd name="connsiteY21" fmla="*/ 1135858 h 1362076"/>
              <a:gd name="connsiteX22" fmla="*/ 623887 w 1652587"/>
              <a:gd name="connsiteY22" fmla="*/ 1162051 h 1362076"/>
              <a:gd name="connsiteX23" fmla="*/ 571500 w 1652587"/>
              <a:gd name="connsiteY23" fmla="*/ 1214439 h 1362076"/>
              <a:gd name="connsiteX24" fmla="*/ 504825 w 1652587"/>
              <a:gd name="connsiteY24" fmla="*/ 1247776 h 1362076"/>
              <a:gd name="connsiteX25" fmla="*/ 481012 w 1652587"/>
              <a:gd name="connsiteY25" fmla="*/ 1271589 h 1362076"/>
              <a:gd name="connsiteX26" fmla="*/ 428625 w 1652587"/>
              <a:gd name="connsiteY26" fmla="*/ 1309689 h 1362076"/>
              <a:gd name="connsiteX27" fmla="*/ 376237 w 1652587"/>
              <a:gd name="connsiteY27" fmla="*/ 1323976 h 1362076"/>
              <a:gd name="connsiteX28" fmla="*/ 357187 w 1652587"/>
              <a:gd name="connsiteY28" fmla="*/ 1338264 h 1362076"/>
              <a:gd name="connsiteX29" fmla="*/ 257175 w 1652587"/>
              <a:gd name="connsiteY29" fmla="*/ 1362076 h 1362076"/>
              <a:gd name="connsiteX30" fmla="*/ 166687 w 1652587"/>
              <a:gd name="connsiteY30" fmla="*/ 1295401 h 1362076"/>
              <a:gd name="connsiteX31" fmla="*/ 152400 w 1652587"/>
              <a:gd name="connsiteY31" fmla="*/ 1252539 h 1362076"/>
              <a:gd name="connsiteX32" fmla="*/ 109537 w 1652587"/>
              <a:gd name="connsiteY32" fmla="*/ 1176339 h 1362076"/>
              <a:gd name="connsiteX33" fmla="*/ 57150 w 1652587"/>
              <a:gd name="connsiteY33" fmla="*/ 1090614 h 1362076"/>
              <a:gd name="connsiteX34" fmla="*/ 0 w 1652587"/>
              <a:gd name="connsiteY34" fmla="*/ 1052514 h 1362076"/>
              <a:gd name="connsiteX35" fmla="*/ 0 w 1652587"/>
              <a:gd name="connsiteY35" fmla="*/ 1052514 h 1362076"/>
              <a:gd name="connsiteX0" fmla="*/ 1652587 w 1652587"/>
              <a:gd name="connsiteY0" fmla="*/ 0 h 1363364"/>
              <a:gd name="connsiteX1" fmla="*/ 1631155 w 1652587"/>
              <a:gd name="connsiteY1" fmla="*/ 38102 h 1363364"/>
              <a:gd name="connsiteX2" fmla="*/ 1597819 w 1652587"/>
              <a:gd name="connsiteY2" fmla="*/ 64296 h 1363364"/>
              <a:gd name="connsiteX3" fmla="*/ 1571625 w 1652587"/>
              <a:gd name="connsiteY3" fmla="*/ 97632 h 1363364"/>
              <a:gd name="connsiteX4" fmla="*/ 1554956 w 1652587"/>
              <a:gd name="connsiteY4" fmla="*/ 126207 h 1363364"/>
              <a:gd name="connsiteX5" fmla="*/ 1526381 w 1652587"/>
              <a:gd name="connsiteY5" fmla="*/ 169070 h 1363364"/>
              <a:gd name="connsiteX6" fmla="*/ 1481138 w 1652587"/>
              <a:gd name="connsiteY6" fmla="*/ 221457 h 1363364"/>
              <a:gd name="connsiteX7" fmla="*/ 1457325 w 1652587"/>
              <a:gd name="connsiteY7" fmla="*/ 252414 h 1363364"/>
              <a:gd name="connsiteX8" fmla="*/ 1421605 w 1652587"/>
              <a:gd name="connsiteY8" fmla="*/ 307182 h 1363364"/>
              <a:gd name="connsiteX9" fmla="*/ 1383506 w 1652587"/>
              <a:gd name="connsiteY9" fmla="*/ 357189 h 1363364"/>
              <a:gd name="connsiteX10" fmla="*/ 1333500 w 1652587"/>
              <a:gd name="connsiteY10" fmla="*/ 423864 h 1363364"/>
              <a:gd name="connsiteX11" fmla="*/ 1283494 w 1652587"/>
              <a:gd name="connsiteY11" fmla="*/ 502445 h 1363364"/>
              <a:gd name="connsiteX12" fmla="*/ 1247775 w 1652587"/>
              <a:gd name="connsiteY12" fmla="*/ 561976 h 1363364"/>
              <a:gd name="connsiteX13" fmla="*/ 1209675 w 1652587"/>
              <a:gd name="connsiteY13" fmla="*/ 616745 h 1363364"/>
              <a:gd name="connsiteX14" fmla="*/ 1166812 w 1652587"/>
              <a:gd name="connsiteY14" fmla="*/ 671514 h 1363364"/>
              <a:gd name="connsiteX15" fmla="*/ 1114425 w 1652587"/>
              <a:gd name="connsiteY15" fmla="*/ 733426 h 1363364"/>
              <a:gd name="connsiteX16" fmla="*/ 1066800 w 1652587"/>
              <a:gd name="connsiteY16" fmla="*/ 785814 h 1363364"/>
              <a:gd name="connsiteX17" fmla="*/ 990600 w 1652587"/>
              <a:gd name="connsiteY17" fmla="*/ 871539 h 1363364"/>
              <a:gd name="connsiteX18" fmla="*/ 878681 w 1652587"/>
              <a:gd name="connsiteY18" fmla="*/ 973933 h 1363364"/>
              <a:gd name="connsiteX19" fmla="*/ 840581 w 1652587"/>
              <a:gd name="connsiteY19" fmla="*/ 1016793 h 1363364"/>
              <a:gd name="connsiteX20" fmla="*/ 764382 w 1652587"/>
              <a:gd name="connsiteY20" fmla="*/ 1104901 h 1363364"/>
              <a:gd name="connsiteX21" fmla="*/ 711993 w 1652587"/>
              <a:gd name="connsiteY21" fmla="*/ 1135858 h 1363364"/>
              <a:gd name="connsiteX22" fmla="*/ 623887 w 1652587"/>
              <a:gd name="connsiteY22" fmla="*/ 1162051 h 1363364"/>
              <a:gd name="connsiteX23" fmla="*/ 571500 w 1652587"/>
              <a:gd name="connsiteY23" fmla="*/ 1214439 h 1363364"/>
              <a:gd name="connsiteX24" fmla="*/ 504825 w 1652587"/>
              <a:gd name="connsiteY24" fmla="*/ 1247776 h 1363364"/>
              <a:gd name="connsiteX25" fmla="*/ 481012 w 1652587"/>
              <a:gd name="connsiteY25" fmla="*/ 1271589 h 1363364"/>
              <a:gd name="connsiteX26" fmla="*/ 428625 w 1652587"/>
              <a:gd name="connsiteY26" fmla="*/ 1309689 h 1363364"/>
              <a:gd name="connsiteX27" fmla="*/ 376237 w 1652587"/>
              <a:gd name="connsiteY27" fmla="*/ 1323976 h 1363364"/>
              <a:gd name="connsiteX28" fmla="*/ 357187 w 1652587"/>
              <a:gd name="connsiteY28" fmla="*/ 1338264 h 1363364"/>
              <a:gd name="connsiteX29" fmla="*/ 257175 w 1652587"/>
              <a:gd name="connsiteY29" fmla="*/ 1362076 h 1363364"/>
              <a:gd name="connsiteX30" fmla="*/ 166687 w 1652587"/>
              <a:gd name="connsiteY30" fmla="*/ 1295401 h 1363364"/>
              <a:gd name="connsiteX31" fmla="*/ 152400 w 1652587"/>
              <a:gd name="connsiteY31" fmla="*/ 1252539 h 1363364"/>
              <a:gd name="connsiteX32" fmla="*/ 109537 w 1652587"/>
              <a:gd name="connsiteY32" fmla="*/ 1176339 h 1363364"/>
              <a:gd name="connsiteX33" fmla="*/ 57150 w 1652587"/>
              <a:gd name="connsiteY33" fmla="*/ 1090614 h 1363364"/>
              <a:gd name="connsiteX34" fmla="*/ 0 w 1652587"/>
              <a:gd name="connsiteY34" fmla="*/ 1052514 h 1363364"/>
              <a:gd name="connsiteX35" fmla="*/ 0 w 1652587"/>
              <a:gd name="connsiteY35" fmla="*/ 1052514 h 1363364"/>
              <a:gd name="connsiteX0" fmla="*/ 1652587 w 1652587"/>
              <a:gd name="connsiteY0" fmla="*/ 0 h 1363364"/>
              <a:gd name="connsiteX1" fmla="*/ 1631155 w 1652587"/>
              <a:gd name="connsiteY1" fmla="*/ 38102 h 1363364"/>
              <a:gd name="connsiteX2" fmla="*/ 1597819 w 1652587"/>
              <a:gd name="connsiteY2" fmla="*/ 64296 h 1363364"/>
              <a:gd name="connsiteX3" fmla="*/ 1571625 w 1652587"/>
              <a:gd name="connsiteY3" fmla="*/ 97632 h 1363364"/>
              <a:gd name="connsiteX4" fmla="*/ 1554956 w 1652587"/>
              <a:gd name="connsiteY4" fmla="*/ 126207 h 1363364"/>
              <a:gd name="connsiteX5" fmla="*/ 1526381 w 1652587"/>
              <a:gd name="connsiteY5" fmla="*/ 169070 h 1363364"/>
              <a:gd name="connsiteX6" fmla="*/ 1481138 w 1652587"/>
              <a:gd name="connsiteY6" fmla="*/ 221457 h 1363364"/>
              <a:gd name="connsiteX7" fmla="*/ 1457325 w 1652587"/>
              <a:gd name="connsiteY7" fmla="*/ 252414 h 1363364"/>
              <a:gd name="connsiteX8" fmla="*/ 1421605 w 1652587"/>
              <a:gd name="connsiteY8" fmla="*/ 307182 h 1363364"/>
              <a:gd name="connsiteX9" fmla="*/ 1383506 w 1652587"/>
              <a:gd name="connsiteY9" fmla="*/ 357189 h 1363364"/>
              <a:gd name="connsiteX10" fmla="*/ 1333500 w 1652587"/>
              <a:gd name="connsiteY10" fmla="*/ 423864 h 1363364"/>
              <a:gd name="connsiteX11" fmla="*/ 1283494 w 1652587"/>
              <a:gd name="connsiteY11" fmla="*/ 502445 h 1363364"/>
              <a:gd name="connsiteX12" fmla="*/ 1247775 w 1652587"/>
              <a:gd name="connsiteY12" fmla="*/ 561976 h 1363364"/>
              <a:gd name="connsiteX13" fmla="*/ 1209675 w 1652587"/>
              <a:gd name="connsiteY13" fmla="*/ 616745 h 1363364"/>
              <a:gd name="connsiteX14" fmla="*/ 1166812 w 1652587"/>
              <a:gd name="connsiteY14" fmla="*/ 671514 h 1363364"/>
              <a:gd name="connsiteX15" fmla="*/ 1114425 w 1652587"/>
              <a:gd name="connsiteY15" fmla="*/ 733426 h 1363364"/>
              <a:gd name="connsiteX16" fmla="*/ 1066800 w 1652587"/>
              <a:gd name="connsiteY16" fmla="*/ 785814 h 1363364"/>
              <a:gd name="connsiteX17" fmla="*/ 990600 w 1652587"/>
              <a:gd name="connsiteY17" fmla="*/ 871539 h 1363364"/>
              <a:gd name="connsiteX18" fmla="*/ 878681 w 1652587"/>
              <a:gd name="connsiteY18" fmla="*/ 973933 h 1363364"/>
              <a:gd name="connsiteX19" fmla="*/ 840581 w 1652587"/>
              <a:gd name="connsiteY19" fmla="*/ 1016793 h 1363364"/>
              <a:gd name="connsiteX20" fmla="*/ 764382 w 1652587"/>
              <a:gd name="connsiteY20" fmla="*/ 1104901 h 1363364"/>
              <a:gd name="connsiteX21" fmla="*/ 711993 w 1652587"/>
              <a:gd name="connsiteY21" fmla="*/ 1135858 h 1363364"/>
              <a:gd name="connsiteX22" fmla="*/ 623887 w 1652587"/>
              <a:gd name="connsiteY22" fmla="*/ 1162051 h 1363364"/>
              <a:gd name="connsiteX23" fmla="*/ 571500 w 1652587"/>
              <a:gd name="connsiteY23" fmla="*/ 1214439 h 1363364"/>
              <a:gd name="connsiteX24" fmla="*/ 504825 w 1652587"/>
              <a:gd name="connsiteY24" fmla="*/ 1247776 h 1363364"/>
              <a:gd name="connsiteX25" fmla="*/ 481012 w 1652587"/>
              <a:gd name="connsiteY25" fmla="*/ 1271589 h 1363364"/>
              <a:gd name="connsiteX26" fmla="*/ 428625 w 1652587"/>
              <a:gd name="connsiteY26" fmla="*/ 1309689 h 1363364"/>
              <a:gd name="connsiteX27" fmla="*/ 376237 w 1652587"/>
              <a:gd name="connsiteY27" fmla="*/ 1323976 h 1363364"/>
              <a:gd name="connsiteX28" fmla="*/ 357187 w 1652587"/>
              <a:gd name="connsiteY28" fmla="*/ 1338264 h 1363364"/>
              <a:gd name="connsiteX29" fmla="*/ 257175 w 1652587"/>
              <a:gd name="connsiteY29" fmla="*/ 1362076 h 1363364"/>
              <a:gd name="connsiteX30" fmla="*/ 166687 w 1652587"/>
              <a:gd name="connsiteY30" fmla="*/ 1295401 h 1363364"/>
              <a:gd name="connsiteX31" fmla="*/ 152400 w 1652587"/>
              <a:gd name="connsiteY31" fmla="*/ 1252539 h 1363364"/>
              <a:gd name="connsiteX32" fmla="*/ 109537 w 1652587"/>
              <a:gd name="connsiteY32" fmla="*/ 1176339 h 1363364"/>
              <a:gd name="connsiteX33" fmla="*/ 57150 w 1652587"/>
              <a:gd name="connsiteY33" fmla="*/ 1090614 h 1363364"/>
              <a:gd name="connsiteX34" fmla="*/ 0 w 1652587"/>
              <a:gd name="connsiteY34" fmla="*/ 1052514 h 1363364"/>
              <a:gd name="connsiteX35" fmla="*/ 0 w 1652587"/>
              <a:gd name="connsiteY35" fmla="*/ 1052514 h 1363364"/>
              <a:gd name="connsiteX0" fmla="*/ 1652587 w 1652587"/>
              <a:gd name="connsiteY0" fmla="*/ 0 h 1363954"/>
              <a:gd name="connsiteX1" fmla="*/ 1631155 w 1652587"/>
              <a:gd name="connsiteY1" fmla="*/ 38102 h 1363954"/>
              <a:gd name="connsiteX2" fmla="*/ 1597819 w 1652587"/>
              <a:gd name="connsiteY2" fmla="*/ 64296 h 1363954"/>
              <a:gd name="connsiteX3" fmla="*/ 1571625 w 1652587"/>
              <a:gd name="connsiteY3" fmla="*/ 97632 h 1363954"/>
              <a:gd name="connsiteX4" fmla="*/ 1554956 w 1652587"/>
              <a:gd name="connsiteY4" fmla="*/ 126207 h 1363954"/>
              <a:gd name="connsiteX5" fmla="*/ 1526381 w 1652587"/>
              <a:gd name="connsiteY5" fmla="*/ 169070 h 1363954"/>
              <a:gd name="connsiteX6" fmla="*/ 1481138 w 1652587"/>
              <a:gd name="connsiteY6" fmla="*/ 221457 h 1363954"/>
              <a:gd name="connsiteX7" fmla="*/ 1457325 w 1652587"/>
              <a:gd name="connsiteY7" fmla="*/ 252414 h 1363954"/>
              <a:gd name="connsiteX8" fmla="*/ 1421605 w 1652587"/>
              <a:gd name="connsiteY8" fmla="*/ 307182 h 1363954"/>
              <a:gd name="connsiteX9" fmla="*/ 1383506 w 1652587"/>
              <a:gd name="connsiteY9" fmla="*/ 357189 h 1363954"/>
              <a:gd name="connsiteX10" fmla="*/ 1333500 w 1652587"/>
              <a:gd name="connsiteY10" fmla="*/ 423864 h 1363954"/>
              <a:gd name="connsiteX11" fmla="*/ 1283494 w 1652587"/>
              <a:gd name="connsiteY11" fmla="*/ 502445 h 1363954"/>
              <a:gd name="connsiteX12" fmla="*/ 1247775 w 1652587"/>
              <a:gd name="connsiteY12" fmla="*/ 561976 h 1363954"/>
              <a:gd name="connsiteX13" fmla="*/ 1209675 w 1652587"/>
              <a:gd name="connsiteY13" fmla="*/ 616745 h 1363954"/>
              <a:gd name="connsiteX14" fmla="*/ 1166812 w 1652587"/>
              <a:gd name="connsiteY14" fmla="*/ 671514 h 1363954"/>
              <a:gd name="connsiteX15" fmla="*/ 1114425 w 1652587"/>
              <a:gd name="connsiteY15" fmla="*/ 733426 h 1363954"/>
              <a:gd name="connsiteX16" fmla="*/ 1066800 w 1652587"/>
              <a:gd name="connsiteY16" fmla="*/ 785814 h 1363954"/>
              <a:gd name="connsiteX17" fmla="*/ 990600 w 1652587"/>
              <a:gd name="connsiteY17" fmla="*/ 871539 h 1363954"/>
              <a:gd name="connsiteX18" fmla="*/ 878681 w 1652587"/>
              <a:gd name="connsiteY18" fmla="*/ 973933 h 1363954"/>
              <a:gd name="connsiteX19" fmla="*/ 840581 w 1652587"/>
              <a:gd name="connsiteY19" fmla="*/ 1016793 h 1363954"/>
              <a:gd name="connsiteX20" fmla="*/ 764382 w 1652587"/>
              <a:gd name="connsiteY20" fmla="*/ 1104901 h 1363954"/>
              <a:gd name="connsiteX21" fmla="*/ 711993 w 1652587"/>
              <a:gd name="connsiteY21" fmla="*/ 1135858 h 1363954"/>
              <a:gd name="connsiteX22" fmla="*/ 623887 w 1652587"/>
              <a:gd name="connsiteY22" fmla="*/ 1162051 h 1363954"/>
              <a:gd name="connsiteX23" fmla="*/ 571500 w 1652587"/>
              <a:gd name="connsiteY23" fmla="*/ 1214439 h 1363954"/>
              <a:gd name="connsiteX24" fmla="*/ 504825 w 1652587"/>
              <a:gd name="connsiteY24" fmla="*/ 1247776 h 1363954"/>
              <a:gd name="connsiteX25" fmla="*/ 481012 w 1652587"/>
              <a:gd name="connsiteY25" fmla="*/ 1271589 h 1363954"/>
              <a:gd name="connsiteX26" fmla="*/ 428625 w 1652587"/>
              <a:gd name="connsiteY26" fmla="*/ 1309689 h 1363954"/>
              <a:gd name="connsiteX27" fmla="*/ 376237 w 1652587"/>
              <a:gd name="connsiteY27" fmla="*/ 1323976 h 1363954"/>
              <a:gd name="connsiteX28" fmla="*/ 335756 w 1652587"/>
              <a:gd name="connsiteY28" fmla="*/ 1347789 h 1363954"/>
              <a:gd name="connsiteX29" fmla="*/ 257175 w 1652587"/>
              <a:gd name="connsiteY29" fmla="*/ 1362076 h 1363954"/>
              <a:gd name="connsiteX30" fmla="*/ 166687 w 1652587"/>
              <a:gd name="connsiteY30" fmla="*/ 1295401 h 1363954"/>
              <a:gd name="connsiteX31" fmla="*/ 152400 w 1652587"/>
              <a:gd name="connsiteY31" fmla="*/ 1252539 h 1363954"/>
              <a:gd name="connsiteX32" fmla="*/ 109537 w 1652587"/>
              <a:gd name="connsiteY32" fmla="*/ 1176339 h 1363954"/>
              <a:gd name="connsiteX33" fmla="*/ 57150 w 1652587"/>
              <a:gd name="connsiteY33" fmla="*/ 1090614 h 1363954"/>
              <a:gd name="connsiteX34" fmla="*/ 0 w 1652587"/>
              <a:gd name="connsiteY34" fmla="*/ 1052514 h 1363954"/>
              <a:gd name="connsiteX35" fmla="*/ 0 w 1652587"/>
              <a:gd name="connsiteY35" fmla="*/ 1052514 h 1363954"/>
              <a:gd name="connsiteX0" fmla="*/ 1652587 w 1652587"/>
              <a:gd name="connsiteY0" fmla="*/ 0 h 1363954"/>
              <a:gd name="connsiteX1" fmla="*/ 1631155 w 1652587"/>
              <a:gd name="connsiteY1" fmla="*/ 38102 h 1363954"/>
              <a:gd name="connsiteX2" fmla="*/ 1597819 w 1652587"/>
              <a:gd name="connsiteY2" fmla="*/ 64296 h 1363954"/>
              <a:gd name="connsiteX3" fmla="*/ 1571625 w 1652587"/>
              <a:gd name="connsiteY3" fmla="*/ 97632 h 1363954"/>
              <a:gd name="connsiteX4" fmla="*/ 1554956 w 1652587"/>
              <a:gd name="connsiteY4" fmla="*/ 126207 h 1363954"/>
              <a:gd name="connsiteX5" fmla="*/ 1526381 w 1652587"/>
              <a:gd name="connsiteY5" fmla="*/ 169070 h 1363954"/>
              <a:gd name="connsiteX6" fmla="*/ 1481138 w 1652587"/>
              <a:gd name="connsiteY6" fmla="*/ 221457 h 1363954"/>
              <a:gd name="connsiteX7" fmla="*/ 1457325 w 1652587"/>
              <a:gd name="connsiteY7" fmla="*/ 252414 h 1363954"/>
              <a:gd name="connsiteX8" fmla="*/ 1421605 w 1652587"/>
              <a:gd name="connsiteY8" fmla="*/ 307182 h 1363954"/>
              <a:gd name="connsiteX9" fmla="*/ 1383506 w 1652587"/>
              <a:gd name="connsiteY9" fmla="*/ 357189 h 1363954"/>
              <a:gd name="connsiteX10" fmla="*/ 1333500 w 1652587"/>
              <a:gd name="connsiteY10" fmla="*/ 423864 h 1363954"/>
              <a:gd name="connsiteX11" fmla="*/ 1283494 w 1652587"/>
              <a:gd name="connsiteY11" fmla="*/ 502445 h 1363954"/>
              <a:gd name="connsiteX12" fmla="*/ 1247775 w 1652587"/>
              <a:gd name="connsiteY12" fmla="*/ 561976 h 1363954"/>
              <a:gd name="connsiteX13" fmla="*/ 1209675 w 1652587"/>
              <a:gd name="connsiteY13" fmla="*/ 616745 h 1363954"/>
              <a:gd name="connsiteX14" fmla="*/ 1166812 w 1652587"/>
              <a:gd name="connsiteY14" fmla="*/ 671514 h 1363954"/>
              <a:gd name="connsiteX15" fmla="*/ 1114425 w 1652587"/>
              <a:gd name="connsiteY15" fmla="*/ 733426 h 1363954"/>
              <a:gd name="connsiteX16" fmla="*/ 1066800 w 1652587"/>
              <a:gd name="connsiteY16" fmla="*/ 785814 h 1363954"/>
              <a:gd name="connsiteX17" fmla="*/ 990600 w 1652587"/>
              <a:gd name="connsiteY17" fmla="*/ 871539 h 1363954"/>
              <a:gd name="connsiteX18" fmla="*/ 878681 w 1652587"/>
              <a:gd name="connsiteY18" fmla="*/ 973933 h 1363954"/>
              <a:gd name="connsiteX19" fmla="*/ 840581 w 1652587"/>
              <a:gd name="connsiteY19" fmla="*/ 1016793 h 1363954"/>
              <a:gd name="connsiteX20" fmla="*/ 764382 w 1652587"/>
              <a:gd name="connsiteY20" fmla="*/ 1104901 h 1363954"/>
              <a:gd name="connsiteX21" fmla="*/ 711993 w 1652587"/>
              <a:gd name="connsiteY21" fmla="*/ 1135858 h 1363954"/>
              <a:gd name="connsiteX22" fmla="*/ 623887 w 1652587"/>
              <a:gd name="connsiteY22" fmla="*/ 1162051 h 1363954"/>
              <a:gd name="connsiteX23" fmla="*/ 571500 w 1652587"/>
              <a:gd name="connsiteY23" fmla="*/ 1214439 h 1363954"/>
              <a:gd name="connsiteX24" fmla="*/ 504825 w 1652587"/>
              <a:gd name="connsiteY24" fmla="*/ 1247776 h 1363954"/>
              <a:gd name="connsiteX25" fmla="*/ 481012 w 1652587"/>
              <a:gd name="connsiteY25" fmla="*/ 1271589 h 1363954"/>
              <a:gd name="connsiteX26" fmla="*/ 428625 w 1652587"/>
              <a:gd name="connsiteY26" fmla="*/ 1309689 h 1363954"/>
              <a:gd name="connsiteX27" fmla="*/ 381000 w 1652587"/>
              <a:gd name="connsiteY27" fmla="*/ 1335883 h 1363954"/>
              <a:gd name="connsiteX28" fmla="*/ 335756 w 1652587"/>
              <a:gd name="connsiteY28" fmla="*/ 1347789 h 1363954"/>
              <a:gd name="connsiteX29" fmla="*/ 257175 w 1652587"/>
              <a:gd name="connsiteY29" fmla="*/ 1362076 h 1363954"/>
              <a:gd name="connsiteX30" fmla="*/ 166687 w 1652587"/>
              <a:gd name="connsiteY30" fmla="*/ 1295401 h 1363954"/>
              <a:gd name="connsiteX31" fmla="*/ 152400 w 1652587"/>
              <a:gd name="connsiteY31" fmla="*/ 1252539 h 1363954"/>
              <a:gd name="connsiteX32" fmla="*/ 109537 w 1652587"/>
              <a:gd name="connsiteY32" fmla="*/ 1176339 h 1363954"/>
              <a:gd name="connsiteX33" fmla="*/ 57150 w 1652587"/>
              <a:gd name="connsiteY33" fmla="*/ 1090614 h 1363954"/>
              <a:gd name="connsiteX34" fmla="*/ 0 w 1652587"/>
              <a:gd name="connsiteY34" fmla="*/ 1052514 h 1363954"/>
              <a:gd name="connsiteX35" fmla="*/ 0 w 1652587"/>
              <a:gd name="connsiteY35" fmla="*/ 1052514 h 1363954"/>
              <a:gd name="connsiteX0" fmla="*/ 1652587 w 1652587"/>
              <a:gd name="connsiteY0" fmla="*/ 0 h 1363954"/>
              <a:gd name="connsiteX1" fmla="*/ 1631155 w 1652587"/>
              <a:gd name="connsiteY1" fmla="*/ 38102 h 1363954"/>
              <a:gd name="connsiteX2" fmla="*/ 1597819 w 1652587"/>
              <a:gd name="connsiteY2" fmla="*/ 64296 h 1363954"/>
              <a:gd name="connsiteX3" fmla="*/ 1571625 w 1652587"/>
              <a:gd name="connsiteY3" fmla="*/ 97632 h 1363954"/>
              <a:gd name="connsiteX4" fmla="*/ 1554956 w 1652587"/>
              <a:gd name="connsiteY4" fmla="*/ 126207 h 1363954"/>
              <a:gd name="connsiteX5" fmla="*/ 1526381 w 1652587"/>
              <a:gd name="connsiteY5" fmla="*/ 169070 h 1363954"/>
              <a:gd name="connsiteX6" fmla="*/ 1481138 w 1652587"/>
              <a:gd name="connsiteY6" fmla="*/ 221457 h 1363954"/>
              <a:gd name="connsiteX7" fmla="*/ 1457325 w 1652587"/>
              <a:gd name="connsiteY7" fmla="*/ 252414 h 1363954"/>
              <a:gd name="connsiteX8" fmla="*/ 1421605 w 1652587"/>
              <a:gd name="connsiteY8" fmla="*/ 307182 h 1363954"/>
              <a:gd name="connsiteX9" fmla="*/ 1383506 w 1652587"/>
              <a:gd name="connsiteY9" fmla="*/ 357189 h 1363954"/>
              <a:gd name="connsiteX10" fmla="*/ 1333500 w 1652587"/>
              <a:gd name="connsiteY10" fmla="*/ 423864 h 1363954"/>
              <a:gd name="connsiteX11" fmla="*/ 1283494 w 1652587"/>
              <a:gd name="connsiteY11" fmla="*/ 502445 h 1363954"/>
              <a:gd name="connsiteX12" fmla="*/ 1247775 w 1652587"/>
              <a:gd name="connsiteY12" fmla="*/ 561976 h 1363954"/>
              <a:gd name="connsiteX13" fmla="*/ 1209675 w 1652587"/>
              <a:gd name="connsiteY13" fmla="*/ 616745 h 1363954"/>
              <a:gd name="connsiteX14" fmla="*/ 1166812 w 1652587"/>
              <a:gd name="connsiteY14" fmla="*/ 671514 h 1363954"/>
              <a:gd name="connsiteX15" fmla="*/ 1114425 w 1652587"/>
              <a:gd name="connsiteY15" fmla="*/ 733426 h 1363954"/>
              <a:gd name="connsiteX16" fmla="*/ 1066800 w 1652587"/>
              <a:gd name="connsiteY16" fmla="*/ 785814 h 1363954"/>
              <a:gd name="connsiteX17" fmla="*/ 990600 w 1652587"/>
              <a:gd name="connsiteY17" fmla="*/ 871539 h 1363954"/>
              <a:gd name="connsiteX18" fmla="*/ 878681 w 1652587"/>
              <a:gd name="connsiteY18" fmla="*/ 973933 h 1363954"/>
              <a:gd name="connsiteX19" fmla="*/ 840581 w 1652587"/>
              <a:gd name="connsiteY19" fmla="*/ 1016793 h 1363954"/>
              <a:gd name="connsiteX20" fmla="*/ 764382 w 1652587"/>
              <a:gd name="connsiteY20" fmla="*/ 1104901 h 1363954"/>
              <a:gd name="connsiteX21" fmla="*/ 711993 w 1652587"/>
              <a:gd name="connsiteY21" fmla="*/ 1135858 h 1363954"/>
              <a:gd name="connsiteX22" fmla="*/ 623887 w 1652587"/>
              <a:gd name="connsiteY22" fmla="*/ 1162051 h 1363954"/>
              <a:gd name="connsiteX23" fmla="*/ 571500 w 1652587"/>
              <a:gd name="connsiteY23" fmla="*/ 1214439 h 1363954"/>
              <a:gd name="connsiteX24" fmla="*/ 504825 w 1652587"/>
              <a:gd name="connsiteY24" fmla="*/ 1247776 h 1363954"/>
              <a:gd name="connsiteX25" fmla="*/ 481012 w 1652587"/>
              <a:gd name="connsiteY25" fmla="*/ 1271589 h 1363954"/>
              <a:gd name="connsiteX26" fmla="*/ 428625 w 1652587"/>
              <a:gd name="connsiteY26" fmla="*/ 1309689 h 1363954"/>
              <a:gd name="connsiteX27" fmla="*/ 381000 w 1652587"/>
              <a:gd name="connsiteY27" fmla="*/ 1335883 h 1363954"/>
              <a:gd name="connsiteX28" fmla="*/ 335756 w 1652587"/>
              <a:gd name="connsiteY28" fmla="*/ 1347789 h 1363954"/>
              <a:gd name="connsiteX29" fmla="*/ 257175 w 1652587"/>
              <a:gd name="connsiteY29" fmla="*/ 1362076 h 1363954"/>
              <a:gd name="connsiteX30" fmla="*/ 166687 w 1652587"/>
              <a:gd name="connsiteY30" fmla="*/ 1295401 h 1363954"/>
              <a:gd name="connsiteX31" fmla="*/ 140494 w 1652587"/>
              <a:gd name="connsiteY31" fmla="*/ 1245395 h 1363954"/>
              <a:gd name="connsiteX32" fmla="*/ 109537 w 1652587"/>
              <a:gd name="connsiteY32" fmla="*/ 1176339 h 1363954"/>
              <a:gd name="connsiteX33" fmla="*/ 57150 w 1652587"/>
              <a:gd name="connsiteY33" fmla="*/ 1090614 h 1363954"/>
              <a:gd name="connsiteX34" fmla="*/ 0 w 1652587"/>
              <a:gd name="connsiteY34" fmla="*/ 1052514 h 1363954"/>
              <a:gd name="connsiteX35" fmla="*/ 0 w 1652587"/>
              <a:gd name="connsiteY35" fmla="*/ 1052514 h 1363954"/>
              <a:gd name="connsiteX0" fmla="*/ 1652587 w 1652587"/>
              <a:gd name="connsiteY0" fmla="*/ 0 h 1363801"/>
              <a:gd name="connsiteX1" fmla="*/ 1631155 w 1652587"/>
              <a:gd name="connsiteY1" fmla="*/ 38102 h 1363801"/>
              <a:gd name="connsiteX2" fmla="*/ 1597819 w 1652587"/>
              <a:gd name="connsiteY2" fmla="*/ 64296 h 1363801"/>
              <a:gd name="connsiteX3" fmla="*/ 1571625 w 1652587"/>
              <a:gd name="connsiteY3" fmla="*/ 97632 h 1363801"/>
              <a:gd name="connsiteX4" fmla="*/ 1554956 w 1652587"/>
              <a:gd name="connsiteY4" fmla="*/ 126207 h 1363801"/>
              <a:gd name="connsiteX5" fmla="*/ 1526381 w 1652587"/>
              <a:gd name="connsiteY5" fmla="*/ 169070 h 1363801"/>
              <a:gd name="connsiteX6" fmla="*/ 1481138 w 1652587"/>
              <a:gd name="connsiteY6" fmla="*/ 221457 h 1363801"/>
              <a:gd name="connsiteX7" fmla="*/ 1457325 w 1652587"/>
              <a:gd name="connsiteY7" fmla="*/ 252414 h 1363801"/>
              <a:gd name="connsiteX8" fmla="*/ 1421605 w 1652587"/>
              <a:gd name="connsiteY8" fmla="*/ 307182 h 1363801"/>
              <a:gd name="connsiteX9" fmla="*/ 1383506 w 1652587"/>
              <a:gd name="connsiteY9" fmla="*/ 357189 h 1363801"/>
              <a:gd name="connsiteX10" fmla="*/ 1333500 w 1652587"/>
              <a:gd name="connsiteY10" fmla="*/ 423864 h 1363801"/>
              <a:gd name="connsiteX11" fmla="*/ 1283494 w 1652587"/>
              <a:gd name="connsiteY11" fmla="*/ 502445 h 1363801"/>
              <a:gd name="connsiteX12" fmla="*/ 1247775 w 1652587"/>
              <a:gd name="connsiteY12" fmla="*/ 561976 h 1363801"/>
              <a:gd name="connsiteX13" fmla="*/ 1209675 w 1652587"/>
              <a:gd name="connsiteY13" fmla="*/ 616745 h 1363801"/>
              <a:gd name="connsiteX14" fmla="*/ 1166812 w 1652587"/>
              <a:gd name="connsiteY14" fmla="*/ 671514 h 1363801"/>
              <a:gd name="connsiteX15" fmla="*/ 1114425 w 1652587"/>
              <a:gd name="connsiteY15" fmla="*/ 733426 h 1363801"/>
              <a:gd name="connsiteX16" fmla="*/ 1066800 w 1652587"/>
              <a:gd name="connsiteY16" fmla="*/ 785814 h 1363801"/>
              <a:gd name="connsiteX17" fmla="*/ 990600 w 1652587"/>
              <a:gd name="connsiteY17" fmla="*/ 871539 h 1363801"/>
              <a:gd name="connsiteX18" fmla="*/ 878681 w 1652587"/>
              <a:gd name="connsiteY18" fmla="*/ 973933 h 1363801"/>
              <a:gd name="connsiteX19" fmla="*/ 840581 w 1652587"/>
              <a:gd name="connsiteY19" fmla="*/ 1016793 h 1363801"/>
              <a:gd name="connsiteX20" fmla="*/ 764382 w 1652587"/>
              <a:gd name="connsiteY20" fmla="*/ 1104901 h 1363801"/>
              <a:gd name="connsiteX21" fmla="*/ 711993 w 1652587"/>
              <a:gd name="connsiteY21" fmla="*/ 1135858 h 1363801"/>
              <a:gd name="connsiteX22" fmla="*/ 623887 w 1652587"/>
              <a:gd name="connsiteY22" fmla="*/ 1162051 h 1363801"/>
              <a:gd name="connsiteX23" fmla="*/ 571500 w 1652587"/>
              <a:gd name="connsiteY23" fmla="*/ 1214439 h 1363801"/>
              <a:gd name="connsiteX24" fmla="*/ 504825 w 1652587"/>
              <a:gd name="connsiteY24" fmla="*/ 1247776 h 1363801"/>
              <a:gd name="connsiteX25" fmla="*/ 481012 w 1652587"/>
              <a:gd name="connsiteY25" fmla="*/ 1271589 h 1363801"/>
              <a:gd name="connsiteX26" fmla="*/ 428625 w 1652587"/>
              <a:gd name="connsiteY26" fmla="*/ 1309689 h 1363801"/>
              <a:gd name="connsiteX27" fmla="*/ 381000 w 1652587"/>
              <a:gd name="connsiteY27" fmla="*/ 1335883 h 1363801"/>
              <a:gd name="connsiteX28" fmla="*/ 335756 w 1652587"/>
              <a:gd name="connsiteY28" fmla="*/ 1347789 h 1363801"/>
              <a:gd name="connsiteX29" fmla="*/ 257175 w 1652587"/>
              <a:gd name="connsiteY29" fmla="*/ 1362076 h 1363801"/>
              <a:gd name="connsiteX30" fmla="*/ 166687 w 1652587"/>
              <a:gd name="connsiteY30" fmla="*/ 1295401 h 1363801"/>
              <a:gd name="connsiteX31" fmla="*/ 140494 w 1652587"/>
              <a:gd name="connsiteY31" fmla="*/ 1245395 h 1363801"/>
              <a:gd name="connsiteX32" fmla="*/ 109537 w 1652587"/>
              <a:gd name="connsiteY32" fmla="*/ 1176339 h 1363801"/>
              <a:gd name="connsiteX33" fmla="*/ 57150 w 1652587"/>
              <a:gd name="connsiteY33" fmla="*/ 1090614 h 1363801"/>
              <a:gd name="connsiteX34" fmla="*/ 0 w 1652587"/>
              <a:gd name="connsiteY34" fmla="*/ 1052514 h 1363801"/>
              <a:gd name="connsiteX35" fmla="*/ 0 w 1652587"/>
              <a:gd name="connsiteY35" fmla="*/ 1052514 h 1363801"/>
              <a:gd name="connsiteX0" fmla="*/ 1652587 w 1652587"/>
              <a:gd name="connsiteY0" fmla="*/ 0 h 1357444"/>
              <a:gd name="connsiteX1" fmla="*/ 1631155 w 1652587"/>
              <a:gd name="connsiteY1" fmla="*/ 38102 h 1357444"/>
              <a:gd name="connsiteX2" fmla="*/ 1597819 w 1652587"/>
              <a:gd name="connsiteY2" fmla="*/ 64296 h 1357444"/>
              <a:gd name="connsiteX3" fmla="*/ 1571625 w 1652587"/>
              <a:gd name="connsiteY3" fmla="*/ 97632 h 1357444"/>
              <a:gd name="connsiteX4" fmla="*/ 1554956 w 1652587"/>
              <a:gd name="connsiteY4" fmla="*/ 126207 h 1357444"/>
              <a:gd name="connsiteX5" fmla="*/ 1526381 w 1652587"/>
              <a:gd name="connsiteY5" fmla="*/ 169070 h 1357444"/>
              <a:gd name="connsiteX6" fmla="*/ 1481138 w 1652587"/>
              <a:gd name="connsiteY6" fmla="*/ 221457 h 1357444"/>
              <a:gd name="connsiteX7" fmla="*/ 1457325 w 1652587"/>
              <a:gd name="connsiteY7" fmla="*/ 252414 h 1357444"/>
              <a:gd name="connsiteX8" fmla="*/ 1421605 w 1652587"/>
              <a:gd name="connsiteY8" fmla="*/ 307182 h 1357444"/>
              <a:gd name="connsiteX9" fmla="*/ 1383506 w 1652587"/>
              <a:gd name="connsiteY9" fmla="*/ 357189 h 1357444"/>
              <a:gd name="connsiteX10" fmla="*/ 1333500 w 1652587"/>
              <a:gd name="connsiteY10" fmla="*/ 423864 h 1357444"/>
              <a:gd name="connsiteX11" fmla="*/ 1283494 w 1652587"/>
              <a:gd name="connsiteY11" fmla="*/ 502445 h 1357444"/>
              <a:gd name="connsiteX12" fmla="*/ 1247775 w 1652587"/>
              <a:gd name="connsiteY12" fmla="*/ 561976 h 1357444"/>
              <a:gd name="connsiteX13" fmla="*/ 1209675 w 1652587"/>
              <a:gd name="connsiteY13" fmla="*/ 616745 h 1357444"/>
              <a:gd name="connsiteX14" fmla="*/ 1166812 w 1652587"/>
              <a:gd name="connsiteY14" fmla="*/ 671514 h 1357444"/>
              <a:gd name="connsiteX15" fmla="*/ 1114425 w 1652587"/>
              <a:gd name="connsiteY15" fmla="*/ 733426 h 1357444"/>
              <a:gd name="connsiteX16" fmla="*/ 1066800 w 1652587"/>
              <a:gd name="connsiteY16" fmla="*/ 785814 h 1357444"/>
              <a:gd name="connsiteX17" fmla="*/ 990600 w 1652587"/>
              <a:gd name="connsiteY17" fmla="*/ 871539 h 1357444"/>
              <a:gd name="connsiteX18" fmla="*/ 878681 w 1652587"/>
              <a:gd name="connsiteY18" fmla="*/ 973933 h 1357444"/>
              <a:gd name="connsiteX19" fmla="*/ 840581 w 1652587"/>
              <a:gd name="connsiteY19" fmla="*/ 1016793 h 1357444"/>
              <a:gd name="connsiteX20" fmla="*/ 764382 w 1652587"/>
              <a:gd name="connsiteY20" fmla="*/ 1104901 h 1357444"/>
              <a:gd name="connsiteX21" fmla="*/ 711993 w 1652587"/>
              <a:gd name="connsiteY21" fmla="*/ 1135858 h 1357444"/>
              <a:gd name="connsiteX22" fmla="*/ 623887 w 1652587"/>
              <a:gd name="connsiteY22" fmla="*/ 1162051 h 1357444"/>
              <a:gd name="connsiteX23" fmla="*/ 571500 w 1652587"/>
              <a:gd name="connsiteY23" fmla="*/ 1214439 h 1357444"/>
              <a:gd name="connsiteX24" fmla="*/ 504825 w 1652587"/>
              <a:gd name="connsiteY24" fmla="*/ 1247776 h 1357444"/>
              <a:gd name="connsiteX25" fmla="*/ 481012 w 1652587"/>
              <a:gd name="connsiteY25" fmla="*/ 1271589 h 1357444"/>
              <a:gd name="connsiteX26" fmla="*/ 428625 w 1652587"/>
              <a:gd name="connsiteY26" fmla="*/ 1309689 h 1357444"/>
              <a:gd name="connsiteX27" fmla="*/ 381000 w 1652587"/>
              <a:gd name="connsiteY27" fmla="*/ 1335883 h 1357444"/>
              <a:gd name="connsiteX28" fmla="*/ 335756 w 1652587"/>
              <a:gd name="connsiteY28" fmla="*/ 1347789 h 1357444"/>
              <a:gd name="connsiteX29" fmla="*/ 235744 w 1652587"/>
              <a:gd name="connsiteY29" fmla="*/ 1354933 h 1357444"/>
              <a:gd name="connsiteX30" fmla="*/ 166687 w 1652587"/>
              <a:gd name="connsiteY30" fmla="*/ 1295401 h 1357444"/>
              <a:gd name="connsiteX31" fmla="*/ 140494 w 1652587"/>
              <a:gd name="connsiteY31" fmla="*/ 1245395 h 1357444"/>
              <a:gd name="connsiteX32" fmla="*/ 109537 w 1652587"/>
              <a:gd name="connsiteY32" fmla="*/ 1176339 h 1357444"/>
              <a:gd name="connsiteX33" fmla="*/ 57150 w 1652587"/>
              <a:gd name="connsiteY33" fmla="*/ 1090614 h 1357444"/>
              <a:gd name="connsiteX34" fmla="*/ 0 w 1652587"/>
              <a:gd name="connsiteY34" fmla="*/ 1052514 h 1357444"/>
              <a:gd name="connsiteX35" fmla="*/ 0 w 1652587"/>
              <a:gd name="connsiteY35" fmla="*/ 1052514 h 1357444"/>
              <a:gd name="connsiteX0" fmla="*/ 1652587 w 1652587"/>
              <a:gd name="connsiteY0" fmla="*/ 0 h 1360579"/>
              <a:gd name="connsiteX1" fmla="*/ 1631155 w 1652587"/>
              <a:gd name="connsiteY1" fmla="*/ 38102 h 1360579"/>
              <a:gd name="connsiteX2" fmla="*/ 1597819 w 1652587"/>
              <a:gd name="connsiteY2" fmla="*/ 64296 h 1360579"/>
              <a:gd name="connsiteX3" fmla="*/ 1571625 w 1652587"/>
              <a:gd name="connsiteY3" fmla="*/ 97632 h 1360579"/>
              <a:gd name="connsiteX4" fmla="*/ 1554956 w 1652587"/>
              <a:gd name="connsiteY4" fmla="*/ 126207 h 1360579"/>
              <a:gd name="connsiteX5" fmla="*/ 1526381 w 1652587"/>
              <a:gd name="connsiteY5" fmla="*/ 169070 h 1360579"/>
              <a:gd name="connsiteX6" fmla="*/ 1481138 w 1652587"/>
              <a:gd name="connsiteY6" fmla="*/ 221457 h 1360579"/>
              <a:gd name="connsiteX7" fmla="*/ 1457325 w 1652587"/>
              <a:gd name="connsiteY7" fmla="*/ 252414 h 1360579"/>
              <a:gd name="connsiteX8" fmla="*/ 1421605 w 1652587"/>
              <a:gd name="connsiteY8" fmla="*/ 307182 h 1360579"/>
              <a:gd name="connsiteX9" fmla="*/ 1383506 w 1652587"/>
              <a:gd name="connsiteY9" fmla="*/ 357189 h 1360579"/>
              <a:gd name="connsiteX10" fmla="*/ 1333500 w 1652587"/>
              <a:gd name="connsiteY10" fmla="*/ 423864 h 1360579"/>
              <a:gd name="connsiteX11" fmla="*/ 1283494 w 1652587"/>
              <a:gd name="connsiteY11" fmla="*/ 502445 h 1360579"/>
              <a:gd name="connsiteX12" fmla="*/ 1247775 w 1652587"/>
              <a:gd name="connsiteY12" fmla="*/ 561976 h 1360579"/>
              <a:gd name="connsiteX13" fmla="*/ 1209675 w 1652587"/>
              <a:gd name="connsiteY13" fmla="*/ 616745 h 1360579"/>
              <a:gd name="connsiteX14" fmla="*/ 1166812 w 1652587"/>
              <a:gd name="connsiteY14" fmla="*/ 671514 h 1360579"/>
              <a:gd name="connsiteX15" fmla="*/ 1114425 w 1652587"/>
              <a:gd name="connsiteY15" fmla="*/ 733426 h 1360579"/>
              <a:gd name="connsiteX16" fmla="*/ 1066800 w 1652587"/>
              <a:gd name="connsiteY16" fmla="*/ 785814 h 1360579"/>
              <a:gd name="connsiteX17" fmla="*/ 990600 w 1652587"/>
              <a:gd name="connsiteY17" fmla="*/ 871539 h 1360579"/>
              <a:gd name="connsiteX18" fmla="*/ 878681 w 1652587"/>
              <a:gd name="connsiteY18" fmla="*/ 973933 h 1360579"/>
              <a:gd name="connsiteX19" fmla="*/ 840581 w 1652587"/>
              <a:gd name="connsiteY19" fmla="*/ 1016793 h 1360579"/>
              <a:gd name="connsiteX20" fmla="*/ 764382 w 1652587"/>
              <a:gd name="connsiteY20" fmla="*/ 1104901 h 1360579"/>
              <a:gd name="connsiteX21" fmla="*/ 711993 w 1652587"/>
              <a:gd name="connsiteY21" fmla="*/ 1135858 h 1360579"/>
              <a:gd name="connsiteX22" fmla="*/ 623887 w 1652587"/>
              <a:gd name="connsiteY22" fmla="*/ 1162051 h 1360579"/>
              <a:gd name="connsiteX23" fmla="*/ 571500 w 1652587"/>
              <a:gd name="connsiteY23" fmla="*/ 1214439 h 1360579"/>
              <a:gd name="connsiteX24" fmla="*/ 504825 w 1652587"/>
              <a:gd name="connsiteY24" fmla="*/ 1247776 h 1360579"/>
              <a:gd name="connsiteX25" fmla="*/ 481012 w 1652587"/>
              <a:gd name="connsiteY25" fmla="*/ 1271589 h 1360579"/>
              <a:gd name="connsiteX26" fmla="*/ 428625 w 1652587"/>
              <a:gd name="connsiteY26" fmla="*/ 1309689 h 1360579"/>
              <a:gd name="connsiteX27" fmla="*/ 381000 w 1652587"/>
              <a:gd name="connsiteY27" fmla="*/ 1335883 h 1360579"/>
              <a:gd name="connsiteX28" fmla="*/ 335756 w 1652587"/>
              <a:gd name="connsiteY28" fmla="*/ 1347789 h 1360579"/>
              <a:gd name="connsiteX29" fmla="*/ 288131 w 1652587"/>
              <a:gd name="connsiteY29" fmla="*/ 1357313 h 1360579"/>
              <a:gd name="connsiteX30" fmla="*/ 235744 w 1652587"/>
              <a:gd name="connsiteY30" fmla="*/ 1354933 h 1360579"/>
              <a:gd name="connsiteX31" fmla="*/ 166687 w 1652587"/>
              <a:gd name="connsiteY31" fmla="*/ 1295401 h 1360579"/>
              <a:gd name="connsiteX32" fmla="*/ 140494 w 1652587"/>
              <a:gd name="connsiteY32" fmla="*/ 1245395 h 1360579"/>
              <a:gd name="connsiteX33" fmla="*/ 109537 w 1652587"/>
              <a:gd name="connsiteY33" fmla="*/ 1176339 h 1360579"/>
              <a:gd name="connsiteX34" fmla="*/ 57150 w 1652587"/>
              <a:gd name="connsiteY34" fmla="*/ 1090614 h 1360579"/>
              <a:gd name="connsiteX35" fmla="*/ 0 w 1652587"/>
              <a:gd name="connsiteY35" fmla="*/ 1052514 h 1360579"/>
              <a:gd name="connsiteX36" fmla="*/ 0 w 1652587"/>
              <a:gd name="connsiteY36" fmla="*/ 1052514 h 1360579"/>
              <a:gd name="connsiteX0" fmla="*/ 1652587 w 1652587"/>
              <a:gd name="connsiteY0" fmla="*/ 0 h 1365102"/>
              <a:gd name="connsiteX1" fmla="*/ 1631155 w 1652587"/>
              <a:gd name="connsiteY1" fmla="*/ 38102 h 1365102"/>
              <a:gd name="connsiteX2" fmla="*/ 1597819 w 1652587"/>
              <a:gd name="connsiteY2" fmla="*/ 64296 h 1365102"/>
              <a:gd name="connsiteX3" fmla="*/ 1571625 w 1652587"/>
              <a:gd name="connsiteY3" fmla="*/ 97632 h 1365102"/>
              <a:gd name="connsiteX4" fmla="*/ 1554956 w 1652587"/>
              <a:gd name="connsiteY4" fmla="*/ 126207 h 1365102"/>
              <a:gd name="connsiteX5" fmla="*/ 1526381 w 1652587"/>
              <a:gd name="connsiteY5" fmla="*/ 169070 h 1365102"/>
              <a:gd name="connsiteX6" fmla="*/ 1481138 w 1652587"/>
              <a:gd name="connsiteY6" fmla="*/ 221457 h 1365102"/>
              <a:gd name="connsiteX7" fmla="*/ 1457325 w 1652587"/>
              <a:gd name="connsiteY7" fmla="*/ 252414 h 1365102"/>
              <a:gd name="connsiteX8" fmla="*/ 1421605 w 1652587"/>
              <a:gd name="connsiteY8" fmla="*/ 307182 h 1365102"/>
              <a:gd name="connsiteX9" fmla="*/ 1383506 w 1652587"/>
              <a:gd name="connsiteY9" fmla="*/ 357189 h 1365102"/>
              <a:gd name="connsiteX10" fmla="*/ 1333500 w 1652587"/>
              <a:gd name="connsiteY10" fmla="*/ 423864 h 1365102"/>
              <a:gd name="connsiteX11" fmla="*/ 1283494 w 1652587"/>
              <a:gd name="connsiteY11" fmla="*/ 502445 h 1365102"/>
              <a:gd name="connsiteX12" fmla="*/ 1247775 w 1652587"/>
              <a:gd name="connsiteY12" fmla="*/ 561976 h 1365102"/>
              <a:gd name="connsiteX13" fmla="*/ 1209675 w 1652587"/>
              <a:gd name="connsiteY13" fmla="*/ 616745 h 1365102"/>
              <a:gd name="connsiteX14" fmla="*/ 1166812 w 1652587"/>
              <a:gd name="connsiteY14" fmla="*/ 671514 h 1365102"/>
              <a:gd name="connsiteX15" fmla="*/ 1114425 w 1652587"/>
              <a:gd name="connsiteY15" fmla="*/ 733426 h 1365102"/>
              <a:gd name="connsiteX16" fmla="*/ 1066800 w 1652587"/>
              <a:gd name="connsiteY16" fmla="*/ 785814 h 1365102"/>
              <a:gd name="connsiteX17" fmla="*/ 990600 w 1652587"/>
              <a:gd name="connsiteY17" fmla="*/ 871539 h 1365102"/>
              <a:gd name="connsiteX18" fmla="*/ 878681 w 1652587"/>
              <a:gd name="connsiteY18" fmla="*/ 973933 h 1365102"/>
              <a:gd name="connsiteX19" fmla="*/ 840581 w 1652587"/>
              <a:gd name="connsiteY19" fmla="*/ 1016793 h 1365102"/>
              <a:gd name="connsiteX20" fmla="*/ 764382 w 1652587"/>
              <a:gd name="connsiteY20" fmla="*/ 1104901 h 1365102"/>
              <a:gd name="connsiteX21" fmla="*/ 711993 w 1652587"/>
              <a:gd name="connsiteY21" fmla="*/ 1135858 h 1365102"/>
              <a:gd name="connsiteX22" fmla="*/ 623887 w 1652587"/>
              <a:gd name="connsiteY22" fmla="*/ 1162051 h 1365102"/>
              <a:gd name="connsiteX23" fmla="*/ 571500 w 1652587"/>
              <a:gd name="connsiteY23" fmla="*/ 1214439 h 1365102"/>
              <a:gd name="connsiteX24" fmla="*/ 504825 w 1652587"/>
              <a:gd name="connsiteY24" fmla="*/ 1247776 h 1365102"/>
              <a:gd name="connsiteX25" fmla="*/ 481012 w 1652587"/>
              <a:gd name="connsiteY25" fmla="*/ 1271589 h 1365102"/>
              <a:gd name="connsiteX26" fmla="*/ 428625 w 1652587"/>
              <a:gd name="connsiteY26" fmla="*/ 1309689 h 1365102"/>
              <a:gd name="connsiteX27" fmla="*/ 381000 w 1652587"/>
              <a:gd name="connsiteY27" fmla="*/ 1335883 h 1365102"/>
              <a:gd name="connsiteX28" fmla="*/ 335756 w 1652587"/>
              <a:gd name="connsiteY28" fmla="*/ 1347789 h 1365102"/>
              <a:gd name="connsiteX29" fmla="*/ 290512 w 1652587"/>
              <a:gd name="connsiteY29" fmla="*/ 1364457 h 1365102"/>
              <a:gd name="connsiteX30" fmla="*/ 235744 w 1652587"/>
              <a:gd name="connsiteY30" fmla="*/ 1354933 h 1365102"/>
              <a:gd name="connsiteX31" fmla="*/ 166687 w 1652587"/>
              <a:gd name="connsiteY31" fmla="*/ 1295401 h 1365102"/>
              <a:gd name="connsiteX32" fmla="*/ 140494 w 1652587"/>
              <a:gd name="connsiteY32" fmla="*/ 1245395 h 1365102"/>
              <a:gd name="connsiteX33" fmla="*/ 109537 w 1652587"/>
              <a:gd name="connsiteY33" fmla="*/ 1176339 h 1365102"/>
              <a:gd name="connsiteX34" fmla="*/ 57150 w 1652587"/>
              <a:gd name="connsiteY34" fmla="*/ 1090614 h 1365102"/>
              <a:gd name="connsiteX35" fmla="*/ 0 w 1652587"/>
              <a:gd name="connsiteY35" fmla="*/ 1052514 h 1365102"/>
              <a:gd name="connsiteX36" fmla="*/ 0 w 1652587"/>
              <a:gd name="connsiteY36" fmla="*/ 1052514 h 1365102"/>
              <a:gd name="connsiteX0" fmla="*/ 1652587 w 1652587"/>
              <a:gd name="connsiteY0" fmla="*/ 0 h 1365102"/>
              <a:gd name="connsiteX1" fmla="*/ 1631155 w 1652587"/>
              <a:gd name="connsiteY1" fmla="*/ 38102 h 1365102"/>
              <a:gd name="connsiteX2" fmla="*/ 1597819 w 1652587"/>
              <a:gd name="connsiteY2" fmla="*/ 64296 h 1365102"/>
              <a:gd name="connsiteX3" fmla="*/ 1571625 w 1652587"/>
              <a:gd name="connsiteY3" fmla="*/ 97632 h 1365102"/>
              <a:gd name="connsiteX4" fmla="*/ 1554956 w 1652587"/>
              <a:gd name="connsiteY4" fmla="*/ 126207 h 1365102"/>
              <a:gd name="connsiteX5" fmla="*/ 1526381 w 1652587"/>
              <a:gd name="connsiteY5" fmla="*/ 169070 h 1365102"/>
              <a:gd name="connsiteX6" fmla="*/ 1481138 w 1652587"/>
              <a:gd name="connsiteY6" fmla="*/ 221457 h 1365102"/>
              <a:gd name="connsiteX7" fmla="*/ 1457325 w 1652587"/>
              <a:gd name="connsiteY7" fmla="*/ 252414 h 1365102"/>
              <a:gd name="connsiteX8" fmla="*/ 1421605 w 1652587"/>
              <a:gd name="connsiteY8" fmla="*/ 307182 h 1365102"/>
              <a:gd name="connsiteX9" fmla="*/ 1383506 w 1652587"/>
              <a:gd name="connsiteY9" fmla="*/ 357189 h 1365102"/>
              <a:gd name="connsiteX10" fmla="*/ 1333500 w 1652587"/>
              <a:gd name="connsiteY10" fmla="*/ 423864 h 1365102"/>
              <a:gd name="connsiteX11" fmla="*/ 1283494 w 1652587"/>
              <a:gd name="connsiteY11" fmla="*/ 502445 h 1365102"/>
              <a:gd name="connsiteX12" fmla="*/ 1247775 w 1652587"/>
              <a:gd name="connsiteY12" fmla="*/ 561976 h 1365102"/>
              <a:gd name="connsiteX13" fmla="*/ 1209675 w 1652587"/>
              <a:gd name="connsiteY13" fmla="*/ 616745 h 1365102"/>
              <a:gd name="connsiteX14" fmla="*/ 1166812 w 1652587"/>
              <a:gd name="connsiteY14" fmla="*/ 671514 h 1365102"/>
              <a:gd name="connsiteX15" fmla="*/ 1114425 w 1652587"/>
              <a:gd name="connsiteY15" fmla="*/ 733426 h 1365102"/>
              <a:gd name="connsiteX16" fmla="*/ 1066800 w 1652587"/>
              <a:gd name="connsiteY16" fmla="*/ 785814 h 1365102"/>
              <a:gd name="connsiteX17" fmla="*/ 990600 w 1652587"/>
              <a:gd name="connsiteY17" fmla="*/ 871539 h 1365102"/>
              <a:gd name="connsiteX18" fmla="*/ 878681 w 1652587"/>
              <a:gd name="connsiteY18" fmla="*/ 973933 h 1365102"/>
              <a:gd name="connsiteX19" fmla="*/ 840581 w 1652587"/>
              <a:gd name="connsiteY19" fmla="*/ 1016793 h 1365102"/>
              <a:gd name="connsiteX20" fmla="*/ 764382 w 1652587"/>
              <a:gd name="connsiteY20" fmla="*/ 1104901 h 1365102"/>
              <a:gd name="connsiteX21" fmla="*/ 711993 w 1652587"/>
              <a:gd name="connsiteY21" fmla="*/ 1135858 h 1365102"/>
              <a:gd name="connsiteX22" fmla="*/ 623887 w 1652587"/>
              <a:gd name="connsiteY22" fmla="*/ 1162051 h 1365102"/>
              <a:gd name="connsiteX23" fmla="*/ 571500 w 1652587"/>
              <a:gd name="connsiteY23" fmla="*/ 1214439 h 1365102"/>
              <a:gd name="connsiteX24" fmla="*/ 504825 w 1652587"/>
              <a:gd name="connsiteY24" fmla="*/ 1247776 h 1365102"/>
              <a:gd name="connsiteX25" fmla="*/ 481012 w 1652587"/>
              <a:gd name="connsiteY25" fmla="*/ 1271589 h 1365102"/>
              <a:gd name="connsiteX26" fmla="*/ 428625 w 1652587"/>
              <a:gd name="connsiteY26" fmla="*/ 1309689 h 1365102"/>
              <a:gd name="connsiteX27" fmla="*/ 381000 w 1652587"/>
              <a:gd name="connsiteY27" fmla="*/ 1335883 h 1365102"/>
              <a:gd name="connsiteX28" fmla="*/ 338138 w 1652587"/>
              <a:gd name="connsiteY28" fmla="*/ 1354933 h 1365102"/>
              <a:gd name="connsiteX29" fmla="*/ 290512 w 1652587"/>
              <a:gd name="connsiteY29" fmla="*/ 1364457 h 1365102"/>
              <a:gd name="connsiteX30" fmla="*/ 235744 w 1652587"/>
              <a:gd name="connsiteY30" fmla="*/ 1354933 h 1365102"/>
              <a:gd name="connsiteX31" fmla="*/ 166687 w 1652587"/>
              <a:gd name="connsiteY31" fmla="*/ 1295401 h 1365102"/>
              <a:gd name="connsiteX32" fmla="*/ 140494 w 1652587"/>
              <a:gd name="connsiteY32" fmla="*/ 1245395 h 1365102"/>
              <a:gd name="connsiteX33" fmla="*/ 109537 w 1652587"/>
              <a:gd name="connsiteY33" fmla="*/ 1176339 h 1365102"/>
              <a:gd name="connsiteX34" fmla="*/ 57150 w 1652587"/>
              <a:gd name="connsiteY34" fmla="*/ 1090614 h 1365102"/>
              <a:gd name="connsiteX35" fmla="*/ 0 w 1652587"/>
              <a:gd name="connsiteY35" fmla="*/ 1052514 h 1365102"/>
              <a:gd name="connsiteX36" fmla="*/ 0 w 1652587"/>
              <a:gd name="connsiteY36" fmla="*/ 1052514 h 1365102"/>
              <a:gd name="connsiteX0" fmla="*/ 1652587 w 1652587"/>
              <a:gd name="connsiteY0" fmla="*/ 0 h 1365102"/>
              <a:gd name="connsiteX1" fmla="*/ 1631155 w 1652587"/>
              <a:gd name="connsiteY1" fmla="*/ 38102 h 1365102"/>
              <a:gd name="connsiteX2" fmla="*/ 1597819 w 1652587"/>
              <a:gd name="connsiteY2" fmla="*/ 64296 h 1365102"/>
              <a:gd name="connsiteX3" fmla="*/ 1571625 w 1652587"/>
              <a:gd name="connsiteY3" fmla="*/ 97632 h 1365102"/>
              <a:gd name="connsiteX4" fmla="*/ 1554956 w 1652587"/>
              <a:gd name="connsiteY4" fmla="*/ 126207 h 1365102"/>
              <a:gd name="connsiteX5" fmla="*/ 1526381 w 1652587"/>
              <a:gd name="connsiteY5" fmla="*/ 169070 h 1365102"/>
              <a:gd name="connsiteX6" fmla="*/ 1481138 w 1652587"/>
              <a:gd name="connsiteY6" fmla="*/ 221457 h 1365102"/>
              <a:gd name="connsiteX7" fmla="*/ 1457325 w 1652587"/>
              <a:gd name="connsiteY7" fmla="*/ 252414 h 1365102"/>
              <a:gd name="connsiteX8" fmla="*/ 1421605 w 1652587"/>
              <a:gd name="connsiteY8" fmla="*/ 307182 h 1365102"/>
              <a:gd name="connsiteX9" fmla="*/ 1383506 w 1652587"/>
              <a:gd name="connsiteY9" fmla="*/ 357189 h 1365102"/>
              <a:gd name="connsiteX10" fmla="*/ 1333500 w 1652587"/>
              <a:gd name="connsiteY10" fmla="*/ 423864 h 1365102"/>
              <a:gd name="connsiteX11" fmla="*/ 1283494 w 1652587"/>
              <a:gd name="connsiteY11" fmla="*/ 502445 h 1365102"/>
              <a:gd name="connsiteX12" fmla="*/ 1247775 w 1652587"/>
              <a:gd name="connsiteY12" fmla="*/ 561976 h 1365102"/>
              <a:gd name="connsiteX13" fmla="*/ 1209675 w 1652587"/>
              <a:gd name="connsiteY13" fmla="*/ 616745 h 1365102"/>
              <a:gd name="connsiteX14" fmla="*/ 1166812 w 1652587"/>
              <a:gd name="connsiteY14" fmla="*/ 671514 h 1365102"/>
              <a:gd name="connsiteX15" fmla="*/ 1114425 w 1652587"/>
              <a:gd name="connsiteY15" fmla="*/ 733426 h 1365102"/>
              <a:gd name="connsiteX16" fmla="*/ 1066800 w 1652587"/>
              <a:gd name="connsiteY16" fmla="*/ 785814 h 1365102"/>
              <a:gd name="connsiteX17" fmla="*/ 990600 w 1652587"/>
              <a:gd name="connsiteY17" fmla="*/ 871539 h 1365102"/>
              <a:gd name="connsiteX18" fmla="*/ 878681 w 1652587"/>
              <a:gd name="connsiteY18" fmla="*/ 973933 h 1365102"/>
              <a:gd name="connsiteX19" fmla="*/ 840581 w 1652587"/>
              <a:gd name="connsiteY19" fmla="*/ 1016793 h 1365102"/>
              <a:gd name="connsiteX20" fmla="*/ 764382 w 1652587"/>
              <a:gd name="connsiteY20" fmla="*/ 1104901 h 1365102"/>
              <a:gd name="connsiteX21" fmla="*/ 711993 w 1652587"/>
              <a:gd name="connsiteY21" fmla="*/ 1135858 h 1365102"/>
              <a:gd name="connsiteX22" fmla="*/ 623887 w 1652587"/>
              <a:gd name="connsiteY22" fmla="*/ 1162051 h 1365102"/>
              <a:gd name="connsiteX23" fmla="*/ 571500 w 1652587"/>
              <a:gd name="connsiteY23" fmla="*/ 1214439 h 1365102"/>
              <a:gd name="connsiteX24" fmla="*/ 504825 w 1652587"/>
              <a:gd name="connsiteY24" fmla="*/ 1247776 h 1365102"/>
              <a:gd name="connsiteX25" fmla="*/ 481012 w 1652587"/>
              <a:gd name="connsiteY25" fmla="*/ 1271589 h 1365102"/>
              <a:gd name="connsiteX26" fmla="*/ 428625 w 1652587"/>
              <a:gd name="connsiteY26" fmla="*/ 1309689 h 1365102"/>
              <a:gd name="connsiteX27" fmla="*/ 381000 w 1652587"/>
              <a:gd name="connsiteY27" fmla="*/ 1335883 h 1365102"/>
              <a:gd name="connsiteX28" fmla="*/ 338138 w 1652587"/>
              <a:gd name="connsiteY28" fmla="*/ 1354933 h 1365102"/>
              <a:gd name="connsiteX29" fmla="*/ 290512 w 1652587"/>
              <a:gd name="connsiteY29" fmla="*/ 1364457 h 1365102"/>
              <a:gd name="connsiteX30" fmla="*/ 235744 w 1652587"/>
              <a:gd name="connsiteY30" fmla="*/ 1354933 h 1365102"/>
              <a:gd name="connsiteX31" fmla="*/ 166687 w 1652587"/>
              <a:gd name="connsiteY31" fmla="*/ 1295401 h 1365102"/>
              <a:gd name="connsiteX32" fmla="*/ 140494 w 1652587"/>
              <a:gd name="connsiteY32" fmla="*/ 1245395 h 1365102"/>
              <a:gd name="connsiteX33" fmla="*/ 109537 w 1652587"/>
              <a:gd name="connsiteY33" fmla="*/ 1176339 h 1365102"/>
              <a:gd name="connsiteX34" fmla="*/ 57150 w 1652587"/>
              <a:gd name="connsiteY34" fmla="*/ 1090614 h 1365102"/>
              <a:gd name="connsiteX35" fmla="*/ 0 w 1652587"/>
              <a:gd name="connsiteY35" fmla="*/ 1052514 h 1365102"/>
              <a:gd name="connsiteX0" fmla="*/ 1595437 w 1595437"/>
              <a:gd name="connsiteY0" fmla="*/ 0 h 1365102"/>
              <a:gd name="connsiteX1" fmla="*/ 1574005 w 1595437"/>
              <a:gd name="connsiteY1" fmla="*/ 38102 h 1365102"/>
              <a:gd name="connsiteX2" fmla="*/ 1540669 w 1595437"/>
              <a:gd name="connsiteY2" fmla="*/ 64296 h 1365102"/>
              <a:gd name="connsiteX3" fmla="*/ 1514475 w 1595437"/>
              <a:gd name="connsiteY3" fmla="*/ 97632 h 1365102"/>
              <a:gd name="connsiteX4" fmla="*/ 1497806 w 1595437"/>
              <a:gd name="connsiteY4" fmla="*/ 126207 h 1365102"/>
              <a:gd name="connsiteX5" fmla="*/ 1469231 w 1595437"/>
              <a:gd name="connsiteY5" fmla="*/ 169070 h 1365102"/>
              <a:gd name="connsiteX6" fmla="*/ 1423988 w 1595437"/>
              <a:gd name="connsiteY6" fmla="*/ 221457 h 1365102"/>
              <a:gd name="connsiteX7" fmla="*/ 1400175 w 1595437"/>
              <a:gd name="connsiteY7" fmla="*/ 252414 h 1365102"/>
              <a:gd name="connsiteX8" fmla="*/ 1364455 w 1595437"/>
              <a:gd name="connsiteY8" fmla="*/ 307182 h 1365102"/>
              <a:gd name="connsiteX9" fmla="*/ 1326356 w 1595437"/>
              <a:gd name="connsiteY9" fmla="*/ 357189 h 1365102"/>
              <a:gd name="connsiteX10" fmla="*/ 1276350 w 1595437"/>
              <a:gd name="connsiteY10" fmla="*/ 423864 h 1365102"/>
              <a:gd name="connsiteX11" fmla="*/ 1226344 w 1595437"/>
              <a:gd name="connsiteY11" fmla="*/ 502445 h 1365102"/>
              <a:gd name="connsiteX12" fmla="*/ 1190625 w 1595437"/>
              <a:gd name="connsiteY12" fmla="*/ 561976 h 1365102"/>
              <a:gd name="connsiteX13" fmla="*/ 1152525 w 1595437"/>
              <a:gd name="connsiteY13" fmla="*/ 616745 h 1365102"/>
              <a:gd name="connsiteX14" fmla="*/ 1109662 w 1595437"/>
              <a:gd name="connsiteY14" fmla="*/ 671514 h 1365102"/>
              <a:gd name="connsiteX15" fmla="*/ 1057275 w 1595437"/>
              <a:gd name="connsiteY15" fmla="*/ 733426 h 1365102"/>
              <a:gd name="connsiteX16" fmla="*/ 1009650 w 1595437"/>
              <a:gd name="connsiteY16" fmla="*/ 785814 h 1365102"/>
              <a:gd name="connsiteX17" fmla="*/ 933450 w 1595437"/>
              <a:gd name="connsiteY17" fmla="*/ 871539 h 1365102"/>
              <a:gd name="connsiteX18" fmla="*/ 821531 w 1595437"/>
              <a:gd name="connsiteY18" fmla="*/ 973933 h 1365102"/>
              <a:gd name="connsiteX19" fmla="*/ 783431 w 1595437"/>
              <a:gd name="connsiteY19" fmla="*/ 1016793 h 1365102"/>
              <a:gd name="connsiteX20" fmla="*/ 707232 w 1595437"/>
              <a:gd name="connsiteY20" fmla="*/ 1104901 h 1365102"/>
              <a:gd name="connsiteX21" fmla="*/ 654843 w 1595437"/>
              <a:gd name="connsiteY21" fmla="*/ 1135858 h 1365102"/>
              <a:gd name="connsiteX22" fmla="*/ 566737 w 1595437"/>
              <a:gd name="connsiteY22" fmla="*/ 1162051 h 1365102"/>
              <a:gd name="connsiteX23" fmla="*/ 514350 w 1595437"/>
              <a:gd name="connsiteY23" fmla="*/ 1214439 h 1365102"/>
              <a:gd name="connsiteX24" fmla="*/ 447675 w 1595437"/>
              <a:gd name="connsiteY24" fmla="*/ 1247776 h 1365102"/>
              <a:gd name="connsiteX25" fmla="*/ 423862 w 1595437"/>
              <a:gd name="connsiteY25" fmla="*/ 1271589 h 1365102"/>
              <a:gd name="connsiteX26" fmla="*/ 371475 w 1595437"/>
              <a:gd name="connsiteY26" fmla="*/ 1309689 h 1365102"/>
              <a:gd name="connsiteX27" fmla="*/ 323850 w 1595437"/>
              <a:gd name="connsiteY27" fmla="*/ 1335883 h 1365102"/>
              <a:gd name="connsiteX28" fmla="*/ 280988 w 1595437"/>
              <a:gd name="connsiteY28" fmla="*/ 1354933 h 1365102"/>
              <a:gd name="connsiteX29" fmla="*/ 233362 w 1595437"/>
              <a:gd name="connsiteY29" fmla="*/ 1364457 h 1365102"/>
              <a:gd name="connsiteX30" fmla="*/ 178594 w 1595437"/>
              <a:gd name="connsiteY30" fmla="*/ 1354933 h 1365102"/>
              <a:gd name="connsiteX31" fmla="*/ 109537 w 1595437"/>
              <a:gd name="connsiteY31" fmla="*/ 1295401 h 1365102"/>
              <a:gd name="connsiteX32" fmla="*/ 83344 w 1595437"/>
              <a:gd name="connsiteY32" fmla="*/ 1245395 h 1365102"/>
              <a:gd name="connsiteX33" fmla="*/ 52387 w 1595437"/>
              <a:gd name="connsiteY33" fmla="*/ 1176339 h 1365102"/>
              <a:gd name="connsiteX34" fmla="*/ 0 w 1595437"/>
              <a:gd name="connsiteY34" fmla="*/ 1090614 h 1365102"/>
              <a:gd name="connsiteX0" fmla="*/ 1595437 w 1595437"/>
              <a:gd name="connsiteY0" fmla="*/ 0 h 1365102"/>
              <a:gd name="connsiteX1" fmla="*/ 1574005 w 1595437"/>
              <a:gd name="connsiteY1" fmla="*/ 38102 h 1365102"/>
              <a:gd name="connsiteX2" fmla="*/ 1540669 w 1595437"/>
              <a:gd name="connsiteY2" fmla="*/ 64296 h 1365102"/>
              <a:gd name="connsiteX3" fmla="*/ 1514475 w 1595437"/>
              <a:gd name="connsiteY3" fmla="*/ 97632 h 1365102"/>
              <a:gd name="connsiteX4" fmla="*/ 1497806 w 1595437"/>
              <a:gd name="connsiteY4" fmla="*/ 126207 h 1365102"/>
              <a:gd name="connsiteX5" fmla="*/ 1469231 w 1595437"/>
              <a:gd name="connsiteY5" fmla="*/ 169070 h 1365102"/>
              <a:gd name="connsiteX6" fmla="*/ 1423988 w 1595437"/>
              <a:gd name="connsiteY6" fmla="*/ 221457 h 1365102"/>
              <a:gd name="connsiteX7" fmla="*/ 1400175 w 1595437"/>
              <a:gd name="connsiteY7" fmla="*/ 252414 h 1365102"/>
              <a:gd name="connsiteX8" fmla="*/ 1364455 w 1595437"/>
              <a:gd name="connsiteY8" fmla="*/ 307182 h 1365102"/>
              <a:gd name="connsiteX9" fmla="*/ 1326356 w 1595437"/>
              <a:gd name="connsiteY9" fmla="*/ 357189 h 1365102"/>
              <a:gd name="connsiteX10" fmla="*/ 1276350 w 1595437"/>
              <a:gd name="connsiteY10" fmla="*/ 423864 h 1365102"/>
              <a:gd name="connsiteX11" fmla="*/ 1226344 w 1595437"/>
              <a:gd name="connsiteY11" fmla="*/ 502445 h 1365102"/>
              <a:gd name="connsiteX12" fmla="*/ 1190625 w 1595437"/>
              <a:gd name="connsiteY12" fmla="*/ 561976 h 1365102"/>
              <a:gd name="connsiteX13" fmla="*/ 1152525 w 1595437"/>
              <a:gd name="connsiteY13" fmla="*/ 616745 h 1365102"/>
              <a:gd name="connsiteX14" fmla="*/ 1109662 w 1595437"/>
              <a:gd name="connsiteY14" fmla="*/ 671514 h 1365102"/>
              <a:gd name="connsiteX15" fmla="*/ 1057275 w 1595437"/>
              <a:gd name="connsiteY15" fmla="*/ 733426 h 1365102"/>
              <a:gd name="connsiteX16" fmla="*/ 1009650 w 1595437"/>
              <a:gd name="connsiteY16" fmla="*/ 785814 h 1365102"/>
              <a:gd name="connsiteX17" fmla="*/ 933450 w 1595437"/>
              <a:gd name="connsiteY17" fmla="*/ 871539 h 1365102"/>
              <a:gd name="connsiteX18" fmla="*/ 821531 w 1595437"/>
              <a:gd name="connsiteY18" fmla="*/ 973933 h 1365102"/>
              <a:gd name="connsiteX19" fmla="*/ 783431 w 1595437"/>
              <a:gd name="connsiteY19" fmla="*/ 1016793 h 1365102"/>
              <a:gd name="connsiteX20" fmla="*/ 707232 w 1595437"/>
              <a:gd name="connsiteY20" fmla="*/ 1104901 h 1365102"/>
              <a:gd name="connsiteX21" fmla="*/ 654843 w 1595437"/>
              <a:gd name="connsiteY21" fmla="*/ 1135858 h 1365102"/>
              <a:gd name="connsiteX22" fmla="*/ 566737 w 1595437"/>
              <a:gd name="connsiteY22" fmla="*/ 1162051 h 1365102"/>
              <a:gd name="connsiteX23" fmla="*/ 514350 w 1595437"/>
              <a:gd name="connsiteY23" fmla="*/ 1214439 h 1365102"/>
              <a:gd name="connsiteX24" fmla="*/ 447675 w 1595437"/>
              <a:gd name="connsiteY24" fmla="*/ 1247776 h 1365102"/>
              <a:gd name="connsiteX25" fmla="*/ 423862 w 1595437"/>
              <a:gd name="connsiteY25" fmla="*/ 1271589 h 1365102"/>
              <a:gd name="connsiteX26" fmla="*/ 371475 w 1595437"/>
              <a:gd name="connsiteY26" fmla="*/ 1309689 h 1365102"/>
              <a:gd name="connsiteX27" fmla="*/ 323850 w 1595437"/>
              <a:gd name="connsiteY27" fmla="*/ 1335883 h 1365102"/>
              <a:gd name="connsiteX28" fmla="*/ 280988 w 1595437"/>
              <a:gd name="connsiteY28" fmla="*/ 1354933 h 1365102"/>
              <a:gd name="connsiteX29" fmla="*/ 233362 w 1595437"/>
              <a:gd name="connsiteY29" fmla="*/ 1364457 h 1365102"/>
              <a:gd name="connsiteX30" fmla="*/ 178594 w 1595437"/>
              <a:gd name="connsiteY30" fmla="*/ 1354933 h 1365102"/>
              <a:gd name="connsiteX31" fmla="*/ 109537 w 1595437"/>
              <a:gd name="connsiteY31" fmla="*/ 1295401 h 1365102"/>
              <a:gd name="connsiteX32" fmla="*/ 85726 w 1595437"/>
              <a:gd name="connsiteY32" fmla="*/ 1264445 h 1365102"/>
              <a:gd name="connsiteX33" fmla="*/ 52387 w 1595437"/>
              <a:gd name="connsiteY33" fmla="*/ 1176339 h 1365102"/>
              <a:gd name="connsiteX34" fmla="*/ 0 w 1595437"/>
              <a:gd name="connsiteY34" fmla="*/ 1090614 h 1365102"/>
              <a:gd name="connsiteX0" fmla="*/ 1595437 w 1595437"/>
              <a:gd name="connsiteY0" fmla="*/ 0 h 1365102"/>
              <a:gd name="connsiteX1" fmla="*/ 1574005 w 1595437"/>
              <a:gd name="connsiteY1" fmla="*/ 38102 h 1365102"/>
              <a:gd name="connsiteX2" fmla="*/ 1540669 w 1595437"/>
              <a:gd name="connsiteY2" fmla="*/ 64296 h 1365102"/>
              <a:gd name="connsiteX3" fmla="*/ 1514475 w 1595437"/>
              <a:gd name="connsiteY3" fmla="*/ 97632 h 1365102"/>
              <a:gd name="connsiteX4" fmla="*/ 1497806 w 1595437"/>
              <a:gd name="connsiteY4" fmla="*/ 126207 h 1365102"/>
              <a:gd name="connsiteX5" fmla="*/ 1469231 w 1595437"/>
              <a:gd name="connsiteY5" fmla="*/ 169070 h 1365102"/>
              <a:gd name="connsiteX6" fmla="*/ 1423988 w 1595437"/>
              <a:gd name="connsiteY6" fmla="*/ 221457 h 1365102"/>
              <a:gd name="connsiteX7" fmla="*/ 1400175 w 1595437"/>
              <a:gd name="connsiteY7" fmla="*/ 252414 h 1365102"/>
              <a:gd name="connsiteX8" fmla="*/ 1364455 w 1595437"/>
              <a:gd name="connsiteY8" fmla="*/ 307182 h 1365102"/>
              <a:gd name="connsiteX9" fmla="*/ 1326356 w 1595437"/>
              <a:gd name="connsiteY9" fmla="*/ 357189 h 1365102"/>
              <a:gd name="connsiteX10" fmla="*/ 1276350 w 1595437"/>
              <a:gd name="connsiteY10" fmla="*/ 423864 h 1365102"/>
              <a:gd name="connsiteX11" fmla="*/ 1226344 w 1595437"/>
              <a:gd name="connsiteY11" fmla="*/ 502445 h 1365102"/>
              <a:gd name="connsiteX12" fmla="*/ 1190625 w 1595437"/>
              <a:gd name="connsiteY12" fmla="*/ 561976 h 1365102"/>
              <a:gd name="connsiteX13" fmla="*/ 1152525 w 1595437"/>
              <a:gd name="connsiteY13" fmla="*/ 616745 h 1365102"/>
              <a:gd name="connsiteX14" fmla="*/ 1109662 w 1595437"/>
              <a:gd name="connsiteY14" fmla="*/ 671514 h 1365102"/>
              <a:gd name="connsiteX15" fmla="*/ 1057275 w 1595437"/>
              <a:gd name="connsiteY15" fmla="*/ 733426 h 1365102"/>
              <a:gd name="connsiteX16" fmla="*/ 1009650 w 1595437"/>
              <a:gd name="connsiteY16" fmla="*/ 785814 h 1365102"/>
              <a:gd name="connsiteX17" fmla="*/ 933450 w 1595437"/>
              <a:gd name="connsiteY17" fmla="*/ 871539 h 1365102"/>
              <a:gd name="connsiteX18" fmla="*/ 821531 w 1595437"/>
              <a:gd name="connsiteY18" fmla="*/ 973933 h 1365102"/>
              <a:gd name="connsiteX19" fmla="*/ 783431 w 1595437"/>
              <a:gd name="connsiteY19" fmla="*/ 1016793 h 1365102"/>
              <a:gd name="connsiteX20" fmla="*/ 707232 w 1595437"/>
              <a:gd name="connsiteY20" fmla="*/ 1104901 h 1365102"/>
              <a:gd name="connsiteX21" fmla="*/ 654843 w 1595437"/>
              <a:gd name="connsiteY21" fmla="*/ 1135858 h 1365102"/>
              <a:gd name="connsiteX22" fmla="*/ 566737 w 1595437"/>
              <a:gd name="connsiteY22" fmla="*/ 1162051 h 1365102"/>
              <a:gd name="connsiteX23" fmla="*/ 514350 w 1595437"/>
              <a:gd name="connsiteY23" fmla="*/ 1214439 h 1365102"/>
              <a:gd name="connsiteX24" fmla="*/ 447675 w 1595437"/>
              <a:gd name="connsiteY24" fmla="*/ 1247776 h 1365102"/>
              <a:gd name="connsiteX25" fmla="*/ 423862 w 1595437"/>
              <a:gd name="connsiteY25" fmla="*/ 1271589 h 1365102"/>
              <a:gd name="connsiteX26" fmla="*/ 371475 w 1595437"/>
              <a:gd name="connsiteY26" fmla="*/ 1309689 h 1365102"/>
              <a:gd name="connsiteX27" fmla="*/ 323850 w 1595437"/>
              <a:gd name="connsiteY27" fmla="*/ 1335883 h 1365102"/>
              <a:gd name="connsiteX28" fmla="*/ 280988 w 1595437"/>
              <a:gd name="connsiteY28" fmla="*/ 1354933 h 1365102"/>
              <a:gd name="connsiteX29" fmla="*/ 233362 w 1595437"/>
              <a:gd name="connsiteY29" fmla="*/ 1364457 h 1365102"/>
              <a:gd name="connsiteX30" fmla="*/ 178594 w 1595437"/>
              <a:gd name="connsiteY30" fmla="*/ 1354933 h 1365102"/>
              <a:gd name="connsiteX31" fmla="*/ 109537 w 1595437"/>
              <a:gd name="connsiteY31" fmla="*/ 1295401 h 1365102"/>
              <a:gd name="connsiteX32" fmla="*/ 85726 w 1595437"/>
              <a:gd name="connsiteY32" fmla="*/ 1264445 h 1365102"/>
              <a:gd name="connsiteX33" fmla="*/ 52387 w 1595437"/>
              <a:gd name="connsiteY33" fmla="*/ 1197770 h 1365102"/>
              <a:gd name="connsiteX34" fmla="*/ 0 w 1595437"/>
              <a:gd name="connsiteY34" fmla="*/ 1090614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54831 w 1583531"/>
              <a:gd name="connsiteY22" fmla="*/ 1162051 h 1365102"/>
              <a:gd name="connsiteX23" fmla="*/ 502444 w 1583531"/>
              <a:gd name="connsiteY23" fmla="*/ 1214439 h 1365102"/>
              <a:gd name="connsiteX24" fmla="*/ 435769 w 1583531"/>
              <a:gd name="connsiteY24" fmla="*/ 1247776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54831 w 1583531"/>
              <a:gd name="connsiteY22" fmla="*/ 1162051 h 1365102"/>
              <a:gd name="connsiteX23" fmla="*/ 502444 w 1583531"/>
              <a:gd name="connsiteY23" fmla="*/ 1214439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64356 w 1583531"/>
              <a:gd name="connsiteY22" fmla="*/ 1173958 h 1365102"/>
              <a:gd name="connsiteX23" fmla="*/ 502444 w 1583531"/>
              <a:gd name="connsiteY23" fmla="*/ 1214439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2937 w 1583531"/>
              <a:gd name="connsiteY21" fmla="*/ 1135858 h 1365102"/>
              <a:gd name="connsiteX22" fmla="*/ 564356 w 1583531"/>
              <a:gd name="connsiteY22" fmla="*/ 1173958 h 1365102"/>
              <a:gd name="connsiteX23" fmla="*/ 502444 w 1583531"/>
              <a:gd name="connsiteY23" fmla="*/ 1202533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695326 w 1583531"/>
              <a:gd name="connsiteY20" fmla="*/ 1104901 h 1365102"/>
              <a:gd name="connsiteX21" fmla="*/ 647700 w 1583531"/>
              <a:gd name="connsiteY21" fmla="*/ 1143002 h 1365102"/>
              <a:gd name="connsiteX22" fmla="*/ 564356 w 1583531"/>
              <a:gd name="connsiteY22" fmla="*/ 1173958 h 1365102"/>
              <a:gd name="connsiteX23" fmla="*/ 502444 w 1583531"/>
              <a:gd name="connsiteY23" fmla="*/ 1202533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 name="connsiteX0" fmla="*/ 1583531 w 1583531"/>
              <a:gd name="connsiteY0" fmla="*/ 0 h 1365102"/>
              <a:gd name="connsiteX1" fmla="*/ 1562099 w 1583531"/>
              <a:gd name="connsiteY1" fmla="*/ 38102 h 1365102"/>
              <a:gd name="connsiteX2" fmla="*/ 1528763 w 1583531"/>
              <a:gd name="connsiteY2" fmla="*/ 64296 h 1365102"/>
              <a:gd name="connsiteX3" fmla="*/ 1502569 w 1583531"/>
              <a:gd name="connsiteY3" fmla="*/ 97632 h 1365102"/>
              <a:gd name="connsiteX4" fmla="*/ 1485900 w 1583531"/>
              <a:gd name="connsiteY4" fmla="*/ 126207 h 1365102"/>
              <a:gd name="connsiteX5" fmla="*/ 1457325 w 1583531"/>
              <a:gd name="connsiteY5" fmla="*/ 169070 h 1365102"/>
              <a:gd name="connsiteX6" fmla="*/ 1412082 w 1583531"/>
              <a:gd name="connsiteY6" fmla="*/ 221457 h 1365102"/>
              <a:gd name="connsiteX7" fmla="*/ 1388269 w 1583531"/>
              <a:gd name="connsiteY7" fmla="*/ 252414 h 1365102"/>
              <a:gd name="connsiteX8" fmla="*/ 1352549 w 1583531"/>
              <a:gd name="connsiteY8" fmla="*/ 307182 h 1365102"/>
              <a:gd name="connsiteX9" fmla="*/ 1314450 w 1583531"/>
              <a:gd name="connsiteY9" fmla="*/ 357189 h 1365102"/>
              <a:gd name="connsiteX10" fmla="*/ 1264444 w 1583531"/>
              <a:gd name="connsiteY10" fmla="*/ 423864 h 1365102"/>
              <a:gd name="connsiteX11" fmla="*/ 1214438 w 1583531"/>
              <a:gd name="connsiteY11" fmla="*/ 502445 h 1365102"/>
              <a:gd name="connsiteX12" fmla="*/ 1178719 w 1583531"/>
              <a:gd name="connsiteY12" fmla="*/ 561976 h 1365102"/>
              <a:gd name="connsiteX13" fmla="*/ 1140619 w 1583531"/>
              <a:gd name="connsiteY13" fmla="*/ 616745 h 1365102"/>
              <a:gd name="connsiteX14" fmla="*/ 1097756 w 1583531"/>
              <a:gd name="connsiteY14" fmla="*/ 671514 h 1365102"/>
              <a:gd name="connsiteX15" fmla="*/ 1045369 w 1583531"/>
              <a:gd name="connsiteY15" fmla="*/ 733426 h 1365102"/>
              <a:gd name="connsiteX16" fmla="*/ 997744 w 1583531"/>
              <a:gd name="connsiteY16" fmla="*/ 785814 h 1365102"/>
              <a:gd name="connsiteX17" fmla="*/ 921544 w 1583531"/>
              <a:gd name="connsiteY17" fmla="*/ 871539 h 1365102"/>
              <a:gd name="connsiteX18" fmla="*/ 809625 w 1583531"/>
              <a:gd name="connsiteY18" fmla="*/ 973933 h 1365102"/>
              <a:gd name="connsiteX19" fmla="*/ 771525 w 1583531"/>
              <a:gd name="connsiteY19" fmla="*/ 1016793 h 1365102"/>
              <a:gd name="connsiteX20" fmla="*/ 721519 w 1583531"/>
              <a:gd name="connsiteY20" fmla="*/ 1085851 h 1365102"/>
              <a:gd name="connsiteX21" fmla="*/ 647700 w 1583531"/>
              <a:gd name="connsiteY21" fmla="*/ 1143002 h 1365102"/>
              <a:gd name="connsiteX22" fmla="*/ 564356 w 1583531"/>
              <a:gd name="connsiteY22" fmla="*/ 1173958 h 1365102"/>
              <a:gd name="connsiteX23" fmla="*/ 502444 w 1583531"/>
              <a:gd name="connsiteY23" fmla="*/ 1202533 h 1365102"/>
              <a:gd name="connsiteX24" fmla="*/ 447675 w 1583531"/>
              <a:gd name="connsiteY24" fmla="*/ 1235870 h 1365102"/>
              <a:gd name="connsiteX25" fmla="*/ 411956 w 1583531"/>
              <a:gd name="connsiteY25" fmla="*/ 1271589 h 1365102"/>
              <a:gd name="connsiteX26" fmla="*/ 359569 w 1583531"/>
              <a:gd name="connsiteY26" fmla="*/ 1309689 h 1365102"/>
              <a:gd name="connsiteX27" fmla="*/ 311944 w 1583531"/>
              <a:gd name="connsiteY27" fmla="*/ 1335883 h 1365102"/>
              <a:gd name="connsiteX28" fmla="*/ 269082 w 1583531"/>
              <a:gd name="connsiteY28" fmla="*/ 1354933 h 1365102"/>
              <a:gd name="connsiteX29" fmla="*/ 221456 w 1583531"/>
              <a:gd name="connsiteY29" fmla="*/ 1364457 h 1365102"/>
              <a:gd name="connsiteX30" fmla="*/ 166688 w 1583531"/>
              <a:gd name="connsiteY30" fmla="*/ 1354933 h 1365102"/>
              <a:gd name="connsiteX31" fmla="*/ 97631 w 1583531"/>
              <a:gd name="connsiteY31" fmla="*/ 1295401 h 1365102"/>
              <a:gd name="connsiteX32" fmla="*/ 73820 w 1583531"/>
              <a:gd name="connsiteY32" fmla="*/ 1264445 h 1365102"/>
              <a:gd name="connsiteX33" fmla="*/ 40481 w 1583531"/>
              <a:gd name="connsiteY33" fmla="*/ 1197770 h 1365102"/>
              <a:gd name="connsiteX34" fmla="*/ 0 w 1583531"/>
              <a:gd name="connsiteY34" fmla="*/ 1135858 h 136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83531" h="1365102">
                <a:moveTo>
                  <a:pt x="1583531" y="0"/>
                </a:moveTo>
                <a:cubicBezTo>
                  <a:pt x="1574006" y="15876"/>
                  <a:pt x="1571227" y="27386"/>
                  <a:pt x="1562099" y="38102"/>
                </a:cubicBezTo>
                <a:cubicBezTo>
                  <a:pt x="1552971" y="48818"/>
                  <a:pt x="1536304" y="55565"/>
                  <a:pt x="1528763" y="64296"/>
                </a:cubicBezTo>
                <a:lnTo>
                  <a:pt x="1502569" y="97632"/>
                </a:lnTo>
                <a:cubicBezTo>
                  <a:pt x="1502569" y="100013"/>
                  <a:pt x="1485900" y="123826"/>
                  <a:pt x="1485900" y="126207"/>
                </a:cubicBezTo>
                <a:lnTo>
                  <a:pt x="1457325" y="169070"/>
                </a:lnTo>
                <a:lnTo>
                  <a:pt x="1412082" y="221457"/>
                </a:lnTo>
                <a:cubicBezTo>
                  <a:pt x="1411288" y="223838"/>
                  <a:pt x="1389063" y="250033"/>
                  <a:pt x="1388269" y="252414"/>
                </a:cubicBezTo>
                <a:lnTo>
                  <a:pt x="1352549" y="307182"/>
                </a:lnTo>
                <a:lnTo>
                  <a:pt x="1314450" y="357189"/>
                </a:lnTo>
                <a:lnTo>
                  <a:pt x="1264444" y="423864"/>
                </a:lnTo>
                <a:lnTo>
                  <a:pt x="1214438" y="502445"/>
                </a:lnTo>
                <a:lnTo>
                  <a:pt x="1178719" y="561976"/>
                </a:lnTo>
                <a:lnTo>
                  <a:pt x="1140619" y="616745"/>
                </a:lnTo>
                <a:lnTo>
                  <a:pt x="1097756" y="671514"/>
                </a:lnTo>
                <a:lnTo>
                  <a:pt x="1045369" y="733426"/>
                </a:lnTo>
                <a:lnTo>
                  <a:pt x="997744" y="785814"/>
                </a:lnTo>
                <a:lnTo>
                  <a:pt x="921544" y="871539"/>
                </a:lnTo>
                <a:lnTo>
                  <a:pt x="809625" y="973933"/>
                </a:lnTo>
                <a:cubicBezTo>
                  <a:pt x="784622" y="998142"/>
                  <a:pt x="790575" y="994965"/>
                  <a:pt x="771525" y="1016793"/>
                </a:cubicBezTo>
                <a:cubicBezTo>
                  <a:pt x="752475" y="1038621"/>
                  <a:pt x="742950" y="1066007"/>
                  <a:pt x="721519" y="1085851"/>
                </a:cubicBezTo>
                <a:cubicBezTo>
                  <a:pt x="710406" y="1098551"/>
                  <a:pt x="682626" y="1127921"/>
                  <a:pt x="647700" y="1143002"/>
                </a:cubicBezTo>
                <a:lnTo>
                  <a:pt x="564356" y="1173958"/>
                </a:lnTo>
                <a:lnTo>
                  <a:pt x="502444" y="1202533"/>
                </a:lnTo>
                <a:lnTo>
                  <a:pt x="447675" y="1235870"/>
                </a:lnTo>
                <a:lnTo>
                  <a:pt x="411956" y="1271589"/>
                </a:lnTo>
                <a:lnTo>
                  <a:pt x="359569" y="1309689"/>
                </a:lnTo>
                <a:lnTo>
                  <a:pt x="311944" y="1335883"/>
                </a:lnTo>
                <a:lnTo>
                  <a:pt x="269082" y="1354933"/>
                </a:lnTo>
                <a:cubicBezTo>
                  <a:pt x="253604" y="1358505"/>
                  <a:pt x="238125" y="1363266"/>
                  <a:pt x="221456" y="1364457"/>
                </a:cubicBezTo>
                <a:cubicBezTo>
                  <a:pt x="204787" y="1365648"/>
                  <a:pt x="187325" y="1366442"/>
                  <a:pt x="166688" y="1354933"/>
                </a:cubicBezTo>
                <a:cubicBezTo>
                  <a:pt x="146051" y="1343424"/>
                  <a:pt x="115093" y="1313657"/>
                  <a:pt x="97631" y="1295401"/>
                </a:cubicBezTo>
                <a:lnTo>
                  <a:pt x="73820" y="1264445"/>
                </a:lnTo>
                <a:lnTo>
                  <a:pt x="40481" y="1197770"/>
                </a:lnTo>
                <a:lnTo>
                  <a:pt x="0" y="1135858"/>
                </a:lnTo>
              </a:path>
            </a:pathLst>
          </a:custGeom>
          <a:noFill/>
          <a:ln w="19050" cmpd="sng">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65" name="Picture 2" descr="③位置図（100709）"/>
          <p:cNvPicPr>
            <a:picLocks noChangeAspect="1" noChangeArrowheads="1"/>
          </p:cNvPicPr>
          <p:nvPr/>
        </p:nvPicPr>
        <p:blipFill>
          <a:blip r:embed="rId3" cstate="email"/>
          <a:srcRect/>
          <a:stretch>
            <a:fillRect/>
          </a:stretch>
        </p:blipFill>
        <p:spPr bwMode="auto">
          <a:xfrm>
            <a:off x="408970" y="1052736"/>
            <a:ext cx="4212610" cy="4098950"/>
          </a:xfrm>
          <a:prstGeom prst="rect">
            <a:avLst/>
          </a:prstGeom>
          <a:noFill/>
          <a:ln w="9525">
            <a:noFill/>
            <a:miter lim="800000"/>
            <a:headEnd/>
            <a:tailEnd/>
          </a:ln>
        </p:spPr>
      </p:pic>
      <p:sp>
        <p:nvSpPr>
          <p:cNvPr id="66" name="フリーフォーム 65"/>
          <p:cNvSpPr/>
          <p:nvPr/>
        </p:nvSpPr>
        <p:spPr>
          <a:xfrm>
            <a:off x="2554441" y="2335613"/>
            <a:ext cx="312503" cy="385345"/>
          </a:xfrm>
          <a:custGeom>
            <a:avLst/>
            <a:gdLst>
              <a:gd name="connsiteX0" fmla="*/ 968721 w 3268301"/>
              <a:gd name="connsiteY0" fmla="*/ 149383 h 1810693"/>
              <a:gd name="connsiteX1" fmla="*/ 2385588 w 3268301"/>
              <a:gd name="connsiteY1" fmla="*/ 0 h 1810693"/>
              <a:gd name="connsiteX2" fmla="*/ 3223034 w 3268301"/>
              <a:gd name="connsiteY2" fmla="*/ 1484769 h 1810693"/>
              <a:gd name="connsiteX3" fmla="*/ 3268301 w 3268301"/>
              <a:gd name="connsiteY3" fmla="*/ 1797113 h 1810693"/>
              <a:gd name="connsiteX4" fmla="*/ 2915216 w 3268301"/>
              <a:gd name="connsiteY4" fmla="*/ 1810693 h 1810693"/>
              <a:gd name="connsiteX5" fmla="*/ 0 w 3268301"/>
              <a:gd name="connsiteY5" fmla="*/ 1797113 h 1810693"/>
              <a:gd name="connsiteX6" fmla="*/ 968721 w 3268301"/>
              <a:gd name="connsiteY6" fmla="*/ 149383 h 1810693"/>
              <a:gd name="connsiteX0" fmla="*/ 989171 w 3268301"/>
              <a:gd name="connsiteY0" fmla="*/ 165077 h 1810693"/>
              <a:gd name="connsiteX1" fmla="*/ 2385588 w 3268301"/>
              <a:gd name="connsiteY1" fmla="*/ 0 h 1810693"/>
              <a:gd name="connsiteX2" fmla="*/ 3223034 w 3268301"/>
              <a:gd name="connsiteY2" fmla="*/ 1484769 h 1810693"/>
              <a:gd name="connsiteX3" fmla="*/ 3268301 w 3268301"/>
              <a:gd name="connsiteY3" fmla="*/ 1797113 h 1810693"/>
              <a:gd name="connsiteX4" fmla="*/ 2915216 w 3268301"/>
              <a:gd name="connsiteY4" fmla="*/ 1810693 h 1810693"/>
              <a:gd name="connsiteX5" fmla="*/ 0 w 3268301"/>
              <a:gd name="connsiteY5" fmla="*/ 1797113 h 1810693"/>
              <a:gd name="connsiteX6" fmla="*/ 989171 w 3268301"/>
              <a:gd name="connsiteY6" fmla="*/ 165077 h 1810693"/>
              <a:gd name="connsiteX0" fmla="*/ 792088 w 3071218"/>
              <a:gd name="connsiteY0" fmla="*/ 165077 h 2325317"/>
              <a:gd name="connsiteX1" fmla="*/ 2188505 w 3071218"/>
              <a:gd name="connsiteY1" fmla="*/ 0 h 2325317"/>
              <a:gd name="connsiteX2" fmla="*/ 3025951 w 3071218"/>
              <a:gd name="connsiteY2" fmla="*/ 1484769 h 2325317"/>
              <a:gd name="connsiteX3" fmla="*/ 3071218 w 3071218"/>
              <a:gd name="connsiteY3" fmla="*/ 1797113 h 2325317"/>
              <a:gd name="connsiteX4" fmla="*/ 2718133 w 3071218"/>
              <a:gd name="connsiteY4" fmla="*/ 1810693 h 2325317"/>
              <a:gd name="connsiteX5" fmla="*/ 0 w 3071218"/>
              <a:gd name="connsiteY5" fmla="*/ 2325317 h 2325317"/>
              <a:gd name="connsiteX6" fmla="*/ 792088 w 3071218"/>
              <a:gd name="connsiteY6" fmla="*/ 165077 h 2325317"/>
              <a:gd name="connsiteX0" fmla="*/ 792088 w 3071218"/>
              <a:gd name="connsiteY0" fmla="*/ 165077 h 4197525"/>
              <a:gd name="connsiteX1" fmla="*/ 2188505 w 3071218"/>
              <a:gd name="connsiteY1" fmla="*/ 0 h 4197525"/>
              <a:gd name="connsiteX2" fmla="*/ 3025951 w 3071218"/>
              <a:gd name="connsiteY2" fmla="*/ 1484769 h 4197525"/>
              <a:gd name="connsiteX3" fmla="*/ 3071218 w 3071218"/>
              <a:gd name="connsiteY3" fmla="*/ 1797113 h 4197525"/>
              <a:gd name="connsiteX4" fmla="*/ 2718133 w 3071218"/>
              <a:gd name="connsiteY4" fmla="*/ 1810693 h 4197525"/>
              <a:gd name="connsiteX5" fmla="*/ 936103 w 3071218"/>
              <a:gd name="connsiteY5" fmla="*/ 4197525 h 4197525"/>
              <a:gd name="connsiteX6" fmla="*/ 0 w 3071218"/>
              <a:gd name="connsiteY6" fmla="*/ 2325317 h 4197525"/>
              <a:gd name="connsiteX7" fmla="*/ 792088 w 3071218"/>
              <a:gd name="connsiteY7" fmla="*/ 165077 h 4197525"/>
              <a:gd name="connsiteX0" fmla="*/ 792088 w 3096343"/>
              <a:gd name="connsiteY0" fmla="*/ 165077 h 4485557"/>
              <a:gd name="connsiteX1" fmla="*/ 2188505 w 3096343"/>
              <a:gd name="connsiteY1" fmla="*/ 0 h 4485557"/>
              <a:gd name="connsiteX2" fmla="*/ 3025951 w 3096343"/>
              <a:gd name="connsiteY2" fmla="*/ 1484769 h 4485557"/>
              <a:gd name="connsiteX3" fmla="*/ 3071218 w 3096343"/>
              <a:gd name="connsiteY3" fmla="*/ 1797113 h 4485557"/>
              <a:gd name="connsiteX4" fmla="*/ 2718133 w 3096343"/>
              <a:gd name="connsiteY4" fmla="*/ 1810693 h 4485557"/>
              <a:gd name="connsiteX5" fmla="*/ 3096343 w 3096343"/>
              <a:gd name="connsiteY5" fmla="*/ 4485557 h 4485557"/>
              <a:gd name="connsiteX6" fmla="*/ 936103 w 3096343"/>
              <a:gd name="connsiteY6" fmla="*/ 4197525 h 4485557"/>
              <a:gd name="connsiteX7" fmla="*/ 0 w 3096343"/>
              <a:gd name="connsiteY7" fmla="*/ 2325317 h 4485557"/>
              <a:gd name="connsiteX8" fmla="*/ 792088 w 3096343"/>
              <a:gd name="connsiteY8" fmla="*/ 165077 h 4485557"/>
              <a:gd name="connsiteX0" fmla="*/ 1152129 w 3456384"/>
              <a:gd name="connsiteY0" fmla="*/ 165077 h 5421661"/>
              <a:gd name="connsiteX1" fmla="*/ 2548546 w 3456384"/>
              <a:gd name="connsiteY1" fmla="*/ 0 h 5421661"/>
              <a:gd name="connsiteX2" fmla="*/ 3385992 w 3456384"/>
              <a:gd name="connsiteY2" fmla="*/ 1484769 h 5421661"/>
              <a:gd name="connsiteX3" fmla="*/ 3431259 w 3456384"/>
              <a:gd name="connsiteY3" fmla="*/ 1797113 h 5421661"/>
              <a:gd name="connsiteX4" fmla="*/ 3078174 w 3456384"/>
              <a:gd name="connsiteY4" fmla="*/ 1810693 h 5421661"/>
              <a:gd name="connsiteX5" fmla="*/ 3456384 w 3456384"/>
              <a:gd name="connsiteY5" fmla="*/ 4485557 h 5421661"/>
              <a:gd name="connsiteX6" fmla="*/ 1296144 w 3456384"/>
              <a:gd name="connsiteY6" fmla="*/ 4197525 h 5421661"/>
              <a:gd name="connsiteX7" fmla="*/ 0 w 3456384"/>
              <a:gd name="connsiteY7" fmla="*/ 5421661 h 5421661"/>
              <a:gd name="connsiteX8" fmla="*/ 360041 w 3456384"/>
              <a:gd name="connsiteY8" fmla="*/ 2325317 h 5421661"/>
              <a:gd name="connsiteX9" fmla="*/ 1152129 w 3456384"/>
              <a:gd name="connsiteY9" fmla="*/ 165077 h 5421661"/>
              <a:gd name="connsiteX0" fmla="*/ 1152129 w 3456384"/>
              <a:gd name="connsiteY0" fmla="*/ 165077 h 5421661"/>
              <a:gd name="connsiteX1" fmla="*/ 2548546 w 3456384"/>
              <a:gd name="connsiteY1" fmla="*/ 0 h 5421661"/>
              <a:gd name="connsiteX2" fmla="*/ 3385992 w 3456384"/>
              <a:gd name="connsiteY2" fmla="*/ 1484769 h 5421661"/>
              <a:gd name="connsiteX3" fmla="*/ 3431259 w 3456384"/>
              <a:gd name="connsiteY3" fmla="*/ 1797113 h 5421661"/>
              <a:gd name="connsiteX4" fmla="*/ 3078174 w 3456384"/>
              <a:gd name="connsiteY4" fmla="*/ 1810693 h 5421661"/>
              <a:gd name="connsiteX5" fmla="*/ 3456384 w 3456384"/>
              <a:gd name="connsiteY5" fmla="*/ 4485557 h 5421661"/>
              <a:gd name="connsiteX6" fmla="*/ 1683939 w 3456384"/>
              <a:gd name="connsiteY6" fmla="*/ 4703276 h 5421661"/>
              <a:gd name="connsiteX7" fmla="*/ 0 w 3456384"/>
              <a:gd name="connsiteY7" fmla="*/ 5421661 h 5421661"/>
              <a:gd name="connsiteX8" fmla="*/ 360041 w 3456384"/>
              <a:gd name="connsiteY8" fmla="*/ 2325317 h 5421661"/>
              <a:gd name="connsiteX9" fmla="*/ 1152129 w 3456384"/>
              <a:gd name="connsiteY9" fmla="*/ 165077 h 5421661"/>
              <a:gd name="connsiteX0" fmla="*/ 1152129 w 3827576"/>
              <a:gd name="connsiteY0" fmla="*/ 165077 h 5421661"/>
              <a:gd name="connsiteX1" fmla="*/ 2548546 w 3827576"/>
              <a:gd name="connsiteY1" fmla="*/ 0 h 5421661"/>
              <a:gd name="connsiteX2" fmla="*/ 3385992 w 3827576"/>
              <a:gd name="connsiteY2" fmla="*/ 1484769 h 5421661"/>
              <a:gd name="connsiteX3" fmla="*/ 3431259 w 3827576"/>
              <a:gd name="connsiteY3" fmla="*/ 1797113 h 5421661"/>
              <a:gd name="connsiteX4" fmla="*/ 3078174 w 3827576"/>
              <a:gd name="connsiteY4" fmla="*/ 1810693 h 5421661"/>
              <a:gd name="connsiteX5" fmla="*/ 3827576 w 3827576"/>
              <a:gd name="connsiteY5" fmla="*/ 4811482 h 5421661"/>
              <a:gd name="connsiteX6" fmla="*/ 1683939 w 3827576"/>
              <a:gd name="connsiteY6" fmla="*/ 4703276 h 5421661"/>
              <a:gd name="connsiteX7" fmla="*/ 0 w 3827576"/>
              <a:gd name="connsiteY7" fmla="*/ 5421661 h 5421661"/>
              <a:gd name="connsiteX8" fmla="*/ 360041 w 3827576"/>
              <a:gd name="connsiteY8" fmla="*/ 2325317 h 5421661"/>
              <a:gd name="connsiteX9" fmla="*/ 1152129 w 3827576"/>
              <a:gd name="connsiteY9"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4067498 w 4067498"/>
              <a:gd name="connsiteY5" fmla="*/ 4811482 h 5421661"/>
              <a:gd name="connsiteX6" fmla="*/ 1923861 w 4067498"/>
              <a:gd name="connsiteY6" fmla="*/ 4703276 h 5421661"/>
              <a:gd name="connsiteX7" fmla="*/ 239922 w 4067498"/>
              <a:gd name="connsiteY7" fmla="*/ 5421661 h 5421661"/>
              <a:gd name="connsiteX8" fmla="*/ 0 w 4067498"/>
              <a:gd name="connsiteY8" fmla="*/ 4576527 h 5421661"/>
              <a:gd name="connsiteX9" fmla="*/ 599963 w 4067498"/>
              <a:gd name="connsiteY9" fmla="*/ 2325317 h 5421661"/>
              <a:gd name="connsiteX10" fmla="*/ 1392051 w 4067498"/>
              <a:gd name="connsiteY10"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4067498 w 4067498"/>
              <a:gd name="connsiteY5" fmla="*/ 4811482 h 5421661"/>
              <a:gd name="connsiteX6" fmla="*/ 1923861 w 4067498"/>
              <a:gd name="connsiteY6" fmla="*/ 4703276 h 5421661"/>
              <a:gd name="connsiteX7" fmla="*/ 239922 w 4067498"/>
              <a:gd name="connsiteY7" fmla="*/ 5421661 h 5421661"/>
              <a:gd name="connsiteX8" fmla="*/ 0 w 4067498"/>
              <a:gd name="connsiteY8" fmla="*/ 4576527 h 5421661"/>
              <a:gd name="connsiteX9" fmla="*/ 67056 w 4067498"/>
              <a:gd name="connsiteY9" fmla="*/ 4245252 h 5421661"/>
              <a:gd name="connsiteX10" fmla="*/ 599963 w 4067498"/>
              <a:gd name="connsiteY10" fmla="*/ 2325317 h 5421661"/>
              <a:gd name="connsiteX11" fmla="*/ 1392051 w 4067498"/>
              <a:gd name="connsiteY11"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4067498 w 4067498"/>
              <a:gd name="connsiteY5" fmla="*/ 4811482 h 5421661"/>
              <a:gd name="connsiteX6" fmla="*/ 1923861 w 4067498"/>
              <a:gd name="connsiteY6" fmla="*/ 4703276 h 5421661"/>
              <a:gd name="connsiteX7" fmla="*/ 239922 w 4067498"/>
              <a:gd name="connsiteY7" fmla="*/ 5421661 h 5421661"/>
              <a:gd name="connsiteX8" fmla="*/ 0 w 4067498"/>
              <a:gd name="connsiteY8" fmla="*/ 4576527 h 5421661"/>
              <a:gd name="connsiteX9" fmla="*/ 67056 w 4067498"/>
              <a:gd name="connsiteY9" fmla="*/ 4245252 h 5421661"/>
              <a:gd name="connsiteX10" fmla="*/ 599963 w 4067498"/>
              <a:gd name="connsiteY10" fmla="*/ 2325317 h 5421661"/>
              <a:gd name="connsiteX11" fmla="*/ 1392051 w 4067498"/>
              <a:gd name="connsiteY11"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3636581 w 4067498"/>
              <a:gd name="connsiteY5" fmla="*/ 3418358 h 5421661"/>
              <a:gd name="connsiteX6" fmla="*/ 4067498 w 4067498"/>
              <a:gd name="connsiteY6" fmla="*/ 4811482 h 5421661"/>
              <a:gd name="connsiteX7" fmla="*/ 1923861 w 4067498"/>
              <a:gd name="connsiteY7" fmla="*/ 4703276 h 5421661"/>
              <a:gd name="connsiteX8" fmla="*/ 239922 w 4067498"/>
              <a:gd name="connsiteY8" fmla="*/ 5421661 h 5421661"/>
              <a:gd name="connsiteX9" fmla="*/ 0 w 4067498"/>
              <a:gd name="connsiteY9" fmla="*/ 4576527 h 5421661"/>
              <a:gd name="connsiteX10" fmla="*/ 67056 w 4067498"/>
              <a:gd name="connsiteY10" fmla="*/ 4245252 h 5421661"/>
              <a:gd name="connsiteX11" fmla="*/ 599963 w 4067498"/>
              <a:gd name="connsiteY11" fmla="*/ 2325317 h 5421661"/>
              <a:gd name="connsiteX12" fmla="*/ 1392051 w 4067498"/>
              <a:gd name="connsiteY12"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3716803 w 4067498"/>
              <a:gd name="connsiteY5" fmla="*/ 2509654 h 5421661"/>
              <a:gd name="connsiteX6" fmla="*/ 3636581 w 4067498"/>
              <a:gd name="connsiteY6" fmla="*/ 3418358 h 5421661"/>
              <a:gd name="connsiteX7" fmla="*/ 4067498 w 4067498"/>
              <a:gd name="connsiteY7" fmla="*/ 4811482 h 5421661"/>
              <a:gd name="connsiteX8" fmla="*/ 1923861 w 4067498"/>
              <a:gd name="connsiteY8" fmla="*/ 4703276 h 5421661"/>
              <a:gd name="connsiteX9" fmla="*/ 239922 w 4067498"/>
              <a:gd name="connsiteY9" fmla="*/ 5421661 h 5421661"/>
              <a:gd name="connsiteX10" fmla="*/ 0 w 4067498"/>
              <a:gd name="connsiteY10" fmla="*/ 4576527 h 5421661"/>
              <a:gd name="connsiteX11" fmla="*/ 67056 w 4067498"/>
              <a:gd name="connsiteY11" fmla="*/ 4245252 h 5421661"/>
              <a:gd name="connsiteX12" fmla="*/ 599963 w 4067498"/>
              <a:gd name="connsiteY12" fmla="*/ 2325317 h 5421661"/>
              <a:gd name="connsiteX13" fmla="*/ 1392051 w 4067498"/>
              <a:gd name="connsiteY13"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3716803 w 4067498"/>
              <a:gd name="connsiteY5" fmla="*/ 2509654 h 5421661"/>
              <a:gd name="connsiteX6" fmla="*/ 3646054 w 4067498"/>
              <a:gd name="connsiteY6" fmla="*/ 2992846 h 5421661"/>
              <a:gd name="connsiteX7" fmla="*/ 3636581 w 4067498"/>
              <a:gd name="connsiteY7" fmla="*/ 3418358 h 5421661"/>
              <a:gd name="connsiteX8" fmla="*/ 4067498 w 4067498"/>
              <a:gd name="connsiteY8" fmla="*/ 4811482 h 5421661"/>
              <a:gd name="connsiteX9" fmla="*/ 1923861 w 4067498"/>
              <a:gd name="connsiteY9" fmla="*/ 4703276 h 5421661"/>
              <a:gd name="connsiteX10" fmla="*/ 239922 w 4067498"/>
              <a:gd name="connsiteY10" fmla="*/ 5421661 h 5421661"/>
              <a:gd name="connsiteX11" fmla="*/ 0 w 4067498"/>
              <a:gd name="connsiteY11" fmla="*/ 4576527 h 5421661"/>
              <a:gd name="connsiteX12" fmla="*/ 67056 w 4067498"/>
              <a:gd name="connsiteY12" fmla="*/ 4245252 h 5421661"/>
              <a:gd name="connsiteX13" fmla="*/ 599963 w 4067498"/>
              <a:gd name="connsiteY13" fmla="*/ 2325317 h 5421661"/>
              <a:gd name="connsiteX14" fmla="*/ 1392051 w 4067498"/>
              <a:gd name="connsiteY14"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274863 w 4067498"/>
              <a:gd name="connsiteY3" fmla="*/ 1374613 h 5421661"/>
              <a:gd name="connsiteX4" fmla="*/ 3318096 w 4067498"/>
              <a:gd name="connsiteY4" fmla="*/ 1810693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274863 w 4067498"/>
              <a:gd name="connsiteY3" fmla="*/ 1374613 h 5421661"/>
              <a:gd name="connsiteX4" fmla="*/ 3526262 w 4067498"/>
              <a:gd name="connsiteY4" fmla="*/ 1723171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3215596 w 4067498"/>
              <a:gd name="connsiteY2" fmla="*/ 770459 h 5421661"/>
              <a:gd name="connsiteX3" fmla="*/ 3274863 w 4067498"/>
              <a:gd name="connsiteY3" fmla="*/ 1374613 h 5421661"/>
              <a:gd name="connsiteX4" fmla="*/ 3526262 w 4067498"/>
              <a:gd name="connsiteY4" fmla="*/ 1723171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3215596 w 4067498"/>
              <a:gd name="connsiteY2" fmla="*/ 770459 h 5421661"/>
              <a:gd name="connsiteX3" fmla="*/ 3373967 w 4067498"/>
              <a:gd name="connsiteY3" fmla="*/ 1144244 h 5421661"/>
              <a:gd name="connsiteX4" fmla="*/ 3526262 w 4067498"/>
              <a:gd name="connsiteY4" fmla="*/ 1723171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3219219 w 4067498"/>
              <a:gd name="connsiteY2" fmla="*/ 686114 h 5421661"/>
              <a:gd name="connsiteX3" fmla="*/ 3373967 w 4067498"/>
              <a:gd name="connsiteY3" fmla="*/ 1144244 h 5421661"/>
              <a:gd name="connsiteX4" fmla="*/ 3526262 w 4067498"/>
              <a:gd name="connsiteY4" fmla="*/ 1723171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2838261 w 4067498"/>
              <a:gd name="connsiteY2" fmla="*/ 230864 h 5421661"/>
              <a:gd name="connsiteX3" fmla="*/ 3219219 w 4067498"/>
              <a:gd name="connsiteY3" fmla="*/ 686114 h 5421661"/>
              <a:gd name="connsiteX4" fmla="*/ 3373967 w 4067498"/>
              <a:gd name="connsiteY4" fmla="*/ 1144244 h 5421661"/>
              <a:gd name="connsiteX5" fmla="*/ 3526262 w 4067498"/>
              <a:gd name="connsiteY5" fmla="*/ 1723171 h 5421661"/>
              <a:gd name="connsiteX6" fmla="*/ 3716803 w 4067498"/>
              <a:gd name="connsiteY6" fmla="*/ 2509654 h 5421661"/>
              <a:gd name="connsiteX7" fmla="*/ 3646054 w 4067498"/>
              <a:gd name="connsiteY7" fmla="*/ 2992846 h 5421661"/>
              <a:gd name="connsiteX8" fmla="*/ 3623001 w 4067498"/>
              <a:gd name="connsiteY8" fmla="*/ 3329922 h 5421661"/>
              <a:gd name="connsiteX9" fmla="*/ 3636581 w 4067498"/>
              <a:gd name="connsiteY9" fmla="*/ 3418358 h 5421661"/>
              <a:gd name="connsiteX10" fmla="*/ 4067498 w 4067498"/>
              <a:gd name="connsiteY10" fmla="*/ 4811482 h 5421661"/>
              <a:gd name="connsiteX11" fmla="*/ 1923861 w 4067498"/>
              <a:gd name="connsiteY11" fmla="*/ 4703276 h 5421661"/>
              <a:gd name="connsiteX12" fmla="*/ 239922 w 4067498"/>
              <a:gd name="connsiteY12" fmla="*/ 5421661 h 5421661"/>
              <a:gd name="connsiteX13" fmla="*/ 0 w 4067498"/>
              <a:gd name="connsiteY13" fmla="*/ 4576527 h 5421661"/>
              <a:gd name="connsiteX14" fmla="*/ 67056 w 4067498"/>
              <a:gd name="connsiteY14" fmla="*/ 4245252 h 5421661"/>
              <a:gd name="connsiteX15" fmla="*/ 599963 w 4067498"/>
              <a:gd name="connsiteY15" fmla="*/ 2325317 h 5421661"/>
              <a:gd name="connsiteX16" fmla="*/ 1392051 w 4067498"/>
              <a:gd name="connsiteY16" fmla="*/ 165077 h 5421661"/>
              <a:gd name="connsiteX0" fmla="*/ 1392051 w 4067498"/>
              <a:gd name="connsiteY0" fmla="*/ 165077 h 5421661"/>
              <a:gd name="connsiteX1" fmla="*/ 2788468 w 4067498"/>
              <a:gd name="connsiteY1" fmla="*/ 0 h 5421661"/>
              <a:gd name="connsiteX2" fmla="*/ 2838261 w 4067498"/>
              <a:gd name="connsiteY2" fmla="*/ 230864 h 5421661"/>
              <a:gd name="connsiteX3" fmla="*/ 3035274 w 4067498"/>
              <a:gd name="connsiteY3" fmla="*/ 397917 h 5421661"/>
              <a:gd name="connsiteX4" fmla="*/ 3219219 w 4067498"/>
              <a:gd name="connsiteY4" fmla="*/ 686114 h 5421661"/>
              <a:gd name="connsiteX5" fmla="*/ 3373967 w 4067498"/>
              <a:gd name="connsiteY5" fmla="*/ 1144244 h 5421661"/>
              <a:gd name="connsiteX6" fmla="*/ 3526262 w 4067498"/>
              <a:gd name="connsiteY6" fmla="*/ 1723171 h 5421661"/>
              <a:gd name="connsiteX7" fmla="*/ 3716803 w 4067498"/>
              <a:gd name="connsiteY7" fmla="*/ 2509654 h 5421661"/>
              <a:gd name="connsiteX8" fmla="*/ 3646054 w 4067498"/>
              <a:gd name="connsiteY8" fmla="*/ 2992846 h 5421661"/>
              <a:gd name="connsiteX9" fmla="*/ 3623001 w 4067498"/>
              <a:gd name="connsiteY9" fmla="*/ 3329922 h 5421661"/>
              <a:gd name="connsiteX10" fmla="*/ 3636581 w 4067498"/>
              <a:gd name="connsiteY10" fmla="*/ 3418358 h 5421661"/>
              <a:gd name="connsiteX11" fmla="*/ 4067498 w 4067498"/>
              <a:gd name="connsiteY11" fmla="*/ 4811482 h 5421661"/>
              <a:gd name="connsiteX12" fmla="*/ 1923861 w 4067498"/>
              <a:gd name="connsiteY12" fmla="*/ 4703276 h 5421661"/>
              <a:gd name="connsiteX13" fmla="*/ 239922 w 4067498"/>
              <a:gd name="connsiteY13" fmla="*/ 5421661 h 5421661"/>
              <a:gd name="connsiteX14" fmla="*/ 0 w 4067498"/>
              <a:gd name="connsiteY14" fmla="*/ 4576527 h 5421661"/>
              <a:gd name="connsiteX15" fmla="*/ 67056 w 4067498"/>
              <a:gd name="connsiteY15" fmla="*/ 4245252 h 5421661"/>
              <a:gd name="connsiteX16" fmla="*/ 599963 w 4067498"/>
              <a:gd name="connsiteY16" fmla="*/ 2325317 h 5421661"/>
              <a:gd name="connsiteX17" fmla="*/ 1392051 w 4067498"/>
              <a:gd name="connsiteY17" fmla="*/ 165077 h 5421661"/>
              <a:gd name="connsiteX0" fmla="*/ 1392051 w 4067498"/>
              <a:gd name="connsiteY0" fmla="*/ 145397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599963 w 4067498"/>
              <a:gd name="connsiteY16" fmla="*/ 2305637 h 5401981"/>
              <a:gd name="connsiteX17" fmla="*/ 1392051 w 4067498"/>
              <a:gd name="connsiteY17" fmla="*/ 145397 h 5401981"/>
              <a:gd name="connsiteX0" fmla="*/ 1392051 w 4067498"/>
              <a:gd name="connsiteY0" fmla="*/ 145397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599963 w 4067498"/>
              <a:gd name="connsiteY16" fmla="*/ 2305637 h 5401981"/>
              <a:gd name="connsiteX17" fmla="*/ 1151134 w 4067498"/>
              <a:gd name="connsiteY17" fmla="*/ 605413 h 5401981"/>
              <a:gd name="connsiteX18" fmla="*/ 1392051 w 4067498"/>
              <a:gd name="connsiteY18" fmla="*/ 145397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599963 w 4067498"/>
              <a:gd name="connsiteY16" fmla="*/ 2305637 h 5401981"/>
              <a:gd name="connsiteX17" fmla="*/ 1151134 w 4067498"/>
              <a:gd name="connsiteY17" fmla="*/ 605413 h 5401981"/>
              <a:gd name="connsiteX18" fmla="*/ 1398761 w 4067498"/>
              <a:gd name="connsiteY18" fmla="*/ 156863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599963 w 4067498"/>
              <a:gd name="connsiteY16" fmla="*/ 2305637 h 5401981"/>
              <a:gd name="connsiteX17" fmla="*/ 663416 w 4067498"/>
              <a:gd name="connsiteY17" fmla="*/ 2175951 h 5401981"/>
              <a:gd name="connsiteX18" fmla="*/ 1151134 w 4067498"/>
              <a:gd name="connsiteY18" fmla="*/ 605413 h 5401981"/>
              <a:gd name="connsiteX19" fmla="*/ 1398761 w 4067498"/>
              <a:gd name="connsiteY19" fmla="*/ 156863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435401 w 4067498"/>
              <a:gd name="connsiteY16" fmla="*/ 3059593 h 5401981"/>
              <a:gd name="connsiteX17" fmla="*/ 599963 w 4067498"/>
              <a:gd name="connsiteY17" fmla="*/ 2305637 h 5401981"/>
              <a:gd name="connsiteX18" fmla="*/ 663416 w 4067498"/>
              <a:gd name="connsiteY18" fmla="*/ 2175951 h 5401981"/>
              <a:gd name="connsiteX19" fmla="*/ 1151134 w 4067498"/>
              <a:gd name="connsiteY19" fmla="*/ 605413 h 5401981"/>
              <a:gd name="connsiteX20" fmla="*/ 1398761 w 4067498"/>
              <a:gd name="connsiteY20" fmla="*/ 156863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435401 w 4067498"/>
              <a:gd name="connsiteY16" fmla="*/ 3059593 h 5401981"/>
              <a:gd name="connsiteX17" fmla="*/ 663416 w 4067498"/>
              <a:gd name="connsiteY17" fmla="*/ 2175951 h 5401981"/>
              <a:gd name="connsiteX18" fmla="*/ 1151134 w 4067498"/>
              <a:gd name="connsiteY18" fmla="*/ 605413 h 5401981"/>
              <a:gd name="connsiteX19" fmla="*/ 1398761 w 4067498"/>
              <a:gd name="connsiteY19" fmla="*/ 156863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244439 w 4067498"/>
              <a:gd name="connsiteY16" fmla="*/ 3724274 h 5401981"/>
              <a:gd name="connsiteX17" fmla="*/ 435401 w 4067498"/>
              <a:gd name="connsiteY17" fmla="*/ 3059593 h 5401981"/>
              <a:gd name="connsiteX18" fmla="*/ 663416 w 4067498"/>
              <a:gd name="connsiteY18" fmla="*/ 2175951 h 5401981"/>
              <a:gd name="connsiteX19" fmla="*/ 1151134 w 4067498"/>
              <a:gd name="connsiteY19" fmla="*/ 605413 h 5401981"/>
              <a:gd name="connsiteX20" fmla="*/ 1398761 w 4067498"/>
              <a:gd name="connsiteY20" fmla="*/ 156863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3481413 w 4067498"/>
              <a:gd name="connsiteY12" fmla="*/ 4789824 h 5401981"/>
              <a:gd name="connsiteX13" fmla="*/ 1923861 w 4067498"/>
              <a:gd name="connsiteY13" fmla="*/ 4683596 h 5401981"/>
              <a:gd name="connsiteX14" fmla="*/ 239922 w 4067498"/>
              <a:gd name="connsiteY14" fmla="*/ 5401981 h 5401981"/>
              <a:gd name="connsiteX15" fmla="*/ 0 w 4067498"/>
              <a:gd name="connsiteY15" fmla="*/ 4556847 h 5401981"/>
              <a:gd name="connsiteX16" fmla="*/ 67056 w 4067498"/>
              <a:gd name="connsiteY16" fmla="*/ 4225572 h 5401981"/>
              <a:gd name="connsiteX17" fmla="*/ 244439 w 4067498"/>
              <a:gd name="connsiteY17" fmla="*/ 3724274 h 5401981"/>
              <a:gd name="connsiteX18" fmla="*/ 435401 w 4067498"/>
              <a:gd name="connsiteY18" fmla="*/ 3059593 h 5401981"/>
              <a:gd name="connsiteX19" fmla="*/ 663416 w 4067498"/>
              <a:gd name="connsiteY19" fmla="*/ 2175951 h 5401981"/>
              <a:gd name="connsiteX20" fmla="*/ 1151134 w 4067498"/>
              <a:gd name="connsiteY20" fmla="*/ 605413 h 5401981"/>
              <a:gd name="connsiteX21" fmla="*/ 1398761 w 4067498"/>
              <a:gd name="connsiteY21" fmla="*/ 156863 h 5401981"/>
              <a:gd name="connsiteX0" fmla="*/ 1398761 w 4067498"/>
              <a:gd name="connsiteY0" fmla="*/ 199995 h 5445113"/>
              <a:gd name="connsiteX1" fmla="*/ 2612596 w 4067498"/>
              <a:gd name="connsiteY1" fmla="*/ 0 h 5445113"/>
              <a:gd name="connsiteX2" fmla="*/ 2838261 w 4067498"/>
              <a:gd name="connsiteY2" fmla="*/ 254316 h 5445113"/>
              <a:gd name="connsiteX3" fmla="*/ 3035274 w 4067498"/>
              <a:gd name="connsiteY3" fmla="*/ 421369 h 5445113"/>
              <a:gd name="connsiteX4" fmla="*/ 3219219 w 4067498"/>
              <a:gd name="connsiteY4" fmla="*/ 709566 h 5445113"/>
              <a:gd name="connsiteX5" fmla="*/ 3373967 w 4067498"/>
              <a:gd name="connsiteY5" fmla="*/ 1167696 h 5445113"/>
              <a:gd name="connsiteX6" fmla="*/ 3526262 w 4067498"/>
              <a:gd name="connsiteY6" fmla="*/ 1746623 h 5445113"/>
              <a:gd name="connsiteX7" fmla="*/ 3716803 w 4067498"/>
              <a:gd name="connsiteY7" fmla="*/ 2533106 h 5445113"/>
              <a:gd name="connsiteX8" fmla="*/ 3646054 w 4067498"/>
              <a:gd name="connsiteY8" fmla="*/ 3016298 h 5445113"/>
              <a:gd name="connsiteX9" fmla="*/ 3623001 w 4067498"/>
              <a:gd name="connsiteY9" fmla="*/ 3353374 h 5445113"/>
              <a:gd name="connsiteX10" fmla="*/ 3636581 w 4067498"/>
              <a:gd name="connsiteY10" fmla="*/ 3441810 h 5445113"/>
              <a:gd name="connsiteX11" fmla="*/ 4067498 w 4067498"/>
              <a:gd name="connsiteY11" fmla="*/ 4834934 h 5445113"/>
              <a:gd name="connsiteX12" fmla="*/ 3481413 w 4067498"/>
              <a:gd name="connsiteY12" fmla="*/ 4832956 h 5445113"/>
              <a:gd name="connsiteX13" fmla="*/ 1923861 w 4067498"/>
              <a:gd name="connsiteY13" fmla="*/ 4726728 h 5445113"/>
              <a:gd name="connsiteX14" fmla="*/ 239922 w 4067498"/>
              <a:gd name="connsiteY14" fmla="*/ 5445113 h 5445113"/>
              <a:gd name="connsiteX15" fmla="*/ 0 w 4067498"/>
              <a:gd name="connsiteY15" fmla="*/ 4599979 h 5445113"/>
              <a:gd name="connsiteX16" fmla="*/ 67056 w 4067498"/>
              <a:gd name="connsiteY16" fmla="*/ 4268704 h 5445113"/>
              <a:gd name="connsiteX17" fmla="*/ 244439 w 4067498"/>
              <a:gd name="connsiteY17" fmla="*/ 3767406 h 5445113"/>
              <a:gd name="connsiteX18" fmla="*/ 435401 w 4067498"/>
              <a:gd name="connsiteY18" fmla="*/ 3102725 h 5445113"/>
              <a:gd name="connsiteX19" fmla="*/ 663416 w 4067498"/>
              <a:gd name="connsiteY19" fmla="*/ 2219083 h 5445113"/>
              <a:gd name="connsiteX20" fmla="*/ 1151134 w 4067498"/>
              <a:gd name="connsiteY20" fmla="*/ 648545 h 5445113"/>
              <a:gd name="connsiteX21" fmla="*/ 1398761 w 4067498"/>
              <a:gd name="connsiteY21" fmla="*/ 199995 h 5445113"/>
              <a:gd name="connsiteX0" fmla="*/ 1402226 w 4067498"/>
              <a:gd name="connsiteY0" fmla="*/ 170806 h 5445113"/>
              <a:gd name="connsiteX1" fmla="*/ 2612596 w 4067498"/>
              <a:gd name="connsiteY1" fmla="*/ 0 h 5445113"/>
              <a:gd name="connsiteX2" fmla="*/ 2838261 w 4067498"/>
              <a:gd name="connsiteY2" fmla="*/ 254316 h 5445113"/>
              <a:gd name="connsiteX3" fmla="*/ 3035274 w 4067498"/>
              <a:gd name="connsiteY3" fmla="*/ 421369 h 5445113"/>
              <a:gd name="connsiteX4" fmla="*/ 3219219 w 4067498"/>
              <a:gd name="connsiteY4" fmla="*/ 709566 h 5445113"/>
              <a:gd name="connsiteX5" fmla="*/ 3373967 w 4067498"/>
              <a:gd name="connsiteY5" fmla="*/ 1167696 h 5445113"/>
              <a:gd name="connsiteX6" fmla="*/ 3526262 w 4067498"/>
              <a:gd name="connsiteY6" fmla="*/ 1746623 h 5445113"/>
              <a:gd name="connsiteX7" fmla="*/ 3716803 w 4067498"/>
              <a:gd name="connsiteY7" fmla="*/ 2533106 h 5445113"/>
              <a:gd name="connsiteX8" fmla="*/ 3646054 w 4067498"/>
              <a:gd name="connsiteY8" fmla="*/ 3016298 h 5445113"/>
              <a:gd name="connsiteX9" fmla="*/ 3623001 w 4067498"/>
              <a:gd name="connsiteY9" fmla="*/ 3353374 h 5445113"/>
              <a:gd name="connsiteX10" fmla="*/ 3636581 w 4067498"/>
              <a:gd name="connsiteY10" fmla="*/ 3441810 h 5445113"/>
              <a:gd name="connsiteX11" fmla="*/ 4067498 w 4067498"/>
              <a:gd name="connsiteY11" fmla="*/ 4834934 h 5445113"/>
              <a:gd name="connsiteX12" fmla="*/ 3481413 w 4067498"/>
              <a:gd name="connsiteY12" fmla="*/ 4832956 h 5445113"/>
              <a:gd name="connsiteX13" fmla="*/ 1923861 w 4067498"/>
              <a:gd name="connsiteY13" fmla="*/ 4726728 h 5445113"/>
              <a:gd name="connsiteX14" fmla="*/ 239922 w 4067498"/>
              <a:gd name="connsiteY14" fmla="*/ 5445113 h 5445113"/>
              <a:gd name="connsiteX15" fmla="*/ 0 w 4067498"/>
              <a:gd name="connsiteY15" fmla="*/ 4599979 h 5445113"/>
              <a:gd name="connsiteX16" fmla="*/ 67056 w 4067498"/>
              <a:gd name="connsiteY16" fmla="*/ 4268704 h 5445113"/>
              <a:gd name="connsiteX17" fmla="*/ 244439 w 4067498"/>
              <a:gd name="connsiteY17" fmla="*/ 3767406 h 5445113"/>
              <a:gd name="connsiteX18" fmla="*/ 435401 w 4067498"/>
              <a:gd name="connsiteY18" fmla="*/ 3102725 h 5445113"/>
              <a:gd name="connsiteX19" fmla="*/ 663416 w 4067498"/>
              <a:gd name="connsiteY19" fmla="*/ 2219083 h 5445113"/>
              <a:gd name="connsiteX20" fmla="*/ 1151134 w 4067498"/>
              <a:gd name="connsiteY20" fmla="*/ 648545 h 5445113"/>
              <a:gd name="connsiteX21" fmla="*/ 1402226 w 4067498"/>
              <a:gd name="connsiteY21" fmla="*/ 170806 h 5445113"/>
              <a:gd name="connsiteX0" fmla="*/ 1402226 w 4067498"/>
              <a:gd name="connsiteY0" fmla="*/ 170806 h 5445113"/>
              <a:gd name="connsiteX1" fmla="*/ 2612596 w 4067498"/>
              <a:gd name="connsiteY1" fmla="*/ 0 h 5445113"/>
              <a:gd name="connsiteX2" fmla="*/ 2864141 w 4067498"/>
              <a:gd name="connsiteY2" fmla="*/ 202557 h 5445113"/>
              <a:gd name="connsiteX3" fmla="*/ 3035274 w 4067498"/>
              <a:gd name="connsiteY3" fmla="*/ 421369 h 5445113"/>
              <a:gd name="connsiteX4" fmla="*/ 3219219 w 4067498"/>
              <a:gd name="connsiteY4" fmla="*/ 709566 h 5445113"/>
              <a:gd name="connsiteX5" fmla="*/ 3373967 w 4067498"/>
              <a:gd name="connsiteY5" fmla="*/ 1167696 h 5445113"/>
              <a:gd name="connsiteX6" fmla="*/ 3526262 w 4067498"/>
              <a:gd name="connsiteY6" fmla="*/ 1746623 h 5445113"/>
              <a:gd name="connsiteX7" fmla="*/ 3716803 w 4067498"/>
              <a:gd name="connsiteY7" fmla="*/ 2533106 h 5445113"/>
              <a:gd name="connsiteX8" fmla="*/ 3646054 w 4067498"/>
              <a:gd name="connsiteY8" fmla="*/ 3016298 h 5445113"/>
              <a:gd name="connsiteX9" fmla="*/ 3623001 w 4067498"/>
              <a:gd name="connsiteY9" fmla="*/ 3353374 h 5445113"/>
              <a:gd name="connsiteX10" fmla="*/ 3636581 w 4067498"/>
              <a:gd name="connsiteY10" fmla="*/ 3441810 h 5445113"/>
              <a:gd name="connsiteX11" fmla="*/ 4067498 w 4067498"/>
              <a:gd name="connsiteY11" fmla="*/ 4834934 h 5445113"/>
              <a:gd name="connsiteX12" fmla="*/ 3481413 w 4067498"/>
              <a:gd name="connsiteY12" fmla="*/ 4832956 h 5445113"/>
              <a:gd name="connsiteX13" fmla="*/ 1923861 w 4067498"/>
              <a:gd name="connsiteY13" fmla="*/ 4726728 h 5445113"/>
              <a:gd name="connsiteX14" fmla="*/ 239922 w 4067498"/>
              <a:gd name="connsiteY14" fmla="*/ 5445113 h 5445113"/>
              <a:gd name="connsiteX15" fmla="*/ 0 w 4067498"/>
              <a:gd name="connsiteY15" fmla="*/ 4599979 h 5445113"/>
              <a:gd name="connsiteX16" fmla="*/ 67056 w 4067498"/>
              <a:gd name="connsiteY16" fmla="*/ 4268704 h 5445113"/>
              <a:gd name="connsiteX17" fmla="*/ 244439 w 4067498"/>
              <a:gd name="connsiteY17" fmla="*/ 3767406 h 5445113"/>
              <a:gd name="connsiteX18" fmla="*/ 435401 w 4067498"/>
              <a:gd name="connsiteY18" fmla="*/ 3102725 h 5445113"/>
              <a:gd name="connsiteX19" fmla="*/ 663416 w 4067498"/>
              <a:gd name="connsiteY19" fmla="*/ 2219083 h 5445113"/>
              <a:gd name="connsiteX20" fmla="*/ 1151134 w 4067498"/>
              <a:gd name="connsiteY20" fmla="*/ 648545 h 5445113"/>
              <a:gd name="connsiteX21" fmla="*/ 1402226 w 4067498"/>
              <a:gd name="connsiteY21" fmla="*/ 170806 h 5445113"/>
              <a:gd name="connsiteX0" fmla="*/ 1402226 w 4067498"/>
              <a:gd name="connsiteY0" fmla="*/ 170806 h 5445113"/>
              <a:gd name="connsiteX1" fmla="*/ 2612596 w 4067498"/>
              <a:gd name="connsiteY1" fmla="*/ 0 h 5445113"/>
              <a:gd name="connsiteX2" fmla="*/ 2864141 w 4067498"/>
              <a:gd name="connsiteY2" fmla="*/ 202557 h 5445113"/>
              <a:gd name="connsiteX3" fmla="*/ 3035274 w 4067498"/>
              <a:gd name="connsiteY3" fmla="*/ 421369 h 5445113"/>
              <a:gd name="connsiteX4" fmla="*/ 3219219 w 4067498"/>
              <a:gd name="connsiteY4" fmla="*/ 709566 h 5445113"/>
              <a:gd name="connsiteX5" fmla="*/ 3373967 w 4067498"/>
              <a:gd name="connsiteY5" fmla="*/ 1167696 h 5445113"/>
              <a:gd name="connsiteX6" fmla="*/ 3526262 w 4067498"/>
              <a:gd name="connsiteY6" fmla="*/ 1746623 h 5445113"/>
              <a:gd name="connsiteX7" fmla="*/ 3716803 w 4067498"/>
              <a:gd name="connsiteY7" fmla="*/ 2533106 h 5445113"/>
              <a:gd name="connsiteX8" fmla="*/ 3646054 w 4067498"/>
              <a:gd name="connsiteY8" fmla="*/ 3016298 h 5445113"/>
              <a:gd name="connsiteX9" fmla="*/ 3623001 w 4067498"/>
              <a:gd name="connsiteY9" fmla="*/ 3353374 h 5445113"/>
              <a:gd name="connsiteX10" fmla="*/ 3636581 w 4067498"/>
              <a:gd name="connsiteY10" fmla="*/ 3441810 h 5445113"/>
              <a:gd name="connsiteX11" fmla="*/ 4067498 w 4067498"/>
              <a:gd name="connsiteY11" fmla="*/ 4834934 h 5445113"/>
              <a:gd name="connsiteX12" fmla="*/ 3369270 w 4067498"/>
              <a:gd name="connsiteY12" fmla="*/ 4815703 h 5445113"/>
              <a:gd name="connsiteX13" fmla="*/ 1923861 w 4067498"/>
              <a:gd name="connsiteY13" fmla="*/ 4726728 h 5445113"/>
              <a:gd name="connsiteX14" fmla="*/ 239922 w 4067498"/>
              <a:gd name="connsiteY14" fmla="*/ 5445113 h 5445113"/>
              <a:gd name="connsiteX15" fmla="*/ 0 w 4067498"/>
              <a:gd name="connsiteY15" fmla="*/ 4599979 h 5445113"/>
              <a:gd name="connsiteX16" fmla="*/ 67056 w 4067498"/>
              <a:gd name="connsiteY16" fmla="*/ 4268704 h 5445113"/>
              <a:gd name="connsiteX17" fmla="*/ 244439 w 4067498"/>
              <a:gd name="connsiteY17" fmla="*/ 3767406 h 5445113"/>
              <a:gd name="connsiteX18" fmla="*/ 435401 w 4067498"/>
              <a:gd name="connsiteY18" fmla="*/ 3102725 h 5445113"/>
              <a:gd name="connsiteX19" fmla="*/ 663416 w 4067498"/>
              <a:gd name="connsiteY19" fmla="*/ 2219083 h 5445113"/>
              <a:gd name="connsiteX20" fmla="*/ 1151134 w 4067498"/>
              <a:gd name="connsiteY20" fmla="*/ 648545 h 5445113"/>
              <a:gd name="connsiteX21" fmla="*/ 1402226 w 4067498"/>
              <a:gd name="connsiteY21" fmla="*/ 170806 h 5445113"/>
              <a:gd name="connsiteX0" fmla="*/ 1402226 w 4076124"/>
              <a:gd name="connsiteY0" fmla="*/ 170806 h 5445113"/>
              <a:gd name="connsiteX1" fmla="*/ 2612596 w 4076124"/>
              <a:gd name="connsiteY1" fmla="*/ 0 h 5445113"/>
              <a:gd name="connsiteX2" fmla="*/ 2864141 w 4076124"/>
              <a:gd name="connsiteY2" fmla="*/ 202557 h 5445113"/>
              <a:gd name="connsiteX3" fmla="*/ 3035274 w 4076124"/>
              <a:gd name="connsiteY3" fmla="*/ 421369 h 5445113"/>
              <a:gd name="connsiteX4" fmla="*/ 3219219 w 4076124"/>
              <a:gd name="connsiteY4" fmla="*/ 709566 h 5445113"/>
              <a:gd name="connsiteX5" fmla="*/ 3373967 w 4076124"/>
              <a:gd name="connsiteY5" fmla="*/ 1167696 h 5445113"/>
              <a:gd name="connsiteX6" fmla="*/ 3526262 w 4076124"/>
              <a:gd name="connsiteY6" fmla="*/ 1746623 h 5445113"/>
              <a:gd name="connsiteX7" fmla="*/ 3716803 w 4076124"/>
              <a:gd name="connsiteY7" fmla="*/ 2533106 h 5445113"/>
              <a:gd name="connsiteX8" fmla="*/ 3646054 w 4076124"/>
              <a:gd name="connsiteY8" fmla="*/ 3016298 h 5445113"/>
              <a:gd name="connsiteX9" fmla="*/ 3623001 w 4076124"/>
              <a:gd name="connsiteY9" fmla="*/ 3353374 h 5445113"/>
              <a:gd name="connsiteX10" fmla="*/ 3636581 w 4076124"/>
              <a:gd name="connsiteY10" fmla="*/ 3441810 h 5445113"/>
              <a:gd name="connsiteX11" fmla="*/ 4076124 w 4076124"/>
              <a:gd name="connsiteY11" fmla="*/ 4826308 h 5445113"/>
              <a:gd name="connsiteX12" fmla="*/ 3369270 w 4076124"/>
              <a:gd name="connsiteY12" fmla="*/ 4815703 h 5445113"/>
              <a:gd name="connsiteX13" fmla="*/ 1923861 w 4076124"/>
              <a:gd name="connsiteY13" fmla="*/ 4726728 h 5445113"/>
              <a:gd name="connsiteX14" fmla="*/ 239922 w 4076124"/>
              <a:gd name="connsiteY14" fmla="*/ 5445113 h 5445113"/>
              <a:gd name="connsiteX15" fmla="*/ 0 w 4076124"/>
              <a:gd name="connsiteY15" fmla="*/ 4599979 h 5445113"/>
              <a:gd name="connsiteX16" fmla="*/ 67056 w 4076124"/>
              <a:gd name="connsiteY16" fmla="*/ 4268704 h 5445113"/>
              <a:gd name="connsiteX17" fmla="*/ 244439 w 4076124"/>
              <a:gd name="connsiteY17" fmla="*/ 3767406 h 5445113"/>
              <a:gd name="connsiteX18" fmla="*/ 435401 w 4076124"/>
              <a:gd name="connsiteY18" fmla="*/ 3102725 h 5445113"/>
              <a:gd name="connsiteX19" fmla="*/ 663416 w 4076124"/>
              <a:gd name="connsiteY19" fmla="*/ 2219083 h 5445113"/>
              <a:gd name="connsiteX20" fmla="*/ 1151134 w 4076124"/>
              <a:gd name="connsiteY20" fmla="*/ 648545 h 5445113"/>
              <a:gd name="connsiteX21" fmla="*/ 1402226 w 4076124"/>
              <a:gd name="connsiteY21" fmla="*/ 170806 h 5445113"/>
              <a:gd name="connsiteX0" fmla="*/ 1402226 w 4076124"/>
              <a:gd name="connsiteY0" fmla="*/ 170806 h 5445113"/>
              <a:gd name="connsiteX1" fmla="*/ 2612596 w 4076124"/>
              <a:gd name="connsiteY1" fmla="*/ 0 h 5445113"/>
              <a:gd name="connsiteX2" fmla="*/ 2864141 w 4076124"/>
              <a:gd name="connsiteY2" fmla="*/ 202557 h 5445113"/>
              <a:gd name="connsiteX3" fmla="*/ 3035274 w 4076124"/>
              <a:gd name="connsiteY3" fmla="*/ 421369 h 5445113"/>
              <a:gd name="connsiteX4" fmla="*/ 3219219 w 4076124"/>
              <a:gd name="connsiteY4" fmla="*/ 709566 h 5445113"/>
              <a:gd name="connsiteX5" fmla="*/ 3373967 w 4076124"/>
              <a:gd name="connsiteY5" fmla="*/ 1167696 h 5445113"/>
              <a:gd name="connsiteX6" fmla="*/ 3526262 w 4076124"/>
              <a:gd name="connsiteY6" fmla="*/ 1746623 h 5445113"/>
              <a:gd name="connsiteX7" fmla="*/ 3716803 w 4076124"/>
              <a:gd name="connsiteY7" fmla="*/ 2533106 h 5445113"/>
              <a:gd name="connsiteX8" fmla="*/ 3646054 w 4076124"/>
              <a:gd name="connsiteY8" fmla="*/ 3016298 h 5445113"/>
              <a:gd name="connsiteX9" fmla="*/ 3623001 w 4076124"/>
              <a:gd name="connsiteY9" fmla="*/ 3353374 h 5445113"/>
              <a:gd name="connsiteX10" fmla="*/ 3636581 w 4076124"/>
              <a:gd name="connsiteY10" fmla="*/ 3441810 h 5445113"/>
              <a:gd name="connsiteX11" fmla="*/ 4076124 w 4076124"/>
              <a:gd name="connsiteY11" fmla="*/ 4826308 h 5445113"/>
              <a:gd name="connsiteX12" fmla="*/ 3369270 w 4076124"/>
              <a:gd name="connsiteY12" fmla="*/ 4815703 h 5445113"/>
              <a:gd name="connsiteX13" fmla="*/ 1984246 w 4076124"/>
              <a:gd name="connsiteY13" fmla="*/ 4718101 h 5445113"/>
              <a:gd name="connsiteX14" fmla="*/ 239922 w 4076124"/>
              <a:gd name="connsiteY14" fmla="*/ 5445113 h 5445113"/>
              <a:gd name="connsiteX15" fmla="*/ 0 w 4076124"/>
              <a:gd name="connsiteY15" fmla="*/ 4599979 h 5445113"/>
              <a:gd name="connsiteX16" fmla="*/ 67056 w 4076124"/>
              <a:gd name="connsiteY16" fmla="*/ 4268704 h 5445113"/>
              <a:gd name="connsiteX17" fmla="*/ 244439 w 4076124"/>
              <a:gd name="connsiteY17" fmla="*/ 3767406 h 5445113"/>
              <a:gd name="connsiteX18" fmla="*/ 435401 w 4076124"/>
              <a:gd name="connsiteY18" fmla="*/ 3102725 h 5445113"/>
              <a:gd name="connsiteX19" fmla="*/ 663416 w 4076124"/>
              <a:gd name="connsiteY19" fmla="*/ 2219083 h 5445113"/>
              <a:gd name="connsiteX20" fmla="*/ 1151134 w 4076124"/>
              <a:gd name="connsiteY20" fmla="*/ 648545 h 5445113"/>
              <a:gd name="connsiteX21" fmla="*/ 1402226 w 4076124"/>
              <a:gd name="connsiteY21" fmla="*/ 170806 h 5445113"/>
              <a:gd name="connsiteX0" fmla="*/ 1402226 w 4076124"/>
              <a:gd name="connsiteY0" fmla="*/ 170806 h 5445113"/>
              <a:gd name="connsiteX1" fmla="*/ 2612596 w 4076124"/>
              <a:gd name="connsiteY1" fmla="*/ 0 h 5445113"/>
              <a:gd name="connsiteX2" fmla="*/ 2864141 w 4076124"/>
              <a:gd name="connsiteY2" fmla="*/ 202557 h 5445113"/>
              <a:gd name="connsiteX3" fmla="*/ 3035274 w 4076124"/>
              <a:gd name="connsiteY3" fmla="*/ 421369 h 5445113"/>
              <a:gd name="connsiteX4" fmla="*/ 3219219 w 4076124"/>
              <a:gd name="connsiteY4" fmla="*/ 709566 h 5445113"/>
              <a:gd name="connsiteX5" fmla="*/ 3373967 w 4076124"/>
              <a:gd name="connsiteY5" fmla="*/ 1167696 h 5445113"/>
              <a:gd name="connsiteX6" fmla="*/ 3526262 w 4076124"/>
              <a:gd name="connsiteY6" fmla="*/ 1746623 h 5445113"/>
              <a:gd name="connsiteX7" fmla="*/ 3716803 w 4076124"/>
              <a:gd name="connsiteY7" fmla="*/ 2533106 h 5445113"/>
              <a:gd name="connsiteX8" fmla="*/ 3646054 w 4076124"/>
              <a:gd name="connsiteY8" fmla="*/ 3016298 h 5445113"/>
              <a:gd name="connsiteX9" fmla="*/ 3623001 w 4076124"/>
              <a:gd name="connsiteY9" fmla="*/ 3353374 h 5445113"/>
              <a:gd name="connsiteX10" fmla="*/ 3636581 w 4076124"/>
              <a:gd name="connsiteY10" fmla="*/ 3441810 h 5445113"/>
              <a:gd name="connsiteX11" fmla="*/ 4076124 w 4076124"/>
              <a:gd name="connsiteY11" fmla="*/ 4826308 h 5445113"/>
              <a:gd name="connsiteX12" fmla="*/ 3369270 w 4076124"/>
              <a:gd name="connsiteY12" fmla="*/ 4815703 h 5445113"/>
              <a:gd name="connsiteX13" fmla="*/ 1963737 w 4076124"/>
              <a:gd name="connsiteY13" fmla="*/ 4698528 h 5445113"/>
              <a:gd name="connsiteX14" fmla="*/ 239922 w 4076124"/>
              <a:gd name="connsiteY14" fmla="*/ 5445113 h 5445113"/>
              <a:gd name="connsiteX15" fmla="*/ 0 w 4076124"/>
              <a:gd name="connsiteY15" fmla="*/ 4599979 h 5445113"/>
              <a:gd name="connsiteX16" fmla="*/ 67056 w 4076124"/>
              <a:gd name="connsiteY16" fmla="*/ 4268704 h 5445113"/>
              <a:gd name="connsiteX17" fmla="*/ 244439 w 4076124"/>
              <a:gd name="connsiteY17" fmla="*/ 3767406 h 5445113"/>
              <a:gd name="connsiteX18" fmla="*/ 435401 w 4076124"/>
              <a:gd name="connsiteY18" fmla="*/ 3102725 h 5445113"/>
              <a:gd name="connsiteX19" fmla="*/ 663416 w 4076124"/>
              <a:gd name="connsiteY19" fmla="*/ 2219083 h 5445113"/>
              <a:gd name="connsiteX20" fmla="*/ 1151134 w 4076124"/>
              <a:gd name="connsiteY20" fmla="*/ 648545 h 5445113"/>
              <a:gd name="connsiteX21" fmla="*/ 1402226 w 4076124"/>
              <a:gd name="connsiteY21" fmla="*/ 170806 h 544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76124" h="5445113">
                <a:moveTo>
                  <a:pt x="1402226" y="170806"/>
                </a:moveTo>
                <a:lnTo>
                  <a:pt x="2612596" y="0"/>
                </a:lnTo>
                <a:lnTo>
                  <a:pt x="2864141" y="202557"/>
                </a:lnTo>
                <a:lnTo>
                  <a:pt x="3035274" y="421369"/>
                </a:lnTo>
                <a:lnTo>
                  <a:pt x="3219219" y="709566"/>
                </a:lnTo>
                <a:lnTo>
                  <a:pt x="3373967" y="1167696"/>
                </a:lnTo>
                <a:lnTo>
                  <a:pt x="3526262" y="1746623"/>
                </a:lnTo>
                <a:lnTo>
                  <a:pt x="3716803" y="2533106"/>
                </a:lnTo>
                <a:lnTo>
                  <a:pt x="3646054" y="3016298"/>
                </a:lnTo>
                <a:lnTo>
                  <a:pt x="3623001" y="3353374"/>
                </a:lnTo>
                <a:cubicBezTo>
                  <a:pt x="3622030" y="3385286"/>
                  <a:pt x="3637552" y="3409898"/>
                  <a:pt x="3636581" y="3441810"/>
                </a:cubicBezTo>
                <a:lnTo>
                  <a:pt x="4076124" y="4826308"/>
                </a:lnTo>
                <a:lnTo>
                  <a:pt x="3369270" y="4815703"/>
                </a:lnTo>
                <a:lnTo>
                  <a:pt x="1963737" y="4698528"/>
                </a:lnTo>
                <a:lnTo>
                  <a:pt x="239922" y="5445113"/>
                </a:lnTo>
                <a:lnTo>
                  <a:pt x="0" y="4599979"/>
                </a:lnTo>
                <a:lnTo>
                  <a:pt x="67056" y="4268704"/>
                </a:lnTo>
                <a:cubicBezTo>
                  <a:pt x="107042" y="4117059"/>
                  <a:pt x="183048" y="3961736"/>
                  <a:pt x="244439" y="3767406"/>
                </a:cubicBezTo>
                <a:cubicBezTo>
                  <a:pt x="305830" y="3573076"/>
                  <a:pt x="365572" y="3360779"/>
                  <a:pt x="435401" y="3102725"/>
                </a:cubicBezTo>
                <a:cubicBezTo>
                  <a:pt x="505230" y="2844671"/>
                  <a:pt x="544127" y="2628113"/>
                  <a:pt x="663416" y="2219083"/>
                </a:cubicBezTo>
                <a:lnTo>
                  <a:pt x="1151134" y="648545"/>
                </a:lnTo>
                <a:lnTo>
                  <a:pt x="1402226" y="170806"/>
                </a:lnTo>
                <a:close/>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7" name="フリーフォーム 66"/>
          <p:cNvSpPr/>
          <p:nvPr/>
        </p:nvSpPr>
        <p:spPr>
          <a:xfrm>
            <a:off x="2409570" y="2723518"/>
            <a:ext cx="609008" cy="204204"/>
          </a:xfrm>
          <a:custGeom>
            <a:avLst/>
            <a:gdLst>
              <a:gd name="connsiteX0" fmla="*/ 718019 w 718019"/>
              <a:gd name="connsiteY0" fmla="*/ 101259 h 260819"/>
              <a:gd name="connsiteX1" fmla="*/ 718019 w 718019"/>
              <a:gd name="connsiteY1" fmla="*/ 101259 h 260819"/>
              <a:gd name="connsiteX2" fmla="*/ 613691 w 718019"/>
              <a:gd name="connsiteY2" fmla="*/ 58301 h 260819"/>
              <a:gd name="connsiteX3" fmla="*/ 524706 w 718019"/>
              <a:gd name="connsiteY3" fmla="*/ 12274 h 260819"/>
              <a:gd name="connsiteX4" fmla="*/ 487884 w 718019"/>
              <a:gd name="connsiteY4" fmla="*/ 0 h 260819"/>
              <a:gd name="connsiteX5" fmla="*/ 343667 w 718019"/>
              <a:gd name="connsiteY5" fmla="*/ 3068 h 260819"/>
              <a:gd name="connsiteX6" fmla="*/ 193313 w 718019"/>
              <a:gd name="connsiteY6" fmla="*/ 33753 h 260819"/>
              <a:gd name="connsiteX7" fmla="*/ 131943 w 718019"/>
              <a:gd name="connsiteY7" fmla="*/ 76711 h 260819"/>
              <a:gd name="connsiteX8" fmla="*/ 49095 w 718019"/>
              <a:gd name="connsiteY8" fmla="*/ 190244 h 260819"/>
              <a:gd name="connsiteX9" fmla="*/ 0 w 718019"/>
              <a:gd name="connsiteY9" fmla="*/ 260819 h 260819"/>
              <a:gd name="connsiteX10" fmla="*/ 131943 w 718019"/>
              <a:gd name="connsiteY10" fmla="*/ 184107 h 260819"/>
              <a:gd name="connsiteX11" fmla="*/ 263887 w 718019"/>
              <a:gd name="connsiteY11" fmla="*/ 104327 h 260819"/>
              <a:gd name="connsiteX12" fmla="*/ 306845 w 718019"/>
              <a:gd name="connsiteY12" fmla="*/ 52164 h 260819"/>
              <a:gd name="connsiteX13" fmla="*/ 432652 w 718019"/>
              <a:gd name="connsiteY13" fmla="*/ 42958 h 260819"/>
              <a:gd name="connsiteX14" fmla="*/ 543117 w 718019"/>
              <a:gd name="connsiteY14" fmla="*/ 58301 h 260819"/>
              <a:gd name="connsiteX15" fmla="*/ 613691 w 718019"/>
              <a:gd name="connsiteY15" fmla="*/ 88985 h 260819"/>
              <a:gd name="connsiteX16" fmla="*/ 665855 w 718019"/>
              <a:gd name="connsiteY16" fmla="*/ 101259 h 260819"/>
              <a:gd name="connsiteX17" fmla="*/ 718019 w 718019"/>
              <a:gd name="connsiteY17" fmla="*/ 101259 h 26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8019" h="260819">
                <a:moveTo>
                  <a:pt x="718019" y="101259"/>
                </a:moveTo>
                <a:lnTo>
                  <a:pt x="718019" y="101259"/>
                </a:lnTo>
                <a:lnTo>
                  <a:pt x="613691" y="58301"/>
                </a:lnTo>
                <a:lnTo>
                  <a:pt x="524706" y="12274"/>
                </a:lnTo>
                <a:lnTo>
                  <a:pt x="487884" y="0"/>
                </a:lnTo>
                <a:lnTo>
                  <a:pt x="343667" y="3068"/>
                </a:lnTo>
                <a:lnTo>
                  <a:pt x="193313" y="33753"/>
                </a:lnTo>
                <a:lnTo>
                  <a:pt x="131943" y="76711"/>
                </a:lnTo>
                <a:lnTo>
                  <a:pt x="49095" y="190244"/>
                </a:lnTo>
                <a:lnTo>
                  <a:pt x="0" y="260819"/>
                </a:lnTo>
                <a:lnTo>
                  <a:pt x="131943" y="184107"/>
                </a:lnTo>
                <a:lnTo>
                  <a:pt x="263887" y="104327"/>
                </a:lnTo>
                <a:lnTo>
                  <a:pt x="306845" y="52164"/>
                </a:lnTo>
                <a:lnTo>
                  <a:pt x="432652" y="42958"/>
                </a:lnTo>
                <a:lnTo>
                  <a:pt x="543117" y="58301"/>
                </a:lnTo>
                <a:lnTo>
                  <a:pt x="613691" y="88985"/>
                </a:lnTo>
                <a:lnTo>
                  <a:pt x="665855" y="101259"/>
                </a:lnTo>
                <a:lnTo>
                  <a:pt x="718019" y="101259"/>
                </a:lnTo>
                <a:close/>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8" name="フリーフォーム 67"/>
          <p:cNvSpPr/>
          <p:nvPr/>
        </p:nvSpPr>
        <p:spPr>
          <a:xfrm>
            <a:off x="2781741" y="2598593"/>
            <a:ext cx="28628" cy="730328"/>
          </a:xfrm>
          <a:custGeom>
            <a:avLst/>
            <a:gdLst>
              <a:gd name="connsiteX0" fmla="*/ 0 w 33753"/>
              <a:gd name="connsiteY0" fmla="*/ 0 h 932811"/>
              <a:gd name="connsiteX1" fmla="*/ 30685 w 33753"/>
              <a:gd name="connsiteY1" fmla="*/ 119670 h 932811"/>
              <a:gd name="connsiteX2" fmla="*/ 33753 w 33753"/>
              <a:gd name="connsiteY2" fmla="*/ 932811 h 932811"/>
              <a:gd name="connsiteX3" fmla="*/ 33753 w 33753"/>
              <a:gd name="connsiteY3" fmla="*/ 932811 h 932811"/>
            </a:gdLst>
            <a:ahLst/>
            <a:cxnLst>
              <a:cxn ang="0">
                <a:pos x="connsiteX0" y="connsiteY0"/>
              </a:cxn>
              <a:cxn ang="0">
                <a:pos x="connsiteX1" y="connsiteY1"/>
              </a:cxn>
              <a:cxn ang="0">
                <a:pos x="connsiteX2" y="connsiteY2"/>
              </a:cxn>
              <a:cxn ang="0">
                <a:pos x="connsiteX3" y="connsiteY3"/>
              </a:cxn>
            </a:cxnLst>
            <a:rect l="l" t="t" r="r" b="b"/>
            <a:pathLst>
              <a:path w="33753" h="932811">
                <a:moveTo>
                  <a:pt x="0" y="0"/>
                </a:moveTo>
                <a:lnTo>
                  <a:pt x="30685" y="119670"/>
                </a:lnTo>
                <a:cubicBezTo>
                  <a:pt x="31708" y="390717"/>
                  <a:pt x="32730" y="661764"/>
                  <a:pt x="33753" y="932811"/>
                </a:cubicBezTo>
                <a:lnTo>
                  <a:pt x="33753" y="932811"/>
                </a:lnTo>
              </a:path>
            </a:pathLst>
          </a:cu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p>
        </p:txBody>
      </p:sp>
      <p:sp>
        <p:nvSpPr>
          <p:cNvPr id="69" name="フリーフォーム 68"/>
          <p:cNvSpPr/>
          <p:nvPr/>
        </p:nvSpPr>
        <p:spPr>
          <a:xfrm>
            <a:off x="2715574" y="3078596"/>
            <a:ext cx="173005" cy="306170"/>
          </a:xfrm>
          <a:custGeom>
            <a:avLst/>
            <a:gdLst>
              <a:gd name="connsiteX0" fmla="*/ 1163782 w 3182587"/>
              <a:gd name="connsiteY0" fmla="*/ 11875 h 5735782"/>
              <a:gd name="connsiteX1" fmla="*/ 1175658 w 3182587"/>
              <a:gd name="connsiteY1" fmla="*/ 807522 h 5735782"/>
              <a:gd name="connsiteX2" fmla="*/ 249382 w 3182587"/>
              <a:gd name="connsiteY2" fmla="*/ 795647 h 5735782"/>
              <a:gd name="connsiteX3" fmla="*/ 0 w 3182587"/>
              <a:gd name="connsiteY3" fmla="*/ 3479470 h 5735782"/>
              <a:gd name="connsiteX4" fmla="*/ 1294411 w 3182587"/>
              <a:gd name="connsiteY4" fmla="*/ 5735782 h 5735782"/>
              <a:gd name="connsiteX5" fmla="*/ 1923803 w 3182587"/>
              <a:gd name="connsiteY5" fmla="*/ 5498275 h 5735782"/>
              <a:gd name="connsiteX6" fmla="*/ 2054432 w 3182587"/>
              <a:gd name="connsiteY6" fmla="*/ 5676405 h 5735782"/>
              <a:gd name="connsiteX7" fmla="*/ 3063834 w 3182587"/>
              <a:gd name="connsiteY7" fmla="*/ 5712031 h 5735782"/>
              <a:gd name="connsiteX8" fmla="*/ 3182587 w 3182587"/>
              <a:gd name="connsiteY8" fmla="*/ 819397 h 5735782"/>
              <a:gd name="connsiteX9" fmla="*/ 2125683 w 3182587"/>
              <a:gd name="connsiteY9" fmla="*/ 807522 h 5735782"/>
              <a:gd name="connsiteX10" fmla="*/ 2137559 w 3182587"/>
              <a:gd name="connsiteY10" fmla="*/ 0 h 5735782"/>
              <a:gd name="connsiteX11" fmla="*/ 1163782 w 3182587"/>
              <a:gd name="connsiteY11" fmla="*/ 11875 h 5735782"/>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923803 w 3182587"/>
              <a:gd name="connsiteY5" fmla="*/ 5498275 h 5712031"/>
              <a:gd name="connsiteX6" fmla="*/ 2054432 w 3182587"/>
              <a:gd name="connsiteY6" fmla="*/ 5676405 h 5712031"/>
              <a:gd name="connsiteX7" fmla="*/ 3063834 w 3182587"/>
              <a:gd name="connsiteY7" fmla="*/ 5712031 h 5712031"/>
              <a:gd name="connsiteX8" fmla="*/ 3182587 w 3182587"/>
              <a:gd name="connsiteY8" fmla="*/ 819397 h 5712031"/>
              <a:gd name="connsiteX9" fmla="*/ 2125683 w 3182587"/>
              <a:gd name="connsiteY9" fmla="*/ 807522 h 5712031"/>
              <a:gd name="connsiteX10" fmla="*/ 2137559 w 3182587"/>
              <a:gd name="connsiteY10" fmla="*/ 0 h 5712031"/>
              <a:gd name="connsiteX11" fmla="*/ 1163782 w 3182587"/>
              <a:gd name="connsiteY11"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43793 w 3182587"/>
              <a:gd name="connsiteY5" fmla="*/ 5557653 h 5712031"/>
              <a:gd name="connsiteX6" fmla="*/ 1923803 w 3182587"/>
              <a:gd name="connsiteY6" fmla="*/ 5498275 h 5712031"/>
              <a:gd name="connsiteX7" fmla="*/ 2054432 w 3182587"/>
              <a:gd name="connsiteY7" fmla="*/ 5676405 h 5712031"/>
              <a:gd name="connsiteX8" fmla="*/ 3063834 w 3182587"/>
              <a:gd name="connsiteY8" fmla="*/ 5712031 h 5712031"/>
              <a:gd name="connsiteX9" fmla="*/ 3182587 w 3182587"/>
              <a:gd name="connsiteY9" fmla="*/ 819397 h 5712031"/>
              <a:gd name="connsiteX10" fmla="*/ 2125683 w 3182587"/>
              <a:gd name="connsiteY10" fmla="*/ 807522 h 5712031"/>
              <a:gd name="connsiteX11" fmla="*/ 2137559 w 3182587"/>
              <a:gd name="connsiteY11" fmla="*/ 0 h 5712031"/>
              <a:gd name="connsiteX12" fmla="*/ 1163782 w 3182587"/>
              <a:gd name="connsiteY12"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923803 w 3182587"/>
              <a:gd name="connsiteY6" fmla="*/ 5498275 h 5712031"/>
              <a:gd name="connsiteX7" fmla="*/ 2054432 w 3182587"/>
              <a:gd name="connsiteY7" fmla="*/ 5676405 h 5712031"/>
              <a:gd name="connsiteX8" fmla="*/ 3063834 w 3182587"/>
              <a:gd name="connsiteY8" fmla="*/ 5712031 h 5712031"/>
              <a:gd name="connsiteX9" fmla="*/ 3182587 w 3182587"/>
              <a:gd name="connsiteY9" fmla="*/ 819397 h 5712031"/>
              <a:gd name="connsiteX10" fmla="*/ 2125683 w 3182587"/>
              <a:gd name="connsiteY10" fmla="*/ 807522 h 5712031"/>
              <a:gd name="connsiteX11" fmla="*/ 2137559 w 3182587"/>
              <a:gd name="connsiteY11" fmla="*/ 0 h 5712031"/>
              <a:gd name="connsiteX12" fmla="*/ 1163782 w 3182587"/>
              <a:gd name="connsiteY12"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781299 w 3182587"/>
              <a:gd name="connsiteY6" fmla="*/ 5462650 h 5712031"/>
              <a:gd name="connsiteX7" fmla="*/ 1923803 w 3182587"/>
              <a:gd name="connsiteY7" fmla="*/ 5498275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40165 w 3182587"/>
              <a:gd name="connsiteY6" fmla="*/ 5601631 h 5712031"/>
              <a:gd name="connsiteX7" fmla="*/ 1923803 w 3182587"/>
              <a:gd name="connsiteY7" fmla="*/ 5498275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31172 w 3182587"/>
              <a:gd name="connsiteY6" fmla="*/ 5585477 h 5712031"/>
              <a:gd name="connsiteX7" fmla="*/ 1923803 w 3182587"/>
              <a:gd name="connsiteY7" fmla="*/ 5498275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31172 w 3182587"/>
              <a:gd name="connsiteY6" fmla="*/ 5585477 h 5712031"/>
              <a:gd name="connsiteX7" fmla="*/ 1900053 w 3182587"/>
              <a:gd name="connsiteY7" fmla="*/ 5403272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12031"/>
              <a:gd name="connsiteX1" fmla="*/ 1175658 w 3182587"/>
              <a:gd name="connsiteY1" fmla="*/ 807522 h 5712031"/>
              <a:gd name="connsiteX2" fmla="*/ 249382 w 3182587"/>
              <a:gd name="connsiteY2" fmla="*/ 795647 h 5712031"/>
              <a:gd name="connsiteX3" fmla="*/ 0 w 3182587"/>
              <a:gd name="connsiteY3" fmla="*/ 3479470 h 5712031"/>
              <a:gd name="connsiteX4" fmla="*/ 1229821 w 3182587"/>
              <a:gd name="connsiteY4" fmla="*/ 5623113 h 5712031"/>
              <a:gd name="connsiteX5" fmla="*/ 1571182 w 3182587"/>
              <a:gd name="connsiteY5" fmla="*/ 5458372 h 5712031"/>
              <a:gd name="connsiteX6" fmla="*/ 1643048 w 3182587"/>
              <a:gd name="connsiteY6" fmla="*/ 5549851 h 5712031"/>
              <a:gd name="connsiteX7" fmla="*/ 1900053 w 3182587"/>
              <a:gd name="connsiteY7" fmla="*/ 5403272 h 5712031"/>
              <a:gd name="connsiteX8" fmla="*/ 2054432 w 3182587"/>
              <a:gd name="connsiteY8" fmla="*/ 5676405 h 5712031"/>
              <a:gd name="connsiteX9" fmla="*/ 3063834 w 3182587"/>
              <a:gd name="connsiteY9" fmla="*/ 5712031 h 5712031"/>
              <a:gd name="connsiteX10" fmla="*/ 3182587 w 3182587"/>
              <a:gd name="connsiteY10" fmla="*/ 819397 h 5712031"/>
              <a:gd name="connsiteX11" fmla="*/ 2125683 w 3182587"/>
              <a:gd name="connsiteY11" fmla="*/ 807522 h 5712031"/>
              <a:gd name="connsiteX12" fmla="*/ 2137559 w 3182587"/>
              <a:gd name="connsiteY12" fmla="*/ 0 h 5712031"/>
              <a:gd name="connsiteX13" fmla="*/ 1163782 w 3182587"/>
              <a:gd name="connsiteY13" fmla="*/ 11875 h 5712031"/>
              <a:gd name="connsiteX0" fmla="*/ 1163782 w 3182587"/>
              <a:gd name="connsiteY0" fmla="*/ 11875 h 5735781"/>
              <a:gd name="connsiteX1" fmla="*/ 1175658 w 3182587"/>
              <a:gd name="connsiteY1" fmla="*/ 807522 h 5735781"/>
              <a:gd name="connsiteX2" fmla="*/ 249382 w 3182587"/>
              <a:gd name="connsiteY2" fmla="*/ 795647 h 5735781"/>
              <a:gd name="connsiteX3" fmla="*/ 0 w 3182587"/>
              <a:gd name="connsiteY3" fmla="*/ 3479470 h 5735781"/>
              <a:gd name="connsiteX4" fmla="*/ 1229821 w 3182587"/>
              <a:gd name="connsiteY4" fmla="*/ 5623113 h 5735781"/>
              <a:gd name="connsiteX5" fmla="*/ 1571182 w 3182587"/>
              <a:gd name="connsiteY5" fmla="*/ 5458372 h 5735781"/>
              <a:gd name="connsiteX6" fmla="*/ 1643048 w 3182587"/>
              <a:gd name="connsiteY6" fmla="*/ 5549851 h 5735781"/>
              <a:gd name="connsiteX7" fmla="*/ 1900053 w 3182587"/>
              <a:gd name="connsiteY7" fmla="*/ 5403272 h 5735781"/>
              <a:gd name="connsiteX8" fmla="*/ 1971304 w 3182587"/>
              <a:gd name="connsiteY8" fmla="*/ 5735781 h 5735781"/>
              <a:gd name="connsiteX9" fmla="*/ 3063834 w 3182587"/>
              <a:gd name="connsiteY9" fmla="*/ 5712031 h 5735781"/>
              <a:gd name="connsiteX10" fmla="*/ 3182587 w 3182587"/>
              <a:gd name="connsiteY10" fmla="*/ 819397 h 5735781"/>
              <a:gd name="connsiteX11" fmla="*/ 2125683 w 3182587"/>
              <a:gd name="connsiteY11" fmla="*/ 807522 h 5735781"/>
              <a:gd name="connsiteX12" fmla="*/ 2137559 w 3182587"/>
              <a:gd name="connsiteY12" fmla="*/ 0 h 5735781"/>
              <a:gd name="connsiteX13" fmla="*/ 1163782 w 3182587"/>
              <a:gd name="connsiteY13" fmla="*/ 11875 h 5735781"/>
              <a:gd name="connsiteX0" fmla="*/ 1163782 w 3182587"/>
              <a:gd name="connsiteY0" fmla="*/ 11875 h 5735781"/>
              <a:gd name="connsiteX1" fmla="*/ 1175658 w 3182587"/>
              <a:gd name="connsiteY1" fmla="*/ 807522 h 5735781"/>
              <a:gd name="connsiteX2" fmla="*/ 249382 w 3182587"/>
              <a:gd name="connsiteY2" fmla="*/ 795647 h 5735781"/>
              <a:gd name="connsiteX3" fmla="*/ 0 w 3182587"/>
              <a:gd name="connsiteY3" fmla="*/ 3479470 h 5735781"/>
              <a:gd name="connsiteX4" fmla="*/ 1229821 w 3182587"/>
              <a:gd name="connsiteY4" fmla="*/ 5623113 h 5735781"/>
              <a:gd name="connsiteX5" fmla="*/ 1571182 w 3182587"/>
              <a:gd name="connsiteY5" fmla="*/ 5458372 h 5735781"/>
              <a:gd name="connsiteX6" fmla="*/ 1643048 w 3182587"/>
              <a:gd name="connsiteY6" fmla="*/ 5549851 h 5735781"/>
              <a:gd name="connsiteX7" fmla="*/ 1852552 w 3182587"/>
              <a:gd name="connsiteY7" fmla="*/ 5427023 h 5735781"/>
              <a:gd name="connsiteX8" fmla="*/ 1971304 w 3182587"/>
              <a:gd name="connsiteY8" fmla="*/ 5735781 h 5735781"/>
              <a:gd name="connsiteX9" fmla="*/ 3063834 w 3182587"/>
              <a:gd name="connsiteY9" fmla="*/ 5712031 h 5735781"/>
              <a:gd name="connsiteX10" fmla="*/ 3182587 w 3182587"/>
              <a:gd name="connsiteY10" fmla="*/ 819397 h 5735781"/>
              <a:gd name="connsiteX11" fmla="*/ 2125683 w 3182587"/>
              <a:gd name="connsiteY11" fmla="*/ 807522 h 5735781"/>
              <a:gd name="connsiteX12" fmla="*/ 2137559 w 3182587"/>
              <a:gd name="connsiteY12" fmla="*/ 0 h 5735781"/>
              <a:gd name="connsiteX13" fmla="*/ 1163782 w 3182587"/>
              <a:gd name="connsiteY13" fmla="*/ 11875 h 5735781"/>
              <a:gd name="connsiteX0" fmla="*/ 1140031 w 3182587"/>
              <a:gd name="connsiteY0" fmla="*/ 0 h 5985163"/>
              <a:gd name="connsiteX1" fmla="*/ 1175658 w 3182587"/>
              <a:gd name="connsiteY1" fmla="*/ 1056904 h 5985163"/>
              <a:gd name="connsiteX2" fmla="*/ 249382 w 3182587"/>
              <a:gd name="connsiteY2" fmla="*/ 1045029 h 5985163"/>
              <a:gd name="connsiteX3" fmla="*/ 0 w 3182587"/>
              <a:gd name="connsiteY3" fmla="*/ 3728852 h 5985163"/>
              <a:gd name="connsiteX4" fmla="*/ 1229821 w 3182587"/>
              <a:gd name="connsiteY4" fmla="*/ 5872495 h 5985163"/>
              <a:gd name="connsiteX5" fmla="*/ 1571182 w 3182587"/>
              <a:gd name="connsiteY5" fmla="*/ 5707754 h 5985163"/>
              <a:gd name="connsiteX6" fmla="*/ 1643048 w 3182587"/>
              <a:gd name="connsiteY6" fmla="*/ 5799233 h 5985163"/>
              <a:gd name="connsiteX7" fmla="*/ 1852552 w 3182587"/>
              <a:gd name="connsiteY7" fmla="*/ 5676405 h 5985163"/>
              <a:gd name="connsiteX8" fmla="*/ 1971304 w 3182587"/>
              <a:gd name="connsiteY8" fmla="*/ 5985163 h 5985163"/>
              <a:gd name="connsiteX9" fmla="*/ 3063834 w 3182587"/>
              <a:gd name="connsiteY9" fmla="*/ 5961413 h 5985163"/>
              <a:gd name="connsiteX10" fmla="*/ 3182587 w 3182587"/>
              <a:gd name="connsiteY10" fmla="*/ 1068779 h 5985163"/>
              <a:gd name="connsiteX11" fmla="*/ 2125683 w 3182587"/>
              <a:gd name="connsiteY11" fmla="*/ 1056904 h 5985163"/>
              <a:gd name="connsiteX12" fmla="*/ 2137559 w 3182587"/>
              <a:gd name="connsiteY12" fmla="*/ 249382 h 5985163"/>
              <a:gd name="connsiteX13" fmla="*/ 1140031 w 3182587"/>
              <a:gd name="connsiteY13" fmla="*/ 0 h 5985163"/>
              <a:gd name="connsiteX0" fmla="*/ 1140031 w 3182587"/>
              <a:gd name="connsiteY0" fmla="*/ 0 h 5985163"/>
              <a:gd name="connsiteX1" fmla="*/ 1175658 w 3182587"/>
              <a:gd name="connsiteY1" fmla="*/ 1056904 h 5985163"/>
              <a:gd name="connsiteX2" fmla="*/ 249382 w 3182587"/>
              <a:gd name="connsiteY2" fmla="*/ 1045029 h 5985163"/>
              <a:gd name="connsiteX3" fmla="*/ 0 w 3182587"/>
              <a:gd name="connsiteY3" fmla="*/ 3728852 h 5985163"/>
              <a:gd name="connsiteX4" fmla="*/ 1229821 w 3182587"/>
              <a:gd name="connsiteY4" fmla="*/ 5872495 h 5985163"/>
              <a:gd name="connsiteX5" fmla="*/ 1571182 w 3182587"/>
              <a:gd name="connsiteY5" fmla="*/ 5707754 h 5985163"/>
              <a:gd name="connsiteX6" fmla="*/ 1643048 w 3182587"/>
              <a:gd name="connsiteY6" fmla="*/ 5799233 h 5985163"/>
              <a:gd name="connsiteX7" fmla="*/ 1852552 w 3182587"/>
              <a:gd name="connsiteY7" fmla="*/ 5676405 h 5985163"/>
              <a:gd name="connsiteX8" fmla="*/ 1971304 w 3182587"/>
              <a:gd name="connsiteY8" fmla="*/ 5985163 h 5985163"/>
              <a:gd name="connsiteX9" fmla="*/ 3063834 w 3182587"/>
              <a:gd name="connsiteY9" fmla="*/ 5961413 h 5985163"/>
              <a:gd name="connsiteX10" fmla="*/ 3182587 w 3182587"/>
              <a:gd name="connsiteY10" fmla="*/ 1068779 h 5985163"/>
              <a:gd name="connsiteX11" fmla="*/ 2125683 w 3182587"/>
              <a:gd name="connsiteY11" fmla="*/ 1056904 h 5985163"/>
              <a:gd name="connsiteX12" fmla="*/ 2137559 w 3182587"/>
              <a:gd name="connsiteY12" fmla="*/ 23751 h 5985163"/>
              <a:gd name="connsiteX13" fmla="*/ 1140031 w 3182587"/>
              <a:gd name="connsiteY13" fmla="*/ 0 h 5985163"/>
              <a:gd name="connsiteX0" fmla="*/ 1140031 w 3182587"/>
              <a:gd name="connsiteY0" fmla="*/ 0 h 5985163"/>
              <a:gd name="connsiteX1" fmla="*/ 1175658 w 3182587"/>
              <a:gd name="connsiteY1" fmla="*/ 1056904 h 5985163"/>
              <a:gd name="connsiteX2" fmla="*/ 249382 w 3182587"/>
              <a:gd name="connsiteY2" fmla="*/ 1045029 h 5985163"/>
              <a:gd name="connsiteX3" fmla="*/ 0 w 3182587"/>
              <a:gd name="connsiteY3" fmla="*/ 3728852 h 5985163"/>
              <a:gd name="connsiteX4" fmla="*/ 1229821 w 3182587"/>
              <a:gd name="connsiteY4" fmla="*/ 5872495 h 5985163"/>
              <a:gd name="connsiteX5" fmla="*/ 1571182 w 3182587"/>
              <a:gd name="connsiteY5" fmla="*/ 5707754 h 5985163"/>
              <a:gd name="connsiteX6" fmla="*/ 1643048 w 3182587"/>
              <a:gd name="connsiteY6" fmla="*/ 5799233 h 5985163"/>
              <a:gd name="connsiteX7" fmla="*/ 1852552 w 3182587"/>
              <a:gd name="connsiteY7" fmla="*/ 5676405 h 5985163"/>
              <a:gd name="connsiteX8" fmla="*/ 1971304 w 3182587"/>
              <a:gd name="connsiteY8" fmla="*/ 5985163 h 5985163"/>
              <a:gd name="connsiteX9" fmla="*/ 3063834 w 3182587"/>
              <a:gd name="connsiteY9" fmla="*/ 5961413 h 5985163"/>
              <a:gd name="connsiteX10" fmla="*/ 3182587 w 3182587"/>
              <a:gd name="connsiteY10" fmla="*/ 1068779 h 5985163"/>
              <a:gd name="connsiteX11" fmla="*/ 2203232 w 3182587"/>
              <a:gd name="connsiteY11" fmla="*/ 1062986 h 5985163"/>
              <a:gd name="connsiteX12" fmla="*/ 2137559 w 3182587"/>
              <a:gd name="connsiteY12" fmla="*/ 23751 h 5985163"/>
              <a:gd name="connsiteX13" fmla="*/ 1140031 w 3182587"/>
              <a:gd name="connsiteY13" fmla="*/ 0 h 5985163"/>
              <a:gd name="connsiteX0" fmla="*/ 1140031 w 3182587"/>
              <a:gd name="connsiteY0" fmla="*/ 161497 h 6146660"/>
              <a:gd name="connsiteX1" fmla="*/ 1175658 w 3182587"/>
              <a:gd name="connsiteY1" fmla="*/ 1218401 h 6146660"/>
              <a:gd name="connsiteX2" fmla="*/ 249382 w 3182587"/>
              <a:gd name="connsiteY2" fmla="*/ 1206526 h 6146660"/>
              <a:gd name="connsiteX3" fmla="*/ 0 w 3182587"/>
              <a:gd name="connsiteY3" fmla="*/ 3890349 h 6146660"/>
              <a:gd name="connsiteX4" fmla="*/ 1229821 w 3182587"/>
              <a:gd name="connsiteY4" fmla="*/ 6033992 h 6146660"/>
              <a:gd name="connsiteX5" fmla="*/ 1571182 w 3182587"/>
              <a:gd name="connsiteY5" fmla="*/ 5869251 h 6146660"/>
              <a:gd name="connsiteX6" fmla="*/ 1643048 w 3182587"/>
              <a:gd name="connsiteY6" fmla="*/ 5960730 h 6146660"/>
              <a:gd name="connsiteX7" fmla="*/ 1852552 w 3182587"/>
              <a:gd name="connsiteY7" fmla="*/ 5837902 h 6146660"/>
              <a:gd name="connsiteX8" fmla="*/ 1971304 w 3182587"/>
              <a:gd name="connsiteY8" fmla="*/ 6146660 h 6146660"/>
              <a:gd name="connsiteX9" fmla="*/ 3063834 w 3182587"/>
              <a:gd name="connsiteY9" fmla="*/ 6122910 h 6146660"/>
              <a:gd name="connsiteX10" fmla="*/ 3182587 w 3182587"/>
              <a:gd name="connsiteY10" fmla="*/ 1230276 h 6146660"/>
              <a:gd name="connsiteX11" fmla="*/ 2203232 w 3182587"/>
              <a:gd name="connsiteY11" fmla="*/ 1224483 h 6146660"/>
              <a:gd name="connsiteX12" fmla="*/ 2216951 w 3182587"/>
              <a:gd name="connsiteY12" fmla="*/ 0 h 6146660"/>
              <a:gd name="connsiteX13" fmla="*/ 1140031 w 3182587"/>
              <a:gd name="connsiteY13" fmla="*/ 161497 h 6146660"/>
              <a:gd name="connsiteX0" fmla="*/ 1245888 w 3182587"/>
              <a:gd name="connsiteY0" fmla="*/ 0 h 6210109"/>
              <a:gd name="connsiteX1" fmla="*/ 1175658 w 3182587"/>
              <a:gd name="connsiteY1" fmla="*/ 1281850 h 6210109"/>
              <a:gd name="connsiteX2" fmla="*/ 249382 w 3182587"/>
              <a:gd name="connsiteY2" fmla="*/ 1269975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16951 w 3182587"/>
              <a:gd name="connsiteY12" fmla="*/ 63449 h 6210109"/>
              <a:gd name="connsiteX13" fmla="*/ 1245888 w 3182587"/>
              <a:gd name="connsiteY13" fmla="*/ 0 h 6210109"/>
              <a:gd name="connsiteX0" fmla="*/ 1245888 w 3182587"/>
              <a:gd name="connsiteY0" fmla="*/ 0 h 6210109"/>
              <a:gd name="connsiteX1" fmla="*/ 1175658 w 3182587"/>
              <a:gd name="connsiteY1" fmla="*/ 1281850 h 6210109"/>
              <a:gd name="connsiteX2" fmla="*/ 249382 w 3182587"/>
              <a:gd name="connsiteY2" fmla="*/ 1269975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249382 w 3182587"/>
              <a:gd name="connsiteY2" fmla="*/ 1269975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183221 w 3182587"/>
              <a:gd name="connsiteY2" fmla="*/ 1389064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293725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183221 w 3182587"/>
              <a:gd name="connsiteY2" fmla="*/ 1389064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373118 h 6210109"/>
              <a:gd name="connsiteX11" fmla="*/ 2203232 w 3182587"/>
              <a:gd name="connsiteY11" fmla="*/ 1287932 h 6210109"/>
              <a:gd name="connsiteX12" fmla="*/ 2203718 w 3182587"/>
              <a:gd name="connsiteY12" fmla="*/ 36984 h 6210109"/>
              <a:gd name="connsiteX13" fmla="*/ 1245888 w 3182587"/>
              <a:gd name="connsiteY13" fmla="*/ 0 h 6210109"/>
              <a:gd name="connsiteX0" fmla="*/ 1245888 w 3182587"/>
              <a:gd name="connsiteY0" fmla="*/ 0 h 6210109"/>
              <a:gd name="connsiteX1" fmla="*/ 1241819 w 3182587"/>
              <a:gd name="connsiteY1" fmla="*/ 1400938 h 6210109"/>
              <a:gd name="connsiteX2" fmla="*/ 183221 w 3182587"/>
              <a:gd name="connsiteY2" fmla="*/ 1389064 h 6210109"/>
              <a:gd name="connsiteX3" fmla="*/ 0 w 3182587"/>
              <a:gd name="connsiteY3" fmla="*/ 3953798 h 6210109"/>
              <a:gd name="connsiteX4" fmla="*/ 1229821 w 3182587"/>
              <a:gd name="connsiteY4" fmla="*/ 6097441 h 6210109"/>
              <a:gd name="connsiteX5" fmla="*/ 1571182 w 3182587"/>
              <a:gd name="connsiteY5" fmla="*/ 5932700 h 6210109"/>
              <a:gd name="connsiteX6" fmla="*/ 1643048 w 3182587"/>
              <a:gd name="connsiteY6" fmla="*/ 6024179 h 6210109"/>
              <a:gd name="connsiteX7" fmla="*/ 1852552 w 3182587"/>
              <a:gd name="connsiteY7" fmla="*/ 5901351 h 6210109"/>
              <a:gd name="connsiteX8" fmla="*/ 1971304 w 3182587"/>
              <a:gd name="connsiteY8" fmla="*/ 6210109 h 6210109"/>
              <a:gd name="connsiteX9" fmla="*/ 3063834 w 3182587"/>
              <a:gd name="connsiteY9" fmla="*/ 6186359 h 6210109"/>
              <a:gd name="connsiteX10" fmla="*/ 3182587 w 3182587"/>
              <a:gd name="connsiteY10" fmla="*/ 1373118 h 6210109"/>
              <a:gd name="connsiteX11" fmla="*/ 2203232 w 3182587"/>
              <a:gd name="connsiteY11" fmla="*/ 1380558 h 6210109"/>
              <a:gd name="connsiteX12" fmla="*/ 2203718 w 3182587"/>
              <a:gd name="connsiteY12" fmla="*/ 36984 h 6210109"/>
              <a:gd name="connsiteX13" fmla="*/ 1245888 w 3182587"/>
              <a:gd name="connsiteY13" fmla="*/ 0 h 6210109"/>
              <a:gd name="connsiteX0" fmla="*/ 1245888 w 3182587"/>
              <a:gd name="connsiteY0" fmla="*/ 0 h 6196877"/>
              <a:gd name="connsiteX1" fmla="*/ 1241819 w 3182587"/>
              <a:gd name="connsiteY1" fmla="*/ 1400938 h 6196877"/>
              <a:gd name="connsiteX2" fmla="*/ 183221 w 3182587"/>
              <a:gd name="connsiteY2" fmla="*/ 1389064 h 6196877"/>
              <a:gd name="connsiteX3" fmla="*/ 0 w 3182587"/>
              <a:gd name="connsiteY3" fmla="*/ 3953798 h 6196877"/>
              <a:gd name="connsiteX4" fmla="*/ 1229821 w 3182587"/>
              <a:gd name="connsiteY4" fmla="*/ 6097441 h 6196877"/>
              <a:gd name="connsiteX5" fmla="*/ 1571182 w 3182587"/>
              <a:gd name="connsiteY5" fmla="*/ 5932700 h 6196877"/>
              <a:gd name="connsiteX6" fmla="*/ 1643048 w 3182587"/>
              <a:gd name="connsiteY6" fmla="*/ 6024179 h 6196877"/>
              <a:gd name="connsiteX7" fmla="*/ 1852552 w 3182587"/>
              <a:gd name="connsiteY7" fmla="*/ 5901351 h 6196877"/>
              <a:gd name="connsiteX8" fmla="*/ 2050696 w 3182587"/>
              <a:gd name="connsiteY8" fmla="*/ 6196877 h 6196877"/>
              <a:gd name="connsiteX9" fmla="*/ 3063834 w 3182587"/>
              <a:gd name="connsiteY9" fmla="*/ 6186359 h 6196877"/>
              <a:gd name="connsiteX10" fmla="*/ 3182587 w 3182587"/>
              <a:gd name="connsiteY10" fmla="*/ 1373118 h 6196877"/>
              <a:gd name="connsiteX11" fmla="*/ 2203232 w 3182587"/>
              <a:gd name="connsiteY11" fmla="*/ 1380558 h 6196877"/>
              <a:gd name="connsiteX12" fmla="*/ 2203718 w 3182587"/>
              <a:gd name="connsiteY12" fmla="*/ 36984 h 6196877"/>
              <a:gd name="connsiteX13" fmla="*/ 1245888 w 3182587"/>
              <a:gd name="connsiteY13" fmla="*/ 0 h 6196877"/>
              <a:gd name="connsiteX0" fmla="*/ 1245888 w 3182587"/>
              <a:gd name="connsiteY0" fmla="*/ 0 h 6196877"/>
              <a:gd name="connsiteX1" fmla="*/ 1241819 w 3182587"/>
              <a:gd name="connsiteY1" fmla="*/ 1400938 h 6196877"/>
              <a:gd name="connsiteX2" fmla="*/ 183221 w 3182587"/>
              <a:gd name="connsiteY2" fmla="*/ 1389064 h 6196877"/>
              <a:gd name="connsiteX3" fmla="*/ 0 w 3182587"/>
              <a:gd name="connsiteY3" fmla="*/ 3953798 h 6196877"/>
              <a:gd name="connsiteX4" fmla="*/ 1229821 w 3182587"/>
              <a:gd name="connsiteY4" fmla="*/ 6097441 h 6196877"/>
              <a:gd name="connsiteX5" fmla="*/ 1571182 w 3182587"/>
              <a:gd name="connsiteY5" fmla="*/ 5932700 h 6196877"/>
              <a:gd name="connsiteX6" fmla="*/ 1643048 w 3182587"/>
              <a:gd name="connsiteY6" fmla="*/ 6024179 h 6196877"/>
              <a:gd name="connsiteX7" fmla="*/ 1918711 w 3182587"/>
              <a:gd name="connsiteY7" fmla="*/ 5888120 h 6196877"/>
              <a:gd name="connsiteX8" fmla="*/ 2050696 w 3182587"/>
              <a:gd name="connsiteY8" fmla="*/ 6196877 h 6196877"/>
              <a:gd name="connsiteX9" fmla="*/ 3063834 w 3182587"/>
              <a:gd name="connsiteY9" fmla="*/ 6186359 h 6196877"/>
              <a:gd name="connsiteX10" fmla="*/ 3182587 w 3182587"/>
              <a:gd name="connsiteY10" fmla="*/ 1373118 h 6196877"/>
              <a:gd name="connsiteX11" fmla="*/ 2203232 w 3182587"/>
              <a:gd name="connsiteY11" fmla="*/ 1380558 h 6196877"/>
              <a:gd name="connsiteX12" fmla="*/ 2203718 w 3182587"/>
              <a:gd name="connsiteY12" fmla="*/ 36984 h 6196877"/>
              <a:gd name="connsiteX13" fmla="*/ 1245888 w 3182587"/>
              <a:gd name="connsiteY13" fmla="*/ 0 h 6196877"/>
              <a:gd name="connsiteX0" fmla="*/ 1219425 w 3156124"/>
              <a:gd name="connsiteY0" fmla="*/ 0 h 6196877"/>
              <a:gd name="connsiteX1" fmla="*/ 1215356 w 3156124"/>
              <a:gd name="connsiteY1" fmla="*/ 1400938 h 6196877"/>
              <a:gd name="connsiteX2" fmla="*/ 156758 w 3156124"/>
              <a:gd name="connsiteY2" fmla="*/ 1389064 h 6196877"/>
              <a:gd name="connsiteX3" fmla="*/ 0 w 3156124"/>
              <a:gd name="connsiteY3" fmla="*/ 3914102 h 6196877"/>
              <a:gd name="connsiteX4" fmla="*/ 1203358 w 3156124"/>
              <a:gd name="connsiteY4" fmla="*/ 6097441 h 6196877"/>
              <a:gd name="connsiteX5" fmla="*/ 1544719 w 3156124"/>
              <a:gd name="connsiteY5" fmla="*/ 5932700 h 6196877"/>
              <a:gd name="connsiteX6" fmla="*/ 1616585 w 3156124"/>
              <a:gd name="connsiteY6" fmla="*/ 6024179 h 6196877"/>
              <a:gd name="connsiteX7" fmla="*/ 1892248 w 3156124"/>
              <a:gd name="connsiteY7" fmla="*/ 5888120 h 6196877"/>
              <a:gd name="connsiteX8" fmla="*/ 2024233 w 3156124"/>
              <a:gd name="connsiteY8" fmla="*/ 6196877 h 6196877"/>
              <a:gd name="connsiteX9" fmla="*/ 3037371 w 3156124"/>
              <a:gd name="connsiteY9" fmla="*/ 6186359 h 6196877"/>
              <a:gd name="connsiteX10" fmla="*/ 3156124 w 3156124"/>
              <a:gd name="connsiteY10" fmla="*/ 1373118 h 6196877"/>
              <a:gd name="connsiteX11" fmla="*/ 2176769 w 3156124"/>
              <a:gd name="connsiteY11" fmla="*/ 1380558 h 6196877"/>
              <a:gd name="connsiteX12" fmla="*/ 2177255 w 3156124"/>
              <a:gd name="connsiteY12" fmla="*/ 36984 h 6196877"/>
              <a:gd name="connsiteX13" fmla="*/ 1219425 w 3156124"/>
              <a:gd name="connsiteY13"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23241 h 6196877"/>
              <a:gd name="connsiteX4" fmla="*/ 1281550 w 3234316"/>
              <a:gd name="connsiteY4" fmla="*/ 6097441 h 6196877"/>
              <a:gd name="connsiteX5" fmla="*/ 1622911 w 3234316"/>
              <a:gd name="connsiteY5" fmla="*/ 5932700 h 6196877"/>
              <a:gd name="connsiteX6" fmla="*/ 1694777 w 3234316"/>
              <a:gd name="connsiteY6" fmla="*/ 6024179 h 6196877"/>
              <a:gd name="connsiteX7" fmla="*/ 1970440 w 3234316"/>
              <a:gd name="connsiteY7" fmla="*/ 5888120 h 6196877"/>
              <a:gd name="connsiteX8" fmla="*/ 2102425 w 3234316"/>
              <a:gd name="connsiteY8" fmla="*/ 6196877 h 6196877"/>
              <a:gd name="connsiteX9" fmla="*/ 3115563 w 3234316"/>
              <a:gd name="connsiteY9" fmla="*/ 6186359 h 6196877"/>
              <a:gd name="connsiteX10" fmla="*/ 3234316 w 3234316"/>
              <a:gd name="connsiteY10" fmla="*/ 1373118 h 6196877"/>
              <a:gd name="connsiteX11" fmla="*/ 2254961 w 3234316"/>
              <a:gd name="connsiteY11" fmla="*/ 1380558 h 6196877"/>
              <a:gd name="connsiteX12" fmla="*/ 2255447 w 3234316"/>
              <a:gd name="connsiteY12" fmla="*/ 36984 h 6196877"/>
              <a:gd name="connsiteX13" fmla="*/ 1297617 w 3234316"/>
              <a:gd name="connsiteY13" fmla="*/ 0 h 6196877"/>
              <a:gd name="connsiteX0" fmla="*/ 1298693 w 3235392"/>
              <a:gd name="connsiteY0" fmla="*/ 0 h 6196877"/>
              <a:gd name="connsiteX1" fmla="*/ 1294624 w 3235392"/>
              <a:gd name="connsiteY1" fmla="*/ 1400938 h 6196877"/>
              <a:gd name="connsiteX2" fmla="*/ 236026 w 3235392"/>
              <a:gd name="connsiteY2" fmla="*/ 1389064 h 6196877"/>
              <a:gd name="connsiteX3" fmla="*/ 1076 w 3235392"/>
              <a:gd name="connsiteY3" fmla="*/ 3723241 h 6196877"/>
              <a:gd name="connsiteX4" fmla="*/ 0 w 3235392"/>
              <a:gd name="connsiteY4" fmla="*/ 3724142 h 6196877"/>
              <a:gd name="connsiteX5" fmla="*/ 1282626 w 3235392"/>
              <a:gd name="connsiteY5" fmla="*/ 6097441 h 6196877"/>
              <a:gd name="connsiteX6" fmla="*/ 1623987 w 3235392"/>
              <a:gd name="connsiteY6" fmla="*/ 5932700 h 6196877"/>
              <a:gd name="connsiteX7" fmla="*/ 1695853 w 3235392"/>
              <a:gd name="connsiteY7" fmla="*/ 6024179 h 6196877"/>
              <a:gd name="connsiteX8" fmla="*/ 1971516 w 3235392"/>
              <a:gd name="connsiteY8" fmla="*/ 5888120 h 6196877"/>
              <a:gd name="connsiteX9" fmla="*/ 2103501 w 3235392"/>
              <a:gd name="connsiteY9" fmla="*/ 6196877 h 6196877"/>
              <a:gd name="connsiteX10" fmla="*/ 3116639 w 3235392"/>
              <a:gd name="connsiteY10" fmla="*/ 6186359 h 6196877"/>
              <a:gd name="connsiteX11" fmla="*/ 3235392 w 3235392"/>
              <a:gd name="connsiteY11" fmla="*/ 1373118 h 6196877"/>
              <a:gd name="connsiteX12" fmla="*/ 2256037 w 3235392"/>
              <a:gd name="connsiteY12" fmla="*/ 1380558 h 6196877"/>
              <a:gd name="connsiteX13" fmla="*/ 2256523 w 3235392"/>
              <a:gd name="connsiteY13" fmla="*/ 36984 h 6196877"/>
              <a:gd name="connsiteX14" fmla="*/ 1298693 w 3235392"/>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23241 h 6196877"/>
              <a:gd name="connsiteX4" fmla="*/ 2421 w 3234316"/>
              <a:gd name="connsiteY4" fmla="*/ 3925502 h 6196877"/>
              <a:gd name="connsiteX5" fmla="*/ 1281550 w 3234316"/>
              <a:gd name="connsiteY5" fmla="*/ 6097441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2421 w 3234316"/>
              <a:gd name="connsiteY4" fmla="*/ 3925502 h 6196877"/>
              <a:gd name="connsiteX5" fmla="*/ 1281550 w 3234316"/>
              <a:gd name="connsiteY5" fmla="*/ 6097441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2421 w 3234316"/>
              <a:gd name="connsiteY4" fmla="*/ 3925502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51729 w 3234316"/>
              <a:gd name="connsiteY4" fmla="*/ 391574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0237 w 3234316"/>
              <a:gd name="connsiteY4" fmla="*/ 3971069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9458 w 3234316"/>
              <a:gd name="connsiteY4" fmla="*/ 3906526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31964 w 3234316"/>
              <a:gd name="connsiteY4" fmla="*/ 391574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31964 w 3234316"/>
              <a:gd name="connsiteY4" fmla="*/ 391574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7617 w 3234316"/>
              <a:gd name="connsiteY0" fmla="*/ 0 h 6196877"/>
              <a:gd name="connsiteX1" fmla="*/ 1293548 w 3234316"/>
              <a:gd name="connsiteY1" fmla="*/ 1400938 h 6196877"/>
              <a:gd name="connsiteX2" fmla="*/ 234950 w 3234316"/>
              <a:gd name="connsiteY2" fmla="*/ 1389064 h 6196877"/>
              <a:gd name="connsiteX3" fmla="*/ 0 w 3234316"/>
              <a:gd name="connsiteY3" fmla="*/ 3733499 h 6196877"/>
              <a:gd name="connsiteX4" fmla="*/ 157948 w 3234316"/>
              <a:gd name="connsiteY4" fmla="*/ 3900075 h 6196877"/>
              <a:gd name="connsiteX5" fmla="*/ 1335485 w 3234316"/>
              <a:gd name="connsiteY5" fmla="*/ 6082084 h 6196877"/>
              <a:gd name="connsiteX6" fmla="*/ 1622911 w 3234316"/>
              <a:gd name="connsiteY6" fmla="*/ 5932700 h 6196877"/>
              <a:gd name="connsiteX7" fmla="*/ 1694777 w 3234316"/>
              <a:gd name="connsiteY7" fmla="*/ 6024179 h 6196877"/>
              <a:gd name="connsiteX8" fmla="*/ 1970440 w 3234316"/>
              <a:gd name="connsiteY8" fmla="*/ 5888120 h 6196877"/>
              <a:gd name="connsiteX9" fmla="*/ 2102425 w 3234316"/>
              <a:gd name="connsiteY9" fmla="*/ 6196877 h 6196877"/>
              <a:gd name="connsiteX10" fmla="*/ 3115563 w 3234316"/>
              <a:gd name="connsiteY10" fmla="*/ 6186359 h 6196877"/>
              <a:gd name="connsiteX11" fmla="*/ 3234316 w 3234316"/>
              <a:gd name="connsiteY11" fmla="*/ 1373118 h 6196877"/>
              <a:gd name="connsiteX12" fmla="*/ 2254961 w 3234316"/>
              <a:gd name="connsiteY12" fmla="*/ 1380558 h 6196877"/>
              <a:gd name="connsiteX13" fmla="*/ 2255447 w 3234316"/>
              <a:gd name="connsiteY13" fmla="*/ 36984 h 6196877"/>
              <a:gd name="connsiteX14" fmla="*/ 1297617 w 3234316"/>
              <a:gd name="connsiteY14" fmla="*/ 0 h 6196877"/>
              <a:gd name="connsiteX0" fmla="*/ 1295575 w 3232274"/>
              <a:gd name="connsiteY0" fmla="*/ 0 h 6196877"/>
              <a:gd name="connsiteX1" fmla="*/ 1291506 w 3232274"/>
              <a:gd name="connsiteY1" fmla="*/ 1400938 h 6196877"/>
              <a:gd name="connsiteX2" fmla="*/ 232908 w 3232274"/>
              <a:gd name="connsiteY2" fmla="*/ 1389064 h 6196877"/>
              <a:gd name="connsiteX3" fmla="*/ 0 w 3232274"/>
              <a:gd name="connsiteY3" fmla="*/ 3657005 h 6196877"/>
              <a:gd name="connsiteX4" fmla="*/ 155906 w 3232274"/>
              <a:gd name="connsiteY4" fmla="*/ 3900075 h 6196877"/>
              <a:gd name="connsiteX5" fmla="*/ 1333443 w 3232274"/>
              <a:gd name="connsiteY5" fmla="*/ 6082084 h 6196877"/>
              <a:gd name="connsiteX6" fmla="*/ 1620869 w 3232274"/>
              <a:gd name="connsiteY6" fmla="*/ 5932700 h 6196877"/>
              <a:gd name="connsiteX7" fmla="*/ 1692735 w 3232274"/>
              <a:gd name="connsiteY7" fmla="*/ 6024179 h 6196877"/>
              <a:gd name="connsiteX8" fmla="*/ 1968398 w 3232274"/>
              <a:gd name="connsiteY8" fmla="*/ 5888120 h 6196877"/>
              <a:gd name="connsiteX9" fmla="*/ 2100383 w 3232274"/>
              <a:gd name="connsiteY9" fmla="*/ 6196877 h 6196877"/>
              <a:gd name="connsiteX10" fmla="*/ 3113521 w 3232274"/>
              <a:gd name="connsiteY10" fmla="*/ 6186359 h 6196877"/>
              <a:gd name="connsiteX11" fmla="*/ 3232274 w 3232274"/>
              <a:gd name="connsiteY11" fmla="*/ 1373118 h 6196877"/>
              <a:gd name="connsiteX12" fmla="*/ 2252919 w 3232274"/>
              <a:gd name="connsiteY12" fmla="*/ 1380558 h 6196877"/>
              <a:gd name="connsiteX13" fmla="*/ 2253405 w 3232274"/>
              <a:gd name="connsiteY13" fmla="*/ 36984 h 6196877"/>
              <a:gd name="connsiteX14" fmla="*/ 1295575 w 3232274"/>
              <a:gd name="connsiteY14" fmla="*/ 0 h 6196877"/>
              <a:gd name="connsiteX0" fmla="*/ 1295575 w 3232274"/>
              <a:gd name="connsiteY0" fmla="*/ 0 h 6196877"/>
              <a:gd name="connsiteX1" fmla="*/ 1291506 w 3232274"/>
              <a:gd name="connsiteY1" fmla="*/ 1400938 h 6196877"/>
              <a:gd name="connsiteX2" fmla="*/ 232908 w 3232274"/>
              <a:gd name="connsiteY2" fmla="*/ 1389064 h 6196877"/>
              <a:gd name="connsiteX3" fmla="*/ 0 w 3232274"/>
              <a:gd name="connsiteY3" fmla="*/ 3657005 h 6196877"/>
              <a:gd name="connsiteX4" fmla="*/ 134586 w 3232274"/>
              <a:gd name="connsiteY4" fmla="*/ 3931285 h 6196877"/>
              <a:gd name="connsiteX5" fmla="*/ 1333443 w 3232274"/>
              <a:gd name="connsiteY5" fmla="*/ 6082084 h 6196877"/>
              <a:gd name="connsiteX6" fmla="*/ 1620869 w 3232274"/>
              <a:gd name="connsiteY6" fmla="*/ 5932700 h 6196877"/>
              <a:gd name="connsiteX7" fmla="*/ 1692735 w 3232274"/>
              <a:gd name="connsiteY7" fmla="*/ 6024179 h 6196877"/>
              <a:gd name="connsiteX8" fmla="*/ 1968398 w 3232274"/>
              <a:gd name="connsiteY8" fmla="*/ 5888120 h 6196877"/>
              <a:gd name="connsiteX9" fmla="*/ 2100383 w 3232274"/>
              <a:gd name="connsiteY9" fmla="*/ 6196877 h 6196877"/>
              <a:gd name="connsiteX10" fmla="*/ 3113521 w 3232274"/>
              <a:gd name="connsiteY10" fmla="*/ 6186359 h 6196877"/>
              <a:gd name="connsiteX11" fmla="*/ 3232274 w 3232274"/>
              <a:gd name="connsiteY11" fmla="*/ 1373118 h 6196877"/>
              <a:gd name="connsiteX12" fmla="*/ 2252919 w 3232274"/>
              <a:gd name="connsiteY12" fmla="*/ 1380558 h 6196877"/>
              <a:gd name="connsiteX13" fmla="*/ 2253405 w 3232274"/>
              <a:gd name="connsiteY13" fmla="*/ 36984 h 6196877"/>
              <a:gd name="connsiteX14" fmla="*/ 1295575 w 3232274"/>
              <a:gd name="connsiteY14" fmla="*/ 0 h 619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32274" h="6196877">
                <a:moveTo>
                  <a:pt x="1295575" y="0"/>
                </a:moveTo>
                <a:cubicBezTo>
                  <a:pt x="1294219" y="466979"/>
                  <a:pt x="1292862" y="933959"/>
                  <a:pt x="1291506" y="1400938"/>
                </a:cubicBezTo>
                <a:lnTo>
                  <a:pt x="232908" y="1389064"/>
                </a:lnTo>
                <a:lnTo>
                  <a:pt x="0" y="3657005"/>
                </a:lnTo>
                <a:lnTo>
                  <a:pt x="134586" y="3931285"/>
                </a:lnTo>
                <a:lnTo>
                  <a:pt x="1333443" y="6082084"/>
                </a:lnTo>
                <a:lnTo>
                  <a:pt x="1620869" y="5932700"/>
                </a:lnTo>
                <a:lnTo>
                  <a:pt x="1692735" y="6024179"/>
                </a:lnTo>
                <a:lnTo>
                  <a:pt x="1968398" y="5888120"/>
                </a:lnTo>
                <a:lnTo>
                  <a:pt x="2100383" y="6196877"/>
                </a:lnTo>
                <a:lnTo>
                  <a:pt x="3113521" y="6186359"/>
                </a:lnTo>
                <a:lnTo>
                  <a:pt x="3232274" y="1373118"/>
                </a:lnTo>
                <a:lnTo>
                  <a:pt x="2252919" y="1380558"/>
                </a:lnTo>
                <a:lnTo>
                  <a:pt x="2253405" y="36984"/>
                </a:lnTo>
                <a:lnTo>
                  <a:pt x="1295575" y="0"/>
                </a:lnTo>
                <a:close/>
              </a:path>
            </a:pathLst>
          </a:custGeom>
          <a:noFill/>
          <a:ln w="1905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grpSp>
        <p:nvGrpSpPr>
          <p:cNvPr id="10" name="グループ化 13"/>
          <p:cNvGrpSpPr/>
          <p:nvPr/>
        </p:nvGrpSpPr>
        <p:grpSpPr>
          <a:xfrm>
            <a:off x="3151541" y="2679996"/>
            <a:ext cx="360526" cy="354360"/>
            <a:chOff x="4818010" y="981560"/>
            <a:chExt cx="4887557" cy="5204302"/>
          </a:xfrm>
          <a:noFill/>
        </p:grpSpPr>
        <p:sp>
          <p:nvSpPr>
            <p:cNvPr id="81" name="フリーフォーム 9"/>
            <p:cNvSpPr/>
            <p:nvPr/>
          </p:nvSpPr>
          <p:spPr>
            <a:xfrm>
              <a:off x="4818010" y="2533239"/>
              <a:ext cx="3350408" cy="2878664"/>
            </a:xfrm>
            <a:custGeom>
              <a:avLst/>
              <a:gdLst>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727200 w 2743200"/>
                <a:gd name="connsiteY4" fmla="*/ 2278743 h 2293257"/>
                <a:gd name="connsiteX5" fmla="*/ 1451429 w 2743200"/>
                <a:gd name="connsiteY5" fmla="*/ 2220686 h 2293257"/>
                <a:gd name="connsiteX6" fmla="*/ 696686 w 2743200"/>
                <a:gd name="connsiteY6" fmla="*/ 2162629 h 2293257"/>
                <a:gd name="connsiteX7" fmla="*/ 290286 w 2743200"/>
                <a:gd name="connsiteY7" fmla="*/ 1872343 h 2293257"/>
                <a:gd name="connsiteX8" fmla="*/ 0 w 2743200"/>
                <a:gd name="connsiteY8" fmla="*/ 725714 h 2293257"/>
                <a:gd name="connsiteX9" fmla="*/ 333829 w 2743200"/>
                <a:gd name="connsiteY9" fmla="*/ 449943 h 2293257"/>
                <a:gd name="connsiteX10" fmla="*/ 522515 w 2743200"/>
                <a:gd name="connsiteY10" fmla="*/ 449943 h 2293257"/>
                <a:gd name="connsiteX11" fmla="*/ 551543 w 2743200"/>
                <a:gd name="connsiteY11" fmla="*/ 348343 h 2293257"/>
                <a:gd name="connsiteX12" fmla="*/ 653143 w 2743200"/>
                <a:gd name="connsiteY12" fmla="*/ 304800 h 2293257"/>
                <a:gd name="connsiteX13" fmla="*/ 711200 w 2743200"/>
                <a:gd name="connsiteY13" fmla="*/ 217714 h 2293257"/>
                <a:gd name="connsiteX14" fmla="*/ 711200 w 2743200"/>
                <a:gd name="connsiteY14" fmla="*/ 130629 h 2293257"/>
                <a:gd name="connsiteX15" fmla="*/ 1059543 w 2743200"/>
                <a:gd name="connsiteY15" fmla="*/ 0 h 2293257"/>
                <a:gd name="connsiteX16" fmla="*/ 1262743 w 2743200"/>
                <a:gd name="connsiteY16" fmla="*/ 29029 h 2293257"/>
                <a:gd name="connsiteX17" fmla="*/ 1553029 w 2743200"/>
                <a:gd name="connsiteY17" fmla="*/ 203200 h 2293257"/>
                <a:gd name="connsiteX18" fmla="*/ 1843315 w 2743200"/>
                <a:gd name="connsiteY18" fmla="*/ 174172 h 2293257"/>
                <a:gd name="connsiteX19" fmla="*/ 2438400 w 2743200"/>
                <a:gd name="connsiteY19" fmla="*/ 406400 h 2293257"/>
                <a:gd name="connsiteX20" fmla="*/ 2743200 w 2743200"/>
                <a:gd name="connsiteY20"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741421 w 2743200"/>
                <a:gd name="connsiteY4" fmla="*/ 2132519 h 2293257"/>
                <a:gd name="connsiteX5" fmla="*/ 1727200 w 2743200"/>
                <a:gd name="connsiteY5" fmla="*/ 2278743 h 2293257"/>
                <a:gd name="connsiteX6" fmla="*/ 1451429 w 2743200"/>
                <a:gd name="connsiteY6" fmla="*/ 2220686 h 2293257"/>
                <a:gd name="connsiteX7" fmla="*/ 696686 w 2743200"/>
                <a:gd name="connsiteY7" fmla="*/ 2162629 h 2293257"/>
                <a:gd name="connsiteX8" fmla="*/ 290286 w 2743200"/>
                <a:gd name="connsiteY8" fmla="*/ 1872343 h 2293257"/>
                <a:gd name="connsiteX9" fmla="*/ 0 w 2743200"/>
                <a:gd name="connsiteY9" fmla="*/ 725714 h 2293257"/>
                <a:gd name="connsiteX10" fmla="*/ 333829 w 2743200"/>
                <a:gd name="connsiteY10" fmla="*/ 449943 h 2293257"/>
                <a:gd name="connsiteX11" fmla="*/ 522515 w 2743200"/>
                <a:gd name="connsiteY11" fmla="*/ 449943 h 2293257"/>
                <a:gd name="connsiteX12" fmla="*/ 551543 w 2743200"/>
                <a:gd name="connsiteY12" fmla="*/ 348343 h 2293257"/>
                <a:gd name="connsiteX13" fmla="*/ 653143 w 2743200"/>
                <a:gd name="connsiteY13" fmla="*/ 304800 h 2293257"/>
                <a:gd name="connsiteX14" fmla="*/ 711200 w 2743200"/>
                <a:gd name="connsiteY14" fmla="*/ 217714 h 2293257"/>
                <a:gd name="connsiteX15" fmla="*/ 711200 w 2743200"/>
                <a:gd name="connsiteY15" fmla="*/ 130629 h 2293257"/>
                <a:gd name="connsiteX16" fmla="*/ 1059543 w 2743200"/>
                <a:gd name="connsiteY16" fmla="*/ 0 h 2293257"/>
                <a:gd name="connsiteX17" fmla="*/ 1262743 w 2743200"/>
                <a:gd name="connsiteY17" fmla="*/ 29029 h 2293257"/>
                <a:gd name="connsiteX18" fmla="*/ 1553029 w 2743200"/>
                <a:gd name="connsiteY18" fmla="*/ 203200 h 2293257"/>
                <a:gd name="connsiteX19" fmla="*/ 1843315 w 2743200"/>
                <a:gd name="connsiteY19" fmla="*/ 174172 h 2293257"/>
                <a:gd name="connsiteX20" fmla="*/ 2438400 w 2743200"/>
                <a:gd name="connsiteY20" fmla="*/ 406400 h 2293257"/>
                <a:gd name="connsiteX21" fmla="*/ 2743200 w 2743200"/>
                <a:gd name="connsiteY21"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132519 h 2293257"/>
                <a:gd name="connsiteX5" fmla="*/ 1741421 w 2743200"/>
                <a:gd name="connsiteY5" fmla="*/ 2132519 h 2293257"/>
                <a:gd name="connsiteX6" fmla="*/ 1727200 w 2743200"/>
                <a:gd name="connsiteY6" fmla="*/ 2278743 h 2293257"/>
                <a:gd name="connsiteX7" fmla="*/ 1451429 w 2743200"/>
                <a:gd name="connsiteY7" fmla="*/ 2220686 h 2293257"/>
                <a:gd name="connsiteX8" fmla="*/ 696686 w 2743200"/>
                <a:gd name="connsiteY8" fmla="*/ 2162629 h 2293257"/>
                <a:gd name="connsiteX9" fmla="*/ 290286 w 2743200"/>
                <a:gd name="connsiteY9" fmla="*/ 1872343 h 2293257"/>
                <a:gd name="connsiteX10" fmla="*/ 0 w 2743200"/>
                <a:gd name="connsiteY10" fmla="*/ 725714 h 2293257"/>
                <a:gd name="connsiteX11" fmla="*/ 333829 w 2743200"/>
                <a:gd name="connsiteY11" fmla="*/ 449943 h 2293257"/>
                <a:gd name="connsiteX12" fmla="*/ 522515 w 2743200"/>
                <a:gd name="connsiteY12" fmla="*/ 449943 h 2293257"/>
                <a:gd name="connsiteX13" fmla="*/ 551543 w 2743200"/>
                <a:gd name="connsiteY13" fmla="*/ 348343 h 2293257"/>
                <a:gd name="connsiteX14" fmla="*/ 653143 w 2743200"/>
                <a:gd name="connsiteY14" fmla="*/ 304800 h 2293257"/>
                <a:gd name="connsiteX15" fmla="*/ 711200 w 2743200"/>
                <a:gd name="connsiteY15" fmla="*/ 217714 h 2293257"/>
                <a:gd name="connsiteX16" fmla="*/ 711200 w 2743200"/>
                <a:gd name="connsiteY16" fmla="*/ 130629 h 2293257"/>
                <a:gd name="connsiteX17" fmla="*/ 1059543 w 2743200"/>
                <a:gd name="connsiteY17" fmla="*/ 0 h 2293257"/>
                <a:gd name="connsiteX18" fmla="*/ 1262743 w 2743200"/>
                <a:gd name="connsiteY18" fmla="*/ 29029 h 2293257"/>
                <a:gd name="connsiteX19" fmla="*/ 1553029 w 2743200"/>
                <a:gd name="connsiteY19" fmla="*/ 203200 h 2293257"/>
                <a:gd name="connsiteX20" fmla="*/ 1843315 w 2743200"/>
                <a:gd name="connsiteY20" fmla="*/ 174172 h 2293257"/>
                <a:gd name="connsiteX21" fmla="*/ 2438400 w 2743200"/>
                <a:gd name="connsiteY21" fmla="*/ 406400 h 2293257"/>
                <a:gd name="connsiteX22" fmla="*/ 2743200 w 2743200"/>
                <a:gd name="connsiteY22"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204527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27200 w 2743200"/>
                <a:gd name="connsiteY7" fmla="*/ 2278743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41421 w 2743200"/>
                <a:gd name="connsiteY7" fmla="*/ 2276535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41421 w 2743200"/>
                <a:gd name="connsiteY6" fmla="*/ 2132519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32519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57445 w 2743200"/>
                <a:gd name="connsiteY4" fmla="*/ 2276535 h 2293257"/>
                <a:gd name="connsiteX5" fmla="*/ 1957445 w 2743200"/>
                <a:gd name="connsiteY5" fmla="*/ 2184907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57445 w 2743200"/>
                <a:gd name="connsiteY5" fmla="*/ 2184907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9521 w 2743200"/>
                <a:gd name="connsiteY6" fmla="*/ 215633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56229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451429 w 2743200"/>
                <a:gd name="connsiteY8" fmla="*/ 2220686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518104 w 2743200"/>
                <a:gd name="connsiteY8" fmla="*/ 2187349 h 2293257"/>
                <a:gd name="connsiteX9" fmla="*/ 696686 w 2743200"/>
                <a:gd name="connsiteY9" fmla="*/ 2162629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518104 w 2743200"/>
                <a:gd name="connsiteY8" fmla="*/ 2187349 h 2293257"/>
                <a:gd name="connsiteX9" fmla="*/ 663349 w 2743200"/>
                <a:gd name="connsiteY9" fmla="*/ 2095954 h 2293257"/>
                <a:gd name="connsiteX10" fmla="*/ 29028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743200 w 2743200"/>
                <a:gd name="connsiteY0" fmla="*/ 420914 h 2293257"/>
                <a:gd name="connsiteX1" fmla="*/ 2685143 w 2743200"/>
                <a:gd name="connsiteY1" fmla="*/ 856343 h 2293257"/>
                <a:gd name="connsiteX2" fmla="*/ 2627086 w 2743200"/>
                <a:gd name="connsiteY2" fmla="*/ 2235200 h 2293257"/>
                <a:gd name="connsiteX3" fmla="*/ 2598058 w 2743200"/>
                <a:gd name="connsiteY3" fmla="*/ 2293257 h 2293257"/>
                <a:gd name="connsiteX4" fmla="*/ 1995545 w 2743200"/>
                <a:gd name="connsiteY4" fmla="*/ 2276535 h 2293257"/>
                <a:gd name="connsiteX5" fmla="*/ 1981258 w 2743200"/>
                <a:gd name="connsiteY5" fmla="*/ 2161095 h 2293257"/>
                <a:gd name="connsiteX6" fmla="*/ 1774758 w 2743200"/>
                <a:gd name="connsiteY6" fmla="*/ 2175381 h 2293257"/>
                <a:gd name="connsiteX7" fmla="*/ 1770517 w 2743200"/>
                <a:gd name="connsiteY7" fmla="*/ 2258106 h 2293257"/>
                <a:gd name="connsiteX8" fmla="*/ 1518104 w 2743200"/>
                <a:gd name="connsiteY8" fmla="*/ 2187349 h 2293257"/>
                <a:gd name="connsiteX9" fmla="*/ 663349 w 2743200"/>
                <a:gd name="connsiteY9" fmla="*/ 2095954 h 2293257"/>
                <a:gd name="connsiteX10" fmla="*/ 347436 w 2743200"/>
                <a:gd name="connsiteY10" fmla="*/ 1872343 h 2293257"/>
                <a:gd name="connsiteX11" fmla="*/ 0 w 2743200"/>
                <a:gd name="connsiteY11" fmla="*/ 725714 h 2293257"/>
                <a:gd name="connsiteX12" fmla="*/ 333829 w 2743200"/>
                <a:gd name="connsiteY12" fmla="*/ 449943 h 2293257"/>
                <a:gd name="connsiteX13" fmla="*/ 522515 w 2743200"/>
                <a:gd name="connsiteY13" fmla="*/ 449943 h 2293257"/>
                <a:gd name="connsiteX14" fmla="*/ 551543 w 2743200"/>
                <a:gd name="connsiteY14" fmla="*/ 348343 h 2293257"/>
                <a:gd name="connsiteX15" fmla="*/ 653143 w 2743200"/>
                <a:gd name="connsiteY15" fmla="*/ 304800 h 2293257"/>
                <a:gd name="connsiteX16" fmla="*/ 711200 w 2743200"/>
                <a:gd name="connsiteY16" fmla="*/ 217714 h 2293257"/>
                <a:gd name="connsiteX17" fmla="*/ 711200 w 2743200"/>
                <a:gd name="connsiteY17" fmla="*/ 130629 h 2293257"/>
                <a:gd name="connsiteX18" fmla="*/ 1059543 w 2743200"/>
                <a:gd name="connsiteY18" fmla="*/ 0 h 2293257"/>
                <a:gd name="connsiteX19" fmla="*/ 1262743 w 2743200"/>
                <a:gd name="connsiteY19" fmla="*/ 29029 h 2293257"/>
                <a:gd name="connsiteX20" fmla="*/ 1553029 w 2743200"/>
                <a:gd name="connsiteY20" fmla="*/ 203200 h 2293257"/>
                <a:gd name="connsiteX21" fmla="*/ 1843315 w 2743200"/>
                <a:gd name="connsiteY21" fmla="*/ 174172 h 2293257"/>
                <a:gd name="connsiteX22" fmla="*/ 2438400 w 2743200"/>
                <a:gd name="connsiteY22" fmla="*/ 406400 h 2293257"/>
                <a:gd name="connsiteX23" fmla="*/ 2743200 w 2743200"/>
                <a:gd name="connsiteY23" fmla="*/ 420914 h 2293257"/>
                <a:gd name="connsiteX0" fmla="*/ 2657475 w 2657475"/>
                <a:gd name="connsiteY0" fmla="*/ 420914 h 2293257"/>
                <a:gd name="connsiteX1" fmla="*/ 2599418 w 2657475"/>
                <a:gd name="connsiteY1" fmla="*/ 856343 h 2293257"/>
                <a:gd name="connsiteX2" fmla="*/ 2541361 w 2657475"/>
                <a:gd name="connsiteY2" fmla="*/ 2235200 h 2293257"/>
                <a:gd name="connsiteX3" fmla="*/ 2512333 w 2657475"/>
                <a:gd name="connsiteY3" fmla="*/ 2293257 h 2293257"/>
                <a:gd name="connsiteX4" fmla="*/ 1909820 w 2657475"/>
                <a:gd name="connsiteY4" fmla="*/ 2276535 h 2293257"/>
                <a:gd name="connsiteX5" fmla="*/ 1895533 w 2657475"/>
                <a:gd name="connsiteY5" fmla="*/ 2161095 h 2293257"/>
                <a:gd name="connsiteX6" fmla="*/ 1689033 w 2657475"/>
                <a:gd name="connsiteY6" fmla="*/ 2175381 h 2293257"/>
                <a:gd name="connsiteX7" fmla="*/ 1684792 w 2657475"/>
                <a:gd name="connsiteY7" fmla="*/ 2258106 h 2293257"/>
                <a:gd name="connsiteX8" fmla="*/ 1432379 w 2657475"/>
                <a:gd name="connsiteY8" fmla="*/ 2187349 h 2293257"/>
                <a:gd name="connsiteX9" fmla="*/ 577624 w 2657475"/>
                <a:gd name="connsiteY9" fmla="*/ 2095954 h 2293257"/>
                <a:gd name="connsiteX10" fmla="*/ 261711 w 2657475"/>
                <a:gd name="connsiteY10" fmla="*/ 1872343 h 2293257"/>
                <a:gd name="connsiteX11" fmla="*/ 0 w 2657475"/>
                <a:gd name="connsiteY11" fmla="*/ 792389 h 2293257"/>
                <a:gd name="connsiteX12" fmla="*/ 248104 w 2657475"/>
                <a:gd name="connsiteY12" fmla="*/ 449943 h 2293257"/>
                <a:gd name="connsiteX13" fmla="*/ 436790 w 2657475"/>
                <a:gd name="connsiteY13" fmla="*/ 449943 h 2293257"/>
                <a:gd name="connsiteX14" fmla="*/ 465818 w 2657475"/>
                <a:gd name="connsiteY14" fmla="*/ 348343 h 2293257"/>
                <a:gd name="connsiteX15" fmla="*/ 567418 w 2657475"/>
                <a:gd name="connsiteY15" fmla="*/ 304800 h 2293257"/>
                <a:gd name="connsiteX16" fmla="*/ 625475 w 2657475"/>
                <a:gd name="connsiteY16" fmla="*/ 217714 h 2293257"/>
                <a:gd name="connsiteX17" fmla="*/ 625475 w 2657475"/>
                <a:gd name="connsiteY17" fmla="*/ 130629 h 2293257"/>
                <a:gd name="connsiteX18" fmla="*/ 973818 w 2657475"/>
                <a:gd name="connsiteY18" fmla="*/ 0 h 2293257"/>
                <a:gd name="connsiteX19" fmla="*/ 1177018 w 2657475"/>
                <a:gd name="connsiteY19" fmla="*/ 29029 h 2293257"/>
                <a:gd name="connsiteX20" fmla="*/ 1467304 w 2657475"/>
                <a:gd name="connsiteY20" fmla="*/ 203200 h 2293257"/>
                <a:gd name="connsiteX21" fmla="*/ 1757590 w 2657475"/>
                <a:gd name="connsiteY21" fmla="*/ 174172 h 2293257"/>
                <a:gd name="connsiteX22" fmla="*/ 2352675 w 2657475"/>
                <a:gd name="connsiteY22" fmla="*/ 406400 h 2293257"/>
                <a:gd name="connsiteX23" fmla="*/ 2657475 w 2657475"/>
                <a:gd name="connsiteY23" fmla="*/ 420914 h 2293257"/>
                <a:gd name="connsiteX0" fmla="*/ 2657475 w 2657475"/>
                <a:gd name="connsiteY0" fmla="*/ 420914 h 2293257"/>
                <a:gd name="connsiteX1" fmla="*/ 2599418 w 2657475"/>
                <a:gd name="connsiteY1" fmla="*/ 856343 h 2293257"/>
                <a:gd name="connsiteX2" fmla="*/ 2541361 w 2657475"/>
                <a:gd name="connsiteY2" fmla="*/ 2235200 h 2293257"/>
                <a:gd name="connsiteX3" fmla="*/ 2512333 w 2657475"/>
                <a:gd name="connsiteY3" fmla="*/ 2293257 h 2293257"/>
                <a:gd name="connsiteX4" fmla="*/ 1909820 w 2657475"/>
                <a:gd name="connsiteY4" fmla="*/ 2276535 h 2293257"/>
                <a:gd name="connsiteX5" fmla="*/ 1895533 w 2657475"/>
                <a:gd name="connsiteY5" fmla="*/ 2161095 h 2293257"/>
                <a:gd name="connsiteX6" fmla="*/ 1689033 w 2657475"/>
                <a:gd name="connsiteY6" fmla="*/ 2175381 h 2293257"/>
                <a:gd name="connsiteX7" fmla="*/ 1684792 w 2657475"/>
                <a:gd name="connsiteY7" fmla="*/ 2258106 h 2293257"/>
                <a:gd name="connsiteX8" fmla="*/ 1432379 w 2657475"/>
                <a:gd name="connsiteY8" fmla="*/ 2187349 h 2293257"/>
                <a:gd name="connsiteX9" fmla="*/ 577624 w 2657475"/>
                <a:gd name="connsiteY9" fmla="*/ 2095954 h 2293257"/>
                <a:gd name="connsiteX10" fmla="*/ 261711 w 2657475"/>
                <a:gd name="connsiteY10" fmla="*/ 1872343 h 2293257"/>
                <a:gd name="connsiteX11" fmla="*/ 0 w 2657475"/>
                <a:gd name="connsiteY11" fmla="*/ 792389 h 2293257"/>
                <a:gd name="connsiteX12" fmla="*/ 243342 w 2657475"/>
                <a:gd name="connsiteY12" fmla="*/ 549956 h 2293257"/>
                <a:gd name="connsiteX13" fmla="*/ 436790 w 2657475"/>
                <a:gd name="connsiteY13" fmla="*/ 449943 h 2293257"/>
                <a:gd name="connsiteX14" fmla="*/ 465818 w 2657475"/>
                <a:gd name="connsiteY14" fmla="*/ 348343 h 2293257"/>
                <a:gd name="connsiteX15" fmla="*/ 567418 w 2657475"/>
                <a:gd name="connsiteY15" fmla="*/ 304800 h 2293257"/>
                <a:gd name="connsiteX16" fmla="*/ 625475 w 2657475"/>
                <a:gd name="connsiteY16" fmla="*/ 217714 h 2293257"/>
                <a:gd name="connsiteX17" fmla="*/ 625475 w 2657475"/>
                <a:gd name="connsiteY17" fmla="*/ 130629 h 2293257"/>
                <a:gd name="connsiteX18" fmla="*/ 973818 w 2657475"/>
                <a:gd name="connsiteY18" fmla="*/ 0 h 2293257"/>
                <a:gd name="connsiteX19" fmla="*/ 1177018 w 2657475"/>
                <a:gd name="connsiteY19" fmla="*/ 29029 h 2293257"/>
                <a:gd name="connsiteX20" fmla="*/ 1467304 w 2657475"/>
                <a:gd name="connsiteY20" fmla="*/ 203200 h 2293257"/>
                <a:gd name="connsiteX21" fmla="*/ 1757590 w 2657475"/>
                <a:gd name="connsiteY21" fmla="*/ 174172 h 2293257"/>
                <a:gd name="connsiteX22" fmla="*/ 2352675 w 2657475"/>
                <a:gd name="connsiteY22" fmla="*/ 406400 h 2293257"/>
                <a:gd name="connsiteX23" fmla="*/ 2657475 w 2657475"/>
                <a:gd name="connsiteY23" fmla="*/ 420914 h 2293257"/>
                <a:gd name="connsiteX0" fmla="*/ 2657475 w 2657475"/>
                <a:gd name="connsiteY0" fmla="*/ 420914 h 2293257"/>
                <a:gd name="connsiteX1" fmla="*/ 2599418 w 2657475"/>
                <a:gd name="connsiteY1" fmla="*/ 856343 h 2293257"/>
                <a:gd name="connsiteX2" fmla="*/ 2541361 w 2657475"/>
                <a:gd name="connsiteY2" fmla="*/ 2235200 h 2293257"/>
                <a:gd name="connsiteX3" fmla="*/ 2512333 w 2657475"/>
                <a:gd name="connsiteY3" fmla="*/ 2293257 h 2293257"/>
                <a:gd name="connsiteX4" fmla="*/ 1909820 w 2657475"/>
                <a:gd name="connsiteY4" fmla="*/ 2276535 h 2293257"/>
                <a:gd name="connsiteX5" fmla="*/ 1895533 w 2657475"/>
                <a:gd name="connsiteY5" fmla="*/ 2161095 h 2293257"/>
                <a:gd name="connsiteX6" fmla="*/ 1689033 w 2657475"/>
                <a:gd name="connsiteY6" fmla="*/ 2175381 h 2293257"/>
                <a:gd name="connsiteX7" fmla="*/ 1684792 w 2657475"/>
                <a:gd name="connsiteY7" fmla="*/ 2258106 h 2293257"/>
                <a:gd name="connsiteX8" fmla="*/ 1432379 w 2657475"/>
                <a:gd name="connsiteY8" fmla="*/ 2187349 h 2293257"/>
                <a:gd name="connsiteX9" fmla="*/ 577624 w 2657475"/>
                <a:gd name="connsiteY9" fmla="*/ 2095954 h 2293257"/>
                <a:gd name="connsiteX10" fmla="*/ 261711 w 2657475"/>
                <a:gd name="connsiteY10" fmla="*/ 1872343 h 2293257"/>
                <a:gd name="connsiteX11" fmla="*/ 0 w 2657475"/>
                <a:gd name="connsiteY11" fmla="*/ 792389 h 2293257"/>
                <a:gd name="connsiteX12" fmla="*/ 243342 w 2657475"/>
                <a:gd name="connsiteY12" fmla="*/ 549956 h 2293257"/>
                <a:gd name="connsiteX13" fmla="*/ 446315 w 2657475"/>
                <a:gd name="connsiteY13" fmla="*/ 521380 h 2293257"/>
                <a:gd name="connsiteX14" fmla="*/ 465818 w 2657475"/>
                <a:gd name="connsiteY14" fmla="*/ 348343 h 2293257"/>
                <a:gd name="connsiteX15" fmla="*/ 567418 w 2657475"/>
                <a:gd name="connsiteY15" fmla="*/ 304800 h 2293257"/>
                <a:gd name="connsiteX16" fmla="*/ 625475 w 2657475"/>
                <a:gd name="connsiteY16" fmla="*/ 217714 h 2293257"/>
                <a:gd name="connsiteX17" fmla="*/ 625475 w 2657475"/>
                <a:gd name="connsiteY17" fmla="*/ 130629 h 2293257"/>
                <a:gd name="connsiteX18" fmla="*/ 973818 w 2657475"/>
                <a:gd name="connsiteY18" fmla="*/ 0 h 2293257"/>
                <a:gd name="connsiteX19" fmla="*/ 1177018 w 2657475"/>
                <a:gd name="connsiteY19" fmla="*/ 29029 h 2293257"/>
                <a:gd name="connsiteX20" fmla="*/ 1467304 w 2657475"/>
                <a:gd name="connsiteY20" fmla="*/ 203200 h 2293257"/>
                <a:gd name="connsiteX21" fmla="*/ 1757590 w 2657475"/>
                <a:gd name="connsiteY21" fmla="*/ 174172 h 2293257"/>
                <a:gd name="connsiteX22" fmla="*/ 2352675 w 2657475"/>
                <a:gd name="connsiteY22" fmla="*/ 406400 h 2293257"/>
                <a:gd name="connsiteX23" fmla="*/ 2657475 w 2657475"/>
                <a:gd name="connsiteY23" fmla="*/ 420914 h 2293257"/>
                <a:gd name="connsiteX0" fmla="*/ 2657475 w 2657475"/>
                <a:gd name="connsiteY0" fmla="*/ 430439 h 2302782"/>
                <a:gd name="connsiteX1" fmla="*/ 2599418 w 2657475"/>
                <a:gd name="connsiteY1" fmla="*/ 865868 h 2302782"/>
                <a:gd name="connsiteX2" fmla="*/ 2541361 w 2657475"/>
                <a:gd name="connsiteY2" fmla="*/ 2244725 h 2302782"/>
                <a:gd name="connsiteX3" fmla="*/ 2512333 w 2657475"/>
                <a:gd name="connsiteY3" fmla="*/ 2302782 h 2302782"/>
                <a:gd name="connsiteX4" fmla="*/ 1909820 w 2657475"/>
                <a:gd name="connsiteY4" fmla="*/ 2286060 h 2302782"/>
                <a:gd name="connsiteX5" fmla="*/ 1895533 w 2657475"/>
                <a:gd name="connsiteY5" fmla="*/ 2170620 h 2302782"/>
                <a:gd name="connsiteX6" fmla="*/ 1689033 w 2657475"/>
                <a:gd name="connsiteY6" fmla="*/ 2184906 h 2302782"/>
                <a:gd name="connsiteX7" fmla="*/ 1684792 w 2657475"/>
                <a:gd name="connsiteY7" fmla="*/ 2267631 h 2302782"/>
                <a:gd name="connsiteX8" fmla="*/ 1432379 w 2657475"/>
                <a:gd name="connsiteY8" fmla="*/ 2196874 h 2302782"/>
                <a:gd name="connsiteX9" fmla="*/ 577624 w 2657475"/>
                <a:gd name="connsiteY9" fmla="*/ 2105479 h 2302782"/>
                <a:gd name="connsiteX10" fmla="*/ 261711 w 2657475"/>
                <a:gd name="connsiteY10" fmla="*/ 1881868 h 2302782"/>
                <a:gd name="connsiteX11" fmla="*/ 0 w 2657475"/>
                <a:gd name="connsiteY11" fmla="*/ 801914 h 2302782"/>
                <a:gd name="connsiteX12" fmla="*/ 243342 w 2657475"/>
                <a:gd name="connsiteY12" fmla="*/ 559481 h 2302782"/>
                <a:gd name="connsiteX13" fmla="*/ 446315 w 2657475"/>
                <a:gd name="connsiteY13" fmla="*/ 530905 h 2302782"/>
                <a:gd name="connsiteX14" fmla="*/ 465818 w 2657475"/>
                <a:gd name="connsiteY14" fmla="*/ 357868 h 2302782"/>
                <a:gd name="connsiteX15" fmla="*/ 567418 w 2657475"/>
                <a:gd name="connsiteY15" fmla="*/ 314325 h 2302782"/>
                <a:gd name="connsiteX16" fmla="*/ 625475 w 2657475"/>
                <a:gd name="connsiteY16" fmla="*/ 227239 h 2302782"/>
                <a:gd name="connsiteX17" fmla="*/ 625475 w 2657475"/>
                <a:gd name="connsiteY17" fmla="*/ 140154 h 2302782"/>
                <a:gd name="connsiteX18" fmla="*/ 1011918 w 2657475"/>
                <a:gd name="connsiteY18" fmla="*/ 0 h 2302782"/>
                <a:gd name="connsiteX19" fmla="*/ 1177018 w 2657475"/>
                <a:gd name="connsiteY19" fmla="*/ 38554 h 2302782"/>
                <a:gd name="connsiteX20" fmla="*/ 1467304 w 2657475"/>
                <a:gd name="connsiteY20" fmla="*/ 212725 h 2302782"/>
                <a:gd name="connsiteX21" fmla="*/ 1757590 w 2657475"/>
                <a:gd name="connsiteY21" fmla="*/ 183697 h 2302782"/>
                <a:gd name="connsiteX22" fmla="*/ 2352675 w 2657475"/>
                <a:gd name="connsiteY22" fmla="*/ 415925 h 2302782"/>
                <a:gd name="connsiteX23" fmla="*/ 2657475 w 2657475"/>
                <a:gd name="connsiteY23" fmla="*/ 430439 h 2302782"/>
                <a:gd name="connsiteX0" fmla="*/ 2657475 w 2657475"/>
                <a:gd name="connsiteY0" fmla="*/ 430439 h 2302782"/>
                <a:gd name="connsiteX1" fmla="*/ 2591800 w 2657475"/>
                <a:gd name="connsiteY1" fmla="*/ 1133932 h 2302782"/>
                <a:gd name="connsiteX2" fmla="*/ 2541361 w 2657475"/>
                <a:gd name="connsiteY2" fmla="*/ 2244725 h 2302782"/>
                <a:gd name="connsiteX3" fmla="*/ 2512333 w 2657475"/>
                <a:gd name="connsiteY3" fmla="*/ 2302782 h 2302782"/>
                <a:gd name="connsiteX4" fmla="*/ 1909820 w 2657475"/>
                <a:gd name="connsiteY4" fmla="*/ 2286060 h 2302782"/>
                <a:gd name="connsiteX5" fmla="*/ 1895533 w 2657475"/>
                <a:gd name="connsiteY5" fmla="*/ 2170620 h 2302782"/>
                <a:gd name="connsiteX6" fmla="*/ 1689033 w 2657475"/>
                <a:gd name="connsiteY6" fmla="*/ 2184906 h 2302782"/>
                <a:gd name="connsiteX7" fmla="*/ 1684792 w 2657475"/>
                <a:gd name="connsiteY7" fmla="*/ 2267631 h 2302782"/>
                <a:gd name="connsiteX8" fmla="*/ 1432379 w 2657475"/>
                <a:gd name="connsiteY8" fmla="*/ 2196874 h 2302782"/>
                <a:gd name="connsiteX9" fmla="*/ 577624 w 2657475"/>
                <a:gd name="connsiteY9" fmla="*/ 2105479 h 2302782"/>
                <a:gd name="connsiteX10" fmla="*/ 261711 w 2657475"/>
                <a:gd name="connsiteY10" fmla="*/ 1881868 h 2302782"/>
                <a:gd name="connsiteX11" fmla="*/ 0 w 2657475"/>
                <a:gd name="connsiteY11" fmla="*/ 801914 h 2302782"/>
                <a:gd name="connsiteX12" fmla="*/ 243342 w 2657475"/>
                <a:gd name="connsiteY12" fmla="*/ 559481 h 2302782"/>
                <a:gd name="connsiteX13" fmla="*/ 446315 w 2657475"/>
                <a:gd name="connsiteY13" fmla="*/ 530905 h 2302782"/>
                <a:gd name="connsiteX14" fmla="*/ 465818 w 2657475"/>
                <a:gd name="connsiteY14" fmla="*/ 357868 h 2302782"/>
                <a:gd name="connsiteX15" fmla="*/ 567418 w 2657475"/>
                <a:gd name="connsiteY15" fmla="*/ 314325 h 2302782"/>
                <a:gd name="connsiteX16" fmla="*/ 625475 w 2657475"/>
                <a:gd name="connsiteY16" fmla="*/ 227239 h 2302782"/>
                <a:gd name="connsiteX17" fmla="*/ 625475 w 2657475"/>
                <a:gd name="connsiteY17" fmla="*/ 140154 h 2302782"/>
                <a:gd name="connsiteX18" fmla="*/ 1011918 w 2657475"/>
                <a:gd name="connsiteY18" fmla="*/ 0 h 2302782"/>
                <a:gd name="connsiteX19" fmla="*/ 1177018 w 2657475"/>
                <a:gd name="connsiteY19" fmla="*/ 38554 h 2302782"/>
                <a:gd name="connsiteX20" fmla="*/ 1467304 w 2657475"/>
                <a:gd name="connsiteY20" fmla="*/ 212725 h 2302782"/>
                <a:gd name="connsiteX21" fmla="*/ 1757590 w 2657475"/>
                <a:gd name="connsiteY21" fmla="*/ 183697 h 2302782"/>
                <a:gd name="connsiteX22" fmla="*/ 2352675 w 2657475"/>
                <a:gd name="connsiteY22" fmla="*/ 415925 h 2302782"/>
                <a:gd name="connsiteX23" fmla="*/ 2657475 w 2657475"/>
                <a:gd name="connsiteY23" fmla="*/ 430439 h 2302782"/>
                <a:gd name="connsiteX0" fmla="*/ 2663808 w 2663808"/>
                <a:gd name="connsiteY0" fmla="*/ 485860 h 2302782"/>
                <a:gd name="connsiteX1" fmla="*/ 2591800 w 2663808"/>
                <a:gd name="connsiteY1" fmla="*/ 1133932 h 2302782"/>
                <a:gd name="connsiteX2" fmla="*/ 2541361 w 2663808"/>
                <a:gd name="connsiteY2" fmla="*/ 2244725 h 2302782"/>
                <a:gd name="connsiteX3" fmla="*/ 2512333 w 2663808"/>
                <a:gd name="connsiteY3" fmla="*/ 2302782 h 2302782"/>
                <a:gd name="connsiteX4" fmla="*/ 1909820 w 2663808"/>
                <a:gd name="connsiteY4" fmla="*/ 2286060 h 2302782"/>
                <a:gd name="connsiteX5" fmla="*/ 1895533 w 2663808"/>
                <a:gd name="connsiteY5" fmla="*/ 2170620 h 2302782"/>
                <a:gd name="connsiteX6" fmla="*/ 1689033 w 2663808"/>
                <a:gd name="connsiteY6" fmla="*/ 2184906 h 2302782"/>
                <a:gd name="connsiteX7" fmla="*/ 1684792 w 2663808"/>
                <a:gd name="connsiteY7" fmla="*/ 2267631 h 2302782"/>
                <a:gd name="connsiteX8" fmla="*/ 1432379 w 2663808"/>
                <a:gd name="connsiteY8" fmla="*/ 2196874 h 2302782"/>
                <a:gd name="connsiteX9" fmla="*/ 577624 w 2663808"/>
                <a:gd name="connsiteY9" fmla="*/ 2105479 h 2302782"/>
                <a:gd name="connsiteX10" fmla="*/ 261711 w 2663808"/>
                <a:gd name="connsiteY10" fmla="*/ 1881868 h 2302782"/>
                <a:gd name="connsiteX11" fmla="*/ 0 w 2663808"/>
                <a:gd name="connsiteY11" fmla="*/ 801914 h 2302782"/>
                <a:gd name="connsiteX12" fmla="*/ 243342 w 2663808"/>
                <a:gd name="connsiteY12" fmla="*/ 559481 h 2302782"/>
                <a:gd name="connsiteX13" fmla="*/ 446315 w 2663808"/>
                <a:gd name="connsiteY13" fmla="*/ 530905 h 2302782"/>
                <a:gd name="connsiteX14" fmla="*/ 465818 w 2663808"/>
                <a:gd name="connsiteY14" fmla="*/ 357868 h 2302782"/>
                <a:gd name="connsiteX15" fmla="*/ 567418 w 2663808"/>
                <a:gd name="connsiteY15" fmla="*/ 314325 h 2302782"/>
                <a:gd name="connsiteX16" fmla="*/ 625475 w 2663808"/>
                <a:gd name="connsiteY16" fmla="*/ 227239 h 2302782"/>
                <a:gd name="connsiteX17" fmla="*/ 625475 w 2663808"/>
                <a:gd name="connsiteY17" fmla="*/ 140154 h 2302782"/>
                <a:gd name="connsiteX18" fmla="*/ 1011918 w 2663808"/>
                <a:gd name="connsiteY18" fmla="*/ 0 h 2302782"/>
                <a:gd name="connsiteX19" fmla="*/ 1177018 w 2663808"/>
                <a:gd name="connsiteY19" fmla="*/ 38554 h 2302782"/>
                <a:gd name="connsiteX20" fmla="*/ 1467304 w 2663808"/>
                <a:gd name="connsiteY20" fmla="*/ 212725 h 2302782"/>
                <a:gd name="connsiteX21" fmla="*/ 1757590 w 2663808"/>
                <a:gd name="connsiteY21" fmla="*/ 183697 h 2302782"/>
                <a:gd name="connsiteX22" fmla="*/ 2352675 w 2663808"/>
                <a:gd name="connsiteY22" fmla="*/ 415925 h 2302782"/>
                <a:gd name="connsiteX23" fmla="*/ 2663808 w 2663808"/>
                <a:gd name="connsiteY23" fmla="*/ 485860 h 2302782"/>
                <a:gd name="connsiteX0" fmla="*/ 2663807 w 2663807"/>
                <a:gd name="connsiteY0" fmla="*/ 485860 h 2302782"/>
                <a:gd name="connsiteX1" fmla="*/ 2591800 w 2663807"/>
                <a:gd name="connsiteY1" fmla="*/ 1133932 h 2302782"/>
                <a:gd name="connsiteX2" fmla="*/ 2541361 w 2663807"/>
                <a:gd name="connsiteY2" fmla="*/ 2244725 h 2302782"/>
                <a:gd name="connsiteX3" fmla="*/ 2512333 w 2663807"/>
                <a:gd name="connsiteY3" fmla="*/ 2302782 h 2302782"/>
                <a:gd name="connsiteX4" fmla="*/ 1909820 w 2663807"/>
                <a:gd name="connsiteY4" fmla="*/ 2286060 h 2302782"/>
                <a:gd name="connsiteX5" fmla="*/ 1895533 w 2663807"/>
                <a:gd name="connsiteY5" fmla="*/ 2170620 h 2302782"/>
                <a:gd name="connsiteX6" fmla="*/ 1689033 w 2663807"/>
                <a:gd name="connsiteY6" fmla="*/ 2184906 h 2302782"/>
                <a:gd name="connsiteX7" fmla="*/ 1684792 w 2663807"/>
                <a:gd name="connsiteY7" fmla="*/ 2267631 h 2302782"/>
                <a:gd name="connsiteX8" fmla="*/ 1432379 w 2663807"/>
                <a:gd name="connsiteY8" fmla="*/ 2196874 h 2302782"/>
                <a:gd name="connsiteX9" fmla="*/ 577624 w 2663807"/>
                <a:gd name="connsiteY9" fmla="*/ 2105479 h 2302782"/>
                <a:gd name="connsiteX10" fmla="*/ 261711 w 2663807"/>
                <a:gd name="connsiteY10" fmla="*/ 1881868 h 2302782"/>
                <a:gd name="connsiteX11" fmla="*/ 0 w 2663807"/>
                <a:gd name="connsiteY11" fmla="*/ 801914 h 2302782"/>
                <a:gd name="connsiteX12" fmla="*/ 243342 w 2663807"/>
                <a:gd name="connsiteY12" fmla="*/ 559481 h 2302782"/>
                <a:gd name="connsiteX13" fmla="*/ 446315 w 2663807"/>
                <a:gd name="connsiteY13" fmla="*/ 530905 h 2302782"/>
                <a:gd name="connsiteX14" fmla="*/ 465818 w 2663807"/>
                <a:gd name="connsiteY14" fmla="*/ 357868 h 2302782"/>
                <a:gd name="connsiteX15" fmla="*/ 567418 w 2663807"/>
                <a:gd name="connsiteY15" fmla="*/ 314325 h 2302782"/>
                <a:gd name="connsiteX16" fmla="*/ 625475 w 2663807"/>
                <a:gd name="connsiteY16" fmla="*/ 227239 h 2302782"/>
                <a:gd name="connsiteX17" fmla="*/ 625475 w 2663807"/>
                <a:gd name="connsiteY17" fmla="*/ 140154 h 2302782"/>
                <a:gd name="connsiteX18" fmla="*/ 1011918 w 2663807"/>
                <a:gd name="connsiteY18" fmla="*/ 0 h 2302782"/>
                <a:gd name="connsiteX19" fmla="*/ 1177018 w 2663807"/>
                <a:gd name="connsiteY19" fmla="*/ 38554 h 2302782"/>
                <a:gd name="connsiteX20" fmla="*/ 1467304 w 2663807"/>
                <a:gd name="connsiteY20" fmla="*/ 212725 h 2302782"/>
                <a:gd name="connsiteX21" fmla="*/ 1757590 w 2663807"/>
                <a:gd name="connsiteY21" fmla="*/ 183697 h 2302782"/>
                <a:gd name="connsiteX22" fmla="*/ 2352675 w 2663807"/>
                <a:gd name="connsiteY22" fmla="*/ 415925 h 2302782"/>
                <a:gd name="connsiteX23" fmla="*/ 2663807 w 2663807"/>
                <a:gd name="connsiteY23" fmla="*/ 485860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689033 w 2680153"/>
                <a:gd name="connsiteY6" fmla="*/ 2184906 h 2302782"/>
                <a:gd name="connsiteX7" fmla="*/ 1684792 w 2680153"/>
                <a:gd name="connsiteY7" fmla="*/ 2267631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94329 w 2680153"/>
                <a:gd name="connsiteY6" fmla="*/ 2157522 h 2302782"/>
                <a:gd name="connsiteX7" fmla="*/ 1684792 w 2680153"/>
                <a:gd name="connsiteY7" fmla="*/ 2267631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94329 w 2680153"/>
                <a:gd name="connsiteY6" fmla="*/ 2157522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94329 w 2680153"/>
                <a:gd name="connsiteY6" fmla="*/ 2157522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 name="connsiteX0" fmla="*/ 2680153 w 2680153"/>
                <a:gd name="connsiteY0" fmla="*/ 457881 h 2302782"/>
                <a:gd name="connsiteX1" fmla="*/ 2591800 w 2680153"/>
                <a:gd name="connsiteY1" fmla="*/ 1133932 h 2302782"/>
                <a:gd name="connsiteX2" fmla="*/ 2541361 w 2680153"/>
                <a:gd name="connsiteY2" fmla="*/ 2244725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760942 w 2680153"/>
                <a:gd name="connsiteY7" fmla="*/ 2283110 h 2302782"/>
                <a:gd name="connsiteX8" fmla="*/ 1680030 w 2680153"/>
                <a:gd name="connsiteY8" fmla="*/ 2272393 h 2302782"/>
                <a:gd name="connsiteX9" fmla="*/ 1432379 w 2680153"/>
                <a:gd name="connsiteY9" fmla="*/ 2196874 h 2302782"/>
                <a:gd name="connsiteX10" fmla="*/ 577624 w 2680153"/>
                <a:gd name="connsiteY10" fmla="*/ 2105479 h 2302782"/>
                <a:gd name="connsiteX11" fmla="*/ 261711 w 2680153"/>
                <a:gd name="connsiteY11" fmla="*/ 1881868 h 2302782"/>
                <a:gd name="connsiteX12" fmla="*/ 0 w 2680153"/>
                <a:gd name="connsiteY12" fmla="*/ 801914 h 2302782"/>
                <a:gd name="connsiteX13" fmla="*/ 243342 w 2680153"/>
                <a:gd name="connsiteY13" fmla="*/ 559481 h 2302782"/>
                <a:gd name="connsiteX14" fmla="*/ 446315 w 2680153"/>
                <a:gd name="connsiteY14" fmla="*/ 530905 h 2302782"/>
                <a:gd name="connsiteX15" fmla="*/ 465818 w 2680153"/>
                <a:gd name="connsiteY15" fmla="*/ 357868 h 2302782"/>
                <a:gd name="connsiteX16" fmla="*/ 567418 w 2680153"/>
                <a:gd name="connsiteY16" fmla="*/ 314325 h 2302782"/>
                <a:gd name="connsiteX17" fmla="*/ 625475 w 2680153"/>
                <a:gd name="connsiteY17" fmla="*/ 227239 h 2302782"/>
                <a:gd name="connsiteX18" fmla="*/ 625475 w 2680153"/>
                <a:gd name="connsiteY18" fmla="*/ 140154 h 2302782"/>
                <a:gd name="connsiteX19" fmla="*/ 1011918 w 2680153"/>
                <a:gd name="connsiteY19" fmla="*/ 0 h 2302782"/>
                <a:gd name="connsiteX20" fmla="*/ 1177018 w 2680153"/>
                <a:gd name="connsiteY20" fmla="*/ 38554 h 2302782"/>
                <a:gd name="connsiteX21" fmla="*/ 1467304 w 2680153"/>
                <a:gd name="connsiteY21" fmla="*/ 212725 h 2302782"/>
                <a:gd name="connsiteX22" fmla="*/ 1757590 w 2680153"/>
                <a:gd name="connsiteY22" fmla="*/ 183697 h 2302782"/>
                <a:gd name="connsiteX23" fmla="*/ 2352675 w 2680153"/>
                <a:gd name="connsiteY23" fmla="*/ 415925 h 2302782"/>
                <a:gd name="connsiteX24" fmla="*/ 2680153 w 2680153"/>
                <a:gd name="connsiteY24" fmla="*/ 457881 h 2302782"/>
                <a:gd name="connsiteX0" fmla="*/ 2680153 w 2680153"/>
                <a:gd name="connsiteY0" fmla="*/ 457881 h 2302782"/>
                <a:gd name="connsiteX1" fmla="*/ 2591800 w 2680153"/>
                <a:gd name="connsiteY1" fmla="*/ 1133932 h 2302782"/>
                <a:gd name="connsiteX2" fmla="*/ 2445419 w 2680153"/>
                <a:gd name="connsiteY2" fmla="*/ 2144017 h 2302782"/>
                <a:gd name="connsiteX3" fmla="*/ 2512333 w 2680153"/>
                <a:gd name="connsiteY3" fmla="*/ 2302782 h 2302782"/>
                <a:gd name="connsiteX4" fmla="*/ 1909820 w 2680153"/>
                <a:gd name="connsiteY4" fmla="*/ 2286060 h 2302782"/>
                <a:gd name="connsiteX5" fmla="*/ 1895533 w 2680153"/>
                <a:gd name="connsiteY5" fmla="*/ 2170620 h 2302782"/>
                <a:gd name="connsiteX6" fmla="*/ 1780041 w 2680153"/>
                <a:gd name="connsiteY6" fmla="*/ 2167047 h 2302782"/>
                <a:gd name="connsiteX7" fmla="*/ 1760942 w 2680153"/>
                <a:gd name="connsiteY7" fmla="*/ 2283110 h 2302782"/>
                <a:gd name="connsiteX8" fmla="*/ 1680030 w 2680153"/>
                <a:gd name="connsiteY8" fmla="*/ 2272393 h 2302782"/>
                <a:gd name="connsiteX9" fmla="*/ 1432379 w 2680153"/>
                <a:gd name="connsiteY9" fmla="*/ 2196874 h 2302782"/>
                <a:gd name="connsiteX10" fmla="*/ 577624 w 2680153"/>
                <a:gd name="connsiteY10" fmla="*/ 2105479 h 2302782"/>
                <a:gd name="connsiteX11" fmla="*/ 261711 w 2680153"/>
                <a:gd name="connsiteY11" fmla="*/ 1881868 h 2302782"/>
                <a:gd name="connsiteX12" fmla="*/ 0 w 2680153"/>
                <a:gd name="connsiteY12" fmla="*/ 801914 h 2302782"/>
                <a:gd name="connsiteX13" fmla="*/ 243342 w 2680153"/>
                <a:gd name="connsiteY13" fmla="*/ 559481 h 2302782"/>
                <a:gd name="connsiteX14" fmla="*/ 446315 w 2680153"/>
                <a:gd name="connsiteY14" fmla="*/ 530905 h 2302782"/>
                <a:gd name="connsiteX15" fmla="*/ 465818 w 2680153"/>
                <a:gd name="connsiteY15" fmla="*/ 357868 h 2302782"/>
                <a:gd name="connsiteX16" fmla="*/ 567418 w 2680153"/>
                <a:gd name="connsiteY16" fmla="*/ 314325 h 2302782"/>
                <a:gd name="connsiteX17" fmla="*/ 625475 w 2680153"/>
                <a:gd name="connsiteY17" fmla="*/ 227239 h 2302782"/>
                <a:gd name="connsiteX18" fmla="*/ 625475 w 2680153"/>
                <a:gd name="connsiteY18" fmla="*/ 140154 h 2302782"/>
                <a:gd name="connsiteX19" fmla="*/ 1011918 w 2680153"/>
                <a:gd name="connsiteY19" fmla="*/ 0 h 2302782"/>
                <a:gd name="connsiteX20" fmla="*/ 1177018 w 2680153"/>
                <a:gd name="connsiteY20" fmla="*/ 38554 h 2302782"/>
                <a:gd name="connsiteX21" fmla="*/ 1467304 w 2680153"/>
                <a:gd name="connsiteY21" fmla="*/ 212725 h 2302782"/>
                <a:gd name="connsiteX22" fmla="*/ 1757590 w 2680153"/>
                <a:gd name="connsiteY22" fmla="*/ 183697 h 2302782"/>
                <a:gd name="connsiteX23" fmla="*/ 2352675 w 2680153"/>
                <a:gd name="connsiteY23" fmla="*/ 415925 h 2302782"/>
                <a:gd name="connsiteX24" fmla="*/ 2680153 w 2680153"/>
                <a:gd name="connsiteY24" fmla="*/ 457881 h 2302782"/>
                <a:gd name="connsiteX0" fmla="*/ 2680153 w 2680153"/>
                <a:gd name="connsiteY0" fmla="*/ 457881 h 2302782"/>
                <a:gd name="connsiteX1" fmla="*/ 2591800 w 2680153"/>
                <a:gd name="connsiteY1" fmla="*/ 1133932 h 2302782"/>
                <a:gd name="connsiteX2" fmla="*/ 2512333 w 2680153"/>
                <a:gd name="connsiteY2" fmla="*/ 2302782 h 2302782"/>
                <a:gd name="connsiteX3" fmla="*/ 1909820 w 2680153"/>
                <a:gd name="connsiteY3" fmla="*/ 2286060 h 2302782"/>
                <a:gd name="connsiteX4" fmla="*/ 1895533 w 2680153"/>
                <a:gd name="connsiteY4" fmla="*/ 2170620 h 2302782"/>
                <a:gd name="connsiteX5" fmla="*/ 1780041 w 2680153"/>
                <a:gd name="connsiteY5" fmla="*/ 2167047 h 2302782"/>
                <a:gd name="connsiteX6" fmla="*/ 1760942 w 2680153"/>
                <a:gd name="connsiteY6" fmla="*/ 2283110 h 2302782"/>
                <a:gd name="connsiteX7" fmla="*/ 1680030 w 2680153"/>
                <a:gd name="connsiteY7" fmla="*/ 2272393 h 2302782"/>
                <a:gd name="connsiteX8" fmla="*/ 1432379 w 2680153"/>
                <a:gd name="connsiteY8" fmla="*/ 2196874 h 2302782"/>
                <a:gd name="connsiteX9" fmla="*/ 577624 w 2680153"/>
                <a:gd name="connsiteY9" fmla="*/ 2105479 h 2302782"/>
                <a:gd name="connsiteX10" fmla="*/ 261711 w 2680153"/>
                <a:gd name="connsiteY10" fmla="*/ 1881868 h 2302782"/>
                <a:gd name="connsiteX11" fmla="*/ 0 w 2680153"/>
                <a:gd name="connsiteY11" fmla="*/ 801914 h 2302782"/>
                <a:gd name="connsiteX12" fmla="*/ 243342 w 2680153"/>
                <a:gd name="connsiteY12" fmla="*/ 559481 h 2302782"/>
                <a:gd name="connsiteX13" fmla="*/ 446315 w 2680153"/>
                <a:gd name="connsiteY13" fmla="*/ 530905 h 2302782"/>
                <a:gd name="connsiteX14" fmla="*/ 465818 w 2680153"/>
                <a:gd name="connsiteY14" fmla="*/ 357868 h 2302782"/>
                <a:gd name="connsiteX15" fmla="*/ 567418 w 2680153"/>
                <a:gd name="connsiteY15" fmla="*/ 314325 h 2302782"/>
                <a:gd name="connsiteX16" fmla="*/ 625475 w 2680153"/>
                <a:gd name="connsiteY16" fmla="*/ 227239 h 2302782"/>
                <a:gd name="connsiteX17" fmla="*/ 625475 w 2680153"/>
                <a:gd name="connsiteY17" fmla="*/ 140154 h 2302782"/>
                <a:gd name="connsiteX18" fmla="*/ 1011918 w 2680153"/>
                <a:gd name="connsiteY18" fmla="*/ 0 h 2302782"/>
                <a:gd name="connsiteX19" fmla="*/ 1177018 w 2680153"/>
                <a:gd name="connsiteY19" fmla="*/ 38554 h 2302782"/>
                <a:gd name="connsiteX20" fmla="*/ 1467304 w 2680153"/>
                <a:gd name="connsiteY20" fmla="*/ 212725 h 2302782"/>
                <a:gd name="connsiteX21" fmla="*/ 1757590 w 2680153"/>
                <a:gd name="connsiteY21" fmla="*/ 183697 h 2302782"/>
                <a:gd name="connsiteX22" fmla="*/ 2352675 w 2680153"/>
                <a:gd name="connsiteY22" fmla="*/ 415925 h 2302782"/>
                <a:gd name="connsiteX23" fmla="*/ 2680153 w 2680153"/>
                <a:gd name="connsiteY23" fmla="*/ 457881 h 230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80153" h="2302782">
                  <a:moveTo>
                    <a:pt x="2680153" y="457881"/>
                  </a:moveTo>
                  <a:lnTo>
                    <a:pt x="2591800" y="1133932"/>
                  </a:lnTo>
                  <a:lnTo>
                    <a:pt x="2512333" y="2302782"/>
                  </a:lnTo>
                  <a:lnTo>
                    <a:pt x="1909820" y="2286060"/>
                  </a:lnTo>
                  <a:lnTo>
                    <a:pt x="1895533" y="2170620"/>
                  </a:lnTo>
                  <a:lnTo>
                    <a:pt x="1780041" y="2167047"/>
                  </a:lnTo>
                  <a:cubicBezTo>
                    <a:pt x="1755236" y="2178453"/>
                    <a:pt x="1777610" y="2265552"/>
                    <a:pt x="1760942" y="2283110"/>
                  </a:cubicBezTo>
                  <a:cubicBezTo>
                    <a:pt x="1744274" y="2300668"/>
                    <a:pt x="1732417" y="2279423"/>
                    <a:pt x="1680030" y="2272393"/>
                  </a:cubicBezTo>
                  <a:lnTo>
                    <a:pt x="1432379" y="2196874"/>
                  </a:lnTo>
                  <a:lnTo>
                    <a:pt x="577624" y="2105479"/>
                  </a:lnTo>
                  <a:lnTo>
                    <a:pt x="261711" y="1881868"/>
                  </a:lnTo>
                  <a:lnTo>
                    <a:pt x="0" y="801914"/>
                  </a:lnTo>
                  <a:lnTo>
                    <a:pt x="243342" y="559481"/>
                  </a:lnTo>
                  <a:lnTo>
                    <a:pt x="446315" y="530905"/>
                  </a:lnTo>
                  <a:lnTo>
                    <a:pt x="465818" y="357868"/>
                  </a:lnTo>
                  <a:lnTo>
                    <a:pt x="567418" y="314325"/>
                  </a:lnTo>
                  <a:lnTo>
                    <a:pt x="625475" y="227239"/>
                  </a:lnTo>
                  <a:lnTo>
                    <a:pt x="625475" y="140154"/>
                  </a:lnTo>
                  <a:lnTo>
                    <a:pt x="1011918" y="0"/>
                  </a:lnTo>
                  <a:lnTo>
                    <a:pt x="1177018" y="38554"/>
                  </a:lnTo>
                  <a:lnTo>
                    <a:pt x="1467304" y="212725"/>
                  </a:lnTo>
                  <a:lnTo>
                    <a:pt x="1757590" y="183697"/>
                  </a:lnTo>
                  <a:lnTo>
                    <a:pt x="2352675" y="415925"/>
                  </a:lnTo>
                  <a:lnTo>
                    <a:pt x="2680153" y="457881"/>
                  </a:lnTo>
                  <a:close/>
                </a:path>
              </a:pathLst>
            </a:custGeom>
            <a:grpFill/>
            <a:ln w="19050">
              <a:solidFill>
                <a:srgbClr val="FF0000"/>
              </a:solidFill>
            </a:ln>
          </p:spPr>
          <p:style>
            <a:lnRef idx="2">
              <a:schemeClr val="accent6"/>
            </a:lnRef>
            <a:fillRef idx="1">
              <a:schemeClr val="lt1"/>
            </a:fillRef>
            <a:effectRef idx="0">
              <a:schemeClr val="accent6"/>
            </a:effectRef>
            <a:fontRef idx="minor">
              <a:schemeClr val="dk1"/>
            </a:fontRef>
          </p:style>
          <p:txBody>
            <a:bodyPr lIns="91406" tIns="45703" rIns="91406" bIns="45703" rtlCol="0" anchor="ctr"/>
            <a:lstStyle/>
            <a:p>
              <a:pPr algn="ctr"/>
              <a:endParaRPr kumimoji="1" lang="ja-JP" altLang="en-US" dirty="0"/>
            </a:p>
          </p:txBody>
        </p:sp>
        <p:sp>
          <p:nvSpPr>
            <p:cNvPr id="82" name="Freeform 3"/>
            <p:cNvSpPr>
              <a:spLocks/>
            </p:cNvSpPr>
            <p:nvPr/>
          </p:nvSpPr>
          <p:spPr bwMode="auto">
            <a:xfrm>
              <a:off x="8055009" y="3143075"/>
              <a:ext cx="1650558" cy="3042787"/>
            </a:xfrm>
            <a:custGeom>
              <a:avLst/>
              <a:gdLst>
                <a:gd name="T0" fmla="*/ 417590 w 3420"/>
                <a:gd name="T1" fmla="*/ 0 h 6542"/>
                <a:gd name="T2" fmla="*/ 0 w 3420"/>
                <a:gd name="T3" fmla="*/ 3947368 h 6542"/>
                <a:gd name="T4" fmla="*/ 234630 w 3420"/>
                <a:gd name="T5" fmla="*/ 3947368 h 6542"/>
                <a:gd name="T6" fmla="*/ 237171 w 3420"/>
                <a:gd name="T7" fmla="*/ 4017989 h 6542"/>
                <a:gd name="T8" fmla="*/ 470106 w 3420"/>
                <a:gd name="T9" fmla="*/ 4033591 h 6542"/>
                <a:gd name="T10" fmla="*/ 447236 w 3420"/>
                <a:gd name="T11" fmla="*/ 4505765 h 6542"/>
                <a:gd name="T12" fmla="*/ 470106 w 3420"/>
                <a:gd name="T13" fmla="*/ 4775109 h 6542"/>
                <a:gd name="T14" fmla="*/ 514999 w 3420"/>
                <a:gd name="T15" fmla="*/ 5124928 h 6542"/>
                <a:gd name="T16" fmla="*/ 635279 w 3420"/>
                <a:gd name="T17" fmla="*/ 5372100 h 6542"/>
                <a:gd name="T18" fmla="*/ 940212 w 3420"/>
                <a:gd name="T19" fmla="*/ 5369636 h 6542"/>
                <a:gd name="T20" fmla="*/ 952918 w 3420"/>
                <a:gd name="T21" fmla="*/ 4957409 h 6542"/>
                <a:gd name="T22" fmla="*/ 1200253 w 3420"/>
                <a:gd name="T23" fmla="*/ 5006679 h 6542"/>
                <a:gd name="T24" fmla="*/ 1372202 w 3420"/>
                <a:gd name="T25" fmla="*/ 3990069 h 6542"/>
                <a:gd name="T26" fmla="*/ 1498410 w 3420"/>
                <a:gd name="T27" fmla="*/ 3989248 h 6542"/>
                <a:gd name="T28" fmla="*/ 1677135 w 3420"/>
                <a:gd name="T29" fmla="*/ 3448097 h 6542"/>
                <a:gd name="T30" fmla="*/ 1677135 w 3420"/>
                <a:gd name="T31" fmla="*/ 2721360 h 6542"/>
                <a:gd name="T32" fmla="*/ 2350530 w 3420"/>
                <a:gd name="T33" fmla="*/ 2733678 h 6542"/>
                <a:gd name="T34" fmla="*/ 2388647 w 3420"/>
                <a:gd name="T35" fmla="*/ 2358403 h 6542"/>
                <a:gd name="T36" fmla="*/ 2775744 w 3420"/>
                <a:gd name="T37" fmla="*/ 1804112 h 6542"/>
                <a:gd name="T38" fmla="*/ 2788449 w 3420"/>
                <a:gd name="T39" fmla="*/ 1637415 h 6542"/>
                <a:gd name="T40" fmla="*/ 2795225 w 3420"/>
                <a:gd name="T41" fmla="*/ 1459221 h 6542"/>
                <a:gd name="T42" fmla="*/ 2807931 w 3420"/>
                <a:gd name="T43" fmla="*/ 1341793 h 6542"/>
                <a:gd name="T44" fmla="*/ 2851977 w 3420"/>
                <a:gd name="T45" fmla="*/ 1193982 h 6542"/>
                <a:gd name="T46" fmla="*/ 2839271 w 3420"/>
                <a:gd name="T47" fmla="*/ 1065059 h 6542"/>
                <a:gd name="T48" fmla="*/ 2795225 w 3420"/>
                <a:gd name="T49" fmla="*/ 898361 h 6542"/>
                <a:gd name="T50" fmla="*/ 2769814 w 3420"/>
                <a:gd name="T51" fmla="*/ 787503 h 6542"/>
                <a:gd name="T52" fmla="*/ 2763038 w 3420"/>
                <a:gd name="T53" fmla="*/ 707849 h 6542"/>
                <a:gd name="T54" fmla="*/ 2757109 w 3420"/>
                <a:gd name="T55" fmla="*/ 652010 h 6542"/>
                <a:gd name="T56" fmla="*/ 2782520 w 3420"/>
                <a:gd name="T57" fmla="*/ 590422 h 6542"/>
                <a:gd name="T58" fmla="*/ 2833342 w 3420"/>
                <a:gd name="T59" fmla="*/ 486133 h 6542"/>
                <a:gd name="T60" fmla="*/ 2896870 w 3420"/>
                <a:gd name="T61" fmla="*/ 313687 h 6542"/>
                <a:gd name="T62" fmla="*/ 2763038 w 3420"/>
                <a:gd name="T63" fmla="*/ 239782 h 6542"/>
                <a:gd name="T64" fmla="*/ 2635982 w 3420"/>
                <a:gd name="T65" fmla="*/ 202829 h 6542"/>
                <a:gd name="T66" fmla="*/ 2464881 w 3420"/>
                <a:gd name="T67" fmla="*/ 183942 h 6542"/>
                <a:gd name="T68" fmla="*/ 2140465 w 3420"/>
                <a:gd name="T69" fmla="*/ 141241 h 6542"/>
                <a:gd name="T70" fmla="*/ 1677135 w 3420"/>
                <a:gd name="T71" fmla="*/ 85402 h 6542"/>
                <a:gd name="T72" fmla="*/ 889390 w 3420"/>
                <a:gd name="T73" fmla="*/ 30383 h 6542"/>
                <a:gd name="T74" fmla="*/ 417590 w 3420"/>
                <a:gd name="T75" fmla="*/ 0 h 65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89 w 10000"/>
                <a:gd name="connsiteY10" fmla="*/ 9228 h 10000"/>
                <a:gd name="connsiteX11" fmla="*/ 4143 w 10000"/>
                <a:gd name="connsiteY11" fmla="*/ 9320 h 10000"/>
                <a:gd name="connsiteX12" fmla="*/ 4362 w 10000"/>
                <a:gd name="connsiteY12" fmla="*/ 7560 h 10000"/>
                <a:gd name="connsiteX13" fmla="*/ 5173 w 10000"/>
                <a:gd name="connsiteY13" fmla="*/ 7426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89 w 10000"/>
                <a:gd name="connsiteY10" fmla="*/ 9228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72 w 10000"/>
                <a:gd name="connsiteY10" fmla="*/ 9706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246 w 10000"/>
                <a:gd name="connsiteY9" fmla="*/ 9995 h 10000"/>
                <a:gd name="connsiteX10" fmla="*/ 3272 w 10000"/>
                <a:gd name="connsiteY10" fmla="*/ 9412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48 h 10000"/>
                <a:gd name="connsiteX2" fmla="*/ 810 w 10000"/>
                <a:gd name="connsiteY2" fmla="*/ 7348 h 10000"/>
                <a:gd name="connsiteX3" fmla="*/ 819 w 10000"/>
                <a:gd name="connsiteY3" fmla="*/ 7479 h 10000"/>
                <a:gd name="connsiteX4" fmla="*/ 1623 w 10000"/>
                <a:gd name="connsiteY4" fmla="*/ 7508 h 10000"/>
                <a:gd name="connsiteX5" fmla="*/ 1544 w 10000"/>
                <a:gd name="connsiteY5" fmla="*/ 8387 h 10000"/>
                <a:gd name="connsiteX6" fmla="*/ 1623 w 10000"/>
                <a:gd name="connsiteY6" fmla="*/ 8889 h 10000"/>
                <a:gd name="connsiteX7" fmla="*/ 1778 w 10000"/>
                <a:gd name="connsiteY7" fmla="*/ 9540 h 10000"/>
                <a:gd name="connsiteX8" fmla="*/ 2193 w 10000"/>
                <a:gd name="connsiteY8" fmla="*/ 10000 h 10000"/>
                <a:gd name="connsiteX9" fmla="*/ 3066 w 10000"/>
                <a:gd name="connsiteY9" fmla="*/ 9917 h 10000"/>
                <a:gd name="connsiteX10" fmla="*/ 3272 w 10000"/>
                <a:gd name="connsiteY10" fmla="*/ 9412 h 10000"/>
                <a:gd name="connsiteX11" fmla="*/ 4143 w 10000"/>
                <a:gd name="connsiteY11" fmla="*/ 9320 h 10000"/>
                <a:gd name="connsiteX12" fmla="*/ 4362 w 10000"/>
                <a:gd name="connsiteY12" fmla="*/ 7560 h 10000"/>
                <a:gd name="connsiteX13" fmla="*/ 5245 w 10000"/>
                <a:gd name="connsiteY13" fmla="*/ 7543 h 10000"/>
                <a:gd name="connsiteX14" fmla="*/ 5789 w 10000"/>
                <a:gd name="connsiteY14" fmla="*/ 6419 h 10000"/>
                <a:gd name="connsiteX15" fmla="*/ 5789 w 10000"/>
                <a:gd name="connsiteY15" fmla="*/ 5066 h 10000"/>
                <a:gd name="connsiteX16" fmla="*/ 8114 w 10000"/>
                <a:gd name="connsiteY16" fmla="*/ 5089 h 10000"/>
                <a:gd name="connsiteX17" fmla="*/ 8246 w 10000"/>
                <a:gd name="connsiteY17" fmla="*/ 4390 h 10000"/>
                <a:gd name="connsiteX18" fmla="*/ 9582 w 10000"/>
                <a:gd name="connsiteY18" fmla="*/ 3358 h 10000"/>
                <a:gd name="connsiteX19" fmla="*/ 9626 w 10000"/>
                <a:gd name="connsiteY19" fmla="*/ 3048 h 10000"/>
                <a:gd name="connsiteX20" fmla="*/ 9649 w 10000"/>
                <a:gd name="connsiteY20" fmla="*/ 2716 h 10000"/>
                <a:gd name="connsiteX21" fmla="*/ 9693 w 10000"/>
                <a:gd name="connsiteY21" fmla="*/ 2498 h 10000"/>
                <a:gd name="connsiteX22" fmla="*/ 9845 w 10000"/>
                <a:gd name="connsiteY22" fmla="*/ 2223 h 10000"/>
                <a:gd name="connsiteX23" fmla="*/ 9801 w 10000"/>
                <a:gd name="connsiteY23" fmla="*/ 1983 h 10000"/>
                <a:gd name="connsiteX24" fmla="*/ 9649 w 10000"/>
                <a:gd name="connsiteY24" fmla="*/ 1672 h 10000"/>
                <a:gd name="connsiteX25" fmla="*/ 9561 w 10000"/>
                <a:gd name="connsiteY25" fmla="*/ 1466 h 10000"/>
                <a:gd name="connsiteX26" fmla="*/ 9538 w 10000"/>
                <a:gd name="connsiteY26" fmla="*/ 1318 h 10000"/>
                <a:gd name="connsiteX27" fmla="*/ 9518 w 10000"/>
                <a:gd name="connsiteY27" fmla="*/ 1214 h 10000"/>
                <a:gd name="connsiteX28" fmla="*/ 9605 w 10000"/>
                <a:gd name="connsiteY28" fmla="*/ 1099 h 10000"/>
                <a:gd name="connsiteX29" fmla="*/ 9781 w 10000"/>
                <a:gd name="connsiteY29" fmla="*/ 905 h 10000"/>
                <a:gd name="connsiteX30" fmla="*/ 10000 w 10000"/>
                <a:gd name="connsiteY30" fmla="*/ 584 h 10000"/>
                <a:gd name="connsiteX31" fmla="*/ 9538 w 10000"/>
                <a:gd name="connsiteY31" fmla="*/ 446 h 10000"/>
                <a:gd name="connsiteX32" fmla="*/ 9099 w 10000"/>
                <a:gd name="connsiteY32" fmla="*/ 378 h 10000"/>
                <a:gd name="connsiteX33" fmla="*/ 8509 w 10000"/>
                <a:gd name="connsiteY33" fmla="*/ 342 h 10000"/>
                <a:gd name="connsiteX34" fmla="*/ 7389 w 10000"/>
                <a:gd name="connsiteY34" fmla="*/ 263 h 10000"/>
                <a:gd name="connsiteX35" fmla="*/ 5789 w 10000"/>
                <a:gd name="connsiteY35" fmla="*/ 159 h 10000"/>
                <a:gd name="connsiteX36" fmla="*/ 3070 w 10000"/>
                <a:gd name="connsiteY36" fmla="*/ 57 h 10000"/>
                <a:gd name="connsiteX37" fmla="*/ 1442 w 10000"/>
                <a:gd name="connsiteY37" fmla="*/ 0 h 10000"/>
                <a:gd name="connsiteX0" fmla="*/ 1442 w 10000"/>
                <a:gd name="connsiteY0" fmla="*/ 0 h 9942"/>
                <a:gd name="connsiteX1" fmla="*/ 0 w 10000"/>
                <a:gd name="connsiteY1" fmla="*/ 7348 h 9942"/>
                <a:gd name="connsiteX2" fmla="*/ 810 w 10000"/>
                <a:gd name="connsiteY2" fmla="*/ 7348 h 9942"/>
                <a:gd name="connsiteX3" fmla="*/ 819 w 10000"/>
                <a:gd name="connsiteY3" fmla="*/ 7479 h 9942"/>
                <a:gd name="connsiteX4" fmla="*/ 1623 w 10000"/>
                <a:gd name="connsiteY4" fmla="*/ 7508 h 9942"/>
                <a:gd name="connsiteX5" fmla="*/ 1544 w 10000"/>
                <a:gd name="connsiteY5" fmla="*/ 8387 h 9942"/>
                <a:gd name="connsiteX6" fmla="*/ 1623 w 10000"/>
                <a:gd name="connsiteY6" fmla="*/ 8889 h 9942"/>
                <a:gd name="connsiteX7" fmla="*/ 1778 w 10000"/>
                <a:gd name="connsiteY7" fmla="*/ 9540 h 9942"/>
                <a:gd name="connsiteX8" fmla="*/ 2013 w 10000"/>
                <a:gd name="connsiteY8" fmla="*/ 9942 h 9942"/>
                <a:gd name="connsiteX9" fmla="*/ 3066 w 10000"/>
                <a:gd name="connsiteY9" fmla="*/ 9917 h 9942"/>
                <a:gd name="connsiteX10" fmla="*/ 3272 w 10000"/>
                <a:gd name="connsiteY10" fmla="*/ 9412 h 9942"/>
                <a:gd name="connsiteX11" fmla="*/ 4143 w 10000"/>
                <a:gd name="connsiteY11" fmla="*/ 9320 h 9942"/>
                <a:gd name="connsiteX12" fmla="*/ 4362 w 10000"/>
                <a:gd name="connsiteY12" fmla="*/ 7560 h 9942"/>
                <a:gd name="connsiteX13" fmla="*/ 5245 w 10000"/>
                <a:gd name="connsiteY13" fmla="*/ 7543 h 9942"/>
                <a:gd name="connsiteX14" fmla="*/ 5789 w 10000"/>
                <a:gd name="connsiteY14" fmla="*/ 6419 h 9942"/>
                <a:gd name="connsiteX15" fmla="*/ 5789 w 10000"/>
                <a:gd name="connsiteY15" fmla="*/ 5066 h 9942"/>
                <a:gd name="connsiteX16" fmla="*/ 8114 w 10000"/>
                <a:gd name="connsiteY16" fmla="*/ 5089 h 9942"/>
                <a:gd name="connsiteX17" fmla="*/ 8246 w 10000"/>
                <a:gd name="connsiteY17" fmla="*/ 4390 h 9942"/>
                <a:gd name="connsiteX18" fmla="*/ 9582 w 10000"/>
                <a:gd name="connsiteY18" fmla="*/ 3358 h 9942"/>
                <a:gd name="connsiteX19" fmla="*/ 9626 w 10000"/>
                <a:gd name="connsiteY19" fmla="*/ 3048 h 9942"/>
                <a:gd name="connsiteX20" fmla="*/ 9649 w 10000"/>
                <a:gd name="connsiteY20" fmla="*/ 2716 h 9942"/>
                <a:gd name="connsiteX21" fmla="*/ 9693 w 10000"/>
                <a:gd name="connsiteY21" fmla="*/ 2498 h 9942"/>
                <a:gd name="connsiteX22" fmla="*/ 9845 w 10000"/>
                <a:gd name="connsiteY22" fmla="*/ 2223 h 9942"/>
                <a:gd name="connsiteX23" fmla="*/ 9801 w 10000"/>
                <a:gd name="connsiteY23" fmla="*/ 1983 h 9942"/>
                <a:gd name="connsiteX24" fmla="*/ 9649 w 10000"/>
                <a:gd name="connsiteY24" fmla="*/ 1672 h 9942"/>
                <a:gd name="connsiteX25" fmla="*/ 9561 w 10000"/>
                <a:gd name="connsiteY25" fmla="*/ 1466 h 9942"/>
                <a:gd name="connsiteX26" fmla="*/ 9538 w 10000"/>
                <a:gd name="connsiteY26" fmla="*/ 1318 h 9942"/>
                <a:gd name="connsiteX27" fmla="*/ 9518 w 10000"/>
                <a:gd name="connsiteY27" fmla="*/ 1214 h 9942"/>
                <a:gd name="connsiteX28" fmla="*/ 9605 w 10000"/>
                <a:gd name="connsiteY28" fmla="*/ 1099 h 9942"/>
                <a:gd name="connsiteX29" fmla="*/ 9781 w 10000"/>
                <a:gd name="connsiteY29" fmla="*/ 905 h 9942"/>
                <a:gd name="connsiteX30" fmla="*/ 10000 w 10000"/>
                <a:gd name="connsiteY30" fmla="*/ 584 h 9942"/>
                <a:gd name="connsiteX31" fmla="*/ 9538 w 10000"/>
                <a:gd name="connsiteY31" fmla="*/ 446 h 9942"/>
                <a:gd name="connsiteX32" fmla="*/ 9099 w 10000"/>
                <a:gd name="connsiteY32" fmla="*/ 378 h 9942"/>
                <a:gd name="connsiteX33" fmla="*/ 8509 w 10000"/>
                <a:gd name="connsiteY33" fmla="*/ 342 h 9942"/>
                <a:gd name="connsiteX34" fmla="*/ 7389 w 10000"/>
                <a:gd name="connsiteY34" fmla="*/ 263 h 9942"/>
                <a:gd name="connsiteX35" fmla="*/ 5789 w 10000"/>
                <a:gd name="connsiteY35" fmla="*/ 159 h 9942"/>
                <a:gd name="connsiteX36" fmla="*/ 3070 w 10000"/>
                <a:gd name="connsiteY36" fmla="*/ 57 h 9942"/>
                <a:gd name="connsiteX37" fmla="*/ 1442 w 10000"/>
                <a:gd name="connsiteY37" fmla="*/ 0 h 9942"/>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272 w 10000"/>
                <a:gd name="connsiteY10" fmla="*/ 9467 h 10000"/>
                <a:gd name="connsiteX11" fmla="*/ 4097 w 10000"/>
                <a:gd name="connsiteY11" fmla="*/ 9355 h 10000"/>
                <a:gd name="connsiteX12" fmla="*/ 4362 w 10000"/>
                <a:gd name="connsiteY12" fmla="*/ 7604 h 10000"/>
                <a:gd name="connsiteX13" fmla="*/ 5245 w 10000"/>
                <a:gd name="connsiteY13" fmla="*/ 7587 h 10000"/>
                <a:gd name="connsiteX14" fmla="*/ 5789 w 10000"/>
                <a:gd name="connsiteY14" fmla="*/ 6456 h 10000"/>
                <a:gd name="connsiteX15" fmla="*/ 5789 w 10000"/>
                <a:gd name="connsiteY15" fmla="*/ 5096 h 10000"/>
                <a:gd name="connsiteX16" fmla="*/ 8114 w 10000"/>
                <a:gd name="connsiteY16" fmla="*/ 5119 h 10000"/>
                <a:gd name="connsiteX17" fmla="*/ 8246 w 10000"/>
                <a:gd name="connsiteY17" fmla="*/ 4416 h 10000"/>
                <a:gd name="connsiteX18" fmla="*/ 9582 w 10000"/>
                <a:gd name="connsiteY18" fmla="*/ 3378 h 10000"/>
                <a:gd name="connsiteX19" fmla="*/ 9626 w 10000"/>
                <a:gd name="connsiteY19" fmla="*/ 3066 h 10000"/>
                <a:gd name="connsiteX20" fmla="*/ 9649 w 10000"/>
                <a:gd name="connsiteY20" fmla="*/ 2732 h 10000"/>
                <a:gd name="connsiteX21" fmla="*/ 9693 w 10000"/>
                <a:gd name="connsiteY21" fmla="*/ 2513 h 10000"/>
                <a:gd name="connsiteX22" fmla="*/ 9845 w 10000"/>
                <a:gd name="connsiteY22" fmla="*/ 2236 h 10000"/>
                <a:gd name="connsiteX23" fmla="*/ 9801 w 10000"/>
                <a:gd name="connsiteY23" fmla="*/ 1995 h 10000"/>
                <a:gd name="connsiteX24" fmla="*/ 9649 w 10000"/>
                <a:gd name="connsiteY24" fmla="*/ 1682 h 10000"/>
                <a:gd name="connsiteX25" fmla="*/ 9561 w 10000"/>
                <a:gd name="connsiteY25" fmla="*/ 1475 h 10000"/>
                <a:gd name="connsiteX26" fmla="*/ 9538 w 10000"/>
                <a:gd name="connsiteY26" fmla="*/ 1326 h 10000"/>
                <a:gd name="connsiteX27" fmla="*/ 9518 w 10000"/>
                <a:gd name="connsiteY27" fmla="*/ 1221 h 10000"/>
                <a:gd name="connsiteX28" fmla="*/ 9605 w 10000"/>
                <a:gd name="connsiteY28" fmla="*/ 1105 h 10000"/>
                <a:gd name="connsiteX29" fmla="*/ 9781 w 10000"/>
                <a:gd name="connsiteY29" fmla="*/ 910 h 10000"/>
                <a:gd name="connsiteX30" fmla="*/ 10000 w 10000"/>
                <a:gd name="connsiteY30" fmla="*/ 587 h 10000"/>
                <a:gd name="connsiteX31" fmla="*/ 9538 w 10000"/>
                <a:gd name="connsiteY31" fmla="*/ 449 h 10000"/>
                <a:gd name="connsiteX32" fmla="*/ 9099 w 10000"/>
                <a:gd name="connsiteY32" fmla="*/ 380 h 10000"/>
                <a:gd name="connsiteX33" fmla="*/ 8509 w 10000"/>
                <a:gd name="connsiteY33" fmla="*/ 344 h 10000"/>
                <a:gd name="connsiteX34" fmla="*/ 7389 w 10000"/>
                <a:gd name="connsiteY34" fmla="*/ 265 h 10000"/>
                <a:gd name="connsiteX35" fmla="*/ 5789 w 10000"/>
                <a:gd name="connsiteY35" fmla="*/ 160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416 w 10000"/>
                <a:gd name="connsiteY10" fmla="*/ 9310 h 10000"/>
                <a:gd name="connsiteX11" fmla="*/ 4097 w 10000"/>
                <a:gd name="connsiteY11" fmla="*/ 9355 h 10000"/>
                <a:gd name="connsiteX12" fmla="*/ 4362 w 10000"/>
                <a:gd name="connsiteY12" fmla="*/ 7604 h 10000"/>
                <a:gd name="connsiteX13" fmla="*/ 5245 w 10000"/>
                <a:gd name="connsiteY13" fmla="*/ 7587 h 10000"/>
                <a:gd name="connsiteX14" fmla="*/ 5789 w 10000"/>
                <a:gd name="connsiteY14" fmla="*/ 6456 h 10000"/>
                <a:gd name="connsiteX15" fmla="*/ 5789 w 10000"/>
                <a:gd name="connsiteY15" fmla="*/ 5096 h 10000"/>
                <a:gd name="connsiteX16" fmla="*/ 8114 w 10000"/>
                <a:gd name="connsiteY16" fmla="*/ 5119 h 10000"/>
                <a:gd name="connsiteX17" fmla="*/ 8246 w 10000"/>
                <a:gd name="connsiteY17" fmla="*/ 4416 h 10000"/>
                <a:gd name="connsiteX18" fmla="*/ 9582 w 10000"/>
                <a:gd name="connsiteY18" fmla="*/ 3378 h 10000"/>
                <a:gd name="connsiteX19" fmla="*/ 9626 w 10000"/>
                <a:gd name="connsiteY19" fmla="*/ 3066 h 10000"/>
                <a:gd name="connsiteX20" fmla="*/ 9649 w 10000"/>
                <a:gd name="connsiteY20" fmla="*/ 2732 h 10000"/>
                <a:gd name="connsiteX21" fmla="*/ 9693 w 10000"/>
                <a:gd name="connsiteY21" fmla="*/ 2513 h 10000"/>
                <a:gd name="connsiteX22" fmla="*/ 9845 w 10000"/>
                <a:gd name="connsiteY22" fmla="*/ 2236 h 10000"/>
                <a:gd name="connsiteX23" fmla="*/ 9801 w 10000"/>
                <a:gd name="connsiteY23" fmla="*/ 1995 h 10000"/>
                <a:gd name="connsiteX24" fmla="*/ 9649 w 10000"/>
                <a:gd name="connsiteY24" fmla="*/ 1682 h 10000"/>
                <a:gd name="connsiteX25" fmla="*/ 9561 w 10000"/>
                <a:gd name="connsiteY25" fmla="*/ 1475 h 10000"/>
                <a:gd name="connsiteX26" fmla="*/ 9538 w 10000"/>
                <a:gd name="connsiteY26" fmla="*/ 1326 h 10000"/>
                <a:gd name="connsiteX27" fmla="*/ 9518 w 10000"/>
                <a:gd name="connsiteY27" fmla="*/ 1221 h 10000"/>
                <a:gd name="connsiteX28" fmla="*/ 9605 w 10000"/>
                <a:gd name="connsiteY28" fmla="*/ 1105 h 10000"/>
                <a:gd name="connsiteX29" fmla="*/ 9781 w 10000"/>
                <a:gd name="connsiteY29" fmla="*/ 910 h 10000"/>
                <a:gd name="connsiteX30" fmla="*/ 10000 w 10000"/>
                <a:gd name="connsiteY30" fmla="*/ 587 h 10000"/>
                <a:gd name="connsiteX31" fmla="*/ 9538 w 10000"/>
                <a:gd name="connsiteY31" fmla="*/ 449 h 10000"/>
                <a:gd name="connsiteX32" fmla="*/ 9099 w 10000"/>
                <a:gd name="connsiteY32" fmla="*/ 380 h 10000"/>
                <a:gd name="connsiteX33" fmla="*/ 8509 w 10000"/>
                <a:gd name="connsiteY33" fmla="*/ 344 h 10000"/>
                <a:gd name="connsiteX34" fmla="*/ 7389 w 10000"/>
                <a:gd name="connsiteY34" fmla="*/ 265 h 10000"/>
                <a:gd name="connsiteX35" fmla="*/ 5789 w 10000"/>
                <a:gd name="connsiteY35" fmla="*/ 160 h 10000"/>
                <a:gd name="connsiteX36" fmla="*/ 3070 w 10000"/>
                <a:gd name="connsiteY36" fmla="*/ 57 h 10000"/>
                <a:gd name="connsiteX37" fmla="*/ 1442 w 10000"/>
                <a:gd name="connsiteY37"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632 w 10000"/>
                <a:gd name="connsiteY10" fmla="*/ 9545 h 10000"/>
                <a:gd name="connsiteX11" fmla="*/ 3416 w 10000"/>
                <a:gd name="connsiteY11" fmla="*/ 9310 h 10000"/>
                <a:gd name="connsiteX12" fmla="*/ 4097 w 10000"/>
                <a:gd name="connsiteY12" fmla="*/ 9355 h 10000"/>
                <a:gd name="connsiteX13" fmla="*/ 4362 w 10000"/>
                <a:gd name="connsiteY13" fmla="*/ 7604 h 10000"/>
                <a:gd name="connsiteX14" fmla="*/ 5245 w 10000"/>
                <a:gd name="connsiteY14" fmla="*/ 7587 h 10000"/>
                <a:gd name="connsiteX15" fmla="*/ 5789 w 10000"/>
                <a:gd name="connsiteY15" fmla="*/ 6456 h 10000"/>
                <a:gd name="connsiteX16" fmla="*/ 5789 w 10000"/>
                <a:gd name="connsiteY16" fmla="*/ 5096 h 10000"/>
                <a:gd name="connsiteX17" fmla="*/ 8114 w 10000"/>
                <a:gd name="connsiteY17" fmla="*/ 5119 h 10000"/>
                <a:gd name="connsiteX18" fmla="*/ 8246 w 10000"/>
                <a:gd name="connsiteY18" fmla="*/ 4416 h 10000"/>
                <a:gd name="connsiteX19" fmla="*/ 9582 w 10000"/>
                <a:gd name="connsiteY19" fmla="*/ 3378 h 10000"/>
                <a:gd name="connsiteX20" fmla="*/ 9626 w 10000"/>
                <a:gd name="connsiteY20" fmla="*/ 3066 h 10000"/>
                <a:gd name="connsiteX21" fmla="*/ 9649 w 10000"/>
                <a:gd name="connsiteY21" fmla="*/ 2732 h 10000"/>
                <a:gd name="connsiteX22" fmla="*/ 9693 w 10000"/>
                <a:gd name="connsiteY22" fmla="*/ 2513 h 10000"/>
                <a:gd name="connsiteX23" fmla="*/ 9845 w 10000"/>
                <a:gd name="connsiteY23" fmla="*/ 2236 h 10000"/>
                <a:gd name="connsiteX24" fmla="*/ 9801 w 10000"/>
                <a:gd name="connsiteY24" fmla="*/ 1995 h 10000"/>
                <a:gd name="connsiteX25" fmla="*/ 9649 w 10000"/>
                <a:gd name="connsiteY25" fmla="*/ 1682 h 10000"/>
                <a:gd name="connsiteX26" fmla="*/ 9561 w 10000"/>
                <a:gd name="connsiteY26" fmla="*/ 1475 h 10000"/>
                <a:gd name="connsiteX27" fmla="*/ 9538 w 10000"/>
                <a:gd name="connsiteY27" fmla="*/ 1326 h 10000"/>
                <a:gd name="connsiteX28" fmla="*/ 9518 w 10000"/>
                <a:gd name="connsiteY28" fmla="*/ 1221 h 10000"/>
                <a:gd name="connsiteX29" fmla="*/ 9605 w 10000"/>
                <a:gd name="connsiteY29" fmla="*/ 1105 h 10000"/>
                <a:gd name="connsiteX30" fmla="*/ 9781 w 10000"/>
                <a:gd name="connsiteY30" fmla="*/ 910 h 10000"/>
                <a:gd name="connsiteX31" fmla="*/ 10000 w 10000"/>
                <a:gd name="connsiteY31" fmla="*/ 587 h 10000"/>
                <a:gd name="connsiteX32" fmla="*/ 9538 w 10000"/>
                <a:gd name="connsiteY32" fmla="*/ 449 h 10000"/>
                <a:gd name="connsiteX33" fmla="*/ 9099 w 10000"/>
                <a:gd name="connsiteY33" fmla="*/ 380 h 10000"/>
                <a:gd name="connsiteX34" fmla="*/ 8509 w 10000"/>
                <a:gd name="connsiteY34" fmla="*/ 344 h 10000"/>
                <a:gd name="connsiteX35" fmla="*/ 7389 w 10000"/>
                <a:gd name="connsiteY35" fmla="*/ 265 h 10000"/>
                <a:gd name="connsiteX36" fmla="*/ 5789 w 10000"/>
                <a:gd name="connsiteY36" fmla="*/ 160 h 10000"/>
                <a:gd name="connsiteX37" fmla="*/ 3070 w 10000"/>
                <a:gd name="connsiteY37" fmla="*/ 57 h 10000"/>
                <a:gd name="connsiteX38" fmla="*/ 1442 w 10000"/>
                <a:gd name="connsiteY38"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3066 w 10000"/>
                <a:gd name="connsiteY9" fmla="*/ 9975 h 10000"/>
                <a:gd name="connsiteX10" fmla="*/ 3163 w 10000"/>
                <a:gd name="connsiteY10" fmla="*/ 9467 h 10000"/>
                <a:gd name="connsiteX11" fmla="*/ 3632 w 10000"/>
                <a:gd name="connsiteY11" fmla="*/ 9545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2850 w 10000"/>
                <a:gd name="connsiteY9" fmla="*/ 9975 h 10000"/>
                <a:gd name="connsiteX10" fmla="*/ 3163 w 10000"/>
                <a:gd name="connsiteY10" fmla="*/ 9467 h 10000"/>
                <a:gd name="connsiteX11" fmla="*/ 3632 w 10000"/>
                <a:gd name="connsiteY11" fmla="*/ 9545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013 w 10000"/>
                <a:gd name="connsiteY8" fmla="*/ 10000 h 10000"/>
                <a:gd name="connsiteX9" fmla="*/ 2850 w 10000"/>
                <a:gd name="connsiteY9" fmla="*/ 9975 h 10000"/>
                <a:gd name="connsiteX10" fmla="*/ 3163 w 10000"/>
                <a:gd name="connsiteY10" fmla="*/ 9467 h 10000"/>
                <a:gd name="connsiteX11" fmla="*/ 3416 w 10000"/>
                <a:gd name="connsiteY11" fmla="*/ 9408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 name="connsiteX0" fmla="*/ 1442 w 10000"/>
                <a:gd name="connsiteY0" fmla="*/ 0 h 10000"/>
                <a:gd name="connsiteX1" fmla="*/ 0 w 10000"/>
                <a:gd name="connsiteY1" fmla="*/ 7391 h 10000"/>
                <a:gd name="connsiteX2" fmla="*/ 810 w 10000"/>
                <a:gd name="connsiteY2" fmla="*/ 7391 h 10000"/>
                <a:gd name="connsiteX3" fmla="*/ 819 w 10000"/>
                <a:gd name="connsiteY3" fmla="*/ 7523 h 10000"/>
                <a:gd name="connsiteX4" fmla="*/ 1623 w 10000"/>
                <a:gd name="connsiteY4" fmla="*/ 7552 h 10000"/>
                <a:gd name="connsiteX5" fmla="*/ 1544 w 10000"/>
                <a:gd name="connsiteY5" fmla="*/ 8436 h 10000"/>
                <a:gd name="connsiteX6" fmla="*/ 1623 w 10000"/>
                <a:gd name="connsiteY6" fmla="*/ 8941 h 10000"/>
                <a:gd name="connsiteX7" fmla="*/ 1778 w 10000"/>
                <a:gd name="connsiteY7" fmla="*/ 9596 h 10000"/>
                <a:gd name="connsiteX8" fmla="*/ 2157 w 10000"/>
                <a:gd name="connsiteY8" fmla="*/ 10000 h 10000"/>
                <a:gd name="connsiteX9" fmla="*/ 2850 w 10000"/>
                <a:gd name="connsiteY9" fmla="*/ 9975 h 10000"/>
                <a:gd name="connsiteX10" fmla="*/ 3163 w 10000"/>
                <a:gd name="connsiteY10" fmla="*/ 9467 h 10000"/>
                <a:gd name="connsiteX11" fmla="*/ 3416 w 10000"/>
                <a:gd name="connsiteY11" fmla="*/ 9408 h 10000"/>
                <a:gd name="connsiteX12" fmla="*/ 3416 w 10000"/>
                <a:gd name="connsiteY12" fmla="*/ 9310 h 10000"/>
                <a:gd name="connsiteX13" fmla="*/ 4097 w 10000"/>
                <a:gd name="connsiteY13" fmla="*/ 9355 h 10000"/>
                <a:gd name="connsiteX14" fmla="*/ 4362 w 10000"/>
                <a:gd name="connsiteY14" fmla="*/ 7604 h 10000"/>
                <a:gd name="connsiteX15" fmla="*/ 5245 w 10000"/>
                <a:gd name="connsiteY15" fmla="*/ 7587 h 10000"/>
                <a:gd name="connsiteX16" fmla="*/ 5789 w 10000"/>
                <a:gd name="connsiteY16" fmla="*/ 6456 h 10000"/>
                <a:gd name="connsiteX17" fmla="*/ 5789 w 10000"/>
                <a:gd name="connsiteY17" fmla="*/ 5096 h 10000"/>
                <a:gd name="connsiteX18" fmla="*/ 8114 w 10000"/>
                <a:gd name="connsiteY18" fmla="*/ 5119 h 10000"/>
                <a:gd name="connsiteX19" fmla="*/ 8246 w 10000"/>
                <a:gd name="connsiteY19" fmla="*/ 4416 h 10000"/>
                <a:gd name="connsiteX20" fmla="*/ 9582 w 10000"/>
                <a:gd name="connsiteY20" fmla="*/ 3378 h 10000"/>
                <a:gd name="connsiteX21" fmla="*/ 9626 w 10000"/>
                <a:gd name="connsiteY21" fmla="*/ 3066 h 10000"/>
                <a:gd name="connsiteX22" fmla="*/ 9649 w 10000"/>
                <a:gd name="connsiteY22" fmla="*/ 2732 h 10000"/>
                <a:gd name="connsiteX23" fmla="*/ 9693 w 10000"/>
                <a:gd name="connsiteY23" fmla="*/ 2513 h 10000"/>
                <a:gd name="connsiteX24" fmla="*/ 9845 w 10000"/>
                <a:gd name="connsiteY24" fmla="*/ 2236 h 10000"/>
                <a:gd name="connsiteX25" fmla="*/ 9801 w 10000"/>
                <a:gd name="connsiteY25" fmla="*/ 1995 h 10000"/>
                <a:gd name="connsiteX26" fmla="*/ 9649 w 10000"/>
                <a:gd name="connsiteY26" fmla="*/ 1682 h 10000"/>
                <a:gd name="connsiteX27" fmla="*/ 9561 w 10000"/>
                <a:gd name="connsiteY27" fmla="*/ 1475 h 10000"/>
                <a:gd name="connsiteX28" fmla="*/ 9538 w 10000"/>
                <a:gd name="connsiteY28" fmla="*/ 1326 h 10000"/>
                <a:gd name="connsiteX29" fmla="*/ 9518 w 10000"/>
                <a:gd name="connsiteY29" fmla="*/ 1221 h 10000"/>
                <a:gd name="connsiteX30" fmla="*/ 9605 w 10000"/>
                <a:gd name="connsiteY30" fmla="*/ 1105 h 10000"/>
                <a:gd name="connsiteX31" fmla="*/ 9781 w 10000"/>
                <a:gd name="connsiteY31" fmla="*/ 910 h 10000"/>
                <a:gd name="connsiteX32" fmla="*/ 10000 w 10000"/>
                <a:gd name="connsiteY32" fmla="*/ 587 h 10000"/>
                <a:gd name="connsiteX33" fmla="*/ 9538 w 10000"/>
                <a:gd name="connsiteY33" fmla="*/ 449 h 10000"/>
                <a:gd name="connsiteX34" fmla="*/ 9099 w 10000"/>
                <a:gd name="connsiteY34" fmla="*/ 380 h 10000"/>
                <a:gd name="connsiteX35" fmla="*/ 8509 w 10000"/>
                <a:gd name="connsiteY35" fmla="*/ 344 h 10000"/>
                <a:gd name="connsiteX36" fmla="*/ 7389 w 10000"/>
                <a:gd name="connsiteY36" fmla="*/ 265 h 10000"/>
                <a:gd name="connsiteX37" fmla="*/ 5789 w 10000"/>
                <a:gd name="connsiteY37" fmla="*/ 160 h 10000"/>
                <a:gd name="connsiteX38" fmla="*/ 3070 w 10000"/>
                <a:gd name="connsiteY38" fmla="*/ 57 h 10000"/>
                <a:gd name="connsiteX39" fmla="*/ 1442 w 10000"/>
                <a:gd name="connsiteY39"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00" h="10000">
                  <a:moveTo>
                    <a:pt x="1442" y="0"/>
                  </a:moveTo>
                  <a:lnTo>
                    <a:pt x="0" y="7391"/>
                  </a:lnTo>
                  <a:lnTo>
                    <a:pt x="810" y="7391"/>
                  </a:lnTo>
                  <a:cubicBezTo>
                    <a:pt x="813" y="7435"/>
                    <a:pt x="816" y="7478"/>
                    <a:pt x="819" y="7523"/>
                  </a:cubicBezTo>
                  <a:lnTo>
                    <a:pt x="1623" y="7552"/>
                  </a:lnTo>
                  <a:cubicBezTo>
                    <a:pt x="1597" y="7847"/>
                    <a:pt x="1570" y="8141"/>
                    <a:pt x="1544" y="8436"/>
                  </a:cubicBezTo>
                  <a:cubicBezTo>
                    <a:pt x="1570" y="8604"/>
                    <a:pt x="1597" y="8773"/>
                    <a:pt x="1623" y="8941"/>
                  </a:cubicBezTo>
                  <a:cubicBezTo>
                    <a:pt x="1675" y="9159"/>
                    <a:pt x="1726" y="9377"/>
                    <a:pt x="1778" y="9596"/>
                  </a:cubicBezTo>
                  <a:cubicBezTo>
                    <a:pt x="1856" y="9731"/>
                    <a:pt x="2079" y="9865"/>
                    <a:pt x="2157" y="10000"/>
                  </a:cubicBezTo>
                  <a:lnTo>
                    <a:pt x="2850" y="9975"/>
                  </a:lnTo>
                  <a:cubicBezTo>
                    <a:pt x="3072" y="9942"/>
                    <a:pt x="3069" y="9562"/>
                    <a:pt x="3163" y="9467"/>
                  </a:cubicBezTo>
                  <a:cubicBezTo>
                    <a:pt x="3257" y="9373"/>
                    <a:pt x="3374" y="9434"/>
                    <a:pt x="3416" y="9408"/>
                  </a:cubicBezTo>
                  <a:cubicBezTo>
                    <a:pt x="3458" y="9382"/>
                    <a:pt x="3278" y="9365"/>
                    <a:pt x="3416" y="9310"/>
                  </a:cubicBezTo>
                  <a:lnTo>
                    <a:pt x="4097" y="9355"/>
                  </a:lnTo>
                  <a:cubicBezTo>
                    <a:pt x="4185" y="8771"/>
                    <a:pt x="4274" y="8188"/>
                    <a:pt x="4362" y="7604"/>
                  </a:cubicBezTo>
                  <a:lnTo>
                    <a:pt x="5245" y="7587"/>
                  </a:lnTo>
                  <a:lnTo>
                    <a:pt x="5789" y="6456"/>
                  </a:lnTo>
                  <a:lnTo>
                    <a:pt x="5789" y="5096"/>
                  </a:lnTo>
                  <a:lnTo>
                    <a:pt x="8114" y="5119"/>
                  </a:lnTo>
                  <a:lnTo>
                    <a:pt x="8246" y="4416"/>
                  </a:lnTo>
                  <a:lnTo>
                    <a:pt x="9582" y="3378"/>
                  </a:lnTo>
                  <a:cubicBezTo>
                    <a:pt x="9597" y="3274"/>
                    <a:pt x="9611" y="3169"/>
                    <a:pt x="9626" y="3066"/>
                  </a:cubicBezTo>
                  <a:cubicBezTo>
                    <a:pt x="9634" y="2954"/>
                    <a:pt x="9641" y="2843"/>
                    <a:pt x="9649" y="2732"/>
                  </a:cubicBezTo>
                  <a:cubicBezTo>
                    <a:pt x="9664" y="2658"/>
                    <a:pt x="9678" y="2586"/>
                    <a:pt x="9693" y="2513"/>
                  </a:cubicBezTo>
                  <a:cubicBezTo>
                    <a:pt x="9744" y="2421"/>
                    <a:pt x="9794" y="2328"/>
                    <a:pt x="9845" y="2236"/>
                  </a:cubicBezTo>
                  <a:cubicBezTo>
                    <a:pt x="9830" y="2156"/>
                    <a:pt x="9816" y="2075"/>
                    <a:pt x="9801" y="1995"/>
                  </a:cubicBezTo>
                  <a:cubicBezTo>
                    <a:pt x="9750" y="1891"/>
                    <a:pt x="9700" y="1786"/>
                    <a:pt x="9649" y="1682"/>
                  </a:cubicBezTo>
                  <a:cubicBezTo>
                    <a:pt x="9620" y="1612"/>
                    <a:pt x="9590" y="1544"/>
                    <a:pt x="9561" y="1475"/>
                  </a:cubicBezTo>
                  <a:cubicBezTo>
                    <a:pt x="9553" y="1425"/>
                    <a:pt x="9546" y="1375"/>
                    <a:pt x="9538" y="1326"/>
                  </a:cubicBezTo>
                  <a:cubicBezTo>
                    <a:pt x="9531" y="1290"/>
                    <a:pt x="9525" y="1256"/>
                    <a:pt x="9518" y="1221"/>
                  </a:cubicBezTo>
                  <a:cubicBezTo>
                    <a:pt x="9547" y="1183"/>
                    <a:pt x="9576" y="1144"/>
                    <a:pt x="9605" y="1105"/>
                  </a:cubicBezTo>
                  <a:lnTo>
                    <a:pt x="9781" y="910"/>
                  </a:lnTo>
                  <a:lnTo>
                    <a:pt x="10000" y="587"/>
                  </a:lnTo>
                  <a:lnTo>
                    <a:pt x="9538" y="449"/>
                  </a:lnTo>
                  <a:lnTo>
                    <a:pt x="9099" y="380"/>
                  </a:lnTo>
                  <a:lnTo>
                    <a:pt x="8509" y="344"/>
                  </a:lnTo>
                  <a:lnTo>
                    <a:pt x="7389" y="265"/>
                  </a:lnTo>
                  <a:lnTo>
                    <a:pt x="5789" y="160"/>
                  </a:lnTo>
                  <a:lnTo>
                    <a:pt x="3070" y="57"/>
                  </a:lnTo>
                  <a:lnTo>
                    <a:pt x="1442" y="0"/>
                  </a:lnTo>
                  <a:close/>
                </a:path>
              </a:pathLst>
            </a:custGeom>
            <a:grpFill/>
            <a:ln w="19050">
              <a:solidFill>
                <a:srgbClr val="FF0000"/>
              </a:solidFill>
              <a:round/>
              <a:headEnd/>
              <a:tailEnd/>
            </a:ln>
          </p:spPr>
          <p:txBody>
            <a:bodyPr vert="horz" wrap="square" lIns="91406" tIns="45703" rIns="91406" bIns="45703" numCol="1" anchor="t" anchorCtr="0" compatLnSpc="1">
              <a:prstTxWarp prst="textNoShape">
                <a:avLst/>
              </a:prstTxWarp>
            </a:bodyPr>
            <a:lstStyle/>
            <a:p>
              <a:endParaRPr lang="ja-JP" altLang="en-US" dirty="0"/>
            </a:p>
          </p:txBody>
        </p:sp>
        <p:sp>
          <p:nvSpPr>
            <p:cNvPr id="83" name="フリーフォーム 82"/>
            <p:cNvSpPr/>
            <p:nvPr/>
          </p:nvSpPr>
          <p:spPr>
            <a:xfrm>
              <a:off x="6697878" y="981560"/>
              <a:ext cx="1504507" cy="963406"/>
            </a:xfrm>
            <a:custGeom>
              <a:avLst/>
              <a:gdLst>
                <a:gd name="connsiteX0" fmla="*/ 0 w 1397793"/>
                <a:gd name="connsiteY0" fmla="*/ 819150 h 921544"/>
                <a:gd name="connsiteX1" fmla="*/ 0 w 1397793"/>
                <a:gd name="connsiteY1" fmla="*/ 819150 h 921544"/>
                <a:gd name="connsiteX2" fmla="*/ 145256 w 1397793"/>
                <a:gd name="connsiteY2" fmla="*/ 921544 h 921544"/>
                <a:gd name="connsiteX3" fmla="*/ 1397793 w 1397793"/>
                <a:gd name="connsiteY3" fmla="*/ 407194 h 921544"/>
                <a:gd name="connsiteX4" fmla="*/ 1247775 w 1397793"/>
                <a:gd name="connsiteY4" fmla="*/ 0 h 921544"/>
                <a:gd name="connsiteX5" fmla="*/ 1040606 w 1397793"/>
                <a:gd name="connsiteY5" fmla="*/ 85725 h 921544"/>
                <a:gd name="connsiteX6" fmla="*/ 914400 w 1397793"/>
                <a:gd name="connsiteY6" fmla="*/ 104775 h 921544"/>
                <a:gd name="connsiteX7" fmla="*/ 504825 w 1397793"/>
                <a:gd name="connsiteY7" fmla="*/ 500063 h 921544"/>
                <a:gd name="connsiteX8" fmla="*/ 280987 w 1397793"/>
                <a:gd name="connsiteY8" fmla="*/ 666750 h 921544"/>
                <a:gd name="connsiteX9" fmla="*/ 59531 w 1397793"/>
                <a:gd name="connsiteY9" fmla="*/ 757238 h 921544"/>
                <a:gd name="connsiteX10" fmla="*/ 0 w 1397793"/>
                <a:gd name="connsiteY10" fmla="*/ 819150 h 921544"/>
                <a:gd name="connsiteX0" fmla="*/ 0 w 1397793"/>
                <a:gd name="connsiteY0" fmla="*/ 819150 h 921544"/>
                <a:gd name="connsiteX1" fmla="*/ 0 w 1397793"/>
                <a:gd name="connsiteY1" fmla="*/ 819150 h 921544"/>
                <a:gd name="connsiteX2" fmla="*/ 145256 w 1397793"/>
                <a:gd name="connsiteY2" fmla="*/ 921544 h 921544"/>
                <a:gd name="connsiteX3" fmla="*/ 1397793 w 1397793"/>
                <a:gd name="connsiteY3" fmla="*/ 407194 h 921544"/>
                <a:gd name="connsiteX4" fmla="*/ 1292780 w 1397793"/>
                <a:gd name="connsiteY4" fmla="*/ 0 h 921544"/>
                <a:gd name="connsiteX5" fmla="*/ 1040606 w 1397793"/>
                <a:gd name="connsiteY5" fmla="*/ 85725 h 921544"/>
                <a:gd name="connsiteX6" fmla="*/ 914400 w 1397793"/>
                <a:gd name="connsiteY6" fmla="*/ 104775 h 921544"/>
                <a:gd name="connsiteX7" fmla="*/ 504825 w 1397793"/>
                <a:gd name="connsiteY7" fmla="*/ 500063 h 921544"/>
                <a:gd name="connsiteX8" fmla="*/ 280987 w 1397793"/>
                <a:gd name="connsiteY8" fmla="*/ 666750 h 921544"/>
                <a:gd name="connsiteX9" fmla="*/ 59531 w 1397793"/>
                <a:gd name="connsiteY9" fmla="*/ 757238 h 921544"/>
                <a:gd name="connsiteX10" fmla="*/ 0 w 1397793"/>
                <a:gd name="connsiteY10" fmla="*/ 819150 h 921544"/>
                <a:gd name="connsiteX0" fmla="*/ 0 w 1433169"/>
                <a:gd name="connsiteY0" fmla="*/ 819150 h 921544"/>
                <a:gd name="connsiteX1" fmla="*/ 0 w 1433169"/>
                <a:gd name="connsiteY1" fmla="*/ 819150 h 921544"/>
                <a:gd name="connsiteX2" fmla="*/ 145256 w 1433169"/>
                <a:gd name="connsiteY2" fmla="*/ 921544 h 921544"/>
                <a:gd name="connsiteX3" fmla="*/ 1433169 w 1433169"/>
                <a:gd name="connsiteY3" fmla="*/ 379859 h 921544"/>
                <a:gd name="connsiteX4" fmla="*/ 1292780 w 1433169"/>
                <a:gd name="connsiteY4" fmla="*/ 0 h 921544"/>
                <a:gd name="connsiteX5" fmla="*/ 1040606 w 1433169"/>
                <a:gd name="connsiteY5" fmla="*/ 85725 h 921544"/>
                <a:gd name="connsiteX6" fmla="*/ 914400 w 1433169"/>
                <a:gd name="connsiteY6" fmla="*/ 104775 h 921544"/>
                <a:gd name="connsiteX7" fmla="*/ 504825 w 1433169"/>
                <a:gd name="connsiteY7" fmla="*/ 500063 h 921544"/>
                <a:gd name="connsiteX8" fmla="*/ 280987 w 1433169"/>
                <a:gd name="connsiteY8" fmla="*/ 666750 h 921544"/>
                <a:gd name="connsiteX9" fmla="*/ 59531 w 1433169"/>
                <a:gd name="connsiteY9" fmla="*/ 757238 h 921544"/>
                <a:gd name="connsiteX10" fmla="*/ 0 w 1433169"/>
                <a:gd name="connsiteY10" fmla="*/ 819150 h 92154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40606 w 1433169"/>
                <a:gd name="connsiteY5" fmla="*/ 81905 h 917724"/>
                <a:gd name="connsiteX6" fmla="*/ 914400 w 1433169"/>
                <a:gd name="connsiteY6" fmla="*/ 100955 h 917724"/>
                <a:gd name="connsiteX7" fmla="*/ 504825 w 1433169"/>
                <a:gd name="connsiteY7" fmla="*/ 496243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14400 w 1433169"/>
                <a:gd name="connsiteY6" fmla="*/ 100955 h 917724"/>
                <a:gd name="connsiteX7" fmla="*/ 504825 w 1433169"/>
                <a:gd name="connsiteY7" fmla="*/ 496243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02478 w 1433169"/>
                <a:gd name="connsiteY6" fmla="*/ 75630 h 917724"/>
                <a:gd name="connsiteX7" fmla="*/ 504825 w 1433169"/>
                <a:gd name="connsiteY7" fmla="*/ 496243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02478 w 1433169"/>
                <a:gd name="connsiteY6" fmla="*/ 75630 h 917724"/>
                <a:gd name="connsiteX7" fmla="*/ 493019 w 1433169"/>
                <a:gd name="connsiteY7" fmla="*/ 472971 h 917724"/>
                <a:gd name="connsiteX8" fmla="*/ 280987 w 1433169"/>
                <a:gd name="connsiteY8" fmla="*/ 662930 h 917724"/>
                <a:gd name="connsiteX9" fmla="*/ 59531 w 1433169"/>
                <a:gd name="connsiteY9" fmla="*/ 753418 h 917724"/>
                <a:gd name="connsiteX10" fmla="*/ 0 w 1433169"/>
                <a:gd name="connsiteY10" fmla="*/ 815330 h 917724"/>
                <a:gd name="connsiteX0" fmla="*/ 0 w 1433169"/>
                <a:gd name="connsiteY0" fmla="*/ 815330 h 917724"/>
                <a:gd name="connsiteX1" fmla="*/ 0 w 1433169"/>
                <a:gd name="connsiteY1" fmla="*/ 815330 h 917724"/>
                <a:gd name="connsiteX2" fmla="*/ 145256 w 1433169"/>
                <a:gd name="connsiteY2" fmla="*/ 917724 h 917724"/>
                <a:gd name="connsiteX3" fmla="*/ 1433169 w 1433169"/>
                <a:gd name="connsiteY3" fmla="*/ 376039 h 917724"/>
                <a:gd name="connsiteX4" fmla="*/ 1306169 w 1433169"/>
                <a:gd name="connsiteY4" fmla="*/ 0 h 917724"/>
                <a:gd name="connsiteX5" fmla="*/ 1054062 w 1433169"/>
                <a:gd name="connsiteY5" fmla="*/ 78805 h 917724"/>
                <a:gd name="connsiteX6" fmla="*/ 902478 w 1433169"/>
                <a:gd name="connsiteY6" fmla="*/ 75630 h 917724"/>
                <a:gd name="connsiteX7" fmla="*/ 493019 w 1433169"/>
                <a:gd name="connsiteY7" fmla="*/ 472971 h 917724"/>
                <a:gd name="connsiteX8" fmla="*/ 300997 w 1433169"/>
                <a:gd name="connsiteY8" fmla="*/ 646013 h 917724"/>
                <a:gd name="connsiteX9" fmla="*/ 59531 w 1433169"/>
                <a:gd name="connsiteY9" fmla="*/ 753418 h 917724"/>
                <a:gd name="connsiteX10" fmla="*/ 0 w 1433169"/>
                <a:gd name="connsiteY10" fmla="*/ 815330 h 91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3169" h="917724">
                  <a:moveTo>
                    <a:pt x="0" y="815330"/>
                  </a:moveTo>
                  <a:lnTo>
                    <a:pt x="0" y="815330"/>
                  </a:lnTo>
                  <a:lnTo>
                    <a:pt x="145256" y="917724"/>
                  </a:lnTo>
                  <a:lnTo>
                    <a:pt x="1433169" y="376039"/>
                  </a:lnTo>
                  <a:lnTo>
                    <a:pt x="1306169" y="0"/>
                  </a:lnTo>
                  <a:lnTo>
                    <a:pt x="1054062" y="78805"/>
                  </a:lnTo>
                  <a:lnTo>
                    <a:pt x="902478" y="75630"/>
                  </a:lnTo>
                  <a:lnTo>
                    <a:pt x="493019" y="472971"/>
                  </a:lnTo>
                  <a:lnTo>
                    <a:pt x="300997" y="646013"/>
                  </a:lnTo>
                  <a:lnTo>
                    <a:pt x="59531" y="753418"/>
                  </a:lnTo>
                  <a:lnTo>
                    <a:pt x="0" y="815330"/>
                  </a:lnTo>
                  <a:close/>
                </a:path>
              </a:pathLst>
            </a:custGeom>
            <a:grpFill/>
            <a:ln w="19050">
              <a:solidFill>
                <a:srgbClr val="FF000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p>
          </p:txBody>
        </p:sp>
        <p:sp>
          <p:nvSpPr>
            <p:cNvPr id="84" name="フリーフォーム 83"/>
            <p:cNvSpPr/>
            <p:nvPr/>
          </p:nvSpPr>
          <p:spPr>
            <a:xfrm>
              <a:off x="6319870" y="1537217"/>
              <a:ext cx="2119450" cy="1433378"/>
            </a:xfrm>
            <a:custGeom>
              <a:avLst/>
              <a:gdLst>
                <a:gd name="connsiteX0" fmla="*/ 1553029 w 1756229"/>
                <a:gd name="connsiteY0" fmla="*/ 0 h 1146628"/>
                <a:gd name="connsiteX1" fmla="*/ 957943 w 1756229"/>
                <a:gd name="connsiteY1" fmla="*/ 174171 h 1146628"/>
                <a:gd name="connsiteX2" fmla="*/ 0 w 1756229"/>
                <a:gd name="connsiteY2" fmla="*/ 711200 h 1146628"/>
                <a:gd name="connsiteX3" fmla="*/ 333829 w 1756229"/>
                <a:gd name="connsiteY3" fmla="*/ 885371 h 1146628"/>
                <a:gd name="connsiteX4" fmla="*/ 609600 w 1756229"/>
                <a:gd name="connsiteY4" fmla="*/ 870857 h 1146628"/>
                <a:gd name="connsiteX5" fmla="*/ 1132115 w 1756229"/>
                <a:gd name="connsiteY5" fmla="*/ 1103086 h 1146628"/>
                <a:gd name="connsiteX6" fmla="*/ 1654629 w 1756229"/>
                <a:gd name="connsiteY6" fmla="*/ 1146628 h 1146628"/>
                <a:gd name="connsiteX7" fmla="*/ 1756229 w 1756229"/>
                <a:gd name="connsiteY7" fmla="*/ 478971 h 1146628"/>
                <a:gd name="connsiteX8" fmla="*/ 1553029 w 1756229"/>
                <a:gd name="connsiteY8" fmla="*/ 0 h 1146628"/>
                <a:gd name="connsiteX0" fmla="*/ 1553029 w 1756229"/>
                <a:gd name="connsiteY0" fmla="*/ 0 h 1146628"/>
                <a:gd name="connsiteX1" fmla="*/ 982734 w 1756229"/>
                <a:gd name="connsiteY1" fmla="*/ 223529 h 1146628"/>
                <a:gd name="connsiteX2" fmla="*/ 0 w 1756229"/>
                <a:gd name="connsiteY2" fmla="*/ 711200 h 1146628"/>
                <a:gd name="connsiteX3" fmla="*/ 333829 w 1756229"/>
                <a:gd name="connsiteY3" fmla="*/ 885371 h 1146628"/>
                <a:gd name="connsiteX4" fmla="*/ 609600 w 1756229"/>
                <a:gd name="connsiteY4" fmla="*/ 870857 h 1146628"/>
                <a:gd name="connsiteX5" fmla="*/ 1132115 w 1756229"/>
                <a:gd name="connsiteY5" fmla="*/ 1103086 h 1146628"/>
                <a:gd name="connsiteX6" fmla="*/ 1654629 w 1756229"/>
                <a:gd name="connsiteY6" fmla="*/ 1146628 h 1146628"/>
                <a:gd name="connsiteX7" fmla="*/ 1756229 w 1756229"/>
                <a:gd name="connsiteY7" fmla="*/ 478971 h 1146628"/>
                <a:gd name="connsiteX8" fmla="*/ 1553029 w 1756229"/>
                <a:gd name="connsiteY8" fmla="*/ 0 h 1146628"/>
                <a:gd name="connsiteX0" fmla="*/ 1506399 w 1709599"/>
                <a:gd name="connsiteY0" fmla="*/ 0 h 1146628"/>
                <a:gd name="connsiteX1" fmla="*/ 936104 w 1709599"/>
                <a:gd name="connsiteY1" fmla="*/ 223529 h 1146628"/>
                <a:gd name="connsiteX2" fmla="*/ 0 w 1709599"/>
                <a:gd name="connsiteY2" fmla="*/ 727585 h 1146628"/>
                <a:gd name="connsiteX3" fmla="*/ 287199 w 1709599"/>
                <a:gd name="connsiteY3" fmla="*/ 885371 h 1146628"/>
                <a:gd name="connsiteX4" fmla="*/ 562970 w 1709599"/>
                <a:gd name="connsiteY4" fmla="*/ 870857 h 1146628"/>
                <a:gd name="connsiteX5" fmla="*/ 1085485 w 1709599"/>
                <a:gd name="connsiteY5" fmla="*/ 1103086 h 1146628"/>
                <a:gd name="connsiteX6" fmla="*/ 1607999 w 1709599"/>
                <a:gd name="connsiteY6" fmla="*/ 1146628 h 1146628"/>
                <a:gd name="connsiteX7" fmla="*/ 1709599 w 1709599"/>
                <a:gd name="connsiteY7" fmla="*/ 478971 h 1146628"/>
                <a:gd name="connsiteX8" fmla="*/ 1506399 w 1709599"/>
                <a:gd name="connsiteY8" fmla="*/ 0 h 1146628"/>
                <a:gd name="connsiteX0" fmla="*/ 1526268 w 1729468"/>
                <a:gd name="connsiteY0" fmla="*/ 0 h 1146628"/>
                <a:gd name="connsiteX1" fmla="*/ 955973 w 1729468"/>
                <a:gd name="connsiteY1" fmla="*/ 223529 h 1146628"/>
                <a:gd name="connsiteX2" fmla="*/ 0 w 1729468"/>
                <a:gd name="connsiteY2" fmla="*/ 751795 h 1146628"/>
                <a:gd name="connsiteX3" fmla="*/ 307068 w 1729468"/>
                <a:gd name="connsiteY3" fmla="*/ 885371 h 1146628"/>
                <a:gd name="connsiteX4" fmla="*/ 582839 w 1729468"/>
                <a:gd name="connsiteY4" fmla="*/ 870857 h 1146628"/>
                <a:gd name="connsiteX5" fmla="*/ 1105354 w 1729468"/>
                <a:gd name="connsiteY5" fmla="*/ 1103086 h 1146628"/>
                <a:gd name="connsiteX6" fmla="*/ 1627868 w 1729468"/>
                <a:gd name="connsiteY6" fmla="*/ 1146628 h 1146628"/>
                <a:gd name="connsiteX7" fmla="*/ 1729468 w 1729468"/>
                <a:gd name="connsiteY7" fmla="*/ 478971 h 1146628"/>
                <a:gd name="connsiteX8" fmla="*/ 1526268 w 1729468"/>
                <a:gd name="connsiteY8" fmla="*/ 0 h 1146628"/>
                <a:gd name="connsiteX0" fmla="*/ 1526268 w 1729468"/>
                <a:gd name="connsiteY0" fmla="*/ 0 h 1165678"/>
                <a:gd name="connsiteX1" fmla="*/ 955973 w 1729468"/>
                <a:gd name="connsiteY1" fmla="*/ 223529 h 1165678"/>
                <a:gd name="connsiteX2" fmla="*/ 0 w 1729468"/>
                <a:gd name="connsiteY2" fmla="*/ 751795 h 1165678"/>
                <a:gd name="connsiteX3" fmla="*/ 307068 w 1729468"/>
                <a:gd name="connsiteY3" fmla="*/ 885371 h 1165678"/>
                <a:gd name="connsiteX4" fmla="*/ 582839 w 1729468"/>
                <a:gd name="connsiteY4" fmla="*/ 870857 h 1165678"/>
                <a:gd name="connsiteX5" fmla="*/ 1105354 w 1729468"/>
                <a:gd name="connsiteY5" fmla="*/ 1103086 h 1165678"/>
                <a:gd name="connsiteX6" fmla="*/ 1585006 w 1729468"/>
                <a:gd name="connsiteY6" fmla="*/ 1165678 h 1165678"/>
                <a:gd name="connsiteX7" fmla="*/ 1729468 w 1729468"/>
                <a:gd name="connsiteY7" fmla="*/ 478971 h 1165678"/>
                <a:gd name="connsiteX8" fmla="*/ 1526268 w 1729468"/>
                <a:gd name="connsiteY8" fmla="*/ 0 h 1165678"/>
                <a:gd name="connsiteX0" fmla="*/ 1526268 w 1672318"/>
                <a:gd name="connsiteY0" fmla="*/ 0 h 1165678"/>
                <a:gd name="connsiteX1" fmla="*/ 955973 w 1672318"/>
                <a:gd name="connsiteY1" fmla="*/ 223529 h 1165678"/>
                <a:gd name="connsiteX2" fmla="*/ 0 w 1672318"/>
                <a:gd name="connsiteY2" fmla="*/ 751795 h 1165678"/>
                <a:gd name="connsiteX3" fmla="*/ 307068 w 1672318"/>
                <a:gd name="connsiteY3" fmla="*/ 885371 h 1165678"/>
                <a:gd name="connsiteX4" fmla="*/ 582839 w 1672318"/>
                <a:gd name="connsiteY4" fmla="*/ 870857 h 1165678"/>
                <a:gd name="connsiteX5" fmla="*/ 1105354 w 1672318"/>
                <a:gd name="connsiteY5" fmla="*/ 1103086 h 1165678"/>
                <a:gd name="connsiteX6" fmla="*/ 1585006 w 1672318"/>
                <a:gd name="connsiteY6" fmla="*/ 1165678 h 1165678"/>
                <a:gd name="connsiteX7" fmla="*/ 1672318 w 1672318"/>
                <a:gd name="connsiteY7" fmla="*/ 388483 h 1165678"/>
                <a:gd name="connsiteX8" fmla="*/ 1526268 w 1672318"/>
                <a:gd name="connsiteY8" fmla="*/ 0 h 1165678"/>
                <a:gd name="connsiteX0" fmla="*/ 1526268 w 1695450"/>
                <a:gd name="connsiteY0" fmla="*/ 0 h 1165678"/>
                <a:gd name="connsiteX1" fmla="*/ 955973 w 1695450"/>
                <a:gd name="connsiteY1" fmla="*/ 223529 h 1165678"/>
                <a:gd name="connsiteX2" fmla="*/ 0 w 1695450"/>
                <a:gd name="connsiteY2" fmla="*/ 751795 h 1165678"/>
                <a:gd name="connsiteX3" fmla="*/ 307068 w 1695450"/>
                <a:gd name="connsiteY3" fmla="*/ 885371 h 1165678"/>
                <a:gd name="connsiteX4" fmla="*/ 582839 w 1695450"/>
                <a:gd name="connsiteY4" fmla="*/ 870857 h 1165678"/>
                <a:gd name="connsiteX5" fmla="*/ 1105354 w 1695450"/>
                <a:gd name="connsiteY5" fmla="*/ 1103086 h 1165678"/>
                <a:gd name="connsiteX6" fmla="*/ 1585006 w 1695450"/>
                <a:gd name="connsiteY6" fmla="*/ 1165678 h 1165678"/>
                <a:gd name="connsiteX7" fmla="*/ 1695450 w 1695450"/>
                <a:gd name="connsiteY7" fmla="*/ 551770 h 1165678"/>
                <a:gd name="connsiteX8" fmla="*/ 1672318 w 1695450"/>
                <a:gd name="connsiteY8" fmla="*/ 388483 h 1165678"/>
                <a:gd name="connsiteX9" fmla="*/ 1526268 w 1695450"/>
                <a:gd name="connsiteY9" fmla="*/ 0 h 1165678"/>
                <a:gd name="connsiteX0" fmla="*/ 1550080 w 1695450"/>
                <a:gd name="connsiteY0" fmla="*/ 0 h 1146628"/>
                <a:gd name="connsiteX1" fmla="*/ 955973 w 1695450"/>
                <a:gd name="connsiteY1" fmla="*/ 204479 h 1146628"/>
                <a:gd name="connsiteX2" fmla="*/ 0 w 1695450"/>
                <a:gd name="connsiteY2" fmla="*/ 732745 h 1146628"/>
                <a:gd name="connsiteX3" fmla="*/ 307068 w 1695450"/>
                <a:gd name="connsiteY3" fmla="*/ 866321 h 1146628"/>
                <a:gd name="connsiteX4" fmla="*/ 582839 w 1695450"/>
                <a:gd name="connsiteY4" fmla="*/ 851807 h 1146628"/>
                <a:gd name="connsiteX5" fmla="*/ 1105354 w 1695450"/>
                <a:gd name="connsiteY5" fmla="*/ 1084036 h 1146628"/>
                <a:gd name="connsiteX6" fmla="*/ 1585006 w 1695450"/>
                <a:gd name="connsiteY6" fmla="*/ 1146628 h 1146628"/>
                <a:gd name="connsiteX7" fmla="*/ 1695450 w 1695450"/>
                <a:gd name="connsiteY7" fmla="*/ 532720 h 1146628"/>
                <a:gd name="connsiteX8" fmla="*/ 1672318 w 1695450"/>
                <a:gd name="connsiteY8" fmla="*/ 369433 h 1146628"/>
                <a:gd name="connsiteX9" fmla="*/ 1550080 w 1695450"/>
                <a:gd name="connsiteY9" fmla="*/ 0 h 114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5450" h="1146628">
                  <a:moveTo>
                    <a:pt x="1550080" y="0"/>
                  </a:moveTo>
                  <a:lnTo>
                    <a:pt x="955973" y="204479"/>
                  </a:lnTo>
                  <a:lnTo>
                    <a:pt x="0" y="732745"/>
                  </a:lnTo>
                  <a:lnTo>
                    <a:pt x="307068" y="866321"/>
                  </a:lnTo>
                  <a:lnTo>
                    <a:pt x="582839" y="851807"/>
                  </a:lnTo>
                  <a:lnTo>
                    <a:pt x="1105354" y="1084036"/>
                  </a:lnTo>
                  <a:lnTo>
                    <a:pt x="1585006" y="1146628"/>
                  </a:lnTo>
                  <a:lnTo>
                    <a:pt x="1695450" y="532720"/>
                  </a:lnTo>
                  <a:lnTo>
                    <a:pt x="1672318" y="369433"/>
                  </a:lnTo>
                  <a:lnTo>
                    <a:pt x="1550080" y="0"/>
                  </a:lnTo>
                  <a:close/>
                </a:path>
              </a:pathLst>
            </a:custGeom>
            <a:grpFill/>
            <a:ln w="19050">
              <a:solidFill>
                <a:srgbClr val="FF0000"/>
              </a:solidFill>
            </a:ln>
          </p:spPr>
          <p:style>
            <a:lnRef idx="2">
              <a:schemeClr val="accent6"/>
            </a:lnRef>
            <a:fillRef idx="1">
              <a:schemeClr val="lt1"/>
            </a:fillRef>
            <a:effectRef idx="0">
              <a:schemeClr val="accent6"/>
            </a:effectRef>
            <a:fontRef idx="minor">
              <a:schemeClr val="dk1"/>
            </a:fontRef>
          </p:style>
          <p:txBody>
            <a:bodyPr lIns="91406" tIns="45703" rIns="91406" bIns="45703" rtlCol="0" anchor="ctr"/>
            <a:lstStyle/>
            <a:p>
              <a:pPr algn="ctr"/>
              <a:endParaRPr kumimoji="1" lang="ja-JP" altLang="en-US" dirty="0"/>
            </a:p>
          </p:txBody>
        </p:sp>
      </p:grpSp>
      <p:sp>
        <p:nvSpPr>
          <p:cNvPr id="72" name="角丸四角形 71"/>
          <p:cNvSpPr/>
          <p:nvPr/>
        </p:nvSpPr>
        <p:spPr>
          <a:xfrm>
            <a:off x="350489" y="3132346"/>
            <a:ext cx="1546885" cy="1364956"/>
          </a:xfrm>
          <a:prstGeom prst="round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3" name="線吹き出し 1 72"/>
          <p:cNvSpPr/>
          <p:nvPr/>
        </p:nvSpPr>
        <p:spPr>
          <a:xfrm>
            <a:off x="1052567" y="1844825"/>
            <a:ext cx="1404156" cy="356163"/>
          </a:xfrm>
          <a:prstGeom prst="callout1">
            <a:avLst>
              <a:gd name="adj1" fmla="val 38399"/>
              <a:gd name="adj2" fmla="val 98967"/>
              <a:gd name="adj3" fmla="val 182151"/>
              <a:gd name="adj4" fmla="val 114168"/>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6000" rIns="36000" rtlCol="0" anchor="ctr"/>
          <a:lstStyle/>
          <a:p>
            <a:r>
              <a:rPr kumimoji="1" lang="ja-JP" altLang="en-US" sz="1400" dirty="0" smtClean="0"/>
              <a:t>１．大阪駅周辺</a:t>
            </a:r>
            <a:endParaRPr kumimoji="1" lang="en-US" altLang="ja-JP" sz="1400" dirty="0" smtClean="0"/>
          </a:p>
          <a:p>
            <a:r>
              <a:rPr lang="ja-JP" altLang="en-US" sz="1400" dirty="0" smtClean="0"/>
              <a:t>　　</a:t>
            </a:r>
            <a:r>
              <a:rPr kumimoji="1" lang="ja-JP" altLang="en-US" sz="1400" dirty="0" smtClean="0"/>
              <a:t>（</a:t>
            </a:r>
            <a:r>
              <a:rPr kumimoji="1" lang="en-US" altLang="ja-JP" sz="1400" dirty="0" smtClean="0"/>
              <a:t>P.6</a:t>
            </a:r>
            <a:r>
              <a:rPr kumimoji="1" lang="ja-JP" altLang="en-US" sz="1400" dirty="0" smtClean="0"/>
              <a:t>）</a:t>
            </a:r>
            <a:endParaRPr kumimoji="1" lang="ja-JP" altLang="en-US" sz="1400" dirty="0"/>
          </a:p>
        </p:txBody>
      </p:sp>
      <p:sp>
        <p:nvSpPr>
          <p:cNvPr id="74" name="線吹き出し 1 73"/>
          <p:cNvSpPr/>
          <p:nvPr/>
        </p:nvSpPr>
        <p:spPr>
          <a:xfrm>
            <a:off x="1130575" y="2276872"/>
            <a:ext cx="1014113" cy="360040"/>
          </a:xfrm>
          <a:prstGeom prst="callout1">
            <a:avLst>
              <a:gd name="adj1" fmla="val 25571"/>
              <a:gd name="adj2" fmla="val 92765"/>
              <a:gd name="adj3" fmla="val 141422"/>
              <a:gd name="adj4" fmla="val 126741"/>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6000" rIns="36000" rtlCol="0" anchor="ctr"/>
          <a:lstStyle/>
          <a:p>
            <a:r>
              <a:rPr lang="ja-JP" altLang="en-US" sz="1400" dirty="0"/>
              <a:t>２</a:t>
            </a:r>
            <a:r>
              <a:rPr kumimoji="1" lang="ja-JP" altLang="en-US" sz="1400" dirty="0" smtClean="0"/>
              <a:t>．中之島</a:t>
            </a:r>
            <a:endParaRPr kumimoji="1" lang="en-US" altLang="ja-JP" sz="1400" dirty="0" smtClean="0"/>
          </a:p>
          <a:p>
            <a:r>
              <a:rPr lang="ja-JP" altLang="en-US" sz="1400" dirty="0" smtClean="0"/>
              <a:t>　</a:t>
            </a:r>
            <a:r>
              <a:rPr kumimoji="1" lang="ja-JP" altLang="en-US" sz="1400" dirty="0" smtClean="0"/>
              <a:t>（</a:t>
            </a:r>
            <a:r>
              <a:rPr kumimoji="1" lang="en-US" altLang="ja-JP" sz="1400" dirty="0" smtClean="0"/>
              <a:t>P</a:t>
            </a:r>
            <a:r>
              <a:rPr lang="en-US" altLang="ja-JP" sz="1400" dirty="0" smtClean="0"/>
              <a:t>.15</a:t>
            </a:r>
            <a:r>
              <a:rPr kumimoji="1" lang="ja-JP" altLang="en-US" sz="1400" dirty="0" smtClean="0"/>
              <a:t>）</a:t>
            </a:r>
            <a:endParaRPr kumimoji="1" lang="ja-JP" altLang="en-US" sz="1400" dirty="0"/>
          </a:p>
        </p:txBody>
      </p:sp>
      <p:sp>
        <p:nvSpPr>
          <p:cNvPr id="75" name="線吹き出し 1 74"/>
          <p:cNvSpPr/>
          <p:nvPr/>
        </p:nvSpPr>
        <p:spPr>
          <a:xfrm>
            <a:off x="974558" y="2708920"/>
            <a:ext cx="1014113" cy="360040"/>
          </a:xfrm>
          <a:prstGeom prst="callout1">
            <a:avLst>
              <a:gd name="adj1" fmla="val 32562"/>
              <a:gd name="adj2" fmla="val 102765"/>
              <a:gd name="adj3" fmla="val 141258"/>
              <a:gd name="adj4" fmla="val 168503"/>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6000" rIns="36000" rtlCol="0" anchor="ctr"/>
          <a:lstStyle/>
          <a:p>
            <a:r>
              <a:rPr lang="ja-JP" altLang="en-US" sz="1400" dirty="0" smtClean="0"/>
              <a:t>３</a:t>
            </a:r>
            <a:r>
              <a:rPr kumimoji="1" lang="ja-JP" altLang="en-US" sz="1400" dirty="0" smtClean="0"/>
              <a:t>．御堂筋</a:t>
            </a:r>
            <a:endParaRPr kumimoji="1" lang="en-US" altLang="ja-JP" sz="1400" dirty="0" smtClean="0"/>
          </a:p>
          <a:p>
            <a:r>
              <a:rPr lang="ja-JP" altLang="en-US" sz="1400" dirty="0" smtClean="0"/>
              <a:t>　（</a:t>
            </a:r>
            <a:r>
              <a:rPr lang="en-US" altLang="ja-JP" sz="1400" dirty="0" smtClean="0"/>
              <a:t>P.23</a:t>
            </a:r>
            <a:r>
              <a:rPr lang="ja-JP" altLang="en-US" sz="1200" dirty="0" smtClean="0"/>
              <a:t>）</a:t>
            </a:r>
            <a:endParaRPr lang="ja-JP" altLang="en-US" sz="1200" dirty="0"/>
          </a:p>
        </p:txBody>
      </p:sp>
      <p:sp>
        <p:nvSpPr>
          <p:cNvPr id="76" name="線吹き出し 1 75"/>
          <p:cNvSpPr/>
          <p:nvPr/>
        </p:nvSpPr>
        <p:spPr>
          <a:xfrm>
            <a:off x="3158801" y="3284984"/>
            <a:ext cx="1253276" cy="374598"/>
          </a:xfrm>
          <a:prstGeom prst="callout1">
            <a:avLst>
              <a:gd name="adj1" fmla="val 9542"/>
              <a:gd name="adj2" fmla="val -2726"/>
              <a:gd name="adj3" fmla="val -4800"/>
              <a:gd name="adj4" fmla="val -22529"/>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6000" rIns="36000" rtlCol="0" anchor="ctr"/>
          <a:lstStyle/>
          <a:p>
            <a:r>
              <a:rPr lang="ja-JP" altLang="en-US" sz="1400" dirty="0"/>
              <a:t>４</a:t>
            </a:r>
            <a:r>
              <a:rPr lang="ja-JP" altLang="en-US" sz="1400" dirty="0" smtClean="0"/>
              <a:t>．難波周辺</a:t>
            </a:r>
            <a:endParaRPr lang="en-US" altLang="ja-JP" sz="1400" dirty="0" smtClean="0"/>
          </a:p>
          <a:p>
            <a:r>
              <a:rPr lang="ja-JP" altLang="en-US" sz="1400" dirty="0" smtClean="0"/>
              <a:t>　　（</a:t>
            </a:r>
            <a:r>
              <a:rPr lang="en-US" altLang="ja-JP" sz="1400" dirty="0" smtClean="0"/>
              <a:t>P.30</a:t>
            </a:r>
            <a:r>
              <a:rPr lang="ja-JP" altLang="en-US" sz="1400" dirty="0" smtClean="0"/>
              <a:t>）</a:t>
            </a:r>
            <a:endParaRPr lang="ja-JP" altLang="en-US" sz="1400" dirty="0"/>
          </a:p>
        </p:txBody>
      </p:sp>
      <p:sp>
        <p:nvSpPr>
          <p:cNvPr id="77" name="線吹き出し 1 76"/>
          <p:cNvSpPr/>
          <p:nvPr/>
        </p:nvSpPr>
        <p:spPr>
          <a:xfrm>
            <a:off x="3157369" y="1628800"/>
            <a:ext cx="2575718" cy="614650"/>
          </a:xfrm>
          <a:prstGeom prst="callout1">
            <a:avLst>
              <a:gd name="adj1" fmla="val 108691"/>
              <a:gd name="adj2" fmla="val 9324"/>
              <a:gd name="adj3" fmla="val 198156"/>
              <a:gd name="adj4" fmla="val 9790"/>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6000" rIns="36000" rtlCol="0" anchor="ctr"/>
          <a:lstStyle/>
          <a:p>
            <a:pPr marL="266700" indent="-266700"/>
            <a:r>
              <a:rPr lang="ja-JP" altLang="en-US" sz="1400" dirty="0" smtClean="0"/>
              <a:t>５．大阪城公園、森之宮、</a:t>
            </a:r>
            <a:r>
              <a:rPr lang="en-US" altLang="ja-JP" sz="1400" dirty="0" smtClean="0"/>
              <a:t/>
            </a:r>
            <a:br>
              <a:rPr lang="en-US" altLang="ja-JP" sz="1400" dirty="0" smtClean="0"/>
            </a:br>
            <a:r>
              <a:rPr lang="ja-JP" altLang="en-US" sz="1400" dirty="0" smtClean="0">
                <a:latin typeface="+mn-ea"/>
              </a:rPr>
              <a:t>京橋・大阪ビジネスパーク</a:t>
            </a:r>
            <a:r>
              <a:rPr lang="en-US" altLang="ja-JP" sz="1400" b="1" dirty="0" smtClean="0">
                <a:latin typeface="+mn-ea"/>
              </a:rPr>
              <a:t/>
            </a:r>
            <a:br>
              <a:rPr lang="en-US" altLang="ja-JP" sz="1400" b="1" dirty="0" smtClean="0">
                <a:latin typeface="+mn-ea"/>
              </a:rPr>
            </a:br>
            <a:r>
              <a:rPr lang="ja-JP" altLang="en-US" sz="1400" dirty="0" smtClean="0">
                <a:latin typeface="+mn-ea"/>
              </a:rPr>
              <a:t>（</a:t>
            </a:r>
            <a:r>
              <a:rPr lang="en-US" altLang="ja-JP" sz="1400" dirty="0" smtClean="0"/>
              <a:t>P.37</a:t>
            </a:r>
            <a:r>
              <a:rPr lang="ja-JP" altLang="en-US" sz="1400" dirty="0" smtClean="0">
                <a:latin typeface="+mn-ea"/>
              </a:rPr>
              <a:t>）</a:t>
            </a:r>
            <a:endParaRPr lang="en-US" altLang="ja-JP" sz="1400" dirty="0" smtClean="0">
              <a:latin typeface="+mn-ea"/>
            </a:endParaRPr>
          </a:p>
        </p:txBody>
      </p:sp>
      <p:sp>
        <p:nvSpPr>
          <p:cNvPr id="78" name="線吹き出し 1 77"/>
          <p:cNvSpPr/>
          <p:nvPr/>
        </p:nvSpPr>
        <p:spPr>
          <a:xfrm>
            <a:off x="714347" y="4704978"/>
            <a:ext cx="1219550" cy="452214"/>
          </a:xfrm>
          <a:prstGeom prst="callout1">
            <a:avLst>
              <a:gd name="adj1" fmla="val -1510"/>
              <a:gd name="adj2" fmla="val 12934"/>
              <a:gd name="adj3" fmla="val -47517"/>
              <a:gd name="adj4" fmla="val 19432"/>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6000" rIns="36000" rtlCol="0" anchor="ctr"/>
          <a:lstStyle/>
          <a:p>
            <a:r>
              <a:rPr lang="ja-JP" altLang="en-US" sz="1400" dirty="0"/>
              <a:t>６</a:t>
            </a:r>
            <a:r>
              <a:rPr kumimoji="1" lang="ja-JP" altLang="en-US" sz="1400" dirty="0" smtClean="0"/>
              <a:t>．湾岸部</a:t>
            </a:r>
            <a:endParaRPr kumimoji="1" lang="en-US" altLang="ja-JP" sz="1400" dirty="0" smtClean="0"/>
          </a:p>
          <a:p>
            <a:r>
              <a:rPr kumimoji="1" lang="ja-JP" altLang="en-US" sz="1400" dirty="0" smtClean="0"/>
              <a:t>　　</a:t>
            </a:r>
            <a:r>
              <a:rPr lang="ja-JP" altLang="en-US" sz="1400" dirty="0" smtClean="0"/>
              <a:t>（</a:t>
            </a:r>
            <a:r>
              <a:rPr lang="en-US" altLang="ja-JP" sz="1400" dirty="0" smtClean="0"/>
              <a:t>P.46</a:t>
            </a:r>
            <a:r>
              <a:rPr lang="ja-JP" altLang="en-US" sz="1200" dirty="0" smtClean="0"/>
              <a:t>）</a:t>
            </a:r>
            <a:endParaRPr lang="ja-JP" altLang="en-US" sz="1200" dirty="0"/>
          </a:p>
        </p:txBody>
      </p:sp>
      <p:sp>
        <p:nvSpPr>
          <p:cNvPr id="79" name="線吹き出し 1 78"/>
          <p:cNvSpPr/>
          <p:nvPr/>
        </p:nvSpPr>
        <p:spPr>
          <a:xfrm>
            <a:off x="2846766" y="4077072"/>
            <a:ext cx="1473418" cy="432048"/>
          </a:xfrm>
          <a:prstGeom prst="callout1">
            <a:avLst>
              <a:gd name="adj1" fmla="val -18783"/>
              <a:gd name="adj2" fmla="val 8198"/>
              <a:gd name="adj3" fmla="val -89676"/>
              <a:gd name="adj4" fmla="val 6832"/>
            </a:avLst>
          </a:prstGeom>
          <a:solidFill>
            <a:schemeClr val="bg1">
              <a:alpha val="8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6000" rIns="36000" rtlCol="0" anchor="ctr"/>
          <a:lstStyle/>
          <a:p>
            <a:r>
              <a:rPr kumimoji="1" lang="ja-JP" altLang="en-US" sz="1400" dirty="0" smtClean="0"/>
              <a:t>７．天王寺公園</a:t>
            </a:r>
            <a:r>
              <a:rPr lang="ja-JP" altLang="en-US" sz="1400" dirty="0"/>
              <a:t>（</a:t>
            </a:r>
            <a:r>
              <a:rPr lang="en-US" altLang="ja-JP" sz="1400" dirty="0" smtClean="0"/>
              <a:t>P.53</a:t>
            </a:r>
            <a:r>
              <a:rPr lang="ja-JP" altLang="en-US" sz="1400" dirty="0" smtClean="0"/>
              <a:t>）</a:t>
            </a:r>
            <a:endParaRPr lang="ja-JP" altLang="en-US" sz="1400" dirty="0"/>
          </a:p>
        </p:txBody>
      </p:sp>
      <p:sp>
        <p:nvSpPr>
          <p:cNvPr id="80" name="フリーフォーム 79"/>
          <p:cNvSpPr/>
          <p:nvPr/>
        </p:nvSpPr>
        <p:spPr bwMode="auto">
          <a:xfrm>
            <a:off x="2913067" y="3521052"/>
            <a:ext cx="200088" cy="195588"/>
          </a:xfrm>
          <a:custGeom>
            <a:avLst/>
            <a:gdLst>
              <a:gd name="connsiteX0" fmla="*/ 747423 w 3236181"/>
              <a:gd name="connsiteY0" fmla="*/ 0 h 3427013"/>
              <a:gd name="connsiteX1" fmla="*/ 715618 w 3236181"/>
              <a:gd name="connsiteY1" fmla="*/ 222637 h 3427013"/>
              <a:gd name="connsiteX2" fmla="*/ 588397 w 3236181"/>
              <a:gd name="connsiteY2" fmla="*/ 779228 h 3427013"/>
              <a:gd name="connsiteX3" fmla="*/ 214686 w 3236181"/>
              <a:gd name="connsiteY3" fmla="*/ 2051437 h 3427013"/>
              <a:gd name="connsiteX4" fmla="*/ 0 w 3236181"/>
              <a:gd name="connsiteY4" fmla="*/ 2759103 h 3427013"/>
              <a:gd name="connsiteX5" fmla="*/ 270345 w 3236181"/>
              <a:gd name="connsiteY5" fmla="*/ 2830665 h 3427013"/>
              <a:gd name="connsiteX6" fmla="*/ 492981 w 3236181"/>
              <a:gd name="connsiteY6" fmla="*/ 2854519 h 3427013"/>
              <a:gd name="connsiteX7" fmla="*/ 2608028 w 3236181"/>
              <a:gd name="connsiteY7" fmla="*/ 3427013 h 3427013"/>
              <a:gd name="connsiteX8" fmla="*/ 2894275 w 3236181"/>
              <a:gd name="connsiteY8" fmla="*/ 3379305 h 3427013"/>
              <a:gd name="connsiteX9" fmla="*/ 2997642 w 3236181"/>
              <a:gd name="connsiteY9" fmla="*/ 3307743 h 3427013"/>
              <a:gd name="connsiteX10" fmla="*/ 3045350 w 3236181"/>
              <a:gd name="connsiteY10" fmla="*/ 2997642 h 3427013"/>
              <a:gd name="connsiteX11" fmla="*/ 2528515 w 3236181"/>
              <a:gd name="connsiteY11" fmla="*/ 2854519 h 3427013"/>
              <a:gd name="connsiteX12" fmla="*/ 2703444 w 3236181"/>
              <a:gd name="connsiteY12" fmla="*/ 2115047 h 3427013"/>
              <a:gd name="connsiteX13" fmla="*/ 2282025 w 3236181"/>
              <a:gd name="connsiteY13" fmla="*/ 2027583 h 3427013"/>
              <a:gd name="connsiteX14" fmla="*/ 2385392 w 3236181"/>
              <a:gd name="connsiteY14" fmla="*/ 1701580 h 3427013"/>
              <a:gd name="connsiteX15" fmla="*/ 2456953 w 3236181"/>
              <a:gd name="connsiteY15" fmla="*/ 1685677 h 3427013"/>
              <a:gd name="connsiteX16" fmla="*/ 2576223 w 3236181"/>
              <a:gd name="connsiteY16" fmla="*/ 1693628 h 3427013"/>
              <a:gd name="connsiteX17" fmla="*/ 2663687 w 3236181"/>
              <a:gd name="connsiteY17" fmla="*/ 1733385 h 3427013"/>
              <a:gd name="connsiteX18" fmla="*/ 2671639 w 3236181"/>
              <a:gd name="connsiteY18" fmla="*/ 1741336 h 3427013"/>
              <a:gd name="connsiteX19" fmla="*/ 2822713 w 3236181"/>
              <a:gd name="connsiteY19" fmla="*/ 1773141 h 3427013"/>
              <a:gd name="connsiteX20" fmla="*/ 2926080 w 3236181"/>
              <a:gd name="connsiteY20" fmla="*/ 1733385 h 3427013"/>
              <a:gd name="connsiteX21" fmla="*/ 2941983 w 3236181"/>
              <a:gd name="connsiteY21" fmla="*/ 1518700 h 3427013"/>
              <a:gd name="connsiteX22" fmla="*/ 2830665 w 3236181"/>
              <a:gd name="connsiteY22" fmla="*/ 1494846 h 3427013"/>
              <a:gd name="connsiteX23" fmla="*/ 2886324 w 3236181"/>
              <a:gd name="connsiteY23" fmla="*/ 1184745 h 3427013"/>
              <a:gd name="connsiteX24" fmla="*/ 3236181 w 3236181"/>
              <a:gd name="connsiteY24" fmla="*/ 1216550 h 3427013"/>
              <a:gd name="connsiteX25" fmla="*/ 3204376 w 3236181"/>
              <a:gd name="connsiteY25" fmla="*/ 1009816 h 3427013"/>
              <a:gd name="connsiteX26" fmla="*/ 2926080 w 3236181"/>
              <a:gd name="connsiteY26" fmla="*/ 993913 h 3427013"/>
              <a:gd name="connsiteX27" fmla="*/ 2767054 w 3236181"/>
              <a:gd name="connsiteY27" fmla="*/ 914400 h 3427013"/>
              <a:gd name="connsiteX28" fmla="*/ 2162755 w 3236181"/>
              <a:gd name="connsiteY28" fmla="*/ 858741 h 3427013"/>
              <a:gd name="connsiteX29" fmla="*/ 2146853 w 3236181"/>
              <a:gd name="connsiteY29" fmla="*/ 826936 h 3427013"/>
              <a:gd name="connsiteX30" fmla="*/ 2059388 w 3236181"/>
              <a:gd name="connsiteY30" fmla="*/ 850790 h 3427013"/>
              <a:gd name="connsiteX31" fmla="*/ 1995778 w 3236181"/>
              <a:gd name="connsiteY31" fmla="*/ 1033670 h 3427013"/>
              <a:gd name="connsiteX32" fmla="*/ 1987826 w 3236181"/>
              <a:gd name="connsiteY32" fmla="*/ 1065475 h 3427013"/>
              <a:gd name="connsiteX33" fmla="*/ 1948070 w 3236181"/>
              <a:gd name="connsiteY33" fmla="*/ 1089329 h 3427013"/>
              <a:gd name="connsiteX34" fmla="*/ 1804946 w 3236181"/>
              <a:gd name="connsiteY34" fmla="*/ 1113183 h 3427013"/>
              <a:gd name="connsiteX35" fmla="*/ 1598213 w 3236181"/>
              <a:gd name="connsiteY35" fmla="*/ 1240404 h 3427013"/>
              <a:gd name="connsiteX36" fmla="*/ 1518700 w 3236181"/>
              <a:gd name="connsiteY36" fmla="*/ 1248355 h 3427013"/>
              <a:gd name="connsiteX37" fmla="*/ 1447138 w 3236181"/>
              <a:gd name="connsiteY37" fmla="*/ 1160891 h 3427013"/>
              <a:gd name="connsiteX38" fmla="*/ 1423284 w 3236181"/>
              <a:gd name="connsiteY38" fmla="*/ 1129086 h 3427013"/>
              <a:gd name="connsiteX39" fmla="*/ 1407381 w 3236181"/>
              <a:gd name="connsiteY39" fmla="*/ 1121134 h 3427013"/>
              <a:gd name="connsiteX40" fmla="*/ 1407381 w 3236181"/>
              <a:gd name="connsiteY40" fmla="*/ 818985 h 3427013"/>
              <a:gd name="connsiteX41" fmla="*/ 1375576 w 3236181"/>
              <a:gd name="connsiteY41" fmla="*/ 667910 h 3427013"/>
              <a:gd name="connsiteX42" fmla="*/ 1327868 w 3236181"/>
              <a:gd name="connsiteY42" fmla="*/ 667910 h 3427013"/>
              <a:gd name="connsiteX43" fmla="*/ 1463040 w 3236181"/>
              <a:gd name="connsiteY43" fmla="*/ 166978 h 3427013"/>
              <a:gd name="connsiteX44" fmla="*/ 1423284 w 3236181"/>
              <a:gd name="connsiteY44" fmla="*/ 166978 h 3427013"/>
              <a:gd name="connsiteX45" fmla="*/ 1463040 w 3236181"/>
              <a:gd name="connsiteY45" fmla="*/ 87465 h 3427013"/>
              <a:gd name="connsiteX46" fmla="*/ 747423 w 3236181"/>
              <a:gd name="connsiteY46" fmla="*/ 0 h 342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236181" h="3427013">
                <a:moveTo>
                  <a:pt x="747423" y="0"/>
                </a:moveTo>
                <a:lnTo>
                  <a:pt x="715618" y="222637"/>
                </a:lnTo>
                <a:lnTo>
                  <a:pt x="588397" y="779228"/>
                </a:lnTo>
                <a:lnTo>
                  <a:pt x="214686" y="2051437"/>
                </a:lnTo>
                <a:lnTo>
                  <a:pt x="0" y="2759103"/>
                </a:lnTo>
                <a:lnTo>
                  <a:pt x="270345" y="2830665"/>
                </a:lnTo>
                <a:lnTo>
                  <a:pt x="492981" y="2854519"/>
                </a:lnTo>
                <a:lnTo>
                  <a:pt x="2608028" y="3427013"/>
                </a:lnTo>
                <a:lnTo>
                  <a:pt x="2894275" y="3379305"/>
                </a:lnTo>
                <a:lnTo>
                  <a:pt x="2997642" y="3307743"/>
                </a:lnTo>
                <a:lnTo>
                  <a:pt x="3045350" y="2997642"/>
                </a:lnTo>
                <a:lnTo>
                  <a:pt x="2528515" y="2854519"/>
                </a:lnTo>
                <a:lnTo>
                  <a:pt x="2703444" y="2115047"/>
                </a:lnTo>
                <a:lnTo>
                  <a:pt x="2282025" y="2027583"/>
                </a:lnTo>
                <a:lnTo>
                  <a:pt x="2385392" y="1701580"/>
                </a:lnTo>
                <a:lnTo>
                  <a:pt x="2456953" y="1685677"/>
                </a:lnTo>
                <a:lnTo>
                  <a:pt x="2576223" y="1693628"/>
                </a:lnTo>
                <a:lnTo>
                  <a:pt x="2663687" y="1733385"/>
                </a:lnTo>
                <a:lnTo>
                  <a:pt x="2671639" y="1741336"/>
                </a:lnTo>
                <a:lnTo>
                  <a:pt x="2822713" y="1773141"/>
                </a:lnTo>
                <a:lnTo>
                  <a:pt x="2926080" y="1733385"/>
                </a:lnTo>
                <a:lnTo>
                  <a:pt x="2941983" y="1518700"/>
                </a:lnTo>
                <a:lnTo>
                  <a:pt x="2830665" y="1494846"/>
                </a:lnTo>
                <a:lnTo>
                  <a:pt x="2886324" y="1184745"/>
                </a:lnTo>
                <a:lnTo>
                  <a:pt x="3236181" y="1216550"/>
                </a:lnTo>
                <a:lnTo>
                  <a:pt x="3204376" y="1009816"/>
                </a:lnTo>
                <a:lnTo>
                  <a:pt x="2926080" y="993913"/>
                </a:lnTo>
                <a:lnTo>
                  <a:pt x="2767054" y="914400"/>
                </a:lnTo>
                <a:lnTo>
                  <a:pt x="2162755" y="858741"/>
                </a:lnTo>
                <a:lnTo>
                  <a:pt x="2146853" y="826936"/>
                </a:lnTo>
                <a:lnTo>
                  <a:pt x="2059388" y="850790"/>
                </a:lnTo>
                <a:lnTo>
                  <a:pt x="1995778" y="1033670"/>
                </a:lnTo>
                <a:lnTo>
                  <a:pt x="1987826" y="1065475"/>
                </a:lnTo>
                <a:lnTo>
                  <a:pt x="1948070" y="1089329"/>
                </a:lnTo>
                <a:lnTo>
                  <a:pt x="1804946" y="1113183"/>
                </a:lnTo>
                <a:lnTo>
                  <a:pt x="1598213" y="1240404"/>
                </a:lnTo>
                <a:lnTo>
                  <a:pt x="1518700" y="1248355"/>
                </a:lnTo>
                <a:lnTo>
                  <a:pt x="1447138" y="1160891"/>
                </a:lnTo>
                <a:lnTo>
                  <a:pt x="1423284" y="1129086"/>
                </a:lnTo>
                <a:lnTo>
                  <a:pt x="1407381" y="1121134"/>
                </a:lnTo>
                <a:lnTo>
                  <a:pt x="1407381" y="818985"/>
                </a:lnTo>
                <a:lnTo>
                  <a:pt x="1375576" y="667910"/>
                </a:lnTo>
                <a:lnTo>
                  <a:pt x="1327868" y="667910"/>
                </a:lnTo>
                <a:lnTo>
                  <a:pt x="1463040" y="166978"/>
                </a:lnTo>
                <a:lnTo>
                  <a:pt x="1423284" y="166978"/>
                </a:lnTo>
                <a:lnTo>
                  <a:pt x="1463040" y="87465"/>
                </a:lnTo>
                <a:lnTo>
                  <a:pt x="747423" y="0"/>
                </a:lnTo>
                <a:close/>
              </a:path>
            </a:pathLst>
          </a:cu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dirty="0" smtClean="0">
              <a:ln>
                <a:noFill/>
              </a:ln>
              <a:solidFill>
                <a:schemeClr val="tx1"/>
              </a:solidFill>
              <a:effectLst/>
              <a:latin typeface="Arial" charset="0"/>
              <a:ea typeface="ＭＳ ゴシック" pitchFamily="49" charset="-128"/>
            </a:endParaRPr>
          </a:p>
        </p:txBody>
      </p:sp>
      <p:sp>
        <p:nvSpPr>
          <p:cNvPr id="4" name="テキスト ボックス 3"/>
          <p:cNvSpPr txBox="1"/>
          <p:nvPr/>
        </p:nvSpPr>
        <p:spPr>
          <a:xfrm rot="20839413">
            <a:off x="9249641" y="2103758"/>
            <a:ext cx="338554" cy="490213"/>
          </a:xfrm>
          <a:prstGeom prst="rect">
            <a:avLst/>
          </a:prstGeom>
          <a:noFill/>
        </p:spPr>
        <p:txBody>
          <a:bodyPr vert="eaVert" wrap="square" rtlCol="0">
            <a:spAutoFit/>
          </a:bodyPr>
          <a:lstStyle/>
          <a:p>
            <a:r>
              <a:rPr lang="ja-JP" altLang="en-US" sz="1000" dirty="0">
                <a:solidFill>
                  <a:schemeClr val="accent6">
                    <a:lumMod val="75000"/>
                  </a:schemeClr>
                </a:solidFill>
              </a:rPr>
              <a:t>国土軸</a:t>
            </a:r>
            <a:endParaRPr kumimoji="1" lang="ja-JP" altLang="en-US" sz="1000" dirty="0">
              <a:solidFill>
                <a:schemeClr val="accent6">
                  <a:lumMod val="75000"/>
                </a:schemeClr>
              </a:solidFill>
            </a:endParaRPr>
          </a:p>
        </p:txBody>
      </p:sp>
      <p:sp>
        <p:nvSpPr>
          <p:cNvPr id="102" name="線吹き出し 1 101"/>
          <p:cNvSpPr/>
          <p:nvPr/>
        </p:nvSpPr>
        <p:spPr>
          <a:xfrm>
            <a:off x="8090931" y="2727629"/>
            <a:ext cx="2020478" cy="650302"/>
          </a:xfrm>
          <a:prstGeom prst="callout1">
            <a:avLst>
              <a:gd name="adj1" fmla="val 49842"/>
              <a:gd name="adj2" fmla="val 7078"/>
              <a:gd name="adj3" fmla="val 7132"/>
              <a:gd name="adj4" fmla="val -16124"/>
            </a:avLst>
          </a:prstGeom>
          <a:solidFill>
            <a:schemeClr val="bg1">
              <a:alpha val="4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6000" rIns="36000" rtlCol="0" anchor="ctr"/>
          <a:lstStyle/>
          <a:p>
            <a:pPr marL="266700" indent="-266700"/>
            <a:r>
              <a:rPr lang="en-US" altLang="ja-JP" sz="1400" dirty="0" smtClean="0">
                <a:latin typeface="ＭＳ Ｐゴシック" panose="020B0600070205080204" pitchFamily="50" charset="-128"/>
                <a:ea typeface="ＭＳ Ｐゴシック" panose="020B0600070205080204" pitchFamily="50" charset="-128"/>
              </a:rPr>
              <a:t>10</a:t>
            </a:r>
            <a:r>
              <a:rPr kumimoji="1" lang="ja-JP" altLang="en-US" sz="1400" dirty="0" err="1" smtClean="0">
                <a:latin typeface="ＭＳ Ｐゴシック" panose="020B0600070205080204" pitchFamily="50" charset="-128"/>
                <a:ea typeface="ＭＳ Ｐゴシック" panose="020B0600070205080204" pitchFamily="50" charset="-128"/>
              </a:rPr>
              <a:t>．</a:t>
            </a:r>
            <a:r>
              <a:rPr kumimoji="1" lang="ja-JP" altLang="en-US" sz="1400" dirty="0" smtClean="0">
                <a:latin typeface="ＭＳ Ｐゴシック" panose="020B0600070205080204" pitchFamily="50" charset="-128"/>
                <a:ea typeface="ＭＳ Ｐゴシック" panose="020B0600070205080204" pitchFamily="50" charset="-128"/>
              </a:rPr>
              <a:t>万博</a:t>
            </a:r>
            <a:r>
              <a:rPr lang="ja-JP" altLang="en-US" sz="1400" dirty="0" smtClean="0">
                <a:latin typeface="ＭＳ Ｐゴシック" panose="020B0600070205080204" pitchFamily="50" charset="-128"/>
                <a:ea typeface="ＭＳ Ｐゴシック" panose="020B0600070205080204" pitchFamily="50" charset="-128"/>
              </a:rPr>
              <a:t>記念公園周辺</a:t>
            </a:r>
            <a:r>
              <a:rPr kumimoji="1" lang="ja-JP" altLang="en-US" sz="1400" dirty="0" smtClean="0">
                <a:latin typeface="ＭＳ Ｐゴシック" panose="020B0600070205080204" pitchFamily="50" charset="-128"/>
                <a:ea typeface="ＭＳ Ｐゴシック" panose="020B0600070205080204" pitchFamily="50" charset="-128"/>
              </a:rPr>
              <a:t>・</a:t>
            </a:r>
            <a:r>
              <a:rPr kumimoji="1" lang="en-US" altLang="ja-JP" sz="1400" dirty="0" smtClean="0">
                <a:latin typeface="ＭＳ Ｐゴシック" panose="020B0600070205080204" pitchFamily="50" charset="-128"/>
                <a:ea typeface="ＭＳ Ｐゴシック" panose="020B0600070205080204" pitchFamily="50" charset="-128"/>
              </a:rPr>
              <a:t/>
            </a:r>
            <a:br>
              <a:rPr kumimoji="1" lang="en-US" altLang="ja-JP" sz="1400" dirty="0" smtClean="0">
                <a:latin typeface="ＭＳ Ｐゴシック" panose="020B0600070205080204" pitchFamily="50" charset="-128"/>
                <a:ea typeface="ＭＳ Ｐゴシック" panose="020B0600070205080204" pitchFamily="50" charset="-128"/>
              </a:rPr>
            </a:br>
            <a:r>
              <a:rPr kumimoji="1" lang="ja-JP" altLang="en-US" sz="1400" dirty="0" smtClean="0">
                <a:latin typeface="ＭＳ Ｐゴシック" panose="020B0600070205080204" pitchFamily="50" charset="-128"/>
                <a:ea typeface="ＭＳ Ｐゴシック" panose="020B0600070205080204" pitchFamily="50" charset="-128"/>
              </a:rPr>
              <a:t>吹田操車場跡地</a:t>
            </a:r>
            <a:r>
              <a:rPr kumimoji="1" lang="en-US" altLang="ja-JP" sz="1400" dirty="0" smtClean="0">
                <a:latin typeface="ＭＳ Ｐゴシック" panose="020B0600070205080204" pitchFamily="50" charset="-128"/>
                <a:ea typeface="ＭＳ Ｐゴシック" panose="020B0600070205080204" pitchFamily="50" charset="-128"/>
              </a:rPr>
              <a:t/>
            </a:r>
            <a:br>
              <a:rPr kumimoji="1" lang="en-US" altLang="ja-JP" sz="1400" dirty="0" smtClean="0">
                <a:latin typeface="ＭＳ Ｐゴシック" panose="020B0600070205080204" pitchFamily="50" charset="-128"/>
                <a:ea typeface="ＭＳ Ｐゴシック" panose="020B0600070205080204" pitchFamily="50" charset="-128"/>
              </a:rPr>
            </a:br>
            <a:r>
              <a:rPr lang="ja-JP" altLang="en-US" sz="1200" dirty="0" smtClean="0">
                <a:latin typeface="+mn-ea"/>
              </a:rPr>
              <a:t> （</a:t>
            </a:r>
            <a:r>
              <a:rPr lang="en-US" altLang="ja-JP" sz="1200" dirty="0" smtClean="0"/>
              <a:t>P.79</a:t>
            </a:r>
            <a:r>
              <a:rPr lang="ja-JP" altLang="en-US" sz="1200" dirty="0" smtClean="0">
                <a:latin typeface="+mn-ea"/>
              </a:rPr>
              <a:t>）</a:t>
            </a:r>
            <a:endParaRPr kumimoji="1" lang="ja-JP" altLang="en-US" sz="1200" dirty="0">
              <a:latin typeface="ＭＳ Ｐゴシック" panose="020B0600070205080204" pitchFamily="50" charset="-128"/>
              <a:ea typeface="ＭＳ Ｐゴシック" panose="020B0600070205080204" pitchFamily="50" charset="-128"/>
            </a:endParaRPr>
          </a:p>
        </p:txBody>
      </p:sp>
      <p:sp>
        <p:nvSpPr>
          <p:cNvPr id="108" name="線吹き出し 1 107"/>
          <p:cNvSpPr/>
          <p:nvPr/>
        </p:nvSpPr>
        <p:spPr>
          <a:xfrm>
            <a:off x="5645385" y="2468186"/>
            <a:ext cx="1367300" cy="357434"/>
          </a:xfrm>
          <a:prstGeom prst="callout1">
            <a:avLst>
              <a:gd name="adj1" fmla="val 33516"/>
              <a:gd name="adj2" fmla="val 90312"/>
              <a:gd name="adj3" fmla="val 14317"/>
              <a:gd name="adj4" fmla="val 110445"/>
            </a:avLst>
          </a:prstGeom>
          <a:solidFill>
            <a:schemeClr val="bg1">
              <a:alpha val="40000"/>
            </a:schemeClr>
          </a:solidFill>
          <a:ln w="15875">
            <a:solidFill>
              <a:srgbClr val="002060"/>
            </a:solidFill>
            <a:tailEnd type="stealth"/>
          </a:ln>
        </p:spPr>
        <p:style>
          <a:lnRef idx="2">
            <a:schemeClr val="accent2"/>
          </a:lnRef>
          <a:fillRef idx="1">
            <a:schemeClr val="lt1"/>
          </a:fillRef>
          <a:effectRef idx="0">
            <a:schemeClr val="accent2"/>
          </a:effectRef>
          <a:fontRef idx="minor">
            <a:schemeClr val="dk1"/>
          </a:fontRef>
        </p:style>
        <p:txBody>
          <a:bodyPr lIns="36000" rIns="36000" rtlCol="0" anchor="ctr"/>
          <a:lstStyle/>
          <a:p>
            <a:pPr marL="266700" indent="-266700"/>
            <a:r>
              <a:rPr lang="ja-JP" altLang="en-US" sz="1000" dirty="0" smtClean="0"/>
              <a:t>９．千里ニュータウン</a:t>
            </a:r>
            <a:r>
              <a:rPr lang="en-US" altLang="ja-JP" sz="1000" dirty="0" smtClean="0"/>
              <a:t/>
            </a:r>
            <a:br>
              <a:rPr lang="en-US" altLang="ja-JP" sz="1000" dirty="0" smtClean="0"/>
            </a:br>
            <a:r>
              <a:rPr lang="ja-JP" altLang="en-US" sz="1000" dirty="0" smtClean="0"/>
              <a:t>（参考）</a:t>
            </a:r>
            <a:endParaRPr kumimoji="1" lang="ja-JP" altLang="en-US" sz="1000" dirty="0"/>
          </a:p>
        </p:txBody>
      </p:sp>
      <p:sp>
        <p:nvSpPr>
          <p:cNvPr id="118" name="ストライプ矢印 117"/>
          <p:cNvSpPr/>
          <p:nvPr/>
        </p:nvSpPr>
        <p:spPr>
          <a:xfrm rot="10800000">
            <a:off x="4339355" y="3140968"/>
            <a:ext cx="1351622" cy="720080"/>
          </a:xfrm>
          <a:prstGeom prst="stripedRightArrow">
            <a:avLst/>
          </a:prstGeom>
          <a:solidFill>
            <a:srgbClr val="FF0000">
              <a:alpha val="3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スライド番号プレースホルダ 70"/>
          <p:cNvSpPr>
            <a:spLocks noGrp="1"/>
          </p:cNvSpPr>
          <p:nvPr>
            <p:ph type="sldNum" sz="quarter" idx="12"/>
          </p:nvPr>
        </p:nvSpPr>
        <p:spPr/>
        <p:txBody>
          <a:bodyPr/>
          <a:lstStyle/>
          <a:p>
            <a:fld id="{37EF5067-3AB7-4642-9103-42CBD40CC6D9}" type="slidenum">
              <a:rPr kumimoji="1" lang="ja-JP" altLang="en-US" smtClean="0"/>
              <a:pPr/>
              <a:t>5</a:t>
            </a:fld>
            <a:endParaRPr kumimoji="1" lang="ja-JP" altLang="en-US" dirty="0"/>
          </a:p>
        </p:txBody>
      </p:sp>
    </p:spTree>
    <p:extLst>
      <p:ext uri="{BB962C8B-B14F-4D97-AF65-F5344CB8AC3E}">
        <p14:creationId xmlns:p14="http://schemas.microsoft.com/office/powerpoint/2010/main" val="3962103559"/>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 name="正方形/長方形 252"/>
          <p:cNvSpPr/>
          <p:nvPr/>
        </p:nvSpPr>
        <p:spPr>
          <a:xfrm>
            <a:off x="21266" y="1988844"/>
            <a:ext cx="7697972" cy="3888432"/>
          </a:xfrm>
          <a:prstGeom prst="rect">
            <a:avLst/>
          </a:prstGeom>
          <a:solidFill>
            <a:schemeClr val="tx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4" name="Rectangle 2"/>
          <p:cNvSpPr txBox="1">
            <a:spLocks noChangeArrowheads="1"/>
          </p:cNvSpPr>
          <p:nvPr/>
        </p:nvSpPr>
        <p:spPr bwMode="auto">
          <a:xfrm>
            <a:off x="0" y="368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６．湾岸部　</a:t>
            </a:r>
            <a:r>
              <a:rPr lang="en-US" altLang="ja-JP" sz="2000" b="1" dirty="0" smtClean="0">
                <a:solidFill>
                  <a:schemeClr val="bg1"/>
                </a:solidFill>
                <a:latin typeface="ＭＳ ゴシック" pitchFamily="49" charset="-128"/>
                <a:ea typeface="ＭＳ ゴシック" pitchFamily="49" charset="-128"/>
              </a:rPr>
              <a:t>【</a:t>
            </a:r>
            <a:r>
              <a:rPr lang="ja-JP" altLang="en-US" sz="2000" b="1" dirty="0" smtClean="0">
                <a:solidFill>
                  <a:schemeClr val="bg1"/>
                </a:solidFill>
                <a:latin typeface="ＭＳ ゴシック" pitchFamily="49" charset="-128"/>
                <a:ea typeface="ＭＳ ゴシック" pitchFamily="49" charset="-128"/>
              </a:rPr>
              <a:t>コスモスクエア駅周辺地域（咲洲）</a:t>
            </a:r>
            <a:r>
              <a:rPr lang="en-US" altLang="ja-JP" sz="2000" b="1" dirty="0" smtClean="0">
                <a:solidFill>
                  <a:schemeClr val="bg1"/>
                </a:solidFill>
                <a:latin typeface="ＭＳ ゴシック" pitchFamily="49" charset="-128"/>
                <a:ea typeface="ＭＳ ゴシック" pitchFamily="49" charset="-128"/>
              </a:rPr>
              <a:t>】</a:t>
            </a:r>
          </a:p>
        </p:txBody>
      </p:sp>
      <p:cxnSp>
        <p:nvCxnSpPr>
          <p:cNvPr id="19" name="直線矢印コネクタ 18"/>
          <p:cNvCxnSpPr/>
          <p:nvPr/>
        </p:nvCxnSpPr>
        <p:spPr>
          <a:xfrm flipV="1">
            <a:off x="-2301806" y="4553740"/>
            <a:ext cx="858095" cy="7920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23" name="テキスト ボックス 222"/>
          <p:cNvSpPr txBox="1"/>
          <p:nvPr/>
        </p:nvSpPr>
        <p:spPr>
          <a:xfrm>
            <a:off x="4" y="1628805"/>
            <a:ext cx="3254417" cy="307777"/>
          </a:xfrm>
          <a:prstGeom prst="rect">
            <a:avLst/>
          </a:prstGeom>
          <a:noFill/>
        </p:spPr>
        <p:txBody>
          <a:bodyPr wrap="none" rtlCol="0">
            <a:spAutoFit/>
          </a:bodyPr>
          <a:lstStyle/>
          <a:p>
            <a:r>
              <a:rPr lang="ja-JP" altLang="en-US" sz="1400" dirty="0" smtClean="0"/>
              <a:t>○</a:t>
            </a:r>
            <a:r>
              <a:rPr kumimoji="1" lang="ja-JP" altLang="en-US" sz="1400" dirty="0" smtClean="0"/>
              <a:t>コスモスクエア駅周辺地域の土地利用</a:t>
            </a:r>
            <a:endParaRPr kumimoji="1" lang="ja-JP" altLang="en-US" sz="1400" dirty="0"/>
          </a:p>
        </p:txBody>
      </p:sp>
      <p:sp>
        <p:nvSpPr>
          <p:cNvPr id="13" name="Freeform 2"/>
          <p:cNvSpPr>
            <a:spLocks/>
          </p:cNvSpPr>
          <p:nvPr/>
        </p:nvSpPr>
        <p:spPr bwMode="auto">
          <a:xfrm>
            <a:off x="4059430" y="2384807"/>
            <a:ext cx="581502" cy="260032"/>
          </a:xfrm>
          <a:custGeom>
            <a:avLst/>
            <a:gdLst>
              <a:gd name="T0" fmla="*/ 0 w 418"/>
              <a:gd name="T1" fmla="*/ 278095663 h 189"/>
              <a:gd name="T2" fmla="*/ 93180933 w 418"/>
              <a:gd name="T3" fmla="*/ 441680718 h 189"/>
              <a:gd name="T4" fmla="*/ 998712940 w 418"/>
              <a:gd name="T5" fmla="*/ 292116933 h 189"/>
              <a:gd name="T6" fmla="*/ 996323249 w 418"/>
              <a:gd name="T7" fmla="*/ 0 h 189"/>
              <a:gd name="T8" fmla="*/ 351222699 w 418"/>
              <a:gd name="T9" fmla="*/ 126194491 h 189"/>
              <a:gd name="T10" fmla="*/ 0 w 418"/>
              <a:gd name="T11" fmla="*/ 278095663 h 189"/>
              <a:gd name="T12" fmla="*/ 0 60000 65536"/>
              <a:gd name="T13" fmla="*/ 0 60000 65536"/>
              <a:gd name="T14" fmla="*/ 0 60000 65536"/>
              <a:gd name="T15" fmla="*/ 0 60000 65536"/>
              <a:gd name="T16" fmla="*/ 0 60000 65536"/>
              <a:gd name="T17" fmla="*/ 0 60000 65536"/>
              <a:gd name="T18" fmla="*/ 0 w 418"/>
              <a:gd name="T19" fmla="*/ 0 h 189"/>
              <a:gd name="T20" fmla="*/ 418 w 418"/>
              <a:gd name="T21" fmla="*/ 189 h 189"/>
            </a:gdLst>
            <a:ahLst/>
            <a:cxnLst>
              <a:cxn ang="T12">
                <a:pos x="T0" y="T1"/>
              </a:cxn>
              <a:cxn ang="T13">
                <a:pos x="T2" y="T3"/>
              </a:cxn>
              <a:cxn ang="T14">
                <a:pos x="T4" y="T5"/>
              </a:cxn>
              <a:cxn ang="T15">
                <a:pos x="T6" y="T7"/>
              </a:cxn>
              <a:cxn ang="T16">
                <a:pos x="T8" y="T9"/>
              </a:cxn>
              <a:cxn ang="T17">
                <a:pos x="T10" y="T11"/>
              </a:cxn>
            </a:cxnLst>
            <a:rect l="T18" t="T19" r="T20" b="T21"/>
            <a:pathLst>
              <a:path w="418" h="189">
                <a:moveTo>
                  <a:pt x="0" y="119"/>
                </a:moveTo>
                <a:lnTo>
                  <a:pt x="39" y="189"/>
                </a:lnTo>
                <a:lnTo>
                  <a:pt x="418" y="125"/>
                </a:lnTo>
                <a:lnTo>
                  <a:pt x="417" y="0"/>
                </a:lnTo>
                <a:lnTo>
                  <a:pt x="147" y="54"/>
                </a:lnTo>
                <a:lnTo>
                  <a:pt x="0" y="119"/>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round/>
                <a:headEnd type="none" w="med" len="med"/>
                <a:tailEnd type="none" w="med" len="med"/>
              </a14:hiddenLine>
            </a:ext>
          </a:extLst>
        </p:spPr>
        <p:txBody>
          <a:bodyPr/>
          <a:lstStyle/>
          <a:p>
            <a:endParaRPr lang="ja-JP" altLang="en-US"/>
          </a:p>
        </p:txBody>
      </p:sp>
      <p:sp>
        <p:nvSpPr>
          <p:cNvPr id="14" name="Freeform 3"/>
          <p:cNvSpPr>
            <a:spLocks/>
          </p:cNvSpPr>
          <p:nvPr/>
        </p:nvSpPr>
        <p:spPr bwMode="auto">
          <a:xfrm>
            <a:off x="2863567" y="2630558"/>
            <a:ext cx="331470" cy="272891"/>
          </a:xfrm>
          <a:custGeom>
            <a:avLst/>
            <a:gdLst>
              <a:gd name="T0" fmla="*/ 0 w 238"/>
              <a:gd name="T1" fmla="*/ 183406692 h 199"/>
              <a:gd name="T2" fmla="*/ 153260772 w 238"/>
              <a:gd name="T3" fmla="*/ 461997573 h 199"/>
              <a:gd name="T4" fmla="*/ 569936513 w 238"/>
              <a:gd name="T5" fmla="*/ 257696679 h 199"/>
              <a:gd name="T6" fmla="*/ 402307398 w 238"/>
              <a:gd name="T7" fmla="*/ 0 h 199"/>
              <a:gd name="T8" fmla="*/ 0 w 238"/>
              <a:gd name="T9" fmla="*/ 183406692 h 199"/>
              <a:gd name="T10" fmla="*/ 0 60000 65536"/>
              <a:gd name="T11" fmla="*/ 0 60000 65536"/>
              <a:gd name="T12" fmla="*/ 0 60000 65536"/>
              <a:gd name="T13" fmla="*/ 0 60000 65536"/>
              <a:gd name="T14" fmla="*/ 0 60000 65536"/>
              <a:gd name="T15" fmla="*/ 0 w 238"/>
              <a:gd name="T16" fmla="*/ 0 h 199"/>
              <a:gd name="T17" fmla="*/ 238 w 238"/>
              <a:gd name="T18" fmla="*/ 199 h 199"/>
            </a:gdLst>
            <a:ahLst/>
            <a:cxnLst>
              <a:cxn ang="T10">
                <a:pos x="T0" y="T1"/>
              </a:cxn>
              <a:cxn ang="T11">
                <a:pos x="T2" y="T3"/>
              </a:cxn>
              <a:cxn ang="T12">
                <a:pos x="T4" y="T5"/>
              </a:cxn>
              <a:cxn ang="T13">
                <a:pos x="T6" y="T7"/>
              </a:cxn>
              <a:cxn ang="T14">
                <a:pos x="T8" y="T9"/>
              </a:cxn>
            </a:cxnLst>
            <a:rect l="T15" t="T16" r="T17" b="T18"/>
            <a:pathLst>
              <a:path w="238" h="199">
                <a:moveTo>
                  <a:pt x="0" y="79"/>
                </a:moveTo>
                <a:lnTo>
                  <a:pt x="64" y="199"/>
                </a:lnTo>
                <a:lnTo>
                  <a:pt x="238" y="111"/>
                </a:lnTo>
                <a:lnTo>
                  <a:pt x="168" y="0"/>
                </a:lnTo>
                <a:lnTo>
                  <a:pt x="0" y="79"/>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round/>
                <a:headEnd type="none" w="med" len="med"/>
                <a:tailEnd type="none" w="med" len="med"/>
              </a14:hiddenLine>
            </a:ext>
          </a:extLst>
        </p:spPr>
        <p:txBody>
          <a:bodyPr/>
          <a:lstStyle/>
          <a:p>
            <a:endParaRPr lang="ja-JP" altLang="en-US"/>
          </a:p>
        </p:txBody>
      </p:sp>
      <p:sp>
        <p:nvSpPr>
          <p:cNvPr id="15" name="Freeform 4"/>
          <p:cNvSpPr>
            <a:spLocks/>
          </p:cNvSpPr>
          <p:nvPr/>
        </p:nvSpPr>
        <p:spPr bwMode="auto">
          <a:xfrm>
            <a:off x="6499735" y="4802252"/>
            <a:ext cx="251460" cy="342900"/>
          </a:xfrm>
          <a:custGeom>
            <a:avLst/>
            <a:gdLst>
              <a:gd name="T0" fmla="*/ 2409049 w 180"/>
              <a:gd name="T1" fmla="*/ 0 h 250"/>
              <a:gd name="T2" fmla="*/ 0 w 180"/>
              <a:gd name="T3" fmla="*/ 573676272 h 250"/>
              <a:gd name="T4" fmla="*/ 433690889 w 180"/>
              <a:gd name="T5" fmla="*/ 580644000 h 250"/>
              <a:gd name="T6" fmla="*/ 433690889 w 180"/>
              <a:gd name="T7" fmla="*/ 2322576 h 250"/>
              <a:gd name="T8" fmla="*/ 2409049 w 180"/>
              <a:gd name="T9" fmla="*/ 0 h 250"/>
              <a:gd name="T10" fmla="*/ 0 60000 65536"/>
              <a:gd name="T11" fmla="*/ 0 60000 65536"/>
              <a:gd name="T12" fmla="*/ 0 60000 65536"/>
              <a:gd name="T13" fmla="*/ 0 60000 65536"/>
              <a:gd name="T14" fmla="*/ 0 60000 65536"/>
              <a:gd name="T15" fmla="*/ 0 w 180"/>
              <a:gd name="T16" fmla="*/ 0 h 250"/>
              <a:gd name="T17" fmla="*/ 180 w 180"/>
              <a:gd name="T18" fmla="*/ 250 h 250"/>
            </a:gdLst>
            <a:ahLst/>
            <a:cxnLst>
              <a:cxn ang="T10">
                <a:pos x="T0" y="T1"/>
              </a:cxn>
              <a:cxn ang="T11">
                <a:pos x="T2" y="T3"/>
              </a:cxn>
              <a:cxn ang="T12">
                <a:pos x="T4" y="T5"/>
              </a:cxn>
              <a:cxn ang="T13">
                <a:pos x="T6" y="T7"/>
              </a:cxn>
              <a:cxn ang="T14">
                <a:pos x="T8" y="T9"/>
              </a:cxn>
            </a:cxnLst>
            <a:rect l="T15" t="T16" r="T17" b="T18"/>
            <a:pathLst>
              <a:path w="180" h="250">
                <a:moveTo>
                  <a:pt x="1" y="0"/>
                </a:moveTo>
                <a:lnTo>
                  <a:pt x="0" y="247"/>
                </a:lnTo>
                <a:lnTo>
                  <a:pt x="180" y="250"/>
                </a:lnTo>
                <a:lnTo>
                  <a:pt x="180" y="1"/>
                </a:lnTo>
                <a:lnTo>
                  <a:pt x="1" y="0"/>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round/>
                <a:headEnd type="none" w="med" len="med"/>
                <a:tailEnd type="none" w="med" len="med"/>
              </a14:hiddenLine>
            </a:ext>
          </a:extLst>
        </p:spPr>
        <p:txBody>
          <a:bodyPr/>
          <a:lstStyle/>
          <a:p>
            <a:endParaRPr lang="ja-JP" altLang="en-US"/>
          </a:p>
        </p:txBody>
      </p:sp>
      <p:sp>
        <p:nvSpPr>
          <p:cNvPr id="16" name="Freeform 13"/>
          <p:cNvSpPr>
            <a:spLocks/>
          </p:cNvSpPr>
          <p:nvPr/>
        </p:nvSpPr>
        <p:spPr bwMode="auto">
          <a:xfrm>
            <a:off x="7577013" y="4449355"/>
            <a:ext cx="17145" cy="384721"/>
          </a:xfrm>
          <a:custGeom>
            <a:avLst/>
            <a:gdLst>
              <a:gd name="T0" fmla="*/ 0 w 12"/>
              <a:gd name="T1" fmla="*/ 0 h 510"/>
              <a:gd name="T2" fmla="*/ 30241875 w 12"/>
              <a:gd name="T3" fmla="*/ 1285279688 h 510"/>
              <a:gd name="T4" fmla="*/ 0 60000 65536"/>
              <a:gd name="T5" fmla="*/ 0 60000 65536"/>
              <a:gd name="T6" fmla="*/ 0 w 12"/>
              <a:gd name="T7" fmla="*/ 0 h 510"/>
              <a:gd name="T8" fmla="*/ 12 w 12"/>
              <a:gd name="T9" fmla="*/ 510 h 510"/>
            </a:gdLst>
            <a:ahLst/>
            <a:cxnLst>
              <a:cxn ang="T4">
                <a:pos x="T0" y="T1"/>
              </a:cxn>
              <a:cxn ang="T5">
                <a:pos x="T2" y="T3"/>
              </a:cxn>
            </a:cxnLst>
            <a:rect l="T6" t="T7" r="T8" b="T9"/>
            <a:pathLst>
              <a:path w="12" h="510">
                <a:moveTo>
                  <a:pt x="0" y="0"/>
                </a:moveTo>
                <a:lnTo>
                  <a:pt x="12" y="510"/>
                </a:lnTo>
              </a:path>
            </a:pathLst>
          </a:custGeom>
          <a:noFill/>
          <a:ln w="6350">
            <a:solidFill>
              <a:srgbClr val="FF0000"/>
            </a:solidFill>
            <a:round/>
            <a:headEnd/>
            <a:tailEnd type="arrow" w="med" len="med"/>
          </a:ln>
          <a:extLst>
            <a:ext uri="{909E8E84-426E-40DD-AFC4-6F175D3DCCD1}">
              <a14:hiddenFill xmlns:a14="http://schemas.microsoft.com/office/drawing/2010/main">
                <a:solidFill>
                  <a:srgbClr val="FFFFFF"/>
                </a:solidFill>
              </a14:hiddenFill>
            </a:ext>
          </a:extLst>
        </p:spPr>
        <p:txBody>
          <a:bodyPr>
            <a:spAutoFit/>
          </a:bodyPr>
          <a:lstStyle/>
          <a:p>
            <a:endParaRPr lang="ja-JP" altLang="en-US"/>
          </a:p>
        </p:txBody>
      </p:sp>
      <p:sp>
        <p:nvSpPr>
          <p:cNvPr id="18" name="Freeform 15"/>
          <p:cNvSpPr>
            <a:spLocks/>
          </p:cNvSpPr>
          <p:nvPr/>
        </p:nvSpPr>
        <p:spPr bwMode="auto">
          <a:xfrm>
            <a:off x="58046" y="2183353"/>
            <a:ext cx="7680960" cy="3726180"/>
          </a:xfrm>
          <a:custGeom>
            <a:avLst/>
            <a:gdLst>
              <a:gd name="T0" fmla="*/ 2147483647 w 5762"/>
              <a:gd name="T1" fmla="*/ 2147483647 h 2838"/>
              <a:gd name="T2" fmla="*/ 609879303 w 5762"/>
              <a:gd name="T3" fmla="*/ 2147483647 h 2838"/>
              <a:gd name="T4" fmla="*/ 4387173 w 5762"/>
              <a:gd name="T5" fmla="*/ 2147483647 h 2838"/>
              <a:gd name="T6" fmla="*/ 0 w 5762"/>
              <a:gd name="T7" fmla="*/ 2147483647 h 2838"/>
              <a:gd name="T8" fmla="*/ 1748467796 w 5762"/>
              <a:gd name="T9" fmla="*/ 1851557836 h 2838"/>
              <a:gd name="T10" fmla="*/ 2147483647 w 5762"/>
              <a:gd name="T11" fmla="*/ 1276936590 h 2838"/>
              <a:gd name="T12" fmla="*/ 2147483647 w 5762"/>
              <a:gd name="T13" fmla="*/ 1200319548 h 2838"/>
              <a:gd name="T14" fmla="*/ 2147483647 w 5762"/>
              <a:gd name="T15" fmla="*/ 1021548396 h 2838"/>
              <a:gd name="T16" fmla="*/ 2147483647 w 5762"/>
              <a:gd name="T17" fmla="*/ 842777245 h 2838"/>
              <a:gd name="T18" fmla="*/ 2147483647 w 5762"/>
              <a:gd name="T19" fmla="*/ 919394286 h 2838"/>
              <a:gd name="T20" fmla="*/ 2147483647 w 5762"/>
              <a:gd name="T21" fmla="*/ 798085551 h 2838"/>
              <a:gd name="T22" fmla="*/ 2147483647 w 5762"/>
              <a:gd name="T23" fmla="*/ 791700190 h 2838"/>
              <a:gd name="T24" fmla="*/ 2147483647 w 5762"/>
              <a:gd name="T25" fmla="*/ 740623134 h 2838"/>
              <a:gd name="T26" fmla="*/ 2147483647 w 5762"/>
              <a:gd name="T27" fmla="*/ 651236829 h 2838"/>
              <a:gd name="T28" fmla="*/ 2147483647 w 5762"/>
              <a:gd name="T29" fmla="*/ 759776301 h 2838"/>
              <a:gd name="T30" fmla="*/ 2147483647 w 5762"/>
              <a:gd name="T31" fmla="*/ 587390510 h 2838"/>
              <a:gd name="T32" fmla="*/ 2147483647 w 5762"/>
              <a:gd name="T33" fmla="*/ 408619359 h 2838"/>
              <a:gd name="T34" fmla="*/ 2147483647 w 5762"/>
              <a:gd name="T35" fmla="*/ 0 h 2838"/>
              <a:gd name="T36" fmla="*/ 2147483647 w 5762"/>
              <a:gd name="T37" fmla="*/ 166001888 h 2838"/>
              <a:gd name="T38" fmla="*/ 2147483647 w 5762"/>
              <a:gd name="T39" fmla="*/ 12769264 h 2838"/>
              <a:gd name="T40" fmla="*/ 2147483647 w 5762"/>
              <a:gd name="T41" fmla="*/ 1621708170 h 2838"/>
              <a:gd name="T42" fmla="*/ 2147483647 w 5762"/>
              <a:gd name="T43" fmla="*/ 1619579717 h 2838"/>
              <a:gd name="T44" fmla="*/ 2147483647 w 5762"/>
              <a:gd name="T45" fmla="*/ 2147483647 h 2838"/>
              <a:gd name="T46" fmla="*/ 2147483647 w 5762"/>
              <a:gd name="T47" fmla="*/ 2147483647 h 2838"/>
              <a:gd name="T48" fmla="*/ 2147483647 w 5762"/>
              <a:gd name="T49" fmla="*/ 2147483647 h 2838"/>
              <a:gd name="T50" fmla="*/ 2147483647 w 5762"/>
              <a:gd name="T51" fmla="*/ 2147483647 h 28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762"/>
              <a:gd name="T79" fmla="*/ 0 h 2838"/>
              <a:gd name="T80" fmla="*/ 5762 w 5762"/>
              <a:gd name="T81" fmla="*/ 2838 h 28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762" h="2838">
                <a:moveTo>
                  <a:pt x="2096" y="1806"/>
                </a:moveTo>
                <a:lnTo>
                  <a:pt x="278" y="2838"/>
                </a:lnTo>
                <a:lnTo>
                  <a:pt x="2" y="2832"/>
                </a:lnTo>
                <a:lnTo>
                  <a:pt x="0" y="1019"/>
                </a:lnTo>
                <a:lnTo>
                  <a:pt x="797" y="870"/>
                </a:lnTo>
                <a:lnTo>
                  <a:pt x="1241" y="600"/>
                </a:lnTo>
                <a:lnTo>
                  <a:pt x="1310" y="564"/>
                </a:lnTo>
                <a:lnTo>
                  <a:pt x="1430" y="480"/>
                </a:lnTo>
                <a:lnTo>
                  <a:pt x="1676" y="396"/>
                </a:lnTo>
                <a:lnTo>
                  <a:pt x="1754" y="432"/>
                </a:lnTo>
                <a:lnTo>
                  <a:pt x="1889" y="375"/>
                </a:lnTo>
                <a:lnTo>
                  <a:pt x="2045" y="372"/>
                </a:lnTo>
                <a:lnTo>
                  <a:pt x="2183" y="348"/>
                </a:lnTo>
                <a:lnTo>
                  <a:pt x="2318" y="306"/>
                </a:lnTo>
                <a:lnTo>
                  <a:pt x="2351" y="357"/>
                </a:lnTo>
                <a:lnTo>
                  <a:pt x="2597" y="276"/>
                </a:lnTo>
                <a:lnTo>
                  <a:pt x="2576" y="192"/>
                </a:lnTo>
                <a:lnTo>
                  <a:pt x="3584" y="0"/>
                </a:lnTo>
                <a:lnTo>
                  <a:pt x="3677" y="78"/>
                </a:lnTo>
                <a:lnTo>
                  <a:pt x="3764" y="6"/>
                </a:lnTo>
                <a:lnTo>
                  <a:pt x="5072" y="762"/>
                </a:lnTo>
                <a:lnTo>
                  <a:pt x="5762" y="761"/>
                </a:lnTo>
                <a:lnTo>
                  <a:pt x="5761" y="2832"/>
                </a:lnTo>
                <a:lnTo>
                  <a:pt x="1826" y="2838"/>
                </a:lnTo>
                <a:lnTo>
                  <a:pt x="2492" y="2442"/>
                </a:lnTo>
                <a:lnTo>
                  <a:pt x="2096" y="1806"/>
                </a:lnTo>
                <a:close/>
              </a:path>
            </a:pathLst>
          </a:custGeom>
          <a:solidFill>
            <a:schemeClr val="bg1">
              <a:lumMod val="75000"/>
            </a:schemeClr>
          </a:solidFill>
          <a:ln>
            <a:noFill/>
          </a:ln>
          <a:extLst>
            <a:ext uri="{91240B29-F687-4F45-9708-019B960494DF}">
              <a14:hiddenLine xmlns:a14="http://schemas.microsoft.com/office/drawing/2010/main" w="12700" cap="flat" cmpd="sng">
                <a:solidFill>
                  <a:srgbClr val="000000"/>
                </a:solidFill>
                <a:prstDash val="solid"/>
                <a:round/>
                <a:headEnd type="none" w="med" len="med"/>
                <a:tailEnd type="none" w="med" len="med"/>
              </a14:hiddenLine>
            </a:ext>
          </a:extLst>
        </p:spPr>
        <p:txBody>
          <a:bodyPr/>
          <a:lstStyle/>
          <a:p>
            <a:endParaRPr lang="ja-JP" altLang="en-US"/>
          </a:p>
        </p:txBody>
      </p:sp>
      <p:sp>
        <p:nvSpPr>
          <p:cNvPr id="21" name="Freeform 19"/>
          <p:cNvSpPr>
            <a:spLocks/>
          </p:cNvSpPr>
          <p:nvPr/>
        </p:nvSpPr>
        <p:spPr bwMode="auto">
          <a:xfrm>
            <a:off x="4369473" y="2794858"/>
            <a:ext cx="457200" cy="388620"/>
          </a:xfrm>
          <a:custGeom>
            <a:avLst/>
            <a:gdLst>
              <a:gd name="T0" fmla="*/ 0 w 344"/>
              <a:gd name="T1" fmla="*/ 62132361 h 295"/>
              <a:gd name="T2" fmla="*/ 340200512 w 344"/>
              <a:gd name="T3" fmla="*/ 0 h 295"/>
              <a:gd name="T4" fmla="*/ 357646767 w 344"/>
              <a:gd name="T5" fmla="*/ 254958140 h 295"/>
              <a:gd name="T6" fmla="*/ 449238872 w 344"/>
              <a:gd name="T7" fmla="*/ 379222861 h 295"/>
              <a:gd name="T8" fmla="*/ 750186047 w 344"/>
              <a:gd name="T9" fmla="*/ 584903106 h 295"/>
              <a:gd name="T10" fmla="*/ 673859047 w 344"/>
              <a:gd name="T11" fmla="*/ 614897837 h 295"/>
              <a:gd name="T12" fmla="*/ 588808919 w 344"/>
              <a:gd name="T13" fmla="*/ 627753767 h 295"/>
              <a:gd name="T14" fmla="*/ 503758791 w 344"/>
              <a:gd name="T15" fmla="*/ 629895203 h 295"/>
              <a:gd name="T16" fmla="*/ 449238872 w 344"/>
              <a:gd name="T17" fmla="*/ 621325071 h 295"/>
              <a:gd name="T18" fmla="*/ 351104791 w 344"/>
              <a:gd name="T19" fmla="*/ 595616138 h 295"/>
              <a:gd name="T20" fmla="*/ 272596640 w 344"/>
              <a:gd name="T21" fmla="*/ 582760207 h 295"/>
              <a:gd name="T22" fmla="*/ 200630465 w 344"/>
              <a:gd name="T23" fmla="*/ 578475873 h 295"/>
              <a:gd name="T24" fmla="*/ 65422721 w 344"/>
              <a:gd name="T25" fmla="*/ 312804702 h 295"/>
              <a:gd name="T26" fmla="*/ 0 w 344"/>
              <a:gd name="T27" fmla="*/ 62132361 h 29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4"/>
              <a:gd name="T43" fmla="*/ 0 h 295"/>
              <a:gd name="T44" fmla="*/ 344 w 344"/>
              <a:gd name="T45" fmla="*/ 295 h 29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4" h="295">
                <a:moveTo>
                  <a:pt x="0" y="29"/>
                </a:moveTo>
                <a:lnTo>
                  <a:pt x="156" y="0"/>
                </a:lnTo>
                <a:lnTo>
                  <a:pt x="164" y="119"/>
                </a:lnTo>
                <a:cubicBezTo>
                  <a:pt x="172" y="148"/>
                  <a:pt x="176" y="151"/>
                  <a:pt x="206" y="177"/>
                </a:cubicBezTo>
                <a:lnTo>
                  <a:pt x="344" y="273"/>
                </a:lnTo>
                <a:lnTo>
                  <a:pt x="309" y="287"/>
                </a:lnTo>
                <a:cubicBezTo>
                  <a:pt x="297" y="290"/>
                  <a:pt x="283" y="292"/>
                  <a:pt x="270" y="293"/>
                </a:cubicBezTo>
                <a:cubicBezTo>
                  <a:pt x="257" y="294"/>
                  <a:pt x="242" y="295"/>
                  <a:pt x="231" y="294"/>
                </a:cubicBezTo>
                <a:lnTo>
                  <a:pt x="206" y="290"/>
                </a:lnTo>
                <a:lnTo>
                  <a:pt x="161" y="278"/>
                </a:lnTo>
                <a:lnTo>
                  <a:pt x="125" y="272"/>
                </a:lnTo>
                <a:lnTo>
                  <a:pt x="92" y="270"/>
                </a:lnTo>
                <a:lnTo>
                  <a:pt x="30" y="146"/>
                </a:lnTo>
                <a:lnTo>
                  <a:pt x="0" y="29"/>
                </a:lnTo>
                <a:close/>
              </a:path>
            </a:pathLst>
          </a:custGeom>
          <a:solidFill>
            <a:srgbClr val="FF0000"/>
          </a:solidFill>
          <a:ln w="34925">
            <a:solidFill>
              <a:srgbClr val="FF0000"/>
            </a:solidFill>
            <a:prstDash val="sysDot"/>
          </a:ln>
          <a:extLst/>
        </p:spPr>
        <p:txBody>
          <a:bodyPr/>
          <a:lstStyle/>
          <a:p>
            <a:endParaRPr lang="ja-JP" altLang="en-US"/>
          </a:p>
        </p:txBody>
      </p:sp>
      <p:sp>
        <p:nvSpPr>
          <p:cNvPr id="22" name="Freeform 20"/>
          <p:cNvSpPr>
            <a:spLocks/>
          </p:cNvSpPr>
          <p:nvPr/>
        </p:nvSpPr>
        <p:spPr bwMode="auto">
          <a:xfrm>
            <a:off x="4620933" y="2423383"/>
            <a:ext cx="275748" cy="697230"/>
          </a:xfrm>
          <a:custGeom>
            <a:avLst/>
            <a:gdLst>
              <a:gd name="T0" fmla="*/ 10954445 w 207"/>
              <a:gd name="T1" fmla="*/ 817352268 h 531"/>
              <a:gd name="T2" fmla="*/ 0 w 207"/>
              <a:gd name="T3" fmla="*/ 723696728 h 531"/>
              <a:gd name="T4" fmla="*/ 4381186 w 207"/>
              <a:gd name="T5" fmla="*/ 0 h 531"/>
              <a:gd name="T6" fmla="*/ 427202647 w 207"/>
              <a:gd name="T7" fmla="*/ 219237182 h 531"/>
              <a:gd name="T8" fmla="*/ 394340791 w 207"/>
              <a:gd name="T9" fmla="*/ 270322155 h 531"/>
              <a:gd name="T10" fmla="*/ 348335377 w 207"/>
              <a:gd name="T11" fmla="*/ 270322155 h 531"/>
              <a:gd name="T12" fmla="*/ 328618559 w 207"/>
              <a:gd name="T13" fmla="*/ 308635520 h 531"/>
              <a:gd name="T14" fmla="*/ 313282928 w 207"/>
              <a:gd name="T15" fmla="*/ 353334688 h 531"/>
              <a:gd name="T16" fmla="*/ 352716563 w 207"/>
              <a:gd name="T17" fmla="*/ 510845350 h 531"/>
              <a:gd name="T18" fmla="*/ 400914050 w 207"/>
              <a:gd name="T19" fmla="*/ 647069999 h 531"/>
              <a:gd name="T20" fmla="*/ 438157092 w 207"/>
              <a:gd name="T21" fmla="*/ 804580660 h 531"/>
              <a:gd name="T22" fmla="*/ 451302130 w 207"/>
              <a:gd name="T23" fmla="*/ 934420964 h 531"/>
              <a:gd name="T24" fmla="*/ 453492724 w 207"/>
              <a:gd name="T25" fmla="*/ 1081288619 h 531"/>
              <a:gd name="T26" fmla="*/ 387769012 w 207"/>
              <a:gd name="T27" fmla="*/ 1130244991 h 531"/>
              <a:gd name="T28" fmla="*/ 164309280 w 207"/>
              <a:gd name="T29" fmla="*/ 991891741 h 531"/>
              <a:gd name="T30" fmla="*/ 76678157 w 207"/>
              <a:gd name="T31" fmla="*/ 919520755 h 531"/>
              <a:gd name="T32" fmla="*/ 30671263 w 207"/>
              <a:gd name="T33" fmla="*/ 876950187 h 531"/>
              <a:gd name="T34" fmla="*/ 10954445 w 207"/>
              <a:gd name="T35" fmla="*/ 817352268 h 5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7"/>
              <a:gd name="T55" fmla="*/ 0 h 531"/>
              <a:gd name="T56" fmla="*/ 207 w 207"/>
              <a:gd name="T57" fmla="*/ 531 h 5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7" h="531">
                <a:moveTo>
                  <a:pt x="5" y="384"/>
                </a:moveTo>
                <a:lnTo>
                  <a:pt x="0" y="340"/>
                </a:lnTo>
                <a:lnTo>
                  <a:pt x="2" y="0"/>
                </a:lnTo>
                <a:lnTo>
                  <a:pt x="195" y="103"/>
                </a:lnTo>
                <a:lnTo>
                  <a:pt x="180" y="127"/>
                </a:lnTo>
                <a:lnTo>
                  <a:pt x="159" y="127"/>
                </a:lnTo>
                <a:lnTo>
                  <a:pt x="150" y="145"/>
                </a:lnTo>
                <a:lnTo>
                  <a:pt x="143" y="166"/>
                </a:lnTo>
                <a:lnTo>
                  <a:pt x="161" y="240"/>
                </a:lnTo>
                <a:lnTo>
                  <a:pt x="183" y="304"/>
                </a:lnTo>
                <a:lnTo>
                  <a:pt x="200" y="378"/>
                </a:lnTo>
                <a:lnTo>
                  <a:pt x="206" y="439"/>
                </a:lnTo>
                <a:lnTo>
                  <a:pt x="207" y="508"/>
                </a:lnTo>
                <a:lnTo>
                  <a:pt x="177" y="531"/>
                </a:lnTo>
                <a:lnTo>
                  <a:pt x="75" y="466"/>
                </a:lnTo>
                <a:lnTo>
                  <a:pt x="35" y="432"/>
                </a:lnTo>
                <a:cubicBezTo>
                  <a:pt x="25" y="423"/>
                  <a:pt x="19" y="420"/>
                  <a:pt x="14" y="412"/>
                </a:cubicBezTo>
                <a:cubicBezTo>
                  <a:pt x="9" y="404"/>
                  <a:pt x="7" y="396"/>
                  <a:pt x="5" y="384"/>
                </a:cubicBezTo>
                <a:close/>
              </a:path>
            </a:pathLst>
          </a:custGeom>
          <a:solidFill>
            <a:schemeClr val="tx1">
              <a:lumMod val="65000"/>
              <a:lumOff val="35000"/>
            </a:schemeClr>
          </a:solidFill>
          <a:ln>
            <a:noFill/>
          </a:ln>
          <a:extLst>
            <a:ext uri="{91240B29-F687-4F45-9708-019B960494DF}">
              <a14:hiddenLine xmlns:a14="http://schemas.microsoft.com/office/drawing/2010/main" w="12700" cap="flat" cmpd="sng">
                <a:solidFill>
                  <a:srgbClr val="000000"/>
                </a:solidFill>
                <a:prstDash val="solid"/>
                <a:round/>
                <a:headEnd type="none" w="med" len="med"/>
                <a:tailEnd type="none" w="med" len="med"/>
              </a14:hiddenLine>
            </a:ext>
          </a:extLst>
        </p:spPr>
        <p:txBody>
          <a:bodyPr/>
          <a:lstStyle/>
          <a:p>
            <a:endParaRPr lang="ja-JP" altLang="en-US"/>
          </a:p>
        </p:txBody>
      </p:sp>
      <p:sp>
        <p:nvSpPr>
          <p:cNvPr id="23" name="Freeform 21"/>
          <p:cNvSpPr>
            <a:spLocks/>
          </p:cNvSpPr>
          <p:nvPr/>
        </p:nvSpPr>
        <p:spPr bwMode="auto">
          <a:xfrm>
            <a:off x="4820653" y="2551731"/>
            <a:ext cx="490595" cy="688657"/>
          </a:xfrm>
          <a:custGeom>
            <a:avLst/>
            <a:gdLst>
              <a:gd name="T0" fmla="*/ 137448439 w 345"/>
              <a:gd name="T1" fmla="*/ 684485544 h 524"/>
              <a:gd name="T2" fmla="*/ 78541543 w 345"/>
              <a:gd name="T3" fmla="*/ 415808361 h 524"/>
              <a:gd name="T4" fmla="*/ 28362634 w 345"/>
              <a:gd name="T5" fmla="*/ 243087628 h 524"/>
              <a:gd name="T6" fmla="*/ 6544882 w 345"/>
              <a:gd name="T7" fmla="*/ 211103605 h 524"/>
              <a:gd name="T8" fmla="*/ 15271392 w 345"/>
              <a:gd name="T9" fmla="*/ 151396591 h 524"/>
              <a:gd name="T10" fmla="*/ 41452399 w 345"/>
              <a:gd name="T11" fmla="*/ 93823013 h 524"/>
              <a:gd name="T12" fmla="*/ 52362013 w 345"/>
              <a:gd name="T13" fmla="*/ 70368355 h 524"/>
              <a:gd name="T14" fmla="*/ 0 w 345"/>
              <a:gd name="T15" fmla="*/ 61837530 h 524"/>
              <a:gd name="T16" fmla="*/ 21817752 w 345"/>
              <a:gd name="T17" fmla="*/ 0 h 524"/>
              <a:gd name="T18" fmla="*/ 752695449 w 345"/>
              <a:gd name="T19" fmla="*/ 383822878 h 524"/>
              <a:gd name="T20" fmla="*/ 309804394 w 345"/>
              <a:gd name="T21" fmla="*/ 1117352635 h 524"/>
              <a:gd name="T22" fmla="*/ 85087902 w 345"/>
              <a:gd name="T23" fmla="*/ 972351972 h 524"/>
              <a:gd name="T24" fmla="*/ 130903556 w 345"/>
              <a:gd name="T25" fmla="*/ 901985077 h 524"/>
              <a:gd name="T26" fmla="*/ 137448439 w 345"/>
              <a:gd name="T27" fmla="*/ 799632699 h 524"/>
              <a:gd name="T28" fmla="*/ 139630066 w 345"/>
              <a:gd name="T29" fmla="*/ 746323074 h 524"/>
              <a:gd name="T30" fmla="*/ 137448439 w 345"/>
              <a:gd name="T31" fmla="*/ 684485544 h 5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45"/>
              <a:gd name="T49" fmla="*/ 0 h 524"/>
              <a:gd name="T50" fmla="*/ 345 w 345"/>
              <a:gd name="T51" fmla="*/ 524 h 524"/>
              <a:gd name="connsiteX0" fmla="*/ 2523 w 10697"/>
              <a:gd name="connsiteY0" fmla="*/ 6126 h 10000"/>
              <a:gd name="connsiteX1" fmla="*/ 1740 w 10697"/>
              <a:gd name="connsiteY1" fmla="*/ 3721 h 10000"/>
              <a:gd name="connsiteX2" fmla="*/ 1074 w 10697"/>
              <a:gd name="connsiteY2" fmla="*/ 2176 h 10000"/>
              <a:gd name="connsiteX3" fmla="*/ 784 w 10697"/>
              <a:gd name="connsiteY3" fmla="*/ 1889 h 10000"/>
              <a:gd name="connsiteX4" fmla="*/ 900 w 10697"/>
              <a:gd name="connsiteY4" fmla="*/ 1355 h 10000"/>
              <a:gd name="connsiteX5" fmla="*/ 1248 w 10697"/>
              <a:gd name="connsiteY5" fmla="*/ 840 h 10000"/>
              <a:gd name="connsiteX6" fmla="*/ 1393 w 10697"/>
              <a:gd name="connsiteY6" fmla="*/ 630 h 10000"/>
              <a:gd name="connsiteX7" fmla="*/ 0 w 10697"/>
              <a:gd name="connsiteY7" fmla="*/ 437 h 10000"/>
              <a:gd name="connsiteX8" fmla="*/ 987 w 10697"/>
              <a:gd name="connsiteY8" fmla="*/ 0 h 10000"/>
              <a:gd name="connsiteX9" fmla="*/ 10697 w 10697"/>
              <a:gd name="connsiteY9" fmla="*/ 3435 h 10000"/>
              <a:gd name="connsiteX10" fmla="*/ 4813 w 10697"/>
              <a:gd name="connsiteY10" fmla="*/ 10000 h 10000"/>
              <a:gd name="connsiteX11" fmla="*/ 1827 w 10697"/>
              <a:gd name="connsiteY11" fmla="*/ 8702 h 10000"/>
              <a:gd name="connsiteX12" fmla="*/ 2436 w 10697"/>
              <a:gd name="connsiteY12" fmla="*/ 8073 h 10000"/>
              <a:gd name="connsiteX13" fmla="*/ 2523 w 10697"/>
              <a:gd name="connsiteY13" fmla="*/ 7156 h 10000"/>
              <a:gd name="connsiteX14" fmla="*/ 2552 w 10697"/>
              <a:gd name="connsiteY14" fmla="*/ 6679 h 10000"/>
              <a:gd name="connsiteX15" fmla="*/ 2523 w 10697"/>
              <a:gd name="connsiteY15" fmla="*/ 6126 h 10000"/>
              <a:gd name="connsiteX0" fmla="*/ 2523 w 10697"/>
              <a:gd name="connsiteY0" fmla="*/ 6126 h 10000"/>
              <a:gd name="connsiteX1" fmla="*/ 1740 w 10697"/>
              <a:gd name="connsiteY1" fmla="*/ 3721 h 10000"/>
              <a:gd name="connsiteX2" fmla="*/ 1074 w 10697"/>
              <a:gd name="connsiteY2" fmla="*/ 2176 h 10000"/>
              <a:gd name="connsiteX3" fmla="*/ 784 w 10697"/>
              <a:gd name="connsiteY3" fmla="*/ 1889 h 10000"/>
              <a:gd name="connsiteX4" fmla="*/ 900 w 10697"/>
              <a:gd name="connsiteY4" fmla="*/ 1355 h 10000"/>
              <a:gd name="connsiteX5" fmla="*/ 1248 w 10697"/>
              <a:gd name="connsiteY5" fmla="*/ 840 h 10000"/>
              <a:gd name="connsiteX6" fmla="*/ 754 w 10697"/>
              <a:gd name="connsiteY6" fmla="*/ 669 h 10000"/>
              <a:gd name="connsiteX7" fmla="*/ 0 w 10697"/>
              <a:gd name="connsiteY7" fmla="*/ 437 h 10000"/>
              <a:gd name="connsiteX8" fmla="*/ 987 w 10697"/>
              <a:gd name="connsiteY8" fmla="*/ 0 h 10000"/>
              <a:gd name="connsiteX9" fmla="*/ 10697 w 10697"/>
              <a:gd name="connsiteY9" fmla="*/ 3435 h 10000"/>
              <a:gd name="connsiteX10" fmla="*/ 4813 w 10697"/>
              <a:gd name="connsiteY10" fmla="*/ 10000 h 10000"/>
              <a:gd name="connsiteX11" fmla="*/ 1827 w 10697"/>
              <a:gd name="connsiteY11" fmla="*/ 8702 h 10000"/>
              <a:gd name="connsiteX12" fmla="*/ 2436 w 10697"/>
              <a:gd name="connsiteY12" fmla="*/ 8073 h 10000"/>
              <a:gd name="connsiteX13" fmla="*/ 2523 w 10697"/>
              <a:gd name="connsiteY13" fmla="*/ 7156 h 10000"/>
              <a:gd name="connsiteX14" fmla="*/ 2552 w 10697"/>
              <a:gd name="connsiteY14" fmla="*/ 6679 h 10000"/>
              <a:gd name="connsiteX15" fmla="*/ 2523 w 10697"/>
              <a:gd name="connsiteY15" fmla="*/ 6126 h 10000"/>
              <a:gd name="connsiteX0" fmla="*/ 2523 w 10697"/>
              <a:gd name="connsiteY0" fmla="*/ 6126 h 10000"/>
              <a:gd name="connsiteX1" fmla="*/ 1740 w 10697"/>
              <a:gd name="connsiteY1" fmla="*/ 3721 h 10000"/>
              <a:gd name="connsiteX2" fmla="*/ 1074 w 10697"/>
              <a:gd name="connsiteY2" fmla="*/ 2176 h 10000"/>
              <a:gd name="connsiteX3" fmla="*/ 784 w 10697"/>
              <a:gd name="connsiteY3" fmla="*/ 1889 h 10000"/>
              <a:gd name="connsiteX4" fmla="*/ 900 w 10697"/>
              <a:gd name="connsiteY4" fmla="*/ 1355 h 10000"/>
              <a:gd name="connsiteX5" fmla="*/ 1248 w 10697"/>
              <a:gd name="connsiteY5" fmla="*/ 840 h 10000"/>
              <a:gd name="connsiteX6" fmla="*/ 870 w 10697"/>
              <a:gd name="connsiteY6" fmla="*/ 630 h 10000"/>
              <a:gd name="connsiteX7" fmla="*/ 0 w 10697"/>
              <a:gd name="connsiteY7" fmla="*/ 437 h 10000"/>
              <a:gd name="connsiteX8" fmla="*/ 987 w 10697"/>
              <a:gd name="connsiteY8" fmla="*/ 0 h 10000"/>
              <a:gd name="connsiteX9" fmla="*/ 10697 w 10697"/>
              <a:gd name="connsiteY9" fmla="*/ 3435 h 10000"/>
              <a:gd name="connsiteX10" fmla="*/ 4813 w 10697"/>
              <a:gd name="connsiteY10" fmla="*/ 10000 h 10000"/>
              <a:gd name="connsiteX11" fmla="*/ 1827 w 10697"/>
              <a:gd name="connsiteY11" fmla="*/ 8702 h 10000"/>
              <a:gd name="connsiteX12" fmla="*/ 2436 w 10697"/>
              <a:gd name="connsiteY12" fmla="*/ 8073 h 10000"/>
              <a:gd name="connsiteX13" fmla="*/ 2523 w 10697"/>
              <a:gd name="connsiteY13" fmla="*/ 7156 h 10000"/>
              <a:gd name="connsiteX14" fmla="*/ 2552 w 10697"/>
              <a:gd name="connsiteY14" fmla="*/ 6679 h 10000"/>
              <a:gd name="connsiteX15" fmla="*/ 2523 w 10697"/>
              <a:gd name="connsiteY15" fmla="*/ 6126 h 10000"/>
              <a:gd name="connsiteX0" fmla="*/ 2523 w 10697"/>
              <a:gd name="connsiteY0" fmla="*/ 6126 h 10000"/>
              <a:gd name="connsiteX1" fmla="*/ 1740 w 10697"/>
              <a:gd name="connsiteY1" fmla="*/ 3721 h 10000"/>
              <a:gd name="connsiteX2" fmla="*/ 1074 w 10697"/>
              <a:gd name="connsiteY2" fmla="*/ 2176 h 10000"/>
              <a:gd name="connsiteX3" fmla="*/ 784 w 10697"/>
              <a:gd name="connsiteY3" fmla="*/ 1889 h 10000"/>
              <a:gd name="connsiteX4" fmla="*/ 900 w 10697"/>
              <a:gd name="connsiteY4" fmla="*/ 1355 h 10000"/>
              <a:gd name="connsiteX5" fmla="*/ 1016 w 10697"/>
              <a:gd name="connsiteY5" fmla="*/ 995 h 10000"/>
              <a:gd name="connsiteX6" fmla="*/ 870 w 10697"/>
              <a:gd name="connsiteY6" fmla="*/ 630 h 10000"/>
              <a:gd name="connsiteX7" fmla="*/ 0 w 10697"/>
              <a:gd name="connsiteY7" fmla="*/ 437 h 10000"/>
              <a:gd name="connsiteX8" fmla="*/ 987 w 10697"/>
              <a:gd name="connsiteY8" fmla="*/ 0 h 10000"/>
              <a:gd name="connsiteX9" fmla="*/ 10697 w 10697"/>
              <a:gd name="connsiteY9" fmla="*/ 3435 h 10000"/>
              <a:gd name="connsiteX10" fmla="*/ 4813 w 10697"/>
              <a:gd name="connsiteY10" fmla="*/ 10000 h 10000"/>
              <a:gd name="connsiteX11" fmla="*/ 1827 w 10697"/>
              <a:gd name="connsiteY11" fmla="*/ 8702 h 10000"/>
              <a:gd name="connsiteX12" fmla="*/ 2436 w 10697"/>
              <a:gd name="connsiteY12" fmla="*/ 8073 h 10000"/>
              <a:gd name="connsiteX13" fmla="*/ 2523 w 10697"/>
              <a:gd name="connsiteY13" fmla="*/ 7156 h 10000"/>
              <a:gd name="connsiteX14" fmla="*/ 2552 w 10697"/>
              <a:gd name="connsiteY14" fmla="*/ 6679 h 10000"/>
              <a:gd name="connsiteX15" fmla="*/ 2523 w 10697"/>
              <a:gd name="connsiteY15" fmla="*/ 6126 h 10000"/>
              <a:gd name="connsiteX0" fmla="*/ 2523 w 10697"/>
              <a:gd name="connsiteY0" fmla="*/ 6126 h 10000"/>
              <a:gd name="connsiteX1" fmla="*/ 1740 w 10697"/>
              <a:gd name="connsiteY1" fmla="*/ 3721 h 10000"/>
              <a:gd name="connsiteX2" fmla="*/ 1074 w 10697"/>
              <a:gd name="connsiteY2" fmla="*/ 2176 h 10000"/>
              <a:gd name="connsiteX3" fmla="*/ 784 w 10697"/>
              <a:gd name="connsiteY3" fmla="*/ 1889 h 10000"/>
              <a:gd name="connsiteX4" fmla="*/ 900 w 10697"/>
              <a:gd name="connsiteY4" fmla="*/ 1355 h 10000"/>
              <a:gd name="connsiteX5" fmla="*/ 2932 w 10697"/>
              <a:gd name="connsiteY5" fmla="*/ 840 h 10000"/>
              <a:gd name="connsiteX6" fmla="*/ 870 w 10697"/>
              <a:gd name="connsiteY6" fmla="*/ 630 h 10000"/>
              <a:gd name="connsiteX7" fmla="*/ 0 w 10697"/>
              <a:gd name="connsiteY7" fmla="*/ 437 h 10000"/>
              <a:gd name="connsiteX8" fmla="*/ 987 w 10697"/>
              <a:gd name="connsiteY8" fmla="*/ 0 h 10000"/>
              <a:gd name="connsiteX9" fmla="*/ 10697 w 10697"/>
              <a:gd name="connsiteY9" fmla="*/ 3435 h 10000"/>
              <a:gd name="connsiteX10" fmla="*/ 4813 w 10697"/>
              <a:gd name="connsiteY10" fmla="*/ 10000 h 10000"/>
              <a:gd name="connsiteX11" fmla="*/ 1827 w 10697"/>
              <a:gd name="connsiteY11" fmla="*/ 8702 h 10000"/>
              <a:gd name="connsiteX12" fmla="*/ 2436 w 10697"/>
              <a:gd name="connsiteY12" fmla="*/ 8073 h 10000"/>
              <a:gd name="connsiteX13" fmla="*/ 2523 w 10697"/>
              <a:gd name="connsiteY13" fmla="*/ 7156 h 10000"/>
              <a:gd name="connsiteX14" fmla="*/ 2552 w 10697"/>
              <a:gd name="connsiteY14" fmla="*/ 6679 h 10000"/>
              <a:gd name="connsiteX15" fmla="*/ 2523 w 10697"/>
              <a:gd name="connsiteY15" fmla="*/ 6126 h 10000"/>
              <a:gd name="connsiteX0" fmla="*/ 2523 w 10697"/>
              <a:gd name="connsiteY0" fmla="*/ 6126 h 10000"/>
              <a:gd name="connsiteX1" fmla="*/ 1740 w 10697"/>
              <a:gd name="connsiteY1" fmla="*/ 3721 h 10000"/>
              <a:gd name="connsiteX2" fmla="*/ 1074 w 10697"/>
              <a:gd name="connsiteY2" fmla="*/ 2176 h 10000"/>
              <a:gd name="connsiteX3" fmla="*/ 784 w 10697"/>
              <a:gd name="connsiteY3" fmla="*/ 1889 h 10000"/>
              <a:gd name="connsiteX4" fmla="*/ 900 w 10697"/>
              <a:gd name="connsiteY4" fmla="*/ 1355 h 10000"/>
              <a:gd name="connsiteX5" fmla="*/ 958 w 10697"/>
              <a:gd name="connsiteY5" fmla="*/ 763 h 10000"/>
              <a:gd name="connsiteX6" fmla="*/ 870 w 10697"/>
              <a:gd name="connsiteY6" fmla="*/ 630 h 10000"/>
              <a:gd name="connsiteX7" fmla="*/ 0 w 10697"/>
              <a:gd name="connsiteY7" fmla="*/ 437 h 10000"/>
              <a:gd name="connsiteX8" fmla="*/ 987 w 10697"/>
              <a:gd name="connsiteY8" fmla="*/ 0 h 10000"/>
              <a:gd name="connsiteX9" fmla="*/ 10697 w 10697"/>
              <a:gd name="connsiteY9" fmla="*/ 3435 h 10000"/>
              <a:gd name="connsiteX10" fmla="*/ 4813 w 10697"/>
              <a:gd name="connsiteY10" fmla="*/ 10000 h 10000"/>
              <a:gd name="connsiteX11" fmla="*/ 1827 w 10697"/>
              <a:gd name="connsiteY11" fmla="*/ 8702 h 10000"/>
              <a:gd name="connsiteX12" fmla="*/ 2436 w 10697"/>
              <a:gd name="connsiteY12" fmla="*/ 8073 h 10000"/>
              <a:gd name="connsiteX13" fmla="*/ 2523 w 10697"/>
              <a:gd name="connsiteY13" fmla="*/ 7156 h 10000"/>
              <a:gd name="connsiteX14" fmla="*/ 2552 w 10697"/>
              <a:gd name="connsiteY14" fmla="*/ 6679 h 10000"/>
              <a:gd name="connsiteX15" fmla="*/ 2523 w 10697"/>
              <a:gd name="connsiteY15" fmla="*/ 6126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97" h="10000">
                <a:moveTo>
                  <a:pt x="2523" y="6126"/>
                </a:moveTo>
                <a:lnTo>
                  <a:pt x="1740" y="3721"/>
                </a:lnTo>
                <a:lnTo>
                  <a:pt x="1074" y="2176"/>
                </a:lnTo>
                <a:lnTo>
                  <a:pt x="784" y="1889"/>
                </a:lnTo>
                <a:cubicBezTo>
                  <a:pt x="823" y="1711"/>
                  <a:pt x="861" y="1533"/>
                  <a:pt x="900" y="1355"/>
                </a:cubicBezTo>
                <a:cubicBezTo>
                  <a:pt x="939" y="1235"/>
                  <a:pt x="919" y="883"/>
                  <a:pt x="958" y="763"/>
                </a:cubicBezTo>
                <a:cubicBezTo>
                  <a:pt x="1006" y="693"/>
                  <a:pt x="822" y="700"/>
                  <a:pt x="870" y="630"/>
                </a:cubicBezTo>
                <a:lnTo>
                  <a:pt x="0" y="437"/>
                </a:lnTo>
                <a:lnTo>
                  <a:pt x="987" y="0"/>
                </a:lnTo>
                <a:lnTo>
                  <a:pt x="10697" y="3435"/>
                </a:lnTo>
                <a:lnTo>
                  <a:pt x="4813" y="10000"/>
                </a:lnTo>
                <a:lnTo>
                  <a:pt x="1827" y="8702"/>
                </a:lnTo>
                <a:lnTo>
                  <a:pt x="2436" y="8073"/>
                </a:lnTo>
                <a:cubicBezTo>
                  <a:pt x="2552" y="7824"/>
                  <a:pt x="2494" y="7385"/>
                  <a:pt x="2523" y="7156"/>
                </a:cubicBezTo>
                <a:cubicBezTo>
                  <a:pt x="2552" y="6927"/>
                  <a:pt x="2552" y="6851"/>
                  <a:pt x="2552" y="6679"/>
                </a:cubicBezTo>
                <a:cubicBezTo>
                  <a:pt x="2552" y="6508"/>
                  <a:pt x="2523" y="6126"/>
                  <a:pt x="2523" y="6126"/>
                </a:cubicBezTo>
                <a:close/>
              </a:path>
            </a:pathLst>
          </a:custGeom>
          <a:solidFill>
            <a:schemeClr val="tx1">
              <a:lumMod val="65000"/>
              <a:lumOff val="35000"/>
            </a:schemeClr>
          </a:solidFill>
          <a:ln>
            <a:noFill/>
          </a:ln>
          <a:extLst>
            <a:ext uri="{91240B29-F687-4F45-9708-019B960494DF}">
              <a14:hiddenLine xmlns:a14="http://schemas.microsoft.com/office/drawing/2010/main" w="12700" cap="flat" cmpd="sng">
                <a:solidFill>
                  <a:srgbClr val="000000"/>
                </a:solidFill>
                <a:prstDash val="solid"/>
                <a:round/>
                <a:headEnd type="none" w="med" len="med"/>
                <a:tailEnd type="none" w="med" len="med"/>
              </a14:hiddenLine>
            </a:ext>
          </a:extLst>
        </p:spPr>
        <p:txBody>
          <a:bodyPr/>
          <a:lstStyle/>
          <a:p>
            <a:endParaRPr lang="ja-JP" altLang="en-US"/>
          </a:p>
        </p:txBody>
      </p:sp>
      <p:sp>
        <p:nvSpPr>
          <p:cNvPr id="24" name="Freeform 22"/>
          <p:cNvSpPr>
            <a:spLocks/>
          </p:cNvSpPr>
          <p:nvPr/>
        </p:nvSpPr>
        <p:spPr bwMode="auto">
          <a:xfrm>
            <a:off x="6850391" y="4165446"/>
            <a:ext cx="460136" cy="369349"/>
          </a:xfrm>
          <a:custGeom>
            <a:avLst/>
            <a:gdLst>
              <a:gd name="T0" fmla="*/ 0 w 358"/>
              <a:gd name="T1" fmla="*/ 307609351 h 303"/>
              <a:gd name="T2" fmla="*/ 13160836 w 358"/>
              <a:gd name="T3" fmla="*/ 243966790 h 303"/>
              <a:gd name="T4" fmla="*/ 78969460 w 358"/>
              <a:gd name="T5" fmla="*/ 165472114 h 303"/>
              <a:gd name="T6" fmla="*/ 250069217 w 358"/>
              <a:gd name="T7" fmla="*/ 0 h 303"/>
              <a:gd name="T8" fmla="*/ 671236710 w 358"/>
              <a:gd name="T9" fmla="*/ 447624441 h 303"/>
              <a:gd name="T10" fmla="*/ 758980061 w 358"/>
              <a:gd name="T11" fmla="*/ 560061816 h 303"/>
              <a:gd name="T12" fmla="*/ 785303214 w 358"/>
              <a:gd name="T13" fmla="*/ 642797873 h 303"/>
              <a:gd name="T14" fmla="*/ 8773891 w 358"/>
              <a:gd name="T15" fmla="*/ 638555036 h 303"/>
              <a:gd name="T16" fmla="*/ 0 w 358"/>
              <a:gd name="T17" fmla="*/ 307609351 h 3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8"/>
              <a:gd name="T28" fmla="*/ 0 h 303"/>
              <a:gd name="T29" fmla="*/ 358 w 358"/>
              <a:gd name="T30" fmla="*/ 303 h 303"/>
              <a:gd name="connsiteX0" fmla="*/ 0 w 10000"/>
              <a:gd name="connsiteY0" fmla="*/ 4785 h 10000"/>
              <a:gd name="connsiteX1" fmla="*/ 168 w 10000"/>
              <a:gd name="connsiteY1" fmla="*/ 3795 h 10000"/>
              <a:gd name="connsiteX2" fmla="*/ 1006 w 10000"/>
              <a:gd name="connsiteY2" fmla="*/ 2574 h 10000"/>
              <a:gd name="connsiteX3" fmla="*/ 3184 w 10000"/>
              <a:gd name="connsiteY3" fmla="*/ 0 h 10000"/>
              <a:gd name="connsiteX4" fmla="*/ 8547 w 10000"/>
              <a:gd name="connsiteY4" fmla="*/ 6964 h 10000"/>
              <a:gd name="connsiteX5" fmla="*/ 9665 w 10000"/>
              <a:gd name="connsiteY5" fmla="*/ 8713 h 10000"/>
              <a:gd name="connsiteX6" fmla="*/ 10000 w 10000"/>
              <a:gd name="connsiteY6" fmla="*/ 10000 h 10000"/>
              <a:gd name="connsiteX7" fmla="*/ 247 w 10000"/>
              <a:gd name="connsiteY7" fmla="*/ 9287 h 10000"/>
              <a:gd name="connsiteX8" fmla="*/ 0 w 10000"/>
              <a:gd name="connsiteY8" fmla="*/ 4785 h 10000"/>
              <a:gd name="connsiteX0" fmla="*/ 0 w 9777"/>
              <a:gd name="connsiteY0" fmla="*/ 4785 h 9299"/>
              <a:gd name="connsiteX1" fmla="*/ 168 w 9777"/>
              <a:gd name="connsiteY1" fmla="*/ 3795 h 9299"/>
              <a:gd name="connsiteX2" fmla="*/ 1006 w 9777"/>
              <a:gd name="connsiteY2" fmla="*/ 2574 h 9299"/>
              <a:gd name="connsiteX3" fmla="*/ 3184 w 9777"/>
              <a:gd name="connsiteY3" fmla="*/ 0 h 9299"/>
              <a:gd name="connsiteX4" fmla="*/ 8547 w 9777"/>
              <a:gd name="connsiteY4" fmla="*/ 6964 h 9299"/>
              <a:gd name="connsiteX5" fmla="*/ 9665 w 9777"/>
              <a:gd name="connsiteY5" fmla="*/ 8713 h 9299"/>
              <a:gd name="connsiteX6" fmla="*/ 9506 w 9777"/>
              <a:gd name="connsiteY6" fmla="*/ 9299 h 9299"/>
              <a:gd name="connsiteX7" fmla="*/ 247 w 9777"/>
              <a:gd name="connsiteY7" fmla="*/ 9287 h 9299"/>
              <a:gd name="connsiteX8" fmla="*/ 0 w 9777"/>
              <a:gd name="connsiteY8" fmla="*/ 4785 h 9299"/>
              <a:gd name="connsiteX0" fmla="*/ 0 w 10000"/>
              <a:gd name="connsiteY0" fmla="*/ 5146 h 10000"/>
              <a:gd name="connsiteX1" fmla="*/ 172 w 10000"/>
              <a:gd name="connsiteY1" fmla="*/ 4081 h 10000"/>
              <a:gd name="connsiteX2" fmla="*/ 1213 w 10000"/>
              <a:gd name="connsiteY2" fmla="*/ 2652 h 10000"/>
              <a:gd name="connsiteX3" fmla="*/ 3257 w 10000"/>
              <a:gd name="connsiteY3" fmla="*/ 0 h 10000"/>
              <a:gd name="connsiteX4" fmla="*/ 8742 w 10000"/>
              <a:gd name="connsiteY4" fmla="*/ 7489 h 10000"/>
              <a:gd name="connsiteX5" fmla="*/ 9885 w 10000"/>
              <a:gd name="connsiteY5" fmla="*/ 9370 h 10000"/>
              <a:gd name="connsiteX6" fmla="*/ 9723 w 10000"/>
              <a:gd name="connsiteY6" fmla="*/ 10000 h 10000"/>
              <a:gd name="connsiteX7" fmla="*/ 253 w 10000"/>
              <a:gd name="connsiteY7" fmla="*/ 9987 h 10000"/>
              <a:gd name="connsiteX8" fmla="*/ 0 w 10000"/>
              <a:gd name="connsiteY8" fmla="*/ 5146 h 10000"/>
              <a:gd name="connsiteX0" fmla="*/ 0 w 10000"/>
              <a:gd name="connsiteY0" fmla="*/ 5146 h 10000"/>
              <a:gd name="connsiteX1" fmla="*/ 402 w 10000"/>
              <a:gd name="connsiteY1" fmla="*/ 4139 h 10000"/>
              <a:gd name="connsiteX2" fmla="*/ 1213 w 10000"/>
              <a:gd name="connsiteY2" fmla="*/ 2652 h 10000"/>
              <a:gd name="connsiteX3" fmla="*/ 3257 w 10000"/>
              <a:gd name="connsiteY3" fmla="*/ 0 h 10000"/>
              <a:gd name="connsiteX4" fmla="*/ 8742 w 10000"/>
              <a:gd name="connsiteY4" fmla="*/ 7489 h 10000"/>
              <a:gd name="connsiteX5" fmla="*/ 9885 w 10000"/>
              <a:gd name="connsiteY5" fmla="*/ 9370 h 10000"/>
              <a:gd name="connsiteX6" fmla="*/ 9723 w 10000"/>
              <a:gd name="connsiteY6" fmla="*/ 10000 h 10000"/>
              <a:gd name="connsiteX7" fmla="*/ 253 w 10000"/>
              <a:gd name="connsiteY7" fmla="*/ 9987 h 10000"/>
              <a:gd name="connsiteX8" fmla="*/ 0 w 10000"/>
              <a:gd name="connsiteY8" fmla="*/ 5146 h 10000"/>
              <a:gd name="connsiteX0" fmla="*/ 61 w 9785"/>
              <a:gd name="connsiteY0" fmla="*/ 5204 h 10000"/>
              <a:gd name="connsiteX1" fmla="*/ 187 w 9785"/>
              <a:gd name="connsiteY1" fmla="*/ 4139 h 10000"/>
              <a:gd name="connsiteX2" fmla="*/ 998 w 9785"/>
              <a:gd name="connsiteY2" fmla="*/ 2652 h 10000"/>
              <a:gd name="connsiteX3" fmla="*/ 3042 w 9785"/>
              <a:gd name="connsiteY3" fmla="*/ 0 h 10000"/>
              <a:gd name="connsiteX4" fmla="*/ 8527 w 9785"/>
              <a:gd name="connsiteY4" fmla="*/ 7489 h 10000"/>
              <a:gd name="connsiteX5" fmla="*/ 9670 w 9785"/>
              <a:gd name="connsiteY5" fmla="*/ 9370 h 10000"/>
              <a:gd name="connsiteX6" fmla="*/ 9508 w 9785"/>
              <a:gd name="connsiteY6" fmla="*/ 10000 h 10000"/>
              <a:gd name="connsiteX7" fmla="*/ 38 w 9785"/>
              <a:gd name="connsiteY7" fmla="*/ 9987 h 10000"/>
              <a:gd name="connsiteX8" fmla="*/ 61 w 9785"/>
              <a:gd name="connsiteY8" fmla="*/ 5204 h 10000"/>
              <a:gd name="connsiteX0" fmla="*/ 250 w 10188"/>
              <a:gd name="connsiteY0" fmla="*/ 5204 h 10000"/>
              <a:gd name="connsiteX1" fmla="*/ 379 w 10188"/>
              <a:gd name="connsiteY1" fmla="*/ 4139 h 10000"/>
              <a:gd name="connsiteX2" fmla="*/ 1208 w 10188"/>
              <a:gd name="connsiteY2" fmla="*/ 2652 h 10000"/>
              <a:gd name="connsiteX3" fmla="*/ 3297 w 10188"/>
              <a:gd name="connsiteY3" fmla="*/ 0 h 10000"/>
              <a:gd name="connsiteX4" fmla="*/ 8902 w 10188"/>
              <a:gd name="connsiteY4" fmla="*/ 7489 h 10000"/>
              <a:gd name="connsiteX5" fmla="*/ 10070 w 10188"/>
              <a:gd name="connsiteY5" fmla="*/ 9370 h 10000"/>
              <a:gd name="connsiteX6" fmla="*/ 9905 w 10188"/>
              <a:gd name="connsiteY6" fmla="*/ 10000 h 10000"/>
              <a:gd name="connsiteX7" fmla="*/ 39 w 10188"/>
              <a:gd name="connsiteY7" fmla="*/ 9987 h 10000"/>
              <a:gd name="connsiteX8" fmla="*/ 250 w 10188"/>
              <a:gd name="connsiteY8" fmla="*/ 5204 h 10000"/>
              <a:gd name="connsiteX0" fmla="*/ 203 w 10188"/>
              <a:gd name="connsiteY0" fmla="*/ 5204 h 10000"/>
              <a:gd name="connsiteX1" fmla="*/ 379 w 10188"/>
              <a:gd name="connsiteY1" fmla="*/ 4139 h 10000"/>
              <a:gd name="connsiteX2" fmla="*/ 1208 w 10188"/>
              <a:gd name="connsiteY2" fmla="*/ 2652 h 10000"/>
              <a:gd name="connsiteX3" fmla="*/ 3297 w 10188"/>
              <a:gd name="connsiteY3" fmla="*/ 0 h 10000"/>
              <a:gd name="connsiteX4" fmla="*/ 8902 w 10188"/>
              <a:gd name="connsiteY4" fmla="*/ 7489 h 10000"/>
              <a:gd name="connsiteX5" fmla="*/ 10070 w 10188"/>
              <a:gd name="connsiteY5" fmla="*/ 9370 h 10000"/>
              <a:gd name="connsiteX6" fmla="*/ 9905 w 10188"/>
              <a:gd name="connsiteY6" fmla="*/ 10000 h 10000"/>
              <a:gd name="connsiteX7" fmla="*/ 39 w 10188"/>
              <a:gd name="connsiteY7" fmla="*/ 9987 h 10000"/>
              <a:gd name="connsiteX8" fmla="*/ 203 w 10188"/>
              <a:gd name="connsiteY8" fmla="*/ 5204 h 10000"/>
              <a:gd name="connsiteX0" fmla="*/ 109 w 10188"/>
              <a:gd name="connsiteY0" fmla="*/ 5610 h 10000"/>
              <a:gd name="connsiteX1" fmla="*/ 379 w 10188"/>
              <a:gd name="connsiteY1" fmla="*/ 4139 h 10000"/>
              <a:gd name="connsiteX2" fmla="*/ 1208 w 10188"/>
              <a:gd name="connsiteY2" fmla="*/ 2652 h 10000"/>
              <a:gd name="connsiteX3" fmla="*/ 3297 w 10188"/>
              <a:gd name="connsiteY3" fmla="*/ 0 h 10000"/>
              <a:gd name="connsiteX4" fmla="*/ 8902 w 10188"/>
              <a:gd name="connsiteY4" fmla="*/ 7489 h 10000"/>
              <a:gd name="connsiteX5" fmla="*/ 10070 w 10188"/>
              <a:gd name="connsiteY5" fmla="*/ 9370 h 10000"/>
              <a:gd name="connsiteX6" fmla="*/ 9905 w 10188"/>
              <a:gd name="connsiteY6" fmla="*/ 10000 h 10000"/>
              <a:gd name="connsiteX7" fmla="*/ 39 w 10188"/>
              <a:gd name="connsiteY7" fmla="*/ 9987 h 10000"/>
              <a:gd name="connsiteX8" fmla="*/ 109 w 10188"/>
              <a:gd name="connsiteY8" fmla="*/ 5610 h 10000"/>
              <a:gd name="connsiteX0" fmla="*/ 0 w 10079"/>
              <a:gd name="connsiteY0" fmla="*/ 5610 h 10000"/>
              <a:gd name="connsiteX1" fmla="*/ 270 w 10079"/>
              <a:gd name="connsiteY1" fmla="*/ 4139 h 10000"/>
              <a:gd name="connsiteX2" fmla="*/ 1099 w 10079"/>
              <a:gd name="connsiteY2" fmla="*/ 2652 h 10000"/>
              <a:gd name="connsiteX3" fmla="*/ 3188 w 10079"/>
              <a:gd name="connsiteY3" fmla="*/ 0 h 10000"/>
              <a:gd name="connsiteX4" fmla="*/ 8793 w 10079"/>
              <a:gd name="connsiteY4" fmla="*/ 7489 h 10000"/>
              <a:gd name="connsiteX5" fmla="*/ 9961 w 10079"/>
              <a:gd name="connsiteY5" fmla="*/ 9370 h 10000"/>
              <a:gd name="connsiteX6" fmla="*/ 9796 w 10079"/>
              <a:gd name="connsiteY6" fmla="*/ 10000 h 10000"/>
              <a:gd name="connsiteX7" fmla="*/ 71 w 10079"/>
              <a:gd name="connsiteY7" fmla="*/ 9987 h 10000"/>
              <a:gd name="connsiteX8" fmla="*/ 0 w 10079"/>
              <a:gd name="connsiteY8" fmla="*/ 561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79" h="10000">
                <a:moveTo>
                  <a:pt x="0" y="5610"/>
                </a:moveTo>
                <a:cubicBezTo>
                  <a:pt x="59" y="5255"/>
                  <a:pt x="212" y="4494"/>
                  <a:pt x="270" y="4139"/>
                </a:cubicBezTo>
                <a:lnTo>
                  <a:pt x="1099" y="2652"/>
                </a:lnTo>
                <a:lnTo>
                  <a:pt x="3188" y="0"/>
                </a:lnTo>
                <a:lnTo>
                  <a:pt x="8793" y="7489"/>
                </a:lnTo>
                <a:lnTo>
                  <a:pt x="9961" y="9370"/>
                </a:lnTo>
                <a:cubicBezTo>
                  <a:pt x="10079" y="9831"/>
                  <a:pt x="9678" y="9539"/>
                  <a:pt x="9796" y="10000"/>
                </a:cubicBezTo>
                <a:lnTo>
                  <a:pt x="71" y="9987"/>
                </a:lnTo>
                <a:cubicBezTo>
                  <a:pt x="32" y="8142"/>
                  <a:pt x="39" y="7455"/>
                  <a:pt x="0" y="5610"/>
                </a:cubicBezTo>
                <a:close/>
              </a:path>
            </a:pathLst>
          </a:custGeom>
          <a:solidFill>
            <a:srgbClr val="FF0000"/>
          </a:solidFill>
          <a:ln w="28575">
            <a:solidFill>
              <a:srgbClr val="FF0000"/>
            </a:solidFill>
            <a:prstDash val="sysDot"/>
          </a:ln>
          <a:extLst/>
        </p:spPr>
        <p:txBody>
          <a:bodyPr/>
          <a:lstStyle/>
          <a:p>
            <a:endParaRPr lang="ja-JP" altLang="en-US"/>
          </a:p>
        </p:txBody>
      </p:sp>
      <p:sp>
        <p:nvSpPr>
          <p:cNvPr id="26" name="Freeform 24"/>
          <p:cNvSpPr>
            <a:spLocks/>
          </p:cNvSpPr>
          <p:nvPr/>
        </p:nvSpPr>
        <p:spPr bwMode="auto">
          <a:xfrm>
            <a:off x="3032370" y="3662071"/>
            <a:ext cx="158378" cy="153111"/>
          </a:xfrm>
          <a:custGeom>
            <a:avLst/>
            <a:gdLst>
              <a:gd name="T0" fmla="*/ 0 w 112"/>
              <a:gd name="T1" fmla="*/ 51154750 h 112"/>
              <a:gd name="T2" fmla="*/ 149935860 w 112"/>
              <a:gd name="T3" fmla="*/ 0 h 112"/>
              <a:gd name="T4" fmla="*/ 243375089 w 112"/>
              <a:gd name="T5" fmla="*/ 185433962 h 112"/>
              <a:gd name="T6" fmla="*/ 117341877 w 112"/>
              <a:gd name="T7" fmla="*/ 238718760 h 112"/>
              <a:gd name="T8" fmla="*/ 0 w 112"/>
              <a:gd name="T9" fmla="*/ 51154750 h 112"/>
              <a:gd name="T10" fmla="*/ 0 60000 65536"/>
              <a:gd name="T11" fmla="*/ 0 60000 65536"/>
              <a:gd name="T12" fmla="*/ 0 60000 65536"/>
              <a:gd name="T13" fmla="*/ 0 60000 65536"/>
              <a:gd name="T14" fmla="*/ 0 60000 65536"/>
              <a:gd name="T15" fmla="*/ 0 w 112"/>
              <a:gd name="T16" fmla="*/ 0 h 112"/>
              <a:gd name="T17" fmla="*/ 112 w 112"/>
              <a:gd name="T18" fmla="*/ 112 h 112"/>
              <a:gd name="connsiteX0" fmla="*/ 0 w 10000"/>
              <a:gd name="connsiteY0" fmla="*/ 1392 h 9249"/>
              <a:gd name="connsiteX1" fmla="*/ 6347 w 10000"/>
              <a:gd name="connsiteY1" fmla="*/ 0 h 9249"/>
              <a:gd name="connsiteX2" fmla="*/ 10000 w 10000"/>
              <a:gd name="connsiteY2" fmla="*/ 7017 h 9249"/>
              <a:gd name="connsiteX3" fmla="*/ 4821 w 10000"/>
              <a:gd name="connsiteY3" fmla="*/ 9249 h 9249"/>
              <a:gd name="connsiteX4" fmla="*/ 0 w 10000"/>
              <a:gd name="connsiteY4" fmla="*/ 1392 h 9249"/>
              <a:gd name="connsiteX0" fmla="*/ 0 w 9071"/>
              <a:gd name="connsiteY0" fmla="*/ 2114 h 10000"/>
              <a:gd name="connsiteX1" fmla="*/ 5418 w 9071"/>
              <a:gd name="connsiteY1" fmla="*/ 0 h 10000"/>
              <a:gd name="connsiteX2" fmla="*/ 9071 w 9071"/>
              <a:gd name="connsiteY2" fmla="*/ 7587 h 10000"/>
              <a:gd name="connsiteX3" fmla="*/ 3892 w 9071"/>
              <a:gd name="connsiteY3" fmla="*/ 10000 h 10000"/>
              <a:gd name="connsiteX4" fmla="*/ 0 w 9071"/>
              <a:gd name="connsiteY4" fmla="*/ 2114 h 10000"/>
              <a:gd name="connsiteX0" fmla="*/ 0 w 8976"/>
              <a:gd name="connsiteY0" fmla="*/ 2114 h 10000"/>
              <a:gd name="connsiteX1" fmla="*/ 5973 w 8976"/>
              <a:gd name="connsiteY1" fmla="*/ 0 h 10000"/>
              <a:gd name="connsiteX2" fmla="*/ 8976 w 8976"/>
              <a:gd name="connsiteY2" fmla="*/ 7181 h 10000"/>
              <a:gd name="connsiteX3" fmla="*/ 4291 w 8976"/>
              <a:gd name="connsiteY3" fmla="*/ 10000 h 10000"/>
              <a:gd name="connsiteX4" fmla="*/ 0 w 8976"/>
              <a:gd name="connsiteY4" fmla="*/ 2114 h 10000"/>
              <a:gd name="connsiteX0" fmla="*/ 0 w 11124"/>
              <a:gd name="connsiteY0" fmla="*/ 2114 h 10000"/>
              <a:gd name="connsiteX1" fmla="*/ 7778 w 11124"/>
              <a:gd name="connsiteY1" fmla="*/ 0 h 10000"/>
              <a:gd name="connsiteX2" fmla="*/ 11124 w 11124"/>
              <a:gd name="connsiteY2" fmla="*/ 7181 h 10000"/>
              <a:gd name="connsiteX3" fmla="*/ 5905 w 11124"/>
              <a:gd name="connsiteY3" fmla="*/ 10000 h 10000"/>
              <a:gd name="connsiteX4" fmla="*/ 0 w 11124"/>
              <a:gd name="connsiteY4" fmla="*/ 2114 h 10000"/>
              <a:gd name="connsiteX0" fmla="*/ 0 w 13091"/>
              <a:gd name="connsiteY0" fmla="*/ 2114 h 10000"/>
              <a:gd name="connsiteX1" fmla="*/ 7778 w 13091"/>
              <a:gd name="connsiteY1" fmla="*/ 0 h 10000"/>
              <a:gd name="connsiteX2" fmla="*/ 13091 w 13091"/>
              <a:gd name="connsiteY2" fmla="*/ 7930 h 10000"/>
              <a:gd name="connsiteX3" fmla="*/ 5905 w 13091"/>
              <a:gd name="connsiteY3" fmla="*/ 10000 h 10000"/>
              <a:gd name="connsiteX4" fmla="*/ 0 w 13091"/>
              <a:gd name="connsiteY4" fmla="*/ 2114 h 10000"/>
              <a:gd name="connsiteX0" fmla="*/ 0 w 13091"/>
              <a:gd name="connsiteY0" fmla="*/ 2114 h 10749"/>
              <a:gd name="connsiteX1" fmla="*/ 7778 w 13091"/>
              <a:gd name="connsiteY1" fmla="*/ 0 h 10749"/>
              <a:gd name="connsiteX2" fmla="*/ 13091 w 13091"/>
              <a:gd name="connsiteY2" fmla="*/ 7930 h 10749"/>
              <a:gd name="connsiteX3" fmla="*/ 5905 w 13091"/>
              <a:gd name="connsiteY3" fmla="*/ 10749 h 10749"/>
              <a:gd name="connsiteX4" fmla="*/ 0 w 13091"/>
              <a:gd name="connsiteY4" fmla="*/ 2114 h 10749"/>
              <a:gd name="connsiteX0" fmla="*/ 0 w 13091"/>
              <a:gd name="connsiteY0" fmla="*/ 2614 h 11249"/>
              <a:gd name="connsiteX1" fmla="*/ 8621 w 13091"/>
              <a:gd name="connsiteY1" fmla="*/ 0 h 11249"/>
              <a:gd name="connsiteX2" fmla="*/ 13091 w 13091"/>
              <a:gd name="connsiteY2" fmla="*/ 8430 h 11249"/>
              <a:gd name="connsiteX3" fmla="*/ 5905 w 13091"/>
              <a:gd name="connsiteY3" fmla="*/ 11249 h 11249"/>
              <a:gd name="connsiteX4" fmla="*/ 0 w 13091"/>
              <a:gd name="connsiteY4" fmla="*/ 2614 h 11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1" h="11249">
                <a:moveTo>
                  <a:pt x="0" y="2614"/>
                </a:moveTo>
                <a:lnTo>
                  <a:pt x="8621" y="0"/>
                </a:lnTo>
                <a:lnTo>
                  <a:pt x="13091" y="8430"/>
                </a:lnTo>
                <a:lnTo>
                  <a:pt x="5905" y="11249"/>
                </a:lnTo>
                <a:lnTo>
                  <a:pt x="0" y="2614"/>
                </a:lnTo>
                <a:close/>
              </a:path>
            </a:pathLst>
          </a:custGeom>
          <a:solidFill>
            <a:srgbClr val="FF0000"/>
          </a:solidFill>
          <a:ln>
            <a:noFill/>
            <a:prstDash val="solid"/>
          </a:ln>
          <a:extLst>
            <a:ext uri="{91240B29-F687-4F45-9708-019B960494DF}">
              <a14:hiddenLine xmlns:a14="http://schemas.microsoft.com/office/drawing/2010/main" w="12700" cap="flat" cmpd="sng">
                <a:solidFill>
                  <a:srgbClr val="000000"/>
                </a:solidFill>
                <a:prstDash val="solid"/>
                <a:round/>
                <a:headEnd type="none" w="med" len="med"/>
                <a:tailEnd type="none" w="med" len="med"/>
              </a14:hiddenLine>
            </a:ext>
          </a:extLst>
        </p:spPr>
        <p:style>
          <a:lnRef idx="2">
            <a:schemeClr val="accent2"/>
          </a:lnRef>
          <a:fillRef idx="1">
            <a:schemeClr val="lt1"/>
          </a:fillRef>
          <a:effectRef idx="0">
            <a:schemeClr val="accent2"/>
          </a:effectRef>
          <a:fontRef idx="minor">
            <a:schemeClr val="dk1"/>
          </a:fontRef>
        </p:style>
        <p:txBody>
          <a:bodyPr/>
          <a:lstStyle/>
          <a:p>
            <a:endParaRPr lang="ja-JP" altLang="en-US"/>
          </a:p>
        </p:txBody>
      </p:sp>
      <p:sp>
        <p:nvSpPr>
          <p:cNvPr id="27" name="Freeform 25"/>
          <p:cNvSpPr>
            <a:spLocks/>
          </p:cNvSpPr>
          <p:nvPr/>
        </p:nvSpPr>
        <p:spPr bwMode="auto">
          <a:xfrm>
            <a:off x="1046959" y="2980218"/>
            <a:ext cx="588645" cy="581502"/>
          </a:xfrm>
          <a:custGeom>
            <a:avLst/>
            <a:gdLst>
              <a:gd name="T0" fmla="*/ 224359913 w 441"/>
              <a:gd name="T1" fmla="*/ 944484183 h 442"/>
              <a:gd name="T2" fmla="*/ 0 w 441"/>
              <a:gd name="T3" fmla="*/ 591905289 h 442"/>
              <a:gd name="T4" fmla="*/ 26394848 w 441"/>
              <a:gd name="T5" fmla="*/ 540621166 h 442"/>
              <a:gd name="T6" fmla="*/ 917234677 w 441"/>
              <a:gd name="T7" fmla="*/ 21368506 h 442"/>
              <a:gd name="T8" fmla="*/ 963427515 w 441"/>
              <a:gd name="T9" fmla="*/ 0 h 442"/>
              <a:gd name="T10" fmla="*/ 970025856 w 441"/>
              <a:gd name="T11" fmla="*/ 66242662 h 442"/>
              <a:gd name="T12" fmla="*/ 970025856 w 441"/>
              <a:gd name="T13" fmla="*/ 540621166 h 442"/>
              <a:gd name="T14" fmla="*/ 512508241 w 441"/>
              <a:gd name="T15" fmla="*/ 544895452 h 442"/>
              <a:gd name="T16" fmla="*/ 508109347 w 441"/>
              <a:gd name="T17" fmla="*/ 929525644 h 442"/>
              <a:gd name="T18" fmla="*/ 224359913 w 441"/>
              <a:gd name="T19" fmla="*/ 944484183 h 4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41"/>
              <a:gd name="T31" fmla="*/ 0 h 442"/>
              <a:gd name="T32" fmla="*/ 441 w 441"/>
              <a:gd name="T33" fmla="*/ 442 h 4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41" h="442">
                <a:moveTo>
                  <a:pt x="102" y="442"/>
                </a:moveTo>
                <a:lnTo>
                  <a:pt x="0" y="277"/>
                </a:lnTo>
                <a:lnTo>
                  <a:pt x="12" y="253"/>
                </a:lnTo>
                <a:lnTo>
                  <a:pt x="417" y="10"/>
                </a:lnTo>
                <a:lnTo>
                  <a:pt x="438" y="0"/>
                </a:lnTo>
                <a:lnTo>
                  <a:pt x="441" y="31"/>
                </a:lnTo>
                <a:lnTo>
                  <a:pt x="441" y="253"/>
                </a:lnTo>
                <a:lnTo>
                  <a:pt x="233" y="255"/>
                </a:lnTo>
                <a:lnTo>
                  <a:pt x="231" y="435"/>
                </a:lnTo>
                <a:lnTo>
                  <a:pt x="102" y="442"/>
                </a:lnTo>
                <a:close/>
              </a:path>
            </a:pathLst>
          </a:custGeom>
          <a:solidFill>
            <a:srgbClr val="FF0000"/>
          </a:solidFill>
          <a:ln w="34925">
            <a:solidFill>
              <a:srgbClr val="FF0000"/>
            </a:solidFill>
            <a:prstDash val="solid"/>
          </a:ln>
          <a:extLst/>
        </p:spPr>
        <p:txBody>
          <a:bodyPr/>
          <a:lstStyle/>
          <a:p>
            <a:endParaRPr lang="ja-JP" altLang="en-US"/>
          </a:p>
        </p:txBody>
      </p:sp>
      <p:sp>
        <p:nvSpPr>
          <p:cNvPr id="28" name="Freeform 26"/>
          <p:cNvSpPr>
            <a:spLocks/>
          </p:cNvSpPr>
          <p:nvPr/>
        </p:nvSpPr>
        <p:spPr bwMode="auto">
          <a:xfrm>
            <a:off x="4019428" y="2590547"/>
            <a:ext cx="555784" cy="248602"/>
          </a:xfrm>
          <a:custGeom>
            <a:avLst/>
            <a:gdLst>
              <a:gd name="T0" fmla="*/ 0 w 418"/>
              <a:gd name="T1" fmla="*/ 254183999 h 189"/>
              <a:gd name="T2" fmla="*/ 85121261 w 418"/>
              <a:gd name="T3" fmla="*/ 403705030 h 189"/>
              <a:gd name="T4" fmla="*/ 912328185 w 418"/>
              <a:gd name="T5" fmla="*/ 266999962 h 189"/>
              <a:gd name="T6" fmla="*/ 910146119 w 418"/>
              <a:gd name="T7" fmla="*/ 0 h 189"/>
              <a:gd name="T8" fmla="*/ 320842016 w 418"/>
              <a:gd name="T9" fmla="*/ 115343668 h 189"/>
              <a:gd name="T10" fmla="*/ 0 w 418"/>
              <a:gd name="T11" fmla="*/ 254183999 h 189"/>
              <a:gd name="T12" fmla="*/ 0 60000 65536"/>
              <a:gd name="T13" fmla="*/ 0 60000 65536"/>
              <a:gd name="T14" fmla="*/ 0 60000 65536"/>
              <a:gd name="T15" fmla="*/ 0 60000 65536"/>
              <a:gd name="T16" fmla="*/ 0 60000 65536"/>
              <a:gd name="T17" fmla="*/ 0 60000 65536"/>
              <a:gd name="T18" fmla="*/ 0 w 418"/>
              <a:gd name="T19" fmla="*/ 0 h 189"/>
              <a:gd name="T20" fmla="*/ 418 w 418"/>
              <a:gd name="T21" fmla="*/ 189 h 189"/>
            </a:gdLst>
            <a:ahLst/>
            <a:cxnLst>
              <a:cxn ang="T12">
                <a:pos x="T0" y="T1"/>
              </a:cxn>
              <a:cxn ang="T13">
                <a:pos x="T2" y="T3"/>
              </a:cxn>
              <a:cxn ang="T14">
                <a:pos x="T4" y="T5"/>
              </a:cxn>
              <a:cxn ang="T15">
                <a:pos x="T6" y="T7"/>
              </a:cxn>
              <a:cxn ang="T16">
                <a:pos x="T8" y="T9"/>
              </a:cxn>
              <a:cxn ang="T17">
                <a:pos x="T10" y="T11"/>
              </a:cxn>
            </a:cxnLst>
            <a:rect l="T18" t="T19" r="T20" b="T21"/>
            <a:pathLst>
              <a:path w="418" h="189">
                <a:moveTo>
                  <a:pt x="0" y="119"/>
                </a:moveTo>
                <a:lnTo>
                  <a:pt x="39" y="189"/>
                </a:lnTo>
                <a:lnTo>
                  <a:pt x="418" y="125"/>
                </a:lnTo>
                <a:lnTo>
                  <a:pt x="417" y="0"/>
                </a:lnTo>
                <a:lnTo>
                  <a:pt x="147" y="54"/>
                </a:lnTo>
                <a:lnTo>
                  <a:pt x="0" y="119"/>
                </a:lnTo>
                <a:close/>
              </a:path>
            </a:pathLst>
          </a:custGeom>
          <a:solidFill>
            <a:schemeClr val="bg1">
              <a:lumMod val="75000"/>
            </a:schemeClr>
          </a:solidFill>
          <a:ln>
            <a:noFill/>
          </a:ln>
          <a:extLst>
            <a:ext uri="{91240B29-F687-4F45-9708-019B960494DF}">
              <a14:hiddenLine xmlns:a14="http://schemas.microsoft.com/office/drawing/2010/main" w="12700" cap="flat" cmpd="sng">
                <a:solidFill>
                  <a:srgbClr val="000000"/>
                </a:solidFill>
                <a:prstDash val="solid"/>
                <a:round/>
                <a:headEnd type="none" w="med" len="med"/>
                <a:tailEnd type="none" w="med" len="med"/>
              </a14:hiddenLine>
            </a:ext>
          </a:extLst>
        </p:spPr>
        <p:txBody>
          <a:bodyPr/>
          <a:lstStyle/>
          <a:p>
            <a:endParaRPr lang="ja-JP" altLang="en-US"/>
          </a:p>
        </p:txBody>
      </p:sp>
      <p:sp>
        <p:nvSpPr>
          <p:cNvPr id="35" name="Freeform 27"/>
          <p:cNvSpPr>
            <a:spLocks/>
          </p:cNvSpPr>
          <p:nvPr/>
        </p:nvSpPr>
        <p:spPr bwMode="auto">
          <a:xfrm>
            <a:off x="2874999" y="2824868"/>
            <a:ext cx="317182" cy="261461"/>
          </a:xfrm>
          <a:custGeom>
            <a:avLst/>
            <a:gdLst>
              <a:gd name="T0" fmla="*/ 0 w 238"/>
              <a:gd name="T1" fmla="*/ 168364113 h 199"/>
              <a:gd name="T2" fmla="*/ 140333266 w 238"/>
              <a:gd name="T3" fmla="*/ 424106644 h 199"/>
              <a:gd name="T4" fmla="*/ 521862944 w 238"/>
              <a:gd name="T5" fmla="*/ 236561440 h 199"/>
              <a:gd name="T6" fmla="*/ 368374452 w 238"/>
              <a:gd name="T7" fmla="*/ 0 h 199"/>
              <a:gd name="T8" fmla="*/ 0 w 238"/>
              <a:gd name="T9" fmla="*/ 168364113 h 199"/>
              <a:gd name="T10" fmla="*/ 0 60000 65536"/>
              <a:gd name="T11" fmla="*/ 0 60000 65536"/>
              <a:gd name="T12" fmla="*/ 0 60000 65536"/>
              <a:gd name="T13" fmla="*/ 0 60000 65536"/>
              <a:gd name="T14" fmla="*/ 0 60000 65536"/>
              <a:gd name="T15" fmla="*/ 0 w 238"/>
              <a:gd name="T16" fmla="*/ 0 h 199"/>
              <a:gd name="T17" fmla="*/ 238 w 238"/>
              <a:gd name="T18" fmla="*/ 199 h 199"/>
            </a:gdLst>
            <a:ahLst/>
            <a:cxnLst>
              <a:cxn ang="T10">
                <a:pos x="T0" y="T1"/>
              </a:cxn>
              <a:cxn ang="T11">
                <a:pos x="T2" y="T3"/>
              </a:cxn>
              <a:cxn ang="T12">
                <a:pos x="T4" y="T5"/>
              </a:cxn>
              <a:cxn ang="T13">
                <a:pos x="T6" y="T7"/>
              </a:cxn>
              <a:cxn ang="T14">
                <a:pos x="T8" y="T9"/>
              </a:cxn>
            </a:cxnLst>
            <a:rect l="T15" t="T16" r="T17" b="T18"/>
            <a:pathLst>
              <a:path w="238" h="199">
                <a:moveTo>
                  <a:pt x="0" y="79"/>
                </a:moveTo>
                <a:lnTo>
                  <a:pt x="64" y="199"/>
                </a:lnTo>
                <a:lnTo>
                  <a:pt x="238" y="111"/>
                </a:lnTo>
                <a:lnTo>
                  <a:pt x="168" y="0"/>
                </a:lnTo>
                <a:lnTo>
                  <a:pt x="0" y="79"/>
                </a:lnTo>
                <a:close/>
              </a:path>
            </a:pathLst>
          </a:custGeom>
          <a:solidFill>
            <a:schemeClr val="bg1">
              <a:lumMod val="75000"/>
            </a:schemeClr>
          </a:solidFill>
          <a:ln>
            <a:noFill/>
          </a:ln>
          <a:extLst>
            <a:ext uri="{91240B29-F687-4F45-9708-019B960494DF}">
              <a14:hiddenLine xmlns:a14="http://schemas.microsoft.com/office/drawing/2010/main" w="12700" cap="flat" cmpd="sng">
                <a:solidFill>
                  <a:srgbClr val="000000"/>
                </a:solidFill>
                <a:prstDash val="solid"/>
                <a:round/>
                <a:headEnd type="none" w="med" len="med"/>
                <a:tailEnd type="none" w="med" len="med"/>
              </a14:hiddenLine>
            </a:ext>
          </a:extLst>
        </p:spPr>
        <p:txBody>
          <a:bodyPr/>
          <a:lstStyle/>
          <a:p>
            <a:endParaRPr lang="ja-JP" altLang="en-US"/>
          </a:p>
        </p:txBody>
      </p:sp>
      <p:sp>
        <p:nvSpPr>
          <p:cNvPr id="37" name="Freeform 30"/>
          <p:cNvSpPr>
            <a:spLocks/>
          </p:cNvSpPr>
          <p:nvPr/>
        </p:nvSpPr>
        <p:spPr bwMode="auto">
          <a:xfrm>
            <a:off x="1824865" y="2593404"/>
            <a:ext cx="3101817" cy="960120"/>
          </a:xfrm>
          <a:custGeom>
            <a:avLst/>
            <a:gdLst>
              <a:gd name="T0" fmla="*/ 0 w 2327"/>
              <a:gd name="T1" fmla="*/ 564386819 h 731"/>
              <a:gd name="T2" fmla="*/ 480395768 w 2327"/>
              <a:gd name="T3" fmla="*/ 1194797028 h 731"/>
              <a:gd name="T4" fmla="*/ 816013431 w 2327"/>
              <a:gd name="T5" fmla="*/ 1446109423 h 731"/>
              <a:gd name="T6" fmla="*/ 1142857202 w 2327"/>
              <a:gd name="T7" fmla="*/ 1533429411 h 731"/>
              <a:gd name="T8" fmla="*/ 1498219084 w 2327"/>
              <a:gd name="T9" fmla="*/ 1520651161 h 731"/>
              <a:gd name="T10" fmla="*/ 1893063481 w 2327"/>
              <a:gd name="T11" fmla="*/ 1309804198 h 731"/>
              <a:gd name="T12" fmla="*/ 2147483647 w 2327"/>
              <a:gd name="T13" fmla="*/ 1113866165 h 731"/>
              <a:gd name="T14" fmla="*/ 2147483647 w 2327"/>
              <a:gd name="T15" fmla="*/ 1079789859 h 731"/>
              <a:gd name="T16" fmla="*/ 2147483647 w 2327"/>
              <a:gd name="T17" fmla="*/ 996728315 h 731"/>
              <a:gd name="T18" fmla="*/ 2147483647 w 2327"/>
              <a:gd name="T19" fmla="*/ 926446480 h 731"/>
              <a:gd name="T20" fmla="*/ 2147483647 w 2327"/>
              <a:gd name="T21" fmla="*/ 900889980 h 731"/>
              <a:gd name="T22" fmla="*/ 2147483647 w 2327"/>
              <a:gd name="T23" fmla="*/ 890240952 h 731"/>
              <a:gd name="T24" fmla="*/ 2147483647 w 2327"/>
              <a:gd name="T25" fmla="*/ 794401157 h 731"/>
              <a:gd name="T26" fmla="*/ 2147483647 w 2327"/>
              <a:gd name="T27" fmla="*/ 864684451 h 731"/>
              <a:gd name="T28" fmla="*/ 2147483647 w 2327"/>
              <a:gd name="T29" fmla="*/ 1073400734 h 731"/>
              <a:gd name="T30" fmla="*/ 2147483647 w 2327"/>
              <a:gd name="T31" fmla="*/ 964782689 h 731"/>
              <a:gd name="T32" fmla="*/ 2147483647 w 2327"/>
              <a:gd name="T33" fmla="*/ 947744536 h 731"/>
              <a:gd name="T34" fmla="*/ 2147483647 w 2327"/>
              <a:gd name="T35" fmla="*/ 996728315 h 731"/>
              <a:gd name="T36" fmla="*/ 2147483647 w 2327"/>
              <a:gd name="T37" fmla="*/ 952004439 h 731"/>
              <a:gd name="T38" fmla="*/ 2147483647 w 2327"/>
              <a:gd name="T39" fmla="*/ 800790282 h 731"/>
              <a:gd name="T40" fmla="*/ 2147483647 w 2327"/>
              <a:gd name="T41" fmla="*/ 370579468 h 731"/>
              <a:gd name="T42" fmla="*/ 2147483647 w 2327"/>
              <a:gd name="T43" fmla="*/ 140563669 h 731"/>
              <a:gd name="T44" fmla="*/ 2147483647 w 2327"/>
              <a:gd name="T45" fmla="*/ 0 h 73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327"/>
              <a:gd name="T70" fmla="*/ 0 h 731"/>
              <a:gd name="T71" fmla="*/ 2327 w 2327"/>
              <a:gd name="T72" fmla="*/ 731 h 73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327" h="731">
                <a:moveTo>
                  <a:pt x="0" y="265"/>
                </a:moveTo>
                <a:cubicBezTo>
                  <a:pt x="37" y="314"/>
                  <a:pt x="157" y="492"/>
                  <a:pt x="219" y="561"/>
                </a:cubicBezTo>
                <a:cubicBezTo>
                  <a:pt x="281" y="630"/>
                  <a:pt x="322" y="653"/>
                  <a:pt x="372" y="679"/>
                </a:cubicBezTo>
                <a:cubicBezTo>
                  <a:pt x="422" y="705"/>
                  <a:pt x="469" y="714"/>
                  <a:pt x="521" y="720"/>
                </a:cubicBezTo>
                <a:cubicBezTo>
                  <a:pt x="573" y="726"/>
                  <a:pt x="626" y="731"/>
                  <a:pt x="683" y="714"/>
                </a:cubicBezTo>
                <a:cubicBezTo>
                  <a:pt x="740" y="697"/>
                  <a:pt x="809" y="647"/>
                  <a:pt x="863" y="615"/>
                </a:cubicBezTo>
                <a:cubicBezTo>
                  <a:pt x="917" y="583"/>
                  <a:pt x="970" y="541"/>
                  <a:pt x="1008" y="523"/>
                </a:cubicBezTo>
                <a:cubicBezTo>
                  <a:pt x="1046" y="505"/>
                  <a:pt x="1065" y="516"/>
                  <a:pt x="1091" y="507"/>
                </a:cubicBezTo>
                <a:cubicBezTo>
                  <a:pt x="1117" y="498"/>
                  <a:pt x="1144" y="480"/>
                  <a:pt x="1164" y="468"/>
                </a:cubicBezTo>
                <a:cubicBezTo>
                  <a:pt x="1184" y="456"/>
                  <a:pt x="1190" y="442"/>
                  <a:pt x="1208" y="435"/>
                </a:cubicBezTo>
                <a:cubicBezTo>
                  <a:pt x="1226" y="428"/>
                  <a:pt x="1244" y="426"/>
                  <a:pt x="1274" y="423"/>
                </a:cubicBezTo>
                <a:cubicBezTo>
                  <a:pt x="1304" y="420"/>
                  <a:pt x="1348" y="426"/>
                  <a:pt x="1391" y="418"/>
                </a:cubicBezTo>
                <a:cubicBezTo>
                  <a:pt x="1434" y="410"/>
                  <a:pt x="1499" y="375"/>
                  <a:pt x="1535" y="373"/>
                </a:cubicBezTo>
                <a:cubicBezTo>
                  <a:pt x="1571" y="371"/>
                  <a:pt x="1575" y="384"/>
                  <a:pt x="1607" y="406"/>
                </a:cubicBezTo>
                <a:cubicBezTo>
                  <a:pt x="1639" y="428"/>
                  <a:pt x="1677" y="496"/>
                  <a:pt x="1725" y="504"/>
                </a:cubicBezTo>
                <a:cubicBezTo>
                  <a:pt x="1773" y="512"/>
                  <a:pt x="1848" y="463"/>
                  <a:pt x="1896" y="453"/>
                </a:cubicBezTo>
                <a:cubicBezTo>
                  <a:pt x="1944" y="443"/>
                  <a:pt x="1970" y="443"/>
                  <a:pt x="2015" y="445"/>
                </a:cubicBezTo>
                <a:cubicBezTo>
                  <a:pt x="2060" y="447"/>
                  <a:pt x="2126" y="468"/>
                  <a:pt x="2165" y="468"/>
                </a:cubicBezTo>
                <a:cubicBezTo>
                  <a:pt x="2204" y="468"/>
                  <a:pt x="2226" y="462"/>
                  <a:pt x="2252" y="447"/>
                </a:cubicBezTo>
                <a:cubicBezTo>
                  <a:pt x="2278" y="432"/>
                  <a:pt x="2311" y="421"/>
                  <a:pt x="2319" y="376"/>
                </a:cubicBezTo>
                <a:cubicBezTo>
                  <a:pt x="2327" y="331"/>
                  <a:pt x="2310" y="226"/>
                  <a:pt x="2300" y="174"/>
                </a:cubicBezTo>
                <a:cubicBezTo>
                  <a:pt x="2290" y="122"/>
                  <a:pt x="2262" y="95"/>
                  <a:pt x="2259" y="66"/>
                </a:cubicBezTo>
                <a:cubicBezTo>
                  <a:pt x="2256" y="37"/>
                  <a:pt x="2275" y="14"/>
                  <a:pt x="2279" y="0"/>
                </a:cubicBezTo>
              </a:path>
            </a:pathLst>
          </a:custGeom>
          <a:noFill/>
          <a:ln w="69850" cap="rnd">
            <a:solidFill>
              <a:srgbClr val="99CCFF"/>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 name="Freeform 31"/>
          <p:cNvSpPr>
            <a:spLocks/>
          </p:cNvSpPr>
          <p:nvPr/>
        </p:nvSpPr>
        <p:spPr bwMode="auto">
          <a:xfrm>
            <a:off x="3007870" y="3224918"/>
            <a:ext cx="100012" cy="112871"/>
          </a:xfrm>
          <a:custGeom>
            <a:avLst/>
            <a:gdLst>
              <a:gd name="T0" fmla="*/ 0 w 76"/>
              <a:gd name="T1" fmla="*/ 31898396 h 86"/>
              <a:gd name="T2" fmla="*/ 85517998 w 76"/>
              <a:gd name="T3" fmla="*/ 182885695 h 86"/>
              <a:gd name="T4" fmla="*/ 162483758 w 76"/>
              <a:gd name="T5" fmla="*/ 131847386 h 86"/>
              <a:gd name="T6" fmla="*/ 51310507 w 76"/>
              <a:gd name="T7" fmla="*/ 0 h 86"/>
              <a:gd name="T8" fmla="*/ 0 w 76"/>
              <a:gd name="T9" fmla="*/ 31898396 h 86"/>
              <a:gd name="T10" fmla="*/ 0 60000 65536"/>
              <a:gd name="T11" fmla="*/ 0 60000 65536"/>
              <a:gd name="T12" fmla="*/ 0 60000 65536"/>
              <a:gd name="T13" fmla="*/ 0 60000 65536"/>
              <a:gd name="T14" fmla="*/ 0 60000 65536"/>
              <a:gd name="T15" fmla="*/ 0 w 76"/>
              <a:gd name="T16" fmla="*/ 0 h 86"/>
              <a:gd name="T17" fmla="*/ 76 w 76"/>
              <a:gd name="T18" fmla="*/ 86 h 86"/>
            </a:gdLst>
            <a:ahLst/>
            <a:cxnLst>
              <a:cxn ang="T10">
                <a:pos x="T0" y="T1"/>
              </a:cxn>
              <a:cxn ang="T11">
                <a:pos x="T2" y="T3"/>
              </a:cxn>
              <a:cxn ang="T12">
                <a:pos x="T4" y="T5"/>
              </a:cxn>
              <a:cxn ang="T13">
                <a:pos x="T6" y="T7"/>
              </a:cxn>
              <a:cxn ang="T14">
                <a:pos x="T8" y="T9"/>
              </a:cxn>
            </a:cxnLst>
            <a:rect l="T15" t="T16" r="T17" b="T18"/>
            <a:pathLst>
              <a:path w="76" h="86">
                <a:moveTo>
                  <a:pt x="0" y="15"/>
                </a:moveTo>
                <a:lnTo>
                  <a:pt x="40" y="86"/>
                </a:lnTo>
                <a:lnTo>
                  <a:pt x="76" y="62"/>
                </a:lnTo>
                <a:lnTo>
                  <a:pt x="24" y="0"/>
                </a:lnTo>
                <a:lnTo>
                  <a:pt x="0" y="15"/>
                </a:lnTo>
                <a:close/>
              </a:path>
            </a:pathLst>
          </a:custGeom>
          <a:solidFill>
            <a:srgbClr val="99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1" name="Freeform 32"/>
          <p:cNvSpPr>
            <a:spLocks/>
          </p:cNvSpPr>
          <p:nvPr/>
        </p:nvSpPr>
        <p:spPr bwMode="auto">
          <a:xfrm>
            <a:off x="6744" y="2067630"/>
            <a:ext cx="4737735" cy="1504473"/>
          </a:xfrm>
          <a:custGeom>
            <a:avLst/>
            <a:gdLst>
              <a:gd name="T0" fmla="*/ 0 w 3553"/>
              <a:gd name="T1" fmla="*/ 1729837974 h 1146"/>
              <a:gd name="T2" fmla="*/ 57074468 w 3553"/>
              <a:gd name="T3" fmla="*/ 1761753696 h 1146"/>
              <a:gd name="T4" fmla="*/ 287566602 w 3553"/>
              <a:gd name="T5" fmla="*/ 1766008640 h 1146"/>
              <a:gd name="T6" fmla="*/ 498301505 w 3553"/>
              <a:gd name="T7" fmla="*/ 1697920793 h 1146"/>
              <a:gd name="T8" fmla="*/ 636596193 w 3553"/>
              <a:gd name="T9" fmla="*/ 1602173627 h 1146"/>
              <a:gd name="T10" fmla="*/ 774890881 w 3553"/>
              <a:gd name="T11" fmla="*/ 1440466815 h 1146"/>
              <a:gd name="T12" fmla="*/ 853916840 w 3553"/>
              <a:gd name="T13" fmla="*/ 1283016406 h 1146"/>
              <a:gd name="T14" fmla="*/ 880258332 w 3553"/>
              <a:gd name="T15" fmla="*/ 1206417214 h 1146"/>
              <a:gd name="T16" fmla="*/ 2147483647 w 3553"/>
              <a:gd name="T17" fmla="*/ 0 h 1146"/>
              <a:gd name="T18" fmla="*/ 2147483647 w 3553"/>
              <a:gd name="T19" fmla="*/ 6383144 h 1146"/>
              <a:gd name="T20" fmla="*/ 2147483647 w 3553"/>
              <a:gd name="T21" fmla="*/ 63831444 h 1146"/>
              <a:gd name="T22" fmla="*/ 2147483647 w 3553"/>
              <a:gd name="T23" fmla="*/ 144685579 h 1146"/>
              <a:gd name="T24" fmla="*/ 2147483647 w 3553"/>
              <a:gd name="T25" fmla="*/ 227666457 h 1146"/>
              <a:gd name="T26" fmla="*/ 2147483647 w 3553"/>
              <a:gd name="T27" fmla="*/ 297881046 h 1146"/>
              <a:gd name="T28" fmla="*/ 2147483647 w 3553"/>
              <a:gd name="T29" fmla="*/ 363840691 h 1146"/>
              <a:gd name="T30" fmla="*/ 2147483647 w 3553"/>
              <a:gd name="T31" fmla="*/ 408522702 h 1146"/>
              <a:gd name="T32" fmla="*/ 2147483647 w 3553"/>
              <a:gd name="T33" fmla="*/ 434055280 h 1146"/>
              <a:gd name="T34" fmla="*/ 2147483647 w 3553"/>
              <a:gd name="T35" fmla="*/ 651082190 h 1146"/>
              <a:gd name="T36" fmla="*/ 2147483647 w 3553"/>
              <a:gd name="T37" fmla="*/ 791512826 h 1146"/>
              <a:gd name="T38" fmla="*/ 2147483647 w 3553"/>
              <a:gd name="T39" fmla="*/ 936196947 h 1146"/>
              <a:gd name="T40" fmla="*/ 2147483647 w 3553"/>
              <a:gd name="T41" fmla="*/ 1102160161 h 1146"/>
              <a:gd name="T42" fmla="*/ 2147483647 w 3553"/>
              <a:gd name="T43" fmla="*/ 1193650925 h 1146"/>
              <a:gd name="T44" fmla="*/ 1622223459 w 3553"/>
              <a:gd name="T45" fmla="*/ 1934098596 h 1146"/>
              <a:gd name="T46" fmla="*/ 1602466228 w 3553"/>
              <a:gd name="T47" fmla="*/ 1983035550 h 1146"/>
              <a:gd name="T48" fmla="*/ 1663930698 w 3553"/>
              <a:gd name="T49" fmla="*/ 2080910918 h 1146"/>
              <a:gd name="T50" fmla="*/ 1516856007 w 3553"/>
              <a:gd name="T51" fmla="*/ 2147483647 h 1146"/>
              <a:gd name="T52" fmla="*/ 1009773016 w 3553"/>
              <a:gd name="T53" fmla="*/ 2147483647 h 1146"/>
              <a:gd name="T54" fmla="*/ 588303210 w 3553"/>
              <a:gd name="T55" fmla="*/ 2147483647 h 1146"/>
              <a:gd name="T56" fmla="*/ 4390002 w 3553"/>
              <a:gd name="T57" fmla="*/ 2147483647 h 1146"/>
              <a:gd name="T58" fmla="*/ 0 w 3553"/>
              <a:gd name="T59" fmla="*/ 1729837974 h 114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553"/>
              <a:gd name="T91" fmla="*/ 0 h 1146"/>
              <a:gd name="T92" fmla="*/ 3553 w 3553"/>
              <a:gd name="T93" fmla="*/ 1146 h 114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553" h="1146">
                <a:moveTo>
                  <a:pt x="0" y="813"/>
                </a:moveTo>
                <a:lnTo>
                  <a:pt x="26" y="828"/>
                </a:lnTo>
                <a:cubicBezTo>
                  <a:pt x="48" y="831"/>
                  <a:pt x="98" y="835"/>
                  <a:pt x="131" y="830"/>
                </a:cubicBezTo>
                <a:cubicBezTo>
                  <a:pt x="164" y="825"/>
                  <a:pt x="201" y="811"/>
                  <a:pt x="227" y="798"/>
                </a:cubicBezTo>
                <a:cubicBezTo>
                  <a:pt x="253" y="785"/>
                  <a:pt x="269" y="773"/>
                  <a:pt x="290" y="753"/>
                </a:cubicBezTo>
                <a:cubicBezTo>
                  <a:pt x="311" y="733"/>
                  <a:pt x="336" y="702"/>
                  <a:pt x="353" y="677"/>
                </a:cubicBezTo>
                <a:cubicBezTo>
                  <a:pt x="370" y="652"/>
                  <a:pt x="381" y="621"/>
                  <a:pt x="389" y="603"/>
                </a:cubicBezTo>
                <a:lnTo>
                  <a:pt x="401" y="567"/>
                </a:lnTo>
                <a:lnTo>
                  <a:pt x="3283" y="0"/>
                </a:lnTo>
                <a:lnTo>
                  <a:pt x="3553" y="3"/>
                </a:lnTo>
                <a:lnTo>
                  <a:pt x="3490" y="30"/>
                </a:lnTo>
                <a:lnTo>
                  <a:pt x="3373" y="68"/>
                </a:lnTo>
                <a:lnTo>
                  <a:pt x="3212" y="107"/>
                </a:lnTo>
                <a:lnTo>
                  <a:pt x="3043" y="140"/>
                </a:lnTo>
                <a:lnTo>
                  <a:pt x="2812" y="171"/>
                </a:lnTo>
                <a:lnTo>
                  <a:pt x="2629" y="192"/>
                </a:lnTo>
                <a:lnTo>
                  <a:pt x="2440" y="204"/>
                </a:lnTo>
                <a:lnTo>
                  <a:pt x="2122" y="306"/>
                </a:lnTo>
                <a:lnTo>
                  <a:pt x="1852" y="372"/>
                </a:lnTo>
                <a:lnTo>
                  <a:pt x="1613" y="440"/>
                </a:lnTo>
                <a:lnTo>
                  <a:pt x="1393" y="518"/>
                </a:lnTo>
                <a:lnTo>
                  <a:pt x="1310" y="561"/>
                </a:lnTo>
                <a:lnTo>
                  <a:pt x="739" y="909"/>
                </a:lnTo>
                <a:lnTo>
                  <a:pt x="730" y="932"/>
                </a:lnTo>
                <a:lnTo>
                  <a:pt x="758" y="978"/>
                </a:lnTo>
                <a:lnTo>
                  <a:pt x="691" y="1014"/>
                </a:lnTo>
                <a:lnTo>
                  <a:pt x="460" y="1089"/>
                </a:lnTo>
                <a:lnTo>
                  <a:pt x="268" y="1130"/>
                </a:lnTo>
                <a:lnTo>
                  <a:pt x="2" y="1146"/>
                </a:lnTo>
                <a:lnTo>
                  <a:pt x="0" y="813"/>
                </a:lnTo>
                <a:close/>
              </a:path>
            </a:pathLst>
          </a:custGeom>
          <a:solidFill>
            <a:srgbClr val="66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2" name="Freeform 33"/>
          <p:cNvSpPr>
            <a:spLocks/>
          </p:cNvSpPr>
          <p:nvPr/>
        </p:nvSpPr>
        <p:spPr bwMode="auto">
          <a:xfrm>
            <a:off x="-2505" y="3597815"/>
            <a:ext cx="1205865" cy="707232"/>
          </a:xfrm>
          <a:custGeom>
            <a:avLst/>
            <a:gdLst>
              <a:gd name="T0" fmla="*/ 0 w 904"/>
              <a:gd name="T1" fmla="*/ 1036836435 h 538"/>
              <a:gd name="T2" fmla="*/ 1922133396 w 904"/>
              <a:gd name="T3" fmla="*/ 0 h 538"/>
              <a:gd name="T4" fmla="*/ 1985838520 w 904"/>
              <a:gd name="T5" fmla="*/ 98136067 h 538"/>
              <a:gd name="T6" fmla="*/ 4393048 w 904"/>
              <a:gd name="T7" fmla="*/ 1147773366 h 538"/>
              <a:gd name="T8" fmla="*/ 0 w 904"/>
              <a:gd name="T9" fmla="*/ 1036836435 h 538"/>
              <a:gd name="T10" fmla="*/ 0 60000 65536"/>
              <a:gd name="T11" fmla="*/ 0 60000 65536"/>
              <a:gd name="T12" fmla="*/ 0 60000 65536"/>
              <a:gd name="T13" fmla="*/ 0 60000 65536"/>
              <a:gd name="T14" fmla="*/ 0 60000 65536"/>
              <a:gd name="T15" fmla="*/ 0 w 904"/>
              <a:gd name="T16" fmla="*/ 0 h 538"/>
              <a:gd name="T17" fmla="*/ 904 w 904"/>
              <a:gd name="T18" fmla="*/ 538 h 538"/>
            </a:gdLst>
            <a:ahLst/>
            <a:cxnLst>
              <a:cxn ang="T10">
                <a:pos x="T0" y="T1"/>
              </a:cxn>
              <a:cxn ang="T11">
                <a:pos x="T2" y="T3"/>
              </a:cxn>
              <a:cxn ang="T12">
                <a:pos x="T4" y="T5"/>
              </a:cxn>
              <a:cxn ang="T13">
                <a:pos x="T6" y="T7"/>
              </a:cxn>
              <a:cxn ang="T14">
                <a:pos x="T8" y="T9"/>
              </a:cxn>
            </a:cxnLst>
            <a:rect l="T15" t="T16" r="T17" b="T18"/>
            <a:pathLst>
              <a:path w="904" h="538">
                <a:moveTo>
                  <a:pt x="0" y="486"/>
                </a:moveTo>
                <a:lnTo>
                  <a:pt x="875" y="0"/>
                </a:lnTo>
                <a:lnTo>
                  <a:pt x="904" y="46"/>
                </a:lnTo>
                <a:lnTo>
                  <a:pt x="2" y="538"/>
                </a:lnTo>
                <a:lnTo>
                  <a:pt x="0" y="486"/>
                </a:lnTo>
                <a:close/>
              </a:path>
            </a:pathLst>
          </a:custGeom>
          <a:solidFill>
            <a:srgbClr val="669900"/>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ja-JP" altLang="en-US"/>
          </a:p>
        </p:txBody>
      </p:sp>
      <p:sp>
        <p:nvSpPr>
          <p:cNvPr id="43" name="Freeform 34"/>
          <p:cNvSpPr>
            <a:spLocks/>
          </p:cNvSpPr>
          <p:nvPr/>
        </p:nvSpPr>
        <p:spPr bwMode="auto">
          <a:xfrm>
            <a:off x="1734858" y="3567814"/>
            <a:ext cx="1085850" cy="75723"/>
          </a:xfrm>
          <a:custGeom>
            <a:avLst/>
            <a:gdLst>
              <a:gd name="T0" fmla="*/ 0 w 814"/>
              <a:gd name="T1" fmla="*/ 10893527 h 57"/>
              <a:gd name="T2" fmla="*/ 1733335863 w 814"/>
              <a:gd name="T3" fmla="*/ 0 h 57"/>
              <a:gd name="T4" fmla="*/ 1788258292 w 814"/>
              <a:gd name="T5" fmla="*/ 117657476 h 57"/>
              <a:gd name="T6" fmla="*/ 0 w 814"/>
              <a:gd name="T7" fmla="*/ 124193592 h 57"/>
              <a:gd name="T8" fmla="*/ 0 w 814"/>
              <a:gd name="T9" fmla="*/ 10893527 h 57"/>
              <a:gd name="T10" fmla="*/ 0 60000 65536"/>
              <a:gd name="T11" fmla="*/ 0 60000 65536"/>
              <a:gd name="T12" fmla="*/ 0 60000 65536"/>
              <a:gd name="T13" fmla="*/ 0 60000 65536"/>
              <a:gd name="T14" fmla="*/ 0 60000 65536"/>
              <a:gd name="T15" fmla="*/ 0 w 814"/>
              <a:gd name="T16" fmla="*/ 0 h 57"/>
              <a:gd name="T17" fmla="*/ 814 w 814"/>
              <a:gd name="T18" fmla="*/ 57 h 57"/>
            </a:gdLst>
            <a:ahLst/>
            <a:cxnLst>
              <a:cxn ang="T10">
                <a:pos x="T0" y="T1"/>
              </a:cxn>
              <a:cxn ang="T11">
                <a:pos x="T2" y="T3"/>
              </a:cxn>
              <a:cxn ang="T12">
                <a:pos x="T4" y="T5"/>
              </a:cxn>
              <a:cxn ang="T13">
                <a:pos x="T6" y="T7"/>
              </a:cxn>
              <a:cxn ang="T14">
                <a:pos x="T8" y="T9"/>
              </a:cxn>
            </a:cxnLst>
            <a:rect l="T15" t="T16" r="T17" b="T18"/>
            <a:pathLst>
              <a:path w="814" h="57">
                <a:moveTo>
                  <a:pt x="0" y="5"/>
                </a:moveTo>
                <a:lnTo>
                  <a:pt x="789" y="0"/>
                </a:lnTo>
                <a:lnTo>
                  <a:pt x="814" y="54"/>
                </a:lnTo>
                <a:lnTo>
                  <a:pt x="0" y="57"/>
                </a:lnTo>
                <a:lnTo>
                  <a:pt x="0" y="5"/>
                </a:lnTo>
                <a:close/>
              </a:path>
            </a:pathLst>
          </a:custGeom>
          <a:solidFill>
            <a:srgbClr val="669900"/>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ja-JP" altLang="en-US"/>
          </a:p>
        </p:txBody>
      </p:sp>
      <p:sp>
        <p:nvSpPr>
          <p:cNvPr id="44" name="Freeform 35"/>
          <p:cNvSpPr>
            <a:spLocks/>
          </p:cNvSpPr>
          <p:nvPr/>
        </p:nvSpPr>
        <p:spPr bwMode="auto">
          <a:xfrm>
            <a:off x="3490791" y="4572223"/>
            <a:ext cx="508635" cy="800100"/>
          </a:xfrm>
          <a:custGeom>
            <a:avLst/>
            <a:gdLst>
              <a:gd name="T0" fmla="*/ 0 w 381"/>
              <a:gd name="T1" fmla="*/ 55404115 h 609"/>
              <a:gd name="T2" fmla="*/ 92411667 w 381"/>
              <a:gd name="T3" fmla="*/ 0 h 609"/>
              <a:gd name="T4" fmla="*/ 838305833 w 381"/>
              <a:gd name="T5" fmla="*/ 1244462782 h 609"/>
              <a:gd name="T6" fmla="*/ 732692500 w 381"/>
              <a:gd name="T7" fmla="*/ 1297735632 h 609"/>
              <a:gd name="T8" fmla="*/ 0 w 381"/>
              <a:gd name="T9" fmla="*/ 55404115 h 609"/>
              <a:gd name="T10" fmla="*/ 0 60000 65536"/>
              <a:gd name="T11" fmla="*/ 0 60000 65536"/>
              <a:gd name="T12" fmla="*/ 0 60000 65536"/>
              <a:gd name="T13" fmla="*/ 0 60000 65536"/>
              <a:gd name="T14" fmla="*/ 0 60000 65536"/>
              <a:gd name="T15" fmla="*/ 0 w 381"/>
              <a:gd name="T16" fmla="*/ 0 h 609"/>
              <a:gd name="T17" fmla="*/ 381 w 381"/>
              <a:gd name="T18" fmla="*/ 609 h 609"/>
            </a:gdLst>
            <a:ahLst/>
            <a:cxnLst>
              <a:cxn ang="T10">
                <a:pos x="T0" y="T1"/>
              </a:cxn>
              <a:cxn ang="T11">
                <a:pos x="T2" y="T3"/>
              </a:cxn>
              <a:cxn ang="T12">
                <a:pos x="T4" y="T5"/>
              </a:cxn>
              <a:cxn ang="T13">
                <a:pos x="T6" y="T7"/>
              </a:cxn>
              <a:cxn ang="T14">
                <a:pos x="T8" y="T9"/>
              </a:cxn>
            </a:cxnLst>
            <a:rect l="T15" t="T16" r="T17" b="T18"/>
            <a:pathLst>
              <a:path w="381" h="609">
                <a:moveTo>
                  <a:pt x="0" y="26"/>
                </a:moveTo>
                <a:lnTo>
                  <a:pt x="42" y="0"/>
                </a:lnTo>
                <a:lnTo>
                  <a:pt x="381" y="584"/>
                </a:lnTo>
                <a:lnTo>
                  <a:pt x="333" y="609"/>
                </a:lnTo>
                <a:lnTo>
                  <a:pt x="0" y="26"/>
                </a:lnTo>
                <a:close/>
              </a:path>
            </a:pathLst>
          </a:custGeom>
          <a:solidFill>
            <a:srgbClr val="669900"/>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ja-JP" altLang="en-US"/>
          </a:p>
        </p:txBody>
      </p:sp>
      <p:sp>
        <p:nvSpPr>
          <p:cNvPr id="45" name="Freeform 36"/>
          <p:cNvSpPr>
            <a:spLocks/>
          </p:cNvSpPr>
          <p:nvPr/>
        </p:nvSpPr>
        <p:spPr bwMode="auto">
          <a:xfrm>
            <a:off x="1196215" y="3566383"/>
            <a:ext cx="454342" cy="64294"/>
          </a:xfrm>
          <a:custGeom>
            <a:avLst/>
            <a:gdLst>
              <a:gd name="T0" fmla="*/ 0 w 341"/>
              <a:gd name="T1" fmla="*/ 2214578 h 48"/>
              <a:gd name="T2" fmla="*/ 740781093 w 341"/>
              <a:gd name="T3" fmla="*/ 0 h 48"/>
              <a:gd name="T4" fmla="*/ 747355662 w 341"/>
              <a:gd name="T5" fmla="*/ 106320580 h 48"/>
              <a:gd name="T6" fmla="*/ 59174076 w 341"/>
              <a:gd name="T7" fmla="*/ 106320580 h 48"/>
              <a:gd name="T8" fmla="*/ 0 w 341"/>
              <a:gd name="T9" fmla="*/ 2214578 h 48"/>
              <a:gd name="T10" fmla="*/ 0 60000 65536"/>
              <a:gd name="T11" fmla="*/ 0 60000 65536"/>
              <a:gd name="T12" fmla="*/ 0 60000 65536"/>
              <a:gd name="T13" fmla="*/ 0 60000 65536"/>
              <a:gd name="T14" fmla="*/ 0 60000 65536"/>
              <a:gd name="T15" fmla="*/ 0 w 341"/>
              <a:gd name="T16" fmla="*/ 0 h 48"/>
              <a:gd name="T17" fmla="*/ 341 w 341"/>
              <a:gd name="T18" fmla="*/ 48 h 48"/>
            </a:gdLst>
            <a:ahLst/>
            <a:cxnLst>
              <a:cxn ang="T10">
                <a:pos x="T0" y="T1"/>
              </a:cxn>
              <a:cxn ang="T11">
                <a:pos x="T2" y="T3"/>
              </a:cxn>
              <a:cxn ang="T12">
                <a:pos x="T4" y="T5"/>
              </a:cxn>
              <a:cxn ang="T13">
                <a:pos x="T6" y="T7"/>
              </a:cxn>
              <a:cxn ang="T14">
                <a:pos x="T8" y="T9"/>
              </a:cxn>
            </a:cxnLst>
            <a:rect l="T15" t="T16" r="T17" b="T18"/>
            <a:pathLst>
              <a:path w="341" h="48">
                <a:moveTo>
                  <a:pt x="0" y="1"/>
                </a:moveTo>
                <a:lnTo>
                  <a:pt x="338" y="0"/>
                </a:lnTo>
                <a:lnTo>
                  <a:pt x="341" y="48"/>
                </a:lnTo>
                <a:lnTo>
                  <a:pt x="27" y="48"/>
                </a:lnTo>
                <a:lnTo>
                  <a:pt x="0" y="1"/>
                </a:lnTo>
                <a:close/>
              </a:path>
            </a:pathLst>
          </a:custGeom>
          <a:solidFill>
            <a:srgbClr val="669900"/>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ja-JP" altLang="en-US"/>
          </a:p>
        </p:txBody>
      </p:sp>
      <p:sp>
        <p:nvSpPr>
          <p:cNvPr id="46" name="Freeform 37"/>
          <p:cNvSpPr>
            <a:spLocks/>
          </p:cNvSpPr>
          <p:nvPr/>
        </p:nvSpPr>
        <p:spPr bwMode="auto">
          <a:xfrm>
            <a:off x="2967867" y="3690688"/>
            <a:ext cx="547212" cy="848677"/>
          </a:xfrm>
          <a:custGeom>
            <a:avLst/>
            <a:gdLst>
              <a:gd name="T0" fmla="*/ 0 w 410"/>
              <a:gd name="T1" fmla="*/ 31862936 h 647"/>
              <a:gd name="T2" fmla="*/ 103360727 w 410"/>
              <a:gd name="T3" fmla="*/ 0 h 647"/>
              <a:gd name="T4" fmla="*/ 901658069 w 410"/>
              <a:gd name="T5" fmla="*/ 1319117088 h 647"/>
              <a:gd name="T6" fmla="*/ 802695797 w 410"/>
              <a:gd name="T7" fmla="*/ 1374345982 h 647"/>
              <a:gd name="T8" fmla="*/ 0 w 410"/>
              <a:gd name="T9" fmla="*/ 31862936 h 647"/>
              <a:gd name="T10" fmla="*/ 0 60000 65536"/>
              <a:gd name="T11" fmla="*/ 0 60000 65536"/>
              <a:gd name="T12" fmla="*/ 0 60000 65536"/>
              <a:gd name="T13" fmla="*/ 0 60000 65536"/>
              <a:gd name="T14" fmla="*/ 0 60000 65536"/>
              <a:gd name="T15" fmla="*/ 0 w 410"/>
              <a:gd name="T16" fmla="*/ 0 h 647"/>
              <a:gd name="T17" fmla="*/ 410 w 410"/>
              <a:gd name="T18" fmla="*/ 647 h 647"/>
            </a:gdLst>
            <a:ahLst/>
            <a:cxnLst>
              <a:cxn ang="T10">
                <a:pos x="T0" y="T1"/>
              </a:cxn>
              <a:cxn ang="T11">
                <a:pos x="T2" y="T3"/>
              </a:cxn>
              <a:cxn ang="T12">
                <a:pos x="T4" y="T5"/>
              </a:cxn>
              <a:cxn ang="T13">
                <a:pos x="T6" y="T7"/>
              </a:cxn>
              <a:cxn ang="T14">
                <a:pos x="T8" y="T9"/>
              </a:cxn>
            </a:cxnLst>
            <a:rect l="T15" t="T16" r="T17" b="T18"/>
            <a:pathLst>
              <a:path w="410" h="647">
                <a:moveTo>
                  <a:pt x="0" y="15"/>
                </a:moveTo>
                <a:lnTo>
                  <a:pt x="47" y="0"/>
                </a:lnTo>
                <a:lnTo>
                  <a:pt x="410" y="621"/>
                </a:lnTo>
                <a:lnTo>
                  <a:pt x="365" y="647"/>
                </a:lnTo>
                <a:lnTo>
                  <a:pt x="0" y="15"/>
                </a:lnTo>
                <a:close/>
              </a:path>
            </a:pathLst>
          </a:custGeom>
          <a:solidFill>
            <a:srgbClr val="669900"/>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ja-JP" altLang="en-US"/>
          </a:p>
        </p:txBody>
      </p:sp>
      <p:sp>
        <p:nvSpPr>
          <p:cNvPr id="48" name="Freeform 39"/>
          <p:cNvSpPr>
            <a:spLocks/>
          </p:cNvSpPr>
          <p:nvPr/>
        </p:nvSpPr>
        <p:spPr bwMode="auto">
          <a:xfrm>
            <a:off x="3155035" y="2601983"/>
            <a:ext cx="68580" cy="87153"/>
          </a:xfrm>
          <a:custGeom>
            <a:avLst/>
            <a:gdLst>
              <a:gd name="T0" fmla="*/ 0 w 51"/>
              <a:gd name="T1" fmla="*/ 27985893 h 66"/>
              <a:gd name="T2" fmla="*/ 93760365 w 51"/>
              <a:gd name="T3" fmla="*/ 0 h 66"/>
              <a:gd name="T4" fmla="*/ 113851765 w 51"/>
              <a:gd name="T5" fmla="*/ 105484838 h 66"/>
              <a:gd name="T6" fmla="*/ 8928847 w 51"/>
              <a:gd name="T7" fmla="*/ 142081887 h 66"/>
              <a:gd name="T8" fmla="*/ 0 w 51"/>
              <a:gd name="T9" fmla="*/ 27985893 h 66"/>
              <a:gd name="T10" fmla="*/ 0 60000 65536"/>
              <a:gd name="T11" fmla="*/ 0 60000 65536"/>
              <a:gd name="T12" fmla="*/ 0 60000 65536"/>
              <a:gd name="T13" fmla="*/ 0 60000 65536"/>
              <a:gd name="T14" fmla="*/ 0 60000 65536"/>
              <a:gd name="T15" fmla="*/ 0 w 51"/>
              <a:gd name="T16" fmla="*/ 0 h 66"/>
              <a:gd name="T17" fmla="*/ 51 w 51"/>
              <a:gd name="T18" fmla="*/ 66 h 66"/>
            </a:gdLst>
            <a:ahLst/>
            <a:cxnLst>
              <a:cxn ang="T10">
                <a:pos x="T0" y="T1"/>
              </a:cxn>
              <a:cxn ang="T11">
                <a:pos x="T2" y="T3"/>
              </a:cxn>
              <a:cxn ang="T12">
                <a:pos x="T4" y="T5"/>
              </a:cxn>
              <a:cxn ang="T13">
                <a:pos x="T6" y="T7"/>
              </a:cxn>
              <a:cxn ang="T14">
                <a:pos x="T8" y="T9"/>
              </a:cxn>
            </a:cxnLst>
            <a:rect l="T15" t="T16" r="T17" b="T18"/>
            <a:pathLst>
              <a:path w="51" h="66">
                <a:moveTo>
                  <a:pt x="0" y="13"/>
                </a:moveTo>
                <a:lnTo>
                  <a:pt x="42" y="0"/>
                </a:lnTo>
                <a:lnTo>
                  <a:pt x="51" y="49"/>
                </a:lnTo>
                <a:lnTo>
                  <a:pt x="4" y="66"/>
                </a:lnTo>
                <a:lnTo>
                  <a:pt x="0" y="13"/>
                </a:lnTo>
                <a:close/>
              </a:path>
            </a:pathLst>
          </a:custGeom>
          <a:solidFill>
            <a:schemeClr val="bg1"/>
          </a:solidFill>
          <a:ln w="12700" cap="flat" cmpd="sng">
            <a:solidFill>
              <a:schemeClr val="bg1"/>
            </a:solidFill>
            <a:prstDash val="solid"/>
            <a:round/>
            <a:headEnd type="none" w="med" len="med"/>
            <a:tailEnd type="none" w="med" len="med"/>
          </a:ln>
        </p:spPr>
        <p:txBody>
          <a:bodyPr/>
          <a:lstStyle/>
          <a:p>
            <a:endParaRPr lang="ja-JP" altLang="en-US"/>
          </a:p>
        </p:txBody>
      </p:sp>
      <p:sp>
        <p:nvSpPr>
          <p:cNvPr id="49" name="Line 40"/>
          <p:cNvSpPr>
            <a:spLocks noChangeShapeType="1"/>
          </p:cNvSpPr>
          <p:nvPr/>
        </p:nvSpPr>
        <p:spPr bwMode="auto">
          <a:xfrm flipV="1">
            <a:off x="113994" y="4522167"/>
            <a:ext cx="2487454" cy="1417320"/>
          </a:xfrm>
          <a:prstGeom prst="line">
            <a:avLst/>
          </a:prstGeom>
          <a:noFill/>
          <a:ln w="101600">
            <a:solidFill>
              <a:schemeClr val="bg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50" name="Freeform 41"/>
          <p:cNvSpPr>
            <a:spLocks/>
          </p:cNvSpPr>
          <p:nvPr/>
        </p:nvSpPr>
        <p:spPr bwMode="auto">
          <a:xfrm>
            <a:off x="-33935" y="3670682"/>
            <a:ext cx="2906077" cy="690086"/>
          </a:xfrm>
          <a:custGeom>
            <a:avLst/>
            <a:gdLst>
              <a:gd name="T0" fmla="*/ 0 w 2180"/>
              <a:gd name="T1" fmla="*/ 1117726169 h 526"/>
              <a:gd name="T2" fmla="*/ 2044712870 w 2180"/>
              <a:gd name="T3" fmla="*/ 0 h 526"/>
              <a:gd name="T4" fmla="*/ 2147483647 w 2180"/>
              <a:gd name="T5" fmla="*/ 0 h 526"/>
              <a:gd name="T6" fmla="*/ 0 60000 65536"/>
              <a:gd name="T7" fmla="*/ 0 60000 65536"/>
              <a:gd name="T8" fmla="*/ 0 60000 65536"/>
              <a:gd name="T9" fmla="*/ 0 w 2180"/>
              <a:gd name="T10" fmla="*/ 0 h 526"/>
              <a:gd name="T11" fmla="*/ 2180 w 2180"/>
              <a:gd name="T12" fmla="*/ 526 h 526"/>
            </a:gdLst>
            <a:ahLst/>
            <a:cxnLst>
              <a:cxn ang="T6">
                <a:pos x="T0" y="T1"/>
              </a:cxn>
              <a:cxn ang="T7">
                <a:pos x="T2" y="T3"/>
              </a:cxn>
              <a:cxn ang="T8">
                <a:pos x="T4" y="T5"/>
              </a:cxn>
            </a:cxnLst>
            <a:rect l="T9" t="T10" r="T11" b="T12"/>
            <a:pathLst>
              <a:path w="2180" h="526">
                <a:moveTo>
                  <a:pt x="0" y="526"/>
                </a:moveTo>
                <a:lnTo>
                  <a:pt x="932" y="0"/>
                </a:lnTo>
                <a:lnTo>
                  <a:pt x="2180" y="0"/>
                </a:lnTo>
              </a:path>
            </a:pathLst>
          </a:custGeom>
          <a:noFill/>
          <a:ln w="101600">
            <a:solidFill>
              <a:schemeClr val="bg1"/>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51" name="Freeform 42"/>
          <p:cNvSpPr>
            <a:spLocks/>
          </p:cNvSpPr>
          <p:nvPr/>
        </p:nvSpPr>
        <p:spPr bwMode="auto">
          <a:xfrm>
            <a:off x="-86799" y="3670688"/>
            <a:ext cx="2310289" cy="1614487"/>
          </a:xfrm>
          <a:custGeom>
            <a:avLst/>
            <a:gdLst>
              <a:gd name="T0" fmla="*/ 0 w 1733"/>
              <a:gd name="T1" fmla="*/ 2147483647 h 1230"/>
              <a:gd name="T2" fmla="*/ 2147483647 w 1733"/>
              <a:gd name="T3" fmla="*/ 523250003 h 1230"/>
              <a:gd name="T4" fmla="*/ 2147483647 w 1733"/>
              <a:gd name="T5" fmla="*/ 0 h 1230"/>
              <a:gd name="T6" fmla="*/ 0 60000 65536"/>
              <a:gd name="T7" fmla="*/ 0 60000 65536"/>
              <a:gd name="T8" fmla="*/ 0 60000 65536"/>
              <a:gd name="T9" fmla="*/ 0 w 1733"/>
              <a:gd name="T10" fmla="*/ 0 h 1230"/>
              <a:gd name="T11" fmla="*/ 1733 w 1733"/>
              <a:gd name="T12" fmla="*/ 1230 h 1230"/>
            </a:gdLst>
            <a:ahLst/>
            <a:cxnLst>
              <a:cxn ang="T6">
                <a:pos x="T0" y="T1"/>
              </a:cxn>
              <a:cxn ang="T7">
                <a:pos x="T2" y="T3"/>
              </a:cxn>
              <a:cxn ang="T8">
                <a:pos x="T4" y="T5"/>
              </a:cxn>
            </a:cxnLst>
            <a:rect l="T9" t="T10" r="T11" b="T12"/>
            <a:pathLst>
              <a:path w="1733" h="1230">
                <a:moveTo>
                  <a:pt x="0" y="1230"/>
                </a:moveTo>
                <a:lnTo>
                  <a:pt x="1722" y="246"/>
                </a:lnTo>
                <a:lnTo>
                  <a:pt x="1733" y="0"/>
                </a:lnTo>
              </a:path>
            </a:pathLst>
          </a:custGeom>
          <a:noFill/>
          <a:ln w="101600">
            <a:solidFill>
              <a:schemeClr val="bg1"/>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52" name="Line 43"/>
          <p:cNvSpPr>
            <a:spLocks noChangeShapeType="1"/>
          </p:cNvSpPr>
          <p:nvPr/>
        </p:nvSpPr>
        <p:spPr bwMode="auto">
          <a:xfrm>
            <a:off x="88938" y="4336479"/>
            <a:ext cx="360045" cy="625792"/>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53" name="Line 44"/>
          <p:cNvSpPr>
            <a:spLocks noChangeShapeType="1"/>
          </p:cNvSpPr>
          <p:nvPr/>
        </p:nvSpPr>
        <p:spPr bwMode="auto">
          <a:xfrm>
            <a:off x="793308" y="3943573"/>
            <a:ext cx="671512" cy="116586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54" name="Line 45"/>
          <p:cNvSpPr>
            <a:spLocks noChangeShapeType="1"/>
          </p:cNvSpPr>
          <p:nvPr/>
        </p:nvSpPr>
        <p:spPr bwMode="auto">
          <a:xfrm>
            <a:off x="1690563" y="2887727"/>
            <a:ext cx="0" cy="790098"/>
          </a:xfrm>
          <a:prstGeom prst="line">
            <a:avLst/>
          </a:prstGeom>
          <a:noFill/>
          <a:ln w="95250">
            <a:solidFill>
              <a:schemeClr val="bg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55" name="Line 46"/>
          <p:cNvSpPr>
            <a:spLocks noChangeShapeType="1"/>
          </p:cNvSpPr>
          <p:nvPr/>
        </p:nvSpPr>
        <p:spPr bwMode="auto">
          <a:xfrm>
            <a:off x="1009050" y="3303499"/>
            <a:ext cx="224313" cy="39004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56" name="Freeform 47"/>
          <p:cNvSpPr>
            <a:spLocks/>
          </p:cNvSpPr>
          <p:nvPr/>
        </p:nvSpPr>
        <p:spPr bwMode="auto">
          <a:xfrm>
            <a:off x="2206344" y="4012159"/>
            <a:ext cx="1535906" cy="1328737"/>
          </a:xfrm>
          <a:custGeom>
            <a:avLst/>
            <a:gdLst>
              <a:gd name="T0" fmla="*/ 0 w 1152"/>
              <a:gd name="T1" fmla="*/ 0 h 1012"/>
              <a:gd name="T2" fmla="*/ 513516653 w 1152"/>
              <a:gd name="T3" fmla="*/ 857703849 h 1012"/>
              <a:gd name="T4" fmla="*/ 980950207 w 1152"/>
              <a:gd name="T5" fmla="*/ 600179991 h 1012"/>
              <a:gd name="T6" fmla="*/ 1924593072 w 1152"/>
              <a:gd name="T7" fmla="*/ 2147483647 h 1012"/>
              <a:gd name="T8" fmla="*/ 2147483647 w 1152"/>
              <a:gd name="T9" fmla="*/ 1845233872 h 1012"/>
              <a:gd name="T10" fmla="*/ 0 60000 65536"/>
              <a:gd name="T11" fmla="*/ 0 60000 65536"/>
              <a:gd name="T12" fmla="*/ 0 60000 65536"/>
              <a:gd name="T13" fmla="*/ 0 60000 65536"/>
              <a:gd name="T14" fmla="*/ 0 60000 65536"/>
              <a:gd name="T15" fmla="*/ 0 w 1152"/>
              <a:gd name="T16" fmla="*/ 0 h 1012"/>
              <a:gd name="T17" fmla="*/ 1152 w 1152"/>
              <a:gd name="T18" fmla="*/ 1012 h 1012"/>
            </a:gdLst>
            <a:ahLst/>
            <a:cxnLst>
              <a:cxn ang="T10">
                <a:pos x="T0" y="T1"/>
              </a:cxn>
              <a:cxn ang="T11">
                <a:pos x="T2" y="T3"/>
              </a:cxn>
              <a:cxn ang="T12">
                <a:pos x="T4" y="T5"/>
              </a:cxn>
              <a:cxn ang="T13">
                <a:pos x="T6" y="T7"/>
              </a:cxn>
              <a:cxn ang="T14">
                <a:pos x="T8" y="T9"/>
              </a:cxn>
            </a:cxnLst>
            <a:rect l="T15" t="T16" r="T17" b="T18"/>
            <a:pathLst>
              <a:path w="1152" h="1012">
                <a:moveTo>
                  <a:pt x="0" y="0"/>
                </a:moveTo>
                <a:lnTo>
                  <a:pt x="234" y="403"/>
                </a:lnTo>
                <a:lnTo>
                  <a:pt x="447" y="282"/>
                </a:lnTo>
                <a:lnTo>
                  <a:pt x="877" y="1012"/>
                </a:lnTo>
                <a:lnTo>
                  <a:pt x="1152" y="867"/>
                </a:lnTo>
              </a:path>
            </a:pathLst>
          </a:custGeom>
          <a:noFill/>
          <a:ln w="76200">
            <a:solidFill>
              <a:schemeClr val="bg1"/>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57" name="Freeform 48"/>
          <p:cNvSpPr>
            <a:spLocks/>
          </p:cNvSpPr>
          <p:nvPr/>
        </p:nvSpPr>
        <p:spPr bwMode="auto">
          <a:xfrm>
            <a:off x="2341597" y="2721992"/>
            <a:ext cx="1908810" cy="3293268"/>
          </a:xfrm>
          <a:custGeom>
            <a:avLst/>
            <a:gdLst>
              <a:gd name="T0" fmla="*/ 0 w 1433"/>
              <a:gd name="T1" fmla="*/ 0 h 2508"/>
              <a:gd name="T2" fmla="*/ 2147483647 w 1433"/>
              <a:gd name="T3" fmla="*/ 2147483647 h 2508"/>
              <a:gd name="T4" fmla="*/ 0 60000 65536"/>
              <a:gd name="T5" fmla="*/ 0 60000 65536"/>
              <a:gd name="T6" fmla="*/ 0 w 1433"/>
              <a:gd name="T7" fmla="*/ 0 h 2508"/>
              <a:gd name="T8" fmla="*/ 1433 w 1433"/>
              <a:gd name="T9" fmla="*/ 2508 h 2508"/>
            </a:gdLst>
            <a:ahLst/>
            <a:cxnLst>
              <a:cxn ang="T4">
                <a:pos x="T0" y="T1"/>
              </a:cxn>
              <a:cxn ang="T5">
                <a:pos x="T2" y="T3"/>
              </a:cxn>
            </a:cxnLst>
            <a:rect l="T6" t="T7" r="T8" b="T9"/>
            <a:pathLst>
              <a:path w="1433" h="2508">
                <a:moveTo>
                  <a:pt x="0" y="0"/>
                </a:moveTo>
                <a:lnTo>
                  <a:pt x="1433" y="2508"/>
                </a:lnTo>
              </a:path>
            </a:pathLst>
          </a:custGeom>
          <a:noFill/>
          <a:ln w="1016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58" name="Freeform 49"/>
          <p:cNvSpPr>
            <a:spLocks/>
          </p:cNvSpPr>
          <p:nvPr/>
        </p:nvSpPr>
        <p:spPr bwMode="auto">
          <a:xfrm>
            <a:off x="2826423" y="4209326"/>
            <a:ext cx="380047" cy="231457"/>
          </a:xfrm>
          <a:custGeom>
            <a:avLst/>
            <a:gdLst>
              <a:gd name="T0" fmla="*/ 0 w 285"/>
              <a:gd name="T1" fmla="*/ 375789663 h 176"/>
              <a:gd name="T2" fmla="*/ 625670792 w 285"/>
              <a:gd name="T3" fmla="*/ 0 h 176"/>
              <a:gd name="T4" fmla="*/ 0 60000 65536"/>
              <a:gd name="T5" fmla="*/ 0 60000 65536"/>
              <a:gd name="T6" fmla="*/ 0 w 285"/>
              <a:gd name="T7" fmla="*/ 0 h 176"/>
              <a:gd name="T8" fmla="*/ 285 w 285"/>
              <a:gd name="T9" fmla="*/ 176 h 176"/>
            </a:gdLst>
            <a:ahLst/>
            <a:cxnLst>
              <a:cxn ang="T4">
                <a:pos x="T0" y="T1"/>
              </a:cxn>
              <a:cxn ang="T5">
                <a:pos x="T2" y="T3"/>
              </a:cxn>
            </a:cxnLst>
            <a:rect l="T6" t="T7" r="T8" b="T9"/>
            <a:pathLst>
              <a:path w="285" h="176">
                <a:moveTo>
                  <a:pt x="0" y="176"/>
                </a:moveTo>
                <a:lnTo>
                  <a:pt x="285" y="0"/>
                </a:lnTo>
              </a:path>
            </a:pathLst>
          </a:custGeom>
          <a:noFill/>
          <a:ln w="508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59" name="Freeform 50"/>
          <p:cNvSpPr>
            <a:spLocks/>
          </p:cNvSpPr>
          <p:nvPr/>
        </p:nvSpPr>
        <p:spPr bwMode="auto">
          <a:xfrm>
            <a:off x="967618" y="2067624"/>
            <a:ext cx="3809047" cy="1293018"/>
          </a:xfrm>
          <a:custGeom>
            <a:avLst/>
            <a:gdLst>
              <a:gd name="T0" fmla="*/ 2193909 w 2857"/>
              <a:gd name="T1" fmla="*/ 1929897567 h 986"/>
              <a:gd name="T2" fmla="*/ 1119173794 w 2857"/>
              <a:gd name="T3" fmla="*/ 1261121226 h 986"/>
              <a:gd name="T4" fmla="*/ 1382508108 w 2857"/>
              <a:gd name="T5" fmla="*/ 1125243566 h 986"/>
              <a:gd name="T6" fmla="*/ 1845538547 w 2857"/>
              <a:gd name="T7" fmla="*/ 949026474 h 986"/>
              <a:gd name="T8" fmla="*/ 2147483647 w 2857"/>
              <a:gd name="T9" fmla="*/ 838624509 h 986"/>
              <a:gd name="T10" fmla="*/ 2147483647 w 2857"/>
              <a:gd name="T11" fmla="*/ 781301281 h 986"/>
              <a:gd name="T12" fmla="*/ 2147483647 w 2857"/>
              <a:gd name="T13" fmla="*/ 711238748 h 986"/>
              <a:gd name="T14" fmla="*/ 2147483647 w 2857"/>
              <a:gd name="T15" fmla="*/ 596590834 h 986"/>
              <a:gd name="T16" fmla="*/ 2147483647 w 2857"/>
              <a:gd name="T17" fmla="*/ 532898681 h 986"/>
              <a:gd name="T18" fmla="*/ 2147483647 w 2857"/>
              <a:gd name="T19" fmla="*/ 450096843 h 986"/>
              <a:gd name="T20" fmla="*/ 2147483647 w 2857"/>
              <a:gd name="T21" fmla="*/ 401265513 h 986"/>
              <a:gd name="T22" fmla="*/ 2147483647 w 2857"/>
              <a:gd name="T23" fmla="*/ 373665387 h 986"/>
              <a:gd name="T24" fmla="*/ 2147483647 w 2857"/>
              <a:gd name="T25" fmla="*/ 248402599 h 986"/>
              <a:gd name="T26" fmla="*/ 2147483647 w 2857"/>
              <a:gd name="T27" fmla="*/ 138002092 h 986"/>
              <a:gd name="T28" fmla="*/ 2147483647 w 2857"/>
              <a:gd name="T29" fmla="*/ 0 h 986"/>
              <a:gd name="T30" fmla="*/ 2147483647 w 2857"/>
              <a:gd name="T31" fmla="*/ 605084189 h 986"/>
              <a:gd name="T32" fmla="*/ 2147483647 w 2857"/>
              <a:gd name="T33" fmla="*/ 628438367 h 986"/>
              <a:gd name="T34" fmla="*/ 2147483647 w 2857"/>
              <a:gd name="T35" fmla="*/ 583852986 h 986"/>
              <a:gd name="T36" fmla="*/ 2147483647 w 2857"/>
              <a:gd name="T37" fmla="*/ 630561341 h 986"/>
              <a:gd name="T38" fmla="*/ 2147483647 w 2857"/>
              <a:gd name="T39" fmla="*/ 825886662 h 986"/>
              <a:gd name="T40" fmla="*/ 2147483647 w 2857"/>
              <a:gd name="T41" fmla="*/ 706992798 h 986"/>
              <a:gd name="T42" fmla="*/ 2147483647 w 2857"/>
              <a:gd name="T43" fmla="*/ 656038494 h 986"/>
              <a:gd name="T44" fmla="*/ 2147483647 w 2857"/>
              <a:gd name="T45" fmla="*/ 745207798 h 986"/>
              <a:gd name="T46" fmla="*/ 2147483647 w 2857"/>
              <a:gd name="T47" fmla="*/ 1118873185 h 986"/>
              <a:gd name="T48" fmla="*/ 2147483647 w 2857"/>
              <a:gd name="T49" fmla="*/ 847116408 h 986"/>
              <a:gd name="T50" fmla="*/ 2147483647 w 2857"/>
              <a:gd name="T51" fmla="*/ 1426723445 h 986"/>
              <a:gd name="T52" fmla="*/ 2147483647 w 2857"/>
              <a:gd name="T53" fmla="*/ 1101889388 h 986"/>
              <a:gd name="T54" fmla="*/ 2147483647 w 2857"/>
              <a:gd name="T55" fmla="*/ 991487423 h 986"/>
              <a:gd name="T56" fmla="*/ 2147483647 w 2857"/>
              <a:gd name="T57" fmla="*/ 898070712 h 986"/>
              <a:gd name="T58" fmla="*/ 2147483647 w 2857"/>
              <a:gd name="T59" fmla="*/ 978749576 h 986"/>
              <a:gd name="T60" fmla="*/ 2147483647 w 2857"/>
              <a:gd name="T61" fmla="*/ 1012718626 h 986"/>
              <a:gd name="T62" fmla="*/ 2147483647 w 2857"/>
              <a:gd name="T63" fmla="*/ 1029703880 h 986"/>
              <a:gd name="T64" fmla="*/ 2147483647 w 2857"/>
              <a:gd name="T65" fmla="*/ 1140104388 h 986"/>
              <a:gd name="T66" fmla="*/ 2147483647 w 2857"/>
              <a:gd name="T67" fmla="*/ 1246260404 h 986"/>
              <a:gd name="T68" fmla="*/ 2147483647 w 2857"/>
              <a:gd name="T69" fmla="*/ 1235644074 h 986"/>
              <a:gd name="T70" fmla="*/ 2036457553 w 2857"/>
              <a:gd name="T71" fmla="*/ 1061549956 h 986"/>
              <a:gd name="T72" fmla="*/ 1731427110 w 2857"/>
              <a:gd name="T73" fmla="*/ 1163458566 h 986"/>
              <a:gd name="T74" fmla="*/ 1250840951 w 2857"/>
              <a:gd name="T75" fmla="*/ 1413984140 h 986"/>
              <a:gd name="T76" fmla="*/ 153612177 w 2857"/>
              <a:gd name="T77" fmla="*/ 2070022634 h 986"/>
              <a:gd name="T78" fmla="*/ 0 w 2857"/>
              <a:gd name="T79" fmla="*/ 1993591177 h 98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857"/>
              <a:gd name="T121" fmla="*/ 0 h 986"/>
              <a:gd name="T122" fmla="*/ 2857 w 2857"/>
              <a:gd name="T123" fmla="*/ 986 h 98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857" h="986">
                <a:moveTo>
                  <a:pt x="0" y="939"/>
                </a:moveTo>
                <a:lnTo>
                  <a:pt x="1" y="909"/>
                </a:lnTo>
                <a:lnTo>
                  <a:pt x="349" y="689"/>
                </a:lnTo>
                <a:cubicBezTo>
                  <a:pt x="434" y="637"/>
                  <a:pt x="474" y="615"/>
                  <a:pt x="510" y="594"/>
                </a:cubicBezTo>
                <a:lnTo>
                  <a:pt x="567" y="563"/>
                </a:lnTo>
                <a:lnTo>
                  <a:pt x="630" y="530"/>
                </a:lnTo>
                <a:lnTo>
                  <a:pt x="705" y="498"/>
                </a:lnTo>
                <a:lnTo>
                  <a:pt x="841" y="447"/>
                </a:lnTo>
                <a:lnTo>
                  <a:pt x="937" y="417"/>
                </a:lnTo>
                <a:lnTo>
                  <a:pt x="1006" y="395"/>
                </a:lnTo>
                <a:lnTo>
                  <a:pt x="1056" y="381"/>
                </a:lnTo>
                <a:lnTo>
                  <a:pt x="1108" y="368"/>
                </a:lnTo>
                <a:lnTo>
                  <a:pt x="1177" y="348"/>
                </a:lnTo>
                <a:lnTo>
                  <a:pt x="1248" y="335"/>
                </a:lnTo>
                <a:lnTo>
                  <a:pt x="1372" y="305"/>
                </a:lnTo>
                <a:lnTo>
                  <a:pt x="1450" y="281"/>
                </a:lnTo>
                <a:lnTo>
                  <a:pt x="1498" y="266"/>
                </a:lnTo>
                <a:lnTo>
                  <a:pt x="1542" y="251"/>
                </a:lnTo>
                <a:lnTo>
                  <a:pt x="1585" y="236"/>
                </a:lnTo>
                <a:lnTo>
                  <a:pt x="1657" y="212"/>
                </a:lnTo>
                <a:lnTo>
                  <a:pt x="1738" y="194"/>
                </a:lnTo>
                <a:lnTo>
                  <a:pt x="1815" y="189"/>
                </a:lnTo>
                <a:lnTo>
                  <a:pt x="1894" y="186"/>
                </a:lnTo>
                <a:lnTo>
                  <a:pt x="2008" y="176"/>
                </a:lnTo>
                <a:lnTo>
                  <a:pt x="2283" y="138"/>
                </a:lnTo>
                <a:lnTo>
                  <a:pt x="2412" y="117"/>
                </a:lnTo>
                <a:lnTo>
                  <a:pt x="2512" y="95"/>
                </a:lnTo>
                <a:lnTo>
                  <a:pt x="2631" y="65"/>
                </a:lnTo>
                <a:lnTo>
                  <a:pt x="2742" y="30"/>
                </a:lnTo>
                <a:lnTo>
                  <a:pt x="2826" y="0"/>
                </a:lnTo>
                <a:lnTo>
                  <a:pt x="2857" y="101"/>
                </a:lnTo>
                <a:lnTo>
                  <a:pt x="1902" y="285"/>
                </a:lnTo>
                <a:lnTo>
                  <a:pt x="1908" y="315"/>
                </a:lnTo>
                <a:lnTo>
                  <a:pt x="1984" y="296"/>
                </a:lnTo>
                <a:lnTo>
                  <a:pt x="2058" y="281"/>
                </a:lnTo>
                <a:lnTo>
                  <a:pt x="2095" y="275"/>
                </a:lnTo>
                <a:lnTo>
                  <a:pt x="2130" y="282"/>
                </a:lnTo>
                <a:lnTo>
                  <a:pt x="2160" y="297"/>
                </a:lnTo>
                <a:lnTo>
                  <a:pt x="2179" y="330"/>
                </a:lnTo>
                <a:lnTo>
                  <a:pt x="2209" y="389"/>
                </a:lnTo>
                <a:lnTo>
                  <a:pt x="2182" y="405"/>
                </a:lnTo>
                <a:lnTo>
                  <a:pt x="2146" y="333"/>
                </a:lnTo>
                <a:lnTo>
                  <a:pt x="2122" y="315"/>
                </a:lnTo>
                <a:lnTo>
                  <a:pt x="2088" y="309"/>
                </a:lnTo>
                <a:lnTo>
                  <a:pt x="2052" y="314"/>
                </a:lnTo>
                <a:lnTo>
                  <a:pt x="1909" y="351"/>
                </a:lnTo>
                <a:lnTo>
                  <a:pt x="1879" y="371"/>
                </a:lnTo>
                <a:lnTo>
                  <a:pt x="1950" y="527"/>
                </a:lnTo>
                <a:lnTo>
                  <a:pt x="1923" y="545"/>
                </a:lnTo>
                <a:lnTo>
                  <a:pt x="1849" y="399"/>
                </a:lnTo>
                <a:lnTo>
                  <a:pt x="1597" y="492"/>
                </a:lnTo>
                <a:lnTo>
                  <a:pt x="1692" y="672"/>
                </a:lnTo>
                <a:lnTo>
                  <a:pt x="1669" y="695"/>
                </a:lnTo>
                <a:lnTo>
                  <a:pt x="1566" y="519"/>
                </a:lnTo>
                <a:lnTo>
                  <a:pt x="1557" y="501"/>
                </a:lnTo>
                <a:lnTo>
                  <a:pt x="1552" y="467"/>
                </a:lnTo>
                <a:lnTo>
                  <a:pt x="1552" y="435"/>
                </a:lnTo>
                <a:lnTo>
                  <a:pt x="1555" y="423"/>
                </a:lnTo>
                <a:lnTo>
                  <a:pt x="1554" y="414"/>
                </a:lnTo>
                <a:lnTo>
                  <a:pt x="1435" y="461"/>
                </a:lnTo>
                <a:lnTo>
                  <a:pt x="1386" y="465"/>
                </a:lnTo>
                <a:lnTo>
                  <a:pt x="1311" y="477"/>
                </a:lnTo>
                <a:lnTo>
                  <a:pt x="1227" y="479"/>
                </a:lnTo>
                <a:lnTo>
                  <a:pt x="1173" y="485"/>
                </a:lnTo>
                <a:lnTo>
                  <a:pt x="1122" y="507"/>
                </a:lnTo>
                <a:lnTo>
                  <a:pt x="1116" y="537"/>
                </a:lnTo>
                <a:lnTo>
                  <a:pt x="1114" y="566"/>
                </a:lnTo>
                <a:lnTo>
                  <a:pt x="1125" y="587"/>
                </a:lnTo>
                <a:lnTo>
                  <a:pt x="1129" y="608"/>
                </a:lnTo>
                <a:lnTo>
                  <a:pt x="1056" y="582"/>
                </a:lnTo>
                <a:lnTo>
                  <a:pt x="1003" y="521"/>
                </a:lnTo>
                <a:lnTo>
                  <a:pt x="928" y="500"/>
                </a:lnTo>
                <a:lnTo>
                  <a:pt x="867" y="518"/>
                </a:lnTo>
                <a:lnTo>
                  <a:pt x="789" y="548"/>
                </a:lnTo>
                <a:lnTo>
                  <a:pt x="699" y="584"/>
                </a:lnTo>
                <a:lnTo>
                  <a:pt x="570" y="666"/>
                </a:lnTo>
                <a:lnTo>
                  <a:pt x="525" y="692"/>
                </a:lnTo>
                <a:lnTo>
                  <a:pt x="70" y="975"/>
                </a:lnTo>
                <a:lnTo>
                  <a:pt x="34" y="986"/>
                </a:lnTo>
                <a:lnTo>
                  <a:pt x="0" y="9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60" name="Freeform 51"/>
          <p:cNvSpPr>
            <a:spLocks/>
          </p:cNvSpPr>
          <p:nvPr/>
        </p:nvSpPr>
        <p:spPr bwMode="auto">
          <a:xfrm>
            <a:off x="2936435" y="5269459"/>
            <a:ext cx="4742022" cy="678657"/>
          </a:xfrm>
          <a:custGeom>
            <a:avLst/>
            <a:gdLst>
              <a:gd name="T0" fmla="*/ 0 w 3558"/>
              <a:gd name="T1" fmla="*/ 1101959318 h 516"/>
              <a:gd name="T2" fmla="*/ 2065766342 w 3558"/>
              <a:gd name="T3" fmla="*/ 0 h 516"/>
              <a:gd name="T4" fmla="*/ 2147483647 w 3558"/>
              <a:gd name="T5" fmla="*/ 0 h 516"/>
              <a:gd name="T6" fmla="*/ 0 60000 65536"/>
              <a:gd name="T7" fmla="*/ 0 60000 65536"/>
              <a:gd name="T8" fmla="*/ 0 60000 65536"/>
              <a:gd name="T9" fmla="*/ 0 w 3558"/>
              <a:gd name="T10" fmla="*/ 0 h 516"/>
              <a:gd name="T11" fmla="*/ 3558 w 3558"/>
              <a:gd name="T12" fmla="*/ 516 h 516"/>
            </a:gdLst>
            <a:ahLst/>
            <a:cxnLst>
              <a:cxn ang="T6">
                <a:pos x="T0" y="T1"/>
              </a:cxn>
              <a:cxn ang="T7">
                <a:pos x="T2" y="T3"/>
              </a:cxn>
              <a:cxn ang="T8">
                <a:pos x="T4" y="T5"/>
              </a:cxn>
            </a:cxnLst>
            <a:rect l="T9" t="T10" r="T11" b="T12"/>
            <a:pathLst>
              <a:path w="3558" h="516">
                <a:moveTo>
                  <a:pt x="0" y="516"/>
                </a:moveTo>
                <a:lnTo>
                  <a:pt x="942" y="0"/>
                </a:lnTo>
                <a:lnTo>
                  <a:pt x="3558" y="0"/>
                </a:lnTo>
              </a:path>
            </a:pathLst>
          </a:custGeom>
          <a:noFill/>
          <a:ln w="1016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61" name="Freeform 52"/>
          <p:cNvSpPr>
            <a:spLocks/>
          </p:cNvSpPr>
          <p:nvPr/>
        </p:nvSpPr>
        <p:spPr bwMode="auto">
          <a:xfrm>
            <a:off x="2905000" y="3476377"/>
            <a:ext cx="4501992" cy="2556033"/>
          </a:xfrm>
          <a:custGeom>
            <a:avLst/>
            <a:gdLst>
              <a:gd name="T0" fmla="*/ 0 w 3378"/>
              <a:gd name="T1" fmla="*/ 340436854 h 1947"/>
              <a:gd name="T2" fmla="*/ 986773142 w 3378"/>
              <a:gd name="T3" fmla="*/ 8511359 h 1947"/>
              <a:gd name="T4" fmla="*/ 2147483647 w 3378"/>
              <a:gd name="T5" fmla="*/ 0 h 1947"/>
              <a:gd name="T6" fmla="*/ 2147483647 w 3378"/>
              <a:gd name="T7" fmla="*/ 2128204 h 1947"/>
              <a:gd name="T8" fmla="*/ 2147483647 w 3378"/>
              <a:gd name="T9" fmla="*/ 140429400 h 1947"/>
              <a:gd name="T10" fmla="*/ 2147483647 w 3378"/>
              <a:gd name="T11" fmla="*/ 582996727 h 1947"/>
              <a:gd name="T12" fmla="*/ 2147483647 w 3378"/>
              <a:gd name="T13" fmla="*/ 1506431768 h 1947"/>
              <a:gd name="T14" fmla="*/ 2147483647 w 3378"/>
              <a:gd name="T15" fmla="*/ 2025596949 h 1947"/>
              <a:gd name="T16" fmla="*/ 2147483647 w 3378"/>
              <a:gd name="T17" fmla="*/ 2147483647 h 1947"/>
              <a:gd name="T18" fmla="*/ 2147483647 w 3378"/>
              <a:gd name="T19" fmla="*/ 2147483647 h 19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78"/>
              <a:gd name="T31" fmla="*/ 0 h 1947"/>
              <a:gd name="T32" fmla="*/ 3378 w 3378"/>
              <a:gd name="T33" fmla="*/ 1947 h 19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78" h="1947">
                <a:moveTo>
                  <a:pt x="0" y="160"/>
                </a:moveTo>
                <a:lnTo>
                  <a:pt x="450" y="4"/>
                </a:lnTo>
                <a:lnTo>
                  <a:pt x="2379" y="0"/>
                </a:lnTo>
                <a:lnTo>
                  <a:pt x="2585" y="1"/>
                </a:lnTo>
                <a:cubicBezTo>
                  <a:pt x="2638" y="12"/>
                  <a:pt x="2646" y="21"/>
                  <a:pt x="2697" y="66"/>
                </a:cubicBezTo>
                <a:lnTo>
                  <a:pt x="2892" y="274"/>
                </a:lnTo>
                <a:lnTo>
                  <a:pt x="3288" y="708"/>
                </a:lnTo>
                <a:cubicBezTo>
                  <a:pt x="3368" y="821"/>
                  <a:pt x="3359" y="882"/>
                  <a:pt x="3374" y="952"/>
                </a:cubicBezTo>
                <a:lnTo>
                  <a:pt x="3378" y="1131"/>
                </a:lnTo>
                <a:lnTo>
                  <a:pt x="3377" y="1947"/>
                </a:lnTo>
              </a:path>
            </a:pathLst>
          </a:custGeom>
          <a:noFill/>
          <a:ln w="1016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62" name="Freeform 53"/>
          <p:cNvSpPr>
            <a:spLocks/>
          </p:cNvSpPr>
          <p:nvPr/>
        </p:nvSpPr>
        <p:spPr bwMode="auto">
          <a:xfrm>
            <a:off x="4106580" y="5362328"/>
            <a:ext cx="2563178" cy="611505"/>
          </a:xfrm>
          <a:custGeom>
            <a:avLst/>
            <a:gdLst>
              <a:gd name="T0" fmla="*/ 440868900 w 1923"/>
              <a:gd name="T1" fmla="*/ 990670177 h 466"/>
              <a:gd name="T2" fmla="*/ 0 w 1923"/>
              <a:gd name="T3" fmla="*/ 221093905 h 466"/>
              <a:gd name="T4" fmla="*/ 13160221 w 1923"/>
              <a:gd name="T5" fmla="*/ 155190171 h 466"/>
              <a:gd name="T6" fmla="*/ 230305356 w 1923"/>
              <a:gd name="T7" fmla="*/ 23385619 h 466"/>
              <a:gd name="T8" fmla="*/ 2147483647 w 1923"/>
              <a:gd name="T9" fmla="*/ 40392282 h 466"/>
              <a:gd name="T10" fmla="*/ 2147483647 w 1923"/>
              <a:gd name="T11" fmla="*/ 46769780 h 466"/>
              <a:gd name="T12" fmla="*/ 2147483647 w 1923"/>
              <a:gd name="T13" fmla="*/ 150938505 h 466"/>
              <a:gd name="T14" fmla="*/ 2147483647 w 1923"/>
              <a:gd name="T15" fmla="*/ 952403728 h 466"/>
              <a:gd name="T16" fmla="*/ 0 60000 65536"/>
              <a:gd name="T17" fmla="*/ 0 60000 65536"/>
              <a:gd name="T18" fmla="*/ 0 60000 65536"/>
              <a:gd name="T19" fmla="*/ 0 60000 65536"/>
              <a:gd name="T20" fmla="*/ 0 60000 65536"/>
              <a:gd name="T21" fmla="*/ 0 60000 65536"/>
              <a:gd name="T22" fmla="*/ 0 60000 65536"/>
              <a:gd name="T23" fmla="*/ 0 60000 65536"/>
              <a:gd name="T24" fmla="*/ 0 w 1923"/>
              <a:gd name="T25" fmla="*/ 0 h 466"/>
              <a:gd name="T26" fmla="*/ 1923 w 1923"/>
              <a:gd name="T27" fmla="*/ 466 h 4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23" h="466">
                <a:moveTo>
                  <a:pt x="201" y="466"/>
                </a:moveTo>
                <a:lnTo>
                  <a:pt x="0" y="104"/>
                </a:lnTo>
                <a:lnTo>
                  <a:pt x="6" y="73"/>
                </a:lnTo>
                <a:lnTo>
                  <a:pt x="105" y="11"/>
                </a:lnTo>
                <a:lnTo>
                  <a:pt x="1818" y="19"/>
                </a:lnTo>
                <a:lnTo>
                  <a:pt x="1872" y="22"/>
                </a:lnTo>
                <a:cubicBezTo>
                  <a:pt x="1889" y="31"/>
                  <a:pt x="1910" y="0"/>
                  <a:pt x="1918" y="71"/>
                </a:cubicBezTo>
                <a:lnTo>
                  <a:pt x="1923" y="448"/>
                </a:lnTo>
              </a:path>
            </a:pathLst>
          </a:custGeom>
          <a:noFill/>
          <a:ln w="635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63" name="Line 54"/>
          <p:cNvSpPr>
            <a:spLocks noChangeShapeType="1"/>
          </p:cNvSpPr>
          <p:nvPr/>
        </p:nvSpPr>
        <p:spPr bwMode="auto">
          <a:xfrm flipV="1">
            <a:off x="5839653" y="5293748"/>
            <a:ext cx="0" cy="692943"/>
          </a:xfrm>
          <a:prstGeom prst="line">
            <a:avLst/>
          </a:prstGeom>
          <a:noFill/>
          <a:ln w="50800">
            <a:solidFill>
              <a:schemeClr val="bg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4" name="Freeform 55"/>
          <p:cNvSpPr>
            <a:spLocks/>
          </p:cNvSpPr>
          <p:nvPr/>
        </p:nvSpPr>
        <p:spPr bwMode="auto">
          <a:xfrm>
            <a:off x="6825493" y="4123601"/>
            <a:ext cx="177165" cy="1134427"/>
          </a:xfrm>
          <a:custGeom>
            <a:avLst/>
            <a:gdLst>
              <a:gd name="T0" fmla="*/ 8895532 w 132"/>
              <a:gd name="T1" fmla="*/ 1838885678 h 864"/>
              <a:gd name="T2" fmla="*/ 0 w 132"/>
              <a:gd name="T3" fmla="*/ 349047994 h 864"/>
              <a:gd name="T4" fmla="*/ 40030641 w 132"/>
              <a:gd name="T5" fmla="*/ 240502715 h 864"/>
              <a:gd name="T6" fmla="*/ 293560019 w 132"/>
              <a:gd name="T7" fmla="*/ 0 h 864"/>
              <a:gd name="T8" fmla="*/ 0 60000 65536"/>
              <a:gd name="T9" fmla="*/ 0 60000 65536"/>
              <a:gd name="T10" fmla="*/ 0 60000 65536"/>
              <a:gd name="T11" fmla="*/ 0 60000 65536"/>
              <a:gd name="T12" fmla="*/ 0 w 132"/>
              <a:gd name="T13" fmla="*/ 0 h 864"/>
              <a:gd name="T14" fmla="*/ 132 w 132"/>
              <a:gd name="T15" fmla="*/ 864 h 864"/>
            </a:gdLst>
            <a:ahLst/>
            <a:cxnLst>
              <a:cxn ang="T8">
                <a:pos x="T0" y="T1"/>
              </a:cxn>
              <a:cxn ang="T9">
                <a:pos x="T2" y="T3"/>
              </a:cxn>
              <a:cxn ang="T10">
                <a:pos x="T4" y="T5"/>
              </a:cxn>
              <a:cxn ang="T11">
                <a:pos x="T6" y="T7"/>
              </a:cxn>
            </a:cxnLst>
            <a:rect l="T12" t="T13" r="T14" b="T15"/>
            <a:pathLst>
              <a:path w="132" h="864">
                <a:moveTo>
                  <a:pt x="4" y="864"/>
                </a:moveTo>
                <a:lnTo>
                  <a:pt x="0" y="164"/>
                </a:lnTo>
                <a:lnTo>
                  <a:pt x="18" y="113"/>
                </a:lnTo>
                <a:lnTo>
                  <a:pt x="132" y="0"/>
                </a:lnTo>
              </a:path>
            </a:pathLst>
          </a:custGeom>
          <a:noFill/>
          <a:ln w="508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65" name="Line 56"/>
          <p:cNvSpPr>
            <a:spLocks noChangeShapeType="1"/>
          </p:cNvSpPr>
          <p:nvPr/>
        </p:nvSpPr>
        <p:spPr bwMode="auto">
          <a:xfrm>
            <a:off x="6038250" y="4883690"/>
            <a:ext cx="1344454" cy="0"/>
          </a:xfrm>
          <a:prstGeom prst="line">
            <a:avLst/>
          </a:prstGeom>
          <a:noFill/>
          <a:ln w="50800">
            <a:solidFill>
              <a:schemeClr val="bg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6" name="Line 57"/>
          <p:cNvSpPr>
            <a:spLocks noChangeShapeType="1"/>
          </p:cNvSpPr>
          <p:nvPr/>
        </p:nvSpPr>
        <p:spPr bwMode="auto">
          <a:xfrm>
            <a:off x="6046822" y="4602227"/>
            <a:ext cx="800100" cy="0"/>
          </a:xfrm>
          <a:prstGeom prst="line">
            <a:avLst/>
          </a:prstGeom>
          <a:noFill/>
          <a:ln w="50800">
            <a:solidFill>
              <a:schemeClr val="bg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7" name="Line 58"/>
          <p:cNvSpPr>
            <a:spLocks noChangeShapeType="1"/>
          </p:cNvSpPr>
          <p:nvPr/>
        </p:nvSpPr>
        <p:spPr bwMode="auto">
          <a:xfrm>
            <a:off x="7262691" y="4349338"/>
            <a:ext cx="415767" cy="0"/>
          </a:xfrm>
          <a:prstGeom prst="line">
            <a:avLst/>
          </a:prstGeom>
          <a:noFill/>
          <a:ln w="50800">
            <a:solidFill>
              <a:schemeClr val="bg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8" name="Freeform 60"/>
          <p:cNvSpPr>
            <a:spLocks/>
          </p:cNvSpPr>
          <p:nvPr/>
        </p:nvSpPr>
        <p:spPr bwMode="auto">
          <a:xfrm>
            <a:off x="3452215" y="4287908"/>
            <a:ext cx="967263" cy="288607"/>
          </a:xfrm>
          <a:custGeom>
            <a:avLst/>
            <a:gdLst>
              <a:gd name="T0" fmla="*/ 0 w 726"/>
              <a:gd name="T1" fmla="*/ 467420253 h 220"/>
              <a:gd name="T2" fmla="*/ 865622195 w 726"/>
              <a:gd name="T3" fmla="*/ 0 h 220"/>
              <a:gd name="T4" fmla="*/ 1590991211 w 726"/>
              <a:gd name="T5" fmla="*/ 108356082 h 220"/>
              <a:gd name="T6" fmla="*/ 0 60000 65536"/>
              <a:gd name="T7" fmla="*/ 0 60000 65536"/>
              <a:gd name="T8" fmla="*/ 0 60000 65536"/>
              <a:gd name="T9" fmla="*/ 0 w 726"/>
              <a:gd name="T10" fmla="*/ 0 h 220"/>
              <a:gd name="T11" fmla="*/ 726 w 726"/>
              <a:gd name="T12" fmla="*/ 220 h 220"/>
            </a:gdLst>
            <a:ahLst/>
            <a:cxnLst>
              <a:cxn ang="T6">
                <a:pos x="T0" y="T1"/>
              </a:cxn>
              <a:cxn ang="T7">
                <a:pos x="T2" y="T3"/>
              </a:cxn>
              <a:cxn ang="T8">
                <a:pos x="T4" y="T5"/>
              </a:cxn>
            </a:cxnLst>
            <a:rect l="T9" t="T10" r="T11" b="T12"/>
            <a:pathLst>
              <a:path w="726" h="220">
                <a:moveTo>
                  <a:pt x="0" y="220"/>
                </a:moveTo>
                <a:lnTo>
                  <a:pt x="395" y="0"/>
                </a:lnTo>
                <a:lnTo>
                  <a:pt x="726" y="51"/>
                </a:lnTo>
              </a:path>
            </a:pathLst>
          </a:custGeom>
          <a:noFill/>
          <a:ln w="9525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69" name="Freeform 61"/>
          <p:cNvSpPr>
            <a:spLocks/>
          </p:cNvSpPr>
          <p:nvPr/>
        </p:nvSpPr>
        <p:spPr bwMode="auto">
          <a:xfrm>
            <a:off x="3937990" y="3482087"/>
            <a:ext cx="1008697" cy="1853088"/>
          </a:xfrm>
          <a:custGeom>
            <a:avLst/>
            <a:gdLst>
              <a:gd name="T0" fmla="*/ 145055860 w 756"/>
              <a:gd name="T1" fmla="*/ 2147483647 h 1412"/>
              <a:gd name="T2" fmla="*/ 0 w 756"/>
              <a:gd name="T3" fmla="*/ 2147483647 h 1412"/>
              <a:gd name="T4" fmla="*/ 1661556350 w 756"/>
              <a:gd name="T5" fmla="*/ 0 h 1412"/>
              <a:gd name="T6" fmla="*/ 0 60000 65536"/>
              <a:gd name="T7" fmla="*/ 0 60000 65536"/>
              <a:gd name="T8" fmla="*/ 0 60000 65536"/>
              <a:gd name="T9" fmla="*/ 0 w 756"/>
              <a:gd name="T10" fmla="*/ 0 h 1412"/>
              <a:gd name="T11" fmla="*/ 756 w 756"/>
              <a:gd name="T12" fmla="*/ 1412 h 1412"/>
            </a:gdLst>
            <a:ahLst/>
            <a:cxnLst>
              <a:cxn ang="T6">
                <a:pos x="T0" y="T1"/>
              </a:cxn>
              <a:cxn ang="T7">
                <a:pos x="T2" y="T3"/>
              </a:cxn>
              <a:cxn ang="T8">
                <a:pos x="T4" y="T5"/>
              </a:cxn>
            </a:cxnLst>
            <a:rect l="T9" t="T10" r="T11" b="T12"/>
            <a:pathLst>
              <a:path w="756" h="1412">
                <a:moveTo>
                  <a:pt x="66" y="1412"/>
                </a:moveTo>
                <a:lnTo>
                  <a:pt x="0" y="1287"/>
                </a:lnTo>
                <a:lnTo>
                  <a:pt x="756" y="0"/>
                </a:lnTo>
              </a:path>
            </a:pathLst>
          </a:custGeom>
          <a:noFill/>
          <a:ln w="9525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0" name="Freeform 62"/>
          <p:cNvSpPr>
            <a:spLocks/>
          </p:cNvSpPr>
          <p:nvPr/>
        </p:nvSpPr>
        <p:spPr bwMode="auto">
          <a:xfrm>
            <a:off x="4952404" y="2783428"/>
            <a:ext cx="414337" cy="685800"/>
          </a:xfrm>
          <a:custGeom>
            <a:avLst/>
            <a:gdLst>
              <a:gd name="T0" fmla="*/ 0 w 311"/>
              <a:gd name="T1" fmla="*/ 1110217973 h 523"/>
              <a:gd name="T2" fmla="*/ 681495629 w 311"/>
              <a:gd name="T3" fmla="*/ 0 h 523"/>
              <a:gd name="T4" fmla="*/ 0 60000 65536"/>
              <a:gd name="T5" fmla="*/ 0 60000 65536"/>
              <a:gd name="T6" fmla="*/ 0 w 311"/>
              <a:gd name="T7" fmla="*/ 0 h 523"/>
              <a:gd name="T8" fmla="*/ 311 w 311"/>
              <a:gd name="T9" fmla="*/ 523 h 523"/>
            </a:gdLst>
            <a:ahLst/>
            <a:cxnLst>
              <a:cxn ang="T4">
                <a:pos x="T0" y="T1"/>
              </a:cxn>
              <a:cxn ang="T5">
                <a:pos x="T2" y="T3"/>
              </a:cxn>
            </a:cxnLst>
            <a:rect l="T6" t="T7" r="T8" b="T9"/>
            <a:pathLst>
              <a:path w="311" h="523">
                <a:moveTo>
                  <a:pt x="0" y="523"/>
                </a:moveTo>
                <a:lnTo>
                  <a:pt x="311" y="0"/>
                </a:lnTo>
              </a:path>
            </a:pathLst>
          </a:custGeom>
          <a:noFill/>
          <a:ln w="88900" cap="rnd"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1" name="Freeform 63"/>
          <p:cNvSpPr>
            <a:spLocks/>
          </p:cNvSpPr>
          <p:nvPr/>
        </p:nvSpPr>
        <p:spPr bwMode="auto">
          <a:xfrm>
            <a:off x="4430905" y="4363631"/>
            <a:ext cx="1575912" cy="1429"/>
          </a:xfrm>
          <a:custGeom>
            <a:avLst/>
            <a:gdLst>
              <a:gd name="T0" fmla="*/ 0 w 1182"/>
              <a:gd name="T1" fmla="*/ 0 h 1"/>
              <a:gd name="T2" fmla="*/ 2147483647 w 1182"/>
              <a:gd name="T3" fmla="*/ 0 h 1"/>
              <a:gd name="T4" fmla="*/ 0 60000 65536"/>
              <a:gd name="T5" fmla="*/ 0 60000 65536"/>
              <a:gd name="T6" fmla="*/ 0 w 1182"/>
              <a:gd name="T7" fmla="*/ 0 h 1"/>
              <a:gd name="T8" fmla="*/ 1182 w 1182"/>
              <a:gd name="T9" fmla="*/ 1 h 1"/>
            </a:gdLst>
            <a:ahLst/>
            <a:cxnLst>
              <a:cxn ang="T4">
                <a:pos x="T0" y="T1"/>
              </a:cxn>
              <a:cxn ang="T5">
                <a:pos x="T2" y="T3"/>
              </a:cxn>
            </a:cxnLst>
            <a:rect l="T6" t="T7" r="T8" b="T9"/>
            <a:pathLst>
              <a:path w="1182" h="1">
                <a:moveTo>
                  <a:pt x="0" y="0"/>
                </a:moveTo>
                <a:lnTo>
                  <a:pt x="1182" y="0"/>
                </a:lnTo>
              </a:path>
            </a:pathLst>
          </a:custGeom>
          <a:noFill/>
          <a:ln w="762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2" name="Freeform 64"/>
          <p:cNvSpPr>
            <a:spLocks/>
          </p:cNvSpPr>
          <p:nvPr/>
        </p:nvSpPr>
        <p:spPr bwMode="auto">
          <a:xfrm>
            <a:off x="3927988" y="2637701"/>
            <a:ext cx="2870359" cy="1284447"/>
          </a:xfrm>
          <a:custGeom>
            <a:avLst/>
            <a:gdLst>
              <a:gd name="T0" fmla="*/ 0 w 2155"/>
              <a:gd name="T1" fmla="*/ 0 h 977"/>
              <a:gd name="T2" fmla="*/ 1255010727 w 2155"/>
              <a:gd name="T3" fmla="*/ 2084743325 h 977"/>
              <a:gd name="T4" fmla="*/ 2147483647 w 2155"/>
              <a:gd name="T5" fmla="*/ 2084743325 h 977"/>
              <a:gd name="T6" fmla="*/ 0 60000 65536"/>
              <a:gd name="T7" fmla="*/ 0 60000 65536"/>
              <a:gd name="T8" fmla="*/ 0 60000 65536"/>
              <a:gd name="T9" fmla="*/ 0 w 2155"/>
              <a:gd name="T10" fmla="*/ 0 h 977"/>
              <a:gd name="T11" fmla="*/ 2155 w 2155"/>
              <a:gd name="T12" fmla="*/ 977 h 977"/>
            </a:gdLst>
            <a:ahLst/>
            <a:cxnLst>
              <a:cxn ang="T6">
                <a:pos x="T0" y="T1"/>
              </a:cxn>
              <a:cxn ang="T7">
                <a:pos x="T2" y="T3"/>
              </a:cxn>
              <a:cxn ang="T8">
                <a:pos x="T4" y="T5"/>
              </a:cxn>
            </a:cxnLst>
            <a:rect l="T9" t="T10" r="T11" b="T12"/>
            <a:pathLst>
              <a:path w="2155" h="977">
                <a:moveTo>
                  <a:pt x="0" y="0"/>
                </a:moveTo>
                <a:lnTo>
                  <a:pt x="573" y="977"/>
                </a:lnTo>
                <a:lnTo>
                  <a:pt x="2155" y="977"/>
                </a:lnTo>
              </a:path>
            </a:pathLst>
          </a:custGeom>
          <a:noFill/>
          <a:ln w="508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3" name="Freeform 65"/>
          <p:cNvSpPr>
            <a:spLocks/>
          </p:cNvSpPr>
          <p:nvPr/>
        </p:nvSpPr>
        <p:spPr bwMode="auto">
          <a:xfrm>
            <a:off x="4599501" y="2401958"/>
            <a:ext cx="461487" cy="874395"/>
          </a:xfrm>
          <a:custGeom>
            <a:avLst/>
            <a:gdLst>
              <a:gd name="T0" fmla="*/ 762104041 w 345"/>
              <a:gd name="T1" fmla="*/ 1417281385 h 666"/>
              <a:gd name="T2" fmla="*/ 139166851 w 345"/>
              <a:gd name="T3" fmla="*/ 1027848843 h 666"/>
              <a:gd name="T4" fmla="*/ 0 w 345"/>
              <a:gd name="T5" fmla="*/ 778866544 h 666"/>
              <a:gd name="T6" fmla="*/ 6627276 w 345"/>
              <a:gd name="T7" fmla="*/ 0 h 666"/>
              <a:gd name="T8" fmla="*/ 0 60000 65536"/>
              <a:gd name="T9" fmla="*/ 0 60000 65536"/>
              <a:gd name="T10" fmla="*/ 0 60000 65536"/>
              <a:gd name="T11" fmla="*/ 0 60000 65536"/>
              <a:gd name="T12" fmla="*/ 0 w 345"/>
              <a:gd name="T13" fmla="*/ 0 h 666"/>
              <a:gd name="T14" fmla="*/ 345 w 345"/>
              <a:gd name="T15" fmla="*/ 666 h 666"/>
            </a:gdLst>
            <a:ahLst/>
            <a:cxnLst>
              <a:cxn ang="T8">
                <a:pos x="T0" y="T1"/>
              </a:cxn>
              <a:cxn ang="T9">
                <a:pos x="T2" y="T3"/>
              </a:cxn>
              <a:cxn ang="T10">
                <a:pos x="T4" y="T5"/>
              </a:cxn>
              <a:cxn ang="T11">
                <a:pos x="T6" y="T7"/>
              </a:cxn>
            </a:cxnLst>
            <a:rect l="T12" t="T13" r="T14" b="T15"/>
            <a:pathLst>
              <a:path w="345" h="666">
                <a:moveTo>
                  <a:pt x="345" y="666"/>
                </a:moveTo>
                <a:lnTo>
                  <a:pt x="63" y="483"/>
                </a:lnTo>
                <a:cubicBezTo>
                  <a:pt x="6" y="433"/>
                  <a:pt x="10" y="446"/>
                  <a:pt x="0" y="366"/>
                </a:cubicBezTo>
                <a:lnTo>
                  <a:pt x="3" y="0"/>
                </a:lnTo>
              </a:path>
            </a:pathLst>
          </a:custGeom>
          <a:noFill/>
          <a:ln w="508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4" name="Freeform 66"/>
          <p:cNvSpPr>
            <a:spLocks/>
          </p:cNvSpPr>
          <p:nvPr/>
        </p:nvSpPr>
        <p:spPr bwMode="auto">
          <a:xfrm>
            <a:off x="4075150" y="2774861"/>
            <a:ext cx="514350" cy="85725"/>
          </a:xfrm>
          <a:custGeom>
            <a:avLst/>
            <a:gdLst>
              <a:gd name="T0" fmla="*/ 0 w 387"/>
              <a:gd name="T1" fmla="*/ 137463068 h 66"/>
              <a:gd name="T2" fmla="*/ 843959302 w 387"/>
              <a:gd name="T3" fmla="*/ 0 h 66"/>
              <a:gd name="T4" fmla="*/ 0 60000 65536"/>
              <a:gd name="T5" fmla="*/ 0 60000 65536"/>
              <a:gd name="T6" fmla="*/ 0 w 387"/>
              <a:gd name="T7" fmla="*/ 0 h 66"/>
              <a:gd name="T8" fmla="*/ 387 w 387"/>
              <a:gd name="T9" fmla="*/ 66 h 66"/>
            </a:gdLst>
            <a:ahLst/>
            <a:cxnLst>
              <a:cxn ang="T4">
                <a:pos x="T0" y="T1"/>
              </a:cxn>
              <a:cxn ang="T5">
                <a:pos x="T2" y="T3"/>
              </a:cxn>
            </a:cxnLst>
            <a:rect l="T6" t="T7" r="T8" b="T9"/>
            <a:pathLst>
              <a:path w="387" h="66">
                <a:moveTo>
                  <a:pt x="0" y="66"/>
                </a:moveTo>
                <a:lnTo>
                  <a:pt x="387" y="0"/>
                </a:lnTo>
              </a:path>
            </a:pathLst>
          </a:custGeom>
          <a:noFill/>
          <a:ln w="508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5" name="Freeform 67"/>
          <p:cNvSpPr>
            <a:spLocks/>
          </p:cNvSpPr>
          <p:nvPr/>
        </p:nvSpPr>
        <p:spPr bwMode="auto">
          <a:xfrm>
            <a:off x="3583661" y="2823433"/>
            <a:ext cx="864393" cy="1460182"/>
          </a:xfrm>
          <a:custGeom>
            <a:avLst/>
            <a:gdLst>
              <a:gd name="T0" fmla="*/ 0 w 648"/>
              <a:gd name="T1" fmla="*/ 0 h 1112"/>
              <a:gd name="T2" fmla="*/ 1423517332 w 648"/>
              <a:gd name="T3" fmla="*/ 2147483647 h 1112"/>
              <a:gd name="T4" fmla="*/ 0 60000 65536"/>
              <a:gd name="T5" fmla="*/ 0 60000 65536"/>
              <a:gd name="T6" fmla="*/ 0 w 648"/>
              <a:gd name="T7" fmla="*/ 0 h 1112"/>
              <a:gd name="T8" fmla="*/ 648 w 648"/>
              <a:gd name="T9" fmla="*/ 1112 h 1112"/>
            </a:gdLst>
            <a:ahLst/>
            <a:cxnLst>
              <a:cxn ang="T4">
                <a:pos x="T0" y="T1"/>
              </a:cxn>
              <a:cxn ang="T5">
                <a:pos x="T2" y="T3"/>
              </a:cxn>
            </a:cxnLst>
            <a:rect l="T6" t="T7" r="T8" b="T9"/>
            <a:pathLst>
              <a:path w="648" h="1112">
                <a:moveTo>
                  <a:pt x="0" y="0"/>
                </a:moveTo>
                <a:lnTo>
                  <a:pt x="648" y="1112"/>
                </a:lnTo>
              </a:path>
            </a:pathLst>
          </a:custGeom>
          <a:noFill/>
          <a:ln w="508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6" name="Freeform 68"/>
          <p:cNvSpPr>
            <a:spLocks/>
          </p:cNvSpPr>
          <p:nvPr/>
        </p:nvSpPr>
        <p:spPr bwMode="auto">
          <a:xfrm>
            <a:off x="3242188" y="2996312"/>
            <a:ext cx="751522" cy="1284446"/>
          </a:xfrm>
          <a:custGeom>
            <a:avLst/>
            <a:gdLst>
              <a:gd name="T0" fmla="*/ 0 w 564"/>
              <a:gd name="T1" fmla="*/ 0 h 978"/>
              <a:gd name="T2" fmla="*/ 1236288565 w 564"/>
              <a:gd name="T3" fmla="*/ 2082608767 h 978"/>
              <a:gd name="T4" fmla="*/ 0 60000 65536"/>
              <a:gd name="T5" fmla="*/ 0 60000 65536"/>
              <a:gd name="T6" fmla="*/ 0 w 564"/>
              <a:gd name="T7" fmla="*/ 0 h 978"/>
              <a:gd name="T8" fmla="*/ 564 w 564"/>
              <a:gd name="T9" fmla="*/ 978 h 978"/>
            </a:gdLst>
            <a:ahLst/>
            <a:cxnLst>
              <a:cxn ang="T4">
                <a:pos x="T0" y="T1"/>
              </a:cxn>
              <a:cxn ang="T5">
                <a:pos x="T2" y="T3"/>
              </a:cxn>
            </a:cxnLst>
            <a:rect l="T6" t="T7" r="T8" b="T9"/>
            <a:pathLst>
              <a:path w="564" h="978">
                <a:moveTo>
                  <a:pt x="0" y="0"/>
                </a:moveTo>
                <a:lnTo>
                  <a:pt x="564" y="978"/>
                </a:lnTo>
              </a:path>
            </a:pathLst>
          </a:custGeom>
          <a:noFill/>
          <a:ln w="88900" cap="flat" cmpd="sng">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7" name="Freeform 69"/>
          <p:cNvSpPr>
            <a:spLocks/>
          </p:cNvSpPr>
          <p:nvPr/>
        </p:nvSpPr>
        <p:spPr bwMode="auto">
          <a:xfrm>
            <a:off x="2493520" y="3263494"/>
            <a:ext cx="124302" cy="244317"/>
          </a:xfrm>
          <a:custGeom>
            <a:avLst/>
            <a:gdLst>
              <a:gd name="T0" fmla="*/ 205109686 w 93"/>
              <a:gd name="T1" fmla="*/ 0 h 186"/>
              <a:gd name="T2" fmla="*/ 0 w 93"/>
              <a:gd name="T3" fmla="*/ 95854169 h 186"/>
              <a:gd name="T4" fmla="*/ 152178250 w 93"/>
              <a:gd name="T5" fmla="*/ 396194411 h 186"/>
              <a:gd name="T6" fmla="*/ 0 60000 65536"/>
              <a:gd name="T7" fmla="*/ 0 60000 65536"/>
              <a:gd name="T8" fmla="*/ 0 60000 65536"/>
              <a:gd name="T9" fmla="*/ 0 w 93"/>
              <a:gd name="T10" fmla="*/ 0 h 186"/>
              <a:gd name="T11" fmla="*/ 93 w 93"/>
              <a:gd name="T12" fmla="*/ 186 h 186"/>
            </a:gdLst>
            <a:ahLst/>
            <a:cxnLst>
              <a:cxn ang="T6">
                <a:pos x="T0" y="T1"/>
              </a:cxn>
              <a:cxn ang="T7">
                <a:pos x="T2" y="T3"/>
              </a:cxn>
              <a:cxn ang="T8">
                <a:pos x="T4" y="T5"/>
              </a:cxn>
            </a:cxnLst>
            <a:rect l="T9" t="T10" r="T11" b="T12"/>
            <a:pathLst>
              <a:path w="93" h="186">
                <a:moveTo>
                  <a:pt x="93" y="0"/>
                </a:moveTo>
                <a:lnTo>
                  <a:pt x="0" y="45"/>
                </a:lnTo>
                <a:lnTo>
                  <a:pt x="69" y="186"/>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8" name="Freeform 70"/>
          <p:cNvSpPr>
            <a:spLocks/>
          </p:cNvSpPr>
          <p:nvPr/>
        </p:nvSpPr>
        <p:spPr bwMode="auto">
          <a:xfrm>
            <a:off x="3289335" y="2647697"/>
            <a:ext cx="65722" cy="228600"/>
          </a:xfrm>
          <a:custGeom>
            <a:avLst/>
            <a:gdLst>
              <a:gd name="T0" fmla="*/ 0 w 50"/>
              <a:gd name="T1" fmla="*/ 0 h 174"/>
              <a:gd name="T2" fmla="*/ 106653013 w 50"/>
              <a:gd name="T3" fmla="*/ 370781609 h 174"/>
              <a:gd name="T4" fmla="*/ 0 60000 65536"/>
              <a:gd name="T5" fmla="*/ 0 60000 65536"/>
              <a:gd name="T6" fmla="*/ 0 w 50"/>
              <a:gd name="T7" fmla="*/ 0 h 174"/>
              <a:gd name="T8" fmla="*/ 50 w 50"/>
              <a:gd name="T9" fmla="*/ 174 h 174"/>
            </a:gdLst>
            <a:ahLst/>
            <a:cxnLst>
              <a:cxn ang="T4">
                <a:pos x="T0" y="T1"/>
              </a:cxn>
              <a:cxn ang="T5">
                <a:pos x="T2" y="T3"/>
              </a:cxn>
            </a:cxnLst>
            <a:rect l="T6" t="T7" r="T8" b="T9"/>
            <a:pathLst>
              <a:path w="50" h="174">
                <a:moveTo>
                  <a:pt x="0" y="0"/>
                </a:moveTo>
                <a:lnTo>
                  <a:pt x="50" y="174"/>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79" name="Freeform 71"/>
          <p:cNvSpPr>
            <a:spLocks/>
          </p:cNvSpPr>
          <p:nvPr/>
        </p:nvSpPr>
        <p:spPr bwMode="auto">
          <a:xfrm>
            <a:off x="4180875" y="2517680"/>
            <a:ext cx="34290" cy="145732"/>
          </a:xfrm>
          <a:custGeom>
            <a:avLst/>
            <a:gdLst>
              <a:gd name="T0" fmla="*/ 0 w 26"/>
              <a:gd name="T1" fmla="*/ 0 h 111"/>
              <a:gd name="T2" fmla="*/ 55831154 w 26"/>
              <a:gd name="T3" fmla="*/ 236213564 h 111"/>
              <a:gd name="T4" fmla="*/ 0 60000 65536"/>
              <a:gd name="T5" fmla="*/ 0 60000 65536"/>
              <a:gd name="T6" fmla="*/ 0 w 26"/>
              <a:gd name="T7" fmla="*/ 0 h 111"/>
              <a:gd name="T8" fmla="*/ 26 w 26"/>
              <a:gd name="T9" fmla="*/ 111 h 111"/>
            </a:gdLst>
            <a:ahLst/>
            <a:cxnLst>
              <a:cxn ang="T4">
                <a:pos x="T0" y="T1"/>
              </a:cxn>
              <a:cxn ang="T5">
                <a:pos x="T2" y="T3"/>
              </a:cxn>
            </a:cxnLst>
            <a:rect l="T6" t="T7" r="T8" b="T9"/>
            <a:pathLst>
              <a:path w="26" h="111">
                <a:moveTo>
                  <a:pt x="0" y="0"/>
                </a:moveTo>
                <a:lnTo>
                  <a:pt x="26" y="111"/>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0" name="Freeform 72"/>
          <p:cNvSpPr>
            <a:spLocks/>
          </p:cNvSpPr>
          <p:nvPr/>
        </p:nvSpPr>
        <p:spPr bwMode="auto">
          <a:xfrm>
            <a:off x="1373380" y="3327782"/>
            <a:ext cx="275750" cy="251460"/>
          </a:xfrm>
          <a:custGeom>
            <a:avLst/>
            <a:gdLst>
              <a:gd name="T0" fmla="*/ 453495684 w 207"/>
              <a:gd name="T1" fmla="*/ 0 h 192"/>
              <a:gd name="T2" fmla="*/ 0 w 207"/>
              <a:gd name="T3" fmla="*/ 0 h 192"/>
              <a:gd name="T4" fmla="*/ 0 w 207"/>
              <a:gd name="T5" fmla="*/ 406585208 h 192"/>
              <a:gd name="T6" fmla="*/ 0 60000 65536"/>
              <a:gd name="T7" fmla="*/ 0 60000 65536"/>
              <a:gd name="T8" fmla="*/ 0 60000 65536"/>
              <a:gd name="T9" fmla="*/ 0 w 207"/>
              <a:gd name="T10" fmla="*/ 0 h 192"/>
              <a:gd name="T11" fmla="*/ 207 w 207"/>
              <a:gd name="T12" fmla="*/ 192 h 192"/>
            </a:gdLst>
            <a:ahLst/>
            <a:cxnLst>
              <a:cxn ang="T6">
                <a:pos x="T0" y="T1"/>
              </a:cxn>
              <a:cxn ang="T7">
                <a:pos x="T2" y="T3"/>
              </a:cxn>
              <a:cxn ang="T8">
                <a:pos x="T4" y="T5"/>
              </a:cxn>
            </a:cxnLst>
            <a:rect l="T9" t="T10" r="T11" b="T12"/>
            <a:pathLst>
              <a:path w="207" h="192">
                <a:moveTo>
                  <a:pt x="207" y="0"/>
                </a:moveTo>
                <a:lnTo>
                  <a:pt x="0" y="0"/>
                </a:lnTo>
                <a:lnTo>
                  <a:pt x="0" y="192"/>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1" name="Freeform 73"/>
          <p:cNvSpPr>
            <a:spLocks/>
          </p:cNvSpPr>
          <p:nvPr/>
        </p:nvSpPr>
        <p:spPr bwMode="auto">
          <a:xfrm>
            <a:off x="3319338" y="3936429"/>
            <a:ext cx="421482" cy="244316"/>
          </a:xfrm>
          <a:custGeom>
            <a:avLst/>
            <a:gdLst>
              <a:gd name="T0" fmla="*/ 694041348 w 316"/>
              <a:gd name="T1" fmla="*/ 0 h 186"/>
              <a:gd name="T2" fmla="*/ 0 w 316"/>
              <a:gd name="T3" fmla="*/ 396191492 h 186"/>
              <a:gd name="T4" fmla="*/ 0 60000 65536"/>
              <a:gd name="T5" fmla="*/ 0 60000 65536"/>
              <a:gd name="T6" fmla="*/ 0 w 316"/>
              <a:gd name="T7" fmla="*/ 0 h 186"/>
              <a:gd name="T8" fmla="*/ 316 w 316"/>
              <a:gd name="T9" fmla="*/ 186 h 186"/>
            </a:gdLst>
            <a:ahLst/>
            <a:cxnLst>
              <a:cxn ang="T4">
                <a:pos x="T0" y="T1"/>
              </a:cxn>
              <a:cxn ang="T5">
                <a:pos x="T2" y="T3"/>
              </a:cxn>
            </a:cxnLst>
            <a:rect l="T6" t="T7" r="T8" b="T9"/>
            <a:pathLst>
              <a:path w="316" h="186">
                <a:moveTo>
                  <a:pt x="316" y="0"/>
                </a:moveTo>
                <a:lnTo>
                  <a:pt x="0" y="186"/>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2" name="Freeform 75"/>
          <p:cNvSpPr>
            <a:spLocks/>
          </p:cNvSpPr>
          <p:nvPr/>
        </p:nvSpPr>
        <p:spPr bwMode="auto">
          <a:xfrm>
            <a:off x="3925128" y="4370769"/>
            <a:ext cx="271462" cy="297180"/>
          </a:xfrm>
          <a:custGeom>
            <a:avLst/>
            <a:gdLst>
              <a:gd name="T0" fmla="*/ 445968827 w 204"/>
              <a:gd name="T1" fmla="*/ 482442655 h 226"/>
              <a:gd name="T2" fmla="*/ 0 w 204"/>
              <a:gd name="T3" fmla="*/ 0 h 226"/>
              <a:gd name="T4" fmla="*/ 0 60000 65536"/>
              <a:gd name="T5" fmla="*/ 0 60000 65536"/>
              <a:gd name="T6" fmla="*/ 0 w 204"/>
              <a:gd name="T7" fmla="*/ 0 h 226"/>
              <a:gd name="T8" fmla="*/ 204 w 204"/>
              <a:gd name="T9" fmla="*/ 226 h 226"/>
            </a:gdLst>
            <a:ahLst/>
            <a:cxnLst>
              <a:cxn ang="T4">
                <a:pos x="T0" y="T1"/>
              </a:cxn>
              <a:cxn ang="T5">
                <a:pos x="T2" y="T3"/>
              </a:cxn>
            </a:cxnLst>
            <a:rect l="T6" t="T7" r="T8" b="T9"/>
            <a:pathLst>
              <a:path w="204" h="226">
                <a:moveTo>
                  <a:pt x="204" y="226"/>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3" name="Freeform 76"/>
          <p:cNvSpPr>
            <a:spLocks/>
          </p:cNvSpPr>
          <p:nvPr/>
        </p:nvSpPr>
        <p:spPr bwMode="auto">
          <a:xfrm>
            <a:off x="6072539" y="4295051"/>
            <a:ext cx="735807" cy="1429"/>
          </a:xfrm>
          <a:custGeom>
            <a:avLst/>
            <a:gdLst>
              <a:gd name="T0" fmla="*/ 1210883377 w 552"/>
              <a:gd name="T1" fmla="*/ 2521744 h 1"/>
              <a:gd name="T2" fmla="*/ 0 w 552"/>
              <a:gd name="T3" fmla="*/ 0 h 1"/>
              <a:gd name="T4" fmla="*/ 0 60000 65536"/>
              <a:gd name="T5" fmla="*/ 0 60000 65536"/>
              <a:gd name="T6" fmla="*/ 0 w 552"/>
              <a:gd name="T7" fmla="*/ 0 h 1"/>
              <a:gd name="T8" fmla="*/ 552 w 552"/>
              <a:gd name="T9" fmla="*/ 1 h 1"/>
            </a:gdLst>
            <a:ahLst/>
            <a:cxnLst>
              <a:cxn ang="T4">
                <a:pos x="T0" y="T1"/>
              </a:cxn>
              <a:cxn ang="T5">
                <a:pos x="T2" y="T3"/>
              </a:cxn>
            </a:cxnLst>
            <a:rect l="T6" t="T7" r="T8" b="T9"/>
            <a:pathLst>
              <a:path w="552" h="1">
                <a:moveTo>
                  <a:pt x="552" y="1"/>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4" name="Freeform 77"/>
          <p:cNvSpPr>
            <a:spLocks/>
          </p:cNvSpPr>
          <p:nvPr/>
        </p:nvSpPr>
        <p:spPr bwMode="auto">
          <a:xfrm>
            <a:off x="6418297" y="3952149"/>
            <a:ext cx="1428" cy="631507"/>
          </a:xfrm>
          <a:custGeom>
            <a:avLst/>
            <a:gdLst>
              <a:gd name="T0" fmla="*/ 2518569 w 1"/>
              <a:gd name="T1" fmla="*/ 1025724595 h 480"/>
              <a:gd name="T2" fmla="*/ 0 w 1"/>
              <a:gd name="T3" fmla="*/ 0 h 480"/>
              <a:gd name="T4" fmla="*/ 0 60000 65536"/>
              <a:gd name="T5" fmla="*/ 0 60000 65536"/>
              <a:gd name="T6" fmla="*/ 0 w 1"/>
              <a:gd name="T7" fmla="*/ 0 h 480"/>
              <a:gd name="T8" fmla="*/ 1 w 1"/>
              <a:gd name="T9" fmla="*/ 480 h 480"/>
            </a:gdLst>
            <a:ahLst/>
            <a:cxnLst>
              <a:cxn ang="T4">
                <a:pos x="T0" y="T1"/>
              </a:cxn>
              <a:cxn ang="T5">
                <a:pos x="T2" y="T3"/>
              </a:cxn>
            </a:cxnLst>
            <a:rect l="T6" t="T7" r="T8" b="T9"/>
            <a:pathLst>
              <a:path w="1" h="480">
                <a:moveTo>
                  <a:pt x="1" y="480"/>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5" name="Freeform 78"/>
          <p:cNvSpPr>
            <a:spLocks/>
          </p:cNvSpPr>
          <p:nvPr/>
        </p:nvSpPr>
        <p:spPr bwMode="auto">
          <a:xfrm>
            <a:off x="6255420" y="4630802"/>
            <a:ext cx="1428" cy="230028"/>
          </a:xfrm>
          <a:custGeom>
            <a:avLst/>
            <a:gdLst>
              <a:gd name="T0" fmla="*/ 0 w 1"/>
              <a:gd name="T1" fmla="*/ 373284083 h 175"/>
              <a:gd name="T2" fmla="*/ 0 w 1"/>
              <a:gd name="T3" fmla="*/ 0 h 175"/>
              <a:gd name="T4" fmla="*/ 0 60000 65536"/>
              <a:gd name="T5" fmla="*/ 0 60000 65536"/>
              <a:gd name="T6" fmla="*/ 0 w 1"/>
              <a:gd name="T7" fmla="*/ 0 h 175"/>
              <a:gd name="T8" fmla="*/ 1 w 1"/>
              <a:gd name="T9" fmla="*/ 175 h 175"/>
            </a:gdLst>
            <a:ahLst/>
            <a:cxnLst>
              <a:cxn ang="T4">
                <a:pos x="T0" y="T1"/>
              </a:cxn>
              <a:cxn ang="T5">
                <a:pos x="T2" y="T3"/>
              </a:cxn>
            </a:cxnLst>
            <a:rect l="T6" t="T7" r="T8" b="T9"/>
            <a:pathLst>
              <a:path w="1" h="175">
                <a:moveTo>
                  <a:pt x="0" y="175"/>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6" name="Freeform 79"/>
          <p:cNvSpPr>
            <a:spLocks/>
          </p:cNvSpPr>
          <p:nvPr/>
        </p:nvSpPr>
        <p:spPr bwMode="auto">
          <a:xfrm>
            <a:off x="6448303" y="4632236"/>
            <a:ext cx="1429" cy="230029"/>
          </a:xfrm>
          <a:custGeom>
            <a:avLst/>
            <a:gdLst>
              <a:gd name="T0" fmla="*/ 0 w 1"/>
              <a:gd name="T1" fmla="*/ 373287004 h 175"/>
              <a:gd name="T2" fmla="*/ 0 w 1"/>
              <a:gd name="T3" fmla="*/ 0 h 175"/>
              <a:gd name="T4" fmla="*/ 0 60000 65536"/>
              <a:gd name="T5" fmla="*/ 0 60000 65536"/>
              <a:gd name="T6" fmla="*/ 0 w 1"/>
              <a:gd name="T7" fmla="*/ 0 h 175"/>
              <a:gd name="T8" fmla="*/ 1 w 1"/>
              <a:gd name="T9" fmla="*/ 175 h 175"/>
            </a:gdLst>
            <a:ahLst/>
            <a:cxnLst>
              <a:cxn ang="T4">
                <a:pos x="T0" y="T1"/>
              </a:cxn>
              <a:cxn ang="T5">
                <a:pos x="T2" y="T3"/>
              </a:cxn>
            </a:cxnLst>
            <a:rect l="T6" t="T7" r="T8" b="T9"/>
            <a:pathLst>
              <a:path w="1" h="175">
                <a:moveTo>
                  <a:pt x="0" y="175"/>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7" name="Freeform 80"/>
          <p:cNvSpPr>
            <a:spLocks/>
          </p:cNvSpPr>
          <p:nvPr/>
        </p:nvSpPr>
        <p:spPr bwMode="auto">
          <a:xfrm>
            <a:off x="6451160" y="4627944"/>
            <a:ext cx="201455" cy="134302"/>
          </a:xfrm>
          <a:custGeom>
            <a:avLst/>
            <a:gdLst>
              <a:gd name="T0" fmla="*/ 0 w 151"/>
              <a:gd name="T1" fmla="*/ 218314712 h 102"/>
              <a:gd name="T2" fmla="*/ 331810929 w 151"/>
              <a:gd name="T3" fmla="*/ 209753293 h 102"/>
              <a:gd name="T4" fmla="*/ 325218826 w 151"/>
              <a:gd name="T5" fmla="*/ 0 h 102"/>
              <a:gd name="T6" fmla="*/ 0 60000 65536"/>
              <a:gd name="T7" fmla="*/ 0 60000 65536"/>
              <a:gd name="T8" fmla="*/ 0 60000 65536"/>
              <a:gd name="T9" fmla="*/ 0 w 151"/>
              <a:gd name="T10" fmla="*/ 0 h 102"/>
              <a:gd name="T11" fmla="*/ 151 w 151"/>
              <a:gd name="T12" fmla="*/ 102 h 102"/>
            </a:gdLst>
            <a:ahLst/>
            <a:cxnLst>
              <a:cxn ang="T6">
                <a:pos x="T0" y="T1"/>
              </a:cxn>
              <a:cxn ang="T7">
                <a:pos x="T2" y="T3"/>
              </a:cxn>
              <a:cxn ang="T8">
                <a:pos x="T4" y="T5"/>
              </a:cxn>
            </a:cxnLst>
            <a:rect l="T9" t="T10" r="T11" b="T12"/>
            <a:pathLst>
              <a:path w="151" h="102">
                <a:moveTo>
                  <a:pt x="0" y="102"/>
                </a:moveTo>
                <a:lnTo>
                  <a:pt x="151" y="98"/>
                </a:lnTo>
                <a:lnTo>
                  <a:pt x="148"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8" name="Freeform 81"/>
          <p:cNvSpPr>
            <a:spLocks/>
          </p:cNvSpPr>
          <p:nvPr/>
        </p:nvSpPr>
        <p:spPr bwMode="auto">
          <a:xfrm>
            <a:off x="6355432" y="4915123"/>
            <a:ext cx="1428" cy="318612"/>
          </a:xfrm>
          <a:custGeom>
            <a:avLst/>
            <a:gdLst>
              <a:gd name="T0" fmla="*/ 0 w 1"/>
              <a:gd name="T1" fmla="*/ 517872744 h 242"/>
              <a:gd name="T2" fmla="*/ 0 w 1"/>
              <a:gd name="T3" fmla="*/ 0 h 242"/>
              <a:gd name="T4" fmla="*/ 0 60000 65536"/>
              <a:gd name="T5" fmla="*/ 0 60000 65536"/>
              <a:gd name="T6" fmla="*/ 0 w 1"/>
              <a:gd name="T7" fmla="*/ 0 h 242"/>
              <a:gd name="T8" fmla="*/ 1 w 1"/>
              <a:gd name="T9" fmla="*/ 242 h 242"/>
            </a:gdLst>
            <a:ahLst/>
            <a:cxnLst>
              <a:cxn ang="T4">
                <a:pos x="T0" y="T1"/>
              </a:cxn>
              <a:cxn ang="T5">
                <a:pos x="T2" y="T3"/>
              </a:cxn>
            </a:cxnLst>
            <a:rect l="T6" t="T7" r="T8" b="T9"/>
            <a:pathLst>
              <a:path w="1" h="242">
                <a:moveTo>
                  <a:pt x="0" y="242"/>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89" name="Freeform 82"/>
          <p:cNvSpPr>
            <a:spLocks/>
          </p:cNvSpPr>
          <p:nvPr/>
        </p:nvSpPr>
        <p:spPr bwMode="auto">
          <a:xfrm>
            <a:off x="6599752" y="4915123"/>
            <a:ext cx="1429" cy="317182"/>
          </a:xfrm>
          <a:custGeom>
            <a:avLst/>
            <a:gdLst>
              <a:gd name="T0" fmla="*/ 0 w 1"/>
              <a:gd name="T1" fmla="*/ 513237110 h 242"/>
              <a:gd name="T2" fmla="*/ 0 w 1"/>
              <a:gd name="T3" fmla="*/ 0 h 242"/>
              <a:gd name="T4" fmla="*/ 0 60000 65536"/>
              <a:gd name="T5" fmla="*/ 0 60000 65536"/>
              <a:gd name="T6" fmla="*/ 0 w 1"/>
              <a:gd name="T7" fmla="*/ 0 h 242"/>
              <a:gd name="T8" fmla="*/ 1 w 1"/>
              <a:gd name="T9" fmla="*/ 242 h 242"/>
            </a:gdLst>
            <a:ahLst/>
            <a:cxnLst>
              <a:cxn ang="T4">
                <a:pos x="T0" y="T1"/>
              </a:cxn>
              <a:cxn ang="T5">
                <a:pos x="T2" y="T3"/>
              </a:cxn>
            </a:cxnLst>
            <a:rect l="T6" t="T7" r="T8" b="T9"/>
            <a:pathLst>
              <a:path w="1" h="242">
                <a:moveTo>
                  <a:pt x="0" y="242"/>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90" name="Line 83"/>
          <p:cNvSpPr>
            <a:spLocks noChangeShapeType="1"/>
          </p:cNvSpPr>
          <p:nvPr/>
        </p:nvSpPr>
        <p:spPr bwMode="auto">
          <a:xfrm flipH="1">
            <a:off x="4870962" y="3426365"/>
            <a:ext cx="68580" cy="110014"/>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1" name="Line 84"/>
          <p:cNvSpPr>
            <a:spLocks noChangeShapeType="1"/>
          </p:cNvSpPr>
          <p:nvPr/>
        </p:nvSpPr>
        <p:spPr bwMode="auto">
          <a:xfrm flipH="1">
            <a:off x="4959543" y="3429223"/>
            <a:ext cx="67152" cy="11144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2" name="Line 85"/>
          <p:cNvSpPr>
            <a:spLocks noChangeShapeType="1"/>
          </p:cNvSpPr>
          <p:nvPr/>
        </p:nvSpPr>
        <p:spPr bwMode="auto">
          <a:xfrm>
            <a:off x="4426623" y="3433511"/>
            <a:ext cx="62865" cy="110013"/>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3" name="Line 86"/>
          <p:cNvSpPr>
            <a:spLocks noChangeShapeType="1"/>
          </p:cNvSpPr>
          <p:nvPr/>
        </p:nvSpPr>
        <p:spPr bwMode="auto">
          <a:xfrm>
            <a:off x="4372330" y="3429223"/>
            <a:ext cx="64293" cy="111442"/>
          </a:xfrm>
          <a:prstGeom prst="line">
            <a:avLst/>
          </a:prstGeom>
          <a:noFill/>
          <a:ln w="12700">
            <a:solidFill>
              <a:srgbClr val="80808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4" name="Freeform 87"/>
          <p:cNvSpPr>
            <a:spLocks/>
          </p:cNvSpPr>
          <p:nvPr/>
        </p:nvSpPr>
        <p:spPr bwMode="auto">
          <a:xfrm>
            <a:off x="2864998" y="2817724"/>
            <a:ext cx="228600" cy="275749"/>
          </a:xfrm>
          <a:custGeom>
            <a:avLst/>
            <a:gdLst>
              <a:gd name="T0" fmla="*/ 377286550 w 171"/>
              <a:gd name="T1" fmla="*/ 0 h 210"/>
              <a:gd name="T2" fmla="*/ 0 w 171"/>
              <a:gd name="T3" fmla="*/ 191578580 h 210"/>
              <a:gd name="T4" fmla="*/ 156651158 w 171"/>
              <a:gd name="T5" fmla="*/ 447017174 h 210"/>
              <a:gd name="T6" fmla="*/ 0 60000 65536"/>
              <a:gd name="T7" fmla="*/ 0 60000 65536"/>
              <a:gd name="T8" fmla="*/ 0 60000 65536"/>
              <a:gd name="T9" fmla="*/ 0 w 171"/>
              <a:gd name="T10" fmla="*/ 0 h 210"/>
              <a:gd name="T11" fmla="*/ 171 w 171"/>
              <a:gd name="T12" fmla="*/ 210 h 210"/>
            </a:gdLst>
            <a:ahLst/>
            <a:cxnLst>
              <a:cxn ang="T6">
                <a:pos x="T0" y="T1"/>
              </a:cxn>
              <a:cxn ang="T7">
                <a:pos x="T2" y="T3"/>
              </a:cxn>
              <a:cxn ang="T8">
                <a:pos x="T4" y="T5"/>
              </a:cxn>
            </a:cxnLst>
            <a:rect l="T9" t="T10" r="T11" b="T12"/>
            <a:pathLst>
              <a:path w="171" h="210">
                <a:moveTo>
                  <a:pt x="171" y="0"/>
                </a:moveTo>
                <a:lnTo>
                  <a:pt x="0" y="90"/>
                </a:lnTo>
                <a:lnTo>
                  <a:pt x="71" y="21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95" name="Freeform 89"/>
          <p:cNvSpPr>
            <a:spLocks/>
          </p:cNvSpPr>
          <p:nvPr/>
        </p:nvSpPr>
        <p:spPr bwMode="auto">
          <a:xfrm>
            <a:off x="1731997" y="3313494"/>
            <a:ext cx="335756" cy="15716"/>
          </a:xfrm>
          <a:custGeom>
            <a:avLst/>
            <a:gdLst>
              <a:gd name="T0" fmla="*/ 552282761 w 252"/>
              <a:gd name="T1" fmla="*/ 0 h 12"/>
              <a:gd name="T2" fmla="*/ 460235634 w 252"/>
              <a:gd name="T3" fmla="*/ 25410120 h 12"/>
              <a:gd name="T4" fmla="*/ 0 w 252"/>
              <a:gd name="T5" fmla="*/ 19058318 h 12"/>
              <a:gd name="T6" fmla="*/ 0 60000 65536"/>
              <a:gd name="T7" fmla="*/ 0 60000 65536"/>
              <a:gd name="T8" fmla="*/ 0 60000 65536"/>
              <a:gd name="T9" fmla="*/ 0 w 252"/>
              <a:gd name="T10" fmla="*/ 0 h 12"/>
              <a:gd name="T11" fmla="*/ 252 w 252"/>
              <a:gd name="T12" fmla="*/ 12 h 12"/>
            </a:gdLst>
            <a:ahLst/>
            <a:cxnLst>
              <a:cxn ang="T6">
                <a:pos x="T0" y="T1"/>
              </a:cxn>
              <a:cxn ang="T7">
                <a:pos x="T2" y="T3"/>
              </a:cxn>
              <a:cxn ang="T8">
                <a:pos x="T4" y="T5"/>
              </a:cxn>
            </a:cxnLst>
            <a:rect l="T9" t="T10" r="T11" b="T12"/>
            <a:pathLst>
              <a:path w="252" h="12">
                <a:moveTo>
                  <a:pt x="252" y="0"/>
                </a:moveTo>
                <a:lnTo>
                  <a:pt x="210" y="12"/>
                </a:lnTo>
                <a:lnTo>
                  <a:pt x="0" y="9"/>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96" name="Freeform 90"/>
          <p:cNvSpPr>
            <a:spLocks/>
          </p:cNvSpPr>
          <p:nvPr/>
        </p:nvSpPr>
        <p:spPr bwMode="auto">
          <a:xfrm>
            <a:off x="3111884" y="3663345"/>
            <a:ext cx="77152" cy="147162"/>
          </a:xfrm>
          <a:custGeom>
            <a:avLst/>
            <a:gdLst>
              <a:gd name="T0" fmla="*/ 32767642 w 58"/>
              <a:gd name="T1" fmla="*/ 0 h 112"/>
              <a:gd name="T2" fmla="*/ 126703028 w 58"/>
              <a:gd name="T3" fmla="*/ 185433962 h 112"/>
              <a:gd name="T4" fmla="*/ 0 w 58"/>
              <a:gd name="T5" fmla="*/ 238718760 h 112"/>
              <a:gd name="T6" fmla="*/ 0 60000 65536"/>
              <a:gd name="T7" fmla="*/ 0 60000 65536"/>
              <a:gd name="T8" fmla="*/ 0 60000 65536"/>
              <a:gd name="T9" fmla="*/ 0 w 58"/>
              <a:gd name="T10" fmla="*/ 0 h 112"/>
              <a:gd name="T11" fmla="*/ 58 w 58"/>
              <a:gd name="T12" fmla="*/ 112 h 112"/>
            </a:gdLst>
            <a:ahLst/>
            <a:cxnLst>
              <a:cxn ang="T6">
                <a:pos x="T0" y="T1"/>
              </a:cxn>
              <a:cxn ang="T7">
                <a:pos x="T2" y="T3"/>
              </a:cxn>
              <a:cxn ang="T8">
                <a:pos x="T4" y="T5"/>
              </a:cxn>
            </a:cxnLst>
            <a:rect l="T9" t="T10" r="T11" b="T12"/>
            <a:pathLst>
              <a:path w="58" h="112">
                <a:moveTo>
                  <a:pt x="15" y="0"/>
                </a:moveTo>
                <a:lnTo>
                  <a:pt x="58" y="87"/>
                </a:lnTo>
                <a:lnTo>
                  <a:pt x="0" y="112"/>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97" name="Freeform 91"/>
          <p:cNvSpPr>
            <a:spLocks/>
          </p:cNvSpPr>
          <p:nvPr/>
        </p:nvSpPr>
        <p:spPr bwMode="auto">
          <a:xfrm>
            <a:off x="5003838" y="3945006"/>
            <a:ext cx="2857" cy="387191"/>
          </a:xfrm>
          <a:custGeom>
            <a:avLst/>
            <a:gdLst>
              <a:gd name="T0" fmla="*/ 3360208 w 3"/>
              <a:gd name="T1" fmla="*/ 0 h 295"/>
              <a:gd name="T2" fmla="*/ 0 w 3"/>
              <a:gd name="T3" fmla="*/ 627397847 h 295"/>
              <a:gd name="T4" fmla="*/ 0 60000 65536"/>
              <a:gd name="T5" fmla="*/ 0 60000 65536"/>
              <a:gd name="T6" fmla="*/ 0 w 3"/>
              <a:gd name="T7" fmla="*/ 0 h 295"/>
              <a:gd name="T8" fmla="*/ 3 w 3"/>
              <a:gd name="T9" fmla="*/ 295 h 295"/>
            </a:gdLst>
            <a:ahLst/>
            <a:cxnLst>
              <a:cxn ang="T4">
                <a:pos x="T0" y="T1"/>
              </a:cxn>
              <a:cxn ang="T5">
                <a:pos x="T2" y="T3"/>
              </a:cxn>
            </a:cxnLst>
            <a:rect l="T6" t="T7" r="T8" b="T9"/>
            <a:pathLst>
              <a:path w="3" h="295">
                <a:moveTo>
                  <a:pt x="3" y="0"/>
                </a:moveTo>
                <a:lnTo>
                  <a:pt x="0" y="295"/>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98" name="Freeform 92"/>
          <p:cNvSpPr>
            <a:spLocks/>
          </p:cNvSpPr>
          <p:nvPr/>
        </p:nvSpPr>
        <p:spPr bwMode="auto">
          <a:xfrm>
            <a:off x="6852640" y="4545077"/>
            <a:ext cx="471487" cy="1428"/>
          </a:xfrm>
          <a:custGeom>
            <a:avLst/>
            <a:gdLst>
              <a:gd name="T0" fmla="*/ 775268406 w 354"/>
              <a:gd name="T1" fmla="*/ 0 h 1"/>
              <a:gd name="T2" fmla="*/ 0 w 354"/>
              <a:gd name="T3" fmla="*/ 0 h 1"/>
              <a:gd name="T4" fmla="*/ 0 60000 65536"/>
              <a:gd name="T5" fmla="*/ 0 60000 65536"/>
              <a:gd name="T6" fmla="*/ 0 w 354"/>
              <a:gd name="T7" fmla="*/ 0 h 1"/>
              <a:gd name="T8" fmla="*/ 354 w 354"/>
              <a:gd name="T9" fmla="*/ 1 h 1"/>
            </a:gdLst>
            <a:ahLst/>
            <a:cxnLst>
              <a:cxn ang="T4">
                <a:pos x="T0" y="T1"/>
              </a:cxn>
              <a:cxn ang="T5">
                <a:pos x="T2" y="T3"/>
              </a:cxn>
            </a:cxnLst>
            <a:rect l="T6" t="T7" r="T8" b="T9"/>
            <a:pathLst>
              <a:path w="354" h="1">
                <a:moveTo>
                  <a:pt x="354" y="0"/>
                </a:moveTo>
                <a:lnTo>
                  <a:pt x="0"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99" name="Freeform 93"/>
          <p:cNvSpPr>
            <a:spLocks/>
          </p:cNvSpPr>
          <p:nvPr/>
        </p:nvSpPr>
        <p:spPr bwMode="auto">
          <a:xfrm>
            <a:off x="2370650" y="2459108"/>
            <a:ext cx="1861662" cy="3493293"/>
          </a:xfrm>
          <a:custGeom>
            <a:avLst/>
            <a:gdLst>
              <a:gd name="T0" fmla="*/ 1424919481 w 1396"/>
              <a:gd name="T1" fmla="*/ 0 h 2659"/>
              <a:gd name="T2" fmla="*/ 680623755 w 1396"/>
              <a:gd name="T3" fmla="*/ 161943069 h 2659"/>
              <a:gd name="T4" fmla="*/ 210773473 w 1396"/>
              <a:gd name="T5" fmla="*/ 302576918 h 2659"/>
              <a:gd name="T6" fmla="*/ 21954984 w 1396"/>
              <a:gd name="T7" fmla="*/ 603024081 h 2659"/>
              <a:gd name="T8" fmla="*/ 79040608 w 1396"/>
              <a:gd name="T9" fmla="*/ 997227144 h 2659"/>
              <a:gd name="T10" fmla="*/ 243706690 w 1396"/>
              <a:gd name="T11" fmla="*/ 1291282125 h 2659"/>
              <a:gd name="T12" fmla="*/ 1945267558 w 1396"/>
              <a:gd name="T13" fmla="*/ 2147483647 h 2659"/>
              <a:gd name="T14" fmla="*/ 2147483647 w 1396"/>
              <a:gd name="T15" fmla="*/ 2147483647 h 2659"/>
              <a:gd name="T16" fmla="*/ 2147483647 w 1396"/>
              <a:gd name="T17" fmla="*/ 2147483647 h 2659"/>
              <a:gd name="T18" fmla="*/ 2147483647 w 1396"/>
              <a:gd name="T19" fmla="*/ 2147483647 h 2659"/>
              <a:gd name="T20" fmla="*/ 2147483647 w 1396"/>
              <a:gd name="T21" fmla="*/ 2147483647 h 26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96"/>
              <a:gd name="T34" fmla="*/ 0 h 2659"/>
              <a:gd name="T35" fmla="*/ 1396 w 1396"/>
              <a:gd name="T36" fmla="*/ 2659 h 26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96" h="2659">
                <a:moveTo>
                  <a:pt x="649" y="0"/>
                </a:moveTo>
                <a:lnTo>
                  <a:pt x="310" y="76"/>
                </a:lnTo>
                <a:cubicBezTo>
                  <a:pt x="218" y="100"/>
                  <a:pt x="146" y="108"/>
                  <a:pt x="96" y="142"/>
                </a:cubicBezTo>
                <a:cubicBezTo>
                  <a:pt x="46" y="176"/>
                  <a:pt x="20" y="229"/>
                  <a:pt x="10" y="283"/>
                </a:cubicBezTo>
                <a:cubicBezTo>
                  <a:pt x="0" y="337"/>
                  <a:pt x="19" y="414"/>
                  <a:pt x="36" y="468"/>
                </a:cubicBezTo>
                <a:lnTo>
                  <a:pt x="111" y="606"/>
                </a:lnTo>
                <a:lnTo>
                  <a:pt x="886" y="1959"/>
                </a:lnTo>
                <a:lnTo>
                  <a:pt x="984" y="2110"/>
                </a:lnTo>
                <a:cubicBezTo>
                  <a:pt x="1017" y="2151"/>
                  <a:pt x="1052" y="2173"/>
                  <a:pt x="1086" y="2206"/>
                </a:cubicBezTo>
                <a:cubicBezTo>
                  <a:pt x="1120" y="2239"/>
                  <a:pt x="1137" y="2231"/>
                  <a:pt x="1189" y="2307"/>
                </a:cubicBezTo>
                <a:lnTo>
                  <a:pt x="1396" y="2659"/>
                </a:lnTo>
              </a:path>
            </a:pathLst>
          </a:custGeom>
          <a:noFill/>
          <a:ln w="38100">
            <a:solidFill>
              <a:srgbClr val="006699"/>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00" name="Freeform 94"/>
          <p:cNvSpPr>
            <a:spLocks/>
          </p:cNvSpPr>
          <p:nvPr/>
        </p:nvSpPr>
        <p:spPr bwMode="auto">
          <a:xfrm>
            <a:off x="3456498" y="2053341"/>
            <a:ext cx="1743075" cy="360045"/>
          </a:xfrm>
          <a:custGeom>
            <a:avLst/>
            <a:gdLst>
              <a:gd name="T0" fmla="*/ 0 w 1308"/>
              <a:gd name="T1" fmla="*/ 584087600 h 274"/>
              <a:gd name="T2" fmla="*/ 2147483647 w 1308"/>
              <a:gd name="T3" fmla="*/ 0 h 274"/>
              <a:gd name="T4" fmla="*/ 0 60000 65536"/>
              <a:gd name="T5" fmla="*/ 0 60000 65536"/>
              <a:gd name="T6" fmla="*/ 0 w 1308"/>
              <a:gd name="T7" fmla="*/ 0 h 274"/>
              <a:gd name="T8" fmla="*/ 1308 w 1308"/>
              <a:gd name="T9" fmla="*/ 274 h 274"/>
            </a:gdLst>
            <a:ahLst/>
            <a:cxnLst>
              <a:cxn ang="T4">
                <a:pos x="T0" y="T1"/>
              </a:cxn>
              <a:cxn ang="T5">
                <a:pos x="T2" y="T3"/>
              </a:cxn>
            </a:cxnLst>
            <a:rect l="T6" t="T7" r="T8" b="T9"/>
            <a:pathLst>
              <a:path w="1308" h="274">
                <a:moveTo>
                  <a:pt x="0" y="274"/>
                </a:moveTo>
                <a:lnTo>
                  <a:pt x="1308" y="0"/>
                </a:lnTo>
              </a:path>
            </a:pathLst>
          </a:custGeom>
          <a:noFill/>
          <a:ln w="38100">
            <a:solidFill>
              <a:srgbClr val="33660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01" name="Rectangle 95"/>
          <p:cNvSpPr>
            <a:spLocks noChangeArrowheads="1"/>
          </p:cNvSpPr>
          <p:nvPr/>
        </p:nvSpPr>
        <p:spPr bwMode="auto">
          <a:xfrm rot="20896163">
            <a:off x="3203610" y="2384813"/>
            <a:ext cx="274320" cy="105727"/>
          </a:xfrm>
          <a:prstGeom prst="rect">
            <a:avLst/>
          </a:prstGeom>
          <a:solidFill>
            <a:schemeClr val="bg1"/>
          </a:solidFill>
          <a:ln w="19050">
            <a:solidFill>
              <a:srgbClr val="006699"/>
            </a:solidFill>
            <a:miter lim="800000"/>
            <a:headEnd/>
            <a:tailEnd/>
          </a:ln>
        </p:spPr>
        <p:txBody>
          <a:bodyPr wrap="none" anchor="ctr"/>
          <a:lstStyle/>
          <a:p>
            <a:endParaRPr lang="ja-JP" altLang="en-US"/>
          </a:p>
        </p:txBody>
      </p:sp>
      <p:sp>
        <p:nvSpPr>
          <p:cNvPr id="102" name="Rectangle 96"/>
          <p:cNvSpPr>
            <a:spLocks noChangeArrowheads="1"/>
          </p:cNvSpPr>
          <p:nvPr/>
        </p:nvSpPr>
        <p:spPr bwMode="auto">
          <a:xfrm rot="3554104">
            <a:off x="2806416" y="3910714"/>
            <a:ext cx="271462" cy="108585"/>
          </a:xfrm>
          <a:prstGeom prst="rect">
            <a:avLst/>
          </a:prstGeom>
          <a:solidFill>
            <a:schemeClr val="bg1"/>
          </a:solidFill>
          <a:ln w="19050">
            <a:solidFill>
              <a:srgbClr val="006699"/>
            </a:solidFill>
            <a:miter lim="800000"/>
            <a:headEnd/>
            <a:tailEnd/>
          </a:ln>
        </p:spPr>
        <p:txBody>
          <a:bodyPr wrap="none" anchor="ctr"/>
          <a:lstStyle/>
          <a:p>
            <a:endParaRPr lang="ja-JP" altLang="en-US"/>
          </a:p>
        </p:txBody>
      </p:sp>
      <p:sp>
        <p:nvSpPr>
          <p:cNvPr id="103" name="Rectangle 97"/>
          <p:cNvSpPr>
            <a:spLocks noChangeArrowheads="1"/>
          </p:cNvSpPr>
          <p:nvPr/>
        </p:nvSpPr>
        <p:spPr bwMode="auto">
          <a:xfrm rot="3554104">
            <a:off x="3901556" y="5563064"/>
            <a:ext cx="270033" cy="108585"/>
          </a:xfrm>
          <a:prstGeom prst="rect">
            <a:avLst/>
          </a:prstGeom>
          <a:solidFill>
            <a:schemeClr val="bg1"/>
          </a:solidFill>
          <a:ln w="19050">
            <a:solidFill>
              <a:srgbClr val="006699"/>
            </a:solidFill>
            <a:miter lim="800000"/>
            <a:headEnd/>
            <a:tailEnd/>
          </a:ln>
        </p:spPr>
        <p:txBody>
          <a:bodyPr wrap="none" anchor="ctr"/>
          <a:lstStyle/>
          <a:p>
            <a:endParaRPr lang="ja-JP" altLang="en-US"/>
          </a:p>
        </p:txBody>
      </p:sp>
      <p:sp>
        <p:nvSpPr>
          <p:cNvPr id="104" name="Rectangle 98"/>
          <p:cNvSpPr>
            <a:spLocks noChangeArrowheads="1"/>
          </p:cNvSpPr>
          <p:nvPr/>
        </p:nvSpPr>
        <p:spPr bwMode="auto">
          <a:xfrm>
            <a:off x="129967" y="5916677"/>
            <a:ext cx="7678102" cy="571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ja-JP" altLang="en-US" sz="2400"/>
          </a:p>
        </p:txBody>
      </p:sp>
      <p:grpSp>
        <p:nvGrpSpPr>
          <p:cNvPr id="2" name="Group 99"/>
          <p:cNvGrpSpPr>
            <a:grpSpLocks/>
          </p:cNvGrpSpPr>
          <p:nvPr/>
        </p:nvGrpSpPr>
        <p:grpSpPr bwMode="auto">
          <a:xfrm>
            <a:off x="7257259" y="2576785"/>
            <a:ext cx="367189" cy="551893"/>
            <a:chOff x="5136" y="1290"/>
            <a:chExt cx="276" cy="420"/>
          </a:xfrm>
        </p:grpSpPr>
        <p:sp>
          <p:nvSpPr>
            <p:cNvPr id="106" name="Oval 100"/>
            <p:cNvSpPr>
              <a:spLocks noChangeArrowheads="1"/>
            </p:cNvSpPr>
            <p:nvPr/>
          </p:nvSpPr>
          <p:spPr bwMode="auto">
            <a:xfrm>
              <a:off x="5136" y="1431"/>
              <a:ext cx="276" cy="279"/>
            </a:xfrm>
            <a:prstGeom prst="ellipse">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ja-JP" altLang="en-US"/>
            </a:p>
          </p:txBody>
        </p:sp>
        <p:sp>
          <p:nvSpPr>
            <p:cNvPr id="107" name="AutoShape 101"/>
            <p:cNvSpPr>
              <a:spLocks noChangeArrowheads="1"/>
            </p:cNvSpPr>
            <p:nvPr/>
          </p:nvSpPr>
          <p:spPr bwMode="auto">
            <a:xfrm rot="1140000">
              <a:off x="5201" y="1440"/>
              <a:ext cx="151" cy="240"/>
            </a:xfrm>
            <a:prstGeom prst="triangle">
              <a:avLst>
                <a:gd name="adj" fmla="val 50000"/>
              </a:avLst>
            </a:prstGeom>
            <a:solidFill>
              <a:schemeClr val="tx1"/>
            </a:solidFill>
            <a:ln w="9525">
              <a:solidFill>
                <a:schemeClr val="bg1"/>
              </a:solidFill>
              <a:miter lim="800000"/>
              <a:headEnd/>
              <a:tailEnd/>
            </a:ln>
          </p:spPr>
          <p:txBody>
            <a:bodyPr wrap="none" anchor="ctr"/>
            <a:lstStyle/>
            <a:p>
              <a:endParaRPr lang="ja-JP" altLang="en-US" dirty="0"/>
            </a:p>
          </p:txBody>
        </p:sp>
        <p:sp>
          <p:nvSpPr>
            <p:cNvPr id="108" name="Text Box 102"/>
            <p:cNvSpPr txBox="1">
              <a:spLocks noChangeArrowheads="1"/>
            </p:cNvSpPr>
            <p:nvPr/>
          </p:nvSpPr>
          <p:spPr bwMode="auto">
            <a:xfrm>
              <a:off x="5263" y="1290"/>
              <a:ext cx="14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algn="l" eaLnBrk="1" hangingPunct="1"/>
              <a:r>
                <a:rPr lang="en-US" altLang="ja-JP" sz="1400" b="1" dirty="0">
                  <a:latin typeface="ＭＳ Ｐゴシック" pitchFamily="50" charset="-128"/>
                </a:rPr>
                <a:t>N</a:t>
              </a:r>
            </a:p>
          </p:txBody>
        </p:sp>
      </p:grpSp>
      <p:grpSp>
        <p:nvGrpSpPr>
          <p:cNvPr id="3" name="グループ化 219"/>
          <p:cNvGrpSpPr/>
          <p:nvPr/>
        </p:nvGrpSpPr>
        <p:grpSpPr>
          <a:xfrm>
            <a:off x="5817096" y="5457099"/>
            <a:ext cx="2042320" cy="358728"/>
            <a:chOff x="390400" y="4273184"/>
            <a:chExt cx="2042319" cy="358728"/>
          </a:xfrm>
        </p:grpSpPr>
        <p:sp>
          <p:nvSpPr>
            <p:cNvPr id="110" name="Line 104"/>
            <p:cNvSpPr>
              <a:spLocks noChangeShapeType="1"/>
            </p:cNvSpPr>
            <p:nvPr/>
          </p:nvSpPr>
          <p:spPr bwMode="auto">
            <a:xfrm>
              <a:off x="470386" y="4277131"/>
              <a:ext cx="0" cy="1894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11" name="Line 105"/>
            <p:cNvSpPr>
              <a:spLocks noChangeShapeType="1"/>
            </p:cNvSpPr>
            <p:nvPr/>
          </p:nvSpPr>
          <p:spPr bwMode="auto">
            <a:xfrm>
              <a:off x="1326237" y="4281077"/>
              <a:ext cx="0" cy="1894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12" name="Line 106"/>
            <p:cNvSpPr>
              <a:spLocks noChangeShapeType="1"/>
            </p:cNvSpPr>
            <p:nvPr/>
          </p:nvSpPr>
          <p:spPr bwMode="auto">
            <a:xfrm>
              <a:off x="2182088" y="4273184"/>
              <a:ext cx="0" cy="1894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13" name="Line 107"/>
            <p:cNvSpPr>
              <a:spLocks noChangeShapeType="1"/>
            </p:cNvSpPr>
            <p:nvPr/>
          </p:nvSpPr>
          <p:spPr bwMode="auto">
            <a:xfrm>
              <a:off x="466387" y="4360009"/>
              <a:ext cx="1715701"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14" name="Text Box 108"/>
            <p:cNvSpPr txBox="1">
              <a:spLocks noChangeArrowheads="1"/>
            </p:cNvSpPr>
            <p:nvPr/>
          </p:nvSpPr>
          <p:spPr bwMode="auto">
            <a:xfrm>
              <a:off x="390400" y="4447246"/>
              <a:ext cx="12797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algn="l" eaLnBrk="1" hangingPunct="1"/>
              <a:r>
                <a:rPr lang="en-US" altLang="ja-JP" sz="1200" b="1" dirty="0">
                  <a:latin typeface="ＭＳ Ｐゴシック" pitchFamily="50" charset="-128"/>
                </a:rPr>
                <a:t>0</a:t>
              </a:r>
            </a:p>
          </p:txBody>
        </p:sp>
        <p:sp>
          <p:nvSpPr>
            <p:cNvPr id="115" name="Text Box 109"/>
            <p:cNvSpPr txBox="1">
              <a:spLocks noChangeArrowheads="1"/>
            </p:cNvSpPr>
            <p:nvPr/>
          </p:nvSpPr>
          <p:spPr bwMode="auto">
            <a:xfrm>
              <a:off x="1206258" y="4443299"/>
              <a:ext cx="23995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algn="l" eaLnBrk="1" hangingPunct="1"/>
              <a:r>
                <a:rPr lang="en-US" altLang="ja-JP" sz="1200" b="1" dirty="0">
                  <a:latin typeface="ＭＳ Ｐゴシック" pitchFamily="50" charset="-128"/>
                </a:rPr>
                <a:t>250</a:t>
              </a:r>
            </a:p>
          </p:txBody>
        </p:sp>
        <p:sp>
          <p:nvSpPr>
            <p:cNvPr id="116" name="Text Box 110"/>
            <p:cNvSpPr txBox="1">
              <a:spLocks noChangeArrowheads="1"/>
            </p:cNvSpPr>
            <p:nvPr/>
          </p:nvSpPr>
          <p:spPr bwMode="auto">
            <a:xfrm>
              <a:off x="1982122" y="4435150"/>
              <a:ext cx="45059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nchorCtr="1">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algn="l" eaLnBrk="1" hangingPunct="1"/>
              <a:r>
                <a:rPr lang="en-US" altLang="ja-JP" sz="1200" b="1" dirty="0">
                  <a:latin typeface="ＭＳ Ｐゴシック" pitchFamily="50" charset="-128"/>
                </a:rPr>
                <a:t>500m</a:t>
              </a:r>
            </a:p>
          </p:txBody>
        </p:sp>
      </p:grpSp>
      <p:sp>
        <p:nvSpPr>
          <p:cNvPr id="117" name="Text Box 111"/>
          <p:cNvSpPr txBox="1">
            <a:spLocks noChangeArrowheads="1"/>
          </p:cNvSpPr>
          <p:nvPr/>
        </p:nvSpPr>
        <p:spPr bwMode="auto">
          <a:xfrm>
            <a:off x="4266604" y="2418205"/>
            <a:ext cx="32718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600">
                <a:solidFill>
                  <a:srgbClr val="464646"/>
                </a:solidFill>
              </a:rPr>
              <a:t>アステラス製薬</a:t>
            </a:r>
          </a:p>
        </p:txBody>
      </p:sp>
      <p:sp>
        <p:nvSpPr>
          <p:cNvPr id="118" name="Text Box 112"/>
          <p:cNvSpPr txBox="1">
            <a:spLocks noChangeArrowheads="1"/>
          </p:cNvSpPr>
          <p:nvPr/>
        </p:nvSpPr>
        <p:spPr bwMode="auto">
          <a:xfrm>
            <a:off x="3955132" y="2595821"/>
            <a:ext cx="25574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600">
                <a:solidFill>
                  <a:srgbClr val="464646"/>
                </a:solidFill>
              </a:rPr>
              <a:t>全労済</a:t>
            </a:r>
          </a:p>
        </p:txBody>
      </p:sp>
      <p:sp>
        <p:nvSpPr>
          <p:cNvPr id="119" name="Text Box 113"/>
          <p:cNvSpPr txBox="1">
            <a:spLocks noChangeArrowheads="1"/>
          </p:cNvSpPr>
          <p:nvPr/>
        </p:nvSpPr>
        <p:spPr bwMode="auto">
          <a:xfrm>
            <a:off x="6429727" y="4603865"/>
            <a:ext cx="29718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500" dirty="0">
                <a:solidFill>
                  <a:srgbClr val="464646"/>
                </a:solidFill>
                <a:latin typeface="ＭＳ Ｐゴシック" pitchFamily="50" charset="-128"/>
              </a:rPr>
              <a:t>法務総合</a:t>
            </a:r>
            <a:br>
              <a:rPr lang="ja-JP" altLang="en-US" sz="500" dirty="0">
                <a:solidFill>
                  <a:srgbClr val="464646"/>
                </a:solidFill>
                <a:latin typeface="ＭＳ Ｐゴシック" pitchFamily="50" charset="-128"/>
              </a:rPr>
            </a:br>
            <a:r>
              <a:rPr lang="ja-JP" altLang="en-US" sz="500" dirty="0">
                <a:solidFill>
                  <a:srgbClr val="464646"/>
                </a:solidFill>
                <a:latin typeface="ＭＳ Ｐゴシック" pitchFamily="50" charset="-128"/>
              </a:rPr>
              <a:t>研究所</a:t>
            </a:r>
          </a:p>
        </p:txBody>
      </p:sp>
      <p:sp>
        <p:nvSpPr>
          <p:cNvPr id="120" name="Text Box 114"/>
          <p:cNvSpPr txBox="1">
            <a:spLocks noChangeArrowheads="1"/>
          </p:cNvSpPr>
          <p:nvPr/>
        </p:nvSpPr>
        <p:spPr bwMode="auto">
          <a:xfrm>
            <a:off x="632523" y="2792803"/>
            <a:ext cx="740299"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700" dirty="0">
                <a:solidFill>
                  <a:srgbClr val="4D4D4D"/>
                </a:solidFill>
              </a:rPr>
              <a:t>シーサイドコスモ</a:t>
            </a:r>
          </a:p>
        </p:txBody>
      </p:sp>
      <p:sp>
        <p:nvSpPr>
          <p:cNvPr id="121" name="Text Box 115"/>
          <p:cNvSpPr txBox="1">
            <a:spLocks noChangeArrowheads="1"/>
          </p:cNvSpPr>
          <p:nvPr/>
        </p:nvSpPr>
        <p:spPr bwMode="auto">
          <a:xfrm>
            <a:off x="1893352" y="2984551"/>
            <a:ext cx="6400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600" dirty="0">
                <a:solidFill>
                  <a:srgbClr val="4D4D4D"/>
                </a:solidFill>
              </a:rPr>
              <a:t>アートグレイス・</a:t>
            </a:r>
            <a:br>
              <a:rPr lang="ja-JP" altLang="en-US" sz="600" dirty="0">
                <a:solidFill>
                  <a:srgbClr val="4D4D4D"/>
                </a:solidFill>
              </a:rPr>
            </a:br>
            <a:r>
              <a:rPr lang="ja-JP" altLang="en-US" sz="600" dirty="0">
                <a:solidFill>
                  <a:srgbClr val="4D4D4D"/>
                </a:solidFill>
              </a:rPr>
              <a:t>ウェディング</a:t>
            </a:r>
            <a:br>
              <a:rPr lang="ja-JP" altLang="en-US" sz="600" dirty="0">
                <a:solidFill>
                  <a:srgbClr val="4D4D4D"/>
                </a:solidFill>
              </a:rPr>
            </a:br>
            <a:r>
              <a:rPr lang="ja-JP" altLang="en-US" sz="600" dirty="0">
                <a:solidFill>
                  <a:srgbClr val="4D4D4D"/>
                </a:solidFill>
              </a:rPr>
              <a:t>コースト</a:t>
            </a:r>
          </a:p>
        </p:txBody>
      </p:sp>
      <p:sp>
        <p:nvSpPr>
          <p:cNvPr id="122" name="Text Box 117"/>
          <p:cNvSpPr txBox="1">
            <a:spLocks noChangeArrowheads="1"/>
          </p:cNvSpPr>
          <p:nvPr/>
        </p:nvSpPr>
        <p:spPr bwMode="auto">
          <a:xfrm>
            <a:off x="1352931" y="3346079"/>
            <a:ext cx="3200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spcBef>
                <a:spcPct val="0"/>
              </a:spcBef>
            </a:pPr>
            <a:r>
              <a:rPr lang="ja-JP" altLang="en-US" sz="700" dirty="0">
                <a:solidFill>
                  <a:srgbClr val="4D4D4D"/>
                </a:solidFill>
              </a:rPr>
              <a:t>金剛</a:t>
            </a:r>
          </a:p>
          <a:p>
            <a:pPr eaLnBrk="1" hangingPunct="1">
              <a:spcBef>
                <a:spcPct val="0"/>
              </a:spcBef>
            </a:pPr>
            <a:r>
              <a:rPr lang="ja-JP" altLang="en-US" sz="700" dirty="0">
                <a:solidFill>
                  <a:srgbClr val="4D4D4D"/>
                </a:solidFill>
              </a:rPr>
              <a:t>学園</a:t>
            </a:r>
          </a:p>
        </p:txBody>
      </p:sp>
      <p:sp>
        <p:nvSpPr>
          <p:cNvPr id="123" name="Text Box 121"/>
          <p:cNvSpPr txBox="1">
            <a:spLocks noChangeArrowheads="1"/>
          </p:cNvSpPr>
          <p:nvPr/>
        </p:nvSpPr>
        <p:spPr bwMode="auto">
          <a:xfrm>
            <a:off x="4247549" y="2667033"/>
            <a:ext cx="43204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500" dirty="0">
                <a:solidFill>
                  <a:srgbClr val="464646"/>
                </a:solidFill>
              </a:rPr>
              <a:t>関西アーバン</a:t>
            </a:r>
            <a:br>
              <a:rPr lang="ja-JP" altLang="en-US" sz="500" dirty="0">
                <a:solidFill>
                  <a:srgbClr val="464646"/>
                </a:solidFill>
              </a:rPr>
            </a:br>
            <a:r>
              <a:rPr lang="ja-JP" altLang="en-US" sz="500" dirty="0">
                <a:solidFill>
                  <a:srgbClr val="464646"/>
                </a:solidFill>
              </a:rPr>
              <a:t>銀行</a:t>
            </a:r>
          </a:p>
        </p:txBody>
      </p:sp>
      <p:sp>
        <p:nvSpPr>
          <p:cNvPr id="125" name="Text Box 125"/>
          <p:cNvSpPr txBox="1">
            <a:spLocks noChangeArrowheads="1"/>
          </p:cNvSpPr>
          <p:nvPr/>
        </p:nvSpPr>
        <p:spPr bwMode="auto">
          <a:xfrm>
            <a:off x="3521367" y="4089750"/>
            <a:ext cx="42352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1800" dirty="0" smtClean="0">
                <a:latin typeface="ＭＳ Ｐゴシック" pitchFamily="50" charset="-128"/>
              </a:rPr>
              <a:t>①</a:t>
            </a:r>
            <a:r>
              <a:rPr lang="en-US" altLang="ja-JP" sz="1800" dirty="0" smtClean="0">
                <a:latin typeface="ＭＳ Ｐゴシック" pitchFamily="50" charset="-128"/>
              </a:rPr>
              <a:t> </a:t>
            </a:r>
          </a:p>
        </p:txBody>
      </p:sp>
      <p:sp>
        <p:nvSpPr>
          <p:cNvPr id="132" name="Text Box 133"/>
          <p:cNvSpPr txBox="1">
            <a:spLocks noChangeArrowheads="1"/>
          </p:cNvSpPr>
          <p:nvPr/>
        </p:nvSpPr>
        <p:spPr bwMode="auto">
          <a:xfrm>
            <a:off x="6088255" y="4070287"/>
            <a:ext cx="27289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600" dirty="0" smtClean="0">
                <a:solidFill>
                  <a:srgbClr val="464646"/>
                </a:solidFill>
                <a:latin typeface="ＭＳ Ｐゴシック" pitchFamily="50" charset="-128"/>
              </a:rPr>
              <a:t>リクシル</a:t>
            </a:r>
            <a:endParaRPr lang="ja-JP" altLang="en-US" sz="600" dirty="0">
              <a:solidFill>
                <a:srgbClr val="464646"/>
              </a:solidFill>
              <a:latin typeface="ＭＳ Ｐゴシック" pitchFamily="50" charset="-128"/>
            </a:endParaRPr>
          </a:p>
        </p:txBody>
      </p:sp>
      <p:sp>
        <p:nvSpPr>
          <p:cNvPr id="133" name="Text Box 134"/>
          <p:cNvSpPr txBox="1">
            <a:spLocks noChangeArrowheads="1"/>
          </p:cNvSpPr>
          <p:nvPr/>
        </p:nvSpPr>
        <p:spPr bwMode="auto">
          <a:xfrm>
            <a:off x="6482594" y="4309427"/>
            <a:ext cx="32289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600" dirty="0">
                <a:solidFill>
                  <a:srgbClr val="464646"/>
                </a:solidFill>
                <a:latin typeface="ＭＳ Ｐゴシック" pitchFamily="50" charset="-128"/>
              </a:rPr>
              <a:t>住友生命</a:t>
            </a:r>
            <a:br>
              <a:rPr lang="ja-JP" altLang="en-US" sz="600" dirty="0">
                <a:solidFill>
                  <a:srgbClr val="464646"/>
                </a:solidFill>
                <a:latin typeface="ＭＳ Ｐゴシック" pitchFamily="50" charset="-128"/>
              </a:rPr>
            </a:br>
            <a:r>
              <a:rPr lang="ja-JP" altLang="en-US" sz="600" dirty="0">
                <a:solidFill>
                  <a:srgbClr val="464646"/>
                </a:solidFill>
                <a:latin typeface="ＭＳ Ｐゴシック" pitchFamily="50" charset="-128"/>
              </a:rPr>
              <a:t>情報通信</a:t>
            </a:r>
            <a:br>
              <a:rPr lang="ja-JP" altLang="en-US" sz="600" dirty="0">
                <a:solidFill>
                  <a:srgbClr val="464646"/>
                </a:solidFill>
                <a:latin typeface="ＭＳ Ｐゴシック" pitchFamily="50" charset="-128"/>
              </a:rPr>
            </a:br>
            <a:r>
              <a:rPr lang="ja-JP" altLang="en-US" sz="600" dirty="0">
                <a:solidFill>
                  <a:srgbClr val="464646"/>
                </a:solidFill>
                <a:latin typeface="ＭＳ Ｐゴシック" pitchFamily="50" charset="-128"/>
              </a:rPr>
              <a:t>センター</a:t>
            </a:r>
          </a:p>
        </p:txBody>
      </p:sp>
      <p:sp>
        <p:nvSpPr>
          <p:cNvPr id="134" name="Text Box 136"/>
          <p:cNvSpPr txBox="1">
            <a:spLocks noChangeArrowheads="1"/>
          </p:cNvSpPr>
          <p:nvPr/>
        </p:nvSpPr>
        <p:spPr bwMode="auto">
          <a:xfrm>
            <a:off x="6278284" y="4469531"/>
            <a:ext cx="144303"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600" dirty="0">
                <a:solidFill>
                  <a:srgbClr val="464646"/>
                </a:solidFill>
                <a:latin typeface="ＭＳ Ｐゴシック" pitchFamily="50" charset="-128"/>
              </a:rPr>
              <a:t>近畿</a:t>
            </a:r>
            <a:br>
              <a:rPr lang="ja-JP" altLang="en-US" sz="600" dirty="0">
                <a:solidFill>
                  <a:srgbClr val="464646"/>
                </a:solidFill>
                <a:latin typeface="ＭＳ Ｐゴシック" pitchFamily="50" charset="-128"/>
              </a:rPr>
            </a:br>
            <a:r>
              <a:rPr lang="ja-JP" altLang="en-US" sz="600" dirty="0">
                <a:solidFill>
                  <a:srgbClr val="464646"/>
                </a:solidFill>
                <a:latin typeface="ＭＳ Ｐゴシック" pitchFamily="50" charset="-128"/>
              </a:rPr>
              <a:t>大阪</a:t>
            </a:r>
            <a:br>
              <a:rPr lang="ja-JP" altLang="en-US" sz="600" dirty="0">
                <a:solidFill>
                  <a:srgbClr val="464646"/>
                </a:solidFill>
                <a:latin typeface="ＭＳ Ｐゴシック" pitchFamily="50" charset="-128"/>
              </a:rPr>
            </a:br>
            <a:r>
              <a:rPr lang="ja-JP" altLang="en-US" sz="600" dirty="0">
                <a:solidFill>
                  <a:srgbClr val="464646"/>
                </a:solidFill>
                <a:latin typeface="ＭＳ Ｐゴシック" pitchFamily="50" charset="-128"/>
              </a:rPr>
              <a:t>銀行</a:t>
            </a:r>
          </a:p>
        </p:txBody>
      </p:sp>
      <p:sp>
        <p:nvSpPr>
          <p:cNvPr id="135" name="Text Box 137"/>
          <p:cNvSpPr txBox="1">
            <a:spLocks noChangeArrowheads="1"/>
          </p:cNvSpPr>
          <p:nvPr/>
        </p:nvSpPr>
        <p:spPr bwMode="auto">
          <a:xfrm>
            <a:off x="6634040" y="4718802"/>
            <a:ext cx="40719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600" dirty="0" smtClean="0">
                <a:solidFill>
                  <a:srgbClr val="464646"/>
                </a:solidFill>
                <a:latin typeface="ＭＳ Ｐゴシック" pitchFamily="50" charset="-128"/>
              </a:rPr>
              <a:t>帝塚山</a:t>
            </a:r>
            <a:endParaRPr lang="en-US" altLang="ja-JP" sz="600" dirty="0" smtClean="0">
              <a:solidFill>
                <a:srgbClr val="464646"/>
              </a:solidFill>
              <a:latin typeface="ＭＳ Ｐゴシック" pitchFamily="50" charset="-128"/>
            </a:endParaRPr>
          </a:p>
          <a:p>
            <a:pPr eaLnBrk="1" hangingPunct="1"/>
            <a:r>
              <a:rPr lang="ja-JP" altLang="en-US" sz="600" dirty="0" smtClean="0">
                <a:solidFill>
                  <a:srgbClr val="464646"/>
                </a:solidFill>
                <a:latin typeface="ＭＳ Ｐゴシック" pitchFamily="50" charset="-128"/>
              </a:rPr>
              <a:t>福祉会</a:t>
            </a:r>
            <a:endParaRPr lang="ja-JP" altLang="en-US" sz="600" dirty="0">
              <a:solidFill>
                <a:srgbClr val="464646"/>
              </a:solidFill>
              <a:latin typeface="ＭＳ Ｐゴシック" pitchFamily="50" charset="-128"/>
            </a:endParaRPr>
          </a:p>
        </p:txBody>
      </p:sp>
      <p:sp>
        <p:nvSpPr>
          <p:cNvPr id="136" name="Text Box 138"/>
          <p:cNvSpPr txBox="1">
            <a:spLocks noChangeArrowheads="1"/>
          </p:cNvSpPr>
          <p:nvPr/>
        </p:nvSpPr>
        <p:spPr bwMode="auto">
          <a:xfrm>
            <a:off x="6915506" y="4617629"/>
            <a:ext cx="38433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600" dirty="0">
                <a:solidFill>
                  <a:srgbClr val="464646"/>
                </a:solidFill>
                <a:latin typeface="ＭＳ Ｐゴシック" pitchFamily="50" charset="-128"/>
              </a:rPr>
              <a:t>野村総合</a:t>
            </a:r>
            <a:br>
              <a:rPr lang="ja-JP" altLang="en-US" sz="600" dirty="0">
                <a:solidFill>
                  <a:srgbClr val="464646"/>
                </a:solidFill>
                <a:latin typeface="ＭＳ Ｐゴシック" pitchFamily="50" charset="-128"/>
              </a:rPr>
            </a:br>
            <a:r>
              <a:rPr lang="ja-JP" altLang="en-US" sz="600" dirty="0">
                <a:solidFill>
                  <a:srgbClr val="464646"/>
                </a:solidFill>
                <a:latin typeface="ＭＳ Ｐゴシック" pitchFamily="50" charset="-128"/>
              </a:rPr>
              <a:t>研究所</a:t>
            </a:r>
          </a:p>
        </p:txBody>
      </p:sp>
      <p:sp>
        <p:nvSpPr>
          <p:cNvPr id="137" name="Text Box 140"/>
          <p:cNvSpPr txBox="1">
            <a:spLocks noChangeArrowheads="1"/>
          </p:cNvSpPr>
          <p:nvPr/>
        </p:nvSpPr>
        <p:spPr bwMode="auto">
          <a:xfrm>
            <a:off x="6371215" y="4942150"/>
            <a:ext cx="29432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600" dirty="0">
                <a:solidFill>
                  <a:srgbClr val="464646"/>
                </a:solidFill>
                <a:latin typeface="ＭＳ Ｐゴシック" pitchFamily="50" charset="-128"/>
              </a:rPr>
              <a:t>テクノ</a:t>
            </a:r>
            <a:br>
              <a:rPr lang="ja-JP" altLang="en-US" sz="600" dirty="0">
                <a:solidFill>
                  <a:srgbClr val="464646"/>
                </a:solidFill>
                <a:latin typeface="ＭＳ Ｐゴシック" pitchFamily="50" charset="-128"/>
              </a:rPr>
            </a:br>
            <a:r>
              <a:rPr lang="ja-JP" altLang="en-US" sz="600" dirty="0">
                <a:solidFill>
                  <a:srgbClr val="464646"/>
                </a:solidFill>
                <a:latin typeface="ＭＳ Ｐゴシック" pitchFamily="50" charset="-128"/>
              </a:rPr>
              <a:t>アソシエ</a:t>
            </a:r>
          </a:p>
        </p:txBody>
      </p:sp>
      <p:sp>
        <p:nvSpPr>
          <p:cNvPr id="138" name="Text Box 141"/>
          <p:cNvSpPr txBox="1">
            <a:spLocks noChangeArrowheads="1"/>
          </p:cNvSpPr>
          <p:nvPr/>
        </p:nvSpPr>
        <p:spPr bwMode="auto">
          <a:xfrm>
            <a:off x="6944076" y="4971010"/>
            <a:ext cx="32004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600" dirty="0">
                <a:solidFill>
                  <a:srgbClr val="464646"/>
                </a:solidFill>
                <a:latin typeface="ＭＳ Ｐゴシック" pitchFamily="50" charset="-128"/>
              </a:rPr>
              <a:t>日本経済</a:t>
            </a:r>
            <a:br>
              <a:rPr lang="ja-JP" altLang="en-US" sz="600" dirty="0">
                <a:solidFill>
                  <a:srgbClr val="464646"/>
                </a:solidFill>
                <a:latin typeface="ＭＳ Ｐゴシック" pitchFamily="50" charset="-128"/>
              </a:rPr>
            </a:br>
            <a:r>
              <a:rPr lang="ja-JP" altLang="en-US" sz="600" dirty="0">
                <a:solidFill>
                  <a:srgbClr val="464646"/>
                </a:solidFill>
                <a:latin typeface="ＭＳ Ｐゴシック" pitchFamily="50" charset="-128"/>
              </a:rPr>
              <a:t>新聞社</a:t>
            </a:r>
          </a:p>
        </p:txBody>
      </p:sp>
      <p:sp>
        <p:nvSpPr>
          <p:cNvPr id="139" name="Text Box 142"/>
          <p:cNvSpPr txBox="1">
            <a:spLocks noChangeArrowheads="1"/>
          </p:cNvSpPr>
          <p:nvPr/>
        </p:nvSpPr>
        <p:spPr bwMode="auto">
          <a:xfrm>
            <a:off x="3906043" y="3228016"/>
            <a:ext cx="40010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500" dirty="0" smtClean="0">
                <a:solidFill>
                  <a:srgbClr val="464646"/>
                </a:solidFill>
              </a:rPr>
              <a:t>ベイサイドシティｺｽﾓｽｸｴｱ駅前</a:t>
            </a:r>
            <a:endParaRPr lang="ja-JP" altLang="en-US" sz="500" dirty="0">
              <a:solidFill>
                <a:srgbClr val="464646"/>
              </a:solidFill>
            </a:endParaRPr>
          </a:p>
        </p:txBody>
      </p:sp>
      <p:sp>
        <p:nvSpPr>
          <p:cNvPr id="140" name="Text Box 143"/>
          <p:cNvSpPr txBox="1">
            <a:spLocks noChangeArrowheads="1"/>
          </p:cNvSpPr>
          <p:nvPr/>
        </p:nvSpPr>
        <p:spPr bwMode="auto">
          <a:xfrm>
            <a:off x="3589375" y="5577782"/>
            <a:ext cx="377190"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700">
                <a:solidFill>
                  <a:srgbClr val="464646"/>
                </a:solidFill>
                <a:latin typeface="ＭＳ Ｐゴシック" pitchFamily="50" charset="-128"/>
              </a:rPr>
              <a:t>中ふ頭駅</a:t>
            </a:r>
          </a:p>
        </p:txBody>
      </p:sp>
      <p:sp>
        <p:nvSpPr>
          <p:cNvPr id="141" name="Text Box 144"/>
          <p:cNvSpPr txBox="1">
            <a:spLocks noChangeArrowheads="1"/>
          </p:cNvSpPr>
          <p:nvPr/>
        </p:nvSpPr>
        <p:spPr bwMode="auto">
          <a:xfrm>
            <a:off x="4242313" y="5527164"/>
            <a:ext cx="56578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600">
                <a:solidFill>
                  <a:srgbClr val="464646"/>
                </a:solidFill>
                <a:latin typeface="ＭＳ Ｐゴシック" pitchFamily="50" charset="-128"/>
              </a:rPr>
              <a:t>至　住之江公園駅</a:t>
            </a:r>
          </a:p>
        </p:txBody>
      </p:sp>
      <p:sp>
        <p:nvSpPr>
          <p:cNvPr id="142" name="Text Box 145"/>
          <p:cNvSpPr txBox="1">
            <a:spLocks noChangeArrowheads="1"/>
          </p:cNvSpPr>
          <p:nvPr/>
        </p:nvSpPr>
        <p:spPr bwMode="auto">
          <a:xfrm>
            <a:off x="5029552" y="2043872"/>
            <a:ext cx="35147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600">
                <a:solidFill>
                  <a:srgbClr val="464646"/>
                </a:solidFill>
              </a:rPr>
              <a:t>至　本町駅</a:t>
            </a:r>
          </a:p>
        </p:txBody>
      </p:sp>
      <p:sp>
        <p:nvSpPr>
          <p:cNvPr id="143" name="Text Box 147"/>
          <p:cNvSpPr txBox="1">
            <a:spLocks noChangeArrowheads="1"/>
          </p:cNvSpPr>
          <p:nvPr/>
        </p:nvSpPr>
        <p:spPr bwMode="auto">
          <a:xfrm>
            <a:off x="6616324" y="4930762"/>
            <a:ext cx="26431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spcBef>
                <a:spcPct val="0"/>
              </a:spcBef>
            </a:pPr>
            <a:r>
              <a:rPr lang="ja-JP" altLang="en-US" sz="600" dirty="0">
                <a:solidFill>
                  <a:srgbClr val="464646"/>
                </a:solidFill>
                <a:latin typeface="ＭＳ Ｐゴシック" pitchFamily="50" charset="-128"/>
              </a:rPr>
              <a:t>大阪</a:t>
            </a:r>
          </a:p>
          <a:p>
            <a:pPr eaLnBrk="1" hangingPunct="1">
              <a:spcBef>
                <a:spcPct val="0"/>
              </a:spcBef>
            </a:pPr>
            <a:r>
              <a:rPr lang="ja-JP" altLang="en-US" sz="600" dirty="0">
                <a:solidFill>
                  <a:srgbClr val="464646"/>
                </a:solidFill>
                <a:latin typeface="ＭＳ Ｐゴシック" pitchFamily="50" charset="-128"/>
              </a:rPr>
              <a:t>アカデ</a:t>
            </a:r>
          </a:p>
          <a:p>
            <a:pPr eaLnBrk="1" hangingPunct="1">
              <a:spcBef>
                <a:spcPct val="0"/>
              </a:spcBef>
            </a:pPr>
            <a:r>
              <a:rPr lang="ja-JP" altLang="en-US" sz="600" dirty="0">
                <a:solidFill>
                  <a:srgbClr val="464646"/>
                </a:solidFill>
                <a:latin typeface="ＭＳ Ｐゴシック" pitchFamily="50" charset="-128"/>
              </a:rPr>
              <a:t>ミア</a:t>
            </a:r>
          </a:p>
        </p:txBody>
      </p:sp>
      <p:sp>
        <p:nvSpPr>
          <p:cNvPr id="144" name="Freeform 148"/>
          <p:cNvSpPr>
            <a:spLocks/>
          </p:cNvSpPr>
          <p:nvPr/>
        </p:nvSpPr>
        <p:spPr bwMode="auto">
          <a:xfrm>
            <a:off x="83397" y="3443707"/>
            <a:ext cx="1036584" cy="734499"/>
          </a:xfrm>
          <a:custGeom>
            <a:avLst/>
            <a:gdLst>
              <a:gd name="T0" fmla="*/ 0 w 768"/>
              <a:gd name="T1" fmla="*/ 1257696439 h 546"/>
              <a:gd name="T2" fmla="*/ 1772721671 w 768"/>
              <a:gd name="T3" fmla="*/ 276416233 h 546"/>
              <a:gd name="T4" fmla="*/ 1613453352 w 768"/>
              <a:gd name="T5" fmla="*/ 0 h 546"/>
              <a:gd name="T6" fmla="*/ 159268319 w 768"/>
              <a:gd name="T7" fmla="*/ 214223112 h 546"/>
              <a:gd name="T8" fmla="*/ 0 w 768"/>
              <a:gd name="T9" fmla="*/ 1257696439 h 546"/>
              <a:gd name="T10" fmla="*/ 0 60000 65536"/>
              <a:gd name="T11" fmla="*/ 0 60000 65536"/>
              <a:gd name="T12" fmla="*/ 0 60000 65536"/>
              <a:gd name="T13" fmla="*/ 0 60000 65536"/>
              <a:gd name="T14" fmla="*/ 0 60000 65536"/>
              <a:gd name="T15" fmla="*/ 0 w 768"/>
              <a:gd name="T16" fmla="*/ 0 h 546"/>
              <a:gd name="T17" fmla="*/ 768 w 768"/>
              <a:gd name="T18" fmla="*/ 546 h 546"/>
              <a:gd name="connsiteX0" fmla="*/ 0 w 10000"/>
              <a:gd name="connsiteY0" fmla="*/ 10000 h 10000"/>
              <a:gd name="connsiteX1" fmla="*/ 10000 w 10000"/>
              <a:gd name="connsiteY1" fmla="*/ 2198 h 10000"/>
              <a:gd name="connsiteX2" fmla="*/ 9102 w 10000"/>
              <a:gd name="connsiteY2" fmla="*/ 0 h 10000"/>
              <a:gd name="connsiteX3" fmla="*/ 1027 w 10000"/>
              <a:gd name="connsiteY3" fmla="*/ 1975 h 10000"/>
              <a:gd name="connsiteX4" fmla="*/ 0 w 10000"/>
              <a:gd name="connsiteY4" fmla="*/ 10000 h 10000"/>
              <a:gd name="connsiteX0" fmla="*/ 0 w 10000"/>
              <a:gd name="connsiteY0" fmla="*/ 10000 h 10000"/>
              <a:gd name="connsiteX1" fmla="*/ 10000 w 10000"/>
              <a:gd name="connsiteY1" fmla="*/ 2198 h 10000"/>
              <a:gd name="connsiteX2" fmla="*/ 9102 w 10000"/>
              <a:gd name="connsiteY2" fmla="*/ 0 h 10000"/>
              <a:gd name="connsiteX3" fmla="*/ 1091 w 10000"/>
              <a:gd name="connsiteY3" fmla="*/ 1824 h 10000"/>
              <a:gd name="connsiteX4" fmla="*/ 0 w 10000"/>
              <a:gd name="connsiteY4" fmla="*/ 10000 h 10000"/>
              <a:gd name="connsiteX0" fmla="*/ 0 w 10000"/>
              <a:gd name="connsiteY0" fmla="*/ 9879 h 9879"/>
              <a:gd name="connsiteX1" fmla="*/ 10000 w 10000"/>
              <a:gd name="connsiteY1" fmla="*/ 2077 h 9879"/>
              <a:gd name="connsiteX2" fmla="*/ 9188 w 10000"/>
              <a:gd name="connsiteY2" fmla="*/ 0 h 9879"/>
              <a:gd name="connsiteX3" fmla="*/ 1091 w 10000"/>
              <a:gd name="connsiteY3" fmla="*/ 1703 h 9879"/>
              <a:gd name="connsiteX4" fmla="*/ 0 w 10000"/>
              <a:gd name="connsiteY4" fmla="*/ 9879 h 9879"/>
              <a:gd name="connsiteX0" fmla="*/ 0 w 9871"/>
              <a:gd name="connsiteY0" fmla="*/ 9969 h 9969"/>
              <a:gd name="connsiteX1" fmla="*/ 9871 w 9871"/>
              <a:gd name="connsiteY1" fmla="*/ 2102 h 9969"/>
              <a:gd name="connsiteX2" fmla="*/ 9059 w 9871"/>
              <a:gd name="connsiteY2" fmla="*/ 0 h 9969"/>
              <a:gd name="connsiteX3" fmla="*/ 962 w 9871"/>
              <a:gd name="connsiteY3" fmla="*/ 1724 h 9969"/>
              <a:gd name="connsiteX4" fmla="*/ 0 w 9871"/>
              <a:gd name="connsiteY4" fmla="*/ 9969 h 9969"/>
              <a:gd name="connsiteX0" fmla="*/ 0 w 10000"/>
              <a:gd name="connsiteY0" fmla="*/ 10000 h 10000"/>
              <a:gd name="connsiteX1" fmla="*/ 10000 w 10000"/>
              <a:gd name="connsiteY1" fmla="*/ 2109 h 10000"/>
              <a:gd name="connsiteX2" fmla="*/ 9177 w 10000"/>
              <a:gd name="connsiteY2" fmla="*/ 0 h 10000"/>
              <a:gd name="connsiteX3" fmla="*/ 888 w 10000"/>
              <a:gd name="connsiteY3" fmla="*/ 1760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10000" y="2109"/>
                </a:lnTo>
                <a:lnTo>
                  <a:pt x="9177" y="0"/>
                </a:lnTo>
                <a:lnTo>
                  <a:pt x="888" y="1760"/>
                </a:lnTo>
                <a:lnTo>
                  <a:pt x="0" y="10000"/>
                </a:lnTo>
                <a:close/>
              </a:path>
            </a:pathLst>
          </a:custGeom>
          <a:solidFill>
            <a:srgbClr val="FF0000"/>
          </a:solidFill>
          <a:ln w="28575">
            <a:solidFill>
              <a:srgbClr val="FF0000"/>
            </a:solidFill>
            <a:prstDash val="solid"/>
          </a:ln>
          <a:extLst/>
        </p:spPr>
        <p:style>
          <a:lnRef idx="2">
            <a:schemeClr val="accent2"/>
          </a:lnRef>
          <a:fillRef idx="1">
            <a:schemeClr val="lt1"/>
          </a:fillRef>
          <a:effectRef idx="0">
            <a:schemeClr val="accent2"/>
          </a:effectRef>
          <a:fontRef idx="minor">
            <a:schemeClr val="dk1"/>
          </a:fontRef>
        </p:style>
        <p:txBody>
          <a:bodyPr/>
          <a:lstStyle/>
          <a:p>
            <a:endParaRPr lang="ja-JP" altLang="en-US"/>
          </a:p>
        </p:txBody>
      </p:sp>
      <p:sp>
        <p:nvSpPr>
          <p:cNvPr id="145" name="Text Box 149"/>
          <p:cNvSpPr txBox="1">
            <a:spLocks noChangeArrowheads="1"/>
          </p:cNvSpPr>
          <p:nvPr/>
        </p:nvSpPr>
        <p:spPr bwMode="auto">
          <a:xfrm>
            <a:off x="272480" y="3619076"/>
            <a:ext cx="55709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algn="l" eaLnBrk="1" hangingPunct="1"/>
            <a:r>
              <a:rPr lang="en-US" altLang="ja-JP" sz="800" dirty="0">
                <a:latin typeface="ＭＳ Ｐゴシック" pitchFamily="50" charset="-128"/>
              </a:rPr>
              <a:t>(4.0ha)</a:t>
            </a:r>
          </a:p>
        </p:txBody>
      </p:sp>
      <p:sp>
        <p:nvSpPr>
          <p:cNvPr id="146" name="Freeform 150"/>
          <p:cNvSpPr>
            <a:spLocks/>
          </p:cNvSpPr>
          <p:nvPr/>
        </p:nvSpPr>
        <p:spPr bwMode="auto">
          <a:xfrm>
            <a:off x="15318" y="3354932"/>
            <a:ext cx="1045845" cy="384721"/>
          </a:xfrm>
          <a:custGeom>
            <a:avLst/>
            <a:gdLst>
              <a:gd name="T0" fmla="*/ 0 w 765"/>
              <a:gd name="T1" fmla="*/ 414201681 h 180"/>
              <a:gd name="T2" fmla="*/ 1765176735 w 765"/>
              <a:gd name="T3" fmla="*/ 151873444 h 180"/>
              <a:gd name="T4" fmla="*/ 1668264803 w 765"/>
              <a:gd name="T5" fmla="*/ 0 h 180"/>
              <a:gd name="T6" fmla="*/ 0 w 765"/>
              <a:gd name="T7" fmla="*/ 241617394 h 180"/>
              <a:gd name="T8" fmla="*/ 0 w 765"/>
              <a:gd name="T9" fmla="*/ 414201681 h 180"/>
              <a:gd name="T10" fmla="*/ 0 60000 65536"/>
              <a:gd name="T11" fmla="*/ 0 60000 65536"/>
              <a:gd name="T12" fmla="*/ 0 60000 65536"/>
              <a:gd name="T13" fmla="*/ 0 60000 65536"/>
              <a:gd name="T14" fmla="*/ 0 60000 65536"/>
              <a:gd name="T15" fmla="*/ 0 w 765"/>
              <a:gd name="T16" fmla="*/ 0 h 180"/>
              <a:gd name="T17" fmla="*/ 765 w 765"/>
              <a:gd name="T18" fmla="*/ 180 h 180"/>
            </a:gdLst>
            <a:ahLst/>
            <a:cxnLst>
              <a:cxn ang="T10">
                <a:pos x="T0" y="T1"/>
              </a:cxn>
              <a:cxn ang="T11">
                <a:pos x="T2" y="T3"/>
              </a:cxn>
              <a:cxn ang="T12">
                <a:pos x="T4" y="T5"/>
              </a:cxn>
              <a:cxn ang="T13">
                <a:pos x="T6" y="T7"/>
              </a:cxn>
              <a:cxn ang="T14">
                <a:pos x="T8" y="T9"/>
              </a:cxn>
            </a:cxnLst>
            <a:rect l="T15" t="T16" r="T17" b="T18"/>
            <a:pathLst>
              <a:path w="765" h="180">
                <a:moveTo>
                  <a:pt x="0" y="180"/>
                </a:moveTo>
                <a:lnTo>
                  <a:pt x="765" y="66"/>
                </a:lnTo>
                <a:lnTo>
                  <a:pt x="723" y="0"/>
                </a:lnTo>
                <a:lnTo>
                  <a:pt x="0" y="105"/>
                </a:lnTo>
                <a:lnTo>
                  <a:pt x="0" y="180"/>
                </a:lnTo>
                <a:close/>
              </a:path>
            </a:pathLst>
          </a:custGeom>
          <a:solidFill>
            <a:srgbClr val="669900"/>
          </a:solidFill>
          <a:ln>
            <a:noFill/>
          </a:ln>
          <a:extLst>
            <a:ext uri="{91240B29-F687-4F45-9708-019B960494DF}">
              <a14:hiddenLine xmlns:a14="http://schemas.microsoft.com/office/drawing/2010/main" w="38100" cap="flat" cmpd="sng">
                <a:solidFill>
                  <a:srgbClr val="000000"/>
                </a:solidFill>
                <a:prstDash val="solid"/>
                <a:round/>
                <a:headEnd type="none" w="med" len="med"/>
                <a:tailEnd type="none" w="med" len="med"/>
              </a14:hiddenLine>
            </a:ext>
          </a:extLst>
        </p:spPr>
        <p:txBody>
          <a:bodyPr>
            <a:spAutoFit/>
          </a:bodyPr>
          <a:lstStyle/>
          <a:p>
            <a:endParaRPr lang="ja-JP" altLang="en-US"/>
          </a:p>
        </p:txBody>
      </p:sp>
      <p:sp>
        <p:nvSpPr>
          <p:cNvPr id="147" name="Freeform 151"/>
          <p:cNvSpPr>
            <a:spLocks/>
          </p:cNvSpPr>
          <p:nvPr/>
        </p:nvSpPr>
        <p:spPr bwMode="auto">
          <a:xfrm>
            <a:off x="3104472" y="3539999"/>
            <a:ext cx="637534" cy="635422"/>
          </a:xfrm>
          <a:custGeom>
            <a:avLst/>
            <a:gdLst>
              <a:gd name="T0" fmla="*/ 25474706 w 459"/>
              <a:gd name="T1" fmla="*/ 207161811 h 474"/>
              <a:gd name="T2" fmla="*/ 680854886 w 459"/>
              <a:gd name="T3" fmla="*/ 0 h 474"/>
              <a:gd name="T4" fmla="*/ 1062967865 w 459"/>
              <a:gd name="T5" fmla="*/ 676730098 h 474"/>
              <a:gd name="T6" fmla="*/ 340428204 w 459"/>
              <a:gd name="T7" fmla="*/ 1091053720 h 474"/>
              <a:gd name="T8" fmla="*/ 0 w 459"/>
              <a:gd name="T9" fmla="*/ 483377558 h 474"/>
              <a:gd name="T10" fmla="*/ 136633600 w 459"/>
              <a:gd name="T11" fmla="*/ 423531318 h 474"/>
              <a:gd name="T12" fmla="*/ 25474706 w 459"/>
              <a:gd name="T13" fmla="*/ 207161811 h 474"/>
              <a:gd name="T14" fmla="*/ 0 60000 65536"/>
              <a:gd name="T15" fmla="*/ 0 60000 65536"/>
              <a:gd name="T16" fmla="*/ 0 60000 65536"/>
              <a:gd name="T17" fmla="*/ 0 60000 65536"/>
              <a:gd name="T18" fmla="*/ 0 60000 65536"/>
              <a:gd name="T19" fmla="*/ 0 60000 65536"/>
              <a:gd name="T20" fmla="*/ 0 60000 65536"/>
              <a:gd name="T21" fmla="*/ 0 w 459"/>
              <a:gd name="T22" fmla="*/ 0 h 474"/>
              <a:gd name="T23" fmla="*/ 459 w 459"/>
              <a:gd name="T24" fmla="*/ 474 h 474"/>
              <a:gd name="connsiteX0" fmla="*/ 240 w 10000"/>
              <a:gd name="connsiteY0" fmla="*/ 1899 h 16898"/>
              <a:gd name="connsiteX1" fmla="*/ 6405 w 10000"/>
              <a:gd name="connsiteY1" fmla="*/ 0 h 16898"/>
              <a:gd name="connsiteX2" fmla="*/ 10000 w 10000"/>
              <a:gd name="connsiteY2" fmla="*/ 6203 h 16898"/>
              <a:gd name="connsiteX3" fmla="*/ 3026 w 10000"/>
              <a:gd name="connsiteY3" fmla="*/ 16898 h 16898"/>
              <a:gd name="connsiteX4" fmla="*/ 0 w 10000"/>
              <a:gd name="connsiteY4" fmla="*/ 4430 h 16898"/>
              <a:gd name="connsiteX5" fmla="*/ 1285 w 10000"/>
              <a:gd name="connsiteY5" fmla="*/ 3882 h 16898"/>
              <a:gd name="connsiteX6" fmla="*/ 240 w 10000"/>
              <a:gd name="connsiteY6" fmla="*/ 1899 h 16898"/>
              <a:gd name="connsiteX0" fmla="*/ 240 w 10000"/>
              <a:gd name="connsiteY0" fmla="*/ 1899 h 16898"/>
              <a:gd name="connsiteX1" fmla="*/ 6405 w 10000"/>
              <a:gd name="connsiteY1" fmla="*/ 0 h 16898"/>
              <a:gd name="connsiteX2" fmla="*/ 10000 w 10000"/>
              <a:gd name="connsiteY2" fmla="*/ 11283 h 16898"/>
              <a:gd name="connsiteX3" fmla="*/ 3026 w 10000"/>
              <a:gd name="connsiteY3" fmla="*/ 16898 h 16898"/>
              <a:gd name="connsiteX4" fmla="*/ 0 w 10000"/>
              <a:gd name="connsiteY4" fmla="*/ 4430 h 16898"/>
              <a:gd name="connsiteX5" fmla="*/ 1285 w 10000"/>
              <a:gd name="connsiteY5" fmla="*/ 3882 h 16898"/>
              <a:gd name="connsiteX6" fmla="*/ 240 w 10000"/>
              <a:gd name="connsiteY6" fmla="*/ 1899 h 16898"/>
              <a:gd name="connsiteX0" fmla="*/ 700 w 10460"/>
              <a:gd name="connsiteY0" fmla="*/ 1899 h 16898"/>
              <a:gd name="connsiteX1" fmla="*/ 6865 w 10460"/>
              <a:gd name="connsiteY1" fmla="*/ 0 h 16898"/>
              <a:gd name="connsiteX2" fmla="*/ 10460 w 10460"/>
              <a:gd name="connsiteY2" fmla="*/ 11283 h 16898"/>
              <a:gd name="connsiteX3" fmla="*/ 3486 w 10460"/>
              <a:gd name="connsiteY3" fmla="*/ 16898 h 16898"/>
              <a:gd name="connsiteX4" fmla="*/ 0 w 10460"/>
              <a:gd name="connsiteY4" fmla="*/ 7539 h 16898"/>
              <a:gd name="connsiteX5" fmla="*/ 1745 w 10460"/>
              <a:gd name="connsiteY5" fmla="*/ 3882 h 16898"/>
              <a:gd name="connsiteX6" fmla="*/ 700 w 10460"/>
              <a:gd name="connsiteY6" fmla="*/ 1899 h 16898"/>
              <a:gd name="connsiteX0" fmla="*/ 700 w 10460"/>
              <a:gd name="connsiteY0" fmla="*/ 1899 h 16898"/>
              <a:gd name="connsiteX1" fmla="*/ 6865 w 10460"/>
              <a:gd name="connsiteY1" fmla="*/ 0 h 16898"/>
              <a:gd name="connsiteX2" fmla="*/ 10460 w 10460"/>
              <a:gd name="connsiteY2" fmla="*/ 11283 h 16898"/>
              <a:gd name="connsiteX3" fmla="*/ 3486 w 10460"/>
              <a:gd name="connsiteY3" fmla="*/ 16898 h 16898"/>
              <a:gd name="connsiteX4" fmla="*/ 0 w 10460"/>
              <a:gd name="connsiteY4" fmla="*/ 7539 h 16898"/>
              <a:gd name="connsiteX5" fmla="*/ 2324 w 10460"/>
              <a:gd name="connsiteY5" fmla="*/ 5668 h 16898"/>
              <a:gd name="connsiteX6" fmla="*/ 700 w 10460"/>
              <a:gd name="connsiteY6" fmla="*/ 1899 h 16898"/>
              <a:gd name="connsiteX0" fmla="*/ 1162 w 10460"/>
              <a:gd name="connsiteY0" fmla="*/ 3796 h 16898"/>
              <a:gd name="connsiteX1" fmla="*/ 6865 w 10460"/>
              <a:gd name="connsiteY1" fmla="*/ 0 h 16898"/>
              <a:gd name="connsiteX2" fmla="*/ 10460 w 10460"/>
              <a:gd name="connsiteY2" fmla="*/ 11283 h 16898"/>
              <a:gd name="connsiteX3" fmla="*/ 3486 w 10460"/>
              <a:gd name="connsiteY3" fmla="*/ 16898 h 16898"/>
              <a:gd name="connsiteX4" fmla="*/ 0 w 10460"/>
              <a:gd name="connsiteY4" fmla="*/ 7539 h 16898"/>
              <a:gd name="connsiteX5" fmla="*/ 2324 w 10460"/>
              <a:gd name="connsiteY5" fmla="*/ 5668 h 16898"/>
              <a:gd name="connsiteX6" fmla="*/ 1162 w 10460"/>
              <a:gd name="connsiteY6" fmla="*/ 3796 h 16898"/>
              <a:gd name="connsiteX0" fmla="*/ 1162 w 10460"/>
              <a:gd name="connsiteY0" fmla="*/ 3796 h 16545"/>
              <a:gd name="connsiteX1" fmla="*/ 6865 w 10460"/>
              <a:gd name="connsiteY1" fmla="*/ 0 h 16545"/>
              <a:gd name="connsiteX2" fmla="*/ 10460 w 10460"/>
              <a:gd name="connsiteY2" fmla="*/ 11283 h 16545"/>
              <a:gd name="connsiteX3" fmla="*/ 3596 w 10460"/>
              <a:gd name="connsiteY3" fmla="*/ 16545 h 16545"/>
              <a:gd name="connsiteX4" fmla="*/ 0 w 10460"/>
              <a:gd name="connsiteY4" fmla="*/ 7539 h 16545"/>
              <a:gd name="connsiteX5" fmla="*/ 2324 w 10460"/>
              <a:gd name="connsiteY5" fmla="*/ 5668 h 16545"/>
              <a:gd name="connsiteX6" fmla="*/ 1162 w 10460"/>
              <a:gd name="connsiteY6" fmla="*/ 3796 h 16545"/>
              <a:gd name="connsiteX0" fmla="*/ 1162 w 10460"/>
              <a:gd name="connsiteY0" fmla="*/ 3796 h 16810"/>
              <a:gd name="connsiteX1" fmla="*/ 6865 w 10460"/>
              <a:gd name="connsiteY1" fmla="*/ 0 h 16810"/>
              <a:gd name="connsiteX2" fmla="*/ 10460 w 10460"/>
              <a:gd name="connsiteY2" fmla="*/ 11283 h 16810"/>
              <a:gd name="connsiteX3" fmla="*/ 3761 w 10460"/>
              <a:gd name="connsiteY3" fmla="*/ 16810 h 16810"/>
              <a:gd name="connsiteX4" fmla="*/ 0 w 10460"/>
              <a:gd name="connsiteY4" fmla="*/ 7539 h 16810"/>
              <a:gd name="connsiteX5" fmla="*/ 2324 w 10460"/>
              <a:gd name="connsiteY5" fmla="*/ 5668 h 16810"/>
              <a:gd name="connsiteX6" fmla="*/ 1162 w 10460"/>
              <a:gd name="connsiteY6" fmla="*/ 3796 h 16810"/>
              <a:gd name="connsiteX0" fmla="*/ 1162 w 10570"/>
              <a:gd name="connsiteY0" fmla="*/ 3796 h 16810"/>
              <a:gd name="connsiteX1" fmla="*/ 6865 w 10570"/>
              <a:gd name="connsiteY1" fmla="*/ 0 h 16810"/>
              <a:gd name="connsiteX2" fmla="*/ 10570 w 10570"/>
              <a:gd name="connsiteY2" fmla="*/ 10665 h 16810"/>
              <a:gd name="connsiteX3" fmla="*/ 3761 w 10570"/>
              <a:gd name="connsiteY3" fmla="*/ 16810 h 16810"/>
              <a:gd name="connsiteX4" fmla="*/ 0 w 10570"/>
              <a:gd name="connsiteY4" fmla="*/ 7539 h 16810"/>
              <a:gd name="connsiteX5" fmla="*/ 2324 w 10570"/>
              <a:gd name="connsiteY5" fmla="*/ 5668 h 16810"/>
              <a:gd name="connsiteX6" fmla="*/ 1162 w 10570"/>
              <a:gd name="connsiteY6" fmla="*/ 3796 h 16810"/>
              <a:gd name="connsiteX0" fmla="*/ 1162 w 10570"/>
              <a:gd name="connsiteY0" fmla="*/ 3089 h 16103"/>
              <a:gd name="connsiteX1" fmla="*/ 6810 w 10570"/>
              <a:gd name="connsiteY1" fmla="*/ 0 h 16103"/>
              <a:gd name="connsiteX2" fmla="*/ 10570 w 10570"/>
              <a:gd name="connsiteY2" fmla="*/ 9958 h 16103"/>
              <a:gd name="connsiteX3" fmla="*/ 3761 w 10570"/>
              <a:gd name="connsiteY3" fmla="*/ 16103 h 16103"/>
              <a:gd name="connsiteX4" fmla="*/ 0 w 10570"/>
              <a:gd name="connsiteY4" fmla="*/ 6832 h 16103"/>
              <a:gd name="connsiteX5" fmla="*/ 2324 w 10570"/>
              <a:gd name="connsiteY5" fmla="*/ 4961 h 16103"/>
              <a:gd name="connsiteX6" fmla="*/ 1162 w 10570"/>
              <a:gd name="connsiteY6" fmla="*/ 3089 h 16103"/>
              <a:gd name="connsiteX0" fmla="*/ 1162 w 10570"/>
              <a:gd name="connsiteY0" fmla="*/ 3442 h 16456"/>
              <a:gd name="connsiteX1" fmla="*/ 6810 w 10570"/>
              <a:gd name="connsiteY1" fmla="*/ 0 h 16456"/>
              <a:gd name="connsiteX2" fmla="*/ 10570 w 10570"/>
              <a:gd name="connsiteY2" fmla="*/ 10311 h 16456"/>
              <a:gd name="connsiteX3" fmla="*/ 3761 w 10570"/>
              <a:gd name="connsiteY3" fmla="*/ 16456 h 16456"/>
              <a:gd name="connsiteX4" fmla="*/ 0 w 10570"/>
              <a:gd name="connsiteY4" fmla="*/ 7185 h 16456"/>
              <a:gd name="connsiteX5" fmla="*/ 2324 w 10570"/>
              <a:gd name="connsiteY5" fmla="*/ 5314 h 16456"/>
              <a:gd name="connsiteX6" fmla="*/ 1162 w 10570"/>
              <a:gd name="connsiteY6" fmla="*/ 3442 h 16456"/>
              <a:gd name="connsiteX0" fmla="*/ 833 w 10570"/>
              <a:gd name="connsiteY0" fmla="*/ 3089 h 16456"/>
              <a:gd name="connsiteX1" fmla="*/ 6810 w 10570"/>
              <a:gd name="connsiteY1" fmla="*/ 0 h 16456"/>
              <a:gd name="connsiteX2" fmla="*/ 10570 w 10570"/>
              <a:gd name="connsiteY2" fmla="*/ 10311 h 16456"/>
              <a:gd name="connsiteX3" fmla="*/ 3761 w 10570"/>
              <a:gd name="connsiteY3" fmla="*/ 16456 h 16456"/>
              <a:gd name="connsiteX4" fmla="*/ 0 w 10570"/>
              <a:gd name="connsiteY4" fmla="*/ 7185 h 16456"/>
              <a:gd name="connsiteX5" fmla="*/ 2324 w 10570"/>
              <a:gd name="connsiteY5" fmla="*/ 5314 h 16456"/>
              <a:gd name="connsiteX6" fmla="*/ 833 w 10570"/>
              <a:gd name="connsiteY6" fmla="*/ 3089 h 16456"/>
              <a:gd name="connsiteX0" fmla="*/ 833 w 10570"/>
              <a:gd name="connsiteY0" fmla="*/ 3089 h 16456"/>
              <a:gd name="connsiteX1" fmla="*/ 6810 w 10570"/>
              <a:gd name="connsiteY1" fmla="*/ 0 h 16456"/>
              <a:gd name="connsiteX2" fmla="*/ 10570 w 10570"/>
              <a:gd name="connsiteY2" fmla="*/ 10311 h 16456"/>
              <a:gd name="connsiteX3" fmla="*/ 3761 w 10570"/>
              <a:gd name="connsiteY3" fmla="*/ 16456 h 16456"/>
              <a:gd name="connsiteX4" fmla="*/ 0 w 10570"/>
              <a:gd name="connsiteY4" fmla="*/ 7185 h 16456"/>
              <a:gd name="connsiteX5" fmla="*/ 1830 w 10570"/>
              <a:gd name="connsiteY5" fmla="*/ 6021 h 16456"/>
              <a:gd name="connsiteX6" fmla="*/ 833 w 10570"/>
              <a:gd name="connsiteY6" fmla="*/ 3089 h 16456"/>
              <a:gd name="connsiteX0" fmla="*/ 504 w 10241"/>
              <a:gd name="connsiteY0" fmla="*/ 3089 h 16456"/>
              <a:gd name="connsiteX1" fmla="*/ 6481 w 10241"/>
              <a:gd name="connsiteY1" fmla="*/ 0 h 16456"/>
              <a:gd name="connsiteX2" fmla="*/ 10241 w 10241"/>
              <a:gd name="connsiteY2" fmla="*/ 10311 h 16456"/>
              <a:gd name="connsiteX3" fmla="*/ 3432 w 10241"/>
              <a:gd name="connsiteY3" fmla="*/ 16456 h 16456"/>
              <a:gd name="connsiteX4" fmla="*/ 0 w 10241"/>
              <a:gd name="connsiteY4" fmla="*/ 7185 h 16456"/>
              <a:gd name="connsiteX5" fmla="*/ 1501 w 10241"/>
              <a:gd name="connsiteY5" fmla="*/ 6021 h 16456"/>
              <a:gd name="connsiteX6" fmla="*/ 504 w 10241"/>
              <a:gd name="connsiteY6" fmla="*/ 3089 h 16456"/>
              <a:gd name="connsiteX0" fmla="*/ 504 w 10241"/>
              <a:gd name="connsiteY0" fmla="*/ 3089 h 26053"/>
              <a:gd name="connsiteX1" fmla="*/ 6481 w 10241"/>
              <a:gd name="connsiteY1" fmla="*/ 0 h 26053"/>
              <a:gd name="connsiteX2" fmla="*/ 10241 w 10241"/>
              <a:gd name="connsiteY2" fmla="*/ 10311 h 26053"/>
              <a:gd name="connsiteX3" fmla="*/ 3157 w 10241"/>
              <a:gd name="connsiteY3" fmla="*/ 26053 h 26053"/>
              <a:gd name="connsiteX4" fmla="*/ 0 w 10241"/>
              <a:gd name="connsiteY4" fmla="*/ 7185 h 26053"/>
              <a:gd name="connsiteX5" fmla="*/ 1501 w 10241"/>
              <a:gd name="connsiteY5" fmla="*/ 6021 h 26053"/>
              <a:gd name="connsiteX6" fmla="*/ 504 w 10241"/>
              <a:gd name="connsiteY6" fmla="*/ 3089 h 26053"/>
              <a:gd name="connsiteX0" fmla="*/ 504 w 10131"/>
              <a:gd name="connsiteY0" fmla="*/ 3089 h 26053"/>
              <a:gd name="connsiteX1" fmla="*/ 6481 w 10131"/>
              <a:gd name="connsiteY1" fmla="*/ 0 h 26053"/>
              <a:gd name="connsiteX2" fmla="*/ 10131 w 10131"/>
              <a:gd name="connsiteY2" fmla="*/ 16813 h 26053"/>
              <a:gd name="connsiteX3" fmla="*/ 3157 w 10131"/>
              <a:gd name="connsiteY3" fmla="*/ 26053 h 26053"/>
              <a:gd name="connsiteX4" fmla="*/ 0 w 10131"/>
              <a:gd name="connsiteY4" fmla="*/ 7185 h 26053"/>
              <a:gd name="connsiteX5" fmla="*/ 1501 w 10131"/>
              <a:gd name="connsiteY5" fmla="*/ 6021 h 26053"/>
              <a:gd name="connsiteX6" fmla="*/ 504 w 10131"/>
              <a:gd name="connsiteY6" fmla="*/ 3089 h 26053"/>
              <a:gd name="connsiteX0" fmla="*/ 504 w 10131"/>
              <a:gd name="connsiteY0" fmla="*/ 3089 h 26897"/>
              <a:gd name="connsiteX1" fmla="*/ 6481 w 10131"/>
              <a:gd name="connsiteY1" fmla="*/ 0 h 26897"/>
              <a:gd name="connsiteX2" fmla="*/ 10131 w 10131"/>
              <a:gd name="connsiteY2" fmla="*/ 16813 h 26897"/>
              <a:gd name="connsiteX3" fmla="*/ 3529 w 10131"/>
              <a:gd name="connsiteY3" fmla="*/ 26897 h 26897"/>
              <a:gd name="connsiteX4" fmla="*/ 0 w 10131"/>
              <a:gd name="connsiteY4" fmla="*/ 7185 h 26897"/>
              <a:gd name="connsiteX5" fmla="*/ 1501 w 10131"/>
              <a:gd name="connsiteY5" fmla="*/ 6021 h 26897"/>
              <a:gd name="connsiteX6" fmla="*/ 504 w 10131"/>
              <a:gd name="connsiteY6" fmla="*/ 3089 h 26897"/>
              <a:gd name="connsiteX0" fmla="*/ 239 w 9866"/>
              <a:gd name="connsiteY0" fmla="*/ 3089 h 26897"/>
              <a:gd name="connsiteX1" fmla="*/ 6216 w 9866"/>
              <a:gd name="connsiteY1" fmla="*/ 0 h 26897"/>
              <a:gd name="connsiteX2" fmla="*/ 9866 w 9866"/>
              <a:gd name="connsiteY2" fmla="*/ 16813 h 26897"/>
              <a:gd name="connsiteX3" fmla="*/ 3264 w 9866"/>
              <a:gd name="connsiteY3" fmla="*/ 26897 h 26897"/>
              <a:gd name="connsiteX4" fmla="*/ 0 w 9866"/>
              <a:gd name="connsiteY4" fmla="*/ 11969 h 26897"/>
              <a:gd name="connsiteX5" fmla="*/ 1236 w 9866"/>
              <a:gd name="connsiteY5" fmla="*/ 6021 h 26897"/>
              <a:gd name="connsiteX6" fmla="*/ 239 w 9866"/>
              <a:gd name="connsiteY6" fmla="*/ 3089 h 26897"/>
              <a:gd name="connsiteX0" fmla="*/ 242 w 10000"/>
              <a:gd name="connsiteY0" fmla="*/ 1148 h 10000"/>
              <a:gd name="connsiteX1" fmla="*/ 6300 w 10000"/>
              <a:gd name="connsiteY1" fmla="*/ 0 h 10000"/>
              <a:gd name="connsiteX2" fmla="*/ 10000 w 10000"/>
              <a:gd name="connsiteY2" fmla="*/ 6251 h 10000"/>
              <a:gd name="connsiteX3" fmla="*/ 3308 w 10000"/>
              <a:gd name="connsiteY3" fmla="*/ 10000 h 10000"/>
              <a:gd name="connsiteX4" fmla="*/ 0 w 10000"/>
              <a:gd name="connsiteY4" fmla="*/ 4450 h 10000"/>
              <a:gd name="connsiteX5" fmla="*/ 1737 w 10000"/>
              <a:gd name="connsiteY5" fmla="*/ 3808 h 10000"/>
              <a:gd name="connsiteX6" fmla="*/ 242 w 10000"/>
              <a:gd name="connsiteY6" fmla="*/ 1148 h 10000"/>
              <a:gd name="connsiteX0" fmla="*/ 296 w 10000"/>
              <a:gd name="connsiteY0" fmla="*/ 2142 h 10000"/>
              <a:gd name="connsiteX1" fmla="*/ 6300 w 10000"/>
              <a:gd name="connsiteY1" fmla="*/ 0 h 10000"/>
              <a:gd name="connsiteX2" fmla="*/ 10000 w 10000"/>
              <a:gd name="connsiteY2" fmla="*/ 6251 h 10000"/>
              <a:gd name="connsiteX3" fmla="*/ 3308 w 10000"/>
              <a:gd name="connsiteY3" fmla="*/ 10000 h 10000"/>
              <a:gd name="connsiteX4" fmla="*/ 0 w 10000"/>
              <a:gd name="connsiteY4" fmla="*/ 4450 h 10000"/>
              <a:gd name="connsiteX5" fmla="*/ 1737 w 10000"/>
              <a:gd name="connsiteY5" fmla="*/ 3808 h 10000"/>
              <a:gd name="connsiteX6" fmla="*/ 296 w 10000"/>
              <a:gd name="connsiteY6" fmla="*/ 2142 h 10000"/>
              <a:gd name="connsiteX0" fmla="*/ 135 w 10000"/>
              <a:gd name="connsiteY0" fmla="*/ 1985 h 10000"/>
              <a:gd name="connsiteX1" fmla="*/ 6300 w 10000"/>
              <a:gd name="connsiteY1" fmla="*/ 0 h 10000"/>
              <a:gd name="connsiteX2" fmla="*/ 10000 w 10000"/>
              <a:gd name="connsiteY2" fmla="*/ 6251 h 10000"/>
              <a:gd name="connsiteX3" fmla="*/ 3308 w 10000"/>
              <a:gd name="connsiteY3" fmla="*/ 10000 h 10000"/>
              <a:gd name="connsiteX4" fmla="*/ 0 w 10000"/>
              <a:gd name="connsiteY4" fmla="*/ 4450 h 10000"/>
              <a:gd name="connsiteX5" fmla="*/ 1737 w 10000"/>
              <a:gd name="connsiteY5" fmla="*/ 3808 h 10000"/>
              <a:gd name="connsiteX6" fmla="*/ 135 w 10000"/>
              <a:gd name="connsiteY6" fmla="*/ 1985 h 10000"/>
              <a:gd name="connsiteX0" fmla="*/ 135 w 10000"/>
              <a:gd name="connsiteY0" fmla="*/ 1985 h 10000"/>
              <a:gd name="connsiteX1" fmla="*/ 6300 w 10000"/>
              <a:gd name="connsiteY1" fmla="*/ 0 h 10000"/>
              <a:gd name="connsiteX2" fmla="*/ 10000 w 10000"/>
              <a:gd name="connsiteY2" fmla="*/ 6251 h 10000"/>
              <a:gd name="connsiteX3" fmla="*/ 3308 w 10000"/>
              <a:gd name="connsiteY3" fmla="*/ 10000 h 10000"/>
              <a:gd name="connsiteX4" fmla="*/ 0 w 10000"/>
              <a:gd name="connsiteY4" fmla="*/ 4450 h 10000"/>
              <a:gd name="connsiteX5" fmla="*/ 1199 w 10000"/>
              <a:gd name="connsiteY5" fmla="*/ 3756 h 10000"/>
              <a:gd name="connsiteX6" fmla="*/ 135 w 10000"/>
              <a:gd name="connsiteY6" fmla="*/ 1985 h 10000"/>
              <a:gd name="connsiteX0" fmla="*/ 296 w 10161"/>
              <a:gd name="connsiteY0" fmla="*/ 1985 h 10000"/>
              <a:gd name="connsiteX1" fmla="*/ 6461 w 10161"/>
              <a:gd name="connsiteY1" fmla="*/ 0 h 10000"/>
              <a:gd name="connsiteX2" fmla="*/ 10161 w 10161"/>
              <a:gd name="connsiteY2" fmla="*/ 6251 h 10000"/>
              <a:gd name="connsiteX3" fmla="*/ 3469 w 10161"/>
              <a:gd name="connsiteY3" fmla="*/ 10000 h 10000"/>
              <a:gd name="connsiteX4" fmla="*/ 0 w 10161"/>
              <a:gd name="connsiteY4" fmla="*/ 4241 h 10000"/>
              <a:gd name="connsiteX5" fmla="*/ 1360 w 10161"/>
              <a:gd name="connsiteY5" fmla="*/ 3756 h 10000"/>
              <a:gd name="connsiteX6" fmla="*/ 296 w 10161"/>
              <a:gd name="connsiteY6" fmla="*/ 1985 h 10000"/>
              <a:gd name="connsiteX0" fmla="*/ 350 w 10215"/>
              <a:gd name="connsiteY0" fmla="*/ 1985 h 10000"/>
              <a:gd name="connsiteX1" fmla="*/ 6515 w 10215"/>
              <a:gd name="connsiteY1" fmla="*/ 0 h 10000"/>
              <a:gd name="connsiteX2" fmla="*/ 10215 w 10215"/>
              <a:gd name="connsiteY2" fmla="*/ 6251 h 10000"/>
              <a:gd name="connsiteX3" fmla="*/ 3523 w 10215"/>
              <a:gd name="connsiteY3" fmla="*/ 10000 h 10000"/>
              <a:gd name="connsiteX4" fmla="*/ 0 w 10215"/>
              <a:gd name="connsiteY4" fmla="*/ 4398 h 10000"/>
              <a:gd name="connsiteX5" fmla="*/ 1414 w 10215"/>
              <a:gd name="connsiteY5" fmla="*/ 3756 h 10000"/>
              <a:gd name="connsiteX6" fmla="*/ 350 w 10215"/>
              <a:gd name="connsiteY6" fmla="*/ 1985 h 10000"/>
              <a:gd name="connsiteX0" fmla="*/ 350 w 10215"/>
              <a:gd name="connsiteY0" fmla="*/ 1985 h 10105"/>
              <a:gd name="connsiteX1" fmla="*/ 6515 w 10215"/>
              <a:gd name="connsiteY1" fmla="*/ 0 h 10105"/>
              <a:gd name="connsiteX2" fmla="*/ 10215 w 10215"/>
              <a:gd name="connsiteY2" fmla="*/ 6251 h 10105"/>
              <a:gd name="connsiteX3" fmla="*/ 3631 w 10215"/>
              <a:gd name="connsiteY3" fmla="*/ 10105 h 10105"/>
              <a:gd name="connsiteX4" fmla="*/ 0 w 10215"/>
              <a:gd name="connsiteY4" fmla="*/ 4398 h 10105"/>
              <a:gd name="connsiteX5" fmla="*/ 1414 w 10215"/>
              <a:gd name="connsiteY5" fmla="*/ 3756 h 10105"/>
              <a:gd name="connsiteX6" fmla="*/ 350 w 10215"/>
              <a:gd name="connsiteY6" fmla="*/ 1985 h 10105"/>
              <a:gd name="connsiteX0" fmla="*/ 350 w 10430"/>
              <a:gd name="connsiteY0" fmla="*/ 1985 h 10105"/>
              <a:gd name="connsiteX1" fmla="*/ 6515 w 10430"/>
              <a:gd name="connsiteY1" fmla="*/ 0 h 10105"/>
              <a:gd name="connsiteX2" fmla="*/ 10430 w 10430"/>
              <a:gd name="connsiteY2" fmla="*/ 6408 h 10105"/>
              <a:gd name="connsiteX3" fmla="*/ 3631 w 10430"/>
              <a:gd name="connsiteY3" fmla="*/ 10105 h 10105"/>
              <a:gd name="connsiteX4" fmla="*/ 0 w 10430"/>
              <a:gd name="connsiteY4" fmla="*/ 4398 h 10105"/>
              <a:gd name="connsiteX5" fmla="*/ 1414 w 10430"/>
              <a:gd name="connsiteY5" fmla="*/ 3756 h 10105"/>
              <a:gd name="connsiteX6" fmla="*/ 350 w 10430"/>
              <a:gd name="connsiteY6" fmla="*/ 1985 h 10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30" h="10105">
                <a:moveTo>
                  <a:pt x="350" y="1985"/>
                </a:moveTo>
                <a:lnTo>
                  <a:pt x="6515" y="0"/>
                </a:lnTo>
                <a:lnTo>
                  <a:pt x="10430" y="6408"/>
                </a:lnTo>
                <a:lnTo>
                  <a:pt x="3631" y="10105"/>
                </a:lnTo>
                <a:lnTo>
                  <a:pt x="0" y="4398"/>
                </a:lnTo>
                <a:lnTo>
                  <a:pt x="1414" y="3756"/>
                </a:lnTo>
                <a:lnTo>
                  <a:pt x="350" y="1985"/>
                </a:lnTo>
                <a:close/>
              </a:path>
            </a:pathLst>
          </a:custGeom>
          <a:solidFill>
            <a:srgbClr val="FFFF00"/>
          </a:solidFill>
          <a:ln>
            <a:noFill/>
          </a:ln>
          <a:extLst>
            <a:ext uri="{91240B29-F687-4F45-9708-019B960494DF}">
              <a14:hiddenLine xmlns:a14="http://schemas.microsoft.com/office/drawing/2010/main" w="38100" cap="flat" cmpd="sng">
                <a:solidFill>
                  <a:srgbClr val="000000"/>
                </a:solidFill>
                <a:prstDash val="solid"/>
                <a:round/>
                <a:headEnd type="none" w="med" len="med"/>
                <a:tailEnd type="none" w="med" len="med"/>
              </a14:hiddenLine>
            </a:ext>
          </a:extLst>
        </p:spPr>
        <p:txBody>
          <a:bodyPr wrap="square">
            <a:spAutoFit/>
          </a:bodyPr>
          <a:lstStyle/>
          <a:p>
            <a:endParaRPr lang="ja-JP" altLang="en-US"/>
          </a:p>
        </p:txBody>
      </p:sp>
      <p:sp>
        <p:nvSpPr>
          <p:cNvPr id="148" name="Freeform 152"/>
          <p:cNvSpPr>
            <a:spLocks/>
          </p:cNvSpPr>
          <p:nvPr/>
        </p:nvSpPr>
        <p:spPr bwMode="auto">
          <a:xfrm>
            <a:off x="4081563" y="3630679"/>
            <a:ext cx="560931" cy="590404"/>
          </a:xfrm>
          <a:custGeom>
            <a:avLst/>
            <a:gdLst>
              <a:gd name="T0" fmla="*/ 0 w 406"/>
              <a:gd name="T1" fmla="*/ 23071297 h 440"/>
              <a:gd name="T2" fmla="*/ 662874467 w 406"/>
              <a:gd name="T3" fmla="*/ 0 h 440"/>
              <a:gd name="T4" fmla="*/ 934468972 w 406"/>
              <a:gd name="T5" fmla="*/ 461441130 h 440"/>
              <a:gd name="T6" fmla="*/ 584618474 w 406"/>
              <a:gd name="T7" fmla="*/ 1015168967 h 440"/>
              <a:gd name="T8" fmla="*/ 0 w 406"/>
              <a:gd name="T9" fmla="*/ 23071297 h 440"/>
              <a:gd name="T10" fmla="*/ 0 60000 65536"/>
              <a:gd name="T11" fmla="*/ 0 60000 65536"/>
              <a:gd name="T12" fmla="*/ 0 60000 65536"/>
              <a:gd name="T13" fmla="*/ 0 60000 65536"/>
              <a:gd name="T14" fmla="*/ 0 60000 65536"/>
              <a:gd name="T15" fmla="*/ 0 w 406"/>
              <a:gd name="T16" fmla="*/ 0 h 440"/>
              <a:gd name="T17" fmla="*/ 406 w 406"/>
              <a:gd name="T18" fmla="*/ 440 h 440"/>
              <a:gd name="connsiteX0" fmla="*/ 0 w 10000"/>
              <a:gd name="connsiteY0" fmla="*/ 227 h 15478"/>
              <a:gd name="connsiteX1" fmla="*/ 7094 w 10000"/>
              <a:gd name="connsiteY1" fmla="*/ 0 h 15478"/>
              <a:gd name="connsiteX2" fmla="*/ 10000 w 10000"/>
              <a:gd name="connsiteY2" fmla="*/ 4545 h 15478"/>
              <a:gd name="connsiteX3" fmla="*/ 6317 w 10000"/>
              <a:gd name="connsiteY3" fmla="*/ 15478 h 15478"/>
              <a:gd name="connsiteX4" fmla="*/ 0 w 10000"/>
              <a:gd name="connsiteY4" fmla="*/ 227 h 15478"/>
              <a:gd name="connsiteX0" fmla="*/ 0 w 10000"/>
              <a:gd name="connsiteY0" fmla="*/ 227 h 15478"/>
              <a:gd name="connsiteX1" fmla="*/ 7094 w 10000"/>
              <a:gd name="connsiteY1" fmla="*/ 0 h 15478"/>
              <a:gd name="connsiteX2" fmla="*/ 10000 w 10000"/>
              <a:gd name="connsiteY2" fmla="*/ 6400 h 15478"/>
              <a:gd name="connsiteX3" fmla="*/ 6317 w 10000"/>
              <a:gd name="connsiteY3" fmla="*/ 15478 h 15478"/>
              <a:gd name="connsiteX4" fmla="*/ 0 w 10000"/>
              <a:gd name="connsiteY4" fmla="*/ 227 h 15478"/>
              <a:gd name="connsiteX0" fmla="*/ 0 w 10000"/>
              <a:gd name="connsiteY0" fmla="*/ 227 h 23753"/>
              <a:gd name="connsiteX1" fmla="*/ 7094 w 10000"/>
              <a:gd name="connsiteY1" fmla="*/ 0 h 23753"/>
              <a:gd name="connsiteX2" fmla="*/ 10000 w 10000"/>
              <a:gd name="connsiteY2" fmla="*/ 6400 h 23753"/>
              <a:gd name="connsiteX3" fmla="*/ 6331 w 10000"/>
              <a:gd name="connsiteY3" fmla="*/ 23753 h 23753"/>
              <a:gd name="connsiteX4" fmla="*/ 0 w 10000"/>
              <a:gd name="connsiteY4" fmla="*/ 227 h 23753"/>
              <a:gd name="connsiteX0" fmla="*/ 0 w 9822"/>
              <a:gd name="connsiteY0" fmla="*/ 227 h 23753"/>
              <a:gd name="connsiteX1" fmla="*/ 7094 w 9822"/>
              <a:gd name="connsiteY1" fmla="*/ 0 h 23753"/>
              <a:gd name="connsiteX2" fmla="*/ 9822 w 9822"/>
              <a:gd name="connsiteY2" fmla="*/ 10767 h 23753"/>
              <a:gd name="connsiteX3" fmla="*/ 6331 w 9822"/>
              <a:gd name="connsiteY3" fmla="*/ 23753 h 23753"/>
              <a:gd name="connsiteX4" fmla="*/ 0 w 9822"/>
              <a:gd name="connsiteY4" fmla="*/ 227 h 23753"/>
              <a:gd name="connsiteX0" fmla="*/ 0 w 10302"/>
              <a:gd name="connsiteY0" fmla="*/ 263 h 10000"/>
              <a:gd name="connsiteX1" fmla="*/ 7525 w 10302"/>
              <a:gd name="connsiteY1" fmla="*/ 0 h 10000"/>
              <a:gd name="connsiteX2" fmla="*/ 10302 w 10302"/>
              <a:gd name="connsiteY2" fmla="*/ 4533 h 10000"/>
              <a:gd name="connsiteX3" fmla="*/ 6748 w 10302"/>
              <a:gd name="connsiteY3" fmla="*/ 10000 h 10000"/>
              <a:gd name="connsiteX4" fmla="*/ 0 w 10302"/>
              <a:gd name="connsiteY4" fmla="*/ 263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02" h="10000">
                <a:moveTo>
                  <a:pt x="0" y="263"/>
                </a:moveTo>
                <a:lnTo>
                  <a:pt x="7525" y="0"/>
                </a:lnTo>
                <a:lnTo>
                  <a:pt x="10302" y="4533"/>
                </a:lnTo>
                <a:lnTo>
                  <a:pt x="6748" y="10000"/>
                </a:lnTo>
                <a:lnTo>
                  <a:pt x="0" y="263"/>
                </a:lnTo>
                <a:close/>
              </a:path>
            </a:pathLst>
          </a:custGeom>
          <a:solidFill>
            <a:srgbClr val="FFFF00"/>
          </a:solidFill>
          <a:ln>
            <a:noFill/>
          </a:ln>
          <a:extLst>
            <a:ext uri="{91240B29-F687-4F45-9708-019B960494DF}">
              <a14:hiddenLine xmlns:a14="http://schemas.microsoft.com/office/drawing/2010/main" w="38100" cap="flat" cmpd="sng">
                <a:solidFill>
                  <a:srgbClr val="000000"/>
                </a:solidFill>
                <a:prstDash val="solid"/>
                <a:round/>
                <a:headEnd type="none" w="med" len="med"/>
                <a:tailEnd type="none" w="med" len="med"/>
              </a14:hiddenLine>
            </a:ext>
          </a:extLst>
        </p:spPr>
        <p:txBody>
          <a:bodyPr>
            <a:spAutoFit/>
          </a:bodyPr>
          <a:lstStyle/>
          <a:p>
            <a:endParaRPr lang="ja-JP" altLang="en-US"/>
          </a:p>
        </p:txBody>
      </p:sp>
      <p:sp>
        <p:nvSpPr>
          <p:cNvPr id="149" name="Freeform 153"/>
          <p:cNvSpPr>
            <a:spLocks/>
          </p:cNvSpPr>
          <p:nvPr/>
        </p:nvSpPr>
        <p:spPr bwMode="auto">
          <a:xfrm>
            <a:off x="3595089" y="3514580"/>
            <a:ext cx="543632" cy="457087"/>
          </a:xfrm>
          <a:custGeom>
            <a:avLst/>
            <a:gdLst>
              <a:gd name="T0" fmla="*/ 0 w 400"/>
              <a:gd name="T1" fmla="*/ 4605505 h 340"/>
              <a:gd name="T2" fmla="*/ 637695146 w 400"/>
              <a:gd name="T3" fmla="*/ 0 h 340"/>
              <a:gd name="T4" fmla="*/ 924196480 w 400"/>
              <a:gd name="T5" fmla="*/ 501987947 h 340"/>
              <a:gd name="T6" fmla="*/ 462098240 w 400"/>
              <a:gd name="T7" fmla="*/ 782917705 h 340"/>
              <a:gd name="T8" fmla="*/ 0 w 400"/>
              <a:gd name="T9" fmla="*/ 4605505 h 340"/>
              <a:gd name="T10" fmla="*/ 0 60000 65536"/>
              <a:gd name="T11" fmla="*/ 0 60000 65536"/>
              <a:gd name="T12" fmla="*/ 0 60000 65536"/>
              <a:gd name="T13" fmla="*/ 0 60000 65536"/>
              <a:gd name="T14" fmla="*/ 0 60000 65536"/>
              <a:gd name="T15" fmla="*/ 0 w 400"/>
              <a:gd name="T16" fmla="*/ 0 h 340"/>
              <a:gd name="T17" fmla="*/ 400 w 400"/>
              <a:gd name="T18" fmla="*/ 340 h 340"/>
              <a:gd name="connsiteX0" fmla="*/ 0 w 10000"/>
              <a:gd name="connsiteY0" fmla="*/ 59 h 11944"/>
              <a:gd name="connsiteX1" fmla="*/ 6900 w 10000"/>
              <a:gd name="connsiteY1" fmla="*/ 0 h 11944"/>
              <a:gd name="connsiteX2" fmla="*/ 10000 w 10000"/>
              <a:gd name="connsiteY2" fmla="*/ 6412 h 11944"/>
              <a:gd name="connsiteX3" fmla="*/ 5000 w 10000"/>
              <a:gd name="connsiteY3" fmla="*/ 11944 h 11944"/>
              <a:gd name="connsiteX4" fmla="*/ 0 w 10000"/>
              <a:gd name="connsiteY4" fmla="*/ 59 h 11944"/>
              <a:gd name="connsiteX0" fmla="*/ 0 w 9814"/>
              <a:gd name="connsiteY0" fmla="*/ 59 h 11944"/>
              <a:gd name="connsiteX1" fmla="*/ 6900 w 9814"/>
              <a:gd name="connsiteY1" fmla="*/ 0 h 11944"/>
              <a:gd name="connsiteX2" fmla="*/ 9814 w 9814"/>
              <a:gd name="connsiteY2" fmla="*/ 7737 h 11944"/>
              <a:gd name="connsiteX3" fmla="*/ 5000 w 9814"/>
              <a:gd name="connsiteY3" fmla="*/ 11944 h 11944"/>
              <a:gd name="connsiteX4" fmla="*/ 0 w 9814"/>
              <a:gd name="connsiteY4" fmla="*/ 59 h 11944"/>
              <a:gd name="connsiteX0" fmla="*/ 0 w 10000"/>
              <a:gd name="connsiteY0" fmla="*/ 49 h 11881"/>
              <a:gd name="connsiteX1" fmla="*/ 7031 w 10000"/>
              <a:gd name="connsiteY1" fmla="*/ 0 h 11881"/>
              <a:gd name="connsiteX2" fmla="*/ 10000 w 10000"/>
              <a:gd name="connsiteY2" fmla="*/ 6478 h 11881"/>
              <a:gd name="connsiteX3" fmla="*/ 5156 w 10000"/>
              <a:gd name="connsiteY3" fmla="*/ 11881 h 11881"/>
              <a:gd name="connsiteX4" fmla="*/ 0 w 10000"/>
              <a:gd name="connsiteY4" fmla="*/ 49 h 11881"/>
              <a:gd name="connsiteX0" fmla="*/ 0 w 9939"/>
              <a:gd name="connsiteY0" fmla="*/ 49 h 11881"/>
              <a:gd name="connsiteX1" fmla="*/ 7031 w 9939"/>
              <a:gd name="connsiteY1" fmla="*/ 0 h 11881"/>
              <a:gd name="connsiteX2" fmla="*/ 9939 w 9939"/>
              <a:gd name="connsiteY2" fmla="*/ 7589 h 11881"/>
              <a:gd name="connsiteX3" fmla="*/ 5156 w 9939"/>
              <a:gd name="connsiteY3" fmla="*/ 11881 h 11881"/>
              <a:gd name="connsiteX4" fmla="*/ 0 w 9939"/>
              <a:gd name="connsiteY4" fmla="*/ 49 h 11881"/>
              <a:gd name="connsiteX0" fmla="*/ 0 w 10185"/>
              <a:gd name="connsiteY0" fmla="*/ 41 h 10000"/>
              <a:gd name="connsiteX1" fmla="*/ 7074 w 10185"/>
              <a:gd name="connsiteY1" fmla="*/ 0 h 10000"/>
              <a:gd name="connsiteX2" fmla="*/ 10185 w 10185"/>
              <a:gd name="connsiteY2" fmla="*/ 6388 h 10000"/>
              <a:gd name="connsiteX3" fmla="*/ 5188 w 10185"/>
              <a:gd name="connsiteY3" fmla="*/ 10000 h 10000"/>
              <a:gd name="connsiteX4" fmla="*/ 0 w 10185"/>
              <a:gd name="connsiteY4" fmla="*/ 41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85" h="10000">
                <a:moveTo>
                  <a:pt x="0" y="41"/>
                </a:moveTo>
                <a:lnTo>
                  <a:pt x="7074" y="0"/>
                </a:lnTo>
                <a:lnTo>
                  <a:pt x="10185" y="6388"/>
                </a:lnTo>
                <a:lnTo>
                  <a:pt x="5188" y="10000"/>
                </a:lnTo>
                <a:lnTo>
                  <a:pt x="0" y="41"/>
                </a:lnTo>
                <a:close/>
              </a:path>
            </a:pathLst>
          </a:custGeom>
          <a:solidFill>
            <a:srgbClr val="FFFF00"/>
          </a:solidFill>
          <a:ln>
            <a:noFill/>
          </a:ln>
          <a:extLst>
            <a:ext uri="{91240B29-F687-4F45-9708-019B960494DF}">
              <a14:hiddenLine xmlns:a14="http://schemas.microsoft.com/office/drawing/2010/main" w="38100" cap="flat" cmpd="sng">
                <a:solidFill>
                  <a:srgbClr val="000000"/>
                </a:solidFill>
                <a:prstDash val="solid"/>
                <a:round/>
                <a:headEnd type="none" w="med" len="med"/>
                <a:tailEnd type="none" w="med" len="med"/>
              </a14:hiddenLine>
            </a:ext>
          </a:extLst>
        </p:spPr>
        <p:txBody>
          <a:bodyPr>
            <a:spAutoFit/>
          </a:bodyPr>
          <a:lstStyle/>
          <a:p>
            <a:endParaRPr lang="ja-JP" altLang="en-US"/>
          </a:p>
        </p:txBody>
      </p:sp>
      <p:sp>
        <p:nvSpPr>
          <p:cNvPr id="150" name="Freeform 154"/>
          <p:cNvSpPr>
            <a:spLocks/>
          </p:cNvSpPr>
          <p:nvPr/>
        </p:nvSpPr>
        <p:spPr bwMode="auto">
          <a:xfrm>
            <a:off x="2857855" y="3262063"/>
            <a:ext cx="602932" cy="384721"/>
          </a:xfrm>
          <a:custGeom>
            <a:avLst/>
            <a:gdLst>
              <a:gd name="T0" fmla="*/ 0 w 442"/>
              <a:gd name="T1" fmla="*/ 423406499 h 270"/>
              <a:gd name="T2" fmla="*/ 298642562 w 442"/>
              <a:gd name="T3" fmla="*/ 234713780 h 270"/>
              <a:gd name="T4" fmla="*/ 450260836 w 442"/>
              <a:gd name="T5" fmla="*/ 128862914 h 270"/>
              <a:gd name="T6" fmla="*/ 578906140 w 442"/>
              <a:gd name="T7" fmla="*/ 55227396 h 270"/>
              <a:gd name="T8" fmla="*/ 716740935 w 442"/>
              <a:gd name="T9" fmla="*/ 41420168 h 270"/>
              <a:gd name="T10" fmla="*/ 836198263 w 442"/>
              <a:gd name="T11" fmla="*/ 0 h 270"/>
              <a:gd name="T12" fmla="*/ 1015383497 w 442"/>
              <a:gd name="T13" fmla="*/ 312951707 h 270"/>
              <a:gd name="T14" fmla="*/ 114861824 w 442"/>
              <a:gd name="T15" fmla="*/ 621302521 h 270"/>
              <a:gd name="T16" fmla="*/ 0 w 442"/>
              <a:gd name="T17" fmla="*/ 423406499 h 2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2"/>
              <a:gd name="T28" fmla="*/ 0 h 270"/>
              <a:gd name="T29" fmla="*/ 442 w 442"/>
              <a:gd name="T30" fmla="*/ 270 h 2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2" h="270">
                <a:moveTo>
                  <a:pt x="0" y="184"/>
                </a:moveTo>
                <a:lnTo>
                  <a:pt x="130" y="102"/>
                </a:lnTo>
                <a:lnTo>
                  <a:pt x="196" y="56"/>
                </a:lnTo>
                <a:lnTo>
                  <a:pt x="252" y="24"/>
                </a:lnTo>
                <a:lnTo>
                  <a:pt x="312" y="18"/>
                </a:lnTo>
                <a:lnTo>
                  <a:pt x="364" y="0"/>
                </a:lnTo>
                <a:lnTo>
                  <a:pt x="442" y="136"/>
                </a:lnTo>
                <a:lnTo>
                  <a:pt x="50" y="270"/>
                </a:lnTo>
                <a:lnTo>
                  <a:pt x="0" y="184"/>
                </a:lnTo>
                <a:close/>
              </a:path>
            </a:pathLst>
          </a:custGeom>
          <a:solidFill>
            <a:schemeClr val="tx1">
              <a:lumMod val="65000"/>
              <a:lumOff val="35000"/>
            </a:schemeClr>
          </a:solidFill>
          <a:ln>
            <a:noFill/>
          </a:ln>
          <a:extLst>
            <a:ext uri="{91240B29-F687-4F45-9708-019B960494DF}">
              <a14:hiddenLine xmlns:a14="http://schemas.microsoft.com/office/drawing/2010/main" w="38100" cap="flat" cmpd="sng">
                <a:solidFill>
                  <a:srgbClr val="000000"/>
                </a:solidFill>
                <a:prstDash val="solid"/>
                <a:round/>
                <a:headEnd type="none" w="med" len="med"/>
                <a:tailEnd type="none" w="med" len="med"/>
              </a14:hiddenLine>
            </a:ext>
          </a:extLst>
        </p:spPr>
        <p:txBody>
          <a:bodyPr>
            <a:spAutoFit/>
          </a:bodyPr>
          <a:lstStyle/>
          <a:p>
            <a:endParaRPr lang="ja-JP" altLang="en-US"/>
          </a:p>
        </p:txBody>
      </p:sp>
      <p:sp>
        <p:nvSpPr>
          <p:cNvPr id="151" name="Freeform 155"/>
          <p:cNvSpPr>
            <a:spLocks/>
          </p:cNvSpPr>
          <p:nvPr/>
        </p:nvSpPr>
        <p:spPr bwMode="auto">
          <a:xfrm>
            <a:off x="2714735" y="3014461"/>
            <a:ext cx="610117" cy="430764"/>
          </a:xfrm>
          <a:custGeom>
            <a:avLst/>
            <a:gdLst>
              <a:gd name="T0" fmla="*/ 0 w 430"/>
              <a:gd name="T1" fmla="*/ 448764368 h 310"/>
              <a:gd name="T2" fmla="*/ 833454959 w 430"/>
              <a:gd name="T3" fmla="*/ 0 h 310"/>
              <a:gd name="T4" fmla="*/ 990015492 w 430"/>
              <a:gd name="T5" fmla="*/ 305344107 h 310"/>
              <a:gd name="T6" fmla="*/ 888710903 w 430"/>
              <a:gd name="T7" fmla="*/ 346982493 h 310"/>
              <a:gd name="T8" fmla="*/ 768988678 w 430"/>
              <a:gd name="T9" fmla="*/ 356235805 h 310"/>
              <a:gd name="T10" fmla="*/ 607822978 w 430"/>
              <a:gd name="T11" fmla="*/ 434884400 h 310"/>
              <a:gd name="T12" fmla="*/ 557172201 w 430"/>
              <a:gd name="T13" fmla="*/ 360860941 h 310"/>
              <a:gd name="T14" fmla="*/ 492705921 w 430"/>
              <a:gd name="T15" fmla="*/ 388620878 h 310"/>
              <a:gd name="T16" fmla="*/ 543356697 w 430"/>
              <a:gd name="T17" fmla="*/ 490401233 h 310"/>
              <a:gd name="T18" fmla="*/ 161165701 w 430"/>
              <a:gd name="T19" fmla="*/ 717096746 h 310"/>
              <a:gd name="T20" fmla="*/ 0 w 430"/>
              <a:gd name="T21" fmla="*/ 448764368 h 3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0"/>
              <a:gd name="T34" fmla="*/ 0 h 310"/>
              <a:gd name="T35" fmla="*/ 430 w 430"/>
              <a:gd name="T36" fmla="*/ 310 h 310"/>
              <a:gd name="connsiteX0" fmla="*/ 0 w 10091"/>
              <a:gd name="connsiteY0" fmla="*/ 5881 h 10000"/>
              <a:gd name="connsiteX1" fmla="*/ 8510 w 10091"/>
              <a:gd name="connsiteY1" fmla="*/ 0 h 10000"/>
              <a:gd name="connsiteX2" fmla="*/ 10091 w 10091"/>
              <a:gd name="connsiteY2" fmla="*/ 4258 h 10000"/>
              <a:gd name="connsiteX3" fmla="*/ 9068 w 10091"/>
              <a:gd name="connsiteY3" fmla="*/ 4839 h 10000"/>
              <a:gd name="connsiteX4" fmla="*/ 7858 w 10091"/>
              <a:gd name="connsiteY4" fmla="*/ 4968 h 10000"/>
              <a:gd name="connsiteX5" fmla="*/ 6231 w 10091"/>
              <a:gd name="connsiteY5" fmla="*/ 6065 h 10000"/>
              <a:gd name="connsiteX6" fmla="*/ 5719 w 10091"/>
              <a:gd name="connsiteY6" fmla="*/ 5032 h 10000"/>
              <a:gd name="connsiteX7" fmla="*/ 5068 w 10091"/>
              <a:gd name="connsiteY7" fmla="*/ 5419 h 10000"/>
              <a:gd name="connsiteX8" fmla="*/ 5579 w 10091"/>
              <a:gd name="connsiteY8" fmla="*/ 6839 h 10000"/>
              <a:gd name="connsiteX9" fmla="*/ 1719 w 10091"/>
              <a:gd name="connsiteY9" fmla="*/ 10000 h 10000"/>
              <a:gd name="connsiteX10" fmla="*/ 0 w 10091"/>
              <a:gd name="connsiteY10" fmla="*/ 5881 h 10000"/>
              <a:gd name="connsiteX0" fmla="*/ 0 w 10091"/>
              <a:gd name="connsiteY0" fmla="*/ 6132 h 10251"/>
              <a:gd name="connsiteX1" fmla="*/ 8419 w 10091"/>
              <a:gd name="connsiteY1" fmla="*/ 0 h 10251"/>
              <a:gd name="connsiteX2" fmla="*/ 10091 w 10091"/>
              <a:gd name="connsiteY2" fmla="*/ 4509 h 10251"/>
              <a:gd name="connsiteX3" fmla="*/ 9068 w 10091"/>
              <a:gd name="connsiteY3" fmla="*/ 5090 h 10251"/>
              <a:gd name="connsiteX4" fmla="*/ 7858 w 10091"/>
              <a:gd name="connsiteY4" fmla="*/ 5219 h 10251"/>
              <a:gd name="connsiteX5" fmla="*/ 6231 w 10091"/>
              <a:gd name="connsiteY5" fmla="*/ 6316 h 10251"/>
              <a:gd name="connsiteX6" fmla="*/ 5719 w 10091"/>
              <a:gd name="connsiteY6" fmla="*/ 5283 h 10251"/>
              <a:gd name="connsiteX7" fmla="*/ 5068 w 10091"/>
              <a:gd name="connsiteY7" fmla="*/ 5670 h 10251"/>
              <a:gd name="connsiteX8" fmla="*/ 5579 w 10091"/>
              <a:gd name="connsiteY8" fmla="*/ 7090 h 10251"/>
              <a:gd name="connsiteX9" fmla="*/ 1719 w 10091"/>
              <a:gd name="connsiteY9" fmla="*/ 10251 h 10251"/>
              <a:gd name="connsiteX10" fmla="*/ 0 w 10091"/>
              <a:gd name="connsiteY10" fmla="*/ 6132 h 10251"/>
              <a:gd name="connsiteX0" fmla="*/ 0 w 10091"/>
              <a:gd name="connsiteY0" fmla="*/ 6132 h 10439"/>
              <a:gd name="connsiteX1" fmla="*/ 8419 w 10091"/>
              <a:gd name="connsiteY1" fmla="*/ 0 h 10439"/>
              <a:gd name="connsiteX2" fmla="*/ 10091 w 10091"/>
              <a:gd name="connsiteY2" fmla="*/ 4509 h 10439"/>
              <a:gd name="connsiteX3" fmla="*/ 9068 w 10091"/>
              <a:gd name="connsiteY3" fmla="*/ 5090 h 10439"/>
              <a:gd name="connsiteX4" fmla="*/ 7858 w 10091"/>
              <a:gd name="connsiteY4" fmla="*/ 5219 h 10439"/>
              <a:gd name="connsiteX5" fmla="*/ 6231 w 10091"/>
              <a:gd name="connsiteY5" fmla="*/ 6316 h 10439"/>
              <a:gd name="connsiteX6" fmla="*/ 5719 w 10091"/>
              <a:gd name="connsiteY6" fmla="*/ 5283 h 10439"/>
              <a:gd name="connsiteX7" fmla="*/ 5068 w 10091"/>
              <a:gd name="connsiteY7" fmla="*/ 5670 h 10439"/>
              <a:gd name="connsiteX8" fmla="*/ 5579 w 10091"/>
              <a:gd name="connsiteY8" fmla="*/ 7090 h 10439"/>
              <a:gd name="connsiteX9" fmla="*/ 1764 w 10091"/>
              <a:gd name="connsiteY9" fmla="*/ 10439 h 10439"/>
              <a:gd name="connsiteX10" fmla="*/ 0 w 10091"/>
              <a:gd name="connsiteY10" fmla="*/ 6132 h 10439"/>
              <a:gd name="connsiteX0" fmla="*/ 0 w 10091"/>
              <a:gd name="connsiteY0" fmla="*/ 6132 h 10439"/>
              <a:gd name="connsiteX1" fmla="*/ 8419 w 10091"/>
              <a:gd name="connsiteY1" fmla="*/ 0 h 10439"/>
              <a:gd name="connsiteX2" fmla="*/ 10091 w 10091"/>
              <a:gd name="connsiteY2" fmla="*/ 4509 h 10439"/>
              <a:gd name="connsiteX3" fmla="*/ 9068 w 10091"/>
              <a:gd name="connsiteY3" fmla="*/ 5090 h 10439"/>
              <a:gd name="connsiteX4" fmla="*/ 7858 w 10091"/>
              <a:gd name="connsiteY4" fmla="*/ 5219 h 10439"/>
              <a:gd name="connsiteX5" fmla="*/ 6231 w 10091"/>
              <a:gd name="connsiteY5" fmla="*/ 6316 h 10439"/>
              <a:gd name="connsiteX6" fmla="*/ 5719 w 10091"/>
              <a:gd name="connsiteY6" fmla="*/ 5283 h 10439"/>
              <a:gd name="connsiteX7" fmla="*/ 5068 w 10091"/>
              <a:gd name="connsiteY7" fmla="*/ 5670 h 10439"/>
              <a:gd name="connsiteX8" fmla="*/ 5534 w 10091"/>
              <a:gd name="connsiteY8" fmla="*/ 7216 h 10439"/>
              <a:gd name="connsiteX9" fmla="*/ 1764 w 10091"/>
              <a:gd name="connsiteY9" fmla="*/ 10439 h 10439"/>
              <a:gd name="connsiteX10" fmla="*/ 0 w 10091"/>
              <a:gd name="connsiteY10" fmla="*/ 6132 h 10439"/>
              <a:gd name="connsiteX0" fmla="*/ 0 w 10091"/>
              <a:gd name="connsiteY0" fmla="*/ 6132 h 10439"/>
              <a:gd name="connsiteX1" fmla="*/ 8419 w 10091"/>
              <a:gd name="connsiteY1" fmla="*/ 0 h 10439"/>
              <a:gd name="connsiteX2" fmla="*/ 10091 w 10091"/>
              <a:gd name="connsiteY2" fmla="*/ 4509 h 10439"/>
              <a:gd name="connsiteX3" fmla="*/ 9068 w 10091"/>
              <a:gd name="connsiteY3" fmla="*/ 5090 h 10439"/>
              <a:gd name="connsiteX4" fmla="*/ 7858 w 10091"/>
              <a:gd name="connsiteY4" fmla="*/ 5219 h 10439"/>
              <a:gd name="connsiteX5" fmla="*/ 6322 w 10091"/>
              <a:gd name="connsiteY5" fmla="*/ 6567 h 10439"/>
              <a:gd name="connsiteX6" fmla="*/ 5719 w 10091"/>
              <a:gd name="connsiteY6" fmla="*/ 5283 h 10439"/>
              <a:gd name="connsiteX7" fmla="*/ 5068 w 10091"/>
              <a:gd name="connsiteY7" fmla="*/ 5670 h 10439"/>
              <a:gd name="connsiteX8" fmla="*/ 5534 w 10091"/>
              <a:gd name="connsiteY8" fmla="*/ 7216 h 10439"/>
              <a:gd name="connsiteX9" fmla="*/ 1764 w 10091"/>
              <a:gd name="connsiteY9" fmla="*/ 10439 h 10439"/>
              <a:gd name="connsiteX10" fmla="*/ 0 w 10091"/>
              <a:gd name="connsiteY10" fmla="*/ 6132 h 10439"/>
              <a:gd name="connsiteX0" fmla="*/ 0 w 10091"/>
              <a:gd name="connsiteY0" fmla="*/ 6132 h 10439"/>
              <a:gd name="connsiteX1" fmla="*/ 8419 w 10091"/>
              <a:gd name="connsiteY1" fmla="*/ 0 h 10439"/>
              <a:gd name="connsiteX2" fmla="*/ 10091 w 10091"/>
              <a:gd name="connsiteY2" fmla="*/ 4509 h 10439"/>
              <a:gd name="connsiteX3" fmla="*/ 9068 w 10091"/>
              <a:gd name="connsiteY3" fmla="*/ 5090 h 10439"/>
              <a:gd name="connsiteX4" fmla="*/ 7858 w 10091"/>
              <a:gd name="connsiteY4" fmla="*/ 5219 h 10439"/>
              <a:gd name="connsiteX5" fmla="*/ 6322 w 10091"/>
              <a:gd name="connsiteY5" fmla="*/ 6567 h 10439"/>
              <a:gd name="connsiteX6" fmla="*/ 5719 w 10091"/>
              <a:gd name="connsiteY6" fmla="*/ 5283 h 10439"/>
              <a:gd name="connsiteX7" fmla="*/ 5023 w 10091"/>
              <a:gd name="connsiteY7" fmla="*/ 5607 h 10439"/>
              <a:gd name="connsiteX8" fmla="*/ 5534 w 10091"/>
              <a:gd name="connsiteY8" fmla="*/ 7216 h 10439"/>
              <a:gd name="connsiteX9" fmla="*/ 1764 w 10091"/>
              <a:gd name="connsiteY9" fmla="*/ 10439 h 10439"/>
              <a:gd name="connsiteX10" fmla="*/ 0 w 10091"/>
              <a:gd name="connsiteY10" fmla="*/ 6132 h 10439"/>
              <a:gd name="connsiteX0" fmla="*/ 0 w 10091"/>
              <a:gd name="connsiteY0" fmla="*/ 6132 h 10439"/>
              <a:gd name="connsiteX1" fmla="*/ 8419 w 10091"/>
              <a:gd name="connsiteY1" fmla="*/ 0 h 10439"/>
              <a:gd name="connsiteX2" fmla="*/ 10091 w 10091"/>
              <a:gd name="connsiteY2" fmla="*/ 4509 h 10439"/>
              <a:gd name="connsiteX3" fmla="*/ 9068 w 10091"/>
              <a:gd name="connsiteY3" fmla="*/ 5090 h 10439"/>
              <a:gd name="connsiteX4" fmla="*/ 7858 w 10091"/>
              <a:gd name="connsiteY4" fmla="*/ 5219 h 10439"/>
              <a:gd name="connsiteX5" fmla="*/ 6322 w 10091"/>
              <a:gd name="connsiteY5" fmla="*/ 6567 h 10439"/>
              <a:gd name="connsiteX6" fmla="*/ 5719 w 10091"/>
              <a:gd name="connsiteY6" fmla="*/ 5283 h 10439"/>
              <a:gd name="connsiteX7" fmla="*/ 4932 w 10091"/>
              <a:gd name="connsiteY7" fmla="*/ 5858 h 10439"/>
              <a:gd name="connsiteX8" fmla="*/ 5534 w 10091"/>
              <a:gd name="connsiteY8" fmla="*/ 7216 h 10439"/>
              <a:gd name="connsiteX9" fmla="*/ 1764 w 10091"/>
              <a:gd name="connsiteY9" fmla="*/ 10439 h 10439"/>
              <a:gd name="connsiteX10" fmla="*/ 0 w 10091"/>
              <a:gd name="connsiteY10" fmla="*/ 6132 h 10439"/>
              <a:gd name="connsiteX0" fmla="*/ 0 w 10091"/>
              <a:gd name="connsiteY0" fmla="*/ 6132 h 10439"/>
              <a:gd name="connsiteX1" fmla="*/ 8419 w 10091"/>
              <a:gd name="connsiteY1" fmla="*/ 0 h 10439"/>
              <a:gd name="connsiteX2" fmla="*/ 10091 w 10091"/>
              <a:gd name="connsiteY2" fmla="*/ 4509 h 10439"/>
              <a:gd name="connsiteX3" fmla="*/ 9340 w 10091"/>
              <a:gd name="connsiteY3" fmla="*/ 5027 h 10439"/>
              <a:gd name="connsiteX4" fmla="*/ 7858 w 10091"/>
              <a:gd name="connsiteY4" fmla="*/ 5219 h 10439"/>
              <a:gd name="connsiteX5" fmla="*/ 6322 w 10091"/>
              <a:gd name="connsiteY5" fmla="*/ 6567 h 10439"/>
              <a:gd name="connsiteX6" fmla="*/ 5719 w 10091"/>
              <a:gd name="connsiteY6" fmla="*/ 5283 h 10439"/>
              <a:gd name="connsiteX7" fmla="*/ 4932 w 10091"/>
              <a:gd name="connsiteY7" fmla="*/ 5858 h 10439"/>
              <a:gd name="connsiteX8" fmla="*/ 5534 w 10091"/>
              <a:gd name="connsiteY8" fmla="*/ 7216 h 10439"/>
              <a:gd name="connsiteX9" fmla="*/ 1764 w 10091"/>
              <a:gd name="connsiteY9" fmla="*/ 10439 h 10439"/>
              <a:gd name="connsiteX10" fmla="*/ 0 w 10091"/>
              <a:gd name="connsiteY10" fmla="*/ 6132 h 10439"/>
              <a:gd name="connsiteX0" fmla="*/ 0 w 10136"/>
              <a:gd name="connsiteY0" fmla="*/ 6132 h 10439"/>
              <a:gd name="connsiteX1" fmla="*/ 8419 w 10136"/>
              <a:gd name="connsiteY1" fmla="*/ 0 h 10439"/>
              <a:gd name="connsiteX2" fmla="*/ 10136 w 10136"/>
              <a:gd name="connsiteY2" fmla="*/ 4572 h 10439"/>
              <a:gd name="connsiteX3" fmla="*/ 9340 w 10136"/>
              <a:gd name="connsiteY3" fmla="*/ 5027 h 10439"/>
              <a:gd name="connsiteX4" fmla="*/ 7858 w 10136"/>
              <a:gd name="connsiteY4" fmla="*/ 5219 h 10439"/>
              <a:gd name="connsiteX5" fmla="*/ 6322 w 10136"/>
              <a:gd name="connsiteY5" fmla="*/ 6567 h 10439"/>
              <a:gd name="connsiteX6" fmla="*/ 5719 w 10136"/>
              <a:gd name="connsiteY6" fmla="*/ 5283 h 10439"/>
              <a:gd name="connsiteX7" fmla="*/ 4932 w 10136"/>
              <a:gd name="connsiteY7" fmla="*/ 5858 h 10439"/>
              <a:gd name="connsiteX8" fmla="*/ 5534 w 10136"/>
              <a:gd name="connsiteY8" fmla="*/ 7216 h 10439"/>
              <a:gd name="connsiteX9" fmla="*/ 1764 w 10136"/>
              <a:gd name="connsiteY9" fmla="*/ 10439 h 10439"/>
              <a:gd name="connsiteX10" fmla="*/ 0 w 10136"/>
              <a:gd name="connsiteY10" fmla="*/ 6132 h 10439"/>
              <a:gd name="connsiteX0" fmla="*/ 0 w 10272"/>
              <a:gd name="connsiteY0" fmla="*/ 6132 h 10439"/>
              <a:gd name="connsiteX1" fmla="*/ 8419 w 10272"/>
              <a:gd name="connsiteY1" fmla="*/ 0 h 10439"/>
              <a:gd name="connsiteX2" fmla="*/ 10272 w 10272"/>
              <a:gd name="connsiteY2" fmla="*/ 4760 h 10439"/>
              <a:gd name="connsiteX3" fmla="*/ 9340 w 10272"/>
              <a:gd name="connsiteY3" fmla="*/ 5027 h 10439"/>
              <a:gd name="connsiteX4" fmla="*/ 7858 w 10272"/>
              <a:gd name="connsiteY4" fmla="*/ 5219 h 10439"/>
              <a:gd name="connsiteX5" fmla="*/ 6322 w 10272"/>
              <a:gd name="connsiteY5" fmla="*/ 6567 h 10439"/>
              <a:gd name="connsiteX6" fmla="*/ 5719 w 10272"/>
              <a:gd name="connsiteY6" fmla="*/ 5283 h 10439"/>
              <a:gd name="connsiteX7" fmla="*/ 4932 w 10272"/>
              <a:gd name="connsiteY7" fmla="*/ 5858 h 10439"/>
              <a:gd name="connsiteX8" fmla="*/ 5534 w 10272"/>
              <a:gd name="connsiteY8" fmla="*/ 7216 h 10439"/>
              <a:gd name="connsiteX9" fmla="*/ 1764 w 10272"/>
              <a:gd name="connsiteY9" fmla="*/ 10439 h 10439"/>
              <a:gd name="connsiteX10" fmla="*/ 0 w 10272"/>
              <a:gd name="connsiteY10" fmla="*/ 6132 h 10439"/>
              <a:gd name="connsiteX0" fmla="*/ 0 w 10272"/>
              <a:gd name="connsiteY0" fmla="*/ 6132 h 11546"/>
              <a:gd name="connsiteX1" fmla="*/ 8419 w 10272"/>
              <a:gd name="connsiteY1" fmla="*/ 0 h 11546"/>
              <a:gd name="connsiteX2" fmla="*/ 10272 w 10272"/>
              <a:gd name="connsiteY2" fmla="*/ 4760 h 11546"/>
              <a:gd name="connsiteX3" fmla="*/ 9340 w 10272"/>
              <a:gd name="connsiteY3" fmla="*/ 5027 h 11546"/>
              <a:gd name="connsiteX4" fmla="*/ 7858 w 10272"/>
              <a:gd name="connsiteY4" fmla="*/ 5219 h 11546"/>
              <a:gd name="connsiteX5" fmla="*/ 6322 w 10272"/>
              <a:gd name="connsiteY5" fmla="*/ 6567 h 11546"/>
              <a:gd name="connsiteX6" fmla="*/ 5719 w 10272"/>
              <a:gd name="connsiteY6" fmla="*/ 5283 h 11546"/>
              <a:gd name="connsiteX7" fmla="*/ 4932 w 10272"/>
              <a:gd name="connsiteY7" fmla="*/ 5858 h 11546"/>
              <a:gd name="connsiteX8" fmla="*/ 5534 w 10272"/>
              <a:gd name="connsiteY8" fmla="*/ 7216 h 11546"/>
              <a:gd name="connsiteX9" fmla="*/ 2227 w 10272"/>
              <a:gd name="connsiteY9" fmla="*/ 11546 h 11546"/>
              <a:gd name="connsiteX10" fmla="*/ 0 w 10272"/>
              <a:gd name="connsiteY10" fmla="*/ 6132 h 11546"/>
              <a:gd name="connsiteX0" fmla="*/ 0 w 10272"/>
              <a:gd name="connsiteY0" fmla="*/ 6132 h 11546"/>
              <a:gd name="connsiteX1" fmla="*/ 8419 w 10272"/>
              <a:gd name="connsiteY1" fmla="*/ 0 h 11546"/>
              <a:gd name="connsiteX2" fmla="*/ 10272 w 10272"/>
              <a:gd name="connsiteY2" fmla="*/ 4760 h 11546"/>
              <a:gd name="connsiteX3" fmla="*/ 9340 w 10272"/>
              <a:gd name="connsiteY3" fmla="*/ 5027 h 11546"/>
              <a:gd name="connsiteX4" fmla="*/ 7858 w 10272"/>
              <a:gd name="connsiteY4" fmla="*/ 5219 h 11546"/>
              <a:gd name="connsiteX5" fmla="*/ 6322 w 10272"/>
              <a:gd name="connsiteY5" fmla="*/ 6567 h 11546"/>
              <a:gd name="connsiteX6" fmla="*/ 5719 w 10272"/>
              <a:gd name="connsiteY6" fmla="*/ 5283 h 11546"/>
              <a:gd name="connsiteX7" fmla="*/ 4932 w 10272"/>
              <a:gd name="connsiteY7" fmla="*/ 5858 h 11546"/>
              <a:gd name="connsiteX8" fmla="*/ 5650 w 10272"/>
              <a:gd name="connsiteY8" fmla="*/ 7954 h 11546"/>
              <a:gd name="connsiteX9" fmla="*/ 2227 w 10272"/>
              <a:gd name="connsiteY9" fmla="*/ 11546 h 11546"/>
              <a:gd name="connsiteX10" fmla="*/ 0 w 10272"/>
              <a:gd name="connsiteY10" fmla="*/ 6132 h 11546"/>
              <a:gd name="connsiteX0" fmla="*/ 0 w 10272"/>
              <a:gd name="connsiteY0" fmla="*/ 6132 h 11546"/>
              <a:gd name="connsiteX1" fmla="*/ 8419 w 10272"/>
              <a:gd name="connsiteY1" fmla="*/ 0 h 11546"/>
              <a:gd name="connsiteX2" fmla="*/ 10272 w 10272"/>
              <a:gd name="connsiteY2" fmla="*/ 4760 h 11546"/>
              <a:gd name="connsiteX3" fmla="*/ 9340 w 10272"/>
              <a:gd name="connsiteY3" fmla="*/ 5027 h 11546"/>
              <a:gd name="connsiteX4" fmla="*/ 7858 w 10272"/>
              <a:gd name="connsiteY4" fmla="*/ 5219 h 11546"/>
              <a:gd name="connsiteX5" fmla="*/ 6554 w 10272"/>
              <a:gd name="connsiteY5" fmla="*/ 7028 h 11546"/>
              <a:gd name="connsiteX6" fmla="*/ 5719 w 10272"/>
              <a:gd name="connsiteY6" fmla="*/ 5283 h 11546"/>
              <a:gd name="connsiteX7" fmla="*/ 4932 w 10272"/>
              <a:gd name="connsiteY7" fmla="*/ 5858 h 11546"/>
              <a:gd name="connsiteX8" fmla="*/ 5650 w 10272"/>
              <a:gd name="connsiteY8" fmla="*/ 7954 h 11546"/>
              <a:gd name="connsiteX9" fmla="*/ 2227 w 10272"/>
              <a:gd name="connsiteY9" fmla="*/ 11546 h 11546"/>
              <a:gd name="connsiteX10" fmla="*/ 0 w 10272"/>
              <a:gd name="connsiteY10" fmla="*/ 6132 h 11546"/>
              <a:gd name="connsiteX0" fmla="*/ 0 w 10272"/>
              <a:gd name="connsiteY0" fmla="*/ 6132 h 11546"/>
              <a:gd name="connsiteX1" fmla="*/ 8419 w 10272"/>
              <a:gd name="connsiteY1" fmla="*/ 0 h 11546"/>
              <a:gd name="connsiteX2" fmla="*/ 10272 w 10272"/>
              <a:gd name="connsiteY2" fmla="*/ 4760 h 11546"/>
              <a:gd name="connsiteX3" fmla="*/ 9340 w 10272"/>
              <a:gd name="connsiteY3" fmla="*/ 5027 h 11546"/>
              <a:gd name="connsiteX4" fmla="*/ 7974 w 10272"/>
              <a:gd name="connsiteY4" fmla="*/ 5680 h 11546"/>
              <a:gd name="connsiteX5" fmla="*/ 6554 w 10272"/>
              <a:gd name="connsiteY5" fmla="*/ 7028 h 11546"/>
              <a:gd name="connsiteX6" fmla="*/ 5719 w 10272"/>
              <a:gd name="connsiteY6" fmla="*/ 5283 h 11546"/>
              <a:gd name="connsiteX7" fmla="*/ 4932 w 10272"/>
              <a:gd name="connsiteY7" fmla="*/ 5858 h 11546"/>
              <a:gd name="connsiteX8" fmla="*/ 5650 w 10272"/>
              <a:gd name="connsiteY8" fmla="*/ 7954 h 11546"/>
              <a:gd name="connsiteX9" fmla="*/ 2227 w 10272"/>
              <a:gd name="connsiteY9" fmla="*/ 11546 h 11546"/>
              <a:gd name="connsiteX10" fmla="*/ 0 w 10272"/>
              <a:gd name="connsiteY10" fmla="*/ 6132 h 11546"/>
              <a:gd name="connsiteX0" fmla="*/ 0 w 10446"/>
              <a:gd name="connsiteY0" fmla="*/ 6132 h 11546"/>
              <a:gd name="connsiteX1" fmla="*/ 8419 w 10446"/>
              <a:gd name="connsiteY1" fmla="*/ 0 h 11546"/>
              <a:gd name="connsiteX2" fmla="*/ 10446 w 10446"/>
              <a:gd name="connsiteY2" fmla="*/ 4760 h 11546"/>
              <a:gd name="connsiteX3" fmla="*/ 9340 w 10446"/>
              <a:gd name="connsiteY3" fmla="*/ 5027 h 11546"/>
              <a:gd name="connsiteX4" fmla="*/ 7974 w 10446"/>
              <a:gd name="connsiteY4" fmla="*/ 5680 h 11546"/>
              <a:gd name="connsiteX5" fmla="*/ 6554 w 10446"/>
              <a:gd name="connsiteY5" fmla="*/ 7028 h 11546"/>
              <a:gd name="connsiteX6" fmla="*/ 5719 w 10446"/>
              <a:gd name="connsiteY6" fmla="*/ 5283 h 11546"/>
              <a:gd name="connsiteX7" fmla="*/ 4932 w 10446"/>
              <a:gd name="connsiteY7" fmla="*/ 5858 h 11546"/>
              <a:gd name="connsiteX8" fmla="*/ 5650 w 10446"/>
              <a:gd name="connsiteY8" fmla="*/ 7954 h 11546"/>
              <a:gd name="connsiteX9" fmla="*/ 2227 w 10446"/>
              <a:gd name="connsiteY9" fmla="*/ 11546 h 11546"/>
              <a:gd name="connsiteX10" fmla="*/ 0 w 10446"/>
              <a:gd name="connsiteY10" fmla="*/ 6132 h 11546"/>
              <a:gd name="connsiteX0" fmla="*/ 0 w 10446"/>
              <a:gd name="connsiteY0" fmla="*/ 6593 h 12007"/>
              <a:gd name="connsiteX1" fmla="*/ 8419 w 10446"/>
              <a:gd name="connsiteY1" fmla="*/ 0 h 12007"/>
              <a:gd name="connsiteX2" fmla="*/ 10446 w 10446"/>
              <a:gd name="connsiteY2" fmla="*/ 5221 h 12007"/>
              <a:gd name="connsiteX3" fmla="*/ 9340 w 10446"/>
              <a:gd name="connsiteY3" fmla="*/ 5488 h 12007"/>
              <a:gd name="connsiteX4" fmla="*/ 7974 w 10446"/>
              <a:gd name="connsiteY4" fmla="*/ 6141 h 12007"/>
              <a:gd name="connsiteX5" fmla="*/ 6554 w 10446"/>
              <a:gd name="connsiteY5" fmla="*/ 7489 h 12007"/>
              <a:gd name="connsiteX6" fmla="*/ 5719 w 10446"/>
              <a:gd name="connsiteY6" fmla="*/ 5744 h 12007"/>
              <a:gd name="connsiteX7" fmla="*/ 4932 w 10446"/>
              <a:gd name="connsiteY7" fmla="*/ 6319 h 12007"/>
              <a:gd name="connsiteX8" fmla="*/ 5650 w 10446"/>
              <a:gd name="connsiteY8" fmla="*/ 8415 h 12007"/>
              <a:gd name="connsiteX9" fmla="*/ 2227 w 10446"/>
              <a:gd name="connsiteY9" fmla="*/ 12007 h 12007"/>
              <a:gd name="connsiteX10" fmla="*/ 0 w 10446"/>
              <a:gd name="connsiteY10" fmla="*/ 6593 h 12007"/>
              <a:gd name="connsiteX0" fmla="*/ 0 w 10446"/>
              <a:gd name="connsiteY0" fmla="*/ 8030 h 13444"/>
              <a:gd name="connsiteX1" fmla="*/ 8643 w 10446"/>
              <a:gd name="connsiteY1" fmla="*/ 0 h 13444"/>
              <a:gd name="connsiteX2" fmla="*/ 10446 w 10446"/>
              <a:gd name="connsiteY2" fmla="*/ 6658 h 13444"/>
              <a:gd name="connsiteX3" fmla="*/ 9340 w 10446"/>
              <a:gd name="connsiteY3" fmla="*/ 6925 h 13444"/>
              <a:gd name="connsiteX4" fmla="*/ 7974 w 10446"/>
              <a:gd name="connsiteY4" fmla="*/ 7578 h 13444"/>
              <a:gd name="connsiteX5" fmla="*/ 6554 w 10446"/>
              <a:gd name="connsiteY5" fmla="*/ 8926 h 13444"/>
              <a:gd name="connsiteX6" fmla="*/ 5719 w 10446"/>
              <a:gd name="connsiteY6" fmla="*/ 7181 h 13444"/>
              <a:gd name="connsiteX7" fmla="*/ 4932 w 10446"/>
              <a:gd name="connsiteY7" fmla="*/ 7756 h 13444"/>
              <a:gd name="connsiteX8" fmla="*/ 5650 w 10446"/>
              <a:gd name="connsiteY8" fmla="*/ 9852 h 13444"/>
              <a:gd name="connsiteX9" fmla="*/ 2227 w 10446"/>
              <a:gd name="connsiteY9" fmla="*/ 13444 h 13444"/>
              <a:gd name="connsiteX10" fmla="*/ 0 w 10446"/>
              <a:gd name="connsiteY10" fmla="*/ 8030 h 13444"/>
              <a:gd name="connsiteX0" fmla="*/ 0 w 10670"/>
              <a:gd name="connsiteY0" fmla="*/ 8030 h 13444"/>
              <a:gd name="connsiteX1" fmla="*/ 8643 w 10670"/>
              <a:gd name="connsiteY1" fmla="*/ 0 h 13444"/>
              <a:gd name="connsiteX2" fmla="*/ 10670 w 10670"/>
              <a:gd name="connsiteY2" fmla="*/ 6350 h 13444"/>
              <a:gd name="connsiteX3" fmla="*/ 9340 w 10670"/>
              <a:gd name="connsiteY3" fmla="*/ 6925 h 13444"/>
              <a:gd name="connsiteX4" fmla="*/ 7974 w 10670"/>
              <a:gd name="connsiteY4" fmla="*/ 7578 h 13444"/>
              <a:gd name="connsiteX5" fmla="*/ 6554 w 10670"/>
              <a:gd name="connsiteY5" fmla="*/ 8926 h 13444"/>
              <a:gd name="connsiteX6" fmla="*/ 5719 w 10670"/>
              <a:gd name="connsiteY6" fmla="*/ 7181 h 13444"/>
              <a:gd name="connsiteX7" fmla="*/ 4932 w 10670"/>
              <a:gd name="connsiteY7" fmla="*/ 7756 h 13444"/>
              <a:gd name="connsiteX8" fmla="*/ 5650 w 10670"/>
              <a:gd name="connsiteY8" fmla="*/ 9852 h 13444"/>
              <a:gd name="connsiteX9" fmla="*/ 2227 w 10670"/>
              <a:gd name="connsiteY9" fmla="*/ 13444 h 13444"/>
              <a:gd name="connsiteX10" fmla="*/ 0 w 10670"/>
              <a:gd name="connsiteY10" fmla="*/ 8030 h 13444"/>
              <a:gd name="connsiteX0" fmla="*/ 0 w 10222"/>
              <a:gd name="connsiteY0" fmla="*/ 7722 h 13444"/>
              <a:gd name="connsiteX1" fmla="*/ 8195 w 10222"/>
              <a:gd name="connsiteY1" fmla="*/ 0 h 13444"/>
              <a:gd name="connsiteX2" fmla="*/ 10222 w 10222"/>
              <a:gd name="connsiteY2" fmla="*/ 6350 h 13444"/>
              <a:gd name="connsiteX3" fmla="*/ 8892 w 10222"/>
              <a:gd name="connsiteY3" fmla="*/ 6925 h 13444"/>
              <a:gd name="connsiteX4" fmla="*/ 7526 w 10222"/>
              <a:gd name="connsiteY4" fmla="*/ 7578 h 13444"/>
              <a:gd name="connsiteX5" fmla="*/ 6106 w 10222"/>
              <a:gd name="connsiteY5" fmla="*/ 8926 h 13444"/>
              <a:gd name="connsiteX6" fmla="*/ 5271 w 10222"/>
              <a:gd name="connsiteY6" fmla="*/ 7181 h 13444"/>
              <a:gd name="connsiteX7" fmla="*/ 4484 w 10222"/>
              <a:gd name="connsiteY7" fmla="*/ 7756 h 13444"/>
              <a:gd name="connsiteX8" fmla="*/ 5202 w 10222"/>
              <a:gd name="connsiteY8" fmla="*/ 9852 h 13444"/>
              <a:gd name="connsiteX9" fmla="*/ 1779 w 10222"/>
              <a:gd name="connsiteY9" fmla="*/ 13444 h 13444"/>
              <a:gd name="connsiteX10" fmla="*/ 0 w 10222"/>
              <a:gd name="connsiteY10" fmla="*/ 7722 h 13444"/>
              <a:gd name="connsiteX0" fmla="*/ 0 w 10390"/>
              <a:gd name="connsiteY0" fmla="*/ 7825 h 13444"/>
              <a:gd name="connsiteX1" fmla="*/ 8363 w 10390"/>
              <a:gd name="connsiteY1" fmla="*/ 0 h 13444"/>
              <a:gd name="connsiteX2" fmla="*/ 10390 w 10390"/>
              <a:gd name="connsiteY2" fmla="*/ 6350 h 13444"/>
              <a:gd name="connsiteX3" fmla="*/ 9060 w 10390"/>
              <a:gd name="connsiteY3" fmla="*/ 6925 h 13444"/>
              <a:gd name="connsiteX4" fmla="*/ 7694 w 10390"/>
              <a:gd name="connsiteY4" fmla="*/ 7578 h 13444"/>
              <a:gd name="connsiteX5" fmla="*/ 6274 w 10390"/>
              <a:gd name="connsiteY5" fmla="*/ 8926 h 13444"/>
              <a:gd name="connsiteX6" fmla="*/ 5439 w 10390"/>
              <a:gd name="connsiteY6" fmla="*/ 7181 h 13444"/>
              <a:gd name="connsiteX7" fmla="*/ 4652 w 10390"/>
              <a:gd name="connsiteY7" fmla="*/ 7756 h 13444"/>
              <a:gd name="connsiteX8" fmla="*/ 5370 w 10390"/>
              <a:gd name="connsiteY8" fmla="*/ 9852 h 13444"/>
              <a:gd name="connsiteX9" fmla="*/ 1947 w 10390"/>
              <a:gd name="connsiteY9" fmla="*/ 13444 h 13444"/>
              <a:gd name="connsiteX10" fmla="*/ 0 w 10390"/>
              <a:gd name="connsiteY10" fmla="*/ 7825 h 1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90" h="13444">
                <a:moveTo>
                  <a:pt x="0" y="7825"/>
                </a:moveTo>
                <a:lnTo>
                  <a:pt x="8363" y="0"/>
                </a:lnTo>
                <a:lnTo>
                  <a:pt x="10390" y="6350"/>
                </a:lnTo>
                <a:lnTo>
                  <a:pt x="9060" y="6925"/>
                </a:lnTo>
                <a:lnTo>
                  <a:pt x="7694" y="7578"/>
                </a:lnTo>
                <a:lnTo>
                  <a:pt x="6274" y="8926"/>
                </a:lnTo>
                <a:lnTo>
                  <a:pt x="5439" y="7181"/>
                </a:lnTo>
                <a:lnTo>
                  <a:pt x="4652" y="7756"/>
                </a:lnTo>
                <a:lnTo>
                  <a:pt x="5370" y="9852"/>
                </a:lnTo>
                <a:lnTo>
                  <a:pt x="1947" y="13444"/>
                </a:lnTo>
                <a:lnTo>
                  <a:pt x="0" y="7825"/>
                </a:lnTo>
                <a:close/>
              </a:path>
            </a:pathLst>
          </a:custGeom>
          <a:solidFill>
            <a:srgbClr val="FFFF00"/>
          </a:solidFill>
          <a:ln>
            <a:noFill/>
          </a:ln>
          <a:extLst>
            <a:ext uri="{91240B29-F687-4F45-9708-019B960494DF}">
              <a14:hiddenLine xmlns:a14="http://schemas.microsoft.com/office/drawing/2010/main" w="38100" cap="flat" cmpd="sng">
                <a:solidFill>
                  <a:srgbClr val="000000"/>
                </a:solidFill>
                <a:prstDash val="solid"/>
                <a:round/>
                <a:headEnd type="none" w="med" len="med"/>
                <a:tailEnd type="none" w="med" len="med"/>
              </a14:hiddenLine>
            </a:ext>
          </a:extLst>
        </p:spPr>
        <p:txBody>
          <a:bodyPr>
            <a:spAutoFit/>
          </a:bodyPr>
          <a:lstStyle/>
          <a:p>
            <a:endParaRPr lang="ja-JP" altLang="en-US"/>
          </a:p>
        </p:txBody>
      </p:sp>
      <p:sp>
        <p:nvSpPr>
          <p:cNvPr id="152" name="Freeform 156"/>
          <p:cNvSpPr>
            <a:spLocks/>
          </p:cNvSpPr>
          <p:nvPr/>
        </p:nvSpPr>
        <p:spPr bwMode="auto">
          <a:xfrm>
            <a:off x="3100737" y="2646273"/>
            <a:ext cx="274932" cy="291805"/>
          </a:xfrm>
          <a:custGeom>
            <a:avLst/>
            <a:gdLst>
              <a:gd name="T0" fmla="*/ 0 w 184"/>
              <a:gd name="T1" fmla="*/ 111006294 h 214"/>
              <a:gd name="T2" fmla="*/ 308973883 w 184"/>
              <a:gd name="T3" fmla="*/ 0 h 214"/>
              <a:gd name="T4" fmla="*/ 424262826 w 184"/>
              <a:gd name="T5" fmla="*/ 374649092 h 214"/>
              <a:gd name="T6" fmla="*/ 202908176 w 184"/>
              <a:gd name="T7" fmla="*/ 494906037 h 214"/>
              <a:gd name="T8" fmla="*/ 0 w 184"/>
              <a:gd name="T9" fmla="*/ 111006294 h 214"/>
              <a:gd name="T10" fmla="*/ 0 60000 65536"/>
              <a:gd name="T11" fmla="*/ 0 60000 65536"/>
              <a:gd name="T12" fmla="*/ 0 60000 65536"/>
              <a:gd name="T13" fmla="*/ 0 60000 65536"/>
              <a:gd name="T14" fmla="*/ 0 60000 65536"/>
              <a:gd name="T15" fmla="*/ 0 w 184"/>
              <a:gd name="T16" fmla="*/ 0 h 214"/>
              <a:gd name="T17" fmla="*/ 184 w 184"/>
              <a:gd name="T18" fmla="*/ 214 h 214"/>
              <a:gd name="connsiteX0" fmla="*/ 0 w 10000"/>
              <a:gd name="connsiteY0" fmla="*/ 1713 h 10000"/>
              <a:gd name="connsiteX1" fmla="*/ 7283 w 10000"/>
              <a:gd name="connsiteY1" fmla="*/ 0 h 10000"/>
              <a:gd name="connsiteX2" fmla="*/ 10000 w 10000"/>
              <a:gd name="connsiteY2" fmla="*/ 7570 h 10000"/>
              <a:gd name="connsiteX3" fmla="*/ 4783 w 10000"/>
              <a:gd name="connsiteY3" fmla="*/ 10000 h 10000"/>
              <a:gd name="connsiteX4" fmla="*/ 0 w 10000"/>
              <a:gd name="connsiteY4" fmla="*/ 1713 h 10000"/>
              <a:gd name="connsiteX0" fmla="*/ 0 w 10000"/>
              <a:gd name="connsiteY0" fmla="*/ 1713 h 7614"/>
              <a:gd name="connsiteX1" fmla="*/ 7283 w 10000"/>
              <a:gd name="connsiteY1" fmla="*/ 0 h 7614"/>
              <a:gd name="connsiteX2" fmla="*/ 10000 w 10000"/>
              <a:gd name="connsiteY2" fmla="*/ 7570 h 7614"/>
              <a:gd name="connsiteX3" fmla="*/ 5189 w 10000"/>
              <a:gd name="connsiteY3" fmla="*/ 7614 h 7614"/>
              <a:gd name="connsiteX4" fmla="*/ 0 w 10000"/>
              <a:gd name="connsiteY4" fmla="*/ 1713 h 7614"/>
              <a:gd name="connsiteX0" fmla="*/ 0 w 10541"/>
              <a:gd name="connsiteY0" fmla="*/ 2250 h 10000"/>
              <a:gd name="connsiteX1" fmla="*/ 7283 w 10541"/>
              <a:gd name="connsiteY1" fmla="*/ 0 h 10000"/>
              <a:gd name="connsiteX2" fmla="*/ 10541 w 10541"/>
              <a:gd name="connsiteY2" fmla="*/ 7041 h 10000"/>
              <a:gd name="connsiteX3" fmla="*/ 5189 w 10541"/>
              <a:gd name="connsiteY3" fmla="*/ 10000 h 10000"/>
              <a:gd name="connsiteX4" fmla="*/ 0 w 10541"/>
              <a:gd name="connsiteY4" fmla="*/ 2250 h 10000"/>
              <a:gd name="connsiteX0" fmla="*/ 0 w 10541"/>
              <a:gd name="connsiteY0" fmla="*/ 2250 h 10000"/>
              <a:gd name="connsiteX1" fmla="*/ 7283 w 10541"/>
              <a:gd name="connsiteY1" fmla="*/ 0 h 10000"/>
              <a:gd name="connsiteX2" fmla="*/ 10541 w 10541"/>
              <a:gd name="connsiteY2" fmla="*/ 7041 h 10000"/>
              <a:gd name="connsiteX3" fmla="*/ 4513 w 10541"/>
              <a:gd name="connsiteY3" fmla="*/ 10000 h 10000"/>
              <a:gd name="connsiteX4" fmla="*/ 0 w 10541"/>
              <a:gd name="connsiteY4" fmla="*/ 2250 h 10000"/>
              <a:gd name="connsiteX0" fmla="*/ 0 w 10541"/>
              <a:gd name="connsiteY0" fmla="*/ 2250 h 7243"/>
              <a:gd name="connsiteX1" fmla="*/ 7283 w 10541"/>
              <a:gd name="connsiteY1" fmla="*/ 0 h 7243"/>
              <a:gd name="connsiteX2" fmla="*/ 10541 w 10541"/>
              <a:gd name="connsiteY2" fmla="*/ 7041 h 7243"/>
              <a:gd name="connsiteX3" fmla="*/ 4934 w 10541"/>
              <a:gd name="connsiteY3" fmla="*/ 7243 h 7243"/>
              <a:gd name="connsiteX4" fmla="*/ 0 w 10541"/>
              <a:gd name="connsiteY4" fmla="*/ 2250 h 7243"/>
              <a:gd name="connsiteX0" fmla="*/ 0 w 9876"/>
              <a:gd name="connsiteY0" fmla="*/ 2634 h 10000"/>
              <a:gd name="connsiteX1" fmla="*/ 6785 w 9876"/>
              <a:gd name="connsiteY1" fmla="*/ 0 h 10000"/>
              <a:gd name="connsiteX2" fmla="*/ 9876 w 9876"/>
              <a:gd name="connsiteY2" fmla="*/ 9721 h 10000"/>
              <a:gd name="connsiteX3" fmla="*/ 4557 w 9876"/>
              <a:gd name="connsiteY3" fmla="*/ 10000 h 10000"/>
              <a:gd name="connsiteX4" fmla="*/ 0 w 9876"/>
              <a:gd name="connsiteY4" fmla="*/ 2634 h 10000"/>
              <a:gd name="connsiteX0" fmla="*/ 0 w 9246"/>
              <a:gd name="connsiteY0" fmla="*/ 2634 h 10000"/>
              <a:gd name="connsiteX1" fmla="*/ 6870 w 9246"/>
              <a:gd name="connsiteY1" fmla="*/ 0 h 10000"/>
              <a:gd name="connsiteX2" fmla="*/ 9246 w 9246"/>
              <a:gd name="connsiteY2" fmla="*/ 8305 h 10000"/>
              <a:gd name="connsiteX3" fmla="*/ 4614 w 9246"/>
              <a:gd name="connsiteY3" fmla="*/ 10000 h 10000"/>
              <a:gd name="connsiteX4" fmla="*/ 0 w 9246"/>
              <a:gd name="connsiteY4" fmla="*/ 2634 h 10000"/>
              <a:gd name="connsiteX0" fmla="*/ 0 w 10679"/>
              <a:gd name="connsiteY0" fmla="*/ 2634 h 10000"/>
              <a:gd name="connsiteX1" fmla="*/ 7430 w 10679"/>
              <a:gd name="connsiteY1" fmla="*/ 0 h 10000"/>
              <a:gd name="connsiteX2" fmla="*/ 10679 w 10679"/>
              <a:gd name="connsiteY2" fmla="*/ 7833 h 10000"/>
              <a:gd name="connsiteX3" fmla="*/ 4990 w 10679"/>
              <a:gd name="connsiteY3" fmla="*/ 10000 h 10000"/>
              <a:gd name="connsiteX4" fmla="*/ 0 w 10679"/>
              <a:gd name="connsiteY4" fmla="*/ 2634 h 10000"/>
              <a:gd name="connsiteX0" fmla="*/ 0 w 10679"/>
              <a:gd name="connsiteY0" fmla="*/ 2634 h 10472"/>
              <a:gd name="connsiteX1" fmla="*/ 7430 w 10679"/>
              <a:gd name="connsiteY1" fmla="*/ 0 h 10472"/>
              <a:gd name="connsiteX2" fmla="*/ 10679 w 10679"/>
              <a:gd name="connsiteY2" fmla="*/ 7833 h 10472"/>
              <a:gd name="connsiteX3" fmla="*/ 4990 w 10679"/>
              <a:gd name="connsiteY3" fmla="*/ 10472 h 10472"/>
              <a:gd name="connsiteX4" fmla="*/ 0 w 10679"/>
              <a:gd name="connsiteY4" fmla="*/ 2634 h 10472"/>
              <a:gd name="connsiteX0" fmla="*/ 0 w 11223"/>
              <a:gd name="connsiteY0" fmla="*/ 2634 h 10472"/>
              <a:gd name="connsiteX1" fmla="*/ 7430 w 11223"/>
              <a:gd name="connsiteY1" fmla="*/ 0 h 10472"/>
              <a:gd name="connsiteX2" fmla="*/ 11223 w 11223"/>
              <a:gd name="connsiteY2" fmla="*/ 7715 h 10472"/>
              <a:gd name="connsiteX3" fmla="*/ 4990 w 11223"/>
              <a:gd name="connsiteY3" fmla="*/ 10472 h 10472"/>
              <a:gd name="connsiteX4" fmla="*/ 0 w 11223"/>
              <a:gd name="connsiteY4" fmla="*/ 2634 h 10472"/>
              <a:gd name="connsiteX0" fmla="*/ 0 w 11359"/>
              <a:gd name="connsiteY0" fmla="*/ 2162 h 10472"/>
              <a:gd name="connsiteX1" fmla="*/ 7566 w 11359"/>
              <a:gd name="connsiteY1" fmla="*/ 0 h 10472"/>
              <a:gd name="connsiteX2" fmla="*/ 11359 w 11359"/>
              <a:gd name="connsiteY2" fmla="*/ 7715 h 10472"/>
              <a:gd name="connsiteX3" fmla="*/ 5126 w 11359"/>
              <a:gd name="connsiteY3" fmla="*/ 10472 h 10472"/>
              <a:gd name="connsiteX4" fmla="*/ 0 w 11359"/>
              <a:gd name="connsiteY4" fmla="*/ 2162 h 1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59" h="10472">
                <a:moveTo>
                  <a:pt x="0" y="2162"/>
                </a:moveTo>
                <a:lnTo>
                  <a:pt x="7566" y="0"/>
                </a:lnTo>
                <a:lnTo>
                  <a:pt x="11359" y="7715"/>
                </a:lnTo>
                <a:lnTo>
                  <a:pt x="5126" y="10472"/>
                </a:lnTo>
                <a:lnTo>
                  <a:pt x="0" y="2162"/>
                </a:lnTo>
                <a:close/>
              </a:path>
            </a:pathLst>
          </a:custGeom>
          <a:solidFill>
            <a:srgbClr val="FFFF00"/>
          </a:solidFill>
          <a:ln>
            <a:noFill/>
          </a:ln>
          <a:extLst>
            <a:ext uri="{91240B29-F687-4F45-9708-019B960494DF}">
              <a14:hiddenLine xmlns:a14="http://schemas.microsoft.com/office/drawing/2010/main" w="38100" cap="flat" cmpd="sng">
                <a:solidFill>
                  <a:srgbClr val="000000"/>
                </a:solidFill>
                <a:prstDash val="solid"/>
                <a:round/>
                <a:headEnd type="none" w="med" len="med"/>
                <a:tailEnd type="none" w="med" len="med"/>
              </a14:hiddenLine>
            </a:ext>
          </a:extLst>
        </p:spPr>
        <p:txBody>
          <a:bodyPr>
            <a:spAutoFit/>
          </a:bodyPr>
          <a:lstStyle/>
          <a:p>
            <a:endParaRPr lang="ja-JP" altLang="en-US"/>
          </a:p>
        </p:txBody>
      </p:sp>
      <p:sp>
        <p:nvSpPr>
          <p:cNvPr id="153" name="Freeform 157"/>
          <p:cNvSpPr>
            <a:spLocks/>
          </p:cNvSpPr>
          <p:nvPr/>
        </p:nvSpPr>
        <p:spPr bwMode="auto">
          <a:xfrm>
            <a:off x="6066828" y="3517811"/>
            <a:ext cx="688657" cy="382905"/>
          </a:xfrm>
          <a:custGeom>
            <a:avLst/>
            <a:gdLst>
              <a:gd name="T0" fmla="*/ 0 w 504"/>
              <a:gd name="T1" fmla="*/ 0 h 280"/>
              <a:gd name="T2" fmla="*/ 424110389 w 504"/>
              <a:gd name="T3" fmla="*/ 0 h 280"/>
              <a:gd name="T4" fmla="*/ 567015930 w 504"/>
              <a:gd name="T5" fmla="*/ 23088260 h 280"/>
              <a:gd name="T6" fmla="*/ 732972367 w 504"/>
              <a:gd name="T7" fmla="*/ 184701520 h 280"/>
              <a:gd name="T8" fmla="*/ 1161692025 w 504"/>
              <a:gd name="T9" fmla="*/ 641838428 h 280"/>
              <a:gd name="T10" fmla="*/ 4609268 w 504"/>
              <a:gd name="T11" fmla="*/ 646456080 h 280"/>
              <a:gd name="T12" fmla="*/ 0 w 504"/>
              <a:gd name="T13" fmla="*/ 0 h 280"/>
              <a:gd name="T14" fmla="*/ 0 60000 65536"/>
              <a:gd name="T15" fmla="*/ 0 60000 65536"/>
              <a:gd name="T16" fmla="*/ 0 60000 65536"/>
              <a:gd name="T17" fmla="*/ 0 60000 65536"/>
              <a:gd name="T18" fmla="*/ 0 60000 65536"/>
              <a:gd name="T19" fmla="*/ 0 60000 65536"/>
              <a:gd name="T20" fmla="*/ 0 60000 65536"/>
              <a:gd name="T21" fmla="*/ 0 w 504"/>
              <a:gd name="T22" fmla="*/ 0 h 280"/>
              <a:gd name="T23" fmla="*/ 504 w 504"/>
              <a:gd name="T24" fmla="*/ 280 h 2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4" h="280">
                <a:moveTo>
                  <a:pt x="0" y="0"/>
                </a:moveTo>
                <a:lnTo>
                  <a:pt x="184" y="0"/>
                </a:lnTo>
                <a:lnTo>
                  <a:pt x="246" y="10"/>
                </a:lnTo>
                <a:lnTo>
                  <a:pt x="318" y="80"/>
                </a:lnTo>
                <a:lnTo>
                  <a:pt x="504" y="278"/>
                </a:lnTo>
                <a:lnTo>
                  <a:pt x="2" y="280"/>
                </a:lnTo>
                <a:lnTo>
                  <a:pt x="0" y="0"/>
                </a:lnTo>
                <a:close/>
              </a:path>
            </a:pathLst>
          </a:custGeom>
          <a:solidFill>
            <a:srgbClr val="FFFF00"/>
          </a:solidFill>
          <a:ln>
            <a:noFill/>
          </a:ln>
          <a:extLst>
            <a:ext uri="{91240B29-F687-4F45-9708-019B960494DF}">
              <a14:hiddenLine xmlns:a14="http://schemas.microsoft.com/office/drawing/2010/main" w="38100" cap="flat" cmpd="sng">
                <a:solidFill>
                  <a:srgbClr val="000000"/>
                </a:solidFill>
                <a:prstDash val="solid"/>
                <a:round/>
                <a:headEnd type="none" w="med" len="med"/>
                <a:tailEnd type="none" w="med" len="med"/>
              </a14:hiddenLine>
            </a:ext>
          </a:extLst>
        </p:spPr>
        <p:txBody>
          <a:bodyPr>
            <a:spAutoFit/>
          </a:bodyPr>
          <a:lstStyle/>
          <a:p>
            <a:endParaRPr lang="ja-JP" altLang="en-US"/>
          </a:p>
        </p:txBody>
      </p:sp>
      <p:sp>
        <p:nvSpPr>
          <p:cNvPr id="155" name="Text Box 159"/>
          <p:cNvSpPr txBox="1">
            <a:spLocks noChangeArrowheads="1"/>
          </p:cNvSpPr>
          <p:nvPr/>
        </p:nvSpPr>
        <p:spPr bwMode="auto">
          <a:xfrm>
            <a:off x="2977764" y="3390397"/>
            <a:ext cx="457200"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nchorCtr="1">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algn="l" eaLnBrk="1" hangingPunct="1"/>
            <a:r>
              <a:rPr lang="ja-JP" altLang="en-US" sz="600" dirty="0" smtClean="0">
                <a:solidFill>
                  <a:srgbClr val="464646"/>
                </a:solidFill>
              </a:rPr>
              <a:t>（結婚式場）</a:t>
            </a:r>
            <a:endParaRPr lang="ja-JP" altLang="en-US" sz="600" dirty="0">
              <a:solidFill>
                <a:srgbClr val="464646"/>
              </a:solidFill>
            </a:endParaRPr>
          </a:p>
        </p:txBody>
      </p:sp>
      <p:sp>
        <p:nvSpPr>
          <p:cNvPr id="156" name="Text Box 160"/>
          <p:cNvSpPr txBox="1">
            <a:spLocks noChangeArrowheads="1"/>
          </p:cNvSpPr>
          <p:nvPr/>
        </p:nvSpPr>
        <p:spPr bwMode="auto">
          <a:xfrm>
            <a:off x="2999188" y="3123789"/>
            <a:ext cx="19145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algn="l" eaLnBrk="1" hangingPunct="1"/>
            <a:r>
              <a:rPr lang="ja-JP" altLang="en-US" sz="600" dirty="0"/>
              <a:t>ＯＴＳ</a:t>
            </a:r>
          </a:p>
        </p:txBody>
      </p:sp>
      <p:sp>
        <p:nvSpPr>
          <p:cNvPr id="157" name="Text Box 161"/>
          <p:cNvSpPr txBox="1">
            <a:spLocks noChangeArrowheads="1"/>
          </p:cNvSpPr>
          <p:nvPr/>
        </p:nvSpPr>
        <p:spPr bwMode="auto">
          <a:xfrm>
            <a:off x="3136461" y="2738742"/>
            <a:ext cx="19145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algn="l" eaLnBrk="1" hangingPunct="1"/>
            <a:r>
              <a:rPr lang="ja-JP" altLang="en-US" sz="600" dirty="0">
                <a:solidFill>
                  <a:srgbClr val="464646"/>
                </a:solidFill>
              </a:rPr>
              <a:t>ＯＴＳ</a:t>
            </a:r>
          </a:p>
        </p:txBody>
      </p:sp>
      <p:sp>
        <p:nvSpPr>
          <p:cNvPr id="161" name="Freeform 165"/>
          <p:cNvSpPr>
            <a:spLocks/>
          </p:cNvSpPr>
          <p:nvPr/>
        </p:nvSpPr>
        <p:spPr bwMode="auto">
          <a:xfrm>
            <a:off x="-14507" y="2009046"/>
            <a:ext cx="7421362" cy="3450946"/>
          </a:xfrm>
          <a:custGeom>
            <a:avLst/>
            <a:gdLst>
              <a:gd name="T0" fmla="*/ 0 w 5472"/>
              <a:gd name="T1" fmla="*/ 1530751879 h 2456"/>
              <a:gd name="T2" fmla="*/ 2147483647 w 5472"/>
              <a:gd name="T3" fmla="*/ 0 h 2456"/>
              <a:gd name="T4" fmla="*/ 2147483647 w 5472"/>
              <a:gd name="T5" fmla="*/ 442627397 h 2456"/>
              <a:gd name="T6" fmla="*/ 2147483647 w 5472"/>
              <a:gd name="T7" fmla="*/ 313527676 h 2456"/>
              <a:gd name="T8" fmla="*/ 2147483647 w 5472"/>
              <a:gd name="T9" fmla="*/ 1991822527 h 2456"/>
              <a:gd name="T10" fmla="*/ 2147483647 w 5472"/>
              <a:gd name="T11" fmla="*/ 1973379276 h 2456"/>
              <a:gd name="T12" fmla="*/ 2147483647 w 5472"/>
              <a:gd name="T13" fmla="*/ 2147483647 h 2456"/>
              <a:gd name="T14" fmla="*/ 2147483647 w 5472"/>
              <a:gd name="T15" fmla="*/ 2147483647 h 2456"/>
              <a:gd name="T16" fmla="*/ 2147483647 w 5472"/>
              <a:gd name="T17" fmla="*/ 2147483647 h 2456"/>
              <a:gd name="T18" fmla="*/ 2147483647 w 5472"/>
              <a:gd name="T19" fmla="*/ 2147483647 h 2456"/>
              <a:gd name="T20" fmla="*/ 2147483647 w 5472"/>
              <a:gd name="T21" fmla="*/ 2147483647 h 2456"/>
              <a:gd name="T22" fmla="*/ 2147483647 w 5472"/>
              <a:gd name="T23" fmla="*/ 2147483647 h 2456"/>
              <a:gd name="T24" fmla="*/ 2147483647 w 5472"/>
              <a:gd name="T25" fmla="*/ 2147483647 h 2456"/>
              <a:gd name="T26" fmla="*/ 2147483647 w 5472"/>
              <a:gd name="T27" fmla="*/ 2147483647 h 2456"/>
              <a:gd name="T28" fmla="*/ 2147483647 w 5472"/>
              <a:gd name="T29" fmla="*/ 2147483647 h 2456"/>
              <a:gd name="T30" fmla="*/ 2147483647 w 5472"/>
              <a:gd name="T31" fmla="*/ 2147483647 h 2456"/>
              <a:gd name="T32" fmla="*/ 2147483647 w 5472"/>
              <a:gd name="T33" fmla="*/ 2147483647 h 2456"/>
              <a:gd name="T34" fmla="*/ 2147483647 w 5472"/>
              <a:gd name="T35" fmla="*/ 2147483647 h 2456"/>
              <a:gd name="T36" fmla="*/ 2147483647 w 5472"/>
              <a:gd name="T37" fmla="*/ 2147483647 h 2456"/>
              <a:gd name="T38" fmla="*/ 2147483647 w 5472"/>
              <a:gd name="T39" fmla="*/ 2147483647 h 2456"/>
              <a:gd name="T40" fmla="*/ 2147483647 w 5472"/>
              <a:gd name="T41" fmla="*/ 2147483647 h 2456"/>
              <a:gd name="T42" fmla="*/ 258238752 w 5472"/>
              <a:gd name="T43" fmla="*/ 2147483647 h 2456"/>
              <a:gd name="T44" fmla="*/ 461140520 w 5472"/>
              <a:gd name="T45" fmla="*/ 2147483647 h 2456"/>
              <a:gd name="T46" fmla="*/ 184455601 w 5472"/>
              <a:gd name="T47" fmla="*/ 2147483647 h 24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472"/>
              <a:gd name="T73" fmla="*/ 0 h 2456"/>
              <a:gd name="T74" fmla="*/ 5472 w 5472"/>
              <a:gd name="T75" fmla="*/ 2456 h 2456"/>
              <a:gd name="connsiteX0" fmla="*/ 0 w 10012"/>
              <a:gd name="connsiteY0" fmla="*/ 2704 h 10000"/>
              <a:gd name="connsiteX1" fmla="*/ 6316 w 10012"/>
              <a:gd name="connsiteY1" fmla="*/ 0 h 10000"/>
              <a:gd name="connsiteX2" fmla="*/ 6594 w 10012"/>
              <a:gd name="connsiteY2" fmla="*/ 782 h 10000"/>
              <a:gd name="connsiteX3" fmla="*/ 6813 w 10012"/>
              <a:gd name="connsiteY3" fmla="*/ 554 h 10000"/>
              <a:gd name="connsiteX4" fmla="*/ 9181 w 10012"/>
              <a:gd name="connsiteY4" fmla="*/ 3518 h 10000"/>
              <a:gd name="connsiteX5" fmla="*/ 9635 w 10012"/>
              <a:gd name="connsiteY5" fmla="*/ 3485 h 10000"/>
              <a:gd name="connsiteX6" fmla="*/ 9649 w 10012"/>
              <a:gd name="connsiteY6" fmla="*/ 4039 h 10000"/>
              <a:gd name="connsiteX7" fmla="*/ 8816 w 10012"/>
              <a:gd name="connsiteY7" fmla="*/ 4007 h 10000"/>
              <a:gd name="connsiteX8" fmla="*/ 8757 w 10012"/>
              <a:gd name="connsiteY8" fmla="*/ 4463 h 10000"/>
              <a:gd name="connsiteX9" fmla="*/ 9868 w 10012"/>
              <a:gd name="connsiteY9" fmla="*/ 7296 h 10000"/>
              <a:gd name="connsiteX10" fmla="*/ 9956 w 10012"/>
              <a:gd name="connsiteY10" fmla="*/ 7850 h 10000"/>
              <a:gd name="connsiteX11" fmla="*/ 10012 w 10012"/>
              <a:gd name="connsiteY11" fmla="*/ 9849 h 10000"/>
              <a:gd name="connsiteX12" fmla="*/ 5731 w 10012"/>
              <a:gd name="connsiteY12" fmla="*/ 9544 h 10000"/>
              <a:gd name="connsiteX13" fmla="*/ 5409 w 10012"/>
              <a:gd name="connsiteY13" fmla="*/ 9902 h 10000"/>
              <a:gd name="connsiteX14" fmla="*/ 5249 w 10012"/>
              <a:gd name="connsiteY14" fmla="*/ 9316 h 10000"/>
              <a:gd name="connsiteX15" fmla="*/ 4605 w 10012"/>
              <a:gd name="connsiteY15" fmla="*/ 10000 h 10000"/>
              <a:gd name="connsiteX16" fmla="*/ 3830 w 10012"/>
              <a:gd name="connsiteY16" fmla="*/ 7101 h 10000"/>
              <a:gd name="connsiteX17" fmla="*/ 3421 w 10012"/>
              <a:gd name="connsiteY17" fmla="*/ 7329 h 10000"/>
              <a:gd name="connsiteX18" fmla="*/ 3056 w 10012"/>
              <a:gd name="connsiteY18" fmla="*/ 5831 h 10000"/>
              <a:gd name="connsiteX19" fmla="*/ 3099 w 10012"/>
              <a:gd name="connsiteY19" fmla="*/ 4788 h 10000"/>
              <a:gd name="connsiteX20" fmla="*/ 1740 w 10012"/>
              <a:gd name="connsiteY20" fmla="*/ 4788 h 10000"/>
              <a:gd name="connsiteX21" fmla="*/ 205 w 10012"/>
              <a:gd name="connsiteY21" fmla="*/ 6645 h 10000"/>
              <a:gd name="connsiteX22" fmla="*/ 365 w 10012"/>
              <a:gd name="connsiteY22" fmla="*/ 4658 h 10000"/>
              <a:gd name="connsiteX23" fmla="*/ 146 w 10012"/>
              <a:gd name="connsiteY23" fmla="*/ 4723 h 10000"/>
              <a:gd name="connsiteX0" fmla="*/ 0 w 10012"/>
              <a:gd name="connsiteY0" fmla="*/ 2704 h 10000"/>
              <a:gd name="connsiteX1" fmla="*/ 6316 w 10012"/>
              <a:gd name="connsiteY1" fmla="*/ 0 h 10000"/>
              <a:gd name="connsiteX2" fmla="*/ 6594 w 10012"/>
              <a:gd name="connsiteY2" fmla="*/ 782 h 10000"/>
              <a:gd name="connsiteX3" fmla="*/ 6813 w 10012"/>
              <a:gd name="connsiteY3" fmla="*/ 554 h 10000"/>
              <a:gd name="connsiteX4" fmla="*/ 9181 w 10012"/>
              <a:gd name="connsiteY4" fmla="*/ 3518 h 10000"/>
              <a:gd name="connsiteX5" fmla="*/ 9635 w 10012"/>
              <a:gd name="connsiteY5" fmla="*/ 3485 h 10000"/>
              <a:gd name="connsiteX6" fmla="*/ 9649 w 10012"/>
              <a:gd name="connsiteY6" fmla="*/ 4039 h 10000"/>
              <a:gd name="connsiteX7" fmla="*/ 8816 w 10012"/>
              <a:gd name="connsiteY7" fmla="*/ 4007 h 10000"/>
              <a:gd name="connsiteX8" fmla="*/ 8757 w 10012"/>
              <a:gd name="connsiteY8" fmla="*/ 4463 h 10000"/>
              <a:gd name="connsiteX9" fmla="*/ 9868 w 10012"/>
              <a:gd name="connsiteY9" fmla="*/ 7296 h 10000"/>
              <a:gd name="connsiteX10" fmla="*/ 9956 w 10012"/>
              <a:gd name="connsiteY10" fmla="*/ 7850 h 10000"/>
              <a:gd name="connsiteX11" fmla="*/ 10012 w 10012"/>
              <a:gd name="connsiteY11" fmla="*/ 9849 h 10000"/>
              <a:gd name="connsiteX12" fmla="*/ 5803 w 10012"/>
              <a:gd name="connsiteY12" fmla="*/ 9890 h 10000"/>
              <a:gd name="connsiteX13" fmla="*/ 5409 w 10012"/>
              <a:gd name="connsiteY13" fmla="*/ 9902 h 10000"/>
              <a:gd name="connsiteX14" fmla="*/ 5249 w 10012"/>
              <a:gd name="connsiteY14" fmla="*/ 9316 h 10000"/>
              <a:gd name="connsiteX15" fmla="*/ 4605 w 10012"/>
              <a:gd name="connsiteY15" fmla="*/ 10000 h 10000"/>
              <a:gd name="connsiteX16" fmla="*/ 3830 w 10012"/>
              <a:gd name="connsiteY16" fmla="*/ 7101 h 10000"/>
              <a:gd name="connsiteX17" fmla="*/ 3421 w 10012"/>
              <a:gd name="connsiteY17" fmla="*/ 7329 h 10000"/>
              <a:gd name="connsiteX18" fmla="*/ 3056 w 10012"/>
              <a:gd name="connsiteY18" fmla="*/ 5831 h 10000"/>
              <a:gd name="connsiteX19" fmla="*/ 3099 w 10012"/>
              <a:gd name="connsiteY19" fmla="*/ 4788 h 10000"/>
              <a:gd name="connsiteX20" fmla="*/ 1740 w 10012"/>
              <a:gd name="connsiteY20" fmla="*/ 4788 h 10000"/>
              <a:gd name="connsiteX21" fmla="*/ 205 w 10012"/>
              <a:gd name="connsiteY21" fmla="*/ 6645 h 10000"/>
              <a:gd name="connsiteX22" fmla="*/ 365 w 10012"/>
              <a:gd name="connsiteY22" fmla="*/ 4658 h 10000"/>
              <a:gd name="connsiteX23" fmla="*/ 146 w 10012"/>
              <a:gd name="connsiteY23" fmla="*/ 4723 h 10000"/>
              <a:gd name="connsiteX0" fmla="*/ 0 w 10012"/>
              <a:gd name="connsiteY0" fmla="*/ 2704 h 10222"/>
              <a:gd name="connsiteX1" fmla="*/ 6316 w 10012"/>
              <a:gd name="connsiteY1" fmla="*/ 0 h 10222"/>
              <a:gd name="connsiteX2" fmla="*/ 6594 w 10012"/>
              <a:gd name="connsiteY2" fmla="*/ 782 h 10222"/>
              <a:gd name="connsiteX3" fmla="*/ 6813 w 10012"/>
              <a:gd name="connsiteY3" fmla="*/ 554 h 10222"/>
              <a:gd name="connsiteX4" fmla="*/ 9181 w 10012"/>
              <a:gd name="connsiteY4" fmla="*/ 3518 h 10222"/>
              <a:gd name="connsiteX5" fmla="*/ 9635 w 10012"/>
              <a:gd name="connsiteY5" fmla="*/ 3485 h 10222"/>
              <a:gd name="connsiteX6" fmla="*/ 9649 w 10012"/>
              <a:gd name="connsiteY6" fmla="*/ 4039 h 10222"/>
              <a:gd name="connsiteX7" fmla="*/ 8816 w 10012"/>
              <a:gd name="connsiteY7" fmla="*/ 4007 h 10222"/>
              <a:gd name="connsiteX8" fmla="*/ 8757 w 10012"/>
              <a:gd name="connsiteY8" fmla="*/ 4463 h 10222"/>
              <a:gd name="connsiteX9" fmla="*/ 9868 w 10012"/>
              <a:gd name="connsiteY9" fmla="*/ 7296 h 10222"/>
              <a:gd name="connsiteX10" fmla="*/ 9956 w 10012"/>
              <a:gd name="connsiteY10" fmla="*/ 7850 h 10222"/>
              <a:gd name="connsiteX11" fmla="*/ 10012 w 10012"/>
              <a:gd name="connsiteY11" fmla="*/ 9849 h 10222"/>
              <a:gd name="connsiteX12" fmla="*/ 5803 w 10012"/>
              <a:gd name="connsiteY12" fmla="*/ 9890 h 10222"/>
              <a:gd name="connsiteX13" fmla="*/ 5433 w 10012"/>
              <a:gd name="connsiteY13" fmla="*/ 10222 h 10222"/>
              <a:gd name="connsiteX14" fmla="*/ 5249 w 10012"/>
              <a:gd name="connsiteY14" fmla="*/ 9316 h 10222"/>
              <a:gd name="connsiteX15" fmla="*/ 4605 w 10012"/>
              <a:gd name="connsiteY15" fmla="*/ 10000 h 10222"/>
              <a:gd name="connsiteX16" fmla="*/ 3830 w 10012"/>
              <a:gd name="connsiteY16" fmla="*/ 7101 h 10222"/>
              <a:gd name="connsiteX17" fmla="*/ 3421 w 10012"/>
              <a:gd name="connsiteY17" fmla="*/ 7329 h 10222"/>
              <a:gd name="connsiteX18" fmla="*/ 3056 w 10012"/>
              <a:gd name="connsiteY18" fmla="*/ 5831 h 10222"/>
              <a:gd name="connsiteX19" fmla="*/ 3099 w 10012"/>
              <a:gd name="connsiteY19" fmla="*/ 4788 h 10222"/>
              <a:gd name="connsiteX20" fmla="*/ 1740 w 10012"/>
              <a:gd name="connsiteY20" fmla="*/ 4788 h 10222"/>
              <a:gd name="connsiteX21" fmla="*/ 205 w 10012"/>
              <a:gd name="connsiteY21" fmla="*/ 6645 h 10222"/>
              <a:gd name="connsiteX22" fmla="*/ 365 w 10012"/>
              <a:gd name="connsiteY22" fmla="*/ 4658 h 10222"/>
              <a:gd name="connsiteX23" fmla="*/ 146 w 10012"/>
              <a:gd name="connsiteY23" fmla="*/ 4723 h 10222"/>
              <a:gd name="connsiteX0" fmla="*/ 0 w 10012"/>
              <a:gd name="connsiteY0" fmla="*/ 2704 h 10222"/>
              <a:gd name="connsiteX1" fmla="*/ 6316 w 10012"/>
              <a:gd name="connsiteY1" fmla="*/ 0 h 10222"/>
              <a:gd name="connsiteX2" fmla="*/ 6594 w 10012"/>
              <a:gd name="connsiteY2" fmla="*/ 782 h 10222"/>
              <a:gd name="connsiteX3" fmla="*/ 6813 w 10012"/>
              <a:gd name="connsiteY3" fmla="*/ 554 h 10222"/>
              <a:gd name="connsiteX4" fmla="*/ 9181 w 10012"/>
              <a:gd name="connsiteY4" fmla="*/ 3518 h 10222"/>
              <a:gd name="connsiteX5" fmla="*/ 9635 w 10012"/>
              <a:gd name="connsiteY5" fmla="*/ 3485 h 10222"/>
              <a:gd name="connsiteX6" fmla="*/ 9649 w 10012"/>
              <a:gd name="connsiteY6" fmla="*/ 4039 h 10222"/>
              <a:gd name="connsiteX7" fmla="*/ 8816 w 10012"/>
              <a:gd name="connsiteY7" fmla="*/ 4007 h 10222"/>
              <a:gd name="connsiteX8" fmla="*/ 8757 w 10012"/>
              <a:gd name="connsiteY8" fmla="*/ 4463 h 10222"/>
              <a:gd name="connsiteX9" fmla="*/ 9868 w 10012"/>
              <a:gd name="connsiteY9" fmla="*/ 7296 h 10222"/>
              <a:gd name="connsiteX10" fmla="*/ 9956 w 10012"/>
              <a:gd name="connsiteY10" fmla="*/ 7850 h 10222"/>
              <a:gd name="connsiteX11" fmla="*/ 10012 w 10012"/>
              <a:gd name="connsiteY11" fmla="*/ 9849 h 10222"/>
              <a:gd name="connsiteX12" fmla="*/ 5767 w 10012"/>
              <a:gd name="connsiteY12" fmla="*/ 9837 h 10222"/>
              <a:gd name="connsiteX13" fmla="*/ 5433 w 10012"/>
              <a:gd name="connsiteY13" fmla="*/ 10222 h 10222"/>
              <a:gd name="connsiteX14" fmla="*/ 5249 w 10012"/>
              <a:gd name="connsiteY14" fmla="*/ 9316 h 10222"/>
              <a:gd name="connsiteX15" fmla="*/ 4605 w 10012"/>
              <a:gd name="connsiteY15" fmla="*/ 10000 h 10222"/>
              <a:gd name="connsiteX16" fmla="*/ 3830 w 10012"/>
              <a:gd name="connsiteY16" fmla="*/ 7101 h 10222"/>
              <a:gd name="connsiteX17" fmla="*/ 3421 w 10012"/>
              <a:gd name="connsiteY17" fmla="*/ 7329 h 10222"/>
              <a:gd name="connsiteX18" fmla="*/ 3056 w 10012"/>
              <a:gd name="connsiteY18" fmla="*/ 5831 h 10222"/>
              <a:gd name="connsiteX19" fmla="*/ 3099 w 10012"/>
              <a:gd name="connsiteY19" fmla="*/ 4788 h 10222"/>
              <a:gd name="connsiteX20" fmla="*/ 1740 w 10012"/>
              <a:gd name="connsiteY20" fmla="*/ 4788 h 10222"/>
              <a:gd name="connsiteX21" fmla="*/ 205 w 10012"/>
              <a:gd name="connsiteY21" fmla="*/ 6645 h 10222"/>
              <a:gd name="connsiteX22" fmla="*/ 365 w 10012"/>
              <a:gd name="connsiteY22" fmla="*/ 4658 h 10222"/>
              <a:gd name="connsiteX23" fmla="*/ 146 w 10012"/>
              <a:gd name="connsiteY23" fmla="*/ 4723 h 10222"/>
              <a:gd name="connsiteX0" fmla="*/ 0 w 10012"/>
              <a:gd name="connsiteY0" fmla="*/ 2704 h 10115"/>
              <a:gd name="connsiteX1" fmla="*/ 6316 w 10012"/>
              <a:gd name="connsiteY1" fmla="*/ 0 h 10115"/>
              <a:gd name="connsiteX2" fmla="*/ 6594 w 10012"/>
              <a:gd name="connsiteY2" fmla="*/ 782 h 10115"/>
              <a:gd name="connsiteX3" fmla="*/ 6813 w 10012"/>
              <a:gd name="connsiteY3" fmla="*/ 554 h 10115"/>
              <a:gd name="connsiteX4" fmla="*/ 9181 w 10012"/>
              <a:gd name="connsiteY4" fmla="*/ 3518 h 10115"/>
              <a:gd name="connsiteX5" fmla="*/ 9635 w 10012"/>
              <a:gd name="connsiteY5" fmla="*/ 3485 h 10115"/>
              <a:gd name="connsiteX6" fmla="*/ 9649 w 10012"/>
              <a:gd name="connsiteY6" fmla="*/ 4039 h 10115"/>
              <a:gd name="connsiteX7" fmla="*/ 8816 w 10012"/>
              <a:gd name="connsiteY7" fmla="*/ 4007 h 10115"/>
              <a:gd name="connsiteX8" fmla="*/ 8757 w 10012"/>
              <a:gd name="connsiteY8" fmla="*/ 4463 h 10115"/>
              <a:gd name="connsiteX9" fmla="*/ 9868 w 10012"/>
              <a:gd name="connsiteY9" fmla="*/ 7296 h 10115"/>
              <a:gd name="connsiteX10" fmla="*/ 9956 w 10012"/>
              <a:gd name="connsiteY10" fmla="*/ 7850 h 10115"/>
              <a:gd name="connsiteX11" fmla="*/ 10012 w 10012"/>
              <a:gd name="connsiteY11" fmla="*/ 9849 h 10115"/>
              <a:gd name="connsiteX12" fmla="*/ 5767 w 10012"/>
              <a:gd name="connsiteY12" fmla="*/ 9837 h 10115"/>
              <a:gd name="connsiteX13" fmla="*/ 5445 w 10012"/>
              <a:gd name="connsiteY13" fmla="*/ 10115 h 10115"/>
              <a:gd name="connsiteX14" fmla="*/ 5249 w 10012"/>
              <a:gd name="connsiteY14" fmla="*/ 9316 h 10115"/>
              <a:gd name="connsiteX15" fmla="*/ 4605 w 10012"/>
              <a:gd name="connsiteY15" fmla="*/ 10000 h 10115"/>
              <a:gd name="connsiteX16" fmla="*/ 3830 w 10012"/>
              <a:gd name="connsiteY16" fmla="*/ 7101 h 10115"/>
              <a:gd name="connsiteX17" fmla="*/ 3421 w 10012"/>
              <a:gd name="connsiteY17" fmla="*/ 7329 h 10115"/>
              <a:gd name="connsiteX18" fmla="*/ 3056 w 10012"/>
              <a:gd name="connsiteY18" fmla="*/ 5831 h 10115"/>
              <a:gd name="connsiteX19" fmla="*/ 3099 w 10012"/>
              <a:gd name="connsiteY19" fmla="*/ 4788 h 10115"/>
              <a:gd name="connsiteX20" fmla="*/ 1740 w 10012"/>
              <a:gd name="connsiteY20" fmla="*/ 4788 h 10115"/>
              <a:gd name="connsiteX21" fmla="*/ 205 w 10012"/>
              <a:gd name="connsiteY21" fmla="*/ 6645 h 10115"/>
              <a:gd name="connsiteX22" fmla="*/ 365 w 10012"/>
              <a:gd name="connsiteY22" fmla="*/ 4658 h 10115"/>
              <a:gd name="connsiteX23" fmla="*/ 146 w 10012"/>
              <a:gd name="connsiteY23" fmla="*/ 4723 h 10115"/>
              <a:gd name="connsiteX0" fmla="*/ 0 w 10012"/>
              <a:gd name="connsiteY0" fmla="*/ 2704 h 10115"/>
              <a:gd name="connsiteX1" fmla="*/ 6316 w 10012"/>
              <a:gd name="connsiteY1" fmla="*/ 0 h 10115"/>
              <a:gd name="connsiteX2" fmla="*/ 6594 w 10012"/>
              <a:gd name="connsiteY2" fmla="*/ 782 h 10115"/>
              <a:gd name="connsiteX3" fmla="*/ 6813 w 10012"/>
              <a:gd name="connsiteY3" fmla="*/ 554 h 10115"/>
              <a:gd name="connsiteX4" fmla="*/ 9181 w 10012"/>
              <a:gd name="connsiteY4" fmla="*/ 3518 h 10115"/>
              <a:gd name="connsiteX5" fmla="*/ 9635 w 10012"/>
              <a:gd name="connsiteY5" fmla="*/ 3485 h 10115"/>
              <a:gd name="connsiteX6" fmla="*/ 9649 w 10012"/>
              <a:gd name="connsiteY6" fmla="*/ 4039 h 10115"/>
              <a:gd name="connsiteX7" fmla="*/ 8816 w 10012"/>
              <a:gd name="connsiteY7" fmla="*/ 4007 h 10115"/>
              <a:gd name="connsiteX8" fmla="*/ 8757 w 10012"/>
              <a:gd name="connsiteY8" fmla="*/ 4463 h 10115"/>
              <a:gd name="connsiteX9" fmla="*/ 9868 w 10012"/>
              <a:gd name="connsiteY9" fmla="*/ 7296 h 10115"/>
              <a:gd name="connsiteX10" fmla="*/ 9956 w 10012"/>
              <a:gd name="connsiteY10" fmla="*/ 7850 h 10115"/>
              <a:gd name="connsiteX11" fmla="*/ 10012 w 10012"/>
              <a:gd name="connsiteY11" fmla="*/ 9849 h 10115"/>
              <a:gd name="connsiteX12" fmla="*/ 5767 w 10012"/>
              <a:gd name="connsiteY12" fmla="*/ 9837 h 10115"/>
              <a:gd name="connsiteX13" fmla="*/ 5445 w 10012"/>
              <a:gd name="connsiteY13" fmla="*/ 10115 h 10115"/>
              <a:gd name="connsiteX14" fmla="*/ 5237 w 10012"/>
              <a:gd name="connsiteY14" fmla="*/ 9396 h 10115"/>
              <a:gd name="connsiteX15" fmla="*/ 4605 w 10012"/>
              <a:gd name="connsiteY15" fmla="*/ 10000 h 10115"/>
              <a:gd name="connsiteX16" fmla="*/ 3830 w 10012"/>
              <a:gd name="connsiteY16" fmla="*/ 7101 h 10115"/>
              <a:gd name="connsiteX17" fmla="*/ 3421 w 10012"/>
              <a:gd name="connsiteY17" fmla="*/ 7329 h 10115"/>
              <a:gd name="connsiteX18" fmla="*/ 3056 w 10012"/>
              <a:gd name="connsiteY18" fmla="*/ 5831 h 10115"/>
              <a:gd name="connsiteX19" fmla="*/ 3099 w 10012"/>
              <a:gd name="connsiteY19" fmla="*/ 4788 h 10115"/>
              <a:gd name="connsiteX20" fmla="*/ 1740 w 10012"/>
              <a:gd name="connsiteY20" fmla="*/ 4788 h 10115"/>
              <a:gd name="connsiteX21" fmla="*/ 205 w 10012"/>
              <a:gd name="connsiteY21" fmla="*/ 6645 h 10115"/>
              <a:gd name="connsiteX22" fmla="*/ 365 w 10012"/>
              <a:gd name="connsiteY22" fmla="*/ 4658 h 10115"/>
              <a:gd name="connsiteX23" fmla="*/ 146 w 10012"/>
              <a:gd name="connsiteY23" fmla="*/ 4723 h 10115"/>
              <a:gd name="connsiteX0" fmla="*/ 0 w 10012"/>
              <a:gd name="connsiteY0" fmla="*/ 2704 h 10115"/>
              <a:gd name="connsiteX1" fmla="*/ 6316 w 10012"/>
              <a:gd name="connsiteY1" fmla="*/ 0 h 10115"/>
              <a:gd name="connsiteX2" fmla="*/ 6594 w 10012"/>
              <a:gd name="connsiteY2" fmla="*/ 782 h 10115"/>
              <a:gd name="connsiteX3" fmla="*/ 6813 w 10012"/>
              <a:gd name="connsiteY3" fmla="*/ 554 h 10115"/>
              <a:gd name="connsiteX4" fmla="*/ 9181 w 10012"/>
              <a:gd name="connsiteY4" fmla="*/ 3518 h 10115"/>
              <a:gd name="connsiteX5" fmla="*/ 9635 w 10012"/>
              <a:gd name="connsiteY5" fmla="*/ 3485 h 10115"/>
              <a:gd name="connsiteX6" fmla="*/ 9649 w 10012"/>
              <a:gd name="connsiteY6" fmla="*/ 4039 h 10115"/>
              <a:gd name="connsiteX7" fmla="*/ 8816 w 10012"/>
              <a:gd name="connsiteY7" fmla="*/ 4007 h 10115"/>
              <a:gd name="connsiteX8" fmla="*/ 8757 w 10012"/>
              <a:gd name="connsiteY8" fmla="*/ 4463 h 10115"/>
              <a:gd name="connsiteX9" fmla="*/ 9868 w 10012"/>
              <a:gd name="connsiteY9" fmla="*/ 7296 h 10115"/>
              <a:gd name="connsiteX10" fmla="*/ 9956 w 10012"/>
              <a:gd name="connsiteY10" fmla="*/ 7850 h 10115"/>
              <a:gd name="connsiteX11" fmla="*/ 10012 w 10012"/>
              <a:gd name="connsiteY11" fmla="*/ 9849 h 10115"/>
              <a:gd name="connsiteX12" fmla="*/ 5767 w 10012"/>
              <a:gd name="connsiteY12" fmla="*/ 9837 h 10115"/>
              <a:gd name="connsiteX13" fmla="*/ 5445 w 10012"/>
              <a:gd name="connsiteY13" fmla="*/ 10115 h 10115"/>
              <a:gd name="connsiteX14" fmla="*/ 5237 w 10012"/>
              <a:gd name="connsiteY14" fmla="*/ 9396 h 10115"/>
              <a:gd name="connsiteX15" fmla="*/ 4605 w 10012"/>
              <a:gd name="connsiteY15" fmla="*/ 10000 h 10115"/>
              <a:gd name="connsiteX16" fmla="*/ 3830 w 10012"/>
              <a:gd name="connsiteY16" fmla="*/ 7101 h 10115"/>
              <a:gd name="connsiteX17" fmla="*/ 3421 w 10012"/>
              <a:gd name="connsiteY17" fmla="*/ 7329 h 10115"/>
              <a:gd name="connsiteX18" fmla="*/ 3056 w 10012"/>
              <a:gd name="connsiteY18" fmla="*/ 5831 h 10115"/>
              <a:gd name="connsiteX19" fmla="*/ 3099 w 10012"/>
              <a:gd name="connsiteY19" fmla="*/ 4788 h 10115"/>
              <a:gd name="connsiteX20" fmla="*/ 1740 w 10012"/>
              <a:gd name="connsiteY20" fmla="*/ 4788 h 10115"/>
              <a:gd name="connsiteX21" fmla="*/ 205 w 10012"/>
              <a:gd name="connsiteY21" fmla="*/ 6645 h 10115"/>
              <a:gd name="connsiteX22" fmla="*/ 365 w 10012"/>
              <a:gd name="connsiteY22" fmla="*/ 4658 h 10115"/>
              <a:gd name="connsiteX23" fmla="*/ 47 w 10012"/>
              <a:gd name="connsiteY23" fmla="*/ 4806 h 10115"/>
              <a:gd name="connsiteX0" fmla="*/ 0 w 10012"/>
              <a:gd name="connsiteY0" fmla="*/ 2704 h 10115"/>
              <a:gd name="connsiteX1" fmla="*/ 6316 w 10012"/>
              <a:gd name="connsiteY1" fmla="*/ 0 h 10115"/>
              <a:gd name="connsiteX2" fmla="*/ 6594 w 10012"/>
              <a:gd name="connsiteY2" fmla="*/ 782 h 10115"/>
              <a:gd name="connsiteX3" fmla="*/ 6813 w 10012"/>
              <a:gd name="connsiteY3" fmla="*/ 554 h 10115"/>
              <a:gd name="connsiteX4" fmla="*/ 9181 w 10012"/>
              <a:gd name="connsiteY4" fmla="*/ 3518 h 10115"/>
              <a:gd name="connsiteX5" fmla="*/ 9635 w 10012"/>
              <a:gd name="connsiteY5" fmla="*/ 3485 h 10115"/>
              <a:gd name="connsiteX6" fmla="*/ 9649 w 10012"/>
              <a:gd name="connsiteY6" fmla="*/ 4039 h 10115"/>
              <a:gd name="connsiteX7" fmla="*/ 8816 w 10012"/>
              <a:gd name="connsiteY7" fmla="*/ 4007 h 10115"/>
              <a:gd name="connsiteX8" fmla="*/ 8757 w 10012"/>
              <a:gd name="connsiteY8" fmla="*/ 4463 h 10115"/>
              <a:gd name="connsiteX9" fmla="*/ 9868 w 10012"/>
              <a:gd name="connsiteY9" fmla="*/ 7296 h 10115"/>
              <a:gd name="connsiteX10" fmla="*/ 9956 w 10012"/>
              <a:gd name="connsiteY10" fmla="*/ 7850 h 10115"/>
              <a:gd name="connsiteX11" fmla="*/ 10012 w 10012"/>
              <a:gd name="connsiteY11" fmla="*/ 9849 h 10115"/>
              <a:gd name="connsiteX12" fmla="*/ 5767 w 10012"/>
              <a:gd name="connsiteY12" fmla="*/ 9837 h 10115"/>
              <a:gd name="connsiteX13" fmla="*/ 5445 w 10012"/>
              <a:gd name="connsiteY13" fmla="*/ 10115 h 10115"/>
              <a:gd name="connsiteX14" fmla="*/ 5237 w 10012"/>
              <a:gd name="connsiteY14" fmla="*/ 9396 h 10115"/>
              <a:gd name="connsiteX15" fmla="*/ 4605 w 10012"/>
              <a:gd name="connsiteY15" fmla="*/ 10000 h 10115"/>
              <a:gd name="connsiteX16" fmla="*/ 3830 w 10012"/>
              <a:gd name="connsiteY16" fmla="*/ 7101 h 10115"/>
              <a:gd name="connsiteX17" fmla="*/ 3421 w 10012"/>
              <a:gd name="connsiteY17" fmla="*/ 7329 h 10115"/>
              <a:gd name="connsiteX18" fmla="*/ 3056 w 10012"/>
              <a:gd name="connsiteY18" fmla="*/ 5831 h 10115"/>
              <a:gd name="connsiteX19" fmla="*/ 3099 w 10012"/>
              <a:gd name="connsiteY19" fmla="*/ 4788 h 10115"/>
              <a:gd name="connsiteX20" fmla="*/ 1740 w 10012"/>
              <a:gd name="connsiteY20" fmla="*/ 4788 h 10115"/>
              <a:gd name="connsiteX21" fmla="*/ 205 w 10012"/>
              <a:gd name="connsiteY21" fmla="*/ 6645 h 10115"/>
              <a:gd name="connsiteX22" fmla="*/ 328 w 10012"/>
              <a:gd name="connsiteY22" fmla="*/ 4658 h 10115"/>
              <a:gd name="connsiteX23" fmla="*/ 47 w 10012"/>
              <a:gd name="connsiteY23" fmla="*/ 4806 h 10115"/>
              <a:gd name="connsiteX0" fmla="*/ 0 w 10012"/>
              <a:gd name="connsiteY0" fmla="*/ 2704 h 10115"/>
              <a:gd name="connsiteX1" fmla="*/ 6316 w 10012"/>
              <a:gd name="connsiteY1" fmla="*/ 0 h 10115"/>
              <a:gd name="connsiteX2" fmla="*/ 6594 w 10012"/>
              <a:gd name="connsiteY2" fmla="*/ 782 h 10115"/>
              <a:gd name="connsiteX3" fmla="*/ 6813 w 10012"/>
              <a:gd name="connsiteY3" fmla="*/ 554 h 10115"/>
              <a:gd name="connsiteX4" fmla="*/ 9181 w 10012"/>
              <a:gd name="connsiteY4" fmla="*/ 3518 h 10115"/>
              <a:gd name="connsiteX5" fmla="*/ 9635 w 10012"/>
              <a:gd name="connsiteY5" fmla="*/ 3485 h 10115"/>
              <a:gd name="connsiteX6" fmla="*/ 9649 w 10012"/>
              <a:gd name="connsiteY6" fmla="*/ 4039 h 10115"/>
              <a:gd name="connsiteX7" fmla="*/ 8816 w 10012"/>
              <a:gd name="connsiteY7" fmla="*/ 4007 h 10115"/>
              <a:gd name="connsiteX8" fmla="*/ 8757 w 10012"/>
              <a:gd name="connsiteY8" fmla="*/ 4463 h 10115"/>
              <a:gd name="connsiteX9" fmla="*/ 9868 w 10012"/>
              <a:gd name="connsiteY9" fmla="*/ 7296 h 10115"/>
              <a:gd name="connsiteX10" fmla="*/ 9956 w 10012"/>
              <a:gd name="connsiteY10" fmla="*/ 7850 h 10115"/>
              <a:gd name="connsiteX11" fmla="*/ 10012 w 10012"/>
              <a:gd name="connsiteY11" fmla="*/ 9849 h 10115"/>
              <a:gd name="connsiteX12" fmla="*/ 5767 w 10012"/>
              <a:gd name="connsiteY12" fmla="*/ 9837 h 10115"/>
              <a:gd name="connsiteX13" fmla="*/ 5445 w 10012"/>
              <a:gd name="connsiteY13" fmla="*/ 10115 h 10115"/>
              <a:gd name="connsiteX14" fmla="*/ 5237 w 10012"/>
              <a:gd name="connsiteY14" fmla="*/ 9396 h 10115"/>
              <a:gd name="connsiteX15" fmla="*/ 4605 w 10012"/>
              <a:gd name="connsiteY15" fmla="*/ 10000 h 10115"/>
              <a:gd name="connsiteX16" fmla="*/ 3830 w 10012"/>
              <a:gd name="connsiteY16" fmla="*/ 7101 h 10115"/>
              <a:gd name="connsiteX17" fmla="*/ 3421 w 10012"/>
              <a:gd name="connsiteY17" fmla="*/ 7329 h 10115"/>
              <a:gd name="connsiteX18" fmla="*/ 3056 w 10012"/>
              <a:gd name="connsiteY18" fmla="*/ 5831 h 10115"/>
              <a:gd name="connsiteX19" fmla="*/ 3099 w 10012"/>
              <a:gd name="connsiteY19" fmla="*/ 4788 h 10115"/>
              <a:gd name="connsiteX20" fmla="*/ 1740 w 10012"/>
              <a:gd name="connsiteY20" fmla="*/ 4788 h 10115"/>
              <a:gd name="connsiteX21" fmla="*/ 180 w 10012"/>
              <a:gd name="connsiteY21" fmla="*/ 6810 h 10115"/>
              <a:gd name="connsiteX22" fmla="*/ 328 w 10012"/>
              <a:gd name="connsiteY22" fmla="*/ 4658 h 10115"/>
              <a:gd name="connsiteX23" fmla="*/ 47 w 10012"/>
              <a:gd name="connsiteY23" fmla="*/ 4806 h 10115"/>
              <a:gd name="connsiteX0" fmla="*/ 0 w 10012"/>
              <a:gd name="connsiteY0" fmla="*/ 2704 h 10115"/>
              <a:gd name="connsiteX1" fmla="*/ 6316 w 10012"/>
              <a:gd name="connsiteY1" fmla="*/ 0 h 10115"/>
              <a:gd name="connsiteX2" fmla="*/ 6594 w 10012"/>
              <a:gd name="connsiteY2" fmla="*/ 782 h 10115"/>
              <a:gd name="connsiteX3" fmla="*/ 6813 w 10012"/>
              <a:gd name="connsiteY3" fmla="*/ 554 h 10115"/>
              <a:gd name="connsiteX4" fmla="*/ 9181 w 10012"/>
              <a:gd name="connsiteY4" fmla="*/ 3518 h 10115"/>
              <a:gd name="connsiteX5" fmla="*/ 9635 w 10012"/>
              <a:gd name="connsiteY5" fmla="*/ 3485 h 10115"/>
              <a:gd name="connsiteX6" fmla="*/ 9649 w 10012"/>
              <a:gd name="connsiteY6" fmla="*/ 4039 h 10115"/>
              <a:gd name="connsiteX7" fmla="*/ 8816 w 10012"/>
              <a:gd name="connsiteY7" fmla="*/ 4007 h 10115"/>
              <a:gd name="connsiteX8" fmla="*/ 8757 w 10012"/>
              <a:gd name="connsiteY8" fmla="*/ 4463 h 10115"/>
              <a:gd name="connsiteX9" fmla="*/ 9868 w 10012"/>
              <a:gd name="connsiteY9" fmla="*/ 7296 h 10115"/>
              <a:gd name="connsiteX10" fmla="*/ 9956 w 10012"/>
              <a:gd name="connsiteY10" fmla="*/ 7850 h 10115"/>
              <a:gd name="connsiteX11" fmla="*/ 10012 w 10012"/>
              <a:gd name="connsiteY11" fmla="*/ 9849 h 10115"/>
              <a:gd name="connsiteX12" fmla="*/ 5767 w 10012"/>
              <a:gd name="connsiteY12" fmla="*/ 9837 h 10115"/>
              <a:gd name="connsiteX13" fmla="*/ 5445 w 10012"/>
              <a:gd name="connsiteY13" fmla="*/ 10115 h 10115"/>
              <a:gd name="connsiteX14" fmla="*/ 5237 w 10012"/>
              <a:gd name="connsiteY14" fmla="*/ 9396 h 10115"/>
              <a:gd name="connsiteX15" fmla="*/ 4605 w 10012"/>
              <a:gd name="connsiteY15" fmla="*/ 10000 h 10115"/>
              <a:gd name="connsiteX16" fmla="*/ 3830 w 10012"/>
              <a:gd name="connsiteY16" fmla="*/ 7101 h 10115"/>
              <a:gd name="connsiteX17" fmla="*/ 3421 w 10012"/>
              <a:gd name="connsiteY17" fmla="*/ 7329 h 10115"/>
              <a:gd name="connsiteX18" fmla="*/ 3056 w 10012"/>
              <a:gd name="connsiteY18" fmla="*/ 5831 h 10115"/>
              <a:gd name="connsiteX19" fmla="*/ 3099 w 10012"/>
              <a:gd name="connsiteY19" fmla="*/ 4788 h 10115"/>
              <a:gd name="connsiteX20" fmla="*/ 1740 w 10012"/>
              <a:gd name="connsiteY20" fmla="*/ 4788 h 10115"/>
              <a:gd name="connsiteX21" fmla="*/ 180 w 10012"/>
              <a:gd name="connsiteY21" fmla="*/ 6810 h 10115"/>
              <a:gd name="connsiteX22" fmla="*/ 254 w 10012"/>
              <a:gd name="connsiteY22" fmla="*/ 4713 h 10115"/>
              <a:gd name="connsiteX23" fmla="*/ 47 w 10012"/>
              <a:gd name="connsiteY23" fmla="*/ 4806 h 10115"/>
              <a:gd name="connsiteX0" fmla="*/ 0 w 10012"/>
              <a:gd name="connsiteY0" fmla="*/ 2704 h 10115"/>
              <a:gd name="connsiteX1" fmla="*/ 6316 w 10012"/>
              <a:gd name="connsiteY1" fmla="*/ 0 h 10115"/>
              <a:gd name="connsiteX2" fmla="*/ 6594 w 10012"/>
              <a:gd name="connsiteY2" fmla="*/ 782 h 10115"/>
              <a:gd name="connsiteX3" fmla="*/ 6813 w 10012"/>
              <a:gd name="connsiteY3" fmla="*/ 554 h 10115"/>
              <a:gd name="connsiteX4" fmla="*/ 9181 w 10012"/>
              <a:gd name="connsiteY4" fmla="*/ 3518 h 10115"/>
              <a:gd name="connsiteX5" fmla="*/ 9635 w 10012"/>
              <a:gd name="connsiteY5" fmla="*/ 3485 h 10115"/>
              <a:gd name="connsiteX6" fmla="*/ 9649 w 10012"/>
              <a:gd name="connsiteY6" fmla="*/ 4039 h 10115"/>
              <a:gd name="connsiteX7" fmla="*/ 8816 w 10012"/>
              <a:gd name="connsiteY7" fmla="*/ 4007 h 10115"/>
              <a:gd name="connsiteX8" fmla="*/ 8757 w 10012"/>
              <a:gd name="connsiteY8" fmla="*/ 4463 h 10115"/>
              <a:gd name="connsiteX9" fmla="*/ 9868 w 10012"/>
              <a:gd name="connsiteY9" fmla="*/ 7296 h 10115"/>
              <a:gd name="connsiteX10" fmla="*/ 9956 w 10012"/>
              <a:gd name="connsiteY10" fmla="*/ 7850 h 10115"/>
              <a:gd name="connsiteX11" fmla="*/ 10012 w 10012"/>
              <a:gd name="connsiteY11" fmla="*/ 9849 h 10115"/>
              <a:gd name="connsiteX12" fmla="*/ 5767 w 10012"/>
              <a:gd name="connsiteY12" fmla="*/ 9837 h 10115"/>
              <a:gd name="connsiteX13" fmla="*/ 5445 w 10012"/>
              <a:gd name="connsiteY13" fmla="*/ 10115 h 10115"/>
              <a:gd name="connsiteX14" fmla="*/ 5237 w 10012"/>
              <a:gd name="connsiteY14" fmla="*/ 9396 h 10115"/>
              <a:gd name="connsiteX15" fmla="*/ 4605 w 10012"/>
              <a:gd name="connsiteY15" fmla="*/ 10000 h 10115"/>
              <a:gd name="connsiteX16" fmla="*/ 3830 w 10012"/>
              <a:gd name="connsiteY16" fmla="*/ 7101 h 10115"/>
              <a:gd name="connsiteX17" fmla="*/ 3421 w 10012"/>
              <a:gd name="connsiteY17" fmla="*/ 7329 h 10115"/>
              <a:gd name="connsiteX18" fmla="*/ 3056 w 10012"/>
              <a:gd name="connsiteY18" fmla="*/ 5831 h 10115"/>
              <a:gd name="connsiteX19" fmla="*/ 3099 w 10012"/>
              <a:gd name="connsiteY19" fmla="*/ 4788 h 10115"/>
              <a:gd name="connsiteX20" fmla="*/ 1740 w 10012"/>
              <a:gd name="connsiteY20" fmla="*/ 4788 h 10115"/>
              <a:gd name="connsiteX21" fmla="*/ 155 w 10012"/>
              <a:gd name="connsiteY21" fmla="*/ 6782 h 10115"/>
              <a:gd name="connsiteX22" fmla="*/ 254 w 10012"/>
              <a:gd name="connsiteY22" fmla="*/ 4713 h 10115"/>
              <a:gd name="connsiteX23" fmla="*/ 47 w 10012"/>
              <a:gd name="connsiteY23" fmla="*/ 4806 h 10115"/>
              <a:gd name="connsiteX0" fmla="*/ 0 w 10012"/>
              <a:gd name="connsiteY0" fmla="*/ 2704 h 10115"/>
              <a:gd name="connsiteX1" fmla="*/ 6316 w 10012"/>
              <a:gd name="connsiteY1" fmla="*/ 0 h 10115"/>
              <a:gd name="connsiteX2" fmla="*/ 6594 w 10012"/>
              <a:gd name="connsiteY2" fmla="*/ 782 h 10115"/>
              <a:gd name="connsiteX3" fmla="*/ 6813 w 10012"/>
              <a:gd name="connsiteY3" fmla="*/ 554 h 10115"/>
              <a:gd name="connsiteX4" fmla="*/ 9181 w 10012"/>
              <a:gd name="connsiteY4" fmla="*/ 3518 h 10115"/>
              <a:gd name="connsiteX5" fmla="*/ 9635 w 10012"/>
              <a:gd name="connsiteY5" fmla="*/ 3485 h 10115"/>
              <a:gd name="connsiteX6" fmla="*/ 9649 w 10012"/>
              <a:gd name="connsiteY6" fmla="*/ 4039 h 10115"/>
              <a:gd name="connsiteX7" fmla="*/ 8816 w 10012"/>
              <a:gd name="connsiteY7" fmla="*/ 4007 h 10115"/>
              <a:gd name="connsiteX8" fmla="*/ 8757 w 10012"/>
              <a:gd name="connsiteY8" fmla="*/ 4463 h 10115"/>
              <a:gd name="connsiteX9" fmla="*/ 9868 w 10012"/>
              <a:gd name="connsiteY9" fmla="*/ 7296 h 10115"/>
              <a:gd name="connsiteX10" fmla="*/ 9956 w 10012"/>
              <a:gd name="connsiteY10" fmla="*/ 7850 h 10115"/>
              <a:gd name="connsiteX11" fmla="*/ 10012 w 10012"/>
              <a:gd name="connsiteY11" fmla="*/ 9849 h 10115"/>
              <a:gd name="connsiteX12" fmla="*/ 5767 w 10012"/>
              <a:gd name="connsiteY12" fmla="*/ 9837 h 10115"/>
              <a:gd name="connsiteX13" fmla="*/ 5445 w 10012"/>
              <a:gd name="connsiteY13" fmla="*/ 10115 h 10115"/>
              <a:gd name="connsiteX14" fmla="*/ 5237 w 10012"/>
              <a:gd name="connsiteY14" fmla="*/ 9396 h 10115"/>
              <a:gd name="connsiteX15" fmla="*/ 4605 w 10012"/>
              <a:gd name="connsiteY15" fmla="*/ 10000 h 10115"/>
              <a:gd name="connsiteX16" fmla="*/ 3830 w 10012"/>
              <a:gd name="connsiteY16" fmla="*/ 7101 h 10115"/>
              <a:gd name="connsiteX17" fmla="*/ 3421 w 10012"/>
              <a:gd name="connsiteY17" fmla="*/ 7329 h 10115"/>
              <a:gd name="connsiteX18" fmla="*/ 3056 w 10012"/>
              <a:gd name="connsiteY18" fmla="*/ 5831 h 10115"/>
              <a:gd name="connsiteX19" fmla="*/ 3099 w 10012"/>
              <a:gd name="connsiteY19" fmla="*/ 4788 h 10115"/>
              <a:gd name="connsiteX20" fmla="*/ 1740 w 10012"/>
              <a:gd name="connsiteY20" fmla="*/ 4788 h 10115"/>
              <a:gd name="connsiteX21" fmla="*/ 155 w 10012"/>
              <a:gd name="connsiteY21" fmla="*/ 6782 h 10115"/>
              <a:gd name="connsiteX22" fmla="*/ 291 w 10012"/>
              <a:gd name="connsiteY22" fmla="*/ 4768 h 10115"/>
              <a:gd name="connsiteX23" fmla="*/ 47 w 10012"/>
              <a:gd name="connsiteY23" fmla="*/ 4806 h 10115"/>
              <a:gd name="connsiteX0" fmla="*/ 0 w 10012"/>
              <a:gd name="connsiteY0" fmla="*/ 2704 h 10115"/>
              <a:gd name="connsiteX1" fmla="*/ 6316 w 10012"/>
              <a:gd name="connsiteY1" fmla="*/ 0 h 10115"/>
              <a:gd name="connsiteX2" fmla="*/ 6594 w 10012"/>
              <a:gd name="connsiteY2" fmla="*/ 782 h 10115"/>
              <a:gd name="connsiteX3" fmla="*/ 6813 w 10012"/>
              <a:gd name="connsiteY3" fmla="*/ 554 h 10115"/>
              <a:gd name="connsiteX4" fmla="*/ 9181 w 10012"/>
              <a:gd name="connsiteY4" fmla="*/ 3518 h 10115"/>
              <a:gd name="connsiteX5" fmla="*/ 9635 w 10012"/>
              <a:gd name="connsiteY5" fmla="*/ 3485 h 10115"/>
              <a:gd name="connsiteX6" fmla="*/ 9649 w 10012"/>
              <a:gd name="connsiteY6" fmla="*/ 4039 h 10115"/>
              <a:gd name="connsiteX7" fmla="*/ 8816 w 10012"/>
              <a:gd name="connsiteY7" fmla="*/ 4007 h 10115"/>
              <a:gd name="connsiteX8" fmla="*/ 8757 w 10012"/>
              <a:gd name="connsiteY8" fmla="*/ 4463 h 10115"/>
              <a:gd name="connsiteX9" fmla="*/ 9868 w 10012"/>
              <a:gd name="connsiteY9" fmla="*/ 7296 h 10115"/>
              <a:gd name="connsiteX10" fmla="*/ 9956 w 10012"/>
              <a:gd name="connsiteY10" fmla="*/ 7850 h 10115"/>
              <a:gd name="connsiteX11" fmla="*/ 10012 w 10012"/>
              <a:gd name="connsiteY11" fmla="*/ 9849 h 10115"/>
              <a:gd name="connsiteX12" fmla="*/ 5767 w 10012"/>
              <a:gd name="connsiteY12" fmla="*/ 9837 h 10115"/>
              <a:gd name="connsiteX13" fmla="*/ 5445 w 10012"/>
              <a:gd name="connsiteY13" fmla="*/ 10115 h 10115"/>
              <a:gd name="connsiteX14" fmla="*/ 5237 w 10012"/>
              <a:gd name="connsiteY14" fmla="*/ 9396 h 10115"/>
              <a:gd name="connsiteX15" fmla="*/ 4605 w 10012"/>
              <a:gd name="connsiteY15" fmla="*/ 10000 h 10115"/>
              <a:gd name="connsiteX16" fmla="*/ 3830 w 10012"/>
              <a:gd name="connsiteY16" fmla="*/ 7101 h 10115"/>
              <a:gd name="connsiteX17" fmla="*/ 3421 w 10012"/>
              <a:gd name="connsiteY17" fmla="*/ 7329 h 10115"/>
              <a:gd name="connsiteX18" fmla="*/ 3056 w 10012"/>
              <a:gd name="connsiteY18" fmla="*/ 5831 h 10115"/>
              <a:gd name="connsiteX19" fmla="*/ 3099 w 10012"/>
              <a:gd name="connsiteY19" fmla="*/ 4788 h 10115"/>
              <a:gd name="connsiteX20" fmla="*/ 1740 w 10012"/>
              <a:gd name="connsiteY20" fmla="*/ 4788 h 10115"/>
              <a:gd name="connsiteX21" fmla="*/ 155 w 10012"/>
              <a:gd name="connsiteY21" fmla="*/ 6782 h 10115"/>
              <a:gd name="connsiteX22" fmla="*/ 291 w 10012"/>
              <a:gd name="connsiteY22" fmla="*/ 4630 h 10115"/>
              <a:gd name="connsiteX23" fmla="*/ 47 w 10012"/>
              <a:gd name="connsiteY23" fmla="*/ 4806 h 10115"/>
              <a:gd name="connsiteX0" fmla="*/ 52 w 9965"/>
              <a:gd name="connsiteY0" fmla="*/ 2704 h 10115"/>
              <a:gd name="connsiteX1" fmla="*/ 6269 w 9965"/>
              <a:gd name="connsiteY1" fmla="*/ 0 h 10115"/>
              <a:gd name="connsiteX2" fmla="*/ 6547 w 9965"/>
              <a:gd name="connsiteY2" fmla="*/ 782 h 10115"/>
              <a:gd name="connsiteX3" fmla="*/ 6766 w 9965"/>
              <a:gd name="connsiteY3" fmla="*/ 554 h 10115"/>
              <a:gd name="connsiteX4" fmla="*/ 9134 w 9965"/>
              <a:gd name="connsiteY4" fmla="*/ 3518 h 10115"/>
              <a:gd name="connsiteX5" fmla="*/ 9588 w 9965"/>
              <a:gd name="connsiteY5" fmla="*/ 3485 h 10115"/>
              <a:gd name="connsiteX6" fmla="*/ 9602 w 9965"/>
              <a:gd name="connsiteY6" fmla="*/ 4039 h 10115"/>
              <a:gd name="connsiteX7" fmla="*/ 8769 w 9965"/>
              <a:gd name="connsiteY7" fmla="*/ 4007 h 10115"/>
              <a:gd name="connsiteX8" fmla="*/ 8710 w 9965"/>
              <a:gd name="connsiteY8" fmla="*/ 4463 h 10115"/>
              <a:gd name="connsiteX9" fmla="*/ 9821 w 9965"/>
              <a:gd name="connsiteY9" fmla="*/ 7296 h 10115"/>
              <a:gd name="connsiteX10" fmla="*/ 9909 w 9965"/>
              <a:gd name="connsiteY10" fmla="*/ 7850 h 10115"/>
              <a:gd name="connsiteX11" fmla="*/ 9965 w 9965"/>
              <a:gd name="connsiteY11" fmla="*/ 9849 h 10115"/>
              <a:gd name="connsiteX12" fmla="*/ 5720 w 9965"/>
              <a:gd name="connsiteY12" fmla="*/ 9837 h 10115"/>
              <a:gd name="connsiteX13" fmla="*/ 5398 w 9965"/>
              <a:gd name="connsiteY13" fmla="*/ 10115 h 10115"/>
              <a:gd name="connsiteX14" fmla="*/ 5190 w 9965"/>
              <a:gd name="connsiteY14" fmla="*/ 9396 h 10115"/>
              <a:gd name="connsiteX15" fmla="*/ 4558 w 9965"/>
              <a:gd name="connsiteY15" fmla="*/ 10000 h 10115"/>
              <a:gd name="connsiteX16" fmla="*/ 3783 w 9965"/>
              <a:gd name="connsiteY16" fmla="*/ 7101 h 10115"/>
              <a:gd name="connsiteX17" fmla="*/ 3374 w 9965"/>
              <a:gd name="connsiteY17" fmla="*/ 7329 h 10115"/>
              <a:gd name="connsiteX18" fmla="*/ 3009 w 9965"/>
              <a:gd name="connsiteY18" fmla="*/ 5831 h 10115"/>
              <a:gd name="connsiteX19" fmla="*/ 3052 w 9965"/>
              <a:gd name="connsiteY19" fmla="*/ 4788 h 10115"/>
              <a:gd name="connsiteX20" fmla="*/ 1693 w 9965"/>
              <a:gd name="connsiteY20" fmla="*/ 4788 h 10115"/>
              <a:gd name="connsiteX21" fmla="*/ 108 w 9965"/>
              <a:gd name="connsiteY21" fmla="*/ 6782 h 10115"/>
              <a:gd name="connsiteX22" fmla="*/ 244 w 9965"/>
              <a:gd name="connsiteY22" fmla="*/ 4630 h 10115"/>
              <a:gd name="connsiteX23" fmla="*/ 0 w 9965"/>
              <a:gd name="connsiteY23" fmla="*/ 4806 h 10115"/>
              <a:gd name="connsiteX0" fmla="*/ 52 w 10000"/>
              <a:gd name="connsiteY0" fmla="*/ 2673 h 10000"/>
              <a:gd name="connsiteX1" fmla="*/ 6291 w 10000"/>
              <a:gd name="connsiteY1" fmla="*/ 0 h 10000"/>
              <a:gd name="connsiteX2" fmla="*/ 6570 w 10000"/>
              <a:gd name="connsiteY2" fmla="*/ 773 h 10000"/>
              <a:gd name="connsiteX3" fmla="*/ 6790 w 10000"/>
              <a:gd name="connsiteY3" fmla="*/ 548 h 10000"/>
              <a:gd name="connsiteX4" fmla="*/ 9166 w 10000"/>
              <a:gd name="connsiteY4" fmla="*/ 3478 h 10000"/>
              <a:gd name="connsiteX5" fmla="*/ 9622 w 10000"/>
              <a:gd name="connsiteY5" fmla="*/ 3445 h 10000"/>
              <a:gd name="connsiteX6" fmla="*/ 9636 w 10000"/>
              <a:gd name="connsiteY6" fmla="*/ 3993 h 10000"/>
              <a:gd name="connsiteX7" fmla="*/ 8800 w 10000"/>
              <a:gd name="connsiteY7" fmla="*/ 3961 h 10000"/>
              <a:gd name="connsiteX8" fmla="*/ 8741 w 10000"/>
              <a:gd name="connsiteY8" fmla="*/ 4412 h 10000"/>
              <a:gd name="connsiteX9" fmla="*/ 9855 w 10000"/>
              <a:gd name="connsiteY9" fmla="*/ 7213 h 10000"/>
              <a:gd name="connsiteX10" fmla="*/ 9944 w 10000"/>
              <a:gd name="connsiteY10" fmla="*/ 7761 h 10000"/>
              <a:gd name="connsiteX11" fmla="*/ 10000 w 10000"/>
              <a:gd name="connsiteY11" fmla="*/ 9737 h 10000"/>
              <a:gd name="connsiteX12" fmla="*/ 5740 w 10000"/>
              <a:gd name="connsiteY12" fmla="*/ 9725 h 10000"/>
              <a:gd name="connsiteX13" fmla="*/ 5417 w 10000"/>
              <a:gd name="connsiteY13" fmla="*/ 10000 h 10000"/>
              <a:gd name="connsiteX14" fmla="*/ 5208 w 10000"/>
              <a:gd name="connsiteY14" fmla="*/ 9289 h 10000"/>
              <a:gd name="connsiteX15" fmla="*/ 4574 w 10000"/>
              <a:gd name="connsiteY15" fmla="*/ 9886 h 10000"/>
              <a:gd name="connsiteX16" fmla="*/ 3796 w 10000"/>
              <a:gd name="connsiteY16" fmla="*/ 7020 h 10000"/>
              <a:gd name="connsiteX17" fmla="*/ 3386 w 10000"/>
              <a:gd name="connsiteY17" fmla="*/ 7246 h 10000"/>
              <a:gd name="connsiteX18" fmla="*/ 3020 w 10000"/>
              <a:gd name="connsiteY18" fmla="*/ 5765 h 10000"/>
              <a:gd name="connsiteX19" fmla="*/ 3063 w 10000"/>
              <a:gd name="connsiteY19" fmla="*/ 4734 h 10000"/>
              <a:gd name="connsiteX20" fmla="*/ 1649 w 10000"/>
              <a:gd name="connsiteY20" fmla="*/ 4897 h 10000"/>
              <a:gd name="connsiteX21" fmla="*/ 108 w 10000"/>
              <a:gd name="connsiteY21" fmla="*/ 6705 h 10000"/>
              <a:gd name="connsiteX22" fmla="*/ 245 w 10000"/>
              <a:gd name="connsiteY22" fmla="*/ 4577 h 10000"/>
              <a:gd name="connsiteX23" fmla="*/ 0 w 10000"/>
              <a:gd name="connsiteY23" fmla="*/ 4751 h 10000"/>
              <a:gd name="connsiteX0" fmla="*/ 52 w 10000"/>
              <a:gd name="connsiteY0" fmla="*/ 2673 h 10000"/>
              <a:gd name="connsiteX1" fmla="*/ 6291 w 10000"/>
              <a:gd name="connsiteY1" fmla="*/ 0 h 10000"/>
              <a:gd name="connsiteX2" fmla="*/ 6570 w 10000"/>
              <a:gd name="connsiteY2" fmla="*/ 773 h 10000"/>
              <a:gd name="connsiteX3" fmla="*/ 6790 w 10000"/>
              <a:gd name="connsiteY3" fmla="*/ 548 h 10000"/>
              <a:gd name="connsiteX4" fmla="*/ 9166 w 10000"/>
              <a:gd name="connsiteY4" fmla="*/ 3478 h 10000"/>
              <a:gd name="connsiteX5" fmla="*/ 9622 w 10000"/>
              <a:gd name="connsiteY5" fmla="*/ 3445 h 10000"/>
              <a:gd name="connsiteX6" fmla="*/ 9636 w 10000"/>
              <a:gd name="connsiteY6" fmla="*/ 3993 h 10000"/>
              <a:gd name="connsiteX7" fmla="*/ 8800 w 10000"/>
              <a:gd name="connsiteY7" fmla="*/ 3961 h 10000"/>
              <a:gd name="connsiteX8" fmla="*/ 8741 w 10000"/>
              <a:gd name="connsiteY8" fmla="*/ 4412 h 10000"/>
              <a:gd name="connsiteX9" fmla="*/ 9855 w 10000"/>
              <a:gd name="connsiteY9" fmla="*/ 7213 h 10000"/>
              <a:gd name="connsiteX10" fmla="*/ 9944 w 10000"/>
              <a:gd name="connsiteY10" fmla="*/ 7761 h 10000"/>
              <a:gd name="connsiteX11" fmla="*/ 10000 w 10000"/>
              <a:gd name="connsiteY11" fmla="*/ 9737 h 10000"/>
              <a:gd name="connsiteX12" fmla="*/ 5740 w 10000"/>
              <a:gd name="connsiteY12" fmla="*/ 9725 h 10000"/>
              <a:gd name="connsiteX13" fmla="*/ 5417 w 10000"/>
              <a:gd name="connsiteY13" fmla="*/ 10000 h 10000"/>
              <a:gd name="connsiteX14" fmla="*/ 5208 w 10000"/>
              <a:gd name="connsiteY14" fmla="*/ 9289 h 10000"/>
              <a:gd name="connsiteX15" fmla="*/ 4574 w 10000"/>
              <a:gd name="connsiteY15" fmla="*/ 9886 h 10000"/>
              <a:gd name="connsiteX16" fmla="*/ 3796 w 10000"/>
              <a:gd name="connsiteY16" fmla="*/ 7020 h 10000"/>
              <a:gd name="connsiteX17" fmla="*/ 3386 w 10000"/>
              <a:gd name="connsiteY17" fmla="*/ 7246 h 10000"/>
              <a:gd name="connsiteX18" fmla="*/ 3020 w 10000"/>
              <a:gd name="connsiteY18" fmla="*/ 5765 h 10000"/>
              <a:gd name="connsiteX19" fmla="*/ 2939 w 10000"/>
              <a:gd name="connsiteY19" fmla="*/ 4897 h 10000"/>
              <a:gd name="connsiteX20" fmla="*/ 1649 w 10000"/>
              <a:gd name="connsiteY20" fmla="*/ 4897 h 10000"/>
              <a:gd name="connsiteX21" fmla="*/ 108 w 10000"/>
              <a:gd name="connsiteY21" fmla="*/ 6705 h 10000"/>
              <a:gd name="connsiteX22" fmla="*/ 245 w 10000"/>
              <a:gd name="connsiteY22" fmla="*/ 4577 h 10000"/>
              <a:gd name="connsiteX23" fmla="*/ 0 w 10000"/>
              <a:gd name="connsiteY23" fmla="*/ 4751 h 10000"/>
              <a:gd name="connsiteX0" fmla="*/ 52 w 10000"/>
              <a:gd name="connsiteY0" fmla="*/ 2673 h 10000"/>
              <a:gd name="connsiteX1" fmla="*/ 6291 w 10000"/>
              <a:gd name="connsiteY1" fmla="*/ 0 h 10000"/>
              <a:gd name="connsiteX2" fmla="*/ 6570 w 10000"/>
              <a:gd name="connsiteY2" fmla="*/ 773 h 10000"/>
              <a:gd name="connsiteX3" fmla="*/ 6790 w 10000"/>
              <a:gd name="connsiteY3" fmla="*/ 548 h 10000"/>
              <a:gd name="connsiteX4" fmla="*/ 9166 w 10000"/>
              <a:gd name="connsiteY4" fmla="*/ 3478 h 10000"/>
              <a:gd name="connsiteX5" fmla="*/ 9622 w 10000"/>
              <a:gd name="connsiteY5" fmla="*/ 3445 h 10000"/>
              <a:gd name="connsiteX6" fmla="*/ 9636 w 10000"/>
              <a:gd name="connsiteY6" fmla="*/ 3993 h 10000"/>
              <a:gd name="connsiteX7" fmla="*/ 8800 w 10000"/>
              <a:gd name="connsiteY7" fmla="*/ 3961 h 10000"/>
              <a:gd name="connsiteX8" fmla="*/ 8741 w 10000"/>
              <a:gd name="connsiteY8" fmla="*/ 4412 h 10000"/>
              <a:gd name="connsiteX9" fmla="*/ 9855 w 10000"/>
              <a:gd name="connsiteY9" fmla="*/ 7213 h 10000"/>
              <a:gd name="connsiteX10" fmla="*/ 9944 w 10000"/>
              <a:gd name="connsiteY10" fmla="*/ 7761 h 10000"/>
              <a:gd name="connsiteX11" fmla="*/ 10000 w 10000"/>
              <a:gd name="connsiteY11" fmla="*/ 9737 h 10000"/>
              <a:gd name="connsiteX12" fmla="*/ 5740 w 10000"/>
              <a:gd name="connsiteY12" fmla="*/ 9725 h 10000"/>
              <a:gd name="connsiteX13" fmla="*/ 5417 w 10000"/>
              <a:gd name="connsiteY13" fmla="*/ 10000 h 10000"/>
              <a:gd name="connsiteX14" fmla="*/ 5208 w 10000"/>
              <a:gd name="connsiteY14" fmla="*/ 9289 h 10000"/>
              <a:gd name="connsiteX15" fmla="*/ 4574 w 10000"/>
              <a:gd name="connsiteY15" fmla="*/ 9886 h 10000"/>
              <a:gd name="connsiteX16" fmla="*/ 3796 w 10000"/>
              <a:gd name="connsiteY16" fmla="*/ 7020 h 10000"/>
              <a:gd name="connsiteX17" fmla="*/ 3386 w 10000"/>
              <a:gd name="connsiteY17" fmla="*/ 7246 h 10000"/>
              <a:gd name="connsiteX18" fmla="*/ 2983 w 10000"/>
              <a:gd name="connsiteY18" fmla="*/ 5874 h 10000"/>
              <a:gd name="connsiteX19" fmla="*/ 2939 w 10000"/>
              <a:gd name="connsiteY19" fmla="*/ 4897 h 10000"/>
              <a:gd name="connsiteX20" fmla="*/ 1649 w 10000"/>
              <a:gd name="connsiteY20" fmla="*/ 4897 h 10000"/>
              <a:gd name="connsiteX21" fmla="*/ 108 w 10000"/>
              <a:gd name="connsiteY21" fmla="*/ 6705 h 10000"/>
              <a:gd name="connsiteX22" fmla="*/ 245 w 10000"/>
              <a:gd name="connsiteY22" fmla="*/ 4577 h 10000"/>
              <a:gd name="connsiteX23" fmla="*/ 0 w 10000"/>
              <a:gd name="connsiteY23" fmla="*/ 4751 h 10000"/>
              <a:gd name="connsiteX0" fmla="*/ 52 w 10000"/>
              <a:gd name="connsiteY0" fmla="*/ 2673 h 10000"/>
              <a:gd name="connsiteX1" fmla="*/ 6291 w 10000"/>
              <a:gd name="connsiteY1" fmla="*/ 0 h 10000"/>
              <a:gd name="connsiteX2" fmla="*/ 6570 w 10000"/>
              <a:gd name="connsiteY2" fmla="*/ 773 h 10000"/>
              <a:gd name="connsiteX3" fmla="*/ 6790 w 10000"/>
              <a:gd name="connsiteY3" fmla="*/ 548 h 10000"/>
              <a:gd name="connsiteX4" fmla="*/ 9166 w 10000"/>
              <a:gd name="connsiteY4" fmla="*/ 3478 h 10000"/>
              <a:gd name="connsiteX5" fmla="*/ 9622 w 10000"/>
              <a:gd name="connsiteY5" fmla="*/ 3445 h 10000"/>
              <a:gd name="connsiteX6" fmla="*/ 9636 w 10000"/>
              <a:gd name="connsiteY6" fmla="*/ 3993 h 10000"/>
              <a:gd name="connsiteX7" fmla="*/ 8800 w 10000"/>
              <a:gd name="connsiteY7" fmla="*/ 3961 h 10000"/>
              <a:gd name="connsiteX8" fmla="*/ 8741 w 10000"/>
              <a:gd name="connsiteY8" fmla="*/ 4412 h 10000"/>
              <a:gd name="connsiteX9" fmla="*/ 9855 w 10000"/>
              <a:gd name="connsiteY9" fmla="*/ 7213 h 10000"/>
              <a:gd name="connsiteX10" fmla="*/ 9944 w 10000"/>
              <a:gd name="connsiteY10" fmla="*/ 7761 h 10000"/>
              <a:gd name="connsiteX11" fmla="*/ 10000 w 10000"/>
              <a:gd name="connsiteY11" fmla="*/ 9737 h 10000"/>
              <a:gd name="connsiteX12" fmla="*/ 5740 w 10000"/>
              <a:gd name="connsiteY12" fmla="*/ 9725 h 10000"/>
              <a:gd name="connsiteX13" fmla="*/ 5417 w 10000"/>
              <a:gd name="connsiteY13" fmla="*/ 10000 h 10000"/>
              <a:gd name="connsiteX14" fmla="*/ 5208 w 10000"/>
              <a:gd name="connsiteY14" fmla="*/ 9289 h 10000"/>
              <a:gd name="connsiteX15" fmla="*/ 4574 w 10000"/>
              <a:gd name="connsiteY15" fmla="*/ 9886 h 10000"/>
              <a:gd name="connsiteX16" fmla="*/ 3796 w 10000"/>
              <a:gd name="connsiteY16" fmla="*/ 7020 h 10000"/>
              <a:gd name="connsiteX17" fmla="*/ 3386 w 10000"/>
              <a:gd name="connsiteY17" fmla="*/ 7246 h 10000"/>
              <a:gd name="connsiteX18" fmla="*/ 2958 w 10000"/>
              <a:gd name="connsiteY18" fmla="*/ 5792 h 10000"/>
              <a:gd name="connsiteX19" fmla="*/ 2939 w 10000"/>
              <a:gd name="connsiteY19" fmla="*/ 4897 h 10000"/>
              <a:gd name="connsiteX20" fmla="*/ 1649 w 10000"/>
              <a:gd name="connsiteY20" fmla="*/ 4897 h 10000"/>
              <a:gd name="connsiteX21" fmla="*/ 108 w 10000"/>
              <a:gd name="connsiteY21" fmla="*/ 6705 h 10000"/>
              <a:gd name="connsiteX22" fmla="*/ 245 w 10000"/>
              <a:gd name="connsiteY22" fmla="*/ 4577 h 10000"/>
              <a:gd name="connsiteX23" fmla="*/ 0 w 10000"/>
              <a:gd name="connsiteY23" fmla="*/ 4751 h 10000"/>
              <a:gd name="connsiteX0" fmla="*/ 52 w 10000"/>
              <a:gd name="connsiteY0" fmla="*/ 2673 h 10000"/>
              <a:gd name="connsiteX1" fmla="*/ 6291 w 10000"/>
              <a:gd name="connsiteY1" fmla="*/ 0 h 10000"/>
              <a:gd name="connsiteX2" fmla="*/ 6570 w 10000"/>
              <a:gd name="connsiteY2" fmla="*/ 773 h 10000"/>
              <a:gd name="connsiteX3" fmla="*/ 6790 w 10000"/>
              <a:gd name="connsiteY3" fmla="*/ 548 h 10000"/>
              <a:gd name="connsiteX4" fmla="*/ 9166 w 10000"/>
              <a:gd name="connsiteY4" fmla="*/ 3478 h 10000"/>
              <a:gd name="connsiteX5" fmla="*/ 9622 w 10000"/>
              <a:gd name="connsiteY5" fmla="*/ 3445 h 10000"/>
              <a:gd name="connsiteX6" fmla="*/ 9636 w 10000"/>
              <a:gd name="connsiteY6" fmla="*/ 3993 h 10000"/>
              <a:gd name="connsiteX7" fmla="*/ 8800 w 10000"/>
              <a:gd name="connsiteY7" fmla="*/ 3961 h 10000"/>
              <a:gd name="connsiteX8" fmla="*/ 8741 w 10000"/>
              <a:gd name="connsiteY8" fmla="*/ 4412 h 10000"/>
              <a:gd name="connsiteX9" fmla="*/ 9855 w 10000"/>
              <a:gd name="connsiteY9" fmla="*/ 7213 h 10000"/>
              <a:gd name="connsiteX10" fmla="*/ 9944 w 10000"/>
              <a:gd name="connsiteY10" fmla="*/ 7761 h 10000"/>
              <a:gd name="connsiteX11" fmla="*/ 10000 w 10000"/>
              <a:gd name="connsiteY11" fmla="*/ 9737 h 10000"/>
              <a:gd name="connsiteX12" fmla="*/ 5740 w 10000"/>
              <a:gd name="connsiteY12" fmla="*/ 9725 h 10000"/>
              <a:gd name="connsiteX13" fmla="*/ 5417 w 10000"/>
              <a:gd name="connsiteY13" fmla="*/ 10000 h 10000"/>
              <a:gd name="connsiteX14" fmla="*/ 5208 w 10000"/>
              <a:gd name="connsiteY14" fmla="*/ 9289 h 10000"/>
              <a:gd name="connsiteX15" fmla="*/ 4574 w 10000"/>
              <a:gd name="connsiteY15" fmla="*/ 9886 h 10000"/>
              <a:gd name="connsiteX16" fmla="*/ 3796 w 10000"/>
              <a:gd name="connsiteY16" fmla="*/ 7020 h 10000"/>
              <a:gd name="connsiteX17" fmla="*/ 3411 w 10000"/>
              <a:gd name="connsiteY17" fmla="*/ 7464 h 10000"/>
              <a:gd name="connsiteX18" fmla="*/ 2958 w 10000"/>
              <a:gd name="connsiteY18" fmla="*/ 5792 h 10000"/>
              <a:gd name="connsiteX19" fmla="*/ 2939 w 10000"/>
              <a:gd name="connsiteY19" fmla="*/ 4897 h 10000"/>
              <a:gd name="connsiteX20" fmla="*/ 1649 w 10000"/>
              <a:gd name="connsiteY20" fmla="*/ 4897 h 10000"/>
              <a:gd name="connsiteX21" fmla="*/ 108 w 10000"/>
              <a:gd name="connsiteY21" fmla="*/ 6705 h 10000"/>
              <a:gd name="connsiteX22" fmla="*/ 245 w 10000"/>
              <a:gd name="connsiteY22" fmla="*/ 4577 h 10000"/>
              <a:gd name="connsiteX23" fmla="*/ 0 w 10000"/>
              <a:gd name="connsiteY23" fmla="*/ 4751 h 10000"/>
              <a:gd name="connsiteX0" fmla="*/ 52 w 10000"/>
              <a:gd name="connsiteY0" fmla="*/ 2673 h 10000"/>
              <a:gd name="connsiteX1" fmla="*/ 6291 w 10000"/>
              <a:gd name="connsiteY1" fmla="*/ 0 h 10000"/>
              <a:gd name="connsiteX2" fmla="*/ 6570 w 10000"/>
              <a:gd name="connsiteY2" fmla="*/ 773 h 10000"/>
              <a:gd name="connsiteX3" fmla="*/ 6790 w 10000"/>
              <a:gd name="connsiteY3" fmla="*/ 548 h 10000"/>
              <a:gd name="connsiteX4" fmla="*/ 9166 w 10000"/>
              <a:gd name="connsiteY4" fmla="*/ 3478 h 10000"/>
              <a:gd name="connsiteX5" fmla="*/ 9622 w 10000"/>
              <a:gd name="connsiteY5" fmla="*/ 3445 h 10000"/>
              <a:gd name="connsiteX6" fmla="*/ 9636 w 10000"/>
              <a:gd name="connsiteY6" fmla="*/ 3993 h 10000"/>
              <a:gd name="connsiteX7" fmla="*/ 8800 w 10000"/>
              <a:gd name="connsiteY7" fmla="*/ 3961 h 10000"/>
              <a:gd name="connsiteX8" fmla="*/ 8741 w 10000"/>
              <a:gd name="connsiteY8" fmla="*/ 4412 h 10000"/>
              <a:gd name="connsiteX9" fmla="*/ 9855 w 10000"/>
              <a:gd name="connsiteY9" fmla="*/ 7213 h 10000"/>
              <a:gd name="connsiteX10" fmla="*/ 9944 w 10000"/>
              <a:gd name="connsiteY10" fmla="*/ 7761 h 10000"/>
              <a:gd name="connsiteX11" fmla="*/ 10000 w 10000"/>
              <a:gd name="connsiteY11" fmla="*/ 9737 h 10000"/>
              <a:gd name="connsiteX12" fmla="*/ 5740 w 10000"/>
              <a:gd name="connsiteY12" fmla="*/ 9725 h 10000"/>
              <a:gd name="connsiteX13" fmla="*/ 5417 w 10000"/>
              <a:gd name="connsiteY13" fmla="*/ 10000 h 10000"/>
              <a:gd name="connsiteX14" fmla="*/ 5109 w 10000"/>
              <a:gd name="connsiteY14" fmla="*/ 9207 h 10000"/>
              <a:gd name="connsiteX15" fmla="*/ 4574 w 10000"/>
              <a:gd name="connsiteY15" fmla="*/ 9886 h 10000"/>
              <a:gd name="connsiteX16" fmla="*/ 3796 w 10000"/>
              <a:gd name="connsiteY16" fmla="*/ 7020 h 10000"/>
              <a:gd name="connsiteX17" fmla="*/ 3411 w 10000"/>
              <a:gd name="connsiteY17" fmla="*/ 7464 h 10000"/>
              <a:gd name="connsiteX18" fmla="*/ 2958 w 10000"/>
              <a:gd name="connsiteY18" fmla="*/ 5792 h 10000"/>
              <a:gd name="connsiteX19" fmla="*/ 2939 w 10000"/>
              <a:gd name="connsiteY19" fmla="*/ 4897 h 10000"/>
              <a:gd name="connsiteX20" fmla="*/ 1649 w 10000"/>
              <a:gd name="connsiteY20" fmla="*/ 4897 h 10000"/>
              <a:gd name="connsiteX21" fmla="*/ 108 w 10000"/>
              <a:gd name="connsiteY21" fmla="*/ 6705 h 10000"/>
              <a:gd name="connsiteX22" fmla="*/ 245 w 10000"/>
              <a:gd name="connsiteY22" fmla="*/ 4577 h 10000"/>
              <a:gd name="connsiteX23" fmla="*/ 0 w 10000"/>
              <a:gd name="connsiteY23" fmla="*/ 4751 h 10000"/>
              <a:gd name="connsiteX0" fmla="*/ 52 w 10000"/>
              <a:gd name="connsiteY0" fmla="*/ 2673 h 10054"/>
              <a:gd name="connsiteX1" fmla="*/ 6291 w 10000"/>
              <a:gd name="connsiteY1" fmla="*/ 0 h 10054"/>
              <a:gd name="connsiteX2" fmla="*/ 6570 w 10000"/>
              <a:gd name="connsiteY2" fmla="*/ 773 h 10054"/>
              <a:gd name="connsiteX3" fmla="*/ 6790 w 10000"/>
              <a:gd name="connsiteY3" fmla="*/ 548 h 10054"/>
              <a:gd name="connsiteX4" fmla="*/ 9166 w 10000"/>
              <a:gd name="connsiteY4" fmla="*/ 3478 h 10054"/>
              <a:gd name="connsiteX5" fmla="*/ 9622 w 10000"/>
              <a:gd name="connsiteY5" fmla="*/ 3445 h 10054"/>
              <a:gd name="connsiteX6" fmla="*/ 9636 w 10000"/>
              <a:gd name="connsiteY6" fmla="*/ 3993 h 10054"/>
              <a:gd name="connsiteX7" fmla="*/ 8800 w 10000"/>
              <a:gd name="connsiteY7" fmla="*/ 3961 h 10054"/>
              <a:gd name="connsiteX8" fmla="*/ 8741 w 10000"/>
              <a:gd name="connsiteY8" fmla="*/ 4412 h 10054"/>
              <a:gd name="connsiteX9" fmla="*/ 9855 w 10000"/>
              <a:gd name="connsiteY9" fmla="*/ 7213 h 10054"/>
              <a:gd name="connsiteX10" fmla="*/ 9944 w 10000"/>
              <a:gd name="connsiteY10" fmla="*/ 7761 h 10054"/>
              <a:gd name="connsiteX11" fmla="*/ 10000 w 10000"/>
              <a:gd name="connsiteY11" fmla="*/ 9737 h 10054"/>
              <a:gd name="connsiteX12" fmla="*/ 5740 w 10000"/>
              <a:gd name="connsiteY12" fmla="*/ 9725 h 10054"/>
              <a:gd name="connsiteX13" fmla="*/ 5343 w 10000"/>
              <a:gd name="connsiteY13" fmla="*/ 10054 h 10054"/>
              <a:gd name="connsiteX14" fmla="*/ 5109 w 10000"/>
              <a:gd name="connsiteY14" fmla="*/ 9207 h 10054"/>
              <a:gd name="connsiteX15" fmla="*/ 4574 w 10000"/>
              <a:gd name="connsiteY15" fmla="*/ 9886 h 10054"/>
              <a:gd name="connsiteX16" fmla="*/ 3796 w 10000"/>
              <a:gd name="connsiteY16" fmla="*/ 7020 h 10054"/>
              <a:gd name="connsiteX17" fmla="*/ 3411 w 10000"/>
              <a:gd name="connsiteY17" fmla="*/ 7464 h 10054"/>
              <a:gd name="connsiteX18" fmla="*/ 2958 w 10000"/>
              <a:gd name="connsiteY18" fmla="*/ 5792 h 10054"/>
              <a:gd name="connsiteX19" fmla="*/ 2939 w 10000"/>
              <a:gd name="connsiteY19" fmla="*/ 4897 h 10054"/>
              <a:gd name="connsiteX20" fmla="*/ 1649 w 10000"/>
              <a:gd name="connsiteY20" fmla="*/ 4897 h 10054"/>
              <a:gd name="connsiteX21" fmla="*/ 108 w 10000"/>
              <a:gd name="connsiteY21" fmla="*/ 6705 h 10054"/>
              <a:gd name="connsiteX22" fmla="*/ 245 w 10000"/>
              <a:gd name="connsiteY22" fmla="*/ 4577 h 10054"/>
              <a:gd name="connsiteX23" fmla="*/ 0 w 10000"/>
              <a:gd name="connsiteY23" fmla="*/ 4751 h 10054"/>
              <a:gd name="connsiteX0" fmla="*/ 52 w 9963"/>
              <a:gd name="connsiteY0" fmla="*/ 2673 h 10054"/>
              <a:gd name="connsiteX1" fmla="*/ 6291 w 9963"/>
              <a:gd name="connsiteY1" fmla="*/ 0 h 10054"/>
              <a:gd name="connsiteX2" fmla="*/ 6570 w 9963"/>
              <a:gd name="connsiteY2" fmla="*/ 773 h 10054"/>
              <a:gd name="connsiteX3" fmla="*/ 6790 w 9963"/>
              <a:gd name="connsiteY3" fmla="*/ 548 h 10054"/>
              <a:gd name="connsiteX4" fmla="*/ 9166 w 9963"/>
              <a:gd name="connsiteY4" fmla="*/ 3478 h 10054"/>
              <a:gd name="connsiteX5" fmla="*/ 9622 w 9963"/>
              <a:gd name="connsiteY5" fmla="*/ 3445 h 10054"/>
              <a:gd name="connsiteX6" fmla="*/ 9636 w 9963"/>
              <a:gd name="connsiteY6" fmla="*/ 3993 h 10054"/>
              <a:gd name="connsiteX7" fmla="*/ 8800 w 9963"/>
              <a:gd name="connsiteY7" fmla="*/ 3961 h 10054"/>
              <a:gd name="connsiteX8" fmla="*/ 8741 w 9963"/>
              <a:gd name="connsiteY8" fmla="*/ 4412 h 10054"/>
              <a:gd name="connsiteX9" fmla="*/ 9855 w 9963"/>
              <a:gd name="connsiteY9" fmla="*/ 7213 h 10054"/>
              <a:gd name="connsiteX10" fmla="*/ 9944 w 9963"/>
              <a:gd name="connsiteY10" fmla="*/ 7761 h 10054"/>
              <a:gd name="connsiteX11" fmla="*/ 9963 w 9963"/>
              <a:gd name="connsiteY11" fmla="*/ 9764 h 10054"/>
              <a:gd name="connsiteX12" fmla="*/ 5740 w 9963"/>
              <a:gd name="connsiteY12" fmla="*/ 9725 h 10054"/>
              <a:gd name="connsiteX13" fmla="*/ 5343 w 9963"/>
              <a:gd name="connsiteY13" fmla="*/ 10054 h 10054"/>
              <a:gd name="connsiteX14" fmla="*/ 5109 w 9963"/>
              <a:gd name="connsiteY14" fmla="*/ 9207 h 10054"/>
              <a:gd name="connsiteX15" fmla="*/ 4574 w 9963"/>
              <a:gd name="connsiteY15" fmla="*/ 9886 h 10054"/>
              <a:gd name="connsiteX16" fmla="*/ 3796 w 9963"/>
              <a:gd name="connsiteY16" fmla="*/ 7020 h 10054"/>
              <a:gd name="connsiteX17" fmla="*/ 3411 w 9963"/>
              <a:gd name="connsiteY17" fmla="*/ 7464 h 10054"/>
              <a:gd name="connsiteX18" fmla="*/ 2958 w 9963"/>
              <a:gd name="connsiteY18" fmla="*/ 5792 h 10054"/>
              <a:gd name="connsiteX19" fmla="*/ 2939 w 9963"/>
              <a:gd name="connsiteY19" fmla="*/ 4897 h 10054"/>
              <a:gd name="connsiteX20" fmla="*/ 1649 w 9963"/>
              <a:gd name="connsiteY20" fmla="*/ 4897 h 10054"/>
              <a:gd name="connsiteX21" fmla="*/ 108 w 9963"/>
              <a:gd name="connsiteY21" fmla="*/ 6705 h 10054"/>
              <a:gd name="connsiteX22" fmla="*/ 245 w 9963"/>
              <a:gd name="connsiteY22" fmla="*/ 4577 h 10054"/>
              <a:gd name="connsiteX23" fmla="*/ 0 w 9963"/>
              <a:gd name="connsiteY23" fmla="*/ 4751 h 10054"/>
              <a:gd name="connsiteX0" fmla="*/ 52 w 9996"/>
              <a:gd name="connsiteY0" fmla="*/ 2659 h 10000"/>
              <a:gd name="connsiteX1" fmla="*/ 6314 w 9996"/>
              <a:gd name="connsiteY1" fmla="*/ 0 h 10000"/>
              <a:gd name="connsiteX2" fmla="*/ 6594 w 9996"/>
              <a:gd name="connsiteY2" fmla="*/ 769 h 10000"/>
              <a:gd name="connsiteX3" fmla="*/ 6815 w 9996"/>
              <a:gd name="connsiteY3" fmla="*/ 545 h 10000"/>
              <a:gd name="connsiteX4" fmla="*/ 9200 w 9996"/>
              <a:gd name="connsiteY4" fmla="*/ 3459 h 10000"/>
              <a:gd name="connsiteX5" fmla="*/ 9658 w 9996"/>
              <a:gd name="connsiteY5" fmla="*/ 3426 h 10000"/>
              <a:gd name="connsiteX6" fmla="*/ 9672 w 9996"/>
              <a:gd name="connsiteY6" fmla="*/ 3972 h 10000"/>
              <a:gd name="connsiteX7" fmla="*/ 8833 w 9996"/>
              <a:gd name="connsiteY7" fmla="*/ 3940 h 10000"/>
              <a:gd name="connsiteX8" fmla="*/ 8773 w 9996"/>
              <a:gd name="connsiteY8" fmla="*/ 4388 h 10000"/>
              <a:gd name="connsiteX9" fmla="*/ 9892 w 9996"/>
              <a:gd name="connsiteY9" fmla="*/ 7174 h 10000"/>
              <a:gd name="connsiteX10" fmla="*/ 9981 w 9996"/>
              <a:gd name="connsiteY10" fmla="*/ 7719 h 10000"/>
              <a:gd name="connsiteX11" fmla="*/ 9975 w 9996"/>
              <a:gd name="connsiteY11" fmla="*/ 9685 h 10000"/>
              <a:gd name="connsiteX12" fmla="*/ 5761 w 9996"/>
              <a:gd name="connsiteY12" fmla="*/ 9673 h 10000"/>
              <a:gd name="connsiteX13" fmla="*/ 5363 w 9996"/>
              <a:gd name="connsiteY13" fmla="*/ 10000 h 10000"/>
              <a:gd name="connsiteX14" fmla="*/ 5128 w 9996"/>
              <a:gd name="connsiteY14" fmla="*/ 9158 h 10000"/>
              <a:gd name="connsiteX15" fmla="*/ 4591 w 9996"/>
              <a:gd name="connsiteY15" fmla="*/ 9833 h 10000"/>
              <a:gd name="connsiteX16" fmla="*/ 3810 w 9996"/>
              <a:gd name="connsiteY16" fmla="*/ 6982 h 10000"/>
              <a:gd name="connsiteX17" fmla="*/ 3424 w 9996"/>
              <a:gd name="connsiteY17" fmla="*/ 7424 h 10000"/>
              <a:gd name="connsiteX18" fmla="*/ 2969 w 9996"/>
              <a:gd name="connsiteY18" fmla="*/ 5761 h 10000"/>
              <a:gd name="connsiteX19" fmla="*/ 2950 w 9996"/>
              <a:gd name="connsiteY19" fmla="*/ 4871 h 10000"/>
              <a:gd name="connsiteX20" fmla="*/ 1655 w 9996"/>
              <a:gd name="connsiteY20" fmla="*/ 4871 h 10000"/>
              <a:gd name="connsiteX21" fmla="*/ 108 w 9996"/>
              <a:gd name="connsiteY21" fmla="*/ 6669 h 10000"/>
              <a:gd name="connsiteX22" fmla="*/ 246 w 9996"/>
              <a:gd name="connsiteY22" fmla="*/ 4552 h 10000"/>
              <a:gd name="connsiteX23" fmla="*/ 0 w 9996"/>
              <a:gd name="connsiteY23" fmla="*/ 4725 h 10000"/>
              <a:gd name="connsiteX0" fmla="*/ 52 w 10000"/>
              <a:gd name="connsiteY0" fmla="*/ 2659 h 10000"/>
              <a:gd name="connsiteX1" fmla="*/ 6317 w 10000"/>
              <a:gd name="connsiteY1" fmla="*/ 0 h 10000"/>
              <a:gd name="connsiteX2" fmla="*/ 6597 w 10000"/>
              <a:gd name="connsiteY2" fmla="*/ 769 h 10000"/>
              <a:gd name="connsiteX3" fmla="*/ 6818 w 10000"/>
              <a:gd name="connsiteY3" fmla="*/ 545 h 10000"/>
              <a:gd name="connsiteX4" fmla="*/ 9204 w 10000"/>
              <a:gd name="connsiteY4" fmla="*/ 3459 h 10000"/>
              <a:gd name="connsiteX5" fmla="*/ 9662 w 10000"/>
              <a:gd name="connsiteY5" fmla="*/ 3426 h 10000"/>
              <a:gd name="connsiteX6" fmla="*/ 9676 w 10000"/>
              <a:gd name="connsiteY6" fmla="*/ 3972 h 10000"/>
              <a:gd name="connsiteX7" fmla="*/ 8837 w 10000"/>
              <a:gd name="connsiteY7" fmla="*/ 3940 h 10000"/>
              <a:gd name="connsiteX8" fmla="*/ 8777 w 10000"/>
              <a:gd name="connsiteY8" fmla="*/ 4388 h 10000"/>
              <a:gd name="connsiteX9" fmla="*/ 9896 w 10000"/>
              <a:gd name="connsiteY9" fmla="*/ 7174 h 10000"/>
              <a:gd name="connsiteX10" fmla="*/ 9985 w 10000"/>
              <a:gd name="connsiteY10" fmla="*/ 7719 h 10000"/>
              <a:gd name="connsiteX11" fmla="*/ 9979 w 10000"/>
              <a:gd name="connsiteY11" fmla="*/ 9685 h 10000"/>
              <a:gd name="connsiteX12" fmla="*/ 5763 w 10000"/>
              <a:gd name="connsiteY12" fmla="*/ 9673 h 10000"/>
              <a:gd name="connsiteX13" fmla="*/ 5365 w 10000"/>
              <a:gd name="connsiteY13" fmla="*/ 10000 h 10000"/>
              <a:gd name="connsiteX14" fmla="*/ 5130 w 10000"/>
              <a:gd name="connsiteY14" fmla="*/ 9158 h 10000"/>
              <a:gd name="connsiteX15" fmla="*/ 4593 w 10000"/>
              <a:gd name="connsiteY15" fmla="*/ 9833 h 10000"/>
              <a:gd name="connsiteX16" fmla="*/ 3812 w 10000"/>
              <a:gd name="connsiteY16" fmla="*/ 6982 h 10000"/>
              <a:gd name="connsiteX17" fmla="*/ 3425 w 10000"/>
              <a:gd name="connsiteY17" fmla="*/ 7424 h 10000"/>
              <a:gd name="connsiteX18" fmla="*/ 2970 w 10000"/>
              <a:gd name="connsiteY18" fmla="*/ 5761 h 10000"/>
              <a:gd name="connsiteX19" fmla="*/ 2951 w 10000"/>
              <a:gd name="connsiteY19" fmla="*/ 4871 h 10000"/>
              <a:gd name="connsiteX20" fmla="*/ 1656 w 10000"/>
              <a:gd name="connsiteY20" fmla="*/ 4871 h 10000"/>
              <a:gd name="connsiteX21" fmla="*/ 67 w 10000"/>
              <a:gd name="connsiteY21" fmla="*/ 6691 h 10000"/>
              <a:gd name="connsiteX22" fmla="*/ 246 w 10000"/>
              <a:gd name="connsiteY22" fmla="*/ 4552 h 10000"/>
              <a:gd name="connsiteX23" fmla="*/ 0 w 10000"/>
              <a:gd name="connsiteY23" fmla="*/ 4725 h 10000"/>
              <a:gd name="connsiteX0" fmla="*/ 52 w 10000"/>
              <a:gd name="connsiteY0" fmla="*/ 2659 h 10000"/>
              <a:gd name="connsiteX1" fmla="*/ 6317 w 10000"/>
              <a:gd name="connsiteY1" fmla="*/ 0 h 10000"/>
              <a:gd name="connsiteX2" fmla="*/ 6597 w 10000"/>
              <a:gd name="connsiteY2" fmla="*/ 769 h 10000"/>
              <a:gd name="connsiteX3" fmla="*/ 6818 w 10000"/>
              <a:gd name="connsiteY3" fmla="*/ 545 h 10000"/>
              <a:gd name="connsiteX4" fmla="*/ 9204 w 10000"/>
              <a:gd name="connsiteY4" fmla="*/ 3459 h 10000"/>
              <a:gd name="connsiteX5" fmla="*/ 9662 w 10000"/>
              <a:gd name="connsiteY5" fmla="*/ 3426 h 10000"/>
              <a:gd name="connsiteX6" fmla="*/ 9676 w 10000"/>
              <a:gd name="connsiteY6" fmla="*/ 3972 h 10000"/>
              <a:gd name="connsiteX7" fmla="*/ 8837 w 10000"/>
              <a:gd name="connsiteY7" fmla="*/ 3940 h 10000"/>
              <a:gd name="connsiteX8" fmla="*/ 8777 w 10000"/>
              <a:gd name="connsiteY8" fmla="*/ 4388 h 10000"/>
              <a:gd name="connsiteX9" fmla="*/ 9896 w 10000"/>
              <a:gd name="connsiteY9" fmla="*/ 7174 h 10000"/>
              <a:gd name="connsiteX10" fmla="*/ 9985 w 10000"/>
              <a:gd name="connsiteY10" fmla="*/ 7719 h 10000"/>
              <a:gd name="connsiteX11" fmla="*/ 9979 w 10000"/>
              <a:gd name="connsiteY11" fmla="*/ 9685 h 10000"/>
              <a:gd name="connsiteX12" fmla="*/ 5763 w 10000"/>
              <a:gd name="connsiteY12" fmla="*/ 9673 h 10000"/>
              <a:gd name="connsiteX13" fmla="*/ 5365 w 10000"/>
              <a:gd name="connsiteY13" fmla="*/ 10000 h 10000"/>
              <a:gd name="connsiteX14" fmla="*/ 5130 w 10000"/>
              <a:gd name="connsiteY14" fmla="*/ 9158 h 10000"/>
              <a:gd name="connsiteX15" fmla="*/ 4593 w 10000"/>
              <a:gd name="connsiteY15" fmla="*/ 9833 h 10000"/>
              <a:gd name="connsiteX16" fmla="*/ 3812 w 10000"/>
              <a:gd name="connsiteY16" fmla="*/ 6982 h 10000"/>
              <a:gd name="connsiteX17" fmla="*/ 3425 w 10000"/>
              <a:gd name="connsiteY17" fmla="*/ 7424 h 10000"/>
              <a:gd name="connsiteX18" fmla="*/ 2970 w 10000"/>
              <a:gd name="connsiteY18" fmla="*/ 5761 h 10000"/>
              <a:gd name="connsiteX19" fmla="*/ 2951 w 10000"/>
              <a:gd name="connsiteY19" fmla="*/ 4871 h 10000"/>
              <a:gd name="connsiteX20" fmla="*/ 1656 w 10000"/>
              <a:gd name="connsiteY20" fmla="*/ 4871 h 10000"/>
              <a:gd name="connsiteX21" fmla="*/ 88 w 10000"/>
              <a:gd name="connsiteY21" fmla="*/ 6713 h 10000"/>
              <a:gd name="connsiteX22" fmla="*/ 246 w 10000"/>
              <a:gd name="connsiteY22" fmla="*/ 4552 h 10000"/>
              <a:gd name="connsiteX23" fmla="*/ 0 w 10000"/>
              <a:gd name="connsiteY23" fmla="*/ 4725 h 10000"/>
              <a:gd name="connsiteX0" fmla="*/ 52 w 10000"/>
              <a:gd name="connsiteY0" fmla="*/ 2659 h 10000"/>
              <a:gd name="connsiteX1" fmla="*/ 6317 w 10000"/>
              <a:gd name="connsiteY1" fmla="*/ 0 h 10000"/>
              <a:gd name="connsiteX2" fmla="*/ 6597 w 10000"/>
              <a:gd name="connsiteY2" fmla="*/ 769 h 10000"/>
              <a:gd name="connsiteX3" fmla="*/ 6818 w 10000"/>
              <a:gd name="connsiteY3" fmla="*/ 545 h 10000"/>
              <a:gd name="connsiteX4" fmla="*/ 9204 w 10000"/>
              <a:gd name="connsiteY4" fmla="*/ 3459 h 10000"/>
              <a:gd name="connsiteX5" fmla="*/ 9662 w 10000"/>
              <a:gd name="connsiteY5" fmla="*/ 3426 h 10000"/>
              <a:gd name="connsiteX6" fmla="*/ 9676 w 10000"/>
              <a:gd name="connsiteY6" fmla="*/ 3972 h 10000"/>
              <a:gd name="connsiteX7" fmla="*/ 8837 w 10000"/>
              <a:gd name="connsiteY7" fmla="*/ 3940 h 10000"/>
              <a:gd name="connsiteX8" fmla="*/ 8777 w 10000"/>
              <a:gd name="connsiteY8" fmla="*/ 4388 h 10000"/>
              <a:gd name="connsiteX9" fmla="*/ 9896 w 10000"/>
              <a:gd name="connsiteY9" fmla="*/ 7174 h 10000"/>
              <a:gd name="connsiteX10" fmla="*/ 9985 w 10000"/>
              <a:gd name="connsiteY10" fmla="*/ 7719 h 10000"/>
              <a:gd name="connsiteX11" fmla="*/ 9979 w 10000"/>
              <a:gd name="connsiteY11" fmla="*/ 9685 h 10000"/>
              <a:gd name="connsiteX12" fmla="*/ 5763 w 10000"/>
              <a:gd name="connsiteY12" fmla="*/ 9673 h 10000"/>
              <a:gd name="connsiteX13" fmla="*/ 5365 w 10000"/>
              <a:gd name="connsiteY13" fmla="*/ 10000 h 10000"/>
              <a:gd name="connsiteX14" fmla="*/ 5068 w 10000"/>
              <a:gd name="connsiteY14" fmla="*/ 9225 h 10000"/>
              <a:gd name="connsiteX15" fmla="*/ 4593 w 10000"/>
              <a:gd name="connsiteY15" fmla="*/ 9833 h 10000"/>
              <a:gd name="connsiteX16" fmla="*/ 3812 w 10000"/>
              <a:gd name="connsiteY16" fmla="*/ 6982 h 10000"/>
              <a:gd name="connsiteX17" fmla="*/ 3425 w 10000"/>
              <a:gd name="connsiteY17" fmla="*/ 7424 h 10000"/>
              <a:gd name="connsiteX18" fmla="*/ 2970 w 10000"/>
              <a:gd name="connsiteY18" fmla="*/ 5761 h 10000"/>
              <a:gd name="connsiteX19" fmla="*/ 2951 w 10000"/>
              <a:gd name="connsiteY19" fmla="*/ 4871 h 10000"/>
              <a:gd name="connsiteX20" fmla="*/ 1656 w 10000"/>
              <a:gd name="connsiteY20" fmla="*/ 4871 h 10000"/>
              <a:gd name="connsiteX21" fmla="*/ 88 w 10000"/>
              <a:gd name="connsiteY21" fmla="*/ 6713 h 10000"/>
              <a:gd name="connsiteX22" fmla="*/ 246 w 10000"/>
              <a:gd name="connsiteY22" fmla="*/ 4552 h 10000"/>
              <a:gd name="connsiteX23" fmla="*/ 0 w 10000"/>
              <a:gd name="connsiteY23" fmla="*/ 4725 h 10000"/>
              <a:gd name="connsiteX0" fmla="*/ 52 w 10000"/>
              <a:gd name="connsiteY0" fmla="*/ 2659 h 10022"/>
              <a:gd name="connsiteX1" fmla="*/ 6317 w 10000"/>
              <a:gd name="connsiteY1" fmla="*/ 0 h 10022"/>
              <a:gd name="connsiteX2" fmla="*/ 6597 w 10000"/>
              <a:gd name="connsiteY2" fmla="*/ 769 h 10022"/>
              <a:gd name="connsiteX3" fmla="*/ 6818 w 10000"/>
              <a:gd name="connsiteY3" fmla="*/ 545 h 10022"/>
              <a:gd name="connsiteX4" fmla="*/ 9204 w 10000"/>
              <a:gd name="connsiteY4" fmla="*/ 3459 h 10022"/>
              <a:gd name="connsiteX5" fmla="*/ 9662 w 10000"/>
              <a:gd name="connsiteY5" fmla="*/ 3426 h 10022"/>
              <a:gd name="connsiteX6" fmla="*/ 9676 w 10000"/>
              <a:gd name="connsiteY6" fmla="*/ 3972 h 10022"/>
              <a:gd name="connsiteX7" fmla="*/ 8837 w 10000"/>
              <a:gd name="connsiteY7" fmla="*/ 3940 h 10022"/>
              <a:gd name="connsiteX8" fmla="*/ 8777 w 10000"/>
              <a:gd name="connsiteY8" fmla="*/ 4388 h 10022"/>
              <a:gd name="connsiteX9" fmla="*/ 9896 w 10000"/>
              <a:gd name="connsiteY9" fmla="*/ 7174 h 10022"/>
              <a:gd name="connsiteX10" fmla="*/ 9985 w 10000"/>
              <a:gd name="connsiteY10" fmla="*/ 7719 h 10022"/>
              <a:gd name="connsiteX11" fmla="*/ 9979 w 10000"/>
              <a:gd name="connsiteY11" fmla="*/ 9685 h 10022"/>
              <a:gd name="connsiteX12" fmla="*/ 5763 w 10000"/>
              <a:gd name="connsiteY12" fmla="*/ 9673 h 10022"/>
              <a:gd name="connsiteX13" fmla="*/ 5314 w 10000"/>
              <a:gd name="connsiteY13" fmla="*/ 10022 h 10022"/>
              <a:gd name="connsiteX14" fmla="*/ 5068 w 10000"/>
              <a:gd name="connsiteY14" fmla="*/ 9225 h 10022"/>
              <a:gd name="connsiteX15" fmla="*/ 4593 w 10000"/>
              <a:gd name="connsiteY15" fmla="*/ 9833 h 10022"/>
              <a:gd name="connsiteX16" fmla="*/ 3812 w 10000"/>
              <a:gd name="connsiteY16" fmla="*/ 6982 h 10022"/>
              <a:gd name="connsiteX17" fmla="*/ 3425 w 10000"/>
              <a:gd name="connsiteY17" fmla="*/ 7424 h 10022"/>
              <a:gd name="connsiteX18" fmla="*/ 2970 w 10000"/>
              <a:gd name="connsiteY18" fmla="*/ 5761 h 10022"/>
              <a:gd name="connsiteX19" fmla="*/ 2951 w 10000"/>
              <a:gd name="connsiteY19" fmla="*/ 4871 h 10022"/>
              <a:gd name="connsiteX20" fmla="*/ 1656 w 10000"/>
              <a:gd name="connsiteY20" fmla="*/ 4871 h 10022"/>
              <a:gd name="connsiteX21" fmla="*/ 88 w 10000"/>
              <a:gd name="connsiteY21" fmla="*/ 6713 h 10022"/>
              <a:gd name="connsiteX22" fmla="*/ 246 w 10000"/>
              <a:gd name="connsiteY22" fmla="*/ 4552 h 10022"/>
              <a:gd name="connsiteX23" fmla="*/ 0 w 10000"/>
              <a:gd name="connsiteY23" fmla="*/ 4725 h 10022"/>
              <a:gd name="connsiteX0" fmla="*/ 52 w 10000"/>
              <a:gd name="connsiteY0" fmla="*/ 2659 h 10022"/>
              <a:gd name="connsiteX1" fmla="*/ 6317 w 10000"/>
              <a:gd name="connsiteY1" fmla="*/ 0 h 10022"/>
              <a:gd name="connsiteX2" fmla="*/ 6597 w 10000"/>
              <a:gd name="connsiteY2" fmla="*/ 769 h 10022"/>
              <a:gd name="connsiteX3" fmla="*/ 6818 w 10000"/>
              <a:gd name="connsiteY3" fmla="*/ 545 h 10022"/>
              <a:gd name="connsiteX4" fmla="*/ 9204 w 10000"/>
              <a:gd name="connsiteY4" fmla="*/ 3459 h 10022"/>
              <a:gd name="connsiteX5" fmla="*/ 9662 w 10000"/>
              <a:gd name="connsiteY5" fmla="*/ 3426 h 10022"/>
              <a:gd name="connsiteX6" fmla="*/ 9676 w 10000"/>
              <a:gd name="connsiteY6" fmla="*/ 3972 h 10022"/>
              <a:gd name="connsiteX7" fmla="*/ 8837 w 10000"/>
              <a:gd name="connsiteY7" fmla="*/ 3940 h 10022"/>
              <a:gd name="connsiteX8" fmla="*/ 8777 w 10000"/>
              <a:gd name="connsiteY8" fmla="*/ 4388 h 10022"/>
              <a:gd name="connsiteX9" fmla="*/ 9896 w 10000"/>
              <a:gd name="connsiteY9" fmla="*/ 7174 h 10022"/>
              <a:gd name="connsiteX10" fmla="*/ 9985 w 10000"/>
              <a:gd name="connsiteY10" fmla="*/ 7719 h 10022"/>
              <a:gd name="connsiteX11" fmla="*/ 9979 w 10000"/>
              <a:gd name="connsiteY11" fmla="*/ 9685 h 10022"/>
              <a:gd name="connsiteX12" fmla="*/ 5763 w 10000"/>
              <a:gd name="connsiteY12" fmla="*/ 9673 h 10022"/>
              <a:gd name="connsiteX13" fmla="*/ 5314 w 10000"/>
              <a:gd name="connsiteY13" fmla="*/ 10022 h 10022"/>
              <a:gd name="connsiteX14" fmla="*/ 5078 w 10000"/>
              <a:gd name="connsiteY14" fmla="*/ 9203 h 10022"/>
              <a:gd name="connsiteX15" fmla="*/ 4593 w 10000"/>
              <a:gd name="connsiteY15" fmla="*/ 9833 h 10022"/>
              <a:gd name="connsiteX16" fmla="*/ 3812 w 10000"/>
              <a:gd name="connsiteY16" fmla="*/ 6982 h 10022"/>
              <a:gd name="connsiteX17" fmla="*/ 3425 w 10000"/>
              <a:gd name="connsiteY17" fmla="*/ 7424 h 10022"/>
              <a:gd name="connsiteX18" fmla="*/ 2970 w 10000"/>
              <a:gd name="connsiteY18" fmla="*/ 5761 h 10022"/>
              <a:gd name="connsiteX19" fmla="*/ 2951 w 10000"/>
              <a:gd name="connsiteY19" fmla="*/ 4871 h 10022"/>
              <a:gd name="connsiteX20" fmla="*/ 1656 w 10000"/>
              <a:gd name="connsiteY20" fmla="*/ 4871 h 10022"/>
              <a:gd name="connsiteX21" fmla="*/ 88 w 10000"/>
              <a:gd name="connsiteY21" fmla="*/ 6713 h 10022"/>
              <a:gd name="connsiteX22" fmla="*/ 246 w 10000"/>
              <a:gd name="connsiteY22" fmla="*/ 4552 h 10022"/>
              <a:gd name="connsiteX23" fmla="*/ 0 w 10000"/>
              <a:gd name="connsiteY23" fmla="*/ 4725 h 10022"/>
              <a:gd name="connsiteX0" fmla="*/ 52 w 10000"/>
              <a:gd name="connsiteY0" fmla="*/ 2659 h 10111"/>
              <a:gd name="connsiteX1" fmla="*/ 6317 w 10000"/>
              <a:gd name="connsiteY1" fmla="*/ 0 h 10111"/>
              <a:gd name="connsiteX2" fmla="*/ 6597 w 10000"/>
              <a:gd name="connsiteY2" fmla="*/ 769 h 10111"/>
              <a:gd name="connsiteX3" fmla="*/ 6818 w 10000"/>
              <a:gd name="connsiteY3" fmla="*/ 545 h 10111"/>
              <a:gd name="connsiteX4" fmla="*/ 9204 w 10000"/>
              <a:gd name="connsiteY4" fmla="*/ 3459 h 10111"/>
              <a:gd name="connsiteX5" fmla="*/ 9662 w 10000"/>
              <a:gd name="connsiteY5" fmla="*/ 3426 h 10111"/>
              <a:gd name="connsiteX6" fmla="*/ 9676 w 10000"/>
              <a:gd name="connsiteY6" fmla="*/ 3972 h 10111"/>
              <a:gd name="connsiteX7" fmla="*/ 8837 w 10000"/>
              <a:gd name="connsiteY7" fmla="*/ 3940 h 10111"/>
              <a:gd name="connsiteX8" fmla="*/ 8777 w 10000"/>
              <a:gd name="connsiteY8" fmla="*/ 4388 h 10111"/>
              <a:gd name="connsiteX9" fmla="*/ 9896 w 10000"/>
              <a:gd name="connsiteY9" fmla="*/ 7174 h 10111"/>
              <a:gd name="connsiteX10" fmla="*/ 9985 w 10000"/>
              <a:gd name="connsiteY10" fmla="*/ 7719 h 10111"/>
              <a:gd name="connsiteX11" fmla="*/ 9979 w 10000"/>
              <a:gd name="connsiteY11" fmla="*/ 9685 h 10111"/>
              <a:gd name="connsiteX12" fmla="*/ 5763 w 10000"/>
              <a:gd name="connsiteY12" fmla="*/ 9673 h 10111"/>
              <a:gd name="connsiteX13" fmla="*/ 5345 w 10000"/>
              <a:gd name="connsiteY13" fmla="*/ 10111 h 10111"/>
              <a:gd name="connsiteX14" fmla="*/ 5078 w 10000"/>
              <a:gd name="connsiteY14" fmla="*/ 9203 h 10111"/>
              <a:gd name="connsiteX15" fmla="*/ 4593 w 10000"/>
              <a:gd name="connsiteY15" fmla="*/ 9833 h 10111"/>
              <a:gd name="connsiteX16" fmla="*/ 3812 w 10000"/>
              <a:gd name="connsiteY16" fmla="*/ 6982 h 10111"/>
              <a:gd name="connsiteX17" fmla="*/ 3425 w 10000"/>
              <a:gd name="connsiteY17" fmla="*/ 7424 h 10111"/>
              <a:gd name="connsiteX18" fmla="*/ 2970 w 10000"/>
              <a:gd name="connsiteY18" fmla="*/ 5761 h 10111"/>
              <a:gd name="connsiteX19" fmla="*/ 2951 w 10000"/>
              <a:gd name="connsiteY19" fmla="*/ 4871 h 10111"/>
              <a:gd name="connsiteX20" fmla="*/ 1656 w 10000"/>
              <a:gd name="connsiteY20" fmla="*/ 4871 h 10111"/>
              <a:gd name="connsiteX21" fmla="*/ 88 w 10000"/>
              <a:gd name="connsiteY21" fmla="*/ 6713 h 10111"/>
              <a:gd name="connsiteX22" fmla="*/ 246 w 10000"/>
              <a:gd name="connsiteY22" fmla="*/ 4552 h 10111"/>
              <a:gd name="connsiteX23" fmla="*/ 0 w 10000"/>
              <a:gd name="connsiteY23" fmla="*/ 4725 h 10111"/>
              <a:gd name="connsiteX0" fmla="*/ 52 w 10000"/>
              <a:gd name="connsiteY0" fmla="*/ 2659 h 10111"/>
              <a:gd name="connsiteX1" fmla="*/ 6317 w 10000"/>
              <a:gd name="connsiteY1" fmla="*/ 0 h 10111"/>
              <a:gd name="connsiteX2" fmla="*/ 6597 w 10000"/>
              <a:gd name="connsiteY2" fmla="*/ 769 h 10111"/>
              <a:gd name="connsiteX3" fmla="*/ 6818 w 10000"/>
              <a:gd name="connsiteY3" fmla="*/ 545 h 10111"/>
              <a:gd name="connsiteX4" fmla="*/ 9204 w 10000"/>
              <a:gd name="connsiteY4" fmla="*/ 3459 h 10111"/>
              <a:gd name="connsiteX5" fmla="*/ 9662 w 10000"/>
              <a:gd name="connsiteY5" fmla="*/ 3426 h 10111"/>
              <a:gd name="connsiteX6" fmla="*/ 9676 w 10000"/>
              <a:gd name="connsiteY6" fmla="*/ 3972 h 10111"/>
              <a:gd name="connsiteX7" fmla="*/ 8837 w 10000"/>
              <a:gd name="connsiteY7" fmla="*/ 3940 h 10111"/>
              <a:gd name="connsiteX8" fmla="*/ 8777 w 10000"/>
              <a:gd name="connsiteY8" fmla="*/ 4388 h 10111"/>
              <a:gd name="connsiteX9" fmla="*/ 9896 w 10000"/>
              <a:gd name="connsiteY9" fmla="*/ 7174 h 10111"/>
              <a:gd name="connsiteX10" fmla="*/ 9985 w 10000"/>
              <a:gd name="connsiteY10" fmla="*/ 7719 h 10111"/>
              <a:gd name="connsiteX11" fmla="*/ 9979 w 10000"/>
              <a:gd name="connsiteY11" fmla="*/ 9685 h 10111"/>
              <a:gd name="connsiteX12" fmla="*/ 5671 w 10000"/>
              <a:gd name="connsiteY12" fmla="*/ 9695 h 10111"/>
              <a:gd name="connsiteX13" fmla="*/ 5345 w 10000"/>
              <a:gd name="connsiteY13" fmla="*/ 10111 h 10111"/>
              <a:gd name="connsiteX14" fmla="*/ 5078 w 10000"/>
              <a:gd name="connsiteY14" fmla="*/ 9203 h 10111"/>
              <a:gd name="connsiteX15" fmla="*/ 4593 w 10000"/>
              <a:gd name="connsiteY15" fmla="*/ 9833 h 10111"/>
              <a:gd name="connsiteX16" fmla="*/ 3812 w 10000"/>
              <a:gd name="connsiteY16" fmla="*/ 6982 h 10111"/>
              <a:gd name="connsiteX17" fmla="*/ 3425 w 10000"/>
              <a:gd name="connsiteY17" fmla="*/ 7424 h 10111"/>
              <a:gd name="connsiteX18" fmla="*/ 2970 w 10000"/>
              <a:gd name="connsiteY18" fmla="*/ 5761 h 10111"/>
              <a:gd name="connsiteX19" fmla="*/ 2951 w 10000"/>
              <a:gd name="connsiteY19" fmla="*/ 4871 h 10111"/>
              <a:gd name="connsiteX20" fmla="*/ 1656 w 10000"/>
              <a:gd name="connsiteY20" fmla="*/ 4871 h 10111"/>
              <a:gd name="connsiteX21" fmla="*/ 88 w 10000"/>
              <a:gd name="connsiteY21" fmla="*/ 6713 h 10111"/>
              <a:gd name="connsiteX22" fmla="*/ 246 w 10000"/>
              <a:gd name="connsiteY22" fmla="*/ 4552 h 10111"/>
              <a:gd name="connsiteX23" fmla="*/ 0 w 10000"/>
              <a:gd name="connsiteY23" fmla="*/ 4725 h 10111"/>
              <a:gd name="connsiteX0" fmla="*/ 52 w 10000"/>
              <a:gd name="connsiteY0" fmla="*/ 2659 h 10111"/>
              <a:gd name="connsiteX1" fmla="*/ 6317 w 10000"/>
              <a:gd name="connsiteY1" fmla="*/ 0 h 10111"/>
              <a:gd name="connsiteX2" fmla="*/ 6597 w 10000"/>
              <a:gd name="connsiteY2" fmla="*/ 769 h 10111"/>
              <a:gd name="connsiteX3" fmla="*/ 6818 w 10000"/>
              <a:gd name="connsiteY3" fmla="*/ 545 h 10111"/>
              <a:gd name="connsiteX4" fmla="*/ 9204 w 10000"/>
              <a:gd name="connsiteY4" fmla="*/ 3459 h 10111"/>
              <a:gd name="connsiteX5" fmla="*/ 9662 w 10000"/>
              <a:gd name="connsiteY5" fmla="*/ 3426 h 10111"/>
              <a:gd name="connsiteX6" fmla="*/ 9676 w 10000"/>
              <a:gd name="connsiteY6" fmla="*/ 3972 h 10111"/>
              <a:gd name="connsiteX7" fmla="*/ 8837 w 10000"/>
              <a:gd name="connsiteY7" fmla="*/ 3940 h 10111"/>
              <a:gd name="connsiteX8" fmla="*/ 8777 w 10000"/>
              <a:gd name="connsiteY8" fmla="*/ 4388 h 10111"/>
              <a:gd name="connsiteX9" fmla="*/ 9896 w 10000"/>
              <a:gd name="connsiteY9" fmla="*/ 7174 h 10111"/>
              <a:gd name="connsiteX10" fmla="*/ 9985 w 10000"/>
              <a:gd name="connsiteY10" fmla="*/ 7719 h 10111"/>
              <a:gd name="connsiteX11" fmla="*/ 9989 w 10000"/>
              <a:gd name="connsiteY11" fmla="*/ 9685 h 10111"/>
              <a:gd name="connsiteX12" fmla="*/ 5671 w 10000"/>
              <a:gd name="connsiteY12" fmla="*/ 9695 h 10111"/>
              <a:gd name="connsiteX13" fmla="*/ 5345 w 10000"/>
              <a:gd name="connsiteY13" fmla="*/ 10111 h 10111"/>
              <a:gd name="connsiteX14" fmla="*/ 5078 w 10000"/>
              <a:gd name="connsiteY14" fmla="*/ 9203 h 10111"/>
              <a:gd name="connsiteX15" fmla="*/ 4593 w 10000"/>
              <a:gd name="connsiteY15" fmla="*/ 9833 h 10111"/>
              <a:gd name="connsiteX16" fmla="*/ 3812 w 10000"/>
              <a:gd name="connsiteY16" fmla="*/ 6982 h 10111"/>
              <a:gd name="connsiteX17" fmla="*/ 3425 w 10000"/>
              <a:gd name="connsiteY17" fmla="*/ 7424 h 10111"/>
              <a:gd name="connsiteX18" fmla="*/ 2970 w 10000"/>
              <a:gd name="connsiteY18" fmla="*/ 5761 h 10111"/>
              <a:gd name="connsiteX19" fmla="*/ 2951 w 10000"/>
              <a:gd name="connsiteY19" fmla="*/ 4871 h 10111"/>
              <a:gd name="connsiteX20" fmla="*/ 1656 w 10000"/>
              <a:gd name="connsiteY20" fmla="*/ 4871 h 10111"/>
              <a:gd name="connsiteX21" fmla="*/ 88 w 10000"/>
              <a:gd name="connsiteY21" fmla="*/ 6713 h 10111"/>
              <a:gd name="connsiteX22" fmla="*/ 246 w 10000"/>
              <a:gd name="connsiteY22" fmla="*/ 4552 h 10111"/>
              <a:gd name="connsiteX23" fmla="*/ 0 w 10000"/>
              <a:gd name="connsiteY23" fmla="*/ 4725 h 10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00" h="10111">
                <a:moveTo>
                  <a:pt x="52" y="2659"/>
                </a:moveTo>
                <a:lnTo>
                  <a:pt x="6317" y="0"/>
                </a:lnTo>
                <a:lnTo>
                  <a:pt x="6597" y="769"/>
                </a:lnTo>
                <a:lnTo>
                  <a:pt x="6818" y="545"/>
                </a:lnTo>
                <a:lnTo>
                  <a:pt x="9204" y="3459"/>
                </a:lnTo>
                <a:lnTo>
                  <a:pt x="9662" y="3426"/>
                </a:lnTo>
                <a:cubicBezTo>
                  <a:pt x="9667" y="3609"/>
                  <a:pt x="9671" y="3790"/>
                  <a:pt x="9676" y="3972"/>
                </a:cubicBezTo>
                <a:lnTo>
                  <a:pt x="8837" y="3940"/>
                </a:lnTo>
                <a:cubicBezTo>
                  <a:pt x="8817" y="4090"/>
                  <a:pt x="8798" y="4239"/>
                  <a:pt x="8777" y="4388"/>
                </a:cubicBezTo>
                <a:lnTo>
                  <a:pt x="9896" y="7174"/>
                </a:lnTo>
                <a:cubicBezTo>
                  <a:pt x="9926" y="7356"/>
                  <a:pt x="9956" y="7537"/>
                  <a:pt x="9985" y="7719"/>
                </a:cubicBezTo>
                <a:cubicBezTo>
                  <a:pt x="10000" y="8295"/>
                  <a:pt x="9974" y="9109"/>
                  <a:pt x="9989" y="9685"/>
                </a:cubicBezTo>
                <a:lnTo>
                  <a:pt x="5671" y="9695"/>
                </a:lnTo>
                <a:lnTo>
                  <a:pt x="5345" y="10111"/>
                </a:lnTo>
                <a:cubicBezTo>
                  <a:pt x="5292" y="9919"/>
                  <a:pt x="5131" y="9395"/>
                  <a:pt x="5078" y="9203"/>
                </a:cubicBezTo>
                <a:lnTo>
                  <a:pt x="4593" y="9833"/>
                </a:lnTo>
                <a:lnTo>
                  <a:pt x="3812" y="6982"/>
                </a:lnTo>
                <a:lnTo>
                  <a:pt x="3425" y="7424"/>
                </a:lnTo>
                <a:cubicBezTo>
                  <a:pt x="3301" y="6933"/>
                  <a:pt x="3092" y="6251"/>
                  <a:pt x="2970" y="5761"/>
                </a:cubicBezTo>
                <a:cubicBezTo>
                  <a:pt x="2984" y="5419"/>
                  <a:pt x="2937" y="5213"/>
                  <a:pt x="2951" y="4871"/>
                </a:cubicBezTo>
                <a:lnTo>
                  <a:pt x="1656" y="4871"/>
                </a:lnTo>
                <a:lnTo>
                  <a:pt x="88" y="6713"/>
                </a:lnTo>
                <a:cubicBezTo>
                  <a:pt x="143" y="6062"/>
                  <a:pt x="193" y="5204"/>
                  <a:pt x="246" y="4552"/>
                </a:cubicBezTo>
                <a:lnTo>
                  <a:pt x="0" y="4725"/>
                </a:lnTo>
              </a:path>
            </a:pathLst>
          </a:custGeom>
          <a:noFill/>
          <a:ln w="31750" cap="rnd">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62" name="Freeform 167"/>
          <p:cNvSpPr>
            <a:spLocks/>
          </p:cNvSpPr>
          <p:nvPr/>
        </p:nvSpPr>
        <p:spPr bwMode="auto">
          <a:xfrm>
            <a:off x="1828495" y="2736310"/>
            <a:ext cx="483962" cy="255699"/>
          </a:xfrm>
          <a:custGeom>
            <a:avLst/>
            <a:gdLst>
              <a:gd name="T0" fmla="*/ 0 w 378"/>
              <a:gd name="T1" fmla="*/ 276963000 h 186"/>
              <a:gd name="T2" fmla="*/ 138679112 w 378"/>
              <a:gd name="T3" fmla="*/ 170793799 h 186"/>
              <a:gd name="T4" fmla="*/ 614812552 w 378"/>
              <a:gd name="T5" fmla="*/ 0 h 186"/>
              <a:gd name="T6" fmla="*/ 804341279 w 378"/>
              <a:gd name="T7" fmla="*/ 46159994 h 186"/>
              <a:gd name="T8" fmla="*/ 873680835 w 378"/>
              <a:gd name="T9" fmla="*/ 147713802 h 186"/>
              <a:gd name="T10" fmla="*/ 291226438 w 378"/>
              <a:gd name="T11" fmla="*/ 318507602 h 186"/>
              <a:gd name="T12" fmla="*/ 110944201 w 378"/>
              <a:gd name="T13" fmla="*/ 429293713 h 186"/>
              <a:gd name="T14" fmla="*/ 0 w 378"/>
              <a:gd name="T15" fmla="*/ 276963000 h 186"/>
              <a:gd name="T16" fmla="*/ 0 60000 65536"/>
              <a:gd name="T17" fmla="*/ 0 60000 65536"/>
              <a:gd name="T18" fmla="*/ 0 60000 65536"/>
              <a:gd name="T19" fmla="*/ 0 60000 65536"/>
              <a:gd name="T20" fmla="*/ 0 60000 65536"/>
              <a:gd name="T21" fmla="*/ 0 60000 65536"/>
              <a:gd name="T22" fmla="*/ 0 60000 65536"/>
              <a:gd name="T23" fmla="*/ 0 60000 65536"/>
              <a:gd name="T24" fmla="*/ 0 w 378"/>
              <a:gd name="T25" fmla="*/ 0 h 186"/>
              <a:gd name="T26" fmla="*/ 378 w 378"/>
              <a:gd name="T27" fmla="*/ 186 h 186"/>
              <a:gd name="connsiteX0" fmla="*/ 0 w 10000"/>
              <a:gd name="connsiteY0" fmla="*/ 6452 h 10000"/>
              <a:gd name="connsiteX1" fmla="*/ 1892 w 10000"/>
              <a:gd name="connsiteY1" fmla="*/ 4599 h 10000"/>
              <a:gd name="connsiteX2" fmla="*/ 7037 w 10000"/>
              <a:gd name="connsiteY2" fmla="*/ 0 h 10000"/>
              <a:gd name="connsiteX3" fmla="*/ 9206 w 10000"/>
              <a:gd name="connsiteY3" fmla="*/ 1075 h 10000"/>
              <a:gd name="connsiteX4" fmla="*/ 10000 w 10000"/>
              <a:gd name="connsiteY4" fmla="*/ 3441 h 10000"/>
              <a:gd name="connsiteX5" fmla="*/ 3333 w 10000"/>
              <a:gd name="connsiteY5" fmla="*/ 7419 h 10000"/>
              <a:gd name="connsiteX6" fmla="*/ 1270 w 10000"/>
              <a:gd name="connsiteY6" fmla="*/ 10000 h 10000"/>
              <a:gd name="connsiteX7" fmla="*/ 0 w 10000"/>
              <a:gd name="connsiteY7" fmla="*/ 6452 h 10000"/>
              <a:gd name="connsiteX0" fmla="*/ 0 w 9913"/>
              <a:gd name="connsiteY0" fmla="*/ 6984 h 10000"/>
              <a:gd name="connsiteX1" fmla="*/ 1805 w 9913"/>
              <a:gd name="connsiteY1" fmla="*/ 4599 h 10000"/>
              <a:gd name="connsiteX2" fmla="*/ 6950 w 9913"/>
              <a:gd name="connsiteY2" fmla="*/ 0 h 10000"/>
              <a:gd name="connsiteX3" fmla="*/ 9119 w 9913"/>
              <a:gd name="connsiteY3" fmla="*/ 1075 h 10000"/>
              <a:gd name="connsiteX4" fmla="*/ 9913 w 9913"/>
              <a:gd name="connsiteY4" fmla="*/ 3441 h 10000"/>
              <a:gd name="connsiteX5" fmla="*/ 3246 w 9913"/>
              <a:gd name="connsiteY5" fmla="*/ 7419 h 10000"/>
              <a:gd name="connsiteX6" fmla="*/ 1183 w 9913"/>
              <a:gd name="connsiteY6" fmla="*/ 10000 h 10000"/>
              <a:gd name="connsiteX7" fmla="*/ 0 w 9913"/>
              <a:gd name="connsiteY7" fmla="*/ 6984 h 10000"/>
              <a:gd name="connsiteX0" fmla="*/ 0 w 10000"/>
              <a:gd name="connsiteY0" fmla="*/ 6984 h 10000"/>
              <a:gd name="connsiteX1" fmla="*/ 1821 w 10000"/>
              <a:gd name="connsiteY1" fmla="*/ 4599 h 10000"/>
              <a:gd name="connsiteX2" fmla="*/ 4128 w 10000"/>
              <a:gd name="connsiteY2" fmla="*/ 2086 h 10000"/>
              <a:gd name="connsiteX3" fmla="*/ 7011 w 10000"/>
              <a:gd name="connsiteY3" fmla="*/ 0 h 10000"/>
              <a:gd name="connsiteX4" fmla="*/ 9199 w 10000"/>
              <a:gd name="connsiteY4" fmla="*/ 1075 h 10000"/>
              <a:gd name="connsiteX5" fmla="*/ 10000 w 10000"/>
              <a:gd name="connsiteY5" fmla="*/ 3441 h 10000"/>
              <a:gd name="connsiteX6" fmla="*/ 3274 w 10000"/>
              <a:gd name="connsiteY6" fmla="*/ 7419 h 10000"/>
              <a:gd name="connsiteX7" fmla="*/ 1193 w 10000"/>
              <a:gd name="connsiteY7" fmla="*/ 10000 h 10000"/>
              <a:gd name="connsiteX8" fmla="*/ 0 w 10000"/>
              <a:gd name="connsiteY8" fmla="*/ 6984 h 10000"/>
              <a:gd name="connsiteX0" fmla="*/ 0 w 10000"/>
              <a:gd name="connsiteY0" fmla="*/ 6807 h 9823"/>
              <a:gd name="connsiteX1" fmla="*/ 1821 w 10000"/>
              <a:gd name="connsiteY1" fmla="*/ 4422 h 9823"/>
              <a:gd name="connsiteX2" fmla="*/ 4128 w 10000"/>
              <a:gd name="connsiteY2" fmla="*/ 1909 h 9823"/>
              <a:gd name="connsiteX3" fmla="*/ 6791 w 10000"/>
              <a:gd name="connsiteY3" fmla="*/ 0 h 9823"/>
              <a:gd name="connsiteX4" fmla="*/ 9199 w 10000"/>
              <a:gd name="connsiteY4" fmla="*/ 898 h 9823"/>
              <a:gd name="connsiteX5" fmla="*/ 10000 w 10000"/>
              <a:gd name="connsiteY5" fmla="*/ 3264 h 9823"/>
              <a:gd name="connsiteX6" fmla="*/ 3274 w 10000"/>
              <a:gd name="connsiteY6" fmla="*/ 7242 h 9823"/>
              <a:gd name="connsiteX7" fmla="*/ 1193 w 10000"/>
              <a:gd name="connsiteY7" fmla="*/ 9823 h 9823"/>
              <a:gd name="connsiteX8" fmla="*/ 0 w 10000"/>
              <a:gd name="connsiteY8" fmla="*/ 6807 h 9823"/>
              <a:gd name="connsiteX0" fmla="*/ 0 w 9912"/>
              <a:gd name="connsiteY0" fmla="*/ 6930 h 10000"/>
              <a:gd name="connsiteX1" fmla="*/ 1821 w 9912"/>
              <a:gd name="connsiteY1" fmla="*/ 4502 h 10000"/>
              <a:gd name="connsiteX2" fmla="*/ 4128 w 9912"/>
              <a:gd name="connsiteY2" fmla="*/ 1943 h 10000"/>
              <a:gd name="connsiteX3" fmla="*/ 6791 w 9912"/>
              <a:gd name="connsiteY3" fmla="*/ 0 h 10000"/>
              <a:gd name="connsiteX4" fmla="*/ 9199 w 9912"/>
              <a:gd name="connsiteY4" fmla="*/ 914 h 10000"/>
              <a:gd name="connsiteX5" fmla="*/ 9912 w 9912"/>
              <a:gd name="connsiteY5" fmla="*/ 3413 h 10000"/>
              <a:gd name="connsiteX6" fmla="*/ 3274 w 9912"/>
              <a:gd name="connsiteY6" fmla="*/ 7372 h 10000"/>
              <a:gd name="connsiteX7" fmla="*/ 1193 w 9912"/>
              <a:gd name="connsiteY7" fmla="*/ 10000 h 10000"/>
              <a:gd name="connsiteX8" fmla="*/ 0 w 9912"/>
              <a:gd name="connsiteY8" fmla="*/ 693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12" h="10000">
                <a:moveTo>
                  <a:pt x="0" y="6930"/>
                </a:moveTo>
                <a:lnTo>
                  <a:pt x="1821" y="4502"/>
                </a:lnTo>
                <a:lnTo>
                  <a:pt x="4128" y="1943"/>
                </a:lnTo>
                <a:lnTo>
                  <a:pt x="6791" y="0"/>
                </a:lnTo>
                <a:lnTo>
                  <a:pt x="9199" y="914"/>
                </a:lnTo>
                <a:lnTo>
                  <a:pt x="9912" y="3413"/>
                </a:lnTo>
                <a:lnTo>
                  <a:pt x="3274" y="7372"/>
                </a:lnTo>
                <a:lnTo>
                  <a:pt x="1193" y="10000"/>
                </a:lnTo>
                <a:lnTo>
                  <a:pt x="0" y="6930"/>
                </a:lnTo>
                <a:close/>
              </a:path>
            </a:pathLst>
          </a:custGeom>
          <a:solidFill>
            <a:srgbClr val="FF0000"/>
          </a:solidFill>
          <a:ln w="28575">
            <a:solidFill>
              <a:srgbClr val="FF0000"/>
            </a:solidFill>
            <a:prstDash val="solid"/>
          </a:ln>
          <a:extLst/>
        </p:spPr>
        <p:style>
          <a:lnRef idx="2">
            <a:schemeClr val="accent2"/>
          </a:lnRef>
          <a:fillRef idx="1">
            <a:schemeClr val="lt1"/>
          </a:fillRef>
          <a:effectRef idx="0">
            <a:schemeClr val="accent2"/>
          </a:effectRef>
          <a:fontRef idx="minor">
            <a:schemeClr val="dk1"/>
          </a:fontRef>
        </p:style>
        <p:txBody>
          <a:bodyPr/>
          <a:lstStyle/>
          <a:p>
            <a:endParaRPr lang="ja-JP" altLang="en-US"/>
          </a:p>
        </p:txBody>
      </p:sp>
      <p:sp>
        <p:nvSpPr>
          <p:cNvPr id="163" name="Text Box 170"/>
          <p:cNvSpPr txBox="1">
            <a:spLocks noChangeArrowheads="1"/>
          </p:cNvSpPr>
          <p:nvPr/>
        </p:nvSpPr>
        <p:spPr bwMode="auto">
          <a:xfrm>
            <a:off x="1784647" y="2720796"/>
            <a:ext cx="55721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en-US" altLang="ja-JP" sz="800" dirty="0">
                <a:latin typeface="ＭＳ Ｐゴシック" pitchFamily="50" charset="-128"/>
              </a:rPr>
              <a:t>(0.8ha)</a:t>
            </a:r>
          </a:p>
        </p:txBody>
      </p:sp>
      <p:sp>
        <p:nvSpPr>
          <p:cNvPr id="164" name="Text Box 172"/>
          <p:cNvSpPr txBox="1">
            <a:spLocks noChangeArrowheads="1"/>
          </p:cNvSpPr>
          <p:nvPr/>
        </p:nvSpPr>
        <p:spPr bwMode="auto">
          <a:xfrm>
            <a:off x="1671991" y="3138904"/>
            <a:ext cx="344328"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700" dirty="0">
                <a:solidFill>
                  <a:srgbClr val="4D4D4D"/>
                </a:solidFill>
              </a:rPr>
              <a:t>健祥会</a:t>
            </a:r>
          </a:p>
        </p:txBody>
      </p:sp>
      <p:sp>
        <p:nvSpPr>
          <p:cNvPr id="165" name="Text Box 174"/>
          <p:cNvSpPr txBox="1">
            <a:spLocks noChangeArrowheads="1"/>
          </p:cNvSpPr>
          <p:nvPr/>
        </p:nvSpPr>
        <p:spPr bwMode="auto">
          <a:xfrm>
            <a:off x="4933536" y="2712949"/>
            <a:ext cx="45151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en-US" altLang="ja-JP" sz="800" b="1" dirty="0" smtClean="0">
                <a:latin typeface="ＭＳ Ｐゴシック" pitchFamily="50" charset="-128"/>
              </a:rPr>
              <a:t>1.5ha</a:t>
            </a:r>
            <a:endParaRPr lang="en-US" altLang="ja-JP" sz="800" b="1" dirty="0">
              <a:latin typeface="ＭＳ Ｐゴシック" pitchFamily="50" charset="-128"/>
            </a:endParaRPr>
          </a:p>
        </p:txBody>
      </p:sp>
      <p:sp>
        <p:nvSpPr>
          <p:cNvPr id="166" name="Text Box 175"/>
          <p:cNvSpPr txBox="1">
            <a:spLocks noChangeArrowheads="1"/>
          </p:cNvSpPr>
          <p:nvPr/>
        </p:nvSpPr>
        <p:spPr bwMode="auto">
          <a:xfrm>
            <a:off x="6792631" y="4325047"/>
            <a:ext cx="49006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en-US" altLang="ja-JP" sz="800" dirty="0" smtClean="0">
                <a:latin typeface="ＭＳ Ｐゴシック" pitchFamily="50" charset="-128"/>
              </a:rPr>
              <a:t>(1.1ha)</a:t>
            </a:r>
          </a:p>
        </p:txBody>
      </p:sp>
      <p:sp>
        <p:nvSpPr>
          <p:cNvPr id="167" name="Text Box 177"/>
          <p:cNvSpPr txBox="1">
            <a:spLocks noChangeArrowheads="1"/>
          </p:cNvSpPr>
          <p:nvPr/>
        </p:nvSpPr>
        <p:spPr bwMode="auto">
          <a:xfrm>
            <a:off x="1126642" y="3130078"/>
            <a:ext cx="51672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800" dirty="0" smtClean="0">
                <a:latin typeface="ＭＳ Ｐゴシック" pitchFamily="50" charset="-128"/>
              </a:rPr>
              <a:t>（</a:t>
            </a:r>
            <a:r>
              <a:rPr lang="en-US" altLang="ja-JP" sz="800" dirty="0" smtClean="0">
                <a:latin typeface="ＭＳ Ｐゴシック" pitchFamily="50" charset="-128"/>
              </a:rPr>
              <a:t>1.2ha</a:t>
            </a:r>
            <a:r>
              <a:rPr lang="ja-JP" altLang="en-US" sz="800" dirty="0" smtClean="0">
                <a:latin typeface="ＭＳ Ｐゴシック" pitchFamily="50" charset="-128"/>
              </a:rPr>
              <a:t>）</a:t>
            </a:r>
            <a:endParaRPr lang="en-US" altLang="ja-JP" sz="800" dirty="0">
              <a:latin typeface="ＭＳ Ｐゴシック" pitchFamily="50" charset="-128"/>
            </a:endParaRPr>
          </a:p>
        </p:txBody>
      </p:sp>
      <p:sp>
        <p:nvSpPr>
          <p:cNvPr id="168" name="Line 181"/>
          <p:cNvSpPr>
            <a:spLocks noChangeShapeType="1"/>
          </p:cNvSpPr>
          <p:nvPr/>
        </p:nvSpPr>
        <p:spPr bwMode="auto">
          <a:xfrm>
            <a:off x="3869008" y="5918105"/>
            <a:ext cx="164307"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lIns="90000" tIns="46800" rIns="90000" bIns="46800" anchor="ctr"/>
          <a:lstStyle/>
          <a:p>
            <a:endParaRPr lang="ja-JP" altLang="en-US" sz="2400"/>
          </a:p>
        </p:txBody>
      </p:sp>
      <p:sp>
        <p:nvSpPr>
          <p:cNvPr id="177" name="Text Box 195"/>
          <p:cNvSpPr txBox="1">
            <a:spLocks noChangeArrowheads="1"/>
          </p:cNvSpPr>
          <p:nvPr/>
        </p:nvSpPr>
        <p:spPr bwMode="auto">
          <a:xfrm>
            <a:off x="5745088" y="2448276"/>
            <a:ext cx="918687"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700" dirty="0">
                <a:solidFill>
                  <a:srgbClr val="464646"/>
                </a:solidFill>
              </a:rPr>
              <a:t>国際フェリーターミナル</a:t>
            </a:r>
          </a:p>
        </p:txBody>
      </p:sp>
      <p:sp>
        <p:nvSpPr>
          <p:cNvPr id="181" name="Text Box 208"/>
          <p:cNvSpPr txBox="1">
            <a:spLocks noChangeArrowheads="1"/>
          </p:cNvSpPr>
          <p:nvPr/>
        </p:nvSpPr>
        <p:spPr bwMode="auto">
          <a:xfrm>
            <a:off x="4050767" y="2739211"/>
            <a:ext cx="31885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600" dirty="0">
                <a:solidFill>
                  <a:srgbClr val="464646"/>
                </a:solidFill>
              </a:rPr>
              <a:t>いで</a:t>
            </a:r>
            <a:r>
              <a:rPr lang="ja-JP" altLang="en-US" sz="600" dirty="0" err="1">
                <a:solidFill>
                  <a:srgbClr val="464646"/>
                </a:solidFill>
              </a:rPr>
              <a:t>あ</a:t>
            </a:r>
            <a:endParaRPr lang="ja-JP" altLang="en-US" sz="600" dirty="0">
              <a:solidFill>
                <a:srgbClr val="464646"/>
              </a:solidFill>
            </a:endParaRPr>
          </a:p>
        </p:txBody>
      </p:sp>
      <p:sp>
        <p:nvSpPr>
          <p:cNvPr id="182" name="Freeform 209"/>
          <p:cNvSpPr>
            <a:spLocks/>
          </p:cNvSpPr>
          <p:nvPr/>
        </p:nvSpPr>
        <p:spPr bwMode="auto">
          <a:xfrm>
            <a:off x="4015144" y="2589124"/>
            <a:ext cx="570071" cy="152877"/>
          </a:xfrm>
          <a:custGeom>
            <a:avLst/>
            <a:gdLst>
              <a:gd name="T0" fmla="*/ 0 w 427"/>
              <a:gd name="T1" fmla="*/ 246610588 h 117"/>
              <a:gd name="T2" fmla="*/ 325670189 w 427"/>
              <a:gd name="T3" fmla="*/ 115927868 h 117"/>
              <a:gd name="T4" fmla="*/ 939603657 w 427"/>
              <a:gd name="T5" fmla="*/ 0 h 117"/>
              <a:gd name="T6" fmla="*/ 0 60000 65536"/>
              <a:gd name="T7" fmla="*/ 0 60000 65536"/>
              <a:gd name="T8" fmla="*/ 0 60000 65536"/>
              <a:gd name="T9" fmla="*/ 0 w 427"/>
              <a:gd name="T10" fmla="*/ 0 h 117"/>
              <a:gd name="T11" fmla="*/ 427 w 427"/>
              <a:gd name="T12" fmla="*/ 117 h 117"/>
            </a:gdLst>
            <a:ahLst/>
            <a:cxnLst>
              <a:cxn ang="T6">
                <a:pos x="T0" y="T1"/>
              </a:cxn>
              <a:cxn ang="T7">
                <a:pos x="T2" y="T3"/>
              </a:cxn>
              <a:cxn ang="T8">
                <a:pos x="T4" y="T5"/>
              </a:cxn>
            </a:cxnLst>
            <a:rect l="T9" t="T10" r="T11" b="T12"/>
            <a:pathLst>
              <a:path w="427" h="117">
                <a:moveTo>
                  <a:pt x="0" y="117"/>
                </a:moveTo>
                <a:lnTo>
                  <a:pt x="148" y="55"/>
                </a:lnTo>
                <a:lnTo>
                  <a:pt x="427" y="0"/>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83" name="Freeform 210"/>
          <p:cNvSpPr>
            <a:spLocks/>
          </p:cNvSpPr>
          <p:nvPr/>
        </p:nvSpPr>
        <p:spPr bwMode="auto">
          <a:xfrm>
            <a:off x="4260884" y="2653412"/>
            <a:ext cx="22861" cy="150018"/>
          </a:xfrm>
          <a:custGeom>
            <a:avLst/>
            <a:gdLst>
              <a:gd name="T0" fmla="*/ 0 w 17"/>
              <a:gd name="T1" fmla="*/ 0 h 114"/>
              <a:gd name="T2" fmla="*/ 37950588 w 17"/>
              <a:gd name="T3" fmla="*/ 243724175 h 114"/>
              <a:gd name="T4" fmla="*/ 0 60000 65536"/>
              <a:gd name="T5" fmla="*/ 0 60000 65536"/>
              <a:gd name="T6" fmla="*/ 0 w 17"/>
              <a:gd name="T7" fmla="*/ 0 h 114"/>
              <a:gd name="T8" fmla="*/ 17 w 17"/>
              <a:gd name="T9" fmla="*/ 114 h 114"/>
            </a:gdLst>
            <a:ahLst/>
            <a:cxnLst>
              <a:cxn ang="T4">
                <a:pos x="T0" y="T1"/>
              </a:cxn>
              <a:cxn ang="T5">
                <a:pos x="T2" y="T3"/>
              </a:cxn>
            </a:cxnLst>
            <a:rect l="T6" t="T7" r="T8" b="T9"/>
            <a:pathLst>
              <a:path w="17" h="114">
                <a:moveTo>
                  <a:pt x="0" y="0"/>
                </a:moveTo>
                <a:lnTo>
                  <a:pt x="17" y="114"/>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85" name="Freeform 213"/>
          <p:cNvSpPr>
            <a:spLocks/>
          </p:cNvSpPr>
          <p:nvPr/>
        </p:nvSpPr>
        <p:spPr bwMode="auto">
          <a:xfrm>
            <a:off x="4368040" y="2830583"/>
            <a:ext cx="124302" cy="311467"/>
          </a:xfrm>
          <a:custGeom>
            <a:avLst/>
            <a:gdLst>
              <a:gd name="T0" fmla="*/ 0 w 94"/>
              <a:gd name="T1" fmla="*/ 0 h 237"/>
              <a:gd name="T2" fmla="*/ 73399713 w 94"/>
              <a:gd name="T3" fmla="*/ 262270821 h 237"/>
              <a:gd name="T4" fmla="*/ 202927668 w 94"/>
              <a:gd name="T5" fmla="*/ 505349813 h 237"/>
              <a:gd name="T6" fmla="*/ 0 60000 65536"/>
              <a:gd name="T7" fmla="*/ 0 60000 65536"/>
              <a:gd name="T8" fmla="*/ 0 60000 65536"/>
              <a:gd name="T9" fmla="*/ 0 w 94"/>
              <a:gd name="T10" fmla="*/ 0 h 237"/>
              <a:gd name="T11" fmla="*/ 94 w 94"/>
              <a:gd name="T12" fmla="*/ 237 h 237"/>
            </a:gdLst>
            <a:ahLst/>
            <a:cxnLst>
              <a:cxn ang="T6">
                <a:pos x="T0" y="T1"/>
              </a:cxn>
              <a:cxn ang="T7">
                <a:pos x="T2" y="T3"/>
              </a:cxn>
              <a:cxn ang="T8">
                <a:pos x="T4" y="T5"/>
              </a:cxn>
            </a:cxnLst>
            <a:rect l="T9" t="T10" r="T11" b="T12"/>
            <a:pathLst>
              <a:path w="94" h="237">
                <a:moveTo>
                  <a:pt x="0" y="0"/>
                </a:moveTo>
                <a:lnTo>
                  <a:pt x="34" y="123"/>
                </a:lnTo>
                <a:lnTo>
                  <a:pt x="94" y="237"/>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86" name="Text Box 216"/>
          <p:cNvSpPr txBox="1">
            <a:spLocks noChangeArrowheads="1"/>
          </p:cNvSpPr>
          <p:nvPr/>
        </p:nvSpPr>
        <p:spPr bwMode="auto">
          <a:xfrm>
            <a:off x="3633662" y="2792316"/>
            <a:ext cx="4086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spcBef>
                <a:spcPct val="0"/>
              </a:spcBef>
            </a:pPr>
            <a:r>
              <a:rPr lang="ja-JP" altLang="en-US" sz="500" dirty="0">
                <a:solidFill>
                  <a:srgbClr val="464646"/>
                </a:solidFill>
              </a:rPr>
              <a:t>シーサイド</a:t>
            </a:r>
          </a:p>
          <a:p>
            <a:pPr eaLnBrk="1" hangingPunct="1">
              <a:spcBef>
                <a:spcPct val="0"/>
              </a:spcBef>
            </a:pPr>
            <a:r>
              <a:rPr lang="ja-JP" altLang="en-US" sz="500" dirty="0">
                <a:solidFill>
                  <a:srgbClr val="464646"/>
                </a:solidFill>
              </a:rPr>
              <a:t>レジデンス</a:t>
            </a:r>
          </a:p>
          <a:p>
            <a:pPr eaLnBrk="1" hangingPunct="1">
              <a:spcBef>
                <a:spcPct val="0"/>
              </a:spcBef>
            </a:pPr>
            <a:r>
              <a:rPr lang="ja-JP" altLang="en-US" sz="500" dirty="0">
                <a:solidFill>
                  <a:srgbClr val="464646"/>
                </a:solidFill>
              </a:rPr>
              <a:t>ｺｽﾓｽｸｴｱ駅前</a:t>
            </a:r>
          </a:p>
        </p:txBody>
      </p:sp>
      <p:sp>
        <p:nvSpPr>
          <p:cNvPr id="187" name="Line 219"/>
          <p:cNvSpPr>
            <a:spLocks noChangeShapeType="1"/>
          </p:cNvSpPr>
          <p:nvPr/>
        </p:nvSpPr>
        <p:spPr bwMode="auto">
          <a:xfrm>
            <a:off x="3699385" y="3786410"/>
            <a:ext cx="0" cy="0"/>
          </a:xfrm>
          <a:prstGeom prst="line">
            <a:avLst/>
          </a:prstGeom>
          <a:noFill/>
          <a:ln w="28575">
            <a:solidFill>
              <a:srgbClr val="FF0000"/>
            </a:solidFill>
            <a:round/>
            <a:headEnd/>
            <a:tailEnd type="stealth" w="med" len="lg"/>
          </a:ln>
          <a:extLst>
            <a:ext uri="{909E8E84-426E-40DD-AFC4-6F175D3DCCD1}">
              <a14:hiddenFill xmlns:a14="http://schemas.microsoft.com/office/drawing/2010/main">
                <a:noFill/>
              </a14:hiddenFill>
            </a:ext>
          </a:extLst>
        </p:spPr>
        <p:txBody>
          <a:bodyPr>
            <a:spAutoFit/>
          </a:bodyPr>
          <a:lstStyle/>
          <a:p>
            <a:endParaRPr lang="ja-JP" altLang="en-US"/>
          </a:p>
        </p:txBody>
      </p:sp>
      <p:sp>
        <p:nvSpPr>
          <p:cNvPr id="188" name="Text Box 119"/>
          <p:cNvSpPr txBox="1">
            <a:spLocks noChangeArrowheads="1"/>
          </p:cNvSpPr>
          <p:nvPr/>
        </p:nvSpPr>
        <p:spPr bwMode="auto">
          <a:xfrm>
            <a:off x="2939291" y="2349896"/>
            <a:ext cx="752475" cy="9233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600" dirty="0">
                <a:solidFill>
                  <a:srgbClr val="4D4D4D"/>
                </a:solidFill>
              </a:rPr>
              <a:t>コスモスクエア駅</a:t>
            </a:r>
          </a:p>
        </p:txBody>
      </p:sp>
      <p:sp>
        <p:nvSpPr>
          <p:cNvPr id="189" name="Freeform 74"/>
          <p:cNvSpPr>
            <a:spLocks/>
          </p:cNvSpPr>
          <p:nvPr/>
        </p:nvSpPr>
        <p:spPr bwMode="auto">
          <a:xfrm>
            <a:off x="3861522" y="3823185"/>
            <a:ext cx="267177" cy="160020"/>
          </a:xfrm>
          <a:custGeom>
            <a:avLst/>
            <a:gdLst>
              <a:gd name="T0" fmla="*/ 440638204 w 200"/>
              <a:gd name="T1" fmla="*/ 0 h 122"/>
              <a:gd name="T2" fmla="*/ 0 w 200"/>
              <a:gd name="T3" fmla="*/ 259121639 h 122"/>
              <a:gd name="T4" fmla="*/ 0 60000 65536"/>
              <a:gd name="T5" fmla="*/ 0 60000 65536"/>
              <a:gd name="T6" fmla="*/ 0 w 200"/>
              <a:gd name="T7" fmla="*/ 0 h 122"/>
              <a:gd name="T8" fmla="*/ 200 w 200"/>
              <a:gd name="T9" fmla="*/ 122 h 122"/>
            </a:gdLst>
            <a:ahLst/>
            <a:cxnLst>
              <a:cxn ang="T4">
                <a:pos x="T0" y="T1"/>
              </a:cxn>
              <a:cxn ang="T5">
                <a:pos x="T2" y="T3"/>
              </a:cxn>
            </a:cxnLst>
            <a:rect l="T6" t="T7" r="T8" b="T9"/>
            <a:pathLst>
              <a:path w="200" h="122">
                <a:moveTo>
                  <a:pt x="200" y="0"/>
                </a:moveTo>
                <a:lnTo>
                  <a:pt x="0" y="122"/>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1" name="Text Box 202"/>
          <p:cNvSpPr txBox="1">
            <a:spLocks noChangeArrowheads="1"/>
          </p:cNvSpPr>
          <p:nvPr/>
        </p:nvSpPr>
        <p:spPr bwMode="auto">
          <a:xfrm>
            <a:off x="3497042" y="2458902"/>
            <a:ext cx="38433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500" dirty="0">
                <a:solidFill>
                  <a:srgbClr val="4D4D4D"/>
                </a:solidFill>
              </a:rPr>
              <a:t>リバーガーデンコスモスクエア</a:t>
            </a:r>
          </a:p>
        </p:txBody>
      </p:sp>
      <p:sp>
        <p:nvSpPr>
          <p:cNvPr id="192" name="フリーフォーム 191"/>
          <p:cNvSpPr/>
          <p:nvPr/>
        </p:nvSpPr>
        <p:spPr bwMode="auto">
          <a:xfrm rot="1333228">
            <a:off x="5430692" y="3006568"/>
            <a:ext cx="1077627" cy="230832"/>
          </a:xfrm>
          <a:custGeom>
            <a:avLst/>
            <a:gdLst>
              <a:gd name="connsiteX0" fmla="*/ 0 w 599704"/>
              <a:gd name="connsiteY0" fmla="*/ 0 h 2689761"/>
              <a:gd name="connsiteX1" fmla="*/ 457200 w 599704"/>
              <a:gd name="connsiteY1" fmla="*/ 255320 h 2689761"/>
              <a:gd name="connsiteX2" fmla="*/ 552203 w 599704"/>
              <a:gd name="connsiteY2" fmla="*/ 368136 h 2689761"/>
              <a:gd name="connsiteX3" fmla="*/ 593766 w 599704"/>
              <a:gd name="connsiteY3" fmla="*/ 469076 h 2689761"/>
              <a:gd name="connsiteX4" fmla="*/ 593766 w 599704"/>
              <a:gd name="connsiteY4" fmla="*/ 605642 h 2689761"/>
              <a:gd name="connsiteX5" fmla="*/ 599704 w 599704"/>
              <a:gd name="connsiteY5" fmla="*/ 2689761 h 2689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704" h="2689761">
                <a:moveTo>
                  <a:pt x="0" y="0"/>
                </a:moveTo>
                <a:lnTo>
                  <a:pt x="457200" y="255320"/>
                </a:lnTo>
                <a:lnTo>
                  <a:pt x="552203" y="368136"/>
                </a:lnTo>
                <a:lnTo>
                  <a:pt x="593766" y="469076"/>
                </a:lnTo>
                <a:lnTo>
                  <a:pt x="593766" y="605642"/>
                </a:lnTo>
                <a:cubicBezTo>
                  <a:pt x="595745" y="1300348"/>
                  <a:pt x="597725" y="1995055"/>
                  <a:pt x="599704" y="2689761"/>
                </a:cubicBezTo>
              </a:path>
            </a:pathLst>
          </a:custGeom>
          <a:noFill/>
          <a:ln w="101600" cap="rnd" cmpd="sng" algn="ctr">
            <a:solidFill>
              <a:schemeClr val="bg1"/>
            </a:solidFill>
            <a:prstDash val="solid"/>
            <a:round/>
            <a:headEnd type="none" w="med" len="med"/>
            <a:tailEnd type="none" w="med" len="lg"/>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1" fontAlgn="base" latinLnBrk="0" hangingPunct="1">
              <a:lnSpc>
                <a:spcPct val="100000"/>
              </a:lnSpc>
              <a:spcBef>
                <a:spcPct val="50000"/>
              </a:spcBef>
              <a:spcAft>
                <a:spcPct val="0"/>
              </a:spcAft>
              <a:buClrTx/>
              <a:buSzTx/>
              <a:buFontTx/>
              <a:buNone/>
              <a:tabLst/>
            </a:pPr>
            <a:endParaRPr kumimoji="1" lang="ja-JP" altLang="en-US" sz="900" b="0" i="0" u="none" strike="noStrike" cap="none" normalizeH="0" baseline="0" smtClean="0">
              <a:ln>
                <a:noFill/>
              </a:ln>
              <a:solidFill>
                <a:schemeClr val="tx1"/>
              </a:solidFill>
              <a:effectLst/>
              <a:latin typeface="Times New Roman" pitchFamily="18" charset="0"/>
              <a:ea typeface="ＭＳ Ｐゴシック" pitchFamily="50" charset="-128"/>
            </a:endParaRPr>
          </a:p>
        </p:txBody>
      </p:sp>
      <p:sp>
        <p:nvSpPr>
          <p:cNvPr id="193" name="Text Box 173"/>
          <p:cNvSpPr txBox="1">
            <a:spLocks noChangeArrowheads="1"/>
          </p:cNvSpPr>
          <p:nvPr/>
        </p:nvSpPr>
        <p:spPr bwMode="auto">
          <a:xfrm>
            <a:off x="4569787" y="2611089"/>
            <a:ext cx="45522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en-US" altLang="ja-JP" sz="800" b="1" dirty="0" smtClean="0">
                <a:latin typeface="ＭＳ Ｐゴシック" pitchFamily="50" charset="-128"/>
              </a:rPr>
              <a:t>1.2ha</a:t>
            </a:r>
            <a:endParaRPr lang="en-US" altLang="ja-JP" sz="800" b="1" dirty="0">
              <a:latin typeface="ＭＳ Ｐゴシック" pitchFamily="50" charset="-128"/>
            </a:endParaRPr>
          </a:p>
        </p:txBody>
      </p:sp>
      <p:sp>
        <p:nvSpPr>
          <p:cNvPr id="194" name="Text Box 146"/>
          <p:cNvSpPr txBox="1">
            <a:spLocks noChangeArrowheads="1"/>
          </p:cNvSpPr>
          <p:nvPr/>
        </p:nvSpPr>
        <p:spPr bwMode="auto">
          <a:xfrm>
            <a:off x="6039678" y="4284037"/>
            <a:ext cx="3957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500" dirty="0">
                <a:solidFill>
                  <a:srgbClr val="464646"/>
                </a:solidFill>
                <a:latin typeface="ＭＳ Ｐゴシック" pitchFamily="50" charset="-128"/>
              </a:rPr>
              <a:t>ホテル</a:t>
            </a:r>
            <a:br>
              <a:rPr lang="ja-JP" altLang="en-US" sz="500" dirty="0">
                <a:solidFill>
                  <a:srgbClr val="464646"/>
                </a:solidFill>
                <a:latin typeface="ＭＳ Ｐゴシック" pitchFamily="50" charset="-128"/>
              </a:rPr>
            </a:br>
            <a:r>
              <a:rPr lang="ja-JP" altLang="en-US" sz="500" dirty="0">
                <a:solidFill>
                  <a:srgbClr val="464646"/>
                </a:solidFill>
                <a:latin typeface="ＭＳ Ｐゴシック" pitchFamily="50" charset="-128"/>
              </a:rPr>
              <a:t>コスモスクエア</a:t>
            </a:r>
            <a:br>
              <a:rPr lang="ja-JP" altLang="en-US" sz="500" dirty="0">
                <a:solidFill>
                  <a:srgbClr val="464646"/>
                </a:solidFill>
                <a:latin typeface="ＭＳ Ｐゴシック" pitchFamily="50" charset="-128"/>
              </a:rPr>
            </a:br>
            <a:r>
              <a:rPr lang="ja-JP" altLang="en-US" sz="500" dirty="0">
                <a:solidFill>
                  <a:srgbClr val="464646"/>
                </a:solidFill>
                <a:latin typeface="ＭＳ Ｐゴシック" pitchFamily="50" charset="-128"/>
              </a:rPr>
              <a:t>国際交流</a:t>
            </a:r>
            <a:br>
              <a:rPr lang="ja-JP" altLang="en-US" sz="500" dirty="0">
                <a:solidFill>
                  <a:srgbClr val="464646"/>
                </a:solidFill>
                <a:latin typeface="ＭＳ Ｐゴシック" pitchFamily="50" charset="-128"/>
              </a:rPr>
            </a:br>
            <a:r>
              <a:rPr lang="ja-JP" altLang="en-US" sz="500" dirty="0">
                <a:solidFill>
                  <a:srgbClr val="464646"/>
                </a:solidFill>
                <a:latin typeface="ＭＳ Ｐゴシック" pitchFamily="50" charset="-128"/>
              </a:rPr>
              <a:t>センター</a:t>
            </a:r>
          </a:p>
        </p:txBody>
      </p:sp>
      <p:sp>
        <p:nvSpPr>
          <p:cNvPr id="195" name="Text Box 140"/>
          <p:cNvSpPr txBox="1">
            <a:spLocks noChangeArrowheads="1"/>
          </p:cNvSpPr>
          <p:nvPr/>
        </p:nvSpPr>
        <p:spPr bwMode="auto">
          <a:xfrm>
            <a:off x="6072158" y="4656301"/>
            <a:ext cx="18785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600" dirty="0" smtClean="0">
                <a:solidFill>
                  <a:srgbClr val="464646"/>
                </a:solidFill>
                <a:latin typeface="ＭＳ Ｐゴシック" pitchFamily="50" charset="-128"/>
              </a:rPr>
              <a:t>ミツ</a:t>
            </a:r>
            <a:br>
              <a:rPr lang="ja-JP" altLang="en-US" sz="600" dirty="0" smtClean="0">
                <a:solidFill>
                  <a:srgbClr val="464646"/>
                </a:solidFill>
                <a:latin typeface="ＭＳ Ｐゴシック" pitchFamily="50" charset="-128"/>
              </a:rPr>
            </a:br>
            <a:r>
              <a:rPr lang="ja-JP" altLang="en-US" sz="600" dirty="0" smtClean="0">
                <a:solidFill>
                  <a:srgbClr val="464646"/>
                </a:solidFill>
                <a:latin typeface="ＭＳ Ｐゴシック" pitchFamily="50" charset="-128"/>
              </a:rPr>
              <a:t>トヨ</a:t>
            </a:r>
            <a:endParaRPr lang="ja-JP" altLang="en-US" sz="600" dirty="0">
              <a:solidFill>
                <a:srgbClr val="464646"/>
              </a:solidFill>
              <a:latin typeface="ＭＳ Ｐゴシック" pitchFamily="50" charset="-128"/>
            </a:endParaRPr>
          </a:p>
        </p:txBody>
      </p:sp>
      <p:sp>
        <p:nvSpPr>
          <p:cNvPr id="196" name="Text Box 139"/>
          <p:cNvSpPr txBox="1">
            <a:spLocks noChangeArrowheads="1"/>
          </p:cNvSpPr>
          <p:nvPr/>
        </p:nvSpPr>
        <p:spPr bwMode="auto">
          <a:xfrm>
            <a:off x="6039682" y="5036122"/>
            <a:ext cx="321469"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600">
                <a:solidFill>
                  <a:srgbClr val="464646"/>
                </a:solidFill>
                <a:latin typeface="ＭＳ Ｐゴシック" pitchFamily="50" charset="-128"/>
              </a:rPr>
              <a:t>ファナック</a:t>
            </a:r>
          </a:p>
        </p:txBody>
      </p:sp>
      <p:sp>
        <p:nvSpPr>
          <p:cNvPr id="197" name="Freeform 18"/>
          <p:cNvSpPr>
            <a:spLocks/>
          </p:cNvSpPr>
          <p:nvPr/>
        </p:nvSpPr>
        <p:spPr bwMode="auto">
          <a:xfrm>
            <a:off x="4035387" y="3531979"/>
            <a:ext cx="454886" cy="102989"/>
          </a:xfrm>
          <a:custGeom>
            <a:avLst/>
            <a:gdLst>
              <a:gd name="T0" fmla="*/ 0 w 345"/>
              <a:gd name="T1" fmla="*/ 6405971 h 88"/>
              <a:gd name="T2" fmla="*/ 669323844 w 345"/>
              <a:gd name="T3" fmla="*/ 0 h 88"/>
              <a:gd name="T4" fmla="*/ 762101069 w 345"/>
              <a:gd name="T5" fmla="*/ 162270949 h 88"/>
              <a:gd name="T6" fmla="*/ 101613079 w 345"/>
              <a:gd name="T7" fmla="*/ 187893370 h 88"/>
              <a:gd name="T8" fmla="*/ 0 w 345"/>
              <a:gd name="T9" fmla="*/ 6405971 h 88"/>
              <a:gd name="T10" fmla="*/ 0 60000 65536"/>
              <a:gd name="T11" fmla="*/ 0 60000 65536"/>
              <a:gd name="T12" fmla="*/ 0 60000 65536"/>
              <a:gd name="T13" fmla="*/ 0 60000 65536"/>
              <a:gd name="T14" fmla="*/ 0 60000 65536"/>
              <a:gd name="T15" fmla="*/ 0 w 345"/>
              <a:gd name="T16" fmla="*/ 0 h 88"/>
              <a:gd name="T17" fmla="*/ 345 w 345"/>
              <a:gd name="T18" fmla="*/ 88 h 88"/>
              <a:gd name="connsiteX0" fmla="*/ 0 w 10000"/>
              <a:gd name="connsiteY0" fmla="*/ 0 h 9659"/>
              <a:gd name="connsiteX1" fmla="*/ 8831 w 10000"/>
              <a:gd name="connsiteY1" fmla="*/ 610 h 9659"/>
              <a:gd name="connsiteX2" fmla="*/ 10000 w 10000"/>
              <a:gd name="connsiteY2" fmla="*/ 8295 h 9659"/>
              <a:gd name="connsiteX3" fmla="*/ 1333 w 10000"/>
              <a:gd name="connsiteY3" fmla="*/ 9659 h 9659"/>
              <a:gd name="connsiteX4" fmla="*/ 0 w 10000"/>
              <a:gd name="connsiteY4" fmla="*/ 0 h 9659"/>
              <a:gd name="connsiteX0" fmla="*/ 0 w 10048"/>
              <a:gd name="connsiteY0" fmla="*/ 0 h 10000"/>
              <a:gd name="connsiteX1" fmla="*/ 8831 w 10048"/>
              <a:gd name="connsiteY1" fmla="*/ 632 h 10000"/>
              <a:gd name="connsiteX2" fmla="*/ 10048 w 10048"/>
              <a:gd name="connsiteY2" fmla="*/ 9375 h 10000"/>
              <a:gd name="connsiteX3" fmla="*/ 1333 w 10048"/>
              <a:gd name="connsiteY3" fmla="*/ 10000 h 10000"/>
              <a:gd name="connsiteX4" fmla="*/ 0 w 10048"/>
              <a:gd name="connsiteY4" fmla="*/ 0 h 10000"/>
              <a:gd name="connsiteX0" fmla="*/ 0 w 9857"/>
              <a:gd name="connsiteY0" fmla="*/ 155 h 9368"/>
              <a:gd name="connsiteX1" fmla="*/ 8640 w 9857"/>
              <a:gd name="connsiteY1" fmla="*/ 0 h 9368"/>
              <a:gd name="connsiteX2" fmla="*/ 9857 w 9857"/>
              <a:gd name="connsiteY2" fmla="*/ 8743 h 9368"/>
              <a:gd name="connsiteX3" fmla="*/ 1142 w 9857"/>
              <a:gd name="connsiteY3" fmla="*/ 9368 h 9368"/>
              <a:gd name="connsiteX4" fmla="*/ 0 w 9857"/>
              <a:gd name="connsiteY4" fmla="*/ 155 h 9368"/>
              <a:gd name="connsiteX0" fmla="*/ 0 w 10000"/>
              <a:gd name="connsiteY0" fmla="*/ 0 h 9835"/>
              <a:gd name="connsiteX1" fmla="*/ 8717 w 10000"/>
              <a:gd name="connsiteY1" fmla="*/ 255 h 9835"/>
              <a:gd name="connsiteX2" fmla="*/ 10000 w 10000"/>
              <a:gd name="connsiteY2" fmla="*/ 9168 h 9835"/>
              <a:gd name="connsiteX3" fmla="*/ 1159 w 10000"/>
              <a:gd name="connsiteY3" fmla="*/ 9835 h 9835"/>
              <a:gd name="connsiteX4" fmla="*/ 0 w 10000"/>
              <a:gd name="connsiteY4" fmla="*/ 0 h 9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9835">
                <a:moveTo>
                  <a:pt x="0" y="0"/>
                </a:moveTo>
                <a:lnTo>
                  <a:pt x="8717" y="255"/>
                </a:lnTo>
                <a:lnTo>
                  <a:pt x="10000" y="9168"/>
                </a:lnTo>
                <a:lnTo>
                  <a:pt x="1159" y="9835"/>
                </a:lnTo>
                <a:lnTo>
                  <a:pt x="0" y="0"/>
                </a:lnTo>
                <a:close/>
              </a:path>
            </a:pathLst>
          </a:custGeom>
          <a:solidFill>
            <a:srgbClr val="FF0000"/>
          </a:solidFill>
          <a:ln w="28575">
            <a:solidFill>
              <a:srgbClr val="FF0000"/>
            </a:solidFill>
            <a:prstDash val="solid"/>
          </a:ln>
          <a:extLst/>
        </p:spPr>
        <p:style>
          <a:lnRef idx="2">
            <a:schemeClr val="accent2"/>
          </a:lnRef>
          <a:fillRef idx="1">
            <a:schemeClr val="lt1"/>
          </a:fillRef>
          <a:effectRef idx="0">
            <a:schemeClr val="accent2"/>
          </a:effectRef>
          <a:fontRef idx="minor">
            <a:schemeClr val="dk1"/>
          </a:fontRef>
        </p:style>
        <p:txBody>
          <a:bodyPr/>
          <a:lstStyle/>
          <a:p>
            <a:endParaRPr lang="ja-JP" altLang="en-US"/>
          </a:p>
        </p:txBody>
      </p:sp>
      <p:sp>
        <p:nvSpPr>
          <p:cNvPr id="198" name="Text Box 168"/>
          <p:cNvSpPr txBox="1">
            <a:spLocks noChangeArrowheads="1"/>
          </p:cNvSpPr>
          <p:nvPr/>
        </p:nvSpPr>
        <p:spPr bwMode="auto">
          <a:xfrm>
            <a:off x="3990965" y="3480628"/>
            <a:ext cx="55721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en-US" altLang="ja-JP" sz="800" dirty="0">
                <a:latin typeface="ＭＳ Ｐゴシック" pitchFamily="50" charset="-128"/>
              </a:rPr>
              <a:t>(0.5ha)</a:t>
            </a:r>
          </a:p>
        </p:txBody>
      </p:sp>
      <p:sp>
        <p:nvSpPr>
          <p:cNvPr id="199" name="フリーフォーム 198"/>
          <p:cNvSpPr/>
          <p:nvPr/>
        </p:nvSpPr>
        <p:spPr bwMode="auto">
          <a:xfrm>
            <a:off x="4313552" y="3192728"/>
            <a:ext cx="704137" cy="235445"/>
          </a:xfrm>
          <a:custGeom>
            <a:avLst/>
            <a:gdLst>
              <a:gd name="connsiteX0" fmla="*/ 623455 w 782375"/>
              <a:gd name="connsiteY0" fmla="*/ 0 h 261606"/>
              <a:gd name="connsiteX1" fmla="*/ 567222 w 782375"/>
              <a:gd name="connsiteY1" fmla="*/ 36674 h 261606"/>
              <a:gd name="connsiteX2" fmla="*/ 488984 w 782375"/>
              <a:gd name="connsiteY2" fmla="*/ 53788 h 261606"/>
              <a:gd name="connsiteX3" fmla="*/ 427861 w 782375"/>
              <a:gd name="connsiteY3" fmla="*/ 56233 h 261606"/>
              <a:gd name="connsiteX4" fmla="*/ 354514 w 782375"/>
              <a:gd name="connsiteY4" fmla="*/ 44009 h 261606"/>
              <a:gd name="connsiteX5" fmla="*/ 286056 w 782375"/>
              <a:gd name="connsiteY5" fmla="*/ 29339 h 261606"/>
              <a:gd name="connsiteX6" fmla="*/ 224933 w 782375"/>
              <a:gd name="connsiteY6" fmla="*/ 17114 h 261606"/>
              <a:gd name="connsiteX7" fmla="*/ 146695 w 782375"/>
              <a:gd name="connsiteY7" fmla="*/ 17114 h 261606"/>
              <a:gd name="connsiteX8" fmla="*/ 70903 w 782375"/>
              <a:gd name="connsiteY8" fmla="*/ 26894 h 261606"/>
              <a:gd name="connsiteX9" fmla="*/ 0 w 782375"/>
              <a:gd name="connsiteY9" fmla="*/ 48898 h 261606"/>
              <a:gd name="connsiteX10" fmla="*/ 127136 w 782375"/>
              <a:gd name="connsiteY10" fmla="*/ 261606 h 261606"/>
              <a:gd name="connsiteX11" fmla="*/ 687023 w 782375"/>
              <a:gd name="connsiteY11" fmla="*/ 261606 h 261606"/>
              <a:gd name="connsiteX12" fmla="*/ 782375 w 782375"/>
              <a:gd name="connsiteY12" fmla="*/ 95352 h 261606"/>
              <a:gd name="connsiteX13" fmla="*/ 623455 w 782375"/>
              <a:gd name="connsiteY13" fmla="*/ 0 h 261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2375" h="261606">
                <a:moveTo>
                  <a:pt x="623455" y="0"/>
                </a:moveTo>
                <a:lnTo>
                  <a:pt x="567222" y="36674"/>
                </a:lnTo>
                <a:lnTo>
                  <a:pt x="488984" y="53788"/>
                </a:lnTo>
                <a:lnTo>
                  <a:pt x="427861" y="56233"/>
                </a:lnTo>
                <a:lnTo>
                  <a:pt x="354514" y="44009"/>
                </a:lnTo>
                <a:lnTo>
                  <a:pt x="286056" y="29339"/>
                </a:lnTo>
                <a:lnTo>
                  <a:pt x="224933" y="17114"/>
                </a:lnTo>
                <a:lnTo>
                  <a:pt x="146695" y="17114"/>
                </a:lnTo>
                <a:lnTo>
                  <a:pt x="70903" y="26894"/>
                </a:lnTo>
                <a:lnTo>
                  <a:pt x="0" y="48898"/>
                </a:lnTo>
                <a:lnTo>
                  <a:pt x="127136" y="261606"/>
                </a:lnTo>
                <a:lnTo>
                  <a:pt x="687023" y="261606"/>
                </a:lnTo>
                <a:lnTo>
                  <a:pt x="782375" y="95352"/>
                </a:lnTo>
                <a:lnTo>
                  <a:pt x="623455" y="0"/>
                </a:lnTo>
                <a:close/>
              </a:path>
            </a:pathLst>
          </a:custGeom>
          <a:solidFill>
            <a:srgbClr val="FF0000"/>
          </a:solidFill>
          <a:ln w="28575">
            <a:solidFill>
              <a:srgbClr val="FF0000"/>
            </a:solidFill>
            <a:prstDash val="solid"/>
            <a:headEnd type="none" w="med" len="med"/>
            <a:tailEnd type="stealth" w="med" len="lg"/>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spAutoFit/>
          </a:bodyPr>
          <a:lstStyle/>
          <a:p>
            <a:pPr marL="0" marR="0" indent="0" algn="ctr" defTabSz="914400" rtl="0" eaLnBrk="1" fontAlgn="base" latinLnBrk="0" hangingPunct="1">
              <a:lnSpc>
                <a:spcPct val="100000"/>
              </a:lnSpc>
              <a:spcBef>
                <a:spcPct val="50000"/>
              </a:spcBef>
              <a:spcAft>
                <a:spcPct val="0"/>
              </a:spcAft>
              <a:buClrTx/>
              <a:buSzTx/>
              <a:buFontTx/>
              <a:buNone/>
              <a:tabLst/>
            </a:pPr>
            <a:endParaRPr kumimoji="1" lang="ja-JP" altLang="en-US" sz="900" b="0" i="0" u="none" strike="noStrike" cap="none" normalizeH="0" baseline="0" smtClean="0">
              <a:ln>
                <a:noFill/>
              </a:ln>
              <a:solidFill>
                <a:schemeClr val="tx1"/>
              </a:solidFill>
              <a:effectLst/>
              <a:latin typeface="Times New Roman" pitchFamily="18" charset="0"/>
              <a:ea typeface="ＭＳ Ｐゴシック" pitchFamily="50" charset="-128"/>
            </a:endParaRPr>
          </a:p>
        </p:txBody>
      </p:sp>
      <p:sp>
        <p:nvSpPr>
          <p:cNvPr id="201" name="Text Box 214"/>
          <p:cNvSpPr txBox="1">
            <a:spLocks noChangeArrowheads="1"/>
          </p:cNvSpPr>
          <p:nvPr/>
        </p:nvSpPr>
        <p:spPr bwMode="auto">
          <a:xfrm>
            <a:off x="4316806" y="2864053"/>
            <a:ext cx="63619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800" dirty="0" smtClean="0">
                <a:latin typeface="ＭＳ Ｐゴシック" pitchFamily="50" charset="-128"/>
              </a:rPr>
              <a:t>（</a:t>
            </a:r>
            <a:r>
              <a:rPr lang="en-US" altLang="ja-JP" sz="800" dirty="0" smtClean="0">
                <a:latin typeface="ＭＳ Ｐゴシック" pitchFamily="50" charset="-128"/>
              </a:rPr>
              <a:t>0.8 ha)</a:t>
            </a:r>
            <a:endParaRPr lang="en-US" altLang="ja-JP" sz="800" dirty="0">
              <a:latin typeface="ＭＳ Ｐゴシック" pitchFamily="50" charset="-128"/>
            </a:endParaRPr>
          </a:p>
        </p:txBody>
      </p:sp>
      <p:sp>
        <p:nvSpPr>
          <p:cNvPr id="202" name="Text Box 198"/>
          <p:cNvSpPr txBox="1">
            <a:spLocks noChangeArrowheads="1"/>
          </p:cNvSpPr>
          <p:nvPr/>
        </p:nvSpPr>
        <p:spPr bwMode="auto">
          <a:xfrm>
            <a:off x="3245473" y="2596825"/>
            <a:ext cx="3328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spcBef>
                <a:spcPct val="0"/>
              </a:spcBef>
            </a:pPr>
            <a:r>
              <a:rPr lang="ja-JP" altLang="en-US" sz="400" dirty="0">
                <a:solidFill>
                  <a:srgbClr val="4D4D4D"/>
                </a:solidFill>
              </a:rPr>
              <a:t>ローレル</a:t>
            </a:r>
          </a:p>
          <a:p>
            <a:pPr eaLnBrk="1" hangingPunct="1">
              <a:spcBef>
                <a:spcPct val="0"/>
              </a:spcBef>
            </a:pPr>
            <a:r>
              <a:rPr lang="ja-JP" altLang="en-US" sz="400" dirty="0">
                <a:solidFill>
                  <a:srgbClr val="4D4D4D"/>
                </a:solidFill>
              </a:rPr>
              <a:t>スクエア</a:t>
            </a:r>
          </a:p>
          <a:p>
            <a:pPr eaLnBrk="1" hangingPunct="1">
              <a:spcBef>
                <a:spcPct val="0"/>
              </a:spcBef>
            </a:pPr>
            <a:r>
              <a:rPr lang="ja-JP" altLang="en-US" sz="400" dirty="0">
                <a:solidFill>
                  <a:srgbClr val="4D4D4D"/>
                </a:solidFill>
              </a:rPr>
              <a:t>大阪</a:t>
            </a:r>
          </a:p>
          <a:p>
            <a:pPr eaLnBrk="1" hangingPunct="1">
              <a:spcBef>
                <a:spcPct val="0"/>
              </a:spcBef>
            </a:pPr>
            <a:r>
              <a:rPr lang="ja-JP" altLang="en-US" sz="400" dirty="0">
                <a:solidFill>
                  <a:srgbClr val="4D4D4D"/>
                </a:solidFill>
              </a:rPr>
              <a:t>ベイタワー</a:t>
            </a:r>
          </a:p>
        </p:txBody>
      </p:sp>
      <p:sp>
        <p:nvSpPr>
          <p:cNvPr id="203" name="Freeform 17"/>
          <p:cNvSpPr>
            <a:spLocks/>
          </p:cNvSpPr>
          <p:nvPr/>
        </p:nvSpPr>
        <p:spPr bwMode="auto">
          <a:xfrm>
            <a:off x="2451184" y="2625751"/>
            <a:ext cx="642758" cy="568455"/>
          </a:xfrm>
          <a:custGeom>
            <a:avLst/>
            <a:gdLst>
              <a:gd name="T0" fmla="*/ 59117287 w 486"/>
              <a:gd name="T1" fmla="*/ 402251007 h 469"/>
              <a:gd name="T2" fmla="*/ 19705269 w 486"/>
              <a:gd name="T3" fmla="*/ 327760890 h 469"/>
              <a:gd name="T4" fmla="*/ 0 w 486"/>
              <a:gd name="T5" fmla="*/ 280936864 h 469"/>
              <a:gd name="T6" fmla="*/ 10948358 w 486"/>
              <a:gd name="T7" fmla="*/ 236242794 h 469"/>
              <a:gd name="T8" fmla="*/ 43790473 w 486"/>
              <a:gd name="T9" fmla="*/ 193677221 h 469"/>
              <a:gd name="T10" fmla="*/ 83202491 w 486"/>
              <a:gd name="T11" fmla="*/ 172393705 h 469"/>
              <a:gd name="T12" fmla="*/ 162025047 w 486"/>
              <a:gd name="T13" fmla="*/ 148981692 h 469"/>
              <a:gd name="T14" fmla="*/ 628396398 w 486"/>
              <a:gd name="T15" fmla="*/ 102159125 h 469"/>
              <a:gd name="T16" fmla="*/ 761957785 w 486"/>
              <a:gd name="T17" fmla="*/ 76618614 h 469"/>
              <a:gd name="T18" fmla="*/ 983101598 w 486"/>
              <a:gd name="T19" fmla="*/ 0 h 469"/>
              <a:gd name="T20" fmla="*/ 998428412 w 486"/>
              <a:gd name="T21" fmla="*/ 0 h 469"/>
              <a:gd name="T22" fmla="*/ 959016394 w 486"/>
              <a:gd name="T23" fmla="*/ 46822567 h 469"/>
              <a:gd name="T24" fmla="*/ 969964752 w 486"/>
              <a:gd name="T25" fmla="*/ 108544617 h 469"/>
              <a:gd name="T26" fmla="*/ 978721663 w 486"/>
              <a:gd name="T27" fmla="*/ 153238687 h 469"/>
              <a:gd name="T28" fmla="*/ 1064114121 w 486"/>
              <a:gd name="T29" fmla="*/ 325632393 h 469"/>
              <a:gd name="T30" fmla="*/ 683135229 w 486"/>
              <a:gd name="T31" fmla="*/ 517179657 h 469"/>
              <a:gd name="T32" fmla="*/ 840781820 w 486"/>
              <a:gd name="T33" fmla="*/ 766193436 h 469"/>
              <a:gd name="T34" fmla="*/ 394115738 w 486"/>
              <a:gd name="T35" fmla="*/ 998179234 h 469"/>
              <a:gd name="T36" fmla="*/ 59117287 w 486"/>
              <a:gd name="T37" fmla="*/ 402251007 h 4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6"/>
              <a:gd name="T58" fmla="*/ 0 h 469"/>
              <a:gd name="T59" fmla="*/ 486 w 486"/>
              <a:gd name="T60" fmla="*/ 469 h 469"/>
              <a:gd name="connsiteX0" fmla="*/ 556 w 10000"/>
              <a:gd name="connsiteY0" fmla="*/ 4030 h 10000"/>
              <a:gd name="connsiteX1" fmla="*/ 185 w 10000"/>
              <a:gd name="connsiteY1" fmla="*/ 3284 h 10000"/>
              <a:gd name="connsiteX2" fmla="*/ 0 w 10000"/>
              <a:gd name="connsiteY2" fmla="*/ 2814 h 10000"/>
              <a:gd name="connsiteX3" fmla="*/ 103 w 10000"/>
              <a:gd name="connsiteY3" fmla="*/ 2367 h 10000"/>
              <a:gd name="connsiteX4" fmla="*/ 412 w 10000"/>
              <a:gd name="connsiteY4" fmla="*/ 1940 h 10000"/>
              <a:gd name="connsiteX5" fmla="*/ 782 w 10000"/>
              <a:gd name="connsiteY5" fmla="*/ 1727 h 10000"/>
              <a:gd name="connsiteX6" fmla="*/ 1523 w 10000"/>
              <a:gd name="connsiteY6" fmla="*/ 1493 h 10000"/>
              <a:gd name="connsiteX7" fmla="*/ 5905 w 10000"/>
              <a:gd name="connsiteY7" fmla="*/ 1023 h 10000"/>
              <a:gd name="connsiteX8" fmla="*/ 7160 w 10000"/>
              <a:gd name="connsiteY8" fmla="*/ 768 h 10000"/>
              <a:gd name="connsiteX9" fmla="*/ 9239 w 10000"/>
              <a:gd name="connsiteY9" fmla="*/ 0 h 10000"/>
              <a:gd name="connsiteX10" fmla="*/ 9383 w 10000"/>
              <a:gd name="connsiteY10" fmla="*/ 0 h 10000"/>
              <a:gd name="connsiteX11" fmla="*/ 9012 w 10000"/>
              <a:gd name="connsiteY11" fmla="*/ 469 h 10000"/>
              <a:gd name="connsiteX12" fmla="*/ 9115 w 10000"/>
              <a:gd name="connsiteY12" fmla="*/ 1087 h 10000"/>
              <a:gd name="connsiteX13" fmla="*/ 9198 w 10000"/>
              <a:gd name="connsiteY13" fmla="*/ 1535 h 10000"/>
              <a:gd name="connsiteX14" fmla="*/ 10000 w 10000"/>
              <a:gd name="connsiteY14" fmla="*/ 3262 h 10000"/>
              <a:gd name="connsiteX15" fmla="*/ 6420 w 10000"/>
              <a:gd name="connsiteY15" fmla="*/ 5181 h 10000"/>
              <a:gd name="connsiteX16" fmla="*/ 7483 w 10000"/>
              <a:gd name="connsiteY16" fmla="*/ 7054 h 10000"/>
              <a:gd name="connsiteX17" fmla="*/ 3704 w 10000"/>
              <a:gd name="connsiteY17" fmla="*/ 10000 h 10000"/>
              <a:gd name="connsiteX18" fmla="*/ 556 w 10000"/>
              <a:gd name="connsiteY18" fmla="*/ 4030 h 10000"/>
              <a:gd name="connsiteX0" fmla="*/ 556 w 10000"/>
              <a:gd name="connsiteY0" fmla="*/ 4030 h 9634"/>
              <a:gd name="connsiteX1" fmla="*/ 185 w 10000"/>
              <a:gd name="connsiteY1" fmla="*/ 3284 h 9634"/>
              <a:gd name="connsiteX2" fmla="*/ 0 w 10000"/>
              <a:gd name="connsiteY2" fmla="*/ 2814 h 9634"/>
              <a:gd name="connsiteX3" fmla="*/ 103 w 10000"/>
              <a:gd name="connsiteY3" fmla="*/ 2367 h 9634"/>
              <a:gd name="connsiteX4" fmla="*/ 412 w 10000"/>
              <a:gd name="connsiteY4" fmla="*/ 1940 h 9634"/>
              <a:gd name="connsiteX5" fmla="*/ 782 w 10000"/>
              <a:gd name="connsiteY5" fmla="*/ 1727 h 9634"/>
              <a:gd name="connsiteX6" fmla="*/ 1523 w 10000"/>
              <a:gd name="connsiteY6" fmla="*/ 1493 h 9634"/>
              <a:gd name="connsiteX7" fmla="*/ 5905 w 10000"/>
              <a:gd name="connsiteY7" fmla="*/ 1023 h 9634"/>
              <a:gd name="connsiteX8" fmla="*/ 7160 w 10000"/>
              <a:gd name="connsiteY8" fmla="*/ 768 h 9634"/>
              <a:gd name="connsiteX9" fmla="*/ 9239 w 10000"/>
              <a:gd name="connsiteY9" fmla="*/ 0 h 9634"/>
              <a:gd name="connsiteX10" fmla="*/ 9383 w 10000"/>
              <a:gd name="connsiteY10" fmla="*/ 0 h 9634"/>
              <a:gd name="connsiteX11" fmla="*/ 9012 w 10000"/>
              <a:gd name="connsiteY11" fmla="*/ 469 h 9634"/>
              <a:gd name="connsiteX12" fmla="*/ 9115 w 10000"/>
              <a:gd name="connsiteY12" fmla="*/ 1087 h 9634"/>
              <a:gd name="connsiteX13" fmla="*/ 9198 w 10000"/>
              <a:gd name="connsiteY13" fmla="*/ 1535 h 9634"/>
              <a:gd name="connsiteX14" fmla="*/ 10000 w 10000"/>
              <a:gd name="connsiteY14" fmla="*/ 3262 h 9634"/>
              <a:gd name="connsiteX15" fmla="*/ 6420 w 10000"/>
              <a:gd name="connsiteY15" fmla="*/ 5181 h 9634"/>
              <a:gd name="connsiteX16" fmla="*/ 7483 w 10000"/>
              <a:gd name="connsiteY16" fmla="*/ 7054 h 9634"/>
              <a:gd name="connsiteX17" fmla="*/ 3739 w 10000"/>
              <a:gd name="connsiteY17" fmla="*/ 9634 h 9634"/>
              <a:gd name="connsiteX18" fmla="*/ 556 w 10000"/>
              <a:gd name="connsiteY18" fmla="*/ 4030 h 9634"/>
              <a:gd name="connsiteX0" fmla="*/ 556 w 10000"/>
              <a:gd name="connsiteY0" fmla="*/ 4183 h 9582"/>
              <a:gd name="connsiteX1" fmla="*/ 185 w 10000"/>
              <a:gd name="connsiteY1" fmla="*/ 3409 h 9582"/>
              <a:gd name="connsiteX2" fmla="*/ 0 w 10000"/>
              <a:gd name="connsiteY2" fmla="*/ 2921 h 9582"/>
              <a:gd name="connsiteX3" fmla="*/ 103 w 10000"/>
              <a:gd name="connsiteY3" fmla="*/ 2457 h 9582"/>
              <a:gd name="connsiteX4" fmla="*/ 412 w 10000"/>
              <a:gd name="connsiteY4" fmla="*/ 2014 h 9582"/>
              <a:gd name="connsiteX5" fmla="*/ 782 w 10000"/>
              <a:gd name="connsiteY5" fmla="*/ 1793 h 9582"/>
              <a:gd name="connsiteX6" fmla="*/ 1523 w 10000"/>
              <a:gd name="connsiteY6" fmla="*/ 1550 h 9582"/>
              <a:gd name="connsiteX7" fmla="*/ 5905 w 10000"/>
              <a:gd name="connsiteY7" fmla="*/ 1062 h 9582"/>
              <a:gd name="connsiteX8" fmla="*/ 7160 w 10000"/>
              <a:gd name="connsiteY8" fmla="*/ 797 h 9582"/>
              <a:gd name="connsiteX9" fmla="*/ 9239 w 10000"/>
              <a:gd name="connsiteY9" fmla="*/ 0 h 9582"/>
              <a:gd name="connsiteX10" fmla="*/ 9383 w 10000"/>
              <a:gd name="connsiteY10" fmla="*/ 0 h 9582"/>
              <a:gd name="connsiteX11" fmla="*/ 9012 w 10000"/>
              <a:gd name="connsiteY11" fmla="*/ 487 h 9582"/>
              <a:gd name="connsiteX12" fmla="*/ 9115 w 10000"/>
              <a:gd name="connsiteY12" fmla="*/ 1128 h 9582"/>
              <a:gd name="connsiteX13" fmla="*/ 9198 w 10000"/>
              <a:gd name="connsiteY13" fmla="*/ 1593 h 9582"/>
              <a:gd name="connsiteX14" fmla="*/ 10000 w 10000"/>
              <a:gd name="connsiteY14" fmla="*/ 3386 h 9582"/>
              <a:gd name="connsiteX15" fmla="*/ 6420 w 10000"/>
              <a:gd name="connsiteY15" fmla="*/ 5378 h 9582"/>
              <a:gd name="connsiteX16" fmla="*/ 7483 w 10000"/>
              <a:gd name="connsiteY16" fmla="*/ 7322 h 9582"/>
              <a:gd name="connsiteX17" fmla="*/ 3774 w 10000"/>
              <a:gd name="connsiteY17" fmla="*/ 9582 h 9582"/>
              <a:gd name="connsiteX18" fmla="*/ 556 w 10000"/>
              <a:gd name="connsiteY18" fmla="*/ 4183 h 9582"/>
              <a:gd name="connsiteX0" fmla="*/ 487 w 9931"/>
              <a:gd name="connsiteY0" fmla="*/ 4365 h 10000"/>
              <a:gd name="connsiteX1" fmla="*/ 116 w 9931"/>
              <a:gd name="connsiteY1" fmla="*/ 3558 h 10000"/>
              <a:gd name="connsiteX2" fmla="*/ 105 w 9931"/>
              <a:gd name="connsiteY2" fmla="*/ 3008 h 10000"/>
              <a:gd name="connsiteX3" fmla="*/ 34 w 9931"/>
              <a:gd name="connsiteY3" fmla="*/ 2564 h 10000"/>
              <a:gd name="connsiteX4" fmla="*/ 343 w 9931"/>
              <a:gd name="connsiteY4" fmla="*/ 2102 h 10000"/>
              <a:gd name="connsiteX5" fmla="*/ 713 w 9931"/>
              <a:gd name="connsiteY5" fmla="*/ 1871 h 10000"/>
              <a:gd name="connsiteX6" fmla="*/ 1454 w 9931"/>
              <a:gd name="connsiteY6" fmla="*/ 1618 h 10000"/>
              <a:gd name="connsiteX7" fmla="*/ 5836 w 9931"/>
              <a:gd name="connsiteY7" fmla="*/ 1108 h 10000"/>
              <a:gd name="connsiteX8" fmla="*/ 7091 w 9931"/>
              <a:gd name="connsiteY8" fmla="*/ 832 h 10000"/>
              <a:gd name="connsiteX9" fmla="*/ 9170 w 9931"/>
              <a:gd name="connsiteY9" fmla="*/ 0 h 10000"/>
              <a:gd name="connsiteX10" fmla="*/ 9314 w 9931"/>
              <a:gd name="connsiteY10" fmla="*/ 0 h 10000"/>
              <a:gd name="connsiteX11" fmla="*/ 8943 w 9931"/>
              <a:gd name="connsiteY11" fmla="*/ 508 h 10000"/>
              <a:gd name="connsiteX12" fmla="*/ 9046 w 9931"/>
              <a:gd name="connsiteY12" fmla="*/ 1177 h 10000"/>
              <a:gd name="connsiteX13" fmla="*/ 9129 w 9931"/>
              <a:gd name="connsiteY13" fmla="*/ 1662 h 10000"/>
              <a:gd name="connsiteX14" fmla="*/ 9931 w 9931"/>
              <a:gd name="connsiteY14" fmla="*/ 3534 h 10000"/>
              <a:gd name="connsiteX15" fmla="*/ 6351 w 9931"/>
              <a:gd name="connsiteY15" fmla="*/ 5613 h 10000"/>
              <a:gd name="connsiteX16" fmla="*/ 7414 w 9931"/>
              <a:gd name="connsiteY16" fmla="*/ 7641 h 10000"/>
              <a:gd name="connsiteX17" fmla="*/ 3705 w 9931"/>
              <a:gd name="connsiteY17" fmla="*/ 10000 h 10000"/>
              <a:gd name="connsiteX18" fmla="*/ 487 w 9931"/>
              <a:gd name="connsiteY18" fmla="*/ 4365 h 10000"/>
              <a:gd name="connsiteX0" fmla="*/ 490 w 10000"/>
              <a:gd name="connsiteY0" fmla="*/ 4365 h 10000"/>
              <a:gd name="connsiteX1" fmla="*/ 292 w 10000"/>
              <a:gd name="connsiteY1" fmla="*/ 3558 h 10000"/>
              <a:gd name="connsiteX2" fmla="*/ 106 w 10000"/>
              <a:gd name="connsiteY2" fmla="*/ 3008 h 10000"/>
              <a:gd name="connsiteX3" fmla="*/ 34 w 10000"/>
              <a:gd name="connsiteY3" fmla="*/ 2564 h 10000"/>
              <a:gd name="connsiteX4" fmla="*/ 345 w 10000"/>
              <a:gd name="connsiteY4" fmla="*/ 2102 h 10000"/>
              <a:gd name="connsiteX5" fmla="*/ 718 w 10000"/>
              <a:gd name="connsiteY5" fmla="*/ 1871 h 10000"/>
              <a:gd name="connsiteX6" fmla="*/ 1464 w 10000"/>
              <a:gd name="connsiteY6" fmla="*/ 1618 h 10000"/>
              <a:gd name="connsiteX7" fmla="*/ 5877 w 10000"/>
              <a:gd name="connsiteY7" fmla="*/ 1108 h 10000"/>
              <a:gd name="connsiteX8" fmla="*/ 7140 w 10000"/>
              <a:gd name="connsiteY8" fmla="*/ 832 h 10000"/>
              <a:gd name="connsiteX9" fmla="*/ 9234 w 10000"/>
              <a:gd name="connsiteY9" fmla="*/ 0 h 10000"/>
              <a:gd name="connsiteX10" fmla="*/ 9379 w 10000"/>
              <a:gd name="connsiteY10" fmla="*/ 0 h 10000"/>
              <a:gd name="connsiteX11" fmla="*/ 9005 w 10000"/>
              <a:gd name="connsiteY11" fmla="*/ 508 h 10000"/>
              <a:gd name="connsiteX12" fmla="*/ 9109 w 10000"/>
              <a:gd name="connsiteY12" fmla="*/ 1177 h 10000"/>
              <a:gd name="connsiteX13" fmla="*/ 9192 w 10000"/>
              <a:gd name="connsiteY13" fmla="*/ 1662 h 10000"/>
              <a:gd name="connsiteX14" fmla="*/ 10000 w 10000"/>
              <a:gd name="connsiteY14" fmla="*/ 3534 h 10000"/>
              <a:gd name="connsiteX15" fmla="*/ 6395 w 10000"/>
              <a:gd name="connsiteY15" fmla="*/ 5613 h 10000"/>
              <a:gd name="connsiteX16" fmla="*/ 7466 w 10000"/>
              <a:gd name="connsiteY16" fmla="*/ 7641 h 10000"/>
              <a:gd name="connsiteX17" fmla="*/ 3731 w 10000"/>
              <a:gd name="connsiteY17" fmla="*/ 10000 h 10000"/>
              <a:gd name="connsiteX18" fmla="*/ 490 w 10000"/>
              <a:gd name="connsiteY18" fmla="*/ 4365 h 10000"/>
              <a:gd name="connsiteX0" fmla="*/ 736 w 10000"/>
              <a:gd name="connsiteY0" fmla="*/ 4365 h 10000"/>
              <a:gd name="connsiteX1" fmla="*/ 292 w 10000"/>
              <a:gd name="connsiteY1" fmla="*/ 3558 h 10000"/>
              <a:gd name="connsiteX2" fmla="*/ 106 w 10000"/>
              <a:gd name="connsiteY2" fmla="*/ 3008 h 10000"/>
              <a:gd name="connsiteX3" fmla="*/ 34 w 10000"/>
              <a:gd name="connsiteY3" fmla="*/ 2564 h 10000"/>
              <a:gd name="connsiteX4" fmla="*/ 345 w 10000"/>
              <a:gd name="connsiteY4" fmla="*/ 2102 h 10000"/>
              <a:gd name="connsiteX5" fmla="*/ 718 w 10000"/>
              <a:gd name="connsiteY5" fmla="*/ 1871 h 10000"/>
              <a:gd name="connsiteX6" fmla="*/ 1464 w 10000"/>
              <a:gd name="connsiteY6" fmla="*/ 1618 h 10000"/>
              <a:gd name="connsiteX7" fmla="*/ 5877 w 10000"/>
              <a:gd name="connsiteY7" fmla="*/ 1108 h 10000"/>
              <a:gd name="connsiteX8" fmla="*/ 7140 w 10000"/>
              <a:gd name="connsiteY8" fmla="*/ 832 h 10000"/>
              <a:gd name="connsiteX9" fmla="*/ 9234 w 10000"/>
              <a:gd name="connsiteY9" fmla="*/ 0 h 10000"/>
              <a:gd name="connsiteX10" fmla="*/ 9379 w 10000"/>
              <a:gd name="connsiteY10" fmla="*/ 0 h 10000"/>
              <a:gd name="connsiteX11" fmla="*/ 9005 w 10000"/>
              <a:gd name="connsiteY11" fmla="*/ 508 h 10000"/>
              <a:gd name="connsiteX12" fmla="*/ 9109 w 10000"/>
              <a:gd name="connsiteY12" fmla="*/ 1177 h 10000"/>
              <a:gd name="connsiteX13" fmla="*/ 9192 w 10000"/>
              <a:gd name="connsiteY13" fmla="*/ 1662 h 10000"/>
              <a:gd name="connsiteX14" fmla="*/ 10000 w 10000"/>
              <a:gd name="connsiteY14" fmla="*/ 3534 h 10000"/>
              <a:gd name="connsiteX15" fmla="*/ 6395 w 10000"/>
              <a:gd name="connsiteY15" fmla="*/ 5613 h 10000"/>
              <a:gd name="connsiteX16" fmla="*/ 7466 w 10000"/>
              <a:gd name="connsiteY16" fmla="*/ 7641 h 10000"/>
              <a:gd name="connsiteX17" fmla="*/ 3731 w 10000"/>
              <a:gd name="connsiteY17" fmla="*/ 10000 h 10000"/>
              <a:gd name="connsiteX18" fmla="*/ 736 w 10000"/>
              <a:gd name="connsiteY18" fmla="*/ 4365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00" h="10000">
                <a:moveTo>
                  <a:pt x="736" y="4365"/>
                </a:moveTo>
                <a:lnTo>
                  <a:pt x="292" y="3558"/>
                </a:lnTo>
                <a:cubicBezTo>
                  <a:pt x="229" y="3388"/>
                  <a:pt x="168" y="3178"/>
                  <a:pt x="106" y="3008"/>
                </a:cubicBezTo>
                <a:cubicBezTo>
                  <a:pt x="140" y="2847"/>
                  <a:pt x="0" y="2726"/>
                  <a:pt x="34" y="2564"/>
                </a:cubicBezTo>
                <a:lnTo>
                  <a:pt x="345" y="2102"/>
                </a:lnTo>
                <a:lnTo>
                  <a:pt x="718" y="1871"/>
                </a:lnTo>
                <a:lnTo>
                  <a:pt x="1464" y="1618"/>
                </a:lnTo>
                <a:lnTo>
                  <a:pt x="5877" y="1108"/>
                </a:lnTo>
                <a:lnTo>
                  <a:pt x="7140" y="832"/>
                </a:lnTo>
                <a:lnTo>
                  <a:pt x="9234" y="0"/>
                </a:lnTo>
                <a:lnTo>
                  <a:pt x="9379" y="0"/>
                </a:lnTo>
                <a:lnTo>
                  <a:pt x="9005" y="508"/>
                </a:lnTo>
                <a:cubicBezTo>
                  <a:pt x="9039" y="732"/>
                  <a:pt x="9075" y="954"/>
                  <a:pt x="9109" y="1177"/>
                </a:cubicBezTo>
                <a:cubicBezTo>
                  <a:pt x="9137" y="1339"/>
                  <a:pt x="9164" y="1502"/>
                  <a:pt x="9192" y="1662"/>
                </a:cubicBezTo>
                <a:lnTo>
                  <a:pt x="10000" y="3534"/>
                </a:lnTo>
                <a:lnTo>
                  <a:pt x="6395" y="5613"/>
                </a:lnTo>
                <a:lnTo>
                  <a:pt x="7466" y="7641"/>
                </a:lnTo>
                <a:lnTo>
                  <a:pt x="3731" y="10000"/>
                </a:lnTo>
                <a:lnTo>
                  <a:pt x="736" y="4365"/>
                </a:lnTo>
                <a:close/>
              </a:path>
            </a:pathLst>
          </a:custGeom>
          <a:solidFill>
            <a:srgbClr val="FF0000"/>
          </a:solidFill>
          <a:ln w="28575">
            <a:solidFill>
              <a:srgbClr val="FF0000"/>
            </a:solidFill>
            <a:prstDash val="solid"/>
          </a:ln>
          <a:extLst/>
        </p:spPr>
        <p:style>
          <a:lnRef idx="2">
            <a:schemeClr val="accent2"/>
          </a:lnRef>
          <a:fillRef idx="1">
            <a:schemeClr val="lt1"/>
          </a:fillRef>
          <a:effectRef idx="0">
            <a:schemeClr val="accent2"/>
          </a:effectRef>
          <a:fontRef idx="minor">
            <a:schemeClr val="dk1"/>
          </a:fontRef>
        </p:style>
        <p:txBody>
          <a:bodyPr/>
          <a:lstStyle/>
          <a:p>
            <a:endParaRPr lang="ja-JP" altLang="en-US"/>
          </a:p>
        </p:txBody>
      </p:sp>
      <p:sp>
        <p:nvSpPr>
          <p:cNvPr id="204" name="Text Box 176"/>
          <p:cNvSpPr txBox="1">
            <a:spLocks noChangeArrowheads="1"/>
          </p:cNvSpPr>
          <p:nvPr/>
        </p:nvSpPr>
        <p:spPr bwMode="auto">
          <a:xfrm>
            <a:off x="2495431" y="2764270"/>
            <a:ext cx="48005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en-US" altLang="ja-JP" sz="800" dirty="0" smtClean="0">
                <a:latin typeface="ＭＳ Ｐゴシック" pitchFamily="50" charset="-128"/>
              </a:rPr>
              <a:t>(1.5ha)</a:t>
            </a:r>
            <a:endParaRPr lang="en-US" altLang="ja-JP" sz="800" dirty="0">
              <a:latin typeface="ＭＳ Ｐゴシック" pitchFamily="50" charset="-128"/>
            </a:endParaRPr>
          </a:p>
        </p:txBody>
      </p:sp>
      <p:sp>
        <p:nvSpPr>
          <p:cNvPr id="206" name="Text Box 171"/>
          <p:cNvSpPr txBox="1">
            <a:spLocks noChangeArrowheads="1"/>
          </p:cNvSpPr>
          <p:nvPr/>
        </p:nvSpPr>
        <p:spPr bwMode="auto">
          <a:xfrm>
            <a:off x="4410347" y="3252329"/>
            <a:ext cx="557213" cy="215444"/>
          </a:xfrm>
          <a:prstGeom prst="rect">
            <a:avLst/>
          </a:prstGeom>
          <a:noFill/>
          <a:ln>
            <a:noFill/>
            <a:prstDash val="sysDot"/>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style>
          <a:lnRef idx="2">
            <a:schemeClr val="accent2"/>
          </a:lnRef>
          <a:fillRef idx="1">
            <a:schemeClr val="lt1"/>
          </a:fillRef>
          <a:effectRef idx="0">
            <a:schemeClr val="accent2"/>
          </a:effectRef>
          <a:fontRef idx="minor">
            <a:schemeClr val="dk1"/>
          </a:fontRef>
        </p:style>
        <p:txBody>
          <a:bodyP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en-US" altLang="ja-JP" sz="800" dirty="0" smtClean="0">
                <a:latin typeface="ＭＳ Ｐゴシック" pitchFamily="50" charset="-128"/>
              </a:rPr>
              <a:t>(1.2ha</a:t>
            </a:r>
            <a:r>
              <a:rPr lang="en-US" altLang="ja-JP" sz="800" dirty="0">
                <a:latin typeface="ＭＳ Ｐゴシック" pitchFamily="50" charset="-128"/>
              </a:rPr>
              <a:t>)</a:t>
            </a:r>
          </a:p>
        </p:txBody>
      </p:sp>
      <p:sp>
        <p:nvSpPr>
          <p:cNvPr id="213" name="Text Box 169"/>
          <p:cNvSpPr txBox="1">
            <a:spLocks noChangeArrowheads="1"/>
          </p:cNvSpPr>
          <p:nvPr/>
        </p:nvSpPr>
        <p:spPr bwMode="auto">
          <a:xfrm>
            <a:off x="2689205" y="3559944"/>
            <a:ext cx="55864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en-US" altLang="ja-JP" sz="800" dirty="0">
                <a:latin typeface="ＭＳ Ｐゴシック" pitchFamily="50" charset="-128"/>
              </a:rPr>
              <a:t>(0.1ha)</a:t>
            </a:r>
          </a:p>
        </p:txBody>
      </p:sp>
      <p:sp>
        <p:nvSpPr>
          <p:cNvPr id="214" name="フリーフォーム 213"/>
          <p:cNvSpPr/>
          <p:nvPr/>
        </p:nvSpPr>
        <p:spPr bwMode="auto">
          <a:xfrm>
            <a:off x="5052058" y="3068095"/>
            <a:ext cx="1315879" cy="353590"/>
          </a:xfrm>
          <a:custGeom>
            <a:avLst/>
            <a:gdLst>
              <a:gd name="connsiteX0" fmla="*/ 1060396 w 1060396"/>
              <a:gd name="connsiteY0" fmla="*/ 376517 h 407253"/>
              <a:gd name="connsiteX1" fmla="*/ 253573 w 1060396"/>
              <a:gd name="connsiteY1" fmla="*/ 0 h 407253"/>
              <a:gd name="connsiteX2" fmla="*/ 0 w 1060396"/>
              <a:gd name="connsiteY2" fmla="*/ 407253 h 407253"/>
              <a:gd name="connsiteX3" fmla="*/ 1060396 w 1060396"/>
              <a:gd name="connsiteY3" fmla="*/ 376517 h 407253"/>
              <a:gd name="connsiteX0" fmla="*/ 1037344 w 1037344"/>
              <a:gd name="connsiteY0" fmla="*/ 376517 h 391885"/>
              <a:gd name="connsiteX1" fmla="*/ 230521 w 1037344"/>
              <a:gd name="connsiteY1" fmla="*/ 0 h 391885"/>
              <a:gd name="connsiteX2" fmla="*/ 0 w 1037344"/>
              <a:gd name="connsiteY2" fmla="*/ 391885 h 391885"/>
              <a:gd name="connsiteX3" fmla="*/ 1037344 w 1037344"/>
              <a:gd name="connsiteY3" fmla="*/ 376517 h 391885"/>
              <a:gd name="connsiteX0" fmla="*/ 1078891 w 1078891"/>
              <a:gd name="connsiteY0" fmla="*/ 376517 h 409198"/>
              <a:gd name="connsiteX1" fmla="*/ 272068 w 1078891"/>
              <a:gd name="connsiteY1" fmla="*/ 0 h 409198"/>
              <a:gd name="connsiteX2" fmla="*/ 0 w 1078891"/>
              <a:gd name="connsiteY2" fmla="*/ 409198 h 409198"/>
              <a:gd name="connsiteX3" fmla="*/ 1078891 w 1078891"/>
              <a:gd name="connsiteY3" fmla="*/ 376517 h 409198"/>
              <a:gd name="connsiteX0" fmla="*/ 1445255 w 1445255"/>
              <a:gd name="connsiteY0" fmla="*/ 416914 h 416914"/>
              <a:gd name="connsiteX1" fmla="*/ 272068 w 1445255"/>
              <a:gd name="connsiteY1" fmla="*/ 0 h 416914"/>
              <a:gd name="connsiteX2" fmla="*/ 0 w 1445255"/>
              <a:gd name="connsiteY2" fmla="*/ 409198 h 416914"/>
              <a:gd name="connsiteX3" fmla="*/ 1445255 w 1445255"/>
              <a:gd name="connsiteY3" fmla="*/ 416914 h 416914"/>
              <a:gd name="connsiteX0" fmla="*/ 1445255 w 1445255"/>
              <a:gd name="connsiteY0" fmla="*/ 572729 h 572729"/>
              <a:gd name="connsiteX1" fmla="*/ 222969 w 1445255"/>
              <a:gd name="connsiteY1" fmla="*/ 0 h 572729"/>
              <a:gd name="connsiteX2" fmla="*/ 0 w 1445255"/>
              <a:gd name="connsiteY2" fmla="*/ 565013 h 572729"/>
              <a:gd name="connsiteX3" fmla="*/ 1445255 w 1445255"/>
              <a:gd name="connsiteY3" fmla="*/ 572729 h 572729"/>
              <a:gd name="connsiteX0" fmla="*/ 1445255 w 1445255"/>
              <a:gd name="connsiteY0" fmla="*/ 572729 h 714651"/>
              <a:gd name="connsiteX1" fmla="*/ 222969 w 1445255"/>
              <a:gd name="connsiteY1" fmla="*/ 0 h 714651"/>
              <a:gd name="connsiteX2" fmla="*/ 0 w 1445255"/>
              <a:gd name="connsiteY2" fmla="*/ 714651 h 714651"/>
              <a:gd name="connsiteX3" fmla="*/ 1445255 w 1445255"/>
              <a:gd name="connsiteY3" fmla="*/ 572729 h 714651"/>
              <a:gd name="connsiteX0" fmla="*/ 1440159 w 1440159"/>
              <a:gd name="connsiteY0" fmla="*/ 714651 h 714651"/>
              <a:gd name="connsiteX1" fmla="*/ 222969 w 1440159"/>
              <a:gd name="connsiteY1" fmla="*/ 0 h 714651"/>
              <a:gd name="connsiteX2" fmla="*/ 0 w 1440159"/>
              <a:gd name="connsiteY2" fmla="*/ 714651 h 714651"/>
              <a:gd name="connsiteX3" fmla="*/ 1440159 w 1440159"/>
              <a:gd name="connsiteY3" fmla="*/ 714651 h 714651"/>
              <a:gd name="connsiteX0" fmla="*/ 1440159 w 1440159"/>
              <a:gd name="connsiteY0" fmla="*/ 877310 h 877310"/>
              <a:gd name="connsiteX1" fmla="*/ 265355 w 1440159"/>
              <a:gd name="connsiteY1" fmla="*/ 0 h 877310"/>
              <a:gd name="connsiteX2" fmla="*/ 0 w 1440159"/>
              <a:gd name="connsiteY2" fmla="*/ 877310 h 877310"/>
              <a:gd name="connsiteX3" fmla="*/ 1440159 w 1440159"/>
              <a:gd name="connsiteY3" fmla="*/ 877310 h 877310"/>
              <a:gd name="connsiteX0" fmla="*/ 1484015 w 1484015"/>
              <a:gd name="connsiteY0" fmla="*/ 877310 h 877310"/>
              <a:gd name="connsiteX1" fmla="*/ 265355 w 1484015"/>
              <a:gd name="connsiteY1" fmla="*/ 0 h 877310"/>
              <a:gd name="connsiteX2" fmla="*/ 0 w 1484015"/>
              <a:gd name="connsiteY2" fmla="*/ 877310 h 877310"/>
              <a:gd name="connsiteX3" fmla="*/ 1484015 w 1484015"/>
              <a:gd name="connsiteY3" fmla="*/ 877310 h 877310"/>
              <a:gd name="connsiteX0" fmla="*/ 1451123 w 1451123"/>
              <a:gd name="connsiteY0" fmla="*/ 877310 h 877310"/>
              <a:gd name="connsiteX1" fmla="*/ 232463 w 1451123"/>
              <a:gd name="connsiteY1" fmla="*/ 0 h 877310"/>
              <a:gd name="connsiteX2" fmla="*/ 0 w 1451123"/>
              <a:gd name="connsiteY2" fmla="*/ 869147 h 877310"/>
              <a:gd name="connsiteX3" fmla="*/ 1451123 w 1451123"/>
              <a:gd name="connsiteY3" fmla="*/ 877310 h 877310"/>
              <a:gd name="connsiteX0" fmla="*/ 1462087 w 1462087"/>
              <a:gd name="connsiteY0" fmla="*/ 877310 h 877310"/>
              <a:gd name="connsiteX1" fmla="*/ 243427 w 1462087"/>
              <a:gd name="connsiteY1" fmla="*/ 0 h 877310"/>
              <a:gd name="connsiteX2" fmla="*/ 0 w 1462087"/>
              <a:gd name="connsiteY2" fmla="*/ 869147 h 877310"/>
              <a:gd name="connsiteX3" fmla="*/ 1462087 w 1462087"/>
              <a:gd name="connsiteY3" fmla="*/ 877310 h 877310"/>
            </a:gdLst>
            <a:ahLst/>
            <a:cxnLst>
              <a:cxn ang="0">
                <a:pos x="connsiteX0" y="connsiteY0"/>
              </a:cxn>
              <a:cxn ang="0">
                <a:pos x="connsiteX1" y="connsiteY1"/>
              </a:cxn>
              <a:cxn ang="0">
                <a:pos x="connsiteX2" y="connsiteY2"/>
              </a:cxn>
              <a:cxn ang="0">
                <a:pos x="connsiteX3" y="connsiteY3"/>
              </a:cxn>
            </a:cxnLst>
            <a:rect l="l" t="t" r="r" b="b"/>
            <a:pathLst>
              <a:path w="1462087" h="877310">
                <a:moveTo>
                  <a:pt x="1462087" y="877310"/>
                </a:moveTo>
                <a:lnTo>
                  <a:pt x="243427" y="0"/>
                </a:lnTo>
                <a:lnTo>
                  <a:pt x="0" y="869147"/>
                </a:lnTo>
                <a:lnTo>
                  <a:pt x="1462087" y="877310"/>
                </a:lnTo>
                <a:close/>
              </a:path>
            </a:pathLst>
          </a:custGeom>
          <a:solidFill>
            <a:srgbClr val="FF0000"/>
          </a:solidFill>
          <a:ln w="28575" cap="flat" cmpd="sng" algn="ctr">
            <a:solidFill>
              <a:srgbClr val="FF0000"/>
            </a:solidFill>
            <a:prstDash val="solid"/>
            <a:round/>
            <a:headEnd type="none" w="med" len="med"/>
            <a:tailEnd type="stealth" w="med" len="lg"/>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1" fontAlgn="base" latinLnBrk="0" hangingPunct="1">
              <a:lnSpc>
                <a:spcPct val="100000"/>
              </a:lnSpc>
              <a:spcBef>
                <a:spcPct val="50000"/>
              </a:spcBef>
              <a:spcAft>
                <a:spcPct val="0"/>
              </a:spcAft>
              <a:buClrTx/>
              <a:buSzTx/>
              <a:buFontTx/>
              <a:buNone/>
              <a:tabLst/>
            </a:pPr>
            <a:endParaRPr kumimoji="1" lang="ja-JP" altLang="en-US" sz="900" b="0" i="0" u="none" strike="noStrike" cap="none" normalizeH="0" baseline="0" smtClean="0">
              <a:ln>
                <a:noFill/>
              </a:ln>
              <a:solidFill>
                <a:schemeClr val="tx1"/>
              </a:solidFill>
              <a:effectLst/>
              <a:latin typeface="Times New Roman" pitchFamily="18" charset="0"/>
              <a:ea typeface="ＭＳ Ｐゴシック" pitchFamily="50" charset="-128"/>
            </a:endParaRPr>
          </a:p>
        </p:txBody>
      </p:sp>
      <p:sp>
        <p:nvSpPr>
          <p:cNvPr id="215" name="Text Box 171"/>
          <p:cNvSpPr txBox="1">
            <a:spLocks noChangeArrowheads="1"/>
          </p:cNvSpPr>
          <p:nvPr/>
        </p:nvSpPr>
        <p:spPr bwMode="auto">
          <a:xfrm>
            <a:off x="5128423" y="3209683"/>
            <a:ext cx="557213" cy="215444"/>
          </a:xfrm>
          <a:prstGeom prst="rect">
            <a:avLst/>
          </a:prstGeom>
          <a:noFill/>
          <a:ln>
            <a:noFill/>
            <a:prstDash val="sysDot"/>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style>
          <a:lnRef idx="2">
            <a:schemeClr val="accent2"/>
          </a:lnRef>
          <a:fillRef idx="1">
            <a:schemeClr val="lt1"/>
          </a:fillRef>
          <a:effectRef idx="0">
            <a:schemeClr val="accent2"/>
          </a:effectRef>
          <a:fontRef idx="minor">
            <a:schemeClr val="dk1"/>
          </a:fontRef>
        </p:style>
        <p:txBody>
          <a:bodyP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en-US" altLang="ja-JP" sz="800" dirty="0" smtClean="0">
                <a:latin typeface="ＭＳ Ｐゴシック" pitchFamily="50" charset="-128"/>
              </a:rPr>
              <a:t>(1.5ha</a:t>
            </a:r>
            <a:r>
              <a:rPr lang="en-US" altLang="ja-JP" sz="800" dirty="0">
                <a:latin typeface="ＭＳ Ｐゴシック" pitchFamily="50" charset="-128"/>
              </a:rPr>
              <a:t>)</a:t>
            </a:r>
          </a:p>
        </p:txBody>
      </p:sp>
      <p:sp>
        <p:nvSpPr>
          <p:cNvPr id="216" name="Freeform 91"/>
          <p:cNvSpPr>
            <a:spLocks/>
          </p:cNvSpPr>
          <p:nvPr/>
        </p:nvSpPr>
        <p:spPr bwMode="auto">
          <a:xfrm flipH="1">
            <a:off x="4103245" y="5004182"/>
            <a:ext cx="91440" cy="218598"/>
          </a:xfrm>
          <a:custGeom>
            <a:avLst/>
            <a:gdLst>
              <a:gd name="T0" fmla="*/ 3360208 w 3"/>
              <a:gd name="T1" fmla="*/ 0 h 295"/>
              <a:gd name="T2" fmla="*/ 0 w 3"/>
              <a:gd name="T3" fmla="*/ 627397847 h 295"/>
              <a:gd name="T4" fmla="*/ 0 60000 65536"/>
              <a:gd name="T5" fmla="*/ 0 60000 65536"/>
              <a:gd name="T6" fmla="*/ 0 w 3"/>
              <a:gd name="T7" fmla="*/ 0 h 295"/>
              <a:gd name="T8" fmla="*/ 3 w 3"/>
              <a:gd name="T9" fmla="*/ 295 h 295"/>
            </a:gdLst>
            <a:ahLst/>
            <a:cxnLst>
              <a:cxn ang="T4">
                <a:pos x="T0" y="T1"/>
              </a:cxn>
              <a:cxn ang="T5">
                <a:pos x="T2" y="T3"/>
              </a:cxn>
            </a:cxnLst>
            <a:rect l="T6" t="T7" r="T8" b="T9"/>
            <a:pathLst>
              <a:path w="3" h="295">
                <a:moveTo>
                  <a:pt x="3" y="0"/>
                </a:moveTo>
                <a:lnTo>
                  <a:pt x="0" y="295"/>
                </a:lnTo>
              </a:path>
            </a:pathLst>
          </a:custGeom>
          <a:noFill/>
          <a:ln w="12700">
            <a:solidFill>
              <a:srgbClr val="80808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17" name="Text Box 125"/>
          <p:cNvSpPr txBox="1">
            <a:spLocks noChangeArrowheads="1"/>
          </p:cNvSpPr>
          <p:nvPr/>
        </p:nvSpPr>
        <p:spPr bwMode="auto">
          <a:xfrm>
            <a:off x="3933616" y="5086935"/>
            <a:ext cx="28393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600" dirty="0" smtClean="0">
                <a:solidFill>
                  <a:srgbClr val="464646"/>
                </a:solidFill>
                <a:latin typeface="ＭＳ Ｐゴシック" pitchFamily="50" charset="-128"/>
              </a:rPr>
              <a:t>サンクチュアリ</a:t>
            </a:r>
            <a:endParaRPr lang="ja-JP" altLang="en-US" sz="600" dirty="0">
              <a:solidFill>
                <a:srgbClr val="464646"/>
              </a:solidFill>
              <a:latin typeface="ＭＳ Ｐゴシック" pitchFamily="50" charset="-128"/>
            </a:endParaRPr>
          </a:p>
        </p:txBody>
      </p:sp>
      <p:sp>
        <p:nvSpPr>
          <p:cNvPr id="218" name="Text Box 118"/>
          <p:cNvSpPr txBox="1">
            <a:spLocks noChangeArrowheads="1"/>
          </p:cNvSpPr>
          <p:nvPr/>
        </p:nvSpPr>
        <p:spPr bwMode="auto">
          <a:xfrm>
            <a:off x="2701642" y="3883542"/>
            <a:ext cx="4719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600" dirty="0">
                <a:solidFill>
                  <a:srgbClr val="4D4D4D"/>
                </a:solidFill>
              </a:rPr>
              <a:t>トレードセンター前駅</a:t>
            </a:r>
          </a:p>
        </p:txBody>
      </p:sp>
      <p:sp>
        <p:nvSpPr>
          <p:cNvPr id="219" name="Text Box 127"/>
          <p:cNvSpPr txBox="1">
            <a:spLocks noChangeArrowheads="1"/>
          </p:cNvSpPr>
          <p:nvPr/>
        </p:nvSpPr>
        <p:spPr bwMode="auto">
          <a:xfrm>
            <a:off x="3962276" y="4357021"/>
            <a:ext cx="48666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600" dirty="0">
                <a:solidFill>
                  <a:srgbClr val="464646"/>
                </a:solidFill>
                <a:latin typeface="ＭＳ Ｐゴシック" pitchFamily="50" charset="-128"/>
              </a:rPr>
              <a:t>コスモプラザ</a:t>
            </a:r>
            <a:br>
              <a:rPr lang="ja-JP" altLang="en-US" sz="600" dirty="0">
                <a:solidFill>
                  <a:srgbClr val="464646"/>
                </a:solidFill>
                <a:latin typeface="ＭＳ Ｐゴシック" pitchFamily="50" charset="-128"/>
              </a:rPr>
            </a:br>
            <a:r>
              <a:rPr lang="ja-JP" altLang="en-US" sz="600" dirty="0">
                <a:solidFill>
                  <a:srgbClr val="464646"/>
                </a:solidFill>
                <a:latin typeface="ＭＳ Ｐゴシック" pitchFamily="50" charset="-128"/>
              </a:rPr>
              <a:t>ビル</a:t>
            </a:r>
          </a:p>
        </p:txBody>
      </p:sp>
      <p:sp>
        <p:nvSpPr>
          <p:cNvPr id="221" name="フリーフォーム 220"/>
          <p:cNvSpPr/>
          <p:nvPr/>
        </p:nvSpPr>
        <p:spPr bwMode="auto">
          <a:xfrm>
            <a:off x="1742089" y="3334788"/>
            <a:ext cx="907953" cy="230832"/>
          </a:xfrm>
          <a:custGeom>
            <a:avLst/>
            <a:gdLst>
              <a:gd name="connsiteX0" fmla="*/ 1060396 w 1060396"/>
              <a:gd name="connsiteY0" fmla="*/ 376517 h 407253"/>
              <a:gd name="connsiteX1" fmla="*/ 253573 w 1060396"/>
              <a:gd name="connsiteY1" fmla="*/ 0 h 407253"/>
              <a:gd name="connsiteX2" fmla="*/ 0 w 1060396"/>
              <a:gd name="connsiteY2" fmla="*/ 407253 h 407253"/>
              <a:gd name="connsiteX3" fmla="*/ 1060396 w 1060396"/>
              <a:gd name="connsiteY3" fmla="*/ 376517 h 407253"/>
              <a:gd name="connsiteX0" fmla="*/ 1037344 w 1037344"/>
              <a:gd name="connsiteY0" fmla="*/ 376517 h 391885"/>
              <a:gd name="connsiteX1" fmla="*/ 230521 w 1037344"/>
              <a:gd name="connsiteY1" fmla="*/ 0 h 391885"/>
              <a:gd name="connsiteX2" fmla="*/ 0 w 1037344"/>
              <a:gd name="connsiteY2" fmla="*/ 391885 h 391885"/>
              <a:gd name="connsiteX3" fmla="*/ 1037344 w 1037344"/>
              <a:gd name="connsiteY3" fmla="*/ 376517 h 391885"/>
              <a:gd name="connsiteX0" fmla="*/ 1037344 w 1037344"/>
              <a:gd name="connsiteY0" fmla="*/ 304509 h 319877"/>
              <a:gd name="connsiteX1" fmla="*/ 72008 w 1037344"/>
              <a:gd name="connsiteY1" fmla="*/ 0 h 319877"/>
              <a:gd name="connsiteX2" fmla="*/ 0 w 1037344"/>
              <a:gd name="connsiteY2" fmla="*/ 319877 h 319877"/>
              <a:gd name="connsiteX3" fmla="*/ 1037344 w 1037344"/>
              <a:gd name="connsiteY3" fmla="*/ 304509 h 319877"/>
              <a:gd name="connsiteX0" fmla="*/ 1037344 w 1037344"/>
              <a:gd name="connsiteY0" fmla="*/ 304509 h 319877"/>
              <a:gd name="connsiteX1" fmla="*/ 72008 w 1037344"/>
              <a:gd name="connsiteY1" fmla="*/ 0 h 319877"/>
              <a:gd name="connsiteX2" fmla="*/ 0 w 1037344"/>
              <a:gd name="connsiteY2" fmla="*/ 319877 h 319877"/>
              <a:gd name="connsiteX3" fmla="*/ 1037344 w 1037344"/>
              <a:gd name="connsiteY3" fmla="*/ 304509 h 319877"/>
              <a:gd name="connsiteX0" fmla="*/ 1037344 w 1037344"/>
              <a:gd name="connsiteY0" fmla="*/ 232501 h 247869"/>
              <a:gd name="connsiteX1" fmla="*/ 144016 w 1037344"/>
              <a:gd name="connsiteY1" fmla="*/ 0 h 247869"/>
              <a:gd name="connsiteX2" fmla="*/ 0 w 1037344"/>
              <a:gd name="connsiteY2" fmla="*/ 247869 h 247869"/>
              <a:gd name="connsiteX3" fmla="*/ 1037344 w 1037344"/>
              <a:gd name="connsiteY3" fmla="*/ 232501 h 247869"/>
              <a:gd name="connsiteX0" fmla="*/ 1037344 w 1037344"/>
              <a:gd name="connsiteY0" fmla="*/ 304509 h 319877"/>
              <a:gd name="connsiteX1" fmla="*/ 0 w 1037344"/>
              <a:gd name="connsiteY1" fmla="*/ 0 h 319877"/>
              <a:gd name="connsiteX2" fmla="*/ 0 w 1037344"/>
              <a:gd name="connsiteY2" fmla="*/ 319877 h 319877"/>
              <a:gd name="connsiteX3" fmla="*/ 1037344 w 1037344"/>
              <a:gd name="connsiteY3" fmla="*/ 304509 h 319877"/>
              <a:gd name="connsiteX0" fmla="*/ 1037344 w 1114695"/>
              <a:gd name="connsiteY0" fmla="*/ 336401 h 351769"/>
              <a:gd name="connsiteX1" fmla="*/ 432048 w 1114695"/>
              <a:gd name="connsiteY1" fmla="*/ 103900 h 351769"/>
              <a:gd name="connsiteX2" fmla="*/ 0 w 1114695"/>
              <a:gd name="connsiteY2" fmla="*/ 31892 h 351769"/>
              <a:gd name="connsiteX3" fmla="*/ 0 w 1114695"/>
              <a:gd name="connsiteY3" fmla="*/ 351769 h 351769"/>
              <a:gd name="connsiteX4" fmla="*/ 1037344 w 1114695"/>
              <a:gd name="connsiteY4" fmla="*/ 336401 h 351769"/>
              <a:gd name="connsiteX0" fmla="*/ 648072 w 725423"/>
              <a:gd name="connsiteY0" fmla="*/ 319924 h 351769"/>
              <a:gd name="connsiteX1" fmla="*/ 432048 w 725423"/>
              <a:gd name="connsiteY1" fmla="*/ 103900 h 351769"/>
              <a:gd name="connsiteX2" fmla="*/ 0 w 725423"/>
              <a:gd name="connsiteY2" fmla="*/ 31892 h 351769"/>
              <a:gd name="connsiteX3" fmla="*/ 0 w 725423"/>
              <a:gd name="connsiteY3" fmla="*/ 351769 h 351769"/>
              <a:gd name="connsiteX4" fmla="*/ 648072 w 725423"/>
              <a:gd name="connsiteY4" fmla="*/ 319924 h 351769"/>
              <a:gd name="connsiteX0" fmla="*/ 648072 w 648072"/>
              <a:gd name="connsiteY0" fmla="*/ 293339 h 325184"/>
              <a:gd name="connsiteX1" fmla="*/ 0 w 648072"/>
              <a:gd name="connsiteY1" fmla="*/ 5307 h 325184"/>
              <a:gd name="connsiteX2" fmla="*/ 0 w 648072"/>
              <a:gd name="connsiteY2" fmla="*/ 325184 h 325184"/>
              <a:gd name="connsiteX3" fmla="*/ 648072 w 648072"/>
              <a:gd name="connsiteY3" fmla="*/ 293339 h 325184"/>
              <a:gd name="connsiteX0" fmla="*/ 648072 w 709589"/>
              <a:gd name="connsiteY0" fmla="*/ 319924 h 351769"/>
              <a:gd name="connsiteX1" fmla="*/ 369101 w 709589"/>
              <a:gd name="connsiteY1" fmla="*/ 160418 h 351769"/>
              <a:gd name="connsiteX2" fmla="*/ 0 w 709589"/>
              <a:gd name="connsiteY2" fmla="*/ 31892 h 351769"/>
              <a:gd name="connsiteX3" fmla="*/ 0 w 709589"/>
              <a:gd name="connsiteY3" fmla="*/ 351769 h 351769"/>
              <a:gd name="connsiteX4" fmla="*/ 648072 w 709589"/>
              <a:gd name="connsiteY4" fmla="*/ 319924 h 351769"/>
              <a:gd name="connsiteX0" fmla="*/ 648072 w 709589"/>
              <a:gd name="connsiteY0" fmla="*/ 319924 h 351769"/>
              <a:gd name="connsiteX1" fmla="*/ 432048 w 709589"/>
              <a:gd name="connsiteY1" fmla="*/ 103900 h 351769"/>
              <a:gd name="connsiteX2" fmla="*/ 0 w 709589"/>
              <a:gd name="connsiteY2" fmla="*/ 31892 h 351769"/>
              <a:gd name="connsiteX3" fmla="*/ 0 w 709589"/>
              <a:gd name="connsiteY3" fmla="*/ 351769 h 351769"/>
              <a:gd name="connsiteX4" fmla="*/ 648072 w 709589"/>
              <a:gd name="connsiteY4" fmla="*/ 319924 h 351769"/>
              <a:gd name="connsiteX0" fmla="*/ 720080 w 781597"/>
              <a:gd name="connsiteY0" fmla="*/ 319924 h 351769"/>
              <a:gd name="connsiteX1" fmla="*/ 432048 w 781597"/>
              <a:gd name="connsiteY1" fmla="*/ 103900 h 351769"/>
              <a:gd name="connsiteX2" fmla="*/ 0 w 781597"/>
              <a:gd name="connsiteY2" fmla="*/ 31892 h 351769"/>
              <a:gd name="connsiteX3" fmla="*/ 0 w 781597"/>
              <a:gd name="connsiteY3" fmla="*/ 351769 h 351769"/>
              <a:gd name="connsiteX4" fmla="*/ 720080 w 781597"/>
              <a:gd name="connsiteY4" fmla="*/ 319924 h 351769"/>
              <a:gd name="connsiteX0" fmla="*/ 720080 w 781597"/>
              <a:gd name="connsiteY0" fmla="*/ 288032 h 319877"/>
              <a:gd name="connsiteX1" fmla="*/ 432048 w 781597"/>
              <a:gd name="connsiteY1" fmla="*/ 72008 h 319877"/>
              <a:gd name="connsiteX2" fmla="*/ 0 w 781597"/>
              <a:gd name="connsiteY2" fmla="*/ 0 h 319877"/>
              <a:gd name="connsiteX3" fmla="*/ 0 w 781597"/>
              <a:gd name="connsiteY3" fmla="*/ 319877 h 319877"/>
              <a:gd name="connsiteX4" fmla="*/ 720080 w 781597"/>
              <a:gd name="connsiteY4" fmla="*/ 288032 h 319877"/>
              <a:gd name="connsiteX0" fmla="*/ 720080 w 781597"/>
              <a:gd name="connsiteY0" fmla="*/ 288032 h 319877"/>
              <a:gd name="connsiteX1" fmla="*/ 432048 w 781597"/>
              <a:gd name="connsiteY1" fmla="*/ 0 h 319877"/>
              <a:gd name="connsiteX2" fmla="*/ 0 w 781597"/>
              <a:gd name="connsiteY2" fmla="*/ 0 h 319877"/>
              <a:gd name="connsiteX3" fmla="*/ 0 w 781597"/>
              <a:gd name="connsiteY3" fmla="*/ 319877 h 319877"/>
              <a:gd name="connsiteX4" fmla="*/ 720080 w 781597"/>
              <a:gd name="connsiteY4" fmla="*/ 288032 h 319877"/>
              <a:gd name="connsiteX0" fmla="*/ 720080 w 720080"/>
              <a:gd name="connsiteY0" fmla="*/ 288032 h 319877"/>
              <a:gd name="connsiteX1" fmla="*/ 432048 w 720080"/>
              <a:gd name="connsiteY1" fmla="*/ 0 h 319877"/>
              <a:gd name="connsiteX2" fmla="*/ 0 w 720080"/>
              <a:gd name="connsiteY2" fmla="*/ 0 h 319877"/>
              <a:gd name="connsiteX3" fmla="*/ 0 w 720080"/>
              <a:gd name="connsiteY3" fmla="*/ 319877 h 319877"/>
              <a:gd name="connsiteX4" fmla="*/ 720080 w 720080"/>
              <a:gd name="connsiteY4" fmla="*/ 288032 h 319877"/>
              <a:gd name="connsiteX0" fmla="*/ 720080 w 720080"/>
              <a:gd name="connsiteY0" fmla="*/ 288032 h 319877"/>
              <a:gd name="connsiteX1" fmla="*/ 432048 w 720080"/>
              <a:gd name="connsiteY1" fmla="*/ 72008 h 319877"/>
              <a:gd name="connsiteX2" fmla="*/ 0 w 720080"/>
              <a:gd name="connsiteY2" fmla="*/ 0 h 319877"/>
              <a:gd name="connsiteX3" fmla="*/ 0 w 720080"/>
              <a:gd name="connsiteY3" fmla="*/ 319877 h 319877"/>
              <a:gd name="connsiteX4" fmla="*/ 720080 w 720080"/>
              <a:gd name="connsiteY4" fmla="*/ 288032 h 319877"/>
              <a:gd name="connsiteX0" fmla="*/ 720080 w 720080"/>
              <a:gd name="connsiteY0" fmla="*/ 257439 h 289284"/>
              <a:gd name="connsiteX1" fmla="*/ 432048 w 720080"/>
              <a:gd name="connsiteY1" fmla="*/ 41415 h 289284"/>
              <a:gd name="connsiteX2" fmla="*/ 13597 w 720080"/>
              <a:gd name="connsiteY2" fmla="*/ 0 h 289284"/>
              <a:gd name="connsiteX3" fmla="*/ 0 w 720080"/>
              <a:gd name="connsiteY3" fmla="*/ 289284 h 289284"/>
              <a:gd name="connsiteX4" fmla="*/ 720080 w 720080"/>
              <a:gd name="connsiteY4" fmla="*/ 257439 h 289284"/>
              <a:gd name="connsiteX0" fmla="*/ 720080 w 720080"/>
              <a:gd name="connsiteY0" fmla="*/ 260214 h 292059"/>
              <a:gd name="connsiteX1" fmla="*/ 398056 w 720080"/>
              <a:gd name="connsiteY1" fmla="*/ 0 h 292059"/>
              <a:gd name="connsiteX2" fmla="*/ 13597 w 720080"/>
              <a:gd name="connsiteY2" fmla="*/ 2775 h 292059"/>
              <a:gd name="connsiteX3" fmla="*/ 0 w 720080"/>
              <a:gd name="connsiteY3" fmla="*/ 292059 h 292059"/>
              <a:gd name="connsiteX4" fmla="*/ 720080 w 720080"/>
              <a:gd name="connsiteY4" fmla="*/ 260214 h 292059"/>
              <a:gd name="connsiteX0" fmla="*/ 864096 w 864096"/>
              <a:gd name="connsiteY0" fmla="*/ 260214 h 292059"/>
              <a:gd name="connsiteX1" fmla="*/ 398056 w 864096"/>
              <a:gd name="connsiteY1" fmla="*/ 0 h 292059"/>
              <a:gd name="connsiteX2" fmla="*/ 13597 w 864096"/>
              <a:gd name="connsiteY2" fmla="*/ 2775 h 292059"/>
              <a:gd name="connsiteX3" fmla="*/ 0 w 864096"/>
              <a:gd name="connsiteY3" fmla="*/ 292059 h 292059"/>
              <a:gd name="connsiteX4" fmla="*/ 864096 w 864096"/>
              <a:gd name="connsiteY4" fmla="*/ 260214 h 292059"/>
              <a:gd name="connsiteX0" fmla="*/ 864096 w 864096"/>
              <a:gd name="connsiteY0" fmla="*/ 260214 h 292059"/>
              <a:gd name="connsiteX1" fmla="*/ 649782 w 864096"/>
              <a:gd name="connsiteY1" fmla="*/ 135010 h 292059"/>
              <a:gd name="connsiteX2" fmla="*/ 398056 w 864096"/>
              <a:gd name="connsiteY2" fmla="*/ 0 h 292059"/>
              <a:gd name="connsiteX3" fmla="*/ 13597 w 864096"/>
              <a:gd name="connsiteY3" fmla="*/ 2775 h 292059"/>
              <a:gd name="connsiteX4" fmla="*/ 0 w 864096"/>
              <a:gd name="connsiteY4" fmla="*/ 292059 h 292059"/>
              <a:gd name="connsiteX5" fmla="*/ 864096 w 864096"/>
              <a:gd name="connsiteY5" fmla="*/ 260214 h 292059"/>
              <a:gd name="connsiteX0" fmla="*/ 864096 w 864096"/>
              <a:gd name="connsiteY0" fmla="*/ 260214 h 292059"/>
              <a:gd name="connsiteX1" fmla="*/ 648072 w 864096"/>
              <a:gd name="connsiteY1" fmla="*/ 188206 h 292059"/>
              <a:gd name="connsiteX2" fmla="*/ 398056 w 864096"/>
              <a:gd name="connsiteY2" fmla="*/ 0 h 292059"/>
              <a:gd name="connsiteX3" fmla="*/ 13597 w 864096"/>
              <a:gd name="connsiteY3" fmla="*/ 2775 h 292059"/>
              <a:gd name="connsiteX4" fmla="*/ 0 w 864096"/>
              <a:gd name="connsiteY4" fmla="*/ 292059 h 292059"/>
              <a:gd name="connsiteX5" fmla="*/ 864096 w 864096"/>
              <a:gd name="connsiteY5" fmla="*/ 260214 h 292059"/>
              <a:gd name="connsiteX0" fmla="*/ 857498 w 857498"/>
              <a:gd name="connsiteY0" fmla="*/ 260214 h 284547"/>
              <a:gd name="connsiteX1" fmla="*/ 641474 w 857498"/>
              <a:gd name="connsiteY1" fmla="*/ 188206 h 284547"/>
              <a:gd name="connsiteX2" fmla="*/ 391458 w 857498"/>
              <a:gd name="connsiteY2" fmla="*/ 0 h 284547"/>
              <a:gd name="connsiteX3" fmla="*/ 6999 w 857498"/>
              <a:gd name="connsiteY3" fmla="*/ 2775 h 284547"/>
              <a:gd name="connsiteX4" fmla="*/ 0 w 857498"/>
              <a:gd name="connsiteY4" fmla="*/ 284547 h 284547"/>
              <a:gd name="connsiteX5" fmla="*/ 857498 w 857498"/>
              <a:gd name="connsiteY5" fmla="*/ 260214 h 284547"/>
              <a:gd name="connsiteX0" fmla="*/ 850499 w 850499"/>
              <a:gd name="connsiteY0" fmla="*/ 260214 h 307085"/>
              <a:gd name="connsiteX1" fmla="*/ 634475 w 850499"/>
              <a:gd name="connsiteY1" fmla="*/ 188206 h 307085"/>
              <a:gd name="connsiteX2" fmla="*/ 384459 w 850499"/>
              <a:gd name="connsiteY2" fmla="*/ 0 h 307085"/>
              <a:gd name="connsiteX3" fmla="*/ 0 w 850499"/>
              <a:gd name="connsiteY3" fmla="*/ 2775 h 307085"/>
              <a:gd name="connsiteX4" fmla="*/ 12793 w 850499"/>
              <a:gd name="connsiteY4" fmla="*/ 307085 h 307085"/>
              <a:gd name="connsiteX5" fmla="*/ 850499 w 850499"/>
              <a:gd name="connsiteY5" fmla="*/ 260214 h 307085"/>
              <a:gd name="connsiteX0" fmla="*/ 1002239 w 1002239"/>
              <a:gd name="connsiteY0" fmla="*/ 297777 h 307085"/>
              <a:gd name="connsiteX1" fmla="*/ 634475 w 1002239"/>
              <a:gd name="connsiteY1" fmla="*/ 188206 h 307085"/>
              <a:gd name="connsiteX2" fmla="*/ 384459 w 1002239"/>
              <a:gd name="connsiteY2" fmla="*/ 0 h 307085"/>
              <a:gd name="connsiteX3" fmla="*/ 0 w 1002239"/>
              <a:gd name="connsiteY3" fmla="*/ 2775 h 307085"/>
              <a:gd name="connsiteX4" fmla="*/ 12793 w 1002239"/>
              <a:gd name="connsiteY4" fmla="*/ 307085 h 307085"/>
              <a:gd name="connsiteX5" fmla="*/ 1002239 w 1002239"/>
              <a:gd name="connsiteY5" fmla="*/ 297777 h 307085"/>
              <a:gd name="connsiteX0" fmla="*/ 989446 w 989446"/>
              <a:gd name="connsiteY0" fmla="*/ 297777 h 307085"/>
              <a:gd name="connsiteX1" fmla="*/ 621682 w 989446"/>
              <a:gd name="connsiteY1" fmla="*/ 188206 h 307085"/>
              <a:gd name="connsiteX2" fmla="*/ 371666 w 989446"/>
              <a:gd name="connsiteY2" fmla="*/ 0 h 307085"/>
              <a:gd name="connsiteX3" fmla="*/ 13597 w 989446"/>
              <a:gd name="connsiteY3" fmla="*/ 2775 h 307085"/>
              <a:gd name="connsiteX4" fmla="*/ 0 w 989446"/>
              <a:gd name="connsiteY4" fmla="*/ 307085 h 307085"/>
              <a:gd name="connsiteX5" fmla="*/ 989446 w 989446"/>
              <a:gd name="connsiteY5" fmla="*/ 297777 h 307085"/>
              <a:gd name="connsiteX0" fmla="*/ 1008836 w 1008836"/>
              <a:gd name="connsiteY0" fmla="*/ 297777 h 307085"/>
              <a:gd name="connsiteX1" fmla="*/ 641072 w 1008836"/>
              <a:gd name="connsiteY1" fmla="*/ 188206 h 307085"/>
              <a:gd name="connsiteX2" fmla="*/ 391056 w 1008836"/>
              <a:gd name="connsiteY2" fmla="*/ 0 h 307085"/>
              <a:gd name="connsiteX3" fmla="*/ 0 w 1008836"/>
              <a:gd name="connsiteY3" fmla="*/ 2775 h 307085"/>
              <a:gd name="connsiteX4" fmla="*/ 19390 w 1008836"/>
              <a:gd name="connsiteY4" fmla="*/ 307085 h 307085"/>
              <a:gd name="connsiteX5" fmla="*/ 1008836 w 1008836"/>
              <a:gd name="connsiteY5" fmla="*/ 297777 h 307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8836" h="307085">
                <a:moveTo>
                  <a:pt x="1008836" y="297777"/>
                </a:moveTo>
                <a:lnTo>
                  <a:pt x="641072" y="188206"/>
                </a:lnTo>
                <a:lnTo>
                  <a:pt x="391056" y="0"/>
                </a:lnTo>
                <a:lnTo>
                  <a:pt x="0" y="2775"/>
                </a:lnTo>
                <a:lnTo>
                  <a:pt x="19390" y="307085"/>
                </a:lnTo>
                <a:lnTo>
                  <a:pt x="1008836" y="297777"/>
                </a:lnTo>
                <a:close/>
              </a:path>
            </a:pathLst>
          </a:custGeom>
          <a:solidFill>
            <a:srgbClr val="FF0000"/>
          </a:solidFill>
          <a:ln w="28575" cap="flat" cmpd="sng" algn="ctr">
            <a:solidFill>
              <a:srgbClr val="FF0000"/>
            </a:solidFill>
            <a:prstDash val="solid"/>
            <a:round/>
            <a:headEnd type="none" w="med" len="med"/>
            <a:tailEnd type="stealth" w="med" len="lg"/>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1" fontAlgn="base" latinLnBrk="0" hangingPunct="1">
              <a:lnSpc>
                <a:spcPct val="100000"/>
              </a:lnSpc>
              <a:spcBef>
                <a:spcPct val="50000"/>
              </a:spcBef>
              <a:spcAft>
                <a:spcPct val="0"/>
              </a:spcAft>
              <a:buClrTx/>
              <a:buSzTx/>
              <a:buFontTx/>
              <a:buNone/>
              <a:tabLst/>
            </a:pPr>
            <a:endParaRPr kumimoji="1" lang="ja-JP" altLang="en-US" sz="900" b="0" i="0" u="none" strike="noStrike" cap="none" normalizeH="0" baseline="0" smtClean="0">
              <a:ln>
                <a:noFill/>
              </a:ln>
              <a:solidFill>
                <a:schemeClr val="tx1"/>
              </a:solidFill>
              <a:effectLst/>
              <a:latin typeface="Times New Roman" pitchFamily="18" charset="0"/>
              <a:ea typeface="ＭＳ Ｐゴシック" pitchFamily="50" charset="-128"/>
            </a:endParaRPr>
          </a:p>
        </p:txBody>
      </p:sp>
      <p:sp>
        <p:nvSpPr>
          <p:cNvPr id="222" name="Text Box 177"/>
          <p:cNvSpPr txBox="1">
            <a:spLocks noChangeArrowheads="1"/>
          </p:cNvSpPr>
          <p:nvPr/>
        </p:nvSpPr>
        <p:spPr bwMode="auto">
          <a:xfrm>
            <a:off x="1709907" y="3369997"/>
            <a:ext cx="51672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800" dirty="0" smtClean="0">
                <a:latin typeface="ＭＳ Ｐゴシック" pitchFamily="50" charset="-128"/>
              </a:rPr>
              <a:t>（</a:t>
            </a:r>
            <a:r>
              <a:rPr lang="en-US" altLang="ja-JP" sz="800" dirty="0" smtClean="0">
                <a:latin typeface="ＭＳ Ｐゴシック" pitchFamily="50" charset="-128"/>
              </a:rPr>
              <a:t>1.4ha</a:t>
            </a:r>
            <a:r>
              <a:rPr lang="ja-JP" altLang="en-US" sz="800" dirty="0" smtClean="0">
                <a:latin typeface="ＭＳ Ｐゴシック" pitchFamily="50" charset="-128"/>
              </a:rPr>
              <a:t>）</a:t>
            </a:r>
            <a:endParaRPr lang="en-US" altLang="ja-JP" sz="800" dirty="0">
              <a:latin typeface="ＭＳ Ｐゴシック" pitchFamily="50" charset="-128"/>
            </a:endParaRPr>
          </a:p>
        </p:txBody>
      </p:sp>
      <p:sp>
        <p:nvSpPr>
          <p:cNvPr id="225" name="Freeform 154"/>
          <p:cNvSpPr>
            <a:spLocks/>
          </p:cNvSpPr>
          <p:nvPr/>
        </p:nvSpPr>
        <p:spPr bwMode="auto">
          <a:xfrm>
            <a:off x="4492094" y="3941915"/>
            <a:ext cx="375814" cy="388832"/>
          </a:xfrm>
          <a:custGeom>
            <a:avLst/>
            <a:gdLst>
              <a:gd name="T0" fmla="*/ 0 w 442"/>
              <a:gd name="T1" fmla="*/ 423406499 h 270"/>
              <a:gd name="T2" fmla="*/ 298642562 w 442"/>
              <a:gd name="T3" fmla="*/ 234713780 h 270"/>
              <a:gd name="T4" fmla="*/ 450260836 w 442"/>
              <a:gd name="T5" fmla="*/ 128862914 h 270"/>
              <a:gd name="T6" fmla="*/ 578906140 w 442"/>
              <a:gd name="T7" fmla="*/ 55227396 h 270"/>
              <a:gd name="T8" fmla="*/ 716740935 w 442"/>
              <a:gd name="T9" fmla="*/ 41420168 h 270"/>
              <a:gd name="T10" fmla="*/ 836198263 w 442"/>
              <a:gd name="T11" fmla="*/ 0 h 270"/>
              <a:gd name="T12" fmla="*/ 1015383497 w 442"/>
              <a:gd name="T13" fmla="*/ 312951707 h 270"/>
              <a:gd name="T14" fmla="*/ 114861824 w 442"/>
              <a:gd name="T15" fmla="*/ 621302521 h 270"/>
              <a:gd name="T16" fmla="*/ 0 w 442"/>
              <a:gd name="T17" fmla="*/ 423406499 h 2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2"/>
              <a:gd name="T28" fmla="*/ 0 h 270"/>
              <a:gd name="T29" fmla="*/ 442 w 442"/>
              <a:gd name="T30" fmla="*/ 270 h 270"/>
              <a:gd name="connsiteX0" fmla="*/ 0 w 10000"/>
              <a:gd name="connsiteY0" fmla="*/ 6815 h 10549"/>
              <a:gd name="connsiteX1" fmla="*/ 2941 w 10000"/>
              <a:gd name="connsiteY1" fmla="*/ 3778 h 10549"/>
              <a:gd name="connsiteX2" fmla="*/ 4434 w 10000"/>
              <a:gd name="connsiteY2" fmla="*/ 2074 h 10549"/>
              <a:gd name="connsiteX3" fmla="*/ 5701 w 10000"/>
              <a:gd name="connsiteY3" fmla="*/ 889 h 10549"/>
              <a:gd name="connsiteX4" fmla="*/ 7059 w 10000"/>
              <a:gd name="connsiteY4" fmla="*/ 667 h 10549"/>
              <a:gd name="connsiteX5" fmla="*/ 8235 w 10000"/>
              <a:gd name="connsiteY5" fmla="*/ 0 h 10549"/>
              <a:gd name="connsiteX6" fmla="*/ 10000 w 10000"/>
              <a:gd name="connsiteY6" fmla="*/ 5037 h 10549"/>
              <a:gd name="connsiteX7" fmla="*/ 0 w 10000"/>
              <a:gd name="connsiteY7" fmla="*/ 10549 h 10549"/>
              <a:gd name="connsiteX8" fmla="*/ 0 w 10000"/>
              <a:gd name="connsiteY8" fmla="*/ 6815 h 10549"/>
              <a:gd name="connsiteX0" fmla="*/ 0 w 8235"/>
              <a:gd name="connsiteY0" fmla="*/ 6815 h 10549"/>
              <a:gd name="connsiteX1" fmla="*/ 2941 w 8235"/>
              <a:gd name="connsiteY1" fmla="*/ 3778 h 10549"/>
              <a:gd name="connsiteX2" fmla="*/ 4434 w 8235"/>
              <a:gd name="connsiteY2" fmla="*/ 2074 h 10549"/>
              <a:gd name="connsiteX3" fmla="*/ 5701 w 8235"/>
              <a:gd name="connsiteY3" fmla="*/ 889 h 10549"/>
              <a:gd name="connsiteX4" fmla="*/ 7059 w 8235"/>
              <a:gd name="connsiteY4" fmla="*/ 667 h 10549"/>
              <a:gd name="connsiteX5" fmla="*/ 8235 w 8235"/>
              <a:gd name="connsiteY5" fmla="*/ 0 h 10549"/>
              <a:gd name="connsiteX6" fmla="*/ 5374 w 8235"/>
              <a:gd name="connsiteY6" fmla="*/ 10549 h 10549"/>
              <a:gd name="connsiteX7" fmla="*/ 0 w 8235"/>
              <a:gd name="connsiteY7" fmla="*/ 10549 h 10549"/>
              <a:gd name="connsiteX8" fmla="*/ 0 w 8235"/>
              <a:gd name="connsiteY8" fmla="*/ 6815 h 10549"/>
              <a:gd name="connsiteX0" fmla="*/ 5221 w 10000"/>
              <a:gd name="connsiteY0" fmla="*/ 0 h 10000"/>
              <a:gd name="connsiteX1" fmla="*/ 3571 w 10000"/>
              <a:gd name="connsiteY1" fmla="*/ 3581 h 10000"/>
              <a:gd name="connsiteX2" fmla="*/ 5384 w 10000"/>
              <a:gd name="connsiteY2" fmla="*/ 1966 h 10000"/>
              <a:gd name="connsiteX3" fmla="*/ 6923 w 10000"/>
              <a:gd name="connsiteY3" fmla="*/ 843 h 10000"/>
              <a:gd name="connsiteX4" fmla="*/ 8572 w 10000"/>
              <a:gd name="connsiteY4" fmla="*/ 632 h 10000"/>
              <a:gd name="connsiteX5" fmla="*/ 10000 w 10000"/>
              <a:gd name="connsiteY5" fmla="*/ 0 h 10000"/>
              <a:gd name="connsiteX6" fmla="*/ 6526 w 10000"/>
              <a:gd name="connsiteY6" fmla="*/ 10000 h 10000"/>
              <a:gd name="connsiteX7" fmla="*/ 0 w 10000"/>
              <a:gd name="connsiteY7" fmla="*/ 10000 h 10000"/>
              <a:gd name="connsiteX8" fmla="*/ 5221 w 10000"/>
              <a:gd name="connsiteY8" fmla="*/ 0 h 10000"/>
              <a:gd name="connsiteX0" fmla="*/ 5221 w 10000"/>
              <a:gd name="connsiteY0" fmla="*/ 0 h 10000"/>
              <a:gd name="connsiteX1" fmla="*/ 5384 w 10000"/>
              <a:gd name="connsiteY1" fmla="*/ 1966 h 10000"/>
              <a:gd name="connsiteX2" fmla="*/ 6923 w 10000"/>
              <a:gd name="connsiteY2" fmla="*/ 843 h 10000"/>
              <a:gd name="connsiteX3" fmla="*/ 8572 w 10000"/>
              <a:gd name="connsiteY3" fmla="*/ 632 h 10000"/>
              <a:gd name="connsiteX4" fmla="*/ 10000 w 10000"/>
              <a:gd name="connsiteY4" fmla="*/ 0 h 10000"/>
              <a:gd name="connsiteX5" fmla="*/ 6526 w 10000"/>
              <a:gd name="connsiteY5" fmla="*/ 10000 h 10000"/>
              <a:gd name="connsiteX6" fmla="*/ 0 w 10000"/>
              <a:gd name="connsiteY6" fmla="*/ 10000 h 10000"/>
              <a:gd name="connsiteX7" fmla="*/ 5221 w 10000"/>
              <a:gd name="connsiteY7" fmla="*/ 0 h 10000"/>
              <a:gd name="connsiteX0" fmla="*/ 5221 w 10000"/>
              <a:gd name="connsiteY0" fmla="*/ 1526 h 11526"/>
              <a:gd name="connsiteX1" fmla="*/ 6923 w 10000"/>
              <a:gd name="connsiteY1" fmla="*/ 2369 h 11526"/>
              <a:gd name="connsiteX2" fmla="*/ 8572 w 10000"/>
              <a:gd name="connsiteY2" fmla="*/ 2158 h 11526"/>
              <a:gd name="connsiteX3" fmla="*/ 10000 w 10000"/>
              <a:gd name="connsiteY3" fmla="*/ 1526 h 11526"/>
              <a:gd name="connsiteX4" fmla="*/ 6526 w 10000"/>
              <a:gd name="connsiteY4" fmla="*/ 11526 h 11526"/>
              <a:gd name="connsiteX5" fmla="*/ 0 w 10000"/>
              <a:gd name="connsiteY5" fmla="*/ 11526 h 11526"/>
              <a:gd name="connsiteX6" fmla="*/ 5221 w 10000"/>
              <a:gd name="connsiteY6" fmla="*/ 1526 h 11526"/>
              <a:gd name="connsiteX0" fmla="*/ 5221 w 10000"/>
              <a:gd name="connsiteY0" fmla="*/ 1561 h 11561"/>
              <a:gd name="connsiteX1" fmla="*/ 8572 w 10000"/>
              <a:gd name="connsiteY1" fmla="*/ 2193 h 11561"/>
              <a:gd name="connsiteX2" fmla="*/ 10000 w 10000"/>
              <a:gd name="connsiteY2" fmla="*/ 1561 h 11561"/>
              <a:gd name="connsiteX3" fmla="*/ 6526 w 10000"/>
              <a:gd name="connsiteY3" fmla="*/ 11561 h 11561"/>
              <a:gd name="connsiteX4" fmla="*/ 0 w 10000"/>
              <a:gd name="connsiteY4" fmla="*/ 11561 h 11561"/>
              <a:gd name="connsiteX5" fmla="*/ 5221 w 10000"/>
              <a:gd name="connsiteY5" fmla="*/ 1561 h 11561"/>
              <a:gd name="connsiteX0" fmla="*/ 5221 w 10000"/>
              <a:gd name="connsiteY0" fmla="*/ 1667 h 11667"/>
              <a:gd name="connsiteX1" fmla="*/ 10000 w 10000"/>
              <a:gd name="connsiteY1" fmla="*/ 1667 h 11667"/>
              <a:gd name="connsiteX2" fmla="*/ 6526 w 10000"/>
              <a:gd name="connsiteY2" fmla="*/ 11667 h 11667"/>
              <a:gd name="connsiteX3" fmla="*/ 0 w 10000"/>
              <a:gd name="connsiteY3" fmla="*/ 11667 h 11667"/>
              <a:gd name="connsiteX4" fmla="*/ 5221 w 10000"/>
              <a:gd name="connsiteY4" fmla="*/ 1667 h 11667"/>
              <a:gd name="connsiteX0" fmla="*/ 5221 w 7831"/>
              <a:gd name="connsiteY0" fmla="*/ 1667 h 11667"/>
              <a:gd name="connsiteX1" fmla="*/ 7831 w 7831"/>
              <a:gd name="connsiteY1" fmla="*/ 1667 h 11667"/>
              <a:gd name="connsiteX2" fmla="*/ 6526 w 7831"/>
              <a:gd name="connsiteY2" fmla="*/ 11667 h 11667"/>
              <a:gd name="connsiteX3" fmla="*/ 0 w 7831"/>
              <a:gd name="connsiteY3" fmla="*/ 11667 h 11667"/>
              <a:gd name="connsiteX4" fmla="*/ 5221 w 7831"/>
              <a:gd name="connsiteY4" fmla="*/ 1667 h 11667"/>
              <a:gd name="connsiteX0" fmla="*/ 6667 w 10277"/>
              <a:gd name="connsiteY0" fmla="*/ 1429 h 10000"/>
              <a:gd name="connsiteX1" fmla="*/ 10000 w 10277"/>
              <a:gd name="connsiteY1" fmla="*/ 1429 h 10000"/>
              <a:gd name="connsiteX2" fmla="*/ 8334 w 10277"/>
              <a:gd name="connsiteY2" fmla="*/ 10000 h 10000"/>
              <a:gd name="connsiteX3" fmla="*/ 0 w 10277"/>
              <a:gd name="connsiteY3" fmla="*/ 10000 h 10000"/>
              <a:gd name="connsiteX4" fmla="*/ 6667 w 10277"/>
              <a:gd name="connsiteY4" fmla="*/ 1429 h 10000"/>
              <a:gd name="connsiteX0" fmla="*/ 6667 w 10277"/>
              <a:gd name="connsiteY0" fmla="*/ 1429 h 10000"/>
              <a:gd name="connsiteX1" fmla="*/ 10000 w 10277"/>
              <a:gd name="connsiteY1" fmla="*/ 1429 h 10000"/>
              <a:gd name="connsiteX2" fmla="*/ 8334 w 10277"/>
              <a:gd name="connsiteY2" fmla="*/ 10000 h 10000"/>
              <a:gd name="connsiteX3" fmla="*/ 0 w 10277"/>
              <a:gd name="connsiteY3" fmla="*/ 10000 h 10000"/>
              <a:gd name="connsiteX4" fmla="*/ 6667 w 10277"/>
              <a:gd name="connsiteY4" fmla="*/ 1429 h 10000"/>
              <a:gd name="connsiteX0" fmla="*/ 6945 w 10555"/>
              <a:gd name="connsiteY0" fmla="*/ 1429 h 10000"/>
              <a:gd name="connsiteX1" fmla="*/ 10278 w 10555"/>
              <a:gd name="connsiteY1" fmla="*/ 1429 h 10000"/>
              <a:gd name="connsiteX2" fmla="*/ 8612 w 10555"/>
              <a:gd name="connsiteY2" fmla="*/ 10000 h 10000"/>
              <a:gd name="connsiteX3" fmla="*/ 278 w 10555"/>
              <a:gd name="connsiteY3" fmla="*/ 10000 h 10000"/>
              <a:gd name="connsiteX4" fmla="*/ 6945 w 10555"/>
              <a:gd name="connsiteY4" fmla="*/ 1429 h 10000"/>
              <a:gd name="connsiteX0" fmla="*/ 6667 w 10277"/>
              <a:gd name="connsiteY0" fmla="*/ 1429 h 10000"/>
              <a:gd name="connsiteX1" fmla="*/ 10000 w 10277"/>
              <a:gd name="connsiteY1" fmla="*/ 1429 h 10000"/>
              <a:gd name="connsiteX2" fmla="*/ 8334 w 10277"/>
              <a:gd name="connsiteY2" fmla="*/ 10000 h 10000"/>
              <a:gd name="connsiteX3" fmla="*/ 0 w 10277"/>
              <a:gd name="connsiteY3" fmla="*/ 10000 h 10000"/>
              <a:gd name="connsiteX4" fmla="*/ 6667 w 10277"/>
              <a:gd name="connsiteY4" fmla="*/ 1429 h 10000"/>
              <a:gd name="connsiteX0" fmla="*/ 6667 w 10278"/>
              <a:gd name="connsiteY0" fmla="*/ 1429 h 10000"/>
              <a:gd name="connsiteX1" fmla="*/ 10000 w 10278"/>
              <a:gd name="connsiteY1" fmla="*/ 1429 h 10000"/>
              <a:gd name="connsiteX2" fmla="*/ 8334 w 10278"/>
              <a:gd name="connsiteY2" fmla="*/ 10000 h 10000"/>
              <a:gd name="connsiteX3" fmla="*/ 0 w 10278"/>
              <a:gd name="connsiteY3" fmla="*/ 10000 h 10000"/>
              <a:gd name="connsiteX4" fmla="*/ 6667 w 10278"/>
              <a:gd name="connsiteY4" fmla="*/ 1429 h 10000"/>
              <a:gd name="connsiteX0" fmla="*/ 6667 w 10278"/>
              <a:gd name="connsiteY0" fmla="*/ 1429 h 10000"/>
              <a:gd name="connsiteX1" fmla="*/ 10000 w 10278"/>
              <a:gd name="connsiteY1" fmla="*/ 1429 h 10000"/>
              <a:gd name="connsiteX2" fmla="*/ 8334 w 10278"/>
              <a:gd name="connsiteY2" fmla="*/ 10000 h 10000"/>
              <a:gd name="connsiteX3" fmla="*/ 0 w 10278"/>
              <a:gd name="connsiteY3" fmla="*/ 10000 h 10000"/>
              <a:gd name="connsiteX4" fmla="*/ 6667 w 10278"/>
              <a:gd name="connsiteY4" fmla="*/ 1429 h 10000"/>
              <a:gd name="connsiteX0" fmla="*/ 6667 w 10278"/>
              <a:gd name="connsiteY0" fmla="*/ 0 h 8571"/>
              <a:gd name="connsiteX1" fmla="*/ 10000 w 10278"/>
              <a:gd name="connsiteY1" fmla="*/ 0 h 8571"/>
              <a:gd name="connsiteX2" fmla="*/ 8334 w 10278"/>
              <a:gd name="connsiteY2" fmla="*/ 8571 h 8571"/>
              <a:gd name="connsiteX3" fmla="*/ 0 w 10278"/>
              <a:gd name="connsiteY3" fmla="*/ 8571 h 8571"/>
              <a:gd name="connsiteX4" fmla="*/ 6667 w 10278"/>
              <a:gd name="connsiteY4" fmla="*/ 0 h 8571"/>
              <a:gd name="connsiteX0" fmla="*/ 6487 w 10000"/>
              <a:gd name="connsiteY0" fmla="*/ 0 h 10000"/>
              <a:gd name="connsiteX1" fmla="*/ 9730 w 10000"/>
              <a:gd name="connsiteY1" fmla="*/ 0 h 10000"/>
              <a:gd name="connsiteX2" fmla="*/ 8109 w 10000"/>
              <a:gd name="connsiteY2" fmla="*/ 10000 h 10000"/>
              <a:gd name="connsiteX3" fmla="*/ 0 w 10000"/>
              <a:gd name="connsiteY3" fmla="*/ 10000 h 10000"/>
              <a:gd name="connsiteX4" fmla="*/ 6487 w 10000"/>
              <a:gd name="connsiteY4" fmla="*/ 0 h 10000"/>
              <a:gd name="connsiteX0" fmla="*/ 5921 w 10000"/>
              <a:gd name="connsiteY0" fmla="*/ 116 h 10000"/>
              <a:gd name="connsiteX1" fmla="*/ 9730 w 10000"/>
              <a:gd name="connsiteY1" fmla="*/ 0 h 10000"/>
              <a:gd name="connsiteX2" fmla="*/ 8109 w 10000"/>
              <a:gd name="connsiteY2" fmla="*/ 10000 h 10000"/>
              <a:gd name="connsiteX3" fmla="*/ 0 w 10000"/>
              <a:gd name="connsiteY3" fmla="*/ 10000 h 10000"/>
              <a:gd name="connsiteX4" fmla="*/ 5921 w 10000"/>
              <a:gd name="connsiteY4" fmla="*/ 116 h 10000"/>
              <a:gd name="connsiteX0" fmla="*/ 5921 w 10000"/>
              <a:gd name="connsiteY0" fmla="*/ 116 h 10000"/>
              <a:gd name="connsiteX1" fmla="*/ 9730 w 10000"/>
              <a:gd name="connsiteY1" fmla="*/ 0 h 10000"/>
              <a:gd name="connsiteX2" fmla="*/ 8109 w 10000"/>
              <a:gd name="connsiteY2" fmla="*/ 10000 h 10000"/>
              <a:gd name="connsiteX3" fmla="*/ 0 w 10000"/>
              <a:gd name="connsiteY3" fmla="*/ 10000 h 10000"/>
              <a:gd name="connsiteX4" fmla="*/ 5921 w 10000"/>
              <a:gd name="connsiteY4" fmla="*/ 116 h 10000"/>
              <a:gd name="connsiteX0" fmla="*/ 5921 w 9730"/>
              <a:gd name="connsiteY0" fmla="*/ 116 h 10000"/>
              <a:gd name="connsiteX1" fmla="*/ 9730 w 9730"/>
              <a:gd name="connsiteY1" fmla="*/ 0 h 10000"/>
              <a:gd name="connsiteX2" fmla="*/ 8109 w 9730"/>
              <a:gd name="connsiteY2" fmla="*/ 10000 h 10000"/>
              <a:gd name="connsiteX3" fmla="*/ 0 w 9730"/>
              <a:gd name="connsiteY3" fmla="*/ 10000 h 10000"/>
              <a:gd name="connsiteX4" fmla="*/ 5921 w 9730"/>
              <a:gd name="connsiteY4" fmla="*/ 116 h 10000"/>
              <a:gd name="connsiteX0" fmla="*/ 6085 w 10000"/>
              <a:gd name="connsiteY0" fmla="*/ 116 h 10000"/>
              <a:gd name="connsiteX1" fmla="*/ 10000 w 10000"/>
              <a:gd name="connsiteY1" fmla="*/ 0 h 10000"/>
              <a:gd name="connsiteX2" fmla="*/ 9497 w 10000"/>
              <a:gd name="connsiteY2" fmla="*/ 10000 h 10000"/>
              <a:gd name="connsiteX3" fmla="*/ 0 w 10000"/>
              <a:gd name="connsiteY3" fmla="*/ 10000 h 10000"/>
              <a:gd name="connsiteX4" fmla="*/ 6085 w 10000"/>
              <a:gd name="connsiteY4" fmla="*/ 116 h 10000"/>
              <a:gd name="connsiteX0" fmla="*/ 6085 w 9665"/>
              <a:gd name="connsiteY0" fmla="*/ 0 h 9884"/>
              <a:gd name="connsiteX1" fmla="*/ 9651 w 9665"/>
              <a:gd name="connsiteY1" fmla="*/ 233 h 9884"/>
              <a:gd name="connsiteX2" fmla="*/ 9497 w 9665"/>
              <a:gd name="connsiteY2" fmla="*/ 9884 h 9884"/>
              <a:gd name="connsiteX3" fmla="*/ 0 w 9665"/>
              <a:gd name="connsiteY3" fmla="*/ 9884 h 9884"/>
              <a:gd name="connsiteX4" fmla="*/ 6085 w 9665"/>
              <a:gd name="connsiteY4" fmla="*/ 0 h 9884"/>
              <a:gd name="connsiteX0" fmla="*/ 6296 w 10000"/>
              <a:gd name="connsiteY0" fmla="*/ 117 h 10117"/>
              <a:gd name="connsiteX1" fmla="*/ 9986 w 10000"/>
              <a:gd name="connsiteY1" fmla="*/ 0 h 10117"/>
              <a:gd name="connsiteX2" fmla="*/ 9826 w 10000"/>
              <a:gd name="connsiteY2" fmla="*/ 10117 h 10117"/>
              <a:gd name="connsiteX3" fmla="*/ 0 w 10000"/>
              <a:gd name="connsiteY3" fmla="*/ 10117 h 10117"/>
              <a:gd name="connsiteX4" fmla="*/ 6296 w 10000"/>
              <a:gd name="connsiteY4" fmla="*/ 117 h 1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117">
                <a:moveTo>
                  <a:pt x="6296" y="117"/>
                </a:moveTo>
                <a:lnTo>
                  <a:pt x="9986" y="0"/>
                </a:lnTo>
                <a:cubicBezTo>
                  <a:pt x="9812" y="3372"/>
                  <a:pt x="10000" y="6745"/>
                  <a:pt x="9826" y="10117"/>
                </a:cubicBezTo>
                <a:lnTo>
                  <a:pt x="0" y="10117"/>
                </a:lnTo>
                <a:lnTo>
                  <a:pt x="6296" y="117"/>
                </a:lnTo>
                <a:close/>
              </a:path>
            </a:pathLst>
          </a:custGeom>
          <a:solidFill>
            <a:schemeClr val="tx1">
              <a:lumMod val="65000"/>
              <a:lumOff val="35000"/>
            </a:schemeClr>
          </a:solidFill>
          <a:ln>
            <a:noFill/>
          </a:ln>
          <a:extLst>
            <a:ext uri="{91240B29-F687-4F45-9708-019B960494DF}">
              <a14:hiddenLine xmlns:a14="http://schemas.microsoft.com/office/drawing/2010/main" w="38100" cap="flat" cmpd="sng">
                <a:solidFill>
                  <a:srgbClr val="000000"/>
                </a:solidFill>
                <a:prstDash val="solid"/>
                <a:round/>
                <a:headEnd type="none" w="med" len="med"/>
                <a:tailEnd type="none" w="med" len="med"/>
              </a14:hiddenLine>
            </a:ext>
          </a:extLst>
        </p:spPr>
        <p:txBody>
          <a:bodyPr>
            <a:spAutoFit/>
          </a:bodyPr>
          <a:lstStyle/>
          <a:p>
            <a:endParaRPr lang="ja-JP" altLang="en-US"/>
          </a:p>
        </p:txBody>
      </p:sp>
      <p:sp>
        <p:nvSpPr>
          <p:cNvPr id="231" name="Text Box 125"/>
          <p:cNvSpPr txBox="1">
            <a:spLocks noChangeArrowheads="1"/>
          </p:cNvSpPr>
          <p:nvPr/>
        </p:nvSpPr>
        <p:spPr bwMode="auto">
          <a:xfrm>
            <a:off x="2648744" y="4088195"/>
            <a:ext cx="42352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1800" dirty="0" smtClean="0">
                <a:latin typeface="ＭＳ Ｐゴシック" pitchFamily="50" charset="-128"/>
              </a:rPr>
              <a:t>②</a:t>
            </a:r>
            <a:r>
              <a:rPr lang="en-US" altLang="ja-JP" sz="1800" dirty="0" smtClean="0">
                <a:latin typeface="ＭＳ Ｐゴシック" pitchFamily="50" charset="-128"/>
              </a:rPr>
              <a:t> </a:t>
            </a:r>
          </a:p>
        </p:txBody>
      </p:sp>
      <p:sp>
        <p:nvSpPr>
          <p:cNvPr id="232" name="Text Box 125"/>
          <p:cNvSpPr txBox="1">
            <a:spLocks noChangeArrowheads="1"/>
          </p:cNvSpPr>
          <p:nvPr/>
        </p:nvSpPr>
        <p:spPr bwMode="auto">
          <a:xfrm>
            <a:off x="4953003" y="4664259"/>
            <a:ext cx="42352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1800" dirty="0" smtClean="0">
                <a:latin typeface="ＭＳ Ｐゴシック" pitchFamily="50" charset="-128"/>
              </a:rPr>
              <a:t>③</a:t>
            </a:r>
            <a:r>
              <a:rPr lang="en-US" altLang="ja-JP" sz="1800" dirty="0" smtClean="0">
                <a:latin typeface="ＭＳ Ｐゴシック" pitchFamily="50" charset="-128"/>
              </a:rPr>
              <a:t> </a:t>
            </a:r>
          </a:p>
        </p:txBody>
      </p:sp>
      <p:sp>
        <p:nvSpPr>
          <p:cNvPr id="233" name="Text Box 125"/>
          <p:cNvSpPr txBox="1">
            <a:spLocks noChangeArrowheads="1"/>
          </p:cNvSpPr>
          <p:nvPr/>
        </p:nvSpPr>
        <p:spPr bwMode="auto">
          <a:xfrm>
            <a:off x="3728867" y="4592251"/>
            <a:ext cx="42352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1800" dirty="0" smtClean="0">
                <a:latin typeface="ＭＳ Ｐゴシック" pitchFamily="50" charset="-128"/>
              </a:rPr>
              <a:t>④</a:t>
            </a:r>
            <a:r>
              <a:rPr lang="en-US" altLang="ja-JP" sz="1800" dirty="0" smtClean="0">
                <a:latin typeface="ＭＳ Ｐゴシック" pitchFamily="50" charset="-128"/>
              </a:rPr>
              <a:t> </a:t>
            </a:r>
          </a:p>
        </p:txBody>
      </p:sp>
      <p:sp>
        <p:nvSpPr>
          <p:cNvPr id="234" name="Text Box 125"/>
          <p:cNvSpPr txBox="1">
            <a:spLocks noChangeArrowheads="1"/>
          </p:cNvSpPr>
          <p:nvPr/>
        </p:nvSpPr>
        <p:spPr bwMode="auto">
          <a:xfrm>
            <a:off x="4004263" y="3920429"/>
            <a:ext cx="42352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1800" dirty="0" smtClean="0">
                <a:latin typeface="ＭＳ Ｐゴシック" pitchFamily="50" charset="-128"/>
              </a:rPr>
              <a:t>⑤</a:t>
            </a:r>
            <a:r>
              <a:rPr lang="en-US" altLang="ja-JP" sz="1800" dirty="0" smtClean="0">
                <a:latin typeface="ＭＳ Ｐゴシック" pitchFamily="50" charset="-128"/>
              </a:rPr>
              <a:t> </a:t>
            </a:r>
          </a:p>
        </p:txBody>
      </p:sp>
      <p:sp>
        <p:nvSpPr>
          <p:cNvPr id="235" name="Text Box 125"/>
          <p:cNvSpPr txBox="1">
            <a:spLocks noChangeArrowheads="1"/>
          </p:cNvSpPr>
          <p:nvPr/>
        </p:nvSpPr>
        <p:spPr bwMode="auto">
          <a:xfrm>
            <a:off x="6512668" y="3944177"/>
            <a:ext cx="42352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1800" dirty="0" smtClean="0">
                <a:latin typeface="ＭＳ Ｐゴシック" pitchFamily="50" charset="-128"/>
              </a:rPr>
              <a:t>⑥</a:t>
            </a:r>
            <a:r>
              <a:rPr lang="en-US" altLang="ja-JP" sz="1800" dirty="0" smtClean="0">
                <a:latin typeface="ＭＳ Ｐゴシック" pitchFamily="50" charset="-128"/>
              </a:rPr>
              <a:t> </a:t>
            </a:r>
          </a:p>
        </p:txBody>
      </p:sp>
      <p:sp>
        <p:nvSpPr>
          <p:cNvPr id="236" name="Text Box 125"/>
          <p:cNvSpPr txBox="1">
            <a:spLocks noChangeArrowheads="1"/>
          </p:cNvSpPr>
          <p:nvPr/>
        </p:nvSpPr>
        <p:spPr bwMode="auto">
          <a:xfrm>
            <a:off x="5241032" y="4016187"/>
            <a:ext cx="42352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1800" dirty="0" smtClean="0">
                <a:latin typeface="ＭＳ Ｐゴシック" pitchFamily="50" charset="-128"/>
              </a:rPr>
              <a:t>⑧</a:t>
            </a:r>
            <a:r>
              <a:rPr lang="en-US" altLang="ja-JP" sz="1800" dirty="0" smtClean="0">
                <a:latin typeface="ＭＳ Ｐゴシック" pitchFamily="50" charset="-128"/>
              </a:rPr>
              <a:t> </a:t>
            </a:r>
          </a:p>
        </p:txBody>
      </p:sp>
      <p:sp>
        <p:nvSpPr>
          <p:cNvPr id="237" name="Text Box 125"/>
          <p:cNvSpPr txBox="1">
            <a:spLocks noChangeArrowheads="1"/>
          </p:cNvSpPr>
          <p:nvPr/>
        </p:nvSpPr>
        <p:spPr bwMode="auto">
          <a:xfrm>
            <a:off x="3451949" y="2972450"/>
            <a:ext cx="42352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1800" dirty="0" smtClean="0">
                <a:latin typeface="ＭＳ Ｐゴシック" pitchFamily="50" charset="-128"/>
              </a:rPr>
              <a:t>⑨</a:t>
            </a:r>
            <a:r>
              <a:rPr lang="en-US" altLang="ja-JP" sz="1800" dirty="0" smtClean="0">
                <a:latin typeface="ＭＳ Ｐゴシック" pitchFamily="50" charset="-128"/>
              </a:rPr>
              <a:t> </a:t>
            </a:r>
          </a:p>
        </p:txBody>
      </p:sp>
      <p:sp>
        <p:nvSpPr>
          <p:cNvPr id="238" name="Text Box 125"/>
          <p:cNvSpPr txBox="1">
            <a:spLocks noChangeArrowheads="1"/>
          </p:cNvSpPr>
          <p:nvPr/>
        </p:nvSpPr>
        <p:spPr bwMode="auto">
          <a:xfrm>
            <a:off x="4160913" y="2864817"/>
            <a:ext cx="42352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1800" dirty="0" smtClean="0">
                <a:latin typeface="ＭＳ Ｐゴシック" pitchFamily="50" charset="-128"/>
              </a:rPr>
              <a:t>⑩</a:t>
            </a:r>
            <a:r>
              <a:rPr lang="en-US" altLang="ja-JP" sz="1800" dirty="0" smtClean="0">
                <a:latin typeface="ＭＳ Ｐゴシック" pitchFamily="50" charset="-128"/>
              </a:rPr>
              <a:t> </a:t>
            </a:r>
          </a:p>
        </p:txBody>
      </p:sp>
      <p:sp>
        <p:nvSpPr>
          <p:cNvPr id="239" name="Text Box 125"/>
          <p:cNvSpPr txBox="1">
            <a:spLocks noChangeArrowheads="1"/>
          </p:cNvSpPr>
          <p:nvPr/>
        </p:nvSpPr>
        <p:spPr bwMode="auto">
          <a:xfrm>
            <a:off x="5241033" y="3584137"/>
            <a:ext cx="3600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1800" dirty="0" smtClean="0">
                <a:latin typeface="ＭＳ Ｐゴシック" pitchFamily="50" charset="-128"/>
              </a:rPr>
              <a:t>⑦</a:t>
            </a:r>
            <a:r>
              <a:rPr lang="en-US" altLang="ja-JP" sz="1800" dirty="0" smtClean="0">
                <a:latin typeface="ＭＳ Ｐゴシック" pitchFamily="50" charset="-128"/>
              </a:rPr>
              <a:t> </a:t>
            </a:r>
          </a:p>
        </p:txBody>
      </p:sp>
      <p:sp>
        <p:nvSpPr>
          <p:cNvPr id="240" name="Text Box 125"/>
          <p:cNvSpPr txBox="1">
            <a:spLocks noChangeArrowheads="1"/>
          </p:cNvSpPr>
          <p:nvPr/>
        </p:nvSpPr>
        <p:spPr bwMode="auto">
          <a:xfrm>
            <a:off x="4772602" y="2792051"/>
            <a:ext cx="42352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1800" dirty="0" smtClean="0">
                <a:latin typeface="ＭＳ Ｐゴシック" pitchFamily="50" charset="-128"/>
              </a:rPr>
              <a:t>⑫</a:t>
            </a:r>
            <a:r>
              <a:rPr lang="en-US" altLang="ja-JP" sz="1800" dirty="0" smtClean="0">
                <a:latin typeface="ＭＳ Ｐゴシック" pitchFamily="50" charset="-128"/>
              </a:rPr>
              <a:t> </a:t>
            </a:r>
          </a:p>
        </p:txBody>
      </p:sp>
      <p:sp>
        <p:nvSpPr>
          <p:cNvPr id="241" name="Text Box 125"/>
          <p:cNvSpPr txBox="1">
            <a:spLocks noChangeArrowheads="1"/>
          </p:cNvSpPr>
          <p:nvPr/>
        </p:nvSpPr>
        <p:spPr bwMode="auto">
          <a:xfrm rot="10800000" flipV="1">
            <a:off x="4592202" y="3476504"/>
            <a:ext cx="42352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1800" dirty="0" smtClean="0">
                <a:latin typeface="ＭＳ Ｐゴシック" pitchFamily="50" charset="-128"/>
              </a:rPr>
              <a:t>⑪</a:t>
            </a:r>
            <a:r>
              <a:rPr lang="en-US" altLang="ja-JP" sz="1800" dirty="0" smtClean="0">
                <a:latin typeface="ＭＳ Ｐゴシック" pitchFamily="50" charset="-128"/>
              </a:rPr>
              <a:t> </a:t>
            </a:r>
          </a:p>
        </p:txBody>
      </p:sp>
      <p:sp>
        <p:nvSpPr>
          <p:cNvPr id="242" name="Text Box 125"/>
          <p:cNvSpPr txBox="1">
            <a:spLocks noChangeArrowheads="1"/>
          </p:cNvSpPr>
          <p:nvPr/>
        </p:nvSpPr>
        <p:spPr bwMode="auto">
          <a:xfrm>
            <a:off x="4592960" y="4016187"/>
            <a:ext cx="42352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1800" dirty="0" smtClean="0">
                <a:latin typeface="ＭＳ Ｐゴシック" pitchFamily="50" charset="-128"/>
              </a:rPr>
              <a:t>⑬</a:t>
            </a:r>
            <a:r>
              <a:rPr lang="en-US" altLang="ja-JP" sz="1800" dirty="0" smtClean="0">
                <a:latin typeface="ＭＳ Ｐゴシック" pitchFamily="50" charset="-128"/>
              </a:rPr>
              <a:t> </a:t>
            </a:r>
          </a:p>
        </p:txBody>
      </p:sp>
      <p:sp>
        <p:nvSpPr>
          <p:cNvPr id="243" name="Text Box 125"/>
          <p:cNvSpPr txBox="1">
            <a:spLocks noChangeArrowheads="1"/>
          </p:cNvSpPr>
          <p:nvPr/>
        </p:nvSpPr>
        <p:spPr bwMode="auto">
          <a:xfrm>
            <a:off x="4316045" y="3728155"/>
            <a:ext cx="42352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1800" dirty="0" smtClean="0">
                <a:latin typeface="ＭＳ Ｐゴシック" pitchFamily="50" charset="-128"/>
              </a:rPr>
              <a:t>⑭</a:t>
            </a:r>
            <a:r>
              <a:rPr lang="en-US" altLang="ja-JP" sz="1800" dirty="0" smtClean="0">
                <a:latin typeface="ＭＳ Ｐゴシック" pitchFamily="50" charset="-128"/>
              </a:rPr>
              <a:t> </a:t>
            </a:r>
          </a:p>
        </p:txBody>
      </p:sp>
      <p:sp>
        <p:nvSpPr>
          <p:cNvPr id="244" name="Text Box 125"/>
          <p:cNvSpPr txBox="1">
            <a:spLocks noChangeArrowheads="1"/>
          </p:cNvSpPr>
          <p:nvPr/>
        </p:nvSpPr>
        <p:spPr bwMode="auto">
          <a:xfrm>
            <a:off x="6177136" y="3584137"/>
            <a:ext cx="42352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1800" dirty="0" smtClean="0">
                <a:latin typeface="ＭＳ Ｐゴシック" pitchFamily="50" charset="-128"/>
              </a:rPr>
              <a:t>⑥</a:t>
            </a:r>
            <a:r>
              <a:rPr lang="en-US" altLang="ja-JP" sz="1800" dirty="0" smtClean="0">
                <a:latin typeface="ＭＳ Ｐゴシック" pitchFamily="50" charset="-128"/>
              </a:rPr>
              <a:t> </a:t>
            </a:r>
          </a:p>
        </p:txBody>
      </p:sp>
      <p:sp>
        <p:nvSpPr>
          <p:cNvPr id="245" name="Text Box 125"/>
          <p:cNvSpPr txBox="1">
            <a:spLocks noChangeArrowheads="1"/>
          </p:cNvSpPr>
          <p:nvPr/>
        </p:nvSpPr>
        <p:spPr bwMode="auto">
          <a:xfrm>
            <a:off x="3775606" y="3584137"/>
            <a:ext cx="42352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1800" dirty="0" smtClean="0">
                <a:latin typeface="ＭＳ Ｐゴシック" pitchFamily="50" charset="-128"/>
              </a:rPr>
              <a:t>⑭</a:t>
            </a:r>
            <a:r>
              <a:rPr lang="en-US" altLang="ja-JP" sz="1800" dirty="0" smtClean="0">
                <a:latin typeface="ＭＳ Ｐゴシック" pitchFamily="50" charset="-128"/>
              </a:rPr>
              <a:t> </a:t>
            </a:r>
          </a:p>
        </p:txBody>
      </p:sp>
      <p:sp>
        <p:nvSpPr>
          <p:cNvPr id="247" name="Text Box 125"/>
          <p:cNvSpPr txBox="1">
            <a:spLocks noChangeArrowheads="1"/>
          </p:cNvSpPr>
          <p:nvPr/>
        </p:nvSpPr>
        <p:spPr bwMode="auto">
          <a:xfrm>
            <a:off x="3224811" y="3728155"/>
            <a:ext cx="3600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1800" dirty="0" smtClean="0">
                <a:latin typeface="ＭＳ Ｐゴシック" pitchFamily="50" charset="-128"/>
              </a:rPr>
              <a:t>⑮</a:t>
            </a:r>
            <a:r>
              <a:rPr lang="en-US" altLang="ja-JP" sz="1800" dirty="0" smtClean="0">
                <a:latin typeface="ＭＳ Ｐゴシック" pitchFamily="50" charset="-128"/>
              </a:rPr>
              <a:t> </a:t>
            </a:r>
          </a:p>
        </p:txBody>
      </p:sp>
      <p:sp>
        <p:nvSpPr>
          <p:cNvPr id="208" name="角丸四角形 207"/>
          <p:cNvSpPr/>
          <p:nvPr/>
        </p:nvSpPr>
        <p:spPr>
          <a:xfrm>
            <a:off x="141894" y="443398"/>
            <a:ext cx="9633520" cy="1041386"/>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endParaRPr lang="en-US" altLang="ja-JP" sz="1600" dirty="0" smtClean="0">
              <a:solidFill>
                <a:schemeClr val="tx1"/>
              </a:solidFill>
              <a:latin typeface="ＭＳ Ｐ明朝" pitchFamily="18" charset="-128"/>
              <a:ea typeface="ＭＳ Ｐ明朝" pitchFamily="18" charset="-128"/>
            </a:endParaRPr>
          </a:p>
        </p:txBody>
      </p:sp>
      <p:sp>
        <p:nvSpPr>
          <p:cNvPr id="224" name="正方形/長方形 223"/>
          <p:cNvSpPr/>
          <p:nvPr/>
        </p:nvSpPr>
        <p:spPr>
          <a:xfrm>
            <a:off x="109488" y="5949280"/>
            <a:ext cx="7435801" cy="648072"/>
          </a:xfrm>
          <a:prstGeom prst="rect">
            <a:avLst/>
          </a:prstGeom>
          <a:solidFill>
            <a:schemeClr val="bg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9" name="Rectangle 184"/>
          <p:cNvSpPr>
            <a:spLocks noChangeArrowheads="1"/>
          </p:cNvSpPr>
          <p:nvPr/>
        </p:nvSpPr>
        <p:spPr bwMode="auto">
          <a:xfrm>
            <a:off x="632520" y="6021294"/>
            <a:ext cx="427224" cy="156337"/>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ja-JP" altLang="en-US" sz="2400"/>
          </a:p>
        </p:txBody>
      </p:sp>
      <p:sp>
        <p:nvSpPr>
          <p:cNvPr id="226" name="Text Box 185"/>
          <p:cNvSpPr txBox="1">
            <a:spLocks noChangeArrowheads="1"/>
          </p:cNvSpPr>
          <p:nvPr/>
        </p:nvSpPr>
        <p:spPr bwMode="auto">
          <a:xfrm>
            <a:off x="1060709" y="5966532"/>
            <a:ext cx="1607921"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algn="l" eaLnBrk="1" hangingPunct="1"/>
            <a:r>
              <a:rPr lang="ja-JP" altLang="en-US" sz="1100" dirty="0"/>
              <a:t>施設立地済の区画</a:t>
            </a:r>
          </a:p>
        </p:txBody>
      </p:sp>
      <p:sp>
        <p:nvSpPr>
          <p:cNvPr id="229" name="Rectangle 186"/>
          <p:cNvSpPr>
            <a:spLocks noChangeArrowheads="1"/>
          </p:cNvSpPr>
          <p:nvPr/>
        </p:nvSpPr>
        <p:spPr bwMode="auto">
          <a:xfrm>
            <a:off x="632519" y="6355974"/>
            <a:ext cx="432049" cy="169370"/>
          </a:xfrm>
          <a:prstGeom prst="rect">
            <a:avLst/>
          </a:prstGeom>
          <a:solidFill>
            <a:schemeClr val="tx1">
              <a:lumMod val="65000"/>
              <a:lumOff val="3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ja-JP" altLang="en-US" sz="2400"/>
          </a:p>
        </p:txBody>
      </p:sp>
      <p:sp>
        <p:nvSpPr>
          <p:cNvPr id="246" name="Text Box 191"/>
          <p:cNvSpPr txBox="1">
            <a:spLocks noChangeArrowheads="1"/>
          </p:cNvSpPr>
          <p:nvPr/>
        </p:nvSpPr>
        <p:spPr bwMode="auto">
          <a:xfrm>
            <a:off x="3080796" y="6274816"/>
            <a:ext cx="188309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algn="l" eaLnBrk="1" hangingPunct="1"/>
            <a:r>
              <a:rPr lang="ja-JP" altLang="en-US" sz="1100" dirty="0"/>
              <a:t>未利用地（民間所有地）</a:t>
            </a:r>
          </a:p>
        </p:txBody>
      </p:sp>
      <p:sp>
        <p:nvSpPr>
          <p:cNvPr id="248" name="Rectangle 182"/>
          <p:cNvSpPr>
            <a:spLocks noChangeArrowheads="1"/>
          </p:cNvSpPr>
          <p:nvPr/>
        </p:nvSpPr>
        <p:spPr bwMode="auto">
          <a:xfrm>
            <a:off x="2648744" y="6320146"/>
            <a:ext cx="432049" cy="133190"/>
          </a:xfrm>
          <a:prstGeom prst="rect">
            <a:avLst/>
          </a:prstGeom>
          <a:solidFill>
            <a:srgbClr val="FFFF00"/>
          </a:solidFill>
          <a:ln>
            <a:noFill/>
            <a:prstDash val="sysDot"/>
          </a:ln>
          <a:extLst>
            <a:ext uri="{91240B29-F687-4F45-9708-019B960494DF}">
              <a14:hiddenLine xmlns:a14="http://schemas.microsoft.com/office/drawing/2010/main" w="9525">
                <a:solidFill>
                  <a:srgbClr val="000000"/>
                </a:solidFill>
                <a:miter lim="800000"/>
                <a:headEnd/>
                <a:tailEnd/>
              </a14:hiddenLine>
            </a:ext>
          </a:extLst>
        </p:spPr>
        <p:style>
          <a:lnRef idx="2">
            <a:schemeClr val="accent2"/>
          </a:lnRef>
          <a:fillRef idx="1">
            <a:schemeClr val="lt1"/>
          </a:fillRef>
          <a:effectRef idx="0">
            <a:schemeClr val="accent2"/>
          </a:effectRef>
          <a:fontRef idx="minor">
            <a:schemeClr val="dk1"/>
          </a:fontRef>
        </p:style>
        <p:txBody>
          <a:bodyPr wrap="none" anchor="ctr"/>
          <a:lstStyle/>
          <a:p>
            <a:endParaRPr lang="ja-JP" altLang="en-US" sz="2400"/>
          </a:p>
        </p:txBody>
      </p:sp>
      <p:sp>
        <p:nvSpPr>
          <p:cNvPr id="249" name="Text Box 192"/>
          <p:cNvSpPr txBox="1">
            <a:spLocks noChangeArrowheads="1"/>
          </p:cNvSpPr>
          <p:nvPr/>
        </p:nvSpPr>
        <p:spPr bwMode="auto">
          <a:xfrm>
            <a:off x="3080795" y="5969532"/>
            <a:ext cx="206943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algn="l" eaLnBrk="1" hangingPunct="1"/>
            <a:r>
              <a:rPr lang="ja-JP" altLang="en-US" sz="1100" dirty="0" smtClean="0"/>
              <a:t>未利用地整備中（</a:t>
            </a:r>
            <a:r>
              <a:rPr lang="ja-JP" altLang="en-US" sz="1100" dirty="0"/>
              <a:t>市有地）</a:t>
            </a:r>
          </a:p>
        </p:txBody>
      </p:sp>
      <p:sp>
        <p:nvSpPr>
          <p:cNvPr id="250" name="Rectangle 182"/>
          <p:cNvSpPr>
            <a:spLocks noChangeArrowheads="1"/>
          </p:cNvSpPr>
          <p:nvPr/>
        </p:nvSpPr>
        <p:spPr bwMode="auto">
          <a:xfrm>
            <a:off x="2648744" y="6032120"/>
            <a:ext cx="427224" cy="14446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ja-JP" altLang="en-US" sz="2400"/>
          </a:p>
        </p:txBody>
      </p:sp>
      <p:sp>
        <p:nvSpPr>
          <p:cNvPr id="251" name="Text Box 192"/>
          <p:cNvSpPr txBox="1">
            <a:spLocks noChangeArrowheads="1"/>
          </p:cNvSpPr>
          <p:nvPr/>
        </p:nvSpPr>
        <p:spPr bwMode="auto">
          <a:xfrm>
            <a:off x="1055942" y="6302757"/>
            <a:ext cx="1567761"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algn="l" eaLnBrk="1" hangingPunct="1"/>
            <a:r>
              <a:rPr lang="ja-JP" altLang="en-US" sz="1100" dirty="0" smtClean="0"/>
              <a:t>施設建設予定の区画</a:t>
            </a:r>
            <a:endParaRPr lang="ja-JP" altLang="en-US" sz="1100" dirty="0"/>
          </a:p>
        </p:txBody>
      </p:sp>
      <p:sp>
        <p:nvSpPr>
          <p:cNvPr id="173" name="Rectangle 188"/>
          <p:cNvSpPr>
            <a:spLocks noChangeArrowheads="1"/>
          </p:cNvSpPr>
          <p:nvPr/>
        </p:nvSpPr>
        <p:spPr bwMode="auto">
          <a:xfrm>
            <a:off x="4953003" y="6021294"/>
            <a:ext cx="427224" cy="144463"/>
          </a:xfrm>
          <a:prstGeom prst="rect">
            <a:avLst/>
          </a:prstGeom>
          <a:noFill/>
          <a:ln w="31750" cap="rnd">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ja-JP" altLang="en-US" sz="2400"/>
          </a:p>
        </p:txBody>
      </p:sp>
      <p:sp>
        <p:nvSpPr>
          <p:cNvPr id="172" name="Text Box 187"/>
          <p:cNvSpPr txBox="1">
            <a:spLocks noChangeArrowheads="1"/>
          </p:cNvSpPr>
          <p:nvPr/>
        </p:nvSpPr>
        <p:spPr bwMode="auto">
          <a:xfrm>
            <a:off x="5529068" y="5949286"/>
            <a:ext cx="1977695"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algn="l" eaLnBrk="1" hangingPunct="1"/>
            <a:r>
              <a:rPr lang="ja-JP" altLang="en-US" sz="1100" dirty="0" smtClean="0"/>
              <a:t>コスモスクエア駅周辺地域</a:t>
            </a:r>
            <a:endParaRPr lang="en-US" altLang="ja-JP" sz="1100" dirty="0" smtClean="0"/>
          </a:p>
          <a:p>
            <a:pPr algn="l" eaLnBrk="1" hangingPunct="1"/>
            <a:endParaRPr lang="ja-JP" altLang="en-US" sz="1100" dirty="0"/>
          </a:p>
        </p:txBody>
      </p:sp>
      <p:sp>
        <p:nvSpPr>
          <p:cNvPr id="254" name="テキスト ボックス 253"/>
          <p:cNvSpPr txBox="1"/>
          <p:nvPr/>
        </p:nvSpPr>
        <p:spPr>
          <a:xfrm>
            <a:off x="272480" y="5229206"/>
            <a:ext cx="2376264" cy="461665"/>
          </a:xfrm>
          <a:prstGeom prst="rect">
            <a:avLst/>
          </a:prstGeom>
          <a:solidFill>
            <a:schemeClr val="bg1"/>
          </a:solidFill>
          <a:ln w="12700">
            <a:solidFill>
              <a:schemeClr val="tx1"/>
            </a:solidFill>
          </a:ln>
        </p:spPr>
        <p:txBody>
          <a:bodyPr wrap="square" rtlCol="0">
            <a:spAutoFit/>
          </a:bodyPr>
          <a:lstStyle/>
          <a:p>
            <a:r>
              <a:rPr lang="ja-JP" altLang="en-US" sz="1200" dirty="0" smtClean="0">
                <a:latin typeface="ＭＳ Ｐ明朝" pitchFamily="18" charset="-128"/>
                <a:ea typeface="ＭＳ Ｐ明朝" pitchFamily="18" charset="-128"/>
              </a:rPr>
              <a:t>旧</a:t>
            </a:r>
            <a:r>
              <a:rPr lang="en-US" altLang="ja-JP" sz="1200" dirty="0" smtClean="0">
                <a:latin typeface="ＭＳ Ｐ明朝" pitchFamily="18" charset="-128"/>
                <a:ea typeface="ＭＳ Ｐ明朝" pitchFamily="18" charset="-128"/>
              </a:rPr>
              <a:t>WTC</a:t>
            </a:r>
            <a:r>
              <a:rPr lang="ja-JP" altLang="en-US" sz="1200" dirty="0" smtClean="0">
                <a:latin typeface="ＭＳ Ｐ明朝" pitchFamily="18" charset="-128"/>
                <a:ea typeface="ＭＳ Ｐ明朝" pitchFamily="18" charset="-128"/>
              </a:rPr>
              <a:t>ビルを市から府に売却、大阪府咲洲庁舎として活用</a:t>
            </a:r>
            <a:endParaRPr kumimoji="1" lang="ja-JP" altLang="en-US" sz="1200" dirty="0">
              <a:latin typeface="ＭＳ Ｐ明朝" pitchFamily="18" charset="-128"/>
              <a:ea typeface="ＭＳ Ｐ明朝" pitchFamily="18" charset="-128"/>
            </a:endParaRPr>
          </a:p>
        </p:txBody>
      </p:sp>
      <p:cxnSp>
        <p:nvCxnSpPr>
          <p:cNvPr id="256" name="直線矢印コネクタ 255"/>
          <p:cNvCxnSpPr>
            <a:stCxn id="254" idx="3"/>
          </p:cNvCxnSpPr>
          <p:nvPr/>
        </p:nvCxnSpPr>
        <p:spPr>
          <a:xfrm flipV="1">
            <a:off x="2648745" y="4221094"/>
            <a:ext cx="792088" cy="1238945"/>
          </a:xfrm>
          <a:prstGeom prst="straightConnector1">
            <a:avLst/>
          </a:prstGeom>
          <a:ln w="15875">
            <a:solidFill>
              <a:schemeClr val="tx1"/>
            </a:solidFill>
            <a:tailEnd type="stealth"/>
          </a:ln>
        </p:spPr>
        <p:style>
          <a:lnRef idx="1">
            <a:schemeClr val="accent1"/>
          </a:lnRef>
          <a:fillRef idx="0">
            <a:schemeClr val="accent1"/>
          </a:fillRef>
          <a:effectRef idx="0">
            <a:schemeClr val="accent1"/>
          </a:effectRef>
          <a:fontRef idx="minor">
            <a:schemeClr val="tx1"/>
          </a:fontRef>
        </p:style>
      </p:cxnSp>
      <p:sp>
        <p:nvSpPr>
          <p:cNvPr id="257" name="テキスト ボックス 256"/>
          <p:cNvSpPr txBox="1"/>
          <p:nvPr/>
        </p:nvSpPr>
        <p:spPr>
          <a:xfrm>
            <a:off x="83126" y="1988845"/>
            <a:ext cx="2293137" cy="646331"/>
          </a:xfrm>
          <a:prstGeom prst="rect">
            <a:avLst/>
          </a:prstGeom>
          <a:solidFill>
            <a:schemeClr val="bg1"/>
          </a:solidFill>
          <a:ln w="12700">
            <a:solidFill>
              <a:schemeClr val="tx1"/>
            </a:solidFill>
          </a:ln>
        </p:spPr>
        <p:txBody>
          <a:bodyPr wrap="square" rtlCol="0">
            <a:spAutoFit/>
          </a:bodyPr>
          <a:lstStyle/>
          <a:p>
            <a:r>
              <a:rPr lang="ja-JP" altLang="en-US" sz="1200" dirty="0" smtClean="0">
                <a:latin typeface="ＭＳ Ｐ明朝" pitchFamily="18" charset="-128"/>
                <a:ea typeface="ＭＳ Ｐ明朝" pitchFamily="18" charset="-128"/>
              </a:rPr>
              <a:t>コスモスクエア駅前の複数街区において、一体開発を条件に土地売却（事前確認）を実施</a:t>
            </a:r>
            <a:endParaRPr kumimoji="1" lang="ja-JP" altLang="en-US" sz="1200" dirty="0">
              <a:latin typeface="ＭＳ Ｐ明朝" pitchFamily="18" charset="-128"/>
              <a:ea typeface="ＭＳ Ｐ明朝" pitchFamily="18" charset="-128"/>
            </a:endParaRPr>
          </a:p>
        </p:txBody>
      </p:sp>
      <p:cxnSp>
        <p:nvCxnSpPr>
          <p:cNvPr id="258" name="直線矢印コネクタ 257"/>
          <p:cNvCxnSpPr>
            <a:stCxn id="257" idx="3"/>
          </p:cNvCxnSpPr>
          <p:nvPr/>
        </p:nvCxnSpPr>
        <p:spPr>
          <a:xfrm>
            <a:off x="2376263" y="2312011"/>
            <a:ext cx="700314" cy="268123"/>
          </a:xfrm>
          <a:prstGeom prst="straightConnector1">
            <a:avLst/>
          </a:prstGeom>
          <a:ln w="15875">
            <a:solidFill>
              <a:schemeClr val="tx1"/>
            </a:solidFill>
            <a:tailEnd type="stealth"/>
          </a:ln>
        </p:spPr>
        <p:style>
          <a:lnRef idx="1">
            <a:schemeClr val="accent1"/>
          </a:lnRef>
          <a:fillRef idx="0">
            <a:schemeClr val="accent1"/>
          </a:fillRef>
          <a:effectRef idx="0">
            <a:schemeClr val="accent1"/>
          </a:effectRef>
          <a:fontRef idx="minor">
            <a:schemeClr val="tx1"/>
          </a:fontRef>
        </p:style>
      </p:cxnSp>
      <p:sp>
        <p:nvSpPr>
          <p:cNvPr id="261" name="テキスト ボックス 260"/>
          <p:cNvSpPr txBox="1"/>
          <p:nvPr/>
        </p:nvSpPr>
        <p:spPr>
          <a:xfrm>
            <a:off x="5529064" y="1728198"/>
            <a:ext cx="2304257" cy="646331"/>
          </a:xfrm>
          <a:prstGeom prst="rect">
            <a:avLst/>
          </a:prstGeom>
          <a:solidFill>
            <a:schemeClr val="bg1"/>
          </a:solidFill>
          <a:ln w="12700">
            <a:solidFill>
              <a:schemeClr val="tx1"/>
            </a:solidFill>
          </a:ln>
        </p:spPr>
        <p:txBody>
          <a:bodyPr wrap="square" rtlCol="0">
            <a:spAutoFit/>
          </a:bodyPr>
          <a:lstStyle/>
          <a:p>
            <a:r>
              <a:rPr lang="ja-JP" altLang="en-US" sz="1200" dirty="0" smtClean="0">
                <a:latin typeface="ＭＳ Ｐ明朝" pitchFamily="18" charset="-128"/>
                <a:ea typeface="ＭＳ Ｐ明朝" pitchFamily="18" charset="-128"/>
              </a:rPr>
              <a:t>新エネルギー拠点のコアとなる大型蓄電池試験・評価施設の立地</a:t>
            </a:r>
            <a:endParaRPr lang="en-US" altLang="ja-JP" sz="1200" dirty="0" smtClean="0">
              <a:latin typeface="ＭＳ Ｐ明朝" pitchFamily="18" charset="-128"/>
              <a:ea typeface="ＭＳ Ｐ明朝" pitchFamily="18" charset="-128"/>
            </a:endParaRPr>
          </a:p>
          <a:p>
            <a:r>
              <a:rPr kumimoji="1" lang="en-US" altLang="ja-JP" sz="1200" b="1" dirty="0" smtClean="0">
                <a:latin typeface="ＭＳ Ｐ明朝" pitchFamily="18" charset="-128"/>
                <a:ea typeface="ＭＳ Ｐ明朝" pitchFamily="18" charset="-128"/>
              </a:rPr>
              <a:t>NITE</a:t>
            </a:r>
            <a:r>
              <a:rPr lang="ja-JP" altLang="en-US" sz="1200" b="1" dirty="0" smtClean="0">
                <a:latin typeface="ＭＳ Ｐ明朝" pitchFamily="18" charset="-128"/>
                <a:ea typeface="ＭＳ Ｐ明朝" pitchFamily="18" charset="-128"/>
              </a:rPr>
              <a:t>（製品評価技術基盤機構）</a:t>
            </a:r>
            <a:endParaRPr kumimoji="1" lang="ja-JP" altLang="en-US" sz="1200" b="1" dirty="0">
              <a:latin typeface="ＭＳ Ｐ明朝" pitchFamily="18" charset="-128"/>
              <a:ea typeface="ＭＳ Ｐ明朝" pitchFamily="18" charset="-128"/>
            </a:endParaRPr>
          </a:p>
        </p:txBody>
      </p:sp>
      <p:cxnSp>
        <p:nvCxnSpPr>
          <p:cNvPr id="262" name="直線矢印コネクタ 261"/>
          <p:cNvCxnSpPr>
            <a:stCxn id="261" idx="1"/>
            <a:endCxn id="165" idx="0"/>
          </p:cNvCxnSpPr>
          <p:nvPr/>
        </p:nvCxnSpPr>
        <p:spPr>
          <a:xfrm flipH="1">
            <a:off x="5159294" y="2051364"/>
            <a:ext cx="369770" cy="661585"/>
          </a:xfrm>
          <a:prstGeom prst="straightConnector1">
            <a:avLst/>
          </a:prstGeom>
          <a:ln w="15875">
            <a:solidFill>
              <a:schemeClr val="tx1"/>
            </a:solidFill>
            <a:tailEnd type="stealth"/>
          </a:ln>
        </p:spPr>
        <p:style>
          <a:lnRef idx="1">
            <a:schemeClr val="accent1"/>
          </a:lnRef>
          <a:fillRef idx="0">
            <a:schemeClr val="accent1"/>
          </a:fillRef>
          <a:effectRef idx="0">
            <a:schemeClr val="accent1"/>
          </a:effectRef>
          <a:fontRef idx="minor">
            <a:schemeClr val="tx1"/>
          </a:fontRef>
        </p:style>
      </p:cxnSp>
      <p:sp>
        <p:nvSpPr>
          <p:cNvPr id="169" name="Text Box 183"/>
          <p:cNvSpPr txBox="1">
            <a:spLocks noChangeArrowheads="1"/>
          </p:cNvSpPr>
          <p:nvPr/>
        </p:nvSpPr>
        <p:spPr bwMode="auto">
          <a:xfrm>
            <a:off x="200473" y="6021294"/>
            <a:ext cx="360039"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1100" dirty="0" smtClean="0"/>
              <a:t>凡　　例</a:t>
            </a:r>
            <a:endParaRPr lang="ja-JP" altLang="en-US" sz="1100" dirty="0"/>
          </a:p>
        </p:txBody>
      </p:sp>
      <p:cxnSp>
        <p:nvCxnSpPr>
          <p:cNvPr id="228" name="直線コネクタ 227"/>
          <p:cNvCxnSpPr/>
          <p:nvPr/>
        </p:nvCxnSpPr>
        <p:spPr>
          <a:xfrm flipV="1">
            <a:off x="2648745" y="2328536"/>
            <a:ext cx="1818060" cy="940746"/>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2" name="直線コネクタ 251"/>
          <p:cNvCxnSpPr/>
          <p:nvPr/>
        </p:nvCxnSpPr>
        <p:spPr>
          <a:xfrm flipV="1">
            <a:off x="6033120" y="3528396"/>
            <a:ext cx="0" cy="1728192"/>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3" name="直線コネクタ 262"/>
          <p:cNvCxnSpPr/>
          <p:nvPr/>
        </p:nvCxnSpPr>
        <p:spPr>
          <a:xfrm flipH="1" flipV="1">
            <a:off x="4442528" y="2332798"/>
            <a:ext cx="954861" cy="461246"/>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205" name="Text Box 120"/>
          <p:cNvSpPr txBox="1">
            <a:spLocks noChangeArrowheads="1"/>
          </p:cNvSpPr>
          <p:nvPr/>
        </p:nvSpPr>
        <p:spPr bwMode="auto">
          <a:xfrm>
            <a:off x="2917118" y="2886756"/>
            <a:ext cx="518205"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500" dirty="0">
                <a:solidFill>
                  <a:srgbClr val="4D4D4D"/>
                </a:solidFill>
              </a:rPr>
              <a:t>大阪</a:t>
            </a:r>
            <a:br>
              <a:rPr lang="ja-JP" altLang="en-US" sz="500" dirty="0">
                <a:solidFill>
                  <a:srgbClr val="4D4D4D"/>
                </a:solidFill>
              </a:rPr>
            </a:br>
            <a:r>
              <a:rPr lang="ja-JP" altLang="en-US" sz="500" dirty="0">
                <a:solidFill>
                  <a:srgbClr val="4D4D4D"/>
                </a:solidFill>
              </a:rPr>
              <a:t>入国管理局</a:t>
            </a:r>
          </a:p>
        </p:txBody>
      </p:sp>
      <p:sp>
        <p:nvSpPr>
          <p:cNvPr id="230" name="正方形/長方形 229"/>
          <p:cNvSpPr/>
          <p:nvPr/>
        </p:nvSpPr>
        <p:spPr>
          <a:xfrm>
            <a:off x="200472" y="548681"/>
            <a:ext cx="9505056" cy="830997"/>
          </a:xfrm>
          <a:prstGeom prst="rect">
            <a:avLst/>
          </a:prstGeom>
        </p:spPr>
        <p:txBody>
          <a:bodyPr wrap="square">
            <a:spAutoFit/>
          </a:bodyPr>
          <a:lstStyle/>
          <a:p>
            <a:r>
              <a:rPr lang="ja-JP" altLang="en-US" sz="1600" dirty="0" smtClean="0">
                <a:latin typeface="+mn-ea"/>
              </a:rPr>
              <a:t>＜めざす姿＞</a:t>
            </a:r>
            <a:endParaRPr lang="en-US" altLang="ja-JP" sz="1600" dirty="0" smtClean="0">
              <a:latin typeface="+mn-ea"/>
            </a:endParaRPr>
          </a:p>
          <a:p>
            <a:pPr marL="355600" indent="-355600"/>
            <a:r>
              <a:rPr lang="ja-JP" altLang="en-US" sz="1600" dirty="0" smtClean="0"/>
              <a:t> </a:t>
            </a:r>
            <a:r>
              <a:rPr lang="ja-JP" altLang="en-US" sz="1600" dirty="0" smtClean="0">
                <a:latin typeface="ＭＳ Ｐ明朝" pitchFamily="18" charset="-128"/>
                <a:ea typeface="ＭＳ Ｐ明朝" pitchFamily="18" charset="-128"/>
              </a:rPr>
              <a:t>　・遊休地が存在するコスモスクエア駅周辺地域において、大阪府咲洲庁舎の移転を皮切りに、 大型蓄電池試験・評価施設などが立地。バッテリーを中心とした新エネルギーの拠点として整備する。</a:t>
            </a:r>
            <a:endParaRPr lang="en-US" altLang="ja-JP" sz="1600" dirty="0" smtClean="0">
              <a:latin typeface="ＭＳ Ｐ明朝" pitchFamily="18" charset="-128"/>
              <a:ea typeface="ＭＳ Ｐ明朝" pitchFamily="18" charset="-128"/>
            </a:endParaRPr>
          </a:p>
        </p:txBody>
      </p:sp>
      <p:pic>
        <p:nvPicPr>
          <p:cNvPr id="16386" name="Picture 2"/>
          <p:cNvPicPr>
            <a:picLocks noChangeAspect="1" noChangeArrowheads="1"/>
          </p:cNvPicPr>
          <p:nvPr/>
        </p:nvPicPr>
        <p:blipFill>
          <a:blip r:embed="rId2" cstate="email"/>
          <a:srcRect/>
          <a:stretch>
            <a:fillRect/>
          </a:stretch>
        </p:blipFill>
        <p:spPr bwMode="auto">
          <a:xfrm>
            <a:off x="7909018" y="1700808"/>
            <a:ext cx="1996982" cy="4988446"/>
          </a:xfrm>
          <a:prstGeom prst="rect">
            <a:avLst/>
          </a:prstGeom>
          <a:noFill/>
          <a:ln w="9525">
            <a:noFill/>
            <a:miter lim="800000"/>
            <a:headEnd/>
            <a:tailEnd/>
          </a:ln>
          <a:effectLst/>
        </p:spPr>
      </p:pic>
      <p:sp>
        <p:nvSpPr>
          <p:cNvPr id="212" name="スライド番号プレースホルダ 210"/>
          <p:cNvSpPr>
            <a:spLocks noGrp="1"/>
          </p:cNvSpPr>
          <p:nvPr>
            <p:ph type="sldNum" sz="quarter" idx="12"/>
          </p:nvPr>
        </p:nvSpPr>
        <p:spPr>
          <a:xfrm>
            <a:off x="7594600" y="6633029"/>
            <a:ext cx="2311400" cy="225055"/>
          </a:xfrm>
        </p:spPr>
        <p:txBody>
          <a:bodyPr/>
          <a:lstStyle/>
          <a:p>
            <a:fld id="{37EF5067-3AB7-4642-9103-42CBD40CC6D9}" type="slidenum">
              <a:rPr kumimoji="1" lang="ja-JP" altLang="en-US" smtClean="0"/>
              <a:pPr/>
              <a:t>50</a:t>
            </a:fld>
            <a:endParaRPr kumimoji="1" lang="ja-JP" altLang="en-US" dirty="0"/>
          </a:p>
        </p:txBody>
      </p:sp>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0" name="Picture 5" descr="夢洲全体（確定道路のみ）"/>
          <p:cNvPicPr>
            <a:picLocks noChangeAspect="1" noChangeArrowheads="1"/>
          </p:cNvPicPr>
          <p:nvPr/>
        </p:nvPicPr>
        <p:blipFill>
          <a:blip r:embed="rId2" cstate="email">
            <a:grayscl/>
            <a:lum/>
          </a:blip>
          <a:srcRect/>
          <a:stretch>
            <a:fillRect/>
          </a:stretch>
        </p:blipFill>
        <p:spPr bwMode="auto">
          <a:xfrm>
            <a:off x="2000275" y="1322922"/>
            <a:ext cx="7377385" cy="5202510"/>
          </a:xfrm>
          <a:prstGeom prst="rect">
            <a:avLst/>
          </a:prstGeom>
          <a:noFill/>
          <a:ln w="9525">
            <a:noFill/>
            <a:miter lim="800000"/>
            <a:headEnd/>
            <a:tailEnd/>
          </a:ln>
        </p:spPr>
      </p:pic>
      <p:sp>
        <p:nvSpPr>
          <p:cNvPr id="4" name="Rectangle 2"/>
          <p:cNvSpPr txBox="1">
            <a:spLocks noChangeArrowheads="1"/>
          </p:cNvSpPr>
          <p:nvPr/>
        </p:nvSpPr>
        <p:spPr bwMode="auto">
          <a:xfrm>
            <a:off x="0" y="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６．湾岸部　</a:t>
            </a:r>
            <a:r>
              <a:rPr lang="en-US" altLang="ja-JP" sz="2000" b="1" dirty="0" smtClean="0">
                <a:solidFill>
                  <a:schemeClr val="bg1"/>
                </a:solidFill>
                <a:latin typeface="ＭＳ ゴシック" pitchFamily="49" charset="-128"/>
                <a:ea typeface="ＭＳ ゴシック" pitchFamily="49" charset="-128"/>
              </a:rPr>
              <a:t>【</a:t>
            </a:r>
            <a:r>
              <a:rPr lang="ja-JP" altLang="en-US" sz="2000" b="1" dirty="0" smtClean="0">
                <a:solidFill>
                  <a:schemeClr val="bg1"/>
                </a:solidFill>
                <a:latin typeface="ＭＳ ゴシック" pitchFamily="49" charset="-128"/>
                <a:ea typeface="ＭＳ ゴシック" pitchFamily="49" charset="-128"/>
              </a:rPr>
              <a:t>夢洲</a:t>
            </a:r>
            <a:r>
              <a:rPr lang="en-US" altLang="ja-JP" sz="2000" b="1" dirty="0" smtClean="0">
                <a:solidFill>
                  <a:schemeClr val="bg1"/>
                </a:solidFill>
                <a:latin typeface="ＭＳ ゴシック" pitchFamily="49" charset="-128"/>
                <a:ea typeface="ＭＳ ゴシック" pitchFamily="49" charset="-128"/>
              </a:rPr>
              <a:t>】</a:t>
            </a:r>
          </a:p>
        </p:txBody>
      </p:sp>
      <p:sp>
        <p:nvSpPr>
          <p:cNvPr id="251" name="角丸四角形 25"/>
          <p:cNvSpPr>
            <a:spLocks noChangeArrowheads="1"/>
          </p:cNvSpPr>
          <p:nvPr/>
        </p:nvSpPr>
        <p:spPr bwMode="auto">
          <a:xfrm rot="18585224">
            <a:off x="6304249" y="3921130"/>
            <a:ext cx="2496074" cy="453506"/>
          </a:xfrm>
          <a:prstGeom prst="roundRect">
            <a:avLst>
              <a:gd name="adj" fmla="val 16667"/>
            </a:avLst>
          </a:prstGeom>
          <a:solidFill>
            <a:schemeClr val="bg1"/>
          </a:solidFill>
          <a:ln w="12700">
            <a:solidFill>
              <a:schemeClr val="tx1"/>
            </a:solidFill>
            <a:round/>
            <a:headEnd/>
            <a:tailEnd/>
          </a:ln>
        </p:spPr>
        <p:txBody>
          <a:bodyPr anchor="ctr"/>
          <a:lstStyle/>
          <a:p>
            <a:pPr algn="ctr"/>
            <a:r>
              <a:rPr lang="ja-JP" altLang="en-US" sz="1800" dirty="0" smtClean="0">
                <a:latin typeface="+mj-ea"/>
                <a:ea typeface="+mj-ea"/>
              </a:rPr>
              <a:t>国際コンテナターミナル</a:t>
            </a:r>
            <a:endParaRPr lang="ja-JP" altLang="en-US" sz="1400" dirty="0">
              <a:latin typeface="+mj-ea"/>
              <a:ea typeface="+mj-ea"/>
            </a:endParaRPr>
          </a:p>
        </p:txBody>
      </p:sp>
      <p:sp>
        <p:nvSpPr>
          <p:cNvPr id="256" name="Rectangle 33" descr="右上がり対角線 (太)"/>
          <p:cNvSpPr>
            <a:spLocks noChangeArrowheads="1"/>
          </p:cNvSpPr>
          <p:nvPr/>
        </p:nvSpPr>
        <p:spPr bwMode="auto">
          <a:xfrm rot="18483262">
            <a:off x="6740938" y="3482211"/>
            <a:ext cx="344119" cy="101158"/>
          </a:xfrm>
          <a:prstGeom prst="rect">
            <a:avLst/>
          </a:prstGeom>
          <a:pattFill prst="wdUpDiag">
            <a:fgClr>
              <a:schemeClr val="accent1"/>
            </a:fgClr>
            <a:bgClr>
              <a:schemeClr val="bg1"/>
            </a:bgClr>
          </a:pattFill>
          <a:ln>
            <a:solidFill>
              <a:schemeClr val="accent5">
                <a:lumMod val="75000"/>
              </a:schemeClr>
            </a:solidFill>
          </a:ln>
          <a:extLst/>
        </p:spPr>
        <p:txBody>
          <a:bodyPr wrap="none" anchor="ctr"/>
          <a:lstStyle/>
          <a:p>
            <a:endParaRPr lang="ja-JP" altLang="en-US"/>
          </a:p>
        </p:txBody>
      </p:sp>
      <p:sp>
        <p:nvSpPr>
          <p:cNvPr id="272" name="テキスト ボックス 271"/>
          <p:cNvSpPr txBox="1"/>
          <p:nvPr/>
        </p:nvSpPr>
        <p:spPr>
          <a:xfrm>
            <a:off x="123873" y="1556884"/>
            <a:ext cx="1646605" cy="384721"/>
          </a:xfrm>
          <a:prstGeom prst="rect">
            <a:avLst/>
          </a:prstGeom>
          <a:noFill/>
        </p:spPr>
        <p:txBody>
          <a:bodyPr wrap="none" rtlCol="0">
            <a:spAutoFit/>
          </a:bodyPr>
          <a:lstStyle/>
          <a:p>
            <a:r>
              <a:rPr kumimoji="1" lang="ja-JP" altLang="en-US" dirty="0" smtClean="0"/>
              <a:t>○夢洲の現状</a:t>
            </a:r>
            <a:endParaRPr kumimoji="1" lang="ja-JP" altLang="en-US" dirty="0"/>
          </a:p>
        </p:txBody>
      </p:sp>
      <p:sp>
        <p:nvSpPr>
          <p:cNvPr id="1027" name="Rectangle 3"/>
          <p:cNvSpPr>
            <a:spLocks noChangeArrowheads="1"/>
          </p:cNvSpPr>
          <p:nvPr/>
        </p:nvSpPr>
        <p:spPr bwMode="auto">
          <a:xfrm rot="2344644">
            <a:off x="6140453" y="3033391"/>
            <a:ext cx="542337" cy="855732"/>
          </a:xfrm>
          <a:prstGeom prst="rect">
            <a:avLst/>
          </a:prstGeom>
          <a:solidFill>
            <a:srgbClr val="BFBFBF"/>
          </a:solidFill>
          <a:ln w="25400">
            <a:noFill/>
            <a:miter lim="800000"/>
            <a:headEnd/>
            <a:tailEnd/>
          </a:ln>
          <a:effectLst/>
        </p:spPr>
        <p:txBody>
          <a:bodyPr vert="horz" wrap="square" lIns="74295" tIns="8890" rIns="74295" bIns="8890" numCol="1" anchor="t" anchorCtr="0" compatLnSpc="1">
            <a:prstTxWarp prst="textNoShape">
              <a:avLst/>
            </a:prstTxWarp>
          </a:bodyPr>
          <a:lstStyle/>
          <a:p>
            <a:endParaRPr lang="ja-JP" altLang="en-US"/>
          </a:p>
        </p:txBody>
      </p:sp>
      <p:sp>
        <p:nvSpPr>
          <p:cNvPr id="1028" name="Rectangle 4"/>
          <p:cNvSpPr>
            <a:spLocks noChangeArrowheads="1"/>
          </p:cNvSpPr>
          <p:nvPr/>
        </p:nvSpPr>
        <p:spPr bwMode="auto">
          <a:xfrm rot="2344644">
            <a:off x="6044687" y="4381964"/>
            <a:ext cx="268288" cy="336550"/>
          </a:xfrm>
          <a:prstGeom prst="rect">
            <a:avLst/>
          </a:prstGeom>
          <a:solidFill>
            <a:srgbClr val="BFBFBF"/>
          </a:solidFill>
          <a:ln w="25400">
            <a:noFill/>
            <a:miter lim="800000"/>
            <a:headEnd/>
            <a:tailEnd/>
          </a:ln>
          <a:effectLst/>
        </p:spPr>
        <p:txBody>
          <a:bodyPr vert="horz" wrap="square" lIns="74295" tIns="8890" rIns="74295" bIns="8890" numCol="1" anchor="t" anchorCtr="0" compatLnSpc="1">
            <a:prstTxWarp prst="textNoShape">
              <a:avLst/>
            </a:prstTxWarp>
          </a:bodyPr>
          <a:lstStyle/>
          <a:p>
            <a:endParaRPr lang="ja-JP" altLang="en-US"/>
          </a:p>
        </p:txBody>
      </p:sp>
      <p:sp>
        <p:nvSpPr>
          <p:cNvPr id="1029" name="Rectangle 5"/>
          <p:cNvSpPr>
            <a:spLocks noChangeArrowheads="1"/>
          </p:cNvSpPr>
          <p:nvPr/>
        </p:nvSpPr>
        <p:spPr bwMode="auto">
          <a:xfrm rot="2344644">
            <a:off x="7174840" y="3030663"/>
            <a:ext cx="228600" cy="433388"/>
          </a:xfrm>
          <a:prstGeom prst="rect">
            <a:avLst/>
          </a:prstGeom>
          <a:solidFill>
            <a:srgbClr val="BFBFBF"/>
          </a:solidFill>
          <a:ln w="25400">
            <a:noFill/>
            <a:miter lim="800000"/>
            <a:headEnd/>
            <a:tailEnd/>
          </a:ln>
          <a:effectLst/>
        </p:spPr>
        <p:txBody>
          <a:bodyPr vert="horz" wrap="square" lIns="74295" tIns="8890" rIns="74295" bIns="8890" numCol="1" anchor="t" anchorCtr="0" compatLnSpc="1">
            <a:prstTxWarp prst="textNoShape">
              <a:avLst/>
            </a:prstTxWarp>
          </a:bodyPr>
          <a:lstStyle/>
          <a:p>
            <a:endParaRPr lang="ja-JP" altLang="en-US"/>
          </a:p>
        </p:txBody>
      </p:sp>
      <p:sp>
        <p:nvSpPr>
          <p:cNvPr id="37" name="台形 36"/>
          <p:cNvSpPr/>
          <p:nvPr/>
        </p:nvSpPr>
        <p:spPr>
          <a:xfrm rot="18298535">
            <a:off x="3022010" y="2052219"/>
            <a:ext cx="1550453" cy="992987"/>
          </a:xfrm>
          <a:prstGeom prst="trapezoid">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2" name="角丸四角形 26"/>
          <p:cNvSpPr>
            <a:spLocks noChangeArrowheads="1"/>
          </p:cNvSpPr>
          <p:nvPr/>
        </p:nvSpPr>
        <p:spPr bwMode="auto">
          <a:xfrm rot="18357603">
            <a:off x="2998196" y="2354133"/>
            <a:ext cx="1534469" cy="466892"/>
          </a:xfrm>
          <a:prstGeom prst="roundRect">
            <a:avLst>
              <a:gd name="adj" fmla="val 16667"/>
            </a:avLst>
          </a:prstGeom>
          <a:noFill/>
          <a:ln w="12700">
            <a:noFill/>
            <a:round/>
            <a:headEnd/>
            <a:tailEnd/>
          </a:ln>
        </p:spPr>
        <p:txBody>
          <a:bodyPr anchor="ctr"/>
          <a:lstStyle/>
          <a:p>
            <a:pPr algn="ctr"/>
            <a:r>
              <a:rPr lang="ja-JP" altLang="en-US" sz="1800" smtClean="0">
                <a:latin typeface="+mj-ea"/>
                <a:ea typeface="+mj-ea"/>
              </a:rPr>
              <a:t>メガソーラー</a:t>
            </a:r>
            <a:endParaRPr lang="ja-JP" altLang="en-US" sz="1050" dirty="0">
              <a:latin typeface="+mj-ea"/>
              <a:ea typeface="+mj-ea"/>
            </a:endParaRPr>
          </a:p>
        </p:txBody>
      </p:sp>
      <p:sp>
        <p:nvSpPr>
          <p:cNvPr id="281" name="Text Box 125"/>
          <p:cNvSpPr txBox="1">
            <a:spLocks noChangeArrowheads="1"/>
          </p:cNvSpPr>
          <p:nvPr/>
        </p:nvSpPr>
        <p:spPr bwMode="auto">
          <a:xfrm rot="18583341">
            <a:off x="6097002" y="3352879"/>
            <a:ext cx="64807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1100" dirty="0" smtClean="0">
                <a:latin typeface="ＭＳ 明朝" pitchFamily="17" charset="-128"/>
                <a:ea typeface="ＭＳ 明朝" pitchFamily="17" charset="-128"/>
              </a:rPr>
              <a:t>物流倉庫</a:t>
            </a:r>
            <a:endParaRPr lang="en-US" altLang="ja-JP" sz="1100" dirty="0" smtClean="0">
              <a:latin typeface="ＭＳ 明朝" pitchFamily="17" charset="-128"/>
              <a:ea typeface="ＭＳ 明朝" pitchFamily="17" charset="-128"/>
            </a:endParaRPr>
          </a:p>
        </p:txBody>
      </p:sp>
      <p:sp>
        <p:nvSpPr>
          <p:cNvPr id="38" name="Text Box 125"/>
          <p:cNvSpPr txBox="1">
            <a:spLocks noChangeArrowheads="1"/>
          </p:cNvSpPr>
          <p:nvPr/>
        </p:nvSpPr>
        <p:spPr bwMode="auto">
          <a:xfrm rot="18583341">
            <a:off x="6042078" y="4362693"/>
            <a:ext cx="3459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1000" dirty="0" smtClean="0">
                <a:latin typeface="ＭＳ 明朝" pitchFamily="17" charset="-128"/>
                <a:ea typeface="ＭＳ 明朝" pitchFamily="17" charset="-128"/>
              </a:rPr>
              <a:t>物流倉庫</a:t>
            </a:r>
            <a:endParaRPr lang="en-US" altLang="ja-JP" sz="1000" dirty="0" smtClean="0">
              <a:latin typeface="ＭＳ 明朝" pitchFamily="17" charset="-128"/>
              <a:ea typeface="ＭＳ 明朝" pitchFamily="17" charset="-128"/>
            </a:endParaRPr>
          </a:p>
        </p:txBody>
      </p:sp>
      <p:sp>
        <p:nvSpPr>
          <p:cNvPr id="39" name="Text Box 125"/>
          <p:cNvSpPr txBox="1">
            <a:spLocks noChangeArrowheads="1"/>
          </p:cNvSpPr>
          <p:nvPr/>
        </p:nvSpPr>
        <p:spPr bwMode="auto">
          <a:xfrm rot="18583341">
            <a:off x="7139844" y="3074615"/>
            <a:ext cx="3459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eaLnBrk="0" hangingPunct="0">
              <a:defRPr kumimoji="1" sz="900">
                <a:solidFill>
                  <a:schemeClr val="tx1"/>
                </a:solidFill>
                <a:latin typeface="Times New Roman" pitchFamily="18" charset="0"/>
                <a:ea typeface="ＭＳ Ｐゴシック" pitchFamily="50" charset="-128"/>
              </a:defRPr>
            </a:lvl1pPr>
            <a:lvl2pPr marL="742950" indent="-285750" eaLnBrk="0" hangingPunct="0">
              <a:defRPr kumimoji="1" sz="900">
                <a:solidFill>
                  <a:schemeClr val="tx1"/>
                </a:solidFill>
                <a:latin typeface="Times New Roman" pitchFamily="18" charset="0"/>
                <a:ea typeface="ＭＳ Ｐゴシック" pitchFamily="50" charset="-128"/>
              </a:defRPr>
            </a:lvl2pPr>
            <a:lvl3pPr marL="1143000" indent="-228600" eaLnBrk="0" hangingPunct="0">
              <a:defRPr kumimoji="1" sz="900">
                <a:solidFill>
                  <a:schemeClr val="tx1"/>
                </a:solidFill>
                <a:latin typeface="Times New Roman" pitchFamily="18" charset="0"/>
                <a:ea typeface="ＭＳ Ｐゴシック" pitchFamily="50" charset="-128"/>
              </a:defRPr>
            </a:lvl3pPr>
            <a:lvl4pPr marL="1600200" indent="-228600" eaLnBrk="0" hangingPunct="0">
              <a:defRPr kumimoji="1" sz="900">
                <a:solidFill>
                  <a:schemeClr val="tx1"/>
                </a:solidFill>
                <a:latin typeface="Times New Roman" pitchFamily="18" charset="0"/>
                <a:ea typeface="ＭＳ Ｐゴシック" pitchFamily="50" charset="-128"/>
              </a:defRPr>
            </a:lvl4pPr>
            <a:lvl5pPr marL="2057400" indent="-228600" eaLnBrk="0" hangingPunct="0">
              <a:defRPr kumimoji="1" sz="900">
                <a:solidFill>
                  <a:schemeClr val="tx1"/>
                </a:solidFill>
                <a:latin typeface="Times New Roman" pitchFamily="18" charset="0"/>
                <a:ea typeface="ＭＳ Ｐゴシック" pitchFamily="50" charset="-128"/>
              </a:defRPr>
            </a:lvl5pPr>
            <a:lvl6pPr marL="25146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6pPr>
            <a:lvl7pPr marL="29718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7pPr>
            <a:lvl8pPr marL="34290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8pPr>
            <a:lvl9pPr marL="3886200" indent="-228600" algn="ctr" eaLnBrk="0" fontAlgn="base" hangingPunct="0">
              <a:spcBef>
                <a:spcPct val="50000"/>
              </a:spcBef>
              <a:spcAft>
                <a:spcPct val="0"/>
              </a:spcAft>
              <a:defRPr kumimoji="1" sz="900">
                <a:solidFill>
                  <a:schemeClr val="tx1"/>
                </a:solidFill>
                <a:latin typeface="Times New Roman" pitchFamily="18" charset="0"/>
                <a:ea typeface="ＭＳ Ｐゴシック" pitchFamily="50" charset="-128"/>
              </a:defRPr>
            </a:lvl9pPr>
          </a:lstStyle>
          <a:p>
            <a:pPr eaLnBrk="1" hangingPunct="1"/>
            <a:r>
              <a:rPr lang="ja-JP" altLang="en-US" sz="1000" dirty="0" smtClean="0">
                <a:latin typeface="ＭＳ 明朝" pitchFamily="17" charset="-128"/>
                <a:ea typeface="ＭＳ 明朝" pitchFamily="17" charset="-128"/>
              </a:rPr>
              <a:t>物流倉庫</a:t>
            </a:r>
            <a:endParaRPr lang="en-US" altLang="ja-JP" sz="1000" dirty="0" smtClean="0">
              <a:latin typeface="ＭＳ 明朝" pitchFamily="17" charset="-128"/>
              <a:ea typeface="ＭＳ 明朝" pitchFamily="17" charset="-128"/>
            </a:endParaRPr>
          </a:p>
        </p:txBody>
      </p:sp>
      <p:sp>
        <p:nvSpPr>
          <p:cNvPr id="120" name="フリーフォーム 119"/>
          <p:cNvSpPr/>
          <p:nvPr/>
        </p:nvSpPr>
        <p:spPr bwMode="auto">
          <a:xfrm>
            <a:off x="3056900" y="4023635"/>
            <a:ext cx="3754201" cy="2291440"/>
          </a:xfrm>
          <a:custGeom>
            <a:avLst/>
            <a:gdLst>
              <a:gd name="connsiteX0" fmla="*/ 1073426 w 1073426"/>
              <a:gd name="connsiteY0" fmla="*/ 357809 h 1162878"/>
              <a:gd name="connsiteX1" fmla="*/ 646043 w 1073426"/>
              <a:gd name="connsiteY1" fmla="*/ 0 h 1162878"/>
              <a:gd name="connsiteX2" fmla="*/ 0 w 1073426"/>
              <a:gd name="connsiteY2" fmla="*/ 775252 h 1162878"/>
              <a:gd name="connsiteX3" fmla="*/ 467139 w 1073426"/>
              <a:gd name="connsiteY3" fmla="*/ 1162878 h 1162878"/>
              <a:gd name="connsiteX4" fmla="*/ 1073426 w 1073426"/>
              <a:gd name="connsiteY4" fmla="*/ 357809 h 1162878"/>
              <a:gd name="connsiteX0" fmla="*/ 1073426 w 1073426"/>
              <a:gd name="connsiteY0" fmla="*/ 357809 h 1142999"/>
              <a:gd name="connsiteX1" fmla="*/ 646043 w 1073426"/>
              <a:gd name="connsiteY1" fmla="*/ 0 h 1142999"/>
              <a:gd name="connsiteX2" fmla="*/ 0 w 1073426"/>
              <a:gd name="connsiteY2" fmla="*/ 775252 h 1142999"/>
              <a:gd name="connsiteX3" fmla="*/ 427382 w 1073426"/>
              <a:gd name="connsiteY3" fmla="*/ 1142999 h 1142999"/>
              <a:gd name="connsiteX4" fmla="*/ 1073426 w 1073426"/>
              <a:gd name="connsiteY4" fmla="*/ 357809 h 1142999"/>
              <a:gd name="connsiteX0" fmla="*/ 1073426 w 1073426"/>
              <a:gd name="connsiteY0" fmla="*/ 357809 h 1113182"/>
              <a:gd name="connsiteX1" fmla="*/ 646043 w 1073426"/>
              <a:gd name="connsiteY1" fmla="*/ 0 h 1113182"/>
              <a:gd name="connsiteX2" fmla="*/ 0 w 1073426"/>
              <a:gd name="connsiteY2" fmla="*/ 775252 h 1113182"/>
              <a:gd name="connsiteX3" fmla="*/ 427382 w 1073426"/>
              <a:gd name="connsiteY3" fmla="*/ 1113182 h 1113182"/>
              <a:gd name="connsiteX4" fmla="*/ 1073426 w 1073426"/>
              <a:gd name="connsiteY4" fmla="*/ 357809 h 1113182"/>
              <a:gd name="connsiteX0" fmla="*/ 925766 w 925766"/>
              <a:gd name="connsiteY0" fmla="*/ 168264 h 1113182"/>
              <a:gd name="connsiteX1" fmla="*/ 646043 w 925766"/>
              <a:gd name="connsiteY1" fmla="*/ 0 h 1113182"/>
              <a:gd name="connsiteX2" fmla="*/ 0 w 925766"/>
              <a:gd name="connsiteY2" fmla="*/ 775252 h 1113182"/>
              <a:gd name="connsiteX3" fmla="*/ 427382 w 925766"/>
              <a:gd name="connsiteY3" fmla="*/ 1113182 h 1113182"/>
              <a:gd name="connsiteX4" fmla="*/ 925766 w 925766"/>
              <a:gd name="connsiteY4" fmla="*/ 168264 h 1113182"/>
              <a:gd name="connsiteX0" fmla="*/ 925766 w 925766"/>
              <a:gd name="connsiteY0" fmla="*/ 168264 h 925455"/>
              <a:gd name="connsiteX1" fmla="*/ 646043 w 925766"/>
              <a:gd name="connsiteY1" fmla="*/ 0 h 925455"/>
              <a:gd name="connsiteX2" fmla="*/ 0 w 925766"/>
              <a:gd name="connsiteY2" fmla="*/ 775252 h 925455"/>
              <a:gd name="connsiteX3" fmla="*/ 336642 w 925766"/>
              <a:gd name="connsiteY3" fmla="*/ 925455 h 925455"/>
              <a:gd name="connsiteX4" fmla="*/ 925766 w 925766"/>
              <a:gd name="connsiteY4" fmla="*/ 168264 h 925455"/>
              <a:gd name="connsiteX0" fmla="*/ 757445 w 757445"/>
              <a:gd name="connsiteY0" fmla="*/ 168264 h 925455"/>
              <a:gd name="connsiteX1" fmla="*/ 477722 w 757445"/>
              <a:gd name="connsiteY1" fmla="*/ 0 h 925455"/>
              <a:gd name="connsiteX2" fmla="*/ 0 w 757445"/>
              <a:gd name="connsiteY2" fmla="*/ 673058 h 925455"/>
              <a:gd name="connsiteX3" fmla="*/ 168321 w 757445"/>
              <a:gd name="connsiteY3" fmla="*/ 925455 h 925455"/>
              <a:gd name="connsiteX4" fmla="*/ 757445 w 757445"/>
              <a:gd name="connsiteY4" fmla="*/ 168264 h 925455"/>
              <a:gd name="connsiteX0" fmla="*/ 841606 w 841606"/>
              <a:gd name="connsiteY0" fmla="*/ 168264 h 925455"/>
              <a:gd name="connsiteX1" fmla="*/ 561883 w 841606"/>
              <a:gd name="connsiteY1" fmla="*/ 0 h 925455"/>
              <a:gd name="connsiteX2" fmla="*/ 0 w 841606"/>
              <a:gd name="connsiteY2" fmla="*/ 673058 h 925455"/>
              <a:gd name="connsiteX3" fmla="*/ 252482 w 841606"/>
              <a:gd name="connsiteY3" fmla="*/ 925455 h 925455"/>
              <a:gd name="connsiteX4" fmla="*/ 841606 w 841606"/>
              <a:gd name="connsiteY4" fmla="*/ 168264 h 925455"/>
              <a:gd name="connsiteX0" fmla="*/ 757445 w 757445"/>
              <a:gd name="connsiteY0" fmla="*/ 168265 h 925455"/>
              <a:gd name="connsiteX1" fmla="*/ 561883 w 757445"/>
              <a:gd name="connsiteY1" fmla="*/ 0 h 925455"/>
              <a:gd name="connsiteX2" fmla="*/ 0 w 757445"/>
              <a:gd name="connsiteY2" fmla="*/ 673058 h 925455"/>
              <a:gd name="connsiteX3" fmla="*/ 252482 w 757445"/>
              <a:gd name="connsiteY3" fmla="*/ 925455 h 925455"/>
              <a:gd name="connsiteX4" fmla="*/ 757445 w 757445"/>
              <a:gd name="connsiteY4" fmla="*/ 168265 h 925455"/>
              <a:gd name="connsiteX0" fmla="*/ 757445 w 757445"/>
              <a:gd name="connsiteY0" fmla="*/ 168265 h 841323"/>
              <a:gd name="connsiteX1" fmla="*/ 561883 w 757445"/>
              <a:gd name="connsiteY1" fmla="*/ 0 h 841323"/>
              <a:gd name="connsiteX2" fmla="*/ 0 w 757445"/>
              <a:gd name="connsiteY2" fmla="*/ 673058 h 841323"/>
              <a:gd name="connsiteX3" fmla="*/ 252482 w 757445"/>
              <a:gd name="connsiteY3" fmla="*/ 841323 h 841323"/>
              <a:gd name="connsiteX4" fmla="*/ 757445 w 757445"/>
              <a:gd name="connsiteY4" fmla="*/ 168265 h 841323"/>
              <a:gd name="connsiteX0" fmla="*/ 1430729 w 1430729"/>
              <a:gd name="connsiteY0" fmla="*/ 252397 h 841323"/>
              <a:gd name="connsiteX1" fmla="*/ 561883 w 1430729"/>
              <a:gd name="connsiteY1" fmla="*/ 0 h 841323"/>
              <a:gd name="connsiteX2" fmla="*/ 0 w 1430729"/>
              <a:gd name="connsiteY2" fmla="*/ 673058 h 841323"/>
              <a:gd name="connsiteX3" fmla="*/ 252482 w 1430729"/>
              <a:gd name="connsiteY3" fmla="*/ 841323 h 841323"/>
              <a:gd name="connsiteX4" fmla="*/ 1430729 w 1430729"/>
              <a:gd name="connsiteY4" fmla="*/ 252397 h 841323"/>
              <a:gd name="connsiteX0" fmla="*/ 1430729 w 1430729"/>
              <a:gd name="connsiteY0" fmla="*/ 252397 h 1346117"/>
              <a:gd name="connsiteX1" fmla="*/ 561883 w 1430729"/>
              <a:gd name="connsiteY1" fmla="*/ 0 h 1346117"/>
              <a:gd name="connsiteX2" fmla="*/ 0 w 1430729"/>
              <a:gd name="connsiteY2" fmla="*/ 673058 h 1346117"/>
              <a:gd name="connsiteX3" fmla="*/ 504963 w 1430729"/>
              <a:gd name="connsiteY3" fmla="*/ 1346117 h 1346117"/>
              <a:gd name="connsiteX4" fmla="*/ 1430729 w 1430729"/>
              <a:gd name="connsiteY4" fmla="*/ 252397 h 1346117"/>
              <a:gd name="connsiteX0" fmla="*/ 1430729 w 1430729"/>
              <a:gd name="connsiteY0" fmla="*/ 504794 h 1598514"/>
              <a:gd name="connsiteX1" fmla="*/ 0 w 1430729"/>
              <a:gd name="connsiteY1" fmla="*/ 0 h 1598514"/>
              <a:gd name="connsiteX2" fmla="*/ 0 w 1430729"/>
              <a:gd name="connsiteY2" fmla="*/ 925455 h 1598514"/>
              <a:gd name="connsiteX3" fmla="*/ 504963 w 1430729"/>
              <a:gd name="connsiteY3" fmla="*/ 1598514 h 1598514"/>
              <a:gd name="connsiteX4" fmla="*/ 1430729 w 1430729"/>
              <a:gd name="connsiteY4" fmla="*/ 504794 h 1598514"/>
              <a:gd name="connsiteX0" fmla="*/ 2104013 w 2104013"/>
              <a:gd name="connsiteY0" fmla="*/ 168265 h 1598514"/>
              <a:gd name="connsiteX1" fmla="*/ 0 w 2104013"/>
              <a:gd name="connsiteY1" fmla="*/ 0 h 1598514"/>
              <a:gd name="connsiteX2" fmla="*/ 0 w 2104013"/>
              <a:gd name="connsiteY2" fmla="*/ 925455 h 1598514"/>
              <a:gd name="connsiteX3" fmla="*/ 504963 w 2104013"/>
              <a:gd name="connsiteY3" fmla="*/ 1598514 h 1598514"/>
              <a:gd name="connsiteX4" fmla="*/ 2104013 w 2104013"/>
              <a:gd name="connsiteY4" fmla="*/ 168265 h 1598514"/>
              <a:gd name="connsiteX0" fmla="*/ 2114440 w 2114440"/>
              <a:gd name="connsiteY0" fmla="*/ 194322 h 1598514"/>
              <a:gd name="connsiteX1" fmla="*/ 0 w 2114440"/>
              <a:gd name="connsiteY1" fmla="*/ 0 h 1598514"/>
              <a:gd name="connsiteX2" fmla="*/ 0 w 2114440"/>
              <a:gd name="connsiteY2" fmla="*/ 925455 h 1598514"/>
              <a:gd name="connsiteX3" fmla="*/ 504963 w 2114440"/>
              <a:gd name="connsiteY3" fmla="*/ 1598514 h 1598514"/>
              <a:gd name="connsiteX4" fmla="*/ 2114440 w 2114440"/>
              <a:gd name="connsiteY4" fmla="*/ 194322 h 1598514"/>
              <a:gd name="connsiteX0" fmla="*/ 2124867 w 2124867"/>
              <a:gd name="connsiteY0" fmla="*/ 189110 h 1598514"/>
              <a:gd name="connsiteX1" fmla="*/ 0 w 2124867"/>
              <a:gd name="connsiteY1" fmla="*/ 0 h 1598514"/>
              <a:gd name="connsiteX2" fmla="*/ 0 w 2124867"/>
              <a:gd name="connsiteY2" fmla="*/ 925455 h 1598514"/>
              <a:gd name="connsiteX3" fmla="*/ 504963 w 2124867"/>
              <a:gd name="connsiteY3" fmla="*/ 1598514 h 1598514"/>
              <a:gd name="connsiteX4" fmla="*/ 2124867 w 2124867"/>
              <a:gd name="connsiteY4" fmla="*/ 189110 h 1598514"/>
              <a:gd name="connsiteX0" fmla="*/ 2124867 w 2124867"/>
              <a:gd name="connsiteY0" fmla="*/ 168264 h 1577668"/>
              <a:gd name="connsiteX1" fmla="*/ 5214 w 2124867"/>
              <a:gd name="connsiteY1" fmla="*/ 0 h 1577668"/>
              <a:gd name="connsiteX2" fmla="*/ 0 w 2124867"/>
              <a:gd name="connsiteY2" fmla="*/ 904609 h 1577668"/>
              <a:gd name="connsiteX3" fmla="*/ 504963 w 2124867"/>
              <a:gd name="connsiteY3" fmla="*/ 1577668 h 1577668"/>
              <a:gd name="connsiteX4" fmla="*/ 2124867 w 2124867"/>
              <a:gd name="connsiteY4" fmla="*/ 168264 h 1577668"/>
              <a:gd name="connsiteX0" fmla="*/ 2124867 w 2124867"/>
              <a:gd name="connsiteY0" fmla="*/ 178687 h 1588091"/>
              <a:gd name="connsiteX1" fmla="*/ 10427 w 2124867"/>
              <a:gd name="connsiteY1" fmla="*/ 0 h 1588091"/>
              <a:gd name="connsiteX2" fmla="*/ 0 w 2124867"/>
              <a:gd name="connsiteY2" fmla="*/ 915032 h 1588091"/>
              <a:gd name="connsiteX3" fmla="*/ 504963 w 2124867"/>
              <a:gd name="connsiteY3" fmla="*/ 1588091 h 1588091"/>
              <a:gd name="connsiteX4" fmla="*/ 2124867 w 2124867"/>
              <a:gd name="connsiteY4" fmla="*/ 178687 h 1588091"/>
              <a:gd name="connsiteX0" fmla="*/ 2276052 w 2276052"/>
              <a:gd name="connsiteY0" fmla="*/ 178687 h 1588091"/>
              <a:gd name="connsiteX1" fmla="*/ 161612 w 2276052"/>
              <a:gd name="connsiteY1" fmla="*/ 0 h 1588091"/>
              <a:gd name="connsiteX2" fmla="*/ 0 w 2276052"/>
              <a:gd name="connsiteY2" fmla="*/ 237534 h 1588091"/>
              <a:gd name="connsiteX3" fmla="*/ 656148 w 2276052"/>
              <a:gd name="connsiteY3" fmla="*/ 1588091 h 1588091"/>
              <a:gd name="connsiteX4" fmla="*/ 2276052 w 2276052"/>
              <a:gd name="connsiteY4" fmla="*/ 178687 h 1588091"/>
              <a:gd name="connsiteX0" fmla="*/ 2276052 w 2276052"/>
              <a:gd name="connsiteY0" fmla="*/ 178687 h 1588091"/>
              <a:gd name="connsiteX1" fmla="*/ 161612 w 2276052"/>
              <a:gd name="connsiteY1" fmla="*/ 0 h 1588091"/>
              <a:gd name="connsiteX2" fmla="*/ 0 w 2276052"/>
              <a:gd name="connsiteY2" fmla="*/ 237534 h 1588091"/>
              <a:gd name="connsiteX3" fmla="*/ 91787 w 2276052"/>
              <a:gd name="connsiteY3" fmla="*/ 448747 h 1588091"/>
              <a:gd name="connsiteX4" fmla="*/ 656148 w 2276052"/>
              <a:gd name="connsiteY4" fmla="*/ 1588091 h 1588091"/>
              <a:gd name="connsiteX5" fmla="*/ 2276052 w 2276052"/>
              <a:gd name="connsiteY5" fmla="*/ 178687 h 1588091"/>
              <a:gd name="connsiteX0" fmla="*/ 2293190 w 2293190"/>
              <a:gd name="connsiteY0" fmla="*/ 178687 h 1588091"/>
              <a:gd name="connsiteX1" fmla="*/ 178750 w 2293190"/>
              <a:gd name="connsiteY1" fmla="*/ 0 h 1588091"/>
              <a:gd name="connsiteX2" fmla="*/ 17138 w 2293190"/>
              <a:gd name="connsiteY2" fmla="*/ 237534 h 1588091"/>
              <a:gd name="connsiteX3" fmla="*/ 0 w 2293190"/>
              <a:gd name="connsiteY3" fmla="*/ 326107 h 1588091"/>
              <a:gd name="connsiteX4" fmla="*/ 673286 w 2293190"/>
              <a:gd name="connsiteY4" fmla="*/ 1588091 h 1588091"/>
              <a:gd name="connsiteX5" fmla="*/ 2293190 w 2293190"/>
              <a:gd name="connsiteY5" fmla="*/ 178687 h 1588091"/>
              <a:gd name="connsiteX0" fmla="*/ 2293190 w 2293190"/>
              <a:gd name="connsiteY0" fmla="*/ 178687 h 1588091"/>
              <a:gd name="connsiteX1" fmla="*/ 178750 w 2293190"/>
              <a:gd name="connsiteY1" fmla="*/ 0 h 1588091"/>
              <a:gd name="connsiteX2" fmla="*/ 17138 w 2293190"/>
              <a:gd name="connsiteY2" fmla="*/ 237534 h 1588091"/>
              <a:gd name="connsiteX3" fmla="*/ 0 w 2293190"/>
              <a:gd name="connsiteY3" fmla="*/ 326107 h 1588091"/>
              <a:gd name="connsiteX4" fmla="*/ 166272 w 2293190"/>
              <a:gd name="connsiteY4" fmla="*/ 631150 h 1588091"/>
              <a:gd name="connsiteX5" fmla="*/ 673286 w 2293190"/>
              <a:gd name="connsiteY5" fmla="*/ 1588091 h 1588091"/>
              <a:gd name="connsiteX6" fmla="*/ 2293190 w 2293190"/>
              <a:gd name="connsiteY6" fmla="*/ 178687 h 1588091"/>
              <a:gd name="connsiteX0" fmla="*/ 2707641 w 2707641"/>
              <a:gd name="connsiteY0" fmla="*/ 178687 h 1588091"/>
              <a:gd name="connsiteX1" fmla="*/ 593201 w 2707641"/>
              <a:gd name="connsiteY1" fmla="*/ 0 h 1588091"/>
              <a:gd name="connsiteX2" fmla="*/ 431589 w 2707641"/>
              <a:gd name="connsiteY2" fmla="*/ 237534 h 1588091"/>
              <a:gd name="connsiteX3" fmla="*/ 414451 w 2707641"/>
              <a:gd name="connsiteY3" fmla="*/ 326107 h 1588091"/>
              <a:gd name="connsiteX4" fmla="*/ 0 w 2707641"/>
              <a:gd name="connsiteY4" fmla="*/ 969682 h 1588091"/>
              <a:gd name="connsiteX5" fmla="*/ 1087737 w 2707641"/>
              <a:gd name="connsiteY5" fmla="*/ 1588091 h 1588091"/>
              <a:gd name="connsiteX6" fmla="*/ 2707641 w 2707641"/>
              <a:gd name="connsiteY6" fmla="*/ 178687 h 1588091"/>
              <a:gd name="connsiteX0" fmla="*/ 2707641 w 2707641"/>
              <a:gd name="connsiteY0" fmla="*/ 178687 h 2017414"/>
              <a:gd name="connsiteX1" fmla="*/ 593201 w 2707641"/>
              <a:gd name="connsiteY1" fmla="*/ 0 h 2017414"/>
              <a:gd name="connsiteX2" fmla="*/ 431589 w 2707641"/>
              <a:gd name="connsiteY2" fmla="*/ 237534 h 2017414"/>
              <a:gd name="connsiteX3" fmla="*/ 414451 w 2707641"/>
              <a:gd name="connsiteY3" fmla="*/ 326107 h 2017414"/>
              <a:gd name="connsiteX4" fmla="*/ 0 w 2707641"/>
              <a:gd name="connsiteY4" fmla="*/ 969682 h 2017414"/>
              <a:gd name="connsiteX5" fmla="*/ 580723 w 2707641"/>
              <a:gd name="connsiteY5" fmla="*/ 2017414 h 2017414"/>
              <a:gd name="connsiteX6" fmla="*/ 2707641 w 2707641"/>
              <a:gd name="connsiteY6" fmla="*/ 178687 h 2017414"/>
              <a:gd name="connsiteX0" fmla="*/ 2707641 w 2707641"/>
              <a:gd name="connsiteY0" fmla="*/ 178687 h 2017414"/>
              <a:gd name="connsiteX1" fmla="*/ 593201 w 2707641"/>
              <a:gd name="connsiteY1" fmla="*/ 0 h 2017414"/>
              <a:gd name="connsiteX2" fmla="*/ 431589 w 2707641"/>
              <a:gd name="connsiteY2" fmla="*/ 237534 h 2017414"/>
              <a:gd name="connsiteX3" fmla="*/ 414451 w 2707641"/>
              <a:gd name="connsiteY3" fmla="*/ 326107 h 2017414"/>
              <a:gd name="connsiteX4" fmla="*/ 0 w 2707641"/>
              <a:gd name="connsiteY4" fmla="*/ 969682 h 2017414"/>
              <a:gd name="connsiteX5" fmla="*/ 580723 w 2707641"/>
              <a:gd name="connsiteY5" fmla="*/ 2017414 h 2017414"/>
              <a:gd name="connsiteX6" fmla="*/ 690201 w 2707641"/>
              <a:gd name="connsiteY6" fmla="*/ 1934029 h 2017414"/>
              <a:gd name="connsiteX7" fmla="*/ 2707641 w 2707641"/>
              <a:gd name="connsiteY7" fmla="*/ 178687 h 2017414"/>
              <a:gd name="connsiteX0" fmla="*/ 2707641 w 2707641"/>
              <a:gd name="connsiteY0" fmla="*/ 178687 h 2017414"/>
              <a:gd name="connsiteX1" fmla="*/ 593201 w 2707641"/>
              <a:gd name="connsiteY1" fmla="*/ 0 h 2017414"/>
              <a:gd name="connsiteX2" fmla="*/ 431589 w 2707641"/>
              <a:gd name="connsiteY2" fmla="*/ 237534 h 2017414"/>
              <a:gd name="connsiteX3" fmla="*/ 414451 w 2707641"/>
              <a:gd name="connsiteY3" fmla="*/ 326107 h 2017414"/>
              <a:gd name="connsiteX4" fmla="*/ 0 w 2707641"/>
              <a:gd name="connsiteY4" fmla="*/ 969682 h 2017414"/>
              <a:gd name="connsiteX5" fmla="*/ 580723 w 2707641"/>
              <a:gd name="connsiteY5" fmla="*/ 2017414 h 2017414"/>
              <a:gd name="connsiteX6" fmla="*/ 645697 w 2707641"/>
              <a:gd name="connsiteY6" fmla="*/ 1990342 h 2017414"/>
              <a:gd name="connsiteX7" fmla="*/ 2707641 w 2707641"/>
              <a:gd name="connsiteY7" fmla="*/ 178687 h 2017414"/>
              <a:gd name="connsiteX0" fmla="*/ 2707641 w 2707641"/>
              <a:gd name="connsiteY0" fmla="*/ 178687 h 2017414"/>
              <a:gd name="connsiteX1" fmla="*/ 593201 w 2707641"/>
              <a:gd name="connsiteY1" fmla="*/ 0 h 2017414"/>
              <a:gd name="connsiteX2" fmla="*/ 431589 w 2707641"/>
              <a:gd name="connsiteY2" fmla="*/ 237534 h 2017414"/>
              <a:gd name="connsiteX3" fmla="*/ 414451 w 2707641"/>
              <a:gd name="connsiteY3" fmla="*/ 326107 h 2017414"/>
              <a:gd name="connsiteX4" fmla="*/ 0 w 2707641"/>
              <a:gd name="connsiteY4" fmla="*/ 969682 h 2017414"/>
              <a:gd name="connsiteX5" fmla="*/ 580723 w 2707641"/>
              <a:gd name="connsiteY5" fmla="*/ 2017414 h 2017414"/>
              <a:gd name="connsiteX6" fmla="*/ 645697 w 2707641"/>
              <a:gd name="connsiteY6" fmla="*/ 1990342 h 2017414"/>
              <a:gd name="connsiteX7" fmla="*/ 1117690 w 2707641"/>
              <a:gd name="connsiteY7" fmla="*/ 1584857 h 2017414"/>
              <a:gd name="connsiteX8" fmla="*/ 2707641 w 2707641"/>
              <a:gd name="connsiteY8" fmla="*/ 178687 h 2017414"/>
              <a:gd name="connsiteX0" fmla="*/ 2707641 w 2707641"/>
              <a:gd name="connsiteY0" fmla="*/ 178687 h 2097563"/>
              <a:gd name="connsiteX1" fmla="*/ 593201 w 2707641"/>
              <a:gd name="connsiteY1" fmla="*/ 0 h 2097563"/>
              <a:gd name="connsiteX2" fmla="*/ 431589 w 2707641"/>
              <a:gd name="connsiteY2" fmla="*/ 237534 h 2097563"/>
              <a:gd name="connsiteX3" fmla="*/ 414451 w 2707641"/>
              <a:gd name="connsiteY3" fmla="*/ 326107 h 2097563"/>
              <a:gd name="connsiteX4" fmla="*/ 0 w 2707641"/>
              <a:gd name="connsiteY4" fmla="*/ 969682 h 2097563"/>
              <a:gd name="connsiteX5" fmla="*/ 580723 w 2707641"/>
              <a:gd name="connsiteY5" fmla="*/ 2017414 h 2097563"/>
              <a:gd name="connsiteX6" fmla="*/ 645697 w 2707641"/>
              <a:gd name="connsiteY6" fmla="*/ 1990342 h 2097563"/>
              <a:gd name="connsiteX7" fmla="*/ 694089 w 2707641"/>
              <a:gd name="connsiteY7" fmla="*/ 2097563 h 2097563"/>
              <a:gd name="connsiteX8" fmla="*/ 2707641 w 2707641"/>
              <a:gd name="connsiteY8" fmla="*/ 178687 h 2097563"/>
              <a:gd name="connsiteX0" fmla="*/ 2707641 w 2707641"/>
              <a:gd name="connsiteY0" fmla="*/ 178687 h 2097563"/>
              <a:gd name="connsiteX1" fmla="*/ 593201 w 2707641"/>
              <a:gd name="connsiteY1" fmla="*/ 0 h 2097563"/>
              <a:gd name="connsiteX2" fmla="*/ 431589 w 2707641"/>
              <a:gd name="connsiteY2" fmla="*/ 237534 h 2097563"/>
              <a:gd name="connsiteX3" fmla="*/ 414451 w 2707641"/>
              <a:gd name="connsiteY3" fmla="*/ 326107 h 2097563"/>
              <a:gd name="connsiteX4" fmla="*/ 0 w 2707641"/>
              <a:gd name="connsiteY4" fmla="*/ 969682 h 2097563"/>
              <a:gd name="connsiteX5" fmla="*/ 580723 w 2707641"/>
              <a:gd name="connsiteY5" fmla="*/ 2017414 h 2097563"/>
              <a:gd name="connsiteX6" fmla="*/ 645697 w 2707641"/>
              <a:gd name="connsiteY6" fmla="*/ 1990342 h 2097563"/>
              <a:gd name="connsiteX7" fmla="*/ 694089 w 2707641"/>
              <a:gd name="connsiteY7" fmla="*/ 2097563 h 2097563"/>
              <a:gd name="connsiteX8" fmla="*/ 1107263 w 2707641"/>
              <a:gd name="connsiteY8" fmla="*/ 1715145 h 2097563"/>
              <a:gd name="connsiteX9" fmla="*/ 2707641 w 2707641"/>
              <a:gd name="connsiteY9" fmla="*/ 178687 h 2097563"/>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1990342 h 2367066"/>
              <a:gd name="connsiteX7" fmla="*/ 694089 w 3696934"/>
              <a:gd name="connsiteY7" fmla="*/ 2097563 h 2367066"/>
              <a:gd name="connsiteX8" fmla="*/ 3696934 w 3696934"/>
              <a:gd name="connsiteY8" fmla="*/ 2367066 h 2367066"/>
              <a:gd name="connsiteX9" fmla="*/ 2707641 w 3696934"/>
              <a:gd name="connsiteY9"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1990342 h 2367066"/>
              <a:gd name="connsiteX7" fmla="*/ 709728 w 3696934"/>
              <a:gd name="connsiteY7" fmla="*/ 2118409 h 2367066"/>
              <a:gd name="connsiteX8" fmla="*/ 3696934 w 3696934"/>
              <a:gd name="connsiteY8" fmla="*/ 2367066 h 2367066"/>
              <a:gd name="connsiteX9" fmla="*/ 2707641 w 3696934"/>
              <a:gd name="connsiteY9"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2707641 w 3696934"/>
              <a:gd name="connsiteY9"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3515795 w 3696934"/>
              <a:gd name="connsiteY9" fmla="*/ 1954874 h 2367066"/>
              <a:gd name="connsiteX10" fmla="*/ 2707641 w 3696934"/>
              <a:gd name="connsiteY10"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3696715 w 3696934"/>
              <a:gd name="connsiteY9" fmla="*/ 2261148 h 2367066"/>
              <a:gd name="connsiteX10" fmla="*/ 2707641 w 3696934"/>
              <a:gd name="connsiteY10"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3696715 w 3696934"/>
              <a:gd name="connsiteY9" fmla="*/ 2261148 h 2367066"/>
              <a:gd name="connsiteX10" fmla="*/ 3479302 w 3696934"/>
              <a:gd name="connsiteY10" fmla="*/ 1819374 h 2367066"/>
              <a:gd name="connsiteX11" fmla="*/ 2707641 w 3696934"/>
              <a:gd name="connsiteY11"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3696715 w 3696934"/>
              <a:gd name="connsiteY9" fmla="*/ 2261148 h 2367066"/>
              <a:gd name="connsiteX10" fmla="*/ 2518467 w 3696934"/>
              <a:gd name="connsiteY10" fmla="*/ 1503957 h 2367066"/>
              <a:gd name="connsiteX11" fmla="*/ 2707641 w 3696934"/>
              <a:gd name="connsiteY11"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3696715 w 3696934"/>
              <a:gd name="connsiteY9" fmla="*/ 2261148 h 2367066"/>
              <a:gd name="connsiteX10" fmla="*/ 2602628 w 3696934"/>
              <a:gd name="connsiteY10" fmla="*/ 1335693 h 2367066"/>
              <a:gd name="connsiteX11" fmla="*/ 2707641 w 3696934"/>
              <a:gd name="connsiteY11" fmla="*/ 178687 h 2367066"/>
              <a:gd name="connsiteX0" fmla="*/ 2707641 w 3712356"/>
              <a:gd name="connsiteY0" fmla="*/ 178687 h 2367066"/>
              <a:gd name="connsiteX1" fmla="*/ 593201 w 3712356"/>
              <a:gd name="connsiteY1" fmla="*/ 0 h 2367066"/>
              <a:gd name="connsiteX2" fmla="*/ 431589 w 3712356"/>
              <a:gd name="connsiteY2" fmla="*/ 237534 h 2367066"/>
              <a:gd name="connsiteX3" fmla="*/ 414451 w 3712356"/>
              <a:gd name="connsiteY3" fmla="*/ 326107 h 2367066"/>
              <a:gd name="connsiteX4" fmla="*/ 0 w 3712356"/>
              <a:gd name="connsiteY4" fmla="*/ 969682 h 2367066"/>
              <a:gd name="connsiteX5" fmla="*/ 580723 w 3712356"/>
              <a:gd name="connsiteY5" fmla="*/ 2017414 h 2367066"/>
              <a:gd name="connsiteX6" fmla="*/ 645697 w 3712356"/>
              <a:gd name="connsiteY6" fmla="*/ 2000765 h 2367066"/>
              <a:gd name="connsiteX7" fmla="*/ 709728 w 3712356"/>
              <a:gd name="connsiteY7" fmla="*/ 2118409 h 2367066"/>
              <a:gd name="connsiteX8" fmla="*/ 3696934 w 3712356"/>
              <a:gd name="connsiteY8" fmla="*/ 2367066 h 2367066"/>
              <a:gd name="connsiteX9" fmla="*/ 3712356 w 3712356"/>
              <a:gd name="connsiteY9" fmla="*/ 2255936 h 2367066"/>
              <a:gd name="connsiteX10" fmla="*/ 2602628 w 3712356"/>
              <a:gd name="connsiteY10" fmla="*/ 1335693 h 2367066"/>
              <a:gd name="connsiteX11" fmla="*/ 2707641 w 3712356"/>
              <a:gd name="connsiteY11" fmla="*/ 178687 h 2367066"/>
              <a:gd name="connsiteX0" fmla="*/ 2707641 w 3712575"/>
              <a:gd name="connsiteY0" fmla="*/ 178687 h 2367066"/>
              <a:gd name="connsiteX1" fmla="*/ 593201 w 3712575"/>
              <a:gd name="connsiteY1" fmla="*/ 0 h 2367066"/>
              <a:gd name="connsiteX2" fmla="*/ 431589 w 3712575"/>
              <a:gd name="connsiteY2" fmla="*/ 237534 h 2367066"/>
              <a:gd name="connsiteX3" fmla="*/ 414451 w 3712575"/>
              <a:gd name="connsiteY3" fmla="*/ 326107 h 2367066"/>
              <a:gd name="connsiteX4" fmla="*/ 0 w 3712575"/>
              <a:gd name="connsiteY4" fmla="*/ 969682 h 2367066"/>
              <a:gd name="connsiteX5" fmla="*/ 580723 w 3712575"/>
              <a:gd name="connsiteY5" fmla="*/ 2017414 h 2367066"/>
              <a:gd name="connsiteX6" fmla="*/ 645697 w 3712575"/>
              <a:gd name="connsiteY6" fmla="*/ 2000765 h 2367066"/>
              <a:gd name="connsiteX7" fmla="*/ 709728 w 3712575"/>
              <a:gd name="connsiteY7" fmla="*/ 2118409 h 2367066"/>
              <a:gd name="connsiteX8" fmla="*/ 3712575 w 3712575"/>
              <a:gd name="connsiteY8" fmla="*/ 2367066 h 2367066"/>
              <a:gd name="connsiteX9" fmla="*/ 3712356 w 3712575"/>
              <a:gd name="connsiteY9" fmla="*/ 2255936 h 2367066"/>
              <a:gd name="connsiteX10" fmla="*/ 2602628 w 3712575"/>
              <a:gd name="connsiteY10" fmla="*/ 1335693 h 2367066"/>
              <a:gd name="connsiteX11" fmla="*/ 2707641 w 3712575"/>
              <a:gd name="connsiteY11" fmla="*/ 178687 h 2367066"/>
              <a:gd name="connsiteX0" fmla="*/ 2707641 w 3712575"/>
              <a:gd name="connsiteY0" fmla="*/ 251647 h 2440026"/>
              <a:gd name="connsiteX1" fmla="*/ 629695 w 3712575"/>
              <a:gd name="connsiteY1" fmla="*/ 0 h 2440026"/>
              <a:gd name="connsiteX2" fmla="*/ 431589 w 3712575"/>
              <a:gd name="connsiteY2" fmla="*/ 310494 h 2440026"/>
              <a:gd name="connsiteX3" fmla="*/ 414451 w 3712575"/>
              <a:gd name="connsiteY3" fmla="*/ 399067 h 2440026"/>
              <a:gd name="connsiteX4" fmla="*/ 0 w 3712575"/>
              <a:gd name="connsiteY4" fmla="*/ 1042642 h 2440026"/>
              <a:gd name="connsiteX5" fmla="*/ 580723 w 3712575"/>
              <a:gd name="connsiteY5" fmla="*/ 2090374 h 2440026"/>
              <a:gd name="connsiteX6" fmla="*/ 645697 w 3712575"/>
              <a:gd name="connsiteY6" fmla="*/ 2073725 h 2440026"/>
              <a:gd name="connsiteX7" fmla="*/ 709728 w 3712575"/>
              <a:gd name="connsiteY7" fmla="*/ 2191369 h 2440026"/>
              <a:gd name="connsiteX8" fmla="*/ 3712575 w 3712575"/>
              <a:gd name="connsiteY8" fmla="*/ 2440026 h 2440026"/>
              <a:gd name="connsiteX9" fmla="*/ 3712356 w 3712575"/>
              <a:gd name="connsiteY9" fmla="*/ 2328896 h 2440026"/>
              <a:gd name="connsiteX10" fmla="*/ 2602628 w 3712575"/>
              <a:gd name="connsiteY10" fmla="*/ 1408653 h 2440026"/>
              <a:gd name="connsiteX11" fmla="*/ 2707641 w 3712575"/>
              <a:gd name="connsiteY11" fmla="*/ 251647 h 2440026"/>
              <a:gd name="connsiteX0" fmla="*/ 2707641 w 3712575"/>
              <a:gd name="connsiteY0" fmla="*/ 178687 h 2440026"/>
              <a:gd name="connsiteX1" fmla="*/ 629695 w 3712575"/>
              <a:gd name="connsiteY1" fmla="*/ 0 h 2440026"/>
              <a:gd name="connsiteX2" fmla="*/ 431589 w 3712575"/>
              <a:gd name="connsiteY2" fmla="*/ 310494 h 2440026"/>
              <a:gd name="connsiteX3" fmla="*/ 414451 w 3712575"/>
              <a:gd name="connsiteY3" fmla="*/ 399067 h 2440026"/>
              <a:gd name="connsiteX4" fmla="*/ 0 w 3712575"/>
              <a:gd name="connsiteY4" fmla="*/ 1042642 h 2440026"/>
              <a:gd name="connsiteX5" fmla="*/ 580723 w 3712575"/>
              <a:gd name="connsiteY5" fmla="*/ 2090374 h 2440026"/>
              <a:gd name="connsiteX6" fmla="*/ 645697 w 3712575"/>
              <a:gd name="connsiteY6" fmla="*/ 2073725 h 2440026"/>
              <a:gd name="connsiteX7" fmla="*/ 709728 w 3712575"/>
              <a:gd name="connsiteY7" fmla="*/ 2191369 h 2440026"/>
              <a:gd name="connsiteX8" fmla="*/ 3712575 w 3712575"/>
              <a:gd name="connsiteY8" fmla="*/ 2440026 h 2440026"/>
              <a:gd name="connsiteX9" fmla="*/ 3712356 w 3712575"/>
              <a:gd name="connsiteY9" fmla="*/ 2328896 h 2440026"/>
              <a:gd name="connsiteX10" fmla="*/ 2602628 w 3712575"/>
              <a:gd name="connsiteY10" fmla="*/ 1408653 h 2440026"/>
              <a:gd name="connsiteX11" fmla="*/ 2707641 w 3712575"/>
              <a:gd name="connsiteY11" fmla="*/ 178687 h 2440026"/>
              <a:gd name="connsiteX0" fmla="*/ 3595577 w 3712575"/>
              <a:gd name="connsiteY0" fmla="*/ 252682 h 2440026"/>
              <a:gd name="connsiteX1" fmla="*/ 629695 w 3712575"/>
              <a:gd name="connsiteY1" fmla="*/ 0 h 2440026"/>
              <a:gd name="connsiteX2" fmla="*/ 431589 w 3712575"/>
              <a:gd name="connsiteY2" fmla="*/ 310494 h 2440026"/>
              <a:gd name="connsiteX3" fmla="*/ 414451 w 3712575"/>
              <a:gd name="connsiteY3" fmla="*/ 399067 h 2440026"/>
              <a:gd name="connsiteX4" fmla="*/ 0 w 3712575"/>
              <a:gd name="connsiteY4" fmla="*/ 1042642 h 2440026"/>
              <a:gd name="connsiteX5" fmla="*/ 580723 w 3712575"/>
              <a:gd name="connsiteY5" fmla="*/ 2090374 h 2440026"/>
              <a:gd name="connsiteX6" fmla="*/ 645697 w 3712575"/>
              <a:gd name="connsiteY6" fmla="*/ 2073725 h 2440026"/>
              <a:gd name="connsiteX7" fmla="*/ 709728 w 3712575"/>
              <a:gd name="connsiteY7" fmla="*/ 2191369 h 2440026"/>
              <a:gd name="connsiteX8" fmla="*/ 3712575 w 3712575"/>
              <a:gd name="connsiteY8" fmla="*/ 2440026 h 2440026"/>
              <a:gd name="connsiteX9" fmla="*/ 3712356 w 3712575"/>
              <a:gd name="connsiteY9" fmla="*/ 2328896 h 2440026"/>
              <a:gd name="connsiteX10" fmla="*/ 2602628 w 3712575"/>
              <a:gd name="connsiteY10" fmla="*/ 1408653 h 2440026"/>
              <a:gd name="connsiteX11" fmla="*/ 3595577 w 3712575"/>
              <a:gd name="connsiteY11" fmla="*/ 252682 h 2440026"/>
              <a:gd name="connsiteX0" fmla="*/ 3595577 w 3712575"/>
              <a:gd name="connsiteY0" fmla="*/ 252682 h 2440026"/>
              <a:gd name="connsiteX1" fmla="*/ 629695 w 3712575"/>
              <a:gd name="connsiteY1" fmla="*/ 0 h 2440026"/>
              <a:gd name="connsiteX2" fmla="*/ 431589 w 3712575"/>
              <a:gd name="connsiteY2" fmla="*/ 310494 h 2440026"/>
              <a:gd name="connsiteX3" fmla="*/ 414451 w 3712575"/>
              <a:gd name="connsiteY3" fmla="*/ 399067 h 2440026"/>
              <a:gd name="connsiteX4" fmla="*/ 0 w 3712575"/>
              <a:gd name="connsiteY4" fmla="*/ 1042642 h 2440026"/>
              <a:gd name="connsiteX5" fmla="*/ 580723 w 3712575"/>
              <a:gd name="connsiteY5" fmla="*/ 2090374 h 2440026"/>
              <a:gd name="connsiteX6" fmla="*/ 645697 w 3712575"/>
              <a:gd name="connsiteY6" fmla="*/ 2073725 h 2440026"/>
              <a:gd name="connsiteX7" fmla="*/ 709728 w 3712575"/>
              <a:gd name="connsiteY7" fmla="*/ 2191369 h 2440026"/>
              <a:gd name="connsiteX8" fmla="*/ 3712575 w 3712575"/>
              <a:gd name="connsiteY8" fmla="*/ 2440026 h 2440026"/>
              <a:gd name="connsiteX9" fmla="*/ 3712356 w 3712575"/>
              <a:gd name="connsiteY9" fmla="*/ 2328896 h 2440026"/>
              <a:gd name="connsiteX10" fmla="*/ 2901870 w 3712575"/>
              <a:gd name="connsiteY10" fmla="*/ 1135153 h 2440026"/>
              <a:gd name="connsiteX11" fmla="*/ 3595577 w 3712575"/>
              <a:gd name="connsiteY11" fmla="*/ 252682 h 2440026"/>
              <a:gd name="connsiteX0" fmla="*/ 3595577 w 4387788"/>
              <a:gd name="connsiteY0" fmla="*/ 252682 h 2440026"/>
              <a:gd name="connsiteX1" fmla="*/ 629695 w 4387788"/>
              <a:gd name="connsiteY1" fmla="*/ 0 h 2440026"/>
              <a:gd name="connsiteX2" fmla="*/ 431589 w 4387788"/>
              <a:gd name="connsiteY2" fmla="*/ 310494 h 2440026"/>
              <a:gd name="connsiteX3" fmla="*/ 414451 w 4387788"/>
              <a:gd name="connsiteY3" fmla="*/ 399067 h 2440026"/>
              <a:gd name="connsiteX4" fmla="*/ 0 w 4387788"/>
              <a:gd name="connsiteY4" fmla="*/ 1042642 h 2440026"/>
              <a:gd name="connsiteX5" fmla="*/ 580723 w 4387788"/>
              <a:gd name="connsiteY5" fmla="*/ 2090374 h 2440026"/>
              <a:gd name="connsiteX6" fmla="*/ 645697 w 4387788"/>
              <a:gd name="connsiteY6" fmla="*/ 2073725 h 2440026"/>
              <a:gd name="connsiteX7" fmla="*/ 709728 w 4387788"/>
              <a:gd name="connsiteY7" fmla="*/ 2191369 h 2440026"/>
              <a:gd name="connsiteX8" fmla="*/ 3712575 w 4387788"/>
              <a:gd name="connsiteY8" fmla="*/ 2440026 h 2440026"/>
              <a:gd name="connsiteX9" fmla="*/ 4387788 w 4387788"/>
              <a:gd name="connsiteY9" fmla="*/ 2277615 h 2440026"/>
              <a:gd name="connsiteX10" fmla="*/ 2901870 w 4387788"/>
              <a:gd name="connsiteY10" fmla="*/ 1135153 h 2440026"/>
              <a:gd name="connsiteX11" fmla="*/ 3595577 w 4387788"/>
              <a:gd name="connsiteY11" fmla="*/ 252682 h 2440026"/>
              <a:gd name="connsiteX0" fmla="*/ 3595577 w 4387788"/>
              <a:gd name="connsiteY0" fmla="*/ 252682 h 2440026"/>
              <a:gd name="connsiteX1" fmla="*/ 629695 w 4387788"/>
              <a:gd name="connsiteY1" fmla="*/ 0 h 2440026"/>
              <a:gd name="connsiteX2" fmla="*/ 431589 w 4387788"/>
              <a:gd name="connsiteY2" fmla="*/ 310494 h 2440026"/>
              <a:gd name="connsiteX3" fmla="*/ 414451 w 4387788"/>
              <a:gd name="connsiteY3" fmla="*/ 399067 h 2440026"/>
              <a:gd name="connsiteX4" fmla="*/ 0 w 4387788"/>
              <a:gd name="connsiteY4" fmla="*/ 1042642 h 2440026"/>
              <a:gd name="connsiteX5" fmla="*/ 580723 w 4387788"/>
              <a:gd name="connsiteY5" fmla="*/ 2090374 h 2440026"/>
              <a:gd name="connsiteX6" fmla="*/ 645697 w 4387788"/>
              <a:gd name="connsiteY6" fmla="*/ 2073725 h 2440026"/>
              <a:gd name="connsiteX7" fmla="*/ 709728 w 4387788"/>
              <a:gd name="connsiteY7" fmla="*/ 2191369 h 2440026"/>
              <a:gd name="connsiteX8" fmla="*/ 3712575 w 4387788"/>
              <a:gd name="connsiteY8" fmla="*/ 2440026 h 2440026"/>
              <a:gd name="connsiteX9" fmla="*/ 4387788 w 4387788"/>
              <a:gd name="connsiteY9" fmla="*/ 2277615 h 2440026"/>
              <a:gd name="connsiteX10" fmla="*/ 2953168 w 4387788"/>
              <a:gd name="connsiteY10" fmla="*/ 1083871 h 2440026"/>
              <a:gd name="connsiteX11" fmla="*/ 3595577 w 4387788"/>
              <a:gd name="connsiteY11" fmla="*/ 252682 h 2440026"/>
              <a:gd name="connsiteX0" fmla="*/ 3595577 w 4387788"/>
              <a:gd name="connsiteY0" fmla="*/ 252682 h 2481419"/>
              <a:gd name="connsiteX1" fmla="*/ 629695 w 4387788"/>
              <a:gd name="connsiteY1" fmla="*/ 0 h 2481419"/>
              <a:gd name="connsiteX2" fmla="*/ 431589 w 4387788"/>
              <a:gd name="connsiteY2" fmla="*/ 310494 h 2481419"/>
              <a:gd name="connsiteX3" fmla="*/ 414451 w 4387788"/>
              <a:gd name="connsiteY3" fmla="*/ 399067 h 2481419"/>
              <a:gd name="connsiteX4" fmla="*/ 0 w 4387788"/>
              <a:gd name="connsiteY4" fmla="*/ 1042642 h 2481419"/>
              <a:gd name="connsiteX5" fmla="*/ 580723 w 4387788"/>
              <a:gd name="connsiteY5" fmla="*/ 2090374 h 2481419"/>
              <a:gd name="connsiteX6" fmla="*/ 645697 w 4387788"/>
              <a:gd name="connsiteY6" fmla="*/ 2073725 h 2481419"/>
              <a:gd name="connsiteX7" fmla="*/ 709728 w 4387788"/>
              <a:gd name="connsiteY7" fmla="*/ 2191369 h 2481419"/>
              <a:gd name="connsiteX8" fmla="*/ 3815157 w 4387788"/>
              <a:gd name="connsiteY8" fmla="*/ 2481419 h 2481419"/>
              <a:gd name="connsiteX9" fmla="*/ 4387788 w 4387788"/>
              <a:gd name="connsiteY9" fmla="*/ 2277615 h 2481419"/>
              <a:gd name="connsiteX10" fmla="*/ 2953168 w 4387788"/>
              <a:gd name="connsiteY10" fmla="*/ 1083871 h 2481419"/>
              <a:gd name="connsiteX11" fmla="*/ 3595577 w 4387788"/>
              <a:gd name="connsiteY11" fmla="*/ 252682 h 2481419"/>
              <a:gd name="connsiteX0" fmla="*/ 3595577 w 4387788"/>
              <a:gd name="connsiteY0" fmla="*/ 252682 h 2565551"/>
              <a:gd name="connsiteX1" fmla="*/ 629695 w 4387788"/>
              <a:gd name="connsiteY1" fmla="*/ 0 h 2565551"/>
              <a:gd name="connsiteX2" fmla="*/ 431589 w 4387788"/>
              <a:gd name="connsiteY2" fmla="*/ 310494 h 2565551"/>
              <a:gd name="connsiteX3" fmla="*/ 414451 w 4387788"/>
              <a:gd name="connsiteY3" fmla="*/ 399067 h 2565551"/>
              <a:gd name="connsiteX4" fmla="*/ 0 w 4387788"/>
              <a:gd name="connsiteY4" fmla="*/ 1042642 h 2565551"/>
              <a:gd name="connsiteX5" fmla="*/ 580723 w 4387788"/>
              <a:gd name="connsiteY5" fmla="*/ 2090374 h 2565551"/>
              <a:gd name="connsiteX6" fmla="*/ 645697 w 4387788"/>
              <a:gd name="connsiteY6" fmla="*/ 2073725 h 2565551"/>
              <a:gd name="connsiteX7" fmla="*/ 709728 w 4387788"/>
              <a:gd name="connsiteY7" fmla="*/ 2191369 h 2565551"/>
              <a:gd name="connsiteX8" fmla="*/ 3815157 w 4387788"/>
              <a:gd name="connsiteY8" fmla="*/ 2565551 h 2565551"/>
              <a:gd name="connsiteX9" fmla="*/ 4387788 w 4387788"/>
              <a:gd name="connsiteY9" fmla="*/ 2277615 h 2565551"/>
              <a:gd name="connsiteX10" fmla="*/ 2953168 w 4387788"/>
              <a:gd name="connsiteY10" fmla="*/ 1083871 h 2565551"/>
              <a:gd name="connsiteX11" fmla="*/ 3595577 w 4387788"/>
              <a:gd name="connsiteY11" fmla="*/ 252682 h 2565551"/>
              <a:gd name="connsiteX0" fmla="*/ 3595577 w 4387788"/>
              <a:gd name="connsiteY0" fmla="*/ 252682 h 2565551"/>
              <a:gd name="connsiteX1" fmla="*/ 629695 w 4387788"/>
              <a:gd name="connsiteY1" fmla="*/ 0 h 2565551"/>
              <a:gd name="connsiteX2" fmla="*/ 431589 w 4387788"/>
              <a:gd name="connsiteY2" fmla="*/ 310494 h 2565551"/>
              <a:gd name="connsiteX3" fmla="*/ 414451 w 4387788"/>
              <a:gd name="connsiteY3" fmla="*/ 399067 h 2565551"/>
              <a:gd name="connsiteX4" fmla="*/ 0 w 4387788"/>
              <a:gd name="connsiteY4" fmla="*/ 1042642 h 2565551"/>
              <a:gd name="connsiteX5" fmla="*/ 580723 w 4387788"/>
              <a:gd name="connsiteY5" fmla="*/ 2090374 h 2565551"/>
              <a:gd name="connsiteX6" fmla="*/ 645697 w 4387788"/>
              <a:gd name="connsiteY6" fmla="*/ 2073725 h 2565551"/>
              <a:gd name="connsiteX7" fmla="*/ 709728 w 4387788"/>
              <a:gd name="connsiteY7" fmla="*/ 2191369 h 2565551"/>
              <a:gd name="connsiteX8" fmla="*/ 3815157 w 4387788"/>
              <a:gd name="connsiteY8" fmla="*/ 2565551 h 2565551"/>
              <a:gd name="connsiteX9" fmla="*/ 3925346 w 4387788"/>
              <a:gd name="connsiteY9" fmla="*/ 2523127 h 2565551"/>
              <a:gd name="connsiteX10" fmla="*/ 4387788 w 4387788"/>
              <a:gd name="connsiteY10" fmla="*/ 2277615 h 2565551"/>
              <a:gd name="connsiteX11" fmla="*/ 2953168 w 4387788"/>
              <a:gd name="connsiteY11" fmla="*/ 1083871 h 2565551"/>
              <a:gd name="connsiteX12" fmla="*/ 3595577 w 4387788"/>
              <a:gd name="connsiteY12" fmla="*/ 252682 h 2565551"/>
              <a:gd name="connsiteX0" fmla="*/ 3595577 w 4387788"/>
              <a:gd name="connsiteY0" fmla="*/ 252682 h 2733816"/>
              <a:gd name="connsiteX1" fmla="*/ 629695 w 4387788"/>
              <a:gd name="connsiteY1" fmla="*/ 0 h 2733816"/>
              <a:gd name="connsiteX2" fmla="*/ 431589 w 4387788"/>
              <a:gd name="connsiteY2" fmla="*/ 310494 h 2733816"/>
              <a:gd name="connsiteX3" fmla="*/ 414451 w 4387788"/>
              <a:gd name="connsiteY3" fmla="*/ 399067 h 2733816"/>
              <a:gd name="connsiteX4" fmla="*/ 0 w 4387788"/>
              <a:gd name="connsiteY4" fmla="*/ 1042642 h 2733816"/>
              <a:gd name="connsiteX5" fmla="*/ 580723 w 4387788"/>
              <a:gd name="connsiteY5" fmla="*/ 2090374 h 2733816"/>
              <a:gd name="connsiteX6" fmla="*/ 645697 w 4387788"/>
              <a:gd name="connsiteY6" fmla="*/ 2073725 h 2733816"/>
              <a:gd name="connsiteX7" fmla="*/ 709728 w 4387788"/>
              <a:gd name="connsiteY7" fmla="*/ 2191369 h 2733816"/>
              <a:gd name="connsiteX8" fmla="*/ 3815157 w 4387788"/>
              <a:gd name="connsiteY8" fmla="*/ 2565551 h 2733816"/>
              <a:gd name="connsiteX9" fmla="*/ 3983479 w 4387788"/>
              <a:gd name="connsiteY9" fmla="*/ 2733816 h 2733816"/>
              <a:gd name="connsiteX10" fmla="*/ 4387788 w 4387788"/>
              <a:gd name="connsiteY10" fmla="*/ 2277615 h 2733816"/>
              <a:gd name="connsiteX11" fmla="*/ 2953168 w 4387788"/>
              <a:gd name="connsiteY11" fmla="*/ 1083871 h 2733816"/>
              <a:gd name="connsiteX12" fmla="*/ 3595577 w 4387788"/>
              <a:gd name="connsiteY12" fmla="*/ 252682 h 273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7788" h="2733816">
                <a:moveTo>
                  <a:pt x="3595577" y="252682"/>
                </a:moveTo>
                <a:lnTo>
                  <a:pt x="629695" y="0"/>
                </a:lnTo>
                <a:lnTo>
                  <a:pt x="431589" y="310494"/>
                </a:lnTo>
                <a:lnTo>
                  <a:pt x="414451" y="399067"/>
                </a:lnTo>
                <a:lnTo>
                  <a:pt x="0" y="1042642"/>
                </a:lnTo>
                <a:lnTo>
                  <a:pt x="580723" y="2090374"/>
                </a:lnTo>
                <a:lnTo>
                  <a:pt x="645697" y="2073725"/>
                </a:lnTo>
                <a:lnTo>
                  <a:pt x="709728" y="2191369"/>
                </a:lnTo>
                <a:lnTo>
                  <a:pt x="3815157" y="2565551"/>
                </a:lnTo>
                <a:lnTo>
                  <a:pt x="3983479" y="2733816"/>
                </a:lnTo>
                <a:lnTo>
                  <a:pt x="4387788" y="2277615"/>
                </a:lnTo>
                <a:lnTo>
                  <a:pt x="2953168" y="1083871"/>
                </a:lnTo>
                <a:lnTo>
                  <a:pt x="3595577" y="252682"/>
                </a:lnTo>
                <a:close/>
              </a:path>
            </a:pathLst>
          </a:custGeom>
          <a:solidFill>
            <a:schemeClr val="accent6">
              <a:alpha val="49000"/>
            </a:schemeClr>
          </a:solidFill>
          <a:ln w="25400" cap="rnd" cmpd="sng" algn="ctr">
            <a:solidFill>
              <a:schemeClr val="tx2">
                <a:lumMod val="75000"/>
              </a:schemeClr>
            </a:solidFill>
            <a:prstDash val="solid"/>
            <a:round/>
            <a:headEnd type="none" w="med" len="med"/>
            <a:tailEnd type="stealth" w="med" len="lg"/>
          </a:ln>
          <a:effectLst/>
        </p:spPr>
        <p:txBody>
          <a:bodyPr vert="horz" wrap="square" lIns="91440" tIns="45720" rIns="91440" bIns="45720" numCol="1" rtlCol="0" anchor="t" anchorCtr="0" compatLnSpc="1">
            <a:prstTxWarp prst="textNoShape">
              <a:avLst/>
            </a:prstTxWarp>
            <a:noAutofit/>
          </a:bodyPr>
          <a:lstStyle/>
          <a:p>
            <a:pPr marL="0" marR="0" indent="0" algn="ctr" defTabSz="914400" rtl="0" eaLnBrk="1" fontAlgn="base" latinLnBrk="0" hangingPunct="1">
              <a:lnSpc>
                <a:spcPct val="100000"/>
              </a:lnSpc>
              <a:spcBef>
                <a:spcPct val="50000"/>
              </a:spcBef>
              <a:spcAft>
                <a:spcPct val="0"/>
              </a:spcAft>
              <a:buClrTx/>
              <a:buSzTx/>
              <a:buFontTx/>
              <a:buNone/>
              <a:tabLst/>
            </a:pPr>
            <a:endParaRPr kumimoji="1" lang="ja-JP" altLang="en-US" sz="900" b="0" i="0" u="none" strike="noStrike" cap="none" normalizeH="0" baseline="0" smtClean="0">
              <a:ln>
                <a:noFill/>
              </a:ln>
              <a:solidFill>
                <a:schemeClr val="tx1"/>
              </a:solidFill>
              <a:effectLst/>
              <a:latin typeface="Times New Roman" pitchFamily="18" charset="0"/>
              <a:ea typeface="ＭＳ Ｐゴシック" pitchFamily="50" charset="-128"/>
            </a:endParaRPr>
          </a:p>
        </p:txBody>
      </p:sp>
      <p:sp>
        <p:nvSpPr>
          <p:cNvPr id="121" name="フリーフォーム 120"/>
          <p:cNvSpPr/>
          <p:nvPr/>
        </p:nvSpPr>
        <p:spPr bwMode="auto">
          <a:xfrm>
            <a:off x="3611626" y="1988928"/>
            <a:ext cx="2709530" cy="2068722"/>
          </a:xfrm>
          <a:custGeom>
            <a:avLst/>
            <a:gdLst>
              <a:gd name="connsiteX0" fmla="*/ 1073426 w 1073426"/>
              <a:gd name="connsiteY0" fmla="*/ 357809 h 1162878"/>
              <a:gd name="connsiteX1" fmla="*/ 646043 w 1073426"/>
              <a:gd name="connsiteY1" fmla="*/ 0 h 1162878"/>
              <a:gd name="connsiteX2" fmla="*/ 0 w 1073426"/>
              <a:gd name="connsiteY2" fmla="*/ 775252 h 1162878"/>
              <a:gd name="connsiteX3" fmla="*/ 467139 w 1073426"/>
              <a:gd name="connsiteY3" fmla="*/ 1162878 h 1162878"/>
              <a:gd name="connsiteX4" fmla="*/ 1073426 w 1073426"/>
              <a:gd name="connsiteY4" fmla="*/ 357809 h 1162878"/>
              <a:gd name="connsiteX0" fmla="*/ 1073426 w 1073426"/>
              <a:gd name="connsiteY0" fmla="*/ 357809 h 1142999"/>
              <a:gd name="connsiteX1" fmla="*/ 646043 w 1073426"/>
              <a:gd name="connsiteY1" fmla="*/ 0 h 1142999"/>
              <a:gd name="connsiteX2" fmla="*/ 0 w 1073426"/>
              <a:gd name="connsiteY2" fmla="*/ 775252 h 1142999"/>
              <a:gd name="connsiteX3" fmla="*/ 427382 w 1073426"/>
              <a:gd name="connsiteY3" fmla="*/ 1142999 h 1142999"/>
              <a:gd name="connsiteX4" fmla="*/ 1073426 w 1073426"/>
              <a:gd name="connsiteY4" fmla="*/ 357809 h 1142999"/>
              <a:gd name="connsiteX0" fmla="*/ 1073426 w 1073426"/>
              <a:gd name="connsiteY0" fmla="*/ 357809 h 1113182"/>
              <a:gd name="connsiteX1" fmla="*/ 646043 w 1073426"/>
              <a:gd name="connsiteY1" fmla="*/ 0 h 1113182"/>
              <a:gd name="connsiteX2" fmla="*/ 0 w 1073426"/>
              <a:gd name="connsiteY2" fmla="*/ 775252 h 1113182"/>
              <a:gd name="connsiteX3" fmla="*/ 427382 w 1073426"/>
              <a:gd name="connsiteY3" fmla="*/ 1113182 h 1113182"/>
              <a:gd name="connsiteX4" fmla="*/ 1073426 w 1073426"/>
              <a:gd name="connsiteY4" fmla="*/ 357809 h 1113182"/>
              <a:gd name="connsiteX0" fmla="*/ 925766 w 925766"/>
              <a:gd name="connsiteY0" fmla="*/ 168264 h 1113182"/>
              <a:gd name="connsiteX1" fmla="*/ 646043 w 925766"/>
              <a:gd name="connsiteY1" fmla="*/ 0 h 1113182"/>
              <a:gd name="connsiteX2" fmla="*/ 0 w 925766"/>
              <a:gd name="connsiteY2" fmla="*/ 775252 h 1113182"/>
              <a:gd name="connsiteX3" fmla="*/ 427382 w 925766"/>
              <a:gd name="connsiteY3" fmla="*/ 1113182 h 1113182"/>
              <a:gd name="connsiteX4" fmla="*/ 925766 w 925766"/>
              <a:gd name="connsiteY4" fmla="*/ 168264 h 1113182"/>
              <a:gd name="connsiteX0" fmla="*/ 925766 w 925766"/>
              <a:gd name="connsiteY0" fmla="*/ 168264 h 925455"/>
              <a:gd name="connsiteX1" fmla="*/ 646043 w 925766"/>
              <a:gd name="connsiteY1" fmla="*/ 0 h 925455"/>
              <a:gd name="connsiteX2" fmla="*/ 0 w 925766"/>
              <a:gd name="connsiteY2" fmla="*/ 775252 h 925455"/>
              <a:gd name="connsiteX3" fmla="*/ 336642 w 925766"/>
              <a:gd name="connsiteY3" fmla="*/ 925455 h 925455"/>
              <a:gd name="connsiteX4" fmla="*/ 925766 w 925766"/>
              <a:gd name="connsiteY4" fmla="*/ 168264 h 925455"/>
              <a:gd name="connsiteX0" fmla="*/ 757445 w 757445"/>
              <a:gd name="connsiteY0" fmla="*/ 168264 h 925455"/>
              <a:gd name="connsiteX1" fmla="*/ 477722 w 757445"/>
              <a:gd name="connsiteY1" fmla="*/ 0 h 925455"/>
              <a:gd name="connsiteX2" fmla="*/ 0 w 757445"/>
              <a:gd name="connsiteY2" fmla="*/ 673058 h 925455"/>
              <a:gd name="connsiteX3" fmla="*/ 168321 w 757445"/>
              <a:gd name="connsiteY3" fmla="*/ 925455 h 925455"/>
              <a:gd name="connsiteX4" fmla="*/ 757445 w 757445"/>
              <a:gd name="connsiteY4" fmla="*/ 168264 h 925455"/>
              <a:gd name="connsiteX0" fmla="*/ 841606 w 841606"/>
              <a:gd name="connsiteY0" fmla="*/ 168264 h 925455"/>
              <a:gd name="connsiteX1" fmla="*/ 561883 w 841606"/>
              <a:gd name="connsiteY1" fmla="*/ 0 h 925455"/>
              <a:gd name="connsiteX2" fmla="*/ 0 w 841606"/>
              <a:gd name="connsiteY2" fmla="*/ 673058 h 925455"/>
              <a:gd name="connsiteX3" fmla="*/ 252482 w 841606"/>
              <a:gd name="connsiteY3" fmla="*/ 925455 h 925455"/>
              <a:gd name="connsiteX4" fmla="*/ 841606 w 841606"/>
              <a:gd name="connsiteY4" fmla="*/ 168264 h 925455"/>
              <a:gd name="connsiteX0" fmla="*/ 757445 w 757445"/>
              <a:gd name="connsiteY0" fmla="*/ 168265 h 925455"/>
              <a:gd name="connsiteX1" fmla="*/ 561883 w 757445"/>
              <a:gd name="connsiteY1" fmla="*/ 0 h 925455"/>
              <a:gd name="connsiteX2" fmla="*/ 0 w 757445"/>
              <a:gd name="connsiteY2" fmla="*/ 673058 h 925455"/>
              <a:gd name="connsiteX3" fmla="*/ 252482 w 757445"/>
              <a:gd name="connsiteY3" fmla="*/ 925455 h 925455"/>
              <a:gd name="connsiteX4" fmla="*/ 757445 w 757445"/>
              <a:gd name="connsiteY4" fmla="*/ 168265 h 925455"/>
              <a:gd name="connsiteX0" fmla="*/ 757445 w 757445"/>
              <a:gd name="connsiteY0" fmla="*/ 168265 h 841323"/>
              <a:gd name="connsiteX1" fmla="*/ 561883 w 757445"/>
              <a:gd name="connsiteY1" fmla="*/ 0 h 841323"/>
              <a:gd name="connsiteX2" fmla="*/ 0 w 757445"/>
              <a:gd name="connsiteY2" fmla="*/ 673058 h 841323"/>
              <a:gd name="connsiteX3" fmla="*/ 252482 w 757445"/>
              <a:gd name="connsiteY3" fmla="*/ 841323 h 841323"/>
              <a:gd name="connsiteX4" fmla="*/ 757445 w 757445"/>
              <a:gd name="connsiteY4" fmla="*/ 168265 h 841323"/>
              <a:gd name="connsiteX0" fmla="*/ 1430729 w 1430729"/>
              <a:gd name="connsiteY0" fmla="*/ 252397 h 841323"/>
              <a:gd name="connsiteX1" fmla="*/ 561883 w 1430729"/>
              <a:gd name="connsiteY1" fmla="*/ 0 h 841323"/>
              <a:gd name="connsiteX2" fmla="*/ 0 w 1430729"/>
              <a:gd name="connsiteY2" fmla="*/ 673058 h 841323"/>
              <a:gd name="connsiteX3" fmla="*/ 252482 w 1430729"/>
              <a:gd name="connsiteY3" fmla="*/ 841323 h 841323"/>
              <a:gd name="connsiteX4" fmla="*/ 1430729 w 1430729"/>
              <a:gd name="connsiteY4" fmla="*/ 252397 h 841323"/>
              <a:gd name="connsiteX0" fmla="*/ 1430729 w 1430729"/>
              <a:gd name="connsiteY0" fmla="*/ 252397 h 1346117"/>
              <a:gd name="connsiteX1" fmla="*/ 561883 w 1430729"/>
              <a:gd name="connsiteY1" fmla="*/ 0 h 1346117"/>
              <a:gd name="connsiteX2" fmla="*/ 0 w 1430729"/>
              <a:gd name="connsiteY2" fmla="*/ 673058 h 1346117"/>
              <a:gd name="connsiteX3" fmla="*/ 504963 w 1430729"/>
              <a:gd name="connsiteY3" fmla="*/ 1346117 h 1346117"/>
              <a:gd name="connsiteX4" fmla="*/ 1430729 w 1430729"/>
              <a:gd name="connsiteY4" fmla="*/ 252397 h 1346117"/>
              <a:gd name="connsiteX0" fmla="*/ 1430729 w 1430729"/>
              <a:gd name="connsiteY0" fmla="*/ 504794 h 1598514"/>
              <a:gd name="connsiteX1" fmla="*/ 0 w 1430729"/>
              <a:gd name="connsiteY1" fmla="*/ 0 h 1598514"/>
              <a:gd name="connsiteX2" fmla="*/ 0 w 1430729"/>
              <a:gd name="connsiteY2" fmla="*/ 925455 h 1598514"/>
              <a:gd name="connsiteX3" fmla="*/ 504963 w 1430729"/>
              <a:gd name="connsiteY3" fmla="*/ 1598514 h 1598514"/>
              <a:gd name="connsiteX4" fmla="*/ 1430729 w 1430729"/>
              <a:gd name="connsiteY4" fmla="*/ 504794 h 1598514"/>
              <a:gd name="connsiteX0" fmla="*/ 2104013 w 2104013"/>
              <a:gd name="connsiteY0" fmla="*/ 168265 h 1598514"/>
              <a:gd name="connsiteX1" fmla="*/ 0 w 2104013"/>
              <a:gd name="connsiteY1" fmla="*/ 0 h 1598514"/>
              <a:gd name="connsiteX2" fmla="*/ 0 w 2104013"/>
              <a:gd name="connsiteY2" fmla="*/ 925455 h 1598514"/>
              <a:gd name="connsiteX3" fmla="*/ 504963 w 2104013"/>
              <a:gd name="connsiteY3" fmla="*/ 1598514 h 1598514"/>
              <a:gd name="connsiteX4" fmla="*/ 2104013 w 2104013"/>
              <a:gd name="connsiteY4" fmla="*/ 168265 h 1598514"/>
              <a:gd name="connsiteX0" fmla="*/ 2114440 w 2114440"/>
              <a:gd name="connsiteY0" fmla="*/ 194322 h 1598514"/>
              <a:gd name="connsiteX1" fmla="*/ 0 w 2114440"/>
              <a:gd name="connsiteY1" fmla="*/ 0 h 1598514"/>
              <a:gd name="connsiteX2" fmla="*/ 0 w 2114440"/>
              <a:gd name="connsiteY2" fmla="*/ 925455 h 1598514"/>
              <a:gd name="connsiteX3" fmla="*/ 504963 w 2114440"/>
              <a:gd name="connsiteY3" fmla="*/ 1598514 h 1598514"/>
              <a:gd name="connsiteX4" fmla="*/ 2114440 w 2114440"/>
              <a:gd name="connsiteY4" fmla="*/ 194322 h 1598514"/>
              <a:gd name="connsiteX0" fmla="*/ 2124867 w 2124867"/>
              <a:gd name="connsiteY0" fmla="*/ 189110 h 1598514"/>
              <a:gd name="connsiteX1" fmla="*/ 0 w 2124867"/>
              <a:gd name="connsiteY1" fmla="*/ 0 h 1598514"/>
              <a:gd name="connsiteX2" fmla="*/ 0 w 2124867"/>
              <a:gd name="connsiteY2" fmla="*/ 925455 h 1598514"/>
              <a:gd name="connsiteX3" fmla="*/ 504963 w 2124867"/>
              <a:gd name="connsiteY3" fmla="*/ 1598514 h 1598514"/>
              <a:gd name="connsiteX4" fmla="*/ 2124867 w 2124867"/>
              <a:gd name="connsiteY4" fmla="*/ 189110 h 1598514"/>
              <a:gd name="connsiteX0" fmla="*/ 2124867 w 2124867"/>
              <a:gd name="connsiteY0" fmla="*/ 168264 h 1577668"/>
              <a:gd name="connsiteX1" fmla="*/ 5214 w 2124867"/>
              <a:gd name="connsiteY1" fmla="*/ 0 h 1577668"/>
              <a:gd name="connsiteX2" fmla="*/ 0 w 2124867"/>
              <a:gd name="connsiteY2" fmla="*/ 904609 h 1577668"/>
              <a:gd name="connsiteX3" fmla="*/ 504963 w 2124867"/>
              <a:gd name="connsiteY3" fmla="*/ 1577668 h 1577668"/>
              <a:gd name="connsiteX4" fmla="*/ 2124867 w 2124867"/>
              <a:gd name="connsiteY4" fmla="*/ 168264 h 1577668"/>
              <a:gd name="connsiteX0" fmla="*/ 2124867 w 2124867"/>
              <a:gd name="connsiteY0" fmla="*/ 178687 h 1588091"/>
              <a:gd name="connsiteX1" fmla="*/ 10427 w 2124867"/>
              <a:gd name="connsiteY1" fmla="*/ 0 h 1588091"/>
              <a:gd name="connsiteX2" fmla="*/ 0 w 2124867"/>
              <a:gd name="connsiteY2" fmla="*/ 915032 h 1588091"/>
              <a:gd name="connsiteX3" fmla="*/ 504963 w 2124867"/>
              <a:gd name="connsiteY3" fmla="*/ 1588091 h 1588091"/>
              <a:gd name="connsiteX4" fmla="*/ 2124867 w 2124867"/>
              <a:gd name="connsiteY4" fmla="*/ 178687 h 1588091"/>
              <a:gd name="connsiteX0" fmla="*/ 2276052 w 2276052"/>
              <a:gd name="connsiteY0" fmla="*/ 178687 h 1588091"/>
              <a:gd name="connsiteX1" fmla="*/ 161612 w 2276052"/>
              <a:gd name="connsiteY1" fmla="*/ 0 h 1588091"/>
              <a:gd name="connsiteX2" fmla="*/ 0 w 2276052"/>
              <a:gd name="connsiteY2" fmla="*/ 237534 h 1588091"/>
              <a:gd name="connsiteX3" fmla="*/ 656148 w 2276052"/>
              <a:gd name="connsiteY3" fmla="*/ 1588091 h 1588091"/>
              <a:gd name="connsiteX4" fmla="*/ 2276052 w 2276052"/>
              <a:gd name="connsiteY4" fmla="*/ 178687 h 1588091"/>
              <a:gd name="connsiteX0" fmla="*/ 2276052 w 2276052"/>
              <a:gd name="connsiteY0" fmla="*/ 178687 h 1588091"/>
              <a:gd name="connsiteX1" fmla="*/ 161612 w 2276052"/>
              <a:gd name="connsiteY1" fmla="*/ 0 h 1588091"/>
              <a:gd name="connsiteX2" fmla="*/ 0 w 2276052"/>
              <a:gd name="connsiteY2" fmla="*/ 237534 h 1588091"/>
              <a:gd name="connsiteX3" fmla="*/ 91787 w 2276052"/>
              <a:gd name="connsiteY3" fmla="*/ 448747 h 1588091"/>
              <a:gd name="connsiteX4" fmla="*/ 656148 w 2276052"/>
              <a:gd name="connsiteY4" fmla="*/ 1588091 h 1588091"/>
              <a:gd name="connsiteX5" fmla="*/ 2276052 w 2276052"/>
              <a:gd name="connsiteY5" fmla="*/ 178687 h 1588091"/>
              <a:gd name="connsiteX0" fmla="*/ 2293190 w 2293190"/>
              <a:gd name="connsiteY0" fmla="*/ 178687 h 1588091"/>
              <a:gd name="connsiteX1" fmla="*/ 178750 w 2293190"/>
              <a:gd name="connsiteY1" fmla="*/ 0 h 1588091"/>
              <a:gd name="connsiteX2" fmla="*/ 17138 w 2293190"/>
              <a:gd name="connsiteY2" fmla="*/ 237534 h 1588091"/>
              <a:gd name="connsiteX3" fmla="*/ 0 w 2293190"/>
              <a:gd name="connsiteY3" fmla="*/ 326107 h 1588091"/>
              <a:gd name="connsiteX4" fmla="*/ 673286 w 2293190"/>
              <a:gd name="connsiteY4" fmla="*/ 1588091 h 1588091"/>
              <a:gd name="connsiteX5" fmla="*/ 2293190 w 2293190"/>
              <a:gd name="connsiteY5" fmla="*/ 178687 h 1588091"/>
              <a:gd name="connsiteX0" fmla="*/ 2293190 w 2293190"/>
              <a:gd name="connsiteY0" fmla="*/ 178687 h 1588091"/>
              <a:gd name="connsiteX1" fmla="*/ 178750 w 2293190"/>
              <a:gd name="connsiteY1" fmla="*/ 0 h 1588091"/>
              <a:gd name="connsiteX2" fmla="*/ 17138 w 2293190"/>
              <a:gd name="connsiteY2" fmla="*/ 237534 h 1588091"/>
              <a:gd name="connsiteX3" fmla="*/ 0 w 2293190"/>
              <a:gd name="connsiteY3" fmla="*/ 326107 h 1588091"/>
              <a:gd name="connsiteX4" fmla="*/ 166272 w 2293190"/>
              <a:gd name="connsiteY4" fmla="*/ 631150 h 1588091"/>
              <a:gd name="connsiteX5" fmla="*/ 673286 w 2293190"/>
              <a:gd name="connsiteY5" fmla="*/ 1588091 h 1588091"/>
              <a:gd name="connsiteX6" fmla="*/ 2293190 w 2293190"/>
              <a:gd name="connsiteY6" fmla="*/ 178687 h 1588091"/>
              <a:gd name="connsiteX0" fmla="*/ 2707641 w 2707641"/>
              <a:gd name="connsiteY0" fmla="*/ 178687 h 1588091"/>
              <a:gd name="connsiteX1" fmla="*/ 593201 w 2707641"/>
              <a:gd name="connsiteY1" fmla="*/ 0 h 1588091"/>
              <a:gd name="connsiteX2" fmla="*/ 431589 w 2707641"/>
              <a:gd name="connsiteY2" fmla="*/ 237534 h 1588091"/>
              <a:gd name="connsiteX3" fmla="*/ 414451 w 2707641"/>
              <a:gd name="connsiteY3" fmla="*/ 326107 h 1588091"/>
              <a:gd name="connsiteX4" fmla="*/ 0 w 2707641"/>
              <a:gd name="connsiteY4" fmla="*/ 969682 h 1588091"/>
              <a:gd name="connsiteX5" fmla="*/ 1087737 w 2707641"/>
              <a:gd name="connsiteY5" fmla="*/ 1588091 h 1588091"/>
              <a:gd name="connsiteX6" fmla="*/ 2707641 w 2707641"/>
              <a:gd name="connsiteY6" fmla="*/ 178687 h 1588091"/>
              <a:gd name="connsiteX0" fmla="*/ 2707641 w 2707641"/>
              <a:gd name="connsiteY0" fmla="*/ 178687 h 2017414"/>
              <a:gd name="connsiteX1" fmla="*/ 593201 w 2707641"/>
              <a:gd name="connsiteY1" fmla="*/ 0 h 2017414"/>
              <a:gd name="connsiteX2" fmla="*/ 431589 w 2707641"/>
              <a:gd name="connsiteY2" fmla="*/ 237534 h 2017414"/>
              <a:gd name="connsiteX3" fmla="*/ 414451 w 2707641"/>
              <a:gd name="connsiteY3" fmla="*/ 326107 h 2017414"/>
              <a:gd name="connsiteX4" fmla="*/ 0 w 2707641"/>
              <a:gd name="connsiteY4" fmla="*/ 969682 h 2017414"/>
              <a:gd name="connsiteX5" fmla="*/ 580723 w 2707641"/>
              <a:gd name="connsiteY5" fmla="*/ 2017414 h 2017414"/>
              <a:gd name="connsiteX6" fmla="*/ 2707641 w 2707641"/>
              <a:gd name="connsiteY6" fmla="*/ 178687 h 2017414"/>
              <a:gd name="connsiteX0" fmla="*/ 2707641 w 2707641"/>
              <a:gd name="connsiteY0" fmla="*/ 178687 h 2017414"/>
              <a:gd name="connsiteX1" fmla="*/ 593201 w 2707641"/>
              <a:gd name="connsiteY1" fmla="*/ 0 h 2017414"/>
              <a:gd name="connsiteX2" fmla="*/ 431589 w 2707641"/>
              <a:gd name="connsiteY2" fmla="*/ 237534 h 2017414"/>
              <a:gd name="connsiteX3" fmla="*/ 414451 w 2707641"/>
              <a:gd name="connsiteY3" fmla="*/ 326107 h 2017414"/>
              <a:gd name="connsiteX4" fmla="*/ 0 w 2707641"/>
              <a:gd name="connsiteY4" fmla="*/ 969682 h 2017414"/>
              <a:gd name="connsiteX5" fmla="*/ 580723 w 2707641"/>
              <a:gd name="connsiteY5" fmla="*/ 2017414 h 2017414"/>
              <a:gd name="connsiteX6" fmla="*/ 690201 w 2707641"/>
              <a:gd name="connsiteY6" fmla="*/ 1934029 h 2017414"/>
              <a:gd name="connsiteX7" fmla="*/ 2707641 w 2707641"/>
              <a:gd name="connsiteY7" fmla="*/ 178687 h 2017414"/>
              <a:gd name="connsiteX0" fmla="*/ 2707641 w 2707641"/>
              <a:gd name="connsiteY0" fmla="*/ 178687 h 2017414"/>
              <a:gd name="connsiteX1" fmla="*/ 593201 w 2707641"/>
              <a:gd name="connsiteY1" fmla="*/ 0 h 2017414"/>
              <a:gd name="connsiteX2" fmla="*/ 431589 w 2707641"/>
              <a:gd name="connsiteY2" fmla="*/ 237534 h 2017414"/>
              <a:gd name="connsiteX3" fmla="*/ 414451 w 2707641"/>
              <a:gd name="connsiteY3" fmla="*/ 326107 h 2017414"/>
              <a:gd name="connsiteX4" fmla="*/ 0 w 2707641"/>
              <a:gd name="connsiteY4" fmla="*/ 969682 h 2017414"/>
              <a:gd name="connsiteX5" fmla="*/ 580723 w 2707641"/>
              <a:gd name="connsiteY5" fmla="*/ 2017414 h 2017414"/>
              <a:gd name="connsiteX6" fmla="*/ 645697 w 2707641"/>
              <a:gd name="connsiteY6" fmla="*/ 1990342 h 2017414"/>
              <a:gd name="connsiteX7" fmla="*/ 2707641 w 2707641"/>
              <a:gd name="connsiteY7" fmla="*/ 178687 h 2017414"/>
              <a:gd name="connsiteX0" fmla="*/ 2707641 w 2707641"/>
              <a:gd name="connsiteY0" fmla="*/ 178687 h 2017414"/>
              <a:gd name="connsiteX1" fmla="*/ 593201 w 2707641"/>
              <a:gd name="connsiteY1" fmla="*/ 0 h 2017414"/>
              <a:gd name="connsiteX2" fmla="*/ 431589 w 2707641"/>
              <a:gd name="connsiteY2" fmla="*/ 237534 h 2017414"/>
              <a:gd name="connsiteX3" fmla="*/ 414451 w 2707641"/>
              <a:gd name="connsiteY3" fmla="*/ 326107 h 2017414"/>
              <a:gd name="connsiteX4" fmla="*/ 0 w 2707641"/>
              <a:gd name="connsiteY4" fmla="*/ 969682 h 2017414"/>
              <a:gd name="connsiteX5" fmla="*/ 580723 w 2707641"/>
              <a:gd name="connsiteY5" fmla="*/ 2017414 h 2017414"/>
              <a:gd name="connsiteX6" fmla="*/ 645697 w 2707641"/>
              <a:gd name="connsiteY6" fmla="*/ 1990342 h 2017414"/>
              <a:gd name="connsiteX7" fmla="*/ 1117690 w 2707641"/>
              <a:gd name="connsiteY7" fmla="*/ 1584857 h 2017414"/>
              <a:gd name="connsiteX8" fmla="*/ 2707641 w 2707641"/>
              <a:gd name="connsiteY8" fmla="*/ 178687 h 2017414"/>
              <a:gd name="connsiteX0" fmla="*/ 2707641 w 2707641"/>
              <a:gd name="connsiteY0" fmla="*/ 178687 h 2097563"/>
              <a:gd name="connsiteX1" fmla="*/ 593201 w 2707641"/>
              <a:gd name="connsiteY1" fmla="*/ 0 h 2097563"/>
              <a:gd name="connsiteX2" fmla="*/ 431589 w 2707641"/>
              <a:gd name="connsiteY2" fmla="*/ 237534 h 2097563"/>
              <a:gd name="connsiteX3" fmla="*/ 414451 w 2707641"/>
              <a:gd name="connsiteY3" fmla="*/ 326107 h 2097563"/>
              <a:gd name="connsiteX4" fmla="*/ 0 w 2707641"/>
              <a:gd name="connsiteY4" fmla="*/ 969682 h 2097563"/>
              <a:gd name="connsiteX5" fmla="*/ 580723 w 2707641"/>
              <a:gd name="connsiteY5" fmla="*/ 2017414 h 2097563"/>
              <a:gd name="connsiteX6" fmla="*/ 645697 w 2707641"/>
              <a:gd name="connsiteY6" fmla="*/ 1990342 h 2097563"/>
              <a:gd name="connsiteX7" fmla="*/ 694089 w 2707641"/>
              <a:gd name="connsiteY7" fmla="*/ 2097563 h 2097563"/>
              <a:gd name="connsiteX8" fmla="*/ 2707641 w 2707641"/>
              <a:gd name="connsiteY8" fmla="*/ 178687 h 2097563"/>
              <a:gd name="connsiteX0" fmla="*/ 2707641 w 2707641"/>
              <a:gd name="connsiteY0" fmla="*/ 178687 h 2097563"/>
              <a:gd name="connsiteX1" fmla="*/ 593201 w 2707641"/>
              <a:gd name="connsiteY1" fmla="*/ 0 h 2097563"/>
              <a:gd name="connsiteX2" fmla="*/ 431589 w 2707641"/>
              <a:gd name="connsiteY2" fmla="*/ 237534 h 2097563"/>
              <a:gd name="connsiteX3" fmla="*/ 414451 w 2707641"/>
              <a:gd name="connsiteY3" fmla="*/ 326107 h 2097563"/>
              <a:gd name="connsiteX4" fmla="*/ 0 w 2707641"/>
              <a:gd name="connsiteY4" fmla="*/ 969682 h 2097563"/>
              <a:gd name="connsiteX5" fmla="*/ 580723 w 2707641"/>
              <a:gd name="connsiteY5" fmla="*/ 2017414 h 2097563"/>
              <a:gd name="connsiteX6" fmla="*/ 645697 w 2707641"/>
              <a:gd name="connsiteY6" fmla="*/ 1990342 h 2097563"/>
              <a:gd name="connsiteX7" fmla="*/ 694089 w 2707641"/>
              <a:gd name="connsiteY7" fmla="*/ 2097563 h 2097563"/>
              <a:gd name="connsiteX8" fmla="*/ 1107263 w 2707641"/>
              <a:gd name="connsiteY8" fmla="*/ 1715145 h 2097563"/>
              <a:gd name="connsiteX9" fmla="*/ 2707641 w 2707641"/>
              <a:gd name="connsiteY9" fmla="*/ 178687 h 2097563"/>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1990342 h 2367066"/>
              <a:gd name="connsiteX7" fmla="*/ 694089 w 3696934"/>
              <a:gd name="connsiteY7" fmla="*/ 2097563 h 2367066"/>
              <a:gd name="connsiteX8" fmla="*/ 3696934 w 3696934"/>
              <a:gd name="connsiteY8" fmla="*/ 2367066 h 2367066"/>
              <a:gd name="connsiteX9" fmla="*/ 2707641 w 3696934"/>
              <a:gd name="connsiteY9"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1990342 h 2367066"/>
              <a:gd name="connsiteX7" fmla="*/ 709728 w 3696934"/>
              <a:gd name="connsiteY7" fmla="*/ 2118409 h 2367066"/>
              <a:gd name="connsiteX8" fmla="*/ 3696934 w 3696934"/>
              <a:gd name="connsiteY8" fmla="*/ 2367066 h 2367066"/>
              <a:gd name="connsiteX9" fmla="*/ 2707641 w 3696934"/>
              <a:gd name="connsiteY9"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2707641 w 3696934"/>
              <a:gd name="connsiteY9"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3515795 w 3696934"/>
              <a:gd name="connsiteY9" fmla="*/ 1954874 h 2367066"/>
              <a:gd name="connsiteX10" fmla="*/ 2707641 w 3696934"/>
              <a:gd name="connsiteY10"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3696715 w 3696934"/>
              <a:gd name="connsiteY9" fmla="*/ 2261148 h 2367066"/>
              <a:gd name="connsiteX10" fmla="*/ 2707641 w 3696934"/>
              <a:gd name="connsiteY10"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3696715 w 3696934"/>
              <a:gd name="connsiteY9" fmla="*/ 2261148 h 2367066"/>
              <a:gd name="connsiteX10" fmla="*/ 3479302 w 3696934"/>
              <a:gd name="connsiteY10" fmla="*/ 1819374 h 2367066"/>
              <a:gd name="connsiteX11" fmla="*/ 2707641 w 3696934"/>
              <a:gd name="connsiteY11"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3696715 w 3696934"/>
              <a:gd name="connsiteY9" fmla="*/ 2261148 h 2367066"/>
              <a:gd name="connsiteX10" fmla="*/ 2518467 w 3696934"/>
              <a:gd name="connsiteY10" fmla="*/ 1503957 h 2367066"/>
              <a:gd name="connsiteX11" fmla="*/ 2707641 w 3696934"/>
              <a:gd name="connsiteY11"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3696715 w 3696934"/>
              <a:gd name="connsiteY9" fmla="*/ 2261148 h 2367066"/>
              <a:gd name="connsiteX10" fmla="*/ 2602628 w 3696934"/>
              <a:gd name="connsiteY10" fmla="*/ 1335693 h 2367066"/>
              <a:gd name="connsiteX11" fmla="*/ 2707641 w 3696934"/>
              <a:gd name="connsiteY11" fmla="*/ 178687 h 2367066"/>
              <a:gd name="connsiteX0" fmla="*/ 2707641 w 3712356"/>
              <a:gd name="connsiteY0" fmla="*/ 178687 h 2367066"/>
              <a:gd name="connsiteX1" fmla="*/ 593201 w 3712356"/>
              <a:gd name="connsiteY1" fmla="*/ 0 h 2367066"/>
              <a:gd name="connsiteX2" fmla="*/ 431589 w 3712356"/>
              <a:gd name="connsiteY2" fmla="*/ 237534 h 2367066"/>
              <a:gd name="connsiteX3" fmla="*/ 414451 w 3712356"/>
              <a:gd name="connsiteY3" fmla="*/ 326107 h 2367066"/>
              <a:gd name="connsiteX4" fmla="*/ 0 w 3712356"/>
              <a:gd name="connsiteY4" fmla="*/ 969682 h 2367066"/>
              <a:gd name="connsiteX5" fmla="*/ 580723 w 3712356"/>
              <a:gd name="connsiteY5" fmla="*/ 2017414 h 2367066"/>
              <a:gd name="connsiteX6" fmla="*/ 645697 w 3712356"/>
              <a:gd name="connsiteY6" fmla="*/ 2000765 h 2367066"/>
              <a:gd name="connsiteX7" fmla="*/ 709728 w 3712356"/>
              <a:gd name="connsiteY7" fmla="*/ 2118409 h 2367066"/>
              <a:gd name="connsiteX8" fmla="*/ 3696934 w 3712356"/>
              <a:gd name="connsiteY8" fmla="*/ 2367066 h 2367066"/>
              <a:gd name="connsiteX9" fmla="*/ 3712356 w 3712356"/>
              <a:gd name="connsiteY9" fmla="*/ 2255936 h 2367066"/>
              <a:gd name="connsiteX10" fmla="*/ 2602628 w 3712356"/>
              <a:gd name="connsiteY10" fmla="*/ 1335693 h 2367066"/>
              <a:gd name="connsiteX11" fmla="*/ 2707641 w 3712356"/>
              <a:gd name="connsiteY11" fmla="*/ 178687 h 2367066"/>
              <a:gd name="connsiteX0" fmla="*/ 2707641 w 3712575"/>
              <a:gd name="connsiteY0" fmla="*/ 178687 h 2367066"/>
              <a:gd name="connsiteX1" fmla="*/ 593201 w 3712575"/>
              <a:gd name="connsiteY1" fmla="*/ 0 h 2367066"/>
              <a:gd name="connsiteX2" fmla="*/ 431589 w 3712575"/>
              <a:gd name="connsiteY2" fmla="*/ 237534 h 2367066"/>
              <a:gd name="connsiteX3" fmla="*/ 414451 w 3712575"/>
              <a:gd name="connsiteY3" fmla="*/ 326107 h 2367066"/>
              <a:gd name="connsiteX4" fmla="*/ 0 w 3712575"/>
              <a:gd name="connsiteY4" fmla="*/ 969682 h 2367066"/>
              <a:gd name="connsiteX5" fmla="*/ 580723 w 3712575"/>
              <a:gd name="connsiteY5" fmla="*/ 2017414 h 2367066"/>
              <a:gd name="connsiteX6" fmla="*/ 645697 w 3712575"/>
              <a:gd name="connsiteY6" fmla="*/ 2000765 h 2367066"/>
              <a:gd name="connsiteX7" fmla="*/ 709728 w 3712575"/>
              <a:gd name="connsiteY7" fmla="*/ 2118409 h 2367066"/>
              <a:gd name="connsiteX8" fmla="*/ 3712575 w 3712575"/>
              <a:gd name="connsiteY8" fmla="*/ 2367066 h 2367066"/>
              <a:gd name="connsiteX9" fmla="*/ 3712356 w 3712575"/>
              <a:gd name="connsiteY9" fmla="*/ 2255936 h 2367066"/>
              <a:gd name="connsiteX10" fmla="*/ 2602628 w 3712575"/>
              <a:gd name="connsiteY10" fmla="*/ 1335693 h 2367066"/>
              <a:gd name="connsiteX11" fmla="*/ 2707641 w 3712575"/>
              <a:gd name="connsiteY11" fmla="*/ 178687 h 2367066"/>
              <a:gd name="connsiteX0" fmla="*/ 2707641 w 3712575"/>
              <a:gd name="connsiteY0" fmla="*/ 251647 h 2440026"/>
              <a:gd name="connsiteX1" fmla="*/ 629695 w 3712575"/>
              <a:gd name="connsiteY1" fmla="*/ 0 h 2440026"/>
              <a:gd name="connsiteX2" fmla="*/ 431589 w 3712575"/>
              <a:gd name="connsiteY2" fmla="*/ 310494 h 2440026"/>
              <a:gd name="connsiteX3" fmla="*/ 414451 w 3712575"/>
              <a:gd name="connsiteY3" fmla="*/ 399067 h 2440026"/>
              <a:gd name="connsiteX4" fmla="*/ 0 w 3712575"/>
              <a:gd name="connsiteY4" fmla="*/ 1042642 h 2440026"/>
              <a:gd name="connsiteX5" fmla="*/ 580723 w 3712575"/>
              <a:gd name="connsiteY5" fmla="*/ 2090374 h 2440026"/>
              <a:gd name="connsiteX6" fmla="*/ 645697 w 3712575"/>
              <a:gd name="connsiteY6" fmla="*/ 2073725 h 2440026"/>
              <a:gd name="connsiteX7" fmla="*/ 709728 w 3712575"/>
              <a:gd name="connsiteY7" fmla="*/ 2191369 h 2440026"/>
              <a:gd name="connsiteX8" fmla="*/ 3712575 w 3712575"/>
              <a:gd name="connsiteY8" fmla="*/ 2440026 h 2440026"/>
              <a:gd name="connsiteX9" fmla="*/ 3712356 w 3712575"/>
              <a:gd name="connsiteY9" fmla="*/ 2328896 h 2440026"/>
              <a:gd name="connsiteX10" fmla="*/ 2602628 w 3712575"/>
              <a:gd name="connsiteY10" fmla="*/ 1408653 h 2440026"/>
              <a:gd name="connsiteX11" fmla="*/ 2707641 w 3712575"/>
              <a:gd name="connsiteY11" fmla="*/ 251647 h 2440026"/>
              <a:gd name="connsiteX0" fmla="*/ 2707641 w 3712575"/>
              <a:gd name="connsiteY0" fmla="*/ 178687 h 2440026"/>
              <a:gd name="connsiteX1" fmla="*/ 629695 w 3712575"/>
              <a:gd name="connsiteY1" fmla="*/ 0 h 2440026"/>
              <a:gd name="connsiteX2" fmla="*/ 431589 w 3712575"/>
              <a:gd name="connsiteY2" fmla="*/ 310494 h 2440026"/>
              <a:gd name="connsiteX3" fmla="*/ 414451 w 3712575"/>
              <a:gd name="connsiteY3" fmla="*/ 399067 h 2440026"/>
              <a:gd name="connsiteX4" fmla="*/ 0 w 3712575"/>
              <a:gd name="connsiteY4" fmla="*/ 1042642 h 2440026"/>
              <a:gd name="connsiteX5" fmla="*/ 580723 w 3712575"/>
              <a:gd name="connsiteY5" fmla="*/ 2090374 h 2440026"/>
              <a:gd name="connsiteX6" fmla="*/ 645697 w 3712575"/>
              <a:gd name="connsiteY6" fmla="*/ 2073725 h 2440026"/>
              <a:gd name="connsiteX7" fmla="*/ 709728 w 3712575"/>
              <a:gd name="connsiteY7" fmla="*/ 2191369 h 2440026"/>
              <a:gd name="connsiteX8" fmla="*/ 3712575 w 3712575"/>
              <a:gd name="connsiteY8" fmla="*/ 2440026 h 2440026"/>
              <a:gd name="connsiteX9" fmla="*/ 3712356 w 3712575"/>
              <a:gd name="connsiteY9" fmla="*/ 2328896 h 2440026"/>
              <a:gd name="connsiteX10" fmla="*/ 2602628 w 3712575"/>
              <a:gd name="connsiteY10" fmla="*/ 1408653 h 2440026"/>
              <a:gd name="connsiteX11" fmla="*/ 2707641 w 3712575"/>
              <a:gd name="connsiteY11" fmla="*/ 178687 h 2440026"/>
              <a:gd name="connsiteX0" fmla="*/ 3633408 w 4638342"/>
              <a:gd name="connsiteY0" fmla="*/ 178687 h 2440026"/>
              <a:gd name="connsiteX1" fmla="*/ 1555462 w 4638342"/>
              <a:gd name="connsiteY1" fmla="*/ 0 h 2440026"/>
              <a:gd name="connsiteX2" fmla="*/ 1357356 w 4638342"/>
              <a:gd name="connsiteY2" fmla="*/ 310494 h 2440026"/>
              <a:gd name="connsiteX3" fmla="*/ 1340218 w 4638342"/>
              <a:gd name="connsiteY3" fmla="*/ 399067 h 2440026"/>
              <a:gd name="connsiteX4" fmla="*/ 0 w 4638342"/>
              <a:gd name="connsiteY4" fmla="*/ 2355704 h 2440026"/>
              <a:gd name="connsiteX5" fmla="*/ 1506490 w 4638342"/>
              <a:gd name="connsiteY5" fmla="*/ 2090374 h 2440026"/>
              <a:gd name="connsiteX6" fmla="*/ 1571464 w 4638342"/>
              <a:gd name="connsiteY6" fmla="*/ 2073725 h 2440026"/>
              <a:gd name="connsiteX7" fmla="*/ 1635495 w 4638342"/>
              <a:gd name="connsiteY7" fmla="*/ 2191369 h 2440026"/>
              <a:gd name="connsiteX8" fmla="*/ 4638342 w 4638342"/>
              <a:gd name="connsiteY8" fmla="*/ 2440026 h 2440026"/>
              <a:gd name="connsiteX9" fmla="*/ 4638123 w 4638342"/>
              <a:gd name="connsiteY9" fmla="*/ 2328896 h 2440026"/>
              <a:gd name="connsiteX10" fmla="*/ 3528395 w 4638342"/>
              <a:gd name="connsiteY10" fmla="*/ 1408653 h 2440026"/>
              <a:gd name="connsiteX11" fmla="*/ 3633408 w 4638342"/>
              <a:gd name="connsiteY11" fmla="*/ 178687 h 2440026"/>
              <a:gd name="connsiteX0" fmla="*/ 3633408 w 4638342"/>
              <a:gd name="connsiteY0" fmla="*/ 178687 h 2440026"/>
              <a:gd name="connsiteX1" fmla="*/ 1555462 w 4638342"/>
              <a:gd name="connsiteY1" fmla="*/ 0 h 2440026"/>
              <a:gd name="connsiteX2" fmla="*/ 1357356 w 4638342"/>
              <a:gd name="connsiteY2" fmla="*/ 310494 h 2440026"/>
              <a:gd name="connsiteX3" fmla="*/ 0 w 4638342"/>
              <a:gd name="connsiteY3" fmla="*/ 2355704 h 2440026"/>
              <a:gd name="connsiteX4" fmla="*/ 1506490 w 4638342"/>
              <a:gd name="connsiteY4" fmla="*/ 2090374 h 2440026"/>
              <a:gd name="connsiteX5" fmla="*/ 1571464 w 4638342"/>
              <a:gd name="connsiteY5" fmla="*/ 2073725 h 2440026"/>
              <a:gd name="connsiteX6" fmla="*/ 1635495 w 4638342"/>
              <a:gd name="connsiteY6" fmla="*/ 2191369 h 2440026"/>
              <a:gd name="connsiteX7" fmla="*/ 4638342 w 4638342"/>
              <a:gd name="connsiteY7" fmla="*/ 2440026 h 2440026"/>
              <a:gd name="connsiteX8" fmla="*/ 4638123 w 4638342"/>
              <a:gd name="connsiteY8" fmla="*/ 2328896 h 2440026"/>
              <a:gd name="connsiteX9" fmla="*/ 3528395 w 4638342"/>
              <a:gd name="connsiteY9" fmla="*/ 1408653 h 2440026"/>
              <a:gd name="connsiteX10" fmla="*/ 3633408 w 4638342"/>
              <a:gd name="connsiteY10" fmla="*/ 178687 h 2440026"/>
              <a:gd name="connsiteX0" fmla="*/ 3633408 w 4638342"/>
              <a:gd name="connsiteY0" fmla="*/ 178687 h 2440026"/>
              <a:gd name="connsiteX1" fmla="*/ 1555462 w 4638342"/>
              <a:gd name="connsiteY1" fmla="*/ 0 h 2440026"/>
              <a:gd name="connsiteX2" fmla="*/ 1514891 w 4638342"/>
              <a:gd name="connsiteY2" fmla="*/ 504794 h 2440026"/>
              <a:gd name="connsiteX3" fmla="*/ 0 w 4638342"/>
              <a:gd name="connsiteY3" fmla="*/ 2355704 h 2440026"/>
              <a:gd name="connsiteX4" fmla="*/ 1506490 w 4638342"/>
              <a:gd name="connsiteY4" fmla="*/ 2090374 h 2440026"/>
              <a:gd name="connsiteX5" fmla="*/ 1571464 w 4638342"/>
              <a:gd name="connsiteY5" fmla="*/ 2073725 h 2440026"/>
              <a:gd name="connsiteX6" fmla="*/ 1635495 w 4638342"/>
              <a:gd name="connsiteY6" fmla="*/ 2191369 h 2440026"/>
              <a:gd name="connsiteX7" fmla="*/ 4638342 w 4638342"/>
              <a:gd name="connsiteY7" fmla="*/ 2440026 h 2440026"/>
              <a:gd name="connsiteX8" fmla="*/ 4638123 w 4638342"/>
              <a:gd name="connsiteY8" fmla="*/ 2328896 h 2440026"/>
              <a:gd name="connsiteX9" fmla="*/ 3528395 w 4638342"/>
              <a:gd name="connsiteY9" fmla="*/ 1408653 h 2440026"/>
              <a:gd name="connsiteX10" fmla="*/ 3633408 w 4638342"/>
              <a:gd name="connsiteY10" fmla="*/ 178687 h 2440026"/>
              <a:gd name="connsiteX0" fmla="*/ 3633408 w 4638342"/>
              <a:gd name="connsiteY0" fmla="*/ 178687 h 2440026"/>
              <a:gd name="connsiteX1" fmla="*/ 1555462 w 4638342"/>
              <a:gd name="connsiteY1" fmla="*/ 0 h 2440026"/>
              <a:gd name="connsiteX2" fmla="*/ 0 w 4638342"/>
              <a:gd name="connsiteY2" fmla="*/ 2355704 h 2440026"/>
              <a:gd name="connsiteX3" fmla="*/ 1506490 w 4638342"/>
              <a:gd name="connsiteY3" fmla="*/ 2090374 h 2440026"/>
              <a:gd name="connsiteX4" fmla="*/ 1571464 w 4638342"/>
              <a:gd name="connsiteY4" fmla="*/ 2073725 h 2440026"/>
              <a:gd name="connsiteX5" fmla="*/ 1635495 w 4638342"/>
              <a:gd name="connsiteY5" fmla="*/ 2191369 h 2440026"/>
              <a:gd name="connsiteX6" fmla="*/ 4638342 w 4638342"/>
              <a:gd name="connsiteY6" fmla="*/ 2440026 h 2440026"/>
              <a:gd name="connsiteX7" fmla="*/ 4638123 w 4638342"/>
              <a:gd name="connsiteY7" fmla="*/ 2328896 h 2440026"/>
              <a:gd name="connsiteX8" fmla="*/ 3528395 w 4638342"/>
              <a:gd name="connsiteY8" fmla="*/ 1408653 h 2440026"/>
              <a:gd name="connsiteX9" fmla="*/ 3633408 w 4638342"/>
              <a:gd name="connsiteY9" fmla="*/ 178687 h 2440026"/>
              <a:gd name="connsiteX0" fmla="*/ 3787228 w 4638342"/>
              <a:gd name="connsiteY0" fmla="*/ 420662 h 2440026"/>
              <a:gd name="connsiteX1" fmla="*/ 1555462 w 4638342"/>
              <a:gd name="connsiteY1" fmla="*/ 0 h 2440026"/>
              <a:gd name="connsiteX2" fmla="*/ 0 w 4638342"/>
              <a:gd name="connsiteY2" fmla="*/ 2355704 h 2440026"/>
              <a:gd name="connsiteX3" fmla="*/ 1506490 w 4638342"/>
              <a:gd name="connsiteY3" fmla="*/ 2090374 h 2440026"/>
              <a:gd name="connsiteX4" fmla="*/ 1571464 w 4638342"/>
              <a:gd name="connsiteY4" fmla="*/ 2073725 h 2440026"/>
              <a:gd name="connsiteX5" fmla="*/ 1635495 w 4638342"/>
              <a:gd name="connsiteY5" fmla="*/ 2191369 h 2440026"/>
              <a:gd name="connsiteX6" fmla="*/ 4638342 w 4638342"/>
              <a:gd name="connsiteY6" fmla="*/ 2440026 h 2440026"/>
              <a:gd name="connsiteX7" fmla="*/ 4638123 w 4638342"/>
              <a:gd name="connsiteY7" fmla="*/ 2328896 h 2440026"/>
              <a:gd name="connsiteX8" fmla="*/ 3528395 w 4638342"/>
              <a:gd name="connsiteY8" fmla="*/ 1408653 h 2440026"/>
              <a:gd name="connsiteX9" fmla="*/ 3787228 w 4638342"/>
              <a:gd name="connsiteY9" fmla="*/ 420662 h 2440026"/>
              <a:gd name="connsiteX0" fmla="*/ 3787228 w 4638342"/>
              <a:gd name="connsiteY0" fmla="*/ 420662 h 2440026"/>
              <a:gd name="connsiteX1" fmla="*/ 1555462 w 4638342"/>
              <a:gd name="connsiteY1" fmla="*/ 0 h 2440026"/>
              <a:gd name="connsiteX2" fmla="*/ 0 w 4638342"/>
              <a:gd name="connsiteY2" fmla="*/ 2355704 h 2440026"/>
              <a:gd name="connsiteX3" fmla="*/ 1506490 w 4638342"/>
              <a:gd name="connsiteY3" fmla="*/ 2090374 h 2440026"/>
              <a:gd name="connsiteX4" fmla="*/ 1571464 w 4638342"/>
              <a:gd name="connsiteY4" fmla="*/ 2073725 h 2440026"/>
              <a:gd name="connsiteX5" fmla="*/ 1635495 w 4638342"/>
              <a:gd name="connsiteY5" fmla="*/ 2191369 h 2440026"/>
              <a:gd name="connsiteX6" fmla="*/ 4638342 w 4638342"/>
              <a:gd name="connsiteY6" fmla="*/ 2440026 h 2440026"/>
              <a:gd name="connsiteX7" fmla="*/ 3528395 w 4638342"/>
              <a:gd name="connsiteY7" fmla="*/ 1408653 h 2440026"/>
              <a:gd name="connsiteX8" fmla="*/ 3787228 w 4638342"/>
              <a:gd name="connsiteY8" fmla="*/ 420662 h 2440026"/>
              <a:gd name="connsiteX0" fmla="*/ 3787228 w 3787228"/>
              <a:gd name="connsiteY0" fmla="*/ 420662 h 2355704"/>
              <a:gd name="connsiteX1" fmla="*/ 1555462 w 3787228"/>
              <a:gd name="connsiteY1" fmla="*/ 0 h 2355704"/>
              <a:gd name="connsiteX2" fmla="*/ 0 w 3787228"/>
              <a:gd name="connsiteY2" fmla="*/ 2355704 h 2355704"/>
              <a:gd name="connsiteX3" fmla="*/ 1506490 w 3787228"/>
              <a:gd name="connsiteY3" fmla="*/ 2090374 h 2355704"/>
              <a:gd name="connsiteX4" fmla="*/ 1571464 w 3787228"/>
              <a:gd name="connsiteY4" fmla="*/ 2073725 h 2355704"/>
              <a:gd name="connsiteX5" fmla="*/ 1635495 w 3787228"/>
              <a:gd name="connsiteY5" fmla="*/ 2191369 h 2355704"/>
              <a:gd name="connsiteX6" fmla="*/ 3528395 w 3787228"/>
              <a:gd name="connsiteY6" fmla="*/ 1408653 h 2355704"/>
              <a:gd name="connsiteX7" fmla="*/ 3787228 w 3787228"/>
              <a:gd name="connsiteY7" fmla="*/ 420662 h 2355704"/>
              <a:gd name="connsiteX0" fmla="*/ 3787228 w 3787228"/>
              <a:gd name="connsiteY0" fmla="*/ 420662 h 2608101"/>
              <a:gd name="connsiteX1" fmla="*/ 1555462 w 3787228"/>
              <a:gd name="connsiteY1" fmla="*/ 0 h 2608101"/>
              <a:gd name="connsiteX2" fmla="*/ 0 w 3787228"/>
              <a:gd name="connsiteY2" fmla="*/ 2355704 h 2608101"/>
              <a:gd name="connsiteX3" fmla="*/ 1506490 w 3787228"/>
              <a:gd name="connsiteY3" fmla="*/ 2090374 h 2608101"/>
              <a:gd name="connsiteX4" fmla="*/ 1571464 w 3787228"/>
              <a:gd name="connsiteY4" fmla="*/ 2073725 h 2608101"/>
              <a:gd name="connsiteX5" fmla="*/ 1635495 w 3787228"/>
              <a:gd name="connsiteY5" fmla="*/ 2191369 h 2608101"/>
              <a:gd name="connsiteX6" fmla="*/ 2019855 w 3787228"/>
              <a:gd name="connsiteY6" fmla="*/ 2608101 h 2608101"/>
              <a:gd name="connsiteX7" fmla="*/ 3787228 w 3787228"/>
              <a:gd name="connsiteY7" fmla="*/ 420662 h 2608101"/>
              <a:gd name="connsiteX0" fmla="*/ 3787228 w 3787228"/>
              <a:gd name="connsiteY0" fmla="*/ 420662 h 2608101"/>
              <a:gd name="connsiteX1" fmla="*/ 1555462 w 3787228"/>
              <a:gd name="connsiteY1" fmla="*/ 0 h 2608101"/>
              <a:gd name="connsiteX2" fmla="*/ 0 w 3787228"/>
              <a:gd name="connsiteY2" fmla="*/ 2355704 h 2608101"/>
              <a:gd name="connsiteX3" fmla="*/ 1506490 w 3787228"/>
              <a:gd name="connsiteY3" fmla="*/ 2090374 h 2608101"/>
              <a:gd name="connsiteX4" fmla="*/ 1571464 w 3787228"/>
              <a:gd name="connsiteY4" fmla="*/ 2073725 h 2608101"/>
              <a:gd name="connsiteX5" fmla="*/ 2019855 w 3787228"/>
              <a:gd name="connsiteY5" fmla="*/ 2608101 h 2608101"/>
              <a:gd name="connsiteX6" fmla="*/ 3787228 w 3787228"/>
              <a:gd name="connsiteY6" fmla="*/ 420662 h 2608101"/>
              <a:gd name="connsiteX0" fmla="*/ 3787228 w 3787228"/>
              <a:gd name="connsiteY0" fmla="*/ 420662 h 2608101"/>
              <a:gd name="connsiteX1" fmla="*/ 1555462 w 3787228"/>
              <a:gd name="connsiteY1" fmla="*/ 0 h 2608101"/>
              <a:gd name="connsiteX2" fmla="*/ 0 w 3787228"/>
              <a:gd name="connsiteY2" fmla="*/ 2355704 h 2608101"/>
              <a:gd name="connsiteX3" fmla="*/ 1506490 w 3787228"/>
              <a:gd name="connsiteY3" fmla="*/ 2090374 h 2608101"/>
              <a:gd name="connsiteX4" fmla="*/ 2019855 w 3787228"/>
              <a:gd name="connsiteY4" fmla="*/ 2608101 h 2608101"/>
              <a:gd name="connsiteX5" fmla="*/ 3787228 w 3787228"/>
              <a:gd name="connsiteY5" fmla="*/ 420662 h 2608101"/>
              <a:gd name="connsiteX0" fmla="*/ 3787228 w 3787228"/>
              <a:gd name="connsiteY0" fmla="*/ 420662 h 2608101"/>
              <a:gd name="connsiteX1" fmla="*/ 1555462 w 3787228"/>
              <a:gd name="connsiteY1" fmla="*/ 0 h 2608101"/>
              <a:gd name="connsiteX2" fmla="*/ 0 w 3787228"/>
              <a:gd name="connsiteY2" fmla="*/ 2355704 h 2608101"/>
              <a:gd name="connsiteX3" fmla="*/ 2019855 w 3787228"/>
              <a:gd name="connsiteY3" fmla="*/ 2608101 h 2608101"/>
              <a:gd name="connsiteX4" fmla="*/ 3787228 w 3787228"/>
              <a:gd name="connsiteY4" fmla="*/ 420662 h 2608101"/>
              <a:gd name="connsiteX0" fmla="*/ 3787228 w 3787228"/>
              <a:gd name="connsiteY0" fmla="*/ 420662 h 2523969"/>
              <a:gd name="connsiteX1" fmla="*/ 1555462 w 3787228"/>
              <a:gd name="connsiteY1" fmla="*/ 0 h 2523969"/>
              <a:gd name="connsiteX2" fmla="*/ 0 w 3787228"/>
              <a:gd name="connsiteY2" fmla="*/ 2355704 h 2523969"/>
              <a:gd name="connsiteX3" fmla="*/ 2019855 w 3787228"/>
              <a:gd name="connsiteY3" fmla="*/ 2523969 h 2523969"/>
              <a:gd name="connsiteX4" fmla="*/ 3787228 w 3787228"/>
              <a:gd name="connsiteY4" fmla="*/ 420662 h 2523969"/>
              <a:gd name="connsiteX0" fmla="*/ 3787228 w 3787228"/>
              <a:gd name="connsiteY0" fmla="*/ 420662 h 2523969"/>
              <a:gd name="connsiteX1" fmla="*/ 1555462 w 3787228"/>
              <a:gd name="connsiteY1" fmla="*/ 0 h 2523969"/>
              <a:gd name="connsiteX2" fmla="*/ 0 w 3787228"/>
              <a:gd name="connsiteY2" fmla="*/ 2355704 h 2523969"/>
              <a:gd name="connsiteX3" fmla="*/ 2047735 w 3787228"/>
              <a:gd name="connsiteY3" fmla="*/ 2523969 h 2523969"/>
              <a:gd name="connsiteX4" fmla="*/ 3787228 w 3787228"/>
              <a:gd name="connsiteY4" fmla="*/ 420662 h 2523969"/>
              <a:gd name="connsiteX0" fmla="*/ 3796521 w 3796521"/>
              <a:gd name="connsiteY0" fmla="*/ 420662 h 2523969"/>
              <a:gd name="connsiteX1" fmla="*/ 1564755 w 3796521"/>
              <a:gd name="connsiteY1" fmla="*/ 0 h 2523969"/>
              <a:gd name="connsiteX2" fmla="*/ 0 w 3796521"/>
              <a:gd name="connsiteY2" fmla="*/ 2341769 h 2523969"/>
              <a:gd name="connsiteX3" fmla="*/ 2057028 w 3796521"/>
              <a:gd name="connsiteY3" fmla="*/ 2523969 h 2523969"/>
              <a:gd name="connsiteX4" fmla="*/ 3796521 w 3796521"/>
              <a:gd name="connsiteY4" fmla="*/ 420662 h 2523969"/>
              <a:gd name="connsiteX0" fmla="*/ 3782581 w 3782581"/>
              <a:gd name="connsiteY0" fmla="*/ 420662 h 2523969"/>
              <a:gd name="connsiteX1" fmla="*/ 1550815 w 3782581"/>
              <a:gd name="connsiteY1" fmla="*/ 0 h 2523969"/>
              <a:gd name="connsiteX2" fmla="*/ 0 w 3782581"/>
              <a:gd name="connsiteY2" fmla="*/ 2351060 h 2523969"/>
              <a:gd name="connsiteX3" fmla="*/ 2043088 w 3782581"/>
              <a:gd name="connsiteY3" fmla="*/ 2523969 h 2523969"/>
              <a:gd name="connsiteX4" fmla="*/ 3782581 w 3782581"/>
              <a:gd name="connsiteY4" fmla="*/ 420662 h 2523969"/>
              <a:gd name="connsiteX0" fmla="*/ 3805814 w 3805814"/>
              <a:gd name="connsiteY0" fmla="*/ 420662 h 2523969"/>
              <a:gd name="connsiteX1" fmla="*/ 1574048 w 3805814"/>
              <a:gd name="connsiteY1" fmla="*/ 0 h 2523969"/>
              <a:gd name="connsiteX2" fmla="*/ 0 w 3805814"/>
              <a:gd name="connsiteY2" fmla="*/ 2355706 h 2523969"/>
              <a:gd name="connsiteX3" fmla="*/ 2066321 w 3805814"/>
              <a:gd name="connsiteY3" fmla="*/ 2523969 h 2523969"/>
              <a:gd name="connsiteX4" fmla="*/ 3805814 w 3805814"/>
              <a:gd name="connsiteY4" fmla="*/ 420662 h 2523969"/>
              <a:gd name="connsiteX0" fmla="*/ 3805814 w 3805814"/>
              <a:gd name="connsiteY0" fmla="*/ 420662 h 2523969"/>
              <a:gd name="connsiteX1" fmla="*/ 1597281 w 3805814"/>
              <a:gd name="connsiteY1" fmla="*/ 0 h 2523969"/>
              <a:gd name="connsiteX2" fmla="*/ 0 w 3805814"/>
              <a:gd name="connsiteY2" fmla="*/ 2355706 h 2523969"/>
              <a:gd name="connsiteX3" fmla="*/ 2066321 w 3805814"/>
              <a:gd name="connsiteY3" fmla="*/ 2523969 h 2523969"/>
              <a:gd name="connsiteX4" fmla="*/ 3805814 w 3805814"/>
              <a:gd name="connsiteY4" fmla="*/ 420662 h 2523969"/>
              <a:gd name="connsiteX0" fmla="*/ 2746008 w 2746008"/>
              <a:gd name="connsiteY0" fmla="*/ 231443 h 2523969"/>
              <a:gd name="connsiteX1" fmla="*/ 1597281 w 2746008"/>
              <a:gd name="connsiteY1" fmla="*/ 0 h 2523969"/>
              <a:gd name="connsiteX2" fmla="*/ 0 w 2746008"/>
              <a:gd name="connsiteY2" fmla="*/ 2355706 h 2523969"/>
              <a:gd name="connsiteX3" fmla="*/ 2066321 w 2746008"/>
              <a:gd name="connsiteY3" fmla="*/ 2523969 h 2523969"/>
              <a:gd name="connsiteX4" fmla="*/ 2746008 w 2746008"/>
              <a:gd name="connsiteY4" fmla="*/ 231443 h 2523969"/>
              <a:gd name="connsiteX0" fmla="*/ 2746008 w 2746008"/>
              <a:gd name="connsiteY0" fmla="*/ 231443 h 2418883"/>
              <a:gd name="connsiteX1" fmla="*/ 1597281 w 2746008"/>
              <a:gd name="connsiteY1" fmla="*/ 0 h 2418883"/>
              <a:gd name="connsiteX2" fmla="*/ 0 w 2746008"/>
              <a:gd name="connsiteY2" fmla="*/ 2355706 h 2418883"/>
              <a:gd name="connsiteX3" fmla="*/ 978635 w 2746008"/>
              <a:gd name="connsiteY3" fmla="*/ 2418883 h 2418883"/>
              <a:gd name="connsiteX4" fmla="*/ 2746008 w 2746008"/>
              <a:gd name="connsiteY4" fmla="*/ 231443 h 2418883"/>
              <a:gd name="connsiteX0" fmla="*/ 2746008 w 2746008"/>
              <a:gd name="connsiteY0" fmla="*/ 231443 h 2503015"/>
              <a:gd name="connsiteX1" fmla="*/ 1597281 w 2746008"/>
              <a:gd name="connsiteY1" fmla="*/ 0 h 2503015"/>
              <a:gd name="connsiteX2" fmla="*/ 0 w 2746008"/>
              <a:gd name="connsiteY2" fmla="*/ 2355706 h 2503015"/>
              <a:gd name="connsiteX3" fmla="*/ 1315277 w 2746008"/>
              <a:gd name="connsiteY3" fmla="*/ 2503015 h 2503015"/>
              <a:gd name="connsiteX4" fmla="*/ 2746008 w 2746008"/>
              <a:gd name="connsiteY4" fmla="*/ 231443 h 2503015"/>
              <a:gd name="connsiteX0" fmla="*/ 3166811 w 3166811"/>
              <a:gd name="connsiteY0" fmla="*/ 315576 h 2503015"/>
              <a:gd name="connsiteX1" fmla="*/ 1597281 w 3166811"/>
              <a:gd name="connsiteY1" fmla="*/ 0 h 2503015"/>
              <a:gd name="connsiteX2" fmla="*/ 0 w 3166811"/>
              <a:gd name="connsiteY2" fmla="*/ 2355706 h 2503015"/>
              <a:gd name="connsiteX3" fmla="*/ 1315277 w 3166811"/>
              <a:gd name="connsiteY3" fmla="*/ 2503015 h 2503015"/>
              <a:gd name="connsiteX4" fmla="*/ 3166811 w 3166811"/>
              <a:gd name="connsiteY4" fmla="*/ 315576 h 2503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6811" h="2503015">
                <a:moveTo>
                  <a:pt x="3166811" y="315576"/>
                </a:moveTo>
                <a:lnTo>
                  <a:pt x="1597281" y="0"/>
                </a:lnTo>
                <a:lnTo>
                  <a:pt x="0" y="2355706"/>
                </a:lnTo>
                <a:lnTo>
                  <a:pt x="1315277" y="2503015"/>
                </a:lnTo>
                <a:lnTo>
                  <a:pt x="3166811" y="315576"/>
                </a:lnTo>
                <a:close/>
              </a:path>
            </a:pathLst>
          </a:custGeom>
          <a:solidFill>
            <a:schemeClr val="accent2">
              <a:lumMod val="60000"/>
              <a:lumOff val="40000"/>
              <a:alpha val="34000"/>
            </a:schemeClr>
          </a:solidFill>
          <a:ln w="25400" cap="rnd" cmpd="sng" algn="ctr">
            <a:solidFill>
              <a:schemeClr val="accent6">
                <a:lumMod val="50000"/>
              </a:schemeClr>
            </a:solidFill>
            <a:prstDash val="solid"/>
            <a:round/>
            <a:headEnd type="none" w="med" len="med"/>
            <a:tailEnd type="stealth" w="med" len="lg"/>
          </a:ln>
          <a:effectLst/>
        </p:spPr>
        <p:txBody>
          <a:bodyPr vert="horz" wrap="square" lIns="91440" tIns="45720" rIns="91440" bIns="45720" numCol="1" rtlCol="0" anchor="t" anchorCtr="0" compatLnSpc="1">
            <a:prstTxWarp prst="textNoShape">
              <a:avLst/>
            </a:prstTxWarp>
            <a:noAutofit/>
          </a:bodyPr>
          <a:lstStyle/>
          <a:p>
            <a:pPr marL="0" marR="0" indent="0" algn="ctr" defTabSz="914400" rtl="0" eaLnBrk="1" fontAlgn="base" latinLnBrk="0" hangingPunct="1">
              <a:lnSpc>
                <a:spcPct val="100000"/>
              </a:lnSpc>
              <a:spcBef>
                <a:spcPct val="50000"/>
              </a:spcBef>
              <a:spcAft>
                <a:spcPct val="0"/>
              </a:spcAft>
              <a:buClrTx/>
              <a:buSzTx/>
              <a:buFontTx/>
              <a:buNone/>
              <a:tabLst/>
            </a:pPr>
            <a:endParaRPr kumimoji="1" lang="ja-JP" altLang="en-US" sz="900" b="0" i="0" u="none" strike="noStrike" cap="none" normalizeH="0" baseline="0" smtClean="0">
              <a:ln>
                <a:noFill/>
              </a:ln>
              <a:solidFill>
                <a:schemeClr val="tx1"/>
              </a:solidFill>
              <a:effectLst/>
              <a:latin typeface="Times New Roman" pitchFamily="18" charset="0"/>
              <a:ea typeface="ＭＳ Ｐゴシック" pitchFamily="50" charset="-128"/>
            </a:endParaRPr>
          </a:p>
        </p:txBody>
      </p:sp>
      <p:sp>
        <p:nvSpPr>
          <p:cNvPr id="122" name="テキスト ボックス 121"/>
          <p:cNvSpPr txBox="1"/>
          <p:nvPr/>
        </p:nvSpPr>
        <p:spPr>
          <a:xfrm>
            <a:off x="3656902" y="5211437"/>
            <a:ext cx="1826141" cy="507831"/>
          </a:xfrm>
          <a:prstGeom prst="rect">
            <a:avLst/>
          </a:prstGeom>
          <a:noFill/>
        </p:spPr>
        <p:txBody>
          <a:bodyPr wrap="none" rtlCol="0">
            <a:spAutoFit/>
          </a:bodyPr>
          <a:lstStyle/>
          <a:p>
            <a:pPr algn="ctr"/>
            <a:r>
              <a:rPr lang="ja-JP" altLang="en-US" sz="1600" u="sng" dirty="0" smtClean="0">
                <a:latin typeface="ＭＳ 明朝" pitchFamily="17" charset="-128"/>
                <a:ea typeface="ＭＳ 明朝" pitchFamily="17" charset="-128"/>
              </a:rPr>
              <a:t>埋立中（未改良）</a:t>
            </a:r>
            <a:endParaRPr lang="en-US" altLang="ja-JP" sz="1600" u="sng" dirty="0" smtClean="0">
              <a:latin typeface="ＭＳ 明朝" pitchFamily="17" charset="-128"/>
              <a:ea typeface="ＭＳ 明朝" pitchFamily="17" charset="-128"/>
            </a:endParaRPr>
          </a:p>
          <a:p>
            <a:pPr algn="ctr"/>
            <a:r>
              <a:rPr kumimoji="1" lang="ja-JP" altLang="en-US" sz="1100" dirty="0" smtClean="0">
                <a:latin typeface="ＭＳ 明朝" pitchFamily="17" charset="-128"/>
                <a:ea typeface="ＭＳ 明朝" pitchFamily="17" charset="-128"/>
              </a:rPr>
              <a:t>約</a:t>
            </a:r>
            <a:r>
              <a:rPr kumimoji="1" lang="en-US" altLang="ja-JP" sz="1100" dirty="0" smtClean="0">
                <a:latin typeface="ＭＳ 明朝" pitchFamily="17" charset="-128"/>
                <a:ea typeface="ＭＳ 明朝" pitchFamily="17" charset="-128"/>
              </a:rPr>
              <a:t>100ha</a:t>
            </a:r>
            <a:endParaRPr kumimoji="1" lang="ja-JP" altLang="en-US" sz="1050" dirty="0">
              <a:latin typeface="ＭＳ 明朝" pitchFamily="17" charset="-128"/>
              <a:ea typeface="ＭＳ 明朝" pitchFamily="17" charset="-128"/>
            </a:endParaRPr>
          </a:p>
        </p:txBody>
      </p:sp>
      <p:sp>
        <p:nvSpPr>
          <p:cNvPr id="123" name="テキスト ボックス 122"/>
          <p:cNvSpPr txBox="1"/>
          <p:nvPr/>
        </p:nvSpPr>
        <p:spPr>
          <a:xfrm rot="18571069">
            <a:off x="4178672" y="2635054"/>
            <a:ext cx="1441420" cy="692497"/>
          </a:xfrm>
          <a:prstGeom prst="rect">
            <a:avLst/>
          </a:prstGeom>
          <a:noFill/>
        </p:spPr>
        <p:txBody>
          <a:bodyPr wrap="none" rtlCol="0">
            <a:spAutoFit/>
          </a:bodyPr>
          <a:lstStyle/>
          <a:p>
            <a:pPr algn="ctr"/>
            <a:r>
              <a:rPr lang="ja-JP" altLang="en-US" sz="1400" u="sng" dirty="0" smtClean="0">
                <a:latin typeface="ＭＳ 明朝" pitchFamily="17" charset="-128"/>
                <a:ea typeface="ＭＳ 明朝" pitchFamily="17" charset="-128"/>
              </a:rPr>
              <a:t>埋立中</a:t>
            </a:r>
            <a:endParaRPr lang="en-US" altLang="ja-JP" sz="1400" u="sng" dirty="0" smtClean="0">
              <a:latin typeface="ＭＳ 明朝" pitchFamily="17" charset="-128"/>
              <a:ea typeface="ＭＳ 明朝" pitchFamily="17" charset="-128"/>
            </a:endParaRPr>
          </a:p>
          <a:p>
            <a:pPr algn="ctr"/>
            <a:r>
              <a:rPr lang="ja-JP" altLang="en-US" sz="1400" u="sng" dirty="0" smtClean="0">
                <a:latin typeface="ＭＳ 明朝" pitchFamily="17" charset="-128"/>
                <a:ea typeface="ＭＳ 明朝" pitchFamily="17" charset="-128"/>
              </a:rPr>
              <a:t>（地盤改良済）</a:t>
            </a:r>
            <a:endParaRPr lang="en-US" altLang="ja-JP" sz="1400" u="sng" dirty="0" smtClean="0">
              <a:latin typeface="ＭＳ 明朝" pitchFamily="17" charset="-128"/>
              <a:ea typeface="ＭＳ 明朝" pitchFamily="17" charset="-128"/>
            </a:endParaRPr>
          </a:p>
          <a:p>
            <a:pPr algn="ctr"/>
            <a:r>
              <a:rPr kumimoji="1" lang="ja-JP" altLang="en-US" sz="1100" dirty="0" smtClean="0">
                <a:latin typeface="ＭＳ 明朝" pitchFamily="17" charset="-128"/>
                <a:ea typeface="ＭＳ 明朝" pitchFamily="17" charset="-128"/>
              </a:rPr>
              <a:t>約</a:t>
            </a:r>
            <a:r>
              <a:rPr lang="en-US" altLang="ja-JP" sz="1100" dirty="0" smtClean="0">
                <a:latin typeface="ＭＳ 明朝" pitchFamily="17" charset="-128"/>
                <a:ea typeface="ＭＳ 明朝" pitchFamily="17" charset="-128"/>
              </a:rPr>
              <a:t>5</a:t>
            </a:r>
            <a:r>
              <a:rPr kumimoji="1" lang="en-US" altLang="ja-JP" sz="1100" dirty="0" smtClean="0">
                <a:latin typeface="ＭＳ 明朝" pitchFamily="17" charset="-128"/>
                <a:ea typeface="ＭＳ 明朝" pitchFamily="17" charset="-128"/>
              </a:rPr>
              <a:t>0ha</a:t>
            </a:r>
            <a:endParaRPr kumimoji="1" lang="ja-JP" altLang="en-US" sz="1100" dirty="0">
              <a:latin typeface="ＭＳ 明朝" pitchFamily="17" charset="-128"/>
              <a:ea typeface="ＭＳ 明朝" pitchFamily="17" charset="-128"/>
            </a:endParaRPr>
          </a:p>
        </p:txBody>
      </p:sp>
      <p:cxnSp>
        <p:nvCxnSpPr>
          <p:cNvPr id="126" name="直線コネクタ 125"/>
          <p:cNvCxnSpPr/>
          <p:nvPr/>
        </p:nvCxnSpPr>
        <p:spPr>
          <a:xfrm flipH="1">
            <a:off x="5780566" y="2443052"/>
            <a:ext cx="1866901" cy="232410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直線コネクタ 127"/>
          <p:cNvCxnSpPr/>
          <p:nvPr/>
        </p:nvCxnSpPr>
        <p:spPr>
          <a:xfrm flipH="1">
            <a:off x="7633134" y="1700899"/>
            <a:ext cx="458887" cy="770731"/>
          </a:xfrm>
          <a:prstGeom prst="line">
            <a:avLst/>
          </a:prstGeom>
          <a:ln w="63500">
            <a:solidFill>
              <a:schemeClr val="tx1"/>
            </a:solidFill>
            <a:headEnd type="stealth"/>
            <a:tailEnd type="none"/>
          </a:ln>
        </p:spPr>
        <p:style>
          <a:lnRef idx="1">
            <a:schemeClr val="accent1"/>
          </a:lnRef>
          <a:fillRef idx="0">
            <a:schemeClr val="accent1"/>
          </a:fillRef>
          <a:effectRef idx="0">
            <a:schemeClr val="accent1"/>
          </a:effectRef>
          <a:fontRef idx="minor">
            <a:schemeClr val="tx1"/>
          </a:fontRef>
        </p:style>
      </p:cxnSp>
      <p:cxnSp>
        <p:nvCxnSpPr>
          <p:cNvPr id="134" name="直線コネクタ 133"/>
          <p:cNvCxnSpPr/>
          <p:nvPr/>
        </p:nvCxnSpPr>
        <p:spPr>
          <a:xfrm flipH="1" flipV="1">
            <a:off x="5818667" y="5100530"/>
            <a:ext cx="1726665" cy="1424902"/>
          </a:xfrm>
          <a:prstGeom prst="line">
            <a:avLst/>
          </a:prstGeom>
          <a:ln w="63500">
            <a:solidFill>
              <a:schemeClr val="tx1"/>
            </a:solidFill>
            <a:headEnd type="stealth"/>
            <a:tailEnd type="none"/>
          </a:ln>
        </p:spPr>
        <p:style>
          <a:lnRef idx="1">
            <a:schemeClr val="accent1"/>
          </a:lnRef>
          <a:fillRef idx="0">
            <a:schemeClr val="accent1"/>
          </a:fillRef>
          <a:effectRef idx="0">
            <a:schemeClr val="accent1"/>
          </a:effectRef>
          <a:fontRef idx="minor">
            <a:schemeClr val="tx1"/>
          </a:fontRef>
        </p:style>
      </p:cxnSp>
      <p:sp>
        <p:nvSpPr>
          <p:cNvPr id="171" name="フリーフォーム 170"/>
          <p:cNvSpPr/>
          <p:nvPr/>
        </p:nvSpPr>
        <p:spPr>
          <a:xfrm>
            <a:off x="5703273" y="4667510"/>
            <a:ext cx="316702" cy="603072"/>
          </a:xfrm>
          <a:custGeom>
            <a:avLst/>
            <a:gdLst>
              <a:gd name="connsiteX0" fmla="*/ 180975 w 180975"/>
              <a:gd name="connsiteY0" fmla="*/ 514350 h 514350"/>
              <a:gd name="connsiteX1" fmla="*/ 152400 w 180975"/>
              <a:gd name="connsiteY1" fmla="*/ 457200 h 514350"/>
              <a:gd name="connsiteX2" fmla="*/ 123825 w 180975"/>
              <a:gd name="connsiteY2" fmla="*/ 438150 h 514350"/>
              <a:gd name="connsiteX3" fmla="*/ 76200 w 180975"/>
              <a:gd name="connsiteY3" fmla="*/ 390525 h 514350"/>
              <a:gd name="connsiteX4" fmla="*/ 57150 w 180975"/>
              <a:gd name="connsiteY4" fmla="*/ 361950 h 514350"/>
              <a:gd name="connsiteX5" fmla="*/ 28575 w 180975"/>
              <a:gd name="connsiteY5" fmla="*/ 333375 h 514350"/>
              <a:gd name="connsiteX6" fmla="*/ 0 w 180975"/>
              <a:gd name="connsiteY6" fmla="*/ 228600 h 514350"/>
              <a:gd name="connsiteX7" fmla="*/ 47625 w 180975"/>
              <a:gd name="connsiteY7" fmla="*/ 142875 h 514350"/>
              <a:gd name="connsiteX8" fmla="*/ 57150 w 180975"/>
              <a:gd name="connsiteY8" fmla="*/ 114300 h 514350"/>
              <a:gd name="connsiteX9" fmla="*/ 104775 w 180975"/>
              <a:gd name="connsiteY9" fmla="*/ 57150 h 514350"/>
              <a:gd name="connsiteX10" fmla="*/ 123825 w 180975"/>
              <a:gd name="connsiteY10" fmla="*/ 0 h 514350"/>
              <a:gd name="connsiteX0" fmla="*/ 180975 w 180975"/>
              <a:gd name="connsiteY0" fmla="*/ 514350 h 514350"/>
              <a:gd name="connsiteX1" fmla="*/ 152400 w 180975"/>
              <a:gd name="connsiteY1" fmla="*/ 457200 h 514350"/>
              <a:gd name="connsiteX2" fmla="*/ 123825 w 180975"/>
              <a:gd name="connsiteY2" fmla="*/ 438150 h 514350"/>
              <a:gd name="connsiteX3" fmla="*/ 76200 w 180975"/>
              <a:gd name="connsiteY3" fmla="*/ 390525 h 514350"/>
              <a:gd name="connsiteX4" fmla="*/ 57150 w 180975"/>
              <a:gd name="connsiteY4" fmla="*/ 361950 h 514350"/>
              <a:gd name="connsiteX5" fmla="*/ 28575 w 180975"/>
              <a:gd name="connsiteY5" fmla="*/ 333375 h 514350"/>
              <a:gd name="connsiteX6" fmla="*/ 0 w 180975"/>
              <a:gd name="connsiteY6" fmla="*/ 228600 h 514350"/>
              <a:gd name="connsiteX7" fmla="*/ 57150 w 180975"/>
              <a:gd name="connsiteY7" fmla="*/ 114300 h 514350"/>
              <a:gd name="connsiteX8" fmla="*/ 104775 w 180975"/>
              <a:gd name="connsiteY8" fmla="*/ 57150 h 514350"/>
              <a:gd name="connsiteX9" fmla="*/ 123825 w 180975"/>
              <a:gd name="connsiteY9" fmla="*/ 0 h 514350"/>
              <a:gd name="connsiteX0" fmla="*/ 180975 w 180975"/>
              <a:gd name="connsiteY0" fmla="*/ 514350 h 514350"/>
              <a:gd name="connsiteX1" fmla="*/ 152400 w 180975"/>
              <a:gd name="connsiteY1" fmla="*/ 457200 h 514350"/>
              <a:gd name="connsiteX2" fmla="*/ 123825 w 180975"/>
              <a:gd name="connsiteY2" fmla="*/ 438150 h 514350"/>
              <a:gd name="connsiteX3" fmla="*/ 76200 w 180975"/>
              <a:gd name="connsiteY3" fmla="*/ 390525 h 514350"/>
              <a:gd name="connsiteX4" fmla="*/ 57150 w 180975"/>
              <a:gd name="connsiteY4" fmla="*/ 361950 h 514350"/>
              <a:gd name="connsiteX5" fmla="*/ 28575 w 180975"/>
              <a:gd name="connsiteY5" fmla="*/ 333375 h 514350"/>
              <a:gd name="connsiteX6" fmla="*/ 0 w 180975"/>
              <a:gd name="connsiteY6" fmla="*/ 228600 h 514350"/>
              <a:gd name="connsiteX7" fmla="*/ 104775 w 180975"/>
              <a:gd name="connsiteY7" fmla="*/ 57150 h 514350"/>
              <a:gd name="connsiteX8" fmla="*/ 123825 w 180975"/>
              <a:gd name="connsiteY8" fmla="*/ 0 h 514350"/>
              <a:gd name="connsiteX0" fmla="*/ 180975 w 180975"/>
              <a:gd name="connsiteY0" fmla="*/ 514350 h 514350"/>
              <a:gd name="connsiteX1" fmla="*/ 152400 w 180975"/>
              <a:gd name="connsiteY1" fmla="*/ 457200 h 514350"/>
              <a:gd name="connsiteX2" fmla="*/ 123825 w 180975"/>
              <a:gd name="connsiteY2" fmla="*/ 438150 h 514350"/>
              <a:gd name="connsiteX3" fmla="*/ 76200 w 180975"/>
              <a:gd name="connsiteY3" fmla="*/ 390525 h 514350"/>
              <a:gd name="connsiteX4" fmla="*/ 57150 w 180975"/>
              <a:gd name="connsiteY4" fmla="*/ 361950 h 514350"/>
              <a:gd name="connsiteX5" fmla="*/ 28575 w 180975"/>
              <a:gd name="connsiteY5" fmla="*/ 333375 h 514350"/>
              <a:gd name="connsiteX6" fmla="*/ 0 w 180975"/>
              <a:gd name="connsiteY6" fmla="*/ 228600 h 514350"/>
              <a:gd name="connsiteX7" fmla="*/ 123825 w 180975"/>
              <a:gd name="connsiteY7" fmla="*/ 0 h 514350"/>
              <a:gd name="connsiteX0" fmla="*/ 273620 w 273620"/>
              <a:gd name="connsiteY0" fmla="*/ 514350 h 514350"/>
              <a:gd name="connsiteX1" fmla="*/ 245045 w 273620"/>
              <a:gd name="connsiteY1" fmla="*/ 457200 h 514350"/>
              <a:gd name="connsiteX2" fmla="*/ 216470 w 273620"/>
              <a:gd name="connsiteY2" fmla="*/ 438150 h 514350"/>
              <a:gd name="connsiteX3" fmla="*/ 168845 w 273620"/>
              <a:gd name="connsiteY3" fmla="*/ 390525 h 514350"/>
              <a:gd name="connsiteX4" fmla="*/ 149795 w 273620"/>
              <a:gd name="connsiteY4" fmla="*/ 361950 h 514350"/>
              <a:gd name="connsiteX5" fmla="*/ 121220 w 273620"/>
              <a:gd name="connsiteY5" fmla="*/ 333375 h 514350"/>
              <a:gd name="connsiteX6" fmla="*/ 92645 w 273620"/>
              <a:gd name="connsiteY6" fmla="*/ 228600 h 514350"/>
              <a:gd name="connsiteX7" fmla="*/ 20637 w 273620"/>
              <a:gd name="connsiteY7" fmla="*/ 72008 h 514350"/>
              <a:gd name="connsiteX8" fmla="*/ 216470 w 273620"/>
              <a:gd name="connsiteY8" fmla="*/ 0 h 514350"/>
              <a:gd name="connsiteX0" fmla="*/ 252983 w 252983"/>
              <a:gd name="connsiteY0" fmla="*/ 586358 h 586358"/>
              <a:gd name="connsiteX1" fmla="*/ 224408 w 252983"/>
              <a:gd name="connsiteY1" fmla="*/ 529208 h 586358"/>
              <a:gd name="connsiteX2" fmla="*/ 195833 w 252983"/>
              <a:gd name="connsiteY2" fmla="*/ 510158 h 586358"/>
              <a:gd name="connsiteX3" fmla="*/ 148208 w 252983"/>
              <a:gd name="connsiteY3" fmla="*/ 462533 h 586358"/>
              <a:gd name="connsiteX4" fmla="*/ 129158 w 252983"/>
              <a:gd name="connsiteY4" fmla="*/ 433958 h 586358"/>
              <a:gd name="connsiteX5" fmla="*/ 100583 w 252983"/>
              <a:gd name="connsiteY5" fmla="*/ 405383 h 586358"/>
              <a:gd name="connsiteX6" fmla="*/ 72008 w 252983"/>
              <a:gd name="connsiteY6" fmla="*/ 300608 h 586358"/>
              <a:gd name="connsiteX7" fmla="*/ 0 w 252983"/>
              <a:gd name="connsiteY7" fmla="*/ 144016 h 586358"/>
              <a:gd name="connsiteX8" fmla="*/ 72008 w 252983"/>
              <a:gd name="connsiteY8" fmla="*/ 0 h 586358"/>
              <a:gd name="connsiteX0" fmla="*/ 252983 w 252983"/>
              <a:gd name="connsiteY0" fmla="*/ 586358 h 586358"/>
              <a:gd name="connsiteX1" fmla="*/ 224408 w 252983"/>
              <a:gd name="connsiteY1" fmla="*/ 529208 h 586358"/>
              <a:gd name="connsiteX2" fmla="*/ 195833 w 252983"/>
              <a:gd name="connsiteY2" fmla="*/ 510158 h 586358"/>
              <a:gd name="connsiteX3" fmla="*/ 148208 w 252983"/>
              <a:gd name="connsiteY3" fmla="*/ 462533 h 586358"/>
              <a:gd name="connsiteX4" fmla="*/ 129158 w 252983"/>
              <a:gd name="connsiteY4" fmla="*/ 433958 h 586358"/>
              <a:gd name="connsiteX5" fmla="*/ 100583 w 252983"/>
              <a:gd name="connsiteY5" fmla="*/ 405383 h 586358"/>
              <a:gd name="connsiteX6" fmla="*/ 72008 w 252983"/>
              <a:gd name="connsiteY6" fmla="*/ 300608 h 586358"/>
              <a:gd name="connsiteX7" fmla="*/ 0 w 252983"/>
              <a:gd name="connsiteY7" fmla="*/ 216024 h 586358"/>
              <a:gd name="connsiteX8" fmla="*/ 72008 w 252983"/>
              <a:gd name="connsiteY8" fmla="*/ 0 h 586358"/>
              <a:gd name="connsiteX0" fmla="*/ 264984 w 264984"/>
              <a:gd name="connsiteY0" fmla="*/ 586358 h 586358"/>
              <a:gd name="connsiteX1" fmla="*/ 236409 w 264984"/>
              <a:gd name="connsiteY1" fmla="*/ 529208 h 586358"/>
              <a:gd name="connsiteX2" fmla="*/ 207834 w 264984"/>
              <a:gd name="connsiteY2" fmla="*/ 510158 h 586358"/>
              <a:gd name="connsiteX3" fmla="*/ 160209 w 264984"/>
              <a:gd name="connsiteY3" fmla="*/ 462533 h 586358"/>
              <a:gd name="connsiteX4" fmla="*/ 141159 w 264984"/>
              <a:gd name="connsiteY4" fmla="*/ 433958 h 586358"/>
              <a:gd name="connsiteX5" fmla="*/ 112584 w 264984"/>
              <a:gd name="connsiteY5" fmla="*/ 405383 h 586358"/>
              <a:gd name="connsiteX6" fmla="*/ 12001 w 264984"/>
              <a:gd name="connsiteY6" fmla="*/ 360040 h 586358"/>
              <a:gd name="connsiteX7" fmla="*/ 12001 w 264984"/>
              <a:gd name="connsiteY7" fmla="*/ 216024 h 586358"/>
              <a:gd name="connsiteX8" fmla="*/ 84009 w 264984"/>
              <a:gd name="connsiteY8" fmla="*/ 0 h 586358"/>
              <a:gd name="connsiteX0" fmla="*/ 274509 w 274509"/>
              <a:gd name="connsiteY0" fmla="*/ 586358 h 586358"/>
              <a:gd name="connsiteX1" fmla="*/ 245934 w 274509"/>
              <a:gd name="connsiteY1" fmla="*/ 529208 h 586358"/>
              <a:gd name="connsiteX2" fmla="*/ 217359 w 274509"/>
              <a:gd name="connsiteY2" fmla="*/ 510158 h 586358"/>
              <a:gd name="connsiteX3" fmla="*/ 169734 w 274509"/>
              <a:gd name="connsiteY3" fmla="*/ 462533 h 586358"/>
              <a:gd name="connsiteX4" fmla="*/ 150684 w 274509"/>
              <a:gd name="connsiteY4" fmla="*/ 433958 h 586358"/>
              <a:gd name="connsiteX5" fmla="*/ 21526 w 274509"/>
              <a:gd name="connsiteY5" fmla="*/ 360040 h 586358"/>
              <a:gd name="connsiteX6" fmla="*/ 21526 w 274509"/>
              <a:gd name="connsiteY6" fmla="*/ 216024 h 586358"/>
              <a:gd name="connsiteX7" fmla="*/ 93534 w 274509"/>
              <a:gd name="connsiteY7" fmla="*/ 0 h 586358"/>
              <a:gd name="connsiteX0" fmla="*/ 277684 w 277684"/>
              <a:gd name="connsiteY0" fmla="*/ 586358 h 586358"/>
              <a:gd name="connsiteX1" fmla="*/ 249109 w 277684"/>
              <a:gd name="connsiteY1" fmla="*/ 529208 h 586358"/>
              <a:gd name="connsiteX2" fmla="*/ 220534 w 277684"/>
              <a:gd name="connsiteY2" fmla="*/ 510158 h 586358"/>
              <a:gd name="connsiteX3" fmla="*/ 172909 w 277684"/>
              <a:gd name="connsiteY3" fmla="*/ 462533 h 586358"/>
              <a:gd name="connsiteX4" fmla="*/ 24701 w 277684"/>
              <a:gd name="connsiteY4" fmla="*/ 360040 h 586358"/>
              <a:gd name="connsiteX5" fmla="*/ 24701 w 277684"/>
              <a:gd name="connsiteY5" fmla="*/ 216024 h 586358"/>
              <a:gd name="connsiteX6" fmla="*/ 96709 w 277684"/>
              <a:gd name="connsiteY6" fmla="*/ 0 h 586358"/>
              <a:gd name="connsiteX0" fmla="*/ 277684 w 277684"/>
              <a:gd name="connsiteY0" fmla="*/ 586358 h 586358"/>
              <a:gd name="connsiteX1" fmla="*/ 249109 w 277684"/>
              <a:gd name="connsiteY1" fmla="*/ 529208 h 586358"/>
              <a:gd name="connsiteX2" fmla="*/ 172909 w 277684"/>
              <a:gd name="connsiteY2" fmla="*/ 462533 h 586358"/>
              <a:gd name="connsiteX3" fmla="*/ 24701 w 277684"/>
              <a:gd name="connsiteY3" fmla="*/ 360040 h 586358"/>
              <a:gd name="connsiteX4" fmla="*/ 24701 w 277684"/>
              <a:gd name="connsiteY4" fmla="*/ 216024 h 586358"/>
              <a:gd name="connsiteX5" fmla="*/ 96709 w 277684"/>
              <a:gd name="connsiteY5" fmla="*/ 0 h 586358"/>
              <a:gd name="connsiteX0" fmla="*/ 277684 w 277684"/>
              <a:gd name="connsiteY0" fmla="*/ 586358 h 586358"/>
              <a:gd name="connsiteX1" fmla="*/ 172909 w 277684"/>
              <a:gd name="connsiteY1" fmla="*/ 462533 h 586358"/>
              <a:gd name="connsiteX2" fmla="*/ 24701 w 277684"/>
              <a:gd name="connsiteY2" fmla="*/ 360040 h 586358"/>
              <a:gd name="connsiteX3" fmla="*/ 24701 w 277684"/>
              <a:gd name="connsiteY3" fmla="*/ 216024 h 586358"/>
              <a:gd name="connsiteX4" fmla="*/ 96709 w 277684"/>
              <a:gd name="connsiteY4" fmla="*/ 0 h 586358"/>
              <a:gd name="connsiteX0" fmla="*/ 276986 w 276986"/>
              <a:gd name="connsiteY0" fmla="*/ 586358 h 586358"/>
              <a:gd name="connsiteX1" fmla="*/ 168020 w 276986"/>
              <a:gd name="connsiteY1" fmla="*/ 504056 h 586358"/>
              <a:gd name="connsiteX2" fmla="*/ 24003 w 276986"/>
              <a:gd name="connsiteY2" fmla="*/ 360040 h 586358"/>
              <a:gd name="connsiteX3" fmla="*/ 24003 w 276986"/>
              <a:gd name="connsiteY3" fmla="*/ 216024 h 586358"/>
              <a:gd name="connsiteX4" fmla="*/ 96011 w 276986"/>
              <a:gd name="connsiteY4" fmla="*/ 0 h 586358"/>
              <a:gd name="connsiteX0" fmla="*/ 236505 w 236505"/>
              <a:gd name="connsiteY0" fmla="*/ 609997 h 609997"/>
              <a:gd name="connsiteX1" fmla="*/ 168020 w 236505"/>
              <a:gd name="connsiteY1" fmla="*/ 504056 h 609997"/>
              <a:gd name="connsiteX2" fmla="*/ 24003 w 236505"/>
              <a:gd name="connsiteY2" fmla="*/ 360040 h 609997"/>
              <a:gd name="connsiteX3" fmla="*/ 24003 w 236505"/>
              <a:gd name="connsiteY3" fmla="*/ 216024 h 609997"/>
              <a:gd name="connsiteX4" fmla="*/ 96011 w 236505"/>
              <a:gd name="connsiteY4" fmla="*/ 0 h 609997"/>
              <a:gd name="connsiteX0" fmla="*/ 230552 w 230552"/>
              <a:gd name="connsiteY0" fmla="*/ 609997 h 609997"/>
              <a:gd name="connsiteX1" fmla="*/ 126348 w 230552"/>
              <a:gd name="connsiteY1" fmla="*/ 504056 h 609997"/>
              <a:gd name="connsiteX2" fmla="*/ 18050 w 230552"/>
              <a:gd name="connsiteY2" fmla="*/ 360040 h 609997"/>
              <a:gd name="connsiteX3" fmla="*/ 18050 w 230552"/>
              <a:gd name="connsiteY3" fmla="*/ 216024 h 609997"/>
              <a:gd name="connsiteX4" fmla="*/ 90058 w 230552"/>
              <a:gd name="connsiteY4" fmla="*/ 0 h 609997"/>
              <a:gd name="connsiteX0" fmla="*/ 287702 w 287702"/>
              <a:gd name="connsiteY0" fmla="*/ 609997 h 609997"/>
              <a:gd name="connsiteX1" fmla="*/ 183498 w 287702"/>
              <a:gd name="connsiteY1" fmla="*/ 504056 h 609997"/>
              <a:gd name="connsiteX2" fmla="*/ 18050 w 287702"/>
              <a:gd name="connsiteY2" fmla="*/ 326702 h 609997"/>
              <a:gd name="connsiteX3" fmla="*/ 75200 w 287702"/>
              <a:gd name="connsiteY3" fmla="*/ 216024 h 609997"/>
              <a:gd name="connsiteX4" fmla="*/ 147208 w 287702"/>
              <a:gd name="connsiteY4" fmla="*/ 0 h 609997"/>
              <a:gd name="connsiteX0" fmla="*/ 295242 w 295242"/>
              <a:gd name="connsiteY0" fmla="*/ 609997 h 609997"/>
              <a:gd name="connsiteX1" fmla="*/ 191038 w 295242"/>
              <a:gd name="connsiteY1" fmla="*/ 504056 h 609997"/>
              <a:gd name="connsiteX2" fmla="*/ 25590 w 295242"/>
              <a:gd name="connsiteY2" fmla="*/ 326702 h 609997"/>
              <a:gd name="connsiteX3" fmla="*/ 37496 w 295242"/>
              <a:gd name="connsiteY3" fmla="*/ 170780 h 609997"/>
              <a:gd name="connsiteX4" fmla="*/ 154748 w 295242"/>
              <a:gd name="connsiteY4" fmla="*/ 0 h 609997"/>
              <a:gd name="connsiteX0" fmla="*/ 295242 w 295242"/>
              <a:gd name="connsiteY0" fmla="*/ 609997 h 609997"/>
              <a:gd name="connsiteX1" fmla="*/ 191038 w 295242"/>
              <a:gd name="connsiteY1" fmla="*/ 504056 h 609997"/>
              <a:gd name="connsiteX2" fmla="*/ 25590 w 295242"/>
              <a:gd name="connsiteY2" fmla="*/ 326702 h 609997"/>
              <a:gd name="connsiteX3" fmla="*/ 37496 w 295242"/>
              <a:gd name="connsiteY3" fmla="*/ 170780 h 609997"/>
              <a:gd name="connsiteX4" fmla="*/ 154748 w 295242"/>
              <a:gd name="connsiteY4" fmla="*/ 0 h 609997"/>
              <a:gd name="connsiteX0" fmla="*/ 295242 w 295242"/>
              <a:gd name="connsiteY0" fmla="*/ 609997 h 609997"/>
              <a:gd name="connsiteX1" fmla="*/ 191038 w 295242"/>
              <a:gd name="connsiteY1" fmla="*/ 504056 h 609997"/>
              <a:gd name="connsiteX2" fmla="*/ 25590 w 295242"/>
              <a:gd name="connsiteY2" fmla="*/ 326702 h 609997"/>
              <a:gd name="connsiteX3" fmla="*/ 37496 w 295242"/>
              <a:gd name="connsiteY3" fmla="*/ 170780 h 609997"/>
              <a:gd name="connsiteX4" fmla="*/ 154748 w 295242"/>
              <a:gd name="connsiteY4" fmla="*/ 0 h 609997"/>
              <a:gd name="connsiteX0" fmla="*/ 295242 w 295242"/>
              <a:gd name="connsiteY0" fmla="*/ 598090 h 598090"/>
              <a:gd name="connsiteX1" fmla="*/ 191038 w 295242"/>
              <a:gd name="connsiteY1" fmla="*/ 492149 h 598090"/>
              <a:gd name="connsiteX2" fmla="*/ 25590 w 295242"/>
              <a:gd name="connsiteY2" fmla="*/ 314795 h 598090"/>
              <a:gd name="connsiteX3" fmla="*/ 37496 w 295242"/>
              <a:gd name="connsiteY3" fmla="*/ 158873 h 598090"/>
              <a:gd name="connsiteX4" fmla="*/ 161891 w 295242"/>
              <a:gd name="connsiteY4" fmla="*/ 0 h 598090"/>
              <a:gd name="connsiteX0" fmla="*/ 295242 w 295242"/>
              <a:gd name="connsiteY0" fmla="*/ 602853 h 602853"/>
              <a:gd name="connsiteX1" fmla="*/ 191038 w 295242"/>
              <a:gd name="connsiteY1" fmla="*/ 496912 h 602853"/>
              <a:gd name="connsiteX2" fmla="*/ 25590 w 295242"/>
              <a:gd name="connsiteY2" fmla="*/ 319558 h 602853"/>
              <a:gd name="connsiteX3" fmla="*/ 37496 w 295242"/>
              <a:gd name="connsiteY3" fmla="*/ 163636 h 602853"/>
              <a:gd name="connsiteX4" fmla="*/ 154747 w 295242"/>
              <a:gd name="connsiteY4" fmla="*/ 0 h 602853"/>
              <a:gd name="connsiteX0" fmla="*/ 295242 w 316702"/>
              <a:gd name="connsiteY0" fmla="*/ 602853 h 603072"/>
              <a:gd name="connsiteX1" fmla="*/ 299335 w 316702"/>
              <a:gd name="connsiteY1" fmla="*/ 585415 h 603072"/>
              <a:gd name="connsiteX2" fmla="*/ 191038 w 316702"/>
              <a:gd name="connsiteY2" fmla="*/ 496912 h 603072"/>
              <a:gd name="connsiteX3" fmla="*/ 25590 w 316702"/>
              <a:gd name="connsiteY3" fmla="*/ 319558 h 603072"/>
              <a:gd name="connsiteX4" fmla="*/ 37496 w 316702"/>
              <a:gd name="connsiteY4" fmla="*/ 163636 h 603072"/>
              <a:gd name="connsiteX5" fmla="*/ 154747 w 316702"/>
              <a:gd name="connsiteY5" fmla="*/ 0 h 60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702" h="603072">
                <a:moveTo>
                  <a:pt x="295242" y="602853"/>
                </a:moveTo>
                <a:cubicBezTo>
                  <a:pt x="294734" y="602725"/>
                  <a:pt x="316702" y="603072"/>
                  <a:pt x="299335" y="585415"/>
                </a:cubicBezTo>
                <a:cubicBezTo>
                  <a:pt x="281968" y="567758"/>
                  <a:pt x="236662" y="541221"/>
                  <a:pt x="191038" y="496912"/>
                </a:cubicBezTo>
                <a:cubicBezTo>
                  <a:pt x="145414" y="452603"/>
                  <a:pt x="108330" y="439397"/>
                  <a:pt x="25590" y="319558"/>
                </a:cubicBezTo>
                <a:cubicBezTo>
                  <a:pt x="0" y="264012"/>
                  <a:pt x="15970" y="216896"/>
                  <a:pt x="37496" y="163636"/>
                </a:cubicBezTo>
                <a:cubicBezTo>
                  <a:pt x="59022" y="110376"/>
                  <a:pt x="142332" y="21274"/>
                  <a:pt x="154747" y="0"/>
                </a:cubicBezTo>
              </a:path>
            </a:pathLst>
          </a:custGeom>
          <a:ln w="635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cxnSp>
        <p:nvCxnSpPr>
          <p:cNvPr id="172" name="直線コネクタ 171"/>
          <p:cNvCxnSpPr/>
          <p:nvPr/>
        </p:nvCxnSpPr>
        <p:spPr>
          <a:xfrm flipH="1">
            <a:off x="5229129" y="2232218"/>
            <a:ext cx="1584203" cy="1999481"/>
          </a:xfrm>
          <a:prstGeom prst="line">
            <a:avLst/>
          </a:prstGeom>
          <a:ln w="635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73" name="直線コネクタ 172"/>
          <p:cNvCxnSpPr/>
          <p:nvPr/>
        </p:nvCxnSpPr>
        <p:spPr>
          <a:xfrm flipH="1">
            <a:off x="6789474" y="1725054"/>
            <a:ext cx="316706" cy="554707"/>
          </a:xfrm>
          <a:prstGeom prst="line">
            <a:avLst/>
          </a:prstGeom>
          <a:ln w="63500">
            <a:solidFill>
              <a:schemeClr val="tx1"/>
            </a:solidFill>
            <a:prstDash val="sysDot"/>
            <a:headEnd type="stealth"/>
            <a:tailEnd type="none"/>
          </a:ln>
        </p:spPr>
        <p:style>
          <a:lnRef idx="1">
            <a:schemeClr val="accent1"/>
          </a:lnRef>
          <a:fillRef idx="0">
            <a:schemeClr val="accent1"/>
          </a:fillRef>
          <a:effectRef idx="0">
            <a:schemeClr val="accent1"/>
          </a:effectRef>
          <a:fontRef idx="minor">
            <a:schemeClr val="tx1"/>
          </a:fontRef>
        </p:style>
      </p:cxnSp>
      <p:sp>
        <p:nvSpPr>
          <p:cNvPr id="174" name="フリーフォーム 173"/>
          <p:cNvSpPr/>
          <p:nvPr/>
        </p:nvSpPr>
        <p:spPr>
          <a:xfrm>
            <a:off x="5166609" y="4178657"/>
            <a:ext cx="216024" cy="531064"/>
          </a:xfrm>
          <a:custGeom>
            <a:avLst/>
            <a:gdLst>
              <a:gd name="connsiteX0" fmla="*/ 180975 w 180975"/>
              <a:gd name="connsiteY0" fmla="*/ 514350 h 514350"/>
              <a:gd name="connsiteX1" fmla="*/ 152400 w 180975"/>
              <a:gd name="connsiteY1" fmla="*/ 457200 h 514350"/>
              <a:gd name="connsiteX2" fmla="*/ 123825 w 180975"/>
              <a:gd name="connsiteY2" fmla="*/ 438150 h 514350"/>
              <a:gd name="connsiteX3" fmla="*/ 76200 w 180975"/>
              <a:gd name="connsiteY3" fmla="*/ 390525 h 514350"/>
              <a:gd name="connsiteX4" fmla="*/ 57150 w 180975"/>
              <a:gd name="connsiteY4" fmla="*/ 361950 h 514350"/>
              <a:gd name="connsiteX5" fmla="*/ 28575 w 180975"/>
              <a:gd name="connsiteY5" fmla="*/ 333375 h 514350"/>
              <a:gd name="connsiteX6" fmla="*/ 0 w 180975"/>
              <a:gd name="connsiteY6" fmla="*/ 228600 h 514350"/>
              <a:gd name="connsiteX7" fmla="*/ 47625 w 180975"/>
              <a:gd name="connsiteY7" fmla="*/ 142875 h 514350"/>
              <a:gd name="connsiteX8" fmla="*/ 57150 w 180975"/>
              <a:gd name="connsiteY8" fmla="*/ 114300 h 514350"/>
              <a:gd name="connsiteX9" fmla="*/ 104775 w 180975"/>
              <a:gd name="connsiteY9" fmla="*/ 57150 h 514350"/>
              <a:gd name="connsiteX10" fmla="*/ 123825 w 180975"/>
              <a:gd name="connsiteY10" fmla="*/ 0 h 514350"/>
              <a:gd name="connsiteX0" fmla="*/ 180975 w 180975"/>
              <a:gd name="connsiteY0" fmla="*/ 514350 h 514350"/>
              <a:gd name="connsiteX1" fmla="*/ 152400 w 180975"/>
              <a:gd name="connsiteY1" fmla="*/ 457200 h 514350"/>
              <a:gd name="connsiteX2" fmla="*/ 123825 w 180975"/>
              <a:gd name="connsiteY2" fmla="*/ 438150 h 514350"/>
              <a:gd name="connsiteX3" fmla="*/ 76200 w 180975"/>
              <a:gd name="connsiteY3" fmla="*/ 390525 h 514350"/>
              <a:gd name="connsiteX4" fmla="*/ 57150 w 180975"/>
              <a:gd name="connsiteY4" fmla="*/ 361950 h 514350"/>
              <a:gd name="connsiteX5" fmla="*/ 28575 w 180975"/>
              <a:gd name="connsiteY5" fmla="*/ 333375 h 514350"/>
              <a:gd name="connsiteX6" fmla="*/ 0 w 180975"/>
              <a:gd name="connsiteY6" fmla="*/ 228600 h 514350"/>
              <a:gd name="connsiteX7" fmla="*/ 57150 w 180975"/>
              <a:gd name="connsiteY7" fmla="*/ 114300 h 514350"/>
              <a:gd name="connsiteX8" fmla="*/ 104775 w 180975"/>
              <a:gd name="connsiteY8" fmla="*/ 57150 h 514350"/>
              <a:gd name="connsiteX9" fmla="*/ 123825 w 180975"/>
              <a:gd name="connsiteY9" fmla="*/ 0 h 514350"/>
              <a:gd name="connsiteX0" fmla="*/ 180975 w 180975"/>
              <a:gd name="connsiteY0" fmla="*/ 514350 h 514350"/>
              <a:gd name="connsiteX1" fmla="*/ 152400 w 180975"/>
              <a:gd name="connsiteY1" fmla="*/ 457200 h 514350"/>
              <a:gd name="connsiteX2" fmla="*/ 123825 w 180975"/>
              <a:gd name="connsiteY2" fmla="*/ 438150 h 514350"/>
              <a:gd name="connsiteX3" fmla="*/ 76200 w 180975"/>
              <a:gd name="connsiteY3" fmla="*/ 390525 h 514350"/>
              <a:gd name="connsiteX4" fmla="*/ 57150 w 180975"/>
              <a:gd name="connsiteY4" fmla="*/ 361950 h 514350"/>
              <a:gd name="connsiteX5" fmla="*/ 28575 w 180975"/>
              <a:gd name="connsiteY5" fmla="*/ 333375 h 514350"/>
              <a:gd name="connsiteX6" fmla="*/ 0 w 180975"/>
              <a:gd name="connsiteY6" fmla="*/ 228600 h 514350"/>
              <a:gd name="connsiteX7" fmla="*/ 104775 w 180975"/>
              <a:gd name="connsiteY7" fmla="*/ 57150 h 514350"/>
              <a:gd name="connsiteX8" fmla="*/ 123825 w 180975"/>
              <a:gd name="connsiteY8" fmla="*/ 0 h 514350"/>
              <a:gd name="connsiteX0" fmla="*/ 180975 w 180975"/>
              <a:gd name="connsiteY0" fmla="*/ 514350 h 514350"/>
              <a:gd name="connsiteX1" fmla="*/ 152400 w 180975"/>
              <a:gd name="connsiteY1" fmla="*/ 457200 h 514350"/>
              <a:gd name="connsiteX2" fmla="*/ 123825 w 180975"/>
              <a:gd name="connsiteY2" fmla="*/ 438150 h 514350"/>
              <a:gd name="connsiteX3" fmla="*/ 76200 w 180975"/>
              <a:gd name="connsiteY3" fmla="*/ 390525 h 514350"/>
              <a:gd name="connsiteX4" fmla="*/ 57150 w 180975"/>
              <a:gd name="connsiteY4" fmla="*/ 361950 h 514350"/>
              <a:gd name="connsiteX5" fmla="*/ 28575 w 180975"/>
              <a:gd name="connsiteY5" fmla="*/ 333375 h 514350"/>
              <a:gd name="connsiteX6" fmla="*/ 0 w 180975"/>
              <a:gd name="connsiteY6" fmla="*/ 228600 h 514350"/>
              <a:gd name="connsiteX7" fmla="*/ 123825 w 180975"/>
              <a:gd name="connsiteY7" fmla="*/ 0 h 514350"/>
              <a:gd name="connsiteX0" fmla="*/ 273620 w 273620"/>
              <a:gd name="connsiteY0" fmla="*/ 514350 h 514350"/>
              <a:gd name="connsiteX1" fmla="*/ 245045 w 273620"/>
              <a:gd name="connsiteY1" fmla="*/ 457200 h 514350"/>
              <a:gd name="connsiteX2" fmla="*/ 216470 w 273620"/>
              <a:gd name="connsiteY2" fmla="*/ 438150 h 514350"/>
              <a:gd name="connsiteX3" fmla="*/ 168845 w 273620"/>
              <a:gd name="connsiteY3" fmla="*/ 390525 h 514350"/>
              <a:gd name="connsiteX4" fmla="*/ 149795 w 273620"/>
              <a:gd name="connsiteY4" fmla="*/ 361950 h 514350"/>
              <a:gd name="connsiteX5" fmla="*/ 121220 w 273620"/>
              <a:gd name="connsiteY5" fmla="*/ 333375 h 514350"/>
              <a:gd name="connsiteX6" fmla="*/ 92645 w 273620"/>
              <a:gd name="connsiteY6" fmla="*/ 228600 h 514350"/>
              <a:gd name="connsiteX7" fmla="*/ 20637 w 273620"/>
              <a:gd name="connsiteY7" fmla="*/ 72008 h 514350"/>
              <a:gd name="connsiteX8" fmla="*/ 216470 w 273620"/>
              <a:gd name="connsiteY8" fmla="*/ 0 h 514350"/>
              <a:gd name="connsiteX0" fmla="*/ 252983 w 252983"/>
              <a:gd name="connsiteY0" fmla="*/ 586358 h 586358"/>
              <a:gd name="connsiteX1" fmla="*/ 224408 w 252983"/>
              <a:gd name="connsiteY1" fmla="*/ 529208 h 586358"/>
              <a:gd name="connsiteX2" fmla="*/ 195833 w 252983"/>
              <a:gd name="connsiteY2" fmla="*/ 510158 h 586358"/>
              <a:gd name="connsiteX3" fmla="*/ 148208 w 252983"/>
              <a:gd name="connsiteY3" fmla="*/ 462533 h 586358"/>
              <a:gd name="connsiteX4" fmla="*/ 129158 w 252983"/>
              <a:gd name="connsiteY4" fmla="*/ 433958 h 586358"/>
              <a:gd name="connsiteX5" fmla="*/ 100583 w 252983"/>
              <a:gd name="connsiteY5" fmla="*/ 405383 h 586358"/>
              <a:gd name="connsiteX6" fmla="*/ 72008 w 252983"/>
              <a:gd name="connsiteY6" fmla="*/ 300608 h 586358"/>
              <a:gd name="connsiteX7" fmla="*/ 0 w 252983"/>
              <a:gd name="connsiteY7" fmla="*/ 144016 h 586358"/>
              <a:gd name="connsiteX8" fmla="*/ 72008 w 252983"/>
              <a:gd name="connsiteY8" fmla="*/ 0 h 586358"/>
              <a:gd name="connsiteX0" fmla="*/ 252983 w 252983"/>
              <a:gd name="connsiteY0" fmla="*/ 586358 h 586358"/>
              <a:gd name="connsiteX1" fmla="*/ 224408 w 252983"/>
              <a:gd name="connsiteY1" fmla="*/ 529208 h 586358"/>
              <a:gd name="connsiteX2" fmla="*/ 195833 w 252983"/>
              <a:gd name="connsiteY2" fmla="*/ 510158 h 586358"/>
              <a:gd name="connsiteX3" fmla="*/ 148208 w 252983"/>
              <a:gd name="connsiteY3" fmla="*/ 462533 h 586358"/>
              <a:gd name="connsiteX4" fmla="*/ 129158 w 252983"/>
              <a:gd name="connsiteY4" fmla="*/ 433958 h 586358"/>
              <a:gd name="connsiteX5" fmla="*/ 100583 w 252983"/>
              <a:gd name="connsiteY5" fmla="*/ 405383 h 586358"/>
              <a:gd name="connsiteX6" fmla="*/ 72008 w 252983"/>
              <a:gd name="connsiteY6" fmla="*/ 300608 h 586358"/>
              <a:gd name="connsiteX7" fmla="*/ 0 w 252983"/>
              <a:gd name="connsiteY7" fmla="*/ 216024 h 586358"/>
              <a:gd name="connsiteX8" fmla="*/ 72008 w 252983"/>
              <a:gd name="connsiteY8" fmla="*/ 0 h 586358"/>
              <a:gd name="connsiteX0" fmla="*/ 264984 w 264984"/>
              <a:gd name="connsiteY0" fmla="*/ 586358 h 586358"/>
              <a:gd name="connsiteX1" fmla="*/ 236409 w 264984"/>
              <a:gd name="connsiteY1" fmla="*/ 529208 h 586358"/>
              <a:gd name="connsiteX2" fmla="*/ 207834 w 264984"/>
              <a:gd name="connsiteY2" fmla="*/ 510158 h 586358"/>
              <a:gd name="connsiteX3" fmla="*/ 160209 w 264984"/>
              <a:gd name="connsiteY3" fmla="*/ 462533 h 586358"/>
              <a:gd name="connsiteX4" fmla="*/ 141159 w 264984"/>
              <a:gd name="connsiteY4" fmla="*/ 433958 h 586358"/>
              <a:gd name="connsiteX5" fmla="*/ 112584 w 264984"/>
              <a:gd name="connsiteY5" fmla="*/ 405383 h 586358"/>
              <a:gd name="connsiteX6" fmla="*/ 12001 w 264984"/>
              <a:gd name="connsiteY6" fmla="*/ 360040 h 586358"/>
              <a:gd name="connsiteX7" fmla="*/ 12001 w 264984"/>
              <a:gd name="connsiteY7" fmla="*/ 216024 h 586358"/>
              <a:gd name="connsiteX8" fmla="*/ 84009 w 264984"/>
              <a:gd name="connsiteY8" fmla="*/ 0 h 586358"/>
              <a:gd name="connsiteX0" fmla="*/ 274509 w 274509"/>
              <a:gd name="connsiteY0" fmla="*/ 586358 h 586358"/>
              <a:gd name="connsiteX1" fmla="*/ 245934 w 274509"/>
              <a:gd name="connsiteY1" fmla="*/ 529208 h 586358"/>
              <a:gd name="connsiteX2" fmla="*/ 217359 w 274509"/>
              <a:gd name="connsiteY2" fmla="*/ 510158 h 586358"/>
              <a:gd name="connsiteX3" fmla="*/ 169734 w 274509"/>
              <a:gd name="connsiteY3" fmla="*/ 462533 h 586358"/>
              <a:gd name="connsiteX4" fmla="*/ 150684 w 274509"/>
              <a:gd name="connsiteY4" fmla="*/ 433958 h 586358"/>
              <a:gd name="connsiteX5" fmla="*/ 21526 w 274509"/>
              <a:gd name="connsiteY5" fmla="*/ 360040 h 586358"/>
              <a:gd name="connsiteX6" fmla="*/ 21526 w 274509"/>
              <a:gd name="connsiteY6" fmla="*/ 216024 h 586358"/>
              <a:gd name="connsiteX7" fmla="*/ 93534 w 274509"/>
              <a:gd name="connsiteY7" fmla="*/ 0 h 586358"/>
              <a:gd name="connsiteX0" fmla="*/ 277684 w 277684"/>
              <a:gd name="connsiteY0" fmla="*/ 586358 h 586358"/>
              <a:gd name="connsiteX1" fmla="*/ 249109 w 277684"/>
              <a:gd name="connsiteY1" fmla="*/ 529208 h 586358"/>
              <a:gd name="connsiteX2" fmla="*/ 220534 w 277684"/>
              <a:gd name="connsiteY2" fmla="*/ 510158 h 586358"/>
              <a:gd name="connsiteX3" fmla="*/ 172909 w 277684"/>
              <a:gd name="connsiteY3" fmla="*/ 462533 h 586358"/>
              <a:gd name="connsiteX4" fmla="*/ 24701 w 277684"/>
              <a:gd name="connsiteY4" fmla="*/ 360040 h 586358"/>
              <a:gd name="connsiteX5" fmla="*/ 24701 w 277684"/>
              <a:gd name="connsiteY5" fmla="*/ 216024 h 586358"/>
              <a:gd name="connsiteX6" fmla="*/ 96709 w 277684"/>
              <a:gd name="connsiteY6" fmla="*/ 0 h 586358"/>
              <a:gd name="connsiteX0" fmla="*/ 277684 w 277684"/>
              <a:gd name="connsiteY0" fmla="*/ 586358 h 586358"/>
              <a:gd name="connsiteX1" fmla="*/ 249109 w 277684"/>
              <a:gd name="connsiteY1" fmla="*/ 529208 h 586358"/>
              <a:gd name="connsiteX2" fmla="*/ 172909 w 277684"/>
              <a:gd name="connsiteY2" fmla="*/ 462533 h 586358"/>
              <a:gd name="connsiteX3" fmla="*/ 24701 w 277684"/>
              <a:gd name="connsiteY3" fmla="*/ 360040 h 586358"/>
              <a:gd name="connsiteX4" fmla="*/ 24701 w 277684"/>
              <a:gd name="connsiteY4" fmla="*/ 216024 h 586358"/>
              <a:gd name="connsiteX5" fmla="*/ 96709 w 277684"/>
              <a:gd name="connsiteY5" fmla="*/ 0 h 586358"/>
              <a:gd name="connsiteX0" fmla="*/ 277684 w 277684"/>
              <a:gd name="connsiteY0" fmla="*/ 586358 h 586358"/>
              <a:gd name="connsiteX1" fmla="*/ 172909 w 277684"/>
              <a:gd name="connsiteY1" fmla="*/ 462533 h 586358"/>
              <a:gd name="connsiteX2" fmla="*/ 24701 w 277684"/>
              <a:gd name="connsiteY2" fmla="*/ 360040 h 586358"/>
              <a:gd name="connsiteX3" fmla="*/ 24701 w 277684"/>
              <a:gd name="connsiteY3" fmla="*/ 216024 h 586358"/>
              <a:gd name="connsiteX4" fmla="*/ 96709 w 277684"/>
              <a:gd name="connsiteY4" fmla="*/ 0 h 586358"/>
              <a:gd name="connsiteX0" fmla="*/ 276986 w 276986"/>
              <a:gd name="connsiteY0" fmla="*/ 586358 h 586358"/>
              <a:gd name="connsiteX1" fmla="*/ 168020 w 276986"/>
              <a:gd name="connsiteY1" fmla="*/ 504056 h 586358"/>
              <a:gd name="connsiteX2" fmla="*/ 24003 w 276986"/>
              <a:gd name="connsiteY2" fmla="*/ 360040 h 586358"/>
              <a:gd name="connsiteX3" fmla="*/ 24003 w 276986"/>
              <a:gd name="connsiteY3" fmla="*/ 216024 h 586358"/>
              <a:gd name="connsiteX4" fmla="*/ 96011 w 276986"/>
              <a:gd name="connsiteY4" fmla="*/ 0 h 586358"/>
              <a:gd name="connsiteX0" fmla="*/ 236505 w 236505"/>
              <a:gd name="connsiteY0" fmla="*/ 609997 h 609997"/>
              <a:gd name="connsiteX1" fmla="*/ 168020 w 236505"/>
              <a:gd name="connsiteY1" fmla="*/ 504056 h 609997"/>
              <a:gd name="connsiteX2" fmla="*/ 24003 w 236505"/>
              <a:gd name="connsiteY2" fmla="*/ 360040 h 609997"/>
              <a:gd name="connsiteX3" fmla="*/ 24003 w 236505"/>
              <a:gd name="connsiteY3" fmla="*/ 216024 h 609997"/>
              <a:gd name="connsiteX4" fmla="*/ 96011 w 236505"/>
              <a:gd name="connsiteY4" fmla="*/ 0 h 609997"/>
              <a:gd name="connsiteX0" fmla="*/ 230552 w 230552"/>
              <a:gd name="connsiteY0" fmla="*/ 609997 h 609997"/>
              <a:gd name="connsiteX1" fmla="*/ 126348 w 230552"/>
              <a:gd name="connsiteY1" fmla="*/ 504056 h 609997"/>
              <a:gd name="connsiteX2" fmla="*/ 18050 w 230552"/>
              <a:gd name="connsiteY2" fmla="*/ 360040 h 609997"/>
              <a:gd name="connsiteX3" fmla="*/ 18050 w 230552"/>
              <a:gd name="connsiteY3" fmla="*/ 216024 h 609997"/>
              <a:gd name="connsiteX4" fmla="*/ 90058 w 230552"/>
              <a:gd name="connsiteY4" fmla="*/ 0 h 609997"/>
              <a:gd name="connsiteX0" fmla="*/ 287702 w 287702"/>
              <a:gd name="connsiteY0" fmla="*/ 609997 h 609997"/>
              <a:gd name="connsiteX1" fmla="*/ 183498 w 287702"/>
              <a:gd name="connsiteY1" fmla="*/ 504056 h 609997"/>
              <a:gd name="connsiteX2" fmla="*/ 18050 w 287702"/>
              <a:gd name="connsiteY2" fmla="*/ 326702 h 609997"/>
              <a:gd name="connsiteX3" fmla="*/ 75200 w 287702"/>
              <a:gd name="connsiteY3" fmla="*/ 216024 h 609997"/>
              <a:gd name="connsiteX4" fmla="*/ 147208 w 287702"/>
              <a:gd name="connsiteY4" fmla="*/ 0 h 609997"/>
              <a:gd name="connsiteX0" fmla="*/ 295242 w 295242"/>
              <a:gd name="connsiteY0" fmla="*/ 609997 h 609997"/>
              <a:gd name="connsiteX1" fmla="*/ 191038 w 295242"/>
              <a:gd name="connsiteY1" fmla="*/ 504056 h 609997"/>
              <a:gd name="connsiteX2" fmla="*/ 25590 w 295242"/>
              <a:gd name="connsiteY2" fmla="*/ 326702 h 609997"/>
              <a:gd name="connsiteX3" fmla="*/ 37496 w 295242"/>
              <a:gd name="connsiteY3" fmla="*/ 170780 h 609997"/>
              <a:gd name="connsiteX4" fmla="*/ 154748 w 295242"/>
              <a:gd name="connsiteY4" fmla="*/ 0 h 609997"/>
              <a:gd name="connsiteX0" fmla="*/ 295242 w 295242"/>
              <a:gd name="connsiteY0" fmla="*/ 609997 h 609997"/>
              <a:gd name="connsiteX1" fmla="*/ 191038 w 295242"/>
              <a:gd name="connsiteY1" fmla="*/ 504056 h 609997"/>
              <a:gd name="connsiteX2" fmla="*/ 25590 w 295242"/>
              <a:gd name="connsiteY2" fmla="*/ 326702 h 609997"/>
              <a:gd name="connsiteX3" fmla="*/ 37496 w 295242"/>
              <a:gd name="connsiteY3" fmla="*/ 170780 h 609997"/>
              <a:gd name="connsiteX4" fmla="*/ 154748 w 295242"/>
              <a:gd name="connsiteY4" fmla="*/ 0 h 609997"/>
              <a:gd name="connsiteX0" fmla="*/ 295242 w 295242"/>
              <a:gd name="connsiteY0" fmla="*/ 609997 h 609997"/>
              <a:gd name="connsiteX1" fmla="*/ 191038 w 295242"/>
              <a:gd name="connsiteY1" fmla="*/ 504056 h 609997"/>
              <a:gd name="connsiteX2" fmla="*/ 25590 w 295242"/>
              <a:gd name="connsiteY2" fmla="*/ 326702 h 609997"/>
              <a:gd name="connsiteX3" fmla="*/ 37496 w 295242"/>
              <a:gd name="connsiteY3" fmla="*/ 170780 h 609997"/>
              <a:gd name="connsiteX4" fmla="*/ 154748 w 295242"/>
              <a:gd name="connsiteY4" fmla="*/ 0 h 609997"/>
              <a:gd name="connsiteX0" fmla="*/ 295242 w 295242"/>
              <a:gd name="connsiteY0" fmla="*/ 598090 h 598090"/>
              <a:gd name="connsiteX1" fmla="*/ 191038 w 295242"/>
              <a:gd name="connsiteY1" fmla="*/ 492149 h 598090"/>
              <a:gd name="connsiteX2" fmla="*/ 25590 w 295242"/>
              <a:gd name="connsiteY2" fmla="*/ 314795 h 598090"/>
              <a:gd name="connsiteX3" fmla="*/ 37496 w 295242"/>
              <a:gd name="connsiteY3" fmla="*/ 158873 h 598090"/>
              <a:gd name="connsiteX4" fmla="*/ 161891 w 295242"/>
              <a:gd name="connsiteY4" fmla="*/ 0 h 598090"/>
              <a:gd name="connsiteX0" fmla="*/ 295242 w 295242"/>
              <a:gd name="connsiteY0" fmla="*/ 602853 h 602853"/>
              <a:gd name="connsiteX1" fmla="*/ 191038 w 295242"/>
              <a:gd name="connsiteY1" fmla="*/ 496912 h 602853"/>
              <a:gd name="connsiteX2" fmla="*/ 25590 w 295242"/>
              <a:gd name="connsiteY2" fmla="*/ 319558 h 602853"/>
              <a:gd name="connsiteX3" fmla="*/ 37496 w 295242"/>
              <a:gd name="connsiteY3" fmla="*/ 163636 h 602853"/>
              <a:gd name="connsiteX4" fmla="*/ 154747 w 295242"/>
              <a:gd name="connsiteY4" fmla="*/ 0 h 602853"/>
              <a:gd name="connsiteX0" fmla="*/ 295242 w 316702"/>
              <a:gd name="connsiteY0" fmla="*/ 602853 h 603072"/>
              <a:gd name="connsiteX1" fmla="*/ 299335 w 316702"/>
              <a:gd name="connsiteY1" fmla="*/ 585415 h 603072"/>
              <a:gd name="connsiteX2" fmla="*/ 191038 w 316702"/>
              <a:gd name="connsiteY2" fmla="*/ 496912 h 603072"/>
              <a:gd name="connsiteX3" fmla="*/ 25590 w 316702"/>
              <a:gd name="connsiteY3" fmla="*/ 319558 h 603072"/>
              <a:gd name="connsiteX4" fmla="*/ 37496 w 316702"/>
              <a:gd name="connsiteY4" fmla="*/ 163636 h 603072"/>
              <a:gd name="connsiteX5" fmla="*/ 154747 w 316702"/>
              <a:gd name="connsiteY5" fmla="*/ 0 h 60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702" h="603072">
                <a:moveTo>
                  <a:pt x="295242" y="602853"/>
                </a:moveTo>
                <a:cubicBezTo>
                  <a:pt x="294734" y="602725"/>
                  <a:pt x="316702" y="603072"/>
                  <a:pt x="299335" y="585415"/>
                </a:cubicBezTo>
                <a:cubicBezTo>
                  <a:pt x="281968" y="567758"/>
                  <a:pt x="236662" y="541221"/>
                  <a:pt x="191038" y="496912"/>
                </a:cubicBezTo>
                <a:cubicBezTo>
                  <a:pt x="145414" y="452603"/>
                  <a:pt x="108330" y="439397"/>
                  <a:pt x="25590" y="319558"/>
                </a:cubicBezTo>
                <a:cubicBezTo>
                  <a:pt x="0" y="264012"/>
                  <a:pt x="15970" y="216896"/>
                  <a:pt x="37496" y="163636"/>
                </a:cubicBezTo>
                <a:cubicBezTo>
                  <a:pt x="59022" y="110376"/>
                  <a:pt x="142332" y="21274"/>
                  <a:pt x="154747" y="0"/>
                </a:cubicBezTo>
              </a:path>
            </a:pathLst>
          </a:custGeom>
          <a:ln w="635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cxnSp>
        <p:nvCxnSpPr>
          <p:cNvPr id="176" name="直線コネクタ 175"/>
          <p:cNvCxnSpPr>
            <a:stCxn id="174" idx="1"/>
            <a:endCxn id="171" idx="3"/>
          </p:cNvCxnSpPr>
          <p:nvPr/>
        </p:nvCxnSpPr>
        <p:spPr>
          <a:xfrm>
            <a:off x="5370779" y="4694172"/>
            <a:ext cx="358084" cy="292896"/>
          </a:xfrm>
          <a:prstGeom prst="line">
            <a:avLst/>
          </a:prstGeom>
          <a:ln w="6350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82" name="テキスト ボックス 181"/>
          <p:cNvSpPr txBox="1"/>
          <p:nvPr/>
        </p:nvSpPr>
        <p:spPr>
          <a:xfrm>
            <a:off x="8105801" y="1484872"/>
            <a:ext cx="1800199" cy="523220"/>
          </a:xfrm>
          <a:prstGeom prst="rect">
            <a:avLst/>
          </a:prstGeom>
          <a:noFill/>
        </p:spPr>
        <p:txBody>
          <a:bodyPr wrap="square" rtlCol="0">
            <a:spAutoFit/>
          </a:bodyPr>
          <a:lstStyle/>
          <a:p>
            <a:pPr marL="180975" indent="-180975"/>
            <a:r>
              <a:rPr kumimoji="1" lang="ja-JP" altLang="en-US" sz="1400" dirty="0" smtClean="0"/>
              <a:t>至　舞洲、湾岸舞洲出入口（</a:t>
            </a:r>
            <a:r>
              <a:rPr lang="ja-JP" altLang="en-US" sz="1400" dirty="0" smtClean="0"/>
              <a:t>阪神高速）</a:t>
            </a:r>
            <a:endParaRPr kumimoji="1" lang="ja-JP" altLang="en-US" sz="1400" dirty="0"/>
          </a:p>
        </p:txBody>
      </p:sp>
      <p:sp>
        <p:nvSpPr>
          <p:cNvPr id="183" name="テキスト ボックス 182"/>
          <p:cNvSpPr txBox="1"/>
          <p:nvPr/>
        </p:nvSpPr>
        <p:spPr>
          <a:xfrm>
            <a:off x="5712096" y="6433633"/>
            <a:ext cx="3096344" cy="307777"/>
          </a:xfrm>
          <a:prstGeom prst="rect">
            <a:avLst/>
          </a:prstGeom>
          <a:noFill/>
        </p:spPr>
        <p:txBody>
          <a:bodyPr wrap="square" rtlCol="0">
            <a:spAutoFit/>
          </a:bodyPr>
          <a:lstStyle/>
          <a:p>
            <a:r>
              <a:rPr kumimoji="1" lang="ja-JP" altLang="en-US" sz="1400" dirty="0" smtClean="0"/>
              <a:t>至　咲洲、南港北出入口（</a:t>
            </a:r>
            <a:r>
              <a:rPr lang="ja-JP" altLang="en-US" sz="1400" dirty="0" smtClean="0"/>
              <a:t>阪神高速）</a:t>
            </a:r>
            <a:endParaRPr kumimoji="1" lang="ja-JP" altLang="en-US" sz="1400" dirty="0"/>
          </a:p>
        </p:txBody>
      </p:sp>
      <p:sp>
        <p:nvSpPr>
          <p:cNvPr id="184" name="テキスト ボックス 183"/>
          <p:cNvSpPr txBox="1"/>
          <p:nvPr/>
        </p:nvSpPr>
        <p:spPr>
          <a:xfrm>
            <a:off x="7113240" y="5733428"/>
            <a:ext cx="1162498" cy="307777"/>
          </a:xfrm>
          <a:prstGeom prst="rect">
            <a:avLst/>
          </a:prstGeom>
          <a:noFill/>
          <a:ln>
            <a:solidFill>
              <a:schemeClr val="tx1"/>
            </a:solidFill>
          </a:ln>
        </p:spPr>
        <p:txBody>
          <a:bodyPr wrap="none" rtlCol="0">
            <a:spAutoFit/>
          </a:bodyPr>
          <a:lstStyle/>
          <a:p>
            <a:r>
              <a:rPr lang="ja-JP" altLang="en-US" sz="1400" dirty="0" smtClean="0"/>
              <a:t>夢咲トンネル</a:t>
            </a:r>
            <a:endParaRPr kumimoji="1" lang="ja-JP" altLang="en-US" sz="1400" dirty="0"/>
          </a:p>
        </p:txBody>
      </p:sp>
      <p:sp>
        <p:nvSpPr>
          <p:cNvPr id="185" name="テキスト ボックス 184"/>
          <p:cNvSpPr txBox="1"/>
          <p:nvPr/>
        </p:nvSpPr>
        <p:spPr>
          <a:xfrm>
            <a:off x="7876044" y="2060938"/>
            <a:ext cx="902811" cy="307777"/>
          </a:xfrm>
          <a:prstGeom prst="rect">
            <a:avLst/>
          </a:prstGeom>
          <a:noFill/>
          <a:ln>
            <a:solidFill>
              <a:schemeClr val="tx1"/>
            </a:solidFill>
          </a:ln>
        </p:spPr>
        <p:txBody>
          <a:bodyPr wrap="none" rtlCol="0">
            <a:spAutoFit/>
          </a:bodyPr>
          <a:lstStyle/>
          <a:p>
            <a:r>
              <a:rPr lang="ja-JP" altLang="en-US" sz="1400" dirty="0" smtClean="0"/>
              <a:t>夢舞大橋</a:t>
            </a:r>
            <a:endParaRPr kumimoji="1" lang="ja-JP" altLang="en-US" sz="1400" dirty="0"/>
          </a:p>
        </p:txBody>
      </p:sp>
      <p:sp>
        <p:nvSpPr>
          <p:cNvPr id="186" name="テキスト ボックス 185"/>
          <p:cNvSpPr txBox="1"/>
          <p:nvPr/>
        </p:nvSpPr>
        <p:spPr>
          <a:xfrm>
            <a:off x="4766307" y="1446856"/>
            <a:ext cx="1585214" cy="307777"/>
          </a:xfrm>
          <a:prstGeom prst="rect">
            <a:avLst/>
          </a:prstGeom>
          <a:noFill/>
          <a:ln>
            <a:solidFill>
              <a:schemeClr val="tx1"/>
            </a:solidFill>
          </a:ln>
        </p:spPr>
        <p:txBody>
          <a:bodyPr wrap="square" rtlCol="0">
            <a:spAutoFit/>
          </a:bodyPr>
          <a:lstStyle/>
          <a:p>
            <a:pPr algn="ctr"/>
            <a:r>
              <a:rPr kumimoji="1" lang="ja-JP" altLang="en-US" sz="1400" dirty="0" smtClean="0"/>
              <a:t>鉄道計画</a:t>
            </a:r>
            <a:endParaRPr kumimoji="1" lang="ja-JP" altLang="en-US" sz="1400" dirty="0"/>
          </a:p>
        </p:txBody>
      </p:sp>
      <p:cxnSp>
        <p:nvCxnSpPr>
          <p:cNvPr id="187" name="直線コネクタ 186"/>
          <p:cNvCxnSpPr>
            <a:endCxn id="186" idx="3"/>
          </p:cNvCxnSpPr>
          <p:nvPr/>
        </p:nvCxnSpPr>
        <p:spPr>
          <a:xfrm flipH="1" flipV="1">
            <a:off x="6351520" y="1600661"/>
            <a:ext cx="473688" cy="278182"/>
          </a:xfrm>
          <a:prstGeom prst="line">
            <a:avLst/>
          </a:prstGeom>
          <a:ln w="31750">
            <a:solidFill>
              <a:schemeClr val="tx1"/>
            </a:solidFill>
            <a:headEnd type="stealth"/>
            <a:tailEnd type="none"/>
          </a:ln>
        </p:spPr>
        <p:style>
          <a:lnRef idx="1">
            <a:schemeClr val="accent1"/>
          </a:lnRef>
          <a:fillRef idx="0">
            <a:schemeClr val="accent1"/>
          </a:fillRef>
          <a:effectRef idx="0">
            <a:schemeClr val="accent1"/>
          </a:effectRef>
          <a:fontRef idx="minor">
            <a:schemeClr val="tx1"/>
          </a:fontRef>
        </p:style>
      </p:cxnSp>
      <p:sp>
        <p:nvSpPr>
          <p:cNvPr id="206" name="平行四辺形 205"/>
          <p:cNvSpPr/>
          <p:nvPr/>
        </p:nvSpPr>
        <p:spPr>
          <a:xfrm rot="18264591">
            <a:off x="2316559" y="3165500"/>
            <a:ext cx="1442104" cy="1012182"/>
          </a:xfrm>
          <a:prstGeom prst="parallelogram">
            <a:avLst>
              <a:gd name="adj" fmla="val 26128"/>
            </a:avLst>
          </a:prstGeom>
          <a:noFill/>
          <a:ln w="28575">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7" name="テキスト ボックス 206"/>
          <p:cNvSpPr txBox="1"/>
          <p:nvPr/>
        </p:nvSpPr>
        <p:spPr>
          <a:xfrm rot="18486627">
            <a:off x="2576736" y="3495792"/>
            <a:ext cx="1009080" cy="261610"/>
          </a:xfrm>
          <a:prstGeom prst="rect">
            <a:avLst/>
          </a:prstGeom>
          <a:noFill/>
        </p:spPr>
        <p:txBody>
          <a:bodyPr wrap="square" rtlCol="0">
            <a:spAutoFit/>
          </a:bodyPr>
          <a:lstStyle/>
          <a:p>
            <a:pPr algn="ctr"/>
            <a:r>
              <a:rPr lang="ja-JP" altLang="en-US" sz="1100" dirty="0" smtClean="0">
                <a:latin typeface="ＭＳ 明朝" pitchFamily="17" charset="-128"/>
                <a:ea typeface="ＭＳ 明朝" pitchFamily="17" charset="-128"/>
              </a:rPr>
              <a:t>埋立中</a:t>
            </a:r>
            <a:endParaRPr kumimoji="1" lang="ja-JP" altLang="en-US" sz="1050" dirty="0">
              <a:latin typeface="ＭＳ 明朝" pitchFamily="17" charset="-128"/>
              <a:ea typeface="ＭＳ 明朝" pitchFamily="17" charset="-128"/>
            </a:endParaRPr>
          </a:p>
        </p:txBody>
      </p:sp>
      <p:sp>
        <p:nvSpPr>
          <p:cNvPr id="42" name="角丸四角形 41"/>
          <p:cNvSpPr/>
          <p:nvPr/>
        </p:nvSpPr>
        <p:spPr>
          <a:xfrm>
            <a:off x="39758" y="433955"/>
            <a:ext cx="9844658" cy="834805"/>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endParaRPr lang="en-US" altLang="ja-JP" sz="1200" dirty="0" smtClean="0">
              <a:solidFill>
                <a:schemeClr val="tx1"/>
              </a:solidFill>
              <a:latin typeface="ＭＳ Ｐ明朝" pitchFamily="18" charset="-128"/>
              <a:ea typeface="ＭＳ Ｐ明朝" pitchFamily="18" charset="-128"/>
            </a:endParaRPr>
          </a:p>
        </p:txBody>
      </p:sp>
      <p:sp>
        <p:nvSpPr>
          <p:cNvPr id="47" name="テキスト ボックス 46"/>
          <p:cNvSpPr txBox="1"/>
          <p:nvPr/>
        </p:nvSpPr>
        <p:spPr>
          <a:xfrm>
            <a:off x="272480" y="5571478"/>
            <a:ext cx="2664296" cy="954107"/>
          </a:xfrm>
          <a:prstGeom prst="rect">
            <a:avLst/>
          </a:prstGeom>
          <a:noFill/>
          <a:ln w="22225">
            <a:solidFill>
              <a:srgbClr val="FF0000"/>
            </a:solidFill>
            <a:prstDash val="dash"/>
          </a:ln>
        </p:spPr>
        <p:txBody>
          <a:bodyPr wrap="square" rtlCol="0">
            <a:spAutoFit/>
          </a:bodyPr>
          <a:lstStyle/>
          <a:p>
            <a:r>
              <a:rPr lang="ja-JP" altLang="en-US" sz="1400" dirty="0" smtClean="0">
                <a:latin typeface="ＭＳ 明朝" pitchFamily="17" charset="-128"/>
                <a:ea typeface="ＭＳ 明朝" pitchFamily="17" charset="-128"/>
              </a:rPr>
              <a:t>埋立地（</a:t>
            </a:r>
            <a:r>
              <a:rPr lang="en-US" altLang="ja-JP" sz="1400" dirty="0" smtClean="0">
                <a:latin typeface="ＭＳ 明朝" pitchFamily="17" charset="-128"/>
                <a:ea typeface="ＭＳ 明朝" pitchFamily="17" charset="-128"/>
              </a:rPr>
              <a:t>170ha</a:t>
            </a:r>
            <a:r>
              <a:rPr lang="ja-JP" altLang="en-US" sz="1400" dirty="0" smtClean="0">
                <a:latin typeface="ＭＳ 明朝" pitchFamily="17" charset="-128"/>
                <a:ea typeface="ＭＳ 明朝" pitchFamily="17" charset="-128"/>
              </a:rPr>
              <a:t>）を中心に、</a:t>
            </a:r>
            <a:r>
              <a:rPr lang="en-US" altLang="ja-JP" sz="1400" dirty="0" smtClean="0">
                <a:latin typeface="ＭＳ 明朝" pitchFamily="17" charset="-128"/>
                <a:ea typeface="ＭＳ 明朝" pitchFamily="17" charset="-128"/>
              </a:rPr>
              <a:t>MICE</a:t>
            </a:r>
            <a:r>
              <a:rPr lang="ja-JP" altLang="en-US" sz="1400" dirty="0" smtClean="0">
                <a:latin typeface="ＭＳ 明朝" pitchFamily="17" charset="-128"/>
                <a:ea typeface="ＭＳ 明朝" pitchFamily="17" charset="-128"/>
              </a:rPr>
              <a:t>機能等を備えた統合型リゾート（</a:t>
            </a:r>
            <a:r>
              <a:rPr lang="en-US" altLang="ja-JP" sz="1400" dirty="0" smtClean="0">
                <a:latin typeface="ＭＳ 明朝" pitchFamily="17" charset="-128"/>
                <a:ea typeface="ＭＳ 明朝" pitchFamily="17" charset="-128"/>
              </a:rPr>
              <a:t>IR</a:t>
            </a:r>
            <a:r>
              <a:rPr lang="ja-JP" altLang="en-US" sz="1400" dirty="0" smtClean="0">
                <a:latin typeface="ＭＳ 明朝" pitchFamily="17" charset="-128"/>
                <a:ea typeface="ＭＳ 明朝" pitchFamily="17" charset="-128"/>
              </a:rPr>
              <a:t>）の誘致や先端産業の集積を検討するエリア</a:t>
            </a:r>
            <a:endParaRPr kumimoji="1" lang="ja-JP" altLang="en-US" sz="1400" dirty="0">
              <a:latin typeface="ＭＳ 明朝" pitchFamily="17" charset="-128"/>
              <a:ea typeface="ＭＳ 明朝" pitchFamily="17" charset="-128"/>
            </a:endParaRPr>
          </a:p>
        </p:txBody>
      </p:sp>
      <p:sp>
        <p:nvSpPr>
          <p:cNvPr id="43" name="正方形/長方形 42"/>
          <p:cNvSpPr/>
          <p:nvPr/>
        </p:nvSpPr>
        <p:spPr>
          <a:xfrm>
            <a:off x="29819" y="417038"/>
            <a:ext cx="9876183" cy="872922"/>
          </a:xfrm>
          <a:prstGeom prst="rect">
            <a:avLst/>
          </a:prstGeom>
        </p:spPr>
        <p:txBody>
          <a:bodyPr wrap="square" lIns="36000" tIns="36000" rIns="36000" bIns="36000">
            <a:spAutoFit/>
          </a:bodyPr>
          <a:lstStyle/>
          <a:p>
            <a:r>
              <a:rPr lang="ja-JP" altLang="en-US" sz="1600" dirty="0" smtClean="0">
                <a:latin typeface="ＭＳ ゴシック" pitchFamily="49" charset="-128"/>
                <a:ea typeface="ＭＳ ゴシック" pitchFamily="49" charset="-128"/>
              </a:rPr>
              <a:t>＜めざす姿＞</a:t>
            </a:r>
            <a:endParaRPr lang="en-US" altLang="ja-JP" sz="1600" dirty="0" smtClean="0">
              <a:latin typeface="ＭＳ ゴシック" pitchFamily="49" charset="-128"/>
              <a:ea typeface="ＭＳ ゴシック" pitchFamily="49" charset="-128"/>
            </a:endParaRPr>
          </a:p>
          <a:p>
            <a:pPr marL="179388" indent="-179388">
              <a:tabLst>
                <a:tab pos="179388" algn="l"/>
              </a:tabLst>
            </a:pPr>
            <a:r>
              <a:rPr lang="ja-JP" altLang="en-US" sz="2000" dirty="0" smtClean="0"/>
              <a:t> </a:t>
            </a:r>
            <a:r>
              <a:rPr lang="ja-JP" altLang="en-US" sz="1600" dirty="0" smtClean="0"/>
              <a:t> ・</a:t>
            </a:r>
            <a:r>
              <a:rPr lang="ja-JP" altLang="en-US" sz="1600" dirty="0" smtClean="0">
                <a:latin typeface="ＭＳ Ｐ明朝" pitchFamily="18" charset="-128"/>
                <a:ea typeface="ＭＳ Ｐ明朝" pitchFamily="18" charset="-128"/>
              </a:rPr>
              <a:t>夢洲の広大な埋め立て地において、</a:t>
            </a:r>
            <a:r>
              <a:rPr lang="en-US" altLang="ja-JP" sz="1600" dirty="0" smtClean="0">
                <a:latin typeface="ＭＳ Ｐ明朝" pitchFamily="18" charset="-128"/>
                <a:ea typeface="ＭＳ Ｐ明朝" pitchFamily="18" charset="-128"/>
              </a:rPr>
              <a:t>MICE</a:t>
            </a:r>
            <a:r>
              <a:rPr lang="ja-JP" altLang="en-US" sz="1600" dirty="0" smtClean="0">
                <a:latin typeface="ＭＳ Ｐ明朝" pitchFamily="18" charset="-128"/>
                <a:ea typeface="ＭＳ Ｐ明朝" pitchFamily="18" charset="-128"/>
              </a:rPr>
              <a:t>機能や国際的なエンターテイメント機能を備えた統合型リゾート（</a:t>
            </a:r>
            <a:r>
              <a:rPr lang="en-US" altLang="ja-JP" sz="1600" dirty="0" smtClean="0">
                <a:latin typeface="ＭＳ Ｐ明朝" pitchFamily="18" charset="-128"/>
                <a:ea typeface="ＭＳ Ｐ明朝" pitchFamily="18" charset="-128"/>
              </a:rPr>
              <a:t>IR)</a:t>
            </a:r>
            <a:r>
              <a:rPr lang="ja-JP" altLang="en-US" sz="1600" dirty="0" smtClean="0">
                <a:latin typeface="ＭＳ Ｐ明朝" pitchFamily="18" charset="-128"/>
                <a:ea typeface="ＭＳ Ｐ明朝" pitchFamily="18" charset="-128"/>
              </a:rPr>
              <a:t>の誘致、および環境・新エネルギーのモデルエリアの実現を検討中。</a:t>
            </a:r>
            <a:r>
              <a:rPr lang="en-US" altLang="ja-JP" sz="1200" dirty="0" smtClean="0">
                <a:latin typeface="ＭＳ Ｐ明朝" pitchFamily="18" charset="-128"/>
                <a:ea typeface="ＭＳ Ｐ明朝" pitchFamily="18" charset="-128"/>
              </a:rPr>
              <a:t>※</a:t>
            </a:r>
            <a:r>
              <a:rPr lang="ja-JP" altLang="en-US" sz="1200" dirty="0" smtClean="0">
                <a:latin typeface="ＭＳ Ｐ明朝" pitchFamily="18" charset="-128"/>
                <a:ea typeface="ＭＳ Ｐ明朝" pitchFamily="18" charset="-128"/>
              </a:rPr>
              <a:t>「統合型リゾート（</a:t>
            </a:r>
            <a:r>
              <a:rPr lang="en-US" altLang="ja-JP" sz="1200" dirty="0" smtClean="0">
                <a:latin typeface="ＭＳ Ｐ明朝" pitchFamily="18" charset="-128"/>
                <a:ea typeface="ＭＳ Ｐ明朝" pitchFamily="18" charset="-128"/>
              </a:rPr>
              <a:t>IR)</a:t>
            </a:r>
            <a:r>
              <a:rPr lang="ja-JP" altLang="en-US" sz="1200" dirty="0" smtClean="0">
                <a:latin typeface="ＭＳ Ｐ明朝" pitchFamily="18" charset="-128"/>
                <a:ea typeface="ＭＳ Ｐ明朝" pitchFamily="18" charset="-128"/>
              </a:rPr>
              <a:t>関連</a:t>
            </a:r>
            <a:r>
              <a:rPr lang="zh-TW" altLang="en-US" sz="1200" dirty="0" smtClean="0">
                <a:latin typeface="ＭＳ Ｐ明朝" pitchFamily="18" charset="-128"/>
                <a:ea typeface="ＭＳ Ｐ明朝" pitchFamily="18" charset="-128"/>
              </a:rPr>
              <a:t>法案</a:t>
            </a:r>
            <a:r>
              <a:rPr lang="ja-JP" altLang="en-US" sz="1200" dirty="0" smtClean="0">
                <a:latin typeface="ＭＳ Ｐ明朝" pitchFamily="18" charset="-128"/>
                <a:ea typeface="ＭＳ Ｐ明朝" pitchFamily="18" charset="-128"/>
              </a:rPr>
              <a:t>」の成立が前提</a:t>
            </a:r>
            <a:endParaRPr lang="ja-JP" altLang="en-US" sz="1000" dirty="0"/>
          </a:p>
        </p:txBody>
      </p:sp>
      <p:sp>
        <p:nvSpPr>
          <p:cNvPr id="49" name="フリーフォーム 48"/>
          <p:cNvSpPr/>
          <p:nvPr/>
        </p:nvSpPr>
        <p:spPr>
          <a:xfrm>
            <a:off x="2265903" y="1610954"/>
            <a:ext cx="6719544" cy="4752528"/>
          </a:xfrm>
          <a:custGeom>
            <a:avLst/>
            <a:gdLst>
              <a:gd name="connsiteX0" fmla="*/ 754911 w 754911"/>
              <a:gd name="connsiteY0" fmla="*/ 0 h 691692"/>
              <a:gd name="connsiteX1" fmla="*/ 733646 w 754911"/>
              <a:gd name="connsiteY1" fmla="*/ 85061 h 691692"/>
              <a:gd name="connsiteX2" fmla="*/ 723014 w 754911"/>
              <a:gd name="connsiteY2" fmla="*/ 116959 h 691692"/>
              <a:gd name="connsiteX3" fmla="*/ 637953 w 754911"/>
              <a:gd name="connsiteY3" fmla="*/ 223284 h 691692"/>
              <a:gd name="connsiteX4" fmla="*/ 563525 w 754911"/>
              <a:gd name="connsiteY4" fmla="*/ 318977 h 691692"/>
              <a:gd name="connsiteX5" fmla="*/ 499730 w 754911"/>
              <a:gd name="connsiteY5" fmla="*/ 382772 h 691692"/>
              <a:gd name="connsiteX6" fmla="*/ 435935 w 754911"/>
              <a:gd name="connsiteY6" fmla="*/ 435935 h 691692"/>
              <a:gd name="connsiteX7" fmla="*/ 414669 w 754911"/>
              <a:gd name="connsiteY7" fmla="*/ 478465 h 691692"/>
              <a:gd name="connsiteX8" fmla="*/ 393404 w 754911"/>
              <a:gd name="connsiteY8" fmla="*/ 510363 h 691692"/>
              <a:gd name="connsiteX9" fmla="*/ 350874 w 754911"/>
              <a:gd name="connsiteY9" fmla="*/ 616689 h 691692"/>
              <a:gd name="connsiteX10" fmla="*/ 329609 w 754911"/>
              <a:gd name="connsiteY10" fmla="*/ 648586 h 691692"/>
              <a:gd name="connsiteX11" fmla="*/ 318976 w 754911"/>
              <a:gd name="connsiteY11" fmla="*/ 680484 h 691692"/>
              <a:gd name="connsiteX12" fmla="*/ 329609 w 754911"/>
              <a:gd name="connsiteY12" fmla="*/ 627321 h 691692"/>
              <a:gd name="connsiteX13" fmla="*/ 350874 w 754911"/>
              <a:gd name="connsiteY13" fmla="*/ 563526 h 691692"/>
              <a:gd name="connsiteX14" fmla="*/ 329609 w 754911"/>
              <a:gd name="connsiteY14" fmla="*/ 595424 h 691692"/>
              <a:gd name="connsiteX15" fmla="*/ 0 w 754911"/>
              <a:gd name="connsiteY15" fmla="*/ 595424 h 691692"/>
              <a:gd name="connsiteX0" fmla="*/ 1120974 w 1120974"/>
              <a:gd name="connsiteY0" fmla="*/ 0 h 1249840"/>
              <a:gd name="connsiteX1" fmla="*/ 1099709 w 1120974"/>
              <a:gd name="connsiteY1" fmla="*/ 85061 h 1249840"/>
              <a:gd name="connsiteX2" fmla="*/ 1089077 w 1120974"/>
              <a:gd name="connsiteY2" fmla="*/ 116959 h 1249840"/>
              <a:gd name="connsiteX3" fmla="*/ 1004016 w 1120974"/>
              <a:gd name="connsiteY3" fmla="*/ 223284 h 1249840"/>
              <a:gd name="connsiteX4" fmla="*/ 929588 w 1120974"/>
              <a:gd name="connsiteY4" fmla="*/ 318977 h 1249840"/>
              <a:gd name="connsiteX5" fmla="*/ 865793 w 1120974"/>
              <a:gd name="connsiteY5" fmla="*/ 382772 h 1249840"/>
              <a:gd name="connsiteX6" fmla="*/ 801998 w 1120974"/>
              <a:gd name="connsiteY6" fmla="*/ 435935 h 1249840"/>
              <a:gd name="connsiteX7" fmla="*/ 780732 w 1120974"/>
              <a:gd name="connsiteY7" fmla="*/ 478465 h 1249840"/>
              <a:gd name="connsiteX8" fmla="*/ 759467 w 1120974"/>
              <a:gd name="connsiteY8" fmla="*/ 510363 h 1249840"/>
              <a:gd name="connsiteX9" fmla="*/ 716937 w 1120974"/>
              <a:gd name="connsiteY9" fmla="*/ 616689 h 1249840"/>
              <a:gd name="connsiteX10" fmla="*/ 695672 w 1120974"/>
              <a:gd name="connsiteY10" fmla="*/ 648586 h 1249840"/>
              <a:gd name="connsiteX11" fmla="*/ 685039 w 1120974"/>
              <a:gd name="connsiteY11" fmla="*/ 680484 h 1249840"/>
              <a:gd name="connsiteX12" fmla="*/ 695672 w 1120974"/>
              <a:gd name="connsiteY12" fmla="*/ 627321 h 1249840"/>
              <a:gd name="connsiteX13" fmla="*/ 716937 w 1120974"/>
              <a:gd name="connsiteY13" fmla="*/ 563526 h 1249840"/>
              <a:gd name="connsiteX14" fmla="*/ 695672 w 1120974"/>
              <a:gd name="connsiteY14" fmla="*/ 595424 h 1249840"/>
              <a:gd name="connsiteX15" fmla="*/ 0 w 1120974"/>
              <a:gd name="connsiteY15" fmla="*/ 1249840 h 1249840"/>
              <a:gd name="connsiteX0" fmla="*/ 1120974 w 1120974"/>
              <a:gd name="connsiteY0" fmla="*/ 0 h 1249840"/>
              <a:gd name="connsiteX1" fmla="*/ 1099709 w 1120974"/>
              <a:gd name="connsiteY1" fmla="*/ 85061 h 1249840"/>
              <a:gd name="connsiteX2" fmla="*/ 1089077 w 1120974"/>
              <a:gd name="connsiteY2" fmla="*/ 116959 h 1249840"/>
              <a:gd name="connsiteX3" fmla="*/ 1004016 w 1120974"/>
              <a:gd name="connsiteY3" fmla="*/ 223284 h 1249840"/>
              <a:gd name="connsiteX4" fmla="*/ 929588 w 1120974"/>
              <a:gd name="connsiteY4" fmla="*/ 318977 h 1249840"/>
              <a:gd name="connsiteX5" fmla="*/ 865793 w 1120974"/>
              <a:gd name="connsiteY5" fmla="*/ 382772 h 1249840"/>
              <a:gd name="connsiteX6" fmla="*/ 801998 w 1120974"/>
              <a:gd name="connsiteY6" fmla="*/ 435935 h 1249840"/>
              <a:gd name="connsiteX7" fmla="*/ 780732 w 1120974"/>
              <a:gd name="connsiteY7" fmla="*/ 478465 h 1249840"/>
              <a:gd name="connsiteX8" fmla="*/ 759467 w 1120974"/>
              <a:gd name="connsiteY8" fmla="*/ 510363 h 1249840"/>
              <a:gd name="connsiteX9" fmla="*/ 716937 w 1120974"/>
              <a:gd name="connsiteY9" fmla="*/ 616689 h 1249840"/>
              <a:gd name="connsiteX10" fmla="*/ 695672 w 1120974"/>
              <a:gd name="connsiteY10" fmla="*/ 648586 h 1249840"/>
              <a:gd name="connsiteX11" fmla="*/ 685039 w 1120974"/>
              <a:gd name="connsiteY11" fmla="*/ 680484 h 1249840"/>
              <a:gd name="connsiteX12" fmla="*/ 695672 w 1120974"/>
              <a:gd name="connsiteY12" fmla="*/ 627321 h 1249840"/>
              <a:gd name="connsiteX13" fmla="*/ 716937 w 1120974"/>
              <a:gd name="connsiteY13" fmla="*/ 563526 h 1249840"/>
              <a:gd name="connsiteX14" fmla="*/ 0 w 1120974"/>
              <a:gd name="connsiteY14" fmla="*/ 1249840 h 1249840"/>
              <a:gd name="connsiteX0" fmla="*/ 1120974 w 1120974"/>
              <a:gd name="connsiteY0" fmla="*/ 0 h 1249840"/>
              <a:gd name="connsiteX1" fmla="*/ 1099709 w 1120974"/>
              <a:gd name="connsiteY1" fmla="*/ 85061 h 1249840"/>
              <a:gd name="connsiteX2" fmla="*/ 1089077 w 1120974"/>
              <a:gd name="connsiteY2" fmla="*/ 116959 h 1249840"/>
              <a:gd name="connsiteX3" fmla="*/ 1004016 w 1120974"/>
              <a:gd name="connsiteY3" fmla="*/ 223284 h 1249840"/>
              <a:gd name="connsiteX4" fmla="*/ 929588 w 1120974"/>
              <a:gd name="connsiteY4" fmla="*/ 318977 h 1249840"/>
              <a:gd name="connsiteX5" fmla="*/ 865793 w 1120974"/>
              <a:gd name="connsiteY5" fmla="*/ 382772 h 1249840"/>
              <a:gd name="connsiteX6" fmla="*/ 801998 w 1120974"/>
              <a:gd name="connsiteY6" fmla="*/ 435935 h 1249840"/>
              <a:gd name="connsiteX7" fmla="*/ 780732 w 1120974"/>
              <a:gd name="connsiteY7" fmla="*/ 478465 h 1249840"/>
              <a:gd name="connsiteX8" fmla="*/ 759467 w 1120974"/>
              <a:gd name="connsiteY8" fmla="*/ 510363 h 1249840"/>
              <a:gd name="connsiteX9" fmla="*/ 716937 w 1120974"/>
              <a:gd name="connsiteY9" fmla="*/ 616689 h 1249840"/>
              <a:gd name="connsiteX10" fmla="*/ 695672 w 1120974"/>
              <a:gd name="connsiteY10" fmla="*/ 648586 h 1249840"/>
              <a:gd name="connsiteX11" fmla="*/ 685039 w 1120974"/>
              <a:gd name="connsiteY11" fmla="*/ 680484 h 1249840"/>
              <a:gd name="connsiteX12" fmla="*/ 695672 w 1120974"/>
              <a:gd name="connsiteY12" fmla="*/ 627321 h 1249840"/>
              <a:gd name="connsiteX13" fmla="*/ 0 w 1120974"/>
              <a:gd name="connsiteY13" fmla="*/ 1249840 h 1249840"/>
              <a:gd name="connsiteX0" fmla="*/ 1120974 w 1120974"/>
              <a:gd name="connsiteY0" fmla="*/ 0 h 1249840"/>
              <a:gd name="connsiteX1" fmla="*/ 1099709 w 1120974"/>
              <a:gd name="connsiteY1" fmla="*/ 85061 h 1249840"/>
              <a:gd name="connsiteX2" fmla="*/ 1089077 w 1120974"/>
              <a:gd name="connsiteY2" fmla="*/ 116959 h 1249840"/>
              <a:gd name="connsiteX3" fmla="*/ 1004016 w 1120974"/>
              <a:gd name="connsiteY3" fmla="*/ 223284 h 1249840"/>
              <a:gd name="connsiteX4" fmla="*/ 929588 w 1120974"/>
              <a:gd name="connsiteY4" fmla="*/ 318977 h 1249840"/>
              <a:gd name="connsiteX5" fmla="*/ 865793 w 1120974"/>
              <a:gd name="connsiteY5" fmla="*/ 382772 h 1249840"/>
              <a:gd name="connsiteX6" fmla="*/ 801998 w 1120974"/>
              <a:gd name="connsiteY6" fmla="*/ 435935 h 1249840"/>
              <a:gd name="connsiteX7" fmla="*/ 759467 w 1120974"/>
              <a:gd name="connsiteY7" fmla="*/ 510363 h 1249840"/>
              <a:gd name="connsiteX8" fmla="*/ 716937 w 1120974"/>
              <a:gd name="connsiteY8" fmla="*/ 616689 h 1249840"/>
              <a:gd name="connsiteX9" fmla="*/ 695672 w 1120974"/>
              <a:gd name="connsiteY9" fmla="*/ 648586 h 1249840"/>
              <a:gd name="connsiteX10" fmla="*/ 685039 w 1120974"/>
              <a:gd name="connsiteY10" fmla="*/ 680484 h 1249840"/>
              <a:gd name="connsiteX11" fmla="*/ 695672 w 1120974"/>
              <a:gd name="connsiteY11" fmla="*/ 627321 h 1249840"/>
              <a:gd name="connsiteX12" fmla="*/ 0 w 1120974"/>
              <a:gd name="connsiteY12" fmla="*/ 1249840 h 1249840"/>
              <a:gd name="connsiteX0" fmla="*/ 1120974 w 1120974"/>
              <a:gd name="connsiteY0" fmla="*/ 0 h 1249840"/>
              <a:gd name="connsiteX1" fmla="*/ 1099709 w 1120974"/>
              <a:gd name="connsiteY1" fmla="*/ 85061 h 1249840"/>
              <a:gd name="connsiteX2" fmla="*/ 1089077 w 1120974"/>
              <a:gd name="connsiteY2" fmla="*/ 116959 h 1249840"/>
              <a:gd name="connsiteX3" fmla="*/ 1004016 w 1120974"/>
              <a:gd name="connsiteY3" fmla="*/ 223284 h 1249840"/>
              <a:gd name="connsiteX4" fmla="*/ 929588 w 1120974"/>
              <a:gd name="connsiteY4" fmla="*/ 318977 h 1249840"/>
              <a:gd name="connsiteX5" fmla="*/ 801998 w 1120974"/>
              <a:gd name="connsiteY5" fmla="*/ 435935 h 1249840"/>
              <a:gd name="connsiteX6" fmla="*/ 759467 w 1120974"/>
              <a:gd name="connsiteY6" fmla="*/ 510363 h 1249840"/>
              <a:gd name="connsiteX7" fmla="*/ 716937 w 1120974"/>
              <a:gd name="connsiteY7" fmla="*/ 616689 h 1249840"/>
              <a:gd name="connsiteX8" fmla="*/ 695672 w 1120974"/>
              <a:gd name="connsiteY8" fmla="*/ 648586 h 1249840"/>
              <a:gd name="connsiteX9" fmla="*/ 685039 w 1120974"/>
              <a:gd name="connsiteY9" fmla="*/ 680484 h 1249840"/>
              <a:gd name="connsiteX10" fmla="*/ 695672 w 1120974"/>
              <a:gd name="connsiteY10" fmla="*/ 627321 h 1249840"/>
              <a:gd name="connsiteX11" fmla="*/ 0 w 1120974"/>
              <a:gd name="connsiteY11" fmla="*/ 1249840 h 1249840"/>
              <a:gd name="connsiteX0" fmla="*/ 1120974 w 1120974"/>
              <a:gd name="connsiteY0" fmla="*/ 0 h 1249840"/>
              <a:gd name="connsiteX1" fmla="*/ 1099709 w 1120974"/>
              <a:gd name="connsiteY1" fmla="*/ 85061 h 1249840"/>
              <a:gd name="connsiteX2" fmla="*/ 1089077 w 1120974"/>
              <a:gd name="connsiteY2" fmla="*/ 116959 h 1249840"/>
              <a:gd name="connsiteX3" fmla="*/ 1004016 w 1120974"/>
              <a:gd name="connsiteY3" fmla="*/ 223284 h 1249840"/>
              <a:gd name="connsiteX4" fmla="*/ 929588 w 1120974"/>
              <a:gd name="connsiteY4" fmla="*/ 318977 h 1249840"/>
              <a:gd name="connsiteX5" fmla="*/ 759467 w 1120974"/>
              <a:gd name="connsiteY5" fmla="*/ 510363 h 1249840"/>
              <a:gd name="connsiteX6" fmla="*/ 716937 w 1120974"/>
              <a:gd name="connsiteY6" fmla="*/ 616689 h 1249840"/>
              <a:gd name="connsiteX7" fmla="*/ 695672 w 1120974"/>
              <a:gd name="connsiteY7" fmla="*/ 648586 h 1249840"/>
              <a:gd name="connsiteX8" fmla="*/ 685039 w 1120974"/>
              <a:gd name="connsiteY8" fmla="*/ 680484 h 1249840"/>
              <a:gd name="connsiteX9" fmla="*/ 695672 w 1120974"/>
              <a:gd name="connsiteY9" fmla="*/ 627321 h 1249840"/>
              <a:gd name="connsiteX10" fmla="*/ 0 w 1120974"/>
              <a:gd name="connsiteY10" fmla="*/ 1249840 h 1249840"/>
              <a:gd name="connsiteX0" fmla="*/ 1120974 w 1120974"/>
              <a:gd name="connsiteY0" fmla="*/ 0 h 1249840"/>
              <a:gd name="connsiteX1" fmla="*/ 1099709 w 1120974"/>
              <a:gd name="connsiteY1" fmla="*/ 85061 h 1249840"/>
              <a:gd name="connsiteX2" fmla="*/ 1089077 w 1120974"/>
              <a:gd name="connsiteY2" fmla="*/ 116959 h 1249840"/>
              <a:gd name="connsiteX3" fmla="*/ 1004016 w 1120974"/>
              <a:gd name="connsiteY3" fmla="*/ 223284 h 1249840"/>
              <a:gd name="connsiteX4" fmla="*/ 929588 w 1120974"/>
              <a:gd name="connsiteY4" fmla="*/ 318977 h 1249840"/>
              <a:gd name="connsiteX5" fmla="*/ 716937 w 1120974"/>
              <a:gd name="connsiteY5" fmla="*/ 616689 h 1249840"/>
              <a:gd name="connsiteX6" fmla="*/ 695672 w 1120974"/>
              <a:gd name="connsiteY6" fmla="*/ 648586 h 1249840"/>
              <a:gd name="connsiteX7" fmla="*/ 685039 w 1120974"/>
              <a:gd name="connsiteY7" fmla="*/ 680484 h 1249840"/>
              <a:gd name="connsiteX8" fmla="*/ 695672 w 1120974"/>
              <a:gd name="connsiteY8" fmla="*/ 627321 h 1249840"/>
              <a:gd name="connsiteX9" fmla="*/ 0 w 1120974"/>
              <a:gd name="connsiteY9" fmla="*/ 1249840 h 1249840"/>
              <a:gd name="connsiteX0" fmla="*/ 1120974 w 1120974"/>
              <a:gd name="connsiteY0" fmla="*/ 0 h 1249840"/>
              <a:gd name="connsiteX1" fmla="*/ 1099709 w 1120974"/>
              <a:gd name="connsiteY1" fmla="*/ 85061 h 1249840"/>
              <a:gd name="connsiteX2" fmla="*/ 1089077 w 1120974"/>
              <a:gd name="connsiteY2" fmla="*/ 116959 h 1249840"/>
              <a:gd name="connsiteX3" fmla="*/ 1004016 w 1120974"/>
              <a:gd name="connsiteY3" fmla="*/ 223284 h 1249840"/>
              <a:gd name="connsiteX4" fmla="*/ 929588 w 1120974"/>
              <a:gd name="connsiteY4" fmla="*/ 318977 h 1249840"/>
              <a:gd name="connsiteX5" fmla="*/ 716937 w 1120974"/>
              <a:gd name="connsiteY5" fmla="*/ 616689 h 1249840"/>
              <a:gd name="connsiteX6" fmla="*/ 695672 w 1120974"/>
              <a:gd name="connsiteY6" fmla="*/ 648586 h 1249840"/>
              <a:gd name="connsiteX7" fmla="*/ 685039 w 1120974"/>
              <a:gd name="connsiteY7" fmla="*/ 680484 h 1249840"/>
              <a:gd name="connsiteX8" fmla="*/ 0 w 1120974"/>
              <a:gd name="connsiteY8" fmla="*/ 1249840 h 1249840"/>
              <a:gd name="connsiteX0" fmla="*/ 1120974 w 1120974"/>
              <a:gd name="connsiteY0" fmla="*/ 0 h 1249840"/>
              <a:gd name="connsiteX1" fmla="*/ 1099709 w 1120974"/>
              <a:gd name="connsiteY1" fmla="*/ 85061 h 1249840"/>
              <a:gd name="connsiteX2" fmla="*/ 1089077 w 1120974"/>
              <a:gd name="connsiteY2" fmla="*/ 116959 h 1249840"/>
              <a:gd name="connsiteX3" fmla="*/ 1004016 w 1120974"/>
              <a:gd name="connsiteY3" fmla="*/ 223284 h 1249840"/>
              <a:gd name="connsiteX4" fmla="*/ 929588 w 1120974"/>
              <a:gd name="connsiteY4" fmla="*/ 318977 h 1249840"/>
              <a:gd name="connsiteX5" fmla="*/ 716937 w 1120974"/>
              <a:gd name="connsiteY5" fmla="*/ 616689 h 1249840"/>
              <a:gd name="connsiteX6" fmla="*/ 695672 w 1120974"/>
              <a:gd name="connsiteY6" fmla="*/ 648586 h 1249840"/>
              <a:gd name="connsiteX7" fmla="*/ 0 w 1120974"/>
              <a:gd name="connsiteY7" fmla="*/ 1249840 h 1249840"/>
              <a:gd name="connsiteX0" fmla="*/ 1120974 w 1120974"/>
              <a:gd name="connsiteY0" fmla="*/ 0 h 1249840"/>
              <a:gd name="connsiteX1" fmla="*/ 1099709 w 1120974"/>
              <a:gd name="connsiteY1" fmla="*/ 85061 h 1249840"/>
              <a:gd name="connsiteX2" fmla="*/ 1089077 w 1120974"/>
              <a:gd name="connsiteY2" fmla="*/ 116959 h 1249840"/>
              <a:gd name="connsiteX3" fmla="*/ 1004016 w 1120974"/>
              <a:gd name="connsiteY3" fmla="*/ 223284 h 1249840"/>
              <a:gd name="connsiteX4" fmla="*/ 929588 w 1120974"/>
              <a:gd name="connsiteY4" fmla="*/ 318977 h 1249840"/>
              <a:gd name="connsiteX5" fmla="*/ 716937 w 1120974"/>
              <a:gd name="connsiteY5" fmla="*/ 616689 h 1249840"/>
              <a:gd name="connsiteX6" fmla="*/ 0 w 1120974"/>
              <a:gd name="connsiteY6" fmla="*/ 1249840 h 1249840"/>
              <a:gd name="connsiteX0" fmla="*/ 1120974 w 1120974"/>
              <a:gd name="connsiteY0" fmla="*/ 0 h 1249840"/>
              <a:gd name="connsiteX1" fmla="*/ 1099709 w 1120974"/>
              <a:gd name="connsiteY1" fmla="*/ 85061 h 1249840"/>
              <a:gd name="connsiteX2" fmla="*/ 1004016 w 1120974"/>
              <a:gd name="connsiteY2" fmla="*/ 223284 h 1249840"/>
              <a:gd name="connsiteX3" fmla="*/ 929588 w 1120974"/>
              <a:gd name="connsiteY3" fmla="*/ 318977 h 1249840"/>
              <a:gd name="connsiteX4" fmla="*/ 716937 w 1120974"/>
              <a:gd name="connsiteY4" fmla="*/ 616689 h 1249840"/>
              <a:gd name="connsiteX5" fmla="*/ 0 w 1120974"/>
              <a:gd name="connsiteY5" fmla="*/ 1249840 h 1249840"/>
              <a:gd name="connsiteX0" fmla="*/ 1120974 w 1120974"/>
              <a:gd name="connsiteY0" fmla="*/ 0 h 1249840"/>
              <a:gd name="connsiteX1" fmla="*/ 1004016 w 1120974"/>
              <a:gd name="connsiteY1" fmla="*/ 223284 h 1249840"/>
              <a:gd name="connsiteX2" fmla="*/ 929588 w 1120974"/>
              <a:gd name="connsiteY2" fmla="*/ 318977 h 1249840"/>
              <a:gd name="connsiteX3" fmla="*/ 716937 w 1120974"/>
              <a:gd name="connsiteY3" fmla="*/ 616689 h 1249840"/>
              <a:gd name="connsiteX4" fmla="*/ 0 w 1120974"/>
              <a:gd name="connsiteY4" fmla="*/ 1249840 h 1249840"/>
              <a:gd name="connsiteX0" fmla="*/ 1120974 w 1171621"/>
              <a:gd name="connsiteY0" fmla="*/ 83518 h 1333358"/>
              <a:gd name="connsiteX1" fmla="*/ 1152128 w 1171621"/>
              <a:gd name="connsiteY1" fmla="*/ 37214 h 1333358"/>
              <a:gd name="connsiteX2" fmla="*/ 1004016 w 1171621"/>
              <a:gd name="connsiteY2" fmla="*/ 306802 h 1333358"/>
              <a:gd name="connsiteX3" fmla="*/ 929588 w 1171621"/>
              <a:gd name="connsiteY3" fmla="*/ 402495 h 1333358"/>
              <a:gd name="connsiteX4" fmla="*/ 716937 w 1171621"/>
              <a:gd name="connsiteY4" fmla="*/ 700207 h 1333358"/>
              <a:gd name="connsiteX5" fmla="*/ 0 w 1171621"/>
              <a:gd name="connsiteY5" fmla="*/ 1333358 h 1333358"/>
              <a:gd name="connsiteX0" fmla="*/ 1120974 w 1171621"/>
              <a:gd name="connsiteY0" fmla="*/ 83518 h 1333358"/>
              <a:gd name="connsiteX1" fmla="*/ 1152128 w 1171621"/>
              <a:gd name="connsiteY1" fmla="*/ 37214 h 1333358"/>
              <a:gd name="connsiteX2" fmla="*/ 1004016 w 1171621"/>
              <a:gd name="connsiteY2" fmla="*/ 306802 h 1333358"/>
              <a:gd name="connsiteX3" fmla="*/ 432048 w 1171621"/>
              <a:gd name="connsiteY3" fmla="*/ 397254 h 1333358"/>
              <a:gd name="connsiteX4" fmla="*/ 716937 w 1171621"/>
              <a:gd name="connsiteY4" fmla="*/ 700207 h 1333358"/>
              <a:gd name="connsiteX5" fmla="*/ 0 w 1171621"/>
              <a:gd name="connsiteY5" fmla="*/ 1333358 h 1333358"/>
              <a:gd name="connsiteX0" fmla="*/ 1275905 w 1326552"/>
              <a:gd name="connsiteY0" fmla="*/ 83518 h 1333358"/>
              <a:gd name="connsiteX1" fmla="*/ 1307059 w 1326552"/>
              <a:gd name="connsiteY1" fmla="*/ 37214 h 1333358"/>
              <a:gd name="connsiteX2" fmla="*/ 1158947 w 1326552"/>
              <a:gd name="connsiteY2" fmla="*/ 306802 h 1333358"/>
              <a:gd name="connsiteX3" fmla="*/ 586979 w 1326552"/>
              <a:gd name="connsiteY3" fmla="*/ 397254 h 1333358"/>
              <a:gd name="connsiteX4" fmla="*/ 154931 w 1326552"/>
              <a:gd name="connsiteY4" fmla="*/ 685286 h 1333358"/>
              <a:gd name="connsiteX5" fmla="*/ 154931 w 1326552"/>
              <a:gd name="connsiteY5" fmla="*/ 1333358 h 1333358"/>
              <a:gd name="connsiteX0" fmla="*/ 1390587 w 1644574"/>
              <a:gd name="connsiteY0" fmla="*/ 374624 h 2411530"/>
              <a:gd name="connsiteX1" fmla="*/ 1421741 w 1644574"/>
              <a:gd name="connsiteY1" fmla="*/ 328320 h 2411530"/>
              <a:gd name="connsiteX2" fmla="*/ 53589 w 1644574"/>
              <a:gd name="connsiteY2" fmla="*/ 2344544 h 2411530"/>
              <a:gd name="connsiteX3" fmla="*/ 701661 w 1644574"/>
              <a:gd name="connsiteY3" fmla="*/ 688360 h 2411530"/>
              <a:gd name="connsiteX4" fmla="*/ 269613 w 1644574"/>
              <a:gd name="connsiteY4" fmla="*/ 976392 h 2411530"/>
              <a:gd name="connsiteX5" fmla="*/ 269613 w 1644574"/>
              <a:gd name="connsiteY5" fmla="*/ 1624464 h 2411530"/>
              <a:gd name="connsiteX0" fmla="*/ 1421741 w 1421741"/>
              <a:gd name="connsiteY0" fmla="*/ 0 h 2083210"/>
              <a:gd name="connsiteX1" fmla="*/ 53589 w 1421741"/>
              <a:gd name="connsiteY1" fmla="*/ 2016224 h 2083210"/>
              <a:gd name="connsiteX2" fmla="*/ 701661 w 1421741"/>
              <a:gd name="connsiteY2" fmla="*/ 360040 h 2083210"/>
              <a:gd name="connsiteX3" fmla="*/ 269613 w 1421741"/>
              <a:gd name="connsiteY3" fmla="*/ 648072 h 2083210"/>
              <a:gd name="connsiteX4" fmla="*/ 269613 w 1421741"/>
              <a:gd name="connsiteY4" fmla="*/ 1296144 h 2083210"/>
              <a:gd name="connsiteX0" fmla="*/ 1444542 w 1444542"/>
              <a:gd name="connsiteY0" fmla="*/ 0 h 2134294"/>
              <a:gd name="connsiteX1" fmla="*/ 53589 w 1444542"/>
              <a:gd name="connsiteY1" fmla="*/ 2067308 h 2134294"/>
              <a:gd name="connsiteX2" fmla="*/ 724462 w 1444542"/>
              <a:gd name="connsiteY2" fmla="*/ 360040 h 2134294"/>
              <a:gd name="connsiteX3" fmla="*/ 292414 w 1444542"/>
              <a:gd name="connsiteY3" fmla="*/ 648072 h 2134294"/>
              <a:gd name="connsiteX4" fmla="*/ 292414 w 1444542"/>
              <a:gd name="connsiteY4" fmla="*/ 1296144 h 2134294"/>
              <a:gd name="connsiteX0" fmla="*/ 1920053 w 1920053"/>
              <a:gd name="connsiteY0" fmla="*/ 0 h 2513839"/>
              <a:gd name="connsiteX1" fmla="*/ 529100 w 1920053"/>
              <a:gd name="connsiteY1" fmla="*/ 2067308 h 2513839"/>
              <a:gd name="connsiteX2" fmla="*/ 47846 w 1920053"/>
              <a:gd name="connsiteY2" fmla="*/ 2448272 h 2513839"/>
              <a:gd name="connsiteX3" fmla="*/ 767925 w 1920053"/>
              <a:gd name="connsiteY3" fmla="*/ 648072 h 2513839"/>
              <a:gd name="connsiteX4" fmla="*/ 767925 w 1920053"/>
              <a:gd name="connsiteY4" fmla="*/ 1296144 h 2513839"/>
              <a:gd name="connsiteX0" fmla="*/ 2171153 w 2171153"/>
              <a:gd name="connsiteY0" fmla="*/ 0 h 2513839"/>
              <a:gd name="connsiteX1" fmla="*/ 780200 w 2171153"/>
              <a:gd name="connsiteY1" fmla="*/ 2067308 h 2513839"/>
              <a:gd name="connsiteX2" fmla="*/ 298946 w 2171153"/>
              <a:gd name="connsiteY2" fmla="*/ 2448272 h 2513839"/>
              <a:gd name="connsiteX3" fmla="*/ 154931 w 2171153"/>
              <a:gd name="connsiteY3" fmla="*/ 2088232 h 2513839"/>
              <a:gd name="connsiteX4" fmla="*/ 1019025 w 2171153"/>
              <a:gd name="connsiteY4" fmla="*/ 1296144 h 2513839"/>
              <a:gd name="connsiteX0" fmla="*/ 2171153 w 2171153"/>
              <a:gd name="connsiteY0" fmla="*/ 0 h 2736304"/>
              <a:gd name="connsiteX1" fmla="*/ 780200 w 2171153"/>
              <a:gd name="connsiteY1" fmla="*/ 2067308 h 2736304"/>
              <a:gd name="connsiteX2" fmla="*/ 298946 w 2171153"/>
              <a:gd name="connsiteY2" fmla="*/ 2448272 h 2736304"/>
              <a:gd name="connsiteX3" fmla="*/ 154931 w 2171153"/>
              <a:gd name="connsiteY3" fmla="*/ 2088232 h 2736304"/>
              <a:gd name="connsiteX4" fmla="*/ 514971 w 2171153"/>
              <a:gd name="connsiteY4" fmla="*/ 2736304 h 2736304"/>
              <a:gd name="connsiteX0" fmla="*/ 1920053 w 1920053"/>
              <a:gd name="connsiteY0" fmla="*/ 0 h 4187591"/>
              <a:gd name="connsiteX1" fmla="*/ 529100 w 1920053"/>
              <a:gd name="connsiteY1" fmla="*/ 2067308 h 4187591"/>
              <a:gd name="connsiteX2" fmla="*/ 47846 w 1920053"/>
              <a:gd name="connsiteY2" fmla="*/ 2448272 h 4187591"/>
              <a:gd name="connsiteX3" fmla="*/ 1560015 w 1920053"/>
              <a:gd name="connsiteY3" fmla="*/ 4032447 h 4187591"/>
              <a:gd name="connsiteX4" fmla="*/ 263871 w 1920053"/>
              <a:gd name="connsiteY4" fmla="*/ 2736304 h 4187591"/>
              <a:gd name="connsiteX0" fmla="*/ 1920053 w 1920053"/>
              <a:gd name="connsiteY0" fmla="*/ 0 h 4187591"/>
              <a:gd name="connsiteX1" fmla="*/ 529100 w 1920053"/>
              <a:gd name="connsiteY1" fmla="*/ 2067308 h 4187591"/>
              <a:gd name="connsiteX2" fmla="*/ 47846 w 1920053"/>
              <a:gd name="connsiteY2" fmla="*/ 2448272 h 4187591"/>
              <a:gd name="connsiteX3" fmla="*/ 1560015 w 1920053"/>
              <a:gd name="connsiteY3" fmla="*/ 4032447 h 4187591"/>
              <a:gd name="connsiteX4" fmla="*/ 911943 w 1920053"/>
              <a:gd name="connsiteY4" fmla="*/ 3888431 h 4187591"/>
              <a:gd name="connsiteX0" fmla="*/ 1444542 w 1444542"/>
              <a:gd name="connsiteY0" fmla="*/ 0 h 4458054"/>
              <a:gd name="connsiteX1" fmla="*/ 53589 w 1444542"/>
              <a:gd name="connsiteY1" fmla="*/ 2067308 h 4458054"/>
              <a:gd name="connsiteX2" fmla="*/ 1300528 w 1444542"/>
              <a:gd name="connsiteY2" fmla="*/ 4392487 h 4458054"/>
              <a:gd name="connsiteX3" fmla="*/ 1084504 w 1444542"/>
              <a:gd name="connsiteY3" fmla="*/ 4032447 h 4458054"/>
              <a:gd name="connsiteX4" fmla="*/ 436432 w 1444542"/>
              <a:gd name="connsiteY4" fmla="*/ 3888431 h 4458054"/>
              <a:gd name="connsiteX0" fmla="*/ 1444542 w 2851681"/>
              <a:gd name="connsiteY0" fmla="*/ 0 h 4907670"/>
              <a:gd name="connsiteX1" fmla="*/ 53589 w 2851681"/>
              <a:gd name="connsiteY1" fmla="*/ 2067308 h 4907670"/>
              <a:gd name="connsiteX2" fmla="*/ 1300528 w 2851681"/>
              <a:gd name="connsiteY2" fmla="*/ 4392487 h 4907670"/>
              <a:gd name="connsiteX3" fmla="*/ 2812695 w 2851681"/>
              <a:gd name="connsiteY3" fmla="*/ 4752526 h 4907670"/>
              <a:gd name="connsiteX4" fmla="*/ 436432 w 2851681"/>
              <a:gd name="connsiteY4" fmla="*/ 3888431 h 4907670"/>
              <a:gd name="connsiteX0" fmla="*/ 1444542 w 3394105"/>
              <a:gd name="connsiteY0" fmla="*/ 0 h 4907670"/>
              <a:gd name="connsiteX1" fmla="*/ 53589 w 3394105"/>
              <a:gd name="connsiteY1" fmla="*/ 2067308 h 4907670"/>
              <a:gd name="connsiteX2" fmla="*/ 1300528 w 3394105"/>
              <a:gd name="connsiteY2" fmla="*/ 4392487 h 4907670"/>
              <a:gd name="connsiteX3" fmla="*/ 2812695 w 3394105"/>
              <a:gd name="connsiteY3" fmla="*/ 4752526 h 4907670"/>
              <a:gd name="connsiteX4" fmla="*/ 3244743 w 3394105"/>
              <a:gd name="connsiteY4" fmla="*/ 4896542 h 4907670"/>
              <a:gd name="connsiteX0" fmla="*/ 1444542 w 3394105"/>
              <a:gd name="connsiteY0" fmla="*/ 0 h 4907670"/>
              <a:gd name="connsiteX1" fmla="*/ 53589 w 3394105"/>
              <a:gd name="connsiteY1" fmla="*/ 2067308 h 4907670"/>
              <a:gd name="connsiteX2" fmla="*/ 1315601 w 3394105"/>
              <a:gd name="connsiteY2" fmla="*/ 4362342 h 4907670"/>
              <a:gd name="connsiteX3" fmla="*/ 2812695 w 3394105"/>
              <a:gd name="connsiteY3" fmla="*/ 4752526 h 4907670"/>
              <a:gd name="connsiteX4" fmla="*/ 3244743 w 3394105"/>
              <a:gd name="connsiteY4" fmla="*/ 4896542 h 4907670"/>
              <a:gd name="connsiteX0" fmla="*/ 1390953 w 3340516"/>
              <a:gd name="connsiteY0" fmla="*/ 0 h 4907670"/>
              <a:gd name="connsiteX1" fmla="*/ 0 w 3340516"/>
              <a:gd name="connsiteY1" fmla="*/ 2067308 h 4907670"/>
              <a:gd name="connsiteX2" fmla="*/ 1262012 w 3340516"/>
              <a:gd name="connsiteY2" fmla="*/ 4362342 h 4907670"/>
              <a:gd name="connsiteX3" fmla="*/ 2759106 w 3340516"/>
              <a:gd name="connsiteY3" fmla="*/ 4752526 h 4907670"/>
              <a:gd name="connsiteX4" fmla="*/ 3191154 w 3340516"/>
              <a:gd name="connsiteY4" fmla="*/ 4896542 h 4907670"/>
              <a:gd name="connsiteX0" fmla="*/ 1390953 w 3340516"/>
              <a:gd name="connsiteY0" fmla="*/ 0 h 4907670"/>
              <a:gd name="connsiteX1" fmla="*/ 0 w 3340516"/>
              <a:gd name="connsiteY1" fmla="*/ 2082380 h 4907670"/>
              <a:gd name="connsiteX2" fmla="*/ 1262012 w 3340516"/>
              <a:gd name="connsiteY2" fmla="*/ 4362342 h 4907670"/>
              <a:gd name="connsiteX3" fmla="*/ 2759106 w 3340516"/>
              <a:gd name="connsiteY3" fmla="*/ 4752526 h 4907670"/>
              <a:gd name="connsiteX4" fmla="*/ 3191154 w 3340516"/>
              <a:gd name="connsiteY4" fmla="*/ 4896542 h 4907670"/>
              <a:gd name="connsiteX0" fmla="*/ 1390953 w 4094235"/>
              <a:gd name="connsiteY0" fmla="*/ 0 h 4896542"/>
              <a:gd name="connsiteX1" fmla="*/ 0 w 4094235"/>
              <a:gd name="connsiteY1" fmla="*/ 2082380 h 4896542"/>
              <a:gd name="connsiteX2" fmla="*/ 1262012 w 4094235"/>
              <a:gd name="connsiteY2" fmla="*/ 4362342 h 4896542"/>
              <a:gd name="connsiteX3" fmla="*/ 4055249 w 4094235"/>
              <a:gd name="connsiteY3" fmla="*/ 4608510 h 4896542"/>
              <a:gd name="connsiteX4" fmla="*/ 3191154 w 4094235"/>
              <a:gd name="connsiteY4" fmla="*/ 4896542 h 4896542"/>
              <a:gd name="connsiteX0" fmla="*/ 1390953 w 5500755"/>
              <a:gd name="connsiteY0" fmla="*/ 0 h 4763654"/>
              <a:gd name="connsiteX1" fmla="*/ 0 w 5500755"/>
              <a:gd name="connsiteY1" fmla="*/ 2082380 h 4763654"/>
              <a:gd name="connsiteX2" fmla="*/ 1262012 w 5500755"/>
              <a:gd name="connsiteY2" fmla="*/ 4362342 h 4763654"/>
              <a:gd name="connsiteX3" fmla="*/ 4055249 w 5500755"/>
              <a:gd name="connsiteY3" fmla="*/ 4608510 h 4763654"/>
              <a:gd name="connsiteX4" fmla="*/ 5351393 w 5500755"/>
              <a:gd name="connsiteY4" fmla="*/ 3816422 h 4763654"/>
              <a:gd name="connsiteX0" fmla="*/ 1390953 w 5351393"/>
              <a:gd name="connsiteY0" fmla="*/ 0 h 4622076"/>
              <a:gd name="connsiteX1" fmla="*/ 0 w 5351393"/>
              <a:gd name="connsiteY1" fmla="*/ 2082380 h 4622076"/>
              <a:gd name="connsiteX2" fmla="*/ 1262012 w 5351393"/>
              <a:gd name="connsiteY2" fmla="*/ 4362342 h 4622076"/>
              <a:gd name="connsiteX3" fmla="*/ 4055249 w 5351393"/>
              <a:gd name="connsiteY3" fmla="*/ 4608510 h 4622076"/>
              <a:gd name="connsiteX4" fmla="*/ 4360985 w 5351393"/>
              <a:gd name="connsiteY4" fmla="*/ 4443741 h 4622076"/>
              <a:gd name="connsiteX5" fmla="*/ 5351393 w 5351393"/>
              <a:gd name="connsiteY5" fmla="*/ 3816422 h 4622076"/>
              <a:gd name="connsiteX0" fmla="*/ 1390953 w 5351393"/>
              <a:gd name="connsiteY0" fmla="*/ 0 h 4812533"/>
              <a:gd name="connsiteX1" fmla="*/ 0 w 5351393"/>
              <a:gd name="connsiteY1" fmla="*/ 2082380 h 4812533"/>
              <a:gd name="connsiteX2" fmla="*/ 1262012 w 5351393"/>
              <a:gd name="connsiteY2" fmla="*/ 4362342 h 4812533"/>
              <a:gd name="connsiteX3" fmla="*/ 4055249 w 5351393"/>
              <a:gd name="connsiteY3" fmla="*/ 4608510 h 4812533"/>
              <a:gd name="connsiteX4" fmla="*/ 4199265 w 5351393"/>
              <a:gd name="connsiteY4" fmla="*/ 4680518 h 4812533"/>
              <a:gd name="connsiteX5" fmla="*/ 5351393 w 5351393"/>
              <a:gd name="connsiteY5" fmla="*/ 3816422 h 4812533"/>
              <a:gd name="connsiteX0" fmla="*/ 1390953 w 5351393"/>
              <a:gd name="connsiteY0" fmla="*/ 0 h 4884541"/>
              <a:gd name="connsiteX1" fmla="*/ 0 w 5351393"/>
              <a:gd name="connsiteY1" fmla="*/ 2082380 h 4884541"/>
              <a:gd name="connsiteX2" fmla="*/ 1262012 w 5351393"/>
              <a:gd name="connsiteY2" fmla="*/ 4362342 h 4884541"/>
              <a:gd name="connsiteX3" fmla="*/ 4055249 w 5351393"/>
              <a:gd name="connsiteY3" fmla="*/ 4608510 h 4884541"/>
              <a:gd name="connsiteX4" fmla="*/ 4199265 w 5351393"/>
              <a:gd name="connsiteY4" fmla="*/ 4752526 h 4884541"/>
              <a:gd name="connsiteX5" fmla="*/ 5351393 w 5351393"/>
              <a:gd name="connsiteY5" fmla="*/ 3816422 h 4884541"/>
              <a:gd name="connsiteX0" fmla="*/ 1390953 w 5351393"/>
              <a:gd name="connsiteY0" fmla="*/ 0 h 4752526"/>
              <a:gd name="connsiteX1" fmla="*/ 0 w 5351393"/>
              <a:gd name="connsiteY1" fmla="*/ 2082380 h 4752526"/>
              <a:gd name="connsiteX2" fmla="*/ 1262012 w 5351393"/>
              <a:gd name="connsiteY2" fmla="*/ 4362342 h 4752526"/>
              <a:gd name="connsiteX3" fmla="*/ 4055249 w 5351393"/>
              <a:gd name="connsiteY3" fmla="*/ 4608510 h 4752526"/>
              <a:gd name="connsiteX4" fmla="*/ 4199265 w 5351393"/>
              <a:gd name="connsiteY4" fmla="*/ 4752526 h 4752526"/>
              <a:gd name="connsiteX5" fmla="*/ 5351393 w 5351393"/>
              <a:gd name="connsiteY5" fmla="*/ 3816422 h 4752526"/>
              <a:gd name="connsiteX0" fmla="*/ 1390953 w 6647537"/>
              <a:gd name="connsiteY0" fmla="*/ 0 h 4752526"/>
              <a:gd name="connsiteX1" fmla="*/ 0 w 6647537"/>
              <a:gd name="connsiteY1" fmla="*/ 2082380 h 4752526"/>
              <a:gd name="connsiteX2" fmla="*/ 1262012 w 6647537"/>
              <a:gd name="connsiteY2" fmla="*/ 4362342 h 4752526"/>
              <a:gd name="connsiteX3" fmla="*/ 4055249 w 6647537"/>
              <a:gd name="connsiteY3" fmla="*/ 4608510 h 4752526"/>
              <a:gd name="connsiteX4" fmla="*/ 4199265 w 6647537"/>
              <a:gd name="connsiteY4" fmla="*/ 4752526 h 4752526"/>
              <a:gd name="connsiteX5" fmla="*/ 6647537 w 6647537"/>
              <a:gd name="connsiteY5" fmla="*/ 2160238 h 4752526"/>
              <a:gd name="connsiteX0" fmla="*/ 1390953 w 6863561"/>
              <a:gd name="connsiteY0" fmla="*/ 0 h 4752526"/>
              <a:gd name="connsiteX1" fmla="*/ 0 w 6863561"/>
              <a:gd name="connsiteY1" fmla="*/ 2082380 h 4752526"/>
              <a:gd name="connsiteX2" fmla="*/ 1262012 w 6863561"/>
              <a:gd name="connsiteY2" fmla="*/ 4362342 h 4752526"/>
              <a:gd name="connsiteX3" fmla="*/ 4055249 w 6863561"/>
              <a:gd name="connsiteY3" fmla="*/ 4608510 h 4752526"/>
              <a:gd name="connsiteX4" fmla="*/ 4199265 w 6863561"/>
              <a:gd name="connsiteY4" fmla="*/ 4752526 h 4752526"/>
              <a:gd name="connsiteX5" fmla="*/ 6863561 w 6863561"/>
              <a:gd name="connsiteY5" fmla="*/ 1224134 h 4752526"/>
              <a:gd name="connsiteX0" fmla="*/ 1390953 w 7060889"/>
              <a:gd name="connsiteY0" fmla="*/ 0 h 4752526"/>
              <a:gd name="connsiteX1" fmla="*/ 0 w 7060889"/>
              <a:gd name="connsiteY1" fmla="*/ 2082380 h 4752526"/>
              <a:gd name="connsiteX2" fmla="*/ 1262012 w 7060889"/>
              <a:gd name="connsiteY2" fmla="*/ 4362342 h 4752526"/>
              <a:gd name="connsiteX3" fmla="*/ 4055249 w 7060889"/>
              <a:gd name="connsiteY3" fmla="*/ 4608510 h 4752526"/>
              <a:gd name="connsiteX4" fmla="*/ 4199265 w 7060889"/>
              <a:gd name="connsiteY4" fmla="*/ 4752526 h 4752526"/>
              <a:gd name="connsiteX5" fmla="*/ 6616840 w 7060889"/>
              <a:gd name="connsiteY5" fmla="*/ 1529719 h 4752526"/>
              <a:gd name="connsiteX6" fmla="*/ 6863561 w 7060889"/>
              <a:gd name="connsiteY6" fmla="*/ 1224134 h 4752526"/>
              <a:gd name="connsiteX0" fmla="*/ 1390953 w 7163594"/>
              <a:gd name="connsiteY0" fmla="*/ 0 h 4752526"/>
              <a:gd name="connsiteX1" fmla="*/ 0 w 7163594"/>
              <a:gd name="connsiteY1" fmla="*/ 2082380 h 4752526"/>
              <a:gd name="connsiteX2" fmla="*/ 1262012 w 7163594"/>
              <a:gd name="connsiteY2" fmla="*/ 4362342 h 4752526"/>
              <a:gd name="connsiteX3" fmla="*/ 4055249 w 7163594"/>
              <a:gd name="connsiteY3" fmla="*/ 4608510 h 4752526"/>
              <a:gd name="connsiteX4" fmla="*/ 4199265 w 7163594"/>
              <a:gd name="connsiteY4" fmla="*/ 4752526 h 4752526"/>
              <a:gd name="connsiteX5" fmla="*/ 6719545 w 7163594"/>
              <a:gd name="connsiteY5" fmla="*/ 1728190 h 4752526"/>
              <a:gd name="connsiteX6" fmla="*/ 6863561 w 7163594"/>
              <a:gd name="connsiteY6" fmla="*/ 1224134 h 4752526"/>
              <a:gd name="connsiteX0" fmla="*/ 1390953 w 7163593"/>
              <a:gd name="connsiteY0" fmla="*/ 0 h 4752526"/>
              <a:gd name="connsiteX1" fmla="*/ 0 w 7163593"/>
              <a:gd name="connsiteY1" fmla="*/ 2082380 h 4752526"/>
              <a:gd name="connsiteX2" fmla="*/ 1262012 w 7163593"/>
              <a:gd name="connsiteY2" fmla="*/ 4362342 h 4752526"/>
              <a:gd name="connsiteX3" fmla="*/ 4055249 w 7163593"/>
              <a:gd name="connsiteY3" fmla="*/ 4608510 h 4752526"/>
              <a:gd name="connsiteX4" fmla="*/ 4199265 w 7163593"/>
              <a:gd name="connsiteY4" fmla="*/ 4752526 h 4752526"/>
              <a:gd name="connsiteX5" fmla="*/ 6719544 w 7163593"/>
              <a:gd name="connsiteY5" fmla="*/ 1728190 h 4752526"/>
              <a:gd name="connsiteX6" fmla="*/ 6863561 w 7163593"/>
              <a:gd name="connsiteY6" fmla="*/ 1224134 h 4752526"/>
              <a:gd name="connsiteX0" fmla="*/ 1390953 w 7163593"/>
              <a:gd name="connsiteY0" fmla="*/ 0 h 4752526"/>
              <a:gd name="connsiteX1" fmla="*/ 0 w 7163593"/>
              <a:gd name="connsiteY1" fmla="*/ 2082380 h 4752526"/>
              <a:gd name="connsiteX2" fmla="*/ 1262012 w 7163593"/>
              <a:gd name="connsiteY2" fmla="*/ 4362342 h 4752526"/>
              <a:gd name="connsiteX3" fmla="*/ 4055249 w 7163593"/>
              <a:gd name="connsiteY3" fmla="*/ 4608510 h 4752526"/>
              <a:gd name="connsiteX4" fmla="*/ 4199265 w 7163593"/>
              <a:gd name="connsiteY4" fmla="*/ 4752526 h 4752526"/>
              <a:gd name="connsiteX5" fmla="*/ 6719544 w 7163593"/>
              <a:gd name="connsiteY5" fmla="*/ 1728190 h 4752526"/>
              <a:gd name="connsiteX6" fmla="*/ 6863561 w 7163593"/>
              <a:gd name="connsiteY6" fmla="*/ 1224134 h 4752526"/>
              <a:gd name="connsiteX0" fmla="*/ 1390953 w 7163593"/>
              <a:gd name="connsiteY0" fmla="*/ 0 h 4752526"/>
              <a:gd name="connsiteX1" fmla="*/ 0 w 7163593"/>
              <a:gd name="connsiteY1" fmla="*/ 2082380 h 4752526"/>
              <a:gd name="connsiteX2" fmla="*/ 1262012 w 7163593"/>
              <a:gd name="connsiteY2" fmla="*/ 4362342 h 4752526"/>
              <a:gd name="connsiteX3" fmla="*/ 4055249 w 7163593"/>
              <a:gd name="connsiteY3" fmla="*/ 4608510 h 4752526"/>
              <a:gd name="connsiteX4" fmla="*/ 4199265 w 7163593"/>
              <a:gd name="connsiteY4" fmla="*/ 4752526 h 4752526"/>
              <a:gd name="connsiteX5" fmla="*/ 6719544 w 7163593"/>
              <a:gd name="connsiteY5" fmla="*/ 1728190 h 4752526"/>
              <a:gd name="connsiteX6" fmla="*/ 5135369 w 7163593"/>
              <a:gd name="connsiteY6" fmla="*/ 576062 h 4752526"/>
              <a:gd name="connsiteX0" fmla="*/ 1390953 w 7001056"/>
              <a:gd name="connsiteY0" fmla="*/ 0 h 4752526"/>
              <a:gd name="connsiteX1" fmla="*/ 0 w 7001056"/>
              <a:gd name="connsiteY1" fmla="*/ 2082380 h 4752526"/>
              <a:gd name="connsiteX2" fmla="*/ 1262012 w 7001056"/>
              <a:gd name="connsiteY2" fmla="*/ 4362342 h 4752526"/>
              <a:gd name="connsiteX3" fmla="*/ 4055249 w 7001056"/>
              <a:gd name="connsiteY3" fmla="*/ 4608510 h 4752526"/>
              <a:gd name="connsiteX4" fmla="*/ 4199265 w 7001056"/>
              <a:gd name="connsiteY4" fmla="*/ 4752526 h 4752526"/>
              <a:gd name="connsiteX5" fmla="*/ 6719544 w 7001056"/>
              <a:gd name="connsiteY5" fmla="*/ 1728190 h 4752526"/>
              <a:gd name="connsiteX6" fmla="*/ 5888334 w 7001056"/>
              <a:gd name="connsiteY6" fmla="*/ 871552 h 4752526"/>
              <a:gd name="connsiteX7" fmla="*/ 5135369 w 7001056"/>
              <a:gd name="connsiteY7" fmla="*/ 576062 h 4752526"/>
              <a:gd name="connsiteX0" fmla="*/ 1390953 w 7001056"/>
              <a:gd name="connsiteY0" fmla="*/ 0 h 4752526"/>
              <a:gd name="connsiteX1" fmla="*/ 0 w 7001056"/>
              <a:gd name="connsiteY1" fmla="*/ 2082380 h 4752526"/>
              <a:gd name="connsiteX2" fmla="*/ 1262012 w 7001056"/>
              <a:gd name="connsiteY2" fmla="*/ 4362342 h 4752526"/>
              <a:gd name="connsiteX3" fmla="*/ 4055249 w 7001056"/>
              <a:gd name="connsiteY3" fmla="*/ 4608510 h 4752526"/>
              <a:gd name="connsiteX4" fmla="*/ 4199265 w 7001056"/>
              <a:gd name="connsiteY4" fmla="*/ 4752526 h 4752526"/>
              <a:gd name="connsiteX5" fmla="*/ 6719544 w 7001056"/>
              <a:gd name="connsiteY5" fmla="*/ 1728190 h 4752526"/>
              <a:gd name="connsiteX6" fmla="*/ 5783441 w 7001056"/>
              <a:gd name="connsiteY6" fmla="*/ 864094 h 4752526"/>
              <a:gd name="connsiteX7" fmla="*/ 5135369 w 7001056"/>
              <a:gd name="connsiteY7" fmla="*/ 576062 h 4752526"/>
              <a:gd name="connsiteX0" fmla="*/ 1390953 w 6719544"/>
              <a:gd name="connsiteY0" fmla="*/ 0 h 4752526"/>
              <a:gd name="connsiteX1" fmla="*/ 0 w 6719544"/>
              <a:gd name="connsiteY1" fmla="*/ 2082380 h 4752526"/>
              <a:gd name="connsiteX2" fmla="*/ 1262012 w 6719544"/>
              <a:gd name="connsiteY2" fmla="*/ 4362342 h 4752526"/>
              <a:gd name="connsiteX3" fmla="*/ 4055249 w 6719544"/>
              <a:gd name="connsiteY3" fmla="*/ 4608510 h 4752526"/>
              <a:gd name="connsiteX4" fmla="*/ 4199265 w 6719544"/>
              <a:gd name="connsiteY4" fmla="*/ 4752526 h 4752526"/>
              <a:gd name="connsiteX5" fmla="*/ 6719544 w 6719544"/>
              <a:gd name="connsiteY5" fmla="*/ 1728190 h 4752526"/>
              <a:gd name="connsiteX6" fmla="*/ 5783441 w 6719544"/>
              <a:gd name="connsiteY6" fmla="*/ 864094 h 4752526"/>
              <a:gd name="connsiteX7" fmla="*/ 5135369 w 6719544"/>
              <a:gd name="connsiteY7" fmla="*/ 576062 h 4752526"/>
              <a:gd name="connsiteX0" fmla="*/ 1390953 w 6719544"/>
              <a:gd name="connsiteY0" fmla="*/ 0 h 4752526"/>
              <a:gd name="connsiteX1" fmla="*/ 0 w 6719544"/>
              <a:gd name="connsiteY1" fmla="*/ 2082380 h 4752526"/>
              <a:gd name="connsiteX2" fmla="*/ 1262012 w 6719544"/>
              <a:gd name="connsiteY2" fmla="*/ 4362342 h 4752526"/>
              <a:gd name="connsiteX3" fmla="*/ 4055249 w 6719544"/>
              <a:gd name="connsiteY3" fmla="*/ 4608510 h 4752526"/>
              <a:gd name="connsiteX4" fmla="*/ 4199265 w 6719544"/>
              <a:gd name="connsiteY4" fmla="*/ 4752526 h 4752526"/>
              <a:gd name="connsiteX5" fmla="*/ 6719544 w 6719544"/>
              <a:gd name="connsiteY5" fmla="*/ 1728190 h 4752526"/>
              <a:gd name="connsiteX6" fmla="*/ 5711433 w 6719544"/>
              <a:gd name="connsiteY6" fmla="*/ 864094 h 4752526"/>
              <a:gd name="connsiteX7" fmla="*/ 5135369 w 6719544"/>
              <a:gd name="connsiteY7" fmla="*/ 576062 h 4752526"/>
              <a:gd name="connsiteX0" fmla="*/ 1390953 w 6719544"/>
              <a:gd name="connsiteY0" fmla="*/ 0 h 4752526"/>
              <a:gd name="connsiteX1" fmla="*/ 0 w 6719544"/>
              <a:gd name="connsiteY1" fmla="*/ 2082380 h 4752526"/>
              <a:gd name="connsiteX2" fmla="*/ 1262012 w 6719544"/>
              <a:gd name="connsiteY2" fmla="*/ 4362342 h 4752526"/>
              <a:gd name="connsiteX3" fmla="*/ 4055249 w 6719544"/>
              <a:gd name="connsiteY3" fmla="*/ 4608510 h 4752526"/>
              <a:gd name="connsiteX4" fmla="*/ 4199265 w 6719544"/>
              <a:gd name="connsiteY4" fmla="*/ 4752526 h 4752526"/>
              <a:gd name="connsiteX5" fmla="*/ 6719544 w 6719544"/>
              <a:gd name="connsiteY5" fmla="*/ 1728190 h 4752526"/>
              <a:gd name="connsiteX6" fmla="*/ 5711433 w 6719544"/>
              <a:gd name="connsiteY6" fmla="*/ 864094 h 4752526"/>
              <a:gd name="connsiteX7" fmla="*/ 2255049 w 6719544"/>
              <a:gd name="connsiteY7" fmla="*/ 72006 h 4752526"/>
              <a:gd name="connsiteX0" fmla="*/ 1390953 w 6719544"/>
              <a:gd name="connsiteY0" fmla="*/ 2 h 4752528"/>
              <a:gd name="connsiteX1" fmla="*/ 0 w 6719544"/>
              <a:gd name="connsiteY1" fmla="*/ 2082382 h 4752528"/>
              <a:gd name="connsiteX2" fmla="*/ 1262012 w 6719544"/>
              <a:gd name="connsiteY2" fmla="*/ 4362344 h 4752528"/>
              <a:gd name="connsiteX3" fmla="*/ 4055249 w 6719544"/>
              <a:gd name="connsiteY3" fmla="*/ 4608512 h 4752528"/>
              <a:gd name="connsiteX4" fmla="*/ 4199265 w 6719544"/>
              <a:gd name="connsiteY4" fmla="*/ 4752528 h 4752528"/>
              <a:gd name="connsiteX5" fmla="*/ 6719544 w 6719544"/>
              <a:gd name="connsiteY5" fmla="*/ 1728192 h 4752528"/>
              <a:gd name="connsiteX6" fmla="*/ 5711433 w 6719544"/>
              <a:gd name="connsiteY6" fmla="*/ 864096 h 4752528"/>
              <a:gd name="connsiteX7" fmla="*/ 1390953 w 6719544"/>
              <a:gd name="connsiteY7" fmla="*/ 0 h 4752528"/>
              <a:gd name="connsiteX0" fmla="*/ 1390953 w 6719544"/>
              <a:gd name="connsiteY0" fmla="*/ 2 h 4752528"/>
              <a:gd name="connsiteX1" fmla="*/ 0 w 6719544"/>
              <a:gd name="connsiteY1" fmla="*/ 2082382 h 4752528"/>
              <a:gd name="connsiteX2" fmla="*/ 1262012 w 6719544"/>
              <a:gd name="connsiteY2" fmla="*/ 4362344 h 4752528"/>
              <a:gd name="connsiteX3" fmla="*/ 4055249 w 6719544"/>
              <a:gd name="connsiteY3" fmla="*/ 4608512 h 4752528"/>
              <a:gd name="connsiteX4" fmla="*/ 4199265 w 6719544"/>
              <a:gd name="connsiteY4" fmla="*/ 4752528 h 4752528"/>
              <a:gd name="connsiteX5" fmla="*/ 6719544 w 6719544"/>
              <a:gd name="connsiteY5" fmla="*/ 1728192 h 4752528"/>
              <a:gd name="connsiteX6" fmla="*/ 5711433 w 6719544"/>
              <a:gd name="connsiteY6" fmla="*/ 864096 h 4752528"/>
              <a:gd name="connsiteX7" fmla="*/ 1390953 w 6719544"/>
              <a:gd name="connsiteY7" fmla="*/ 0 h 4752528"/>
              <a:gd name="connsiteX0" fmla="*/ 1390953 w 6719544"/>
              <a:gd name="connsiteY0" fmla="*/ 2 h 4752528"/>
              <a:gd name="connsiteX1" fmla="*/ 0 w 6719544"/>
              <a:gd name="connsiteY1" fmla="*/ 2082382 h 4752528"/>
              <a:gd name="connsiteX2" fmla="*/ 1262012 w 6719544"/>
              <a:gd name="connsiteY2" fmla="*/ 4362344 h 4752528"/>
              <a:gd name="connsiteX3" fmla="*/ 4055249 w 6719544"/>
              <a:gd name="connsiteY3" fmla="*/ 4608512 h 4752528"/>
              <a:gd name="connsiteX4" fmla="*/ 4199265 w 6719544"/>
              <a:gd name="connsiteY4" fmla="*/ 4752528 h 4752528"/>
              <a:gd name="connsiteX5" fmla="*/ 6719544 w 6719544"/>
              <a:gd name="connsiteY5" fmla="*/ 1713119 h 4752528"/>
              <a:gd name="connsiteX6" fmla="*/ 5711433 w 6719544"/>
              <a:gd name="connsiteY6" fmla="*/ 864096 h 4752528"/>
              <a:gd name="connsiteX7" fmla="*/ 1390953 w 6719544"/>
              <a:gd name="connsiteY7" fmla="*/ 0 h 475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9544" h="4752528">
                <a:moveTo>
                  <a:pt x="1390953" y="2"/>
                </a:moveTo>
                <a:lnTo>
                  <a:pt x="0" y="2082382"/>
                </a:lnTo>
                <a:lnTo>
                  <a:pt x="1262012" y="4362344"/>
                </a:lnTo>
                <a:cubicBezTo>
                  <a:pt x="1214166" y="4427911"/>
                  <a:pt x="4094235" y="4553577"/>
                  <a:pt x="4055249" y="4608512"/>
                </a:cubicBezTo>
                <a:lnTo>
                  <a:pt x="4199265" y="4752528"/>
                </a:lnTo>
                <a:lnTo>
                  <a:pt x="6719544" y="1713119"/>
                </a:lnTo>
                <a:lnTo>
                  <a:pt x="5711433" y="864096"/>
                </a:lnTo>
                <a:lnTo>
                  <a:pt x="1390953" y="0"/>
                </a:lnTo>
              </a:path>
            </a:pathLst>
          </a:custGeom>
          <a:ln w="31750">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26" name="Rectangle 2"/>
          <p:cNvSpPr>
            <a:spLocks noChangeArrowheads="1"/>
          </p:cNvSpPr>
          <p:nvPr/>
        </p:nvSpPr>
        <p:spPr bwMode="auto">
          <a:xfrm rot="2365159">
            <a:off x="6883954" y="2562547"/>
            <a:ext cx="1181100" cy="3319755"/>
          </a:xfrm>
          <a:prstGeom prst="rect">
            <a:avLst/>
          </a:prstGeom>
          <a:noFill/>
          <a:ln w="31750">
            <a:solidFill>
              <a:schemeClr val="tx2"/>
            </a:solidFill>
            <a:miter lim="800000"/>
            <a:headEnd/>
            <a:tailEnd/>
          </a:ln>
          <a:effectLst/>
        </p:spPr>
        <p:txBody>
          <a:bodyPr vert="horz" wrap="square" lIns="74295" tIns="8890" rIns="74295" bIns="8890" numCol="1" anchor="t" anchorCtr="0" compatLnSpc="1">
            <a:prstTxWarp prst="textNoShape">
              <a:avLst/>
            </a:prstTxWarp>
          </a:bodyPr>
          <a:lstStyle/>
          <a:p>
            <a:endParaRPr lang="ja-JP" altLang="en-US"/>
          </a:p>
        </p:txBody>
      </p:sp>
      <p:sp>
        <p:nvSpPr>
          <p:cNvPr id="124" name="フリーフォーム 123"/>
          <p:cNvSpPr/>
          <p:nvPr/>
        </p:nvSpPr>
        <p:spPr bwMode="auto">
          <a:xfrm>
            <a:off x="2821762" y="1597329"/>
            <a:ext cx="4027397" cy="4660595"/>
          </a:xfrm>
          <a:custGeom>
            <a:avLst/>
            <a:gdLst>
              <a:gd name="connsiteX0" fmla="*/ 1073426 w 1073426"/>
              <a:gd name="connsiteY0" fmla="*/ 357809 h 1162878"/>
              <a:gd name="connsiteX1" fmla="*/ 646043 w 1073426"/>
              <a:gd name="connsiteY1" fmla="*/ 0 h 1162878"/>
              <a:gd name="connsiteX2" fmla="*/ 0 w 1073426"/>
              <a:gd name="connsiteY2" fmla="*/ 775252 h 1162878"/>
              <a:gd name="connsiteX3" fmla="*/ 467139 w 1073426"/>
              <a:gd name="connsiteY3" fmla="*/ 1162878 h 1162878"/>
              <a:gd name="connsiteX4" fmla="*/ 1073426 w 1073426"/>
              <a:gd name="connsiteY4" fmla="*/ 357809 h 1162878"/>
              <a:gd name="connsiteX0" fmla="*/ 1073426 w 1073426"/>
              <a:gd name="connsiteY0" fmla="*/ 357809 h 1142999"/>
              <a:gd name="connsiteX1" fmla="*/ 646043 w 1073426"/>
              <a:gd name="connsiteY1" fmla="*/ 0 h 1142999"/>
              <a:gd name="connsiteX2" fmla="*/ 0 w 1073426"/>
              <a:gd name="connsiteY2" fmla="*/ 775252 h 1142999"/>
              <a:gd name="connsiteX3" fmla="*/ 427382 w 1073426"/>
              <a:gd name="connsiteY3" fmla="*/ 1142999 h 1142999"/>
              <a:gd name="connsiteX4" fmla="*/ 1073426 w 1073426"/>
              <a:gd name="connsiteY4" fmla="*/ 357809 h 1142999"/>
              <a:gd name="connsiteX0" fmla="*/ 1073426 w 1073426"/>
              <a:gd name="connsiteY0" fmla="*/ 357809 h 1113182"/>
              <a:gd name="connsiteX1" fmla="*/ 646043 w 1073426"/>
              <a:gd name="connsiteY1" fmla="*/ 0 h 1113182"/>
              <a:gd name="connsiteX2" fmla="*/ 0 w 1073426"/>
              <a:gd name="connsiteY2" fmla="*/ 775252 h 1113182"/>
              <a:gd name="connsiteX3" fmla="*/ 427382 w 1073426"/>
              <a:gd name="connsiteY3" fmla="*/ 1113182 h 1113182"/>
              <a:gd name="connsiteX4" fmla="*/ 1073426 w 1073426"/>
              <a:gd name="connsiteY4" fmla="*/ 357809 h 1113182"/>
              <a:gd name="connsiteX0" fmla="*/ 925766 w 925766"/>
              <a:gd name="connsiteY0" fmla="*/ 168264 h 1113182"/>
              <a:gd name="connsiteX1" fmla="*/ 646043 w 925766"/>
              <a:gd name="connsiteY1" fmla="*/ 0 h 1113182"/>
              <a:gd name="connsiteX2" fmla="*/ 0 w 925766"/>
              <a:gd name="connsiteY2" fmla="*/ 775252 h 1113182"/>
              <a:gd name="connsiteX3" fmla="*/ 427382 w 925766"/>
              <a:gd name="connsiteY3" fmla="*/ 1113182 h 1113182"/>
              <a:gd name="connsiteX4" fmla="*/ 925766 w 925766"/>
              <a:gd name="connsiteY4" fmla="*/ 168264 h 1113182"/>
              <a:gd name="connsiteX0" fmla="*/ 925766 w 925766"/>
              <a:gd name="connsiteY0" fmla="*/ 168264 h 925455"/>
              <a:gd name="connsiteX1" fmla="*/ 646043 w 925766"/>
              <a:gd name="connsiteY1" fmla="*/ 0 h 925455"/>
              <a:gd name="connsiteX2" fmla="*/ 0 w 925766"/>
              <a:gd name="connsiteY2" fmla="*/ 775252 h 925455"/>
              <a:gd name="connsiteX3" fmla="*/ 336642 w 925766"/>
              <a:gd name="connsiteY3" fmla="*/ 925455 h 925455"/>
              <a:gd name="connsiteX4" fmla="*/ 925766 w 925766"/>
              <a:gd name="connsiteY4" fmla="*/ 168264 h 925455"/>
              <a:gd name="connsiteX0" fmla="*/ 757445 w 757445"/>
              <a:gd name="connsiteY0" fmla="*/ 168264 h 925455"/>
              <a:gd name="connsiteX1" fmla="*/ 477722 w 757445"/>
              <a:gd name="connsiteY1" fmla="*/ 0 h 925455"/>
              <a:gd name="connsiteX2" fmla="*/ 0 w 757445"/>
              <a:gd name="connsiteY2" fmla="*/ 673058 h 925455"/>
              <a:gd name="connsiteX3" fmla="*/ 168321 w 757445"/>
              <a:gd name="connsiteY3" fmla="*/ 925455 h 925455"/>
              <a:gd name="connsiteX4" fmla="*/ 757445 w 757445"/>
              <a:gd name="connsiteY4" fmla="*/ 168264 h 925455"/>
              <a:gd name="connsiteX0" fmla="*/ 841606 w 841606"/>
              <a:gd name="connsiteY0" fmla="*/ 168264 h 925455"/>
              <a:gd name="connsiteX1" fmla="*/ 561883 w 841606"/>
              <a:gd name="connsiteY1" fmla="*/ 0 h 925455"/>
              <a:gd name="connsiteX2" fmla="*/ 0 w 841606"/>
              <a:gd name="connsiteY2" fmla="*/ 673058 h 925455"/>
              <a:gd name="connsiteX3" fmla="*/ 252482 w 841606"/>
              <a:gd name="connsiteY3" fmla="*/ 925455 h 925455"/>
              <a:gd name="connsiteX4" fmla="*/ 841606 w 841606"/>
              <a:gd name="connsiteY4" fmla="*/ 168264 h 925455"/>
              <a:gd name="connsiteX0" fmla="*/ 757445 w 757445"/>
              <a:gd name="connsiteY0" fmla="*/ 168265 h 925455"/>
              <a:gd name="connsiteX1" fmla="*/ 561883 w 757445"/>
              <a:gd name="connsiteY1" fmla="*/ 0 h 925455"/>
              <a:gd name="connsiteX2" fmla="*/ 0 w 757445"/>
              <a:gd name="connsiteY2" fmla="*/ 673058 h 925455"/>
              <a:gd name="connsiteX3" fmla="*/ 252482 w 757445"/>
              <a:gd name="connsiteY3" fmla="*/ 925455 h 925455"/>
              <a:gd name="connsiteX4" fmla="*/ 757445 w 757445"/>
              <a:gd name="connsiteY4" fmla="*/ 168265 h 925455"/>
              <a:gd name="connsiteX0" fmla="*/ 757445 w 757445"/>
              <a:gd name="connsiteY0" fmla="*/ 168265 h 841323"/>
              <a:gd name="connsiteX1" fmla="*/ 561883 w 757445"/>
              <a:gd name="connsiteY1" fmla="*/ 0 h 841323"/>
              <a:gd name="connsiteX2" fmla="*/ 0 w 757445"/>
              <a:gd name="connsiteY2" fmla="*/ 673058 h 841323"/>
              <a:gd name="connsiteX3" fmla="*/ 252482 w 757445"/>
              <a:gd name="connsiteY3" fmla="*/ 841323 h 841323"/>
              <a:gd name="connsiteX4" fmla="*/ 757445 w 757445"/>
              <a:gd name="connsiteY4" fmla="*/ 168265 h 841323"/>
              <a:gd name="connsiteX0" fmla="*/ 1430729 w 1430729"/>
              <a:gd name="connsiteY0" fmla="*/ 252397 h 841323"/>
              <a:gd name="connsiteX1" fmla="*/ 561883 w 1430729"/>
              <a:gd name="connsiteY1" fmla="*/ 0 h 841323"/>
              <a:gd name="connsiteX2" fmla="*/ 0 w 1430729"/>
              <a:gd name="connsiteY2" fmla="*/ 673058 h 841323"/>
              <a:gd name="connsiteX3" fmla="*/ 252482 w 1430729"/>
              <a:gd name="connsiteY3" fmla="*/ 841323 h 841323"/>
              <a:gd name="connsiteX4" fmla="*/ 1430729 w 1430729"/>
              <a:gd name="connsiteY4" fmla="*/ 252397 h 841323"/>
              <a:gd name="connsiteX0" fmla="*/ 1430729 w 1430729"/>
              <a:gd name="connsiteY0" fmla="*/ 252397 h 1346117"/>
              <a:gd name="connsiteX1" fmla="*/ 561883 w 1430729"/>
              <a:gd name="connsiteY1" fmla="*/ 0 h 1346117"/>
              <a:gd name="connsiteX2" fmla="*/ 0 w 1430729"/>
              <a:gd name="connsiteY2" fmla="*/ 673058 h 1346117"/>
              <a:gd name="connsiteX3" fmla="*/ 504963 w 1430729"/>
              <a:gd name="connsiteY3" fmla="*/ 1346117 h 1346117"/>
              <a:gd name="connsiteX4" fmla="*/ 1430729 w 1430729"/>
              <a:gd name="connsiteY4" fmla="*/ 252397 h 1346117"/>
              <a:gd name="connsiteX0" fmla="*/ 1430729 w 1430729"/>
              <a:gd name="connsiteY0" fmla="*/ 504794 h 1598514"/>
              <a:gd name="connsiteX1" fmla="*/ 0 w 1430729"/>
              <a:gd name="connsiteY1" fmla="*/ 0 h 1598514"/>
              <a:gd name="connsiteX2" fmla="*/ 0 w 1430729"/>
              <a:gd name="connsiteY2" fmla="*/ 925455 h 1598514"/>
              <a:gd name="connsiteX3" fmla="*/ 504963 w 1430729"/>
              <a:gd name="connsiteY3" fmla="*/ 1598514 h 1598514"/>
              <a:gd name="connsiteX4" fmla="*/ 1430729 w 1430729"/>
              <a:gd name="connsiteY4" fmla="*/ 504794 h 1598514"/>
              <a:gd name="connsiteX0" fmla="*/ 2104013 w 2104013"/>
              <a:gd name="connsiteY0" fmla="*/ 168265 h 1598514"/>
              <a:gd name="connsiteX1" fmla="*/ 0 w 2104013"/>
              <a:gd name="connsiteY1" fmla="*/ 0 h 1598514"/>
              <a:gd name="connsiteX2" fmla="*/ 0 w 2104013"/>
              <a:gd name="connsiteY2" fmla="*/ 925455 h 1598514"/>
              <a:gd name="connsiteX3" fmla="*/ 504963 w 2104013"/>
              <a:gd name="connsiteY3" fmla="*/ 1598514 h 1598514"/>
              <a:gd name="connsiteX4" fmla="*/ 2104013 w 2104013"/>
              <a:gd name="connsiteY4" fmla="*/ 168265 h 1598514"/>
              <a:gd name="connsiteX0" fmla="*/ 2114440 w 2114440"/>
              <a:gd name="connsiteY0" fmla="*/ 194322 h 1598514"/>
              <a:gd name="connsiteX1" fmla="*/ 0 w 2114440"/>
              <a:gd name="connsiteY1" fmla="*/ 0 h 1598514"/>
              <a:gd name="connsiteX2" fmla="*/ 0 w 2114440"/>
              <a:gd name="connsiteY2" fmla="*/ 925455 h 1598514"/>
              <a:gd name="connsiteX3" fmla="*/ 504963 w 2114440"/>
              <a:gd name="connsiteY3" fmla="*/ 1598514 h 1598514"/>
              <a:gd name="connsiteX4" fmla="*/ 2114440 w 2114440"/>
              <a:gd name="connsiteY4" fmla="*/ 194322 h 1598514"/>
              <a:gd name="connsiteX0" fmla="*/ 2124867 w 2124867"/>
              <a:gd name="connsiteY0" fmla="*/ 189110 h 1598514"/>
              <a:gd name="connsiteX1" fmla="*/ 0 w 2124867"/>
              <a:gd name="connsiteY1" fmla="*/ 0 h 1598514"/>
              <a:gd name="connsiteX2" fmla="*/ 0 w 2124867"/>
              <a:gd name="connsiteY2" fmla="*/ 925455 h 1598514"/>
              <a:gd name="connsiteX3" fmla="*/ 504963 w 2124867"/>
              <a:gd name="connsiteY3" fmla="*/ 1598514 h 1598514"/>
              <a:gd name="connsiteX4" fmla="*/ 2124867 w 2124867"/>
              <a:gd name="connsiteY4" fmla="*/ 189110 h 1598514"/>
              <a:gd name="connsiteX0" fmla="*/ 2124867 w 2124867"/>
              <a:gd name="connsiteY0" fmla="*/ 168264 h 1577668"/>
              <a:gd name="connsiteX1" fmla="*/ 5214 w 2124867"/>
              <a:gd name="connsiteY1" fmla="*/ 0 h 1577668"/>
              <a:gd name="connsiteX2" fmla="*/ 0 w 2124867"/>
              <a:gd name="connsiteY2" fmla="*/ 904609 h 1577668"/>
              <a:gd name="connsiteX3" fmla="*/ 504963 w 2124867"/>
              <a:gd name="connsiteY3" fmla="*/ 1577668 h 1577668"/>
              <a:gd name="connsiteX4" fmla="*/ 2124867 w 2124867"/>
              <a:gd name="connsiteY4" fmla="*/ 168264 h 1577668"/>
              <a:gd name="connsiteX0" fmla="*/ 2124867 w 2124867"/>
              <a:gd name="connsiteY0" fmla="*/ 178687 h 1588091"/>
              <a:gd name="connsiteX1" fmla="*/ 10427 w 2124867"/>
              <a:gd name="connsiteY1" fmla="*/ 0 h 1588091"/>
              <a:gd name="connsiteX2" fmla="*/ 0 w 2124867"/>
              <a:gd name="connsiteY2" fmla="*/ 915032 h 1588091"/>
              <a:gd name="connsiteX3" fmla="*/ 504963 w 2124867"/>
              <a:gd name="connsiteY3" fmla="*/ 1588091 h 1588091"/>
              <a:gd name="connsiteX4" fmla="*/ 2124867 w 2124867"/>
              <a:gd name="connsiteY4" fmla="*/ 178687 h 1588091"/>
              <a:gd name="connsiteX0" fmla="*/ 2276052 w 2276052"/>
              <a:gd name="connsiteY0" fmla="*/ 178687 h 1588091"/>
              <a:gd name="connsiteX1" fmla="*/ 161612 w 2276052"/>
              <a:gd name="connsiteY1" fmla="*/ 0 h 1588091"/>
              <a:gd name="connsiteX2" fmla="*/ 0 w 2276052"/>
              <a:gd name="connsiteY2" fmla="*/ 237534 h 1588091"/>
              <a:gd name="connsiteX3" fmla="*/ 656148 w 2276052"/>
              <a:gd name="connsiteY3" fmla="*/ 1588091 h 1588091"/>
              <a:gd name="connsiteX4" fmla="*/ 2276052 w 2276052"/>
              <a:gd name="connsiteY4" fmla="*/ 178687 h 1588091"/>
              <a:gd name="connsiteX0" fmla="*/ 2276052 w 2276052"/>
              <a:gd name="connsiteY0" fmla="*/ 178687 h 1588091"/>
              <a:gd name="connsiteX1" fmla="*/ 161612 w 2276052"/>
              <a:gd name="connsiteY1" fmla="*/ 0 h 1588091"/>
              <a:gd name="connsiteX2" fmla="*/ 0 w 2276052"/>
              <a:gd name="connsiteY2" fmla="*/ 237534 h 1588091"/>
              <a:gd name="connsiteX3" fmla="*/ 91787 w 2276052"/>
              <a:gd name="connsiteY3" fmla="*/ 448747 h 1588091"/>
              <a:gd name="connsiteX4" fmla="*/ 656148 w 2276052"/>
              <a:gd name="connsiteY4" fmla="*/ 1588091 h 1588091"/>
              <a:gd name="connsiteX5" fmla="*/ 2276052 w 2276052"/>
              <a:gd name="connsiteY5" fmla="*/ 178687 h 1588091"/>
              <a:gd name="connsiteX0" fmla="*/ 2293190 w 2293190"/>
              <a:gd name="connsiteY0" fmla="*/ 178687 h 1588091"/>
              <a:gd name="connsiteX1" fmla="*/ 178750 w 2293190"/>
              <a:gd name="connsiteY1" fmla="*/ 0 h 1588091"/>
              <a:gd name="connsiteX2" fmla="*/ 17138 w 2293190"/>
              <a:gd name="connsiteY2" fmla="*/ 237534 h 1588091"/>
              <a:gd name="connsiteX3" fmla="*/ 0 w 2293190"/>
              <a:gd name="connsiteY3" fmla="*/ 326107 h 1588091"/>
              <a:gd name="connsiteX4" fmla="*/ 673286 w 2293190"/>
              <a:gd name="connsiteY4" fmla="*/ 1588091 h 1588091"/>
              <a:gd name="connsiteX5" fmla="*/ 2293190 w 2293190"/>
              <a:gd name="connsiteY5" fmla="*/ 178687 h 1588091"/>
              <a:gd name="connsiteX0" fmla="*/ 2293190 w 2293190"/>
              <a:gd name="connsiteY0" fmla="*/ 178687 h 1588091"/>
              <a:gd name="connsiteX1" fmla="*/ 178750 w 2293190"/>
              <a:gd name="connsiteY1" fmla="*/ 0 h 1588091"/>
              <a:gd name="connsiteX2" fmla="*/ 17138 w 2293190"/>
              <a:gd name="connsiteY2" fmla="*/ 237534 h 1588091"/>
              <a:gd name="connsiteX3" fmla="*/ 0 w 2293190"/>
              <a:gd name="connsiteY3" fmla="*/ 326107 h 1588091"/>
              <a:gd name="connsiteX4" fmla="*/ 166272 w 2293190"/>
              <a:gd name="connsiteY4" fmla="*/ 631150 h 1588091"/>
              <a:gd name="connsiteX5" fmla="*/ 673286 w 2293190"/>
              <a:gd name="connsiteY5" fmla="*/ 1588091 h 1588091"/>
              <a:gd name="connsiteX6" fmla="*/ 2293190 w 2293190"/>
              <a:gd name="connsiteY6" fmla="*/ 178687 h 1588091"/>
              <a:gd name="connsiteX0" fmla="*/ 2707641 w 2707641"/>
              <a:gd name="connsiteY0" fmla="*/ 178687 h 1588091"/>
              <a:gd name="connsiteX1" fmla="*/ 593201 w 2707641"/>
              <a:gd name="connsiteY1" fmla="*/ 0 h 1588091"/>
              <a:gd name="connsiteX2" fmla="*/ 431589 w 2707641"/>
              <a:gd name="connsiteY2" fmla="*/ 237534 h 1588091"/>
              <a:gd name="connsiteX3" fmla="*/ 414451 w 2707641"/>
              <a:gd name="connsiteY3" fmla="*/ 326107 h 1588091"/>
              <a:gd name="connsiteX4" fmla="*/ 0 w 2707641"/>
              <a:gd name="connsiteY4" fmla="*/ 969682 h 1588091"/>
              <a:gd name="connsiteX5" fmla="*/ 1087737 w 2707641"/>
              <a:gd name="connsiteY5" fmla="*/ 1588091 h 1588091"/>
              <a:gd name="connsiteX6" fmla="*/ 2707641 w 2707641"/>
              <a:gd name="connsiteY6" fmla="*/ 178687 h 1588091"/>
              <a:gd name="connsiteX0" fmla="*/ 2707641 w 2707641"/>
              <a:gd name="connsiteY0" fmla="*/ 178687 h 2017414"/>
              <a:gd name="connsiteX1" fmla="*/ 593201 w 2707641"/>
              <a:gd name="connsiteY1" fmla="*/ 0 h 2017414"/>
              <a:gd name="connsiteX2" fmla="*/ 431589 w 2707641"/>
              <a:gd name="connsiteY2" fmla="*/ 237534 h 2017414"/>
              <a:gd name="connsiteX3" fmla="*/ 414451 w 2707641"/>
              <a:gd name="connsiteY3" fmla="*/ 326107 h 2017414"/>
              <a:gd name="connsiteX4" fmla="*/ 0 w 2707641"/>
              <a:gd name="connsiteY4" fmla="*/ 969682 h 2017414"/>
              <a:gd name="connsiteX5" fmla="*/ 580723 w 2707641"/>
              <a:gd name="connsiteY5" fmla="*/ 2017414 h 2017414"/>
              <a:gd name="connsiteX6" fmla="*/ 2707641 w 2707641"/>
              <a:gd name="connsiteY6" fmla="*/ 178687 h 2017414"/>
              <a:gd name="connsiteX0" fmla="*/ 2707641 w 2707641"/>
              <a:gd name="connsiteY0" fmla="*/ 178687 h 2017414"/>
              <a:gd name="connsiteX1" fmla="*/ 593201 w 2707641"/>
              <a:gd name="connsiteY1" fmla="*/ 0 h 2017414"/>
              <a:gd name="connsiteX2" fmla="*/ 431589 w 2707641"/>
              <a:gd name="connsiteY2" fmla="*/ 237534 h 2017414"/>
              <a:gd name="connsiteX3" fmla="*/ 414451 w 2707641"/>
              <a:gd name="connsiteY3" fmla="*/ 326107 h 2017414"/>
              <a:gd name="connsiteX4" fmla="*/ 0 w 2707641"/>
              <a:gd name="connsiteY4" fmla="*/ 969682 h 2017414"/>
              <a:gd name="connsiteX5" fmla="*/ 580723 w 2707641"/>
              <a:gd name="connsiteY5" fmla="*/ 2017414 h 2017414"/>
              <a:gd name="connsiteX6" fmla="*/ 690201 w 2707641"/>
              <a:gd name="connsiteY6" fmla="*/ 1934029 h 2017414"/>
              <a:gd name="connsiteX7" fmla="*/ 2707641 w 2707641"/>
              <a:gd name="connsiteY7" fmla="*/ 178687 h 2017414"/>
              <a:gd name="connsiteX0" fmla="*/ 2707641 w 2707641"/>
              <a:gd name="connsiteY0" fmla="*/ 178687 h 2017414"/>
              <a:gd name="connsiteX1" fmla="*/ 593201 w 2707641"/>
              <a:gd name="connsiteY1" fmla="*/ 0 h 2017414"/>
              <a:gd name="connsiteX2" fmla="*/ 431589 w 2707641"/>
              <a:gd name="connsiteY2" fmla="*/ 237534 h 2017414"/>
              <a:gd name="connsiteX3" fmla="*/ 414451 w 2707641"/>
              <a:gd name="connsiteY3" fmla="*/ 326107 h 2017414"/>
              <a:gd name="connsiteX4" fmla="*/ 0 w 2707641"/>
              <a:gd name="connsiteY4" fmla="*/ 969682 h 2017414"/>
              <a:gd name="connsiteX5" fmla="*/ 580723 w 2707641"/>
              <a:gd name="connsiteY5" fmla="*/ 2017414 h 2017414"/>
              <a:gd name="connsiteX6" fmla="*/ 645697 w 2707641"/>
              <a:gd name="connsiteY6" fmla="*/ 1990342 h 2017414"/>
              <a:gd name="connsiteX7" fmla="*/ 2707641 w 2707641"/>
              <a:gd name="connsiteY7" fmla="*/ 178687 h 2017414"/>
              <a:gd name="connsiteX0" fmla="*/ 2707641 w 2707641"/>
              <a:gd name="connsiteY0" fmla="*/ 178687 h 2017414"/>
              <a:gd name="connsiteX1" fmla="*/ 593201 w 2707641"/>
              <a:gd name="connsiteY1" fmla="*/ 0 h 2017414"/>
              <a:gd name="connsiteX2" fmla="*/ 431589 w 2707641"/>
              <a:gd name="connsiteY2" fmla="*/ 237534 h 2017414"/>
              <a:gd name="connsiteX3" fmla="*/ 414451 w 2707641"/>
              <a:gd name="connsiteY3" fmla="*/ 326107 h 2017414"/>
              <a:gd name="connsiteX4" fmla="*/ 0 w 2707641"/>
              <a:gd name="connsiteY4" fmla="*/ 969682 h 2017414"/>
              <a:gd name="connsiteX5" fmla="*/ 580723 w 2707641"/>
              <a:gd name="connsiteY5" fmla="*/ 2017414 h 2017414"/>
              <a:gd name="connsiteX6" fmla="*/ 645697 w 2707641"/>
              <a:gd name="connsiteY6" fmla="*/ 1990342 h 2017414"/>
              <a:gd name="connsiteX7" fmla="*/ 1117690 w 2707641"/>
              <a:gd name="connsiteY7" fmla="*/ 1584857 h 2017414"/>
              <a:gd name="connsiteX8" fmla="*/ 2707641 w 2707641"/>
              <a:gd name="connsiteY8" fmla="*/ 178687 h 2017414"/>
              <a:gd name="connsiteX0" fmla="*/ 2707641 w 2707641"/>
              <a:gd name="connsiteY0" fmla="*/ 178687 h 2097563"/>
              <a:gd name="connsiteX1" fmla="*/ 593201 w 2707641"/>
              <a:gd name="connsiteY1" fmla="*/ 0 h 2097563"/>
              <a:gd name="connsiteX2" fmla="*/ 431589 w 2707641"/>
              <a:gd name="connsiteY2" fmla="*/ 237534 h 2097563"/>
              <a:gd name="connsiteX3" fmla="*/ 414451 w 2707641"/>
              <a:gd name="connsiteY3" fmla="*/ 326107 h 2097563"/>
              <a:gd name="connsiteX4" fmla="*/ 0 w 2707641"/>
              <a:gd name="connsiteY4" fmla="*/ 969682 h 2097563"/>
              <a:gd name="connsiteX5" fmla="*/ 580723 w 2707641"/>
              <a:gd name="connsiteY5" fmla="*/ 2017414 h 2097563"/>
              <a:gd name="connsiteX6" fmla="*/ 645697 w 2707641"/>
              <a:gd name="connsiteY6" fmla="*/ 1990342 h 2097563"/>
              <a:gd name="connsiteX7" fmla="*/ 694089 w 2707641"/>
              <a:gd name="connsiteY7" fmla="*/ 2097563 h 2097563"/>
              <a:gd name="connsiteX8" fmla="*/ 2707641 w 2707641"/>
              <a:gd name="connsiteY8" fmla="*/ 178687 h 2097563"/>
              <a:gd name="connsiteX0" fmla="*/ 2707641 w 2707641"/>
              <a:gd name="connsiteY0" fmla="*/ 178687 h 2097563"/>
              <a:gd name="connsiteX1" fmla="*/ 593201 w 2707641"/>
              <a:gd name="connsiteY1" fmla="*/ 0 h 2097563"/>
              <a:gd name="connsiteX2" fmla="*/ 431589 w 2707641"/>
              <a:gd name="connsiteY2" fmla="*/ 237534 h 2097563"/>
              <a:gd name="connsiteX3" fmla="*/ 414451 w 2707641"/>
              <a:gd name="connsiteY3" fmla="*/ 326107 h 2097563"/>
              <a:gd name="connsiteX4" fmla="*/ 0 w 2707641"/>
              <a:gd name="connsiteY4" fmla="*/ 969682 h 2097563"/>
              <a:gd name="connsiteX5" fmla="*/ 580723 w 2707641"/>
              <a:gd name="connsiteY5" fmla="*/ 2017414 h 2097563"/>
              <a:gd name="connsiteX6" fmla="*/ 645697 w 2707641"/>
              <a:gd name="connsiteY6" fmla="*/ 1990342 h 2097563"/>
              <a:gd name="connsiteX7" fmla="*/ 694089 w 2707641"/>
              <a:gd name="connsiteY7" fmla="*/ 2097563 h 2097563"/>
              <a:gd name="connsiteX8" fmla="*/ 1107263 w 2707641"/>
              <a:gd name="connsiteY8" fmla="*/ 1715145 h 2097563"/>
              <a:gd name="connsiteX9" fmla="*/ 2707641 w 2707641"/>
              <a:gd name="connsiteY9" fmla="*/ 178687 h 2097563"/>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1990342 h 2367066"/>
              <a:gd name="connsiteX7" fmla="*/ 694089 w 3696934"/>
              <a:gd name="connsiteY7" fmla="*/ 2097563 h 2367066"/>
              <a:gd name="connsiteX8" fmla="*/ 3696934 w 3696934"/>
              <a:gd name="connsiteY8" fmla="*/ 2367066 h 2367066"/>
              <a:gd name="connsiteX9" fmla="*/ 2707641 w 3696934"/>
              <a:gd name="connsiteY9"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1990342 h 2367066"/>
              <a:gd name="connsiteX7" fmla="*/ 709728 w 3696934"/>
              <a:gd name="connsiteY7" fmla="*/ 2118409 h 2367066"/>
              <a:gd name="connsiteX8" fmla="*/ 3696934 w 3696934"/>
              <a:gd name="connsiteY8" fmla="*/ 2367066 h 2367066"/>
              <a:gd name="connsiteX9" fmla="*/ 2707641 w 3696934"/>
              <a:gd name="connsiteY9"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2707641 w 3696934"/>
              <a:gd name="connsiteY9"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3515795 w 3696934"/>
              <a:gd name="connsiteY9" fmla="*/ 1954874 h 2367066"/>
              <a:gd name="connsiteX10" fmla="*/ 2707641 w 3696934"/>
              <a:gd name="connsiteY10"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3696715 w 3696934"/>
              <a:gd name="connsiteY9" fmla="*/ 2261148 h 2367066"/>
              <a:gd name="connsiteX10" fmla="*/ 2707641 w 3696934"/>
              <a:gd name="connsiteY10"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3696715 w 3696934"/>
              <a:gd name="connsiteY9" fmla="*/ 2261148 h 2367066"/>
              <a:gd name="connsiteX10" fmla="*/ 3479302 w 3696934"/>
              <a:gd name="connsiteY10" fmla="*/ 1819374 h 2367066"/>
              <a:gd name="connsiteX11" fmla="*/ 2707641 w 3696934"/>
              <a:gd name="connsiteY11"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3696715 w 3696934"/>
              <a:gd name="connsiteY9" fmla="*/ 2261148 h 2367066"/>
              <a:gd name="connsiteX10" fmla="*/ 2518467 w 3696934"/>
              <a:gd name="connsiteY10" fmla="*/ 1503957 h 2367066"/>
              <a:gd name="connsiteX11" fmla="*/ 2707641 w 3696934"/>
              <a:gd name="connsiteY11"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3696715 w 3696934"/>
              <a:gd name="connsiteY9" fmla="*/ 2261148 h 2367066"/>
              <a:gd name="connsiteX10" fmla="*/ 2602628 w 3696934"/>
              <a:gd name="connsiteY10" fmla="*/ 1335693 h 2367066"/>
              <a:gd name="connsiteX11" fmla="*/ 2707641 w 3696934"/>
              <a:gd name="connsiteY11" fmla="*/ 178687 h 2367066"/>
              <a:gd name="connsiteX0" fmla="*/ 2707641 w 3712356"/>
              <a:gd name="connsiteY0" fmla="*/ 178687 h 2367066"/>
              <a:gd name="connsiteX1" fmla="*/ 593201 w 3712356"/>
              <a:gd name="connsiteY1" fmla="*/ 0 h 2367066"/>
              <a:gd name="connsiteX2" fmla="*/ 431589 w 3712356"/>
              <a:gd name="connsiteY2" fmla="*/ 237534 h 2367066"/>
              <a:gd name="connsiteX3" fmla="*/ 414451 w 3712356"/>
              <a:gd name="connsiteY3" fmla="*/ 326107 h 2367066"/>
              <a:gd name="connsiteX4" fmla="*/ 0 w 3712356"/>
              <a:gd name="connsiteY4" fmla="*/ 969682 h 2367066"/>
              <a:gd name="connsiteX5" fmla="*/ 580723 w 3712356"/>
              <a:gd name="connsiteY5" fmla="*/ 2017414 h 2367066"/>
              <a:gd name="connsiteX6" fmla="*/ 645697 w 3712356"/>
              <a:gd name="connsiteY6" fmla="*/ 2000765 h 2367066"/>
              <a:gd name="connsiteX7" fmla="*/ 709728 w 3712356"/>
              <a:gd name="connsiteY7" fmla="*/ 2118409 h 2367066"/>
              <a:gd name="connsiteX8" fmla="*/ 3696934 w 3712356"/>
              <a:gd name="connsiteY8" fmla="*/ 2367066 h 2367066"/>
              <a:gd name="connsiteX9" fmla="*/ 3712356 w 3712356"/>
              <a:gd name="connsiteY9" fmla="*/ 2255936 h 2367066"/>
              <a:gd name="connsiteX10" fmla="*/ 2602628 w 3712356"/>
              <a:gd name="connsiteY10" fmla="*/ 1335693 h 2367066"/>
              <a:gd name="connsiteX11" fmla="*/ 2707641 w 3712356"/>
              <a:gd name="connsiteY11" fmla="*/ 178687 h 2367066"/>
              <a:gd name="connsiteX0" fmla="*/ 2707641 w 3712575"/>
              <a:gd name="connsiteY0" fmla="*/ 178687 h 2367066"/>
              <a:gd name="connsiteX1" fmla="*/ 593201 w 3712575"/>
              <a:gd name="connsiteY1" fmla="*/ 0 h 2367066"/>
              <a:gd name="connsiteX2" fmla="*/ 431589 w 3712575"/>
              <a:gd name="connsiteY2" fmla="*/ 237534 h 2367066"/>
              <a:gd name="connsiteX3" fmla="*/ 414451 w 3712575"/>
              <a:gd name="connsiteY3" fmla="*/ 326107 h 2367066"/>
              <a:gd name="connsiteX4" fmla="*/ 0 w 3712575"/>
              <a:gd name="connsiteY4" fmla="*/ 969682 h 2367066"/>
              <a:gd name="connsiteX5" fmla="*/ 580723 w 3712575"/>
              <a:gd name="connsiteY5" fmla="*/ 2017414 h 2367066"/>
              <a:gd name="connsiteX6" fmla="*/ 645697 w 3712575"/>
              <a:gd name="connsiteY6" fmla="*/ 2000765 h 2367066"/>
              <a:gd name="connsiteX7" fmla="*/ 709728 w 3712575"/>
              <a:gd name="connsiteY7" fmla="*/ 2118409 h 2367066"/>
              <a:gd name="connsiteX8" fmla="*/ 3712575 w 3712575"/>
              <a:gd name="connsiteY8" fmla="*/ 2367066 h 2367066"/>
              <a:gd name="connsiteX9" fmla="*/ 3712356 w 3712575"/>
              <a:gd name="connsiteY9" fmla="*/ 2255936 h 2367066"/>
              <a:gd name="connsiteX10" fmla="*/ 2602628 w 3712575"/>
              <a:gd name="connsiteY10" fmla="*/ 1335693 h 2367066"/>
              <a:gd name="connsiteX11" fmla="*/ 2707641 w 3712575"/>
              <a:gd name="connsiteY11" fmla="*/ 178687 h 2367066"/>
              <a:gd name="connsiteX0" fmla="*/ 2707641 w 3712575"/>
              <a:gd name="connsiteY0" fmla="*/ 251647 h 2440026"/>
              <a:gd name="connsiteX1" fmla="*/ 629695 w 3712575"/>
              <a:gd name="connsiteY1" fmla="*/ 0 h 2440026"/>
              <a:gd name="connsiteX2" fmla="*/ 431589 w 3712575"/>
              <a:gd name="connsiteY2" fmla="*/ 310494 h 2440026"/>
              <a:gd name="connsiteX3" fmla="*/ 414451 w 3712575"/>
              <a:gd name="connsiteY3" fmla="*/ 399067 h 2440026"/>
              <a:gd name="connsiteX4" fmla="*/ 0 w 3712575"/>
              <a:gd name="connsiteY4" fmla="*/ 1042642 h 2440026"/>
              <a:gd name="connsiteX5" fmla="*/ 580723 w 3712575"/>
              <a:gd name="connsiteY5" fmla="*/ 2090374 h 2440026"/>
              <a:gd name="connsiteX6" fmla="*/ 645697 w 3712575"/>
              <a:gd name="connsiteY6" fmla="*/ 2073725 h 2440026"/>
              <a:gd name="connsiteX7" fmla="*/ 709728 w 3712575"/>
              <a:gd name="connsiteY7" fmla="*/ 2191369 h 2440026"/>
              <a:gd name="connsiteX8" fmla="*/ 3712575 w 3712575"/>
              <a:gd name="connsiteY8" fmla="*/ 2440026 h 2440026"/>
              <a:gd name="connsiteX9" fmla="*/ 3712356 w 3712575"/>
              <a:gd name="connsiteY9" fmla="*/ 2328896 h 2440026"/>
              <a:gd name="connsiteX10" fmla="*/ 2602628 w 3712575"/>
              <a:gd name="connsiteY10" fmla="*/ 1408653 h 2440026"/>
              <a:gd name="connsiteX11" fmla="*/ 2707641 w 3712575"/>
              <a:gd name="connsiteY11" fmla="*/ 251647 h 2440026"/>
              <a:gd name="connsiteX0" fmla="*/ 2707641 w 3712575"/>
              <a:gd name="connsiteY0" fmla="*/ 178687 h 2440026"/>
              <a:gd name="connsiteX1" fmla="*/ 629695 w 3712575"/>
              <a:gd name="connsiteY1" fmla="*/ 0 h 2440026"/>
              <a:gd name="connsiteX2" fmla="*/ 431589 w 3712575"/>
              <a:gd name="connsiteY2" fmla="*/ 310494 h 2440026"/>
              <a:gd name="connsiteX3" fmla="*/ 414451 w 3712575"/>
              <a:gd name="connsiteY3" fmla="*/ 399067 h 2440026"/>
              <a:gd name="connsiteX4" fmla="*/ 0 w 3712575"/>
              <a:gd name="connsiteY4" fmla="*/ 1042642 h 2440026"/>
              <a:gd name="connsiteX5" fmla="*/ 580723 w 3712575"/>
              <a:gd name="connsiteY5" fmla="*/ 2090374 h 2440026"/>
              <a:gd name="connsiteX6" fmla="*/ 645697 w 3712575"/>
              <a:gd name="connsiteY6" fmla="*/ 2073725 h 2440026"/>
              <a:gd name="connsiteX7" fmla="*/ 709728 w 3712575"/>
              <a:gd name="connsiteY7" fmla="*/ 2191369 h 2440026"/>
              <a:gd name="connsiteX8" fmla="*/ 3712575 w 3712575"/>
              <a:gd name="connsiteY8" fmla="*/ 2440026 h 2440026"/>
              <a:gd name="connsiteX9" fmla="*/ 3712356 w 3712575"/>
              <a:gd name="connsiteY9" fmla="*/ 2328896 h 2440026"/>
              <a:gd name="connsiteX10" fmla="*/ 2602628 w 3712575"/>
              <a:gd name="connsiteY10" fmla="*/ 1408653 h 2440026"/>
              <a:gd name="connsiteX11" fmla="*/ 2707641 w 3712575"/>
              <a:gd name="connsiteY11" fmla="*/ 178687 h 2440026"/>
              <a:gd name="connsiteX0" fmla="*/ 3633408 w 4638342"/>
              <a:gd name="connsiteY0" fmla="*/ 178687 h 2440026"/>
              <a:gd name="connsiteX1" fmla="*/ 1555462 w 4638342"/>
              <a:gd name="connsiteY1" fmla="*/ 0 h 2440026"/>
              <a:gd name="connsiteX2" fmla="*/ 1357356 w 4638342"/>
              <a:gd name="connsiteY2" fmla="*/ 310494 h 2440026"/>
              <a:gd name="connsiteX3" fmla="*/ 1340218 w 4638342"/>
              <a:gd name="connsiteY3" fmla="*/ 399067 h 2440026"/>
              <a:gd name="connsiteX4" fmla="*/ 0 w 4638342"/>
              <a:gd name="connsiteY4" fmla="*/ 2355704 h 2440026"/>
              <a:gd name="connsiteX5" fmla="*/ 1506490 w 4638342"/>
              <a:gd name="connsiteY5" fmla="*/ 2090374 h 2440026"/>
              <a:gd name="connsiteX6" fmla="*/ 1571464 w 4638342"/>
              <a:gd name="connsiteY6" fmla="*/ 2073725 h 2440026"/>
              <a:gd name="connsiteX7" fmla="*/ 1635495 w 4638342"/>
              <a:gd name="connsiteY7" fmla="*/ 2191369 h 2440026"/>
              <a:gd name="connsiteX8" fmla="*/ 4638342 w 4638342"/>
              <a:gd name="connsiteY8" fmla="*/ 2440026 h 2440026"/>
              <a:gd name="connsiteX9" fmla="*/ 4638123 w 4638342"/>
              <a:gd name="connsiteY9" fmla="*/ 2328896 h 2440026"/>
              <a:gd name="connsiteX10" fmla="*/ 3528395 w 4638342"/>
              <a:gd name="connsiteY10" fmla="*/ 1408653 h 2440026"/>
              <a:gd name="connsiteX11" fmla="*/ 3633408 w 4638342"/>
              <a:gd name="connsiteY11" fmla="*/ 178687 h 2440026"/>
              <a:gd name="connsiteX0" fmla="*/ 3633408 w 4638342"/>
              <a:gd name="connsiteY0" fmla="*/ 178687 h 2440026"/>
              <a:gd name="connsiteX1" fmla="*/ 1555462 w 4638342"/>
              <a:gd name="connsiteY1" fmla="*/ 0 h 2440026"/>
              <a:gd name="connsiteX2" fmla="*/ 1357356 w 4638342"/>
              <a:gd name="connsiteY2" fmla="*/ 310494 h 2440026"/>
              <a:gd name="connsiteX3" fmla="*/ 0 w 4638342"/>
              <a:gd name="connsiteY3" fmla="*/ 2355704 h 2440026"/>
              <a:gd name="connsiteX4" fmla="*/ 1506490 w 4638342"/>
              <a:gd name="connsiteY4" fmla="*/ 2090374 h 2440026"/>
              <a:gd name="connsiteX5" fmla="*/ 1571464 w 4638342"/>
              <a:gd name="connsiteY5" fmla="*/ 2073725 h 2440026"/>
              <a:gd name="connsiteX6" fmla="*/ 1635495 w 4638342"/>
              <a:gd name="connsiteY6" fmla="*/ 2191369 h 2440026"/>
              <a:gd name="connsiteX7" fmla="*/ 4638342 w 4638342"/>
              <a:gd name="connsiteY7" fmla="*/ 2440026 h 2440026"/>
              <a:gd name="connsiteX8" fmla="*/ 4638123 w 4638342"/>
              <a:gd name="connsiteY8" fmla="*/ 2328896 h 2440026"/>
              <a:gd name="connsiteX9" fmla="*/ 3528395 w 4638342"/>
              <a:gd name="connsiteY9" fmla="*/ 1408653 h 2440026"/>
              <a:gd name="connsiteX10" fmla="*/ 3633408 w 4638342"/>
              <a:gd name="connsiteY10" fmla="*/ 178687 h 2440026"/>
              <a:gd name="connsiteX0" fmla="*/ 3633408 w 4638342"/>
              <a:gd name="connsiteY0" fmla="*/ 178687 h 2440026"/>
              <a:gd name="connsiteX1" fmla="*/ 1555462 w 4638342"/>
              <a:gd name="connsiteY1" fmla="*/ 0 h 2440026"/>
              <a:gd name="connsiteX2" fmla="*/ 1514891 w 4638342"/>
              <a:gd name="connsiteY2" fmla="*/ 504794 h 2440026"/>
              <a:gd name="connsiteX3" fmla="*/ 0 w 4638342"/>
              <a:gd name="connsiteY3" fmla="*/ 2355704 h 2440026"/>
              <a:gd name="connsiteX4" fmla="*/ 1506490 w 4638342"/>
              <a:gd name="connsiteY4" fmla="*/ 2090374 h 2440026"/>
              <a:gd name="connsiteX5" fmla="*/ 1571464 w 4638342"/>
              <a:gd name="connsiteY5" fmla="*/ 2073725 h 2440026"/>
              <a:gd name="connsiteX6" fmla="*/ 1635495 w 4638342"/>
              <a:gd name="connsiteY6" fmla="*/ 2191369 h 2440026"/>
              <a:gd name="connsiteX7" fmla="*/ 4638342 w 4638342"/>
              <a:gd name="connsiteY7" fmla="*/ 2440026 h 2440026"/>
              <a:gd name="connsiteX8" fmla="*/ 4638123 w 4638342"/>
              <a:gd name="connsiteY8" fmla="*/ 2328896 h 2440026"/>
              <a:gd name="connsiteX9" fmla="*/ 3528395 w 4638342"/>
              <a:gd name="connsiteY9" fmla="*/ 1408653 h 2440026"/>
              <a:gd name="connsiteX10" fmla="*/ 3633408 w 4638342"/>
              <a:gd name="connsiteY10" fmla="*/ 178687 h 2440026"/>
              <a:gd name="connsiteX0" fmla="*/ 3633408 w 4638342"/>
              <a:gd name="connsiteY0" fmla="*/ 178687 h 2440026"/>
              <a:gd name="connsiteX1" fmla="*/ 1555462 w 4638342"/>
              <a:gd name="connsiteY1" fmla="*/ 0 h 2440026"/>
              <a:gd name="connsiteX2" fmla="*/ 0 w 4638342"/>
              <a:gd name="connsiteY2" fmla="*/ 2355704 h 2440026"/>
              <a:gd name="connsiteX3" fmla="*/ 1506490 w 4638342"/>
              <a:gd name="connsiteY3" fmla="*/ 2090374 h 2440026"/>
              <a:gd name="connsiteX4" fmla="*/ 1571464 w 4638342"/>
              <a:gd name="connsiteY4" fmla="*/ 2073725 h 2440026"/>
              <a:gd name="connsiteX5" fmla="*/ 1635495 w 4638342"/>
              <a:gd name="connsiteY5" fmla="*/ 2191369 h 2440026"/>
              <a:gd name="connsiteX6" fmla="*/ 4638342 w 4638342"/>
              <a:gd name="connsiteY6" fmla="*/ 2440026 h 2440026"/>
              <a:gd name="connsiteX7" fmla="*/ 4638123 w 4638342"/>
              <a:gd name="connsiteY7" fmla="*/ 2328896 h 2440026"/>
              <a:gd name="connsiteX8" fmla="*/ 3528395 w 4638342"/>
              <a:gd name="connsiteY8" fmla="*/ 1408653 h 2440026"/>
              <a:gd name="connsiteX9" fmla="*/ 3633408 w 4638342"/>
              <a:gd name="connsiteY9" fmla="*/ 178687 h 2440026"/>
              <a:gd name="connsiteX0" fmla="*/ 3787228 w 4638342"/>
              <a:gd name="connsiteY0" fmla="*/ 420662 h 2440026"/>
              <a:gd name="connsiteX1" fmla="*/ 1555462 w 4638342"/>
              <a:gd name="connsiteY1" fmla="*/ 0 h 2440026"/>
              <a:gd name="connsiteX2" fmla="*/ 0 w 4638342"/>
              <a:gd name="connsiteY2" fmla="*/ 2355704 h 2440026"/>
              <a:gd name="connsiteX3" fmla="*/ 1506490 w 4638342"/>
              <a:gd name="connsiteY3" fmla="*/ 2090374 h 2440026"/>
              <a:gd name="connsiteX4" fmla="*/ 1571464 w 4638342"/>
              <a:gd name="connsiteY4" fmla="*/ 2073725 h 2440026"/>
              <a:gd name="connsiteX5" fmla="*/ 1635495 w 4638342"/>
              <a:gd name="connsiteY5" fmla="*/ 2191369 h 2440026"/>
              <a:gd name="connsiteX6" fmla="*/ 4638342 w 4638342"/>
              <a:gd name="connsiteY6" fmla="*/ 2440026 h 2440026"/>
              <a:gd name="connsiteX7" fmla="*/ 4638123 w 4638342"/>
              <a:gd name="connsiteY7" fmla="*/ 2328896 h 2440026"/>
              <a:gd name="connsiteX8" fmla="*/ 3528395 w 4638342"/>
              <a:gd name="connsiteY8" fmla="*/ 1408653 h 2440026"/>
              <a:gd name="connsiteX9" fmla="*/ 3787228 w 4638342"/>
              <a:gd name="connsiteY9" fmla="*/ 420662 h 2440026"/>
              <a:gd name="connsiteX0" fmla="*/ 3787228 w 4638342"/>
              <a:gd name="connsiteY0" fmla="*/ 420662 h 2440026"/>
              <a:gd name="connsiteX1" fmla="*/ 1555462 w 4638342"/>
              <a:gd name="connsiteY1" fmla="*/ 0 h 2440026"/>
              <a:gd name="connsiteX2" fmla="*/ 0 w 4638342"/>
              <a:gd name="connsiteY2" fmla="*/ 2355704 h 2440026"/>
              <a:gd name="connsiteX3" fmla="*/ 1506490 w 4638342"/>
              <a:gd name="connsiteY3" fmla="*/ 2090374 h 2440026"/>
              <a:gd name="connsiteX4" fmla="*/ 1571464 w 4638342"/>
              <a:gd name="connsiteY4" fmla="*/ 2073725 h 2440026"/>
              <a:gd name="connsiteX5" fmla="*/ 1635495 w 4638342"/>
              <a:gd name="connsiteY5" fmla="*/ 2191369 h 2440026"/>
              <a:gd name="connsiteX6" fmla="*/ 4638342 w 4638342"/>
              <a:gd name="connsiteY6" fmla="*/ 2440026 h 2440026"/>
              <a:gd name="connsiteX7" fmla="*/ 3528395 w 4638342"/>
              <a:gd name="connsiteY7" fmla="*/ 1408653 h 2440026"/>
              <a:gd name="connsiteX8" fmla="*/ 3787228 w 4638342"/>
              <a:gd name="connsiteY8" fmla="*/ 420662 h 2440026"/>
              <a:gd name="connsiteX0" fmla="*/ 3787228 w 3787228"/>
              <a:gd name="connsiteY0" fmla="*/ 420662 h 2355704"/>
              <a:gd name="connsiteX1" fmla="*/ 1555462 w 3787228"/>
              <a:gd name="connsiteY1" fmla="*/ 0 h 2355704"/>
              <a:gd name="connsiteX2" fmla="*/ 0 w 3787228"/>
              <a:gd name="connsiteY2" fmla="*/ 2355704 h 2355704"/>
              <a:gd name="connsiteX3" fmla="*/ 1506490 w 3787228"/>
              <a:gd name="connsiteY3" fmla="*/ 2090374 h 2355704"/>
              <a:gd name="connsiteX4" fmla="*/ 1571464 w 3787228"/>
              <a:gd name="connsiteY4" fmla="*/ 2073725 h 2355704"/>
              <a:gd name="connsiteX5" fmla="*/ 1635495 w 3787228"/>
              <a:gd name="connsiteY5" fmla="*/ 2191369 h 2355704"/>
              <a:gd name="connsiteX6" fmla="*/ 3528395 w 3787228"/>
              <a:gd name="connsiteY6" fmla="*/ 1408653 h 2355704"/>
              <a:gd name="connsiteX7" fmla="*/ 3787228 w 3787228"/>
              <a:gd name="connsiteY7" fmla="*/ 420662 h 2355704"/>
              <a:gd name="connsiteX0" fmla="*/ 3787228 w 3787228"/>
              <a:gd name="connsiteY0" fmla="*/ 420662 h 2608101"/>
              <a:gd name="connsiteX1" fmla="*/ 1555462 w 3787228"/>
              <a:gd name="connsiteY1" fmla="*/ 0 h 2608101"/>
              <a:gd name="connsiteX2" fmla="*/ 0 w 3787228"/>
              <a:gd name="connsiteY2" fmla="*/ 2355704 h 2608101"/>
              <a:gd name="connsiteX3" fmla="*/ 1506490 w 3787228"/>
              <a:gd name="connsiteY3" fmla="*/ 2090374 h 2608101"/>
              <a:gd name="connsiteX4" fmla="*/ 1571464 w 3787228"/>
              <a:gd name="connsiteY4" fmla="*/ 2073725 h 2608101"/>
              <a:gd name="connsiteX5" fmla="*/ 1635495 w 3787228"/>
              <a:gd name="connsiteY5" fmla="*/ 2191369 h 2608101"/>
              <a:gd name="connsiteX6" fmla="*/ 2019855 w 3787228"/>
              <a:gd name="connsiteY6" fmla="*/ 2608101 h 2608101"/>
              <a:gd name="connsiteX7" fmla="*/ 3787228 w 3787228"/>
              <a:gd name="connsiteY7" fmla="*/ 420662 h 2608101"/>
              <a:gd name="connsiteX0" fmla="*/ 3787228 w 3787228"/>
              <a:gd name="connsiteY0" fmla="*/ 420662 h 2608101"/>
              <a:gd name="connsiteX1" fmla="*/ 1555462 w 3787228"/>
              <a:gd name="connsiteY1" fmla="*/ 0 h 2608101"/>
              <a:gd name="connsiteX2" fmla="*/ 0 w 3787228"/>
              <a:gd name="connsiteY2" fmla="*/ 2355704 h 2608101"/>
              <a:gd name="connsiteX3" fmla="*/ 1506490 w 3787228"/>
              <a:gd name="connsiteY3" fmla="*/ 2090374 h 2608101"/>
              <a:gd name="connsiteX4" fmla="*/ 1571464 w 3787228"/>
              <a:gd name="connsiteY4" fmla="*/ 2073725 h 2608101"/>
              <a:gd name="connsiteX5" fmla="*/ 2019855 w 3787228"/>
              <a:gd name="connsiteY5" fmla="*/ 2608101 h 2608101"/>
              <a:gd name="connsiteX6" fmla="*/ 3787228 w 3787228"/>
              <a:gd name="connsiteY6" fmla="*/ 420662 h 2608101"/>
              <a:gd name="connsiteX0" fmla="*/ 3787228 w 3787228"/>
              <a:gd name="connsiteY0" fmla="*/ 420662 h 2608101"/>
              <a:gd name="connsiteX1" fmla="*/ 1555462 w 3787228"/>
              <a:gd name="connsiteY1" fmla="*/ 0 h 2608101"/>
              <a:gd name="connsiteX2" fmla="*/ 0 w 3787228"/>
              <a:gd name="connsiteY2" fmla="*/ 2355704 h 2608101"/>
              <a:gd name="connsiteX3" fmla="*/ 1506490 w 3787228"/>
              <a:gd name="connsiteY3" fmla="*/ 2090374 h 2608101"/>
              <a:gd name="connsiteX4" fmla="*/ 2019855 w 3787228"/>
              <a:gd name="connsiteY4" fmla="*/ 2608101 h 2608101"/>
              <a:gd name="connsiteX5" fmla="*/ 3787228 w 3787228"/>
              <a:gd name="connsiteY5" fmla="*/ 420662 h 2608101"/>
              <a:gd name="connsiteX0" fmla="*/ 3787228 w 3787228"/>
              <a:gd name="connsiteY0" fmla="*/ 420662 h 2608101"/>
              <a:gd name="connsiteX1" fmla="*/ 1555462 w 3787228"/>
              <a:gd name="connsiteY1" fmla="*/ 0 h 2608101"/>
              <a:gd name="connsiteX2" fmla="*/ 0 w 3787228"/>
              <a:gd name="connsiteY2" fmla="*/ 2355704 h 2608101"/>
              <a:gd name="connsiteX3" fmla="*/ 2019855 w 3787228"/>
              <a:gd name="connsiteY3" fmla="*/ 2608101 h 2608101"/>
              <a:gd name="connsiteX4" fmla="*/ 3787228 w 3787228"/>
              <a:gd name="connsiteY4" fmla="*/ 420662 h 2608101"/>
              <a:gd name="connsiteX0" fmla="*/ 3787228 w 3787228"/>
              <a:gd name="connsiteY0" fmla="*/ 420662 h 2523969"/>
              <a:gd name="connsiteX1" fmla="*/ 1555462 w 3787228"/>
              <a:gd name="connsiteY1" fmla="*/ 0 h 2523969"/>
              <a:gd name="connsiteX2" fmla="*/ 0 w 3787228"/>
              <a:gd name="connsiteY2" fmla="*/ 2355704 h 2523969"/>
              <a:gd name="connsiteX3" fmla="*/ 2019855 w 3787228"/>
              <a:gd name="connsiteY3" fmla="*/ 2523969 h 2523969"/>
              <a:gd name="connsiteX4" fmla="*/ 3787228 w 3787228"/>
              <a:gd name="connsiteY4" fmla="*/ 420662 h 2523969"/>
              <a:gd name="connsiteX0" fmla="*/ 3787228 w 3787228"/>
              <a:gd name="connsiteY0" fmla="*/ 420662 h 2523969"/>
              <a:gd name="connsiteX1" fmla="*/ 1555462 w 3787228"/>
              <a:gd name="connsiteY1" fmla="*/ 0 h 2523969"/>
              <a:gd name="connsiteX2" fmla="*/ 0 w 3787228"/>
              <a:gd name="connsiteY2" fmla="*/ 2355704 h 2523969"/>
              <a:gd name="connsiteX3" fmla="*/ 2047735 w 3787228"/>
              <a:gd name="connsiteY3" fmla="*/ 2523969 h 2523969"/>
              <a:gd name="connsiteX4" fmla="*/ 3787228 w 3787228"/>
              <a:gd name="connsiteY4" fmla="*/ 420662 h 2523969"/>
              <a:gd name="connsiteX0" fmla="*/ 3796521 w 3796521"/>
              <a:gd name="connsiteY0" fmla="*/ 420662 h 2523969"/>
              <a:gd name="connsiteX1" fmla="*/ 1564755 w 3796521"/>
              <a:gd name="connsiteY1" fmla="*/ 0 h 2523969"/>
              <a:gd name="connsiteX2" fmla="*/ 0 w 3796521"/>
              <a:gd name="connsiteY2" fmla="*/ 2341769 h 2523969"/>
              <a:gd name="connsiteX3" fmla="*/ 2057028 w 3796521"/>
              <a:gd name="connsiteY3" fmla="*/ 2523969 h 2523969"/>
              <a:gd name="connsiteX4" fmla="*/ 3796521 w 3796521"/>
              <a:gd name="connsiteY4" fmla="*/ 420662 h 2523969"/>
              <a:gd name="connsiteX0" fmla="*/ 3782581 w 3782581"/>
              <a:gd name="connsiteY0" fmla="*/ 420662 h 2523969"/>
              <a:gd name="connsiteX1" fmla="*/ 1550815 w 3782581"/>
              <a:gd name="connsiteY1" fmla="*/ 0 h 2523969"/>
              <a:gd name="connsiteX2" fmla="*/ 0 w 3782581"/>
              <a:gd name="connsiteY2" fmla="*/ 2351060 h 2523969"/>
              <a:gd name="connsiteX3" fmla="*/ 2043088 w 3782581"/>
              <a:gd name="connsiteY3" fmla="*/ 2523969 h 2523969"/>
              <a:gd name="connsiteX4" fmla="*/ 3782581 w 3782581"/>
              <a:gd name="connsiteY4" fmla="*/ 420662 h 2523969"/>
              <a:gd name="connsiteX0" fmla="*/ 3805814 w 3805814"/>
              <a:gd name="connsiteY0" fmla="*/ 420662 h 2523969"/>
              <a:gd name="connsiteX1" fmla="*/ 1574048 w 3805814"/>
              <a:gd name="connsiteY1" fmla="*/ 0 h 2523969"/>
              <a:gd name="connsiteX2" fmla="*/ 0 w 3805814"/>
              <a:gd name="connsiteY2" fmla="*/ 2355706 h 2523969"/>
              <a:gd name="connsiteX3" fmla="*/ 2066321 w 3805814"/>
              <a:gd name="connsiteY3" fmla="*/ 2523969 h 2523969"/>
              <a:gd name="connsiteX4" fmla="*/ 3805814 w 3805814"/>
              <a:gd name="connsiteY4" fmla="*/ 420662 h 2523969"/>
              <a:gd name="connsiteX0" fmla="*/ 3805814 w 3805814"/>
              <a:gd name="connsiteY0" fmla="*/ 420662 h 2523969"/>
              <a:gd name="connsiteX1" fmla="*/ 1597281 w 3805814"/>
              <a:gd name="connsiteY1" fmla="*/ 0 h 2523969"/>
              <a:gd name="connsiteX2" fmla="*/ 0 w 3805814"/>
              <a:gd name="connsiteY2" fmla="*/ 2355706 h 2523969"/>
              <a:gd name="connsiteX3" fmla="*/ 2066321 w 3805814"/>
              <a:gd name="connsiteY3" fmla="*/ 2523969 h 2523969"/>
              <a:gd name="connsiteX4" fmla="*/ 3805814 w 3805814"/>
              <a:gd name="connsiteY4" fmla="*/ 420662 h 2523969"/>
              <a:gd name="connsiteX0" fmla="*/ 3805814 w 3805814"/>
              <a:gd name="connsiteY0" fmla="*/ 766987 h 2870294"/>
              <a:gd name="connsiteX1" fmla="*/ 1523678 w 3805814"/>
              <a:gd name="connsiteY1" fmla="*/ 0 h 2870294"/>
              <a:gd name="connsiteX2" fmla="*/ 0 w 3805814"/>
              <a:gd name="connsiteY2" fmla="*/ 2702031 h 2870294"/>
              <a:gd name="connsiteX3" fmla="*/ 2066321 w 3805814"/>
              <a:gd name="connsiteY3" fmla="*/ 2870294 h 2870294"/>
              <a:gd name="connsiteX4" fmla="*/ 3805814 w 3805814"/>
              <a:gd name="connsiteY4" fmla="*/ 766987 h 2870294"/>
              <a:gd name="connsiteX0" fmla="*/ 3805814 w 3805814"/>
              <a:gd name="connsiteY0" fmla="*/ 977429 h 3080736"/>
              <a:gd name="connsiteX1" fmla="*/ 1523678 w 3805814"/>
              <a:gd name="connsiteY1" fmla="*/ 210442 h 3080736"/>
              <a:gd name="connsiteX2" fmla="*/ 0 w 3805814"/>
              <a:gd name="connsiteY2" fmla="*/ 2912473 h 3080736"/>
              <a:gd name="connsiteX3" fmla="*/ 2066321 w 3805814"/>
              <a:gd name="connsiteY3" fmla="*/ 3080736 h 3080736"/>
              <a:gd name="connsiteX4" fmla="*/ 3805814 w 3805814"/>
              <a:gd name="connsiteY4" fmla="*/ 977429 h 3080736"/>
              <a:gd name="connsiteX0" fmla="*/ 3805814 w 3805814"/>
              <a:gd name="connsiteY0" fmla="*/ 977429 h 3080736"/>
              <a:gd name="connsiteX1" fmla="*/ 1523678 w 3805814"/>
              <a:gd name="connsiteY1" fmla="*/ 210442 h 3080736"/>
              <a:gd name="connsiteX2" fmla="*/ 0 w 3805814"/>
              <a:gd name="connsiteY2" fmla="*/ 2912473 h 3080736"/>
              <a:gd name="connsiteX3" fmla="*/ 2066321 w 3805814"/>
              <a:gd name="connsiteY3" fmla="*/ 3080736 h 3080736"/>
              <a:gd name="connsiteX4" fmla="*/ 3805814 w 3805814"/>
              <a:gd name="connsiteY4" fmla="*/ 977429 h 3080736"/>
              <a:gd name="connsiteX0" fmla="*/ 3805814 w 3805814"/>
              <a:gd name="connsiteY0" fmla="*/ 893296 h 2996603"/>
              <a:gd name="connsiteX1" fmla="*/ 1607839 w 3805814"/>
              <a:gd name="connsiteY1" fmla="*/ 210442 h 2996603"/>
              <a:gd name="connsiteX2" fmla="*/ 0 w 3805814"/>
              <a:gd name="connsiteY2" fmla="*/ 2828340 h 2996603"/>
              <a:gd name="connsiteX3" fmla="*/ 2066321 w 3805814"/>
              <a:gd name="connsiteY3" fmla="*/ 2996603 h 2996603"/>
              <a:gd name="connsiteX4" fmla="*/ 3805814 w 3805814"/>
              <a:gd name="connsiteY4" fmla="*/ 893296 h 2996603"/>
              <a:gd name="connsiteX0" fmla="*/ 3291051 w 3291051"/>
              <a:gd name="connsiteY0" fmla="*/ 715235 h 2996603"/>
              <a:gd name="connsiteX1" fmla="*/ 1607839 w 3291051"/>
              <a:gd name="connsiteY1" fmla="*/ 210442 h 2996603"/>
              <a:gd name="connsiteX2" fmla="*/ 0 w 3291051"/>
              <a:gd name="connsiteY2" fmla="*/ 2828340 h 2996603"/>
              <a:gd name="connsiteX3" fmla="*/ 2066321 w 3291051"/>
              <a:gd name="connsiteY3" fmla="*/ 2996603 h 2996603"/>
              <a:gd name="connsiteX4" fmla="*/ 3291051 w 3291051"/>
              <a:gd name="connsiteY4" fmla="*/ 715235 h 2996603"/>
              <a:gd name="connsiteX0" fmla="*/ 3291051 w 3291051"/>
              <a:gd name="connsiteY0" fmla="*/ 715235 h 2996603"/>
              <a:gd name="connsiteX1" fmla="*/ 1607839 w 3291051"/>
              <a:gd name="connsiteY1" fmla="*/ 210442 h 2996603"/>
              <a:gd name="connsiteX2" fmla="*/ 0 w 3291051"/>
              <a:gd name="connsiteY2" fmla="*/ 2828340 h 2996603"/>
              <a:gd name="connsiteX3" fmla="*/ 2066321 w 3291051"/>
              <a:gd name="connsiteY3" fmla="*/ 2996603 h 2996603"/>
              <a:gd name="connsiteX4" fmla="*/ 3291051 w 3291051"/>
              <a:gd name="connsiteY4" fmla="*/ 715235 h 2996603"/>
              <a:gd name="connsiteX0" fmla="*/ 3291051 w 3426967"/>
              <a:gd name="connsiteY0" fmla="*/ 715235 h 2996603"/>
              <a:gd name="connsiteX1" fmla="*/ 1607839 w 3426967"/>
              <a:gd name="connsiteY1" fmla="*/ 210442 h 2996603"/>
              <a:gd name="connsiteX2" fmla="*/ 0 w 3426967"/>
              <a:gd name="connsiteY2" fmla="*/ 2828340 h 2996603"/>
              <a:gd name="connsiteX3" fmla="*/ 2066321 w 3426967"/>
              <a:gd name="connsiteY3" fmla="*/ 2996603 h 2996603"/>
              <a:gd name="connsiteX4" fmla="*/ 3291051 w 3426967"/>
              <a:gd name="connsiteY4" fmla="*/ 715235 h 2996603"/>
              <a:gd name="connsiteX0" fmla="*/ 3543533 w 3679449"/>
              <a:gd name="connsiteY0" fmla="*/ 715235 h 2996603"/>
              <a:gd name="connsiteX1" fmla="*/ 1607839 w 3679449"/>
              <a:gd name="connsiteY1" fmla="*/ 210442 h 2996603"/>
              <a:gd name="connsiteX2" fmla="*/ 0 w 3679449"/>
              <a:gd name="connsiteY2" fmla="*/ 2828340 h 2996603"/>
              <a:gd name="connsiteX3" fmla="*/ 2066321 w 3679449"/>
              <a:gd name="connsiteY3" fmla="*/ 2996603 h 2996603"/>
              <a:gd name="connsiteX4" fmla="*/ 3543533 w 3679449"/>
              <a:gd name="connsiteY4" fmla="*/ 715235 h 2996603"/>
              <a:gd name="connsiteX0" fmla="*/ 3375212 w 3511128"/>
              <a:gd name="connsiteY0" fmla="*/ 631102 h 2996603"/>
              <a:gd name="connsiteX1" fmla="*/ 1607839 w 3511128"/>
              <a:gd name="connsiteY1" fmla="*/ 210442 h 2996603"/>
              <a:gd name="connsiteX2" fmla="*/ 0 w 3511128"/>
              <a:gd name="connsiteY2" fmla="*/ 2828340 h 2996603"/>
              <a:gd name="connsiteX3" fmla="*/ 2066321 w 3511128"/>
              <a:gd name="connsiteY3" fmla="*/ 2996603 h 2996603"/>
              <a:gd name="connsiteX4" fmla="*/ 3375212 w 3511128"/>
              <a:gd name="connsiteY4" fmla="*/ 631102 h 2996603"/>
              <a:gd name="connsiteX0" fmla="*/ 3375212 w 3511128"/>
              <a:gd name="connsiteY0" fmla="*/ 631102 h 2828340"/>
              <a:gd name="connsiteX1" fmla="*/ 1607839 w 3511128"/>
              <a:gd name="connsiteY1" fmla="*/ 210442 h 2828340"/>
              <a:gd name="connsiteX2" fmla="*/ 0 w 3511128"/>
              <a:gd name="connsiteY2" fmla="*/ 2828340 h 2828340"/>
              <a:gd name="connsiteX3" fmla="*/ 1860321 w 3511128"/>
              <a:gd name="connsiteY3" fmla="*/ 2818543 h 2828340"/>
              <a:gd name="connsiteX4" fmla="*/ 3375212 w 3511128"/>
              <a:gd name="connsiteY4" fmla="*/ 631102 h 2828340"/>
              <a:gd name="connsiteX0" fmla="*/ 3375212 w 3511128"/>
              <a:gd name="connsiteY0" fmla="*/ 631102 h 3554975"/>
              <a:gd name="connsiteX1" fmla="*/ 1607839 w 3511128"/>
              <a:gd name="connsiteY1" fmla="*/ 210442 h 3554975"/>
              <a:gd name="connsiteX2" fmla="*/ 0 w 3511128"/>
              <a:gd name="connsiteY2" fmla="*/ 2828340 h 3554975"/>
              <a:gd name="connsiteX3" fmla="*/ 1860321 w 3511128"/>
              <a:gd name="connsiteY3" fmla="*/ 2818543 h 3554975"/>
              <a:gd name="connsiteX4" fmla="*/ 3375212 w 3511128"/>
              <a:gd name="connsiteY4" fmla="*/ 631102 h 3554975"/>
              <a:gd name="connsiteX0" fmla="*/ 3400671 w 3536587"/>
              <a:gd name="connsiteY0" fmla="*/ 631102 h 3314736"/>
              <a:gd name="connsiteX1" fmla="*/ 1633298 w 3536587"/>
              <a:gd name="connsiteY1" fmla="*/ 210442 h 3314736"/>
              <a:gd name="connsiteX2" fmla="*/ 25459 w 3536587"/>
              <a:gd name="connsiteY2" fmla="*/ 2828340 h 3314736"/>
              <a:gd name="connsiteX3" fmla="*/ 1480544 w 3536587"/>
              <a:gd name="connsiteY3" fmla="*/ 3128816 h 3314736"/>
              <a:gd name="connsiteX4" fmla="*/ 1885780 w 3536587"/>
              <a:gd name="connsiteY4" fmla="*/ 2818543 h 3314736"/>
              <a:gd name="connsiteX5" fmla="*/ 3400671 w 3536587"/>
              <a:gd name="connsiteY5" fmla="*/ 631102 h 3314736"/>
              <a:gd name="connsiteX0" fmla="*/ 3400671 w 3536587"/>
              <a:gd name="connsiteY0" fmla="*/ 631102 h 4082162"/>
              <a:gd name="connsiteX1" fmla="*/ 1633298 w 3536587"/>
              <a:gd name="connsiteY1" fmla="*/ 210442 h 4082162"/>
              <a:gd name="connsiteX2" fmla="*/ 25459 w 3536587"/>
              <a:gd name="connsiteY2" fmla="*/ 2828340 h 4082162"/>
              <a:gd name="connsiteX3" fmla="*/ 1633299 w 3536587"/>
              <a:gd name="connsiteY3" fmla="*/ 4080529 h 4082162"/>
              <a:gd name="connsiteX4" fmla="*/ 1885780 w 3536587"/>
              <a:gd name="connsiteY4" fmla="*/ 2818543 h 4082162"/>
              <a:gd name="connsiteX5" fmla="*/ 3400671 w 3536587"/>
              <a:gd name="connsiteY5" fmla="*/ 631102 h 4082162"/>
              <a:gd name="connsiteX0" fmla="*/ 3400671 w 3536587"/>
              <a:gd name="connsiteY0" fmla="*/ 631102 h 4082162"/>
              <a:gd name="connsiteX1" fmla="*/ 1633298 w 3536587"/>
              <a:gd name="connsiteY1" fmla="*/ 210442 h 4082162"/>
              <a:gd name="connsiteX2" fmla="*/ 25459 w 3536587"/>
              <a:gd name="connsiteY2" fmla="*/ 2828340 h 4082162"/>
              <a:gd name="connsiteX3" fmla="*/ 1633299 w 3536587"/>
              <a:gd name="connsiteY3" fmla="*/ 4080529 h 4082162"/>
              <a:gd name="connsiteX4" fmla="*/ 1969942 w 3536587"/>
              <a:gd name="connsiteY4" fmla="*/ 2818543 h 4082162"/>
              <a:gd name="connsiteX5" fmla="*/ 3400671 w 3536587"/>
              <a:gd name="connsiteY5" fmla="*/ 631102 h 4082162"/>
              <a:gd name="connsiteX0" fmla="*/ 4233489 w 4369405"/>
              <a:gd name="connsiteY0" fmla="*/ 631102 h 4234772"/>
              <a:gd name="connsiteX1" fmla="*/ 2466116 w 4369405"/>
              <a:gd name="connsiteY1" fmla="*/ 210442 h 4234772"/>
              <a:gd name="connsiteX2" fmla="*/ 25459 w 4369405"/>
              <a:gd name="connsiteY2" fmla="*/ 3743999 h 4234772"/>
              <a:gd name="connsiteX3" fmla="*/ 2466117 w 4369405"/>
              <a:gd name="connsiteY3" fmla="*/ 4080529 h 4234772"/>
              <a:gd name="connsiteX4" fmla="*/ 2802760 w 4369405"/>
              <a:gd name="connsiteY4" fmla="*/ 2818543 h 4234772"/>
              <a:gd name="connsiteX5" fmla="*/ 4233489 w 4369405"/>
              <a:gd name="connsiteY5" fmla="*/ 631102 h 4234772"/>
              <a:gd name="connsiteX0" fmla="*/ 4208030 w 4343946"/>
              <a:gd name="connsiteY0" fmla="*/ 631102 h 4323454"/>
              <a:gd name="connsiteX1" fmla="*/ 2440657 w 4343946"/>
              <a:gd name="connsiteY1" fmla="*/ 210442 h 4323454"/>
              <a:gd name="connsiteX2" fmla="*/ 0 w 4343946"/>
              <a:gd name="connsiteY2" fmla="*/ 3743999 h 4323454"/>
              <a:gd name="connsiteX3" fmla="*/ 2440658 w 4343946"/>
              <a:gd name="connsiteY3" fmla="*/ 4080529 h 4323454"/>
              <a:gd name="connsiteX4" fmla="*/ 2777301 w 4343946"/>
              <a:gd name="connsiteY4" fmla="*/ 2818543 h 4323454"/>
              <a:gd name="connsiteX5" fmla="*/ 4208030 w 4343946"/>
              <a:gd name="connsiteY5" fmla="*/ 631102 h 4323454"/>
              <a:gd name="connsiteX0" fmla="*/ 4476549 w 4612465"/>
              <a:gd name="connsiteY0" fmla="*/ 631102 h 4402891"/>
              <a:gd name="connsiteX1" fmla="*/ 2709176 w 4612465"/>
              <a:gd name="connsiteY1" fmla="*/ 210442 h 4402891"/>
              <a:gd name="connsiteX2" fmla="*/ 268519 w 4612465"/>
              <a:gd name="connsiteY2" fmla="*/ 3743999 h 4402891"/>
              <a:gd name="connsiteX3" fmla="*/ 1098065 w 4612465"/>
              <a:gd name="connsiteY3" fmla="*/ 4163792 h 4402891"/>
              <a:gd name="connsiteX4" fmla="*/ 2709177 w 4612465"/>
              <a:gd name="connsiteY4" fmla="*/ 4080529 h 4402891"/>
              <a:gd name="connsiteX5" fmla="*/ 3045820 w 4612465"/>
              <a:gd name="connsiteY5" fmla="*/ 2818543 h 4402891"/>
              <a:gd name="connsiteX6" fmla="*/ 4476549 w 4612465"/>
              <a:gd name="connsiteY6" fmla="*/ 631102 h 4402891"/>
              <a:gd name="connsiteX0" fmla="*/ 4476548 w 4612464"/>
              <a:gd name="connsiteY0" fmla="*/ 631102 h 5062072"/>
              <a:gd name="connsiteX1" fmla="*/ 2709175 w 4612464"/>
              <a:gd name="connsiteY1" fmla="*/ 210442 h 5062072"/>
              <a:gd name="connsiteX2" fmla="*/ 268518 w 4612464"/>
              <a:gd name="connsiteY2" fmla="*/ 3743999 h 5062072"/>
              <a:gd name="connsiteX3" fmla="*/ 1025963 w 4612464"/>
              <a:gd name="connsiteY3" fmla="*/ 5005984 h 5062072"/>
              <a:gd name="connsiteX4" fmla="*/ 2709176 w 4612464"/>
              <a:gd name="connsiteY4" fmla="*/ 4080529 h 5062072"/>
              <a:gd name="connsiteX5" fmla="*/ 3045819 w 4612464"/>
              <a:gd name="connsiteY5" fmla="*/ 2818543 h 5062072"/>
              <a:gd name="connsiteX6" fmla="*/ 4476548 w 4612464"/>
              <a:gd name="connsiteY6" fmla="*/ 631102 h 5062072"/>
              <a:gd name="connsiteX0" fmla="*/ 4476548 w 4612464"/>
              <a:gd name="connsiteY0" fmla="*/ 631102 h 5146432"/>
              <a:gd name="connsiteX1" fmla="*/ 2709175 w 4612464"/>
              <a:gd name="connsiteY1" fmla="*/ 210442 h 5146432"/>
              <a:gd name="connsiteX2" fmla="*/ 268518 w 4612464"/>
              <a:gd name="connsiteY2" fmla="*/ 3743999 h 5146432"/>
              <a:gd name="connsiteX3" fmla="*/ 1025963 w 4612464"/>
              <a:gd name="connsiteY3" fmla="*/ 5005984 h 5146432"/>
              <a:gd name="connsiteX4" fmla="*/ 2111122 w 4612464"/>
              <a:gd name="connsiteY4" fmla="*/ 4586685 h 5146432"/>
              <a:gd name="connsiteX5" fmla="*/ 2709176 w 4612464"/>
              <a:gd name="connsiteY5" fmla="*/ 4080529 h 5146432"/>
              <a:gd name="connsiteX6" fmla="*/ 3045819 w 4612464"/>
              <a:gd name="connsiteY6" fmla="*/ 2818543 h 5146432"/>
              <a:gd name="connsiteX7" fmla="*/ 4476548 w 4612464"/>
              <a:gd name="connsiteY7" fmla="*/ 631102 h 5146432"/>
              <a:gd name="connsiteX0" fmla="*/ 4476548 w 4612464"/>
              <a:gd name="connsiteY0" fmla="*/ 631102 h 5244358"/>
              <a:gd name="connsiteX1" fmla="*/ 2709175 w 4612464"/>
              <a:gd name="connsiteY1" fmla="*/ 210442 h 5244358"/>
              <a:gd name="connsiteX2" fmla="*/ 268518 w 4612464"/>
              <a:gd name="connsiteY2" fmla="*/ 3743999 h 5244358"/>
              <a:gd name="connsiteX3" fmla="*/ 1025963 w 4612464"/>
              <a:gd name="connsiteY3" fmla="*/ 5005984 h 5244358"/>
              <a:gd name="connsiteX4" fmla="*/ 3971585 w 4612464"/>
              <a:gd name="connsiteY4" fmla="*/ 5090116 h 5244358"/>
              <a:gd name="connsiteX5" fmla="*/ 2709176 w 4612464"/>
              <a:gd name="connsiteY5" fmla="*/ 4080529 h 5244358"/>
              <a:gd name="connsiteX6" fmla="*/ 3045819 w 4612464"/>
              <a:gd name="connsiteY6" fmla="*/ 2818543 h 5244358"/>
              <a:gd name="connsiteX7" fmla="*/ 4476548 w 4612464"/>
              <a:gd name="connsiteY7" fmla="*/ 631102 h 5244358"/>
              <a:gd name="connsiteX0" fmla="*/ 4476548 w 4612464"/>
              <a:gd name="connsiteY0" fmla="*/ 546972 h 5160228"/>
              <a:gd name="connsiteX1" fmla="*/ 2540855 w 4612464"/>
              <a:gd name="connsiteY1" fmla="*/ 210442 h 5160228"/>
              <a:gd name="connsiteX2" fmla="*/ 268518 w 4612464"/>
              <a:gd name="connsiteY2" fmla="*/ 3659869 h 5160228"/>
              <a:gd name="connsiteX3" fmla="*/ 1025963 w 4612464"/>
              <a:gd name="connsiteY3" fmla="*/ 4921854 h 5160228"/>
              <a:gd name="connsiteX4" fmla="*/ 3971585 w 4612464"/>
              <a:gd name="connsiteY4" fmla="*/ 5005986 h 5160228"/>
              <a:gd name="connsiteX5" fmla="*/ 2709176 w 4612464"/>
              <a:gd name="connsiteY5" fmla="*/ 3996399 h 5160228"/>
              <a:gd name="connsiteX6" fmla="*/ 3045819 w 4612464"/>
              <a:gd name="connsiteY6" fmla="*/ 2734413 h 5160228"/>
              <a:gd name="connsiteX7" fmla="*/ 4476548 w 4612464"/>
              <a:gd name="connsiteY7" fmla="*/ 546972 h 5160228"/>
              <a:gd name="connsiteX0" fmla="*/ 4476549 w 4612465"/>
              <a:gd name="connsiteY0" fmla="*/ 715236 h 5160228"/>
              <a:gd name="connsiteX1" fmla="*/ 2540855 w 4612465"/>
              <a:gd name="connsiteY1" fmla="*/ 210442 h 5160228"/>
              <a:gd name="connsiteX2" fmla="*/ 268518 w 4612465"/>
              <a:gd name="connsiteY2" fmla="*/ 3659869 h 5160228"/>
              <a:gd name="connsiteX3" fmla="*/ 1025963 w 4612465"/>
              <a:gd name="connsiteY3" fmla="*/ 4921854 h 5160228"/>
              <a:gd name="connsiteX4" fmla="*/ 3971585 w 4612465"/>
              <a:gd name="connsiteY4" fmla="*/ 5005986 h 5160228"/>
              <a:gd name="connsiteX5" fmla="*/ 2709176 w 4612465"/>
              <a:gd name="connsiteY5" fmla="*/ 3996399 h 5160228"/>
              <a:gd name="connsiteX6" fmla="*/ 3045819 w 4612465"/>
              <a:gd name="connsiteY6" fmla="*/ 2734413 h 5160228"/>
              <a:gd name="connsiteX7" fmla="*/ 4476549 w 4612465"/>
              <a:gd name="connsiteY7" fmla="*/ 715236 h 5160228"/>
              <a:gd name="connsiteX0" fmla="*/ 4476549 w 4476549"/>
              <a:gd name="connsiteY0" fmla="*/ 715236 h 5160228"/>
              <a:gd name="connsiteX1" fmla="*/ 2540855 w 4476549"/>
              <a:gd name="connsiteY1" fmla="*/ 210442 h 5160228"/>
              <a:gd name="connsiteX2" fmla="*/ 268518 w 4476549"/>
              <a:gd name="connsiteY2" fmla="*/ 3659869 h 5160228"/>
              <a:gd name="connsiteX3" fmla="*/ 1025963 w 4476549"/>
              <a:gd name="connsiteY3" fmla="*/ 4921854 h 5160228"/>
              <a:gd name="connsiteX4" fmla="*/ 3971585 w 4476549"/>
              <a:gd name="connsiteY4" fmla="*/ 5005986 h 5160228"/>
              <a:gd name="connsiteX5" fmla="*/ 2709176 w 4476549"/>
              <a:gd name="connsiteY5" fmla="*/ 3996399 h 5160228"/>
              <a:gd name="connsiteX6" fmla="*/ 3045819 w 4476549"/>
              <a:gd name="connsiteY6" fmla="*/ 2734413 h 5160228"/>
              <a:gd name="connsiteX7" fmla="*/ 4476549 w 4476549"/>
              <a:gd name="connsiteY7" fmla="*/ 715236 h 5160228"/>
              <a:gd name="connsiteX0" fmla="*/ 4476549 w 4476549"/>
              <a:gd name="connsiteY0" fmla="*/ 715236 h 5160228"/>
              <a:gd name="connsiteX1" fmla="*/ 2540855 w 4476549"/>
              <a:gd name="connsiteY1" fmla="*/ 210442 h 5160228"/>
              <a:gd name="connsiteX2" fmla="*/ 268518 w 4476549"/>
              <a:gd name="connsiteY2" fmla="*/ 3659869 h 5160228"/>
              <a:gd name="connsiteX3" fmla="*/ 1025963 w 4476549"/>
              <a:gd name="connsiteY3" fmla="*/ 4921854 h 5160228"/>
              <a:gd name="connsiteX4" fmla="*/ 3971585 w 4476549"/>
              <a:gd name="connsiteY4" fmla="*/ 5005986 h 5160228"/>
              <a:gd name="connsiteX5" fmla="*/ 2709176 w 4476549"/>
              <a:gd name="connsiteY5" fmla="*/ 3996399 h 5160228"/>
              <a:gd name="connsiteX6" fmla="*/ 3045819 w 4476549"/>
              <a:gd name="connsiteY6" fmla="*/ 2734413 h 5160228"/>
              <a:gd name="connsiteX7" fmla="*/ 4476549 w 4476549"/>
              <a:gd name="connsiteY7" fmla="*/ 715236 h 5160228"/>
              <a:gd name="connsiteX0" fmla="*/ 4476549 w 4476549"/>
              <a:gd name="connsiteY0" fmla="*/ 470731 h 4915723"/>
              <a:gd name="connsiteX1" fmla="*/ 2456693 w 4476549"/>
              <a:gd name="connsiteY1" fmla="*/ 218334 h 4915723"/>
              <a:gd name="connsiteX2" fmla="*/ 268518 w 4476549"/>
              <a:gd name="connsiteY2" fmla="*/ 3415364 h 4915723"/>
              <a:gd name="connsiteX3" fmla="*/ 1025963 w 4476549"/>
              <a:gd name="connsiteY3" fmla="*/ 4677349 h 4915723"/>
              <a:gd name="connsiteX4" fmla="*/ 3971585 w 4476549"/>
              <a:gd name="connsiteY4" fmla="*/ 4761481 h 4915723"/>
              <a:gd name="connsiteX5" fmla="*/ 2709176 w 4476549"/>
              <a:gd name="connsiteY5" fmla="*/ 3751894 h 4915723"/>
              <a:gd name="connsiteX6" fmla="*/ 3045819 w 4476549"/>
              <a:gd name="connsiteY6" fmla="*/ 2489908 h 4915723"/>
              <a:gd name="connsiteX7" fmla="*/ 4476549 w 4476549"/>
              <a:gd name="connsiteY7" fmla="*/ 470731 h 4915723"/>
              <a:gd name="connsiteX0" fmla="*/ 4476549 w 4476549"/>
              <a:gd name="connsiteY0" fmla="*/ 878197 h 5323189"/>
              <a:gd name="connsiteX1" fmla="*/ 2456693 w 4476549"/>
              <a:gd name="connsiteY1" fmla="*/ 625800 h 5323189"/>
              <a:gd name="connsiteX2" fmla="*/ 268518 w 4476549"/>
              <a:gd name="connsiteY2" fmla="*/ 3822830 h 5323189"/>
              <a:gd name="connsiteX3" fmla="*/ 1025963 w 4476549"/>
              <a:gd name="connsiteY3" fmla="*/ 5084815 h 5323189"/>
              <a:gd name="connsiteX4" fmla="*/ 3971585 w 4476549"/>
              <a:gd name="connsiteY4" fmla="*/ 5168947 h 5323189"/>
              <a:gd name="connsiteX5" fmla="*/ 2709176 w 4476549"/>
              <a:gd name="connsiteY5" fmla="*/ 4159360 h 5323189"/>
              <a:gd name="connsiteX6" fmla="*/ 3045819 w 4476549"/>
              <a:gd name="connsiteY6" fmla="*/ 2897374 h 5323189"/>
              <a:gd name="connsiteX7" fmla="*/ 4476549 w 4476549"/>
              <a:gd name="connsiteY7" fmla="*/ 878197 h 5323189"/>
              <a:gd name="connsiteX0" fmla="*/ 4476549 w 4476549"/>
              <a:gd name="connsiteY0" fmla="*/ 962331 h 5407323"/>
              <a:gd name="connsiteX1" fmla="*/ 2456693 w 4476549"/>
              <a:gd name="connsiteY1" fmla="*/ 625801 h 5407323"/>
              <a:gd name="connsiteX2" fmla="*/ 268518 w 4476549"/>
              <a:gd name="connsiteY2" fmla="*/ 3906964 h 5407323"/>
              <a:gd name="connsiteX3" fmla="*/ 1025963 w 4476549"/>
              <a:gd name="connsiteY3" fmla="*/ 5168949 h 5407323"/>
              <a:gd name="connsiteX4" fmla="*/ 3971585 w 4476549"/>
              <a:gd name="connsiteY4" fmla="*/ 5253081 h 5407323"/>
              <a:gd name="connsiteX5" fmla="*/ 2709176 w 4476549"/>
              <a:gd name="connsiteY5" fmla="*/ 4243494 h 5407323"/>
              <a:gd name="connsiteX6" fmla="*/ 3045819 w 4476549"/>
              <a:gd name="connsiteY6" fmla="*/ 2981508 h 5407323"/>
              <a:gd name="connsiteX7" fmla="*/ 4476549 w 4476549"/>
              <a:gd name="connsiteY7" fmla="*/ 962331 h 5407323"/>
              <a:gd name="connsiteX0" fmla="*/ 4224066 w 4252120"/>
              <a:gd name="connsiteY0" fmla="*/ 1298859 h 5407322"/>
              <a:gd name="connsiteX1" fmla="*/ 2456693 w 4252120"/>
              <a:gd name="connsiteY1" fmla="*/ 625800 h 5407322"/>
              <a:gd name="connsiteX2" fmla="*/ 268518 w 4252120"/>
              <a:gd name="connsiteY2" fmla="*/ 3906963 h 5407322"/>
              <a:gd name="connsiteX3" fmla="*/ 1025963 w 4252120"/>
              <a:gd name="connsiteY3" fmla="*/ 5168948 h 5407322"/>
              <a:gd name="connsiteX4" fmla="*/ 3971585 w 4252120"/>
              <a:gd name="connsiteY4" fmla="*/ 5253080 h 5407322"/>
              <a:gd name="connsiteX5" fmla="*/ 2709176 w 4252120"/>
              <a:gd name="connsiteY5" fmla="*/ 4243493 h 5407322"/>
              <a:gd name="connsiteX6" fmla="*/ 3045819 w 4252120"/>
              <a:gd name="connsiteY6" fmla="*/ 2981507 h 5407322"/>
              <a:gd name="connsiteX7" fmla="*/ 4224066 w 4252120"/>
              <a:gd name="connsiteY7" fmla="*/ 1298859 h 5407322"/>
              <a:gd name="connsiteX0" fmla="*/ 4224066 w 4632268"/>
              <a:gd name="connsiteY0" fmla="*/ 1298859 h 5407322"/>
              <a:gd name="connsiteX1" fmla="*/ 2456693 w 4632268"/>
              <a:gd name="connsiteY1" fmla="*/ 625800 h 5407322"/>
              <a:gd name="connsiteX2" fmla="*/ 268518 w 4632268"/>
              <a:gd name="connsiteY2" fmla="*/ 3906963 h 5407322"/>
              <a:gd name="connsiteX3" fmla="*/ 1025963 w 4632268"/>
              <a:gd name="connsiteY3" fmla="*/ 5168948 h 5407322"/>
              <a:gd name="connsiteX4" fmla="*/ 3971585 w 4632268"/>
              <a:gd name="connsiteY4" fmla="*/ 5253080 h 5407322"/>
              <a:gd name="connsiteX5" fmla="*/ 2709176 w 4632268"/>
              <a:gd name="connsiteY5" fmla="*/ 4243493 h 5407322"/>
              <a:gd name="connsiteX6" fmla="*/ 3045819 w 4632268"/>
              <a:gd name="connsiteY6" fmla="*/ 2981507 h 5407322"/>
              <a:gd name="connsiteX7" fmla="*/ 4224066 w 4632268"/>
              <a:gd name="connsiteY7" fmla="*/ 1298859 h 5407322"/>
              <a:gd name="connsiteX0" fmla="*/ 4476548 w 4884750"/>
              <a:gd name="connsiteY0" fmla="*/ 1130593 h 5407322"/>
              <a:gd name="connsiteX1" fmla="*/ 2456693 w 4884750"/>
              <a:gd name="connsiteY1" fmla="*/ 625800 h 5407322"/>
              <a:gd name="connsiteX2" fmla="*/ 268518 w 4884750"/>
              <a:gd name="connsiteY2" fmla="*/ 3906963 h 5407322"/>
              <a:gd name="connsiteX3" fmla="*/ 1025963 w 4884750"/>
              <a:gd name="connsiteY3" fmla="*/ 5168948 h 5407322"/>
              <a:gd name="connsiteX4" fmla="*/ 3971585 w 4884750"/>
              <a:gd name="connsiteY4" fmla="*/ 5253080 h 5407322"/>
              <a:gd name="connsiteX5" fmla="*/ 2709176 w 4884750"/>
              <a:gd name="connsiteY5" fmla="*/ 4243493 h 5407322"/>
              <a:gd name="connsiteX6" fmla="*/ 3045819 w 4884750"/>
              <a:gd name="connsiteY6" fmla="*/ 2981507 h 5407322"/>
              <a:gd name="connsiteX7" fmla="*/ 4476548 w 4884750"/>
              <a:gd name="connsiteY7" fmla="*/ 1130593 h 5407322"/>
              <a:gd name="connsiteX0" fmla="*/ 4476548 w 4476548"/>
              <a:gd name="connsiteY0" fmla="*/ 1130593 h 5407322"/>
              <a:gd name="connsiteX1" fmla="*/ 2456693 w 4476548"/>
              <a:gd name="connsiteY1" fmla="*/ 625800 h 5407322"/>
              <a:gd name="connsiteX2" fmla="*/ 268518 w 4476548"/>
              <a:gd name="connsiteY2" fmla="*/ 3906963 h 5407322"/>
              <a:gd name="connsiteX3" fmla="*/ 1025963 w 4476548"/>
              <a:gd name="connsiteY3" fmla="*/ 5168948 h 5407322"/>
              <a:gd name="connsiteX4" fmla="*/ 3971585 w 4476548"/>
              <a:gd name="connsiteY4" fmla="*/ 5253080 h 5407322"/>
              <a:gd name="connsiteX5" fmla="*/ 2709176 w 4476548"/>
              <a:gd name="connsiteY5" fmla="*/ 4243493 h 5407322"/>
              <a:gd name="connsiteX6" fmla="*/ 3045819 w 4476548"/>
              <a:gd name="connsiteY6" fmla="*/ 2981507 h 5407322"/>
              <a:gd name="connsiteX7" fmla="*/ 4476548 w 4476548"/>
              <a:gd name="connsiteY7" fmla="*/ 1130593 h 5407322"/>
              <a:gd name="connsiteX0" fmla="*/ 4476548 w 4651225"/>
              <a:gd name="connsiteY0" fmla="*/ 1130593 h 5407322"/>
              <a:gd name="connsiteX1" fmla="*/ 2456693 w 4651225"/>
              <a:gd name="connsiteY1" fmla="*/ 625800 h 5407322"/>
              <a:gd name="connsiteX2" fmla="*/ 268518 w 4651225"/>
              <a:gd name="connsiteY2" fmla="*/ 3906963 h 5407322"/>
              <a:gd name="connsiteX3" fmla="*/ 1025963 w 4651225"/>
              <a:gd name="connsiteY3" fmla="*/ 5168948 h 5407322"/>
              <a:gd name="connsiteX4" fmla="*/ 3971585 w 4651225"/>
              <a:gd name="connsiteY4" fmla="*/ 5253080 h 5407322"/>
              <a:gd name="connsiteX5" fmla="*/ 2709176 w 4651225"/>
              <a:gd name="connsiteY5" fmla="*/ 4243493 h 5407322"/>
              <a:gd name="connsiteX6" fmla="*/ 3045819 w 4651225"/>
              <a:gd name="connsiteY6" fmla="*/ 2981507 h 5407322"/>
              <a:gd name="connsiteX7" fmla="*/ 4476548 w 4651225"/>
              <a:gd name="connsiteY7" fmla="*/ 1130593 h 5407322"/>
              <a:gd name="connsiteX0" fmla="*/ 4308227 w 4482904"/>
              <a:gd name="connsiteY0" fmla="*/ 1046461 h 5407322"/>
              <a:gd name="connsiteX1" fmla="*/ 2456693 w 4482904"/>
              <a:gd name="connsiteY1" fmla="*/ 625800 h 5407322"/>
              <a:gd name="connsiteX2" fmla="*/ 268518 w 4482904"/>
              <a:gd name="connsiteY2" fmla="*/ 3906963 h 5407322"/>
              <a:gd name="connsiteX3" fmla="*/ 1025963 w 4482904"/>
              <a:gd name="connsiteY3" fmla="*/ 5168948 h 5407322"/>
              <a:gd name="connsiteX4" fmla="*/ 3971585 w 4482904"/>
              <a:gd name="connsiteY4" fmla="*/ 5253080 h 5407322"/>
              <a:gd name="connsiteX5" fmla="*/ 2709176 w 4482904"/>
              <a:gd name="connsiteY5" fmla="*/ 4243493 h 5407322"/>
              <a:gd name="connsiteX6" fmla="*/ 3045819 w 4482904"/>
              <a:gd name="connsiteY6" fmla="*/ 2981507 h 5407322"/>
              <a:gd name="connsiteX7" fmla="*/ 4308227 w 4482904"/>
              <a:gd name="connsiteY7" fmla="*/ 1046461 h 5407322"/>
              <a:gd name="connsiteX0" fmla="*/ 4308227 w 4310582"/>
              <a:gd name="connsiteY0" fmla="*/ 1046461 h 5407322"/>
              <a:gd name="connsiteX1" fmla="*/ 2456693 w 4310582"/>
              <a:gd name="connsiteY1" fmla="*/ 625800 h 5407322"/>
              <a:gd name="connsiteX2" fmla="*/ 268518 w 4310582"/>
              <a:gd name="connsiteY2" fmla="*/ 3906963 h 5407322"/>
              <a:gd name="connsiteX3" fmla="*/ 1025963 w 4310582"/>
              <a:gd name="connsiteY3" fmla="*/ 5168948 h 5407322"/>
              <a:gd name="connsiteX4" fmla="*/ 3971585 w 4310582"/>
              <a:gd name="connsiteY4" fmla="*/ 5253080 h 5407322"/>
              <a:gd name="connsiteX5" fmla="*/ 2709176 w 4310582"/>
              <a:gd name="connsiteY5" fmla="*/ 4243493 h 5407322"/>
              <a:gd name="connsiteX6" fmla="*/ 3045819 w 4310582"/>
              <a:gd name="connsiteY6" fmla="*/ 2981507 h 5407322"/>
              <a:gd name="connsiteX7" fmla="*/ 4308227 w 4310582"/>
              <a:gd name="connsiteY7" fmla="*/ 1046461 h 5407322"/>
              <a:gd name="connsiteX0" fmla="*/ 4308227 w 4538772"/>
              <a:gd name="connsiteY0" fmla="*/ 1046461 h 5407322"/>
              <a:gd name="connsiteX1" fmla="*/ 2456693 w 4538772"/>
              <a:gd name="connsiteY1" fmla="*/ 625800 h 5407322"/>
              <a:gd name="connsiteX2" fmla="*/ 268518 w 4538772"/>
              <a:gd name="connsiteY2" fmla="*/ 3906963 h 5407322"/>
              <a:gd name="connsiteX3" fmla="*/ 1025963 w 4538772"/>
              <a:gd name="connsiteY3" fmla="*/ 5168948 h 5407322"/>
              <a:gd name="connsiteX4" fmla="*/ 3971585 w 4538772"/>
              <a:gd name="connsiteY4" fmla="*/ 5253080 h 5407322"/>
              <a:gd name="connsiteX5" fmla="*/ 2709176 w 4538772"/>
              <a:gd name="connsiteY5" fmla="*/ 4243493 h 5407322"/>
              <a:gd name="connsiteX6" fmla="*/ 3045819 w 4538772"/>
              <a:gd name="connsiteY6" fmla="*/ 2981507 h 5407322"/>
              <a:gd name="connsiteX7" fmla="*/ 4308227 w 4538772"/>
              <a:gd name="connsiteY7" fmla="*/ 1046461 h 5407322"/>
              <a:gd name="connsiteX0" fmla="*/ 4476548 w 4707093"/>
              <a:gd name="connsiteY0" fmla="*/ 1046461 h 5407322"/>
              <a:gd name="connsiteX1" fmla="*/ 2456693 w 4707093"/>
              <a:gd name="connsiteY1" fmla="*/ 625800 h 5407322"/>
              <a:gd name="connsiteX2" fmla="*/ 268518 w 4707093"/>
              <a:gd name="connsiteY2" fmla="*/ 3906963 h 5407322"/>
              <a:gd name="connsiteX3" fmla="*/ 1025963 w 4707093"/>
              <a:gd name="connsiteY3" fmla="*/ 5168948 h 5407322"/>
              <a:gd name="connsiteX4" fmla="*/ 3971585 w 4707093"/>
              <a:gd name="connsiteY4" fmla="*/ 5253080 h 5407322"/>
              <a:gd name="connsiteX5" fmla="*/ 2709176 w 4707093"/>
              <a:gd name="connsiteY5" fmla="*/ 4243493 h 5407322"/>
              <a:gd name="connsiteX6" fmla="*/ 3045819 w 4707093"/>
              <a:gd name="connsiteY6" fmla="*/ 2981507 h 5407322"/>
              <a:gd name="connsiteX7" fmla="*/ 4476548 w 4707093"/>
              <a:gd name="connsiteY7" fmla="*/ 1046461 h 5407322"/>
              <a:gd name="connsiteX0" fmla="*/ 4476548 w 4707093"/>
              <a:gd name="connsiteY0" fmla="*/ 1046461 h 5407323"/>
              <a:gd name="connsiteX1" fmla="*/ 2456693 w 4707093"/>
              <a:gd name="connsiteY1" fmla="*/ 625800 h 5407323"/>
              <a:gd name="connsiteX2" fmla="*/ 268518 w 4707093"/>
              <a:gd name="connsiteY2" fmla="*/ 3906963 h 5407323"/>
              <a:gd name="connsiteX3" fmla="*/ 1025963 w 4707093"/>
              <a:gd name="connsiteY3" fmla="*/ 5168948 h 5407323"/>
              <a:gd name="connsiteX4" fmla="*/ 3971585 w 4707093"/>
              <a:gd name="connsiteY4" fmla="*/ 5253080 h 5407323"/>
              <a:gd name="connsiteX5" fmla="*/ 2877496 w 4707093"/>
              <a:gd name="connsiteY5" fmla="*/ 4243491 h 5407323"/>
              <a:gd name="connsiteX6" fmla="*/ 3045819 w 4707093"/>
              <a:gd name="connsiteY6" fmla="*/ 2981507 h 5407323"/>
              <a:gd name="connsiteX7" fmla="*/ 4476548 w 4707093"/>
              <a:gd name="connsiteY7" fmla="*/ 1046461 h 5407323"/>
              <a:gd name="connsiteX0" fmla="*/ 4476548 w 4707093"/>
              <a:gd name="connsiteY0" fmla="*/ 1046461 h 5438859"/>
              <a:gd name="connsiteX1" fmla="*/ 2456693 w 4707093"/>
              <a:gd name="connsiteY1" fmla="*/ 625800 h 5438859"/>
              <a:gd name="connsiteX2" fmla="*/ 268518 w 4707093"/>
              <a:gd name="connsiteY2" fmla="*/ 3906963 h 5438859"/>
              <a:gd name="connsiteX3" fmla="*/ 1025963 w 4707093"/>
              <a:gd name="connsiteY3" fmla="*/ 5168948 h 5438859"/>
              <a:gd name="connsiteX4" fmla="*/ 3971585 w 4707093"/>
              <a:gd name="connsiteY4" fmla="*/ 5253080 h 5438859"/>
              <a:gd name="connsiteX5" fmla="*/ 3332581 w 4707093"/>
              <a:gd name="connsiteY5" fmla="*/ 4054272 h 5438859"/>
              <a:gd name="connsiteX6" fmla="*/ 3045819 w 4707093"/>
              <a:gd name="connsiteY6" fmla="*/ 2981507 h 5438859"/>
              <a:gd name="connsiteX7" fmla="*/ 4476548 w 4707093"/>
              <a:gd name="connsiteY7" fmla="*/ 1046461 h 5438859"/>
              <a:gd name="connsiteX0" fmla="*/ 4476548 w 4707093"/>
              <a:gd name="connsiteY0" fmla="*/ 1046461 h 5438859"/>
              <a:gd name="connsiteX1" fmla="*/ 2456693 w 4707093"/>
              <a:gd name="connsiteY1" fmla="*/ 625800 h 5438859"/>
              <a:gd name="connsiteX2" fmla="*/ 268518 w 4707093"/>
              <a:gd name="connsiteY2" fmla="*/ 3906963 h 5438859"/>
              <a:gd name="connsiteX3" fmla="*/ 1025963 w 4707093"/>
              <a:gd name="connsiteY3" fmla="*/ 5168948 h 5438859"/>
              <a:gd name="connsiteX4" fmla="*/ 3971585 w 4707093"/>
              <a:gd name="connsiteY4" fmla="*/ 5253080 h 5438859"/>
              <a:gd name="connsiteX5" fmla="*/ 3332581 w 4707093"/>
              <a:gd name="connsiteY5" fmla="*/ 4054272 h 5438859"/>
              <a:gd name="connsiteX6" fmla="*/ 3045819 w 4707093"/>
              <a:gd name="connsiteY6" fmla="*/ 2981507 h 5438859"/>
              <a:gd name="connsiteX7" fmla="*/ 4476548 w 4707093"/>
              <a:gd name="connsiteY7" fmla="*/ 1046461 h 5438859"/>
              <a:gd name="connsiteX0" fmla="*/ 4476548 w 4726945"/>
              <a:gd name="connsiteY0" fmla="*/ 1046461 h 5502037"/>
              <a:gd name="connsiteX1" fmla="*/ 2456693 w 4726945"/>
              <a:gd name="connsiteY1" fmla="*/ 625800 h 5502037"/>
              <a:gd name="connsiteX2" fmla="*/ 268518 w 4726945"/>
              <a:gd name="connsiteY2" fmla="*/ 3906963 h 5502037"/>
              <a:gd name="connsiteX3" fmla="*/ 1025963 w 4726945"/>
              <a:gd name="connsiteY3" fmla="*/ 5168948 h 5502037"/>
              <a:gd name="connsiteX4" fmla="*/ 4342509 w 4726945"/>
              <a:gd name="connsiteY4" fmla="*/ 5316257 h 5502037"/>
              <a:gd name="connsiteX5" fmla="*/ 3332581 w 4726945"/>
              <a:gd name="connsiteY5" fmla="*/ 4054272 h 5502037"/>
              <a:gd name="connsiteX6" fmla="*/ 3045819 w 4726945"/>
              <a:gd name="connsiteY6" fmla="*/ 2981507 h 5502037"/>
              <a:gd name="connsiteX7" fmla="*/ 4476548 w 4726945"/>
              <a:gd name="connsiteY7" fmla="*/ 1046461 h 5502037"/>
              <a:gd name="connsiteX0" fmla="*/ 4476548 w 4740973"/>
              <a:gd name="connsiteY0" fmla="*/ 1046461 h 5502036"/>
              <a:gd name="connsiteX1" fmla="*/ 2456693 w 4740973"/>
              <a:gd name="connsiteY1" fmla="*/ 625800 h 5502036"/>
              <a:gd name="connsiteX2" fmla="*/ 268518 w 4740973"/>
              <a:gd name="connsiteY2" fmla="*/ 3906963 h 5502036"/>
              <a:gd name="connsiteX3" fmla="*/ 1025963 w 4740973"/>
              <a:gd name="connsiteY3" fmla="*/ 5168948 h 5502036"/>
              <a:gd name="connsiteX4" fmla="*/ 4342509 w 4740973"/>
              <a:gd name="connsiteY4" fmla="*/ 5316257 h 5502036"/>
              <a:gd name="connsiteX5" fmla="*/ 3416742 w 4740973"/>
              <a:gd name="connsiteY5" fmla="*/ 4054272 h 5502036"/>
              <a:gd name="connsiteX6" fmla="*/ 3045819 w 4740973"/>
              <a:gd name="connsiteY6" fmla="*/ 2981507 h 5502036"/>
              <a:gd name="connsiteX7" fmla="*/ 4476548 w 4740973"/>
              <a:gd name="connsiteY7" fmla="*/ 1046461 h 5502036"/>
              <a:gd name="connsiteX0" fmla="*/ 4476548 w 4740972"/>
              <a:gd name="connsiteY0" fmla="*/ 1046461 h 5502036"/>
              <a:gd name="connsiteX1" fmla="*/ 2456693 w 4740972"/>
              <a:gd name="connsiteY1" fmla="*/ 625800 h 5502036"/>
              <a:gd name="connsiteX2" fmla="*/ 268518 w 4740972"/>
              <a:gd name="connsiteY2" fmla="*/ 3906963 h 5502036"/>
              <a:gd name="connsiteX3" fmla="*/ 1025963 w 4740972"/>
              <a:gd name="connsiteY3" fmla="*/ 5168948 h 5502036"/>
              <a:gd name="connsiteX4" fmla="*/ 4342509 w 4740972"/>
              <a:gd name="connsiteY4" fmla="*/ 5316257 h 5502036"/>
              <a:gd name="connsiteX5" fmla="*/ 3416742 w 4740972"/>
              <a:gd name="connsiteY5" fmla="*/ 4054272 h 5502036"/>
              <a:gd name="connsiteX6" fmla="*/ 3045819 w 4740972"/>
              <a:gd name="connsiteY6" fmla="*/ 2981507 h 5502036"/>
              <a:gd name="connsiteX7" fmla="*/ 4476548 w 4740972"/>
              <a:gd name="connsiteY7" fmla="*/ 1046461 h 5502036"/>
              <a:gd name="connsiteX0" fmla="*/ 4476548 w 4707093"/>
              <a:gd name="connsiteY0" fmla="*/ 1046461 h 5502036"/>
              <a:gd name="connsiteX1" fmla="*/ 2456693 w 4707093"/>
              <a:gd name="connsiteY1" fmla="*/ 625800 h 5502036"/>
              <a:gd name="connsiteX2" fmla="*/ 268518 w 4707093"/>
              <a:gd name="connsiteY2" fmla="*/ 3906963 h 5502036"/>
              <a:gd name="connsiteX3" fmla="*/ 1025963 w 4707093"/>
              <a:gd name="connsiteY3" fmla="*/ 5168948 h 5502036"/>
              <a:gd name="connsiteX4" fmla="*/ 4342509 w 4707093"/>
              <a:gd name="connsiteY4" fmla="*/ 5316257 h 5502036"/>
              <a:gd name="connsiteX5" fmla="*/ 3416742 w 4707093"/>
              <a:gd name="connsiteY5" fmla="*/ 4054272 h 5502036"/>
              <a:gd name="connsiteX6" fmla="*/ 3045819 w 4707093"/>
              <a:gd name="connsiteY6" fmla="*/ 2981507 h 5502036"/>
              <a:gd name="connsiteX7" fmla="*/ 4476548 w 4707093"/>
              <a:gd name="connsiteY7" fmla="*/ 1046461 h 5502036"/>
              <a:gd name="connsiteX0" fmla="*/ 4476548 w 4723638"/>
              <a:gd name="connsiteY0" fmla="*/ 1046461 h 5502036"/>
              <a:gd name="connsiteX1" fmla="*/ 2456693 w 4723638"/>
              <a:gd name="connsiteY1" fmla="*/ 625800 h 5502036"/>
              <a:gd name="connsiteX2" fmla="*/ 268518 w 4723638"/>
              <a:gd name="connsiteY2" fmla="*/ 3906963 h 5502036"/>
              <a:gd name="connsiteX3" fmla="*/ 1025963 w 4723638"/>
              <a:gd name="connsiteY3" fmla="*/ 5168948 h 5502036"/>
              <a:gd name="connsiteX4" fmla="*/ 4426672 w 4723638"/>
              <a:gd name="connsiteY4" fmla="*/ 5316257 h 5502036"/>
              <a:gd name="connsiteX5" fmla="*/ 3416742 w 4723638"/>
              <a:gd name="connsiteY5" fmla="*/ 4054272 h 5502036"/>
              <a:gd name="connsiteX6" fmla="*/ 3045819 w 4723638"/>
              <a:gd name="connsiteY6" fmla="*/ 2981507 h 5502036"/>
              <a:gd name="connsiteX7" fmla="*/ 4476548 w 4723638"/>
              <a:gd name="connsiteY7" fmla="*/ 1046461 h 5502036"/>
              <a:gd name="connsiteX0" fmla="*/ 4476548 w 4707093"/>
              <a:gd name="connsiteY0" fmla="*/ 1046461 h 5502036"/>
              <a:gd name="connsiteX1" fmla="*/ 2456693 w 4707093"/>
              <a:gd name="connsiteY1" fmla="*/ 625800 h 5502036"/>
              <a:gd name="connsiteX2" fmla="*/ 268518 w 4707093"/>
              <a:gd name="connsiteY2" fmla="*/ 3906963 h 5502036"/>
              <a:gd name="connsiteX3" fmla="*/ 1025963 w 4707093"/>
              <a:gd name="connsiteY3" fmla="*/ 5168948 h 5502036"/>
              <a:gd name="connsiteX4" fmla="*/ 4426672 w 4707093"/>
              <a:gd name="connsiteY4" fmla="*/ 5316257 h 5502036"/>
              <a:gd name="connsiteX5" fmla="*/ 3416742 w 4707093"/>
              <a:gd name="connsiteY5" fmla="*/ 4054272 h 5502036"/>
              <a:gd name="connsiteX6" fmla="*/ 3045819 w 4707093"/>
              <a:gd name="connsiteY6" fmla="*/ 2981507 h 5502036"/>
              <a:gd name="connsiteX7" fmla="*/ 4476548 w 4707093"/>
              <a:gd name="connsiteY7" fmla="*/ 1046461 h 5502036"/>
              <a:gd name="connsiteX0" fmla="*/ 4476548 w 4707093"/>
              <a:gd name="connsiteY0" fmla="*/ 1046461 h 5502036"/>
              <a:gd name="connsiteX1" fmla="*/ 2456693 w 4707093"/>
              <a:gd name="connsiteY1" fmla="*/ 625800 h 5502036"/>
              <a:gd name="connsiteX2" fmla="*/ 268518 w 4707093"/>
              <a:gd name="connsiteY2" fmla="*/ 3906963 h 5502036"/>
              <a:gd name="connsiteX3" fmla="*/ 1025963 w 4707093"/>
              <a:gd name="connsiteY3" fmla="*/ 5168948 h 5502036"/>
              <a:gd name="connsiteX4" fmla="*/ 4426672 w 4707093"/>
              <a:gd name="connsiteY4" fmla="*/ 5316257 h 5502036"/>
              <a:gd name="connsiteX5" fmla="*/ 3416744 w 4707093"/>
              <a:gd name="connsiteY5" fmla="*/ 4138404 h 5502036"/>
              <a:gd name="connsiteX6" fmla="*/ 3045819 w 4707093"/>
              <a:gd name="connsiteY6" fmla="*/ 2981507 h 5502036"/>
              <a:gd name="connsiteX7" fmla="*/ 4476548 w 4707093"/>
              <a:gd name="connsiteY7" fmla="*/ 1046461 h 5502036"/>
              <a:gd name="connsiteX0" fmla="*/ 4476548 w 4707093"/>
              <a:gd name="connsiteY0" fmla="*/ 1046461 h 5502036"/>
              <a:gd name="connsiteX1" fmla="*/ 2456693 w 4707093"/>
              <a:gd name="connsiteY1" fmla="*/ 625800 h 5502036"/>
              <a:gd name="connsiteX2" fmla="*/ 268518 w 4707093"/>
              <a:gd name="connsiteY2" fmla="*/ 3906963 h 5502036"/>
              <a:gd name="connsiteX3" fmla="*/ 1025963 w 4707093"/>
              <a:gd name="connsiteY3" fmla="*/ 5168948 h 5502036"/>
              <a:gd name="connsiteX4" fmla="*/ 4426672 w 4707093"/>
              <a:gd name="connsiteY4" fmla="*/ 5316257 h 5502036"/>
              <a:gd name="connsiteX5" fmla="*/ 3416744 w 4707093"/>
              <a:gd name="connsiteY5" fmla="*/ 4138404 h 5502036"/>
              <a:gd name="connsiteX6" fmla="*/ 3045819 w 4707093"/>
              <a:gd name="connsiteY6" fmla="*/ 2981507 h 5502036"/>
              <a:gd name="connsiteX7" fmla="*/ 4476548 w 4707093"/>
              <a:gd name="connsiteY7" fmla="*/ 1046461 h 5502036"/>
              <a:gd name="connsiteX0" fmla="*/ 4476548 w 4707093"/>
              <a:gd name="connsiteY0" fmla="*/ 1046461 h 5502036"/>
              <a:gd name="connsiteX1" fmla="*/ 2456693 w 4707093"/>
              <a:gd name="connsiteY1" fmla="*/ 625800 h 5502036"/>
              <a:gd name="connsiteX2" fmla="*/ 268518 w 4707093"/>
              <a:gd name="connsiteY2" fmla="*/ 3906963 h 5502036"/>
              <a:gd name="connsiteX3" fmla="*/ 1025963 w 4707093"/>
              <a:gd name="connsiteY3" fmla="*/ 5168948 h 5502036"/>
              <a:gd name="connsiteX4" fmla="*/ 4426672 w 4707093"/>
              <a:gd name="connsiteY4" fmla="*/ 5316257 h 5502036"/>
              <a:gd name="connsiteX5" fmla="*/ 3416744 w 4707093"/>
              <a:gd name="connsiteY5" fmla="*/ 4138404 h 5502036"/>
              <a:gd name="connsiteX6" fmla="*/ 3080101 w 4707093"/>
              <a:gd name="connsiteY6" fmla="*/ 2960551 h 5502036"/>
              <a:gd name="connsiteX7" fmla="*/ 4476548 w 4707093"/>
              <a:gd name="connsiteY7" fmla="*/ 1046461 h 5502036"/>
              <a:gd name="connsiteX0" fmla="*/ 4476548 w 4707093"/>
              <a:gd name="connsiteY0" fmla="*/ 1046461 h 5502036"/>
              <a:gd name="connsiteX1" fmla="*/ 2456693 w 4707093"/>
              <a:gd name="connsiteY1" fmla="*/ 625800 h 5502036"/>
              <a:gd name="connsiteX2" fmla="*/ 268518 w 4707093"/>
              <a:gd name="connsiteY2" fmla="*/ 3906963 h 5502036"/>
              <a:gd name="connsiteX3" fmla="*/ 1025963 w 4707093"/>
              <a:gd name="connsiteY3" fmla="*/ 5168948 h 5502036"/>
              <a:gd name="connsiteX4" fmla="*/ 4426672 w 4707093"/>
              <a:gd name="connsiteY4" fmla="*/ 5316257 h 5502036"/>
              <a:gd name="connsiteX5" fmla="*/ 3416744 w 4707093"/>
              <a:gd name="connsiteY5" fmla="*/ 4138404 h 5502036"/>
              <a:gd name="connsiteX6" fmla="*/ 3080101 w 4707093"/>
              <a:gd name="connsiteY6" fmla="*/ 2960551 h 5502036"/>
              <a:gd name="connsiteX7" fmla="*/ 4476548 w 4707093"/>
              <a:gd name="connsiteY7" fmla="*/ 1046461 h 5502036"/>
              <a:gd name="connsiteX0" fmla="*/ 4476548 w 4707093"/>
              <a:gd name="connsiteY0" fmla="*/ 1046461 h 5502036"/>
              <a:gd name="connsiteX1" fmla="*/ 2456693 w 4707093"/>
              <a:gd name="connsiteY1" fmla="*/ 625800 h 5502036"/>
              <a:gd name="connsiteX2" fmla="*/ 268518 w 4707093"/>
              <a:gd name="connsiteY2" fmla="*/ 3906963 h 5502036"/>
              <a:gd name="connsiteX3" fmla="*/ 1025963 w 4707093"/>
              <a:gd name="connsiteY3" fmla="*/ 5168948 h 5502036"/>
              <a:gd name="connsiteX4" fmla="*/ 4426672 w 4707093"/>
              <a:gd name="connsiteY4" fmla="*/ 5316257 h 5502036"/>
              <a:gd name="connsiteX5" fmla="*/ 3416744 w 4707093"/>
              <a:gd name="connsiteY5" fmla="*/ 4138404 h 5502036"/>
              <a:gd name="connsiteX6" fmla="*/ 3080101 w 4707093"/>
              <a:gd name="connsiteY6" fmla="*/ 2960551 h 5502036"/>
              <a:gd name="connsiteX7" fmla="*/ 4476548 w 4707093"/>
              <a:gd name="connsiteY7" fmla="*/ 1046461 h 5502036"/>
              <a:gd name="connsiteX0" fmla="*/ 4476548 w 4707093"/>
              <a:gd name="connsiteY0" fmla="*/ 1046461 h 5502036"/>
              <a:gd name="connsiteX1" fmla="*/ 2456693 w 4707093"/>
              <a:gd name="connsiteY1" fmla="*/ 625800 h 5502036"/>
              <a:gd name="connsiteX2" fmla="*/ 268518 w 4707093"/>
              <a:gd name="connsiteY2" fmla="*/ 3906963 h 5502036"/>
              <a:gd name="connsiteX3" fmla="*/ 1025963 w 4707093"/>
              <a:gd name="connsiteY3" fmla="*/ 5168948 h 5502036"/>
              <a:gd name="connsiteX4" fmla="*/ 4426672 w 4707093"/>
              <a:gd name="connsiteY4" fmla="*/ 5316257 h 5502036"/>
              <a:gd name="connsiteX5" fmla="*/ 3416744 w 4707093"/>
              <a:gd name="connsiteY5" fmla="*/ 4138404 h 5502036"/>
              <a:gd name="connsiteX6" fmla="*/ 3080101 w 4707093"/>
              <a:gd name="connsiteY6" fmla="*/ 2960551 h 5502036"/>
              <a:gd name="connsiteX7" fmla="*/ 4476548 w 4707093"/>
              <a:gd name="connsiteY7" fmla="*/ 1046461 h 5502036"/>
              <a:gd name="connsiteX0" fmla="*/ 4476548 w 4707093"/>
              <a:gd name="connsiteY0" fmla="*/ 1046461 h 5502036"/>
              <a:gd name="connsiteX1" fmla="*/ 2456693 w 4707093"/>
              <a:gd name="connsiteY1" fmla="*/ 625800 h 5502036"/>
              <a:gd name="connsiteX2" fmla="*/ 268518 w 4707093"/>
              <a:gd name="connsiteY2" fmla="*/ 3906963 h 5502036"/>
              <a:gd name="connsiteX3" fmla="*/ 1025963 w 4707093"/>
              <a:gd name="connsiteY3" fmla="*/ 5168948 h 5502036"/>
              <a:gd name="connsiteX4" fmla="*/ 4426672 w 4707093"/>
              <a:gd name="connsiteY4" fmla="*/ 5316257 h 5502036"/>
              <a:gd name="connsiteX5" fmla="*/ 3416744 w 4707093"/>
              <a:gd name="connsiteY5" fmla="*/ 4138404 h 5502036"/>
              <a:gd name="connsiteX6" fmla="*/ 3080101 w 4707093"/>
              <a:gd name="connsiteY6" fmla="*/ 2960551 h 5502036"/>
              <a:gd name="connsiteX7" fmla="*/ 4476548 w 4707093"/>
              <a:gd name="connsiteY7" fmla="*/ 1046461 h 5502036"/>
              <a:gd name="connsiteX0" fmla="*/ 4476548 w 4707093"/>
              <a:gd name="connsiteY0" fmla="*/ 1046461 h 5502036"/>
              <a:gd name="connsiteX1" fmla="*/ 2456693 w 4707093"/>
              <a:gd name="connsiteY1" fmla="*/ 625800 h 5502036"/>
              <a:gd name="connsiteX2" fmla="*/ 268518 w 4707093"/>
              <a:gd name="connsiteY2" fmla="*/ 3906963 h 5502036"/>
              <a:gd name="connsiteX3" fmla="*/ 1025963 w 4707093"/>
              <a:gd name="connsiteY3" fmla="*/ 5168948 h 5502036"/>
              <a:gd name="connsiteX4" fmla="*/ 4426672 w 4707093"/>
              <a:gd name="connsiteY4" fmla="*/ 5316257 h 5502036"/>
              <a:gd name="connsiteX5" fmla="*/ 3416744 w 4707093"/>
              <a:gd name="connsiteY5" fmla="*/ 4138404 h 5502036"/>
              <a:gd name="connsiteX6" fmla="*/ 3080101 w 4707093"/>
              <a:gd name="connsiteY6" fmla="*/ 3044683 h 5502036"/>
              <a:gd name="connsiteX7" fmla="*/ 4476548 w 4707093"/>
              <a:gd name="connsiteY7" fmla="*/ 1046461 h 5502036"/>
              <a:gd name="connsiteX0" fmla="*/ 4476548 w 4707093"/>
              <a:gd name="connsiteY0" fmla="*/ 1046461 h 5502036"/>
              <a:gd name="connsiteX1" fmla="*/ 2456693 w 4707093"/>
              <a:gd name="connsiteY1" fmla="*/ 625800 h 5502036"/>
              <a:gd name="connsiteX2" fmla="*/ 268518 w 4707093"/>
              <a:gd name="connsiteY2" fmla="*/ 3906963 h 5502036"/>
              <a:gd name="connsiteX3" fmla="*/ 1025963 w 4707093"/>
              <a:gd name="connsiteY3" fmla="*/ 5168948 h 5502036"/>
              <a:gd name="connsiteX4" fmla="*/ 4426672 w 4707093"/>
              <a:gd name="connsiteY4" fmla="*/ 5316257 h 5502036"/>
              <a:gd name="connsiteX5" fmla="*/ 3416744 w 4707093"/>
              <a:gd name="connsiteY5" fmla="*/ 4138404 h 5502036"/>
              <a:gd name="connsiteX6" fmla="*/ 3080101 w 4707093"/>
              <a:gd name="connsiteY6" fmla="*/ 3044683 h 5502036"/>
              <a:gd name="connsiteX7" fmla="*/ 4476548 w 4707093"/>
              <a:gd name="connsiteY7" fmla="*/ 1046461 h 5502036"/>
              <a:gd name="connsiteX0" fmla="*/ 4476548 w 4707093"/>
              <a:gd name="connsiteY0" fmla="*/ 1046461 h 5502036"/>
              <a:gd name="connsiteX1" fmla="*/ 2456693 w 4707093"/>
              <a:gd name="connsiteY1" fmla="*/ 625800 h 5502036"/>
              <a:gd name="connsiteX2" fmla="*/ 268518 w 4707093"/>
              <a:gd name="connsiteY2" fmla="*/ 3906963 h 5502036"/>
              <a:gd name="connsiteX3" fmla="*/ 1025963 w 4707093"/>
              <a:gd name="connsiteY3" fmla="*/ 5168948 h 5502036"/>
              <a:gd name="connsiteX4" fmla="*/ 4426672 w 4707093"/>
              <a:gd name="connsiteY4" fmla="*/ 5316257 h 5502036"/>
              <a:gd name="connsiteX5" fmla="*/ 3416744 w 4707093"/>
              <a:gd name="connsiteY5" fmla="*/ 4138404 h 5502036"/>
              <a:gd name="connsiteX6" fmla="*/ 2995941 w 4707093"/>
              <a:gd name="connsiteY6" fmla="*/ 2960551 h 5502036"/>
              <a:gd name="connsiteX7" fmla="*/ 4476548 w 4707093"/>
              <a:gd name="connsiteY7" fmla="*/ 1046461 h 5502036"/>
              <a:gd name="connsiteX0" fmla="*/ 4476548 w 4707093"/>
              <a:gd name="connsiteY0" fmla="*/ 1046461 h 5502036"/>
              <a:gd name="connsiteX1" fmla="*/ 2456693 w 4707093"/>
              <a:gd name="connsiteY1" fmla="*/ 625800 h 5502036"/>
              <a:gd name="connsiteX2" fmla="*/ 268518 w 4707093"/>
              <a:gd name="connsiteY2" fmla="*/ 3906963 h 5502036"/>
              <a:gd name="connsiteX3" fmla="*/ 1025963 w 4707093"/>
              <a:gd name="connsiteY3" fmla="*/ 5168948 h 5502036"/>
              <a:gd name="connsiteX4" fmla="*/ 4426672 w 4707093"/>
              <a:gd name="connsiteY4" fmla="*/ 5316257 h 5502036"/>
              <a:gd name="connsiteX5" fmla="*/ 3416744 w 4707093"/>
              <a:gd name="connsiteY5" fmla="*/ 4138404 h 5502036"/>
              <a:gd name="connsiteX6" fmla="*/ 2995941 w 4707093"/>
              <a:gd name="connsiteY6" fmla="*/ 2960551 h 5502036"/>
              <a:gd name="connsiteX7" fmla="*/ 4476548 w 4707093"/>
              <a:gd name="connsiteY7" fmla="*/ 1046461 h 5502036"/>
              <a:gd name="connsiteX0" fmla="*/ 4476548 w 4707093"/>
              <a:gd name="connsiteY0" fmla="*/ 1046461 h 5502036"/>
              <a:gd name="connsiteX1" fmla="*/ 2456693 w 4707093"/>
              <a:gd name="connsiteY1" fmla="*/ 625800 h 5502036"/>
              <a:gd name="connsiteX2" fmla="*/ 268518 w 4707093"/>
              <a:gd name="connsiteY2" fmla="*/ 3906963 h 5502036"/>
              <a:gd name="connsiteX3" fmla="*/ 1025963 w 4707093"/>
              <a:gd name="connsiteY3" fmla="*/ 5168948 h 5502036"/>
              <a:gd name="connsiteX4" fmla="*/ 4510832 w 4707093"/>
              <a:gd name="connsiteY4" fmla="*/ 5316257 h 5502036"/>
              <a:gd name="connsiteX5" fmla="*/ 3416744 w 4707093"/>
              <a:gd name="connsiteY5" fmla="*/ 4138404 h 5502036"/>
              <a:gd name="connsiteX6" fmla="*/ 2995941 w 4707093"/>
              <a:gd name="connsiteY6" fmla="*/ 2960551 h 5502036"/>
              <a:gd name="connsiteX7" fmla="*/ 4476548 w 4707093"/>
              <a:gd name="connsiteY7" fmla="*/ 1046461 h 5502036"/>
              <a:gd name="connsiteX0" fmla="*/ 4476548 w 4707093"/>
              <a:gd name="connsiteY0" fmla="*/ 1046461 h 5502036"/>
              <a:gd name="connsiteX1" fmla="*/ 2456693 w 4707093"/>
              <a:gd name="connsiteY1" fmla="*/ 625800 h 5502036"/>
              <a:gd name="connsiteX2" fmla="*/ 268518 w 4707093"/>
              <a:gd name="connsiteY2" fmla="*/ 3906963 h 5502036"/>
              <a:gd name="connsiteX3" fmla="*/ 1025963 w 4707093"/>
              <a:gd name="connsiteY3" fmla="*/ 5168948 h 5502036"/>
              <a:gd name="connsiteX4" fmla="*/ 4510832 w 4707093"/>
              <a:gd name="connsiteY4" fmla="*/ 5316257 h 5502036"/>
              <a:gd name="connsiteX5" fmla="*/ 3416744 w 4707093"/>
              <a:gd name="connsiteY5" fmla="*/ 4138404 h 5502036"/>
              <a:gd name="connsiteX6" fmla="*/ 2995941 w 4707093"/>
              <a:gd name="connsiteY6" fmla="*/ 2960551 h 5502036"/>
              <a:gd name="connsiteX7" fmla="*/ 4476548 w 4707093"/>
              <a:gd name="connsiteY7" fmla="*/ 1046461 h 5502036"/>
              <a:gd name="connsiteX0" fmla="*/ 4476548 w 4707093"/>
              <a:gd name="connsiteY0" fmla="*/ 1046461 h 5587995"/>
              <a:gd name="connsiteX1" fmla="*/ 2456693 w 4707093"/>
              <a:gd name="connsiteY1" fmla="*/ 625800 h 5587995"/>
              <a:gd name="connsiteX2" fmla="*/ 268518 w 4707093"/>
              <a:gd name="connsiteY2" fmla="*/ 3906963 h 5587995"/>
              <a:gd name="connsiteX3" fmla="*/ 1025963 w 4707093"/>
              <a:gd name="connsiteY3" fmla="*/ 5168948 h 5587995"/>
              <a:gd name="connsiteX4" fmla="*/ 4510832 w 4707093"/>
              <a:gd name="connsiteY4" fmla="*/ 5316257 h 5587995"/>
              <a:gd name="connsiteX5" fmla="*/ 3416744 w 4707093"/>
              <a:gd name="connsiteY5" fmla="*/ 4138404 h 5587995"/>
              <a:gd name="connsiteX6" fmla="*/ 2995941 w 4707093"/>
              <a:gd name="connsiteY6" fmla="*/ 2960551 h 5587995"/>
              <a:gd name="connsiteX7" fmla="*/ 4476548 w 4707093"/>
              <a:gd name="connsiteY7" fmla="*/ 1046461 h 5587995"/>
              <a:gd name="connsiteX0" fmla="*/ 4476548 w 4707093"/>
              <a:gd name="connsiteY0" fmla="*/ 1046461 h 5587995"/>
              <a:gd name="connsiteX1" fmla="*/ 2456693 w 4707093"/>
              <a:gd name="connsiteY1" fmla="*/ 625800 h 5587995"/>
              <a:gd name="connsiteX2" fmla="*/ 268518 w 4707093"/>
              <a:gd name="connsiteY2" fmla="*/ 3906963 h 5587995"/>
              <a:gd name="connsiteX3" fmla="*/ 976085 w 4707093"/>
              <a:gd name="connsiteY3" fmla="*/ 5063861 h 5587995"/>
              <a:gd name="connsiteX4" fmla="*/ 4510832 w 4707093"/>
              <a:gd name="connsiteY4" fmla="*/ 5316257 h 5587995"/>
              <a:gd name="connsiteX5" fmla="*/ 3416744 w 4707093"/>
              <a:gd name="connsiteY5" fmla="*/ 4138404 h 5587995"/>
              <a:gd name="connsiteX6" fmla="*/ 2995941 w 4707093"/>
              <a:gd name="connsiteY6" fmla="*/ 2960551 h 5587995"/>
              <a:gd name="connsiteX7" fmla="*/ 4476548 w 4707093"/>
              <a:gd name="connsiteY7" fmla="*/ 1046461 h 5587995"/>
              <a:gd name="connsiteX0" fmla="*/ 4476548 w 4707093"/>
              <a:gd name="connsiteY0" fmla="*/ 1046461 h 5419731"/>
              <a:gd name="connsiteX1" fmla="*/ 2456693 w 4707093"/>
              <a:gd name="connsiteY1" fmla="*/ 625800 h 5419731"/>
              <a:gd name="connsiteX2" fmla="*/ 268518 w 4707093"/>
              <a:gd name="connsiteY2" fmla="*/ 3906963 h 5419731"/>
              <a:gd name="connsiteX3" fmla="*/ 976085 w 4707093"/>
              <a:gd name="connsiteY3" fmla="*/ 5063861 h 5419731"/>
              <a:gd name="connsiteX4" fmla="*/ 4510832 w 4707093"/>
              <a:gd name="connsiteY4" fmla="*/ 5147993 h 5419731"/>
              <a:gd name="connsiteX5" fmla="*/ 3416744 w 4707093"/>
              <a:gd name="connsiteY5" fmla="*/ 4138404 h 5419731"/>
              <a:gd name="connsiteX6" fmla="*/ 2995941 w 4707093"/>
              <a:gd name="connsiteY6" fmla="*/ 2960551 h 5419731"/>
              <a:gd name="connsiteX7" fmla="*/ 4476548 w 4707093"/>
              <a:gd name="connsiteY7" fmla="*/ 1046461 h 5419731"/>
              <a:gd name="connsiteX0" fmla="*/ 4476548 w 4707093"/>
              <a:gd name="connsiteY0" fmla="*/ 1046461 h 5419731"/>
              <a:gd name="connsiteX1" fmla="*/ 2456693 w 4707093"/>
              <a:gd name="connsiteY1" fmla="*/ 625800 h 5419731"/>
              <a:gd name="connsiteX2" fmla="*/ 268518 w 4707093"/>
              <a:gd name="connsiteY2" fmla="*/ 3906963 h 5419731"/>
              <a:gd name="connsiteX3" fmla="*/ 976085 w 4707093"/>
              <a:gd name="connsiteY3" fmla="*/ 5063861 h 5419731"/>
              <a:gd name="connsiteX4" fmla="*/ 4510832 w 4707093"/>
              <a:gd name="connsiteY4" fmla="*/ 5147993 h 5419731"/>
              <a:gd name="connsiteX5" fmla="*/ 3416744 w 4707093"/>
              <a:gd name="connsiteY5" fmla="*/ 4138404 h 5419731"/>
              <a:gd name="connsiteX6" fmla="*/ 2995941 w 4707093"/>
              <a:gd name="connsiteY6" fmla="*/ 2960551 h 5419731"/>
              <a:gd name="connsiteX7" fmla="*/ 4476548 w 4707093"/>
              <a:gd name="connsiteY7" fmla="*/ 1046461 h 5419731"/>
              <a:gd name="connsiteX0" fmla="*/ 4476548 w 4707093"/>
              <a:gd name="connsiteY0" fmla="*/ 1046461 h 5503863"/>
              <a:gd name="connsiteX1" fmla="*/ 2456693 w 4707093"/>
              <a:gd name="connsiteY1" fmla="*/ 625800 h 5503863"/>
              <a:gd name="connsiteX2" fmla="*/ 268518 w 4707093"/>
              <a:gd name="connsiteY2" fmla="*/ 3906963 h 5503863"/>
              <a:gd name="connsiteX3" fmla="*/ 976085 w 4707093"/>
              <a:gd name="connsiteY3" fmla="*/ 5063861 h 5503863"/>
              <a:gd name="connsiteX4" fmla="*/ 4594993 w 4707093"/>
              <a:gd name="connsiteY4" fmla="*/ 5232125 h 5503863"/>
              <a:gd name="connsiteX5" fmla="*/ 3416744 w 4707093"/>
              <a:gd name="connsiteY5" fmla="*/ 4138404 h 5503863"/>
              <a:gd name="connsiteX6" fmla="*/ 2995941 w 4707093"/>
              <a:gd name="connsiteY6" fmla="*/ 2960551 h 5503863"/>
              <a:gd name="connsiteX7" fmla="*/ 4476548 w 4707093"/>
              <a:gd name="connsiteY7" fmla="*/ 1046461 h 550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7093" h="5503863">
                <a:moveTo>
                  <a:pt x="4476548" y="1046461"/>
                </a:moveTo>
                <a:cubicBezTo>
                  <a:pt x="4707093" y="565846"/>
                  <a:pt x="3117648" y="0"/>
                  <a:pt x="2456693" y="625800"/>
                </a:cubicBezTo>
                <a:cubicBezTo>
                  <a:pt x="1750618" y="1244230"/>
                  <a:pt x="776411" y="3006286"/>
                  <a:pt x="268518" y="3906963"/>
                </a:cubicBezTo>
                <a:cubicBezTo>
                  <a:pt x="0" y="4565855"/>
                  <a:pt x="569309" y="5007773"/>
                  <a:pt x="976085" y="5063861"/>
                </a:cubicBezTo>
                <a:cubicBezTo>
                  <a:pt x="1283186" y="5204309"/>
                  <a:pt x="4456608" y="5503863"/>
                  <a:pt x="4594993" y="5232125"/>
                </a:cubicBezTo>
                <a:cubicBezTo>
                  <a:pt x="4601268" y="4985950"/>
                  <a:pt x="3746057" y="4444025"/>
                  <a:pt x="3416744" y="4138404"/>
                </a:cubicBezTo>
                <a:cubicBezTo>
                  <a:pt x="3129324" y="3781662"/>
                  <a:pt x="2916400" y="3554058"/>
                  <a:pt x="2995941" y="2960551"/>
                </a:cubicBezTo>
                <a:cubicBezTo>
                  <a:pt x="3374817" y="2328743"/>
                  <a:pt x="4478903" y="1570922"/>
                  <a:pt x="4476548" y="1046461"/>
                </a:cubicBezTo>
                <a:close/>
              </a:path>
            </a:pathLst>
          </a:custGeom>
          <a:noFill/>
          <a:ln w="57150" cap="rnd" cmpd="sng" algn="ctr">
            <a:solidFill>
              <a:srgbClr val="FF0000"/>
            </a:solidFill>
            <a:prstDash val="sysDash"/>
            <a:round/>
            <a:headEnd type="none" w="med" len="med"/>
            <a:tailEnd type="stealth" w="med" len="lg"/>
          </a:ln>
          <a:effectLst/>
        </p:spPr>
        <p:txBody>
          <a:bodyPr vert="horz" wrap="square" lIns="91440" tIns="45720" rIns="91440" bIns="45720" numCol="1" rtlCol="0" anchor="t" anchorCtr="0" compatLnSpc="1">
            <a:prstTxWarp prst="textNoShape">
              <a:avLst/>
            </a:prstTxWarp>
            <a:noAutofit/>
          </a:bodyPr>
          <a:lstStyle/>
          <a:p>
            <a:pPr marL="0" marR="0" indent="0" algn="ctr" defTabSz="914400" rtl="0" eaLnBrk="1" fontAlgn="base" latinLnBrk="0" hangingPunct="1">
              <a:lnSpc>
                <a:spcPct val="100000"/>
              </a:lnSpc>
              <a:spcBef>
                <a:spcPct val="50000"/>
              </a:spcBef>
              <a:spcAft>
                <a:spcPct val="0"/>
              </a:spcAft>
              <a:buClrTx/>
              <a:buSzTx/>
              <a:buFontTx/>
              <a:buNone/>
              <a:tabLst/>
            </a:pPr>
            <a:endParaRPr kumimoji="1" lang="ja-JP" altLang="en-US" sz="900" b="0" i="0" u="none" strike="noStrike" cap="none" normalizeH="0" baseline="0" smtClean="0">
              <a:ln>
                <a:noFill/>
              </a:ln>
              <a:solidFill>
                <a:schemeClr val="tx1"/>
              </a:solidFill>
              <a:effectLst/>
              <a:latin typeface="Times New Roman" pitchFamily="18" charset="0"/>
              <a:ea typeface="ＭＳ Ｐゴシック" pitchFamily="50" charset="-128"/>
            </a:endParaRPr>
          </a:p>
        </p:txBody>
      </p:sp>
      <p:sp>
        <p:nvSpPr>
          <p:cNvPr id="48" name="フリーフォーム 47"/>
          <p:cNvSpPr/>
          <p:nvPr/>
        </p:nvSpPr>
        <p:spPr bwMode="auto">
          <a:xfrm>
            <a:off x="4763388" y="2259025"/>
            <a:ext cx="2179674" cy="1827199"/>
          </a:xfrm>
          <a:custGeom>
            <a:avLst/>
            <a:gdLst>
              <a:gd name="connsiteX0" fmla="*/ 1073426 w 1073426"/>
              <a:gd name="connsiteY0" fmla="*/ 357809 h 1162878"/>
              <a:gd name="connsiteX1" fmla="*/ 646043 w 1073426"/>
              <a:gd name="connsiteY1" fmla="*/ 0 h 1162878"/>
              <a:gd name="connsiteX2" fmla="*/ 0 w 1073426"/>
              <a:gd name="connsiteY2" fmla="*/ 775252 h 1162878"/>
              <a:gd name="connsiteX3" fmla="*/ 467139 w 1073426"/>
              <a:gd name="connsiteY3" fmla="*/ 1162878 h 1162878"/>
              <a:gd name="connsiteX4" fmla="*/ 1073426 w 1073426"/>
              <a:gd name="connsiteY4" fmla="*/ 357809 h 1162878"/>
              <a:gd name="connsiteX0" fmla="*/ 1073426 w 1073426"/>
              <a:gd name="connsiteY0" fmla="*/ 357809 h 1142999"/>
              <a:gd name="connsiteX1" fmla="*/ 646043 w 1073426"/>
              <a:gd name="connsiteY1" fmla="*/ 0 h 1142999"/>
              <a:gd name="connsiteX2" fmla="*/ 0 w 1073426"/>
              <a:gd name="connsiteY2" fmla="*/ 775252 h 1142999"/>
              <a:gd name="connsiteX3" fmla="*/ 427382 w 1073426"/>
              <a:gd name="connsiteY3" fmla="*/ 1142999 h 1142999"/>
              <a:gd name="connsiteX4" fmla="*/ 1073426 w 1073426"/>
              <a:gd name="connsiteY4" fmla="*/ 357809 h 1142999"/>
              <a:gd name="connsiteX0" fmla="*/ 1073426 w 1073426"/>
              <a:gd name="connsiteY0" fmla="*/ 357809 h 1113182"/>
              <a:gd name="connsiteX1" fmla="*/ 646043 w 1073426"/>
              <a:gd name="connsiteY1" fmla="*/ 0 h 1113182"/>
              <a:gd name="connsiteX2" fmla="*/ 0 w 1073426"/>
              <a:gd name="connsiteY2" fmla="*/ 775252 h 1113182"/>
              <a:gd name="connsiteX3" fmla="*/ 427382 w 1073426"/>
              <a:gd name="connsiteY3" fmla="*/ 1113182 h 1113182"/>
              <a:gd name="connsiteX4" fmla="*/ 1073426 w 1073426"/>
              <a:gd name="connsiteY4" fmla="*/ 357809 h 1113182"/>
              <a:gd name="connsiteX0" fmla="*/ 925766 w 925766"/>
              <a:gd name="connsiteY0" fmla="*/ 168264 h 1113182"/>
              <a:gd name="connsiteX1" fmla="*/ 646043 w 925766"/>
              <a:gd name="connsiteY1" fmla="*/ 0 h 1113182"/>
              <a:gd name="connsiteX2" fmla="*/ 0 w 925766"/>
              <a:gd name="connsiteY2" fmla="*/ 775252 h 1113182"/>
              <a:gd name="connsiteX3" fmla="*/ 427382 w 925766"/>
              <a:gd name="connsiteY3" fmla="*/ 1113182 h 1113182"/>
              <a:gd name="connsiteX4" fmla="*/ 925766 w 925766"/>
              <a:gd name="connsiteY4" fmla="*/ 168264 h 1113182"/>
              <a:gd name="connsiteX0" fmla="*/ 925766 w 925766"/>
              <a:gd name="connsiteY0" fmla="*/ 168264 h 925455"/>
              <a:gd name="connsiteX1" fmla="*/ 646043 w 925766"/>
              <a:gd name="connsiteY1" fmla="*/ 0 h 925455"/>
              <a:gd name="connsiteX2" fmla="*/ 0 w 925766"/>
              <a:gd name="connsiteY2" fmla="*/ 775252 h 925455"/>
              <a:gd name="connsiteX3" fmla="*/ 336642 w 925766"/>
              <a:gd name="connsiteY3" fmla="*/ 925455 h 925455"/>
              <a:gd name="connsiteX4" fmla="*/ 925766 w 925766"/>
              <a:gd name="connsiteY4" fmla="*/ 168264 h 925455"/>
              <a:gd name="connsiteX0" fmla="*/ 757445 w 757445"/>
              <a:gd name="connsiteY0" fmla="*/ 168264 h 925455"/>
              <a:gd name="connsiteX1" fmla="*/ 477722 w 757445"/>
              <a:gd name="connsiteY1" fmla="*/ 0 h 925455"/>
              <a:gd name="connsiteX2" fmla="*/ 0 w 757445"/>
              <a:gd name="connsiteY2" fmla="*/ 673058 h 925455"/>
              <a:gd name="connsiteX3" fmla="*/ 168321 w 757445"/>
              <a:gd name="connsiteY3" fmla="*/ 925455 h 925455"/>
              <a:gd name="connsiteX4" fmla="*/ 757445 w 757445"/>
              <a:gd name="connsiteY4" fmla="*/ 168264 h 925455"/>
              <a:gd name="connsiteX0" fmla="*/ 841606 w 841606"/>
              <a:gd name="connsiteY0" fmla="*/ 168264 h 925455"/>
              <a:gd name="connsiteX1" fmla="*/ 561883 w 841606"/>
              <a:gd name="connsiteY1" fmla="*/ 0 h 925455"/>
              <a:gd name="connsiteX2" fmla="*/ 0 w 841606"/>
              <a:gd name="connsiteY2" fmla="*/ 673058 h 925455"/>
              <a:gd name="connsiteX3" fmla="*/ 252482 w 841606"/>
              <a:gd name="connsiteY3" fmla="*/ 925455 h 925455"/>
              <a:gd name="connsiteX4" fmla="*/ 841606 w 841606"/>
              <a:gd name="connsiteY4" fmla="*/ 168264 h 925455"/>
              <a:gd name="connsiteX0" fmla="*/ 757445 w 757445"/>
              <a:gd name="connsiteY0" fmla="*/ 168265 h 925455"/>
              <a:gd name="connsiteX1" fmla="*/ 561883 w 757445"/>
              <a:gd name="connsiteY1" fmla="*/ 0 h 925455"/>
              <a:gd name="connsiteX2" fmla="*/ 0 w 757445"/>
              <a:gd name="connsiteY2" fmla="*/ 673058 h 925455"/>
              <a:gd name="connsiteX3" fmla="*/ 252482 w 757445"/>
              <a:gd name="connsiteY3" fmla="*/ 925455 h 925455"/>
              <a:gd name="connsiteX4" fmla="*/ 757445 w 757445"/>
              <a:gd name="connsiteY4" fmla="*/ 168265 h 925455"/>
              <a:gd name="connsiteX0" fmla="*/ 757445 w 757445"/>
              <a:gd name="connsiteY0" fmla="*/ 168265 h 841323"/>
              <a:gd name="connsiteX1" fmla="*/ 561883 w 757445"/>
              <a:gd name="connsiteY1" fmla="*/ 0 h 841323"/>
              <a:gd name="connsiteX2" fmla="*/ 0 w 757445"/>
              <a:gd name="connsiteY2" fmla="*/ 673058 h 841323"/>
              <a:gd name="connsiteX3" fmla="*/ 252482 w 757445"/>
              <a:gd name="connsiteY3" fmla="*/ 841323 h 841323"/>
              <a:gd name="connsiteX4" fmla="*/ 757445 w 757445"/>
              <a:gd name="connsiteY4" fmla="*/ 168265 h 841323"/>
              <a:gd name="connsiteX0" fmla="*/ 1430729 w 1430729"/>
              <a:gd name="connsiteY0" fmla="*/ 252397 h 841323"/>
              <a:gd name="connsiteX1" fmla="*/ 561883 w 1430729"/>
              <a:gd name="connsiteY1" fmla="*/ 0 h 841323"/>
              <a:gd name="connsiteX2" fmla="*/ 0 w 1430729"/>
              <a:gd name="connsiteY2" fmla="*/ 673058 h 841323"/>
              <a:gd name="connsiteX3" fmla="*/ 252482 w 1430729"/>
              <a:gd name="connsiteY3" fmla="*/ 841323 h 841323"/>
              <a:gd name="connsiteX4" fmla="*/ 1430729 w 1430729"/>
              <a:gd name="connsiteY4" fmla="*/ 252397 h 841323"/>
              <a:gd name="connsiteX0" fmla="*/ 1430729 w 1430729"/>
              <a:gd name="connsiteY0" fmla="*/ 252397 h 1346117"/>
              <a:gd name="connsiteX1" fmla="*/ 561883 w 1430729"/>
              <a:gd name="connsiteY1" fmla="*/ 0 h 1346117"/>
              <a:gd name="connsiteX2" fmla="*/ 0 w 1430729"/>
              <a:gd name="connsiteY2" fmla="*/ 673058 h 1346117"/>
              <a:gd name="connsiteX3" fmla="*/ 504963 w 1430729"/>
              <a:gd name="connsiteY3" fmla="*/ 1346117 h 1346117"/>
              <a:gd name="connsiteX4" fmla="*/ 1430729 w 1430729"/>
              <a:gd name="connsiteY4" fmla="*/ 252397 h 1346117"/>
              <a:gd name="connsiteX0" fmla="*/ 1430729 w 1430729"/>
              <a:gd name="connsiteY0" fmla="*/ 504794 h 1598514"/>
              <a:gd name="connsiteX1" fmla="*/ 0 w 1430729"/>
              <a:gd name="connsiteY1" fmla="*/ 0 h 1598514"/>
              <a:gd name="connsiteX2" fmla="*/ 0 w 1430729"/>
              <a:gd name="connsiteY2" fmla="*/ 925455 h 1598514"/>
              <a:gd name="connsiteX3" fmla="*/ 504963 w 1430729"/>
              <a:gd name="connsiteY3" fmla="*/ 1598514 h 1598514"/>
              <a:gd name="connsiteX4" fmla="*/ 1430729 w 1430729"/>
              <a:gd name="connsiteY4" fmla="*/ 504794 h 1598514"/>
              <a:gd name="connsiteX0" fmla="*/ 2104013 w 2104013"/>
              <a:gd name="connsiteY0" fmla="*/ 168265 h 1598514"/>
              <a:gd name="connsiteX1" fmla="*/ 0 w 2104013"/>
              <a:gd name="connsiteY1" fmla="*/ 0 h 1598514"/>
              <a:gd name="connsiteX2" fmla="*/ 0 w 2104013"/>
              <a:gd name="connsiteY2" fmla="*/ 925455 h 1598514"/>
              <a:gd name="connsiteX3" fmla="*/ 504963 w 2104013"/>
              <a:gd name="connsiteY3" fmla="*/ 1598514 h 1598514"/>
              <a:gd name="connsiteX4" fmla="*/ 2104013 w 2104013"/>
              <a:gd name="connsiteY4" fmla="*/ 168265 h 1598514"/>
              <a:gd name="connsiteX0" fmla="*/ 2114440 w 2114440"/>
              <a:gd name="connsiteY0" fmla="*/ 194322 h 1598514"/>
              <a:gd name="connsiteX1" fmla="*/ 0 w 2114440"/>
              <a:gd name="connsiteY1" fmla="*/ 0 h 1598514"/>
              <a:gd name="connsiteX2" fmla="*/ 0 w 2114440"/>
              <a:gd name="connsiteY2" fmla="*/ 925455 h 1598514"/>
              <a:gd name="connsiteX3" fmla="*/ 504963 w 2114440"/>
              <a:gd name="connsiteY3" fmla="*/ 1598514 h 1598514"/>
              <a:gd name="connsiteX4" fmla="*/ 2114440 w 2114440"/>
              <a:gd name="connsiteY4" fmla="*/ 194322 h 1598514"/>
              <a:gd name="connsiteX0" fmla="*/ 2124867 w 2124867"/>
              <a:gd name="connsiteY0" fmla="*/ 189110 h 1598514"/>
              <a:gd name="connsiteX1" fmla="*/ 0 w 2124867"/>
              <a:gd name="connsiteY1" fmla="*/ 0 h 1598514"/>
              <a:gd name="connsiteX2" fmla="*/ 0 w 2124867"/>
              <a:gd name="connsiteY2" fmla="*/ 925455 h 1598514"/>
              <a:gd name="connsiteX3" fmla="*/ 504963 w 2124867"/>
              <a:gd name="connsiteY3" fmla="*/ 1598514 h 1598514"/>
              <a:gd name="connsiteX4" fmla="*/ 2124867 w 2124867"/>
              <a:gd name="connsiteY4" fmla="*/ 189110 h 1598514"/>
              <a:gd name="connsiteX0" fmla="*/ 2124867 w 2124867"/>
              <a:gd name="connsiteY0" fmla="*/ 168264 h 1577668"/>
              <a:gd name="connsiteX1" fmla="*/ 5214 w 2124867"/>
              <a:gd name="connsiteY1" fmla="*/ 0 h 1577668"/>
              <a:gd name="connsiteX2" fmla="*/ 0 w 2124867"/>
              <a:gd name="connsiteY2" fmla="*/ 904609 h 1577668"/>
              <a:gd name="connsiteX3" fmla="*/ 504963 w 2124867"/>
              <a:gd name="connsiteY3" fmla="*/ 1577668 h 1577668"/>
              <a:gd name="connsiteX4" fmla="*/ 2124867 w 2124867"/>
              <a:gd name="connsiteY4" fmla="*/ 168264 h 1577668"/>
              <a:gd name="connsiteX0" fmla="*/ 2124867 w 2124867"/>
              <a:gd name="connsiteY0" fmla="*/ 178687 h 1588091"/>
              <a:gd name="connsiteX1" fmla="*/ 10427 w 2124867"/>
              <a:gd name="connsiteY1" fmla="*/ 0 h 1588091"/>
              <a:gd name="connsiteX2" fmla="*/ 0 w 2124867"/>
              <a:gd name="connsiteY2" fmla="*/ 915032 h 1588091"/>
              <a:gd name="connsiteX3" fmla="*/ 504963 w 2124867"/>
              <a:gd name="connsiteY3" fmla="*/ 1588091 h 1588091"/>
              <a:gd name="connsiteX4" fmla="*/ 2124867 w 2124867"/>
              <a:gd name="connsiteY4" fmla="*/ 178687 h 1588091"/>
              <a:gd name="connsiteX0" fmla="*/ 2276052 w 2276052"/>
              <a:gd name="connsiteY0" fmla="*/ 178687 h 1588091"/>
              <a:gd name="connsiteX1" fmla="*/ 161612 w 2276052"/>
              <a:gd name="connsiteY1" fmla="*/ 0 h 1588091"/>
              <a:gd name="connsiteX2" fmla="*/ 0 w 2276052"/>
              <a:gd name="connsiteY2" fmla="*/ 237534 h 1588091"/>
              <a:gd name="connsiteX3" fmla="*/ 656148 w 2276052"/>
              <a:gd name="connsiteY3" fmla="*/ 1588091 h 1588091"/>
              <a:gd name="connsiteX4" fmla="*/ 2276052 w 2276052"/>
              <a:gd name="connsiteY4" fmla="*/ 178687 h 1588091"/>
              <a:gd name="connsiteX0" fmla="*/ 2276052 w 2276052"/>
              <a:gd name="connsiteY0" fmla="*/ 178687 h 1588091"/>
              <a:gd name="connsiteX1" fmla="*/ 161612 w 2276052"/>
              <a:gd name="connsiteY1" fmla="*/ 0 h 1588091"/>
              <a:gd name="connsiteX2" fmla="*/ 0 w 2276052"/>
              <a:gd name="connsiteY2" fmla="*/ 237534 h 1588091"/>
              <a:gd name="connsiteX3" fmla="*/ 91787 w 2276052"/>
              <a:gd name="connsiteY3" fmla="*/ 448747 h 1588091"/>
              <a:gd name="connsiteX4" fmla="*/ 656148 w 2276052"/>
              <a:gd name="connsiteY4" fmla="*/ 1588091 h 1588091"/>
              <a:gd name="connsiteX5" fmla="*/ 2276052 w 2276052"/>
              <a:gd name="connsiteY5" fmla="*/ 178687 h 1588091"/>
              <a:gd name="connsiteX0" fmla="*/ 2293190 w 2293190"/>
              <a:gd name="connsiteY0" fmla="*/ 178687 h 1588091"/>
              <a:gd name="connsiteX1" fmla="*/ 178750 w 2293190"/>
              <a:gd name="connsiteY1" fmla="*/ 0 h 1588091"/>
              <a:gd name="connsiteX2" fmla="*/ 17138 w 2293190"/>
              <a:gd name="connsiteY2" fmla="*/ 237534 h 1588091"/>
              <a:gd name="connsiteX3" fmla="*/ 0 w 2293190"/>
              <a:gd name="connsiteY3" fmla="*/ 326107 h 1588091"/>
              <a:gd name="connsiteX4" fmla="*/ 673286 w 2293190"/>
              <a:gd name="connsiteY4" fmla="*/ 1588091 h 1588091"/>
              <a:gd name="connsiteX5" fmla="*/ 2293190 w 2293190"/>
              <a:gd name="connsiteY5" fmla="*/ 178687 h 1588091"/>
              <a:gd name="connsiteX0" fmla="*/ 2293190 w 2293190"/>
              <a:gd name="connsiteY0" fmla="*/ 178687 h 1588091"/>
              <a:gd name="connsiteX1" fmla="*/ 178750 w 2293190"/>
              <a:gd name="connsiteY1" fmla="*/ 0 h 1588091"/>
              <a:gd name="connsiteX2" fmla="*/ 17138 w 2293190"/>
              <a:gd name="connsiteY2" fmla="*/ 237534 h 1588091"/>
              <a:gd name="connsiteX3" fmla="*/ 0 w 2293190"/>
              <a:gd name="connsiteY3" fmla="*/ 326107 h 1588091"/>
              <a:gd name="connsiteX4" fmla="*/ 166272 w 2293190"/>
              <a:gd name="connsiteY4" fmla="*/ 631150 h 1588091"/>
              <a:gd name="connsiteX5" fmla="*/ 673286 w 2293190"/>
              <a:gd name="connsiteY5" fmla="*/ 1588091 h 1588091"/>
              <a:gd name="connsiteX6" fmla="*/ 2293190 w 2293190"/>
              <a:gd name="connsiteY6" fmla="*/ 178687 h 1588091"/>
              <a:gd name="connsiteX0" fmla="*/ 2707641 w 2707641"/>
              <a:gd name="connsiteY0" fmla="*/ 178687 h 1588091"/>
              <a:gd name="connsiteX1" fmla="*/ 593201 w 2707641"/>
              <a:gd name="connsiteY1" fmla="*/ 0 h 1588091"/>
              <a:gd name="connsiteX2" fmla="*/ 431589 w 2707641"/>
              <a:gd name="connsiteY2" fmla="*/ 237534 h 1588091"/>
              <a:gd name="connsiteX3" fmla="*/ 414451 w 2707641"/>
              <a:gd name="connsiteY3" fmla="*/ 326107 h 1588091"/>
              <a:gd name="connsiteX4" fmla="*/ 0 w 2707641"/>
              <a:gd name="connsiteY4" fmla="*/ 969682 h 1588091"/>
              <a:gd name="connsiteX5" fmla="*/ 1087737 w 2707641"/>
              <a:gd name="connsiteY5" fmla="*/ 1588091 h 1588091"/>
              <a:gd name="connsiteX6" fmla="*/ 2707641 w 2707641"/>
              <a:gd name="connsiteY6" fmla="*/ 178687 h 1588091"/>
              <a:gd name="connsiteX0" fmla="*/ 2707641 w 2707641"/>
              <a:gd name="connsiteY0" fmla="*/ 178687 h 2017414"/>
              <a:gd name="connsiteX1" fmla="*/ 593201 w 2707641"/>
              <a:gd name="connsiteY1" fmla="*/ 0 h 2017414"/>
              <a:gd name="connsiteX2" fmla="*/ 431589 w 2707641"/>
              <a:gd name="connsiteY2" fmla="*/ 237534 h 2017414"/>
              <a:gd name="connsiteX3" fmla="*/ 414451 w 2707641"/>
              <a:gd name="connsiteY3" fmla="*/ 326107 h 2017414"/>
              <a:gd name="connsiteX4" fmla="*/ 0 w 2707641"/>
              <a:gd name="connsiteY4" fmla="*/ 969682 h 2017414"/>
              <a:gd name="connsiteX5" fmla="*/ 580723 w 2707641"/>
              <a:gd name="connsiteY5" fmla="*/ 2017414 h 2017414"/>
              <a:gd name="connsiteX6" fmla="*/ 2707641 w 2707641"/>
              <a:gd name="connsiteY6" fmla="*/ 178687 h 2017414"/>
              <a:gd name="connsiteX0" fmla="*/ 2707641 w 2707641"/>
              <a:gd name="connsiteY0" fmla="*/ 178687 h 2017414"/>
              <a:gd name="connsiteX1" fmla="*/ 593201 w 2707641"/>
              <a:gd name="connsiteY1" fmla="*/ 0 h 2017414"/>
              <a:gd name="connsiteX2" fmla="*/ 431589 w 2707641"/>
              <a:gd name="connsiteY2" fmla="*/ 237534 h 2017414"/>
              <a:gd name="connsiteX3" fmla="*/ 414451 w 2707641"/>
              <a:gd name="connsiteY3" fmla="*/ 326107 h 2017414"/>
              <a:gd name="connsiteX4" fmla="*/ 0 w 2707641"/>
              <a:gd name="connsiteY4" fmla="*/ 969682 h 2017414"/>
              <a:gd name="connsiteX5" fmla="*/ 580723 w 2707641"/>
              <a:gd name="connsiteY5" fmla="*/ 2017414 h 2017414"/>
              <a:gd name="connsiteX6" fmla="*/ 690201 w 2707641"/>
              <a:gd name="connsiteY6" fmla="*/ 1934029 h 2017414"/>
              <a:gd name="connsiteX7" fmla="*/ 2707641 w 2707641"/>
              <a:gd name="connsiteY7" fmla="*/ 178687 h 2017414"/>
              <a:gd name="connsiteX0" fmla="*/ 2707641 w 2707641"/>
              <a:gd name="connsiteY0" fmla="*/ 178687 h 2017414"/>
              <a:gd name="connsiteX1" fmla="*/ 593201 w 2707641"/>
              <a:gd name="connsiteY1" fmla="*/ 0 h 2017414"/>
              <a:gd name="connsiteX2" fmla="*/ 431589 w 2707641"/>
              <a:gd name="connsiteY2" fmla="*/ 237534 h 2017414"/>
              <a:gd name="connsiteX3" fmla="*/ 414451 w 2707641"/>
              <a:gd name="connsiteY3" fmla="*/ 326107 h 2017414"/>
              <a:gd name="connsiteX4" fmla="*/ 0 w 2707641"/>
              <a:gd name="connsiteY4" fmla="*/ 969682 h 2017414"/>
              <a:gd name="connsiteX5" fmla="*/ 580723 w 2707641"/>
              <a:gd name="connsiteY5" fmla="*/ 2017414 h 2017414"/>
              <a:gd name="connsiteX6" fmla="*/ 645697 w 2707641"/>
              <a:gd name="connsiteY6" fmla="*/ 1990342 h 2017414"/>
              <a:gd name="connsiteX7" fmla="*/ 2707641 w 2707641"/>
              <a:gd name="connsiteY7" fmla="*/ 178687 h 2017414"/>
              <a:gd name="connsiteX0" fmla="*/ 2707641 w 2707641"/>
              <a:gd name="connsiteY0" fmla="*/ 178687 h 2017414"/>
              <a:gd name="connsiteX1" fmla="*/ 593201 w 2707641"/>
              <a:gd name="connsiteY1" fmla="*/ 0 h 2017414"/>
              <a:gd name="connsiteX2" fmla="*/ 431589 w 2707641"/>
              <a:gd name="connsiteY2" fmla="*/ 237534 h 2017414"/>
              <a:gd name="connsiteX3" fmla="*/ 414451 w 2707641"/>
              <a:gd name="connsiteY3" fmla="*/ 326107 h 2017414"/>
              <a:gd name="connsiteX4" fmla="*/ 0 w 2707641"/>
              <a:gd name="connsiteY4" fmla="*/ 969682 h 2017414"/>
              <a:gd name="connsiteX5" fmla="*/ 580723 w 2707641"/>
              <a:gd name="connsiteY5" fmla="*/ 2017414 h 2017414"/>
              <a:gd name="connsiteX6" fmla="*/ 645697 w 2707641"/>
              <a:gd name="connsiteY6" fmla="*/ 1990342 h 2017414"/>
              <a:gd name="connsiteX7" fmla="*/ 1117690 w 2707641"/>
              <a:gd name="connsiteY7" fmla="*/ 1584857 h 2017414"/>
              <a:gd name="connsiteX8" fmla="*/ 2707641 w 2707641"/>
              <a:gd name="connsiteY8" fmla="*/ 178687 h 2017414"/>
              <a:gd name="connsiteX0" fmla="*/ 2707641 w 2707641"/>
              <a:gd name="connsiteY0" fmla="*/ 178687 h 2097563"/>
              <a:gd name="connsiteX1" fmla="*/ 593201 w 2707641"/>
              <a:gd name="connsiteY1" fmla="*/ 0 h 2097563"/>
              <a:gd name="connsiteX2" fmla="*/ 431589 w 2707641"/>
              <a:gd name="connsiteY2" fmla="*/ 237534 h 2097563"/>
              <a:gd name="connsiteX3" fmla="*/ 414451 w 2707641"/>
              <a:gd name="connsiteY3" fmla="*/ 326107 h 2097563"/>
              <a:gd name="connsiteX4" fmla="*/ 0 w 2707641"/>
              <a:gd name="connsiteY4" fmla="*/ 969682 h 2097563"/>
              <a:gd name="connsiteX5" fmla="*/ 580723 w 2707641"/>
              <a:gd name="connsiteY5" fmla="*/ 2017414 h 2097563"/>
              <a:gd name="connsiteX6" fmla="*/ 645697 w 2707641"/>
              <a:gd name="connsiteY6" fmla="*/ 1990342 h 2097563"/>
              <a:gd name="connsiteX7" fmla="*/ 694089 w 2707641"/>
              <a:gd name="connsiteY7" fmla="*/ 2097563 h 2097563"/>
              <a:gd name="connsiteX8" fmla="*/ 2707641 w 2707641"/>
              <a:gd name="connsiteY8" fmla="*/ 178687 h 2097563"/>
              <a:gd name="connsiteX0" fmla="*/ 2707641 w 2707641"/>
              <a:gd name="connsiteY0" fmla="*/ 178687 h 2097563"/>
              <a:gd name="connsiteX1" fmla="*/ 593201 w 2707641"/>
              <a:gd name="connsiteY1" fmla="*/ 0 h 2097563"/>
              <a:gd name="connsiteX2" fmla="*/ 431589 w 2707641"/>
              <a:gd name="connsiteY2" fmla="*/ 237534 h 2097563"/>
              <a:gd name="connsiteX3" fmla="*/ 414451 w 2707641"/>
              <a:gd name="connsiteY3" fmla="*/ 326107 h 2097563"/>
              <a:gd name="connsiteX4" fmla="*/ 0 w 2707641"/>
              <a:gd name="connsiteY4" fmla="*/ 969682 h 2097563"/>
              <a:gd name="connsiteX5" fmla="*/ 580723 w 2707641"/>
              <a:gd name="connsiteY5" fmla="*/ 2017414 h 2097563"/>
              <a:gd name="connsiteX6" fmla="*/ 645697 w 2707641"/>
              <a:gd name="connsiteY6" fmla="*/ 1990342 h 2097563"/>
              <a:gd name="connsiteX7" fmla="*/ 694089 w 2707641"/>
              <a:gd name="connsiteY7" fmla="*/ 2097563 h 2097563"/>
              <a:gd name="connsiteX8" fmla="*/ 1107263 w 2707641"/>
              <a:gd name="connsiteY8" fmla="*/ 1715145 h 2097563"/>
              <a:gd name="connsiteX9" fmla="*/ 2707641 w 2707641"/>
              <a:gd name="connsiteY9" fmla="*/ 178687 h 2097563"/>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1990342 h 2367066"/>
              <a:gd name="connsiteX7" fmla="*/ 694089 w 3696934"/>
              <a:gd name="connsiteY7" fmla="*/ 2097563 h 2367066"/>
              <a:gd name="connsiteX8" fmla="*/ 3696934 w 3696934"/>
              <a:gd name="connsiteY8" fmla="*/ 2367066 h 2367066"/>
              <a:gd name="connsiteX9" fmla="*/ 2707641 w 3696934"/>
              <a:gd name="connsiteY9"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1990342 h 2367066"/>
              <a:gd name="connsiteX7" fmla="*/ 709728 w 3696934"/>
              <a:gd name="connsiteY7" fmla="*/ 2118409 h 2367066"/>
              <a:gd name="connsiteX8" fmla="*/ 3696934 w 3696934"/>
              <a:gd name="connsiteY8" fmla="*/ 2367066 h 2367066"/>
              <a:gd name="connsiteX9" fmla="*/ 2707641 w 3696934"/>
              <a:gd name="connsiteY9"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2707641 w 3696934"/>
              <a:gd name="connsiteY9"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3515795 w 3696934"/>
              <a:gd name="connsiteY9" fmla="*/ 1954874 h 2367066"/>
              <a:gd name="connsiteX10" fmla="*/ 2707641 w 3696934"/>
              <a:gd name="connsiteY10"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3696715 w 3696934"/>
              <a:gd name="connsiteY9" fmla="*/ 2261148 h 2367066"/>
              <a:gd name="connsiteX10" fmla="*/ 2707641 w 3696934"/>
              <a:gd name="connsiteY10"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3696715 w 3696934"/>
              <a:gd name="connsiteY9" fmla="*/ 2261148 h 2367066"/>
              <a:gd name="connsiteX10" fmla="*/ 3479302 w 3696934"/>
              <a:gd name="connsiteY10" fmla="*/ 1819374 h 2367066"/>
              <a:gd name="connsiteX11" fmla="*/ 2707641 w 3696934"/>
              <a:gd name="connsiteY11"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3696715 w 3696934"/>
              <a:gd name="connsiteY9" fmla="*/ 2261148 h 2367066"/>
              <a:gd name="connsiteX10" fmla="*/ 2518467 w 3696934"/>
              <a:gd name="connsiteY10" fmla="*/ 1503957 h 2367066"/>
              <a:gd name="connsiteX11" fmla="*/ 2707641 w 3696934"/>
              <a:gd name="connsiteY11" fmla="*/ 178687 h 2367066"/>
              <a:gd name="connsiteX0" fmla="*/ 2707641 w 3696934"/>
              <a:gd name="connsiteY0" fmla="*/ 178687 h 2367066"/>
              <a:gd name="connsiteX1" fmla="*/ 593201 w 3696934"/>
              <a:gd name="connsiteY1" fmla="*/ 0 h 2367066"/>
              <a:gd name="connsiteX2" fmla="*/ 431589 w 3696934"/>
              <a:gd name="connsiteY2" fmla="*/ 237534 h 2367066"/>
              <a:gd name="connsiteX3" fmla="*/ 414451 w 3696934"/>
              <a:gd name="connsiteY3" fmla="*/ 326107 h 2367066"/>
              <a:gd name="connsiteX4" fmla="*/ 0 w 3696934"/>
              <a:gd name="connsiteY4" fmla="*/ 969682 h 2367066"/>
              <a:gd name="connsiteX5" fmla="*/ 580723 w 3696934"/>
              <a:gd name="connsiteY5" fmla="*/ 2017414 h 2367066"/>
              <a:gd name="connsiteX6" fmla="*/ 645697 w 3696934"/>
              <a:gd name="connsiteY6" fmla="*/ 2000765 h 2367066"/>
              <a:gd name="connsiteX7" fmla="*/ 709728 w 3696934"/>
              <a:gd name="connsiteY7" fmla="*/ 2118409 h 2367066"/>
              <a:gd name="connsiteX8" fmla="*/ 3696934 w 3696934"/>
              <a:gd name="connsiteY8" fmla="*/ 2367066 h 2367066"/>
              <a:gd name="connsiteX9" fmla="*/ 3696715 w 3696934"/>
              <a:gd name="connsiteY9" fmla="*/ 2261148 h 2367066"/>
              <a:gd name="connsiteX10" fmla="*/ 2602628 w 3696934"/>
              <a:gd name="connsiteY10" fmla="*/ 1335693 h 2367066"/>
              <a:gd name="connsiteX11" fmla="*/ 2707641 w 3696934"/>
              <a:gd name="connsiteY11" fmla="*/ 178687 h 2367066"/>
              <a:gd name="connsiteX0" fmla="*/ 2707641 w 3712356"/>
              <a:gd name="connsiteY0" fmla="*/ 178687 h 2367066"/>
              <a:gd name="connsiteX1" fmla="*/ 593201 w 3712356"/>
              <a:gd name="connsiteY1" fmla="*/ 0 h 2367066"/>
              <a:gd name="connsiteX2" fmla="*/ 431589 w 3712356"/>
              <a:gd name="connsiteY2" fmla="*/ 237534 h 2367066"/>
              <a:gd name="connsiteX3" fmla="*/ 414451 w 3712356"/>
              <a:gd name="connsiteY3" fmla="*/ 326107 h 2367066"/>
              <a:gd name="connsiteX4" fmla="*/ 0 w 3712356"/>
              <a:gd name="connsiteY4" fmla="*/ 969682 h 2367066"/>
              <a:gd name="connsiteX5" fmla="*/ 580723 w 3712356"/>
              <a:gd name="connsiteY5" fmla="*/ 2017414 h 2367066"/>
              <a:gd name="connsiteX6" fmla="*/ 645697 w 3712356"/>
              <a:gd name="connsiteY6" fmla="*/ 2000765 h 2367066"/>
              <a:gd name="connsiteX7" fmla="*/ 709728 w 3712356"/>
              <a:gd name="connsiteY7" fmla="*/ 2118409 h 2367066"/>
              <a:gd name="connsiteX8" fmla="*/ 3696934 w 3712356"/>
              <a:gd name="connsiteY8" fmla="*/ 2367066 h 2367066"/>
              <a:gd name="connsiteX9" fmla="*/ 3712356 w 3712356"/>
              <a:gd name="connsiteY9" fmla="*/ 2255936 h 2367066"/>
              <a:gd name="connsiteX10" fmla="*/ 2602628 w 3712356"/>
              <a:gd name="connsiteY10" fmla="*/ 1335693 h 2367066"/>
              <a:gd name="connsiteX11" fmla="*/ 2707641 w 3712356"/>
              <a:gd name="connsiteY11" fmla="*/ 178687 h 2367066"/>
              <a:gd name="connsiteX0" fmla="*/ 2707641 w 3712575"/>
              <a:gd name="connsiteY0" fmla="*/ 178687 h 2367066"/>
              <a:gd name="connsiteX1" fmla="*/ 593201 w 3712575"/>
              <a:gd name="connsiteY1" fmla="*/ 0 h 2367066"/>
              <a:gd name="connsiteX2" fmla="*/ 431589 w 3712575"/>
              <a:gd name="connsiteY2" fmla="*/ 237534 h 2367066"/>
              <a:gd name="connsiteX3" fmla="*/ 414451 w 3712575"/>
              <a:gd name="connsiteY3" fmla="*/ 326107 h 2367066"/>
              <a:gd name="connsiteX4" fmla="*/ 0 w 3712575"/>
              <a:gd name="connsiteY4" fmla="*/ 969682 h 2367066"/>
              <a:gd name="connsiteX5" fmla="*/ 580723 w 3712575"/>
              <a:gd name="connsiteY5" fmla="*/ 2017414 h 2367066"/>
              <a:gd name="connsiteX6" fmla="*/ 645697 w 3712575"/>
              <a:gd name="connsiteY6" fmla="*/ 2000765 h 2367066"/>
              <a:gd name="connsiteX7" fmla="*/ 709728 w 3712575"/>
              <a:gd name="connsiteY7" fmla="*/ 2118409 h 2367066"/>
              <a:gd name="connsiteX8" fmla="*/ 3712575 w 3712575"/>
              <a:gd name="connsiteY8" fmla="*/ 2367066 h 2367066"/>
              <a:gd name="connsiteX9" fmla="*/ 3712356 w 3712575"/>
              <a:gd name="connsiteY9" fmla="*/ 2255936 h 2367066"/>
              <a:gd name="connsiteX10" fmla="*/ 2602628 w 3712575"/>
              <a:gd name="connsiteY10" fmla="*/ 1335693 h 2367066"/>
              <a:gd name="connsiteX11" fmla="*/ 2707641 w 3712575"/>
              <a:gd name="connsiteY11" fmla="*/ 178687 h 2367066"/>
              <a:gd name="connsiteX0" fmla="*/ 2707641 w 3712575"/>
              <a:gd name="connsiteY0" fmla="*/ 251647 h 2440026"/>
              <a:gd name="connsiteX1" fmla="*/ 629695 w 3712575"/>
              <a:gd name="connsiteY1" fmla="*/ 0 h 2440026"/>
              <a:gd name="connsiteX2" fmla="*/ 431589 w 3712575"/>
              <a:gd name="connsiteY2" fmla="*/ 310494 h 2440026"/>
              <a:gd name="connsiteX3" fmla="*/ 414451 w 3712575"/>
              <a:gd name="connsiteY3" fmla="*/ 399067 h 2440026"/>
              <a:gd name="connsiteX4" fmla="*/ 0 w 3712575"/>
              <a:gd name="connsiteY4" fmla="*/ 1042642 h 2440026"/>
              <a:gd name="connsiteX5" fmla="*/ 580723 w 3712575"/>
              <a:gd name="connsiteY5" fmla="*/ 2090374 h 2440026"/>
              <a:gd name="connsiteX6" fmla="*/ 645697 w 3712575"/>
              <a:gd name="connsiteY6" fmla="*/ 2073725 h 2440026"/>
              <a:gd name="connsiteX7" fmla="*/ 709728 w 3712575"/>
              <a:gd name="connsiteY7" fmla="*/ 2191369 h 2440026"/>
              <a:gd name="connsiteX8" fmla="*/ 3712575 w 3712575"/>
              <a:gd name="connsiteY8" fmla="*/ 2440026 h 2440026"/>
              <a:gd name="connsiteX9" fmla="*/ 3712356 w 3712575"/>
              <a:gd name="connsiteY9" fmla="*/ 2328896 h 2440026"/>
              <a:gd name="connsiteX10" fmla="*/ 2602628 w 3712575"/>
              <a:gd name="connsiteY10" fmla="*/ 1408653 h 2440026"/>
              <a:gd name="connsiteX11" fmla="*/ 2707641 w 3712575"/>
              <a:gd name="connsiteY11" fmla="*/ 251647 h 2440026"/>
              <a:gd name="connsiteX0" fmla="*/ 2707641 w 3712575"/>
              <a:gd name="connsiteY0" fmla="*/ 178687 h 2440026"/>
              <a:gd name="connsiteX1" fmla="*/ 629695 w 3712575"/>
              <a:gd name="connsiteY1" fmla="*/ 0 h 2440026"/>
              <a:gd name="connsiteX2" fmla="*/ 431589 w 3712575"/>
              <a:gd name="connsiteY2" fmla="*/ 310494 h 2440026"/>
              <a:gd name="connsiteX3" fmla="*/ 414451 w 3712575"/>
              <a:gd name="connsiteY3" fmla="*/ 399067 h 2440026"/>
              <a:gd name="connsiteX4" fmla="*/ 0 w 3712575"/>
              <a:gd name="connsiteY4" fmla="*/ 1042642 h 2440026"/>
              <a:gd name="connsiteX5" fmla="*/ 580723 w 3712575"/>
              <a:gd name="connsiteY5" fmla="*/ 2090374 h 2440026"/>
              <a:gd name="connsiteX6" fmla="*/ 645697 w 3712575"/>
              <a:gd name="connsiteY6" fmla="*/ 2073725 h 2440026"/>
              <a:gd name="connsiteX7" fmla="*/ 709728 w 3712575"/>
              <a:gd name="connsiteY7" fmla="*/ 2191369 h 2440026"/>
              <a:gd name="connsiteX8" fmla="*/ 3712575 w 3712575"/>
              <a:gd name="connsiteY8" fmla="*/ 2440026 h 2440026"/>
              <a:gd name="connsiteX9" fmla="*/ 3712356 w 3712575"/>
              <a:gd name="connsiteY9" fmla="*/ 2328896 h 2440026"/>
              <a:gd name="connsiteX10" fmla="*/ 2602628 w 3712575"/>
              <a:gd name="connsiteY10" fmla="*/ 1408653 h 2440026"/>
              <a:gd name="connsiteX11" fmla="*/ 2707641 w 3712575"/>
              <a:gd name="connsiteY11" fmla="*/ 178687 h 2440026"/>
              <a:gd name="connsiteX0" fmla="*/ 3633408 w 4638342"/>
              <a:gd name="connsiteY0" fmla="*/ 178687 h 2440026"/>
              <a:gd name="connsiteX1" fmla="*/ 1555462 w 4638342"/>
              <a:gd name="connsiteY1" fmla="*/ 0 h 2440026"/>
              <a:gd name="connsiteX2" fmla="*/ 1357356 w 4638342"/>
              <a:gd name="connsiteY2" fmla="*/ 310494 h 2440026"/>
              <a:gd name="connsiteX3" fmla="*/ 1340218 w 4638342"/>
              <a:gd name="connsiteY3" fmla="*/ 399067 h 2440026"/>
              <a:gd name="connsiteX4" fmla="*/ 0 w 4638342"/>
              <a:gd name="connsiteY4" fmla="*/ 2355704 h 2440026"/>
              <a:gd name="connsiteX5" fmla="*/ 1506490 w 4638342"/>
              <a:gd name="connsiteY5" fmla="*/ 2090374 h 2440026"/>
              <a:gd name="connsiteX6" fmla="*/ 1571464 w 4638342"/>
              <a:gd name="connsiteY6" fmla="*/ 2073725 h 2440026"/>
              <a:gd name="connsiteX7" fmla="*/ 1635495 w 4638342"/>
              <a:gd name="connsiteY7" fmla="*/ 2191369 h 2440026"/>
              <a:gd name="connsiteX8" fmla="*/ 4638342 w 4638342"/>
              <a:gd name="connsiteY8" fmla="*/ 2440026 h 2440026"/>
              <a:gd name="connsiteX9" fmla="*/ 4638123 w 4638342"/>
              <a:gd name="connsiteY9" fmla="*/ 2328896 h 2440026"/>
              <a:gd name="connsiteX10" fmla="*/ 3528395 w 4638342"/>
              <a:gd name="connsiteY10" fmla="*/ 1408653 h 2440026"/>
              <a:gd name="connsiteX11" fmla="*/ 3633408 w 4638342"/>
              <a:gd name="connsiteY11" fmla="*/ 178687 h 2440026"/>
              <a:gd name="connsiteX0" fmla="*/ 3633408 w 4638342"/>
              <a:gd name="connsiteY0" fmla="*/ 178687 h 2440026"/>
              <a:gd name="connsiteX1" fmla="*/ 1555462 w 4638342"/>
              <a:gd name="connsiteY1" fmla="*/ 0 h 2440026"/>
              <a:gd name="connsiteX2" fmla="*/ 1357356 w 4638342"/>
              <a:gd name="connsiteY2" fmla="*/ 310494 h 2440026"/>
              <a:gd name="connsiteX3" fmla="*/ 0 w 4638342"/>
              <a:gd name="connsiteY3" fmla="*/ 2355704 h 2440026"/>
              <a:gd name="connsiteX4" fmla="*/ 1506490 w 4638342"/>
              <a:gd name="connsiteY4" fmla="*/ 2090374 h 2440026"/>
              <a:gd name="connsiteX5" fmla="*/ 1571464 w 4638342"/>
              <a:gd name="connsiteY5" fmla="*/ 2073725 h 2440026"/>
              <a:gd name="connsiteX6" fmla="*/ 1635495 w 4638342"/>
              <a:gd name="connsiteY6" fmla="*/ 2191369 h 2440026"/>
              <a:gd name="connsiteX7" fmla="*/ 4638342 w 4638342"/>
              <a:gd name="connsiteY7" fmla="*/ 2440026 h 2440026"/>
              <a:gd name="connsiteX8" fmla="*/ 4638123 w 4638342"/>
              <a:gd name="connsiteY8" fmla="*/ 2328896 h 2440026"/>
              <a:gd name="connsiteX9" fmla="*/ 3528395 w 4638342"/>
              <a:gd name="connsiteY9" fmla="*/ 1408653 h 2440026"/>
              <a:gd name="connsiteX10" fmla="*/ 3633408 w 4638342"/>
              <a:gd name="connsiteY10" fmla="*/ 178687 h 2440026"/>
              <a:gd name="connsiteX0" fmla="*/ 3633408 w 4638342"/>
              <a:gd name="connsiteY0" fmla="*/ 178687 h 2440026"/>
              <a:gd name="connsiteX1" fmla="*/ 1555462 w 4638342"/>
              <a:gd name="connsiteY1" fmla="*/ 0 h 2440026"/>
              <a:gd name="connsiteX2" fmla="*/ 1514891 w 4638342"/>
              <a:gd name="connsiteY2" fmla="*/ 504794 h 2440026"/>
              <a:gd name="connsiteX3" fmla="*/ 0 w 4638342"/>
              <a:gd name="connsiteY3" fmla="*/ 2355704 h 2440026"/>
              <a:gd name="connsiteX4" fmla="*/ 1506490 w 4638342"/>
              <a:gd name="connsiteY4" fmla="*/ 2090374 h 2440026"/>
              <a:gd name="connsiteX5" fmla="*/ 1571464 w 4638342"/>
              <a:gd name="connsiteY5" fmla="*/ 2073725 h 2440026"/>
              <a:gd name="connsiteX6" fmla="*/ 1635495 w 4638342"/>
              <a:gd name="connsiteY6" fmla="*/ 2191369 h 2440026"/>
              <a:gd name="connsiteX7" fmla="*/ 4638342 w 4638342"/>
              <a:gd name="connsiteY7" fmla="*/ 2440026 h 2440026"/>
              <a:gd name="connsiteX8" fmla="*/ 4638123 w 4638342"/>
              <a:gd name="connsiteY8" fmla="*/ 2328896 h 2440026"/>
              <a:gd name="connsiteX9" fmla="*/ 3528395 w 4638342"/>
              <a:gd name="connsiteY9" fmla="*/ 1408653 h 2440026"/>
              <a:gd name="connsiteX10" fmla="*/ 3633408 w 4638342"/>
              <a:gd name="connsiteY10" fmla="*/ 178687 h 2440026"/>
              <a:gd name="connsiteX0" fmla="*/ 3633408 w 4638342"/>
              <a:gd name="connsiteY0" fmla="*/ 178687 h 2440026"/>
              <a:gd name="connsiteX1" fmla="*/ 1555462 w 4638342"/>
              <a:gd name="connsiteY1" fmla="*/ 0 h 2440026"/>
              <a:gd name="connsiteX2" fmla="*/ 0 w 4638342"/>
              <a:gd name="connsiteY2" fmla="*/ 2355704 h 2440026"/>
              <a:gd name="connsiteX3" fmla="*/ 1506490 w 4638342"/>
              <a:gd name="connsiteY3" fmla="*/ 2090374 h 2440026"/>
              <a:gd name="connsiteX4" fmla="*/ 1571464 w 4638342"/>
              <a:gd name="connsiteY4" fmla="*/ 2073725 h 2440026"/>
              <a:gd name="connsiteX5" fmla="*/ 1635495 w 4638342"/>
              <a:gd name="connsiteY5" fmla="*/ 2191369 h 2440026"/>
              <a:gd name="connsiteX6" fmla="*/ 4638342 w 4638342"/>
              <a:gd name="connsiteY6" fmla="*/ 2440026 h 2440026"/>
              <a:gd name="connsiteX7" fmla="*/ 4638123 w 4638342"/>
              <a:gd name="connsiteY7" fmla="*/ 2328896 h 2440026"/>
              <a:gd name="connsiteX8" fmla="*/ 3528395 w 4638342"/>
              <a:gd name="connsiteY8" fmla="*/ 1408653 h 2440026"/>
              <a:gd name="connsiteX9" fmla="*/ 3633408 w 4638342"/>
              <a:gd name="connsiteY9" fmla="*/ 178687 h 2440026"/>
              <a:gd name="connsiteX0" fmla="*/ 3787228 w 4638342"/>
              <a:gd name="connsiteY0" fmla="*/ 420662 h 2440026"/>
              <a:gd name="connsiteX1" fmla="*/ 1555462 w 4638342"/>
              <a:gd name="connsiteY1" fmla="*/ 0 h 2440026"/>
              <a:gd name="connsiteX2" fmla="*/ 0 w 4638342"/>
              <a:gd name="connsiteY2" fmla="*/ 2355704 h 2440026"/>
              <a:gd name="connsiteX3" fmla="*/ 1506490 w 4638342"/>
              <a:gd name="connsiteY3" fmla="*/ 2090374 h 2440026"/>
              <a:gd name="connsiteX4" fmla="*/ 1571464 w 4638342"/>
              <a:gd name="connsiteY4" fmla="*/ 2073725 h 2440026"/>
              <a:gd name="connsiteX5" fmla="*/ 1635495 w 4638342"/>
              <a:gd name="connsiteY5" fmla="*/ 2191369 h 2440026"/>
              <a:gd name="connsiteX6" fmla="*/ 4638342 w 4638342"/>
              <a:gd name="connsiteY6" fmla="*/ 2440026 h 2440026"/>
              <a:gd name="connsiteX7" fmla="*/ 4638123 w 4638342"/>
              <a:gd name="connsiteY7" fmla="*/ 2328896 h 2440026"/>
              <a:gd name="connsiteX8" fmla="*/ 3528395 w 4638342"/>
              <a:gd name="connsiteY8" fmla="*/ 1408653 h 2440026"/>
              <a:gd name="connsiteX9" fmla="*/ 3787228 w 4638342"/>
              <a:gd name="connsiteY9" fmla="*/ 420662 h 2440026"/>
              <a:gd name="connsiteX0" fmla="*/ 3787228 w 4638342"/>
              <a:gd name="connsiteY0" fmla="*/ 420662 h 2440026"/>
              <a:gd name="connsiteX1" fmla="*/ 1555462 w 4638342"/>
              <a:gd name="connsiteY1" fmla="*/ 0 h 2440026"/>
              <a:gd name="connsiteX2" fmla="*/ 0 w 4638342"/>
              <a:gd name="connsiteY2" fmla="*/ 2355704 h 2440026"/>
              <a:gd name="connsiteX3" fmla="*/ 1506490 w 4638342"/>
              <a:gd name="connsiteY3" fmla="*/ 2090374 h 2440026"/>
              <a:gd name="connsiteX4" fmla="*/ 1571464 w 4638342"/>
              <a:gd name="connsiteY4" fmla="*/ 2073725 h 2440026"/>
              <a:gd name="connsiteX5" fmla="*/ 1635495 w 4638342"/>
              <a:gd name="connsiteY5" fmla="*/ 2191369 h 2440026"/>
              <a:gd name="connsiteX6" fmla="*/ 4638342 w 4638342"/>
              <a:gd name="connsiteY6" fmla="*/ 2440026 h 2440026"/>
              <a:gd name="connsiteX7" fmla="*/ 3528395 w 4638342"/>
              <a:gd name="connsiteY7" fmla="*/ 1408653 h 2440026"/>
              <a:gd name="connsiteX8" fmla="*/ 3787228 w 4638342"/>
              <a:gd name="connsiteY8" fmla="*/ 420662 h 2440026"/>
              <a:gd name="connsiteX0" fmla="*/ 3787228 w 3787228"/>
              <a:gd name="connsiteY0" fmla="*/ 420662 h 2355704"/>
              <a:gd name="connsiteX1" fmla="*/ 1555462 w 3787228"/>
              <a:gd name="connsiteY1" fmla="*/ 0 h 2355704"/>
              <a:gd name="connsiteX2" fmla="*/ 0 w 3787228"/>
              <a:gd name="connsiteY2" fmla="*/ 2355704 h 2355704"/>
              <a:gd name="connsiteX3" fmla="*/ 1506490 w 3787228"/>
              <a:gd name="connsiteY3" fmla="*/ 2090374 h 2355704"/>
              <a:gd name="connsiteX4" fmla="*/ 1571464 w 3787228"/>
              <a:gd name="connsiteY4" fmla="*/ 2073725 h 2355704"/>
              <a:gd name="connsiteX5" fmla="*/ 1635495 w 3787228"/>
              <a:gd name="connsiteY5" fmla="*/ 2191369 h 2355704"/>
              <a:gd name="connsiteX6" fmla="*/ 3528395 w 3787228"/>
              <a:gd name="connsiteY6" fmla="*/ 1408653 h 2355704"/>
              <a:gd name="connsiteX7" fmla="*/ 3787228 w 3787228"/>
              <a:gd name="connsiteY7" fmla="*/ 420662 h 2355704"/>
              <a:gd name="connsiteX0" fmla="*/ 3787228 w 3787228"/>
              <a:gd name="connsiteY0" fmla="*/ 420662 h 2608101"/>
              <a:gd name="connsiteX1" fmla="*/ 1555462 w 3787228"/>
              <a:gd name="connsiteY1" fmla="*/ 0 h 2608101"/>
              <a:gd name="connsiteX2" fmla="*/ 0 w 3787228"/>
              <a:gd name="connsiteY2" fmla="*/ 2355704 h 2608101"/>
              <a:gd name="connsiteX3" fmla="*/ 1506490 w 3787228"/>
              <a:gd name="connsiteY3" fmla="*/ 2090374 h 2608101"/>
              <a:gd name="connsiteX4" fmla="*/ 1571464 w 3787228"/>
              <a:gd name="connsiteY4" fmla="*/ 2073725 h 2608101"/>
              <a:gd name="connsiteX5" fmla="*/ 1635495 w 3787228"/>
              <a:gd name="connsiteY5" fmla="*/ 2191369 h 2608101"/>
              <a:gd name="connsiteX6" fmla="*/ 2019855 w 3787228"/>
              <a:gd name="connsiteY6" fmla="*/ 2608101 h 2608101"/>
              <a:gd name="connsiteX7" fmla="*/ 3787228 w 3787228"/>
              <a:gd name="connsiteY7" fmla="*/ 420662 h 2608101"/>
              <a:gd name="connsiteX0" fmla="*/ 3787228 w 3787228"/>
              <a:gd name="connsiteY0" fmla="*/ 420662 h 2608101"/>
              <a:gd name="connsiteX1" fmla="*/ 1555462 w 3787228"/>
              <a:gd name="connsiteY1" fmla="*/ 0 h 2608101"/>
              <a:gd name="connsiteX2" fmla="*/ 0 w 3787228"/>
              <a:gd name="connsiteY2" fmla="*/ 2355704 h 2608101"/>
              <a:gd name="connsiteX3" fmla="*/ 1506490 w 3787228"/>
              <a:gd name="connsiteY3" fmla="*/ 2090374 h 2608101"/>
              <a:gd name="connsiteX4" fmla="*/ 1571464 w 3787228"/>
              <a:gd name="connsiteY4" fmla="*/ 2073725 h 2608101"/>
              <a:gd name="connsiteX5" fmla="*/ 2019855 w 3787228"/>
              <a:gd name="connsiteY5" fmla="*/ 2608101 h 2608101"/>
              <a:gd name="connsiteX6" fmla="*/ 3787228 w 3787228"/>
              <a:gd name="connsiteY6" fmla="*/ 420662 h 2608101"/>
              <a:gd name="connsiteX0" fmla="*/ 3787228 w 3787228"/>
              <a:gd name="connsiteY0" fmla="*/ 420662 h 2608101"/>
              <a:gd name="connsiteX1" fmla="*/ 1555462 w 3787228"/>
              <a:gd name="connsiteY1" fmla="*/ 0 h 2608101"/>
              <a:gd name="connsiteX2" fmla="*/ 0 w 3787228"/>
              <a:gd name="connsiteY2" fmla="*/ 2355704 h 2608101"/>
              <a:gd name="connsiteX3" fmla="*/ 1506490 w 3787228"/>
              <a:gd name="connsiteY3" fmla="*/ 2090374 h 2608101"/>
              <a:gd name="connsiteX4" fmla="*/ 2019855 w 3787228"/>
              <a:gd name="connsiteY4" fmla="*/ 2608101 h 2608101"/>
              <a:gd name="connsiteX5" fmla="*/ 3787228 w 3787228"/>
              <a:gd name="connsiteY5" fmla="*/ 420662 h 2608101"/>
              <a:gd name="connsiteX0" fmla="*/ 3787228 w 3787228"/>
              <a:gd name="connsiteY0" fmla="*/ 420662 h 2608101"/>
              <a:gd name="connsiteX1" fmla="*/ 1555462 w 3787228"/>
              <a:gd name="connsiteY1" fmla="*/ 0 h 2608101"/>
              <a:gd name="connsiteX2" fmla="*/ 0 w 3787228"/>
              <a:gd name="connsiteY2" fmla="*/ 2355704 h 2608101"/>
              <a:gd name="connsiteX3" fmla="*/ 2019855 w 3787228"/>
              <a:gd name="connsiteY3" fmla="*/ 2608101 h 2608101"/>
              <a:gd name="connsiteX4" fmla="*/ 3787228 w 3787228"/>
              <a:gd name="connsiteY4" fmla="*/ 420662 h 2608101"/>
              <a:gd name="connsiteX0" fmla="*/ 3787228 w 3787228"/>
              <a:gd name="connsiteY0" fmla="*/ 420662 h 2523969"/>
              <a:gd name="connsiteX1" fmla="*/ 1555462 w 3787228"/>
              <a:gd name="connsiteY1" fmla="*/ 0 h 2523969"/>
              <a:gd name="connsiteX2" fmla="*/ 0 w 3787228"/>
              <a:gd name="connsiteY2" fmla="*/ 2355704 h 2523969"/>
              <a:gd name="connsiteX3" fmla="*/ 2019855 w 3787228"/>
              <a:gd name="connsiteY3" fmla="*/ 2523969 h 2523969"/>
              <a:gd name="connsiteX4" fmla="*/ 3787228 w 3787228"/>
              <a:gd name="connsiteY4" fmla="*/ 420662 h 2523969"/>
              <a:gd name="connsiteX0" fmla="*/ 3787228 w 3787228"/>
              <a:gd name="connsiteY0" fmla="*/ 420662 h 2523969"/>
              <a:gd name="connsiteX1" fmla="*/ 1555462 w 3787228"/>
              <a:gd name="connsiteY1" fmla="*/ 0 h 2523969"/>
              <a:gd name="connsiteX2" fmla="*/ 0 w 3787228"/>
              <a:gd name="connsiteY2" fmla="*/ 2355704 h 2523969"/>
              <a:gd name="connsiteX3" fmla="*/ 2047735 w 3787228"/>
              <a:gd name="connsiteY3" fmla="*/ 2523969 h 2523969"/>
              <a:gd name="connsiteX4" fmla="*/ 3787228 w 3787228"/>
              <a:gd name="connsiteY4" fmla="*/ 420662 h 2523969"/>
              <a:gd name="connsiteX0" fmla="*/ 3796521 w 3796521"/>
              <a:gd name="connsiteY0" fmla="*/ 420662 h 2523969"/>
              <a:gd name="connsiteX1" fmla="*/ 1564755 w 3796521"/>
              <a:gd name="connsiteY1" fmla="*/ 0 h 2523969"/>
              <a:gd name="connsiteX2" fmla="*/ 0 w 3796521"/>
              <a:gd name="connsiteY2" fmla="*/ 2341769 h 2523969"/>
              <a:gd name="connsiteX3" fmla="*/ 2057028 w 3796521"/>
              <a:gd name="connsiteY3" fmla="*/ 2523969 h 2523969"/>
              <a:gd name="connsiteX4" fmla="*/ 3796521 w 3796521"/>
              <a:gd name="connsiteY4" fmla="*/ 420662 h 2523969"/>
              <a:gd name="connsiteX0" fmla="*/ 3782581 w 3782581"/>
              <a:gd name="connsiteY0" fmla="*/ 420662 h 2523969"/>
              <a:gd name="connsiteX1" fmla="*/ 1550815 w 3782581"/>
              <a:gd name="connsiteY1" fmla="*/ 0 h 2523969"/>
              <a:gd name="connsiteX2" fmla="*/ 0 w 3782581"/>
              <a:gd name="connsiteY2" fmla="*/ 2351060 h 2523969"/>
              <a:gd name="connsiteX3" fmla="*/ 2043088 w 3782581"/>
              <a:gd name="connsiteY3" fmla="*/ 2523969 h 2523969"/>
              <a:gd name="connsiteX4" fmla="*/ 3782581 w 3782581"/>
              <a:gd name="connsiteY4" fmla="*/ 420662 h 2523969"/>
              <a:gd name="connsiteX0" fmla="*/ 3805814 w 3805814"/>
              <a:gd name="connsiteY0" fmla="*/ 420662 h 2523969"/>
              <a:gd name="connsiteX1" fmla="*/ 1574048 w 3805814"/>
              <a:gd name="connsiteY1" fmla="*/ 0 h 2523969"/>
              <a:gd name="connsiteX2" fmla="*/ 0 w 3805814"/>
              <a:gd name="connsiteY2" fmla="*/ 2355706 h 2523969"/>
              <a:gd name="connsiteX3" fmla="*/ 2066321 w 3805814"/>
              <a:gd name="connsiteY3" fmla="*/ 2523969 h 2523969"/>
              <a:gd name="connsiteX4" fmla="*/ 3805814 w 3805814"/>
              <a:gd name="connsiteY4" fmla="*/ 420662 h 2523969"/>
              <a:gd name="connsiteX0" fmla="*/ 3805814 w 3805814"/>
              <a:gd name="connsiteY0" fmla="*/ 420662 h 2523969"/>
              <a:gd name="connsiteX1" fmla="*/ 1597281 w 3805814"/>
              <a:gd name="connsiteY1" fmla="*/ 0 h 2523969"/>
              <a:gd name="connsiteX2" fmla="*/ 0 w 3805814"/>
              <a:gd name="connsiteY2" fmla="*/ 2355706 h 2523969"/>
              <a:gd name="connsiteX3" fmla="*/ 2066321 w 3805814"/>
              <a:gd name="connsiteY3" fmla="*/ 2523969 h 2523969"/>
              <a:gd name="connsiteX4" fmla="*/ 3805814 w 3805814"/>
              <a:gd name="connsiteY4" fmla="*/ 420662 h 2523969"/>
              <a:gd name="connsiteX0" fmla="*/ 2746008 w 2746008"/>
              <a:gd name="connsiteY0" fmla="*/ 231443 h 2523969"/>
              <a:gd name="connsiteX1" fmla="*/ 1597281 w 2746008"/>
              <a:gd name="connsiteY1" fmla="*/ 0 h 2523969"/>
              <a:gd name="connsiteX2" fmla="*/ 0 w 2746008"/>
              <a:gd name="connsiteY2" fmla="*/ 2355706 h 2523969"/>
              <a:gd name="connsiteX3" fmla="*/ 2066321 w 2746008"/>
              <a:gd name="connsiteY3" fmla="*/ 2523969 h 2523969"/>
              <a:gd name="connsiteX4" fmla="*/ 2746008 w 2746008"/>
              <a:gd name="connsiteY4" fmla="*/ 231443 h 2523969"/>
              <a:gd name="connsiteX0" fmla="*/ 2746008 w 2746008"/>
              <a:gd name="connsiteY0" fmla="*/ 231443 h 2418883"/>
              <a:gd name="connsiteX1" fmla="*/ 1597281 w 2746008"/>
              <a:gd name="connsiteY1" fmla="*/ 0 h 2418883"/>
              <a:gd name="connsiteX2" fmla="*/ 0 w 2746008"/>
              <a:gd name="connsiteY2" fmla="*/ 2355706 h 2418883"/>
              <a:gd name="connsiteX3" fmla="*/ 978635 w 2746008"/>
              <a:gd name="connsiteY3" fmla="*/ 2418883 h 2418883"/>
              <a:gd name="connsiteX4" fmla="*/ 2746008 w 2746008"/>
              <a:gd name="connsiteY4" fmla="*/ 231443 h 2418883"/>
              <a:gd name="connsiteX0" fmla="*/ 2746008 w 2746008"/>
              <a:gd name="connsiteY0" fmla="*/ 231443 h 2503015"/>
              <a:gd name="connsiteX1" fmla="*/ 1597281 w 2746008"/>
              <a:gd name="connsiteY1" fmla="*/ 0 h 2503015"/>
              <a:gd name="connsiteX2" fmla="*/ 0 w 2746008"/>
              <a:gd name="connsiteY2" fmla="*/ 2355706 h 2503015"/>
              <a:gd name="connsiteX3" fmla="*/ 1315277 w 2746008"/>
              <a:gd name="connsiteY3" fmla="*/ 2503015 h 2503015"/>
              <a:gd name="connsiteX4" fmla="*/ 2746008 w 2746008"/>
              <a:gd name="connsiteY4" fmla="*/ 231443 h 2503015"/>
              <a:gd name="connsiteX0" fmla="*/ 3166811 w 3166811"/>
              <a:gd name="connsiteY0" fmla="*/ 315576 h 2503015"/>
              <a:gd name="connsiteX1" fmla="*/ 1597281 w 3166811"/>
              <a:gd name="connsiteY1" fmla="*/ 0 h 2503015"/>
              <a:gd name="connsiteX2" fmla="*/ 0 w 3166811"/>
              <a:gd name="connsiteY2" fmla="*/ 2355706 h 2503015"/>
              <a:gd name="connsiteX3" fmla="*/ 1315277 w 3166811"/>
              <a:gd name="connsiteY3" fmla="*/ 2503015 h 2503015"/>
              <a:gd name="connsiteX4" fmla="*/ 3166811 w 3166811"/>
              <a:gd name="connsiteY4" fmla="*/ 315576 h 2503015"/>
              <a:gd name="connsiteX0" fmla="*/ 3166811 w 3166811"/>
              <a:gd name="connsiteY0" fmla="*/ 178061 h 2365500"/>
              <a:gd name="connsiteX1" fmla="*/ 2988691 w 3166811"/>
              <a:gd name="connsiteY1" fmla="*/ 0 h 2365500"/>
              <a:gd name="connsiteX2" fmla="*/ 0 w 3166811"/>
              <a:gd name="connsiteY2" fmla="*/ 2218191 h 2365500"/>
              <a:gd name="connsiteX3" fmla="*/ 1315277 w 3166811"/>
              <a:gd name="connsiteY3" fmla="*/ 2365500 h 2365500"/>
              <a:gd name="connsiteX4" fmla="*/ 3166811 w 3166811"/>
              <a:gd name="connsiteY4" fmla="*/ 178061 h 2365500"/>
              <a:gd name="connsiteX0" fmla="*/ 1945493 w 1945493"/>
              <a:gd name="connsiteY0" fmla="*/ 178061 h 2365500"/>
              <a:gd name="connsiteX1" fmla="*/ 1767373 w 1945493"/>
              <a:gd name="connsiteY1" fmla="*/ 0 h 2365500"/>
              <a:gd name="connsiteX2" fmla="*/ 0 w 1945493"/>
              <a:gd name="connsiteY2" fmla="*/ 2187440 h 2365500"/>
              <a:gd name="connsiteX3" fmla="*/ 93959 w 1945493"/>
              <a:gd name="connsiteY3" fmla="*/ 2365500 h 2365500"/>
              <a:gd name="connsiteX4" fmla="*/ 1945493 w 1945493"/>
              <a:gd name="connsiteY4" fmla="*/ 178061 h 2365500"/>
              <a:gd name="connsiteX0" fmla="*/ 1945493 w 1945493"/>
              <a:gd name="connsiteY0" fmla="*/ 178061 h 2187440"/>
              <a:gd name="connsiteX1" fmla="*/ 1767373 w 1945493"/>
              <a:gd name="connsiteY1" fmla="*/ 0 h 2187440"/>
              <a:gd name="connsiteX2" fmla="*/ 0 w 1945493"/>
              <a:gd name="connsiteY2" fmla="*/ 2187440 h 2187440"/>
              <a:gd name="connsiteX3" fmla="*/ 589124 w 1945493"/>
              <a:gd name="connsiteY3" fmla="*/ 2187440 h 2187440"/>
              <a:gd name="connsiteX4" fmla="*/ 1945493 w 1945493"/>
              <a:gd name="connsiteY4" fmla="*/ 178061 h 2187440"/>
              <a:gd name="connsiteX0" fmla="*/ 2440658 w 2440658"/>
              <a:gd name="connsiteY0" fmla="*/ 84132 h 2187440"/>
              <a:gd name="connsiteX1" fmla="*/ 1767373 w 2440658"/>
              <a:gd name="connsiteY1" fmla="*/ 0 h 2187440"/>
              <a:gd name="connsiteX2" fmla="*/ 0 w 2440658"/>
              <a:gd name="connsiteY2" fmla="*/ 2187440 h 2187440"/>
              <a:gd name="connsiteX3" fmla="*/ 589124 w 2440658"/>
              <a:gd name="connsiteY3" fmla="*/ 2187440 h 2187440"/>
              <a:gd name="connsiteX4" fmla="*/ 2440658 w 2440658"/>
              <a:gd name="connsiteY4" fmla="*/ 84132 h 2187440"/>
              <a:gd name="connsiteX0" fmla="*/ 2493951 w 2493951"/>
              <a:gd name="connsiteY0" fmla="*/ 84132 h 2187440"/>
              <a:gd name="connsiteX1" fmla="*/ 1820666 w 2493951"/>
              <a:gd name="connsiteY1" fmla="*/ 0 h 2187440"/>
              <a:gd name="connsiteX2" fmla="*/ 0 w 2493951"/>
              <a:gd name="connsiteY2" fmla="*/ 2166579 h 2187440"/>
              <a:gd name="connsiteX3" fmla="*/ 642417 w 2493951"/>
              <a:gd name="connsiteY3" fmla="*/ 2187440 h 2187440"/>
              <a:gd name="connsiteX4" fmla="*/ 2493951 w 2493951"/>
              <a:gd name="connsiteY4" fmla="*/ 84132 h 2187440"/>
              <a:gd name="connsiteX0" fmla="*/ 2493951 w 2493951"/>
              <a:gd name="connsiteY0" fmla="*/ 84132 h 2212287"/>
              <a:gd name="connsiteX1" fmla="*/ 1820666 w 2493951"/>
              <a:gd name="connsiteY1" fmla="*/ 0 h 2212287"/>
              <a:gd name="connsiteX2" fmla="*/ 0 w 2493951"/>
              <a:gd name="connsiteY2" fmla="*/ 2166579 h 2212287"/>
              <a:gd name="connsiteX3" fmla="*/ 667272 w 2493951"/>
              <a:gd name="connsiteY3" fmla="*/ 2212287 h 2212287"/>
              <a:gd name="connsiteX4" fmla="*/ 2493951 w 2493951"/>
              <a:gd name="connsiteY4" fmla="*/ 84132 h 2212287"/>
              <a:gd name="connsiteX0" fmla="*/ 2493951 w 2493951"/>
              <a:gd name="connsiteY0" fmla="*/ 168265 h 2212287"/>
              <a:gd name="connsiteX1" fmla="*/ 1820666 w 2493951"/>
              <a:gd name="connsiteY1" fmla="*/ 0 h 2212287"/>
              <a:gd name="connsiteX2" fmla="*/ 0 w 2493951"/>
              <a:gd name="connsiteY2" fmla="*/ 2166579 h 2212287"/>
              <a:gd name="connsiteX3" fmla="*/ 667272 w 2493951"/>
              <a:gd name="connsiteY3" fmla="*/ 2212287 h 2212287"/>
              <a:gd name="connsiteX4" fmla="*/ 2493951 w 2493951"/>
              <a:gd name="connsiteY4" fmla="*/ 168265 h 2212287"/>
              <a:gd name="connsiteX0" fmla="*/ 2547532 w 2547532"/>
              <a:gd name="connsiteY0" fmla="*/ 141661 h 2212287"/>
              <a:gd name="connsiteX1" fmla="*/ 1820666 w 2547532"/>
              <a:gd name="connsiteY1" fmla="*/ 0 h 2212287"/>
              <a:gd name="connsiteX2" fmla="*/ 0 w 2547532"/>
              <a:gd name="connsiteY2" fmla="*/ 2166579 h 2212287"/>
              <a:gd name="connsiteX3" fmla="*/ 667272 w 2547532"/>
              <a:gd name="connsiteY3" fmla="*/ 2212287 h 2212287"/>
              <a:gd name="connsiteX4" fmla="*/ 2547532 w 2547532"/>
              <a:gd name="connsiteY4" fmla="*/ 141661 h 2212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532" h="2212287">
                <a:moveTo>
                  <a:pt x="2547532" y="141661"/>
                </a:moveTo>
                <a:lnTo>
                  <a:pt x="1820666" y="0"/>
                </a:lnTo>
                <a:lnTo>
                  <a:pt x="0" y="2166579"/>
                </a:lnTo>
                <a:lnTo>
                  <a:pt x="667272" y="2212287"/>
                </a:lnTo>
                <a:lnTo>
                  <a:pt x="2547532" y="141661"/>
                </a:lnTo>
                <a:close/>
              </a:path>
            </a:pathLst>
          </a:custGeom>
          <a:solidFill>
            <a:srgbClr val="793905">
              <a:alpha val="65000"/>
            </a:srgbClr>
          </a:solidFill>
          <a:ln w="25400" cap="rnd" cmpd="sng" algn="ctr">
            <a:solidFill>
              <a:schemeClr val="accent6">
                <a:lumMod val="50000"/>
              </a:schemeClr>
            </a:solidFill>
            <a:prstDash val="solid"/>
            <a:round/>
            <a:headEnd type="none" w="med" len="med"/>
            <a:tailEnd type="stealth" w="med" len="lg"/>
          </a:ln>
          <a:effectLst/>
        </p:spPr>
        <p:txBody>
          <a:bodyPr vert="horz" wrap="square" lIns="91440" tIns="45720" rIns="91440" bIns="45720" numCol="1" rtlCol="0" anchor="t" anchorCtr="0" compatLnSpc="1">
            <a:prstTxWarp prst="textNoShape">
              <a:avLst/>
            </a:prstTxWarp>
            <a:noAutofit/>
          </a:bodyPr>
          <a:lstStyle/>
          <a:p>
            <a:pPr marL="0" marR="0" indent="0" algn="ctr" defTabSz="914400" rtl="0" eaLnBrk="1" fontAlgn="base" latinLnBrk="0" hangingPunct="1">
              <a:lnSpc>
                <a:spcPct val="100000"/>
              </a:lnSpc>
              <a:spcBef>
                <a:spcPct val="50000"/>
              </a:spcBef>
              <a:spcAft>
                <a:spcPct val="0"/>
              </a:spcAft>
              <a:buClrTx/>
              <a:buSzTx/>
              <a:buFontTx/>
              <a:buNone/>
              <a:tabLst/>
            </a:pPr>
            <a:endParaRPr kumimoji="1" lang="ja-JP" altLang="en-US" sz="900" b="0" i="0" u="none" strike="noStrike" cap="none" normalizeH="0" baseline="0" smtClean="0">
              <a:ln>
                <a:noFill/>
              </a:ln>
              <a:solidFill>
                <a:schemeClr val="tx1"/>
              </a:solidFill>
              <a:effectLst/>
              <a:latin typeface="Times New Roman" pitchFamily="18" charset="0"/>
              <a:ea typeface="ＭＳ Ｐゴシック" pitchFamily="50" charset="-128"/>
            </a:endParaRPr>
          </a:p>
        </p:txBody>
      </p:sp>
      <p:sp>
        <p:nvSpPr>
          <p:cNvPr id="50" name="テキスト ボックス 49"/>
          <p:cNvSpPr txBox="1"/>
          <p:nvPr/>
        </p:nvSpPr>
        <p:spPr>
          <a:xfrm rot="18590210">
            <a:off x="5114171" y="3039687"/>
            <a:ext cx="1223412" cy="338554"/>
          </a:xfrm>
          <a:prstGeom prst="rect">
            <a:avLst/>
          </a:prstGeom>
          <a:noFill/>
        </p:spPr>
        <p:txBody>
          <a:bodyPr wrap="none" rtlCol="0">
            <a:spAutoFit/>
          </a:bodyPr>
          <a:lstStyle/>
          <a:p>
            <a:pPr algn="ctr"/>
            <a:r>
              <a:rPr lang="ja-JP" altLang="en-US" sz="1600" b="1" u="sng" dirty="0" smtClean="0">
                <a:solidFill>
                  <a:schemeClr val="bg1"/>
                </a:solidFill>
                <a:latin typeface="ＭＳ 明朝" pitchFamily="17" charset="-128"/>
                <a:ea typeface="ＭＳ 明朝" pitchFamily="17" charset="-128"/>
              </a:rPr>
              <a:t>埋立済</a:t>
            </a:r>
            <a:r>
              <a:rPr kumimoji="1" lang="ja-JP" altLang="en-US" sz="1100" b="1" dirty="0" smtClean="0">
                <a:latin typeface="ＭＳ 明朝" pitchFamily="17" charset="-128"/>
                <a:ea typeface="ＭＳ 明朝" pitchFamily="17" charset="-128"/>
              </a:rPr>
              <a:t>約</a:t>
            </a:r>
            <a:r>
              <a:rPr kumimoji="1" lang="en-US" altLang="ja-JP" sz="1100" b="1" dirty="0" smtClean="0">
                <a:latin typeface="ＭＳ 明朝" pitchFamily="17" charset="-128"/>
                <a:ea typeface="ＭＳ 明朝" pitchFamily="17" charset="-128"/>
              </a:rPr>
              <a:t>20ha</a:t>
            </a:r>
            <a:endParaRPr kumimoji="1" lang="ja-JP" altLang="en-US" sz="1050" b="1" dirty="0">
              <a:latin typeface="ＭＳ 明朝" pitchFamily="17" charset="-128"/>
              <a:ea typeface="ＭＳ 明朝" pitchFamily="17" charset="-128"/>
            </a:endParaRPr>
          </a:p>
        </p:txBody>
      </p:sp>
      <p:sp>
        <p:nvSpPr>
          <p:cNvPr id="46" name="スライド番号プレースホルダ 45"/>
          <p:cNvSpPr>
            <a:spLocks noGrp="1"/>
          </p:cNvSpPr>
          <p:nvPr>
            <p:ph type="sldNum" sz="quarter" idx="12"/>
          </p:nvPr>
        </p:nvSpPr>
        <p:spPr/>
        <p:txBody>
          <a:bodyPr/>
          <a:lstStyle/>
          <a:p>
            <a:fld id="{37EF5067-3AB7-4642-9103-42CBD40CC6D9}" type="slidenum">
              <a:rPr kumimoji="1" lang="ja-JP" altLang="en-US" smtClean="0"/>
              <a:pPr/>
              <a:t>51</a:t>
            </a:fld>
            <a:endParaRPr kumimoji="1" lang="ja-JP" altLang="en-US" dirty="0"/>
          </a:p>
        </p:txBody>
      </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14"/>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mn-ea"/>
              </a:rPr>
              <a:t>６．湾岸部</a:t>
            </a:r>
            <a:endParaRPr lang="en-US" altLang="ja-JP" sz="2000" b="1" dirty="0" smtClean="0">
              <a:solidFill>
                <a:schemeClr val="bg1"/>
              </a:solidFill>
              <a:latin typeface="+mn-ea"/>
            </a:endParaRPr>
          </a:p>
        </p:txBody>
      </p:sp>
      <p:sp>
        <p:nvSpPr>
          <p:cNvPr id="25" name="テキスト ボックス 24"/>
          <p:cNvSpPr txBox="1"/>
          <p:nvPr/>
        </p:nvSpPr>
        <p:spPr>
          <a:xfrm>
            <a:off x="51" y="620688"/>
            <a:ext cx="2956259" cy="338554"/>
          </a:xfrm>
          <a:prstGeom prst="rect">
            <a:avLst/>
          </a:prstGeom>
          <a:noFill/>
        </p:spPr>
        <p:txBody>
          <a:bodyPr wrap="none" rtlCol="0">
            <a:spAutoFit/>
          </a:bodyPr>
          <a:lstStyle/>
          <a:p>
            <a:pPr lvl="0"/>
            <a:r>
              <a:rPr kumimoji="1" lang="ja-JP" altLang="en-US" sz="1600" dirty="0" smtClean="0">
                <a:latin typeface="+mn-ea"/>
              </a:rPr>
              <a:t>○今後の取組み（スケジュール）</a:t>
            </a:r>
            <a:endParaRPr kumimoji="1" lang="en-US" altLang="ja-JP" sz="1600" dirty="0" smtClean="0">
              <a:latin typeface="+mn-ea"/>
            </a:endParaRPr>
          </a:p>
        </p:txBody>
      </p:sp>
      <p:pic>
        <p:nvPicPr>
          <p:cNvPr id="35842" name="Picture 2"/>
          <p:cNvPicPr>
            <a:picLocks noChangeAspect="1" noChangeArrowheads="1"/>
          </p:cNvPicPr>
          <p:nvPr/>
        </p:nvPicPr>
        <p:blipFill>
          <a:blip r:embed="rId2" cstate="email"/>
          <a:srcRect/>
          <a:stretch>
            <a:fillRect/>
          </a:stretch>
        </p:blipFill>
        <p:spPr bwMode="auto">
          <a:xfrm>
            <a:off x="156191" y="1040885"/>
            <a:ext cx="9705528" cy="4263341"/>
          </a:xfrm>
          <a:prstGeom prst="rect">
            <a:avLst/>
          </a:prstGeom>
          <a:noFill/>
          <a:ln w="9525">
            <a:noFill/>
            <a:miter lim="800000"/>
            <a:headEnd/>
            <a:tailEnd/>
          </a:ln>
          <a:effectLst/>
        </p:spPr>
      </p:pic>
      <p:sp>
        <p:nvSpPr>
          <p:cNvPr id="9" name="角丸四角形 8"/>
          <p:cNvSpPr/>
          <p:nvPr/>
        </p:nvSpPr>
        <p:spPr>
          <a:xfrm>
            <a:off x="288032" y="6039819"/>
            <a:ext cx="9273480" cy="57606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10" name="テキスト ボックス 9"/>
          <p:cNvSpPr txBox="1"/>
          <p:nvPr/>
        </p:nvSpPr>
        <p:spPr>
          <a:xfrm>
            <a:off x="236109" y="5750839"/>
            <a:ext cx="3169457" cy="338554"/>
          </a:xfrm>
          <a:prstGeom prst="rect">
            <a:avLst/>
          </a:prstGeom>
          <a:noFill/>
        </p:spPr>
        <p:txBody>
          <a:bodyPr wrap="none" rtlCol="0">
            <a:spAutoFit/>
          </a:bodyPr>
          <a:lstStyle/>
          <a:p>
            <a:pPr lvl="0"/>
            <a:r>
              <a:rPr lang="ja-JP" altLang="en-US" sz="1600" dirty="0" smtClean="0"/>
              <a:t>○</a:t>
            </a:r>
            <a:r>
              <a:rPr lang="en-US" altLang="ja-JP" sz="1600" dirty="0" smtClean="0"/>
              <a:t>『</a:t>
            </a:r>
            <a:r>
              <a:rPr lang="ja-JP" altLang="en-US" sz="1600" dirty="0" smtClean="0"/>
              <a:t>湾岸部</a:t>
            </a:r>
            <a:r>
              <a:rPr lang="en-US" altLang="ja-JP" sz="1600" dirty="0" smtClean="0"/>
              <a:t>』</a:t>
            </a:r>
            <a:r>
              <a:rPr lang="ja-JP" altLang="en-US" sz="1600" dirty="0" smtClean="0"/>
              <a:t>エリアの担当部局一覧</a:t>
            </a:r>
            <a:endParaRPr lang="en-US" altLang="ja-JP" sz="1600" dirty="0" smtClean="0"/>
          </a:p>
        </p:txBody>
      </p:sp>
      <p:sp>
        <p:nvSpPr>
          <p:cNvPr id="11" name="テキスト ボックス 10"/>
          <p:cNvSpPr txBox="1"/>
          <p:nvPr/>
        </p:nvSpPr>
        <p:spPr>
          <a:xfrm>
            <a:off x="452133" y="6079323"/>
            <a:ext cx="4193777" cy="523220"/>
          </a:xfrm>
          <a:prstGeom prst="rect">
            <a:avLst/>
          </a:prstGeom>
          <a:noFill/>
        </p:spPr>
        <p:txBody>
          <a:bodyPr wrap="none" rtlCol="0">
            <a:spAutoFit/>
          </a:bodyPr>
          <a:lstStyle/>
          <a:p>
            <a:pPr lvl="0"/>
            <a:r>
              <a:rPr lang="ja-JP" altLang="en-US" sz="1400" dirty="0" smtClean="0">
                <a:latin typeface="ＭＳ Ｐ明朝" pitchFamily="18" charset="-128"/>
                <a:ea typeface="ＭＳ Ｐ明朝" pitchFamily="18" charset="-128"/>
              </a:rPr>
              <a:t>・大阪市：都市計画局、経済戦略局、港湾局、環境局</a:t>
            </a:r>
            <a:endParaRPr lang="en-US" altLang="ja-JP" sz="1400" dirty="0" smtClean="0">
              <a:latin typeface="ＭＳ Ｐ明朝" pitchFamily="18" charset="-128"/>
              <a:ea typeface="ＭＳ Ｐ明朝" pitchFamily="18" charset="-128"/>
            </a:endParaRPr>
          </a:p>
          <a:p>
            <a:pPr lvl="0"/>
            <a:r>
              <a:rPr lang="ja-JP" altLang="en-US" sz="1400" dirty="0" smtClean="0">
                <a:latin typeface="ＭＳ Ｐ明朝" pitchFamily="18" charset="-128"/>
                <a:ea typeface="ＭＳ Ｐ明朝" pitchFamily="18" charset="-128"/>
              </a:rPr>
              <a:t>・大阪府：住宅まちづくり部、商工労働部、府民文化部</a:t>
            </a:r>
            <a:endParaRPr lang="en-US" altLang="ja-JP" sz="1400" dirty="0" smtClean="0">
              <a:latin typeface="ＭＳ Ｐ明朝" pitchFamily="18" charset="-128"/>
              <a:ea typeface="ＭＳ Ｐ明朝" pitchFamily="18" charset="-128"/>
            </a:endParaRPr>
          </a:p>
        </p:txBody>
      </p:sp>
      <p:sp>
        <p:nvSpPr>
          <p:cNvPr id="13" name="スライド番号プレースホルダ 12"/>
          <p:cNvSpPr>
            <a:spLocks noGrp="1"/>
          </p:cNvSpPr>
          <p:nvPr>
            <p:ph type="sldNum" sz="quarter" idx="12"/>
          </p:nvPr>
        </p:nvSpPr>
        <p:spPr/>
        <p:txBody>
          <a:bodyPr/>
          <a:lstStyle/>
          <a:p>
            <a:fld id="{37EF5067-3AB7-4642-9103-42CBD40CC6D9}" type="slidenum">
              <a:rPr kumimoji="1" lang="ja-JP" altLang="en-US" smtClean="0"/>
              <a:pPr/>
              <a:t>52</a:t>
            </a:fld>
            <a:endParaRPr kumimoji="1" lang="ja-JP" altLang="en-US" dirty="0"/>
          </a:p>
        </p:txBody>
      </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101600" y="558800"/>
            <a:ext cx="9652000" cy="60579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6" name="Rectangle 2"/>
          <p:cNvSpPr txBox="1">
            <a:spLocks noChangeArrowheads="1"/>
          </p:cNvSpPr>
          <p:nvPr/>
        </p:nvSpPr>
        <p:spPr bwMode="auto">
          <a:xfrm>
            <a:off x="0" y="28"/>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７．天王寺公園</a:t>
            </a:r>
            <a:r>
              <a:rPr lang="en-US" altLang="ja-JP" sz="2000" b="1" dirty="0" smtClean="0">
                <a:solidFill>
                  <a:schemeClr val="bg1"/>
                </a:solidFill>
                <a:latin typeface="ＭＳ ゴシック" pitchFamily="49" charset="-128"/>
                <a:ea typeface="ＭＳ ゴシック" pitchFamily="49" charset="-128"/>
              </a:rPr>
              <a:t>【</a:t>
            </a:r>
            <a:r>
              <a:rPr lang="ja-JP" altLang="en-US" sz="2000" b="1" dirty="0" smtClean="0">
                <a:solidFill>
                  <a:schemeClr val="bg1"/>
                </a:solidFill>
                <a:latin typeface="ＭＳ ゴシック" pitchFamily="49" charset="-128"/>
                <a:ea typeface="ＭＳ ゴシック" pitchFamily="49" charset="-128"/>
              </a:rPr>
              <a:t>総論</a:t>
            </a:r>
            <a:r>
              <a:rPr lang="en-US" altLang="ja-JP" sz="2000" b="1" dirty="0" smtClean="0">
                <a:solidFill>
                  <a:schemeClr val="bg1"/>
                </a:solidFill>
                <a:latin typeface="ＭＳ ゴシック" pitchFamily="49" charset="-128"/>
                <a:ea typeface="ＭＳ ゴシック" pitchFamily="49" charset="-128"/>
              </a:rPr>
              <a:t>】</a:t>
            </a:r>
          </a:p>
        </p:txBody>
      </p:sp>
      <p:sp>
        <p:nvSpPr>
          <p:cNvPr id="7" name="テキスト ボックス 6"/>
          <p:cNvSpPr txBox="1"/>
          <p:nvPr/>
        </p:nvSpPr>
        <p:spPr>
          <a:xfrm>
            <a:off x="200472" y="620688"/>
            <a:ext cx="9505056" cy="5886051"/>
          </a:xfrm>
          <a:prstGeom prst="rect">
            <a:avLst/>
          </a:prstGeom>
          <a:noFill/>
        </p:spPr>
        <p:txBody>
          <a:bodyPr wrap="square" lIns="68406" tIns="34203" rIns="68406" bIns="34203" rtlCol="0">
            <a:spAutoFit/>
          </a:bodyPr>
          <a:lstStyle/>
          <a:p>
            <a:pPr>
              <a:spcBef>
                <a:spcPts val="600"/>
              </a:spcBef>
            </a:pPr>
            <a:r>
              <a:rPr lang="ja-JP" altLang="en-US" sz="1400" b="1" dirty="0" smtClean="0"/>
              <a:t>１　エリアの現状</a:t>
            </a:r>
          </a:p>
          <a:p>
            <a:pPr marL="180000" indent="-180000">
              <a:lnSpc>
                <a:spcPts val="1800"/>
              </a:lnSpc>
              <a:spcBef>
                <a:spcPts val="600"/>
              </a:spcBef>
            </a:pPr>
            <a:r>
              <a:rPr lang="ja-JP" altLang="en-US" sz="1300" dirty="0" smtClean="0">
                <a:latin typeface="ＭＳ Ｐ明朝" pitchFamily="18" charset="-128"/>
                <a:ea typeface="ＭＳ Ｐ明朝" pitchFamily="18" charset="-128"/>
              </a:rPr>
              <a:t>　・大阪の南の玄関口という都心に位置しながら、貴重な歴史文化遺産（歴史と文化と自然）を有する上町台地の南にも位置し、動物園・美術館・名勝慶沢園・「大阪冬の陣・夏の陣」の歴史の舞台として知られる茶臼山等の多様な施設構成の公園。</a:t>
            </a:r>
          </a:p>
          <a:p>
            <a:pPr marL="180000" indent="-180000">
              <a:lnSpc>
                <a:spcPts val="1800"/>
              </a:lnSpc>
              <a:spcBef>
                <a:spcPts val="600"/>
              </a:spcBef>
            </a:pPr>
            <a:r>
              <a:rPr lang="ja-JP" altLang="en-US" sz="1300" dirty="0" smtClean="0">
                <a:latin typeface="ＭＳ Ｐ明朝" pitchFamily="18" charset="-128"/>
                <a:ea typeface="ＭＳ Ｐ明朝" pitchFamily="18" charset="-128"/>
              </a:rPr>
              <a:t>　・周辺では、あべのハルカスなどの民間開発によるまちの再生が進み、注目度の高いエリア。</a:t>
            </a:r>
          </a:p>
          <a:p>
            <a:pPr>
              <a:spcBef>
                <a:spcPts val="1200"/>
              </a:spcBef>
            </a:pPr>
            <a:r>
              <a:rPr lang="ja-JP" altLang="en-US" sz="1400" b="1" dirty="0" smtClean="0"/>
              <a:t>２　エリアの課題</a:t>
            </a:r>
          </a:p>
          <a:p>
            <a:pPr marL="180000" indent="-180000">
              <a:lnSpc>
                <a:spcPts val="1800"/>
              </a:lnSpc>
              <a:spcBef>
                <a:spcPts val="600"/>
              </a:spcBef>
            </a:pPr>
            <a:r>
              <a:rPr lang="ja-JP" altLang="en-US" sz="1300" dirty="0" smtClean="0">
                <a:latin typeface="ＭＳ Ｐ明朝" pitchFamily="18" charset="-128"/>
                <a:ea typeface="ＭＳ Ｐ明朝" pitchFamily="18" charset="-128"/>
              </a:rPr>
              <a:t>　・上町台地に固有の「歴史・文化・自然」を有するポテンシャル、都心型という立地上の優位性、及び園内施設の多様性という強みを活かせておらず、魅力を発信する役割を果たせていない。</a:t>
            </a:r>
          </a:p>
          <a:p>
            <a:pPr marL="180000" indent="-180000">
              <a:lnSpc>
                <a:spcPts val="1800"/>
              </a:lnSpc>
              <a:spcBef>
                <a:spcPts val="600"/>
              </a:spcBef>
            </a:pPr>
            <a:r>
              <a:rPr lang="ja-JP" altLang="en-US" sz="1300" dirty="0" smtClean="0">
                <a:latin typeface="ＭＳ Ｐ明朝" pitchFamily="18" charset="-128"/>
                <a:ea typeface="ＭＳ Ｐ明朝" pitchFamily="18" charset="-128"/>
              </a:rPr>
              <a:t>　・施設の老朽化が深刻でサービス機能やおもてなし力が不足している。</a:t>
            </a:r>
          </a:p>
          <a:p>
            <a:pPr>
              <a:spcBef>
                <a:spcPts val="1200"/>
              </a:spcBef>
            </a:pPr>
            <a:r>
              <a:rPr lang="ja-JP" altLang="en-US" sz="1400" b="1" dirty="0" smtClean="0"/>
              <a:t>３　改革方針</a:t>
            </a:r>
          </a:p>
          <a:p>
            <a:pPr marL="180000" indent="-180000">
              <a:lnSpc>
                <a:spcPts val="1800"/>
              </a:lnSpc>
              <a:spcBef>
                <a:spcPts val="600"/>
              </a:spcBef>
            </a:pPr>
            <a:r>
              <a:rPr lang="ja-JP" altLang="en-US" sz="1300" dirty="0" smtClean="0">
                <a:latin typeface="ＭＳ Ｐ明朝" pitchFamily="18" charset="-128"/>
                <a:ea typeface="ＭＳ Ｐ明朝" pitchFamily="18" charset="-128"/>
              </a:rPr>
              <a:t>　・上町台地に固有の「歴史・文化・自然」を掘り起こし、公園を拠点として市民へ発信する。</a:t>
            </a:r>
          </a:p>
          <a:p>
            <a:pPr marL="180000" indent="-180000">
              <a:lnSpc>
                <a:spcPts val="1800"/>
              </a:lnSpc>
              <a:spcBef>
                <a:spcPts val="600"/>
              </a:spcBef>
            </a:pPr>
            <a:r>
              <a:rPr lang="ja-JP" altLang="en-US" sz="1300" dirty="0" smtClean="0">
                <a:latin typeface="ＭＳ Ｐ明朝" pitchFamily="18" charset="-128"/>
                <a:ea typeface="ＭＳ Ｐ明朝" pitchFamily="18" charset="-128"/>
              </a:rPr>
              <a:t>　・民間活力の導入により、新たな飲食施設等の設置やソフト事業（イベント・プロモーション）を展開し、新たな都市魅力を創出し集客力の向上をめざす。</a:t>
            </a:r>
            <a:endParaRPr lang="en-US" altLang="ja-JP" sz="1300" dirty="0" smtClean="0">
              <a:latin typeface="ＭＳ Ｐ明朝" pitchFamily="18" charset="-128"/>
              <a:ea typeface="ＭＳ Ｐ明朝" pitchFamily="18" charset="-128"/>
            </a:endParaRPr>
          </a:p>
          <a:p>
            <a:pPr marL="180000" indent="-180000">
              <a:lnSpc>
                <a:spcPts val="1800"/>
              </a:lnSpc>
              <a:spcBef>
                <a:spcPts val="600"/>
              </a:spcBef>
            </a:pPr>
            <a:r>
              <a:rPr lang="ja-JP" altLang="en-US" sz="1300" dirty="0" smtClean="0">
                <a:latin typeface="ＭＳ Ｐ明朝" pitchFamily="18" charset="-128"/>
                <a:ea typeface="ＭＳ Ｐ明朝" pitchFamily="18" charset="-128"/>
              </a:rPr>
              <a:t>　・公園の無料化により、地域に開かれた公園をめざす。</a:t>
            </a:r>
            <a:endParaRPr lang="en-US" altLang="ja-JP" sz="1300" dirty="0" smtClean="0">
              <a:latin typeface="ＭＳ Ｐ明朝" pitchFamily="18" charset="-128"/>
              <a:ea typeface="ＭＳ Ｐ明朝" pitchFamily="18" charset="-128"/>
            </a:endParaRPr>
          </a:p>
          <a:p>
            <a:pPr marL="180000" indent="-180000">
              <a:lnSpc>
                <a:spcPts val="1800"/>
              </a:lnSpc>
              <a:spcBef>
                <a:spcPts val="600"/>
              </a:spcBef>
            </a:pPr>
            <a:r>
              <a:rPr lang="ja-JP" altLang="en-US" sz="1300" dirty="0" smtClean="0">
                <a:latin typeface="ＭＳ Ｐ明朝" pitchFamily="18" charset="-128"/>
                <a:ea typeface="ＭＳ Ｐ明朝" pitchFamily="18" charset="-128"/>
              </a:rPr>
              <a:t>　・公園の一体的なマネジメントを実施し、公園全体を見通しての最適な企画や高付加価値サービスを提供する。</a:t>
            </a:r>
            <a:endParaRPr lang="en-US" altLang="ja-JP" sz="1300" dirty="0" smtClean="0">
              <a:latin typeface="ＭＳ Ｐ明朝" pitchFamily="18" charset="-128"/>
              <a:ea typeface="ＭＳ Ｐ明朝" pitchFamily="18" charset="-128"/>
            </a:endParaRPr>
          </a:p>
          <a:p>
            <a:pPr marL="180000" indent="-180000">
              <a:lnSpc>
                <a:spcPts val="1800"/>
              </a:lnSpc>
              <a:buFont typeface="Arial" pitchFamily="34" charset="0"/>
              <a:buNone/>
            </a:pPr>
            <a:r>
              <a:rPr lang="ja-JP" altLang="en-US" sz="1300" dirty="0" smtClean="0">
                <a:latin typeface="ＭＳ Ｐ明朝" pitchFamily="18" charset="-128"/>
                <a:ea typeface="ＭＳ Ｐ明朝" pitchFamily="18" charset="-128"/>
              </a:rPr>
              <a:t>　　　（例）美術館と名勝の庭を一度に楽しめる高付加価値サービスの提供を検討中</a:t>
            </a:r>
            <a:endParaRPr lang="en-US" altLang="ja-JP" sz="1300" dirty="0" smtClean="0">
              <a:latin typeface="ＭＳ Ｐ明朝" pitchFamily="18" charset="-128"/>
              <a:ea typeface="ＭＳ Ｐ明朝" pitchFamily="18" charset="-128"/>
            </a:endParaRPr>
          </a:p>
          <a:p>
            <a:pPr marL="180000" indent="-180000">
              <a:lnSpc>
                <a:spcPts val="1800"/>
              </a:lnSpc>
              <a:spcBef>
                <a:spcPts val="600"/>
              </a:spcBef>
            </a:pPr>
            <a:r>
              <a:rPr lang="ja-JP" altLang="en-US" sz="1300" dirty="0" smtClean="0">
                <a:latin typeface="ＭＳ Ｐ明朝" pitchFamily="18" charset="-128"/>
                <a:ea typeface="ＭＳ Ｐ明朝" pitchFamily="18" charset="-128"/>
              </a:rPr>
              <a:t>　・施設補修・改修やサービス力の向上など、徹底した改善を実践するとともに、大規模改修・施設整備も実施する。</a:t>
            </a:r>
          </a:p>
          <a:p>
            <a:pPr>
              <a:spcBef>
                <a:spcPts val="1200"/>
              </a:spcBef>
            </a:pPr>
            <a:r>
              <a:rPr lang="ja-JP" altLang="en-US" sz="1400" b="1" dirty="0" smtClean="0"/>
              <a:t>４　将来像</a:t>
            </a:r>
          </a:p>
          <a:p>
            <a:pPr marL="180000" indent="-180000">
              <a:lnSpc>
                <a:spcPts val="1800"/>
              </a:lnSpc>
              <a:spcBef>
                <a:spcPts val="600"/>
              </a:spcBef>
            </a:pPr>
            <a:r>
              <a:rPr lang="ja-JP" altLang="en-US" sz="1300" dirty="0" smtClean="0">
                <a:latin typeface="ＭＳ Ｐ明朝" pitchFamily="18" charset="-128"/>
                <a:ea typeface="ＭＳ Ｐ明朝" pitchFamily="18" charset="-128"/>
              </a:rPr>
              <a:t>　・</a:t>
            </a:r>
            <a:r>
              <a:rPr lang="ja-JP" altLang="en-US" sz="1300" dirty="0" smtClean="0">
                <a:latin typeface="ＭＳ Ｐ明朝" pitchFamily="18" charset="-128"/>
                <a:ea typeface="ＭＳ Ｐ明朝" pitchFamily="18" charset="-128"/>
                <a:cs typeface="Meiryo UI" pitchFamily="50" charset="-128"/>
              </a:rPr>
              <a:t>歴史と文化と自然が一体となった公園として「天王寺・阿倍野地区」「上町台地」のブランド力を発信する中心施設に</a:t>
            </a:r>
            <a:r>
              <a:rPr lang="ja-JP" altLang="en-US" sz="1300" dirty="0" smtClean="0">
                <a:latin typeface="ＭＳ Ｐ明朝" pitchFamily="18" charset="-128"/>
                <a:ea typeface="ＭＳ Ｐ明朝" pitchFamily="18" charset="-128"/>
              </a:rPr>
              <a:t>。</a:t>
            </a:r>
          </a:p>
          <a:p>
            <a:pPr marL="180000" indent="-180000">
              <a:lnSpc>
                <a:spcPts val="1800"/>
              </a:lnSpc>
              <a:spcBef>
                <a:spcPts val="600"/>
              </a:spcBef>
            </a:pPr>
            <a:r>
              <a:rPr lang="ja-JP" altLang="en-US" sz="1300" dirty="0" smtClean="0">
                <a:latin typeface="ＭＳ Ｐ明朝" pitchFamily="18" charset="-128"/>
                <a:ea typeface="ＭＳ Ｐ明朝" pitchFamily="18" charset="-128"/>
              </a:rPr>
              <a:t>　・</a:t>
            </a:r>
            <a:r>
              <a:rPr lang="ja-JP" altLang="en-US" sz="1300" dirty="0" smtClean="0">
                <a:latin typeface="ＭＳ Ｐ明朝" pitchFamily="18" charset="-128"/>
                <a:ea typeface="ＭＳ Ｐ明朝" pitchFamily="18" charset="-128"/>
                <a:cs typeface="Meiryo UI" pitchFamily="50" charset="-128"/>
              </a:rPr>
              <a:t>地域とともに新たな魅力を創出し発信し続ける公共空間として、立地特性も活かして、市民から観光客まで、子どもから高齢者まで、３世代が一緒に来園し、憩い・楽しみ・愛し・誇りに思う大阪の南のシンボルに。</a:t>
            </a:r>
            <a:endParaRPr lang="en-US" altLang="ja-JP" sz="1300" dirty="0" smtClean="0">
              <a:latin typeface="ＭＳ Ｐ明朝" pitchFamily="18" charset="-128"/>
              <a:ea typeface="ＭＳ Ｐ明朝" pitchFamily="18" charset="-128"/>
            </a:endParaRPr>
          </a:p>
        </p:txBody>
      </p:sp>
      <p:sp>
        <p:nvSpPr>
          <p:cNvPr id="10" name="スライド番号プレースホルダ 9"/>
          <p:cNvSpPr>
            <a:spLocks noGrp="1"/>
          </p:cNvSpPr>
          <p:nvPr>
            <p:ph type="sldNum" sz="quarter" idx="12"/>
          </p:nvPr>
        </p:nvSpPr>
        <p:spPr/>
        <p:txBody>
          <a:bodyPr/>
          <a:lstStyle/>
          <a:p>
            <a:fld id="{37EF5067-3AB7-4642-9103-42CBD40CC6D9}" type="slidenum">
              <a:rPr kumimoji="1" lang="ja-JP" altLang="en-US" smtClean="0"/>
              <a:pPr/>
              <a:t>53</a:t>
            </a:fld>
            <a:endParaRPr kumimoji="1" lang="ja-JP" altLang="en-US" dirty="0"/>
          </a:p>
        </p:txBody>
      </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28"/>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７．天王寺公園</a:t>
            </a:r>
            <a:endParaRPr lang="en-US" altLang="ja-JP" sz="2000" b="1" dirty="0" smtClean="0">
              <a:solidFill>
                <a:schemeClr val="bg1"/>
              </a:solidFill>
              <a:latin typeface="ＭＳ ゴシック" pitchFamily="49" charset="-128"/>
              <a:ea typeface="ＭＳ ゴシック" pitchFamily="49" charset="-128"/>
            </a:endParaRPr>
          </a:p>
        </p:txBody>
      </p:sp>
      <p:sp>
        <p:nvSpPr>
          <p:cNvPr id="6" name="テキスト ボックス 5"/>
          <p:cNvSpPr txBox="1"/>
          <p:nvPr/>
        </p:nvSpPr>
        <p:spPr>
          <a:xfrm>
            <a:off x="118584" y="476672"/>
            <a:ext cx="9684000" cy="6192688"/>
          </a:xfrm>
          <a:prstGeom prst="rect">
            <a:avLst/>
          </a:prstGeom>
          <a:noFill/>
          <a:ln>
            <a:solidFill>
              <a:schemeClr val="tx1"/>
            </a:solidFill>
            <a:prstDash val="sysDash"/>
          </a:ln>
        </p:spPr>
        <p:txBody>
          <a:bodyPr wrap="square" rtlCol="0">
            <a:noAutofit/>
          </a:bodyPr>
          <a:lstStyle/>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r>
              <a:rPr lang="ja-JP" altLang="en-US" sz="1200" dirty="0" smtClean="0"/>
              <a:t>　　</a:t>
            </a:r>
            <a:endParaRPr lang="en-US" altLang="ja-JP" sz="1200" dirty="0" smtClean="0"/>
          </a:p>
        </p:txBody>
      </p:sp>
      <p:grpSp>
        <p:nvGrpSpPr>
          <p:cNvPr id="2" name="グループ化 14"/>
          <p:cNvGrpSpPr>
            <a:grpSpLocks noChangeAspect="1"/>
          </p:cNvGrpSpPr>
          <p:nvPr/>
        </p:nvGrpSpPr>
        <p:grpSpPr>
          <a:xfrm>
            <a:off x="7545289" y="583513"/>
            <a:ext cx="1974379" cy="2309254"/>
            <a:chOff x="7333954" y="692696"/>
            <a:chExt cx="2248776" cy="2630192"/>
          </a:xfrm>
        </p:grpSpPr>
        <p:grpSp>
          <p:nvGrpSpPr>
            <p:cNvPr id="3" name="グループ化 10"/>
            <p:cNvGrpSpPr/>
            <p:nvPr/>
          </p:nvGrpSpPr>
          <p:grpSpPr>
            <a:xfrm>
              <a:off x="7401273" y="692696"/>
              <a:ext cx="2181457" cy="2630192"/>
              <a:chOff x="7401273" y="692696"/>
              <a:chExt cx="2181457" cy="2630192"/>
            </a:xfrm>
          </p:grpSpPr>
          <p:pic>
            <p:nvPicPr>
              <p:cNvPr id="1027" name="Picture 3"/>
              <p:cNvPicPr>
                <a:picLocks noChangeAspect="1" noChangeArrowheads="1"/>
              </p:cNvPicPr>
              <p:nvPr/>
            </p:nvPicPr>
            <p:blipFill>
              <a:blip r:embed="rId3" cstate="email"/>
              <a:srcRect/>
              <a:stretch>
                <a:fillRect/>
              </a:stretch>
            </p:blipFill>
            <p:spPr bwMode="auto">
              <a:xfrm>
                <a:off x="7401273" y="692696"/>
                <a:ext cx="2181457" cy="2630192"/>
              </a:xfrm>
              <a:prstGeom prst="rect">
                <a:avLst/>
              </a:prstGeom>
              <a:noFill/>
              <a:ln w="9525">
                <a:noFill/>
                <a:miter lim="800000"/>
                <a:headEnd/>
                <a:tailEnd/>
              </a:ln>
            </p:spPr>
          </p:pic>
          <p:sp>
            <p:nvSpPr>
              <p:cNvPr id="9" name="角丸四角形 8"/>
              <p:cNvSpPr/>
              <p:nvPr/>
            </p:nvSpPr>
            <p:spPr>
              <a:xfrm>
                <a:off x="8765614" y="2436128"/>
                <a:ext cx="72008" cy="7200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0" name="テキスト ボックス 9"/>
            <p:cNvSpPr txBox="1"/>
            <p:nvPr/>
          </p:nvSpPr>
          <p:spPr>
            <a:xfrm>
              <a:off x="7333954" y="1300118"/>
              <a:ext cx="1066203" cy="289205"/>
            </a:xfrm>
            <a:prstGeom prst="rect">
              <a:avLst/>
            </a:prstGeom>
            <a:noFill/>
          </p:spPr>
          <p:txBody>
            <a:bodyPr wrap="square" rtlCol="0">
              <a:spAutoFit/>
            </a:bodyPr>
            <a:lstStyle/>
            <a:p>
              <a:r>
                <a:rPr kumimoji="1" lang="ja-JP" altLang="en-US" sz="1050" dirty="0" smtClean="0"/>
                <a:t>天王寺公園</a:t>
              </a:r>
              <a:endParaRPr kumimoji="1" lang="ja-JP" altLang="en-US" sz="1050" dirty="0"/>
            </a:p>
          </p:txBody>
        </p:sp>
        <p:cxnSp>
          <p:nvCxnSpPr>
            <p:cNvPr id="12" name="直線矢印コネクタ 11"/>
            <p:cNvCxnSpPr/>
            <p:nvPr/>
          </p:nvCxnSpPr>
          <p:spPr>
            <a:xfrm>
              <a:off x="7977336" y="1556792"/>
              <a:ext cx="792088" cy="864096"/>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68" name="テキスト ボックス 67"/>
          <p:cNvSpPr txBox="1"/>
          <p:nvPr/>
        </p:nvSpPr>
        <p:spPr>
          <a:xfrm>
            <a:off x="200472" y="580715"/>
            <a:ext cx="7344816" cy="2790508"/>
          </a:xfrm>
          <a:prstGeom prst="rect">
            <a:avLst/>
          </a:prstGeom>
          <a:noFill/>
        </p:spPr>
        <p:txBody>
          <a:bodyPr wrap="square" rtlCol="0">
            <a:spAutoFit/>
          </a:bodyPr>
          <a:lstStyle/>
          <a:p>
            <a:pPr>
              <a:spcAft>
                <a:spcPts val="600"/>
              </a:spcAft>
            </a:pPr>
            <a:r>
              <a:rPr lang="en-US" altLang="ja-JP" sz="1400" dirty="0" smtClean="0">
                <a:latin typeface="+mj-ea"/>
                <a:ea typeface="+mj-ea"/>
              </a:rPr>
              <a:t>【</a:t>
            </a:r>
            <a:r>
              <a:rPr kumimoji="1" lang="ja-JP" altLang="en-US" sz="1400" dirty="0" smtClean="0">
                <a:latin typeface="+mj-ea"/>
                <a:ea typeface="+mj-ea"/>
              </a:rPr>
              <a:t>概要</a:t>
            </a:r>
            <a:r>
              <a:rPr lang="en-US" altLang="ja-JP" sz="1400" dirty="0" smtClean="0">
                <a:latin typeface="+mj-ea"/>
                <a:ea typeface="+mj-ea"/>
              </a:rPr>
              <a:t>】</a:t>
            </a:r>
            <a:endParaRPr kumimoji="1" lang="en-US" altLang="ja-JP" sz="1400" dirty="0" smtClean="0">
              <a:latin typeface="+mj-ea"/>
              <a:ea typeface="+mj-ea"/>
            </a:endParaRPr>
          </a:p>
          <a:p>
            <a:pPr marL="82800" indent="-82800"/>
            <a:r>
              <a:rPr lang="ja-JP" altLang="en-US" sz="1300" dirty="0" smtClean="0">
                <a:latin typeface="ＭＳ Ｐ明朝" pitchFamily="18" charset="-128"/>
                <a:ea typeface="ＭＳ Ｐ明朝" pitchFamily="18" charset="-128"/>
              </a:rPr>
              <a:t>・大阪の南の玄関口で大阪第３のターミナル駅に近接する都心型の公園（約</a:t>
            </a:r>
            <a:r>
              <a:rPr lang="en-US" altLang="ja-JP" sz="1300" dirty="0" smtClean="0">
                <a:latin typeface="ＭＳ Ｐ明朝" pitchFamily="18" charset="-128"/>
                <a:ea typeface="ＭＳ Ｐ明朝" pitchFamily="18" charset="-128"/>
              </a:rPr>
              <a:t>26ha</a:t>
            </a:r>
            <a:r>
              <a:rPr lang="ja-JP" altLang="en-US" sz="1300" dirty="0" smtClean="0">
                <a:latin typeface="ＭＳ Ｐ明朝" pitchFamily="18" charset="-128"/>
                <a:ea typeface="ＭＳ Ｐ明朝" pitchFamily="18" charset="-128"/>
              </a:rPr>
              <a:t>の有料公園）。</a:t>
            </a:r>
            <a:endParaRPr lang="en-US" altLang="ja-JP" sz="1300" dirty="0" smtClean="0">
              <a:latin typeface="ＭＳ Ｐ明朝" pitchFamily="18" charset="-128"/>
              <a:ea typeface="ＭＳ Ｐ明朝" pitchFamily="18" charset="-128"/>
            </a:endParaRPr>
          </a:p>
          <a:p>
            <a:pPr>
              <a:spcBef>
                <a:spcPts val="300"/>
              </a:spcBef>
            </a:pPr>
            <a:r>
              <a:rPr lang="ja-JP" altLang="en-US" sz="1000" dirty="0" smtClean="0">
                <a:latin typeface="ＭＳ Ｐ明朝" pitchFamily="18" charset="-128"/>
                <a:ea typeface="ＭＳ Ｐ明朝" pitchFamily="18" charset="-128"/>
              </a:rPr>
              <a:t>    　 地下鉄天王寺駅（御堂筋線・谷町線）、</a:t>
            </a:r>
            <a:r>
              <a:rPr lang="en-US" altLang="ja-JP" sz="1000" dirty="0" smtClean="0">
                <a:latin typeface="ＭＳ Ｐ明朝" pitchFamily="18" charset="-128"/>
                <a:ea typeface="ＭＳ Ｐ明朝" pitchFamily="18" charset="-128"/>
              </a:rPr>
              <a:t>JR</a:t>
            </a:r>
            <a:r>
              <a:rPr lang="ja-JP" altLang="en-US" sz="1000" dirty="0" smtClean="0">
                <a:latin typeface="ＭＳ Ｐ明朝" pitchFamily="18" charset="-128"/>
                <a:ea typeface="ＭＳ Ｐ明朝" pitchFamily="18" charset="-128"/>
              </a:rPr>
              <a:t>天王寺駅、近鉄阿部野橋駅、地下鉄動物園前駅（御堂筋線）の</a:t>
            </a:r>
            <a:endParaRPr lang="en-US" altLang="ja-JP" sz="1000" dirty="0" smtClean="0">
              <a:latin typeface="ＭＳ Ｐ明朝" pitchFamily="18" charset="-128"/>
              <a:ea typeface="ＭＳ Ｐ明朝" pitchFamily="18" charset="-128"/>
            </a:endParaRPr>
          </a:p>
          <a:p>
            <a:pPr>
              <a:spcBef>
                <a:spcPts val="300"/>
              </a:spcBef>
            </a:pPr>
            <a:r>
              <a:rPr lang="en-US" altLang="ja-JP" sz="1000" dirty="0" smtClean="0">
                <a:latin typeface="ＭＳ Ｐ明朝" pitchFamily="18" charset="-128"/>
                <a:ea typeface="ＭＳ Ｐ明朝" pitchFamily="18" charset="-128"/>
              </a:rPr>
              <a:t>    </a:t>
            </a:r>
            <a:r>
              <a:rPr lang="ja-JP" altLang="en-US" sz="1000" dirty="0" smtClean="0">
                <a:latin typeface="ＭＳ Ｐ明朝" pitchFamily="18" charset="-128"/>
                <a:ea typeface="ＭＳ Ｐ明朝" pitchFamily="18" charset="-128"/>
              </a:rPr>
              <a:t>　</a:t>
            </a:r>
            <a:r>
              <a:rPr lang="en-US" altLang="ja-JP" sz="1000" dirty="0" smtClean="0">
                <a:latin typeface="ＭＳ Ｐ明朝" pitchFamily="18" charset="-128"/>
                <a:ea typeface="ＭＳ Ｐ明朝" pitchFamily="18" charset="-128"/>
              </a:rPr>
              <a:t> </a:t>
            </a:r>
            <a:r>
              <a:rPr lang="ja-JP" altLang="en-US" sz="1000" dirty="0" smtClean="0">
                <a:latin typeface="ＭＳ Ｐ明朝" pitchFamily="18" charset="-128"/>
                <a:ea typeface="ＭＳ Ｐ明朝" pitchFamily="18" charset="-128"/>
              </a:rPr>
              <a:t>各最寄駅から約５分のアクセス</a:t>
            </a:r>
            <a:endParaRPr lang="en-US" altLang="ja-JP" sz="1000" dirty="0" smtClean="0">
              <a:latin typeface="ＭＳ Ｐ明朝" pitchFamily="18" charset="-128"/>
              <a:ea typeface="ＭＳ Ｐ明朝" pitchFamily="18" charset="-128"/>
            </a:endParaRPr>
          </a:p>
          <a:p>
            <a:pPr marL="82800" indent="-82800">
              <a:spcBef>
                <a:spcPts val="400"/>
              </a:spcBef>
            </a:pPr>
            <a:r>
              <a:rPr lang="ja-JP" altLang="en-US" sz="1300" dirty="0" smtClean="0">
                <a:latin typeface="ＭＳ Ｐ明朝" pitchFamily="18" charset="-128"/>
                <a:ea typeface="ＭＳ Ｐ明朝" pitchFamily="18" charset="-128"/>
              </a:rPr>
              <a:t>・大阪市内唯一の動物園、美術館、大阪市指定の名勝である庭園、 「大阪冬の陣・夏の陣」の歴史の舞台として知られる茶臼山を有する、歴史と文化と自然が一体となった都市公園。</a:t>
            </a:r>
            <a:endParaRPr lang="en-US" altLang="ja-JP" sz="1300" dirty="0" smtClean="0">
              <a:latin typeface="ＭＳ Ｐ明朝" pitchFamily="18" charset="-128"/>
              <a:ea typeface="ＭＳ Ｐ明朝" pitchFamily="18" charset="-128"/>
            </a:endParaRPr>
          </a:p>
          <a:p>
            <a:pPr marL="82800" indent="-82800">
              <a:spcBef>
                <a:spcPts val="400"/>
              </a:spcBef>
            </a:pPr>
            <a:r>
              <a:rPr lang="ja-JP" altLang="en-US" sz="1300" dirty="0" smtClean="0">
                <a:latin typeface="ＭＳ Ｐ明朝" pitchFamily="18" charset="-128"/>
                <a:ea typeface="ＭＳ Ｐ明朝" pitchFamily="18" charset="-128"/>
              </a:rPr>
              <a:t>・貴重な歴史文化遺産を数多く有し、大阪のみどりの骨格を形成する貴重な緑空間でもある上町台地の南に位置し、「天王寺・阿倍野地区」を文化観光拠点としていくための核施設。</a:t>
            </a:r>
            <a:endParaRPr lang="en-US" altLang="ja-JP" sz="1300" dirty="0" smtClean="0">
              <a:latin typeface="ＭＳ Ｐ明朝" pitchFamily="18" charset="-128"/>
              <a:ea typeface="ＭＳ Ｐ明朝" pitchFamily="18" charset="-128"/>
            </a:endParaRPr>
          </a:p>
          <a:p>
            <a:pPr marL="82800" indent="-82800">
              <a:spcBef>
                <a:spcPts val="400"/>
              </a:spcBef>
            </a:pPr>
            <a:r>
              <a:rPr lang="ja-JP" altLang="en-US" sz="1300" dirty="0" smtClean="0">
                <a:latin typeface="ＭＳ Ｐ明朝" pitchFamily="18" charset="-128"/>
                <a:ea typeface="ＭＳ Ｐ明朝" pitchFamily="18" charset="-128"/>
              </a:rPr>
              <a:t>・周辺では、あべのハルカスなどの民間開発によるまちの再生が顕著。</a:t>
            </a:r>
            <a:endParaRPr lang="en-US" altLang="ja-JP" sz="1300" dirty="0" smtClean="0">
              <a:latin typeface="ＭＳ Ｐ明朝" pitchFamily="18" charset="-128"/>
              <a:ea typeface="ＭＳ Ｐ明朝" pitchFamily="18" charset="-128"/>
            </a:endParaRPr>
          </a:p>
          <a:p>
            <a:pPr marL="216000" indent="-180000">
              <a:spcBef>
                <a:spcPts val="400"/>
              </a:spcBef>
            </a:pPr>
            <a:r>
              <a:rPr lang="ja-JP" altLang="en-US" sz="1200" dirty="0" smtClean="0">
                <a:latin typeface="ＭＳ Ｐ明朝" pitchFamily="18" charset="-128"/>
                <a:ea typeface="ＭＳ Ｐ明朝" pitchFamily="18" charset="-128"/>
              </a:rPr>
              <a:t>　</a:t>
            </a:r>
            <a:endParaRPr lang="en-US" altLang="ja-JP" sz="1200" dirty="0" smtClean="0">
              <a:latin typeface="ＭＳ Ｐ明朝" pitchFamily="18" charset="-128"/>
              <a:ea typeface="ＭＳ Ｐ明朝" pitchFamily="18" charset="-128"/>
            </a:endParaRPr>
          </a:p>
          <a:p>
            <a:endParaRPr kumimoji="1" lang="en-US" altLang="ja-JP" sz="1400" dirty="0" smtClean="0"/>
          </a:p>
          <a:p>
            <a:endParaRPr kumimoji="1" lang="ja-JP" altLang="en-US" sz="1400" dirty="0"/>
          </a:p>
        </p:txBody>
      </p:sp>
      <p:graphicFrame>
        <p:nvGraphicFramePr>
          <p:cNvPr id="70" name="表 69"/>
          <p:cNvGraphicFramePr>
            <a:graphicFrameLocks noGrp="1"/>
          </p:cNvGraphicFramePr>
          <p:nvPr/>
        </p:nvGraphicFramePr>
        <p:xfrm>
          <a:off x="4797117" y="2963045"/>
          <a:ext cx="4908412" cy="3634307"/>
        </p:xfrm>
        <a:graphic>
          <a:graphicData uri="http://schemas.openxmlformats.org/drawingml/2006/table">
            <a:tbl>
              <a:tblPr>
                <a:tableStyleId>{EB9631B5-78F2-41C9-869B-9F39066F8104}</a:tableStyleId>
              </a:tblPr>
              <a:tblGrid>
                <a:gridCol w="1007634">
                  <a:extLst>
                    <a:ext uri="{9D8B030D-6E8A-4147-A177-3AD203B41FA5}">
                      <a16:colId xmlns:a16="http://schemas.microsoft.com/office/drawing/2014/main" val="20000"/>
                    </a:ext>
                  </a:extLst>
                </a:gridCol>
                <a:gridCol w="3900778">
                  <a:extLst>
                    <a:ext uri="{9D8B030D-6E8A-4147-A177-3AD203B41FA5}">
                      <a16:colId xmlns:a16="http://schemas.microsoft.com/office/drawing/2014/main" val="20001"/>
                    </a:ext>
                  </a:extLst>
                </a:gridCol>
              </a:tblGrid>
              <a:tr h="463313">
                <a:tc>
                  <a:txBody>
                    <a:bodyPr/>
                    <a:lstStyle/>
                    <a:p>
                      <a:pPr algn="ctr">
                        <a:lnSpc>
                          <a:spcPts val="1300"/>
                        </a:lnSpc>
                      </a:pPr>
                      <a:r>
                        <a:rPr kumimoji="1" lang="ja-JP" altLang="en-US" sz="1100" dirty="0" smtClean="0">
                          <a:solidFill>
                            <a:schemeClr val="tx1"/>
                          </a:solidFill>
                          <a:latin typeface="+mn-lt"/>
                          <a:ea typeface="+mn-ea"/>
                        </a:rPr>
                        <a:t>各施設名</a:t>
                      </a:r>
                      <a:endParaRPr kumimoji="1" lang="en-US" altLang="ja-JP" sz="1100" dirty="0" smtClean="0">
                        <a:solidFill>
                          <a:schemeClr val="tx1"/>
                        </a:solidFill>
                        <a:latin typeface="+mn-lt"/>
                        <a:ea typeface="+mn-ea"/>
                      </a:endParaRPr>
                    </a:p>
                    <a:p>
                      <a:pPr algn="ctr">
                        <a:lnSpc>
                          <a:spcPts val="1300"/>
                        </a:lnSpc>
                      </a:pPr>
                      <a:r>
                        <a:rPr kumimoji="1" lang="ja-JP" altLang="en-US" sz="1100" dirty="0" smtClean="0">
                          <a:solidFill>
                            <a:schemeClr val="tx1"/>
                          </a:solidFill>
                          <a:latin typeface="+mn-lt"/>
                          <a:ea typeface="+mn-ea"/>
                        </a:rPr>
                        <a:t>（管理者）</a:t>
                      </a:r>
                      <a:endParaRPr kumimoji="1" lang="ja-JP" altLang="en-US" sz="1100" dirty="0">
                        <a:solidFill>
                          <a:schemeClr val="tx1"/>
                        </a:solidFill>
                        <a:latin typeface="+mn-lt"/>
                        <a:ea typeface="+mn-ea"/>
                      </a:endParaRPr>
                    </a:p>
                  </a:txBody>
                  <a:tcPr marL="36000"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ts val="1300"/>
                        </a:lnSpc>
                      </a:pPr>
                      <a:r>
                        <a:rPr kumimoji="1" lang="ja-JP" altLang="en-US" sz="1100" dirty="0" smtClean="0">
                          <a:solidFill>
                            <a:schemeClr val="tx1"/>
                          </a:solidFill>
                          <a:latin typeface="+mn-lt"/>
                          <a:ea typeface="+mn-ea"/>
                        </a:rPr>
                        <a:t>管理運営の概要</a:t>
                      </a:r>
                      <a:endParaRPr kumimoji="1" lang="ja-JP" altLang="en-US" sz="1100" dirty="0">
                        <a:solidFill>
                          <a:schemeClr val="tx1"/>
                        </a:solidFill>
                        <a:latin typeface="+mn-lt"/>
                        <a:ea typeface="+mn-ea"/>
                      </a:endParaRPr>
                    </a:p>
                  </a:txBody>
                  <a:tcPr marL="72001"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903238">
                <a:tc>
                  <a:txBody>
                    <a:bodyPr/>
                    <a:lstStyle/>
                    <a:p>
                      <a:pPr algn="ctr">
                        <a:lnSpc>
                          <a:spcPts val="1300"/>
                        </a:lnSpc>
                      </a:pPr>
                      <a:r>
                        <a:rPr kumimoji="1" lang="ja-JP" altLang="en-US" sz="1200" dirty="0" smtClean="0">
                          <a:solidFill>
                            <a:schemeClr val="tx1"/>
                          </a:solidFill>
                          <a:latin typeface="+mn-lt"/>
                          <a:ea typeface="+mn-ea"/>
                        </a:rPr>
                        <a:t>①動物園</a:t>
                      </a:r>
                      <a:endParaRPr kumimoji="1" lang="en-US" altLang="ja-JP" sz="1200" dirty="0" smtClean="0">
                        <a:solidFill>
                          <a:schemeClr val="tx1"/>
                        </a:solidFill>
                        <a:latin typeface="+mn-lt"/>
                        <a:ea typeface="+mn-ea"/>
                      </a:endParaRPr>
                    </a:p>
                    <a:p>
                      <a:pPr algn="ctr">
                        <a:lnSpc>
                          <a:spcPts val="1300"/>
                        </a:lnSpc>
                      </a:pPr>
                      <a:r>
                        <a:rPr kumimoji="1" lang="ja-JP" altLang="en-US" sz="1050" dirty="0" smtClean="0">
                          <a:solidFill>
                            <a:schemeClr val="tx1"/>
                          </a:solidFill>
                          <a:latin typeface="+mn-lt"/>
                          <a:ea typeface="+mn-ea"/>
                        </a:rPr>
                        <a:t>（天王寺動物</a:t>
                      </a:r>
                      <a:endParaRPr kumimoji="1" lang="en-US" altLang="ja-JP" sz="1050" dirty="0" smtClean="0">
                        <a:solidFill>
                          <a:schemeClr val="tx1"/>
                        </a:solidFill>
                        <a:latin typeface="+mn-lt"/>
                        <a:ea typeface="+mn-ea"/>
                      </a:endParaRPr>
                    </a:p>
                    <a:p>
                      <a:pPr algn="ctr">
                        <a:lnSpc>
                          <a:spcPts val="1300"/>
                        </a:lnSpc>
                      </a:pPr>
                      <a:r>
                        <a:rPr kumimoji="1" lang="ja-JP" altLang="en-US" sz="1050" dirty="0" smtClean="0">
                          <a:solidFill>
                            <a:schemeClr val="tx1"/>
                          </a:solidFill>
                          <a:latin typeface="+mn-lt"/>
                          <a:ea typeface="+mn-ea"/>
                        </a:rPr>
                        <a:t>公園事務所）</a:t>
                      </a:r>
                      <a:endParaRPr kumimoji="1" lang="ja-JP" altLang="en-US" sz="1050" dirty="0">
                        <a:solidFill>
                          <a:schemeClr val="tx1"/>
                        </a:solidFill>
                        <a:latin typeface="+mn-lt"/>
                        <a:ea typeface="+mn-ea"/>
                      </a:endParaRPr>
                    </a:p>
                  </a:txBody>
                  <a:tcPr marL="36000"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82800" indent="-82800" algn="l">
                        <a:lnSpc>
                          <a:spcPts val="1300"/>
                        </a:lnSpc>
                      </a:pPr>
                      <a:r>
                        <a:rPr kumimoji="1" lang="ja-JP" altLang="en-US" sz="1200" dirty="0" smtClean="0">
                          <a:solidFill>
                            <a:schemeClr val="tx1"/>
                          </a:solidFill>
                          <a:latin typeface="ＭＳ Ｐ明朝" pitchFamily="18" charset="-128"/>
                          <a:ea typeface="ＭＳ Ｐ明朝" pitchFamily="18" charset="-128"/>
                        </a:rPr>
                        <a:t>・動物の飼育、展示、動物ガイドなど教育・普及事業。</a:t>
                      </a:r>
                    </a:p>
                    <a:p>
                      <a:pPr marL="82800" indent="-82800" algn="l">
                        <a:lnSpc>
                          <a:spcPts val="1300"/>
                        </a:lnSpc>
                      </a:pPr>
                      <a:r>
                        <a:rPr kumimoji="1" lang="ja-JP" altLang="en-US" sz="1200" dirty="0" smtClean="0">
                          <a:solidFill>
                            <a:schemeClr val="tx1"/>
                          </a:solidFill>
                          <a:latin typeface="ＭＳ Ｐ明朝" pitchFamily="18" charset="-128"/>
                          <a:ea typeface="ＭＳ Ｐ明朝" pitchFamily="18" charset="-128"/>
                        </a:rPr>
                        <a:t>　　　年間入園者数は約</a:t>
                      </a:r>
                      <a:r>
                        <a:rPr kumimoji="1" lang="en-US" altLang="ja-JP" sz="1200" dirty="0" smtClean="0">
                          <a:solidFill>
                            <a:schemeClr val="tx1"/>
                          </a:solidFill>
                          <a:latin typeface="ＭＳ Ｐ明朝" pitchFamily="18" charset="-128"/>
                          <a:ea typeface="ＭＳ Ｐ明朝" pitchFamily="18" charset="-128"/>
                        </a:rPr>
                        <a:t>120</a:t>
                      </a:r>
                      <a:r>
                        <a:rPr kumimoji="1" lang="ja-JP" altLang="en-US" sz="1200" dirty="0" smtClean="0">
                          <a:solidFill>
                            <a:schemeClr val="tx1"/>
                          </a:solidFill>
                          <a:latin typeface="ＭＳ Ｐ明朝" pitchFamily="18" charset="-128"/>
                          <a:ea typeface="ＭＳ Ｐ明朝" pitchFamily="18" charset="-128"/>
                        </a:rPr>
                        <a:t>万人</a:t>
                      </a:r>
                    </a:p>
                    <a:p>
                      <a:pPr marL="82800" indent="-82800" algn="l">
                        <a:lnSpc>
                          <a:spcPts val="1300"/>
                        </a:lnSpc>
                      </a:pPr>
                      <a:r>
                        <a:rPr kumimoji="1" lang="ja-JP" altLang="en-US" sz="1200" dirty="0" smtClean="0">
                          <a:solidFill>
                            <a:schemeClr val="tx1"/>
                          </a:solidFill>
                          <a:latin typeface="ＭＳ Ｐ明朝" pitchFamily="18" charset="-128"/>
                          <a:ea typeface="ＭＳ Ｐ明朝" pitchFamily="18" charset="-128"/>
                        </a:rPr>
                        <a:t>　　　飼育動物は</a:t>
                      </a:r>
                      <a:r>
                        <a:rPr kumimoji="1" lang="en-US" altLang="ja-JP" sz="1200" dirty="0" smtClean="0">
                          <a:solidFill>
                            <a:schemeClr val="tx1"/>
                          </a:solidFill>
                          <a:latin typeface="ＭＳ Ｐ明朝" pitchFamily="18" charset="-128"/>
                          <a:ea typeface="ＭＳ Ｐ明朝" pitchFamily="18" charset="-128"/>
                        </a:rPr>
                        <a:t>200</a:t>
                      </a:r>
                      <a:r>
                        <a:rPr kumimoji="1" lang="ja-JP" altLang="en-US" sz="1200" dirty="0" smtClean="0">
                          <a:solidFill>
                            <a:schemeClr val="tx1"/>
                          </a:solidFill>
                          <a:latin typeface="ＭＳ Ｐ明朝" pitchFamily="18" charset="-128"/>
                          <a:ea typeface="ＭＳ Ｐ明朝" pitchFamily="18" charset="-128"/>
                        </a:rPr>
                        <a:t>種、</a:t>
                      </a:r>
                      <a:r>
                        <a:rPr kumimoji="1" lang="en-US" altLang="ja-JP" sz="1200" dirty="0" smtClean="0">
                          <a:solidFill>
                            <a:schemeClr val="tx1"/>
                          </a:solidFill>
                          <a:latin typeface="ＭＳ Ｐ明朝" pitchFamily="18" charset="-128"/>
                          <a:ea typeface="ＭＳ Ｐ明朝" pitchFamily="18" charset="-128"/>
                        </a:rPr>
                        <a:t>900</a:t>
                      </a:r>
                      <a:r>
                        <a:rPr kumimoji="1" lang="ja-JP" altLang="en-US" sz="1200" dirty="0" smtClean="0">
                          <a:solidFill>
                            <a:schemeClr val="tx1"/>
                          </a:solidFill>
                          <a:latin typeface="ＭＳ Ｐ明朝" pitchFamily="18" charset="-128"/>
                          <a:ea typeface="ＭＳ Ｐ明朝" pitchFamily="18" charset="-128"/>
                        </a:rPr>
                        <a:t>点</a:t>
                      </a:r>
                    </a:p>
                    <a:p>
                      <a:pPr marL="82800" indent="-82800" algn="l">
                        <a:lnSpc>
                          <a:spcPts val="1300"/>
                        </a:lnSpc>
                        <a:spcBef>
                          <a:spcPts val="300"/>
                        </a:spcBef>
                      </a:pPr>
                      <a:r>
                        <a:rPr kumimoji="1" lang="ja-JP" altLang="en-US" sz="1200" dirty="0" smtClean="0">
                          <a:solidFill>
                            <a:schemeClr val="tx1"/>
                          </a:solidFill>
                          <a:latin typeface="ＭＳ Ｐ明朝" pitchFamily="18" charset="-128"/>
                          <a:ea typeface="ＭＳ Ｐ明朝" pitchFamily="18" charset="-128"/>
                        </a:rPr>
                        <a:t>・獣舎等園内施設と樹木、花壇の維持管理。</a:t>
                      </a:r>
                      <a:endParaRPr kumimoji="1" lang="ja-JP" altLang="en-US" sz="1200" dirty="0">
                        <a:solidFill>
                          <a:schemeClr val="tx1"/>
                        </a:solidFill>
                        <a:latin typeface="ＭＳ Ｐ明朝" pitchFamily="18" charset="-128"/>
                        <a:ea typeface="ＭＳ Ｐ明朝" pitchFamily="18" charset="-128"/>
                      </a:endParaRPr>
                    </a:p>
                  </a:txBody>
                  <a:tcPr marL="72001"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631659">
                <a:tc>
                  <a:txBody>
                    <a:bodyPr/>
                    <a:lstStyle/>
                    <a:p>
                      <a:pPr algn="ctr">
                        <a:lnSpc>
                          <a:spcPts val="1300"/>
                        </a:lnSpc>
                      </a:pPr>
                      <a:r>
                        <a:rPr kumimoji="1" lang="ja-JP" altLang="en-US" sz="1200" dirty="0" smtClean="0">
                          <a:solidFill>
                            <a:schemeClr val="tx1"/>
                          </a:solidFill>
                          <a:latin typeface="+mn-lt"/>
                          <a:ea typeface="+mn-ea"/>
                        </a:rPr>
                        <a:t>②美術館</a:t>
                      </a:r>
                      <a:endParaRPr kumimoji="1" lang="en-US" altLang="ja-JP" sz="1200" dirty="0" smtClean="0">
                        <a:solidFill>
                          <a:schemeClr val="tx1"/>
                        </a:solidFill>
                        <a:latin typeface="+mn-lt"/>
                        <a:ea typeface="+mn-ea"/>
                      </a:endParaRPr>
                    </a:p>
                    <a:p>
                      <a:pPr algn="ctr">
                        <a:lnSpc>
                          <a:spcPts val="1300"/>
                        </a:lnSpc>
                      </a:pPr>
                      <a:r>
                        <a:rPr kumimoji="1" lang="ja-JP" altLang="en-US" sz="1050" dirty="0" smtClean="0">
                          <a:solidFill>
                            <a:schemeClr val="tx1"/>
                          </a:solidFill>
                          <a:latin typeface="+mn-lt"/>
                          <a:ea typeface="+mn-ea"/>
                        </a:rPr>
                        <a:t>（経済戦略局）</a:t>
                      </a:r>
                      <a:endParaRPr kumimoji="1" lang="ja-JP" altLang="en-US" sz="1050" dirty="0">
                        <a:solidFill>
                          <a:schemeClr val="tx1"/>
                        </a:solidFill>
                        <a:latin typeface="+mn-lt"/>
                        <a:ea typeface="+mn-ea"/>
                      </a:endParaRPr>
                    </a:p>
                  </a:txBody>
                  <a:tcPr marL="36000"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82800" indent="-82800" algn="l">
                        <a:lnSpc>
                          <a:spcPts val="1300"/>
                        </a:lnSpc>
                      </a:pPr>
                      <a:r>
                        <a:rPr kumimoji="1" lang="ja-JP" altLang="en-US" sz="1200" dirty="0" smtClean="0">
                          <a:solidFill>
                            <a:schemeClr val="tx1"/>
                          </a:solidFill>
                          <a:latin typeface="ＭＳ Ｐ明朝" pitchFamily="18" charset="-128"/>
                          <a:ea typeface="ＭＳ Ｐ明朝" pitchFamily="18" charset="-128"/>
                        </a:rPr>
                        <a:t>・（公財）大阪市博物館協会が指定管理者で運営している。</a:t>
                      </a:r>
                      <a:endParaRPr kumimoji="1" lang="en-US" altLang="ja-JP" sz="1200" dirty="0" smtClean="0">
                        <a:solidFill>
                          <a:schemeClr val="tx1"/>
                        </a:solidFill>
                        <a:latin typeface="ＭＳ Ｐ明朝" pitchFamily="18" charset="-128"/>
                        <a:ea typeface="ＭＳ Ｐ明朝" pitchFamily="18" charset="-128"/>
                      </a:endParaRPr>
                    </a:p>
                    <a:p>
                      <a:pPr marL="82800" indent="-82800" algn="l">
                        <a:lnSpc>
                          <a:spcPts val="1300"/>
                        </a:lnSpc>
                      </a:pPr>
                      <a:r>
                        <a:rPr kumimoji="1" lang="ja-JP" altLang="en-US" sz="1200" dirty="0" smtClean="0">
                          <a:solidFill>
                            <a:schemeClr val="tx1"/>
                          </a:solidFill>
                          <a:latin typeface="ＭＳ Ｐ明朝" pitchFamily="18" charset="-128"/>
                          <a:ea typeface="ＭＳ Ｐ明朝" pitchFamily="18" charset="-128"/>
                        </a:rPr>
                        <a:t>　　（地方独立行政法人による経営形態をめざしている）</a:t>
                      </a:r>
                    </a:p>
                  </a:txBody>
                  <a:tcPr marL="72001"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636097">
                <a:tc>
                  <a:txBody>
                    <a:bodyPr/>
                    <a:lstStyle/>
                    <a:p>
                      <a:pPr algn="ctr">
                        <a:lnSpc>
                          <a:spcPts val="1300"/>
                        </a:lnSpc>
                      </a:pPr>
                      <a:r>
                        <a:rPr kumimoji="1" lang="ja-JP" altLang="en-US" sz="1200" dirty="0" smtClean="0">
                          <a:solidFill>
                            <a:schemeClr val="tx1"/>
                          </a:solidFill>
                          <a:latin typeface="+mn-lt"/>
                          <a:ea typeface="+mn-ea"/>
                        </a:rPr>
                        <a:t>③公園</a:t>
                      </a:r>
                      <a:endParaRPr kumimoji="1" lang="en-US" altLang="ja-JP" sz="1200" dirty="0" smtClean="0">
                        <a:solidFill>
                          <a:schemeClr val="tx1"/>
                        </a:solidFill>
                        <a:latin typeface="+mn-lt"/>
                        <a:ea typeface="+mn-ea"/>
                      </a:endParaRPr>
                    </a:p>
                    <a:p>
                      <a:pPr algn="ctr">
                        <a:lnSpc>
                          <a:spcPts val="1300"/>
                        </a:lnSpc>
                      </a:pPr>
                      <a:r>
                        <a:rPr kumimoji="1" lang="ja-JP" altLang="en-US" sz="1050" dirty="0" smtClean="0">
                          <a:solidFill>
                            <a:schemeClr val="tx1"/>
                          </a:solidFill>
                          <a:latin typeface="+mn-lt"/>
                          <a:ea typeface="+mn-ea"/>
                        </a:rPr>
                        <a:t>（天王寺動物</a:t>
                      </a:r>
                      <a:endParaRPr kumimoji="1" lang="en-US" altLang="ja-JP" sz="1050" dirty="0" smtClean="0">
                        <a:solidFill>
                          <a:schemeClr val="tx1"/>
                        </a:solidFill>
                        <a:latin typeface="+mn-lt"/>
                        <a:ea typeface="+mn-ea"/>
                      </a:endParaRPr>
                    </a:p>
                    <a:p>
                      <a:pPr algn="ctr">
                        <a:lnSpc>
                          <a:spcPts val="1300"/>
                        </a:lnSpc>
                      </a:pPr>
                      <a:r>
                        <a:rPr kumimoji="1" lang="ja-JP" altLang="en-US" sz="1050" dirty="0" smtClean="0">
                          <a:solidFill>
                            <a:schemeClr val="tx1"/>
                          </a:solidFill>
                          <a:latin typeface="+mn-lt"/>
                          <a:ea typeface="+mn-ea"/>
                        </a:rPr>
                        <a:t>公園事務所）</a:t>
                      </a:r>
                      <a:endParaRPr kumimoji="1" lang="ja-JP" altLang="en-US" sz="1050" dirty="0">
                        <a:solidFill>
                          <a:schemeClr val="tx1"/>
                        </a:solidFill>
                        <a:latin typeface="+mn-lt"/>
                        <a:ea typeface="+mn-ea"/>
                      </a:endParaRPr>
                    </a:p>
                  </a:txBody>
                  <a:tcPr marL="36000"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lnSpc>
                          <a:spcPts val="1300"/>
                        </a:lnSpc>
                      </a:pPr>
                      <a:r>
                        <a:rPr kumimoji="1" lang="en-US" altLang="ja-JP" sz="1200" dirty="0" smtClean="0">
                          <a:solidFill>
                            <a:schemeClr val="tx1"/>
                          </a:solidFill>
                          <a:latin typeface="+mn-lt"/>
                          <a:ea typeface="+mn-ea"/>
                        </a:rPr>
                        <a:t>【</a:t>
                      </a:r>
                      <a:r>
                        <a:rPr kumimoji="1" lang="ja-JP" altLang="en-US" sz="1200" dirty="0" smtClean="0">
                          <a:solidFill>
                            <a:schemeClr val="tx1"/>
                          </a:solidFill>
                          <a:latin typeface="+mn-lt"/>
                          <a:ea typeface="+mn-ea"/>
                        </a:rPr>
                        <a:t>③－１</a:t>
                      </a:r>
                      <a:r>
                        <a:rPr kumimoji="1" lang="ja-JP" altLang="en-US" sz="1200" baseline="0" dirty="0" smtClean="0">
                          <a:solidFill>
                            <a:schemeClr val="tx1"/>
                          </a:solidFill>
                          <a:latin typeface="+mn-lt"/>
                          <a:ea typeface="+mn-ea"/>
                        </a:rPr>
                        <a:t> </a:t>
                      </a:r>
                      <a:r>
                        <a:rPr kumimoji="1" lang="ja-JP" altLang="en-US" sz="1200" dirty="0" smtClean="0">
                          <a:solidFill>
                            <a:schemeClr val="tx1"/>
                          </a:solidFill>
                          <a:latin typeface="+mn-lt"/>
                          <a:ea typeface="+mn-ea"/>
                        </a:rPr>
                        <a:t>慶沢園、③－２ 茶臼山・河底池</a:t>
                      </a:r>
                      <a:r>
                        <a:rPr kumimoji="1" lang="en-US" altLang="ja-JP" sz="1200" dirty="0" smtClean="0">
                          <a:solidFill>
                            <a:schemeClr val="tx1"/>
                          </a:solidFill>
                          <a:latin typeface="+mn-lt"/>
                          <a:ea typeface="+mn-ea"/>
                        </a:rPr>
                        <a:t>】</a:t>
                      </a:r>
                    </a:p>
                    <a:p>
                      <a:pPr marL="82800" indent="-82800" algn="l">
                        <a:lnSpc>
                          <a:spcPts val="1300"/>
                        </a:lnSpc>
                      </a:pPr>
                      <a:r>
                        <a:rPr kumimoji="1" lang="ja-JP" altLang="en-US" sz="1200" dirty="0" smtClean="0">
                          <a:solidFill>
                            <a:schemeClr val="tx1"/>
                          </a:solidFill>
                          <a:latin typeface="ＭＳ Ｐ明朝" pitchFamily="18" charset="-128"/>
                          <a:ea typeface="ＭＳ Ｐ明朝" pitchFamily="18" charset="-128"/>
                        </a:rPr>
                        <a:t>・清掃、休憩所等の建物点検や樹木の剪定、刈り込みなど維持管理を行っている。</a:t>
                      </a:r>
                      <a:endParaRPr kumimoji="1" lang="en-US" altLang="ja-JP" sz="1200" dirty="0" smtClean="0">
                        <a:solidFill>
                          <a:schemeClr val="tx1"/>
                        </a:solidFill>
                        <a:latin typeface="ＭＳ Ｐ明朝" pitchFamily="18" charset="-128"/>
                        <a:ea typeface="ＭＳ Ｐ明朝" pitchFamily="18" charset="-128"/>
                      </a:endParaRPr>
                    </a:p>
                    <a:p>
                      <a:pPr marL="82800" indent="-82800" algn="l">
                        <a:lnSpc>
                          <a:spcPts val="1300"/>
                        </a:lnSpc>
                        <a:spcBef>
                          <a:spcPts val="300"/>
                        </a:spcBef>
                      </a:pPr>
                      <a:r>
                        <a:rPr kumimoji="1" lang="ja-JP" altLang="en-US" sz="1200" dirty="0" smtClean="0">
                          <a:solidFill>
                            <a:schemeClr val="tx1"/>
                          </a:solidFill>
                          <a:latin typeface="ＭＳ Ｐ明朝" pitchFamily="18" charset="-128"/>
                          <a:ea typeface="ＭＳ Ｐ明朝" pitchFamily="18" charset="-128"/>
                        </a:rPr>
                        <a:t>・慶沢園は、</a:t>
                      </a:r>
                      <a:r>
                        <a:rPr kumimoji="1" lang="en-US" altLang="ja-JP" sz="1200" dirty="0" smtClean="0">
                          <a:solidFill>
                            <a:schemeClr val="tx1"/>
                          </a:solidFill>
                          <a:latin typeface="ＭＳ Ｐ明朝" pitchFamily="18" charset="-128"/>
                          <a:ea typeface="ＭＳ Ｐ明朝" pitchFamily="18" charset="-128"/>
                        </a:rPr>
                        <a:t>2014</a:t>
                      </a:r>
                      <a:r>
                        <a:rPr kumimoji="1" lang="ja-JP" altLang="en-US" sz="1200" dirty="0" smtClean="0">
                          <a:solidFill>
                            <a:schemeClr val="tx1"/>
                          </a:solidFill>
                          <a:latin typeface="ＭＳ Ｐ明朝" pitchFamily="18" charset="-128"/>
                          <a:ea typeface="ＭＳ Ｐ明朝" pitchFamily="18" charset="-128"/>
                        </a:rPr>
                        <a:t>年８月からの改修工事後、</a:t>
                      </a:r>
                      <a:r>
                        <a:rPr kumimoji="1" lang="en-US" altLang="ja-JP" sz="1200" dirty="0" smtClean="0">
                          <a:solidFill>
                            <a:schemeClr val="tx1"/>
                          </a:solidFill>
                          <a:latin typeface="ＭＳ Ｐ明朝" pitchFamily="18" charset="-128"/>
                          <a:ea typeface="ＭＳ Ｐ明朝" pitchFamily="18" charset="-128"/>
                        </a:rPr>
                        <a:t>2015</a:t>
                      </a:r>
                      <a:r>
                        <a:rPr kumimoji="1" lang="ja-JP" altLang="en-US" sz="1200" dirty="0" smtClean="0">
                          <a:solidFill>
                            <a:schemeClr val="tx1"/>
                          </a:solidFill>
                          <a:latin typeface="ＭＳ Ｐ明朝" pitchFamily="18" charset="-128"/>
                          <a:ea typeface="ＭＳ Ｐ明朝" pitchFamily="18" charset="-128"/>
                        </a:rPr>
                        <a:t>年度から有料庭園としてリニューアルオープン予定。</a:t>
                      </a:r>
                      <a:endParaRPr kumimoji="1" lang="en-US" altLang="ja-JP" sz="1200" dirty="0" smtClean="0">
                        <a:solidFill>
                          <a:schemeClr val="tx1"/>
                        </a:solidFill>
                        <a:latin typeface="ＭＳ Ｐ明朝" pitchFamily="18" charset="-128"/>
                        <a:ea typeface="ＭＳ Ｐ明朝" pitchFamily="18" charset="-128"/>
                      </a:endParaRPr>
                    </a:p>
                    <a:p>
                      <a:pPr algn="l">
                        <a:lnSpc>
                          <a:spcPts val="1300"/>
                        </a:lnSpc>
                        <a:spcBef>
                          <a:spcPts val="600"/>
                        </a:spcBef>
                      </a:pPr>
                      <a:r>
                        <a:rPr kumimoji="1" lang="en-US" altLang="ja-JP" sz="1200" dirty="0" smtClean="0">
                          <a:solidFill>
                            <a:schemeClr val="tx1"/>
                          </a:solidFill>
                          <a:latin typeface="+mn-lt"/>
                          <a:ea typeface="+mn-ea"/>
                        </a:rPr>
                        <a:t>【</a:t>
                      </a:r>
                      <a:r>
                        <a:rPr kumimoji="1" lang="ja-JP" altLang="en-US" sz="1200" dirty="0" smtClean="0">
                          <a:solidFill>
                            <a:schemeClr val="tx1"/>
                          </a:solidFill>
                          <a:latin typeface="+mn-lt"/>
                          <a:ea typeface="+mn-ea"/>
                        </a:rPr>
                        <a:t>③－３ エントランスエリア、③－４ 茶臼山北東部エリア</a:t>
                      </a:r>
                      <a:r>
                        <a:rPr kumimoji="1" lang="en-US" altLang="ja-JP" sz="1200" dirty="0" smtClean="0">
                          <a:solidFill>
                            <a:schemeClr val="tx1"/>
                          </a:solidFill>
                          <a:latin typeface="+mn-lt"/>
                          <a:ea typeface="+mn-ea"/>
                        </a:rPr>
                        <a:t>】</a:t>
                      </a:r>
                    </a:p>
                    <a:p>
                      <a:pPr marL="82800" indent="-82800" algn="l">
                        <a:lnSpc>
                          <a:spcPts val="1300"/>
                        </a:lnSpc>
                      </a:pPr>
                      <a:r>
                        <a:rPr kumimoji="1" lang="ja-JP" altLang="en-US" sz="1200" dirty="0" smtClean="0">
                          <a:solidFill>
                            <a:schemeClr val="tx1"/>
                          </a:solidFill>
                          <a:latin typeface="ＭＳ Ｐ明朝" pitchFamily="18" charset="-128"/>
                          <a:ea typeface="ＭＳ Ｐ明朝" pitchFamily="18" charset="-128"/>
                        </a:rPr>
                        <a:t>・民間事業者による管理運営を実施予定（</a:t>
                      </a:r>
                      <a:r>
                        <a:rPr kumimoji="1" lang="en-US" altLang="ja-JP" sz="1200" dirty="0" smtClean="0">
                          <a:solidFill>
                            <a:schemeClr val="tx1"/>
                          </a:solidFill>
                          <a:latin typeface="ＭＳ Ｐ明朝" pitchFamily="18" charset="-128"/>
                          <a:ea typeface="ＭＳ Ｐ明朝" pitchFamily="18" charset="-128"/>
                        </a:rPr>
                        <a:t>2015</a:t>
                      </a:r>
                      <a:r>
                        <a:rPr kumimoji="1" lang="ja-JP" altLang="en-US" sz="1200" dirty="0" smtClean="0">
                          <a:solidFill>
                            <a:schemeClr val="tx1"/>
                          </a:solidFill>
                          <a:latin typeface="ＭＳ Ｐ明朝" pitchFamily="18" charset="-128"/>
                          <a:ea typeface="ＭＳ Ｐ明朝" pitchFamily="18" charset="-128"/>
                        </a:rPr>
                        <a:t>年</a:t>
                      </a:r>
                      <a:r>
                        <a:rPr kumimoji="1" lang="en-US" altLang="ja-JP" sz="1200" dirty="0" smtClean="0">
                          <a:solidFill>
                            <a:schemeClr val="tx1"/>
                          </a:solidFill>
                          <a:latin typeface="ＭＳ Ｐ明朝" pitchFamily="18" charset="-128"/>
                          <a:ea typeface="ＭＳ Ｐ明朝" pitchFamily="18" charset="-128"/>
                        </a:rPr>
                        <a:t>10</a:t>
                      </a:r>
                      <a:r>
                        <a:rPr kumimoji="1" lang="ja-JP" altLang="en-US" sz="1200" dirty="0" smtClean="0">
                          <a:solidFill>
                            <a:schemeClr val="tx1"/>
                          </a:solidFill>
                          <a:latin typeface="ＭＳ Ｐ明朝" pitchFamily="18" charset="-128"/>
                          <a:ea typeface="ＭＳ Ｐ明朝" pitchFamily="18" charset="-128"/>
                        </a:rPr>
                        <a:t>月～）。</a:t>
                      </a:r>
                      <a:endParaRPr kumimoji="1" lang="ja-JP" altLang="en-US" sz="1200" dirty="0">
                        <a:solidFill>
                          <a:schemeClr val="tx1"/>
                        </a:solidFill>
                        <a:latin typeface="ＭＳ Ｐ明朝" pitchFamily="18" charset="-128"/>
                        <a:ea typeface="ＭＳ Ｐ明朝" pitchFamily="18" charset="-128"/>
                      </a:endParaRPr>
                    </a:p>
                  </a:txBody>
                  <a:tcPr marL="72001" marR="7200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pSp>
        <p:nvGrpSpPr>
          <p:cNvPr id="5" name="グループ化 92"/>
          <p:cNvGrpSpPr/>
          <p:nvPr/>
        </p:nvGrpSpPr>
        <p:grpSpPr>
          <a:xfrm>
            <a:off x="85526" y="2950822"/>
            <a:ext cx="4820844" cy="3678134"/>
            <a:chOff x="85526" y="2950822"/>
            <a:chExt cx="4820844" cy="3678134"/>
          </a:xfrm>
        </p:grpSpPr>
        <p:grpSp>
          <p:nvGrpSpPr>
            <p:cNvPr id="7" name="グループ化 141"/>
            <p:cNvGrpSpPr/>
            <p:nvPr/>
          </p:nvGrpSpPr>
          <p:grpSpPr>
            <a:xfrm>
              <a:off x="85526" y="2957974"/>
              <a:ext cx="4737044" cy="3670982"/>
              <a:chOff x="85520" y="2847602"/>
              <a:chExt cx="4737044" cy="3670982"/>
            </a:xfrm>
          </p:grpSpPr>
          <p:grpSp>
            <p:nvGrpSpPr>
              <p:cNvPr id="8" name="グループ化 58"/>
              <p:cNvGrpSpPr/>
              <p:nvPr/>
            </p:nvGrpSpPr>
            <p:grpSpPr>
              <a:xfrm>
                <a:off x="85520" y="2847602"/>
                <a:ext cx="4737044" cy="3670982"/>
                <a:chOff x="1199980" y="836712"/>
                <a:chExt cx="6767206" cy="5244259"/>
              </a:xfrm>
            </p:grpSpPr>
            <p:grpSp>
              <p:nvGrpSpPr>
                <p:cNvPr id="11" name="グループ化 136"/>
                <p:cNvGrpSpPr/>
                <p:nvPr/>
              </p:nvGrpSpPr>
              <p:grpSpPr>
                <a:xfrm>
                  <a:off x="1331640" y="836712"/>
                  <a:ext cx="6502323" cy="5244259"/>
                  <a:chOff x="1331640" y="836712"/>
                  <a:chExt cx="6502323" cy="5244259"/>
                </a:xfrm>
              </p:grpSpPr>
              <p:grpSp>
                <p:nvGrpSpPr>
                  <p:cNvPr id="13" name="グループ化 126"/>
                  <p:cNvGrpSpPr/>
                  <p:nvPr/>
                </p:nvGrpSpPr>
                <p:grpSpPr>
                  <a:xfrm>
                    <a:off x="1331640" y="836712"/>
                    <a:ext cx="6502323" cy="5244259"/>
                    <a:chOff x="1115616" y="1412776"/>
                    <a:chExt cx="6502323" cy="5244259"/>
                  </a:xfrm>
                </p:grpSpPr>
                <p:grpSp>
                  <p:nvGrpSpPr>
                    <p:cNvPr id="14" name="グループ化 67"/>
                    <p:cNvGrpSpPr>
                      <a:grpSpLocks noChangeAspect="1"/>
                    </p:cNvGrpSpPr>
                    <p:nvPr/>
                  </p:nvGrpSpPr>
                  <p:grpSpPr>
                    <a:xfrm>
                      <a:off x="1115616" y="1412776"/>
                      <a:ext cx="6502323" cy="5244259"/>
                      <a:chOff x="1763688" y="-1219716"/>
                      <a:chExt cx="9289032" cy="7491799"/>
                    </a:xfrm>
                  </p:grpSpPr>
                  <p:pic>
                    <p:nvPicPr>
                      <p:cNvPr id="103" name="ClipboardMapImage" descr="http://gis.ii.city.osaka.jp/gis/DownloadFile.ashx?imgfile=gemimg_1dca9aac-b8a6-4e41-aaa0-4193c1e011bb.png&amp;downloadType=imgfile&amp;isCB=1"/>
                      <p:cNvPicPr/>
                      <p:nvPr/>
                    </p:nvPicPr>
                    <p:blipFill>
                      <a:blip r:embed="rId4" cstate="email"/>
                      <a:srcRect/>
                      <a:stretch>
                        <a:fillRect/>
                      </a:stretch>
                    </p:blipFill>
                    <p:spPr bwMode="auto">
                      <a:xfrm>
                        <a:off x="1763688" y="-1219716"/>
                        <a:ext cx="4967094" cy="1702201"/>
                      </a:xfrm>
                      <a:prstGeom prst="rect">
                        <a:avLst/>
                      </a:prstGeom>
                      <a:noFill/>
                      <a:ln w="9525">
                        <a:noFill/>
                        <a:miter lim="800000"/>
                        <a:headEnd/>
                        <a:tailEnd/>
                      </a:ln>
                    </p:spPr>
                  </p:pic>
                  <p:grpSp>
                    <p:nvGrpSpPr>
                      <p:cNvPr id="15" name="グループ化 34"/>
                      <p:cNvGrpSpPr/>
                      <p:nvPr/>
                    </p:nvGrpSpPr>
                    <p:grpSpPr>
                      <a:xfrm>
                        <a:off x="1763688" y="-1219716"/>
                        <a:ext cx="9289032" cy="7491799"/>
                        <a:chOff x="795685" y="-1339430"/>
                        <a:chExt cx="9289032" cy="7491799"/>
                      </a:xfrm>
                    </p:grpSpPr>
                    <p:pic>
                      <p:nvPicPr>
                        <p:cNvPr id="105" name="ClipboardMapImage" descr="http://gis.ii.city.osaka.jp/gis/DownloadFile.ashx?imgfile=gemimg_011ef336-77b3-4fcc-bf64-379b4fc57bfb.png&amp;downloadType=imgfile&amp;isCB=1"/>
                        <p:cNvPicPr/>
                        <p:nvPr/>
                      </p:nvPicPr>
                      <p:blipFill>
                        <a:blip r:embed="rId5" cstate="email"/>
                        <a:srcRect/>
                        <a:stretch>
                          <a:fillRect/>
                        </a:stretch>
                      </p:blipFill>
                      <p:spPr bwMode="auto">
                        <a:xfrm>
                          <a:off x="5652120" y="-171400"/>
                          <a:ext cx="4432597" cy="1990233"/>
                        </a:xfrm>
                        <a:prstGeom prst="rect">
                          <a:avLst/>
                        </a:prstGeom>
                        <a:noFill/>
                        <a:ln w="9525">
                          <a:noFill/>
                          <a:miter lim="800000"/>
                          <a:headEnd/>
                          <a:tailEnd/>
                        </a:ln>
                      </p:spPr>
                    </p:pic>
                    <p:grpSp>
                      <p:nvGrpSpPr>
                        <p:cNvPr id="16" name="グループ化 31"/>
                        <p:cNvGrpSpPr/>
                        <p:nvPr/>
                      </p:nvGrpSpPr>
                      <p:grpSpPr>
                        <a:xfrm>
                          <a:off x="795685" y="-1339430"/>
                          <a:ext cx="9289032" cy="7491799"/>
                          <a:chOff x="795685" y="-1339430"/>
                          <a:chExt cx="9289032" cy="7491799"/>
                        </a:xfrm>
                      </p:grpSpPr>
                      <p:pic>
                        <p:nvPicPr>
                          <p:cNvPr id="107" name="ClipboardMapImage" descr="http://gis.ii.city.osaka.jp/gis/DownloadFile.ashx?imgfile=gemimg_6db9183b-6a25-4433-ad12-38f32308a714.png&amp;downloadType=imgfile&amp;isCB=1"/>
                          <p:cNvPicPr/>
                          <p:nvPr/>
                        </p:nvPicPr>
                        <p:blipFill>
                          <a:blip r:embed="rId6" cstate="email"/>
                          <a:srcRect/>
                          <a:stretch>
                            <a:fillRect/>
                          </a:stretch>
                        </p:blipFill>
                        <p:spPr bwMode="auto">
                          <a:xfrm>
                            <a:off x="5604414" y="-1339430"/>
                            <a:ext cx="4480303" cy="1742405"/>
                          </a:xfrm>
                          <a:prstGeom prst="rect">
                            <a:avLst/>
                          </a:prstGeom>
                          <a:noFill/>
                          <a:ln w="9525">
                            <a:noFill/>
                            <a:miter lim="800000"/>
                            <a:headEnd/>
                            <a:tailEnd/>
                          </a:ln>
                        </p:spPr>
                      </p:pic>
                      <p:grpSp>
                        <p:nvGrpSpPr>
                          <p:cNvPr id="17" name="グループ化 29"/>
                          <p:cNvGrpSpPr/>
                          <p:nvPr/>
                        </p:nvGrpSpPr>
                        <p:grpSpPr>
                          <a:xfrm>
                            <a:off x="795685" y="-1107504"/>
                            <a:ext cx="9289032" cy="7259873"/>
                            <a:chOff x="795685" y="-1107504"/>
                            <a:chExt cx="9289032" cy="7259873"/>
                          </a:xfrm>
                        </p:grpSpPr>
                        <p:pic>
                          <p:nvPicPr>
                            <p:cNvPr id="110" name="ClipboardMapImage" descr="http://gis.ii.city.osaka.jp/gis/DownloadFile.ashx?imgfile=gemimg_4aee8df4-f8d9-41a3-ba8d-4155eacd308f.png&amp;downloadType=imgfile&amp;isCB=1"/>
                            <p:cNvPicPr/>
                            <p:nvPr/>
                          </p:nvPicPr>
                          <p:blipFill>
                            <a:blip r:embed="rId7" cstate="email"/>
                            <a:srcRect/>
                            <a:stretch>
                              <a:fillRect/>
                            </a:stretch>
                          </p:blipFill>
                          <p:spPr bwMode="auto">
                            <a:xfrm>
                              <a:off x="5716626" y="1117690"/>
                              <a:ext cx="4368091" cy="1990233"/>
                            </a:xfrm>
                            <a:prstGeom prst="rect">
                              <a:avLst/>
                            </a:prstGeom>
                            <a:noFill/>
                            <a:ln w="9525">
                              <a:noFill/>
                              <a:miter lim="800000"/>
                              <a:headEnd/>
                              <a:tailEnd/>
                            </a:ln>
                          </p:spPr>
                        </p:pic>
                        <p:grpSp>
                          <p:nvGrpSpPr>
                            <p:cNvPr id="18" name="グループ化 27"/>
                            <p:cNvGrpSpPr/>
                            <p:nvPr/>
                          </p:nvGrpSpPr>
                          <p:grpSpPr>
                            <a:xfrm>
                              <a:off x="795685" y="-1107504"/>
                              <a:ext cx="9289032" cy="7259873"/>
                              <a:chOff x="795685" y="-1107504"/>
                              <a:chExt cx="9289032" cy="7259873"/>
                            </a:xfrm>
                          </p:grpSpPr>
                          <p:grpSp>
                            <p:nvGrpSpPr>
                              <p:cNvPr id="19" name="グループ化 25"/>
                              <p:cNvGrpSpPr/>
                              <p:nvPr/>
                            </p:nvGrpSpPr>
                            <p:grpSpPr>
                              <a:xfrm>
                                <a:off x="795685" y="-1107504"/>
                                <a:ext cx="9289032" cy="7259873"/>
                                <a:chOff x="795685" y="-1107504"/>
                                <a:chExt cx="9289032" cy="7259873"/>
                              </a:xfrm>
                            </p:grpSpPr>
                            <p:grpSp>
                              <p:nvGrpSpPr>
                                <p:cNvPr id="20" name="グループ化 23"/>
                                <p:cNvGrpSpPr/>
                                <p:nvPr/>
                              </p:nvGrpSpPr>
                              <p:grpSpPr>
                                <a:xfrm>
                                  <a:off x="795685" y="-1107504"/>
                                  <a:ext cx="9289032" cy="7259873"/>
                                  <a:chOff x="795685" y="-1107504"/>
                                  <a:chExt cx="9289032" cy="7259873"/>
                                </a:xfrm>
                              </p:grpSpPr>
                              <p:grpSp>
                                <p:nvGrpSpPr>
                                  <p:cNvPr id="21" name="グループ化 21"/>
                                  <p:cNvGrpSpPr/>
                                  <p:nvPr/>
                                </p:nvGrpSpPr>
                                <p:grpSpPr>
                                  <a:xfrm>
                                    <a:off x="795685" y="-1107504"/>
                                    <a:ext cx="7736755" cy="7259873"/>
                                    <a:chOff x="795685" y="-1107504"/>
                                    <a:chExt cx="7736755" cy="7259873"/>
                                  </a:xfrm>
                                </p:grpSpPr>
                                <p:pic>
                                  <p:nvPicPr>
                                    <p:cNvPr id="117" name="ClipboardMapImage" descr="http://gis.ii.city.osaka.jp/gis/DownloadFile.ashx?imgfile=gemimg_96aeb192-6b87-44fc-b57e-2069fb7d382d.png&amp;downloadType=imgfile&amp;isCB=1"/>
                                    <p:cNvPicPr/>
                                    <p:nvPr/>
                                  </p:nvPicPr>
                                  <p:blipFill>
                                    <a:blip r:embed="rId8" cstate="email"/>
                                    <a:srcRect/>
                                    <a:stretch>
                                      <a:fillRect/>
                                    </a:stretch>
                                  </p:blipFill>
                                  <p:spPr bwMode="auto">
                                    <a:xfrm>
                                      <a:off x="795685" y="4162136"/>
                                      <a:ext cx="4823976" cy="1990233"/>
                                    </a:xfrm>
                                    <a:prstGeom prst="rect">
                                      <a:avLst/>
                                    </a:prstGeom>
                                    <a:noFill/>
                                    <a:ln w="9525">
                                      <a:noFill/>
                                      <a:miter lim="800000"/>
                                      <a:headEnd/>
                                      <a:tailEnd/>
                                    </a:ln>
                                  </p:spPr>
                                </p:pic>
                                <p:grpSp>
                                  <p:nvGrpSpPr>
                                    <p:cNvPr id="22" name="グループ化 19"/>
                                    <p:cNvGrpSpPr/>
                                    <p:nvPr/>
                                  </p:nvGrpSpPr>
                                  <p:grpSpPr>
                                    <a:xfrm>
                                      <a:off x="795685" y="-1107504"/>
                                      <a:ext cx="7736755" cy="7256906"/>
                                      <a:chOff x="795685" y="-1107504"/>
                                      <a:chExt cx="7736755" cy="7256906"/>
                                    </a:xfrm>
                                  </p:grpSpPr>
                                  <p:pic>
                                    <p:nvPicPr>
                                      <p:cNvPr id="119" name="ClipboardMapImage" descr="http://gis.ii.city.osaka.jp/gis/DownloadFile.ashx?imgfile=gemimg_8f98790f-342e-4c12-8194-ca0dc705edae.png&amp;downloadType=imgfile&amp;isCB=1"/>
                                      <p:cNvPicPr/>
                                      <p:nvPr/>
                                    </p:nvPicPr>
                                    <p:blipFill>
                                      <a:blip r:embed="rId9" cstate="email"/>
                                      <a:srcRect/>
                                      <a:stretch>
                                        <a:fillRect/>
                                      </a:stretch>
                                    </p:blipFill>
                                    <p:spPr bwMode="auto">
                                      <a:xfrm>
                                        <a:off x="795685" y="1488532"/>
                                        <a:ext cx="4913257" cy="1990233"/>
                                      </a:xfrm>
                                      <a:prstGeom prst="rect">
                                        <a:avLst/>
                                      </a:prstGeom>
                                      <a:noFill/>
                                      <a:ln w="9525">
                                        <a:noFill/>
                                        <a:miter lim="800000"/>
                                        <a:headEnd/>
                                        <a:tailEnd/>
                                      </a:ln>
                                    </p:spPr>
                                  </p:pic>
                                  <p:grpSp>
                                    <p:nvGrpSpPr>
                                      <p:cNvPr id="23" name="グループ化 17"/>
                                      <p:cNvGrpSpPr/>
                                      <p:nvPr/>
                                    </p:nvGrpSpPr>
                                    <p:grpSpPr>
                                      <a:xfrm>
                                        <a:off x="795685" y="-1107504"/>
                                        <a:ext cx="7736755" cy="7256906"/>
                                        <a:chOff x="795685" y="-1107504"/>
                                        <a:chExt cx="7736755" cy="7256906"/>
                                      </a:xfrm>
                                    </p:grpSpPr>
                                    <p:pic>
                                      <p:nvPicPr>
                                        <p:cNvPr id="121" name="ClipboardMapImage" descr="http://gis.ii.city.osaka.jp/gis/DownloadFile.ashx?imgfile=gemimg_9acbb87a-9a03-4af4-9893-e17e622a9bd3.png&amp;downloadType=imgfile&amp;isCB=1"/>
                                        <p:cNvPicPr/>
                                        <p:nvPr/>
                                      </p:nvPicPr>
                                      <p:blipFill>
                                        <a:blip r:embed="rId10" cstate="email"/>
                                        <a:srcRect/>
                                        <a:stretch>
                                          <a:fillRect/>
                                        </a:stretch>
                                      </p:blipFill>
                                      <p:spPr bwMode="auto">
                                        <a:xfrm>
                                          <a:off x="795685" y="2826684"/>
                                          <a:ext cx="5054647" cy="1990233"/>
                                        </a:xfrm>
                                        <a:prstGeom prst="rect">
                                          <a:avLst/>
                                        </a:prstGeom>
                                        <a:noFill/>
                                        <a:ln w="9525">
                                          <a:noFill/>
                                          <a:miter lim="800000"/>
                                          <a:headEnd/>
                                          <a:tailEnd/>
                                        </a:ln>
                                      </p:spPr>
                                    </p:pic>
                                    <p:grpSp>
                                      <p:nvGrpSpPr>
                                        <p:cNvPr id="24" name="グループ化 15"/>
                                        <p:cNvGrpSpPr/>
                                        <p:nvPr/>
                                      </p:nvGrpSpPr>
                                      <p:grpSpPr>
                                        <a:xfrm>
                                          <a:off x="795685" y="-1107504"/>
                                          <a:ext cx="7736755" cy="7256906"/>
                                          <a:chOff x="795685" y="-1107504"/>
                                          <a:chExt cx="7736755" cy="7256906"/>
                                        </a:xfrm>
                                      </p:grpSpPr>
                                      <p:grpSp>
                                        <p:nvGrpSpPr>
                                          <p:cNvPr id="25" name="グループ化 13"/>
                                          <p:cNvGrpSpPr/>
                                          <p:nvPr/>
                                        </p:nvGrpSpPr>
                                        <p:grpSpPr>
                                          <a:xfrm>
                                            <a:off x="795685" y="-1107504"/>
                                            <a:ext cx="7736755" cy="6797517"/>
                                            <a:chOff x="723677" y="-387424"/>
                                            <a:chExt cx="7736755" cy="6797517"/>
                                          </a:xfrm>
                                        </p:grpSpPr>
                                        <p:grpSp>
                                          <p:nvGrpSpPr>
                                            <p:cNvPr id="26" name="グループ化 10"/>
                                            <p:cNvGrpSpPr/>
                                            <p:nvPr/>
                                          </p:nvGrpSpPr>
                                          <p:grpSpPr>
                                            <a:xfrm>
                                              <a:off x="723677" y="-387424"/>
                                              <a:ext cx="7736755" cy="5277845"/>
                                              <a:chOff x="435645" y="764704"/>
                                              <a:chExt cx="7736755" cy="5277845"/>
                                            </a:xfrm>
                                          </p:grpSpPr>
                                          <p:grpSp>
                                            <p:nvGrpSpPr>
                                              <p:cNvPr id="27" name="グループ化 8"/>
                                              <p:cNvGrpSpPr/>
                                              <p:nvPr/>
                                            </p:nvGrpSpPr>
                                            <p:grpSpPr>
                                              <a:xfrm>
                                                <a:off x="435645" y="764704"/>
                                                <a:ext cx="7736755" cy="3804687"/>
                                                <a:chOff x="435645" y="764704"/>
                                                <a:chExt cx="7736755" cy="3804685"/>
                                              </a:xfrm>
                                            </p:grpSpPr>
                                            <p:grpSp>
                                              <p:nvGrpSpPr>
                                                <p:cNvPr id="28" name="グループ化 6"/>
                                                <p:cNvGrpSpPr/>
                                                <p:nvPr/>
                                              </p:nvGrpSpPr>
                                              <p:grpSpPr>
                                                <a:xfrm>
                                                  <a:off x="435645" y="764704"/>
                                                  <a:ext cx="7736755" cy="3044475"/>
                                                  <a:chOff x="847441" y="1772816"/>
                                                  <a:chExt cx="7736755" cy="3044475"/>
                                                </a:xfrm>
                                              </p:grpSpPr>
                                              <p:pic>
                                                <p:nvPicPr>
                                                  <p:cNvPr id="131" name="ClipboardMapImage" descr="http://gis.ii.city.osaka.jp/gis/DownloadFile.ashx?imgfile=gemimg_965352e6-6340-4622-9fed-558981e5d70b.png&amp;downloadType=imgfile&amp;isCB=1"/>
                                                  <p:cNvPicPr/>
                                                  <p:nvPr/>
                                                </p:nvPicPr>
                                                <p:blipFill>
                                                  <a:blip r:embed="rId11" cstate="email"/>
                                                  <a:srcRect/>
                                                  <a:stretch>
                                                    <a:fillRect/>
                                                  </a:stretch>
                                                </p:blipFill>
                                                <p:spPr bwMode="auto">
                                                  <a:xfrm>
                                                    <a:off x="1835696" y="1772816"/>
                                                    <a:ext cx="5400040" cy="1558185"/>
                                                  </a:xfrm>
                                                  <a:prstGeom prst="rect">
                                                    <a:avLst/>
                                                  </a:prstGeom>
                                                  <a:noFill/>
                                                  <a:ln w="9525">
                                                    <a:noFill/>
                                                    <a:miter lim="800000"/>
                                                    <a:headEnd/>
                                                    <a:tailEnd/>
                                                  </a:ln>
                                                </p:spPr>
                                              </p:pic>
                                              <p:pic>
                                                <p:nvPicPr>
                                                  <p:cNvPr id="132" name="ClipboardMapImage" descr="http://gis.ii.city.osaka.jp/gis/DownloadFile.ashx?imgfile=gemimg_e2ac1940-f7fe-4665-98d4-e31130d36f5e.png&amp;downloadType=imgfile&amp;isCB=1"/>
                                                  <p:cNvPicPr/>
                                                  <p:nvPr/>
                                                </p:nvPicPr>
                                                <p:blipFill>
                                                  <a:blip r:embed="rId12" cstate="email"/>
                                                  <a:srcRect/>
                                                  <a:stretch>
                                                    <a:fillRect/>
                                                  </a:stretch>
                                                </p:blipFill>
                                                <p:spPr bwMode="auto">
                                                  <a:xfrm>
                                                    <a:off x="847441" y="2827058"/>
                                                    <a:ext cx="5287923" cy="1990233"/>
                                                  </a:xfrm>
                                                  <a:prstGeom prst="rect">
                                                    <a:avLst/>
                                                  </a:prstGeom>
                                                  <a:noFill/>
                                                  <a:ln w="9525">
                                                    <a:noFill/>
                                                    <a:miter lim="800000"/>
                                                    <a:headEnd/>
                                                    <a:tailEnd/>
                                                  </a:ln>
                                                </p:spPr>
                                              </p:pic>
                                              <p:pic>
                                                <p:nvPicPr>
                                                  <p:cNvPr id="133" name="ClipboardMapImage" descr="http://gis.ii.city.osaka.jp/gis/DownloadFile.ashx?imgfile=gemimg_13b689e4-d8e9-4d66-93aa-e038c4cf0e88.png&amp;downloadType=imgfile&amp;isCB=1"/>
                                                  <p:cNvPicPr/>
                                                  <p:nvPr/>
                                                </p:nvPicPr>
                                                <p:blipFill>
                                                  <a:blip r:embed="rId13" cstate="email"/>
                                                  <a:srcRect/>
                                                  <a:stretch>
                                                    <a:fillRect/>
                                                  </a:stretch>
                                                </p:blipFill>
                                                <p:spPr bwMode="auto">
                                                  <a:xfrm>
                                                    <a:off x="3635896" y="2276872"/>
                                                    <a:ext cx="4948300" cy="1990233"/>
                                                  </a:xfrm>
                                                  <a:prstGeom prst="rect">
                                                    <a:avLst/>
                                                  </a:prstGeom>
                                                  <a:noFill/>
                                                  <a:ln w="9525">
                                                    <a:noFill/>
                                                    <a:miter lim="800000"/>
                                                    <a:headEnd/>
                                                    <a:tailEnd/>
                                                  </a:ln>
                                                </p:spPr>
                                              </p:pic>
                                            </p:grpSp>
                                            <p:pic>
                                              <p:nvPicPr>
                                                <p:cNvPr id="130" name="ClipboardMapImage" descr="http://gis.ii.city.osaka.jp/gis/DownloadFile.ashx?imgfile=gemimg_55538eea-8ba7-4dcd-8622-09b2743ed841.png&amp;downloadType=imgfile&amp;isCB=1"/>
                                                <p:cNvPicPr/>
                                                <p:nvPr/>
                                              </p:nvPicPr>
                                              <p:blipFill>
                                                <a:blip r:embed="rId14" cstate="email"/>
                                                <a:srcRect/>
                                                <a:stretch>
                                                  <a:fillRect/>
                                                </a:stretch>
                                              </p:blipFill>
                                              <p:spPr bwMode="auto">
                                                <a:xfrm>
                                                  <a:off x="3149092" y="2579156"/>
                                                  <a:ext cx="5023308" cy="1990233"/>
                                                </a:xfrm>
                                                <a:prstGeom prst="rect">
                                                  <a:avLst/>
                                                </a:prstGeom>
                                                <a:noFill/>
                                                <a:ln w="9525">
                                                  <a:noFill/>
                                                  <a:miter lim="800000"/>
                                                  <a:headEnd/>
                                                  <a:tailEnd/>
                                                </a:ln>
                                              </p:spPr>
                                            </p:pic>
                                          </p:grpSp>
                                          <p:pic>
                                            <p:nvPicPr>
                                              <p:cNvPr id="128" name="ClipboardMapImage" descr="http://gis.ii.city.osaka.jp/gis/DownloadFile.ashx?imgfile=gemimg_64b8d3ee-6a5c-4230-9d04-e71a30a830ab.png&amp;downloadType=imgfile&amp;isCB=1"/>
                                              <p:cNvPicPr/>
                                              <p:nvPr/>
                                            </p:nvPicPr>
                                            <p:blipFill>
                                              <a:blip r:embed="rId15" cstate="email"/>
                                              <a:srcRect/>
                                              <a:stretch>
                                                <a:fillRect/>
                                              </a:stretch>
                                            </p:blipFill>
                                            <p:spPr bwMode="auto">
                                              <a:xfrm>
                                                <a:off x="3042206" y="4052316"/>
                                                <a:ext cx="5130194" cy="1990233"/>
                                              </a:xfrm>
                                              <a:prstGeom prst="rect">
                                                <a:avLst/>
                                              </a:prstGeom>
                                              <a:noFill/>
                                              <a:ln w="9525">
                                                <a:noFill/>
                                                <a:miter lim="800000"/>
                                                <a:headEnd/>
                                                <a:tailEnd/>
                                              </a:ln>
                                            </p:spPr>
                                          </p:pic>
                                        </p:grpSp>
                                        <p:pic>
                                          <p:nvPicPr>
                                            <p:cNvPr id="126" name="ClipboardMapImage" descr="http://gis.ii.city.osaka.jp/gis/DownloadFile.ashx?imgfile=gemimg_de3ce784-4224-4d72-acac-58672047dcc5.png&amp;downloadType=imgfile&amp;isCB=1"/>
                                            <p:cNvPicPr/>
                                            <p:nvPr/>
                                          </p:nvPicPr>
                                          <p:blipFill>
                                            <a:blip r:embed="rId16" cstate="email"/>
                                            <a:srcRect/>
                                            <a:stretch>
                                              <a:fillRect/>
                                            </a:stretch>
                                          </p:blipFill>
                                          <p:spPr bwMode="auto">
                                            <a:xfrm>
                                              <a:off x="3347864" y="4419860"/>
                                              <a:ext cx="5112568" cy="1990233"/>
                                            </a:xfrm>
                                            <a:prstGeom prst="rect">
                                              <a:avLst/>
                                            </a:prstGeom>
                                            <a:noFill/>
                                            <a:ln w="9525">
                                              <a:noFill/>
                                              <a:miter lim="800000"/>
                                              <a:headEnd/>
                                              <a:tailEnd/>
                                            </a:ln>
                                          </p:spPr>
                                        </p:pic>
                                      </p:grpSp>
                                      <p:pic>
                                        <p:nvPicPr>
                                          <p:cNvPr id="124" name="ClipboardMapImage" descr="http://gis.ii.city.osaka.jp/gis/DownloadFile.ashx?imgfile=gemimg_73b9863c-4928-411e-9c59-8bb9bd84745b.png&amp;downloadType=imgfile&amp;isCB=1"/>
                                          <p:cNvPicPr/>
                                          <p:nvPr/>
                                        </p:nvPicPr>
                                        <p:blipFill>
                                          <a:blip r:embed="rId17" cstate="email"/>
                                          <a:srcRect/>
                                          <a:stretch>
                                            <a:fillRect/>
                                          </a:stretch>
                                        </p:blipFill>
                                        <p:spPr bwMode="auto">
                                          <a:xfrm>
                                            <a:off x="3445750" y="4491868"/>
                                            <a:ext cx="5086690" cy="1657534"/>
                                          </a:xfrm>
                                          <a:prstGeom prst="rect">
                                            <a:avLst/>
                                          </a:prstGeom>
                                          <a:noFill/>
                                          <a:ln w="9525">
                                            <a:noFill/>
                                            <a:miter lim="800000"/>
                                            <a:headEnd/>
                                            <a:tailEnd/>
                                          </a:ln>
                                        </p:spPr>
                                      </p:pic>
                                    </p:grpSp>
                                  </p:grpSp>
                                </p:grpSp>
                              </p:grpSp>
                              <p:pic>
                                <p:nvPicPr>
                                  <p:cNvPr id="116" name="ClipboardMapImage" descr="http://gis.ii.city.osaka.jp/gis/DownloadFile.ashx?imgfile=gemimg_fb05ac58-dd91-4b01-ade2-9ac500916cb3.png&amp;downloadType=imgfile&amp;isCB=1"/>
                                  <p:cNvPicPr/>
                                  <p:nvPr/>
                                </p:nvPicPr>
                                <p:blipFill>
                                  <a:blip r:embed="rId18" cstate="email"/>
                                  <a:srcRect/>
                                  <a:stretch>
                                    <a:fillRect/>
                                  </a:stretch>
                                </p:blipFill>
                                <p:spPr bwMode="auto">
                                  <a:xfrm>
                                    <a:off x="5729915" y="4918420"/>
                                    <a:ext cx="4354802" cy="1230982"/>
                                  </a:xfrm>
                                  <a:prstGeom prst="rect">
                                    <a:avLst/>
                                  </a:prstGeom>
                                  <a:noFill/>
                                  <a:ln w="9525">
                                    <a:noFill/>
                                    <a:miter lim="800000"/>
                                    <a:headEnd/>
                                    <a:tailEnd/>
                                  </a:ln>
                                </p:spPr>
                              </p:pic>
                            </p:grpSp>
                            <p:pic>
                              <p:nvPicPr>
                                <p:cNvPr id="114" name="ClipboardMapImage" descr="http://gis.ii.city.osaka.jp/gis/DownloadFile.ashx?imgfile=gemimg_2cc7b8f9-552c-4f6a-a73a-14859a392df4.png&amp;downloadType=imgfile&amp;isCB=1"/>
                                <p:cNvPicPr/>
                                <p:nvPr/>
                              </p:nvPicPr>
                              <p:blipFill>
                                <a:blip r:embed="rId19" cstate="email"/>
                                <a:srcRect/>
                                <a:stretch>
                                  <a:fillRect/>
                                </a:stretch>
                              </p:blipFill>
                              <p:spPr bwMode="auto">
                                <a:xfrm>
                                  <a:off x="5835891" y="3797440"/>
                                  <a:ext cx="4248826" cy="1990233"/>
                                </a:xfrm>
                                <a:prstGeom prst="rect">
                                  <a:avLst/>
                                </a:prstGeom>
                                <a:noFill/>
                                <a:ln w="9525">
                                  <a:noFill/>
                                  <a:miter lim="800000"/>
                                  <a:headEnd/>
                                  <a:tailEnd/>
                                </a:ln>
                              </p:spPr>
                            </p:pic>
                          </p:grpSp>
                          <p:pic>
                            <p:nvPicPr>
                              <p:cNvPr id="112" name="ClipboardMapImage" descr="http://gis.ii.city.osaka.jp/gis/DownloadFile.ashx?imgfile=gemimg_3cab98e9-4f14-4199-ad8a-b2d1c00c2715.png&amp;downloadType=imgfile&amp;isCB=1"/>
                              <p:cNvPicPr/>
                              <p:nvPr/>
                            </p:nvPicPr>
                            <p:blipFill>
                              <a:blip r:embed="rId20" cstate="email"/>
                              <a:srcRect/>
                              <a:stretch>
                                <a:fillRect/>
                              </a:stretch>
                            </p:blipFill>
                            <p:spPr bwMode="auto">
                              <a:xfrm>
                                <a:off x="5740479" y="2508798"/>
                                <a:ext cx="4344238" cy="1990233"/>
                              </a:xfrm>
                              <a:prstGeom prst="rect">
                                <a:avLst/>
                              </a:prstGeom>
                              <a:noFill/>
                              <a:ln w="9525">
                                <a:noFill/>
                                <a:miter lim="800000"/>
                                <a:headEnd/>
                                <a:tailEnd/>
                              </a:ln>
                            </p:spPr>
                          </p:pic>
                        </p:grpSp>
                      </p:grpSp>
                    </p:grpSp>
                  </p:grpSp>
                </p:grpSp>
                <p:sp>
                  <p:nvSpPr>
                    <p:cNvPr id="95" name="フリーフォーム 94"/>
                    <p:cNvSpPr/>
                    <p:nvPr/>
                  </p:nvSpPr>
                  <p:spPr>
                    <a:xfrm>
                      <a:off x="1441094" y="1543507"/>
                      <a:ext cx="1887322" cy="2969971"/>
                    </a:xfrm>
                    <a:custGeom>
                      <a:avLst/>
                      <a:gdLst>
                        <a:gd name="connsiteX0" fmla="*/ 731520 w 1887322"/>
                        <a:gd name="connsiteY0" fmla="*/ 0 h 2969971"/>
                        <a:gd name="connsiteX1" fmla="*/ 1887322 w 1887322"/>
                        <a:gd name="connsiteY1" fmla="*/ 285293 h 2969971"/>
                        <a:gd name="connsiteX2" fmla="*/ 1119226 w 1887322"/>
                        <a:gd name="connsiteY2" fmla="*/ 2969971 h 2969971"/>
                        <a:gd name="connsiteX3" fmla="*/ 43892 w 1887322"/>
                        <a:gd name="connsiteY3" fmla="*/ 2626157 h 2969971"/>
                        <a:gd name="connsiteX4" fmla="*/ 0 w 1887322"/>
                        <a:gd name="connsiteY4" fmla="*/ 2538375 h 2969971"/>
                        <a:gd name="connsiteX5" fmla="*/ 731520 w 1887322"/>
                        <a:gd name="connsiteY5" fmla="*/ 0 h 296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7322" h="2969971">
                          <a:moveTo>
                            <a:pt x="731520" y="0"/>
                          </a:moveTo>
                          <a:lnTo>
                            <a:pt x="1887322" y="285293"/>
                          </a:lnTo>
                          <a:lnTo>
                            <a:pt x="1119226" y="2969971"/>
                          </a:lnTo>
                          <a:lnTo>
                            <a:pt x="43892" y="2626157"/>
                          </a:lnTo>
                          <a:lnTo>
                            <a:pt x="0" y="2538375"/>
                          </a:lnTo>
                          <a:lnTo>
                            <a:pt x="731520" y="0"/>
                          </a:lnTo>
                          <a:close/>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dirty="0"/>
                    </a:p>
                  </p:txBody>
                </p:sp>
                <p:sp>
                  <p:nvSpPr>
                    <p:cNvPr id="96" name="フリーフォーム 95"/>
                    <p:cNvSpPr/>
                    <p:nvPr/>
                  </p:nvSpPr>
                  <p:spPr>
                    <a:xfrm>
                      <a:off x="5511521" y="5958673"/>
                      <a:ext cx="929472" cy="638070"/>
                    </a:xfrm>
                    <a:custGeom>
                      <a:avLst/>
                      <a:gdLst>
                        <a:gd name="connsiteX0" fmla="*/ 120580 w 929472"/>
                        <a:gd name="connsiteY0" fmla="*/ 0 h 638070"/>
                        <a:gd name="connsiteX1" fmla="*/ 929472 w 929472"/>
                        <a:gd name="connsiteY1" fmla="*/ 251208 h 638070"/>
                        <a:gd name="connsiteX2" fmla="*/ 803868 w 929472"/>
                        <a:gd name="connsiteY2" fmla="*/ 638070 h 638070"/>
                        <a:gd name="connsiteX3" fmla="*/ 0 w 929472"/>
                        <a:gd name="connsiteY3" fmla="*/ 432079 h 638070"/>
                        <a:gd name="connsiteX4" fmla="*/ 120580 w 929472"/>
                        <a:gd name="connsiteY4" fmla="*/ 0 h 638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472" h="638070">
                          <a:moveTo>
                            <a:pt x="120580" y="0"/>
                          </a:moveTo>
                          <a:lnTo>
                            <a:pt x="929472" y="251208"/>
                          </a:lnTo>
                          <a:lnTo>
                            <a:pt x="803868" y="638070"/>
                          </a:lnTo>
                          <a:lnTo>
                            <a:pt x="0" y="432079"/>
                          </a:lnTo>
                          <a:lnTo>
                            <a:pt x="120580" y="0"/>
                          </a:lnTo>
                          <a:close/>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84" name="テキスト ボックス 83"/>
                  <p:cNvSpPr txBox="1"/>
                  <p:nvPr/>
                </p:nvSpPr>
                <p:spPr>
                  <a:xfrm>
                    <a:off x="2207983" y="2142492"/>
                    <a:ext cx="864096" cy="329760"/>
                  </a:xfrm>
                  <a:prstGeom prst="rect">
                    <a:avLst/>
                  </a:prstGeom>
                  <a:noFill/>
                </p:spPr>
                <p:txBody>
                  <a:bodyPr wrap="square" rtlCol="0">
                    <a:spAutoFit/>
                  </a:bodyPr>
                  <a:lstStyle/>
                  <a:p>
                    <a:r>
                      <a:rPr kumimoji="1" lang="ja-JP" altLang="en-US" sz="900" dirty="0" smtClean="0">
                        <a:latin typeface="+mn-ea"/>
                      </a:rPr>
                      <a:t>新世界</a:t>
                    </a:r>
                    <a:endParaRPr kumimoji="1" lang="ja-JP" altLang="en-US" sz="900" dirty="0">
                      <a:latin typeface="+mn-ea"/>
                    </a:endParaRPr>
                  </a:p>
                </p:txBody>
              </p:sp>
              <p:pic>
                <p:nvPicPr>
                  <p:cNvPr id="85" name="Picture 2" descr="C:\Users\i9551050\AppData\Local\Microsoft\Windows\Temporary Internet Files\Content.IE5\Z8TAGPVC\MC900046108[1].wmf"/>
                  <p:cNvPicPr>
                    <a:picLocks noChangeAspect="1" noChangeArrowheads="1"/>
                  </p:cNvPicPr>
                  <p:nvPr/>
                </p:nvPicPr>
                <p:blipFill>
                  <a:blip r:embed="rId21" cstate="email"/>
                  <a:srcRect/>
                  <a:stretch>
                    <a:fillRect/>
                  </a:stretch>
                </p:blipFill>
                <p:spPr bwMode="auto">
                  <a:xfrm>
                    <a:off x="1403649" y="1125322"/>
                    <a:ext cx="602590" cy="907998"/>
                  </a:xfrm>
                  <a:prstGeom prst="rect">
                    <a:avLst/>
                  </a:prstGeom>
                  <a:noFill/>
                </p:spPr>
              </p:pic>
              <p:sp>
                <p:nvSpPr>
                  <p:cNvPr id="86" name="テキスト ボックス 85"/>
                  <p:cNvSpPr txBox="1"/>
                  <p:nvPr/>
                </p:nvSpPr>
                <p:spPr>
                  <a:xfrm>
                    <a:off x="5731825" y="5435575"/>
                    <a:ext cx="1368153" cy="527617"/>
                  </a:xfrm>
                  <a:prstGeom prst="rect">
                    <a:avLst/>
                  </a:prstGeom>
                  <a:noFill/>
                </p:spPr>
                <p:txBody>
                  <a:bodyPr wrap="square" rtlCol="0">
                    <a:spAutoFit/>
                  </a:bodyPr>
                  <a:lstStyle/>
                  <a:p>
                    <a:r>
                      <a:rPr kumimoji="1" lang="ja-JP" altLang="en-US" sz="900" dirty="0" smtClean="0">
                        <a:latin typeface="+mn-ea"/>
                      </a:rPr>
                      <a:t>あべの</a:t>
                    </a:r>
                    <a:endParaRPr kumimoji="1" lang="en-US" altLang="ja-JP" sz="900" dirty="0" smtClean="0">
                      <a:latin typeface="+mn-ea"/>
                    </a:endParaRPr>
                  </a:p>
                  <a:p>
                    <a:r>
                      <a:rPr kumimoji="1" lang="ja-JP" altLang="en-US" sz="900" dirty="0" smtClean="0">
                        <a:latin typeface="+mn-ea"/>
                      </a:rPr>
                      <a:t>ハルカス</a:t>
                    </a:r>
                    <a:endParaRPr kumimoji="1" lang="ja-JP" altLang="en-US" sz="900" dirty="0">
                      <a:latin typeface="+mn-ea"/>
                    </a:endParaRPr>
                  </a:p>
                </p:txBody>
              </p:sp>
            </p:grpSp>
            <p:sp>
              <p:nvSpPr>
                <p:cNvPr id="79" name="正方形/長方形 78"/>
                <p:cNvSpPr/>
                <p:nvPr/>
              </p:nvSpPr>
              <p:spPr>
                <a:xfrm rot="1020000">
                  <a:off x="4463451" y="3068296"/>
                  <a:ext cx="301804" cy="59142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テキスト ボックス 80"/>
                <p:cNvSpPr txBox="1"/>
                <p:nvPr/>
              </p:nvSpPr>
              <p:spPr>
                <a:xfrm>
                  <a:off x="1199980" y="4077073"/>
                  <a:ext cx="1440160" cy="483649"/>
                </a:xfrm>
                <a:prstGeom prst="rect">
                  <a:avLst/>
                </a:prstGeom>
                <a:noFill/>
              </p:spPr>
              <p:txBody>
                <a:bodyPr wrap="square" rtlCol="0">
                  <a:spAutoFit/>
                </a:bodyPr>
                <a:lstStyle/>
                <a:p>
                  <a:pPr algn="ctr"/>
                  <a:r>
                    <a:rPr kumimoji="1" lang="ja-JP" altLang="en-US" sz="800" dirty="0" smtClean="0">
                      <a:latin typeface="HGP創英角ｺﾞｼｯｸUB" pitchFamily="50" charset="-128"/>
                      <a:ea typeface="HGP創英角ｺﾞｼｯｸUB" pitchFamily="50" charset="-128"/>
                    </a:rPr>
                    <a:t>地下鉄御堂筋線</a:t>
                  </a:r>
                  <a:endParaRPr kumimoji="1" lang="en-US" altLang="ja-JP" sz="800" dirty="0" smtClean="0">
                    <a:latin typeface="HGP創英角ｺﾞｼｯｸUB" pitchFamily="50" charset="-128"/>
                    <a:ea typeface="HGP創英角ｺﾞｼｯｸUB" pitchFamily="50" charset="-128"/>
                  </a:endParaRPr>
                </a:p>
                <a:p>
                  <a:pPr algn="ctr"/>
                  <a:r>
                    <a:rPr kumimoji="1" lang="ja-JP" altLang="en-US" sz="800" dirty="0" smtClean="0">
                      <a:latin typeface="HGP創英角ｺﾞｼｯｸUB" pitchFamily="50" charset="-128"/>
                      <a:ea typeface="HGP創英角ｺﾞｼｯｸUB" pitchFamily="50" charset="-128"/>
                    </a:rPr>
                    <a:t>動物園前駅</a:t>
                  </a:r>
                  <a:endParaRPr kumimoji="1" lang="ja-JP" altLang="en-US" sz="800" dirty="0">
                    <a:latin typeface="HGP創英角ｺﾞｼｯｸUB" pitchFamily="50" charset="-128"/>
                    <a:ea typeface="HGP創英角ｺﾞｼｯｸUB" pitchFamily="50" charset="-128"/>
                  </a:endParaRPr>
                </a:p>
              </p:txBody>
            </p:sp>
            <p:sp>
              <p:nvSpPr>
                <p:cNvPr id="82" name="テキスト ボックス 81"/>
                <p:cNvSpPr txBox="1"/>
                <p:nvPr/>
              </p:nvSpPr>
              <p:spPr>
                <a:xfrm>
                  <a:off x="5208620" y="4756331"/>
                  <a:ext cx="2758566" cy="483648"/>
                </a:xfrm>
                <a:prstGeom prst="rect">
                  <a:avLst/>
                </a:prstGeom>
                <a:noFill/>
              </p:spPr>
              <p:txBody>
                <a:bodyPr wrap="square" rtlCol="0">
                  <a:spAutoFit/>
                </a:bodyPr>
                <a:lstStyle/>
                <a:p>
                  <a:r>
                    <a:rPr lang="ja-JP" altLang="en-US" sz="800" dirty="0" smtClean="0">
                      <a:latin typeface="HGP創英角ｺﾞｼｯｸUB" pitchFamily="50" charset="-128"/>
                      <a:ea typeface="HGP創英角ｺﾞｼｯｸUB" pitchFamily="50" charset="-128"/>
                    </a:rPr>
                    <a:t>天王寺駅ターミナル、アベノ地下街</a:t>
                  </a:r>
                </a:p>
                <a:p>
                  <a:r>
                    <a:rPr lang="ja-JP" altLang="en-US" sz="800" dirty="0" smtClean="0">
                      <a:latin typeface="HGP創英角ｺﾞｼｯｸUB" pitchFamily="50" charset="-128"/>
                      <a:ea typeface="HGP創英角ｺﾞｼｯｸUB" pitchFamily="50" charset="-128"/>
                    </a:rPr>
                    <a:t>（地下鉄・</a:t>
                  </a:r>
                  <a:r>
                    <a:rPr lang="en-US" altLang="ja-JP" sz="800" dirty="0" smtClean="0">
                      <a:latin typeface="HGP創英角ｺﾞｼｯｸUB" pitchFamily="50" charset="-128"/>
                      <a:ea typeface="HGP創英角ｺﾞｼｯｸUB" pitchFamily="50" charset="-128"/>
                    </a:rPr>
                    <a:t>JR</a:t>
                  </a:r>
                  <a:r>
                    <a:rPr lang="ja-JP" altLang="en-US" sz="800" dirty="0" smtClean="0">
                      <a:latin typeface="HGP創英角ｺﾞｼｯｸUB" pitchFamily="50" charset="-128"/>
                      <a:ea typeface="HGP創英角ｺﾞｼｯｸUB" pitchFamily="50" charset="-128"/>
                    </a:rPr>
                    <a:t>・近鉄）</a:t>
                  </a:r>
                </a:p>
              </p:txBody>
            </p:sp>
          </p:grpSp>
          <p:sp>
            <p:nvSpPr>
              <p:cNvPr id="136" name="フリーフォーム 135"/>
              <p:cNvSpPr/>
              <p:nvPr/>
            </p:nvSpPr>
            <p:spPr>
              <a:xfrm>
                <a:off x="2447585" y="4334005"/>
                <a:ext cx="513567" cy="751562"/>
              </a:xfrm>
              <a:custGeom>
                <a:avLst/>
                <a:gdLst>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82672 w 618786"/>
                  <a:gd name="connsiteY10" fmla="*/ 538620 h 751562"/>
                  <a:gd name="connsiteX11" fmla="*/ 0 w 618786"/>
                  <a:gd name="connsiteY11" fmla="*/ 538620 h 751562"/>
                  <a:gd name="connsiteX12" fmla="*/ 2505 w 618786"/>
                  <a:gd name="connsiteY12" fmla="*/ 596239 h 751562"/>
                  <a:gd name="connsiteX13" fmla="*/ 60125 w 618786"/>
                  <a:gd name="connsiteY13" fmla="*/ 668890 h 751562"/>
                  <a:gd name="connsiteX14" fmla="*/ 365760 w 618786"/>
                  <a:gd name="connsiteY14" fmla="*/ 751562 h 751562"/>
                  <a:gd name="connsiteX15" fmla="*/ 453442 w 618786"/>
                  <a:gd name="connsiteY15" fmla="*/ 731520 h 751562"/>
                  <a:gd name="connsiteX0" fmla="*/ 618786 w 710226"/>
                  <a:gd name="connsiteY0" fmla="*/ 263047 h 751562"/>
                  <a:gd name="connsiteX1" fmla="*/ 460958 w 710226"/>
                  <a:gd name="connsiteY1" fmla="*/ 245511 h 751562"/>
                  <a:gd name="connsiteX2" fmla="*/ 453442 w 710226"/>
                  <a:gd name="connsiteY2" fmla="*/ 227974 h 751562"/>
                  <a:gd name="connsiteX3" fmla="*/ 335697 w 710226"/>
                  <a:gd name="connsiteY3" fmla="*/ 212943 h 751562"/>
                  <a:gd name="connsiteX4" fmla="*/ 395822 w 710226"/>
                  <a:gd name="connsiteY4" fmla="*/ 0 h 751562"/>
                  <a:gd name="connsiteX5" fmla="*/ 258036 w 710226"/>
                  <a:gd name="connsiteY5" fmla="*/ 10021 h 751562"/>
                  <a:gd name="connsiteX6" fmla="*/ 255531 w 710226"/>
                  <a:gd name="connsiteY6" fmla="*/ 80167 h 751562"/>
                  <a:gd name="connsiteX7" fmla="*/ 207932 w 710226"/>
                  <a:gd name="connsiteY7" fmla="*/ 117745 h 751562"/>
                  <a:gd name="connsiteX8" fmla="*/ 82672 w 710226"/>
                  <a:gd name="connsiteY8" fmla="*/ 538620 h 751562"/>
                  <a:gd name="connsiteX9" fmla="*/ 0 w 710226"/>
                  <a:gd name="connsiteY9" fmla="*/ 538620 h 751562"/>
                  <a:gd name="connsiteX10" fmla="*/ 2505 w 710226"/>
                  <a:gd name="connsiteY10" fmla="*/ 596239 h 751562"/>
                  <a:gd name="connsiteX11" fmla="*/ 60125 w 710226"/>
                  <a:gd name="connsiteY11" fmla="*/ 668890 h 751562"/>
                  <a:gd name="connsiteX12" fmla="*/ 365760 w 710226"/>
                  <a:gd name="connsiteY12" fmla="*/ 751562 h 751562"/>
                  <a:gd name="connsiteX13" fmla="*/ 453442 w 710226"/>
                  <a:gd name="connsiteY13" fmla="*/ 731520 h 751562"/>
                  <a:gd name="connsiteX14" fmla="*/ 513567 w 710226"/>
                  <a:gd name="connsiteY14" fmla="*/ 746552 h 751562"/>
                  <a:gd name="connsiteX15" fmla="*/ 710226 w 710226"/>
                  <a:gd name="connsiteY15" fmla="*/ 354487 h 751562"/>
                  <a:gd name="connsiteX0" fmla="*/ 618786 w 710226"/>
                  <a:gd name="connsiteY0" fmla="*/ 263047 h 751562"/>
                  <a:gd name="connsiteX1" fmla="*/ 460958 w 710226"/>
                  <a:gd name="connsiteY1" fmla="*/ 245511 h 751562"/>
                  <a:gd name="connsiteX2" fmla="*/ 335697 w 710226"/>
                  <a:gd name="connsiteY2" fmla="*/ 212943 h 751562"/>
                  <a:gd name="connsiteX3" fmla="*/ 395822 w 710226"/>
                  <a:gd name="connsiteY3" fmla="*/ 0 h 751562"/>
                  <a:gd name="connsiteX4" fmla="*/ 258036 w 710226"/>
                  <a:gd name="connsiteY4" fmla="*/ 10021 h 751562"/>
                  <a:gd name="connsiteX5" fmla="*/ 255531 w 710226"/>
                  <a:gd name="connsiteY5" fmla="*/ 80167 h 751562"/>
                  <a:gd name="connsiteX6" fmla="*/ 207932 w 710226"/>
                  <a:gd name="connsiteY6" fmla="*/ 117745 h 751562"/>
                  <a:gd name="connsiteX7" fmla="*/ 82672 w 710226"/>
                  <a:gd name="connsiteY7" fmla="*/ 538620 h 751562"/>
                  <a:gd name="connsiteX8" fmla="*/ 0 w 710226"/>
                  <a:gd name="connsiteY8" fmla="*/ 538620 h 751562"/>
                  <a:gd name="connsiteX9" fmla="*/ 2505 w 710226"/>
                  <a:gd name="connsiteY9" fmla="*/ 596239 h 751562"/>
                  <a:gd name="connsiteX10" fmla="*/ 60125 w 710226"/>
                  <a:gd name="connsiteY10" fmla="*/ 668890 h 751562"/>
                  <a:gd name="connsiteX11" fmla="*/ 365760 w 710226"/>
                  <a:gd name="connsiteY11" fmla="*/ 751562 h 751562"/>
                  <a:gd name="connsiteX12" fmla="*/ 453442 w 710226"/>
                  <a:gd name="connsiteY12" fmla="*/ 731520 h 751562"/>
                  <a:gd name="connsiteX13" fmla="*/ 513567 w 710226"/>
                  <a:gd name="connsiteY13" fmla="*/ 746552 h 751562"/>
                  <a:gd name="connsiteX14" fmla="*/ 710226 w 710226"/>
                  <a:gd name="connsiteY14" fmla="*/ 354487 h 751562"/>
                  <a:gd name="connsiteX0" fmla="*/ 460958 w 710226"/>
                  <a:gd name="connsiteY0" fmla="*/ 245511 h 751562"/>
                  <a:gd name="connsiteX1" fmla="*/ 335697 w 710226"/>
                  <a:gd name="connsiteY1" fmla="*/ 212943 h 751562"/>
                  <a:gd name="connsiteX2" fmla="*/ 395822 w 710226"/>
                  <a:gd name="connsiteY2" fmla="*/ 0 h 751562"/>
                  <a:gd name="connsiteX3" fmla="*/ 258036 w 710226"/>
                  <a:gd name="connsiteY3" fmla="*/ 10021 h 751562"/>
                  <a:gd name="connsiteX4" fmla="*/ 255531 w 710226"/>
                  <a:gd name="connsiteY4" fmla="*/ 80167 h 751562"/>
                  <a:gd name="connsiteX5" fmla="*/ 207932 w 710226"/>
                  <a:gd name="connsiteY5" fmla="*/ 117745 h 751562"/>
                  <a:gd name="connsiteX6" fmla="*/ 82672 w 710226"/>
                  <a:gd name="connsiteY6" fmla="*/ 538620 h 751562"/>
                  <a:gd name="connsiteX7" fmla="*/ 0 w 710226"/>
                  <a:gd name="connsiteY7" fmla="*/ 538620 h 751562"/>
                  <a:gd name="connsiteX8" fmla="*/ 2505 w 710226"/>
                  <a:gd name="connsiteY8" fmla="*/ 596239 h 751562"/>
                  <a:gd name="connsiteX9" fmla="*/ 60125 w 710226"/>
                  <a:gd name="connsiteY9" fmla="*/ 668890 h 751562"/>
                  <a:gd name="connsiteX10" fmla="*/ 365760 w 710226"/>
                  <a:gd name="connsiteY10" fmla="*/ 751562 h 751562"/>
                  <a:gd name="connsiteX11" fmla="*/ 453442 w 710226"/>
                  <a:gd name="connsiteY11" fmla="*/ 731520 h 751562"/>
                  <a:gd name="connsiteX12" fmla="*/ 513567 w 710226"/>
                  <a:gd name="connsiteY12" fmla="*/ 746552 h 751562"/>
                  <a:gd name="connsiteX13" fmla="*/ 710226 w 710226"/>
                  <a:gd name="connsiteY13" fmla="*/ 354487 h 751562"/>
                  <a:gd name="connsiteX0" fmla="*/ 335697 w 710226"/>
                  <a:gd name="connsiteY0" fmla="*/ 212943 h 751562"/>
                  <a:gd name="connsiteX1" fmla="*/ 395822 w 710226"/>
                  <a:gd name="connsiteY1" fmla="*/ 0 h 751562"/>
                  <a:gd name="connsiteX2" fmla="*/ 258036 w 710226"/>
                  <a:gd name="connsiteY2" fmla="*/ 10021 h 751562"/>
                  <a:gd name="connsiteX3" fmla="*/ 255531 w 710226"/>
                  <a:gd name="connsiteY3" fmla="*/ 80167 h 751562"/>
                  <a:gd name="connsiteX4" fmla="*/ 207932 w 710226"/>
                  <a:gd name="connsiteY4" fmla="*/ 117745 h 751562"/>
                  <a:gd name="connsiteX5" fmla="*/ 82672 w 710226"/>
                  <a:gd name="connsiteY5" fmla="*/ 538620 h 751562"/>
                  <a:gd name="connsiteX6" fmla="*/ 0 w 710226"/>
                  <a:gd name="connsiteY6" fmla="*/ 538620 h 751562"/>
                  <a:gd name="connsiteX7" fmla="*/ 2505 w 710226"/>
                  <a:gd name="connsiteY7" fmla="*/ 596239 h 751562"/>
                  <a:gd name="connsiteX8" fmla="*/ 60125 w 710226"/>
                  <a:gd name="connsiteY8" fmla="*/ 668890 h 751562"/>
                  <a:gd name="connsiteX9" fmla="*/ 365760 w 710226"/>
                  <a:gd name="connsiteY9" fmla="*/ 751562 h 751562"/>
                  <a:gd name="connsiteX10" fmla="*/ 453442 w 710226"/>
                  <a:gd name="connsiteY10" fmla="*/ 731520 h 751562"/>
                  <a:gd name="connsiteX11" fmla="*/ 513567 w 710226"/>
                  <a:gd name="connsiteY11" fmla="*/ 746552 h 751562"/>
                  <a:gd name="connsiteX12" fmla="*/ 710226 w 710226"/>
                  <a:gd name="connsiteY12" fmla="*/ 354487 h 751562"/>
                  <a:gd name="connsiteX0" fmla="*/ 395822 w 710226"/>
                  <a:gd name="connsiteY0" fmla="*/ 0 h 751562"/>
                  <a:gd name="connsiteX1" fmla="*/ 258036 w 710226"/>
                  <a:gd name="connsiteY1" fmla="*/ 10021 h 751562"/>
                  <a:gd name="connsiteX2" fmla="*/ 255531 w 710226"/>
                  <a:gd name="connsiteY2" fmla="*/ 80167 h 751562"/>
                  <a:gd name="connsiteX3" fmla="*/ 207932 w 710226"/>
                  <a:gd name="connsiteY3" fmla="*/ 117745 h 751562"/>
                  <a:gd name="connsiteX4" fmla="*/ 82672 w 710226"/>
                  <a:gd name="connsiteY4" fmla="*/ 538620 h 751562"/>
                  <a:gd name="connsiteX5" fmla="*/ 0 w 710226"/>
                  <a:gd name="connsiteY5" fmla="*/ 538620 h 751562"/>
                  <a:gd name="connsiteX6" fmla="*/ 2505 w 710226"/>
                  <a:gd name="connsiteY6" fmla="*/ 596239 h 751562"/>
                  <a:gd name="connsiteX7" fmla="*/ 60125 w 710226"/>
                  <a:gd name="connsiteY7" fmla="*/ 668890 h 751562"/>
                  <a:gd name="connsiteX8" fmla="*/ 365760 w 710226"/>
                  <a:gd name="connsiteY8" fmla="*/ 751562 h 751562"/>
                  <a:gd name="connsiteX9" fmla="*/ 453442 w 710226"/>
                  <a:gd name="connsiteY9" fmla="*/ 731520 h 751562"/>
                  <a:gd name="connsiteX10" fmla="*/ 513567 w 710226"/>
                  <a:gd name="connsiteY10" fmla="*/ 746552 h 751562"/>
                  <a:gd name="connsiteX11" fmla="*/ 710226 w 710226"/>
                  <a:gd name="connsiteY11" fmla="*/ 354487 h 751562"/>
                  <a:gd name="connsiteX0" fmla="*/ 395822 w 513567"/>
                  <a:gd name="connsiteY0" fmla="*/ 0 h 751562"/>
                  <a:gd name="connsiteX1" fmla="*/ 258036 w 513567"/>
                  <a:gd name="connsiteY1" fmla="*/ 10021 h 751562"/>
                  <a:gd name="connsiteX2" fmla="*/ 255531 w 513567"/>
                  <a:gd name="connsiteY2" fmla="*/ 80167 h 751562"/>
                  <a:gd name="connsiteX3" fmla="*/ 207932 w 513567"/>
                  <a:gd name="connsiteY3" fmla="*/ 117745 h 751562"/>
                  <a:gd name="connsiteX4" fmla="*/ 82672 w 513567"/>
                  <a:gd name="connsiteY4" fmla="*/ 538620 h 751562"/>
                  <a:gd name="connsiteX5" fmla="*/ 0 w 513567"/>
                  <a:gd name="connsiteY5" fmla="*/ 538620 h 751562"/>
                  <a:gd name="connsiteX6" fmla="*/ 2505 w 513567"/>
                  <a:gd name="connsiteY6" fmla="*/ 596239 h 751562"/>
                  <a:gd name="connsiteX7" fmla="*/ 60125 w 513567"/>
                  <a:gd name="connsiteY7" fmla="*/ 668890 h 751562"/>
                  <a:gd name="connsiteX8" fmla="*/ 365760 w 513567"/>
                  <a:gd name="connsiteY8" fmla="*/ 751562 h 751562"/>
                  <a:gd name="connsiteX9" fmla="*/ 453442 w 513567"/>
                  <a:gd name="connsiteY9" fmla="*/ 731520 h 751562"/>
                  <a:gd name="connsiteX10" fmla="*/ 513567 w 513567"/>
                  <a:gd name="connsiteY10" fmla="*/ 746552 h 75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3567" h="751562">
                    <a:moveTo>
                      <a:pt x="395822" y="0"/>
                    </a:moveTo>
                    <a:lnTo>
                      <a:pt x="258036" y="10021"/>
                    </a:lnTo>
                    <a:lnTo>
                      <a:pt x="255531" y="80167"/>
                    </a:lnTo>
                    <a:lnTo>
                      <a:pt x="207932" y="117745"/>
                    </a:lnTo>
                    <a:lnTo>
                      <a:pt x="82672" y="538620"/>
                    </a:lnTo>
                    <a:lnTo>
                      <a:pt x="0" y="538620"/>
                    </a:lnTo>
                    <a:lnTo>
                      <a:pt x="2505" y="596239"/>
                    </a:lnTo>
                    <a:lnTo>
                      <a:pt x="60125" y="668890"/>
                    </a:lnTo>
                    <a:lnTo>
                      <a:pt x="365760" y="751562"/>
                    </a:lnTo>
                    <a:lnTo>
                      <a:pt x="453442" y="731520"/>
                    </a:lnTo>
                    <a:lnTo>
                      <a:pt x="513567" y="746552"/>
                    </a:lnTo>
                  </a:path>
                </a:pathLst>
              </a:cu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フリーフォーム 136"/>
              <p:cNvSpPr/>
              <p:nvPr/>
            </p:nvSpPr>
            <p:spPr>
              <a:xfrm>
                <a:off x="2042808" y="3998068"/>
                <a:ext cx="282102" cy="928991"/>
              </a:xfrm>
              <a:custGeom>
                <a:avLst/>
                <a:gdLst>
                  <a:gd name="connsiteX0" fmla="*/ 1074906 w 1108953"/>
                  <a:gd name="connsiteY0" fmla="*/ 2154677 h 2154677"/>
                  <a:gd name="connsiteX1" fmla="*/ 1108953 w 1108953"/>
                  <a:gd name="connsiteY1" fmla="*/ 2067128 h 2154677"/>
                  <a:gd name="connsiteX2" fmla="*/ 1040859 w 1108953"/>
                  <a:gd name="connsiteY2" fmla="*/ 1950396 h 2154677"/>
                  <a:gd name="connsiteX3" fmla="*/ 1094361 w 1108953"/>
                  <a:gd name="connsiteY3" fmla="*/ 1765570 h 2154677"/>
                  <a:gd name="connsiteX4" fmla="*/ 826851 w 1108953"/>
                  <a:gd name="connsiteY4" fmla="*/ 1682885 h 2154677"/>
                  <a:gd name="connsiteX5" fmla="*/ 812259 w 1108953"/>
                  <a:gd name="connsiteY5" fmla="*/ 1648838 h 2154677"/>
                  <a:gd name="connsiteX6" fmla="*/ 1045723 w 1108953"/>
                  <a:gd name="connsiteY6" fmla="*/ 836579 h 2154677"/>
                  <a:gd name="connsiteX7" fmla="*/ 948447 w 1108953"/>
                  <a:gd name="connsiteY7" fmla="*/ 758758 h 2154677"/>
                  <a:gd name="connsiteX8" fmla="*/ 953310 w 1108953"/>
                  <a:gd name="connsiteY8" fmla="*/ 481519 h 2154677"/>
                  <a:gd name="connsiteX9" fmla="*/ 928991 w 1108953"/>
                  <a:gd name="connsiteY9" fmla="*/ 423153 h 2154677"/>
                  <a:gd name="connsiteX10" fmla="*/ 938719 w 1108953"/>
                  <a:gd name="connsiteY10" fmla="*/ 301558 h 2154677"/>
                  <a:gd name="connsiteX11" fmla="*/ 997085 w 1108953"/>
                  <a:gd name="connsiteY11" fmla="*/ 63230 h 2154677"/>
                  <a:gd name="connsiteX12" fmla="*/ 535021 w 1108953"/>
                  <a:gd name="connsiteY12" fmla="*/ 0 h 2154677"/>
                  <a:gd name="connsiteX13" fmla="*/ 0 w 1108953"/>
                  <a:gd name="connsiteY13" fmla="*/ 1853119 h 2154677"/>
                  <a:gd name="connsiteX14" fmla="*/ 1074906 w 1108953"/>
                  <a:gd name="connsiteY14" fmla="*/ 2154677 h 2154677"/>
                  <a:gd name="connsiteX0" fmla="*/ 1074906 w 1255021"/>
                  <a:gd name="connsiteY0" fmla="*/ 2154677 h 2201824"/>
                  <a:gd name="connsiteX1" fmla="*/ 1108953 w 1255021"/>
                  <a:gd name="connsiteY1" fmla="*/ 2067128 h 2201824"/>
                  <a:gd name="connsiteX2" fmla="*/ 1040859 w 1255021"/>
                  <a:gd name="connsiteY2" fmla="*/ 1950396 h 2201824"/>
                  <a:gd name="connsiteX3" fmla="*/ 1094361 w 1255021"/>
                  <a:gd name="connsiteY3" fmla="*/ 1765570 h 2201824"/>
                  <a:gd name="connsiteX4" fmla="*/ 826851 w 1255021"/>
                  <a:gd name="connsiteY4" fmla="*/ 1682885 h 2201824"/>
                  <a:gd name="connsiteX5" fmla="*/ 812259 w 1255021"/>
                  <a:gd name="connsiteY5" fmla="*/ 1648838 h 2201824"/>
                  <a:gd name="connsiteX6" fmla="*/ 1045723 w 1255021"/>
                  <a:gd name="connsiteY6" fmla="*/ 836579 h 2201824"/>
                  <a:gd name="connsiteX7" fmla="*/ 948447 w 1255021"/>
                  <a:gd name="connsiteY7" fmla="*/ 758758 h 2201824"/>
                  <a:gd name="connsiteX8" fmla="*/ 953310 w 1255021"/>
                  <a:gd name="connsiteY8" fmla="*/ 481519 h 2201824"/>
                  <a:gd name="connsiteX9" fmla="*/ 928991 w 1255021"/>
                  <a:gd name="connsiteY9" fmla="*/ 423153 h 2201824"/>
                  <a:gd name="connsiteX10" fmla="*/ 938719 w 1255021"/>
                  <a:gd name="connsiteY10" fmla="*/ 301558 h 2201824"/>
                  <a:gd name="connsiteX11" fmla="*/ 997085 w 1255021"/>
                  <a:gd name="connsiteY11" fmla="*/ 63230 h 2201824"/>
                  <a:gd name="connsiteX12" fmla="*/ 535021 w 1255021"/>
                  <a:gd name="connsiteY12" fmla="*/ 0 h 2201824"/>
                  <a:gd name="connsiteX13" fmla="*/ 0 w 1255021"/>
                  <a:gd name="connsiteY13" fmla="*/ 1853119 h 2201824"/>
                  <a:gd name="connsiteX14" fmla="*/ 1074906 w 1255021"/>
                  <a:gd name="connsiteY14" fmla="*/ 2154677 h 2201824"/>
                  <a:gd name="connsiteX15" fmla="*/ 1080689 w 1255021"/>
                  <a:gd name="connsiteY15" fmla="*/ 2136002 h 2201824"/>
                  <a:gd name="connsiteX0" fmla="*/ 1074906 w 1255021"/>
                  <a:gd name="connsiteY0" fmla="*/ 2154677 h 2201824"/>
                  <a:gd name="connsiteX1" fmla="*/ 1040859 w 1255021"/>
                  <a:gd name="connsiteY1" fmla="*/ 1950396 h 2201824"/>
                  <a:gd name="connsiteX2" fmla="*/ 1094361 w 1255021"/>
                  <a:gd name="connsiteY2" fmla="*/ 1765570 h 2201824"/>
                  <a:gd name="connsiteX3" fmla="*/ 826851 w 1255021"/>
                  <a:gd name="connsiteY3" fmla="*/ 1682885 h 2201824"/>
                  <a:gd name="connsiteX4" fmla="*/ 812259 w 1255021"/>
                  <a:gd name="connsiteY4" fmla="*/ 1648838 h 2201824"/>
                  <a:gd name="connsiteX5" fmla="*/ 1045723 w 1255021"/>
                  <a:gd name="connsiteY5" fmla="*/ 836579 h 2201824"/>
                  <a:gd name="connsiteX6" fmla="*/ 948447 w 1255021"/>
                  <a:gd name="connsiteY6" fmla="*/ 758758 h 2201824"/>
                  <a:gd name="connsiteX7" fmla="*/ 953310 w 1255021"/>
                  <a:gd name="connsiteY7" fmla="*/ 481519 h 2201824"/>
                  <a:gd name="connsiteX8" fmla="*/ 928991 w 1255021"/>
                  <a:gd name="connsiteY8" fmla="*/ 423153 h 2201824"/>
                  <a:gd name="connsiteX9" fmla="*/ 938719 w 1255021"/>
                  <a:gd name="connsiteY9" fmla="*/ 301558 h 2201824"/>
                  <a:gd name="connsiteX10" fmla="*/ 997085 w 1255021"/>
                  <a:gd name="connsiteY10" fmla="*/ 63230 h 2201824"/>
                  <a:gd name="connsiteX11" fmla="*/ 535021 w 1255021"/>
                  <a:gd name="connsiteY11" fmla="*/ 0 h 2201824"/>
                  <a:gd name="connsiteX12" fmla="*/ 0 w 1255021"/>
                  <a:gd name="connsiteY12" fmla="*/ 1853119 h 2201824"/>
                  <a:gd name="connsiteX13" fmla="*/ 1074906 w 1255021"/>
                  <a:gd name="connsiteY13" fmla="*/ 2154677 h 2201824"/>
                  <a:gd name="connsiteX14" fmla="*/ 1080689 w 1255021"/>
                  <a:gd name="connsiteY14" fmla="*/ 2136002 h 2201824"/>
                  <a:gd name="connsiteX15" fmla="*/ 1074906 w 1255021"/>
                  <a:gd name="connsiteY15"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53310 w 1255021"/>
                  <a:gd name="connsiteY6" fmla="*/ 481519 h 2201824"/>
                  <a:gd name="connsiteX7" fmla="*/ 928991 w 1255021"/>
                  <a:gd name="connsiteY7" fmla="*/ 423153 h 2201824"/>
                  <a:gd name="connsiteX8" fmla="*/ 938719 w 1255021"/>
                  <a:gd name="connsiteY8" fmla="*/ 301558 h 2201824"/>
                  <a:gd name="connsiteX9" fmla="*/ 997085 w 1255021"/>
                  <a:gd name="connsiteY9" fmla="*/ 63230 h 2201824"/>
                  <a:gd name="connsiteX10" fmla="*/ 535021 w 1255021"/>
                  <a:gd name="connsiteY10" fmla="*/ 0 h 2201824"/>
                  <a:gd name="connsiteX11" fmla="*/ 0 w 1255021"/>
                  <a:gd name="connsiteY11" fmla="*/ 1853119 h 2201824"/>
                  <a:gd name="connsiteX12" fmla="*/ 1074906 w 1255021"/>
                  <a:gd name="connsiteY12" fmla="*/ 2154677 h 2201824"/>
                  <a:gd name="connsiteX13" fmla="*/ 1080689 w 1255021"/>
                  <a:gd name="connsiteY13" fmla="*/ 2136002 h 2201824"/>
                  <a:gd name="connsiteX14" fmla="*/ 1074906 w 1255021"/>
                  <a:gd name="connsiteY14"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53310 w 1255021"/>
                  <a:gd name="connsiteY6" fmla="*/ 481519 h 2201824"/>
                  <a:gd name="connsiteX7" fmla="*/ 928991 w 1255021"/>
                  <a:gd name="connsiteY7" fmla="*/ 423153 h 2201824"/>
                  <a:gd name="connsiteX8" fmla="*/ 938719 w 1255021"/>
                  <a:gd name="connsiteY8" fmla="*/ 301558 h 2201824"/>
                  <a:gd name="connsiteX9" fmla="*/ 535021 w 1255021"/>
                  <a:gd name="connsiteY9" fmla="*/ 0 h 2201824"/>
                  <a:gd name="connsiteX10" fmla="*/ 0 w 1255021"/>
                  <a:gd name="connsiteY10" fmla="*/ 1853119 h 2201824"/>
                  <a:gd name="connsiteX11" fmla="*/ 1074906 w 1255021"/>
                  <a:gd name="connsiteY11" fmla="*/ 2154677 h 2201824"/>
                  <a:gd name="connsiteX12" fmla="*/ 1080689 w 1255021"/>
                  <a:gd name="connsiteY12" fmla="*/ 2136002 h 2201824"/>
                  <a:gd name="connsiteX13" fmla="*/ 1074906 w 1255021"/>
                  <a:gd name="connsiteY13"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53310 w 1255021"/>
                  <a:gd name="connsiteY6" fmla="*/ 481519 h 2201824"/>
                  <a:gd name="connsiteX7" fmla="*/ 938719 w 1255021"/>
                  <a:gd name="connsiteY7" fmla="*/ 301558 h 2201824"/>
                  <a:gd name="connsiteX8" fmla="*/ 535021 w 1255021"/>
                  <a:gd name="connsiteY8" fmla="*/ 0 h 2201824"/>
                  <a:gd name="connsiteX9" fmla="*/ 0 w 1255021"/>
                  <a:gd name="connsiteY9" fmla="*/ 1853119 h 2201824"/>
                  <a:gd name="connsiteX10" fmla="*/ 1074906 w 1255021"/>
                  <a:gd name="connsiteY10" fmla="*/ 2154677 h 2201824"/>
                  <a:gd name="connsiteX11" fmla="*/ 1080689 w 1255021"/>
                  <a:gd name="connsiteY11" fmla="*/ 2136002 h 2201824"/>
                  <a:gd name="connsiteX12" fmla="*/ 1074906 w 1255021"/>
                  <a:gd name="connsiteY12"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38719 w 1255021"/>
                  <a:gd name="connsiteY6" fmla="*/ 301558 h 2201824"/>
                  <a:gd name="connsiteX7" fmla="*/ 535021 w 1255021"/>
                  <a:gd name="connsiteY7" fmla="*/ 0 h 2201824"/>
                  <a:gd name="connsiteX8" fmla="*/ 0 w 1255021"/>
                  <a:gd name="connsiteY8" fmla="*/ 1853119 h 2201824"/>
                  <a:gd name="connsiteX9" fmla="*/ 1074906 w 1255021"/>
                  <a:gd name="connsiteY9" fmla="*/ 2154677 h 2201824"/>
                  <a:gd name="connsiteX10" fmla="*/ 1080689 w 1255021"/>
                  <a:gd name="connsiteY10" fmla="*/ 2136002 h 2201824"/>
                  <a:gd name="connsiteX11" fmla="*/ 1074906 w 1255021"/>
                  <a:gd name="connsiteY11"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535021 w 1255021"/>
                  <a:gd name="connsiteY6" fmla="*/ 0 h 2201824"/>
                  <a:gd name="connsiteX7" fmla="*/ 0 w 1255021"/>
                  <a:gd name="connsiteY7" fmla="*/ 1853119 h 2201824"/>
                  <a:gd name="connsiteX8" fmla="*/ 1074906 w 1255021"/>
                  <a:gd name="connsiteY8" fmla="*/ 2154677 h 2201824"/>
                  <a:gd name="connsiteX9" fmla="*/ 1080689 w 1255021"/>
                  <a:gd name="connsiteY9" fmla="*/ 2136002 h 2201824"/>
                  <a:gd name="connsiteX10" fmla="*/ 1074906 w 1255021"/>
                  <a:gd name="connsiteY10" fmla="*/ 2154677 h 2201824"/>
                  <a:gd name="connsiteX0" fmla="*/ 1074906 w 1255021"/>
                  <a:gd name="connsiteY0" fmla="*/ 1395919 h 1443066"/>
                  <a:gd name="connsiteX1" fmla="*/ 1094361 w 1255021"/>
                  <a:gd name="connsiteY1" fmla="*/ 1006812 h 1443066"/>
                  <a:gd name="connsiteX2" fmla="*/ 826851 w 1255021"/>
                  <a:gd name="connsiteY2" fmla="*/ 924127 h 1443066"/>
                  <a:gd name="connsiteX3" fmla="*/ 812259 w 1255021"/>
                  <a:gd name="connsiteY3" fmla="*/ 890080 h 1443066"/>
                  <a:gd name="connsiteX4" fmla="*/ 1045723 w 1255021"/>
                  <a:gd name="connsiteY4" fmla="*/ 77821 h 1443066"/>
                  <a:gd name="connsiteX5" fmla="*/ 948447 w 1255021"/>
                  <a:gd name="connsiteY5" fmla="*/ 0 h 1443066"/>
                  <a:gd name="connsiteX6" fmla="*/ 0 w 1255021"/>
                  <a:gd name="connsiteY6" fmla="*/ 1094361 h 1443066"/>
                  <a:gd name="connsiteX7" fmla="*/ 1074906 w 1255021"/>
                  <a:gd name="connsiteY7" fmla="*/ 1395919 h 1443066"/>
                  <a:gd name="connsiteX8" fmla="*/ 1080689 w 1255021"/>
                  <a:gd name="connsiteY8" fmla="*/ 1377244 h 1443066"/>
                  <a:gd name="connsiteX9" fmla="*/ 1074906 w 1255021"/>
                  <a:gd name="connsiteY9" fmla="*/ 1395919 h 1443066"/>
                  <a:gd name="connsiteX0" fmla="*/ 262647 w 442762"/>
                  <a:gd name="connsiteY0" fmla="*/ 1395919 h 1443066"/>
                  <a:gd name="connsiteX1" fmla="*/ 282102 w 442762"/>
                  <a:gd name="connsiteY1" fmla="*/ 1006812 h 1443066"/>
                  <a:gd name="connsiteX2" fmla="*/ 14592 w 442762"/>
                  <a:gd name="connsiteY2" fmla="*/ 924127 h 1443066"/>
                  <a:gd name="connsiteX3" fmla="*/ 0 w 442762"/>
                  <a:gd name="connsiteY3" fmla="*/ 890080 h 1443066"/>
                  <a:gd name="connsiteX4" fmla="*/ 233464 w 442762"/>
                  <a:gd name="connsiteY4" fmla="*/ 77821 h 1443066"/>
                  <a:gd name="connsiteX5" fmla="*/ 136188 w 442762"/>
                  <a:gd name="connsiteY5" fmla="*/ 0 h 1443066"/>
                  <a:gd name="connsiteX6" fmla="*/ 262647 w 442762"/>
                  <a:gd name="connsiteY6" fmla="*/ 1395919 h 1443066"/>
                  <a:gd name="connsiteX7" fmla="*/ 268430 w 442762"/>
                  <a:gd name="connsiteY7" fmla="*/ 1377244 h 1443066"/>
                  <a:gd name="connsiteX8" fmla="*/ 262647 w 442762"/>
                  <a:gd name="connsiteY8" fmla="*/ 1395919 h 1443066"/>
                  <a:gd name="connsiteX0" fmla="*/ 262647 w 442762"/>
                  <a:gd name="connsiteY0" fmla="*/ 1318098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262647 w 442762"/>
                  <a:gd name="connsiteY0" fmla="*/ 1318098 h 1409538"/>
                  <a:gd name="connsiteX1" fmla="*/ 282102 w 442762"/>
                  <a:gd name="connsiteY1" fmla="*/ 928991 h 1409538"/>
                  <a:gd name="connsiteX2" fmla="*/ 14592 w 442762"/>
                  <a:gd name="connsiteY2" fmla="*/ 846306 h 1409538"/>
                  <a:gd name="connsiteX3" fmla="*/ 0 w 442762"/>
                  <a:gd name="connsiteY3" fmla="*/ 812259 h 1409538"/>
                  <a:gd name="connsiteX4" fmla="*/ 233464 w 442762"/>
                  <a:gd name="connsiteY4" fmla="*/ 0 h 1409538"/>
                  <a:gd name="connsiteX5" fmla="*/ 262647 w 442762"/>
                  <a:gd name="connsiteY5" fmla="*/ 1318098 h 1409538"/>
                  <a:gd name="connsiteX6" fmla="*/ 268430 w 442762"/>
                  <a:gd name="connsiteY6" fmla="*/ 1299423 h 1409538"/>
                  <a:gd name="connsiteX7" fmla="*/ 354087 w 442762"/>
                  <a:gd name="connsiteY7" fmla="*/ 1409538 h 1409538"/>
                  <a:gd name="connsiteX0" fmla="*/ 262647 w 442762"/>
                  <a:gd name="connsiteY0" fmla="*/ 1318098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0" fmla="*/ 262647 w 442762"/>
                  <a:gd name="connsiteY0" fmla="*/ 1318098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262647 w 442762"/>
                  <a:gd name="connsiteY0" fmla="*/ 1318098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262647 w 442762"/>
                  <a:gd name="connsiteY0" fmla="*/ 1318098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8" fmla="*/ 409337 w 442762"/>
                  <a:gd name="connsiteY8" fmla="*/ 1068183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317897 w 442762"/>
                  <a:gd name="connsiteY0" fmla="*/ 976743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317897 w 442762"/>
                  <a:gd name="connsiteY0" fmla="*/ 976743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0" fmla="*/ 317897 w 317897"/>
                  <a:gd name="connsiteY0" fmla="*/ 976743 h 1318098"/>
                  <a:gd name="connsiteX1" fmla="*/ 282102 w 317897"/>
                  <a:gd name="connsiteY1" fmla="*/ 928991 h 1318098"/>
                  <a:gd name="connsiteX2" fmla="*/ 14592 w 317897"/>
                  <a:gd name="connsiteY2" fmla="*/ 846306 h 1318098"/>
                  <a:gd name="connsiteX3" fmla="*/ 0 w 317897"/>
                  <a:gd name="connsiteY3" fmla="*/ 812259 h 1318098"/>
                  <a:gd name="connsiteX4" fmla="*/ 233464 w 317897"/>
                  <a:gd name="connsiteY4" fmla="*/ 0 h 1318098"/>
                  <a:gd name="connsiteX5" fmla="*/ 262647 w 317897"/>
                  <a:gd name="connsiteY5" fmla="*/ 1318098 h 1318098"/>
                  <a:gd name="connsiteX0" fmla="*/ 317897 w 317897"/>
                  <a:gd name="connsiteY0" fmla="*/ 976743 h 976743"/>
                  <a:gd name="connsiteX1" fmla="*/ 282102 w 317897"/>
                  <a:gd name="connsiteY1" fmla="*/ 928991 h 976743"/>
                  <a:gd name="connsiteX2" fmla="*/ 14592 w 317897"/>
                  <a:gd name="connsiteY2" fmla="*/ 846306 h 976743"/>
                  <a:gd name="connsiteX3" fmla="*/ 0 w 317897"/>
                  <a:gd name="connsiteY3" fmla="*/ 812259 h 976743"/>
                  <a:gd name="connsiteX4" fmla="*/ 233464 w 317897"/>
                  <a:gd name="connsiteY4" fmla="*/ 0 h 976743"/>
                  <a:gd name="connsiteX0" fmla="*/ 317897 w 317898"/>
                  <a:gd name="connsiteY0" fmla="*/ 976743 h 976744"/>
                  <a:gd name="connsiteX1" fmla="*/ 317898 w 317898"/>
                  <a:gd name="connsiteY1" fmla="*/ 976744 h 976744"/>
                  <a:gd name="connsiteX2" fmla="*/ 282102 w 317898"/>
                  <a:gd name="connsiteY2" fmla="*/ 928991 h 976744"/>
                  <a:gd name="connsiteX3" fmla="*/ 14592 w 317898"/>
                  <a:gd name="connsiteY3" fmla="*/ 846306 h 976744"/>
                  <a:gd name="connsiteX4" fmla="*/ 0 w 317898"/>
                  <a:gd name="connsiteY4" fmla="*/ 812259 h 976744"/>
                  <a:gd name="connsiteX5" fmla="*/ 233464 w 317898"/>
                  <a:gd name="connsiteY5" fmla="*/ 0 h 976744"/>
                  <a:gd name="connsiteX0" fmla="*/ 317897 w 317897"/>
                  <a:gd name="connsiteY0" fmla="*/ 976743 h 976743"/>
                  <a:gd name="connsiteX1" fmla="*/ 282102 w 317897"/>
                  <a:gd name="connsiteY1" fmla="*/ 928991 h 976743"/>
                  <a:gd name="connsiteX2" fmla="*/ 14592 w 317897"/>
                  <a:gd name="connsiteY2" fmla="*/ 846306 h 976743"/>
                  <a:gd name="connsiteX3" fmla="*/ 0 w 317897"/>
                  <a:gd name="connsiteY3" fmla="*/ 812259 h 976743"/>
                  <a:gd name="connsiteX4" fmla="*/ 233464 w 317897"/>
                  <a:gd name="connsiteY4" fmla="*/ 0 h 976743"/>
                  <a:gd name="connsiteX0" fmla="*/ 282102 w 282102"/>
                  <a:gd name="connsiteY0" fmla="*/ 928991 h 928991"/>
                  <a:gd name="connsiteX1" fmla="*/ 14592 w 282102"/>
                  <a:gd name="connsiteY1" fmla="*/ 846306 h 928991"/>
                  <a:gd name="connsiteX2" fmla="*/ 0 w 282102"/>
                  <a:gd name="connsiteY2" fmla="*/ 812259 h 928991"/>
                  <a:gd name="connsiteX3" fmla="*/ 233464 w 282102"/>
                  <a:gd name="connsiteY3" fmla="*/ 0 h 928991"/>
                </a:gdLst>
                <a:ahLst/>
                <a:cxnLst>
                  <a:cxn ang="0">
                    <a:pos x="connsiteX0" y="connsiteY0"/>
                  </a:cxn>
                  <a:cxn ang="0">
                    <a:pos x="connsiteX1" y="connsiteY1"/>
                  </a:cxn>
                  <a:cxn ang="0">
                    <a:pos x="connsiteX2" y="connsiteY2"/>
                  </a:cxn>
                  <a:cxn ang="0">
                    <a:pos x="connsiteX3" y="connsiteY3"/>
                  </a:cxn>
                </a:cxnLst>
                <a:rect l="l" t="t" r="r" b="b"/>
                <a:pathLst>
                  <a:path w="282102" h="928991">
                    <a:moveTo>
                      <a:pt x="282102" y="928991"/>
                    </a:moveTo>
                    <a:lnTo>
                      <a:pt x="14592" y="846306"/>
                    </a:lnTo>
                    <a:lnTo>
                      <a:pt x="0" y="812259"/>
                    </a:lnTo>
                    <a:lnTo>
                      <a:pt x="233464" y="0"/>
                    </a:lnTo>
                  </a:path>
                </a:pathLst>
              </a:cu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45" name="フリーフォーム 144"/>
            <p:cNvSpPr/>
            <p:nvPr/>
          </p:nvSpPr>
          <p:spPr>
            <a:xfrm>
              <a:off x="3792242" y="2961160"/>
              <a:ext cx="941070" cy="800100"/>
            </a:xfrm>
            <a:custGeom>
              <a:avLst/>
              <a:gdLst>
                <a:gd name="connsiteX0" fmla="*/ 262890 w 941070"/>
                <a:gd name="connsiteY0" fmla="*/ 0 h 800100"/>
                <a:gd name="connsiteX1" fmla="*/ 262890 w 941070"/>
                <a:gd name="connsiteY1" fmla="*/ 0 h 800100"/>
                <a:gd name="connsiteX2" fmla="*/ 323850 w 941070"/>
                <a:gd name="connsiteY2" fmla="*/ 118110 h 800100"/>
                <a:gd name="connsiteX3" fmla="*/ 327660 w 941070"/>
                <a:gd name="connsiteY3" fmla="*/ 274320 h 800100"/>
                <a:gd name="connsiteX4" fmla="*/ 236220 w 941070"/>
                <a:gd name="connsiteY4" fmla="*/ 278130 h 800100"/>
                <a:gd name="connsiteX5" fmla="*/ 240030 w 941070"/>
                <a:gd name="connsiteY5" fmla="*/ 323850 h 800100"/>
                <a:gd name="connsiteX6" fmla="*/ 0 w 941070"/>
                <a:gd name="connsiteY6" fmla="*/ 331470 h 800100"/>
                <a:gd name="connsiteX7" fmla="*/ 3810 w 941070"/>
                <a:gd name="connsiteY7" fmla="*/ 441960 h 800100"/>
                <a:gd name="connsiteX8" fmla="*/ 777240 w 941070"/>
                <a:gd name="connsiteY8" fmla="*/ 800100 h 800100"/>
                <a:gd name="connsiteX9" fmla="*/ 826770 w 941070"/>
                <a:gd name="connsiteY9" fmla="*/ 659130 h 800100"/>
                <a:gd name="connsiteX10" fmla="*/ 872490 w 941070"/>
                <a:gd name="connsiteY10" fmla="*/ 659130 h 800100"/>
                <a:gd name="connsiteX11" fmla="*/ 941070 w 941070"/>
                <a:gd name="connsiteY11" fmla="*/ 57531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070" h="800100">
                  <a:moveTo>
                    <a:pt x="262890" y="0"/>
                  </a:moveTo>
                  <a:lnTo>
                    <a:pt x="262890" y="0"/>
                  </a:lnTo>
                  <a:lnTo>
                    <a:pt x="323850" y="118110"/>
                  </a:lnTo>
                  <a:lnTo>
                    <a:pt x="327660" y="274320"/>
                  </a:lnTo>
                  <a:lnTo>
                    <a:pt x="236220" y="278130"/>
                  </a:lnTo>
                  <a:lnTo>
                    <a:pt x="240030" y="323850"/>
                  </a:lnTo>
                  <a:lnTo>
                    <a:pt x="0" y="331470"/>
                  </a:lnTo>
                  <a:lnTo>
                    <a:pt x="3810" y="441960"/>
                  </a:lnTo>
                  <a:lnTo>
                    <a:pt x="777240" y="800100"/>
                  </a:lnTo>
                  <a:lnTo>
                    <a:pt x="826770" y="659130"/>
                  </a:lnTo>
                  <a:lnTo>
                    <a:pt x="872490" y="659130"/>
                  </a:lnTo>
                  <a:lnTo>
                    <a:pt x="941070" y="575310"/>
                  </a:lnTo>
                </a:path>
              </a:pathLst>
            </a:custGeom>
            <a:ln w="63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46" name="フリーフォーム 145"/>
            <p:cNvSpPr/>
            <p:nvPr/>
          </p:nvSpPr>
          <p:spPr>
            <a:xfrm>
              <a:off x="3800872" y="2950822"/>
              <a:ext cx="936104" cy="811530"/>
            </a:xfrm>
            <a:custGeom>
              <a:avLst/>
              <a:gdLst>
                <a:gd name="connsiteX0" fmla="*/ 262890 w 944880"/>
                <a:gd name="connsiteY0" fmla="*/ 3810 h 811530"/>
                <a:gd name="connsiteX1" fmla="*/ 327660 w 944880"/>
                <a:gd name="connsiteY1" fmla="*/ 137160 h 811530"/>
                <a:gd name="connsiteX2" fmla="*/ 327660 w 944880"/>
                <a:gd name="connsiteY2" fmla="*/ 285750 h 811530"/>
                <a:gd name="connsiteX3" fmla="*/ 240030 w 944880"/>
                <a:gd name="connsiteY3" fmla="*/ 289560 h 811530"/>
                <a:gd name="connsiteX4" fmla="*/ 240030 w 944880"/>
                <a:gd name="connsiteY4" fmla="*/ 331470 h 811530"/>
                <a:gd name="connsiteX5" fmla="*/ 0 w 944880"/>
                <a:gd name="connsiteY5" fmla="*/ 342900 h 811530"/>
                <a:gd name="connsiteX6" fmla="*/ 7620 w 944880"/>
                <a:gd name="connsiteY6" fmla="*/ 453390 h 811530"/>
                <a:gd name="connsiteX7" fmla="*/ 781050 w 944880"/>
                <a:gd name="connsiteY7" fmla="*/ 811530 h 811530"/>
                <a:gd name="connsiteX8" fmla="*/ 830580 w 944880"/>
                <a:gd name="connsiteY8" fmla="*/ 666750 h 811530"/>
                <a:gd name="connsiteX9" fmla="*/ 876300 w 944880"/>
                <a:gd name="connsiteY9" fmla="*/ 662940 h 811530"/>
                <a:gd name="connsiteX10" fmla="*/ 941070 w 944880"/>
                <a:gd name="connsiteY10" fmla="*/ 586740 h 811530"/>
                <a:gd name="connsiteX11" fmla="*/ 944880 w 944880"/>
                <a:gd name="connsiteY11" fmla="*/ 0 h 811530"/>
                <a:gd name="connsiteX12" fmla="*/ 262890 w 944880"/>
                <a:gd name="connsiteY12" fmla="*/ 3810 h 81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4880" h="811530">
                  <a:moveTo>
                    <a:pt x="262890" y="3810"/>
                  </a:moveTo>
                  <a:lnTo>
                    <a:pt x="327660" y="137160"/>
                  </a:lnTo>
                  <a:lnTo>
                    <a:pt x="327660" y="285750"/>
                  </a:lnTo>
                  <a:lnTo>
                    <a:pt x="240030" y="289560"/>
                  </a:lnTo>
                  <a:lnTo>
                    <a:pt x="240030" y="331470"/>
                  </a:lnTo>
                  <a:lnTo>
                    <a:pt x="0" y="342900"/>
                  </a:lnTo>
                  <a:lnTo>
                    <a:pt x="7620" y="453390"/>
                  </a:lnTo>
                  <a:lnTo>
                    <a:pt x="781050" y="811530"/>
                  </a:lnTo>
                  <a:lnTo>
                    <a:pt x="830580" y="666750"/>
                  </a:lnTo>
                  <a:lnTo>
                    <a:pt x="876300" y="662940"/>
                  </a:lnTo>
                  <a:lnTo>
                    <a:pt x="941070" y="586740"/>
                  </a:lnTo>
                  <a:lnTo>
                    <a:pt x="944880" y="0"/>
                  </a:lnTo>
                  <a:lnTo>
                    <a:pt x="262890" y="3810"/>
                  </a:ln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 name="フリーフォーム 146"/>
            <p:cNvSpPr/>
            <p:nvPr/>
          </p:nvSpPr>
          <p:spPr>
            <a:xfrm>
              <a:off x="2407672" y="3348600"/>
              <a:ext cx="479145" cy="651053"/>
            </a:xfrm>
            <a:custGeom>
              <a:avLst/>
              <a:gdLst>
                <a:gd name="connsiteX0" fmla="*/ 98755 w 479145"/>
                <a:gd name="connsiteY0" fmla="*/ 0 h 651053"/>
                <a:gd name="connsiteX1" fmla="*/ 21945 w 479145"/>
                <a:gd name="connsiteY1" fmla="*/ 274320 h 651053"/>
                <a:gd name="connsiteX2" fmla="*/ 0 w 479145"/>
                <a:gd name="connsiteY2" fmla="*/ 651053 h 651053"/>
                <a:gd name="connsiteX3" fmla="*/ 164592 w 479145"/>
                <a:gd name="connsiteY3" fmla="*/ 577901 h 651053"/>
                <a:gd name="connsiteX4" fmla="*/ 215798 w 479145"/>
                <a:gd name="connsiteY4" fmla="*/ 442570 h 651053"/>
                <a:gd name="connsiteX5" fmla="*/ 431597 w 479145"/>
                <a:gd name="connsiteY5" fmla="*/ 402336 h 651053"/>
                <a:gd name="connsiteX6" fmla="*/ 479145 w 479145"/>
                <a:gd name="connsiteY6" fmla="*/ 43891 h 651053"/>
                <a:gd name="connsiteX7" fmla="*/ 446227 w 479145"/>
                <a:gd name="connsiteY7" fmla="*/ 18288 h 651053"/>
                <a:gd name="connsiteX8" fmla="*/ 314553 w 479145"/>
                <a:gd name="connsiteY8" fmla="*/ 18288 h 651053"/>
                <a:gd name="connsiteX9" fmla="*/ 98755 w 479145"/>
                <a:gd name="connsiteY9" fmla="*/ 0 h 65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9145" h="651053">
                  <a:moveTo>
                    <a:pt x="98755" y="0"/>
                  </a:moveTo>
                  <a:lnTo>
                    <a:pt x="21945" y="274320"/>
                  </a:lnTo>
                  <a:lnTo>
                    <a:pt x="0" y="651053"/>
                  </a:lnTo>
                  <a:lnTo>
                    <a:pt x="164592" y="577901"/>
                  </a:lnTo>
                  <a:lnTo>
                    <a:pt x="215798" y="442570"/>
                  </a:lnTo>
                  <a:lnTo>
                    <a:pt x="431597" y="402336"/>
                  </a:lnTo>
                  <a:lnTo>
                    <a:pt x="479145" y="43891"/>
                  </a:lnTo>
                  <a:lnTo>
                    <a:pt x="446227" y="18288"/>
                  </a:lnTo>
                  <a:lnTo>
                    <a:pt x="314553" y="18288"/>
                  </a:lnTo>
                  <a:lnTo>
                    <a:pt x="98755" y="0"/>
                  </a:lnTo>
                  <a:close/>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 name="テキスト ボックス 148"/>
            <p:cNvSpPr txBox="1"/>
            <p:nvPr/>
          </p:nvSpPr>
          <p:spPr>
            <a:xfrm>
              <a:off x="4114283" y="3068960"/>
              <a:ext cx="792087" cy="230832"/>
            </a:xfrm>
            <a:prstGeom prst="rect">
              <a:avLst/>
            </a:prstGeom>
            <a:noFill/>
          </p:spPr>
          <p:txBody>
            <a:bodyPr wrap="square" rtlCol="0">
              <a:spAutoFit/>
            </a:bodyPr>
            <a:lstStyle/>
            <a:p>
              <a:r>
                <a:rPr kumimoji="1" lang="ja-JP" altLang="en-US" sz="900" dirty="0" smtClean="0">
                  <a:latin typeface="+mj-ea"/>
                  <a:ea typeface="+mj-ea"/>
                </a:rPr>
                <a:t>四天王寺</a:t>
              </a:r>
              <a:endParaRPr kumimoji="1" lang="ja-JP" altLang="en-US" sz="900" dirty="0">
                <a:latin typeface="+mj-ea"/>
                <a:ea typeface="+mj-ea"/>
              </a:endParaRPr>
            </a:p>
          </p:txBody>
        </p:sp>
        <p:sp>
          <p:nvSpPr>
            <p:cNvPr id="150" name="テキスト ボックス 149"/>
            <p:cNvSpPr txBox="1"/>
            <p:nvPr/>
          </p:nvSpPr>
          <p:spPr>
            <a:xfrm>
              <a:off x="2396337" y="3429000"/>
              <a:ext cx="719232" cy="230832"/>
            </a:xfrm>
            <a:prstGeom prst="rect">
              <a:avLst/>
            </a:prstGeom>
            <a:noFill/>
          </p:spPr>
          <p:txBody>
            <a:bodyPr wrap="square" rtlCol="0">
              <a:spAutoFit/>
            </a:bodyPr>
            <a:lstStyle/>
            <a:p>
              <a:r>
                <a:rPr kumimoji="1" lang="ja-JP" altLang="en-US" sz="900" dirty="0" smtClean="0">
                  <a:latin typeface="+mn-ea"/>
                </a:rPr>
                <a:t>一心寺</a:t>
              </a:r>
              <a:endParaRPr kumimoji="1" lang="ja-JP" altLang="en-US" sz="900" dirty="0">
                <a:latin typeface="+mn-ea"/>
              </a:endParaRPr>
            </a:p>
          </p:txBody>
        </p:sp>
        <p:sp>
          <p:nvSpPr>
            <p:cNvPr id="87" name="フリーフォーム 86"/>
            <p:cNvSpPr/>
            <p:nvPr/>
          </p:nvSpPr>
          <p:spPr>
            <a:xfrm>
              <a:off x="1215899" y="3248409"/>
              <a:ext cx="2232561" cy="2369127"/>
            </a:xfrm>
            <a:custGeom>
              <a:avLst/>
              <a:gdLst>
                <a:gd name="connsiteX0" fmla="*/ 540327 w 2232561"/>
                <a:gd name="connsiteY0" fmla="*/ 0 h 2369127"/>
                <a:gd name="connsiteX1" fmla="*/ 1021278 w 2232561"/>
                <a:gd name="connsiteY1" fmla="*/ 53439 h 2369127"/>
                <a:gd name="connsiteX2" fmla="*/ 967839 w 2232561"/>
                <a:gd name="connsiteY2" fmla="*/ 332509 h 2369127"/>
                <a:gd name="connsiteX3" fmla="*/ 967839 w 2232561"/>
                <a:gd name="connsiteY3" fmla="*/ 433449 h 2369127"/>
                <a:gd name="connsiteX4" fmla="*/ 991589 w 2232561"/>
                <a:gd name="connsiteY4" fmla="*/ 492826 h 2369127"/>
                <a:gd name="connsiteX5" fmla="*/ 985652 w 2232561"/>
                <a:gd name="connsiteY5" fmla="*/ 765958 h 2369127"/>
                <a:gd name="connsiteX6" fmla="*/ 1068779 w 2232561"/>
                <a:gd name="connsiteY6" fmla="*/ 843148 h 2369127"/>
                <a:gd name="connsiteX7" fmla="*/ 1110343 w 2232561"/>
                <a:gd name="connsiteY7" fmla="*/ 849086 h 2369127"/>
                <a:gd name="connsiteX8" fmla="*/ 1211283 w 2232561"/>
                <a:gd name="connsiteY8" fmla="*/ 760021 h 2369127"/>
                <a:gd name="connsiteX9" fmla="*/ 1383475 w 2232561"/>
                <a:gd name="connsiteY9" fmla="*/ 694706 h 2369127"/>
                <a:gd name="connsiteX10" fmla="*/ 1436914 w 2232561"/>
                <a:gd name="connsiteY10" fmla="*/ 564078 h 2369127"/>
                <a:gd name="connsiteX11" fmla="*/ 1638795 w 2232561"/>
                <a:gd name="connsiteY11" fmla="*/ 516577 h 2369127"/>
                <a:gd name="connsiteX12" fmla="*/ 1888176 w 2232561"/>
                <a:gd name="connsiteY12" fmla="*/ 599704 h 2369127"/>
                <a:gd name="connsiteX13" fmla="*/ 2036618 w 2232561"/>
                <a:gd name="connsiteY13" fmla="*/ 670956 h 2369127"/>
                <a:gd name="connsiteX14" fmla="*/ 2226623 w 2232561"/>
                <a:gd name="connsiteY14" fmla="*/ 676893 h 2369127"/>
                <a:gd name="connsiteX15" fmla="*/ 2232561 w 2232561"/>
                <a:gd name="connsiteY15" fmla="*/ 843148 h 2369127"/>
                <a:gd name="connsiteX16" fmla="*/ 2006930 w 2232561"/>
                <a:gd name="connsiteY16" fmla="*/ 825335 h 2369127"/>
                <a:gd name="connsiteX17" fmla="*/ 1977241 w 2232561"/>
                <a:gd name="connsiteY17" fmla="*/ 985652 h 2369127"/>
                <a:gd name="connsiteX18" fmla="*/ 1995054 w 2232561"/>
                <a:gd name="connsiteY18" fmla="*/ 1027216 h 2369127"/>
                <a:gd name="connsiteX19" fmla="*/ 2036618 w 2232561"/>
                <a:gd name="connsiteY19" fmla="*/ 1033153 h 2369127"/>
                <a:gd name="connsiteX20" fmla="*/ 2030680 w 2232561"/>
                <a:gd name="connsiteY20" fmla="*/ 1169719 h 2369127"/>
                <a:gd name="connsiteX21" fmla="*/ 1953491 w 2232561"/>
                <a:gd name="connsiteY21" fmla="*/ 1205345 h 2369127"/>
                <a:gd name="connsiteX22" fmla="*/ 1870363 w 2232561"/>
                <a:gd name="connsiteY22" fmla="*/ 1193470 h 2369127"/>
                <a:gd name="connsiteX23" fmla="*/ 1816924 w 2232561"/>
                <a:gd name="connsiteY23" fmla="*/ 1145969 h 2369127"/>
                <a:gd name="connsiteX24" fmla="*/ 1656608 w 2232561"/>
                <a:gd name="connsiteY24" fmla="*/ 1151906 h 2369127"/>
                <a:gd name="connsiteX25" fmla="*/ 1591293 w 2232561"/>
                <a:gd name="connsiteY25" fmla="*/ 1383475 h 2369127"/>
                <a:gd name="connsiteX26" fmla="*/ 1692234 w 2232561"/>
                <a:gd name="connsiteY26" fmla="*/ 1395351 h 2369127"/>
                <a:gd name="connsiteX27" fmla="*/ 1704109 w 2232561"/>
                <a:gd name="connsiteY27" fmla="*/ 1407226 h 2369127"/>
                <a:gd name="connsiteX28" fmla="*/ 1870363 w 2232561"/>
                <a:gd name="connsiteY28" fmla="*/ 1442852 h 2369127"/>
                <a:gd name="connsiteX29" fmla="*/ 1763485 w 2232561"/>
                <a:gd name="connsiteY29" fmla="*/ 1959429 h 2369127"/>
                <a:gd name="connsiteX30" fmla="*/ 2113808 w 2232561"/>
                <a:gd name="connsiteY30" fmla="*/ 2072244 h 2369127"/>
                <a:gd name="connsiteX31" fmla="*/ 2084119 w 2232561"/>
                <a:gd name="connsiteY31" fmla="*/ 2244436 h 2369127"/>
                <a:gd name="connsiteX32" fmla="*/ 2000992 w 2232561"/>
                <a:gd name="connsiteY32" fmla="*/ 2321626 h 2369127"/>
                <a:gd name="connsiteX33" fmla="*/ 1751610 w 2232561"/>
                <a:gd name="connsiteY33" fmla="*/ 2369127 h 2369127"/>
                <a:gd name="connsiteX34" fmla="*/ 1698171 w 2232561"/>
                <a:gd name="connsiteY34" fmla="*/ 2369127 h 2369127"/>
                <a:gd name="connsiteX35" fmla="*/ 1698171 w 2232561"/>
                <a:gd name="connsiteY35" fmla="*/ 2369127 h 2369127"/>
                <a:gd name="connsiteX36" fmla="*/ 0 w 2232561"/>
                <a:gd name="connsiteY36" fmla="*/ 1882239 h 2369127"/>
                <a:gd name="connsiteX37" fmla="*/ 540327 w 2232561"/>
                <a:gd name="connsiteY37" fmla="*/ 0 h 236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232561" h="2369127">
                  <a:moveTo>
                    <a:pt x="540327" y="0"/>
                  </a:moveTo>
                  <a:lnTo>
                    <a:pt x="1021278" y="53439"/>
                  </a:lnTo>
                  <a:lnTo>
                    <a:pt x="967839" y="332509"/>
                  </a:lnTo>
                  <a:lnTo>
                    <a:pt x="967839" y="433449"/>
                  </a:lnTo>
                  <a:lnTo>
                    <a:pt x="991589" y="492826"/>
                  </a:lnTo>
                  <a:lnTo>
                    <a:pt x="985652" y="765958"/>
                  </a:lnTo>
                  <a:lnTo>
                    <a:pt x="1068779" y="843148"/>
                  </a:lnTo>
                  <a:lnTo>
                    <a:pt x="1110343" y="849086"/>
                  </a:lnTo>
                  <a:lnTo>
                    <a:pt x="1211283" y="760021"/>
                  </a:lnTo>
                  <a:lnTo>
                    <a:pt x="1383475" y="694706"/>
                  </a:lnTo>
                  <a:lnTo>
                    <a:pt x="1436914" y="564078"/>
                  </a:lnTo>
                  <a:lnTo>
                    <a:pt x="1638795" y="516577"/>
                  </a:lnTo>
                  <a:lnTo>
                    <a:pt x="1888176" y="599704"/>
                  </a:lnTo>
                  <a:lnTo>
                    <a:pt x="2036618" y="670956"/>
                  </a:lnTo>
                  <a:lnTo>
                    <a:pt x="2226623" y="676893"/>
                  </a:lnTo>
                  <a:lnTo>
                    <a:pt x="2232561" y="843148"/>
                  </a:lnTo>
                  <a:lnTo>
                    <a:pt x="2006930" y="825335"/>
                  </a:lnTo>
                  <a:lnTo>
                    <a:pt x="1977241" y="985652"/>
                  </a:lnTo>
                  <a:lnTo>
                    <a:pt x="1995054" y="1027216"/>
                  </a:lnTo>
                  <a:lnTo>
                    <a:pt x="2036618" y="1033153"/>
                  </a:lnTo>
                  <a:lnTo>
                    <a:pt x="2030680" y="1169719"/>
                  </a:lnTo>
                  <a:lnTo>
                    <a:pt x="1953491" y="1205345"/>
                  </a:lnTo>
                  <a:lnTo>
                    <a:pt x="1870363" y="1193470"/>
                  </a:lnTo>
                  <a:lnTo>
                    <a:pt x="1816924" y="1145969"/>
                  </a:lnTo>
                  <a:lnTo>
                    <a:pt x="1656608" y="1151906"/>
                  </a:lnTo>
                  <a:lnTo>
                    <a:pt x="1591293" y="1383475"/>
                  </a:lnTo>
                  <a:lnTo>
                    <a:pt x="1692234" y="1395351"/>
                  </a:lnTo>
                  <a:lnTo>
                    <a:pt x="1704109" y="1407226"/>
                  </a:lnTo>
                  <a:lnTo>
                    <a:pt x="1870363" y="1442852"/>
                  </a:lnTo>
                  <a:lnTo>
                    <a:pt x="1763485" y="1959429"/>
                  </a:lnTo>
                  <a:lnTo>
                    <a:pt x="2113808" y="2072244"/>
                  </a:lnTo>
                  <a:lnTo>
                    <a:pt x="2084119" y="2244436"/>
                  </a:lnTo>
                  <a:lnTo>
                    <a:pt x="2000992" y="2321626"/>
                  </a:lnTo>
                  <a:lnTo>
                    <a:pt x="1751610" y="2369127"/>
                  </a:lnTo>
                  <a:lnTo>
                    <a:pt x="1698171" y="2369127"/>
                  </a:lnTo>
                  <a:lnTo>
                    <a:pt x="1698171" y="2369127"/>
                  </a:lnTo>
                  <a:lnTo>
                    <a:pt x="0" y="1882239"/>
                  </a:lnTo>
                  <a:lnTo>
                    <a:pt x="540327" y="0"/>
                  </a:lnTo>
                  <a:close/>
                </a:path>
              </a:pathLst>
            </a:custGeom>
            <a:solidFill>
              <a:srgbClr val="92D050">
                <a:alpha val="30000"/>
              </a:srgb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フリーフォーム 87"/>
            <p:cNvSpPr/>
            <p:nvPr/>
          </p:nvSpPr>
          <p:spPr>
            <a:xfrm>
              <a:off x="2277742" y="5034222"/>
              <a:ext cx="1025342" cy="567275"/>
            </a:xfrm>
            <a:custGeom>
              <a:avLst/>
              <a:gdLst>
                <a:gd name="connsiteX0" fmla="*/ 73672 w 1464774"/>
                <a:gd name="connsiteY0" fmla="*/ 0 h 810392"/>
                <a:gd name="connsiteX1" fmla="*/ 0 w 1464774"/>
                <a:gd name="connsiteY1" fmla="*/ 264353 h 810392"/>
                <a:gd name="connsiteX2" fmla="*/ 91007 w 1464774"/>
                <a:gd name="connsiteY2" fmla="*/ 416030 h 810392"/>
                <a:gd name="connsiteX3" fmla="*/ 60671 w 1464774"/>
                <a:gd name="connsiteY3" fmla="*/ 515704 h 810392"/>
                <a:gd name="connsiteX4" fmla="*/ 936068 w 1464774"/>
                <a:gd name="connsiteY4" fmla="*/ 767056 h 810392"/>
                <a:gd name="connsiteX5" fmla="*/ 975071 w 1464774"/>
                <a:gd name="connsiteY5" fmla="*/ 810392 h 810392"/>
                <a:gd name="connsiteX6" fmla="*/ 1317429 w 1464774"/>
                <a:gd name="connsiteY6" fmla="*/ 754055 h 810392"/>
                <a:gd name="connsiteX7" fmla="*/ 1434438 w 1464774"/>
                <a:gd name="connsiteY7" fmla="*/ 641380 h 810392"/>
                <a:gd name="connsiteX8" fmla="*/ 1464774 w 1464774"/>
                <a:gd name="connsiteY8" fmla="*/ 498370 h 810392"/>
                <a:gd name="connsiteX9" fmla="*/ 1187420 w 1464774"/>
                <a:gd name="connsiteY9" fmla="*/ 429031 h 810392"/>
                <a:gd name="connsiteX10" fmla="*/ 1139750 w 1464774"/>
                <a:gd name="connsiteY10" fmla="*/ 355359 h 810392"/>
                <a:gd name="connsiteX11" fmla="*/ 1157084 w 1464774"/>
                <a:gd name="connsiteY11" fmla="*/ 303355 h 810392"/>
                <a:gd name="connsiteX12" fmla="*/ 888398 w 1464774"/>
                <a:gd name="connsiteY12" fmla="*/ 221016 h 810392"/>
                <a:gd name="connsiteX13" fmla="*/ 823393 w 1464774"/>
                <a:gd name="connsiteY13" fmla="*/ 242684 h 810392"/>
                <a:gd name="connsiteX14" fmla="*/ 745388 w 1464774"/>
                <a:gd name="connsiteY14" fmla="*/ 260019 h 810392"/>
                <a:gd name="connsiteX15" fmla="*/ 264353 w 1464774"/>
                <a:gd name="connsiteY15" fmla="*/ 125676 h 810392"/>
                <a:gd name="connsiteX16" fmla="*/ 177680 w 1464774"/>
                <a:gd name="connsiteY16" fmla="*/ 26002 h 810392"/>
                <a:gd name="connsiteX17" fmla="*/ 73672 w 1464774"/>
                <a:gd name="connsiteY17" fmla="*/ 0 h 810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64774" h="810392">
                  <a:moveTo>
                    <a:pt x="73672" y="0"/>
                  </a:moveTo>
                  <a:lnTo>
                    <a:pt x="0" y="264353"/>
                  </a:lnTo>
                  <a:lnTo>
                    <a:pt x="91007" y="416030"/>
                  </a:lnTo>
                  <a:lnTo>
                    <a:pt x="60671" y="515704"/>
                  </a:lnTo>
                  <a:lnTo>
                    <a:pt x="936068" y="767056"/>
                  </a:lnTo>
                  <a:lnTo>
                    <a:pt x="975071" y="810392"/>
                  </a:lnTo>
                  <a:lnTo>
                    <a:pt x="1317429" y="754055"/>
                  </a:lnTo>
                  <a:lnTo>
                    <a:pt x="1434438" y="641380"/>
                  </a:lnTo>
                  <a:lnTo>
                    <a:pt x="1464774" y="498370"/>
                  </a:lnTo>
                  <a:lnTo>
                    <a:pt x="1187420" y="429031"/>
                  </a:lnTo>
                  <a:lnTo>
                    <a:pt x="1139750" y="355359"/>
                  </a:lnTo>
                  <a:lnTo>
                    <a:pt x="1157084" y="303355"/>
                  </a:lnTo>
                  <a:lnTo>
                    <a:pt x="888398" y="221016"/>
                  </a:lnTo>
                  <a:lnTo>
                    <a:pt x="823393" y="242684"/>
                  </a:lnTo>
                  <a:lnTo>
                    <a:pt x="745388" y="260019"/>
                  </a:lnTo>
                  <a:lnTo>
                    <a:pt x="264353" y="125676"/>
                  </a:lnTo>
                  <a:lnTo>
                    <a:pt x="177680" y="26002"/>
                  </a:lnTo>
                  <a:lnTo>
                    <a:pt x="73672" y="0"/>
                  </a:lnTo>
                  <a:close/>
                </a:path>
              </a:pathLst>
            </a:custGeom>
            <a:solidFill>
              <a:srgbClr val="00B0F0">
                <a:alpha val="50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テキスト ボックス 89"/>
            <p:cNvSpPr txBox="1"/>
            <p:nvPr/>
          </p:nvSpPr>
          <p:spPr>
            <a:xfrm>
              <a:off x="1444312" y="4365104"/>
              <a:ext cx="772384" cy="230832"/>
            </a:xfrm>
            <a:prstGeom prst="rect">
              <a:avLst/>
            </a:prstGeom>
            <a:noFill/>
          </p:spPr>
          <p:txBody>
            <a:bodyPr wrap="square" rtlCol="0">
              <a:spAutoFit/>
            </a:bodyPr>
            <a:lstStyle/>
            <a:p>
              <a:r>
                <a:rPr lang="ja-JP" altLang="en-US" sz="900" dirty="0" smtClean="0">
                  <a:latin typeface="HGP創英角ｺﾞｼｯｸUB" pitchFamily="50" charset="-128"/>
                  <a:ea typeface="HGP創英角ｺﾞｼｯｸUB" pitchFamily="50" charset="-128"/>
                </a:rPr>
                <a:t>① 動物園</a:t>
              </a:r>
              <a:endParaRPr kumimoji="1" lang="ja-JP" altLang="en-US" sz="900" dirty="0">
                <a:latin typeface="HGP創英角ｺﾞｼｯｸUB" pitchFamily="50" charset="-128"/>
                <a:ea typeface="HGP創英角ｺﾞｼｯｸUB" pitchFamily="50" charset="-128"/>
              </a:endParaRPr>
            </a:p>
          </p:txBody>
        </p:sp>
        <p:sp>
          <p:nvSpPr>
            <p:cNvPr id="89" name="フリーフォーム 88"/>
            <p:cNvSpPr/>
            <p:nvPr/>
          </p:nvSpPr>
          <p:spPr>
            <a:xfrm>
              <a:off x="3056182" y="3868397"/>
              <a:ext cx="378606" cy="376310"/>
            </a:xfrm>
            <a:custGeom>
              <a:avLst/>
              <a:gdLst>
                <a:gd name="connsiteX0" fmla="*/ 70338 w 532562"/>
                <a:gd name="connsiteY0" fmla="*/ 0 h 537586"/>
                <a:gd name="connsiteX1" fmla="*/ 40193 w 532562"/>
                <a:gd name="connsiteY1" fmla="*/ 40193 h 537586"/>
                <a:gd name="connsiteX2" fmla="*/ 0 w 532562"/>
                <a:gd name="connsiteY2" fmla="*/ 432079 h 537586"/>
                <a:gd name="connsiteX3" fmla="*/ 95459 w 532562"/>
                <a:gd name="connsiteY3" fmla="*/ 522514 h 537586"/>
                <a:gd name="connsiteX4" fmla="*/ 165798 w 532562"/>
                <a:gd name="connsiteY4" fmla="*/ 537586 h 537586"/>
                <a:gd name="connsiteX5" fmla="*/ 205991 w 532562"/>
                <a:gd name="connsiteY5" fmla="*/ 281353 h 537586"/>
                <a:gd name="connsiteX6" fmla="*/ 532562 w 532562"/>
                <a:gd name="connsiteY6" fmla="*/ 311498 h 537586"/>
                <a:gd name="connsiteX7" fmla="*/ 527538 w 532562"/>
                <a:gd name="connsiteY7" fmla="*/ 120580 h 537586"/>
                <a:gd name="connsiteX8" fmla="*/ 256233 w 532562"/>
                <a:gd name="connsiteY8" fmla="*/ 95459 h 537586"/>
                <a:gd name="connsiteX9" fmla="*/ 70338 w 532562"/>
                <a:gd name="connsiteY9" fmla="*/ 0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205991 w 540866"/>
                <a:gd name="connsiteY5" fmla="*/ 281353 h 537586"/>
                <a:gd name="connsiteX6" fmla="*/ 532562 w 540866"/>
                <a:gd name="connsiteY6" fmla="*/ 311498 h 537586"/>
                <a:gd name="connsiteX7" fmla="*/ 540866 w 540866"/>
                <a:gd name="connsiteY7" fmla="*/ 85903 h 537586"/>
                <a:gd name="connsiteX8" fmla="*/ 256233 w 540866"/>
                <a:gd name="connsiteY8" fmla="*/ 95459 h 537586"/>
                <a:gd name="connsiteX9" fmla="*/ 70338 w 540866"/>
                <a:gd name="connsiteY9" fmla="*/ 0 h 53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866" h="537586">
                  <a:moveTo>
                    <a:pt x="70338" y="0"/>
                  </a:moveTo>
                  <a:lnTo>
                    <a:pt x="40193" y="40193"/>
                  </a:lnTo>
                  <a:lnTo>
                    <a:pt x="0" y="432079"/>
                  </a:lnTo>
                  <a:lnTo>
                    <a:pt x="95459" y="522514"/>
                  </a:lnTo>
                  <a:lnTo>
                    <a:pt x="165798" y="537586"/>
                  </a:lnTo>
                  <a:lnTo>
                    <a:pt x="205991" y="281353"/>
                  </a:lnTo>
                  <a:lnTo>
                    <a:pt x="532562" y="311498"/>
                  </a:lnTo>
                  <a:lnTo>
                    <a:pt x="540866" y="85903"/>
                  </a:lnTo>
                  <a:lnTo>
                    <a:pt x="256233" y="95459"/>
                  </a:lnTo>
                  <a:lnTo>
                    <a:pt x="70338" y="0"/>
                  </a:lnTo>
                  <a:close/>
                </a:path>
              </a:pathLst>
            </a:custGeom>
            <a:solidFill>
              <a:srgbClr val="00B0F0">
                <a:alpha val="51000"/>
              </a:srgbClr>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テキスト ボックス 90"/>
            <p:cNvSpPr txBox="1"/>
            <p:nvPr/>
          </p:nvSpPr>
          <p:spPr>
            <a:xfrm>
              <a:off x="2284896" y="4018781"/>
              <a:ext cx="936104" cy="369332"/>
            </a:xfrm>
            <a:prstGeom prst="rect">
              <a:avLst/>
            </a:prstGeom>
            <a:noFill/>
          </p:spPr>
          <p:txBody>
            <a:bodyPr wrap="square" rtlCol="0">
              <a:spAutoFit/>
            </a:bodyPr>
            <a:lstStyle/>
            <a:p>
              <a:r>
                <a:rPr lang="ja-JP" altLang="en-US" sz="900" dirty="0" smtClean="0">
                  <a:latin typeface="HGP創英角ｺﾞｼｯｸUB" pitchFamily="50" charset="-128"/>
                  <a:ea typeface="HGP創英角ｺﾞｼｯｸUB" pitchFamily="50" charset="-128"/>
                </a:rPr>
                <a:t>③－２</a:t>
              </a:r>
              <a:endParaRPr lang="en-US" altLang="ja-JP" sz="900" dirty="0" smtClean="0">
                <a:latin typeface="HGP創英角ｺﾞｼｯｸUB" pitchFamily="50" charset="-128"/>
                <a:ea typeface="HGP創英角ｺﾞｼｯｸUB" pitchFamily="50" charset="-128"/>
              </a:endParaRPr>
            </a:p>
            <a:p>
              <a:pPr algn="ctr"/>
              <a:r>
                <a:rPr lang="ja-JP" altLang="en-US" sz="900" dirty="0" smtClean="0">
                  <a:latin typeface="HGP創英角ｺﾞｼｯｸUB" pitchFamily="50" charset="-128"/>
                  <a:ea typeface="HGP創英角ｺﾞｼｯｸUB" pitchFamily="50" charset="-128"/>
                </a:rPr>
                <a:t>茶臼山・河底池</a:t>
              </a:r>
              <a:endParaRPr lang="en-US" altLang="ja-JP" sz="900" dirty="0" smtClean="0">
                <a:latin typeface="HGP創英角ｺﾞｼｯｸUB" pitchFamily="50" charset="-128"/>
                <a:ea typeface="HGP創英角ｺﾞｼｯｸUB" pitchFamily="50" charset="-128"/>
              </a:endParaRPr>
            </a:p>
          </p:txBody>
        </p:sp>
        <p:sp>
          <p:nvSpPr>
            <p:cNvPr id="94" name="テキスト ボックス 93"/>
            <p:cNvSpPr txBox="1"/>
            <p:nvPr/>
          </p:nvSpPr>
          <p:spPr>
            <a:xfrm>
              <a:off x="2072680" y="4581128"/>
              <a:ext cx="738664" cy="230832"/>
            </a:xfrm>
            <a:prstGeom prst="rect">
              <a:avLst/>
            </a:prstGeom>
            <a:noFill/>
          </p:spPr>
          <p:txBody>
            <a:bodyPr vert="horz" wrap="square" rtlCol="0">
              <a:spAutoFit/>
            </a:bodyPr>
            <a:lstStyle/>
            <a:p>
              <a:r>
                <a:rPr lang="ja-JP" altLang="en-US" sz="900" dirty="0" smtClean="0">
                  <a:latin typeface="HGP創英角ｺﾞｼｯｸUB" pitchFamily="50" charset="-128"/>
                  <a:ea typeface="HGP創英角ｺﾞｼｯｸUB" pitchFamily="50" charset="-128"/>
                </a:rPr>
                <a:t>② 美術館</a:t>
              </a:r>
              <a:endParaRPr kumimoji="1" lang="ja-JP" altLang="en-US" sz="900" dirty="0">
                <a:latin typeface="HGP創英角ｺﾞｼｯｸUB" pitchFamily="50" charset="-128"/>
                <a:ea typeface="HGP創英角ｺﾞｼｯｸUB" pitchFamily="50" charset="-128"/>
              </a:endParaRPr>
            </a:p>
          </p:txBody>
        </p:sp>
        <p:sp>
          <p:nvSpPr>
            <p:cNvPr id="97" name="テキスト ボックス 96"/>
            <p:cNvSpPr txBox="1"/>
            <p:nvPr/>
          </p:nvSpPr>
          <p:spPr>
            <a:xfrm>
              <a:off x="2562487" y="4731837"/>
              <a:ext cx="1058517" cy="369332"/>
            </a:xfrm>
            <a:prstGeom prst="rect">
              <a:avLst/>
            </a:prstGeom>
            <a:noFill/>
          </p:spPr>
          <p:txBody>
            <a:bodyPr wrap="square" rtlCol="0">
              <a:spAutoFit/>
            </a:bodyPr>
            <a:lstStyle/>
            <a:p>
              <a:r>
                <a:rPr lang="ja-JP" altLang="en-US" sz="900" dirty="0" smtClean="0">
                  <a:latin typeface="HGP創英角ｺﾞｼｯｸUB" pitchFamily="50" charset="-128"/>
                  <a:ea typeface="HGP創英角ｺﾞｼｯｸUB" pitchFamily="50" charset="-128"/>
                </a:rPr>
                <a:t>③－１</a:t>
              </a:r>
              <a:endParaRPr lang="en-US" altLang="ja-JP" sz="900" dirty="0" smtClean="0">
                <a:latin typeface="HGP創英角ｺﾞｼｯｸUB" pitchFamily="50" charset="-128"/>
                <a:ea typeface="HGP創英角ｺﾞｼｯｸUB" pitchFamily="50" charset="-128"/>
              </a:endParaRPr>
            </a:p>
            <a:p>
              <a:r>
                <a:rPr lang="ja-JP" altLang="en-US" sz="900" dirty="0" smtClean="0">
                  <a:latin typeface="HGP創英角ｺﾞｼｯｸUB" pitchFamily="50" charset="-128"/>
                  <a:ea typeface="HGP創英角ｺﾞｼｯｸUB" pitchFamily="50" charset="-128"/>
                </a:rPr>
                <a:t>慶沢園</a:t>
              </a:r>
              <a:endParaRPr kumimoji="1" lang="ja-JP" altLang="en-US" sz="900" dirty="0">
                <a:latin typeface="HGP創英角ｺﾞｼｯｸUB" pitchFamily="50" charset="-128"/>
                <a:ea typeface="HGP創英角ｺﾞｼｯｸUB" pitchFamily="50" charset="-128"/>
              </a:endParaRPr>
            </a:p>
          </p:txBody>
        </p:sp>
        <p:sp>
          <p:nvSpPr>
            <p:cNvPr id="98" name="テキスト ボックス 97"/>
            <p:cNvSpPr txBox="1"/>
            <p:nvPr/>
          </p:nvSpPr>
          <p:spPr>
            <a:xfrm>
              <a:off x="2267992" y="5145453"/>
              <a:ext cx="1152129" cy="323165"/>
            </a:xfrm>
            <a:prstGeom prst="rect">
              <a:avLst/>
            </a:prstGeom>
            <a:noFill/>
          </p:spPr>
          <p:txBody>
            <a:bodyPr wrap="square" rtlCol="0">
              <a:spAutoFit/>
            </a:bodyPr>
            <a:lstStyle/>
            <a:p>
              <a:pPr>
                <a:lnSpc>
                  <a:spcPts val="900"/>
                </a:lnSpc>
              </a:pPr>
              <a:r>
                <a:rPr lang="ja-JP" altLang="en-US" sz="900" dirty="0" smtClean="0">
                  <a:latin typeface="HGP創英角ｺﾞｼｯｸUB" pitchFamily="50" charset="-128"/>
                  <a:ea typeface="HGP創英角ｺﾞｼｯｸUB" pitchFamily="50" charset="-128"/>
                </a:rPr>
                <a:t>③－３</a:t>
              </a:r>
              <a:endParaRPr lang="en-US" altLang="ja-JP" sz="900" dirty="0" smtClean="0">
                <a:latin typeface="HGP創英角ｺﾞｼｯｸUB" pitchFamily="50" charset="-128"/>
                <a:ea typeface="HGP創英角ｺﾞｼｯｸUB" pitchFamily="50" charset="-128"/>
              </a:endParaRPr>
            </a:p>
            <a:p>
              <a:pPr>
                <a:lnSpc>
                  <a:spcPts val="900"/>
                </a:lnSpc>
              </a:pPr>
              <a:r>
                <a:rPr lang="ja-JP" altLang="en-US" sz="900" dirty="0" smtClean="0">
                  <a:latin typeface="HGP創英角ｺﾞｼｯｸUB" pitchFamily="50" charset="-128"/>
                  <a:ea typeface="HGP創英角ｺﾞｼｯｸUB" pitchFamily="50" charset="-128"/>
                </a:rPr>
                <a:t>エントランスエリア</a:t>
              </a:r>
              <a:endParaRPr kumimoji="1" lang="ja-JP" altLang="en-US" sz="900" dirty="0">
                <a:latin typeface="HGP創英角ｺﾞｼｯｸUB" pitchFamily="50" charset="-128"/>
                <a:ea typeface="HGP創英角ｺﾞｼｯｸUB" pitchFamily="50" charset="-128"/>
              </a:endParaRPr>
            </a:p>
          </p:txBody>
        </p:sp>
        <p:sp>
          <p:nvSpPr>
            <p:cNvPr id="104" name="テキスト ボックス 103"/>
            <p:cNvSpPr txBox="1"/>
            <p:nvPr/>
          </p:nvSpPr>
          <p:spPr>
            <a:xfrm>
              <a:off x="3021309" y="3923531"/>
              <a:ext cx="1581176" cy="207749"/>
            </a:xfrm>
            <a:prstGeom prst="rect">
              <a:avLst/>
            </a:prstGeom>
            <a:noFill/>
          </p:spPr>
          <p:txBody>
            <a:bodyPr wrap="square" rtlCol="0">
              <a:spAutoFit/>
            </a:bodyPr>
            <a:lstStyle/>
            <a:p>
              <a:pPr>
                <a:lnSpc>
                  <a:spcPts val="900"/>
                </a:lnSpc>
              </a:pPr>
              <a:r>
                <a:rPr lang="ja-JP" altLang="en-US" sz="900" dirty="0" smtClean="0">
                  <a:latin typeface="HGP創英角ｺﾞｼｯｸUB" pitchFamily="50" charset="-128"/>
                  <a:ea typeface="HGP創英角ｺﾞｼｯｸUB" pitchFamily="50" charset="-128"/>
                </a:rPr>
                <a:t>③－４ 茶臼山北東部エリア</a:t>
              </a:r>
              <a:endParaRPr kumimoji="1" lang="ja-JP" altLang="en-US" sz="900" dirty="0">
                <a:latin typeface="HGP創英角ｺﾞｼｯｸUB" pitchFamily="50" charset="-128"/>
                <a:ea typeface="HGP創英角ｺﾞｼｯｸUB" pitchFamily="50" charset="-128"/>
              </a:endParaRPr>
            </a:p>
          </p:txBody>
        </p:sp>
        <p:sp>
          <p:nvSpPr>
            <p:cNvPr id="75" name="フリーフォーム 74"/>
            <p:cNvSpPr/>
            <p:nvPr/>
          </p:nvSpPr>
          <p:spPr>
            <a:xfrm>
              <a:off x="3062684" y="3865575"/>
              <a:ext cx="116058" cy="376310"/>
            </a:xfrm>
            <a:custGeom>
              <a:avLst/>
              <a:gdLst>
                <a:gd name="connsiteX0" fmla="*/ 70338 w 532562"/>
                <a:gd name="connsiteY0" fmla="*/ 0 h 537586"/>
                <a:gd name="connsiteX1" fmla="*/ 40193 w 532562"/>
                <a:gd name="connsiteY1" fmla="*/ 40193 h 537586"/>
                <a:gd name="connsiteX2" fmla="*/ 0 w 532562"/>
                <a:gd name="connsiteY2" fmla="*/ 432079 h 537586"/>
                <a:gd name="connsiteX3" fmla="*/ 95459 w 532562"/>
                <a:gd name="connsiteY3" fmla="*/ 522514 h 537586"/>
                <a:gd name="connsiteX4" fmla="*/ 165798 w 532562"/>
                <a:gd name="connsiteY4" fmla="*/ 537586 h 537586"/>
                <a:gd name="connsiteX5" fmla="*/ 205991 w 532562"/>
                <a:gd name="connsiteY5" fmla="*/ 281353 h 537586"/>
                <a:gd name="connsiteX6" fmla="*/ 532562 w 532562"/>
                <a:gd name="connsiteY6" fmla="*/ 311498 h 537586"/>
                <a:gd name="connsiteX7" fmla="*/ 527538 w 532562"/>
                <a:gd name="connsiteY7" fmla="*/ 120580 h 537586"/>
                <a:gd name="connsiteX8" fmla="*/ 256233 w 532562"/>
                <a:gd name="connsiteY8" fmla="*/ 95459 h 537586"/>
                <a:gd name="connsiteX9" fmla="*/ 70338 w 532562"/>
                <a:gd name="connsiteY9" fmla="*/ 0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205991 w 540866"/>
                <a:gd name="connsiteY5" fmla="*/ 281353 h 537586"/>
                <a:gd name="connsiteX6" fmla="*/ 532562 w 540866"/>
                <a:gd name="connsiteY6" fmla="*/ 311498 h 537586"/>
                <a:gd name="connsiteX7" fmla="*/ 540866 w 540866"/>
                <a:gd name="connsiteY7" fmla="*/ 85903 h 537586"/>
                <a:gd name="connsiteX8" fmla="*/ 256233 w 540866"/>
                <a:gd name="connsiteY8" fmla="*/ 95459 h 537586"/>
                <a:gd name="connsiteX9" fmla="*/ 70338 w 540866"/>
                <a:gd name="connsiteY9" fmla="*/ 0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205991 w 540866"/>
                <a:gd name="connsiteY5" fmla="*/ 281353 h 537586"/>
                <a:gd name="connsiteX6" fmla="*/ 532562 w 540866"/>
                <a:gd name="connsiteY6" fmla="*/ 311498 h 537586"/>
                <a:gd name="connsiteX7" fmla="*/ 540866 w 540866"/>
                <a:gd name="connsiteY7" fmla="*/ 85903 h 537586"/>
                <a:gd name="connsiteX8" fmla="*/ 312912 w 540866"/>
                <a:gd name="connsiteY8" fmla="*/ 102869 h 537586"/>
                <a:gd name="connsiteX9" fmla="*/ 70338 w 540866"/>
                <a:gd name="connsiteY9" fmla="*/ 0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205991 w 540866"/>
                <a:gd name="connsiteY6" fmla="*/ 281353 h 537586"/>
                <a:gd name="connsiteX7" fmla="*/ 532562 w 540866"/>
                <a:gd name="connsiteY7" fmla="*/ 311498 h 537586"/>
                <a:gd name="connsiteX8" fmla="*/ 540866 w 540866"/>
                <a:gd name="connsiteY8" fmla="*/ 85903 h 537586"/>
                <a:gd name="connsiteX9" fmla="*/ 443541 w 540866"/>
                <a:gd name="connsiteY9" fmla="*/ 233498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205991 w 540866"/>
                <a:gd name="connsiteY6" fmla="*/ 281353 h 537586"/>
                <a:gd name="connsiteX7" fmla="*/ 532562 w 540866"/>
                <a:gd name="connsiteY7" fmla="*/ 311498 h 537586"/>
                <a:gd name="connsiteX8" fmla="*/ 540866 w 540866"/>
                <a:gd name="connsiteY8" fmla="*/ 102869 h 537586"/>
                <a:gd name="connsiteX9" fmla="*/ 443541 w 540866"/>
                <a:gd name="connsiteY9" fmla="*/ 233498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205991 w 540866"/>
                <a:gd name="connsiteY6" fmla="*/ 281353 h 537586"/>
                <a:gd name="connsiteX7" fmla="*/ 540866 w 540866"/>
                <a:gd name="connsiteY7" fmla="*/ 102869 h 537586"/>
                <a:gd name="connsiteX8" fmla="*/ 443541 w 540866"/>
                <a:gd name="connsiteY8" fmla="*/ 233498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540866 w 540866"/>
                <a:gd name="connsiteY6" fmla="*/ 102869 h 537586"/>
                <a:gd name="connsiteX7" fmla="*/ 443541 w 540866"/>
                <a:gd name="connsiteY7" fmla="*/ 233498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540866 w 540866"/>
                <a:gd name="connsiteY5" fmla="*/ 102869 h 537586"/>
                <a:gd name="connsiteX6" fmla="*/ 443541 w 540866"/>
                <a:gd name="connsiteY6" fmla="*/ 233498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540866 w 540866"/>
                <a:gd name="connsiteY5" fmla="*/ 102869 h 537586"/>
                <a:gd name="connsiteX6" fmla="*/ 443541 w 540866"/>
                <a:gd name="connsiteY6" fmla="*/ 233498 h 537586"/>
                <a:gd name="connsiteX7" fmla="*/ 447560 w 540866"/>
                <a:gd name="connsiteY7" fmla="*/ 243592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540866 w 540866"/>
                <a:gd name="connsiteY5" fmla="*/ 102869 h 537586"/>
                <a:gd name="connsiteX6" fmla="*/ 443541 w 540866"/>
                <a:gd name="connsiteY6" fmla="*/ 233498 h 537586"/>
                <a:gd name="connsiteX0" fmla="*/ 70338 w 443542"/>
                <a:gd name="connsiteY0" fmla="*/ 0 h 537586"/>
                <a:gd name="connsiteX1" fmla="*/ 40193 w 443542"/>
                <a:gd name="connsiteY1" fmla="*/ 40193 h 537586"/>
                <a:gd name="connsiteX2" fmla="*/ 0 w 443542"/>
                <a:gd name="connsiteY2" fmla="*/ 432079 h 537586"/>
                <a:gd name="connsiteX3" fmla="*/ 95459 w 443542"/>
                <a:gd name="connsiteY3" fmla="*/ 522514 h 537586"/>
                <a:gd name="connsiteX4" fmla="*/ 165798 w 443542"/>
                <a:gd name="connsiteY4" fmla="*/ 537586 h 537586"/>
                <a:gd name="connsiteX5" fmla="*/ 443541 w 443542"/>
                <a:gd name="connsiteY5" fmla="*/ 233498 h 537586"/>
                <a:gd name="connsiteX0" fmla="*/ 70338 w 165797"/>
                <a:gd name="connsiteY0" fmla="*/ 0 h 537586"/>
                <a:gd name="connsiteX1" fmla="*/ 40193 w 165797"/>
                <a:gd name="connsiteY1" fmla="*/ 40193 h 537586"/>
                <a:gd name="connsiteX2" fmla="*/ 0 w 165797"/>
                <a:gd name="connsiteY2" fmla="*/ 432079 h 537586"/>
                <a:gd name="connsiteX3" fmla="*/ 95459 w 165797"/>
                <a:gd name="connsiteY3" fmla="*/ 522514 h 537586"/>
                <a:gd name="connsiteX4" fmla="*/ 165798 w 165797"/>
                <a:gd name="connsiteY4" fmla="*/ 537586 h 53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97" h="537586">
                  <a:moveTo>
                    <a:pt x="70338" y="0"/>
                  </a:moveTo>
                  <a:lnTo>
                    <a:pt x="40193" y="40193"/>
                  </a:lnTo>
                  <a:lnTo>
                    <a:pt x="0" y="432079"/>
                  </a:lnTo>
                  <a:lnTo>
                    <a:pt x="95459" y="522514"/>
                  </a:lnTo>
                  <a:lnTo>
                    <a:pt x="165798" y="537586"/>
                  </a:lnTo>
                </a:path>
              </a:pathLst>
            </a:cu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92" name="直線コネクタ 91"/>
            <p:cNvCxnSpPr/>
            <p:nvPr/>
          </p:nvCxnSpPr>
          <p:spPr>
            <a:xfrm rot="720000">
              <a:off x="2320995" y="5419810"/>
              <a:ext cx="0" cy="36000"/>
            </a:xfrm>
            <a:prstGeom prst="line">
              <a:avLst/>
            </a:prstGeom>
            <a:ln w="12700">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sp>
        <p:nvSpPr>
          <p:cNvPr id="99" name="テキスト ボックス 98"/>
          <p:cNvSpPr txBox="1"/>
          <p:nvPr/>
        </p:nvSpPr>
        <p:spPr>
          <a:xfrm>
            <a:off x="4699472" y="2703294"/>
            <a:ext cx="2880320" cy="415498"/>
          </a:xfrm>
          <a:prstGeom prst="rect">
            <a:avLst/>
          </a:prstGeom>
          <a:noFill/>
        </p:spPr>
        <p:txBody>
          <a:bodyPr wrap="square" rtlCol="0">
            <a:spAutoFit/>
          </a:bodyPr>
          <a:lstStyle/>
          <a:p>
            <a:pPr marL="216000" indent="-180000"/>
            <a:r>
              <a:rPr lang="ja-JP" altLang="en-US" sz="1050" dirty="0" smtClean="0">
                <a:latin typeface="+mn-ea"/>
              </a:rPr>
              <a:t>＜天王寺公園各施設の管理運営＞</a:t>
            </a:r>
          </a:p>
          <a:p>
            <a:pPr marL="216000" indent="-180000"/>
            <a:endParaRPr lang="en-US" altLang="ja-JP" sz="1050" dirty="0" smtClean="0"/>
          </a:p>
        </p:txBody>
      </p:sp>
      <p:sp>
        <p:nvSpPr>
          <p:cNvPr id="100" name="テキスト ボックス 99"/>
          <p:cNvSpPr txBox="1"/>
          <p:nvPr/>
        </p:nvSpPr>
        <p:spPr>
          <a:xfrm>
            <a:off x="60382" y="2697294"/>
            <a:ext cx="2880320" cy="415498"/>
          </a:xfrm>
          <a:prstGeom prst="rect">
            <a:avLst/>
          </a:prstGeom>
          <a:noFill/>
        </p:spPr>
        <p:txBody>
          <a:bodyPr wrap="square" rtlCol="0">
            <a:spAutoFit/>
          </a:bodyPr>
          <a:lstStyle/>
          <a:p>
            <a:pPr marL="216000" indent="-180000"/>
            <a:r>
              <a:rPr lang="ja-JP" altLang="en-US" sz="1050" dirty="0" smtClean="0">
                <a:latin typeface="+mn-ea"/>
              </a:rPr>
              <a:t>＜天王寺公園及び周辺地域＞</a:t>
            </a:r>
          </a:p>
          <a:p>
            <a:pPr marL="216000" indent="-180000"/>
            <a:endParaRPr lang="en-US" altLang="ja-JP" sz="1050" dirty="0" smtClean="0"/>
          </a:p>
        </p:txBody>
      </p:sp>
      <p:sp>
        <p:nvSpPr>
          <p:cNvPr id="78" name="左大かっこ 77"/>
          <p:cNvSpPr/>
          <p:nvPr/>
        </p:nvSpPr>
        <p:spPr>
          <a:xfrm>
            <a:off x="6071530" y="3721912"/>
            <a:ext cx="36000" cy="288000"/>
          </a:xfrm>
          <a:prstGeom prst="leftBracket">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80" name="左大かっこ 79"/>
          <p:cNvSpPr/>
          <p:nvPr/>
        </p:nvSpPr>
        <p:spPr>
          <a:xfrm>
            <a:off x="477241" y="1163618"/>
            <a:ext cx="36000" cy="288000"/>
          </a:xfrm>
          <a:prstGeom prst="leftBracket">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93" name="スライド番号プレースホルダ 92"/>
          <p:cNvSpPr>
            <a:spLocks noGrp="1"/>
          </p:cNvSpPr>
          <p:nvPr>
            <p:ph type="sldNum" sz="quarter" idx="12"/>
          </p:nvPr>
        </p:nvSpPr>
        <p:spPr/>
        <p:txBody>
          <a:bodyPr/>
          <a:lstStyle/>
          <a:p>
            <a:fld id="{37EF5067-3AB7-4642-9103-42CBD40CC6D9}" type="slidenum">
              <a:rPr kumimoji="1" lang="ja-JP" altLang="en-US" smtClean="0"/>
              <a:pPr/>
              <a:t>54</a:t>
            </a:fld>
            <a:endParaRPr kumimoji="1" lang="ja-JP" altLang="en-US" dirty="0"/>
          </a:p>
        </p:txBody>
      </p:sp>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28"/>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７．天王寺公園</a:t>
            </a:r>
            <a:endParaRPr lang="en-US" altLang="ja-JP" sz="2000" b="1" dirty="0" smtClean="0">
              <a:solidFill>
                <a:schemeClr val="bg1"/>
              </a:solidFill>
              <a:latin typeface="ＭＳ ゴシック" pitchFamily="49" charset="-128"/>
              <a:ea typeface="ＭＳ ゴシック" pitchFamily="49" charset="-128"/>
            </a:endParaRPr>
          </a:p>
        </p:txBody>
      </p:sp>
      <p:sp>
        <p:nvSpPr>
          <p:cNvPr id="15" name="テキスト ボックス 14"/>
          <p:cNvSpPr txBox="1"/>
          <p:nvPr/>
        </p:nvSpPr>
        <p:spPr>
          <a:xfrm>
            <a:off x="45169" y="717962"/>
            <a:ext cx="2819599" cy="5663366"/>
          </a:xfrm>
          <a:prstGeom prst="rect">
            <a:avLst/>
          </a:prstGeom>
          <a:noFill/>
          <a:ln w="12700">
            <a:solidFill>
              <a:schemeClr val="tx1"/>
            </a:solidFill>
          </a:ln>
          <a:effectLst/>
        </p:spPr>
        <p:txBody>
          <a:bodyPr wrap="square" rtlCol="0">
            <a:noAutofit/>
          </a:bodyPr>
          <a:lstStyle/>
          <a:p>
            <a:pPr marL="82800" indent="-82800"/>
            <a:r>
              <a:rPr lang="en-US" altLang="ja-JP" sz="1200" dirty="0" smtClean="0"/>
              <a:t>【</a:t>
            </a:r>
            <a:r>
              <a:rPr lang="ja-JP" altLang="en-US" sz="1200" dirty="0" smtClean="0"/>
              <a:t>上町台地固有の「歴史・文化・自然」の発信拠点としての役割を果たせてない</a:t>
            </a:r>
            <a:r>
              <a:rPr lang="en-US" altLang="ja-JP" sz="1200" dirty="0" smtClean="0"/>
              <a:t>】</a:t>
            </a:r>
          </a:p>
          <a:p>
            <a:pPr marL="82800" indent="-82800">
              <a:spcBef>
                <a:spcPts val="300"/>
              </a:spcBef>
              <a:spcAft>
                <a:spcPts val="1200"/>
              </a:spcAft>
            </a:pPr>
            <a:r>
              <a:rPr lang="ja-JP" altLang="en-US" sz="1200" dirty="0" smtClean="0">
                <a:latin typeface="ＭＳ Ｐ明朝" pitchFamily="18" charset="-128"/>
                <a:ea typeface="ＭＳ Ｐ明朝" pitchFamily="18" charset="-128"/>
              </a:rPr>
              <a:t>・古代、中世、近世にかけての歴史の舞台であり数多くの歴史文化遺産を有する上町台地に位置し、公園自体も歴史と文化と自然が融合した強みを有しているにもかかわらず、その魅力・潜在価値・シンボル性を発信できていない。</a:t>
            </a:r>
            <a:endParaRPr lang="en-US" altLang="ja-JP" sz="1200" dirty="0" smtClean="0">
              <a:latin typeface="ＭＳ Ｐ明朝" pitchFamily="18" charset="-128"/>
              <a:ea typeface="ＭＳ Ｐ明朝" pitchFamily="18" charset="-128"/>
            </a:endParaRPr>
          </a:p>
          <a:p>
            <a:pPr marL="82800" indent="-82800">
              <a:spcBef>
                <a:spcPts val="600"/>
              </a:spcBef>
            </a:pPr>
            <a:r>
              <a:rPr lang="en-US" altLang="ja-JP" sz="1200" dirty="0" smtClean="0"/>
              <a:t>【</a:t>
            </a:r>
            <a:r>
              <a:rPr lang="ja-JP" altLang="en-US" sz="1200" dirty="0" smtClean="0"/>
              <a:t>都心型の立地特性を活かせていない</a:t>
            </a:r>
            <a:r>
              <a:rPr lang="en-US" altLang="ja-JP" sz="1200" dirty="0" smtClean="0"/>
              <a:t>】</a:t>
            </a:r>
          </a:p>
          <a:p>
            <a:pPr marL="82800" lvl="0" indent="-82800">
              <a:spcBef>
                <a:spcPts val="300"/>
              </a:spcBef>
              <a:spcAft>
                <a:spcPts val="1200"/>
              </a:spcAft>
            </a:pPr>
            <a:r>
              <a:rPr lang="ja-JP" altLang="en-US" sz="1200" dirty="0" smtClean="0">
                <a:latin typeface="ＭＳ Ｐ明朝" pitchFamily="18" charset="-128"/>
                <a:ea typeface="ＭＳ Ｐ明朝" pitchFamily="18" charset="-128"/>
              </a:rPr>
              <a:t>・ターミナルに近接し、潜在需要が高く集客装置としての可能性をもった場所であるが、アクセスしにくい。</a:t>
            </a:r>
            <a:endParaRPr lang="en-US" altLang="ja-JP" sz="1200" dirty="0" smtClean="0">
              <a:latin typeface="ＭＳ Ｐ明朝" pitchFamily="18" charset="-128"/>
              <a:ea typeface="ＭＳ Ｐ明朝" pitchFamily="18" charset="-128"/>
            </a:endParaRPr>
          </a:p>
          <a:p>
            <a:pPr marL="82800" indent="-82800">
              <a:spcBef>
                <a:spcPts val="600"/>
              </a:spcBef>
            </a:pPr>
            <a:r>
              <a:rPr lang="en-US" altLang="ja-JP" sz="1200" dirty="0" smtClean="0"/>
              <a:t>【</a:t>
            </a:r>
            <a:r>
              <a:rPr lang="ja-JP" altLang="en-US" sz="1200" dirty="0" smtClean="0"/>
              <a:t>公園内施設の管理運営サービスにまとまりがない</a:t>
            </a:r>
            <a:r>
              <a:rPr lang="en-US" altLang="ja-JP" sz="1200" dirty="0" smtClean="0"/>
              <a:t>】</a:t>
            </a:r>
          </a:p>
          <a:p>
            <a:pPr marL="82800" indent="-82800">
              <a:spcBef>
                <a:spcPts val="300"/>
              </a:spcBef>
              <a:spcAft>
                <a:spcPts val="1200"/>
              </a:spcAft>
            </a:pPr>
            <a:r>
              <a:rPr lang="ja-JP" altLang="en-US" sz="1200" dirty="0" smtClean="0">
                <a:latin typeface="ＭＳ Ｐ明朝" pitchFamily="18" charset="-128"/>
                <a:ea typeface="ＭＳ Ｐ明朝" pitchFamily="18" charset="-128"/>
              </a:rPr>
              <a:t>・管理運営主体が異なる公園内各施設の連携が図られていないため、施設ごとの企画やサービス提供にとどまっている。　</a:t>
            </a:r>
            <a:endParaRPr lang="en-US" altLang="ja-JP" sz="1200" dirty="0" smtClean="0">
              <a:latin typeface="ＭＳ Ｐ明朝" pitchFamily="18" charset="-128"/>
              <a:ea typeface="ＭＳ Ｐ明朝" pitchFamily="18" charset="-128"/>
            </a:endParaRPr>
          </a:p>
          <a:p>
            <a:pPr marL="82800" indent="-82800">
              <a:spcBef>
                <a:spcPts val="600"/>
              </a:spcBef>
            </a:pPr>
            <a:r>
              <a:rPr lang="en-US" altLang="ja-JP" sz="1200" dirty="0" smtClean="0"/>
              <a:t>【</a:t>
            </a:r>
            <a:r>
              <a:rPr lang="ja-JP" altLang="en-US" sz="1200" dirty="0" smtClean="0"/>
              <a:t>個別施設の利用者サービスが不十分</a:t>
            </a:r>
            <a:r>
              <a:rPr lang="en-US" altLang="ja-JP" sz="1200" dirty="0" smtClean="0"/>
              <a:t>】</a:t>
            </a:r>
          </a:p>
          <a:p>
            <a:pPr marL="82800" indent="-82800">
              <a:spcBef>
                <a:spcPts val="300"/>
              </a:spcBef>
              <a:spcAft>
                <a:spcPts val="1200"/>
              </a:spcAft>
            </a:pPr>
            <a:r>
              <a:rPr lang="ja-JP" altLang="en-US" sz="1200" dirty="0" smtClean="0">
                <a:latin typeface="ＭＳ Ｐ明朝" pitchFamily="18" charset="-128"/>
                <a:ea typeface="ＭＳ Ｐ明朝" pitchFamily="18" charset="-128"/>
              </a:rPr>
              <a:t>・来訪者へのサービスの質と量が不十分で、施設の老朽化が著しい。</a:t>
            </a:r>
            <a:endParaRPr lang="en-US" altLang="ja-JP" sz="1200" dirty="0" smtClean="0">
              <a:latin typeface="ＭＳ Ｐ明朝" pitchFamily="18" charset="-128"/>
              <a:ea typeface="ＭＳ Ｐ明朝" pitchFamily="18" charset="-128"/>
            </a:endParaRPr>
          </a:p>
        </p:txBody>
      </p:sp>
      <p:sp>
        <p:nvSpPr>
          <p:cNvPr id="7" name="正方形/長方形 6"/>
          <p:cNvSpPr/>
          <p:nvPr/>
        </p:nvSpPr>
        <p:spPr>
          <a:xfrm>
            <a:off x="31521" y="453144"/>
            <a:ext cx="2833247" cy="239552"/>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200" b="1" dirty="0" smtClean="0"/>
              <a:t>課　　題</a:t>
            </a:r>
            <a:endParaRPr kumimoji="1" lang="ja-JP" altLang="en-US" sz="1200" b="1" dirty="0"/>
          </a:p>
        </p:txBody>
      </p:sp>
      <p:sp>
        <p:nvSpPr>
          <p:cNvPr id="8" name="右矢印 7"/>
          <p:cNvSpPr/>
          <p:nvPr/>
        </p:nvSpPr>
        <p:spPr>
          <a:xfrm>
            <a:off x="2925659" y="2852936"/>
            <a:ext cx="227141" cy="742314"/>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p:nvSpPr>
        <p:spPr>
          <a:xfrm>
            <a:off x="3183864" y="428414"/>
            <a:ext cx="4068000" cy="264282"/>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200" b="1" dirty="0" smtClean="0"/>
              <a:t>改革方針</a:t>
            </a:r>
            <a:endParaRPr kumimoji="1" lang="ja-JP" altLang="en-US" sz="1200" b="1" dirty="0"/>
          </a:p>
        </p:txBody>
      </p:sp>
      <p:grpSp>
        <p:nvGrpSpPr>
          <p:cNvPr id="2" name="グループ化 12"/>
          <p:cNvGrpSpPr>
            <a:grpSpLocks noChangeAspect="1"/>
          </p:cNvGrpSpPr>
          <p:nvPr/>
        </p:nvGrpSpPr>
        <p:grpSpPr>
          <a:xfrm>
            <a:off x="7311237" y="704813"/>
            <a:ext cx="2578716" cy="5639583"/>
            <a:chOff x="5529064" y="0"/>
            <a:chExt cx="4136139" cy="9045624"/>
          </a:xfrm>
        </p:grpSpPr>
        <p:pic>
          <p:nvPicPr>
            <p:cNvPr id="1028" name="Picture 4"/>
            <p:cNvPicPr>
              <a:picLocks noChangeAspect="1" noChangeArrowheads="1"/>
            </p:cNvPicPr>
            <p:nvPr/>
          </p:nvPicPr>
          <p:blipFill>
            <a:blip r:embed="rId3" cstate="email"/>
            <a:srcRect/>
            <a:stretch>
              <a:fillRect/>
            </a:stretch>
          </p:blipFill>
          <p:spPr bwMode="auto">
            <a:xfrm>
              <a:off x="5529064" y="6644824"/>
              <a:ext cx="3980434" cy="2400800"/>
            </a:xfrm>
            <a:prstGeom prst="rect">
              <a:avLst/>
            </a:prstGeom>
            <a:noFill/>
            <a:ln w="9525">
              <a:noFill/>
              <a:miter lim="800000"/>
              <a:headEnd/>
              <a:tailEnd/>
            </a:ln>
          </p:spPr>
        </p:pic>
        <p:pic>
          <p:nvPicPr>
            <p:cNvPr id="1027" name="Picture 3"/>
            <p:cNvPicPr>
              <a:picLocks noChangeAspect="1" noChangeArrowheads="1"/>
            </p:cNvPicPr>
            <p:nvPr/>
          </p:nvPicPr>
          <p:blipFill>
            <a:blip r:embed="rId4" cstate="email"/>
            <a:srcRect/>
            <a:stretch>
              <a:fillRect/>
            </a:stretch>
          </p:blipFill>
          <p:spPr bwMode="auto">
            <a:xfrm>
              <a:off x="5817101" y="0"/>
              <a:ext cx="3848102" cy="9045624"/>
            </a:xfrm>
            <a:prstGeom prst="rect">
              <a:avLst/>
            </a:prstGeom>
            <a:noFill/>
            <a:ln w="9525">
              <a:noFill/>
              <a:miter lim="800000"/>
              <a:headEnd/>
              <a:tailEnd/>
            </a:ln>
          </p:spPr>
        </p:pic>
      </p:grpSp>
      <p:sp>
        <p:nvSpPr>
          <p:cNvPr id="16" name="テキスト ボックス 15"/>
          <p:cNvSpPr txBox="1"/>
          <p:nvPr/>
        </p:nvSpPr>
        <p:spPr>
          <a:xfrm>
            <a:off x="3183864" y="716446"/>
            <a:ext cx="4073392" cy="5664882"/>
          </a:xfrm>
          <a:prstGeom prst="rect">
            <a:avLst/>
          </a:prstGeom>
          <a:noFill/>
          <a:ln w="12700">
            <a:solidFill>
              <a:schemeClr val="tx1"/>
            </a:solidFill>
          </a:ln>
          <a:effectLst/>
        </p:spPr>
        <p:txBody>
          <a:bodyPr wrap="square" rtlCol="0">
            <a:noAutofit/>
          </a:bodyPr>
          <a:lstStyle/>
          <a:p>
            <a:pPr marL="82800" indent="-82800"/>
            <a:r>
              <a:rPr lang="en-US" altLang="ja-JP" sz="1200" dirty="0" smtClean="0"/>
              <a:t>【</a:t>
            </a:r>
            <a:r>
              <a:rPr lang="ja-JP" altLang="en-US" sz="1200" dirty="0" smtClean="0"/>
              <a:t>「歴史・文化・自然」の再発見・発信</a:t>
            </a:r>
            <a:r>
              <a:rPr lang="en-US" altLang="ja-JP" sz="1200" dirty="0" smtClean="0"/>
              <a:t>】</a:t>
            </a:r>
          </a:p>
          <a:p>
            <a:pPr marL="82800" indent="-82800">
              <a:spcAft>
                <a:spcPts val="600"/>
              </a:spcAft>
            </a:pPr>
            <a:r>
              <a:rPr lang="ja-JP" altLang="en-US" sz="1200" dirty="0" smtClean="0">
                <a:latin typeface="ＭＳ Ｐ明朝" pitchFamily="18" charset="-128"/>
                <a:ea typeface="ＭＳ Ｐ明朝" pitchFamily="18" charset="-128"/>
              </a:rPr>
              <a:t>・上町台地に固有の「歴史・文化・自然」を掘り起こし、公園を拠点として市民へ発信する。</a:t>
            </a:r>
            <a:endParaRPr lang="en-US" altLang="ja-JP" sz="1200" dirty="0" smtClean="0">
              <a:latin typeface="ＭＳ Ｐ明朝" pitchFamily="18" charset="-128"/>
              <a:ea typeface="ＭＳ Ｐ明朝" pitchFamily="18" charset="-128"/>
            </a:endParaRPr>
          </a:p>
          <a:p>
            <a:pPr marL="288000" indent="-180000">
              <a:spcAft>
                <a:spcPts val="300"/>
              </a:spcAft>
            </a:pPr>
            <a:r>
              <a:rPr lang="ja-JP" altLang="en-US" sz="1100" dirty="0" smtClean="0">
                <a:latin typeface="ＭＳ Ｐ明朝" pitchFamily="18" charset="-128"/>
                <a:ea typeface="ＭＳ Ｐ明朝" pitchFamily="18" charset="-128"/>
              </a:rPr>
              <a:t>　・上町台地マイルド</a:t>
            </a:r>
            <a:r>
              <a:rPr lang="en-US" altLang="ja-JP" sz="1100" dirty="0" smtClean="0">
                <a:latin typeface="ＭＳ Ｐ明朝" pitchFamily="18" charset="-128"/>
                <a:ea typeface="ＭＳ Ｐ明朝" pitchFamily="18" charset="-128"/>
              </a:rPr>
              <a:t>HOPE</a:t>
            </a:r>
            <a:r>
              <a:rPr lang="ja-JP" altLang="en-US" sz="1100" dirty="0" smtClean="0">
                <a:latin typeface="ＭＳ Ｐ明朝" pitchFamily="18" charset="-128"/>
                <a:ea typeface="ＭＳ Ｐ明朝" pitchFamily="18" charset="-128"/>
              </a:rPr>
              <a:t>ゾーン事業では魅力情報の発信のためのツアー開催や地域資源の掘り起こしなどを実施中</a:t>
            </a:r>
            <a:endParaRPr lang="en-US" altLang="ja-JP" sz="1100" dirty="0" smtClean="0">
              <a:latin typeface="ＭＳ Ｐ明朝" pitchFamily="18" charset="-128"/>
              <a:ea typeface="ＭＳ Ｐ明朝" pitchFamily="18" charset="-128"/>
            </a:endParaRPr>
          </a:p>
          <a:p>
            <a:pPr marL="288000" indent="-180000">
              <a:spcAft>
                <a:spcPts val="300"/>
              </a:spcAft>
            </a:pPr>
            <a:r>
              <a:rPr lang="ja-JP" altLang="en-US" sz="1100" dirty="0" smtClean="0">
                <a:latin typeface="ＭＳ Ｐ明朝" pitchFamily="18" charset="-128"/>
                <a:ea typeface="ＭＳ Ｐ明朝" pitchFamily="18" charset="-128"/>
              </a:rPr>
              <a:t>　・上町台地周遊マップの制作（</a:t>
            </a:r>
            <a:r>
              <a:rPr lang="en-US" altLang="ja-JP" sz="1100" dirty="0" smtClean="0">
                <a:latin typeface="ＭＳ Ｐ明朝" pitchFamily="18" charset="-128"/>
                <a:ea typeface="ＭＳ Ｐ明朝" pitchFamily="18" charset="-128"/>
              </a:rPr>
              <a:t>2012</a:t>
            </a:r>
            <a:r>
              <a:rPr lang="ja-JP" altLang="en-US" sz="1100" dirty="0" smtClean="0">
                <a:latin typeface="ＭＳ Ｐ明朝" pitchFamily="18" charset="-128"/>
                <a:ea typeface="ＭＳ Ｐ明朝" pitchFamily="18" charset="-128"/>
              </a:rPr>
              <a:t>年～）</a:t>
            </a:r>
          </a:p>
          <a:p>
            <a:pPr marL="288000" indent="-180000">
              <a:spcAft>
                <a:spcPts val="600"/>
              </a:spcAft>
            </a:pPr>
            <a:r>
              <a:rPr lang="ja-JP" altLang="en-US" sz="1100" dirty="0" smtClean="0">
                <a:latin typeface="ＭＳ Ｐ明朝" pitchFamily="18" charset="-128"/>
                <a:ea typeface="ＭＳ Ｐ明朝" pitchFamily="18" charset="-128"/>
              </a:rPr>
              <a:t>　・天王寺真田幸村博の開催（天王寺公園、真田山公園ほか／</a:t>
            </a:r>
            <a:r>
              <a:rPr lang="en-US" altLang="ja-JP" sz="1100" dirty="0" smtClean="0">
                <a:latin typeface="ＭＳ Ｐ明朝" pitchFamily="18" charset="-128"/>
                <a:ea typeface="ＭＳ Ｐ明朝" pitchFamily="18" charset="-128"/>
              </a:rPr>
              <a:t>2014</a:t>
            </a:r>
            <a:r>
              <a:rPr lang="ja-JP" altLang="en-US" sz="1100" dirty="0" smtClean="0">
                <a:latin typeface="ＭＳ Ｐ明朝" pitchFamily="18" charset="-128"/>
                <a:ea typeface="ＭＳ Ｐ明朝" pitchFamily="18" charset="-128"/>
              </a:rPr>
              <a:t>～</a:t>
            </a:r>
            <a:r>
              <a:rPr lang="en-US" altLang="ja-JP" sz="1100" dirty="0" smtClean="0">
                <a:latin typeface="ＭＳ Ｐ明朝" pitchFamily="18" charset="-128"/>
                <a:ea typeface="ＭＳ Ｐ明朝" pitchFamily="18" charset="-128"/>
              </a:rPr>
              <a:t>2015</a:t>
            </a:r>
            <a:r>
              <a:rPr lang="ja-JP" altLang="en-US" sz="1100" dirty="0" smtClean="0">
                <a:latin typeface="ＭＳ Ｐ明朝" pitchFamily="18" charset="-128"/>
                <a:ea typeface="ＭＳ Ｐ明朝" pitchFamily="18" charset="-128"/>
              </a:rPr>
              <a:t>年）</a:t>
            </a:r>
            <a:endParaRPr lang="en-US" altLang="ja-JP" sz="1100" dirty="0" smtClean="0">
              <a:latin typeface="ＭＳ Ｐ明朝" pitchFamily="18" charset="-128"/>
              <a:ea typeface="ＭＳ Ｐ明朝" pitchFamily="18" charset="-128"/>
            </a:endParaRPr>
          </a:p>
          <a:p>
            <a:pPr marL="82800" indent="-82800">
              <a:spcBef>
                <a:spcPts val="600"/>
              </a:spcBef>
            </a:pPr>
            <a:r>
              <a:rPr lang="en-US" altLang="ja-JP" sz="1200" dirty="0" smtClean="0"/>
              <a:t>【</a:t>
            </a:r>
            <a:r>
              <a:rPr lang="ja-JP" altLang="en-US" sz="1200" dirty="0" smtClean="0"/>
              <a:t>公園のオープン化とアクセス改善</a:t>
            </a:r>
            <a:r>
              <a:rPr lang="en-US" altLang="ja-JP" sz="1200" dirty="0" smtClean="0"/>
              <a:t>】</a:t>
            </a:r>
          </a:p>
          <a:p>
            <a:pPr marL="82800" lvl="0" indent="-82800">
              <a:spcAft>
                <a:spcPts val="600"/>
              </a:spcAft>
            </a:pPr>
            <a:r>
              <a:rPr lang="ja-JP" altLang="en-US" sz="1200" dirty="0" smtClean="0">
                <a:latin typeface="ＭＳ Ｐ明朝" pitchFamily="18" charset="-128"/>
                <a:ea typeface="ＭＳ Ｐ明朝" pitchFamily="18" charset="-128"/>
              </a:rPr>
              <a:t>・公園の無料化とともに、わかりやすい動線の確保、わくわく感と余韻を楽しめる空間の形成を図る。</a:t>
            </a:r>
            <a:endParaRPr lang="en-US" altLang="ja-JP" sz="1200" dirty="0" smtClean="0">
              <a:latin typeface="ＭＳ Ｐ明朝" pitchFamily="18" charset="-128"/>
              <a:ea typeface="ＭＳ Ｐ明朝" pitchFamily="18" charset="-128"/>
            </a:endParaRPr>
          </a:p>
          <a:p>
            <a:pPr marL="144000" indent="-216000"/>
            <a:r>
              <a:rPr lang="ja-JP" altLang="en-US" sz="1100" dirty="0" smtClean="0">
                <a:latin typeface="ＭＳ Ｐ明朝" pitchFamily="18" charset="-128"/>
                <a:ea typeface="ＭＳ Ｐ明朝" pitchFamily="18" charset="-128"/>
              </a:rPr>
              <a:t>　（例）最寄駅からのアクセス環境の整備、動物園・美術館等へ</a:t>
            </a:r>
            <a:endParaRPr lang="en-US" altLang="ja-JP" sz="1100" dirty="0" smtClean="0">
              <a:latin typeface="ＭＳ Ｐ明朝" pitchFamily="18" charset="-128"/>
              <a:ea typeface="ＭＳ Ｐ明朝" pitchFamily="18" charset="-128"/>
            </a:endParaRPr>
          </a:p>
          <a:p>
            <a:pPr marL="144000" indent="-216000">
              <a:spcAft>
                <a:spcPts val="600"/>
              </a:spcAft>
            </a:pPr>
            <a:r>
              <a:rPr lang="ja-JP" altLang="en-US" sz="1100" dirty="0" smtClean="0">
                <a:latin typeface="ＭＳ Ｐ明朝" pitchFamily="18" charset="-128"/>
                <a:ea typeface="ＭＳ Ｐ明朝" pitchFamily="18" charset="-128"/>
              </a:rPr>
              <a:t>　　　　向かうルートでのわくわく感の演出など</a:t>
            </a:r>
            <a:endParaRPr lang="en-US" altLang="ja-JP" sz="1100" dirty="0" smtClean="0">
              <a:latin typeface="ＭＳ Ｐ明朝" pitchFamily="18" charset="-128"/>
              <a:ea typeface="ＭＳ Ｐ明朝" pitchFamily="18" charset="-128"/>
            </a:endParaRPr>
          </a:p>
          <a:p>
            <a:pPr marL="82800" indent="-82800">
              <a:spcBef>
                <a:spcPts val="600"/>
              </a:spcBef>
            </a:pPr>
            <a:r>
              <a:rPr lang="en-US" altLang="ja-JP" sz="1200" dirty="0" smtClean="0"/>
              <a:t>【</a:t>
            </a:r>
            <a:r>
              <a:rPr lang="ja-JP" altLang="en-US" sz="1200" dirty="0" smtClean="0"/>
              <a:t>公園の一体的マネジメント</a:t>
            </a:r>
            <a:r>
              <a:rPr lang="en-US" altLang="ja-JP" sz="1200" dirty="0" smtClean="0"/>
              <a:t>】</a:t>
            </a:r>
          </a:p>
          <a:p>
            <a:pPr marL="82800" lvl="0" indent="-82800">
              <a:spcAft>
                <a:spcPts val="600"/>
              </a:spcAft>
            </a:pPr>
            <a:r>
              <a:rPr lang="ja-JP" altLang="en-US" sz="1200" dirty="0" smtClean="0">
                <a:latin typeface="ＭＳ Ｐ明朝" pitchFamily="18" charset="-128"/>
                <a:ea typeface="ＭＳ Ｐ明朝" pitchFamily="18" charset="-128"/>
              </a:rPr>
              <a:t>・公園の一体的マネジメントにより、施設間の連携を促進し、公園全体を見通しての最適な企画や高付加価値サービス等を提供する。</a:t>
            </a:r>
            <a:endParaRPr lang="en-US" altLang="ja-JP" sz="1200" dirty="0" smtClean="0">
              <a:latin typeface="ＭＳ Ｐ明朝" pitchFamily="18" charset="-128"/>
              <a:ea typeface="ＭＳ Ｐ明朝" pitchFamily="18" charset="-128"/>
            </a:endParaRPr>
          </a:p>
          <a:p>
            <a:pPr marL="144000" lvl="0" indent="-216000"/>
            <a:r>
              <a:rPr lang="ja-JP" altLang="en-US" sz="1100" dirty="0" smtClean="0">
                <a:latin typeface="ＭＳ Ｐ明朝" pitchFamily="18" charset="-128"/>
                <a:ea typeface="ＭＳ Ｐ明朝" pitchFamily="18" charset="-128"/>
              </a:rPr>
              <a:t>　（例）美術館・慶沢園の一体的活用（共通入場券の導入）、</a:t>
            </a:r>
            <a:endParaRPr lang="en-US" altLang="ja-JP" sz="1100" dirty="0" smtClean="0">
              <a:latin typeface="ＭＳ Ｐ明朝" pitchFamily="18" charset="-128"/>
              <a:ea typeface="ＭＳ Ｐ明朝" pitchFamily="18" charset="-128"/>
            </a:endParaRPr>
          </a:p>
          <a:p>
            <a:pPr marL="144000" lvl="0" indent="-216000">
              <a:spcAft>
                <a:spcPts val="600"/>
              </a:spcAft>
            </a:pPr>
            <a:r>
              <a:rPr lang="ja-JP" altLang="en-US" sz="1100" dirty="0" smtClean="0">
                <a:latin typeface="ＭＳ Ｐ明朝" pitchFamily="18" charset="-128"/>
                <a:ea typeface="ＭＳ Ｐ明朝" pitchFamily="18" charset="-128"/>
              </a:rPr>
              <a:t>　　　　案内サインの統一化など</a:t>
            </a:r>
            <a:endParaRPr lang="en-US" altLang="ja-JP" sz="1100" dirty="0" smtClean="0">
              <a:latin typeface="ＭＳ Ｐ明朝" pitchFamily="18" charset="-128"/>
              <a:ea typeface="ＭＳ Ｐ明朝" pitchFamily="18" charset="-128"/>
            </a:endParaRPr>
          </a:p>
          <a:p>
            <a:pPr marL="82800" lvl="0" indent="-82800">
              <a:spcBef>
                <a:spcPts val="600"/>
              </a:spcBef>
            </a:pPr>
            <a:r>
              <a:rPr lang="en-US" altLang="ja-JP" sz="1200" dirty="0" smtClean="0">
                <a:solidFill>
                  <a:prstClr val="black"/>
                </a:solidFill>
              </a:rPr>
              <a:t>【</a:t>
            </a:r>
            <a:r>
              <a:rPr lang="ja-JP" altLang="en-US" sz="1200" dirty="0" smtClean="0">
                <a:solidFill>
                  <a:prstClr val="black"/>
                </a:solidFill>
              </a:rPr>
              <a:t>公園施設の魅力向上</a:t>
            </a:r>
            <a:r>
              <a:rPr lang="en-US" altLang="ja-JP" sz="1200" dirty="0" smtClean="0">
                <a:solidFill>
                  <a:prstClr val="black"/>
                </a:solidFill>
              </a:rPr>
              <a:t>】</a:t>
            </a:r>
          </a:p>
          <a:p>
            <a:pPr marL="82800" lvl="0" indent="-82800">
              <a:spcAft>
                <a:spcPts val="600"/>
              </a:spcAft>
            </a:pPr>
            <a:r>
              <a:rPr lang="ja-JP" altLang="en-US" sz="1200" dirty="0" smtClean="0">
                <a:solidFill>
                  <a:prstClr val="black"/>
                </a:solidFill>
                <a:latin typeface="ＭＳ Ｐ明朝" pitchFamily="18" charset="-128"/>
                <a:ea typeface="ＭＳ Ｐ明朝" pitchFamily="18" charset="-128"/>
              </a:rPr>
              <a:t>・エントランスエリア等に民間活力を導入し、新たな都市魅力を創出する。</a:t>
            </a:r>
            <a:endParaRPr lang="en-US" altLang="ja-JP" sz="1200" dirty="0" smtClean="0">
              <a:solidFill>
                <a:prstClr val="black"/>
              </a:solidFill>
              <a:latin typeface="ＭＳ Ｐ明朝" pitchFamily="18" charset="-128"/>
              <a:ea typeface="ＭＳ Ｐ明朝" pitchFamily="18" charset="-128"/>
            </a:endParaRPr>
          </a:p>
          <a:p>
            <a:pPr marL="82800" lvl="0" indent="-82800">
              <a:spcAft>
                <a:spcPts val="600"/>
              </a:spcAft>
            </a:pPr>
            <a:r>
              <a:rPr lang="ja-JP" altLang="en-US" sz="1200" dirty="0" smtClean="0">
                <a:solidFill>
                  <a:prstClr val="black"/>
                </a:solidFill>
                <a:latin typeface="ＭＳ Ｐ明朝" pitchFamily="18" charset="-128"/>
                <a:ea typeface="ＭＳ Ｐ明朝" pitchFamily="18" charset="-128"/>
              </a:rPr>
              <a:t>・来訪者の利便性向上のため、各施設のリニューアルとサービス機能強化を実施する。</a:t>
            </a:r>
            <a:endParaRPr lang="en-US" altLang="ja-JP" sz="1200" dirty="0" smtClean="0">
              <a:solidFill>
                <a:prstClr val="black"/>
              </a:solidFill>
              <a:latin typeface="ＭＳ Ｐ明朝" pitchFamily="18" charset="-128"/>
              <a:ea typeface="ＭＳ Ｐ明朝" pitchFamily="18" charset="-128"/>
            </a:endParaRPr>
          </a:p>
          <a:p>
            <a:pPr marL="216000" lvl="0" indent="-216000">
              <a:spcAft>
                <a:spcPts val="600"/>
              </a:spcAft>
            </a:pPr>
            <a:endParaRPr lang="en-US" altLang="ja-JP" sz="1200" dirty="0" smtClean="0"/>
          </a:p>
        </p:txBody>
      </p:sp>
      <p:sp>
        <p:nvSpPr>
          <p:cNvPr id="18" name="テキスト ボックス 17"/>
          <p:cNvSpPr txBox="1"/>
          <p:nvPr/>
        </p:nvSpPr>
        <p:spPr>
          <a:xfrm>
            <a:off x="7533064" y="459420"/>
            <a:ext cx="2880320" cy="415498"/>
          </a:xfrm>
          <a:prstGeom prst="rect">
            <a:avLst/>
          </a:prstGeom>
          <a:noFill/>
        </p:spPr>
        <p:txBody>
          <a:bodyPr wrap="square" rtlCol="0">
            <a:spAutoFit/>
          </a:bodyPr>
          <a:lstStyle/>
          <a:p>
            <a:pPr marL="216000" indent="-180000"/>
            <a:r>
              <a:rPr lang="ja-JP" altLang="en-US" sz="1050" dirty="0" smtClean="0">
                <a:latin typeface="+mn-ea"/>
              </a:rPr>
              <a:t>＜上町台地の歴史文化遺産等＞</a:t>
            </a:r>
          </a:p>
          <a:p>
            <a:pPr marL="216000" indent="-180000"/>
            <a:endParaRPr lang="en-US" altLang="ja-JP" sz="1050" dirty="0" smtClean="0"/>
          </a:p>
        </p:txBody>
      </p:sp>
      <p:sp>
        <p:nvSpPr>
          <p:cNvPr id="17" name="左大かっこ 16"/>
          <p:cNvSpPr/>
          <p:nvPr/>
        </p:nvSpPr>
        <p:spPr>
          <a:xfrm>
            <a:off x="3394416" y="1377151"/>
            <a:ext cx="58291" cy="923471"/>
          </a:xfrm>
          <a:prstGeom prst="leftBracket">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9" name="テキスト ボックス 18"/>
          <p:cNvSpPr txBox="1"/>
          <p:nvPr/>
        </p:nvSpPr>
        <p:spPr>
          <a:xfrm>
            <a:off x="8134704" y="6296883"/>
            <a:ext cx="2088232" cy="369332"/>
          </a:xfrm>
          <a:prstGeom prst="rect">
            <a:avLst/>
          </a:prstGeom>
          <a:noFill/>
        </p:spPr>
        <p:txBody>
          <a:bodyPr wrap="square" rtlCol="0">
            <a:spAutoFit/>
          </a:bodyPr>
          <a:lstStyle/>
          <a:p>
            <a:pPr marL="216000" indent="-180000"/>
            <a:r>
              <a:rPr lang="en-US" altLang="ja-JP" sz="900" dirty="0" smtClean="0">
                <a:latin typeface="+mn-ea"/>
              </a:rPr>
              <a:t>※</a:t>
            </a:r>
            <a:r>
              <a:rPr lang="ja-JP" altLang="en-US" sz="900" dirty="0" smtClean="0">
                <a:latin typeface="+mn-ea"/>
              </a:rPr>
              <a:t>上町台地周遊マップより抜粋</a:t>
            </a:r>
          </a:p>
          <a:p>
            <a:pPr marL="216000" indent="-180000"/>
            <a:endParaRPr lang="en-US" altLang="ja-JP" sz="900" dirty="0" smtClean="0"/>
          </a:p>
        </p:txBody>
      </p:sp>
      <p:sp>
        <p:nvSpPr>
          <p:cNvPr id="20" name="スライド番号プレースホルダ 19"/>
          <p:cNvSpPr>
            <a:spLocks noGrp="1"/>
          </p:cNvSpPr>
          <p:nvPr>
            <p:ph type="sldNum" sz="quarter" idx="12"/>
          </p:nvPr>
        </p:nvSpPr>
        <p:spPr/>
        <p:txBody>
          <a:bodyPr/>
          <a:lstStyle/>
          <a:p>
            <a:fld id="{37EF5067-3AB7-4642-9103-42CBD40CC6D9}" type="slidenum">
              <a:rPr kumimoji="1" lang="ja-JP" altLang="en-US" smtClean="0"/>
              <a:pPr/>
              <a:t>55</a:t>
            </a:fld>
            <a:endParaRPr kumimoji="1" lang="ja-JP" altLang="en-US" dirty="0"/>
          </a:p>
        </p:txBody>
      </p:sp>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正方形/長方形 87"/>
          <p:cNvSpPr/>
          <p:nvPr/>
        </p:nvSpPr>
        <p:spPr>
          <a:xfrm>
            <a:off x="7154188" y="1575842"/>
            <a:ext cx="2592288" cy="504056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2800" indent="-82800">
              <a:spcAft>
                <a:spcPts val="600"/>
              </a:spcAft>
            </a:pPr>
            <a:r>
              <a:rPr lang="en-US" altLang="ja-JP" sz="1200" dirty="0" smtClean="0">
                <a:solidFill>
                  <a:schemeClr val="tx1"/>
                </a:solidFill>
                <a:latin typeface="ＭＳ Ｐゴシック" pitchFamily="50" charset="-128"/>
                <a:ea typeface="ＭＳ Ｐゴシック" pitchFamily="50" charset="-128"/>
              </a:rPr>
              <a:t>【</a:t>
            </a:r>
            <a:r>
              <a:rPr lang="zh-TW" altLang="en-US" sz="1200" dirty="0" smtClean="0">
                <a:solidFill>
                  <a:schemeClr val="tx1"/>
                </a:solidFill>
                <a:latin typeface="ＭＳ Ｐゴシック" pitchFamily="50" charset="-128"/>
                <a:ea typeface="ＭＳ Ｐゴシック" pitchFamily="50" charset="-128"/>
              </a:rPr>
              <a:t>公園（無料区域）</a:t>
            </a:r>
            <a:r>
              <a:rPr lang="en-US" altLang="ja-JP" sz="1200" dirty="0" smtClean="0">
                <a:solidFill>
                  <a:schemeClr val="tx1"/>
                </a:solidFill>
                <a:latin typeface="ＭＳ Ｐゴシック" pitchFamily="50" charset="-128"/>
                <a:ea typeface="ＭＳ Ｐゴシック" pitchFamily="50" charset="-128"/>
              </a:rPr>
              <a:t>】</a:t>
            </a:r>
            <a:endParaRPr lang="zh-TW" altLang="en-US" sz="1200" dirty="0" smtClean="0">
              <a:solidFill>
                <a:schemeClr val="tx1"/>
              </a:solidFill>
              <a:latin typeface="ＭＳ Ｐゴシック" pitchFamily="50" charset="-128"/>
              <a:ea typeface="ＭＳ Ｐゴシック" pitchFamily="50" charset="-128"/>
            </a:endParaRPr>
          </a:p>
          <a:p>
            <a:pPr marL="82800" indent="-82800"/>
            <a:r>
              <a:rPr lang="ja-JP" altLang="en-US" sz="1200" dirty="0" smtClean="0">
                <a:solidFill>
                  <a:schemeClr val="tx1"/>
                </a:solidFill>
                <a:latin typeface="ＭＳ Ｐ明朝" pitchFamily="18" charset="-128"/>
                <a:ea typeface="ＭＳ Ｐ明朝" pitchFamily="18" charset="-128"/>
              </a:rPr>
              <a:t>・集客力の高いレストラン等の利用やイベント開催などにより、日常的な集客拠点になっている。</a:t>
            </a:r>
            <a:endParaRPr lang="en-US" altLang="ja-JP" sz="1200" dirty="0" smtClean="0">
              <a:solidFill>
                <a:schemeClr val="tx1"/>
              </a:solidFill>
              <a:latin typeface="ＭＳ Ｐ明朝" pitchFamily="18" charset="-128"/>
              <a:ea typeface="ＭＳ Ｐ明朝" pitchFamily="18" charset="-128"/>
            </a:endParaRPr>
          </a:p>
          <a:p>
            <a:pPr marL="82800" indent="-82800"/>
            <a:r>
              <a:rPr lang="ja-JP" altLang="en-US" sz="1200" dirty="0" smtClean="0">
                <a:solidFill>
                  <a:schemeClr val="tx1"/>
                </a:solidFill>
                <a:latin typeface="ＭＳ Ｐ明朝" pitchFamily="18" charset="-128"/>
                <a:ea typeface="ＭＳ Ｐ明朝" pitchFamily="18" charset="-128"/>
              </a:rPr>
              <a:t>・メインの芝生広場では、地域活動が盛んになり、さらに動物園・美術館とのタイアップイベントや大規模集客イベントまで、多様な活動が展開されている。</a:t>
            </a:r>
            <a:endParaRPr lang="en-US" altLang="ja-JP" sz="1200" dirty="0" smtClean="0">
              <a:solidFill>
                <a:schemeClr val="tx1"/>
              </a:solidFill>
              <a:latin typeface="ＭＳ Ｐ明朝" pitchFamily="18" charset="-128"/>
              <a:ea typeface="ＭＳ Ｐ明朝" pitchFamily="18" charset="-128"/>
            </a:endParaRPr>
          </a:p>
          <a:p>
            <a:pPr marL="82800" indent="-82800"/>
            <a:r>
              <a:rPr lang="ja-JP" altLang="en-US" sz="1200" dirty="0" smtClean="0">
                <a:solidFill>
                  <a:schemeClr val="tx1"/>
                </a:solidFill>
                <a:latin typeface="ＭＳ Ｐ明朝" pitchFamily="18" charset="-128"/>
                <a:ea typeface="ＭＳ Ｐ明朝" pitchFamily="18" charset="-128"/>
              </a:rPr>
              <a:t>・家族３世代で動物園・美術館等・上町台地散策の後に公園レストラン等を楽しめるような、公園利用の新しい形が定着している。</a:t>
            </a:r>
            <a:endParaRPr lang="en-US" altLang="ja-JP" sz="1200" dirty="0" smtClean="0">
              <a:solidFill>
                <a:schemeClr val="tx1"/>
              </a:solidFill>
              <a:latin typeface="ＭＳ Ｐ明朝" pitchFamily="18" charset="-128"/>
              <a:ea typeface="ＭＳ Ｐ明朝" pitchFamily="18" charset="-128"/>
            </a:endParaRPr>
          </a:p>
          <a:p>
            <a:pPr marL="82800" indent="-82800"/>
            <a:endParaRPr lang="en-US" altLang="ja-JP" sz="1200" dirty="0" smtClean="0">
              <a:solidFill>
                <a:schemeClr val="tx1"/>
              </a:solidFill>
              <a:latin typeface="ＭＳ Ｐ明朝" pitchFamily="18" charset="-128"/>
              <a:ea typeface="ＭＳ Ｐ明朝" pitchFamily="18" charset="-128"/>
            </a:endParaRPr>
          </a:p>
          <a:p>
            <a:pPr marL="82800" indent="-82800"/>
            <a:endParaRPr lang="en-US" altLang="ja-JP" sz="1200" dirty="0" smtClean="0">
              <a:solidFill>
                <a:schemeClr val="tx1"/>
              </a:solidFill>
            </a:endParaRPr>
          </a:p>
          <a:p>
            <a:pPr marL="82800" indent="-82800"/>
            <a:endParaRPr lang="en-US" altLang="ja-JP" sz="1200" dirty="0" smtClean="0">
              <a:solidFill>
                <a:schemeClr val="tx1"/>
              </a:solidFill>
            </a:endParaRPr>
          </a:p>
          <a:p>
            <a:pPr marL="82800" indent="-82800"/>
            <a:endParaRPr lang="en-US" altLang="ja-JP" sz="1200" dirty="0" smtClean="0">
              <a:solidFill>
                <a:schemeClr val="tx1"/>
              </a:solidFill>
            </a:endParaRPr>
          </a:p>
          <a:p>
            <a:pPr marL="82800" indent="-82800"/>
            <a:endParaRPr lang="en-US" altLang="ja-JP" sz="1200" dirty="0" smtClean="0">
              <a:solidFill>
                <a:schemeClr val="tx1"/>
              </a:solidFill>
            </a:endParaRPr>
          </a:p>
          <a:p>
            <a:pPr marL="82800" indent="-82800"/>
            <a:endParaRPr lang="en-US" altLang="ja-JP" sz="1200" dirty="0" smtClean="0">
              <a:solidFill>
                <a:schemeClr val="tx1"/>
              </a:solidFill>
            </a:endParaRPr>
          </a:p>
          <a:p>
            <a:pPr marL="82800" indent="-82800"/>
            <a:endParaRPr lang="en-US" altLang="ja-JP" sz="1200" dirty="0" smtClean="0">
              <a:solidFill>
                <a:schemeClr val="tx1"/>
              </a:solidFill>
            </a:endParaRPr>
          </a:p>
          <a:p>
            <a:pPr marL="82800" indent="-82800"/>
            <a:endParaRPr lang="en-US" altLang="ja-JP" sz="1200" dirty="0" smtClean="0">
              <a:solidFill>
                <a:schemeClr val="tx1"/>
              </a:solidFill>
            </a:endParaRPr>
          </a:p>
          <a:p>
            <a:pPr marL="82800" indent="-82800"/>
            <a:endParaRPr lang="en-US" altLang="ja-JP" sz="1200" dirty="0" smtClean="0">
              <a:solidFill>
                <a:schemeClr val="tx1"/>
              </a:solidFill>
            </a:endParaRPr>
          </a:p>
          <a:p>
            <a:pPr marL="82800" indent="-82800"/>
            <a:endParaRPr lang="en-US" altLang="ja-JP" sz="1200" dirty="0" smtClean="0">
              <a:solidFill>
                <a:schemeClr val="tx1"/>
              </a:solidFill>
            </a:endParaRPr>
          </a:p>
          <a:p>
            <a:pPr marL="82800" indent="-82800"/>
            <a:endParaRPr lang="en-US" altLang="ja-JP" sz="1200" dirty="0" smtClean="0">
              <a:solidFill>
                <a:schemeClr val="tx1"/>
              </a:solidFill>
            </a:endParaRPr>
          </a:p>
          <a:p>
            <a:pPr marL="82800" indent="-82800"/>
            <a:endParaRPr lang="en-US" altLang="ja-JP" sz="1200" dirty="0" smtClean="0">
              <a:solidFill>
                <a:schemeClr val="tx1"/>
              </a:solidFill>
            </a:endParaRPr>
          </a:p>
          <a:p>
            <a:pPr marL="82800" indent="-82800"/>
            <a:endParaRPr lang="en-US" altLang="ja-JP" sz="1200" dirty="0" smtClean="0">
              <a:solidFill>
                <a:schemeClr val="tx1"/>
              </a:solidFill>
            </a:endParaRPr>
          </a:p>
        </p:txBody>
      </p:sp>
      <p:sp>
        <p:nvSpPr>
          <p:cNvPr id="4" name="Rectangle 2"/>
          <p:cNvSpPr txBox="1">
            <a:spLocks noChangeArrowheads="1"/>
          </p:cNvSpPr>
          <p:nvPr/>
        </p:nvSpPr>
        <p:spPr bwMode="auto">
          <a:xfrm>
            <a:off x="0" y="28"/>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７．天王寺公園</a:t>
            </a:r>
            <a:endParaRPr lang="en-US" altLang="ja-JP" sz="2000" b="1" dirty="0" smtClean="0">
              <a:solidFill>
                <a:schemeClr val="bg1"/>
              </a:solidFill>
              <a:latin typeface="ＭＳ ゴシック" pitchFamily="49" charset="-128"/>
              <a:ea typeface="ＭＳ ゴシック" pitchFamily="49" charset="-128"/>
            </a:endParaRPr>
          </a:p>
        </p:txBody>
      </p:sp>
      <p:sp>
        <p:nvSpPr>
          <p:cNvPr id="8" name="テキスト ボックス 7"/>
          <p:cNvSpPr txBox="1"/>
          <p:nvPr/>
        </p:nvSpPr>
        <p:spPr>
          <a:xfrm>
            <a:off x="73754" y="518276"/>
            <a:ext cx="9720000" cy="6156000"/>
          </a:xfrm>
          <a:prstGeom prst="rect">
            <a:avLst/>
          </a:prstGeom>
          <a:noFill/>
          <a:ln>
            <a:solidFill>
              <a:schemeClr val="tx1"/>
            </a:solidFill>
            <a:prstDash val="sysDash"/>
          </a:ln>
        </p:spPr>
        <p:txBody>
          <a:bodyPr wrap="square" rtlCol="0">
            <a:noAutofit/>
          </a:bodyPr>
          <a:lstStyle/>
          <a:p>
            <a:endParaRPr lang="en-US" altLang="ja-JP" sz="1200" dirty="0" smtClean="0"/>
          </a:p>
          <a:p>
            <a:endParaRPr lang="en-US" altLang="ja-JP" sz="1200" dirty="0" smtClean="0"/>
          </a:p>
          <a:p>
            <a:endParaRPr lang="en-US" altLang="ja-JP" sz="1200" dirty="0" smtClean="0"/>
          </a:p>
          <a:p>
            <a:r>
              <a:rPr lang="ja-JP" altLang="en-US" sz="1200" dirty="0" smtClean="0"/>
              <a:t>　</a:t>
            </a:r>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r>
              <a:rPr lang="ja-JP" altLang="en-US" sz="1200" dirty="0" smtClean="0"/>
              <a:t>　　</a:t>
            </a:r>
            <a:endParaRPr lang="en-US" altLang="ja-JP" sz="1200" dirty="0" smtClean="0"/>
          </a:p>
        </p:txBody>
      </p:sp>
      <p:sp>
        <p:nvSpPr>
          <p:cNvPr id="27" name="テキスト ボックス 26"/>
          <p:cNvSpPr txBox="1"/>
          <p:nvPr/>
        </p:nvSpPr>
        <p:spPr>
          <a:xfrm>
            <a:off x="271843" y="491797"/>
            <a:ext cx="9217661" cy="1246495"/>
          </a:xfrm>
          <a:prstGeom prst="rect">
            <a:avLst/>
          </a:prstGeom>
          <a:noFill/>
        </p:spPr>
        <p:txBody>
          <a:bodyPr wrap="square" rtlCol="0">
            <a:spAutoFit/>
          </a:bodyPr>
          <a:lstStyle/>
          <a:p>
            <a:pPr marL="216000" indent="-180000"/>
            <a:r>
              <a:rPr lang="en-US" altLang="ja-JP" sz="1400" dirty="0" smtClean="0">
                <a:latin typeface="+mn-ea"/>
              </a:rPr>
              <a:t>10</a:t>
            </a:r>
            <a:r>
              <a:rPr lang="ja-JP" altLang="en-US" sz="1400" dirty="0" smtClean="0">
                <a:latin typeface="+mn-ea"/>
              </a:rPr>
              <a:t>年後の天王寺公園は</a:t>
            </a:r>
            <a:endParaRPr lang="en-US" altLang="ja-JP" sz="1400" dirty="0" smtClean="0">
              <a:latin typeface="+mn-ea"/>
            </a:endParaRPr>
          </a:p>
          <a:p>
            <a:pPr marL="288000" indent="-108000"/>
            <a:r>
              <a:rPr lang="ja-JP" altLang="en-US" sz="1400" dirty="0" smtClean="0">
                <a:latin typeface="ＭＳ Ｐ明朝" pitchFamily="18" charset="-128"/>
                <a:ea typeface="ＭＳ Ｐ明朝" pitchFamily="18" charset="-128"/>
              </a:rPr>
              <a:t>・</a:t>
            </a:r>
            <a:r>
              <a:rPr lang="ja-JP" altLang="en-US" sz="1400" dirty="0" smtClean="0">
                <a:latin typeface="ＭＳ Ｐ明朝" pitchFamily="18" charset="-128"/>
                <a:ea typeface="ＭＳ Ｐ明朝" pitchFamily="18" charset="-128"/>
                <a:cs typeface="Meiryo UI" pitchFamily="50" charset="-128"/>
              </a:rPr>
              <a:t>歴史と文化と自然が一体となった公園として「天王寺・阿倍野地区」「上町台地」のブランド力を発信する中心施設に。</a:t>
            </a:r>
            <a:endParaRPr lang="en-US" altLang="ja-JP" sz="1400" dirty="0" smtClean="0">
              <a:latin typeface="ＭＳ Ｐ明朝" pitchFamily="18" charset="-128"/>
              <a:ea typeface="ＭＳ Ｐ明朝" pitchFamily="18" charset="-128"/>
              <a:cs typeface="Meiryo UI" pitchFamily="50" charset="-128"/>
            </a:endParaRPr>
          </a:p>
          <a:p>
            <a:pPr marL="288000" indent="-108000"/>
            <a:r>
              <a:rPr lang="ja-JP" altLang="en-US" sz="1400" dirty="0" smtClean="0">
                <a:latin typeface="ＭＳ Ｐ明朝" pitchFamily="18" charset="-128"/>
                <a:ea typeface="ＭＳ Ｐ明朝" pitchFamily="18" charset="-128"/>
                <a:cs typeface="Meiryo UI" pitchFamily="50" charset="-128"/>
              </a:rPr>
              <a:t>・地域とともに新たな魅力を創出し発信し続ける公共空間として、立地特性も活かして、市民から観光客まで、子どもから高齢者まで、３世代が一緒に来園し、憩い・楽しみ・愛し・誇りに思う大阪の南のシンボルに。</a:t>
            </a:r>
          </a:p>
          <a:p>
            <a:pPr marL="216000" indent="-180000">
              <a:spcBef>
                <a:spcPts val="600"/>
              </a:spcBef>
            </a:pPr>
            <a:endParaRPr lang="en-US" altLang="ja-JP" sz="1400" dirty="0" smtClean="0"/>
          </a:p>
        </p:txBody>
      </p:sp>
      <p:pic>
        <p:nvPicPr>
          <p:cNvPr id="71" name="Picture 9"/>
          <p:cNvPicPr>
            <a:picLocks noChangeAspect="1" noChangeArrowheads="1"/>
          </p:cNvPicPr>
          <p:nvPr/>
        </p:nvPicPr>
        <p:blipFill>
          <a:blip r:embed="rId3" cstate="email"/>
          <a:srcRect/>
          <a:stretch>
            <a:fillRect/>
          </a:stretch>
        </p:blipFill>
        <p:spPr bwMode="auto">
          <a:xfrm>
            <a:off x="8273728" y="4219525"/>
            <a:ext cx="1424040" cy="778109"/>
          </a:xfrm>
          <a:prstGeom prst="rect">
            <a:avLst/>
          </a:prstGeom>
          <a:noFill/>
          <a:ln w="9525">
            <a:solidFill>
              <a:schemeClr val="accent1">
                <a:shade val="50000"/>
              </a:schemeClr>
            </a:solidFill>
            <a:miter lim="800000"/>
            <a:headEnd/>
            <a:tailEnd/>
          </a:ln>
        </p:spPr>
      </p:pic>
      <p:sp>
        <p:nvSpPr>
          <p:cNvPr id="90" name="正方形/長方形 89"/>
          <p:cNvSpPr/>
          <p:nvPr/>
        </p:nvSpPr>
        <p:spPr>
          <a:xfrm>
            <a:off x="124893" y="3954372"/>
            <a:ext cx="2397252" cy="2671555"/>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2800" indent="-82800">
              <a:spcAft>
                <a:spcPts val="600"/>
              </a:spcAft>
            </a:pPr>
            <a:r>
              <a:rPr lang="en-US" altLang="ja-JP" sz="1200" dirty="0" smtClean="0">
                <a:solidFill>
                  <a:schemeClr val="tx1"/>
                </a:solidFill>
                <a:latin typeface="+mn-ea"/>
              </a:rPr>
              <a:t>【</a:t>
            </a:r>
            <a:r>
              <a:rPr lang="ja-JP" altLang="en-US" sz="1200" dirty="0" smtClean="0">
                <a:solidFill>
                  <a:schemeClr val="tx1"/>
                </a:solidFill>
                <a:latin typeface="+mn-ea"/>
              </a:rPr>
              <a:t>美術館と慶沢園（有料区域）</a:t>
            </a:r>
            <a:r>
              <a:rPr lang="en-US" altLang="ja-JP" sz="1200" dirty="0" smtClean="0">
                <a:solidFill>
                  <a:schemeClr val="tx1"/>
                </a:solidFill>
                <a:latin typeface="+mn-ea"/>
              </a:rPr>
              <a:t>】</a:t>
            </a:r>
          </a:p>
          <a:p>
            <a:pPr marL="82800" indent="-82800"/>
            <a:r>
              <a:rPr lang="ja-JP" altLang="en-US" sz="1200" dirty="0" smtClean="0">
                <a:solidFill>
                  <a:schemeClr val="tx1"/>
                </a:solidFill>
                <a:latin typeface="ＭＳ Ｐ明朝" pitchFamily="18" charset="-128"/>
                <a:ea typeface="ＭＳ Ｐ明朝" pitchFamily="18" charset="-128"/>
              </a:rPr>
              <a:t>・共通入場券で、国宝・重要文化財級の日本・アジアの古美術コレクションと文化財指定の美術館（建造物）・慶沢園（名勝）の鑑賞を一度に堪能できる。</a:t>
            </a:r>
            <a:endParaRPr lang="en-US" altLang="ja-JP" sz="1200" dirty="0" smtClean="0">
              <a:solidFill>
                <a:schemeClr val="tx1"/>
              </a:solidFill>
              <a:latin typeface="ＭＳ Ｐ明朝" pitchFamily="18" charset="-128"/>
              <a:ea typeface="ＭＳ Ｐ明朝" pitchFamily="18" charset="-128"/>
            </a:endParaRPr>
          </a:p>
          <a:p>
            <a:pPr marL="82800" indent="-82800"/>
            <a:r>
              <a:rPr lang="ja-JP" altLang="en-US" sz="1200" dirty="0" smtClean="0">
                <a:solidFill>
                  <a:schemeClr val="tx1"/>
                </a:solidFill>
                <a:latin typeface="ＭＳ Ｐ明朝" pitchFamily="18" charset="-128"/>
                <a:ea typeface="ＭＳ Ｐ明朝" pitchFamily="18" charset="-128"/>
              </a:rPr>
              <a:t>・リニューアルした美術館は国内外からの来訪者を迎え入れる設備とサービスを提供。</a:t>
            </a:r>
          </a:p>
          <a:p>
            <a:pPr marL="82800" indent="-82800"/>
            <a:r>
              <a:rPr lang="ja-JP" altLang="en-US" sz="1200" dirty="0" smtClean="0">
                <a:solidFill>
                  <a:schemeClr val="tx1"/>
                </a:solidFill>
                <a:latin typeface="ＭＳ Ｐ明朝" pitchFamily="18" charset="-128"/>
                <a:ea typeface="ＭＳ Ｐ明朝" pitchFamily="18" charset="-128"/>
              </a:rPr>
              <a:t>・ハルカスを借景に池に映し出される逆さハルカスなど、名勝と現代建築ランドマークの融合が新たな魅力に。</a:t>
            </a:r>
          </a:p>
        </p:txBody>
      </p:sp>
      <p:pic>
        <p:nvPicPr>
          <p:cNvPr id="69" name="Picture 8"/>
          <p:cNvPicPr>
            <a:picLocks noChangeAspect="1" noChangeArrowheads="1"/>
          </p:cNvPicPr>
          <p:nvPr/>
        </p:nvPicPr>
        <p:blipFill>
          <a:blip r:embed="rId4" cstate="email"/>
          <a:srcRect/>
          <a:stretch>
            <a:fillRect/>
          </a:stretch>
        </p:blipFill>
        <p:spPr bwMode="auto">
          <a:xfrm>
            <a:off x="7194293" y="5085192"/>
            <a:ext cx="2503956" cy="1360943"/>
          </a:xfrm>
          <a:prstGeom prst="rect">
            <a:avLst/>
          </a:prstGeom>
          <a:noFill/>
          <a:ln w="9525">
            <a:solidFill>
              <a:schemeClr val="accent1">
                <a:shade val="50000"/>
              </a:schemeClr>
            </a:solidFill>
            <a:miter lim="800000"/>
            <a:headEnd/>
            <a:tailEnd/>
          </a:ln>
        </p:spPr>
      </p:pic>
      <p:sp>
        <p:nvSpPr>
          <p:cNvPr id="100" name="正方形/長方形 99"/>
          <p:cNvSpPr/>
          <p:nvPr/>
        </p:nvSpPr>
        <p:spPr>
          <a:xfrm>
            <a:off x="2576736" y="5316729"/>
            <a:ext cx="4474322" cy="1309197"/>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2800" lvl="0" indent="-82800">
              <a:spcAft>
                <a:spcPts val="600"/>
              </a:spcAft>
            </a:pPr>
            <a:r>
              <a:rPr lang="en-US" altLang="ja-JP" sz="1200" dirty="0" smtClean="0">
                <a:solidFill>
                  <a:schemeClr val="tx1"/>
                </a:solidFill>
                <a:latin typeface="ＭＳ Ｐゴシック" pitchFamily="50" charset="-128"/>
                <a:ea typeface="ＭＳ Ｐゴシック" pitchFamily="50" charset="-128"/>
              </a:rPr>
              <a:t>【</a:t>
            </a:r>
            <a:r>
              <a:rPr lang="ja-JP" altLang="en-US" sz="1200" dirty="0" smtClean="0">
                <a:solidFill>
                  <a:schemeClr val="tx1"/>
                </a:solidFill>
                <a:latin typeface="ＭＳ Ｐゴシック" pitchFamily="50" charset="-128"/>
                <a:ea typeface="ＭＳ Ｐゴシック" pitchFamily="50" charset="-128"/>
              </a:rPr>
              <a:t>最寄駅からのアクセス</a:t>
            </a:r>
            <a:r>
              <a:rPr lang="en-US" altLang="ja-JP" sz="1200" dirty="0" smtClean="0">
                <a:solidFill>
                  <a:schemeClr val="tx1"/>
                </a:solidFill>
                <a:latin typeface="ＭＳ Ｐゴシック" pitchFamily="50" charset="-128"/>
                <a:ea typeface="ＭＳ Ｐゴシック" pitchFamily="50" charset="-128"/>
              </a:rPr>
              <a:t>】</a:t>
            </a:r>
          </a:p>
          <a:p>
            <a:pPr marL="82800" indent="-82800"/>
            <a:r>
              <a:rPr lang="ja-JP" altLang="en-US" sz="1200" dirty="0" smtClean="0">
                <a:solidFill>
                  <a:schemeClr val="tx1"/>
                </a:solidFill>
                <a:latin typeface="ＭＳ Ｐ明朝" pitchFamily="18" charset="-128"/>
                <a:ea typeface="ＭＳ Ｐ明朝" pitchFamily="18" charset="-128"/>
              </a:rPr>
              <a:t>・地下鉄動物園前駅は、動物園の新世界ゲートに最寄りの駅として、駅名にふさわしく、動物園のわくわく感と余韻を楽しめる空間になり、公園までのアクセス環境も快適に。</a:t>
            </a:r>
            <a:endParaRPr lang="en-US" altLang="ja-JP" sz="1200" dirty="0" smtClean="0">
              <a:solidFill>
                <a:schemeClr val="tx1"/>
              </a:solidFill>
              <a:latin typeface="ＭＳ Ｐ明朝" pitchFamily="18" charset="-128"/>
              <a:ea typeface="ＭＳ Ｐ明朝" pitchFamily="18" charset="-128"/>
            </a:endParaRPr>
          </a:p>
          <a:p>
            <a:pPr marL="82800" indent="-82800"/>
            <a:r>
              <a:rPr lang="ja-JP" altLang="en-US" sz="1200" dirty="0" smtClean="0">
                <a:solidFill>
                  <a:schemeClr val="tx1"/>
                </a:solidFill>
                <a:latin typeface="ＭＳ Ｐ明朝" pitchFamily="18" charset="-128"/>
                <a:ea typeface="ＭＳ Ｐ明朝" pitchFamily="18" charset="-128"/>
              </a:rPr>
              <a:t>・アベノ地下街は、動物園、美術館等へのわくわく感を感じられる空間になり、ターミナルからの最もわかりやすいアクセスルートに。</a:t>
            </a:r>
            <a:endParaRPr lang="en-US" altLang="ja-JP" sz="1200" dirty="0" smtClean="0">
              <a:solidFill>
                <a:schemeClr val="tx1"/>
              </a:solidFill>
              <a:latin typeface="ＭＳ Ｐ明朝" pitchFamily="18" charset="-128"/>
              <a:ea typeface="ＭＳ Ｐ明朝" pitchFamily="18" charset="-128"/>
            </a:endParaRPr>
          </a:p>
        </p:txBody>
      </p:sp>
      <p:sp>
        <p:nvSpPr>
          <p:cNvPr id="91" name="正方形/長方形 90"/>
          <p:cNvSpPr/>
          <p:nvPr/>
        </p:nvSpPr>
        <p:spPr>
          <a:xfrm>
            <a:off x="133746" y="1597684"/>
            <a:ext cx="2372496" cy="2253849"/>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2800" indent="-82800">
              <a:spcAft>
                <a:spcPts val="600"/>
              </a:spcAft>
            </a:pPr>
            <a:r>
              <a:rPr lang="en-US" altLang="ja-JP" sz="1200" dirty="0" smtClean="0">
                <a:solidFill>
                  <a:schemeClr val="tx1"/>
                </a:solidFill>
                <a:latin typeface="ＭＳ Ｐゴシック" pitchFamily="50" charset="-128"/>
                <a:ea typeface="ＭＳ Ｐゴシック" pitchFamily="50" charset="-128"/>
              </a:rPr>
              <a:t>【</a:t>
            </a:r>
            <a:r>
              <a:rPr lang="ja-JP" altLang="en-US" sz="1200" dirty="0" smtClean="0">
                <a:solidFill>
                  <a:schemeClr val="tx1"/>
                </a:solidFill>
                <a:latin typeface="ＭＳ Ｐゴシック" pitchFamily="50" charset="-128"/>
                <a:ea typeface="ＭＳ Ｐゴシック" pitchFamily="50" charset="-128"/>
              </a:rPr>
              <a:t>動物園（有料区域）</a:t>
            </a:r>
            <a:r>
              <a:rPr lang="en-US" altLang="ja-JP" sz="1200" dirty="0" smtClean="0">
                <a:solidFill>
                  <a:schemeClr val="tx1"/>
                </a:solidFill>
                <a:latin typeface="ＭＳ Ｐゴシック" pitchFamily="50" charset="-128"/>
                <a:ea typeface="ＭＳ Ｐゴシック" pitchFamily="50" charset="-128"/>
              </a:rPr>
              <a:t>】</a:t>
            </a:r>
          </a:p>
          <a:p>
            <a:pPr marL="82800" indent="-82800"/>
            <a:r>
              <a:rPr lang="ja-JP" altLang="en-US" sz="1200" dirty="0" smtClean="0">
                <a:solidFill>
                  <a:schemeClr val="tx1"/>
                </a:solidFill>
                <a:latin typeface="ＭＳ Ｐ明朝" pitchFamily="18" charset="-128"/>
                <a:ea typeface="ＭＳ Ｐ明朝" pitchFamily="18" charset="-128"/>
              </a:rPr>
              <a:t>・動物の行動を間近で見ることができる魅力的な展示手法により、感動を与える動物園となる。</a:t>
            </a:r>
            <a:endParaRPr lang="en-US" altLang="ja-JP" sz="1200" dirty="0" smtClean="0">
              <a:solidFill>
                <a:schemeClr val="tx1"/>
              </a:solidFill>
              <a:latin typeface="ＭＳ Ｐ明朝" pitchFamily="18" charset="-128"/>
              <a:ea typeface="ＭＳ Ｐ明朝" pitchFamily="18" charset="-128"/>
            </a:endParaRPr>
          </a:p>
          <a:p>
            <a:pPr marL="82800" indent="-82800"/>
            <a:r>
              <a:rPr lang="ja-JP" altLang="en-US" sz="1200" dirty="0" smtClean="0">
                <a:solidFill>
                  <a:schemeClr val="tx1"/>
                </a:solidFill>
                <a:latin typeface="ＭＳ Ｐ明朝" pitchFamily="18" charset="-128"/>
                <a:ea typeface="ＭＳ Ｐ明朝" pitchFamily="18" charset="-128"/>
              </a:rPr>
              <a:t>・動物とのふれあいを通じて、好奇心を満たすことができる動物園となる。</a:t>
            </a:r>
          </a:p>
          <a:p>
            <a:pPr marL="82800" lvl="0" indent="-82800"/>
            <a:r>
              <a:rPr lang="ja-JP" altLang="en-US" sz="1200" dirty="0" smtClean="0">
                <a:solidFill>
                  <a:schemeClr val="tx1"/>
                </a:solidFill>
                <a:latin typeface="ＭＳ Ｐ明朝" pitchFamily="18" charset="-128"/>
                <a:ea typeface="ＭＳ Ｐ明朝" pitchFamily="18" charset="-128"/>
              </a:rPr>
              <a:t>・緑豊かな都心の空間を活用した良質なサービスや企画・プログラムを提供し、幅広い来園者が憩い楽しめる場となる。</a:t>
            </a:r>
          </a:p>
        </p:txBody>
      </p:sp>
      <p:sp>
        <p:nvSpPr>
          <p:cNvPr id="96" name="テキスト ボックス 95"/>
          <p:cNvSpPr txBox="1"/>
          <p:nvPr/>
        </p:nvSpPr>
        <p:spPr>
          <a:xfrm>
            <a:off x="7092810" y="4260535"/>
            <a:ext cx="1213505" cy="646331"/>
          </a:xfrm>
          <a:prstGeom prst="rect">
            <a:avLst/>
          </a:prstGeom>
          <a:noFill/>
        </p:spPr>
        <p:txBody>
          <a:bodyPr wrap="square" rtlCol="0">
            <a:spAutoFit/>
          </a:bodyPr>
          <a:lstStyle/>
          <a:p>
            <a:r>
              <a:rPr lang="ja-JP" altLang="en-US" sz="900" dirty="0" smtClean="0">
                <a:latin typeface="+mj-ea"/>
                <a:ea typeface="+mj-ea"/>
                <a:cs typeface="Meiryo UI" pitchFamily="50" charset="-128"/>
              </a:rPr>
              <a:t>㊦㊨メインの玄関口・広場の日常的な利用・集客イメージ（</a:t>
            </a:r>
            <a:r>
              <a:rPr lang="ja-JP" altLang="en-US" sz="900" dirty="0" smtClean="0">
                <a:latin typeface="+mj-ea"/>
                <a:ea typeface="+mj-ea"/>
              </a:rPr>
              <a:t>民間事業者提案内容</a:t>
            </a:r>
            <a:r>
              <a:rPr lang="ja-JP" altLang="en-US" sz="900" dirty="0" smtClean="0">
                <a:latin typeface="+mj-ea"/>
                <a:ea typeface="+mj-ea"/>
                <a:cs typeface="Meiryo UI" pitchFamily="50" charset="-128"/>
              </a:rPr>
              <a:t>）</a:t>
            </a:r>
            <a:endParaRPr lang="en-US" altLang="ja-JP" sz="900" dirty="0" smtClean="0">
              <a:latin typeface="+mj-ea"/>
              <a:ea typeface="+mj-ea"/>
              <a:cs typeface="Meiryo UI" pitchFamily="50" charset="-128"/>
            </a:endParaRPr>
          </a:p>
        </p:txBody>
      </p:sp>
      <p:grpSp>
        <p:nvGrpSpPr>
          <p:cNvPr id="2" name="グループ化 176"/>
          <p:cNvGrpSpPr/>
          <p:nvPr/>
        </p:nvGrpSpPr>
        <p:grpSpPr>
          <a:xfrm>
            <a:off x="2470820" y="1580034"/>
            <a:ext cx="4808969" cy="3678134"/>
            <a:chOff x="2470820" y="1580034"/>
            <a:chExt cx="4808969" cy="3678134"/>
          </a:xfrm>
        </p:grpSpPr>
        <p:grpSp>
          <p:nvGrpSpPr>
            <p:cNvPr id="3" name="グループ化 81"/>
            <p:cNvGrpSpPr/>
            <p:nvPr/>
          </p:nvGrpSpPr>
          <p:grpSpPr>
            <a:xfrm>
              <a:off x="2470820" y="1580034"/>
              <a:ext cx="4808969" cy="3678134"/>
              <a:chOff x="416496" y="1700808"/>
              <a:chExt cx="4808969" cy="3678134"/>
            </a:xfrm>
          </p:grpSpPr>
          <p:grpSp>
            <p:nvGrpSpPr>
              <p:cNvPr id="5" name="グループ化 72"/>
              <p:cNvGrpSpPr/>
              <p:nvPr/>
            </p:nvGrpSpPr>
            <p:grpSpPr>
              <a:xfrm>
                <a:off x="416496" y="1700808"/>
                <a:ext cx="4808969" cy="3678134"/>
                <a:chOff x="85526" y="2950822"/>
                <a:chExt cx="4808969" cy="3678134"/>
              </a:xfrm>
            </p:grpSpPr>
            <p:grpSp>
              <p:nvGrpSpPr>
                <p:cNvPr id="6" name="グループ化 141"/>
                <p:cNvGrpSpPr/>
                <p:nvPr/>
              </p:nvGrpSpPr>
              <p:grpSpPr>
                <a:xfrm>
                  <a:off x="85526" y="2957974"/>
                  <a:ext cx="4714428" cy="3670982"/>
                  <a:chOff x="85520" y="2847602"/>
                  <a:chExt cx="4714428" cy="3670982"/>
                </a:xfrm>
              </p:grpSpPr>
              <p:grpSp>
                <p:nvGrpSpPr>
                  <p:cNvPr id="7" name="グループ化 58"/>
                  <p:cNvGrpSpPr/>
                  <p:nvPr/>
                </p:nvGrpSpPr>
                <p:grpSpPr>
                  <a:xfrm>
                    <a:off x="85520" y="2847602"/>
                    <a:ext cx="4714428" cy="3670982"/>
                    <a:chOff x="1199980" y="836712"/>
                    <a:chExt cx="6734896" cy="5244259"/>
                  </a:xfrm>
                </p:grpSpPr>
                <p:grpSp>
                  <p:nvGrpSpPr>
                    <p:cNvPr id="9" name="グループ化 136"/>
                    <p:cNvGrpSpPr/>
                    <p:nvPr/>
                  </p:nvGrpSpPr>
                  <p:grpSpPr>
                    <a:xfrm>
                      <a:off x="1331640" y="836712"/>
                      <a:ext cx="6502323" cy="5244259"/>
                      <a:chOff x="1331640" y="836712"/>
                      <a:chExt cx="6502323" cy="5244259"/>
                    </a:xfrm>
                  </p:grpSpPr>
                  <p:grpSp>
                    <p:nvGrpSpPr>
                      <p:cNvPr id="10" name="グループ化 126"/>
                      <p:cNvGrpSpPr/>
                      <p:nvPr/>
                    </p:nvGrpSpPr>
                    <p:grpSpPr>
                      <a:xfrm>
                        <a:off x="1331640" y="836712"/>
                        <a:ext cx="6502323" cy="5244259"/>
                        <a:chOff x="1115616" y="1412776"/>
                        <a:chExt cx="6502323" cy="5244259"/>
                      </a:xfrm>
                    </p:grpSpPr>
                    <p:grpSp>
                      <p:nvGrpSpPr>
                        <p:cNvPr id="11" name="グループ化 67"/>
                        <p:cNvGrpSpPr>
                          <a:grpSpLocks noChangeAspect="1"/>
                        </p:cNvGrpSpPr>
                        <p:nvPr/>
                      </p:nvGrpSpPr>
                      <p:grpSpPr>
                        <a:xfrm>
                          <a:off x="1115616" y="1412776"/>
                          <a:ext cx="6502323" cy="5244259"/>
                          <a:chOff x="1763688" y="-1219716"/>
                          <a:chExt cx="9289032" cy="7491799"/>
                        </a:xfrm>
                      </p:grpSpPr>
                      <p:pic>
                        <p:nvPicPr>
                          <p:cNvPr id="142" name="ClipboardMapImage" descr="http://gis.ii.city.osaka.jp/gis/DownloadFile.ashx?imgfile=gemimg_1dca9aac-b8a6-4e41-aaa0-4193c1e011bb.png&amp;downloadType=imgfile&amp;isCB=1"/>
                          <p:cNvPicPr/>
                          <p:nvPr/>
                        </p:nvPicPr>
                        <p:blipFill>
                          <a:blip r:embed="rId5" cstate="email"/>
                          <a:srcRect/>
                          <a:stretch>
                            <a:fillRect/>
                          </a:stretch>
                        </p:blipFill>
                        <p:spPr bwMode="auto">
                          <a:xfrm>
                            <a:off x="1763688" y="-1219716"/>
                            <a:ext cx="4967094" cy="1702201"/>
                          </a:xfrm>
                          <a:prstGeom prst="rect">
                            <a:avLst/>
                          </a:prstGeom>
                          <a:noFill/>
                          <a:ln w="9525">
                            <a:noFill/>
                            <a:miter lim="800000"/>
                            <a:headEnd/>
                            <a:tailEnd/>
                          </a:ln>
                        </p:spPr>
                      </p:pic>
                      <p:grpSp>
                        <p:nvGrpSpPr>
                          <p:cNvPr id="12" name="グループ化 123"/>
                          <p:cNvGrpSpPr/>
                          <p:nvPr/>
                        </p:nvGrpSpPr>
                        <p:grpSpPr>
                          <a:xfrm>
                            <a:off x="1763688" y="-1219716"/>
                            <a:ext cx="9289032" cy="7491799"/>
                            <a:chOff x="795685" y="-1339430"/>
                            <a:chExt cx="9289032" cy="7491799"/>
                          </a:xfrm>
                        </p:grpSpPr>
                        <p:pic>
                          <p:nvPicPr>
                            <p:cNvPr id="144" name="ClipboardMapImage" descr="http://gis.ii.city.osaka.jp/gis/DownloadFile.ashx?imgfile=gemimg_011ef336-77b3-4fcc-bf64-379b4fc57bfb.png&amp;downloadType=imgfile&amp;isCB=1"/>
                            <p:cNvPicPr/>
                            <p:nvPr/>
                          </p:nvPicPr>
                          <p:blipFill>
                            <a:blip r:embed="rId6" cstate="email"/>
                            <a:srcRect/>
                            <a:stretch>
                              <a:fillRect/>
                            </a:stretch>
                          </p:blipFill>
                          <p:spPr bwMode="auto">
                            <a:xfrm>
                              <a:off x="5652120" y="-171400"/>
                              <a:ext cx="4432597" cy="1990233"/>
                            </a:xfrm>
                            <a:prstGeom prst="rect">
                              <a:avLst/>
                            </a:prstGeom>
                            <a:noFill/>
                            <a:ln w="9525">
                              <a:noFill/>
                              <a:miter lim="800000"/>
                              <a:headEnd/>
                              <a:tailEnd/>
                            </a:ln>
                          </p:spPr>
                        </p:pic>
                        <p:grpSp>
                          <p:nvGrpSpPr>
                            <p:cNvPr id="13" name="グループ化 31"/>
                            <p:cNvGrpSpPr/>
                            <p:nvPr/>
                          </p:nvGrpSpPr>
                          <p:grpSpPr>
                            <a:xfrm>
                              <a:off x="795685" y="-1339430"/>
                              <a:ext cx="9289032" cy="7491799"/>
                              <a:chOff x="795685" y="-1339430"/>
                              <a:chExt cx="9289032" cy="7491799"/>
                            </a:xfrm>
                          </p:grpSpPr>
                          <p:pic>
                            <p:nvPicPr>
                              <p:cNvPr id="146" name="ClipboardMapImage" descr="http://gis.ii.city.osaka.jp/gis/DownloadFile.ashx?imgfile=gemimg_6db9183b-6a25-4433-ad12-38f32308a714.png&amp;downloadType=imgfile&amp;isCB=1"/>
                              <p:cNvPicPr/>
                              <p:nvPr/>
                            </p:nvPicPr>
                            <p:blipFill>
                              <a:blip r:embed="rId7" cstate="email"/>
                              <a:srcRect/>
                              <a:stretch>
                                <a:fillRect/>
                              </a:stretch>
                            </p:blipFill>
                            <p:spPr bwMode="auto">
                              <a:xfrm>
                                <a:off x="5604414" y="-1339430"/>
                                <a:ext cx="4480303" cy="1742405"/>
                              </a:xfrm>
                              <a:prstGeom prst="rect">
                                <a:avLst/>
                              </a:prstGeom>
                              <a:noFill/>
                              <a:ln w="9525">
                                <a:noFill/>
                                <a:miter lim="800000"/>
                                <a:headEnd/>
                                <a:tailEnd/>
                              </a:ln>
                            </p:spPr>
                          </p:pic>
                          <p:grpSp>
                            <p:nvGrpSpPr>
                              <p:cNvPr id="14" name="グループ化 29"/>
                              <p:cNvGrpSpPr/>
                              <p:nvPr/>
                            </p:nvGrpSpPr>
                            <p:grpSpPr>
                              <a:xfrm>
                                <a:off x="795685" y="-1107504"/>
                                <a:ext cx="9289032" cy="7259873"/>
                                <a:chOff x="795685" y="-1107504"/>
                                <a:chExt cx="9289032" cy="7259873"/>
                              </a:xfrm>
                            </p:grpSpPr>
                            <p:pic>
                              <p:nvPicPr>
                                <p:cNvPr id="148" name="ClipboardMapImage" descr="http://gis.ii.city.osaka.jp/gis/DownloadFile.ashx?imgfile=gemimg_4aee8df4-f8d9-41a3-ba8d-4155eacd308f.png&amp;downloadType=imgfile&amp;isCB=1"/>
                                <p:cNvPicPr/>
                                <p:nvPr/>
                              </p:nvPicPr>
                              <p:blipFill>
                                <a:blip r:embed="rId8" cstate="email"/>
                                <a:srcRect/>
                                <a:stretch>
                                  <a:fillRect/>
                                </a:stretch>
                              </p:blipFill>
                              <p:spPr bwMode="auto">
                                <a:xfrm>
                                  <a:off x="5716626" y="1117690"/>
                                  <a:ext cx="4368091" cy="1990233"/>
                                </a:xfrm>
                                <a:prstGeom prst="rect">
                                  <a:avLst/>
                                </a:prstGeom>
                                <a:noFill/>
                                <a:ln w="9525">
                                  <a:noFill/>
                                  <a:miter lim="800000"/>
                                  <a:headEnd/>
                                  <a:tailEnd/>
                                </a:ln>
                              </p:spPr>
                            </p:pic>
                            <p:grpSp>
                              <p:nvGrpSpPr>
                                <p:cNvPr id="15" name="グループ化 27"/>
                                <p:cNvGrpSpPr/>
                                <p:nvPr/>
                              </p:nvGrpSpPr>
                              <p:grpSpPr>
                                <a:xfrm>
                                  <a:off x="795685" y="-1107504"/>
                                  <a:ext cx="9289032" cy="7259873"/>
                                  <a:chOff x="795685" y="-1107504"/>
                                  <a:chExt cx="9289032" cy="7259873"/>
                                </a:xfrm>
                              </p:grpSpPr>
                              <p:grpSp>
                                <p:nvGrpSpPr>
                                  <p:cNvPr id="16" name="グループ化 25"/>
                                  <p:cNvGrpSpPr/>
                                  <p:nvPr/>
                                </p:nvGrpSpPr>
                                <p:grpSpPr>
                                  <a:xfrm>
                                    <a:off x="795685" y="-1107504"/>
                                    <a:ext cx="9289032" cy="7259873"/>
                                    <a:chOff x="795685" y="-1107504"/>
                                    <a:chExt cx="9289032" cy="7259873"/>
                                  </a:xfrm>
                                </p:grpSpPr>
                                <p:grpSp>
                                  <p:nvGrpSpPr>
                                    <p:cNvPr id="17" name="グループ化 23"/>
                                    <p:cNvGrpSpPr/>
                                    <p:nvPr/>
                                  </p:nvGrpSpPr>
                                  <p:grpSpPr>
                                    <a:xfrm>
                                      <a:off x="795685" y="-1107504"/>
                                      <a:ext cx="9289032" cy="7259873"/>
                                      <a:chOff x="795685" y="-1107504"/>
                                      <a:chExt cx="9289032" cy="7259873"/>
                                    </a:xfrm>
                                  </p:grpSpPr>
                                  <p:grpSp>
                                    <p:nvGrpSpPr>
                                      <p:cNvPr id="18" name="グループ化 21"/>
                                      <p:cNvGrpSpPr/>
                                      <p:nvPr/>
                                    </p:nvGrpSpPr>
                                    <p:grpSpPr>
                                      <a:xfrm>
                                        <a:off x="795685" y="-1107504"/>
                                        <a:ext cx="7736755" cy="7259873"/>
                                        <a:chOff x="795685" y="-1107504"/>
                                        <a:chExt cx="7736755" cy="7259873"/>
                                      </a:xfrm>
                                    </p:grpSpPr>
                                    <p:pic>
                                      <p:nvPicPr>
                                        <p:cNvPr id="156" name="ClipboardMapImage" descr="http://gis.ii.city.osaka.jp/gis/DownloadFile.ashx?imgfile=gemimg_96aeb192-6b87-44fc-b57e-2069fb7d382d.png&amp;downloadType=imgfile&amp;isCB=1"/>
                                        <p:cNvPicPr/>
                                        <p:nvPr/>
                                      </p:nvPicPr>
                                      <p:blipFill>
                                        <a:blip r:embed="rId9" cstate="email"/>
                                        <a:srcRect/>
                                        <a:stretch>
                                          <a:fillRect/>
                                        </a:stretch>
                                      </p:blipFill>
                                      <p:spPr bwMode="auto">
                                        <a:xfrm>
                                          <a:off x="795685" y="4162136"/>
                                          <a:ext cx="4823976" cy="1990233"/>
                                        </a:xfrm>
                                        <a:prstGeom prst="rect">
                                          <a:avLst/>
                                        </a:prstGeom>
                                        <a:noFill/>
                                        <a:ln w="9525">
                                          <a:noFill/>
                                          <a:miter lim="800000"/>
                                          <a:headEnd/>
                                          <a:tailEnd/>
                                        </a:ln>
                                      </p:spPr>
                                    </p:pic>
                                    <p:grpSp>
                                      <p:nvGrpSpPr>
                                        <p:cNvPr id="19" name="グループ化 19"/>
                                        <p:cNvGrpSpPr/>
                                        <p:nvPr/>
                                      </p:nvGrpSpPr>
                                      <p:grpSpPr>
                                        <a:xfrm>
                                          <a:off x="795685" y="-1107504"/>
                                          <a:ext cx="7736755" cy="7256906"/>
                                          <a:chOff x="795685" y="-1107504"/>
                                          <a:chExt cx="7736755" cy="7256906"/>
                                        </a:xfrm>
                                      </p:grpSpPr>
                                      <p:pic>
                                        <p:nvPicPr>
                                          <p:cNvPr id="158" name="ClipboardMapImage" descr="http://gis.ii.city.osaka.jp/gis/DownloadFile.ashx?imgfile=gemimg_8f98790f-342e-4c12-8194-ca0dc705edae.png&amp;downloadType=imgfile&amp;isCB=1"/>
                                          <p:cNvPicPr/>
                                          <p:nvPr/>
                                        </p:nvPicPr>
                                        <p:blipFill>
                                          <a:blip r:embed="rId10" cstate="email"/>
                                          <a:srcRect/>
                                          <a:stretch>
                                            <a:fillRect/>
                                          </a:stretch>
                                        </p:blipFill>
                                        <p:spPr bwMode="auto">
                                          <a:xfrm>
                                            <a:off x="795685" y="1488532"/>
                                            <a:ext cx="4913257" cy="1990233"/>
                                          </a:xfrm>
                                          <a:prstGeom prst="rect">
                                            <a:avLst/>
                                          </a:prstGeom>
                                          <a:noFill/>
                                          <a:ln w="9525">
                                            <a:noFill/>
                                            <a:miter lim="800000"/>
                                            <a:headEnd/>
                                            <a:tailEnd/>
                                          </a:ln>
                                        </p:spPr>
                                      </p:pic>
                                      <p:grpSp>
                                        <p:nvGrpSpPr>
                                          <p:cNvPr id="20" name="グループ化 17"/>
                                          <p:cNvGrpSpPr/>
                                          <p:nvPr/>
                                        </p:nvGrpSpPr>
                                        <p:grpSpPr>
                                          <a:xfrm>
                                            <a:off x="795685" y="-1107504"/>
                                            <a:ext cx="7736755" cy="7256906"/>
                                            <a:chOff x="795685" y="-1107504"/>
                                            <a:chExt cx="7736755" cy="7256906"/>
                                          </a:xfrm>
                                        </p:grpSpPr>
                                        <p:pic>
                                          <p:nvPicPr>
                                            <p:cNvPr id="160" name="ClipboardMapImage" descr="http://gis.ii.city.osaka.jp/gis/DownloadFile.ashx?imgfile=gemimg_9acbb87a-9a03-4af4-9893-e17e622a9bd3.png&amp;downloadType=imgfile&amp;isCB=1"/>
                                            <p:cNvPicPr/>
                                            <p:nvPr/>
                                          </p:nvPicPr>
                                          <p:blipFill>
                                            <a:blip r:embed="rId11" cstate="email"/>
                                            <a:srcRect/>
                                            <a:stretch>
                                              <a:fillRect/>
                                            </a:stretch>
                                          </p:blipFill>
                                          <p:spPr bwMode="auto">
                                            <a:xfrm>
                                              <a:off x="795685" y="2826684"/>
                                              <a:ext cx="5054647" cy="1990233"/>
                                            </a:xfrm>
                                            <a:prstGeom prst="rect">
                                              <a:avLst/>
                                            </a:prstGeom>
                                            <a:noFill/>
                                            <a:ln w="9525">
                                              <a:noFill/>
                                              <a:miter lim="800000"/>
                                              <a:headEnd/>
                                              <a:tailEnd/>
                                            </a:ln>
                                          </p:spPr>
                                        </p:pic>
                                        <p:grpSp>
                                          <p:nvGrpSpPr>
                                            <p:cNvPr id="21" name="グループ化 15"/>
                                            <p:cNvGrpSpPr/>
                                            <p:nvPr/>
                                          </p:nvGrpSpPr>
                                          <p:grpSpPr>
                                            <a:xfrm>
                                              <a:off x="795685" y="-1107504"/>
                                              <a:ext cx="7736755" cy="7256906"/>
                                              <a:chOff x="795685" y="-1107504"/>
                                              <a:chExt cx="7736755" cy="7256906"/>
                                            </a:xfrm>
                                          </p:grpSpPr>
                                          <p:grpSp>
                                            <p:nvGrpSpPr>
                                              <p:cNvPr id="22" name="グループ化 13"/>
                                              <p:cNvGrpSpPr/>
                                              <p:nvPr/>
                                            </p:nvGrpSpPr>
                                            <p:grpSpPr>
                                              <a:xfrm>
                                                <a:off x="795685" y="-1107504"/>
                                                <a:ext cx="7736755" cy="6797517"/>
                                                <a:chOff x="723677" y="-387424"/>
                                                <a:chExt cx="7736755" cy="6797517"/>
                                              </a:xfrm>
                                            </p:grpSpPr>
                                            <p:grpSp>
                                              <p:nvGrpSpPr>
                                                <p:cNvPr id="23" name="グループ化 10"/>
                                                <p:cNvGrpSpPr/>
                                                <p:nvPr/>
                                              </p:nvGrpSpPr>
                                              <p:grpSpPr>
                                                <a:xfrm>
                                                  <a:off x="723677" y="-387424"/>
                                                  <a:ext cx="7736755" cy="5277845"/>
                                                  <a:chOff x="435645" y="764704"/>
                                                  <a:chExt cx="7736755" cy="5277845"/>
                                                </a:xfrm>
                                              </p:grpSpPr>
                                              <p:grpSp>
                                                <p:nvGrpSpPr>
                                                  <p:cNvPr id="24" name="グループ化 8"/>
                                                  <p:cNvGrpSpPr/>
                                                  <p:nvPr/>
                                                </p:nvGrpSpPr>
                                                <p:grpSpPr>
                                                  <a:xfrm>
                                                    <a:off x="435645" y="764704"/>
                                                    <a:ext cx="7736755" cy="3804687"/>
                                                    <a:chOff x="435645" y="764704"/>
                                                    <a:chExt cx="7736755" cy="3804685"/>
                                                  </a:xfrm>
                                                </p:grpSpPr>
                                                <p:grpSp>
                                                  <p:nvGrpSpPr>
                                                    <p:cNvPr id="25" name="グループ化 6"/>
                                                    <p:cNvGrpSpPr/>
                                                    <p:nvPr/>
                                                  </p:nvGrpSpPr>
                                                  <p:grpSpPr>
                                                    <a:xfrm>
                                                      <a:off x="435645" y="764704"/>
                                                      <a:ext cx="7736755" cy="3044475"/>
                                                      <a:chOff x="847441" y="1772816"/>
                                                      <a:chExt cx="7736755" cy="3044475"/>
                                                    </a:xfrm>
                                                  </p:grpSpPr>
                                                  <p:pic>
                                                    <p:nvPicPr>
                                                      <p:cNvPr id="170" name="ClipboardMapImage" descr="http://gis.ii.city.osaka.jp/gis/DownloadFile.ashx?imgfile=gemimg_965352e6-6340-4622-9fed-558981e5d70b.png&amp;downloadType=imgfile&amp;isCB=1"/>
                                                      <p:cNvPicPr/>
                                                      <p:nvPr/>
                                                    </p:nvPicPr>
                                                    <p:blipFill>
                                                      <a:blip r:embed="rId12" cstate="email"/>
                                                      <a:srcRect/>
                                                      <a:stretch>
                                                        <a:fillRect/>
                                                      </a:stretch>
                                                    </p:blipFill>
                                                    <p:spPr bwMode="auto">
                                                      <a:xfrm>
                                                        <a:off x="1835696" y="1772816"/>
                                                        <a:ext cx="5400040" cy="1558185"/>
                                                      </a:xfrm>
                                                      <a:prstGeom prst="rect">
                                                        <a:avLst/>
                                                      </a:prstGeom>
                                                      <a:noFill/>
                                                      <a:ln w="9525">
                                                        <a:noFill/>
                                                        <a:miter lim="800000"/>
                                                        <a:headEnd/>
                                                        <a:tailEnd/>
                                                      </a:ln>
                                                    </p:spPr>
                                                  </p:pic>
                                                  <p:pic>
                                                    <p:nvPicPr>
                                                      <p:cNvPr id="171" name="ClipboardMapImage" descr="http://gis.ii.city.osaka.jp/gis/DownloadFile.ashx?imgfile=gemimg_e2ac1940-f7fe-4665-98d4-e31130d36f5e.png&amp;downloadType=imgfile&amp;isCB=1"/>
                                                      <p:cNvPicPr/>
                                                      <p:nvPr/>
                                                    </p:nvPicPr>
                                                    <p:blipFill>
                                                      <a:blip r:embed="rId13" cstate="email"/>
                                                      <a:srcRect/>
                                                      <a:stretch>
                                                        <a:fillRect/>
                                                      </a:stretch>
                                                    </p:blipFill>
                                                    <p:spPr bwMode="auto">
                                                      <a:xfrm>
                                                        <a:off x="847441" y="2827058"/>
                                                        <a:ext cx="5287923" cy="1990233"/>
                                                      </a:xfrm>
                                                      <a:prstGeom prst="rect">
                                                        <a:avLst/>
                                                      </a:prstGeom>
                                                      <a:noFill/>
                                                      <a:ln w="9525">
                                                        <a:noFill/>
                                                        <a:miter lim="800000"/>
                                                        <a:headEnd/>
                                                        <a:tailEnd/>
                                                      </a:ln>
                                                    </p:spPr>
                                                  </p:pic>
                                                  <p:pic>
                                                    <p:nvPicPr>
                                                      <p:cNvPr id="172" name="ClipboardMapImage" descr="http://gis.ii.city.osaka.jp/gis/DownloadFile.ashx?imgfile=gemimg_13b689e4-d8e9-4d66-93aa-e038c4cf0e88.png&amp;downloadType=imgfile&amp;isCB=1"/>
                                                      <p:cNvPicPr/>
                                                      <p:nvPr/>
                                                    </p:nvPicPr>
                                                    <p:blipFill>
                                                      <a:blip r:embed="rId14" cstate="email"/>
                                                      <a:srcRect/>
                                                      <a:stretch>
                                                        <a:fillRect/>
                                                      </a:stretch>
                                                    </p:blipFill>
                                                    <p:spPr bwMode="auto">
                                                      <a:xfrm>
                                                        <a:off x="3635895" y="2276873"/>
                                                        <a:ext cx="4948301" cy="1990233"/>
                                                      </a:xfrm>
                                                      <a:prstGeom prst="rect">
                                                        <a:avLst/>
                                                      </a:prstGeom>
                                                      <a:noFill/>
                                                      <a:ln w="9525">
                                                        <a:noFill/>
                                                        <a:miter lim="800000"/>
                                                        <a:headEnd/>
                                                        <a:tailEnd/>
                                                      </a:ln>
                                                    </p:spPr>
                                                  </p:pic>
                                                </p:grpSp>
                                                <p:pic>
                                                  <p:nvPicPr>
                                                    <p:cNvPr id="169" name="ClipboardMapImage" descr="http://gis.ii.city.osaka.jp/gis/DownloadFile.ashx?imgfile=gemimg_55538eea-8ba7-4dcd-8622-09b2743ed841.png&amp;downloadType=imgfile&amp;isCB=1"/>
                                                    <p:cNvPicPr/>
                                                    <p:nvPr/>
                                                  </p:nvPicPr>
                                                  <p:blipFill>
                                                    <a:blip r:embed="rId15" cstate="email"/>
                                                    <a:srcRect/>
                                                    <a:stretch>
                                                      <a:fillRect/>
                                                    </a:stretch>
                                                  </p:blipFill>
                                                  <p:spPr bwMode="auto">
                                                    <a:xfrm>
                                                      <a:off x="3149092" y="2579156"/>
                                                      <a:ext cx="5023308" cy="1990233"/>
                                                    </a:xfrm>
                                                    <a:prstGeom prst="rect">
                                                      <a:avLst/>
                                                    </a:prstGeom>
                                                    <a:noFill/>
                                                    <a:ln w="9525">
                                                      <a:noFill/>
                                                      <a:miter lim="800000"/>
                                                      <a:headEnd/>
                                                      <a:tailEnd/>
                                                    </a:ln>
                                                  </p:spPr>
                                                </p:pic>
                                              </p:grpSp>
                                              <p:pic>
                                                <p:nvPicPr>
                                                  <p:cNvPr id="167" name="ClipboardMapImage" descr="http://gis.ii.city.osaka.jp/gis/DownloadFile.ashx?imgfile=gemimg_64b8d3ee-6a5c-4230-9d04-e71a30a830ab.png&amp;downloadType=imgfile&amp;isCB=1"/>
                                                  <p:cNvPicPr/>
                                                  <p:nvPr/>
                                                </p:nvPicPr>
                                                <p:blipFill>
                                                  <a:blip r:embed="rId16" cstate="email"/>
                                                  <a:srcRect/>
                                                  <a:stretch>
                                                    <a:fillRect/>
                                                  </a:stretch>
                                                </p:blipFill>
                                                <p:spPr bwMode="auto">
                                                  <a:xfrm>
                                                    <a:off x="3042206" y="4052316"/>
                                                    <a:ext cx="5130194" cy="1990233"/>
                                                  </a:xfrm>
                                                  <a:prstGeom prst="rect">
                                                    <a:avLst/>
                                                  </a:prstGeom>
                                                  <a:noFill/>
                                                  <a:ln w="9525">
                                                    <a:noFill/>
                                                    <a:miter lim="800000"/>
                                                    <a:headEnd/>
                                                    <a:tailEnd/>
                                                  </a:ln>
                                                </p:spPr>
                                              </p:pic>
                                            </p:grpSp>
                                            <p:pic>
                                              <p:nvPicPr>
                                                <p:cNvPr id="165" name="ClipboardMapImage" descr="http://gis.ii.city.osaka.jp/gis/DownloadFile.ashx?imgfile=gemimg_de3ce784-4224-4d72-acac-58672047dcc5.png&amp;downloadType=imgfile&amp;isCB=1"/>
                                                <p:cNvPicPr/>
                                                <p:nvPr/>
                                              </p:nvPicPr>
                                              <p:blipFill>
                                                <a:blip r:embed="rId17" cstate="email"/>
                                                <a:srcRect/>
                                                <a:stretch>
                                                  <a:fillRect/>
                                                </a:stretch>
                                              </p:blipFill>
                                              <p:spPr bwMode="auto">
                                                <a:xfrm>
                                                  <a:off x="3347864" y="4419860"/>
                                                  <a:ext cx="5112568" cy="1990233"/>
                                                </a:xfrm>
                                                <a:prstGeom prst="rect">
                                                  <a:avLst/>
                                                </a:prstGeom>
                                                <a:noFill/>
                                                <a:ln w="9525">
                                                  <a:noFill/>
                                                  <a:miter lim="800000"/>
                                                  <a:headEnd/>
                                                  <a:tailEnd/>
                                                </a:ln>
                                              </p:spPr>
                                            </p:pic>
                                          </p:grpSp>
                                          <p:pic>
                                            <p:nvPicPr>
                                              <p:cNvPr id="163" name="ClipboardMapImage" descr="http://gis.ii.city.osaka.jp/gis/DownloadFile.ashx?imgfile=gemimg_73b9863c-4928-411e-9c59-8bb9bd84745b.png&amp;downloadType=imgfile&amp;isCB=1"/>
                                              <p:cNvPicPr/>
                                              <p:nvPr/>
                                            </p:nvPicPr>
                                            <p:blipFill>
                                              <a:blip r:embed="rId18" cstate="email"/>
                                              <a:srcRect/>
                                              <a:stretch>
                                                <a:fillRect/>
                                              </a:stretch>
                                            </p:blipFill>
                                            <p:spPr bwMode="auto">
                                              <a:xfrm>
                                                <a:off x="3445750" y="4491868"/>
                                                <a:ext cx="5086690" cy="1657534"/>
                                              </a:xfrm>
                                              <a:prstGeom prst="rect">
                                                <a:avLst/>
                                              </a:prstGeom>
                                              <a:noFill/>
                                              <a:ln w="9525">
                                                <a:noFill/>
                                                <a:miter lim="800000"/>
                                                <a:headEnd/>
                                                <a:tailEnd/>
                                              </a:ln>
                                            </p:spPr>
                                          </p:pic>
                                        </p:grpSp>
                                      </p:grpSp>
                                    </p:grpSp>
                                  </p:grpSp>
                                  <p:pic>
                                    <p:nvPicPr>
                                      <p:cNvPr id="155" name="ClipboardMapImage" descr="http://gis.ii.city.osaka.jp/gis/DownloadFile.ashx?imgfile=gemimg_fb05ac58-dd91-4b01-ade2-9ac500916cb3.png&amp;downloadType=imgfile&amp;isCB=1"/>
                                      <p:cNvPicPr/>
                                      <p:nvPr/>
                                    </p:nvPicPr>
                                    <p:blipFill>
                                      <a:blip r:embed="rId19" cstate="email"/>
                                      <a:srcRect/>
                                      <a:stretch>
                                        <a:fillRect/>
                                      </a:stretch>
                                    </p:blipFill>
                                    <p:spPr bwMode="auto">
                                      <a:xfrm>
                                        <a:off x="5729915" y="4918420"/>
                                        <a:ext cx="4354802" cy="1230982"/>
                                      </a:xfrm>
                                      <a:prstGeom prst="rect">
                                        <a:avLst/>
                                      </a:prstGeom>
                                      <a:noFill/>
                                      <a:ln w="9525">
                                        <a:noFill/>
                                        <a:miter lim="800000"/>
                                        <a:headEnd/>
                                        <a:tailEnd/>
                                      </a:ln>
                                    </p:spPr>
                                  </p:pic>
                                </p:grpSp>
                                <p:pic>
                                  <p:nvPicPr>
                                    <p:cNvPr id="153" name="ClipboardMapImage" descr="http://gis.ii.city.osaka.jp/gis/DownloadFile.ashx?imgfile=gemimg_2cc7b8f9-552c-4f6a-a73a-14859a392df4.png&amp;downloadType=imgfile&amp;isCB=1"/>
                                    <p:cNvPicPr/>
                                    <p:nvPr/>
                                  </p:nvPicPr>
                                  <p:blipFill>
                                    <a:blip r:embed="rId20" cstate="email"/>
                                    <a:srcRect/>
                                    <a:stretch>
                                      <a:fillRect/>
                                    </a:stretch>
                                  </p:blipFill>
                                  <p:spPr bwMode="auto">
                                    <a:xfrm>
                                      <a:off x="5835891" y="3797440"/>
                                      <a:ext cx="4248826" cy="1990233"/>
                                    </a:xfrm>
                                    <a:prstGeom prst="rect">
                                      <a:avLst/>
                                    </a:prstGeom>
                                    <a:noFill/>
                                    <a:ln w="9525">
                                      <a:noFill/>
                                      <a:miter lim="800000"/>
                                      <a:headEnd/>
                                      <a:tailEnd/>
                                    </a:ln>
                                  </p:spPr>
                                </p:pic>
                              </p:grpSp>
                              <p:pic>
                                <p:nvPicPr>
                                  <p:cNvPr id="151" name="ClipboardMapImage" descr="http://gis.ii.city.osaka.jp/gis/DownloadFile.ashx?imgfile=gemimg_3cab98e9-4f14-4199-ad8a-b2d1c00c2715.png&amp;downloadType=imgfile&amp;isCB=1"/>
                                  <p:cNvPicPr/>
                                  <p:nvPr/>
                                </p:nvPicPr>
                                <p:blipFill>
                                  <a:blip r:embed="rId21" cstate="email"/>
                                  <a:srcRect/>
                                  <a:stretch>
                                    <a:fillRect/>
                                  </a:stretch>
                                </p:blipFill>
                                <p:spPr bwMode="auto">
                                  <a:xfrm>
                                    <a:off x="5740479" y="2508798"/>
                                    <a:ext cx="4344238" cy="1990233"/>
                                  </a:xfrm>
                                  <a:prstGeom prst="rect">
                                    <a:avLst/>
                                  </a:prstGeom>
                                  <a:noFill/>
                                  <a:ln w="9525">
                                    <a:noFill/>
                                    <a:miter lim="800000"/>
                                    <a:headEnd/>
                                    <a:tailEnd/>
                                  </a:ln>
                                </p:spPr>
                              </p:pic>
                            </p:grpSp>
                          </p:grpSp>
                        </p:grpSp>
                      </p:grpSp>
                    </p:grpSp>
                    <p:sp>
                      <p:nvSpPr>
                        <p:cNvPr id="140" name="フリーフォーム 139"/>
                        <p:cNvSpPr/>
                        <p:nvPr/>
                      </p:nvSpPr>
                      <p:spPr>
                        <a:xfrm>
                          <a:off x="1441094" y="1543507"/>
                          <a:ext cx="1887322" cy="2969971"/>
                        </a:xfrm>
                        <a:custGeom>
                          <a:avLst/>
                          <a:gdLst>
                            <a:gd name="connsiteX0" fmla="*/ 731520 w 1887322"/>
                            <a:gd name="connsiteY0" fmla="*/ 0 h 2969971"/>
                            <a:gd name="connsiteX1" fmla="*/ 1887322 w 1887322"/>
                            <a:gd name="connsiteY1" fmla="*/ 285293 h 2969971"/>
                            <a:gd name="connsiteX2" fmla="*/ 1119226 w 1887322"/>
                            <a:gd name="connsiteY2" fmla="*/ 2969971 h 2969971"/>
                            <a:gd name="connsiteX3" fmla="*/ 43892 w 1887322"/>
                            <a:gd name="connsiteY3" fmla="*/ 2626157 h 2969971"/>
                            <a:gd name="connsiteX4" fmla="*/ 0 w 1887322"/>
                            <a:gd name="connsiteY4" fmla="*/ 2538375 h 2969971"/>
                            <a:gd name="connsiteX5" fmla="*/ 731520 w 1887322"/>
                            <a:gd name="connsiteY5" fmla="*/ 0 h 296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7322" h="2969971">
                              <a:moveTo>
                                <a:pt x="731520" y="0"/>
                              </a:moveTo>
                              <a:lnTo>
                                <a:pt x="1887322" y="285293"/>
                              </a:lnTo>
                              <a:lnTo>
                                <a:pt x="1119226" y="2969971"/>
                              </a:lnTo>
                              <a:lnTo>
                                <a:pt x="43892" y="2626157"/>
                              </a:lnTo>
                              <a:lnTo>
                                <a:pt x="0" y="2538375"/>
                              </a:lnTo>
                              <a:lnTo>
                                <a:pt x="731520" y="0"/>
                              </a:lnTo>
                              <a:close/>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dirty="0"/>
                        </a:p>
                      </p:txBody>
                    </p:sp>
                    <p:sp>
                      <p:nvSpPr>
                        <p:cNvPr id="141" name="フリーフォーム 140"/>
                        <p:cNvSpPr/>
                        <p:nvPr/>
                      </p:nvSpPr>
                      <p:spPr>
                        <a:xfrm>
                          <a:off x="5511521" y="5958673"/>
                          <a:ext cx="929472" cy="638070"/>
                        </a:xfrm>
                        <a:custGeom>
                          <a:avLst/>
                          <a:gdLst>
                            <a:gd name="connsiteX0" fmla="*/ 120580 w 929472"/>
                            <a:gd name="connsiteY0" fmla="*/ 0 h 638070"/>
                            <a:gd name="connsiteX1" fmla="*/ 929472 w 929472"/>
                            <a:gd name="connsiteY1" fmla="*/ 251208 h 638070"/>
                            <a:gd name="connsiteX2" fmla="*/ 803868 w 929472"/>
                            <a:gd name="connsiteY2" fmla="*/ 638070 h 638070"/>
                            <a:gd name="connsiteX3" fmla="*/ 0 w 929472"/>
                            <a:gd name="connsiteY3" fmla="*/ 432079 h 638070"/>
                            <a:gd name="connsiteX4" fmla="*/ 120580 w 929472"/>
                            <a:gd name="connsiteY4" fmla="*/ 0 h 638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472" h="638070">
                              <a:moveTo>
                                <a:pt x="120580" y="0"/>
                              </a:moveTo>
                              <a:lnTo>
                                <a:pt x="929472" y="251208"/>
                              </a:lnTo>
                              <a:lnTo>
                                <a:pt x="803868" y="638070"/>
                              </a:lnTo>
                              <a:lnTo>
                                <a:pt x="0" y="432079"/>
                              </a:lnTo>
                              <a:lnTo>
                                <a:pt x="120580" y="0"/>
                              </a:lnTo>
                              <a:close/>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36" name="テキスト ボックス 135"/>
                      <p:cNvSpPr txBox="1"/>
                      <p:nvPr/>
                    </p:nvSpPr>
                    <p:spPr>
                      <a:xfrm>
                        <a:off x="1990268" y="2373813"/>
                        <a:ext cx="864096" cy="329760"/>
                      </a:xfrm>
                      <a:prstGeom prst="rect">
                        <a:avLst/>
                      </a:prstGeom>
                      <a:noFill/>
                    </p:spPr>
                    <p:txBody>
                      <a:bodyPr wrap="square" rtlCol="0">
                        <a:spAutoFit/>
                      </a:bodyPr>
                      <a:lstStyle/>
                      <a:p>
                        <a:r>
                          <a:rPr kumimoji="1" lang="ja-JP" altLang="en-US" sz="900" dirty="0" smtClean="0">
                            <a:latin typeface="+mn-ea"/>
                          </a:rPr>
                          <a:t>新世界</a:t>
                        </a:r>
                        <a:endParaRPr kumimoji="1" lang="ja-JP" altLang="en-US" sz="900" dirty="0">
                          <a:latin typeface="+mn-ea"/>
                        </a:endParaRPr>
                      </a:p>
                    </p:txBody>
                  </p:sp>
                  <p:pic>
                    <p:nvPicPr>
                      <p:cNvPr id="137" name="Picture 2" descr="C:\Users\i9551050\AppData\Local\Microsoft\Windows\Temporary Internet Files\Content.IE5\Z8TAGPVC\MC900046108[1].wmf"/>
                      <p:cNvPicPr>
                        <a:picLocks noChangeAspect="1" noChangeArrowheads="1"/>
                      </p:cNvPicPr>
                      <p:nvPr/>
                    </p:nvPicPr>
                    <p:blipFill>
                      <a:blip r:embed="rId22" cstate="email"/>
                      <a:srcRect/>
                      <a:stretch>
                        <a:fillRect/>
                      </a:stretch>
                    </p:blipFill>
                    <p:spPr bwMode="auto">
                      <a:xfrm>
                        <a:off x="1403649" y="1125322"/>
                        <a:ext cx="602590" cy="907998"/>
                      </a:xfrm>
                      <a:prstGeom prst="rect">
                        <a:avLst/>
                      </a:prstGeom>
                      <a:noFill/>
                    </p:spPr>
                  </p:pic>
                  <p:sp>
                    <p:nvSpPr>
                      <p:cNvPr id="138" name="テキスト ボックス 137"/>
                      <p:cNvSpPr txBox="1"/>
                      <p:nvPr/>
                    </p:nvSpPr>
                    <p:spPr>
                      <a:xfrm>
                        <a:off x="5799535" y="5441328"/>
                        <a:ext cx="1368153" cy="527617"/>
                      </a:xfrm>
                      <a:prstGeom prst="rect">
                        <a:avLst/>
                      </a:prstGeom>
                      <a:noFill/>
                    </p:spPr>
                    <p:txBody>
                      <a:bodyPr wrap="square" rtlCol="0">
                        <a:spAutoFit/>
                      </a:bodyPr>
                      <a:lstStyle/>
                      <a:p>
                        <a:r>
                          <a:rPr kumimoji="1" lang="ja-JP" altLang="en-US" sz="900" dirty="0" smtClean="0">
                            <a:latin typeface="+mn-ea"/>
                          </a:rPr>
                          <a:t>あべの</a:t>
                        </a:r>
                        <a:endParaRPr kumimoji="1" lang="en-US" altLang="ja-JP" sz="900" dirty="0" smtClean="0">
                          <a:latin typeface="+mn-ea"/>
                        </a:endParaRPr>
                      </a:p>
                      <a:p>
                        <a:r>
                          <a:rPr kumimoji="1" lang="ja-JP" altLang="en-US" sz="900" dirty="0" smtClean="0">
                            <a:latin typeface="+mn-ea"/>
                          </a:rPr>
                          <a:t>ハルカス</a:t>
                        </a:r>
                        <a:endParaRPr kumimoji="1" lang="ja-JP" altLang="en-US" sz="900" dirty="0">
                          <a:latin typeface="+mn-ea"/>
                        </a:endParaRPr>
                      </a:p>
                    </p:txBody>
                  </p:sp>
                </p:grpSp>
                <p:sp>
                  <p:nvSpPr>
                    <p:cNvPr id="133" name="テキスト ボックス 132"/>
                    <p:cNvSpPr txBox="1"/>
                    <p:nvPr/>
                  </p:nvSpPr>
                  <p:spPr>
                    <a:xfrm>
                      <a:off x="1199980" y="4077073"/>
                      <a:ext cx="1440160" cy="483649"/>
                    </a:xfrm>
                    <a:prstGeom prst="rect">
                      <a:avLst/>
                    </a:prstGeom>
                    <a:noFill/>
                  </p:spPr>
                  <p:txBody>
                    <a:bodyPr wrap="square" rtlCol="0">
                      <a:spAutoFit/>
                    </a:bodyPr>
                    <a:lstStyle/>
                    <a:p>
                      <a:pPr algn="ctr"/>
                      <a:r>
                        <a:rPr kumimoji="1" lang="ja-JP" altLang="en-US" sz="800" dirty="0" smtClean="0">
                          <a:latin typeface="HGP創英角ｺﾞｼｯｸUB" pitchFamily="50" charset="-128"/>
                          <a:ea typeface="HGP創英角ｺﾞｼｯｸUB" pitchFamily="50" charset="-128"/>
                        </a:rPr>
                        <a:t>地下鉄御堂筋線</a:t>
                      </a:r>
                      <a:endParaRPr kumimoji="1" lang="en-US" altLang="ja-JP" sz="800" dirty="0" smtClean="0">
                        <a:latin typeface="HGP創英角ｺﾞｼｯｸUB" pitchFamily="50" charset="-128"/>
                        <a:ea typeface="HGP創英角ｺﾞｼｯｸUB" pitchFamily="50" charset="-128"/>
                      </a:endParaRPr>
                    </a:p>
                    <a:p>
                      <a:pPr algn="ctr"/>
                      <a:r>
                        <a:rPr kumimoji="1" lang="ja-JP" altLang="en-US" sz="800" dirty="0" smtClean="0">
                          <a:latin typeface="HGP創英角ｺﾞｼｯｸUB" pitchFamily="50" charset="-128"/>
                          <a:ea typeface="HGP創英角ｺﾞｼｯｸUB" pitchFamily="50" charset="-128"/>
                        </a:rPr>
                        <a:t>動物園前駅</a:t>
                      </a:r>
                      <a:endParaRPr kumimoji="1" lang="ja-JP" altLang="en-US" sz="800" dirty="0">
                        <a:latin typeface="HGP創英角ｺﾞｼｯｸUB" pitchFamily="50" charset="-128"/>
                        <a:ea typeface="HGP創英角ｺﾞｼｯｸUB" pitchFamily="50" charset="-128"/>
                      </a:endParaRPr>
                    </a:p>
                  </p:txBody>
                </p:sp>
                <p:sp>
                  <p:nvSpPr>
                    <p:cNvPr id="134" name="テキスト ボックス 133"/>
                    <p:cNvSpPr txBox="1"/>
                    <p:nvPr/>
                  </p:nvSpPr>
                  <p:spPr>
                    <a:xfrm>
                      <a:off x="5139365" y="5025750"/>
                      <a:ext cx="2795511" cy="483648"/>
                    </a:xfrm>
                    <a:prstGeom prst="rect">
                      <a:avLst/>
                    </a:prstGeom>
                    <a:noFill/>
                  </p:spPr>
                  <p:txBody>
                    <a:bodyPr wrap="square" rtlCol="0">
                      <a:spAutoFit/>
                    </a:bodyPr>
                    <a:lstStyle/>
                    <a:p>
                      <a:r>
                        <a:rPr lang="ja-JP" altLang="en-US" sz="800" dirty="0" smtClean="0">
                          <a:latin typeface="HGP創英角ｺﾞｼｯｸUB" pitchFamily="50" charset="-128"/>
                          <a:ea typeface="HGP創英角ｺﾞｼｯｸUB" pitchFamily="50" charset="-128"/>
                        </a:rPr>
                        <a:t>天王寺駅ターミナル、アベノ地下街</a:t>
                      </a:r>
                    </a:p>
                    <a:p>
                      <a:r>
                        <a:rPr lang="ja-JP" altLang="en-US" sz="800" dirty="0" smtClean="0">
                          <a:latin typeface="HGP創英角ｺﾞｼｯｸUB" pitchFamily="50" charset="-128"/>
                          <a:ea typeface="HGP創英角ｺﾞｼｯｸUB" pitchFamily="50" charset="-128"/>
                        </a:rPr>
                        <a:t>（地下鉄・</a:t>
                      </a:r>
                      <a:r>
                        <a:rPr lang="en-US" altLang="ja-JP" sz="800" dirty="0" smtClean="0">
                          <a:latin typeface="HGP創英角ｺﾞｼｯｸUB" pitchFamily="50" charset="-128"/>
                          <a:ea typeface="HGP創英角ｺﾞｼｯｸUB" pitchFamily="50" charset="-128"/>
                        </a:rPr>
                        <a:t>JR</a:t>
                      </a:r>
                      <a:r>
                        <a:rPr lang="ja-JP" altLang="en-US" sz="800" dirty="0" smtClean="0">
                          <a:latin typeface="HGP創英角ｺﾞｼｯｸUB" pitchFamily="50" charset="-128"/>
                          <a:ea typeface="HGP創英角ｺﾞｼｯｸUB" pitchFamily="50" charset="-128"/>
                        </a:rPr>
                        <a:t>・近鉄）</a:t>
                      </a:r>
                    </a:p>
                  </p:txBody>
                </p:sp>
              </p:grpSp>
              <p:sp>
                <p:nvSpPr>
                  <p:cNvPr id="130" name="フリーフォーム 129"/>
                  <p:cNvSpPr/>
                  <p:nvPr/>
                </p:nvSpPr>
                <p:spPr>
                  <a:xfrm>
                    <a:off x="2447585" y="4334005"/>
                    <a:ext cx="513567" cy="751562"/>
                  </a:xfrm>
                  <a:custGeom>
                    <a:avLst/>
                    <a:gdLst>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82672 w 618786"/>
                      <a:gd name="connsiteY10" fmla="*/ 538620 h 751562"/>
                      <a:gd name="connsiteX11" fmla="*/ 0 w 618786"/>
                      <a:gd name="connsiteY11" fmla="*/ 538620 h 751562"/>
                      <a:gd name="connsiteX12" fmla="*/ 2505 w 618786"/>
                      <a:gd name="connsiteY12" fmla="*/ 596239 h 751562"/>
                      <a:gd name="connsiteX13" fmla="*/ 60125 w 618786"/>
                      <a:gd name="connsiteY13" fmla="*/ 668890 h 751562"/>
                      <a:gd name="connsiteX14" fmla="*/ 365760 w 618786"/>
                      <a:gd name="connsiteY14" fmla="*/ 751562 h 751562"/>
                      <a:gd name="connsiteX15" fmla="*/ 453442 w 618786"/>
                      <a:gd name="connsiteY15" fmla="*/ 731520 h 751562"/>
                      <a:gd name="connsiteX0" fmla="*/ 618786 w 710226"/>
                      <a:gd name="connsiteY0" fmla="*/ 263047 h 751562"/>
                      <a:gd name="connsiteX1" fmla="*/ 460958 w 710226"/>
                      <a:gd name="connsiteY1" fmla="*/ 245511 h 751562"/>
                      <a:gd name="connsiteX2" fmla="*/ 453442 w 710226"/>
                      <a:gd name="connsiteY2" fmla="*/ 227974 h 751562"/>
                      <a:gd name="connsiteX3" fmla="*/ 335697 w 710226"/>
                      <a:gd name="connsiteY3" fmla="*/ 212943 h 751562"/>
                      <a:gd name="connsiteX4" fmla="*/ 395822 w 710226"/>
                      <a:gd name="connsiteY4" fmla="*/ 0 h 751562"/>
                      <a:gd name="connsiteX5" fmla="*/ 258036 w 710226"/>
                      <a:gd name="connsiteY5" fmla="*/ 10021 h 751562"/>
                      <a:gd name="connsiteX6" fmla="*/ 255531 w 710226"/>
                      <a:gd name="connsiteY6" fmla="*/ 80167 h 751562"/>
                      <a:gd name="connsiteX7" fmla="*/ 207932 w 710226"/>
                      <a:gd name="connsiteY7" fmla="*/ 117745 h 751562"/>
                      <a:gd name="connsiteX8" fmla="*/ 82672 w 710226"/>
                      <a:gd name="connsiteY8" fmla="*/ 538620 h 751562"/>
                      <a:gd name="connsiteX9" fmla="*/ 0 w 710226"/>
                      <a:gd name="connsiteY9" fmla="*/ 538620 h 751562"/>
                      <a:gd name="connsiteX10" fmla="*/ 2505 w 710226"/>
                      <a:gd name="connsiteY10" fmla="*/ 596239 h 751562"/>
                      <a:gd name="connsiteX11" fmla="*/ 60125 w 710226"/>
                      <a:gd name="connsiteY11" fmla="*/ 668890 h 751562"/>
                      <a:gd name="connsiteX12" fmla="*/ 365760 w 710226"/>
                      <a:gd name="connsiteY12" fmla="*/ 751562 h 751562"/>
                      <a:gd name="connsiteX13" fmla="*/ 453442 w 710226"/>
                      <a:gd name="connsiteY13" fmla="*/ 731520 h 751562"/>
                      <a:gd name="connsiteX14" fmla="*/ 513567 w 710226"/>
                      <a:gd name="connsiteY14" fmla="*/ 746552 h 751562"/>
                      <a:gd name="connsiteX15" fmla="*/ 710226 w 710226"/>
                      <a:gd name="connsiteY15" fmla="*/ 354487 h 751562"/>
                      <a:gd name="connsiteX0" fmla="*/ 618786 w 710226"/>
                      <a:gd name="connsiteY0" fmla="*/ 263047 h 751562"/>
                      <a:gd name="connsiteX1" fmla="*/ 460958 w 710226"/>
                      <a:gd name="connsiteY1" fmla="*/ 245511 h 751562"/>
                      <a:gd name="connsiteX2" fmla="*/ 335697 w 710226"/>
                      <a:gd name="connsiteY2" fmla="*/ 212943 h 751562"/>
                      <a:gd name="connsiteX3" fmla="*/ 395822 w 710226"/>
                      <a:gd name="connsiteY3" fmla="*/ 0 h 751562"/>
                      <a:gd name="connsiteX4" fmla="*/ 258036 w 710226"/>
                      <a:gd name="connsiteY4" fmla="*/ 10021 h 751562"/>
                      <a:gd name="connsiteX5" fmla="*/ 255531 w 710226"/>
                      <a:gd name="connsiteY5" fmla="*/ 80167 h 751562"/>
                      <a:gd name="connsiteX6" fmla="*/ 207932 w 710226"/>
                      <a:gd name="connsiteY6" fmla="*/ 117745 h 751562"/>
                      <a:gd name="connsiteX7" fmla="*/ 82672 w 710226"/>
                      <a:gd name="connsiteY7" fmla="*/ 538620 h 751562"/>
                      <a:gd name="connsiteX8" fmla="*/ 0 w 710226"/>
                      <a:gd name="connsiteY8" fmla="*/ 538620 h 751562"/>
                      <a:gd name="connsiteX9" fmla="*/ 2505 w 710226"/>
                      <a:gd name="connsiteY9" fmla="*/ 596239 h 751562"/>
                      <a:gd name="connsiteX10" fmla="*/ 60125 w 710226"/>
                      <a:gd name="connsiteY10" fmla="*/ 668890 h 751562"/>
                      <a:gd name="connsiteX11" fmla="*/ 365760 w 710226"/>
                      <a:gd name="connsiteY11" fmla="*/ 751562 h 751562"/>
                      <a:gd name="connsiteX12" fmla="*/ 453442 w 710226"/>
                      <a:gd name="connsiteY12" fmla="*/ 731520 h 751562"/>
                      <a:gd name="connsiteX13" fmla="*/ 513567 w 710226"/>
                      <a:gd name="connsiteY13" fmla="*/ 746552 h 751562"/>
                      <a:gd name="connsiteX14" fmla="*/ 710226 w 710226"/>
                      <a:gd name="connsiteY14" fmla="*/ 354487 h 751562"/>
                      <a:gd name="connsiteX0" fmla="*/ 460958 w 710226"/>
                      <a:gd name="connsiteY0" fmla="*/ 245511 h 751562"/>
                      <a:gd name="connsiteX1" fmla="*/ 335697 w 710226"/>
                      <a:gd name="connsiteY1" fmla="*/ 212943 h 751562"/>
                      <a:gd name="connsiteX2" fmla="*/ 395822 w 710226"/>
                      <a:gd name="connsiteY2" fmla="*/ 0 h 751562"/>
                      <a:gd name="connsiteX3" fmla="*/ 258036 w 710226"/>
                      <a:gd name="connsiteY3" fmla="*/ 10021 h 751562"/>
                      <a:gd name="connsiteX4" fmla="*/ 255531 w 710226"/>
                      <a:gd name="connsiteY4" fmla="*/ 80167 h 751562"/>
                      <a:gd name="connsiteX5" fmla="*/ 207932 w 710226"/>
                      <a:gd name="connsiteY5" fmla="*/ 117745 h 751562"/>
                      <a:gd name="connsiteX6" fmla="*/ 82672 w 710226"/>
                      <a:gd name="connsiteY6" fmla="*/ 538620 h 751562"/>
                      <a:gd name="connsiteX7" fmla="*/ 0 w 710226"/>
                      <a:gd name="connsiteY7" fmla="*/ 538620 h 751562"/>
                      <a:gd name="connsiteX8" fmla="*/ 2505 w 710226"/>
                      <a:gd name="connsiteY8" fmla="*/ 596239 h 751562"/>
                      <a:gd name="connsiteX9" fmla="*/ 60125 w 710226"/>
                      <a:gd name="connsiteY9" fmla="*/ 668890 h 751562"/>
                      <a:gd name="connsiteX10" fmla="*/ 365760 w 710226"/>
                      <a:gd name="connsiteY10" fmla="*/ 751562 h 751562"/>
                      <a:gd name="connsiteX11" fmla="*/ 453442 w 710226"/>
                      <a:gd name="connsiteY11" fmla="*/ 731520 h 751562"/>
                      <a:gd name="connsiteX12" fmla="*/ 513567 w 710226"/>
                      <a:gd name="connsiteY12" fmla="*/ 746552 h 751562"/>
                      <a:gd name="connsiteX13" fmla="*/ 710226 w 710226"/>
                      <a:gd name="connsiteY13" fmla="*/ 354487 h 751562"/>
                      <a:gd name="connsiteX0" fmla="*/ 335697 w 710226"/>
                      <a:gd name="connsiteY0" fmla="*/ 212943 h 751562"/>
                      <a:gd name="connsiteX1" fmla="*/ 395822 w 710226"/>
                      <a:gd name="connsiteY1" fmla="*/ 0 h 751562"/>
                      <a:gd name="connsiteX2" fmla="*/ 258036 w 710226"/>
                      <a:gd name="connsiteY2" fmla="*/ 10021 h 751562"/>
                      <a:gd name="connsiteX3" fmla="*/ 255531 w 710226"/>
                      <a:gd name="connsiteY3" fmla="*/ 80167 h 751562"/>
                      <a:gd name="connsiteX4" fmla="*/ 207932 w 710226"/>
                      <a:gd name="connsiteY4" fmla="*/ 117745 h 751562"/>
                      <a:gd name="connsiteX5" fmla="*/ 82672 w 710226"/>
                      <a:gd name="connsiteY5" fmla="*/ 538620 h 751562"/>
                      <a:gd name="connsiteX6" fmla="*/ 0 w 710226"/>
                      <a:gd name="connsiteY6" fmla="*/ 538620 h 751562"/>
                      <a:gd name="connsiteX7" fmla="*/ 2505 w 710226"/>
                      <a:gd name="connsiteY7" fmla="*/ 596239 h 751562"/>
                      <a:gd name="connsiteX8" fmla="*/ 60125 w 710226"/>
                      <a:gd name="connsiteY8" fmla="*/ 668890 h 751562"/>
                      <a:gd name="connsiteX9" fmla="*/ 365760 w 710226"/>
                      <a:gd name="connsiteY9" fmla="*/ 751562 h 751562"/>
                      <a:gd name="connsiteX10" fmla="*/ 453442 w 710226"/>
                      <a:gd name="connsiteY10" fmla="*/ 731520 h 751562"/>
                      <a:gd name="connsiteX11" fmla="*/ 513567 w 710226"/>
                      <a:gd name="connsiteY11" fmla="*/ 746552 h 751562"/>
                      <a:gd name="connsiteX12" fmla="*/ 710226 w 710226"/>
                      <a:gd name="connsiteY12" fmla="*/ 354487 h 751562"/>
                      <a:gd name="connsiteX0" fmla="*/ 395822 w 710226"/>
                      <a:gd name="connsiteY0" fmla="*/ 0 h 751562"/>
                      <a:gd name="connsiteX1" fmla="*/ 258036 w 710226"/>
                      <a:gd name="connsiteY1" fmla="*/ 10021 h 751562"/>
                      <a:gd name="connsiteX2" fmla="*/ 255531 w 710226"/>
                      <a:gd name="connsiteY2" fmla="*/ 80167 h 751562"/>
                      <a:gd name="connsiteX3" fmla="*/ 207932 w 710226"/>
                      <a:gd name="connsiteY3" fmla="*/ 117745 h 751562"/>
                      <a:gd name="connsiteX4" fmla="*/ 82672 w 710226"/>
                      <a:gd name="connsiteY4" fmla="*/ 538620 h 751562"/>
                      <a:gd name="connsiteX5" fmla="*/ 0 w 710226"/>
                      <a:gd name="connsiteY5" fmla="*/ 538620 h 751562"/>
                      <a:gd name="connsiteX6" fmla="*/ 2505 w 710226"/>
                      <a:gd name="connsiteY6" fmla="*/ 596239 h 751562"/>
                      <a:gd name="connsiteX7" fmla="*/ 60125 w 710226"/>
                      <a:gd name="connsiteY7" fmla="*/ 668890 h 751562"/>
                      <a:gd name="connsiteX8" fmla="*/ 365760 w 710226"/>
                      <a:gd name="connsiteY8" fmla="*/ 751562 h 751562"/>
                      <a:gd name="connsiteX9" fmla="*/ 453442 w 710226"/>
                      <a:gd name="connsiteY9" fmla="*/ 731520 h 751562"/>
                      <a:gd name="connsiteX10" fmla="*/ 513567 w 710226"/>
                      <a:gd name="connsiteY10" fmla="*/ 746552 h 751562"/>
                      <a:gd name="connsiteX11" fmla="*/ 710226 w 710226"/>
                      <a:gd name="connsiteY11" fmla="*/ 354487 h 751562"/>
                      <a:gd name="connsiteX0" fmla="*/ 395822 w 513567"/>
                      <a:gd name="connsiteY0" fmla="*/ 0 h 751562"/>
                      <a:gd name="connsiteX1" fmla="*/ 258036 w 513567"/>
                      <a:gd name="connsiteY1" fmla="*/ 10021 h 751562"/>
                      <a:gd name="connsiteX2" fmla="*/ 255531 w 513567"/>
                      <a:gd name="connsiteY2" fmla="*/ 80167 h 751562"/>
                      <a:gd name="connsiteX3" fmla="*/ 207932 w 513567"/>
                      <a:gd name="connsiteY3" fmla="*/ 117745 h 751562"/>
                      <a:gd name="connsiteX4" fmla="*/ 82672 w 513567"/>
                      <a:gd name="connsiteY4" fmla="*/ 538620 h 751562"/>
                      <a:gd name="connsiteX5" fmla="*/ 0 w 513567"/>
                      <a:gd name="connsiteY5" fmla="*/ 538620 h 751562"/>
                      <a:gd name="connsiteX6" fmla="*/ 2505 w 513567"/>
                      <a:gd name="connsiteY6" fmla="*/ 596239 h 751562"/>
                      <a:gd name="connsiteX7" fmla="*/ 60125 w 513567"/>
                      <a:gd name="connsiteY7" fmla="*/ 668890 h 751562"/>
                      <a:gd name="connsiteX8" fmla="*/ 365760 w 513567"/>
                      <a:gd name="connsiteY8" fmla="*/ 751562 h 751562"/>
                      <a:gd name="connsiteX9" fmla="*/ 453442 w 513567"/>
                      <a:gd name="connsiteY9" fmla="*/ 731520 h 751562"/>
                      <a:gd name="connsiteX10" fmla="*/ 513567 w 513567"/>
                      <a:gd name="connsiteY10" fmla="*/ 746552 h 75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3567" h="751562">
                        <a:moveTo>
                          <a:pt x="395822" y="0"/>
                        </a:moveTo>
                        <a:lnTo>
                          <a:pt x="258036" y="10021"/>
                        </a:lnTo>
                        <a:lnTo>
                          <a:pt x="255531" y="80167"/>
                        </a:lnTo>
                        <a:lnTo>
                          <a:pt x="207932" y="117745"/>
                        </a:lnTo>
                        <a:lnTo>
                          <a:pt x="82672" y="538620"/>
                        </a:lnTo>
                        <a:lnTo>
                          <a:pt x="0" y="538620"/>
                        </a:lnTo>
                        <a:lnTo>
                          <a:pt x="2505" y="596239"/>
                        </a:lnTo>
                        <a:lnTo>
                          <a:pt x="60125" y="668890"/>
                        </a:lnTo>
                        <a:lnTo>
                          <a:pt x="365760" y="751562"/>
                        </a:lnTo>
                        <a:lnTo>
                          <a:pt x="453442" y="731520"/>
                        </a:lnTo>
                        <a:lnTo>
                          <a:pt x="513567" y="746552"/>
                        </a:lnTo>
                      </a:path>
                    </a:pathLst>
                  </a:cu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フリーフォーム 130"/>
                  <p:cNvSpPr/>
                  <p:nvPr/>
                </p:nvSpPr>
                <p:spPr>
                  <a:xfrm>
                    <a:off x="2042808" y="3998068"/>
                    <a:ext cx="282102" cy="928991"/>
                  </a:xfrm>
                  <a:custGeom>
                    <a:avLst/>
                    <a:gdLst>
                      <a:gd name="connsiteX0" fmla="*/ 1074906 w 1108953"/>
                      <a:gd name="connsiteY0" fmla="*/ 2154677 h 2154677"/>
                      <a:gd name="connsiteX1" fmla="*/ 1108953 w 1108953"/>
                      <a:gd name="connsiteY1" fmla="*/ 2067128 h 2154677"/>
                      <a:gd name="connsiteX2" fmla="*/ 1040859 w 1108953"/>
                      <a:gd name="connsiteY2" fmla="*/ 1950396 h 2154677"/>
                      <a:gd name="connsiteX3" fmla="*/ 1094361 w 1108953"/>
                      <a:gd name="connsiteY3" fmla="*/ 1765570 h 2154677"/>
                      <a:gd name="connsiteX4" fmla="*/ 826851 w 1108953"/>
                      <a:gd name="connsiteY4" fmla="*/ 1682885 h 2154677"/>
                      <a:gd name="connsiteX5" fmla="*/ 812259 w 1108953"/>
                      <a:gd name="connsiteY5" fmla="*/ 1648838 h 2154677"/>
                      <a:gd name="connsiteX6" fmla="*/ 1045723 w 1108953"/>
                      <a:gd name="connsiteY6" fmla="*/ 836579 h 2154677"/>
                      <a:gd name="connsiteX7" fmla="*/ 948447 w 1108953"/>
                      <a:gd name="connsiteY7" fmla="*/ 758758 h 2154677"/>
                      <a:gd name="connsiteX8" fmla="*/ 953310 w 1108953"/>
                      <a:gd name="connsiteY8" fmla="*/ 481519 h 2154677"/>
                      <a:gd name="connsiteX9" fmla="*/ 928991 w 1108953"/>
                      <a:gd name="connsiteY9" fmla="*/ 423153 h 2154677"/>
                      <a:gd name="connsiteX10" fmla="*/ 938719 w 1108953"/>
                      <a:gd name="connsiteY10" fmla="*/ 301558 h 2154677"/>
                      <a:gd name="connsiteX11" fmla="*/ 997085 w 1108953"/>
                      <a:gd name="connsiteY11" fmla="*/ 63230 h 2154677"/>
                      <a:gd name="connsiteX12" fmla="*/ 535021 w 1108953"/>
                      <a:gd name="connsiteY12" fmla="*/ 0 h 2154677"/>
                      <a:gd name="connsiteX13" fmla="*/ 0 w 1108953"/>
                      <a:gd name="connsiteY13" fmla="*/ 1853119 h 2154677"/>
                      <a:gd name="connsiteX14" fmla="*/ 1074906 w 1108953"/>
                      <a:gd name="connsiteY14" fmla="*/ 2154677 h 2154677"/>
                      <a:gd name="connsiteX0" fmla="*/ 1074906 w 1255021"/>
                      <a:gd name="connsiteY0" fmla="*/ 2154677 h 2201824"/>
                      <a:gd name="connsiteX1" fmla="*/ 1108953 w 1255021"/>
                      <a:gd name="connsiteY1" fmla="*/ 2067128 h 2201824"/>
                      <a:gd name="connsiteX2" fmla="*/ 1040859 w 1255021"/>
                      <a:gd name="connsiteY2" fmla="*/ 1950396 h 2201824"/>
                      <a:gd name="connsiteX3" fmla="*/ 1094361 w 1255021"/>
                      <a:gd name="connsiteY3" fmla="*/ 1765570 h 2201824"/>
                      <a:gd name="connsiteX4" fmla="*/ 826851 w 1255021"/>
                      <a:gd name="connsiteY4" fmla="*/ 1682885 h 2201824"/>
                      <a:gd name="connsiteX5" fmla="*/ 812259 w 1255021"/>
                      <a:gd name="connsiteY5" fmla="*/ 1648838 h 2201824"/>
                      <a:gd name="connsiteX6" fmla="*/ 1045723 w 1255021"/>
                      <a:gd name="connsiteY6" fmla="*/ 836579 h 2201824"/>
                      <a:gd name="connsiteX7" fmla="*/ 948447 w 1255021"/>
                      <a:gd name="connsiteY7" fmla="*/ 758758 h 2201824"/>
                      <a:gd name="connsiteX8" fmla="*/ 953310 w 1255021"/>
                      <a:gd name="connsiteY8" fmla="*/ 481519 h 2201824"/>
                      <a:gd name="connsiteX9" fmla="*/ 928991 w 1255021"/>
                      <a:gd name="connsiteY9" fmla="*/ 423153 h 2201824"/>
                      <a:gd name="connsiteX10" fmla="*/ 938719 w 1255021"/>
                      <a:gd name="connsiteY10" fmla="*/ 301558 h 2201824"/>
                      <a:gd name="connsiteX11" fmla="*/ 997085 w 1255021"/>
                      <a:gd name="connsiteY11" fmla="*/ 63230 h 2201824"/>
                      <a:gd name="connsiteX12" fmla="*/ 535021 w 1255021"/>
                      <a:gd name="connsiteY12" fmla="*/ 0 h 2201824"/>
                      <a:gd name="connsiteX13" fmla="*/ 0 w 1255021"/>
                      <a:gd name="connsiteY13" fmla="*/ 1853119 h 2201824"/>
                      <a:gd name="connsiteX14" fmla="*/ 1074906 w 1255021"/>
                      <a:gd name="connsiteY14" fmla="*/ 2154677 h 2201824"/>
                      <a:gd name="connsiteX15" fmla="*/ 1080689 w 1255021"/>
                      <a:gd name="connsiteY15" fmla="*/ 2136002 h 2201824"/>
                      <a:gd name="connsiteX0" fmla="*/ 1074906 w 1255021"/>
                      <a:gd name="connsiteY0" fmla="*/ 2154677 h 2201824"/>
                      <a:gd name="connsiteX1" fmla="*/ 1040859 w 1255021"/>
                      <a:gd name="connsiteY1" fmla="*/ 1950396 h 2201824"/>
                      <a:gd name="connsiteX2" fmla="*/ 1094361 w 1255021"/>
                      <a:gd name="connsiteY2" fmla="*/ 1765570 h 2201824"/>
                      <a:gd name="connsiteX3" fmla="*/ 826851 w 1255021"/>
                      <a:gd name="connsiteY3" fmla="*/ 1682885 h 2201824"/>
                      <a:gd name="connsiteX4" fmla="*/ 812259 w 1255021"/>
                      <a:gd name="connsiteY4" fmla="*/ 1648838 h 2201824"/>
                      <a:gd name="connsiteX5" fmla="*/ 1045723 w 1255021"/>
                      <a:gd name="connsiteY5" fmla="*/ 836579 h 2201824"/>
                      <a:gd name="connsiteX6" fmla="*/ 948447 w 1255021"/>
                      <a:gd name="connsiteY6" fmla="*/ 758758 h 2201824"/>
                      <a:gd name="connsiteX7" fmla="*/ 953310 w 1255021"/>
                      <a:gd name="connsiteY7" fmla="*/ 481519 h 2201824"/>
                      <a:gd name="connsiteX8" fmla="*/ 928991 w 1255021"/>
                      <a:gd name="connsiteY8" fmla="*/ 423153 h 2201824"/>
                      <a:gd name="connsiteX9" fmla="*/ 938719 w 1255021"/>
                      <a:gd name="connsiteY9" fmla="*/ 301558 h 2201824"/>
                      <a:gd name="connsiteX10" fmla="*/ 997085 w 1255021"/>
                      <a:gd name="connsiteY10" fmla="*/ 63230 h 2201824"/>
                      <a:gd name="connsiteX11" fmla="*/ 535021 w 1255021"/>
                      <a:gd name="connsiteY11" fmla="*/ 0 h 2201824"/>
                      <a:gd name="connsiteX12" fmla="*/ 0 w 1255021"/>
                      <a:gd name="connsiteY12" fmla="*/ 1853119 h 2201824"/>
                      <a:gd name="connsiteX13" fmla="*/ 1074906 w 1255021"/>
                      <a:gd name="connsiteY13" fmla="*/ 2154677 h 2201824"/>
                      <a:gd name="connsiteX14" fmla="*/ 1080689 w 1255021"/>
                      <a:gd name="connsiteY14" fmla="*/ 2136002 h 2201824"/>
                      <a:gd name="connsiteX15" fmla="*/ 1074906 w 1255021"/>
                      <a:gd name="connsiteY15"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53310 w 1255021"/>
                      <a:gd name="connsiteY6" fmla="*/ 481519 h 2201824"/>
                      <a:gd name="connsiteX7" fmla="*/ 928991 w 1255021"/>
                      <a:gd name="connsiteY7" fmla="*/ 423153 h 2201824"/>
                      <a:gd name="connsiteX8" fmla="*/ 938719 w 1255021"/>
                      <a:gd name="connsiteY8" fmla="*/ 301558 h 2201824"/>
                      <a:gd name="connsiteX9" fmla="*/ 997085 w 1255021"/>
                      <a:gd name="connsiteY9" fmla="*/ 63230 h 2201824"/>
                      <a:gd name="connsiteX10" fmla="*/ 535021 w 1255021"/>
                      <a:gd name="connsiteY10" fmla="*/ 0 h 2201824"/>
                      <a:gd name="connsiteX11" fmla="*/ 0 w 1255021"/>
                      <a:gd name="connsiteY11" fmla="*/ 1853119 h 2201824"/>
                      <a:gd name="connsiteX12" fmla="*/ 1074906 w 1255021"/>
                      <a:gd name="connsiteY12" fmla="*/ 2154677 h 2201824"/>
                      <a:gd name="connsiteX13" fmla="*/ 1080689 w 1255021"/>
                      <a:gd name="connsiteY13" fmla="*/ 2136002 h 2201824"/>
                      <a:gd name="connsiteX14" fmla="*/ 1074906 w 1255021"/>
                      <a:gd name="connsiteY14"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53310 w 1255021"/>
                      <a:gd name="connsiteY6" fmla="*/ 481519 h 2201824"/>
                      <a:gd name="connsiteX7" fmla="*/ 928991 w 1255021"/>
                      <a:gd name="connsiteY7" fmla="*/ 423153 h 2201824"/>
                      <a:gd name="connsiteX8" fmla="*/ 938719 w 1255021"/>
                      <a:gd name="connsiteY8" fmla="*/ 301558 h 2201824"/>
                      <a:gd name="connsiteX9" fmla="*/ 535021 w 1255021"/>
                      <a:gd name="connsiteY9" fmla="*/ 0 h 2201824"/>
                      <a:gd name="connsiteX10" fmla="*/ 0 w 1255021"/>
                      <a:gd name="connsiteY10" fmla="*/ 1853119 h 2201824"/>
                      <a:gd name="connsiteX11" fmla="*/ 1074906 w 1255021"/>
                      <a:gd name="connsiteY11" fmla="*/ 2154677 h 2201824"/>
                      <a:gd name="connsiteX12" fmla="*/ 1080689 w 1255021"/>
                      <a:gd name="connsiteY12" fmla="*/ 2136002 h 2201824"/>
                      <a:gd name="connsiteX13" fmla="*/ 1074906 w 1255021"/>
                      <a:gd name="connsiteY13"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53310 w 1255021"/>
                      <a:gd name="connsiteY6" fmla="*/ 481519 h 2201824"/>
                      <a:gd name="connsiteX7" fmla="*/ 938719 w 1255021"/>
                      <a:gd name="connsiteY7" fmla="*/ 301558 h 2201824"/>
                      <a:gd name="connsiteX8" fmla="*/ 535021 w 1255021"/>
                      <a:gd name="connsiteY8" fmla="*/ 0 h 2201824"/>
                      <a:gd name="connsiteX9" fmla="*/ 0 w 1255021"/>
                      <a:gd name="connsiteY9" fmla="*/ 1853119 h 2201824"/>
                      <a:gd name="connsiteX10" fmla="*/ 1074906 w 1255021"/>
                      <a:gd name="connsiteY10" fmla="*/ 2154677 h 2201824"/>
                      <a:gd name="connsiteX11" fmla="*/ 1080689 w 1255021"/>
                      <a:gd name="connsiteY11" fmla="*/ 2136002 h 2201824"/>
                      <a:gd name="connsiteX12" fmla="*/ 1074906 w 1255021"/>
                      <a:gd name="connsiteY12"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938719 w 1255021"/>
                      <a:gd name="connsiteY6" fmla="*/ 301558 h 2201824"/>
                      <a:gd name="connsiteX7" fmla="*/ 535021 w 1255021"/>
                      <a:gd name="connsiteY7" fmla="*/ 0 h 2201824"/>
                      <a:gd name="connsiteX8" fmla="*/ 0 w 1255021"/>
                      <a:gd name="connsiteY8" fmla="*/ 1853119 h 2201824"/>
                      <a:gd name="connsiteX9" fmla="*/ 1074906 w 1255021"/>
                      <a:gd name="connsiteY9" fmla="*/ 2154677 h 2201824"/>
                      <a:gd name="connsiteX10" fmla="*/ 1080689 w 1255021"/>
                      <a:gd name="connsiteY10" fmla="*/ 2136002 h 2201824"/>
                      <a:gd name="connsiteX11" fmla="*/ 1074906 w 1255021"/>
                      <a:gd name="connsiteY11" fmla="*/ 2154677 h 2201824"/>
                      <a:gd name="connsiteX0" fmla="*/ 1074906 w 1255021"/>
                      <a:gd name="connsiteY0" fmla="*/ 2154677 h 2201824"/>
                      <a:gd name="connsiteX1" fmla="*/ 1094361 w 1255021"/>
                      <a:gd name="connsiteY1" fmla="*/ 1765570 h 2201824"/>
                      <a:gd name="connsiteX2" fmla="*/ 826851 w 1255021"/>
                      <a:gd name="connsiteY2" fmla="*/ 1682885 h 2201824"/>
                      <a:gd name="connsiteX3" fmla="*/ 812259 w 1255021"/>
                      <a:gd name="connsiteY3" fmla="*/ 1648838 h 2201824"/>
                      <a:gd name="connsiteX4" fmla="*/ 1045723 w 1255021"/>
                      <a:gd name="connsiteY4" fmla="*/ 836579 h 2201824"/>
                      <a:gd name="connsiteX5" fmla="*/ 948447 w 1255021"/>
                      <a:gd name="connsiteY5" fmla="*/ 758758 h 2201824"/>
                      <a:gd name="connsiteX6" fmla="*/ 535021 w 1255021"/>
                      <a:gd name="connsiteY6" fmla="*/ 0 h 2201824"/>
                      <a:gd name="connsiteX7" fmla="*/ 0 w 1255021"/>
                      <a:gd name="connsiteY7" fmla="*/ 1853119 h 2201824"/>
                      <a:gd name="connsiteX8" fmla="*/ 1074906 w 1255021"/>
                      <a:gd name="connsiteY8" fmla="*/ 2154677 h 2201824"/>
                      <a:gd name="connsiteX9" fmla="*/ 1080689 w 1255021"/>
                      <a:gd name="connsiteY9" fmla="*/ 2136002 h 2201824"/>
                      <a:gd name="connsiteX10" fmla="*/ 1074906 w 1255021"/>
                      <a:gd name="connsiteY10" fmla="*/ 2154677 h 2201824"/>
                      <a:gd name="connsiteX0" fmla="*/ 1074906 w 1255021"/>
                      <a:gd name="connsiteY0" fmla="*/ 1395919 h 1443066"/>
                      <a:gd name="connsiteX1" fmla="*/ 1094361 w 1255021"/>
                      <a:gd name="connsiteY1" fmla="*/ 1006812 h 1443066"/>
                      <a:gd name="connsiteX2" fmla="*/ 826851 w 1255021"/>
                      <a:gd name="connsiteY2" fmla="*/ 924127 h 1443066"/>
                      <a:gd name="connsiteX3" fmla="*/ 812259 w 1255021"/>
                      <a:gd name="connsiteY3" fmla="*/ 890080 h 1443066"/>
                      <a:gd name="connsiteX4" fmla="*/ 1045723 w 1255021"/>
                      <a:gd name="connsiteY4" fmla="*/ 77821 h 1443066"/>
                      <a:gd name="connsiteX5" fmla="*/ 948447 w 1255021"/>
                      <a:gd name="connsiteY5" fmla="*/ 0 h 1443066"/>
                      <a:gd name="connsiteX6" fmla="*/ 0 w 1255021"/>
                      <a:gd name="connsiteY6" fmla="*/ 1094361 h 1443066"/>
                      <a:gd name="connsiteX7" fmla="*/ 1074906 w 1255021"/>
                      <a:gd name="connsiteY7" fmla="*/ 1395919 h 1443066"/>
                      <a:gd name="connsiteX8" fmla="*/ 1080689 w 1255021"/>
                      <a:gd name="connsiteY8" fmla="*/ 1377244 h 1443066"/>
                      <a:gd name="connsiteX9" fmla="*/ 1074906 w 1255021"/>
                      <a:gd name="connsiteY9" fmla="*/ 1395919 h 1443066"/>
                      <a:gd name="connsiteX0" fmla="*/ 262647 w 442762"/>
                      <a:gd name="connsiteY0" fmla="*/ 1395919 h 1443066"/>
                      <a:gd name="connsiteX1" fmla="*/ 282102 w 442762"/>
                      <a:gd name="connsiteY1" fmla="*/ 1006812 h 1443066"/>
                      <a:gd name="connsiteX2" fmla="*/ 14592 w 442762"/>
                      <a:gd name="connsiteY2" fmla="*/ 924127 h 1443066"/>
                      <a:gd name="connsiteX3" fmla="*/ 0 w 442762"/>
                      <a:gd name="connsiteY3" fmla="*/ 890080 h 1443066"/>
                      <a:gd name="connsiteX4" fmla="*/ 233464 w 442762"/>
                      <a:gd name="connsiteY4" fmla="*/ 77821 h 1443066"/>
                      <a:gd name="connsiteX5" fmla="*/ 136188 w 442762"/>
                      <a:gd name="connsiteY5" fmla="*/ 0 h 1443066"/>
                      <a:gd name="connsiteX6" fmla="*/ 262647 w 442762"/>
                      <a:gd name="connsiteY6" fmla="*/ 1395919 h 1443066"/>
                      <a:gd name="connsiteX7" fmla="*/ 268430 w 442762"/>
                      <a:gd name="connsiteY7" fmla="*/ 1377244 h 1443066"/>
                      <a:gd name="connsiteX8" fmla="*/ 262647 w 442762"/>
                      <a:gd name="connsiteY8" fmla="*/ 1395919 h 1443066"/>
                      <a:gd name="connsiteX0" fmla="*/ 262647 w 442762"/>
                      <a:gd name="connsiteY0" fmla="*/ 1318098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262647 w 442762"/>
                      <a:gd name="connsiteY0" fmla="*/ 1318098 h 1409538"/>
                      <a:gd name="connsiteX1" fmla="*/ 282102 w 442762"/>
                      <a:gd name="connsiteY1" fmla="*/ 928991 h 1409538"/>
                      <a:gd name="connsiteX2" fmla="*/ 14592 w 442762"/>
                      <a:gd name="connsiteY2" fmla="*/ 846306 h 1409538"/>
                      <a:gd name="connsiteX3" fmla="*/ 0 w 442762"/>
                      <a:gd name="connsiteY3" fmla="*/ 812259 h 1409538"/>
                      <a:gd name="connsiteX4" fmla="*/ 233464 w 442762"/>
                      <a:gd name="connsiteY4" fmla="*/ 0 h 1409538"/>
                      <a:gd name="connsiteX5" fmla="*/ 262647 w 442762"/>
                      <a:gd name="connsiteY5" fmla="*/ 1318098 h 1409538"/>
                      <a:gd name="connsiteX6" fmla="*/ 268430 w 442762"/>
                      <a:gd name="connsiteY6" fmla="*/ 1299423 h 1409538"/>
                      <a:gd name="connsiteX7" fmla="*/ 354087 w 442762"/>
                      <a:gd name="connsiteY7" fmla="*/ 1409538 h 1409538"/>
                      <a:gd name="connsiteX0" fmla="*/ 262647 w 442762"/>
                      <a:gd name="connsiteY0" fmla="*/ 1318098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0" fmla="*/ 262647 w 442762"/>
                      <a:gd name="connsiteY0" fmla="*/ 1318098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262647 w 442762"/>
                      <a:gd name="connsiteY0" fmla="*/ 1318098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262647 w 442762"/>
                      <a:gd name="connsiteY0" fmla="*/ 1318098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8" fmla="*/ 409337 w 442762"/>
                      <a:gd name="connsiteY8" fmla="*/ 1068183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317897 w 442762"/>
                      <a:gd name="connsiteY0" fmla="*/ 976743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317897 w 442762"/>
                      <a:gd name="connsiteY0" fmla="*/ 976743 h 1365245"/>
                      <a:gd name="connsiteX1" fmla="*/ 317897 w 442762"/>
                      <a:gd name="connsiteY1" fmla="*/ 976743 h 1365245"/>
                      <a:gd name="connsiteX2" fmla="*/ 282102 w 442762"/>
                      <a:gd name="connsiteY2" fmla="*/ 928991 h 1365245"/>
                      <a:gd name="connsiteX3" fmla="*/ 14592 w 442762"/>
                      <a:gd name="connsiteY3" fmla="*/ 846306 h 1365245"/>
                      <a:gd name="connsiteX4" fmla="*/ 0 w 442762"/>
                      <a:gd name="connsiteY4" fmla="*/ 812259 h 1365245"/>
                      <a:gd name="connsiteX5" fmla="*/ 233464 w 442762"/>
                      <a:gd name="connsiteY5" fmla="*/ 0 h 1365245"/>
                      <a:gd name="connsiteX6" fmla="*/ 262647 w 442762"/>
                      <a:gd name="connsiteY6" fmla="*/ 1318098 h 1365245"/>
                      <a:gd name="connsiteX7" fmla="*/ 268430 w 442762"/>
                      <a:gd name="connsiteY7" fmla="*/ 1299423 h 1365245"/>
                      <a:gd name="connsiteX8" fmla="*/ 262647 w 442762"/>
                      <a:gd name="connsiteY8"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7" fmla="*/ 262647 w 442762"/>
                      <a:gd name="connsiteY7" fmla="*/ 1318098 h 1365245"/>
                      <a:gd name="connsiteX0" fmla="*/ 317897 w 442762"/>
                      <a:gd name="connsiteY0" fmla="*/ 976743 h 1365245"/>
                      <a:gd name="connsiteX1" fmla="*/ 282102 w 442762"/>
                      <a:gd name="connsiteY1" fmla="*/ 928991 h 1365245"/>
                      <a:gd name="connsiteX2" fmla="*/ 14592 w 442762"/>
                      <a:gd name="connsiteY2" fmla="*/ 846306 h 1365245"/>
                      <a:gd name="connsiteX3" fmla="*/ 0 w 442762"/>
                      <a:gd name="connsiteY3" fmla="*/ 812259 h 1365245"/>
                      <a:gd name="connsiteX4" fmla="*/ 233464 w 442762"/>
                      <a:gd name="connsiteY4" fmla="*/ 0 h 1365245"/>
                      <a:gd name="connsiteX5" fmla="*/ 262647 w 442762"/>
                      <a:gd name="connsiteY5" fmla="*/ 1318098 h 1365245"/>
                      <a:gd name="connsiteX6" fmla="*/ 268430 w 442762"/>
                      <a:gd name="connsiteY6" fmla="*/ 1299423 h 1365245"/>
                      <a:gd name="connsiteX0" fmla="*/ 317897 w 317897"/>
                      <a:gd name="connsiteY0" fmla="*/ 976743 h 1318098"/>
                      <a:gd name="connsiteX1" fmla="*/ 282102 w 317897"/>
                      <a:gd name="connsiteY1" fmla="*/ 928991 h 1318098"/>
                      <a:gd name="connsiteX2" fmla="*/ 14592 w 317897"/>
                      <a:gd name="connsiteY2" fmla="*/ 846306 h 1318098"/>
                      <a:gd name="connsiteX3" fmla="*/ 0 w 317897"/>
                      <a:gd name="connsiteY3" fmla="*/ 812259 h 1318098"/>
                      <a:gd name="connsiteX4" fmla="*/ 233464 w 317897"/>
                      <a:gd name="connsiteY4" fmla="*/ 0 h 1318098"/>
                      <a:gd name="connsiteX5" fmla="*/ 262647 w 317897"/>
                      <a:gd name="connsiteY5" fmla="*/ 1318098 h 1318098"/>
                      <a:gd name="connsiteX0" fmla="*/ 317897 w 317897"/>
                      <a:gd name="connsiteY0" fmla="*/ 976743 h 976743"/>
                      <a:gd name="connsiteX1" fmla="*/ 282102 w 317897"/>
                      <a:gd name="connsiteY1" fmla="*/ 928991 h 976743"/>
                      <a:gd name="connsiteX2" fmla="*/ 14592 w 317897"/>
                      <a:gd name="connsiteY2" fmla="*/ 846306 h 976743"/>
                      <a:gd name="connsiteX3" fmla="*/ 0 w 317897"/>
                      <a:gd name="connsiteY3" fmla="*/ 812259 h 976743"/>
                      <a:gd name="connsiteX4" fmla="*/ 233464 w 317897"/>
                      <a:gd name="connsiteY4" fmla="*/ 0 h 976743"/>
                      <a:gd name="connsiteX0" fmla="*/ 317897 w 317898"/>
                      <a:gd name="connsiteY0" fmla="*/ 976743 h 976744"/>
                      <a:gd name="connsiteX1" fmla="*/ 317898 w 317898"/>
                      <a:gd name="connsiteY1" fmla="*/ 976744 h 976744"/>
                      <a:gd name="connsiteX2" fmla="*/ 282102 w 317898"/>
                      <a:gd name="connsiteY2" fmla="*/ 928991 h 976744"/>
                      <a:gd name="connsiteX3" fmla="*/ 14592 w 317898"/>
                      <a:gd name="connsiteY3" fmla="*/ 846306 h 976744"/>
                      <a:gd name="connsiteX4" fmla="*/ 0 w 317898"/>
                      <a:gd name="connsiteY4" fmla="*/ 812259 h 976744"/>
                      <a:gd name="connsiteX5" fmla="*/ 233464 w 317898"/>
                      <a:gd name="connsiteY5" fmla="*/ 0 h 976744"/>
                      <a:gd name="connsiteX0" fmla="*/ 317897 w 317897"/>
                      <a:gd name="connsiteY0" fmla="*/ 976743 h 976743"/>
                      <a:gd name="connsiteX1" fmla="*/ 282102 w 317897"/>
                      <a:gd name="connsiteY1" fmla="*/ 928991 h 976743"/>
                      <a:gd name="connsiteX2" fmla="*/ 14592 w 317897"/>
                      <a:gd name="connsiteY2" fmla="*/ 846306 h 976743"/>
                      <a:gd name="connsiteX3" fmla="*/ 0 w 317897"/>
                      <a:gd name="connsiteY3" fmla="*/ 812259 h 976743"/>
                      <a:gd name="connsiteX4" fmla="*/ 233464 w 317897"/>
                      <a:gd name="connsiteY4" fmla="*/ 0 h 976743"/>
                      <a:gd name="connsiteX0" fmla="*/ 282102 w 282102"/>
                      <a:gd name="connsiteY0" fmla="*/ 928991 h 928991"/>
                      <a:gd name="connsiteX1" fmla="*/ 14592 w 282102"/>
                      <a:gd name="connsiteY1" fmla="*/ 846306 h 928991"/>
                      <a:gd name="connsiteX2" fmla="*/ 0 w 282102"/>
                      <a:gd name="connsiteY2" fmla="*/ 812259 h 928991"/>
                      <a:gd name="connsiteX3" fmla="*/ 233464 w 282102"/>
                      <a:gd name="connsiteY3" fmla="*/ 0 h 928991"/>
                    </a:gdLst>
                    <a:ahLst/>
                    <a:cxnLst>
                      <a:cxn ang="0">
                        <a:pos x="connsiteX0" y="connsiteY0"/>
                      </a:cxn>
                      <a:cxn ang="0">
                        <a:pos x="connsiteX1" y="connsiteY1"/>
                      </a:cxn>
                      <a:cxn ang="0">
                        <a:pos x="connsiteX2" y="connsiteY2"/>
                      </a:cxn>
                      <a:cxn ang="0">
                        <a:pos x="connsiteX3" y="connsiteY3"/>
                      </a:cxn>
                    </a:cxnLst>
                    <a:rect l="l" t="t" r="r" b="b"/>
                    <a:pathLst>
                      <a:path w="282102" h="928991">
                        <a:moveTo>
                          <a:pt x="282102" y="928991"/>
                        </a:moveTo>
                        <a:lnTo>
                          <a:pt x="14592" y="846306"/>
                        </a:lnTo>
                        <a:lnTo>
                          <a:pt x="0" y="812259"/>
                        </a:lnTo>
                        <a:lnTo>
                          <a:pt x="233464" y="0"/>
                        </a:lnTo>
                      </a:path>
                    </a:pathLst>
                  </a:cu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19" name="フリーフォーム 118"/>
                <p:cNvSpPr/>
                <p:nvPr/>
              </p:nvSpPr>
              <p:spPr>
                <a:xfrm>
                  <a:off x="3792242" y="2961160"/>
                  <a:ext cx="941070" cy="800100"/>
                </a:xfrm>
                <a:custGeom>
                  <a:avLst/>
                  <a:gdLst>
                    <a:gd name="connsiteX0" fmla="*/ 262890 w 941070"/>
                    <a:gd name="connsiteY0" fmla="*/ 0 h 800100"/>
                    <a:gd name="connsiteX1" fmla="*/ 262890 w 941070"/>
                    <a:gd name="connsiteY1" fmla="*/ 0 h 800100"/>
                    <a:gd name="connsiteX2" fmla="*/ 323850 w 941070"/>
                    <a:gd name="connsiteY2" fmla="*/ 118110 h 800100"/>
                    <a:gd name="connsiteX3" fmla="*/ 327660 w 941070"/>
                    <a:gd name="connsiteY3" fmla="*/ 274320 h 800100"/>
                    <a:gd name="connsiteX4" fmla="*/ 236220 w 941070"/>
                    <a:gd name="connsiteY4" fmla="*/ 278130 h 800100"/>
                    <a:gd name="connsiteX5" fmla="*/ 240030 w 941070"/>
                    <a:gd name="connsiteY5" fmla="*/ 323850 h 800100"/>
                    <a:gd name="connsiteX6" fmla="*/ 0 w 941070"/>
                    <a:gd name="connsiteY6" fmla="*/ 331470 h 800100"/>
                    <a:gd name="connsiteX7" fmla="*/ 3810 w 941070"/>
                    <a:gd name="connsiteY7" fmla="*/ 441960 h 800100"/>
                    <a:gd name="connsiteX8" fmla="*/ 777240 w 941070"/>
                    <a:gd name="connsiteY8" fmla="*/ 800100 h 800100"/>
                    <a:gd name="connsiteX9" fmla="*/ 826770 w 941070"/>
                    <a:gd name="connsiteY9" fmla="*/ 659130 h 800100"/>
                    <a:gd name="connsiteX10" fmla="*/ 872490 w 941070"/>
                    <a:gd name="connsiteY10" fmla="*/ 659130 h 800100"/>
                    <a:gd name="connsiteX11" fmla="*/ 941070 w 941070"/>
                    <a:gd name="connsiteY11" fmla="*/ 57531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070" h="800100">
                      <a:moveTo>
                        <a:pt x="262890" y="0"/>
                      </a:moveTo>
                      <a:lnTo>
                        <a:pt x="262890" y="0"/>
                      </a:lnTo>
                      <a:lnTo>
                        <a:pt x="323850" y="118110"/>
                      </a:lnTo>
                      <a:lnTo>
                        <a:pt x="327660" y="274320"/>
                      </a:lnTo>
                      <a:lnTo>
                        <a:pt x="236220" y="278130"/>
                      </a:lnTo>
                      <a:lnTo>
                        <a:pt x="240030" y="323850"/>
                      </a:lnTo>
                      <a:lnTo>
                        <a:pt x="0" y="331470"/>
                      </a:lnTo>
                      <a:lnTo>
                        <a:pt x="3810" y="441960"/>
                      </a:lnTo>
                      <a:lnTo>
                        <a:pt x="777240" y="800100"/>
                      </a:lnTo>
                      <a:lnTo>
                        <a:pt x="826770" y="659130"/>
                      </a:lnTo>
                      <a:lnTo>
                        <a:pt x="872490" y="659130"/>
                      </a:lnTo>
                      <a:lnTo>
                        <a:pt x="941070" y="575310"/>
                      </a:lnTo>
                    </a:path>
                  </a:pathLst>
                </a:custGeom>
                <a:ln w="63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20" name="フリーフォーム 119"/>
                <p:cNvSpPr/>
                <p:nvPr/>
              </p:nvSpPr>
              <p:spPr>
                <a:xfrm>
                  <a:off x="3800872" y="2950822"/>
                  <a:ext cx="936104" cy="811530"/>
                </a:xfrm>
                <a:custGeom>
                  <a:avLst/>
                  <a:gdLst>
                    <a:gd name="connsiteX0" fmla="*/ 262890 w 944880"/>
                    <a:gd name="connsiteY0" fmla="*/ 3810 h 811530"/>
                    <a:gd name="connsiteX1" fmla="*/ 327660 w 944880"/>
                    <a:gd name="connsiteY1" fmla="*/ 137160 h 811530"/>
                    <a:gd name="connsiteX2" fmla="*/ 327660 w 944880"/>
                    <a:gd name="connsiteY2" fmla="*/ 285750 h 811530"/>
                    <a:gd name="connsiteX3" fmla="*/ 240030 w 944880"/>
                    <a:gd name="connsiteY3" fmla="*/ 289560 h 811530"/>
                    <a:gd name="connsiteX4" fmla="*/ 240030 w 944880"/>
                    <a:gd name="connsiteY4" fmla="*/ 331470 h 811530"/>
                    <a:gd name="connsiteX5" fmla="*/ 0 w 944880"/>
                    <a:gd name="connsiteY5" fmla="*/ 342900 h 811530"/>
                    <a:gd name="connsiteX6" fmla="*/ 7620 w 944880"/>
                    <a:gd name="connsiteY6" fmla="*/ 453390 h 811530"/>
                    <a:gd name="connsiteX7" fmla="*/ 781050 w 944880"/>
                    <a:gd name="connsiteY7" fmla="*/ 811530 h 811530"/>
                    <a:gd name="connsiteX8" fmla="*/ 830580 w 944880"/>
                    <a:gd name="connsiteY8" fmla="*/ 666750 h 811530"/>
                    <a:gd name="connsiteX9" fmla="*/ 876300 w 944880"/>
                    <a:gd name="connsiteY9" fmla="*/ 662940 h 811530"/>
                    <a:gd name="connsiteX10" fmla="*/ 941070 w 944880"/>
                    <a:gd name="connsiteY10" fmla="*/ 586740 h 811530"/>
                    <a:gd name="connsiteX11" fmla="*/ 944880 w 944880"/>
                    <a:gd name="connsiteY11" fmla="*/ 0 h 811530"/>
                    <a:gd name="connsiteX12" fmla="*/ 262890 w 944880"/>
                    <a:gd name="connsiteY12" fmla="*/ 3810 h 81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4880" h="811530">
                      <a:moveTo>
                        <a:pt x="262890" y="3810"/>
                      </a:moveTo>
                      <a:lnTo>
                        <a:pt x="327660" y="137160"/>
                      </a:lnTo>
                      <a:lnTo>
                        <a:pt x="327660" y="285750"/>
                      </a:lnTo>
                      <a:lnTo>
                        <a:pt x="240030" y="289560"/>
                      </a:lnTo>
                      <a:lnTo>
                        <a:pt x="240030" y="331470"/>
                      </a:lnTo>
                      <a:lnTo>
                        <a:pt x="0" y="342900"/>
                      </a:lnTo>
                      <a:lnTo>
                        <a:pt x="7620" y="453390"/>
                      </a:lnTo>
                      <a:lnTo>
                        <a:pt x="781050" y="811530"/>
                      </a:lnTo>
                      <a:lnTo>
                        <a:pt x="830580" y="666750"/>
                      </a:lnTo>
                      <a:lnTo>
                        <a:pt x="876300" y="662940"/>
                      </a:lnTo>
                      <a:lnTo>
                        <a:pt x="941070" y="586740"/>
                      </a:lnTo>
                      <a:lnTo>
                        <a:pt x="944880" y="0"/>
                      </a:lnTo>
                      <a:lnTo>
                        <a:pt x="262890" y="3810"/>
                      </a:lnTo>
                      <a:close/>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フリーフォーム 120"/>
                <p:cNvSpPr/>
                <p:nvPr/>
              </p:nvSpPr>
              <p:spPr>
                <a:xfrm>
                  <a:off x="2407672" y="3348600"/>
                  <a:ext cx="479145" cy="651053"/>
                </a:xfrm>
                <a:custGeom>
                  <a:avLst/>
                  <a:gdLst>
                    <a:gd name="connsiteX0" fmla="*/ 98755 w 479145"/>
                    <a:gd name="connsiteY0" fmla="*/ 0 h 651053"/>
                    <a:gd name="connsiteX1" fmla="*/ 21945 w 479145"/>
                    <a:gd name="connsiteY1" fmla="*/ 274320 h 651053"/>
                    <a:gd name="connsiteX2" fmla="*/ 0 w 479145"/>
                    <a:gd name="connsiteY2" fmla="*/ 651053 h 651053"/>
                    <a:gd name="connsiteX3" fmla="*/ 164592 w 479145"/>
                    <a:gd name="connsiteY3" fmla="*/ 577901 h 651053"/>
                    <a:gd name="connsiteX4" fmla="*/ 215798 w 479145"/>
                    <a:gd name="connsiteY4" fmla="*/ 442570 h 651053"/>
                    <a:gd name="connsiteX5" fmla="*/ 431597 w 479145"/>
                    <a:gd name="connsiteY5" fmla="*/ 402336 h 651053"/>
                    <a:gd name="connsiteX6" fmla="*/ 479145 w 479145"/>
                    <a:gd name="connsiteY6" fmla="*/ 43891 h 651053"/>
                    <a:gd name="connsiteX7" fmla="*/ 446227 w 479145"/>
                    <a:gd name="connsiteY7" fmla="*/ 18288 h 651053"/>
                    <a:gd name="connsiteX8" fmla="*/ 314553 w 479145"/>
                    <a:gd name="connsiteY8" fmla="*/ 18288 h 651053"/>
                    <a:gd name="connsiteX9" fmla="*/ 98755 w 479145"/>
                    <a:gd name="connsiteY9" fmla="*/ 0 h 65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9145" h="651053">
                      <a:moveTo>
                        <a:pt x="98755" y="0"/>
                      </a:moveTo>
                      <a:lnTo>
                        <a:pt x="21945" y="274320"/>
                      </a:lnTo>
                      <a:lnTo>
                        <a:pt x="0" y="651053"/>
                      </a:lnTo>
                      <a:lnTo>
                        <a:pt x="164592" y="577901"/>
                      </a:lnTo>
                      <a:lnTo>
                        <a:pt x="215798" y="442570"/>
                      </a:lnTo>
                      <a:lnTo>
                        <a:pt x="431597" y="402336"/>
                      </a:lnTo>
                      <a:lnTo>
                        <a:pt x="479145" y="43891"/>
                      </a:lnTo>
                      <a:lnTo>
                        <a:pt x="446227" y="18288"/>
                      </a:lnTo>
                      <a:lnTo>
                        <a:pt x="314553" y="18288"/>
                      </a:lnTo>
                      <a:lnTo>
                        <a:pt x="98755" y="0"/>
                      </a:lnTo>
                      <a:close/>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テキスト ボックス 121"/>
                <p:cNvSpPr txBox="1"/>
                <p:nvPr/>
              </p:nvSpPr>
              <p:spPr>
                <a:xfrm>
                  <a:off x="4102408" y="3068960"/>
                  <a:ext cx="792087" cy="230832"/>
                </a:xfrm>
                <a:prstGeom prst="rect">
                  <a:avLst/>
                </a:prstGeom>
                <a:noFill/>
              </p:spPr>
              <p:txBody>
                <a:bodyPr wrap="square" rtlCol="0">
                  <a:spAutoFit/>
                </a:bodyPr>
                <a:lstStyle/>
                <a:p>
                  <a:r>
                    <a:rPr kumimoji="1" lang="ja-JP" altLang="en-US" sz="900" dirty="0" smtClean="0">
                      <a:latin typeface="+mj-ea"/>
                      <a:ea typeface="+mj-ea"/>
                    </a:rPr>
                    <a:t>四天王寺</a:t>
                  </a:r>
                  <a:endParaRPr kumimoji="1" lang="ja-JP" altLang="en-US" sz="900" dirty="0">
                    <a:latin typeface="+mj-ea"/>
                    <a:ea typeface="+mj-ea"/>
                  </a:endParaRPr>
                </a:p>
              </p:txBody>
            </p:sp>
            <p:sp>
              <p:nvSpPr>
                <p:cNvPr id="123" name="テキスト ボックス 122"/>
                <p:cNvSpPr txBox="1"/>
                <p:nvPr/>
              </p:nvSpPr>
              <p:spPr>
                <a:xfrm>
                  <a:off x="2400467" y="3429000"/>
                  <a:ext cx="719232" cy="230832"/>
                </a:xfrm>
                <a:prstGeom prst="rect">
                  <a:avLst/>
                </a:prstGeom>
                <a:noFill/>
              </p:spPr>
              <p:txBody>
                <a:bodyPr wrap="square" rtlCol="0">
                  <a:spAutoFit/>
                </a:bodyPr>
                <a:lstStyle/>
                <a:p>
                  <a:r>
                    <a:rPr kumimoji="1" lang="ja-JP" altLang="en-US" sz="900" dirty="0" smtClean="0">
                      <a:latin typeface="+mn-ea"/>
                    </a:rPr>
                    <a:t>一心寺</a:t>
                  </a:r>
                  <a:endParaRPr kumimoji="1" lang="ja-JP" altLang="en-US" sz="900" dirty="0">
                    <a:latin typeface="+mn-ea"/>
                  </a:endParaRPr>
                </a:p>
              </p:txBody>
            </p:sp>
            <p:sp>
              <p:nvSpPr>
                <p:cNvPr id="124" name="フリーフォーム 123"/>
                <p:cNvSpPr/>
                <p:nvPr/>
              </p:nvSpPr>
              <p:spPr>
                <a:xfrm>
                  <a:off x="1211289" y="3253712"/>
                  <a:ext cx="2232561" cy="2369127"/>
                </a:xfrm>
                <a:custGeom>
                  <a:avLst/>
                  <a:gdLst>
                    <a:gd name="connsiteX0" fmla="*/ 540327 w 2232561"/>
                    <a:gd name="connsiteY0" fmla="*/ 0 h 2369127"/>
                    <a:gd name="connsiteX1" fmla="*/ 1021278 w 2232561"/>
                    <a:gd name="connsiteY1" fmla="*/ 53439 h 2369127"/>
                    <a:gd name="connsiteX2" fmla="*/ 967839 w 2232561"/>
                    <a:gd name="connsiteY2" fmla="*/ 332509 h 2369127"/>
                    <a:gd name="connsiteX3" fmla="*/ 967839 w 2232561"/>
                    <a:gd name="connsiteY3" fmla="*/ 433449 h 2369127"/>
                    <a:gd name="connsiteX4" fmla="*/ 991589 w 2232561"/>
                    <a:gd name="connsiteY4" fmla="*/ 492826 h 2369127"/>
                    <a:gd name="connsiteX5" fmla="*/ 985652 w 2232561"/>
                    <a:gd name="connsiteY5" fmla="*/ 765958 h 2369127"/>
                    <a:gd name="connsiteX6" fmla="*/ 1068779 w 2232561"/>
                    <a:gd name="connsiteY6" fmla="*/ 843148 h 2369127"/>
                    <a:gd name="connsiteX7" fmla="*/ 1110343 w 2232561"/>
                    <a:gd name="connsiteY7" fmla="*/ 849086 h 2369127"/>
                    <a:gd name="connsiteX8" fmla="*/ 1211283 w 2232561"/>
                    <a:gd name="connsiteY8" fmla="*/ 760021 h 2369127"/>
                    <a:gd name="connsiteX9" fmla="*/ 1383475 w 2232561"/>
                    <a:gd name="connsiteY9" fmla="*/ 694706 h 2369127"/>
                    <a:gd name="connsiteX10" fmla="*/ 1436914 w 2232561"/>
                    <a:gd name="connsiteY10" fmla="*/ 564078 h 2369127"/>
                    <a:gd name="connsiteX11" fmla="*/ 1638795 w 2232561"/>
                    <a:gd name="connsiteY11" fmla="*/ 516577 h 2369127"/>
                    <a:gd name="connsiteX12" fmla="*/ 1888176 w 2232561"/>
                    <a:gd name="connsiteY12" fmla="*/ 599704 h 2369127"/>
                    <a:gd name="connsiteX13" fmla="*/ 2036618 w 2232561"/>
                    <a:gd name="connsiteY13" fmla="*/ 670956 h 2369127"/>
                    <a:gd name="connsiteX14" fmla="*/ 2226623 w 2232561"/>
                    <a:gd name="connsiteY14" fmla="*/ 676893 h 2369127"/>
                    <a:gd name="connsiteX15" fmla="*/ 2232561 w 2232561"/>
                    <a:gd name="connsiteY15" fmla="*/ 843148 h 2369127"/>
                    <a:gd name="connsiteX16" fmla="*/ 2006930 w 2232561"/>
                    <a:gd name="connsiteY16" fmla="*/ 825335 h 2369127"/>
                    <a:gd name="connsiteX17" fmla="*/ 1977241 w 2232561"/>
                    <a:gd name="connsiteY17" fmla="*/ 985652 h 2369127"/>
                    <a:gd name="connsiteX18" fmla="*/ 1995054 w 2232561"/>
                    <a:gd name="connsiteY18" fmla="*/ 1027216 h 2369127"/>
                    <a:gd name="connsiteX19" fmla="*/ 2036618 w 2232561"/>
                    <a:gd name="connsiteY19" fmla="*/ 1033153 h 2369127"/>
                    <a:gd name="connsiteX20" fmla="*/ 2030680 w 2232561"/>
                    <a:gd name="connsiteY20" fmla="*/ 1169719 h 2369127"/>
                    <a:gd name="connsiteX21" fmla="*/ 1953491 w 2232561"/>
                    <a:gd name="connsiteY21" fmla="*/ 1205345 h 2369127"/>
                    <a:gd name="connsiteX22" fmla="*/ 1870363 w 2232561"/>
                    <a:gd name="connsiteY22" fmla="*/ 1193470 h 2369127"/>
                    <a:gd name="connsiteX23" fmla="*/ 1816924 w 2232561"/>
                    <a:gd name="connsiteY23" fmla="*/ 1145969 h 2369127"/>
                    <a:gd name="connsiteX24" fmla="*/ 1656608 w 2232561"/>
                    <a:gd name="connsiteY24" fmla="*/ 1151906 h 2369127"/>
                    <a:gd name="connsiteX25" fmla="*/ 1591293 w 2232561"/>
                    <a:gd name="connsiteY25" fmla="*/ 1383475 h 2369127"/>
                    <a:gd name="connsiteX26" fmla="*/ 1692234 w 2232561"/>
                    <a:gd name="connsiteY26" fmla="*/ 1395351 h 2369127"/>
                    <a:gd name="connsiteX27" fmla="*/ 1704109 w 2232561"/>
                    <a:gd name="connsiteY27" fmla="*/ 1407226 h 2369127"/>
                    <a:gd name="connsiteX28" fmla="*/ 1870363 w 2232561"/>
                    <a:gd name="connsiteY28" fmla="*/ 1442852 h 2369127"/>
                    <a:gd name="connsiteX29" fmla="*/ 1763485 w 2232561"/>
                    <a:gd name="connsiteY29" fmla="*/ 1959429 h 2369127"/>
                    <a:gd name="connsiteX30" fmla="*/ 2113808 w 2232561"/>
                    <a:gd name="connsiteY30" fmla="*/ 2072244 h 2369127"/>
                    <a:gd name="connsiteX31" fmla="*/ 2084119 w 2232561"/>
                    <a:gd name="connsiteY31" fmla="*/ 2244436 h 2369127"/>
                    <a:gd name="connsiteX32" fmla="*/ 2000992 w 2232561"/>
                    <a:gd name="connsiteY32" fmla="*/ 2321626 h 2369127"/>
                    <a:gd name="connsiteX33" fmla="*/ 1751610 w 2232561"/>
                    <a:gd name="connsiteY33" fmla="*/ 2369127 h 2369127"/>
                    <a:gd name="connsiteX34" fmla="*/ 1698171 w 2232561"/>
                    <a:gd name="connsiteY34" fmla="*/ 2369127 h 2369127"/>
                    <a:gd name="connsiteX35" fmla="*/ 1698171 w 2232561"/>
                    <a:gd name="connsiteY35" fmla="*/ 2369127 h 2369127"/>
                    <a:gd name="connsiteX36" fmla="*/ 0 w 2232561"/>
                    <a:gd name="connsiteY36" fmla="*/ 1882239 h 2369127"/>
                    <a:gd name="connsiteX37" fmla="*/ 540327 w 2232561"/>
                    <a:gd name="connsiteY37" fmla="*/ 0 h 236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232561" h="2369127">
                      <a:moveTo>
                        <a:pt x="540327" y="0"/>
                      </a:moveTo>
                      <a:lnTo>
                        <a:pt x="1021278" y="53439"/>
                      </a:lnTo>
                      <a:lnTo>
                        <a:pt x="967839" y="332509"/>
                      </a:lnTo>
                      <a:lnTo>
                        <a:pt x="967839" y="433449"/>
                      </a:lnTo>
                      <a:lnTo>
                        <a:pt x="991589" y="492826"/>
                      </a:lnTo>
                      <a:lnTo>
                        <a:pt x="985652" y="765958"/>
                      </a:lnTo>
                      <a:lnTo>
                        <a:pt x="1068779" y="843148"/>
                      </a:lnTo>
                      <a:lnTo>
                        <a:pt x="1110343" y="849086"/>
                      </a:lnTo>
                      <a:lnTo>
                        <a:pt x="1211283" y="760021"/>
                      </a:lnTo>
                      <a:lnTo>
                        <a:pt x="1383475" y="694706"/>
                      </a:lnTo>
                      <a:lnTo>
                        <a:pt x="1436914" y="564078"/>
                      </a:lnTo>
                      <a:lnTo>
                        <a:pt x="1638795" y="516577"/>
                      </a:lnTo>
                      <a:lnTo>
                        <a:pt x="1888176" y="599704"/>
                      </a:lnTo>
                      <a:lnTo>
                        <a:pt x="2036618" y="670956"/>
                      </a:lnTo>
                      <a:lnTo>
                        <a:pt x="2226623" y="676893"/>
                      </a:lnTo>
                      <a:lnTo>
                        <a:pt x="2232561" y="843148"/>
                      </a:lnTo>
                      <a:lnTo>
                        <a:pt x="2006930" y="825335"/>
                      </a:lnTo>
                      <a:lnTo>
                        <a:pt x="1977241" y="985652"/>
                      </a:lnTo>
                      <a:lnTo>
                        <a:pt x="1995054" y="1027216"/>
                      </a:lnTo>
                      <a:lnTo>
                        <a:pt x="2036618" y="1033153"/>
                      </a:lnTo>
                      <a:lnTo>
                        <a:pt x="2030680" y="1169719"/>
                      </a:lnTo>
                      <a:lnTo>
                        <a:pt x="1953491" y="1205345"/>
                      </a:lnTo>
                      <a:lnTo>
                        <a:pt x="1870363" y="1193470"/>
                      </a:lnTo>
                      <a:lnTo>
                        <a:pt x="1816924" y="1145969"/>
                      </a:lnTo>
                      <a:lnTo>
                        <a:pt x="1656608" y="1151906"/>
                      </a:lnTo>
                      <a:lnTo>
                        <a:pt x="1591293" y="1383475"/>
                      </a:lnTo>
                      <a:lnTo>
                        <a:pt x="1692234" y="1395351"/>
                      </a:lnTo>
                      <a:lnTo>
                        <a:pt x="1704109" y="1407226"/>
                      </a:lnTo>
                      <a:lnTo>
                        <a:pt x="1870363" y="1442852"/>
                      </a:lnTo>
                      <a:lnTo>
                        <a:pt x="1763485" y="1959429"/>
                      </a:lnTo>
                      <a:lnTo>
                        <a:pt x="2113808" y="2072244"/>
                      </a:lnTo>
                      <a:lnTo>
                        <a:pt x="2084119" y="2244436"/>
                      </a:lnTo>
                      <a:lnTo>
                        <a:pt x="2000992" y="2321626"/>
                      </a:lnTo>
                      <a:lnTo>
                        <a:pt x="1751610" y="2369127"/>
                      </a:lnTo>
                      <a:lnTo>
                        <a:pt x="1698171" y="2369127"/>
                      </a:lnTo>
                      <a:lnTo>
                        <a:pt x="1698171" y="2369127"/>
                      </a:lnTo>
                      <a:lnTo>
                        <a:pt x="0" y="1882239"/>
                      </a:lnTo>
                      <a:lnTo>
                        <a:pt x="540327" y="0"/>
                      </a:lnTo>
                      <a:close/>
                    </a:path>
                  </a:pathLst>
                </a:custGeom>
                <a:solidFill>
                  <a:srgbClr val="92D050">
                    <a:alpha val="30000"/>
                  </a:srgb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フリーフォーム 124"/>
                <p:cNvSpPr/>
                <p:nvPr/>
              </p:nvSpPr>
              <p:spPr>
                <a:xfrm>
                  <a:off x="2277742" y="5041537"/>
                  <a:ext cx="1025342" cy="567275"/>
                </a:xfrm>
                <a:custGeom>
                  <a:avLst/>
                  <a:gdLst>
                    <a:gd name="connsiteX0" fmla="*/ 73672 w 1464774"/>
                    <a:gd name="connsiteY0" fmla="*/ 0 h 810392"/>
                    <a:gd name="connsiteX1" fmla="*/ 0 w 1464774"/>
                    <a:gd name="connsiteY1" fmla="*/ 264353 h 810392"/>
                    <a:gd name="connsiteX2" fmla="*/ 91007 w 1464774"/>
                    <a:gd name="connsiteY2" fmla="*/ 416030 h 810392"/>
                    <a:gd name="connsiteX3" fmla="*/ 60671 w 1464774"/>
                    <a:gd name="connsiteY3" fmla="*/ 515704 h 810392"/>
                    <a:gd name="connsiteX4" fmla="*/ 936068 w 1464774"/>
                    <a:gd name="connsiteY4" fmla="*/ 767056 h 810392"/>
                    <a:gd name="connsiteX5" fmla="*/ 975071 w 1464774"/>
                    <a:gd name="connsiteY5" fmla="*/ 810392 h 810392"/>
                    <a:gd name="connsiteX6" fmla="*/ 1317429 w 1464774"/>
                    <a:gd name="connsiteY6" fmla="*/ 754055 h 810392"/>
                    <a:gd name="connsiteX7" fmla="*/ 1434438 w 1464774"/>
                    <a:gd name="connsiteY7" fmla="*/ 641380 h 810392"/>
                    <a:gd name="connsiteX8" fmla="*/ 1464774 w 1464774"/>
                    <a:gd name="connsiteY8" fmla="*/ 498370 h 810392"/>
                    <a:gd name="connsiteX9" fmla="*/ 1187420 w 1464774"/>
                    <a:gd name="connsiteY9" fmla="*/ 429031 h 810392"/>
                    <a:gd name="connsiteX10" fmla="*/ 1139750 w 1464774"/>
                    <a:gd name="connsiteY10" fmla="*/ 355359 h 810392"/>
                    <a:gd name="connsiteX11" fmla="*/ 1157084 w 1464774"/>
                    <a:gd name="connsiteY11" fmla="*/ 303355 h 810392"/>
                    <a:gd name="connsiteX12" fmla="*/ 888398 w 1464774"/>
                    <a:gd name="connsiteY12" fmla="*/ 221016 h 810392"/>
                    <a:gd name="connsiteX13" fmla="*/ 823393 w 1464774"/>
                    <a:gd name="connsiteY13" fmla="*/ 242684 h 810392"/>
                    <a:gd name="connsiteX14" fmla="*/ 745388 w 1464774"/>
                    <a:gd name="connsiteY14" fmla="*/ 260019 h 810392"/>
                    <a:gd name="connsiteX15" fmla="*/ 264353 w 1464774"/>
                    <a:gd name="connsiteY15" fmla="*/ 125676 h 810392"/>
                    <a:gd name="connsiteX16" fmla="*/ 177680 w 1464774"/>
                    <a:gd name="connsiteY16" fmla="*/ 26002 h 810392"/>
                    <a:gd name="connsiteX17" fmla="*/ 73672 w 1464774"/>
                    <a:gd name="connsiteY17" fmla="*/ 0 h 810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64774" h="810392">
                      <a:moveTo>
                        <a:pt x="73672" y="0"/>
                      </a:moveTo>
                      <a:lnTo>
                        <a:pt x="0" y="264353"/>
                      </a:lnTo>
                      <a:lnTo>
                        <a:pt x="91007" y="416030"/>
                      </a:lnTo>
                      <a:lnTo>
                        <a:pt x="60671" y="515704"/>
                      </a:lnTo>
                      <a:lnTo>
                        <a:pt x="936068" y="767056"/>
                      </a:lnTo>
                      <a:lnTo>
                        <a:pt x="975071" y="810392"/>
                      </a:lnTo>
                      <a:lnTo>
                        <a:pt x="1317429" y="754055"/>
                      </a:lnTo>
                      <a:lnTo>
                        <a:pt x="1434438" y="641380"/>
                      </a:lnTo>
                      <a:lnTo>
                        <a:pt x="1464774" y="498370"/>
                      </a:lnTo>
                      <a:lnTo>
                        <a:pt x="1187420" y="429031"/>
                      </a:lnTo>
                      <a:lnTo>
                        <a:pt x="1139750" y="355359"/>
                      </a:lnTo>
                      <a:lnTo>
                        <a:pt x="1157084" y="303355"/>
                      </a:lnTo>
                      <a:lnTo>
                        <a:pt x="888398" y="221016"/>
                      </a:lnTo>
                      <a:lnTo>
                        <a:pt x="823393" y="242684"/>
                      </a:lnTo>
                      <a:lnTo>
                        <a:pt x="745388" y="260019"/>
                      </a:lnTo>
                      <a:lnTo>
                        <a:pt x="264353" y="125676"/>
                      </a:lnTo>
                      <a:lnTo>
                        <a:pt x="177680" y="26002"/>
                      </a:lnTo>
                      <a:lnTo>
                        <a:pt x="73672" y="0"/>
                      </a:lnTo>
                      <a:close/>
                    </a:path>
                  </a:pathLst>
                </a:custGeom>
                <a:solidFill>
                  <a:srgbClr val="00B0F0">
                    <a:alpha val="50000"/>
                  </a:srgbClr>
                </a:solidFill>
                <a:ln w="12700" cmpd="sng">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フリーフォーム 125"/>
                <p:cNvSpPr/>
                <p:nvPr/>
              </p:nvSpPr>
              <p:spPr>
                <a:xfrm>
                  <a:off x="3056182" y="3868397"/>
                  <a:ext cx="378606" cy="376310"/>
                </a:xfrm>
                <a:custGeom>
                  <a:avLst/>
                  <a:gdLst>
                    <a:gd name="connsiteX0" fmla="*/ 70338 w 532562"/>
                    <a:gd name="connsiteY0" fmla="*/ 0 h 537586"/>
                    <a:gd name="connsiteX1" fmla="*/ 40193 w 532562"/>
                    <a:gd name="connsiteY1" fmla="*/ 40193 h 537586"/>
                    <a:gd name="connsiteX2" fmla="*/ 0 w 532562"/>
                    <a:gd name="connsiteY2" fmla="*/ 432079 h 537586"/>
                    <a:gd name="connsiteX3" fmla="*/ 95459 w 532562"/>
                    <a:gd name="connsiteY3" fmla="*/ 522514 h 537586"/>
                    <a:gd name="connsiteX4" fmla="*/ 165798 w 532562"/>
                    <a:gd name="connsiteY4" fmla="*/ 537586 h 537586"/>
                    <a:gd name="connsiteX5" fmla="*/ 205991 w 532562"/>
                    <a:gd name="connsiteY5" fmla="*/ 281353 h 537586"/>
                    <a:gd name="connsiteX6" fmla="*/ 532562 w 532562"/>
                    <a:gd name="connsiteY6" fmla="*/ 311498 h 537586"/>
                    <a:gd name="connsiteX7" fmla="*/ 527538 w 532562"/>
                    <a:gd name="connsiteY7" fmla="*/ 120580 h 537586"/>
                    <a:gd name="connsiteX8" fmla="*/ 256233 w 532562"/>
                    <a:gd name="connsiteY8" fmla="*/ 95459 h 537586"/>
                    <a:gd name="connsiteX9" fmla="*/ 70338 w 532562"/>
                    <a:gd name="connsiteY9" fmla="*/ 0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205991 w 540866"/>
                    <a:gd name="connsiteY5" fmla="*/ 281353 h 537586"/>
                    <a:gd name="connsiteX6" fmla="*/ 532562 w 540866"/>
                    <a:gd name="connsiteY6" fmla="*/ 311498 h 537586"/>
                    <a:gd name="connsiteX7" fmla="*/ 540866 w 540866"/>
                    <a:gd name="connsiteY7" fmla="*/ 85903 h 537586"/>
                    <a:gd name="connsiteX8" fmla="*/ 256233 w 540866"/>
                    <a:gd name="connsiteY8" fmla="*/ 95459 h 537586"/>
                    <a:gd name="connsiteX9" fmla="*/ 70338 w 540866"/>
                    <a:gd name="connsiteY9" fmla="*/ 0 h 53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866" h="537586">
                      <a:moveTo>
                        <a:pt x="70338" y="0"/>
                      </a:moveTo>
                      <a:lnTo>
                        <a:pt x="40193" y="40193"/>
                      </a:lnTo>
                      <a:lnTo>
                        <a:pt x="0" y="432079"/>
                      </a:lnTo>
                      <a:lnTo>
                        <a:pt x="95459" y="522514"/>
                      </a:lnTo>
                      <a:lnTo>
                        <a:pt x="165798" y="537586"/>
                      </a:lnTo>
                      <a:lnTo>
                        <a:pt x="205991" y="281353"/>
                      </a:lnTo>
                      <a:lnTo>
                        <a:pt x="532562" y="311498"/>
                      </a:lnTo>
                      <a:lnTo>
                        <a:pt x="540866" y="85903"/>
                      </a:lnTo>
                      <a:lnTo>
                        <a:pt x="256233" y="95459"/>
                      </a:lnTo>
                      <a:lnTo>
                        <a:pt x="70338" y="0"/>
                      </a:lnTo>
                      <a:close/>
                    </a:path>
                  </a:pathLst>
                </a:custGeom>
                <a:solidFill>
                  <a:srgbClr val="00B0F0">
                    <a:alpha val="50000"/>
                  </a:srgbClr>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 name="フリーフォーム 126"/>
                <p:cNvSpPr/>
                <p:nvPr/>
              </p:nvSpPr>
              <p:spPr>
                <a:xfrm>
                  <a:off x="3062684" y="3865575"/>
                  <a:ext cx="116058" cy="376310"/>
                </a:xfrm>
                <a:custGeom>
                  <a:avLst/>
                  <a:gdLst>
                    <a:gd name="connsiteX0" fmla="*/ 70338 w 532562"/>
                    <a:gd name="connsiteY0" fmla="*/ 0 h 537586"/>
                    <a:gd name="connsiteX1" fmla="*/ 40193 w 532562"/>
                    <a:gd name="connsiteY1" fmla="*/ 40193 h 537586"/>
                    <a:gd name="connsiteX2" fmla="*/ 0 w 532562"/>
                    <a:gd name="connsiteY2" fmla="*/ 432079 h 537586"/>
                    <a:gd name="connsiteX3" fmla="*/ 95459 w 532562"/>
                    <a:gd name="connsiteY3" fmla="*/ 522514 h 537586"/>
                    <a:gd name="connsiteX4" fmla="*/ 165798 w 532562"/>
                    <a:gd name="connsiteY4" fmla="*/ 537586 h 537586"/>
                    <a:gd name="connsiteX5" fmla="*/ 205991 w 532562"/>
                    <a:gd name="connsiteY5" fmla="*/ 281353 h 537586"/>
                    <a:gd name="connsiteX6" fmla="*/ 532562 w 532562"/>
                    <a:gd name="connsiteY6" fmla="*/ 311498 h 537586"/>
                    <a:gd name="connsiteX7" fmla="*/ 527538 w 532562"/>
                    <a:gd name="connsiteY7" fmla="*/ 120580 h 537586"/>
                    <a:gd name="connsiteX8" fmla="*/ 256233 w 532562"/>
                    <a:gd name="connsiteY8" fmla="*/ 95459 h 537586"/>
                    <a:gd name="connsiteX9" fmla="*/ 70338 w 532562"/>
                    <a:gd name="connsiteY9" fmla="*/ 0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205991 w 540866"/>
                    <a:gd name="connsiteY5" fmla="*/ 281353 h 537586"/>
                    <a:gd name="connsiteX6" fmla="*/ 532562 w 540866"/>
                    <a:gd name="connsiteY6" fmla="*/ 311498 h 537586"/>
                    <a:gd name="connsiteX7" fmla="*/ 540866 w 540866"/>
                    <a:gd name="connsiteY7" fmla="*/ 85903 h 537586"/>
                    <a:gd name="connsiteX8" fmla="*/ 256233 w 540866"/>
                    <a:gd name="connsiteY8" fmla="*/ 95459 h 537586"/>
                    <a:gd name="connsiteX9" fmla="*/ 70338 w 540866"/>
                    <a:gd name="connsiteY9" fmla="*/ 0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205991 w 540866"/>
                    <a:gd name="connsiteY5" fmla="*/ 281353 h 537586"/>
                    <a:gd name="connsiteX6" fmla="*/ 532562 w 540866"/>
                    <a:gd name="connsiteY6" fmla="*/ 311498 h 537586"/>
                    <a:gd name="connsiteX7" fmla="*/ 540866 w 540866"/>
                    <a:gd name="connsiteY7" fmla="*/ 85903 h 537586"/>
                    <a:gd name="connsiteX8" fmla="*/ 312912 w 540866"/>
                    <a:gd name="connsiteY8" fmla="*/ 102869 h 537586"/>
                    <a:gd name="connsiteX9" fmla="*/ 70338 w 540866"/>
                    <a:gd name="connsiteY9" fmla="*/ 0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205991 w 540866"/>
                    <a:gd name="connsiteY6" fmla="*/ 281353 h 537586"/>
                    <a:gd name="connsiteX7" fmla="*/ 532562 w 540866"/>
                    <a:gd name="connsiteY7" fmla="*/ 311498 h 537586"/>
                    <a:gd name="connsiteX8" fmla="*/ 540866 w 540866"/>
                    <a:gd name="connsiteY8" fmla="*/ 85903 h 537586"/>
                    <a:gd name="connsiteX9" fmla="*/ 443541 w 540866"/>
                    <a:gd name="connsiteY9" fmla="*/ 233498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205991 w 540866"/>
                    <a:gd name="connsiteY6" fmla="*/ 281353 h 537586"/>
                    <a:gd name="connsiteX7" fmla="*/ 532562 w 540866"/>
                    <a:gd name="connsiteY7" fmla="*/ 311498 h 537586"/>
                    <a:gd name="connsiteX8" fmla="*/ 540866 w 540866"/>
                    <a:gd name="connsiteY8" fmla="*/ 102869 h 537586"/>
                    <a:gd name="connsiteX9" fmla="*/ 443541 w 540866"/>
                    <a:gd name="connsiteY9" fmla="*/ 233498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205991 w 540866"/>
                    <a:gd name="connsiteY6" fmla="*/ 281353 h 537586"/>
                    <a:gd name="connsiteX7" fmla="*/ 540866 w 540866"/>
                    <a:gd name="connsiteY7" fmla="*/ 102869 h 537586"/>
                    <a:gd name="connsiteX8" fmla="*/ 443541 w 540866"/>
                    <a:gd name="connsiteY8" fmla="*/ 233498 h 537586"/>
                    <a:gd name="connsiteX0" fmla="*/ 312912 w 540866"/>
                    <a:gd name="connsiteY0" fmla="*/ 102869 h 537586"/>
                    <a:gd name="connsiteX1" fmla="*/ 70338 w 540866"/>
                    <a:gd name="connsiteY1" fmla="*/ 0 h 537586"/>
                    <a:gd name="connsiteX2" fmla="*/ 40193 w 540866"/>
                    <a:gd name="connsiteY2" fmla="*/ 40193 h 537586"/>
                    <a:gd name="connsiteX3" fmla="*/ 0 w 540866"/>
                    <a:gd name="connsiteY3" fmla="*/ 432079 h 537586"/>
                    <a:gd name="connsiteX4" fmla="*/ 95459 w 540866"/>
                    <a:gd name="connsiteY4" fmla="*/ 522514 h 537586"/>
                    <a:gd name="connsiteX5" fmla="*/ 165798 w 540866"/>
                    <a:gd name="connsiteY5" fmla="*/ 537586 h 537586"/>
                    <a:gd name="connsiteX6" fmla="*/ 540866 w 540866"/>
                    <a:gd name="connsiteY6" fmla="*/ 102869 h 537586"/>
                    <a:gd name="connsiteX7" fmla="*/ 443541 w 540866"/>
                    <a:gd name="connsiteY7" fmla="*/ 233498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540866 w 540866"/>
                    <a:gd name="connsiteY5" fmla="*/ 102869 h 537586"/>
                    <a:gd name="connsiteX6" fmla="*/ 443541 w 540866"/>
                    <a:gd name="connsiteY6" fmla="*/ 233498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540866 w 540866"/>
                    <a:gd name="connsiteY5" fmla="*/ 102869 h 537586"/>
                    <a:gd name="connsiteX6" fmla="*/ 443541 w 540866"/>
                    <a:gd name="connsiteY6" fmla="*/ 233498 h 537586"/>
                    <a:gd name="connsiteX7" fmla="*/ 447560 w 540866"/>
                    <a:gd name="connsiteY7" fmla="*/ 243592 h 537586"/>
                    <a:gd name="connsiteX0" fmla="*/ 70338 w 540866"/>
                    <a:gd name="connsiteY0" fmla="*/ 0 h 537586"/>
                    <a:gd name="connsiteX1" fmla="*/ 40193 w 540866"/>
                    <a:gd name="connsiteY1" fmla="*/ 40193 h 537586"/>
                    <a:gd name="connsiteX2" fmla="*/ 0 w 540866"/>
                    <a:gd name="connsiteY2" fmla="*/ 432079 h 537586"/>
                    <a:gd name="connsiteX3" fmla="*/ 95459 w 540866"/>
                    <a:gd name="connsiteY3" fmla="*/ 522514 h 537586"/>
                    <a:gd name="connsiteX4" fmla="*/ 165798 w 540866"/>
                    <a:gd name="connsiteY4" fmla="*/ 537586 h 537586"/>
                    <a:gd name="connsiteX5" fmla="*/ 540866 w 540866"/>
                    <a:gd name="connsiteY5" fmla="*/ 102869 h 537586"/>
                    <a:gd name="connsiteX6" fmla="*/ 443541 w 540866"/>
                    <a:gd name="connsiteY6" fmla="*/ 233498 h 537586"/>
                    <a:gd name="connsiteX0" fmla="*/ 70338 w 443542"/>
                    <a:gd name="connsiteY0" fmla="*/ 0 h 537586"/>
                    <a:gd name="connsiteX1" fmla="*/ 40193 w 443542"/>
                    <a:gd name="connsiteY1" fmla="*/ 40193 h 537586"/>
                    <a:gd name="connsiteX2" fmla="*/ 0 w 443542"/>
                    <a:gd name="connsiteY2" fmla="*/ 432079 h 537586"/>
                    <a:gd name="connsiteX3" fmla="*/ 95459 w 443542"/>
                    <a:gd name="connsiteY3" fmla="*/ 522514 h 537586"/>
                    <a:gd name="connsiteX4" fmla="*/ 165798 w 443542"/>
                    <a:gd name="connsiteY4" fmla="*/ 537586 h 537586"/>
                    <a:gd name="connsiteX5" fmla="*/ 443541 w 443542"/>
                    <a:gd name="connsiteY5" fmla="*/ 233498 h 537586"/>
                    <a:gd name="connsiteX0" fmla="*/ 70338 w 165797"/>
                    <a:gd name="connsiteY0" fmla="*/ 0 h 537586"/>
                    <a:gd name="connsiteX1" fmla="*/ 40193 w 165797"/>
                    <a:gd name="connsiteY1" fmla="*/ 40193 h 537586"/>
                    <a:gd name="connsiteX2" fmla="*/ 0 w 165797"/>
                    <a:gd name="connsiteY2" fmla="*/ 432079 h 537586"/>
                    <a:gd name="connsiteX3" fmla="*/ 95459 w 165797"/>
                    <a:gd name="connsiteY3" fmla="*/ 522514 h 537586"/>
                    <a:gd name="connsiteX4" fmla="*/ 165798 w 165797"/>
                    <a:gd name="connsiteY4" fmla="*/ 537586 h 53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97" h="537586">
                      <a:moveTo>
                        <a:pt x="70338" y="0"/>
                      </a:moveTo>
                      <a:lnTo>
                        <a:pt x="40193" y="40193"/>
                      </a:lnTo>
                      <a:lnTo>
                        <a:pt x="0" y="432079"/>
                      </a:lnTo>
                      <a:lnTo>
                        <a:pt x="95459" y="522514"/>
                      </a:lnTo>
                      <a:lnTo>
                        <a:pt x="165798" y="537586"/>
                      </a:lnTo>
                    </a:path>
                  </a:pathLst>
                </a:cu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28" name="直線コネクタ 127"/>
                <p:cNvCxnSpPr/>
                <p:nvPr/>
              </p:nvCxnSpPr>
              <p:spPr>
                <a:xfrm rot="720000">
                  <a:off x="2320995" y="5419810"/>
                  <a:ext cx="0" cy="36000"/>
                </a:xfrm>
                <a:prstGeom prst="line">
                  <a:avLst/>
                </a:prstGeom>
                <a:ln w="12700">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sp>
            <p:nvSpPr>
              <p:cNvPr id="92" name="テキスト ボックス 91"/>
              <p:cNvSpPr txBox="1"/>
              <p:nvPr/>
            </p:nvSpPr>
            <p:spPr>
              <a:xfrm>
                <a:off x="1712640" y="2807981"/>
                <a:ext cx="864096" cy="369332"/>
              </a:xfrm>
              <a:prstGeom prst="rect">
                <a:avLst/>
              </a:prstGeom>
              <a:noFill/>
            </p:spPr>
            <p:txBody>
              <a:bodyPr wrap="square" rtlCol="0">
                <a:spAutoFit/>
              </a:bodyPr>
              <a:lstStyle/>
              <a:p>
                <a:pPr algn="ctr"/>
                <a:r>
                  <a:rPr lang="ja-JP" altLang="en-US" sz="900" dirty="0" smtClean="0">
                    <a:latin typeface="HGP創英角ｺﾞｼｯｸUB" pitchFamily="50" charset="-128"/>
                    <a:ea typeface="HGP創英角ｺﾞｼｯｸUB" pitchFamily="50" charset="-128"/>
                  </a:rPr>
                  <a:t>動物園</a:t>
                </a:r>
                <a:endParaRPr lang="en-US" altLang="ja-JP" sz="900" dirty="0" smtClean="0">
                  <a:latin typeface="HGP創英角ｺﾞｼｯｸUB" pitchFamily="50" charset="-128"/>
                  <a:ea typeface="HGP創英角ｺﾞｼｯｸUB" pitchFamily="50" charset="-128"/>
                </a:endParaRPr>
              </a:p>
              <a:p>
                <a:pPr algn="ctr"/>
                <a:r>
                  <a:rPr kumimoji="1" lang="ja-JP" altLang="en-US" sz="900" dirty="0" smtClean="0">
                    <a:latin typeface="HGP創英角ｺﾞｼｯｸUB" pitchFamily="50" charset="-128"/>
                    <a:ea typeface="HGP創英角ｺﾞｼｯｸUB" pitchFamily="50" charset="-128"/>
                  </a:rPr>
                  <a:t>（有料区域）</a:t>
                </a:r>
                <a:endParaRPr kumimoji="1" lang="ja-JP" altLang="en-US" sz="900" dirty="0">
                  <a:latin typeface="HGP創英角ｺﾞｼｯｸUB" pitchFamily="50" charset="-128"/>
                  <a:ea typeface="HGP創英角ｺﾞｼｯｸUB" pitchFamily="50" charset="-128"/>
                </a:endParaRPr>
              </a:p>
            </p:txBody>
          </p:sp>
          <p:sp>
            <p:nvSpPr>
              <p:cNvPr id="101" name="テキスト ボックス 100"/>
              <p:cNvSpPr txBox="1"/>
              <p:nvPr/>
            </p:nvSpPr>
            <p:spPr>
              <a:xfrm>
                <a:off x="3537142" y="2814275"/>
                <a:ext cx="1058518" cy="230832"/>
              </a:xfrm>
              <a:prstGeom prst="rect">
                <a:avLst/>
              </a:prstGeom>
              <a:noFill/>
            </p:spPr>
            <p:txBody>
              <a:bodyPr wrap="square" rtlCol="0">
                <a:spAutoFit/>
              </a:bodyPr>
              <a:lstStyle/>
              <a:p>
                <a:r>
                  <a:rPr lang="ja-JP" altLang="en-US" sz="900" dirty="0" smtClean="0">
                    <a:latin typeface="HGP創英角ｺﾞｼｯｸUB" pitchFamily="50" charset="-128"/>
                    <a:ea typeface="HGP創英角ｺﾞｼｯｸUB" pitchFamily="50" charset="-128"/>
                  </a:rPr>
                  <a:t>北の玄関口</a:t>
                </a:r>
                <a:endParaRPr kumimoji="1" lang="ja-JP" altLang="en-US" sz="900" dirty="0">
                  <a:latin typeface="HGP創英角ｺﾞｼｯｸUB" pitchFamily="50" charset="-128"/>
                  <a:ea typeface="HGP創英角ｺﾞｼｯｸUB" pitchFamily="50" charset="-128"/>
                </a:endParaRPr>
              </a:p>
            </p:txBody>
          </p:sp>
          <p:sp>
            <p:nvSpPr>
              <p:cNvPr id="102" name="テキスト ボックス 101"/>
              <p:cNvSpPr txBox="1"/>
              <p:nvPr/>
            </p:nvSpPr>
            <p:spPr>
              <a:xfrm>
                <a:off x="3584848" y="4005064"/>
                <a:ext cx="1224136" cy="369332"/>
              </a:xfrm>
              <a:prstGeom prst="rect">
                <a:avLst/>
              </a:prstGeom>
              <a:noFill/>
            </p:spPr>
            <p:txBody>
              <a:bodyPr wrap="square" rtlCol="0">
                <a:spAutoFit/>
              </a:bodyPr>
              <a:lstStyle/>
              <a:p>
                <a:r>
                  <a:rPr lang="ja-JP" altLang="en-US" sz="900" dirty="0" smtClean="0">
                    <a:latin typeface="HGP創英角ｺﾞｼｯｸUB" pitchFamily="50" charset="-128"/>
                    <a:ea typeface="HGP創英角ｺﾞｼｯｸUB" pitchFamily="50" charset="-128"/>
                  </a:rPr>
                  <a:t>メインの</a:t>
                </a:r>
                <a:endParaRPr lang="en-US" altLang="ja-JP" sz="900" dirty="0" smtClean="0">
                  <a:latin typeface="HGP創英角ｺﾞｼｯｸUB" pitchFamily="50" charset="-128"/>
                  <a:ea typeface="HGP創英角ｺﾞｼｯｸUB" pitchFamily="50" charset="-128"/>
                </a:endParaRPr>
              </a:p>
              <a:p>
                <a:r>
                  <a:rPr lang="ja-JP" altLang="en-US" sz="900" dirty="0" smtClean="0">
                    <a:latin typeface="HGP創英角ｺﾞｼｯｸUB" pitchFamily="50" charset="-128"/>
                    <a:ea typeface="HGP創英角ｺﾞｼｯｸUB" pitchFamily="50" charset="-128"/>
                  </a:rPr>
                  <a:t>玄関口・広場</a:t>
                </a:r>
                <a:endParaRPr kumimoji="1" lang="ja-JP" altLang="en-US" sz="900" dirty="0">
                  <a:latin typeface="HGP創英角ｺﾞｼｯｸUB" pitchFamily="50" charset="-128"/>
                  <a:ea typeface="HGP創英角ｺﾞｼｯｸUB" pitchFamily="50" charset="-128"/>
                </a:endParaRPr>
              </a:p>
            </p:txBody>
          </p:sp>
          <p:grpSp>
            <p:nvGrpSpPr>
              <p:cNvPr id="26" name="グループ化 164"/>
              <p:cNvGrpSpPr/>
              <p:nvPr/>
            </p:nvGrpSpPr>
            <p:grpSpPr>
              <a:xfrm>
                <a:off x="2648744" y="3248255"/>
                <a:ext cx="341126" cy="427274"/>
                <a:chOff x="1720123" y="1196403"/>
                <a:chExt cx="341126" cy="427274"/>
              </a:xfrm>
            </p:grpSpPr>
            <p:cxnSp>
              <p:nvCxnSpPr>
                <p:cNvPr id="115" name="直線コネクタ 114"/>
                <p:cNvCxnSpPr/>
                <p:nvPr/>
              </p:nvCxnSpPr>
              <p:spPr>
                <a:xfrm rot="960000">
                  <a:off x="1782167" y="1196403"/>
                  <a:ext cx="0" cy="4140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16" name="直線コネクタ 115"/>
                <p:cNvCxnSpPr/>
                <p:nvPr/>
              </p:nvCxnSpPr>
              <p:spPr>
                <a:xfrm rot="6360000">
                  <a:off x="1947849" y="1126485"/>
                  <a:ext cx="0" cy="2268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17" name="直線コネクタ 116"/>
                <p:cNvCxnSpPr/>
                <p:nvPr/>
              </p:nvCxnSpPr>
              <p:spPr>
                <a:xfrm rot="6360000">
                  <a:off x="1833523" y="1510277"/>
                  <a:ext cx="0" cy="226800"/>
                </a:xfrm>
                <a:prstGeom prst="line">
                  <a:avLst/>
                </a:prstGeom>
                <a:ln w="12700">
                  <a:solidFill>
                    <a:schemeClr val="tx1"/>
                  </a:solidFill>
                  <a:prstDash val="solid"/>
                </a:ln>
              </p:spPr>
              <p:style>
                <a:lnRef idx="1">
                  <a:schemeClr val="accent1"/>
                </a:lnRef>
                <a:fillRef idx="0">
                  <a:schemeClr val="accent1"/>
                </a:fillRef>
                <a:effectRef idx="0">
                  <a:schemeClr val="accent1"/>
                </a:effectRef>
                <a:fontRef idx="minor">
                  <a:schemeClr val="tx1"/>
                </a:fontRef>
              </p:style>
            </p:cxnSp>
          </p:grpSp>
          <p:sp>
            <p:nvSpPr>
              <p:cNvPr id="106" name="フリーフォーム 105"/>
              <p:cNvSpPr/>
              <p:nvPr/>
            </p:nvSpPr>
            <p:spPr>
              <a:xfrm>
                <a:off x="2548161" y="2216605"/>
                <a:ext cx="1404518" cy="2494483"/>
              </a:xfrm>
              <a:custGeom>
                <a:avLst/>
                <a:gdLst>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24205 w 1404518"/>
                  <a:gd name="connsiteY6" fmla="*/ 482803 h 2494483"/>
                  <a:gd name="connsiteX7" fmla="*/ 1272845 w 1404518"/>
                  <a:gd name="connsiteY7" fmla="*/ 534009 h 2494483"/>
                  <a:gd name="connsiteX8" fmla="*/ 1404518 w 1404518"/>
                  <a:gd name="connsiteY8"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24205 w 1404518"/>
                  <a:gd name="connsiteY6" fmla="*/ 482803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811987 w 1404518"/>
                  <a:gd name="connsiteY6" fmla="*/ 482803 h 2494483"/>
                  <a:gd name="connsiteX7" fmla="*/ 1272845 w 1404518"/>
                  <a:gd name="connsiteY7" fmla="*/ 534009 h 2494483"/>
                  <a:gd name="connsiteX8" fmla="*/ 1404518 w 1404518"/>
                  <a:gd name="connsiteY8"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711779 w 1404518"/>
                  <a:gd name="connsiteY6" fmla="*/ 668430 h 2494483"/>
                  <a:gd name="connsiteX7" fmla="*/ 811987 w 1404518"/>
                  <a:gd name="connsiteY7" fmla="*/ 482803 h 2494483"/>
                  <a:gd name="connsiteX8" fmla="*/ 1272845 w 1404518"/>
                  <a:gd name="connsiteY8" fmla="*/ 534009 h 2494483"/>
                  <a:gd name="connsiteX9" fmla="*/ 1404518 w 1404518"/>
                  <a:gd name="connsiteY9"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2118 w 1405737"/>
                  <a:gd name="connsiteY0" fmla="*/ 2494483 h 2494483"/>
                  <a:gd name="connsiteX1" fmla="*/ 1047292 w 1405737"/>
                  <a:gd name="connsiteY1" fmla="*/ 2077516 h 2494483"/>
                  <a:gd name="connsiteX2" fmla="*/ 176784 w 1405737"/>
                  <a:gd name="connsiteY2" fmla="*/ 1770278 h 2494483"/>
                  <a:gd name="connsiteX3" fmla="*/ 1219 w 1405737"/>
                  <a:gd name="connsiteY3" fmla="*/ 1426464 h 2494483"/>
                  <a:gd name="connsiteX4" fmla="*/ 184099 w 1405737"/>
                  <a:gd name="connsiteY4" fmla="*/ 899769 h 2494483"/>
                  <a:gd name="connsiteX5" fmla="*/ 542544 w 1405737"/>
                  <a:gd name="connsiteY5" fmla="*/ 914400 h 2494483"/>
                  <a:gd name="connsiteX6" fmla="*/ 652272 w 1405737"/>
                  <a:gd name="connsiteY6" fmla="*/ 775411 h 2494483"/>
                  <a:gd name="connsiteX7" fmla="*/ 712998 w 1405737"/>
                  <a:gd name="connsiteY7" fmla="*/ 668430 h 2494483"/>
                  <a:gd name="connsiteX8" fmla="*/ 813206 w 1405737"/>
                  <a:gd name="connsiteY8" fmla="*/ 482803 h 2494483"/>
                  <a:gd name="connsiteX9" fmla="*/ 1274064 w 1405737"/>
                  <a:gd name="connsiteY9" fmla="*/ 534009 h 2494483"/>
                  <a:gd name="connsiteX10" fmla="*/ 1405737 w 1405737"/>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 name="connsiteX0" fmla="*/ 1250899 w 1404518"/>
                  <a:gd name="connsiteY0" fmla="*/ 2494483 h 2494483"/>
                  <a:gd name="connsiteX1" fmla="*/ 1046073 w 1404518"/>
                  <a:gd name="connsiteY1" fmla="*/ 2077516 h 2494483"/>
                  <a:gd name="connsiteX2" fmla="*/ 175565 w 1404518"/>
                  <a:gd name="connsiteY2" fmla="*/ 1770278 h 2494483"/>
                  <a:gd name="connsiteX3" fmla="*/ 0 w 1404518"/>
                  <a:gd name="connsiteY3" fmla="*/ 1426464 h 2494483"/>
                  <a:gd name="connsiteX4" fmla="*/ 182880 w 1404518"/>
                  <a:gd name="connsiteY4" fmla="*/ 899769 h 2494483"/>
                  <a:gd name="connsiteX5" fmla="*/ 541325 w 1404518"/>
                  <a:gd name="connsiteY5" fmla="*/ 914400 h 2494483"/>
                  <a:gd name="connsiteX6" fmla="*/ 651053 w 1404518"/>
                  <a:gd name="connsiteY6" fmla="*/ 775411 h 2494483"/>
                  <a:gd name="connsiteX7" fmla="*/ 711779 w 1404518"/>
                  <a:gd name="connsiteY7" fmla="*/ 668430 h 2494483"/>
                  <a:gd name="connsiteX8" fmla="*/ 811987 w 1404518"/>
                  <a:gd name="connsiteY8" fmla="*/ 482803 h 2494483"/>
                  <a:gd name="connsiteX9" fmla="*/ 1272845 w 1404518"/>
                  <a:gd name="connsiteY9" fmla="*/ 534009 h 2494483"/>
                  <a:gd name="connsiteX10" fmla="*/ 1404518 w 1404518"/>
                  <a:gd name="connsiteY10" fmla="*/ 0 h 2494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4518" h="2494483">
                    <a:moveTo>
                      <a:pt x="1250899" y="2494483"/>
                    </a:moveTo>
                    <a:cubicBezTo>
                      <a:pt x="1182624" y="2355494"/>
                      <a:pt x="1225295" y="2198217"/>
                      <a:pt x="1046073" y="2077516"/>
                    </a:cubicBezTo>
                    <a:cubicBezTo>
                      <a:pt x="866851" y="1956815"/>
                      <a:pt x="349911" y="1878787"/>
                      <a:pt x="175565" y="1770278"/>
                    </a:cubicBezTo>
                    <a:cubicBezTo>
                      <a:pt x="31465" y="1623831"/>
                      <a:pt x="47917" y="1657986"/>
                      <a:pt x="0" y="1426464"/>
                    </a:cubicBezTo>
                    <a:cubicBezTo>
                      <a:pt x="31684" y="1274305"/>
                      <a:pt x="73061" y="1160227"/>
                      <a:pt x="182880" y="899769"/>
                    </a:cubicBezTo>
                    <a:cubicBezTo>
                      <a:pt x="386027" y="911577"/>
                      <a:pt x="463296" y="935126"/>
                      <a:pt x="541325" y="914400"/>
                    </a:cubicBezTo>
                    <a:cubicBezTo>
                      <a:pt x="634602" y="851153"/>
                      <a:pt x="534335" y="860523"/>
                      <a:pt x="651053" y="775411"/>
                    </a:cubicBezTo>
                    <a:cubicBezTo>
                      <a:pt x="679462" y="734416"/>
                      <a:pt x="684957" y="717198"/>
                      <a:pt x="711779" y="668430"/>
                    </a:cubicBezTo>
                    <a:cubicBezTo>
                      <a:pt x="781823" y="531329"/>
                      <a:pt x="718476" y="505207"/>
                      <a:pt x="811987" y="482803"/>
                    </a:cubicBezTo>
                    <a:lnTo>
                      <a:pt x="1272845" y="534009"/>
                    </a:lnTo>
                    <a:lnTo>
                      <a:pt x="1404518" y="0"/>
                    </a:lnTo>
                  </a:path>
                </a:pathLst>
              </a:custGeom>
              <a:ln w="44450" cmpd="sng">
                <a:solidFill>
                  <a:srgbClr val="FF0000">
                    <a:alpha val="70000"/>
                  </a:srgbClr>
                </a:solidFill>
                <a:prstDash val="sysDot"/>
                <a:headEnd type="arrow"/>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11" name="フリーフォーム 110"/>
              <p:cNvSpPr/>
              <p:nvPr/>
            </p:nvSpPr>
            <p:spPr>
              <a:xfrm>
                <a:off x="1197838" y="3143949"/>
                <a:ext cx="475488" cy="848563"/>
              </a:xfrm>
              <a:custGeom>
                <a:avLst/>
                <a:gdLst>
                  <a:gd name="connsiteX0" fmla="*/ 475488 w 475488"/>
                  <a:gd name="connsiteY0" fmla="*/ 0 h 848563"/>
                  <a:gd name="connsiteX1" fmla="*/ 0 w 475488"/>
                  <a:gd name="connsiteY1" fmla="*/ 848563 h 848563"/>
                  <a:gd name="connsiteX0" fmla="*/ 475488 w 475488"/>
                  <a:gd name="connsiteY0" fmla="*/ 0 h 848563"/>
                  <a:gd name="connsiteX1" fmla="*/ 358444 w 475488"/>
                  <a:gd name="connsiteY1" fmla="*/ 190195 h 848563"/>
                  <a:gd name="connsiteX2" fmla="*/ 0 w 475488"/>
                  <a:gd name="connsiteY2" fmla="*/ 848563 h 848563"/>
                  <a:gd name="connsiteX0" fmla="*/ 475488 w 475488"/>
                  <a:gd name="connsiteY0" fmla="*/ 0 h 848563"/>
                  <a:gd name="connsiteX1" fmla="*/ 235630 w 475488"/>
                  <a:gd name="connsiteY1" fmla="*/ 186078 h 848563"/>
                  <a:gd name="connsiteX2" fmla="*/ 0 w 475488"/>
                  <a:gd name="connsiteY2" fmla="*/ 848563 h 848563"/>
                  <a:gd name="connsiteX0" fmla="*/ 475488 w 475488"/>
                  <a:gd name="connsiteY0" fmla="*/ 0 h 848563"/>
                  <a:gd name="connsiteX1" fmla="*/ 235630 w 475488"/>
                  <a:gd name="connsiteY1" fmla="*/ 186078 h 848563"/>
                  <a:gd name="connsiteX2" fmla="*/ 0 w 475488"/>
                  <a:gd name="connsiteY2" fmla="*/ 848563 h 848563"/>
                  <a:gd name="connsiteX0" fmla="*/ 475488 w 475488"/>
                  <a:gd name="connsiteY0" fmla="*/ 0 h 848563"/>
                  <a:gd name="connsiteX1" fmla="*/ 235630 w 475488"/>
                  <a:gd name="connsiteY1" fmla="*/ 186078 h 848563"/>
                  <a:gd name="connsiteX2" fmla="*/ 0 w 475488"/>
                  <a:gd name="connsiteY2" fmla="*/ 848563 h 848563"/>
                </a:gdLst>
                <a:ahLst/>
                <a:cxnLst>
                  <a:cxn ang="0">
                    <a:pos x="connsiteX0" y="connsiteY0"/>
                  </a:cxn>
                  <a:cxn ang="0">
                    <a:pos x="connsiteX1" y="connsiteY1"/>
                  </a:cxn>
                  <a:cxn ang="0">
                    <a:pos x="connsiteX2" y="connsiteY2"/>
                  </a:cxn>
                </a:cxnLst>
                <a:rect l="l" t="t" r="r" b="b"/>
                <a:pathLst>
                  <a:path w="475488" h="848563">
                    <a:moveTo>
                      <a:pt x="475488" y="0"/>
                    </a:moveTo>
                    <a:cubicBezTo>
                      <a:pt x="395535" y="62026"/>
                      <a:pt x="301697" y="97764"/>
                      <a:pt x="235630" y="186078"/>
                    </a:cubicBezTo>
                    <a:cubicBezTo>
                      <a:pt x="81762" y="664388"/>
                      <a:pt x="158496" y="565709"/>
                      <a:pt x="0" y="848563"/>
                    </a:cubicBezTo>
                  </a:path>
                </a:pathLst>
              </a:custGeom>
              <a:ln w="44450">
                <a:solidFill>
                  <a:srgbClr val="FF0000">
                    <a:alpha val="70000"/>
                  </a:srgbClr>
                </a:solidFill>
                <a:prstDash val="sysDot"/>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12" name="フリーフォーム 111"/>
              <p:cNvSpPr/>
              <p:nvPr/>
            </p:nvSpPr>
            <p:spPr>
              <a:xfrm>
                <a:off x="1424608" y="2492896"/>
                <a:ext cx="1148487" cy="892455"/>
              </a:xfrm>
              <a:custGeom>
                <a:avLst/>
                <a:gdLst>
                  <a:gd name="connsiteX0" fmla="*/ 1148487 w 1148487"/>
                  <a:gd name="connsiteY0" fmla="*/ 892455 h 892455"/>
                  <a:gd name="connsiteX1" fmla="*/ 277978 w 1148487"/>
                  <a:gd name="connsiteY1" fmla="*/ 636423 h 892455"/>
                  <a:gd name="connsiteX2" fmla="*/ 0 w 1148487"/>
                  <a:gd name="connsiteY2" fmla="*/ 0 h 892455"/>
                  <a:gd name="connsiteX3" fmla="*/ 0 w 1148487"/>
                  <a:gd name="connsiteY3" fmla="*/ 0 h 892455"/>
                  <a:gd name="connsiteX0" fmla="*/ 1148487 w 1148487"/>
                  <a:gd name="connsiteY0" fmla="*/ 892455 h 892455"/>
                  <a:gd name="connsiteX1" fmla="*/ 277978 w 1148487"/>
                  <a:gd name="connsiteY1" fmla="*/ 636423 h 892455"/>
                  <a:gd name="connsiteX2" fmla="*/ 0 w 1148487"/>
                  <a:gd name="connsiteY2" fmla="*/ 0 h 892455"/>
                  <a:gd name="connsiteX3" fmla="*/ 0 w 1148487"/>
                  <a:gd name="connsiteY3" fmla="*/ 0 h 892455"/>
                  <a:gd name="connsiteX0" fmla="*/ 1148487 w 1148487"/>
                  <a:gd name="connsiteY0" fmla="*/ 892455 h 892455"/>
                  <a:gd name="connsiteX1" fmla="*/ 277978 w 1148487"/>
                  <a:gd name="connsiteY1" fmla="*/ 636423 h 892455"/>
                  <a:gd name="connsiteX2" fmla="*/ 0 w 1148487"/>
                  <a:gd name="connsiteY2" fmla="*/ 0 h 892455"/>
                  <a:gd name="connsiteX3" fmla="*/ 0 w 1148487"/>
                  <a:gd name="connsiteY3" fmla="*/ 0 h 892455"/>
                  <a:gd name="connsiteX0" fmla="*/ 1148487 w 1148487"/>
                  <a:gd name="connsiteY0" fmla="*/ 892455 h 892455"/>
                  <a:gd name="connsiteX1" fmla="*/ 277978 w 1148487"/>
                  <a:gd name="connsiteY1" fmla="*/ 636423 h 892455"/>
                  <a:gd name="connsiteX2" fmla="*/ 0 w 1148487"/>
                  <a:gd name="connsiteY2" fmla="*/ 0 h 892455"/>
                  <a:gd name="connsiteX3" fmla="*/ 0 w 1148487"/>
                  <a:gd name="connsiteY3" fmla="*/ 0 h 892455"/>
                  <a:gd name="connsiteX0" fmla="*/ 1148487 w 1148487"/>
                  <a:gd name="connsiteY0" fmla="*/ 892455 h 892455"/>
                  <a:gd name="connsiteX1" fmla="*/ 277978 w 1148487"/>
                  <a:gd name="connsiteY1" fmla="*/ 636423 h 892455"/>
                  <a:gd name="connsiteX2" fmla="*/ 0 w 1148487"/>
                  <a:gd name="connsiteY2" fmla="*/ 0 h 892455"/>
                  <a:gd name="connsiteX3" fmla="*/ 0 w 1148487"/>
                  <a:gd name="connsiteY3" fmla="*/ 0 h 892455"/>
                  <a:gd name="connsiteX0" fmla="*/ 1148487 w 1148487"/>
                  <a:gd name="connsiteY0" fmla="*/ 892455 h 892455"/>
                  <a:gd name="connsiteX1" fmla="*/ 277978 w 1148487"/>
                  <a:gd name="connsiteY1" fmla="*/ 636423 h 892455"/>
                  <a:gd name="connsiteX2" fmla="*/ 0 w 1148487"/>
                  <a:gd name="connsiteY2" fmla="*/ 0 h 892455"/>
                  <a:gd name="connsiteX3" fmla="*/ 0 w 1148487"/>
                  <a:gd name="connsiteY3" fmla="*/ 0 h 892455"/>
                </a:gdLst>
                <a:ahLst/>
                <a:cxnLst>
                  <a:cxn ang="0">
                    <a:pos x="connsiteX0" y="connsiteY0"/>
                  </a:cxn>
                  <a:cxn ang="0">
                    <a:pos x="connsiteX1" y="connsiteY1"/>
                  </a:cxn>
                  <a:cxn ang="0">
                    <a:pos x="connsiteX2" y="connsiteY2"/>
                  </a:cxn>
                  <a:cxn ang="0">
                    <a:pos x="connsiteX3" y="connsiteY3"/>
                  </a:cxn>
                </a:cxnLst>
                <a:rect l="l" t="t" r="r" b="b"/>
                <a:pathLst>
                  <a:path w="1148487" h="892455">
                    <a:moveTo>
                      <a:pt x="1148487" y="892455"/>
                    </a:moveTo>
                    <a:lnTo>
                      <a:pt x="277978" y="636423"/>
                    </a:lnTo>
                    <a:cubicBezTo>
                      <a:pt x="105940" y="481877"/>
                      <a:pt x="48368" y="507029"/>
                      <a:pt x="0" y="0"/>
                    </a:cubicBezTo>
                    <a:lnTo>
                      <a:pt x="0" y="0"/>
                    </a:lnTo>
                  </a:path>
                </a:pathLst>
              </a:custGeom>
              <a:ln w="44450">
                <a:solidFill>
                  <a:srgbClr val="FF0000">
                    <a:alpha val="70000"/>
                  </a:srgbClr>
                </a:solidFill>
                <a:prstDash val="sysDot"/>
                <a:headEnd type="none"/>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14" name="フリーフォーム 113"/>
              <p:cNvSpPr/>
              <p:nvPr/>
            </p:nvSpPr>
            <p:spPr>
              <a:xfrm>
                <a:off x="2464619" y="1772816"/>
                <a:ext cx="468000" cy="1620000"/>
              </a:xfrm>
              <a:custGeom>
                <a:avLst/>
                <a:gdLst>
                  <a:gd name="connsiteX0" fmla="*/ 0 w 431597"/>
                  <a:gd name="connsiteY0" fmla="*/ 1433779 h 1433779"/>
                  <a:gd name="connsiteX1" fmla="*/ 431597 w 431597"/>
                  <a:gd name="connsiteY1" fmla="*/ 0 h 1433779"/>
                </a:gdLst>
                <a:ahLst/>
                <a:cxnLst>
                  <a:cxn ang="0">
                    <a:pos x="connsiteX0" y="connsiteY0"/>
                  </a:cxn>
                  <a:cxn ang="0">
                    <a:pos x="connsiteX1" y="connsiteY1"/>
                  </a:cxn>
                </a:cxnLst>
                <a:rect l="l" t="t" r="r" b="b"/>
                <a:pathLst>
                  <a:path w="431597" h="1433779">
                    <a:moveTo>
                      <a:pt x="0" y="1433779"/>
                    </a:moveTo>
                    <a:lnTo>
                      <a:pt x="431597" y="0"/>
                    </a:lnTo>
                  </a:path>
                </a:pathLst>
              </a:custGeom>
              <a:ln w="44450">
                <a:solidFill>
                  <a:srgbClr val="FF0000">
                    <a:alpha val="70000"/>
                  </a:srgbClr>
                </a:solidFill>
                <a:prstDash val="sysDot"/>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cxnSp>
          <p:nvCxnSpPr>
            <p:cNvPr id="173" name="直線コネクタ 172"/>
            <p:cNvCxnSpPr/>
            <p:nvPr/>
          </p:nvCxnSpPr>
          <p:spPr>
            <a:xfrm rot="960000">
              <a:off x="4984345" y="3195352"/>
              <a:ext cx="0" cy="396000"/>
            </a:xfrm>
            <a:prstGeom prst="line">
              <a:avLst/>
            </a:prstGeom>
            <a:ln w="1270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174" name="テキスト ボックス 173"/>
            <p:cNvSpPr txBox="1"/>
            <p:nvPr/>
          </p:nvSpPr>
          <p:spPr>
            <a:xfrm>
              <a:off x="4478539" y="3370221"/>
              <a:ext cx="1783780" cy="230832"/>
            </a:xfrm>
            <a:prstGeom prst="rect">
              <a:avLst/>
            </a:prstGeom>
            <a:noFill/>
          </p:spPr>
          <p:txBody>
            <a:bodyPr wrap="square" rtlCol="0">
              <a:spAutoFit/>
            </a:bodyPr>
            <a:lstStyle/>
            <a:p>
              <a:pPr algn="ctr"/>
              <a:r>
                <a:rPr lang="ja-JP" altLang="en-US" sz="900" dirty="0" smtClean="0">
                  <a:latin typeface="HGP創英角ｺﾞｼｯｸUB" pitchFamily="50" charset="-128"/>
                  <a:ea typeface="HGP創英角ｺﾞｼｯｸUB" pitchFamily="50" charset="-128"/>
                </a:rPr>
                <a:t>美術館と慶沢園 </a:t>
              </a:r>
              <a:r>
                <a:rPr kumimoji="1" lang="ja-JP" altLang="en-US" sz="900" dirty="0" smtClean="0">
                  <a:latin typeface="HGP創英角ｺﾞｼｯｸUB" pitchFamily="50" charset="-128"/>
                  <a:ea typeface="HGP創英角ｺﾞｼｯｸUB" pitchFamily="50" charset="-128"/>
                </a:rPr>
                <a:t>（有料区域）</a:t>
              </a:r>
              <a:endParaRPr kumimoji="1" lang="ja-JP" altLang="en-US" sz="900" dirty="0">
                <a:latin typeface="HGP創英角ｺﾞｼｯｸUB" pitchFamily="50" charset="-128"/>
                <a:ea typeface="HGP創英角ｺﾞｼｯｸUB" pitchFamily="50" charset="-128"/>
              </a:endParaRPr>
            </a:p>
          </p:txBody>
        </p:sp>
        <p:cxnSp>
          <p:nvCxnSpPr>
            <p:cNvPr id="175" name="直線矢印コネクタ 174"/>
            <p:cNvCxnSpPr/>
            <p:nvPr/>
          </p:nvCxnSpPr>
          <p:spPr>
            <a:xfrm rot="21120000">
              <a:off x="4677722" y="3239205"/>
              <a:ext cx="468000" cy="216000"/>
            </a:xfrm>
            <a:prstGeom prst="straightConnector1">
              <a:avLst/>
            </a:prstGeom>
            <a:ln w="31750">
              <a:solidFill>
                <a:srgbClr val="FF0000">
                  <a:alpha val="70000"/>
                </a:srgbClr>
              </a:solidFill>
              <a:prstDash val="sysDot"/>
              <a:tailEnd type="stealth"/>
            </a:ln>
          </p:spPr>
          <p:style>
            <a:lnRef idx="1">
              <a:schemeClr val="accent1"/>
            </a:lnRef>
            <a:fillRef idx="0">
              <a:schemeClr val="accent1"/>
            </a:fillRef>
            <a:effectRef idx="0">
              <a:schemeClr val="accent1"/>
            </a:effectRef>
            <a:fontRef idx="minor">
              <a:schemeClr val="tx1"/>
            </a:fontRef>
          </p:style>
        </p:cxnSp>
      </p:grpSp>
      <p:sp>
        <p:nvSpPr>
          <p:cNvPr id="103" name="正方形/長方形 102"/>
          <p:cNvSpPr/>
          <p:nvPr/>
        </p:nvSpPr>
        <p:spPr>
          <a:xfrm>
            <a:off x="2576736" y="4537695"/>
            <a:ext cx="2500986" cy="717654"/>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2800" indent="-82800">
              <a:spcAft>
                <a:spcPts val="600"/>
              </a:spcAft>
            </a:pPr>
            <a:r>
              <a:rPr lang="en-US" altLang="ja-JP" sz="1200" dirty="0" smtClean="0">
                <a:solidFill>
                  <a:schemeClr val="tx1"/>
                </a:solidFill>
                <a:latin typeface="+mn-ea"/>
              </a:rPr>
              <a:t>【</a:t>
            </a:r>
            <a:r>
              <a:rPr lang="ja-JP" altLang="en-US" sz="1200" dirty="0" smtClean="0">
                <a:solidFill>
                  <a:schemeClr val="tx1"/>
                </a:solidFill>
                <a:latin typeface="+mn-ea"/>
              </a:rPr>
              <a:t>エリアマネジメント・プロモーション</a:t>
            </a:r>
            <a:r>
              <a:rPr lang="en-US" altLang="ja-JP" sz="1200" dirty="0" smtClean="0">
                <a:solidFill>
                  <a:schemeClr val="tx1"/>
                </a:solidFill>
                <a:latin typeface="+mn-ea"/>
              </a:rPr>
              <a:t>】</a:t>
            </a:r>
          </a:p>
          <a:p>
            <a:pPr marL="82800" indent="-82800"/>
            <a:r>
              <a:rPr lang="ja-JP" altLang="en-US" sz="1200" smtClean="0">
                <a:solidFill>
                  <a:schemeClr val="tx1"/>
                </a:solidFill>
                <a:latin typeface="ＭＳ Ｐ明朝" pitchFamily="18" charset="-128"/>
                <a:ea typeface="ＭＳ Ｐ明朝" pitchFamily="18" charset="-128"/>
              </a:rPr>
              <a:t>・</a:t>
            </a:r>
            <a:r>
              <a:rPr lang="ja-JP" altLang="en-US" sz="1200" smtClean="0">
                <a:solidFill>
                  <a:prstClr val="black"/>
                </a:solidFill>
                <a:latin typeface="ＭＳ Ｐ明朝" pitchFamily="18" charset="-128"/>
                <a:ea typeface="ＭＳ Ｐ明朝" pitchFamily="18" charset="-128"/>
              </a:rPr>
              <a:t>地区の歴史文化遺産等の魅力を公園から発信</a:t>
            </a:r>
            <a:r>
              <a:rPr lang="ja-JP" altLang="en-US" sz="1200" smtClean="0">
                <a:solidFill>
                  <a:schemeClr val="tx1"/>
                </a:solidFill>
                <a:latin typeface="ＭＳ Ｐ明朝" pitchFamily="18" charset="-128"/>
                <a:ea typeface="ＭＳ Ｐ明朝" pitchFamily="18" charset="-128"/>
              </a:rPr>
              <a:t>。</a:t>
            </a:r>
            <a:endParaRPr lang="en-US" altLang="ja-JP" sz="1200" dirty="0" smtClean="0">
              <a:solidFill>
                <a:schemeClr val="tx1"/>
              </a:solidFill>
              <a:latin typeface="ＭＳ Ｐ明朝" pitchFamily="18" charset="-128"/>
              <a:ea typeface="ＭＳ Ｐ明朝" pitchFamily="18" charset="-128"/>
            </a:endParaRPr>
          </a:p>
        </p:txBody>
      </p:sp>
      <p:sp>
        <p:nvSpPr>
          <p:cNvPr id="86" name="スライド番号プレースホルダ 85"/>
          <p:cNvSpPr>
            <a:spLocks noGrp="1"/>
          </p:cNvSpPr>
          <p:nvPr>
            <p:ph type="sldNum" sz="quarter" idx="12"/>
          </p:nvPr>
        </p:nvSpPr>
        <p:spPr/>
        <p:txBody>
          <a:bodyPr/>
          <a:lstStyle/>
          <a:p>
            <a:fld id="{37EF5067-3AB7-4642-9103-42CBD40CC6D9}" type="slidenum">
              <a:rPr kumimoji="1" lang="ja-JP" altLang="en-US" smtClean="0"/>
              <a:pPr/>
              <a:t>56</a:t>
            </a:fld>
            <a:endParaRPr kumimoji="1" lang="ja-JP" altLang="en-US" dirty="0"/>
          </a:p>
        </p:txBody>
      </p:sp>
    </p:spTree>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1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７．天王寺公園　①動物園</a:t>
            </a:r>
            <a:endParaRPr lang="en-US" altLang="ja-JP" sz="2000" b="1" dirty="0" smtClean="0">
              <a:solidFill>
                <a:schemeClr val="bg1"/>
              </a:solidFill>
              <a:latin typeface="ＭＳ ゴシック" pitchFamily="49" charset="-128"/>
              <a:ea typeface="ＭＳ ゴシック" pitchFamily="49" charset="-128"/>
            </a:endParaRPr>
          </a:p>
        </p:txBody>
      </p:sp>
      <p:sp>
        <p:nvSpPr>
          <p:cNvPr id="29" name="正方形/長方形 28"/>
          <p:cNvSpPr/>
          <p:nvPr/>
        </p:nvSpPr>
        <p:spPr>
          <a:xfrm>
            <a:off x="272481" y="548680"/>
            <a:ext cx="3312367" cy="576064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108000" lvl="0" indent="-144000"/>
            <a:endParaRPr lang="en-US" altLang="ja-JP" sz="1200" dirty="0" smtClean="0">
              <a:solidFill>
                <a:schemeClr val="tx1"/>
              </a:solidFill>
            </a:endParaRPr>
          </a:p>
          <a:p>
            <a:pPr marL="72000" lvl="0" indent="-144000"/>
            <a:endParaRPr lang="en-US" altLang="ja-JP" sz="1200" dirty="0" smtClean="0">
              <a:solidFill>
                <a:schemeClr val="tx1"/>
              </a:solidFill>
            </a:endParaRPr>
          </a:p>
          <a:p>
            <a:pPr marL="72000" lvl="0" indent="-144000"/>
            <a:r>
              <a:rPr lang="ja-JP" altLang="en-US" sz="1200" dirty="0" smtClean="0">
                <a:solidFill>
                  <a:schemeClr val="tx1"/>
                </a:solidFill>
                <a:latin typeface="ＭＳ Ｐ明朝" pitchFamily="18" charset="-128"/>
                <a:ea typeface="ＭＳ Ｐ明朝" pitchFamily="18" charset="-128"/>
              </a:rPr>
              <a:t>・来園者サービスが不足している。</a:t>
            </a:r>
            <a:endParaRPr lang="en-US" altLang="ja-JP" sz="1200" dirty="0" smtClean="0">
              <a:solidFill>
                <a:schemeClr val="tx1"/>
              </a:solidFill>
              <a:latin typeface="ＭＳ Ｐ明朝" pitchFamily="18" charset="-128"/>
              <a:ea typeface="ＭＳ Ｐ明朝" pitchFamily="18" charset="-128"/>
            </a:endParaRPr>
          </a:p>
          <a:p>
            <a:pPr marL="72000" lvl="0" indent="-144000"/>
            <a:r>
              <a:rPr lang="ja-JP" altLang="en-US" sz="1200" dirty="0" smtClean="0">
                <a:solidFill>
                  <a:schemeClr val="tx1"/>
                </a:solidFill>
                <a:latin typeface="ＭＳ Ｐ明朝" pitchFamily="18" charset="-128"/>
                <a:ea typeface="ＭＳ Ｐ明朝" pitchFamily="18" charset="-128"/>
              </a:rPr>
              <a:t>・動物園としてのわくわく感が不足している。</a:t>
            </a:r>
            <a:endParaRPr lang="en-US" altLang="ja-JP" sz="1200" dirty="0" smtClean="0">
              <a:solidFill>
                <a:schemeClr val="tx1"/>
              </a:solidFill>
              <a:latin typeface="ＭＳ Ｐ明朝" pitchFamily="18" charset="-128"/>
              <a:ea typeface="ＭＳ Ｐ明朝" pitchFamily="18" charset="-128"/>
            </a:endParaRPr>
          </a:p>
          <a:p>
            <a:pPr marL="72000" lvl="0" indent="-144000"/>
            <a:r>
              <a:rPr lang="ja-JP" altLang="en-US" sz="1200" dirty="0" smtClean="0">
                <a:solidFill>
                  <a:schemeClr val="tx1"/>
                </a:solidFill>
                <a:latin typeface="ＭＳ Ｐ明朝" pitchFamily="18" charset="-128"/>
                <a:ea typeface="ＭＳ Ｐ明朝" pitchFamily="18" charset="-128"/>
              </a:rPr>
              <a:t>・動物のいない空獣舎が目立つ。</a:t>
            </a:r>
          </a:p>
          <a:p>
            <a:pPr marL="72000" lvl="0" indent="-144000"/>
            <a:r>
              <a:rPr lang="ja-JP" altLang="en-US" sz="1200" dirty="0" smtClean="0">
                <a:solidFill>
                  <a:schemeClr val="tx1"/>
                </a:solidFill>
                <a:latin typeface="ＭＳ Ｐ明朝" pitchFamily="18" charset="-128"/>
                <a:ea typeface="ＭＳ Ｐ明朝" pitchFamily="18" charset="-128"/>
              </a:rPr>
              <a:t>・手摺りにさびが多く見られ、寂れた感がある。</a:t>
            </a:r>
            <a:endParaRPr lang="en-US" altLang="ja-JP" sz="1200" dirty="0" smtClean="0">
              <a:solidFill>
                <a:schemeClr val="tx1"/>
              </a:solidFill>
              <a:latin typeface="ＭＳ Ｐ明朝" pitchFamily="18" charset="-128"/>
              <a:ea typeface="ＭＳ Ｐ明朝" pitchFamily="18" charset="-128"/>
            </a:endParaRPr>
          </a:p>
          <a:p>
            <a:pPr marL="72000" lvl="0" indent="-144000"/>
            <a:r>
              <a:rPr lang="ja-JP" altLang="en-US" sz="1200" dirty="0" smtClean="0">
                <a:solidFill>
                  <a:schemeClr val="tx1"/>
                </a:solidFill>
                <a:latin typeface="ＭＳ Ｐ明朝" pitchFamily="18" charset="-128"/>
                <a:ea typeface="ＭＳ Ｐ明朝" pitchFamily="18" charset="-128"/>
              </a:rPr>
              <a:t>・園内の美化が行きとどいていない。</a:t>
            </a:r>
            <a:endParaRPr lang="en-US" altLang="ja-JP" sz="1200" dirty="0" smtClean="0">
              <a:solidFill>
                <a:schemeClr val="tx1"/>
              </a:solidFill>
              <a:latin typeface="ＭＳ Ｐ明朝" pitchFamily="18" charset="-128"/>
              <a:ea typeface="ＭＳ Ｐ明朝" pitchFamily="18" charset="-128"/>
            </a:endParaRPr>
          </a:p>
          <a:p>
            <a:pPr marL="72000" lvl="0" indent="-144000"/>
            <a:r>
              <a:rPr lang="ja-JP" altLang="en-US" sz="1200" dirty="0" smtClean="0">
                <a:solidFill>
                  <a:schemeClr val="tx1"/>
                </a:solidFill>
                <a:latin typeface="ＭＳ Ｐ明朝" pitchFamily="18" charset="-128"/>
                <a:ea typeface="ＭＳ Ｐ明朝" pitchFamily="18" charset="-128"/>
              </a:rPr>
              <a:t>・園路の舗装が劣化している。</a:t>
            </a:r>
            <a:endParaRPr lang="en-US" altLang="ja-JP" sz="1200" dirty="0" smtClean="0">
              <a:solidFill>
                <a:schemeClr val="tx1"/>
              </a:solidFill>
              <a:latin typeface="ＭＳ Ｐ明朝" pitchFamily="18" charset="-128"/>
              <a:ea typeface="ＭＳ Ｐ明朝" pitchFamily="18" charset="-128"/>
            </a:endParaRPr>
          </a:p>
          <a:p>
            <a:pPr marL="72000" lvl="0" indent="-144000"/>
            <a:r>
              <a:rPr lang="ja-JP" altLang="en-US" sz="1200" dirty="0" smtClean="0">
                <a:solidFill>
                  <a:schemeClr val="tx1"/>
                </a:solidFill>
                <a:latin typeface="ＭＳ Ｐ明朝" pitchFamily="18" charset="-128"/>
                <a:ea typeface="ＭＳ Ｐ明朝" pitchFamily="18" charset="-128"/>
              </a:rPr>
              <a:t>・漏水や構造材の腐食をおこしている獣舎がある。</a:t>
            </a:r>
          </a:p>
          <a:p>
            <a:pPr marL="72000" lvl="0" indent="-144000"/>
            <a:r>
              <a:rPr lang="ja-JP" altLang="en-US" sz="1200" dirty="0" smtClean="0">
                <a:solidFill>
                  <a:schemeClr val="tx1"/>
                </a:solidFill>
                <a:latin typeface="ＭＳ Ｐ明朝" pitchFamily="18" charset="-128"/>
                <a:ea typeface="ＭＳ Ｐ明朝" pitchFamily="18" charset="-128"/>
              </a:rPr>
              <a:t>・トイレが老朽化している。</a:t>
            </a:r>
          </a:p>
          <a:p>
            <a:pPr marL="72000" lvl="0" indent="-144000"/>
            <a:endParaRPr lang="en-US" altLang="ja-JP" sz="1200" dirty="0" smtClean="0">
              <a:solidFill>
                <a:schemeClr val="tx1"/>
              </a:solidFill>
            </a:endParaRPr>
          </a:p>
          <a:p>
            <a:pPr marL="72000" lvl="0" indent="-144000"/>
            <a:endParaRPr lang="en-US" altLang="ja-JP" sz="1200" dirty="0" smtClean="0">
              <a:solidFill>
                <a:schemeClr val="tx1"/>
              </a:solidFill>
            </a:endParaRPr>
          </a:p>
        </p:txBody>
      </p:sp>
      <p:sp>
        <p:nvSpPr>
          <p:cNvPr id="34" name="正方形/長方形 33"/>
          <p:cNvSpPr/>
          <p:nvPr/>
        </p:nvSpPr>
        <p:spPr>
          <a:xfrm>
            <a:off x="283145" y="548680"/>
            <a:ext cx="1142975" cy="288032"/>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200" b="1" dirty="0" smtClean="0"/>
              <a:t>現状・課題</a:t>
            </a:r>
            <a:endParaRPr kumimoji="1" lang="ja-JP" altLang="en-US" sz="1200" b="1" dirty="0"/>
          </a:p>
        </p:txBody>
      </p:sp>
      <p:sp>
        <p:nvSpPr>
          <p:cNvPr id="39" name="正方形/長方形 38"/>
          <p:cNvSpPr/>
          <p:nvPr/>
        </p:nvSpPr>
        <p:spPr>
          <a:xfrm>
            <a:off x="4012842" y="548680"/>
            <a:ext cx="1080121"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t>将来像</a:t>
            </a:r>
            <a:endParaRPr kumimoji="1" lang="ja-JP" altLang="en-US" sz="1200" b="1" dirty="0"/>
          </a:p>
        </p:txBody>
      </p:sp>
      <p:sp>
        <p:nvSpPr>
          <p:cNvPr id="85" name="正方形/長方形 84"/>
          <p:cNvSpPr/>
          <p:nvPr/>
        </p:nvSpPr>
        <p:spPr>
          <a:xfrm>
            <a:off x="6825210" y="548680"/>
            <a:ext cx="2652295" cy="288032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16000" indent="-180000"/>
            <a:endParaRPr lang="en-US" altLang="ja-JP" sz="1200" dirty="0">
              <a:solidFill>
                <a:schemeClr val="tx1"/>
              </a:solidFill>
            </a:endParaRPr>
          </a:p>
          <a:p>
            <a:pPr marL="72000" indent="-144000">
              <a:spcBef>
                <a:spcPts val="1200"/>
              </a:spcBef>
            </a:pPr>
            <a:r>
              <a:rPr lang="en-US" altLang="ja-JP" sz="1100" dirty="0" smtClean="0">
                <a:solidFill>
                  <a:schemeClr val="tx1"/>
                </a:solidFill>
              </a:rPr>
              <a:t>【</a:t>
            </a:r>
            <a:r>
              <a:rPr lang="ja-JP" altLang="en-US" sz="1100" dirty="0" smtClean="0">
                <a:solidFill>
                  <a:schemeClr val="tx1"/>
                </a:solidFill>
              </a:rPr>
              <a:t>公園施設の魅力向上</a:t>
            </a:r>
            <a:r>
              <a:rPr lang="en-US" altLang="ja-JP" sz="1100" dirty="0" smtClean="0">
                <a:solidFill>
                  <a:schemeClr val="tx1"/>
                </a:solidFill>
              </a:rPr>
              <a:t>】</a:t>
            </a:r>
          </a:p>
          <a:p>
            <a:pPr marL="72000" lvl="0" indent="-72000"/>
            <a:r>
              <a:rPr lang="ja-JP" altLang="en-US" sz="1100" dirty="0" smtClean="0">
                <a:solidFill>
                  <a:schemeClr val="tx1"/>
                </a:solidFill>
                <a:latin typeface="ＭＳ Ｐ明朝" pitchFamily="18" charset="-128"/>
                <a:ea typeface="ＭＳ Ｐ明朝" pitchFamily="18" charset="-128"/>
              </a:rPr>
              <a:t>・老朽化の進む獣舎について再整備を順次実施し、生息環境の再現に配慮しつつ、動物の行動を引き出す展示工夫により、動物の活発な行動を来園者が間近で観察できる施設にする。</a:t>
            </a:r>
            <a:endParaRPr lang="en-US" altLang="ja-JP" sz="1100" dirty="0" smtClean="0">
              <a:solidFill>
                <a:schemeClr val="tx1"/>
              </a:solidFill>
              <a:latin typeface="ＭＳ Ｐ明朝" pitchFamily="18" charset="-128"/>
              <a:ea typeface="ＭＳ Ｐ明朝" pitchFamily="18" charset="-128"/>
            </a:endParaRPr>
          </a:p>
          <a:p>
            <a:pPr marL="72000" indent="-72000"/>
            <a:r>
              <a:rPr lang="ja-JP" altLang="en-US" sz="1100" dirty="0" smtClean="0">
                <a:solidFill>
                  <a:schemeClr val="tx1"/>
                </a:solidFill>
                <a:latin typeface="ＭＳ Ｐ明朝" pitchFamily="18" charset="-128"/>
                <a:ea typeface="ＭＳ Ｐ明朝" pitchFamily="18" charset="-128"/>
              </a:rPr>
              <a:t>・動物とふれあえるコーナーの設置や、動物情報のきめ細やかな発信を通じて、生きた動物から楽しく学ぶことのできる場を提供する。</a:t>
            </a:r>
          </a:p>
          <a:p>
            <a:pPr marL="72000" lvl="0" indent="-72000"/>
            <a:r>
              <a:rPr lang="ja-JP" altLang="en-US" sz="1100" dirty="0" smtClean="0">
                <a:solidFill>
                  <a:schemeClr val="tx1"/>
                </a:solidFill>
                <a:latin typeface="ＭＳ Ｐ明朝" pitchFamily="18" charset="-128"/>
                <a:ea typeface="ＭＳ Ｐ明朝" pitchFamily="18" charset="-128"/>
              </a:rPr>
              <a:t>・緑豊かな環境の維持、ベンチとトイレの美装化、飲食・売店のサービス向上、職員のおもてなし力の向上により、来園者満足度を高め、幅広い集客を実現する。</a:t>
            </a:r>
            <a:endParaRPr lang="en-US" altLang="ja-JP" sz="1100" dirty="0" smtClean="0">
              <a:solidFill>
                <a:schemeClr val="tx1"/>
              </a:solidFill>
              <a:latin typeface="ＭＳ Ｐ明朝" pitchFamily="18" charset="-128"/>
              <a:ea typeface="ＭＳ Ｐ明朝" pitchFamily="18" charset="-128"/>
            </a:endParaRPr>
          </a:p>
          <a:p>
            <a:endParaRPr lang="en-US" altLang="ja-JP" sz="1200" dirty="0" smtClean="0">
              <a:solidFill>
                <a:schemeClr val="tx1"/>
              </a:solidFill>
            </a:endParaRPr>
          </a:p>
          <a:p>
            <a:endParaRPr lang="en-US" altLang="ja-JP" sz="1200" dirty="0" smtClean="0">
              <a:solidFill>
                <a:schemeClr val="tx1"/>
              </a:solidFill>
            </a:endParaRPr>
          </a:p>
          <a:p>
            <a:endParaRPr lang="en-US" altLang="ja-JP" sz="1200" dirty="0" smtClean="0">
              <a:solidFill>
                <a:schemeClr val="tx1"/>
              </a:solidFill>
            </a:endParaRPr>
          </a:p>
        </p:txBody>
      </p:sp>
      <p:sp>
        <p:nvSpPr>
          <p:cNvPr id="86" name="正方形/長方形 85"/>
          <p:cNvSpPr/>
          <p:nvPr/>
        </p:nvSpPr>
        <p:spPr>
          <a:xfrm>
            <a:off x="6825207" y="561736"/>
            <a:ext cx="1755000"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t>改革方針</a:t>
            </a:r>
            <a:endParaRPr kumimoji="1" lang="ja-JP" altLang="en-US" sz="1200" b="1" dirty="0"/>
          </a:p>
        </p:txBody>
      </p:sp>
      <p:sp>
        <p:nvSpPr>
          <p:cNvPr id="87" name="正方形/長方形 86"/>
          <p:cNvSpPr/>
          <p:nvPr/>
        </p:nvSpPr>
        <p:spPr>
          <a:xfrm>
            <a:off x="6825210" y="3551749"/>
            <a:ext cx="2652295" cy="275178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endParaRPr lang="en-US" altLang="ja-JP" sz="1200" dirty="0" smtClean="0">
              <a:solidFill>
                <a:schemeClr val="tx1"/>
              </a:solidFill>
            </a:endParaRPr>
          </a:p>
          <a:p>
            <a:pPr marL="82800" indent="-82800"/>
            <a:endParaRPr lang="en-US" altLang="ja-JP" sz="1200" dirty="0" smtClean="0">
              <a:solidFill>
                <a:schemeClr val="tx1"/>
              </a:solidFill>
            </a:endParaRPr>
          </a:p>
          <a:p>
            <a:pPr marL="82800" indent="-82800"/>
            <a:r>
              <a:rPr lang="ja-JP" altLang="en-US" sz="1100" dirty="0" smtClean="0">
                <a:solidFill>
                  <a:schemeClr val="tx1"/>
                </a:solidFill>
                <a:latin typeface="ＭＳ Ｐ明朝" pitchFamily="18" charset="-128"/>
                <a:ea typeface="ＭＳ Ｐ明朝" pitchFamily="18" charset="-128"/>
              </a:rPr>
              <a:t>・トイレ</a:t>
            </a:r>
            <a:r>
              <a:rPr lang="en-US" altLang="ja-JP" sz="1100" dirty="0" smtClean="0">
                <a:solidFill>
                  <a:schemeClr val="tx1"/>
                </a:solidFill>
                <a:latin typeface="ＭＳ Ｐ明朝" pitchFamily="18" charset="-128"/>
                <a:ea typeface="ＭＳ Ｐ明朝" pitchFamily="18" charset="-128"/>
              </a:rPr>
              <a:t>2</a:t>
            </a:r>
            <a:r>
              <a:rPr lang="ja-JP" altLang="en-US" sz="1100" dirty="0" smtClean="0">
                <a:solidFill>
                  <a:schemeClr val="tx1"/>
                </a:solidFill>
                <a:latin typeface="ＭＳ Ｐ明朝" pitchFamily="18" charset="-128"/>
                <a:ea typeface="ＭＳ Ｐ明朝" pitchFamily="18" charset="-128"/>
              </a:rPr>
              <a:t>か所と園路の一部を改修、引き続き、他のトイレ、園路も順次改修予定。</a:t>
            </a:r>
            <a:endParaRPr lang="en-US" altLang="ja-JP" sz="1100" dirty="0" smtClean="0">
              <a:solidFill>
                <a:schemeClr val="tx1"/>
              </a:solidFill>
              <a:latin typeface="ＭＳ Ｐ明朝" pitchFamily="18" charset="-128"/>
              <a:ea typeface="ＭＳ Ｐ明朝" pitchFamily="18" charset="-128"/>
            </a:endParaRPr>
          </a:p>
          <a:p>
            <a:pPr marL="82800" indent="-82800"/>
            <a:r>
              <a:rPr lang="ja-JP" altLang="en-US" sz="1100" dirty="0" smtClean="0">
                <a:solidFill>
                  <a:schemeClr val="tx1"/>
                </a:solidFill>
                <a:latin typeface="ＭＳ Ｐ明朝" pitchFamily="18" charset="-128"/>
                <a:ea typeface="ＭＳ Ｐ明朝" pitchFamily="18" charset="-128"/>
              </a:rPr>
              <a:t>・園内食堂</a:t>
            </a:r>
            <a:r>
              <a:rPr lang="en-US" altLang="ja-JP" sz="1100" dirty="0" smtClean="0">
                <a:solidFill>
                  <a:schemeClr val="tx1"/>
                </a:solidFill>
                <a:latin typeface="ＭＳ Ｐ明朝" pitchFamily="18" charset="-128"/>
                <a:ea typeface="ＭＳ Ｐ明朝" pitchFamily="18" charset="-128"/>
              </a:rPr>
              <a:t>2</a:t>
            </a:r>
            <a:r>
              <a:rPr lang="ja-JP" altLang="en-US" sz="1100" dirty="0" smtClean="0">
                <a:solidFill>
                  <a:schemeClr val="tx1"/>
                </a:solidFill>
                <a:latin typeface="ＭＳ Ｐ明朝" pitchFamily="18" charset="-128"/>
                <a:ea typeface="ＭＳ Ｐ明朝" pitchFamily="18" charset="-128"/>
              </a:rPr>
              <a:t>か所と遊戯コーナーを撤去、飲食については新たにケータリングカーを導入。</a:t>
            </a:r>
            <a:endParaRPr lang="en-US" altLang="ja-JP" sz="1100" dirty="0" smtClean="0">
              <a:solidFill>
                <a:schemeClr val="tx1"/>
              </a:solidFill>
              <a:latin typeface="ＭＳ Ｐ明朝" pitchFamily="18" charset="-128"/>
              <a:ea typeface="ＭＳ Ｐ明朝" pitchFamily="18" charset="-128"/>
            </a:endParaRPr>
          </a:p>
          <a:p>
            <a:pPr marL="82800" indent="-82800"/>
            <a:r>
              <a:rPr lang="ja-JP" altLang="en-US" sz="1100" dirty="0" smtClean="0">
                <a:solidFill>
                  <a:schemeClr val="tx1"/>
                </a:solidFill>
                <a:latin typeface="ＭＳ Ｐ明朝" pitchFamily="18" charset="-128"/>
                <a:ea typeface="ＭＳ Ｐ明朝" pitchFamily="18" charset="-128"/>
              </a:rPr>
              <a:t>・テーマーパークでの職員研修を実施。</a:t>
            </a:r>
            <a:endParaRPr lang="en-US" altLang="ja-JP" sz="1100" dirty="0" smtClean="0">
              <a:solidFill>
                <a:schemeClr val="tx1"/>
              </a:solidFill>
              <a:latin typeface="ＭＳ Ｐ明朝" pitchFamily="18" charset="-128"/>
              <a:ea typeface="ＭＳ Ｐ明朝" pitchFamily="18" charset="-128"/>
            </a:endParaRPr>
          </a:p>
          <a:p>
            <a:pPr marL="82800" indent="-82800"/>
            <a:r>
              <a:rPr lang="ja-JP" altLang="en-US" sz="1100" dirty="0" smtClean="0">
                <a:solidFill>
                  <a:schemeClr val="tx1"/>
                </a:solidFill>
                <a:latin typeface="ＭＳ Ｐ明朝" pitchFamily="18" charset="-128"/>
                <a:ea typeface="ＭＳ Ｐ明朝" pitchFamily="18" charset="-128"/>
              </a:rPr>
              <a:t>・イベント広場の整備（</a:t>
            </a:r>
            <a:r>
              <a:rPr lang="en-US" altLang="ja-JP" sz="1100" dirty="0" smtClean="0">
                <a:solidFill>
                  <a:schemeClr val="tx1"/>
                </a:solidFill>
                <a:latin typeface="ＭＳ Ｐ明朝" pitchFamily="18" charset="-128"/>
                <a:ea typeface="ＭＳ Ｐ明朝" pitchFamily="18" charset="-128"/>
              </a:rPr>
              <a:t> 2014</a:t>
            </a:r>
            <a:r>
              <a:rPr lang="ja-JP" altLang="en-US" sz="1100" dirty="0" smtClean="0">
                <a:solidFill>
                  <a:schemeClr val="tx1"/>
                </a:solidFill>
                <a:latin typeface="ＭＳ Ｐ明朝" pitchFamily="18" charset="-128"/>
                <a:ea typeface="ＭＳ Ｐ明朝" pitchFamily="18" charset="-128"/>
              </a:rPr>
              <a:t>年度設計、</a:t>
            </a:r>
            <a:r>
              <a:rPr lang="en-US" altLang="ja-JP" sz="1100" dirty="0" smtClean="0">
                <a:solidFill>
                  <a:schemeClr val="tx1"/>
                </a:solidFill>
                <a:latin typeface="ＭＳ Ｐ明朝" pitchFamily="18" charset="-128"/>
                <a:ea typeface="ＭＳ Ｐ明朝" pitchFamily="18" charset="-128"/>
              </a:rPr>
              <a:t>2015</a:t>
            </a:r>
            <a:r>
              <a:rPr lang="ja-JP" altLang="en-US" sz="1100" dirty="0" smtClean="0">
                <a:solidFill>
                  <a:schemeClr val="tx1"/>
                </a:solidFill>
                <a:latin typeface="ＭＳ Ｐ明朝" pitchFamily="18" charset="-128"/>
                <a:ea typeface="ＭＳ Ｐ明朝" pitchFamily="18" charset="-128"/>
              </a:rPr>
              <a:t>年度整備予定）。</a:t>
            </a:r>
          </a:p>
          <a:p>
            <a:pPr marL="82800" indent="-82800"/>
            <a:r>
              <a:rPr lang="ja-JP" altLang="en-US" sz="1100" dirty="0" smtClean="0">
                <a:solidFill>
                  <a:schemeClr val="tx1"/>
                </a:solidFill>
                <a:latin typeface="ＭＳ Ｐ明朝" pitchFamily="18" charset="-128"/>
                <a:ea typeface="ＭＳ Ｐ明朝" pitchFamily="18" charset="-128"/>
              </a:rPr>
              <a:t>・園内のトータルデザインによるサイン整備（</a:t>
            </a:r>
            <a:r>
              <a:rPr lang="en-US" altLang="ja-JP" sz="1100" dirty="0" smtClean="0">
                <a:solidFill>
                  <a:schemeClr val="tx1"/>
                </a:solidFill>
                <a:latin typeface="ＭＳ Ｐ明朝" pitchFamily="18" charset="-128"/>
                <a:ea typeface="ＭＳ Ｐ明朝" pitchFamily="18" charset="-128"/>
              </a:rPr>
              <a:t> 2014</a:t>
            </a:r>
            <a:r>
              <a:rPr lang="ja-JP" altLang="en-US" sz="1100" dirty="0" smtClean="0">
                <a:solidFill>
                  <a:schemeClr val="tx1"/>
                </a:solidFill>
                <a:latin typeface="ＭＳ Ｐ明朝" pitchFamily="18" charset="-128"/>
                <a:ea typeface="ＭＳ Ｐ明朝" pitchFamily="18" charset="-128"/>
              </a:rPr>
              <a:t>年度設計、 </a:t>
            </a:r>
            <a:r>
              <a:rPr lang="en-US" altLang="ja-JP" sz="1100" dirty="0" smtClean="0">
                <a:solidFill>
                  <a:schemeClr val="tx1"/>
                </a:solidFill>
                <a:latin typeface="ＭＳ Ｐ明朝" pitchFamily="18" charset="-128"/>
                <a:ea typeface="ＭＳ Ｐ明朝" pitchFamily="18" charset="-128"/>
              </a:rPr>
              <a:t>2015</a:t>
            </a:r>
            <a:r>
              <a:rPr lang="ja-JP" altLang="en-US" sz="1100" dirty="0" smtClean="0">
                <a:solidFill>
                  <a:schemeClr val="tx1"/>
                </a:solidFill>
                <a:latin typeface="ＭＳ Ｐ明朝" pitchFamily="18" charset="-128"/>
                <a:ea typeface="ＭＳ Ｐ明朝" pitchFamily="18" charset="-128"/>
              </a:rPr>
              <a:t>年度整備予定）。</a:t>
            </a:r>
            <a:endParaRPr lang="en-US" altLang="ja-JP" sz="1100" dirty="0" smtClean="0">
              <a:solidFill>
                <a:schemeClr val="tx1"/>
              </a:solidFill>
              <a:latin typeface="ＭＳ Ｐ明朝" pitchFamily="18" charset="-128"/>
              <a:ea typeface="ＭＳ Ｐ明朝" pitchFamily="18" charset="-128"/>
            </a:endParaRPr>
          </a:p>
          <a:p>
            <a:pPr marL="82800" indent="-82800"/>
            <a:r>
              <a:rPr lang="ja-JP" altLang="en-US" sz="1100" dirty="0" smtClean="0">
                <a:solidFill>
                  <a:schemeClr val="tx1"/>
                </a:solidFill>
                <a:latin typeface="ＭＳ Ｐ明朝" pitchFamily="18" charset="-128"/>
                <a:ea typeface="ＭＳ Ｐ明朝" pitchFamily="18" charset="-128"/>
              </a:rPr>
              <a:t>・ツル舎の建替え整備、動物園連絡ゲートの整備（</a:t>
            </a:r>
            <a:r>
              <a:rPr lang="en-US" altLang="ja-JP" sz="1100" dirty="0" smtClean="0">
                <a:solidFill>
                  <a:schemeClr val="tx1"/>
                </a:solidFill>
                <a:latin typeface="ＭＳ Ｐ明朝" pitchFamily="18" charset="-128"/>
                <a:ea typeface="ＭＳ Ｐ明朝" pitchFamily="18" charset="-128"/>
              </a:rPr>
              <a:t> 2014</a:t>
            </a:r>
            <a:r>
              <a:rPr lang="ja-JP" altLang="en-US" sz="1100" dirty="0" smtClean="0">
                <a:solidFill>
                  <a:schemeClr val="tx1"/>
                </a:solidFill>
                <a:latin typeface="ＭＳ Ｐ明朝" pitchFamily="18" charset="-128"/>
                <a:ea typeface="ＭＳ Ｐ明朝" pitchFamily="18" charset="-128"/>
              </a:rPr>
              <a:t>年度設計、 </a:t>
            </a:r>
            <a:r>
              <a:rPr lang="en-US" altLang="ja-JP" sz="1100" dirty="0" smtClean="0">
                <a:solidFill>
                  <a:schemeClr val="tx1"/>
                </a:solidFill>
                <a:latin typeface="ＭＳ Ｐ明朝" pitchFamily="18" charset="-128"/>
                <a:ea typeface="ＭＳ Ｐ明朝" pitchFamily="18" charset="-128"/>
              </a:rPr>
              <a:t>2015</a:t>
            </a:r>
            <a:r>
              <a:rPr lang="ja-JP" altLang="en-US" sz="1100" dirty="0" smtClean="0">
                <a:solidFill>
                  <a:schemeClr val="tx1"/>
                </a:solidFill>
                <a:latin typeface="ＭＳ Ｐ明朝" pitchFamily="18" charset="-128"/>
                <a:ea typeface="ＭＳ Ｐ明朝" pitchFamily="18" charset="-128"/>
              </a:rPr>
              <a:t>年度整備予定）。</a:t>
            </a:r>
          </a:p>
          <a:p>
            <a:pPr marL="72000" indent="-144000"/>
            <a:endParaRPr lang="en-US" altLang="ja-JP" sz="1000" dirty="0" smtClean="0">
              <a:solidFill>
                <a:schemeClr val="tx1"/>
              </a:solidFill>
            </a:endParaRPr>
          </a:p>
          <a:p>
            <a:endParaRPr lang="en-US" altLang="ja-JP" sz="1200" dirty="0" smtClean="0">
              <a:solidFill>
                <a:schemeClr val="tx1"/>
              </a:solidFill>
            </a:endParaRPr>
          </a:p>
          <a:p>
            <a:endParaRPr lang="en-US" altLang="ja-JP" sz="1200" dirty="0" smtClean="0">
              <a:solidFill>
                <a:schemeClr val="tx1"/>
              </a:solidFill>
            </a:endParaRPr>
          </a:p>
          <a:p>
            <a:endParaRPr lang="en-US" altLang="ja-JP" sz="1200" dirty="0" smtClean="0">
              <a:solidFill>
                <a:schemeClr val="tx1"/>
              </a:solidFill>
            </a:endParaRPr>
          </a:p>
        </p:txBody>
      </p:sp>
      <p:sp>
        <p:nvSpPr>
          <p:cNvPr id="88" name="正方形/長方形 87"/>
          <p:cNvSpPr/>
          <p:nvPr/>
        </p:nvSpPr>
        <p:spPr>
          <a:xfrm>
            <a:off x="6825208" y="3556596"/>
            <a:ext cx="1755000"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t>これまでの取り組み</a:t>
            </a:r>
            <a:endParaRPr kumimoji="1" lang="ja-JP" altLang="en-US" sz="1200" b="1" dirty="0"/>
          </a:p>
        </p:txBody>
      </p:sp>
      <p:grpSp>
        <p:nvGrpSpPr>
          <p:cNvPr id="2" name="グループ化 42"/>
          <p:cNvGrpSpPr/>
          <p:nvPr/>
        </p:nvGrpSpPr>
        <p:grpSpPr>
          <a:xfrm>
            <a:off x="284106" y="2708733"/>
            <a:ext cx="3444758" cy="3031511"/>
            <a:chOff x="284106" y="2708733"/>
            <a:chExt cx="3444758" cy="3031511"/>
          </a:xfrm>
        </p:grpSpPr>
        <p:grpSp>
          <p:nvGrpSpPr>
            <p:cNvPr id="3" name="グループ化 19"/>
            <p:cNvGrpSpPr/>
            <p:nvPr/>
          </p:nvGrpSpPr>
          <p:grpSpPr>
            <a:xfrm>
              <a:off x="366818" y="2708733"/>
              <a:ext cx="2089905" cy="3031511"/>
              <a:chOff x="2559558" y="-952031"/>
              <a:chExt cx="3086059" cy="4849517"/>
            </a:xfrm>
          </p:grpSpPr>
          <p:pic>
            <p:nvPicPr>
              <p:cNvPr id="60" name="ClipboardMapImage" descr="http://gis.ii.city.osaka.jp/gis/DownloadFile.ashx?imgfile=gemimg_8f98790f-342e-4c12-8194-ca0dc705edae.png&amp;downloadType=imgfile&amp;isCB=1"/>
              <p:cNvPicPr/>
              <p:nvPr/>
            </p:nvPicPr>
            <p:blipFill>
              <a:blip r:embed="rId2" cstate="email"/>
              <a:srcRect/>
              <a:stretch>
                <a:fillRect/>
              </a:stretch>
            </p:blipFill>
            <p:spPr bwMode="auto">
              <a:xfrm>
                <a:off x="2559558" y="1488532"/>
                <a:ext cx="3086057" cy="1990232"/>
              </a:xfrm>
              <a:prstGeom prst="rect">
                <a:avLst/>
              </a:prstGeom>
              <a:noFill/>
              <a:ln w="9525">
                <a:noFill/>
                <a:miter lim="800000"/>
                <a:headEnd/>
                <a:tailEnd/>
              </a:ln>
            </p:spPr>
          </p:pic>
          <p:grpSp>
            <p:nvGrpSpPr>
              <p:cNvPr id="5" name="グループ化 17"/>
              <p:cNvGrpSpPr/>
              <p:nvPr/>
            </p:nvGrpSpPr>
            <p:grpSpPr>
              <a:xfrm>
                <a:off x="2559558" y="-952031"/>
                <a:ext cx="3086059" cy="4849517"/>
                <a:chOff x="2559558" y="-952031"/>
                <a:chExt cx="3086059" cy="4849517"/>
              </a:xfrm>
            </p:grpSpPr>
            <p:pic>
              <p:nvPicPr>
                <p:cNvPr id="62" name="ClipboardMapImage" descr="http://gis.ii.city.osaka.jp/gis/DownloadFile.ashx?imgfile=gemimg_9acbb87a-9a03-4af4-9893-e17e622a9bd3.png&amp;downloadType=imgfile&amp;isCB=1"/>
                <p:cNvPicPr/>
                <p:nvPr/>
              </p:nvPicPr>
              <p:blipFill>
                <a:blip r:embed="rId3" cstate="email"/>
                <a:srcRect/>
                <a:stretch>
                  <a:fillRect/>
                </a:stretch>
              </p:blipFill>
              <p:spPr bwMode="auto">
                <a:xfrm>
                  <a:off x="2559558" y="2826680"/>
                  <a:ext cx="3086059" cy="1070806"/>
                </a:xfrm>
                <a:prstGeom prst="rect">
                  <a:avLst/>
                </a:prstGeom>
                <a:noFill/>
                <a:ln w="9525">
                  <a:noFill/>
                  <a:miter lim="800000"/>
                  <a:headEnd/>
                  <a:tailEnd/>
                </a:ln>
              </p:spPr>
            </p:pic>
            <p:grpSp>
              <p:nvGrpSpPr>
                <p:cNvPr id="6" name="グループ化 6"/>
                <p:cNvGrpSpPr/>
                <p:nvPr/>
              </p:nvGrpSpPr>
              <p:grpSpPr>
                <a:xfrm>
                  <a:off x="2559558" y="-952031"/>
                  <a:ext cx="3086059" cy="2889001"/>
                  <a:chOff x="2611314" y="1928289"/>
                  <a:chExt cx="3086059" cy="2889001"/>
                </a:xfrm>
              </p:grpSpPr>
              <p:pic>
                <p:nvPicPr>
                  <p:cNvPr id="64" name="ClipboardMapImage" descr="http://gis.ii.city.osaka.jp/gis/DownloadFile.ashx?imgfile=gemimg_965352e6-6340-4622-9fed-558981e5d70b.png&amp;downloadType=imgfile&amp;isCB=1"/>
                  <p:cNvPicPr/>
                  <p:nvPr/>
                </p:nvPicPr>
                <p:blipFill>
                  <a:blip r:embed="rId4" cstate="email"/>
                  <a:srcRect/>
                  <a:stretch>
                    <a:fillRect/>
                  </a:stretch>
                </p:blipFill>
                <p:spPr bwMode="auto">
                  <a:xfrm>
                    <a:off x="2611314" y="1928289"/>
                    <a:ext cx="3086059" cy="1402712"/>
                  </a:xfrm>
                  <a:prstGeom prst="rect">
                    <a:avLst/>
                  </a:prstGeom>
                  <a:noFill/>
                  <a:ln w="9525">
                    <a:noFill/>
                    <a:miter lim="800000"/>
                    <a:headEnd/>
                    <a:tailEnd/>
                  </a:ln>
                </p:spPr>
              </p:pic>
              <p:pic>
                <p:nvPicPr>
                  <p:cNvPr id="65" name="ClipboardMapImage" descr="http://gis.ii.city.osaka.jp/gis/DownloadFile.ashx?imgfile=gemimg_e2ac1940-f7fe-4665-98d4-e31130d36f5e.png&amp;downloadType=imgfile&amp;isCB=1"/>
                  <p:cNvPicPr/>
                  <p:nvPr/>
                </p:nvPicPr>
                <p:blipFill>
                  <a:blip r:embed="rId5" cstate="email"/>
                  <a:srcRect/>
                  <a:stretch>
                    <a:fillRect/>
                  </a:stretch>
                </p:blipFill>
                <p:spPr bwMode="auto">
                  <a:xfrm>
                    <a:off x="2611314" y="2827058"/>
                    <a:ext cx="3086057" cy="1990232"/>
                  </a:xfrm>
                  <a:prstGeom prst="rect">
                    <a:avLst/>
                  </a:prstGeom>
                  <a:noFill/>
                  <a:ln w="9525">
                    <a:noFill/>
                    <a:miter lim="800000"/>
                    <a:headEnd/>
                    <a:tailEnd/>
                  </a:ln>
                </p:spPr>
              </p:pic>
            </p:grpSp>
          </p:grpSp>
        </p:grpSp>
        <p:sp>
          <p:nvSpPr>
            <p:cNvPr id="67" name="テキスト ボックス 66"/>
            <p:cNvSpPr txBox="1"/>
            <p:nvPr/>
          </p:nvSpPr>
          <p:spPr>
            <a:xfrm>
              <a:off x="284106" y="4206776"/>
              <a:ext cx="612000" cy="369332"/>
            </a:xfrm>
            <a:prstGeom prst="rect">
              <a:avLst/>
            </a:prstGeom>
            <a:noFill/>
            <a:ln>
              <a:noFill/>
            </a:ln>
          </p:spPr>
          <p:txBody>
            <a:bodyPr wrap="square" rtlCol="0">
              <a:spAutoFit/>
            </a:bodyPr>
            <a:lstStyle/>
            <a:p>
              <a:pPr algn="ctr"/>
              <a:r>
                <a:rPr lang="ja-JP" altLang="en-US" sz="900" dirty="0" smtClean="0">
                  <a:latin typeface="HGP創英角ｺﾞｼｯｸUB" pitchFamily="50" charset="-128"/>
                  <a:ea typeface="HGP創英角ｺﾞｼｯｸUB" pitchFamily="50" charset="-128"/>
                </a:rPr>
                <a:t>新世界ゲート</a:t>
              </a:r>
              <a:endParaRPr kumimoji="1" lang="ja-JP" altLang="en-US" sz="900" dirty="0">
                <a:latin typeface="HGP創英角ｺﾞｼｯｸUB" pitchFamily="50" charset="-128"/>
                <a:ea typeface="HGP創英角ｺﾞｼｯｸUB" pitchFamily="50" charset="-128"/>
              </a:endParaRPr>
            </a:p>
          </p:txBody>
        </p:sp>
        <p:sp>
          <p:nvSpPr>
            <p:cNvPr id="70" name="テキスト ボックス 69"/>
            <p:cNvSpPr txBox="1"/>
            <p:nvPr/>
          </p:nvSpPr>
          <p:spPr>
            <a:xfrm>
              <a:off x="2000672" y="4992703"/>
              <a:ext cx="1182131" cy="369332"/>
            </a:xfrm>
            <a:prstGeom prst="rect">
              <a:avLst/>
            </a:prstGeom>
            <a:noFill/>
          </p:spPr>
          <p:txBody>
            <a:bodyPr wrap="square" rtlCol="0">
              <a:spAutoFit/>
            </a:bodyPr>
            <a:lstStyle/>
            <a:p>
              <a:pPr marL="144000" indent="-72000" algn="ctr"/>
              <a:r>
                <a:rPr kumimoji="1" lang="ja-JP" altLang="en-US" sz="900" dirty="0" smtClean="0">
                  <a:latin typeface="HGP創英角ｺﾞｼｯｸUB" pitchFamily="50" charset="-128"/>
                  <a:ea typeface="HGP創英角ｺﾞｼｯｸUB" pitchFamily="50" charset="-128"/>
                </a:rPr>
                <a:t>公園と動物園との連絡ゲート（仮設）</a:t>
              </a:r>
              <a:endParaRPr kumimoji="1" lang="ja-JP" altLang="en-US" sz="900" dirty="0">
                <a:latin typeface="HGP創英角ｺﾞｼｯｸUB" pitchFamily="50" charset="-128"/>
                <a:ea typeface="HGP創英角ｺﾞｼｯｸUB" pitchFamily="50" charset="-128"/>
              </a:endParaRPr>
            </a:p>
          </p:txBody>
        </p:sp>
        <p:sp>
          <p:nvSpPr>
            <p:cNvPr id="48" name="テキスト ボックス 47"/>
            <p:cNvSpPr txBox="1"/>
            <p:nvPr/>
          </p:nvSpPr>
          <p:spPr>
            <a:xfrm>
              <a:off x="2424758" y="2946365"/>
              <a:ext cx="1232098" cy="507831"/>
            </a:xfrm>
            <a:prstGeom prst="rect">
              <a:avLst/>
            </a:prstGeom>
            <a:noFill/>
          </p:spPr>
          <p:txBody>
            <a:bodyPr wrap="square" rtlCol="0">
              <a:spAutoFit/>
            </a:bodyPr>
            <a:lstStyle/>
            <a:p>
              <a:pPr marL="72000" indent="-72000"/>
              <a:r>
                <a:rPr lang="ja-JP" altLang="en-US" sz="900" dirty="0" smtClean="0">
                  <a:latin typeface="HGP創英角ｺﾞｼｯｸUB" pitchFamily="50" charset="-128"/>
                  <a:ea typeface="HGP創英角ｺﾞｼｯｸUB" pitchFamily="50" charset="-128"/>
                </a:rPr>
                <a:t>（比較的新しい施設）</a:t>
              </a:r>
              <a:endParaRPr lang="en-US" altLang="ja-JP" sz="900" dirty="0" smtClean="0">
                <a:latin typeface="HGP創英角ｺﾞｼｯｸUB" pitchFamily="50" charset="-128"/>
                <a:ea typeface="HGP創英角ｺﾞｼｯｸUB" pitchFamily="50" charset="-128"/>
              </a:endParaRPr>
            </a:p>
            <a:p>
              <a:pPr marL="72000" indent="-72000"/>
              <a:r>
                <a:rPr lang="ja-JP" altLang="en-US" sz="900" dirty="0" smtClean="0">
                  <a:latin typeface="HGP創英角ｺﾞｼｯｸUB" pitchFamily="50" charset="-128"/>
                  <a:ea typeface="HGP創英角ｺﾞｼｯｸUB" pitchFamily="50" charset="-128"/>
                </a:rPr>
                <a:t>・アフリカ、サバンナゾーン</a:t>
              </a:r>
              <a:endParaRPr kumimoji="1" lang="ja-JP" altLang="en-US" sz="900" dirty="0">
                <a:latin typeface="HGP創英角ｺﾞｼｯｸUB" pitchFamily="50" charset="-128"/>
                <a:ea typeface="HGP創英角ｺﾞｼｯｸUB" pitchFamily="50" charset="-128"/>
              </a:endParaRPr>
            </a:p>
          </p:txBody>
        </p:sp>
        <p:sp>
          <p:nvSpPr>
            <p:cNvPr id="50" name="テキスト ボックス 49"/>
            <p:cNvSpPr txBox="1"/>
            <p:nvPr/>
          </p:nvSpPr>
          <p:spPr>
            <a:xfrm>
              <a:off x="2428168" y="3952366"/>
              <a:ext cx="1300696" cy="507831"/>
            </a:xfrm>
            <a:prstGeom prst="rect">
              <a:avLst/>
            </a:prstGeom>
            <a:noFill/>
          </p:spPr>
          <p:txBody>
            <a:bodyPr wrap="square" rtlCol="0">
              <a:spAutoFit/>
            </a:bodyPr>
            <a:lstStyle/>
            <a:p>
              <a:pPr marL="72000" indent="-72000"/>
              <a:r>
                <a:rPr kumimoji="1" lang="ja-JP" altLang="en-US" sz="900" dirty="0" smtClean="0">
                  <a:latin typeface="HGP創英角ｺﾞｼｯｸUB" pitchFamily="50" charset="-128"/>
                  <a:ea typeface="HGP創英角ｺﾞｼｯｸUB" pitchFamily="50" charset="-128"/>
                </a:rPr>
                <a:t>（比較的新しい施設）</a:t>
              </a:r>
              <a:endParaRPr kumimoji="1" lang="en-US" altLang="ja-JP" sz="900" dirty="0" smtClean="0">
                <a:latin typeface="HGP創英角ｺﾞｼｯｸUB" pitchFamily="50" charset="-128"/>
                <a:ea typeface="HGP創英角ｺﾞｼｯｸUB" pitchFamily="50" charset="-128"/>
              </a:endParaRPr>
            </a:p>
            <a:p>
              <a:pPr marL="72000" indent="-72000"/>
              <a:r>
                <a:rPr kumimoji="1" lang="ja-JP" altLang="en-US" sz="900" dirty="0" smtClean="0">
                  <a:latin typeface="HGP創英角ｺﾞｼｯｸUB" pitchFamily="50" charset="-128"/>
                  <a:ea typeface="HGP創英角ｺﾞｼｯｸUB" pitchFamily="50" charset="-128"/>
                </a:rPr>
                <a:t>・アジアの</a:t>
              </a:r>
              <a:r>
                <a:rPr lang="ja-JP" altLang="en-US" sz="900" dirty="0" smtClean="0">
                  <a:latin typeface="HGP創英角ｺﾞｼｯｸUB" pitchFamily="50" charset="-128"/>
                  <a:ea typeface="HGP創英角ｺﾞｼｯｸUB" pitchFamily="50" charset="-128"/>
                </a:rPr>
                <a:t>熱帯雨林ゾーン</a:t>
              </a:r>
              <a:endParaRPr kumimoji="1" lang="ja-JP" altLang="en-US" sz="900" dirty="0">
                <a:latin typeface="HGP創英角ｺﾞｼｯｸUB" pitchFamily="50" charset="-128"/>
                <a:ea typeface="HGP創英角ｺﾞｼｯｸUB" pitchFamily="50" charset="-128"/>
              </a:endParaRPr>
            </a:p>
          </p:txBody>
        </p:sp>
        <p:cxnSp>
          <p:nvCxnSpPr>
            <p:cNvPr id="82" name="直線コネクタ 81"/>
            <p:cNvCxnSpPr/>
            <p:nvPr/>
          </p:nvCxnSpPr>
          <p:spPr>
            <a:xfrm flipV="1">
              <a:off x="1424608" y="4206776"/>
              <a:ext cx="1080120" cy="57606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直線コネクタ 83"/>
            <p:cNvCxnSpPr/>
            <p:nvPr/>
          </p:nvCxnSpPr>
          <p:spPr>
            <a:xfrm flipV="1">
              <a:off x="1712640" y="3198664"/>
              <a:ext cx="792088" cy="360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フリーフォーム 52"/>
            <p:cNvSpPr/>
            <p:nvPr/>
          </p:nvSpPr>
          <p:spPr>
            <a:xfrm>
              <a:off x="632520" y="2844726"/>
              <a:ext cx="1590261" cy="2814762"/>
            </a:xfrm>
            <a:custGeom>
              <a:avLst/>
              <a:gdLst>
                <a:gd name="connsiteX0" fmla="*/ 739471 w 1590261"/>
                <a:gd name="connsiteY0" fmla="*/ 0 h 2814762"/>
                <a:gd name="connsiteX1" fmla="*/ 0 w 1590261"/>
                <a:gd name="connsiteY1" fmla="*/ 2409245 h 2814762"/>
                <a:gd name="connsiteX2" fmla="*/ 1494845 w 1590261"/>
                <a:gd name="connsiteY2" fmla="*/ 2814762 h 2814762"/>
                <a:gd name="connsiteX3" fmla="*/ 1590261 w 1590261"/>
                <a:gd name="connsiteY3" fmla="*/ 2663687 h 2814762"/>
                <a:gd name="connsiteX4" fmla="*/ 1463040 w 1590261"/>
                <a:gd name="connsiteY4" fmla="*/ 2536466 h 2814762"/>
                <a:gd name="connsiteX5" fmla="*/ 1542553 w 1590261"/>
                <a:gd name="connsiteY5" fmla="*/ 2282024 h 2814762"/>
                <a:gd name="connsiteX6" fmla="*/ 1184744 w 1590261"/>
                <a:gd name="connsiteY6" fmla="*/ 2194560 h 2814762"/>
                <a:gd name="connsiteX7" fmla="*/ 1152939 w 1590261"/>
                <a:gd name="connsiteY7" fmla="*/ 2130949 h 2814762"/>
                <a:gd name="connsiteX8" fmla="*/ 1486894 w 1590261"/>
                <a:gd name="connsiteY8" fmla="*/ 1105231 h 2814762"/>
                <a:gd name="connsiteX9" fmla="*/ 1343770 w 1590261"/>
                <a:gd name="connsiteY9" fmla="*/ 985962 h 2814762"/>
                <a:gd name="connsiteX10" fmla="*/ 1343770 w 1590261"/>
                <a:gd name="connsiteY10" fmla="*/ 620202 h 2814762"/>
                <a:gd name="connsiteX11" fmla="*/ 1319916 w 1590261"/>
                <a:gd name="connsiteY11" fmla="*/ 485029 h 2814762"/>
                <a:gd name="connsiteX12" fmla="*/ 1407381 w 1590261"/>
                <a:gd name="connsiteY12" fmla="*/ 111318 h 2814762"/>
                <a:gd name="connsiteX13" fmla="*/ 739471 w 1590261"/>
                <a:gd name="connsiteY13" fmla="*/ 0 h 28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0261" h="2814762">
                  <a:moveTo>
                    <a:pt x="739471" y="0"/>
                  </a:moveTo>
                  <a:lnTo>
                    <a:pt x="0" y="2409245"/>
                  </a:lnTo>
                  <a:lnTo>
                    <a:pt x="1494845" y="2814762"/>
                  </a:lnTo>
                  <a:lnTo>
                    <a:pt x="1590261" y="2663687"/>
                  </a:lnTo>
                  <a:lnTo>
                    <a:pt x="1463040" y="2536466"/>
                  </a:lnTo>
                  <a:lnTo>
                    <a:pt x="1542553" y="2282024"/>
                  </a:lnTo>
                  <a:lnTo>
                    <a:pt x="1184744" y="2194560"/>
                  </a:lnTo>
                  <a:lnTo>
                    <a:pt x="1152939" y="2130949"/>
                  </a:lnTo>
                  <a:lnTo>
                    <a:pt x="1486894" y="1105231"/>
                  </a:lnTo>
                  <a:lnTo>
                    <a:pt x="1343770" y="985962"/>
                  </a:lnTo>
                  <a:lnTo>
                    <a:pt x="1343770" y="620202"/>
                  </a:lnTo>
                  <a:lnTo>
                    <a:pt x="1319916" y="485029"/>
                  </a:lnTo>
                  <a:lnTo>
                    <a:pt x="1407381" y="111318"/>
                  </a:lnTo>
                  <a:lnTo>
                    <a:pt x="739471" y="0"/>
                  </a:lnTo>
                  <a:close/>
                </a:path>
              </a:pathLst>
            </a:custGeom>
            <a:solidFill>
              <a:srgbClr val="92D050">
                <a:alpha val="3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フリーフォーム 54"/>
            <p:cNvSpPr/>
            <p:nvPr/>
          </p:nvSpPr>
          <p:spPr>
            <a:xfrm>
              <a:off x="1064568" y="4613122"/>
              <a:ext cx="475699" cy="475700"/>
            </a:xfrm>
            <a:custGeom>
              <a:avLst/>
              <a:gdLst>
                <a:gd name="connsiteX0" fmla="*/ 232564 w 475699"/>
                <a:gd name="connsiteY0" fmla="*/ 0 h 475700"/>
                <a:gd name="connsiteX1" fmla="*/ 475699 w 475699"/>
                <a:gd name="connsiteY1" fmla="*/ 317133 h 475700"/>
                <a:gd name="connsiteX2" fmla="*/ 237850 w 475699"/>
                <a:gd name="connsiteY2" fmla="*/ 475700 h 475700"/>
                <a:gd name="connsiteX3" fmla="*/ 174423 w 475699"/>
                <a:gd name="connsiteY3" fmla="*/ 380560 h 475700"/>
                <a:gd name="connsiteX4" fmla="*/ 184994 w 475699"/>
                <a:gd name="connsiteY4" fmla="*/ 327704 h 475700"/>
                <a:gd name="connsiteX5" fmla="*/ 126853 w 475699"/>
                <a:gd name="connsiteY5" fmla="*/ 332990 h 475700"/>
                <a:gd name="connsiteX6" fmla="*/ 36999 w 475699"/>
                <a:gd name="connsiteY6" fmla="*/ 280134 h 475700"/>
                <a:gd name="connsiteX7" fmla="*/ 0 w 475699"/>
                <a:gd name="connsiteY7" fmla="*/ 190280 h 475700"/>
                <a:gd name="connsiteX8" fmla="*/ 21142 w 475699"/>
                <a:gd name="connsiteY8" fmla="*/ 132139 h 475700"/>
                <a:gd name="connsiteX9" fmla="*/ 15857 w 475699"/>
                <a:gd name="connsiteY9" fmla="*/ 89855 h 475700"/>
                <a:gd name="connsiteX10" fmla="*/ 232564 w 475699"/>
                <a:gd name="connsiteY10" fmla="*/ 0 h 475700"/>
                <a:gd name="connsiteX0" fmla="*/ 232564 w 475699"/>
                <a:gd name="connsiteY0" fmla="*/ 0 h 475700"/>
                <a:gd name="connsiteX1" fmla="*/ 475699 w 475699"/>
                <a:gd name="connsiteY1" fmla="*/ 317133 h 475700"/>
                <a:gd name="connsiteX2" fmla="*/ 237850 w 475699"/>
                <a:gd name="connsiteY2" fmla="*/ 475700 h 475700"/>
                <a:gd name="connsiteX3" fmla="*/ 174423 w 475699"/>
                <a:gd name="connsiteY3" fmla="*/ 380560 h 475700"/>
                <a:gd name="connsiteX4" fmla="*/ 184994 w 475699"/>
                <a:gd name="connsiteY4" fmla="*/ 327704 h 475700"/>
                <a:gd name="connsiteX5" fmla="*/ 126853 w 475699"/>
                <a:gd name="connsiteY5" fmla="*/ 332990 h 475700"/>
                <a:gd name="connsiteX6" fmla="*/ 36999 w 475699"/>
                <a:gd name="connsiteY6" fmla="*/ 280134 h 475700"/>
                <a:gd name="connsiteX7" fmla="*/ 0 w 475699"/>
                <a:gd name="connsiteY7" fmla="*/ 190280 h 475700"/>
                <a:gd name="connsiteX8" fmla="*/ 21142 w 475699"/>
                <a:gd name="connsiteY8" fmla="*/ 132139 h 475700"/>
                <a:gd name="connsiteX9" fmla="*/ 15857 w 475699"/>
                <a:gd name="connsiteY9" fmla="*/ 89855 h 475700"/>
                <a:gd name="connsiteX10" fmla="*/ 232564 w 475699"/>
                <a:gd name="connsiteY10" fmla="*/ 0 h 47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5699" h="475700">
                  <a:moveTo>
                    <a:pt x="232564" y="0"/>
                  </a:moveTo>
                  <a:lnTo>
                    <a:pt x="475699" y="317133"/>
                  </a:lnTo>
                  <a:lnTo>
                    <a:pt x="237850" y="475700"/>
                  </a:lnTo>
                  <a:lnTo>
                    <a:pt x="174423" y="380560"/>
                  </a:lnTo>
                  <a:lnTo>
                    <a:pt x="184994" y="327704"/>
                  </a:lnTo>
                  <a:lnTo>
                    <a:pt x="126853" y="332990"/>
                  </a:lnTo>
                  <a:cubicBezTo>
                    <a:pt x="102187" y="325062"/>
                    <a:pt x="58141" y="303919"/>
                    <a:pt x="36999" y="280134"/>
                  </a:cubicBezTo>
                  <a:cubicBezTo>
                    <a:pt x="15857" y="256349"/>
                    <a:pt x="2643" y="214946"/>
                    <a:pt x="0" y="190280"/>
                  </a:cubicBezTo>
                  <a:lnTo>
                    <a:pt x="21142" y="132139"/>
                  </a:lnTo>
                  <a:lnTo>
                    <a:pt x="15857" y="89855"/>
                  </a:lnTo>
                  <a:lnTo>
                    <a:pt x="232564" y="0"/>
                  </a:lnTo>
                  <a:close/>
                </a:path>
              </a:pathLst>
            </a:custGeom>
            <a:solidFill>
              <a:srgbClr val="FFFF00">
                <a:alpha val="40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フリーフォーム 55"/>
            <p:cNvSpPr/>
            <p:nvPr/>
          </p:nvSpPr>
          <p:spPr>
            <a:xfrm>
              <a:off x="1208584" y="3285174"/>
              <a:ext cx="576064" cy="759888"/>
            </a:xfrm>
            <a:custGeom>
              <a:avLst/>
              <a:gdLst>
                <a:gd name="connsiteX0" fmla="*/ 695617 w 695617"/>
                <a:gd name="connsiteY0" fmla="*/ 0 h 891961"/>
                <a:gd name="connsiteX1" fmla="*/ 628300 w 695617"/>
                <a:gd name="connsiteY1" fmla="*/ 258051 h 891961"/>
                <a:gd name="connsiteX2" fmla="*/ 471225 w 695617"/>
                <a:gd name="connsiteY2" fmla="*/ 538542 h 891961"/>
                <a:gd name="connsiteX3" fmla="*/ 140246 w 695617"/>
                <a:gd name="connsiteY3" fmla="*/ 869521 h 891961"/>
                <a:gd name="connsiteX4" fmla="*/ 50489 w 695617"/>
                <a:gd name="connsiteY4" fmla="*/ 891961 h 891961"/>
                <a:gd name="connsiteX5" fmla="*/ 0 w 695617"/>
                <a:gd name="connsiteY5" fmla="*/ 796594 h 891961"/>
                <a:gd name="connsiteX6" fmla="*/ 112197 w 695617"/>
                <a:gd name="connsiteY6" fmla="*/ 577811 h 891961"/>
                <a:gd name="connsiteX7" fmla="*/ 129026 w 695617"/>
                <a:gd name="connsiteY7" fmla="*/ 403907 h 891961"/>
                <a:gd name="connsiteX8" fmla="*/ 224393 w 695617"/>
                <a:gd name="connsiteY8" fmla="*/ 11219 h 891961"/>
                <a:gd name="connsiteX9" fmla="*/ 392687 w 695617"/>
                <a:gd name="connsiteY9" fmla="*/ 5610 h 891961"/>
                <a:gd name="connsiteX10" fmla="*/ 611470 w 695617"/>
                <a:gd name="connsiteY10" fmla="*/ 0 h 891961"/>
                <a:gd name="connsiteX11" fmla="*/ 695617 w 695617"/>
                <a:gd name="connsiteY11" fmla="*/ 0 h 891961"/>
                <a:gd name="connsiteX0" fmla="*/ 695617 w 695617"/>
                <a:gd name="connsiteY0" fmla="*/ 0 h 891961"/>
                <a:gd name="connsiteX1" fmla="*/ 628300 w 695617"/>
                <a:gd name="connsiteY1" fmla="*/ 258051 h 891961"/>
                <a:gd name="connsiteX2" fmla="*/ 471225 w 695617"/>
                <a:gd name="connsiteY2" fmla="*/ 538542 h 891961"/>
                <a:gd name="connsiteX3" fmla="*/ 140246 w 695617"/>
                <a:gd name="connsiteY3" fmla="*/ 869521 h 891961"/>
                <a:gd name="connsiteX4" fmla="*/ 50489 w 695617"/>
                <a:gd name="connsiteY4" fmla="*/ 891961 h 891961"/>
                <a:gd name="connsiteX5" fmla="*/ 0 w 695617"/>
                <a:gd name="connsiteY5" fmla="*/ 796594 h 891961"/>
                <a:gd name="connsiteX6" fmla="*/ 112197 w 695617"/>
                <a:gd name="connsiteY6" fmla="*/ 577811 h 891961"/>
                <a:gd name="connsiteX7" fmla="*/ 129026 w 695617"/>
                <a:gd name="connsiteY7" fmla="*/ 403907 h 891961"/>
                <a:gd name="connsiteX8" fmla="*/ 224393 w 695617"/>
                <a:gd name="connsiteY8" fmla="*/ 11219 h 891961"/>
                <a:gd name="connsiteX9" fmla="*/ 392687 w 695617"/>
                <a:gd name="connsiteY9" fmla="*/ 5610 h 891961"/>
                <a:gd name="connsiteX10" fmla="*/ 611470 w 695617"/>
                <a:gd name="connsiteY10" fmla="*/ 0 h 891961"/>
                <a:gd name="connsiteX11" fmla="*/ 695617 w 695617"/>
                <a:gd name="connsiteY11" fmla="*/ 0 h 891961"/>
                <a:gd name="connsiteX0" fmla="*/ 695617 w 695617"/>
                <a:gd name="connsiteY0" fmla="*/ 0 h 891961"/>
                <a:gd name="connsiteX1" fmla="*/ 628300 w 695617"/>
                <a:gd name="connsiteY1" fmla="*/ 258051 h 891961"/>
                <a:gd name="connsiteX2" fmla="*/ 471225 w 695617"/>
                <a:gd name="connsiteY2" fmla="*/ 538542 h 891961"/>
                <a:gd name="connsiteX3" fmla="*/ 140246 w 695617"/>
                <a:gd name="connsiteY3" fmla="*/ 869521 h 891961"/>
                <a:gd name="connsiteX4" fmla="*/ 50489 w 695617"/>
                <a:gd name="connsiteY4" fmla="*/ 891961 h 891961"/>
                <a:gd name="connsiteX5" fmla="*/ 0 w 695617"/>
                <a:gd name="connsiteY5" fmla="*/ 796594 h 891961"/>
                <a:gd name="connsiteX6" fmla="*/ 112197 w 695617"/>
                <a:gd name="connsiteY6" fmla="*/ 577811 h 891961"/>
                <a:gd name="connsiteX7" fmla="*/ 129026 w 695617"/>
                <a:gd name="connsiteY7" fmla="*/ 403907 h 891961"/>
                <a:gd name="connsiteX8" fmla="*/ 224393 w 695617"/>
                <a:gd name="connsiteY8" fmla="*/ 11219 h 891961"/>
                <a:gd name="connsiteX9" fmla="*/ 392687 w 695617"/>
                <a:gd name="connsiteY9" fmla="*/ 5610 h 891961"/>
                <a:gd name="connsiteX10" fmla="*/ 611470 w 695617"/>
                <a:gd name="connsiteY10" fmla="*/ 0 h 891961"/>
                <a:gd name="connsiteX11" fmla="*/ 695617 w 695617"/>
                <a:gd name="connsiteY11" fmla="*/ 0 h 891961"/>
                <a:gd name="connsiteX0" fmla="*/ 695617 w 695617"/>
                <a:gd name="connsiteY0" fmla="*/ 0 h 891961"/>
                <a:gd name="connsiteX1" fmla="*/ 628300 w 695617"/>
                <a:gd name="connsiteY1" fmla="*/ 258051 h 891961"/>
                <a:gd name="connsiteX2" fmla="*/ 471225 w 695617"/>
                <a:gd name="connsiteY2" fmla="*/ 538542 h 891961"/>
                <a:gd name="connsiteX3" fmla="*/ 140246 w 695617"/>
                <a:gd name="connsiteY3" fmla="*/ 869521 h 891961"/>
                <a:gd name="connsiteX4" fmla="*/ 50489 w 695617"/>
                <a:gd name="connsiteY4" fmla="*/ 891961 h 891961"/>
                <a:gd name="connsiteX5" fmla="*/ 0 w 695617"/>
                <a:gd name="connsiteY5" fmla="*/ 796594 h 891961"/>
                <a:gd name="connsiteX6" fmla="*/ 112197 w 695617"/>
                <a:gd name="connsiteY6" fmla="*/ 577811 h 891961"/>
                <a:gd name="connsiteX7" fmla="*/ 129026 w 695617"/>
                <a:gd name="connsiteY7" fmla="*/ 403907 h 891961"/>
                <a:gd name="connsiteX8" fmla="*/ 224393 w 695617"/>
                <a:gd name="connsiteY8" fmla="*/ 11219 h 891961"/>
                <a:gd name="connsiteX9" fmla="*/ 392687 w 695617"/>
                <a:gd name="connsiteY9" fmla="*/ 5610 h 891961"/>
                <a:gd name="connsiteX10" fmla="*/ 611470 w 695617"/>
                <a:gd name="connsiteY10" fmla="*/ 0 h 891961"/>
                <a:gd name="connsiteX11" fmla="*/ 695617 w 695617"/>
                <a:gd name="connsiteY11" fmla="*/ 0 h 891961"/>
                <a:gd name="connsiteX0" fmla="*/ 695617 w 698422"/>
                <a:gd name="connsiteY0" fmla="*/ 43008 h 934969"/>
                <a:gd name="connsiteX1" fmla="*/ 628300 w 698422"/>
                <a:gd name="connsiteY1" fmla="*/ 301059 h 934969"/>
                <a:gd name="connsiteX2" fmla="*/ 471225 w 698422"/>
                <a:gd name="connsiteY2" fmla="*/ 581550 h 934969"/>
                <a:gd name="connsiteX3" fmla="*/ 140246 w 698422"/>
                <a:gd name="connsiteY3" fmla="*/ 912529 h 934969"/>
                <a:gd name="connsiteX4" fmla="*/ 50489 w 698422"/>
                <a:gd name="connsiteY4" fmla="*/ 934969 h 934969"/>
                <a:gd name="connsiteX5" fmla="*/ 0 w 698422"/>
                <a:gd name="connsiteY5" fmla="*/ 839602 h 934969"/>
                <a:gd name="connsiteX6" fmla="*/ 112197 w 698422"/>
                <a:gd name="connsiteY6" fmla="*/ 620819 h 934969"/>
                <a:gd name="connsiteX7" fmla="*/ 129026 w 698422"/>
                <a:gd name="connsiteY7" fmla="*/ 446915 h 934969"/>
                <a:gd name="connsiteX8" fmla="*/ 224393 w 698422"/>
                <a:gd name="connsiteY8" fmla="*/ 54227 h 934969"/>
                <a:gd name="connsiteX9" fmla="*/ 392687 w 698422"/>
                <a:gd name="connsiteY9" fmla="*/ 48618 h 934969"/>
                <a:gd name="connsiteX10" fmla="*/ 611470 w 698422"/>
                <a:gd name="connsiteY10" fmla="*/ 43008 h 934969"/>
                <a:gd name="connsiteX11" fmla="*/ 695617 w 698422"/>
                <a:gd name="connsiteY11" fmla="*/ 43008 h 934969"/>
                <a:gd name="connsiteX0" fmla="*/ 695617 w 698422"/>
                <a:gd name="connsiteY0" fmla="*/ 2383 h 894344"/>
                <a:gd name="connsiteX1" fmla="*/ 628300 w 698422"/>
                <a:gd name="connsiteY1" fmla="*/ 260434 h 894344"/>
                <a:gd name="connsiteX2" fmla="*/ 471225 w 698422"/>
                <a:gd name="connsiteY2" fmla="*/ 540925 h 894344"/>
                <a:gd name="connsiteX3" fmla="*/ 140246 w 698422"/>
                <a:gd name="connsiteY3" fmla="*/ 871904 h 894344"/>
                <a:gd name="connsiteX4" fmla="*/ 50489 w 698422"/>
                <a:gd name="connsiteY4" fmla="*/ 894344 h 894344"/>
                <a:gd name="connsiteX5" fmla="*/ 0 w 698422"/>
                <a:gd name="connsiteY5" fmla="*/ 798977 h 894344"/>
                <a:gd name="connsiteX6" fmla="*/ 112197 w 698422"/>
                <a:gd name="connsiteY6" fmla="*/ 580194 h 894344"/>
                <a:gd name="connsiteX7" fmla="*/ 129026 w 698422"/>
                <a:gd name="connsiteY7" fmla="*/ 406290 h 894344"/>
                <a:gd name="connsiteX8" fmla="*/ 224393 w 698422"/>
                <a:gd name="connsiteY8" fmla="*/ 13602 h 894344"/>
                <a:gd name="connsiteX9" fmla="*/ 392687 w 698422"/>
                <a:gd name="connsiteY9" fmla="*/ 7993 h 894344"/>
                <a:gd name="connsiteX10" fmla="*/ 611470 w 698422"/>
                <a:gd name="connsiteY10" fmla="*/ 2383 h 894344"/>
                <a:gd name="connsiteX11" fmla="*/ 695617 w 698422"/>
                <a:gd name="connsiteY11" fmla="*/ 2383 h 894344"/>
                <a:gd name="connsiteX0" fmla="*/ 695617 w 697695"/>
                <a:gd name="connsiteY0" fmla="*/ 2383 h 894344"/>
                <a:gd name="connsiteX1" fmla="*/ 628300 w 697695"/>
                <a:gd name="connsiteY1" fmla="*/ 260434 h 894344"/>
                <a:gd name="connsiteX2" fmla="*/ 471225 w 697695"/>
                <a:gd name="connsiteY2" fmla="*/ 540925 h 894344"/>
                <a:gd name="connsiteX3" fmla="*/ 140246 w 697695"/>
                <a:gd name="connsiteY3" fmla="*/ 871904 h 894344"/>
                <a:gd name="connsiteX4" fmla="*/ 50489 w 697695"/>
                <a:gd name="connsiteY4" fmla="*/ 894344 h 894344"/>
                <a:gd name="connsiteX5" fmla="*/ 0 w 697695"/>
                <a:gd name="connsiteY5" fmla="*/ 798977 h 894344"/>
                <a:gd name="connsiteX6" fmla="*/ 112197 w 697695"/>
                <a:gd name="connsiteY6" fmla="*/ 580194 h 894344"/>
                <a:gd name="connsiteX7" fmla="*/ 129026 w 697695"/>
                <a:gd name="connsiteY7" fmla="*/ 406290 h 894344"/>
                <a:gd name="connsiteX8" fmla="*/ 224393 w 697695"/>
                <a:gd name="connsiteY8" fmla="*/ 13602 h 894344"/>
                <a:gd name="connsiteX9" fmla="*/ 392687 w 697695"/>
                <a:gd name="connsiteY9" fmla="*/ 7993 h 894344"/>
                <a:gd name="connsiteX10" fmla="*/ 611470 w 697695"/>
                <a:gd name="connsiteY10" fmla="*/ 2383 h 894344"/>
                <a:gd name="connsiteX11" fmla="*/ 695617 w 697695"/>
                <a:gd name="connsiteY11" fmla="*/ 2383 h 894344"/>
                <a:gd name="connsiteX0" fmla="*/ 705902 w 707980"/>
                <a:gd name="connsiteY0" fmla="*/ 2383 h 930807"/>
                <a:gd name="connsiteX1" fmla="*/ 638585 w 707980"/>
                <a:gd name="connsiteY1" fmla="*/ 260434 h 930807"/>
                <a:gd name="connsiteX2" fmla="*/ 481510 w 707980"/>
                <a:gd name="connsiteY2" fmla="*/ 540925 h 930807"/>
                <a:gd name="connsiteX3" fmla="*/ 150531 w 707980"/>
                <a:gd name="connsiteY3" fmla="*/ 871904 h 930807"/>
                <a:gd name="connsiteX4" fmla="*/ 60774 w 707980"/>
                <a:gd name="connsiteY4" fmla="*/ 894344 h 930807"/>
                <a:gd name="connsiteX5" fmla="*/ 10285 w 707980"/>
                <a:gd name="connsiteY5" fmla="*/ 798977 h 930807"/>
                <a:gd name="connsiteX6" fmla="*/ 122482 w 707980"/>
                <a:gd name="connsiteY6" fmla="*/ 580194 h 930807"/>
                <a:gd name="connsiteX7" fmla="*/ 139311 w 707980"/>
                <a:gd name="connsiteY7" fmla="*/ 406290 h 930807"/>
                <a:gd name="connsiteX8" fmla="*/ 234678 w 707980"/>
                <a:gd name="connsiteY8" fmla="*/ 13602 h 930807"/>
                <a:gd name="connsiteX9" fmla="*/ 402972 w 707980"/>
                <a:gd name="connsiteY9" fmla="*/ 7993 h 930807"/>
                <a:gd name="connsiteX10" fmla="*/ 621755 w 707980"/>
                <a:gd name="connsiteY10" fmla="*/ 2383 h 930807"/>
                <a:gd name="connsiteX11" fmla="*/ 705902 w 707980"/>
                <a:gd name="connsiteY11" fmla="*/ 2383 h 930807"/>
                <a:gd name="connsiteX0" fmla="*/ 705902 w 707980"/>
                <a:gd name="connsiteY0" fmla="*/ 2383 h 930807"/>
                <a:gd name="connsiteX1" fmla="*/ 638585 w 707980"/>
                <a:gd name="connsiteY1" fmla="*/ 260434 h 930807"/>
                <a:gd name="connsiteX2" fmla="*/ 481510 w 707980"/>
                <a:gd name="connsiteY2" fmla="*/ 540925 h 930807"/>
                <a:gd name="connsiteX3" fmla="*/ 150531 w 707980"/>
                <a:gd name="connsiteY3" fmla="*/ 871904 h 930807"/>
                <a:gd name="connsiteX4" fmla="*/ 60774 w 707980"/>
                <a:gd name="connsiteY4" fmla="*/ 894344 h 930807"/>
                <a:gd name="connsiteX5" fmla="*/ 10285 w 707980"/>
                <a:gd name="connsiteY5" fmla="*/ 798977 h 930807"/>
                <a:gd name="connsiteX6" fmla="*/ 122482 w 707980"/>
                <a:gd name="connsiteY6" fmla="*/ 580194 h 930807"/>
                <a:gd name="connsiteX7" fmla="*/ 139311 w 707980"/>
                <a:gd name="connsiteY7" fmla="*/ 406290 h 930807"/>
                <a:gd name="connsiteX8" fmla="*/ 234678 w 707980"/>
                <a:gd name="connsiteY8" fmla="*/ 13602 h 930807"/>
                <a:gd name="connsiteX9" fmla="*/ 402972 w 707980"/>
                <a:gd name="connsiteY9" fmla="*/ 7993 h 930807"/>
                <a:gd name="connsiteX10" fmla="*/ 621755 w 707980"/>
                <a:gd name="connsiteY10" fmla="*/ 2383 h 930807"/>
                <a:gd name="connsiteX11" fmla="*/ 705902 w 707980"/>
                <a:gd name="connsiteY11" fmla="*/ 2383 h 930807"/>
                <a:gd name="connsiteX0" fmla="*/ 705902 w 707980"/>
                <a:gd name="connsiteY0" fmla="*/ 2383 h 930807"/>
                <a:gd name="connsiteX1" fmla="*/ 638585 w 707980"/>
                <a:gd name="connsiteY1" fmla="*/ 260434 h 930807"/>
                <a:gd name="connsiteX2" fmla="*/ 481510 w 707980"/>
                <a:gd name="connsiteY2" fmla="*/ 540925 h 930807"/>
                <a:gd name="connsiteX3" fmla="*/ 150531 w 707980"/>
                <a:gd name="connsiteY3" fmla="*/ 871904 h 930807"/>
                <a:gd name="connsiteX4" fmla="*/ 60774 w 707980"/>
                <a:gd name="connsiteY4" fmla="*/ 894344 h 930807"/>
                <a:gd name="connsiteX5" fmla="*/ 10285 w 707980"/>
                <a:gd name="connsiteY5" fmla="*/ 798977 h 930807"/>
                <a:gd name="connsiteX6" fmla="*/ 122482 w 707980"/>
                <a:gd name="connsiteY6" fmla="*/ 580194 h 930807"/>
                <a:gd name="connsiteX7" fmla="*/ 139311 w 707980"/>
                <a:gd name="connsiteY7" fmla="*/ 406290 h 930807"/>
                <a:gd name="connsiteX8" fmla="*/ 234678 w 707980"/>
                <a:gd name="connsiteY8" fmla="*/ 13602 h 930807"/>
                <a:gd name="connsiteX9" fmla="*/ 402972 w 707980"/>
                <a:gd name="connsiteY9" fmla="*/ 7993 h 930807"/>
                <a:gd name="connsiteX10" fmla="*/ 621755 w 707980"/>
                <a:gd name="connsiteY10" fmla="*/ 2383 h 930807"/>
                <a:gd name="connsiteX11" fmla="*/ 705902 w 707980"/>
                <a:gd name="connsiteY11" fmla="*/ 2383 h 930807"/>
                <a:gd name="connsiteX0" fmla="*/ 705902 w 707980"/>
                <a:gd name="connsiteY0" fmla="*/ 119677 h 1048101"/>
                <a:gd name="connsiteX1" fmla="*/ 638585 w 707980"/>
                <a:gd name="connsiteY1" fmla="*/ 377728 h 1048101"/>
                <a:gd name="connsiteX2" fmla="*/ 481510 w 707980"/>
                <a:gd name="connsiteY2" fmla="*/ 658219 h 1048101"/>
                <a:gd name="connsiteX3" fmla="*/ 150531 w 707980"/>
                <a:gd name="connsiteY3" fmla="*/ 989198 h 1048101"/>
                <a:gd name="connsiteX4" fmla="*/ 60774 w 707980"/>
                <a:gd name="connsiteY4" fmla="*/ 1011638 h 1048101"/>
                <a:gd name="connsiteX5" fmla="*/ 10285 w 707980"/>
                <a:gd name="connsiteY5" fmla="*/ 916271 h 1048101"/>
                <a:gd name="connsiteX6" fmla="*/ 122482 w 707980"/>
                <a:gd name="connsiteY6" fmla="*/ 697488 h 1048101"/>
                <a:gd name="connsiteX7" fmla="*/ 139311 w 707980"/>
                <a:gd name="connsiteY7" fmla="*/ 523584 h 1048101"/>
                <a:gd name="connsiteX8" fmla="*/ 234678 w 707980"/>
                <a:gd name="connsiteY8" fmla="*/ 130896 h 1048101"/>
                <a:gd name="connsiteX9" fmla="*/ 402972 w 707980"/>
                <a:gd name="connsiteY9" fmla="*/ 125287 h 1048101"/>
                <a:gd name="connsiteX10" fmla="*/ 621755 w 707980"/>
                <a:gd name="connsiteY10" fmla="*/ 119677 h 1048101"/>
                <a:gd name="connsiteX11" fmla="*/ 705902 w 707980"/>
                <a:gd name="connsiteY11" fmla="*/ 119677 h 1048101"/>
                <a:gd name="connsiteX0" fmla="*/ 705902 w 707980"/>
                <a:gd name="connsiteY0" fmla="*/ 29483 h 957907"/>
                <a:gd name="connsiteX1" fmla="*/ 638585 w 707980"/>
                <a:gd name="connsiteY1" fmla="*/ 287534 h 957907"/>
                <a:gd name="connsiteX2" fmla="*/ 481510 w 707980"/>
                <a:gd name="connsiteY2" fmla="*/ 568025 h 957907"/>
                <a:gd name="connsiteX3" fmla="*/ 150531 w 707980"/>
                <a:gd name="connsiteY3" fmla="*/ 899004 h 957907"/>
                <a:gd name="connsiteX4" fmla="*/ 60774 w 707980"/>
                <a:gd name="connsiteY4" fmla="*/ 921444 h 957907"/>
                <a:gd name="connsiteX5" fmla="*/ 10285 w 707980"/>
                <a:gd name="connsiteY5" fmla="*/ 826077 h 957907"/>
                <a:gd name="connsiteX6" fmla="*/ 122482 w 707980"/>
                <a:gd name="connsiteY6" fmla="*/ 607294 h 957907"/>
                <a:gd name="connsiteX7" fmla="*/ 139311 w 707980"/>
                <a:gd name="connsiteY7" fmla="*/ 433390 h 957907"/>
                <a:gd name="connsiteX8" fmla="*/ 234678 w 707980"/>
                <a:gd name="connsiteY8" fmla="*/ 40702 h 957907"/>
                <a:gd name="connsiteX9" fmla="*/ 402972 w 707980"/>
                <a:gd name="connsiteY9" fmla="*/ 35093 h 957907"/>
                <a:gd name="connsiteX10" fmla="*/ 621755 w 707980"/>
                <a:gd name="connsiteY10" fmla="*/ 29483 h 957907"/>
                <a:gd name="connsiteX11" fmla="*/ 705902 w 707980"/>
                <a:gd name="connsiteY11" fmla="*/ 29483 h 957907"/>
                <a:gd name="connsiteX0" fmla="*/ 705902 w 707980"/>
                <a:gd name="connsiteY0" fmla="*/ 22517 h 950941"/>
                <a:gd name="connsiteX1" fmla="*/ 638585 w 707980"/>
                <a:gd name="connsiteY1" fmla="*/ 280568 h 950941"/>
                <a:gd name="connsiteX2" fmla="*/ 481510 w 707980"/>
                <a:gd name="connsiteY2" fmla="*/ 561059 h 950941"/>
                <a:gd name="connsiteX3" fmla="*/ 150531 w 707980"/>
                <a:gd name="connsiteY3" fmla="*/ 892038 h 950941"/>
                <a:gd name="connsiteX4" fmla="*/ 60774 w 707980"/>
                <a:gd name="connsiteY4" fmla="*/ 914478 h 950941"/>
                <a:gd name="connsiteX5" fmla="*/ 10285 w 707980"/>
                <a:gd name="connsiteY5" fmla="*/ 819111 h 950941"/>
                <a:gd name="connsiteX6" fmla="*/ 122482 w 707980"/>
                <a:gd name="connsiteY6" fmla="*/ 600328 h 950941"/>
                <a:gd name="connsiteX7" fmla="*/ 139311 w 707980"/>
                <a:gd name="connsiteY7" fmla="*/ 426424 h 950941"/>
                <a:gd name="connsiteX8" fmla="*/ 234678 w 707980"/>
                <a:gd name="connsiteY8" fmla="*/ 33736 h 950941"/>
                <a:gd name="connsiteX9" fmla="*/ 402972 w 707980"/>
                <a:gd name="connsiteY9" fmla="*/ 28127 h 950941"/>
                <a:gd name="connsiteX10" fmla="*/ 621755 w 707980"/>
                <a:gd name="connsiteY10" fmla="*/ 22517 h 950941"/>
                <a:gd name="connsiteX11" fmla="*/ 705902 w 707980"/>
                <a:gd name="connsiteY11" fmla="*/ 22517 h 950941"/>
                <a:gd name="connsiteX0" fmla="*/ 705902 w 707980"/>
                <a:gd name="connsiteY0" fmla="*/ 2383 h 930807"/>
                <a:gd name="connsiteX1" fmla="*/ 638585 w 707980"/>
                <a:gd name="connsiteY1" fmla="*/ 260434 h 930807"/>
                <a:gd name="connsiteX2" fmla="*/ 481510 w 707980"/>
                <a:gd name="connsiteY2" fmla="*/ 540925 h 930807"/>
                <a:gd name="connsiteX3" fmla="*/ 150531 w 707980"/>
                <a:gd name="connsiteY3" fmla="*/ 871904 h 930807"/>
                <a:gd name="connsiteX4" fmla="*/ 60774 w 707980"/>
                <a:gd name="connsiteY4" fmla="*/ 894344 h 930807"/>
                <a:gd name="connsiteX5" fmla="*/ 10285 w 707980"/>
                <a:gd name="connsiteY5" fmla="*/ 798977 h 930807"/>
                <a:gd name="connsiteX6" fmla="*/ 122482 w 707980"/>
                <a:gd name="connsiteY6" fmla="*/ 580194 h 930807"/>
                <a:gd name="connsiteX7" fmla="*/ 139311 w 707980"/>
                <a:gd name="connsiteY7" fmla="*/ 406290 h 930807"/>
                <a:gd name="connsiteX8" fmla="*/ 234678 w 707980"/>
                <a:gd name="connsiteY8" fmla="*/ 13602 h 930807"/>
                <a:gd name="connsiteX9" fmla="*/ 402972 w 707980"/>
                <a:gd name="connsiteY9" fmla="*/ 7993 h 930807"/>
                <a:gd name="connsiteX10" fmla="*/ 621755 w 707980"/>
                <a:gd name="connsiteY10" fmla="*/ 2383 h 930807"/>
                <a:gd name="connsiteX11" fmla="*/ 705902 w 707980"/>
                <a:gd name="connsiteY11" fmla="*/ 2383 h 930807"/>
                <a:gd name="connsiteX0" fmla="*/ 705902 w 707980"/>
                <a:gd name="connsiteY0" fmla="*/ 2383 h 930807"/>
                <a:gd name="connsiteX1" fmla="*/ 638585 w 707980"/>
                <a:gd name="connsiteY1" fmla="*/ 260434 h 930807"/>
                <a:gd name="connsiteX2" fmla="*/ 481510 w 707980"/>
                <a:gd name="connsiteY2" fmla="*/ 540925 h 930807"/>
                <a:gd name="connsiteX3" fmla="*/ 150531 w 707980"/>
                <a:gd name="connsiteY3" fmla="*/ 871904 h 930807"/>
                <a:gd name="connsiteX4" fmla="*/ 60774 w 707980"/>
                <a:gd name="connsiteY4" fmla="*/ 894344 h 930807"/>
                <a:gd name="connsiteX5" fmla="*/ 10285 w 707980"/>
                <a:gd name="connsiteY5" fmla="*/ 798977 h 930807"/>
                <a:gd name="connsiteX6" fmla="*/ 122482 w 707980"/>
                <a:gd name="connsiteY6" fmla="*/ 580194 h 930807"/>
                <a:gd name="connsiteX7" fmla="*/ 139311 w 707980"/>
                <a:gd name="connsiteY7" fmla="*/ 406290 h 930807"/>
                <a:gd name="connsiteX8" fmla="*/ 234678 w 707980"/>
                <a:gd name="connsiteY8" fmla="*/ 13602 h 930807"/>
                <a:gd name="connsiteX9" fmla="*/ 402972 w 707980"/>
                <a:gd name="connsiteY9" fmla="*/ 7993 h 930807"/>
                <a:gd name="connsiteX10" fmla="*/ 621755 w 707980"/>
                <a:gd name="connsiteY10" fmla="*/ 2383 h 930807"/>
                <a:gd name="connsiteX11" fmla="*/ 705902 w 707980"/>
                <a:gd name="connsiteY11" fmla="*/ 2383 h 930807"/>
                <a:gd name="connsiteX0" fmla="*/ 705902 w 707980"/>
                <a:gd name="connsiteY0" fmla="*/ 2383 h 930807"/>
                <a:gd name="connsiteX1" fmla="*/ 638585 w 707980"/>
                <a:gd name="connsiteY1" fmla="*/ 260434 h 930807"/>
                <a:gd name="connsiteX2" fmla="*/ 481510 w 707980"/>
                <a:gd name="connsiteY2" fmla="*/ 540925 h 930807"/>
                <a:gd name="connsiteX3" fmla="*/ 150531 w 707980"/>
                <a:gd name="connsiteY3" fmla="*/ 871904 h 930807"/>
                <a:gd name="connsiteX4" fmla="*/ 60774 w 707980"/>
                <a:gd name="connsiteY4" fmla="*/ 894344 h 930807"/>
                <a:gd name="connsiteX5" fmla="*/ 10285 w 707980"/>
                <a:gd name="connsiteY5" fmla="*/ 798977 h 930807"/>
                <a:gd name="connsiteX6" fmla="*/ 122482 w 707980"/>
                <a:gd name="connsiteY6" fmla="*/ 580194 h 930807"/>
                <a:gd name="connsiteX7" fmla="*/ 139311 w 707980"/>
                <a:gd name="connsiteY7" fmla="*/ 406290 h 930807"/>
                <a:gd name="connsiteX8" fmla="*/ 234678 w 707980"/>
                <a:gd name="connsiteY8" fmla="*/ 13602 h 930807"/>
                <a:gd name="connsiteX9" fmla="*/ 402972 w 707980"/>
                <a:gd name="connsiteY9" fmla="*/ 7993 h 930807"/>
                <a:gd name="connsiteX10" fmla="*/ 621755 w 707980"/>
                <a:gd name="connsiteY10" fmla="*/ 2383 h 930807"/>
                <a:gd name="connsiteX11" fmla="*/ 705902 w 707980"/>
                <a:gd name="connsiteY11" fmla="*/ 2383 h 930807"/>
                <a:gd name="connsiteX0" fmla="*/ 705902 w 707980"/>
                <a:gd name="connsiteY0" fmla="*/ 2383 h 930807"/>
                <a:gd name="connsiteX1" fmla="*/ 638585 w 707980"/>
                <a:gd name="connsiteY1" fmla="*/ 260434 h 930807"/>
                <a:gd name="connsiteX2" fmla="*/ 481510 w 707980"/>
                <a:gd name="connsiteY2" fmla="*/ 540925 h 930807"/>
                <a:gd name="connsiteX3" fmla="*/ 150531 w 707980"/>
                <a:gd name="connsiteY3" fmla="*/ 871904 h 930807"/>
                <a:gd name="connsiteX4" fmla="*/ 60774 w 707980"/>
                <a:gd name="connsiteY4" fmla="*/ 894344 h 930807"/>
                <a:gd name="connsiteX5" fmla="*/ 10285 w 707980"/>
                <a:gd name="connsiteY5" fmla="*/ 798977 h 930807"/>
                <a:gd name="connsiteX6" fmla="*/ 122482 w 707980"/>
                <a:gd name="connsiteY6" fmla="*/ 580194 h 930807"/>
                <a:gd name="connsiteX7" fmla="*/ 139311 w 707980"/>
                <a:gd name="connsiteY7" fmla="*/ 406290 h 930807"/>
                <a:gd name="connsiteX8" fmla="*/ 234678 w 707980"/>
                <a:gd name="connsiteY8" fmla="*/ 13602 h 930807"/>
                <a:gd name="connsiteX9" fmla="*/ 402972 w 707980"/>
                <a:gd name="connsiteY9" fmla="*/ 7993 h 930807"/>
                <a:gd name="connsiteX10" fmla="*/ 621755 w 707980"/>
                <a:gd name="connsiteY10" fmla="*/ 2383 h 930807"/>
                <a:gd name="connsiteX11" fmla="*/ 705902 w 707980"/>
                <a:gd name="connsiteY11" fmla="*/ 2383 h 930807"/>
                <a:gd name="connsiteX0" fmla="*/ 705902 w 707980"/>
                <a:gd name="connsiteY0" fmla="*/ 2383 h 930807"/>
                <a:gd name="connsiteX1" fmla="*/ 638585 w 707980"/>
                <a:gd name="connsiteY1" fmla="*/ 260434 h 930807"/>
                <a:gd name="connsiteX2" fmla="*/ 481510 w 707980"/>
                <a:gd name="connsiteY2" fmla="*/ 540925 h 930807"/>
                <a:gd name="connsiteX3" fmla="*/ 150531 w 707980"/>
                <a:gd name="connsiteY3" fmla="*/ 871904 h 930807"/>
                <a:gd name="connsiteX4" fmla="*/ 60774 w 707980"/>
                <a:gd name="connsiteY4" fmla="*/ 894344 h 930807"/>
                <a:gd name="connsiteX5" fmla="*/ 10285 w 707980"/>
                <a:gd name="connsiteY5" fmla="*/ 798977 h 930807"/>
                <a:gd name="connsiteX6" fmla="*/ 122482 w 707980"/>
                <a:gd name="connsiteY6" fmla="*/ 580194 h 930807"/>
                <a:gd name="connsiteX7" fmla="*/ 139311 w 707980"/>
                <a:gd name="connsiteY7" fmla="*/ 406290 h 930807"/>
                <a:gd name="connsiteX8" fmla="*/ 234678 w 707980"/>
                <a:gd name="connsiteY8" fmla="*/ 13602 h 930807"/>
                <a:gd name="connsiteX9" fmla="*/ 402972 w 707980"/>
                <a:gd name="connsiteY9" fmla="*/ 7993 h 930807"/>
                <a:gd name="connsiteX10" fmla="*/ 621755 w 707980"/>
                <a:gd name="connsiteY10" fmla="*/ 2383 h 930807"/>
                <a:gd name="connsiteX11" fmla="*/ 705902 w 707980"/>
                <a:gd name="connsiteY11" fmla="*/ 2383 h 930807"/>
                <a:gd name="connsiteX0" fmla="*/ 705902 w 707980"/>
                <a:gd name="connsiteY0" fmla="*/ 2383 h 930807"/>
                <a:gd name="connsiteX1" fmla="*/ 638585 w 707980"/>
                <a:gd name="connsiteY1" fmla="*/ 260434 h 930807"/>
                <a:gd name="connsiteX2" fmla="*/ 481510 w 707980"/>
                <a:gd name="connsiteY2" fmla="*/ 540925 h 930807"/>
                <a:gd name="connsiteX3" fmla="*/ 150531 w 707980"/>
                <a:gd name="connsiteY3" fmla="*/ 871904 h 930807"/>
                <a:gd name="connsiteX4" fmla="*/ 60774 w 707980"/>
                <a:gd name="connsiteY4" fmla="*/ 894344 h 930807"/>
                <a:gd name="connsiteX5" fmla="*/ 10285 w 707980"/>
                <a:gd name="connsiteY5" fmla="*/ 798977 h 930807"/>
                <a:gd name="connsiteX6" fmla="*/ 122482 w 707980"/>
                <a:gd name="connsiteY6" fmla="*/ 580194 h 930807"/>
                <a:gd name="connsiteX7" fmla="*/ 139311 w 707980"/>
                <a:gd name="connsiteY7" fmla="*/ 406290 h 930807"/>
                <a:gd name="connsiteX8" fmla="*/ 234678 w 707980"/>
                <a:gd name="connsiteY8" fmla="*/ 13602 h 930807"/>
                <a:gd name="connsiteX9" fmla="*/ 402972 w 707980"/>
                <a:gd name="connsiteY9" fmla="*/ 7993 h 930807"/>
                <a:gd name="connsiteX10" fmla="*/ 621755 w 707980"/>
                <a:gd name="connsiteY10" fmla="*/ 2383 h 930807"/>
                <a:gd name="connsiteX11" fmla="*/ 705902 w 707980"/>
                <a:gd name="connsiteY11" fmla="*/ 2383 h 930807"/>
                <a:gd name="connsiteX0" fmla="*/ 705902 w 707980"/>
                <a:gd name="connsiteY0" fmla="*/ 2383 h 930807"/>
                <a:gd name="connsiteX1" fmla="*/ 638585 w 707980"/>
                <a:gd name="connsiteY1" fmla="*/ 260434 h 930807"/>
                <a:gd name="connsiteX2" fmla="*/ 481510 w 707980"/>
                <a:gd name="connsiteY2" fmla="*/ 540925 h 930807"/>
                <a:gd name="connsiteX3" fmla="*/ 150531 w 707980"/>
                <a:gd name="connsiteY3" fmla="*/ 871904 h 930807"/>
                <a:gd name="connsiteX4" fmla="*/ 60774 w 707980"/>
                <a:gd name="connsiteY4" fmla="*/ 894344 h 930807"/>
                <a:gd name="connsiteX5" fmla="*/ 10285 w 707980"/>
                <a:gd name="connsiteY5" fmla="*/ 798977 h 930807"/>
                <a:gd name="connsiteX6" fmla="*/ 122482 w 707980"/>
                <a:gd name="connsiteY6" fmla="*/ 580194 h 930807"/>
                <a:gd name="connsiteX7" fmla="*/ 139311 w 707980"/>
                <a:gd name="connsiteY7" fmla="*/ 406290 h 930807"/>
                <a:gd name="connsiteX8" fmla="*/ 234678 w 707980"/>
                <a:gd name="connsiteY8" fmla="*/ 13602 h 930807"/>
                <a:gd name="connsiteX9" fmla="*/ 402972 w 707980"/>
                <a:gd name="connsiteY9" fmla="*/ 7993 h 930807"/>
                <a:gd name="connsiteX10" fmla="*/ 621755 w 707980"/>
                <a:gd name="connsiteY10" fmla="*/ 2383 h 930807"/>
                <a:gd name="connsiteX11" fmla="*/ 705902 w 707980"/>
                <a:gd name="connsiteY11" fmla="*/ 2383 h 930807"/>
                <a:gd name="connsiteX0" fmla="*/ 701281 w 703359"/>
                <a:gd name="connsiteY0" fmla="*/ 2383 h 930807"/>
                <a:gd name="connsiteX1" fmla="*/ 633964 w 703359"/>
                <a:gd name="connsiteY1" fmla="*/ 260434 h 930807"/>
                <a:gd name="connsiteX2" fmla="*/ 476889 w 703359"/>
                <a:gd name="connsiteY2" fmla="*/ 540925 h 930807"/>
                <a:gd name="connsiteX3" fmla="*/ 145910 w 703359"/>
                <a:gd name="connsiteY3" fmla="*/ 871904 h 930807"/>
                <a:gd name="connsiteX4" fmla="*/ 83877 w 703359"/>
                <a:gd name="connsiteY4" fmla="*/ 845138 h 930807"/>
                <a:gd name="connsiteX5" fmla="*/ 5664 w 703359"/>
                <a:gd name="connsiteY5" fmla="*/ 798977 h 930807"/>
                <a:gd name="connsiteX6" fmla="*/ 117861 w 703359"/>
                <a:gd name="connsiteY6" fmla="*/ 580194 h 930807"/>
                <a:gd name="connsiteX7" fmla="*/ 134690 w 703359"/>
                <a:gd name="connsiteY7" fmla="*/ 406290 h 930807"/>
                <a:gd name="connsiteX8" fmla="*/ 230057 w 703359"/>
                <a:gd name="connsiteY8" fmla="*/ 13602 h 930807"/>
                <a:gd name="connsiteX9" fmla="*/ 398351 w 703359"/>
                <a:gd name="connsiteY9" fmla="*/ 7993 h 930807"/>
                <a:gd name="connsiteX10" fmla="*/ 617134 w 703359"/>
                <a:gd name="connsiteY10" fmla="*/ 2383 h 930807"/>
                <a:gd name="connsiteX11" fmla="*/ 701281 w 703359"/>
                <a:gd name="connsiteY11" fmla="*/ 2383 h 930807"/>
                <a:gd name="connsiteX0" fmla="*/ 701281 w 703359"/>
                <a:gd name="connsiteY0" fmla="*/ 2383 h 930807"/>
                <a:gd name="connsiteX1" fmla="*/ 633964 w 703359"/>
                <a:gd name="connsiteY1" fmla="*/ 260434 h 930807"/>
                <a:gd name="connsiteX2" fmla="*/ 526364 w 703359"/>
                <a:gd name="connsiteY2" fmla="*/ 673801 h 930807"/>
                <a:gd name="connsiteX3" fmla="*/ 145910 w 703359"/>
                <a:gd name="connsiteY3" fmla="*/ 871904 h 930807"/>
                <a:gd name="connsiteX4" fmla="*/ 83877 w 703359"/>
                <a:gd name="connsiteY4" fmla="*/ 845138 h 930807"/>
                <a:gd name="connsiteX5" fmla="*/ 5664 w 703359"/>
                <a:gd name="connsiteY5" fmla="*/ 798977 h 930807"/>
                <a:gd name="connsiteX6" fmla="*/ 117861 w 703359"/>
                <a:gd name="connsiteY6" fmla="*/ 580194 h 930807"/>
                <a:gd name="connsiteX7" fmla="*/ 134690 w 703359"/>
                <a:gd name="connsiteY7" fmla="*/ 406290 h 930807"/>
                <a:gd name="connsiteX8" fmla="*/ 230057 w 703359"/>
                <a:gd name="connsiteY8" fmla="*/ 13602 h 930807"/>
                <a:gd name="connsiteX9" fmla="*/ 398351 w 703359"/>
                <a:gd name="connsiteY9" fmla="*/ 7993 h 930807"/>
                <a:gd name="connsiteX10" fmla="*/ 617134 w 703359"/>
                <a:gd name="connsiteY10" fmla="*/ 2383 h 930807"/>
                <a:gd name="connsiteX11" fmla="*/ 701281 w 703359"/>
                <a:gd name="connsiteY11" fmla="*/ 2383 h 930807"/>
                <a:gd name="connsiteX0" fmla="*/ 695617 w 697695"/>
                <a:gd name="connsiteY0" fmla="*/ 2383 h 930807"/>
                <a:gd name="connsiteX1" fmla="*/ 628300 w 697695"/>
                <a:gd name="connsiteY1" fmla="*/ 260434 h 930807"/>
                <a:gd name="connsiteX2" fmla="*/ 520700 w 697695"/>
                <a:gd name="connsiteY2" fmla="*/ 673801 h 930807"/>
                <a:gd name="connsiteX3" fmla="*/ 140246 w 697695"/>
                <a:gd name="connsiteY3" fmla="*/ 871904 h 930807"/>
                <a:gd name="connsiteX4" fmla="*/ 78213 w 697695"/>
                <a:gd name="connsiteY4" fmla="*/ 845138 h 930807"/>
                <a:gd name="connsiteX5" fmla="*/ 0 w 697695"/>
                <a:gd name="connsiteY5" fmla="*/ 798977 h 930807"/>
                <a:gd name="connsiteX6" fmla="*/ 78212 w 697695"/>
                <a:gd name="connsiteY6" fmla="*/ 502465 h 930807"/>
                <a:gd name="connsiteX7" fmla="*/ 129026 w 697695"/>
                <a:gd name="connsiteY7" fmla="*/ 406290 h 930807"/>
                <a:gd name="connsiteX8" fmla="*/ 224393 w 697695"/>
                <a:gd name="connsiteY8" fmla="*/ 13602 h 930807"/>
                <a:gd name="connsiteX9" fmla="*/ 392687 w 697695"/>
                <a:gd name="connsiteY9" fmla="*/ 7993 h 930807"/>
                <a:gd name="connsiteX10" fmla="*/ 611470 w 697695"/>
                <a:gd name="connsiteY10" fmla="*/ 2383 h 930807"/>
                <a:gd name="connsiteX11" fmla="*/ 695617 w 697695"/>
                <a:gd name="connsiteY11" fmla="*/ 2383 h 930807"/>
                <a:gd name="connsiteX0" fmla="*/ 705902 w 707980"/>
                <a:gd name="connsiteY0" fmla="*/ 2383 h 930807"/>
                <a:gd name="connsiteX1" fmla="*/ 638585 w 707980"/>
                <a:gd name="connsiteY1" fmla="*/ 260434 h 930807"/>
                <a:gd name="connsiteX2" fmla="*/ 530985 w 707980"/>
                <a:gd name="connsiteY2" fmla="*/ 673801 h 930807"/>
                <a:gd name="connsiteX3" fmla="*/ 150531 w 707980"/>
                <a:gd name="connsiteY3" fmla="*/ 871904 h 930807"/>
                <a:gd name="connsiteX4" fmla="*/ 88498 w 707980"/>
                <a:gd name="connsiteY4" fmla="*/ 845138 h 930807"/>
                <a:gd name="connsiteX5" fmla="*/ 0 w 707980"/>
                <a:gd name="connsiteY5" fmla="*/ 759470 h 930807"/>
                <a:gd name="connsiteX6" fmla="*/ 88497 w 707980"/>
                <a:gd name="connsiteY6" fmla="*/ 502465 h 930807"/>
                <a:gd name="connsiteX7" fmla="*/ 139311 w 707980"/>
                <a:gd name="connsiteY7" fmla="*/ 406290 h 930807"/>
                <a:gd name="connsiteX8" fmla="*/ 234678 w 707980"/>
                <a:gd name="connsiteY8" fmla="*/ 13602 h 930807"/>
                <a:gd name="connsiteX9" fmla="*/ 402972 w 707980"/>
                <a:gd name="connsiteY9" fmla="*/ 7993 h 930807"/>
                <a:gd name="connsiteX10" fmla="*/ 621755 w 707980"/>
                <a:gd name="connsiteY10" fmla="*/ 2383 h 930807"/>
                <a:gd name="connsiteX11" fmla="*/ 705902 w 707980"/>
                <a:gd name="connsiteY11" fmla="*/ 2383 h 930807"/>
                <a:gd name="connsiteX0" fmla="*/ 705902 w 707980"/>
                <a:gd name="connsiteY0" fmla="*/ 2383 h 904041"/>
                <a:gd name="connsiteX1" fmla="*/ 638585 w 707980"/>
                <a:gd name="connsiteY1" fmla="*/ 260434 h 904041"/>
                <a:gd name="connsiteX2" fmla="*/ 530985 w 707980"/>
                <a:gd name="connsiteY2" fmla="*/ 673801 h 904041"/>
                <a:gd name="connsiteX3" fmla="*/ 176995 w 707980"/>
                <a:gd name="connsiteY3" fmla="*/ 845138 h 904041"/>
                <a:gd name="connsiteX4" fmla="*/ 88498 w 707980"/>
                <a:gd name="connsiteY4" fmla="*/ 845138 h 904041"/>
                <a:gd name="connsiteX5" fmla="*/ 0 w 707980"/>
                <a:gd name="connsiteY5" fmla="*/ 759470 h 904041"/>
                <a:gd name="connsiteX6" fmla="*/ 88497 w 707980"/>
                <a:gd name="connsiteY6" fmla="*/ 502465 h 904041"/>
                <a:gd name="connsiteX7" fmla="*/ 139311 w 707980"/>
                <a:gd name="connsiteY7" fmla="*/ 406290 h 904041"/>
                <a:gd name="connsiteX8" fmla="*/ 234678 w 707980"/>
                <a:gd name="connsiteY8" fmla="*/ 13602 h 904041"/>
                <a:gd name="connsiteX9" fmla="*/ 402972 w 707980"/>
                <a:gd name="connsiteY9" fmla="*/ 7993 h 904041"/>
                <a:gd name="connsiteX10" fmla="*/ 621755 w 707980"/>
                <a:gd name="connsiteY10" fmla="*/ 2383 h 904041"/>
                <a:gd name="connsiteX11" fmla="*/ 705902 w 707980"/>
                <a:gd name="connsiteY11" fmla="*/ 2383 h 90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7980" h="904041">
                  <a:moveTo>
                    <a:pt x="705902" y="2383"/>
                  </a:moveTo>
                  <a:cubicBezTo>
                    <a:pt x="707980" y="120595"/>
                    <a:pt x="667738" y="148531"/>
                    <a:pt x="638585" y="260434"/>
                  </a:cubicBezTo>
                  <a:cubicBezTo>
                    <a:pt x="609432" y="372337"/>
                    <a:pt x="583343" y="580304"/>
                    <a:pt x="530985" y="673801"/>
                  </a:cubicBezTo>
                  <a:lnTo>
                    <a:pt x="176995" y="845138"/>
                  </a:lnTo>
                  <a:cubicBezTo>
                    <a:pt x="106872" y="904041"/>
                    <a:pt x="117997" y="859416"/>
                    <a:pt x="88498" y="845138"/>
                  </a:cubicBezTo>
                  <a:cubicBezTo>
                    <a:pt x="58999" y="830860"/>
                    <a:pt x="0" y="816582"/>
                    <a:pt x="0" y="759470"/>
                  </a:cubicBezTo>
                  <a:cubicBezTo>
                    <a:pt x="0" y="702358"/>
                    <a:pt x="65279" y="561328"/>
                    <a:pt x="88497" y="502465"/>
                  </a:cubicBezTo>
                  <a:cubicBezTo>
                    <a:pt x="111716" y="443602"/>
                    <a:pt x="114948" y="487767"/>
                    <a:pt x="139311" y="406290"/>
                  </a:cubicBezTo>
                  <a:cubicBezTo>
                    <a:pt x="163674" y="324813"/>
                    <a:pt x="171510" y="109046"/>
                    <a:pt x="234678" y="13602"/>
                  </a:cubicBezTo>
                  <a:cubicBezTo>
                    <a:pt x="346146" y="5018"/>
                    <a:pt x="271821" y="2897"/>
                    <a:pt x="402972" y="7993"/>
                  </a:cubicBezTo>
                  <a:cubicBezTo>
                    <a:pt x="534123" y="13089"/>
                    <a:pt x="548827" y="4253"/>
                    <a:pt x="621755" y="2383"/>
                  </a:cubicBezTo>
                  <a:cubicBezTo>
                    <a:pt x="672243" y="1448"/>
                    <a:pt x="646272" y="0"/>
                    <a:pt x="705902" y="2383"/>
                  </a:cubicBezTo>
                  <a:close/>
                </a:path>
              </a:pathLst>
            </a:custGeom>
            <a:solidFill>
              <a:srgbClr val="FFFF00">
                <a:alpha val="40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フリーフォーム 48"/>
            <p:cNvSpPr/>
            <p:nvPr/>
          </p:nvSpPr>
          <p:spPr>
            <a:xfrm rot="4155505">
              <a:off x="718827" y="3932086"/>
              <a:ext cx="468000" cy="612000"/>
            </a:xfrm>
            <a:custGeom>
              <a:avLst/>
              <a:gdLst>
                <a:gd name="connsiteX0" fmla="*/ 0 w 431597"/>
                <a:gd name="connsiteY0" fmla="*/ 1433779 h 1433779"/>
                <a:gd name="connsiteX1" fmla="*/ 431597 w 431597"/>
                <a:gd name="connsiteY1" fmla="*/ 0 h 1433779"/>
              </a:gdLst>
              <a:ahLst/>
              <a:cxnLst>
                <a:cxn ang="0">
                  <a:pos x="connsiteX0" y="connsiteY0"/>
                </a:cxn>
                <a:cxn ang="0">
                  <a:pos x="connsiteX1" y="connsiteY1"/>
                </a:cxn>
              </a:cxnLst>
              <a:rect l="l" t="t" r="r" b="b"/>
              <a:pathLst>
                <a:path w="431597" h="1433779">
                  <a:moveTo>
                    <a:pt x="0" y="1433779"/>
                  </a:moveTo>
                  <a:lnTo>
                    <a:pt x="431597" y="0"/>
                  </a:lnTo>
                </a:path>
              </a:pathLst>
            </a:custGeom>
            <a:ln w="47625">
              <a:solidFill>
                <a:srgbClr val="FF0000">
                  <a:alpha val="70000"/>
                </a:srgbClr>
              </a:solidFill>
              <a:prstDash val="sysDot"/>
              <a:headEnd type="arrow"/>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7" name="フリーフォーム 46"/>
            <p:cNvSpPr/>
            <p:nvPr/>
          </p:nvSpPr>
          <p:spPr>
            <a:xfrm rot="4087392">
              <a:off x="1906409" y="5110991"/>
              <a:ext cx="468000" cy="576000"/>
            </a:xfrm>
            <a:custGeom>
              <a:avLst/>
              <a:gdLst>
                <a:gd name="connsiteX0" fmla="*/ 0 w 431597"/>
                <a:gd name="connsiteY0" fmla="*/ 1433779 h 1433779"/>
                <a:gd name="connsiteX1" fmla="*/ 431597 w 431597"/>
                <a:gd name="connsiteY1" fmla="*/ 0 h 1433779"/>
              </a:gdLst>
              <a:ahLst/>
              <a:cxnLst>
                <a:cxn ang="0">
                  <a:pos x="connsiteX0" y="connsiteY0"/>
                </a:cxn>
                <a:cxn ang="0">
                  <a:pos x="connsiteX1" y="connsiteY1"/>
                </a:cxn>
              </a:cxnLst>
              <a:rect l="l" t="t" r="r" b="b"/>
              <a:pathLst>
                <a:path w="431597" h="1433779">
                  <a:moveTo>
                    <a:pt x="0" y="1433779"/>
                  </a:moveTo>
                  <a:lnTo>
                    <a:pt x="431597" y="0"/>
                  </a:lnTo>
                </a:path>
              </a:pathLst>
            </a:custGeom>
            <a:ln w="47625">
              <a:solidFill>
                <a:srgbClr val="FF0000">
                  <a:alpha val="70000"/>
                </a:srgbClr>
              </a:solidFill>
              <a:prstDash val="sysDot"/>
              <a:headEnd type="arrow"/>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63" name="円/楕円 62"/>
            <p:cNvSpPr/>
            <p:nvPr/>
          </p:nvSpPr>
          <p:spPr>
            <a:xfrm>
              <a:off x="1784648" y="3708822"/>
              <a:ext cx="108000" cy="108000"/>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円/楕円 67"/>
            <p:cNvSpPr/>
            <p:nvPr/>
          </p:nvSpPr>
          <p:spPr>
            <a:xfrm>
              <a:off x="992560" y="4932958"/>
              <a:ext cx="108000" cy="108000"/>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テキスト ボックス 68"/>
            <p:cNvSpPr txBox="1"/>
            <p:nvPr/>
          </p:nvSpPr>
          <p:spPr>
            <a:xfrm>
              <a:off x="776536" y="4981113"/>
              <a:ext cx="546061" cy="230832"/>
            </a:xfrm>
            <a:prstGeom prst="rect">
              <a:avLst/>
            </a:prstGeom>
            <a:noFill/>
          </p:spPr>
          <p:txBody>
            <a:bodyPr wrap="square" rtlCol="0">
              <a:spAutoFit/>
            </a:bodyPr>
            <a:lstStyle/>
            <a:p>
              <a:pPr marL="144000" indent="-72000"/>
              <a:r>
                <a:rPr kumimoji="1" lang="ja-JP" altLang="en-US" sz="900" dirty="0" smtClean="0">
                  <a:latin typeface="HGP創英角ｺﾞｼｯｸUB" pitchFamily="50" charset="-128"/>
                  <a:ea typeface="HGP創英角ｺﾞｼｯｸUB" pitchFamily="50" charset="-128"/>
                </a:rPr>
                <a:t>食堂</a:t>
              </a:r>
              <a:endParaRPr kumimoji="1" lang="ja-JP" altLang="en-US" sz="900" dirty="0">
                <a:latin typeface="HGP創英角ｺﾞｼｯｸUB" pitchFamily="50" charset="-128"/>
                <a:ea typeface="HGP創英角ｺﾞｼｯｸUB" pitchFamily="50" charset="-128"/>
              </a:endParaRPr>
            </a:p>
          </p:txBody>
        </p:sp>
        <p:sp>
          <p:nvSpPr>
            <p:cNvPr id="45" name="テキスト ボックス 44"/>
            <p:cNvSpPr txBox="1"/>
            <p:nvPr/>
          </p:nvSpPr>
          <p:spPr>
            <a:xfrm>
              <a:off x="1568624" y="3756977"/>
              <a:ext cx="546061" cy="230832"/>
            </a:xfrm>
            <a:prstGeom prst="rect">
              <a:avLst/>
            </a:prstGeom>
            <a:noFill/>
          </p:spPr>
          <p:txBody>
            <a:bodyPr wrap="square" rtlCol="0">
              <a:spAutoFit/>
            </a:bodyPr>
            <a:lstStyle/>
            <a:p>
              <a:pPr marL="144000" indent="-72000"/>
              <a:r>
                <a:rPr kumimoji="1" lang="ja-JP" altLang="en-US" sz="900" dirty="0" smtClean="0">
                  <a:latin typeface="HGP創英角ｺﾞｼｯｸUB" pitchFamily="50" charset="-128"/>
                  <a:ea typeface="HGP創英角ｺﾞｼｯｸUB" pitchFamily="50" charset="-128"/>
                </a:rPr>
                <a:t>売店</a:t>
              </a:r>
              <a:endParaRPr kumimoji="1" lang="ja-JP" altLang="en-US" sz="900" dirty="0">
                <a:latin typeface="HGP創英角ｺﾞｼｯｸUB" pitchFamily="50" charset="-128"/>
                <a:ea typeface="HGP創英角ｺﾞｼｯｸUB" pitchFamily="50" charset="-128"/>
              </a:endParaRPr>
            </a:p>
          </p:txBody>
        </p:sp>
      </p:grpSp>
      <p:sp>
        <p:nvSpPr>
          <p:cNvPr id="71" name="右矢印 70"/>
          <p:cNvSpPr/>
          <p:nvPr/>
        </p:nvSpPr>
        <p:spPr>
          <a:xfrm>
            <a:off x="3696965" y="2636912"/>
            <a:ext cx="257225" cy="864096"/>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正方形/長方形 39"/>
          <p:cNvSpPr/>
          <p:nvPr/>
        </p:nvSpPr>
        <p:spPr>
          <a:xfrm>
            <a:off x="4016896" y="548680"/>
            <a:ext cx="2736304" cy="576064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108000" indent="-144000"/>
            <a:endParaRPr lang="en-US" altLang="ja-JP" sz="1400" dirty="0" smtClean="0">
              <a:solidFill>
                <a:schemeClr val="tx1"/>
              </a:solidFill>
            </a:endParaRPr>
          </a:p>
          <a:p>
            <a:pPr marL="108000" indent="-144000"/>
            <a:endParaRPr lang="en-US" altLang="ja-JP" sz="1400" dirty="0" smtClean="0">
              <a:solidFill>
                <a:schemeClr val="tx1"/>
              </a:solidFill>
            </a:endParaRPr>
          </a:p>
          <a:p>
            <a:pPr marL="82800" indent="-82800"/>
            <a:r>
              <a:rPr lang="ja-JP" altLang="en-US" sz="1200" dirty="0" smtClean="0">
                <a:solidFill>
                  <a:schemeClr val="tx1"/>
                </a:solidFill>
                <a:latin typeface="ＭＳ Ｐ明朝" pitchFamily="18" charset="-128"/>
                <a:ea typeface="ＭＳ Ｐ明朝" pitchFamily="18" charset="-128"/>
              </a:rPr>
              <a:t>・間近で動物の行動を観察できる展示施設にリニューアル。</a:t>
            </a:r>
            <a:endParaRPr lang="en-US" altLang="ja-JP" sz="1200" dirty="0" smtClean="0">
              <a:solidFill>
                <a:schemeClr val="tx1"/>
              </a:solidFill>
              <a:latin typeface="ＭＳ Ｐ明朝" pitchFamily="18" charset="-128"/>
              <a:ea typeface="ＭＳ Ｐ明朝" pitchFamily="18" charset="-128"/>
            </a:endParaRPr>
          </a:p>
          <a:p>
            <a:pPr marL="82800" indent="-82800">
              <a:spcBef>
                <a:spcPts val="1200"/>
              </a:spcBef>
            </a:pPr>
            <a:r>
              <a:rPr lang="ja-JP" altLang="en-US" sz="1200" dirty="0" smtClean="0">
                <a:solidFill>
                  <a:schemeClr val="tx1"/>
                </a:solidFill>
                <a:latin typeface="ＭＳ Ｐ明朝" pitchFamily="18" charset="-128"/>
                <a:ea typeface="ＭＳ Ｐ明朝" pitchFamily="18" charset="-128"/>
              </a:rPr>
              <a:t>・動物とのふれあいなど体感、体験することができるコーナーを設け、驚きや感動を伝える。</a:t>
            </a:r>
            <a:endParaRPr lang="en-US" altLang="ja-JP" sz="1200" dirty="0" smtClean="0">
              <a:solidFill>
                <a:schemeClr val="tx1"/>
              </a:solidFill>
              <a:latin typeface="ＭＳ Ｐ明朝" pitchFamily="18" charset="-128"/>
              <a:ea typeface="ＭＳ Ｐ明朝" pitchFamily="18" charset="-128"/>
            </a:endParaRPr>
          </a:p>
          <a:p>
            <a:pPr marL="82800" indent="-82800">
              <a:spcBef>
                <a:spcPts val="1200"/>
              </a:spcBef>
            </a:pPr>
            <a:r>
              <a:rPr lang="ja-JP" altLang="en-US" sz="1200" dirty="0" smtClean="0">
                <a:solidFill>
                  <a:schemeClr val="tx1"/>
                </a:solidFill>
                <a:latin typeface="ＭＳ Ｐ明朝" pitchFamily="18" charset="-128"/>
                <a:ea typeface="ＭＳ Ｐ明朝" pitchFamily="18" charset="-128"/>
              </a:rPr>
              <a:t>・季節毎のイベントなど来園者が楽しめる様々な企画やプログラムを提供。</a:t>
            </a:r>
            <a:endParaRPr lang="en-US" altLang="ja-JP" sz="1200" dirty="0" smtClean="0">
              <a:solidFill>
                <a:schemeClr val="tx1"/>
              </a:solidFill>
              <a:latin typeface="ＭＳ Ｐ明朝" pitchFamily="18" charset="-128"/>
              <a:ea typeface="ＭＳ Ｐ明朝" pitchFamily="18" charset="-128"/>
            </a:endParaRPr>
          </a:p>
          <a:p>
            <a:pPr marL="82800" indent="-82800">
              <a:spcBef>
                <a:spcPts val="1200"/>
              </a:spcBef>
            </a:pPr>
            <a:r>
              <a:rPr lang="ja-JP" altLang="en-US" sz="1200" dirty="0" smtClean="0">
                <a:solidFill>
                  <a:schemeClr val="tx1"/>
                </a:solidFill>
                <a:latin typeface="ＭＳ Ｐ明朝" pitchFamily="18" charset="-128"/>
                <a:ea typeface="ＭＳ Ｐ明朝" pitchFamily="18" charset="-128"/>
              </a:rPr>
              <a:t>・園内掲示やウェブサイトの強化により、細やかな動物情報を発信し、　動物園の見どころを紹介。</a:t>
            </a:r>
            <a:endParaRPr lang="en-US" altLang="ja-JP" sz="1200" dirty="0" smtClean="0">
              <a:solidFill>
                <a:schemeClr val="tx1"/>
              </a:solidFill>
              <a:latin typeface="ＭＳ Ｐ明朝" pitchFamily="18" charset="-128"/>
              <a:ea typeface="ＭＳ Ｐ明朝" pitchFamily="18" charset="-128"/>
            </a:endParaRPr>
          </a:p>
          <a:p>
            <a:pPr marL="82800" indent="-82800">
              <a:spcBef>
                <a:spcPts val="1200"/>
              </a:spcBef>
            </a:pPr>
            <a:r>
              <a:rPr lang="ja-JP" altLang="en-US" sz="1200" dirty="0" smtClean="0">
                <a:solidFill>
                  <a:schemeClr val="tx1"/>
                </a:solidFill>
                <a:latin typeface="ＭＳ Ｐ明朝" pitchFamily="18" charset="-128"/>
                <a:ea typeface="ＭＳ Ｐ明朝" pitchFamily="18" charset="-128"/>
              </a:rPr>
              <a:t>・売店・レストランの美装化、オリジナルグッズの開発・販売など、充実したサービス提供を実施。</a:t>
            </a:r>
          </a:p>
          <a:p>
            <a:pPr marL="108000" indent="-144000"/>
            <a:endParaRPr lang="en-US" altLang="ja-JP" sz="1400" dirty="0" smtClean="0">
              <a:solidFill>
                <a:schemeClr val="tx1"/>
              </a:solidFill>
            </a:endParaRPr>
          </a:p>
          <a:p>
            <a:pPr marL="108000" indent="-144000"/>
            <a:endParaRPr lang="en-US" altLang="ja-JP" sz="1400" dirty="0" smtClean="0">
              <a:solidFill>
                <a:schemeClr val="tx1"/>
              </a:solidFill>
            </a:endParaRPr>
          </a:p>
          <a:p>
            <a:pPr marL="108000" indent="-144000"/>
            <a:endParaRPr lang="ja-JP" altLang="en-US" sz="1400" dirty="0" smtClean="0">
              <a:solidFill>
                <a:schemeClr val="tx1"/>
              </a:solidFill>
            </a:endParaRPr>
          </a:p>
          <a:p>
            <a:pPr marL="108000" indent="-144000"/>
            <a:r>
              <a:rPr lang="ja-JP" altLang="en-US" sz="1400" dirty="0" smtClean="0">
                <a:solidFill>
                  <a:schemeClr val="tx1"/>
                </a:solidFill>
              </a:rPr>
              <a:t>　</a:t>
            </a:r>
            <a:endParaRPr lang="en-US" altLang="ja-JP" sz="1400" dirty="0" smtClean="0">
              <a:solidFill>
                <a:schemeClr val="tx1"/>
              </a:solidFill>
            </a:endParaRPr>
          </a:p>
          <a:p>
            <a:pPr marL="108000" indent="-144000"/>
            <a:r>
              <a:rPr lang="ja-JP" altLang="en-US" sz="1400" dirty="0" smtClean="0">
                <a:solidFill>
                  <a:schemeClr val="tx1"/>
                </a:solidFill>
                <a:latin typeface="ＭＳ Ｐ明朝" pitchFamily="18" charset="-128"/>
                <a:ea typeface="ＭＳ Ｐ明朝" pitchFamily="18" charset="-128"/>
              </a:rPr>
              <a:t>　　来園者満足度の向上を図り、</a:t>
            </a:r>
            <a:endParaRPr lang="en-US" altLang="ja-JP" sz="1400" dirty="0" smtClean="0">
              <a:solidFill>
                <a:schemeClr val="tx1"/>
              </a:solidFill>
              <a:latin typeface="ＭＳ Ｐ明朝" pitchFamily="18" charset="-128"/>
              <a:ea typeface="ＭＳ Ｐ明朝" pitchFamily="18" charset="-128"/>
            </a:endParaRPr>
          </a:p>
          <a:p>
            <a:pPr marL="108000" indent="-144000"/>
            <a:r>
              <a:rPr lang="ja-JP" altLang="en-US" sz="1400" dirty="0" smtClean="0">
                <a:solidFill>
                  <a:schemeClr val="tx1"/>
                </a:solidFill>
                <a:latin typeface="ＭＳ Ｐ明朝" pitchFamily="18" charset="-128"/>
                <a:ea typeface="ＭＳ Ｐ明朝" pitchFamily="18" charset="-128"/>
              </a:rPr>
              <a:t>　　</a:t>
            </a:r>
            <a:r>
              <a:rPr lang="en-US" altLang="ja-JP" sz="1400" dirty="0" smtClean="0">
                <a:solidFill>
                  <a:schemeClr val="tx1"/>
                </a:solidFill>
                <a:latin typeface="ＭＳ Ｐ明朝" pitchFamily="18" charset="-128"/>
                <a:ea typeface="ＭＳ Ｐ明朝" pitchFamily="18" charset="-128"/>
              </a:rPr>
              <a:t>『</a:t>
            </a:r>
            <a:r>
              <a:rPr lang="ja-JP" altLang="en-US" sz="1400" dirty="0" smtClean="0">
                <a:solidFill>
                  <a:schemeClr val="tx1"/>
                </a:solidFill>
                <a:latin typeface="ＭＳ Ｐ明朝" pitchFamily="18" charset="-128"/>
                <a:ea typeface="ＭＳ Ｐ明朝" pitchFamily="18" charset="-128"/>
              </a:rPr>
              <a:t>また来たい</a:t>
            </a:r>
            <a:r>
              <a:rPr lang="en-US" altLang="ja-JP" sz="1400" dirty="0" smtClean="0">
                <a:solidFill>
                  <a:schemeClr val="tx1"/>
                </a:solidFill>
                <a:latin typeface="ＭＳ Ｐ明朝" pitchFamily="18" charset="-128"/>
                <a:ea typeface="ＭＳ Ｐ明朝" pitchFamily="18" charset="-128"/>
              </a:rPr>
              <a:t>』</a:t>
            </a:r>
            <a:r>
              <a:rPr lang="ja-JP" altLang="en-US" sz="1400" dirty="0" smtClean="0">
                <a:solidFill>
                  <a:schemeClr val="tx1"/>
                </a:solidFill>
                <a:latin typeface="ＭＳ Ｐ明朝" pitchFamily="18" charset="-128"/>
                <a:ea typeface="ＭＳ Ｐ明朝" pitchFamily="18" charset="-128"/>
              </a:rPr>
              <a:t>と思ってもらえる</a:t>
            </a:r>
            <a:endParaRPr lang="en-US" altLang="ja-JP" sz="1400" dirty="0" smtClean="0">
              <a:solidFill>
                <a:schemeClr val="tx1"/>
              </a:solidFill>
              <a:latin typeface="ＭＳ Ｐ明朝" pitchFamily="18" charset="-128"/>
              <a:ea typeface="ＭＳ Ｐ明朝" pitchFamily="18" charset="-128"/>
            </a:endParaRPr>
          </a:p>
          <a:p>
            <a:pPr marL="108000" indent="-144000"/>
            <a:r>
              <a:rPr lang="ja-JP" altLang="en-US" sz="1400" dirty="0" smtClean="0">
                <a:solidFill>
                  <a:schemeClr val="tx1"/>
                </a:solidFill>
                <a:latin typeface="ＭＳ Ｐ明朝" pitchFamily="18" charset="-128"/>
                <a:ea typeface="ＭＳ Ｐ明朝" pitchFamily="18" charset="-128"/>
              </a:rPr>
              <a:t>　　動物園をめざす。</a:t>
            </a:r>
            <a:endParaRPr lang="en-US" altLang="ja-JP" sz="1400" dirty="0" smtClean="0">
              <a:solidFill>
                <a:schemeClr val="tx1"/>
              </a:solidFill>
            </a:endParaRPr>
          </a:p>
          <a:p>
            <a:pPr marL="108000" indent="-144000"/>
            <a:endParaRPr lang="en-US" altLang="ja-JP" sz="1400" dirty="0" smtClean="0">
              <a:solidFill>
                <a:schemeClr val="tx1"/>
              </a:solidFill>
            </a:endParaRPr>
          </a:p>
          <a:p>
            <a:pPr marL="108000" indent="-144000"/>
            <a:endParaRPr lang="en-US" altLang="ja-JP" sz="1400" dirty="0" smtClean="0">
              <a:solidFill>
                <a:schemeClr val="tx1"/>
              </a:solidFill>
            </a:endParaRPr>
          </a:p>
          <a:p>
            <a:pPr marL="108000" indent="-144000"/>
            <a:endParaRPr lang="en-US" altLang="ja-JP" sz="1400" dirty="0" smtClean="0">
              <a:solidFill>
                <a:schemeClr val="tx1"/>
              </a:solidFill>
            </a:endParaRPr>
          </a:p>
          <a:p>
            <a:pPr marL="108000" indent="-144000"/>
            <a:endParaRPr lang="en-US" altLang="ja-JP" sz="1400" dirty="0" smtClean="0">
              <a:solidFill>
                <a:schemeClr val="tx1"/>
              </a:solidFill>
            </a:endParaRPr>
          </a:p>
          <a:p>
            <a:pPr marL="108000" indent="-144000"/>
            <a:endParaRPr kumimoji="1" lang="ja-JP" altLang="en-US" sz="1400" dirty="0">
              <a:solidFill>
                <a:schemeClr val="tx1"/>
              </a:solidFill>
            </a:endParaRPr>
          </a:p>
        </p:txBody>
      </p:sp>
      <p:sp>
        <p:nvSpPr>
          <p:cNvPr id="41" name="下矢印 40"/>
          <p:cNvSpPr/>
          <p:nvPr/>
        </p:nvSpPr>
        <p:spPr>
          <a:xfrm>
            <a:off x="4736976" y="4280040"/>
            <a:ext cx="1224136" cy="360040"/>
          </a:xfrm>
          <a:prstGeom prst="downArrow">
            <a:avLst/>
          </a:prstGeom>
          <a:solidFill>
            <a:schemeClr val="bg1">
              <a:lumMod val="95000"/>
            </a:schemeClr>
          </a:solidFill>
          <a:ln w="95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37" name="スライド番号プレースホルダ 36"/>
          <p:cNvSpPr>
            <a:spLocks noGrp="1"/>
          </p:cNvSpPr>
          <p:nvPr>
            <p:ph type="sldNum" sz="quarter" idx="12"/>
          </p:nvPr>
        </p:nvSpPr>
        <p:spPr/>
        <p:txBody>
          <a:bodyPr/>
          <a:lstStyle/>
          <a:p>
            <a:fld id="{37EF5067-3AB7-4642-9103-42CBD40CC6D9}" type="slidenum">
              <a:rPr kumimoji="1" lang="ja-JP" altLang="en-US" smtClean="0"/>
              <a:pPr/>
              <a:t>57</a:t>
            </a:fld>
            <a:endParaRPr kumimoji="1" lang="ja-JP" altLang="en-US" dirty="0"/>
          </a:p>
        </p:txBody>
      </p:sp>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14"/>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７．天王寺公園　②大阪市立美術館・慶沢園の魅力向上</a:t>
            </a:r>
            <a:endParaRPr lang="en-US" altLang="ja-JP" sz="2000" b="1" dirty="0" smtClean="0">
              <a:solidFill>
                <a:schemeClr val="bg1"/>
              </a:solidFill>
              <a:latin typeface="ＭＳ ゴシック" pitchFamily="49" charset="-128"/>
              <a:ea typeface="ＭＳ ゴシック" pitchFamily="49" charset="-128"/>
            </a:endParaRPr>
          </a:p>
        </p:txBody>
      </p:sp>
      <p:sp>
        <p:nvSpPr>
          <p:cNvPr id="29" name="正方形/長方形 28"/>
          <p:cNvSpPr/>
          <p:nvPr/>
        </p:nvSpPr>
        <p:spPr>
          <a:xfrm>
            <a:off x="194474" y="573656"/>
            <a:ext cx="2808311" cy="580767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72000" lvl="0" indent="-144000"/>
            <a:endParaRPr lang="en-US" altLang="ja-JP" sz="1200" dirty="0" smtClean="0">
              <a:solidFill>
                <a:schemeClr val="tx1"/>
              </a:solidFill>
            </a:endParaRPr>
          </a:p>
          <a:p>
            <a:pPr marL="72000" lvl="0" indent="-144000"/>
            <a:endParaRPr lang="en-US" altLang="ja-JP" sz="1200" dirty="0" smtClean="0">
              <a:solidFill>
                <a:schemeClr val="tx1"/>
              </a:solidFill>
            </a:endParaRPr>
          </a:p>
          <a:p>
            <a:pPr marL="72000" lvl="0" indent="-144000"/>
            <a:r>
              <a:rPr lang="en-US" altLang="ja-JP" sz="1200" dirty="0" smtClean="0">
                <a:solidFill>
                  <a:schemeClr val="tx1"/>
                </a:solidFill>
              </a:rPr>
              <a:t>【</a:t>
            </a:r>
            <a:r>
              <a:rPr lang="ja-JP" altLang="en-US" sz="1200" dirty="0" smtClean="0">
                <a:solidFill>
                  <a:schemeClr val="tx1"/>
                </a:solidFill>
              </a:rPr>
              <a:t>美術館</a:t>
            </a:r>
            <a:r>
              <a:rPr lang="en-US" altLang="ja-JP" sz="1200" dirty="0" smtClean="0">
                <a:solidFill>
                  <a:schemeClr val="tx1"/>
                </a:solidFill>
              </a:rPr>
              <a:t>】</a:t>
            </a:r>
          </a:p>
          <a:p>
            <a:pPr marL="82800" indent="-82800"/>
            <a:r>
              <a:rPr lang="ja-JP" altLang="en-US" sz="1200" dirty="0" smtClean="0">
                <a:solidFill>
                  <a:schemeClr val="tx1"/>
                </a:solidFill>
                <a:latin typeface="ＭＳ Ｐ明朝" pitchFamily="18" charset="-128"/>
                <a:ea typeface="ＭＳ Ｐ明朝" pitchFamily="18" charset="-128"/>
              </a:rPr>
              <a:t>・立地特性や隣接する慶沢園といった近隣資源があまり活かされていない。</a:t>
            </a:r>
            <a:endParaRPr lang="en-US" altLang="ja-JP" sz="1200" dirty="0" smtClean="0">
              <a:solidFill>
                <a:schemeClr val="tx1"/>
              </a:solidFill>
              <a:latin typeface="ＭＳ Ｐ明朝" pitchFamily="18" charset="-128"/>
              <a:ea typeface="ＭＳ Ｐ明朝" pitchFamily="18" charset="-128"/>
            </a:endParaRPr>
          </a:p>
          <a:p>
            <a:pPr marL="82800" indent="-82800"/>
            <a:r>
              <a:rPr lang="ja-JP" altLang="en-US" sz="1200" dirty="0" smtClean="0">
                <a:solidFill>
                  <a:schemeClr val="tx1"/>
                </a:solidFill>
                <a:latin typeface="ＭＳ Ｐ明朝" pitchFamily="18" charset="-128"/>
                <a:ea typeface="ＭＳ Ｐ明朝" pitchFamily="18" charset="-128"/>
              </a:rPr>
              <a:t>・有料公園内にあり、美術館までアクセスが悪い。</a:t>
            </a:r>
            <a:endParaRPr lang="en-US" altLang="ja-JP" sz="1200" dirty="0" smtClean="0">
              <a:solidFill>
                <a:schemeClr val="tx1"/>
              </a:solidFill>
              <a:latin typeface="ＭＳ Ｐ明朝" pitchFamily="18" charset="-128"/>
              <a:ea typeface="ＭＳ Ｐ明朝" pitchFamily="18" charset="-128"/>
            </a:endParaRPr>
          </a:p>
          <a:p>
            <a:pPr marL="82800" lvl="0" indent="-82800"/>
            <a:r>
              <a:rPr lang="ja-JP" altLang="en-US" sz="1200" dirty="0" smtClean="0">
                <a:solidFill>
                  <a:schemeClr val="tx1"/>
                </a:solidFill>
                <a:latin typeface="ＭＳ Ｐ明朝" pitchFamily="18" charset="-128"/>
                <a:ea typeface="ＭＳ Ｐ明朝" pitchFamily="18" charset="-128"/>
              </a:rPr>
              <a:t>・レストランやミュージアムショップなどサービス機能が貧弱。</a:t>
            </a:r>
            <a:endParaRPr lang="en-US" altLang="ja-JP" sz="1200" dirty="0" smtClean="0">
              <a:solidFill>
                <a:schemeClr val="tx1"/>
              </a:solidFill>
              <a:latin typeface="ＭＳ Ｐ明朝" pitchFamily="18" charset="-128"/>
              <a:ea typeface="ＭＳ Ｐ明朝" pitchFamily="18" charset="-128"/>
            </a:endParaRPr>
          </a:p>
          <a:p>
            <a:pPr marL="82800" indent="-82800"/>
            <a:r>
              <a:rPr lang="ja-JP" altLang="en-US" sz="1200" dirty="0" smtClean="0">
                <a:solidFill>
                  <a:schemeClr val="tx1"/>
                </a:solidFill>
                <a:latin typeface="ＭＳ Ｐ明朝" pitchFamily="18" charset="-128"/>
                <a:ea typeface="ＭＳ Ｐ明朝" pitchFamily="18" charset="-128"/>
              </a:rPr>
              <a:t>・収蔵庫の収蔵能力が限界を超えている。</a:t>
            </a:r>
            <a:endParaRPr lang="en-US" altLang="ja-JP" sz="1200" dirty="0" smtClean="0">
              <a:solidFill>
                <a:schemeClr val="tx1"/>
              </a:solidFill>
              <a:latin typeface="ＭＳ Ｐ明朝" pitchFamily="18" charset="-128"/>
              <a:ea typeface="ＭＳ Ｐ明朝" pitchFamily="18" charset="-128"/>
            </a:endParaRPr>
          </a:p>
          <a:p>
            <a:pPr marL="72000" lvl="0" indent="-144000">
              <a:spcBef>
                <a:spcPts val="600"/>
              </a:spcBef>
            </a:pPr>
            <a:r>
              <a:rPr lang="en-US" altLang="ja-JP" sz="1200" dirty="0" smtClean="0">
                <a:solidFill>
                  <a:schemeClr val="tx1"/>
                </a:solidFill>
              </a:rPr>
              <a:t>【</a:t>
            </a:r>
            <a:r>
              <a:rPr lang="ja-JP" altLang="en-US" sz="1200" dirty="0" smtClean="0">
                <a:solidFill>
                  <a:schemeClr val="tx1"/>
                </a:solidFill>
              </a:rPr>
              <a:t>慶沢園</a:t>
            </a:r>
            <a:r>
              <a:rPr lang="en-US" altLang="ja-JP" sz="1200" dirty="0" smtClean="0">
                <a:solidFill>
                  <a:schemeClr val="tx1"/>
                </a:solidFill>
              </a:rPr>
              <a:t>】</a:t>
            </a:r>
          </a:p>
          <a:p>
            <a:pPr marL="82800" lvl="0" indent="-82800"/>
            <a:r>
              <a:rPr lang="ja-JP" altLang="en-US" sz="1200" dirty="0" smtClean="0">
                <a:solidFill>
                  <a:schemeClr val="tx1"/>
                </a:solidFill>
                <a:latin typeface="ＭＳ Ｐ明朝" pitchFamily="18" charset="-128"/>
                <a:ea typeface="ＭＳ Ｐ明朝" pitchFamily="18" charset="-128"/>
              </a:rPr>
              <a:t>・景観に配慮したビュースポットが不充分。</a:t>
            </a:r>
            <a:endParaRPr lang="en-US" altLang="ja-JP" sz="1200" dirty="0" smtClean="0">
              <a:solidFill>
                <a:schemeClr val="tx1"/>
              </a:solidFill>
              <a:latin typeface="ＭＳ Ｐ明朝" pitchFamily="18" charset="-128"/>
              <a:ea typeface="ＭＳ Ｐ明朝" pitchFamily="18" charset="-128"/>
            </a:endParaRPr>
          </a:p>
          <a:p>
            <a:pPr marL="72000" indent="-144000">
              <a:spcBef>
                <a:spcPts val="600"/>
              </a:spcBef>
            </a:pPr>
            <a:r>
              <a:rPr lang="en-US" altLang="ja-JP" sz="1200" dirty="0" smtClean="0">
                <a:solidFill>
                  <a:schemeClr val="tx1"/>
                </a:solidFill>
              </a:rPr>
              <a:t>【</a:t>
            </a:r>
            <a:r>
              <a:rPr lang="ja-JP" altLang="en-US" sz="1200" dirty="0" smtClean="0">
                <a:solidFill>
                  <a:schemeClr val="tx1"/>
                </a:solidFill>
              </a:rPr>
              <a:t>共通</a:t>
            </a:r>
            <a:r>
              <a:rPr lang="en-US" altLang="ja-JP" sz="1200" dirty="0" smtClean="0">
                <a:solidFill>
                  <a:schemeClr val="tx1"/>
                </a:solidFill>
              </a:rPr>
              <a:t>】</a:t>
            </a:r>
          </a:p>
          <a:p>
            <a:pPr marL="82800" lvl="0" indent="-82800"/>
            <a:r>
              <a:rPr lang="ja-JP" altLang="en-US" sz="1200" dirty="0" smtClean="0">
                <a:solidFill>
                  <a:schemeClr val="tx1"/>
                </a:solidFill>
                <a:latin typeface="ＭＳ Ｐ明朝" pitchFamily="18" charset="-128"/>
                <a:ea typeface="ＭＳ Ｐ明朝" pitchFamily="18" charset="-128"/>
              </a:rPr>
              <a:t>・全体的に老朽化が進み、トイレ等の設備をはじめ、慶沢園では、休憩所・園路のくぼみなど、美術館では展示室の稼働などに支障が生じている。</a:t>
            </a:r>
            <a:endParaRPr lang="en-US" altLang="ja-JP" sz="1200" dirty="0" smtClean="0">
              <a:solidFill>
                <a:schemeClr val="tx1"/>
              </a:solidFill>
              <a:latin typeface="ＭＳ Ｐ明朝" pitchFamily="18" charset="-128"/>
              <a:ea typeface="ＭＳ Ｐ明朝" pitchFamily="18" charset="-128"/>
            </a:endParaRPr>
          </a:p>
          <a:p>
            <a:pPr marL="72000" indent="-144000"/>
            <a:endParaRPr lang="en-US" altLang="ja-JP" sz="1200" dirty="0" smtClean="0">
              <a:solidFill>
                <a:schemeClr val="tx1"/>
              </a:solidFill>
            </a:endParaRPr>
          </a:p>
          <a:p>
            <a:pPr marL="72000" lvl="0" indent="-144000"/>
            <a:endParaRPr lang="en-US" altLang="ja-JP" sz="1200" dirty="0" smtClean="0">
              <a:solidFill>
                <a:schemeClr val="tx1"/>
              </a:solidFill>
            </a:endParaRPr>
          </a:p>
          <a:p>
            <a:pPr marL="72000" lvl="0" indent="-144000"/>
            <a:endParaRPr lang="en-US" altLang="ja-JP" sz="1200" dirty="0" smtClean="0">
              <a:solidFill>
                <a:schemeClr val="tx1"/>
              </a:solidFill>
            </a:endParaRPr>
          </a:p>
          <a:p>
            <a:pPr marL="72000" lvl="0" indent="-144000"/>
            <a:endParaRPr lang="en-US" altLang="ja-JP" sz="1200" dirty="0" smtClean="0">
              <a:solidFill>
                <a:schemeClr val="tx1"/>
              </a:solidFill>
            </a:endParaRPr>
          </a:p>
        </p:txBody>
      </p:sp>
      <p:sp>
        <p:nvSpPr>
          <p:cNvPr id="30" name="正方形/長方形 29"/>
          <p:cNvSpPr/>
          <p:nvPr/>
        </p:nvSpPr>
        <p:spPr>
          <a:xfrm>
            <a:off x="6825208" y="573657"/>
            <a:ext cx="2730303" cy="249530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endParaRPr lang="en-US" altLang="ja-JP" sz="1200" dirty="0" smtClean="0">
              <a:solidFill>
                <a:schemeClr val="tx1"/>
              </a:solidFill>
            </a:endParaRPr>
          </a:p>
          <a:p>
            <a:pPr marL="72000" lvl="0" indent="-144000">
              <a:spcBef>
                <a:spcPts val="600"/>
              </a:spcBef>
            </a:pPr>
            <a:r>
              <a:rPr lang="en-US" altLang="ja-JP" sz="1000" dirty="0" smtClean="0">
                <a:solidFill>
                  <a:schemeClr val="tx1"/>
                </a:solidFill>
              </a:rPr>
              <a:t>【</a:t>
            </a:r>
            <a:r>
              <a:rPr lang="ja-JP" altLang="en-US" sz="1000" dirty="0" smtClean="0">
                <a:solidFill>
                  <a:schemeClr val="tx1"/>
                </a:solidFill>
              </a:rPr>
              <a:t>公園の一体的マネジメント</a:t>
            </a:r>
            <a:r>
              <a:rPr lang="en-US" altLang="ja-JP" sz="1000" dirty="0" smtClean="0">
                <a:solidFill>
                  <a:schemeClr val="tx1"/>
                </a:solidFill>
              </a:rPr>
              <a:t>】</a:t>
            </a:r>
          </a:p>
          <a:p>
            <a:pPr marL="82800" lvl="0" indent="-82800"/>
            <a:r>
              <a:rPr lang="ja-JP" altLang="en-US" sz="1000" dirty="0" smtClean="0">
                <a:solidFill>
                  <a:schemeClr val="tx1"/>
                </a:solidFill>
                <a:latin typeface="ＭＳ Ｐ明朝" pitchFamily="18" charset="-128"/>
                <a:ea typeface="ＭＳ Ｐ明朝" pitchFamily="18" charset="-128"/>
              </a:rPr>
              <a:t>・民間活力の導入により、慶沢園と一体的に活用し、名建築・名庭園・美術品を一度に鑑賞できる新たな価値・魅力を利用者に提供する。</a:t>
            </a:r>
            <a:endParaRPr lang="en-US" altLang="ja-JP" sz="1000" dirty="0" smtClean="0">
              <a:solidFill>
                <a:schemeClr val="tx1"/>
              </a:solidFill>
              <a:latin typeface="ＭＳ Ｐ明朝" pitchFamily="18" charset="-128"/>
              <a:ea typeface="ＭＳ Ｐ明朝" pitchFamily="18" charset="-128"/>
            </a:endParaRPr>
          </a:p>
          <a:p>
            <a:pPr marL="72000" indent="-144000">
              <a:spcBef>
                <a:spcPts val="600"/>
              </a:spcBef>
            </a:pPr>
            <a:r>
              <a:rPr lang="en-US" altLang="ja-JP" sz="1000" dirty="0" smtClean="0">
                <a:solidFill>
                  <a:schemeClr val="tx1"/>
                </a:solidFill>
              </a:rPr>
              <a:t>【</a:t>
            </a:r>
            <a:r>
              <a:rPr lang="ja-JP" altLang="en-US" sz="1000" dirty="0" smtClean="0">
                <a:solidFill>
                  <a:schemeClr val="tx1"/>
                </a:solidFill>
              </a:rPr>
              <a:t>公園施設の魅力向上</a:t>
            </a:r>
            <a:r>
              <a:rPr lang="en-US" altLang="ja-JP" sz="1000" dirty="0" smtClean="0">
                <a:solidFill>
                  <a:schemeClr val="tx1"/>
                </a:solidFill>
              </a:rPr>
              <a:t>】</a:t>
            </a:r>
          </a:p>
          <a:p>
            <a:pPr marL="82800" lvl="0" indent="-82800"/>
            <a:r>
              <a:rPr lang="ja-JP" altLang="en-US" sz="1000" dirty="0" smtClean="0">
                <a:solidFill>
                  <a:schemeClr val="tx1"/>
                </a:solidFill>
                <a:latin typeface="ＭＳ Ｐ明朝" pitchFamily="18" charset="-128"/>
                <a:ea typeface="ＭＳ Ｐ明朝" pitchFamily="18" charset="-128"/>
              </a:rPr>
              <a:t>・美術館の老朽化・機能向上対策のため、大規模改修工事を実施するとともに、新棟整備の検討を進め、利用者サービスの向上を図る。</a:t>
            </a:r>
            <a:endParaRPr lang="en-US" altLang="ja-JP" sz="1000" dirty="0" smtClean="0">
              <a:solidFill>
                <a:schemeClr val="tx1"/>
              </a:solidFill>
              <a:latin typeface="ＭＳ Ｐ明朝" pitchFamily="18" charset="-128"/>
              <a:ea typeface="ＭＳ Ｐ明朝" pitchFamily="18" charset="-128"/>
            </a:endParaRPr>
          </a:p>
          <a:p>
            <a:pPr marL="82800" lvl="0" indent="-82800"/>
            <a:r>
              <a:rPr lang="ja-JP" altLang="en-US" sz="1000" dirty="0" smtClean="0">
                <a:solidFill>
                  <a:schemeClr val="tx1"/>
                </a:solidFill>
                <a:latin typeface="ＭＳ Ｐ明朝" pitchFamily="18" charset="-128"/>
                <a:ea typeface="ＭＳ Ｐ明朝" pitchFamily="18" charset="-128"/>
              </a:rPr>
              <a:t>・美術館で魅力ある展覧会を開催し、来訪者満足度を高める。</a:t>
            </a:r>
            <a:endParaRPr lang="en-US" altLang="ja-JP" sz="1000" dirty="0" smtClean="0">
              <a:solidFill>
                <a:schemeClr val="tx1"/>
              </a:solidFill>
              <a:latin typeface="ＭＳ Ｐ明朝" pitchFamily="18" charset="-128"/>
              <a:ea typeface="ＭＳ Ｐ明朝" pitchFamily="18" charset="-128"/>
            </a:endParaRPr>
          </a:p>
          <a:p>
            <a:pPr marL="82800" indent="-82800"/>
            <a:r>
              <a:rPr lang="ja-JP" altLang="en-US" sz="1000" dirty="0" smtClean="0">
                <a:solidFill>
                  <a:schemeClr val="tx1"/>
                </a:solidFill>
                <a:latin typeface="ＭＳ Ｐ明朝" pitchFamily="18" charset="-128"/>
                <a:ea typeface="ＭＳ Ｐ明朝" pitchFamily="18" charset="-128"/>
              </a:rPr>
              <a:t>・慶沢園の修景改修工事に着手し、作庭時の作風や技法を活かした維持管理により、庭園の魅力を再生する。</a:t>
            </a:r>
            <a:endParaRPr lang="en-US" altLang="ja-JP" sz="1000" dirty="0" smtClean="0">
              <a:solidFill>
                <a:schemeClr val="tx1"/>
              </a:solidFill>
              <a:latin typeface="ＭＳ Ｐ明朝" pitchFamily="18" charset="-128"/>
              <a:ea typeface="ＭＳ Ｐ明朝" pitchFamily="18" charset="-128"/>
            </a:endParaRPr>
          </a:p>
          <a:p>
            <a:pPr marL="82800" lvl="0" indent="-82800"/>
            <a:endParaRPr lang="en-US" altLang="ja-JP" sz="1000" dirty="0" smtClean="0">
              <a:solidFill>
                <a:schemeClr val="tx1"/>
              </a:solidFill>
              <a:latin typeface="ＭＳ Ｐ明朝" pitchFamily="18" charset="-128"/>
              <a:ea typeface="ＭＳ Ｐ明朝" pitchFamily="18" charset="-128"/>
            </a:endParaRPr>
          </a:p>
          <a:p>
            <a:endParaRPr lang="en-US" altLang="ja-JP" sz="1200" dirty="0" smtClean="0">
              <a:solidFill>
                <a:schemeClr val="tx1"/>
              </a:solidFill>
            </a:endParaRPr>
          </a:p>
          <a:p>
            <a:endParaRPr lang="en-US" altLang="ja-JP" sz="1200" dirty="0" smtClean="0">
              <a:solidFill>
                <a:schemeClr val="tx1"/>
              </a:solidFill>
            </a:endParaRPr>
          </a:p>
          <a:p>
            <a:endParaRPr lang="en-US" altLang="ja-JP" sz="1200" dirty="0" smtClean="0">
              <a:solidFill>
                <a:schemeClr val="tx1"/>
              </a:solidFill>
            </a:endParaRPr>
          </a:p>
        </p:txBody>
      </p:sp>
      <p:sp>
        <p:nvSpPr>
          <p:cNvPr id="32" name="右矢印 31"/>
          <p:cNvSpPr/>
          <p:nvPr/>
        </p:nvSpPr>
        <p:spPr>
          <a:xfrm>
            <a:off x="3080792" y="2563100"/>
            <a:ext cx="288032" cy="792088"/>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194471" y="573657"/>
            <a:ext cx="1365000" cy="288032"/>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200" b="1" dirty="0" smtClean="0"/>
              <a:t>現状・課題</a:t>
            </a:r>
            <a:endParaRPr kumimoji="1" lang="ja-JP" altLang="en-US" sz="1200" b="1" dirty="0"/>
          </a:p>
        </p:txBody>
      </p:sp>
      <p:sp>
        <p:nvSpPr>
          <p:cNvPr id="38" name="正方形/長方形 37"/>
          <p:cNvSpPr/>
          <p:nvPr/>
        </p:nvSpPr>
        <p:spPr>
          <a:xfrm>
            <a:off x="6825207" y="573657"/>
            <a:ext cx="1755000" cy="216024"/>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kumimoji="1" lang="ja-JP" altLang="en-US" sz="1200" b="1" dirty="0" smtClean="0"/>
              <a:t>改革方針</a:t>
            </a:r>
            <a:endParaRPr kumimoji="1" lang="ja-JP" altLang="en-US" sz="1200" b="1" dirty="0"/>
          </a:p>
        </p:txBody>
      </p:sp>
      <p:sp>
        <p:nvSpPr>
          <p:cNvPr id="39" name="正方形/長方形 38"/>
          <p:cNvSpPr/>
          <p:nvPr/>
        </p:nvSpPr>
        <p:spPr>
          <a:xfrm>
            <a:off x="3481155" y="556405"/>
            <a:ext cx="1365000" cy="28803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t>将来像</a:t>
            </a:r>
            <a:endParaRPr kumimoji="1" lang="ja-JP" altLang="en-US" sz="1200" b="1" dirty="0"/>
          </a:p>
        </p:txBody>
      </p:sp>
      <p:sp>
        <p:nvSpPr>
          <p:cNvPr id="26" name="正方形/長方形 25"/>
          <p:cNvSpPr/>
          <p:nvPr/>
        </p:nvSpPr>
        <p:spPr>
          <a:xfrm>
            <a:off x="6825208" y="3152888"/>
            <a:ext cx="2730303" cy="322844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endParaRPr lang="en-US" altLang="ja-JP" sz="1200" dirty="0" smtClean="0">
              <a:solidFill>
                <a:schemeClr val="tx1"/>
              </a:solidFill>
            </a:endParaRPr>
          </a:p>
          <a:p>
            <a:pPr marL="72000" lvl="0" indent="-144000" defTabSz="914400">
              <a:spcBef>
                <a:spcPts val="600"/>
              </a:spcBef>
            </a:pPr>
            <a:r>
              <a:rPr lang="en-US" altLang="ja-JP" sz="1000" dirty="0" smtClean="0">
                <a:solidFill>
                  <a:prstClr val="black"/>
                </a:solidFill>
              </a:rPr>
              <a:t>【</a:t>
            </a:r>
            <a:r>
              <a:rPr lang="ja-JP" altLang="en-US" sz="1000" dirty="0" smtClean="0">
                <a:solidFill>
                  <a:prstClr val="black"/>
                </a:solidFill>
              </a:rPr>
              <a:t>老朽化に伴う美術館改修工事</a:t>
            </a:r>
            <a:r>
              <a:rPr lang="en-US" altLang="ja-JP" sz="1000" dirty="0" smtClean="0">
                <a:solidFill>
                  <a:prstClr val="black"/>
                </a:solidFill>
              </a:rPr>
              <a:t>】</a:t>
            </a:r>
          </a:p>
          <a:p>
            <a:pPr marL="82800" lvl="0" indent="-82800" defTabSz="914400"/>
            <a:r>
              <a:rPr lang="ja-JP" altLang="en-US" sz="1000" dirty="0" smtClean="0">
                <a:solidFill>
                  <a:prstClr val="black"/>
                </a:solidFill>
                <a:latin typeface="ＭＳ Ｐ明朝" pitchFamily="18" charset="-128"/>
                <a:ea typeface="ＭＳ Ｐ明朝" pitchFamily="18" charset="-128"/>
              </a:rPr>
              <a:t>・照明設備改修（</a:t>
            </a:r>
            <a:r>
              <a:rPr lang="en-US" altLang="ja-JP" sz="1000" dirty="0" smtClean="0">
                <a:solidFill>
                  <a:prstClr val="black"/>
                </a:solidFill>
                <a:latin typeface="ＭＳ Ｐ明朝" pitchFamily="18" charset="-128"/>
                <a:ea typeface="ＭＳ Ｐ明朝" pitchFamily="18" charset="-128"/>
              </a:rPr>
              <a:t>2011</a:t>
            </a:r>
            <a:r>
              <a:rPr lang="ja-JP" altLang="en-US" sz="1000" dirty="0" smtClean="0">
                <a:solidFill>
                  <a:prstClr val="black"/>
                </a:solidFill>
                <a:latin typeface="ＭＳ Ｐ明朝" pitchFamily="18" charset="-128"/>
                <a:ea typeface="ＭＳ Ｐ明朝" pitchFamily="18" charset="-128"/>
              </a:rPr>
              <a:t>年度）</a:t>
            </a:r>
            <a:endParaRPr lang="en-US" altLang="ja-JP" sz="1000" dirty="0" smtClean="0">
              <a:solidFill>
                <a:prstClr val="black"/>
              </a:solidFill>
              <a:latin typeface="ＭＳ Ｐ明朝" pitchFamily="18" charset="-128"/>
              <a:ea typeface="ＭＳ Ｐ明朝" pitchFamily="18" charset="-128"/>
            </a:endParaRPr>
          </a:p>
          <a:p>
            <a:pPr marL="82800" lvl="0" indent="-82800" defTabSz="914400"/>
            <a:r>
              <a:rPr lang="ja-JP" altLang="en-US" sz="1000" dirty="0" smtClean="0">
                <a:solidFill>
                  <a:prstClr val="black"/>
                </a:solidFill>
                <a:latin typeface="ＭＳ Ｐ明朝" pitchFamily="18" charset="-128"/>
                <a:ea typeface="ＭＳ Ｐ明朝" pitchFamily="18" charset="-128"/>
              </a:rPr>
              <a:t>・エレベータ改修（</a:t>
            </a:r>
            <a:r>
              <a:rPr lang="en-US" altLang="ja-JP" sz="1000" dirty="0" smtClean="0">
                <a:solidFill>
                  <a:prstClr val="black"/>
                </a:solidFill>
                <a:latin typeface="ＭＳ Ｐ明朝" pitchFamily="18" charset="-128"/>
                <a:ea typeface="ＭＳ Ｐ明朝" pitchFamily="18" charset="-128"/>
              </a:rPr>
              <a:t>2011</a:t>
            </a:r>
            <a:r>
              <a:rPr lang="ja-JP" altLang="en-US" sz="1000" dirty="0" smtClean="0">
                <a:solidFill>
                  <a:prstClr val="black"/>
                </a:solidFill>
                <a:latin typeface="ＭＳ Ｐ明朝" pitchFamily="18" charset="-128"/>
                <a:ea typeface="ＭＳ Ｐ明朝" pitchFamily="18" charset="-128"/>
              </a:rPr>
              <a:t>年度）</a:t>
            </a:r>
            <a:endParaRPr lang="en-US" altLang="ja-JP" sz="1000" dirty="0" smtClean="0">
              <a:solidFill>
                <a:prstClr val="black"/>
              </a:solidFill>
              <a:latin typeface="ＭＳ Ｐ明朝" pitchFamily="18" charset="-128"/>
              <a:ea typeface="ＭＳ Ｐ明朝" pitchFamily="18" charset="-128"/>
            </a:endParaRPr>
          </a:p>
          <a:p>
            <a:pPr marL="82800" lvl="0" indent="-82800" defTabSz="914400"/>
            <a:r>
              <a:rPr lang="ja-JP" altLang="en-US" sz="1000" dirty="0" smtClean="0">
                <a:solidFill>
                  <a:prstClr val="black"/>
                </a:solidFill>
                <a:latin typeface="ＭＳ Ｐ明朝" pitchFamily="18" charset="-128"/>
                <a:ea typeface="ＭＳ Ｐ明朝" pitchFamily="18" charset="-128"/>
              </a:rPr>
              <a:t>・屋上トップライト美装化（</a:t>
            </a:r>
            <a:r>
              <a:rPr lang="en-US" altLang="ja-JP" sz="1000" dirty="0" smtClean="0">
                <a:solidFill>
                  <a:prstClr val="black"/>
                </a:solidFill>
                <a:latin typeface="ＭＳ Ｐ明朝" pitchFamily="18" charset="-128"/>
                <a:ea typeface="ＭＳ Ｐ明朝" pitchFamily="18" charset="-128"/>
              </a:rPr>
              <a:t>2014</a:t>
            </a:r>
            <a:r>
              <a:rPr lang="ja-JP" altLang="en-US" sz="1000" dirty="0" smtClean="0">
                <a:solidFill>
                  <a:prstClr val="black"/>
                </a:solidFill>
                <a:latin typeface="ＭＳ Ｐ明朝" pitchFamily="18" charset="-128"/>
                <a:ea typeface="ＭＳ Ｐ明朝" pitchFamily="18" charset="-128"/>
              </a:rPr>
              <a:t>年度）</a:t>
            </a:r>
            <a:endParaRPr lang="en-US" altLang="ja-JP" sz="1000" dirty="0" smtClean="0">
              <a:solidFill>
                <a:prstClr val="black"/>
              </a:solidFill>
              <a:latin typeface="ＭＳ Ｐ明朝" pitchFamily="18" charset="-128"/>
              <a:ea typeface="ＭＳ Ｐ明朝" pitchFamily="18" charset="-128"/>
            </a:endParaRPr>
          </a:p>
          <a:p>
            <a:pPr marL="82800" lvl="0" indent="-82800" defTabSz="914400"/>
            <a:r>
              <a:rPr lang="ja-JP" altLang="en-US" sz="1000" dirty="0" smtClean="0">
                <a:solidFill>
                  <a:prstClr val="black"/>
                </a:solidFill>
                <a:latin typeface="ＭＳ Ｐ明朝" pitchFamily="18" charset="-128"/>
                <a:ea typeface="ＭＳ Ｐ明朝" pitchFamily="18" charset="-128"/>
              </a:rPr>
              <a:t>・屋上防水シート張替補修（</a:t>
            </a:r>
            <a:r>
              <a:rPr lang="en-US" altLang="ja-JP" sz="1000" dirty="0" smtClean="0">
                <a:solidFill>
                  <a:prstClr val="black"/>
                </a:solidFill>
                <a:latin typeface="ＭＳ Ｐ明朝" pitchFamily="18" charset="-128"/>
                <a:ea typeface="ＭＳ Ｐ明朝" pitchFamily="18" charset="-128"/>
              </a:rPr>
              <a:t>2014</a:t>
            </a:r>
            <a:r>
              <a:rPr lang="ja-JP" altLang="en-US" sz="1000" dirty="0" smtClean="0">
                <a:solidFill>
                  <a:prstClr val="black"/>
                </a:solidFill>
                <a:latin typeface="ＭＳ Ｐ明朝" pitchFamily="18" charset="-128"/>
                <a:ea typeface="ＭＳ Ｐ明朝" pitchFamily="18" charset="-128"/>
              </a:rPr>
              <a:t>年度）</a:t>
            </a:r>
            <a:endParaRPr lang="en-US" altLang="ja-JP" sz="1000" dirty="0" smtClean="0">
              <a:solidFill>
                <a:prstClr val="black"/>
              </a:solidFill>
              <a:latin typeface="ＭＳ Ｐ明朝" pitchFamily="18" charset="-128"/>
              <a:ea typeface="ＭＳ Ｐ明朝" pitchFamily="18" charset="-128"/>
            </a:endParaRPr>
          </a:p>
          <a:p>
            <a:pPr marL="82800" lvl="0" indent="-82800" defTabSz="914400"/>
            <a:r>
              <a:rPr lang="ja-JP" altLang="en-US" sz="1000" dirty="0" smtClean="0">
                <a:solidFill>
                  <a:prstClr val="black"/>
                </a:solidFill>
                <a:latin typeface="ＭＳ Ｐ明朝" pitchFamily="18" charset="-128"/>
                <a:ea typeface="ＭＳ Ｐ明朝" pitchFamily="18" charset="-128"/>
              </a:rPr>
              <a:t>　　　　　　　　　　　　　　　　　　　　など順次</a:t>
            </a:r>
            <a:endParaRPr lang="en-US" altLang="ja-JP" sz="1000" dirty="0" smtClean="0">
              <a:solidFill>
                <a:prstClr val="black"/>
              </a:solidFill>
              <a:latin typeface="ＭＳ Ｐ明朝" pitchFamily="18" charset="-128"/>
              <a:ea typeface="ＭＳ Ｐ明朝" pitchFamily="18" charset="-128"/>
            </a:endParaRPr>
          </a:p>
          <a:p>
            <a:pPr marL="72000" lvl="0" indent="-144000" defTabSz="914400">
              <a:spcBef>
                <a:spcPts val="600"/>
              </a:spcBef>
            </a:pPr>
            <a:r>
              <a:rPr lang="en-US" altLang="ja-JP" sz="1000" dirty="0" smtClean="0">
                <a:solidFill>
                  <a:prstClr val="black"/>
                </a:solidFill>
                <a:latin typeface="ＭＳ Ｐゴシック"/>
              </a:rPr>
              <a:t>【</a:t>
            </a:r>
            <a:r>
              <a:rPr lang="ja-JP" altLang="en-US" sz="1000" dirty="0" smtClean="0">
                <a:solidFill>
                  <a:prstClr val="black"/>
                </a:solidFill>
                <a:latin typeface="ＭＳ Ｐゴシック"/>
              </a:rPr>
              <a:t>老朽化などに伴う慶沢園改修工事</a:t>
            </a:r>
            <a:r>
              <a:rPr lang="en-US" altLang="ja-JP" sz="1000" dirty="0" smtClean="0">
                <a:solidFill>
                  <a:prstClr val="black"/>
                </a:solidFill>
                <a:latin typeface="ＭＳ Ｐゴシック"/>
              </a:rPr>
              <a:t>】(2014</a:t>
            </a:r>
            <a:r>
              <a:rPr lang="ja-JP" altLang="en-US" sz="1000" dirty="0" smtClean="0">
                <a:solidFill>
                  <a:prstClr val="black"/>
                </a:solidFill>
                <a:latin typeface="ＭＳ Ｐゴシック"/>
              </a:rPr>
              <a:t>年度</a:t>
            </a:r>
            <a:r>
              <a:rPr lang="en-US" altLang="ja-JP" sz="1000" dirty="0" smtClean="0">
                <a:solidFill>
                  <a:prstClr val="black"/>
                </a:solidFill>
                <a:latin typeface="ＭＳ Ｐゴシック"/>
              </a:rPr>
              <a:t>)</a:t>
            </a:r>
          </a:p>
          <a:p>
            <a:pPr marL="82800" lvl="0" indent="-82800" defTabSz="914400"/>
            <a:r>
              <a:rPr lang="ja-JP" altLang="en-US" sz="1000" dirty="0" smtClean="0">
                <a:solidFill>
                  <a:prstClr val="black"/>
                </a:solidFill>
                <a:latin typeface="ＭＳ Ｐ明朝" pitchFamily="18" charset="-128"/>
                <a:ea typeface="ＭＳ Ｐ明朝" pitchFamily="18" charset="-128"/>
              </a:rPr>
              <a:t>・休憩所を和風のデザインに改修</a:t>
            </a:r>
            <a:endParaRPr lang="en-US" altLang="ja-JP" sz="1000" dirty="0" smtClean="0">
              <a:solidFill>
                <a:prstClr val="black"/>
              </a:solidFill>
              <a:latin typeface="ＭＳ Ｐ明朝" pitchFamily="18" charset="-128"/>
              <a:ea typeface="ＭＳ Ｐ明朝" pitchFamily="18" charset="-128"/>
            </a:endParaRPr>
          </a:p>
          <a:p>
            <a:pPr marL="82800" lvl="0" indent="-82800" defTabSz="914400"/>
            <a:r>
              <a:rPr lang="ja-JP" altLang="en-US" sz="1000" dirty="0" smtClean="0">
                <a:solidFill>
                  <a:prstClr val="black"/>
                </a:solidFill>
                <a:latin typeface="ＭＳ Ｐ明朝" pitchFamily="18" charset="-128"/>
                <a:ea typeface="ＭＳ Ｐ明朝" pitchFamily="18" charset="-128"/>
              </a:rPr>
              <a:t>・散策しやすい園路改修や手すりの設置</a:t>
            </a:r>
            <a:endParaRPr lang="en-US" altLang="ja-JP" sz="1000" dirty="0" smtClean="0">
              <a:solidFill>
                <a:prstClr val="black"/>
              </a:solidFill>
              <a:latin typeface="ＭＳ Ｐ明朝" pitchFamily="18" charset="-128"/>
              <a:ea typeface="ＭＳ Ｐ明朝" pitchFamily="18" charset="-128"/>
            </a:endParaRPr>
          </a:p>
          <a:p>
            <a:pPr marL="82800" lvl="0" indent="-82800" defTabSz="914400"/>
            <a:r>
              <a:rPr lang="ja-JP" altLang="en-US" sz="1000" dirty="0" smtClean="0">
                <a:solidFill>
                  <a:prstClr val="black"/>
                </a:solidFill>
                <a:latin typeface="ＭＳ Ｐ明朝" pitchFamily="18" charset="-128"/>
                <a:ea typeface="ＭＳ Ｐ明朝" pitchFamily="18" charset="-128"/>
              </a:rPr>
              <a:t>・ビュースポット付近に照明を増設</a:t>
            </a:r>
            <a:endParaRPr lang="en-US" altLang="ja-JP" sz="1000" dirty="0" smtClean="0">
              <a:solidFill>
                <a:prstClr val="black"/>
              </a:solidFill>
              <a:latin typeface="ＭＳ Ｐ明朝" pitchFamily="18" charset="-128"/>
              <a:ea typeface="ＭＳ Ｐ明朝" pitchFamily="18" charset="-128"/>
            </a:endParaRPr>
          </a:p>
          <a:p>
            <a:pPr marL="82800" lvl="0" indent="-82800" defTabSz="914400"/>
            <a:r>
              <a:rPr lang="ja-JP" altLang="en-US" sz="1000" dirty="0" smtClean="0">
                <a:solidFill>
                  <a:prstClr val="black"/>
                </a:solidFill>
                <a:latin typeface="ＭＳ Ｐ明朝" pitchFamily="18" charset="-128"/>
                <a:ea typeface="ＭＳ Ｐ明朝" pitchFamily="18" charset="-128"/>
              </a:rPr>
              <a:t>・周辺景観を考慮して樹木を補植　ほか　</a:t>
            </a:r>
            <a:endParaRPr lang="en-US" altLang="ja-JP" sz="1000" dirty="0" smtClean="0">
              <a:solidFill>
                <a:prstClr val="black"/>
              </a:solidFill>
              <a:latin typeface="ＭＳ Ｐ明朝" pitchFamily="18" charset="-128"/>
              <a:ea typeface="ＭＳ Ｐ明朝" pitchFamily="18" charset="-128"/>
            </a:endParaRPr>
          </a:p>
          <a:p>
            <a:pPr marL="72000" lvl="0" indent="-144000" defTabSz="914400">
              <a:spcBef>
                <a:spcPts val="600"/>
              </a:spcBef>
            </a:pPr>
            <a:r>
              <a:rPr lang="en-US" altLang="ja-JP" sz="1000" dirty="0" smtClean="0">
                <a:solidFill>
                  <a:prstClr val="black"/>
                </a:solidFill>
                <a:latin typeface="ＭＳ Ｐゴシック"/>
              </a:rPr>
              <a:t>【</a:t>
            </a:r>
            <a:r>
              <a:rPr lang="ja-JP" altLang="en-US" sz="1000" dirty="0" smtClean="0">
                <a:solidFill>
                  <a:prstClr val="black"/>
                </a:solidFill>
                <a:latin typeface="ＭＳ Ｐゴシック"/>
              </a:rPr>
              <a:t>今後の市立美術館のあり方検討</a:t>
            </a:r>
            <a:r>
              <a:rPr lang="en-US" altLang="ja-JP" sz="1000" dirty="0" smtClean="0">
                <a:solidFill>
                  <a:prstClr val="black"/>
                </a:solidFill>
                <a:latin typeface="ＭＳ Ｐゴシック"/>
              </a:rPr>
              <a:t>】</a:t>
            </a:r>
            <a:r>
              <a:rPr lang="ja-JP" altLang="en-US" sz="1000" dirty="0" smtClean="0">
                <a:solidFill>
                  <a:prstClr val="black"/>
                </a:solidFill>
                <a:latin typeface="ＭＳ Ｐゴシック"/>
              </a:rPr>
              <a:t>（</a:t>
            </a:r>
            <a:r>
              <a:rPr lang="en-US" altLang="ja-JP" sz="1000" dirty="0" smtClean="0">
                <a:solidFill>
                  <a:prstClr val="black"/>
                </a:solidFill>
                <a:latin typeface="ＭＳ Ｐゴシック"/>
              </a:rPr>
              <a:t>2014</a:t>
            </a:r>
            <a:r>
              <a:rPr lang="ja-JP" altLang="en-US" sz="1000" dirty="0" smtClean="0">
                <a:solidFill>
                  <a:prstClr val="black"/>
                </a:solidFill>
                <a:latin typeface="ＭＳ Ｐゴシック"/>
              </a:rPr>
              <a:t>年度）</a:t>
            </a:r>
            <a:endParaRPr lang="en-US" altLang="ja-JP" sz="1000" dirty="0" smtClean="0">
              <a:solidFill>
                <a:prstClr val="black"/>
              </a:solidFill>
              <a:latin typeface="ＭＳ Ｐゴシック"/>
            </a:endParaRPr>
          </a:p>
          <a:p>
            <a:pPr marL="82800" lvl="0" indent="-82800" defTabSz="914400"/>
            <a:r>
              <a:rPr lang="ja-JP" altLang="en-US" sz="1000" dirty="0" smtClean="0">
                <a:solidFill>
                  <a:prstClr val="black"/>
                </a:solidFill>
                <a:latin typeface="ＭＳ Ｐ明朝" pitchFamily="18" charset="-128"/>
                <a:ea typeface="ＭＳ Ｐ明朝" pitchFamily="18" charset="-128"/>
              </a:rPr>
              <a:t>・施設の再生・保存、収蔵庫の拡充、サービス機能の充実のための</a:t>
            </a:r>
            <a:r>
              <a:rPr lang="ja-JP" altLang="ja-JP" sz="1000" dirty="0" smtClean="0">
                <a:solidFill>
                  <a:prstClr val="black"/>
                </a:solidFill>
                <a:latin typeface="ＭＳ Ｐ明朝" pitchFamily="18" charset="-128"/>
                <a:ea typeface="ＭＳ Ｐ明朝" pitchFamily="18" charset="-128"/>
              </a:rPr>
              <a:t>美術館の</a:t>
            </a:r>
            <a:r>
              <a:rPr lang="ja-JP" altLang="en-US" sz="1000" dirty="0" smtClean="0">
                <a:solidFill>
                  <a:prstClr val="black"/>
                </a:solidFill>
                <a:latin typeface="ＭＳ Ｐ明朝" pitchFamily="18" charset="-128"/>
                <a:ea typeface="ＭＳ Ｐ明朝" pitchFamily="18" charset="-128"/>
              </a:rPr>
              <a:t>あり方</a:t>
            </a:r>
            <a:r>
              <a:rPr lang="ja-JP" altLang="ja-JP" sz="1000" dirty="0" smtClean="0">
                <a:solidFill>
                  <a:prstClr val="black"/>
                </a:solidFill>
                <a:latin typeface="ＭＳ Ｐ明朝" pitchFamily="18" charset="-128"/>
                <a:ea typeface="ＭＳ Ｐ明朝" pitchFamily="18" charset="-128"/>
              </a:rPr>
              <a:t>を検討</a:t>
            </a:r>
            <a:r>
              <a:rPr lang="ja-JP" altLang="en-US" sz="1000" dirty="0" smtClean="0">
                <a:solidFill>
                  <a:prstClr val="black"/>
                </a:solidFill>
                <a:latin typeface="ＭＳ Ｐ明朝" pitchFamily="18" charset="-128"/>
                <a:ea typeface="ＭＳ Ｐ明朝" pitchFamily="18" charset="-128"/>
              </a:rPr>
              <a:t>。</a:t>
            </a:r>
            <a:endParaRPr lang="en-US" altLang="ja-JP" sz="1000" dirty="0" smtClean="0">
              <a:solidFill>
                <a:prstClr val="black"/>
              </a:solidFill>
              <a:latin typeface="ＭＳ Ｐ明朝" pitchFamily="18" charset="-128"/>
              <a:ea typeface="ＭＳ Ｐ明朝" pitchFamily="18" charset="-128"/>
            </a:endParaRPr>
          </a:p>
          <a:p>
            <a:pPr marL="82800" lvl="0" indent="-82800" defTabSz="914400"/>
            <a:r>
              <a:rPr lang="ja-JP" altLang="en-US" sz="1000" dirty="0" smtClean="0">
                <a:solidFill>
                  <a:prstClr val="black"/>
                </a:solidFill>
                <a:latin typeface="ＭＳ Ｐ明朝" pitchFamily="18" charset="-128"/>
                <a:ea typeface="ＭＳ Ｐ明朝" pitchFamily="18" charset="-128"/>
              </a:rPr>
              <a:t>・</a:t>
            </a:r>
            <a:r>
              <a:rPr lang="ja-JP" altLang="ja-JP" sz="1000" dirty="0" smtClean="0">
                <a:solidFill>
                  <a:prstClr val="black"/>
                </a:solidFill>
                <a:latin typeface="ＭＳ Ｐ明朝" pitchFamily="18" charset="-128"/>
                <a:ea typeface="ＭＳ Ｐ明朝" pitchFamily="18" charset="-128"/>
              </a:rPr>
              <a:t>建物の耐震性の調査、本館の内装や展示</a:t>
            </a:r>
            <a:r>
              <a:rPr lang="ja-JP" altLang="en-US" sz="1000" dirty="0" smtClean="0">
                <a:solidFill>
                  <a:prstClr val="black"/>
                </a:solidFill>
                <a:latin typeface="ＭＳ Ｐ明朝" pitchFamily="18" charset="-128"/>
                <a:ea typeface="ＭＳ Ｐ明朝" pitchFamily="18" charset="-128"/>
              </a:rPr>
              <a:t>環境の調査</a:t>
            </a:r>
            <a:r>
              <a:rPr lang="ja-JP" altLang="ja-JP" sz="1000" dirty="0" smtClean="0">
                <a:solidFill>
                  <a:prstClr val="black"/>
                </a:solidFill>
                <a:latin typeface="ＭＳ Ｐ明朝" pitchFamily="18" charset="-128"/>
                <a:ea typeface="ＭＳ Ｐ明朝" pitchFamily="18" charset="-128"/>
              </a:rPr>
              <a:t>、新棟の整備</a:t>
            </a:r>
            <a:r>
              <a:rPr lang="ja-JP" altLang="en-US" sz="1000" dirty="0" smtClean="0">
                <a:solidFill>
                  <a:prstClr val="black"/>
                </a:solidFill>
                <a:latin typeface="ＭＳ Ｐ明朝" pitchFamily="18" charset="-128"/>
                <a:ea typeface="ＭＳ Ｐ明朝" pitchFamily="18" charset="-128"/>
              </a:rPr>
              <a:t>など</a:t>
            </a:r>
            <a:r>
              <a:rPr lang="ja-JP" altLang="ja-JP" sz="1000" dirty="0" smtClean="0">
                <a:solidFill>
                  <a:schemeClr val="tx1"/>
                </a:solidFill>
                <a:latin typeface="ＭＳ Ｐ明朝" pitchFamily="18" charset="-128"/>
                <a:ea typeface="ＭＳ Ｐ明朝" pitchFamily="18" charset="-128"/>
              </a:rPr>
              <a:t>利用者サ</a:t>
            </a:r>
            <a:r>
              <a:rPr lang="ja-JP" altLang="ja-JP" sz="1000" dirty="0" smtClean="0">
                <a:solidFill>
                  <a:prstClr val="black"/>
                </a:solidFill>
                <a:latin typeface="ＭＳ Ｐ明朝" pitchFamily="18" charset="-128"/>
                <a:ea typeface="ＭＳ Ｐ明朝" pitchFamily="18" charset="-128"/>
              </a:rPr>
              <a:t>ービス機能</a:t>
            </a:r>
            <a:r>
              <a:rPr lang="ja-JP" altLang="en-US" sz="1000" dirty="0" smtClean="0">
                <a:solidFill>
                  <a:prstClr val="black"/>
                </a:solidFill>
                <a:latin typeface="ＭＳ Ｐ明朝" pitchFamily="18" charset="-128"/>
                <a:ea typeface="ＭＳ Ｐ明朝" pitchFamily="18" charset="-128"/>
              </a:rPr>
              <a:t>など</a:t>
            </a:r>
            <a:r>
              <a:rPr lang="ja-JP" altLang="ja-JP" sz="1000" dirty="0" smtClean="0">
                <a:solidFill>
                  <a:prstClr val="black"/>
                </a:solidFill>
                <a:latin typeface="ＭＳ Ｐ明朝" pitchFamily="18" charset="-128"/>
                <a:ea typeface="ＭＳ Ｐ明朝" pitchFamily="18" charset="-128"/>
              </a:rPr>
              <a:t>の調査</a:t>
            </a:r>
            <a:r>
              <a:rPr lang="ja-JP" altLang="en-US" sz="1000" dirty="0" smtClean="0">
                <a:solidFill>
                  <a:prstClr val="black"/>
                </a:solidFill>
                <a:latin typeface="ＭＳ Ｐ明朝" pitchFamily="18" charset="-128"/>
                <a:ea typeface="ＭＳ Ｐ明朝" pitchFamily="18" charset="-128"/>
              </a:rPr>
              <a:t>。</a:t>
            </a:r>
            <a:endParaRPr lang="en-US" altLang="ja-JP" sz="1000" dirty="0" smtClean="0">
              <a:solidFill>
                <a:prstClr val="black"/>
              </a:solidFill>
              <a:latin typeface="ＭＳ Ｐ明朝" pitchFamily="18" charset="-128"/>
              <a:ea typeface="ＭＳ Ｐ明朝" pitchFamily="18" charset="-128"/>
            </a:endParaRPr>
          </a:p>
          <a:p>
            <a:endParaRPr lang="en-US" altLang="ja-JP" sz="1200" dirty="0" smtClean="0">
              <a:solidFill>
                <a:schemeClr val="tx1"/>
              </a:solidFill>
            </a:endParaRPr>
          </a:p>
          <a:p>
            <a:endParaRPr lang="en-US" altLang="ja-JP" sz="1200" dirty="0" smtClean="0">
              <a:solidFill>
                <a:schemeClr val="tx1"/>
              </a:solidFill>
            </a:endParaRPr>
          </a:p>
          <a:p>
            <a:endParaRPr lang="en-US" altLang="ja-JP" sz="1200" dirty="0" smtClean="0">
              <a:solidFill>
                <a:schemeClr val="tx1"/>
              </a:solidFill>
            </a:endParaRPr>
          </a:p>
        </p:txBody>
      </p:sp>
      <p:sp>
        <p:nvSpPr>
          <p:cNvPr id="37" name="正方形/長方形 36"/>
          <p:cNvSpPr/>
          <p:nvPr/>
        </p:nvSpPr>
        <p:spPr>
          <a:xfrm>
            <a:off x="6825207" y="3152889"/>
            <a:ext cx="1755000" cy="216024"/>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t>これまでの取り組み</a:t>
            </a:r>
            <a:endParaRPr kumimoji="1" lang="ja-JP" altLang="en-US" sz="1200" b="1" dirty="0"/>
          </a:p>
        </p:txBody>
      </p:sp>
      <p:sp>
        <p:nvSpPr>
          <p:cNvPr id="60" name="テキスト ボックス 59"/>
          <p:cNvSpPr txBox="1"/>
          <p:nvPr/>
        </p:nvSpPr>
        <p:spPr>
          <a:xfrm>
            <a:off x="1372797" y="5043485"/>
            <a:ext cx="912530" cy="261610"/>
          </a:xfrm>
          <a:prstGeom prst="rect">
            <a:avLst/>
          </a:prstGeom>
          <a:noFill/>
        </p:spPr>
        <p:txBody>
          <a:bodyPr wrap="square" rtlCol="0">
            <a:spAutoFit/>
          </a:bodyPr>
          <a:lstStyle/>
          <a:p>
            <a:r>
              <a:rPr lang="ja-JP" altLang="en-US" sz="1100" dirty="0" smtClean="0">
                <a:latin typeface="HGPｺﾞｼｯｸE" pitchFamily="50" charset="-128"/>
                <a:ea typeface="HGPｺﾞｼｯｸE" pitchFamily="50" charset="-128"/>
              </a:rPr>
              <a:t>慶沢園</a:t>
            </a:r>
            <a:endParaRPr kumimoji="1" lang="ja-JP" altLang="en-US" sz="1100" dirty="0">
              <a:latin typeface="HGPｺﾞｼｯｸE" pitchFamily="50" charset="-128"/>
              <a:ea typeface="HGPｺﾞｼｯｸE" pitchFamily="50" charset="-128"/>
            </a:endParaRPr>
          </a:p>
        </p:txBody>
      </p:sp>
      <p:sp>
        <p:nvSpPr>
          <p:cNvPr id="61" name="テキスト ボックス 60"/>
          <p:cNvSpPr txBox="1"/>
          <p:nvPr/>
        </p:nvSpPr>
        <p:spPr>
          <a:xfrm>
            <a:off x="598618" y="4745928"/>
            <a:ext cx="1013262" cy="261610"/>
          </a:xfrm>
          <a:prstGeom prst="rect">
            <a:avLst/>
          </a:prstGeom>
          <a:noFill/>
        </p:spPr>
        <p:txBody>
          <a:bodyPr wrap="square" rtlCol="0">
            <a:spAutoFit/>
          </a:bodyPr>
          <a:lstStyle/>
          <a:p>
            <a:r>
              <a:rPr lang="ja-JP" altLang="en-US" sz="1100" dirty="0" smtClean="0">
                <a:latin typeface="HGPｺﾞｼｯｸE" pitchFamily="50" charset="-128"/>
                <a:ea typeface="HGPｺﾞｼｯｸE" pitchFamily="50" charset="-128"/>
              </a:rPr>
              <a:t>美術館</a:t>
            </a:r>
            <a:endParaRPr kumimoji="1" lang="ja-JP" altLang="en-US" sz="1100" dirty="0">
              <a:latin typeface="HGPｺﾞｼｯｸE" pitchFamily="50" charset="-128"/>
              <a:ea typeface="HGPｺﾞｼｯｸE" pitchFamily="50" charset="-128"/>
            </a:endParaRPr>
          </a:p>
        </p:txBody>
      </p:sp>
      <p:grpSp>
        <p:nvGrpSpPr>
          <p:cNvPr id="2" name="グループ化 61"/>
          <p:cNvGrpSpPr>
            <a:grpSpLocks noChangeAspect="1"/>
          </p:cNvGrpSpPr>
          <p:nvPr/>
        </p:nvGrpSpPr>
        <p:grpSpPr>
          <a:xfrm>
            <a:off x="578426" y="4221455"/>
            <a:ext cx="2090978" cy="1986267"/>
            <a:chOff x="3915716" y="2998215"/>
            <a:chExt cx="2581453" cy="2452181"/>
          </a:xfrm>
        </p:grpSpPr>
        <p:grpSp>
          <p:nvGrpSpPr>
            <p:cNvPr id="3" name="グループ化 58"/>
            <p:cNvGrpSpPr/>
            <p:nvPr/>
          </p:nvGrpSpPr>
          <p:grpSpPr>
            <a:xfrm>
              <a:off x="3915716" y="2998215"/>
              <a:ext cx="2581453" cy="2452181"/>
              <a:chOff x="4333487" y="2881787"/>
              <a:chExt cx="1229264" cy="1167704"/>
            </a:xfrm>
            <a:solidFill>
              <a:srgbClr val="92D050">
                <a:alpha val="30000"/>
              </a:srgbClr>
            </a:solidFill>
          </p:grpSpPr>
          <p:grpSp>
            <p:nvGrpSpPr>
              <p:cNvPr id="5" name="グループ化 10"/>
              <p:cNvGrpSpPr/>
              <p:nvPr/>
            </p:nvGrpSpPr>
            <p:grpSpPr>
              <a:xfrm>
                <a:off x="4333487" y="2881787"/>
                <a:ext cx="1229264" cy="1167704"/>
                <a:chOff x="4724000" y="3454310"/>
                <a:chExt cx="1756092" cy="1668148"/>
              </a:xfrm>
              <a:grpFill/>
            </p:grpSpPr>
            <p:pic>
              <p:nvPicPr>
                <p:cNvPr id="67" name="ClipboardMapImage" descr="http://gis.ii.city.osaka.jp/gis/DownloadFile.ashx?imgfile=gemimg_55538eea-8ba7-4dcd-8622-09b2743ed841.png&amp;downloadType=imgfile&amp;isCB=1"/>
                <p:cNvPicPr/>
                <p:nvPr/>
              </p:nvPicPr>
              <p:blipFill>
                <a:blip r:embed="rId2" cstate="email"/>
                <a:srcRect/>
                <a:stretch>
                  <a:fillRect/>
                </a:stretch>
              </p:blipFill>
              <p:spPr bwMode="auto">
                <a:xfrm>
                  <a:off x="4724000" y="3454310"/>
                  <a:ext cx="1756089" cy="1115073"/>
                </a:xfrm>
                <a:prstGeom prst="rect">
                  <a:avLst/>
                </a:prstGeom>
                <a:grpFill/>
                <a:ln w="9525">
                  <a:noFill/>
                  <a:miter lim="800000"/>
                  <a:headEnd/>
                  <a:tailEnd/>
                </a:ln>
              </p:spPr>
            </p:pic>
            <p:pic>
              <p:nvPicPr>
                <p:cNvPr id="68" name="ClipboardMapImage" descr="http://gis.ii.city.osaka.jp/gis/DownloadFile.ashx?imgfile=gemimg_64b8d3ee-6a5c-4230-9d04-e71a30a830ab.png&amp;downloadType=imgfile&amp;isCB=1"/>
                <p:cNvPicPr/>
                <p:nvPr/>
              </p:nvPicPr>
              <p:blipFill>
                <a:blip r:embed="rId3" cstate="email"/>
                <a:srcRect/>
                <a:stretch>
                  <a:fillRect/>
                </a:stretch>
              </p:blipFill>
              <p:spPr bwMode="auto">
                <a:xfrm>
                  <a:off x="4724002" y="4052315"/>
                  <a:ext cx="1756090" cy="1070143"/>
                </a:xfrm>
                <a:prstGeom prst="rect">
                  <a:avLst/>
                </a:prstGeom>
                <a:grpFill/>
                <a:ln w="9525">
                  <a:noFill/>
                  <a:miter lim="800000"/>
                  <a:headEnd/>
                  <a:tailEnd/>
                </a:ln>
              </p:spPr>
            </p:pic>
          </p:grpSp>
          <p:sp>
            <p:nvSpPr>
              <p:cNvPr id="66" name="正方形/長方形 65"/>
              <p:cNvSpPr/>
              <p:nvPr/>
            </p:nvSpPr>
            <p:spPr>
              <a:xfrm rot="960000">
                <a:off x="4459002" y="3083041"/>
                <a:ext cx="301804" cy="563832"/>
              </a:xfrm>
              <a:prstGeom prst="rect">
                <a:avLst/>
              </a:prstGeom>
              <a:solidFill>
                <a:srgbClr val="92D050">
                  <a:alpha val="3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4" name="フリーフォーム 63"/>
            <p:cNvSpPr/>
            <p:nvPr/>
          </p:nvSpPr>
          <p:spPr>
            <a:xfrm>
              <a:off x="4421552" y="3162763"/>
              <a:ext cx="1856357" cy="2254686"/>
            </a:xfrm>
            <a:custGeom>
              <a:avLst/>
              <a:gdLst>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82672 w 618786"/>
                <a:gd name="connsiteY10" fmla="*/ 538620 h 751562"/>
                <a:gd name="connsiteX11" fmla="*/ 0 w 618786"/>
                <a:gd name="connsiteY11" fmla="*/ 538620 h 751562"/>
                <a:gd name="connsiteX12" fmla="*/ 2505 w 618786"/>
                <a:gd name="connsiteY12" fmla="*/ 596239 h 751562"/>
                <a:gd name="connsiteX13" fmla="*/ 60125 w 618786"/>
                <a:gd name="connsiteY13" fmla="*/ 668890 h 751562"/>
                <a:gd name="connsiteX14" fmla="*/ 365760 w 618786"/>
                <a:gd name="connsiteY14" fmla="*/ 751562 h 751562"/>
                <a:gd name="connsiteX15" fmla="*/ 453442 w 618786"/>
                <a:gd name="connsiteY15" fmla="*/ 731520 h 75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8786" h="751562">
                  <a:moveTo>
                    <a:pt x="453442" y="731520"/>
                  </a:moveTo>
                  <a:lnTo>
                    <a:pt x="513567" y="746552"/>
                  </a:lnTo>
                  <a:lnTo>
                    <a:pt x="618786" y="263047"/>
                  </a:lnTo>
                  <a:lnTo>
                    <a:pt x="460958" y="245511"/>
                  </a:lnTo>
                  <a:lnTo>
                    <a:pt x="453442" y="227974"/>
                  </a:lnTo>
                  <a:lnTo>
                    <a:pt x="335697" y="212943"/>
                  </a:lnTo>
                  <a:lnTo>
                    <a:pt x="395822" y="0"/>
                  </a:lnTo>
                  <a:lnTo>
                    <a:pt x="258036" y="10021"/>
                  </a:lnTo>
                  <a:lnTo>
                    <a:pt x="255531" y="80167"/>
                  </a:lnTo>
                  <a:lnTo>
                    <a:pt x="207932" y="117745"/>
                  </a:lnTo>
                  <a:lnTo>
                    <a:pt x="82672" y="538620"/>
                  </a:lnTo>
                  <a:lnTo>
                    <a:pt x="0" y="538620"/>
                  </a:lnTo>
                  <a:lnTo>
                    <a:pt x="2505" y="596239"/>
                  </a:lnTo>
                  <a:lnTo>
                    <a:pt x="60125" y="668890"/>
                  </a:lnTo>
                  <a:lnTo>
                    <a:pt x="365760" y="751562"/>
                  </a:lnTo>
                  <a:lnTo>
                    <a:pt x="453442" y="731520"/>
                  </a:lnTo>
                  <a:close/>
                </a:path>
              </a:pathLst>
            </a:custGeom>
            <a:solidFill>
              <a:srgbClr val="92D050">
                <a:alpha val="30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9" name="テキスト ボックス 68"/>
          <p:cNvSpPr txBox="1"/>
          <p:nvPr/>
        </p:nvSpPr>
        <p:spPr>
          <a:xfrm>
            <a:off x="1525197" y="5195885"/>
            <a:ext cx="912530" cy="261610"/>
          </a:xfrm>
          <a:prstGeom prst="rect">
            <a:avLst/>
          </a:prstGeom>
          <a:noFill/>
        </p:spPr>
        <p:txBody>
          <a:bodyPr wrap="square" rtlCol="0">
            <a:spAutoFit/>
          </a:bodyPr>
          <a:lstStyle/>
          <a:p>
            <a:r>
              <a:rPr lang="ja-JP" altLang="en-US" sz="1100" dirty="0" smtClean="0">
                <a:latin typeface="HGPｺﾞｼｯｸE" pitchFamily="50" charset="-128"/>
                <a:ea typeface="HGPｺﾞｼｯｸE" pitchFamily="50" charset="-128"/>
              </a:rPr>
              <a:t>慶沢園</a:t>
            </a:r>
            <a:endParaRPr kumimoji="1" lang="ja-JP" altLang="en-US" sz="1100" dirty="0">
              <a:latin typeface="HGPｺﾞｼｯｸE" pitchFamily="50" charset="-128"/>
              <a:ea typeface="HGPｺﾞｼｯｸE" pitchFamily="50" charset="-128"/>
            </a:endParaRPr>
          </a:p>
        </p:txBody>
      </p:sp>
      <p:sp>
        <p:nvSpPr>
          <p:cNvPr id="70" name="テキスト ボックス 69"/>
          <p:cNvSpPr txBox="1"/>
          <p:nvPr/>
        </p:nvSpPr>
        <p:spPr>
          <a:xfrm>
            <a:off x="751018" y="4898328"/>
            <a:ext cx="1013262" cy="261610"/>
          </a:xfrm>
          <a:prstGeom prst="rect">
            <a:avLst/>
          </a:prstGeom>
          <a:noFill/>
        </p:spPr>
        <p:txBody>
          <a:bodyPr wrap="square" rtlCol="0">
            <a:spAutoFit/>
          </a:bodyPr>
          <a:lstStyle/>
          <a:p>
            <a:r>
              <a:rPr lang="ja-JP" altLang="en-US" sz="1100" dirty="0" smtClean="0">
                <a:latin typeface="HGPｺﾞｼｯｸE" pitchFamily="50" charset="-128"/>
                <a:ea typeface="HGPｺﾞｼｯｸE" pitchFamily="50" charset="-128"/>
              </a:rPr>
              <a:t>美術館</a:t>
            </a:r>
            <a:endParaRPr kumimoji="1" lang="ja-JP" altLang="en-US" sz="1100" dirty="0">
              <a:latin typeface="HGPｺﾞｼｯｸE" pitchFamily="50" charset="-128"/>
              <a:ea typeface="HGPｺﾞｼｯｸE" pitchFamily="50" charset="-128"/>
            </a:endParaRPr>
          </a:p>
        </p:txBody>
      </p:sp>
      <p:grpSp>
        <p:nvGrpSpPr>
          <p:cNvPr id="6" name="グループ化 49"/>
          <p:cNvGrpSpPr/>
          <p:nvPr/>
        </p:nvGrpSpPr>
        <p:grpSpPr>
          <a:xfrm>
            <a:off x="4050804" y="4267999"/>
            <a:ext cx="2090978" cy="1986267"/>
            <a:chOff x="4088904" y="4149748"/>
            <a:chExt cx="2090978" cy="1986267"/>
          </a:xfrm>
        </p:grpSpPr>
        <p:grpSp>
          <p:nvGrpSpPr>
            <p:cNvPr id="7" name="グループ化 32"/>
            <p:cNvGrpSpPr>
              <a:grpSpLocks noChangeAspect="1"/>
            </p:cNvGrpSpPr>
            <p:nvPr/>
          </p:nvGrpSpPr>
          <p:grpSpPr>
            <a:xfrm>
              <a:off x="4088904" y="4149748"/>
              <a:ext cx="2090978" cy="1986267"/>
              <a:chOff x="3915716" y="2998215"/>
              <a:chExt cx="2581453" cy="2452181"/>
            </a:xfrm>
          </p:grpSpPr>
          <p:grpSp>
            <p:nvGrpSpPr>
              <p:cNvPr id="8" name="グループ化 58"/>
              <p:cNvGrpSpPr/>
              <p:nvPr/>
            </p:nvGrpSpPr>
            <p:grpSpPr>
              <a:xfrm>
                <a:off x="3915716" y="2998215"/>
                <a:ext cx="2581453" cy="2452181"/>
                <a:chOff x="4333487" y="2881787"/>
                <a:chExt cx="1229264" cy="1167704"/>
              </a:xfrm>
              <a:solidFill>
                <a:srgbClr val="92D050">
                  <a:alpha val="30000"/>
                </a:srgbClr>
              </a:solidFill>
            </p:grpSpPr>
            <p:grpSp>
              <p:nvGrpSpPr>
                <p:cNvPr id="9" name="グループ化 10"/>
                <p:cNvGrpSpPr/>
                <p:nvPr/>
              </p:nvGrpSpPr>
              <p:grpSpPr>
                <a:xfrm>
                  <a:off x="4333487" y="2881787"/>
                  <a:ext cx="1229264" cy="1167704"/>
                  <a:chOff x="4724000" y="3454310"/>
                  <a:chExt cx="1756092" cy="1668148"/>
                </a:xfrm>
                <a:grpFill/>
              </p:grpSpPr>
              <p:pic>
                <p:nvPicPr>
                  <p:cNvPr id="57" name="ClipboardMapImage" descr="http://gis.ii.city.osaka.jp/gis/DownloadFile.ashx?imgfile=gemimg_55538eea-8ba7-4dcd-8622-09b2743ed841.png&amp;downloadType=imgfile&amp;isCB=1"/>
                  <p:cNvPicPr/>
                  <p:nvPr/>
                </p:nvPicPr>
                <p:blipFill>
                  <a:blip r:embed="rId2" cstate="email"/>
                  <a:srcRect/>
                  <a:stretch>
                    <a:fillRect/>
                  </a:stretch>
                </p:blipFill>
                <p:spPr bwMode="auto">
                  <a:xfrm>
                    <a:off x="4724000" y="3454310"/>
                    <a:ext cx="1756089" cy="1115073"/>
                  </a:xfrm>
                  <a:prstGeom prst="rect">
                    <a:avLst/>
                  </a:prstGeom>
                  <a:grpFill/>
                  <a:ln w="9525">
                    <a:noFill/>
                    <a:miter lim="800000"/>
                    <a:headEnd/>
                    <a:tailEnd/>
                  </a:ln>
                </p:spPr>
              </p:pic>
              <p:pic>
                <p:nvPicPr>
                  <p:cNvPr id="58" name="ClipboardMapImage" descr="http://gis.ii.city.osaka.jp/gis/DownloadFile.ashx?imgfile=gemimg_64b8d3ee-6a5c-4230-9d04-e71a30a830ab.png&amp;downloadType=imgfile&amp;isCB=1"/>
                  <p:cNvPicPr/>
                  <p:nvPr/>
                </p:nvPicPr>
                <p:blipFill>
                  <a:blip r:embed="rId3" cstate="email"/>
                  <a:srcRect/>
                  <a:stretch>
                    <a:fillRect/>
                  </a:stretch>
                </p:blipFill>
                <p:spPr bwMode="auto">
                  <a:xfrm>
                    <a:off x="4724002" y="4052315"/>
                    <a:ext cx="1756090" cy="1070143"/>
                  </a:xfrm>
                  <a:prstGeom prst="rect">
                    <a:avLst/>
                  </a:prstGeom>
                  <a:grpFill/>
                  <a:ln w="9525">
                    <a:noFill/>
                    <a:miter lim="800000"/>
                    <a:headEnd/>
                    <a:tailEnd/>
                  </a:ln>
                </p:spPr>
              </p:pic>
            </p:grpSp>
            <p:sp>
              <p:nvSpPr>
                <p:cNvPr id="55" name="正方形/長方形 54"/>
                <p:cNvSpPr/>
                <p:nvPr/>
              </p:nvSpPr>
              <p:spPr>
                <a:xfrm rot="960000">
                  <a:off x="4454224" y="3080342"/>
                  <a:ext cx="328042" cy="592592"/>
                </a:xfrm>
                <a:prstGeom prst="rect">
                  <a:avLst/>
                </a:prstGeom>
                <a:solidFill>
                  <a:srgbClr val="92D050">
                    <a:alpha val="3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4" name="フリーフォーム 43"/>
              <p:cNvSpPr/>
              <p:nvPr/>
            </p:nvSpPr>
            <p:spPr>
              <a:xfrm>
                <a:off x="4421552" y="3162763"/>
                <a:ext cx="1856357" cy="2254686"/>
              </a:xfrm>
              <a:custGeom>
                <a:avLst/>
                <a:gdLst>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82672 w 618786"/>
                  <a:gd name="connsiteY10" fmla="*/ 538620 h 751562"/>
                  <a:gd name="connsiteX11" fmla="*/ 0 w 618786"/>
                  <a:gd name="connsiteY11" fmla="*/ 538620 h 751562"/>
                  <a:gd name="connsiteX12" fmla="*/ 2505 w 618786"/>
                  <a:gd name="connsiteY12" fmla="*/ 596239 h 751562"/>
                  <a:gd name="connsiteX13" fmla="*/ 60125 w 618786"/>
                  <a:gd name="connsiteY13" fmla="*/ 668890 h 751562"/>
                  <a:gd name="connsiteX14" fmla="*/ 365760 w 618786"/>
                  <a:gd name="connsiteY14" fmla="*/ 751562 h 751562"/>
                  <a:gd name="connsiteX15" fmla="*/ 453442 w 618786"/>
                  <a:gd name="connsiteY15" fmla="*/ 731520 h 751562"/>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87262 w 618786"/>
                  <a:gd name="connsiteY10" fmla="*/ 522281 h 751562"/>
                  <a:gd name="connsiteX11" fmla="*/ 82672 w 618786"/>
                  <a:gd name="connsiteY11" fmla="*/ 538620 h 751562"/>
                  <a:gd name="connsiteX12" fmla="*/ 0 w 618786"/>
                  <a:gd name="connsiteY12" fmla="*/ 538620 h 751562"/>
                  <a:gd name="connsiteX13" fmla="*/ 2505 w 618786"/>
                  <a:gd name="connsiteY13" fmla="*/ 596239 h 751562"/>
                  <a:gd name="connsiteX14" fmla="*/ 60125 w 618786"/>
                  <a:gd name="connsiteY14" fmla="*/ 668890 h 751562"/>
                  <a:gd name="connsiteX15" fmla="*/ 365760 w 618786"/>
                  <a:gd name="connsiteY15" fmla="*/ 751562 h 751562"/>
                  <a:gd name="connsiteX16" fmla="*/ 453442 w 618786"/>
                  <a:gd name="connsiteY16" fmla="*/ 731520 h 751562"/>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197832 w 618786"/>
                  <a:gd name="connsiteY10" fmla="*/ 145984 h 751562"/>
                  <a:gd name="connsiteX11" fmla="*/ 87262 w 618786"/>
                  <a:gd name="connsiteY11" fmla="*/ 522281 h 751562"/>
                  <a:gd name="connsiteX12" fmla="*/ 82672 w 618786"/>
                  <a:gd name="connsiteY12" fmla="*/ 538620 h 751562"/>
                  <a:gd name="connsiteX13" fmla="*/ 0 w 618786"/>
                  <a:gd name="connsiteY13" fmla="*/ 538620 h 751562"/>
                  <a:gd name="connsiteX14" fmla="*/ 2505 w 618786"/>
                  <a:gd name="connsiteY14" fmla="*/ 596239 h 751562"/>
                  <a:gd name="connsiteX15" fmla="*/ 60125 w 618786"/>
                  <a:gd name="connsiteY15" fmla="*/ 668890 h 751562"/>
                  <a:gd name="connsiteX16" fmla="*/ 365760 w 618786"/>
                  <a:gd name="connsiteY16" fmla="*/ 751562 h 751562"/>
                  <a:gd name="connsiteX17" fmla="*/ 453442 w 618786"/>
                  <a:gd name="connsiteY17" fmla="*/ 731520 h 751562"/>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197832 w 618786"/>
                  <a:gd name="connsiteY10" fmla="*/ 145984 h 751562"/>
                  <a:gd name="connsiteX11" fmla="*/ 157350 w 618786"/>
                  <a:gd name="connsiteY11" fmla="*/ 313956 h 751562"/>
                  <a:gd name="connsiteX12" fmla="*/ 87262 w 618786"/>
                  <a:gd name="connsiteY12" fmla="*/ 522281 h 751562"/>
                  <a:gd name="connsiteX13" fmla="*/ 82672 w 618786"/>
                  <a:gd name="connsiteY13" fmla="*/ 538620 h 751562"/>
                  <a:gd name="connsiteX14" fmla="*/ 0 w 618786"/>
                  <a:gd name="connsiteY14" fmla="*/ 538620 h 751562"/>
                  <a:gd name="connsiteX15" fmla="*/ 2505 w 618786"/>
                  <a:gd name="connsiteY15" fmla="*/ 596239 h 751562"/>
                  <a:gd name="connsiteX16" fmla="*/ 60125 w 618786"/>
                  <a:gd name="connsiteY16" fmla="*/ 668890 h 751562"/>
                  <a:gd name="connsiteX17" fmla="*/ 365760 w 618786"/>
                  <a:gd name="connsiteY17" fmla="*/ 751562 h 751562"/>
                  <a:gd name="connsiteX18" fmla="*/ 453442 w 618786"/>
                  <a:gd name="connsiteY18" fmla="*/ 731520 h 751562"/>
                  <a:gd name="connsiteX0" fmla="*/ 157350 w 618786"/>
                  <a:gd name="connsiteY0" fmla="*/ 313956 h 751562"/>
                  <a:gd name="connsiteX1" fmla="*/ 87262 w 618786"/>
                  <a:gd name="connsiteY1" fmla="*/ 522281 h 751562"/>
                  <a:gd name="connsiteX2" fmla="*/ 82672 w 618786"/>
                  <a:gd name="connsiteY2" fmla="*/ 538620 h 751562"/>
                  <a:gd name="connsiteX3" fmla="*/ 0 w 618786"/>
                  <a:gd name="connsiteY3" fmla="*/ 538620 h 751562"/>
                  <a:gd name="connsiteX4" fmla="*/ 2505 w 618786"/>
                  <a:gd name="connsiteY4" fmla="*/ 596239 h 751562"/>
                  <a:gd name="connsiteX5" fmla="*/ 60125 w 618786"/>
                  <a:gd name="connsiteY5" fmla="*/ 668890 h 751562"/>
                  <a:gd name="connsiteX6" fmla="*/ 365760 w 618786"/>
                  <a:gd name="connsiteY6" fmla="*/ 751562 h 751562"/>
                  <a:gd name="connsiteX7" fmla="*/ 453442 w 618786"/>
                  <a:gd name="connsiteY7" fmla="*/ 731520 h 751562"/>
                  <a:gd name="connsiteX8" fmla="*/ 513567 w 618786"/>
                  <a:gd name="connsiteY8" fmla="*/ 746552 h 751562"/>
                  <a:gd name="connsiteX9" fmla="*/ 618786 w 618786"/>
                  <a:gd name="connsiteY9" fmla="*/ 263047 h 751562"/>
                  <a:gd name="connsiteX10" fmla="*/ 460958 w 618786"/>
                  <a:gd name="connsiteY10" fmla="*/ 245511 h 751562"/>
                  <a:gd name="connsiteX11" fmla="*/ 453442 w 618786"/>
                  <a:gd name="connsiteY11" fmla="*/ 227974 h 751562"/>
                  <a:gd name="connsiteX12" fmla="*/ 335697 w 618786"/>
                  <a:gd name="connsiteY12" fmla="*/ 212943 h 751562"/>
                  <a:gd name="connsiteX13" fmla="*/ 395822 w 618786"/>
                  <a:gd name="connsiteY13" fmla="*/ 0 h 751562"/>
                  <a:gd name="connsiteX14" fmla="*/ 258036 w 618786"/>
                  <a:gd name="connsiteY14" fmla="*/ 10021 h 751562"/>
                  <a:gd name="connsiteX15" fmla="*/ 255531 w 618786"/>
                  <a:gd name="connsiteY15" fmla="*/ 80167 h 751562"/>
                  <a:gd name="connsiteX16" fmla="*/ 207932 w 618786"/>
                  <a:gd name="connsiteY16" fmla="*/ 117745 h 751562"/>
                  <a:gd name="connsiteX17" fmla="*/ 197832 w 618786"/>
                  <a:gd name="connsiteY17" fmla="*/ 145984 h 751562"/>
                  <a:gd name="connsiteX18" fmla="*/ 194980 w 618786"/>
                  <a:gd name="connsiteY18" fmla="*/ 351586 h 751562"/>
                  <a:gd name="connsiteX0" fmla="*/ 157350 w 618786"/>
                  <a:gd name="connsiteY0" fmla="*/ 313956 h 751562"/>
                  <a:gd name="connsiteX1" fmla="*/ 87262 w 618786"/>
                  <a:gd name="connsiteY1" fmla="*/ 522281 h 751562"/>
                  <a:gd name="connsiteX2" fmla="*/ 82672 w 618786"/>
                  <a:gd name="connsiteY2" fmla="*/ 538620 h 751562"/>
                  <a:gd name="connsiteX3" fmla="*/ 0 w 618786"/>
                  <a:gd name="connsiteY3" fmla="*/ 538620 h 751562"/>
                  <a:gd name="connsiteX4" fmla="*/ 2505 w 618786"/>
                  <a:gd name="connsiteY4" fmla="*/ 596239 h 751562"/>
                  <a:gd name="connsiteX5" fmla="*/ 60125 w 618786"/>
                  <a:gd name="connsiteY5" fmla="*/ 668890 h 751562"/>
                  <a:gd name="connsiteX6" fmla="*/ 365760 w 618786"/>
                  <a:gd name="connsiteY6" fmla="*/ 751562 h 751562"/>
                  <a:gd name="connsiteX7" fmla="*/ 453442 w 618786"/>
                  <a:gd name="connsiteY7" fmla="*/ 731520 h 751562"/>
                  <a:gd name="connsiteX8" fmla="*/ 513567 w 618786"/>
                  <a:gd name="connsiteY8" fmla="*/ 746552 h 751562"/>
                  <a:gd name="connsiteX9" fmla="*/ 618786 w 618786"/>
                  <a:gd name="connsiteY9" fmla="*/ 263047 h 751562"/>
                  <a:gd name="connsiteX10" fmla="*/ 460958 w 618786"/>
                  <a:gd name="connsiteY10" fmla="*/ 245511 h 751562"/>
                  <a:gd name="connsiteX11" fmla="*/ 453442 w 618786"/>
                  <a:gd name="connsiteY11" fmla="*/ 227974 h 751562"/>
                  <a:gd name="connsiteX12" fmla="*/ 335697 w 618786"/>
                  <a:gd name="connsiteY12" fmla="*/ 212943 h 751562"/>
                  <a:gd name="connsiteX13" fmla="*/ 395822 w 618786"/>
                  <a:gd name="connsiteY13" fmla="*/ 0 h 751562"/>
                  <a:gd name="connsiteX14" fmla="*/ 258036 w 618786"/>
                  <a:gd name="connsiteY14" fmla="*/ 10021 h 751562"/>
                  <a:gd name="connsiteX15" fmla="*/ 255531 w 618786"/>
                  <a:gd name="connsiteY15" fmla="*/ 80167 h 751562"/>
                  <a:gd name="connsiteX16" fmla="*/ 207932 w 618786"/>
                  <a:gd name="connsiteY16" fmla="*/ 117745 h 751562"/>
                  <a:gd name="connsiteX17" fmla="*/ 197832 w 618786"/>
                  <a:gd name="connsiteY17" fmla="*/ 145984 h 751562"/>
                  <a:gd name="connsiteX18" fmla="*/ 216616 w 618786"/>
                  <a:gd name="connsiteY18" fmla="*/ 373222 h 751562"/>
                  <a:gd name="connsiteX0" fmla="*/ 157350 w 618786"/>
                  <a:gd name="connsiteY0" fmla="*/ 313956 h 751562"/>
                  <a:gd name="connsiteX1" fmla="*/ 87262 w 618786"/>
                  <a:gd name="connsiteY1" fmla="*/ 522281 h 751562"/>
                  <a:gd name="connsiteX2" fmla="*/ 82672 w 618786"/>
                  <a:gd name="connsiteY2" fmla="*/ 538620 h 751562"/>
                  <a:gd name="connsiteX3" fmla="*/ 0 w 618786"/>
                  <a:gd name="connsiteY3" fmla="*/ 538620 h 751562"/>
                  <a:gd name="connsiteX4" fmla="*/ 2505 w 618786"/>
                  <a:gd name="connsiteY4" fmla="*/ 596239 h 751562"/>
                  <a:gd name="connsiteX5" fmla="*/ 60125 w 618786"/>
                  <a:gd name="connsiteY5" fmla="*/ 668890 h 751562"/>
                  <a:gd name="connsiteX6" fmla="*/ 365760 w 618786"/>
                  <a:gd name="connsiteY6" fmla="*/ 751562 h 751562"/>
                  <a:gd name="connsiteX7" fmla="*/ 453442 w 618786"/>
                  <a:gd name="connsiteY7" fmla="*/ 731520 h 751562"/>
                  <a:gd name="connsiteX8" fmla="*/ 513567 w 618786"/>
                  <a:gd name="connsiteY8" fmla="*/ 746552 h 751562"/>
                  <a:gd name="connsiteX9" fmla="*/ 618786 w 618786"/>
                  <a:gd name="connsiteY9" fmla="*/ 263047 h 751562"/>
                  <a:gd name="connsiteX10" fmla="*/ 460958 w 618786"/>
                  <a:gd name="connsiteY10" fmla="*/ 245511 h 751562"/>
                  <a:gd name="connsiteX11" fmla="*/ 453442 w 618786"/>
                  <a:gd name="connsiteY11" fmla="*/ 227974 h 751562"/>
                  <a:gd name="connsiteX12" fmla="*/ 335697 w 618786"/>
                  <a:gd name="connsiteY12" fmla="*/ 212943 h 751562"/>
                  <a:gd name="connsiteX13" fmla="*/ 395822 w 618786"/>
                  <a:gd name="connsiteY13" fmla="*/ 0 h 751562"/>
                  <a:gd name="connsiteX14" fmla="*/ 258036 w 618786"/>
                  <a:gd name="connsiteY14" fmla="*/ 10021 h 751562"/>
                  <a:gd name="connsiteX15" fmla="*/ 255531 w 618786"/>
                  <a:gd name="connsiteY15" fmla="*/ 80167 h 751562"/>
                  <a:gd name="connsiteX16" fmla="*/ 207932 w 618786"/>
                  <a:gd name="connsiteY16" fmla="*/ 117745 h 751562"/>
                  <a:gd name="connsiteX17" fmla="*/ 197832 w 618786"/>
                  <a:gd name="connsiteY17" fmla="*/ 145984 h 751562"/>
                  <a:gd name="connsiteX0" fmla="*/ 157350 w 618786"/>
                  <a:gd name="connsiteY0" fmla="*/ 313956 h 751562"/>
                  <a:gd name="connsiteX1" fmla="*/ 87262 w 618786"/>
                  <a:gd name="connsiteY1" fmla="*/ 522281 h 751562"/>
                  <a:gd name="connsiteX2" fmla="*/ 82672 w 618786"/>
                  <a:gd name="connsiteY2" fmla="*/ 538620 h 751562"/>
                  <a:gd name="connsiteX3" fmla="*/ 0 w 618786"/>
                  <a:gd name="connsiteY3" fmla="*/ 538620 h 751562"/>
                  <a:gd name="connsiteX4" fmla="*/ 2505 w 618786"/>
                  <a:gd name="connsiteY4" fmla="*/ 596239 h 751562"/>
                  <a:gd name="connsiteX5" fmla="*/ 60125 w 618786"/>
                  <a:gd name="connsiteY5" fmla="*/ 668890 h 751562"/>
                  <a:gd name="connsiteX6" fmla="*/ 365760 w 618786"/>
                  <a:gd name="connsiteY6" fmla="*/ 751562 h 751562"/>
                  <a:gd name="connsiteX7" fmla="*/ 453442 w 618786"/>
                  <a:gd name="connsiteY7" fmla="*/ 731520 h 751562"/>
                  <a:gd name="connsiteX8" fmla="*/ 513567 w 618786"/>
                  <a:gd name="connsiteY8" fmla="*/ 746552 h 751562"/>
                  <a:gd name="connsiteX9" fmla="*/ 618786 w 618786"/>
                  <a:gd name="connsiteY9" fmla="*/ 263047 h 751562"/>
                  <a:gd name="connsiteX10" fmla="*/ 460958 w 618786"/>
                  <a:gd name="connsiteY10" fmla="*/ 245511 h 751562"/>
                  <a:gd name="connsiteX11" fmla="*/ 453442 w 618786"/>
                  <a:gd name="connsiteY11" fmla="*/ 227974 h 751562"/>
                  <a:gd name="connsiteX12" fmla="*/ 335697 w 618786"/>
                  <a:gd name="connsiteY12" fmla="*/ 212943 h 751562"/>
                  <a:gd name="connsiteX13" fmla="*/ 395822 w 618786"/>
                  <a:gd name="connsiteY13" fmla="*/ 0 h 751562"/>
                  <a:gd name="connsiteX14" fmla="*/ 258036 w 618786"/>
                  <a:gd name="connsiteY14" fmla="*/ 10021 h 751562"/>
                  <a:gd name="connsiteX15" fmla="*/ 255531 w 618786"/>
                  <a:gd name="connsiteY15" fmla="*/ 80167 h 751562"/>
                  <a:gd name="connsiteX16" fmla="*/ 207932 w 618786"/>
                  <a:gd name="connsiteY16" fmla="*/ 117745 h 751562"/>
                  <a:gd name="connsiteX17" fmla="*/ 197832 w 618786"/>
                  <a:gd name="connsiteY17" fmla="*/ 145984 h 751562"/>
                  <a:gd name="connsiteX0" fmla="*/ 87262 w 618786"/>
                  <a:gd name="connsiteY0" fmla="*/ 522281 h 751562"/>
                  <a:gd name="connsiteX1" fmla="*/ 82672 w 618786"/>
                  <a:gd name="connsiteY1" fmla="*/ 538620 h 751562"/>
                  <a:gd name="connsiteX2" fmla="*/ 0 w 618786"/>
                  <a:gd name="connsiteY2" fmla="*/ 538620 h 751562"/>
                  <a:gd name="connsiteX3" fmla="*/ 2505 w 618786"/>
                  <a:gd name="connsiteY3" fmla="*/ 596239 h 751562"/>
                  <a:gd name="connsiteX4" fmla="*/ 60125 w 618786"/>
                  <a:gd name="connsiteY4" fmla="*/ 668890 h 751562"/>
                  <a:gd name="connsiteX5" fmla="*/ 365760 w 618786"/>
                  <a:gd name="connsiteY5" fmla="*/ 751562 h 751562"/>
                  <a:gd name="connsiteX6" fmla="*/ 453442 w 618786"/>
                  <a:gd name="connsiteY6" fmla="*/ 731520 h 751562"/>
                  <a:gd name="connsiteX7" fmla="*/ 513567 w 618786"/>
                  <a:gd name="connsiteY7" fmla="*/ 746552 h 751562"/>
                  <a:gd name="connsiteX8" fmla="*/ 618786 w 618786"/>
                  <a:gd name="connsiteY8" fmla="*/ 263047 h 751562"/>
                  <a:gd name="connsiteX9" fmla="*/ 460958 w 618786"/>
                  <a:gd name="connsiteY9" fmla="*/ 245511 h 751562"/>
                  <a:gd name="connsiteX10" fmla="*/ 453442 w 618786"/>
                  <a:gd name="connsiteY10" fmla="*/ 227974 h 751562"/>
                  <a:gd name="connsiteX11" fmla="*/ 335697 w 618786"/>
                  <a:gd name="connsiteY11" fmla="*/ 212943 h 751562"/>
                  <a:gd name="connsiteX12" fmla="*/ 395822 w 618786"/>
                  <a:gd name="connsiteY12" fmla="*/ 0 h 751562"/>
                  <a:gd name="connsiteX13" fmla="*/ 258036 w 618786"/>
                  <a:gd name="connsiteY13" fmla="*/ 10021 h 751562"/>
                  <a:gd name="connsiteX14" fmla="*/ 255531 w 618786"/>
                  <a:gd name="connsiteY14" fmla="*/ 80167 h 751562"/>
                  <a:gd name="connsiteX15" fmla="*/ 207932 w 618786"/>
                  <a:gd name="connsiteY15" fmla="*/ 117745 h 751562"/>
                  <a:gd name="connsiteX16" fmla="*/ 197832 w 618786"/>
                  <a:gd name="connsiteY16" fmla="*/ 145984 h 75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8786" h="751562">
                    <a:moveTo>
                      <a:pt x="87262" y="522281"/>
                    </a:moveTo>
                    <a:lnTo>
                      <a:pt x="82672" y="538620"/>
                    </a:lnTo>
                    <a:lnTo>
                      <a:pt x="0" y="538620"/>
                    </a:lnTo>
                    <a:lnTo>
                      <a:pt x="2505" y="596239"/>
                    </a:lnTo>
                    <a:lnTo>
                      <a:pt x="60125" y="668890"/>
                    </a:lnTo>
                    <a:lnTo>
                      <a:pt x="365760" y="751562"/>
                    </a:lnTo>
                    <a:lnTo>
                      <a:pt x="453442" y="731520"/>
                    </a:lnTo>
                    <a:lnTo>
                      <a:pt x="513567" y="746552"/>
                    </a:lnTo>
                    <a:lnTo>
                      <a:pt x="618786" y="263047"/>
                    </a:lnTo>
                    <a:lnTo>
                      <a:pt x="460958" y="245511"/>
                    </a:lnTo>
                    <a:lnTo>
                      <a:pt x="453442" y="227974"/>
                    </a:lnTo>
                    <a:lnTo>
                      <a:pt x="335697" y="212943"/>
                    </a:lnTo>
                    <a:lnTo>
                      <a:pt x="395822" y="0"/>
                    </a:lnTo>
                    <a:lnTo>
                      <a:pt x="258036" y="10021"/>
                    </a:lnTo>
                    <a:lnTo>
                      <a:pt x="255531" y="80167"/>
                    </a:lnTo>
                    <a:lnTo>
                      <a:pt x="207932" y="117745"/>
                    </a:lnTo>
                    <a:lnTo>
                      <a:pt x="197832" y="145984"/>
                    </a:lnTo>
                  </a:path>
                </a:pathLst>
              </a:custGeom>
              <a:solidFill>
                <a:srgbClr val="92D050">
                  <a:alpha val="30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1" name="テキスト ボックス 70"/>
            <p:cNvSpPr txBox="1"/>
            <p:nvPr/>
          </p:nvSpPr>
          <p:spPr>
            <a:xfrm>
              <a:off x="4953000" y="5189959"/>
              <a:ext cx="912530" cy="261610"/>
            </a:xfrm>
            <a:prstGeom prst="rect">
              <a:avLst/>
            </a:prstGeom>
            <a:noFill/>
          </p:spPr>
          <p:txBody>
            <a:bodyPr wrap="square" rtlCol="0">
              <a:spAutoFit/>
            </a:bodyPr>
            <a:lstStyle/>
            <a:p>
              <a:r>
                <a:rPr lang="ja-JP" altLang="en-US" sz="1100" dirty="0" smtClean="0">
                  <a:latin typeface="HGPｺﾞｼｯｸE" pitchFamily="50" charset="-128"/>
                  <a:ea typeface="HGPｺﾞｼｯｸE" pitchFamily="50" charset="-128"/>
                </a:rPr>
                <a:t>慶沢園</a:t>
              </a:r>
              <a:endParaRPr kumimoji="1" lang="ja-JP" altLang="en-US" sz="1100" dirty="0">
                <a:latin typeface="HGPｺﾞｼｯｸE" pitchFamily="50" charset="-128"/>
                <a:ea typeface="HGPｺﾞｼｯｸE" pitchFamily="50" charset="-128"/>
              </a:endParaRPr>
            </a:p>
          </p:txBody>
        </p:sp>
        <p:sp>
          <p:nvSpPr>
            <p:cNvPr id="72" name="テキスト ボックス 71"/>
            <p:cNvSpPr txBox="1"/>
            <p:nvPr/>
          </p:nvSpPr>
          <p:spPr>
            <a:xfrm>
              <a:off x="4241304" y="4829919"/>
              <a:ext cx="1013262" cy="261610"/>
            </a:xfrm>
            <a:prstGeom prst="rect">
              <a:avLst/>
            </a:prstGeom>
            <a:noFill/>
          </p:spPr>
          <p:txBody>
            <a:bodyPr wrap="square" rtlCol="0">
              <a:spAutoFit/>
            </a:bodyPr>
            <a:lstStyle/>
            <a:p>
              <a:r>
                <a:rPr lang="ja-JP" altLang="en-US" sz="1100" dirty="0" smtClean="0">
                  <a:latin typeface="HGPｺﾞｼｯｸE" pitchFamily="50" charset="-128"/>
                  <a:ea typeface="HGPｺﾞｼｯｸE" pitchFamily="50" charset="-128"/>
                </a:rPr>
                <a:t>美術館</a:t>
              </a:r>
              <a:endParaRPr kumimoji="1" lang="ja-JP" altLang="en-US" sz="1100" dirty="0">
                <a:latin typeface="HGPｺﾞｼｯｸE" pitchFamily="50" charset="-128"/>
                <a:ea typeface="HGPｺﾞｼｯｸE" pitchFamily="50" charset="-128"/>
              </a:endParaRPr>
            </a:p>
          </p:txBody>
        </p:sp>
        <p:sp>
          <p:nvSpPr>
            <p:cNvPr id="73" name="正方形/長方形 72"/>
            <p:cNvSpPr/>
            <p:nvPr/>
          </p:nvSpPr>
          <p:spPr>
            <a:xfrm rot="900000">
              <a:off x="4505891" y="4225186"/>
              <a:ext cx="504000" cy="251122"/>
            </a:xfrm>
            <a:prstGeom prst="rect">
              <a:avLst/>
            </a:prstGeom>
            <a:solidFill>
              <a:srgbClr val="FFFF00">
                <a:alpha val="50000"/>
              </a:srgb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テキスト ボックス 73"/>
            <p:cNvSpPr txBox="1"/>
            <p:nvPr/>
          </p:nvSpPr>
          <p:spPr>
            <a:xfrm>
              <a:off x="4520952" y="4203905"/>
              <a:ext cx="623219" cy="261610"/>
            </a:xfrm>
            <a:prstGeom prst="rect">
              <a:avLst/>
            </a:prstGeom>
            <a:noFill/>
          </p:spPr>
          <p:txBody>
            <a:bodyPr wrap="square" rtlCol="0">
              <a:spAutoFit/>
            </a:bodyPr>
            <a:lstStyle/>
            <a:p>
              <a:r>
                <a:rPr lang="ja-JP" altLang="en-US" sz="1100" dirty="0">
                  <a:latin typeface="HGPｺﾞｼｯｸE" pitchFamily="50" charset="-128"/>
                  <a:ea typeface="HGPｺﾞｼｯｸE" pitchFamily="50" charset="-128"/>
                </a:rPr>
                <a:t>新棟</a:t>
              </a:r>
              <a:endParaRPr kumimoji="1" lang="ja-JP" altLang="en-US" sz="1100" dirty="0">
                <a:latin typeface="HGPｺﾞｼｯｸE" pitchFamily="50" charset="-128"/>
                <a:ea typeface="HGPｺﾞｼｯｸE" pitchFamily="50" charset="-128"/>
              </a:endParaRPr>
            </a:p>
          </p:txBody>
        </p:sp>
        <p:cxnSp>
          <p:nvCxnSpPr>
            <p:cNvPr id="43" name="直線コネクタ 42"/>
            <p:cNvCxnSpPr/>
            <p:nvPr/>
          </p:nvCxnSpPr>
          <p:spPr>
            <a:xfrm rot="6420000">
              <a:off x="4343992" y="5063270"/>
              <a:ext cx="1008000" cy="0"/>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nvGrpSpPr>
            <p:cNvPr id="10" name="グループ化 46"/>
            <p:cNvGrpSpPr/>
            <p:nvPr/>
          </p:nvGrpSpPr>
          <p:grpSpPr>
            <a:xfrm rot="-60000">
              <a:off x="4152624" y="4396180"/>
              <a:ext cx="858320" cy="1069240"/>
              <a:chOff x="4137263" y="4291312"/>
              <a:chExt cx="858320" cy="1069240"/>
            </a:xfrm>
          </p:grpSpPr>
          <p:cxnSp>
            <p:nvCxnSpPr>
              <p:cNvPr id="42" name="直線コネクタ 41"/>
              <p:cNvCxnSpPr/>
              <p:nvPr/>
            </p:nvCxnSpPr>
            <p:spPr>
              <a:xfrm rot="6420000">
                <a:off x="3799503" y="4795312"/>
                <a:ext cx="100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rot="1020000">
                <a:off x="4437583" y="4399056"/>
                <a:ext cx="55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rot="1020000">
                <a:off x="4137263" y="5360552"/>
                <a:ext cx="558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8" name="テキスト ボックス 47"/>
          <p:cNvSpPr txBox="1"/>
          <p:nvPr/>
        </p:nvSpPr>
        <p:spPr>
          <a:xfrm>
            <a:off x="4315544" y="4021415"/>
            <a:ext cx="2513902" cy="253916"/>
          </a:xfrm>
          <a:prstGeom prst="rect">
            <a:avLst/>
          </a:prstGeom>
          <a:noFill/>
        </p:spPr>
        <p:txBody>
          <a:bodyPr wrap="square" rtlCol="0">
            <a:spAutoFit/>
          </a:bodyPr>
          <a:lstStyle/>
          <a:p>
            <a:pPr marL="144000" indent="-108000"/>
            <a:r>
              <a:rPr lang="ja-JP" altLang="en-US" sz="1050" dirty="0" smtClean="0">
                <a:latin typeface="ＭＳ Ｐゴシック" pitchFamily="50" charset="-128"/>
                <a:ea typeface="ＭＳ Ｐゴシック" pitchFamily="50" charset="-128"/>
              </a:rPr>
              <a:t>＜イメージ図（検討中）＞</a:t>
            </a:r>
            <a:endParaRPr lang="en-US" altLang="ja-JP" sz="1050" dirty="0" smtClean="0">
              <a:latin typeface="ＭＳ Ｐゴシック" pitchFamily="50" charset="-128"/>
              <a:ea typeface="ＭＳ Ｐゴシック" pitchFamily="50" charset="-128"/>
            </a:endParaRPr>
          </a:p>
        </p:txBody>
      </p:sp>
      <p:sp>
        <p:nvSpPr>
          <p:cNvPr id="31" name="正方形/長方形 30"/>
          <p:cNvSpPr/>
          <p:nvPr/>
        </p:nvSpPr>
        <p:spPr>
          <a:xfrm>
            <a:off x="3475953" y="556404"/>
            <a:ext cx="3193239" cy="582492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72000" indent="-144000"/>
            <a:endParaRPr lang="en-US" altLang="ja-JP" sz="1200" dirty="0" smtClean="0">
              <a:solidFill>
                <a:schemeClr val="tx1"/>
              </a:solidFill>
            </a:endParaRPr>
          </a:p>
          <a:p>
            <a:pPr marL="72000" indent="-144000"/>
            <a:endParaRPr lang="en-US" altLang="ja-JP" sz="1200" dirty="0" smtClean="0">
              <a:solidFill>
                <a:schemeClr val="tx1"/>
              </a:solidFill>
            </a:endParaRPr>
          </a:p>
          <a:p>
            <a:pPr marL="72000" indent="-144000"/>
            <a:r>
              <a:rPr lang="en-US" altLang="ja-JP" sz="1200" dirty="0" smtClean="0">
                <a:solidFill>
                  <a:schemeClr val="tx1"/>
                </a:solidFill>
                <a:latin typeface="+mj-ea"/>
              </a:rPr>
              <a:t>【</a:t>
            </a:r>
            <a:r>
              <a:rPr lang="ja-JP" altLang="en-US" sz="1200" dirty="0" smtClean="0">
                <a:solidFill>
                  <a:schemeClr val="tx1"/>
                </a:solidFill>
                <a:latin typeface="+mj-ea"/>
              </a:rPr>
              <a:t>慶沢園との一体的な活用</a:t>
            </a:r>
            <a:r>
              <a:rPr lang="en-US" altLang="ja-JP" sz="1200" dirty="0" smtClean="0">
                <a:solidFill>
                  <a:schemeClr val="tx1"/>
                </a:solidFill>
                <a:latin typeface="+mj-ea"/>
              </a:rPr>
              <a:t>】</a:t>
            </a:r>
          </a:p>
          <a:p>
            <a:pPr marL="82800" indent="-82800"/>
            <a:r>
              <a:rPr lang="ja-JP" altLang="en-US" sz="1200" dirty="0" smtClean="0">
                <a:solidFill>
                  <a:schemeClr val="tx1"/>
                </a:solidFill>
                <a:latin typeface="ＭＳ Ｐ明朝" pitchFamily="18" charset="-128"/>
                <a:ea typeface="ＭＳ Ｐ明朝" pitchFamily="18" charset="-128"/>
              </a:rPr>
              <a:t>・美術館との共通入場券の導入検討。</a:t>
            </a:r>
            <a:endParaRPr lang="en-US" altLang="ja-JP" sz="1200" dirty="0" smtClean="0">
              <a:solidFill>
                <a:schemeClr val="tx1"/>
              </a:solidFill>
              <a:latin typeface="ＭＳ Ｐ明朝" pitchFamily="18" charset="-128"/>
              <a:ea typeface="ＭＳ Ｐ明朝" pitchFamily="18" charset="-128"/>
            </a:endParaRPr>
          </a:p>
          <a:p>
            <a:pPr marL="82800" indent="-82800"/>
            <a:r>
              <a:rPr lang="ja-JP" altLang="en-US" sz="1200" dirty="0" smtClean="0">
                <a:solidFill>
                  <a:schemeClr val="tx1"/>
                </a:solidFill>
                <a:latin typeface="ＭＳ Ｐ明朝" pitchFamily="18" charset="-128"/>
                <a:ea typeface="ＭＳ Ｐ明朝" pitchFamily="18" charset="-128"/>
              </a:rPr>
              <a:t>・慶沢園エリアを活用した民間事業者によるオープンカフェ等事業展開の検討。</a:t>
            </a:r>
            <a:endParaRPr lang="en-US" altLang="ja-JP" sz="1200" dirty="0" smtClean="0">
              <a:solidFill>
                <a:schemeClr val="tx1"/>
              </a:solidFill>
              <a:latin typeface="ＭＳ Ｐ明朝" pitchFamily="18" charset="-128"/>
              <a:ea typeface="ＭＳ Ｐ明朝" pitchFamily="18" charset="-128"/>
            </a:endParaRPr>
          </a:p>
          <a:p>
            <a:pPr marL="72000" indent="-144000">
              <a:spcBef>
                <a:spcPts val="600"/>
              </a:spcBef>
            </a:pPr>
            <a:r>
              <a:rPr lang="en-US" altLang="ja-JP" sz="1200" dirty="0" smtClean="0">
                <a:solidFill>
                  <a:schemeClr val="tx1"/>
                </a:solidFill>
              </a:rPr>
              <a:t>【</a:t>
            </a:r>
            <a:r>
              <a:rPr lang="ja-JP" altLang="en-US" sz="1200" dirty="0" smtClean="0">
                <a:solidFill>
                  <a:schemeClr val="tx1"/>
                </a:solidFill>
              </a:rPr>
              <a:t>カフェ・ショップ等によるサービス向上</a:t>
            </a:r>
            <a:r>
              <a:rPr lang="en-US" altLang="ja-JP" sz="1200" dirty="0" smtClean="0">
                <a:solidFill>
                  <a:schemeClr val="tx1"/>
                </a:solidFill>
              </a:rPr>
              <a:t>】</a:t>
            </a:r>
          </a:p>
          <a:p>
            <a:pPr marL="82800" indent="-82800"/>
            <a:r>
              <a:rPr lang="ja-JP" altLang="en-US" sz="1200" dirty="0" smtClean="0">
                <a:solidFill>
                  <a:schemeClr val="tx1"/>
                </a:solidFill>
                <a:latin typeface="ＭＳ Ｐ明朝" pitchFamily="18" charset="-128"/>
                <a:ea typeface="ＭＳ Ｐ明朝" pitchFamily="18" charset="-128"/>
              </a:rPr>
              <a:t>・レストランやカフェ、ミュージアムショップなどのサービス機能を新棟に整備を検討。</a:t>
            </a:r>
            <a:endParaRPr lang="en-US" altLang="ja-JP" sz="1200" dirty="0" smtClean="0">
              <a:solidFill>
                <a:schemeClr val="tx1"/>
              </a:solidFill>
              <a:latin typeface="ＭＳ Ｐ明朝" pitchFamily="18" charset="-128"/>
              <a:ea typeface="ＭＳ Ｐ明朝" pitchFamily="18" charset="-128"/>
            </a:endParaRPr>
          </a:p>
          <a:p>
            <a:pPr marL="72000" indent="-144000">
              <a:spcBef>
                <a:spcPts val="600"/>
              </a:spcBef>
            </a:pPr>
            <a:r>
              <a:rPr lang="en-US" altLang="ja-JP" sz="1200" dirty="0" smtClean="0">
                <a:solidFill>
                  <a:schemeClr val="tx1"/>
                </a:solidFill>
              </a:rPr>
              <a:t>【</a:t>
            </a:r>
            <a:r>
              <a:rPr lang="ja-JP" altLang="en-US" sz="1200" dirty="0" smtClean="0">
                <a:solidFill>
                  <a:schemeClr val="tx1"/>
                </a:solidFill>
              </a:rPr>
              <a:t>美術館の機能向上による魅力向上</a:t>
            </a:r>
            <a:r>
              <a:rPr lang="en-US" altLang="ja-JP" sz="1200" dirty="0" smtClean="0">
                <a:solidFill>
                  <a:schemeClr val="tx1"/>
                </a:solidFill>
              </a:rPr>
              <a:t>】</a:t>
            </a:r>
          </a:p>
          <a:p>
            <a:pPr marL="82800" indent="-82800"/>
            <a:r>
              <a:rPr lang="ja-JP" altLang="en-US" sz="1200" dirty="0" smtClean="0">
                <a:solidFill>
                  <a:schemeClr val="tx1"/>
                </a:solidFill>
                <a:latin typeface="ＭＳ Ｐ明朝" pitchFamily="18" charset="-128"/>
                <a:ea typeface="ＭＳ Ｐ明朝" pitchFamily="18" charset="-128"/>
              </a:rPr>
              <a:t>・収蔵庫のリニューアル・拡張。</a:t>
            </a:r>
            <a:endParaRPr lang="en-US" altLang="ja-JP" sz="1200" dirty="0" smtClean="0">
              <a:solidFill>
                <a:schemeClr val="tx1"/>
              </a:solidFill>
              <a:latin typeface="ＭＳ Ｐ明朝" pitchFamily="18" charset="-128"/>
              <a:ea typeface="ＭＳ Ｐ明朝" pitchFamily="18" charset="-128"/>
            </a:endParaRPr>
          </a:p>
          <a:p>
            <a:pPr marL="82800" indent="-82800"/>
            <a:r>
              <a:rPr lang="ja-JP" altLang="en-US" sz="1200" dirty="0" smtClean="0">
                <a:solidFill>
                  <a:schemeClr val="tx1"/>
                </a:solidFill>
                <a:latin typeface="ＭＳ Ｐ明朝" pitchFamily="18" charset="-128"/>
                <a:ea typeface="ＭＳ Ｐ明朝" pitchFamily="18" charset="-128"/>
              </a:rPr>
              <a:t>・耐震補強工事の実施など大規模改修の実施。</a:t>
            </a:r>
            <a:endParaRPr lang="en-US" altLang="ja-JP" sz="1200" dirty="0" smtClean="0">
              <a:solidFill>
                <a:schemeClr val="tx1"/>
              </a:solidFill>
              <a:latin typeface="ＭＳ Ｐ明朝" pitchFamily="18" charset="-128"/>
              <a:ea typeface="ＭＳ Ｐ明朝" pitchFamily="18" charset="-128"/>
            </a:endParaRPr>
          </a:p>
          <a:p>
            <a:pPr marL="72000" indent="-144000">
              <a:spcBef>
                <a:spcPts val="600"/>
              </a:spcBef>
            </a:pPr>
            <a:r>
              <a:rPr lang="en-US" altLang="ja-JP" sz="1200" dirty="0" smtClean="0">
                <a:solidFill>
                  <a:schemeClr val="tx1"/>
                </a:solidFill>
              </a:rPr>
              <a:t>【</a:t>
            </a:r>
            <a:r>
              <a:rPr lang="ja-JP" altLang="en-US" sz="1200" dirty="0" smtClean="0">
                <a:solidFill>
                  <a:schemeClr val="tx1"/>
                </a:solidFill>
              </a:rPr>
              <a:t>慶沢園の改修による魅力再生</a:t>
            </a:r>
            <a:r>
              <a:rPr lang="en-US" altLang="ja-JP" sz="1200" dirty="0" smtClean="0">
                <a:solidFill>
                  <a:schemeClr val="tx1"/>
                </a:solidFill>
              </a:rPr>
              <a:t>】</a:t>
            </a:r>
            <a:endParaRPr lang="en-US" altLang="ja-JP" sz="1200" dirty="0">
              <a:solidFill>
                <a:schemeClr val="tx1"/>
              </a:solidFill>
            </a:endParaRPr>
          </a:p>
          <a:p>
            <a:pPr marL="82800" indent="-82800"/>
            <a:r>
              <a:rPr lang="ja-JP" altLang="en-US" sz="1200" dirty="0" smtClean="0">
                <a:solidFill>
                  <a:schemeClr val="tx1"/>
                </a:solidFill>
                <a:latin typeface="ＭＳ Ｐ明朝" pitchFamily="18" charset="-128"/>
                <a:ea typeface="ＭＳ Ｐ明朝" pitchFamily="18" charset="-128"/>
              </a:rPr>
              <a:t>・名作庭家７代小川治兵衛による林泉回遊式庭園の作風や技法を活かしつつも、新たな施設も借景に取り込むなど時代とともに魅力を増す周辺と調和の取れた庭園をめざす。</a:t>
            </a:r>
            <a:endParaRPr lang="en-US" altLang="ja-JP" sz="1200" dirty="0" smtClean="0">
              <a:solidFill>
                <a:schemeClr val="tx1"/>
              </a:solidFill>
              <a:latin typeface="ＭＳ Ｐ明朝" pitchFamily="18" charset="-128"/>
              <a:ea typeface="ＭＳ Ｐ明朝" pitchFamily="18" charset="-128"/>
            </a:endParaRPr>
          </a:p>
          <a:p>
            <a:endParaRPr lang="en-US" altLang="ja-JP" sz="1200" dirty="0" smtClean="0">
              <a:solidFill>
                <a:schemeClr val="tx1"/>
              </a:solidFill>
            </a:endParaRPr>
          </a:p>
          <a:p>
            <a:endParaRPr lang="en-US" altLang="ja-JP" sz="1200" dirty="0" smtClean="0">
              <a:solidFill>
                <a:schemeClr val="tx1"/>
              </a:solidFill>
            </a:endParaRPr>
          </a:p>
          <a:p>
            <a:endParaRPr lang="en-US" altLang="ja-JP" sz="1200" dirty="0" smtClean="0">
              <a:solidFill>
                <a:schemeClr val="tx1"/>
              </a:solidFill>
            </a:endParaRPr>
          </a:p>
          <a:p>
            <a:endParaRPr lang="en-US" altLang="ja-JP" sz="1200" dirty="0" smtClean="0">
              <a:solidFill>
                <a:schemeClr val="tx1"/>
              </a:solidFill>
            </a:endParaRPr>
          </a:p>
          <a:p>
            <a:endParaRPr lang="en-US" altLang="ja-JP" sz="1200" dirty="0" smtClean="0">
              <a:solidFill>
                <a:schemeClr val="tx1"/>
              </a:solidFill>
            </a:endParaRPr>
          </a:p>
          <a:p>
            <a:endParaRPr kumimoji="1" lang="ja-JP" altLang="en-US" dirty="0">
              <a:solidFill>
                <a:schemeClr val="tx1"/>
              </a:solidFill>
            </a:endParaRPr>
          </a:p>
        </p:txBody>
      </p:sp>
      <p:sp>
        <p:nvSpPr>
          <p:cNvPr id="47" name="スライド番号プレースホルダ 46"/>
          <p:cNvSpPr>
            <a:spLocks noGrp="1"/>
          </p:cNvSpPr>
          <p:nvPr>
            <p:ph type="sldNum" sz="quarter" idx="12"/>
          </p:nvPr>
        </p:nvSpPr>
        <p:spPr/>
        <p:txBody>
          <a:bodyPr/>
          <a:lstStyle/>
          <a:p>
            <a:fld id="{37EF5067-3AB7-4642-9103-42CBD40CC6D9}" type="slidenum">
              <a:rPr kumimoji="1" lang="ja-JP" altLang="en-US" smtClean="0"/>
              <a:pPr/>
              <a:t>58</a:t>
            </a:fld>
            <a:endParaRPr kumimoji="1" lang="ja-JP" altLang="en-US" dirty="0"/>
          </a:p>
        </p:txBody>
      </p:sp>
    </p:spTree>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2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７．天王寺公園　③公園エントランスエリア等</a:t>
            </a:r>
            <a:endParaRPr lang="en-US" altLang="ja-JP" sz="2000" b="1" dirty="0" smtClean="0">
              <a:solidFill>
                <a:schemeClr val="bg1"/>
              </a:solidFill>
              <a:latin typeface="ＭＳ ゴシック" pitchFamily="49" charset="-128"/>
              <a:ea typeface="ＭＳ ゴシック" pitchFamily="49" charset="-128"/>
            </a:endParaRPr>
          </a:p>
        </p:txBody>
      </p:sp>
      <p:sp>
        <p:nvSpPr>
          <p:cNvPr id="45" name="正方形/長方形 44"/>
          <p:cNvSpPr/>
          <p:nvPr/>
        </p:nvSpPr>
        <p:spPr>
          <a:xfrm>
            <a:off x="4420492" y="629076"/>
            <a:ext cx="3340820" cy="575225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正方形/長方形 48"/>
          <p:cNvSpPr/>
          <p:nvPr/>
        </p:nvSpPr>
        <p:spPr>
          <a:xfrm>
            <a:off x="69200" y="627580"/>
            <a:ext cx="4019704" cy="575374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正方形/長方形 58"/>
          <p:cNvSpPr/>
          <p:nvPr/>
        </p:nvSpPr>
        <p:spPr>
          <a:xfrm>
            <a:off x="4423245" y="621799"/>
            <a:ext cx="1008112" cy="216024"/>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t>将来像</a:t>
            </a:r>
            <a:endParaRPr kumimoji="1" lang="ja-JP" altLang="en-US" sz="1200" b="1" dirty="0"/>
          </a:p>
        </p:txBody>
      </p:sp>
      <p:sp>
        <p:nvSpPr>
          <p:cNvPr id="218" name="右矢印 217"/>
          <p:cNvSpPr/>
          <p:nvPr/>
        </p:nvSpPr>
        <p:spPr>
          <a:xfrm>
            <a:off x="4119829" y="2777882"/>
            <a:ext cx="268982"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テキスト ボックス 63"/>
          <p:cNvSpPr txBox="1"/>
          <p:nvPr/>
        </p:nvSpPr>
        <p:spPr>
          <a:xfrm>
            <a:off x="5334277" y="621352"/>
            <a:ext cx="2513902" cy="230832"/>
          </a:xfrm>
          <a:prstGeom prst="rect">
            <a:avLst/>
          </a:prstGeom>
          <a:noFill/>
        </p:spPr>
        <p:txBody>
          <a:bodyPr wrap="square" rtlCol="0">
            <a:spAutoFit/>
          </a:bodyPr>
          <a:lstStyle/>
          <a:p>
            <a:pPr marL="144000" indent="-108000"/>
            <a:r>
              <a:rPr lang="en-US" altLang="ja-JP" sz="900" dirty="0" smtClean="0">
                <a:latin typeface="ＭＳ Ｐ明朝" pitchFamily="18" charset="-128"/>
                <a:ea typeface="ＭＳ Ｐ明朝" pitchFamily="18" charset="-128"/>
              </a:rPr>
              <a:t>※</a:t>
            </a:r>
            <a:r>
              <a:rPr lang="ja-JP" altLang="en-US" sz="900" dirty="0" smtClean="0">
                <a:latin typeface="ＭＳ Ｐ明朝" pitchFamily="18" charset="-128"/>
                <a:ea typeface="ＭＳ Ｐ明朝" pitchFamily="18" charset="-128"/>
              </a:rPr>
              <a:t>民間事業者提案内容・本市との協議調整中</a:t>
            </a:r>
            <a:endParaRPr lang="en-US" altLang="ja-JP" sz="900" dirty="0" smtClean="0">
              <a:latin typeface="ＭＳ Ｐ明朝" pitchFamily="18" charset="-128"/>
              <a:ea typeface="ＭＳ Ｐ明朝" pitchFamily="18" charset="-128"/>
            </a:endParaRPr>
          </a:p>
        </p:txBody>
      </p:sp>
      <p:grpSp>
        <p:nvGrpSpPr>
          <p:cNvPr id="2" name="グループ化 86"/>
          <p:cNvGrpSpPr/>
          <p:nvPr/>
        </p:nvGrpSpPr>
        <p:grpSpPr>
          <a:xfrm>
            <a:off x="272480" y="4438813"/>
            <a:ext cx="3564775" cy="1704803"/>
            <a:chOff x="308105" y="4286406"/>
            <a:chExt cx="3564775" cy="1704803"/>
          </a:xfrm>
        </p:grpSpPr>
        <p:grpSp>
          <p:nvGrpSpPr>
            <p:cNvPr id="3" name="グループ化 51"/>
            <p:cNvGrpSpPr>
              <a:grpSpLocks noChangeAspect="1"/>
            </p:cNvGrpSpPr>
            <p:nvPr/>
          </p:nvGrpSpPr>
          <p:grpSpPr>
            <a:xfrm>
              <a:off x="416496" y="4286406"/>
              <a:ext cx="3291832" cy="1487230"/>
              <a:chOff x="0" y="2348880"/>
              <a:chExt cx="9144000" cy="4131195"/>
            </a:xfrm>
          </p:grpSpPr>
          <p:pic>
            <p:nvPicPr>
              <p:cNvPr id="53" name="図 52" descr="エントランス公募範囲.jpg"/>
              <p:cNvPicPr>
                <a:picLocks noChangeAspect="1"/>
              </p:cNvPicPr>
              <p:nvPr/>
            </p:nvPicPr>
            <p:blipFill>
              <a:blip r:embed="rId2" cstate="email"/>
              <a:srcRect/>
              <a:stretch>
                <a:fillRect/>
              </a:stretch>
            </p:blipFill>
            <p:spPr>
              <a:xfrm>
                <a:off x="0" y="2348880"/>
                <a:ext cx="9144000" cy="4131195"/>
              </a:xfrm>
              <a:prstGeom prst="rect">
                <a:avLst/>
              </a:prstGeom>
            </p:spPr>
          </p:pic>
          <p:sp>
            <p:nvSpPr>
              <p:cNvPr id="54" name="フリーフォーム 53"/>
              <p:cNvSpPr/>
              <p:nvPr/>
            </p:nvSpPr>
            <p:spPr>
              <a:xfrm>
                <a:off x="927895" y="2992817"/>
                <a:ext cx="7859042" cy="2903157"/>
              </a:xfrm>
              <a:custGeom>
                <a:avLst/>
                <a:gdLst>
                  <a:gd name="connsiteX0" fmla="*/ 0 w 1125415"/>
                  <a:gd name="connsiteY0" fmla="*/ 14067 h 661181"/>
                  <a:gd name="connsiteX1" fmla="*/ 1125415 w 1125415"/>
                  <a:gd name="connsiteY1" fmla="*/ 0 h 661181"/>
                  <a:gd name="connsiteX2" fmla="*/ 604910 w 1125415"/>
                  <a:gd name="connsiteY2" fmla="*/ 661181 h 661181"/>
                  <a:gd name="connsiteX3" fmla="*/ 0 w 1125415"/>
                  <a:gd name="connsiteY3" fmla="*/ 14067 h 661181"/>
                  <a:gd name="connsiteX0" fmla="*/ 408188 w 1533603"/>
                  <a:gd name="connsiteY0" fmla="*/ 14067 h 279710"/>
                  <a:gd name="connsiteX1" fmla="*/ 1533603 w 1533603"/>
                  <a:gd name="connsiteY1" fmla="*/ 0 h 279710"/>
                  <a:gd name="connsiteX2" fmla="*/ 0 w 1533603"/>
                  <a:gd name="connsiteY2" fmla="*/ 279710 h 279710"/>
                  <a:gd name="connsiteX3" fmla="*/ 408188 w 1533603"/>
                  <a:gd name="connsiteY3" fmla="*/ 14067 h 279710"/>
                  <a:gd name="connsiteX0" fmla="*/ 559323 w 1533603"/>
                  <a:gd name="connsiteY0" fmla="*/ 873599 h 873599"/>
                  <a:gd name="connsiteX1" fmla="*/ 1533603 w 1533603"/>
                  <a:gd name="connsiteY1" fmla="*/ 0 h 873599"/>
                  <a:gd name="connsiteX2" fmla="*/ 0 w 1533603"/>
                  <a:gd name="connsiteY2" fmla="*/ 279710 h 873599"/>
                  <a:gd name="connsiteX3" fmla="*/ 559323 w 1533603"/>
                  <a:gd name="connsiteY3" fmla="*/ 873599 h 873599"/>
                  <a:gd name="connsiteX0" fmla="*/ 559323 w 1747047"/>
                  <a:gd name="connsiteY0" fmla="*/ 593889 h 593889"/>
                  <a:gd name="connsiteX1" fmla="*/ 1747047 w 1747047"/>
                  <a:gd name="connsiteY1" fmla="*/ 1178 h 593889"/>
                  <a:gd name="connsiteX2" fmla="*/ 0 w 1747047"/>
                  <a:gd name="connsiteY2" fmla="*/ 0 h 593889"/>
                  <a:gd name="connsiteX3" fmla="*/ 559323 w 1747047"/>
                  <a:gd name="connsiteY3" fmla="*/ 593889 h 593889"/>
                  <a:gd name="connsiteX0" fmla="*/ 559323 w 2585370"/>
                  <a:gd name="connsiteY0" fmla="*/ 593889 h 593889"/>
                  <a:gd name="connsiteX1" fmla="*/ 2585370 w 2585370"/>
                  <a:gd name="connsiteY1" fmla="*/ 1278 h 593889"/>
                  <a:gd name="connsiteX2" fmla="*/ 1747047 w 2585370"/>
                  <a:gd name="connsiteY2" fmla="*/ 1178 h 593889"/>
                  <a:gd name="connsiteX3" fmla="*/ 0 w 2585370"/>
                  <a:gd name="connsiteY3" fmla="*/ 0 h 593889"/>
                  <a:gd name="connsiteX4" fmla="*/ 559323 w 2585370"/>
                  <a:gd name="connsiteY4" fmla="*/ 593889 h 593889"/>
                  <a:gd name="connsiteX0" fmla="*/ 559323 w 2899892"/>
                  <a:gd name="connsiteY0" fmla="*/ 820641 h 820641"/>
                  <a:gd name="connsiteX1" fmla="*/ 2899892 w 2899892"/>
                  <a:gd name="connsiteY1" fmla="*/ 0 h 820641"/>
                  <a:gd name="connsiteX2" fmla="*/ 2585370 w 2899892"/>
                  <a:gd name="connsiteY2" fmla="*/ 228030 h 820641"/>
                  <a:gd name="connsiteX3" fmla="*/ 1747047 w 2899892"/>
                  <a:gd name="connsiteY3" fmla="*/ 227930 h 820641"/>
                  <a:gd name="connsiteX4" fmla="*/ 0 w 2899892"/>
                  <a:gd name="connsiteY4" fmla="*/ 226752 h 820641"/>
                  <a:gd name="connsiteX5" fmla="*/ 559323 w 2899892"/>
                  <a:gd name="connsiteY5" fmla="*/ 820641 h 820641"/>
                  <a:gd name="connsiteX0" fmla="*/ 559323 w 3487391"/>
                  <a:gd name="connsiteY0" fmla="*/ 1006378 h 1006378"/>
                  <a:gd name="connsiteX1" fmla="*/ 3487391 w 3487391"/>
                  <a:gd name="connsiteY1" fmla="*/ 0 h 1006378"/>
                  <a:gd name="connsiteX2" fmla="*/ 2899892 w 3487391"/>
                  <a:gd name="connsiteY2" fmla="*/ 185737 h 1006378"/>
                  <a:gd name="connsiteX3" fmla="*/ 2585370 w 3487391"/>
                  <a:gd name="connsiteY3" fmla="*/ 413767 h 1006378"/>
                  <a:gd name="connsiteX4" fmla="*/ 1747047 w 3487391"/>
                  <a:gd name="connsiteY4" fmla="*/ 413667 h 1006378"/>
                  <a:gd name="connsiteX5" fmla="*/ 0 w 3487391"/>
                  <a:gd name="connsiteY5" fmla="*/ 412489 h 1006378"/>
                  <a:gd name="connsiteX6" fmla="*/ 559323 w 3487391"/>
                  <a:gd name="connsiteY6" fmla="*/ 1006378 h 1006378"/>
                  <a:gd name="connsiteX0" fmla="*/ 559323 w 3936579"/>
                  <a:gd name="connsiteY0" fmla="*/ 1006378 h 1006378"/>
                  <a:gd name="connsiteX1" fmla="*/ 3936579 w 3936579"/>
                  <a:gd name="connsiteY1" fmla="*/ 924867 h 1006378"/>
                  <a:gd name="connsiteX2" fmla="*/ 3487391 w 3936579"/>
                  <a:gd name="connsiteY2" fmla="*/ 0 h 1006378"/>
                  <a:gd name="connsiteX3" fmla="*/ 2899892 w 3936579"/>
                  <a:gd name="connsiteY3" fmla="*/ 185737 h 1006378"/>
                  <a:gd name="connsiteX4" fmla="*/ 2585370 w 3936579"/>
                  <a:gd name="connsiteY4" fmla="*/ 413767 h 1006378"/>
                  <a:gd name="connsiteX5" fmla="*/ 1747047 w 3936579"/>
                  <a:gd name="connsiteY5" fmla="*/ 413667 h 1006378"/>
                  <a:gd name="connsiteX6" fmla="*/ 0 w 3936579"/>
                  <a:gd name="connsiteY6" fmla="*/ 412489 h 1006378"/>
                  <a:gd name="connsiteX7" fmla="*/ 559323 w 3936579"/>
                  <a:gd name="connsiteY7" fmla="*/ 1006378 h 1006378"/>
                  <a:gd name="connsiteX0" fmla="*/ 559323 w 3936579"/>
                  <a:gd name="connsiteY0" fmla="*/ 1006378 h 1006378"/>
                  <a:gd name="connsiteX1" fmla="*/ 3936579 w 3936579"/>
                  <a:gd name="connsiteY1" fmla="*/ 924867 h 1006378"/>
                  <a:gd name="connsiteX2" fmla="*/ 3487391 w 3936579"/>
                  <a:gd name="connsiteY2" fmla="*/ 0 h 1006378"/>
                  <a:gd name="connsiteX3" fmla="*/ 2899892 w 3936579"/>
                  <a:gd name="connsiteY3" fmla="*/ 185737 h 1006378"/>
                  <a:gd name="connsiteX4" fmla="*/ 2659188 w 3936579"/>
                  <a:gd name="connsiteY4" fmla="*/ 416149 h 1006378"/>
                  <a:gd name="connsiteX5" fmla="*/ 1747047 w 3936579"/>
                  <a:gd name="connsiteY5" fmla="*/ 413667 h 1006378"/>
                  <a:gd name="connsiteX6" fmla="*/ 0 w 3936579"/>
                  <a:gd name="connsiteY6" fmla="*/ 412489 h 1006378"/>
                  <a:gd name="connsiteX7" fmla="*/ 559323 w 3936579"/>
                  <a:gd name="connsiteY7" fmla="*/ 1006378 h 1006378"/>
                  <a:gd name="connsiteX0" fmla="*/ 559323 w 3936579"/>
                  <a:gd name="connsiteY0" fmla="*/ 1006378 h 1006378"/>
                  <a:gd name="connsiteX1" fmla="*/ 3936579 w 3936579"/>
                  <a:gd name="connsiteY1" fmla="*/ 924867 h 1006378"/>
                  <a:gd name="connsiteX2" fmla="*/ 3487391 w 3936579"/>
                  <a:gd name="connsiteY2" fmla="*/ 0 h 1006378"/>
                  <a:gd name="connsiteX3" fmla="*/ 2964186 w 3936579"/>
                  <a:gd name="connsiteY3" fmla="*/ 200025 h 1006378"/>
                  <a:gd name="connsiteX4" fmla="*/ 2659188 w 3936579"/>
                  <a:gd name="connsiteY4" fmla="*/ 416149 h 1006378"/>
                  <a:gd name="connsiteX5" fmla="*/ 1747047 w 3936579"/>
                  <a:gd name="connsiteY5" fmla="*/ 413667 h 1006378"/>
                  <a:gd name="connsiteX6" fmla="*/ 0 w 3936579"/>
                  <a:gd name="connsiteY6" fmla="*/ 412489 h 1006378"/>
                  <a:gd name="connsiteX7" fmla="*/ 559323 w 3936579"/>
                  <a:gd name="connsiteY7" fmla="*/ 1006378 h 1006378"/>
                  <a:gd name="connsiteX0" fmla="*/ 559323 w 3936579"/>
                  <a:gd name="connsiteY0" fmla="*/ 1006378 h 1006378"/>
                  <a:gd name="connsiteX1" fmla="*/ 3936579 w 3936579"/>
                  <a:gd name="connsiteY1" fmla="*/ 924867 h 1006378"/>
                  <a:gd name="connsiteX2" fmla="*/ 3487391 w 3936579"/>
                  <a:gd name="connsiteY2" fmla="*/ 0 h 1006378"/>
                  <a:gd name="connsiteX3" fmla="*/ 3235004 w 3936579"/>
                  <a:gd name="connsiteY3" fmla="*/ 23613 h 1006378"/>
                  <a:gd name="connsiteX4" fmla="*/ 2964186 w 3936579"/>
                  <a:gd name="connsiteY4" fmla="*/ 200025 h 1006378"/>
                  <a:gd name="connsiteX5" fmla="*/ 2659188 w 3936579"/>
                  <a:gd name="connsiteY5" fmla="*/ 416149 h 1006378"/>
                  <a:gd name="connsiteX6" fmla="*/ 1747047 w 3936579"/>
                  <a:gd name="connsiteY6" fmla="*/ 413667 h 1006378"/>
                  <a:gd name="connsiteX7" fmla="*/ 0 w 3936579"/>
                  <a:gd name="connsiteY7" fmla="*/ 412489 h 1006378"/>
                  <a:gd name="connsiteX8" fmla="*/ 559323 w 3936579"/>
                  <a:gd name="connsiteY8" fmla="*/ 1006378 h 1006378"/>
                  <a:gd name="connsiteX0" fmla="*/ 559323 w 4288359"/>
                  <a:gd name="connsiteY0" fmla="*/ 1006378 h 1006378"/>
                  <a:gd name="connsiteX1" fmla="*/ 4288359 w 4288359"/>
                  <a:gd name="connsiteY1" fmla="*/ 1711 h 1006378"/>
                  <a:gd name="connsiteX2" fmla="*/ 3487391 w 4288359"/>
                  <a:gd name="connsiteY2" fmla="*/ 0 h 1006378"/>
                  <a:gd name="connsiteX3" fmla="*/ 3235004 w 4288359"/>
                  <a:gd name="connsiteY3" fmla="*/ 23613 h 1006378"/>
                  <a:gd name="connsiteX4" fmla="*/ 2964186 w 4288359"/>
                  <a:gd name="connsiteY4" fmla="*/ 200025 h 1006378"/>
                  <a:gd name="connsiteX5" fmla="*/ 2659188 w 4288359"/>
                  <a:gd name="connsiteY5" fmla="*/ 416149 h 1006378"/>
                  <a:gd name="connsiteX6" fmla="*/ 1747047 w 4288359"/>
                  <a:gd name="connsiteY6" fmla="*/ 413667 h 1006378"/>
                  <a:gd name="connsiteX7" fmla="*/ 0 w 4288359"/>
                  <a:gd name="connsiteY7" fmla="*/ 412489 h 1006378"/>
                  <a:gd name="connsiteX8" fmla="*/ 559323 w 4288359"/>
                  <a:gd name="connsiteY8" fmla="*/ 1006378 h 1006378"/>
                  <a:gd name="connsiteX0" fmla="*/ 559323 w 4288359"/>
                  <a:gd name="connsiteY0" fmla="*/ 1006378 h 1006378"/>
                  <a:gd name="connsiteX1" fmla="*/ 4263977 w 4288359"/>
                  <a:gd name="connsiteY1" fmla="*/ 936972 h 1006378"/>
                  <a:gd name="connsiteX2" fmla="*/ 4288359 w 4288359"/>
                  <a:gd name="connsiteY2" fmla="*/ 1711 h 1006378"/>
                  <a:gd name="connsiteX3" fmla="*/ 3487391 w 4288359"/>
                  <a:gd name="connsiteY3" fmla="*/ 0 h 1006378"/>
                  <a:gd name="connsiteX4" fmla="*/ 3235004 w 4288359"/>
                  <a:gd name="connsiteY4" fmla="*/ 23613 h 1006378"/>
                  <a:gd name="connsiteX5" fmla="*/ 2964186 w 4288359"/>
                  <a:gd name="connsiteY5" fmla="*/ 200025 h 1006378"/>
                  <a:gd name="connsiteX6" fmla="*/ 2659188 w 4288359"/>
                  <a:gd name="connsiteY6" fmla="*/ 416149 h 1006378"/>
                  <a:gd name="connsiteX7" fmla="*/ 1747047 w 4288359"/>
                  <a:gd name="connsiteY7" fmla="*/ 413667 h 1006378"/>
                  <a:gd name="connsiteX8" fmla="*/ 0 w 4288359"/>
                  <a:gd name="connsiteY8" fmla="*/ 412489 h 1006378"/>
                  <a:gd name="connsiteX9" fmla="*/ 559323 w 4288359"/>
                  <a:gd name="connsiteY9" fmla="*/ 1006378 h 1006378"/>
                  <a:gd name="connsiteX0" fmla="*/ 559323 w 4271690"/>
                  <a:gd name="connsiteY0" fmla="*/ 1006378 h 1006378"/>
                  <a:gd name="connsiteX1" fmla="*/ 4263977 w 4271690"/>
                  <a:gd name="connsiteY1" fmla="*/ 936972 h 1006378"/>
                  <a:gd name="connsiteX2" fmla="*/ 4271690 w 4271690"/>
                  <a:gd name="connsiteY2" fmla="*/ 1711 h 1006378"/>
                  <a:gd name="connsiteX3" fmla="*/ 3487391 w 4271690"/>
                  <a:gd name="connsiteY3" fmla="*/ 0 h 1006378"/>
                  <a:gd name="connsiteX4" fmla="*/ 3235004 w 4271690"/>
                  <a:gd name="connsiteY4" fmla="*/ 23613 h 1006378"/>
                  <a:gd name="connsiteX5" fmla="*/ 2964186 w 4271690"/>
                  <a:gd name="connsiteY5" fmla="*/ 200025 h 1006378"/>
                  <a:gd name="connsiteX6" fmla="*/ 2659188 w 4271690"/>
                  <a:gd name="connsiteY6" fmla="*/ 416149 h 1006378"/>
                  <a:gd name="connsiteX7" fmla="*/ 1747047 w 4271690"/>
                  <a:gd name="connsiteY7" fmla="*/ 413667 h 1006378"/>
                  <a:gd name="connsiteX8" fmla="*/ 0 w 4271690"/>
                  <a:gd name="connsiteY8" fmla="*/ 412489 h 1006378"/>
                  <a:gd name="connsiteX9" fmla="*/ 559323 w 4271690"/>
                  <a:gd name="connsiteY9" fmla="*/ 1006378 h 1006378"/>
                  <a:gd name="connsiteX0" fmla="*/ 559323 w 4271690"/>
                  <a:gd name="connsiteY0" fmla="*/ 1006378 h 1006378"/>
                  <a:gd name="connsiteX1" fmla="*/ 4256833 w 4271690"/>
                  <a:gd name="connsiteY1" fmla="*/ 922685 h 1006378"/>
                  <a:gd name="connsiteX2" fmla="*/ 4271690 w 4271690"/>
                  <a:gd name="connsiteY2" fmla="*/ 1711 h 1006378"/>
                  <a:gd name="connsiteX3" fmla="*/ 3487391 w 4271690"/>
                  <a:gd name="connsiteY3" fmla="*/ 0 h 1006378"/>
                  <a:gd name="connsiteX4" fmla="*/ 3235004 w 4271690"/>
                  <a:gd name="connsiteY4" fmla="*/ 23613 h 1006378"/>
                  <a:gd name="connsiteX5" fmla="*/ 2964186 w 4271690"/>
                  <a:gd name="connsiteY5" fmla="*/ 200025 h 1006378"/>
                  <a:gd name="connsiteX6" fmla="*/ 2659188 w 4271690"/>
                  <a:gd name="connsiteY6" fmla="*/ 416149 h 1006378"/>
                  <a:gd name="connsiteX7" fmla="*/ 1747047 w 4271690"/>
                  <a:gd name="connsiteY7" fmla="*/ 413667 h 1006378"/>
                  <a:gd name="connsiteX8" fmla="*/ 0 w 4271690"/>
                  <a:gd name="connsiteY8" fmla="*/ 412489 h 1006378"/>
                  <a:gd name="connsiteX9" fmla="*/ 559323 w 4271690"/>
                  <a:gd name="connsiteY9" fmla="*/ 1006378 h 1006378"/>
                  <a:gd name="connsiteX0" fmla="*/ 559323 w 5739409"/>
                  <a:gd name="connsiteY0" fmla="*/ 1006378 h 1006378"/>
                  <a:gd name="connsiteX1" fmla="*/ 5739409 w 5739409"/>
                  <a:gd name="connsiteY1" fmla="*/ 940693 h 1006378"/>
                  <a:gd name="connsiteX2" fmla="*/ 4256833 w 5739409"/>
                  <a:gd name="connsiteY2" fmla="*/ 922685 h 1006378"/>
                  <a:gd name="connsiteX3" fmla="*/ 4271690 w 5739409"/>
                  <a:gd name="connsiteY3" fmla="*/ 1711 h 1006378"/>
                  <a:gd name="connsiteX4" fmla="*/ 3487391 w 5739409"/>
                  <a:gd name="connsiteY4" fmla="*/ 0 h 1006378"/>
                  <a:gd name="connsiteX5" fmla="*/ 3235004 w 5739409"/>
                  <a:gd name="connsiteY5" fmla="*/ 23613 h 1006378"/>
                  <a:gd name="connsiteX6" fmla="*/ 2964186 w 5739409"/>
                  <a:gd name="connsiteY6" fmla="*/ 200025 h 1006378"/>
                  <a:gd name="connsiteX7" fmla="*/ 2659188 w 5739409"/>
                  <a:gd name="connsiteY7" fmla="*/ 416149 h 1006378"/>
                  <a:gd name="connsiteX8" fmla="*/ 1747047 w 5739409"/>
                  <a:gd name="connsiteY8" fmla="*/ 413667 h 1006378"/>
                  <a:gd name="connsiteX9" fmla="*/ 0 w 5739409"/>
                  <a:gd name="connsiteY9" fmla="*/ 412489 h 1006378"/>
                  <a:gd name="connsiteX10" fmla="*/ 559323 w 5739409"/>
                  <a:gd name="connsiteY10" fmla="*/ 1006378 h 1006378"/>
                  <a:gd name="connsiteX0" fmla="*/ 559323 w 6477596"/>
                  <a:gd name="connsiteY0" fmla="*/ 1006378 h 1006378"/>
                  <a:gd name="connsiteX1" fmla="*/ 6477596 w 6477596"/>
                  <a:gd name="connsiteY1" fmla="*/ 938312 h 1006378"/>
                  <a:gd name="connsiteX2" fmla="*/ 4256833 w 6477596"/>
                  <a:gd name="connsiteY2" fmla="*/ 922685 h 1006378"/>
                  <a:gd name="connsiteX3" fmla="*/ 4271690 w 6477596"/>
                  <a:gd name="connsiteY3" fmla="*/ 1711 h 1006378"/>
                  <a:gd name="connsiteX4" fmla="*/ 3487391 w 6477596"/>
                  <a:gd name="connsiteY4" fmla="*/ 0 h 1006378"/>
                  <a:gd name="connsiteX5" fmla="*/ 3235004 w 6477596"/>
                  <a:gd name="connsiteY5" fmla="*/ 23613 h 1006378"/>
                  <a:gd name="connsiteX6" fmla="*/ 2964186 w 6477596"/>
                  <a:gd name="connsiteY6" fmla="*/ 200025 h 1006378"/>
                  <a:gd name="connsiteX7" fmla="*/ 2659188 w 6477596"/>
                  <a:gd name="connsiteY7" fmla="*/ 416149 h 1006378"/>
                  <a:gd name="connsiteX8" fmla="*/ 1747047 w 6477596"/>
                  <a:gd name="connsiteY8" fmla="*/ 413667 h 1006378"/>
                  <a:gd name="connsiteX9" fmla="*/ 0 w 6477596"/>
                  <a:gd name="connsiteY9" fmla="*/ 412489 h 1006378"/>
                  <a:gd name="connsiteX10" fmla="*/ 559323 w 6477596"/>
                  <a:gd name="connsiteY10" fmla="*/ 1006378 h 1006378"/>
                  <a:gd name="connsiteX0" fmla="*/ 559323 w 6567339"/>
                  <a:gd name="connsiteY0" fmla="*/ 1006378 h 1462187"/>
                  <a:gd name="connsiteX1" fmla="*/ 6567339 w 6567339"/>
                  <a:gd name="connsiteY1" fmla="*/ 1462187 h 1462187"/>
                  <a:gd name="connsiteX2" fmla="*/ 6477596 w 6567339"/>
                  <a:gd name="connsiteY2" fmla="*/ 938312 h 1462187"/>
                  <a:gd name="connsiteX3" fmla="*/ 4256833 w 6567339"/>
                  <a:gd name="connsiteY3" fmla="*/ 922685 h 1462187"/>
                  <a:gd name="connsiteX4" fmla="*/ 4271690 w 6567339"/>
                  <a:gd name="connsiteY4" fmla="*/ 1711 h 1462187"/>
                  <a:gd name="connsiteX5" fmla="*/ 3487391 w 6567339"/>
                  <a:gd name="connsiteY5" fmla="*/ 0 h 1462187"/>
                  <a:gd name="connsiteX6" fmla="*/ 3235004 w 6567339"/>
                  <a:gd name="connsiteY6" fmla="*/ 23613 h 1462187"/>
                  <a:gd name="connsiteX7" fmla="*/ 2964186 w 6567339"/>
                  <a:gd name="connsiteY7" fmla="*/ 200025 h 1462187"/>
                  <a:gd name="connsiteX8" fmla="*/ 2659188 w 6567339"/>
                  <a:gd name="connsiteY8" fmla="*/ 416149 h 1462187"/>
                  <a:gd name="connsiteX9" fmla="*/ 1747047 w 6567339"/>
                  <a:gd name="connsiteY9" fmla="*/ 413667 h 1462187"/>
                  <a:gd name="connsiteX10" fmla="*/ 0 w 6567339"/>
                  <a:gd name="connsiteY10" fmla="*/ 412489 h 1462187"/>
                  <a:gd name="connsiteX11" fmla="*/ 559323 w 6567339"/>
                  <a:gd name="connsiteY11" fmla="*/ 1006378 h 1462187"/>
                  <a:gd name="connsiteX0" fmla="*/ 559323 w 6567339"/>
                  <a:gd name="connsiteY0" fmla="*/ 1006378 h 1462187"/>
                  <a:gd name="connsiteX1" fmla="*/ 6567339 w 6567339"/>
                  <a:gd name="connsiteY1" fmla="*/ 1462187 h 1462187"/>
                  <a:gd name="connsiteX2" fmla="*/ 6477596 w 6567339"/>
                  <a:gd name="connsiteY2" fmla="*/ 938312 h 1462187"/>
                  <a:gd name="connsiteX3" fmla="*/ 4256833 w 6567339"/>
                  <a:gd name="connsiteY3" fmla="*/ 922685 h 1462187"/>
                  <a:gd name="connsiteX4" fmla="*/ 4258668 w 6567339"/>
                  <a:gd name="connsiteY4" fmla="*/ 14659 h 1462187"/>
                  <a:gd name="connsiteX5" fmla="*/ 3487391 w 6567339"/>
                  <a:gd name="connsiteY5" fmla="*/ 0 h 1462187"/>
                  <a:gd name="connsiteX6" fmla="*/ 3235004 w 6567339"/>
                  <a:gd name="connsiteY6" fmla="*/ 23613 h 1462187"/>
                  <a:gd name="connsiteX7" fmla="*/ 2964186 w 6567339"/>
                  <a:gd name="connsiteY7" fmla="*/ 200025 h 1462187"/>
                  <a:gd name="connsiteX8" fmla="*/ 2659188 w 6567339"/>
                  <a:gd name="connsiteY8" fmla="*/ 416149 h 1462187"/>
                  <a:gd name="connsiteX9" fmla="*/ 1747047 w 6567339"/>
                  <a:gd name="connsiteY9" fmla="*/ 413667 h 1462187"/>
                  <a:gd name="connsiteX10" fmla="*/ 0 w 6567339"/>
                  <a:gd name="connsiteY10" fmla="*/ 412489 h 1462187"/>
                  <a:gd name="connsiteX11" fmla="*/ 559323 w 6567339"/>
                  <a:gd name="connsiteY11" fmla="*/ 1006378 h 1462187"/>
                  <a:gd name="connsiteX0" fmla="*/ 559323 w 6567339"/>
                  <a:gd name="connsiteY0" fmla="*/ 1006378 h 1462187"/>
                  <a:gd name="connsiteX1" fmla="*/ 6567339 w 6567339"/>
                  <a:gd name="connsiteY1" fmla="*/ 1462187 h 1462187"/>
                  <a:gd name="connsiteX2" fmla="*/ 6477596 w 6567339"/>
                  <a:gd name="connsiteY2" fmla="*/ 938312 h 1462187"/>
                  <a:gd name="connsiteX3" fmla="*/ 4256833 w 6567339"/>
                  <a:gd name="connsiteY3" fmla="*/ 922685 h 1462187"/>
                  <a:gd name="connsiteX4" fmla="*/ 4258668 w 6567339"/>
                  <a:gd name="connsiteY4" fmla="*/ 14659 h 1462187"/>
                  <a:gd name="connsiteX5" fmla="*/ 3480941 w 6567339"/>
                  <a:gd name="connsiteY5" fmla="*/ 7516 h 1462187"/>
                  <a:gd name="connsiteX6" fmla="*/ 3487391 w 6567339"/>
                  <a:gd name="connsiteY6" fmla="*/ 0 h 1462187"/>
                  <a:gd name="connsiteX7" fmla="*/ 3235004 w 6567339"/>
                  <a:gd name="connsiteY7" fmla="*/ 23613 h 1462187"/>
                  <a:gd name="connsiteX8" fmla="*/ 2964186 w 6567339"/>
                  <a:gd name="connsiteY8" fmla="*/ 200025 h 1462187"/>
                  <a:gd name="connsiteX9" fmla="*/ 2659188 w 6567339"/>
                  <a:gd name="connsiteY9" fmla="*/ 416149 h 1462187"/>
                  <a:gd name="connsiteX10" fmla="*/ 1747047 w 6567339"/>
                  <a:gd name="connsiteY10" fmla="*/ 413667 h 1462187"/>
                  <a:gd name="connsiteX11" fmla="*/ 0 w 6567339"/>
                  <a:gd name="connsiteY11" fmla="*/ 412489 h 1462187"/>
                  <a:gd name="connsiteX12" fmla="*/ 559323 w 6567339"/>
                  <a:gd name="connsiteY12" fmla="*/ 1006378 h 1462187"/>
                  <a:gd name="connsiteX0" fmla="*/ 559323 w 6567339"/>
                  <a:gd name="connsiteY0" fmla="*/ 1006378 h 1462187"/>
                  <a:gd name="connsiteX1" fmla="*/ 6567339 w 6567339"/>
                  <a:gd name="connsiteY1" fmla="*/ 1462187 h 1462187"/>
                  <a:gd name="connsiteX2" fmla="*/ 6477596 w 6567339"/>
                  <a:gd name="connsiteY2" fmla="*/ 938312 h 1462187"/>
                  <a:gd name="connsiteX3" fmla="*/ 4256833 w 6567339"/>
                  <a:gd name="connsiteY3" fmla="*/ 922685 h 1462187"/>
                  <a:gd name="connsiteX4" fmla="*/ 4258668 w 6567339"/>
                  <a:gd name="connsiteY4" fmla="*/ 14659 h 1462187"/>
                  <a:gd name="connsiteX5" fmla="*/ 3480941 w 6567339"/>
                  <a:gd name="connsiteY5" fmla="*/ 7516 h 1462187"/>
                  <a:gd name="connsiteX6" fmla="*/ 3487391 w 6567339"/>
                  <a:gd name="connsiteY6" fmla="*/ 0 h 1462187"/>
                  <a:gd name="connsiteX7" fmla="*/ 3161185 w 6567339"/>
                  <a:gd name="connsiteY7" fmla="*/ 56950 h 1462187"/>
                  <a:gd name="connsiteX8" fmla="*/ 2964186 w 6567339"/>
                  <a:gd name="connsiteY8" fmla="*/ 200025 h 1462187"/>
                  <a:gd name="connsiteX9" fmla="*/ 2659188 w 6567339"/>
                  <a:gd name="connsiteY9" fmla="*/ 416149 h 1462187"/>
                  <a:gd name="connsiteX10" fmla="*/ 1747047 w 6567339"/>
                  <a:gd name="connsiteY10" fmla="*/ 413667 h 1462187"/>
                  <a:gd name="connsiteX11" fmla="*/ 0 w 6567339"/>
                  <a:gd name="connsiteY11" fmla="*/ 412489 h 1462187"/>
                  <a:gd name="connsiteX12" fmla="*/ 559323 w 6567339"/>
                  <a:gd name="connsiteY12" fmla="*/ 1006378 h 1462187"/>
                  <a:gd name="connsiteX0" fmla="*/ 559323 w 6567339"/>
                  <a:gd name="connsiteY0" fmla="*/ 1006378 h 1462187"/>
                  <a:gd name="connsiteX1" fmla="*/ 6567339 w 6567339"/>
                  <a:gd name="connsiteY1" fmla="*/ 1462187 h 1462187"/>
                  <a:gd name="connsiteX2" fmla="*/ 6477596 w 6567339"/>
                  <a:gd name="connsiteY2" fmla="*/ 938312 h 1462187"/>
                  <a:gd name="connsiteX3" fmla="*/ 4256833 w 6567339"/>
                  <a:gd name="connsiteY3" fmla="*/ 922685 h 1462187"/>
                  <a:gd name="connsiteX4" fmla="*/ 4258668 w 6567339"/>
                  <a:gd name="connsiteY4" fmla="*/ 14659 h 1462187"/>
                  <a:gd name="connsiteX5" fmla="*/ 3480941 w 6567339"/>
                  <a:gd name="connsiteY5" fmla="*/ 7516 h 1462187"/>
                  <a:gd name="connsiteX6" fmla="*/ 3487391 w 6567339"/>
                  <a:gd name="connsiteY6" fmla="*/ 0 h 1462187"/>
                  <a:gd name="connsiteX7" fmla="*/ 3257303 w 6567339"/>
                  <a:gd name="connsiteY7" fmla="*/ 24084 h 1462187"/>
                  <a:gd name="connsiteX8" fmla="*/ 2964186 w 6567339"/>
                  <a:gd name="connsiteY8" fmla="*/ 200025 h 1462187"/>
                  <a:gd name="connsiteX9" fmla="*/ 2659188 w 6567339"/>
                  <a:gd name="connsiteY9" fmla="*/ 416149 h 1462187"/>
                  <a:gd name="connsiteX10" fmla="*/ 1747047 w 6567339"/>
                  <a:gd name="connsiteY10" fmla="*/ 413667 h 1462187"/>
                  <a:gd name="connsiteX11" fmla="*/ 0 w 6567339"/>
                  <a:gd name="connsiteY11" fmla="*/ 412489 h 1462187"/>
                  <a:gd name="connsiteX12" fmla="*/ 559323 w 6567339"/>
                  <a:gd name="connsiteY12" fmla="*/ 1006378 h 1462187"/>
                  <a:gd name="connsiteX0" fmla="*/ 559323 w 6567339"/>
                  <a:gd name="connsiteY0" fmla="*/ 1006378 h 1462187"/>
                  <a:gd name="connsiteX1" fmla="*/ 6567339 w 6567339"/>
                  <a:gd name="connsiteY1" fmla="*/ 1462187 h 1462187"/>
                  <a:gd name="connsiteX2" fmla="*/ 6477596 w 6567339"/>
                  <a:gd name="connsiteY2" fmla="*/ 938312 h 1462187"/>
                  <a:gd name="connsiteX3" fmla="*/ 4256833 w 6567339"/>
                  <a:gd name="connsiteY3" fmla="*/ 922685 h 1462187"/>
                  <a:gd name="connsiteX4" fmla="*/ 4258668 w 6567339"/>
                  <a:gd name="connsiteY4" fmla="*/ 14659 h 1462187"/>
                  <a:gd name="connsiteX5" fmla="*/ 3480941 w 6567339"/>
                  <a:gd name="connsiteY5" fmla="*/ 7516 h 1462187"/>
                  <a:gd name="connsiteX6" fmla="*/ 3487391 w 6567339"/>
                  <a:gd name="connsiteY6" fmla="*/ 0 h 1462187"/>
                  <a:gd name="connsiteX7" fmla="*/ 3257303 w 6567339"/>
                  <a:gd name="connsiteY7" fmla="*/ 24084 h 1462187"/>
                  <a:gd name="connsiteX8" fmla="*/ 3221558 w 6567339"/>
                  <a:gd name="connsiteY8" fmla="*/ 39811 h 1462187"/>
                  <a:gd name="connsiteX9" fmla="*/ 2964186 w 6567339"/>
                  <a:gd name="connsiteY9" fmla="*/ 200025 h 1462187"/>
                  <a:gd name="connsiteX10" fmla="*/ 2659188 w 6567339"/>
                  <a:gd name="connsiteY10" fmla="*/ 416149 h 1462187"/>
                  <a:gd name="connsiteX11" fmla="*/ 1747047 w 6567339"/>
                  <a:gd name="connsiteY11" fmla="*/ 413667 h 1462187"/>
                  <a:gd name="connsiteX12" fmla="*/ 0 w 6567339"/>
                  <a:gd name="connsiteY12" fmla="*/ 412489 h 1462187"/>
                  <a:gd name="connsiteX13" fmla="*/ 559323 w 6567339"/>
                  <a:gd name="connsiteY13" fmla="*/ 1006378 h 1462187"/>
                  <a:gd name="connsiteX0" fmla="*/ 559323 w 6567339"/>
                  <a:gd name="connsiteY0" fmla="*/ 1006378 h 1462187"/>
                  <a:gd name="connsiteX1" fmla="*/ 6567339 w 6567339"/>
                  <a:gd name="connsiteY1" fmla="*/ 1462187 h 1462187"/>
                  <a:gd name="connsiteX2" fmla="*/ 6477596 w 6567339"/>
                  <a:gd name="connsiteY2" fmla="*/ 938312 h 1462187"/>
                  <a:gd name="connsiteX3" fmla="*/ 4256833 w 6567339"/>
                  <a:gd name="connsiteY3" fmla="*/ 922685 h 1462187"/>
                  <a:gd name="connsiteX4" fmla="*/ 4258668 w 6567339"/>
                  <a:gd name="connsiteY4" fmla="*/ 14659 h 1462187"/>
                  <a:gd name="connsiteX5" fmla="*/ 3480941 w 6567339"/>
                  <a:gd name="connsiteY5" fmla="*/ 7516 h 1462187"/>
                  <a:gd name="connsiteX6" fmla="*/ 3487391 w 6567339"/>
                  <a:gd name="connsiteY6" fmla="*/ 0 h 1462187"/>
                  <a:gd name="connsiteX7" fmla="*/ 3221558 w 6567339"/>
                  <a:gd name="connsiteY7" fmla="*/ 39811 h 1462187"/>
                  <a:gd name="connsiteX8" fmla="*/ 2964186 w 6567339"/>
                  <a:gd name="connsiteY8" fmla="*/ 200025 h 1462187"/>
                  <a:gd name="connsiteX9" fmla="*/ 2659188 w 6567339"/>
                  <a:gd name="connsiteY9" fmla="*/ 416149 h 1462187"/>
                  <a:gd name="connsiteX10" fmla="*/ 1747047 w 6567339"/>
                  <a:gd name="connsiteY10" fmla="*/ 413667 h 1462187"/>
                  <a:gd name="connsiteX11" fmla="*/ 0 w 6567339"/>
                  <a:gd name="connsiteY11" fmla="*/ 412489 h 1462187"/>
                  <a:gd name="connsiteX12" fmla="*/ 559323 w 6567339"/>
                  <a:gd name="connsiteY12" fmla="*/ 1006378 h 1462187"/>
                  <a:gd name="connsiteX0" fmla="*/ 559323 w 6567339"/>
                  <a:gd name="connsiteY0" fmla="*/ 998862 h 1454671"/>
                  <a:gd name="connsiteX1" fmla="*/ 6567339 w 6567339"/>
                  <a:gd name="connsiteY1" fmla="*/ 1454671 h 1454671"/>
                  <a:gd name="connsiteX2" fmla="*/ 6477596 w 6567339"/>
                  <a:gd name="connsiteY2" fmla="*/ 930796 h 1454671"/>
                  <a:gd name="connsiteX3" fmla="*/ 4256833 w 6567339"/>
                  <a:gd name="connsiteY3" fmla="*/ 915169 h 1454671"/>
                  <a:gd name="connsiteX4" fmla="*/ 4258668 w 6567339"/>
                  <a:gd name="connsiteY4" fmla="*/ 7143 h 1454671"/>
                  <a:gd name="connsiteX5" fmla="*/ 3480941 w 6567339"/>
                  <a:gd name="connsiteY5" fmla="*/ 0 h 1454671"/>
                  <a:gd name="connsiteX6" fmla="*/ 3459213 w 6567339"/>
                  <a:gd name="connsiteY6" fmla="*/ 7813 h 1454671"/>
                  <a:gd name="connsiteX7" fmla="*/ 3221558 w 6567339"/>
                  <a:gd name="connsiteY7" fmla="*/ 32295 h 1454671"/>
                  <a:gd name="connsiteX8" fmla="*/ 2964186 w 6567339"/>
                  <a:gd name="connsiteY8" fmla="*/ 192509 h 1454671"/>
                  <a:gd name="connsiteX9" fmla="*/ 2659188 w 6567339"/>
                  <a:gd name="connsiteY9" fmla="*/ 408633 h 1454671"/>
                  <a:gd name="connsiteX10" fmla="*/ 1747047 w 6567339"/>
                  <a:gd name="connsiteY10" fmla="*/ 406151 h 1454671"/>
                  <a:gd name="connsiteX11" fmla="*/ 0 w 6567339"/>
                  <a:gd name="connsiteY11" fmla="*/ 404973 h 1454671"/>
                  <a:gd name="connsiteX12" fmla="*/ 559323 w 6567339"/>
                  <a:gd name="connsiteY12" fmla="*/ 998862 h 1454671"/>
                  <a:gd name="connsiteX0" fmla="*/ 559323 w 6567339"/>
                  <a:gd name="connsiteY0" fmla="*/ 998862 h 1454671"/>
                  <a:gd name="connsiteX1" fmla="*/ 6567339 w 6567339"/>
                  <a:gd name="connsiteY1" fmla="*/ 1454671 h 1454671"/>
                  <a:gd name="connsiteX2" fmla="*/ 6477596 w 6567339"/>
                  <a:gd name="connsiteY2" fmla="*/ 930796 h 1454671"/>
                  <a:gd name="connsiteX3" fmla="*/ 4256833 w 6567339"/>
                  <a:gd name="connsiteY3" fmla="*/ 915169 h 1454671"/>
                  <a:gd name="connsiteX4" fmla="*/ 4258668 w 6567339"/>
                  <a:gd name="connsiteY4" fmla="*/ 7143 h 1454671"/>
                  <a:gd name="connsiteX5" fmla="*/ 3480941 w 6567339"/>
                  <a:gd name="connsiteY5" fmla="*/ 0 h 1454671"/>
                  <a:gd name="connsiteX6" fmla="*/ 3459213 w 6567339"/>
                  <a:gd name="connsiteY6" fmla="*/ 10194 h 1454671"/>
                  <a:gd name="connsiteX7" fmla="*/ 3221558 w 6567339"/>
                  <a:gd name="connsiteY7" fmla="*/ 32295 h 1454671"/>
                  <a:gd name="connsiteX8" fmla="*/ 2964186 w 6567339"/>
                  <a:gd name="connsiteY8" fmla="*/ 192509 h 1454671"/>
                  <a:gd name="connsiteX9" fmla="*/ 2659188 w 6567339"/>
                  <a:gd name="connsiteY9" fmla="*/ 408633 h 1454671"/>
                  <a:gd name="connsiteX10" fmla="*/ 1747047 w 6567339"/>
                  <a:gd name="connsiteY10" fmla="*/ 406151 h 1454671"/>
                  <a:gd name="connsiteX11" fmla="*/ 0 w 6567339"/>
                  <a:gd name="connsiteY11" fmla="*/ 404973 h 1454671"/>
                  <a:gd name="connsiteX12" fmla="*/ 559323 w 6567339"/>
                  <a:gd name="connsiteY12" fmla="*/ 998862 h 1454671"/>
                  <a:gd name="connsiteX0" fmla="*/ 559323 w 6567339"/>
                  <a:gd name="connsiteY0" fmla="*/ 998862 h 1454671"/>
                  <a:gd name="connsiteX1" fmla="*/ 6567339 w 6567339"/>
                  <a:gd name="connsiteY1" fmla="*/ 1454671 h 1454671"/>
                  <a:gd name="connsiteX2" fmla="*/ 6477596 w 6567339"/>
                  <a:gd name="connsiteY2" fmla="*/ 930796 h 1454671"/>
                  <a:gd name="connsiteX3" fmla="*/ 4256833 w 6567339"/>
                  <a:gd name="connsiteY3" fmla="*/ 915169 h 1454671"/>
                  <a:gd name="connsiteX4" fmla="*/ 4258668 w 6567339"/>
                  <a:gd name="connsiteY4" fmla="*/ 7143 h 1454671"/>
                  <a:gd name="connsiteX5" fmla="*/ 3480941 w 6567339"/>
                  <a:gd name="connsiteY5" fmla="*/ 0 h 1454671"/>
                  <a:gd name="connsiteX6" fmla="*/ 3221558 w 6567339"/>
                  <a:gd name="connsiteY6" fmla="*/ 32295 h 1454671"/>
                  <a:gd name="connsiteX7" fmla="*/ 2964186 w 6567339"/>
                  <a:gd name="connsiteY7" fmla="*/ 192509 h 1454671"/>
                  <a:gd name="connsiteX8" fmla="*/ 2659188 w 6567339"/>
                  <a:gd name="connsiteY8" fmla="*/ 408633 h 1454671"/>
                  <a:gd name="connsiteX9" fmla="*/ 1747047 w 6567339"/>
                  <a:gd name="connsiteY9" fmla="*/ 406151 h 1454671"/>
                  <a:gd name="connsiteX10" fmla="*/ 0 w 6567339"/>
                  <a:gd name="connsiteY10" fmla="*/ 404973 h 1454671"/>
                  <a:gd name="connsiteX11" fmla="*/ 559323 w 6567339"/>
                  <a:gd name="connsiteY11" fmla="*/ 998862 h 1454671"/>
                  <a:gd name="connsiteX0" fmla="*/ 559323 w 6567339"/>
                  <a:gd name="connsiteY0" fmla="*/ 991719 h 1447528"/>
                  <a:gd name="connsiteX1" fmla="*/ 6567339 w 6567339"/>
                  <a:gd name="connsiteY1" fmla="*/ 1447528 h 1447528"/>
                  <a:gd name="connsiteX2" fmla="*/ 6477596 w 6567339"/>
                  <a:gd name="connsiteY2" fmla="*/ 923653 h 1447528"/>
                  <a:gd name="connsiteX3" fmla="*/ 4256833 w 6567339"/>
                  <a:gd name="connsiteY3" fmla="*/ 908026 h 1447528"/>
                  <a:gd name="connsiteX4" fmla="*/ 4258668 w 6567339"/>
                  <a:gd name="connsiteY4" fmla="*/ 0 h 1447528"/>
                  <a:gd name="connsiteX5" fmla="*/ 3452763 w 6567339"/>
                  <a:gd name="connsiteY5" fmla="*/ 12949 h 1447528"/>
                  <a:gd name="connsiteX6" fmla="*/ 3221558 w 6567339"/>
                  <a:gd name="connsiteY6" fmla="*/ 25152 h 1447528"/>
                  <a:gd name="connsiteX7" fmla="*/ 2964186 w 6567339"/>
                  <a:gd name="connsiteY7" fmla="*/ 185366 h 1447528"/>
                  <a:gd name="connsiteX8" fmla="*/ 2659188 w 6567339"/>
                  <a:gd name="connsiteY8" fmla="*/ 401490 h 1447528"/>
                  <a:gd name="connsiteX9" fmla="*/ 1747047 w 6567339"/>
                  <a:gd name="connsiteY9" fmla="*/ 399008 h 1447528"/>
                  <a:gd name="connsiteX10" fmla="*/ 0 w 6567339"/>
                  <a:gd name="connsiteY10" fmla="*/ 397830 h 1447528"/>
                  <a:gd name="connsiteX11" fmla="*/ 559323 w 6567339"/>
                  <a:gd name="connsiteY11" fmla="*/ 991719 h 1447528"/>
                  <a:gd name="connsiteX0" fmla="*/ 559323 w 6567339"/>
                  <a:gd name="connsiteY0" fmla="*/ 991719 h 1990327"/>
                  <a:gd name="connsiteX1" fmla="*/ 4800674 w 6567339"/>
                  <a:gd name="connsiteY1" fmla="*/ 1990327 h 1990327"/>
                  <a:gd name="connsiteX2" fmla="*/ 6567339 w 6567339"/>
                  <a:gd name="connsiteY2" fmla="*/ 1447528 h 1990327"/>
                  <a:gd name="connsiteX3" fmla="*/ 6477596 w 6567339"/>
                  <a:gd name="connsiteY3" fmla="*/ 923653 h 1990327"/>
                  <a:gd name="connsiteX4" fmla="*/ 4256833 w 6567339"/>
                  <a:gd name="connsiteY4" fmla="*/ 908026 h 1990327"/>
                  <a:gd name="connsiteX5" fmla="*/ 4258668 w 6567339"/>
                  <a:gd name="connsiteY5" fmla="*/ 0 h 1990327"/>
                  <a:gd name="connsiteX6" fmla="*/ 3452763 w 6567339"/>
                  <a:gd name="connsiteY6" fmla="*/ 12949 h 1990327"/>
                  <a:gd name="connsiteX7" fmla="*/ 3221558 w 6567339"/>
                  <a:gd name="connsiteY7" fmla="*/ 25152 h 1990327"/>
                  <a:gd name="connsiteX8" fmla="*/ 2964186 w 6567339"/>
                  <a:gd name="connsiteY8" fmla="*/ 185366 h 1990327"/>
                  <a:gd name="connsiteX9" fmla="*/ 2659188 w 6567339"/>
                  <a:gd name="connsiteY9" fmla="*/ 401490 h 1990327"/>
                  <a:gd name="connsiteX10" fmla="*/ 1747047 w 6567339"/>
                  <a:gd name="connsiteY10" fmla="*/ 399008 h 1990327"/>
                  <a:gd name="connsiteX11" fmla="*/ 0 w 6567339"/>
                  <a:gd name="connsiteY11" fmla="*/ 397830 h 1990327"/>
                  <a:gd name="connsiteX12" fmla="*/ 559323 w 6567339"/>
                  <a:gd name="connsiteY12" fmla="*/ 991719 h 1990327"/>
                  <a:gd name="connsiteX0" fmla="*/ 559323 w 6567339"/>
                  <a:gd name="connsiteY0" fmla="*/ 991719 h 2137320"/>
                  <a:gd name="connsiteX1" fmla="*/ 6202883 w 6567339"/>
                  <a:gd name="connsiteY1" fmla="*/ 2137320 h 2137320"/>
                  <a:gd name="connsiteX2" fmla="*/ 6567339 w 6567339"/>
                  <a:gd name="connsiteY2" fmla="*/ 1447528 h 2137320"/>
                  <a:gd name="connsiteX3" fmla="*/ 6477596 w 6567339"/>
                  <a:gd name="connsiteY3" fmla="*/ 923653 h 2137320"/>
                  <a:gd name="connsiteX4" fmla="*/ 4256833 w 6567339"/>
                  <a:gd name="connsiteY4" fmla="*/ 908026 h 2137320"/>
                  <a:gd name="connsiteX5" fmla="*/ 4258668 w 6567339"/>
                  <a:gd name="connsiteY5" fmla="*/ 0 h 2137320"/>
                  <a:gd name="connsiteX6" fmla="*/ 3452763 w 6567339"/>
                  <a:gd name="connsiteY6" fmla="*/ 12949 h 2137320"/>
                  <a:gd name="connsiteX7" fmla="*/ 3221558 w 6567339"/>
                  <a:gd name="connsiteY7" fmla="*/ 25152 h 2137320"/>
                  <a:gd name="connsiteX8" fmla="*/ 2964186 w 6567339"/>
                  <a:gd name="connsiteY8" fmla="*/ 185366 h 2137320"/>
                  <a:gd name="connsiteX9" fmla="*/ 2659188 w 6567339"/>
                  <a:gd name="connsiteY9" fmla="*/ 401490 h 2137320"/>
                  <a:gd name="connsiteX10" fmla="*/ 1747047 w 6567339"/>
                  <a:gd name="connsiteY10" fmla="*/ 399008 h 2137320"/>
                  <a:gd name="connsiteX11" fmla="*/ 0 w 6567339"/>
                  <a:gd name="connsiteY11" fmla="*/ 397830 h 2137320"/>
                  <a:gd name="connsiteX12" fmla="*/ 559323 w 6567339"/>
                  <a:gd name="connsiteY12" fmla="*/ 991719 h 2137320"/>
                  <a:gd name="connsiteX0" fmla="*/ 559323 w 6567339"/>
                  <a:gd name="connsiteY0" fmla="*/ 991719 h 2469379"/>
                  <a:gd name="connsiteX1" fmla="*/ 5547594 w 6567339"/>
                  <a:gd name="connsiteY1" fmla="*/ 2469379 h 2469379"/>
                  <a:gd name="connsiteX2" fmla="*/ 6202883 w 6567339"/>
                  <a:gd name="connsiteY2" fmla="*/ 2137320 h 2469379"/>
                  <a:gd name="connsiteX3" fmla="*/ 6567339 w 6567339"/>
                  <a:gd name="connsiteY3" fmla="*/ 1447528 h 2469379"/>
                  <a:gd name="connsiteX4" fmla="*/ 6477596 w 6567339"/>
                  <a:gd name="connsiteY4" fmla="*/ 923653 h 2469379"/>
                  <a:gd name="connsiteX5" fmla="*/ 4256833 w 6567339"/>
                  <a:gd name="connsiteY5" fmla="*/ 908026 h 2469379"/>
                  <a:gd name="connsiteX6" fmla="*/ 4258668 w 6567339"/>
                  <a:gd name="connsiteY6" fmla="*/ 0 h 2469379"/>
                  <a:gd name="connsiteX7" fmla="*/ 3452763 w 6567339"/>
                  <a:gd name="connsiteY7" fmla="*/ 12949 h 2469379"/>
                  <a:gd name="connsiteX8" fmla="*/ 3221558 w 6567339"/>
                  <a:gd name="connsiteY8" fmla="*/ 25152 h 2469379"/>
                  <a:gd name="connsiteX9" fmla="*/ 2964186 w 6567339"/>
                  <a:gd name="connsiteY9" fmla="*/ 185366 h 2469379"/>
                  <a:gd name="connsiteX10" fmla="*/ 2659188 w 6567339"/>
                  <a:gd name="connsiteY10" fmla="*/ 401490 h 2469379"/>
                  <a:gd name="connsiteX11" fmla="*/ 1747047 w 6567339"/>
                  <a:gd name="connsiteY11" fmla="*/ 399008 h 2469379"/>
                  <a:gd name="connsiteX12" fmla="*/ 0 w 6567339"/>
                  <a:gd name="connsiteY12" fmla="*/ 397830 h 2469379"/>
                  <a:gd name="connsiteX13" fmla="*/ 559323 w 6567339"/>
                  <a:gd name="connsiteY13" fmla="*/ 991719 h 2469379"/>
                  <a:gd name="connsiteX0" fmla="*/ 559323 w 6567339"/>
                  <a:gd name="connsiteY0" fmla="*/ 991719 h 2731316"/>
                  <a:gd name="connsiteX1" fmla="*/ 4954662 w 6567339"/>
                  <a:gd name="connsiteY1" fmla="*/ 2731316 h 2731316"/>
                  <a:gd name="connsiteX2" fmla="*/ 6202883 w 6567339"/>
                  <a:gd name="connsiteY2" fmla="*/ 2137320 h 2731316"/>
                  <a:gd name="connsiteX3" fmla="*/ 6567339 w 6567339"/>
                  <a:gd name="connsiteY3" fmla="*/ 1447528 h 2731316"/>
                  <a:gd name="connsiteX4" fmla="*/ 6477596 w 6567339"/>
                  <a:gd name="connsiteY4" fmla="*/ 923653 h 2731316"/>
                  <a:gd name="connsiteX5" fmla="*/ 4256833 w 6567339"/>
                  <a:gd name="connsiteY5" fmla="*/ 908026 h 2731316"/>
                  <a:gd name="connsiteX6" fmla="*/ 4258668 w 6567339"/>
                  <a:gd name="connsiteY6" fmla="*/ 0 h 2731316"/>
                  <a:gd name="connsiteX7" fmla="*/ 3452763 w 6567339"/>
                  <a:gd name="connsiteY7" fmla="*/ 12949 h 2731316"/>
                  <a:gd name="connsiteX8" fmla="*/ 3221558 w 6567339"/>
                  <a:gd name="connsiteY8" fmla="*/ 25152 h 2731316"/>
                  <a:gd name="connsiteX9" fmla="*/ 2964186 w 6567339"/>
                  <a:gd name="connsiteY9" fmla="*/ 185366 h 2731316"/>
                  <a:gd name="connsiteX10" fmla="*/ 2659188 w 6567339"/>
                  <a:gd name="connsiteY10" fmla="*/ 401490 h 2731316"/>
                  <a:gd name="connsiteX11" fmla="*/ 1747047 w 6567339"/>
                  <a:gd name="connsiteY11" fmla="*/ 399008 h 2731316"/>
                  <a:gd name="connsiteX12" fmla="*/ 0 w 6567339"/>
                  <a:gd name="connsiteY12" fmla="*/ 397830 h 2731316"/>
                  <a:gd name="connsiteX13" fmla="*/ 559323 w 6567339"/>
                  <a:gd name="connsiteY13" fmla="*/ 991719 h 2731316"/>
                  <a:gd name="connsiteX0" fmla="*/ 559323 w 6567339"/>
                  <a:gd name="connsiteY0" fmla="*/ 991719 h 2873124"/>
                  <a:gd name="connsiteX1" fmla="*/ 4443140 w 6567339"/>
                  <a:gd name="connsiteY1" fmla="*/ 2873124 h 2873124"/>
                  <a:gd name="connsiteX2" fmla="*/ 4954662 w 6567339"/>
                  <a:gd name="connsiteY2" fmla="*/ 2731316 h 2873124"/>
                  <a:gd name="connsiteX3" fmla="*/ 6202883 w 6567339"/>
                  <a:gd name="connsiteY3" fmla="*/ 2137320 h 2873124"/>
                  <a:gd name="connsiteX4" fmla="*/ 6567339 w 6567339"/>
                  <a:gd name="connsiteY4" fmla="*/ 1447528 h 2873124"/>
                  <a:gd name="connsiteX5" fmla="*/ 6477596 w 6567339"/>
                  <a:gd name="connsiteY5" fmla="*/ 923653 h 2873124"/>
                  <a:gd name="connsiteX6" fmla="*/ 4256833 w 6567339"/>
                  <a:gd name="connsiteY6" fmla="*/ 908026 h 2873124"/>
                  <a:gd name="connsiteX7" fmla="*/ 4258668 w 6567339"/>
                  <a:gd name="connsiteY7" fmla="*/ 0 h 2873124"/>
                  <a:gd name="connsiteX8" fmla="*/ 3452763 w 6567339"/>
                  <a:gd name="connsiteY8" fmla="*/ 12949 h 2873124"/>
                  <a:gd name="connsiteX9" fmla="*/ 3221558 w 6567339"/>
                  <a:gd name="connsiteY9" fmla="*/ 25152 h 2873124"/>
                  <a:gd name="connsiteX10" fmla="*/ 2964186 w 6567339"/>
                  <a:gd name="connsiteY10" fmla="*/ 185366 h 2873124"/>
                  <a:gd name="connsiteX11" fmla="*/ 2659188 w 6567339"/>
                  <a:gd name="connsiteY11" fmla="*/ 401490 h 2873124"/>
                  <a:gd name="connsiteX12" fmla="*/ 1747047 w 6567339"/>
                  <a:gd name="connsiteY12" fmla="*/ 399008 h 2873124"/>
                  <a:gd name="connsiteX13" fmla="*/ 0 w 6567339"/>
                  <a:gd name="connsiteY13" fmla="*/ 397830 h 2873124"/>
                  <a:gd name="connsiteX14" fmla="*/ 559323 w 6567339"/>
                  <a:gd name="connsiteY14" fmla="*/ 991719 h 2873124"/>
                  <a:gd name="connsiteX0" fmla="*/ 559323 w 6567339"/>
                  <a:gd name="connsiteY0" fmla="*/ 991719 h 2873124"/>
                  <a:gd name="connsiteX1" fmla="*/ 4100166 w 6567339"/>
                  <a:gd name="connsiteY1" fmla="*/ 2713134 h 2873124"/>
                  <a:gd name="connsiteX2" fmla="*/ 4443140 w 6567339"/>
                  <a:gd name="connsiteY2" fmla="*/ 2873124 h 2873124"/>
                  <a:gd name="connsiteX3" fmla="*/ 4954662 w 6567339"/>
                  <a:gd name="connsiteY3" fmla="*/ 2731316 h 2873124"/>
                  <a:gd name="connsiteX4" fmla="*/ 6202883 w 6567339"/>
                  <a:gd name="connsiteY4" fmla="*/ 2137320 h 2873124"/>
                  <a:gd name="connsiteX5" fmla="*/ 6567339 w 6567339"/>
                  <a:gd name="connsiteY5" fmla="*/ 1447528 h 2873124"/>
                  <a:gd name="connsiteX6" fmla="*/ 6477596 w 6567339"/>
                  <a:gd name="connsiteY6" fmla="*/ 923653 h 2873124"/>
                  <a:gd name="connsiteX7" fmla="*/ 4256833 w 6567339"/>
                  <a:gd name="connsiteY7" fmla="*/ 908026 h 2873124"/>
                  <a:gd name="connsiteX8" fmla="*/ 4258668 w 6567339"/>
                  <a:gd name="connsiteY8" fmla="*/ 0 h 2873124"/>
                  <a:gd name="connsiteX9" fmla="*/ 3452763 w 6567339"/>
                  <a:gd name="connsiteY9" fmla="*/ 12949 h 2873124"/>
                  <a:gd name="connsiteX10" fmla="*/ 3221558 w 6567339"/>
                  <a:gd name="connsiteY10" fmla="*/ 25152 h 2873124"/>
                  <a:gd name="connsiteX11" fmla="*/ 2964186 w 6567339"/>
                  <a:gd name="connsiteY11" fmla="*/ 185366 h 2873124"/>
                  <a:gd name="connsiteX12" fmla="*/ 2659188 w 6567339"/>
                  <a:gd name="connsiteY12" fmla="*/ 401490 h 2873124"/>
                  <a:gd name="connsiteX13" fmla="*/ 1747047 w 6567339"/>
                  <a:gd name="connsiteY13" fmla="*/ 399008 h 2873124"/>
                  <a:gd name="connsiteX14" fmla="*/ 0 w 6567339"/>
                  <a:gd name="connsiteY14" fmla="*/ 397830 h 2873124"/>
                  <a:gd name="connsiteX15" fmla="*/ 559323 w 6567339"/>
                  <a:gd name="connsiteY15" fmla="*/ 991719 h 2873124"/>
                  <a:gd name="connsiteX0" fmla="*/ 559323 w 6567339"/>
                  <a:gd name="connsiteY0" fmla="*/ 991719 h 2873124"/>
                  <a:gd name="connsiteX1" fmla="*/ 3725069 w 6567339"/>
                  <a:gd name="connsiteY1" fmla="*/ 2756567 h 2873124"/>
                  <a:gd name="connsiteX2" fmla="*/ 4100166 w 6567339"/>
                  <a:gd name="connsiteY2" fmla="*/ 2713134 h 2873124"/>
                  <a:gd name="connsiteX3" fmla="*/ 4443140 w 6567339"/>
                  <a:gd name="connsiteY3" fmla="*/ 2873124 h 2873124"/>
                  <a:gd name="connsiteX4" fmla="*/ 4954662 w 6567339"/>
                  <a:gd name="connsiteY4" fmla="*/ 2731316 h 2873124"/>
                  <a:gd name="connsiteX5" fmla="*/ 6202883 w 6567339"/>
                  <a:gd name="connsiteY5" fmla="*/ 2137320 h 2873124"/>
                  <a:gd name="connsiteX6" fmla="*/ 6567339 w 6567339"/>
                  <a:gd name="connsiteY6" fmla="*/ 1447528 h 2873124"/>
                  <a:gd name="connsiteX7" fmla="*/ 6477596 w 6567339"/>
                  <a:gd name="connsiteY7" fmla="*/ 923653 h 2873124"/>
                  <a:gd name="connsiteX8" fmla="*/ 4256833 w 6567339"/>
                  <a:gd name="connsiteY8" fmla="*/ 908026 h 2873124"/>
                  <a:gd name="connsiteX9" fmla="*/ 4258668 w 6567339"/>
                  <a:gd name="connsiteY9" fmla="*/ 0 h 2873124"/>
                  <a:gd name="connsiteX10" fmla="*/ 3452763 w 6567339"/>
                  <a:gd name="connsiteY10" fmla="*/ 12949 h 2873124"/>
                  <a:gd name="connsiteX11" fmla="*/ 3221558 w 6567339"/>
                  <a:gd name="connsiteY11" fmla="*/ 25152 h 2873124"/>
                  <a:gd name="connsiteX12" fmla="*/ 2964186 w 6567339"/>
                  <a:gd name="connsiteY12" fmla="*/ 185366 h 2873124"/>
                  <a:gd name="connsiteX13" fmla="*/ 2659188 w 6567339"/>
                  <a:gd name="connsiteY13" fmla="*/ 401490 h 2873124"/>
                  <a:gd name="connsiteX14" fmla="*/ 1747047 w 6567339"/>
                  <a:gd name="connsiteY14" fmla="*/ 399008 h 2873124"/>
                  <a:gd name="connsiteX15" fmla="*/ 0 w 6567339"/>
                  <a:gd name="connsiteY15" fmla="*/ 397830 h 2873124"/>
                  <a:gd name="connsiteX16" fmla="*/ 559323 w 6567339"/>
                  <a:gd name="connsiteY16" fmla="*/ 991719 h 2873124"/>
                  <a:gd name="connsiteX0" fmla="*/ 559323 w 6567339"/>
                  <a:gd name="connsiteY0" fmla="*/ 991719 h 2873124"/>
                  <a:gd name="connsiteX1" fmla="*/ 3725069 w 6567339"/>
                  <a:gd name="connsiteY1" fmla="*/ 2756567 h 2873124"/>
                  <a:gd name="connsiteX2" fmla="*/ 4100166 w 6567339"/>
                  <a:gd name="connsiteY2" fmla="*/ 2713134 h 2873124"/>
                  <a:gd name="connsiteX3" fmla="*/ 4443140 w 6567339"/>
                  <a:gd name="connsiteY3" fmla="*/ 2873124 h 2873124"/>
                  <a:gd name="connsiteX4" fmla="*/ 4954662 w 6567339"/>
                  <a:gd name="connsiteY4" fmla="*/ 2731316 h 2873124"/>
                  <a:gd name="connsiteX5" fmla="*/ 6202883 w 6567339"/>
                  <a:gd name="connsiteY5" fmla="*/ 2137320 h 2873124"/>
                  <a:gd name="connsiteX6" fmla="*/ 6567339 w 6567339"/>
                  <a:gd name="connsiteY6" fmla="*/ 1447528 h 2873124"/>
                  <a:gd name="connsiteX7" fmla="*/ 6477596 w 6567339"/>
                  <a:gd name="connsiteY7" fmla="*/ 923653 h 2873124"/>
                  <a:gd name="connsiteX8" fmla="*/ 4256833 w 6567339"/>
                  <a:gd name="connsiteY8" fmla="*/ 908026 h 2873124"/>
                  <a:gd name="connsiteX9" fmla="*/ 4258668 w 6567339"/>
                  <a:gd name="connsiteY9" fmla="*/ 0 h 2873124"/>
                  <a:gd name="connsiteX10" fmla="*/ 3452763 w 6567339"/>
                  <a:gd name="connsiteY10" fmla="*/ 12949 h 2873124"/>
                  <a:gd name="connsiteX11" fmla="*/ 3221558 w 6567339"/>
                  <a:gd name="connsiteY11" fmla="*/ 25152 h 2873124"/>
                  <a:gd name="connsiteX12" fmla="*/ 2964186 w 6567339"/>
                  <a:gd name="connsiteY12" fmla="*/ 185366 h 2873124"/>
                  <a:gd name="connsiteX13" fmla="*/ 2659188 w 6567339"/>
                  <a:gd name="connsiteY13" fmla="*/ 401490 h 2873124"/>
                  <a:gd name="connsiteX14" fmla="*/ 1747047 w 6567339"/>
                  <a:gd name="connsiteY14" fmla="*/ 399008 h 2873124"/>
                  <a:gd name="connsiteX15" fmla="*/ 0 w 6567339"/>
                  <a:gd name="connsiteY15" fmla="*/ 397830 h 2873124"/>
                  <a:gd name="connsiteX16" fmla="*/ 559323 w 6567339"/>
                  <a:gd name="connsiteY16" fmla="*/ 991719 h 2873124"/>
                  <a:gd name="connsiteX0" fmla="*/ 559323 w 6567339"/>
                  <a:gd name="connsiteY0" fmla="*/ 991719 h 2873124"/>
                  <a:gd name="connsiteX1" fmla="*/ 3725069 w 6567339"/>
                  <a:gd name="connsiteY1" fmla="*/ 2756567 h 2873124"/>
                  <a:gd name="connsiteX2" fmla="*/ 4100166 w 6567339"/>
                  <a:gd name="connsiteY2" fmla="*/ 2713134 h 2873124"/>
                  <a:gd name="connsiteX3" fmla="*/ 4443140 w 6567339"/>
                  <a:gd name="connsiteY3" fmla="*/ 2873124 h 2873124"/>
                  <a:gd name="connsiteX4" fmla="*/ 4954662 w 6567339"/>
                  <a:gd name="connsiteY4" fmla="*/ 2731316 h 2873124"/>
                  <a:gd name="connsiteX5" fmla="*/ 6202883 w 6567339"/>
                  <a:gd name="connsiteY5" fmla="*/ 2137320 h 2873124"/>
                  <a:gd name="connsiteX6" fmla="*/ 6567339 w 6567339"/>
                  <a:gd name="connsiteY6" fmla="*/ 1447528 h 2873124"/>
                  <a:gd name="connsiteX7" fmla="*/ 6477596 w 6567339"/>
                  <a:gd name="connsiteY7" fmla="*/ 923653 h 2873124"/>
                  <a:gd name="connsiteX8" fmla="*/ 4256833 w 6567339"/>
                  <a:gd name="connsiteY8" fmla="*/ 908026 h 2873124"/>
                  <a:gd name="connsiteX9" fmla="*/ 4258668 w 6567339"/>
                  <a:gd name="connsiteY9" fmla="*/ 0 h 2873124"/>
                  <a:gd name="connsiteX10" fmla="*/ 3452763 w 6567339"/>
                  <a:gd name="connsiteY10" fmla="*/ 12949 h 2873124"/>
                  <a:gd name="connsiteX11" fmla="*/ 3221558 w 6567339"/>
                  <a:gd name="connsiteY11" fmla="*/ 25152 h 2873124"/>
                  <a:gd name="connsiteX12" fmla="*/ 2964186 w 6567339"/>
                  <a:gd name="connsiteY12" fmla="*/ 185366 h 2873124"/>
                  <a:gd name="connsiteX13" fmla="*/ 2659188 w 6567339"/>
                  <a:gd name="connsiteY13" fmla="*/ 401490 h 2873124"/>
                  <a:gd name="connsiteX14" fmla="*/ 1747047 w 6567339"/>
                  <a:gd name="connsiteY14" fmla="*/ 399008 h 2873124"/>
                  <a:gd name="connsiteX15" fmla="*/ 0 w 6567339"/>
                  <a:gd name="connsiteY15" fmla="*/ 397830 h 2873124"/>
                  <a:gd name="connsiteX16" fmla="*/ 559323 w 6567339"/>
                  <a:gd name="connsiteY16" fmla="*/ 991719 h 2873124"/>
                  <a:gd name="connsiteX0" fmla="*/ 559323 w 6567339"/>
                  <a:gd name="connsiteY0" fmla="*/ 991719 h 2873124"/>
                  <a:gd name="connsiteX1" fmla="*/ 2563291 w 6567339"/>
                  <a:gd name="connsiteY1" fmla="*/ 2744562 h 2873124"/>
                  <a:gd name="connsiteX2" fmla="*/ 3725069 w 6567339"/>
                  <a:gd name="connsiteY2" fmla="*/ 2756567 h 2873124"/>
                  <a:gd name="connsiteX3" fmla="*/ 4100166 w 6567339"/>
                  <a:gd name="connsiteY3" fmla="*/ 2713134 h 2873124"/>
                  <a:gd name="connsiteX4" fmla="*/ 4443140 w 6567339"/>
                  <a:gd name="connsiteY4" fmla="*/ 2873124 h 2873124"/>
                  <a:gd name="connsiteX5" fmla="*/ 4954662 w 6567339"/>
                  <a:gd name="connsiteY5" fmla="*/ 2731316 h 2873124"/>
                  <a:gd name="connsiteX6" fmla="*/ 6202883 w 6567339"/>
                  <a:gd name="connsiteY6" fmla="*/ 2137320 h 2873124"/>
                  <a:gd name="connsiteX7" fmla="*/ 6567339 w 6567339"/>
                  <a:gd name="connsiteY7" fmla="*/ 1447528 h 2873124"/>
                  <a:gd name="connsiteX8" fmla="*/ 6477596 w 6567339"/>
                  <a:gd name="connsiteY8" fmla="*/ 923653 h 2873124"/>
                  <a:gd name="connsiteX9" fmla="*/ 4256833 w 6567339"/>
                  <a:gd name="connsiteY9" fmla="*/ 908026 h 2873124"/>
                  <a:gd name="connsiteX10" fmla="*/ 4258668 w 6567339"/>
                  <a:gd name="connsiteY10" fmla="*/ 0 h 2873124"/>
                  <a:gd name="connsiteX11" fmla="*/ 3452763 w 6567339"/>
                  <a:gd name="connsiteY11" fmla="*/ 12949 h 2873124"/>
                  <a:gd name="connsiteX12" fmla="*/ 3221558 w 6567339"/>
                  <a:gd name="connsiteY12" fmla="*/ 25152 h 2873124"/>
                  <a:gd name="connsiteX13" fmla="*/ 2964186 w 6567339"/>
                  <a:gd name="connsiteY13" fmla="*/ 185366 h 2873124"/>
                  <a:gd name="connsiteX14" fmla="*/ 2659188 w 6567339"/>
                  <a:gd name="connsiteY14" fmla="*/ 401490 h 2873124"/>
                  <a:gd name="connsiteX15" fmla="*/ 1747047 w 6567339"/>
                  <a:gd name="connsiteY15" fmla="*/ 399008 h 2873124"/>
                  <a:gd name="connsiteX16" fmla="*/ 0 w 6567339"/>
                  <a:gd name="connsiteY16" fmla="*/ 397830 h 2873124"/>
                  <a:gd name="connsiteX17" fmla="*/ 559323 w 6567339"/>
                  <a:gd name="connsiteY17" fmla="*/ 991719 h 2873124"/>
                  <a:gd name="connsiteX0" fmla="*/ 559323 w 6567339"/>
                  <a:gd name="connsiteY0" fmla="*/ 991719 h 2873124"/>
                  <a:gd name="connsiteX1" fmla="*/ 847254 w 6567339"/>
                  <a:gd name="connsiteY1" fmla="*/ 2764753 h 2873124"/>
                  <a:gd name="connsiteX2" fmla="*/ 2563291 w 6567339"/>
                  <a:gd name="connsiteY2" fmla="*/ 2744562 h 2873124"/>
                  <a:gd name="connsiteX3" fmla="*/ 3725069 w 6567339"/>
                  <a:gd name="connsiteY3" fmla="*/ 2756567 h 2873124"/>
                  <a:gd name="connsiteX4" fmla="*/ 4100166 w 6567339"/>
                  <a:gd name="connsiteY4" fmla="*/ 2713134 h 2873124"/>
                  <a:gd name="connsiteX5" fmla="*/ 4443140 w 6567339"/>
                  <a:gd name="connsiteY5" fmla="*/ 2873124 h 2873124"/>
                  <a:gd name="connsiteX6" fmla="*/ 4954662 w 6567339"/>
                  <a:gd name="connsiteY6" fmla="*/ 2731316 h 2873124"/>
                  <a:gd name="connsiteX7" fmla="*/ 6202883 w 6567339"/>
                  <a:gd name="connsiteY7" fmla="*/ 2137320 h 2873124"/>
                  <a:gd name="connsiteX8" fmla="*/ 6567339 w 6567339"/>
                  <a:gd name="connsiteY8" fmla="*/ 1447528 h 2873124"/>
                  <a:gd name="connsiteX9" fmla="*/ 6477596 w 6567339"/>
                  <a:gd name="connsiteY9" fmla="*/ 923653 h 2873124"/>
                  <a:gd name="connsiteX10" fmla="*/ 4256833 w 6567339"/>
                  <a:gd name="connsiteY10" fmla="*/ 908026 h 2873124"/>
                  <a:gd name="connsiteX11" fmla="*/ 4258668 w 6567339"/>
                  <a:gd name="connsiteY11" fmla="*/ 0 h 2873124"/>
                  <a:gd name="connsiteX12" fmla="*/ 3452763 w 6567339"/>
                  <a:gd name="connsiteY12" fmla="*/ 12949 h 2873124"/>
                  <a:gd name="connsiteX13" fmla="*/ 3221558 w 6567339"/>
                  <a:gd name="connsiteY13" fmla="*/ 25152 h 2873124"/>
                  <a:gd name="connsiteX14" fmla="*/ 2964186 w 6567339"/>
                  <a:gd name="connsiteY14" fmla="*/ 185366 h 2873124"/>
                  <a:gd name="connsiteX15" fmla="*/ 2659188 w 6567339"/>
                  <a:gd name="connsiteY15" fmla="*/ 401490 h 2873124"/>
                  <a:gd name="connsiteX16" fmla="*/ 1747047 w 6567339"/>
                  <a:gd name="connsiteY16" fmla="*/ 399008 h 2873124"/>
                  <a:gd name="connsiteX17" fmla="*/ 0 w 6567339"/>
                  <a:gd name="connsiteY17" fmla="*/ 397830 h 2873124"/>
                  <a:gd name="connsiteX18" fmla="*/ 559323 w 6567339"/>
                  <a:gd name="connsiteY18" fmla="*/ 991719 h 2873124"/>
                  <a:gd name="connsiteX0" fmla="*/ 772693 w 6780709"/>
                  <a:gd name="connsiteY0" fmla="*/ 991719 h 2873124"/>
                  <a:gd name="connsiteX1" fmla="*/ 0 w 6780709"/>
                  <a:gd name="connsiteY1" fmla="*/ 2797420 h 2873124"/>
                  <a:gd name="connsiteX2" fmla="*/ 1060624 w 6780709"/>
                  <a:gd name="connsiteY2" fmla="*/ 2764753 h 2873124"/>
                  <a:gd name="connsiteX3" fmla="*/ 2776661 w 6780709"/>
                  <a:gd name="connsiteY3" fmla="*/ 2744562 h 2873124"/>
                  <a:gd name="connsiteX4" fmla="*/ 3938439 w 6780709"/>
                  <a:gd name="connsiteY4" fmla="*/ 2756567 h 2873124"/>
                  <a:gd name="connsiteX5" fmla="*/ 4313536 w 6780709"/>
                  <a:gd name="connsiteY5" fmla="*/ 2713134 h 2873124"/>
                  <a:gd name="connsiteX6" fmla="*/ 4656510 w 6780709"/>
                  <a:gd name="connsiteY6" fmla="*/ 2873124 h 2873124"/>
                  <a:gd name="connsiteX7" fmla="*/ 5168032 w 6780709"/>
                  <a:gd name="connsiteY7" fmla="*/ 2731316 h 2873124"/>
                  <a:gd name="connsiteX8" fmla="*/ 6416253 w 6780709"/>
                  <a:gd name="connsiteY8" fmla="*/ 2137320 h 2873124"/>
                  <a:gd name="connsiteX9" fmla="*/ 6780709 w 6780709"/>
                  <a:gd name="connsiteY9" fmla="*/ 1447528 h 2873124"/>
                  <a:gd name="connsiteX10" fmla="*/ 6690966 w 6780709"/>
                  <a:gd name="connsiteY10" fmla="*/ 923653 h 2873124"/>
                  <a:gd name="connsiteX11" fmla="*/ 4470203 w 6780709"/>
                  <a:gd name="connsiteY11" fmla="*/ 908026 h 2873124"/>
                  <a:gd name="connsiteX12" fmla="*/ 4472038 w 6780709"/>
                  <a:gd name="connsiteY12" fmla="*/ 0 h 2873124"/>
                  <a:gd name="connsiteX13" fmla="*/ 3666133 w 6780709"/>
                  <a:gd name="connsiteY13" fmla="*/ 12949 h 2873124"/>
                  <a:gd name="connsiteX14" fmla="*/ 3434928 w 6780709"/>
                  <a:gd name="connsiteY14" fmla="*/ 25152 h 2873124"/>
                  <a:gd name="connsiteX15" fmla="*/ 3177556 w 6780709"/>
                  <a:gd name="connsiteY15" fmla="*/ 185366 h 2873124"/>
                  <a:gd name="connsiteX16" fmla="*/ 2872558 w 6780709"/>
                  <a:gd name="connsiteY16" fmla="*/ 401490 h 2873124"/>
                  <a:gd name="connsiteX17" fmla="*/ 1960417 w 6780709"/>
                  <a:gd name="connsiteY17" fmla="*/ 399008 h 2873124"/>
                  <a:gd name="connsiteX18" fmla="*/ 213370 w 6780709"/>
                  <a:gd name="connsiteY18" fmla="*/ 397830 h 2873124"/>
                  <a:gd name="connsiteX19" fmla="*/ 772693 w 6780709"/>
                  <a:gd name="connsiteY19" fmla="*/ 991719 h 2873124"/>
                  <a:gd name="connsiteX0" fmla="*/ 844130 w 6852146"/>
                  <a:gd name="connsiteY0" fmla="*/ 991719 h 2873124"/>
                  <a:gd name="connsiteX1" fmla="*/ 0 w 6852146"/>
                  <a:gd name="connsiteY1" fmla="*/ 2783133 h 2873124"/>
                  <a:gd name="connsiteX2" fmla="*/ 1132061 w 6852146"/>
                  <a:gd name="connsiteY2" fmla="*/ 2764753 h 2873124"/>
                  <a:gd name="connsiteX3" fmla="*/ 2848098 w 6852146"/>
                  <a:gd name="connsiteY3" fmla="*/ 2744562 h 2873124"/>
                  <a:gd name="connsiteX4" fmla="*/ 4009876 w 6852146"/>
                  <a:gd name="connsiteY4" fmla="*/ 2756567 h 2873124"/>
                  <a:gd name="connsiteX5" fmla="*/ 4384973 w 6852146"/>
                  <a:gd name="connsiteY5" fmla="*/ 2713134 h 2873124"/>
                  <a:gd name="connsiteX6" fmla="*/ 4727947 w 6852146"/>
                  <a:gd name="connsiteY6" fmla="*/ 2873124 h 2873124"/>
                  <a:gd name="connsiteX7" fmla="*/ 5239469 w 6852146"/>
                  <a:gd name="connsiteY7" fmla="*/ 2731316 h 2873124"/>
                  <a:gd name="connsiteX8" fmla="*/ 6487690 w 6852146"/>
                  <a:gd name="connsiteY8" fmla="*/ 2137320 h 2873124"/>
                  <a:gd name="connsiteX9" fmla="*/ 6852146 w 6852146"/>
                  <a:gd name="connsiteY9" fmla="*/ 1447528 h 2873124"/>
                  <a:gd name="connsiteX10" fmla="*/ 6762403 w 6852146"/>
                  <a:gd name="connsiteY10" fmla="*/ 923653 h 2873124"/>
                  <a:gd name="connsiteX11" fmla="*/ 4541640 w 6852146"/>
                  <a:gd name="connsiteY11" fmla="*/ 908026 h 2873124"/>
                  <a:gd name="connsiteX12" fmla="*/ 4543475 w 6852146"/>
                  <a:gd name="connsiteY12" fmla="*/ 0 h 2873124"/>
                  <a:gd name="connsiteX13" fmla="*/ 3737570 w 6852146"/>
                  <a:gd name="connsiteY13" fmla="*/ 12949 h 2873124"/>
                  <a:gd name="connsiteX14" fmla="*/ 3506365 w 6852146"/>
                  <a:gd name="connsiteY14" fmla="*/ 25152 h 2873124"/>
                  <a:gd name="connsiteX15" fmla="*/ 3248993 w 6852146"/>
                  <a:gd name="connsiteY15" fmla="*/ 185366 h 2873124"/>
                  <a:gd name="connsiteX16" fmla="*/ 2943995 w 6852146"/>
                  <a:gd name="connsiteY16" fmla="*/ 401490 h 2873124"/>
                  <a:gd name="connsiteX17" fmla="*/ 2031854 w 6852146"/>
                  <a:gd name="connsiteY17" fmla="*/ 399008 h 2873124"/>
                  <a:gd name="connsiteX18" fmla="*/ 284807 w 6852146"/>
                  <a:gd name="connsiteY18" fmla="*/ 397830 h 2873124"/>
                  <a:gd name="connsiteX19" fmla="*/ 844130 w 6852146"/>
                  <a:gd name="connsiteY19" fmla="*/ 991719 h 2873124"/>
                  <a:gd name="connsiteX0" fmla="*/ 845570 w 6853586"/>
                  <a:gd name="connsiteY0" fmla="*/ 991719 h 2873124"/>
                  <a:gd name="connsiteX1" fmla="*/ 0 w 6853586"/>
                  <a:gd name="connsiteY1" fmla="*/ 2527298 h 2873124"/>
                  <a:gd name="connsiteX2" fmla="*/ 1440 w 6853586"/>
                  <a:gd name="connsiteY2" fmla="*/ 2783133 h 2873124"/>
                  <a:gd name="connsiteX3" fmla="*/ 1133501 w 6853586"/>
                  <a:gd name="connsiteY3" fmla="*/ 2764753 h 2873124"/>
                  <a:gd name="connsiteX4" fmla="*/ 2849538 w 6853586"/>
                  <a:gd name="connsiteY4" fmla="*/ 2744562 h 2873124"/>
                  <a:gd name="connsiteX5" fmla="*/ 4011316 w 6853586"/>
                  <a:gd name="connsiteY5" fmla="*/ 2756567 h 2873124"/>
                  <a:gd name="connsiteX6" fmla="*/ 4386413 w 6853586"/>
                  <a:gd name="connsiteY6" fmla="*/ 2713134 h 2873124"/>
                  <a:gd name="connsiteX7" fmla="*/ 4729387 w 6853586"/>
                  <a:gd name="connsiteY7" fmla="*/ 2873124 h 2873124"/>
                  <a:gd name="connsiteX8" fmla="*/ 5240909 w 6853586"/>
                  <a:gd name="connsiteY8" fmla="*/ 2731316 h 2873124"/>
                  <a:gd name="connsiteX9" fmla="*/ 6489130 w 6853586"/>
                  <a:gd name="connsiteY9" fmla="*/ 2137320 h 2873124"/>
                  <a:gd name="connsiteX10" fmla="*/ 6853586 w 6853586"/>
                  <a:gd name="connsiteY10" fmla="*/ 1447528 h 2873124"/>
                  <a:gd name="connsiteX11" fmla="*/ 6763843 w 6853586"/>
                  <a:gd name="connsiteY11" fmla="*/ 923653 h 2873124"/>
                  <a:gd name="connsiteX12" fmla="*/ 4543080 w 6853586"/>
                  <a:gd name="connsiteY12" fmla="*/ 908026 h 2873124"/>
                  <a:gd name="connsiteX13" fmla="*/ 4544915 w 6853586"/>
                  <a:gd name="connsiteY13" fmla="*/ 0 h 2873124"/>
                  <a:gd name="connsiteX14" fmla="*/ 3739010 w 6853586"/>
                  <a:gd name="connsiteY14" fmla="*/ 12949 h 2873124"/>
                  <a:gd name="connsiteX15" fmla="*/ 3507805 w 6853586"/>
                  <a:gd name="connsiteY15" fmla="*/ 25152 h 2873124"/>
                  <a:gd name="connsiteX16" fmla="*/ 3250433 w 6853586"/>
                  <a:gd name="connsiteY16" fmla="*/ 185366 h 2873124"/>
                  <a:gd name="connsiteX17" fmla="*/ 2945435 w 6853586"/>
                  <a:gd name="connsiteY17" fmla="*/ 401490 h 2873124"/>
                  <a:gd name="connsiteX18" fmla="*/ 2033294 w 6853586"/>
                  <a:gd name="connsiteY18" fmla="*/ 399008 h 2873124"/>
                  <a:gd name="connsiteX19" fmla="*/ 286247 w 6853586"/>
                  <a:gd name="connsiteY19" fmla="*/ 397830 h 2873124"/>
                  <a:gd name="connsiteX20" fmla="*/ 845570 w 6853586"/>
                  <a:gd name="connsiteY20" fmla="*/ 991719 h 2873124"/>
                  <a:gd name="connsiteX0" fmla="*/ 1259683 w 7267699"/>
                  <a:gd name="connsiteY0" fmla="*/ 991719 h 2873124"/>
                  <a:gd name="connsiteX1" fmla="*/ 0 w 7267699"/>
                  <a:gd name="connsiteY1" fmla="*/ 2520699 h 2873124"/>
                  <a:gd name="connsiteX2" fmla="*/ 414113 w 7267699"/>
                  <a:gd name="connsiteY2" fmla="*/ 2527298 h 2873124"/>
                  <a:gd name="connsiteX3" fmla="*/ 415553 w 7267699"/>
                  <a:gd name="connsiteY3" fmla="*/ 2783133 h 2873124"/>
                  <a:gd name="connsiteX4" fmla="*/ 1547614 w 7267699"/>
                  <a:gd name="connsiteY4" fmla="*/ 2764753 h 2873124"/>
                  <a:gd name="connsiteX5" fmla="*/ 3263651 w 7267699"/>
                  <a:gd name="connsiteY5" fmla="*/ 2744562 h 2873124"/>
                  <a:gd name="connsiteX6" fmla="*/ 4425429 w 7267699"/>
                  <a:gd name="connsiteY6" fmla="*/ 2756567 h 2873124"/>
                  <a:gd name="connsiteX7" fmla="*/ 4800526 w 7267699"/>
                  <a:gd name="connsiteY7" fmla="*/ 2713134 h 2873124"/>
                  <a:gd name="connsiteX8" fmla="*/ 5143500 w 7267699"/>
                  <a:gd name="connsiteY8" fmla="*/ 2873124 h 2873124"/>
                  <a:gd name="connsiteX9" fmla="*/ 5655022 w 7267699"/>
                  <a:gd name="connsiteY9" fmla="*/ 2731316 h 2873124"/>
                  <a:gd name="connsiteX10" fmla="*/ 6903243 w 7267699"/>
                  <a:gd name="connsiteY10" fmla="*/ 2137320 h 2873124"/>
                  <a:gd name="connsiteX11" fmla="*/ 7267699 w 7267699"/>
                  <a:gd name="connsiteY11" fmla="*/ 1447528 h 2873124"/>
                  <a:gd name="connsiteX12" fmla="*/ 7177956 w 7267699"/>
                  <a:gd name="connsiteY12" fmla="*/ 923653 h 2873124"/>
                  <a:gd name="connsiteX13" fmla="*/ 4957193 w 7267699"/>
                  <a:gd name="connsiteY13" fmla="*/ 908026 h 2873124"/>
                  <a:gd name="connsiteX14" fmla="*/ 4959028 w 7267699"/>
                  <a:gd name="connsiteY14" fmla="*/ 0 h 2873124"/>
                  <a:gd name="connsiteX15" fmla="*/ 4153123 w 7267699"/>
                  <a:gd name="connsiteY15" fmla="*/ 12949 h 2873124"/>
                  <a:gd name="connsiteX16" fmla="*/ 3921918 w 7267699"/>
                  <a:gd name="connsiteY16" fmla="*/ 25152 h 2873124"/>
                  <a:gd name="connsiteX17" fmla="*/ 3664546 w 7267699"/>
                  <a:gd name="connsiteY17" fmla="*/ 185366 h 2873124"/>
                  <a:gd name="connsiteX18" fmla="*/ 3359548 w 7267699"/>
                  <a:gd name="connsiteY18" fmla="*/ 401490 h 2873124"/>
                  <a:gd name="connsiteX19" fmla="*/ 2447407 w 7267699"/>
                  <a:gd name="connsiteY19" fmla="*/ 399008 h 2873124"/>
                  <a:gd name="connsiteX20" fmla="*/ 700360 w 7267699"/>
                  <a:gd name="connsiteY20" fmla="*/ 397830 h 2873124"/>
                  <a:gd name="connsiteX21" fmla="*/ 1259683 w 7267699"/>
                  <a:gd name="connsiteY21" fmla="*/ 991719 h 2873124"/>
                  <a:gd name="connsiteX0" fmla="*/ 1259683 w 7267699"/>
                  <a:gd name="connsiteY0" fmla="*/ 991719 h 2873124"/>
                  <a:gd name="connsiteX1" fmla="*/ 0 w 7267699"/>
                  <a:gd name="connsiteY1" fmla="*/ 2520699 h 2873124"/>
                  <a:gd name="connsiteX2" fmla="*/ 414113 w 7267699"/>
                  <a:gd name="connsiteY2" fmla="*/ 2527298 h 2873124"/>
                  <a:gd name="connsiteX3" fmla="*/ 384597 w 7267699"/>
                  <a:gd name="connsiteY3" fmla="*/ 2780752 h 2873124"/>
                  <a:gd name="connsiteX4" fmla="*/ 1547614 w 7267699"/>
                  <a:gd name="connsiteY4" fmla="*/ 2764753 h 2873124"/>
                  <a:gd name="connsiteX5" fmla="*/ 3263651 w 7267699"/>
                  <a:gd name="connsiteY5" fmla="*/ 2744562 h 2873124"/>
                  <a:gd name="connsiteX6" fmla="*/ 4425429 w 7267699"/>
                  <a:gd name="connsiteY6" fmla="*/ 2756567 h 2873124"/>
                  <a:gd name="connsiteX7" fmla="*/ 4800526 w 7267699"/>
                  <a:gd name="connsiteY7" fmla="*/ 2713134 h 2873124"/>
                  <a:gd name="connsiteX8" fmla="*/ 5143500 w 7267699"/>
                  <a:gd name="connsiteY8" fmla="*/ 2873124 h 2873124"/>
                  <a:gd name="connsiteX9" fmla="*/ 5655022 w 7267699"/>
                  <a:gd name="connsiteY9" fmla="*/ 2731316 h 2873124"/>
                  <a:gd name="connsiteX10" fmla="*/ 6903243 w 7267699"/>
                  <a:gd name="connsiteY10" fmla="*/ 2137320 h 2873124"/>
                  <a:gd name="connsiteX11" fmla="*/ 7267699 w 7267699"/>
                  <a:gd name="connsiteY11" fmla="*/ 1447528 h 2873124"/>
                  <a:gd name="connsiteX12" fmla="*/ 7177956 w 7267699"/>
                  <a:gd name="connsiteY12" fmla="*/ 923653 h 2873124"/>
                  <a:gd name="connsiteX13" fmla="*/ 4957193 w 7267699"/>
                  <a:gd name="connsiteY13" fmla="*/ 908026 h 2873124"/>
                  <a:gd name="connsiteX14" fmla="*/ 4959028 w 7267699"/>
                  <a:gd name="connsiteY14" fmla="*/ 0 h 2873124"/>
                  <a:gd name="connsiteX15" fmla="*/ 4153123 w 7267699"/>
                  <a:gd name="connsiteY15" fmla="*/ 12949 h 2873124"/>
                  <a:gd name="connsiteX16" fmla="*/ 3921918 w 7267699"/>
                  <a:gd name="connsiteY16" fmla="*/ 25152 h 2873124"/>
                  <a:gd name="connsiteX17" fmla="*/ 3664546 w 7267699"/>
                  <a:gd name="connsiteY17" fmla="*/ 185366 h 2873124"/>
                  <a:gd name="connsiteX18" fmla="*/ 3359548 w 7267699"/>
                  <a:gd name="connsiteY18" fmla="*/ 401490 h 2873124"/>
                  <a:gd name="connsiteX19" fmla="*/ 2447407 w 7267699"/>
                  <a:gd name="connsiteY19" fmla="*/ 399008 h 2873124"/>
                  <a:gd name="connsiteX20" fmla="*/ 700360 w 7267699"/>
                  <a:gd name="connsiteY20" fmla="*/ 397830 h 2873124"/>
                  <a:gd name="connsiteX21" fmla="*/ 1259683 w 7267699"/>
                  <a:gd name="connsiteY21" fmla="*/ 991719 h 2873124"/>
                  <a:gd name="connsiteX0" fmla="*/ 1259683 w 7267699"/>
                  <a:gd name="connsiteY0" fmla="*/ 991719 h 2873124"/>
                  <a:gd name="connsiteX1" fmla="*/ 0 w 7267699"/>
                  <a:gd name="connsiteY1" fmla="*/ 2520699 h 2873124"/>
                  <a:gd name="connsiteX2" fmla="*/ 392681 w 7267699"/>
                  <a:gd name="connsiteY2" fmla="*/ 2527298 h 2873124"/>
                  <a:gd name="connsiteX3" fmla="*/ 384597 w 7267699"/>
                  <a:gd name="connsiteY3" fmla="*/ 2780752 h 2873124"/>
                  <a:gd name="connsiteX4" fmla="*/ 1547614 w 7267699"/>
                  <a:gd name="connsiteY4" fmla="*/ 2764753 h 2873124"/>
                  <a:gd name="connsiteX5" fmla="*/ 3263651 w 7267699"/>
                  <a:gd name="connsiteY5" fmla="*/ 2744562 h 2873124"/>
                  <a:gd name="connsiteX6" fmla="*/ 4425429 w 7267699"/>
                  <a:gd name="connsiteY6" fmla="*/ 2756567 h 2873124"/>
                  <a:gd name="connsiteX7" fmla="*/ 4800526 w 7267699"/>
                  <a:gd name="connsiteY7" fmla="*/ 2713134 h 2873124"/>
                  <a:gd name="connsiteX8" fmla="*/ 5143500 w 7267699"/>
                  <a:gd name="connsiteY8" fmla="*/ 2873124 h 2873124"/>
                  <a:gd name="connsiteX9" fmla="*/ 5655022 w 7267699"/>
                  <a:gd name="connsiteY9" fmla="*/ 2731316 h 2873124"/>
                  <a:gd name="connsiteX10" fmla="*/ 6903243 w 7267699"/>
                  <a:gd name="connsiteY10" fmla="*/ 2137320 h 2873124"/>
                  <a:gd name="connsiteX11" fmla="*/ 7267699 w 7267699"/>
                  <a:gd name="connsiteY11" fmla="*/ 1447528 h 2873124"/>
                  <a:gd name="connsiteX12" fmla="*/ 7177956 w 7267699"/>
                  <a:gd name="connsiteY12" fmla="*/ 923653 h 2873124"/>
                  <a:gd name="connsiteX13" fmla="*/ 4957193 w 7267699"/>
                  <a:gd name="connsiteY13" fmla="*/ 908026 h 2873124"/>
                  <a:gd name="connsiteX14" fmla="*/ 4959028 w 7267699"/>
                  <a:gd name="connsiteY14" fmla="*/ 0 h 2873124"/>
                  <a:gd name="connsiteX15" fmla="*/ 4153123 w 7267699"/>
                  <a:gd name="connsiteY15" fmla="*/ 12949 h 2873124"/>
                  <a:gd name="connsiteX16" fmla="*/ 3921918 w 7267699"/>
                  <a:gd name="connsiteY16" fmla="*/ 25152 h 2873124"/>
                  <a:gd name="connsiteX17" fmla="*/ 3664546 w 7267699"/>
                  <a:gd name="connsiteY17" fmla="*/ 185366 h 2873124"/>
                  <a:gd name="connsiteX18" fmla="*/ 3359548 w 7267699"/>
                  <a:gd name="connsiteY18" fmla="*/ 401490 h 2873124"/>
                  <a:gd name="connsiteX19" fmla="*/ 2447407 w 7267699"/>
                  <a:gd name="connsiteY19" fmla="*/ 399008 h 2873124"/>
                  <a:gd name="connsiteX20" fmla="*/ 700360 w 7267699"/>
                  <a:gd name="connsiteY20" fmla="*/ 397830 h 2873124"/>
                  <a:gd name="connsiteX21" fmla="*/ 1259683 w 7267699"/>
                  <a:gd name="connsiteY21" fmla="*/ 991719 h 2873124"/>
                  <a:gd name="connsiteX0" fmla="*/ 1343919 w 7351935"/>
                  <a:gd name="connsiteY0" fmla="*/ 991719 h 2873124"/>
                  <a:gd name="connsiteX1" fmla="*/ 0 w 7351935"/>
                  <a:gd name="connsiteY1" fmla="*/ 2194394 h 2873124"/>
                  <a:gd name="connsiteX2" fmla="*/ 84236 w 7351935"/>
                  <a:gd name="connsiteY2" fmla="*/ 2520699 h 2873124"/>
                  <a:gd name="connsiteX3" fmla="*/ 476917 w 7351935"/>
                  <a:gd name="connsiteY3" fmla="*/ 2527298 h 2873124"/>
                  <a:gd name="connsiteX4" fmla="*/ 468833 w 7351935"/>
                  <a:gd name="connsiteY4" fmla="*/ 2780752 h 2873124"/>
                  <a:gd name="connsiteX5" fmla="*/ 1631850 w 7351935"/>
                  <a:gd name="connsiteY5" fmla="*/ 2764753 h 2873124"/>
                  <a:gd name="connsiteX6" fmla="*/ 3347887 w 7351935"/>
                  <a:gd name="connsiteY6" fmla="*/ 2744562 h 2873124"/>
                  <a:gd name="connsiteX7" fmla="*/ 4509665 w 7351935"/>
                  <a:gd name="connsiteY7" fmla="*/ 2756567 h 2873124"/>
                  <a:gd name="connsiteX8" fmla="*/ 4884762 w 7351935"/>
                  <a:gd name="connsiteY8" fmla="*/ 2713134 h 2873124"/>
                  <a:gd name="connsiteX9" fmla="*/ 5227736 w 7351935"/>
                  <a:gd name="connsiteY9" fmla="*/ 2873124 h 2873124"/>
                  <a:gd name="connsiteX10" fmla="*/ 5739258 w 7351935"/>
                  <a:gd name="connsiteY10" fmla="*/ 2731316 h 2873124"/>
                  <a:gd name="connsiteX11" fmla="*/ 6987479 w 7351935"/>
                  <a:gd name="connsiteY11" fmla="*/ 2137320 h 2873124"/>
                  <a:gd name="connsiteX12" fmla="*/ 7351935 w 7351935"/>
                  <a:gd name="connsiteY12" fmla="*/ 1447528 h 2873124"/>
                  <a:gd name="connsiteX13" fmla="*/ 7262192 w 7351935"/>
                  <a:gd name="connsiteY13" fmla="*/ 923653 h 2873124"/>
                  <a:gd name="connsiteX14" fmla="*/ 5041429 w 7351935"/>
                  <a:gd name="connsiteY14" fmla="*/ 908026 h 2873124"/>
                  <a:gd name="connsiteX15" fmla="*/ 5043264 w 7351935"/>
                  <a:gd name="connsiteY15" fmla="*/ 0 h 2873124"/>
                  <a:gd name="connsiteX16" fmla="*/ 4237359 w 7351935"/>
                  <a:gd name="connsiteY16" fmla="*/ 12949 h 2873124"/>
                  <a:gd name="connsiteX17" fmla="*/ 4006154 w 7351935"/>
                  <a:gd name="connsiteY17" fmla="*/ 25152 h 2873124"/>
                  <a:gd name="connsiteX18" fmla="*/ 3748782 w 7351935"/>
                  <a:gd name="connsiteY18" fmla="*/ 185366 h 2873124"/>
                  <a:gd name="connsiteX19" fmla="*/ 3443784 w 7351935"/>
                  <a:gd name="connsiteY19" fmla="*/ 401490 h 2873124"/>
                  <a:gd name="connsiteX20" fmla="*/ 2531643 w 7351935"/>
                  <a:gd name="connsiteY20" fmla="*/ 399008 h 2873124"/>
                  <a:gd name="connsiteX21" fmla="*/ 784596 w 7351935"/>
                  <a:gd name="connsiteY21" fmla="*/ 397830 h 2873124"/>
                  <a:gd name="connsiteX22" fmla="*/ 1343919 w 7351935"/>
                  <a:gd name="connsiteY22" fmla="*/ 991719 h 2873124"/>
                  <a:gd name="connsiteX0" fmla="*/ 1343919 w 7351935"/>
                  <a:gd name="connsiteY0" fmla="*/ 991719 h 2873124"/>
                  <a:gd name="connsiteX1" fmla="*/ 0 w 7351935"/>
                  <a:gd name="connsiteY1" fmla="*/ 2194394 h 2873124"/>
                  <a:gd name="connsiteX2" fmla="*/ 27086 w 7351935"/>
                  <a:gd name="connsiteY2" fmla="*/ 2520699 h 2873124"/>
                  <a:gd name="connsiteX3" fmla="*/ 476917 w 7351935"/>
                  <a:gd name="connsiteY3" fmla="*/ 2527298 h 2873124"/>
                  <a:gd name="connsiteX4" fmla="*/ 468833 w 7351935"/>
                  <a:gd name="connsiteY4" fmla="*/ 2780752 h 2873124"/>
                  <a:gd name="connsiteX5" fmla="*/ 1631850 w 7351935"/>
                  <a:gd name="connsiteY5" fmla="*/ 2764753 h 2873124"/>
                  <a:gd name="connsiteX6" fmla="*/ 3347887 w 7351935"/>
                  <a:gd name="connsiteY6" fmla="*/ 2744562 h 2873124"/>
                  <a:gd name="connsiteX7" fmla="*/ 4509665 w 7351935"/>
                  <a:gd name="connsiteY7" fmla="*/ 2756567 h 2873124"/>
                  <a:gd name="connsiteX8" fmla="*/ 4884762 w 7351935"/>
                  <a:gd name="connsiteY8" fmla="*/ 2713134 h 2873124"/>
                  <a:gd name="connsiteX9" fmla="*/ 5227736 w 7351935"/>
                  <a:gd name="connsiteY9" fmla="*/ 2873124 h 2873124"/>
                  <a:gd name="connsiteX10" fmla="*/ 5739258 w 7351935"/>
                  <a:gd name="connsiteY10" fmla="*/ 2731316 h 2873124"/>
                  <a:gd name="connsiteX11" fmla="*/ 6987479 w 7351935"/>
                  <a:gd name="connsiteY11" fmla="*/ 2137320 h 2873124"/>
                  <a:gd name="connsiteX12" fmla="*/ 7351935 w 7351935"/>
                  <a:gd name="connsiteY12" fmla="*/ 1447528 h 2873124"/>
                  <a:gd name="connsiteX13" fmla="*/ 7262192 w 7351935"/>
                  <a:gd name="connsiteY13" fmla="*/ 923653 h 2873124"/>
                  <a:gd name="connsiteX14" fmla="*/ 5041429 w 7351935"/>
                  <a:gd name="connsiteY14" fmla="*/ 908026 h 2873124"/>
                  <a:gd name="connsiteX15" fmla="*/ 5043264 w 7351935"/>
                  <a:gd name="connsiteY15" fmla="*/ 0 h 2873124"/>
                  <a:gd name="connsiteX16" fmla="*/ 4237359 w 7351935"/>
                  <a:gd name="connsiteY16" fmla="*/ 12949 h 2873124"/>
                  <a:gd name="connsiteX17" fmla="*/ 4006154 w 7351935"/>
                  <a:gd name="connsiteY17" fmla="*/ 25152 h 2873124"/>
                  <a:gd name="connsiteX18" fmla="*/ 3748782 w 7351935"/>
                  <a:gd name="connsiteY18" fmla="*/ 185366 h 2873124"/>
                  <a:gd name="connsiteX19" fmla="*/ 3443784 w 7351935"/>
                  <a:gd name="connsiteY19" fmla="*/ 401490 h 2873124"/>
                  <a:gd name="connsiteX20" fmla="*/ 2531643 w 7351935"/>
                  <a:gd name="connsiteY20" fmla="*/ 399008 h 2873124"/>
                  <a:gd name="connsiteX21" fmla="*/ 784596 w 7351935"/>
                  <a:gd name="connsiteY21" fmla="*/ 397830 h 2873124"/>
                  <a:gd name="connsiteX22" fmla="*/ 1343919 w 7351935"/>
                  <a:gd name="connsiteY22" fmla="*/ 991719 h 2873124"/>
                  <a:gd name="connsiteX0" fmla="*/ 1745110 w 7753126"/>
                  <a:gd name="connsiteY0" fmla="*/ 991719 h 2873124"/>
                  <a:gd name="connsiteX1" fmla="*/ 0 w 7753126"/>
                  <a:gd name="connsiteY1" fmla="*/ 1799578 h 2873124"/>
                  <a:gd name="connsiteX2" fmla="*/ 401191 w 7753126"/>
                  <a:gd name="connsiteY2" fmla="*/ 2194394 h 2873124"/>
                  <a:gd name="connsiteX3" fmla="*/ 428277 w 7753126"/>
                  <a:gd name="connsiteY3" fmla="*/ 2520699 h 2873124"/>
                  <a:gd name="connsiteX4" fmla="*/ 878108 w 7753126"/>
                  <a:gd name="connsiteY4" fmla="*/ 2527298 h 2873124"/>
                  <a:gd name="connsiteX5" fmla="*/ 870024 w 7753126"/>
                  <a:gd name="connsiteY5" fmla="*/ 2780752 h 2873124"/>
                  <a:gd name="connsiteX6" fmla="*/ 2033041 w 7753126"/>
                  <a:gd name="connsiteY6" fmla="*/ 2764753 h 2873124"/>
                  <a:gd name="connsiteX7" fmla="*/ 3749078 w 7753126"/>
                  <a:gd name="connsiteY7" fmla="*/ 2744562 h 2873124"/>
                  <a:gd name="connsiteX8" fmla="*/ 4910856 w 7753126"/>
                  <a:gd name="connsiteY8" fmla="*/ 2756567 h 2873124"/>
                  <a:gd name="connsiteX9" fmla="*/ 5285953 w 7753126"/>
                  <a:gd name="connsiteY9" fmla="*/ 2713134 h 2873124"/>
                  <a:gd name="connsiteX10" fmla="*/ 5628927 w 7753126"/>
                  <a:gd name="connsiteY10" fmla="*/ 2873124 h 2873124"/>
                  <a:gd name="connsiteX11" fmla="*/ 6140449 w 7753126"/>
                  <a:gd name="connsiteY11" fmla="*/ 2731316 h 2873124"/>
                  <a:gd name="connsiteX12" fmla="*/ 7388670 w 7753126"/>
                  <a:gd name="connsiteY12" fmla="*/ 2137320 h 2873124"/>
                  <a:gd name="connsiteX13" fmla="*/ 7753126 w 7753126"/>
                  <a:gd name="connsiteY13" fmla="*/ 1447528 h 2873124"/>
                  <a:gd name="connsiteX14" fmla="*/ 7663383 w 7753126"/>
                  <a:gd name="connsiteY14" fmla="*/ 923653 h 2873124"/>
                  <a:gd name="connsiteX15" fmla="*/ 5442620 w 7753126"/>
                  <a:gd name="connsiteY15" fmla="*/ 908026 h 2873124"/>
                  <a:gd name="connsiteX16" fmla="*/ 5444455 w 7753126"/>
                  <a:gd name="connsiteY16" fmla="*/ 0 h 2873124"/>
                  <a:gd name="connsiteX17" fmla="*/ 4638550 w 7753126"/>
                  <a:gd name="connsiteY17" fmla="*/ 12949 h 2873124"/>
                  <a:gd name="connsiteX18" fmla="*/ 4407345 w 7753126"/>
                  <a:gd name="connsiteY18" fmla="*/ 25152 h 2873124"/>
                  <a:gd name="connsiteX19" fmla="*/ 4149973 w 7753126"/>
                  <a:gd name="connsiteY19" fmla="*/ 185366 h 2873124"/>
                  <a:gd name="connsiteX20" fmla="*/ 3844975 w 7753126"/>
                  <a:gd name="connsiteY20" fmla="*/ 401490 h 2873124"/>
                  <a:gd name="connsiteX21" fmla="*/ 2932834 w 7753126"/>
                  <a:gd name="connsiteY21" fmla="*/ 399008 h 2873124"/>
                  <a:gd name="connsiteX22" fmla="*/ 1185787 w 7753126"/>
                  <a:gd name="connsiteY22" fmla="*/ 397830 h 2873124"/>
                  <a:gd name="connsiteX23" fmla="*/ 1745110 w 7753126"/>
                  <a:gd name="connsiteY23" fmla="*/ 991719 h 2873124"/>
                  <a:gd name="connsiteX0" fmla="*/ 1702868 w 7710884"/>
                  <a:gd name="connsiteY0" fmla="*/ 991719 h 2873124"/>
                  <a:gd name="connsiteX1" fmla="*/ 0 w 7710884"/>
                  <a:gd name="connsiteY1" fmla="*/ 1891132 h 2873124"/>
                  <a:gd name="connsiteX2" fmla="*/ 358949 w 7710884"/>
                  <a:gd name="connsiteY2" fmla="*/ 2194394 h 2873124"/>
                  <a:gd name="connsiteX3" fmla="*/ 386035 w 7710884"/>
                  <a:gd name="connsiteY3" fmla="*/ 2520699 h 2873124"/>
                  <a:gd name="connsiteX4" fmla="*/ 835866 w 7710884"/>
                  <a:gd name="connsiteY4" fmla="*/ 2527298 h 2873124"/>
                  <a:gd name="connsiteX5" fmla="*/ 827782 w 7710884"/>
                  <a:gd name="connsiteY5" fmla="*/ 2780752 h 2873124"/>
                  <a:gd name="connsiteX6" fmla="*/ 1990799 w 7710884"/>
                  <a:gd name="connsiteY6" fmla="*/ 2764753 h 2873124"/>
                  <a:gd name="connsiteX7" fmla="*/ 3706836 w 7710884"/>
                  <a:gd name="connsiteY7" fmla="*/ 2744562 h 2873124"/>
                  <a:gd name="connsiteX8" fmla="*/ 4868614 w 7710884"/>
                  <a:gd name="connsiteY8" fmla="*/ 2756567 h 2873124"/>
                  <a:gd name="connsiteX9" fmla="*/ 5243711 w 7710884"/>
                  <a:gd name="connsiteY9" fmla="*/ 2713134 h 2873124"/>
                  <a:gd name="connsiteX10" fmla="*/ 5586685 w 7710884"/>
                  <a:gd name="connsiteY10" fmla="*/ 2873124 h 2873124"/>
                  <a:gd name="connsiteX11" fmla="*/ 6098207 w 7710884"/>
                  <a:gd name="connsiteY11" fmla="*/ 2731316 h 2873124"/>
                  <a:gd name="connsiteX12" fmla="*/ 7346428 w 7710884"/>
                  <a:gd name="connsiteY12" fmla="*/ 2137320 h 2873124"/>
                  <a:gd name="connsiteX13" fmla="*/ 7710884 w 7710884"/>
                  <a:gd name="connsiteY13" fmla="*/ 1447528 h 2873124"/>
                  <a:gd name="connsiteX14" fmla="*/ 7621141 w 7710884"/>
                  <a:gd name="connsiteY14" fmla="*/ 923653 h 2873124"/>
                  <a:gd name="connsiteX15" fmla="*/ 5400378 w 7710884"/>
                  <a:gd name="connsiteY15" fmla="*/ 908026 h 2873124"/>
                  <a:gd name="connsiteX16" fmla="*/ 5402213 w 7710884"/>
                  <a:gd name="connsiteY16" fmla="*/ 0 h 2873124"/>
                  <a:gd name="connsiteX17" fmla="*/ 4596308 w 7710884"/>
                  <a:gd name="connsiteY17" fmla="*/ 12949 h 2873124"/>
                  <a:gd name="connsiteX18" fmla="*/ 4365103 w 7710884"/>
                  <a:gd name="connsiteY18" fmla="*/ 25152 h 2873124"/>
                  <a:gd name="connsiteX19" fmla="*/ 4107731 w 7710884"/>
                  <a:gd name="connsiteY19" fmla="*/ 185366 h 2873124"/>
                  <a:gd name="connsiteX20" fmla="*/ 3802733 w 7710884"/>
                  <a:gd name="connsiteY20" fmla="*/ 401490 h 2873124"/>
                  <a:gd name="connsiteX21" fmla="*/ 2890592 w 7710884"/>
                  <a:gd name="connsiteY21" fmla="*/ 399008 h 2873124"/>
                  <a:gd name="connsiteX22" fmla="*/ 1143545 w 7710884"/>
                  <a:gd name="connsiteY22" fmla="*/ 397830 h 2873124"/>
                  <a:gd name="connsiteX23" fmla="*/ 1702868 w 7710884"/>
                  <a:gd name="connsiteY23" fmla="*/ 991719 h 2873124"/>
                  <a:gd name="connsiteX0" fmla="*/ 1663007 w 7671023"/>
                  <a:gd name="connsiteY0" fmla="*/ 991719 h 2873124"/>
                  <a:gd name="connsiteX1" fmla="*/ 0 w 7671023"/>
                  <a:gd name="connsiteY1" fmla="*/ 1869627 h 2873124"/>
                  <a:gd name="connsiteX2" fmla="*/ 319088 w 7671023"/>
                  <a:gd name="connsiteY2" fmla="*/ 2194394 h 2873124"/>
                  <a:gd name="connsiteX3" fmla="*/ 346174 w 7671023"/>
                  <a:gd name="connsiteY3" fmla="*/ 2520699 h 2873124"/>
                  <a:gd name="connsiteX4" fmla="*/ 796005 w 7671023"/>
                  <a:gd name="connsiteY4" fmla="*/ 2527298 h 2873124"/>
                  <a:gd name="connsiteX5" fmla="*/ 787921 w 7671023"/>
                  <a:gd name="connsiteY5" fmla="*/ 2780752 h 2873124"/>
                  <a:gd name="connsiteX6" fmla="*/ 1950938 w 7671023"/>
                  <a:gd name="connsiteY6" fmla="*/ 2764753 h 2873124"/>
                  <a:gd name="connsiteX7" fmla="*/ 3666975 w 7671023"/>
                  <a:gd name="connsiteY7" fmla="*/ 2744562 h 2873124"/>
                  <a:gd name="connsiteX8" fmla="*/ 4828753 w 7671023"/>
                  <a:gd name="connsiteY8" fmla="*/ 2756567 h 2873124"/>
                  <a:gd name="connsiteX9" fmla="*/ 5203850 w 7671023"/>
                  <a:gd name="connsiteY9" fmla="*/ 2713134 h 2873124"/>
                  <a:gd name="connsiteX10" fmla="*/ 5546824 w 7671023"/>
                  <a:gd name="connsiteY10" fmla="*/ 2873124 h 2873124"/>
                  <a:gd name="connsiteX11" fmla="*/ 6058346 w 7671023"/>
                  <a:gd name="connsiteY11" fmla="*/ 2731316 h 2873124"/>
                  <a:gd name="connsiteX12" fmla="*/ 7306567 w 7671023"/>
                  <a:gd name="connsiteY12" fmla="*/ 2137320 h 2873124"/>
                  <a:gd name="connsiteX13" fmla="*/ 7671023 w 7671023"/>
                  <a:gd name="connsiteY13" fmla="*/ 1447528 h 2873124"/>
                  <a:gd name="connsiteX14" fmla="*/ 7581280 w 7671023"/>
                  <a:gd name="connsiteY14" fmla="*/ 923653 h 2873124"/>
                  <a:gd name="connsiteX15" fmla="*/ 5360517 w 7671023"/>
                  <a:gd name="connsiteY15" fmla="*/ 908026 h 2873124"/>
                  <a:gd name="connsiteX16" fmla="*/ 5362352 w 7671023"/>
                  <a:gd name="connsiteY16" fmla="*/ 0 h 2873124"/>
                  <a:gd name="connsiteX17" fmla="*/ 4556447 w 7671023"/>
                  <a:gd name="connsiteY17" fmla="*/ 12949 h 2873124"/>
                  <a:gd name="connsiteX18" fmla="*/ 4325242 w 7671023"/>
                  <a:gd name="connsiteY18" fmla="*/ 25152 h 2873124"/>
                  <a:gd name="connsiteX19" fmla="*/ 4067870 w 7671023"/>
                  <a:gd name="connsiteY19" fmla="*/ 185366 h 2873124"/>
                  <a:gd name="connsiteX20" fmla="*/ 3762872 w 7671023"/>
                  <a:gd name="connsiteY20" fmla="*/ 401490 h 2873124"/>
                  <a:gd name="connsiteX21" fmla="*/ 2850731 w 7671023"/>
                  <a:gd name="connsiteY21" fmla="*/ 399008 h 2873124"/>
                  <a:gd name="connsiteX22" fmla="*/ 1103684 w 7671023"/>
                  <a:gd name="connsiteY22" fmla="*/ 397830 h 2873124"/>
                  <a:gd name="connsiteX23" fmla="*/ 1663007 w 7671023"/>
                  <a:gd name="connsiteY23" fmla="*/ 991719 h 2873124"/>
                  <a:gd name="connsiteX0" fmla="*/ 2246413 w 8254429"/>
                  <a:gd name="connsiteY0" fmla="*/ 991719 h 2873124"/>
                  <a:gd name="connsiteX1" fmla="*/ 0 w 8254429"/>
                  <a:gd name="connsiteY1" fmla="*/ 1903113 h 2873124"/>
                  <a:gd name="connsiteX2" fmla="*/ 583406 w 8254429"/>
                  <a:gd name="connsiteY2" fmla="*/ 1869627 h 2873124"/>
                  <a:gd name="connsiteX3" fmla="*/ 902494 w 8254429"/>
                  <a:gd name="connsiteY3" fmla="*/ 2194394 h 2873124"/>
                  <a:gd name="connsiteX4" fmla="*/ 929580 w 8254429"/>
                  <a:gd name="connsiteY4" fmla="*/ 2520699 h 2873124"/>
                  <a:gd name="connsiteX5" fmla="*/ 1379411 w 8254429"/>
                  <a:gd name="connsiteY5" fmla="*/ 2527298 h 2873124"/>
                  <a:gd name="connsiteX6" fmla="*/ 1371327 w 8254429"/>
                  <a:gd name="connsiteY6" fmla="*/ 2780752 h 2873124"/>
                  <a:gd name="connsiteX7" fmla="*/ 2534344 w 8254429"/>
                  <a:gd name="connsiteY7" fmla="*/ 2764753 h 2873124"/>
                  <a:gd name="connsiteX8" fmla="*/ 4250381 w 8254429"/>
                  <a:gd name="connsiteY8" fmla="*/ 2744562 h 2873124"/>
                  <a:gd name="connsiteX9" fmla="*/ 5412159 w 8254429"/>
                  <a:gd name="connsiteY9" fmla="*/ 2756567 h 2873124"/>
                  <a:gd name="connsiteX10" fmla="*/ 5787256 w 8254429"/>
                  <a:gd name="connsiteY10" fmla="*/ 2713134 h 2873124"/>
                  <a:gd name="connsiteX11" fmla="*/ 6130230 w 8254429"/>
                  <a:gd name="connsiteY11" fmla="*/ 2873124 h 2873124"/>
                  <a:gd name="connsiteX12" fmla="*/ 6641752 w 8254429"/>
                  <a:gd name="connsiteY12" fmla="*/ 2731316 h 2873124"/>
                  <a:gd name="connsiteX13" fmla="*/ 7889973 w 8254429"/>
                  <a:gd name="connsiteY13" fmla="*/ 2137320 h 2873124"/>
                  <a:gd name="connsiteX14" fmla="*/ 8254429 w 8254429"/>
                  <a:gd name="connsiteY14" fmla="*/ 1447528 h 2873124"/>
                  <a:gd name="connsiteX15" fmla="*/ 8164686 w 8254429"/>
                  <a:gd name="connsiteY15" fmla="*/ 923653 h 2873124"/>
                  <a:gd name="connsiteX16" fmla="*/ 5943923 w 8254429"/>
                  <a:gd name="connsiteY16" fmla="*/ 908026 h 2873124"/>
                  <a:gd name="connsiteX17" fmla="*/ 5945758 w 8254429"/>
                  <a:gd name="connsiteY17" fmla="*/ 0 h 2873124"/>
                  <a:gd name="connsiteX18" fmla="*/ 5139853 w 8254429"/>
                  <a:gd name="connsiteY18" fmla="*/ 12949 h 2873124"/>
                  <a:gd name="connsiteX19" fmla="*/ 4908648 w 8254429"/>
                  <a:gd name="connsiteY19" fmla="*/ 25152 h 2873124"/>
                  <a:gd name="connsiteX20" fmla="*/ 4651276 w 8254429"/>
                  <a:gd name="connsiteY20" fmla="*/ 185366 h 2873124"/>
                  <a:gd name="connsiteX21" fmla="*/ 4346278 w 8254429"/>
                  <a:gd name="connsiteY21" fmla="*/ 401490 h 2873124"/>
                  <a:gd name="connsiteX22" fmla="*/ 3434137 w 8254429"/>
                  <a:gd name="connsiteY22" fmla="*/ 399008 h 2873124"/>
                  <a:gd name="connsiteX23" fmla="*/ 1687090 w 8254429"/>
                  <a:gd name="connsiteY23" fmla="*/ 397830 h 2873124"/>
                  <a:gd name="connsiteX24" fmla="*/ 2246413 w 8254429"/>
                  <a:gd name="connsiteY24" fmla="*/ 991719 h 2873124"/>
                  <a:gd name="connsiteX0" fmla="*/ 2246413 w 8254429"/>
                  <a:gd name="connsiteY0" fmla="*/ 991719 h 2873124"/>
                  <a:gd name="connsiteX1" fmla="*/ 0 w 8254429"/>
                  <a:gd name="connsiteY1" fmla="*/ 1903113 h 2873124"/>
                  <a:gd name="connsiteX2" fmla="*/ 583406 w 8254429"/>
                  <a:gd name="connsiteY2" fmla="*/ 1869627 h 2873124"/>
                  <a:gd name="connsiteX3" fmla="*/ 902494 w 8254429"/>
                  <a:gd name="connsiteY3" fmla="*/ 2194394 h 2873124"/>
                  <a:gd name="connsiteX4" fmla="*/ 929580 w 8254429"/>
                  <a:gd name="connsiteY4" fmla="*/ 2520699 h 2873124"/>
                  <a:gd name="connsiteX5" fmla="*/ 1379411 w 8254429"/>
                  <a:gd name="connsiteY5" fmla="*/ 2527298 h 2873124"/>
                  <a:gd name="connsiteX6" fmla="*/ 1371327 w 8254429"/>
                  <a:gd name="connsiteY6" fmla="*/ 2780752 h 2873124"/>
                  <a:gd name="connsiteX7" fmla="*/ 2534344 w 8254429"/>
                  <a:gd name="connsiteY7" fmla="*/ 2764753 h 2873124"/>
                  <a:gd name="connsiteX8" fmla="*/ 4250381 w 8254429"/>
                  <a:gd name="connsiteY8" fmla="*/ 2744562 h 2873124"/>
                  <a:gd name="connsiteX9" fmla="*/ 5412159 w 8254429"/>
                  <a:gd name="connsiteY9" fmla="*/ 2756567 h 2873124"/>
                  <a:gd name="connsiteX10" fmla="*/ 5787256 w 8254429"/>
                  <a:gd name="connsiteY10" fmla="*/ 2713134 h 2873124"/>
                  <a:gd name="connsiteX11" fmla="*/ 6130230 w 8254429"/>
                  <a:gd name="connsiteY11" fmla="*/ 2873124 h 2873124"/>
                  <a:gd name="connsiteX12" fmla="*/ 6641752 w 8254429"/>
                  <a:gd name="connsiteY12" fmla="*/ 2731316 h 2873124"/>
                  <a:gd name="connsiteX13" fmla="*/ 7889973 w 8254429"/>
                  <a:gd name="connsiteY13" fmla="*/ 2137320 h 2873124"/>
                  <a:gd name="connsiteX14" fmla="*/ 8254429 w 8254429"/>
                  <a:gd name="connsiteY14" fmla="*/ 1447528 h 2873124"/>
                  <a:gd name="connsiteX15" fmla="*/ 8164686 w 8254429"/>
                  <a:gd name="connsiteY15" fmla="*/ 923653 h 2873124"/>
                  <a:gd name="connsiteX16" fmla="*/ 5943923 w 8254429"/>
                  <a:gd name="connsiteY16" fmla="*/ 908026 h 2873124"/>
                  <a:gd name="connsiteX17" fmla="*/ 5945758 w 8254429"/>
                  <a:gd name="connsiteY17" fmla="*/ 0 h 2873124"/>
                  <a:gd name="connsiteX18" fmla="*/ 5139853 w 8254429"/>
                  <a:gd name="connsiteY18" fmla="*/ 12949 h 2873124"/>
                  <a:gd name="connsiteX19" fmla="*/ 4908648 w 8254429"/>
                  <a:gd name="connsiteY19" fmla="*/ 25152 h 2873124"/>
                  <a:gd name="connsiteX20" fmla="*/ 4651276 w 8254429"/>
                  <a:gd name="connsiteY20" fmla="*/ 185366 h 2873124"/>
                  <a:gd name="connsiteX21" fmla="*/ 4346278 w 8254429"/>
                  <a:gd name="connsiteY21" fmla="*/ 401490 h 2873124"/>
                  <a:gd name="connsiteX22" fmla="*/ 3434137 w 8254429"/>
                  <a:gd name="connsiteY22" fmla="*/ 399008 h 2873124"/>
                  <a:gd name="connsiteX23" fmla="*/ 1687090 w 8254429"/>
                  <a:gd name="connsiteY23" fmla="*/ 397830 h 2873124"/>
                  <a:gd name="connsiteX24" fmla="*/ 1178918 w 8254429"/>
                  <a:gd name="connsiteY24" fmla="*/ 182411 h 2873124"/>
                  <a:gd name="connsiteX25" fmla="*/ 2246413 w 8254429"/>
                  <a:gd name="connsiteY25" fmla="*/ 991719 h 2873124"/>
                  <a:gd name="connsiteX0" fmla="*/ 2246413 w 8254429"/>
                  <a:gd name="connsiteY0" fmla="*/ 991719 h 2873124"/>
                  <a:gd name="connsiteX1" fmla="*/ 0 w 8254429"/>
                  <a:gd name="connsiteY1" fmla="*/ 1903113 h 2873124"/>
                  <a:gd name="connsiteX2" fmla="*/ 583406 w 8254429"/>
                  <a:gd name="connsiteY2" fmla="*/ 1869627 h 2873124"/>
                  <a:gd name="connsiteX3" fmla="*/ 902494 w 8254429"/>
                  <a:gd name="connsiteY3" fmla="*/ 2194394 h 2873124"/>
                  <a:gd name="connsiteX4" fmla="*/ 929580 w 8254429"/>
                  <a:gd name="connsiteY4" fmla="*/ 2520699 h 2873124"/>
                  <a:gd name="connsiteX5" fmla="*/ 1379411 w 8254429"/>
                  <a:gd name="connsiteY5" fmla="*/ 2527298 h 2873124"/>
                  <a:gd name="connsiteX6" fmla="*/ 1371327 w 8254429"/>
                  <a:gd name="connsiteY6" fmla="*/ 2780752 h 2873124"/>
                  <a:gd name="connsiteX7" fmla="*/ 2534344 w 8254429"/>
                  <a:gd name="connsiteY7" fmla="*/ 2764753 h 2873124"/>
                  <a:gd name="connsiteX8" fmla="*/ 4250381 w 8254429"/>
                  <a:gd name="connsiteY8" fmla="*/ 2744562 h 2873124"/>
                  <a:gd name="connsiteX9" fmla="*/ 5412159 w 8254429"/>
                  <a:gd name="connsiteY9" fmla="*/ 2756567 h 2873124"/>
                  <a:gd name="connsiteX10" fmla="*/ 5787256 w 8254429"/>
                  <a:gd name="connsiteY10" fmla="*/ 2713134 h 2873124"/>
                  <a:gd name="connsiteX11" fmla="*/ 6130230 w 8254429"/>
                  <a:gd name="connsiteY11" fmla="*/ 2873124 h 2873124"/>
                  <a:gd name="connsiteX12" fmla="*/ 6641752 w 8254429"/>
                  <a:gd name="connsiteY12" fmla="*/ 2731316 h 2873124"/>
                  <a:gd name="connsiteX13" fmla="*/ 7889973 w 8254429"/>
                  <a:gd name="connsiteY13" fmla="*/ 2137320 h 2873124"/>
                  <a:gd name="connsiteX14" fmla="*/ 8254429 w 8254429"/>
                  <a:gd name="connsiteY14" fmla="*/ 1447528 h 2873124"/>
                  <a:gd name="connsiteX15" fmla="*/ 8164686 w 8254429"/>
                  <a:gd name="connsiteY15" fmla="*/ 923653 h 2873124"/>
                  <a:gd name="connsiteX16" fmla="*/ 5943923 w 8254429"/>
                  <a:gd name="connsiteY16" fmla="*/ 908026 h 2873124"/>
                  <a:gd name="connsiteX17" fmla="*/ 5945758 w 8254429"/>
                  <a:gd name="connsiteY17" fmla="*/ 0 h 2873124"/>
                  <a:gd name="connsiteX18" fmla="*/ 5139853 w 8254429"/>
                  <a:gd name="connsiteY18" fmla="*/ 12949 h 2873124"/>
                  <a:gd name="connsiteX19" fmla="*/ 4908648 w 8254429"/>
                  <a:gd name="connsiteY19" fmla="*/ 25152 h 2873124"/>
                  <a:gd name="connsiteX20" fmla="*/ 4651276 w 8254429"/>
                  <a:gd name="connsiteY20" fmla="*/ 185366 h 2873124"/>
                  <a:gd name="connsiteX21" fmla="*/ 4346278 w 8254429"/>
                  <a:gd name="connsiteY21" fmla="*/ 401490 h 2873124"/>
                  <a:gd name="connsiteX22" fmla="*/ 3434137 w 8254429"/>
                  <a:gd name="connsiteY22" fmla="*/ 399008 h 2873124"/>
                  <a:gd name="connsiteX23" fmla="*/ 1687090 w 8254429"/>
                  <a:gd name="connsiteY23" fmla="*/ 397830 h 2873124"/>
                  <a:gd name="connsiteX24" fmla="*/ 1178918 w 8254429"/>
                  <a:gd name="connsiteY24" fmla="*/ 182411 h 2873124"/>
                  <a:gd name="connsiteX25" fmla="*/ 1003846 w 8254429"/>
                  <a:gd name="connsiteY25" fmla="*/ 22867 h 2873124"/>
                  <a:gd name="connsiteX26" fmla="*/ 2246413 w 8254429"/>
                  <a:gd name="connsiteY26" fmla="*/ 991719 h 2873124"/>
                  <a:gd name="connsiteX0" fmla="*/ 2246413 w 8254429"/>
                  <a:gd name="connsiteY0" fmla="*/ 995616 h 2877021"/>
                  <a:gd name="connsiteX1" fmla="*/ 0 w 8254429"/>
                  <a:gd name="connsiteY1" fmla="*/ 1907010 h 2877021"/>
                  <a:gd name="connsiteX2" fmla="*/ 583406 w 8254429"/>
                  <a:gd name="connsiteY2" fmla="*/ 1873524 h 2877021"/>
                  <a:gd name="connsiteX3" fmla="*/ 902494 w 8254429"/>
                  <a:gd name="connsiteY3" fmla="*/ 2198291 h 2877021"/>
                  <a:gd name="connsiteX4" fmla="*/ 929580 w 8254429"/>
                  <a:gd name="connsiteY4" fmla="*/ 2524596 h 2877021"/>
                  <a:gd name="connsiteX5" fmla="*/ 1379411 w 8254429"/>
                  <a:gd name="connsiteY5" fmla="*/ 2531195 h 2877021"/>
                  <a:gd name="connsiteX6" fmla="*/ 1371327 w 8254429"/>
                  <a:gd name="connsiteY6" fmla="*/ 2784649 h 2877021"/>
                  <a:gd name="connsiteX7" fmla="*/ 2534344 w 8254429"/>
                  <a:gd name="connsiteY7" fmla="*/ 2768650 h 2877021"/>
                  <a:gd name="connsiteX8" fmla="*/ 4250381 w 8254429"/>
                  <a:gd name="connsiteY8" fmla="*/ 2748459 h 2877021"/>
                  <a:gd name="connsiteX9" fmla="*/ 5412159 w 8254429"/>
                  <a:gd name="connsiteY9" fmla="*/ 2760464 h 2877021"/>
                  <a:gd name="connsiteX10" fmla="*/ 5787256 w 8254429"/>
                  <a:gd name="connsiteY10" fmla="*/ 2717031 h 2877021"/>
                  <a:gd name="connsiteX11" fmla="*/ 6130230 w 8254429"/>
                  <a:gd name="connsiteY11" fmla="*/ 2877021 h 2877021"/>
                  <a:gd name="connsiteX12" fmla="*/ 6641752 w 8254429"/>
                  <a:gd name="connsiteY12" fmla="*/ 2735213 h 2877021"/>
                  <a:gd name="connsiteX13" fmla="*/ 7889973 w 8254429"/>
                  <a:gd name="connsiteY13" fmla="*/ 2141217 h 2877021"/>
                  <a:gd name="connsiteX14" fmla="*/ 8254429 w 8254429"/>
                  <a:gd name="connsiteY14" fmla="*/ 1451425 h 2877021"/>
                  <a:gd name="connsiteX15" fmla="*/ 8164686 w 8254429"/>
                  <a:gd name="connsiteY15" fmla="*/ 927550 h 2877021"/>
                  <a:gd name="connsiteX16" fmla="*/ 5943923 w 8254429"/>
                  <a:gd name="connsiteY16" fmla="*/ 911923 h 2877021"/>
                  <a:gd name="connsiteX17" fmla="*/ 5945758 w 8254429"/>
                  <a:gd name="connsiteY17" fmla="*/ 3897 h 2877021"/>
                  <a:gd name="connsiteX18" fmla="*/ 5139853 w 8254429"/>
                  <a:gd name="connsiteY18" fmla="*/ 16846 h 2877021"/>
                  <a:gd name="connsiteX19" fmla="*/ 4908648 w 8254429"/>
                  <a:gd name="connsiteY19" fmla="*/ 29049 h 2877021"/>
                  <a:gd name="connsiteX20" fmla="*/ 4651276 w 8254429"/>
                  <a:gd name="connsiteY20" fmla="*/ 189263 h 2877021"/>
                  <a:gd name="connsiteX21" fmla="*/ 4346278 w 8254429"/>
                  <a:gd name="connsiteY21" fmla="*/ 405387 h 2877021"/>
                  <a:gd name="connsiteX22" fmla="*/ 3434137 w 8254429"/>
                  <a:gd name="connsiteY22" fmla="*/ 402905 h 2877021"/>
                  <a:gd name="connsiteX23" fmla="*/ 1687090 w 8254429"/>
                  <a:gd name="connsiteY23" fmla="*/ 401727 h 2877021"/>
                  <a:gd name="connsiteX24" fmla="*/ 1178918 w 8254429"/>
                  <a:gd name="connsiteY24" fmla="*/ 186308 h 2877021"/>
                  <a:gd name="connsiteX25" fmla="*/ 1003846 w 8254429"/>
                  <a:gd name="connsiteY25" fmla="*/ 26764 h 2877021"/>
                  <a:gd name="connsiteX26" fmla="*/ 388913 w 8254429"/>
                  <a:gd name="connsiteY26" fmla="*/ 0 h 2877021"/>
                  <a:gd name="connsiteX27" fmla="*/ 2246413 w 8254429"/>
                  <a:gd name="connsiteY27" fmla="*/ 995616 h 2877021"/>
                  <a:gd name="connsiteX0" fmla="*/ 2246413 w 8254429"/>
                  <a:gd name="connsiteY0" fmla="*/ 995616 h 2877021"/>
                  <a:gd name="connsiteX1" fmla="*/ 0 w 8254429"/>
                  <a:gd name="connsiteY1" fmla="*/ 1907010 h 2877021"/>
                  <a:gd name="connsiteX2" fmla="*/ 583406 w 8254429"/>
                  <a:gd name="connsiteY2" fmla="*/ 1873524 h 2877021"/>
                  <a:gd name="connsiteX3" fmla="*/ 902494 w 8254429"/>
                  <a:gd name="connsiteY3" fmla="*/ 2198291 h 2877021"/>
                  <a:gd name="connsiteX4" fmla="*/ 929580 w 8254429"/>
                  <a:gd name="connsiteY4" fmla="*/ 2524596 h 2877021"/>
                  <a:gd name="connsiteX5" fmla="*/ 1379411 w 8254429"/>
                  <a:gd name="connsiteY5" fmla="*/ 2531195 h 2877021"/>
                  <a:gd name="connsiteX6" fmla="*/ 1371327 w 8254429"/>
                  <a:gd name="connsiteY6" fmla="*/ 2784649 h 2877021"/>
                  <a:gd name="connsiteX7" fmla="*/ 2534344 w 8254429"/>
                  <a:gd name="connsiteY7" fmla="*/ 2768650 h 2877021"/>
                  <a:gd name="connsiteX8" fmla="*/ 4250381 w 8254429"/>
                  <a:gd name="connsiteY8" fmla="*/ 2748459 h 2877021"/>
                  <a:gd name="connsiteX9" fmla="*/ 5412159 w 8254429"/>
                  <a:gd name="connsiteY9" fmla="*/ 2760464 h 2877021"/>
                  <a:gd name="connsiteX10" fmla="*/ 5787256 w 8254429"/>
                  <a:gd name="connsiteY10" fmla="*/ 2717031 h 2877021"/>
                  <a:gd name="connsiteX11" fmla="*/ 6130230 w 8254429"/>
                  <a:gd name="connsiteY11" fmla="*/ 2877021 h 2877021"/>
                  <a:gd name="connsiteX12" fmla="*/ 6641752 w 8254429"/>
                  <a:gd name="connsiteY12" fmla="*/ 2735213 h 2877021"/>
                  <a:gd name="connsiteX13" fmla="*/ 7889973 w 8254429"/>
                  <a:gd name="connsiteY13" fmla="*/ 2141217 h 2877021"/>
                  <a:gd name="connsiteX14" fmla="*/ 8254429 w 8254429"/>
                  <a:gd name="connsiteY14" fmla="*/ 1451425 h 2877021"/>
                  <a:gd name="connsiteX15" fmla="*/ 8164686 w 8254429"/>
                  <a:gd name="connsiteY15" fmla="*/ 927550 h 2877021"/>
                  <a:gd name="connsiteX16" fmla="*/ 5943923 w 8254429"/>
                  <a:gd name="connsiteY16" fmla="*/ 911923 h 2877021"/>
                  <a:gd name="connsiteX17" fmla="*/ 5945758 w 8254429"/>
                  <a:gd name="connsiteY17" fmla="*/ 3897 h 2877021"/>
                  <a:gd name="connsiteX18" fmla="*/ 5139853 w 8254429"/>
                  <a:gd name="connsiteY18" fmla="*/ 16846 h 2877021"/>
                  <a:gd name="connsiteX19" fmla="*/ 4908648 w 8254429"/>
                  <a:gd name="connsiteY19" fmla="*/ 29049 h 2877021"/>
                  <a:gd name="connsiteX20" fmla="*/ 4651276 w 8254429"/>
                  <a:gd name="connsiteY20" fmla="*/ 189263 h 2877021"/>
                  <a:gd name="connsiteX21" fmla="*/ 4346278 w 8254429"/>
                  <a:gd name="connsiteY21" fmla="*/ 405387 h 2877021"/>
                  <a:gd name="connsiteX22" fmla="*/ 3434137 w 8254429"/>
                  <a:gd name="connsiteY22" fmla="*/ 402905 h 2877021"/>
                  <a:gd name="connsiteX23" fmla="*/ 1687090 w 8254429"/>
                  <a:gd name="connsiteY23" fmla="*/ 401727 h 2877021"/>
                  <a:gd name="connsiteX24" fmla="*/ 1178918 w 8254429"/>
                  <a:gd name="connsiteY24" fmla="*/ 186308 h 2877021"/>
                  <a:gd name="connsiteX25" fmla="*/ 1003846 w 8254429"/>
                  <a:gd name="connsiteY25" fmla="*/ 26764 h 2877021"/>
                  <a:gd name="connsiteX26" fmla="*/ 388913 w 8254429"/>
                  <a:gd name="connsiteY26" fmla="*/ 0 h 2877021"/>
                  <a:gd name="connsiteX27" fmla="*/ 395387 w 8254429"/>
                  <a:gd name="connsiteY27" fmla="*/ 504826 h 2877021"/>
                  <a:gd name="connsiteX28" fmla="*/ 2246413 w 8254429"/>
                  <a:gd name="connsiteY28" fmla="*/ 995616 h 2877021"/>
                  <a:gd name="connsiteX0" fmla="*/ 2246413 w 8254429"/>
                  <a:gd name="connsiteY0" fmla="*/ 991719 h 2873124"/>
                  <a:gd name="connsiteX1" fmla="*/ 0 w 8254429"/>
                  <a:gd name="connsiteY1" fmla="*/ 1903113 h 2873124"/>
                  <a:gd name="connsiteX2" fmla="*/ 583406 w 8254429"/>
                  <a:gd name="connsiteY2" fmla="*/ 1869627 h 2873124"/>
                  <a:gd name="connsiteX3" fmla="*/ 902494 w 8254429"/>
                  <a:gd name="connsiteY3" fmla="*/ 2194394 h 2873124"/>
                  <a:gd name="connsiteX4" fmla="*/ 929580 w 8254429"/>
                  <a:gd name="connsiteY4" fmla="*/ 2520699 h 2873124"/>
                  <a:gd name="connsiteX5" fmla="*/ 1379411 w 8254429"/>
                  <a:gd name="connsiteY5" fmla="*/ 2527298 h 2873124"/>
                  <a:gd name="connsiteX6" fmla="*/ 1371327 w 8254429"/>
                  <a:gd name="connsiteY6" fmla="*/ 2780752 h 2873124"/>
                  <a:gd name="connsiteX7" fmla="*/ 2534344 w 8254429"/>
                  <a:gd name="connsiteY7" fmla="*/ 2764753 h 2873124"/>
                  <a:gd name="connsiteX8" fmla="*/ 4250381 w 8254429"/>
                  <a:gd name="connsiteY8" fmla="*/ 2744562 h 2873124"/>
                  <a:gd name="connsiteX9" fmla="*/ 5412159 w 8254429"/>
                  <a:gd name="connsiteY9" fmla="*/ 2756567 h 2873124"/>
                  <a:gd name="connsiteX10" fmla="*/ 5787256 w 8254429"/>
                  <a:gd name="connsiteY10" fmla="*/ 2713134 h 2873124"/>
                  <a:gd name="connsiteX11" fmla="*/ 6130230 w 8254429"/>
                  <a:gd name="connsiteY11" fmla="*/ 2873124 h 2873124"/>
                  <a:gd name="connsiteX12" fmla="*/ 6641752 w 8254429"/>
                  <a:gd name="connsiteY12" fmla="*/ 2731316 h 2873124"/>
                  <a:gd name="connsiteX13" fmla="*/ 7889973 w 8254429"/>
                  <a:gd name="connsiteY13" fmla="*/ 2137320 h 2873124"/>
                  <a:gd name="connsiteX14" fmla="*/ 8254429 w 8254429"/>
                  <a:gd name="connsiteY14" fmla="*/ 1447528 h 2873124"/>
                  <a:gd name="connsiteX15" fmla="*/ 8164686 w 8254429"/>
                  <a:gd name="connsiteY15" fmla="*/ 923653 h 2873124"/>
                  <a:gd name="connsiteX16" fmla="*/ 5943923 w 8254429"/>
                  <a:gd name="connsiteY16" fmla="*/ 908026 h 2873124"/>
                  <a:gd name="connsiteX17" fmla="*/ 5945758 w 8254429"/>
                  <a:gd name="connsiteY17" fmla="*/ 0 h 2873124"/>
                  <a:gd name="connsiteX18" fmla="*/ 5139853 w 8254429"/>
                  <a:gd name="connsiteY18" fmla="*/ 12949 h 2873124"/>
                  <a:gd name="connsiteX19" fmla="*/ 4908648 w 8254429"/>
                  <a:gd name="connsiteY19" fmla="*/ 25152 h 2873124"/>
                  <a:gd name="connsiteX20" fmla="*/ 4651276 w 8254429"/>
                  <a:gd name="connsiteY20" fmla="*/ 185366 h 2873124"/>
                  <a:gd name="connsiteX21" fmla="*/ 4346278 w 8254429"/>
                  <a:gd name="connsiteY21" fmla="*/ 401490 h 2873124"/>
                  <a:gd name="connsiteX22" fmla="*/ 3434137 w 8254429"/>
                  <a:gd name="connsiteY22" fmla="*/ 399008 h 2873124"/>
                  <a:gd name="connsiteX23" fmla="*/ 1687090 w 8254429"/>
                  <a:gd name="connsiteY23" fmla="*/ 397830 h 2873124"/>
                  <a:gd name="connsiteX24" fmla="*/ 1178918 w 8254429"/>
                  <a:gd name="connsiteY24" fmla="*/ 182411 h 2873124"/>
                  <a:gd name="connsiteX25" fmla="*/ 1003846 w 8254429"/>
                  <a:gd name="connsiteY25" fmla="*/ 22867 h 2873124"/>
                  <a:gd name="connsiteX26" fmla="*/ 398438 w 8254429"/>
                  <a:gd name="connsiteY26" fmla="*/ 12772 h 2873124"/>
                  <a:gd name="connsiteX27" fmla="*/ 395387 w 8254429"/>
                  <a:gd name="connsiteY27" fmla="*/ 500929 h 2873124"/>
                  <a:gd name="connsiteX28" fmla="*/ 2246413 w 8254429"/>
                  <a:gd name="connsiteY28" fmla="*/ 991719 h 2873124"/>
                  <a:gd name="connsiteX0" fmla="*/ 2246413 w 8254429"/>
                  <a:gd name="connsiteY0" fmla="*/ 991719 h 2873124"/>
                  <a:gd name="connsiteX1" fmla="*/ 0 w 8254429"/>
                  <a:gd name="connsiteY1" fmla="*/ 1903113 h 2873124"/>
                  <a:gd name="connsiteX2" fmla="*/ 583406 w 8254429"/>
                  <a:gd name="connsiteY2" fmla="*/ 1869627 h 2873124"/>
                  <a:gd name="connsiteX3" fmla="*/ 902494 w 8254429"/>
                  <a:gd name="connsiteY3" fmla="*/ 2194394 h 2873124"/>
                  <a:gd name="connsiteX4" fmla="*/ 929580 w 8254429"/>
                  <a:gd name="connsiteY4" fmla="*/ 2520699 h 2873124"/>
                  <a:gd name="connsiteX5" fmla="*/ 1379411 w 8254429"/>
                  <a:gd name="connsiteY5" fmla="*/ 2527298 h 2873124"/>
                  <a:gd name="connsiteX6" fmla="*/ 1371327 w 8254429"/>
                  <a:gd name="connsiteY6" fmla="*/ 2780752 h 2873124"/>
                  <a:gd name="connsiteX7" fmla="*/ 2534344 w 8254429"/>
                  <a:gd name="connsiteY7" fmla="*/ 2764753 h 2873124"/>
                  <a:gd name="connsiteX8" fmla="*/ 4250381 w 8254429"/>
                  <a:gd name="connsiteY8" fmla="*/ 2744562 h 2873124"/>
                  <a:gd name="connsiteX9" fmla="*/ 5412159 w 8254429"/>
                  <a:gd name="connsiteY9" fmla="*/ 2756567 h 2873124"/>
                  <a:gd name="connsiteX10" fmla="*/ 5787256 w 8254429"/>
                  <a:gd name="connsiteY10" fmla="*/ 2713134 h 2873124"/>
                  <a:gd name="connsiteX11" fmla="*/ 6130230 w 8254429"/>
                  <a:gd name="connsiteY11" fmla="*/ 2873124 h 2873124"/>
                  <a:gd name="connsiteX12" fmla="*/ 6641752 w 8254429"/>
                  <a:gd name="connsiteY12" fmla="*/ 2731316 h 2873124"/>
                  <a:gd name="connsiteX13" fmla="*/ 7889973 w 8254429"/>
                  <a:gd name="connsiteY13" fmla="*/ 2137320 h 2873124"/>
                  <a:gd name="connsiteX14" fmla="*/ 8254429 w 8254429"/>
                  <a:gd name="connsiteY14" fmla="*/ 1447528 h 2873124"/>
                  <a:gd name="connsiteX15" fmla="*/ 8164686 w 8254429"/>
                  <a:gd name="connsiteY15" fmla="*/ 923653 h 2873124"/>
                  <a:gd name="connsiteX16" fmla="*/ 5943923 w 8254429"/>
                  <a:gd name="connsiteY16" fmla="*/ 908026 h 2873124"/>
                  <a:gd name="connsiteX17" fmla="*/ 5945758 w 8254429"/>
                  <a:gd name="connsiteY17" fmla="*/ 0 h 2873124"/>
                  <a:gd name="connsiteX18" fmla="*/ 5139853 w 8254429"/>
                  <a:gd name="connsiteY18" fmla="*/ 12949 h 2873124"/>
                  <a:gd name="connsiteX19" fmla="*/ 4908648 w 8254429"/>
                  <a:gd name="connsiteY19" fmla="*/ 25152 h 2873124"/>
                  <a:gd name="connsiteX20" fmla="*/ 4651276 w 8254429"/>
                  <a:gd name="connsiteY20" fmla="*/ 185366 h 2873124"/>
                  <a:gd name="connsiteX21" fmla="*/ 4346278 w 8254429"/>
                  <a:gd name="connsiteY21" fmla="*/ 401490 h 2873124"/>
                  <a:gd name="connsiteX22" fmla="*/ 3434137 w 8254429"/>
                  <a:gd name="connsiteY22" fmla="*/ 399008 h 2873124"/>
                  <a:gd name="connsiteX23" fmla="*/ 1687090 w 8254429"/>
                  <a:gd name="connsiteY23" fmla="*/ 397830 h 2873124"/>
                  <a:gd name="connsiteX24" fmla="*/ 1178918 w 8254429"/>
                  <a:gd name="connsiteY24" fmla="*/ 182411 h 2873124"/>
                  <a:gd name="connsiteX25" fmla="*/ 1003846 w 8254429"/>
                  <a:gd name="connsiteY25" fmla="*/ 22867 h 2873124"/>
                  <a:gd name="connsiteX26" fmla="*/ 398438 w 8254429"/>
                  <a:gd name="connsiteY26" fmla="*/ 12772 h 2873124"/>
                  <a:gd name="connsiteX27" fmla="*/ 395387 w 8254429"/>
                  <a:gd name="connsiteY27" fmla="*/ 500929 h 2873124"/>
                  <a:gd name="connsiteX28" fmla="*/ 393576 w 8254429"/>
                  <a:gd name="connsiteY28" fmla="*/ 1274263 h 2873124"/>
                  <a:gd name="connsiteX29" fmla="*/ 2246413 w 8254429"/>
                  <a:gd name="connsiteY29" fmla="*/ 991719 h 2873124"/>
                  <a:gd name="connsiteX0" fmla="*/ 393576 w 8254429"/>
                  <a:gd name="connsiteY0" fmla="*/ 1274263 h 2873124"/>
                  <a:gd name="connsiteX1" fmla="*/ 0 w 8254429"/>
                  <a:gd name="connsiteY1" fmla="*/ 1903113 h 2873124"/>
                  <a:gd name="connsiteX2" fmla="*/ 583406 w 8254429"/>
                  <a:gd name="connsiteY2" fmla="*/ 1869627 h 2873124"/>
                  <a:gd name="connsiteX3" fmla="*/ 902494 w 8254429"/>
                  <a:gd name="connsiteY3" fmla="*/ 2194394 h 2873124"/>
                  <a:gd name="connsiteX4" fmla="*/ 929580 w 8254429"/>
                  <a:gd name="connsiteY4" fmla="*/ 2520699 h 2873124"/>
                  <a:gd name="connsiteX5" fmla="*/ 1379411 w 8254429"/>
                  <a:gd name="connsiteY5" fmla="*/ 2527298 h 2873124"/>
                  <a:gd name="connsiteX6" fmla="*/ 1371327 w 8254429"/>
                  <a:gd name="connsiteY6" fmla="*/ 2780752 h 2873124"/>
                  <a:gd name="connsiteX7" fmla="*/ 2534344 w 8254429"/>
                  <a:gd name="connsiteY7" fmla="*/ 2764753 h 2873124"/>
                  <a:gd name="connsiteX8" fmla="*/ 4250381 w 8254429"/>
                  <a:gd name="connsiteY8" fmla="*/ 2744562 h 2873124"/>
                  <a:gd name="connsiteX9" fmla="*/ 5412159 w 8254429"/>
                  <a:gd name="connsiteY9" fmla="*/ 2756567 h 2873124"/>
                  <a:gd name="connsiteX10" fmla="*/ 5787256 w 8254429"/>
                  <a:gd name="connsiteY10" fmla="*/ 2713134 h 2873124"/>
                  <a:gd name="connsiteX11" fmla="*/ 6130230 w 8254429"/>
                  <a:gd name="connsiteY11" fmla="*/ 2873124 h 2873124"/>
                  <a:gd name="connsiteX12" fmla="*/ 6641752 w 8254429"/>
                  <a:gd name="connsiteY12" fmla="*/ 2731316 h 2873124"/>
                  <a:gd name="connsiteX13" fmla="*/ 7889973 w 8254429"/>
                  <a:gd name="connsiteY13" fmla="*/ 2137320 h 2873124"/>
                  <a:gd name="connsiteX14" fmla="*/ 8254429 w 8254429"/>
                  <a:gd name="connsiteY14" fmla="*/ 1447528 h 2873124"/>
                  <a:gd name="connsiteX15" fmla="*/ 8164686 w 8254429"/>
                  <a:gd name="connsiteY15" fmla="*/ 923653 h 2873124"/>
                  <a:gd name="connsiteX16" fmla="*/ 5943923 w 8254429"/>
                  <a:gd name="connsiteY16" fmla="*/ 908026 h 2873124"/>
                  <a:gd name="connsiteX17" fmla="*/ 5945758 w 8254429"/>
                  <a:gd name="connsiteY17" fmla="*/ 0 h 2873124"/>
                  <a:gd name="connsiteX18" fmla="*/ 5139853 w 8254429"/>
                  <a:gd name="connsiteY18" fmla="*/ 12949 h 2873124"/>
                  <a:gd name="connsiteX19" fmla="*/ 4908648 w 8254429"/>
                  <a:gd name="connsiteY19" fmla="*/ 25152 h 2873124"/>
                  <a:gd name="connsiteX20" fmla="*/ 4651276 w 8254429"/>
                  <a:gd name="connsiteY20" fmla="*/ 185366 h 2873124"/>
                  <a:gd name="connsiteX21" fmla="*/ 4346278 w 8254429"/>
                  <a:gd name="connsiteY21" fmla="*/ 401490 h 2873124"/>
                  <a:gd name="connsiteX22" fmla="*/ 3434137 w 8254429"/>
                  <a:gd name="connsiteY22" fmla="*/ 399008 h 2873124"/>
                  <a:gd name="connsiteX23" fmla="*/ 1687090 w 8254429"/>
                  <a:gd name="connsiteY23" fmla="*/ 397830 h 2873124"/>
                  <a:gd name="connsiteX24" fmla="*/ 1178918 w 8254429"/>
                  <a:gd name="connsiteY24" fmla="*/ 182411 h 2873124"/>
                  <a:gd name="connsiteX25" fmla="*/ 1003846 w 8254429"/>
                  <a:gd name="connsiteY25" fmla="*/ 22867 h 2873124"/>
                  <a:gd name="connsiteX26" fmla="*/ 398438 w 8254429"/>
                  <a:gd name="connsiteY26" fmla="*/ 12772 h 2873124"/>
                  <a:gd name="connsiteX27" fmla="*/ 395387 w 8254429"/>
                  <a:gd name="connsiteY27" fmla="*/ 500929 h 2873124"/>
                  <a:gd name="connsiteX28" fmla="*/ 393576 w 8254429"/>
                  <a:gd name="connsiteY28" fmla="*/ 1274263 h 2873124"/>
                  <a:gd name="connsiteX0" fmla="*/ 0 w 7860853"/>
                  <a:gd name="connsiteY0" fmla="*/ 1274263 h 2873124"/>
                  <a:gd name="connsiteX1" fmla="*/ 105097 w 7860853"/>
                  <a:gd name="connsiteY1" fmla="*/ 1793501 h 2873124"/>
                  <a:gd name="connsiteX2" fmla="*/ 189830 w 7860853"/>
                  <a:gd name="connsiteY2" fmla="*/ 1869627 h 2873124"/>
                  <a:gd name="connsiteX3" fmla="*/ 508918 w 7860853"/>
                  <a:gd name="connsiteY3" fmla="*/ 2194394 h 2873124"/>
                  <a:gd name="connsiteX4" fmla="*/ 536004 w 7860853"/>
                  <a:gd name="connsiteY4" fmla="*/ 2520699 h 2873124"/>
                  <a:gd name="connsiteX5" fmla="*/ 985835 w 7860853"/>
                  <a:gd name="connsiteY5" fmla="*/ 2527298 h 2873124"/>
                  <a:gd name="connsiteX6" fmla="*/ 977751 w 7860853"/>
                  <a:gd name="connsiteY6" fmla="*/ 2780752 h 2873124"/>
                  <a:gd name="connsiteX7" fmla="*/ 2140768 w 7860853"/>
                  <a:gd name="connsiteY7" fmla="*/ 2764753 h 2873124"/>
                  <a:gd name="connsiteX8" fmla="*/ 3856805 w 7860853"/>
                  <a:gd name="connsiteY8" fmla="*/ 2744562 h 2873124"/>
                  <a:gd name="connsiteX9" fmla="*/ 5018583 w 7860853"/>
                  <a:gd name="connsiteY9" fmla="*/ 2756567 h 2873124"/>
                  <a:gd name="connsiteX10" fmla="*/ 5393680 w 7860853"/>
                  <a:gd name="connsiteY10" fmla="*/ 2713134 h 2873124"/>
                  <a:gd name="connsiteX11" fmla="*/ 5736654 w 7860853"/>
                  <a:gd name="connsiteY11" fmla="*/ 2873124 h 2873124"/>
                  <a:gd name="connsiteX12" fmla="*/ 6248176 w 7860853"/>
                  <a:gd name="connsiteY12" fmla="*/ 2731316 h 2873124"/>
                  <a:gd name="connsiteX13" fmla="*/ 7496397 w 7860853"/>
                  <a:gd name="connsiteY13" fmla="*/ 2137320 h 2873124"/>
                  <a:gd name="connsiteX14" fmla="*/ 7860853 w 7860853"/>
                  <a:gd name="connsiteY14" fmla="*/ 1447528 h 2873124"/>
                  <a:gd name="connsiteX15" fmla="*/ 7771110 w 7860853"/>
                  <a:gd name="connsiteY15" fmla="*/ 923653 h 2873124"/>
                  <a:gd name="connsiteX16" fmla="*/ 5550347 w 7860853"/>
                  <a:gd name="connsiteY16" fmla="*/ 908026 h 2873124"/>
                  <a:gd name="connsiteX17" fmla="*/ 5552182 w 7860853"/>
                  <a:gd name="connsiteY17" fmla="*/ 0 h 2873124"/>
                  <a:gd name="connsiteX18" fmla="*/ 4746277 w 7860853"/>
                  <a:gd name="connsiteY18" fmla="*/ 12949 h 2873124"/>
                  <a:gd name="connsiteX19" fmla="*/ 4515072 w 7860853"/>
                  <a:gd name="connsiteY19" fmla="*/ 25152 h 2873124"/>
                  <a:gd name="connsiteX20" fmla="*/ 4257700 w 7860853"/>
                  <a:gd name="connsiteY20" fmla="*/ 185366 h 2873124"/>
                  <a:gd name="connsiteX21" fmla="*/ 3952702 w 7860853"/>
                  <a:gd name="connsiteY21" fmla="*/ 401490 h 2873124"/>
                  <a:gd name="connsiteX22" fmla="*/ 3040561 w 7860853"/>
                  <a:gd name="connsiteY22" fmla="*/ 399008 h 2873124"/>
                  <a:gd name="connsiteX23" fmla="*/ 1293514 w 7860853"/>
                  <a:gd name="connsiteY23" fmla="*/ 397830 h 2873124"/>
                  <a:gd name="connsiteX24" fmla="*/ 785342 w 7860853"/>
                  <a:gd name="connsiteY24" fmla="*/ 182411 h 2873124"/>
                  <a:gd name="connsiteX25" fmla="*/ 610270 w 7860853"/>
                  <a:gd name="connsiteY25" fmla="*/ 22867 h 2873124"/>
                  <a:gd name="connsiteX26" fmla="*/ 4862 w 7860853"/>
                  <a:gd name="connsiteY26" fmla="*/ 12772 h 2873124"/>
                  <a:gd name="connsiteX27" fmla="*/ 1811 w 7860853"/>
                  <a:gd name="connsiteY27" fmla="*/ 500929 h 2873124"/>
                  <a:gd name="connsiteX28" fmla="*/ 0 w 7860853"/>
                  <a:gd name="connsiteY28" fmla="*/ 1274263 h 2873124"/>
                  <a:gd name="connsiteX0" fmla="*/ 98499 w 7959352"/>
                  <a:gd name="connsiteY0" fmla="*/ 1274263 h 2873124"/>
                  <a:gd name="connsiteX1" fmla="*/ 0 w 7959352"/>
                  <a:gd name="connsiteY1" fmla="*/ 1558277 h 2873124"/>
                  <a:gd name="connsiteX2" fmla="*/ 203596 w 7959352"/>
                  <a:gd name="connsiteY2" fmla="*/ 1793501 h 2873124"/>
                  <a:gd name="connsiteX3" fmla="*/ 288329 w 7959352"/>
                  <a:gd name="connsiteY3" fmla="*/ 1869627 h 2873124"/>
                  <a:gd name="connsiteX4" fmla="*/ 607417 w 7959352"/>
                  <a:gd name="connsiteY4" fmla="*/ 2194394 h 2873124"/>
                  <a:gd name="connsiteX5" fmla="*/ 634503 w 7959352"/>
                  <a:gd name="connsiteY5" fmla="*/ 2520699 h 2873124"/>
                  <a:gd name="connsiteX6" fmla="*/ 1084334 w 7959352"/>
                  <a:gd name="connsiteY6" fmla="*/ 2527298 h 2873124"/>
                  <a:gd name="connsiteX7" fmla="*/ 1076250 w 7959352"/>
                  <a:gd name="connsiteY7" fmla="*/ 2780752 h 2873124"/>
                  <a:gd name="connsiteX8" fmla="*/ 2239267 w 7959352"/>
                  <a:gd name="connsiteY8" fmla="*/ 2764753 h 2873124"/>
                  <a:gd name="connsiteX9" fmla="*/ 3955304 w 7959352"/>
                  <a:gd name="connsiteY9" fmla="*/ 2744562 h 2873124"/>
                  <a:gd name="connsiteX10" fmla="*/ 5117082 w 7959352"/>
                  <a:gd name="connsiteY10" fmla="*/ 2756567 h 2873124"/>
                  <a:gd name="connsiteX11" fmla="*/ 5492179 w 7959352"/>
                  <a:gd name="connsiteY11" fmla="*/ 2713134 h 2873124"/>
                  <a:gd name="connsiteX12" fmla="*/ 5835153 w 7959352"/>
                  <a:gd name="connsiteY12" fmla="*/ 2873124 h 2873124"/>
                  <a:gd name="connsiteX13" fmla="*/ 6346675 w 7959352"/>
                  <a:gd name="connsiteY13" fmla="*/ 2731316 h 2873124"/>
                  <a:gd name="connsiteX14" fmla="*/ 7594896 w 7959352"/>
                  <a:gd name="connsiteY14" fmla="*/ 2137320 h 2873124"/>
                  <a:gd name="connsiteX15" fmla="*/ 7959352 w 7959352"/>
                  <a:gd name="connsiteY15" fmla="*/ 1447528 h 2873124"/>
                  <a:gd name="connsiteX16" fmla="*/ 7869609 w 7959352"/>
                  <a:gd name="connsiteY16" fmla="*/ 923653 h 2873124"/>
                  <a:gd name="connsiteX17" fmla="*/ 5648846 w 7959352"/>
                  <a:gd name="connsiteY17" fmla="*/ 908026 h 2873124"/>
                  <a:gd name="connsiteX18" fmla="*/ 5650681 w 7959352"/>
                  <a:gd name="connsiteY18" fmla="*/ 0 h 2873124"/>
                  <a:gd name="connsiteX19" fmla="*/ 4844776 w 7959352"/>
                  <a:gd name="connsiteY19" fmla="*/ 12949 h 2873124"/>
                  <a:gd name="connsiteX20" fmla="*/ 4613571 w 7959352"/>
                  <a:gd name="connsiteY20" fmla="*/ 25152 h 2873124"/>
                  <a:gd name="connsiteX21" fmla="*/ 4356199 w 7959352"/>
                  <a:gd name="connsiteY21" fmla="*/ 185366 h 2873124"/>
                  <a:gd name="connsiteX22" fmla="*/ 4051201 w 7959352"/>
                  <a:gd name="connsiteY22" fmla="*/ 401490 h 2873124"/>
                  <a:gd name="connsiteX23" fmla="*/ 3139060 w 7959352"/>
                  <a:gd name="connsiteY23" fmla="*/ 399008 h 2873124"/>
                  <a:gd name="connsiteX24" fmla="*/ 1392013 w 7959352"/>
                  <a:gd name="connsiteY24" fmla="*/ 397830 h 2873124"/>
                  <a:gd name="connsiteX25" fmla="*/ 883841 w 7959352"/>
                  <a:gd name="connsiteY25" fmla="*/ 182411 h 2873124"/>
                  <a:gd name="connsiteX26" fmla="*/ 708769 w 7959352"/>
                  <a:gd name="connsiteY26" fmla="*/ 22867 h 2873124"/>
                  <a:gd name="connsiteX27" fmla="*/ 103361 w 7959352"/>
                  <a:gd name="connsiteY27" fmla="*/ 12772 h 2873124"/>
                  <a:gd name="connsiteX28" fmla="*/ 100310 w 7959352"/>
                  <a:gd name="connsiteY28" fmla="*/ 500929 h 2873124"/>
                  <a:gd name="connsiteX29" fmla="*/ 98499 w 7959352"/>
                  <a:gd name="connsiteY29" fmla="*/ 1274263 h 2873124"/>
                  <a:gd name="connsiteX0" fmla="*/ 98499 w 7959352"/>
                  <a:gd name="connsiteY0" fmla="*/ 1274263 h 2873124"/>
                  <a:gd name="connsiteX1" fmla="*/ 0 w 7959352"/>
                  <a:gd name="connsiteY1" fmla="*/ 1558277 h 2873124"/>
                  <a:gd name="connsiteX2" fmla="*/ 155872 w 7959352"/>
                  <a:gd name="connsiteY2" fmla="*/ 1646780 h 2873124"/>
                  <a:gd name="connsiteX3" fmla="*/ 203596 w 7959352"/>
                  <a:gd name="connsiteY3" fmla="*/ 1793501 h 2873124"/>
                  <a:gd name="connsiteX4" fmla="*/ 288329 w 7959352"/>
                  <a:gd name="connsiteY4" fmla="*/ 1869627 h 2873124"/>
                  <a:gd name="connsiteX5" fmla="*/ 607417 w 7959352"/>
                  <a:gd name="connsiteY5" fmla="*/ 2194394 h 2873124"/>
                  <a:gd name="connsiteX6" fmla="*/ 634503 w 7959352"/>
                  <a:gd name="connsiteY6" fmla="*/ 2520699 h 2873124"/>
                  <a:gd name="connsiteX7" fmla="*/ 1084334 w 7959352"/>
                  <a:gd name="connsiteY7" fmla="*/ 2527298 h 2873124"/>
                  <a:gd name="connsiteX8" fmla="*/ 1076250 w 7959352"/>
                  <a:gd name="connsiteY8" fmla="*/ 2780752 h 2873124"/>
                  <a:gd name="connsiteX9" fmla="*/ 2239267 w 7959352"/>
                  <a:gd name="connsiteY9" fmla="*/ 2764753 h 2873124"/>
                  <a:gd name="connsiteX10" fmla="*/ 3955304 w 7959352"/>
                  <a:gd name="connsiteY10" fmla="*/ 2744562 h 2873124"/>
                  <a:gd name="connsiteX11" fmla="*/ 5117082 w 7959352"/>
                  <a:gd name="connsiteY11" fmla="*/ 2756567 h 2873124"/>
                  <a:gd name="connsiteX12" fmla="*/ 5492179 w 7959352"/>
                  <a:gd name="connsiteY12" fmla="*/ 2713134 h 2873124"/>
                  <a:gd name="connsiteX13" fmla="*/ 5835153 w 7959352"/>
                  <a:gd name="connsiteY13" fmla="*/ 2873124 h 2873124"/>
                  <a:gd name="connsiteX14" fmla="*/ 6346675 w 7959352"/>
                  <a:gd name="connsiteY14" fmla="*/ 2731316 h 2873124"/>
                  <a:gd name="connsiteX15" fmla="*/ 7594896 w 7959352"/>
                  <a:gd name="connsiteY15" fmla="*/ 2137320 h 2873124"/>
                  <a:gd name="connsiteX16" fmla="*/ 7959352 w 7959352"/>
                  <a:gd name="connsiteY16" fmla="*/ 1447528 h 2873124"/>
                  <a:gd name="connsiteX17" fmla="*/ 7869609 w 7959352"/>
                  <a:gd name="connsiteY17" fmla="*/ 923653 h 2873124"/>
                  <a:gd name="connsiteX18" fmla="*/ 5648846 w 7959352"/>
                  <a:gd name="connsiteY18" fmla="*/ 908026 h 2873124"/>
                  <a:gd name="connsiteX19" fmla="*/ 5650681 w 7959352"/>
                  <a:gd name="connsiteY19" fmla="*/ 0 h 2873124"/>
                  <a:gd name="connsiteX20" fmla="*/ 4844776 w 7959352"/>
                  <a:gd name="connsiteY20" fmla="*/ 12949 h 2873124"/>
                  <a:gd name="connsiteX21" fmla="*/ 4613571 w 7959352"/>
                  <a:gd name="connsiteY21" fmla="*/ 25152 h 2873124"/>
                  <a:gd name="connsiteX22" fmla="*/ 4356199 w 7959352"/>
                  <a:gd name="connsiteY22" fmla="*/ 185366 h 2873124"/>
                  <a:gd name="connsiteX23" fmla="*/ 4051201 w 7959352"/>
                  <a:gd name="connsiteY23" fmla="*/ 401490 h 2873124"/>
                  <a:gd name="connsiteX24" fmla="*/ 3139060 w 7959352"/>
                  <a:gd name="connsiteY24" fmla="*/ 399008 h 2873124"/>
                  <a:gd name="connsiteX25" fmla="*/ 1392013 w 7959352"/>
                  <a:gd name="connsiteY25" fmla="*/ 397830 h 2873124"/>
                  <a:gd name="connsiteX26" fmla="*/ 883841 w 7959352"/>
                  <a:gd name="connsiteY26" fmla="*/ 182411 h 2873124"/>
                  <a:gd name="connsiteX27" fmla="*/ 708769 w 7959352"/>
                  <a:gd name="connsiteY27" fmla="*/ 22867 h 2873124"/>
                  <a:gd name="connsiteX28" fmla="*/ 103361 w 7959352"/>
                  <a:gd name="connsiteY28" fmla="*/ 12772 h 2873124"/>
                  <a:gd name="connsiteX29" fmla="*/ 100310 w 7959352"/>
                  <a:gd name="connsiteY29" fmla="*/ 500929 h 2873124"/>
                  <a:gd name="connsiteX30" fmla="*/ 98499 w 7959352"/>
                  <a:gd name="connsiteY30" fmla="*/ 1274263 h 2873124"/>
                  <a:gd name="connsiteX0" fmla="*/ 93736 w 7954589"/>
                  <a:gd name="connsiteY0" fmla="*/ 1274263 h 2873124"/>
                  <a:gd name="connsiteX1" fmla="*/ 0 w 7954589"/>
                  <a:gd name="connsiteY1" fmla="*/ 1601139 h 2873124"/>
                  <a:gd name="connsiteX2" fmla="*/ 151109 w 7954589"/>
                  <a:gd name="connsiteY2" fmla="*/ 1646780 h 2873124"/>
                  <a:gd name="connsiteX3" fmla="*/ 198833 w 7954589"/>
                  <a:gd name="connsiteY3" fmla="*/ 1793501 h 2873124"/>
                  <a:gd name="connsiteX4" fmla="*/ 283566 w 7954589"/>
                  <a:gd name="connsiteY4" fmla="*/ 1869627 h 2873124"/>
                  <a:gd name="connsiteX5" fmla="*/ 602654 w 7954589"/>
                  <a:gd name="connsiteY5" fmla="*/ 2194394 h 2873124"/>
                  <a:gd name="connsiteX6" fmla="*/ 629740 w 7954589"/>
                  <a:gd name="connsiteY6" fmla="*/ 2520699 h 2873124"/>
                  <a:gd name="connsiteX7" fmla="*/ 1079571 w 7954589"/>
                  <a:gd name="connsiteY7" fmla="*/ 2527298 h 2873124"/>
                  <a:gd name="connsiteX8" fmla="*/ 1071487 w 7954589"/>
                  <a:gd name="connsiteY8" fmla="*/ 2780752 h 2873124"/>
                  <a:gd name="connsiteX9" fmla="*/ 2234504 w 7954589"/>
                  <a:gd name="connsiteY9" fmla="*/ 2764753 h 2873124"/>
                  <a:gd name="connsiteX10" fmla="*/ 3950541 w 7954589"/>
                  <a:gd name="connsiteY10" fmla="*/ 2744562 h 2873124"/>
                  <a:gd name="connsiteX11" fmla="*/ 5112319 w 7954589"/>
                  <a:gd name="connsiteY11" fmla="*/ 2756567 h 2873124"/>
                  <a:gd name="connsiteX12" fmla="*/ 5487416 w 7954589"/>
                  <a:gd name="connsiteY12" fmla="*/ 2713134 h 2873124"/>
                  <a:gd name="connsiteX13" fmla="*/ 5830390 w 7954589"/>
                  <a:gd name="connsiteY13" fmla="*/ 2873124 h 2873124"/>
                  <a:gd name="connsiteX14" fmla="*/ 6341912 w 7954589"/>
                  <a:gd name="connsiteY14" fmla="*/ 2731316 h 2873124"/>
                  <a:gd name="connsiteX15" fmla="*/ 7590133 w 7954589"/>
                  <a:gd name="connsiteY15" fmla="*/ 2137320 h 2873124"/>
                  <a:gd name="connsiteX16" fmla="*/ 7954589 w 7954589"/>
                  <a:gd name="connsiteY16" fmla="*/ 1447528 h 2873124"/>
                  <a:gd name="connsiteX17" fmla="*/ 7864846 w 7954589"/>
                  <a:gd name="connsiteY17" fmla="*/ 923653 h 2873124"/>
                  <a:gd name="connsiteX18" fmla="*/ 5644083 w 7954589"/>
                  <a:gd name="connsiteY18" fmla="*/ 908026 h 2873124"/>
                  <a:gd name="connsiteX19" fmla="*/ 5645918 w 7954589"/>
                  <a:gd name="connsiteY19" fmla="*/ 0 h 2873124"/>
                  <a:gd name="connsiteX20" fmla="*/ 4840013 w 7954589"/>
                  <a:gd name="connsiteY20" fmla="*/ 12949 h 2873124"/>
                  <a:gd name="connsiteX21" fmla="*/ 4608808 w 7954589"/>
                  <a:gd name="connsiteY21" fmla="*/ 25152 h 2873124"/>
                  <a:gd name="connsiteX22" fmla="*/ 4351436 w 7954589"/>
                  <a:gd name="connsiteY22" fmla="*/ 185366 h 2873124"/>
                  <a:gd name="connsiteX23" fmla="*/ 4046438 w 7954589"/>
                  <a:gd name="connsiteY23" fmla="*/ 401490 h 2873124"/>
                  <a:gd name="connsiteX24" fmla="*/ 3134297 w 7954589"/>
                  <a:gd name="connsiteY24" fmla="*/ 399008 h 2873124"/>
                  <a:gd name="connsiteX25" fmla="*/ 1387250 w 7954589"/>
                  <a:gd name="connsiteY25" fmla="*/ 397830 h 2873124"/>
                  <a:gd name="connsiteX26" fmla="*/ 879078 w 7954589"/>
                  <a:gd name="connsiteY26" fmla="*/ 182411 h 2873124"/>
                  <a:gd name="connsiteX27" fmla="*/ 704006 w 7954589"/>
                  <a:gd name="connsiteY27" fmla="*/ 22867 h 2873124"/>
                  <a:gd name="connsiteX28" fmla="*/ 98598 w 7954589"/>
                  <a:gd name="connsiteY28" fmla="*/ 12772 h 2873124"/>
                  <a:gd name="connsiteX29" fmla="*/ 95547 w 7954589"/>
                  <a:gd name="connsiteY29" fmla="*/ 500929 h 2873124"/>
                  <a:gd name="connsiteX30" fmla="*/ 93736 w 7954589"/>
                  <a:gd name="connsiteY30" fmla="*/ 1274263 h 2873124"/>
                  <a:gd name="connsiteX0" fmla="*/ 93736 w 7954589"/>
                  <a:gd name="connsiteY0" fmla="*/ 1274263 h 2873124"/>
                  <a:gd name="connsiteX1" fmla="*/ 0 w 7954589"/>
                  <a:gd name="connsiteY1" fmla="*/ 1601139 h 2873124"/>
                  <a:gd name="connsiteX2" fmla="*/ 151109 w 7954589"/>
                  <a:gd name="connsiteY2" fmla="*/ 1646780 h 2873124"/>
                  <a:gd name="connsiteX3" fmla="*/ 198833 w 7954589"/>
                  <a:gd name="connsiteY3" fmla="*/ 1793501 h 2873124"/>
                  <a:gd name="connsiteX4" fmla="*/ 283566 w 7954589"/>
                  <a:gd name="connsiteY4" fmla="*/ 1869627 h 2873124"/>
                  <a:gd name="connsiteX5" fmla="*/ 602654 w 7954589"/>
                  <a:gd name="connsiteY5" fmla="*/ 2194394 h 2873124"/>
                  <a:gd name="connsiteX6" fmla="*/ 629740 w 7954589"/>
                  <a:gd name="connsiteY6" fmla="*/ 2520699 h 2873124"/>
                  <a:gd name="connsiteX7" fmla="*/ 1079571 w 7954589"/>
                  <a:gd name="connsiteY7" fmla="*/ 2527298 h 2873124"/>
                  <a:gd name="connsiteX8" fmla="*/ 1071487 w 7954589"/>
                  <a:gd name="connsiteY8" fmla="*/ 2780752 h 2873124"/>
                  <a:gd name="connsiteX9" fmla="*/ 2234504 w 7954589"/>
                  <a:gd name="connsiteY9" fmla="*/ 2764753 h 2873124"/>
                  <a:gd name="connsiteX10" fmla="*/ 3950541 w 7954589"/>
                  <a:gd name="connsiteY10" fmla="*/ 2744562 h 2873124"/>
                  <a:gd name="connsiteX11" fmla="*/ 5112319 w 7954589"/>
                  <a:gd name="connsiteY11" fmla="*/ 2756567 h 2873124"/>
                  <a:gd name="connsiteX12" fmla="*/ 5487416 w 7954589"/>
                  <a:gd name="connsiteY12" fmla="*/ 2713134 h 2873124"/>
                  <a:gd name="connsiteX13" fmla="*/ 5830390 w 7954589"/>
                  <a:gd name="connsiteY13" fmla="*/ 2873124 h 2873124"/>
                  <a:gd name="connsiteX14" fmla="*/ 6341912 w 7954589"/>
                  <a:gd name="connsiteY14" fmla="*/ 2731316 h 2873124"/>
                  <a:gd name="connsiteX15" fmla="*/ 7590133 w 7954589"/>
                  <a:gd name="connsiteY15" fmla="*/ 2137320 h 2873124"/>
                  <a:gd name="connsiteX16" fmla="*/ 7954589 w 7954589"/>
                  <a:gd name="connsiteY16" fmla="*/ 1447528 h 2873124"/>
                  <a:gd name="connsiteX17" fmla="*/ 7864846 w 7954589"/>
                  <a:gd name="connsiteY17" fmla="*/ 923653 h 2873124"/>
                  <a:gd name="connsiteX18" fmla="*/ 5644083 w 7954589"/>
                  <a:gd name="connsiteY18" fmla="*/ 908026 h 2873124"/>
                  <a:gd name="connsiteX19" fmla="*/ 5645918 w 7954589"/>
                  <a:gd name="connsiteY19" fmla="*/ 0 h 2873124"/>
                  <a:gd name="connsiteX20" fmla="*/ 4840013 w 7954589"/>
                  <a:gd name="connsiteY20" fmla="*/ 12949 h 2873124"/>
                  <a:gd name="connsiteX21" fmla="*/ 4608808 w 7954589"/>
                  <a:gd name="connsiteY21" fmla="*/ 25152 h 2873124"/>
                  <a:gd name="connsiteX22" fmla="*/ 4351436 w 7954589"/>
                  <a:gd name="connsiteY22" fmla="*/ 185366 h 2873124"/>
                  <a:gd name="connsiteX23" fmla="*/ 4046438 w 7954589"/>
                  <a:gd name="connsiteY23" fmla="*/ 401490 h 2873124"/>
                  <a:gd name="connsiteX24" fmla="*/ 3134297 w 7954589"/>
                  <a:gd name="connsiteY24" fmla="*/ 399008 h 2873124"/>
                  <a:gd name="connsiteX25" fmla="*/ 1387250 w 7954589"/>
                  <a:gd name="connsiteY25" fmla="*/ 397830 h 2873124"/>
                  <a:gd name="connsiteX26" fmla="*/ 879078 w 7954589"/>
                  <a:gd name="connsiteY26" fmla="*/ 182411 h 2873124"/>
                  <a:gd name="connsiteX27" fmla="*/ 704006 w 7954589"/>
                  <a:gd name="connsiteY27" fmla="*/ 22867 h 2873124"/>
                  <a:gd name="connsiteX28" fmla="*/ 98598 w 7954589"/>
                  <a:gd name="connsiteY28" fmla="*/ 12772 h 2873124"/>
                  <a:gd name="connsiteX29" fmla="*/ 95547 w 7954589"/>
                  <a:gd name="connsiteY29" fmla="*/ 500929 h 2873124"/>
                  <a:gd name="connsiteX30" fmla="*/ 93736 w 7954589"/>
                  <a:gd name="connsiteY30" fmla="*/ 1274263 h 2873124"/>
                  <a:gd name="connsiteX0" fmla="*/ 93736 w 7954589"/>
                  <a:gd name="connsiteY0" fmla="*/ 1274263 h 2873124"/>
                  <a:gd name="connsiteX1" fmla="*/ 0 w 7954589"/>
                  <a:gd name="connsiteY1" fmla="*/ 1601139 h 2873124"/>
                  <a:gd name="connsiteX2" fmla="*/ 151109 w 7954589"/>
                  <a:gd name="connsiteY2" fmla="*/ 1646780 h 2873124"/>
                  <a:gd name="connsiteX3" fmla="*/ 198833 w 7954589"/>
                  <a:gd name="connsiteY3" fmla="*/ 1793501 h 2873124"/>
                  <a:gd name="connsiteX4" fmla="*/ 283566 w 7954589"/>
                  <a:gd name="connsiteY4" fmla="*/ 1869627 h 2873124"/>
                  <a:gd name="connsiteX5" fmla="*/ 602654 w 7954589"/>
                  <a:gd name="connsiteY5" fmla="*/ 2194394 h 2873124"/>
                  <a:gd name="connsiteX6" fmla="*/ 629740 w 7954589"/>
                  <a:gd name="connsiteY6" fmla="*/ 2520699 h 2873124"/>
                  <a:gd name="connsiteX7" fmla="*/ 1079571 w 7954589"/>
                  <a:gd name="connsiteY7" fmla="*/ 2527298 h 2873124"/>
                  <a:gd name="connsiteX8" fmla="*/ 1071487 w 7954589"/>
                  <a:gd name="connsiteY8" fmla="*/ 2780752 h 2873124"/>
                  <a:gd name="connsiteX9" fmla="*/ 2234504 w 7954589"/>
                  <a:gd name="connsiteY9" fmla="*/ 2764753 h 2873124"/>
                  <a:gd name="connsiteX10" fmla="*/ 3950541 w 7954589"/>
                  <a:gd name="connsiteY10" fmla="*/ 2744562 h 2873124"/>
                  <a:gd name="connsiteX11" fmla="*/ 5112319 w 7954589"/>
                  <a:gd name="connsiteY11" fmla="*/ 2756567 h 2873124"/>
                  <a:gd name="connsiteX12" fmla="*/ 5487416 w 7954589"/>
                  <a:gd name="connsiteY12" fmla="*/ 2713134 h 2873124"/>
                  <a:gd name="connsiteX13" fmla="*/ 5830390 w 7954589"/>
                  <a:gd name="connsiteY13" fmla="*/ 2873124 h 2873124"/>
                  <a:gd name="connsiteX14" fmla="*/ 6341912 w 7954589"/>
                  <a:gd name="connsiteY14" fmla="*/ 2731316 h 2873124"/>
                  <a:gd name="connsiteX15" fmla="*/ 7590133 w 7954589"/>
                  <a:gd name="connsiteY15" fmla="*/ 2137320 h 2873124"/>
                  <a:gd name="connsiteX16" fmla="*/ 7954589 w 7954589"/>
                  <a:gd name="connsiteY16" fmla="*/ 1447528 h 2873124"/>
                  <a:gd name="connsiteX17" fmla="*/ 7864846 w 7954589"/>
                  <a:gd name="connsiteY17" fmla="*/ 923653 h 2873124"/>
                  <a:gd name="connsiteX18" fmla="*/ 5644083 w 7954589"/>
                  <a:gd name="connsiteY18" fmla="*/ 908026 h 2873124"/>
                  <a:gd name="connsiteX19" fmla="*/ 5645918 w 7954589"/>
                  <a:gd name="connsiteY19" fmla="*/ 0 h 2873124"/>
                  <a:gd name="connsiteX20" fmla="*/ 4840013 w 7954589"/>
                  <a:gd name="connsiteY20" fmla="*/ 12949 h 2873124"/>
                  <a:gd name="connsiteX21" fmla="*/ 4608808 w 7954589"/>
                  <a:gd name="connsiteY21" fmla="*/ 25152 h 2873124"/>
                  <a:gd name="connsiteX22" fmla="*/ 4351436 w 7954589"/>
                  <a:gd name="connsiteY22" fmla="*/ 185366 h 2873124"/>
                  <a:gd name="connsiteX23" fmla="*/ 4046438 w 7954589"/>
                  <a:gd name="connsiteY23" fmla="*/ 401490 h 2873124"/>
                  <a:gd name="connsiteX24" fmla="*/ 3134297 w 7954589"/>
                  <a:gd name="connsiteY24" fmla="*/ 399008 h 2873124"/>
                  <a:gd name="connsiteX25" fmla="*/ 1387250 w 7954589"/>
                  <a:gd name="connsiteY25" fmla="*/ 397830 h 2873124"/>
                  <a:gd name="connsiteX26" fmla="*/ 879078 w 7954589"/>
                  <a:gd name="connsiteY26" fmla="*/ 182411 h 2873124"/>
                  <a:gd name="connsiteX27" fmla="*/ 704006 w 7954589"/>
                  <a:gd name="connsiteY27" fmla="*/ 22867 h 2873124"/>
                  <a:gd name="connsiteX28" fmla="*/ 98598 w 7954589"/>
                  <a:gd name="connsiteY28" fmla="*/ 12772 h 2873124"/>
                  <a:gd name="connsiteX29" fmla="*/ 95547 w 7954589"/>
                  <a:gd name="connsiteY29" fmla="*/ 500929 h 2873124"/>
                  <a:gd name="connsiteX30" fmla="*/ 93736 w 7954589"/>
                  <a:gd name="connsiteY30" fmla="*/ 1274263 h 2873124"/>
                  <a:gd name="connsiteX0" fmla="*/ 93736 w 7954589"/>
                  <a:gd name="connsiteY0" fmla="*/ 1274263 h 2873124"/>
                  <a:gd name="connsiteX1" fmla="*/ 0 w 7954589"/>
                  <a:gd name="connsiteY1" fmla="*/ 1601139 h 2873124"/>
                  <a:gd name="connsiteX2" fmla="*/ 151109 w 7954589"/>
                  <a:gd name="connsiteY2" fmla="*/ 1646780 h 2873124"/>
                  <a:gd name="connsiteX3" fmla="*/ 198833 w 7954589"/>
                  <a:gd name="connsiteY3" fmla="*/ 1793501 h 2873124"/>
                  <a:gd name="connsiteX4" fmla="*/ 283566 w 7954589"/>
                  <a:gd name="connsiteY4" fmla="*/ 1869627 h 2873124"/>
                  <a:gd name="connsiteX5" fmla="*/ 602654 w 7954589"/>
                  <a:gd name="connsiteY5" fmla="*/ 2194394 h 2873124"/>
                  <a:gd name="connsiteX6" fmla="*/ 629740 w 7954589"/>
                  <a:gd name="connsiteY6" fmla="*/ 2520699 h 2873124"/>
                  <a:gd name="connsiteX7" fmla="*/ 1079571 w 7954589"/>
                  <a:gd name="connsiteY7" fmla="*/ 2527298 h 2873124"/>
                  <a:gd name="connsiteX8" fmla="*/ 1071487 w 7954589"/>
                  <a:gd name="connsiteY8" fmla="*/ 2780752 h 2873124"/>
                  <a:gd name="connsiteX9" fmla="*/ 2234504 w 7954589"/>
                  <a:gd name="connsiteY9" fmla="*/ 2764753 h 2873124"/>
                  <a:gd name="connsiteX10" fmla="*/ 3950541 w 7954589"/>
                  <a:gd name="connsiteY10" fmla="*/ 2744562 h 2873124"/>
                  <a:gd name="connsiteX11" fmla="*/ 5112319 w 7954589"/>
                  <a:gd name="connsiteY11" fmla="*/ 2756567 h 2873124"/>
                  <a:gd name="connsiteX12" fmla="*/ 5487416 w 7954589"/>
                  <a:gd name="connsiteY12" fmla="*/ 2713134 h 2873124"/>
                  <a:gd name="connsiteX13" fmla="*/ 5830390 w 7954589"/>
                  <a:gd name="connsiteY13" fmla="*/ 2873124 h 2873124"/>
                  <a:gd name="connsiteX14" fmla="*/ 6341912 w 7954589"/>
                  <a:gd name="connsiteY14" fmla="*/ 2731316 h 2873124"/>
                  <a:gd name="connsiteX15" fmla="*/ 7590133 w 7954589"/>
                  <a:gd name="connsiteY15" fmla="*/ 2137320 h 2873124"/>
                  <a:gd name="connsiteX16" fmla="*/ 7954589 w 7954589"/>
                  <a:gd name="connsiteY16" fmla="*/ 1447528 h 2873124"/>
                  <a:gd name="connsiteX17" fmla="*/ 7864846 w 7954589"/>
                  <a:gd name="connsiteY17" fmla="*/ 923653 h 2873124"/>
                  <a:gd name="connsiteX18" fmla="*/ 5644083 w 7954589"/>
                  <a:gd name="connsiteY18" fmla="*/ 908026 h 2873124"/>
                  <a:gd name="connsiteX19" fmla="*/ 5645918 w 7954589"/>
                  <a:gd name="connsiteY19" fmla="*/ 0 h 2873124"/>
                  <a:gd name="connsiteX20" fmla="*/ 4840013 w 7954589"/>
                  <a:gd name="connsiteY20" fmla="*/ 12949 h 2873124"/>
                  <a:gd name="connsiteX21" fmla="*/ 4608808 w 7954589"/>
                  <a:gd name="connsiteY21" fmla="*/ 25152 h 2873124"/>
                  <a:gd name="connsiteX22" fmla="*/ 4351436 w 7954589"/>
                  <a:gd name="connsiteY22" fmla="*/ 185366 h 2873124"/>
                  <a:gd name="connsiteX23" fmla="*/ 4046438 w 7954589"/>
                  <a:gd name="connsiteY23" fmla="*/ 401490 h 2873124"/>
                  <a:gd name="connsiteX24" fmla="*/ 3134297 w 7954589"/>
                  <a:gd name="connsiteY24" fmla="*/ 399008 h 2873124"/>
                  <a:gd name="connsiteX25" fmla="*/ 1387250 w 7954589"/>
                  <a:gd name="connsiteY25" fmla="*/ 397830 h 2873124"/>
                  <a:gd name="connsiteX26" fmla="*/ 879078 w 7954589"/>
                  <a:gd name="connsiteY26" fmla="*/ 182411 h 2873124"/>
                  <a:gd name="connsiteX27" fmla="*/ 704006 w 7954589"/>
                  <a:gd name="connsiteY27" fmla="*/ 22867 h 2873124"/>
                  <a:gd name="connsiteX28" fmla="*/ 98598 w 7954589"/>
                  <a:gd name="connsiteY28" fmla="*/ 12772 h 2873124"/>
                  <a:gd name="connsiteX29" fmla="*/ 95547 w 7954589"/>
                  <a:gd name="connsiteY29" fmla="*/ 500929 h 2873124"/>
                  <a:gd name="connsiteX30" fmla="*/ 93736 w 7954589"/>
                  <a:gd name="connsiteY30" fmla="*/ 1274263 h 2873124"/>
                  <a:gd name="connsiteX0" fmla="*/ 93736 w 7954589"/>
                  <a:gd name="connsiteY0" fmla="*/ 1274263 h 2873124"/>
                  <a:gd name="connsiteX1" fmla="*/ 0 w 7954589"/>
                  <a:gd name="connsiteY1" fmla="*/ 1601139 h 2873124"/>
                  <a:gd name="connsiteX2" fmla="*/ 151109 w 7954589"/>
                  <a:gd name="connsiteY2" fmla="*/ 1646780 h 2873124"/>
                  <a:gd name="connsiteX3" fmla="*/ 198833 w 7954589"/>
                  <a:gd name="connsiteY3" fmla="*/ 1793501 h 2873124"/>
                  <a:gd name="connsiteX4" fmla="*/ 283566 w 7954589"/>
                  <a:gd name="connsiteY4" fmla="*/ 1869627 h 2873124"/>
                  <a:gd name="connsiteX5" fmla="*/ 602654 w 7954589"/>
                  <a:gd name="connsiteY5" fmla="*/ 2194394 h 2873124"/>
                  <a:gd name="connsiteX6" fmla="*/ 629740 w 7954589"/>
                  <a:gd name="connsiteY6" fmla="*/ 2520699 h 2873124"/>
                  <a:gd name="connsiteX7" fmla="*/ 1079571 w 7954589"/>
                  <a:gd name="connsiteY7" fmla="*/ 2527298 h 2873124"/>
                  <a:gd name="connsiteX8" fmla="*/ 1071487 w 7954589"/>
                  <a:gd name="connsiteY8" fmla="*/ 2780752 h 2873124"/>
                  <a:gd name="connsiteX9" fmla="*/ 2234504 w 7954589"/>
                  <a:gd name="connsiteY9" fmla="*/ 2764753 h 2873124"/>
                  <a:gd name="connsiteX10" fmla="*/ 3950541 w 7954589"/>
                  <a:gd name="connsiteY10" fmla="*/ 2744562 h 2873124"/>
                  <a:gd name="connsiteX11" fmla="*/ 5112319 w 7954589"/>
                  <a:gd name="connsiteY11" fmla="*/ 2756567 h 2873124"/>
                  <a:gd name="connsiteX12" fmla="*/ 5487416 w 7954589"/>
                  <a:gd name="connsiteY12" fmla="*/ 2713134 h 2873124"/>
                  <a:gd name="connsiteX13" fmla="*/ 5830390 w 7954589"/>
                  <a:gd name="connsiteY13" fmla="*/ 2873124 h 2873124"/>
                  <a:gd name="connsiteX14" fmla="*/ 6341912 w 7954589"/>
                  <a:gd name="connsiteY14" fmla="*/ 2731316 h 2873124"/>
                  <a:gd name="connsiteX15" fmla="*/ 7590133 w 7954589"/>
                  <a:gd name="connsiteY15" fmla="*/ 2137320 h 2873124"/>
                  <a:gd name="connsiteX16" fmla="*/ 7954589 w 7954589"/>
                  <a:gd name="connsiteY16" fmla="*/ 1447528 h 2873124"/>
                  <a:gd name="connsiteX17" fmla="*/ 7864846 w 7954589"/>
                  <a:gd name="connsiteY17" fmla="*/ 923653 h 2873124"/>
                  <a:gd name="connsiteX18" fmla="*/ 5644083 w 7954589"/>
                  <a:gd name="connsiteY18" fmla="*/ 908026 h 2873124"/>
                  <a:gd name="connsiteX19" fmla="*/ 5645918 w 7954589"/>
                  <a:gd name="connsiteY19" fmla="*/ 0 h 2873124"/>
                  <a:gd name="connsiteX20" fmla="*/ 4840013 w 7954589"/>
                  <a:gd name="connsiteY20" fmla="*/ 12949 h 2873124"/>
                  <a:gd name="connsiteX21" fmla="*/ 4608808 w 7954589"/>
                  <a:gd name="connsiteY21" fmla="*/ 25152 h 2873124"/>
                  <a:gd name="connsiteX22" fmla="*/ 4351436 w 7954589"/>
                  <a:gd name="connsiteY22" fmla="*/ 185366 h 2873124"/>
                  <a:gd name="connsiteX23" fmla="*/ 4046438 w 7954589"/>
                  <a:gd name="connsiteY23" fmla="*/ 401490 h 2873124"/>
                  <a:gd name="connsiteX24" fmla="*/ 3134297 w 7954589"/>
                  <a:gd name="connsiteY24" fmla="*/ 399008 h 2873124"/>
                  <a:gd name="connsiteX25" fmla="*/ 1387250 w 7954589"/>
                  <a:gd name="connsiteY25" fmla="*/ 397830 h 2873124"/>
                  <a:gd name="connsiteX26" fmla="*/ 879078 w 7954589"/>
                  <a:gd name="connsiteY26" fmla="*/ 182411 h 2873124"/>
                  <a:gd name="connsiteX27" fmla="*/ 704006 w 7954589"/>
                  <a:gd name="connsiteY27" fmla="*/ 22867 h 2873124"/>
                  <a:gd name="connsiteX28" fmla="*/ 98598 w 7954589"/>
                  <a:gd name="connsiteY28" fmla="*/ 12772 h 2873124"/>
                  <a:gd name="connsiteX29" fmla="*/ 95547 w 7954589"/>
                  <a:gd name="connsiteY29" fmla="*/ 500929 h 2873124"/>
                  <a:gd name="connsiteX30" fmla="*/ 93736 w 7954589"/>
                  <a:gd name="connsiteY30" fmla="*/ 1274263 h 2873124"/>
                  <a:gd name="connsiteX0" fmla="*/ 93736 w 7954589"/>
                  <a:gd name="connsiteY0" fmla="*/ 1274263 h 2873124"/>
                  <a:gd name="connsiteX1" fmla="*/ 0 w 7954589"/>
                  <a:gd name="connsiteY1" fmla="*/ 1601139 h 2873124"/>
                  <a:gd name="connsiteX2" fmla="*/ 151109 w 7954589"/>
                  <a:gd name="connsiteY2" fmla="*/ 1646780 h 2873124"/>
                  <a:gd name="connsiteX3" fmla="*/ 198833 w 7954589"/>
                  <a:gd name="connsiteY3" fmla="*/ 1793501 h 2873124"/>
                  <a:gd name="connsiteX4" fmla="*/ 283566 w 7954589"/>
                  <a:gd name="connsiteY4" fmla="*/ 1869627 h 2873124"/>
                  <a:gd name="connsiteX5" fmla="*/ 602654 w 7954589"/>
                  <a:gd name="connsiteY5" fmla="*/ 2194394 h 2873124"/>
                  <a:gd name="connsiteX6" fmla="*/ 629740 w 7954589"/>
                  <a:gd name="connsiteY6" fmla="*/ 2520699 h 2873124"/>
                  <a:gd name="connsiteX7" fmla="*/ 1079571 w 7954589"/>
                  <a:gd name="connsiteY7" fmla="*/ 2527298 h 2873124"/>
                  <a:gd name="connsiteX8" fmla="*/ 1071487 w 7954589"/>
                  <a:gd name="connsiteY8" fmla="*/ 2780752 h 2873124"/>
                  <a:gd name="connsiteX9" fmla="*/ 2234504 w 7954589"/>
                  <a:gd name="connsiteY9" fmla="*/ 2764753 h 2873124"/>
                  <a:gd name="connsiteX10" fmla="*/ 3950541 w 7954589"/>
                  <a:gd name="connsiteY10" fmla="*/ 2744562 h 2873124"/>
                  <a:gd name="connsiteX11" fmla="*/ 5112319 w 7954589"/>
                  <a:gd name="connsiteY11" fmla="*/ 2756567 h 2873124"/>
                  <a:gd name="connsiteX12" fmla="*/ 5487416 w 7954589"/>
                  <a:gd name="connsiteY12" fmla="*/ 2713134 h 2873124"/>
                  <a:gd name="connsiteX13" fmla="*/ 5830390 w 7954589"/>
                  <a:gd name="connsiteY13" fmla="*/ 2873124 h 2873124"/>
                  <a:gd name="connsiteX14" fmla="*/ 6341912 w 7954589"/>
                  <a:gd name="connsiteY14" fmla="*/ 2731316 h 2873124"/>
                  <a:gd name="connsiteX15" fmla="*/ 7590133 w 7954589"/>
                  <a:gd name="connsiteY15" fmla="*/ 2137320 h 2873124"/>
                  <a:gd name="connsiteX16" fmla="*/ 7954589 w 7954589"/>
                  <a:gd name="connsiteY16" fmla="*/ 1447528 h 2873124"/>
                  <a:gd name="connsiteX17" fmla="*/ 7864846 w 7954589"/>
                  <a:gd name="connsiteY17" fmla="*/ 923653 h 2873124"/>
                  <a:gd name="connsiteX18" fmla="*/ 5644083 w 7954589"/>
                  <a:gd name="connsiteY18" fmla="*/ 908026 h 2873124"/>
                  <a:gd name="connsiteX19" fmla="*/ 5645918 w 7954589"/>
                  <a:gd name="connsiteY19" fmla="*/ 0 h 2873124"/>
                  <a:gd name="connsiteX20" fmla="*/ 4840013 w 7954589"/>
                  <a:gd name="connsiteY20" fmla="*/ 12949 h 2873124"/>
                  <a:gd name="connsiteX21" fmla="*/ 4608808 w 7954589"/>
                  <a:gd name="connsiteY21" fmla="*/ 25152 h 2873124"/>
                  <a:gd name="connsiteX22" fmla="*/ 4351436 w 7954589"/>
                  <a:gd name="connsiteY22" fmla="*/ 185366 h 2873124"/>
                  <a:gd name="connsiteX23" fmla="*/ 4046438 w 7954589"/>
                  <a:gd name="connsiteY23" fmla="*/ 401490 h 2873124"/>
                  <a:gd name="connsiteX24" fmla="*/ 3134297 w 7954589"/>
                  <a:gd name="connsiteY24" fmla="*/ 399008 h 2873124"/>
                  <a:gd name="connsiteX25" fmla="*/ 1387250 w 7954589"/>
                  <a:gd name="connsiteY25" fmla="*/ 397830 h 2873124"/>
                  <a:gd name="connsiteX26" fmla="*/ 879078 w 7954589"/>
                  <a:gd name="connsiteY26" fmla="*/ 182411 h 2873124"/>
                  <a:gd name="connsiteX27" fmla="*/ 704006 w 7954589"/>
                  <a:gd name="connsiteY27" fmla="*/ 22867 h 2873124"/>
                  <a:gd name="connsiteX28" fmla="*/ 98598 w 7954589"/>
                  <a:gd name="connsiteY28" fmla="*/ 12772 h 2873124"/>
                  <a:gd name="connsiteX29" fmla="*/ 95547 w 7954589"/>
                  <a:gd name="connsiteY29" fmla="*/ 500929 h 2873124"/>
                  <a:gd name="connsiteX30" fmla="*/ 93736 w 7954589"/>
                  <a:gd name="connsiteY30" fmla="*/ 1274263 h 2873124"/>
                  <a:gd name="connsiteX0" fmla="*/ 93736 w 7954589"/>
                  <a:gd name="connsiteY0" fmla="*/ 1274263 h 2873124"/>
                  <a:gd name="connsiteX1" fmla="*/ 0 w 7954589"/>
                  <a:gd name="connsiteY1" fmla="*/ 1601139 h 2873124"/>
                  <a:gd name="connsiteX2" fmla="*/ 151109 w 7954589"/>
                  <a:gd name="connsiteY2" fmla="*/ 1646780 h 2873124"/>
                  <a:gd name="connsiteX3" fmla="*/ 198833 w 7954589"/>
                  <a:gd name="connsiteY3" fmla="*/ 1793501 h 2873124"/>
                  <a:gd name="connsiteX4" fmla="*/ 283566 w 7954589"/>
                  <a:gd name="connsiteY4" fmla="*/ 1869627 h 2873124"/>
                  <a:gd name="connsiteX5" fmla="*/ 602654 w 7954589"/>
                  <a:gd name="connsiteY5" fmla="*/ 2194394 h 2873124"/>
                  <a:gd name="connsiteX6" fmla="*/ 629740 w 7954589"/>
                  <a:gd name="connsiteY6" fmla="*/ 2520699 h 2873124"/>
                  <a:gd name="connsiteX7" fmla="*/ 1079571 w 7954589"/>
                  <a:gd name="connsiteY7" fmla="*/ 2527298 h 2873124"/>
                  <a:gd name="connsiteX8" fmla="*/ 1071487 w 7954589"/>
                  <a:gd name="connsiteY8" fmla="*/ 2780752 h 2873124"/>
                  <a:gd name="connsiteX9" fmla="*/ 2234504 w 7954589"/>
                  <a:gd name="connsiteY9" fmla="*/ 2764753 h 2873124"/>
                  <a:gd name="connsiteX10" fmla="*/ 3950541 w 7954589"/>
                  <a:gd name="connsiteY10" fmla="*/ 2744562 h 2873124"/>
                  <a:gd name="connsiteX11" fmla="*/ 5112319 w 7954589"/>
                  <a:gd name="connsiteY11" fmla="*/ 2756567 h 2873124"/>
                  <a:gd name="connsiteX12" fmla="*/ 5487416 w 7954589"/>
                  <a:gd name="connsiteY12" fmla="*/ 2713134 h 2873124"/>
                  <a:gd name="connsiteX13" fmla="*/ 5830390 w 7954589"/>
                  <a:gd name="connsiteY13" fmla="*/ 2873124 h 2873124"/>
                  <a:gd name="connsiteX14" fmla="*/ 6341912 w 7954589"/>
                  <a:gd name="connsiteY14" fmla="*/ 2731316 h 2873124"/>
                  <a:gd name="connsiteX15" fmla="*/ 7590133 w 7954589"/>
                  <a:gd name="connsiteY15" fmla="*/ 2137320 h 2873124"/>
                  <a:gd name="connsiteX16" fmla="*/ 7954589 w 7954589"/>
                  <a:gd name="connsiteY16" fmla="*/ 1447528 h 2873124"/>
                  <a:gd name="connsiteX17" fmla="*/ 7864846 w 7954589"/>
                  <a:gd name="connsiteY17" fmla="*/ 923653 h 2873124"/>
                  <a:gd name="connsiteX18" fmla="*/ 5644083 w 7954589"/>
                  <a:gd name="connsiteY18" fmla="*/ 908026 h 2873124"/>
                  <a:gd name="connsiteX19" fmla="*/ 5645918 w 7954589"/>
                  <a:gd name="connsiteY19" fmla="*/ 0 h 2873124"/>
                  <a:gd name="connsiteX20" fmla="*/ 4840013 w 7954589"/>
                  <a:gd name="connsiteY20" fmla="*/ 12949 h 2873124"/>
                  <a:gd name="connsiteX21" fmla="*/ 4608808 w 7954589"/>
                  <a:gd name="connsiteY21" fmla="*/ 25152 h 2873124"/>
                  <a:gd name="connsiteX22" fmla="*/ 4351436 w 7954589"/>
                  <a:gd name="connsiteY22" fmla="*/ 185366 h 2873124"/>
                  <a:gd name="connsiteX23" fmla="*/ 4046438 w 7954589"/>
                  <a:gd name="connsiteY23" fmla="*/ 401490 h 2873124"/>
                  <a:gd name="connsiteX24" fmla="*/ 3134297 w 7954589"/>
                  <a:gd name="connsiteY24" fmla="*/ 399008 h 2873124"/>
                  <a:gd name="connsiteX25" fmla="*/ 1387250 w 7954589"/>
                  <a:gd name="connsiteY25" fmla="*/ 397830 h 2873124"/>
                  <a:gd name="connsiteX26" fmla="*/ 879078 w 7954589"/>
                  <a:gd name="connsiteY26" fmla="*/ 182411 h 2873124"/>
                  <a:gd name="connsiteX27" fmla="*/ 704006 w 7954589"/>
                  <a:gd name="connsiteY27" fmla="*/ 22867 h 2873124"/>
                  <a:gd name="connsiteX28" fmla="*/ 98598 w 7954589"/>
                  <a:gd name="connsiteY28" fmla="*/ 12772 h 2873124"/>
                  <a:gd name="connsiteX29" fmla="*/ 95547 w 7954589"/>
                  <a:gd name="connsiteY29" fmla="*/ 500929 h 2873124"/>
                  <a:gd name="connsiteX30" fmla="*/ 93736 w 7954589"/>
                  <a:gd name="connsiteY30" fmla="*/ 1274263 h 2873124"/>
                  <a:gd name="connsiteX0" fmla="*/ 93736 w 7954589"/>
                  <a:gd name="connsiteY0" fmla="*/ 1274263 h 2873124"/>
                  <a:gd name="connsiteX1" fmla="*/ 0 w 7954589"/>
                  <a:gd name="connsiteY1" fmla="*/ 1601139 h 2873124"/>
                  <a:gd name="connsiteX2" fmla="*/ 151109 w 7954589"/>
                  <a:gd name="connsiteY2" fmla="*/ 1646780 h 2873124"/>
                  <a:gd name="connsiteX3" fmla="*/ 198833 w 7954589"/>
                  <a:gd name="connsiteY3" fmla="*/ 1793501 h 2873124"/>
                  <a:gd name="connsiteX4" fmla="*/ 283566 w 7954589"/>
                  <a:gd name="connsiteY4" fmla="*/ 1869627 h 2873124"/>
                  <a:gd name="connsiteX5" fmla="*/ 602654 w 7954589"/>
                  <a:gd name="connsiteY5" fmla="*/ 2194394 h 2873124"/>
                  <a:gd name="connsiteX6" fmla="*/ 629740 w 7954589"/>
                  <a:gd name="connsiteY6" fmla="*/ 2520699 h 2873124"/>
                  <a:gd name="connsiteX7" fmla="*/ 1079571 w 7954589"/>
                  <a:gd name="connsiteY7" fmla="*/ 2527298 h 2873124"/>
                  <a:gd name="connsiteX8" fmla="*/ 1071487 w 7954589"/>
                  <a:gd name="connsiteY8" fmla="*/ 2780752 h 2873124"/>
                  <a:gd name="connsiteX9" fmla="*/ 2234504 w 7954589"/>
                  <a:gd name="connsiteY9" fmla="*/ 2764753 h 2873124"/>
                  <a:gd name="connsiteX10" fmla="*/ 3950541 w 7954589"/>
                  <a:gd name="connsiteY10" fmla="*/ 2744562 h 2873124"/>
                  <a:gd name="connsiteX11" fmla="*/ 5112319 w 7954589"/>
                  <a:gd name="connsiteY11" fmla="*/ 2756567 h 2873124"/>
                  <a:gd name="connsiteX12" fmla="*/ 5487416 w 7954589"/>
                  <a:gd name="connsiteY12" fmla="*/ 2713134 h 2873124"/>
                  <a:gd name="connsiteX13" fmla="*/ 5830390 w 7954589"/>
                  <a:gd name="connsiteY13" fmla="*/ 2873124 h 2873124"/>
                  <a:gd name="connsiteX14" fmla="*/ 6341912 w 7954589"/>
                  <a:gd name="connsiteY14" fmla="*/ 2731316 h 2873124"/>
                  <a:gd name="connsiteX15" fmla="*/ 7590133 w 7954589"/>
                  <a:gd name="connsiteY15" fmla="*/ 2137320 h 2873124"/>
                  <a:gd name="connsiteX16" fmla="*/ 7954589 w 7954589"/>
                  <a:gd name="connsiteY16" fmla="*/ 1447528 h 2873124"/>
                  <a:gd name="connsiteX17" fmla="*/ 7864846 w 7954589"/>
                  <a:gd name="connsiteY17" fmla="*/ 923653 h 2873124"/>
                  <a:gd name="connsiteX18" fmla="*/ 5644083 w 7954589"/>
                  <a:gd name="connsiteY18" fmla="*/ 908026 h 2873124"/>
                  <a:gd name="connsiteX19" fmla="*/ 5645918 w 7954589"/>
                  <a:gd name="connsiteY19" fmla="*/ 0 h 2873124"/>
                  <a:gd name="connsiteX20" fmla="*/ 4840013 w 7954589"/>
                  <a:gd name="connsiteY20" fmla="*/ 12949 h 2873124"/>
                  <a:gd name="connsiteX21" fmla="*/ 4608808 w 7954589"/>
                  <a:gd name="connsiteY21" fmla="*/ 25152 h 2873124"/>
                  <a:gd name="connsiteX22" fmla="*/ 4351436 w 7954589"/>
                  <a:gd name="connsiteY22" fmla="*/ 185366 h 2873124"/>
                  <a:gd name="connsiteX23" fmla="*/ 4046438 w 7954589"/>
                  <a:gd name="connsiteY23" fmla="*/ 401490 h 2873124"/>
                  <a:gd name="connsiteX24" fmla="*/ 3134297 w 7954589"/>
                  <a:gd name="connsiteY24" fmla="*/ 399008 h 2873124"/>
                  <a:gd name="connsiteX25" fmla="*/ 1387250 w 7954589"/>
                  <a:gd name="connsiteY25" fmla="*/ 397830 h 2873124"/>
                  <a:gd name="connsiteX26" fmla="*/ 879078 w 7954589"/>
                  <a:gd name="connsiteY26" fmla="*/ 182411 h 2873124"/>
                  <a:gd name="connsiteX27" fmla="*/ 704006 w 7954589"/>
                  <a:gd name="connsiteY27" fmla="*/ 22867 h 2873124"/>
                  <a:gd name="connsiteX28" fmla="*/ 98598 w 7954589"/>
                  <a:gd name="connsiteY28" fmla="*/ 12772 h 2873124"/>
                  <a:gd name="connsiteX29" fmla="*/ 95547 w 7954589"/>
                  <a:gd name="connsiteY29" fmla="*/ 500929 h 2873124"/>
                  <a:gd name="connsiteX30" fmla="*/ 93736 w 7954589"/>
                  <a:gd name="connsiteY30" fmla="*/ 1274263 h 2873124"/>
                  <a:gd name="connsiteX0" fmla="*/ 93736 w 7954589"/>
                  <a:gd name="connsiteY0" fmla="*/ 1280587 h 2879448"/>
                  <a:gd name="connsiteX1" fmla="*/ 0 w 7954589"/>
                  <a:gd name="connsiteY1" fmla="*/ 1607463 h 2879448"/>
                  <a:gd name="connsiteX2" fmla="*/ 151109 w 7954589"/>
                  <a:gd name="connsiteY2" fmla="*/ 1653104 h 2879448"/>
                  <a:gd name="connsiteX3" fmla="*/ 198833 w 7954589"/>
                  <a:gd name="connsiteY3" fmla="*/ 1799825 h 2879448"/>
                  <a:gd name="connsiteX4" fmla="*/ 283566 w 7954589"/>
                  <a:gd name="connsiteY4" fmla="*/ 1875951 h 2879448"/>
                  <a:gd name="connsiteX5" fmla="*/ 602654 w 7954589"/>
                  <a:gd name="connsiteY5" fmla="*/ 2200718 h 2879448"/>
                  <a:gd name="connsiteX6" fmla="*/ 629740 w 7954589"/>
                  <a:gd name="connsiteY6" fmla="*/ 2527023 h 2879448"/>
                  <a:gd name="connsiteX7" fmla="*/ 1079571 w 7954589"/>
                  <a:gd name="connsiteY7" fmla="*/ 2533622 h 2879448"/>
                  <a:gd name="connsiteX8" fmla="*/ 1071487 w 7954589"/>
                  <a:gd name="connsiteY8" fmla="*/ 2787076 h 2879448"/>
                  <a:gd name="connsiteX9" fmla="*/ 2234504 w 7954589"/>
                  <a:gd name="connsiteY9" fmla="*/ 2771077 h 2879448"/>
                  <a:gd name="connsiteX10" fmla="*/ 3950541 w 7954589"/>
                  <a:gd name="connsiteY10" fmla="*/ 2750886 h 2879448"/>
                  <a:gd name="connsiteX11" fmla="*/ 5112319 w 7954589"/>
                  <a:gd name="connsiteY11" fmla="*/ 2762891 h 2879448"/>
                  <a:gd name="connsiteX12" fmla="*/ 5487416 w 7954589"/>
                  <a:gd name="connsiteY12" fmla="*/ 2719458 h 2879448"/>
                  <a:gd name="connsiteX13" fmla="*/ 5830390 w 7954589"/>
                  <a:gd name="connsiteY13" fmla="*/ 2879448 h 2879448"/>
                  <a:gd name="connsiteX14" fmla="*/ 6341912 w 7954589"/>
                  <a:gd name="connsiteY14" fmla="*/ 2737640 h 2879448"/>
                  <a:gd name="connsiteX15" fmla="*/ 7590133 w 7954589"/>
                  <a:gd name="connsiteY15" fmla="*/ 2143644 h 2879448"/>
                  <a:gd name="connsiteX16" fmla="*/ 7954589 w 7954589"/>
                  <a:gd name="connsiteY16" fmla="*/ 1453852 h 2879448"/>
                  <a:gd name="connsiteX17" fmla="*/ 7864846 w 7954589"/>
                  <a:gd name="connsiteY17" fmla="*/ 929977 h 2879448"/>
                  <a:gd name="connsiteX18" fmla="*/ 5644083 w 7954589"/>
                  <a:gd name="connsiteY18" fmla="*/ 914350 h 2879448"/>
                  <a:gd name="connsiteX19" fmla="*/ 5645918 w 7954589"/>
                  <a:gd name="connsiteY19" fmla="*/ 6324 h 2879448"/>
                  <a:gd name="connsiteX20" fmla="*/ 4840013 w 7954589"/>
                  <a:gd name="connsiteY20" fmla="*/ 19273 h 2879448"/>
                  <a:gd name="connsiteX21" fmla="*/ 4608808 w 7954589"/>
                  <a:gd name="connsiteY21" fmla="*/ 31476 h 2879448"/>
                  <a:gd name="connsiteX22" fmla="*/ 4351436 w 7954589"/>
                  <a:gd name="connsiteY22" fmla="*/ 191690 h 2879448"/>
                  <a:gd name="connsiteX23" fmla="*/ 4046438 w 7954589"/>
                  <a:gd name="connsiteY23" fmla="*/ 407814 h 2879448"/>
                  <a:gd name="connsiteX24" fmla="*/ 3134297 w 7954589"/>
                  <a:gd name="connsiteY24" fmla="*/ 405332 h 2879448"/>
                  <a:gd name="connsiteX25" fmla="*/ 1387250 w 7954589"/>
                  <a:gd name="connsiteY25" fmla="*/ 404154 h 2879448"/>
                  <a:gd name="connsiteX26" fmla="*/ 879078 w 7954589"/>
                  <a:gd name="connsiteY26" fmla="*/ 188735 h 2879448"/>
                  <a:gd name="connsiteX27" fmla="*/ 704006 w 7954589"/>
                  <a:gd name="connsiteY27" fmla="*/ 29191 h 2879448"/>
                  <a:gd name="connsiteX28" fmla="*/ 98598 w 7954589"/>
                  <a:gd name="connsiteY28" fmla="*/ 19096 h 2879448"/>
                  <a:gd name="connsiteX29" fmla="*/ 95547 w 7954589"/>
                  <a:gd name="connsiteY29" fmla="*/ 507253 h 2879448"/>
                  <a:gd name="connsiteX30" fmla="*/ 93736 w 7954589"/>
                  <a:gd name="connsiteY30" fmla="*/ 1280587 h 2879448"/>
                  <a:gd name="connsiteX0" fmla="*/ 93736 w 7954589"/>
                  <a:gd name="connsiteY0" fmla="*/ 1289070 h 2887931"/>
                  <a:gd name="connsiteX1" fmla="*/ 0 w 7954589"/>
                  <a:gd name="connsiteY1" fmla="*/ 1615946 h 2887931"/>
                  <a:gd name="connsiteX2" fmla="*/ 151109 w 7954589"/>
                  <a:gd name="connsiteY2" fmla="*/ 1661587 h 2887931"/>
                  <a:gd name="connsiteX3" fmla="*/ 198833 w 7954589"/>
                  <a:gd name="connsiteY3" fmla="*/ 1808308 h 2887931"/>
                  <a:gd name="connsiteX4" fmla="*/ 283566 w 7954589"/>
                  <a:gd name="connsiteY4" fmla="*/ 1884434 h 2887931"/>
                  <a:gd name="connsiteX5" fmla="*/ 602654 w 7954589"/>
                  <a:gd name="connsiteY5" fmla="*/ 2209201 h 2887931"/>
                  <a:gd name="connsiteX6" fmla="*/ 629740 w 7954589"/>
                  <a:gd name="connsiteY6" fmla="*/ 2535506 h 2887931"/>
                  <a:gd name="connsiteX7" fmla="*/ 1079571 w 7954589"/>
                  <a:gd name="connsiteY7" fmla="*/ 2542105 h 2887931"/>
                  <a:gd name="connsiteX8" fmla="*/ 1071487 w 7954589"/>
                  <a:gd name="connsiteY8" fmla="*/ 2795559 h 2887931"/>
                  <a:gd name="connsiteX9" fmla="*/ 2234504 w 7954589"/>
                  <a:gd name="connsiteY9" fmla="*/ 2779560 h 2887931"/>
                  <a:gd name="connsiteX10" fmla="*/ 3950541 w 7954589"/>
                  <a:gd name="connsiteY10" fmla="*/ 2759369 h 2887931"/>
                  <a:gd name="connsiteX11" fmla="*/ 5112319 w 7954589"/>
                  <a:gd name="connsiteY11" fmla="*/ 2771374 h 2887931"/>
                  <a:gd name="connsiteX12" fmla="*/ 5487416 w 7954589"/>
                  <a:gd name="connsiteY12" fmla="*/ 2727941 h 2887931"/>
                  <a:gd name="connsiteX13" fmla="*/ 5830390 w 7954589"/>
                  <a:gd name="connsiteY13" fmla="*/ 2887931 h 2887931"/>
                  <a:gd name="connsiteX14" fmla="*/ 6341912 w 7954589"/>
                  <a:gd name="connsiteY14" fmla="*/ 2746123 h 2887931"/>
                  <a:gd name="connsiteX15" fmla="*/ 7590133 w 7954589"/>
                  <a:gd name="connsiteY15" fmla="*/ 2152127 h 2887931"/>
                  <a:gd name="connsiteX16" fmla="*/ 7954589 w 7954589"/>
                  <a:gd name="connsiteY16" fmla="*/ 1462335 h 2887931"/>
                  <a:gd name="connsiteX17" fmla="*/ 7864846 w 7954589"/>
                  <a:gd name="connsiteY17" fmla="*/ 938460 h 2887931"/>
                  <a:gd name="connsiteX18" fmla="*/ 5644083 w 7954589"/>
                  <a:gd name="connsiteY18" fmla="*/ 922833 h 2887931"/>
                  <a:gd name="connsiteX19" fmla="*/ 5645918 w 7954589"/>
                  <a:gd name="connsiteY19" fmla="*/ 14807 h 2887931"/>
                  <a:gd name="connsiteX20" fmla="*/ 4876699 w 7954589"/>
                  <a:gd name="connsiteY20" fmla="*/ 19273 h 2887931"/>
                  <a:gd name="connsiteX21" fmla="*/ 4608808 w 7954589"/>
                  <a:gd name="connsiteY21" fmla="*/ 39959 h 2887931"/>
                  <a:gd name="connsiteX22" fmla="*/ 4351436 w 7954589"/>
                  <a:gd name="connsiteY22" fmla="*/ 200173 h 2887931"/>
                  <a:gd name="connsiteX23" fmla="*/ 4046438 w 7954589"/>
                  <a:gd name="connsiteY23" fmla="*/ 416297 h 2887931"/>
                  <a:gd name="connsiteX24" fmla="*/ 3134297 w 7954589"/>
                  <a:gd name="connsiteY24" fmla="*/ 413815 h 2887931"/>
                  <a:gd name="connsiteX25" fmla="*/ 1387250 w 7954589"/>
                  <a:gd name="connsiteY25" fmla="*/ 412637 h 2887931"/>
                  <a:gd name="connsiteX26" fmla="*/ 879078 w 7954589"/>
                  <a:gd name="connsiteY26" fmla="*/ 197218 h 2887931"/>
                  <a:gd name="connsiteX27" fmla="*/ 704006 w 7954589"/>
                  <a:gd name="connsiteY27" fmla="*/ 37674 h 2887931"/>
                  <a:gd name="connsiteX28" fmla="*/ 98598 w 7954589"/>
                  <a:gd name="connsiteY28" fmla="*/ 27579 h 2887931"/>
                  <a:gd name="connsiteX29" fmla="*/ 95547 w 7954589"/>
                  <a:gd name="connsiteY29" fmla="*/ 515736 h 2887931"/>
                  <a:gd name="connsiteX30" fmla="*/ 93736 w 7954589"/>
                  <a:gd name="connsiteY30" fmla="*/ 1289070 h 2887931"/>
                  <a:gd name="connsiteX0" fmla="*/ 93736 w 7954589"/>
                  <a:gd name="connsiteY0" fmla="*/ 1276122 h 2874983"/>
                  <a:gd name="connsiteX1" fmla="*/ 0 w 7954589"/>
                  <a:gd name="connsiteY1" fmla="*/ 1602998 h 2874983"/>
                  <a:gd name="connsiteX2" fmla="*/ 151109 w 7954589"/>
                  <a:gd name="connsiteY2" fmla="*/ 1648639 h 2874983"/>
                  <a:gd name="connsiteX3" fmla="*/ 198833 w 7954589"/>
                  <a:gd name="connsiteY3" fmla="*/ 1795360 h 2874983"/>
                  <a:gd name="connsiteX4" fmla="*/ 283566 w 7954589"/>
                  <a:gd name="connsiteY4" fmla="*/ 1871486 h 2874983"/>
                  <a:gd name="connsiteX5" fmla="*/ 602654 w 7954589"/>
                  <a:gd name="connsiteY5" fmla="*/ 2196253 h 2874983"/>
                  <a:gd name="connsiteX6" fmla="*/ 629740 w 7954589"/>
                  <a:gd name="connsiteY6" fmla="*/ 2522558 h 2874983"/>
                  <a:gd name="connsiteX7" fmla="*/ 1079571 w 7954589"/>
                  <a:gd name="connsiteY7" fmla="*/ 2529157 h 2874983"/>
                  <a:gd name="connsiteX8" fmla="*/ 1071487 w 7954589"/>
                  <a:gd name="connsiteY8" fmla="*/ 2782611 h 2874983"/>
                  <a:gd name="connsiteX9" fmla="*/ 2234504 w 7954589"/>
                  <a:gd name="connsiteY9" fmla="*/ 2766612 h 2874983"/>
                  <a:gd name="connsiteX10" fmla="*/ 3950541 w 7954589"/>
                  <a:gd name="connsiteY10" fmla="*/ 2746421 h 2874983"/>
                  <a:gd name="connsiteX11" fmla="*/ 5112319 w 7954589"/>
                  <a:gd name="connsiteY11" fmla="*/ 2758426 h 2874983"/>
                  <a:gd name="connsiteX12" fmla="*/ 5487416 w 7954589"/>
                  <a:gd name="connsiteY12" fmla="*/ 2714993 h 2874983"/>
                  <a:gd name="connsiteX13" fmla="*/ 5830390 w 7954589"/>
                  <a:gd name="connsiteY13" fmla="*/ 2874983 h 2874983"/>
                  <a:gd name="connsiteX14" fmla="*/ 6341912 w 7954589"/>
                  <a:gd name="connsiteY14" fmla="*/ 2733175 h 2874983"/>
                  <a:gd name="connsiteX15" fmla="*/ 7590133 w 7954589"/>
                  <a:gd name="connsiteY15" fmla="*/ 2139179 h 2874983"/>
                  <a:gd name="connsiteX16" fmla="*/ 7954589 w 7954589"/>
                  <a:gd name="connsiteY16" fmla="*/ 1449387 h 2874983"/>
                  <a:gd name="connsiteX17" fmla="*/ 7864846 w 7954589"/>
                  <a:gd name="connsiteY17" fmla="*/ 925512 h 2874983"/>
                  <a:gd name="connsiteX18" fmla="*/ 5644083 w 7954589"/>
                  <a:gd name="connsiteY18" fmla="*/ 909885 h 2874983"/>
                  <a:gd name="connsiteX19" fmla="*/ 5645918 w 7954589"/>
                  <a:gd name="connsiteY19" fmla="*/ 1859 h 2874983"/>
                  <a:gd name="connsiteX20" fmla="*/ 4876699 w 7954589"/>
                  <a:gd name="connsiteY20" fmla="*/ 6325 h 2874983"/>
                  <a:gd name="connsiteX21" fmla="*/ 4608808 w 7954589"/>
                  <a:gd name="connsiteY21" fmla="*/ 27011 h 2874983"/>
                  <a:gd name="connsiteX22" fmla="*/ 4351436 w 7954589"/>
                  <a:gd name="connsiteY22" fmla="*/ 187225 h 2874983"/>
                  <a:gd name="connsiteX23" fmla="*/ 4046438 w 7954589"/>
                  <a:gd name="connsiteY23" fmla="*/ 403349 h 2874983"/>
                  <a:gd name="connsiteX24" fmla="*/ 3134297 w 7954589"/>
                  <a:gd name="connsiteY24" fmla="*/ 400867 h 2874983"/>
                  <a:gd name="connsiteX25" fmla="*/ 1387250 w 7954589"/>
                  <a:gd name="connsiteY25" fmla="*/ 399689 h 2874983"/>
                  <a:gd name="connsiteX26" fmla="*/ 879078 w 7954589"/>
                  <a:gd name="connsiteY26" fmla="*/ 184270 h 2874983"/>
                  <a:gd name="connsiteX27" fmla="*/ 704006 w 7954589"/>
                  <a:gd name="connsiteY27" fmla="*/ 24726 h 2874983"/>
                  <a:gd name="connsiteX28" fmla="*/ 98598 w 7954589"/>
                  <a:gd name="connsiteY28" fmla="*/ 14631 h 2874983"/>
                  <a:gd name="connsiteX29" fmla="*/ 95547 w 7954589"/>
                  <a:gd name="connsiteY29" fmla="*/ 502788 h 2874983"/>
                  <a:gd name="connsiteX30" fmla="*/ 93736 w 7954589"/>
                  <a:gd name="connsiteY30" fmla="*/ 1276122 h 2874983"/>
                  <a:gd name="connsiteX0" fmla="*/ 93736 w 7954589"/>
                  <a:gd name="connsiteY0" fmla="*/ 1276122 h 2874983"/>
                  <a:gd name="connsiteX1" fmla="*/ 0 w 7954589"/>
                  <a:gd name="connsiteY1" fmla="*/ 1602998 h 2874983"/>
                  <a:gd name="connsiteX2" fmla="*/ 151109 w 7954589"/>
                  <a:gd name="connsiteY2" fmla="*/ 1648639 h 2874983"/>
                  <a:gd name="connsiteX3" fmla="*/ 198833 w 7954589"/>
                  <a:gd name="connsiteY3" fmla="*/ 1795360 h 2874983"/>
                  <a:gd name="connsiteX4" fmla="*/ 283566 w 7954589"/>
                  <a:gd name="connsiteY4" fmla="*/ 1871486 h 2874983"/>
                  <a:gd name="connsiteX5" fmla="*/ 602654 w 7954589"/>
                  <a:gd name="connsiteY5" fmla="*/ 2196253 h 2874983"/>
                  <a:gd name="connsiteX6" fmla="*/ 629740 w 7954589"/>
                  <a:gd name="connsiteY6" fmla="*/ 2522558 h 2874983"/>
                  <a:gd name="connsiteX7" fmla="*/ 1079571 w 7954589"/>
                  <a:gd name="connsiteY7" fmla="*/ 2529157 h 2874983"/>
                  <a:gd name="connsiteX8" fmla="*/ 1071487 w 7954589"/>
                  <a:gd name="connsiteY8" fmla="*/ 2782611 h 2874983"/>
                  <a:gd name="connsiteX9" fmla="*/ 2234504 w 7954589"/>
                  <a:gd name="connsiteY9" fmla="*/ 2766612 h 2874983"/>
                  <a:gd name="connsiteX10" fmla="*/ 3950541 w 7954589"/>
                  <a:gd name="connsiteY10" fmla="*/ 2746421 h 2874983"/>
                  <a:gd name="connsiteX11" fmla="*/ 5112319 w 7954589"/>
                  <a:gd name="connsiteY11" fmla="*/ 2758426 h 2874983"/>
                  <a:gd name="connsiteX12" fmla="*/ 5487416 w 7954589"/>
                  <a:gd name="connsiteY12" fmla="*/ 2714993 h 2874983"/>
                  <a:gd name="connsiteX13" fmla="*/ 5830390 w 7954589"/>
                  <a:gd name="connsiteY13" fmla="*/ 2874983 h 2874983"/>
                  <a:gd name="connsiteX14" fmla="*/ 6341912 w 7954589"/>
                  <a:gd name="connsiteY14" fmla="*/ 2733175 h 2874983"/>
                  <a:gd name="connsiteX15" fmla="*/ 7590133 w 7954589"/>
                  <a:gd name="connsiteY15" fmla="*/ 2139179 h 2874983"/>
                  <a:gd name="connsiteX16" fmla="*/ 7954589 w 7954589"/>
                  <a:gd name="connsiteY16" fmla="*/ 1449387 h 2874983"/>
                  <a:gd name="connsiteX17" fmla="*/ 7864846 w 7954589"/>
                  <a:gd name="connsiteY17" fmla="*/ 925512 h 2874983"/>
                  <a:gd name="connsiteX18" fmla="*/ 5644083 w 7954589"/>
                  <a:gd name="connsiteY18" fmla="*/ 909885 h 2874983"/>
                  <a:gd name="connsiteX19" fmla="*/ 5645918 w 7954589"/>
                  <a:gd name="connsiteY19" fmla="*/ 1859 h 2874983"/>
                  <a:gd name="connsiteX20" fmla="*/ 4876699 w 7954589"/>
                  <a:gd name="connsiteY20" fmla="*/ 6325 h 2874983"/>
                  <a:gd name="connsiteX21" fmla="*/ 4608808 w 7954589"/>
                  <a:gd name="connsiteY21" fmla="*/ 27011 h 2874983"/>
                  <a:gd name="connsiteX22" fmla="*/ 4351436 w 7954589"/>
                  <a:gd name="connsiteY22" fmla="*/ 187225 h 2874983"/>
                  <a:gd name="connsiteX23" fmla="*/ 4046438 w 7954589"/>
                  <a:gd name="connsiteY23" fmla="*/ 403349 h 2874983"/>
                  <a:gd name="connsiteX24" fmla="*/ 3134297 w 7954589"/>
                  <a:gd name="connsiteY24" fmla="*/ 400867 h 2874983"/>
                  <a:gd name="connsiteX25" fmla="*/ 1387250 w 7954589"/>
                  <a:gd name="connsiteY25" fmla="*/ 399689 h 2874983"/>
                  <a:gd name="connsiteX26" fmla="*/ 879078 w 7954589"/>
                  <a:gd name="connsiteY26" fmla="*/ 184270 h 2874983"/>
                  <a:gd name="connsiteX27" fmla="*/ 704006 w 7954589"/>
                  <a:gd name="connsiteY27" fmla="*/ 24726 h 2874983"/>
                  <a:gd name="connsiteX28" fmla="*/ 98598 w 7954589"/>
                  <a:gd name="connsiteY28" fmla="*/ 14631 h 2874983"/>
                  <a:gd name="connsiteX29" fmla="*/ 95547 w 7954589"/>
                  <a:gd name="connsiteY29" fmla="*/ 502788 h 2874983"/>
                  <a:gd name="connsiteX30" fmla="*/ 93736 w 7954589"/>
                  <a:gd name="connsiteY30" fmla="*/ 1276122 h 2874983"/>
                  <a:gd name="connsiteX0" fmla="*/ 93736 w 7954589"/>
                  <a:gd name="connsiteY0" fmla="*/ 1276122 h 2874983"/>
                  <a:gd name="connsiteX1" fmla="*/ 0 w 7954589"/>
                  <a:gd name="connsiteY1" fmla="*/ 1602998 h 2874983"/>
                  <a:gd name="connsiteX2" fmla="*/ 151109 w 7954589"/>
                  <a:gd name="connsiteY2" fmla="*/ 1648639 h 2874983"/>
                  <a:gd name="connsiteX3" fmla="*/ 198833 w 7954589"/>
                  <a:gd name="connsiteY3" fmla="*/ 1795360 h 2874983"/>
                  <a:gd name="connsiteX4" fmla="*/ 283566 w 7954589"/>
                  <a:gd name="connsiteY4" fmla="*/ 1871486 h 2874983"/>
                  <a:gd name="connsiteX5" fmla="*/ 602654 w 7954589"/>
                  <a:gd name="connsiteY5" fmla="*/ 2196253 h 2874983"/>
                  <a:gd name="connsiteX6" fmla="*/ 629740 w 7954589"/>
                  <a:gd name="connsiteY6" fmla="*/ 2522558 h 2874983"/>
                  <a:gd name="connsiteX7" fmla="*/ 1079571 w 7954589"/>
                  <a:gd name="connsiteY7" fmla="*/ 2529157 h 2874983"/>
                  <a:gd name="connsiteX8" fmla="*/ 1071487 w 7954589"/>
                  <a:gd name="connsiteY8" fmla="*/ 2782611 h 2874983"/>
                  <a:gd name="connsiteX9" fmla="*/ 2234504 w 7954589"/>
                  <a:gd name="connsiteY9" fmla="*/ 2766612 h 2874983"/>
                  <a:gd name="connsiteX10" fmla="*/ 3950541 w 7954589"/>
                  <a:gd name="connsiteY10" fmla="*/ 2746421 h 2874983"/>
                  <a:gd name="connsiteX11" fmla="*/ 5112319 w 7954589"/>
                  <a:gd name="connsiteY11" fmla="*/ 2758426 h 2874983"/>
                  <a:gd name="connsiteX12" fmla="*/ 5487416 w 7954589"/>
                  <a:gd name="connsiteY12" fmla="*/ 2714993 h 2874983"/>
                  <a:gd name="connsiteX13" fmla="*/ 5830390 w 7954589"/>
                  <a:gd name="connsiteY13" fmla="*/ 2874983 h 2874983"/>
                  <a:gd name="connsiteX14" fmla="*/ 6341912 w 7954589"/>
                  <a:gd name="connsiteY14" fmla="*/ 2733175 h 2874983"/>
                  <a:gd name="connsiteX15" fmla="*/ 7590133 w 7954589"/>
                  <a:gd name="connsiteY15" fmla="*/ 2139179 h 2874983"/>
                  <a:gd name="connsiteX16" fmla="*/ 7954589 w 7954589"/>
                  <a:gd name="connsiteY16" fmla="*/ 1449387 h 2874983"/>
                  <a:gd name="connsiteX17" fmla="*/ 7864846 w 7954589"/>
                  <a:gd name="connsiteY17" fmla="*/ 925512 h 2874983"/>
                  <a:gd name="connsiteX18" fmla="*/ 5644083 w 7954589"/>
                  <a:gd name="connsiteY18" fmla="*/ 909885 h 2874983"/>
                  <a:gd name="connsiteX19" fmla="*/ 5645918 w 7954589"/>
                  <a:gd name="connsiteY19" fmla="*/ 1859 h 2874983"/>
                  <a:gd name="connsiteX20" fmla="*/ 4876699 w 7954589"/>
                  <a:gd name="connsiteY20" fmla="*/ 6325 h 2874983"/>
                  <a:gd name="connsiteX21" fmla="*/ 4608808 w 7954589"/>
                  <a:gd name="connsiteY21" fmla="*/ 27011 h 2874983"/>
                  <a:gd name="connsiteX22" fmla="*/ 4351436 w 7954589"/>
                  <a:gd name="connsiteY22" fmla="*/ 187225 h 2874983"/>
                  <a:gd name="connsiteX23" fmla="*/ 4046438 w 7954589"/>
                  <a:gd name="connsiteY23" fmla="*/ 403349 h 2874983"/>
                  <a:gd name="connsiteX24" fmla="*/ 3134297 w 7954589"/>
                  <a:gd name="connsiteY24" fmla="*/ 400867 h 2874983"/>
                  <a:gd name="connsiteX25" fmla="*/ 1387250 w 7954589"/>
                  <a:gd name="connsiteY25" fmla="*/ 399689 h 2874983"/>
                  <a:gd name="connsiteX26" fmla="*/ 879078 w 7954589"/>
                  <a:gd name="connsiteY26" fmla="*/ 184270 h 2874983"/>
                  <a:gd name="connsiteX27" fmla="*/ 704006 w 7954589"/>
                  <a:gd name="connsiteY27" fmla="*/ 24726 h 2874983"/>
                  <a:gd name="connsiteX28" fmla="*/ 98598 w 7954589"/>
                  <a:gd name="connsiteY28" fmla="*/ 14631 h 2874983"/>
                  <a:gd name="connsiteX29" fmla="*/ 95547 w 7954589"/>
                  <a:gd name="connsiteY29" fmla="*/ 502788 h 2874983"/>
                  <a:gd name="connsiteX30" fmla="*/ 93736 w 7954589"/>
                  <a:gd name="connsiteY30" fmla="*/ 1276122 h 2874983"/>
                  <a:gd name="connsiteX0" fmla="*/ 93736 w 7954589"/>
                  <a:gd name="connsiteY0" fmla="*/ 1276122 h 2874983"/>
                  <a:gd name="connsiteX1" fmla="*/ 0 w 7954589"/>
                  <a:gd name="connsiteY1" fmla="*/ 1602998 h 2874983"/>
                  <a:gd name="connsiteX2" fmla="*/ 151109 w 7954589"/>
                  <a:gd name="connsiteY2" fmla="*/ 1648639 h 2874983"/>
                  <a:gd name="connsiteX3" fmla="*/ 198833 w 7954589"/>
                  <a:gd name="connsiteY3" fmla="*/ 1795360 h 2874983"/>
                  <a:gd name="connsiteX4" fmla="*/ 283566 w 7954589"/>
                  <a:gd name="connsiteY4" fmla="*/ 1871486 h 2874983"/>
                  <a:gd name="connsiteX5" fmla="*/ 602654 w 7954589"/>
                  <a:gd name="connsiteY5" fmla="*/ 2196253 h 2874983"/>
                  <a:gd name="connsiteX6" fmla="*/ 629740 w 7954589"/>
                  <a:gd name="connsiteY6" fmla="*/ 2522558 h 2874983"/>
                  <a:gd name="connsiteX7" fmla="*/ 1079571 w 7954589"/>
                  <a:gd name="connsiteY7" fmla="*/ 2529157 h 2874983"/>
                  <a:gd name="connsiteX8" fmla="*/ 1071487 w 7954589"/>
                  <a:gd name="connsiteY8" fmla="*/ 2782611 h 2874983"/>
                  <a:gd name="connsiteX9" fmla="*/ 2234504 w 7954589"/>
                  <a:gd name="connsiteY9" fmla="*/ 2766612 h 2874983"/>
                  <a:gd name="connsiteX10" fmla="*/ 3950541 w 7954589"/>
                  <a:gd name="connsiteY10" fmla="*/ 2746421 h 2874983"/>
                  <a:gd name="connsiteX11" fmla="*/ 5112319 w 7954589"/>
                  <a:gd name="connsiteY11" fmla="*/ 2758426 h 2874983"/>
                  <a:gd name="connsiteX12" fmla="*/ 5487416 w 7954589"/>
                  <a:gd name="connsiteY12" fmla="*/ 2714993 h 2874983"/>
                  <a:gd name="connsiteX13" fmla="*/ 5830390 w 7954589"/>
                  <a:gd name="connsiteY13" fmla="*/ 2874983 h 2874983"/>
                  <a:gd name="connsiteX14" fmla="*/ 6341912 w 7954589"/>
                  <a:gd name="connsiteY14" fmla="*/ 2733175 h 2874983"/>
                  <a:gd name="connsiteX15" fmla="*/ 7590133 w 7954589"/>
                  <a:gd name="connsiteY15" fmla="*/ 2139179 h 2874983"/>
                  <a:gd name="connsiteX16" fmla="*/ 7954589 w 7954589"/>
                  <a:gd name="connsiteY16" fmla="*/ 1449387 h 2874983"/>
                  <a:gd name="connsiteX17" fmla="*/ 7864846 w 7954589"/>
                  <a:gd name="connsiteY17" fmla="*/ 925512 h 2874983"/>
                  <a:gd name="connsiteX18" fmla="*/ 5644083 w 7954589"/>
                  <a:gd name="connsiteY18" fmla="*/ 909885 h 2874983"/>
                  <a:gd name="connsiteX19" fmla="*/ 5645918 w 7954589"/>
                  <a:gd name="connsiteY19" fmla="*/ 1859 h 2874983"/>
                  <a:gd name="connsiteX20" fmla="*/ 4876699 w 7954589"/>
                  <a:gd name="connsiteY20" fmla="*/ 6325 h 2874983"/>
                  <a:gd name="connsiteX21" fmla="*/ 4608808 w 7954589"/>
                  <a:gd name="connsiteY21" fmla="*/ 27011 h 2874983"/>
                  <a:gd name="connsiteX22" fmla="*/ 4351436 w 7954589"/>
                  <a:gd name="connsiteY22" fmla="*/ 187225 h 2874983"/>
                  <a:gd name="connsiteX23" fmla="*/ 4046438 w 7954589"/>
                  <a:gd name="connsiteY23" fmla="*/ 403349 h 2874983"/>
                  <a:gd name="connsiteX24" fmla="*/ 3134297 w 7954589"/>
                  <a:gd name="connsiteY24" fmla="*/ 400867 h 2874983"/>
                  <a:gd name="connsiteX25" fmla="*/ 1387250 w 7954589"/>
                  <a:gd name="connsiteY25" fmla="*/ 399689 h 2874983"/>
                  <a:gd name="connsiteX26" fmla="*/ 879078 w 7954589"/>
                  <a:gd name="connsiteY26" fmla="*/ 184270 h 2874983"/>
                  <a:gd name="connsiteX27" fmla="*/ 704006 w 7954589"/>
                  <a:gd name="connsiteY27" fmla="*/ 24726 h 2874983"/>
                  <a:gd name="connsiteX28" fmla="*/ 98598 w 7954589"/>
                  <a:gd name="connsiteY28" fmla="*/ 14631 h 2874983"/>
                  <a:gd name="connsiteX29" fmla="*/ 95547 w 7954589"/>
                  <a:gd name="connsiteY29" fmla="*/ 502788 h 2874983"/>
                  <a:gd name="connsiteX30" fmla="*/ 93736 w 7954589"/>
                  <a:gd name="connsiteY30" fmla="*/ 1276122 h 2874983"/>
                  <a:gd name="connsiteX0" fmla="*/ 93736 w 7954589"/>
                  <a:gd name="connsiteY0" fmla="*/ 1304296 h 2903157"/>
                  <a:gd name="connsiteX1" fmla="*/ 0 w 7954589"/>
                  <a:gd name="connsiteY1" fmla="*/ 1631172 h 2903157"/>
                  <a:gd name="connsiteX2" fmla="*/ 151109 w 7954589"/>
                  <a:gd name="connsiteY2" fmla="*/ 1676813 h 2903157"/>
                  <a:gd name="connsiteX3" fmla="*/ 198833 w 7954589"/>
                  <a:gd name="connsiteY3" fmla="*/ 1823534 h 2903157"/>
                  <a:gd name="connsiteX4" fmla="*/ 283566 w 7954589"/>
                  <a:gd name="connsiteY4" fmla="*/ 1899660 h 2903157"/>
                  <a:gd name="connsiteX5" fmla="*/ 602654 w 7954589"/>
                  <a:gd name="connsiteY5" fmla="*/ 2224427 h 2903157"/>
                  <a:gd name="connsiteX6" fmla="*/ 629740 w 7954589"/>
                  <a:gd name="connsiteY6" fmla="*/ 2550732 h 2903157"/>
                  <a:gd name="connsiteX7" fmla="*/ 1079571 w 7954589"/>
                  <a:gd name="connsiteY7" fmla="*/ 2557331 h 2903157"/>
                  <a:gd name="connsiteX8" fmla="*/ 1071487 w 7954589"/>
                  <a:gd name="connsiteY8" fmla="*/ 2810785 h 2903157"/>
                  <a:gd name="connsiteX9" fmla="*/ 2234504 w 7954589"/>
                  <a:gd name="connsiteY9" fmla="*/ 2794786 h 2903157"/>
                  <a:gd name="connsiteX10" fmla="*/ 3950541 w 7954589"/>
                  <a:gd name="connsiteY10" fmla="*/ 2774595 h 2903157"/>
                  <a:gd name="connsiteX11" fmla="*/ 5112319 w 7954589"/>
                  <a:gd name="connsiteY11" fmla="*/ 2786600 h 2903157"/>
                  <a:gd name="connsiteX12" fmla="*/ 5487416 w 7954589"/>
                  <a:gd name="connsiteY12" fmla="*/ 2743167 h 2903157"/>
                  <a:gd name="connsiteX13" fmla="*/ 5830390 w 7954589"/>
                  <a:gd name="connsiteY13" fmla="*/ 2903157 h 2903157"/>
                  <a:gd name="connsiteX14" fmla="*/ 6341912 w 7954589"/>
                  <a:gd name="connsiteY14" fmla="*/ 2761349 h 2903157"/>
                  <a:gd name="connsiteX15" fmla="*/ 7590133 w 7954589"/>
                  <a:gd name="connsiteY15" fmla="*/ 2167353 h 2903157"/>
                  <a:gd name="connsiteX16" fmla="*/ 7954589 w 7954589"/>
                  <a:gd name="connsiteY16" fmla="*/ 1477561 h 2903157"/>
                  <a:gd name="connsiteX17" fmla="*/ 7864846 w 7954589"/>
                  <a:gd name="connsiteY17" fmla="*/ 953686 h 2903157"/>
                  <a:gd name="connsiteX18" fmla="*/ 5644083 w 7954589"/>
                  <a:gd name="connsiteY18" fmla="*/ 938059 h 2903157"/>
                  <a:gd name="connsiteX19" fmla="*/ 5645918 w 7954589"/>
                  <a:gd name="connsiteY19" fmla="*/ 30033 h 2903157"/>
                  <a:gd name="connsiteX20" fmla="*/ 4876699 w 7954589"/>
                  <a:gd name="connsiteY20" fmla="*/ 34499 h 2903157"/>
                  <a:gd name="connsiteX21" fmla="*/ 4608808 w 7954589"/>
                  <a:gd name="connsiteY21" fmla="*/ 55185 h 2903157"/>
                  <a:gd name="connsiteX22" fmla="*/ 4351436 w 7954589"/>
                  <a:gd name="connsiteY22" fmla="*/ 215399 h 2903157"/>
                  <a:gd name="connsiteX23" fmla="*/ 4046438 w 7954589"/>
                  <a:gd name="connsiteY23" fmla="*/ 431523 h 2903157"/>
                  <a:gd name="connsiteX24" fmla="*/ 3134297 w 7954589"/>
                  <a:gd name="connsiteY24" fmla="*/ 429041 h 2903157"/>
                  <a:gd name="connsiteX25" fmla="*/ 1387250 w 7954589"/>
                  <a:gd name="connsiteY25" fmla="*/ 427863 h 2903157"/>
                  <a:gd name="connsiteX26" fmla="*/ 879078 w 7954589"/>
                  <a:gd name="connsiteY26" fmla="*/ 212444 h 2903157"/>
                  <a:gd name="connsiteX27" fmla="*/ 704006 w 7954589"/>
                  <a:gd name="connsiteY27" fmla="*/ 52900 h 2903157"/>
                  <a:gd name="connsiteX28" fmla="*/ 98598 w 7954589"/>
                  <a:gd name="connsiteY28" fmla="*/ 42805 h 2903157"/>
                  <a:gd name="connsiteX29" fmla="*/ 95547 w 7954589"/>
                  <a:gd name="connsiteY29" fmla="*/ 530962 h 2903157"/>
                  <a:gd name="connsiteX30" fmla="*/ 93736 w 7954589"/>
                  <a:gd name="connsiteY30" fmla="*/ 1304296 h 2903157"/>
                  <a:gd name="connsiteX0" fmla="*/ 93736 w 7954589"/>
                  <a:gd name="connsiteY0" fmla="*/ 1304296 h 2903157"/>
                  <a:gd name="connsiteX1" fmla="*/ 0 w 7954589"/>
                  <a:gd name="connsiteY1" fmla="*/ 1631172 h 2903157"/>
                  <a:gd name="connsiteX2" fmla="*/ 151109 w 7954589"/>
                  <a:gd name="connsiteY2" fmla="*/ 1676813 h 2903157"/>
                  <a:gd name="connsiteX3" fmla="*/ 198833 w 7954589"/>
                  <a:gd name="connsiteY3" fmla="*/ 1823534 h 2903157"/>
                  <a:gd name="connsiteX4" fmla="*/ 283566 w 7954589"/>
                  <a:gd name="connsiteY4" fmla="*/ 1899660 h 2903157"/>
                  <a:gd name="connsiteX5" fmla="*/ 602654 w 7954589"/>
                  <a:gd name="connsiteY5" fmla="*/ 2224427 h 2903157"/>
                  <a:gd name="connsiteX6" fmla="*/ 629740 w 7954589"/>
                  <a:gd name="connsiteY6" fmla="*/ 2550732 h 2903157"/>
                  <a:gd name="connsiteX7" fmla="*/ 1079571 w 7954589"/>
                  <a:gd name="connsiteY7" fmla="*/ 2557331 h 2903157"/>
                  <a:gd name="connsiteX8" fmla="*/ 1071487 w 7954589"/>
                  <a:gd name="connsiteY8" fmla="*/ 2810785 h 2903157"/>
                  <a:gd name="connsiteX9" fmla="*/ 2234504 w 7954589"/>
                  <a:gd name="connsiteY9" fmla="*/ 2794786 h 2903157"/>
                  <a:gd name="connsiteX10" fmla="*/ 3950541 w 7954589"/>
                  <a:gd name="connsiteY10" fmla="*/ 2774595 h 2903157"/>
                  <a:gd name="connsiteX11" fmla="*/ 5112319 w 7954589"/>
                  <a:gd name="connsiteY11" fmla="*/ 2786600 h 2903157"/>
                  <a:gd name="connsiteX12" fmla="*/ 5487416 w 7954589"/>
                  <a:gd name="connsiteY12" fmla="*/ 2743167 h 2903157"/>
                  <a:gd name="connsiteX13" fmla="*/ 5830390 w 7954589"/>
                  <a:gd name="connsiteY13" fmla="*/ 2903157 h 2903157"/>
                  <a:gd name="connsiteX14" fmla="*/ 6341912 w 7954589"/>
                  <a:gd name="connsiteY14" fmla="*/ 2761349 h 2903157"/>
                  <a:gd name="connsiteX15" fmla="*/ 7590133 w 7954589"/>
                  <a:gd name="connsiteY15" fmla="*/ 2167353 h 2903157"/>
                  <a:gd name="connsiteX16" fmla="*/ 7954589 w 7954589"/>
                  <a:gd name="connsiteY16" fmla="*/ 1477561 h 2903157"/>
                  <a:gd name="connsiteX17" fmla="*/ 7864846 w 7954589"/>
                  <a:gd name="connsiteY17" fmla="*/ 953686 h 2903157"/>
                  <a:gd name="connsiteX18" fmla="*/ 5644083 w 7954589"/>
                  <a:gd name="connsiteY18" fmla="*/ 938059 h 2903157"/>
                  <a:gd name="connsiteX19" fmla="*/ 5645918 w 7954589"/>
                  <a:gd name="connsiteY19" fmla="*/ 30033 h 2903157"/>
                  <a:gd name="connsiteX20" fmla="*/ 4876699 w 7954589"/>
                  <a:gd name="connsiteY20" fmla="*/ 34499 h 2903157"/>
                  <a:gd name="connsiteX21" fmla="*/ 4608808 w 7954589"/>
                  <a:gd name="connsiteY21" fmla="*/ 55185 h 2903157"/>
                  <a:gd name="connsiteX22" fmla="*/ 4351436 w 7954589"/>
                  <a:gd name="connsiteY22" fmla="*/ 215399 h 2903157"/>
                  <a:gd name="connsiteX23" fmla="*/ 4046438 w 7954589"/>
                  <a:gd name="connsiteY23" fmla="*/ 431523 h 2903157"/>
                  <a:gd name="connsiteX24" fmla="*/ 3134297 w 7954589"/>
                  <a:gd name="connsiteY24" fmla="*/ 429041 h 2903157"/>
                  <a:gd name="connsiteX25" fmla="*/ 1387250 w 7954589"/>
                  <a:gd name="connsiteY25" fmla="*/ 427863 h 2903157"/>
                  <a:gd name="connsiteX26" fmla="*/ 879078 w 7954589"/>
                  <a:gd name="connsiteY26" fmla="*/ 212444 h 2903157"/>
                  <a:gd name="connsiteX27" fmla="*/ 704006 w 7954589"/>
                  <a:gd name="connsiteY27" fmla="*/ 52900 h 2903157"/>
                  <a:gd name="connsiteX28" fmla="*/ 98548 w 7954589"/>
                  <a:gd name="connsiteY28" fmla="*/ 22416 h 2903157"/>
                  <a:gd name="connsiteX29" fmla="*/ 95547 w 7954589"/>
                  <a:gd name="connsiteY29" fmla="*/ 530962 h 2903157"/>
                  <a:gd name="connsiteX30" fmla="*/ 93736 w 7954589"/>
                  <a:gd name="connsiteY30" fmla="*/ 1304296 h 2903157"/>
                  <a:gd name="connsiteX0" fmla="*/ 93736 w 7954589"/>
                  <a:gd name="connsiteY0" fmla="*/ 1304296 h 2903157"/>
                  <a:gd name="connsiteX1" fmla="*/ 0 w 7954589"/>
                  <a:gd name="connsiteY1" fmla="*/ 1631172 h 2903157"/>
                  <a:gd name="connsiteX2" fmla="*/ 151109 w 7954589"/>
                  <a:gd name="connsiteY2" fmla="*/ 1676813 h 2903157"/>
                  <a:gd name="connsiteX3" fmla="*/ 198833 w 7954589"/>
                  <a:gd name="connsiteY3" fmla="*/ 1823534 h 2903157"/>
                  <a:gd name="connsiteX4" fmla="*/ 283566 w 7954589"/>
                  <a:gd name="connsiteY4" fmla="*/ 1899660 h 2903157"/>
                  <a:gd name="connsiteX5" fmla="*/ 602654 w 7954589"/>
                  <a:gd name="connsiteY5" fmla="*/ 2224427 h 2903157"/>
                  <a:gd name="connsiteX6" fmla="*/ 629740 w 7954589"/>
                  <a:gd name="connsiteY6" fmla="*/ 2550732 h 2903157"/>
                  <a:gd name="connsiteX7" fmla="*/ 1079571 w 7954589"/>
                  <a:gd name="connsiteY7" fmla="*/ 2557331 h 2903157"/>
                  <a:gd name="connsiteX8" fmla="*/ 1071487 w 7954589"/>
                  <a:gd name="connsiteY8" fmla="*/ 2810785 h 2903157"/>
                  <a:gd name="connsiteX9" fmla="*/ 2234504 w 7954589"/>
                  <a:gd name="connsiteY9" fmla="*/ 2794786 h 2903157"/>
                  <a:gd name="connsiteX10" fmla="*/ 3950541 w 7954589"/>
                  <a:gd name="connsiteY10" fmla="*/ 2774595 h 2903157"/>
                  <a:gd name="connsiteX11" fmla="*/ 5112319 w 7954589"/>
                  <a:gd name="connsiteY11" fmla="*/ 2786600 h 2903157"/>
                  <a:gd name="connsiteX12" fmla="*/ 5487416 w 7954589"/>
                  <a:gd name="connsiteY12" fmla="*/ 2743167 h 2903157"/>
                  <a:gd name="connsiteX13" fmla="*/ 5830390 w 7954589"/>
                  <a:gd name="connsiteY13" fmla="*/ 2903157 h 2903157"/>
                  <a:gd name="connsiteX14" fmla="*/ 6341912 w 7954589"/>
                  <a:gd name="connsiteY14" fmla="*/ 2761349 h 2903157"/>
                  <a:gd name="connsiteX15" fmla="*/ 7590133 w 7954589"/>
                  <a:gd name="connsiteY15" fmla="*/ 2167353 h 2903157"/>
                  <a:gd name="connsiteX16" fmla="*/ 7954589 w 7954589"/>
                  <a:gd name="connsiteY16" fmla="*/ 1477561 h 2903157"/>
                  <a:gd name="connsiteX17" fmla="*/ 7864846 w 7954589"/>
                  <a:gd name="connsiteY17" fmla="*/ 953686 h 2903157"/>
                  <a:gd name="connsiteX18" fmla="*/ 5644083 w 7954589"/>
                  <a:gd name="connsiteY18" fmla="*/ 938059 h 2903157"/>
                  <a:gd name="connsiteX19" fmla="*/ 5645918 w 7954589"/>
                  <a:gd name="connsiteY19" fmla="*/ 30033 h 2903157"/>
                  <a:gd name="connsiteX20" fmla="*/ 4876699 w 7954589"/>
                  <a:gd name="connsiteY20" fmla="*/ 34499 h 2903157"/>
                  <a:gd name="connsiteX21" fmla="*/ 4608808 w 7954589"/>
                  <a:gd name="connsiteY21" fmla="*/ 55185 h 2903157"/>
                  <a:gd name="connsiteX22" fmla="*/ 4351436 w 7954589"/>
                  <a:gd name="connsiteY22" fmla="*/ 215399 h 2903157"/>
                  <a:gd name="connsiteX23" fmla="*/ 4046438 w 7954589"/>
                  <a:gd name="connsiteY23" fmla="*/ 431523 h 2903157"/>
                  <a:gd name="connsiteX24" fmla="*/ 3134297 w 7954589"/>
                  <a:gd name="connsiteY24" fmla="*/ 429041 h 2903157"/>
                  <a:gd name="connsiteX25" fmla="*/ 1387250 w 7954589"/>
                  <a:gd name="connsiteY25" fmla="*/ 427863 h 2903157"/>
                  <a:gd name="connsiteX26" fmla="*/ 879078 w 7954589"/>
                  <a:gd name="connsiteY26" fmla="*/ 212444 h 2903157"/>
                  <a:gd name="connsiteX27" fmla="*/ 704006 w 7954589"/>
                  <a:gd name="connsiteY27" fmla="*/ 52900 h 2903157"/>
                  <a:gd name="connsiteX28" fmla="*/ 98548 w 7954589"/>
                  <a:gd name="connsiteY28" fmla="*/ 22416 h 2903157"/>
                  <a:gd name="connsiteX29" fmla="*/ 95547 w 7954589"/>
                  <a:gd name="connsiteY29" fmla="*/ 530962 h 2903157"/>
                  <a:gd name="connsiteX30" fmla="*/ 93736 w 7954589"/>
                  <a:gd name="connsiteY30" fmla="*/ 1304296 h 2903157"/>
                  <a:gd name="connsiteX0" fmla="*/ 93736 w 7954589"/>
                  <a:gd name="connsiteY0" fmla="*/ 1304296 h 2903157"/>
                  <a:gd name="connsiteX1" fmla="*/ 0 w 7954589"/>
                  <a:gd name="connsiteY1" fmla="*/ 1631172 h 2903157"/>
                  <a:gd name="connsiteX2" fmla="*/ 151109 w 7954589"/>
                  <a:gd name="connsiteY2" fmla="*/ 1676813 h 2903157"/>
                  <a:gd name="connsiteX3" fmla="*/ 198833 w 7954589"/>
                  <a:gd name="connsiteY3" fmla="*/ 1823534 h 2903157"/>
                  <a:gd name="connsiteX4" fmla="*/ 283566 w 7954589"/>
                  <a:gd name="connsiteY4" fmla="*/ 1899660 h 2903157"/>
                  <a:gd name="connsiteX5" fmla="*/ 602654 w 7954589"/>
                  <a:gd name="connsiteY5" fmla="*/ 2224427 h 2903157"/>
                  <a:gd name="connsiteX6" fmla="*/ 629740 w 7954589"/>
                  <a:gd name="connsiteY6" fmla="*/ 2550732 h 2903157"/>
                  <a:gd name="connsiteX7" fmla="*/ 922086 w 7954589"/>
                  <a:gd name="connsiteY7" fmla="*/ 2555074 h 2903157"/>
                  <a:gd name="connsiteX8" fmla="*/ 1071487 w 7954589"/>
                  <a:gd name="connsiteY8" fmla="*/ 2810785 h 2903157"/>
                  <a:gd name="connsiteX9" fmla="*/ 2234504 w 7954589"/>
                  <a:gd name="connsiteY9" fmla="*/ 2794786 h 2903157"/>
                  <a:gd name="connsiteX10" fmla="*/ 3950541 w 7954589"/>
                  <a:gd name="connsiteY10" fmla="*/ 2774595 h 2903157"/>
                  <a:gd name="connsiteX11" fmla="*/ 5112319 w 7954589"/>
                  <a:gd name="connsiteY11" fmla="*/ 2786600 h 2903157"/>
                  <a:gd name="connsiteX12" fmla="*/ 5487416 w 7954589"/>
                  <a:gd name="connsiteY12" fmla="*/ 2743167 h 2903157"/>
                  <a:gd name="connsiteX13" fmla="*/ 5830390 w 7954589"/>
                  <a:gd name="connsiteY13" fmla="*/ 2903157 h 2903157"/>
                  <a:gd name="connsiteX14" fmla="*/ 6341912 w 7954589"/>
                  <a:gd name="connsiteY14" fmla="*/ 2761349 h 2903157"/>
                  <a:gd name="connsiteX15" fmla="*/ 7590133 w 7954589"/>
                  <a:gd name="connsiteY15" fmla="*/ 2167353 h 2903157"/>
                  <a:gd name="connsiteX16" fmla="*/ 7954589 w 7954589"/>
                  <a:gd name="connsiteY16" fmla="*/ 1477561 h 2903157"/>
                  <a:gd name="connsiteX17" fmla="*/ 7864846 w 7954589"/>
                  <a:gd name="connsiteY17" fmla="*/ 953686 h 2903157"/>
                  <a:gd name="connsiteX18" fmla="*/ 5644083 w 7954589"/>
                  <a:gd name="connsiteY18" fmla="*/ 938059 h 2903157"/>
                  <a:gd name="connsiteX19" fmla="*/ 5645918 w 7954589"/>
                  <a:gd name="connsiteY19" fmla="*/ 30033 h 2903157"/>
                  <a:gd name="connsiteX20" fmla="*/ 4876699 w 7954589"/>
                  <a:gd name="connsiteY20" fmla="*/ 34499 h 2903157"/>
                  <a:gd name="connsiteX21" fmla="*/ 4608808 w 7954589"/>
                  <a:gd name="connsiteY21" fmla="*/ 55185 h 2903157"/>
                  <a:gd name="connsiteX22" fmla="*/ 4351436 w 7954589"/>
                  <a:gd name="connsiteY22" fmla="*/ 215399 h 2903157"/>
                  <a:gd name="connsiteX23" fmla="*/ 4046438 w 7954589"/>
                  <a:gd name="connsiteY23" fmla="*/ 431523 h 2903157"/>
                  <a:gd name="connsiteX24" fmla="*/ 3134297 w 7954589"/>
                  <a:gd name="connsiteY24" fmla="*/ 429041 h 2903157"/>
                  <a:gd name="connsiteX25" fmla="*/ 1387250 w 7954589"/>
                  <a:gd name="connsiteY25" fmla="*/ 427863 h 2903157"/>
                  <a:gd name="connsiteX26" fmla="*/ 879078 w 7954589"/>
                  <a:gd name="connsiteY26" fmla="*/ 212444 h 2903157"/>
                  <a:gd name="connsiteX27" fmla="*/ 704006 w 7954589"/>
                  <a:gd name="connsiteY27" fmla="*/ 52900 h 2903157"/>
                  <a:gd name="connsiteX28" fmla="*/ 98548 w 7954589"/>
                  <a:gd name="connsiteY28" fmla="*/ 22416 h 2903157"/>
                  <a:gd name="connsiteX29" fmla="*/ 95547 w 7954589"/>
                  <a:gd name="connsiteY29" fmla="*/ 530962 h 2903157"/>
                  <a:gd name="connsiteX30" fmla="*/ 93736 w 7954589"/>
                  <a:gd name="connsiteY30" fmla="*/ 1304296 h 2903157"/>
                  <a:gd name="connsiteX0" fmla="*/ 93736 w 7954589"/>
                  <a:gd name="connsiteY0" fmla="*/ 1304296 h 2903157"/>
                  <a:gd name="connsiteX1" fmla="*/ 0 w 7954589"/>
                  <a:gd name="connsiteY1" fmla="*/ 1631172 h 2903157"/>
                  <a:gd name="connsiteX2" fmla="*/ 151109 w 7954589"/>
                  <a:gd name="connsiteY2" fmla="*/ 1676813 h 2903157"/>
                  <a:gd name="connsiteX3" fmla="*/ 198833 w 7954589"/>
                  <a:gd name="connsiteY3" fmla="*/ 1823534 h 2903157"/>
                  <a:gd name="connsiteX4" fmla="*/ 283566 w 7954589"/>
                  <a:gd name="connsiteY4" fmla="*/ 1899660 h 2903157"/>
                  <a:gd name="connsiteX5" fmla="*/ 602654 w 7954589"/>
                  <a:gd name="connsiteY5" fmla="*/ 2224427 h 2903157"/>
                  <a:gd name="connsiteX6" fmla="*/ 629740 w 7954589"/>
                  <a:gd name="connsiteY6" fmla="*/ 2550732 h 2903157"/>
                  <a:gd name="connsiteX7" fmla="*/ 922086 w 7954589"/>
                  <a:gd name="connsiteY7" fmla="*/ 2555074 h 2903157"/>
                  <a:gd name="connsiteX8" fmla="*/ 926230 w 7954589"/>
                  <a:gd name="connsiteY8" fmla="*/ 2806023 h 2903157"/>
                  <a:gd name="connsiteX9" fmla="*/ 2234504 w 7954589"/>
                  <a:gd name="connsiteY9" fmla="*/ 2794786 h 2903157"/>
                  <a:gd name="connsiteX10" fmla="*/ 3950541 w 7954589"/>
                  <a:gd name="connsiteY10" fmla="*/ 2774595 h 2903157"/>
                  <a:gd name="connsiteX11" fmla="*/ 5112319 w 7954589"/>
                  <a:gd name="connsiteY11" fmla="*/ 2786600 h 2903157"/>
                  <a:gd name="connsiteX12" fmla="*/ 5487416 w 7954589"/>
                  <a:gd name="connsiteY12" fmla="*/ 2743167 h 2903157"/>
                  <a:gd name="connsiteX13" fmla="*/ 5830390 w 7954589"/>
                  <a:gd name="connsiteY13" fmla="*/ 2903157 h 2903157"/>
                  <a:gd name="connsiteX14" fmla="*/ 6341912 w 7954589"/>
                  <a:gd name="connsiteY14" fmla="*/ 2761349 h 2903157"/>
                  <a:gd name="connsiteX15" fmla="*/ 7590133 w 7954589"/>
                  <a:gd name="connsiteY15" fmla="*/ 2167353 h 2903157"/>
                  <a:gd name="connsiteX16" fmla="*/ 7954589 w 7954589"/>
                  <a:gd name="connsiteY16" fmla="*/ 1477561 h 2903157"/>
                  <a:gd name="connsiteX17" fmla="*/ 7864846 w 7954589"/>
                  <a:gd name="connsiteY17" fmla="*/ 953686 h 2903157"/>
                  <a:gd name="connsiteX18" fmla="*/ 5644083 w 7954589"/>
                  <a:gd name="connsiteY18" fmla="*/ 938059 h 2903157"/>
                  <a:gd name="connsiteX19" fmla="*/ 5645918 w 7954589"/>
                  <a:gd name="connsiteY19" fmla="*/ 30033 h 2903157"/>
                  <a:gd name="connsiteX20" fmla="*/ 4876699 w 7954589"/>
                  <a:gd name="connsiteY20" fmla="*/ 34499 h 2903157"/>
                  <a:gd name="connsiteX21" fmla="*/ 4608808 w 7954589"/>
                  <a:gd name="connsiteY21" fmla="*/ 55185 h 2903157"/>
                  <a:gd name="connsiteX22" fmla="*/ 4351436 w 7954589"/>
                  <a:gd name="connsiteY22" fmla="*/ 215399 h 2903157"/>
                  <a:gd name="connsiteX23" fmla="*/ 4046438 w 7954589"/>
                  <a:gd name="connsiteY23" fmla="*/ 431523 h 2903157"/>
                  <a:gd name="connsiteX24" fmla="*/ 3134297 w 7954589"/>
                  <a:gd name="connsiteY24" fmla="*/ 429041 h 2903157"/>
                  <a:gd name="connsiteX25" fmla="*/ 1387250 w 7954589"/>
                  <a:gd name="connsiteY25" fmla="*/ 427863 h 2903157"/>
                  <a:gd name="connsiteX26" fmla="*/ 879078 w 7954589"/>
                  <a:gd name="connsiteY26" fmla="*/ 212444 h 2903157"/>
                  <a:gd name="connsiteX27" fmla="*/ 704006 w 7954589"/>
                  <a:gd name="connsiteY27" fmla="*/ 52900 h 2903157"/>
                  <a:gd name="connsiteX28" fmla="*/ 98548 w 7954589"/>
                  <a:gd name="connsiteY28" fmla="*/ 22416 h 2903157"/>
                  <a:gd name="connsiteX29" fmla="*/ 95547 w 7954589"/>
                  <a:gd name="connsiteY29" fmla="*/ 530962 h 2903157"/>
                  <a:gd name="connsiteX30" fmla="*/ 93736 w 7954589"/>
                  <a:gd name="connsiteY30" fmla="*/ 1304296 h 2903157"/>
                  <a:gd name="connsiteX0" fmla="*/ 93736 w 7954589"/>
                  <a:gd name="connsiteY0" fmla="*/ 1304296 h 2903157"/>
                  <a:gd name="connsiteX1" fmla="*/ 0 w 7954589"/>
                  <a:gd name="connsiteY1" fmla="*/ 1631172 h 2903157"/>
                  <a:gd name="connsiteX2" fmla="*/ 151109 w 7954589"/>
                  <a:gd name="connsiteY2" fmla="*/ 1676813 h 2903157"/>
                  <a:gd name="connsiteX3" fmla="*/ 198833 w 7954589"/>
                  <a:gd name="connsiteY3" fmla="*/ 1823534 h 2903157"/>
                  <a:gd name="connsiteX4" fmla="*/ 283566 w 7954589"/>
                  <a:gd name="connsiteY4" fmla="*/ 1899660 h 2903157"/>
                  <a:gd name="connsiteX5" fmla="*/ 602654 w 7954589"/>
                  <a:gd name="connsiteY5" fmla="*/ 2224427 h 2903157"/>
                  <a:gd name="connsiteX6" fmla="*/ 629740 w 7954589"/>
                  <a:gd name="connsiteY6" fmla="*/ 2550732 h 2903157"/>
                  <a:gd name="connsiteX7" fmla="*/ 922086 w 7954589"/>
                  <a:gd name="connsiteY7" fmla="*/ 2555074 h 2903157"/>
                  <a:gd name="connsiteX8" fmla="*/ 926230 w 7954589"/>
                  <a:gd name="connsiteY8" fmla="*/ 2806023 h 2903157"/>
                  <a:gd name="connsiteX9" fmla="*/ 2234504 w 7954589"/>
                  <a:gd name="connsiteY9" fmla="*/ 2794786 h 2903157"/>
                  <a:gd name="connsiteX10" fmla="*/ 3950541 w 7954589"/>
                  <a:gd name="connsiteY10" fmla="*/ 2774595 h 2903157"/>
                  <a:gd name="connsiteX11" fmla="*/ 5112319 w 7954589"/>
                  <a:gd name="connsiteY11" fmla="*/ 2786600 h 2903157"/>
                  <a:gd name="connsiteX12" fmla="*/ 5487416 w 7954589"/>
                  <a:gd name="connsiteY12" fmla="*/ 2743167 h 2903157"/>
                  <a:gd name="connsiteX13" fmla="*/ 5830390 w 7954589"/>
                  <a:gd name="connsiteY13" fmla="*/ 2903157 h 2903157"/>
                  <a:gd name="connsiteX14" fmla="*/ 6341912 w 7954589"/>
                  <a:gd name="connsiteY14" fmla="*/ 2761349 h 2903157"/>
                  <a:gd name="connsiteX15" fmla="*/ 7590133 w 7954589"/>
                  <a:gd name="connsiteY15" fmla="*/ 2167353 h 2903157"/>
                  <a:gd name="connsiteX16" fmla="*/ 7954589 w 7954589"/>
                  <a:gd name="connsiteY16" fmla="*/ 1477561 h 2903157"/>
                  <a:gd name="connsiteX17" fmla="*/ 7864846 w 7954589"/>
                  <a:gd name="connsiteY17" fmla="*/ 953686 h 2903157"/>
                  <a:gd name="connsiteX18" fmla="*/ 5644083 w 7954589"/>
                  <a:gd name="connsiteY18" fmla="*/ 938059 h 2903157"/>
                  <a:gd name="connsiteX19" fmla="*/ 5645918 w 7954589"/>
                  <a:gd name="connsiteY19" fmla="*/ 30033 h 2903157"/>
                  <a:gd name="connsiteX20" fmla="*/ 4876699 w 7954589"/>
                  <a:gd name="connsiteY20" fmla="*/ 34499 h 2903157"/>
                  <a:gd name="connsiteX21" fmla="*/ 4608808 w 7954589"/>
                  <a:gd name="connsiteY21" fmla="*/ 55185 h 2903157"/>
                  <a:gd name="connsiteX22" fmla="*/ 4351436 w 7954589"/>
                  <a:gd name="connsiteY22" fmla="*/ 215399 h 2903157"/>
                  <a:gd name="connsiteX23" fmla="*/ 4046438 w 7954589"/>
                  <a:gd name="connsiteY23" fmla="*/ 431523 h 2903157"/>
                  <a:gd name="connsiteX24" fmla="*/ 3134297 w 7954589"/>
                  <a:gd name="connsiteY24" fmla="*/ 429041 h 2903157"/>
                  <a:gd name="connsiteX25" fmla="*/ 1387250 w 7954589"/>
                  <a:gd name="connsiteY25" fmla="*/ 427863 h 2903157"/>
                  <a:gd name="connsiteX26" fmla="*/ 879078 w 7954589"/>
                  <a:gd name="connsiteY26" fmla="*/ 212444 h 2903157"/>
                  <a:gd name="connsiteX27" fmla="*/ 704006 w 7954589"/>
                  <a:gd name="connsiteY27" fmla="*/ 52900 h 2903157"/>
                  <a:gd name="connsiteX28" fmla="*/ 98548 w 7954589"/>
                  <a:gd name="connsiteY28" fmla="*/ 22416 h 2903157"/>
                  <a:gd name="connsiteX29" fmla="*/ 95547 w 7954589"/>
                  <a:gd name="connsiteY29" fmla="*/ 530962 h 2903157"/>
                  <a:gd name="connsiteX30" fmla="*/ 355277 w 7954589"/>
                  <a:gd name="connsiteY30" fmla="*/ 580199 h 2903157"/>
                  <a:gd name="connsiteX31" fmla="*/ 93736 w 7954589"/>
                  <a:gd name="connsiteY31" fmla="*/ 1304296 h 2903157"/>
                  <a:gd name="connsiteX0" fmla="*/ 93736 w 7954589"/>
                  <a:gd name="connsiteY0" fmla="*/ 1304296 h 2903157"/>
                  <a:gd name="connsiteX1" fmla="*/ 0 w 7954589"/>
                  <a:gd name="connsiteY1" fmla="*/ 1631172 h 2903157"/>
                  <a:gd name="connsiteX2" fmla="*/ 151109 w 7954589"/>
                  <a:gd name="connsiteY2" fmla="*/ 1676813 h 2903157"/>
                  <a:gd name="connsiteX3" fmla="*/ 198833 w 7954589"/>
                  <a:gd name="connsiteY3" fmla="*/ 1823534 h 2903157"/>
                  <a:gd name="connsiteX4" fmla="*/ 283566 w 7954589"/>
                  <a:gd name="connsiteY4" fmla="*/ 1899660 h 2903157"/>
                  <a:gd name="connsiteX5" fmla="*/ 602654 w 7954589"/>
                  <a:gd name="connsiteY5" fmla="*/ 2224427 h 2903157"/>
                  <a:gd name="connsiteX6" fmla="*/ 629740 w 7954589"/>
                  <a:gd name="connsiteY6" fmla="*/ 2550732 h 2903157"/>
                  <a:gd name="connsiteX7" fmla="*/ 922086 w 7954589"/>
                  <a:gd name="connsiteY7" fmla="*/ 2555074 h 2903157"/>
                  <a:gd name="connsiteX8" fmla="*/ 926230 w 7954589"/>
                  <a:gd name="connsiteY8" fmla="*/ 2806023 h 2903157"/>
                  <a:gd name="connsiteX9" fmla="*/ 2234504 w 7954589"/>
                  <a:gd name="connsiteY9" fmla="*/ 2794786 h 2903157"/>
                  <a:gd name="connsiteX10" fmla="*/ 3950541 w 7954589"/>
                  <a:gd name="connsiteY10" fmla="*/ 2774595 h 2903157"/>
                  <a:gd name="connsiteX11" fmla="*/ 5112319 w 7954589"/>
                  <a:gd name="connsiteY11" fmla="*/ 2786600 h 2903157"/>
                  <a:gd name="connsiteX12" fmla="*/ 5487416 w 7954589"/>
                  <a:gd name="connsiteY12" fmla="*/ 2743167 h 2903157"/>
                  <a:gd name="connsiteX13" fmla="*/ 5830390 w 7954589"/>
                  <a:gd name="connsiteY13" fmla="*/ 2903157 h 2903157"/>
                  <a:gd name="connsiteX14" fmla="*/ 6341912 w 7954589"/>
                  <a:gd name="connsiteY14" fmla="*/ 2761349 h 2903157"/>
                  <a:gd name="connsiteX15" fmla="*/ 7590133 w 7954589"/>
                  <a:gd name="connsiteY15" fmla="*/ 2167353 h 2903157"/>
                  <a:gd name="connsiteX16" fmla="*/ 7954589 w 7954589"/>
                  <a:gd name="connsiteY16" fmla="*/ 1477561 h 2903157"/>
                  <a:gd name="connsiteX17" fmla="*/ 7864846 w 7954589"/>
                  <a:gd name="connsiteY17" fmla="*/ 953686 h 2903157"/>
                  <a:gd name="connsiteX18" fmla="*/ 5644083 w 7954589"/>
                  <a:gd name="connsiteY18" fmla="*/ 938059 h 2903157"/>
                  <a:gd name="connsiteX19" fmla="*/ 5645918 w 7954589"/>
                  <a:gd name="connsiteY19" fmla="*/ 30033 h 2903157"/>
                  <a:gd name="connsiteX20" fmla="*/ 4876699 w 7954589"/>
                  <a:gd name="connsiteY20" fmla="*/ 34499 h 2903157"/>
                  <a:gd name="connsiteX21" fmla="*/ 4608808 w 7954589"/>
                  <a:gd name="connsiteY21" fmla="*/ 55185 h 2903157"/>
                  <a:gd name="connsiteX22" fmla="*/ 4351436 w 7954589"/>
                  <a:gd name="connsiteY22" fmla="*/ 215399 h 2903157"/>
                  <a:gd name="connsiteX23" fmla="*/ 4046438 w 7954589"/>
                  <a:gd name="connsiteY23" fmla="*/ 431523 h 2903157"/>
                  <a:gd name="connsiteX24" fmla="*/ 3134297 w 7954589"/>
                  <a:gd name="connsiteY24" fmla="*/ 429041 h 2903157"/>
                  <a:gd name="connsiteX25" fmla="*/ 1387250 w 7954589"/>
                  <a:gd name="connsiteY25" fmla="*/ 427863 h 2903157"/>
                  <a:gd name="connsiteX26" fmla="*/ 879078 w 7954589"/>
                  <a:gd name="connsiteY26" fmla="*/ 212444 h 2903157"/>
                  <a:gd name="connsiteX27" fmla="*/ 704006 w 7954589"/>
                  <a:gd name="connsiteY27" fmla="*/ 52900 h 2903157"/>
                  <a:gd name="connsiteX28" fmla="*/ 98548 w 7954589"/>
                  <a:gd name="connsiteY28" fmla="*/ 22416 h 2903157"/>
                  <a:gd name="connsiteX29" fmla="*/ 95547 w 7954589"/>
                  <a:gd name="connsiteY29" fmla="*/ 530962 h 2903157"/>
                  <a:gd name="connsiteX30" fmla="*/ 355277 w 7954589"/>
                  <a:gd name="connsiteY30" fmla="*/ 580199 h 2903157"/>
                  <a:gd name="connsiteX31" fmla="*/ 93736 w 7954589"/>
                  <a:gd name="connsiteY31" fmla="*/ 1304296 h 2903157"/>
                  <a:gd name="connsiteX0" fmla="*/ 93736 w 7954589"/>
                  <a:gd name="connsiteY0" fmla="*/ 1304296 h 2903157"/>
                  <a:gd name="connsiteX1" fmla="*/ 0 w 7954589"/>
                  <a:gd name="connsiteY1" fmla="*/ 1631172 h 2903157"/>
                  <a:gd name="connsiteX2" fmla="*/ 151109 w 7954589"/>
                  <a:gd name="connsiteY2" fmla="*/ 1676813 h 2903157"/>
                  <a:gd name="connsiteX3" fmla="*/ 198833 w 7954589"/>
                  <a:gd name="connsiteY3" fmla="*/ 1823534 h 2903157"/>
                  <a:gd name="connsiteX4" fmla="*/ 283566 w 7954589"/>
                  <a:gd name="connsiteY4" fmla="*/ 1899660 h 2903157"/>
                  <a:gd name="connsiteX5" fmla="*/ 602654 w 7954589"/>
                  <a:gd name="connsiteY5" fmla="*/ 2224427 h 2903157"/>
                  <a:gd name="connsiteX6" fmla="*/ 629740 w 7954589"/>
                  <a:gd name="connsiteY6" fmla="*/ 2550732 h 2903157"/>
                  <a:gd name="connsiteX7" fmla="*/ 922086 w 7954589"/>
                  <a:gd name="connsiteY7" fmla="*/ 2555074 h 2903157"/>
                  <a:gd name="connsiteX8" fmla="*/ 926230 w 7954589"/>
                  <a:gd name="connsiteY8" fmla="*/ 2806023 h 2903157"/>
                  <a:gd name="connsiteX9" fmla="*/ 2234504 w 7954589"/>
                  <a:gd name="connsiteY9" fmla="*/ 2794786 h 2903157"/>
                  <a:gd name="connsiteX10" fmla="*/ 3950541 w 7954589"/>
                  <a:gd name="connsiteY10" fmla="*/ 2774595 h 2903157"/>
                  <a:gd name="connsiteX11" fmla="*/ 5112319 w 7954589"/>
                  <a:gd name="connsiteY11" fmla="*/ 2786600 h 2903157"/>
                  <a:gd name="connsiteX12" fmla="*/ 5487416 w 7954589"/>
                  <a:gd name="connsiteY12" fmla="*/ 2743167 h 2903157"/>
                  <a:gd name="connsiteX13" fmla="*/ 5830390 w 7954589"/>
                  <a:gd name="connsiteY13" fmla="*/ 2903157 h 2903157"/>
                  <a:gd name="connsiteX14" fmla="*/ 6341912 w 7954589"/>
                  <a:gd name="connsiteY14" fmla="*/ 2761349 h 2903157"/>
                  <a:gd name="connsiteX15" fmla="*/ 7590133 w 7954589"/>
                  <a:gd name="connsiteY15" fmla="*/ 2167353 h 2903157"/>
                  <a:gd name="connsiteX16" fmla="*/ 7954589 w 7954589"/>
                  <a:gd name="connsiteY16" fmla="*/ 1477561 h 2903157"/>
                  <a:gd name="connsiteX17" fmla="*/ 7864846 w 7954589"/>
                  <a:gd name="connsiteY17" fmla="*/ 953686 h 2903157"/>
                  <a:gd name="connsiteX18" fmla="*/ 5644083 w 7954589"/>
                  <a:gd name="connsiteY18" fmla="*/ 938059 h 2903157"/>
                  <a:gd name="connsiteX19" fmla="*/ 5645918 w 7954589"/>
                  <a:gd name="connsiteY19" fmla="*/ 30033 h 2903157"/>
                  <a:gd name="connsiteX20" fmla="*/ 4876699 w 7954589"/>
                  <a:gd name="connsiteY20" fmla="*/ 34499 h 2903157"/>
                  <a:gd name="connsiteX21" fmla="*/ 4608808 w 7954589"/>
                  <a:gd name="connsiteY21" fmla="*/ 55185 h 2903157"/>
                  <a:gd name="connsiteX22" fmla="*/ 4351436 w 7954589"/>
                  <a:gd name="connsiteY22" fmla="*/ 215399 h 2903157"/>
                  <a:gd name="connsiteX23" fmla="*/ 4046438 w 7954589"/>
                  <a:gd name="connsiteY23" fmla="*/ 431523 h 2903157"/>
                  <a:gd name="connsiteX24" fmla="*/ 3134297 w 7954589"/>
                  <a:gd name="connsiteY24" fmla="*/ 429041 h 2903157"/>
                  <a:gd name="connsiteX25" fmla="*/ 1387250 w 7954589"/>
                  <a:gd name="connsiteY25" fmla="*/ 427863 h 2903157"/>
                  <a:gd name="connsiteX26" fmla="*/ 879078 w 7954589"/>
                  <a:gd name="connsiteY26" fmla="*/ 212444 h 2903157"/>
                  <a:gd name="connsiteX27" fmla="*/ 704006 w 7954589"/>
                  <a:gd name="connsiteY27" fmla="*/ 52900 h 2903157"/>
                  <a:gd name="connsiteX28" fmla="*/ 98548 w 7954589"/>
                  <a:gd name="connsiteY28" fmla="*/ 22416 h 2903157"/>
                  <a:gd name="connsiteX29" fmla="*/ 95547 w 7954589"/>
                  <a:gd name="connsiteY29" fmla="*/ 530962 h 2903157"/>
                  <a:gd name="connsiteX30" fmla="*/ 355277 w 7954589"/>
                  <a:gd name="connsiteY30" fmla="*/ 580199 h 2903157"/>
                  <a:gd name="connsiteX31" fmla="*/ 93736 w 7954589"/>
                  <a:gd name="connsiteY31" fmla="*/ 1304296 h 2903157"/>
                  <a:gd name="connsiteX0" fmla="*/ 93736 w 7954589"/>
                  <a:gd name="connsiteY0" fmla="*/ 1304296 h 2903157"/>
                  <a:gd name="connsiteX1" fmla="*/ 0 w 7954589"/>
                  <a:gd name="connsiteY1" fmla="*/ 1631172 h 2903157"/>
                  <a:gd name="connsiteX2" fmla="*/ 151109 w 7954589"/>
                  <a:gd name="connsiteY2" fmla="*/ 1676813 h 2903157"/>
                  <a:gd name="connsiteX3" fmla="*/ 198833 w 7954589"/>
                  <a:gd name="connsiteY3" fmla="*/ 1823534 h 2903157"/>
                  <a:gd name="connsiteX4" fmla="*/ 283566 w 7954589"/>
                  <a:gd name="connsiteY4" fmla="*/ 1899660 h 2903157"/>
                  <a:gd name="connsiteX5" fmla="*/ 602654 w 7954589"/>
                  <a:gd name="connsiteY5" fmla="*/ 2224427 h 2903157"/>
                  <a:gd name="connsiteX6" fmla="*/ 629740 w 7954589"/>
                  <a:gd name="connsiteY6" fmla="*/ 2550732 h 2903157"/>
                  <a:gd name="connsiteX7" fmla="*/ 922086 w 7954589"/>
                  <a:gd name="connsiteY7" fmla="*/ 2555074 h 2903157"/>
                  <a:gd name="connsiteX8" fmla="*/ 926230 w 7954589"/>
                  <a:gd name="connsiteY8" fmla="*/ 2806023 h 2903157"/>
                  <a:gd name="connsiteX9" fmla="*/ 2234504 w 7954589"/>
                  <a:gd name="connsiteY9" fmla="*/ 2794786 h 2903157"/>
                  <a:gd name="connsiteX10" fmla="*/ 3950541 w 7954589"/>
                  <a:gd name="connsiteY10" fmla="*/ 2774595 h 2903157"/>
                  <a:gd name="connsiteX11" fmla="*/ 5112319 w 7954589"/>
                  <a:gd name="connsiteY11" fmla="*/ 2786600 h 2903157"/>
                  <a:gd name="connsiteX12" fmla="*/ 5487416 w 7954589"/>
                  <a:gd name="connsiteY12" fmla="*/ 2743167 h 2903157"/>
                  <a:gd name="connsiteX13" fmla="*/ 5830390 w 7954589"/>
                  <a:gd name="connsiteY13" fmla="*/ 2903157 h 2903157"/>
                  <a:gd name="connsiteX14" fmla="*/ 6341912 w 7954589"/>
                  <a:gd name="connsiteY14" fmla="*/ 2761349 h 2903157"/>
                  <a:gd name="connsiteX15" fmla="*/ 7590133 w 7954589"/>
                  <a:gd name="connsiteY15" fmla="*/ 2167353 h 2903157"/>
                  <a:gd name="connsiteX16" fmla="*/ 7954589 w 7954589"/>
                  <a:gd name="connsiteY16" fmla="*/ 1477561 h 2903157"/>
                  <a:gd name="connsiteX17" fmla="*/ 7864846 w 7954589"/>
                  <a:gd name="connsiteY17" fmla="*/ 953686 h 2903157"/>
                  <a:gd name="connsiteX18" fmla="*/ 5644083 w 7954589"/>
                  <a:gd name="connsiteY18" fmla="*/ 938059 h 2903157"/>
                  <a:gd name="connsiteX19" fmla="*/ 5645918 w 7954589"/>
                  <a:gd name="connsiteY19" fmla="*/ 30033 h 2903157"/>
                  <a:gd name="connsiteX20" fmla="*/ 4876699 w 7954589"/>
                  <a:gd name="connsiteY20" fmla="*/ 34499 h 2903157"/>
                  <a:gd name="connsiteX21" fmla="*/ 4608808 w 7954589"/>
                  <a:gd name="connsiteY21" fmla="*/ 55185 h 2903157"/>
                  <a:gd name="connsiteX22" fmla="*/ 4351436 w 7954589"/>
                  <a:gd name="connsiteY22" fmla="*/ 215399 h 2903157"/>
                  <a:gd name="connsiteX23" fmla="*/ 4046438 w 7954589"/>
                  <a:gd name="connsiteY23" fmla="*/ 431523 h 2903157"/>
                  <a:gd name="connsiteX24" fmla="*/ 3134297 w 7954589"/>
                  <a:gd name="connsiteY24" fmla="*/ 429041 h 2903157"/>
                  <a:gd name="connsiteX25" fmla="*/ 1387250 w 7954589"/>
                  <a:gd name="connsiteY25" fmla="*/ 427863 h 2903157"/>
                  <a:gd name="connsiteX26" fmla="*/ 879078 w 7954589"/>
                  <a:gd name="connsiteY26" fmla="*/ 212444 h 2903157"/>
                  <a:gd name="connsiteX27" fmla="*/ 704006 w 7954589"/>
                  <a:gd name="connsiteY27" fmla="*/ 52900 h 2903157"/>
                  <a:gd name="connsiteX28" fmla="*/ 98548 w 7954589"/>
                  <a:gd name="connsiteY28" fmla="*/ 22416 h 2903157"/>
                  <a:gd name="connsiteX29" fmla="*/ 95547 w 7954589"/>
                  <a:gd name="connsiteY29" fmla="*/ 530962 h 2903157"/>
                  <a:gd name="connsiteX30" fmla="*/ 320178 w 7954589"/>
                  <a:gd name="connsiteY30" fmla="*/ 538577 h 2903157"/>
                  <a:gd name="connsiteX31" fmla="*/ 93736 w 7954589"/>
                  <a:gd name="connsiteY31" fmla="*/ 1304296 h 2903157"/>
                  <a:gd name="connsiteX0" fmla="*/ 87882 w 7948735"/>
                  <a:gd name="connsiteY0" fmla="*/ 1304296 h 2903157"/>
                  <a:gd name="connsiteX1" fmla="*/ 0 w 7948735"/>
                  <a:gd name="connsiteY1" fmla="*/ 1609567 h 2903157"/>
                  <a:gd name="connsiteX2" fmla="*/ 145255 w 7948735"/>
                  <a:gd name="connsiteY2" fmla="*/ 1676813 h 2903157"/>
                  <a:gd name="connsiteX3" fmla="*/ 192979 w 7948735"/>
                  <a:gd name="connsiteY3" fmla="*/ 1823534 h 2903157"/>
                  <a:gd name="connsiteX4" fmla="*/ 277712 w 7948735"/>
                  <a:gd name="connsiteY4" fmla="*/ 1899660 h 2903157"/>
                  <a:gd name="connsiteX5" fmla="*/ 596800 w 7948735"/>
                  <a:gd name="connsiteY5" fmla="*/ 2224427 h 2903157"/>
                  <a:gd name="connsiteX6" fmla="*/ 623886 w 7948735"/>
                  <a:gd name="connsiteY6" fmla="*/ 2550732 h 2903157"/>
                  <a:gd name="connsiteX7" fmla="*/ 916232 w 7948735"/>
                  <a:gd name="connsiteY7" fmla="*/ 2555074 h 2903157"/>
                  <a:gd name="connsiteX8" fmla="*/ 920376 w 7948735"/>
                  <a:gd name="connsiteY8" fmla="*/ 2806023 h 2903157"/>
                  <a:gd name="connsiteX9" fmla="*/ 2228650 w 7948735"/>
                  <a:gd name="connsiteY9" fmla="*/ 2794786 h 2903157"/>
                  <a:gd name="connsiteX10" fmla="*/ 3944687 w 7948735"/>
                  <a:gd name="connsiteY10" fmla="*/ 2774595 h 2903157"/>
                  <a:gd name="connsiteX11" fmla="*/ 5106465 w 7948735"/>
                  <a:gd name="connsiteY11" fmla="*/ 2786600 h 2903157"/>
                  <a:gd name="connsiteX12" fmla="*/ 5481562 w 7948735"/>
                  <a:gd name="connsiteY12" fmla="*/ 2743167 h 2903157"/>
                  <a:gd name="connsiteX13" fmla="*/ 5824536 w 7948735"/>
                  <a:gd name="connsiteY13" fmla="*/ 2903157 h 2903157"/>
                  <a:gd name="connsiteX14" fmla="*/ 6336058 w 7948735"/>
                  <a:gd name="connsiteY14" fmla="*/ 2761349 h 2903157"/>
                  <a:gd name="connsiteX15" fmla="*/ 7584279 w 7948735"/>
                  <a:gd name="connsiteY15" fmla="*/ 2167353 h 2903157"/>
                  <a:gd name="connsiteX16" fmla="*/ 7948735 w 7948735"/>
                  <a:gd name="connsiteY16" fmla="*/ 1477561 h 2903157"/>
                  <a:gd name="connsiteX17" fmla="*/ 7858992 w 7948735"/>
                  <a:gd name="connsiteY17" fmla="*/ 953686 h 2903157"/>
                  <a:gd name="connsiteX18" fmla="*/ 5638229 w 7948735"/>
                  <a:gd name="connsiteY18" fmla="*/ 938059 h 2903157"/>
                  <a:gd name="connsiteX19" fmla="*/ 5640064 w 7948735"/>
                  <a:gd name="connsiteY19" fmla="*/ 30033 h 2903157"/>
                  <a:gd name="connsiteX20" fmla="*/ 4870845 w 7948735"/>
                  <a:gd name="connsiteY20" fmla="*/ 34499 h 2903157"/>
                  <a:gd name="connsiteX21" fmla="*/ 4602954 w 7948735"/>
                  <a:gd name="connsiteY21" fmla="*/ 55185 h 2903157"/>
                  <a:gd name="connsiteX22" fmla="*/ 4345582 w 7948735"/>
                  <a:gd name="connsiteY22" fmla="*/ 215399 h 2903157"/>
                  <a:gd name="connsiteX23" fmla="*/ 4040584 w 7948735"/>
                  <a:gd name="connsiteY23" fmla="*/ 431523 h 2903157"/>
                  <a:gd name="connsiteX24" fmla="*/ 3128443 w 7948735"/>
                  <a:gd name="connsiteY24" fmla="*/ 429041 h 2903157"/>
                  <a:gd name="connsiteX25" fmla="*/ 1381396 w 7948735"/>
                  <a:gd name="connsiteY25" fmla="*/ 427863 h 2903157"/>
                  <a:gd name="connsiteX26" fmla="*/ 873224 w 7948735"/>
                  <a:gd name="connsiteY26" fmla="*/ 212444 h 2903157"/>
                  <a:gd name="connsiteX27" fmla="*/ 698152 w 7948735"/>
                  <a:gd name="connsiteY27" fmla="*/ 52900 h 2903157"/>
                  <a:gd name="connsiteX28" fmla="*/ 92694 w 7948735"/>
                  <a:gd name="connsiteY28" fmla="*/ 22416 h 2903157"/>
                  <a:gd name="connsiteX29" fmla="*/ 89693 w 7948735"/>
                  <a:gd name="connsiteY29" fmla="*/ 530962 h 2903157"/>
                  <a:gd name="connsiteX30" fmla="*/ 314324 w 7948735"/>
                  <a:gd name="connsiteY30" fmla="*/ 538577 h 2903157"/>
                  <a:gd name="connsiteX31" fmla="*/ 87882 w 7948735"/>
                  <a:gd name="connsiteY31" fmla="*/ 1304296 h 2903157"/>
                  <a:gd name="connsiteX0" fmla="*/ 257471 w 7948735"/>
                  <a:gd name="connsiteY0" fmla="*/ 1230775 h 2903157"/>
                  <a:gd name="connsiteX1" fmla="*/ 0 w 7948735"/>
                  <a:gd name="connsiteY1" fmla="*/ 1609567 h 2903157"/>
                  <a:gd name="connsiteX2" fmla="*/ 145255 w 7948735"/>
                  <a:gd name="connsiteY2" fmla="*/ 1676813 h 2903157"/>
                  <a:gd name="connsiteX3" fmla="*/ 192979 w 7948735"/>
                  <a:gd name="connsiteY3" fmla="*/ 1823534 h 2903157"/>
                  <a:gd name="connsiteX4" fmla="*/ 277712 w 7948735"/>
                  <a:gd name="connsiteY4" fmla="*/ 1899660 h 2903157"/>
                  <a:gd name="connsiteX5" fmla="*/ 596800 w 7948735"/>
                  <a:gd name="connsiteY5" fmla="*/ 2224427 h 2903157"/>
                  <a:gd name="connsiteX6" fmla="*/ 623886 w 7948735"/>
                  <a:gd name="connsiteY6" fmla="*/ 2550732 h 2903157"/>
                  <a:gd name="connsiteX7" fmla="*/ 916232 w 7948735"/>
                  <a:gd name="connsiteY7" fmla="*/ 2555074 h 2903157"/>
                  <a:gd name="connsiteX8" fmla="*/ 920376 w 7948735"/>
                  <a:gd name="connsiteY8" fmla="*/ 2806023 h 2903157"/>
                  <a:gd name="connsiteX9" fmla="*/ 2228650 w 7948735"/>
                  <a:gd name="connsiteY9" fmla="*/ 2794786 h 2903157"/>
                  <a:gd name="connsiteX10" fmla="*/ 3944687 w 7948735"/>
                  <a:gd name="connsiteY10" fmla="*/ 2774595 h 2903157"/>
                  <a:gd name="connsiteX11" fmla="*/ 5106465 w 7948735"/>
                  <a:gd name="connsiteY11" fmla="*/ 2786600 h 2903157"/>
                  <a:gd name="connsiteX12" fmla="*/ 5481562 w 7948735"/>
                  <a:gd name="connsiteY12" fmla="*/ 2743167 h 2903157"/>
                  <a:gd name="connsiteX13" fmla="*/ 5824536 w 7948735"/>
                  <a:gd name="connsiteY13" fmla="*/ 2903157 h 2903157"/>
                  <a:gd name="connsiteX14" fmla="*/ 6336058 w 7948735"/>
                  <a:gd name="connsiteY14" fmla="*/ 2761349 h 2903157"/>
                  <a:gd name="connsiteX15" fmla="*/ 7584279 w 7948735"/>
                  <a:gd name="connsiteY15" fmla="*/ 2167353 h 2903157"/>
                  <a:gd name="connsiteX16" fmla="*/ 7948735 w 7948735"/>
                  <a:gd name="connsiteY16" fmla="*/ 1477561 h 2903157"/>
                  <a:gd name="connsiteX17" fmla="*/ 7858992 w 7948735"/>
                  <a:gd name="connsiteY17" fmla="*/ 953686 h 2903157"/>
                  <a:gd name="connsiteX18" fmla="*/ 5638229 w 7948735"/>
                  <a:gd name="connsiteY18" fmla="*/ 938059 h 2903157"/>
                  <a:gd name="connsiteX19" fmla="*/ 5640064 w 7948735"/>
                  <a:gd name="connsiteY19" fmla="*/ 30033 h 2903157"/>
                  <a:gd name="connsiteX20" fmla="*/ 4870845 w 7948735"/>
                  <a:gd name="connsiteY20" fmla="*/ 34499 h 2903157"/>
                  <a:gd name="connsiteX21" fmla="*/ 4602954 w 7948735"/>
                  <a:gd name="connsiteY21" fmla="*/ 55185 h 2903157"/>
                  <a:gd name="connsiteX22" fmla="*/ 4345582 w 7948735"/>
                  <a:gd name="connsiteY22" fmla="*/ 215399 h 2903157"/>
                  <a:gd name="connsiteX23" fmla="*/ 4040584 w 7948735"/>
                  <a:gd name="connsiteY23" fmla="*/ 431523 h 2903157"/>
                  <a:gd name="connsiteX24" fmla="*/ 3128443 w 7948735"/>
                  <a:gd name="connsiteY24" fmla="*/ 429041 h 2903157"/>
                  <a:gd name="connsiteX25" fmla="*/ 1381396 w 7948735"/>
                  <a:gd name="connsiteY25" fmla="*/ 427863 h 2903157"/>
                  <a:gd name="connsiteX26" fmla="*/ 873224 w 7948735"/>
                  <a:gd name="connsiteY26" fmla="*/ 212444 h 2903157"/>
                  <a:gd name="connsiteX27" fmla="*/ 698152 w 7948735"/>
                  <a:gd name="connsiteY27" fmla="*/ 52900 h 2903157"/>
                  <a:gd name="connsiteX28" fmla="*/ 92694 w 7948735"/>
                  <a:gd name="connsiteY28" fmla="*/ 22416 h 2903157"/>
                  <a:gd name="connsiteX29" fmla="*/ 89693 w 7948735"/>
                  <a:gd name="connsiteY29" fmla="*/ 530962 h 2903157"/>
                  <a:gd name="connsiteX30" fmla="*/ 314324 w 7948735"/>
                  <a:gd name="connsiteY30" fmla="*/ 538577 h 2903157"/>
                  <a:gd name="connsiteX31" fmla="*/ 257471 w 7948735"/>
                  <a:gd name="connsiteY31" fmla="*/ 1230775 h 2903157"/>
                  <a:gd name="connsiteX0" fmla="*/ 257471 w 7948735"/>
                  <a:gd name="connsiteY0" fmla="*/ 1230775 h 2903157"/>
                  <a:gd name="connsiteX1" fmla="*/ 0 w 7948735"/>
                  <a:gd name="connsiteY1" fmla="*/ 1609567 h 2903157"/>
                  <a:gd name="connsiteX2" fmla="*/ 145255 w 7948735"/>
                  <a:gd name="connsiteY2" fmla="*/ 1676813 h 2903157"/>
                  <a:gd name="connsiteX3" fmla="*/ 192979 w 7948735"/>
                  <a:gd name="connsiteY3" fmla="*/ 1823534 h 2903157"/>
                  <a:gd name="connsiteX4" fmla="*/ 277712 w 7948735"/>
                  <a:gd name="connsiteY4" fmla="*/ 1899660 h 2903157"/>
                  <a:gd name="connsiteX5" fmla="*/ 596800 w 7948735"/>
                  <a:gd name="connsiteY5" fmla="*/ 2224427 h 2903157"/>
                  <a:gd name="connsiteX6" fmla="*/ 623886 w 7948735"/>
                  <a:gd name="connsiteY6" fmla="*/ 2550732 h 2903157"/>
                  <a:gd name="connsiteX7" fmla="*/ 916232 w 7948735"/>
                  <a:gd name="connsiteY7" fmla="*/ 2555074 h 2903157"/>
                  <a:gd name="connsiteX8" fmla="*/ 920376 w 7948735"/>
                  <a:gd name="connsiteY8" fmla="*/ 2806023 h 2903157"/>
                  <a:gd name="connsiteX9" fmla="*/ 2228650 w 7948735"/>
                  <a:gd name="connsiteY9" fmla="*/ 2794786 h 2903157"/>
                  <a:gd name="connsiteX10" fmla="*/ 3944687 w 7948735"/>
                  <a:gd name="connsiteY10" fmla="*/ 2774595 h 2903157"/>
                  <a:gd name="connsiteX11" fmla="*/ 5106465 w 7948735"/>
                  <a:gd name="connsiteY11" fmla="*/ 2786600 h 2903157"/>
                  <a:gd name="connsiteX12" fmla="*/ 5481562 w 7948735"/>
                  <a:gd name="connsiteY12" fmla="*/ 2743167 h 2903157"/>
                  <a:gd name="connsiteX13" fmla="*/ 5824536 w 7948735"/>
                  <a:gd name="connsiteY13" fmla="*/ 2903157 h 2903157"/>
                  <a:gd name="connsiteX14" fmla="*/ 6336058 w 7948735"/>
                  <a:gd name="connsiteY14" fmla="*/ 2761349 h 2903157"/>
                  <a:gd name="connsiteX15" fmla="*/ 7584279 w 7948735"/>
                  <a:gd name="connsiteY15" fmla="*/ 2167353 h 2903157"/>
                  <a:gd name="connsiteX16" fmla="*/ 7948735 w 7948735"/>
                  <a:gd name="connsiteY16" fmla="*/ 1477561 h 2903157"/>
                  <a:gd name="connsiteX17" fmla="*/ 7858992 w 7948735"/>
                  <a:gd name="connsiteY17" fmla="*/ 953686 h 2903157"/>
                  <a:gd name="connsiteX18" fmla="*/ 5638229 w 7948735"/>
                  <a:gd name="connsiteY18" fmla="*/ 938059 h 2903157"/>
                  <a:gd name="connsiteX19" fmla="*/ 5640064 w 7948735"/>
                  <a:gd name="connsiteY19" fmla="*/ 30033 h 2903157"/>
                  <a:gd name="connsiteX20" fmla="*/ 4870845 w 7948735"/>
                  <a:gd name="connsiteY20" fmla="*/ 34499 h 2903157"/>
                  <a:gd name="connsiteX21" fmla="*/ 4602954 w 7948735"/>
                  <a:gd name="connsiteY21" fmla="*/ 55185 h 2903157"/>
                  <a:gd name="connsiteX22" fmla="*/ 4345582 w 7948735"/>
                  <a:gd name="connsiteY22" fmla="*/ 215399 h 2903157"/>
                  <a:gd name="connsiteX23" fmla="*/ 4040584 w 7948735"/>
                  <a:gd name="connsiteY23" fmla="*/ 431523 h 2903157"/>
                  <a:gd name="connsiteX24" fmla="*/ 3128443 w 7948735"/>
                  <a:gd name="connsiteY24" fmla="*/ 429041 h 2903157"/>
                  <a:gd name="connsiteX25" fmla="*/ 1381396 w 7948735"/>
                  <a:gd name="connsiteY25" fmla="*/ 427863 h 2903157"/>
                  <a:gd name="connsiteX26" fmla="*/ 873224 w 7948735"/>
                  <a:gd name="connsiteY26" fmla="*/ 212444 h 2903157"/>
                  <a:gd name="connsiteX27" fmla="*/ 698152 w 7948735"/>
                  <a:gd name="connsiteY27" fmla="*/ 52900 h 2903157"/>
                  <a:gd name="connsiteX28" fmla="*/ 92694 w 7948735"/>
                  <a:gd name="connsiteY28" fmla="*/ 22416 h 2903157"/>
                  <a:gd name="connsiteX29" fmla="*/ 89693 w 7948735"/>
                  <a:gd name="connsiteY29" fmla="*/ 530962 h 2903157"/>
                  <a:gd name="connsiteX30" fmla="*/ 284558 w 7948735"/>
                  <a:gd name="connsiteY30" fmla="*/ 528482 h 2903157"/>
                  <a:gd name="connsiteX31" fmla="*/ 257471 w 7948735"/>
                  <a:gd name="connsiteY31" fmla="*/ 1230775 h 2903157"/>
                  <a:gd name="connsiteX0" fmla="*/ 167778 w 7859042"/>
                  <a:gd name="connsiteY0" fmla="*/ 1230775 h 2903157"/>
                  <a:gd name="connsiteX1" fmla="*/ 180479 w 7859042"/>
                  <a:gd name="connsiteY1" fmla="*/ 1888570 h 2903157"/>
                  <a:gd name="connsiteX2" fmla="*/ 55562 w 7859042"/>
                  <a:gd name="connsiteY2" fmla="*/ 1676813 h 2903157"/>
                  <a:gd name="connsiteX3" fmla="*/ 103286 w 7859042"/>
                  <a:gd name="connsiteY3" fmla="*/ 1823534 h 2903157"/>
                  <a:gd name="connsiteX4" fmla="*/ 188019 w 7859042"/>
                  <a:gd name="connsiteY4" fmla="*/ 1899660 h 2903157"/>
                  <a:gd name="connsiteX5" fmla="*/ 507107 w 7859042"/>
                  <a:gd name="connsiteY5" fmla="*/ 2224427 h 2903157"/>
                  <a:gd name="connsiteX6" fmla="*/ 534193 w 7859042"/>
                  <a:gd name="connsiteY6" fmla="*/ 2550732 h 2903157"/>
                  <a:gd name="connsiteX7" fmla="*/ 826539 w 7859042"/>
                  <a:gd name="connsiteY7" fmla="*/ 2555074 h 2903157"/>
                  <a:gd name="connsiteX8" fmla="*/ 830683 w 7859042"/>
                  <a:gd name="connsiteY8" fmla="*/ 2806023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69299 w 7859042"/>
                  <a:gd name="connsiteY17" fmla="*/ 953686 h 2903157"/>
                  <a:gd name="connsiteX18" fmla="*/ 5548536 w 7859042"/>
                  <a:gd name="connsiteY18" fmla="*/ 938059 h 2903157"/>
                  <a:gd name="connsiteX19" fmla="*/ 5550371 w 7859042"/>
                  <a:gd name="connsiteY19" fmla="*/ 30033 h 2903157"/>
                  <a:gd name="connsiteX20" fmla="*/ 4781152 w 7859042"/>
                  <a:gd name="connsiteY20" fmla="*/ 34499 h 2903157"/>
                  <a:gd name="connsiteX21" fmla="*/ 4513261 w 7859042"/>
                  <a:gd name="connsiteY21" fmla="*/ 55185 h 2903157"/>
                  <a:gd name="connsiteX22" fmla="*/ 4255889 w 7859042"/>
                  <a:gd name="connsiteY22" fmla="*/ 215399 h 2903157"/>
                  <a:gd name="connsiteX23" fmla="*/ 3950891 w 7859042"/>
                  <a:gd name="connsiteY23" fmla="*/ 431523 h 2903157"/>
                  <a:gd name="connsiteX24" fmla="*/ 3038750 w 7859042"/>
                  <a:gd name="connsiteY24" fmla="*/ 429041 h 2903157"/>
                  <a:gd name="connsiteX25" fmla="*/ 1291703 w 7859042"/>
                  <a:gd name="connsiteY25" fmla="*/ 427863 h 2903157"/>
                  <a:gd name="connsiteX26" fmla="*/ 783531 w 7859042"/>
                  <a:gd name="connsiteY26" fmla="*/ 212444 h 2903157"/>
                  <a:gd name="connsiteX27" fmla="*/ 608459 w 7859042"/>
                  <a:gd name="connsiteY27" fmla="*/ 52900 h 2903157"/>
                  <a:gd name="connsiteX28" fmla="*/ 3001 w 7859042"/>
                  <a:gd name="connsiteY28" fmla="*/ 22416 h 2903157"/>
                  <a:gd name="connsiteX29" fmla="*/ 0 w 7859042"/>
                  <a:gd name="connsiteY29" fmla="*/ 530962 h 2903157"/>
                  <a:gd name="connsiteX30" fmla="*/ 194865 w 7859042"/>
                  <a:gd name="connsiteY30" fmla="*/ 528482 h 2903157"/>
                  <a:gd name="connsiteX31" fmla="*/ 167778 w 7859042"/>
                  <a:gd name="connsiteY31" fmla="*/ 1230775 h 2903157"/>
                  <a:gd name="connsiteX0" fmla="*/ 167778 w 7859042"/>
                  <a:gd name="connsiteY0" fmla="*/ 1230775 h 2903157"/>
                  <a:gd name="connsiteX1" fmla="*/ 180479 w 7859042"/>
                  <a:gd name="connsiteY1" fmla="*/ 1888570 h 2903157"/>
                  <a:gd name="connsiteX2" fmla="*/ 103286 w 7859042"/>
                  <a:gd name="connsiteY2" fmla="*/ 1823534 h 2903157"/>
                  <a:gd name="connsiteX3" fmla="*/ 188019 w 7859042"/>
                  <a:gd name="connsiteY3" fmla="*/ 1899660 h 2903157"/>
                  <a:gd name="connsiteX4" fmla="*/ 507107 w 7859042"/>
                  <a:gd name="connsiteY4" fmla="*/ 2224427 h 2903157"/>
                  <a:gd name="connsiteX5" fmla="*/ 534193 w 7859042"/>
                  <a:gd name="connsiteY5" fmla="*/ 2550732 h 2903157"/>
                  <a:gd name="connsiteX6" fmla="*/ 826539 w 7859042"/>
                  <a:gd name="connsiteY6" fmla="*/ 2555074 h 2903157"/>
                  <a:gd name="connsiteX7" fmla="*/ 830683 w 7859042"/>
                  <a:gd name="connsiteY7" fmla="*/ 2806023 h 2903157"/>
                  <a:gd name="connsiteX8" fmla="*/ 2138957 w 7859042"/>
                  <a:gd name="connsiteY8" fmla="*/ 2794786 h 2903157"/>
                  <a:gd name="connsiteX9" fmla="*/ 3854994 w 7859042"/>
                  <a:gd name="connsiteY9" fmla="*/ 2774595 h 2903157"/>
                  <a:gd name="connsiteX10" fmla="*/ 5016772 w 7859042"/>
                  <a:gd name="connsiteY10" fmla="*/ 2786600 h 2903157"/>
                  <a:gd name="connsiteX11" fmla="*/ 5391869 w 7859042"/>
                  <a:gd name="connsiteY11" fmla="*/ 2743167 h 2903157"/>
                  <a:gd name="connsiteX12" fmla="*/ 5734843 w 7859042"/>
                  <a:gd name="connsiteY12" fmla="*/ 2903157 h 2903157"/>
                  <a:gd name="connsiteX13" fmla="*/ 6246365 w 7859042"/>
                  <a:gd name="connsiteY13" fmla="*/ 2761349 h 2903157"/>
                  <a:gd name="connsiteX14" fmla="*/ 7494586 w 7859042"/>
                  <a:gd name="connsiteY14" fmla="*/ 2167353 h 2903157"/>
                  <a:gd name="connsiteX15" fmla="*/ 7859042 w 7859042"/>
                  <a:gd name="connsiteY15" fmla="*/ 1477561 h 2903157"/>
                  <a:gd name="connsiteX16" fmla="*/ 7769299 w 7859042"/>
                  <a:gd name="connsiteY16" fmla="*/ 953686 h 2903157"/>
                  <a:gd name="connsiteX17" fmla="*/ 5548536 w 7859042"/>
                  <a:gd name="connsiteY17" fmla="*/ 938059 h 2903157"/>
                  <a:gd name="connsiteX18" fmla="*/ 5550371 w 7859042"/>
                  <a:gd name="connsiteY18" fmla="*/ 30033 h 2903157"/>
                  <a:gd name="connsiteX19" fmla="*/ 4781152 w 7859042"/>
                  <a:gd name="connsiteY19" fmla="*/ 34499 h 2903157"/>
                  <a:gd name="connsiteX20" fmla="*/ 4513261 w 7859042"/>
                  <a:gd name="connsiteY20" fmla="*/ 55185 h 2903157"/>
                  <a:gd name="connsiteX21" fmla="*/ 4255889 w 7859042"/>
                  <a:gd name="connsiteY21" fmla="*/ 215399 h 2903157"/>
                  <a:gd name="connsiteX22" fmla="*/ 3950891 w 7859042"/>
                  <a:gd name="connsiteY22" fmla="*/ 431523 h 2903157"/>
                  <a:gd name="connsiteX23" fmla="*/ 3038750 w 7859042"/>
                  <a:gd name="connsiteY23" fmla="*/ 429041 h 2903157"/>
                  <a:gd name="connsiteX24" fmla="*/ 1291703 w 7859042"/>
                  <a:gd name="connsiteY24" fmla="*/ 427863 h 2903157"/>
                  <a:gd name="connsiteX25" fmla="*/ 783531 w 7859042"/>
                  <a:gd name="connsiteY25" fmla="*/ 212444 h 2903157"/>
                  <a:gd name="connsiteX26" fmla="*/ 608459 w 7859042"/>
                  <a:gd name="connsiteY26" fmla="*/ 52900 h 2903157"/>
                  <a:gd name="connsiteX27" fmla="*/ 3001 w 7859042"/>
                  <a:gd name="connsiteY27" fmla="*/ 22416 h 2903157"/>
                  <a:gd name="connsiteX28" fmla="*/ 0 w 7859042"/>
                  <a:gd name="connsiteY28" fmla="*/ 530962 h 2903157"/>
                  <a:gd name="connsiteX29" fmla="*/ 194865 w 7859042"/>
                  <a:gd name="connsiteY29" fmla="*/ 528482 h 2903157"/>
                  <a:gd name="connsiteX30" fmla="*/ 167778 w 7859042"/>
                  <a:gd name="connsiteY30" fmla="*/ 1230775 h 2903157"/>
                  <a:gd name="connsiteX0" fmla="*/ 167778 w 7859042"/>
                  <a:gd name="connsiteY0" fmla="*/ 1230775 h 2903157"/>
                  <a:gd name="connsiteX1" fmla="*/ 180479 w 7859042"/>
                  <a:gd name="connsiteY1" fmla="*/ 1888570 h 2903157"/>
                  <a:gd name="connsiteX2" fmla="*/ 188019 w 7859042"/>
                  <a:gd name="connsiteY2" fmla="*/ 1899660 h 2903157"/>
                  <a:gd name="connsiteX3" fmla="*/ 507107 w 7859042"/>
                  <a:gd name="connsiteY3" fmla="*/ 2224427 h 2903157"/>
                  <a:gd name="connsiteX4" fmla="*/ 534193 w 7859042"/>
                  <a:gd name="connsiteY4" fmla="*/ 2550732 h 2903157"/>
                  <a:gd name="connsiteX5" fmla="*/ 826539 w 7859042"/>
                  <a:gd name="connsiteY5" fmla="*/ 2555074 h 2903157"/>
                  <a:gd name="connsiteX6" fmla="*/ 830683 w 7859042"/>
                  <a:gd name="connsiteY6" fmla="*/ 2806023 h 2903157"/>
                  <a:gd name="connsiteX7" fmla="*/ 2138957 w 7859042"/>
                  <a:gd name="connsiteY7" fmla="*/ 2794786 h 2903157"/>
                  <a:gd name="connsiteX8" fmla="*/ 3854994 w 7859042"/>
                  <a:gd name="connsiteY8" fmla="*/ 2774595 h 2903157"/>
                  <a:gd name="connsiteX9" fmla="*/ 5016772 w 7859042"/>
                  <a:gd name="connsiteY9" fmla="*/ 2786600 h 2903157"/>
                  <a:gd name="connsiteX10" fmla="*/ 5391869 w 7859042"/>
                  <a:gd name="connsiteY10" fmla="*/ 2743167 h 2903157"/>
                  <a:gd name="connsiteX11" fmla="*/ 5734843 w 7859042"/>
                  <a:gd name="connsiteY11" fmla="*/ 2903157 h 2903157"/>
                  <a:gd name="connsiteX12" fmla="*/ 6246365 w 7859042"/>
                  <a:gd name="connsiteY12" fmla="*/ 2761349 h 2903157"/>
                  <a:gd name="connsiteX13" fmla="*/ 7494586 w 7859042"/>
                  <a:gd name="connsiteY13" fmla="*/ 2167353 h 2903157"/>
                  <a:gd name="connsiteX14" fmla="*/ 7859042 w 7859042"/>
                  <a:gd name="connsiteY14" fmla="*/ 1477561 h 2903157"/>
                  <a:gd name="connsiteX15" fmla="*/ 7769299 w 7859042"/>
                  <a:gd name="connsiteY15" fmla="*/ 953686 h 2903157"/>
                  <a:gd name="connsiteX16" fmla="*/ 5548536 w 7859042"/>
                  <a:gd name="connsiteY16" fmla="*/ 938059 h 2903157"/>
                  <a:gd name="connsiteX17" fmla="*/ 5550371 w 7859042"/>
                  <a:gd name="connsiteY17" fmla="*/ 30033 h 2903157"/>
                  <a:gd name="connsiteX18" fmla="*/ 4781152 w 7859042"/>
                  <a:gd name="connsiteY18" fmla="*/ 34499 h 2903157"/>
                  <a:gd name="connsiteX19" fmla="*/ 4513261 w 7859042"/>
                  <a:gd name="connsiteY19" fmla="*/ 55185 h 2903157"/>
                  <a:gd name="connsiteX20" fmla="*/ 4255889 w 7859042"/>
                  <a:gd name="connsiteY20" fmla="*/ 215399 h 2903157"/>
                  <a:gd name="connsiteX21" fmla="*/ 3950891 w 7859042"/>
                  <a:gd name="connsiteY21" fmla="*/ 431523 h 2903157"/>
                  <a:gd name="connsiteX22" fmla="*/ 3038750 w 7859042"/>
                  <a:gd name="connsiteY22" fmla="*/ 429041 h 2903157"/>
                  <a:gd name="connsiteX23" fmla="*/ 1291703 w 7859042"/>
                  <a:gd name="connsiteY23" fmla="*/ 427863 h 2903157"/>
                  <a:gd name="connsiteX24" fmla="*/ 783531 w 7859042"/>
                  <a:gd name="connsiteY24" fmla="*/ 212444 h 2903157"/>
                  <a:gd name="connsiteX25" fmla="*/ 608459 w 7859042"/>
                  <a:gd name="connsiteY25" fmla="*/ 52900 h 2903157"/>
                  <a:gd name="connsiteX26" fmla="*/ 3001 w 7859042"/>
                  <a:gd name="connsiteY26" fmla="*/ 22416 h 2903157"/>
                  <a:gd name="connsiteX27" fmla="*/ 0 w 7859042"/>
                  <a:gd name="connsiteY27" fmla="*/ 530962 h 2903157"/>
                  <a:gd name="connsiteX28" fmla="*/ 194865 w 7859042"/>
                  <a:gd name="connsiteY28" fmla="*/ 528482 h 2903157"/>
                  <a:gd name="connsiteX29" fmla="*/ 167778 w 7859042"/>
                  <a:gd name="connsiteY29" fmla="*/ 1230775 h 2903157"/>
                  <a:gd name="connsiteX0" fmla="*/ 167778 w 7859042"/>
                  <a:gd name="connsiteY0" fmla="*/ 1230775 h 2903157"/>
                  <a:gd name="connsiteX1" fmla="*/ 180479 w 7859042"/>
                  <a:gd name="connsiteY1" fmla="*/ 1888570 h 2903157"/>
                  <a:gd name="connsiteX2" fmla="*/ 507107 w 7859042"/>
                  <a:gd name="connsiteY2" fmla="*/ 2224427 h 2903157"/>
                  <a:gd name="connsiteX3" fmla="*/ 534193 w 7859042"/>
                  <a:gd name="connsiteY3" fmla="*/ 2550732 h 2903157"/>
                  <a:gd name="connsiteX4" fmla="*/ 826539 w 7859042"/>
                  <a:gd name="connsiteY4" fmla="*/ 2555074 h 2903157"/>
                  <a:gd name="connsiteX5" fmla="*/ 830683 w 7859042"/>
                  <a:gd name="connsiteY5" fmla="*/ 2806023 h 2903157"/>
                  <a:gd name="connsiteX6" fmla="*/ 2138957 w 7859042"/>
                  <a:gd name="connsiteY6" fmla="*/ 2794786 h 2903157"/>
                  <a:gd name="connsiteX7" fmla="*/ 3854994 w 7859042"/>
                  <a:gd name="connsiteY7" fmla="*/ 2774595 h 2903157"/>
                  <a:gd name="connsiteX8" fmla="*/ 5016772 w 7859042"/>
                  <a:gd name="connsiteY8" fmla="*/ 2786600 h 2903157"/>
                  <a:gd name="connsiteX9" fmla="*/ 5391869 w 7859042"/>
                  <a:gd name="connsiteY9" fmla="*/ 2743167 h 2903157"/>
                  <a:gd name="connsiteX10" fmla="*/ 5734843 w 7859042"/>
                  <a:gd name="connsiteY10" fmla="*/ 2903157 h 2903157"/>
                  <a:gd name="connsiteX11" fmla="*/ 6246365 w 7859042"/>
                  <a:gd name="connsiteY11" fmla="*/ 2761349 h 2903157"/>
                  <a:gd name="connsiteX12" fmla="*/ 7494586 w 7859042"/>
                  <a:gd name="connsiteY12" fmla="*/ 2167353 h 2903157"/>
                  <a:gd name="connsiteX13" fmla="*/ 7859042 w 7859042"/>
                  <a:gd name="connsiteY13" fmla="*/ 1477561 h 2903157"/>
                  <a:gd name="connsiteX14" fmla="*/ 7769299 w 7859042"/>
                  <a:gd name="connsiteY14" fmla="*/ 953686 h 2903157"/>
                  <a:gd name="connsiteX15" fmla="*/ 5548536 w 7859042"/>
                  <a:gd name="connsiteY15" fmla="*/ 938059 h 2903157"/>
                  <a:gd name="connsiteX16" fmla="*/ 5550371 w 7859042"/>
                  <a:gd name="connsiteY16" fmla="*/ 30033 h 2903157"/>
                  <a:gd name="connsiteX17" fmla="*/ 4781152 w 7859042"/>
                  <a:gd name="connsiteY17" fmla="*/ 34499 h 2903157"/>
                  <a:gd name="connsiteX18" fmla="*/ 4513261 w 7859042"/>
                  <a:gd name="connsiteY18" fmla="*/ 55185 h 2903157"/>
                  <a:gd name="connsiteX19" fmla="*/ 4255889 w 7859042"/>
                  <a:gd name="connsiteY19" fmla="*/ 215399 h 2903157"/>
                  <a:gd name="connsiteX20" fmla="*/ 3950891 w 7859042"/>
                  <a:gd name="connsiteY20" fmla="*/ 431523 h 2903157"/>
                  <a:gd name="connsiteX21" fmla="*/ 3038750 w 7859042"/>
                  <a:gd name="connsiteY21" fmla="*/ 429041 h 2903157"/>
                  <a:gd name="connsiteX22" fmla="*/ 1291703 w 7859042"/>
                  <a:gd name="connsiteY22" fmla="*/ 427863 h 2903157"/>
                  <a:gd name="connsiteX23" fmla="*/ 783531 w 7859042"/>
                  <a:gd name="connsiteY23" fmla="*/ 212444 h 2903157"/>
                  <a:gd name="connsiteX24" fmla="*/ 608459 w 7859042"/>
                  <a:gd name="connsiteY24" fmla="*/ 52900 h 2903157"/>
                  <a:gd name="connsiteX25" fmla="*/ 3001 w 7859042"/>
                  <a:gd name="connsiteY25" fmla="*/ 22416 h 2903157"/>
                  <a:gd name="connsiteX26" fmla="*/ 0 w 7859042"/>
                  <a:gd name="connsiteY26" fmla="*/ 530962 h 2903157"/>
                  <a:gd name="connsiteX27" fmla="*/ 194865 w 7859042"/>
                  <a:gd name="connsiteY27" fmla="*/ 528482 h 2903157"/>
                  <a:gd name="connsiteX28" fmla="*/ 167778 w 7859042"/>
                  <a:gd name="connsiteY28" fmla="*/ 1230775 h 2903157"/>
                  <a:gd name="connsiteX0" fmla="*/ 167778 w 7859042"/>
                  <a:gd name="connsiteY0" fmla="*/ 1230775 h 2903157"/>
                  <a:gd name="connsiteX1" fmla="*/ 180479 w 7859042"/>
                  <a:gd name="connsiteY1" fmla="*/ 1888570 h 2903157"/>
                  <a:gd name="connsiteX2" fmla="*/ 507107 w 7859042"/>
                  <a:gd name="connsiteY2" fmla="*/ 2224427 h 2903157"/>
                  <a:gd name="connsiteX3" fmla="*/ 534193 w 7859042"/>
                  <a:gd name="connsiteY3" fmla="*/ 2550732 h 2903157"/>
                  <a:gd name="connsiteX4" fmla="*/ 826539 w 7859042"/>
                  <a:gd name="connsiteY4" fmla="*/ 2555074 h 2903157"/>
                  <a:gd name="connsiteX5" fmla="*/ 830683 w 7859042"/>
                  <a:gd name="connsiteY5" fmla="*/ 2806023 h 2903157"/>
                  <a:gd name="connsiteX6" fmla="*/ 2138957 w 7859042"/>
                  <a:gd name="connsiteY6" fmla="*/ 2794786 h 2903157"/>
                  <a:gd name="connsiteX7" fmla="*/ 3854994 w 7859042"/>
                  <a:gd name="connsiteY7" fmla="*/ 2774595 h 2903157"/>
                  <a:gd name="connsiteX8" fmla="*/ 5016772 w 7859042"/>
                  <a:gd name="connsiteY8" fmla="*/ 2786600 h 2903157"/>
                  <a:gd name="connsiteX9" fmla="*/ 5391869 w 7859042"/>
                  <a:gd name="connsiteY9" fmla="*/ 2743167 h 2903157"/>
                  <a:gd name="connsiteX10" fmla="*/ 5734843 w 7859042"/>
                  <a:gd name="connsiteY10" fmla="*/ 2903157 h 2903157"/>
                  <a:gd name="connsiteX11" fmla="*/ 6246365 w 7859042"/>
                  <a:gd name="connsiteY11" fmla="*/ 2761349 h 2903157"/>
                  <a:gd name="connsiteX12" fmla="*/ 7494586 w 7859042"/>
                  <a:gd name="connsiteY12" fmla="*/ 2167353 h 2903157"/>
                  <a:gd name="connsiteX13" fmla="*/ 7859042 w 7859042"/>
                  <a:gd name="connsiteY13" fmla="*/ 1477561 h 2903157"/>
                  <a:gd name="connsiteX14" fmla="*/ 7769299 w 7859042"/>
                  <a:gd name="connsiteY14" fmla="*/ 953686 h 2903157"/>
                  <a:gd name="connsiteX15" fmla="*/ 5548536 w 7859042"/>
                  <a:gd name="connsiteY15" fmla="*/ 938059 h 2903157"/>
                  <a:gd name="connsiteX16" fmla="*/ 5550371 w 7859042"/>
                  <a:gd name="connsiteY16" fmla="*/ 30033 h 2903157"/>
                  <a:gd name="connsiteX17" fmla="*/ 4781152 w 7859042"/>
                  <a:gd name="connsiteY17" fmla="*/ 34499 h 2903157"/>
                  <a:gd name="connsiteX18" fmla="*/ 4513261 w 7859042"/>
                  <a:gd name="connsiteY18" fmla="*/ 55185 h 2903157"/>
                  <a:gd name="connsiteX19" fmla="*/ 4255889 w 7859042"/>
                  <a:gd name="connsiteY19" fmla="*/ 215399 h 2903157"/>
                  <a:gd name="connsiteX20" fmla="*/ 3950891 w 7859042"/>
                  <a:gd name="connsiteY20" fmla="*/ 431523 h 2903157"/>
                  <a:gd name="connsiteX21" fmla="*/ 3038750 w 7859042"/>
                  <a:gd name="connsiteY21" fmla="*/ 429041 h 2903157"/>
                  <a:gd name="connsiteX22" fmla="*/ 1291703 w 7859042"/>
                  <a:gd name="connsiteY22" fmla="*/ 427863 h 2903157"/>
                  <a:gd name="connsiteX23" fmla="*/ 783531 w 7859042"/>
                  <a:gd name="connsiteY23" fmla="*/ 212444 h 2903157"/>
                  <a:gd name="connsiteX24" fmla="*/ 608459 w 7859042"/>
                  <a:gd name="connsiteY24" fmla="*/ 52900 h 2903157"/>
                  <a:gd name="connsiteX25" fmla="*/ 3001 w 7859042"/>
                  <a:gd name="connsiteY25" fmla="*/ 22416 h 2903157"/>
                  <a:gd name="connsiteX26" fmla="*/ 0 w 7859042"/>
                  <a:gd name="connsiteY26" fmla="*/ 530962 h 2903157"/>
                  <a:gd name="connsiteX27" fmla="*/ 194865 w 7859042"/>
                  <a:gd name="connsiteY27" fmla="*/ 528482 h 2903157"/>
                  <a:gd name="connsiteX28" fmla="*/ 167778 w 7859042"/>
                  <a:gd name="connsiteY28" fmla="*/ 1230775 h 2903157"/>
                  <a:gd name="connsiteX0" fmla="*/ 167778 w 7859042"/>
                  <a:gd name="connsiteY0" fmla="*/ 1230775 h 2903157"/>
                  <a:gd name="connsiteX1" fmla="*/ 180479 w 7859042"/>
                  <a:gd name="connsiteY1" fmla="*/ 1888570 h 2903157"/>
                  <a:gd name="connsiteX2" fmla="*/ 188739 w 7859042"/>
                  <a:gd name="connsiteY2" fmla="*/ 2538777 h 2903157"/>
                  <a:gd name="connsiteX3" fmla="*/ 534193 w 7859042"/>
                  <a:gd name="connsiteY3" fmla="*/ 2550732 h 2903157"/>
                  <a:gd name="connsiteX4" fmla="*/ 826539 w 7859042"/>
                  <a:gd name="connsiteY4" fmla="*/ 2555074 h 2903157"/>
                  <a:gd name="connsiteX5" fmla="*/ 830683 w 7859042"/>
                  <a:gd name="connsiteY5" fmla="*/ 2806023 h 2903157"/>
                  <a:gd name="connsiteX6" fmla="*/ 2138957 w 7859042"/>
                  <a:gd name="connsiteY6" fmla="*/ 2794786 h 2903157"/>
                  <a:gd name="connsiteX7" fmla="*/ 3854994 w 7859042"/>
                  <a:gd name="connsiteY7" fmla="*/ 2774595 h 2903157"/>
                  <a:gd name="connsiteX8" fmla="*/ 5016772 w 7859042"/>
                  <a:gd name="connsiteY8" fmla="*/ 2786600 h 2903157"/>
                  <a:gd name="connsiteX9" fmla="*/ 5391869 w 7859042"/>
                  <a:gd name="connsiteY9" fmla="*/ 2743167 h 2903157"/>
                  <a:gd name="connsiteX10" fmla="*/ 5734843 w 7859042"/>
                  <a:gd name="connsiteY10" fmla="*/ 2903157 h 2903157"/>
                  <a:gd name="connsiteX11" fmla="*/ 6246365 w 7859042"/>
                  <a:gd name="connsiteY11" fmla="*/ 2761349 h 2903157"/>
                  <a:gd name="connsiteX12" fmla="*/ 7494586 w 7859042"/>
                  <a:gd name="connsiteY12" fmla="*/ 2167353 h 2903157"/>
                  <a:gd name="connsiteX13" fmla="*/ 7859042 w 7859042"/>
                  <a:gd name="connsiteY13" fmla="*/ 1477561 h 2903157"/>
                  <a:gd name="connsiteX14" fmla="*/ 7769299 w 7859042"/>
                  <a:gd name="connsiteY14" fmla="*/ 953686 h 2903157"/>
                  <a:gd name="connsiteX15" fmla="*/ 5548536 w 7859042"/>
                  <a:gd name="connsiteY15" fmla="*/ 938059 h 2903157"/>
                  <a:gd name="connsiteX16" fmla="*/ 5550371 w 7859042"/>
                  <a:gd name="connsiteY16" fmla="*/ 30033 h 2903157"/>
                  <a:gd name="connsiteX17" fmla="*/ 4781152 w 7859042"/>
                  <a:gd name="connsiteY17" fmla="*/ 34499 h 2903157"/>
                  <a:gd name="connsiteX18" fmla="*/ 4513261 w 7859042"/>
                  <a:gd name="connsiteY18" fmla="*/ 55185 h 2903157"/>
                  <a:gd name="connsiteX19" fmla="*/ 4255889 w 7859042"/>
                  <a:gd name="connsiteY19" fmla="*/ 215399 h 2903157"/>
                  <a:gd name="connsiteX20" fmla="*/ 3950891 w 7859042"/>
                  <a:gd name="connsiteY20" fmla="*/ 431523 h 2903157"/>
                  <a:gd name="connsiteX21" fmla="*/ 3038750 w 7859042"/>
                  <a:gd name="connsiteY21" fmla="*/ 429041 h 2903157"/>
                  <a:gd name="connsiteX22" fmla="*/ 1291703 w 7859042"/>
                  <a:gd name="connsiteY22" fmla="*/ 427863 h 2903157"/>
                  <a:gd name="connsiteX23" fmla="*/ 783531 w 7859042"/>
                  <a:gd name="connsiteY23" fmla="*/ 212444 h 2903157"/>
                  <a:gd name="connsiteX24" fmla="*/ 608459 w 7859042"/>
                  <a:gd name="connsiteY24" fmla="*/ 52900 h 2903157"/>
                  <a:gd name="connsiteX25" fmla="*/ 3001 w 7859042"/>
                  <a:gd name="connsiteY25" fmla="*/ 22416 h 2903157"/>
                  <a:gd name="connsiteX26" fmla="*/ 0 w 7859042"/>
                  <a:gd name="connsiteY26" fmla="*/ 530962 h 2903157"/>
                  <a:gd name="connsiteX27" fmla="*/ 194865 w 7859042"/>
                  <a:gd name="connsiteY27" fmla="*/ 528482 h 2903157"/>
                  <a:gd name="connsiteX28" fmla="*/ 167778 w 7859042"/>
                  <a:gd name="connsiteY28" fmla="*/ 1230775 h 2903157"/>
                  <a:gd name="connsiteX0" fmla="*/ 167778 w 7859042"/>
                  <a:gd name="connsiteY0" fmla="*/ 1230775 h 2903157"/>
                  <a:gd name="connsiteX1" fmla="*/ 180479 w 7859042"/>
                  <a:gd name="connsiteY1" fmla="*/ 1888570 h 2903157"/>
                  <a:gd name="connsiteX2" fmla="*/ 211361 w 7859042"/>
                  <a:gd name="connsiteY2" fmla="*/ 2515089 h 2903157"/>
                  <a:gd name="connsiteX3" fmla="*/ 534193 w 7859042"/>
                  <a:gd name="connsiteY3" fmla="*/ 2550732 h 2903157"/>
                  <a:gd name="connsiteX4" fmla="*/ 826539 w 7859042"/>
                  <a:gd name="connsiteY4" fmla="*/ 2555074 h 2903157"/>
                  <a:gd name="connsiteX5" fmla="*/ 830683 w 7859042"/>
                  <a:gd name="connsiteY5" fmla="*/ 2806023 h 2903157"/>
                  <a:gd name="connsiteX6" fmla="*/ 2138957 w 7859042"/>
                  <a:gd name="connsiteY6" fmla="*/ 2794786 h 2903157"/>
                  <a:gd name="connsiteX7" fmla="*/ 3854994 w 7859042"/>
                  <a:gd name="connsiteY7" fmla="*/ 2774595 h 2903157"/>
                  <a:gd name="connsiteX8" fmla="*/ 5016772 w 7859042"/>
                  <a:gd name="connsiteY8" fmla="*/ 2786600 h 2903157"/>
                  <a:gd name="connsiteX9" fmla="*/ 5391869 w 7859042"/>
                  <a:gd name="connsiteY9" fmla="*/ 2743167 h 2903157"/>
                  <a:gd name="connsiteX10" fmla="*/ 5734843 w 7859042"/>
                  <a:gd name="connsiteY10" fmla="*/ 2903157 h 2903157"/>
                  <a:gd name="connsiteX11" fmla="*/ 6246365 w 7859042"/>
                  <a:gd name="connsiteY11" fmla="*/ 2761349 h 2903157"/>
                  <a:gd name="connsiteX12" fmla="*/ 7494586 w 7859042"/>
                  <a:gd name="connsiteY12" fmla="*/ 2167353 h 2903157"/>
                  <a:gd name="connsiteX13" fmla="*/ 7859042 w 7859042"/>
                  <a:gd name="connsiteY13" fmla="*/ 1477561 h 2903157"/>
                  <a:gd name="connsiteX14" fmla="*/ 7769299 w 7859042"/>
                  <a:gd name="connsiteY14" fmla="*/ 953686 h 2903157"/>
                  <a:gd name="connsiteX15" fmla="*/ 5548536 w 7859042"/>
                  <a:gd name="connsiteY15" fmla="*/ 938059 h 2903157"/>
                  <a:gd name="connsiteX16" fmla="*/ 5550371 w 7859042"/>
                  <a:gd name="connsiteY16" fmla="*/ 30033 h 2903157"/>
                  <a:gd name="connsiteX17" fmla="*/ 4781152 w 7859042"/>
                  <a:gd name="connsiteY17" fmla="*/ 34499 h 2903157"/>
                  <a:gd name="connsiteX18" fmla="*/ 4513261 w 7859042"/>
                  <a:gd name="connsiteY18" fmla="*/ 55185 h 2903157"/>
                  <a:gd name="connsiteX19" fmla="*/ 4255889 w 7859042"/>
                  <a:gd name="connsiteY19" fmla="*/ 215399 h 2903157"/>
                  <a:gd name="connsiteX20" fmla="*/ 3950891 w 7859042"/>
                  <a:gd name="connsiteY20" fmla="*/ 431523 h 2903157"/>
                  <a:gd name="connsiteX21" fmla="*/ 3038750 w 7859042"/>
                  <a:gd name="connsiteY21" fmla="*/ 429041 h 2903157"/>
                  <a:gd name="connsiteX22" fmla="*/ 1291703 w 7859042"/>
                  <a:gd name="connsiteY22" fmla="*/ 427863 h 2903157"/>
                  <a:gd name="connsiteX23" fmla="*/ 783531 w 7859042"/>
                  <a:gd name="connsiteY23" fmla="*/ 212444 h 2903157"/>
                  <a:gd name="connsiteX24" fmla="*/ 608459 w 7859042"/>
                  <a:gd name="connsiteY24" fmla="*/ 52900 h 2903157"/>
                  <a:gd name="connsiteX25" fmla="*/ 3001 w 7859042"/>
                  <a:gd name="connsiteY25" fmla="*/ 22416 h 2903157"/>
                  <a:gd name="connsiteX26" fmla="*/ 0 w 7859042"/>
                  <a:gd name="connsiteY26" fmla="*/ 530962 h 2903157"/>
                  <a:gd name="connsiteX27" fmla="*/ 194865 w 7859042"/>
                  <a:gd name="connsiteY27" fmla="*/ 528482 h 2903157"/>
                  <a:gd name="connsiteX28" fmla="*/ 167778 w 7859042"/>
                  <a:gd name="connsiteY28" fmla="*/ 1230775 h 2903157"/>
                  <a:gd name="connsiteX0" fmla="*/ 167778 w 7859042"/>
                  <a:gd name="connsiteY0" fmla="*/ 1230775 h 2903157"/>
                  <a:gd name="connsiteX1" fmla="*/ 180479 w 7859042"/>
                  <a:gd name="connsiteY1" fmla="*/ 1888570 h 2903157"/>
                  <a:gd name="connsiteX2" fmla="*/ 187721 w 7859042"/>
                  <a:gd name="connsiteY2" fmla="*/ 2460370 h 2903157"/>
                  <a:gd name="connsiteX3" fmla="*/ 211361 w 7859042"/>
                  <a:gd name="connsiteY3" fmla="*/ 2515089 h 2903157"/>
                  <a:gd name="connsiteX4" fmla="*/ 534193 w 7859042"/>
                  <a:gd name="connsiteY4" fmla="*/ 2550732 h 2903157"/>
                  <a:gd name="connsiteX5" fmla="*/ 826539 w 7859042"/>
                  <a:gd name="connsiteY5" fmla="*/ 2555074 h 2903157"/>
                  <a:gd name="connsiteX6" fmla="*/ 830683 w 7859042"/>
                  <a:gd name="connsiteY6" fmla="*/ 2806023 h 2903157"/>
                  <a:gd name="connsiteX7" fmla="*/ 2138957 w 7859042"/>
                  <a:gd name="connsiteY7" fmla="*/ 2794786 h 2903157"/>
                  <a:gd name="connsiteX8" fmla="*/ 3854994 w 7859042"/>
                  <a:gd name="connsiteY8" fmla="*/ 2774595 h 2903157"/>
                  <a:gd name="connsiteX9" fmla="*/ 5016772 w 7859042"/>
                  <a:gd name="connsiteY9" fmla="*/ 2786600 h 2903157"/>
                  <a:gd name="connsiteX10" fmla="*/ 5391869 w 7859042"/>
                  <a:gd name="connsiteY10" fmla="*/ 2743167 h 2903157"/>
                  <a:gd name="connsiteX11" fmla="*/ 5734843 w 7859042"/>
                  <a:gd name="connsiteY11" fmla="*/ 2903157 h 2903157"/>
                  <a:gd name="connsiteX12" fmla="*/ 6246365 w 7859042"/>
                  <a:gd name="connsiteY12" fmla="*/ 2761349 h 2903157"/>
                  <a:gd name="connsiteX13" fmla="*/ 7494586 w 7859042"/>
                  <a:gd name="connsiteY13" fmla="*/ 2167353 h 2903157"/>
                  <a:gd name="connsiteX14" fmla="*/ 7859042 w 7859042"/>
                  <a:gd name="connsiteY14" fmla="*/ 1477561 h 2903157"/>
                  <a:gd name="connsiteX15" fmla="*/ 7769299 w 7859042"/>
                  <a:gd name="connsiteY15" fmla="*/ 953686 h 2903157"/>
                  <a:gd name="connsiteX16" fmla="*/ 5548536 w 7859042"/>
                  <a:gd name="connsiteY16" fmla="*/ 938059 h 2903157"/>
                  <a:gd name="connsiteX17" fmla="*/ 5550371 w 7859042"/>
                  <a:gd name="connsiteY17" fmla="*/ 30033 h 2903157"/>
                  <a:gd name="connsiteX18" fmla="*/ 4781152 w 7859042"/>
                  <a:gd name="connsiteY18" fmla="*/ 34499 h 2903157"/>
                  <a:gd name="connsiteX19" fmla="*/ 4513261 w 7859042"/>
                  <a:gd name="connsiteY19" fmla="*/ 55185 h 2903157"/>
                  <a:gd name="connsiteX20" fmla="*/ 4255889 w 7859042"/>
                  <a:gd name="connsiteY20" fmla="*/ 215399 h 2903157"/>
                  <a:gd name="connsiteX21" fmla="*/ 3950891 w 7859042"/>
                  <a:gd name="connsiteY21" fmla="*/ 431523 h 2903157"/>
                  <a:gd name="connsiteX22" fmla="*/ 3038750 w 7859042"/>
                  <a:gd name="connsiteY22" fmla="*/ 429041 h 2903157"/>
                  <a:gd name="connsiteX23" fmla="*/ 1291703 w 7859042"/>
                  <a:gd name="connsiteY23" fmla="*/ 427863 h 2903157"/>
                  <a:gd name="connsiteX24" fmla="*/ 783531 w 7859042"/>
                  <a:gd name="connsiteY24" fmla="*/ 212444 h 2903157"/>
                  <a:gd name="connsiteX25" fmla="*/ 608459 w 7859042"/>
                  <a:gd name="connsiteY25" fmla="*/ 52900 h 2903157"/>
                  <a:gd name="connsiteX26" fmla="*/ 3001 w 7859042"/>
                  <a:gd name="connsiteY26" fmla="*/ 22416 h 2903157"/>
                  <a:gd name="connsiteX27" fmla="*/ 0 w 7859042"/>
                  <a:gd name="connsiteY27" fmla="*/ 530962 h 2903157"/>
                  <a:gd name="connsiteX28" fmla="*/ 194865 w 7859042"/>
                  <a:gd name="connsiteY28" fmla="*/ 528482 h 2903157"/>
                  <a:gd name="connsiteX29" fmla="*/ 167778 w 7859042"/>
                  <a:gd name="connsiteY29" fmla="*/ 1230775 h 2903157"/>
                  <a:gd name="connsiteX0" fmla="*/ 167778 w 7859042"/>
                  <a:gd name="connsiteY0" fmla="*/ 1230775 h 2903157"/>
                  <a:gd name="connsiteX1" fmla="*/ 180479 w 7859042"/>
                  <a:gd name="connsiteY1" fmla="*/ 1888570 h 2903157"/>
                  <a:gd name="connsiteX2" fmla="*/ 187721 w 7859042"/>
                  <a:gd name="connsiteY2" fmla="*/ 2460370 h 2903157"/>
                  <a:gd name="connsiteX3" fmla="*/ 211361 w 7859042"/>
                  <a:gd name="connsiteY3" fmla="*/ 2515089 h 2903157"/>
                  <a:gd name="connsiteX4" fmla="*/ 615875 w 7859042"/>
                  <a:gd name="connsiteY4" fmla="*/ 2550856 h 2903157"/>
                  <a:gd name="connsiteX5" fmla="*/ 826539 w 7859042"/>
                  <a:gd name="connsiteY5" fmla="*/ 2555074 h 2903157"/>
                  <a:gd name="connsiteX6" fmla="*/ 830683 w 7859042"/>
                  <a:gd name="connsiteY6" fmla="*/ 2806023 h 2903157"/>
                  <a:gd name="connsiteX7" fmla="*/ 2138957 w 7859042"/>
                  <a:gd name="connsiteY7" fmla="*/ 2794786 h 2903157"/>
                  <a:gd name="connsiteX8" fmla="*/ 3854994 w 7859042"/>
                  <a:gd name="connsiteY8" fmla="*/ 2774595 h 2903157"/>
                  <a:gd name="connsiteX9" fmla="*/ 5016772 w 7859042"/>
                  <a:gd name="connsiteY9" fmla="*/ 2786600 h 2903157"/>
                  <a:gd name="connsiteX10" fmla="*/ 5391869 w 7859042"/>
                  <a:gd name="connsiteY10" fmla="*/ 2743167 h 2903157"/>
                  <a:gd name="connsiteX11" fmla="*/ 5734843 w 7859042"/>
                  <a:gd name="connsiteY11" fmla="*/ 2903157 h 2903157"/>
                  <a:gd name="connsiteX12" fmla="*/ 6246365 w 7859042"/>
                  <a:gd name="connsiteY12" fmla="*/ 2761349 h 2903157"/>
                  <a:gd name="connsiteX13" fmla="*/ 7494586 w 7859042"/>
                  <a:gd name="connsiteY13" fmla="*/ 2167353 h 2903157"/>
                  <a:gd name="connsiteX14" fmla="*/ 7859042 w 7859042"/>
                  <a:gd name="connsiteY14" fmla="*/ 1477561 h 2903157"/>
                  <a:gd name="connsiteX15" fmla="*/ 7769299 w 7859042"/>
                  <a:gd name="connsiteY15" fmla="*/ 953686 h 2903157"/>
                  <a:gd name="connsiteX16" fmla="*/ 5548536 w 7859042"/>
                  <a:gd name="connsiteY16" fmla="*/ 938059 h 2903157"/>
                  <a:gd name="connsiteX17" fmla="*/ 5550371 w 7859042"/>
                  <a:gd name="connsiteY17" fmla="*/ 30033 h 2903157"/>
                  <a:gd name="connsiteX18" fmla="*/ 4781152 w 7859042"/>
                  <a:gd name="connsiteY18" fmla="*/ 34499 h 2903157"/>
                  <a:gd name="connsiteX19" fmla="*/ 4513261 w 7859042"/>
                  <a:gd name="connsiteY19" fmla="*/ 55185 h 2903157"/>
                  <a:gd name="connsiteX20" fmla="*/ 4255889 w 7859042"/>
                  <a:gd name="connsiteY20" fmla="*/ 215399 h 2903157"/>
                  <a:gd name="connsiteX21" fmla="*/ 3950891 w 7859042"/>
                  <a:gd name="connsiteY21" fmla="*/ 431523 h 2903157"/>
                  <a:gd name="connsiteX22" fmla="*/ 3038750 w 7859042"/>
                  <a:gd name="connsiteY22" fmla="*/ 429041 h 2903157"/>
                  <a:gd name="connsiteX23" fmla="*/ 1291703 w 7859042"/>
                  <a:gd name="connsiteY23" fmla="*/ 427863 h 2903157"/>
                  <a:gd name="connsiteX24" fmla="*/ 783531 w 7859042"/>
                  <a:gd name="connsiteY24" fmla="*/ 212444 h 2903157"/>
                  <a:gd name="connsiteX25" fmla="*/ 608459 w 7859042"/>
                  <a:gd name="connsiteY25" fmla="*/ 52900 h 2903157"/>
                  <a:gd name="connsiteX26" fmla="*/ 3001 w 7859042"/>
                  <a:gd name="connsiteY26" fmla="*/ 22416 h 2903157"/>
                  <a:gd name="connsiteX27" fmla="*/ 0 w 7859042"/>
                  <a:gd name="connsiteY27" fmla="*/ 530962 h 2903157"/>
                  <a:gd name="connsiteX28" fmla="*/ 194865 w 7859042"/>
                  <a:gd name="connsiteY28" fmla="*/ 528482 h 2903157"/>
                  <a:gd name="connsiteX29" fmla="*/ 167778 w 7859042"/>
                  <a:gd name="connsiteY29" fmla="*/ 1230775 h 2903157"/>
                  <a:gd name="connsiteX0" fmla="*/ 167778 w 7859042"/>
                  <a:gd name="connsiteY0" fmla="*/ 1230775 h 2903157"/>
                  <a:gd name="connsiteX1" fmla="*/ 180479 w 7859042"/>
                  <a:gd name="connsiteY1" fmla="*/ 1888570 h 2903157"/>
                  <a:gd name="connsiteX2" fmla="*/ 187721 w 7859042"/>
                  <a:gd name="connsiteY2" fmla="*/ 2460370 h 2903157"/>
                  <a:gd name="connsiteX3" fmla="*/ 211361 w 7859042"/>
                  <a:gd name="connsiteY3" fmla="*/ 2515089 h 2903157"/>
                  <a:gd name="connsiteX4" fmla="*/ 409847 w 7859042"/>
                  <a:gd name="connsiteY4" fmla="*/ 2691351 h 2903157"/>
                  <a:gd name="connsiteX5" fmla="*/ 615875 w 7859042"/>
                  <a:gd name="connsiteY5" fmla="*/ 2550856 h 2903157"/>
                  <a:gd name="connsiteX6" fmla="*/ 826539 w 7859042"/>
                  <a:gd name="connsiteY6" fmla="*/ 2555074 h 2903157"/>
                  <a:gd name="connsiteX7" fmla="*/ 830683 w 7859042"/>
                  <a:gd name="connsiteY7" fmla="*/ 2806023 h 2903157"/>
                  <a:gd name="connsiteX8" fmla="*/ 2138957 w 7859042"/>
                  <a:gd name="connsiteY8" fmla="*/ 2794786 h 2903157"/>
                  <a:gd name="connsiteX9" fmla="*/ 3854994 w 7859042"/>
                  <a:gd name="connsiteY9" fmla="*/ 2774595 h 2903157"/>
                  <a:gd name="connsiteX10" fmla="*/ 5016772 w 7859042"/>
                  <a:gd name="connsiteY10" fmla="*/ 2786600 h 2903157"/>
                  <a:gd name="connsiteX11" fmla="*/ 5391869 w 7859042"/>
                  <a:gd name="connsiteY11" fmla="*/ 2743167 h 2903157"/>
                  <a:gd name="connsiteX12" fmla="*/ 5734843 w 7859042"/>
                  <a:gd name="connsiteY12" fmla="*/ 2903157 h 2903157"/>
                  <a:gd name="connsiteX13" fmla="*/ 6246365 w 7859042"/>
                  <a:gd name="connsiteY13" fmla="*/ 2761349 h 2903157"/>
                  <a:gd name="connsiteX14" fmla="*/ 7494586 w 7859042"/>
                  <a:gd name="connsiteY14" fmla="*/ 2167353 h 2903157"/>
                  <a:gd name="connsiteX15" fmla="*/ 7859042 w 7859042"/>
                  <a:gd name="connsiteY15" fmla="*/ 1477561 h 2903157"/>
                  <a:gd name="connsiteX16" fmla="*/ 7769299 w 7859042"/>
                  <a:gd name="connsiteY16" fmla="*/ 953686 h 2903157"/>
                  <a:gd name="connsiteX17" fmla="*/ 5548536 w 7859042"/>
                  <a:gd name="connsiteY17" fmla="*/ 938059 h 2903157"/>
                  <a:gd name="connsiteX18" fmla="*/ 5550371 w 7859042"/>
                  <a:gd name="connsiteY18" fmla="*/ 30033 h 2903157"/>
                  <a:gd name="connsiteX19" fmla="*/ 4781152 w 7859042"/>
                  <a:gd name="connsiteY19" fmla="*/ 34499 h 2903157"/>
                  <a:gd name="connsiteX20" fmla="*/ 4513261 w 7859042"/>
                  <a:gd name="connsiteY20" fmla="*/ 55185 h 2903157"/>
                  <a:gd name="connsiteX21" fmla="*/ 4255889 w 7859042"/>
                  <a:gd name="connsiteY21" fmla="*/ 215399 h 2903157"/>
                  <a:gd name="connsiteX22" fmla="*/ 3950891 w 7859042"/>
                  <a:gd name="connsiteY22" fmla="*/ 431523 h 2903157"/>
                  <a:gd name="connsiteX23" fmla="*/ 3038750 w 7859042"/>
                  <a:gd name="connsiteY23" fmla="*/ 429041 h 2903157"/>
                  <a:gd name="connsiteX24" fmla="*/ 1291703 w 7859042"/>
                  <a:gd name="connsiteY24" fmla="*/ 427863 h 2903157"/>
                  <a:gd name="connsiteX25" fmla="*/ 783531 w 7859042"/>
                  <a:gd name="connsiteY25" fmla="*/ 212444 h 2903157"/>
                  <a:gd name="connsiteX26" fmla="*/ 608459 w 7859042"/>
                  <a:gd name="connsiteY26" fmla="*/ 52900 h 2903157"/>
                  <a:gd name="connsiteX27" fmla="*/ 3001 w 7859042"/>
                  <a:gd name="connsiteY27" fmla="*/ 22416 h 2903157"/>
                  <a:gd name="connsiteX28" fmla="*/ 0 w 7859042"/>
                  <a:gd name="connsiteY28" fmla="*/ 530962 h 2903157"/>
                  <a:gd name="connsiteX29" fmla="*/ 194865 w 7859042"/>
                  <a:gd name="connsiteY29" fmla="*/ 528482 h 2903157"/>
                  <a:gd name="connsiteX30" fmla="*/ 167778 w 7859042"/>
                  <a:gd name="connsiteY30" fmla="*/ 1230775 h 2903157"/>
                  <a:gd name="connsiteX0" fmla="*/ 167778 w 7859042"/>
                  <a:gd name="connsiteY0" fmla="*/ 1230775 h 2903157"/>
                  <a:gd name="connsiteX1" fmla="*/ 180479 w 7859042"/>
                  <a:gd name="connsiteY1" fmla="*/ 1888570 h 2903157"/>
                  <a:gd name="connsiteX2" fmla="*/ 187721 w 7859042"/>
                  <a:gd name="connsiteY2" fmla="*/ 2460370 h 2903157"/>
                  <a:gd name="connsiteX3" fmla="*/ 211361 w 7859042"/>
                  <a:gd name="connsiteY3" fmla="*/ 2515089 h 2903157"/>
                  <a:gd name="connsiteX4" fmla="*/ 409847 w 7859042"/>
                  <a:gd name="connsiteY4" fmla="*/ 2691351 h 2903157"/>
                  <a:gd name="connsiteX5" fmla="*/ 615875 w 7859042"/>
                  <a:gd name="connsiteY5" fmla="*/ 2550856 h 2903157"/>
                  <a:gd name="connsiteX6" fmla="*/ 826539 w 7859042"/>
                  <a:gd name="connsiteY6" fmla="*/ 2555074 h 2903157"/>
                  <a:gd name="connsiteX7" fmla="*/ 830683 w 7859042"/>
                  <a:gd name="connsiteY7" fmla="*/ 2806023 h 2903157"/>
                  <a:gd name="connsiteX8" fmla="*/ 2138957 w 7859042"/>
                  <a:gd name="connsiteY8" fmla="*/ 2794786 h 2903157"/>
                  <a:gd name="connsiteX9" fmla="*/ 3854994 w 7859042"/>
                  <a:gd name="connsiteY9" fmla="*/ 2774595 h 2903157"/>
                  <a:gd name="connsiteX10" fmla="*/ 5016772 w 7859042"/>
                  <a:gd name="connsiteY10" fmla="*/ 2786600 h 2903157"/>
                  <a:gd name="connsiteX11" fmla="*/ 5391869 w 7859042"/>
                  <a:gd name="connsiteY11" fmla="*/ 2743167 h 2903157"/>
                  <a:gd name="connsiteX12" fmla="*/ 5734843 w 7859042"/>
                  <a:gd name="connsiteY12" fmla="*/ 2903157 h 2903157"/>
                  <a:gd name="connsiteX13" fmla="*/ 6246365 w 7859042"/>
                  <a:gd name="connsiteY13" fmla="*/ 2761349 h 2903157"/>
                  <a:gd name="connsiteX14" fmla="*/ 7494586 w 7859042"/>
                  <a:gd name="connsiteY14" fmla="*/ 2167353 h 2903157"/>
                  <a:gd name="connsiteX15" fmla="*/ 7859042 w 7859042"/>
                  <a:gd name="connsiteY15" fmla="*/ 1477561 h 2903157"/>
                  <a:gd name="connsiteX16" fmla="*/ 7769299 w 7859042"/>
                  <a:gd name="connsiteY16" fmla="*/ 953686 h 2903157"/>
                  <a:gd name="connsiteX17" fmla="*/ 5548536 w 7859042"/>
                  <a:gd name="connsiteY17" fmla="*/ 938059 h 2903157"/>
                  <a:gd name="connsiteX18" fmla="*/ 5550371 w 7859042"/>
                  <a:gd name="connsiteY18" fmla="*/ 30033 h 2903157"/>
                  <a:gd name="connsiteX19" fmla="*/ 4781152 w 7859042"/>
                  <a:gd name="connsiteY19" fmla="*/ 34499 h 2903157"/>
                  <a:gd name="connsiteX20" fmla="*/ 4513261 w 7859042"/>
                  <a:gd name="connsiteY20" fmla="*/ 55185 h 2903157"/>
                  <a:gd name="connsiteX21" fmla="*/ 4255889 w 7859042"/>
                  <a:gd name="connsiteY21" fmla="*/ 215399 h 2903157"/>
                  <a:gd name="connsiteX22" fmla="*/ 3950891 w 7859042"/>
                  <a:gd name="connsiteY22" fmla="*/ 431523 h 2903157"/>
                  <a:gd name="connsiteX23" fmla="*/ 3038750 w 7859042"/>
                  <a:gd name="connsiteY23" fmla="*/ 429041 h 2903157"/>
                  <a:gd name="connsiteX24" fmla="*/ 1291703 w 7859042"/>
                  <a:gd name="connsiteY24" fmla="*/ 427863 h 2903157"/>
                  <a:gd name="connsiteX25" fmla="*/ 783531 w 7859042"/>
                  <a:gd name="connsiteY25" fmla="*/ 212444 h 2903157"/>
                  <a:gd name="connsiteX26" fmla="*/ 608459 w 7859042"/>
                  <a:gd name="connsiteY26" fmla="*/ 52900 h 2903157"/>
                  <a:gd name="connsiteX27" fmla="*/ 3001 w 7859042"/>
                  <a:gd name="connsiteY27" fmla="*/ 22416 h 2903157"/>
                  <a:gd name="connsiteX28" fmla="*/ 0 w 7859042"/>
                  <a:gd name="connsiteY28" fmla="*/ 530962 h 2903157"/>
                  <a:gd name="connsiteX29" fmla="*/ 194865 w 7859042"/>
                  <a:gd name="connsiteY29" fmla="*/ 528482 h 2903157"/>
                  <a:gd name="connsiteX30" fmla="*/ 167778 w 7859042"/>
                  <a:gd name="connsiteY30" fmla="*/ 1230775 h 2903157"/>
                  <a:gd name="connsiteX0" fmla="*/ 167778 w 7859042"/>
                  <a:gd name="connsiteY0" fmla="*/ 1230775 h 2903157"/>
                  <a:gd name="connsiteX1" fmla="*/ 180479 w 7859042"/>
                  <a:gd name="connsiteY1" fmla="*/ 1888570 h 2903157"/>
                  <a:gd name="connsiteX2" fmla="*/ 187721 w 7859042"/>
                  <a:gd name="connsiteY2" fmla="*/ 2460370 h 2903157"/>
                  <a:gd name="connsiteX3" fmla="*/ 211361 w 7859042"/>
                  <a:gd name="connsiteY3" fmla="*/ 2515089 h 2903157"/>
                  <a:gd name="connsiteX4" fmla="*/ 409847 w 7859042"/>
                  <a:gd name="connsiteY4" fmla="*/ 2691351 h 2903157"/>
                  <a:gd name="connsiteX5" fmla="*/ 615875 w 7859042"/>
                  <a:gd name="connsiteY5" fmla="*/ 2550856 h 2903157"/>
                  <a:gd name="connsiteX6" fmla="*/ 826539 w 7859042"/>
                  <a:gd name="connsiteY6" fmla="*/ 2555074 h 2903157"/>
                  <a:gd name="connsiteX7" fmla="*/ 830683 w 7859042"/>
                  <a:gd name="connsiteY7" fmla="*/ 2806023 h 2903157"/>
                  <a:gd name="connsiteX8" fmla="*/ 2138957 w 7859042"/>
                  <a:gd name="connsiteY8" fmla="*/ 2794786 h 2903157"/>
                  <a:gd name="connsiteX9" fmla="*/ 3854994 w 7859042"/>
                  <a:gd name="connsiteY9" fmla="*/ 2774595 h 2903157"/>
                  <a:gd name="connsiteX10" fmla="*/ 5016772 w 7859042"/>
                  <a:gd name="connsiteY10" fmla="*/ 2786600 h 2903157"/>
                  <a:gd name="connsiteX11" fmla="*/ 5391869 w 7859042"/>
                  <a:gd name="connsiteY11" fmla="*/ 2743167 h 2903157"/>
                  <a:gd name="connsiteX12" fmla="*/ 5734843 w 7859042"/>
                  <a:gd name="connsiteY12" fmla="*/ 2903157 h 2903157"/>
                  <a:gd name="connsiteX13" fmla="*/ 6246365 w 7859042"/>
                  <a:gd name="connsiteY13" fmla="*/ 2761349 h 2903157"/>
                  <a:gd name="connsiteX14" fmla="*/ 7494586 w 7859042"/>
                  <a:gd name="connsiteY14" fmla="*/ 2167353 h 2903157"/>
                  <a:gd name="connsiteX15" fmla="*/ 7859042 w 7859042"/>
                  <a:gd name="connsiteY15" fmla="*/ 1477561 h 2903157"/>
                  <a:gd name="connsiteX16" fmla="*/ 7769299 w 7859042"/>
                  <a:gd name="connsiteY16" fmla="*/ 953686 h 2903157"/>
                  <a:gd name="connsiteX17" fmla="*/ 5548536 w 7859042"/>
                  <a:gd name="connsiteY17" fmla="*/ 938059 h 2903157"/>
                  <a:gd name="connsiteX18" fmla="*/ 5550371 w 7859042"/>
                  <a:gd name="connsiteY18" fmla="*/ 30033 h 2903157"/>
                  <a:gd name="connsiteX19" fmla="*/ 4781152 w 7859042"/>
                  <a:gd name="connsiteY19" fmla="*/ 34499 h 2903157"/>
                  <a:gd name="connsiteX20" fmla="*/ 4513261 w 7859042"/>
                  <a:gd name="connsiteY20" fmla="*/ 55185 h 2903157"/>
                  <a:gd name="connsiteX21" fmla="*/ 4255889 w 7859042"/>
                  <a:gd name="connsiteY21" fmla="*/ 215399 h 2903157"/>
                  <a:gd name="connsiteX22" fmla="*/ 3950891 w 7859042"/>
                  <a:gd name="connsiteY22" fmla="*/ 431523 h 2903157"/>
                  <a:gd name="connsiteX23" fmla="*/ 3038750 w 7859042"/>
                  <a:gd name="connsiteY23" fmla="*/ 429041 h 2903157"/>
                  <a:gd name="connsiteX24" fmla="*/ 1291703 w 7859042"/>
                  <a:gd name="connsiteY24" fmla="*/ 427863 h 2903157"/>
                  <a:gd name="connsiteX25" fmla="*/ 783531 w 7859042"/>
                  <a:gd name="connsiteY25" fmla="*/ 212444 h 2903157"/>
                  <a:gd name="connsiteX26" fmla="*/ 608459 w 7859042"/>
                  <a:gd name="connsiteY26" fmla="*/ 52900 h 2903157"/>
                  <a:gd name="connsiteX27" fmla="*/ 3001 w 7859042"/>
                  <a:gd name="connsiteY27" fmla="*/ 22416 h 2903157"/>
                  <a:gd name="connsiteX28" fmla="*/ 0 w 7859042"/>
                  <a:gd name="connsiteY28" fmla="*/ 530962 h 2903157"/>
                  <a:gd name="connsiteX29" fmla="*/ 194865 w 7859042"/>
                  <a:gd name="connsiteY29" fmla="*/ 528482 h 2903157"/>
                  <a:gd name="connsiteX30" fmla="*/ 167778 w 7859042"/>
                  <a:gd name="connsiteY30" fmla="*/ 1230775 h 2903157"/>
                  <a:gd name="connsiteX0" fmla="*/ 167778 w 7859042"/>
                  <a:gd name="connsiteY0" fmla="*/ 1230775 h 2903157"/>
                  <a:gd name="connsiteX1" fmla="*/ 180479 w 7859042"/>
                  <a:gd name="connsiteY1" fmla="*/ 1888570 h 2903157"/>
                  <a:gd name="connsiteX2" fmla="*/ 187721 w 7859042"/>
                  <a:gd name="connsiteY2" fmla="*/ 2460370 h 2903157"/>
                  <a:gd name="connsiteX3" fmla="*/ 211361 w 7859042"/>
                  <a:gd name="connsiteY3" fmla="*/ 2515089 h 2903157"/>
                  <a:gd name="connsiteX4" fmla="*/ 409847 w 7859042"/>
                  <a:gd name="connsiteY4" fmla="*/ 2691351 h 2903157"/>
                  <a:gd name="connsiteX5" fmla="*/ 615875 w 7859042"/>
                  <a:gd name="connsiteY5" fmla="*/ 2550856 h 2903157"/>
                  <a:gd name="connsiteX6" fmla="*/ 826539 w 7859042"/>
                  <a:gd name="connsiteY6" fmla="*/ 2555074 h 2903157"/>
                  <a:gd name="connsiteX7" fmla="*/ 830683 w 7859042"/>
                  <a:gd name="connsiteY7" fmla="*/ 2806023 h 2903157"/>
                  <a:gd name="connsiteX8" fmla="*/ 2138957 w 7859042"/>
                  <a:gd name="connsiteY8" fmla="*/ 2794786 h 2903157"/>
                  <a:gd name="connsiteX9" fmla="*/ 3854994 w 7859042"/>
                  <a:gd name="connsiteY9" fmla="*/ 2774595 h 2903157"/>
                  <a:gd name="connsiteX10" fmla="*/ 5016772 w 7859042"/>
                  <a:gd name="connsiteY10" fmla="*/ 2786600 h 2903157"/>
                  <a:gd name="connsiteX11" fmla="*/ 5391869 w 7859042"/>
                  <a:gd name="connsiteY11" fmla="*/ 2743167 h 2903157"/>
                  <a:gd name="connsiteX12" fmla="*/ 5734843 w 7859042"/>
                  <a:gd name="connsiteY12" fmla="*/ 2903157 h 2903157"/>
                  <a:gd name="connsiteX13" fmla="*/ 6246365 w 7859042"/>
                  <a:gd name="connsiteY13" fmla="*/ 2761349 h 2903157"/>
                  <a:gd name="connsiteX14" fmla="*/ 7494586 w 7859042"/>
                  <a:gd name="connsiteY14" fmla="*/ 2167353 h 2903157"/>
                  <a:gd name="connsiteX15" fmla="*/ 7859042 w 7859042"/>
                  <a:gd name="connsiteY15" fmla="*/ 1477561 h 2903157"/>
                  <a:gd name="connsiteX16" fmla="*/ 7769299 w 7859042"/>
                  <a:gd name="connsiteY16" fmla="*/ 953686 h 2903157"/>
                  <a:gd name="connsiteX17" fmla="*/ 5548536 w 7859042"/>
                  <a:gd name="connsiteY17" fmla="*/ 938059 h 2903157"/>
                  <a:gd name="connsiteX18" fmla="*/ 5550371 w 7859042"/>
                  <a:gd name="connsiteY18" fmla="*/ 30033 h 2903157"/>
                  <a:gd name="connsiteX19" fmla="*/ 4781152 w 7859042"/>
                  <a:gd name="connsiteY19" fmla="*/ 34499 h 2903157"/>
                  <a:gd name="connsiteX20" fmla="*/ 4513261 w 7859042"/>
                  <a:gd name="connsiteY20" fmla="*/ 55185 h 2903157"/>
                  <a:gd name="connsiteX21" fmla="*/ 4255889 w 7859042"/>
                  <a:gd name="connsiteY21" fmla="*/ 215399 h 2903157"/>
                  <a:gd name="connsiteX22" fmla="*/ 3950891 w 7859042"/>
                  <a:gd name="connsiteY22" fmla="*/ 431523 h 2903157"/>
                  <a:gd name="connsiteX23" fmla="*/ 3038750 w 7859042"/>
                  <a:gd name="connsiteY23" fmla="*/ 429041 h 2903157"/>
                  <a:gd name="connsiteX24" fmla="*/ 1291703 w 7859042"/>
                  <a:gd name="connsiteY24" fmla="*/ 427863 h 2903157"/>
                  <a:gd name="connsiteX25" fmla="*/ 783531 w 7859042"/>
                  <a:gd name="connsiteY25" fmla="*/ 212444 h 2903157"/>
                  <a:gd name="connsiteX26" fmla="*/ 608459 w 7859042"/>
                  <a:gd name="connsiteY26" fmla="*/ 52900 h 2903157"/>
                  <a:gd name="connsiteX27" fmla="*/ 3001 w 7859042"/>
                  <a:gd name="connsiteY27" fmla="*/ 22416 h 2903157"/>
                  <a:gd name="connsiteX28" fmla="*/ 0 w 7859042"/>
                  <a:gd name="connsiteY28" fmla="*/ 530962 h 2903157"/>
                  <a:gd name="connsiteX29" fmla="*/ 194865 w 7859042"/>
                  <a:gd name="connsiteY29" fmla="*/ 528482 h 2903157"/>
                  <a:gd name="connsiteX30" fmla="*/ 167778 w 7859042"/>
                  <a:gd name="connsiteY30" fmla="*/ 1230775 h 2903157"/>
                  <a:gd name="connsiteX0" fmla="*/ 167778 w 7859042"/>
                  <a:gd name="connsiteY0" fmla="*/ 1230775 h 2903157"/>
                  <a:gd name="connsiteX1" fmla="*/ 180479 w 7859042"/>
                  <a:gd name="connsiteY1" fmla="*/ 1888570 h 2903157"/>
                  <a:gd name="connsiteX2" fmla="*/ 187721 w 7859042"/>
                  <a:gd name="connsiteY2" fmla="*/ 2460370 h 2903157"/>
                  <a:gd name="connsiteX3" fmla="*/ 211361 w 7859042"/>
                  <a:gd name="connsiteY3" fmla="*/ 2515089 h 2903157"/>
                  <a:gd name="connsiteX4" fmla="*/ 409847 w 7859042"/>
                  <a:gd name="connsiteY4" fmla="*/ 2691351 h 2903157"/>
                  <a:gd name="connsiteX5" fmla="*/ 615875 w 7859042"/>
                  <a:gd name="connsiteY5" fmla="*/ 2550856 h 2903157"/>
                  <a:gd name="connsiteX6" fmla="*/ 826539 w 7859042"/>
                  <a:gd name="connsiteY6" fmla="*/ 2555074 h 2903157"/>
                  <a:gd name="connsiteX7" fmla="*/ 830683 w 7859042"/>
                  <a:gd name="connsiteY7" fmla="*/ 2806023 h 2903157"/>
                  <a:gd name="connsiteX8" fmla="*/ 2138957 w 7859042"/>
                  <a:gd name="connsiteY8" fmla="*/ 2794786 h 2903157"/>
                  <a:gd name="connsiteX9" fmla="*/ 3854994 w 7859042"/>
                  <a:gd name="connsiteY9" fmla="*/ 2774595 h 2903157"/>
                  <a:gd name="connsiteX10" fmla="*/ 5016772 w 7859042"/>
                  <a:gd name="connsiteY10" fmla="*/ 2786600 h 2903157"/>
                  <a:gd name="connsiteX11" fmla="*/ 5391869 w 7859042"/>
                  <a:gd name="connsiteY11" fmla="*/ 2743167 h 2903157"/>
                  <a:gd name="connsiteX12" fmla="*/ 5734843 w 7859042"/>
                  <a:gd name="connsiteY12" fmla="*/ 2903157 h 2903157"/>
                  <a:gd name="connsiteX13" fmla="*/ 6246365 w 7859042"/>
                  <a:gd name="connsiteY13" fmla="*/ 2761349 h 2903157"/>
                  <a:gd name="connsiteX14" fmla="*/ 7494586 w 7859042"/>
                  <a:gd name="connsiteY14" fmla="*/ 2167353 h 2903157"/>
                  <a:gd name="connsiteX15" fmla="*/ 7859042 w 7859042"/>
                  <a:gd name="connsiteY15" fmla="*/ 1477561 h 2903157"/>
                  <a:gd name="connsiteX16" fmla="*/ 7769299 w 7859042"/>
                  <a:gd name="connsiteY16" fmla="*/ 953686 h 2903157"/>
                  <a:gd name="connsiteX17" fmla="*/ 5548536 w 7859042"/>
                  <a:gd name="connsiteY17" fmla="*/ 938059 h 2903157"/>
                  <a:gd name="connsiteX18" fmla="*/ 5550371 w 7859042"/>
                  <a:gd name="connsiteY18" fmla="*/ 30033 h 2903157"/>
                  <a:gd name="connsiteX19" fmla="*/ 4781152 w 7859042"/>
                  <a:gd name="connsiteY19" fmla="*/ 34499 h 2903157"/>
                  <a:gd name="connsiteX20" fmla="*/ 4513261 w 7859042"/>
                  <a:gd name="connsiteY20" fmla="*/ 55185 h 2903157"/>
                  <a:gd name="connsiteX21" fmla="*/ 4255889 w 7859042"/>
                  <a:gd name="connsiteY21" fmla="*/ 215399 h 2903157"/>
                  <a:gd name="connsiteX22" fmla="*/ 3950891 w 7859042"/>
                  <a:gd name="connsiteY22" fmla="*/ 431523 h 2903157"/>
                  <a:gd name="connsiteX23" fmla="*/ 3038750 w 7859042"/>
                  <a:gd name="connsiteY23" fmla="*/ 429041 h 2903157"/>
                  <a:gd name="connsiteX24" fmla="*/ 1291703 w 7859042"/>
                  <a:gd name="connsiteY24" fmla="*/ 427863 h 2903157"/>
                  <a:gd name="connsiteX25" fmla="*/ 783531 w 7859042"/>
                  <a:gd name="connsiteY25" fmla="*/ 212444 h 2903157"/>
                  <a:gd name="connsiteX26" fmla="*/ 608459 w 7859042"/>
                  <a:gd name="connsiteY26" fmla="*/ 52900 h 2903157"/>
                  <a:gd name="connsiteX27" fmla="*/ 3001 w 7859042"/>
                  <a:gd name="connsiteY27" fmla="*/ 22416 h 2903157"/>
                  <a:gd name="connsiteX28" fmla="*/ 0 w 7859042"/>
                  <a:gd name="connsiteY28" fmla="*/ 530962 h 2903157"/>
                  <a:gd name="connsiteX29" fmla="*/ 194865 w 7859042"/>
                  <a:gd name="connsiteY29" fmla="*/ 528482 h 2903157"/>
                  <a:gd name="connsiteX30" fmla="*/ 167778 w 7859042"/>
                  <a:gd name="connsiteY30" fmla="*/ 1230775 h 2903157"/>
                  <a:gd name="connsiteX0" fmla="*/ 167778 w 7859042"/>
                  <a:gd name="connsiteY0" fmla="*/ 1230775 h 2903157"/>
                  <a:gd name="connsiteX1" fmla="*/ 180479 w 7859042"/>
                  <a:gd name="connsiteY1" fmla="*/ 1888570 h 2903157"/>
                  <a:gd name="connsiteX2" fmla="*/ 187721 w 7859042"/>
                  <a:gd name="connsiteY2" fmla="*/ 2460370 h 2903157"/>
                  <a:gd name="connsiteX3" fmla="*/ 211361 w 7859042"/>
                  <a:gd name="connsiteY3" fmla="*/ 2515089 h 2903157"/>
                  <a:gd name="connsiteX4" fmla="*/ 409847 w 7859042"/>
                  <a:gd name="connsiteY4" fmla="*/ 2691351 h 2903157"/>
                  <a:gd name="connsiteX5" fmla="*/ 615875 w 7859042"/>
                  <a:gd name="connsiteY5" fmla="*/ 2550856 h 2903157"/>
                  <a:gd name="connsiteX6" fmla="*/ 826539 w 7859042"/>
                  <a:gd name="connsiteY6" fmla="*/ 2555074 h 2903157"/>
                  <a:gd name="connsiteX7" fmla="*/ 830683 w 7859042"/>
                  <a:gd name="connsiteY7" fmla="*/ 2806023 h 2903157"/>
                  <a:gd name="connsiteX8" fmla="*/ 2138957 w 7859042"/>
                  <a:gd name="connsiteY8" fmla="*/ 2794786 h 2903157"/>
                  <a:gd name="connsiteX9" fmla="*/ 3854994 w 7859042"/>
                  <a:gd name="connsiteY9" fmla="*/ 2774595 h 2903157"/>
                  <a:gd name="connsiteX10" fmla="*/ 5016772 w 7859042"/>
                  <a:gd name="connsiteY10" fmla="*/ 2786600 h 2903157"/>
                  <a:gd name="connsiteX11" fmla="*/ 5391869 w 7859042"/>
                  <a:gd name="connsiteY11" fmla="*/ 2743167 h 2903157"/>
                  <a:gd name="connsiteX12" fmla="*/ 5734843 w 7859042"/>
                  <a:gd name="connsiteY12" fmla="*/ 2903157 h 2903157"/>
                  <a:gd name="connsiteX13" fmla="*/ 6246365 w 7859042"/>
                  <a:gd name="connsiteY13" fmla="*/ 2761349 h 2903157"/>
                  <a:gd name="connsiteX14" fmla="*/ 7494586 w 7859042"/>
                  <a:gd name="connsiteY14" fmla="*/ 2167353 h 2903157"/>
                  <a:gd name="connsiteX15" fmla="*/ 7859042 w 7859042"/>
                  <a:gd name="connsiteY15" fmla="*/ 1477561 h 2903157"/>
                  <a:gd name="connsiteX16" fmla="*/ 7769299 w 7859042"/>
                  <a:gd name="connsiteY16" fmla="*/ 953686 h 2903157"/>
                  <a:gd name="connsiteX17" fmla="*/ 5548536 w 7859042"/>
                  <a:gd name="connsiteY17" fmla="*/ 938059 h 2903157"/>
                  <a:gd name="connsiteX18" fmla="*/ 5550371 w 7859042"/>
                  <a:gd name="connsiteY18" fmla="*/ 30033 h 2903157"/>
                  <a:gd name="connsiteX19" fmla="*/ 4781152 w 7859042"/>
                  <a:gd name="connsiteY19" fmla="*/ 34499 h 2903157"/>
                  <a:gd name="connsiteX20" fmla="*/ 4513261 w 7859042"/>
                  <a:gd name="connsiteY20" fmla="*/ 55185 h 2903157"/>
                  <a:gd name="connsiteX21" fmla="*/ 4255889 w 7859042"/>
                  <a:gd name="connsiteY21" fmla="*/ 215399 h 2903157"/>
                  <a:gd name="connsiteX22" fmla="*/ 3950891 w 7859042"/>
                  <a:gd name="connsiteY22" fmla="*/ 431523 h 2903157"/>
                  <a:gd name="connsiteX23" fmla="*/ 3038750 w 7859042"/>
                  <a:gd name="connsiteY23" fmla="*/ 429041 h 2903157"/>
                  <a:gd name="connsiteX24" fmla="*/ 1291703 w 7859042"/>
                  <a:gd name="connsiteY24" fmla="*/ 427863 h 2903157"/>
                  <a:gd name="connsiteX25" fmla="*/ 783531 w 7859042"/>
                  <a:gd name="connsiteY25" fmla="*/ 212444 h 2903157"/>
                  <a:gd name="connsiteX26" fmla="*/ 608459 w 7859042"/>
                  <a:gd name="connsiteY26" fmla="*/ 52900 h 2903157"/>
                  <a:gd name="connsiteX27" fmla="*/ 3001 w 7859042"/>
                  <a:gd name="connsiteY27" fmla="*/ 22416 h 2903157"/>
                  <a:gd name="connsiteX28" fmla="*/ 0 w 7859042"/>
                  <a:gd name="connsiteY28" fmla="*/ 530962 h 2903157"/>
                  <a:gd name="connsiteX29" fmla="*/ 194865 w 7859042"/>
                  <a:gd name="connsiteY29" fmla="*/ 528482 h 2903157"/>
                  <a:gd name="connsiteX30" fmla="*/ 167778 w 7859042"/>
                  <a:gd name="connsiteY30" fmla="*/ 1230775 h 2903157"/>
                  <a:gd name="connsiteX0" fmla="*/ 167778 w 7859042"/>
                  <a:gd name="connsiteY0" fmla="*/ 1230775 h 2903157"/>
                  <a:gd name="connsiteX1" fmla="*/ 180479 w 7859042"/>
                  <a:gd name="connsiteY1" fmla="*/ 1888570 h 2903157"/>
                  <a:gd name="connsiteX2" fmla="*/ 187721 w 7859042"/>
                  <a:gd name="connsiteY2" fmla="*/ 2460370 h 2903157"/>
                  <a:gd name="connsiteX3" fmla="*/ 211361 w 7859042"/>
                  <a:gd name="connsiteY3" fmla="*/ 2515089 h 2903157"/>
                  <a:gd name="connsiteX4" fmla="*/ 409847 w 7859042"/>
                  <a:gd name="connsiteY4" fmla="*/ 2691351 h 2903157"/>
                  <a:gd name="connsiteX5" fmla="*/ 615875 w 7859042"/>
                  <a:gd name="connsiteY5" fmla="*/ 2550856 h 2903157"/>
                  <a:gd name="connsiteX6" fmla="*/ 826539 w 7859042"/>
                  <a:gd name="connsiteY6" fmla="*/ 2555074 h 2903157"/>
                  <a:gd name="connsiteX7" fmla="*/ 830683 w 7859042"/>
                  <a:gd name="connsiteY7" fmla="*/ 2806023 h 2903157"/>
                  <a:gd name="connsiteX8" fmla="*/ 2138957 w 7859042"/>
                  <a:gd name="connsiteY8" fmla="*/ 2794786 h 2903157"/>
                  <a:gd name="connsiteX9" fmla="*/ 3854994 w 7859042"/>
                  <a:gd name="connsiteY9" fmla="*/ 2774595 h 2903157"/>
                  <a:gd name="connsiteX10" fmla="*/ 5016772 w 7859042"/>
                  <a:gd name="connsiteY10" fmla="*/ 2786600 h 2903157"/>
                  <a:gd name="connsiteX11" fmla="*/ 5391869 w 7859042"/>
                  <a:gd name="connsiteY11" fmla="*/ 2743167 h 2903157"/>
                  <a:gd name="connsiteX12" fmla="*/ 5734843 w 7859042"/>
                  <a:gd name="connsiteY12" fmla="*/ 2903157 h 2903157"/>
                  <a:gd name="connsiteX13" fmla="*/ 6246365 w 7859042"/>
                  <a:gd name="connsiteY13" fmla="*/ 2761349 h 2903157"/>
                  <a:gd name="connsiteX14" fmla="*/ 7494586 w 7859042"/>
                  <a:gd name="connsiteY14" fmla="*/ 2167353 h 2903157"/>
                  <a:gd name="connsiteX15" fmla="*/ 7859042 w 7859042"/>
                  <a:gd name="connsiteY15" fmla="*/ 1477561 h 2903157"/>
                  <a:gd name="connsiteX16" fmla="*/ 7769299 w 7859042"/>
                  <a:gd name="connsiteY16" fmla="*/ 953686 h 2903157"/>
                  <a:gd name="connsiteX17" fmla="*/ 5548536 w 7859042"/>
                  <a:gd name="connsiteY17" fmla="*/ 938059 h 2903157"/>
                  <a:gd name="connsiteX18" fmla="*/ 5550371 w 7859042"/>
                  <a:gd name="connsiteY18" fmla="*/ 30033 h 2903157"/>
                  <a:gd name="connsiteX19" fmla="*/ 4781152 w 7859042"/>
                  <a:gd name="connsiteY19" fmla="*/ 34499 h 2903157"/>
                  <a:gd name="connsiteX20" fmla="*/ 4513261 w 7859042"/>
                  <a:gd name="connsiteY20" fmla="*/ 55185 h 2903157"/>
                  <a:gd name="connsiteX21" fmla="*/ 4255889 w 7859042"/>
                  <a:gd name="connsiteY21" fmla="*/ 215399 h 2903157"/>
                  <a:gd name="connsiteX22" fmla="*/ 3950891 w 7859042"/>
                  <a:gd name="connsiteY22" fmla="*/ 431523 h 2903157"/>
                  <a:gd name="connsiteX23" fmla="*/ 3038750 w 7859042"/>
                  <a:gd name="connsiteY23" fmla="*/ 429041 h 2903157"/>
                  <a:gd name="connsiteX24" fmla="*/ 1291703 w 7859042"/>
                  <a:gd name="connsiteY24" fmla="*/ 427863 h 2903157"/>
                  <a:gd name="connsiteX25" fmla="*/ 783531 w 7859042"/>
                  <a:gd name="connsiteY25" fmla="*/ 212444 h 2903157"/>
                  <a:gd name="connsiteX26" fmla="*/ 608459 w 7859042"/>
                  <a:gd name="connsiteY26" fmla="*/ 52900 h 2903157"/>
                  <a:gd name="connsiteX27" fmla="*/ 3001 w 7859042"/>
                  <a:gd name="connsiteY27" fmla="*/ 22416 h 2903157"/>
                  <a:gd name="connsiteX28" fmla="*/ 0 w 7859042"/>
                  <a:gd name="connsiteY28" fmla="*/ 530962 h 2903157"/>
                  <a:gd name="connsiteX29" fmla="*/ 194865 w 7859042"/>
                  <a:gd name="connsiteY29" fmla="*/ 528482 h 2903157"/>
                  <a:gd name="connsiteX30" fmla="*/ 167778 w 7859042"/>
                  <a:gd name="connsiteY30" fmla="*/ 1230775 h 2903157"/>
                  <a:gd name="connsiteX0" fmla="*/ 167778 w 7859042"/>
                  <a:gd name="connsiteY0" fmla="*/ 1230775 h 2903157"/>
                  <a:gd name="connsiteX1" fmla="*/ 180479 w 7859042"/>
                  <a:gd name="connsiteY1" fmla="*/ 1888570 h 2903157"/>
                  <a:gd name="connsiteX2" fmla="*/ 187721 w 7859042"/>
                  <a:gd name="connsiteY2" fmla="*/ 2596423 h 2903157"/>
                  <a:gd name="connsiteX3" fmla="*/ 211361 w 7859042"/>
                  <a:gd name="connsiteY3" fmla="*/ 2515089 h 2903157"/>
                  <a:gd name="connsiteX4" fmla="*/ 409847 w 7859042"/>
                  <a:gd name="connsiteY4" fmla="*/ 2691351 h 2903157"/>
                  <a:gd name="connsiteX5" fmla="*/ 615875 w 7859042"/>
                  <a:gd name="connsiteY5" fmla="*/ 2550856 h 2903157"/>
                  <a:gd name="connsiteX6" fmla="*/ 826539 w 7859042"/>
                  <a:gd name="connsiteY6" fmla="*/ 2555074 h 2903157"/>
                  <a:gd name="connsiteX7" fmla="*/ 830683 w 7859042"/>
                  <a:gd name="connsiteY7" fmla="*/ 2806023 h 2903157"/>
                  <a:gd name="connsiteX8" fmla="*/ 2138957 w 7859042"/>
                  <a:gd name="connsiteY8" fmla="*/ 2794786 h 2903157"/>
                  <a:gd name="connsiteX9" fmla="*/ 3854994 w 7859042"/>
                  <a:gd name="connsiteY9" fmla="*/ 2774595 h 2903157"/>
                  <a:gd name="connsiteX10" fmla="*/ 5016772 w 7859042"/>
                  <a:gd name="connsiteY10" fmla="*/ 2786600 h 2903157"/>
                  <a:gd name="connsiteX11" fmla="*/ 5391869 w 7859042"/>
                  <a:gd name="connsiteY11" fmla="*/ 2743167 h 2903157"/>
                  <a:gd name="connsiteX12" fmla="*/ 5734843 w 7859042"/>
                  <a:gd name="connsiteY12" fmla="*/ 2903157 h 2903157"/>
                  <a:gd name="connsiteX13" fmla="*/ 6246365 w 7859042"/>
                  <a:gd name="connsiteY13" fmla="*/ 2761349 h 2903157"/>
                  <a:gd name="connsiteX14" fmla="*/ 7494586 w 7859042"/>
                  <a:gd name="connsiteY14" fmla="*/ 2167353 h 2903157"/>
                  <a:gd name="connsiteX15" fmla="*/ 7859042 w 7859042"/>
                  <a:gd name="connsiteY15" fmla="*/ 1477561 h 2903157"/>
                  <a:gd name="connsiteX16" fmla="*/ 7769299 w 7859042"/>
                  <a:gd name="connsiteY16" fmla="*/ 953686 h 2903157"/>
                  <a:gd name="connsiteX17" fmla="*/ 5548536 w 7859042"/>
                  <a:gd name="connsiteY17" fmla="*/ 938059 h 2903157"/>
                  <a:gd name="connsiteX18" fmla="*/ 5550371 w 7859042"/>
                  <a:gd name="connsiteY18" fmla="*/ 30033 h 2903157"/>
                  <a:gd name="connsiteX19" fmla="*/ 4781152 w 7859042"/>
                  <a:gd name="connsiteY19" fmla="*/ 34499 h 2903157"/>
                  <a:gd name="connsiteX20" fmla="*/ 4513261 w 7859042"/>
                  <a:gd name="connsiteY20" fmla="*/ 55185 h 2903157"/>
                  <a:gd name="connsiteX21" fmla="*/ 4255889 w 7859042"/>
                  <a:gd name="connsiteY21" fmla="*/ 215399 h 2903157"/>
                  <a:gd name="connsiteX22" fmla="*/ 3950891 w 7859042"/>
                  <a:gd name="connsiteY22" fmla="*/ 431523 h 2903157"/>
                  <a:gd name="connsiteX23" fmla="*/ 3038750 w 7859042"/>
                  <a:gd name="connsiteY23" fmla="*/ 429041 h 2903157"/>
                  <a:gd name="connsiteX24" fmla="*/ 1291703 w 7859042"/>
                  <a:gd name="connsiteY24" fmla="*/ 427863 h 2903157"/>
                  <a:gd name="connsiteX25" fmla="*/ 783531 w 7859042"/>
                  <a:gd name="connsiteY25" fmla="*/ 212444 h 2903157"/>
                  <a:gd name="connsiteX26" fmla="*/ 608459 w 7859042"/>
                  <a:gd name="connsiteY26" fmla="*/ 52900 h 2903157"/>
                  <a:gd name="connsiteX27" fmla="*/ 3001 w 7859042"/>
                  <a:gd name="connsiteY27" fmla="*/ 22416 h 2903157"/>
                  <a:gd name="connsiteX28" fmla="*/ 0 w 7859042"/>
                  <a:gd name="connsiteY28" fmla="*/ 530962 h 2903157"/>
                  <a:gd name="connsiteX29" fmla="*/ 194865 w 7859042"/>
                  <a:gd name="connsiteY29" fmla="*/ 528482 h 2903157"/>
                  <a:gd name="connsiteX30" fmla="*/ 167778 w 7859042"/>
                  <a:gd name="connsiteY30" fmla="*/ 1230775 h 2903157"/>
                  <a:gd name="connsiteX0" fmla="*/ 167778 w 7859042"/>
                  <a:gd name="connsiteY0" fmla="*/ 1230775 h 2903157"/>
                  <a:gd name="connsiteX1" fmla="*/ 180479 w 7859042"/>
                  <a:gd name="connsiteY1" fmla="*/ 1888570 h 2903157"/>
                  <a:gd name="connsiteX2" fmla="*/ 211361 w 7859042"/>
                  <a:gd name="connsiteY2" fmla="*/ 2515089 h 2903157"/>
                  <a:gd name="connsiteX3" fmla="*/ 409847 w 7859042"/>
                  <a:gd name="connsiteY3" fmla="*/ 2691351 h 2903157"/>
                  <a:gd name="connsiteX4" fmla="*/ 615875 w 7859042"/>
                  <a:gd name="connsiteY4" fmla="*/ 2550856 h 2903157"/>
                  <a:gd name="connsiteX5" fmla="*/ 826539 w 7859042"/>
                  <a:gd name="connsiteY5" fmla="*/ 2555074 h 2903157"/>
                  <a:gd name="connsiteX6" fmla="*/ 830683 w 7859042"/>
                  <a:gd name="connsiteY6" fmla="*/ 2806023 h 2903157"/>
                  <a:gd name="connsiteX7" fmla="*/ 2138957 w 7859042"/>
                  <a:gd name="connsiteY7" fmla="*/ 2794786 h 2903157"/>
                  <a:gd name="connsiteX8" fmla="*/ 3854994 w 7859042"/>
                  <a:gd name="connsiteY8" fmla="*/ 2774595 h 2903157"/>
                  <a:gd name="connsiteX9" fmla="*/ 5016772 w 7859042"/>
                  <a:gd name="connsiteY9" fmla="*/ 2786600 h 2903157"/>
                  <a:gd name="connsiteX10" fmla="*/ 5391869 w 7859042"/>
                  <a:gd name="connsiteY10" fmla="*/ 2743167 h 2903157"/>
                  <a:gd name="connsiteX11" fmla="*/ 5734843 w 7859042"/>
                  <a:gd name="connsiteY11" fmla="*/ 2903157 h 2903157"/>
                  <a:gd name="connsiteX12" fmla="*/ 6246365 w 7859042"/>
                  <a:gd name="connsiteY12" fmla="*/ 2761349 h 2903157"/>
                  <a:gd name="connsiteX13" fmla="*/ 7494586 w 7859042"/>
                  <a:gd name="connsiteY13" fmla="*/ 2167353 h 2903157"/>
                  <a:gd name="connsiteX14" fmla="*/ 7859042 w 7859042"/>
                  <a:gd name="connsiteY14" fmla="*/ 1477561 h 2903157"/>
                  <a:gd name="connsiteX15" fmla="*/ 7769299 w 7859042"/>
                  <a:gd name="connsiteY15" fmla="*/ 953686 h 2903157"/>
                  <a:gd name="connsiteX16" fmla="*/ 5548536 w 7859042"/>
                  <a:gd name="connsiteY16" fmla="*/ 938059 h 2903157"/>
                  <a:gd name="connsiteX17" fmla="*/ 5550371 w 7859042"/>
                  <a:gd name="connsiteY17" fmla="*/ 30033 h 2903157"/>
                  <a:gd name="connsiteX18" fmla="*/ 4781152 w 7859042"/>
                  <a:gd name="connsiteY18" fmla="*/ 34499 h 2903157"/>
                  <a:gd name="connsiteX19" fmla="*/ 4513261 w 7859042"/>
                  <a:gd name="connsiteY19" fmla="*/ 55185 h 2903157"/>
                  <a:gd name="connsiteX20" fmla="*/ 4255889 w 7859042"/>
                  <a:gd name="connsiteY20" fmla="*/ 215399 h 2903157"/>
                  <a:gd name="connsiteX21" fmla="*/ 3950891 w 7859042"/>
                  <a:gd name="connsiteY21" fmla="*/ 431523 h 2903157"/>
                  <a:gd name="connsiteX22" fmla="*/ 3038750 w 7859042"/>
                  <a:gd name="connsiteY22" fmla="*/ 429041 h 2903157"/>
                  <a:gd name="connsiteX23" fmla="*/ 1291703 w 7859042"/>
                  <a:gd name="connsiteY23" fmla="*/ 427863 h 2903157"/>
                  <a:gd name="connsiteX24" fmla="*/ 783531 w 7859042"/>
                  <a:gd name="connsiteY24" fmla="*/ 212444 h 2903157"/>
                  <a:gd name="connsiteX25" fmla="*/ 608459 w 7859042"/>
                  <a:gd name="connsiteY25" fmla="*/ 52900 h 2903157"/>
                  <a:gd name="connsiteX26" fmla="*/ 3001 w 7859042"/>
                  <a:gd name="connsiteY26" fmla="*/ 22416 h 2903157"/>
                  <a:gd name="connsiteX27" fmla="*/ 0 w 7859042"/>
                  <a:gd name="connsiteY27" fmla="*/ 530962 h 2903157"/>
                  <a:gd name="connsiteX28" fmla="*/ 194865 w 7859042"/>
                  <a:gd name="connsiteY28" fmla="*/ 528482 h 2903157"/>
                  <a:gd name="connsiteX29" fmla="*/ 167778 w 7859042"/>
                  <a:gd name="connsiteY29" fmla="*/ 1230775 h 2903157"/>
                  <a:gd name="connsiteX0" fmla="*/ 167778 w 7859042"/>
                  <a:gd name="connsiteY0" fmla="*/ 1230775 h 2903157"/>
                  <a:gd name="connsiteX1" fmla="*/ 180479 w 7859042"/>
                  <a:gd name="connsiteY1" fmla="*/ 1888570 h 2903157"/>
                  <a:gd name="connsiteX2" fmla="*/ 195883 w 7859042"/>
                  <a:gd name="connsiteY2" fmla="*/ 2474732 h 2903157"/>
                  <a:gd name="connsiteX3" fmla="*/ 409847 w 7859042"/>
                  <a:gd name="connsiteY3" fmla="*/ 2691351 h 2903157"/>
                  <a:gd name="connsiteX4" fmla="*/ 615875 w 7859042"/>
                  <a:gd name="connsiteY4" fmla="*/ 2550856 h 2903157"/>
                  <a:gd name="connsiteX5" fmla="*/ 826539 w 7859042"/>
                  <a:gd name="connsiteY5" fmla="*/ 2555074 h 2903157"/>
                  <a:gd name="connsiteX6" fmla="*/ 830683 w 7859042"/>
                  <a:gd name="connsiteY6" fmla="*/ 2806023 h 2903157"/>
                  <a:gd name="connsiteX7" fmla="*/ 2138957 w 7859042"/>
                  <a:gd name="connsiteY7" fmla="*/ 2794786 h 2903157"/>
                  <a:gd name="connsiteX8" fmla="*/ 3854994 w 7859042"/>
                  <a:gd name="connsiteY8" fmla="*/ 2774595 h 2903157"/>
                  <a:gd name="connsiteX9" fmla="*/ 5016772 w 7859042"/>
                  <a:gd name="connsiteY9" fmla="*/ 2786600 h 2903157"/>
                  <a:gd name="connsiteX10" fmla="*/ 5391869 w 7859042"/>
                  <a:gd name="connsiteY10" fmla="*/ 2743167 h 2903157"/>
                  <a:gd name="connsiteX11" fmla="*/ 5734843 w 7859042"/>
                  <a:gd name="connsiteY11" fmla="*/ 2903157 h 2903157"/>
                  <a:gd name="connsiteX12" fmla="*/ 6246365 w 7859042"/>
                  <a:gd name="connsiteY12" fmla="*/ 2761349 h 2903157"/>
                  <a:gd name="connsiteX13" fmla="*/ 7494586 w 7859042"/>
                  <a:gd name="connsiteY13" fmla="*/ 2167353 h 2903157"/>
                  <a:gd name="connsiteX14" fmla="*/ 7859042 w 7859042"/>
                  <a:gd name="connsiteY14" fmla="*/ 1477561 h 2903157"/>
                  <a:gd name="connsiteX15" fmla="*/ 7769299 w 7859042"/>
                  <a:gd name="connsiteY15" fmla="*/ 953686 h 2903157"/>
                  <a:gd name="connsiteX16" fmla="*/ 5548536 w 7859042"/>
                  <a:gd name="connsiteY16" fmla="*/ 938059 h 2903157"/>
                  <a:gd name="connsiteX17" fmla="*/ 5550371 w 7859042"/>
                  <a:gd name="connsiteY17" fmla="*/ 30033 h 2903157"/>
                  <a:gd name="connsiteX18" fmla="*/ 4781152 w 7859042"/>
                  <a:gd name="connsiteY18" fmla="*/ 34499 h 2903157"/>
                  <a:gd name="connsiteX19" fmla="*/ 4513261 w 7859042"/>
                  <a:gd name="connsiteY19" fmla="*/ 55185 h 2903157"/>
                  <a:gd name="connsiteX20" fmla="*/ 4255889 w 7859042"/>
                  <a:gd name="connsiteY20" fmla="*/ 215399 h 2903157"/>
                  <a:gd name="connsiteX21" fmla="*/ 3950891 w 7859042"/>
                  <a:gd name="connsiteY21" fmla="*/ 431523 h 2903157"/>
                  <a:gd name="connsiteX22" fmla="*/ 3038750 w 7859042"/>
                  <a:gd name="connsiteY22" fmla="*/ 429041 h 2903157"/>
                  <a:gd name="connsiteX23" fmla="*/ 1291703 w 7859042"/>
                  <a:gd name="connsiteY23" fmla="*/ 427863 h 2903157"/>
                  <a:gd name="connsiteX24" fmla="*/ 783531 w 7859042"/>
                  <a:gd name="connsiteY24" fmla="*/ 212444 h 2903157"/>
                  <a:gd name="connsiteX25" fmla="*/ 608459 w 7859042"/>
                  <a:gd name="connsiteY25" fmla="*/ 52900 h 2903157"/>
                  <a:gd name="connsiteX26" fmla="*/ 3001 w 7859042"/>
                  <a:gd name="connsiteY26" fmla="*/ 22416 h 2903157"/>
                  <a:gd name="connsiteX27" fmla="*/ 0 w 7859042"/>
                  <a:gd name="connsiteY27" fmla="*/ 530962 h 2903157"/>
                  <a:gd name="connsiteX28" fmla="*/ 194865 w 7859042"/>
                  <a:gd name="connsiteY28" fmla="*/ 528482 h 2903157"/>
                  <a:gd name="connsiteX29" fmla="*/ 167778 w 7859042"/>
                  <a:gd name="connsiteY29" fmla="*/ 1230775 h 2903157"/>
                  <a:gd name="connsiteX0" fmla="*/ 167778 w 7859042"/>
                  <a:gd name="connsiteY0" fmla="*/ 1230775 h 2903157"/>
                  <a:gd name="connsiteX1" fmla="*/ 180479 w 7859042"/>
                  <a:gd name="connsiteY1" fmla="*/ 1888570 h 2903157"/>
                  <a:gd name="connsiteX2" fmla="*/ 518542 w 7859042"/>
                  <a:gd name="connsiteY2" fmla="*/ 2203964 h 2903157"/>
                  <a:gd name="connsiteX3" fmla="*/ 409847 w 7859042"/>
                  <a:gd name="connsiteY3" fmla="*/ 2691351 h 2903157"/>
                  <a:gd name="connsiteX4" fmla="*/ 615875 w 7859042"/>
                  <a:gd name="connsiteY4" fmla="*/ 2550856 h 2903157"/>
                  <a:gd name="connsiteX5" fmla="*/ 826539 w 7859042"/>
                  <a:gd name="connsiteY5" fmla="*/ 2555074 h 2903157"/>
                  <a:gd name="connsiteX6" fmla="*/ 830683 w 7859042"/>
                  <a:gd name="connsiteY6" fmla="*/ 2806023 h 2903157"/>
                  <a:gd name="connsiteX7" fmla="*/ 2138957 w 7859042"/>
                  <a:gd name="connsiteY7" fmla="*/ 2794786 h 2903157"/>
                  <a:gd name="connsiteX8" fmla="*/ 3854994 w 7859042"/>
                  <a:gd name="connsiteY8" fmla="*/ 2774595 h 2903157"/>
                  <a:gd name="connsiteX9" fmla="*/ 5016772 w 7859042"/>
                  <a:gd name="connsiteY9" fmla="*/ 2786600 h 2903157"/>
                  <a:gd name="connsiteX10" fmla="*/ 5391869 w 7859042"/>
                  <a:gd name="connsiteY10" fmla="*/ 2743167 h 2903157"/>
                  <a:gd name="connsiteX11" fmla="*/ 5734843 w 7859042"/>
                  <a:gd name="connsiteY11" fmla="*/ 2903157 h 2903157"/>
                  <a:gd name="connsiteX12" fmla="*/ 6246365 w 7859042"/>
                  <a:gd name="connsiteY12" fmla="*/ 2761349 h 2903157"/>
                  <a:gd name="connsiteX13" fmla="*/ 7494586 w 7859042"/>
                  <a:gd name="connsiteY13" fmla="*/ 2167353 h 2903157"/>
                  <a:gd name="connsiteX14" fmla="*/ 7859042 w 7859042"/>
                  <a:gd name="connsiteY14" fmla="*/ 1477561 h 2903157"/>
                  <a:gd name="connsiteX15" fmla="*/ 7769299 w 7859042"/>
                  <a:gd name="connsiteY15" fmla="*/ 953686 h 2903157"/>
                  <a:gd name="connsiteX16" fmla="*/ 5548536 w 7859042"/>
                  <a:gd name="connsiteY16" fmla="*/ 938059 h 2903157"/>
                  <a:gd name="connsiteX17" fmla="*/ 5550371 w 7859042"/>
                  <a:gd name="connsiteY17" fmla="*/ 30033 h 2903157"/>
                  <a:gd name="connsiteX18" fmla="*/ 4781152 w 7859042"/>
                  <a:gd name="connsiteY18" fmla="*/ 34499 h 2903157"/>
                  <a:gd name="connsiteX19" fmla="*/ 4513261 w 7859042"/>
                  <a:gd name="connsiteY19" fmla="*/ 55185 h 2903157"/>
                  <a:gd name="connsiteX20" fmla="*/ 4255889 w 7859042"/>
                  <a:gd name="connsiteY20" fmla="*/ 215399 h 2903157"/>
                  <a:gd name="connsiteX21" fmla="*/ 3950891 w 7859042"/>
                  <a:gd name="connsiteY21" fmla="*/ 431523 h 2903157"/>
                  <a:gd name="connsiteX22" fmla="*/ 3038750 w 7859042"/>
                  <a:gd name="connsiteY22" fmla="*/ 429041 h 2903157"/>
                  <a:gd name="connsiteX23" fmla="*/ 1291703 w 7859042"/>
                  <a:gd name="connsiteY23" fmla="*/ 427863 h 2903157"/>
                  <a:gd name="connsiteX24" fmla="*/ 783531 w 7859042"/>
                  <a:gd name="connsiteY24" fmla="*/ 212444 h 2903157"/>
                  <a:gd name="connsiteX25" fmla="*/ 608459 w 7859042"/>
                  <a:gd name="connsiteY25" fmla="*/ 52900 h 2903157"/>
                  <a:gd name="connsiteX26" fmla="*/ 3001 w 7859042"/>
                  <a:gd name="connsiteY26" fmla="*/ 22416 h 2903157"/>
                  <a:gd name="connsiteX27" fmla="*/ 0 w 7859042"/>
                  <a:gd name="connsiteY27" fmla="*/ 530962 h 2903157"/>
                  <a:gd name="connsiteX28" fmla="*/ 194865 w 7859042"/>
                  <a:gd name="connsiteY28" fmla="*/ 528482 h 2903157"/>
                  <a:gd name="connsiteX29" fmla="*/ 167778 w 7859042"/>
                  <a:gd name="connsiteY29" fmla="*/ 1230775 h 2903157"/>
                  <a:gd name="connsiteX0" fmla="*/ 167778 w 7859042"/>
                  <a:gd name="connsiteY0" fmla="*/ 1230775 h 2903157"/>
                  <a:gd name="connsiteX1" fmla="*/ 180479 w 7859042"/>
                  <a:gd name="connsiteY1" fmla="*/ 1888570 h 2903157"/>
                  <a:gd name="connsiteX2" fmla="*/ 518542 w 7859042"/>
                  <a:gd name="connsiteY2" fmla="*/ 2203964 h 2903157"/>
                  <a:gd name="connsiteX3" fmla="*/ 409847 w 7859042"/>
                  <a:gd name="connsiteY3" fmla="*/ 2691351 h 2903157"/>
                  <a:gd name="connsiteX4" fmla="*/ 615875 w 7859042"/>
                  <a:gd name="connsiteY4" fmla="*/ 2550856 h 2903157"/>
                  <a:gd name="connsiteX5" fmla="*/ 826539 w 7859042"/>
                  <a:gd name="connsiteY5" fmla="*/ 2555074 h 2903157"/>
                  <a:gd name="connsiteX6" fmla="*/ 830683 w 7859042"/>
                  <a:gd name="connsiteY6" fmla="*/ 2806023 h 2903157"/>
                  <a:gd name="connsiteX7" fmla="*/ 2138957 w 7859042"/>
                  <a:gd name="connsiteY7" fmla="*/ 2794786 h 2903157"/>
                  <a:gd name="connsiteX8" fmla="*/ 3854994 w 7859042"/>
                  <a:gd name="connsiteY8" fmla="*/ 2774595 h 2903157"/>
                  <a:gd name="connsiteX9" fmla="*/ 5016772 w 7859042"/>
                  <a:gd name="connsiteY9" fmla="*/ 2786600 h 2903157"/>
                  <a:gd name="connsiteX10" fmla="*/ 5391869 w 7859042"/>
                  <a:gd name="connsiteY10" fmla="*/ 2743167 h 2903157"/>
                  <a:gd name="connsiteX11" fmla="*/ 5734843 w 7859042"/>
                  <a:gd name="connsiteY11" fmla="*/ 2903157 h 2903157"/>
                  <a:gd name="connsiteX12" fmla="*/ 6246365 w 7859042"/>
                  <a:gd name="connsiteY12" fmla="*/ 2761349 h 2903157"/>
                  <a:gd name="connsiteX13" fmla="*/ 7494586 w 7859042"/>
                  <a:gd name="connsiteY13" fmla="*/ 2167353 h 2903157"/>
                  <a:gd name="connsiteX14" fmla="*/ 7859042 w 7859042"/>
                  <a:gd name="connsiteY14" fmla="*/ 1477561 h 2903157"/>
                  <a:gd name="connsiteX15" fmla="*/ 7769299 w 7859042"/>
                  <a:gd name="connsiteY15" fmla="*/ 953686 h 2903157"/>
                  <a:gd name="connsiteX16" fmla="*/ 5548536 w 7859042"/>
                  <a:gd name="connsiteY16" fmla="*/ 938059 h 2903157"/>
                  <a:gd name="connsiteX17" fmla="*/ 5550371 w 7859042"/>
                  <a:gd name="connsiteY17" fmla="*/ 30033 h 2903157"/>
                  <a:gd name="connsiteX18" fmla="*/ 4781152 w 7859042"/>
                  <a:gd name="connsiteY18" fmla="*/ 34499 h 2903157"/>
                  <a:gd name="connsiteX19" fmla="*/ 4513261 w 7859042"/>
                  <a:gd name="connsiteY19" fmla="*/ 55185 h 2903157"/>
                  <a:gd name="connsiteX20" fmla="*/ 4255889 w 7859042"/>
                  <a:gd name="connsiteY20" fmla="*/ 215399 h 2903157"/>
                  <a:gd name="connsiteX21" fmla="*/ 3950891 w 7859042"/>
                  <a:gd name="connsiteY21" fmla="*/ 431523 h 2903157"/>
                  <a:gd name="connsiteX22" fmla="*/ 3038750 w 7859042"/>
                  <a:gd name="connsiteY22" fmla="*/ 429041 h 2903157"/>
                  <a:gd name="connsiteX23" fmla="*/ 1291703 w 7859042"/>
                  <a:gd name="connsiteY23" fmla="*/ 427863 h 2903157"/>
                  <a:gd name="connsiteX24" fmla="*/ 783531 w 7859042"/>
                  <a:gd name="connsiteY24" fmla="*/ 212444 h 2903157"/>
                  <a:gd name="connsiteX25" fmla="*/ 608459 w 7859042"/>
                  <a:gd name="connsiteY25" fmla="*/ 52900 h 2903157"/>
                  <a:gd name="connsiteX26" fmla="*/ 3001 w 7859042"/>
                  <a:gd name="connsiteY26" fmla="*/ 22416 h 2903157"/>
                  <a:gd name="connsiteX27" fmla="*/ 0 w 7859042"/>
                  <a:gd name="connsiteY27" fmla="*/ 530962 h 2903157"/>
                  <a:gd name="connsiteX28" fmla="*/ 194865 w 7859042"/>
                  <a:gd name="connsiteY28" fmla="*/ 528482 h 2903157"/>
                  <a:gd name="connsiteX29" fmla="*/ 167778 w 7859042"/>
                  <a:gd name="connsiteY29" fmla="*/ 1230775 h 2903157"/>
                  <a:gd name="connsiteX0" fmla="*/ 167778 w 7859042"/>
                  <a:gd name="connsiteY0" fmla="*/ 1230775 h 2903157"/>
                  <a:gd name="connsiteX1" fmla="*/ 180479 w 7859042"/>
                  <a:gd name="connsiteY1" fmla="*/ 1888570 h 2903157"/>
                  <a:gd name="connsiteX2" fmla="*/ 518542 w 7859042"/>
                  <a:gd name="connsiteY2" fmla="*/ 2203964 h 2903157"/>
                  <a:gd name="connsiteX3" fmla="*/ 518863 w 7859042"/>
                  <a:gd name="connsiteY3" fmla="*/ 2314097 h 2903157"/>
                  <a:gd name="connsiteX4" fmla="*/ 615875 w 7859042"/>
                  <a:gd name="connsiteY4" fmla="*/ 2550856 h 2903157"/>
                  <a:gd name="connsiteX5" fmla="*/ 826539 w 7859042"/>
                  <a:gd name="connsiteY5" fmla="*/ 2555074 h 2903157"/>
                  <a:gd name="connsiteX6" fmla="*/ 830683 w 7859042"/>
                  <a:gd name="connsiteY6" fmla="*/ 2806023 h 2903157"/>
                  <a:gd name="connsiteX7" fmla="*/ 2138957 w 7859042"/>
                  <a:gd name="connsiteY7" fmla="*/ 2794786 h 2903157"/>
                  <a:gd name="connsiteX8" fmla="*/ 3854994 w 7859042"/>
                  <a:gd name="connsiteY8" fmla="*/ 2774595 h 2903157"/>
                  <a:gd name="connsiteX9" fmla="*/ 5016772 w 7859042"/>
                  <a:gd name="connsiteY9" fmla="*/ 2786600 h 2903157"/>
                  <a:gd name="connsiteX10" fmla="*/ 5391869 w 7859042"/>
                  <a:gd name="connsiteY10" fmla="*/ 2743167 h 2903157"/>
                  <a:gd name="connsiteX11" fmla="*/ 5734843 w 7859042"/>
                  <a:gd name="connsiteY11" fmla="*/ 2903157 h 2903157"/>
                  <a:gd name="connsiteX12" fmla="*/ 6246365 w 7859042"/>
                  <a:gd name="connsiteY12" fmla="*/ 2761349 h 2903157"/>
                  <a:gd name="connsiteX13" fmla="*/ 7494586 w 7859042"/>
                  <a:gd name="connsiteY13" fmla="*/ 2167353 h 2903157"/>
                  <a:gd name="connsiteX14" fmla="*/ 7859042 w 7859042"/>
                  <a:gd name="connsiteY14" fmla="*/ 1477561 h 2903157"/>
                  <a:gd name="connsiteX15" fmla="*/ 7769299 w 7859042"/>
                  <a:gd name="connsiteY15" fmla="*/ 953686 h 2903157"/>
                  <a:gd name="connsiteX16" fmla="*/ 5548536 w 7859042"/>
                  <a:gd name="connsiteY16" fmla="*/ 938059 h 2903157"/>
                  <a:gd name="connsiteX17" fmla="*/ 5550371 w 7859042"/>
                  <a:gd name="connsiteY17" fmla="*/ 30033 h 2903157"/>
                  <a:gd name="connsiteX18" fmla="*/ 4781152 w 7859042"/>
                  <a:gd name="connsiteY18" fmla="*/ 34499 h 2903157"/>
                  <a:gd name="connsiteX19" fmla="*/ 4513261 w 7859042"/>
                  <a:gd name="connsiteY19" fmla="*/ 55185 h 2903157"/>
                  <a:gd name="connsiteX20" fmla="*/ 4255889 w 7859042"/>
                  <a:gd name="connsiteY20" fmla="*/ 215399 h 2903157"/>
                  <a:gd name="connsiteX21" fmla="*/ 3950891 w 7859042"/>
                  <a:gd name="connsiteY21" fmla="*/ 431523 h 2903157"/>
                  <a:gd name="connsiteX22" fmla="*/ 3038750 w 7859042"/>
                  <a:gd name="connsiteY22" fmla="*/ 429041 h 2903157"/>
                  <a:gd name="connsiteX23" fmla="*/ 1291703 w 7859042"/>
                  <a:gd name="connsiteY23" fmla="*/ 427863 h 2903157"/>
                  <a:gd name="connsiteX24" fmla="*/ 783531 w 7859042"/>
                  <a:gd name="connsiteY24" fmla="*/ 212444 h 2903157"/>
                  <a:gd name="connsiteX25" fmla="*/ 608459 w 7859042"/>
                  <a:gd name="connsiteY25" fmla="*/ 52900 h 2903157"/>
                  <a:gd name="connsiteX26" fmla="*/ 3001 w 7859042"/>
                  <a:gd name="connsiteY26" fmla="*/ 22416 h 2903157"/>
                  <a:gd name="connsiteX27" fmla="*/ 0 w 7859042"/>
                  <a:gd name="connsiteY27" fmla="*/ 530962 h 2903157"/>
                  <a:gd name="connsiteX28" fmla="*/ 194865 w 7859042"/>
                  <a:gd name="connsiteY28" fmla="*/ 528482 h 2903157"/>
                  <a:gd name="connsiteX29" fmla="*/ 167778 w 7859042"/>
                  <a:gd name="connsiteY29" fmla="*/ 1230775 h 2903157"/>
                  <a:gd name="connsiteX0" fmla="*/ 167778 w 7859042"/>
                  <a:gd name="connsiteY0" fmla="*/ 1230775 h 2903157"/>
                  <a:gd name="connsiteX1" fmla="*/ 180479 w 7859042"/>
                  <a:gd name="connsiteY1" fmla="*/ 1888570 h 2903157"/>
                  <a:gd name="connsiteX2" fmla="*/ 518542 w 7859042"/>
                  <a:gd name="connsiteY2" fmla="*/ 2203964 h 2903157"/>
                  <a:gd name="connsiteX3" fmla="*/ 518863 w 7859042"/>
                  <a:gd name="connsiteY3" fmla="*/ 2314097 h 2903157"/>
                  <a:gd name="connsiteX4" fmla="*/ 615875 w 7859042"/>
                  <a:gd name="connsiteY4" fmla="*/ 2550856 h 2903157"/>
                  <a:gd name="connsiteX5" fmla="*/ 826539 w 7859042"/>
                  <a:gd name="connsiteY5" fmla="*/ 2555074 h 2903157"/>
                  <a:gd name="connsiteX6" fmla="*/ 830683 w 7859042"/>
                  <a:gd name="connsiteY6" fmla="*/ 2806023 h 2903157"/>
                  <a:gd name="connsiteX7" fmla="*/ 2138957 w 7859042"/>
                  <a:gd name="connsiteY7" fmla="*/ 2794786 h 2903157"/>
                  <a:gd name="connsiteX8" fmla="*/ 3854994 w 7859042"/>
                  <a:gd name="connsiteY8" fmla="*/ 2774595 h 2903157"/>
                  <a:gd name="connsiteX9" fmla="*/ 5016772 w 7859042"/>
                  <a:gd name="connsiteY9" fmla="*/ 2786600 h 2903157"/>
                  <a:gd name="connsiteX10" fmla="*/ 5391869 w 7859042"/>
                  <a:gd name="connsiteY10" fmla="*/ 2743167 h 2903157"/>
                  <a:gd name="connsiteX11" fmla="*/ 5734843 w 7859042"/>
                  <a:gd name="connsiteY11" fmla="*/ 2903157 h 2903157"/>
                  <a:gd name="connsiteX12" fmla="*/ 6246365 w 7859042"/>
                  <a:gd name="connsiteY12" fmla="*/ 2761349 h 2903157"/>
                  <a:gd name="connsiteX13" fmla="*/ 7494586 w 7859042"/>
                  <a:gd name="connsiteY13" fmla="*/ 2167353 h 2903157"/>
                  <a:gd name="connsiteX14" fmla="*/ 7859042 w 7859042"/>
                  <a:gd name="connsiteY14" fmla="*/ 1477561 h 2903157"/>
                  <a:gd name="connsiteX15" fmla="*/ 7769299 w 7859042"/>
                  <a:gd name="connsiteY15" fmla="*/ 953686 h 2903157"/>
                  <a:gd name="connsiteX16" fmla="*/ 5548536 w 7859042"/>
                  <a:gd name="connsiteY16" fmla="*/ 938059 h 2903157"/>
                  <a:gd name="connsiteX17" fmla="*/ 5550371 w 7859042"/>
                  <a:gd name="connsiteY17" fmla="*/ 30033 h 2903157"/>
                  <a:gd name="connsiteX18" fmla="*/ 4781152 w 7859042"/>
                  <a:gd name="connsiteY18" fmla="*/ 34499 h 2903157"/>
                  <a:gd name="connsiteX19" fmla="*/ 4513261 w 7859042"/>
                  <a:gd name="connsiteY19" fmla="*/ 55185 h 2903157"/>
                  <a:gd name="connsiteX20" fmla="*/ 4255889 w 7859042"/>
                  <a:gd name="connsiteY20" fmla="*/ 215399 h 2903157"/>
                  <a:gd name="connsiteX21" fmla="*/ 3950891 w 7859042"/>
                  <a:gd name="connsiteY21" fmla="*/ 431523 h 2903157"/>
                  <a:gd name="connsiteX22" fmla="*/ 3038750 w 7859042"/>
                  <a:gd name="connsiteY22" fmla="*/ 429041 h 2903157"/>
                  <a:gd name="connsiteX23" fmla="*/ 1291703 w 7859042"/>
                  <a:gd name="connsiteY23" fmla="*/ 427863 h 2903157"/>
                  <a:gd name="connsiteX24" fmla="*/ 783531 w 7859042"/>
                  <a:gd name="connsiteY24" fmla="*/ 212444 h 2903157"/>
                  <a:gd name="connsiteX25" fmla="*/ 608459 w 7859042"/>
                  <a:gd name="connsiteY25" fmla="*/ 52900 h 2903157"/>
                  <a:gd name="connsiteX26" fmla="*/ 3001 w 7859042"/>
                  <a:gd name="connsiteY26" fmla="*/ 22416 h 2903157"/>
                  <a:gd name="connsiteX27" fmla="*/ 0 w 7859042"/>
                  <a:gd name="connsiteY27" fmla="*/ 530962 h 2903157"/>
                  <a:gd name="connsiteX28" fmla="*/ 194865 w 7859042"/>
                  <a:gd name="connsiteY28" fmla="*/ 528482 h 2903157"/>
                  <a:gd name="connsiteX29" fmla="*/ 167778 w 7859042"/>
                  <a:gd name="connsiteY29" fmla="*/ 1230775 h 2903157"/>
                  <a:gd name="connsiteX0" fmla="*/ 167778 w 7859042"/>
                  <a:gd name="connsiteY0" fmla="*/ 1230775 h 2903157"/>
                  <a:gd name="connsiteX1" fmla="*/ 180479 w 7859042"/>
                  <a:gd name="connsiteY1" fmla="*/ 1888570 h 2903157"/>
                  <a:gd name="connsiteX2" fmla="*/ 518542 w 7859042"/>
                  <a:gd name="connsiteY2" fmla="*/ 2203964 h 2903157"/>
                  <a:gd name="connsiteX3" fmla="*/ 518863 w 7859042"/>
                  <a:gd name="connsiteY3" fmla="*/ 2314097 h 2903157"/>
                  <a:gd name="connsiteX4" fmla="*/ 618405 w 7859042"/>
                  <a:gd name="connsiteY4" fmla="*/ 2389055 h 2903157"/>
                  <a:gd name="connsiteX5" fmla="*/ 826539 w 7859042"/>
                  <a:gd name="connsiteY5" fmla="*/ 2555074 h 2903157"/>
                  <a:gd name="connsiteX6" fmla="*/ 830683 w 7859042"/>
                  <a:gd name="connsiteY6" fmla="*/ 2806023 h 2903157"/>
                  <a:gd name="connsiteX7" fmla="*/ 2138957 w 7859042"/>
                  <a:gd name="connsiteY7" fmla="*/ 2794786 h 2903157"/>
                  <a:gd name="connsiteX8" fmla="*/ 3854994 w 7859042"/>
                  <a:gd name="connsiteY8" fmla="*/ 2774595 h 2903157"/>
                  <a:gd name="connsiteX9" fmla="*/ 5016772 w 7859042"/>
                  <a:gd name="connsiteY9" fmla="*/ 2786600 h 2903157"/>
                  <a:gd name="connsiteX10" fmla="*/ 5391869 w 7859042"/>
                  <a:gd name="connsiteY10" fmla="*/ 2743167 h 2903157"/>
                  <a:gd name="connsiteX11" fmla="*/ 5734843 w 7859042"/>
                  <a:gd name="connsiteY11" fmla="*/ 2903157 h 2903157"/>
                  <a:gd name="connsiteX12" fmla="*/ 6246365 w 7859042"/>
                  <a:gd name="connsiteY12" fmla="*/ 2761349 h 2903157"/>
                  <a:gd name="connsiteX13" fmla="*/ 7494586 w 7859042"/>
                  <a:gd name="connsiteY13" fmla="*/ 2167353 h 2903157"/>
                  <a:gd name="connsiteX14" fmla="*/ 7859042 w 7859042"/>
                  <a:gd name="connsiteY14" fmla="*/ 1477561 h 2903157"/>
                  <a:gd name="connsiteX15" fmla="*/ 7769299 w 7859042"/>
                  <a:gd name="connsiteY15" fmla="*/ 953686 h 2903157"/>
                  <a:gd name="connsiteX16" fmla="*/ 5548536 w 7859042"/>
                  <a:gd name="connsiteY16" fmla="*/ 938059 h 2903157"/>
                  <a:gd name="connsiteX17" fmla="*/ 5550371 w 7859042"/>
                  <a:gd name="connsiteY17" fmla="*/ 30033 h 2903157"/>
                  <a:gd name="connsiteX18" fmla="*/ 4781152 w 7859042"/>
                  <a:gd name="connsiteY18" fmla="*/ 34499 h 2903157"/>
                  <a:gd name="connsiteX19" fmla="*/ 4513261 w 7859042"/>
                  <a:gd name="connsiteY19" fmla="*/ 55185 h 2903157"/>
                  <a:gd name="connsiteX20" fmla="*/ 4255889 w 7859042"/>
                  <a:gd name="connsiteY20" fmla="*/ 215399 h 2903157"/>
                  <a:gd name="connsiteX21" fmla="*/ 3950891 w 7859042"/>
                  <a:gd name="connsiteY21" fmla="*/ 431523 h 2903157"/>
                  <a:gd name="connsiteX22" fmla="*/ 3038750 w 7859042"/>
                  <a:gd name="connsiteY22" fmla="*/ 429041 h 2903157"/>
                  <a:gd name="connsiteX23" fmla="*/ 1291703 w 7859042"/>
                  <a:gd name="connsiteY23" fmla="*/ 427863 h 2903157"/>
                  <a:gd name="connsiteX24" fmla="*/ 783531 w 7859042"/>
                  <a:gd name="connsiteY24" fmla="*/ 212444 h 2903157"/>
                  <a:gd name="connsiteX25" fmla="*/ 608459 w 7859042"/>
                  <a:gd name="connsiteY25" fmla="*/ 52900 h 2903157"/>
                  <a:gd name="connsiteX26" fmla="*/ 3001 w 7859042"/>
                  <a:gd name="connsiteY26" fmla="*/ 22416 h 2903157"/>
                  <a:gd name="connsiteX27" fmla="*/ 0 w 7859042"/>
                  <a:gd name="connsiteY27" fmla="*/ 530962 h 2903157"/>
                  <a:gd name="connsiteX28" fmla="*/ 194865 w 7859042"/>
                  <a:gd name="connsiteY28" fmla="*/ 528482 h 2903157"/>
                  <a:gd name="connsiteX29" fmla="*/ 167778 w 7859042"/>
                  <a:gd name="connsiteY29" fmla="*/ 1230775 h 2903157"/>
                  <a:gd name="connsiteX0" fmla="*/ 167778 w 7859042"/>
                  <a:gd name="connsiteY0" fmla="*/ 1230775 h 2903157"/>
                  <a:gd name="connsiteX1" fmla="*/ 180479 w 7859042"/>
                  <a:gd name="connsiteY1" fmla="*/ 1888570 h 2903157"/>
                  <a:gd name="connsiteX2" fmla="*/ 518542 w 7859042"/>
                  <a:gd name="connsiteY2" fmla="*/ 2203964 h 2903157"/>
                  <a:gd name="connsiteX3" fmla="*/ 518863 w 7859042"/>
                  <a:gd name="connsiteY3" fmla="*/ 2314097 h 2903157"/>
                  <a:gd name="connsiteX4" fmla="*/ 618405 w 7859042"/>
                  <a:gd name="connsiteY4" fmla="*/ 2389055 h 2903157"/>
                  <a:gd name="connsiteX5" fmla="*/ 610664 w 7859042"/>
                  <a:gd name="connsiteY5" fmla="*/ 2559961 h 2903157"/>
                  <a:gd name="connsiteX6" fmla="*/ 830683 w 7859042"/>
                  <a:gd name="connsiteY6" fmla="*/ 2806023 h 2903157"/>
                  <a:gd name="connsiteX7" fmla="*/ 2138957 w 7859042"/>
                  <a:gd name="connsiteY7" fmla="*/ 2794786 h 2903157"/>
                  <a:gd name="connsiteX8" fmla="*/ 3854994 w 7859042"/>
                  <a:gd name="connsiteY8" fmla="*/ 2774595 h 2903157"/>
                  <a:gd name="connsiteX9" fmla="*/ 5016772 w 7859042"/>
                  <a:gd name="connsiteY9" fmla="*/ 2786600 h 2903157"/>
                  <a:gd name="connsiteX10" fmla="*/ 5391869 w 7859042"/>
                  <a:gd name="connsiteY10" fmla="*/ 2743167 h 2903157"/>
                  <a:gd name="connsiteX11" fmla="*/ 5734843 w 7859042"/>
                  <a:gd name="connsiteY11" fmla="*/ 2903157 h 2903157"/>
                  <a:gd name="connsiteX12" fmla="*/ 6246365 w 7859042"/>
                  <a:gd name="connsiteY12" fmla="*/ 2761349 h 2903157"/>
                  <a:gd name="connsiteX13" fmla="*/ 7494586 w 7859042"/>
                  <a:gd name="connsiteY13" fmla="*/ 2167353 h 2903157"/>
                  <a:gd name="connsiteX14" fmla="*/ 7859042 w 7859042"/>
                  <a:gd name="connsiteY14" fmla="*/ 1477561 h 2903157"/>
                  <a:gd name="connsiteX15" fmla="*/ 7769299 w 7859042"/>
                  <a:gd name="connsiteY15" fmla="*/ 953686 h 2903157"/>
                  <a:gd name="connsiteX16" fmla="*/ 5548536 w 7859042"/>
                  <a:gd name="connsiteY16" fmla="*/ 938059 h 2903157"/>
                  <a:gd name="connsiteX17" fmla="*/ 5550371 w 7859042"/>
                  <a:gd name="connsiteY17" fmla="*/ 30033 h 2903157"/>
                  <a:gd name="connsiteX18" fmla="*/ 4781152 w 7859042"/>
                  <a:gd name="connsiteY18" fmla="*/ 34499 h 2903157"/>
                  <a:gd name="connsiteX19" fmla="*/ 4513261 w 7859042"/>
                  <a:gd name="connsiteY19" fmla="*/ 55185 h 2903157"/>
                  <a:gd name="connsiteX20" fmla="*/ 4255889 w 7859042"/>
                  <a:gd name="connsiteY20" fmla="*/ 215399 h 2903157"/>
                  <a:gd name="connsiteX21" fmla="*/ 3950891 w 7859042"/>
                  <a:gd name="connsiteY21" fmla="*/ 431523 h 2903157"/>
                  <a:gd name="connsiteX22" fmla="*/ 3038750 w 7859042"/>
                  <a:gd name="connsiteY22" fmla="*/ 429041 h 2903157"/>
                  <a:gd name="connsiteX23" fmla="*/ 1291703 w 7859042"/>
                  <a:gd name="connsiteY23" fmla="*/ 427863 h 2903157"/>
                  <a:gd name="connsiteX24" fmla="*/ 783531 w 7859042"/>
                  <a:gd name="connsiteY24" fmla="*/ 212444 h 2903157"/>
                  <a:gd name="connsiteX25" fmla="*/ 608459 w 7859042"/>
                  <a:gd name="connsiteY25" fmla="*/ 52900 h 2903157"/>
                  <a:gd name="connsiteX26" fmla="*/ 3001 w 7859042"/>
                  <a:gd name="connsiteY26" fmla="*/ 22416 h 2903157"/>
                  <a:gd name="connsiteX27" fmla="*/ 0 w 7859042"/>
                  <a:gd name="connsiteY27" fmla="*/ 530962 h 2903157"/>
                  <a:gd name="connsiteX28" fmla="*/ 194865 w 7859042"/>
                  <a:gd name="connsiteY28" fmla="*/ 528482 h 2903157"/>
                  <a:gd name="connsiteX29" fmla="*/ 167778 w 7859042"/>
                  <a:gd name="connsiteY29" fmla="*/ 1230775 h 2903157"/>
                  <a:gd name="connsiteX0" fmla="*/ 167778 w 7859042"/>
                  <a:gd name="connsiteY0" fmla="*/ 1230775 h 2903157"/>
                  <a:gd name="connsiteX1" fmla="*/ 180479 w 7859042"/>
                  <a:gd name="connsiteY1" fmla="*/ 1888570 h 2903157"/>
                  <a:gd name="connsiteX2" fmla="*/ 518542 w 7859042"/>
                  <a:gd name="connsiteY2" fmla="*/ 2203964 h 2903157"/>
                  <a:gd name="connsiteX3" fmla="*/ 518863 w 7859042"/>
                  <a:gd name="connsiteY3" fmla="*/ 2314097 h 2903157"/>
                  <a:gd name="connsiteX4" fmla="*/ 601885 w 7859042"/>
                  <a:gd name="connsiteY4" fmla="*/ 2397464 h 2903157"/>
                  <a:gd name="connsiteX5" fmla="*/ 610664 w 7859042"/>
                  <a:gd name="connsiteY5" fmla="*/ 2559961 h 2903157"/>
                  <a:gd name="connsiteX6" fmla="*/ 830683 w 7859042"/>
                  <a:gd name="connsiteY6" fmla="*/ 2806023 h 2903157"/>
                  <a:gd name="connsiteX7" fmla="*/ 2138957 w 7859042"/>
                  <a:gd name="connsiteY7" fmla="*/ 2794786 h 2903157"/>
                  <a:gd name="connsiteX8" fmla="*/ 3854994 w 7859042"/>
                  <a:gd name="connsiteY8" fmla="*/ 2774595 h 2903157"/>
                  <a:gd name="connsiteX9" fmla="*/ 5016772 w 7859042"/>
                  <a:gd name="connsiteY9" fmla="*/ 2786600 h 2903157"/>
                  <a:gd name="connsiteX10" fmla="*/ 5391869 w 7859042"/>
                  <a:gd name="connsiteY10" fmla="*/ 2743167 h 2903157"/>
                  <a:gd name="connsiteX11" fmla="*/ 5734843 w 7859042"/>
                  <a:gd name="connsiteY11" fmla="*/ 2903157 h 2903157"/>
                  <a:gd name="connsiteX12" fmla="*/ 6246365 w 7859042"/>
                  <a:gd name="connsiteY12" fmla="*/ 2761349 h 2903157"/>
                  <a:gd name="connsiteX13" fmla="*/ 7494586 w 7859042"/>
                  <a:gd name="connsiteY13" fmla="*/ 2167353 h 2903157"/>
                  <a:gd name="connsiteX14" fmla="*/ 7859042 w 7859042"/>
                  <a:gd name="connsiteY14" fmla="*/ 1477561 h 2903157"/>
                  <a:gd name="connsiteX15" fmla="*/ 7769299 w 7859042"/>
                  <a:gd name="connsiteY15" fmla="*/ 953686 h 2903157"/>
                  <a:gd name="connsiteX16" fmla="*/ 5548536 w 7859042"/>
                  <a:gd name="connsiteY16" fmla="*/ 938059 h 2903157"/>
                  <a:gd name="connsiteX17" fmla="*/ 5550371 w 7859042"/>
                  <a:gd name="connsiteY17" fmla="*/ 30033 h 2903157"/>
                  <a:gd name="connsiteX18" fmla="*/ 4781152 w 7859042"/>
                  <a:gd name="connsiteY18" fmla="*/ 34499 h 2903157"/>
                  <a:gd name="connsiteX19" fmla="*/ 4513261 w 7859042"/>
                  <a:gd name="connsiteY19" fmla="*/ 55185 h 2903157"/>
                  <a:gd name="connsiteX20" fmla="*/ 4255889 w 7859042"/>
                  <a:gd name="connsiteY20" fmla="*/ 215399 h 2903157"/>
                  <a:gd name="connsiteX21" fmla="*/ 3950891 w 7859042"/>
                  <a:gd name="connsiteY21" fmla="*/ 431523 h 2903157"/>
                  <a:gd name="connsiteX22" fmla="*/ 3038750 w 7859042"/>
                  <a:gd name="connsiteY22" fmla="*/ 429041 h 2903157"/>
                  <a:gd name="connsiteX23" fmla="*/ 1291703 w 7859042"/>
                  <a:gd name="connsiteY23" fmla="*/ 427863 h 2903157"/>
                  <a:gd name="connsiteX24" fmla="*/ 783531 w 7859042"/>
                  <a:gd name="connsiteY24" fmla="*/ 212444 h 2903157"/>
                  <a:gd name="connsiteX25" fmla="*/ 608459 w 7859042"/>
                  <a:gd name="connsiteY25" fmla="*/ 52900 h 2903157"/>
                  <a:gd name="connsiteX26" fmla="*/ 3001 w 7859042"/>
                  <a:gd name="connsiteY26" fmla="*/ 22416 h 2903157"/>
                  <a:gd name="connsiteX27" fmla="*/ 0 w 7859042"/>
                  <a:gd name="connsiteY27" fmla="*/ 530962 h 2903157"/>
                  <a:gd name="connsiteX28" fmla="*/ 194865 w 7859042"/>
                  <a:gd name="connsiteY28" fmla="*/ 528482 h 2903157"/>
                  <a:gd name="connsiteX29" fmla="*/ 167778 w 7859042"/>
                  <a:gd name="connsiteY29" fmla="*/ 1230775 h 2903157"/>
                  <a:gd name="connsiteX0" fmla="*/ 167778 w 7859042"/>
                  <a:gd name="connsiteY0" fmla="*/ 1230775 h 2903157"/>
                  <a:gd name="connsiteX1" fmla="*/ 180479 w 7859042"/>
                  <a:gd name="connsiteY1" fmla="*/ 1888570 h 2903157"/>
                  <a:gd name="connsiteX2" fmla="*/ 518542 w 7859042"/>
                  <a:gd name="connsiteY2" fmla="*/ 2203964 h 2903157"/>
                  <a:gd name="connsiteX3" fmla="*/ 518863 w 7859042"/>
                  <a:gd name="connsiteY3" fmla="*/ 2314097 h 2903157"/>
                  <a:gd name="connsiteX4" fmla="*/ 601885 w 7859042"/>
                  <a:gd name="connsiteY4" fmla="*/ 2397464 h 2903157"/>
                  <a:gd name="connsiteX5" fmla="*/ 610664 w 7859042"/>
                  <a:gd name="connsiteY5" fmla="*/ 2559961 h 2903157"/>
                  <a:gd name="connsiteX6" fmla="*/ 830683 w 7859042"/>
                  <a:gd name="connsiteY6" fmla="*/ 2806023 h 2903157"/>
                  <a:gd name="connsiteX7" fmla="*/ 2138957 w 7859042"/>
                  <a:gd name="connsiteY7" fmla="*/ 2794786 h 2903157"/>
                  <a:gd name="connsiteX8" fmla="*/ 3854994 w 7859042"/>
                  <a:gd name="connsiteY8" fmla="*/ 2774595 h 2903157"/>
                  <a:gd name="connsiteX9" fmla="*/ 5016772 w 7859042"/>
                  <a:gd name="connsiteY9" fmla="*/ 2786600 h 2903157"/>
                  <a:gd name="connsiteX10" fmla="*/ 5391869 w 7859042"/>
                  <a:gd name="connsiteY10" fmla="*/ 2743167 h 2903157"/>
                  <a:gd name="connsiteX11" fmla="*/ 5734843 w 7859042"/>
                  <a:gd name="connsiteY11" fmla="*/ 2903157 h 2903157"/>
                  <a:gd name="connsiteX12" fmla="*/ 6246365 w 7859042"/>
                  <a:gd name="connsiteY12" fmla="*/ 2761349 h 2903157"/>
                  <a:gd name="connsiteX13" fmla="*/ 7494586 w 7859042"/>
                  <a:gd name="connsiteY13" fmla="*/ 2167353 h 2903157"/>
                  <a:gd name="connsiteX14" fmla="*/ 7859042 w 7859042"/>
                  <a:gd name="connsiteY14" fmla="*/ 1477561 h 2903157"/>
                  <a:gd name="connsiteX15" fmla="*/ 7769299 w 7859042"/>
                  <a:gd name="connsiteY15" fmla="*/ 953686 h 2903157"/>
                  <a:gd name="connsiteX16" fmla="*/ 5548536 w 7859042"/>
                  <a:gd name="connsiteY16" fmla="*/ 938059 h 2903157"/>
                  <a:gd name="connsiteX17" fmla="*/ 5550371 w 7859042"/>
                  <a:gd name="connsiteY17" fmla="*/ 30033 h 2903157"/>
                  <a:gd name="connsiteX18" fmla="*/ 4781152 w 7859042"/>
                  <a:gd name="connsiteY18" fmla="*/ 34499 h 2903157"/>
                  <a:gd name="connsiteX19" fmla="*/ 4513261 w 7859042"/>
                  <a:gd name="connsiteY19" fmla="*/ 55185 h 2903157"/>
                  <a:gd name="connsiteX20" fmla="*/ 4255889 w 7859042"/>
                  <a:gd name="connsiteY20" fmla="*/ 215399 h 2903157"/>
                  <a:gd name="connsiteX21" fmla="*/ 3950891 w 7859042"/>
                  <a:gd name="connsiteY21" fmla="*/ 431523 h 2903157"/>
                  <a:gd name="connsiteX22" fmla="*/ 3038750 w 7859042"/>
                  <a:gd name="connsiteY22" fmla="*/ 429041 h 2903157"/>
                  <a:gd name="connsiteX23" fmla="*/ 1291703 w 7859042"/>
                  <a:gd name="connsiteY23" fmla="*/ 427863 h 2903157"/>
                  <a:gd name="connsiteX24" fmla="*/ 783531 w 7859042"/>
                  <a:gd name="connsiteY24" fmla="*/ 212444 h 2903157"/>
                  <a:gd name="connsiteX25" fmla="*/ 608459 w 7859042"/>
                  <a:gd name="connsiteY25" fmla="*/ 52900 h 2903157"/>
                  <a:gd name="connsiteX26" fmla="*/ 3001 w 7859042"/>
                  <a:gd name="connsiteY26" fmla="*/ 22416 h 2903157"/>
                  <a:gd name="connsiteX27" fmla="*/ 0 w 7859042"/>
                  <a:gd name="connsiteY27" fmla="*/ 530962 h 2903157"/>
                  <a:gd name="connsiteX28" fmla="*/ 194865 w 7859042"/>
                  <a:gd name="connsiteY28" fmla="*/ 528482 h 2903157"/>
                  <a:gd name="connsiteX29" fmla="*/ 167778 w 7859042"/>
                  <a:gd name="connsiteY29" fmla="*/ 1230775 h 2903157"/>
                  <a:gd name="connsiteX0" fmla="*/ 167778 w 7859042"/>
                  <a:gd name="connsiteY0" fmla="*/ 1230775 h 2903157"/>
                  <a:gd name="connsiteX1" fmla="*/ 180479 w 7859042"/>
                  <a:gd name="connsiteY1" fmla="*/ 1888570 h 2903157"/>
                  <a:gd name="connsiteX2" fmla="*/ 518542 w 7859042"/>
                  <a:gd name="connsiteY2" fmla="*/ 2203964 h 2903157"/>
                  <a:gd name="connsiteX3" fmla="*/ 518863 w 7859042"/>
                  <a:gd name="connsiteY3" fmla="*/ 2314097 h 2903157"/>
                  <a:gd name="connsiteX4" fmla="*/ 601885 w 7859042"/>
                  <a:gd name="connsiteY4" fmla="*/ 2397464 h 2903157"/>
                  <a:gd name="connsiteX5" fmla="*/ 610664 w 7859042"/>
                  <a:gd name="connsiteY5" fmla="*/ 2559961 h 2903157"/>
                  <a:gd name="connsiteX6" fmla="*/ 826094 w 7859042"/>
                  <a:gd name="connsiteY6" fmla="*/ 2537810 h 2903157"/>
                  <a:gd name="connsiteX7" fmla="*/ 830683 w 7859042"/>
                  <a:gd name="connsiteY7" fmla="*/ 2806023 h 2903157"/>
                  <a:gd name="connsiteX8" fmla="*/ 2138957 w 7859042"/>
                  <a:gd name="connsiteY8" fmla="*/ 2794786 h 2903157"/>
                  <a:gd name="connsiteX9" fmla="*/ 3854994 w 7859042"/>
                  <a:gd name="connsiteY9" fmla="*/ 2774595 h 2903157"/>
                  <a:gd name="connsiteX10" fmla="*/ 5016772 w 7859042"/>
                  <a:gd name="connsiteY10" fmla="*/ 2786600 h 2903157"/>
                  <a:gd name="connsiteX11" fmla="*/ 5391869 w 7859042"/>
                  <a:gd name="connsiteY11" fmla="*/ 2743167 h 2903157"/>
                  <a:gd name="connsiteX12" fmla="*/ 5734843 w 7859042"/>
                  <a:gd name="connsiteY12" fmla="*/ 2903157 h 2903157"/>
                  <a:gd name="connsiteX13" fmla="*/ 6246365 w 7859042"/>
                  <a:gd name="connsiteY13" fmla="*/ 2761349 h 2903157"/>
                  <a:gd name="connsiteX14" fmla="*/ 7494586 w 7859042"/>
                  <a:gd name="connsiteY14" fmla="*/ 2167353 h 2903157"/>
                  <a:gd name="connsiteX15" fmla="*/ 7859042 w 7859042"/>
                  <a:gd name="connsiteY15" fmla="*/ 1477561 h 2903157"/>
                  <a:gd name="connsiteX16" fmla="*/ 7769299 w 7859042"/>
                  <a:gd name="connsiteY16" fmla="*/ 953686 h 2903157"/>
                  <a:gd name="connsiteX17" fmla="*/ 5548536 w 7859042"/>
                  <a:gd name="connsiteY17" fmla="*/ 938059 h 2903157"/>
                  <a:gd name="connsiteX18" fmla="*/ 5550371 w 7859042"/>
                  <a:gd name="connsiteY18" fmla="*/ 30033 h 2903157"/>
                  <a:gd name="connsiteX19" fmla="*/ 4781152 w 7859042"/>
                  <a:gd name="connsiteY19" fmla="*/ 34499 h 2903157"/>
                  <a:gd name="connsiteX20" fmla="*/ 4513261 w 7859042"/>
                  <a:gd name="connsiteY20" fmla="*/ 55185 h 2903157"/>
                  <a:gd name="connsiteX21" fmla="*/ 4255889 w 7859042"/>
                  <a:gd name="connsiteY21" fmla="*/ 215399 h 2903157"/>
                  <a:gd name="connsiteX22" fmla="*/ 3950891 w 7859042"/>
                  <a:gd name="connsiteY22" fmla="*/ 431523 h 2903157"/>
                  <a:gd name="connsiteX23" fmla="*/ 3038750 w 7859042"/>
                  <a:gd name="connsiteY23" fmla="*/ 429041 h 2903157"/>
                  <a:gd name="connsiteX24" fmla="*/ 1291703 w 7859042"/>
                  <a:gd name="connsiteY24" fmla="*/ 427863 h 2903157"/>
                  <a:gd name="connsiteX25" fmla="*/ 783531 w 7859042"/>
                  <a:gd name="connsiteY25" fmla="*/ 212444 h 2903157"/>
                  <a:gd name="connsiteX26" fmla="*/ 608459 w 7859042"/>
                  <a:gd name="connsiteY26" fmla="*/ 52900 h 2903157"/>
                  <a:gd name="connsiteX27" fmla="*/ 3001 w 7859042"/>
                  <a:gd name="connsiteY27" fmla="*/ 22416 h 2903157"/>
                  <a:gd name="connsiteX28" fmla="*/ 0 w 7859042"/>
                  <a:gd name="connsiteY28" fmla="*/ 530962 h 2903157"/>
                  <a:gd name="connsiteX29" fmla="*/ 194865 w 7859042"/>
                  <a:gd name="connsiteY29" fmla="*/ 528482 h 2903157"/>
                  <a:gd name="connsiteX30" fmla="*/ 167778 w 7859042"/>
                  <a:gd name="connsiteY30" fmla="*/ 1230775 h 2903157"/>
                  <a:gd name="connsiteX0" fmla="*/ 167778 w 7859042"/>
                  <a:gd name="connsiteY0" fmla="*/ 1230775 h 2903157"/>
                  <a:gd name="connsiteX1" fmla="*/ 180479 w 7859042"/>
                  <a:gd name="connsiteY1" fmla="*/ 1888570 h 2903157"/>
                  <a:gd name="connsiteX2" fmla="*/ 518542 w 7859042"/>
                  <a:gd name="connsiteY2" fmla="*/ 2203964 h 2903157"/>
                  <a:gd name="connsiteX3" fmla="*/ 518863 w 7859042"/>
                  <a:gd name="connsiteY3" fmla="*/ 2314097 h 2903157"/>
                  <a:gd name="connsiteX4" fmla="*/ 601885 w 7859042"/>
                  <a:gd name="connsiteY4" fmla="*/ 2397464 h 2903157"/>
                  <a:gd name="connsiteX5" fmla="*/ 591763 w 7859042"/>
                  <a:gd name="connsiteY5" fmla="*/ 2533892 h 2903157"/>
                  <a:gd name="connsiteX6" fmla="*/ 826094 w 7859042"/>
                  <a:gd name="connsiteY6" fmla="*/ 2537810 h 2903157"/>
                  <a:gd name="connsiteX7" fmla="*/ 830683 w 7859042"/>
                  <a:gd name="connsiteY7" fmla="*/ 2806023 h 2903157"/>
                  <a:gd name="connsiteX8" fmla="*/ 2138957 w 7859042"/>
                  <a:gd name="connsiteY8" fmla="*/ 2794786 h 2903157"/>
                  <a:gd name="connsiteX9" fmla="*/ 3854994 w 7859042"/>
                  <a:gd name="connsiteY9" fmla="*/ 2774595 h 2903157"/>
                  <a:gd name="connsiteX10" fmla="*/ 5016772 w 7859042"/>
                  <a:gd name="connsiteY10" fmla="*/ 2786600 h 2903157"/>
                  <a:gd name="connsiteX11" fmla="*/ 5391869 w 7859042"/>
                  <a:gd name="connsiteY11" fmla="*/ 2743167 h 2903157"/>
                  <a:gd name="connsiteX12" fmla="*/ 5734843 w 7859042"/>
                  <a:gd name="connsiteY12" fmla="*/ 2903157 h 2903157"/>
                  <a:gd name="connsiteX13" fmla="*/ 6246365 w 7859042"/>
                  <a:gd name="connsiteY13" fmla="*/ 2761349 h 2903157"/>
                  <a:gd name="connsiteX14" fmla="*/ 7494586 w 7859042"/>
                  <a:gd name="connsiteY14" fmla="*/ 2167353 h 2903157"/>
                  <a:gd name="connsiteX15" fmla="*/ 7859042 w 7859042"/>
                  <a:gd name="connsiteY15" fmla="*/ 1477561 h 2903157"/>
                  <a:gd name="connsiteX16" fmla="*/ 7769299 w 7859042"/>
                  <a:gd name="connsiteY16" fmla="*/ 953686 h 2903157"/>
                  <a:gd name="connsiteX17" fmla="*/ 5548536 w 7859042"/>
                  <a:gd name="connsiteY17" fmla="*/ 938059 h 2903157"/>
                  <a:gd name="connsiteX18" fmla="*/ 5550371 w 7859042"/>
                  <a:gd name="connsiteY18" fmla="*/ 30033 h 2903157"/>
                  <a:gd name="connsiteX19" fmla="*/ 4781152 w 7859042"/>
                  <a:gd name="connsiteY19" fmla="*/ 34499 h 2903157"/>
                  <a:gd name="connsiteX20" fmla="*/ 4513261 w 7859042"/>
                  <a:gd name="connsiteY20" fmla="*/ 55185 h 2903157"/>
                  <a:gd name="connsiteX21" fmla="*/ 4255889 w 7859042"/>
                  <a:gd name="connsiteY21" fmla="*/ 215399 h 2903157"/>
                  <a:gd name="connsiteX22" fmla="*/ 3950891 w 7859042"/>
                  <a:gd name="connsiteY22" fmla="*/ 431523 h 2903157"/>
                  <a:gd name="connsiteX23" fmla="*/ 3038750 w 7859042"/>
                  <a:gd name="connsiteY23" fmla="*/ 429041 h 2903157"/>
                  <a:gd name="connsiteX24" fmla="*/ 1291703 w 7859042"/>
                  <a:gd name="connsiteY24" fmla="*/ 427863 h 2903157"/>
                  <a:gd name="connsiteX25" fmla="*/ 783531 w 7859042"/>
                  <a:gd name="connsiteY25" fmla="*/ 212444 h 2903157"/>
                  <a:gd name="connsiteX26" fmla="*/ 608459 w 7859042"/>
                  <a:gd name="connsiteY26" fmla="*/ 52900 h 2903157"/>
                  <a:gd name="connsiteX27" fmla="*/ 3001 w 7859042"/>
                  <a:gd name="connsiteY27" fmla="*/ 22416 h 2903157"/>
                  <a:gd name="connsiteX28" fmla="*/ 0 w 7859042"/>
                  <a:gd name="connsiteY28" fmla="*/ 530962 h 2903157"/>
                  <a:gd name="connsiteX29" fmla="*/ 194865 w 7859042"/>
                  <a:gd name="connsiteY29" fmla="*/ 528482 h 2903157"/>
                  <a:gd name="connsiteX30" fmla="*/ 167778 w 7859042"/>
                  <a:gd name="connsiteY30" fmla="*/ 1230775 h 2903157"/>
                  <a:gd name="connsiteX0" fmla="*/ 167778 w 7859042"/>
                  <a:gd name="connsiteY0" fmla="*/ 1230775 h 2903157"/>
                  <a:gd name="connsiteX1" fmla="*/ 180479 w 7859042"/>
                  <a:gd name="connsiteY1" fmla="*/ 1888570 h 2903157"/>
                  <a:gd name="connsiteX2" fmla="*/ 518542 w 7859042"/>
                  <a:gd name="connsiteY2" fmla="*/ 2203964 h 2903157"/>
                  <a:gd name="connsiteX3" fmla="*/ 518863 w 7859042"/>
                  <a:gd name="connsiteY3" fmla="*/ 2314097 h 2903157"/>
                  <a:gd name="connsiteX4" fmla="*/ 601885 w 7859042"/>
                  <a:gd name="connsiteY4" fmla="*/ 2397464 h 2903157"/>
                  <a:gd name="connsiteX5" fmla="*/ 591763 w 7859042"/>
                  <a:gd name="connsiteY5" fmla="*/ 2533892 h 2903157"/>
                  <a:gd name="connsiteX6" fmla="*/ 838001 w 7859042"/>
                  <a:gd name="connsiteY6" fmla="*/ 2542572 h 2903157"/>
                  <a:gd name="connsiteX7" fmla="*/ 830683 w 7859042"/>
                  <a:gd name="connsiteY7" fmla="*/ 2806023 h 2903157"/>
                  <a:gd name="connsiteX8" fmla="*/ 2138957 w 7859042"/>
                  <a:gd name="connsiteY8" fmla="*/ 2794786 h 2903157"/>
                  <a:gd name="connsiteX9" fmla="*/ 3854994 w 7859042"/>
                  <a:gd name="connsiteY9" fmla="*/ 2774595 h 2903157"/>
                  <a:gd name="connsiteX10" fmla="*/ 5016772 w 7859042"/>
                  <a:gd name="connsiteY10" fmla="*/ 2786600 h 2903157"/>
                  <a:gd name="connsiteX11" fmla="*/ 5391869 w 7859042"/>
                  <a:gd name="connsiteY11" fmla="*/ 2743167 h 2903157"/>
                  <a:gd name="connsiteX12" fmla="*/ 5734843 w 7859042"/>
                  <a:gd name="connsiteY12" fmla="*/ 2903157 h 2903157"/>
                  <a:gd name="connsiteX13" fmla="*/ 6246365 w 7859042"/>
                  <a:gd name="connsiteY13" fmla="*/ 2761349 h 2903157"/>
                  <a:gd name="connsiteX14" fmla="*/ 7494586 w 7859042"/>
                  <a:gd name="connsiteY14" fmla="*/ 2167353 h 2903157"/>
                  <a:gd name="connsiteX15" fmla="*/ 7859042 w 7859042"/>
                  <a:gd name="connsiteY15" fmla="*/ 1477561 h 2903157"/>
                  <a:gd name="connsiteX16" fmla="*/ 7769299 w 7859042"/>
                  <a:gd name="connsiteY16" fmla="*/ 953686 h 2903157"/>
                  <a:gd name="connsiteX17" fmla="*/ 5548536 w 7859042"/>
                  <a:gd name="connsiteY17" fmla="*/ 938059 h 2903157"/>
                  <a:gd name="connsiteX18" fmla="*/ 5550371 w 7859042"/>
                  <a:gd name="connsiteY18" fmla="*/ 30033 h 2903157"/>
                  <a:gd name="connsiteX19" fmla="*/ 4781152 w 7859042"/>
                  <a:gd name="connsiteY19" fmla="*/ 34499 h 2903157"/>
                  <a:gd name="connsiteX20" fmla="*/ 4513261 w 7859042"/>
                  <a:gd name="connsiteY20" fmla="*/ 55185 h 2903157"/>
                  <a:gd name="connsiteX21" fmla="*/ 4255889 w 7859042"/>
                  <a:gd name="connsiteY21" fmla="*/ 215399 h 2903157"/>
                  <a:gd name="connsiteX22" fmla="*/ 3950891 w 7859042"/>
                  <a:gd name="connsiteY22" fmla="*/ 431523 h 2903157"/>
                  <a:gd name="connsiteX23" fmla="*/ 3038750 w 7859042"/>
                  <a:gd name="connsiteY23" fmla="*/ 429041 h 2903157"/>
                  <a:gd name="connsiteX24" fmla="*/ 1291703 w 7859042"/>
                  <a:gd name="connsiteY24" fmla="*/ 427863 h 2903157"/>
                  <a:gd name="connsiteX25" fmla="*/ 783531 w 7859042"/>
                  <a:gd name="connsiteY25" fmla="*/ 212444 h 2903157"/>
                  <a:gd name="connsiteX26" fmla="*/ 608459 w 7859042"/>
                  <a:gd name="connsiteY26" fmla="*/ 52900 h 2903157"/>
                  <a:gd name="connsiteX27" fmla="*/ 3001 w 7859042"/>
                  <a:gd name="connsiteY27" fmla="*/ 22416 h 2903157"/>
                  <a:gd name="connsiteX28" fmla="*/ 0 w 7859042"/>
                  <a:gd name="connsiteY28" fmla="*/ 530962 h 2903157"/>
                  <a:gd name="connsiteX29" fmla="*/ 194865 w 7859042"/>
                  <a:gd name="connsiteY29" fmla="*/ 528482 h 2903157"/>
                  <a:gd name="connsiteX30" fmla="*/ 167778 w 7859042"/>
                  <a:gd name="connsiteY30" fmla="*/ 1230775 h 2903157"/>
                  <a:gd name="connsiteX0" fmla="*/ 167778 w 7859042"/>
                  <a:gd name="connsiteY0" fmla="*/ 1230775 h 2903157"/>
                  <a:gd name="connsiteX1" fmla="*/ 180479 w 7859042"/>
                  <a:gd name="connsiteY1" fmla="*/ 1888570 h 2903157"/>
                  <a:gd name="connsiteX2" fmla="*/ 518542 w 7859042"/>
                  <a:gd name="connsiteY2" fmla="*/ 2203964 h 2903157"/>
                  <a:gd name="connsiteX3" fmla="*/ 518863 w 7859042"/>
                  <a:gd name="connsiteY3" fmla="*/ 2314097 h 2903157"/>
                  <a:gd name="connsiteX4" fmla="*/ 601885 w 7859042"/>
                  <a:gd name="connsiteY4" fmla="*/ 2397464 h 2903157"/>
                  <a:gd name="connsiteX5" fmla="*/ 591763 w 7859042"/>
                  <a:gd name="connsiteY5" fmla="*/ 2533892 h 2903157"/>
                  <a:gd name="connsiteX6" fmla="*/ 838001 w 7859042"/>
                  <a:gd name="connsiteY6" fmla="*/ 2542572 h 2903157"/>
                  <a:gd name="connsiteX7" fmla="*/ 835445 w 7859042"/>
                  <a:gd name="connsiteY7" fmla="*/ 2803642 h 2903157"/>
                  <a:gd name="connsiteX8" fmla="*/ 2138957 w 7859042"/>
                  <a:gd name="connsiteY8" fmla="*/ 2794786 h 2903157"/>
                  <a:gd name="connsiteX9" fmla="*/ 3854994 w 7859042"/>
                  <a:gd name="connsiteY9" fmla="*/ 2774595 h 2903157"/>
                  <a:gd name="connsiteX10" fmla="*/ 5016772 w 7859042"/>
                  <a:gd name="connsiteY10" fmla="*/ 2786600 h 2903157"/>
                  <a:gd name="connsiteX11" fmla="*/ 5391869 w 7859042"/>
                  <a:gd name="connsiteY11" fmla="*/ 2743167 h 2903157"/>
                  <a:gd name="connsiteX12" fmla="*/ 5734843 w 7859042"/>
                  <a:gd name="connsiteY12" fmla="*/ 2903157 h 2903157"/>
                  <a:gd name="connsiteX13" fmla="*/ 6246365 w 7859042"/>
                  <a:gd name="connsiteY13" fmla="*/ 2761349 h 2903157"/>
                  <a:gd name="connsiteX14" fmla="*/ 7494586 w 7859042"/>
                  <a:gd name="connsiteY14" fmla="*/ 2167353 h 2903157"/>
                  <a:gd name="connsiteX15" fmla="*/ 7859042 w 7859042"/>
                  <a:gd name="connsiteY15" fmla="*/ 1477561 h 2903157"/>
                  <a:gd name="connsiteX16" fmla="*/ 7769299 w 7859042"/>
                  <a:gd name="connsiteY16" fmla="*/ 953686 h 2903157"/>
                  <a:gd name="connsiteX17" fmla="*/ 5548536 w 7859042"/>
                  <a:gd name="connsiteY17" fmla="*/ 938059 h 2903157"/>
                  <a:gd name="connsiteX18" fmla="*/ 5550371 w 7859042"/>
                  <a:gd name="connsiteY18" fmla="*/ 30033 h 2903157"/>
                  <a:gd name="connsiteX19" fmla="*/ 4781152 w 7859042"/>
                  <a:gd name="connsiteY19" fmla="*/ 34499 h 2903157"/>
                  <a:gd name="connsiteX20" fmla="*/ 4513261 w 7859042"/>
                  <a:gd name="connsiteY20" fmla="*/ 55185 h 2903157"/>
                  <a:gd name="connsiteX21" fmla="*/ 4255889 w 7859042"/>
                  <a:gd name="connsiteY21" fmla="*/ 215399 h 2903157"/>
                  <a:gd name="connsiteX22" fmla="*/ 3950891 w 7859042"/>
                  <a:gd name="connsiteY22" fmla="*/ 431523 h 2903157"/>
                  <a:gd name="connsiteX23" fmla="*/ 3038750 w 7859042"/>
                  <a:gd name="connsiteY23" fmla="*/ 429041 h 2903157"/>
                  <a:gd name="connsiteX24" fmla="*/ 1291703 w 7859042"/>
                  <a:gd name="connsiteY24" fmla="*/ 427863 h 2903157"/>
                  <a:gd name="connsiteX25" fmla="*/ 783531 w 7859042"/>
                  <a:gd name="connsiteY25" fmla="*/ 212444 h 2903157"/>
                  <a:gd name="connsiteX26" fmla="*/ 608459 w 7859042"/>
                  <a:gd name="connsiteY26" fmla="*/ 52900 h 2903157"/>
                  <a:gd name="connsiteX27" fmla="*/ 3001 w 7859042"/>
                  <a:gd name="connsiteY27" fmla="*/ 22416 h 2903157"/>
                  <a:gd name="connsiteX28" fmla="*/ 0 w 7859042"/>
                  <a:gd name="connsiteY28" fmla="*/ 530962 h 2903157"/>
                  <a:gd name="connsiteX29" fmla="*/ 194865 w 7859042"/>
                  <a:gd name="connsiteY29" fmla="*/ 528482 h 2903157"/>
                  <a:gd name="connsiteX30" fmla="*/ 167778 w 7859042"/>
                  <a:gd name="connsiteY30" fmla="*/ 1230775 h 2903157"/>
                  <a:gd name="connsiteX0" fmla="*/ 167778 w 7859042"/>
                  <a:gd name="connsiteY0" fmla="*/ 1230775 h 2903157"/>
                  <a:gd name="connsiteX1" fmla="*/ 180479 w 7859042"/>
                  <a:gd name="connsiteY1" fmla="*/ 1888570 h 2903157"/>
                  <a:gd name="connsiteX2" fmla="*/ 518542 w 7859042"/>
                  <a:gd name="connsiteY2" fmla="*/ 2203964 h 2903157"/>
                  <a:gd name="connsiteX3" fmla="*/ 518863 w 7859042"/>
                  <a:gd name="connsiteY3" fmla="*/ 2314097 h 2903157"/>
                  <a:gd name="connsiteX4" fmla="*/ 601885 w 7859042"/>
                  <a:gd name="connsiteY4" fmla="*/ 2397464 h 2903157"/>
                  <a:gd name="connsiteX5" fmla="*/ 591763 w 7859042"/>
                  <a:gd name="connsiteY5" fmla="*/ 2533892 h 2903157"/>
                  <a:gd name="connsiteX6" fmla="*/ 830858 w 7859042"/>
                  <a:gd name="connsiteY6" fmla="*/ 2537810 h 2903157"/>
                  <a:gd name="connsiteX7" fmla="*/ 835445 w 7859042"/>
                  <a:gd name="connsiteY7" fmla="*/ 2803642 h 2903157"/>
                  <a:gd name="connsiteX8" fmla="*/ 2138957 w 7859042"/>
                  <a:gd name="connsiteY8" fmla="*/ 2794786 h 2903157"/>
                  <a:gd name="connsiteX9" fmla="*/ 3854994 w 7859042"/>
                  <a:gd name="connsiteY9" fmla="*/ 2774595 h 2903157"/>
                  <a:gd name="connsiteX10" fmla="*/ 5016772 w 7859042"/>
                  <a:gd name="connsiteY10" fmla="*/ 2786600 h 2903157"/>
                  <a:gd name="connsiteX11" fmla="*/ 5391869 w 7859042"/>
                  <a:gd name="connsiteY11" fmla="*/ 2743167 h 2903157"/>
                  <a:gd name="connsiteX12" fmla="*/ 5734843 w 7859042"/>
                  <a:gd name="connsiteY12" fmla="*/ 2903157 h 2903157"/>
                  <a:gd name="connsiteX13" fmla="*/ 6246365 w 7859042"/>
                  <a:gd name="connsiteY13" fmla="*/ 2761349 h 2903157"/>
                  <a:gd name="connsiteX14" fmla="*/ 7494586 w 7859042"/>
                  <a:gd name="connsiteY14" fmla="*/ 2167353 h 2903157"/>
                  <a:gd name="connsiteX15" fmla="*/ 7859042 w 7859042"/>
                  <a:gd name="connsiteY15" fmla="*/ 1477561 h 2903157"/>
                  <a:gd name="connsiteX16" fmla="*/ 7769299 w 7859042"/>
                  <a:gd name="connsiteY16" fmla="*/ 953686 h 2903157"/>
                  <a:gd name="connsiteX17" fmla="*/ 5548536 w 7859042"/>
                  <a:gd name="connsiteY17" fmla="*/ 938059 h 2903157"/>
                  <a:gd name="connsiteX18" fmla="*/ 5550371 w 7859042"/>
                  <a:gd name="connsiteY18" fmla="*/ 30033 h 2903157"/>
                  <a:gd name="connsiteX19" fmla="*/ 4781152 w 7859042"/>
                  <a:gd name="connsiteY19" fmla="*/ 34499 h 2903157"/>
                  <a:gd name="connsiteX20" fmla="*/ 4513261 w 7859042"/>
                  <a:gd name="connsiteY20" fmla="*/ 55185 h 2903157"/>
                  <a:gd name="connsiteX21" fmla="*/ 4255889 w 7859042"/>
                  <a:gd name="connsiteY21" fmla="*/ 215399 h 2903157"/>
                  <a:gd name="connsiteX22" fmla="*/ 3950891 w 7859042"/>
                  <a:gd name="connsiteY22" fmla="*/ 431523 h 2903157"/>
                  <a:gd name="connsiteX23" fmla="*/ 3038750 w 7859042"/>
                  <a:gd name="connsiteY23" fmla="*/ 429041 h 2903157"/>
                  <a:gd name="connsiteX24" fmla="*/ 1291703 w 7859042"/>
                  <a:gd name="connsiteY24" fmla="*/ 427863 h 2903157"/>
                  <a:gd name="connsiteX25" fmla="*/ 783531 w 7859042"/>
                  <a:gd name="connsiteY25" fmla="*/ 212444 h 2903157"/>
                  <a:gd name="connsiteX26" fmla="*/ 608459 w 7859042"/>
                  <a:gd name="connsiteY26" fmla="*/ 52900 h 2903157"/>
                  <a:gd name="connsiteX27" fmla="*/ 3001 w 7859042"/>
                  <a:gd name="connsiteY27" fmla="*/ 22416 h 2903157"/>
                  <a:gd name="connsiteX28" fmla="*/ 0 w 7859042"/>
                  <a:gd name="connsiteY28" fmla="*/ 530962 h 2903157"/>
                  <a:gd name="connsiteX29" fmla="*/ 194865 w 7859042"/>
                  <a:gd name="connsiteY29" fmla="*/ 528482 h 2903157"/>
                  <a:gd name="connsiteX30" fmla="*/ 167778 w 7859042"/>
                  <a:gd name="connsiteY30"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18863 w 7859042"/>
                  <a:gd name="connsiteY3" fmla="*/ 2314097 h 2903157"/>
                  <a:gd name="connsiteX4" fmla="*/ 601885 w 7859042"/>
                  <a:gd name="connsiteY4" fmla="*/ 2397464 h 2903157"/>
                  <a:gd name="connsiteX5" fmla="*/ 591763 w 7859042"/>
                  <a:gd name="connsiteY5" fmla="*/ 2533892 h 2903157"/>
                  <a:gd name="connsiteX6" fmla="*/ 830858 w 7859042"/>
                  <a:gd name="connsiteY6" fmla="*/ 2537810 h 2903157"/>
                  <a:gd name="connsiteX7" fmla="*/ 835445 w 7859042"/>
                  <a:gd name="connsiteY7" fmla="*/ 2803642 h 2903157"/>
                  <a:gd name="connsiteX8" fmla="*/ 2138957 w 7859042"/>
                  <a:gd name="connsiteY8" fmla="*/ 2794786 h 2903157"/>
                  <a:gd name="connsiteX9" fmla="*/ 3854994 w 7859042"/>
                  <a:gd name="connsiteY9" fmla="*/ 2774595 h 2903157"/>
                  <a:gd name="connsiteX10" fmla="*/ 5016772 w 7859042"/>
                  <a:gd name="connsiteY10" fmla="*/ 2786600 h 2903157"/>
                  <a:gd name="connsiteX11" fmla="*/ 5391869 w 7859042"/>
                  <a:gd name="connsiteY11" fmla="*/ 2743167 h 2903157"/>
                  <a:gd name="connsiteX12" fmla="*/ 5734843 w 7859042"/>
                  <a:gd name="connsiteY12" fmla="*/ 2903157 h 2903157"/>
                  <a:gd name="connsiteX13" fmla="*/ 6246365 w 7859042"/>
                  <a:gd name="connsiteY13" fmla="*/ 2761349 h 2903157"/>
                  <a:gd name="connsiteX14" fmla="*/ 7494586 w 7859042"/>
                  <a:gd name="connsiteY14" fmla="*/ 2167353 h 2903157"/>
                  <a:gd name="connsiteX15" fmla="*/ 7859042 w 7859042"/>
                  <a:gd name="connsiteY15" fmla="*/ 1477561 h 2903157"/>
                  <a:gd name="connsiteX16" fmla="*/ 7769299 w 7859042"/>
                  <a:gd name="connsiteY16" fmla="*/ 953686 h 2903157"/>
                  <a:gd name="connsiteX17" fmla="*/ 5548536 w 7859042"/>
                  <a:gd name="connsiteY17" fmla="*/ 938059 h 2903157"/>
                  <a:gd name="connsiteX18" fmla="*/ 5550371 w 7859042"/>
                  <a:gd name="connsiteY18" fmla="*/ 30033 h 2903157"/>
                  <a:gd name="connsiteX19" fmla="*/ 4781152 w 7859042"/>
                  <a:gd name="connsiteY19" fmla="*/ 34499 h 2903157"/>
                  <a:gd name="connsiteX20" fmla="*/ 4513261 w 7859042"/>
                  <a:gd name="connsiteY20" fmla="*/ 55185 h 2903157"/>
                  <a:gd name="connsiteX21" fmla="*/ 4255889 w 7859042"/>
                  <a:gd name="connsiteY21" fmla="*/ 215399 h 2903157"/>
                  <a:gd name="connsiteX22" fmla="*/ 3950891 w 7859042"/>
                  <a:gd name="connsiteY22" fmla="*/ 431523 h 2903157"/>
                  <a:gd name="connsiteX23" fmla="*/ 3038750 w 7859042"/>
                  <a:gd name="connsiteY23" fmla="*/ 429041 h 2903157"/>
                  <a:gd name="connsiteX24" fmla="*/ 1291703 w 7859042"/>
                  <a:gd name="connsiteY24" fmla="*/ 427863 h 2903157"/>
                  <a:gd name="connsiteX25" fmla="*/ 783531 w 7859042"/>
                  <a:gd name="connsiteY25" fmla="*/ 212444 h 2903157"/>
                  <a:gd name="connsiteX26" fmla="*/ 608459 w 7859042"/>
                  <a:gd name="connsiteY26" fmla="*/ 52900 h 2903157"/>
                  <a:gd name="connsiteX27" fmla="*/ 3001 w 7859042"/>
                  <a:gd name="connsiteY27" fmla="*/ 22416 h 2903157"/>
                  <a:gd name="connsiteX28" fmla="*/ 0 w 7859042"/>
                  <a:gd name="connsiteY28" fmla="*/ 530962 h 2903157"/>
                  <a:gd name="connsiteX29" fmla="*/ 194865 w 7859042"/>
                  <a:gd name="connsiteY29" fmla="*/ 528482 h 2903157"/>
                  <a:gd name="connsiteX30" fmla="*/ 167778 w 7859042"/>
                  <a:gd name="connsiteY30"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601885 w 7859042"/>
                  <a:gd name="connsiteY4" fmla="*/ 2397464 h 2903157"/>
                  <a:gd name="connsiteX5" fmla="*/ 591763 w 7859042"/>
                  <a:gd name="connsiteY5" fmla="*/ 2533892 h 2903157"/>
                  <a:gd name="connsiteX6" fmla="*/ 830858 w 7859042"/>
                  <a:gd name="connsiteY6" fmla="*/ 2537810 h 2903157"/>
                  <a:gd name="connsiteX7" fmla="*/ 835445 w 7859042"/>
                  <a:gd name="connsiteY7" fmla="*/ 2803642 h 2903157"/>
                  <a:gd name="connsiteX8" fmla="*/ 2138957 w 7859042"/>
                  <a:gd name="connsiteY8" fmla="*/ 2794786 h 2903157"/>
                  <a:gd name="connsiteX9" fmla="*/ 3854994 w 7859042"/>
                  <a:gd name="connsiteY9" fmla="*/ 2774595 h 2903157"/>
                  <a:gd name="connsiteX10" fmla="*/ 5016772 w 7859042"/>
                  <a:gd name="connsiteY10" fmla="*/ 2786600 h 2903157"/>
                  <a:gd name="connsiteX11" fmla="*/ 5391869 w 7859042"/>
                  <a:gd name="connsiteY11" fmla="*/ 2743167 h 2903157"/>
                  <a:gd name="connsiteX12" fmla="*/ 5734843 w 7859042"/>
                  <a:gd name="connsiteY12" fmla="*/ 2903157 h 2903157"/>
                  <a:gd name="connsiteX13" fmla="*/ 6246365 w 7859042"/>
                  <a:gd name="connsiteY13" fmla="*/ 2761349 h 2903157"/>
                  <a:gd name="connsiteX14" fmla="*/ 7494586 w 7859042"/>
                  <a:gd name="connsiteY14" fmla="*/ 2167353 h 2903157"/>
                  <a:gd name="connsiteX15" fmla="*/ 7859042 w 7859042"/>
                  <a:gd name="connsiteY15" fmla="*/ 1477561 h 2903157"/>
                  <a:gd name="connsiteX16" fmla="*/ 7769299 w 7859042"/>
                  <a:gd name="connsiteY16" fmla="*/ 953686 h 2903157"/>
                  <a:gd name="connsiteX17" fmla="*/ 5548536 w 7859042"/>
                  <a:gd name="connsiteY17" fmla="*/ 938059 h 2903157"/>
                  <a:gd name="connsiteX18" fmla="*/ 5550371 w 7859042"/>
                  <a:gd name="connsiteY18" fmla="*/ 30033 h 2903157"/>
                  <a:gd name="connsiteX19" fmla="*/ 4781152 w 7859042"/>
                  <a:gd name="connsiteY19" fmla="*/ 34499 h 2903157"/>
                  <a:gd name="connsiteX20" fmla="*/ 4513261 w 7859042"/>
                  <a:gd name="connsiteY20" fmla="*/ 55185 h 2903157"/>
                  <a:gd name="connsiteX21" fmla="*/ 4255889 w 7859042"/>
                  <a:gd name="connsiteY21" fmla="*/ 215399 h 2903157"/>
                  <a:gd name="connsiteX22" fmla="*/ 3950891 w 7859042"/>
                  <a:gd name="connsiteY22" fmla="*/ 431523 h 2903157"/>
                  <a:gd name="connsiteX23" fmla="*/ 3038750 w 7859042"/>
                  <a:gd name="connsiteY23" fmla="*/ 429041 h 2903157"/>
                  <a:gd name="connsiteX24" fmla="*/ 1291703 w 7859042"/>
                  <a:gd name="connsiteY24" fmla="*/ 427863 h 2903157"/>
                  <a:gd name="connsiteX25" fmla="*/ 783531 w 7859042"/>
                  <a:gd name="connsiteY25" fmla="*/ 212444 h 2903157"/>
                  <a:gd name="connsiteX26" fmla="*/ 608459 w 7859042"/>
                  <a:gd name="connsiteY26" fmla="*/ 52900 h 2903157"/>
                  <a:gd name="connsiteX27" fmla="*/ 3001 w 7859042"/>
                  <a:gd name="connsiteY27" fmla="*/ 22416 h 2903157"/>
                  <a:gd name="connsiteX28" fmla="*/ 0 w 7859042"/>
                  <a:gd name="connsiteY28" fmla="*/ 530962 h 2903157"/>
                  <a:gd name="connsiteX29" fmla="*/ 194865 w 7859042"/>
                  <a:gd name="connsiteY29" fmla="*/ 528482 h 2903157"/>
                  <a:gd name="connsiteX30" fmla="*/ 167778 w 7859042"/>
                  <a:gd name="connsiteY30"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601885 w 7859042"/>
                  <a:gd name="connsiteY4" fmla="*/ 2397464 h 2903157"/>
                  <a:gd name="connsiteX5" fmla="*/ 591763 w 7859042"/>
                  <a:gd name="connsiteY5" fmla="*/ 2533892 h 2903157"/>
                  <a:gd name="connsiteX6" fmla="*/ 824533 w 7859042"/>
                  <a:gd name="connsiteY6" fmla="*/ 2418872 h 2903157"/>
                  <a:gd name="connsiteX7" fmla="*/ 835445 w 7859042"/>
                  <a:gd name="connsiteY7" fmla="*/ 2803642 h 2903157"/>
                  <a:gd name="connsiteX8" fmla="*/ 2138957 w 7859042"/>
                  <a:gd name="connsiteY8" fmla="*/ 2794786 h 2903157"/>
                  <a:gd name="connsiteX9" fmla="*/ 3854994 w 7859042"/>
                  <a:gd name="connsiteY9" fmla="*/ 2774595 h 2903157"/>
                  <a:gd name="connsiteX10" fmla="*/ 5016772 w 7859042"/>
                  <a:gd name="connsiteY10" fmla="*/ 2786600 h 2903157"/>
                  <a:gd name="connsiteX11" fmla="*/ 5391869 w 7859042"/>
                  <a:gd name="connsiteY11" fmla="*/ 2743167 h 2903157"/>
                  <a:gd name="connsiteX12" fmla="*/ 5734843 w 7859042"/>
                  <a:gd name="connsiteY12" fmla="*/ 2903157 h 2903157"/>
                  <a:gd name="connsiteX13" fmla="*/ 6246365 w 7859042"/>
                  <a:gd name="connsiteY13" fmla="*/ 2761349 h 2903157"/>
                  <a:gd name="connsiteX14" fmla="*/ 7494586 w 7859042"/>
                  <a:gd name="connsiteY14" fmla="*/ 2167353 h 2903157"/>
                  <a:gd name="connsiteX15" fmla="*/ 7859042 w 7859042"/>
                  <a:gd name="connsiteY15" fmla="*/ 1477561 h 2903157"/>
                  <a:gd name="connsiteX16" fmla="*/ 7769299 w 7859042"/>
                  <a:gd name="connsiteY16" fmla="*/ 953686 h 2903157"/>
                  <a:gd name="connsiteX17" fmla="*/ 5548536 w 7859042"/>
                  <a:gd name="connsiteY17" fmla="*/ 938059 h 2903157"/>
                  <a:gd name="connsiteX18" fmla="*/ 5550371 w 7859042"/>
                  <a:gd name="connsiteY18" fmla="*/ 30033 h 2903157"/>
                  <a:gd name="connsiteX19" fmla="*/ 4781152 w 7859042"/>
                  <a:gd name="connsiteY19" fmla="*/ 34499 h 2903157"/>
                  <a:gd name="connsiteX20" fmla="*/ 4513261 w 7859042"/>
                  <a:gd name="connsiteY20" fmla="*/ 55185 h 2903157"/>
                  <a:gd name="connsiteX21" fmla="*/ 4255889 w 7859042"/>
                  <a:gd name="connsiteY21" fmla="*/ 215399 h 2903157"/>
                  <a:gd name="connsiteX22" fmla="*/ 3950891 w 7859042"/>
                  <a:gd name="connsiteY22" fmla="*/ 431523 h 2903157"/>
                  <a:gd name="connsiteX23" fmla="*/ 3038750 w 7859042"/>
                  <a:gd name="connsiteY23" fmla="*/ 429041 h 2903157"/>
                  <a:gd name="connsiteX24" fmla="*/ 1291703 w 7859042"/>
                  <a:gd name="connsiteY24" fmla="*/ 427863 h 2903157"/>
                  <a:gd name="connsiteX25" fmla="*/ 783531 w 7859042"/>
                  <a:gd name="connsiteY25" fmla="*/ 212444 h 2903157"/>
                  <a:gd name="connsiteX26" fmla="*/ 608459 w 7859042"/>
                  <a:gd name="connsiteY26" fmla="*/ 52900 h 2903157"/>
                  <a:gd name="connsiteX27" fmla="*/ 3001 w 7859042"/>
                  <a:gd name="connsiteY27" fmla="*/ 22416 h 2903157"/>
                  <a:gd name="connsiteX28" fmla="*/ 0 w 7859042"/>
                  <a:gd name="connsiteY28" fmla="*/ 530962 h 2903157"/>
                  <a:gd name="connsiteX29" fmla="*/ 194865 w 7859042"/>
                  <a:gd name="connsiteY29" fmla="*/ 528482 h 2903157"/>
                  <a:gd name="connsiteX30" fmla="*/ 167778 w 7859042"/>
                  <a:gd name="connsiteY30"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601885 w 7859042"/>
                  <a:gd name="connsiteY4" fmla="*/ 2397464 h 2903157"/>
                  <a:gd name="connsiteX5" fmla="*/ 710826 w 7859042"/>
                  <a:gd name="connsiteY5" fmla="*/ 2421974 h 2903157"/>
                  <a:gd name="connsiteX6" fmla="*/ 824533 w 7859042"/>
                  <a:gd name="connsiteY6" fmla="*/ 2418872 h 2903157"/>
                  <a:gd name="connsiteX7" fmla="*/ 835445 w 7859042"/>
                  <a:gd name="connsiteY7" fmla="*/ 2803642 h 2903157"/>
                  <a:gd name="connsiteX8" fmla="*/ 2138957 w 7859042"/>
                  <a:gd name="connsiteY8" fmla="*/ 2794786 h 2903157"/>
                  <a:gd name="connsiteX9" fmla="*/ 3854994 w 7859042"/>
                  <a:gd name="connsiteY9" fmla="*/ 2774595 h 2903157"/>
                  <a:gd name="connsiteX10" fmla="*/ 5016772 w 7859042"/>
                  <a:gd name="connsiteY10" fmla="*/ 2786600 h 2903157"/>
                  <a:gd name="connsiteX11" fmla="*/ 5391869 w 7859042"/>
                  <a:gd name="connsiteY11" fmla="*/ 2743167 h 2903157"/>
                  <a:gd name="connsiteX12" fmla="*/ 5734843 w 7859042"/>
                  <a:gd name="connsiteY12" fmla="*/ 2903157 h 2903157"/>
                  <a:gd name="connsiteX13" fmla="*/ 6246365 w 7859042"/>
                  <a:gd name="connsiteY13" fmla="*/ 2761349 h 2903157"/>
                  <a:gd name="connsiteX14" fmla="*/ 7494586 w 7859042"/>
                  <a:gd name="connsiteY14" fmla="*/ 2167353 h 2903157"/>
                  <a:gd name="connsiteX15" fmla="*/ 7859042 w 7859042"/>
                  <a:gd name="connsiteY15" fmla="*/ 1477561 h 2903157"/>
                  <a:gd name="connsiteX16" fmla="*/ 7769299 w 7859042"/>
                  <a:gd name="connsiteY16" fmla="*/ 953686 h 2903157"/>
                  <a:gd name="connsiteX17" fmla="*/ 5548536 w 7859042"/>
                  <a:gd name="connsiteY17" fmla="*/ 938059 h 2903157"/>
                  <a:gd name="connsiteX18" fmla="*/ 5550371 w 7859042"/>
                  <a:gd name="connsiteY18" fmla="*/ 30033 h 2903157"/>
                  <a:gd name="connsiteX19" fmla="*/ 4781152 w 7859042"/>
                  <a:gd name="connsiteY19" fmla="*/ 34499 h 2903157"/>
                  <a:gd name="connsiteX20" fmla="*/ 4513261 w 7859042"/>
                  <a:gd name="connsiteY20" fmla="*/ 55185 h 2903157"/>
                  <a:gd name="connsiteX21" fmla="*/ 4255889 w 7859042"/>
                  <a:gd name="connsiteY21" fmla="*/ 215399 h 2903157"/>
                  <a:gd name="connsiteX22" fmla="*/ 3950891 w 7859042"/>
                  <a:gd name="connsiteY22" fmla="*/ 431523 h 2903157"/>
                  <a:gd name="connsiteX23" fmla="*/ 3038750 w 7859042"/>
                  <a:gd name="connsiteY23" fmla="*/ 429041 h 2903157"/>
                  <a:gd name="connsiteX24" fmla="*/ 1291703 w 7859042"/>
                  <a:gd name="connsiteY24" fmla="*/ 427863 h 2903157"/>
                  <a:gd name="connsiteX25" fmla="*/ 783531 w 7859042"/>
                  <a:gd name="connsiteY25" fmla="*/ 212444 h 2903157"/>
                  <a:gd name="connsiteX26" fmla="*/ 608459 w 7859042"/>
                  <a:gd name="connsiteY26" fmla="*/ 52900 h 2903157"/>
                  <a:gd name="connsiteX27" fmla="*/ 3001 w 7859042"/>
                  <a:gd name="connsiteY27" fmla="*/ 22416 h 2903157"/>
                  <a:gd name="connsiteX28" fmla="*/ 0 w 7859042"/>
                  <a:gd name="connsiteY28" fmla="*/ 530962 h 2903157"/>
                  <a:gd name="connsiteX29" fmla="*/ 194865 w 7859042"/>
                  <a:gd name="connsiteY29" fmla="*/ 528482 h 2903157"/>
                  <a:gd name="connsiteX30" fmla="*/ 167778 w 7859042"/>
                  <a:gd name="connsiteY30"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711571 w 7859042"/>
                  <a:gd name="connsiteY4" fmla="*/ 2386823 h 2903157"/>
                  <a:gd name="connsiteX5" fmla="*/ 710826 w 7859042"/>
                  <a:gd name="connsiteY5" fmla="*/ 2421974 h 2903157"/>
                  <a:gd name="connsiteX6" fmla="*/ 824533 w 7859042"/>
                  <a:gd name="connsiteY6" fmla="*/ 2418872 h 2903157"/>
                  <a:gd name="connsiteX7" fmla="*/ 835445 w 7859042"/>
                  <a:gd name="connsiteY7" fmla="*/ 2803642 h 2903157"/>
                  <a:gd name="connsiteX8" fmla="*/ 2138957 w 7859042"/>
                  <a:gd name="connsiteY8" fmla="*/ 2794786 h 2903157"/>
                  <a:gd name="connsiteX9" fmla="*/ 3854994 w 7859042"/>
                  <a:gd name="connsiteY9" fmla="*/ 2774595 h 2903157"/>
                  <a:gd name="connsiteX10" fmla="*/ 5016772 w 7859042"/>
                  <a:gd name="connsiteY10" fmla="*/ 2786600 h 2903157"/>
                  <a:gd name="connsiteX11" fmla="*/ 5391869 w 7859042"/>
                  <a:gd name="connsiteY11" fmla="*/ 2743167 h 2903157"/>
                  <a:gd name="connsiteX12" fmla="*/ 5734843 w 7859042"/>
                  <a:gd name="connsiteY12" fmla="*/ 2903157 h 2903157"/>
                  <a:gd name="connsiteX13" fmla="*/ 6246365 w 7859042"/>
                  <a:gd name="connsiteY13" fmla="*/ 2761349 h 2903157"/>
                  <a:gd name="connsiteX14" fmla="*/ 7494586 w 7859042"/>
                  <a:gd name="connsiteY14" fmla="*/ 2167353 h 2903157"/>
                  <a:gd name="connsiteX15" fmla="*/ 7859042 w 7859042"/>
                  <a:gd name="connsiteY15" fmla="*/ 1477561 h 2903157"/>
                  <a:gd name="connsiteX16" fmla="*/ 7769299 w 7859042"/>
                  <a:gd name="connsiteY16" fmla="*/ 953686 h 2903157"/>
                  <a:gd name="connsiteX17" fmla="*/ 5548536 w 7859042"/>
                  <a:gd name="connsiteY17" fmla="*/ 938059 h 2903157"/>
                  <a:gd name="connsiteX18" fmla="*/ 5550371 w 7859042"/>
                  <a:gd name="connsiteY18" fmla="*/ 30033 h 2903157"/>
                  <a:gd name="connsiteX19" fmla="*/ 4781152 w 7859042"/>
                  <a:gd name="connsiteY19" fmla="*/ 34499 h 2903157"/>
                  <a:gd name="connsiteX20" fmla="*/ 4513261 w 7859042"/>
                  <a:gd name="connsiteY20" fmla="*/ 55185 h 2903157"/>
                  <a:gd name="connsiteX21" fmla="*/ 4255889 w 7859042"/>
                  <a:gd name="connsiteY21" fmla="*/ 215399 h 2903157"/>
                  <a:gd name="connsiteX22" fmla="*/ 3950891 w 7859042"/>
                  <a:gd name="connsiteY22" fmla="*/ 431523 h 2903157"/>
                  <a:gd name="connsiteX23" fmla="*/ 3038750 w 7859042"/>
                  <a:gd name="connsiteY23" fmla="*/ 429041 h 2903157"/>
                  <a:gd name="connsiteX24" fmla="*/ 1291703 w 7859042"/>
                  <a:gd name="connsiteY24" fmla="*/ 427863 h 2903157"/>
                  <a:gd name="connsiteX25" fmla="*/ 783531 w 7859042"/>
                  <a:gd name="connsiteY25" fmla="*/ 212444 h 2903157"/>
                  <a:gd name="connsiteX26" fmla="*/ 608459 w 7859042"/>
                  <a:gd name="connsiteY26" fmla="*/ 52900 h 2903157"/>
                  <a:gd name="connsiteX27" fmla="*/ 3001 w 7859042"/>
                  <a:gd name="connsiteY27" fmla="*/ 22416 h 2903157"/>
                  <a:gd name="connsiteX28" fmla="*/ 0 w 7859042"/>
                  <a:gd name="connsiteY28" fmla="*/ 530962 h 2903157"/>
                  <a:gd name="connsiteX29" fmla="*/ 194865 w 7859042"/>
                  <a:gd name="connsiteY29" fmla="*/ 528482 h 2903157"/>
                  <a:gd name="connsiteX30" fmla="*/ 167778 w 7859042"/>
                  <a:gd name="connsiteY30"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69299 w 7859042"/>
                  <a:gd name="connsiteY17" fmla="*/ 953686 h 2903157"/>
                  <a:gd name="connsiteX18" fmla="*/ 5548536 w 7859042"/>
                  <a:gd name="connsiteY18" fmla="*/ 938059 h 2903157"/>
                  <a:gd name="connsiteX19" fmla="*/ 5550371 w 7859042"/>
                  <a:gd name="connsiteY19" fmla="*/ 30033 h 2903157"/>
                  <a:gd name="connsiteX20" fmla="*/ 4781152 w 7859042"/>
                  <a:gd name="connsiteY20" fmla="*/ 34499 h 2903157"/>
                  <a:gd name="connsiteX21" fmla="*/ 4513261 w 7859042"/>
                  <a:gd name="connsiteY21" fmla="*/ 55185 h 2903157"/>
                  <a:gd name="connsiteX22" fmla="*/ 4255889 w 7859042"/>
                  <a:gd name="connsiteY22" fmla="*/ 215399 h 2903157"/>
                  <a:gd name="connsiteX23" fmla="*/ 3950891 w 7859042"/>
                  <a:gd name="connsiteY23" fmla="*/ 431523 h 2903157"/>
                  <a:gd name="connsiteX24" fmla="*/ 3038750 w 7859042"/>
                  <a:gd name="connsiteY24" fmla="*/ 429041 h 2903157"/>
                  <a:gd name="connsiteX25" fmla="*/ 1291703 w 7859042"/>
                  <a:gd name="connsiteY25" fmla="*/ 427863 h 2903157"/>
                  <a:gd name="connsiteX26" fmla="*/ 783531 w 7859042"/>
                  <a:gd name="connsiteY26" fmla="*/ 212444 h 2903157"/>
                  <a:gd name="connsiteX27" fmla="*/ 608459 w 7859042"/>
                  <a:gd name="connsiteY27" fmla="*/ 52900 h 2903157"/>
                  <a:gd name="connsiteX28" fmla="*/ 3001 w 7859042"/>
                  <a:gd name="connsiteY28" fmla="*/ 22416 h 2903157"/>
                  <a:gd name="connsiteX29" fmla="*/ 0 w 7859042"/>
                  <a:gd name="connsiteY29" fmla="*/ 530962 h 2903157"/>
                  <a:gd name="connsiteX30" fmla="*/ 194865 w 7859042"/>
                  <a:gd name="connsiteY30" fmla="*/ 528482 h 2903157"/>
                  <a:gd name="connsiteX31" fmla="*/ 167778 w 7859042"/>
                  <a:gd name="connsiteY31"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69299 w 7859042"/>
                  <a:gd name="connsiteY17" fmla="*/ 953686 h 2903157"/>
                  <a:gd name="connsiteX18" fmla="*/ 5548536 w 7859042"/>
                  <a:gd name="connsiteY18" fmla="*/ 938059 h 2903157"/>
                  <a:gd name="connsiteX19" fmla="*/ 5718894 w 7859042"/>
                  <a:gd name="connsiteY19" fmla="*/ 47744 h 2903157"/>
                  <a:gd name="connsiteX20" fmla="*/ 4781152 w 7859042"/>
                  <a:gd name="connsiteY20" fmla="*/ 34499 h 2903157"/>
                  <a:gd name="connsiteX21" fmla="*/ 4513261 w 7859042"/>
                  <a:gd name="connsiteY21" fmla="*/ 55185 h 2903157"/>
                  <a:gd name="connsiteX22" fmla="*/ 4255889 w 7859042"/>
                  <a:gd name="connsiteY22" fmla="*/ 215399 h 2903157"/>
                  <a:gd name="connsiteX23" fmla="*/ 3950891 w 7859042"/>
                  <a:gd name="connsiteY23" fmla="*/ 431523 h 2903157"/>
                  <a:gd name="connsiteX24" fmla="*/ 3038750 w 7859042"/>
                  <a:gd name="connsiteY24" fmla="*/ 429041 h 2903157"/>
                  <a:gd name="connsiteX25" fmla="*/ 1291703 w 7859042"/>
                  <a:gd name="connsiteY25" fmla="*/ 427863 h 2903157"/>
                  <a:gd name="connsiteX26" fmla="*/ 783531 w 7859042"/>
                  <a:gd name="connsiteY26" fmla="*/ 212444 h 2903157"/>
                  <a:gd name="connsiteX27" fmla="*/ 608459 w 7859042"/>
                  <a:gd name="connsiteY27" fmla="*/ 52900 h 2903157"/>
                  <a:gd name="connsiteX28" fmla="*/ 3001 w 7859042"/>
                  <a:gd name="connsiteY28" fmla="*/ 22416 h 2903157"/>
                  <a:gd name="connsiteX29" fmla="*/ 0 w 7859042"/>
                  <a:gd name="connsiteY29" fmla="*/ 530962 h 2903157"/>
                  <a:gd name="connsiteX30" fmla="*/ 194865 w 7859042"/>
                  <a:gd name="connsiteY30" fmla="*/ 528482 h 2903157"/>
                  <a:gd name="connsiteX31" fmla="*/ 167778 w 7859042"/>
                  <a:gd name="connsiteY31"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69299 w 7859042"/>
                  <a:gd name="connsiteY17" fmla="*/ 953686 h 2903157"/>
                  <a:gd name="connsiteX18" fmla="*/ 5548536 w 7859042"/>
                  <a:gd name="connsiteY18" fmla="*/ 938059 h 2903157"/>
                  <a:gd name="connsiteX19" fmla="*/ 5718894 w 7859042"/>
                  <a:gd name="connsiteY19" fmla="*/ 47744 h 2903157"/>
                  <a:gd name="connsiteX20" fmla="*/ 4781152 w 7859042"/>
                  <a:gd name="connsiteY20" fmla="*/ 34499 h 2903157"/>
                  <a:gd name="connsiteX21" fmla="*/ 4513261 w 7859042"/>
                  <a:gd name="connsiteY21" fmla="*/ 55185 h 2903157"/>
                  <a:gd name="connsiteX22" fmla="*/ 4255889 w 7859042"/>
                  <a:gd name="connsiteY22" fmla="*/ 215399 h 2903157"/>
                  <a:gd name="connsiteX23" fmla="*/ 3950891 w 7859042"/>
                  <a:gd name="connsiteY23" fmla="*/ 431523 h 2903157"/>
                  <a:gd name="connsiteX24" fmla="*/ 3038750 w 7859042"/>
                  <a:gd name="connsiteY24" fmla="*/ 429041 h 2903157"/>
                  <a:gd name="connsiteX25" fmla="*/ 1291703 w 7859042"/>
                  <a:gd name="connsiteY25" fmla="*/ 427863 h 2903157"/>
                  <a:gd name="connsiteX26" fmla="*/ 783531 w 7859042"/>
                  <a:gd name="connsiteY26" fmla="*/ 212444 h 2903157"/>
                  <a:gd name="connsiteX27" fmla="*/ 608459 w 7859042"/>
                  <a:gd name="connsiteY27" fmla="*/ 52900 h 2903157"/>
                  <a:gd name="connsiteX28" fmla="*/ 3001 w 7859042"/>
                  <a:gd name="connsiteY28" fmla="*/ 22416 h 2903157"/>
                  <a:gd name="connsiteX29" fmla="*/ 0 w 7859042"/>
                  <a:gd name="connsiteY29" fmla="*/ 530962 h 2903157"/>
                  <a:gd name="connsiteX30" fmla="*/ 194865 w 7859042"/>
                  <a:gd name="connsiteY30" fmla="*/ 528482 h 2903157"/>
                  <a:gd name="connsiteX31" fmla="*/ 167778 w 7859042"/>
                  <a:gd name="connsiteY31"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69299 w 7859042"/>
                  <a:gd name="connsiteY17" fmla="*/ 953686 h 2903157"/>
                  <a:gd name="connsiteX18" fmla="*/ 6340947 w 7859042"/>
                  <a:gd name="connsiteY18" fmla="*/ 900728 h 2903157"/>
                  <a:gd name="connsiteX19" fmla="*/ 5718894 w 7859042"/>
                  <a:gd name="connsiteY19" fmla="*/ 47744 h 2903157"/>
                  <a:gd name="connsiteX20" fmla="*/ 4781152 w 7859042"/>
                  <a:gd name="connsiteY20" fmla="*/ 34499 h 2903157"/>
                  <a:gd name="connsiteX21" fmla="*/ 4513261 w 7859042"/>
                  <a:gd name="connsiteY21" fmla="*/ 55185 h 2903157"/>
                  <a:gd name="connsiteX22" fmla="*/ 4255889 w 7859042"/>
                  <a:gd name="connsiteY22" fmla="*/ 215399 h 2903157"/>
                  <a:gd name="connsiteX23" fmla="*/ 3950891 w 7859042"/>
                  <a:gd name="connsiteY23" fmla="*/ 431523 h 2903157"/>
                  <a:gd name="connsiteX24" fmla="*/ 3038750 w 7859042"/>
                  <a:gd name="connsiteY24" fmla="*/ 429041 h 2903157"/>
                  <a:gd name="connsiteX25" fmla="*/ 1291703 w 7859042"/>
                  <a:gd name="connsiteY25" fmla="*/ 427863 h 2903157"/>
                  <a:gd name="connsiteX26" fmla="*/ 783531 w 7859042"/>
                  <a:gd name="connsiteY26" fmla="*/ 212444 h 2903157"/>
                  <a:gd name="connsiteX27" fmla="*/ 608459 w 7859042"/>
                  <a:gd name="connsiteY27" fmla="*/ 52900 h 2903157"/>
                  <a:gd name="connsiteX28" fmla="*/ 3001 w 7859042"/>
                  <a:gd name="connsiteY28" fmla="*/ 22416 h 2903157"/>
                  <a:gd name="connsiteX29" fmla="*/ 0 w 7859042"/>
                  <a:gd name="connsiteY29" fmla="*/ 530962 h 2903157"/>
                  <a:gd name="connsiteX30" fmla="*/ 194865 w 7859042"/>
                  <a:gd name="connsiteY30" fmla="*/ 528482 h 2903157"/>
                  <a:gd name="connsiteX31" fmla="*/ 167778 w 7859042"/>
                  <a:gd name="connsiteY31"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6340947 w 7859042"/>
                  <a:gd name="connsiteY18" fmla="*/ 900728 h 2903157"/>
                  <a:gd name="connsiteX19" fmla="*/ 5718894 w 7859042"/>
                  <a:gd name="connsiteY19" fmla="*/ 47744 h 2903157"/>
                  <a:gd name="connsiteX20" fmla="*/ 4781152 w 7859042"/>
                  <a:gd name="connsiteY20" fmla="*/ 34499 h 2903157"/>
                  <a:gd name="connsiteX21" fmla="*/ 4513261 w 7859042"/>
                  <a:gd name="connsiteY21" fmla="*/ 55185 h 2903157"/>
                  <a:gd name="connsiteX22" fmla="*/ 4255889 w 7859042"/>
                  <a:gd name="connsiteY22" fmla="*/ 215399 h 2903157"/>
                  <a:gd name="connsiteX23" fmla="*/ 3950891 w 7859042"/>
                  <a:gd name="connsiteY23" fmla="*/ 431523 h 2903157"/>
                  <a:gd name="connsiteX24" fmla="*/ 3038750 w 7859042"/>
                  <a:gd name="connsiteY24" fmla="*/ 429041 h 2903157"/>
                  <a:gd name="connsiteX25" fmla="*/ 1291703 w 7859042"/>
                  <a:gd name="connsiteY25" fmla="*/ 427863 h 2903157"/>
                  <a:gd name="connsiteX26" fmla="*/ 783531 w 7859042"/>
                  <a:gd name="connsiteY26" fmla="*/ 212444 h 2903157"/>
                  <a:gd name="connsiteX27" fmla="*/ 608459 w 7859042"/>
                  <a:gd name="connsiteY27" fmla="*/ 52900 h 2903157"/>
                  <a:gd name="connsiteX28" fmla="*/ 3001 w 7859042"/>
                  <a:gd name="connsiteY28" fmla="*/ 22416 h 2903157"/>
                  <a:gd name="connsiteX29" fmla="*/ 0 w 7859042"/>
                  <a:gd name="connsiteY29" fmla="*/ 530962 h 2903157"/>
                  <a:gd name="connsiteX30" fmla="*/ 194865 w 7859042"/>
                  <a:gd name="connsiteY30" fmla="*/ 528482 h 2903157"/>
                  <a:gd name="connsiteX31" fmla="*/ 167778 w 7859042"/>
                  <a:gd name="connsiteY31"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164313 w 7859042"/>
                  <a:gd name="connsiteY18" fmla="*/ 909011 h 2903157"/>
                  <a:gd name="connsiteX19" fmla="*/ 6340947 w 7859042"/>
                  <a:gd name="connsiteY19" fmla="*/ 900728 h 2903157"/>
                  <a:gd name="connsiteX20" fmla="*/ 5718894 w 7859042"/>
                  <a:gd name="connsiteY20" fmla="*/ 47744 h 2903157"/>
                  <a:gd name="connsiteX21" fmla="*/ 4781152 w 7859042"/>
                  <a:gd name="connsiteY21" fmla="*/ 34499 h 2903157"/>
                  <a:gd name="connsiteX22" fmla="*/ 4513261 w 7859042"/>
                  <a:gd name="connsiteY22" fmla="*/ 55185 h 2903157"/>
                  <a:gd name="connsiteX23" fmla="*/ 4255889 w 7859042"/>
                  <a:gd name="connsiteY23" fmla="*/ 215399 h 2903157"/>
                  <a:gd name="connsiteX24" fmla="*/ 3950891 w 7859042"/>
                  <a:gd name="connsiteY24" fmla="*/ 431523 h 2903157"/>
                  <a:gd name="connsiteX25" fmla="*/ 3038750 w 7859042"/>
                  <a:gd name="connsiteY25" fmla="*/ 429041 h 2903157"/>
                  <a:gd name="connsiteX26" fmla="*/ 1291703 w 7859042"/>
                  <a:gd name="connsiteY26" fmla="*/ 427863 h 2903157"/>
                  <a:gd name="connsiteX27" fmla="*/ 783531 w 7859042"/>
                  <a:gd name="connsiteY27" fmla="*/ 212444 h 2903157"/>
                  <a:gd name="connsiteX28" fmla="*/ 608459 w 7859042"/>
                  <a:gd name="connsiteY28" fmla="*/ 52900 h 2903157"/>
                  <a:gd name="connsiteX29" fmla="*/ 3001 w 7859042"/>
                  <a:gd name="connsiteY29" fmla="*/ 22416 h 2903157"/>
                  <a:gd name="connsiteX30" fmla="*/ 0 w 7859042"/>
                  <a:gd name="connsiteY30" fmla="*/ 530962 h 2903157"/>
                  <a:gd name="connsiteX31" fmla="*/ 194865 w 7859042"/>
                  <a:gd name="connsiteY31" fmla="*/ 528482 h 2903157"/>
                  <a:gd name="connsiteX32" fmla="*/ 167778 w 7859042"/>
                  <a:gd name="connsiteY32"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279234 w 7859042"/>
                  <a:gd name="connsiteY18" fmla="*/ 883586 h 2903157"/>
                  <a:gd name="connsiteX19" fmla="*/ 6340947 w 7859042"/>
                  <a:gd name="connsiteY19" fmla="*/ 900728 h 2903157"/>
                  <a:gd name="connsiteX20" fmla="*/ 5718894 w 7859042"/>
                  <a:gd name="connsiteY20" fmla="*/ 47744 h 2903157"/>
                  <a:gd name="connsiteX21" fmla="*/ 4781152 w 7859042"/>
                  <a:gd name="connsiteY21" fmla="*/ 34499 h 2903157"/>
                  <a:gd name="connsiteX22" fmla="*/ 4513261 w 7859042"/>
                  <a:gd name="connsiteY22" fmla="*/ 55185 h 2903157"/>
                  <a:gd name="connsiteX23" fmla="*/ 4255889 w 7859042"/>
                  <a:gd name="connsiteY23" fmla="*/ 215399 h 2903157"/>
                  <a:gd name="connsiteX24" fmla="*/ 3950891 w 7859042"/>
                  <a:gd name="connsiteY24" fmla="*/ 431523 h 2903157"/>
                  <a:gd name="connsiteX25" fmla="*/ 3038750 w 7859042"/>
                  <a:gd name="connsiteY25" fmla="*/ 429041 h 2903157"/>
                  <a:gd name="connsiteX26" fmla="*/ 1291703 w 7859042"/>
                  <a:gd name="connsiteY26" fmla="*/ 427863 h 2903157"/>
                  <a:gd name="connsiteX27" fmla="*/ 783531 w 7859042"/>
                  <a:gd name="connsiteY27" fmla="*/ 212444 h 2903157"/>
                  <a:gd name="connsiteX28" fmla="*/ 608459 w 7859042"/>
                  <a:gd name="connsiteY28" fmla="*/ 52900 h 2903157"/>
                  <a:gd name="connsiteX29" fmla="*/ 3001 w 7859042"/>
                  <a:gd name="connsiteY29" fmla="*/ 22416 h 2903157"/>
                  <a:gd name="connsiteX30" fmla="*/ 0 w 7859042"/>
                  <a:gd name="connsiteY30" fmla="*/ 530962 h 2903157"/>
                  <a:gd name="connsiteX31" fmla="*/ 194865 w 7859042"/>
                  <a:gd name="connsiteY31" fmla="*/ 528482 h 2903157"/>
                  <a:gd name="connsiteX32" fmla="*/ 167778 w 7859042"/>
                  <a:gd name="connsiteY32"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5718894 w 7859042"/>
                  <a:gd name="connsiteY21" fmla="*/ 47744 h 2903157"/>
                  <a:gd name="connsiteX22" fmla="*/ 4781152 w 7859042"/>
                  <a:gd name="connsiteY22" fmla="*/ 34499 h 2903157"/>
                  <a:gd name="connsiteX23" fmla="*/ 4513261 w 7859042"/>
                  <a:gd name="connsiteY23" fmla="*/ 55185 h 2903157"/>
                  <a:gd name="connsiteX24" fmla="*/ 4255889 w 7859042"/>
                  <a:gd name="connsiteY24" fmla="*/ 215399 h 2903157"/>
                  <a:gd name="connsiteX25" fmla="*/ 3950891 w 7859042"/>
                  <a:gd name="connsiteY25" fmla="*/ 431523 h 2903157"/>
                  <a:gd name="connsiteX26" fmla="*/ 3038750 w 7859042"/>
                  <a:gd name="connsiteY26" fmla="*/ 429041 h 2903157"/>
                  <a:gd name="connsiteX27" fmla="*/ 1291703 w 7859042"/>
                  <a:gd name="connsiteY27" fmla="*/ 427863 h 2903157"/>
                  <a:gd name="connsiteX28" fmla="*/ 783531 w 7859042"/>
                  <a:gd name="connsiteY28" fmla="*/ 212444 h 2903157"/>
                  <a:gd name="connsiteX29" fmla="*/ 608459 w 7859042"/>
                  <a:gd name="connsiteY29" fmla="*/ 52900 h 2903157"/>
                  <a:gd name="connsiteX30" fmla="*/ 3001 w 7859042"/>
                  <a:gd name="connsiteY30" fmla="*/ 22416 h 2903157"/>
                  <a:gd name="connsiteX31" fmla="*/ 0 w 7859042"/>
                  <a:gd name="connsiteY31" fmla="*/ 530962 h 2903157"/>
                  <a:gd name="connsiteX32" fmla="*/ 194865 w 7859042"/>
                  <a:gd name="connsiteY32" fmla="*/ 528482 h 2903157"/>
                  <a:gd name="connsiteX33" fmla="*/ 167778 w 7859042"/>
                  <a:gd name="connsiteY33"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5718894 w 7859042"/>
                  <a:gd name="connsiteY21" fmla="*/ 47744 h 2903157"/>
                  <a:gd name="connsiteX22" fmla="*/ 4781152 w 7859042"/>
                  <a:gd name="connsiteY22" fmla="*/ 34499 h 2903157"/>
                  <a:gd name="connsiteX23" fmla="*/ 4513261 w 7859042"/>
                  <a:gd name="connsiteY23" fmla="*/ 55185 h 2903157"/>
                  <a:gd name="connsiteX24" fmla="*/ 4255889 w 7859042"/>
                  <a:gd name="connsiteY24" fmla="*/ 215399 h 2903157"/>
                  <a:gd name="connsiteX25" fmla="*/ 3950891 w 7859042"/>
                  <a:gd name="connsiteY25" fmla="*/ 431523 h 2903157"/>
                  <a:gd name="connsiteX26" fmla="*/ 3038750 w 7859042"/>
                  <a:gd name="connsiteY26" fmla="*/ 429041 h 2903157"/>
                  <a:gd name="connsiteX27" fmla="*/ 1291703 w 7859042"/>
                  <a:gd name="connsiteY27" fmla="*/ 427863 h 2903157"/>
                  <a:gd name="connsiteX28" fmla="*/ 783531 w 7859042"/>
                  <a:gd name="connsiteY28" fmla="*/ 212444 h 2903157"/>
                  <a:gd name="connsiteX29" fmla="*/ 608459 w 7859042"/>
                  <a:gd name="connsiteY29" fmla="*/ 52900 h 2903157"/>
                  <a:gd name="connsiteX30" fmla="*/ 3001 w 7859042"/>
                  <a:gd name="connsiteY30" fmla="*/ 22416 h 2903157"/>
                  <a:gd name="connsiteX31" fmla="*/ 0 w 7859042"/>
                  <a:gd name="connsiteY31" fmla="*/ 530962 h 2903157"/>
                  <a:gd name="connsiteX32" fmla="*/ 194865 w 7859042"/>
                  <a:gd name="connsiteY32" fmla="*/ 528482 h 2903157"/>
                  <a:gd name="connsiteX33" fmla="*/ 167778 w 7859042"/>
                  <a:gd name="connsiteY33"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5718894 w 7859042"/>
                  <a:gd name="connsiteY21" fmla="*/ 47744 h 2903157"/>
                  <a:gd name="connsiteX22" fmla="*/ 4781152 w 7859042"/>
                  <a:gd name="connsiteY22" fmla="*/ 34499 h 2903157"/>
                  <a:gd name="connsiteX23" fmla="*/ 4513261 w 7859042"/>
                  <a:gd name="connsiteY23" fmla="*/ 55185 h 2903157"/>
                  <a:gd name="connsiteX24" fmla="*/ 4255889 w 7859042"/>
                  <a:gd name="connsiteY24" fmla="*/ 215399 h 2903157"/>
                  <a:gd name="connsiteX25" fmla="*/ 3950891 w 7859042"/>
                  <a:gd name="connsiteY25" fmla="*/ 431523 h 2903157"/>
                  <a:gd name="connsiteX26" fmla="*/ 3038750 w 7859042"/>
                  <a:gd name="connsiteY26" fmla="*/ 429041 h 2903157"/>
                  <a:gd name="connsiteX27" fmla="*/ 1291703 w 7859042"/>
                  <a:gd name="connsiteY27" fmla="*/ 427863 h 2903157"/>
                  <a:gd name="connsiteX28" fmla="*/ 783531 w 7859042"/>
                  <a:gd name="connsiteY28" fmla="*/ 212444 h 2903157"/>
                  <a:gd name="connsiteX29" fmla="*/ 608459 w 7859042"/>
                  <a:gd name="connsiteY29" fmla="*/ 52900 h 2903157"/>
                  <a:gd name="connsiteX30" fmla="*/ 3001 w 7859042"/>
                  <a:gd name="connsiteY30" fmla="*/ 22416 h 2903157"/>
                  <a:gd name="connsiteX31" fmla="*/ 0 w 7859042"/>
                  <a:gd name="connsiteY31" fmla="*/ 530962 h 2903157"/>
                  <a:gd name="connsiteX32" fmla="*/ 194865 w 7859042"/>
                  <a:gd name="connsiteY32" fmla="*/ 528482 h 2903157"/>
                  <a:gd name="connsiteX33" fmla="*/ 167778 w 7859042"/>
                  <a:gd name="connsiteY33"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5718894 w 7859042"/>
                  <a:gd name="connsiteY21" fmla="*/ 47744 h 2903157"/>
                  <a:gd name="connsiteX22" fmla="*/ 4781152 w 7859042"/>
                  <a:gd name="connsiteY22" fmla="*/ 34499 h 2903157"/>
                  <a:gd name="connsiteX23" fmla="*/ 4513261 w 7859042"/>
                  <a:gd name="connsiteY23" fmla="*/ 55185 h 2903157"/>
                  <a:gd name="connsiteX24" fmla="*/ 4255889 w 7859042"/>
                  <a:gd name="connsiteY24" fmla="*/ 215399 h 2903157"/>
                  <a:gd name="connsiteX25" fmla="*/ 3950891 w 7859042"/>
                  <a:gd name="connsiteY25" fmla="*/ 431523 h 2903157"/>
                  <a:gd name="connsiteX26" fmla="*/ 3038750 w 7859042"/>
                  <a:gd name="connsiteY26" fmla="*/ 429041 h 2903157"/>
                  <a:gd name="connsiteX27" fmla="*/ 1291703 w 7859042"/>
                  <a:gd name="connsiteY27" fmla="*/ 427863 h 2903157"/>
                  <a:gd name="connsiteX28" fmla="*/ 783531 w 7859042"/>
                  <a:gd name="connsiteY28" fmla="*/ 212444 h 2903157"/>
                  <a:gd name="connsiteX29" fmla="*/ 608459 w 7859042"/>
                  <a:gd name="connsiteY29" fmla="*/ 52900 h 2903157"/>
                  <a:gd name="connsiteX30" fmla="*/ 3001 w 7859042"/>
                  <a:gd name="connsiteY30" fmla="*/ 22416 h 2903157"/>
                  <a:gd name="connsiteX31" fmla="*/ 0 w 7859042"/>
                  <a:gd name="connsiteY31" fmla="*/ 530962 h 2903157"/>
                  <a:gd name="connsiteX32" fmla="*/ 194865 w 7859042"/>
                  <a:gd name="connsiteY32" fmla="*/ 528482 h 2903157"/>
                  <a:gd name="connsiteX33" fmla="*/ 167778 w 7859042"/>
                  <a:gd name="connsiteY33"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5718894 w 7859042"/>
                  <a:gd name="connsiteY21" fmla="*/ 47744 h 2903157"/>
                  <a:gd name="connsiteX22" fmla="*/ 4781152 w 7859042"/>
                  <a:gd name="connsiteY22" fmla="*/ 34499 h 2903157"/>
                  <a:gd name="connsiteX23" fmla="*/ 4513261 w 7859042"/>
                  <a:gd name="connsiteY23" fmla="*/ 55185 h 2903157"/>
                  <a:gd name="connsiteX24" fmla="*/ 4255889 w 7859042"/>
                  <a:gd name="connsiteY24" fmla="*/ 215399 h 2903157"/>
                  <a:gd name="connsiteX25" fmla="*/ 3950891 w 7859042"/>
                  <a:gd name="connsiteY25" fmla="*/ 431523 h 2903157"/>
                  <a:gd name="connsiteX26" fmla="*/ 3038750 w 7859042"/>
                  <a:gd name="connsiteY26" fmla="*/ 429041 h 2903157"/>
                  <a:gd name="connsiteX27" fmla="*/ 1291703 w 7859042"/>
                  <a:gd name="connsiteY27" fmla="*/ 427863 h 2903157"/>
                  <a:gd name="connsiteX28" fmla="*/ 783531 w 7859042"/>
                  <a:gd name="connsiteY28" fmla="*/ 212444 h 2903157"/>
                  <a:gd name="connsiteX29" fmla="*/ 608459 w 7859042"/>
                  <a:gd name="connsiteY29" fmla="*/ 52900 h 2903157"/>
                  <a:gd name="connsiteX30" fmla="*/ 3001 w 7859042"/>
                  <a:gd name="connsiteY30" fmla="*/ 22416 h 2903157"/>
                  <a:gd name="connsiteX31" fmla="*/ 0 w 7859042"/>
                  <a:gd name="connsiteY31" fmla="*/ 530962 h 2903157"/>
                  <a:gd name="connsiteX32" fmla="*/ 194865 w 7859042"/>
                  <a:gd name="connsiteY32" fmla="*/ 528482 h 2903157"/>
                  <a:gd name="connsiteX33" fmla="*/ 167778 w 7859042"/>
                  <a:gd name="connsiteY33"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5718894 w 7859042"/>
                  <a:gd name="connsiteY21" fmla="*/ 47744 h 2903157"/>
                  <a:gd name="connsiteX22" fmla="*/ 4781152 w 7859042"/>
                  <a:gd name="connsiteY22" fmla="*/ 34499 h 2903157"/>
                  <a:gd name="connsiteX23" fmla="*/ 4513261 w 7859042"/>
                  <a:gd name="connsiteY23" fmla="*/ 55185 h 2903157"/>
                  <a:gd name="connsiteX24" fmla="*/ 4255889 w 7859042"/>
                  <a:gd name="connsiteY24" fmla="*/ 215399 h 2903157"/>
                  <a:gd name="connsiteX25" fmla="*/ 3950891 w 7859042"/>
                  <a:gd name="connsiteY25" fmla="*/ 431523 h 2903157"/>
                  <a:gd name="connsiteX26" fmla="*/ 3038750 w 7859042"/>
                  <a:gd name="connsiteY26" fmla="*/ 429041 h 2903157"/>
                  <a:gd name="connsiteX27" fmla="*/ 1291703 w 7859042"/>
                  <a:gd name="connsiteY27" fmla="*/ 427863 h 2903157"/>
                  <a:gd name="connsiteX28" fmla="*/ 783531 w 7859042"/>
                  <a:gd name="connsiteY28" fmla="*/ 212444 h 2903157"/>
                  <a:gd name="connsiteX29" fmla="*/ 608459 w 7859042"/>
                  <a:gd name="connsiteY29" fmla="*/ 52900 h 2903157"/>
                  <a:gd name="connsiteX30" fmla="*/ 3001 w 7859042"/>
                  <a:gd name="connsiteY30" fmla="*/ 22416 h 2903157"/>
                  <a:gd name="connsiteX31" fmla="*/ 0 w 7859042"/>
                  <a:gd name="connsiteY31" fmla="*/ 530962 h 2903157"/>
                  <a:gd name="connsiteX32" fmla="*/ 194865 w 7859042"/>
                  <a:gd name="connsiteY32" fmla="*/ 528482 h 2903157"/>
                  <a:gd name="connsiteX33" fmla="*/ 167778 w 7859042"/>
                  <a:gd name="connsiteY33"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6131594 w 7859042"/>
                  <a:gd name="connsiteY21" fmla="*/ 829759 h 2903157"/>
                  <a:gd name="connsiteX22" fmla="*/ 5718894 w 7859042"/>
                  <a:gd name="connsiteY22" fmla="*/ 47744 h 2903157"/>
                  <a:gd name="connsiteX23" fmla="*/ 4781152 w 7859042"/>
                  <a:gd name="connsiteY23" fmla="*/ 34499 h 2903157"/>
                  <a:gd name="connsiteX24" fmla="*/ 4513261 w 7859042"/>
                  <a:gd name="connsiteY24" fmla="*/ 55185 h 2903157"/>
                  <a:gd name="connsiteX25" fmla="*/ 4255889 w 7859042"/>
                  <a:gd name="connsiteY25" fmla="*/ 215399 h 2903157"/>
                  <a:gd name="connsiteX26" fmla="*/ 3950891 w 7859042"/>
                  <a:gd name="connsiteY26" fmla="*/ 431523 h 2903157"/>
                  <a:gd name="connsiteX27" fmla="*/ 3038750 w 7859042"/>
                  <a:gd name="connsiteY27" fmla="*/ 429041 h 2903157"/>
                  <a:gd name="connsiteX28" fmla="*/ 1291703 w 7859042"/>
                  <a:gd name="connsiteY28" fmla="*/ 427863 h 2903157"/>
                  <a:gd name="connsiteX29" fmla="*/ 783531 w 7859042"/>
                  <a:gd name="connsiteY29" fmla="*/ 212444 h 2903157"/>
                  <a:gd name="connsiteX30" fmla="*/ 608459 w 7859042"/>
                  <a:gd name="connsiteY30" fmla="*/ 52900 h 2903157"/>
                  <a:gd name="connsiteX31" fmla="*/ 3001 w 7859042"/>
                  <a:gd name="connsiteY31" fmla="*/ 22416 h 2903157"/>
                  <a:gd name="connsiteX32" fmla="*/ 0 w 7859042"/>
                  <a:gd name="connsiteY32" fmla="*/ 530962 h 2903157"/>
                  <a:gd name="connsiteX33" fmla="*/ 194865 w 7859042"/>
                  <a:gd name="connsiteY33" fmla="*/ 528482 h 2903157"/>
                  <a:gd name="connsiteX34" fmla="*/ 167778 w 7859042"/>
                  <a:gd name="connsiteY34"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6131594 w 7859042"/>
                  <a:gd name="connsiteY21" fmla="*/ 829759 h 2903157"/>
                  <a:gd name="connsiteX22" fmla="*/ 5616574 w 7859042"/>
                  <a:gd name="connsiteY22" fmla="*/ 440945 h 2903157"/>
                  <a:gd name="connsiteX23" fmla="*/ 5718894 w 7859042"/>
                  <a:gd name="connsiteY23" fmla="*/ 47744 h 2903157"/>
                  <a:gd name="connsiteX24" fmla="*/ 4781152 w 7859042"/>
                  <a:gd name="connsiteY24" fmla="*/ 34499 h 2903157"/>
                  <a:gd name="connsiteX25" fmla="*/ 4513261 w 7859042"/>
                  <a:gd name="connsiteY25" fmla="*/ 55185 h 2903157"/>
                  <a:gd name="connsiteX26" fmla="*/ 4255889 w 7859042"/>
                  <a:gd name="connsiteY26" fmla="*/ 215399 h 2903157"/>
                  <a:gd name="connsiteX27" fmla="*/ 3950891 w 7859042"/>
                  <a:gd name="connsiteY27" fmla="*/ 431523 h 2903157"/>
                  <a:gd name="connsiteX28" fmla="*/ 3038750 w 7859042"/>
                  <a:gd name="connsiteY28" fmla="*/ 429041 h 2903157"/>
                  <a:gd name="connsiteX29" fmla="*/ 1291703 w 7859042"/>
                  <a:gd name="connsiteY29" fmla="*/ 427863 h 2903157"/>
                  <a:gd name="connsiteX30" fmla="*/ 783531 w 7859042"/>
                  <a:gd name="connsiteY30" fmla="*/ 212444 h 2903157"/>
                  <a:gd name="connsiteX31" fmla="*/ 608459 w 7859042"/>
                  <a:gd name="connsiteY31" fmla="*/ 52900 h 2903157"/>
                  <a:gd name="connsiteX32" fmla="*/ 3001 w 7859042"/>
                  <a:gd name="connsiteY32" fmla="*/ 22416 h 2903157"/>
                  <a:gd name="connsiteX33" fmla="*/ 0 w 7859042"/>
                  <a:gd name="connsiteY33" fmla="*/ 530962 h 2903157"/>
                  <a:gd name="connsiteX34" fmla="*/ 194865 w 7859042"/>
                  <a:gd name="connsiteY34" fmla="*/ 528482 h 2903157"/>
                  <a:gd name="connsiteX35" fmla="*/ 167778 w 7859042"/>
                  <a:gd name="connsiteY35"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6131594 w 7859042"/>
                  <a:gd name="connsiteY21" fmla="*/ 829759 h 2903157"/>
                  <a:gd name="connsiteX22" fmla="*/ 5616574 w 7859042"/>
                  <a:gd name="connsiteY22" fmla="*/ 440945 h 2903157"/>
                  <a:gd name="connsiteX23" fmla="*/ 5718894 w 7859042"/>
                  <a:gd name="connsiteY23" fmla="*/ 47744 h 2903157"/>
                  <a:gd name="connsiteX24" fmla="*/ 4781152 w 7859042"/>
                  <a:gd name="connsiteY24" fmla="*/ 34499 h 2903157"/>
                  <a:gd name="connsiteX25" fmla="*/ 4513261 w 7859042"/>
                  <a:gd name="connsiteY25" fmla="*/ 55185 h 2903157"/>
                  <a:gd name="connsiteX26" fmla="*/ 4255889 w 7859042"/>
                  <a:gd name="connsiteY26" fmla="*/ 215399 h 2903157"/>
                  <a:gd name="connsiteX27" fmla="*/ 3950891 w 7859042"/>
                  <a:gd name="connsiteY27" fmla="*/ 431523 h 2903157"/>
                  <a:gd name="connsiteX28" fmla="*/ 3038750 w 7859042"/>
                  <a:gd name="connsiteY28" fmla="*/ 429041 h 2903157"/>
                  <a:gd name="connsiteX29" fmla="*/ 1291703 w 7859042"/>
                  <a:gd name="connsiteY29" fmla="*/ 427863 h 2903157"/>
                  <a:gd name="connsiteX30" fmla="*/ 783531 w 7859042"/>
                  <a:gd name="connsiteY30" fmla="*/ 212444 h 2903157"/>
                  <a:gd name="connsiteX31" fmla="*/ 608459 w 7859042"/>
                  <a:gd name="connsiteY31" fmla="*/ 52900 h 2903157"/>
                  <a:gd name="connsiteX32" fmla="*/ 3001 w 7859042"/>
                  <a:gd name="connsiteY32" fmla="*/ 22416 h 2903157"/>
                  <a:gd name="connsiteX33" fmla="*/ 0 w 7859042"/>
                  <a:gd name="connsiteY33" fmla="*/ 530962 h 2903157"/>
                  <a:gd name="connsiteX34" fmla="*/ 194865 w 7859042"/>
                  <a:gd name="connsiteY34" fmla="*/ 528482 h 2903157"/>
                  <a:gd name="connsiteX35" fmla="*/ 167778 w 7859042"/>
                  <a:gd name="connsiteY35"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6131594 w 7859042"/>
                  <a:gd name="connsiteY21" fmla="*/ 829759 h 2903157"/>
                  <a:gd name="connsiteX22" fmla="*/ 5616574 w 7859042"/>
                  <a:gd name="connsiteY22" fmla="*/ 440945 h 2903157"/>
                  <a:gd name="connsiteX23" fmla="*/ 5718894 w 7859042"/>
                  <a:gd name="connsiteY23" fmla="*/ 47744 h 2903157"/>
                  <a:gd name="connsiteX24" fmla="*/ 4781152 w 7859042"/>
                  <a:gd name="connsiteY24" fmla="*/ 34499 h 2903157"/>
                  <a:gd name="connsiteX25" fmla="*/ 4513261 w 7859042"/>
                  <a:gd name="connsiteY25" fmla="*/ 55185 h 2903157"/>
                  <a:gd name="connsiteX26" fmla="*/ 4255889 w 7859042"/>
                  <a:gd name="connsiteY26" fmla="*/ 215399 h 2903157"/>
                  <a:gd name="connsiteX27" fmla="*/ 3950891 w 7859042"/>
                  <a:gd name="connsiteY27" fmla="*/ 431523 h 2903157"/>
                  <a:gd name="connsiteX28" fmla="*/ 3038750 w 7859042"/>
                  <a:gd name="connsiteY28" fmla="*/ 429041 h 2903157"/>
                  <a:gd name="connsiteX29" fmla="*/ 1291703 w 7859042"/>
                  <a:gd name="connsiteY29" fmla="*/ 427863 h 2903157"/>
                  <a:gd name="connsiteX30" fmla="*/ 783531 w 7859042"/>
                  <a:gd name="connsiteY30" fmla="*/ 212444 h 2903157"/>
                  <a:gd name="connsiteX31" fmla="*/ 608459 w 7859042"/>
                  <a:gd name="connsiteY31" fmla="*/ 52900 h 2903157"/>
                  <a:gd name="connsiteX32" fmla="*/ 3001 w 7859042"/>
                  <a:gd name="connsiteY32" fmla="*/ 22416 h 2903157"/>
                  <a:gd name="connsiteX33" fmla="*/ 0 w 7859042"/>
                  <a:gd name="connsiteY33" fmla="*/ 530962 h 2903157"/>
                  <a:gd name="connsiteX34" fmla="*/ 194865 w 7859042"/>
                  <a:gd name="connsiteY34" fmla="*/ 528482 h 2903157"/>
                  <a:gd name="connsiteX35" fmla="*/ 167778 w 7859042"/>
                  <a:gd name="connsiteY35"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6131594 w 7859042"/>
                  <a:gd name="connsiteY21" fmla="*/ 829759 h 2903157"/>
                  <a:gd name="connsiteX22" fmla="*/ 5616574 w 7859042"/>
                  <a:gd name="connsiteY22" fmla="*/ 440945 h 2903157"/>
                  <a:gd name="connsiteX23" fmla="*/ 5718894 w 7859042"/>
                  <a:gd name="connsiteY23" fmla="*/ 47744 h 2903157"/>
                  <a:gd name="connsiteX24" fmla="*/ 4781152 w 7859042"/>
                  <a:gd name="connsiteY24" fmla="*/ 34499 h 2903157"/>
                  <a:gd name="connsiteX25" fmla="*/ 4513261 w 7859042"/>
                  <a:gd name="connsiteY25" fmla="*/ 55185 h 2903157"/>
                  <a:gd name="connsiteX26" fmla="*/ 4255889 w 7859042"/>
                  <a:gd name="connsiteY26" fmla="*/ 215399 h 2903157"/>
                  <a:gd name="connsiteX27" fmla="*/ 3950891 w 7859042"/>
                  <a:gd name="connsiteY27" fmla="*/ 431523 h 2903157"/>
                  <a:gd name="connsiteX28" fmla="*/ 3038750 w 7859042"/>
                  <a:gd name="connsiteY28" fmla="*/ 429041 h 2903157"/>
                  <a:gd name="connsiteX29" fmla="*/ 1291703 w 7859042"/>
                  <a:gd name="connsiteY29" fmla="*/ 427863 h 2903157"/>
                  <a:gd name="connsiteX30" fmla="*/ 783531 w 7859042"/>
                  <a:gd name="connsiteY30" fmla="*/ 212444 h 2903157"/>
                  <a:gd name="connsiteX31" fmla="*/ 608459 w 7859042"/>
                  <a:gd name="connsiteY31" fmla="*/ 52900 h 2903157"/>
                  <a:gd name="connsiteX32" fmla="*/ 3001 w 7859042"/>
                  <a:gd name="connsiteY32" fmla="*/ 22416 h 2903157"/>
                  <a:gd name="connsiteX33" fmla="*/ 0 w 7859042"/>
                  <a:gd name="connsiteY33" fmla="*/ 530962 h 2903157"/>
                  <a:gd name="connsiteX34" fmla="*/ 194865 w 7859042"/>
                  <a:gd name="connsiteY34" fmla="*/ 528482 h 2903157"/>
                  <a:gd name="connsiteX35" fmla="*/ 167778 w 7859042"/>
                  <a:gd name="connsiteY35"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6131594 w 7859042"/>
                  <a:gd name="connsiteY21" fmla="*/ 829759 h 2903157"/>
                  <a:gd name="connsiteX22" fmla="*/ 5616574 w 7859042"/>
                  <a:gd name="connsiteY22" fmla="*/ 440945 h 2903157"/>
                  <a:gd name="connsiteX23" fmla="*/ 5685532 w 7859042"/>
                  <a:gd name="connsiteY23" fmla="*/ 347977 h 2903157"/>
                  <a:gd name="connsiteX24" fmla="*/ 5718894 w 7859042"/>
                  <a:gd name="connsiteY24" fmla="*/ 47744 h 2903157"/>
                  <a:gd name="connsiteX25" fmla="*/ 4781152 w 7859042"/>
                  <a:gd name="connsiteY25" fmla="*/ 34499 h 2903157"/>
                  <a:gd name="connsiteX26" fmla="*/ 4513261 w 7859042"/>
                  <a:gd name="connsiteY26" fmla="*/ 55185 h 2903157"/>
                  <a:gd name="connsiteX27" fmla="*/ 4255889 w 7859042"/>
                  <a:gd name="connsiteY27" fmla="*/ 215399 h 2903157"/>
                  <a:gd name="connsiteX28" fmla="*/ 3950891 w 7859042"/>
                  <a:gd name="connsiteY28" fmla="*/ 431523 h 2903157"/>
                  <a:gd name="connsiteX29" fmla="*/ 3038750 w 7859042"/>
                  <a:gd name="connsiteY29" fmla="*/ 429041 h 2903157"/>
                  <a:gd name="connsiteX30" fmla="*/ 1291703 w 7859042"/>
                  <a:gd name="connsiteY30" fmla="*/ 427863 h 2903157"/>
                  <a:gd name="connsiteX31" fmla="*/ 783531 w 7859042"/>
                  <a:gd name="connsiteY31" fmla="*/ 212444 h 2903157"/>
                  <a:gd name="connsiteX32" fmla="*/ 608459 w 7859042"/>
                  <a:gd name="connsiteY32" fmla="*/ 52900 h 2903157"/>
                  <a:gd name="connsiteX33" fmla="*/ 3001 w 7859042"/>
                  <a:gd name="connsiteY33" fmla="*/ 22416 h 2903157"/>
                  <a:gd name="connsiteX34" fmla="*/ 0 w 7859042"/>
                  <a:gd name="connsiteY34" fmla="*/ 530962 h 2903157"/>
                  <a:gd name="connsiteX35" fmla="*/ 194865 w 7859042"/>
                  <a:gd name="connsiteY35" fmla="*/ 528482 h 2903157"/>
                  <a:gd name="connsiteX36" fmla="*/ 167778 w 7859042"/>
                  <a:gd name="connsiteY36"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6131594 w 7859042"/>
                  <a:gd name="connsiteY21" fmla="*/ 829759 h 2903157"/>
                  <a:gd name="connsiteX22" fmla="*/ 5616574 w 7859042"/>
                  <a:gd name="connsiteY22" fmla="*/ 440945 h 2903157"/>
                  <a:gd name="connsiteX23" fmla="*/ 5679083 w 7859042"/>
                  <a:gd name="connsiteY23" fmla="*/ 358073 h 2903157"/>
                  <a:gd name="connsiteX24" fmla="*/ 5718894 w 7859042"/>
                  <a:gd name="connsiteY24" fmla="*/ 47744 h 2903157"/>
                  <a:gd name="connsiteX25" fmla="*/ 4781152 w 7859042"/>
                  <a:gd name="connsiteY25" fmla="*/ 34499 h 2903157"/>
                  <a:gd name="connsiteX26" fmla="*/ 4513261 w 7859042"/>
                  <a:gd name="connsiteY26" fmla="*/ 55185 h 2903157"/>
                  <a:gd name="connsiteX27" fmla="*/ 4255889 w 7859042"/>
                  <a:gd name="connsiteY27" fmla="*/ 215399 h 2903157"/>
                  <a:gd name="connsiteX28" fmla="*/ 3950891 w 7859042"/>
                  <a:gd name="connsiteY28" fmla="*/ 431523 h 2903157"/>
                  <a:gd name="connsiteX29" fmla="*/ 3038750 w 7859042"/>
                  <a:gd name="connsiteY29" fmla="*/ 429041 h 2903157"/>
                  <a:gd name="connsiteX30" fmla="*/ 1291703 w 7859042"/>
                  <a:gd name="connsiteY30" fmla="*/ 427863 h 2903157"/>
                  <a:gd name="connsiteX31" fmla="*/ 783531 w 7859042"/>
                  <a:gd name="connsiteY31" fmla="*/ 212444 h 2903157"/>
                  <a:gd name="connsiteX32" fmla="*/ 608459 w 7859042"/>
                  <a:gd name="connsiteY32" fmla="*/ 52900 h 2903157"/>
                  <a:gd name="connsiteX33" fmla="*/ 3001 w 7859042"/>
                  <a:gd name="connsiteY33" fmla="*/ 22416 h 2903157"/>
                  <a:gd name="connsiteX34" fmla="*/ 0 w 7859042"/>
                  <a:gd name="connsiteY34" fmla="*/ 530962 h 2903157"/>
                  <a:gd name="connsiteX35" fmla="*/ 194865 w 7859042"/>
                  <a:gd name="connsiteY35" fmla="*/ 528482 h 2903157"/>
                  <a:gd name="connsiteX36" fmla="*/ 167778 w 7859042"/>
                  <a:gd name="connsiteY36"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6131594 w 7859042"/>
                  <a:gd name="connsiteY21" fmla="*/ 829759 h 2903157"/>
                  <a:gd name="connsiteX22" fmla="*/ 5616574 w 7859042"/>
                  <a:gd name="connsiteY22" fmla="*/ 440945 h 2903157"/>
                  <a:gd name="connsiteX23" fmla="*/ 5679083 w 7859042"/>
                  <a:gd name="connsiteY23" fmla="*/ 358073 h 2903157"/>
                  <a:gd name="connsiteX24" fmla="*/ 5615905 w 7859042"/>
                  <a:gd name="connsiteY24" fmla="*/ 309878 h 2903157"/>
                  <a:gd name="connsiteX25" fmla="*/ 5718894 w 7859042"/>
                  <a:gd name="connsiteY25" fmla="*/ 47744 h 2903157"/>
                  <a:gd name="connsiteX26" fmla="*/ 4781152 w 7859042"/>
                  <a:gd name="connsiteY26" fmla="*/ 34499 h 2903157"/>
                  <a:gd name="connsiteX27" fmla="*/ 4513261 w 7859042"/>
                  <a:gd name="connsiteY27" fmla="*/ 55185 h 2903157"/>
                  <a:gd name="connsiteX28" fmla="*/ 4255889 w 7859042"/>
                  <a:gd name="connsiteY28" fmla="*/ 215399 h 2903157"/>
                  <a:gd name="connsiteX29" fmla="*/ 3950891 w 7859042"/>
                  <a:gd name="connsiteY29" fmla="*/ 431523 h 2903157"/>
                  <a:gd name="connsiteX30" fmla="*/ 3038750 w 7859042"/>
                  <a:gd name="connsiteY30" fmla="*/ 429041 h 2903157"/>
                  <a:gd name="connsiteX31" fmla="*/ 1291703 w 7859042"/>
                  <a:gd name="connsiteY31" fmla="*/ 427863 h 2903157"/>
                  <a:gd name="connsiteX32" fmla="*/ 783531 w 7859042"/>
                  <a:gd name="connsiteY32" fmla="*/ 212444 h 2903157"/>
                  <a:gd name="connsiteX33" fmla="*/ 608459 w 7859042"/>
                  <a:gd name="connsiteY33" fmla="*/ 52900 h 2903157"/>
                  <a:gd name="connsiteX34" fmla="*/ 3001 w 7859042"/>
                  <a:gd name="connsiteY34" fmla="*/ 22416 h 2903157"/>
                  <a:gd name="connsiteX35" fmla="*/ 0 w 7859042"/>
                  <a:gd name="connsiteY35" fmla="*/ 530962 h 2903157"/>
                  <a:gd name="connsiteX36" fmla="*/ 194865 w 7859042"/>
                  <a:gd name="connsiteY36" fmla="*/ 528482 h 2903157"/>
                  <a:gd name="connsiteX37" fmla="*/ 167778 w 7859042"/>
                  <a:gd name="connsiteY37"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6131594 w 7859042"/>
                  <a:gd name="connsiteY21" fmla="*/ 829759 h 2903157"/>
                  <a:gd name="connsiteX22" fmla="*/ 5616574 w 7859042"/>
                  <a:gd name="connsiteY22" fmla="*/ 440945 h 2903157"/>
                  <a:gd name="connsiteX23" fmla="*/ 5679083 w 7859042"/>
                  <a:gd name="connsiteY23" fmla="*/ 358073 h 2903157"/>
                  <a:gd name="connsiteX24" fmla="*/ 5615905 w 7859042"/>
                  <a:gd name="connsiteY24" fmla="*/ 309878 h 2903157"/>
                  <a:gd name="connsiteX25" fmla="*/ 5670673 w 7859042"/>
                  <a:gd name="connsiteY25" fmla="*/ 241392 h 2903157"/>
                  <a:gd name="connsiteX26" fmla="*/ 5718894 w 7859042"/>
                  <a:gd name="connsiteY26" fmla="*/ 47744 h 2903157"/>
                  <a:gd name="connsiteX27" fmla="*/ 4781152 w 7859042"/>
                  <a:gd name="connsiteY27" fmla="*/ 34499 h 2903157"/>
                  <a:gd name="connsiteX28" fmla="*/ 4513261 w 7859042"/>
                  <a:gd name="connsiteY28" fmla="*/ 55185 h 2903157"/>
                  <a:gd name="connsiteX29" fmla="*/ 4255889 w 7859042"/>
                  <a:gd name="connsiteY29" fmla="*/ 215399 h 2903157"/>
                  <a:gd name="connsiteX30" fmla="*/ 3950891 w 7859042"/>
                  <a:gd name="connsiteY30" fmla="*/ 431523 h 2903157"/>
                  <a:gd name="connsiteX31" fmla="*/ 3038750 w 7859042"/>
                  <a:gd name="connsiteY31" fmla="*/ 429041 h 2903157"/>
                  <a:gd name="connsiteX32" fmla="*/ 1291703 w 7859042"/>
                  <a:gd name="connsiteY32" fmla="*/ 427863 h 2903157"/>
                  <a:gd name="connsiteX33" fmla="*/ 783531 w 7859042"/>
                  <a:gd name="connsiteY33" fmla="*/ 212444 h 2903157"/>
                  <a:gd name="connsiteX34" fmla="*/ 608459 w 7859042"/>
                  <a:gd name="connsiteY34" fmla="*/ 52900 h 2903157"/>
                  <a:gd name="connsiteX35" fmla="*/ 3001 w 7859042"/>
                  <a:gd name="connsiteY35" fmla="*/ 22416 h 2903157"/>
                  <a:gd name="connsiteX36" fmla="*/ 0 w 7859042"/>
                  <a:gd name="connsiteY36" fmla="*/ 530962 h 2903157"/>
                  <a:gd name="connsiteX37" fmla="*/ 194865 w 7859042"/>
                  <a:gd name="connsiteY37" fmla="*/ 528482 h 2903157"/>
                  <a:gd name="connsiteX38" fmla="*/ 167778 w 7859042"/>
                  <a:gd name="connsiteY38"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6131594 w 7859042"/>
                  <a:gd name="connsiteY21" fmla="*/ 829759 h 2903157"/>
                  <a:gd name="connsiteX22" fmla="*/ 5616574 w 7859042"/>
                  <a:gd name="connsiteY22" fmla="*/ 440945 h 2903157"/>
                  <a:gd name="connsiteX23" fmla="*/ 5679083 w 7859042"/>
                  <a:gd name="connsiteY23" fmla="*/ 358073 h 2903157"/>
                  <a:gd name="connsiteX24" fmla="*/ 5615905 w 7859042"/>
                  <a:gd name="connsiteY24" fmla="*/ 309878 h 2903157"/>
                  <a:gd name="connsiteX25" fmla="*/ 5683274 w 7859042"/>
                  <a:gd name="connsiteY25" fmla="*/ 233579 h 2903157"/>
                  <a:gd name="connsiteX26" fmla="*/ 5718894 w 7859042"/>
                  <a:gd name="connsiteY26" fmla="*/ 47744 h 2903157"/>
                  <a:gd name="connsiteX27" fmla="*/ 4781152 w 7859042"/>
                  <a:gd name="connsiteY27" fmla="*/ 34499 h 2903157"/>
                  <a:gd name="connsiteX28" fmla="*/ 4513261 w 7859042"/>
                  <a:gd name="connsiteY28" fmla="*/ 55185 h 2903157"/>
                  <a:gd name="connsiteX29" fmla="*/ 4255889 w 7859042"/>
                  <a:gd name="connsiteY29" fmla="*/ 215399 h 2903157"/>
                  <a:gd name="connsiteX30" fmla="*/ 3950891 w 7859042"/>
                  <a:gd name="connsiteY30" fmla="*/ 431523 h 2903157"/>
                  <a:gd name="connsiteX31" fmla="*/ 3038750 w 7859042"/>
                  <a:gd name="connsiteY31" fmla="*/ 429041 h 2903157"/>
                  <a:gd name="connsiteX32" fmla="*/ 1291703 w 7859042"/>
                  <a:gd name="connsiteY32" fmla="*/ 427863 h 2903157"/>
                  <a:gd name="connsiteX33" fmla="*/ 783531 w 7859042"/>
                  <a:gd name="connsiteY33" fmla="*/ 212444 h 2903157"/>
                  <a:gd name="connsiteX34" fmla="*/ 608459 w 7859042"/>
                  <a:gd name="connsiteY34" fmla="*/ 52900 h 2903157"/>
                  <a:gd name="connsiteX35" fmla="*/ 3001 w 7859042"/>
                  <a:gd name="connsiteY35" fmla="*/ 22416 h 2903157"/>
                  <a:gd name="connsiteX36" fmla="*/ 0 w 7859042"/>
                  <a:gd name="connsiteY36" fmla="*/ 530962 h 2903157"/>
                  <a:gd name="connsiteX37" fmla="*/ 194865 w 7859042"/>
                  <a:gd name="connsiteY37" fmla="*/ 528482 h 2903157"/>
                  <a:gd name="connsiteX38" fmla="*/ 167778 w 7859042"/>
                  <a:gd name="connsiteY38"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6131594 w 7859042"/>
                  <a:gd name="connsiteY21" fmla="*/ 829759 h 2903157"/>
                  <a:gd name="connsiteX22" fmla="*/ 5616574 w 7859042"/>
                  <a:gd name="connsiteY22" fmla="*/ 440945 h 2903157"/>
                  <a:gd name="connsiteX23" fmla="*/ 5679083 w 7859042"/>
                  <a:gd name="connsiteY23" fmla="*/ 358073 h 2903157"/>
                  <a:gd name="connsiteX24" fmla="*/ 5615905 w 7859042"/>
                  <a:gd name="connsiteY24" fmla="*/ 309878 h 2903157"/>
                  <a:gd name="connsiteX25" fmla="*/ 5683274 w 7859042"/>
                  <a:gd name="connsiteY25" fmla="*/ 233579 h 2903157"/>
                  <a:gd name="connsiteX26" fmla="*/ 5606379 w 7859042"/>
                  <a:gd name="connsiteY26" fmla="*/ 172336 h 2903157"/>
                  <a:gd name="connsiteX27" fmla="*/ 5718894 w 7859042"/>
                  <a:gd name="connsiteY27" fmla="*/ 47744 h 2903157"/>
                  <a:gd name="connsiteX28" fmla="*/ 4781152 w 7859042"/>
                  <a:gd name="connsiteY28" fmla="*/ 34499 h 2903157"/>
                  <a:gd name="connsiteX29" fmla="*/ 4513261 w 7859042"/>
                  <a:gd name="connsiteY29" fmla="*/ 55185 h 2903157"/>
                  <a:gd name="connsiteX30" fmla="*/ 4255889 w 7859042"/>
                  <a:gd name="connsiteY30" fmla="*/ 215399 h 2903157"/>
                  <a:gd name="connsiteX31" fmla="*/ 3950891 w 7859042"/>
                  <a:gd name="connsiteY31" fmla="*/ 431523 h 2903157"/>
                  <a:gd name="connsiteX32" fmla="*/ 3038750 w 7859042"/>
                  <a:gd name="connsiteY32" fmla="*/ 429041 h 2903157"/>
                  <a:gd name="connsiteX33" fmla="*/ 1291703 w 7859042"/>
                  <a:gd name="connsiteY33" fmla="*/ 427863 h 2903157"/>
                  <a:gd name="connsiteX34" fmla="*/ 783531 w 7859042"/>
                  <a:gd name="connsiteY34" fmla="*/ 212444 h 2903157"/>
                  <a:gd name="connsiteX35" fmla="*/ 608459 w 7859042"/>
                  <a:gd name="connsiteY35" fmla="*/ 52900 h 2903157"/>
                  <a:gd name="connsiteX36" fmla="*/ 3001 w 7859042"/>
                  <a:gd name="connsiteY36" fmla="*/ 22416 h 2903157"/>
                  <a:gd name="connsiteX37" fmla="*/ 0 w 7859042"/>
                  <a:gd name="connsiteY37" fmla="*/ 530962 h 2903157"/>
                  <a:gd name="connsiteX38" fmla="*/ 194865 w 7859042"/>
                  <a:gd name="connsiteY38" fmla="*/ 528482 h 2903157"/>
                  <a:gd name="connsiteX39" fmla="*/ 167778 w 7859042"/>
                  <a:gd name="connsiteY39"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6131594 w 7859042"/>
                  <a:gd name="connsiteY21" fmla="*/ 829759 h 2903157"/>
                  <a:gd name="connsiteX22" fmla="*/ 5616574 w 7859042"/>
                  <a:gd name="connsiteY22" fmla="*/ 440945 h 2903157"/>
                  <a:gd name="connsiteX23" fmla="*/ 5679083 w 7859042"/>
                  <a:gd name="connsiteY23" fmla="*/ 358073 h 2903157"/>
                  <a:gd name="connsiteX24" fmla="*/ 5615905 w 7859042"/>
                  <a:gd name="connsiteY24" fmla="*/ 309878 h 2903157"/>
                  <a:gd name="connsiteX25" fmla="*/ 5688037 w 7859042"/>
                  <a:gd name="connsiteY25" fmla="*/ 224054 h 2903157"/>
                  <a:gd name="connsiteX26" fmla="*/ 5606379 w 7859042"/>
                  <a:gd name="connsiteY26" fmla="*/ 172336 h 2903157"/>
                  <a:gd name="connsiteX27" fmla="*/ 5718894 w 7859042"/>
                  <a:gd name="connsiteY27" fmla="*/ 47744 h 2903157"/>
                  <a:gd name="connsiteX28" fmla="*/ 4781152 w 7859042"/>
                  <a:gd name="connsiteY28" fmla="*/ 34499 h 2903157"/>
                  <a:gd name="connsiteX29" fmla="*/ 4513261 w 7859042"/>
                  <a:gd name="connsiteY29" fmla="*/ 55185 h 2903157"/>
                  <a:gd name="connsiteX30" fmla="*/ 4255889 w 7859042"/>
                  <a:gd name="connsiteY30" fmla="*/ 215399 h 2903157"/>
                  <a:gd name="connsiteX31" fmla="*/ 3950891 w 7859042"/>
                  <a:gd name="connsiteY31" fmla="*/ 431523 h 2903157"/>
                  <a:gd name="connsiteX32" fmla="*/ 3038750 w 7859042"/>
                  <a:gd name="connsiteY32" fmla="*/ 429041 h 2903157"/>
                  <a:gd name="connsiteX33" fmla="*/ 1291703 w 7859042"/>
                  <a:gd name="connsiteY33" fmla="*/ 427863 h 2903157"/>
                  <a:gd name="connsiteX34" fmla="*/ 783531 w 7859042"/>
                  <a:gd name="connsiteY34" fmla="*/ 212444 h 2903157"/>
                  <a:gd name="connsiteX35" fmla="*/ 608459 w 7859042"/>
                  <a:gd name="connsiteY35" fmla="*/ 52900 h 2903157"/>
                  <a:gd name="connsiteX36" fmla="*/ 3001 w 7859042"/>
                  <a:gd name="connsiteY36" fmla="*/ 22416 h 2903157"/>
                  <a:gd name="connsiteX37" fmla="*/ 0 w 7859042"/>
                  <a:gd name="connsiteY37" fmla="*/ 530962 h 2903157"/>
                  <a:gd name="connsiteX38" fmla="*/ 194865 w 7859042"/>
                  <a:gd name="connsiteY38" fmla="*/ 528482 h 2903157"/>
                  <a:gd name="connsiteX39" fmla="*/ 167778 w 7859042"/>
                  <a:gd name="connsiteY39"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6131594 w 7859042"/>
                  <a:gd name="connsiteY21" fmla="*/ 829759 h 2903157"/>
                  <a:gd name="connsiteX22" fmla="*/ 5616574 w 7859042"/>
                  <a:gd name="connsiteY22" fmla="*/ 440945 h 2903157"/>
                  <a:gd name="connsiteX23" fmla="*/ 5679083 w 7859042"/>
                  <a:gd name="connsiteY23" fmla="*/ 358073 h 2903157"/>
                  <a:gd name="connsiteX24" fmla="*/ 5615905 w 7859042"/>
                  <a:gd name="connsiteY24" fmla="*/ 309878 h 2903157"/>
                  <a:gd name="connsiteX25" fmla="*/ 5685656 w 7859042"/>
                  <a:gd name="connsiteY25" fmla="*/ 216910 h 2903157"/>
                  <a:gd name="connsiteX26" fmla="*/ 5606379 w 7859042"/>
                  <a:gd name="connsiteY26" fmla="*/ 172336 h 2903157"/>
                  <a:gd name="connsiteX27" fmla="*/ 5718894 w 7859042"/>
                  <a:gd name="connsiteY27" fmla="*/ 47744 h 2903157"/>
                  <a:gd name="connsiteX28" fmla="*/ 4781152 w 7859042"/>
                  <a:gd name="connsiteY28" fmla="*/ 34499 h 2903157"/>
                  <a:gd name="connsiteX29" fmla="*/ 4513261 w 7859042"/>
                  <a:gd name="connsiteY29" fmla="*/ 55185 h 2903157"/>
                  <a:gd name="connsiteX30" fmla="*/ 4255889 w 7859042"/>
                  <a:gd name="connsiteY30" fmla="*/ 215399 h 2903157"/>
                  <a:gd name="connsiteX31" fmla="*/ 3950891 w 7859042"/>
                  <a:gd name="connsiteY31" fmla="*/ 431523 h 2903157"/>
                  <a:gd name="connsiteX32" fmla="*/ 3038750 w 7859042"/>
                  <a:gd name="connsiteY32" fmla="*/ 429041 h 2903157"/>
                  <a:gd name="connsiteX33" fmla="*/ 1291703 w 7859042"/>
                  <a:gd name="connsiteY33" fmla="*/ 427863 h 2903157"/>
                  <a:gd name="connsiteX34" fmla="*/ 783531 w 7859042"/>
                  <a:gd name="connsiteY34" fmla="*/ 212444 h 2903157"/>
                  <a:gd name="connsiteX35" fmla="*/ 608459 w 7859042"/>
                  <a:gd name="connsiteY35" fmla="*/ 52900 h 2903157"/>
                  <a:gd name="connsiteX36" fmla="*/ 3001 w 7859042"/>
                  <a:gd name="connsiteY36" fmla="*/ 22416 h 2903157"/>
                  <a:gd name="connsiteX37" fmla="*/ 0 w 7859042"/>
                  <a:gd name="connsiteY37" fmla="*/ 530962 h 2903157"/>
                  <a:gd name="connsiteX38" fmla="*/ 194865 w 7859042"/>
                  <a:gd name="connsiteY38" fmla="*/ 528482 h 2903157"/>
                  <a:gd name="connsiteX39" fmla="*/ 167778 w 7859042"/>
                  <a:gd name="connsiteY39"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6131594 w 7859042"/>
                  <a:gd name="connsiteY21" fmla="*/ 829759 h 2903157"/>
                  <a:gd name="connsiteX22" fmla="*/ 5616574 w 7859042"/>
                  <a:gd name="connsiteY22" fmla="*/ 440945 h 2903157"/>
                  <a:gd name="connsiteX23" fmla="*/ 5679083 w 7859042"/>
                  <a:gd name="connsiteY23" fmla="*/ 358073 h 2903157"/>
                  <a:gd name="connsiteX24" fmla="*/ 5615905 w 7859042"/>
                  <a:gd name="connsiteY24" fmla="*/ 309878 h 2903157"/>
                  <a:gd name="connsiteX25" fmla="*/ 5685656 w 7859042"/>
                  <a:gd name="connsiteY25" fmla="*/ 216910 h 2903157"/>
                  <a:gd name="connsiteX26" fmla="*/ 5618285 w 7859042"/>
                  <a:gd name="connsiteY26" fmla="*/ 177099 h 2903157"/>
                  <a:gd name="connsiteX27" fmla="*/ 5718894 w 7859042"/>
                  <a:gd name="connsiteY27" fmla="*/ 47744 h 2903157"/>
                  <a:gd name="connsiteX28" fmla="*/ 4781152 w 7859042"/>
                  <a:gd name="connsiteY28" fmla="*/ 34499 h 2903157"/>
                  <a:gd name="connsiteX29" fmla="*/ 4513261 w 7859042"/>
                  <a:gd name="connsiteY29" fmla="*/ 55185 h 2903157"/>
                  <a:gd name="connsiteX30" fmla="*/ 4255889 w 7859042"/>
                  <a:gd name="connsiteY30" fmla="*/ 215399 h 2903157"/>
                  <a:gd name="connsiteX31" fmla="*/ 3950891 w 7859042"/>
                  <a:gd name="connsiteY31" fmla="*/ 431523 h 2903157"/>
                  <a:gd name="connsiteX32" fmla="*/ 3038750 w 7859042"/>
                  <a:gd name="connsiteY32" fmla="*/ 429041 h 2903157"/>
                  <a:gd name="connsiteX33" fmla="*/ 1291703 w 7859042"/>
                  <a:gd name="connsiteY33" fmla="*/ 427863 h 2903157"/>
                  <a:gd name="connsiteX34" fmla="*/ 783531 w 7859042"/>
                  <a:gd name="connsiteY34" fmla="*/ 212444 h 2903157"/>
                  <a:gd name="connsiteX35" fmla="*/ 608459 w 7859042"/>
                  <a:gd name="connsiteY35" fmla="*/ 52900 h 2903157"/>
                  <a:gd name="connsiteX36" fmla="*/ 3001 w 7859042"/>
                  <a:gd name="connsiteY36" fmla="*/ 22416 h 2903157"/>
                  <a:gd name="connsiteX37" fmla="*/ 0 w 7859042"/>
                  <a:gd name="connsiteY37" fmla="*/ 530962 h 2903157"/>
                  <a:gd name="connsiteX38" fmla="*/ 194865 w 7859042"/>
                  <a:gd name="connsiteY38" fmla="*/ 528482 h 2903157"/>
                  <a:gd name="connsiteX39" fmla="*/ 167778 w 7859042"/>
                  <a:gd name="connsiteY39"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6131594 w 7859042"/>
                  <a:gd name="connsiteY21" fmla="*/ 829759 h 2903157"/>
                  <a:gd name="connsiteX22" fmla="*/ 5616574 w 7859042"/>
                  <a:gd name="connsiteY22" fmla="*/ 440945 h 2903157"/>
                  <a:gd name="connsiteX23" fmla="*/ 5679083 w 7859042"/>
                  <a:gd name="connsiteY23" fmla="*/ 358073 h 2903157"/>
                  <a:gd name="connsiteX24" fmla="*/ 5615905 w 7859042"/>
                  <a:gd name="connsiteY24" fmla="*/ 309878 h 2903157"/>
                  <a:gd name="connsiteX25" fmla="*/ 5685656 w 7859042"/>
                  <a:gd name="connsiteY25" fmla="*/ 216910 h 2903157"/>
                  <a:gd name="connsiteX26" fmla="*/ 5618285 w 7859042"/>
                  <a:gd name="connsiteY26" fmla="*/ 177099 h 2903157"/>
                  <a:gd name="connsiteX27" fmla="*/ 5515892 w 7859042"/>
                  <a:gd name="connsiteY27" fmla="*/ 77086 h 2903157"/>
                  <a:gd name="connsiteX28" fmla="*/ 5718894 w 7859042"/>
                  <a:gd name="connsiteY28" fmla="*/ 47744 h 2903157"/>
                  <a:gd name="connsiteX29" fmla="*/ 4781152 w 7859042"/>
                  <a:gd name="connsiteY29" fmla="*/ 34499 h 2903157"/>
                  <a:gd name="connsiteX30" fmla="*/ 4513261 w 7859042"/>
                  <a:gd name="connsiteY30" fmla="*/ 55185 h 2903157"/>
                  <a:gd name="connsiteX31" fmla="*/ 4255889 w 7859042"/>
                  <a:gd name="connsiteY31" fmla="*/ 215399 h 2903157"/>
                  <a:gd name="connsiteX32" fmla="*/ 3950891 w 7859042"/>
                  <a:gd name="connsiteY32" fmla="*/ 431523 h 2903157"/>
                  <a:gd name="connsiteX33" fmla="*/ 3038750 w 7859042"/>
                  <a:gd name="connsiteY33" fmla="*/ 429041 h 2903157"/>
                  <a:gd name="connsiteX34" fmla="*/ 1291703 w 7859042"/>
                  <a:gd name="connsiteY34" fmla="*/ 427863 h 2903157"/>
                  <a:gd name="connsiteX35" fmla="*/ 783531 w 7859042"/>
                  <a:gd name="connsiteY35" fmla="*/ 212444 h 2903157"/>
                  <a:gd name="connsiteX36" fmla="*/ 608459 w 7859042"/>
                  <a:gd name="connsiteY36" fmla="*/ 52900 h 2903157"/>
                  <a:gd name="connsiteX37" fmla="*/ 3001 w 7859042"/>
                  <a:gd name="connsiteY37" fmla="*/ 22416 h 2903157"/>
                  <a:gd name="connsiteX38" fmla="*/ 0 w 7859042"/>
                  <a:gd name="connsiteY38" fmla="*/ 530962 h 2903157"/>
                  <a:gd name="connsiteX39" fmla="*/ 194865 w 7859042"/>
                  <a:gd name="connsiteY39" fmla="*/ 528482 h 2903157"/>
                  <a:gd name="connsiteX40" fmla="*/ 167778 w 7859042"/>
                  <a:gd name="connsiteY40"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6131594 w 7859042"/>
                  <a:gd name="connsiteY21" fmla="*/ 829759 h 2903157"/>
                  <a:gd name="connsiteX22" fmla="*/ 5616574 w 7859042"/>
                  <a:gd name="connsiteY22" fmla="*/ 440945 h 2903157"/>
                  <a:gd name="connsiteX23" fmla="*/ 5679083 w 7859042"/>
                  <a:gd name="connsiteY23" fmla="*/ 358073 h 2903157"/>
                  <a:gd name="connsiteX24" fmla="*/ 5615905 w 7859042"/>
                  <a:gd name="connsiteY24" fmla="*/ 309878 h 2903157"/>
                  <a:gd name="connsiteX25" fmla="*/ 5685656 w 7859042"/>
                  <a:gd name="connsiteY25" fmla="*/ 216910 h 2903157"/>
                  <a:gd name="connsiteX26" fmla="*/ 5618285 w 7859042"/>
                  <a:gd name="connsiteY26" fmla="*/ 177099 h 2903157"/>
                  <a:gd name="connsiteX27" fmla="*/ 5718894 w 7859042"/>
                  <a:gd name="connsiteY27" fmla="*/ 47744 h 2903157"/>
                  <a:gd name="connsiteX28" fmla="*/ 4781152 w 7859042"/>
                  <a:gd name="connsiteY28" fmla="*/ 34499 h 2903157"/>
                  <a:gd name="connsiteX29" fmla="*/ 4513261 w 7859042"/>
                  <a:gd name="connsiteY29" fmla="*/ 55185 h 2903157"/>
                  <a:gd name="connsiteX30" fmla="*/ 4255889 w 7859042"/>
                  <a:gd name="connsiteY30" fmla="*/ 215399 h 2903157"/>
                  <a:gd name="connsiteX31" fmla="*/ 3950891 w 7859042"/>
                  <a:gd name="connsiteY31" fmla="*/ 431523 h 2903157"/>
                  <a:gd name="connsiteX32" fmla="*/ 3038750 w 7859042"/>
                  <a:gd name="connsiteY32" fmla="*/ 429041 h 2903157"/>
                  <a:gd name="connsiteX33" fmla="*/ 1291703 w 7859042"/>
                  <a:gd name="connsiteY33" fmla="*/ 427863 h 2903157"/>
                  <a:gd name="connsiteX34" fmla="*/ 783531 w 7859042"/>
                  <a:gd name="connsiteY34" fmla="*/ 212444 h 2903157"/>
                  <a:gd name="connsiteX35" fmla="*/ 608459 w 7859042"/>
                  <a:gd name="connsiteY35" fmla="*/ 52900 h 2903157"/>
                  <a:gd name="connsiteX36" fmla="*/ 3001 w 7859042"/>
                  <a:gd name="connsiteY36" fmla="*/ 22416 h 2903157"/>
                  <a:gd name="connsiteX37" fmla="*/ 0 w 7859042"/>
                  <a:gd name="connsiteY37" fmla="*/ 530962 h 2903157"/>
                  <a:gd name="connsiteX38" fmla="*/ 194865 w 7859042"/>
                  <a:gd name="connsiteY38" fmla="*/ 528482 h 2903157"/>
                  <a:gd name="connsiteX39" fmla="*/ 167778 w 7859042"/>
                  <a:gd name="connsiteY39"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6131594 w 7859042"/>
                  <a:gd name="connsiteY21" fmla="*/ 829759 h 2903157"/>
                  <a:gd name="connsiteX22" fmla="*/ 5616574 w 7859042"/>
                  <a:gd name="connsiteY22" fmla="*/ 440945 h 2903157"/>
                  <a:gd name="connsiteX23" fmla="*/ 5679083 w 7859042"/>
                  <a:gd name="connsiteY23" fmla="*/ 358073 h 2903157"/>
                  <a:gd name="connsiteX24" fmla="*/ 5615905 w 7859042"/>
                  <a:gd name="connsiteY24" fmla="*/ 309878 h 2903157"/>
                  <a:gd name="connsiteX25" fmla="*/ 5685656 w 7859042"/>
                  <a:gd name="connsiteY25" fmla="*/ 216910 h 2903157"/>
                  <a:gd name="connsiteX26" fmla="*/ 5618285 w 7859042"/>
                  <a:gd name="connsiteY26" fmla="*/ 177099 h 2903157"/>
                  <a:gd name="connsiteX27" fmla="*/ 5714256 w 7859042"/>
                  <a:gd name="connsiteY27" fmla="*/ 29165 h 2903157"/>
                  <a:gd name="connsiteX28" fmla="*/ 4781152 w 7859042"/>
                  <a:gd name="connsiteY28" fmla="*/ 34499 h 2903157"/>
                  <a:gd name="connsiteX29" fmla="*/ 4513261 w 7859042"/>
                  <a:gd name="connsiteY29" fmla="*/ 55185 h 2903157"/>
                  <a:gd name="connsiteX30" fmla="*/ 4255889 w 7859042"/>
                  <a:gd name="connsiteY30" fmla="*/ 215399 h 2903157"/>
                  <a:gd name="connsiteX31" fmla="*/ 3950891 w 7859042"/>
                  <a:gd name="connsiteY31" fmla="*/ 431523 h 2903157"/>
                  <a:gd name="connsiteX32" fmla="*/ 3038750 w 7859042"/>
                  <a:gd name="connsiteY32" fmla="*/ 429041 h 2903157"/>
                  <a:gd name="connsiteX33" fmla="*/ 1291703 w 7859042"/>
                  <a:gd name="connsiteY33" fmla="*/ 427863 h 2903157"/>
                  <a:gd name="connsiteX34" fmla="*/ 783531 w 7859042"/>
                  <a:gd name="connsiteY34" fmla="*/ 212444 h 2903157"/>
                  <a:gd name="connsiteX35" fmla="*/ 608459 w 7859042"/>
                  <a:gd name="connsiteY35" fmla="*/ 52900 h 2903157"/>
                  <a:gd name="connsiteX36" fmla="*/ 3001 w 7859042"/>
                  <a:gd name="connsiteY36" fmla="*/ 22416 h 2903157"/>
                  <a:gd name="connsiteX37" fmla="*/ 0 w 7859042"/>
                  <a:gd name="connsiteY37" fmla="*/ 530962 h 2903157"/>
                  <a:gd name="connsiteX38" fmla="*/ 194865 w 7859042"/>
                  <a:gd name="connsiteY38" fmla="*/ 528482 h 2903157"/>
                  <a:gd name="connsiteX39" fmla="*/ 167778 w 7859042"/>
                  <a:gd name="connsiteY39"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6131594 w 7859042"/>
                  <a:gd name="connsiteY21" fmla="*/ 829759 h 2903157"/>
                  <a:gd name="connsiteX22" fmla="*/ 5616574 w 7859042"/>
                  <a:gd name="connsiteY22" fmla="*/ 440945 h 2903157"/>
                  <a:gd name="connsiteX23" fmla="*/ 5679083 w 7859042"/>
                  <a:gd name="connsiteY23" fmla="*/ 358073 h 2903157"/>
                  <a:gd name="connsiteX24" fmla="*/ 5615905 w 7859042"/>
                  <a:gd name="connsiteY24" fmla="*/ 309878 h 2903157"/>
                  <a:gd name="connsiteX25" fmla="*/ 5685656 w 7859042"/>
                  <a:gd name="connsiteY25" fmla="*/ 216910 h 2903157"/>
                  <a:gd name="connsiteX26" fmla="*/ 5618285 w 7859042"/>
                  <a:gd name="connsiteY26" fmla="*/ 177099 h 2903157"/>
                  <a:gd name="connsiteX27" fmla="*/ 5728543 w 7859042"/>
                  <a:gd name="connsiteY27" fmla="*/ 33927 h 2903157"/>
                  <a:gd name="connsiteX28" fmla="*/ 4781152 w 7859042"/>
                  <a:gd name="connsiteY28" fmla="*/ 34499 h 2903157"/>
                  <a:gd name="connsiteX29" fmla="*/ 4513261 w 7859042"/>
                  <a:gd name="connsiteY29" fmla="*/ 55185 h 2903157"/>
                  <a:gd name="connsiteX30" fmla="*/ 4255889 w 7859042"/>
                  <a:gd name="connsiteY30" fmla="*/ 215399 h 2903157"/>
                  <a:gd name="connsiteX31" fmla="*/ 3950891 w 7859042"/>
                  <a:gd name="connsiteY31" fmla="*/ 431523 h 2903157"/>
                  <a:gd name="connsiteX32" fmla="*/ 3038750 w 7859042"/>
                  <a:gd name="connsiteY32" fmla="*/ 429041 h 2903157"/>
                  <a:gd name="connsiteX33" fmla="*/ 1291703 w 7859042"/>
                  <a:gd name="connsiteY33" fmla="*/ 427863 h 2903157"/>
                  <a:gd name="connsiteX34" fmla="*/ 783531 w 7859042"/>
                  <a:gd name="connsiteY34" fmla="*/ 212444 h 2903157"/>
                  <a:gd name="connsiteX35" fmla="*/ 608459 w 7859042"/>
                  <a:gd name="connsiteY35" fmla="*/ 52900 h 2903157"/>
                  <a:gd name="connsiteX36" fmla="*/ 3001 w 7859042"/>
                  <a:gd name="connsiteY36" fmla="*/ 22416 h 2903157"/>
                  <a:gd name="connsiteX37" fmla="*/ 0 w 7859042"/>
                  <a:gd name="connsiteY37" fmla="*/ 530962 h 2903157"/>
                  <a:gd name="connsiteX38" fmla="*/ 194865 w 7859042"/>
                  <a:gd name="connsiteY38" fmla="*/ 528482 h 2903157"/>
                  <a:gd name="connsiteX39" fmla="*/ 167778 w 7859042"/>
                  <a:gd name="connsiteY39"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6131594 w 7859042"/>
                  <a:gd name="connsiteY21" fmla="*/ 829759 h 2903157"/>
                  <a:gd name="connsiteX22" fmla="*/ 5616574 w 7859042"/>
                  <a:gd name="connsiteY22" fmla="*/ 440945 h 2903157"/>
                  <a:gd name="connsiteX23" fmla="*/ 5679083 w 7859042"/>
                  <a:gd name="connsiteY23" fmla="*/ 358073 h 2903157"/>
                  <a:gd name="connsiteX24" fmla="*/ 5615905 w 7859042"/>
                  <a:gd name="connsiteY24" fmla="*/ 309878 h 2903157"/>
                  <a:gd name="connsiteX25" fmla="*/ 5685656 w 7859042"/>
                  <a:gd name="connsiteY25" fmla="*/ 216910 h 2903157"/>
                  <a:gd name="connsiteX26" fmla="*/ 5618285 w 7859042"/>
                  <a:gd name="connsiteY26" fmla="*/ 177099 h 2903157"/>
                  <a:gd name="connsiteX27" fmla="*/ 5711999 w 7859042"/>
                  <a:gd name="connsiteY27" fmla="*/ 32588 h 2903157"/>
                  <a:gd name="connsiteX28" fmla="*/ 4781152 w 7859042"/>
                  <a:gd name="connsiteY28" fmla="*/ 34499 h 2903157"/>
                  <a:gd name="connsiteX29" fmla="*/ 4513261 w 7859042"/>
                  <a:gd name="connsiteY29" fmla="*/ 55185 h 2903157"/>
                  <a:gd name="connsiteX30" fmla="*/ 4255889 w 7859042"/>
                  <a:gd name="connsiteY30" fmla="*/ 215399 h 2903157"/>
                  <a:gd name="connsiteX31" fmla="*/ 3950891 w 7859042"/>
                  <a:gd name="connsiteY31" fmla="*/ 431523 h 2903157"/>
                  <a:gd name="connsiteX32" fmla="*/ 3038750 w 7859042"/>
                  <a:gd name="connsiteY32" fmla="*/ 429041 h 2903157"/>
                  <a:gd name="connsiteX33" fmla="*/ 1291703 w 7859042"/>
                  <a:gd name="connsiteY33" fmla="*/ 427863 h 2903157"/>
                  <a:gd name="connsiteX34" fmla="*/ 783531 w 7859042"/>
                  <a:gd name="connsiteY34" fmla="*/ 212444 h 2903157"/>
                  <a:gd name="connsiteX35" fmla="*/ 608459 w 7859042"/>
                  <a:gd name="connsiteY35" fmla="*/ 52900 h 2903157"/>
                  <a:gd name="connsiteX36" fmla="*/ 3001 w 7859042"/>
                  <a:gd name="connsiteY36" fmla="*/ 22416 h 2903157"/>
                  <a:gd name="connsiteX37" fmla="*/ 0 w 7859042"/>
                  <a:gd name="connsiteY37" fmla="*/ 530962 h 2903157"/>
                  <a:gd name="connsiteX38" fmla="*/ 194865 w 7859042"/>
                  <a:gd name="connsiteY38" fmla="*/ 528482 h 2903157"/>
                  <a:gd name="connsiteX39" fmla="*/ 167778 w 7859042"/>
                  <a:gd name="connsiteY39"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6131594 w 7859042"/>
                  <a:gd name="connsiteY21" fmla="*/ 829759 h 2903157"/>
                  <a:gd name="connsiteX22" fmla="*/ 5616574 w 7859042"/>
                  <a:gd name="connsiteY22" fmla="*/ 440945 h 2903157"/>
                  <a:gd name="connsiteX23" fmla="*/ 5679083 w 7859042"/>
                  <a:gd name="connsiteY23" fmla="*/ 358073 h 2903157"/>
                  <a:gd name="connsiteX24" fmla="*/ 5615905 w 7859042"/>
                  <a:gd name="connsiteY24" fmla="*/ 309878 h 2903157"/>
                  <a:gd name="connsiteX25" fmla="*/ 5685656 w 7859042"/>
                  <a:gd name="connsiteY25" fmla="*/ 216910 h 2903157"/>
                  <a:gd name="connsiteX26" fmla="*/ 5618285 w 7859042"/>
                  <a:gd name="connsiteY26" fmla="*/ 177099 h 2903157"/>
                  <a:gd name="connsiteX27" fmla="*/ 5723905 w 7859042"/>
                  <a:gd name="connsiteY27" fmla="*/ 32588 h 2903157"/>
                  <a:gd name="connsiteX28" fmla="*/ 4781152 w 7859042"/>
                  <a:gd name="connsiteY28" fmla="*/ 34499 h 2903157"/>
                  <a:gd name="connsiteX29" fmla="*/ 4513261 w 7859042"/>
                  <a:gd name="connsiteY29" fmla="*/ 55185 h 2903157"/>
                  <a:gd name="connsiteX30" fmla="*/ 4255889 w 7859042"/>
                  <a:gd name="connsiteY30" fmla="*/ 215399 h 2903157"/>
                  <a:gd name="connsiteX31" fmla="*/ 3950891 w 7859042"/>
                  <a:gd name="connsiteY31" fmla="*/ 431523 h 2903157"/>
                  <a:gd name="connsiteX32" fmla="*/ 3038750 w 7859042"/>
                  <a:gd name="connsiteY32" fmla="*/ 429041 h 2903157"/>
                  <a:gd name="connsiteX33" fmla="*/ 1291703 w 7859042"/>
                  <a:gd name="connsiteY33" fmla="*/ 427863 h 2903157"/>
                  <a:gd name="connsiteX34" fmla="*/ 783531 w 7859042"/>
                  <a:gd name="connsiteY34" fmla="*/ 212444 h 2903157"/>
                  <a:gd name="connsiteX35" fmla="*/ 608459 w 7859042"/>
                  <a:gd name="connsiteY35" fmla="*/ 52900 h 2903157"/>
                  <a:gd name="connsiteX36" fmla="*/ 3001 w 7859042"/>
                  <a:gd name="connsiteY36" fmla="*/ 22416 h 2903157"/>
                  <a:gd name="connsiteX37" fmla="*/ 0 w 7859042"/>
                  <a:gd name="connsiteY37" fmla="*/ 530962 h 2903157"/>
                  <a:gd name="connsiteX38" fmla="*/ 194865 w 7859042"/>
                  <a:gd name="connsiteY38" fmla="*/ 528482 h 2903157"/>
                  <a:gd name="connsiteX39" fmla="*/ 167778 w 7859042"/>
                  <a:gd name="connsiteY39"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340947 w 7859042"/>
                  <a:gd name="connsiteY20" fmla="*/ 900728 h 2903157"/>
                  <a:gd name="connsiteX21" fmla="*/ 6131594 w 7859042"/>
                  <a:gd name="connsiteY21" fmla="*/ 829759 h 2903157"/>
                  <a:gd name="connsiteX22" fmla="*/ 5616574 w 7859042"/>
                  <a:gd name="connsiteY22" fmla="*/ 440945 h 2903157"/>
                  <a:gd name="connsiteX23" fmla="*/ 5679083 w 7859042"/>
                  <a:gd name="connsiteY23" fmla="*/ 358073 h 2903157"/>
                  <a:gd name="connsiteX24" fmla="*/ 5615905 w 7859042"/>
                  <a:gd name="connsiteY24" fmla="*/ 309878 h 2903157"/>
                  <a:gd name="connsiteX25" fmla="*/ 5678512 w 7859042"/>
                  <a:gd name="connsiteY25" fmla="*/ 221672 h 2903157"/>
                  <a:gd name="connsiteX26" fmla="*/ 5618285 w 7859042"/>
                  <a:gd name="connsiteY26" fmla="*/ 177099 h 2903157"/>
                  <a:gd name="connsiteX27" fmla="*/ 5723905 w 7859042"/>
                  <a:gd name="connsiteY27" fmla="*/ 32588 h 2903157"/>
                  <a:gd name="connsiteX28" fmla="*/ 4781152 w 7859042"/>
                  <a:gd name="connsiteY28" fmla="*/ 34499 h 2903157"/>
                  <a:gd name="connsiteX29" fmla="*/ 4513261 w 7859042"/>
                  <a:gd name="connsiteY29" fmla="*/ 55185 h 2903157"/>
                  <a:gd name="connsiteX30" fmla="*/ 4255889 w 7859042"/>
                  <a:gd name="connsiteY30" fmla="*/ 215399 h 2903157"/>
                  <a:gd name="connsiteX31" fmla="*/ 3950891 w 7859042"/>
                  <a:gd name="connsiteY31" fmla="*/ 431523 h 2903157"/>
                  <a:gd name="connsiteX32" fmla="*/ 3038750 w 7859042"/>
                  <a:gd name="connsiteY32" fmla="*/ 429041 h 2903157"/>
                  <a:gd name="connsiteX33" fmla="*/ 1291703 w 7859042"/>
                  <a:gd name="connsiteY33" fmla="*/ 427863 h 2903157"/>
                  <a:gd name="connsiteX34" fmla="*/ 783531 w 7859042"/>
                  <a:gd name="connsiteY34" fmla="*/ 212444 h 2903157"/>
                  <a:gd name="connsiteX35" fmla="*/ 608459 w 7859042"/>
                  <a:gd name="connsiteY35" fmla="*/ 52900 h 2903157"/>
                  <a:gd name="connsiteX36" fmla="*/ 3001 w 7859042"/>
                  <a:gd name="connsiteY36" fmla="*/ 22416 h 2903157"/>
                  <a:gd name="connsiteX37" fmla="*/ 0 w 7859042"/>
                  <a:gd name="connsiteY37" fmla="*/ 530962 h 2903157"/>
                  <a:gd name="connsiteX38" fmla="*/ 194865 w 7859042"/>
                  <a:gd name="connsiteY38" fmla="*/ 528482 h 2903157"/>
                  <a:gd name="connsiteX39" fmla="*/ 167778 w 7859042"/>
                  <a:gd name="connsiteY39"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6945039 w 7859042"/>
                  <a:gd name="connsiteY20" fmla="*/ 909011 h 2903157"/>
                  <a:gd name="connsiteX21" fmla="*/ 6340947 w 7859042"/>
                  <a:gd name="connsiteY21" fmla="*/ 900728 h 2903157"/>
                  <a:gd name="connsiteX22" fmla="*/ 6131594 w 7859042"/>
                  <a:gd name="connsiteY22" fmla="*/ 829759 h 2903157"/>
                  <a:gd name="connsiteX23" fmla="*/ 5616574 w 7859042"/>
                  <a:gd name="connsiteY23" fmla="*/ 440945 h 2903157"/>
                  <a:gd name="connsiteX24" fmla="*/ 5679083 w 7859042"/>
                  <a:gd name="connsiteY24" fmla="*/ 358073 h 2903157"/>
                  <a:gd name="connsiteX25" fmla="*/ 5615905 w 7859042"/>
                  <a:gd name="connsiteY25" fmla="*/ 309878 h 2903157"/>
                  <a:gd name="connsiteX26" fmla="*/ 5678512 w 7859042"/>
                  <a:gd name="connsiteY26" fmla="*/ 221672 h 2903157"/>
                  <a:gd name="connsiteX27" fmla="*/ 5618285 w 7859042"/>
                  <a:gd name="connsiteY27" fmla="*/ 177099 h 2903157"/>
                  <a:gd name="connsiteX28" fmla="*/ 5723905 w 7859042"/>
                  <a:gd name="connsiteY28" fmla="*/ 32588 h 2903157"/>
                  <a:gd name="connsiteX29" fmla="*/ 4781152 w 7859042"/>
                  <a:gd name="connsiteY29" fmla="*/ 34499 h 2903157"/>
                  <a:gd name="connsiteX30" fmla="*/ 4513261 w 7859042"/>
                  <a:gd name="connsiteY30" fmla="*/ 55185 h 2903157"/>
                  <a:gd name="connsiteX31" fmla="*/ 4255889 w 7859042"/>
                  <a:gd name="connsiteY31" fmla="*/ 215399 h 2903157"/>
                  <a:gd name="connsiteX32" fmla="*/ 3950891 w 7859042"/>
                  <a:gd name="connsiteY32" fmla="*/ 431523 h 2903157"/>
                  <a:gd name="connsiteX33" fmla="*/ 3038750 w 7859042"/>
                  <a:gd name="connsiteY33" fmla="*/ 429041 h 2903157"/>
                  <a:gd name="connsiteX34" fmla="*/ 1291703 w 7859042"/>
                  <a:gd name="connsiteY34" fmla="*/ 427863 h 2903157"/>
                  <a:gd name="connsiteX35" fmla="*/ 783531 w 7859042"/>
                  <a:gd name="connsiteY35" fmla="*/ 212444 h 2903157"/>
                  <a:gd name="connsiteX36" fmla="*/ 608459 w 7859042"/>
                  <a:gd name="connsiteY36" fmla="*/ 52900 h 2903157"/>
                  <a:gd name="connsiteX37" fmla="*/ 3001 w 7859042"/>
                  <a:gd name="connsiteY37" fmla="*/ 22416 h 2903157"/>
                  <a:gd name="connsiteX38" fmla="*/ 0 w 7859042"/>
                  <a:gd name="connsiteY38" fmla="*/ 530962 h 2903157"/>
                  <a:gd name="connsiteX39" fmla="*/ 194865 w 7859042"/>
                  <a:gd name="connsiteY39" fmla="*/ 528482 h 2903157"/>
                  <a:gd name="connsiteX40" fmla="*/ 167778 w 7859042"/>
                  <a:gd name="connsiteY40" fmla="*/ 1230775 h 2903157"/>
                  <a:gd name="connsiteX0" fmla="*/ 167778 w 7859042"/>
                  <a:gd name="connsiteY0" fmla="*/ 1230775 h 2903157"/>
                  <a:gd name="connsiteX1" fmla="*/ 174526 w 7859042"/>
                  <a:gd name="connsiteY1" fmla="*/ 1867635 h 2903157"/>
                  <a:gd name="connsiteX2" fmla="*/ 518542 w 7859042"/>
                  <a:gd name="connsiteY2" fmla="*/ 2203964 h 2903157"/>
                  <a:gd name="connsiteX3" fmla="*/ 507676 w 7859042"/>
                  <a:gd name="connsiteY3" fmla="*/ 2280214 h 2903157"/>
                  <a:gd name="connsiteX4" fmla="*/ 599206 w 7859042"/>
                  <a:gd name="connsiteY4" fmla="*/ 2390644 h 2903157"/>
                  <a:gd name="connsiteX5" fmla="*/ 711571 w 7859042"/>
                  <a:gd name="connsiteY5" fmla="*/ 2386823 h 2903157"/>
                  <a:gd name="connsiteX6" fmla="*/ 710826 w 7859042"/>
                  <a:gd name="connsiteY6" fmla="*/ 2421974 h 2903157"/>
                  <a:gd name="connsiteX7" fmla="*/ 824533 w 7859042"/>
                  <a:gd name="connsiteY7" fmla="*/ 2418872 h 2903157"/>
                  <a:gd name="connsiteX8" fmla="*/ 835445 w 7859042"/>
                  <a:gd name="connsiteY8" fmla="*/ 2803642 h 2903157"/>
                  <a:gd name="connsiteX9" fmla="*/ 2138957 w 7859042"/>
                  <a:gd name="connsiteY9" fmla="*/ 2794786 h 2903157"/>
                  <a:gd name="connsiteX10" fmla="*/ 3854994 w 7859042"/>
                  <a:gd name="connsiteY10" fmla="*/ 2774595 h 2903157"/>
                  <a:gd name="connsiteX11" fmla="*/ 5016772 w 7859042"/>
                  <a:gd name="connsiteY11" fmla="*/ 2786600 h 2903157"/>
                  <a:gd name="connsiteX12" fmla="*/ 5391869 w 7859042"/>
                  <a:gd name="connsiteY12" fmla="*/ 2743167 h 2903157"/>
                  <a:gd name="connsiteX13" fmla="*/ 5734843 w 7859042"/>
                  <a:gd name="connsiteY13" fmla="*/ 2903157 h 2903157"/>
                  <a:gd name="connsiteX14" fmla="*/ 6246365 w 7859042"/>
                  <a:gd name="connsiteY14" fmla="*/ 2761349 h 2903157"/>
                  <a:gd name="connsiteX15" fmla="*/ 7494586 w 7859042"/>
                  <a:gd name="connsiteY15" fmla="*/ 2167353 h 2903157"/>
                  <a:gd name="connsiteX16" fmla="*/ 7859042 w 7859042"/>
                  <a:gd name="connsiteY16" fmla="*/ 1477561 h 2903157"/>
                  <a:gd name="connsiteX17" fmla="*/ 7755831 w 7859042"/>
                  <a:gd name="connsiteY17" fmla="*/ 883018 h 2903157"/>
                  <a:gd name="connsiteX18" fmla="*/ 7539980 w 7859042"/>
                  <a:gd name="connsiteY18" fmla="*/ 859004 h 2903157"/>
                  <a:gd name="connsiteX19" fmla="*/ 7279234 w 7859042"/>
                  <a:gd name="connsiteY19" fmla="*/ 883586 h 2903157"/>
                  <a:gd name="connsiteX20" fmla="*/ 7040289 w 7859042"/>
                  <a:gd name="connsiteY20" fmla="*/ 897105 h 2903157"/>
                  <a:gd name="connsiteX21" fmla="*/ 6340947 w 7859042"/>
                  <a:gd name="connsiteY21" fmla="*/ 900728 h 2903157"/>
                  <a:gd name="connsiteX22" fmla="*/ 6131594 w 7859042"/>
                  <a:gd name="connsiteY22" fmla="*/ 829759 h 2903157"/>
                  <a:gd name="connsiteX23" fmla="*/ 5616574 w 7859042"/>
                  <a:gd name="connsiteY23" fmla="*/ 440945 h 2903157"/>
                  <a:gd name="connsiteX24" fmla="*/ 5679083 w 7859042"/>
                  <a:gd name="connsiteY24" fmla="*/ 358073 h 2903157"/>
                  <a:gd name="connsiteX25" fmla="*/ 5615905 w 7859042"/>
                  <a:gd name="connsiteY25" fmla="*/ 309878 h 2903157"/>
                  <a:gd name="connsiteX26" fmla="*/ 5678512 w 7859042"/>
                  <a:gd name="connsiteY26" fmla="*/ 221672 h 2903157"/>
                  <a:gd name="connsiteX27" fmla="*/ 5618285 w 7859042"/>
                  <a:gd name="connsiteY27" fmla="*/ 177099 h 2903157"/>
                  <a:gd name="connsiteX28" fmla="*/ 5723905 w 7859042"/>
                  <a:gd name="connsiteY28" fmla="*/ 32588 h 2903157"/>
                  <a:gd name="connsiteX29" fmla="*/ 4781152 w 7859042"/>
                  <a:gd name="connsiteY29" fmla="*/ 34499 h 2903157"/>
                  <a:gd name="connsiteX30" fmla="*/ 4513261 w 7859042"/>
                  <a:gd name="connsiteY30" fmla="*/ 55185 h 2903157"/>
                  <a:gd name="connsiteX31" fmla="*/ 4255889 w 7859042"/>
                  <a:gd name="connsiteY31" fmla="*/ 215399 h 2903157"/>
                  <a:gd name="connsiteX32" fmla="*/ 3950891 w 7859042"/>
                  <a:gd name="connsiteY32" fmla="*/ 431523 h 2903157"/>
                  <a:gd name="connsiteX33" fmla="*/ 3038750 w 7859042"/>
                  <a:gd name="connsiteY33" fmla="*/ 429041 h 2903157"/>
                  <a:gd name="connsiteX34" fmla="*/ 1291703 w 7859042"/>
                  <a:gd name="connsiteY34" fmla="*/ 427863 h 2903157"/>
                  <a:gd name="connsiteX35" fmla="*/ 783531 w 7859042"/>
                  <a:gd name="connsiteY35" fmla="*/ 212444 h 2903157"/>
                  <a:gd name="connsiteX36" fmla="*/ 608459 w 7859042"/>
                  <a:gd name="connsiteY36" fmla="*/ 52900 h 2903157"/>
                  <a:gd name="connsiteX37" fmla="*/ 3001 w 7859042"/>
                  <a:gd name="connsiteY37" fmla="*/ 22416 h 2903157"/>
                  <a:gd name="connsiteX38" fmla="*/ 0 w 7859042"/>
                  <a:gd name="connsiteY38" fmla="*/ 530962 h 2903157"/>
                  <a:gd name="connsiteX39" fmla="*/ 194865 w 7859042"/>
                  <a:gd name="connsiteY39" fmla="*/ 528482 h 2903157"/>
                  <a:gd name="connsiteX40" fmla="*/ 167778 w 7859042"/>
                  <a:gd name="connsiteY40" fmla="*/ 1230775 h 290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859042" h="2903157">
                    <a:moveTo>
                      <a:pt x="167778" y="1230775"/>
                    </a:moveTo>
                    <a:cubicBezTo>
                      <a:pt x="170027" y="1443062"/>
                      <a:pt x="172277" y="1655348"/>
                      <a:pt x="174526" y="1867635"/>
                    </a:cubicBezTo>
                    <a:lnTo>
                      <a:pt x="518542" y="2203964"/>
                    </a:lnTo>
                    <a:lnTo>
                      <a:pt x="507676" y="2280214"/>
                    </a:lnTo>
                    <a:lnTo>
                      <a:pt x="599206" y="2390644"/>
                    </a:lnTo>
                    <a:lnTo>
                      <a:pt x="711571" y="2386823"/>
                    </a:lnTo>
                    <a:cubicBezTo>
                      <a:pt x="711323" y="2398540"/>
                      <a:pt x="711074" y="2410257"/>
                      <a:pt x="710826" y="2421974"/>
                    </a:cubicBezTo>
                    <a:lnTo>
                      <a:pt x="824533" y="2418872"/>
                    </a:lnTo>
                    <a:cubicBezTo>
                      <a:pt x="826063" y="2508276"/>
                      <a:pt x="833915" y="2714238"/>
                      <a:pt x="835445" y="2803642"/>
                    </a:cubicBezTo>
                    <a:lnTo>
                      <a:pt x="2138957" y="2794786"/>
                    </a:lnTo>
                    <a:lnTo>
                      <a:pt x="3854994" y="2774595"/>
                    </a:lnTo>
                    <a:lnTo>
                      <a:pt x="5016772" y="2786600"/>
                    </a:lnTo>
                    <a:lnTo>
                      <a:pt x="5391869" y="2743167"/>
                    </a:lnTo>
                    <a:cubicBezTo>
                      <a:pt x="5527080" y="2744333"/>
                      <a:pt x="5640833" y="2823857"/>
                      <a:pt x="5734843" y="2903157"/>
                    </a:cubicBezTo>
                    <a:lnTo>
                      <a:pt x="6246365" y="2761349"/>
                    </a:lnTo>
                    <a:lnTo>
                      <a:pt x="7494586" y="2167353"/>
                    </a:lnTo>
                    <a:lnTo>
                      <a:pt x="7859042" y="1477561"/>
                    </a:lnTo>
                    <a:lnTo>
                      <a:pt x="7755831" y="883018"/>
                    </a:lnTo>
                    <a:cubicBezTo>
                      <a:pt x="7716227" y="847778"/>
                      <a:pt x="7638124" y="852721"/>
                      <a:pt x="7539980" y="859004"/>
                    </a:cubicBezTo>
                    <a:cubicBezTo>
                      <a:pt x="7430692" y="857971"/>
                      <a:pt x="7375674" y="858723"/>
                      <a:pt x="7279234" y="883586"/>
                    </a:cubicBezTo>
                    <a:lnTo>
                      <a:pt x="7040289" y="897105"/>
                    </a:lnTo>
                    <a:lnTo>
                      <a:pt x="6340947" y="900728"/>
                    </a:lnTo>
                    <a:cubicBezTo>
                      <a:pt x="6288725" y="914130"/>
                      <a:pt x="6198972" y="875145"/>
                      <a:pt x="6131594" y="829759"/>
                    </a:cubicBezTo>
                    <a:lnTo>
                      <a:pt x="5616574" y="440945"/>
                    </a:lnTo>
                    <a:lnTo>
                      <a:pt x="5679083" y="358073"/>
                    </a:lnTo>
                    <a:lnTo>
                      <a:pt x="5615905" y="309878"/>
                    </a:lnTo>
                    <a:lnTo>
                      <a:pt x="5678512" y="221672"/>
                    </a:lnTo>
                    <a:lnTo>
                      <a:pt x="5618285" y="177099"/>
                    </a:lnTo>
                    <a:lnTo>
                      <a:pt x="5723905" y="32588"/>
                    </a:lnTo>
                    <a:lnTo>
                      <a:pt x="4781152" y="34499"/>
                    </a:lnTo>
                    <a:cubicBezTo>
                      <a:pt x="4600004" y="28174"/>
                      <a:pt x="4590329" y="51117"/>
                      <a:pt x="4513261" y="55185"/>
                    </a:cubicBezTo>
                    <a:cubicBezTo>
                      <a:pt x="4356901" y="89441"/>
                      <a:pt x="4350263" y="133320"/>
                      <a:pt x="4255889" y="215399"/>
                    </a:cubicBezTo>
                    <a:lnTo>
                      <a:pt x="3950891" y="431523"/>
                    </a:lnTo>
                    <a:lnTo>
                      <a:pt x="3038750" y="429041"/>
                    </a:lnTo>
                    <a:lnTo>
                      <a:pt x="1291703" y="427863"/>
                    </a:lnTo>
                    <a:cubicBezTo>
                      <a:pt x="1056555" y="416159"/>
                      <a:pt x="914499" y="318729"/>
                      <a:pt x="783531" y="212444"/>
                    </a:cubicBezTo>
                    <a:cubicBezTo>
                      <a:pt x="725174" y="159263"/>
                      <a:pt x="680682" y="82169"/>
                      <a:pt x="608459" y="52900"/>
                    </a:cubicBezTo>
                    <a:cubicBezTo>
                      <a:pt x="463285" y="0"/>
                      <a:pt x="217901" y="36348"/>
                      <a:pt x="3001" y="22416"/>
                    </a:cubicBezTo>
                    <a:cubicBezTo>
                      <a:pt x="2001" y="191931"/>
                      <a:pt x="1000" y="361447"/>
                      <a:pt x="0" y="530962"/>
                    </a:cubicBezTo>
                    <a:lnTo>
                      <a:pt x="194865" y="528482"/>
                    </a:lnTo>
                    <a:lnTo>
                      <a:pt x="167778" y="1230775"/>
                    </a:lnTo>
                    <a:close/>
                  </a:path>
                </a:pathLst>
              </a:custGeom>
              <a:solidFill>
                <a:srgbClr val="99FF33">
                  <a:alpha val="30000"/>
                </a:srgbClr>
              </a:solidFill>
              <a:ln w="2857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フリーフォーム 65"/>
              <p:cNvSpPr/>
              <p:nvPr/>
            </p:nvSpPr>
            <p:spPr>
              <a:xfrm>
                <a:off x="6588224" y="2994495"/>
                <a:ext cx="2088232" cy="869361"/>
              </a:xfrm>
              <a:custGeom>
                <a:avLst/>
                <a:gdLst>
                  <a:gd name="connsiteX0" fmla="*/ 0 w 548640"/>
                  <a:gd name="connsiteY0" fmla="*/ 0 h 787791"/>
                  <a:gd name="connsiteX1" fmla="*/ 548640 w 548640"/>
                  <a:gd name="connsiteY1" fmla="*/ 42203 h 787791"/>
                  <a:gd name="connsiteX2" fmla="*/ 393896 w 548640"/>
                  <a:gd name="connsiteY2" fmla="*/ 787791 h 787791"/>
                  <a:gd name="connsiteX3" fmla="*/ 0 w 548640"/>
                  <a:gd name="connsiteY3" fmla="*/ 0 h 787791"/>
                  <a:gd name="connsiteX0" fmla="*/ 0 w 1023910"/>
                  <a:gd name="connsiteY0" fmla="*/ 362610 h 745588"/>
                  <a:gd name="connsiteX1" fmla="*/ 1023910 w 1023910"/>
                  <a:gd name="connsiteY1" fmla="*/ 0 h 745588"/>
                  <a:gd name="connsiteX2" fmla="*/ 869166 w 1023910"/>
                  <a:gd name="connsiteY2" fmla="*/ 745588 h 745588"/>
                  <a:gd name="connsiteX3" fmla="*/ 0 w 1023910"/>
                  <a:gd name="connsiteY3" fmla="*/ 362610 h 745588"/>
                  <a:gd name="connsiteX0" fmla="*/ 12410 w 881576"/>
                  <a:gd name="connsiteY0" fmla="*/ 1628950 h 2011928"/>
                  <a:gd name="connsiteX1" fmla="*/ 0 w 881576"/>
                  <a:gd name="connsiteY1" fmla="*/ 0 h 2011928"/>
                  <a:gd name="connsiteX2" fmla="*/ 881576 w 881576"/>
                  <a:gd name="connsiteY2" fmla="*/ 2011928 h 2011928"/>
                  <a:gd name="connsiteX3" fmla="*/ 12410 w 881576"/>
                  <a:gd name="connsiteY3" fmla="*/ 1628950 h 2011928"/>
                  <a:gd name="connsiteX0" fmla="*/ 12410 w 881576"/>
                  <a:gd name="connsiteY0" fmla="*/ 1628950 h 2011928"/>
                  <a:gd name="connsiteX1" fmla="*/ 0 w 881576"/>
                  <a:gd name="connsiteY1" fmla="*/ 0 h 2011928"/>
                  <a:gd name="connsiteX2" fmla="*/ 881576 w 881576"/>
                  <a:gd name="connsiteY2" fmla="*/ 2011928 h 2011928"/>
                  <a:gd name="connsiteX3" fmla="*/ 12410 w 881576"/>
                  <a:gd name="connsiteY3" fmla="*/ 1628950 h 2011928"/>
                  <a:gd name="connsiteX0" fmla="*/ 12410 w 881576"/>
                  <a:gd name="connsiteY0" fmla="*/ 1628950 h 2011928"/>
                  <a:gd name="connsiteX1" fmla="*/ 0 w 881576"/>
                  <a:gd name="connsiteY1" fmla="*/ 0 h 2011928"/>
                  <a:gd name="connsiteX2" fmla="*/ 80951 w 881576"/>
                  <a:gd name="connsiteY2" fmla="*/ 174 h 2011928"/>
                  <a:gd name="connsiteX3" fmla="*/ 881576 w 881576"/>
                  <a:gd name="connsiteY3" fmla="*/ 2011928 h 2011928"/>
                  <a:gd name="connsiteX4" fmla="*/ 12410 w 881576"/>
                  <a:gd name="connsiteY4" fmla="*/ 1628950 h 2011928"/>
                  <a:gd name="connsiteX0" fmla="*/ 12410 w 881576"/>
                  <a:gd name="connsiteY0" fmla="*/ 1803277 h 2186255"/>
                  <a:gd name="connsiteX1" fmla="*/ 0 w 881576"/>
                  <a:gd name="connsiteY1" fmla="*/ 174327 h 2186255"/>
                  <a:gd name="connsiteX2" fmla="*/ 80951 w 881576"/>
                  <a:gd name="connsiteY2" fmla="*/ 174501 h 2186255"/>
                  <a:gd name="connsiteX3" fmla="*/ 149975 w 881576"/>
                  <a:gd name="connsiteY3" fmla="*/ 0 h 2186255"/>
                  <a:gd name="connsiteX4" fmla="*/ 881576 w 881576"/>
                  <a:gd name="connsiteY4" fmla="*/ 2186255 h 2186255"/>
                  <a:gd name="connsiteX5" fmla="*/ 12410 w 881576"/>
                  <a:gd name="connsiteY5" fmla="*/ 1803277 h 2186255"/>
                  <a:gd name="connsiteX0" fmla="*/ 12410 w 881576"/>
                  <a:gd name="connsiteY0" fmla="*/ 1803277 h 2186255"/>
                  <a:gd name="connsiteX1" fmla="*/ 0 w 881576"/>
                  <a:gd name="connsiteY1" fmla="*/ 174327 h 2186255"/>
                  <a:gd name="connsiteX2" fmla="*/ 86589 w 881576"/>
                  <a:gd name="connsiteY2" fmla="*/ 174675 h 2186255"/>
                  <a:gd name="connsiteX3" fmla="*/ 149975 w 881576"/>
                  <a:gd name="connsiteY3" fmla="*/ 0 h 2186255"/>
                  <a:gd name="connsiteX4" fmla="*/ 881576 w 881576"/>
                  <a:gd name="connsiteY4" fmla="*/ 2186255 h 2186255"/>
                  <a:gd name="connsiteX5" fmla="*/ 12410 w 881576"/>
                  <a:gd name="connsiteY5" fmla="*/ 1803277 h 2186255"/>
                  <a:gd name="connsiteX0" fmla="*/ 12410 w 881576"/>
                  <a:gd name="connsiteY0" fmla="*/ 1803277 h 2186255"/>
                  <a:gd name="connsiteX1" fmla="*/ 0 w 881576"/>
                  <a:gd name="connsiteY1" fmla="*/ 174327 h 2186255"/>
                  <a:gd name="connsiteX2" fmla="*/ 86589 w 881576"/>
                  <a:gd name="connsiteY2" fmla="*/ 174675 h 2186255"/>
                  <a:gd name="connsiteX3" fmla="*/ 149975 w 881576"/>
                  <a:gd name="connsiteY3" fmla="*/ 0 h 2186255"/>
                  <a:gd name="connsiteX4" fmla="*/ 664355 w 881576"/>
                  <a:gd name="connsiteY4" fmla="*/ 29345 h 2186255"/>
                  <a:gd name="connsiteX5" fmla="*/ 881576 w 881576"/>
                  <a:gd name="connsiteY5" fmla="*/ 2186255 h 2186255"/>
                  <a:gd name="connsiteX6" fmla="*/ 12410 w 881576"/>
                  <a:gd name="connsiteY6" fmla="*/ 1803277 h 2186255"/>
                  <a:gd name="connsiteX0" fmla="*/ 12410 w 881576"/>
                  <a:gd name="connsiteY0" fmla="*/ 1788990 h 2171968"/>
                  <a:gd name="connsiteX1" fmla="*/ 0 w 881576"/>
                  <a:gd name="connsiteY1" fmla="*/ 160040 h 2171968"/>
                  <a:gd name="connsiteX2" fmla="*/ 86589 w 881576"/>
                  <a:gd name="connsiteY2" fmla="*/ 160388 h 2171968"/>
                  <a:gd name="connsiteX3" fmla="*/ 145943 w 881576"/>
                  <a:gd name="connsiteY3" fmla="*/ 0 h 2171968"/>
                  <a:gd name="connsiteX4" fmla="*/ 664355 w 881576"/>
                  <a:gd name="connsiteY4" fmla="*/ 15058 h 2171968"/>
                  <a:gd name="connsiteX5" fmla="*/ 881576 w 881576"/>
                  <a:gd name="connsiteY5" fmla="*/ 2171968 h 2171968"/>
                  <a:gd name="connsiteX6" fmla="*/ 12410 w 881576"/>
                  <a:gd name="connsiteY6" fmla="*/ 1788990 h 2171968"/>
                  <a:gd name="connsiteX0" fmla="*/ 12410 w 881576"/>
                  <a:gd name="connsiteY0" fmla="*/ 1788990 h 2171968"/>
                  <a:gd name="connsiteX1" fmla="*/ 0 w 881576"/>
                  <a:gd name="connsiteY1" fmla="*/ 160040 h 2171968"/>
                  <a:gd name="connsiteX2" fmla="*/ 86589 w 881576"/>
                  <a:gd name="connsiteY2" fmla="*/ 160388 h 2171968"/>
                  <a:gd name="connsiteX3" fmla="*/ 145943 w 881576"/>
                  <a:gd name="connsiteY3" fmla="*/ 0 h 2171968"/>
                  <a:gd name="connsiteX4" fmla="*/ 664355 w 881576"/>
                  <a:gd name="connsiteY4" fmla="*/ 15058 h 2171968"/>
                  <a:gd name="connsiteX5" fmla="*/ 579120 w 881576"/>
                  <a:gd name="connsiteY5" fmla="*/ 160040 h 2171968"/>
                  <a:gd name="connsiteX6" fmla="*/ 881576 w 881576"/>
                  <a:gd name="connsiteY6" fmla="*/ 2171968 h 2171968"/>
                  <a:gd name="connsiteX7" fmla="*/ 12410 w 881576"/>
                  <a:gd name="connsiteY7" fmla="*/ 1788990 h 2171968"/>
                  <a:gd name="connsiteX0" fmla="*/ 12410 w 881576"/>
                  <a:gd name="connsiteY0" fmla="*/ 1788990 h 2171968"/>
                  <a:gd name="connsiteX1" fmla="*/ 0 w 881576"/>
                  <a:gd name="connsiteY1" fmla="*/ 160040 h 2171968"/>
                  <a:gd name="connsiteX2" fmla="*/ 86589 w 881576"/>
                  <a:gd name="connsiteY2" fmla="*/ 160388 h 2171968"/>
                  <a:gd name="connsiteX3" fmla="*/ 145943 w 881576"/>
                  <a:gd name="connsiteY3" fmla="*/ 0 h 2171968"/>
                  <a:gd name="connsiteX4" fmla="*/ 664355 w 881576"/>
                  <a:gd name="connsiteY4" fmla="*/ 15058 h 2171968"/>
                  <a:gd name="connsiteX5" fmla="*/ 579120 w 881576"/>
                  <a:gd name="connsiteY5" fmla="*/ 160040 h 2171968"/>
                  <a:gd name="connsiteX6" fmla="*/ 548640 w 881576"/>
                  <a:gd name="connsiteY6" fmla="*/ 304056 h 2171968"/>
                  <a:gd name="connsiteX7" fmla="*/ 881576 w 881576"/>
                  <a:gd name="connsiteY7" fmla="*/ 2171968 h 2171968"/>
                  <a:gd name="connsiteX8" fmla="*/ 12410 w 881576"/>
                  <a:gd name="connsiteY8" fmla="*/ 1788990 h 2171968"/>
                  <a:gd name="connsiteX0" fmla="*/ 12410 w 881576"/>
                  <a:gd name="connsiteY0" fmla="*/ 1788990 h 2171968"/>
                  <a:gd name="connsiteX1" fmla="*/ 0 w 881576"/>
                  <a:gd name="connsiteY1" fmla="*/ 160040 h 2171968"/>
                  <a:gd name="connsiteX2" fmla="*/ 86589 w 881576"/>
                  <a:gd name="connsiteY2" fmla="*/ 160388 h 2171968"/>
                  <a:gd name="connsiteX3" fmla="*/ 145943 w 881576"/>
                  <a:gd name="connsiteY3" fmla="*/ 0 h 2171968"/>
                  <a:gd name="connsiteX4" fmla="*/ 664355 w 881576"/>
                  <a:gd name="connsiteY4" fmla="*/ 15058 h 2171968"/>
                  <a:gd name="connsiteX5" fmla="*/ 579120 w 881576"/>
                  <a:gd name="connsiteY5" fmla="*/ 160040 h 2171968"/>
                  <a:gd name="connsiteX6" fmla="*/ 548640 w 881576"/>
                  <a:gd name="connsiteY6" fmla="*/ 304056 h 2171968"/>
                  <a:gd name="connsiteX7" fmla="*/ 548640 w 881576"/>
                  <a:gd name="connsiteY7" fmla="*/ 808112 h 2171968"/>
                  <a:gd name="connsiteX8" fmla="*/ 881576 w 881576"/>
                  <a:gd name="connsiteY8" fmla="*/ 2171968 h 2171968"/>
                  <a:gd name="connsiteX9" fmla="*/ 12410 w 881576"/>
                  <a:gd name="connsiteY9" fmla="*/ 1788990 h 2171968"/>
                  <a:gd name="connsiteX0" fmla="*/ 12410 w 881576"/>
                  <a:gd name="connsiteY0" fmla="*/ 1788990 h 2171968"/>
                  <a:gd name="connsiteX1" fmla="*/ 0 w 881576"/>
                  <a:gd name="connsiteY1" fmla="*/ 160040 h 2171968"/>
                  <a:gd name="connsiteX2" fmla="*/ 86589 w 881576"/>
                  <a:gd name="connsiteY2" fmla="*/ 160388 h 2171968"/>
                  <a:gd name="connsiteX3" fmla="*/ 145943 w 881576"/>
                  <a:gd name="connsiteY3" fmla="*/ 0 h 2171968"/>
                  <a:gd name="connsiteX4" fmla="*/ 664355 w 881576"/>
                  <a:gd name="connsiteY4" fmla="*/ 15058 h 2171968"/>
                  <a:gd name="connsiteX5" fmla="*/ 579120 w 881576"/>
                  <a:gd name="connsiteY5" fmla="*/ 160040 h 2171968"/>
                  <a:gd name="connsiteX6" fmla="*/ 548640 w 881576"/>
                  <a:gd name="connsiteY6" fmla="*/ 304056 h 2171968"/>
                  <a:gd name="connsiteX7" fmla="*/ 548640 w 881576"/>
                  <a:gd name="connsiteY7" fmla="*/ 808112 h 2171968"/>
                  <a:gd name="connsiteX8" fmla="*/ 609600 w 881576"/>
                  <a:gd name="connsiteY8" fmla="*/ 1024136 h 2171968"/>
                  <a:gd name="connsiteX9" fmla="*/ 881576 w 881576"/>
                  <a:gd name="connsiteY9" fmla="*/ 2171968 h 2171968"/>
                  <a:gd name="connsiteX10" fmla="*/ 12410 w 881576"/>
                  <a:gd name="connsiteY10" fmla="*/ 1788990 h 2171968"/>
                  <a:gd name="connsiteX0" fmla="*/ 12410 w 881576"/>
                  <a:gd name="connsiteY0" fmla="*/ 1788990 h 2171968"/>
                  <a:gd name="connsiteX1" fmla="*/ 0 w 881576"/>
                  <a:gd name="connsiteY1" fmla="*/ 160040 h 2171968"/>
                  <a:gd name="connsiteX2" fmla="*/ 86589 w 881576"/>
                  <a:gd name="connsiteY2" fmla="*/ 160388 h 2171968"/>
                  <a:gd name="connsiteX3" fmla="*/ 145943 w 881576"/>
                  <a:gd name="connsiteY3" fmla="*/ 0 h 2171968"/>
                  <a:gd name="connsiteX4" fmla="*/ 664355 w 881576"/>
                  <a:gd name="connsiteY4" fmla="*/ 15058 h 2171968"/>
                  <a:gd name="connsiteX5" fmla="*/ 579120 w 881576"/>
                  <a:gd name="connsiteY5" fmla="*/ 160040 h 2171968"/>
                  <a:gd name="connsiteX6" fmla="*/ 548640 w 881576"/>
                  <a:gd name="connsiteY6" fmla="*/ 304056 h 2171968"/>
                  <a:gd name="connsiteX7" fmla="*/ 548640 w 881576"/>
                  <a:gd name="connsiteY7" fmla="*/ 808112 h 2171968"/>
                  <a:gd name="connsiteX8" fmla="*/ 609600 w 881576"/>
                  <a:gd name="connsiteY8" fmla="*/ 1024136 h 2171968"/>
                  <a:gd name="connsiteX9" fmla="*/ 853440 w 881576"/>
                  <a:gd name="connsiteY9" fmla="*/ 1456184 h 2171968"/>
                  <a:gd name="connsiteX10" fmla="*/ 881576 w 881576"/>
                  <a:gd name="connsiteY10" fmla="*/ 2171968 h 2171968"/>
                  <a:gd name="connsiteX11" fmla="*/ 12410 w 881576"/>
                  <a:gd name="connsiteY11" fmla="*/ 1788990 h 2171968"/>
                  <a:gd name="connsiteX0" fmla="*/ 12410 w 914400"/>
                  <a:gd name="connsiteY0" fmla="*/ 1788990 h 2171968"/>
                  <a:gd name="connsiteX1" fmla="*/ 0 w 914400"/>
                  <a:gd name="connsiteY1" fmla="*/ 160040 h 2171968"/>
                  <a:gd name="connsiteX2" fmla="*/ 86589 w 914400"/>
                  <a:gd name="connsiteY2" fmla="*/ 160388 h 2171968"/>
                  <a:gd name="connsiteX3" fmla="*/ 145943 w 914400"/>
                  <a:gd name="connsiteY3" fmla="*/ 0 h 2171968"/>
                  <a:gd name="connsiteX4" fmla="*/ 664355 w 914400"/>
                  <a:gd name="connsiteY4" fmla="*/ 15058 h 2171968"/>
                  <a:gd name="connsiteX5" fmla="*/ 579120 w 914400"/>
                  <a:gd name="connsiteY5" fmla="*/ 160040 h 2171968"/>
                  <a:gd name="connsiteX6" fmla="*/ 548640 w 914400"/>
                  <a:gd name="connsiteY6" fmla="*/ 304056 h 2171968"/>
                  <a:gd name="connsiteX7" fmla="*/ 548640 w 914400"/>
                  <a:gd name="connsiteY7" fmla="*/ 808112 h 2171968"/>
                  <a:gd name="connsiteX8" fmla="*/ 609600 w 914400"/>
                  <a:gd name="connsiteY8" fmla="*/ 1024136 h 2171968"/>
                  <a:gd name="connsiteX9" fmla="*/ 853440 w 914400"/>
                  <a:gd name="connsiteY9" fmla="*/ 1456184 h 2171968"/>
                  <a:gd name="connsiteX10" fmla="*/ 914400 w 914400"/>
                  <a:gd name="connsiteY10" fmla="*/ 1456184 h 2171968"/>
                  <a:gd name="connsiteX11" fmla="*/ 881576 w 914400"/>
                  <a:gd name="connsiteY11" fmla="*/ 2171968 h 2171968"/>
                  <a:gd name="connsiteX12" fmla="*/ 12410 w 914400"/>
                  <a:gd name="connsiteY12" fmla="*/ 1788990 h 2171968"/>
                  <a:gd name="connsiteX0" fmla="*/ 12410 w 926495"/>
                  <a:gd name="connsiteY0" fmla="*/ 1788990 h 2171968"/>
                  <a:gd name="connsiteX1" fmla="*/ 0 w 926495"/>
                  <a:gd name="connsiteY1" fmla="*/ 160040 h 2171968"/>
                  <a:gd name="connsiteX2" fmla="*/ 86589 w 926495"/>
                  <a:gd name="connsiteY2" fmla="*/ 160388 h 2171968"/>
                  <a:gd name="connsiteX3" fmla="*/ 145943 w 926495"/>
                  <a:gd name="connsiteY3" fmla="*/ 0 h 2171968"/>
                  <a:gd name="connsiteX4" fmla="*/ 664355 w 926495"/>
                  <a:gd name="connsiteY4" fmla="*/ 15058 h 2171968"/>
                  <a:gd name="connsiteX5" fmla="*/ 579120 w 926495"/>
                  <a:gd name="connsiteY5" fmla="*/ 160040 h 2171968"/>
                  <a:gd name="connsiteX6" fmla="*/ 548640 w 926495"/>
                  <a:gd name="connsiteY6" fmla="*/ 304056 h 2171968"/>
                  <a:gd name="connsiteX7" fmla="*/ 548640 w 926495"/>
                  <a:gd name="connsiteY7" fmla="*/ 808112 h 2171968"/>
                  <a:gd name="connsiteX8" fmla="*/ 609600 w 926495"/>
                  <a:gd name="connsiteY8" fmla="*/ 1024136 h 2171968"/>
                  <a:gd name="connsiteX9" fmla="*/ 853440 w 926495"/>
                  <a:gd name="connsiteY9" fmla="*/ 1456184 h 2171968"/>
                  <a:gd name="connsiteX10" fmla="*/ 926495 w 926495"/>
                  <a:gd name="connsiteY10" fmla="*/ 1503809 h 2171968"/>
                  <a:gd name="connsiteX11" fmla="*/ 881576 w 926495"/>
                  <a:gd name="connsiteY11" fmla="*/ 2171968 h 2171968"/>
                  <a:gd name="connsiteX12" fmla="*/ 12410 w 926495"/>
                  <a:gd name="connsiteY12" fmla="*/ 1788990 h 2171968"/>
                  <a:gd name="connsiteX0" fmla="*/ 12410 w 926495"/>
                  <a:gd name="connsiteY0" fmla="*/ 1788990 h 2171968"/>
                  <a:gd name="connsiteX1" fmla="*/ 0 w 926495"/>
                  <a:gd name="connsiteY1" fmla="*/ 160040 h 2171968"/>
                  <a:gd name="connsiteX2" fmla="*/ 86589 w 926495"/>
                  <a:gd name="connsiteY2" fmla="*/ 160388 h 2171968"/>
                  <a:gd name="connsiteX3" fmla="*/ 145943 w 926495"/>
                  <a:gd name="connsiteY3" fmla="*/ 0 h 2171968"/>
                  <a:gd name="connsiteX4" fmla="*/ 664355 w 926495"/>
                  <a:gd name="connsiteY4" fmla="*/ 15058 h 2171968"/>
                  <a:gd name="connsiteX5" fmla="*/ 579120 w 926495"/>
                  <a:gd name="connsiteY5" fmla="*/ 160040 h 2171968"/>
                  <a:gd name="connsiteX6" fmla="*/ 548640 w 926495"/>
                  <a:gd name="connsiteY6" fmla="*/ 304056 h 2171968"/>
                  <a:gd name="connsiteX7" fmla="*/ 548640 w 926495"/>
                  <a:gd name="connsiteY7" fmla="*/ 808112 h 2171968"/>
                  <a:gd name="connsiteX8" fmla="*/ 609600 w 926495"/>
                  <a:gd name="connsiteY8" fmla="*/ 1024136 h 2171968"/>
                  <a:gd name="connsiteX9" fmla="*/ 855057 w 926495"/>
                  <a:gd name="connsiteY9" fmla="*/ 1436564 h 2171968"/>
                  <a:gd name="connsiteX10" fmla="*/ 926495 w 926495"/>
                  <a:gd name="connsiteY10" fmla="*/ 1503809 h 2171968"/>
                  <a:gd name="connsiteX11" fmla="*/ 881576 w 926495"/>
                  <a:gd name="connsiteY11" fmla="*/ 2171968 h 2171968"/>
                  <a:gd name="connsiteX12" fmla="*/ 12410 w 926495"/>
                  <a:gd name="connsiteY12" fmla="*/ 1788990 h 2171968"/>
                  <a:gd name="connsiteX0" fmla="*/ 12410 w 1126563"/>
                  <a:gd name="connsiteY0" fmla="*/ 1788990 h 2171968"/>
                  <a:gd name="connsiteX1" fmla="*/ 0 w 1126563"/>
                  <a:gd name="connsiteY1" fmla="*/ 160040 h 2171968"/>
                  <a:gd name="connsiteX2" fmla="*/ 86589 w 1126563"/>
                  <a:gd name="connsiteY2" fmla="*/ 160388 h 2171968"/>
                  <a:gd name="connsiteX3" fmla="*/ 145943 w 1126563"/>
                  <a:gd name="connsiteY3" fmla="*/ 0 h 2171968"/>
                  <a:gd name="connsiteX4" fmla="*/ 664355 w 1126563"/>
                  <a:gd name="connsiteY4" fmla="*/ 15058 h 2171968"/>
                  <a:gd name="connsiteX5" fmla="*/ 579120 w 1126563"/>
                  <a:gd name="connsiteY5" fmla="*/ 160040 h 2171968"/>
                  <a:gd name="connsiteX6" fmla="*/ 548640 w 1126563"/>
                  <a:gd name="connsiteY6" fmla="*/ 304056 h 2171968"/>
                  <a:gd name="connsiteX7" fmla="*/ 548640 w 1126563"/>
                  <a:gd name="connsiteY7" fmla="*/ 808112 h 2171968"/>
                  <a:gd name="connsiteX8" fmla="*/ 609600 w 1126563"/>
                  <a:gd name="connsiteY8" fmla="*/ 1024136 h 2171968"/>
                  <a:gd name="connsiteX9" fmla="*/ 855057 w 1126563"/>
                  <a:gd name="connsiteY9" fmla="*/ 1436564 h 2171968"/>
                  <a:gd name="connsiteX10" fmla="*/ 926495 w 1126563"/>
                  <a:gd name="connsiteY10" fmla="*/ 1503809 h 2171968"/>
                  <a:gd name="connsiteX11" fmla="*/ 1126563 w 1126563"/>
                  <a:gd name="connsiteY11" fmla="*/ 1480195 h 2171968"/>
                  <a:gd name="connsiteX12" fmla="*/ 881576 w 1126563"/>
                  <a:gd name="connsiteY12" fmla="*/ 2171968 h 2171968"/>
                  <a:gd name="connsiteX13" fmla="*/ 12410 w 1126563"/>
                  <a:gd name="connsiteY13" fmla="*/ 1788990 h 2171968"/>
                  <a:gd name="connsiteX0" fmla="*/ 12410 w 1126563"/>
                  <a:gd name="connsiteY0" fmla="*/ 1788990 h 2171968"/>
                  <a:gd name="connsiteX1" fmla="*/ 0 w 1126563"/>
                  <a:gd name="connsiteY1" fmla="*/ 160040 h 2171968"/>
                  <a:gd name="connsiteX2" fmla="*/ 86589 w 1126563"/>
                  <a:gd name="connsiteY2" fmla="*/ 160388 h 2171968"/>
                  <a:gd name="connsiteX3" fmla="*/ 145943 w 1126563"/>
                  <a:gd name="connsiteY3" fmla="*/ 0 h 2171968"/>
                  <a:gd name="connsiteX4" fmla="*/ 664355 w 1126563"/>
                  <a:gd name="connsiteY4" fmla="*/ 15058 h 2171968"/>
                  <a:gd name="connsiteX5" fmla="*/ 579120 w 1126563"/>
                  <a:gd name="connsiteY5" fmla="*/ 160040 h 2171968"/>
                  <a:gd name="connsiteX6" fmla="*/ 548640 w 1126563"/>
                  <a:gd name="connsiteY6" fmla="*/ 304056 h 2171968"/>
                  <a:gd name="connsiteX7" fmla="*/ 548640 w 1126563"/>
                  <a:gd name="connsiteY7" fmla="*/ 808112 h 2171968"/>
                  <a:gd name="connsiteX8" fmla="*/ 609600 w 1126563"/>
                  <a:gd name="connsiteY8" fmla="*/ 1024136 h 2171968"/>
                  <a:gd name="connsiteX9" fmla="*/ 855057 w 1126563"/>
                  <a:gd name="connsiteY9" fmla="*/ 1436564 h 2171968"/>
                  <a:gd name="connsiteX10" fmla="*/ 947788 w 1126563"/>
                  <a:gd name="connsiteY10" fmla="*/ 1488381 h 2171968"/>
                  <a:gd name="connsiteX11" fmla="*/ 1126563 w 1126563"/>
                  <a:gd name="connsiteY11" fmla="*/ 1480195 h 2171968"/>
                  <a:gd name="connsiteX12" fmla="*/ 881576 w 1126563"/>
                  <a:gd name="connsiteY12" fmla="*/ 2171968 h 2171968"/>
                  <a:gd name="connsiteX13" fmla="*/ 12410 w 1126563"/>
                  <a:gd name="connsiteY13" fmla="*/ 1788990 h 2171968"/>
                  <a:gd name="connsiteX0" fmla="*/ 12410 w 1113911"/>
                  <a:gd name="connsiteY0" fmla="*/ 1788990 h 2171968"/>
                  <a:gd name="connsiteX1" fmla="*/ 0 w 1113911"/>
                  <a:gd name="connsiteY1" fmla="*/ 160040 h 2171968"/>
                  <a:gd name="connsiteX2" fmla="*/ 86589 w 1113911"/>
                  <a:gd name="connsiteY2" fmla="*/ 160388 h 2171968"/>
                  <a:gd name="connsiteX3" fmla="*/ 145943 w 1113911"/>
                  <a:gd name="connsiteY3" fmla="*/ 0 h 2171968"/>
                  <a:gd name="connsiteX4" fmla="*/ 664355 w 1113911"/>
                  <a:gd name="connsiteY4" fmla="*/ 15058 h 2171968"/>
                  <a:gd name="connsiteX5" fmla="*/ 579120 w 1113911"/>
                  <a:gd name="connsiteY5" fmla="*/ 160040 h 2171968"/>
                  <a:gd name="connsiteX6" fmla="*/ 548640 w 1113911"/>
                  <a:gd name="connsiteY6" fmla="*/ 304056 h 2171968"/>
                  <a:gd name="connsiteX7" fmla="*/ 548640 w 1113911"/>
                  <a:gd name="connsiteY7" fmla="*/ 808112 h 2171968"/>
                  <a:gd name="connsiteX8" fmla="*/ 609600 w 1113911"/>
                  <a:gd name="connsiteY8" fmla="*/ 1024136 h 2171968"/>
                  <a:gd name="connsiteX9" fmla="*/ 855057 w 1113911"/>
                  <a:gd name="connsiteY9" fmla="*/ 1436564 h 2171968"/>
                  <a:gd name="connsiteX10" fmla="*/ 947788 w 1113911"/>
                  <a:gd name="connsiteY10" fmla="*/ 1488381 h 2171968"/>
                  <a:gd name="connsiteX11" fmla="*/ 1113911 w 1113911"/>
                  <a:gd name="connsiteY11" fmla="*/ 1489150 h 2171968"/>
                  <a:gd name="connsiteX12" fmla="*/ 881576 w 1113911"/>
                  <a:gd name="connsiteY12" fmla="*/ 2171968 h 2171968"/>
                  <a:gd name="connsiteX13" fmla="*/ 12410 w 1113911"/>
                  <a:gd name="connsiteY13" fmla="*/ 1788990 h 2171968"/>
                  <a:gd name="connsiteX0" fmla="*/ 12410 w 1113911"/>
                  <a:gd name="connsiteY0" fmla="*/ 1788990 h 2171968"/>
                  <a:gd name="connsiteX1" fmla="*/ 0 w 1113911"/>
                  <a:gd name="connsiteY1" fmla="*/ 160040 h 2171968"/>
                  <a:gd name="connsiteX2" fmla="*/ 86589 w 1113911"/>
                  <a:gd name="connsiteY2" fmla="*/ 160388 h 2171968"/>
                  <a:gd name="connsiteX3" fmla="*/ 145943 w 1113911"/>
                  <a:gd name="connsiteY3" fmla="*/ 0 h 2171968"/>
                  <a:gd name="connsiteX4" fmla="*/ 664355 w 1113911"/>
                  <a:gd name="connsiteY4" fmla="*/ 15058 h 2171968"/>
                  <a:gd name="connsiteX5" fmla="*/ 579120 w 1113911"/>
                  <a:gd name="connsiteY5" fmla="*/ 160040 h 2171968"/>
                  <a:gd name="connsiteX6" fmla="*/ 548640 w 1113911"/>
                  <a:gd name="connsiteY6" fmla="*/ 304056 h 2171968"/>
                  <a:gd name="connsiteX7" fmla="*/ 548640 w 1113911"/>
                  <a:gd name="connsiteY7" fmla="*/ 808112 h 2171968"/>
                  <a:gd name="connsiteX8" fmla="*/ 609600 w 1113911"/>
                  <a:gd name="connsiteY8" fmla="*/ 1024136 h 2171968"/>
                  <a:gd name="connsiteX9" fmla="*/ 855057 w 1113911"/>
                  <a:gd name="connsiteY9" fmla="*/ 1436564 h 2171968"/>
                  <a:gd name="connsiteX10" fmla="*/ 947788 w 1113911"/>
                  <a:gd name="connsiteY10" fmla="*/ 1488381 h 2171968"/>
                  <a:gd name="connsiteX11" fmla="*/ 1113911 w 1113911"/>
                  <a:gd name="connsiteY11" fmla="*/ 1489150 h 2171968"/>
                  <a:gd name="connsiteX12" fmla="*/ 1107937 w 1113911"/>
                  <a:gd name="connsiteY12" fmla="*/ 1336180 h 2171968"/>
                  <a:gd name="connsiteX13" fmla="*/ 881576 w 1113911"/>
                  <a:gd name="connsiteY13" fmla="*/ 2171968 h 2171968"/>
                  <a:gd name="connsiteX14" fmla="*/ 12410 w 1113911"/>
                  <a:gd name="connsiteY14" fmla="*/ 1788990 h 2171968"/>
                  <a:gd name="connsiteX0" fmla="*/ 12410 w 1120033"/>
                  <a:gd name="connsiteY0" fmla="*/ 1788990 h 2171968"/>
                  <a:gd name="connsiteX1" fmla="*/ 0 w 1120033"/>
                  <a:gd name="connsiteY1" fmla="*/ 160040 h 2171968"/>
                  <a:gd name="connsiteX2" fmla="*/ 86589 w 1120033"/>
                  <a:gd name="connsiteY2" fmla="*/ 160388 h 2171968"/>
                  <a:gd name="connsiteX3" fmla="*/ 145943 w 1120033"/>
                  <a:gd name="connsiteY3" fmla="*/ 0 h 2171968"/>
                  <a:gd name="connsiteX4" fmla="*/ 664355 w 1120033"/>
                  <a:gd name="connsiteY4" fmla="*/ 15058 h 2171968"/>
                  <a:gd name="connsiteX5" fmla="*/ 579120 w 1120033"/>
                  <a:gd name="connsiteY5" fmla="*/ 160040 h 2171968"/>
                  <a:gd name="connsiteX6" fmla="*/ 548640 w 1120033"/>
                  <a:gd name="connsiteY6" fmla="*/ 304056 h 2171968"/>
                  <a:gd name="connsiteX7" fmla="*/ 548640 w 1120033"/>
                  <a:gd name="connsiteY7" fmla="*/ 808112 h 2171968"/>
                  <a:gd name="connsiteX8" fmla="*/ 609600 w 1120033"/>
                  <a:gd name="connsiteY8" fmla="*/ 1024136 h 2171968"/>
                  <a:gd name="connsiteX9" fmla="*/ 855057 w 1120033"/>
                  <a:gd name="connsiteY9" fmla="*/ 1436564 h 2171968"/>
                  <a:gd name="connsiteX10" fmla="*/ 947788 w 1120033"/>
                  <a:gd name="connsiteY10" fmla="*/ 1488381 h 2171968"/>
                  <a:gd name="connsiteX11" fmla="*/ 1113911 w 1120033"/>
                  <a:gd name="connsiteY11" fmla="*/ 1489150 h 2171968"/>
                  <a:gd name="connsiteX12" fmla="*/ 1120033 w 1120033"/>
                  <a:gd name="connsiteY12" fmla="*/ 1355230 h 2171968"/>
                  <a:gd name="connsiteX13" fmla="*/ 881576 w 1120033"/>
                  <a:gd name="connsiteY13" fmla="*/ 2171968 h 2171968"/>
                  <a:gd name="connsiteX14" fmla="*/ 12410 w 1120033"/>
                  <a:gd name="connsiteY14" fmla="*/ 1788990 h 2171968"/>
                  <a:gd name="connsiteX0" fmla="*/ 12410 w 1818330"/>
                  <a:gd name="connsiteY0" fmla="*/ 1788990 h 1788990"/>
                  <a:gd name="connsiteX1" fmla="*/ 0 w 1818330"/>
                  <a:gd name="connsiteY1" fmla="*/ 160040 h 1788990"/>
                  <a:gd name="connsiteX2" fmla="*/ 86589 w 1818330"/>
                  <a:gd name="connsiteY2" fmla="*/ 160388 h 1788990"/>
                  <a:gd name="connsiteX3" fmla="*/ 145943 w 1818330"/>
                  <a:gd name="connsiteY3" fmla="*/ 0 h 1788990"/>
                  <a:gd name="connsiteX4" fmla="*/ 664355 w 1818330"/>
                  <a:gd name="connsiteY4" fmla="*/ 15058 h 1788990"/>
                  <a:gd name="connsiteX5" fmla="*/ 579120 w 1818330"/>
                  <a:gd name="connsiteY5" fmla="*/ 160040 h 1788990"/>
                  <a:gd name="connsiteX6" fmla="*/ 548640 w 1818330"/>
                  <a:gd name="connsiteY6" fmla="*/ 304056 h 1788990"/>
                  <a:gd name="connsiteX7" fmla="*/ 548640 w 1818330"/>
                  <a:gd name="connsiteY7" fmla="*/ 808112 h 1788990"/>
                  <a:gd name="connsiteX8" fmla="*/ 609600 w 1818330"/>
                  <a:gd name="connsiteY8" fmla="*/ 1024136 h 1788990"/>
                  <a:gd name="connsiteX9" fmla="*/ 855057 w 1818330"/>
                  <a:gd name="connsiteY9" fmla="*/ 1436564 h 1788990"/>
                  <a:gd name="connsiteX10" fmla="*/ 947788 w 1818330"/>
                  <a:gd name="connsiteY10" fmla="*/ 1488381 h 1788990"/>
                  <a:gd name="connsiteX11" fmla="*/ 1113911 w 1818330"/>
                  <a:gd name="connsiteY11" fmla="*/ 1489150 h 1788990"/>
                  <a:gd name="connsiteX12" fmla="*/ 1120033 w 1818330"/>
                  <a:gd name="connsiteY12" fmla="*/ 1355230 h 1788990"/>
                  <a:gd name="connsiteX13" fmla="*/ 1818330 w 1818330"/>
                  <a:gd name="connsiteY13" fmla="*/ 1779930 h 1788990"/>
                  <a:gd name="connsiteX14" fmla="*/ 12410 w 1818330"/>
                  <a:gd name="connsiteY14" fmla="*/ 1788990 h 1788990"/>
                  <a:gd name="connsiteX0" fmla="*/ 12410 w 1818330"/>
                  <a:gd name="connsiteY0" fmla="*/ 1788990 h 1788990"/>
                  <a:gd name="connsiteX1" fmla="*/ 0 w 1818330"/>
                  <a:gd name="connsiteY1" fmla="*/ 160040 h 1788990"/>
                  <a:gd name="connsiteX2" fmla="*/ 86589 w 1818330"/>
                  <a:gd name="connsiteY2" fmla="*/ 160388 h 1788990"/>
                  <a:gd name="connsiteX3" fmla="*/ 145943 w 1818330"/>
                  <a:gd name="connsiteY3" fmla="*/ 0 h 1788990"/>
                  <a:gd name="connsiteX4" fmla="*/ 664355 w 1818330"/>
                  <a:gd name="connsiteY4" fmla="*/ 15058 h 1788990"/>
                  <a:gd name="connsiteX5" fmla="*/ 579120 w 1818330"/>
                  <a:gd name="connsiteY5" fmla="*/ 160040 h 1788990"/>
                  <a:gd name="connsiteX6" fmla="*/ 548640 w 1818330"/>
                  <a:gd name="connsiteY6" fmla="*/ 304056 h 1788990"/>
                  <a:gd name="connsiteX7" fmla="*/ 548640 w 1818330"/>
                  <a:gd name="connsiteY7" fmla="*/ 808112 h 1788990"/>
                  <a:gd name="connsiteX8" fmla="*/ 609600 w 1818330"/>
                  <a:gd name="connsiteY8" fmla="*/ 1024136 h 1788990"/>
                  <a:gd name="connsiteX9" fmla="*/ 855057 w 1818330"/>
                  <a:gd name="connsiteY9" fmla="*/ 1436564 h 1788990"/>
                  <a:gd name="connsiteX10" fmla="*/ 947788 w 1818330"/>
                  <a:gd name="connsiteY10" fmla="*/ 1488381 h 1788990"/>
                  <a:gd name="connsiteX11" fmla="*/ 1113911 w 1818330"/>
                  <a:gd name="connsiteY11" fmla="*/ 1489150 h 1788990"/>
                  <a:gd name="connsiteX12" fmla="*/ 1120033 w 1818330"/>
                  <a:gd name="connsiteY12" fmla="*/ 1355230 h 1788990"/>
                  <a:gd name="connsiteX13" fmla="*/ 1796011 w 1818330"/>
                  <a:gd name="connsiteY13" fmla="*/ 1197298 h 1788990"/>
                  <a:gd name="connsiteX14" fmla="*/ 1818330 w 1818330"/>
                  <a:gd name="connsiteY14" fmla="*/ 1779930 h 1788990"/>
                  <a:gd name="connsiteX15" fmla="*/ 12410 w 1818330"/>
                  <a:gd name="connsiteY15" fmla="*/ 1788990 h 1788990"/>
                  <a:gd name="connsiteX0" fmla="*/ 12410 w 1818330"/>
                  <a:gd name="connsiteY0" fmla="*/ 1788990 h 1788990"/>
                  <a:gd name="connsiteX1" fmla="*/ 0 w 1818330"/>
                  <a:gd name="connsiteY1" fmla="*/ 160040 h 1788990"/>
                  <a:gd name="connsiteX2" fmla="*/ 86589 w 1818330"/>
                  <a:gd name="connsiteY2" fmla="*/ 160388 h 1788990"/>
                  <a:gd name="connsiteX3" fmla="*/ 145943 w 1818330"/>
                  <a:gd name="connsiteY3" fmla="*/ 0 h 1788990"/>
                  <a:gd name="connsiteX4" fmla="*/ 664355 w 1818330"/>
                  <a:gd name="connsiteY4" fmla="*/ 15058 h 1788990"/>
                  <a:gd name="connsiteX5" fmla="*/ 579120 w 1818330"/>
                  <a:gd name="connsiteY5" fmla="*/ 160040 h 1788990"/>
                  <a:gd name="connsiteX6" fmla="*/ 548640 w 1818330"/>
                  <a:gd name="connsiteY6" fmla="*/ 304056 h 1788990"/>
                  <a:gd name="connsiteX7" fmla="*/ 548640 w 1818330"/>
                  <a:gd name="connsiteY7" fmla="*/ 808112 h 1788990"/>
                  <a:gd name="connsiteX8" fmla="*/ 609600 w 1818330"/>
                  <a:gd name="connsiteY8" fmla="*/ 1024136 h 1788990"/>
                  <a:gd name="connsiteX9" fmla="*/ 855057 w 1818330"/>
                  <a:gd name="connsiteY9" fmla="*/ 1436564 h 1788990"/>
                  <a:gd name="connsiteX10" fmla="*/ 947788 w 1818330"/>
                  <a:gd name="connsiteY10" fmla="*/ 1488381 h 1788990"/>
                  <a:gd name="connsiteX11" fmla="*/ 1113911 w 1818330"/>
                  <a:gd name="connsiteY11" fmla="*/ 1489150 h 1788990"/>
                  <a:gd name="connsiteX12" fmla="*/ 1120033 w 1818330"/>
                  <a:gd name="connsiteY12" fmla="*/ 1355230 h 1788990"/>
                  <a:gd name="connsiteX13" fmla="*/ 1035207 w 1818330"/>
                  <a:gd name="connsiteY13" fmla="*/ 1227584 h 1788990"/>
                  <a:gd name="connsiteX14" fmla="*/ 1796011 w 1818330"/>
                  <a:gd name="connsiteY14" fmla="*/ 1197298 h 1788990"/>
                  <a:gd name="connsiteX15" fmla="*/ 1818330 w 1818330"/>
                  <a:gd name="connsiteY15" fmla="*/ 1779930 h 1788990"/>
                  <a:gd name="connsiteX16" fmla="*/ 12410 w 1818330"/>
                  <a:gd name="connsiteY16" fmla="*/ 1788990 h 1788990"/>
                  <a:gd name="connsiteX0" fmla="*/ 12410 w 1818330"/>
                  <a:gd name="connsiteY0" fmla="*/ 1788990 h 1788990"/>
                  <a:gd name="connsiteX1" fmla="*/ 0 w 1818330"/>
                  <a:gd name="connsiteY1" fmla="*/ 160040 h 1788990"/>
                  <a:gd name="connsiteX2" fmla="*/ 86589 w 1818330"/>
                  <a:gd name="connsiteY2" fmla="*/ 160388 h 1788990"/>
                  <a:gd name="connsiteX3" fmla="*/ 145943 w 1818330"/>
                  <a:gd name="connsiteY3" fmla="*/ 0 h 1788990"/>
                  <a:gd name="connsiteX4" fmla="*/ 664355 w 1818330"/>
                  <a:gd name="connsiteY4" fmla="*/ 15058 h 1788990"/>
                  <a:gd name="connsiteX5" fmla="*/ 579120 w 1818330"/>
                  <a:gd name="connsiteY5" fmla="*/ 160040 h 1788990"/>
                  <a:gd name="connsiteX6" fmla="*/ 548640 w 1818330"/>
                  <a:gd name="connsiteY6" fmla="*/ 304056 h 1788990"/>
                  <a:gd name="connsiteX7" fmla="*/ 548640 w 1818330"/>
                  <a:gd name="connsiteY7" fmla="*/ 808112 h 1788990"/>
                  <a:gd name="connsiteX8" fmla="*/ 609600 w 1818330"/>
                  <a:gd name="connsiteY8" fmla="*/ 1024136 h 1788990"/>
                  <a:gd name="connsiteX9" fmla="*/ 855057 w 1818330"/>
                  <a:gd name="connsiteY9" fmla="*/ 1436564 h 1788990"/>
                  <a:gd name="connsiteX10" fmla="*/ 947788 w 1818330"/>
                  <a:gd name="connsiteY10" fmla="*/ 1488381 h 1788990"/>
                  <a:gd name="connsiteX11" fmla="*/ 1113911 w 1818330"/>
                  <a:gd name="connsiteY11" fmla="*/ 1489150 h 1788990"/>
                  <a:gd name="connsiteX12" fmla="*/ 1120033 w 1818330"/>
                  <a:gd name="connsiteY12" fmla="*/ 1355230 h 1788990"/>
                  <a:gd name="connsiteX13" fmla="*/ 1034399 w 1818330"/>
                  <a:gd name="connsiteY13" fmla="*/ 1341884 h 1788990"/>
                  <a:gd name="connsiteX14" fmla="*/ 1035207 w 1818330"/>
                  <a:gd name="connsiteY14" fmla="*/ 1227584 h 1788990"/>
                  <a:gd name="connsiteX15" fmla="*/ 1796011 w 1818330"/>
                  <a:gd name="connsiteY15" fmla="*/ 1197298 h 1788990"/>
                  <a:gd name="connsiteX16" fmla="*/ 1818330 w 1818330"/>
                  <a:gd name="connsiteY16" fmla="*/ 1779930 h 1788990"/>
                  <a:gd name="connsiteX17" fmla="*/ 12410 w 1818330"/>
                  <a:gd name="connsiteY17" fmla="*/ 1788990 h 1788990"/>
                  <a:gd name="connsiteX0" fmla="*/ 10709 w 1818330"/>
                  <a:gd name="connsiteY0" fmla="*/ 1804617 h 1804617"/>
                  <a:gd name="connsiteX1" fmla="*/ 0 w 1818330"/>
                  <a:gd name="connsiteY1" fmla="*/ 160040 h 1804617"/>
                  <a:gd name="connsiteX2" fmla="*/ 86589 w 1818330"/>
                  <a:gd name="connsiteY2" fmla="*/ 160388 h 1804617"/>
                  <a:gd name="connsiteX3" fmla="*/ 145943 w 1818330"/>
                  <a:gd name="connsiteY3" fmla="*/ 0 h 1804617"/>
                  <a:gd name="connsiteX4" fmla="*/ 664355 w 1818330"/>
                  <a:gd name="connsiteY4" fmla="*/ 15058 h 1804617"/>
                  <a:gd name="connsiteX5" fmla="*/ 579120 w 1818330"/>
                  <a:gd name="connsiteY5" fmla="*/ 160040 h 1804617"/>
                  <a:gd name="connsiteX6" fmla="*/ 548640 w 1818330"/>
                  <a:gd name="connsiteY6" fmla="*/ 304056 h 1804617"/>
                  <a:gd name="connsiteX7" fmla="*/ 548640 w 1818330"/>
                  <a:gd name="connsiteY7" fmla="*/ 808112 h 1804617"/>
                  <a:gd name="connsiteX8" fmla="*/ 609600 w 1818330"/>
                  <a:gd name="connsiteY8" fmla="*/ 1024136 h 1804617"/>
                  <a:gd name="connsiteX9" fmla="*/ 855057 w 1818330"/>
                  <a:gd name="connsiteY9" fmla="*/ 1436564 h 1804617"/>
                  <a:gd name="connsiteX10" fmla="*/ 947788 w 1818330"/>
                  <a:gd name="connsiteY10" fmla="*/ 1488381 h 1804617"/>
                  <a:gd name="connsiteX11" fmla="*/ 1113911 w 1818330"/>
                  <a:gd name="connsiteY11" fmla="*/ 1489150 h 1804617"/>
                  <a:gd name="connsiteX12" fmla="*/ 1120033 w 1818330"/>
                  <a:gd name="connsiteY12" fmla="*/ 1355230 h 1804617"/>
                  <a:gd name="connsiteX13" fmla="*/ 1034399 w 1818330"/>
                  <a:gd name="connsiteY13" fmla="*/ 1341884 h 1804617"/>
                  <a:gd name="connsiteX14" fmla="*/ 1035207 w 1818330"/>
                  <a:gd name="connsiteY14" fmla="*/ 1227584 h 1804617"/>
                  <a:gd name="connsiteX15" fmla="*/ 1796011 w 1818330"/>
                  <a:gd name="connsiteY15" fmla="*/ 1197298 h 1804617"/>
                  <a:gd name="connsiteX16" fmla="*/ 1818330 w 1818330"/>
                  <a:gd name="connsiteY16" fmla="*/ 1779930 h 1804617"/>
                  <a:gd name="connsiteX17" fmla="*/ 10709 w 1818330"/>
                  <a:gd name="connsiteY17" fmla="*/ 1804617 h 1804617"/>
                  <a:gd name="connsiteX0" fmla="*/ 10709 w 1818330"/>
                  <a:gd name="connsiteY0" fmla="*/ 1804617 h 2717624"/>
                  <a:gd name="connsiteX1" fmla="*/ 0 w 1818330"/>
                  <a:gd name="connsiteY1" fmla="*/ 160040 h 2717624"/>
                  <a:gd name="connsiteX2" fmla="*/ 86589 w 1818330"/>
                  <a:gd name="connsiteY2" fmla="*/ 160388 h 2717624"/>
                  <a:gd name="connsiteX3" fmla="*/ 145943 w 1818330"/>
                  <a:gd name="connsiteY3" fmla="*/ 0 h 2717624"/>
                  <a:gd name="connsiteX4" fmla="*/ 664355 w 1818330"/>
                  <a:gd name="connsiteY4" fmla="*/ 15058 h 2717624"/>
                  <a:gd name="connsiteX5" fmla="*/ 579120 w 1818330"/>
                  <a:gd name="connsiteY5" fmla="*/ 160040 h 2717624"/>
                  <a:gd name="connsiteX6" fmla="*/ 548640 w 1818330"/>
                  <a:gd name="connsiteY6" fmla="*/ 304056 h 2717624"/>
                  <a:gd name="connsiteX7" fmla="*/ 548640 w 1818330"/>
                  <a:gd name="connsiteY7" fmla="*/ 808112 h 2717624"/>
                  <a:gd name="connsiteX8" fmla="*/ 609600 w 1818330"/>
                  <a:gd name="connsiteY8" fmla="*/ 1024136 h 2717624"/>
                  <a:gd name="connsiteX9" fmla="*/ 855057 w 1818330"/>
                  <a:gd name="connsiteY9" fmla="*/ 1436564 h 2717624"/>
                  <a:gd name="connsiteX10" fmla="*/ 947788 w 1818330"/>
                  <a:gd name="connsiteY10" fmla="*/ 1488381 h 2717624"/>
                  <a:gd name="connsiteX11" fmla="*/ 1113911 w 1818330"/>
                  <a:gd name="connsiteY11" fmla="*/ 1489150 h 2717624"/>
                  <a:gd name="connsiteX12" fmla="*/ 1120033 w 1818330"/>
                  <a:gd name="connsiteY12" fmla="*/ 1355230 h 2717624"/>
                  <a:gd name="connsiteX13" fmla="*/ 1034399 w 1818330"/>
                  <a:gd name="connsiteY13" fmla="*/ 1341884 h 2717624"/>
                  <a:gd name="connsiteX14" fmla="*/ 1035207 w 1818330"/>
                  <a:gd name="connsiteY14" fmla="*/ 1227584 h 2717624"/>
                  <a:gd name="connsiteX15" fmla="*/ 1796011 w 1818330"/>
                  <a:gd name="connsiteY15" fmla="*/ 1197298 h 2717624"/>
                  <a:gd name="connsiteX16" fmla="*/ 1818330 w 1818330"/>
                  <a:gd name="connsiteY16" fmla="*/ 1779930 h 2717624"/>
                  <a:gd name="connsiteX17" fmla="*/ 6766 w 1818330"/>
                  <a:gd name="connsiteY17" fmla="*/ 2717624 h 2717624"/>
                  <a:gd name="connsiteX18" fmla="*/ 10709 w 1818330"/>
                  <a:gd name="connsiteY18" fmla="*/ 1804617 h 2717624"/>
                  <a:gd name="connsiteX0" fmla="*/ 10709 w 1818330"/>
                  <a:gd name="connsiteY0" fmla="*/ 1804617 h 2717624"/>
                  <a:gd name="connsiteX1" fmla="*/ 0 w 1818330"/>
                  <a:gd name="connsiteY1" fmla="*/ 160040 h 2717624"/>
                  <a:gd name="connsiteX2" fmla="*/ 86589 w 1818330"/>
                  <a:gd name="connsiteY2" fmla="*/ 160388 h 2717624"/>
                  <a:gd name="connsiteX3" fmla="*/ 145943 w 1818330"/>
                  <a:gd name="connsiteY3" fmla="*/ 0 h 2717624"/>
                  <a:gd name="connsiteX4" fmla="*/ 664355 w 1818330"/>
                  <a:gd name="connsiteY4" fmla="*/ 15058 h 2717624"/>
                  <a:gd name="connsiteX5" fmla="*/ 579120 w 1818330"/>
                  <a:gd name="connsiteY5" fmla="*/ 160040 h 2717624"/>
                  <a:gd name="connsiteX6" fmla="*/ 548640 w 1818330"/>
                  <a:gd name="connsiteY6" fmla="*/ 304056 h 2717624"/>
                  <a:gd name="connsiteX7" fmla="*/ 548640 w 1818330"/>
                  <a:gd name="connsiteY7" fmla="*/ 808112 h 2717624"/>
                  <a:gd name="connsiteX8" fmla="*/ 609600 w 1818330"/>
                  <a:gd name="connsiteY8" fmla="*/ 1024136 h 2717624"/>
                  <a:gd name="connsiteX9" fmla="*/ 855057 w 1818330"/>
                  <a:gd name="connsiteY9" fmla="*/ 1436564 h 2717624"/>
                  <a:gd name="connsiteX10" fmla="*/ 947788 w 1818330"/>
                  <a:gd name="connsiteY10" fmla="*/ 1488381 h 2717624"/>
                  <a:gd name="connsiteX11" fmla="*/ 1113911 w 1818330"/>
                  <a:gd name="connsiteY11" fmla="*/ 1489150 h 2717624"/>
                  <a:gd name="connsiteX12" fmla="*/ 1120033 w 1818330"/>
                  <a:gd name="connsiteY12" fmla="*/ 1355230 h 2717624"/>
                  <a:gd name="connsiteX13" fmla="*/ 1034399 w 1818330"/>
                  <a:gd name="connsiteY13" fmla="*/ 1341884 h 2717624"/>
                  <a:gd name="connsiteX14" fmla="*/ 1035207 w 1818330"/>
                  <a:gd name="connsiteY14" fmla="*/ 1227584 h 2717624"/>
                  <a:gd name="connsiteX15" fmla="*/ 1796011 w 1818330"/>
                  <a:gd name="connsiteY15" fmla="*/ 1197298 h 2717624"/>
                  <a:gd name="connsiteX16" fmla="*/ 1818330 w 1818330"/>
                  <a:gd name="connsiteY16" fmla="*/ 1779930 h 2717624"/>
                  <a:gd name="connsiteX17" fmla="*/ 770978 w 1818330"/>
                  <a:gd name="connsiteY17" fmla="*/ 1821340 h 2717624"/>
                  <a:gd name="connsiteX18" fmla="*/ 6766 w 1818330"/>
                  <a:gd name="connsiteY18" fmla="*/ 2717624 h 2717624"/>
                  <a:gd name="connsiteX19" fmla="*/ 10709 w 1818330"/>
                  <a:gd name="connsiteY19" fmla="*/ 1804617 h 2717624"/>
                  <a:gd name="connsiteX0" fmla="*/ 10709 w 1818330"/>
                  <a:gd name="connsiteY0" fmla="*/ 1804617 h 2717624"/>
                  <a:gd name="connsiteX1" fmla="*/ 0 w 1818330"/>
                  <a:gd name="connsiteY1" fmla="*/ 160040 h 2717624"/>
                  <a:gd name="connsiteX2" fmla="*/ 86589 w 1818330"/>
                  <a:gd name="connsiteY2" fmla="*/ 160388 h 2717624"/>
                  <a:gd name="connsiteX3" fmla="*/ 145943 w 1818330"/>
                  <a:gd name="connsiteY3" fmla="*/ 0 h 2717624"/>
                  <a:gd name="connsiteX4" fmla="*/ 664355 w 1818330"/>
                  <a:gd name="connsiteY4" fmla="*/ 15058 h 2717624"/>
                  <a:gd name="connsiteX5" fmla="*/ 579120 w 1818330"/>
                  <a:gd name="connsiteY5" fmla="*/ 160040 h 2717624"/>
                  <a:gd name="connsiteX6" fmla="*/ 548640 w 1818330"/>
                  <a:gd name="connsiteY6" fmla="*/ 304056 h 2717624"/>
                  <a:gd name="connsiteX7" fmla="*/ 548640 w 1818330"/>
                  <a:gd name="connsiteY7" fmla="*/ 808112 h 2717624"/>
                  <a:gd name="connsiteX8" fmla="*/ 609600 w 1818330"/>
                  <a:gd name="connsiteY8" fmla="*/ 1024136 h 2717624"/>
                  <a:gd name="connsiteX9" fmla="*/ 855057 w 1818330"/>
                  <a:gd name="connsiteY9" fmla="*/ 1436564 h 2717624"/>
                  <a:gd name="connsiteX10" fmla="*/ 947788 w 1818330"/>
                  <a:gd name="connsiteY10" fmla="*/ 1488381 h 2717624"/>
                  <a:gd name="connsiteX11" fmla="*/ 1113911 w 1818330"/>
                  <a:gd name="connsiteY11" fmla="*/ 1489150 h 2717624"/>
                  <a:gd name="connsiteX12" fmla="*/ 1120033 w 1818330"/>
                  <a:gd name="connsiteY12" fmla="*/ 1355230 h 2717624"/>
                  <a:gd name="connsiteX13" fmla="*/ 1034399 w 1818330"/>
                  <a:gd name="connsiteY13" fmla="*/ 1341884 h 2717624"/>
                  <a:gd name="connsiteX14" fmla="*/ 1035207 w 1818330"/>
                  <a:gd name="connsiteY14" fmla="*/ 1227584 h 2717624"/>
                  <a:gd name="connsiteX15" fmla="*/ 1796011 w 1818330"/>
                  <a:gd name="connsiteY15" fmla="*/ 1197298 h 2717624"/>
                  <a:gd name="connsiteX16" fmla="*/ 1818330 w 1818330"/>
                  <a:gd name="connsiteY16" fmla="*/ 1779930 h 2717624"/>
                  <a:gd name="connsiteX17" fmla="*/ 779367 w 1818330"/>
                  <a:gd name="connsiteY17" fmla="*/ 1803630 h 2717624"/>
                  <a:gd name="connsiteX18" fmla="*/ 6766 w 1818330"/>
                  <a:gd name="connsiteY18" fmla="*/ 2717624 h 2717624"/>
                  <a:gd name="connsiteX19" fmla="*/ 10709 w 1818330"/>
                  <a:gd name="connsiteY19" fmla="*/ 1804617 h 2717624"/>
                  <a:gd name="connsiteX0" fmla="*/ 10709 w 1818330"/>
                  <a:gd name="connsiteY0" fmla="*/ 1804617 h 2717624"/>
                  <a:gd name="connsiteX1" fmla="*/ 0 w 1818330"/>
                  <a:gd name="connsiteY1" fmla="*/ 160040 h 2717624"/>
                  <a:gd name="connsiteX2" fmla="*/ 86589 w 1818330"/>
                  <a:gd name="connsiteY2" fmla="*/ 160388 h 2717624"/>
                  <a:gd name="connsiteX3" fmla="*/ 145943 w 1818330"/>
                  <a:gd name="connsiteY3" fmla="*/ 0 h 2717624"/>
                  <a:gd name="connsiteX4" fmla="*/ 664355 w 1818330"/>
                  <a:gd name="connsiteY4" fmla="*/ 15058 h 2717624"/>
                  <a:gd name="connsiteX5" fmla="*/ 579120 w 1818330"/>
                  <a:gd name="connsiteY5" fmla="*/ 160040 h 2717624"/>
                  <a:gd name="connsiteX6" fmla="*/ 548640 w 1818330"/>
                  <a:gd name="connsiteY6" fmla="*/ 304056 h 2717624"/>
                  <a:gd name="connsiteX7" fmla="*/ 548640 w 1818330"/>
                  <a:gd name="connsiteY7" fmla="*/ 808112 h 2717624"/>
                  <a:gd name="connsiteX8" fmla="*/ 609600 w 1818330"/>
                  <a:gd name="connsiteY8" fmla="*/ 1024136 h 2717624"/>
                  <a:gd name="connsiteX9" fmla="*/ 855057 w 1818330"/>
                  <a:gd name="connsiteY9" fmla="*/ 1436564 h 2717624"/>
                  <a:gd name="connsiteX10" fmla="*/ 947788 w 1818330"/>
                  <a:gd name="connsiteY10" fmla="*/ 1488381 h 2717624"/>
                  <a:gd name="connsiteX11" fmla="*/ 1113911 w 1818330"/>
                  <a:gd name="connsiteY11" fmla="*/ 1489150 h 2717624"/>
                  <a:gd name="connsiteX12" fmla="*/ 1120033 w 1818330"/>
                  <a:gd name="connsiteY12" fmla="*/ 1355230 h 2717624"/>
                  <a:gd name="connsiteX13" fmla="*/ 1034399 w 1818330"/>
                  <a:gd name="connsiteY13" fmla="*/ 1341884 h 2717624"/>
                  <a:gd name="connsiteX14" fmla="*/ 1035207 w 1818330"/>
                  <a:gd name="connsiteY14" fmla="*/ 1227584 h 2717624"/>
                  <a:gd name="connsiteX15" fmla="*/ 1796011 w 1818330"/>
                  <a:gd name="connsiteY15" fmla="*/ 1197298 h 2717624"/>
                  <a:gd name="connsiteX16" fmla="*/ 1818330 w 1818330"/>
                  <a:gd name="connsiteY16" fmla="*/ 1779930 h 2717624"/>
                  <a:gd name="connsiteX17" fmla="*/ 779367 w 1818330"/>
                  <a:gd name="connsiteY17" fmla="*/ 1803630 h 2717624"/>
                  <a:gd name="connsiteX18" fmla="*/ 779177 w 1818330"/>
                  <a:gd name="connsiteY18" fmla="*/ 2530425 h 2717624"/>
                  <a:gd name="connsiteX19" fmla="*/ 6766 w 1818330"/>
                  <a:gd name="connsiteY19" fmla="*/ 2717624 h 2717624"/>
                  <a:gd name="connsiteX20" fmla="*/ 10709 w 1818330"/>
                  <a:gd name="connsiteY20" fmla="*/ 1804617 h 2717624"/>
                  <a:gd name="connsiteX0" fmla="*/ 10709 w 1818330"/>
                  <a:gd name="connsiteY0" fmla="*/ 1804617 h 2717624"/>
                  <a:gd name="connsiteX1" fmla="*/ 0 w 1818330"/>
                  <a:gd name="connsiteY1" fmla="*/ 160040 h 2717624"/>
                  <a:gd name="connsiteX2" fmla="*/ 86589 w 1818330"/>
                  <a:gd name="connsiteY2" fmla="*/ 160388 h 2717624"/>
                  <a:gd name="connsiteX3" fmla="*/ 145943 w 1818330"/>
                  <a:gd name="connsiteY3" fmla="*/ 0 h 2717624"/>
                  <a:gd name="connsiteX4" fmla="*/ 664355 w 1818330"/>
                  <a:gd name="connsiteY4" fmla="*/ 15058 h 2717624"/>
                  <a:gd name="connsiteX5" fmla="*/ 579120 w 1818330"/>
                  <a:gd name="connsiteY5" fmla="*/ 160040 h 2717624"/>
                  <a:gd name="connsiteX6" fmla="*/ 548640 w 1818330"/>
                  <a:gd name="connsiteY6" fmla="*/ 304056 h 2717624"/>
                  <a:gd name="connsiteX7" fmla="*/ 548640 w 1818330"/>
                  <a:gd name="connsiteY7" fmla="*/ 808112 h 2717624"/>
                  <a:gd name="connsiteX8" fmla="*/ 609600 w 1818330"/>
                  <a:gd name="connsiteY8" fmla="*/ 1024136 h 2717624"/>
                  <a:gd name="connsiteX9" fmla="*/ 855057 w 1818330"/>
                  <a:gd name="connsiteY9" fmla="*/ 1436564 h 2717624"/>
                  <a:gd name="connsiteX10" fmla="*/ 947788 w 1818330"/>
                  <a:gd name="connsiteY10" fmla="*/ 1488381 h 2717624"/>
                  <a:gd name="connsiteX11" fmla="*/ 1113911 w 1818330"/>
                  <a:gd name="connsiteY11" fmla="*/ 1489150 h 2717624"/>
                  <a:gd name="connsiteX12" fmla="*/ 1120033 w 1818330"/>
                  <a:gd name="connsiteY12" fmla="*/ 1355230 h 2717624"/>
                  <a:gd name="connsiteX13" fmla="*/ 1034399 w 1818330"/>
                  <a:gd name="connsiteY13" fmla="*/ 1341884 h 2717624"/>
                  <a:gd name="connsiteX14" fmla="*/ 1035207 w 1818330"/>
                  <a:gd name="connsiteY14" fmla="*/ 1227584 h 2717624"/>
                  <a:gd name="connsiteX15" fmla="*/ 1796011 w 1818330"/>
                  <a:gd name="connsiteY15" fmla="*/ 1197298 h 2717624"/>
                  <a:gd name="connsiteX16" fmla="*/ 1818330 w 1818330"/>
                  <a:gd name="connsiteY16" fmla="*/ 1779930 h 2717624"/>
                  <a:gd name="connsiteX17" fmla="*/ 771303 w 1818330"/>
                  <a:gd name="connsiteY17" fmla="*/ 1794105 h 2717624"/>
                  <a:gd name="connsiteX18" fmla="*/ 779177 w 1818330"/>
                  <a:gd name="connsiteY18" fmla="*/ 2530425 h 2717624"/>
                  <a:gd name="connsiteX19" fmla="*/ 6766 w 1818330"/>
                  <a:gd name="connsiteY19" fmla="*/ 2717624 h 2717624"/>
                  <a:gd name="connsiteX20" fmla="*/ 10709 w 1818330"/>
                  <a:gd name="connsiteY20" fmla="*/ 1804617 h 2717624"/>
                  <a:gd name="connsiteX0" fmla="*/ 10709 w 1818330"/>
                  <a:gd name="connsiteY0" fmla="*/ 1804617 h 2722265"/>
                  <a:gd name="connsiteX1" fmla="*/ 0 w 1818330"/>
                  <a:gd name="connsiteY1" fmla="*/ 160040 h 2722265"/>
                  <a:gd name="connsiteX2" fmla="*/ 86589 w 1818330"/>
                  <a:gd name="connsiteY2" fmla="*/ 160388 h 2722265"/>
                  <a:gd name="connsiteX3" fmla="*/ 145943 w 1818330"/>
                  <a:gd name="connsiteY3" fmla="*/ 0 h 2722265"/>
                  <a:gd name="connsiteX4" fmla="*/ 664355 w 1818330"/>
                  <a:gd name="connsiteY4" fmla="*/ 15058 h 2722265"/>
                  <a:gd name="connsiteX5" fmla="*/ 579120 w 1818330"/>
                  <a:gd name="connsiteY5" fmla="*/ 160040 h 2722265"/>
                  <a:gd name="connsiteX6" fmla="*/ 548640 w 1818330"/>
                  <a:gd name="connsiteY6" fmla="*/ 304056 h 2722265"/>
                  <a:gd name="connsiteX7" fmla="*/ 548640 w 1818330"/>
                  <a:gd name="connsiteY7" fmla="*/ 808112 h 2722265"/>
                  <a:gd name="connsiteX8" fmla="*/ 609600 w 1818330"/>
                  <a:gd name="connsiteY8" fmla="*/ 1024136 h 2722265"/>
                  <a:gd name="connsiteX9" fmla="*/ 855057 w 1818330"/>
                  <a:gd name="connsiteY9" fmla="*/ 1436564 h 2722265"/>
                  <a:gd name="connsiteX10" fmla="*/ 947788 w 1818330"/>
                  <a:gd name="connsiteY10" fmla="*/ 1488381 h 2722265"/>
                  <a:gd name="connsiteX11" fmla="*/ 1113911 w 1818330"/>
                  <a:gd name="connsiteY11" fmla="*/ 1489150 h 2722265"/>
                  <a:gd name="connsiteX12" fmla="*/ 1120033 w 1818330"/>
                  <a:gd name="connsiteY12" fmla="*/ 1355230 h 2722265"/>
                  <a:gd name="connsiteX13" fmla="*/ 1034399 w 1818330"/>
                  <a:gd name="connsiteY13" fmla="*/ 1341884 h 2722265"/>
                  <a:gd name="connsiteX14" fmla="*/ 1035207 w 1818330"/>
                  <a:gd name="connsiteY14" fmla="*/ 1227584 h 2722265"/>
                  <a:gd name="connsiteX15" fmla="*/ 1796011 w 1818330"/>
                  <a:gd name="connsiteY15" fmla="*/ 1197298 h 2722265"/>
                  <a:gd name="connsiteX16" fmla="*/ 1818330 w 1818330"/>
                  <a:gd name="connsiteY16" fmla="*/ 1779930 h 2722265"/>
                  <a:gd name="connsiteX17" fmla="*/ 771303 w 1818330"/>
                  <a:gd name="connsiteY17" fmla="*/ 1794105 h 2722265"/>
                  <a:gd name="connsiteX18" fmla="*/ 779177 w 1818330"/>
                  <a:gd name="connsiteY18" fmla="*/ 2530425 h 2722265"/>
                  <a:gd name="connsiteX19" fmla="*/ 541542 w 1818330"/>
                  <a:gd name="connsiteY19" fmla="*/ 2722265 h 2722265"/>
                  <a:gd name="connsiteX20" fmla="*/ 6766 w 1818330"/>
                  <a:gd name="connsiteY20" fmla="*/ 2717624 h 2722265"/>
                  <a:gd name="connsiteX21" fmla="*/ 10709 w 1818330"/>
                  <a:gd name="connsiteY21" fmla="*/ 1804617 h 2722265"/>
                  <a:gd name="connsiteX0" fmla="*/ 10709 w 1818330"/>
                  <a:gd name="connsiteY0" fmla="*/ 1804617 h 2722265"/>
                  <a:gd name="connsiteX1" fmla="*/ 0 w 1818330"/>
                  <a:gd name="connsiteY1" fmla="*/ 160040 h 2722265"/>
                  <a:gd name="connsiteX2" fmla="*/ 86589 w 1818330"/>
                  <a:gd name="connsiteY2" fmla="*/ 160388 h 2722265"/>
                  <a:gd name="connsiteX3" fmla="*/ 145943 w 1818330"/>
                  <a:gd name="connsiteY3" fmla="*/ 0 h 2722265"/>
                  <a:gd name="connsiteX4" fmla="*/ 664355 w 1818330"/>
                  <a:gd name="connsiteY4" fmla="*/ 15058 h 2722265"/>
                  <a:gd name="connsiteX5" fmla="*/ 579120 w 1818330"/>
                  <a:gd name="connsiteY5" fmla="*/ 160040 h 2722265"/>
                  <a:gd name="connsiteX6" fmla="*/ 548640 w 1818330"/>
                  <a:gd name="connsiteY6" fmla="*/ 304056 h 2722265"/>
                  <a:gd name="connsiteX7" fmla="*/ 548640 w 1818330"/>
                  <a:gd name="connsiteY7" fmla="*/ 808112 h 2722265"/>
                  <a:gd name="connsiteX8" fmla="*/ 609600 w 1818330"/>
                  <a:gd name="connsiteY8" fmla="*/ 1024136 h 2722265"/>
                  <a:gd name="connsiteX9" fmla="*/ 855057 w 1818330"/>
                  <a:gd name="connsiteY9" fmla="*/ 1436564 h 2722265"/>
                  <a:gd name="connsiteX10" fmla="*/ 947788 w 1818330"/>
                  <a:gd name="connsiteY10" fmla="*/ 1488381 h 2722265"/>
                  <a:gd name="connsiteX11" fmla="*/ 1113911 w 1818330"/>
                  <a:gd name="connsiteY11" fmla="*/ 1489150 h 2722265"/>
                  <a:gd name="connsiteX12" fmla="*/ 1120033 w 1818330"/>
                  <a:gd name="connsiteY12" fmla="*/ 1355230 h 2722265"/>
                  <a:gd name="connsiteX13" fmla="*/ 1034399 w 1818330"/>
                  <a:gd name="connsiteY13" fmla="*/ 1341884 h 2722265"/>
                  <a:gd name="connsiteX14" fmla="*/ 1035207 w 1818330"/>
                  <a:gd name="connsiteY14" fmla="*/ 1227584 h 2722265"/>
                  <a:gd name="connsiteX15" fmla="*/ 1796011 w 1818330"/>
                  <a:gd name="connsiteY15" fmla="*/ 1197298 h 2722265"/>
                  <a:gd name="connsiteX16" fmla="*/ 1818330 w 1818330"/>
                  <a:gd name="connsiteY16" fmla="*/ 1779930 h 2722265"/>
                  <a:gd name="connsiteX17" fmla="*/ 771303 w 1818330"/>
                  <a:gd name="connsiteY17" fmla="*/ 1794105 h 2722265"/>
                  <a:gd name="connsiteX18" fmla="*/ 779177 w 1818330"/>
                  <a:gd name="connsiteY18" fmla="*/ 2530425 h 2722265"/>
                  <a:gd name="connsiteX19" fmla="*/ 547916 w 1818330"/>
                  <a:gd name="connsiteY19" fmla="*/ 2555577 h 2722265"/>
                  <a:gd name="connsiteX20" fmla="*/ 541542 w 1818330"/>
                  <a:gd name="connsiteY20" fmla="*/ 2722265 h 2722265"/>
                  <a:gd name="connsiteX21" fmla="*/ 6766 w 1818330"/>
                  <a:gd name="connsiteY21" fmla="*/ 2717624 h 2722265"/>
                  <a:gd name="connsiteX22" fmla="*/ 10709 w 1818330"/>
                  <a:gd name="connsiteY22" fmla="*/ 1804617 h 2722265"/>
                  <a:gd name="connsiteX0" fmla="*/ 10709 w 1818330"/>
                  <a:gd name="connsiteY0" fmla="*/ 1804617 h 2731790"/>
                  <a:gd name="connsiteX1" fmla="*/ 0 w 1818330"/>
                  <a:gd name="connsiteY1" fmla="*/ 160040 h 2731790"/>
                  <a:gd name="connsiteX2" fmla="*/ 86589 w 1818330"/>
                  <a:gd name="connsiteY2" fmla="*/ 160388 h 2731790"/>
                  <a:gd name="connsiteX3" fmla="*/ 145943 w 1818330"/>
                  <a:gd name="connsiteY3" fmla="*/ 0 h 2731790"/>
                  <a:gd name="connsiteX4" fmla="*/ 664355 w 1818330"/>
                  <a:gd name="connsiteY4" fmla="*/ 15058 h 2731790"/>
                  <a:gd name="connsiteX5" fmla="*/ 579120 w 1818330"/>
                  <a:gd name="connsiteY5" fmla="*/ 160040 h 2731790"/>
                  <a:gd name="connsiteX6" fmla="*/ 548640 w 1818330"/>
                  <a:gd name="connsiteY6" fmla="*/ 304056 h 2731790"/>
                  <a:gd name="connsiteX7" fmla="*/ 548640 w 1818330"/>
                  <a:gd name="connsiteY7" fmla="*/ 808112 h 2731790"/>
                  <a:gd name="connsiteX8" fmla="*/ 609600 w 1818330"/>
                  <a:gd name="connsiteY8" fmla="*/ 1024136 h 2731790"/>
                  <a:gd name="connsiteX9" fmla="*/ 855057 w 1818330"/>
                  <a:gd name="connsiteY9" fmla="*/ 1436564 h 2731790"/>
                  <a:gd name="connsiteX10" fmla="*/ 947788 w 1818330"/>
                  <a:gd name="connsiteY10" fmla="*/ 1488381 h 2731790"/>
                  <a:gd name="connsiteX11" fmla="*/ 1113911 w 1818330"/>
                  <a:gd name="connsiteY11" fmla="*/ 1489150 h 2731790"/>
                  <a:gd name="connsiteX12" fmla="*/ 1120033 w 1818330"/>
                  <a:gd name="connsiteY12" fmla="*/ 1355230 h 2731790"/>
                  <a:gd name="connsiteX13" fmla="*/ 1034399 w 1818330"/>
                  <a:gd name="connsiteY13" fmla="*/ 1341884 h 2731790"/>
                  <a:gd name="connsiteX14" fmla="*/ 1035207 w 1818330"/>
                  <a:gd name="connsiteY14" fmla="*/ 1227584 h 2731790"/>
                  <a:gd name="connsiteX15" fmla="*/ 1796011 w 1818330"/>
                  <a:gd name="connsiteY15" fmla="*/ 1197298 h 2731790"/>
                  <a:gd name="connsiteX16" fmla="*/ 1818330 w 1818330"/>
                  <a:gd name="connsiteY16" fmla="*/ 1779930 h 2731790"/>
                  <a:gd name="connsiteX17" fmla="*/ 771303 w 1818330"/>
                  <a:gd name="connsiteY17" fmla="*/ 1794105 h 2731790"/>
                  <a:gd name="connsiteX18" fmla="*/ 779177 w 1818330"/>
                  <a:gd name="connsiteY18" fmla="*/ 2530425 h 2731790"/>
                  <a:gd name="connsiteX19" fmla="*/ 547916 w 1818330"/>
                  <a:gd name="connsiteY19" fmla="*/ 2555577 h 2731790"/>
                  <a:gd name="connsiteX20" fmla="*/ 551622 w 1818330"/>
                  <a:gd name="connsiteY20" fmla="*/ 2731790 h 2731790"/>
                  <a:gd name="connsiteX21" fmla="*/ 6766 w 1818330"/>
                  <a:gd name="connsiteY21" fmla="*/ 2717624 h 2731790"/>
                  <a:gd name="connsiteX22" fmla="*/ 10709 w 1818330"/>
                  <a:gd name="connsiteY22" fmla="*/ 1804617 h 2731790"/>
                  <a:gd name="connsiteX0" fmla="*/ 10709 w 1818330"/>
                  <a:gd name="connsiteY0" fmla="*/ 1804617 h 2717624"/>
                  <a:gd name="connsiteX1" fmla="*/ 0 w 1818330"/>
                  <a:gd name="connsiteY1" fmla="*/ 160040 h 2717624"/>
                  <a:gd name="connsiteX2" fmla="*/ 86589 w 1818330"/>
                  <a:gd name="connsiteY2" fmla="*/ 160388 h 2717624"/>
                  <a:gd name="connsiteX3" fmla="*/ 145943 w 1818330"/>
                  <a:gd name="connsiteY3" fmla="*/ 0 h 2717624"/>
                  <a:gd name="connsiteX4" fmla="*/ 664355 w 1818330"/>
                  <a:gd name="connsiteY4" fmla="*/ 15058 h 2717624"/>
                  <a:gd name="connsiteX5" fmla="*/ 579120 w 1818330"/>
                  <a:gd name="connsiteY5" fmla="*/ 160040 h 2717624"/>
                  <a:gd name="connsiteX6" fmla="*/ 548640 w 1818330"/>
                  <a:gd name="connsiteY6" fmla="*/ 304056 h 2717624"/>
                  <a:gd name="connsiteX7" fmla="*/ 548640 w 1818330"/>
                  <a:gd name="connsiteY7" fmla="*/ 808112 h 2717624"/>
                  <a:gd name="connsiteX8" fmla="*/ 609600 w 1818330"/>
                  <a:gd name="connsiteY8" fmla="*/ 1024136 h 2717624"/>
                  <a:gd name="connsiteX9" fmla="*/ 855057 w 1818330"/>
                  <a:gd name="connsiteY9" fmla="*/ 1436564 h 2717624"/>
                  <a:gd name="connsiteX10" fmla="*/ 947788 w 1818330"/>
                  <a:gd name="connsiteY10" fmla="*/ 1488381 h 2717624"/>
                  <a:gd name="connsiteX11" fmla="*/ 1113911 w 1818330"/>
                  <a:gd name="connsiteY11" fmla="*/ 1489150 h 2717624"/>
                  <a:gd name="connsiteX12" fmla="*/ 1120033 w 1818330"/>
                  <a:gd name="connsiteY12" fmla="*/ 1355230 h 2717624"/>
                  <a:gd name="connsiteX13" fmla="*/ 1034399 w 1818330"/>
                  <a:gd name="connsiteY13" fmla="*/ 1341884 h 2717624"/>
                  <a:gd name="connsiteX14" fmla="*/ 1035207 w 1818330"/>
                  <a:gd name="connsiteY14" fmla="*/ 1227584 h 2717624"/>
                  <a:gd name="connsiteX15" fmla="*/ 1796011 w 1818330"/>
                  <a:gd name="connsiteY15" fmla="*/ 1197298 h 2717624"/>
                  <a:gd name="connsiteX16" fmla="*/ 1818330 w 1818330"/>
                  <a:gd name="connsiteY16" fmla="*/ 1779930 h 2717624"/>
                  <a:gd name="connsiteX17" fmla="*/ 771303 w 1818330"/>
                  <a:gd name="connsiteY17" fmla="*/ 1794105 h 2717624"/>
                  <a:gd name="connsiteX18" fmla="*/ 779177 w 1818330"/>
                  <a:gd name="connsiteY18" fmla="*/ 2530425 h 2717624"/>
                  <a:gd name="connsiteX19" fmla="*/ 547916 w 1818330"/>
                  <a:gd name="connsiteY19" fmla="*/ 2555577 h 2717624"/>
                  <a:gd name="connsiteX20" fmla="*/ 545575 w 1818330"/>
                  <a:gd name="connsiteY20" fmla="*/ 2716188 h 2717624"/>
                  <a:gd name="connsiteX21" fmla="*/ 6766 w 1818330"/>
                  <a:gd name="connsiteY21" fmla="*/ 2717624 h 2717624"/>
                  <a:gd name="connsiteX22" fmla="*/ 10709 w 1818330"/>
                  <a:gd name="connsiteY22" fmla="*/ 1804617 h 2717624"/>
                  <a:gd name="connsiteX0" fmla="*/ 10709 w 1818330"/>
                  <a:gd name="connsiteY0" fmla="*/ 1804617 h 2717624"/>
                  <a:gd name="connsiteX1" fmla="*/ 0 w 1818330"/>
                  <a:gd name="connsiteY1" fmla="*/ 160040 h 2717624"/>
                  <a:gd name="connsiteX2" fmla="*/ 86589 w 1818330"/>
                  <a:gd name="connsiteY2" fmla="*/ 160388 h 2717624"/>
                  <a:gd name="connsiteX3" fmla="*/ 145943 w 1818330"/>
                  <a:gd name="connsiteY3" fmla="*/ 0 h 2717624"/>
                  <a:gd name="connsiteX4" fmla="*/ 664355 w 1818330"/>
                  <a:gd name="connsiteY4" fmla="*/ 15058 h 2717624"/>
                  <a:gd name="connsiteX5" fmla="*/ 579120 w 1818330"/>
                  <a:gd name="connsiteY5" fmla="*/ 160040 h 2717624"/>
                  <a:gd name="connsiteX6" fmla="*/ 548640 w 1818330"/>
                  <a:gd name="connsiteY6" fmla="*/ 304056 h 2717624"/>
                  <a:gd name="connsiteX7" fmla="*/ 548640 w 1818330"/>
                  <a:gd name="connsiteY7" fmla="*/ 808112 h 2717624"/>
                  <a:gd name="connsiteX8" fmla="*/ 609600 w 1818330"/>
                  <a:gd name="connsiteY8" fmla="*/ 1024136 h 2717624"/>
                  <a:gd name="connsiteX9" fmla="*/ 855057 w 1818330"/>
                  <a:gd name="connsiteY9" fmla="*/ 1436564 h 2717624"/>
                  <a:gd name="connsiteX10" fmla="*/ 947788 w 1818330"/>
                  <a:gd name="connsiteY10" fmla="*/ 1488381 h 2717624"/>
                  <a:gd name="connsiteX11" fmla="*/ 1113911 w 1818330"/>
                  <a:gd name="connsiteY11" fmla="*/ 1489150 h 2717624"/>
                  <a:gd name="connsiteX12" fmla="*/ 1120033 w 1818330"/>
                  <a:gd name="connsiteY12" fmla="*/ 1355230 h 2717624"/>
                  <a:gd name="connsiteX13" fmla="*/ 1034399 w 1818330"/>
                  <a:gd name="connsiteY13" fmla="*/ 1341884 h 2717624"/>
                  <a:gd name="connsiteX14" fmla="*/ 1035207 w 1818330"/>
                  <a:gd name="connsiteY14" fmla="*/ 1227584 h 2717624"/>
                  <a:gd name="connsiteX15" fmla="*/ 1796011 w 1818330"/>
                  <a:gd name="connsiteY15" fmla="*/ 1197298 h 2717624"/>
                  <a:gd name="connsiteX16" fmla="*/ 1818330 w 1818330"/>
                  <a:gd name="connsiteY16" fmla="*/ 1779930 h 2717624"/>
                  <a:gd name="connsiteX17" fmla="*/ 771303 w 1818330"/>
                  <a:gd name="connsiteY17" fmla="*/ 1794105 h 2717624"/>
                  <a:gd name="connsiteX18" fmla="*/ 761118 w 1818330"/>
                  <a:gd name="connsiteY18" fmla="*/ 2549872 h 2717624"/>
                  <a:gd name="connsiteX19" fmla="*/ 547916 w 1818330"/>
                  <a:gd name="connsiteY19" fmla="*/ 2555577 h 2717624"/>
                  <a:gd name="connsiteX20" fmla="*/ 545575 w 1818330"/>
                  <a:gd name="connsiteY20" fmla="*/ 2716188 h 2717624"/>
                  <a:gd name="connsiteX21" fmla="*/ 6766 w 1818330"/>
                  <a:gd name="connsiteY21" fmla="*/ 2717624 h 2717624"/>
                  <a:gd name="connsiteX22" fmla="*/ 10709 w 1818330"/>
                  <a:gd name="connsiteY22" fmla="*/ 1804617 h 2717624"/>
                  <a:gd name="connsiteX0" fmla="*/ 10709 w 1818330"/>
                  <a:gd name="connsiteY0" fmla="*/ 1804617 h 2717624"/>
                  <a:gd name="connsiteX1" fmla="*/ 0 w 1818330"/>
                  <a:gd name="connsiteY1" fmla="*/ 160040 h 2717624"/>
                  <a:gd name="connsiteX2" fmla="*/ 86589 w 1818330"/>
                  <a:gd name="connsiteY2" fmla="*/ 160388 h 2717624"/>
                  <a:gd name="connsiteX3" fmla="*/ 145943 w 1818330"/>
                  <a:gd name="connsiteY3" fmla="*/ 0 h 2717624"/>
                  <a:gd name="connsiteX4" fmla="*/ 664355 w 1818330"/>
                  <a:gd name="connsiteY4" fmla="*/ 15058 h 2717624"/>
                  <a:gd name="connsiteX5" fmla="*/ 579120 w 1818330"/>
                  <a:gd name="connsiteY5" fmla="*/ 160040 h 2717624"/>
                  <a:gd name="connsiteX6" fmla="*/ 548640 w 1818330"/>
                  <a:gd name="connsiteY6" fmla="*/ 304056 h 2717624"/>
                  <a:gd name="connsiteX7" fmla="*/ 548640 w 1818330"/>
                  <a:gd name="connsiteY7" fmla="*/ 808112 h 2717624"/>
                  <a:gd name="connsiteX8" fmla="*/ 609600 w 1818330"/>
                  <a:gd name="connsiteY8" fmla="*/ 1024136 h 2717624"/>
                  <a:gd name="connsiteX9" fmla="*/ 855057 w 1818330"/>
                  <a:gd name="connsiteY9" fmla="*/ 1436564 h 2717624"/>
                  <a:gd name="connsiteX10" fmla="*/ 947788 w 1818330"/>
                  <a:gd name="connsiteY10" fmla="*/ 1488381 h 2717624"/>
                  <a:gd name="connsiteX11" fmla="*/ 1113911 w 1818330"/>
                  <a:gd name="connsiteY11" fmla="*/ 1489150 h 2717624"/>
                  <a:gd name="connsiteX12" fmla="*/ 1120033 w 1818330"/>
                  <a:gd name="connsiteY12" fmla="*/ 1355230 h 2717624"/>
                  <a:gd name="connsiteX13" fmla="*/ 1034399 w 1818330"/>
                  <a:gd name="connsiteY13" fmla="*/ 1341884 h 2717624"/>
                  <a:gd name="connsiteX14" fmla="*/ 1035207 w 1818330"/>
                  <a:gd name="connsiteY14" fmla="*/ 1227584 h 2717624"/>
                  <a:gd name="connsiteX15" fmla="*/ 1796011 w 1818330"/>
                  <a:gd name="connsiteY15" fmla="*/ 1197298 h 2717624"/>
                  <a:gd name="connsiteX16" fmla="*/ 1818330 w 1818330"/>
                  <a:gd name="connsiteY16" fmla="*/ 1779930 h 2717624"/>
                  <a:gd name="connsiteX17" fmla="*/ 771303 w 1818330"/>
                  <a:gd name="connsiteY17" fmla="*/ 1794105 h 2717624"/>
                  <a:gd name="connsiteX18" fmla="*/ 773214 w 1818330"/>
                  <a:gd name="connsiteY18" fmla="*/ 2545110 h 2717624"/>
                  <a:gd name="connsiteX19" fmla="*/ 547916 w 1818330"/>
                  <a:gd name="connsiteY19" fmla="*/ 2555577 h 2717624"/>
                  <a:gd name="connsiteX20" fmla="*/ 545575 w 1818330"/>
                  <a:gd name="connsiteY20" fmla="*/ 2716188 h 2717624"/>
                  <a:gd name="connsiteX21" fmla="*/ 6766 w 1818330"/>
                  <a:gd name="connsiteY21" fmla="*/ 2717624 h 2717624"/>
                  <a:gd name="connsiteX22" fmla="*/ 10709 w 1818330"/>
                  <a:gd name="connsiteY22" fmla="*/ 1804617 h 2717624"/>
                  <a:gd name="connsiteX0" fmla="*/ 10709 w 1818330"/>
                  <a:gd name="connsiteY0" fmla="*/ 1804617 h 2717624"/>
                  <a:gd name="connsiteX1" fmla="*/ 0 w 1818330"/>
                  <a:gd name="connsiteY1" fmla="*/ 160040 h 2717624"/>
                  <a:gd name="connsiteX2" fmla="*/ 145943 w 1818330"/>
                  <a:gd name="connsiteY2" fmla="*/ 0 h 2717624"/>
                  <a:gd name="connsiteX3" fmla="*/ 664355 w 1818330"/>
                  <a:gd name="connsiteY3" fmla="*/ 15058 h 2717624"/>
                  <a:gd name="connsiteX4" fmla="*/ 579120 w 1818330"/>
                  <a:gd name="connsiteY4" fmla="*/ 160040 h 2717624"/>
                  <a:gd name="connsiteX5" fmla="*/ 548640 w 1818330"/>
                  <a:gd name="connsiteY5" fmla="*/ 304056 h 2717624"/>
                  <a:gd name="connsiteX6" fmla="*/ 548640 w 1818330"/>
                  <a:gd name="connsiteY6" fmla="*/ 808112 h 2717624"/>
                  <a:gd name="connsiteX7" fmla="*/ 609600 w 1818330"/>
                  <a:gd name="connsiteY7" fmla="*/ 1024136 h 2717624"/>
                  <a:gd name="connsiteX8" fmla="*/ 855057 w 1818330"/>
                  <a:gd name="connsiteY8" fmla="*/ 1436564 h 2717624"/>
                  <a:gd name="connsiteX9" fmla="*/ 947788 w 1818330"/>
                  <a:gd name="connsiteY9" fmla="*/ 1488381 h 2717624"/>
                  <a:gd name="connsiteX10" fmla="*/ 1113911 w 1818330"/>
                  <a:gd name="connsiteY10" fmla="*/ 1489150 h 2717624"/>
                  <a:gd name="connsiteX11" fmla="*/ 1120033 w 1818330"/>
                  <a:gd name="connsiteY11" fmla="*/ 1355230 h 2717624"/>
                  <a:gd name="connsiteX12" fmla="*/ 1034399 w 1818330"/>
                  <a:gd name="connsiteY12" fmla="*/ 1341884 h 2717624"/>
                  <a:gd name="connsiteX13" fmla="*/ 1035207 w 1818330"/>
                  <a:gd name="connsiteY13" fmla="*/ 1227584 h 2717624"/>
                  <a:gd name="connsiteX14" fmla="*/ 1796011 w 1818330"/>
                  <a:gd name="connsiteY14" fmla="*/ 1197298 h 2717624"/>
                  <a:gd name="connsiteX15" fmla="*/ 1818330 w 1818330"/>
                  <a:gd name="connsiteY15" fmla="*/ 1779930 h 2717624"/>
                  <a:gd name="connsiteX16" fmla="*/ 771303 w 1818330"/>
                  <a:gd name="connsiteY16" fmla="*/ 1794105 h 2717624"/>
                  <a:gd name="connsiteX17" fmla="*/ 773214 w 1818330"/>
                  <a:gd name="connsiteY17" fmla="*/ 2545110 h 2717624"/>
                  <a:gd name="connsiteX18" fmla="*/ 547916 w 1818330"/>
                  <a:gd name="connsiteY18" fmla="*/ 2555577 h 2717624"/>
                  <a:gd name="connsiteX19" fmla="*/ 545575 w 1818330"/>
                  <a:gd name="connsiteY19" fmla="*/ 2716188 h 2717624"/>
                  <a:gd name="connsiteX20" fmla="*/ 6766 w 1818330"/>
                  <a:gd name="connsiteY20" fmla="*/ 2717624 h 2717624"/>
                  <a:gd name="connsiteX21" fmla="*/ 10709 w 1818330"/>
                  <a:gd name="connsiteY21" fmla="*/ 1804617 h 2717624"/>
                  <a:gd name="connsiteX0" fmla="*/ 10709 w 1818330"/>
                  <a:gd name="connsiteY0" fmla="*/ 1804617 h 2717624"/>
                  <a:gd name="connsiteX1" fmla="*/ 0 w 1818330"/>
                  <a:gd name="connsiteY1" fmla="*/ 160040 h 2717624"/>
                  <a:gd name="connsiteX2" fmla="*/ 145943 w 1818330"/>
                  <a:gd name="connsiteY2" fmla="*/ 0 h 2717624"/>
                  <a:gd name="connsiteX3" fmla="*/ 664355 w 1818330"/>
                  <a:gd name="connsiteY3" fmla="*/ 15058 h 2717624"/>
                  <a:gd name="connsiteX4" fmla="*/ 548640 w 1818330"/>
                  <a:gd name="connsiteY4" fmla="*/ 304056 h 2717624"/>
                  <a:gd name="connsiteX5" fmla="*/ 548640 w 1818330"/>
                  <a:gd name="connsiteY5" fmla="*/ 808112 h 2717624"/>
                  <a:gd name="connsiteX6" fmla="*/ 609600 w 1818330"/>
                  <a:gd name="connsiteY6" fmla="*/ 1024136 h 2717624"/>
                  <a:gd name="connsiteX7" fmla="*/ 855057 w 1818330"/>
                  <a:gd name="connsiteY7" fmla="*/ 1436564 h 2717624"/>
                  <a:gd name="connsiteX8" fmla="*/ 947788 w 1818330"/>
                  <a:gd name="connsiteY8" fmla="*/ 1488381 h 2717624"/>
                  <a:gd name="connsiteX9" fmla="*/ 1113911 w 1818330"/>
                  <a:gd name="connsiteY9" fmla="*/ 1489150 h 2717624"/>
                  <a:gd name="connsiteX10" fmla="*/ 1120033 w 1818330"/>
                  <a:gd name="connsiteY10" fmla="*/ 1355230 h 2717624"/>
                  <a:gd name="connsiteX11" fmla="*/ 1034399 w 1818330"/>
                  <a:gd name="connsiteY11" fmla="*/ 1341884 h 2717624"/>
                  <a:gd name="connsiteX12" fmla="*/ 1035207 w 1818330"/>
                  <a:gd name="connsiteY12" fmla="*/ 1227584 h 2717624"/>
                  <a:gd name="connsiteX13" fmla="*/ 1796011 w 1818330"/>
                  <a:gd name="connsiteY13" fmla="*/ 1197298 h 2717624"/>
                  <a:gd name="connsiteX14" fmla="*/ 1818330 w 1818330"/>
                  <a:gd name="connsiteY14" fmla="*/ 1779930 h 2717624"/>
                  <a:gd name="connsiteX15" fmla="*/ 771303 w 1818330"/>
                  <a:gd name="connsiteY15" fmla="*/ 1794105 h 2717624"/>
                  <a:gd name="connsiteX16" fmla="*/ 773214 w 1818330"/>
                  <a:gd name="connsiteY16" fmla="*/ 2545110 h 2717624"/>
                  <a:gd name="connsiteX17" fmla="*/ 547916 w 1818330"/>
                  <a:gd name="connsiteY17" fmla="*/ 2555577 h 2717624"/>
                  <a:gd name="connsiteX18" fmla="*/ 545575 w 1818330"/>
                  <a:gd name="connsiteY18" fmla="*/ 2716188 h 2717624"/>
                  <a:gd name="connsiteX19" fmla="*/ 6766 w 1818330"/>
                  <a:gd name="connsiteY19" fmla="*/ 2717624 h 2717624"/>
                  <a:gd name="connsiteX20" fmla="*/ 10709 w 1818330"/>
                  <a:gd name="connsiteY20" fmla="*/ 1804617 h 2717624"/>
                  <a:gd name="connsiteX0" fmla="*/ 10709 w 1818330"/>
                  <a:gd name="connsiteY0" fmla="*/ 1804617 h 2717624"/>
                  <a:gd name="connsiteX1" fmla="*/ 0 w 1818330"/>
                  <a:gd name="connsiteY1" fmla="*/ 160040 h 2717624"/>
                  <a:gd name="connsiteX2" fmla="*/ 145943 w 1818330"/>
                  <a:gd name="connsiteY2" fmla="*/ 0 h 2717624"/>
                  <a:gd name="connsiteX3" fmla="*/ 664355 w 1818330"/>
                  <a:gd name="connsiteY3" fmla="*/ 15058 h 2717624"/>
                  <a:gd name="connsiteX4" fmla="*/ 548640 w 1818330"/>
                  <a:gd name="connsiteY4" fmla="*/ 808112 h 2717624"/>
                  <a:gd name="connsiteX5" fmla="*/ 609600 w 1818330"/>
                  <a:gd name="connsiteY5" fmla="*/ 1024136 h 2717624"/>
                  <a:gd name="connsiteX6" fmla="*/ 855057 w 1818330"/>
                  <a:gd name="connsiteY6" fmla="*/ 1436564 h 2717624"/>
                  <a:gd name="connsiteX7" fmla="*/ 947788 w 1818330"/>
                  <a:gd name="connsiteY7" fmla="*/ 1488381 h 2717624"/>
                  <a:gd name="connsiteX8" fmla="*/ 1113911 w 1818330"/>
                  <a:gd name="connsiteY8" fmla="*/ 1489150 h 2717624"/>
                  <a:gd name="connsiteX9" fmla="*/ 1120033 w 1818330"/>
                  <a:gd name="connsiteY9" fmla="*/ 1355230 h 2717624"/>
                  <a:gd name="connsiteX10" fmla="*/ 1034399 w 1818330"/>
                  <a:gd name="connsiteY10" fmla="*/ 1341884 h 2717624"/>
                  <a:gd name="connsiteX11" fmla="*/ 1035207 w 1818330"/>
                  <a:gd name="connsiteY11" fmla="*/ 1227584 h 2717624"/>
                  <a:gd name="connsiteX12" fmla="*/ 1796011 w 1818330"/>
                  <a:gd name="connsiteY12" fmla="*/ 1197298 h 2717624"/>
                  <a:gd name="connsiteX13" fmla="*/ 1818330 w 1818330"/>
                  <a:gd name="connsiteY13" fmla="*/ 1779930 h 2717624"/>
                  <a:gd name="connsiteX14" fmla="*/ 771303 w 1818330"/>
                  <a:gd name="connsiteY14" fmla="*/ 1794105 h 2717624"/>
                  <a:gd name="connsiteX15" fmla="*/ 773214 w 1818330"/>
                  <a:gd name="connsiteY15" fmla="*/ 2545110 h 2717624"/>
                  <a:gd name="connsiteX16" fmla="*/ 547916 w 1818330"/>
                  <a:gd name="connsiteY16" fmla="*/ 2555577 h 2717624"/>
                  <a:gd name="connsiteX17" fmla="*/ 545575 w 1818330"/>
                  <a:gd name="connsiteY17" fmla="*/ 2716188 h 2717624"/>
                  <a:gd name="connsiteX18" fmla="*/ 6766 w 1818330"/>
                  <a:gd name="connsiteY18" fmla="*/ 2717624 h 2717624"/>
                  <a:gd name="connsiteX19" fmla="*/ 10709 w 1818330"/>
                  <a:gd name="connsiteY19" fmla="*/ 1804617 h 2717624"/>
                  <a:gd name="connsiteX0" fmla="*/ 10709 w 1818330"/>
                  <a:gd name="connsiteY0" fmla="*/ 1804617 h 2717624"/>
                  <a:gd name="connsiteX1" fmla="*/ 0 w 1818330"/>
                  <a:gd name="connsiteY1" fmla="*/ 160040 h 2717624"/>
                  <a:gd name="connsiteX2" fmla="*/ 145943 w 1818330"/>
                  <a:gd name="connsiteY2" fmla="*/ 0 h 2717624"/>
                  <a:gd name="connsiteX3" fmla="*/ 664355 w 1818330"/>
                  <a:gd name="connsiteY3" fmla="*/ 15058 h 2717624"/>
                  <a:gd name="connsiteX4" fmla="*/ 609600 w 1818330"/>
                  <a:gd name="connsiteY4" fmla="*/ 1024136 h 2717624"/>
                  <a:gd name="connsiteX5" fmla="*/ 855057 w 1818330"/>
                  <a:gd name="connsiteY5" fmla="*/ 1436564 h 2717624"/>
                  <a:gd name="connsiteX6" fmla="*/ 947788 w 1818330"/>
                  <a:gd name="connsiteY6" fmla="*/ 1488381 h 2717624"/>
                  <a:gd name="connsiteX7" fmla="*/ 1113911 w 1818330"/>
                  <a:gd name="connsiteY7" fmla="*/ 1489150 h 2717624"/>
                  <a:gd name="connsiteX8" fmla="*/ 1120033 w 1818330"/>
                  <a:gd name="connsiteY8" fmla="*/ 1355230 h 2717624"/>
                  <a:gd name="connsiteX9" fmla="*/ 1034399 w 1818330"/>
                  <a:gd name="connsiteY9" fmla="*/ 1341884 h 2717624"/>
                  <a:gd name="connsiteX10" fmla="*/ 1035207 w 1818330"/>
                  <a:gd name="connsiteY10" fmla="*/ 1227584 h 2717624"/>
                  <a:gd name="connsiteX11" fmla="*/ 1796011 w 1818330"/>
                  <a:gd name="connsiteY11" fmla="*/ 1197298 h 2717624"/>
                  <a:gd name="connsiteX12" fmla="*/ 1818330 w 1818330"/>
                  <a:gd name="connsiteY12" fmla="*/ 1779930 h 2717624"/>
                  <a:gd name="connsiteX13" fmla="*/ 771303 w 1818330"/>
                  <a:gd name="connsiteY13" fmla="*/ 1794105 h 2717624"/>
                  <a:gd name="connsiteX14" fmla="*/ 773214 w 1818330"/>
                  <a:gd name="connsiteY14" fmla="*/ 2545110 h 2717624"/>
                  <a:gd name="connsiteX15" fmla="*/ 547916 w 1818330"/>
                  <a:gd name="connsiteY15" fmla="*/ 2555577 h 2717624"/>
                  <a:gd name="connsiteX16" fmla="*/ 545575 w 1818330"/>
                  <a:gd name="connsiteY16" fmla="*/ 2716188 h 2717624"/>
                  <a:gd name="connsiteX17" fmla="*/ 6766 w 1818330"/>
                  <a:gd name="connsiteY17" fmla="*/ 2717624 h 2717624"/>
                  <a:gd name="connsiteX18" fmla="*/ 10709 w 1818330"/>
                  <a:gd name="connsiteY18" fmla="*/ 1804617 h 2717624"/>
                  <a:gd name="connsiteX0" fmla="*/ 10709 w 1818330"/>
                  <a:gd name="connsiteY0" fmla="*/ 1804617 h 2717624"/>
                  <a:gd name="connsiteX1" fmla="*/ 0 w 1818330"/>
                  <a:gd name="connsiteY1" fmla="*/ 160040 h 2717624"/>
                  <a:gd name="connsiteX2" fmla="*/ 145943 w 1818330"/>
                  <a:gd name="connsiteY2" fmla="*/ 0 h 2717624"/>
                  <a:gd name="connsiteX3" fmla="*/ 664355 w 1818330"/>
                  <a:gd name="connsiteY3" fmla="*/ 15058 h 2717624"/>
                  <a:gd name="connsiteX4" fmla="*/ 855057 w 1818330"/>
                  <a:gd name="connsiteY4" fmla="*/ 1436564 h 2717624"/>
                  <a:gd name="connsiteX5" fmla="*/ 947788 w 1818330"/>
                  <a:gd name="connsiteY5" fmla="*/ 1488381 h 2717624"/>
                  <a:gd name="connsiteX6" fmla="*/ 1113911 w 1818330"/>
                  <a:gd name="connsiteY6" fmla="*/ 1489150 h 2717624"/>
                  <a:gd name="connsiteX7" fmla="*/ 1120033 w 1818330"/>
                  <a:gd name="connsiteY7" fmla="*/ 1355230 h 2717624"/>
                  <a:gd name="connsiteX8" fmla="*/ 1034399 w 1818330"/>
                  <a:gd name="connsiteY8" fmla="*/ 1341884 h 2717624"/>
                  <a:gd name="connsiteX9" fmla="*/ 1035207 w 1818330"/>
                  <a:gd name="connsiteY9" fmla="*/ 1227584 h 2717624"/>
                  <a:gd name="connsiteX10" fmla="*/ 1796011 w 1818330"/>
                  <a:gd name="connsiteY10" fmla="*/ 1197298 h 2717624"/>
                  <a:gd name="connsiteX11" fmla="*/ 1818330 w 1818330"/>
                  <a:gd name="connsiteY11" fmla="*/ 1779930 h 2717624"/>
                  <a:gd name="connsiteX12" fmla="*/ 771303 w 1818330"/>
                  <a:gd name="connsiteY12" fmla="*/ 1794105 h 2717624"/>
                  <a:gd name="connsiteX13" fmla="*/ 773214 w 1818330"/>
                  <a:gd name="connsiteY13" fmla="*/ 2545110 h 2717624"/>
                  <a:gd name="connsiteX14" fmla="*/ 547916 w 1818330"/>
                  <a:gd name="connsiteY14" fmla="*/ 2555577 h 2717624"/>
                  <a:gd name="connsiteX15" fmla="*/ 545575 w 1818330"/>
                  <a:gd name="connsiteY15" fmla="*/ 2716188 h 2717624"/>
                  <a:gd name="connsiteX16" fmla="*/ 6766 w 1818330"/>
                  <a:gd name="connsiteY16" fmla="*/ 2717624 h 2717624"/>
                  <a:gd name="connsiteX17" fmla="*/ 10709 w 1818330"/>
                  <a:gd name="connsiteY17" fmla="*/ 1804617 h 2717624"/>
                  <a:gd name="connsiteX0" fmla="*/ 10709 w 1818330"/>
                  <a:gd name="connsiteY0" fmla="*/ 1804617 h 2717624"/>
                  <a:gd name="connsiteX1" fmla="*/ 0 w 1818330"/>
                  <a:gd name="connsiteY1" fmla="*/ 160040 h 2717624"/>
                  <a:gd name="connsiteX2" fmla="*/ 145943 w 1818330"/>
                  <a:gd name="connsiteY2" fmla="*/ 0 h 2717624"/>
                  <a:gd name="connsiteX3" fmla="*/ 664355 w 1818330"/>
                  <a:gd name="connsiteY3" fmla="*/ 15058 h 2717624"/>
                  <a:gd name="connsiteX4" fmla="*/ 947788 w 1818330"/>
                  <a:gd name="connsiteY4" fmla="*/ 1488381 h 2717624"/>
                  <a:gd name="connsiteX5" fmla="*/ 1113911 w 1818330"/>
                  <a:gd name="connsiteY5" fmla="*/ 1489150 h 2717624"/>
                  <a:gd name="connsiteX6" fmla="*/ 1120033 w 1818330"/>
                  <a:gd name="connsiteY6" fmla="*/ 1355230 h 2717624"/>
                  <a:gd name="connsiteX7" fmla="*/ 1034399 w 1818330"/>
                  <a:gd name="connsiteY7" fmla="*/ 1341884 h 2717624"/>
                  <a:gd name="connsiteX8" fmla="*/ 1035207 w 1818330"/>
                  <a:gd name="connsiteY8" fmla="*/ 1227584 h 2717624"/>
                  <a:gd name="connsiteX9" fmla="*/ 1796011 w 1818330"/>
                  <a:gd name="connsiteY9" fmla="*/ 1197298 h 2717624"/>
                  <a:gd name="connsiteX10" fmla="*/ 1818330 w 1818330"/>
                  <a:gd name="connsiteY10" fmla="*/ 1779930 h 2717624"/>
                  <a:gd name="connsiteX11" fmla="*/ 771303 w 1818330"/>
                  <a:gd name="connsiteY11" fmla="*/ 1794105 h 2717624"/>
                  <a:gd name="connsiteX12" fmla="*/ 773214 w 1818330"/>
                  <a:gd name="connsiteY12" fmla="*/ 2545110 h 2717624"/>
                  <a:gd name="connsiteX13" fmla="*/ 547916 w 1818330"/>
                  <a:gd name="connsiteY13" fmla="*/ 2555577 h 2717624"/>
                  <a:gd name="connsiteX14" fmla="*/ 545575 w 1818330"/>
                  <a:gd name="connsiteY14" fmla="*/ 2716188 h 2717624"/>
                  <a:gd name="connsiteX15" fmla="*/ 6766 w 1818330"/>
                  <a:gd name="connsiteY15" fmla="*/ 2717624 h 2717624"/>
                  <a:gd name="connsiteX16" fmla="*/ 10709 w 1818330"/>
                  <a:gd name="connsiteY16" fmla="*/ 1804617 h 2717624"/>
                  <a:gd name="connsiteX0" fmla="*/ 10709 w 1818330"/>
                  <a:gd name="connsiteY0" fmla="*/ 1804617 h 2717624"/>
                  <a:gd name="connsiteX1" fmla="*/ 0 w 1818330"/>
                  <a:gd name="connsiteY1" fmla="*/ 160040 h 2717624"/>
                  <a:gd name="connsiteX2" fmla="*/ 145943 w 1818330"/>
                  <a:gd name="connsiteY2" fmla="*/ 0 h 2717624"/>
                  <a:gd name="connsiteX3" fmla="*/ 664355 w 1818330"/>
                  <a:gd name="connsiteY3" fmla="*/ 15058 h 2717624"/>
                  <a:gd name="connsiteX4" fmla="*/ 947788 w 1818330"/>
                  <a:gd name="connsiteY4" fmla="*/ 1488381 h 2717624"/>
                  <a:gd name="connsiteX5" fmla="*/ 1113911 w 1818330"/>
                  <a:gd name="connsiteY5" fmla="*/ 1489150 h 2717624"/>
                  <a:gd name="connsiteX6" fmla="*/ 1034399 w 1818330"/>
                  <a:gd name="connsiteY6" fmla="*/ 1341884 h 2717624"/>
                  <a:gd name="connsiteX7" fmla="*/ 1035207 w 1818330"/>
                  <a:gd name="connsiteY7" fmla="*/ 1227584 h 2717624"/>
                  <a:gd name="connsiteX8" fmla="*/ 1796011 w 1818330"/>
                  <a:gd name="connsiteY8" fmla="*/ 1197298 h 2717624"/>
                  <a:gd name="connsiteX9" fmla="*/ 1818330 w 1818330"/>
                  <a:gd name="connsiteY9" fmla="*/ 1779930 h 2717624"/>
                  <a:gd name="connsiteX10" fmla="*/ 771303 w 1818330"/>
                  <a:gd name="connsiteY10" fmla="*/ 1794105 h 2717624"/>
                  <a:gd name="connsiteX11" fmla="*/ 773214 w 1818330"/>
                  <a:gd name="connsiteY11" fmla="*/ 2545110 h 2717624"/>
                  <a:gd name="connsiteX12" fmla="*/ 547916 w 1818330"/>
                  <a:gd name="connsiteY12" fmla="*/ 2555577 h 2717624"/>
                  <a:gd name="connsiteX13" fmla="*/ 545575 w 1818330"/>
                  <a:gd name="connsiteY13" fmla="*/ 2716188 h 2717624"/>
                  <a:gd name="connsiteX14" fmla="*/ 6766 w 1818330"/>
                  <a:gd name="connsiteY14" fmla="*/ 2717624 h 2717624"/>
                  <a:gd name="connsiteX15" fmla="*/ 10709 w 1818330"/>
                  <a:gd name="connsiteY15" fmla="*/ 1804617 h 2717624"/>
                  <a:gd name="connsiteX0" fmla="*/ 10709 w 1818330"/>
                  <a:gd name="connsiteY0" fmla="*/ 1804617 h 2717624"/>
                  <a:gd name="connsiteX1" fmla="*/ 0 w 1818330"/>
                  <a:gd name="connsiteY1" fmla="*/ 160040 h 2717624"/>
                  <a:gd name="connsiteX2" fmla="*/ 145943 w 1818330"/>
                  <a:gd name="connsiteY2" fmla="*/ 0 h 2717624"/>
                  <a:gd name="connsiteX3" fmla="*/ 664355 w 1818330"/>
                  <a:gd name="connsiteY3" fmla="*/ 15058 h 2717624"/>
                  <a:gd name="connsiteX4" fmla="*/ 947788 w 1818330"/>
                  <a:gd name="connsiteY4" fmla="*/ 1488381 h 2717624"/>
                  <a:gd name="connsiteX5" fmla="*/ 1034399 w 1818330"/>
                  <a:gd name="connsiteY5" fmla="*/ 1341884 h 2717624"/>
                  <a:gd name="connsiteX6" fmla="*/ 1035207 w 1818330"/>
                  <a:gd name="connsiteY6" fmla="*/ 1227584 h 2717624"/>
                  <a:gd name="connsiteX7" fmla="*/ 1796011 w 1818330"/>
                  <a:gd name="connsiteY7" fmla="*/ 1197298 h 2717624"/>
                  <a:gd name="connsiteX8" fmla="*/ 1818330 w 1818330"/>
                  <a:gd name="connsiteY8" fmla="*/ 1779930 h 2717624"/>
                  <a:gd name="connsiteX9" fmla="*/ 771303 w 1818330"/>
                  <a:gd name="connsiteY9" fmla="*/ 1794105 h 2717624"/>
                  <a:gd name="connsiteX10" fmla="*/ 773214 w 1818330"/>
                  <a:gd name="connsiteY10" fmla="*/ 2545110 h 2717624"/>
                  <a:gd name="connsiteX11" fmla="*/ 547916 w 1818330"/>
                  <a:gd name="connsiteY11" fmla="*/ 2555577 h 2717624"/>
                  <a:gd name="connsiteX12" fmla="*/ 545575 w 1818330"/>
                  <a:gd name="connsiteY12" fmla="*/ 2716188 h 2717624"/>
                  <a:gd name="connsiteX13" fmla="*/ 6766 w 1818330"/>
                  <a:gd name="connsiteY13" fmla="*/ 2717624 h 2717624"/>
                  <a:gd name="connsiteX14" fmla="*/ 10709 w 1818330"/>
                  <a:gd name="connsiteY14" fmla="*/ 1804617 h 2717624"/>
                  <a:gd name="connsiteX0" fmla="*/ 10709 w 1818330"/>
                  <a:gd name="connsiteY0" fmla="*/ 1804617 h 2717624"/>
                  <a:gd name="connsiteX1" fmla="*/ 0 w 1818330"/>
                  <a:gd name="connsiteY1" fmla="*/ 160040 h 2717624"/>
                  <a:gd name="connsiteX2" fmla="*/ 145943 w 1818330"/>
                  <a:gd name="connsiteY2" fmla="*/ 0 h 2717624"/>
                  <a:gd name="connsiteX3" fmla="*/ 664355 w 1818330"/>
                  <a:gd name="connsiteY3" fmla="*/ 15058 h 2717624"/>
                  <a:gd name="connsiteX4" fmla="*/ 947788 w 1818330"/>
                  <a:gd name="connsiteY4" fmla="*/ 1488381 h 2717624"/>
                  <a:gd name="connsiteX5" fmla="*/ 1035207 w 1818330"/>
                  <a:gd name="connsiteY5" fmla="*/ 1227584 h 2717624"/>
                  <a:gd name="connsiteX6" fmla="*/ 1796011 w 1818330"/>
                  <a:gd name="connsiteY6" fmla="*/ 1197298 h 2717624"/>
                  <a:gd name="connsiteX7" fmla="*/ 1818330 w 1818330"/>
                  <a:gd name="connsiteY7" fmla="*/ 1779930 h 2717624"/>
                  <a:gd name="connsiteX8" fmla="*/ 771303 w 1818330"/>
                  <a:gd name="connsiteY8" fmla="*/ 1794105 h 2717624"/>
                  <a:gd name="connsiteX9" fmla="*/ 773214 w 1818330"/>
                  <a:gd name="connsiteY9" fmla="*/ 2545110 h 2717624"/>
                  <a:gd name="connsiteX10" fmla="*/ 547916 w 1818330"/>
                  <a:gd name="connsiteY10" fmla="*/ 2555577 h 2717624"/>
                  <a:gd name="connsiteX11" fmla="*/ 545575 w 1818330"/>
                  <a:gd name="connsiteY11" fmla="*/ 2716188 h 2717624"/>
                  <a:gd name="connsiteX12" fmla="*/ 6766 w 1818330"/>
                  <a:gd name="connsiteY12" fmla="*/ 2717624 h 2717624"/>
                  <a:gd name="connsiteX13" fmla="*/ 10709 w 1818330"/>
                  <a:gd name="connsiteY13" fmla="*/ 1804617 h 2717624"/>
                  <a:gd name="connsiteX0" fmla="*/ 10709 w 1818330"/>
                  <a:gd name="connsiteY0" fmla="*/ 1804617 h 2717624"/>
                  <a:gd name="connsiteX1" fmla="*/ 0 w 1818330"/>
                  <a:gd name="connsiteY1" fmla="*/ 160040 h 2717624"/>
                  <a:gd name="connsiteX2" fmla="*/ 145943 w 1818330"/>
                  <a:gd name="connsiteY2" fmla="*/ 0 h 2717624"/>
                  <a:gd name="connsiteX3" fmla="*/ 664355 w 1818330"/>
                  <a:gd name="connsiteY3" fmla="*/ 15058 h 2717624"/>
                  <a:gd name="connsiteX4" fmla="*/ 1035207 w 1818330"/>
                  <a:gd name="connsiteY4" fmla="*/ 1227584 h 2717624"/>
                  <a:gd name="connsiteX5" fmla="*/ 1796011 w 1818330"/>
                  <a:gd name="connsiteY5" fmla="*/ 1197298 h 2717624"/>
                  <a:gd name="connsiteX6" fmla="*/ 1818330 w 1818330"/>
                  <a:gd name="connsiteY6" fmla="*/ 1779930 h 2717624"/>
                  <a:gd name="connsiteX7" fmla="*/ 771303 w 1818330"/>
                  <a:gd name="connsiteY7" fmla="*/ 1794105 h 2717624"/>
                  <a:gd name="connsiteX8" fmla="*/ 773214 w 1818330"/>
                  <a:gd name="connsiteY8" fmla="*/ 2545110 h 2717624"/>
                  <a:gd name="connsiteX9" fmla="*/ 547916 w 1818330"/>
                  <a:gd name="connsiteY9" fmla="*/ 2555577 h 2717624"/>
                  <a:gd name="connsiteX10" fmla="*/ 545575 w 1818330"/>
                  <a:gd name="connsiteY10" fmla="*/ 2716188 h 2717624"/>
                  <a:gd name="connsiteX11" fmla="*/ 6766 w 1818330"/>
                  <a:gd name="connsiteY11" fmla="*/ 2717624 h 2717624"/>
                  <a:gd name="connsiteX12" fmla="*/ 10709 w 1818330"/>
                  <a:gd name="connsiteY12" fmla="*/ 1804617 h 2717624"/>
                  <a:gd name="connsiteX0" fmla="*/ 864149 w 2671770"/>
                  <a:gd name="connsiteY0" fmla="*/ 1804617 h 2717624"/>
                  <a:gd name="connsiteX1" fmla="*/ 0 w 2671770"/>
                  <a:gd name="connsiteY1" fmla="*/ 952126 h 2717624"/>
                  <a:gd name="connsiteX2" fmla="*/ 999383 w 2671770"/>
                  <a:gd name="connsiteY2" fmla="*/ 0 h 2717624"/>
                  <a:gd name="connsiteX3" fmla="*/ 1517795 w 2671770"/>
                  <a:gd name="connsiteY3" fmla="*/ 15058 h 2717624"/>
                  <a:gd name="connsiteX4" fmla="*/ 1888647 w 2671770"/>
                  <a:gd name="connsiteY4" fmla="*/ 1227584 h 2717624"/>
                  <a:gd name="connsiteX5" fmla="*/ 2649451 w 2671770"/>
                  <a:gd name="connsiteY5" fmla="*/ 1197298 h 2717624"/>
                  <a:gd name="connsiteX6" fmla="*/ 2671770 w 2671770"/>
                  <a:gd name="connsiteY6" fmla="*/ 1779930 h 2717624"/>
                  <a:gd name="connsiteX7" fmla="*/ 1624743 w 2671770"/>
                  <a:gd name="connsiteY7" fmla="*/ 1794105 h 2717624"/>
                  <a:gd name="connsiteX8" fmla="*/ 1626654 w 2671770"/>
                  <a:gd name="connsiteY8" fmla="*/ 2545110 h 2717624"/>
                  <a:gd name="connsiteX9" fmla="*/ 1401356 w 2671770"/>
                  <a:gd name="connsiteY9" fmla="*/ 2555577 h 2717624"/>
                  <a:gd name="connsiteX10" fmla="*/ 1399015 w 2671770"/>
                  <a:gd name="connsiteY10" fmla="*/ 2716188 h 2717624"/>
                  <a:gd name="connsiteX11" fmla="*/ 860206 w 2671770"/>
                  <a:gd name="connsiteY11" fmla="*/ 2717624 h 2717624"/>
                  <a:gd name="connsiteX12" fmla="*/ 864149 w 2671770"/>
                  <a:gd name="connsiteY12" fmla="*/ 1804617 h 2717624"/>
                  <a:gd name="connsiteX0" fmla="*/ 864149 w 2671770"/>
                  <a:gd name="connsiteY0" fmla="*/ 1804617 h 2717624"/>
                  <a:gd name="connsiteX1" fmla="*/ 0 w 2671770"/>
                  <a:gd name="connsiteY1" fmla="*/ 952126 h 2717624"/>
                  <a:gd name="connsiteX2" fmla="*/ 999383 w 2671770"/>
                  <a:gd name="connsiteY2" fmla="*/ 0 h 2717624"/>
                  <a:gd name="connsiteX3" fmla="*/ 1517795 w 2671770"/>
                  <a:gd name="connsiteY3" fmla="*/ 15058 h 2717624"/>
                  <a:gd name="connsiteX4" fmla="*/ 1888647 w 2671770"/>
                  <a:gd name="connsiteY4" fmla="*/ 1227584 h 2717624"/>
                  <a:gd name="connsiteX5" fmla="*/ 2649451 w 2671770"/>
                  <a:gd name="connsiteY5" fmla="*/ 1197298 h 2717624"/>
                  <a:gd name="connsiteX6" fmla="*/ 2671770 w 2671770"/>
                  <a:gd name="connsiteY6" fmla="*/ 1779930 h 2717624"/>
                  <a:gd name="connsiteX7" fmla="*/ 1624743 w 2671770"/>
                  <a:gd name="connsiteY7" fmla="*/ 1794105 h 2717624"/>
                  <a:gd name="connsiteX8" fmla="*/ 1626654 w 2671770"/>
                  <a:gd name="connsiteY8" fmla="*/ 2545110 h 2717624"/>
                  <a:gd name="connsiteX9" fmla="*/ 1401356 w 2671770"/>
                  <a:gd name="connsiteY9" fmla="*/ 2555577 h 2717624"/>
                  <a:gd name="connsiteX10" fmla="*/ 1399015 w 2671770"/>
                  <a:gd name="connsiteY10" fmla="*/ 2716188 h 2717624"/>
                  <a:gd name="connsiteX11" fmla="*/ 860206 w 2671770"/>
                  <a:gd name="connsiteY11" fmla="*/ 2717624 h 2717624"/>
                  <a:gd name="connsiteX12" fmla="*/ 864149 w 2671770"/>
                  <a:gd name="connsiteY12" fmla="*/ 1804617 h 2717624"/>
                  <a:gd name="connsiteX0" fmla="*/ 887311 w 2694932"/>
                  <a:gd name="connsiteY0" fmla="*/ 1804617 h 2717624"/>
                  <a:gd name="connsiteX1" fmla="*/ 0 w 2694932"/>
                  <a:gd name="connsiteY1" fmla="*/ 965074 h 2717624"/>
                  <a:gd name="connsiteX2" fmla="*/ 1022545 w 2694932"/>
                  <a:gd name="connsiteY2" fmla="*/ 0 h 2717624"/>
                  <a:gd name="connsiteX3" fmla="*/ 1540957 w 2694932"/>
                  <a:gd name="connsiteY3" fmla="*/ 15058 h 2717624"/>
                  <a:gd name="connsiteX4" fmla="*/ 1911809 w 2694932"/>
                  <a:gd name="connsiteY4" fmla="*/ 1227584 h 2717624"/>
                  <a:gd name="connsiteX5" fmla="*/ 2672613 w 2694932"/>
                  <a:gd name="connsiteY5" fmla="*/ 1197298 h 2717624"/>
                  <a:gd name="connsiteX6" fmla="*/ 2694932 w 2694932"/>
                  <a:gd name="connsiteY6" fmla="*/ 1779930 h 2717624"/>
                  <a:gd name="connsiteX7" fmla="*/ 1647905 w 2694932"/>
                  <a:gd name="connsiteY7" fmla="*/ 1794105 h 2717624"/>
                  <a:gd name="connsiteX8" fmla="*/ 1649816 w 2694932"/>
                  <a:gd name="connsiteY8" fmla="*/ 2545110 h 2717624"/>
                  <a:gd name="connsiteX9" fmla="*/ 1424518 w 2694932"/>
                  <a:gd name="connsiteY9" fmla="*/ 2555577 h 2717624"/>
                  <a:gd name="connsiteX10" fmla="*/ 1422177 w 2694932"/>
                  <a:gd name="connsiteY10" fmla="*/ 2716188 h 2717624"/>
                  <a:gd name="connsiteX11" fmla="*/ 883368 w 2694932"/>
                  <a:gd name="connsiteY11" fmla="*/ 2717624 h 2717624"/>
                  <a:gd name="connsiteX12" fmla="*/ 887311 w 2694932"/>
                  <a:gd name="connsiteY12" fmla="*/ 1804617 h 2717624"/>
                  <a:gd name="connsiteX0" fmla="*/ 887311 w 2694932"/>
                  <a:gd name="connsiteY0" fmla="*/ 1804617 h 2717624"/>
                  <a:gd name="connsiteX1" fmla="*/ 6194 w 2694932"/>
                  <a:gd name="connsiteY1" fmla="*/ 1046608 h 2717624"/>
                  <a:gd name="connsiteX2" fmla="*/ 0 w 2694932"/>
                  <a:gd name="connsiteY2" fmla="*/ 965074 h 2717624"/>
                  <a:gd name="connsiteX3" fmla="*/ 1022545 w 2694932"/>
                  <a:gd name="connsiteY3" fmla="*/ 0 h 2717624"/>
                  <a:gd name="connsiteX4" fmla="*/ 1540957 w 2694932"/>
                  <a:gd name="connsiteY4" fmla="*/ 15058 h 2717624"/>
                  <a:gd name="connsiteX5" fmla="*/ 1911809 w 2694932"/>
                  <a:gd name="connsiteY5" fmla="*/ 1227584 h 2717624"/>
                  <a:gd name="connsiteX6" fmla="*/ 2672613 w 2694932"/>
                  <a:gd name="connsiteY6" fmla="*/ 1197298 h 2717624"/>
                  <a:gd name="connsiteX7" fmla="*/ 2694932 w 2694932"/>
                  <a:gd name="connsiteY7" fmla="*/ 1779930 h 2717624"/>
                  <a:gd name="connsiteX8" fmla="*/ 1647905 w 2694932"/>
                  <a:gd name="connsiteY8" fmla="*/ 1794105 h 2717624"/>
                  <a:gd name="connsiteX9" fmla="*/ 1649816 w 2694932"/>
                  <a:gd name="connsiteY9" fmla="*/ 2545110 h 2717624"/>
                  <a:gd name="connsiteX10" fmla="*/ 1424518 w 2694932"/>
                  <a:gd name="connsiteY10" fmla="*/ 2555577 h 2717624"/>
                  <a:gd name="connsiteX11" fmla="*/ 1422177 w 2694932"/>
                  <a:gd name="connsiteY11" fmla="*/ 2716188 h 2717624"/>
                  <a:gd name="connsiteX12" fmla="*/ 883368 w 2694932"/>
                  <a:gd name="connsiteY12" fmla="*/ 2717624 h 2717624"/>
                  <a:gd name="connsiteX13" fmla="*/ 887311 w 2694932"/>
                  <a:gd name="connsiteY13" fmla="*/ 1804617 h 2717624"/>
                  <a:gd name="connsiteX0" fmla="*/ 292694 w 2694932"/>
                  <a:gd name="connsiteY0" fmla="*/ 1386857 h 2717624"/>
                  <a:gd name="connsiteX1" fmla="*/ 6194 w 2694932"/>
                  <a:gd name="connsiteY1" fmla="*/ 1046608 h 2717624"/>
                  <a:gd name="connsiteX2" fmla="*/ 0 w 2694932"/>
                  <a:gd name="connsiteY2" fmla="*/ 965074 h 2717624"/>
                  <a:gd name="connsiteX3" fmla="*/ 1022545 w 2694932"/>
                  <a:gd name="connsiteY3" fmla="*/ 0 h 2717624"/>
                  <a:gd name="connsiteX4" fmla="*/ 1540957 w 2694932"/>
                  <a:gd name="connsiteY4" fmla="*/ 15058 h 2717624"/>
                  <a:gd name="connsiteX5" fmla="*/ 1911809 w 2694932"/>
                  <a:gd name="connsiteY5" fmla="*/ 1227584 h 2717624"/>
                  <a:gd name="connsiteX6" fmla="*/ 2672613 w 2694932"/>
                  <a:gd name="connsiteY6" fmla="*/ 1197298 h 2717624"/>
                  <a:gd name="connsiteX7" fmla="*/ 2694932 w 2694932"/>
                  <a:gd name="connsiteY7" fmla="*/ 1779930 h 2717624"/>
                  <a:gd name="connsiteX8" fmla="*/ 1647905 w 2694932"/>
                  <a:gd name="connsiteY8" fmla="*/ 1794105 h 2717624"/>
                  <a:gd name="connsiteX9" fmla="*/ 1649816 w 2694932"/>
                  <a:gd name="connsiteY9" fmla="*/ 2545110 h 2717624"/>
                  <a:gd name="connsiteX10" fmla="*/ 1424518 w 2694932"/>
                  <a:gd name="connsiteY10" fmla="*/ 2555577 h 2717624"/>
                  <a:gd name="connsiteX11" fmla="*/ 1422177 w 2694932"/>
                  <a:gd name="connsiteY11" fmla="*/ 2716188 h 2717624"/>
                  <a:gd name="connsiteX12" fmla="*/ 883368 w 2694932"/>
                  <a:gd name="connsiteY12" fmla="*/ 2717624 h 2717624"/>
                  <a:gd name="connsiteX13" fmla="*/ 292694 w 2694932"/>
                  <a:gd name="connsiteY13" fmla="*/ 1386857 h 2717624"/>
                  <a:gd name="connsiteX0" fmla="*/ 292694 w 2694932"/>
                  <a:gd name="connsiteY0" fmla="*/ 1386857 h 2717624"/>
                  <a:gd name="connsiteX1" fmla="*/ 6194 w 2694932"/>
                  <a:gd name="connsiteY1" fmla="*/ 1046608 h 2717624"/>
                  <a:gd name="connsiteX2" fmla="*/ 0 w 2694932"/>
                  <a:gd name="connsiteY2" fmla="*/ 965074 h 2717624"/>
                  <a:gd name="connsiteX3" fmla="*/ 1022545 w 2694932"/>
                  <a:gd name="connsiteY3" fmla="*/ 0 h 2717624"/>
                  <a:gd name="connsiteX4" fmla="*/ 1540957 w 2694932"/>
                  <a:gd name="connsiteY4" fmla="*/ 15058 h 2717624"/>
                  <a:gd name="connsiteX5" fmla="*/ 1911809 w 2694932"/>
                  <a:gd name="connsiteY5" fmla="*/ 1227584 h 2717624"/>
                  <a:gd name="connsiteX6" fmla="*/ 2672613 w 2694932"/>
                  <a:gd name="connsiteY6" fmla="*/ 1197298 h 2717624"/>
                  <a:gd name="connsiteX7" fmla="*/ 2694932 w 2694932"/>
                  <a:gd name="connsiteY7" fmla="*/ 1779930 h 2717624"/>
                  <a:gd name="connsiteX8" fmla="*/ 1647905 w 2694932"/>
                  <a:gd name="connsiteY8" fmla="*/ 1794105 h 2717624"/>
                  <a:gd name="connsiteX9" fmla="*/ 1649816 w 2694932"/>
                  <a:gd name="connsiteY9" fmla="*/ 2545110 h 2717624"/>
                  <a:gd name="connsiteX10" fmla="*/ 1424518 w 2694932"/>
                  <a:gd name="connsiteY10" fmla="*/ 2555577 h 2717624"/>
                  <a:gd name="connsiteX11" fmla="*/ 1422177 w 2694932"/>
                  <a:gd name="connsiteY11" fmla="*/ 2716188 h 2717624"/>
                  <a:gd name="connsiteX12" fmla="*/ 883368 w 2694932"/>
                  <a:gd name="connsiteY12" fmla="*/ 2717624 h 2717624"/>
                  <a:gd name="connsiteX13" fmla="*/ 292694 w 2694932"/>
                  <a:gd name="connsiteY13" fmla="*/ 1386857 h 2717624"/>
                  <a:gd name="connsiteX0" fmla="*/ 286500 w 2688738"/>
                  <a:gd name="connsiteY0" fmla="*/ 1386857 h 2717624"/>
                  <a:gd name="connsiteX1" fmla="*/ 0 w 2688738"/>
                  <a:gd name="connsiteY1" fmla="*/ 1046608 h 2717624"/>
                  <a:gd name="connsiteX2" fmla="*/ 9188 w 2688738"/>
                  <a:gd name="connsiteY2" fmla="*/ 935160 h 2717624"/>
                  <a:gd name="connsiteX3" fmla="*/ 1016351 w 2688738"/>
                  <a:gd name="connsiteY3" fmla="*/ 0 h 2717624"/>
                  <a:gd name="connsiteX4" fmla="*/ 1534763 w 2688738"/>
                  <a:gd name="connsiteY4" fmla="*/ 15058 h 2717624"/>
                  <a:gd name="connsiteX5" fmla="*/ 1905615 w 2688738"/>
                  <a:gd name="connsiteY5" fmla="*/ 1227584 h 2717624"/>
                  <a:gd name="connsiteX6" fmla="*/ 2666419 w 2688738"/>
                  <a:gd name="connsiteY6" fmla="*/ 1197298 h 2717624"/>
                  <a:gd name="connsiteX7" fmla="*/ 2688738 w 2688738"/>
                  <a:gd name="connsiteY7" fmla="*/ 1779930 h 2717624"/>
                  <a:gd name="connsiteX8" fmla="*/ 1641711 w 2688738"/>
                  <a:gd name="connsiteY8" fmla="*/ 1794105 h 2717624"/>
                  <a:gd name="connsiteX9" fmla="*/ 1643622 w 2688738"/>
                  <a:gd name="connsiteY9" fmla="*/ 2545110 h 2717624"/>
                  <a:gd name="connsiteX10" fmla="*/ 1418324 w 2688738"/>
                  <a:gd name="connsiteY10" fmla="*/ 2555577 h 2717624"/>
                  <a:gd name="connsiteX11" fmla="*/ 1415983 w 2688738"/>
                  <a:gd name="connsiteY11" fmla="*/ 2716188 h 2717624"/>
                  <a:gd name="connsiteX12" fmla="*/ 877174 w 2688738"/>
                  <a:gd name="connsiteY12" fmla="*/ 2717624 h 2717624"/>
                  <a:gd name="connsiteX13" fmla="*/ 286500 w 2688738"/>
                  <a:gd name="connsiteY13" fmla="*/ 1386857 h 2717624"/>
                  <a:gd name="connsiteX0" fmla="*/ 277312 w 2679550"/>
                  <a:gd name="connsiteY0" fmla="*/ 1386857 h 2717624"/>
                  <a:gd name="connsiteX1" fmla="*/ 24095 w 2679550"/>
                  <a:gd name="connsiteY1" fmla="*/ 1073273 h 2717624"/>
                  <a:gd name="connsiteX2" fmla="*/ 0 w 2679550"/>
                  <a:gd name="connsiteY2" fmla="*/ 935160 h 2717624"/>
                  <a:gd name="connsiteX3" fmla="*/ 1007163 w 2679550"/>
                  <a:gd name="connsiteY3" fmla="*/ 0 h 2717624"/>
                  <a:gd name="connsiteX4" fmla="*/ 1525575 w 2679550"/>
                  <a:gd name="connsiteY4" fmla="*/ 15058 h 2717624"/>
                  <a:gd name="connsiteX5" fmla="*/ 1896427 w 2679550"/>
                  <a:gd name="connsiteY5" fmla="*/ 1227584 h 2717624"/>
                  <a:gd name="connsiteX6" fmla="*/ 2657231 w 2679550"/>
                  <a:gd name="connsiteY6" fmla="*/ 1197298 h 2717624"/>
                  <a:gd name="connsiteX7" fmla="*/ 2679550 w 2679550"/>
                  <a:gd name="connsiteY7" fmla="*/ 1779930 h 2717624"/>
                  <a:gd name="connsiteX8" fmla="*/ 1632523 w 2679550"/>
                  <a:gd name="connsiteY8" fmla="*/ 1794105 h 2717624"/>
                  <a:gd name="connsiteX9" fmla="*/ 1634434 w 2679550"/>
                  <a:gd name="connsiteY9" fmla="*/ 2545110 h 2717624"/>
                  <a:gd name="connsiteX10" fmla="*/ 1409136 w 2679550"/>
                  <a:gd name="connsiteY10" fmla="*/ 2555577 h 2717624"/>
                  <a:gd name="connsiteX11" fmla="*/ 1406795 w 2679550"/>
                  <a:gd name="connsiteY11" fmla="*/ 2716188 h 2717624"/>
                  <a:gd name="connsiteX12" fmla="*/ 867986 w 2679550"/>
                  <a:gd name="connsiteY12" fmla="*/ 2717624 h 2717624"/>
                  <a:gd name="connsiteX13" fmla="*/ 277312 w 2679550"/>
                  <a:gd name="connsiteY13" fmla="*/ 1386857 h 2717624"/>
                  <a:gd name="connsiteX0" fmla="*/ 294763 w 2697001"/>
                  <a:gd name="connsiteY0" fmla="*/ 1386857 h 2717624"/>
                  <a:gd name="connsiteX1" fmla="*/ 0 w 2697001"/>
                  <a:gd name="connsiteY1" fmla="*/ 1023168 h 2717624"/>
                  <a:gd name="connsiteX2" fmla="*/ 17451 w 2697001"/>
                  <a:gd name="connsiteY2" fmla="*/ 935160 h 2717624"/>
                  <a:gd name="connsiteX3" fmla="*/ 1024614 w 2697001"/>
                  <a:gd name="connsiteY3" fmla="*/ 0 h 2717624"/>
                  <a:gd name="connsiteX4" fmla="*/ 1543026 w 2697001"/>
                  <a:gd name="connsiteY4" fmla="*/ 15058 h 2717624"/>
                  <a:gd name="connsiteX5" fmla="*/ 1913878 w 2697001"/>
                  <a:gd name="connsiteY5" fmla="*/ 1227584 h 2717624"/>
                  <a:gd name="connsiteX6" fmla="*/ 2674682 w 2697001"/>
                  <a:gd name="connsiteY6" fmla="*/ 1197298 h 2717624"/>
                  <a:gd name="connsiteX7" fmla="*/ 2697001 w 2697001"/>
                  <a:gd name="connsiteY7" fmla="*/ 1779930 h 2717624"/>
                  <a:gd name="connsiteX8" fmla="*/ 1649974 w 2697001"/>
                  <a:gd name="connsiteY8" fmla="*/ 1794105 h 2717624"/>
                  <a:gd name="connsiteX9" fmla="*/ 1651885 w 2697001"/>
                  <a:gd name="connsiteY9" fmla="*/ 2545110 h 2717624"/>
                  <a:gd name="connsiteX10" fmla="*/ 1426587 w 2697001"/>
                  <a:gd name="connsiteY10" fmla="*/ 2555577 h 2717624"/>
                  <a:gd name="connsiteX11" fmla="*/ 1424246 w 2697001"/>
                  <a:gd name="connsiteY11" fmla="*/ 2716188 h 2717624"/>
                  <a:gd name="connsiteX12" fmla="*/ 885437 w 2697001"/>
                  <a:gd name="connsiteY12" fmla="*/ 2717624 h 2717624"/>
                  <a:gd name="connsiteX13" fmla="*/ 294763 w 2697001"/>
                  <a:gd name="connsiteY13" fmla="*/ 1386857 h 2717624"/>
                  <a:gd name="connsiteX0" fmla="*/ 294763 w 2697001"/>
                  <a:gd name="connsiteY0" fmla="*/ 1386857 h 2717624"/>
                  <a:gd name="connsiteX1" fmla="*/ 68174 w 2697001"/>
                  <a:gd name="connsiteY1" fmla="*/ 1051370 h 2717624"/>
                  <a:gd name="connsiteX2" fmla="*/ 0 w 2697001"/>
                  <a:gd name="connsiteY2" fmla="*/ 1023168 h 2717624"/>
                  <a:gd name="connsiteX3" fmla="*/ 17451 w 2697001"/>
                  <a:gd name="connsiteY3" fmla="*/ 935160 h 2717624"/>
                  <a:gd name="connsiteX4" fmla="*/ 1024614 w 2697001"/>
                  <a:gd name="connsiteY4" fmla="*/ 0 h 2717624"/>
                  <a:gd name="connsiteX5" fmla="*/ 1543026 w 2697001"/>
                  <a:gd name="connsiteY5" fmla="*/ 15058 h 2717624"/>
                  <a:gd name="connsiteX6" fmla="*/ 1913878 w 2697001"/>
                  <a:gd name="connsiteY6" fmla="*/ 1227584 h 2717624"/>
                  <a:gd name="connsiteX7" fmla="*/ 2674682 w 2697001"/>
                  <a:gd name="connsiteY7" fmla="*/ 1197298 h 2717624"/>
                  <a:gd name="connsiteX8" fmla="*/ 2697001 w 2697001"/>
                  <a:gd name="connsiteY8" fmla="*/ 1779930 h 2717624"/>
                  <a:gd name="connsiteX9" fmla="*/ 1649974 w 2697001"/>
                  <a:gd name="connsiteY9" fmla="*/ 1794105 h 2717624"/>
                  <a:gd name="connsiteX10" fmla="*/ 1651885 w 2697001"/>
                  <a:gd name="connsiteY10" fmla="*/ 2545110 h 2717624"/>
                  <a:gd name="connsiteX11" fmla="*/ 1426587 w 2697001"/>
                  <a:gd name="connsiteY11" fmla="*/ 2555577 h 2717624"/>
                  <a:gd name="connsiteX12" fmla="*/ 1424246 w 2697001"/>
                  <a:gd name="connsiteY12" fmla="*/ 2716188 h 2717624"/>
                  <a:gd name="connsiteX13" fmla="*/ 885437 w 2697001"/>
                  <a:gd name="connsiteY13" fmla="*/ 2717624 h 2717624"/>
                  <a:gd name="connsiteX14" fmla="*/ 294763 w 2697001"/>
                  <a:gd name="connsiteY14" fmla="*/ 1386857 h 2717624"/>
                  <a:gd name="connsiteX0" fmla="*/ 294763 w 2697001"/>
                  <a:gd name="connsiteY0" fmla="*/ 1386857 h 2717624"/>
                  <a:gd name="connsiteX1" fmla="*/ 68174 w 2697001"/>
                  <a:gd name="connsiteY1" fmla="*/ 1051370 h 2717624"/>
                  <a:gd name="connsiteX2" fmla="*/ 0 w 2697001"/>
                  <a:gd name="connsiteY2" fmla="*/ 1023168 h 2717624"/>
                  <a:gd name="connsiteX3" fmla="*/ 17451 w 2697001"/>
                  <a:gd name="connsiteY3" fmla="*/ 935160 h 2717624"/>
                  <a:gd name="connsiteX4" fmla="*/ 1024614 w 2697001"/>
                  <a:gd name="connsiteY4" fmla="*/ 0 h 2717624"/>
                  <a:gd name="connsiteX5" fmla="*/ 1543026 w 2697001"/>
                  <a:gd name="connsiteY5" fmla="*/ 15058 h 2717624"/>
                  <a:gd name="connsiteX6" fmla="*/ 1913878 w 2697001"/>
                  <a:gd name="connsiteY6" fmla="*/ 1227584 h 2717624"/>
                  <a:gd name="connsiteX7" fmla="*/ 2674682 w 2697001"/>
                  <a:gd name="connsiteY7" fmla="*/ 1197298 h 2717624"/>
                  <a:gd name="connsiteX8" fmla="*/ 2697001 w 2697001"/>
                  <a:gd name="connsiteY8" fmla="*/ 1779930 h 2717624"/>
                  <a:gd name="connsiteX9" fmla="*/ 1649974 w 2697001"/>
                  <a:gd name="connsiteY9" fmla="*/ 1794105 h 2717624"/>
                  <a:gd name="connsiteX10" fmla="*/ 1651885 w 2697001"/>
                  <a:gd name="connsiteY10" fmla="*/ 2545110 h 2717624"/>
                  <a:gd name="connsiteX11" fmla="*/ 1426587 w 2697001"/>
                  <a:gd name="connsiteY11" fmla="*/ 2555577 h 2717624"/>
                  <a:gd name="connsiteX12" fmla="*/ 1424246 w 2697001"/>
                  <a:gd name="connsiteY12" fmla="*/ 2716188 h 2717624"/>
                  <a:gd name="connsiteX13" fmla="*/ 885437 w 2697001"/>
                  <a:gd name="connsiteY13" fmla="*/ 2717624 h 2717624"/>
                  <a:gd name="connsiteX14" fmla="*/ 297913 w 2697001"/>
                  <a:gd name="connsiteY14" fmla="*/ 1776238 h 2717624"/>
                  <a:gd name="connsiteX15" fmla="*/ 294763 w 2697001"/>
                  <a:gd name="connsiteY15" fmla="*/ 1386857 h 2717624"/>
                  <a:gd name="connsiteX0" fmla="*/ 294763 w 2697001"/>
                  <a:gd name="connsiteY0" fmla="*/ 1386857 h 2716188"/>
                  <a:gd name="connsiteX1" fmla="*/ 68174 w 2697001"/>
                  <a:gd name="connsiteY1" fmla="*/ 1051370 h 2716188"/>
                  <a:gd name="connsiteX2" fmla="*/ 0 w 2697001"/>
                  <a:gd name="connsiteY2" fmla="*/ 1023168 h 2716188"/>
                  <a:gd name="connsiteX3" fmla="*/ 17451 w 2697001"/>
                  <a:gd name="connsiteY3" fmla="*/ 935160 h 2716188"/>
                  <a:gd name="connsiteX4" fmla="*/ 1024614 w 2697001"/>
                  <a:gd name="connsiteY4" fmla="*/ 0 h 2716188"/>
                  <a:gd name="connsiteX5" fmla="*/ 1543026 w 2697001"/>
                  <a:gd name="connsiteY5" fmla="*/ 15058 h 2716188"/>
                  <a:gd name="connsiteX6" fmla="*/ 1913878 w 2697001"/>
                  <a:gd name="connsiteY6" fmla="*/ 1227584 h 2716188"/>
                  <a:gd name="connsiteX7" fmla="*/ 2674682 w 2697001"/>
                  <a:gd name="connsiteY7" fmla="*/ 1197298 h 2716188"/>
                  <a:gd name="connsiteX8" fmla="*/ 2697001 w 2697001"/>
                  <a:gd name="connsiteY8" fmla="*/ 1779930 h 2716188"/>
                  <a:gd name="connsiteX9" fmla="*/ 1649974 w 2697001"/>
                  <a:gd name="connsiteY9" fmla="*/ 1794105 h 2716188"/>
                  <a:gd name="connsiteX10" fmla="*/ 1651885 w 2697001"/>
                  <a:gd name="connsiteY10" fmla="*/ 2545110 h 2716188"/>
                  <a:gd name="connsiteX11" fmla="*/ 1426587 w 2697001"/>
                  <a:gd name="connsiteY11" fmla="*/ 2555577 h 2716188"/>
                  <a:gd name="connsiteX12" fmla="*/ 1424246 w 2697001"/>
                  <a:gd name="connsiteY12" fmla="*/ 2716188 h 2716188"/>
                  <a:gd name="connsiteX13" fmla="*/ 297913 w 2697001"/>
                  <a:gd name="connsiteY13" fmla="*/ 1776238 h 2716188"/>
                  <a:gd name="connsiteX14" fmla="*/ 294763 w 2697001"/>
                  <a:gd name="connsiteY14" fmla="*/ 1386857 h 2716188"/>
                  <a:gd name="connsiteX0" fmla="*/ 294763 w 2697001"/>
                  <a:gd name="connsiteY0" fmla="*/ 1386857 h 2555577"/>
                  <a:gd name="connsiteX1" fmla="*/ 68174 w 2697001"/>
                  <a:gd name="connsiteY1" fmla="*/ 1051370 h 2555577"/>
                  <a:gd name="connsiteX2" fmla="*/ 0 w 2697001"/>
                  <a:gd name="connsiteY2" fmla="*/ 1023168 h 2555577"/>
                  <a:gd name="connsiteX3" fmla="*/ 17451 w 2697001"/>
                  <a:gd name="connsiteY3" fmla="*/ 935160 h 2555577"/>
                  <a:gd name="connsiteX4" fmla="*/ 1024614 w 2697001"/>
                  <a:gd name="connsiteY4" fmla="*/ 0 h 2555577"/>
                  <a:gd name="connsiteX5" fmla="*/ 1543026 w 2697001"/>
                  <a:gd name="connsiteY5" fmla="*/ 15058 h 2555577"/>
                  <a:gd name="connsiteX6" fmla="*/ 1913878 w 2697001"/>
                  <a:gd name="connsiteY6" fmla="*/ 1227584 h 2555577"/>
                  <a:gd name="connsiteX7" fmla="*/ 2674682 w 2697001"/>
                  <a:gd name="connsiteY7" fmla="*/ 1197298 h 2555577"/>
                  <a:gd name="connsiteX8" fmla="*/ 2697001 w 2697001"/>
                  <a:gd name="connsiteY8" fmla="*/ 1779930 h 2555577"/>
                  <a:gd name="connsiteX9" fmla="*/ 1649974 w 2697001"/>
                  <a:gd name="connsiteY9" fmla="*/ 1794105 h 2555577"/>
                  <a:gd name="connsiteX10" fmla="*/ 1651885 w 2697001"/>
                  <a:gd name="connsiteY10" fmla="*/ 2545110 h 2555577"/>
                  <a:gd name="connsiteX11" fmla="*/ 1426587 w 2697001"/>
                  <a:gd name="connsiteY11" fmla="*/ 2555577 h 2555577"/>
                  <a:gd name="connsiteX12" fmla="*/ 297913 w 2697001"/>
                  <a:gd name="connsiteY12" fmla="*/ 1776238 h 2555577"/>
                  <a:gd name="connsiteX13" fmla="*/ 294763 w 2697001"/>
                  <a:gd name="connsiteY13" fmla="*/ 1386857 h 2555577"/>
                  <a:gd name="connsiteX0" fmla="*/ 294763 w 2697001"/>
                  <a:gd name="connsiteY0" fmla="*/ 1386857 h 2545110"/>
                  <a:gd name="connsiteX1" fmla="*/ 68174 w 2697001"/>
                  <a:gd name="connsiteY1" fmla="*/ 1051370 h 2545110"/>
                  <a:gd name="connsiteX2" fmla="*/ 0 w 2697001"/>
                  <a:gd name="connsiteY2" fmla="*/ 1023168 h 2545110"/>
                  <a:gd name="connsiteX3" fmla="*/ 17451 w 2697001"/>
                  <a:gd name="connsiteY3" fmla="*/ 935160 h 2545110"/>
                  <a:gd name="connsiteX4" fmla="*/ 1024614 w 2697001"/>
                  <a:gd name="connsiteY4" fmla="*/ 0 h 2545110"/>
                  <a:gd name="connsiteX5" fmla="*/ 1543026 w 2697001"/>
                  <a:gd name="connsiteY5" fmla="*/ 15058 h 2545110"/>
                  <a:gd name="connsiteX6" fmla="*/ 1913878 w 2697001"/>
                  <a:gd name="connsiteY6" fmla="*/ 1227584 h 2545110"/>
                  <a:gd name="connsiteX7" fmla="*/ 2674682 w 2697001"/>
                  <a:gd name="connsiteY7" fmla="*/ 1197298 h 2545110"/>
                  <a:gd name="connsiteX8" fmla="*/ 2697001 w 2697001"/>
                  <a:gd name="connsiteY8" fmla="*/ 1779930 h 2545110"/>
                  <a:gd name="connsiteX9" fmla="*/ 1649974 w 2697001"/>
                  <a:gd name="connsiteY9" fmla="*/ 1794105 h 2545110"/>
                  <a:gd name="connsiteX10" fmla="*/ 1651885 w 2697001"/>
                  <a:gd name="connsiteY10" fmla="*/ 2545110 h 2545110"/>
                  <a:gd name="connsiteX11" fmla="*/ 297913 w 2697001"/>
                  <a:gd name="connsiteY11" fmla="*/ 1776238 h 2545110"/>
                  <a:gd name="connsiteX12" fmla="*/ 294763 w 2697001"/>
                  <a:gd name="connsiteY12" fmla="*/ 1386857 h 2545110"/>
                  <a:gd name="connsiteX0" fmla="*/ 294763 w 2697001"/>
                  <a:gd name="connsiteY0" fmla="*/ 1386857 h 1844113"/>
                  <a:gd name="connsiteX1" fmla="*/ 68174 w 2697001"/>
                  <a:gd name="connsiteY1" fmla="*/ 1051370 h 1844113"/>
                  <a:gd name="connsiteX2" fmla="*/ 0 w 2697001"/>
                  <a:gd name="connsiteY2" fmla="*/ 1023168 h 1844113"/>
                  <a:gd name="connsiteX3" fmla="*/ 17451 w 2697001"/>
                  <a:gd name="connsiteY3" fmla="*/ 935160 h 1844113"/>
                  <a:gd name="connsiteX4" fmla="*/ 1024614 w 2697001"/>
                  <a:gd name="connsiteY4" fmla="*/ 0 h 1844113"/>
                  <a:gd name="connsiteX5" fmla="*/ 1543026 w 2697001"/>
                  <a:gd name="connsiteY5" fmla="*/ 15058 h 1844113"/>
                  <a:gd name="connsiteX6" fmla="*/ 1913878 w 2697001"/>
                  <a:gd name="connsiteY6" fmla="*/ 1227584 h 1844113"/>
                  <a:gd name="connsiteX7" fmla="*/ 2674682 w 2697001"/>
                  <a:gd name="connsiteY7" fmla="*/ 1197298 h 1844113"/>
                  <a:gd name="connsiteX8" fmla="*/ 2697001 w 2697001"/>
                  <a:gd name="connsiteY8" fmla="*/ 1779930 h 1844113"/>
                  <a:gd name="connsiteX9" fmla="*/ 1649974 w 2697001"/>
                  <a:gd name="connsiteY9" fmla="*/ 1794105 h 1844113"/>
                  <a:gd name="connsiteX10" fmla="*/ 297913 w 2697001"/>
                  <a:gd name="connsiteY10" fmla="*/ 1776238 h 1844113"/>
                  <a:gd name="connsiteX11" fmla="*/ 294763 w 2697001"/>
                  <a:gd name="connsiteY11" fmla="*/ 1386857 h 1844113"/>
                  <a:gd name="connsiteX0" fmla="*/ 294763 w 2697001"/>
                  <a:gd name="connsiteY0" fmla="*/ 1386857 h 1844113"/>
                  <a:gd name="connsiteX1" fmla="*/ 68174 w 2697001"/>
                  <a:gd name="connsiteY1" fmla="*/ 1051370 h 1844113"/>
                  <a:gd name="connsiteX2" fmla="*/ 0 w 2697001"/>
                  <a:gd name="connsiteY2" fmla="*/ 1023168 h 1844113"/>
                  <a:gd name="connsiteX3" fmla="*/ 17451 w 2697001"/>
                  <a:gd name="connsiteY3" fmla="*/ 935160 h 1844113"/>
                  <a:gd name="connsiteX4" fmla="*/ 1024614 w 2697001"/>
                  <a:gd name="connsiteY4" fmla="*/ 0 h 1844113"/>
                  <a:gd name="connsiteX5" fmla="*/ 1543026 w 2697001"/>
                  <a:gd name="connsiteY5" fmla="*/ 15058 h 1844113"/>
                  <a:gd name="connsiteX6" fmla="*/ 1913878 w 2697001"/>
                  <a:gd name="connsiteY6" fmla="*/ 1227584 h 1844113"/>
                  <a:gd name="connsiteX7" fmla="*/ 2674682 w 2697001"/>
                  <a:gd name="connsiteY7" fmla="*/ 1197298 h 1844113"/>
                  <a:gd name="connsiteX8" fmla="*/ 2697001 w 2697001"/>
                  <a:gd name="connsiteY8" fmla="*/ 1779930 h 1844113"/>
                  <a:gd name="connsiteX9" fmla="*/ 1857937 w 2697001"/>
                  <a:gd name="connsiteY9" fmla="*/ 1747820 h 1844113"/>
                  <a:gd name="connsiteX10" fmla="*/ 297913 w 2697001"/>
                  <a:gd name="connsiteY10" fmla="*/ 1776238 h 1844113"/>
                  <a:gd name="connsiteX11" fmla="*/ 294763 w 2697001"/>
                  <a:gd name="connsiteY11" fmla="*/ 1386857 h 1844113"/>
                  <a:gd name="connsiteX0" fmla="*/ 294763 w 2697001"/>
                  <a:gd name="connsiteY0" fmla="*/ 1386857 h 1844113"/>
                  <a:gd name="connsiteX1" fmla="*/ 68174 w 2697001"/>
                  <a:gd name="connsiteY1" fmla="*/ 1051370 h 1844113"/>
                  <a:gd name="connsiteX2" fmla="*/ 0 w 2697001"/>
                  <a:gd name="connsiteY2" fmla="*/ 1023168 h 1844113"/>
                  <a:gd name="connsiteX3" fmla="*/ 17451 w 2697001"/>
                  <a:gd name="connsiteY3" fmla="*/ 935160 h 1844113"/>
                  <a:gd name="connsiteX4" fmla="*/ 1024614 w 2697001"/>
                  <a:gd name="connsiteY4" fmla="*/ 0 h 1844113"/>
                  <a:gd name="connsiteX5" fmla="*/ 1543026 w 2697001"/>
                  <a:gd name="connsiteY5" fmla="*/ 15058 h 1844113"/>
                  <a:gd name="connsiteX6" fmla="*/ 1913878 w 2697001"/>
                  <a:gd name="connsiteY6" fmla="*/ 1227584 h 1844113"/>
                  <a:gd name="connsiteX7" fmla="*/ 2674682 w 2697001"/>
                  <a:gd name="connsiteY7" fmla="*/ 1197298 h 1844113"/>
                  <a:gd name="connsiteX8" fmla="*/ 2697001 w 2697001"/>
                  <a:gd name="connsiteY8" fmla="*/ 1779930 h 1844113"/>
                  <a:gd name="connsiteX9" fmla="*/ 1845663 w 2697001"/>
                  <a:gd name="connsiteY9" fmla="*/ 1438474 h 1844113"/>
                  <a:gd name="connsiteX10" fmla="*/ 1857937 w 2697001"/>
                  <a:gd name="connsiteY10" fmla="*/ 1747820 h 1844113"/>
                  <a:gd name="connsiteX11" fmla="*/ 297913 w 2697001"/>
                  <a:gd name="connsiteY11" fmla="*/ 1776238 h 1844113"/>
                  <a:gd name="connsiteX12" fmla="*/ 294763 w 2697001"/>
                  <a:gd name="connsiteY12" fmla="*/ 1386857 h 1844113"/>
                  <a:gd name="connsiteX0" fmla="*/ 294763 w 2697001"/>
                  <a:gd name="connsiteY0" fmla="*/ 1386857 h 1844113"/>
                  <a:gd name="connsiteX1" fmla="*/ 68174 w 2697001"/>
                  <a:gd name="connsiteY1" fmla="*/ 1051370 h 1844113"/>
                  <a:gd name="connsiteX2" fmla="*/ 0 w 2697001"/>
                  <a:gd name="connsiteY2" fmla="*/ 1023168 h 1844113"/>
                  <a:gd name="connsiteX3" fmla="*/ 17451 w 2697001"/>
                  <a:gd name="connsiteY3" fmla="*/ 935160 h 1844113"/>
                  <a:gd name="connsiteX4" fmla="*/ 1024614 w 2697001"/>
                  <a:gd name="connsiteY4" fmla="*/ 0 h 1844113"/>
                  <a:gd name="connsiteX5" fmla="*/ 1543026 w 2697001"/>
                  <a:gd name="connsiteY5" fmla="*/ 15058 h 1844113"/>
                  <a:gd name="connsiteX6" fmla="*/ 1913878 w 2697001"/>
                  <a:gd name="connsiteY6" fmla="*/ 1227584 h 1844113"/>
                  <a:gd name="connsiteX7" fmla="*/ 2674682 w 2697001"/>
                  <a:gd name="connsiteY7" fmla="*/ 1197298 h 1844113"/>
                  <a:gd name="connsiteX8" fmla="*/ 2697001 w 2697001"/>
                  <a:gd name="connsiteY8" fmla="*/ 1779930 h 1844113"/>
                  <a:gd name="connsiteX9" fmla="*/ 1845663 w 2697001"/>
                  <a:gd name="connsiteY9" fmla="*/ 1438474 h 1844113"/>
                  <a:gd name="connsiteX10" fmla="*/ 1847857 w 2697001"/>
                  <a:gd name="connsiteY10" fmla="*/ 1747820 h 1844113"/>
                  <a:gd name="connsiteX11" fmla="*/ 297913 w 2697001"/>
                  <a:gd name="connsiteY11" fmla="*/ 1776238 h 1844113"/>
                  <a:gd name="connsiteX12" fmla="*/ 294763 w 2697001"/>
                  <a:gd name="connsiteY12" fmla="*/ 1386857 h 1844113"/>
                  <a:gd name="connsiteX0" fmla="*/ 294763 w 2674682"/>
                  <a:gd name="connsiteY0" fmla="*/ 1386857 h 1844113"/>
                  <a:gd name="connsiteX1" fmla="*/ 68174 w 2674682"/>
                  <a:gd name="connsiteY1" fmla="*/ 1051370 h 1844113"/>
                  <a:gd name="connsiteX2" fmla="*/ 0 w 2674682"/>
                  <a:gd name="connsiteY2" fmla="*/ 1023168 h 1844113"/>
                  <a:gd name="connsiteX3" fmla="*/ 17451 w 2674682"/>
                  <a:gd name="connsiteY3" fmla="*/ 935160 h 1844113"/>
                  <a:gd name="connsiteX4" fmla="*/ 1024614 w 2674682"/>
                  <a:gd name="connsiteY4" fmla="*/ 0 h 1844113"/>
                  <a:gd name="connsiteX5" fmla="*/ 1543026 w 2674682"/>
                  <a:gd name="connsiteY5" fmla="*/ 15058 h 1844113"/>
                  <a:gd name="connsiteX6" fmla="*/ 1913878 w 2674682"/>
                  <a:gd name="connsiteY6" fmla="*/ 1227584 h 1844113"/>
                  <a:gd name="connsiteX7" fmla="*/ 2674682 w 2674682"/>
                  <a:gd name="connsiteY7" fmla="*/ 1197298 h 1844113"/>
                  <a:gd name="connsiteX8" fmla="*/ 1932912 w 2674682"/>
                  <a:gd name="connsiteY8" fmla="*/ 1300828 h 1844113"/>
                  <a:gd name="connsiteX9" fmla="*/ 1845663 w 2674682"/>
                  <a:gd name="connsiteY9" fmla="*/ 1438474 h 1844113"/>
                  <a:gd name="connsiteX10" fmla="*/ 1847857 w 2674682"/>
                  <a:gd name="connsiteY10" fmla="*/ 1747820 h 1844113"/>
                  <a:gd name="connsiteX11" fmla="*/ 297913 w 2674682"/>
                  <a:gd name="connsiteY11" fmla="*/ 1776238 h 1844113"/>
                  <a:gd name="connsiteX12" fmla="*/ 294763 w 2674682"/>
                  <a:gd name="connsiteY12" fmla="*/ 1386857 h 1844113"/>
                  <a:gd name="connsiteX0" fmla="*/ 294763 w 3131650"/>
                  <a:gd name="connsiteY0" fmla="*/ 1386857 h 1844113"/>
                  <a:gd name="connsiteX1" fmla="*/ 68174 w 3131650"/>
                  <a:gd name="connsiteY1" fmla="*/ 1051370 h 1844113"/>
                  <a:gd name="connsiteX2" fmla="*/ 0 w 3131650"/>
                  <a:gd name="connsiteY2" fmla="*/ 1023168 h 1844113"/>
                  <a:gd name="connsiteX3" fmla="*/ 17451 w 3131650"/>
                  <a:gd name="connsiteY3" fmla="*/ 935160 h 1844113"/>
                  <a:gd name="connsiteX4" fmla="*/ 1024614 w 3131650"/>
                  <a:gd name="connsiteY4" fmla="*/ 0 h 1844113"/>
                  <a:gd name="connsiteX5" fmla="*/ 1543026 w 3131650"/>
                  <a:gd name="connsiteY5" fmla="*/ 15058 h 1844113"/>
                  <a:gd name="connsiteX6" fmla="*/ 3131650 w 3131650"/>
                  <a:gd name="connsiteY6" fmla="*/ 895350 h 1844113"/>
                  <a:gd name="connsiteX7" fmla="*/ 2674682 w 3131650"/>
                  <a:gd name="connsiteY7" fmla="*/ 1197298 h 1844113"/>
                  <a:gd name="connsiteX8" fmla="*/ 1932912 w 3131650"/>
                  <a:gd name="connsiteY8" fmla="*/ 1300828 h 1844113"/>
                  <a:gd name="connsiteX9" fmla="*/ 1845663 w 3131650"/>
                  <a:gd name="connsiteY9" fmla="*/ 1438474 h 1844113"/>
                  <a:gd name="connsiteX10" fmla="*/ 1847857 w 3131650"/>
                  <a:gd name="connsiteY10" fmla="*/ 1747820 h 1844113"/>
                  <a:gd name="connsiteX11" fmla="*/ 297913 w 3131650"/>
                  <a:gd name="connsiteY11" fmla="*/ 1776238 h 1844113"/>
                  <a:gd name="connsiteX12" fmla="*/ 294763 w 3131650"/>
                  <a:gd name="connsiteY12" fmla="*/ 1386857 h 1844113"/>
                  <a:gd name="connsiteX0" fmla="*/ 294763 w 3131650"/>
                  <a:gd name="connsiteY0" fmla="*/ 1386857 h 1844113"/>
                  <a:gd name="connsiteX1" fmla="*/ 68174 w 3131650"/>
                  <a:gd name="connsiteY1" fmla="*/ 1051370 h 1844113"/>
                  <a:gd name="connsiteX2" fmla="*/ 0 w 3131650"/>
                  <a:gd name="connsiteY2" fmla="*/ 1023168 h 1844113"/>
                  <a:gd name="connsiteX3" fmla="*/ 17451 w 3131650"/>
                  <a:gd name="connsiteY3" fmla="*/ 935160 h 1844113"/>
                  <a:gd name="connsiteX4" fmla="*/ 1024614 w 3131650"/>
                  <a:gd name="connsiteY4" fmla="*/ 0 h 1844113"/>
                  <a:gd name="connsiteX5" fmla="*/ 1543026 w 3131650"/>
                  <a:gd name="connsiteY5" fmla="*/ 15058 h 1844113"/>
                  <a:gd name="connsiteX6" fmla="*/ 3131650 w 3131650"/>
                  <a:gd name="connsiteY6" fmla="*/ 895350 h 1844113"/>
                  <a:gd name="connsiteX7" fmla="*/ 2388603 w 3131650"/>
                  <a:gd name="connsiteY7" fmla="*/ 1450852 h 1844113"/>
                  <a:gd name="connsiteX8" fmla="*/ 1932912 w 3131650"/>
                  <a:gd name="connsiteY8" fmla="*/ 1300828 h 1844113"/>
                  <a:gd name="connsiteX9" fmla="*/ 1845663 w 3131650"/>
                  <a:gd name="connsiteY9" fmla="*/ 1438474 h 1844113"/>
                  <a:gd name="connsiteX10" fmla="*/ 1847857 w 3131650"/>
                  <a:gd name="connsiteY10" fmla="*/ 1747820 h 1844113"/>
                  <a:gd name="connsiteX11" fmla="*/ 297913 w 3131650"/>
                  <a:gd name="connsiteY11" fmla="*/ 1776238 h 1844113"/>
                  <a:gd name="connsiteX12" fmla="*/ 294763 w 3131650"/>
                  <a:gd name="connsiteY12" fmla="*/ 1386857 h 1844113"/>
                  <a:gd name="connsiteX0" fmla="*/ 294763 w 3131650"/>
                  <a:gd name="connsiteY0" fmla="*/ 1386857 h 1844113"/>
                  <a:gd name="connsiteX1" fmla="*/ 68174 w 3131650"/>
                  <a:gd name="connsiteY1" fmla="*/ 1051370 h 1844113"/>
                  <a:gd name="connsiteX2" fmla="*/ 0 w 3131650"/>
                  <a:gd name="connsiteY2" fmla="*/ 1023168 h 1844113"/>
                  <a:gd name="connsiteX3" fmla="*/ 17451 w 3131650"/>
                  <a:gd name="connsiteY3" fmla="*/ 935160 h 1844113"/>
                  <a:gd name="connsiteX4" fmla="*/ 1024614 w 3131650"/>
                  <a:gd name="connsiteY4" fmla="*/ 0 h 1844113"/>
                  <a:gd name="connsiteX5" fmla="*/ 1543026 w 3131650"/>
                  <a:gd name="connsiteY5" fmla="*/ 15058 h 1844113"/>
                  <a:gd name="connsiteX6" fmla="*/ 3131650 w 3131650"/>
                  <a:gd name="connsiteY6" fmla="*/ 895350 h 1844113"/>
                  <a:gd name="connsiteX7" fmla="*/ 2369022 w 3131650"/>
                  <a:gd name="connsiteY7" fmla="*/ 1297882 h 1844113"/>
                  <a:gd name="connsiteX8" fmla="*/ 1932912 w 3131650"/>
                  <a:gd name="connsiteY8" fmla="*/ 1300828 h 1844113"/>
                  <a:gd name="connsiteX9" fmla="*/ 1845663 w 3131650"/>
                  <a:gd name="connsiteY9" fmla="*/ 1438474 h 1844113"/>
                  <a:gd name="connsiteX10" fmla="*/ 1847857 w 3131650"/>
                  <a:gd name="connsiteY10" fmla="*/ 1747820 h 1844113"/>
                  <a:gd name="connsiteX11" fmla="*/ 297913 w 3131650"/>
                  <a:gd name="connsiteY11" fmla="*/ 1776238 h 1844113"/>
                  <a:gd name="connsiteX12" fmla="*/ 294763 w 3131650"/>
                  <a:gd name="connsiteY12" fmla="*/ 1386857 h 1844113"/>
                  <a:gd name="connsiteX0" fmla="*/ 294763 w 3131650"/>
                  <a:gd name="connsiteY0" fmla="*/ 1386857 h 1844113"/>
                  <a:gd name="connsiteX1" fmla="*/ 68174 w 3131650"/>
                  <a:gd name="connsiteY1" fmla="*/ 1051370 h 1844113"/>
                  <a:gd name="connsiteX2" fmla="*/ 0 w 3131650"/>
                  <a:gd name="connsiteY2" fmla="*/ 1023168 h 1844113"/>
                  <a:gd name="connsiteX3" fmla="*/ 17451 w 3131650"/>
                  <a:gd name="connsiteY3" fmla="*/ 935160 h 1844113"/>
                  <a:gd name="connsiteX4" fmla="*/ 1024614 w 3131650"/>
                  <a:gd name="connsiteY4" fmla="*/ 0 h 1844113"/>
                  <a:gd name="connsiteX5" fmla="*/ 1543026 w 3131650"/>
                  <a:gd name="connsiteY5" fmla="*/ 15058 h 1844113"/>
                  <a:gd name="connsiteX6" fmla="*/ 3131650 w 3131650"/>
                  <a:gd name="connsiteY6" fmla="*/ 895350 h 1844113"/>
                  <a:gd name="connsiteX7" fmla="*/ 2529705 w 3131650"/>
                  <a:gd name="connsiteY7" fmla="*/ 1110233 h 1844113"/>
                  <a:gd name="connsiteX8" fmla="*/ 2369022 w 3131650"/>
                  <a:gd name="connsiteY8" fmla="*/ 1297882 h 1844113"/>
                  <a:gd name="connsiteX9" fmla="*/ 1932912 w 3131650"/>
                  <a:gd name="connsiteY9" fmla="*/ 1300828 h 1844113"/>
                  <a:gd name="connsiteX10" fmla="*/ 1845663 w 3131650"/>
                  <a:gd name="connsiteY10" fmla="*/ 1438474 h 1844113"/>
                  <a:gd name="connsiteX11" fmla="*/ 1847857 w 3131650"/>
                  <a:gd name="connsiteY11" fmla="*/ 1747820 h 1844113"/>
                  <a:gd name="connsiteX12" fmla="*/ 297913 w 3131650"/>
                  <a:gd name="connsiteY12" fmla="*/ 1776238 h 1844113"/>
                  <a:gd name="connsiteX13" fmla="*/ 294763 w 3131650"/>
                  <a:gd name="connsiteY13" fmla="*/ 1386857 h 1844113"/>
                  <a:gd name="connsiteX0" fmla="*/ 294763 w 3131650"/>
                  <a:gd name="connsiteY0" fmla="*/ 1386857 h 1844113"/>
                  <a:gd name="connsiteX1" fmla="*/ 68174 w 3131650"/>
                  <a:gd name="connsiteY1" fmla="*/ 1051370 h 1844113"/>
                  <a:gd name="connsiteX2" fmla="*/ 0 w 3131650"/>
                  <a:gd name="connsiteY2" fmla="*/ 1023168 h 1844113"/>
                  <a:gd name="connsiteX3" fmla="*/ 17451 w 3131650"/>
                  <a:gd name="connsiteY3" fmla="*/ 935160 h 1844113"/>
                  <a:gd name="connsiteX4" fmla="*/ 1024614 w 3131650"/>
                  <a:gd name="connsiteY4" fmla="*/ 0 h 1844113"/>
                  <a:gd name="connsiteX5" fmla="*/ 1543026 w 3131650"/>
                  <a:gd name="connsiteY5" fmla="*/ 15058 h 1844113"/>
                  <a:gd name="connsiteX6" fmla="*/ 3131650 w 3131650"/>
                  <a:gd name="connsiteY6" fmla="*/ 895350 h 1844113"/>
                  <a:gd name="connsiteX7" fmla="*/ 2529705 w 3131650"/>
                  <a:gd name="connsiteY7" fmla="*/ 1110233 h 1844113"/>
                  <a:gd name="connsiteX8" fmla="*/ 2358943 w 3131650"/>
                  <a:gd name="connsiteY8" fmla="*/ 1297882 h 1844113"/>
                  <a:gd name="connsiteX9" fmla="*/ 1932912 w 3131650"/>
                  <a:gd name="connsiteY9" fmla="*/ 1300828 h 1844113"/>
                  <a:gd name="connsiteX10" fmla="*/ 1845663 w 3131650"/>
                  <a:gd name="connsiteY10" fmla="*/ 1438474 h 1844113"/>
                  <a:gd name="connsiteX11" fmla="*/ 1847857 w 3131650"/>
                  <a:gd name="connsiteY11" fmla="*/ 1747820 h 1844113"/>
                  <a:gd name="connsiteX12" fmla="*/ 297913 w 3131650"/>
                  <a:gd name="connsiteY12" fmla="*/ 1776238 h 1844113"/>
                  <a:gd name="connsiteX13" fmla="*/ 294763 w 3131650"/>
                  <a:gd name="connsiteY13" fmla="*/ 1386857 h 1844113"/>
                  <a:gd name="connsiteX0" fmla="*/ 294763 w 3138811"/>
                  <a:gd name="connsiteY0" fmla="*/ 1386857 h 1844113"/>
                  <a:gd name="connsiteX1" fmla="*/ 68174 w 3138811"/>
                  <a:gd name="connsiteY1" fmla="*/ 1051370 h 1844113"/>
                  <a:gd name="connsiteX2" fmla="*/ 0 w 3138811"/>
                  <a:gd name="connsiteY2" fmla="*/ 1023168 h 1844113"/>
                  <a:gd name="connsiteX3" fmla="*/ 17451 w 3138811"/>
                  <a:gd name="connsiteY3" fmla="*/ 935160 h 1844113"/>
                  <a:gd name="connsiteX4" fmla="*/ 1024614 w 3138811"/>
                  <a:gd name="connsiteY4" fmla="*/ 0 h 1844113"/>
                  <a:gd name="connsiteX5" fmla="*/ 1543026 w 3138811"/>
                  <a:gd name="connsiteY5" fmla="*/ 15058 h 1844113"/>
                  <a:gd name="connsiteX6" fmla="*/ 3131650 w 3138811"/>
                  <a:gd name="connsiteY6" fmla="*/ 895350 h 1844113"/>
                  <a:gd name="connsiteX7" fmla="*/ 3138811 w 3138811"/>
                  <a:gd name="connsiteY7" fmla="*/ 1127001 h 1844113"/>
                  <a:gd name="connsiteX8" fmla="*/ 2529705 w 3138811"/>
                  <a:gd name="connsiteY8" fmla="*/ 1110233 h 1844113"/>
                  <a:gd name="connsiteX9" fmla="*/ 2358943 w 3138811"/>
                  <a:gd name="connsiteY9" fmla="*/ 1297882 h 1844113"/>
                  <a:gd name="connsiteX10" fmla="*/ 1932912 w 3138811"/>
                  <a:gd name="connsiteY10" fmla="*/ 1300828 h 1844113"/>
                  <a:gd name="connsiteX11" fmla="*/ 1845663 w 3138811"/>
                  <a:gd name="connsiteY11" fmla="*/ 1438474 h 1844113"/>
                  <a:gd name="connsiteX12" fmla="*/ 1847857 w 3138811"/>
                  <a:gd name="connsiteY12" fmla="*/ 1747820 h 1844113"/>
                  <a:gd name="connsiteX13" fmla="*/ 297913 w 3138811"/>
                  <a:gd name="connsiteY13" fmla="*/ 1776238 h 1844113"/>
                  <a:gd name="connsiteX14" fmla="*/ 294763 w 3138811"/>
                  <a:gd name="connsiteY14" fmla="*/ 1386857 h 1844113"/>
                  <a:gd name="connsiteX0" fmla="*/ 294763 w 3138811"/>
                  <a:gd name="connsiteY0" fmla="*/ 1386857 h 1844113"/>
                  <a:gd name="connsiteX1" fmla="*/ 68174 w 3138811"/>
                  <a:gd name="connsiteY1" fmla="*/ 1051370 h 1844113"/>
                  <a:gd name="connsiteX2" fmla="*/ 0 w 3138811"/>
                  <a:gd name="connsiteY2" fmla="*/ 1023168 h 1844113"/>
                  <a:gd name="connsiteX3" fmla="*/ 17451 w 3138811"/>
                  <a:gd name="connsiteY3" fmla="*/ 935160 h 1844113"/>
                  <a:gd name="connsiteX4" fmla="*/ 1024614 w 3138811"/>
                  <a:gd name="connsiteY4" fmla="*/ 0 h 1844113"/>
                  <a:gd name="connsiteX5" fmla="*/ 3131650 w 3138811"/>
                  <a:gd name="connsiteY5" fmla="*/ 895350 h 1844113"/>
                  <a:gd name="connsiteX6" fmla="*/ 3138811 w 3138811"/>
                  <a:gd name="connsiteY6" fmla="*/ 1127001 h 1844113"/>
                  <a:gd name="connsiteX7" fmla="*/ 2529705 w 3138811"/>
                  <a:gd name="connsiteY7" fmla="*/ 1110233 h 1844113"/>
                  <a:gd name="connsiteX8" fmla="*/ 2358943 w 3138811"/>
                  <a:gd name="connsiteY8" fmla="*/ 1297882 h 1844113"/>
                  <a:gd name="connsiteX9" fmla="*/ 1932912 w 3138811"/>
                  <a:gd name="connsiteY9" fmla="*/ 1300828 h 1844113"/>
                  <a:gd name="connsiteX10" fmla="*/ 1845663 w 3138811"/>
                  <a:gd name="connsiteY10" fmla="*/ 1438474 h 1844113"/>
                  <a:gd name="connsiteX11" fmla="*/ 1847857 w 3138811"/>
                  <a:gd name="connsiteY11" fmla="*/ 1747820 h 1844113"/>
                  <a:gd name="connsiteX12" fmla="*/ 297913 w 3138811"/>
                  <a:gd name="connsiteY12" fmla="*/ 1776238 h 1844113"/>
                  <a:gd name="connsiteX13" fmla="*/ 294763 w 3138811"/>
                  <a:gd name="connsiteY13" fmla="*/ 1386857 h 1844113"/>
                  <a:gd name="connsiteX0" fmla="*/ 294763 w 3138811"/>
                  <a:gd name="connsiteY0" fmla="*/ 491507 h 948763"/>
                  <a:gd name="connsiteX1" fmla="*/ 68174 w 3138811"/>
                  <a:gd name="connsiteY1" fmla="*/ 156020 h 948763"/>
                  <a:gd name="connsiteX2" fmla="*/ 0 w 3138811"/>
                  <a:gd name="connsiteY2" fmla="*/ 127818 h 948763"/>
                  <a:gd name="connsiteX3" fmla="*/ 17451 w 3138811"/>
                  <a:gd name="connsiteY3" fmla="*/ 39810 h 948763"/>
                  <a:gd name="connsiteX4" fmla="*/ 3131650 w 3138811"/>
                  <a:gd name="connsiteY4" fmla="*/ 0 h 948763"/>
                  <a:gd name="connsiteX5" fmla="*/ 3138811 w 3138811"/>
                  <a:gd name="connsiteY5" fmla="*/ 231651 h 948763"/>
                  <a:gd name="connsiteX6" fmla="*/ 2529705 w 3138811"/>
                  <a:gd name="connsiteY6" fmla="*/ 214883 h 948763"/>
                  <a:gd name="connsiteX7" fmla="*/ 2358943 w 3138811"/>
                  <a:gd name="connsiteY7" fmla="*/ 402532 h 948763"/>
                  <a:gd name="connsiteX8" fmla="*/ 1932912 w 3138811"/>
                  <a:gd name="connsiteY8" fmla="*/ 405478 h 948763"/>
                  <a:gd name="connsiteX9" fmla="*/ 1845663 w 3138811"/>
                  <a:gd name="connsiteY9" fmla="*/ 543124 h 948763"/>
                  <a:gd name="connsiteX10" fmla="*/ 1847857 w 3138811"/>
                  <a:gd name="connsiteY10" fmla="*/ 852470 h 948763"/>
                  <a:gd name="connsiteX11" fmla="*/ 297913 w 3138811"/>
                  <a:gd name="connsiteY11" fmla="*/ 880888 h 948763"/>
                  <a:gd name="connsiteX12" fmla="*/ 294763 w 3138811"/>
                  <a:gd name="connsiteY12" fmla="*/ 491507 h 948763"/>
                  <a:gd name="connsiteX0" fmla="*/ 294763 w 3131650"/>
                  <a:gd name="connsiteY0" fmla="*/ 491507 h 948763"/>
                  <a:gd name="connsiteX1" fmla="*/ 68174 w 3131650"/>
                  <a:gd name="connsiteY1" fmla="*/ 156020 h 948763"/>
                  <a:gd name="connsiteX2" fmla="*/ 0 w 3131650"/>
                  <a:gd name="connsiteY2" fmla="*/ 127818 h 948763"/>
                  <a:gd name="connsiteX3" fmla="*/ 17451 w 3131650"/>
                  <a:gd name="connsiteY3" fmla="*/ 39810 h 948763"/>
                  <a:gd name="connsiteX4" fmla="*/ 3131650 w 3131650"/>
                  <a:gd name="connsiteY4" fmla="*/ 0 h 948763"/>
                  <a:gd name="connsiteX5" fmla="*/ 3126716 w 3131650"/>
                  <a:gd name="connsiteY5" fmla="*/ 212601 h 948763"/>
                  <a:gd name="connsiteX6" fmla="*/ 2529705 w 3131650"/>
                  <a:gd name="connsiteY6" fmla="*/ 214883 h 948763"/>
                  <a:gd name="connsiteX7" fmla="*/ 2358943 w 3131650"/>
                  <a:gd name="connsiteY7" fmla="*/ 402532 h 948763"/>
                  <a:gd name="connsiteX8" fmla="*/ 1932912 w 3131650"/>
                  <a:gd name="connsiteY8" fmla="*/ 405478 h 948763"/>
                  <a:gd name="connsiteX9" fmla="*/ 1845663 w 3131650"/>
                  <a:gd name="connsiteY9" fmla="*/ 543124 h 948763"/>
                  <a:gd name="connsiteX10" fmla="*/ 1847857 w 3131650"/>
                  <a:gd name="connsiteY10" fmla="*/ 852470 h 948763"/>
                  <a:gd name="connsiteX11" fmla="*/ 297913 w 3131650"/>
                  <a:gd name="connsiteY11" fmla="*/ 880888 h 948763"/>
                  <a:gd name="connsiteX12" fmla="*/ 294763 w 3131650"/>
                  <a:gd name="connsiteY12" fmla="*/ 491507 h 948763"/>
                  <a:gd name="connsiteX0" fmla="*/ 294763 w 3126716"/>
                  <a:gd name="connsiteY0" fmla="*/ 491507 h 948763"/>
                  <a:gd name="connsiteX1" fmla="*/ 68174 w 3126716"/>
                  <a:gd name="connsiteY1" fmla="*/ 156020 h 948763"/>
                  <a:gd name="connsiteX2" fmla="*/ 0 w 3126716"/>
                  <a:gd name="connsiteY2" fmla="*/ 127818 h 948763"/>
                  <a:gd name="connsiteX3" fmla="*/ 17451 w 3126716"/>
                  <a:gd name="connsiteY3" fmla="*/ 39810 h 948763"/>
                  <a:gd name="connsiteX4" fmla="*/ 3119555 w 3126716"/>
                  <a:gd name="connsiteY4" fmla="*/ 0 h 948763"/>
                  <a:gd name="connsiteX5" fmla="*/ 3126716 w 3126716"/>
                  <a:gd name="connsiteY5" fmla="*/ 212601 h 948763"/>
                  <a:gd name="connsiteX6" fmla="*/ 2529705 w 3126716"/>
                  <a:gd name="connsiteY6" fmla="*/ 214883 h 948763"/>
                  <a:gd name="connsiteX7" fmla="*/ 2358943 w 3126716"/>
                  <a:gd name="connsiteY7" fmla="*/ 402532 h 948763"/>
                  <a:gd name="connsiteX8" fmla="*/ 1932912 w 3126716"/>
                  <a:gd name="connsiteY8" fmla="*/ 405478 h 948763"/>
                  <a:gd name="connsiteX9" fmla="*/ 1845663 w 3126716"/>
                  <a:gd name="connsiteY9" fmla="*/ 543124 h 948763"/>
                  <a:gd name="connsiteX10" fmla="*/ 1847857 w 3126716"/>
                  <a:gd name="connsiteY10" fmla="*/ 852470 h 948763"/>
                  <a:gd name="connsiteX11" fmla="*/ 297913 w 3126716"/>
                  <a:gd name="connsiteY11" fmla="*/ 880888 h 948763"/>
                  <a:gd name="connsiteX12" fmla="*/ 294763 w 3126716"/>
                  <a:gd name="connsiteY12" fmla="*/ 491507 h 948763"/>
                  <a:gd name="connsiteX0" fmla="*/ 294763 w 3119555"/>
                  <a:gd name="connsiteY0" fmla="*/ 491507 h 948763"/>
                  <a:gd name="connsiteX1" fmla="*/ 68174 w 3119555"/>
                  <a:gd name="connsiteY1" fmla="*/ 156020 h 948763"/>
                  <a:gd name="connsiteX2" fmla="*/ 0 w 3119555"/>
                  <a:gd name="connsiteY2" fmla="*/ 127818 h 948763"/>
                  <a:gd name="connsiteX3" fmla="*/ 17451 w 3119555"/>
                  <a:gd name="connsiteY3" fmla="*/ 39810 h 948763"/>
                  <a:gd name="connsiteX4" fmla="*/ 3119555 w 3119555"/>
                  <a:gd name="connsiteY4" fmla="*/ 0 h 948763"/>
                  <a:gd name="connsiteX5" fmla="*/ 3118653 w 3119555"/>
                  <a:gd name="connsiteY5" fmla="*/ 212601 h 948763"/>
                  <a:gd name="connsiteX6" fmla="*/ 2529705 w 3119555"/>
                  <a:gd name="connsiteY6" fmla="*/ 214883 h 948763"/>
                  <a:gd name="connsiteX7" fmla="*/ 2358943 w 3119555"/>
                  <a:gd name="connsiteY7" fmla="*/ 402532 h 948763"/>
                  <a:gd name="connsiteX8" fmla="*/ 1932912 w 3119555"/>
                  <a:gd name="connsiteY8" fmla="*/ 405478 h 948763"/>
                  <a:gd name="connsiteX9" fmla="*/ 1845663 w 3119555"/>
                  <a:gd name="connsiteY9" fmla="*/ 543124 h 948763"/>
                  <a:gd name="connsiteX10" fmla="*/ 1847857 w 3119555"/>
                  <a:gd name="connsiteY10" fmla="*/ 852470 h 948763"/>
                  <a:gd name="connsiteX11" fmla="*/ 297913 w 3119555"/>
                  <a:gd name="connsiteY11" fmla="*/ 880888 h 948763"/>
                  <a:gd name="connsiteX12" fmla="*/ 294763 w 3119555"/>
                  <a:gd name="connsiteY12" fmla="*/ 491507 h 948763"/>
                  <a:gd name="connsiteX0" fmla="*/ 297471 w 3122263"/>
                  <a:gd name="connsiteY0" fmla="*/ 491507 h 948763"/>
                  <a:gd name="connsiteX1" fmla="*/ 70882 w 3122263"/>
                  <a:gd name="connsiteY1" fmla="*/ 156020 h 948763"/>
                  <a:gd name="connsiteX2" fmla="*/ 2708 w 3122263"/>
                  <a:gd name="connsiteY2" fmla="*/ 127818 h 948763"/>
                  <a:gd name="connsiteX3" fmla="*/ 0 w 3122263"/>
                  <a:gd name="connsiteY3" fmla="*/ 49335 h 948763"/>
                  <a:gd name="connsiteX4" fmla="*/ 3122263 w 3122263"/>
                  <a:gd name="connsiteY4" fmla="*/ 0 h 948763"/>
                  <a:gd name="connsiteX5" fmla="*/ 3121361 w 3122263"/>
                  <a:gd name="connsiteY5" fmla="*/ 212601 h 948763"/>
                  <a:gd name="connsiteX6" fmla="*/ 2532413 w 3122263"/>
                  <a:gd name="connsiteY6" fmla="*/ 214883 h 948763"/>
                  <a:gd name="connsiteX7" fmla="*/ 2361651 w 3122263"/>
                  <a:gd name="connsiteY7" fmla="*/ 402532 h 948763"/>
                  <a:gd name="connsiteX8" fmla="*/ 1935620 w 3122263"/>
                  <a:gd name="connsiteY8" fmla="*/ 405478 h 948763"/>
                  <a:gd name="connsiteX9" fmla="*/ 1848371 w 3122263"/>
                  <a:gd name="connsiteY9" fmla="*/ 543124 h 948763"/>
                  <a:gd name="connsiteX10" fmla="*/ 1850565 w 3122263"/>
                  <a:gd name="connsiteY10" fmla="*/ 852470 h 948763"/>
                  <a:gd name="connsiteX11" fmla="*/ 300621 w 3122263"/>
                  <a:gd name="connsiteY11" fmla="*/ 880888 h 948763"/>
                  <a:gd name="connsiteX12" fmla="*/ 297471 w 3122263"/>
                  <a:gd name="connsiteY12" fmla="*/ 491507 h 948763"/>
                  <a:gd name="connsiteX0" fmla="*/ 297471 w 3122263"/>
                  <a:gd name="connsiteY0" fmla="*/ 491507 h 880888"/>
                  <a:gd name="connsiteX1" fmla="*/ 70882 w 3122263"/>
                  <a:gd name="connsiteY1" fmla="*/ 156020 h 880888"/>
                  <a:gd name="connsiteX2" fmla="*/ 2708 w 3122263"/>
                  <a:gd name="connsiteY2" fmla="*/ 127818 h 880888"/>
                  <a:gd name="connsiteX3" fmla="*/ 0 w 3122263"/>
                  <a:gd name="connsiteY3" fmla="*/ 49335 h 880888"/>
                  <a:gd name="connsiteX4" fmla="*/ 3122263 w 3122263"/>
                  <a:gd name="connsiteY4" fmla="*/ 0 h 880888"/>
                  <a:gd name="connsiteX5" fmla="*/ 3121361 w 3122263"/>
                  <a:gd name="connsiteY5" fmla="*/ 212601 h 880888"/>
                  <a:gd name="connsiteX6" fmla="*/ 2532413 w 3122263"/>
                  <a:gd name="connsiteY6" fmla="*/ 214883 h 880888"/>
                  <a:gd name="connsiteX7" fmla="*/ 2361651 w 3122263"/>
                  <a:gd name="connsiteY7" fmla="*/ 402532 h 880888"/>
                  <a:gd name="connsiteX8" fmla="*/ 1935620 w 3122263"/>
                  <a:gd name="connsiteY8" fmla="*/ 405478 h 880888"/>
                  <a:gd name="connsiteX9" fmla="*/ 1848371 w 3122263"/>
                  <a:gd name="connsiteY9" fmla="*/ 543124 h 880888"/>
                  <a:gd name="connsiteX10" fmla="*/ 1850565 w 3122263"/>
                  <a:gd name="connsiteY10" fmla="*/ 852470 h 880888"/>
                  <a:gd name="connsiteX11" fmla="*/ 300621 w 3122263"/>
                  <a:gd name="connsiteY11" fmla="*/ 880888 h 880888"/>
                  <a:gd name="connsiteX12" fmla="*/ 297471 w 3122263"/>
                  <a:gd name="connsiteY12" fmla="*/ 491507 h 880888"/>
                  <a:gd name="connsiteX0" fmla="*/ 297471 w 3122263"/>
                  <a:gd name="connsiteY0" fmla="*/ 491507 h 880888"/>
                  <a:gd name="connsiteX1" fmla="*/ 70882 w 3122263"/>
                  <a:gd name="connsiteY1" fmla="*/ 156020 h 880888"/>
                  <a:gd name="connsiteX2" fmla="*/ 2708 w 3122263"/>
                  <a:gd name="connsiteY2" fmla="*/ 127818 h 880888"/>
                  <a:gd name="connsiteX3" fmla="*/ 0 w 3122263"/>
                  <a:gd name="connsiteY3" fmla="*/ 49335 h 880888"/>
                  <a:gd name="connsiteX4" fmla="*/ 3122263 w 3122263"/>
                  <a:gd name="connsiteY4" fmla="*/ 0 h 880888"/>
                  <a:gd name="connsiteX5" fmla="*/ 3121361 w 3122263"/>
                  <a:gd name="connsiteY5" fmla="*/ 212601 h 880888"/>
                  <a:gd name="connsiteX6" fmla="*/ 2532413 w 3122263"/>
                  <a:gd name="connsiteY6" fmla="*/ 214883 h 880888"/>
                  <a:gd name="connsiteX7" fmla="*/ 2361651 w 3122263"/>
                  <a:gd name="connsiteY7" fmla="*/ 402532 h 880888"/>
                  <a:gd name="connsiteX8" fmla="*/ 1935620 w 3122263"/>
                  <a:gd name="connsiteY8" fmla="*/ 405478 h 880888"/>
                  <a:gd name="connsiteX9" fmla="*/ 1848371 w 3122263"/>
                  <a:gd name="connsiteY9" fmla="*/ 543124 h 880888"/>
                  <a:gd name="connsiteX10" fmla="*/ 1848549 w 3122263"/>
                  <a:gd name="connsiteY10" fmla="*/ 876283 h 880888"/>
                  <a:gd name="connsiteX11" fmla="*/ 300621 w 3122263"/>
                  <a:gd name="connsiteY11" fmla="*/ 880888 h 880888"/>
                  <a:gd name="connsiteX12" fmla="*/ 297471 w 3122263"/>
                  <a:gd name="connsiteY12" fmla="*/ 491507 h 880888"/>
                  <a:gd name="connsiteX0" fmla="*/ 297471 w 3122263"/>
                  <a:gd name="connsiteY0" fmla="*/ 491507 h 895176"/>
                  <a:gd name="connsiteX1" fmla="*/ 70882 w 3122263"/>
                  <a:gd name="connsiteY1" fmla="*/ 156020 h 895176"/>
                  <a:gd name="connsiteX2" fmla="*/ 2708 w 3122263"/>
                  <a:gd name="connsiteY2" fmla="*/ 127818 h 895176"/>
                  <a:gd name="connsiteX3" fmla="*/ 0 w 3122263"/>
                  <a:gd name="connsiteY3" fmla="*/ 49335 h 895176"/>
                  <a:gd name="connsiteX4" fmla="*/ 3122263 w 3122263"/>
                  <a:gd name="connsiteY4" fmla="*/ 0 h 895176"/>
                  <a:gd name="connsiteX5" fmla="*/ 3121361 w 3122263"/>
                  <a:gd name="connsiteY5" fmla="*/ 212601 h 895176"/>
                  <a:gd name="connsiteX6" fmla="*/ 2532413 w 3122263"/>
                  <a:gd name="connsiteY6" fmla="*/ 214883 h 895176"/>
                  <a:gd name="connsiteX7" fmla="*/ 2361651 w 3122263"/>
                  <a:gd name="connsiteY7" fmla="*/ 402532 h 895176"/>
                  <a:gd name="connsiteX8" fmla="*/ 1935620 w 3122263"/>
                  <a:gd name="connsiteY8" fmla="*/ 405478 h 895176"/>
                  <a:gd name="connsiteX9" fmla="*/ 1848371 w 3122263"/>
                  <a:gd name="connsiteY9" fmla="*/ 543124 h 895176"/>
                  <a:gd name="connsiteX10" fmla="*/ 1848549 w 3122263"/>
                  <a:gd name="connsiteY10" fmla="*/ 876283 h 895176"/>
                  <a:gd name="connsiteX11" fmla="*/ 302637 w 3122263"/>
                  <a:gd name="connsiteY11" fmla="*/ 895176 h 895176"/>
                  <a:gd name="connsiteX12" fmla="*/ 297471 w 3122263"/>
                  <a:gd name="connsiteY12" fmla="*/ 491507 h 895176"/>
                  <a:gd name="connsiteX0" fmla="*/ 297471 w 3122263"/>
                  <a:gd name="connsiteY0" fmla="*/ 491507 h 892324"/>
                  <a:gd name="connsiteX1" fmla="*/ 70882 w 3122263"/>
                  <a:gd name="connsiteY1" fmla="*/ 156020 h 892324"/>
                  <a:gd name="connsiteX2" fmla="*/ 2708 w 3122263"/>
                  <a:gd name="connsiteY2" fmla="*/ 127818 h 892324"/>
                  <a:gd name="connsiteX3" fmla="*/ 0 w 3122263"/>
                  <a:gd name="connsiteY3" fmla="*/ 49335 h 892324"/>
                  <a:gd name="connsiteX4" fmla="*/ 3122263 w 3122263"/>
                  <a:gd name="connsiteY4" fmla="*/ 0 h 892324"/>
                  <a:gd name="connsiteX5" fmla="*/ 3121361 w 3122263"/>
                  <a:gd name="connsiteY5" fmla="*/ 212601 h 892324"/>
                  <a:gd name="connsiteX6" fmla="*/ 2532413 w 3122263"/>
                  <a:gd name="connsiteY6" fmla="*/ 214883 h 892324"/>
                  <a:gd name="connsiteX7" fmla="*/ 2361651 w 3122263"/>
                  <a:gd name="connsiteY7" fmla="*/ 402532 h 892324"/>
                  <a:gd name="connsiteX8" fmla="*/ 1935620 w 3122263"/>
                  <a:gd name="connsiteY8" fmla="*/ 405478 h 892324"/>
                  <a:gd name="connsiteX9" fmla="*/ 1848371 w 3122263"/>
                  <a:gd name="connsiteY9" fmla="*/ 543124 h 892324"/>
                  <a:gd name="connsiteX10" fmla="*/ 1848549 w 3122263"/>
                  <a:gd name="connsiteY10" fmla="*/ 876283 h 892324"/>
                  <a:gd name="connsiteX11" fmla="*/ 299477 w 3122263"/>
                  <a:gd name="connsiteY11" fmla="*/ 892324 h 892324"/>
                  <a:gd name="connsiteX12" fmla="*/ 297471 w 3122263"/>
                  <a:gd name="connsiteY12" fmla="*/ 491507 h 892324"/>
                  <a:gd name="connsiteX0" fmla="*/ 297471 w 3122263"/>
                  <a:gd name="connsiteY0" fmla="*/ 491507 h 901849"/>
                  <a:gd name="connsiteX1" fmla="*/ 70882 w 3122263"/>
                  <a:gd name="connsiteY1" fmla="*/ 156020 h 901849"/>
                  <a:gd name="connsiteX2" fmla="*/ 2708 w 3122263"/>
                  <a:gd name="connsiteY2" fmla="*/ 127818 h 901849"/>
                  <a:gd name="connsiteX3" fmla="*/ 0 w 3122263"/>
                  <a:gd name="connsiteY3" fmla="*/ 49335 h 901849"/>
                  <a:gd name="connsiteX4" fmla="*/ 3122263 w 3122263"/>
                  <a:gd name="connsiteY4" fmla="*/ 0 h 901849"/>
                  <a:gd name="connsiteX5" fmla="*/ 3121361 w 3122263"/>
                  <a:gd name="connsiteY5" fmla="*/ 212601 h 901849"/>
                  <a:gd name="connsiteX6" fmla="*/ 2532413 w 3122263"/>
                  <a:gd name="connsiteY6" fmla="*/ 214883 h 901849"/>
                  <a:gd name="connsiteX7" fmla="*/ 2361651 w 3122263"/>
                  <a:gd name="connsiteY7" fmla="*/ 402532 h 901849"/>
                  <a:gd name="connsiteX8" fmla="*/ 1935620 w 3122263"/>
                  <a:gd name="connsiteY8" fmla="*/ 405478 h 901849"/>
                  <a:gd name="connsiteX9" fmla="*/ 1848371 w 3122263"/>
                  <a:gd name="connsiteY9" fmla="*/ 543124 h 901849"/>
                  <a:gd name="connsiteX10" fmla="*/ 1848549 w 3122263"/>
                  <a:gd name="connsiteY10" fmla="*/ 876283 h 901849"/>
                  <a:gd name="connsiteX11" fmla="*/ 301493 w 3122263"/>
                  <a:gd name="connsiteY11" fmla="*/ 901849 h 901849"/>
                  <a:gd name="connsiteX12" fmla="*/ 297471 w 3122263"/>
                  <a:gd name="connsiteY12" fmla="*/ 491507 h 901849"/>
                  <a:gd name="connsiteX0" fmla="*/ 297471 w 3122263"/>
                  <a:gd name="connsiteY0" fmla="*/ 491507 h 1140173"/>
                  <a:gd name="connsiteX1" fmla="*/ 70882 w 3122263"/>
                  <a:gd name="connsiteY1" fmla="*/ 156020 h 1140173"/>
                  <a:gd name="connsiteX2" fmla="*/ 2708 w 3122263"/>
                  <a:gd name="connsiteY2" fmla="*/ 127818 h 1140173"/>
                  <a:gd name="connsiteX3" fmla="*/ 0 w 3122263"/>
                  <a:gd name="connsiteY3" fmla="*/ 49335 h 1140173"/>
                  <a:gd name="connsiteX4" fmla="*/ 3122263 w 3122263"/>
                  <a:gd name="connsiteY4" fmla="*/ 0 h 1140173"/>
                  <a:gd name="connsiteX5" fmla="*/ 3121361 w 3122263"/>
                  <a:gd name="connsiteY5" fmla="*/ 212601 h 1140173"/>
                  <a:gd name="connsiteX6" fmla="*/ 2532413 w 3122263"/>
                  <a:gd name="connsiteY6" fmla="*/ 214883 h 1140173"/>
                  <a:gd name="connsiteX7" fmla="*/ 2361651 w 3122263"/>
                  <a:gd name="connsiteY7" fmla="*/ 402532 h 1140173"/>
                  <a:gd name="connsiteX8" fmla="*/ 1935620 w 3122263"/>
                  <a:gd name="connsiteY8" fmla="*/ 405478 h 1140173"/>
                  <a:gd name="connsiteX9" fmla="*/ 1848371 w 3122263"/>
                  <a:gd name="connsiteY9" fmla="*/ 543124 h 1140173"/>
                  <a:gd name="connsiteX10" fmla="*/ 1848549 w 3122263"/>
                  <a:gd name="connsiteY10" fmla="*/ 876283 h 1140173"/>
                  <a:gd name="connsiteX11" fmla="*/ 874880 w 3122263"/>
                  <a:gd name="connsiteY11" fmla="*/ 1140173 h 1140173"/>
                  <a:gd name="connsiteX12" fmla="*/ 297471 w 3122263"/>
                  <a:gd name="connsiteY12" fmla="*/ 491507 h 1140173"/>
                  <a:gd name="connsiteX0" fmla="*/ 297471 w 3122263"/>
                  <a:gd name="connsiteY0" fmla="*/ 491507 h 1140173"/>
                  <a:gd name="connsiteX1" fmla="*/ 70882 w 3122263"/>
                  <a:gd name="connsiteY1" fmla="*/ 156020 h 1140173"/>
                  <a:gd name="connsiteX2" fmla="*/ 2708 w 3122263"/>
                  <a:gd name="connsiteY2" fmla="*/ 127818 h 1140173"/>
                  <a:gd name="connsiteX3" fmla="*/ 0 w 3122263"/>
                  <a:gd name="connsiteY3" fmla="*/ 49335 h 1140173"/>
                  <a:gd name="connsiteX4" fmla="*/ 3122263 w 3122263"/>
                  <a:gd name="connsiteY4" fmla="*/ 0 h 1140173"/>
                  <a:gd name="connsiteX5" fmla="*/ 3121361 w 3122263"/>
                  <a:gd name="connsiteY5" fmla="*/ 212601 h 1140173"/>
                  <a:gd name="connsiteX6" fmla="*/ 2532413 w 3122263"/>
                  <a:gd name="connsiteY6" fmla="*/ 214883 h 1140173"/>
                  <a:gd name="connsiteX7" fmla="*/ 2361651 w 3122263"/>
                  <a:gd name="connsiteY7" fmla="*/ 402532 h 1140173"/>
                  <a:gd name="connsiteX8" fmla="*/ 1935620 w 3122263"/>
                  <a:gd name="connsiteY8" fmla="*/ 405478 h 1140173"/>
                  <a:gd name="connsiteX9" fmla="*/ 1848371 w 3122263"/>
                  <a:gd name="connsiteY9" fmla="*/ 543124 h 1140173"/>
                  <a:gd name="connsiteX10" fmla="*/ 1848549 w 3122263"/>
                  <a:gd name="connsiteY10" fmla="*/ 876283 h 1140173"/>
                  <a:gd name="connsiteX11" fmla="*/ 874880 w 3122263"/>
                  <a:gd name="connsiteY11" fmla="*/ 1140173 h 1140173"/>
                  <a:gd name="connsiteX12" fmla="*/ 297471 w 3122263"/>
                  <a:gd name="connsiteY12" fmla="*/ 491507 h 1140173"/>
                  <a:gd name="connsiteX0" fmla="*/ 297471 w 3122263"/>
                  <a:gd name="connsiteY0" fmla="*/ 491507 h 1140173"/>
                  <a:gd name="connsiteX1" fmla="*/ 70882 w 3122263"/>
                  <a:gd name="connsiteY1" fmla="*/ 156020 h 1140173"/>
                  <a:gd name="connsiteX2" fmla="*/ 2708 w 3122263"/>
                  <a:gd name="connsiteY2" fmla="*/ 127818 h 1140173"/>
                  <a:gd name="connsiteX3" fmla="*/ 0 w 3122263"/>
                  <a:gd name="connsiteY3" fmla="*/ 49335 h 1140173"/>
                  <a:gd name="connsiteX4" fmla="*/ 3122263 w 3122263"/>
                  <a:gd name="connsiteY4" fmla="*/ 0 h 1140173"/>
                  <a:gd name="connsiteX5" fmla="*/ 3121361 w 3122263"/>
                  <a:gd name="connsiteY5" fmla="*/ 212601 h 1140173"/>
                  <a:gd name="connsiteX6" fmla="*/ 2532413 w 3122263"/>
                  <a:gd name="connsiteY6" fmla="*/ 214883 h 1140173"/>
                  <a:gd name="connsiteX7" fmla="*/ 2361651 w 3122263"/>
                  <a:gd name="connsiteY7" fmla="*/ 402532 h 1140173"/>
                  <a:gd name="connsiteX8" fmla="*/ 1935620 w 3122263"/>
                  <a:gd name="connsiteY8" fmla="*/ 405478 h 1140173"/>
                  <a:gd name="connsiteX9" fmla="*/ 1848371 w 3122263"/>
                  <a:gd name="connsiteY9" fmla="*/ 543124 h 1140173"/>
                  <a:gd name="connsiteX10" fmla="*/ 1848549 w 3122263"/>
                  <a:gd name="connsiteY10" fmla="*/ 876283 h 1140173"/>
                  <a:gd name="connsiteX11" fmla="*/ 1185087 w 3122263"/>
                  <a:gd name="connsiteY11" fmla="*/ 1134815 h 1140173"/>
                  <a:gd name="connsiteX12" fmla="*/ 874880 w 3122263"/>
                  <a:gd name="connsiteY12" fmla="*/ 1140173 h 1140173"/>
                  <a:gd name="connsiteX13" fmla="*/ 297471 w 3122263"/>
                  <a:gd name="connsiteY13" fmla="*/ 491507 h 1140173"/>
                  <a:gd name="connsiteX0" fmla="*/ 297471 w 3122263"/>
                  <a:gd name="connsiteY0" fmla="*/ 491507 h 1140173"/>
                  <a:gd name="connsiteX1" fmla="*/ 70882 w 3122263"/>
                  <a:gd name="connsiteY1" fmla="*/ 156020 h 1140173"/>
                  <a:gd name="connsiteX2" fmla="*/ 2708 w 3122263"/>
                  <a:gd name="connsiteY2" fmla="*/ 127818 h 1140173"/>
                  <a:gd name="connsiteX3" fmla="*/ 0 w 3122263"/>
                  <a:gd name="connsiteY3" fmla="*/ 49335 h 1140173"/>
                  <a:gd name="connsiteX4" fmla="*/ 3122263 w 3122263"/>
                  <a:gd name="connsiteY4" fmla="*/ 0 h 1140173"/>
                  <a:gd name="connsiteX5" fmla="*/ 3121361 w 3122263"/>
                  <a:gd name="connsiteY5" fmla="*/ 212601 h 1140173"/>
                  <a:gd name="connsiteX6" fmla="*/ 2532413 w 3122263"/>
                  <a:gd name="connsiteY6" fmla="*/ 214883 h 1140173"/>
                  <a:gd name="connsiteX7" fmla="*/ 2361651 w 3122263"/>
                  <a:gd name="connsiteY7" fmla="*/ 402532 h 1140173"/>
                  <a:gd name="connsiteX8" fmla="*/ 1935620 w 3122263"/>
                  <a:gd name="connsiteY8" fmla="*/ 405478 h 1140173"/>
                  <a:gd name="connsiteX9" fmla="*/ 1848371 w 3122263"/>
                  <a:gd name="connsiteY9" fmla="*/ 543124 h 1140173"/>
                  <a:gd name="connsiteX10" fmla="*/ 1848549 w 3122263"/>
                  <a:gd name="connsiteY10" fmla="*/ 876283 h 1140173"/>
                  <a:gd name="connsiteX11" fmla="*/ 1168876 w 3122263"/>
                  <a:gd name="connsiteY11" fmla="*/ 1132732 h 1140173"/>
                  <a:gd name="connsiteX12" fmla="*/ 874880 w 3122263"/>
                  <a:gd name="connsiteY12" fmla="*/ 1140173 h 1140173"/>
                  <a:gd name="connsiteX13" fmla="*/ 297471 w 3122263"/>
                  <a:gd name="connsiteY13" fmla="*/ 491507 h 1140173"/>
                  <a:gd name="connsiteX0" fmla="*/ 297471 w 3122263"/>
                  <a:gd name="connsiteY0" fmla="*/ 491507 h 1249115"/>
                  <a:gd name="connsiteX1" fmla="*/ 70882 w 3122263"/>
                  <a:gd name="connsiteY1" fmla="*/ 156020 h 1249115"/>
                  <a:gd name="connsiteX2" fmla="*/ 2708 w 3122263"/>
                  <a:gd name="connsiteY2" fmla="*/ 127818 h 1249115"/>
                  <a:gd name="connsiteX3" fmla="*/ 0 w 3122263"/>
                  <a:gd name="connsiteY3" fmla="*/ 49335 h 1249115"/>
                  <a:gd name="connsiteX4" fmla="*/ 3122263 w 3122263"/>
                  <a:gd name="connsiteY4" fmla="*/ 0 h 1249115"/>
                  <a:gd name="connsiteX5" fmla="*/ 3121361 w 3122263"/>
                  <a:gd name="connsiteY5" fmla="*/ 212601 h 1249115"/>
                  <a:gd name="connsiteX6" fmla="*/ 2532413 w 3122263"/>
                  <a:gd name="connsiteY6" fmla="*/ 214883 h 1249115"/>
                  <a:gd name="connsiteX7" fmla="*/ 2361651 w 3122263"/>
                  <a:gd name="connsiteY7" fmla="*/ 402532 h 1249115"/>
                  <a:gd name="connsiteX8" fmla="*/ 1935620 w 3122263"/>
                  <a:gd name="connsiteY8" fmla="*/ 405478 h 1249115"/>
                  <a:gd name="connsiteX9" fmla="*/ 1848371 w 3122263"/>
                  <a:gd name="connsiteY9" fmla="*/ 543124 h 1249115"/>
                  <a:gd name="connsiteX10" fmla="*/ 1848549 w 3122263"/>
                  <a:gd name="connsiteY10" fmla="*/ 876283 h 1249115"/>
                  <a:gd name="connsiteX11" fmla="*/ 1168235 w 3122263"/>
                  <a:gd name="connsiteY11" fmla="*/ 1249115 h 1249115"/>
                  <a:gd name="connsiteX12" fmla="*/ 1168876 w 3122263"/>
                  <a:gd name="connsiteY12" fmla="*/ 1132732 h 1249115"/>
                  <a:gd name="connsiteX13" fmla="*/ 874880 w 3122263"/>
                  <a:gd name="connsiteY13" fmla="*/ 1140173 h 1249115"/>
                  <a:gd name="connsiteX14" fmla="*/ 297471 w 3122263"/>
                  <a:gd name="connsiteY14" fmla="*/ 491507 h 1249115"/>
                  <a:gd name="connsiteX0" fmla="*/ 297471 w 3122263"/>
                  <a:gd name="connsiteY0" fmla="*/ 491507 h 1249115"/>
                  <a:gd name="connsiteX1" fmla="*/ 70882 w 3122263"/>
                  <a:gd name="connsiteY1" fmla="*/ 156020 h 1249115"/>
                  <a:gd name="connsiteX2" fmla="*/ 2708 w 3122263"/>
                  <a:gd name="connsiteY2" fmla="*/ 127818 h 1249115"/>
                  <a:gd name="connsiteX3" fmla="*/ 0 w 3122263"/>
                  <a:gd name="connsiteY3" fmla="*/ 49335 h 1249115"/>
                  <a:gd name="connsiteX4" fmla="*/ 3122263 w 3122263"/>
                  <a:gd name="connsiteY4" fmla="*/ 0 h 1249115"/>
                  <a:gd name="connsiteX5" fmla="*/ 3121361 w 3122263"/>
                  <a:gd name="connsiteY5" fmla="*/ 212601 h 1249115"/>
                  <a:gd name="connsiteX6" fmla="*/ 2532413 w 3122263"/>
                  <a:gd name="connsiteY6" fmla="*/ 214883 h 1249115"/>
                  <a:gd name="connsiteX7" fmla="*/ 2361651 w 3122263"/>
                  <a:gd name="connsiteY7" fmla="*/ 402532 h 1249115"/>
                  <a:gd name="connsiteX8" fmla="*/ 1935620 w 3122263"/>
                  <a:gd name="connsiteY8" fmla="*/ 405478 h 1249115"/>
                  <a:gd name="connsiteX9" fmla="*/ 1848371 w 3122263"/>
                  <a:gd name="connsiteY9" fmla="*/ 543124 h 1249115"/>
                  <a:gd name="connsiteX10" fmla="*/ 1848549 w 3122263"/>
                  <a:gd name="connsiteY10" fmla="*/ 876283 h 1249115"/>
                  <a:gd name="connsiteX11" fmla="*/ 1533439 w 3122263"/>
                  <a:gd name="connsiteY11" fmla="*/ 1234827 h 1249115"/>
                  <a:gd name="connsiteX12" fmla="*/ 1168235 w 3122263"/>
                  <a:gd name="connsiteY12" fmla="*/ 1249115 h 1249115"/>
                  <a:gd name="connsiteX13" fmla="*/ 1168876 w 3122263"/>
                  <a:gd name="connsiteY13" fmla="*/ 1132732 h 1249115"/>
                  <a:gd name="connsiteX14" fmla="*/ 874880 w 3122263"/>
                  <a:gd name="connsiteY14" fmla="*/ 1140173 h 1249115"/>
                  <a:gd name="connsiteX15" fmla="*/ 297471 w 3122263"/>
                  <a:gd name="connsiteY15" fmla="*/ 491507 h 1249115"/>
                  <a:gd name="connsiteX0" fmla="*/ 297471 w 3122263"/>
                  <a:gd name="connsiteY0" fmla="*/ 491507 h 1249115"/>
                  <a:gd name="connsiteX1" fmla="*/ 70882 w 3122263"/>
                  <a:gd name="connsiteY1" fmla="*/ 156020 h 1249115"/>
                  <a:gd name="connsiteX2" fmla="*/ 2708 w 3122263"/>
                  <a:gd name="connsiteY2" fmla="*/ 127818 h 1249115"/>
                  <a:gd name="connsiteX3" fmla="*/ 0 w 3122263"/>
                  <a:gd name="connsiteY3" fmla="*/ 49335 h 1249115"/>
                  <a:gd name="connsiteX4" fmla="*/ 3122263 w 3122263"/>
                  <a:gd name="connsiteY4" fmla="*/ 0 h 1249115"/>
                  <a:gd name="connsiteX5" fmla="*/ 3121361 w 3122263"/>
                  <a:gd name="connsiteY5" fmla="*/ 212601 h 1249115"/>
                  <a:gd name="connsiteX6" fmla="*/ 2532413 w 3122263"/>
                  <a:gd name="connsiteY6" fmla="*/ 214883 h 1249115"/>
                  <a:gd name="connsiteX7" fmla="*/ 2361651 w 3122263"/>
                  <a:gd name="connsiteY7" fmla="*/ 402532 h 1249115"/>
                  <a:gd name="connsiteX8" fmla="*/ 1935620 w 3122263"/>
                  <a:gd name="connsiteY8" fmla="*/ 405478 h 1249115"/>
                  <a:gd name="connsiteX9" fmla="*/ 1848371 w 3122263"/>
                  <a:gd name="connsiteY9" fmla="*/ 543124 h 1249115"/>
                  <a:gd name="connsiteX10" fmla="*/ 1848549 w 3122263"/>
                  <a:gd name="connsiteY10" fmla="*/ 876283 h 1249115"/>
                  <a:gd name="connsiteX11" fmla="*/ 1577547 w 3122263"/>
                  <a:gd name="connsiteY11" fmla="*/ 1100907 h 1249115"/>
                  <a:gd name="connsiteX12" fmla="*/ 1533439 w 3122263"/>
                  <a:gd name="connsiteY12" fmla="*/ 1234827 h 1249115"/>
                  <a:gd name="connsiteX13" fmla="*/ 1168235 w 3122263"/>
                  <a:gd name="connsiteY13" fmla="*/ 1249115 h 1249115"/>
                  <a:gd name="connsiteX14" fmla="*/ 1168876 w 3122263"/>
                  <a:gd name="connsiteY14" fmla="*/ 1132732 h 1249115"/>
                  <a:gd name="connsiteX15" fmla="*/ 874880 w 3122263"/>
                  <a:gd name="connsiteY15" fmla="*/ 1140173 h 1249115"/>
                  <a:gd name="connsiteX16" fmla="*/ 297471 w 3122263"/>
                  <a:gd name="connsiteY16" fmla="*/ 491507 h 1249115"/>
                  <a:gd name="connsiteX0" fmla="*/ 297471 w 3122263"/>
                  <a:gd name="connsiteY0" fmla="*/ 491507 h 1249115"/>
                  <a:gd name="connsiteX1" fmla="*/ 70882 w 3122263"/>
                  <a:gd name="connsiteY1" fmla="*/ 156020 h 1249115"/>
                  <a:gd name="connsiteX2" fmla="*/ 2708 w 3122263"/>
                  <a:gd name="connsiteY2" fmla="*/ 127818 h 1249115"/>
                  <a:gd name="connsiteX3" fmla="*/ 0 w 3122263"/>
                  <a:gd name="connsiteY3" fmla="*/ 49335 h 1249115"/>
                  <a:gd name="connsiteX4" fmla="*/ 3122263 w 3122263"/>
                  <a:gd name="connsiteY4" fmla="*/ 0 h 1249115"/>
                  <a:gd name="connsiteX5" fmla="*/ 3121361 w 3122263"/>
                  <a:gd name="connsiteY5" fmla="*/ 212601 h 1249115"/>
                  <a:gd name="connsiteX6" fmla="*/ 2532413 w 3122263"/>
                  <a:gd name="connsiteY6" fmla="*/ 214883 h 1249115"/>
                  <a:gd name="connsiteX7" fmla="*/ 2361651 w 3122263"/>
                  <a:gd name="connsiteY7" fmla="*/ 402532 h 1249115"/>
                  <a:gd name="connsiteX8" fmla="*/ 1935620 w 3122263"/>
                  <a:gd name="connsiteY8" fmla="*/ 405478 h 1249115"/>
                  <a:gd name="connsiteX9" fmla="*/ 1848371 w 3122263"/>
                  <a:gd name="connsiteY9" fmla="*/ 543124 h 1249115"/>
                  <a:gd name="connsiteX10" fmla="*/ 1848549 w 3122263"/>
                  <a:gd name="connsiteY10" fmla="*/ 876283 h 1249115"/>
                  <a:gd name="connsiteX11" fmla="*/ 1627703 w 3122263"/>
                  <a:gd name="connsiteY11" fmla="*/ 1239590 h 1249115"/>
                  <a:gd name="connsiteX12" fmla="*/ 1577547 w 3122263"/>
                  <a:gd name="connsiteY12" fmla="*/ 1100907 h 1249115"/>
                  <a:gd name="connsiteX13" fmla="*/ 1533439 w 3122263"/>
                  <a:gd name="connsiteY13" fmla="*/ 1234827 h 1249115"/>
                  <a:gd name="connsiteX14" fmla="*/ 1168235 w 3122263"/>
                  <a:gd name="connsiteY14" fmla="*/ 1249115 h 1249115"/>
                  <a:gd name="connsiteX15" fmla="*/ 1168876 w 3122263"/>
                  <a:gd name="connsiteY15" fmla="*/ 1132732 h 1249115"/>
                  <a:gd name="connsiteX16" fmla="*/ 874880 w 3122263"/>
                  <a:gd name="connsiteY16" fmla="*/ 1140173 h 1249115"/>
                  <a:gd name="connsiteX17" fmla="*/ 297471 w 3122263"/>
                  <a:gd name="connsiteY17" fmla="*/ 491507 h 1249115"/>
                  <a:gd name="connsiteX0" fmla="*/ 297471 w 3122263"/>
                  <a:gd name="connsiteY0" fmla="*/ 491507 h 1277027"/>
                  <a:gd name="connsiteX1" fmla="*/ 70882 w 3122263"/>
                  <a:gd name="connsiteY1" fmla="*/ 156020 h 1277027"/>
                  <a:gd name="connsiteX2" fmla="*/ 2708 w 3122263"/>
                  <a:gd name="connsiteY2" fmla="*/ 127818 h 1277027"/>
                  <a:gd name="connsiteX3" fmla="*/ 0 w 3122263"/>
                  <a:gd name="connsiteY3" fmla="*/ 49335 h 1277027"/>
                  <a:gd name="connsiteX4" fmla="*/ 3122263 w 3122263"/>
                  <a:gd name="connsiteY4" fmla="*/ 0 h 1277027"/>
                  <a:gd name="connsiteX5" fmla="*/ 3121361 w 3122263"/>
                  <a:gd name="connsiteY5" fmla="*/ 212601 h 1277027"/>
                  <a:gd name="connsiteX6" fmla="*/ 2532413 w 3122263"/>
                  <a:gd name="connsiteY6" fmla="*/ 214883 h 1277027"/>
                  <a:gd name="connsiteX7" fmla="*/ 2361651 w 3122263"/>
                  <a:gd name="connsiteY7" fmla="*/ 402532 h 1277027"/>
                  <a:gd name="connsiteX8" fmla="*/ 1935620 w 3122263"/>
                  <a:gd name="connsiteY8" fmla="*/ 405478 h 1277027"/>
                  <a:gd name="connsiteX9" fmla="*/ 1848371 w 3122263"/>
                  <a:gd name="connsiteY9" fmla="*/ 543124 h 1277027"/>
                  <a:gd name="connsiteX10" fmla="*/ 1848549 w 3122263"/>
                  <a:gd name="connsiteY10" fmla="*/ 876283 h 1277027"/>
                  <a:gd name="connsiteX11" fmla="*/ 1627703 w 3122263"/>
                  <a:gd name="connsiteY11" fmla="*/ 1239590 h 1277027"/>
                  <a:gd name="connsiteX12" fmla="*/ 1577547 w 3122263"/>
                  <a:gd name="connsiteY12" fmla="*/ 1100907 h 1277027"/>
                  <a:gd name="connsiteX13" fmla="*/ 1533439 w 3122263"/>
                  <a:gd name="connsiteY13" fmla="*/ 1234827 h 1277027"/>
                  <a:gd name="connsiteX14" fmla="*/ 1168235 w 3122263"/>
                  <a:gd name="connsiteY14" fmla="*/ 1249115 h 1277027"/>
                  <a:gd name="connsiteX15" fmla="*/ 1168876 w 3122263"/>
                  <a:gd name="connsiteY15" fmla="*/ 1132732 h 1277027"/>
                  <a:gd name="connsiteX16" fmla="*/ 874880 w 3122263"/>
                  <a:gd name="connsiteY16" fmla="*/ 1140173 h 1277027"/>
                  <a:gd name="connsiteX17" fmla="*/ 297471 w 3122263"/>
                  <a:gd name="connsiteY17" fmla="*/ 491507 h 1277027"/>
                  <a:gd name="connsiteX0" fmla="*/ 297471 w 3122263"/>
                  <a:gd name="connsiteY0" fmla="*/ 491507 h 1249115"/>
                  <a:gd name="connsiteX1" fmla="*/ 70882 w 3122263"/>
                  <a:gd name="connsiteY1" fmla="*/ 156020 h 1249115"/>
                  <a:gd name="connsiteX2" fmla="*/ 2708 w 3122263"/>
                  <a:gd name="connsiteY2" fmla="*/ 127818 h 1249115"/>
                  <a:gd name="connsiteX3" fmla="*/ 0 w 3122263"/>
                  <a:gd name="connsiteY3" fmla="*/ 49335 h 1249115"/>
                  <a:gd name="connsiteX4" fmla="*/ 3122263 w 3122263"/>
                  <a:gd name="connsiteY4" fmla="*/ 0 h 1249115"/>
                  <a:gd name="connsiteX5" fmla="*/ 3121361 w 3122263"/>
                  <a:gd name="connsiteY5" fmla="*/ 212601 h 1249115"/>
                  <a:gd name="connsiteX6" fmla="*/ 2532413 w 3122263"/>
                  <a:gd name="connsiteY6" fmla="*/ 214883 h 1249115"/>
                  <a:gd name="connsiteX7" fmla="*/ 2361651 w 3122263"/>
                  <a:gd name="connsiteY7" fmla="*/ 402532 h 1249115"/>
                  <a:gd name="connsiteX8" fmla="*/ 1935620 w 3122263"/>
                  <a:gd name="connsiteY8" fmla="*/ 405478 h 1249115"/>
                  <a:gd name="connsiteX9" fmla="*/ 1848371 w 3122263"/>
                  <a:gd name="connsiteY9" fmla="*/ 543124 h 1249115"/>
                  <a:gd name="connsiteX10" fmla="*/ 1848549 w 3122263"/>
                  <a:gd name="connsiteY10" fmla="*/ 876283 h 1249115"/>
                  <a:gd name="connsiteX11" fmla="*/ 1627703 w 3122263"/>
                  <a:gd name="connsiteY11" fmla="*/ 1239590 h 1249115"/>
                  <a:gd name="connsiteX12" fmla="*/ 1577547 w 3122263"/>
                  <a:gd name="connsiteY12" fmla="*/ 1100907 h 1249115"/>
                  <a:gd name="connsiteX13" fmla="*/ 1533439 w 3122263"/>
                  <a:gd name="connsiteY13" fmla="*/ 1234827 h 1249115"/>
                  <a:gd name="connsiteX14" fmla="*/ 1168235 w 3122263"/>
                  <a:gd name="connsiteY14" fmla="*/ 1249115 h 1249115"/>
                  <a:gd name="connsiteX15" fmla="*/ 1168876 w 3122263"/>
                  <a:gd name="connsiteY15" fmla="*/ 1132732 h 1249115"/>
                  <a:gd name="connsiteX16" fmla="*/ 874880 w 3122263"/>
                  <a:gd name="connsiteY16" fmla="*/ 1140173 h 1249115"/>
                  <a:gd name="connsiteX17" fmla="*/ 297471 w 3122263"/>
                  <a:gd name="connsiteY17" fmla="*/ 491507 h 1249115"/>
                  <a:gd name="connsiteX0" fmla="*/ 297471 w 3122263"/>
                  <a:gd name="connsiteY0" fmla="*/ 491507 h 1249115"/>
                  <a:gd name="connsiteX1" fmla="*/ 70882 w 3122263"/>
                  <a:gd name="connsiteY1" fmla="*/ 156020 h 1249115"/>
                  <a:gd name="connsiteX2" fmla="*/ 2708 w 3122263"/>
                  <a:gd name="connsiteY2" fmla="*/ 127818 h 1249115"/>
                  <a:gd name="connsiteX3" fmla="*/ 0 w 3122263"/>
                  <a:gd name="connsiteY3" fmla="*/ 49335 h 1249115"/>
                  <a:gd name="connsiteX4" fmla="*/ 3122263 w 3122263"/>
                  <a:gd name="connsiteY4" fmla="*/ 0 h 1249115"/>
                  <a:gd name="connsiteX5" fmla="*/ 3121361 w 3122263"/>
                  <a:gd name="connsiteY5" fmla="*/ 212601 h 1249115"/>
                  <a:gd name="connsiteX6" fmla="*/ 2532413 w 3122263"/>
                  <a:gd name="connsiteY6" fmla="*/ 214883 h 1249115"/>
                  <a:gd name="connsiteX7" fmla="*/ 2361651 w 3122263"/>
                  <a:gd name="connsiteY7" fmla="*/ 402532 h 1249115"/>
                  <a:gd name="connsiteX8" fmla="*/ 1935620 w 3122263"/>
                  <a:gd name="connsiteY8" fmla="*/ 405478 h 1249115"/>
                  <a:gd name="connsiteX9" fmla="*/ 1848371 w 3122263"/>
                  <a:gd name="connsiteY9" fmla="*/ 543124 h 1249115"/>
                  <a:gd name="connsiteX10" fmla="*/ 1848549 w 3122263"/>
                  <a:gd name="connsiteY10" fmla="*/ 876283 h 1249115"/>
                  <a:gd name="connsiteX11" fmla="*/ 1627703 w 3122263"/>
                  <a:gd name="connsiteY11" fmla="*/ 1239590 h 1249115"/>
                  <a:gd name="connsiteX12" fmla="*/ 1577547 w 3122263"/>
                  <a:gd name="connsiteY12" fmla="*/ 1100907 h 1249115"/>
                  <a:gd name="connsiteX13" fmla="*/ 1533439 w 3122263"/>
                  <a:gd name="connsiteY13" fmla="*/ 1234827 h 1249115"/>
                  <a:gd name="connsiteX14" fmla="*/ 1168235 w 3122263"/>
                  <a:gd name="connsiteY14" fmla="*/ 1249115 h 1249115"/>
                  <a:gd name="connsiteX15" fmla="*/ 1168876 w 3122263"/>
                  <a:gd name="connsiteY15" fmla="*/ 1132732 h 1249115"/>
                  <a:gd name="connsiteX16" fmla="*/ 874880 w 3122263"/>
                  <a:gd name="connsiteY16" fmla="*/ 1140173 h 1249115"/>
                  <a:gd name="connsiteX17" fmla="*/ 297471 w 3122263"/>
                  <a:gd name="connsiteY17" fmla="*/ 491507 h 1249115"/>
                  <a:gd name="connsiteX0" fmla="*/ 297471 w 3122263"/>
                  <a:gd name="connsiteY0" fmla="*/ 491507 h 1249115"/>
                  <a:gd name="connsiteX1" fmla="*/ 70882 w 3122263"/>
                  <a:gd name="connsiteY1" fmla="*/ 156020 h 1249115"/>
                  <a:gd name="connsiteX2" fmla="*/ 2708 w 3122263"/>
                  <a:gd name="connsiteY2" fmla="*/ 127818 h 1249115"/>
                  <a:gd name="connsiteX3" fmla="*/ 0 w 3122263"/>
                  <a:gd name="connsiteY3" fmla="*/ 49335 h 1249115"/>
                  <a:gd name="connsiteX4" fmla="*/ 3122263 w 3122263"/>
                  <a:gd name="connsiteY4" fmla="*/ 0 h 1249115"/>
                  <a:gd name="connsiteX5" fmla="*/ 3121361 w 3122263"/>
                  <a:gd name="connsiteY5" fmla="*/ 212601 h 1249115"/>
                  <a:gd name="connsiteX6" fmla="*/ 2532413 w 3122263"/>
                  <a:gd name="connsiteY6" fmla="*/ 214883 h 1249115"/>
                  <a:gd name="connsiteX7" fmla="*/ 2361651 w 3122263"/>
                  <a:gd name="connsiteY7" fmla="*/ 402532 h 1249115"/>
                  <a:gd name="connsiteX8" fmla="*/ 1935620 w 3122263"/>
                  <a:gd name="connsiteY8" fmla="*/ 405478 h 1249115"/>
                  <a:gd name="connsiteX9" fmla="*/ 1848371 w 3122263"/>
                  <a:gd name="connsiteY9" fmla="*/ 543124 h 1249115"/>
                  <a:gd name="connsiteX10" fmla="*/ 1848549 w 3122263"/>
                  <a:gd name="connsiteY10" fmla="*/ 876283 h 1249115"/>
                  <a:gd name="connsiteX11" fmla="*/ 1627703 w 3122263"/>
                  <a:gd name="connsiteY11" fmla="*/ 1239590 h 1249115"/>
                  <a:gd name="connsiteX12" fmla="*/ 1577547 w 3122263"/>
                  <a:gd name="connsiteY12" fmla="*/ 1100907 h 1249115"/>
                  <a:gd name="connsiteX13" fmla="*/ 1533439 w 3122263"/>
                  <a:gd name="connsiteY13" fmla="*/ 1234827 h 1249115"/>
                  <a:gd name="connsiteX14" fmla="*/ 1168235 w 3122263"/>
                  <a:gd name="connsiteY14" fmla="*/ 1249115 h 1249115"/>
                  <a:gd name="connsiteX15" fmla="*/ 1168876 w 3122263"/>
                  <a:gd name="connsiteY15" fmla="*/ 1132732 h 1249115"/>
                  <a:gd name="connsiteX16" fmla="*/ 874880 w 3122263"/>
                  <a:gd name="connsiteY16" fmla="*/ 1140173 h 1249115"/>
                  <a:gd name="connsiteX17" fmla="*/ 297471 w 3122263"/>
                  <a:gd name="connsiteY17" fmla="*/ 491507 h 1249115"/>
                  <a:gd name="connsiteX0" fmla="*/ 297471 w 3122263"/>
                  <a:gd name="connsiteY0" fmla="*/ 491507 h 1249115"/>
                  <a:gd name="connsiteX1" fmla="*/ 70882 w 3122263"/>
                  <a:gd name="connsiteY1" fmla="*/ 156020 h 1249115"/>
                  <a:gd name="connsiteX2" fmla="*/ 2708 w 3122263"/>
                  <a:gd name="connsiteY2" fmla="*/ 127818 h 1249115"/>
                  <a:gd name="connsiteX3" fmla="*/ 0 w 3122263"/>
                  <a:gd name="connsiteY3" fmla="*/ 49335 h 1249115"/>
                  <a:gd name="connsiteX4" fmla="*/ 3122263 w 3122263"/>
                  <a:gd name="connsiteY4" fmla="*/ 0 h 1249115"/>
                  <a:gd name="connsiteX5" fmla="*/ 3121361 w 3122263"/>
                  <a:gd name="connsiteY5" fmla="*/ 212601 h 1249115"/>
                  <a:gd name="connsiteX6" fmla="*/ 2532413 w 3122263"/>
                  <a:gd name="connsiteY6" fmla="*/ 214883 h 1249115"/>
                  <a:gd name="connsiteX7" fmla="*/ 2361651 w 3122263"/>
                  <a:gd name="connsiteY7" fmla="*/ 402532 h 1249115"/>
                  <a:gd name="connsiteX8" fmla="*/ 1935620 w 3122263"/>
                  <a:gd name="connsiteY8" fmla="*/ 405478 h 1249115"/>
                  <a:gd name="connsiteX9" fmla="*/ 1848371 w 3122263"/>
                  <a:gd name="connsiteY9" fmla="*/ 543124 h 1249115"/>
                  <a:gd name="connsiteX10" fmla="*/ 1891534 w 3122263"/>
                  <a:gd name="connsiteY10" fmla="*/ 1247957 h 1249115"/>
                  <a:gd name="connsiteX11" fmla="*/ 1627703 w 3122263"/>
                  <a:gd name="connsiteY11" fmla="*/ 1239590 h 1249115"/>
                  <a:gd name="connsiteX12" fmla="*/ 1577547 w 3122263"/>
                  <a:gd name="connsiteY12" fmla="*/ 1100907 h 1249115"/>
                  <a:gd name="connsiteX13" fmla="*/ 1533439 w 3122263"/>
                  <a:gd name="connsiteY13" fmla="*/ 1234827 h 1249115"/>
                  <a:gd name="connsiteX14" fmla="*/ 1168235 w 3122263"/>
                  <a:gd name="connsiteY14" fmla="*/ 1249115 h 1249115"/>
                  <a:gd name="connsiteX15" fmla="*/ 1168876 w 3122263"/>
                  <a:gd name="connsiteY15" fmla="*/ 1132732 h 1249115"/>
                  <a:gd name="connsiteX16" fmla="*/ 874880 w 3122263"/>
                  <a:gd name="connsiteY16" fmla="*/ 1140173 h 1249115"/>
                  <a:gd name="connsiteX17" fmla="*/ 297471 w 3122263"/>
                  <a:gd name="connsiteY17" fmla="*/ 491507 h 1249115"/>
                  <a:gd name="connsiteX0" fmla="*/ 297471 w 3122263"/>
                  <a:gd name="connsiteY0" fmla="*/ 491507 h 1249115"/>
                  <a:gd name="connsiteX1" fmla="*/ 70882 w 3122263"/>
                  <a:gd name="connsiteY1" fmla="*/ 156020 h 1249115"/>
                  <a:gd name="connsiteX2" fmla="*/ 2708 w 3122263"/>
                  <a:gd name="connsiteY2" fmla="*/ 127818 h 1249115"/>
                  <a:gd name="connsiteX3" fmla="*/ 0 w 3122263"/>
                  <a:gd name="connsiteY3" fmla="*/ 49335 h 1249115"/>
                  <a:gd name="connsiteX4" fmla="*/ 3122263 w 3122263"/>
                  <a:gd name="connsiteY4" fmla="*/ 0 h 1249115"/>
                  <a:gd name="connsiteX5" fmla="*/ 3121361 w 3122263"/>
                  <a:gd name="connsiteY5" fmla="*/ 212601 h 1249115"/>
                  <a:gd name="connsiteX6" fmla="*/ 2532413 w 3122263"/>
                  <a:gd name="connsiteY6" fmla="*/ 214883 h 1249115"/>
                  <a:gd name="connsiteX7" fmla="*/ 2361651 w 3122263"/>
                  <a:gd name="connsiteY7" fmla="*/ 402532 h 1249115"/>
                  <a:gd name="connsiteX8" fmla="*/ 1935620 w 3122263"/>
                  <a:gd name="connsiteY8" fmla="*/ 405478 h 1249115"/>
                  <a:gd name="connsiteX9" fmla="*/ 1848371 w 3122263"/>
                  <a:gd name="connsiteY9" fmla="*/ 543124 h 1249115"/>
                  <a:gd name="connsiteX10" fmla="*/ 1926866 w 3122263"/>
                  <a:gd name="connsiteY10" fmla="*/ 1044898 h 1249115"/>
                  <a:gd name="connsiteX11" fmla="*/ 1891534 w 3122263"/>
                  <a:gd name="connsiteY11" fmla="*/ 1247957 h 1249115"/>
                  <a:gd name="connsiteX12" fmla="*/ 1627703 w 3122263"/>
                  <a:gd name="connsiteY12" fmla="*/ 1239590 h 1249115"/>
                  <a:gd name="connsiteX13" fmla="*/ 1577547 w 3122263"/>
                  <a:gd name="connsiteY13" fmla="*/ 1100907 h 1249115"/>
                  <a:gd name="connsiteX14" fmla="*/ 1533439 w 3122263"/>
                  <a:gd name="connsiteY14" fmla="*/ 1234827 h 1249115"/>
                  <a:gd name="connsiteX15" fmla="*/ 1168235 w 3122263"/>
                  <a:gd name="connsiteY15" fmla="*/ 1249115 h 1249115"/>
                  <a:gd name="connsiteX16" fmla="*/ 1168876 w 3122263"/>
                  <a:gd name="connsiteY16" fmla="*/ 1132732 h 1249115"/>
                  <a:gd name="connsiteX17" fmla="*/ 874880 w 3122263"/>
                  <a:gd name="connsiteY17" fmla="*/ 1140173 h 1249115"/>
                  <a:gd name="connsiteX18" fmla="*/ 297471 w 3122263"/>
                  <a:gd name="connsiteY18" fmla="*/ 491507 h 1249115"/>
                  <a:gd name="connsiteX0" fmla="*/ 297471 w 3122263"/>
                  <a:gd name="connsiteY0" fmla="*/ 491507 h 1249115"/>
                  <a:gd name="connsiteX1" fmla="*/ 70882 w 3122263"/>
                  <a:gd name="connsiteY1" fmla="*/ 156020 h 1249115"/>
                  <a:gd name="connsiteX2" fmla="*/ 2708 w 3122263"/>
                  <a:gd name="connsiteY2" fmla="*/ 127818 h 1249115"/>
                  <a:gd name="connsiteX3" fmla="*/ 0 w 3122263"/>
                  <a:gd name="connsiteY3" fmla="*/ 49335 h 1249115"/>
                  <a:gd name="connsiteX4" fmla="*/ 3122263 w 3122263"/>
                  <a:gd name="connsiteY4" fmla="*/ 0 h 1249115"/>
                  <a:gd name="connsiteX5" fmla="*/ 3121361 w 3122263"/>
                  <a:gd name="connsiteY5" fmla="*/ 212601 h 1249115"/>
                  <a:gd name="connsiteX6" fmla="*/ 2532413 w 3122263"/>
                  <a:gd name="connsiteY6" fmla="*/ 214883 h 1249115"/>
                  <a:gd name="connsiteX7" fmla="*/ 2361651 w 3122263"/>
                  <a:gd name="connsiteY7" fmla="*/ 402532 h 1249115"/>
                  <a:gd name="connsiteX8" fmla="*/ 1935620 w 3122263"/>
                  <a:gd name="connsiteY8" fmla="*/ 405478 h 1249115"/>
                  <a:gd name="connsiteX9" fmla="*/ 1848371 w 3122263"/>
                  <a:gd name="connsiteY9" fmla="*/ 543124 h 1249115"/>
                  <a:gd name="connsiteX10" fmla="*/ 1926866 w 3122263"/>
                  <a:gd name="connsiteY10" fmla="*/ 1044898 h 1249115"/>
                  <a:gd name="connsiteX11" fmla="*/ 1891534 w 3122263"/>
                  <a:gd name="connsiteY11" fmla="*/ 1247957 h 1249115"/>
                  <a:gd name="connsiteX12" fmla="*/ 1627703 w 3122263"/>
                  <a:gd name="connsiteY12" fmla="*/ 1239590 h 1249115"/>
                  <a:gd name="connsiteX13" fmla="*/ 1577547 w 3122263"/>
                  <a:gd name="connsiteY13" fmla="*/ 1100907 h 1249115"/>
                  <a:gd name="connsiteX14" fmla="*/ 1533439 w 3122263"/>
                  <a:gd name="connsiteY14" fmla="*/ 1234827 h 1249115"/>
                  <a:gd name="connsiteX15" fmla="*/ 1168235 w 3122263"/>
                  <a:gd name="connsiteY15" fmla="*/ 1249115 h 1249115"/>
                  <a:gd name="connsiteX16" fmla="*/ 1168876 w 3122263"/>
                  <a:gd name="connsiteY16" fmla="*/ 1132732 h 1249115"/>
                  <a:gd name="connsiteX17" fmla="*/ 874880 w 3122263"/>
                  <a:gd name="connsiteY17" fmla="*/ 1140173 h 1249115"/>
                  <a:gd name="connsiteX18" fmla="*/ 297471 w 3122263"/>
                  <a:gd name="connsiteY18" fmla="*/ 491507 h 1249115"/>
                  <a:gd name="connsiteX0" fmla="*/ 297471 w 3122263"/>
                  <a:gd name="connsiteY0" fmla="*/ 491507 h 1249115"/>
                  <a:gd name="connsiteX1" fmla="*/ 70882 w 3122263"/>
                  <a:gd name="connsiteY1" fmla="*/ 156020 h 1249115"/>
                  <a:gd name="connsiteX2" fmla="*/ 2708 w 3122263"/>
                  <a:gd name="connsiteY2" fmla="*/ 127818 h 1249115"/>
                  <a:gd name="connsiteX3" fmla="*/ 0 w 3122263"/>
                  <a:gd name="connsiteY3" fmla="*/ 49335 h 1249115"/>
                  <a:gd name="connsiteX4" fmla="*/ 3122263 w 3122263"/>
                  <a:gd name="connsiteY4" fmla="*/ 0 h 1249115"/>
                  <a:gd name="connsiteX5" fmla="*/ 3121361 w 3122263"/>
                  <a:gd name="connsiteY5" fmla="*/ 212601 h 1249115"/>
                  <a:gd name="connsiteX6" fmla="*/ 2532413 w 3122263"/>
                  <a:gd name="connsiteY6" fmla="*/ 214883 h 1249115"/>
                  <a:gd name="connsiteX7" fmla="*/ 2361651 w 3122263"/>
                  <a:gd name="connsiteY7" fmla="*/ 402532 h 1249115"/>
                  <a:gd name="connsiteX8" fmla="*/ 1935620 w 3122263"/>
                  <a:gd name="connsiteY8" fmla="*/ 405478 h 1249115"/>
                  <a:gd name="connsiteX9" fmla="*/ 1848371 w 3122263"/>
                  <a:gd name="connsiteY9" fmla="*/ 543124 h 1249115"/>
                  <a:gd name="connsiteX10" fmla="*/ 1932914 w 3122263"/>
                  <a:gd name="connsiteY10" fmla="*/ 1154436 h 1249115"/>
                  <a:gd name="connsiteX11" fmla="*/ 1891534 w 3122263"/>
                  <a:gd name="connsiteY11" fmla="*/ 1247957 h 1249115"/>
                  <a:gd name="connsiteX12" fmla="*/ 1627703 w 3122263"/>
                  <a:gd name="connsiteY12" fmla="*/ 1239590 h 1249115"/>
                  <a:gd name="connsiteX13" fmla="*/ 1577547 w 3122263"/>
                  <a:gd name="connsiteY13" fmla="*/ 1100907 h 1249115"/>
                  <a:gd name="connsiteX14" fmla="*/ 1533439 w 3122263"/>
                  <a:gd name="connsiteY14" fmla="*/ 1234827 h 1249115"/>
                  <a:gd name="connsiteX15" fmla="*/ 1168235 w 3122263"/>
                  <a:gd name="connsiteY15" fmla="*/ 1249115 h 1249115"/>
                  <a:gd name="connsiteX16" fmla="*/ 1168876 w 3122263"/>
                  <a:gd name="connsiteY16" fmla="*/ 1132732 h 1249115"/>
                  <a:gd name="connsiteX17" fmla="*/ 874880 w 3122263"/>
                  <a:gd name="connsiteY17" fmla="*/ 1140173 h 1249115"/>
                  <a:gd name="connsiteX18" fmla="*/ 297471 w 3122263"/>
                  <a:gd name="connsiteY18" fmla="*/ 491507 h 1249115"/>
                  <a:gd name="connsiteX0" fmla="*/ 297471 w 3122263"/>
                  <a:gd name="connsiteY0" fmla="*/ 491507 h 1249115"/>
                  <a:gd name="connsiteX1" fmla="*/ 70882 w 3122263"/>
                  <a:gd name="connsiteY1" fmla="*/ 156020 h 1249115"/>
                  <a:gd name="connsiteX2" fmla="*/ 2708 w 3122263"/>
                  <a:gd name="connsiteY2" fmla="*/ 127818 h 1249115"/>
                  <a:gd name="connsiteX3" fmla="*/ 0 w 3122263"/>
                  <a:gd name="connsiteY3" fmla="*/ 49335 h 1249115"/>
                  <a:gd name="connsiteX4" fmla="*/ 3122263 w 3122263"/>
                  <a:gd name="connsiteY4" fmla="*/ 0 h 1249115"/>
                  <a:gd name="connsiteX5" fmla="*/ 3121361 w 3122263"/>
                  <a:gd name="connsiteY5" fmla="*/ 212601 h 1249115"/>
                  <a:gd name="connsiteX6" fmla="*/ 2532413 w 3122263"/>
                  <a:gd name="connsiteY6" fmla="*/ 214883 h 1249115"/>
                  <a:gd name="connsiteX7" fmla="*/ 2361651 w 3122263"/>
                  <a:gd name="connsiteY7" fmla="*/ 402532 h 1249115"/>
                  <a:gd name="connsiteX8" fmla="*/ 1935620 w 3122263"/>
                  <a:gd name="connsiteY8" fmla="*/ 405478 h 1249115"/>
                  <a:gd name="connsiteX9" fmla="*/ 1848371 w 3122263"/>
                  <a:gd name="connsiteY9" fmla="*/ 543124 h 1249115"/>
                  <a:gd name="connsiteX10" fmla="*/ 1932914 w 3122263"/>
                  <a:gd name="connsiteY10" fmla="*/ 1154436 h 1249115"/>
                  <a:gd name="connsiteX11" fmla="*/ 1891534 w 3122263"/>
                  <a:gd name="connsiteY11" fmla="*/ 1247957 h 1249115"/>
                  <a:gd name="connsiteX12" fmla="*/ 1627703 w 3122263"/>
                  <a:gd name="connsiteY12" fmla="*/ 1239590 h 1249115"/>
                  <a:gd name="connsiteX13" fmla="*/ 1577547 w 3122263"/>
                  <a:gd name="connsiteY13" fmla="*/ 1100907 h 1249115"/>
                  <a:gd name="connsiteX14" fmla="*/ 1533439 w 3122263"/>
                  <a:gd name="connsiteY14" fmla="*/ 1234827 h 1249115"/>
                  <a:gd name="connsiteX15" fmla="*/ 1168235 w 3122263"/>
                  <a:gd name="connsiteY15" fmla="*/ 1249115 h 1249115"/>
                  <a:gd name="connsiteX16" fmla="*/ 1168876 w 3122263"/>
                  <a:gd name="connsiteY16" fmla="*/ 1132732 h 1249115"/>
                  <a:gd name="connsiteX17" fmla="*/ 874880 w 3122263"/>
                  <a:gd name="connsiteY17" fmla="*/ 1140173 h 1249115"/>
                  <a:gd name="connsiteX18" fmla="*/ 297471 w 3122263"/>
                  <a:gd name="connsiteY18" fmla="*/ 491507 h 1249115"/>
                  <a:gd name="connsiteX0" fmla="*/ 297471 w 3122263"/>
                  <a:gd name="connsiteY0" fmla="*/ 491507 h 1341513"/>
                  <a:gd name="connsiteX1" fmla="*/ 70882 w 3122263"/>
                  <a:gd name="connsiteY1" fmla="*/ 156020 h 1341513"/>
                  <a:gd name="connsiteX2" fmla="*/ 2708 w 3122263"/>
                  <a:gd name="connsiteY2" fmla="*/ 127818 h 1341513"/>
                  <a:gd name="connsiteX3" fmla="*/ 0 w 3122263"/>
                  <a:gd name="connsiteY3" fmla="*/ 49335 h 1341513"/>
                  <a:gd name="connsiteX4" fmla="*/ 3122263 w 3122263"/>
                  <a:gd name="connsiteY4" fmla="*/ 0 h 1341513"/>
                  <a:gd name="connsiteX5" fmla="*/ 3121361 w 3122263"/>
                  <a:gd name="connsiteY5" fmla="*/ 212601 h 1341513"/>
                  <a:gd name="connsiteX6" fmla="*/ 2532413 w 3122263"/>
                  <a:gd name="connsiteY6" fmla="*/ 214883 h 1341513"/>
                  <a:gd name="connsiteX7" fmla="*/ 2361651 w 3122263"/>
                  <a:gd name="connsiteY7" fmla="*/ 402532 h 1341513"/>
                  <a:gd name="connsiteX8" fmla="*/ 1935620 w 3122263"/>
                  <a:gd name="connsiteY8" fmla="*/ 405478 h 1341513"/>
                  <a:gd name="connsiteX9" fmla="*/ 2006262 w 3122263"/>
                  <a:gd name="connsiteY9" fmla="*/ 1341513 h 1341513"/>
                  <a:gd name="connsiteX10" fmla="*/ 1932914 w 3122263"/>
                  <a:gd name="connsiteY10" fmla="*/ 1154436 h 1341513"/>
                  <a:gd name="connsiteX11" fmla="*/ 1891534 w 3122263"/>
                  <a:gd name="connsiteY11" fmla="*/ 1247957 h 1341513"/>
                  <a:gd name="connsiteX12" fmla="*/ 1627703 w 3122263"/>
                  <a:gd name="connsiteY12" fmla="*/ 1239590 h 1341513"/>
                  <a:gd name="connsiteX13" fmla="*/ 1577547 w 3122263"/>
                  <a:gd name="connsiteY13" fmla="*/ 1100907 h 1341513"/>
                  <a:gd name="connsiteX14" fmla="*/ 1533439 w 3122263"/>
                  <a:gd name="connsiteY14" fmla="*/ 1234827 h 1341513"/>
                  <a:gd name="connsiteX15" fmla="*/ 1168235 w 3122263"/>
                  <a:gd name="connsiteY15" fmla="*/ 1249115 h 1341513"/>
                  <a:gd name="connsiteX16" fmla="*/ 1168876 w 3122263"/>
                  <a:gd name="connsiteY16" fmla="*/ 1132732 h 1341513"/>
                  <a:gd name="connsiteX17" fmla="*/ 874880 w 3122263"/>
                  <a:gd name="connsiteY17" fmla="*/ 1140173 h 1341513"/>
                  <a:gd name="connsiteX18" fmla="*/ 297471 w 3122263"/>
                  <a:gd name="connsiteY18" fmla="*/ 491507 h 1341513"/>
                  <a:gd name="connsiteX0" fmla="*/ 297471 w 3122263"/>
                  <a:gd name="connsiteY0" fmla="*/ 491507 h 1341513"/>
                  <a:gd name="connsiteX1" fmla="*/ 70882 w 3122263"/>
                  <a:gd name="connsiteY1" fmla="*/ 156020 h 1341513"/>
                  <a:gd name="connsiteX2" fmla="*/ 2708 w 3122263"/>
                  <a:gd name="connsiteY2" fmla="*/ 127818 h 1341513"/>
                  <a:gd name="connsiteX3" fmla="*/ 0 w 3122263"/>
                  <a:gd name="connsiteY3" fmla="*/ 49335 h 1341513"/>
                  <a:gd name="connsiteX4" fmla="*/ 3122263 w 3122263"/>
                  <a:gd name="connsiteY4" fmla="*/ 0 h 1341513"/>
                  <a:gd name="connsiteX5" fmla="*/ 3121361 w 3122263"/>
                  <a:gd name="connsiteY5" fmla="*/ 212601 h 1341513"/>
                  <a:gd name="connsiteX6" fmla="*/ 2532413 w 3122263"/>
                  <a:gd name="connsiteY6" fmla="*/ 214883 h 1341513"/>
                  <a:gd name="connsiteX7" fmla="*/ 2361651 w 3122263"/>
                  <a:gd name="connsiteY7" fmla="*/ 402532 h 1341513"/>
                  <a:gd name="connsiteX8" fmla="*/ 1935620 w 3122263"/>
                  <a:gd name="connsiteY8" fmla="*/ 405478 h 1341513"/>
                  <a:gd name="connsiteX9" fmla="*/ 2006262 w 3122263"/>
                  <a:gd name="connsiteY9" fmla="*/ 1341513 h 1341513"/>
                  <a:gd name="connsiteX10" fmla="*/ 1924850 w 3122263"/>
                  <a:gd name="connsiteY10" fmla="*/ 1163961 h 1341513"/>
                  <a:gd name="connsiteX11" fmla="*/ 1891534 w 3122263"/>
                  <a:gd name="connsiteY11" fmla="*/ 1247957 h 1341513"/>
                  <a:gd name="connsiteX12" fmla="*/ 1627703 w 3122263"/>
                  <a:gd name="connsiteY12" fmla="*/ 1239590 h 1341513"/>
                  <a:gd name="connsiteX13" fmla="*/ 1577547 w 3122263"/>
                  <a:gd name="connsiteY13" fmla="*/ 1100907 h 1341513"/>
                  <a:gd name="connsiteX14" fmla="*/ 1533439 w 3122263"/>
                  <a:gd name="connsiteY14" fmla="*/ 1234827 h 1341513"/>
                  <a:gd name="connsiteX15" fmla="*/ 1168235 w 3122263"/>
                  <a:gd name="connsiteY15" fmla="*/ 1249115 h 1341513"/>
                  <a:gd name="connsiteX16" fmla="*/ 1168876 w 3122263"/>
                  <a:gd name="connsiteY16" fmla="*/ 1132732 h 1341513"/>
                  <a:gd name="connsiteX17" fmla="*/ 874880 w 3122263"/>
                  <a:gd name="connsiteY17" fmla="*/ 1140173 h 1341513"/>
                  <a:gd name="connsiteX18" fmla="*/ 297471 w 3122263"/>
                  <a:gd name="connsiteY18" fmla="*/ 491507 h 1341513"/>
                  <a:gd name="connsiteX0" fmla="*/ 297471 w 3122263"/>
                  <a:gd name="connsiteY0" fmla="*/ 491507 h 1341513"/>
                  <a:gd name="connsiteX1" fmla="*/ 70882 w 3122263"/>
                  <a:gd name="connsiteY1" fmla="*/ 156020 h 1341513"/>
                  <a:gd name="connsiteX2" fmla="*/ 2708 w 3122263"/>
                  <a:gd name="connsiteY2" fmla="*/ 127818 h 1341513"/>
                  <a:gd name="connsiteX3" fmla="*/ 0 w 3122263"/>
                  <a:gd name="connsiteY3" fmla="*/ 49335 h 1341513"/>
                  <a:gd name="connsiteX4" fmla="*/ 3122263 w 3122263"/>
                  <a:gd name="connsiteY4" fmla="*/ 0 h 1341513"/>
                  <a:gd name="connsiteX5" fmla="*/ 3121361 w 3122263"/>
                  <a:gd name="connsiteY5" fmla="*/ 212601 h 1341513"/>
                  <a:gd name="connsiteX6" fmla="*/ 2532413 w 3122263"/>
                  <a:gd name="connsiteY6" fmla="*/ 214883 h 1341513"/>
                  <a:gd name="connsiteX7" fmla="*/ 2361651 w 3122263"/>
                  <a:gd name="connsiteY7" fmla="*/ 402532 h 1341513"/>
                  <a:gd name="connsiteX8" fmla="*/ 1935620 w 3122263"/>
                  <a:gd name="connsiteY8" fmla="*/ 405478 h 1341513"/>
                  <a:gd name="connsiteX9" fmla="*/ 2006262 w 3122263"/>
                  <a:gd name="connsiteY9" fmla="*/ 1341513 h 1341513"/>
                  <a:gd name="connsiteX10" fmla="*/ 1924850 w 3122263"/>
                  <a:gd name="connsiteY10" fmla="*/ 1163961 h 1341513"/>
                  <a:gd name="connsiteX11" fmla="*/ 1829451 w 3122263"/>
                  <a:gd name="connsiteY11" fmla="*/ 1245303 h 1341513"/>
                  <a:gd name="connsiteX12" fmla="*/ 1627703 w 3122263"/>
                  <a:gd name="connsiteY12" fmla="*/ 1239590 h 1341513"/>
                  <a:gd name="connsiteX13" fmla="*/ 1577547 w 3122263"/>
                  <a:gd name="connsiteY13" fmla="*/ 1100907 h 1341513"/>
                  <a:gd name="connsiteX14" fmla="*/ 1533439 w 3122263"/>
                  <a:gd name="connsiteY14" fmla="*/ 1234827 h 1341513"/>
                  <a:gd name="connsiteX15" fmla="*/ 1168235 w 3122263"/>
                  <a:gd name="connsiteY15" fmla="*/ 1249115 h 1341513"/>
                  <a:gd name="connsiteX16" fmla="*/ 1168876 w 3122263"/>
                  <a:gd name="connsiteY16" fmla="*/ 1132732 h 1341513"/>
                  <a:gd name="connsiteX17" fmla="*/ 874880 w 3122263"/>
                  <a:gd name="connsiteY17" fmla="*/ 1140173 h 1341513"/>
                  <a:gd name="connsiteX18" fmla="*/ 297471 w 3122263"/>
                  <a:gd name="connsiteY18" fmla="*/ 491507 h 1341513"/>
                  <a:gd name="connsiteX0" fmla="*/ 297471 w 3122263"/>
                  <a:gd name="connsiteY0" fmla="*/ 491507 h 1580978"/>
                  <a:gd name="connsiteX1" fmla="*/ 70882 w 3122263"/>
                  <a:gd name="connsiteY1" fmla="*/ 156020 h 1580978"/>
                  <a:gd name="connsiteX2" fmla="*/ 2708 w 3122263"/>
                  <a:gd name="connsiteY2" fmla="*/ 127818 h 1580978"/>
                  <a:gd name="connsiteX3" fmla="*/ 0 w 3122263"/>
                  <a:gd name="connsiteY3" fmla="*/ 49335 h 1580978"/>
                  <a:gd name="connsiteX4" fmla="*/ 3122263 w 3122263"/>
                  <a:gd name="connsiteY4" fmla="*/ 0 h 1580978"/>
                  <a:gd name="connsiteX5" fmla="*/ 3121361 w 3122263"/>
                  <a:gd name="connsiteY5" fmla="*/ 212601 h 1580978"/>
                  <a:gd name="connsiteX6" fmla="*/ 2532413 w 3122263"/>
                  <a:gd name="connsiteY6" fmla="*/ 214883 h 1580978"/>
                  <a:gd name="connsiteX7" fmla="*/ 2361651 w 3122263"/>
                  <a:gd name="connsiteY7" fmla="*/ 402532 h 1580978"/>
                  <a:gd name="connsiteX8" fmla="*/ 1935620 w 3122263"/>
                  <a:gd name="connsiteY8" fmla="*/ 405478 h 1580978"/>
                  <a:gd name="connsiteX9" fmla="*/ 2006262 w 3122263"/>
                  <a:gd name="connsiteY9" fmla="*/ 1341513 h 1580978"/>
                  <a:gd name="connsiteX10" fmla="*/ 1832287 w 3122263"/>
                  <a:gd name="connsiteY10" fmla="*/ 1580978 h 1580978"/>
                  <a:gd name="connsiteX11" fmla="*/ 1829451 w 3122263"/>
                  <a:gd name="connsiteY11" fmla="*/ 1245303 h 1580978"/>
                  <a:gd name="connsiteX12" fmla="*/ 1627703 w 3122263"/>
                  <a:gd name="connsiteY12" fmla="*/ 1239590 h 1580978"/>
                  <a:gd name="connsiteX13" fmla="*/ 1577547 w 3122263"/>
                  <a:gd name="connsiteY13" fmla="*/ 1100907 h 1580978"/>
                  <a:gd name="connsiteX14" fmla="*/ 1533439 w 3122263"/>
                  <a:gd name="connsiteY14" fmla="*/ 1234827 h 1580978"/>
                  <a:gd name="connsiteX15" fmla="*/ 1168235 w 3122263"/>
                  <a:gd name="connsiteY15" fmla="*/ 1249115 h 1580978"/>
                  <a:gd name="connsiteX16" fmla="*/ 1168876 w 3122263"/>
                  <a:gd name="connsiteY16" fmla="*/ 1132732 h 1580978"/>
                  <a:gd name="connsiteX17" fmla="*/ 874880 w 3122263"/>
                  <a:gd name="connsiteY17" fmla="*/ 1140173 h 1580978"/>
                  <a:gd name="connsiteX18" fmla="*/ 297471 w 3122263"/>
                  <a:gd name="connsiteY18" fmla="*/ 491507 h 1580978"/>
                  <a:gd name="connsiteX0" fmla="*/ 297471 w 3122263"/>
                  <a:gd name="connsiteY0" fmla="*/ 491507 h 1580978"/>
                  <a:gd name="connsiteX1" fmla="*/ 70882 w 3122263"/>
                  <a:gd name="connsiteY1" fmla="*/ 156020 h 1580978"/>
                  <a:gd name="connsiteX2" fmla="*/ 2708 w 3122263"/>
                  <a:gd name="connsiteY2" fmla="*/ 127818 h 1580978"/>
                  <a:gd name="connsiteX3" fmla="*/ 0 w 3122263"/>
                  <a:gd name="connsiteY3" fmla="*/ 49335 h 1580978"/>
                  <a:gd name="connsiteX4" fmla="*/ 3122263 w 3122263"/>
                  <a:gd name="connsiteY4" fmla="*/ 0 h 1580978"/>
                  <a:gd name="connsiteX5" fmla="*/ 3121361 w 3122263"/>
                  <a:gd name="connsiteY5" fmla="*/ 212601 h 1580978"/>
                  <a:gd name="connsiteX6" fmla="*/ 2532413 w 3122263"/>
                  <a:gd name="connsiteY6" fmla="*/ 214883 h 1580978"/>
                  <a:gd name="connsiteX7" fmla="*/ 2361651 w 3122263"/>
                  <a:gd name="connsiteY7" fmla="*/ 402532 h 1580978"/>
                  <a:gd name="connsiteX8" fmla="*/ 1935620 w 3122263"/>
                  <a:gd name="connsiteY8" fmla="*/ 405478 h 1580978"/>
                  <a:gd name="connsiteX9" fmla="*/ 1864593 w 3122263"/>
                  <a:gd name="connsiteY9" fmla="*/ 1542506 h 1580978"/>
                  <a:gd name="connsiteX10" fmla="*/ 1832287 w 3122263"/>
                  <a:gd name="connsiteY10" fmla="*/ 1580978 h 1580978"/>
                  <a:gd name="connsiteX11" fmla="*/ 1829451 w 3122263"/>
                  <a:gd name="connsiteY11" fmla="*/ 1245303 h 1580978"/>
                  <a:gd name="connsiteX12" fmla="*/ 1627703 w 3122263"/>
                  <a:gd name="connsiteY12" fmla="*/ 1239590 h 1580978"/>
                  <a:gd name="connsiteX13" fmla="*/ 1577547 w 3122263"/>
                  <a:gd name="connsiteY13" fmla="*/ 1100907 h 1580978"/>
                  <a:gd name="connsiteX14" fmla="*/ 1533439 w 3122263"/>
                  <a:gd name="connsiteY14" fmla="*/ 1234827 h 1580978"/>
                  <a:gd name="connsiteX15" fmla="*/ 1168235 w 3122263"/>
                  <a:gd name="connsiteY15" fmla="*/ 1249115 h 1580978"/>
                  <a:gd name="connsiteX16" fmla="*/ 1168876 w 3122263"/>
                  <a:gd name="connsiteY16" fmla="*/ 1132732 h 1580978"/>
                  <a:gd name="connsiteX17" fmla="*/ 874880 w 3122263"/>
                  <a:gd name="connsiteY17" fmla="*/ 1140173 h 1580978"/>
                  <a:gd name="connsiteX18" fmla="*/ 297471 w 3122263"/>
                  <a:gd name="connsiteY18" fmla="*/ 491507 h 1580978"/>
                  <a:gd name="connsiteX0" fmla="*/ 297471 w 3122263"/>
                  <a:gd name="connsiteY0" fmla="*/ 491507 h 1561928"/>
                  <a:gd name="connsiteX1" fmla="*/ 70882 w 3122263"/>
                  <a:gd name="connsiteY1" fmla="*/ 156020 h 1561928"/>
                  <a:gd name="connsiteX2" fmla="*/ 2708 w 3122263"/>
                  <a:gd name="connsiteY2" fmla="*/ 127818 h 1561928"/>
                  <a:gd name="connsiteX3" fmla="*/ 0 w 3122263"/>
                  <a:gd name="connsiteY3" fmla="*/ 49335 h 1561928"/>
                  <a:gd name="connsiteX4" fmla="*/ 3122263 w 3122263"/>
                  <a:gd name="connsiteY4" fmla="*/ 0 h 1561928"/>
                  <a:gd name="connsiteX5" fmla="*/ 3121361 w 3122263"/>
                  <a:gd name="connsiteY5" fmla="*/ 212601 h 1561928"/>
                  <a:gd name="connsiteX6" fmla="*/ 2532413 w 3122263"/>
                  <a:gd name="connsiteY6" fmla="*/ 214883 h 1561928"/>
                  <a:gd name="connsiteX7" fmla="*/ 2361651 w 3122263"/>
                  <a:gd name="connsiteY7" fmla="*/ 402532 h 1561928"/>
                  <a:gd name="connsiteX8" fmla="*/ 1935620 w 3122263"/>
                  <a:gd name="connsiteY8" fmla="*/ 405478 h 1561928"/>
                  <a:gd name="connsiteX9" fmla="*/ 1864593 w 3122263"/>
                  <a:gd name="connsiteY9" fmla="*/ 1542506 h 1561928"/>
                  <a:gd name="connsiteX10" fmla="*/ 1832287 w 3122263"/>
                  <a:gd name="connsiteY10" fmla="*/ 1561928 h 1561928"/>
                  <a:gd name="connsiteX11" fmla="*/ 1829451 w 3122263"/>
                  <a:gd name="connsiteY11" fmla="*/ 1245303 h 1561928"/>
                  <a:gd name="connsiteX12" fmla="*/ 1627703 w 3122263"/>
                  <a:gd name="connsiteY12" fmla="*/ 1239590 h 1561928"/>
                  <a:gd name="connsiteX13" fmla="*/ 1577547 w 3122263"/>
                  <a:gd name="connsiteY13" fmla="*/ 1100907 h 1561928"/>
                  <a:gd name="connsiteX14" fmla="*/ 1533439 w 3122263"/>
                  <a:gd name="connsiteY14" fmla="*/ 1234827 h 1561928"/>
                  <a:gd name="connsiteX15" fmla="*/ 1168235 w 3122263"/>
                  <a:gd name="connsiteY15" fmla="*/ 1249115 h 1561928"/>
                  <a:gd name="connsiteX16" fmla="*/ 1168876 w 3122263"/>
                  <a:gd name="connsiteY16" fmla="*/ 1132732 h 1561928"/>
                  <a:gd name="connsiteX17" fmla="*/ 874880 w 3122263"/>
                  <a:gd name="connsiteY17" fmla="*/ 1140173 h 1561928"/>
                  <a:gd name="connsiteX18" fmla="*/ 297471 w 3122263"/>
                  <a:gd name="connsiteY18" fmla="*/ 491507 h 1561928"/>
                  <a:gd name="connsiteX0" fmla="*/ 297471 w 3122263"/>
                  <a:gd name="connsiteY0" fmla="*/ 491507 h 1566319"/>
                  <a:gd name="connsiteX1" fmla="*/ 70882 w 3122263"/>
                  <a:gd name="connsiteY1" fmla="*/ 156020 h 1566319"/>
                  <a:gd name="connsiteX2" fmla="*/ 2708 w 3122263"/>
                  <a:gd name="connsiteY2" fmla="*/ 127818 h 1566319"/>
                  <a:gd name="connsiteX3" fmla="*/ 0 w 3122263"/>
                  <a:gd name="connsiteY3" fmla="*/ 49335 h 1566319"/>
                  <a:gd name="connsiteX4" fmla="*/ 3122263 w 3122263"/>
                  <a:gd name="connsiteY4" fmla="*/ 0 h 1566319"/>
                  <a:gd name="connsiteX5" fmla="*/ 3121361 w 3122263"/>
                  <a:gd name="connsiteY5" fmla="*/ 212601 h 1566319"/>
                  <a:gd name="connsiteX6" fmla="*/ 2532413 w 3122263"/>
                  <a:gd name="connsiteY6" fmla="*/ 214883 h 1566319"/>
                  <a:gd name="connsiteX7" fmla="*/ 2361651 w 3122263"/>
                  <a:gd name="connsiteY7" fmla="*/ 402532 h 1566319"/>
                  <a:gd name="connsiteX8" fmla="*/ 1935620 w 3122263"/>
                  <a:gd name="connsiteY8" fmla="*/ 405478 h 1566319"/>
                  <a:gd name="connsiteX9" fmla="*/ 1862577 w 3122263"/>
                  <a:gd name="connsiteY9" fmla="*/ 1566319 h 1566319"/>
                  <a:gd name="connsiteX10" fmla="*/ 1832287 w 3122263"/>
                  <a:gd name="connsiteY10" fmla="*/ 1561928 h 1566319"/>
                  <a:gd name="connsiteX11" fmla="*/ 1829451 w 3122263"/>
                  <a:gd name="connsiteY11" fmla="*/ 1245303 h 1566319"/>
                  <a:gd name="connsiteX12" fmla="*/ 1627703 w 3122263"/>
                  <a:gd name="connsiteY12" fmla="*/ 1239590 h 1566319"/>
                  <a:gd name="connsiteX13" fmla="*/ 1577547 w 3122263"/>
                  <a:gd name="connsiteY13" fmla="*/ 1100907 h 1566319"/>
                  <a:gd name="connsiteX14" fmla="*/ 1533439 w 3122263"/>
                  <a:gd name="connsiteY14" fmla="*/ 1234827 h 1566319"/>
                  <a:gd name="connsiteX15" fmla="*/ 1168235 w 3122263"/>
                  <a:gd name="connsiteY15" fmla="*/ 1249115 h 1566319"/>
                  <a:gd name="connsiteX16" fmla="*/ 1168876 w 3122263"/>
                  <a:gd name="connsiteY16" fmla="*/ 1132732 h 1566319"/>
                  <a:gd name="connsiteX17" fmla="*/ 874880 w 3122263"/>
                  <a:gd name="connsiteY17" fmla="*/ 1140173 h 1566319"/>
                  <a:gd name="connsiteX18" fmla="*/ 297471 w 3122263"/>
                  <a:gd name="connsiteY18" fmla="*/ 491507 h 1566319"/>
                  <a:gd name="connsiteX0" fmla="*/ 297471 w 3122263"/>
                  <a:gd name="connsiteY0" fmla="*/ 491507 h 1656875"/>
                  <a:gd name="connsiteX1" fmla="*/ 70882 w 3122263"/>
                  <a:gd name="connsiteY1" fmla="*/ 156020 h 1656875"/>
                  <a:gd name="connsiteX2" fmla="*/ 2708 w 3122263"/>
                  <a:gd name="connsiteY2" fmla="*/ 127818 h 1656875"/>
                  <a:gd name="connsiteX3" fmla="*/ 0 w 3122263"/>
                  <a:gd name="connsiteY3" fmla="*/ 49335 h 1656875"/>
                  <a:gd name="connsiteX4" fmla="*/ 3122263 w 3122263"/>
                  <a:gd name="connsiteY4" fmla="*/ 0 h 1656875"/>
                  <a:gd name="connsiteX5" fmla="*/ 3121361 w 3122263"/>
                  <a:gd name="connsiteY5" fmla="*/ 212601 h 1656875"/>
                  <a:gd name="connsiteX6" fmla="*/ 2532413 w 3122263"/>
                  <a:gd name="connsiteY6" fmla="*/ 214883 h 1656875"/>
                  <a:gd name="connsiteX7" fmla="*/ 2361651 w 3122263"/>
                  <a:gd name="connsiteY7" fmla="*/ 402532 h 1656875"/>
                  <a:gd name="connsiteX8" fmla="*/ 1899502 w 3122263"/>
                  <a:gd name="connsiteY8" fmla="*/ 1656875 h 1656875"/>
                  <a:gd name="connsiteX9" fmla="*/ 1862577 w 3122263"/>
                  <a:gd name="connsiteY9" fmla="*/ 1566319 h 1656875"/>
                  <a:gd name="connsiteX10" fmla="*/ 1832287 w 3122263"/>
                  <a:gd name="connsiteY10" fmla="*/ 1561928 h 1656875"/>
                  <a:gd name="connsiteX11" fmla="*/ 1829451 w 3122263"/>
                  <a:gd name="connsiteY11" fmla="*/ 1245303 h 1656875"/>
                  <a:gd name="connsiteX12" fmla="*/ 1627703 w 3122263"/>
                  <a:gd name="connsiteY12" fmla="*/ 1239590 h 1656875"/>
                  <a:gd name="connsiteX13" fmla="*/ 1577547 w 3122263"/>
                  <a:gd name="connsiteY13" fmla="*/ 1100907 h 1656875"/>
                  <a:gd name="connsiteX14" fmla="*/ 1533439 w 3122263"/>
                  <a:gd name="connsiteY14" fmla="*/ 1234827 h 1656875"/>
                  <a:gd name="connsiteX15" fmla="*/ 1168235 w 3122263"/>
                  <a:gd name="connsiteY15" fmla="*/ 1249115 h 1656875"/>
                  <a:gd name="connsiteX16" fmla="*/ 1168876 w 3122263"/>
                  <a:gd name="connsiteY16" fmla="*/ 1132732 h 1656875"/>
                  <a:gd name="connsiteX17" fmla="*/ 874880 w 3122263"/>
                  <a:gd name="connsiteY17" fmla="*/ 1140173 h 1656875"/>
                  <a:gd name="connsiteX18" fmla="*/ 297471 w 3122263"/>
                  <a:gd name="connsiteY18" fmla="*/ 491507 h 1656875"/>
                  <a:gd name="connsiteX0" fmla="*/ 297471 w 3122263"/>
                  <a:gd name="connsiteY0" fmla="*/ 491507 h 1769169"/>
                  <a:gd name="connsiteX1" fmla="*/ 70882 w 3122263"/>
                  <a:gd name="connsiteY1" fmla="*/ 156020 h 1769169"/>
                  <a:gd name="connsiteX2" fmla="*/ 2708 w 3122263"/>
                  <a:gd name="connsiteY2" fmla="*/ 127818 h 1769169"/>
                  <a:gd name="connsiteX3" fmla="*/ 0 w 3122263"/>
                  <a:gd name="connsiteY3" fmla="*/ 49335 h 1769169"/>
                  <a:gd name="connsiteX4" fmla="*/ 3122263 w 3122263"/>
                  <a:gd name="connsiteY4" fmla="*/ 0 h 1769169"/>
                  <a:gd name="connsiteX5" fmla="*/ 3121361 w 3122263"/>
                  <a:gd name="connsiteY5" fmla="*/ 212601 h 1769169"/>
                  <a:gd name="connsiteX6" fmla="*/ 2532413 w 3122263"/>
                  <a:gd name="connsiteY6" fmla="*/ 214883 h 1769169"/>
                  <a:gd name="connsiteX7" fmla="*/ 2361651 w 3122263"/>
                  <a:gd name="connsiteY7" fmla="*/ 402532 h 1769169"/>
                  <a:gd name="connsiteX8" fmla="*/ 1896217 w 3122263"/>
                  <a:gd name="connsiteY8" fmla="*/ 1769169 h 1769169"/>
                  <a:gd name="connsiteX9" fmla="*/ 1899502 w 3122263"/>
                  <a:gd name="connsiteY9" fmla="*/ 1656875 h 1769169"/>
                  <a:gd name="connsiteX10" fmla="*/ 1862577 w 3122263"/>
                  <a:gd name="connsiteY10" fmla="*/ 1566319 h 1769169"/>
                  <a:gd name="connsiteX11" fmla="*/ 1832287 w 3122263"/>
                  <a:gd name="connsiteY11" fmla="*/ 1561928 h 1769169"/>
                  <a:gd name="connsiteX12" fmla="*/ 1829451 w 3122263"/>
                  <a:gd name="connsiteY12" fmla="*/ 1245303 h 1769169"/>
                  <a:gd name="connsiteX13" fmla="*/ 1627703 w 3122263"/>
                  <a:gd name="connsiteY13" fmla="*/ 1239590 h 1769169"/>
                  <a:gd name="connsiteX14" fmla="*/ 1577547 w 3122263"/>
                  <a:gd name="connsiteY14" fmla="*/ 1100907 h 1769169"/>
                  <a:gd name="connsiteX15" fmla="*/ 1533439 w 3122263"/>
                  <a:gd name="connsiteY15" fmla="*/ 1234827 h 1769169"/>
                  <a:gd name="connsiteX16" fmla="*/ 1168235 w 3122263"/>
                  <a:gd name="connsiteY16" fmla="*/ 1249115 h 1769169"/>
                  <a:gd name="connsiteX17" fmla="*/ 1168876 w 3122263"/>
                  <a:gd name="connsiteY17" fmla="*/ 1132732 h 1769169"/>
                  <a:gd name="connsiteX18" fmla="*/ 874880 w 3122263"/>
                  <a:gd name="connsiteY18" fmla="*/ 1140173 h 1769169"/>
                  <a:gd name="connsiteX19" fmla="*/ 297471 w 3122263"/>
                  <a:gd name="connsiteY19" fmla="*/ 491507 h 1769169"/>
                  <a:gd name="connsiteX0" fmla="*/ 297471 w 3122263"/>
                  <a:gd name="connsiteY0" fmla="*/ 491507 h 1769169"/>
                  <a:gd name="connsiteX1" fmla="*/ 70882 w 3122263"/>
                  <a:gd name="connsiteY1" fmla="*/ 156020 h 1769169"/>
                  <a:gd name="connsiteX2" fmla="*/ 2708 w 3122263"/>
                  <a:gd name="connsiteY2" fmla="*/ 127818 h 1769169"/>
                  <a:gd name="connsiteX3" fmla="*/ 0 w 3122263"/>
                  <a:gd name="connsiteY3" fmla="*/ 49335 h 1769169"/>
                  <a:gd name="connsiteX4" fmla="*/ 3122263 w 3122263"/>
                  <a:gd name="connsiteY4" fmla="*/ 0 h 1769169"/>
                  <a:gd name="connsiteX5" fmla="*/ 3121361 w 3122263"/>
                  <a:gd name="connsiteY5" fmla="*/ 212601 h 1769169"/>
                  <a:gd name="connsiteX6" fmla="*/ 2532413 w 3122263"/>
                  <a:gd name="connsiteY6" fmla="*/ 214883 h 1769169"/>
                  <a:gd name="connsiteX7" fmla="*/ 1999367 w 3122263"/>
                  <a:gd name="connsiteY7" fmla="*/ 1768229 h 1769169"/>
                  <a:gd name="connsiteX8" fmla="*/ 1896217 w 3122263"/>
                  <a:gd name="connsiteY8" fmla="*/ 1769169 h 1769169"/>
                  <a:gd name="connsiteX9" fmla="*/ 1899502 w 3122263"/>
                  <a:gd name="connsiteY9" fmla="*/ 1656875 h 1769169"/>
                  <a:gd name="connsiteX10" fmla="*/ 1862577 w 3122263"/>
                  <a:gd name="connsiteY10" fmla="*/ 1566319 h 1769169"/>
                  <a:gd name="connsiteX11" fmla="*/ 1832287 w 3122263"/>
                  <a:gd name="connsiteY11" fmla="*/ 1561928 h 1769169"/>
                  <a:gd name="connsiteX12" fmla="*/ 1829451 w 3122263"/>
                  <a:gd name="connsiteY12" fmla="*/ 1245303 h 1769169"/>
                  <a:gd name="connsiteX13" fmla="*/ 1627703 w 3122263"/>
                  <a:gd name="connsiteY13" fmla="*/ 1239590 h 1769169"/>
                  <a:gd name="connsiteX14" fmla="*/ 1577547 w 3122263"/>
                  <a:gd name="connsiteY14" fmla="*/ 1100907 h 1769169"/>
                  <a:gd name="connsiteX15" fmla="*/ 1533439 w 3122263"/>
                  <a:gd name="connsiteY15" fmla="*/ 1234827 h 1769169"/>
                  <a:gd name="connsiteX16" fmla="*/ 1168235 w 3122263"/>
                  <a:gd name="connsiteY16" fmla="*/ 1249115 h 1769169"/>
                  <a:gd name="connsiteX17" fmla="*/ 1168876 w 3122263"/>
                  <a:gd name="connsiteY17" fmla="*/ 1132732 h 1769169"/>
                  <a:gd name="connsiteX18" fmla="*/ 874880 w 3122263"/>
                  <a:gd name="connsiteY18" fmla="*/ 1140173 h 1769169"/>
                  <a:gd name="connsiteX19" fmla="*/ 297471 w 3122263"/>
                  <a:gd name="connsiteY19" fmla="*/ 491507 h 1769169"/>
                  <a:gd name="connsiteX0" fmla="*/ 297471 w 3122263"/>
                  <a:gd name="connsiteY0" fmla="*/ 491507 h 2113409"/>
                  <a:gd name="connsiteX1" fmla="*/ 70882 w 3122263"/>
                  <a:gd name="connsiteY1" fmla="*/ 156020 h 2113409"/>
                  <a:gd name="connsiteX2" fmla="*/ 2708 w 3122263"/>
                  <a:gd name="connsiteY2" fmla="*/ 127818 h 2113409"/>
                  <a:gd name="connsiteX3" fmla="*/ 0 w 3122263"/>
                  <a:gd name="connsiteY3" fmla="*/ 49335 h 2113409"/>
                  <a:gd name="connsiteX4" fmla="*/ 3122263 w 3122263"/>
                  <a:gd name="connsiteY4" fmla="*/ 0 h 2113409"/>
                  <a:gd name="connsiteX5" fmla="*/ 3121361 w 3122263"/>
                  <a:gd name="connsiteY5" fmla="*/ 212601 h 2113409"/>
                  <a:gd name="connsiteX6" fmla="*/ 2532413 w 3122263"/>
                  <a:gd name="connsiteY6" fmla="*/ 214883 h 2113409"/>
                  <a:gd name="connsiteX7" fmla="*/ 2003879 w 3122263"/>
                  <a:gd name="connsiteY7" fmla="*/ 2113409 h 2113409"/>
                  <a:gd name="connsiteX8" fmla="*/ 1999367 w 3122263"/>
                  <a:gd name="connsiteY8" fmla="*/ 1768229 h 2113409"/>
                  <a:gd name="connsiteX9" fmla="*/ 1896217 w 3122263"/>
                  <a:gd name="connsiteY9" fmla="*/ 1769169 h 2113409"/>
                  <a:gd name="connsiteX10" fmla="*/ 1899502 w 3122263"/>
                  <a:gd name="connsiteY10" fmla="*/ 1656875 h 2113409"/>
                  <a:gd name="connsiteX11" fmla="*/ 1862577 w 3122263"/>
                  <a:gd name="connsiteY11" fmla="*/ 1566319 h 2113409"/>
                  <a:gd name="connsiteX12" fmla="*/ 1832287 w 3122263"/>
                  <a:gd name="connsiteY12" fmla="*/ 1561928 h 2113409"/>
                  <a:gd name="connsiteX13" fmla="*/ 1829451 w 3122263"/>
                  <a:gd name="connsiteY13" fmla="*/ 1245303 h 2113409"/>
                  <a:gd name="connsiteX14" fmla="*/ 1627703 w 3122263"/>
                  <a:gd name="connsiteY14" fmla="*/ 1239590 h 2113409"/>
                  <a:gd name="connsiteX15" fmla="*/ 1577547 w 3122263"/>
                  <a:gd name="connsiteY15" fmla="*/ 1100907 h 2113409"/>
                  <a:gd name="connsiteX16" fmla="*/ 1533439 w 3122263"/>
                  <a:gd name="connsiteY16" fmla="*/ 1234827 h 2113409"/>
                  <a:gd name="connsiteX17" fmla="*/ 1168235 w 3122263"/>
                  <a:gd name="connsiteY17" fmla="*/ 1249115 h 2113409"/>
                  <a:gd name="connsiteX18" fmla="*/ 1168876 w 3122263"/>
                  <a:gd name="connsiteY18" fmla="*/ 1132732 h 2113409"/>
                  <a:gd name="connsiteX19" fmla="*/ 874880 w 3122263"/>
                  <a:gd name="connsiteY19" fmla="*/ 1140173 h 2113409"/>
                  <a:gd name="connsiteX20" fmla="*/ 297471 w 3122263"/>
                  <a:gd name="connsiteY20" fmla="*/ 491507 h 2113409"/>
                  <a:gd name="connsiteX0" fmla="*/ 297471 w 3122263"/>
                  <a:gd name="connsiteY0" fmla="*/ 491507 h 2113409"/>
                  <a:gd name="connsiteX1" fmla="*/ 70882 w 3122263"/>
                  <a:gd name="connsiteY1" fmla="*/ 156020 h 2113409"/>
                  <a:gd name="connsiteX2" fmla="*/ 2708 w 3122263"/>
                  <a:gd name="connsiteY2" fmla="*/ 127818 h 2113409"/>
                  <a:gd name="connsiteX3" fmla="*/ 0 w 3122263"/>
                  <a:gd name="connsiteY3" fmla="*/ 49335 h 2113409"/>
                  <a:gd name="connsiteX4" fmla="*/ 3122263 w 3122263"/>
                  <a:gd name="connsiteY4" fmla="*/ 0 h 2113409"/>
                  <a:gd name="connsiteX5" fmla="*/ 3121361 w 3122263"/>
                  <a:gd name="connsiteY5" fmla="*/ 212601 h 2113409"/>
                  <a:gd name="connsiteX6" fmla="*/ 2532413 w 3122263"/>
                  <a:gd name="connsiteY6" fmla="*/ 214883 h 2113409"/>
                  <a:gd name="connsiteX7" fmla="*/ 2060566 w 3122263"/>
                  <a:gd name="connsiteY7" fmla="*/ 2111127 h 2113409"/>
                  <a:gd name="connsiteX8" fmla="*/ 2003879 w 3122263"/>
                  <a:gd name="connsiteY8" fmla="*/ 2113409 h 2113409"/>
                  <a:gd name="connsiteX9" fmla="*/ 1999367 w 3122263"/>
                  <a:gd name="connsiteY9" fmla="*/ 1768229 h 2113409"/>
                  <a:gd name="connsiteX10" fmla="*/ 1896217 w 3122263"/>
                  <a:gd name="connsiteY10" fmla="*/ 1769169 h 2113409"/>
                  <a:gd name="connsiteX11" fmla="*/ 1899502 w 3122263"/>
                  <a:gd name="connsiteY11" fmla="*/ 1656875 h 2113409"/>
                  <a:gd name="connsiteX12" fmla="*/ 1862577 w 3122263"/>
                  <a:gd name="connsiteY12" fmla="*/ 1566319 h 2113409"/>
                  <a:gd name="connsiteX13" fmla="*/ 1832287 w 3122263"/>
                  <a:gd name="connsiteY13" fmla="*/ 1561928 h 2113409"/>
                  <a:gd name="connsiteX14" fmla="*/ 1829451 w 3122263"/>
                  <a:gd name="connsiteY14" fmla="*/ 1245303 h 2113409"/>
                  <a:gd name="connsiteX15" fmla="*/ 1627703 w 3122263"/>
                  <a:gd name="connsiteY15" fmla="*/ 1239590 h 2113409"/>
                  <a:gd name="connsiteX16" fmla="*/ 1577547 w 3122263"/>
                  <a:gd name="connsiteY16" fmla="*/ 1100907 h 2113409"/>
                  <a:gd name="connsiteX17" fmla="*/ 1533439 w 3122263"/>
                  <a:gd name="connsiteY17" fmla="*/ 1234827 h 2113409"/>
                  <a:gd name="connsiteX18" fmla="*/ 1168235 w 3122263"/>
                  <a:gd name="connsiteY18" fmla="*/ 1249115 h 2113409"/>
                  <a:gd name="connsiteX19" fmla="*/ 1168876 w 3122263"/>
                  <a:gd name="connsiteY19" fmla="*/ 1132732 h 2113409"/>
                  <a:gd name="connsiteX20" fmla="*/ 874880 w 3122263"/>
                  <a:gd name="connsiteY20" fmla="*/ 1140173 h 2113409"/>
                  <a:gd name="connsiteX21" fmla="*/ 297471 w 3122263"/>
                  <a:gd name="connsiteY21" fmla="*/ 491507 h 2113409"/>
                  <a:gd name="connsiteX0" fmla="*/ 297471 w 3122263"/>
                  <a:gd name="connsiteY0" fmla="*/ 491507 h 2113409"/>
                  <a:gd name="connsiteX1" fmla="*/ 70882 w 3122263"/>
                  <a:gd name="connsiteY1" fmla="*/ 156020 h 2113409"/>
                  <a:gd name="connsiteX2" fmla="*/ 2708 w 3122263"/>
                  <a:gd name="connsiteY2" fmla="*/ 127818 h 2113409"/>
                  <a:gd name="connsiteX3" fmla="*/ 0 w 3122263"/>
                  <a:gd name="connsiteY3" fmla="*/ 49335 h 2113409"/>
                  <a:gd name="connsiteX4" fmla="*/ 3122263 w 3122263"/>
                  <a:gd name="connsiteY4" fmla="*/ 0 h 2113409"/>
                  <a:gd name="connsiteX5" fmla="*/ 3121361 w 3122263"/>
                  <a:gd name="connsiteY5" fmla="*/ 212601 h 2113409"/>
                  <a:gd name="connsiteX6" fmla="*/ 2060062 w 3122263"/>
                  <a:gd name="connsiteY6" fmla="*/ 1772791 h 2113409"/>
                  <a:gd name="connsiteX7" fmla="*/ 2060566 w 3122263"/>
                  <a:gd name="connsiteY7" fmla="*/ 2111127 h 2113409"/>
                  <a:gd name="connsiteX8" fmla="*/ 2003879 w 3122263"/>
                  <a:gd name="connsiteY8" fmla="*/ 2113409 h 2113409"/>
                  <a:gd name="connsiteX9" fmla="*/ 1999367 w 3122263"/>
                  <a:gd name="connsiteY9" fmla="*/ 1768229 h 2113409"/>
                  <a:gd name="connsiteX10" fmla="*/ 1896217 w 3122263"/>
                  <a:gd name="connsiteY10" fmla="*/ 1769169 h 2113409"/>
                  <a:gd name="connsiteX11" fmla="*/ 1899502 w 3122263"/>
                  <a:gd name="connsiteY11" fmla="*/ 1656875 h 2113409"/>
                  <a:gd name="connsiteX12" fmla="*/ 1862577 w 3122263"/>
                  <a:gd name="connsiteY12" fmla="*/ 1566319 h 2113409"/>
                  <a:gd name="connsiteX13" fmla="*/ 1832287 w 3122263"/>
                  <a:gd name="connsiteY13" fmla="*/ 1561928 h 2113409"/>
                  <a:gd name="connsiteX14" fmla="*/ 1829451 w 3122263"/>
                  <a:gd name="connsiteY14" fmla="*/ 1245303 h 2113409"/>
                  <a:gd name="connsiteX15" fmla="*/ 1627703 w 3122263"/>
                  <a:gd name="connsiteY15" fmla="*/ 1239590 h 2113409"/>
                  <a:gd name="connsiteX16" fmla="*/ 1577547 w 3122263"/>
                  <a:gd name="connsiteY16" fmla="*/ 1100907 h 2113409"/>
                  <a:gd name="connsiteX17" fmla="*/ 1533439 w 3122263"/>
                  <a:gd name="connsiteY17" fmla="*/ 1234827 h 2113409"/>
                  <a:gd name="connsiteX18" fmla="*/ 1168235 w 3122263"/>
                  <a:gd name="connsiteY18" fmla="*/ 1249115 h 2113409"/>
                  <a:gd name="connsiteX19" fmla="*/ 1168876 w 3122263"/>
                  <a:gd name="connsiteY19" fmla="*/ 1132732 h 2113409"/>
                  <a:gd name="connsiteX20" fmla="*/ 874880 w 3122263"/>
                  <a:gd name="connsiteY20" fmla="*/ 1140173 h 2113409"/>
                  <a:gd name="connsiteX21" fmla="*/ 297471 w 3122263"/>
                  <a:gd name="connsiteY21" fmla="*/ 491507 h 2113409"/>
                  <a:gd name="connsiteX0" fmla="*/ 297471 w 3122263"/>
                  <a:gd name="connsiteY0" fmla="*/ 491507 h 2113409"/>
                  <a:gd name="connsiteX1" fmla="*/ 70882 w 3122263"/>
                  <a:gd name="connsiteY1" fmla="*/ 156020 h 2113409"/>
                  <a:gd name="connsiteX2" fmla="*/ 2708 w 3122263"/>
                  <a:gd name="connsiteY2" fmla="*/ 127818 h 2113409"/>
                  <a:gd name="connsiteX3" fmla="*/ 0 w 3122263"/>
                  <a:gd name="connsiteY3" fmla="*/ 49335 h 2113409"/>
                  <a:gd name="connsiteX4" fmla="*/ 3122263 w 3122263"/>
                  <a:gd name="connsiteY4" fmla="*/ 0 h 2113409"/>
                  <a:gd name="connsiteX5" fmla="*/ 3121361 w 3122263"/>
                  <a:gd name="connsiteY5" fmla="*/ 212601 h 2113409"/>
                  <a:gd name="connsiteX6" fmla="*/ 2059359 w 3122263"/>
                  <a:gd name="connsiteY6" fmla="*/ 1652785 h 2113409"/>
                  <a:gd name="connsiteX7" fmla="*/ 2060062 w 3122263"/>
                  <a:gd name="connsiteY7" fmla="*/ 1772791 h 2113409"/>
                  <a:gd name="connsiteX8" fmla="*/ 2060566 w 3122263"/>
                  <a:gd name="connsiteY8" fmla="*/ 2111127 h 2113409"/>
                  <a:gd name="connsiteX9" fmla="*/ 2003879 w 3122263"/>
                  <a:gd name="connsiteY9" fmla="*/ 2113409 h 2113409"/>
                  <a:gd name="connsiteX10" fmla="*/ 1999367 w 3122263"/>
                  <a:gd name="connsiteY10" fmla="*/ 1768229 h 2113409"/>
                  <a:gd name="connsiteX11" fmla="*/ 1896217 w 3122263"/>
                  <a:gd name="connsiteY11" fmla="*/ 1769169 h 2113409"/>
                  <a:gd name="connsiteX12" fmla="*/ 1899502 w 3122263"/>
                  <a:gd name="connsiteY12" fmla="*/ 1656875 h 2113409"/>
                  <a:gd name="connsiteX13" fmla="*/ 1862577 w 3122263"/>
                  <a:gd name="connsiteY13" fmla="*/ 1566319 h 2113409"/>
                  <a:gd name="connsiteX14" fmla="*/ 1832287 w 3122263"/>
                  <a:gd name="connsiteY14" fmla="*/ 1561928 h 2113409"/>
                  <a:gd name="connsiteX15" fmla="*/ 1829451 w 3122263"/>
                  <a:gd name="connsiteY15" fmla="*/ 1245303 h 2113409"/>
                  <a:gd name="connsiteX16" fmla="*/ 1627703 w 3122263"/>
                  <a:gd name="connsiteY16" fmla="*/ 1239590 h 2113409"/>
                  <a:gd name="connsiteX17" fmla="*/ 1577547 w 3122263"/>
                  <a:gd name="connsiteY17" fmla="*/ 1100907 h 2113409"/>
                  <a:gd name="connsiteX18" fmla="*/ 1533439 w 3122263"/>
                  <a:gd name="connsiteY18" fmla="*/ 1234827 h 2113409"/>
                  <a:gd name="connsiteX19" fmla="*/ 1168235 w 3122263"/>
                  <a:gd name="connsiteY19" fmla="*/ 1249115 h 2113409"/>
                  <a:gd name="connsiteX20" fmla="*/ 1168876 w 3122263"/>
                  <a:gd name="connsiteY20" fmla="*/ 1132732 h 2113409"/>
                  <a:gd name="connsiteX21" fmla="*/ 874880 w 3122263"/>
                  <a:gd name="connsiteY21" fmla="*/ 1140173 h 2113409"/>
                  <a:gd name="connsiteX22" fmla="*/ 297471 w 3122263"/>
                  <a:gd name="connsiteY22" fmla="*/ 491507 h 2113409"/>
                  <a:gd name="connsiteX0" fmla="*/ 297471 w 3122263"/>
                  <a:gd name="connsiteY0" fmla="*/ 491507 h 2113409"/>
                  <a:gd name="connsiteX1" fmla="*/ 70882 w 3122263"/>
                  <a:gd name="connsiteY1" fmla="*/ 156020 h 2113409"/>
                  <a:gd name="connsiteX2" fmla="*/ 2708 w 3122263"/>
                  <a:gd name="connsiteY2" fmla="*/ 127818 h 2113409"/>
                  <a:gd name="connsiteX3" fmla="*/ 0 w 3122263"/>
                  <a:gd name="connsiteY3" fmla="*/ 49335 h 2113409"/>
                  <a:gd name="connsiteX4" fmla="*/ 3122263 w 3122263"/>
                  <a:gd name="connsiteY4" fmla="*/ 0 h 2113409"/>
                  <a:gd name="connsiteX5" fmla="*/ 3121361 w 3122263"/>
                  <a:gd name="connsiteY5" fmla="*/ 212601 h 2113409"/>
                  <a:gd name="connsiteX6" fmla="*/ 2218761 w 3122263"/>
                  <a:gd name="connsiteY6" fmla="*/ 1583431 h 2113409"/>
                  <a:gd name="connsiteX7" fmla="*/ 2059359 w 3122263"/>
                  <a:gd name="connsiteY7" fmla="*/ 1652785 h 2113409"/>
                  <a:gd name="connsiteX8" fmla="*/ 2060062 w 3122263"/>
                  <a:gd name="connsiteY8" fmla="*/ 1772791 h 2113409"/>
                  <a:gd name="connsiteX9" fmla="*/ 2060566 w 3122263"/>
                  <a:gd name="connsiteY9" fmla="*/ 2111127 h 2113409"/>
                  <a:gd name="connsiteX10" fmla="*/ 2003879 w 3122263"/>
                  <a:gd name="connsiteY10" fmla="*/ 2113409 h 2113409"/>
                  <a:gd name="connsiteX11" fmla="*/ 1999367 w 3122263"/>
                  <a:gd name="connsiteY11" fmla="*/ 1768229 h 2113409"/>
                  <a:gd name="connsiteX12" fmla="*/ 1896217 w 3122263"/>
                  <a:gd name="connsiteY12" fmla="*/ 1769169 h 2113409"/>
                  <a:gd name="connsiteX13" fmla="*/ 1899502 w 3122263"/>
                  <a:gd name="connsiteY13" fmla="*/ 1656875 h 2113409"/>
                  <a:gd name="connsiteX14" fmla="*/ 1862577 w 3122263"/>
                  <a:gd name="connsiteY14" fmla="*/ 1566319 h 2113409"/>
                  <a:gd name="connsiteX15" fmla="*/ 1832287 w 3122263"/>
                  <a:gd name="connsiteY15" fmla="*/ 1561928 h 2113409"/>
                  <a:gd name="connsiteX16" fmla="*/ 1829451 w 3122263"/>
                  <a:gd name="connsiteY16" fmla="*/ 1245303 h 2113409"/>
                  <a:gd name="connsiteX17" fmla="*/ 1627703 w 3122263"/>
                  <a:gd name="connsiteY17" fmla="*/ 1239590 h 2113409"/>
                  <a:gd name="connsiteX18" fmla="*/ 1577547 w 3122263"/>
                  <a:gd name="connsiteY18" fmla="*/ 1100907 h 2113409"/>
                  <a:gd name="connsiteX19" fmla="*/ 1533439 w 3122263"/>
                  <a:gd name="connsiteY19" fmla="*/ 1234827 h 2113409"/>
                  <a:gd name="connsiteX20" fmla="*/ 1168235 w 3122263"/>
                  <a:gd name="connsiteY20" fmla="*/ 1249115 h 2113409"/>
                  <a:gd name="connsiteX21" fmla="*/ 1168876 w 3122263"/>
                  <a:gd name="connsiteY21" fmla="*/ 1132732 h 2113409"/>
                  <a:gd name="connsiteX22" fmla="*/ 874880 w 3122263"/>
                  <a:gd name="connsiteY22" fmla="*/ 1140173 h 2113409"/>
                  <a:gd name="connsiteX23" fmla="*/ 297471 w 3122263"/>
                  <a:gd name="connsiteY23" fmla="*/ 491507 h 2113409"/>
                  <a:gd name="connsiteX0" fmla="*/ 297471 w 3122263"/>
                  <a:gd name="connsiteY0" fmla="*/ 491507 h 2113409"/>
                  <a:gd name="connsiteX1" fmla="*/ 70882 w 3122263"/>
                  <a:gd name="connsiteY1" fmla="*/ 156020 h 2113409"/>
                  <a:gd name="connsiteX2" fmla="*/ 2708 w 3122263"/>
                  <a:gd name="connsiteY2" fmla="*/ 127818 h 2113409"/>
                  <a:gd name="connsiteX3" fmla="*/ 0 w 3122263"/>
                  <a:gd name="connsiteY3" fmla="*/ 49335 h 2113409"/>
                  <a:gd name="connsiteX4" fmla="*/ 3122263 w 3122263"/>
                  <a:gd name="connsiteY4" fmla="*/ 0 h 2113409"/>
                  <a:gd name="connsiteX5" fmla="*/ 3121361 w 3122263"/>
                  <a:gd name="connsiteY5" fmla="*/ 212601 h 2113409"/>
                  <a:gd name="connsiteX6" fmla="*/ 2218761 w 3122263"/>
                  <a:gd name="connsiteY6" fmla="*/ 1583431 h 2113409"/>
                  <a:gd name="connsiteX7" fmla="*/ 2059359 w 3122263"/>
                  <a:gd name="connsiteY7" fmla="*/ 1595635 h 2113409"/>
                  <a:gd name="connsiteX8" fmla="*/ 2060062 w 3122263"/>
                  <a:gd name="connsiteY8" fmla="*/ 1772791 h 2113409"/>
                  <a:gd name="connsiteX9" fmla="*/ 2060566 w 3122263"/>
                  <a:gd name="connsiteY9" fmla="*/ 2111127 h 2113409"/>
                  <a:gd name="connsiteX10" fmla="*/ 2003879 w 3122263"/>
                  <a:gd name="connsiteY10" fmla="*/ 2113409 h 2113409"/>
                  <a:gd name="connsiteX11" fmla="*/ 1999367 w 3122263"/>
                  <a:gd name="connsiteY11" fmla="*/ 1768229 h 2113409"/>
                  <a:gd name="connsiteX12" fmla="*/ 1896217 w 3122263"/>
                  <a:gd name="connsiteY12" fmla="*/ 1769169 h 2113409"/>
                  <a:gd name="connsiteX13" fmla="*/ 1899502 w 3122263"/>
                  <a:gd name="connsiteY13" fmla="*/ 1656875 h 2113409"/>
                  <a:gd name="connsiteX14" fmla="*/ 1862577 w 3122263"/>
                  <a:gd name="connsiteY14" fmla="*/ 1566319 h 2113409"/>
                  <a:gd name="connsiteX15" fmla="*/ 1832287 w 3122263"/>
                  <a:gd name="connsiteY15" fmla="*/ 1561928 h 2113409"/>
                  <a:gd name="connsiteX16" fmla="*/ 1829451 w 3122263"/>
                  <a:gd name="connsiteY16" fmla="*/ 1245303 h 2113409"/>
                  <a:gd name="connsiteX17" fmla="*/ 1627703 w 3122263"/>
                  <a:gd name="connsiteY17" fmla="*/ 1239590 h 2113409"/>
                  <a:gd name="connsiteX18" fmla="*/ 1577547 w 3122263"/>
                  <a:gd name="connsiteY18" fmla="*/ 1100907 h 2113409"/>
                  <a:gd name="connsiteX19" fmla="*/ 1533439 w 3122263"/>
                  <a:gd name="connsiteY19" fmla="*/ 1234827 h 2113409"/>
                  <a:gd name="connsiteX20" fmla="*/ 1168235 w 3122263"/>
                  <a:gd name="connsiteY20" fmla="*/ 1249115 h 2113409"/>
                  <a:gd name="connsiteX21" fmla="*/ 1168876 w 3122263"/>
                  <a:gd name="connsiteY21" fmla="*/ 1132732 h 2113409"/>
                  <a:gd name="connsiteX22" fmla="*/ 874880 w 3122263"/>
                  <a:gd name="connsiteY22" fmla="*/ 1140173 h 2113409"/>
                  <a:gd name="connsiteX23" fmla="*/ 297471 w 3122263"/>
                  <a:gd name="connsiteY23" fmla="*/ 491507 h 2113409"/>
                  <a:gd name="connsiteX0" fmla="*/ 297471 w 3122263"/>
                  <a:gd name="connsiteY0" fmla="*/ 491507 h 2113409"/>
                  <a:gd name="connsiteX1" fmla="*/ 70882 w 3122263"/>
                  <a:gd name="connsiteY1" fmla="*/ 156020 h 2113409"/>
                  <a:gd name="connsiteX2" fmla="*/ 2708 w 3122263"/>
                  <a:gd name="connsiteY2" fmla="*/ 127818 h 2113409"/>
                  <a:gd name="connsiteX3" fmla="*/ 0 w 3122263"/>
                  <a:gd name="connsiteY3" fmla="*/ 49335 h 2113409"/>
                  <a:gd name="connsiteX4" fmla="*/ 3122263 w 3122263"/>
                  <a:gd name="connsiteY4" fmla="*/ 0 h 2113409"/>
                  <a:gd name="connsiteX5" fmla="*/ 3121361 w 3122263"/>
                  <a:gd name="connsiteY5" fmla="*/ 212601 h 2113409"/>
                  <a:gd name="connsiteX6" fmla="*/ 2316270 w 3122263"/>
                  <a:gd name="connsiteY6" fmla="*/ 1781174 h 2113409"/>
                  <a:gd name="connsiteX7" fmla="*/ 2218761 w 3122263"/>
                  <a:gd name="connsiteY7" fmla="*/ 1583431 h 2113409"/>
                  <a:gd name="connsiteX8" fmla="*/ 2059359 w 3122263"/>
                  <a:gd name="connsiteY8" fmla="*/ 1595635 h 2113409"/>
                  <a:gd name="connsiteX9" fmla="*/ 2060062 w 3122263"/>
                  <a:gd name="connsiteY9" fmla="*/ 1772791 h 2113409"/>
                  <a:gd name="connsiteX10" fmla="*/ 2060566 w 3122263"/>
                  <a:gd name="connsiteY10" fmla="*/ 2111127 h 2113409"/>
                  <a:gd name="connsiteX11" fmla="*/ 2003879 w 3122263"/>
                  <a:gd name="connsiteY11" fmla="*/ 2113409 h 2113409"/>
                  <a:gd name="connsiteX12" fmla="*/ 1999367 w 3122263"/>
                  <a:gd name="connsiteY12" fmla="*/ 1768229 h 2113409"/>
                  <a:gd name="connsiteX13" fmla="*/ 1896217 w 3122263"/>
                  <a:gd name="connsiteY13" fmla="*/ 1769169 h 2113409"/>
                  <a:gd name="connsiteX14" fmla="*/ 1899502 w 3122263"/>
                  <a:gd name="connsiteY14" fmla="*/ 1656875 h 2113409"/>
                  <a:gd name="connsiteX15" fmla="*/ 1862577 w 3122263"/>
                  <a:gd name="connsiteY15" fmla="*/ 1566319 h 2113409"/>
                  <a:gd name="connsiteX16" fmla="*/ 1832287 w 3122263"/>
                  <a:gd name="connsiteY16" fmla="*/ 1561928 h 2113409"/>
                  <a:gd name="connsiteX17" fmla="*/ 1829451 w 3122263"/>
                  <a:gd name="connsiteY17" fmla="*/ 1245303 h 2113409"/>
                  <a:gd name="connsiteX18" fmla="*/ 1627703 w 3122263"/>
                  <a:gd name="connsiteY18" fmla="*/ 1239590 h 2113409"/>
                  <a:gd name="connsiteX19" fmla="*/ 1577547 w 3122263"/>
                  <a:gd name="connsiteY19" fmla="*/ 1100907 h 2113409"/>
                  <a:gd name="connsiteX20" fmla="*/ 1533439 w 3122263"/>
                  <a:gd name="connsiteY20" fmla="*/ 1234827 h 2113409"/>
                  <a:gd name="connsiteX21" fmla="*/ 1168235 w 3122263"/>
                  <a:gd name="connsiteY21" fmla="*/ 1249115 h 2113409"/>
                  <a:gd name="connsiteX22" fmla="*/ 1168876 w 3122263"/>
                  <a:gd name="connsiteY22" fmla="*/ 1132732 h 2113409"/>
                  <a:gd name="connsiteX23" fmla="*/ 874880 w 3122263"/>
                  <a:gd name="connsiteY23" fmla="*/ 1140173 h 2113409"/>
                  <a:gd name="connsiteX24" fmla="*/ 297471 w 3122263"/>
                  <a:gd name="connsiteY24" fmla="*/ 491507 h 2113409"/>
                  <a:gd name="connsiteX0" fmla="*/ 297471 w 3122263"/>
                  <a:gd name="connsiteY0" fmla="*/ 491507 h 2113409"/>
                  <a:gd name="connsiteX1" fmla="*/ 70882 w 3122263"/>
                  <a:gd name="connsiteY1" fmla="*/ 156020 h 2113409"/>
                  <a:gd name="connsiteX2" fmla="*/ 2708 w 3122263"/>
                  <a:gd name="connsiteY2" fmla="*/ 127818 h 2113409"/>
                  <a:gd name="connsiteX3" fmla="*/ 0 w 3122263"/>
                  <a:gd name="connsiteY3" fmla="*/ 49335 h 2113409"/>
                  <a:gd name="connsiteX4" fmla="*/ 3122263 w 3122263"/>
                  <a:gd name="connsiteY4" fmla="*/ 0 h 2113409"/>
                  <a:gd name="connsiteX5" fmla="*/ 3121361 w 3122263"/>
                  <a:gd name="connsiteY5" fmla="*/ 212601 h 2113409"/>
                  <a:gd name="connsiteX6" fmla="*/ 2316270 w 3122263"/>
                  <a:gd name="connsiteY6" fmla="*/ 1781174 h 2113409"/>
                  <a:gd name="connsiteX7" fmla="*/ 2214499 w 3122263"/>
                  <a:gd name="connsiteY7" fmla="*/ 1596975 h 2113409"/>
                  <a:gd name="connsiteX8" fmla="*/ 2059359 w 3122263"/>
                  <a:gd name="connsiteY8" fmla="*/ 1595635 h 2113409"/>
                  <a:gd name="connsiteX9" fmla="*/ 2060062 w 3122263"/>
                  <a:gd name="connsiteY9" fmla="*/ 1772791 h 2113409"/>
                  <a:gd name="connsiteX10" fmla="*/ 2060566 w 3122263"/>
                  <a:gd name="connsiteY10" fmla="*/ 2111127 h 2113409"/>
                  <a:gd name="connsiteX11" fmla="*/ 2003879 w 3122263"/>
                  <a:gd name="connsiteY11" fmla="*/ 2113409 h 2113409"/>
                  <a:gd name="connsiteX12" fmla="*/ 1999367 w 3122263"/>
                  <a:gd name="connsiteY12" fmla="*/ 1768229 h 2113409"/>
                  <a:gd name="connsiteX13" fmla="*/ 1896217 w 3122263"/>
                  <a:gd name="connsiteY13" fmla="*/ 1769169 h 2113409"/>
                  <a:gd name="connsiteX14" fmla="*/ 1899502 w 3122263"/>
                  <a:gd name="connsiteY14" fmla="*/ 1656875 h 2113409"/>
                  <a:gd name="connsiteX15" fmla="*/ 1862577 w 3122263"/>
                  <a:gd name="connsiteY15" fmla="*/ 1566319 h 2113409"/>
                  <a:gd name="connsiteX16" fmla="*/ 1832287 w 3122263"/>
                  <a:gd name="connsiteY16" fmla="*/ 1561928 h 2113409"/>
                  <a:gd name="connsiteX17" fmla="*/ 1829451 w 3122263"/>
                  <a:gd name="connsiteY17" fmla="*/ 1245303 h 2113409"/>
                  <a:gd name="connsiteX18" fmla="*/ 1627703 w 3122263"/>
                  <a:gd name="connsiteY18" fmla="*/ 1239590 h 2113409"/>
                  <a:gd name="connsiteX19" fmla="*/ 1577547 w 3122263"/>
                  <a:gd name="connsiteY19" fmla="*/ 1100907 h 2113409"/>
                  <a:gd name="connsiteX20" fmla="*/ 1533439 w 3122263"/>
                  <a:gd name="connsiteY20" fmla="*/ 1234827 h 2113409"/>
                  <a:gd name="connsiteX21" fmla="*/ 1168235 w 3122263"/>
                  <a:gd name="connsiteY21" fmla="*/ 1249115 h 2113409"/>
                  <a:gd name="connsiteX22" fmla="*/ 1168876 w 3122263"/>
                  <a:gd name="connsiteY22" fmla="*/ 1132732 h 2113409"/>
                  <a:gd name="connsiteX23" fmla="*/ 874880 w 3122263"/>
                  <a:gd name="connsiteY23" fmla="*/ 1140173 h 2113409"/>
                  <a:gd name="connsiteX24" fmla="*/ 297471 w 3122263"/>
                  <a:gd name="connsiteY24" fmla="*/ 491507 h 2113409"/>
                  <a:gd name="connsiteX0" fmla="*/ 297471 w 3122263"/>
                  <a:gd name="connsiteY0" fmla="*/ 491507 h 2113409"/>
                  <a:gd name="connsiteX1" fmla="*/ 70882 w 3122263"/>
                  <a:gd name="connsiteY1" fmla="*/ 156020 h 2113409"/>
                  <a:gd name="connsiteX2" fmla="*/ 2708 w 3122263"/>
                  <a:gd name="connsiteY2" fmla="*/ 127818 h 2113409"/>
                  <a:gd name="connsiteX3" fmla="*/ 0 w 3122263"/>
                  <a:gd name="connsiteY3" fmla="*/ 49335 h 2113409"/>
                  <a:gd name="connsiteX4" fmla="*/ 3122263 w 3122263"/>
                  <a:gd name="connsiteY4" fmla="*/ 0 h 2113409"/>
                  <a:gd name="connsiteX5" fmla="*/ 3121361 w 3122263"/>
                  <a:gd name="connsiteY5" fmla="*/ 212601 h 2113409"/>
                  <a:gd name="connsiteX6" fmla="*/ 2614383 w 3122263"/>
                  <a:gd name="connsiteY6" fmla="*/ 1775841 h 2113409"/>
                  <a:gd name="connsiteX7" fmla="*/ 2316270 w 3122263"/>
                  <a:gd name="connsiteY7" fmla="*/ 1781174 h 2113409"/>
                  <a:gd name="connsiteX8" fmla="*/ 2214499 w 3122263"/>
                  <a:gd name="connsiteY8" fmla="*/ 1596975 h 2113409"/>
                  <a:gd name="connsiteX9" fmla="*/ 2059359 w 3122263"/>
                  <a:gd name="connsiteY9" fmla="*/ 1595635 h 2113409"/>
                  <a:gd name="connsiteX10" fmla="*/ 2060062 w 3122263"/>
                  <a:gd name="connsiteY10" fmla="*/ 1772791 h 2113409"/>
                  <a:gd name="connsiteX11" fmla="*/ 2060566 w 3122263"/>
                  <a:gd name="connsiteY11" fmla="*/ 2111127 h 2113409"/>
                  <a:gd name="connsiteX12" fmla="*/ 2003879 w 3122263"/>
                  <a:gd name="connsiteY12" fmla="*/ 2113409 h 2113409"/>
                  <a:gd name="connsiteX13" fmla="*/ 1999367 w 3122263"/>
                  <a:gd name="connsiteY13" fmla="*/ 1768229 h 2113409"/>
                  <a:gd name="connsiteX14" fmla="*/ 1896217 w 3122263"/>
                  <a:gd name="connsiteY14" fmla="*/ 1769169 h 2113409"/>
                  <a:gd name="connsiteX15" fmla="*/ 1899502 w 3122263"/>
                  <a:gd name="connsiteY15" fmla="*/ 1656875 h 2113409"/>
                  <a:gd name="connsiteX16" fmla="*/ 1862577 w 3122263"/>
                  <a:gd name="connsiteY16" fmla="*/ 1566319 h 2113409"/>
                  <a:gd name="connsiteX17" fmla="*/ 1832287 w 3122263"/>
                  <a:gd name="connsiteY17" fmla="*/ 1561928 h 2113409"/>
                  <a:gd name="connsiteX18" fmla="*/ 1829451 w 3122263"/>
                  <a:gd name="connsiteY18" fmla="*/ 1245303 h 2113409"/>
                  <a:gd name="connsiteX19" fmla="*/ 1627703 w 3122263"/>
                  <a:gd name="connsiteY19" fmla="*/ 1239590 h 2113409"/>
                  <a:gd name="connsiteX20" fmla="*/ 1577547 w 3122263"/>
                  <a:gd name="connsiteY20" fmla="*/ 1100907 h 2113409"/>
                  <a:gd name="connsiteX21" fmla="*/ 1533439 w 3122263"/>
                  <a:gd name="connsiteY21" fmla="*/ 1234827 h 2113409"/>
                  <a:gd name="connsiteX22" fmla="*/ 1168235 w 3122263"/>
                  <a:gd name="connsiteY22" fmla="*/ 1249115 h 2113409"/>
                  <a:gd name="connsiteX23" fmla="*/ 1168876 w 3122263"/>
                  <a:gd name="connsiteY23" fmla="*/ 1132732 h 2113409"/>
                  <a:gd name="connsiteX24" fmla="*/ 874880 w 3122263"/>
                  <a:gd name="connsiteY24" fmla="*/ 1140173 h 2113409"/>
                  <a:gd name="connsiteX25" fmla="*/ 297471 w 3122263"/>
                  <a:gd name="connsiteY25" fmla="*/ 491507 h 2113409"/>
                  <a:gd name="connsiteX0" fmla="*/ 297471 w 3122263"/>
                  <a:gd name="connsiteY0" fmla="*/ 491507 h 2113409"/>
                  <a:gd name="connsiteX1" fmla="*/ 70882 w 3122263"/>
                  <a:gd name="connsiteY1" fmla="*/ 156020 h 2113409"/>
                  <a:gd name="connsiteX2" fmla="*/ 2708 w 3122263"/>
                  <a:gd name="connsiteY2" fmla="*/ 127818 h 2113409"/>
                  <a:gd name="connsiteX3" fmla="*/ 0 w 3122263"/>
                  <a:gd name="connsiteY3" fmla="*/ 49335 h 2113409"/>
                  <a:gd name="connsiteX4" fmla="*/ 3122263 w 3122263"/>
                  <a:gd name="connsiteY4" fmla="*/ 0 h 2113409"/>
                  <a:gd name="connsiteX5" fmla="*/ 3121361 w 3122263"/>
                  <a:gd name="connsiteY5" fmla="*/ 212601 h 2113409"/>
                  <a:gd name="connsiteX6" fmla="*/ 2662039 w 3122263"/>
                  <a:gd name="connsiteY6" fmla="*/ 1681162 h 2113409"/>
                  <a:gd name="connsiteX7" fmla="*/ 2614383 w 3122263"/>
                  <a:gd name="connsiteY7" fmla="*/ 1775841 h 2113409"/>
                  <a:gd name="connsiteX8" fmla="*/ 2316270 w 3122263"/>
                  <a:gd name="connsiteY8" fmla="*/ 1781174 h 2113409"/>
                  <a:gd name="connsiteX9" fmla="*/ 2214499 w 3122263"/>
                  <a:gd name="connsiteY9" fmla="*/ 1596975 h 2113409"/>
                  <a:gd name="connsiteX10" fmla="*/ 2059359 w 3122263"/>
                  <a:gd name="connsiteY10" fmla="*/ 1595635 h 2113409"/>
                  <a:gd name="connsiteX11" fmla="*/ 2060062 w 3122263"/>
                  <a:gd name="connsiteY11" fmla="*/ 1772791 h 2113409"/>
                  <a:gd name="connsiteX12" fmla="*/ 2060566 w 3122263"/>
                  <a:gd name="connsiteY12" fmla="*/ 2111127 h 2113409"/>
                  <a:gd name="connsiteX13" fmla="*/ 2003879 w 3122263"/>
                  <a:gd name="connsiteY13" fmla="*/ 2113409 h 2113409"/>
                  <a:gd name="connsiteX14" fmla="*/ 1999367 w 3122263"/>
                  <a:gd name="connsiteY14" fmla="*/ 1768229 h 2113409"/>
                  <a:gd name="connsiteX15" fmla="*/ 1896217 w 3122263"/>
                  <a:gd name="connsiteY15" fmla="*/ 1769169 h 2113409"/>
                  <a:gd name="connsiteX16" fmla="*/ 1899502 w 3122263"/>
                  <a:gd name="connsiteY16" fmla="*/ 1656875 h 2113409"/>
                  <a:gd name="connsiteX17" fmla="*/ 1862577 w 3122263"/>
                  <a:gd name="connsiteY17" fmla="*/ 1566319 h 2113409"/>
                  <a:gd name="connsiteX18" fmla="*/ 1832287 w 3122263"/>
                  <a:gd name="connsiteY18" fmla="*/ 1561928 h 2113409"/>
                  <a:gd name="connsiteX19" fmla="*/ 1829451 w 3122263"/>
                  <a:gd name="connsiteY19" fmla="*/ 1245303 h 2113409"/>
                  <a:gd name="connsiteX20" fmla="*/ 1627703 w 3122263"/>
                  <a:gd name="connsiteY20" fmla="*/ 1239590 h 2113409"/>
                  <a:gd name="connsiteX21" fmla="*/ 1577547 w 3122263"/>
                  <a:gd name="connsiteY21" fmla="*/ 1100907 h 2113409"/>
                  <a:gd name="connsiteX22" fmla="*/ 1533439 w 3122263"/>
                  <a:gd name="connsiteY22" fmla="*/ 1234827 h 2113409"/>
                  <a:gd name="connsiteX23" fmla="*/ 1168235 w 3122263"/>
                  <a:gd name="connsiteY23" fmla="*/ 1249115 h 2113409"/>
                  <a:gd name="connsiteX24" fmla="*/ 1168876 w 3122263"/>
                  <a:gd name="connsiteY24" fmla="*/ 1132732 h 2113409"/>
                  <a:gd name="connsiteX25" fmla="*/ 874880 w 3122263"/>
                  <a:gd name="connsiteY25" fmla="*/ 1140173 h 2113409"/>
                  <a:gd name="connsiteX26" fmla="*/ 297471 w 3122263"/>
                  <a:gd name="connsiteY26" fmla="*/ 491507 h 2113409"/>
                  <a:gd name="connsiteX0" fmla="*/ 297471 w 3122263"/>
                  <a:gd name="connsiteY0" fmla="*/ 491507 h 2113409"/>
                  <a:gd name="connsiteX1" fmla="*/ 70882 w 3122263"/>
                  <a:gd name="connsiteY1" fmla="*/ 156020 h 2113409"/>
                  <a:gd name="connsiteX2" fmla="*/ 2708 w 3122263"/>
                  <a:gd name="connsiteY2" fmla="*/ 127818 h 2113409"/>
                  <a:gd name="connsiteX3" fmla="*/ 0 w 3122263"/>
                  <a:gd name="connsiteY3" fmla="*/ 49335 h 2113409"/>
                  <a:gd name="connsiteX4" fmla="*/ 3122263 w 3122263"/>
                  <a:gd name="connsiteY4" fmla="*/ 0 h 2113409"/>
                  <a:gd name="connsiteX5" fmla="*/ 3121361 w 3122263"/>
                  <a:gd name="connsiteY5" fmla="*/ 212601 h 2113409"/>
                  <a:gd name="connsiteX6" fmla="*/ 2704594 w 3122263"/>
                  <a:gd name="connsiteY6" fmla="*/ 1521519 h 2113409"/>
                  <a:gd name="connsiteX7" fmla="*/ 2662039 w 3122263"/>
                  <a:gd name="connsiteY7" fmla="*/ 1681162 h 2113409"/>
                  <a:gd name="connsiteX8" fmla="*/ 2614383 w 3122263"/>
                  <a:gd name="connsiteY8" fmla="*/ 1775841 h 2113409"/>
                  <a:gd name="connsiteX9" fmla="*/ 2316270 w 3122263"/>
                  <a:gd name="connsiteY9" fmla="*/ 1781174 h 2113409"/>
                  <a:gd name="connsiteX10" fmla="*/ 2214499 w 3122263"/>
                  <a:gd name="connsiteY10" fmla="*/ 1596975 h 2113409"/>
                  <a:gd name="connsiteX11" fmla="*/ 2059359 w 3122263"/>
                  <a:gd name="connsiteY11" fmla="*/ 1595635 h 2113409"/>
                  <a:gd name="connsiteX12" fmla="*/ 2060062 w 3122263"/>
                  <a:gd name="connsiteY12" fmla="*/ 1772791 h 2113409"/>
                  <a:gd name="connsiteX13" fmla="*/ 2060566 w 3122263"/>
                  <a:gd name="connsiteY13" fmla="*/ 2111127 h 2113409"/>
                  <a:gd name="connsiteX14" fmla="*/ 2003879 w 3122263"/>
                  <a:gd name="connsiteY14" fmla="*/ 2113409 h 2113409"/>
                  <a:gd name="connsiteX15" fmla="*/ 1999367 w 3122263"/>
                  <a:gd name="connsiteY15" fmla="*/ 1768229 h 2113409"/>
                  <a:gd name="connsiteX16" fmla="*/ 1896217 w 3122263"/>
                  <a:gd name="connsiteY16" fmla="*/ 1769169 h 2113409"/>
                  <a:gd name="connsiteX17" fmla="*/ 1899502 w 3122263"/>
                  <a:gd name="connsiteY17" fmla="*/ 1656875 h 2113409"/>
                  <a:gd name="connsiteX18" fmla="*/ 1862577 w 3122263"/>
                  <a:gd name="connsiteY18" fmla="*/ 1566319 h 2113409"/>
                  <a:gd name="connsiteX19" fmla="*/ 1832287 w 3122263"/>
                  <a:gd name="connsiteY19" fmla="*/ 1561928 h 2113409"/>
                  <a:gd name="connsiteX20" fmla="*/ 1829451 w 3122263"/>
                  <a:gd name="connsiteY20" fmla="*/ 1245303 h 2113409"/>
                  <a:gd name="connsiteX21" fmla="*/ 1627703 w 3122263"/>
                  <a:gd name="connsiteY21" fmla="*/ 1239590 h 2113409"/>
                  <a:gd name="connsiteX22" fmla="*/ 1577547 w 3122263"/>
                  <a:gd name="connsiteY22" fmla="*/ 1100907 h 2113409"/>
                  <a:gd name="connsiteX23" fmla="*/ 1533439 w 3122263"/>
                  <a:gd name="connsiteY23" fmla="*/ 1234827 h 2113409"/>
                  <a:gd name="connsiteX24" fmla="*/ 1168235 w 3122263"/>
                  <a:gd name="connsiteY24" fmla="*/ 1249115 h 2113409"/>
                  <a:gd name="connsiteX25" fmla="*/ 1168876 w 3122263"/>
                  <a:gd name="connsiteY25" fmla="*/ 1132732 h 2113409"/>
                  <a:gd name="connsiteX26" fmla="*/ 874880 w 3122263"/>
                  <a:gd name="connsiteY26" fmla="*/ 1140173 h 2113409"/>
                  <a:gd name="connsiteX27" fmla="*/ 297471 w 3122263"/>
                  <a:gd name="connsiteY27" fmla="*/ 491507 h 2113409"/>
                  <a:gd name="connsiteX0" fmla="*/ 297471 w 3122263"/>
                  <a:gd name="connsiteY0" fmla="*/ 491507 h 2113409"/>
                  <a:gd name="connsiteX1" fmla="*/ 70882 w 3122263"/>
                  <a:gd name="connsiteY1" fmla="*/ 156020 h 2113409"/>
                  <a:gd name="connsiteX2" fmla="*/ 2708 w 3122263"/>
                  <a:gd name="connsiteY2" fmla="*/ 127818 h 2113409"/>
                  <a:gd name="connsiteX3" fmla="*/ 0 w 3122263"/>
                  <a:gd name="connsiteY3" fmla="*/ 49335 h 2113409"/>
                  <a:gd name="connsiteX4" fmla="*/ 3122263 w 3122263"/>
                  <a:gd name="connsiteY4" fmla="*/ 0 h 2113409"/>
                  <a:gd name="connsiteX5" fmla="*/ 2702884 w 3122263"/>
                  <a:gd name="connsiteY5" fmla="*/ 1108522 h 2113409"/>
                  <a:gd name="connsiteX6" fmla="*/ 2704594 w 3122263"/>
                  <a:gd name="connsiteY6" fmla="*/ 1521519 h 2113409"/>
                  <a:gd name="connsiteX7" fmla="*/ 2662039 w 3122263"/>
                  <a:gd name="connsiteY7" fmla="*/ 1681162 h 2113409"/>
                  <a:gd name="connsiteX8" fmla="*/ 2614383 w 3122263"/>
                  <a:gd name="connsiteY8" fmla="*/ 1775841 h 2113409"/>
                  <a:gd name="connsiteX9" fmla="*/ 2316270 w 3122263"/>
                  <a:gd name="connsiteY9" fmla="*/ 1781174 h 2113409"/>
                  <a:gd name="connsiteX10" fmla="*/ 2214499 w 3122263"/>
                  <a:gd name="connsiteY10" fmla="*/ 1596975 h 2113409"/>
                  <a:gd name="connsiteX11" fmla="*/ 2059359 w 3122263"/>
                  <a:gd name="connsiteY11" fmla="*/ 1595635 h 2113409"/>
                  <a:gd name="connsiteX12" fmla="*/ 2060062 w 3122263"/>
                  <a:gd name="connsiteY12" fmla="*/ 1772791 h 2113409"/>
                  <a:gd name="connsiteX13" fmla="*/ 2060566 w 3122263"/>
                  <a:gd name="connsiteY13" fmla="*/ 2111127 h 2113409"/>
                  <a:gd name="connsiteX14" fmla="*/ 2003879 w 3122263"/>
                  <a:gd name="connsiteY14" fmla="*/ 2113409 h 2113409"/>
                  <a:gd name="connsiteX15" fmla="*/ 1999367 w 3122263"/>
                  <a:gd name="connsiteY15" fmla="*/ 1768229 h 2113409"/>
                  <a:gd name="connsiteX16" fmla="*/ 1896217 w 3122263"/>
                  <a:gd name="connsiteY16" fmla="*/ 1769169 h 2113409"/>
                  <a:gd name="connsiteX17" fmla="*/ 1899502 w 3122263"/>
                  <a:gd name="connsiteY17" fmla="*/ 1656875 h 2113409"/>
                  <a:gd name="connsiteX18" fmla="*/ 1862577 w 3122263"/>
                  <a:gd name="connsiteY18" fmla="*/ 1566319 h 2113409"/>
                  <a:gd name="connsiteX19" fmla="*/ 1832287 w 3122263"/>
                  <a:gd name="connsiteY19" fmla="*/ 1561928 h 2113409"/>
                  <a:gd name="connsiteX20" fmla="*/ 1829451 w 3122263"/>
                  <a:gd name="connsiteY20" fmla="*/ 1245303 h 2113409"/>
                  <a:gd name="connsiteX21" fmla="*/ 1627703 w 3122263"/>
                  <a:gd name="connsiteY21" fmla="*/ 1239590 h 2113409"/>
                  <a:gd name="connsiteX22" fmla="*/ 1577547 w 3122263"/>
                  <a:gd name="connsiteY22" fmla="*/ 1100907 h 2113409"/>
                  <a:gd name="connsiteX23" fmla="*/ 1533439 w 3122263"/>
                  <a:gd name="connsiteY23" fmla="*/ 1234827 h 2113409"/>
                  <a:gd name="connsiteX24" fmla="*/ 1168235 w 3122263"/>
                  <a:gd name="connsiteY24" fmla="*/ 1249115 h 2113409"/>
                  <a:gd name="connsiteX25" fmla="*/ 1168876 w 3122263"/>
                  <a:gd name="connsiteY25" fmla="*/ 1132732 h 2113409"/>
                  <a:gd name="connsiteX26" fmla="*/ 874880 w 3122263"/>
                  <a:gd name="connsiteY26" fmla="*/ 1140173 h 2113409"/>
                  <a:gd name="connsiteX27" fmla="*/ 297471 w 3122263"/>
                  <a:gd name="connsiteY27" fmla="*/ 491507 h 2113409"/>
                  <a:gd name="connsiteX0" fmla="*/ 297471 w 3122263"/>
                  <a:gd name="connsiteY0" fmla="*/ 491507 h 2113409"/>
                  <a:gd name="connsiteX1" fmla="*/ 70882 w 3122263"/>
                  <a:gd name="connsiteY1" fmla="*/ 156020 h 2113409"/>
                  <a:gd name="connsiteX2" fmla="*/ 2708 w 3122263"/>
                  <a:gd name="connsiteY2" fmla="*/ 127818 h 2113409"/>
                  <a:gd name="connsiteX3" fmla="*/ 0 w 3122263"/>
                  <a:gd name="connsiteY3" fmla="*/ 49335 h 2113409"/>
                  <a:gd name="connsiteX4" fmla="*/ 3122263 w 3122263"/>
                  <a:gd name="connsiteY4" fmla="*/ 0 h 2113409"/>
                  <a:gd name="connsiteX5" fmla="*/ 2704900 w 3122263"/>
                  <a:gd name="connsiteY5" fmla="*/ 1103760 h 2113409"/>
                  <a:gd name="connsiteX6" fmla="*/ 2704594 w 3122263"/>
                  <a:gd name="connsiteY6" fmla="*/ 1521519 h 2113409"/>
                  <a:gd name="connsiteX7" fmla="*/ 2662039 w 3122263"/>
                  <a:gd name="connsiteY7" fmla="*/ 1681162 h 2113409"/>
                  <a:gd name="connsiteX8" fmla="*/ 2614383 w 3122263"/>
                  <a:gd name="connsiteY8" fmla="*/ 1775841 h 2113409"/>
                  <a:gd name="connsiteX9" fmla="*/ 2316270 w 3122263"/>
                  <a:gd name="connsiteY9" fmla="*/ 1781174 h 2113409"/>
                  <a:gd name="connsiteX10" fmla="*/ 2214499 w 3122263"/>
                  <a:gd name="connsiteY10" fmla="*/ 1596975 h 2113409"/>
                  <a:gd name="connsiteX11" fmla="*/ 2059359 w 3122263"/>
                  <a:gd name="connsiteY11" fmla="*/ 1595635 h 2113409"/>
                  <a:gd name="connsiteX12" fmla="*/ 2060062 w 3122263"/>
                  <a:gd name="connsiteY12" fmla="*/ 1772791 h 2113409"/>
                  <a:gd name="connsiteX13" fmla="*/ 2060566 w 3122263"/>
                  <a:gd name="connsiteY13" fmla="*/ 2111127 h 2113409"/>
                  <a:gd name="connsiteX14" fmla="*/ 2003879 w 3122263"/>
                  <a:gd name="connsiteY14" fmla="*/ 2113409 h 2113409"/>
                  <a:gd name="connsiteX15" fmla="*/ 1999367 w 3122263"/>
                  <a:gd name="connsiteY15" fmla="*/ 1768229 h 2113409"/>
                  <a:gd name="connsiteX16" fmla="*/ 1896217 w 3122263"/>
                  <a:gd name="connsiteY16" fmla="*/ 1769169 h 2113409"/>
                  <a:gd name="connsiteX17" fmla="*/ 1899502 w 3122263"/>
                  <a:gd name="connsiteY17" fmla="*/ 1656875 h 2113409"/>
                  <a:gd name="connsiteX18" fmla="*/ 1862577 w 3122263"/>
                  <a:gd name="connsiteY18" fmla="*/ 1566319 h 2113409"/>
                  <a:gd name="connsiteX19" fmla="*/ 1832287 w 3122263"/>
                  <a:gd name="connsiteY19" fmla="*/ 1561928 h 2113409"/>
                  <a:gd name="connsiteX20" fmla="*/ 1829451 w 3122263"/>
                  <a:gd name="connsiteY20" fmla="*/ 1245303 h 2113409"/>
                  <a:gd name="connsiteX21" fmla="*/ 1627703 w 3122263"/>
                  <a:gd name="connsiteY21" fmla="*/ 1239590 h 2113409"/>
                  <a:gd name="connsiteX22" fmla="*/ 1577547 w 3122263"/>
                  <a:gd name="connsiteY22" fmla="*/ 1100907 h 2113409"/>
                  <a:gd name="connsiteX23" fmla="*/ 1533439 w 3122263"/>
                  <a:gd name="connsiteY23" fmla="*/ 1234827 h 2113409"/>
                  <a:gd name="connsiteX24" fmla="*/ 1168235 w 3122263"/>
                  <a:gd name="connsiteY24" fmla="*/ 1249115 h 2113409"/>
                  <a:gd name="connsiteX25" fmla="*/ 1168876 w 3122263"/>
                  <a:gd name="connsiteY25" fmla="*/ 1132732 h 2113409"/>
                  <a:gd name="connsiteX26" fmla="*/ 874880 w 3122263"/>
                  <a:gd name="connsiteY26" fmla="*/ 1140173 h 2113409"/>
                  <a:gd name="connsiteX27" fmla="*/ 297471 w 3122263"/>
                  <a:gd name="connsiteY27" fmla="*/ 491507 h 2113409"/>
                  <a:gd name="connsiteX0" fmla="*/ 297471 w 3122263"/>
                  <a:gd name="connsiteY0" fmla="*/ 491507 h 2113409"/>
                  <a:gd name="connsiteX1" fmla="*/ 70882 w 3122263"/>
                  <a:gd name="connsiteY1" fmla="*/ 156020 h 2113409"/>
                  <a:gd name="connsiteX2" fmla="*/ 2708 w 3122263"/>
                  <a:gd name="connsiteY2" fmla="*/ 127818 h 2113409"/>
                  <a:gd name="connsiteX3" fmla="*/ 0 w 3122263"/>
                  <a:gd name="connsiteY3" fmla="*/ 49335 h 2113409"/>
                  <a:gd name="connsiteX4" fmla="*/ 3122263 w 3122263"/>
                  <a:gd name="connsiteY4" fmla="*/ 0 h 2113409"/>
                  <a:gd name="connsiteX5" fmla="*/ 2704900 w 3122263"/>
                  <a:gd name="connsiteY5" fmla="*/ 1103760 h 2113409"/>
                  <a:gd name="connsiteX6" fmla="*/ 2704594 w 3122263"/>
                  <a:gd name="connsiteY6" fmla="*/ 1521519 h 2113409"/>
                  <a:gd name="connsiteX7" fmla="*/ 2662039 w 3122263"/>
                  <a:gd name="connsiteY7" fmla="*/ 1681162 h 2113409"/>
                  <a:gd name="connsiteX8" fmla="*/ 2614383 w 3122263"/>
                  <a:gd name="connsiteY8" fmla="*/ 1775841 h 2113409"/>
                  <a:gd name="connsiteX9" fmla="*/ 2316270 w 3122263"/>
                  <a:gd name="connsiteY9" fmla="*/ 1781174 h 2113409"/>
                  <a:gd name="connsiteX10" fmla="*/ 2214499 w 3122263"/>
                  <a:gd name="connsiteY10" fmla="*/ 1596975 h 2113409"/>
                  <a:gd name="connsiteX11" fmla="*/ 2059359 w 3122263"/>
                  <a:gd name="connsiteY11" fmla="*/ 1595635 h 2113409"/>
                  <a:gd name="connsiteX12" fmla="*/ 2060062 w 3122263"/>
                  <a:gd name="connsiteY12" fmla="*/ 1772791 h 2113409"/>
                  <a:gd name="connsiteX13" fmla="*/ 2060566 w 3122263"/>
                  <a:gd name="connsiteY13" fmla="*/ 2111127 h 2113409"/>
                  <a:gd name="connsiteX14" fmla="*/ 2003879 w 3122263"/>
                  <a:gd name="connsiteY14" fmla="*/ 2113409 h 2113409"/>
                  <a:gd name="connsiteX15" fmla="*/ 1999367 w 3122263"/>
                  <a:gd name="connsiteY15" fmla="*/ 1768229 h 2113409"/>
                  <a:gd name="connsiteX16" fmla="*/ 1896217 w 3122263"/>
                  <a:gd name="connsiteY16" fmla="*/ 1769169 h 2113409"/>
                  <a:gd name="connsiteX17" fmla="*/ 1899502 w 3122263"/>
                  <a:gd name="connsiteY17" fmla="*/ 1656875 h 2113409"/>
                  <a:gd name="connsiteX18" fmla="*/ 1862577 w 3122263"/>
                  <a:gd name="connsiteY18" fmla="*/ 1566319 h 2113409"/>
                  <a:gd name="connsiteX19" fmla="*/ 1832287 w 3122263"/>
                  <a:gd name="connsiteY19" fmla="*/ 1561928 h 2113409"/>
                  <a:gd name="connsiteX20" fmla="*/ 1829451 w 3122263"/>
                  <a:gd name="connsiteY20" fmla="*/ 1245303 h 2113409"/>
                  <a:gd name="connsiteX21" fmla="*/ 1627703 w 3122263"/>
                  <a:gd name="connsiteY21" fmla="*/ 1239590 h 2113409"/>
                  <a:gd name="connsiteX22" fmla="*/ 1577547 w 3122263"/>
                  <a:gd name="connsiteY22" fmla="*/ 1100907 h 2113409"/>
                  <a:gd name="connsiteX23" fmla="*/ 1533439 w 3122263"/>
                  <a:gd name="connsiteY23" fmla="*/ 1234827 h 2113409"/>
                  <a:gd name="connsiteX24" fmla="*/ 1168235 w 3122263"/>
                  <a:gd name="connsiteY24" fmla="*/ 1249115 h 2113409"/>
                  <a:gd name="connsiteX25" fmla="*/ 1168876 w 3122263"/>
                  <a:gd name="connsiteY25" fmla="*/ 1132732 h 2113409"/>
                  <a:gd name="connsiteX26" fmla="*/ 874880 w 3122263"/>
                  <a:gd name="connsiteY26" fmla="*/ 1140173 h 2113409"/>
                  <a:gd name="connsiteX27" fmla="*/ 297471 w 3122263"/>
                  <a:gd name="connsiteY27" fmla="*/ 491507 h 2113409"/>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2673547 w 2704900"/>
                  <a:gd name="connsiteY4" fmla="*/ 910210 h 2064074"/>
                  <a:gd name="connsiteX5" fmla="*/ 2704900 w 2704900"/>
                  <a:gd name="connsiteY5" fmla="*/ 1054425 h 2064074"/>
                  <a:gd name="connsiteX6" fmla="*/ 2704594 w 2704900"/>
                  <a:gd name="connsiteY6" fmla="*/ 1472184 h 2064074"/>
                  <a:gd name="connsiteX7" fmla="*/ 2662039 w 2704900"/>
                  <a:gd name="connsiteY7" fmla="*/ 1631827 h 2064074"/>
                  <a:gd name="connsiteX8" fmla="*/ 2614383 w 2704900"/>
                  <a:gd name="connsiteY8" fmla="*/ 1726506 h 2064074"/>
                  <a:gd name="connsiteX9" fmla="*/ 2316270 w 2704900"/>
                  <a:gd name="connsiteY9" fmla="*/ 1731839 h 2064074"/>
                  <a:gd name="connsiteX10" fmla="*/ 2214499 w 2704900"/>
                  <a:gd name="connsiteY10" fmla="*/ 1547640 h 2064074"/>
                  <a:gd name="connsiteX11" fmla="*/ 2059359 w 2704900"/>
                  <a:gd name="connsiteY11" fmla="*/ 1546300 h 2064074"/>
                  <a:gd name="connsiteX12" fmla="*/ 2060062 w 2704900"/>
                  <a:gd name="connsiteY12" fmla="*/ 1723456 h 2064074"/>
                  <a:gd name="connsiteX13" fmla="*/ 2060566 w 2704900"/>
                  <a:gd name="connsiteY13" fmla="*/ 2061792 h 2064074"/>
                  <a:gd name="connsiteX14" fmla="*/ 2003879 w 2704900"/>
                  <a:gd name="connsiteY14" fmla="*/ 2064074 h 2064074"/>
                  <a:gd name="connsiteX15" fmla="*/ 1999367 w 2704900"/>
                  <a:gd name="connsiteY15" fmla="*/ 1718894 h 2064074"/>
                  <a:gd name="connsiteX16" fmla="*/ 1896217 w 2704900"/>
                  <a:gd name="connsiteY16" fmla="*/ 1719834 h 2064074"/>
                  <a:gd name="connsiteX17" fmla="*/ 1899502 w 2704900"/>
                  <a:gd name="connsiteY17" fmla="*/ 1607540 h 2064074"/>
                  <a:gd name="connsiteX18" fmla="*/ 1862577 w 2704900"/>
                  <a:gd name="connsiteY18" fmla="*/ 1516984 h 2064074"/>
                  <a:gd name="connsiteX19" fmla="*/ 1832287 w 2704900"/>
                  <a:gd name="connsiteY19" fmla="*/ 1512593 h 2064074"/>
                  <a:gd name="connsiteX20" fmla="*/ 1829451 w 2704900"/>
                  <a:gd name="connsiteY20" fmla="*/ 1195968 h 2064074"/>
                  <a:gd name="connsiteX21" fmla="*/ 1627703 w 2704900"/>
                  <a:gd name="connsiteY21" fmla="*/ 1190255 h 2064074"/>
                  <a:gd name="connsiteX22" fmla="*/ 1577547 w 2704900"/>
                  <a:gd name="connsiteY22" fmla="*/ 1051572 h 2064074"/>
                  <a:gd name="connsiteX23" fmla="*/ 1533439 w 2704900"/>
                  <a:gd name="connsiteY23" fmla="*/ 1185492 h 2064074"/>
                  <a:gd name="connsiteX24" fmla="*/ 1168235 w 2704900"/>
                  <a:gd name="connsiteY24" fmla="*/ 1199780 h 2064074"/>
                  <a:gd name="connsiteX25" fmla="*/ 1168876 w 2704900"/>
                  <a:gd name="connsiteY25" fmla="*/ 1083397 h 2064074"/>
                  <a:gd name="connsiteX26" fmla="*/ 874880 w 2704900"/>
                  <a:gd name="connsiteY26" fmla="*/ 1090838 h 2064074"/>
                  <a:gd name="connsiteX27" fmla="*/ 297471 w 2704900"/>
                  <a:gd name="connsiteY27"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2619926 w 2704900"/>
                  <a:gd name="connsiteY4" fmla="*/ 781620 h 2064074"/>
                  <a:gd name="connsiteX5" fmla="*/ 2673547 w 2704900"/>
                  <a:gd name="connsiteY5" fmla="*/ 910210 h 2064074"/>
                  <a:gd name="connsiteX6" fmla="*/ 2704900 w 2704900"/>
                  <a:gd name="connsiteY6" fmla="*/ 1054425 h 2064074"/>
                  <a:gd name="connsiteX7" fmla="*/ 2704594 w 2704900"/>
                  <a:gd name="connsiteY7" fmla="*/ 1472184 h 2064074"/>
                  <a:gd name="connsiteX8" fmla="*/ 2662039 w 2704900"/>
                  <a:gd name="connsiteY8" fmla="*/ 1631827 h 2064074"/>
                  <a:gd name="connsiteX9" fmla="*/ 2614383 w 2704900"/>
                  <a:gd name="connsiteY9" fmla="*/ 1726506 h 2064074"/>
                  <a:gd name="connsiteX10" fmla="*/ 2316270 w 2704900"/>
                  <a:gd name="connsiteY10" fmla="*/ 1731839 h 2064074"/>
                  <a:gd name="connsiteX11" fmla="*/ 2214499 w 2704900"/>
                  <a:gd name="connsiteY11" fmla="*/ 1547640 h 2064074"/>
                  <a:gd name="connsiteX12" fmla="*/ 2059359 w 2704900"/>
                  <a:gd name="connsiteY12" fmla="*/ 1546300 h 2064074"/>
                  <a:gd name="connsiteX13" fmla="*/ 2060062 w 2704900"/>
                  <a:gd name="connsiteY13" fmla="*/ 1723456 h 2064074"/>
                  <a:gd name="connsiteX14" fmla="*/ 2060566 w 2704900"/>
                  <a:gd name="connsiteY14" fmla="*/ 2061792 h 2064074"/>
                  <a:gd name="connsiteX15" fmla="*/ 2003879 w 2704900"/>
                  <a:gd name="connsiteY15" fmla="*/ 2064074 h 2064074"/>
                  <a:gd name="connsiteX16" fmla="*/ 1999367 w 2704900"/>
                  <a:gd name="connsiteY16" fmla="*/ 1718894 h 2064074"/>
                  <a:gd name="connsiteX17" fmla="*/ 1896217 w 2704900"/>
                  <a:gd name="connsiteY17" fmla="*/ 1719834 h 2064074"/>
                  <a:gd name="connsiteX18" fmla="*/ 1899502 w 2704900"/>
                  <a:gd name="connsiteY18" fmla="*/ 1607540 h 2064074"/>
                  <a:gd name="connsiteX19" fmla="*/ 1862577 w 2704900"/>
                  <a:gd name="connsiteY19" fmla="*/ 1516984 h 2064074"/>
                  <a:gd name="connsiteX20" fmla="*/ 1832287 w 2704900"/>
                  <a:gd name="connsiteY20" fmla="*/ 1512593 h 2064074"/>
                  <a:gd name="connsiteX21" fmla="*/ 1829451 w 2704900"/>
                  <a:gd name="connsiteY21" fmla="*/ 1195968 h 2064074"/>
                  <a:gd name="connsiteX22" fmla="*/ 1627703 w 2704900"/>
                  <a:gd name="connsiteY22" fmla="*/ 1190255 h 2064074"/>
                  <a:gd name="connsiteX23" fmla="*/ 1577547 w 2704900"/>
                  <a:gd name="connsiteY23" fmla="*/ 1051572 h 2064074"/>
                  <a:gd name="connsiteX24" fmla="*/ 1533439 w 2704900"/>
                  <a:gd name="connsiteY24" fmla="*/ 1185492 h 2064074"/>
                  <a:gd name="connsiteX25" fmla="*/ 1168235 w 2704900"/>
                  <a:gd name="connsiteY25" fmla="*/ 1199780 h 2064074"/>
                  <a:gd name="connsiteX26" fmla="*/ 1168876 w 2704900"/>
                  <a:gd name="connsiteY26" fmla="*/ 1083397 h 2064074"/>
                  <a:gd name="connsiteX27" fmla="*/ 874880 w 2704900"/>
                  <a:gd name="connsiteY27" fmla="*/ 1090838 h 2064074"/>
                  <a:gd name="connsiteX28" fmla="*/ 297471 w 2704900"/>
                  <a:gd name="connsiteY28"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2543321 w 2704900"/>
                  <a:gd name="connsiteY4" fmla="*/ 695895 h 2064074"/>
                  <a:gd name="connsiteX5" fmla="*/ 2619926 w 2704900"/>
                  <a:gd name="connsiteY5" fmla="*/ 781620 h 2064074"/>
                  <a:gd name="connsiteX6" fmla="*/ 2673547 w 2704900"/>
                  <a:gd name="connsiteY6" fmla="*/ 910210 h 2064074"/>
                  <a:gd name="connsiteX7" fmla="*/ 2704900 w 2704900"/>
                  <a:gd name="connsiteY7" fmla="*/ 1054425 h 2064074"/>
                  <a:gd name="connsiteX8" fmla="*/ 2704594 w 2704900"/>
                  <a:gd name="connsiteY8" fmla="*/ 1472184 h 2064074"/>
                  <a:gd name="connsiteX9" fmla="*/ 2662039 w 2704900"/>
                  <a:gd name="connsiteY9" fmla="*/ 1631827 h 2064074"/>
                  <a:gd name="connsiteX10" fmla="*/ 2614383 w 2704900"/>
                  <a:gd name="connsiteY10" fmla="*/ 1726506 h 2064074"/>
                  <a:gd name="connsiteX11" fmla="*/ 2316270 w 2704900"/>
                  <a:gd name="connsiteY11" fmla="*/ 1731839 h 2064074"/>
                  <a:gd name="connsiteX12" fmla="*/ 2214499 w 2704900"/>
                  <a:gd name="connsiteY12" fmla="*/ 1547640 h 2064074"/>
                  <a:gd name="connsiteX13" fmla="*/ 2059359 w 2704900"/>
                  <a:gd name="connsiteY13" fmla="*/ 1546300 h 2064074"/>
                  <a:gd name="connsiteX14" fmla="*/ 2060062 w 2704900"/>
                  <a:gd name="connsiteY14" fmla="*/ 1723456 h 2064074"/>
                  <a:gd name="connsiteX15" fmla="*/ 2060566 w 2704900"/>
                  <a:gd name="connsiteY15" fmla="*/ 2061792 h 2064074"/>
                  <a:gd name="connsiteX16" fmla="*/ 2003879 w 2704900"/>
                  <a:gd name="connsiteY16" fmla="*/ 2064074 h 2064074"/>
                  <a:gd name="connsiteX17" fmla="*/ 1999367 w 2704900"/>
                  <a:gd name="connsiteY17" fmla="*/ 1718894 h 2064074"/>
                  <a:gd name="connsiteX18" fmla="*/ 1896217 w 2704900"/>
                  <a:gd name="connsiteY18" fmla="*/ 1719834 h 2064074"/>
                  <a:gd name="connsiteX19" fmla="*/ 1899502 w 2704900"/>
                  <a:gd name="connsiteY19" fmla="*/ 1607540 h 2064074"/>
                  <a:gd name="connsiteX20" fmla="*/ 1862577 w 2704900"/>
                  <a:gd name="connsiteY20" fmla="*/ 1516984 h 2064074"/>
                  <a:gd name="connsiteX21" fmla="*/ 1832287 w 2704900"/>
                  <a:gd name="connsiteY21" fmla="*/ 1512593 h 2064074"/>
                  <a:gd name="connsiteX22" fmla="*/ 1829451 w 2704900"/>
                  <a:gd name="connsiteY22" fmla="*/ 1195968 h 2064074"/>
                  <a:gd name="connsiteX23" fmla="*/ 1627703 w 2704900"/>
                  <a:gd name="connsiteY23" fmla="*/ 1190255 h 2064074"/>
                  <a:gd name="connsiteX24" fmla="*/ 1577547 w 2704900"/>
                  <a:gd name="connsiteY24" fmla="*/ 1051572 h 2064074"/>
                  <a:gd name="connsiteX25" fmla="*/ 1533439 w 2704900"/>
                  <a:gd name="connsiteY25" fmla="*/ 1185492 h 2064074"/>
                  <a:gd name="connsiteX26" fmla="*/ 1168235 w 2704900"/>
                  <a:gd name="connsiteY26" fmla="*/ 1199780 h 2064074"/>
                  <a:gd name="connsiteX27" fmla="*/ 1168876 w 2704900"/>
                  <a:gd name="connsiteY27" fmla="*/ 1083397 h 2064074"/>
                  <a:gd name="connsiteX28" fmla="*/ 874880 w 2704900"/>
                  <a:gd name="connsiteY28" fmla="*/ 1090838 h 2064074"/>
                  <a:gd name="connsiteX29" fmla="*/ 297471 w 2704900"/>
                  <a:gd name="connsiteY29"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2484860 w 2704900"/>
                  <a:gd name="connsiteY4" fmla="*/ 672083 h 2064074"/>
                  <a:gd name="connsiteX5" fmla="*/ 2543321 w 2704900"/>
                  <a:gd name="connsiteY5" fmla="*/ 695895 h 2064074"/>
                  <a:gd name="connsiteX6" fmla="*/ 2619926 w 2704900"/>
                  <a:gd name="connsiteY6" fmla="*/ 781620 h 2064074"/>
                  <a:gd name="connsiteX7" fmla="*/ 2673547 w 2704900"/>
                  <a:gd name="connsiteY7" fmla="*/ 910210 h 2064074"/>
                  <a:gd name="connsiteX8" fmla="*/ 2704900 w 2704900"/>
                  <a:gd name="connsiteY8" fmla="*/ 1054425 h 2064074"/>
                  <a:gd name="connsiteX9" fmla="*/ 2704594 w 2704900"/>
                  <a:gd name="connsiteY9" fmla="*/ 1472184 h 2064074"/>
                  <a:gd name="connsiteX10" fmla="*/ 2662039 w 2704900"/>
                  <a:gd name="connsiteY10" fmla="*/ 1631827 h 2064074"/>
                  <a:gd name="connsiteX11" fmla="*/ 2614383 w 2704900"/>
                  <a:gd name="connsiteY11" fmla="*/ 1726506 h 2064074"/>
                  <a:gd name="connsiteX12" fmla="*/ 2316270 w 2704900"/>
                  <a:gd name="connsiteY12" fmla="*/ 1731839 h 2064074"/>
                  <a:gd name="connsiteX13" fmla="*/ 2214499 w 2704900"/>
                  <a:gd name="connsiteY13" fmla="*/ 1547640 h 2064074"/>
                  <a:gd name="connsiteX14" fmla="*/ 2059359 w 2704900"/>
                  <a:gd name="connsiteY14" fmla="*/ 1546300 h 2064074"/>
                  <a:gd name="connsiteX15" fmla="*/ 2060062 w 2704900"/>
                  <a:gd name="connsiteY15" fmla="*/ 1723456 h 2064074"/>
                  <a:gd name="connsiteX16" fmla="*/ 2060566 w 2704900"/>
                  <a:gd name="connsiteY16" fmla="*/ 2061792 h 2064074"/>
                  <a:gd name="connsiteX17" fmla="*/ 2003879 w 2704900"/>
                  <a:gd name="connsiteY17" fmla="*/ 2064074 h 2064074"/>
                  <a:gd name="connsiteX18" fmla="*/ 1999367 w 2704900"/>
                  <a:gd name="connsiteY18" fmla="*/ 1718894 h 2064074"/>
                  <a:gd name="connsiteX19" fmla="*/ 1896217 w 2704900"/>
                  <a:gd name="connsiteY19" fmla="*/ 1719834 h 2064074"/>
                  <a:gd name="connsiteX20" fmla="*/ 1899502 w 2704900"/>
                  <a:gd name="connsiteY20" fmla="*/ 1607540 h 2064074"/>
                  <a:gd name="connsiteX21" fmla="*/ 1862577 w 2704900"/>
                  <a:gd name="connsiteY21" fmla="*/ 1516984 h 2064074"/>
                  <a:gd name="connsiteX22" fmla="*/ 1832287 w 2704900"/>
                  <a:gd name="connsiteY22" fmla="*/ 1512593 h 2064074"/>
                  <a:gd name="connsiteX23" fmla="*/ 1829451 w 2704900"/>
                  <a:gd name="connsiteY23" fmla="*/ 1195968 h 2064074"/>
                  <a:gd name="connsiteX24" fmla="*/ 1627703 w 2704900"/>
                  <a:gd name="connsiteY24" fmla="*/ 1190255 h 2064074"/>
                  <a:gd name="connsiteX25" fmla="*/ 1577547 w 2704900"/>
                  <a:gd name="connsiteY25" fmla="*/ 1051572 h 2064074"/>
                  <a:gd name="connsiteX26" fmla="*/ 1533439 w 2704900"/>
                  <a:gd name="connsiteY26" fmla="*/ 1185492 h 2064074"/>
                  <a:gd name="connsiteX27" fmla="*/ 1168235 w 2704900"/>
                  <a:gd name="connsiteY27" fmla="*/ 1199780 h 2064074"/>
                  <a:gd name="connsiteX28" fmla="*/ 1168876 w 2704900"/>
                  <a:gd name="connsiteY28" fmla="*/ 1083397 h 2064074"/>
                  <a:gd name="connsiteX29" fmla="*/ 874880 w 2704900"/>
                  <a:gd name="connsiteY29" fmla="*/ 1090838 h 2064074"/>
                  <a:gd name="connsiteX30" fmla="*/ 297471 w 2704900"/>
                  <a:gd name="connsiteY30"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2293350 w 2704900"/>
                  <a:gd name="connsiteY4" fmla="*/ 809054 h 2064074"/>
                  <a:gd name="connsiteX5" fmla="*/ 2484860 w 2704900"/>
                  <a:gd name="connsiteY5" fmla="*/ 672083 h 2064074"/>
                  <a:gd name="connsiteX6" fmla="*/ 2543321 w 2704900"/>
                  <a:gd name="connsiteY6" fmla="*/ 695895 h 2064074"/>
                  <a:gd name="connsiteX7" fmla="*/ 2619926 w 2704900"/>
                  <a:gd name="connsiteY7" fmla="*/ 781620 h 2064074"/>
                  <a:gd name="connsiteX8" fmla="*/ 2673547 w 2704900"/>
                  <a:gd name="connsiteY8" fmla="*/ 910210 h 2064074"/>
                  <a:gd name="connsiteX9" fmla="*/ 2704900 w 2704900"/>
                  <a:gd name="connsiteY9" fmla="*/ 1054425 h 2064074"/>
                  <a:gd name="connsiteX10" fmla="*/ 2704594 w 2704900"/>
                  <a:gd name="connsiteY10" fmla="*/ 1472184 h 2064074"/>
                  <a:gd name="connsiteX11" fmla="*/ 2662039 w 2704900"/>
                  <a:gd name="connsiteY11" fmla="*/ 1631827 h 2064074"/>
                  <a:gd name="connsiteX12" fmla="*/ 2614383 w 2704900"/>
                  <a:gd name="connsiteY12" fmla="*/ 1726506 h 2064074"/>
                  <a:gd name="connsiteX13" fmla="*/ 2316270 w 2704900"/>
                  <a:gd name="connsiteY13" fmla="*/ 1731839 h 2064074"/>
                  <a:gd name="connsiteX14" fmla="*/ 2214499 w 2704900"/>
                  <a:gd name="connsiteY14" fmla="*/ 1547640 h 2064074"/>
                  <a:gd name="connsiteX15" fmla="*/ 2059359 w 2704900"/>
                  <a:gd name="connsiteY15" fmla="*/ 1546300 h 2064074"/>
                  <a:gd name="connsiteX16" fmla="*/ 2060062 w 2704900"/>
                  <a:gd name="connsiteY16" fmla="*/ 1723456 h 2064074"/>
                  <a:gd name="connsiteX17" fmla="*/ 2060566 w 2704900"/>
                  <a:gd name="connsiteY17" fmla="*/ 2061792 h 2064074"/>
                  <a:gd name="connsiteX18" fmla="*/ 2003879 w 2704900"/>
                  <a:gd name="connsiteY18" fmla="*/ 2064074 h 2064074"/>
                  <a:gd name="connsiteX19" fmla="*/ 1999367 w 2704900"/>
                  <a:gd name="connsiteY19" fmla="*/ 1718894 h 2064074"/>
                  <a:gd name="connsiteX20" fmla="*/ 1896217 w 2704900"/>
                  <a:gd name="connsiteY20" fmla="*/ 1719834 h 2064074"/>
                  <a:gd name="connsiteX21" fmla="*/ 1899502 w 2704900"/>
                  <a:gd name="connsiteY21" fmla="*/ 1607540 h 2064074"/>
                  <a:gd name="connsiteX22" fmla="*/ 1862577 w 2704900"/>
                  <a:gd name="connsiteY22" fmla="*/ 1516984 h 2064074"/>
                  <a:gd name="connsiteX23" fmla="*/ 1832287 w 2704900"/>
                  <a:gd name="connsiteY23" fmla="*/ 1512593 h 2064074"/>
                  <a:gd name="connsiteX24" fmla="*/ 1829451 w 2704900"/>
                  <a:gd name="connsiteY24" fmla="*/ 1195968 h 2064074"/>
                  <a:gd name="connsiteX25" fmla="*/ 1627703 w 2704900"/>
                  <a:gd name="connsiteY25" fmla="*/ 1190255 h 2064074"/>
                  <a:gd name="connsiteX26" fmla="*/ 1577547 w 2704900"/>
                  <a:gd name="connsiteY26" fmla="*/ 1051572 h 2064074"/>
                  <a:gd name="connsiteX27" fmla="*/ 1533439 w 2704900"/>
                  <a:gd name="connsiteY27" fmla="*/ 1185492 h 2064074"/>
                  <a:gd name="connsiteX28" fmla="*/ 1168235 w 2704900"/>
                  <a:gd name="connsiteY28" fmla="*/ 1199780 h 2064074"/>
                  <a:gd name="connsiteX29" fmla="*/ 1168876 w 2704900"/>
                  <a:gd name="connsiteY29" fmla="*/ 1083397 h 2064074"/>
                  <a:gd name="connsiteX30" fmla="*/ 874880 w 2704900"/>
                  <a:gd name="connsiteY30" fmla="*/ 1090838 h 2064074"/>
                  <a:gd name="connsiteX31" fmla="*/ 297471 w 2704900"/>
                  <a:gd name="connsiteY31"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2222793 w 2704900"/>
                  <a:gd name="connsiteY4" fmla="*/ 1119758 h 2064074"/>
                  <a:gd name="connsiteX5" fmla="*/ 2293350 w 2704900"/>
                  <a:gd name="connsiteY5" fmla="*/ 809054 h 2064074"/>
                  <a:gd name="connsiteX6" fmla="*/ 2484860 w 2704900"/>
                  <a:gd name="connsiteY6" fmla="*/ 672083 h 2064074"/>
                  <a:gd name="connsiteX7" fmla="*/ 2543321 w 2704900"/>
                  <a:gd name="connsiteY7" fmla="*/ 695895 h 2064074"/>
                  <a:gd name="connsiteX8" fmla="*/ 2619926 w 2704900"/>
                  <a:gd name="connsiteY8" fmla="*/ 781620 h 2064074"/>
                  <a:gd name="connsiteX9" fmla="*/ 2673547 w 2704900"/>
                  <a:gd name="connsiteY9" fmla="*/ 910210 h 2064074"/>
                  <a:gd name="connsiteX10" fmla="*/ 2704900 w 2704900"/>
                  <a:gd name="connsiteY10" fmla="*/ 1054425 h 2064074"/>
                  <a:gd name="connsiteX11" fmla="*/ 2704594 w 2704900"/>
                  <a:gd name="connsiteY11" fmla="*/ 1472184 h 2064074"/>
                  <a:gd name="connsiteX12" fmla="*/ 2662039 w 2704900"/>
                  <a:gd name="connsiteY12" fmla="*/ 1631827 h 2064074"/>
                  <a:gd name="connsiteX13" fmla="*/ 2614383 w 2704900"/>
                  <a:gd name="connsiteY13" fmla="*/ 1726506 h 2064074"/>
                  <a:gd name="connsiteX14" fmla="*/ 2316270 w 2704900"/>
                  <a:gd name="connsiteY14" fmla="*/ 1731839 h 2064074"/>
                  <a:gd name="connsiteX15" fmla="*/ 2214499 w 2704900"/>
                  <a:gd name="connsiteY15" fmla="*/ 1547640 h 2064074"/>
                  <a:gd name="connsiteX16" fmla="*/ 2059359 w 2704900"/>
                  <a:gd name="connsiteY16" fmla="*/ 1546300 h 2064074"/>
                  <a:gd name="connsiteX17" fmla="*/ 2060062 w 2704900"/>
                  <a:gd name="connsiteY17" fmla="*/ 1723456 h 2064074"/>
                  <a:gd name="connsiteX18" fmla="*/ 2060566 w 2704900"/>
                  <a:gd name="connsiteY18" fmla="*/ 2061792 h 2064074"/>
                  <a:gd name="connsiteX19" fmla="*/ 2003879 w 2704900"/>
                  <a:gd name="connsiteY19" fmla="*/ 2064074 h 2064074"/>
                  <a:gd name="connsiteX20" fmla="*/ 1999367 w 2704900"/>
                  <a:gd name="connsiteY20" fmla="*/ 1718894 h 2064074"/>
                  <a:gd name="connsiteX21" fmla="*/ 1896217 w 2704900"/>
                  <a:gd name="connsiteY21" fmla="*/ 1719834 h 2064074"/>
                  <a:gd name="connsiteX22" fmla="*/ 1899502 w 2704900"/>
                  <a:gd name="connsiteY22" fmla="*/ 1607540 h 2064074"/>
                  <a:gd name="connsiteX23" fmla="*/ 1862577 w 2704900"/>
                  <a:gd name="connsiteY23" fmla="*/ 1516984 h 2064074"/>
                  <a:gd name="connsiteX24" fmla="*/ 1832287 w 2704900"/>
                  <a:gd name="connsiteY24" fmla="*/ 1512593 h 2064074"/>
                  <a:gd name="connsiteX25" fmla="*/ 1829451 w 2704900"/>
                  <a:gd name="connsiteY25" fmla="*/ 1195968 h 2064074"/>
                  <a:gd name="connsiteX26" fmla="*/ 1627703 w 2704900"/>
                  <a:gd name="connsiteY26" fmla="*/ 1190255 h 2064074"/>
                  <a:gd name="connsiteX27" fmla="*/ 1577547 w 2704900"/>
                  <a:gd name="connsiteY27" fmla="*/ 1051572 h 2064074"/>
                  <a:gd name="connsiteX28" fmla="*/ 1533439 w 2704900"/>
                  <a:gd name="connsiteY28" fmla="*/ 1185492 h 2064074"/>
                  <a:gd name="connsiteX29" fmla="*/ 1168235 w 2704900"/>
                  <a:gd name="connsiteY29" fmla="*/ 1199780 h 2064074"/>
                  <a:gd name="connsiteX30" fmla="*/ 1168876 w 2704900"/>
                  <a:gd name="connsiteY30" fmla="*/ 1083397 h 2064074"/>
                  <a:gd name="connsiteX31" fmla="*/ 874880 w 2704900"/>
                  <a:gd name="connsiteY31" fmla="*/ 1090838 h 2064074"/>
                  <a:gd name="connsiteX32" fmla="*/ 297471 w 2704900"/>
                  <a:gd name="connsiteY32"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2222793 w 2704900"/>
                  <a:gd name="connsiteY4" fmla="*/ 1119758 h 2064074"/>
                  <a:gd name="connsiteX5" fmla="*/ 2293350 w 2704900"/>
                  <a:gd name="connsiteY5" fmla="*/ 809054 h 2064074"/>
                  <a:gd name="connsiteX6" fmla="*/ 2484860 w 2704900"/>
                  <a:gd name="connsiteY6" fmla="*/ 672083 h 2064074"/>
                  <a:gd name="connsiteX7" fmla="*/ 2619926 w 2704900"/>
                  <a:gd name="connsiteY7" fmla="*/ 781620 h 2064074"/>
                  <a:gd name="connsiteX8" fmla="*/ 2673547 w 2704900"/>
                  <a:gd name="connsiteY8" fmla="*/ 910210 h 2064074"/>
                  <a:gd name="connsiteX9" fmla="*/ 2704900 w 2704900"/>
                  <a:gd name="connsiteY9" fmla="*/ 1054425 h 2064074"/>
                  <a:gd name="connsiteX10" fmla="*/ 2704594 w 2704900"/>
                  <a:gd name="connsiteY10" fmla="*/ 1472184 h 2064074"/>
                  <a:gd name="connsiteX11" fmla="*/ 2662039 w 2704900"/>
                  <a:gd name="connsiteY11" fmla="*/ 1631827 h 2064074"/>
                  <a:gd name="connsiteX12" fmla="*/ 2614383 w 2704900"/>
                  <a:gd name="connsiteY12" fmla="*/ 1726506 h 2064074"/>
                  <a:gd name="connsiteX13" fmla="*/ 2316270 w 2704900"/>
                  <a:gd name="connsiteY13" fmla="*/ 1731839 h 2064074"/>
                  <a:gd name="connsiteX14" fmla="*/ 2214499 w 2704900"/>
                  <a:gd name="connsiteY14" fmla="*/ 1547640 h 2064074"/>
                  <a:gd name="connsiteX15" fmla="*/ 2059359 w 2704900"/>
                  <a:gd name="connsiteY15" fmla="*/ 1546300 h 2064074"/>
                  <a:gd name="connsiteX16" fmla="*/ 2060062 w 2704900"/>
                  <a:gd name="connsiteY16" fmla="*/ 1723456 h 2064074"/>
                  <a:gd name="connsiteX17" fmla="*/ 2060566 w 2704900"/>
                  <a:gd name="connsiteY17" fmla="*/ 2061792 h 2064074"/>
                  <a:gd name="connsiteX18" fmla="*/ 2003879 w 2704900"/>
                  <a:gd name="connsiteY18" fmla="*/ 2064074 h 2064074"/>
                  <a:gd name="connsiteX19" fmla="*/ 1999367 w 2704900"/>
                  <a:gd name="connsiteY19" fmla="*/ 1718894 h 2064074"/>
                  <a:gd name="connsiteX20" fmla="*/ 1896217 w 2704900"/>
                  <a:gd name="connsiteY20" fmla="*/ 1719834 h 2064074"/>
                  <a:gd name="connsiteX21" fmla="*/ 1899502 w 2704900"/>
                  <a:gd name="connsiteY21" fmla="*/ 1607540 h 2064074"/>
                  <a:gd name="connsiteX22" fmla="*/ 1862577 w 2704900"/>
                  <a:gd name="connsiteY22" fmla="*/ 1516984 h 2064074"/>
                  <a:gd name="connsiteX23" fmla="*/ 1832287 w 2704900"/>
                  <a:gd name="connsiteY23" fmla="*/ 1512593 h 2064074"/>
                  <a:gd name="connsiteX24" fmla="*/ 1829451 w 2704900"/>
                  <a:gd name="connsiteY24" fmla="*/ 1195968 h 2064074"/>
                  <a:gd name="connsiteX25" fmla="*/ 1627703 w 2704900"/>
                  <a:gd name="connsiteY25" fmla="*/ 1190255 h 2064074"/>
                  <a:gd name="connsiteX26" fmla="*/ 1577547 w 2704900"/>
                  <a:gd name="connsiteY26" fmla="*/ 1051572 h 2064074"/>
                  <a:gd name="connsiteX27" fmla="*/ 1533439 w 2704900"/>
                  <a:gd name="connsiteY27" fmla="*/ 1185492 h 2064074"/>
                  <a:gd name="connsiteX28" fmla="*/ 1168235 w 2704900"/>
                  <a:gd name="connsiteY28" fmla="*/ 1199780 h 2064074"/>
                  <a:gd name="connsiteX29" fmla="*/ 1168876 w 2704900"/>
                  <a:gd name="connsiteY29" fmla="*/ 1083397 h 2064074"/>
                  <a:gd name="connsiteX30" fmla="*/ 874880 w 2704900"/>
                  <a:gd name="connsiteY30" fmla="*/ 1090838 h 2064074"/>
                  <a:gd name="connsiteX31" fmla="*/ 297471 w 2704900"/>
                  <a:gd name="connsiteY31"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2222793 w 2704900"/>
                  <a:gd name="connsiteY4" fmla="*/ 1119758 h 2064074"/>
                  <a:gd name="connsiteX5" fmla="*/ 2293350 w 2704900"/>
                  <a:gd name="connsiteY5" fmla="*/ 809054 h 2064074"/>
                  <a:gd name="connsiteX6" fmla="*/ 2484860 w 2704900"/>
                  <a:gd name="connsiteY6" fmla="*/ 672083 h 2064074"/>
                  <a:gd name="connsiteX7" fmla="*/ 2619926 w 2704900"/>
                  <a:gd name="connsiteY7" fmla="*/ 781620 h 2064074"/>
                  <a:gd name="connsiteX8" fmla="*/ 2704900 w 2704900"/>
                  <a:gd name="connsiteY8" fmla="*/ 1054425 h 2064074"/>
                  <a:gd name="connsiteX9" fmla="*/ 2704594 w 2704900"/>
                  <a:gd name="connsiteY9" fmla="*/ 1472184 h 2064074"/>
                  <a:gd name="connsiteX10" fmla="*/ 2662039 w 2704900"/>
                  <a:gd name="connsiteY10" fmla="*/ 1631827 h 2064074"/>
                  <a:gd name="connsiteX11" fmla="*/ 2614383 w 2704900"/>
                  <a:gd name="connsiteY11" fmla="*/ 1726506 h 2064074"/>
                  <a:gd name="connsiteX12" fmla="*/ 2316270 w 2704900"/>
                  <a:gd name="connsiteY12" fmla="*/ 1731839 h 2064074"/>
                  <a:gd name="connsiteX13" fmla="*/ 2214499 w 2704900"/>
                  <a:gd name="connsiteY13" fmla="*/ 1547640 h 2064074"/>
                  <a:gd name="connsiteX14" fmla="*/ 2059359 w 2704900"/>
                  <a:gd name="connsiteY14" fmla="*/ 1546300 h 2064074"/>
                  <a:gd name="connsiteX15" fmla="*/ 2060062 w 2704900"/>
                  <a:gd name="connsiteY15" fmla="*/ 1723456 h 2064074"/>
                  <a:gd name="connsiteX16" fmla="*/ 2060566 w 2704900"/>
                  <a:gd name="connsiteY16" fmla="*/ 2061792 h 2064074"/>
                  <a:gd name="connsiteX17" fmla="*/ 2003879 w 2704900"/>
                  <a:gd name="connsiteY17" fmla="*/ 2064074 h 2064074"/>
                  <a:gd name="connsiteX18" fmla="*/ 1999367 w 2704900"/>
                  <a:gd name="connsiteY18" fmla="*/ 1718894 h 2064074"/>
                  <a:gd name="connsiteX19" fmla="*/ 1896217 w 2704900"/>
                  <a:gd name="connsiteY19" fmla="*/ 1719834 h 2064074"/>
                  <a:gd name="connsiteX20" fmla="*/ 1899502 w 2704900"/>
                  <a:gd name="connsiteY20" fmla="*/ 1607540 h 2064074"/>
                  <a:gd name="connsiteX21" fmla="*/ 1862577 w 2704900"/>
                  <a:gd name="connsiteY21" fmla="*/ 1516984 h 2064074"/>
                  <a:gd name="connsiteX22" fmla="*/ 1832287 w 2704900"/>
                  <a:gd name="connsiteY22" fmla="*/ 1512593 h 2064074"/>
                  <a:gd name="connsiteX23" fmla="*/ 1829451 w 2704900"/>
                  <a:gd name="connsiteY23" fmla="*/ 1195968 h 2064074"/>
                  <a:gd name="connsiteX24" fmla="*/ 1627703 w 2704900"/>
                  <a:gd name="connsiteY24" fmla="*/ 1190255 h 2064074"/>
                  <a:gd name="connsiteX25" fmla="*/ 1577547 w 2704900"/>
                  <a:gd name="connsiteY25" fmla="*/ 1051572 h 2064074"/>
                  <a:gd name="connsiteX26" fmla="*/ 1533439 w 2704900"/>
                  <a:gd name="connsiteY26" fmla="*/ 1185492 h 2064074"/>
                  <a:gd name="connsiteX27" fmla="*/ 1168235 w 2704900"/>
                  <a:gd name="connsiteY27" fmla="*/ 1199780 h 2064074"/>
                  <a:gd name="connsiteX28" fmla="*/ 1168876 w 2704900"/>
                  <a:gd name="connsiteY28" fmla="*/ 1083397 h 2064074"/>
                  <a:gd name="connsiteX29" fmla="*/ 874880 w 2704900"/>
                  <a:gd name="connsiteY29" fmla="*/ 1090838 h 2064074"/>
                  <a:gd name="connsiteX30" fmla="*/ 297471 w 2704900"/>
                  <a:gd name="connsiteY30"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2222793 w 2704900"/>
                  <a:gd name="connsiteY4" fmla="*/ 1119758 h 2064074"/>
                  <a:gd name="connsiteX5" fmla="*/ 2293350 w 2704900"/>
                  <a:gd name="connsiteY5" fmla="*/ 809054 h 2064074"/>
                  <a:gd name="connsiteX6" fmla="*/ 2484860 w 2704900"/>
                  <a:gd name="connsiteY6" fmla="*/ 672083 h 2064074"/>
                  <a:gd name="connsiteX7" fmla="*/ 2619926 w 2704900"/>
                  <a:gd name="connsiteY7" fmla="*/ 781620 h 2064074"/>
                  <a:gd name="connsiteX8" fmla="*/ 2704900 w 2704900"/>
                  <a:gd name="connsiteY8" fmla="*/ 1054425 h 2064074"/>
                  <a:gd name="connsiteX9" fmla="*/ 2704594 w 2704900"/>
                  <a:gd name="connsiteY9" fmla="*/ 1472184 h 2064074"/>
                  <a:gd name="connsiteX10" fmla="*/ 2662039 w 2704900"/>
                  <a:gd name="connsiteY10" fmla="*/ 1631827 h 2064074"/>
                  <a:gd name="connsiteX11" fmla="*/ 2614383 w 2704900"/>
                  <a:gd name="connsiteY11" fmla="*/ 1726506 h 2064074"/>
                  <a:gd name="connsiteX12" fmla="*/ 2316270 w 2704900"/>
                  <a:gd name="connsiteY12" fmla="*/ 1731839 h 2064074"/>
                  <a:gd name="connsiteX13" fmla="*/ 2214499 w 2704900"/>
                  <a:gd name="connsiteY13" fmla="*/ 1547640 h 2064074"/>
                  <a:gd name="connsiteX14" fmla="*/ 2059359 w 2704900"/>
                  <a:gd name="connsiteY14" fmla="*/ 1546300 h 2064074"/>
                  <a:gd name="connsiteX15" fmla="*/ 2060062 w 2704900"/>
                  <a:gd name="connsiteY15" fmla="*/ 1723456 h 2064074"/>
                  <a:gd name="connsiteX16" fmla="*/ 2060566 w 2704900"/>
                  <a:gd name="connsiteY16" fmla="*/ 2061792 h 2064074"/>
                  <a:gd name="connsiteX17" fmla="*/ 2003879 w 2704900"/>
                  <a:gd name="connsiteY17" fmla="*/ 2064074 h 2064074"/>
                  <a:gd name="connsiteX18" fmla="*/ 1999367 w 2704900"/>
                  <a:gd name="connsiteY18" fmla="*/ 1718894 h 2064074"/>
                  <a:gd name="connsiteX19" fmla="*/ 1896217 w 2704900"/>
                  <a:gd name="connsiteY19" fmla="*/ 1719834 h 2064074"/>
                  <a:gd name="connsiteX20" fmla="*/ 1899502 w 2704900"/>
                  <a:gd name="connsiteY20" fmla="*/ 1607540 h 2064074"/>
                  <a:gd name="connsiteX21" fmla="*/ 1862577 w 2704900"/>
                  <a:gd name="connsiteY21" fmla="*/ 1516984 h 2064074"/>
                  <a:gd name="connsiteX22" fmla="*/ 1832287 w 2704900"/>
                  <a:gd name="connsiteY22" fmla="*/ 1512593 h 2064074"/>
                  <a:gd name="connsiteX23" fmla="*/ 1829451 w 2704900"/>
                  <a:gd name="connsiteY23" fmla="*/ 1195968 h 2064074"/>
                  <a:gd name="connsiteX24" fmla="*/ 1627703 w 2704900"/>
                  <a:gd name="connsiteY24" fmla="*/ 1190255 h 2064074"/>
                  <a:gd name="connsiteX25" fmla="*/ 1577547 w 2704900"/>
                  <a:gd name="connsiteY25" fmla="*/ 1051572 h 2064074"/>
                  <a:gd name="connsiteX26" fmla="*/ 1533439 w 2704900"/>
                  <a:gd name="connsiteY26" fmla="*/ 1185492 h 2064074"/>
                  <a:gd name="connsiteX27" fmla="*/ 1168235 w 2704900"/>
                  <a:gd name="connsiteY27" fmla="*/ 1199780 h 2064074"/>
                  <a:gd name="connsiteX28" fmla="*/ 1168876 w 2704900"/>
                  <a:gd name="connsiteY28" fmla="*/ 1083397 h 2064074"/>
                  <a:gd name="connsiteX29" fmla="*/ 874880 w 2704900"/>
                  <a:gd name="connsiteY29" fmla="*/ 1090838 h 2064074"/>
                  <a:gd name="connsiteX30" fmla="*/ 297471 w 2704900"/>
                  <a:gd name="connsiteY30"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2222793 w 2704900"/>
                  <a:gd name="connsiteY4" fmla="*/ 1119758 h 2064074"/>
                  <a:gd name="connsiteX5" fmla="*/ 2293350 w 2704900"/>
                  <a:gd name="connsiteY5" fmla="*/ 809054 h 2064074"/>
                  <a:gd name="connsiteX6" fmla="*/ 2484860 w 2704900"/>
                  <a:gd name="connsiteY6" fmla="*/ 672083 h 2064074"/>
                  <a:gd name="connsiteX7" fmla="*/ 2619926 w 2704900"/>
                  <a:gd name="connsiteY7" fmla="*/ 781620 h 2064074"/>
                  <a:gd name="connsiteX8" fmla="*/ 2704900 w 2704900"/>
                  <a:gd name="connsiteY8" fmla="*/ 1054425 h 2064074"/>
                  <a:gd name="connsiteX9" fmla="*/ 2704594 w 2704900"/>
                  <a:gd name="connsiteY9" fmla="*/ 1472184 h 2064074"/>
                  <a:gd name="connsiteX10" fmla="*/ 2662039 w 2704900"/>
                  <a:gd name="connsiteY10" fmla="*/ 1631827 h 2064074"/>
                  <a:gd name="connsiteX11" fmla="*/ 2614383 w 2704900"/>
                  <a:gd name="connsiteY11" fmla="*/ 1726506 h 2064074"/>
                  <a:gd name="connsiteX12" fmla="*/ 2316270 w 2704900"/>
                  <a:gd name="connsiteY12" fmla="*/ 1731839 h 2064074"/>
                  <a:gd name="connsiteX13" fmla="*/ 2214499 w 2704900"/>
                  <a:gd name="connsiteY13" fmla="*/ 1547640 h 2064074"/>
                  <a:gd name="connsiteX14" fmla="*/ 2059359 w 2704900"/>
                  <a:gd name="connsiteY14" fmla="*/ 1546300 h 2064074"/>
                  <a:gd name="connsiteX15" fmla="*/ 2060062 w 2704900"/>
                  <a:gd name="connsiteY15" fmla="*/ 1723456 h 2064074"/>
                  <a:gd name="connsiteX16" fmla="*/ 2060566 w 2704900"/>
                  <a:gd name="connsiteY16" fmla="*/ 2061792 h 2064074"/>
                  <a:gd name="connsiteX17" fmla="*/ 2003879 w 2704900"/>
                  <a:gd name="connsiteY17" fmla="*/ 2064074 h 2064074"/>
                  <a:gd name="connsiteX18" fmla="*/ 1999367 w 2704900"/>
                  <a:gd name="connsiteY18" fmla="*/ 1718894 h 2064074"/>
                  <a:gd name="connsiteX19" fmla="*/ 1896217 w 2704900"/>
                  <a:gd name="connsiteY19" fmla="*/ 1719834 h 2064074"/>
                  <a:gd name="connsiteX20" fmla="*/ 1899502 w 2704900"/>
                  <a:gd name="connsiteY20" fmla="*/ 1607540 h 2064074"/>
                  <a:gd name="connsiteX21" fmla="*/ 1862577 w 2704900"/>
                  <a:gd name="connsiteY21" fmla="*/ 1516984 h 2064074"/>
                  <a:gd name="connsiteX22" fmla="*/ 1832287 w 2704900"/>
                  <a:gd name="connsiteY22" fmla="*/ 1512593 h 2064074"/>
                  <a:gd name="connsiteX23" fmla="*/ 1829451 w 2704900"/>
                  <a:gd name="connsiteY23" fmla="*/ 1195968 h 2064074"/>
                  <a:gd name="connsiteX24" fmla="*/ 1627703 w 2704900"/>
                  <a:gd name="connsiteY24" fmla="*/ 1190255 h 2064074"/>
                  <a:gd name="connsiteX25" fmla="*/ 1577547 w 2704900"/>
                  <a:gd name="connsiteY25" fmla="*/ 1051572 h 2064074"/>
                  <a:gd name="connsiteX26" fmla="*/ 1533439 w 2704900"/>
                  <a:gd name="connsiteY26" fmla="*/ 1185492 h 2064074"/>
                  <a:gd name="connsiteX27" fmla="*/ 1168235 w 2704900"/>
                  <a:gd name="connsiteY27" fmla="*/ 1199780 h 2064074"/>
                  <a:gd name="connsiteX28" fmla="*/ 1168876 w 2704900"/>
                  <a:gd name="connsiteY28" fmla="*/ 1083397 h 2064074"/>
                  <a:gd name="connsiteX29" fmla="*/ 874880 w 2704900"/>
                  <a:gd name="connsiteY29" fmla="*/ 1090838 h 2064074"/>
                  <a:gd name="connsiteX30" fmla="*/ 297471 w 2704900"/>
                  <a:gd name="connsiteY30"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2222793 w 2704900"/>
                  <a:gd name="connsiteY4" fmla="*/ 1119758 h 2064074"/>
                  <a:gd name="connsiteX5" fmla="*/ 2293350 w 2704900"/>
                  <a:gd name="connsiteY5" fmla="*/ 809054 h 2064074"/>
                  <a:gd name="connsiteX6" fmla="*/ 2484860 w 2704900"/>
                  <a:gd name="connsiteY6" fmla="*/ 672083 h 2064074"/>
                  <a:gd name="connsiteX7" fmla="*/ 2619926 w 2704900"/>
                  <a:gd name="connsiteY7" fmla="*/ 781620 h 2064074"/>
                  <a:gd name="connsiteX8" fmla="*/ 2704900 w 2704900"/>
                  <a:gd name="connsiteY8" fmla="*/ 1054425 h 2064074"/>
                  <a:gd name="connsiteX9" fmla="*/ 2704594 w 2704900"/>
                  <a:gd name="connsiteY9" fmla="*/ 1472184 h 2064074"/>
                  <a:gd name="connsiteX10" fmla="*/ 2662039 w 2704900"/>
                  <a:gd name="connsiteY10" fmla="*/ 1631827 h 2064074"/>
                  <a:gd name="connsiteX11" fmla="*/ 2614383 w 2704900"/>
                  <a:gd name="connsiteY11" fmla="*/ 1726506 h 2064074"/>
                  <a:gd name="connsiteX12" fmla="*/ 2316270 w 2704900"/>
                  <a:gd name="connsiteY12" fmla="*/ 1731839 h 2064074"/>
                  <a:gd name="connsiteX13" fmla="*/ 2214499 w 2704900"/>
                  <a:gd name="connsiteY13" fmla="*/ 1547640 h 2064074"/>
                  <a:gd name="connsiteX14" fmla="*/ 2059359 w 2704900"/>
                  <a:gd name="connsiteY14" fmla="*/ 1546300 h 2064074"/>
                  <a:gd name="connsiteX15" fmla="*/ 2060062 w 2704900"/>
                  <a:gd name="connsiteY15" fmla="*/ 1723456 h 2064074"/>
                  <a:gd name="connsiteX16" fmla="*/ 2060566 w 2704900"/>
                  <a:gd name="connsiteY16" fmla="*/ 2061792 h 2064074"/>
                  <a:gd name="connsiteX17" fmla="*/ 2003879 w 2704900"/>
                  <a:gd name="connsiteY17" fmla="*/ 2064074 h 2064074"/>
                  <a:gd name="connsiteX18" fmla="*/ 1999367 w 2704900"/>
                  <a:gd name="connsiteY18" fmla="*/ 1718894 h 2064074"/>
                  <a:gd name="connsiteX19" fmla="*/ 1896217 w 2704900"/>
                  <a:gd name="connsiteY19" fmla="*/ 1719834 h 2064074"/>
                  <a:gd name="connsiteX20" fmla="*/ 1899502 w 2704900"/>
                  <a:gd name="connsiteY20" fmla="*/ 1607540 h 2064074"/>
                  <a:gd name="connsiteX21" fmla="*/ 1862577 w 2704900"/>
                  <a:gd name="connsiteY21" fmla="*/ 1516984 h 2064074"/>
                  <a:gd name="connsiteX22" fmla="*/ 1832287 w 2704900"/>
                  <a:gd name="connsiteY22" fmla="*/ 1512593 h 2064074"/>
                  <a:gd name="connsiteX23" fmla="*/ 1829451 w 2704900"/>
                  <a:gd name="connsiteY23" fmla="*/ 1195968 h 2064074"/>
                  <a:gd name="connsiteX24" fmla="*/ 1627703 w 2704900"/>
                  <a:gd name="connsiteY24" fmla="*/ 1190255 h 2064074"/>
                  <a:gd name="connsiteX25" fmla="*/ 1577547 w 2704900"/>
                  <a:gd name="connsiteY25" fmla="*/ 1051572 h 2064074"/>
                  <a:gd name="connsiteX26" fmla="*/ 1533439 w 2704900"/>
                  <a:gd name="connsiteY26" fmla="*/ 1185492 h 2064074"/>
                  <a:gd name="connsiteX27" fmla="*/ 1168235 w 2704900"/>
                  <a:gd name="connsiteY27" fmla="*/ 1199780 h 2064074"/>
                  <a:gd name="connsiteX28" fmla="*/ 1168876 w 2704900"/>
                  <a:gd name="connsiteY28" fmla="*/ 1083397 h 2064074"/>
                  <a:gd name="connsiteX29" fmla="*/ 874880 w 2704900"/>
                  <a:gd name="connsiteY29" fmla="*/ 1090838 h 2064074"/>
                  <a:gd name="connsiteX30" fmla="*/ 297471 w 2704900"/>
                  <a:gd name="connsiteY30"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2222793 w 2704900"/>
                  <a:gd name="connsiteY4" fmla="*/ 1119758 h 2064074"/>
                  <a:gd name="connsiteX5" fmla="*/ 2336986 w 2704900"/>
                  <a:gd name="connsiteY5" fmla="*/ 747340 h 2064074"/>
                  <a:gd name="connsiteX6" fmla="*/ 2484860 w 2704900"/>
                  <a:gd name="connsiteY6" fmla="*/ 672083 h 2064074"/>
                  <a:gd name="connsiteX7" fmla="*/ 2619926 w 2704900"/>
                  <a:gd name="connsiteY7" fmla="*/ 781620 h 2064074"/>
                  <a:gd name="connsiteX8" fmla="*/ 2704900 w 2704900"/>
                  <a:gd name="connsiteY8" fmla="*/ 1054425 h 2064074"/>
                  <a:gd name="connsiteX9" fmla="*/ 2704594 w 2704900"/>
                  <a:gd name="connsiteY9" fmla="*/ 1472184 h 2064074"/>
                  <a:gd name="connsiteX10" fmla="*/ 2662039 w 2704900"/>
                  <a:gd name="connsiteY10" fmla="*/ 1631827 h 2064074"/>
                  <a:gd name="connsiteX11" fmla="*/ 2614383 w 2704900"/>
                  <a:gd name="connsiteY11" fmla="*/ 1726506 h 2064074"/>
                  <a:gd name="connsiteX12" fmla="*/ 2316270 w 2704900"/>
                  <a:gd name="connsiteY12" fmla="*/ 1731839 h 2064074"/>
                  <a:gd name="connsiteX13" fmla="*/ 2214499 w 2704900"/>
                  <a:gd name="connsiteY13" fmla="*/ 1547640 h 2064074"/>
                  <a:gd name="connsiteX14" fmla="*/ 2059359 w 2704900"/>
                  <a:gd name="connsiteY14" fmla="*/ 1546300 h 2064074"/>
                  <a:gd name="connsiteX15" fmla="*/ 2060062 w 2704900"/>
                  <a:gd name="connsiteY15" fmla="*/ 1723456 h 2064074"/>
                  <a:gd name="connsiteX16" fmla="*/ 2060566 w 2704900"/>
                  <a:gd name="connsiteY16" fmla="*/ 2061792 h 2064074"/>
                  <a:gd name="connsiteX17" fmla="*/ 2003879 w 2704900"/>
                  <a:gd name="connsiteY17" fmla="*/ 2064074 h 2064074"/>
                  <a:gd name="connsiteX18" fmla="*/ 1999367 w 2704900"/>
                  <a:gd name="connsiteY18" fmla="*/ 1718894 h 2064074"/>
                  <a:gd name="connsiteX19" fmla="*/ 1896217 w 2704900"/>
                  <a:gd name="connsiteY19" fmla="*/ 1719834 h 2064074"/>
                  <a:gd name="connsiteX20" fmla="*/ 1899502 w 2704900"/>
                  <a:gd name="connsiteY20" fmla="*/ 1607540 h 2064074"/>
                  <a:gd name="connsiteX21" fmla="*/ 1862577 w 2704900"/>
                  <a:gd name="connsiteY21" fmla="*/ 1516984 h 2064074"/>
                  <a:gd name="connsiteX22" fmla="*/ 1832287 w 2704900"/>
                  <a:gd name="connsiteY22" fmla="*/ 1512593 h 2064074"/>
                  <a:gd name="connsiteX23" fmla="*/ 1829451 w 2704900"/>
                  <a:gd name="connsiteY23" fmla="*/ 1195968 h 2064074"/>
                  <a:gd name="connsiteX24" fmla="*/ 1627703 w 2704900"/>
                  <a:gd name="connsiteY24" fmla="*/ 1190255 h 2064074"/>
                  <a:gd name="connsiteX25" fmla="*/ 1577547 w 2704900"/>
                  <a:gd name="connsiteY25" fmla="*/ 1051572 h 2064074"/>
                  <a:gd name="connsiteX26" fmla="*/ 1533439 w 2704900"/>
                  <a:gd name="connsiteY26" fmla="*/ 1185492 h 2064074"/>
                  <a:gd name="connsiteX27" fmla="*/ 1168235 w 2704900"/>
                  <a:gd name="connsiteY27" fmla="*/ 1199780 h 2064074"/>
                  <a:gd name="connsiteX28" fmla="*/ 1168876 w 2704900"/>
                  <a:gd name="connsiteY28" fmla="*/ 1083397 h 2064074"/>
                  <a:gd name="connsiteX29" fmla="*/ 874880 w 2704900"/>
                  <a:gd name="connsiteY29" fmla="*/ 1090838 h 2064074"/>
                  <a:gd name="connsiteX30" fmla="*/ 297471 w 2704900"/>
                  <a:gd name="connsiteY30"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2222793 w 2704900"/>
                  <a:gd name="connsiteY4" fmla="*/ 1119758 h 2064074"/>
                  <a:gd name="connsiteX5" fmla="*/ 2336986 w 2704900"/>
                  <a:gd name="connsiteY5" fmla="*/ 747340 h 2064074"/>
                  <a:gd name="connsiteX6" fmla="*/ 2484860 w 2704900"/>
                  <a:gd name="connsiteY6" fmla="*/ 672083 h 2064074"/>
                  <a:gd name="connsiteX7" fmla="*/ 2619926 w 2704900"/>
                  <a:gd name="connsiteY7" fmla="*/ 781620 h 2064074"/>
                  <a:gd name="connsiteX8" fmla="*/ 2704900 w 2704900"/>
                  <a:gd name="connsiteY8" fmla="*/ 1054425 h 2064074"/>
                  <a:gd name="connsiteX9" fmla="*/ 2704594 w 2704900"/>
                  <a:gd name="connsiteY9" fmla="*/ 1472184 h 2064074"/>
                  <a:gd name="connsiteX10" fmla="*/ 2662039 w 2704900"/>
                  <a:gd name="connsiteY10" fmla="*/ 1631827 h 2064074"/>
                  <a:gd name="connsiteX11" fmla="*/ 2614383 w 2704900"/>
                  <a:gd name="connsiteY11" fmla="*/ 1726506 h 2064074"/>
                  <a:gd name="connsiteX12" fmla="*/ 2316270 w 2704900"/>
                  <a:gd name="connsiteY12" fmla="*/ 1731839 h 2064074"/>
                  <a:gd name="connsiteX13" fmla="*/ 2214499 w 2704900"/>
                  <a:gd name="connsiteY13" fmla="*/ 1547640 h 2064074"/>
                  <a:gd name="connsiteX14" fmla="*/ 2059359 w 2704900"/>
                  <a:gd name="connsiteY14" fmla="*/ 1546300 h 2064074"/>
                  <a:gd name="connsiteX15" fmla="*/ 2060062 w 2704900"/>
                  <a:gd name="connsiteY15" fmla="*/ 1723456 h 2064074"/>
                  <a:gd name="connsiteX16" fmla="*/ 2060566 w 2704900"/>
                  <a:gd name="connsiteY16" fmla="*/ 2061792 h 2064074"/>
                  <a:gd name="connsiteX17" fmla="*/ 2003879 w 2704900"/>
                  <a:gd name="connsiteY17" fmla="*/ 2064074 h 2064074"/>
                  <a:gd name="connsiteX18" fmla="*/ 1999367 w 2704900"/>
                  <a:gd name="connsiteY18" fmla="*/ 1718894 h 2064074"/>
                  <a:gd name="connsiteX19" fmla="*/ 1896217 w 2704900"/>
                  <a:gd name="connsiteY19" fmla="*/ 1719834 h 2064074"/>
                  <a:gd name="connsiteX20" fmla="*/ 1899502 w 2704900"/>
                  <a:gd name="connsiteY20" fmla="*/ 1607540 h 2064074"/>
                  <a:gd name="connsiteX21" fmla="*/ 1862577 w 2704900"/>
                  <a:gd name="connsiteY21" fmla="*/ 1516984 h 2064074"/>
                  <a:gd name="connsiteX22" fmla="*/ 1832287 w 2704900"/>
                  <a:gd name="connsiteY22" fmla="*/ 1512593 h 2064074"/>
                  <a:gd name="connsiteX23" fmla="*/ 1829451 w 2704900"/>
                  <a:gd name="connsiteY23" fmla="*/ 1195968 h 2064074"/>
                  <a:gd name="connsiteX24" fmla="*/ 1627703 w 2704900"/>
                  <a:gd name="connsiteY24" fmla="*/ 1190255 h 2064074"/>
                  <a:gd name="connsiteX25" fmla="*/ 1577547 w 2704900"/>
                  <a:gd name="connsiteY25" fmla="*/ 1051572 h 2064074"/>
                  <a:gd name="connsiteX26" fmla="*/ 1533439 w 2704900"/>
                  <a:gd name="connsiteY26" fmla="*/ 1185492 h 2064074"/>
                  <a:gd name="connsiteX27" fmla="*/ 1168235 w 2704900"/>
                  <a:gd name="connsiteY27" fmla="*/ 1199780 h 2064074"/>
                  <a:gd name="connsiteX28" fmla="*/ 1168876 w 2704900"/>
                  <a:gd name="connsiteY28" fmla="*/ 1083397 h 2064074"/>
                  <a:gd name="connsiteX29" fmla="*/ 874880 w 2704900"/>
                  <a:gd name="connsiteY29" fmla="*/ 1090838 h 2064074"/>
                  <a:gd name="connsiteX30" fmla="*/ 297471 w 2704900"/>
                  <a:gd name="connsiteY30"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2246753 w 2704900"/>
                  <a:gd name="connsiteY4" fmla="*/ 946225 h 2064074"/>
                  <a:gd name="connsiteX5" fmla="*/ 2336986 w 2704900"/>
                  <a:gd name="connsiteY5" fmla="*/ 747340 h 2064074"/>
                  <a:gd name="connsiteX6" fmla="*/ 2484860 w 2704900"/>
                  <a:gd name="connsiteY6" fmla="*/ 672083 h 2064074"/>
                  <a:gd name="connsiteX7" fmla="*/ 2619926 w 2704900"/>
                  <a:gd name="connsiteY7" fmla="*/ 781620 h 2064074"/>
                  <a:gd name="connsiteX8" fmla="*/ 2704900 w 2704900"/>
                  <a:gd name="connsiteY8" fmla="*/ 1054425 h 2064074"/>
                  <a:gd name="connsiteX9" fmla="*/ 2704594 w 2704900"/>
                  <a:gd name="connsiteY9" fmla="*/ 1472184 h 2064074"/>
                  <a:gd name="connsiteX10" fmla="*/ 2662039 w 2704900"/>
                  <a:gd name="connsiteY10" fmla="*/ 1631827 h 2064074"/>
                  <a:gd name="connsiteX11" fmla="*/ 2614383 w 2704900"/>
                  <a:gd name="connsiteY11" fmla="*/ 1726506 h 2064074"/>
                  <a:gd name="connsiteX12" fmla="*/ 2316270 w 2704900"/>
                  <a:gd name="connsiteY12" fmla="*/ 1731839 h 2064074"/>
                  <a:gd name="connsiteX13" fmla="*/ 2214499 w 2704900"/>
                  <a:gd name="connsiteY13" fmla="*/ 1547640 h 2064074"/>
                  <a:gd name="connsiteX14" fmla="*/ 2059359 w 2704900"/>
                  <a:gd name="connsiteY14" fmla="*/ 1546300 h 2064074"/>
                  <a:gd name="connsiteX15" fmla="*/ 2060062 w 2704900"/>
                  <a:gd name="connsiteY15" fmla="*/ 1723456 h 2064074"/>
                  <a:gd name="connsiteX16" fmla="*/ 2060566 w 2704900"/>
                  <a:gd name="connsiteY16" fmla="*/ 2061792 h 2064074"/>
                  <a:gd name="connsiteX17" fmla="*/ 2003879 w 2704900"/>
                  <a:gd name="connsiteY17" fmla="*/ 2064074 h 2064074"/>
                  <a:gd name="connsiteX18" fmla="*/ 1999367 w 2704900"/>
                  <a:gd name="connsiteY18" fmla="*/ 1718894 h 2064074"/>
                  <a:gd name="connsiteX19" fmla="*/ 1896217 w 2704900"/>
                  <a:gd name="connsiteY19" fmla="*/ 1719834 h 2064074"/>
                  <a:gd name="connsiteX20" fmla="*/ 1899502 w 2704900"/>
                  <a:gd name="connsiteY20" fmla="*/ 1607540 h 2064074"/>
                  <a:gd name="connsiteX21" fmla="*/ 1862577 w 2704900"/>
                  <a:gd name="connsiteY21" fmla="*/ 1516984 h 2064074"/>
                  <a:gd name="connsiteX22" fmla="*/ 1832287 w 2704900"/>
                  <a:gd name="connsiteY22" fmla="*/ 1512593 h 2064074"/>
                  <a:gd name="connsiteX23" fmla="*/ 1829451 w 2704900"/>
                  <a:gd name="connsiteY23" fmla="*/ 1195968 h 2064074"/>
                  <a:gd name="connsiteX24" fmla="*/ 1627703 w 2704900"/>
                  <a:gd name="connsiteY24" fmla="*/ 1190255 h 2064074"/>
                  <a:gd name="connsiteX25" fmla="*/ 1577547 w 2704900"/>
                  <a:gd name="connsiteY25" fmla="*/ 1051572 h 2064074"/>
                  <a:gd name="connsiteX26" fmla="*/ 1533439 w 2704900"/>
                  <a:gd name="connsiteY26" fmla="*/ 1185492 h 2064074"/>
                  <a:gd name="connsiteX27" fmla="*/ 1168235 w 2704900"/>
                  <a:gd name="connsiteY27" fmla="*/ 1199780 h 2064074"/>
                  <a:gd name="connsiteX28" fmla="*/ 1168876 w 2704900"/>
                  <a:gd name="connsiteY28" fmla="*/ 1083397 h 2064074"/>
                  <a:gd name="connsiteX29" fmla="*/ 874880 w 2704900"/>
                  <a:gd name="connsiteY29" fmla="*/ 1090838 h 2064074"/>
                  <a:gd name="connsiteX30" fmla="*/ 297471 w 2704900"/>
                  <a:gd name="connsiteY30"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2246753 w 2704900"/>
                  <a:gd name="connsiteY4" fmla="*/ 946225 h 2064074"/>
                  <a:gd name="connsiteX5" fmla="*/ 2336986 w 2704900"/>
                  <a:gd name="connsiteY5" fmla="*/ 747340 h 2064074"/>
                  <a:gd name="connsiteX6" fmla="*/ 2484860 w 2704900"/>
                  <a:gd name="connsiteY6" fmla="*/ 672083 h 2064074"/>
                  <a:gd name="connsiteX7" fmla="*/ 2619926 w 2704900"/>
                  <a:gd name="connsiteY7" fmla="*/ 781620 h 2064074"/>
                  <a:gd name="connsiteX8" fmla="*/ 2704900 w 2704900"/>
                  <a:gd name="connsiteY8" fmla="*/ 1054425 h 2064074"/>
                  <a:gd name="connsiteX9" fmla="*/ 2704594 w 2704900"/>
                  <a:gd name="connsiteY9" fmla="*/ 1472184 h 2064074"/>
                  <a:gd name="connsiteX10" fmla="*/ 2662039 w 2704900"/>
                  <a:gd name="connsiteY10" fmla="*/ 1631827 h 2064074"/>
                  <a:gd name="connsiteX11" fmla="*/ 2614383 w 2704900"/>
                  <a:gd name="connsiteY11" fmla="*/ 1726506 h 2064074"/>
                  <a:gd name="connsiteX12" fmla="*/ 2316270 w 2704900"/>
                  <a:gd name="connsiteY12" fmla="*/ 1731839 h 2064074"/>
                  <a:gd name="connsiteX13" fmla="*/ 2214499 w 2704900"/>
                  <a:gd name="connsiteY13" fmla="*/ 1547640 h 2064074"/>
                  <a:gd name="connsiteX14" fmla="*/ 2059359 w 2704900"/>
                  <a:gd name="connsiteY14" fmla="*/ 1546300 h 2064074"/>
                  <a:gd name="connsiteX15" fmla="*/ 2060062 w 2704900"/>
                  <a:gd name="connsiteY15" fmla="*/ 1723456 h 2064074"/>
                  <a:gd name="connsiteX16" fmla="*/ 2060566 w 2704900"/>
                  <a:gd name="connsiteY16" fmla="*/ 2061792 h 2064074"/>
                  <a:gd name="connsiteX17" fmla="*/ 2003879 w 2704900"/>
                  <a:gd name="connsiteY17" fmla="*/ 2064074 h 2064074"/>
                  <a:gd name="connsiteX18" fmla="*/ 1999367 w 2704900"/>
                  <a:gd name="connsiteY18" fmla="*/ 1718894 h 2064074"/>
                  <a:gd name="connsiteX19" fmla="*/ 1896217 w 2704900"/>
                  <a:gd name="connsiteY19" fmla="*/ 1719834 h 2064074"/>
                  <a:gd name="connsiteX20" fmla="*/ 1899502 w 2704900"/>
                  <a:gd name="connsiteY20" fmla="*/ 1607540 h 2064074"/>
                  <a:gd name="connsiteX21" fmla="*/ 1862577 w 2704900"/>
                  <a:gd name="connsiteY21" fmla="*/ 1516984 h 2064074"/>
                  <a:gd name="connsiteX22" fmla="*/ 1832287 w 2704900"/>
                  <a:gd name="connsiteY22" fmla="*/ 1512593 h 2064074"/>
                  <a:gd name="connsiteX23" fmla="*/ 1829451 w 2704900"/>
                  <a:gd name="connsiteY23" fmla="*/ 1195968 h 2064074"/>
                  <a:gd name="connsiteX24" fmla="*/ 1627703 w 2704900"/>
                  <a:gd name="connsiteY24" fmla="*/ 1190255 h 2064074"/>
                  <a:gd name="connsiteX25" fmla="*/ 1577547 w 2704900"/>
                  <a:gd name="connsiteY25" fmla="*/ 1051572 h 2064074"/>
                  <a:gd name="connsiteX26" fmla="*/ 1533439 w 2704900"/>
                  <a:gd name="connsiteY26" fmla="*/ 1185492 h 2064074"/>
                  <a:gd name="connsiteX27" fmla="*/ 1168235 w 2704900"/>
                  <a:gd name="connsiteY27" fmla="*/ 1199780 h 2064074"/>
                  <a:gd name="connsiteX28" fmla="*/ 1168876 w 2704900"/>
                  <a:gd name="connsiteY28" fmla="*/ 1083397 h 2064074"/>
                  <a:gd name="connsiteX29" fmla="*/ 874880 w 2704900"/>
                  <a:gd name="connsiteY29" fmla="*/ 1090838 h 2064074"/>
                  <a:gd name="connsiteX30" fmla="*/ 297471 w 2704900"/>
                  <a:gd name="connsiteY30"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2234658 w 2704900"/>
                  <a:gd name="connsiteY4" fmla="*/ 1012900 h 2064074"/>
                  <a:gd name="connsiteX5" fmla="*/ 2336986 w 2704900"/>
                  <a:gd name="connsiteY5" fmla="*/ 747340 h 2064074"/>
                  <a:gd name="connsiteX6" fmla="*/ 2484860 w 2704900"/>
                  <a:gd name="connsiteY6" fmla="*/ 672083 h 2064074"/>
                  <a:gd name="connsiteX7" fmla="*/ 2619926 w 2704900"/>
                  <a:gd name="connsiteY7" fmla="*/ 781620 h 2064074"/>
                  <a:gd name="connsiteX8" fmla="*/ 2704900 w 2704900"/>
                  <a:gd name="connsiteY8" fmla="*/ 1054425 h 2064074"/>
                  <a:gd name="connsiteX9" fmla="*/ 2704594 w 2704900"/>
                  <a:gd name="connsiteY9" fmla="*/ 1472184 h 2064074"/>
                  <a:gd name="connsiteX10" fmla="*/ 2662039 w 2704900"/>
                  <a:gd name="connsiteY10" fmla="*/ 1631827 h 2064074"/>
                  <a:gd name="connsiteX11" fmla="*/ 2614383 w 2704900"/>
                  <a:gd name="connsiteY11" fmla="*/ 1726506 h 2064074"/>
                  <a:gd name="connsiteX12" fmla="*/ 2316270 w 2704900"/>
                  <a:gd name="connsiteY12" fmla="*/ 1731839 h 2064074"/>
                  <a:gd name="connsiteX13" fmla="*/ 2214499 w 2704900"/>
                  <a:gd name="connsiteY13" fmla="*/ 1547640 h 2064074"/>
                  <a:gd name="connsiteX14" fmla="*/ 2059359 w 2704900"/>
                  <a:gd name="connsiteY14" fmla="*/ 1546300 h 2064074"/>
                  <a:gd name="connsiteX15" fmla="*/ 2060062 w 2704900"/>
                  <a:gd name="connsiteY15" fmla="*/ 1723456 h 2064074"/>
                  <a:gd name="connsiteX16" fmla="*/ 2060566 w 2704900"/>
                  <a:gd name="connsiteY16" fmla="*/ 2061792 h 2064074"/>
                  <a:gd name="connsiteX17" fmla="*/ 2003879 w 2704900"/>
                  <a:gd name="connsiteY17" fmla="*/ 2064074 h 2064074"/>
                  <a:gd name="connsiteX18" fmla="*/ 1999367 w 2704900"/>
                  <a:gd name="connsiteY18" fmla="*/ 1718894 h 2064074"/>
                  <a:gd name="connsiteX19" fmla="*/ 1896217 w 2704900"/>
                  <a:gd name="connsiteY19" fmla="*/ 1719834 h 2064074"/>
                  <a:gd name="connsiteX20" fmla="*/ 1899502 w 2704900"/>
                  <a:gd name="connsiteY20" fmla="*/ 1607540 h 2064074"/>
                  <a:gd name="connsiteX21" fmla="*/ 1862577 w 2704900"/>
                  <a:gd name="connsiteY21" fmla="*/ 1516984 h 2064074"/>
                  <a:gd name="connsiteX22" fmla="*/ 1832287 w 2704900"/>
                  <a:gd name="connsiteY22" fmla="*/ 1512593 h 2064074"/>
                  <a:gd name="connsiteX23" fmla="*/ 1829451 w 2704900"/>
                  <a:gd name="connsiteY23" fmla="*/ 1195968 h 2064074"/>
                  <a:gd name="connsiteX24" fmla="*/ 1627703 w 2704900"/>
                  <a:gd name="connsiteY24" fmla="*/ 1190255 h 2064074"/>
                  <a:gd name="connsiteX25" fmla="*/ 1577547 w 2704900"/>
                  <a:gd name="connsiteY25" fmla="*/ 1051572 h 2064074"/>
                  <a:gd name="connsiteX26" fmla="*/ 1533439 w 2704900"/>
                  <a:gd name="connsiteY26" fmla="*/ 1185492 h 2064074"/>
                  <a:gd name="connsiteX27" fmla="*/ 1168235 w 2704900"/>
                  <a:gd name="connsiteY27" fmla="*/ 1199780 h 2064074"/>
                  <a:gd name="connsiteX28" fmla="*/ 1168876 w 2704900"/>
                  <a:gd name="connsiteY28" fmla="*/ 1083397 h 2064074"/>
                  <a:gd name="connsiteX29" fmla="*/ 874880 w 2704900"/>
                  <a:gd name="connsiteY29" fmla="*/ 1090838 h 2064074"/>
                  <a:gd name="connsiteX30" fmla="*/ 297471 w 2704900"/>
                  <a:gd name="connsiteY30"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2214488 w 2704900"/>
                  <a:gd name="connsiteY4" fmla="*/ 1302072 h 2064074"/>
                  <a:gd name="connsiteX5" fmla="*/ 2234658 w 2704900"/>
                  <a:gd name="connsiteY5" fmla="*/ 1012900 h 2064074"/>
                  <a:gd name="connsiteX6" fmla="*/ 2336986 w 2704900"/>
                  <a:gd name="connsiteY6" fmla="*/ 747340 h 2064074"/>
                  <a:gd name="connsiteX7" fmla="*/ 2484860 w 2704900"/>
                  <a:gd name="connsiteY7" fmla="*/ 672083 h 2064074"/>
                  <a:gd name="connsiteX8" fmla="*/ 2619926 w 2704900"/>
                  <a:gd name="connsiteY8" fmla="*/ 781620 h 2064074"/>
                  <a:gd name="connsiteX9" fmla="*/ 2704900 w 2704900"/>
                  <a:gd name="connsiteY9" fmla="*/ 1054425 h 2064074"/>
                  <a:gd name="connsiteX10" fmla="*/ 2704594 w 2704900"/>
                  <a:gd name="connsiteY10" fmla="*/ 1472184 h 2064074"/>
                  <a:gd name="connsiteX11" fmla="*/ 2662039 w 2704900"/>
                  <a:gd name="connsiteY11" fmla="*/ 1631827 h 2064074"/>
                  <a:gd name="connsiteX12" fmla="*/ 2614383 w 2704900"/>
                  <a:gd name="connsiteY12" fmla="*/ 1726506 h 2064074"/>
                  <a:gd name="connsiteX13" fmla="*/ 2316270 w 2704900"/>
                  <a:gd name="connsiteY13" fmla="*/ 1731839 h 2064074"/>
                  <a:gd name="connsiteX14" fmla="*/ 2214499 w 2704900"/>
                  <a:gd name="connsiteY14" fmla="*/ 1547640 h 2064074"/>
                  <a:gd name="connsiteX15" fmla="*/ 2059359 w 2704900"/>
                  <a:gd name="connsiteY15" fmla="*/ 1546300 h 2064074"/>
                  <a:gd name="connsiteX16" fmla="*/ 2060062 w 2704900"/>
                  <a:gd name="connsiteY16" fmla="*/ 1723456 h 2064074"/>
                  <a:gd name="connsiteX17" fmla="*/ 2060566 w 2704900"/>
                  <a:gd name="connsiteY17" fmla="*/ 2061792 h 2064074"/>
                  <a:gd name="connsiteX18" fmla="*/ 2003879 w 2704900"/>
                  <a:gd name="connsiteY18" fmla="*/ 2064074 h 2064074"/>
                  <a:gd name="connsiteX19" fmla="*/ 1999367 w 2704900"/>
                  <a:gd name="connsiteY19" fmla="*/ 1718894 h 2064074"/>
                  <a:gd name="connsiteX20" fmla="*/ 1896217 w 2704900"/>
                  <a:gd name="connsiteY20" fmla="*/ 1719834 h 2064074"/>
                  <a:gd name="connsiteX21" fmla="*/ 1899502 w 2704900"/>
                  <a:gd name="connsiteY21" fmla="*/ 1607540 h 2064074"/>
                  <a:gd name="connsiteX22" fmla="*/ 1862577 w 2704900"/>
                  <a:gd name="connsiteY22" fmla="*/ 1516984 h 2064074"/>
                  <a:gd name="connsiteX23" fmla="*/ 1832287 w 2704900"/>
                  <a:gd name="connsiteY23" fmla="*/ 1512593 h 2064074"/>
                  <a:gd name="connsiteX24" fmla="*/ 1829451 w 2704900"/>
                  <a:gd name="connsiteY24" fmla="*/ 1195968 h 2064074"/>
                  <a:gd name="connsiteX25" fmla="*/ 1627703 w 2704900"/>
                  <a:gd name="connsiteY25" fmla="*/ 1190255 h 2064074"/>
                  <a:gd name="connsiteX26" fmla="*/ 1577547 w 2704900"/>
                  <a:gd name="connsiteY26" fmla="*/ 1051572 h 2064074"/>
                  <a:gd name="connsiteX27" fmla="*/ 1533439 w 2704900"/>
                  <a:gd name="connsiteY27" fmla="*/ 1185492 h 2064074"/>
                  <a:gd name="connsiteX28" fmla="*/ 1168235 w 2704900"/>
                  <a:gd name="connsiteY28" fmla="*/ 1199780 h 2064074"/>
                  <a:gd name="connsiteX29" fmla="*/ 1168876 w 2704900"/>
                  <a:gd name="connsiteY29" fmla="*/ 1083397 h 2064074"/>
                  <a:gd name="connsiteX30" fmla="*/ 874880 w 2704900"/>
                  <a:gd name="connsiteY30" fmla="*/ 1090838 h 2064074"/>
                  <a:gd name="connsiteX31" fmla="*/ 297471 w 2704900"/>
                  <a:gd name="connsiteY31"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2214488 w 2704900"/>
                  <a:gd name="connsiteY4" fmla="*/ 1302072 h 2064074"/>
                  <a:gd name="connsiteX5" fmla="*/ 2234658 w 2704900"/>
                  <a:gd name="connsiteY5" fmla="*/ 1012900 h 2064074"/>
                  <a:gd name="connsiteX6" fmla="*/ 2336986 w 2704900"/>
                  <a:gd name="connsiteY6" fmla="*/ 747340 h 2064074"/>
                  <a:gd name="connsiteX7" fmla="*/ 2484860 w 2704900"/>
                  <a:gd name="connsiteY7" fmla="*/ 672083 h 2064074"/>
                  <a:gd name="connsiteX8" fmla="*/ 2619926 w 2704900"/>
                  <a:gd name="connsiteY8" fmla="*/ 781620 h 2064074"/>
                  <a:gd name="connsiteX9" fmla="*/ 2704900 w 2704900"/>
                  <a:gd name="connsiteY9" fmla="*/ 1054425 h 2064074"/>
                  <a:gd name="connsiteX10" fmla="*/ 2704594 w 2704900"/>
                  <a:gd name="connsiteY10" fmla="*/ 1472184 h 2064074"/>
                  <a:gd name="connsiteX11" fmla="*/ 2662039 w 2704900"/>
                  <a:gd name="connsiteY11" fmla="*/ 1631827 h 2064074"/>
                  <a:gd name="connsiteX12" fmla="*/ 2614383 w 2704900"/>
                  <a:gd name="connsiteY12" fmla="*/ 1726506 h 2064074"/>
                  <a:gd name="connsiteX13" fmla="*/ 2316270 w 2704900"/>
                  <a:gd name="connsiteY13" fmla="*/ 1731839 h 2064074"/>
                  <a:gd name="connsiteX14" fmla="*/ 2214499 w 2704900"/>
                  <a:gd name="connsiteY14" fmla="*/ 1547640 h 2064074"/>
                  <a:gd name="connsiteX15" fmla="*/ 2059359 w 2704900"/>
                  <a:gd name="connsiteY15" fmla="*/ 1546300 h 2064074"/>
                  <a:gd name="connsiteX16" fmla="*/ 2060062 w 2704900"/>
                  <a:gd name="connsiteY16" fmla="*/ 1723456 h 2064074"/>
                  <a:gd name="connsiteX17" fmla="*/ 2060566 w 2704900"/>
                  <a:gd name="connsiteY17" fmla="*/ 2061792 h 2064074"/>
                  <a:gd name="connsiteX18" fmla="*/ 2003879 w 2704900"/>
                  <a:gd name="connsiteY18" fmla="*/ 2064074 h 2064074"/>
                  <a:gd name="connsiteX19" fmla="*/ 1999367 w 2704900"/>
                  <a:gd name="connsiteY19" fmla="*/ 1718894 h 2064074"/>
                  <a:gd name="connsiteX20" fmla="*/ 1896217 w 2704900"/>
                  <a:gd name="connsiteY20" fmla="*/ 1719834 h 2064074"/>
                  <a:gd name="connsiteX21" fmla="*/ 1899502 w 2704900"/>
                  <a:gd name="connsiteY21" fmla="*/ 1607540 h 2064074"/>
                  <a:gd name="connsiteX22" fmla="*/ 1862577 w 2704900"/>
                  <a:gd name="connsiteY22" fmla="*/ 1516984 h 2064074"/>
                  <a:gd name="connsiteX23" fmla="*/ 1832287 w 2704900"/>
                  <a:gd name="connsiteY23" fmla="*/ 1512593 h 2064074"/>
                  <a:gd name="connsiteX24" fmla="*/ 1829451 w 2704900"/>
                  <a:gd name="connsiteY24" fmla="*/ 1195968 h 2064074"/>
                  <a:gd name="connsiteX25" fmla="*/ 1627703 w 2704900"/>
                  <a:gd name="connsiteY25" fmla="*/ 1190255 h 2064074"/>
                  <a:gd name="connsiteX26" fmla="*/ 1577547 w 2704900"/>
                  <a:gd name="connsiteY26" fmla="*/ 1051572 h 2064074"/>
                  <a:gd name="connsiteX27" fmla="*/ 1533439 w 2704900"/>
                  <a:gd name="connsiteY27" fmla="*/ 1185492 h 2064074"/>
                  <a:gd name="connsiteX28" fmla="*/ 1168235 w 2704900"/>
                  <a:gd name="connsiteY28" fmla="*/ 1199780 h 2064074"/>
                  <a:gd name="connsiteX29" fmla="*/ 1168876 w 2704900"/>
                  <a:gd name="connsiteY29" fmla="*/ 1083397 h 2064074"/>
                  <a:gd name="connsiteX30" fmla="*/ 874880 w 2704900"/>
                  <a:gd name="connsiteY30" fmla="*/ 1090838 h 2064074"/>
                  <a:gd name="connsiteX31" fmla="*/ 297471 w 2704900"/>
                  <a:gd name="connsiteY31"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2214488 w 2704900"/>
                  <a:gd name="connsiteY4" fmla="*/ 1302072 h 2064074"/>
                  <a:gd name="connsiteX5" fmla="*/ 2234658 w 2704900"/>
                  <a:gd name="connsiteY5" fmla="*/ 1012900 h 2064074"/>
                  <a:gd name="connsiteX6" fmla="*/ 2336986 w 2704900"/>
                  <a:gd name="connsiteY6" fmla="*/ 747340 h 2064074"/>
                  <a:gd name="connsiteX7" fmla="*/ 2484860 w 2704900"/>
                  <a:gd name="connsiteY7" fmla="*/ 672083 h 2064074"/>
                  <a:gd name="connsiteX8" fmla="*/ 2619926 w 2704900"/>
                  <a:gd name="connsiteY8" fmla="*/ 781620 h 2064074"/>
                  <a:gd name="connsiteX9" fmla="*/ 2704900 w 2704900"/>
                  <a:gd name="connsiteY9" fmla="*/ 1054425 h 2064074"/>
                  <a:gd name="connsiteX10" fmla="*/ 2704594 w 2704900"/>
                  <a:gd name="connsiteY10" fmla="*/ 1472184 h 2064074"/>
                  <a:gd name="connsiteX11" fmla="*/ 2662039 w 2704900"/>
                  <a:gd name="connsiteY11" fmla="*/ 1631827 h 2064074"/>
                  <a:gd name="connsiteX12" fmla="*/ 2614383 w 2704900"/>
                  <a:gd name="connsiteY12" fmla="*/ 1726506 h 2064074"/>
                  <a:gd name="connsiteX13" fmla="*/ 2316270 w 2704900"/>
                  <a:gd name="connsiteY13" fmla="*/ 1731839 h 2064074"/>
                  <a:gd name="connsiteX14" fmla="*/ 2214499 w 2704900"/>
                  <a:gd name="connsiteY14" fmla="*/ 1547640 h 2064074"/>
                  <a:gd name="connsiteX15" fmla="*/ 2059359 w 2704900"/>
                  <a:gd name="connsiteY15" fmla="*/ 1546300 h 2064074"/>
                  <a:gd name="connsiteX16" fmla="*/ 2060062 w 2704900"/>
                  <a:gd name="connsiteY16" fmla="*/ 1723456 h 2064074"/>
                  <a:gd name="connsiteX17" fmla="*/ 2060566 w 2704900"/>
                  <a:gd name="connsiteY17" fmla="*/ 2061792 h 2064074"/>
                  <a:gd name="connsiteX18" fmla="*/ 2003879 w 2704900"/>
                  <a:gd name="connsiteY18" fmla="*/ 2064074 h 2064074"/>
                  <a:gd name="connsiteX19" fmla="*/ 1999367 w 2704900"/>
                  <a:gd name="connsiteY19" fmla="*/ 1718894 h 2064074"/>
                  <a:gd name="connsiteX20" fmla="*/ 1896217 w 2704900"/>
                  <a:gd name="connsiteY20" fmla="*/ 1719834 h 2064074"/>
                  <a:gd name="connsiteX21" fmla="*/ 1899502 w 2704900"/>
                  <a:gd name="connsiteY21" fmla="*/ 1607540 h 2064074"/>
                  <a:gd name="connsiteX22" fmla="*/ 1862577 w 2704900"/>
                  <a:gd name="connsiteY22" fmla="*/ 1516984 h 2064074"/>
                  <a:gd name="connsiteX23" fmla="*/ 1832287 w 2704900"/>
                  <a:gd name="connsiteY23" fmla="*/ 1512593 h 2064074"/>
                  <a:gd name="connsiteX24" fmla="*/ 1829451 w 2704900"/>
                  <a:gd name="connsiteY24" fmla="*/ 1195968 h 2064074"/>
                  <a:gd name="connsiteX25" fmla="*/ 1627703 w 2704900"/>
                  <a:gd name="connsiteY25" fmla="*/ 1190255 h 2064074"/>
                  <a:gd name="connsiteX26" fmla="*/ 1577547 w 2704900"/>
                  <a:gd name="connsiteY26" fmla="*/ 1051572 h 2064074"/>
                  <a:gd name="connsiteX27" fmla="*/ 1533439 w 2704900"/>
                  <a:gd name="connsiteY27" fmla="*/ 1185492 h 2064074"/>
                  <a:gd name="connsiteX28" fmla="*/ 1168235 w 2704900"/>
                  <a:gd name="connsiteY28" fmla="*/ 1199780 h 2064074"/>
                  <a:gd name="connsiteX29" fmla="*/ 1168876 w 2704900"/>
                  <a:gd name="connsiteY29" fmla="*/ 1083397 h 2064074"/>
                  <a:gd name="connsiteX30" fmla="*/ 874880 w 2704900"/>
                  <a:gd name="connsiteY30" fmla="*/ 1090838 h 2064074"/>
                  <a:gd name="connsiteX31" fmla="*/ 297471 w 2704900"/>
                  <a:gd name="connsiteY31"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2109903 w 2704900"/>
                  <a:gd name="connsiteY4" fmla="*/ 1300931 h 2064074"/>
                  <a:gd name="connsiteX5" fmla="*/ 2214488 w 2704900"/>
                  <a:gd name="connsiteY5" fmla="*/ 1302072 h 2064074"/>
                  <a:gd name="connsiteX6" fmla="*/ 2234658 w 2704900"/>
                  <a:gd name="connsiteY6" fmla="*/ 1012900 h 2064074"/>
                  <a:gd name="connsiteX7" fmla="*/ 2336986 w 2704900"/>
                  <a:gd name="connsiteY7" fmla="*/ 747340 h 2064074"/>
                  <a:gd name="connsiteX8" fmla="*/ 2484860 w 2704900"/>
                  <a:gd name="connsiteY8" fmla="*/ 672083 h 2064074"/>
                  <a:gd name="connsiteX9" fmla="*/ 2619926 w 2704900"/>
                  <a:gd name="connsiteY9" fmla="*/ 781620 h 2064074"/>
                  <a:gd name="connsiteX10" fmla="*/ 2704900 w 2704900"/>
                  <a:gd name="connsiteY10" fmla="*/ 1054425 h 2064074"/>
                  <a:gd name="connsiteX11" fmla="*/ 2704594 w 2704900"/>
                  <a:gd name="connsiteY11" fmla="*/ 1472184 h 2064074"/>
                  <a:gd name="connsiteX12" fmla="*/ 2662039 w 2704900"/>
                  <a:gd name="connsiteY12" fmla="*/ 1631827 h 2064074"/>
                  <a:gd name="connsiteX13" fmla="*/ 2614383 w 2704900"/>
                  <a:gd name="connsiteY13" fmla="*/ 1726506 h 2064074"/>
                  <a:gd name="connsiteX14" fmla="*/ 2316270 w 2704900"/>
                  <a:gd name="connsiteY14" fmla="*/ 1731839 h 2064074"/>
                  <a:gd name="connsiteX15" fmla="*/ 2214499 w 2704900"/>
                  <a:gd name="connsiteY15" fmla="*/ 1547640 h 2064074"/>
                  <a:gd name="connsiteX16" fmla="*/ 2059359 w 2704900"/>
                  <a:gd name="connsiteY16" fmla="*/ 1546300 h 2064074"/>
                  <a:gd name="connsiteX17" fmla="*/ 2060062 w 2704900"/>
                  <a:gd name="connsiteY17" fmla="*/ 1723456 h 2064074"/>
                  <a:gd name="connsiteX18" fmla="*/ 2060566 w 2704900"/>
                  <a:gd name="connsiteY18" fmla="*/ 2061792 h 2064074"/>
                  <a:gd name="connsiteX19" fmla="*/ 2003879 w 2704900"/>
                  <a:gd name="connsiteY19" fmla="*/ 2064074 h 2064074"/>
                  <a:gd name="connsiteX20" fmla="*/ 1999367 w 2704900"/>
                  <a:gd name="connsiteY20" fmla="*/ 1718894 h 2064074"/>
                  <a:gd name="connsiteX21" fmla="*/ 1896217 w 2704900"/>
                  <a:gd name="connsiteY21" fmla="*/ 1719834 h 2064074"/>
                  <a:gd name="connsiteX22" fmla="*/ 1899502 w 2704900"/>
                  <a:gd name="connsiteY22" fmla="*/ 1607540 h 2064074"/>
                  <a:gd name="connsiteX23" fmla="*/ 1862577 w 2704900"/>
                  <a:gd name="connsiteY23" fmla="*/ 1516984 h 2064074"/>
                  <a:gd name="connsiteX24" fmla="*/ 1832287 w 2704900"/>
                  <a:gd name="connsiteY24" fmla="*/ 1512593 h 2064074"/>
                  <a:gd name="connsiteX25" fmla="*/ 1829451 w 2704900"/>
                  <a:gd name="connsiteY25" fmla="*/ 1195968 h 2064074"/>
                  <a:gd name="connsiteX26" fmla="*/ 1627703 w 2704900"/>
                  <a:gd name="connsiteY26" fmla="*/ 1190255 h 2064074"/>
                  <a:gd name="connsiteX27" fmla="*/ 1577547 w 2704900"/>
                  <a:gd name="connsiteY27" fmla="*/ 1051572 h 2064074"/>
                  <a:gd name="connsiteX28" fmla="*/ 1533439 w 2704900"/>
                  <a:gd name="connsiteY28" fmla="*/ 1185492 h 2064074"/>
                  <a:gd name="connsiteX29" fmla="*/ 1168235 w 2704900"/>
                  <a:gd name="connsiteY29" fmla="*/ 1199780 h 2064074"/>
                  <a:gd name="connsiteX30" fmla="*/ 1168876 w 2704900"/>
                  <a:gd name="connsiteY30" fmla="*/ 1083397 h 2064074"/>
                  <a:gd name="connsiteX31" fmla="*/ 874880 w 2704900"/>
                  <a:gd name="connsiteY31" fmla="*/ 1090838 h 2064074"/>
                  <a:gd name="connsiteX32" fmla="*/ 297471 w 2704900"/>
                  <a:gd name="connsiteY32"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2112643 w 2704900"/>
                  <a:gd name="connsiteY4" fmla="*/ 1124719 h 2064074"/>
                  <a:gd name="connsiteX5" fmla="*/ 2109903 w 2704900"/>
                  <a:gd name="connsiteY5" fmla="*/ 1300931 h 2064074"/>
                  <a:gd name="connsiteX6" fmla="*/ 2214488 w 2704900"/>
                  <a:gd name="connsiteY6" fmla="*/ 1302072 h 2064074"/>
                  <a:gd name="connsiteX7" fmla="*/ 2234658 w 2704900"/>
                  <a:gd name="connsiteY7" fmla="*/ 1012900 h 2064074"/>
                  <a:gd name="connsiteX8" fmla="*/ 2336986 w 2704900"/>
                  <a:gd name="connsiteY8" fmla="*/ 747340 h 2064074"/>
                  <a:gd name="connsiteX9" fmla="*/ 2484860 w 2704900"/>
                  <a:gd name="connsiteY9" fmla="*/ 672083 h 2064074"/>
                  <a:gd name="connsiteX10" fmla="*/ 2619926 w 2704900"/>
                  <a:gd name="connsiteY10" fmla="*/ 781620 h 2064074"/>
                  <a:gd name="connsiteX11" fmla="*/ 2704900 w 2704900"/>
                  <a:gd name="connsiteY11" fmla="*/ 1054425 h 2064074"/>
                  <a:gd name="connsiteX12" fmla="*/ 2704594 w 2704900"/>
                  <a:gd name="connsiteY12" fmla="*/ 1472184 h 2064074"/>
                  <a:gd name="connsiteX13" fmla="*/ 2662039 w 2704900"/>
                  <a:gd name="connsiteY13" fmla="*/ 1631827 h 2064074"/>
                  <a:gd name="connsiteX14" fmla="*/ 2614383 w 2704900"/>
                  <a:gd name="connsiteY14" fmla="*/ 1726506 h 2064074"/>
                  <a:gd name="connsiteX15" fmla="*/ 2316270 w 2704900"/>
                  <a:gd name="connsiteY15" fmla="*/ 1731839 h 2064074"/>
                  <a:gd name="connsiteX16" fmla="*/ 2214499 w 2704900"/>
                  <a:gd name="connsiteY16" fmla="*/ 1547640 h 2064074"/>
                  <a:gd name="connsiteX17" fmla="*/ 2059359 w 2704900"/>
                  <a:gd name="connsiteY17" fmla="*/ 1546300 h 2064074"/>
                  <a:gd name="connsiteX18" fmla="*/ 2060062 w 2704900"/>
                  <a:gd name="connsiteY18" fmla="*/ 1723456 h 2064074"/>
                  <a:gd name="connsiteX19" fmla="*/ 2060566 w 2704900"/>
                  <a:gd name="connsiteY19" fmla="*/ 2061792 h 2064074"/>
                  <a:gd name="connsiteX20" fmla="*/ 2003879 w 2704900"/>
                  <a:gd name="connsiteY20" fmla="*/ 2064074 h 2064074"/>
                  <a:gd name="connsiteX21" fmla="*/ 1999367 w 2704900"/>
                  <a:gd name="connsiteY21" fmla="*/ 1718894 h 2064074"/>
                  <a:gd name="connsiteX22" fmla="*/ 1896217 w 2704900"/>
                  <a:gd name="connsiteY22" fmla="*/ 1719834 h 2064074"/>
                  <a:gd name="connsiteX23" fmla="*/ 1899502 w 2704900"/>
                  <a:gd name="connsiteY23" fmla="*/ 1607540 h 2064074"/>
                  <a:gd name="connsiteX24" fmla="*/ 1862577 w 2704900"/>
                  <a:gd name="connsiteY24" fmla="*/ 1516984 h 2064074"/>
                  <a:gd name="connsiteX25" fmla="*/ 1832287 w 2704900"/>
                  <a:gd name="connsiteY25" fmla="*/ 1512593 h 2064074"/>
                  <a:gd name="connsiteX26" fmla="*/ 1829451 w 2704900"/>
                  <a:gd name="connsiteY26" fmla="*/ 1195968 h 2064074"/>
                  <a:gd name="connsiteX27" fmla="*/ 1627703 w 2704900"/>
                  <a:gd name="connsiteY27" fmla="*/ 1190255 h 2064074"/>
                  <a:gd name="connsiteX28" fmla="*/ 1577547 w 2704900"/>
                  <a:gd name="connsiteY28" fmla="*/ 1051572 h 2064074"/>
                  <a:gd name="connsiteX29" fmla="*/ 1533439 w 2704900"/>
                  <a:gd name="connsiteY29" fmla="*/ 1185492 h 2064074"/>
                  <a:gd name="connsiteX30" fmla="*/ 1168235 w 2704900"/>
                  <a:gd name="connsiteY30" fmla="*/ 1199780 h 2064074"/>
                  <a:gd name="connsiteX31" fmla="*/ 1168876 w 2704900"/>
                  <a:gd name="connsiteY31" fmla="*/ 1083397 h 2064074"/>
                  <a:gd name="connsiteX32" fmla="*/ 874880 w 2704900"/>
                  <a:gd name="connsiteY32" fmla="*/ 1090838 h 2064074"/>
                  <a:gd name="connsiteX33" fmla="*/ 297471 w 2704900"/>
                  <a:gd name="connsiteY33"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2113378 w 2704900"/>
                  <a:gd name="connsiteY4" fmla="*/ 1075011 h 2064074"/>
                  <a:gd name="connsiteX5" fmla="*/ 2109903 w 2704900"/>
                  <a:gd name="connsiteY5" fmla="*/ 1300931 h 2064074"/>
                  <a:gd name="connsiteX6" fmla="*/ 2214488 w 2704900"/>
                  <a:gd name="connsiteY6" fmla="*/ 1302072 h 2064074"/>
                  <a:gd name="connsiteX7" fmla="*/ 2234658 w 2704900"/>
                  <a:gd name="connsiteY7" fmla="*/ 1012900 h 2064074"/>
                  <a:gd name="connsiteX8" fmla="*/ 2336986 w 2704900"/>
                  <a:gd name="connsiteY8" fmla="*/ 747340 h 2064074"/>
                  <a:gd name="connsiteX9" fmla="*/ 2484860 w 2704900"/>
                  <a:gd name="connsiteY9" fmla="*/ 672083 h 2064074"/>
                  <a:gd name="connsiteX10" fmla="*/ 2619926 w 2704900"/>
                  <a:gd name="connsiteY10" fmla="*/ 781620 h 2064074"/>
                  <a:gd name="connsiteX11" fmla="*/ 2704900 w 2704900"/>
                  <a:gd name="connsiteY11" fmla="*/ 1054425 h 2064074"/>
                  <a:gd name="connsiteX12" fmla="*/ 2704594 w 2704900"/>
                  <a:gd name="connsiteY12" fmla="*/ 1472184 h 2064074"/>
                  <a:gd name="connsiteX13" fmla="*/ 2662039 w 2704900"/>
                  <a:gd name="connsiteY13" fmla="*/ 1631827 h 2064074"/>
                  <a:gd name="connsiteX14" fmla="*/ 2614383 w 2704900"/>
                  <a:gd name="connsiteY14" fmla="*/ 1726506 h 2064074"/>
                  <a:gd name="connsiteX15" fmla="*/ 2316270 w 2704900"/>
                  <a:gd name="connsiteY15" fmla="*/ 1731839 h 2064074"/>
                  <a:gd name="connsiteX16" fmla="*/ 2214499 w 2704900"/>
                  <a:gd name="connsiteY16" fmla="*/ 1547640 h 2064074"/>
                  <a:gd name="connsiteX17" fmla="*/ 2059359 w 2704900"/>
                  <a:gd name="connsiteY17" fmla="*/ 1546300 h 2064074"/>
                  <a:gd name="connsiteX18" fmla="*/ 2060062 w 2704900"/>
                  <a:gd name="connsiteY18" fmla="*/ 1723456 h 2064074"/>
                  <a:gd name="connsiteX19" fmla="*/ 2060566 w 2704900"/>
                  <a:gd name="connsiteY19" fmla="*/ 2061792 h 2064074"/>
                  <a:gd name="connsiteX20" fmla="*/ 2003879 w 2704900"/>
                  <a:gd name="connsiteY20" fmla="*/ 2064074 h 2064074"/>
                  <a:gd name="connsiteX21" fmla="*/ 1999367 w 2704900"/>
                  <a:gd name="connsiteY21" fmla="*/ 1718894 h 2064074"/>
                  <a:gd name="connsiteX22" fmla="*/ 1896217 w 2704900"/>
                  <a:gd name="connsiteY22" fmla="*/ 1719834 h 2064074"/>
                  <a:gd name="connsiteX23" fmla="*/ 1899502 w 2704900"/>
                  <a:gd name="connsiteY23" fmla="*/ 1607540 h 2064074"/>
                  <a:gd name="connsiteX24" fmla="*/ 1862577 w 2704900"/>
                  <a:gd name="connsiteY24" fmla="*/ 1516984 h 2064074"/>
                  <a:gd name="connsiteX25" fmla="*/ 1832287 w 2704900"/>
                  <a:gd name="connsiteY25" fmla="*/ 1512593 h 2064074"/>
                  <a:gd name="connsiteX26" fmla="*/ 1829451 w 2704900"/>
                  <a:gd name="connsiteY26" fmla="*/ 1195968 h 2064074"/>
                  <a:gd name="connsiteX27" fmla="*/ 1627703 w 2704900"/>
                  <a:gd name="connsiteY27" fmla="*/ 1190255 h 2064074"/>
                  <a:gd name="connsiteX28" fmla="*/ 1577547 w 2704900"/>
                  <a:gd name="connsiteY28" fmla="*/ 1051572 h 2064074"/>
                  <a:gd name="connsiteX29" fmla="*/ 1533439 w 2704900"/>
                  <a:gd name="connsiteY29" fmla="*/ 1185492 h 2064074"/>
                  <a:gd name="connsiteX30" fmla="*/ 1168235 w 2704900"/>
                  <a:gd name="connsiteY30" fmla="*/ 1199780 h 2064074"/>
                  <a:gd name="connsiteX31" fmla="*/ 1168876 w 2704900"/>
                  <a:gd name="connsiteY31" fmla="*/ 1083397 h 2064074"/>
                  <a:gd name="connsiteX32" fmla="*/ 874880 w 2704900"/>
                  <a:gd name="connsiteY32" fmla="*/ 1090838 h 2064074"/>
                  <a:gd name="connsiteX33" fmla="*/ 297471 w 2704900"/>
                  <a:gd name="connsiteY33"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1995721 w 2704900"/>
                  <a:gd name="connsiteY4" fmla="*/ 1073472 h 2064074"/>
                  <a:gd name="connsiteX5" fmla="*/ 2113378 w 2704900"/>
                  <a:gd name="connsiteY5" fmla="*/ 1075011 h 2064074"/>
                  <a:gd name="connsiteX6" fmla="*/ 2109903 w 2704900"/>
                  <a:gd name="connsiteY6" fmla="*/ 1300931 h 2064074"/>
                  <a:gd name="connsiteX7" fmla="*/ 2214488 w 2704900"/>
                  <a:gd name="connsiteY7" fmla="*/ 1302072 h 2064074"/>
                  <a:gd name="connsiteX8" fmla="*/ 2234658 w 2704900"/>
                  <a:gd name="connsiteY8" fmla="*/ 1012900 h 2064074"/>
                  <a:gd name="connsiteX9" fmla="*/ 2336986 w 2704900"/>
                  <a:gd name="connsiteY9" fmla="*/ 747340 h 2064074"/>
                  <a:gd name="connsiteX10" fmla="*/ 2484860 w 2704900"/>
                  <a:gd name="connsiteY10" fmla="*/ 672083 h 2064074"/>
                  <a:gd name="connsiteX11" fmla="*/ 2619926 w 2704900"/>
                  <a:gd name="connsiteY11" fmla="*/ 781620 h 2064074"/>
                  <a:gd name="connsiteX12" fmla="*/ 2704900 w 2704900"/>
                  <a:gd name="connsiteY12" fmla="*/ 1054425 h 2064074"/>
                  <a:gd name="connsiteX13" fmla="*/ 2704594 w 2704900"/>
                  <a:gd name="connsiteY13" fmla="*/ 1472184 h 2064074"/>
                  <a:gd name="connsiteX14" fmla="*/ 2662039 w 2704900"/>
                  <a:gd name="connsiteY14" fmla="*/ 1631827 h 2064074"/>
                  <a:gd name="connsiteX15" fmla="*/ 2614383 w 2704900"/>
                  <a:gd name="connsiteY15" fmla="*/ 1726506 h 2064074"/>
                  <a:gd name="connsiteX16" fmla="*/ 2316270 w 2704900"/>
                  <a:gd name="connsiteY16" fmla="*/ 1731839 h 2064074"/>
                  <a:gd name="connsiteX17" fmla="*/ 2214499 w 2704900"/>
                  <a:gd name="connsiteY17" fmla="*/ 1547640 h 2064074"/>
                  <a:gd name="connsiteX18" fmla="*/ 2059359 w 2704900"/>
                  <a:gd name="connsiteY18" fmla="*/ 1546300 h 2064074"/>
                  <a:gd name="connsiteX19" fmla="*/ 2060062 w 2704900"/>
                  <a:gd name="connsiteY19" fmla="*/ 1723456 h 2064074"/>
                  <a:gd name="connsiteX20" fmla="*/ 2060566 w 2704900"/>
                  <a:gd name="connsiteY20" fmla="*/ 2061792 h 2064074"/>
                  <a:gd name="connsiteX21" fmla="*/ 2003879 w 2704900"/>
                  <a:gd name="connsiteY21" fmla="*/ 2064074 h 2064074"/>
                  <a:gd name="connsiteX22" fmla="*/ 1999367 w 2704900"/>
                  <a:gd name="connsiteY22" fmla="*/ 1718894 h 2064074"/>
                  <a:gd name="connsiteX23" fmla="*/ 1896217 w 2704900"/>
                  <a:gd name="connsiteY23" fmla="*/ 1719834 h 2064074"/>
                  <a:gd name="connsiteX24" fmla="*/ 1899502 w 2704900"/>
                  <a:gd name="connsiteY24" fmla="*/ 1607540 h 2064074"/>
                  <a:gd name="connsiteX25" fmla="*/ 1862577 w 2704900"/>
                  <a:gd name="connsiteY25" fmla="*/ 1516984 h 2064074"/>
                  <a:gd name="connsiteX26" fmla="*/ 1832287 w 2704900"/>
                  <a:gd name="connsiteY26" fmla="*/ 1512593 h 2064074"/>
                  <a:gd name="connsiteX27" fmla="*/ 1829451 w 2704900"/>
                  <a:gd name="connsiteY27" fmla="*/ 1195968 h 2064074"/>
                  <a:gd name="connsiteX28" fmla="*/ 1627703 w 2704900"/>
                  <a:gd name="connsiteY28" fmla="*/ 1190255 h 2064074"/>
                  <a:gd name="connsiteX29" fmla="*/ 1577547 w 2704900"/>
                  <a:gd name="connsiteY29" fmla="*/ 1051572 h 2064074"/>
                  <a:gd name="connsiteX30" fmla="*/ 1533439 w 2704900"/>
                  <a:gd name="connsiteY30" fmla="*/ 1185492 h 2064074"/>
                  <a:gd name="connsiteX31" fmla="*/ 1168235 w 2704900"/>
                  <a:gd name="connsiteY31" fmla="*/ 1199780 h 2064074"/>
                  <a:gd name="connsiteX32" fmla="*/ 1168876 w 2704900"/>
                  <a:gd name="connsiteY32" fmla="*/ 1083397 h 2064074"/>
                  <a:gd name="connsiteX33" fmla="*/ 874880 w 2704900"/>
                  <a:gd name="connsiteY33" fmla="*/ 1090838 h 2064074"/>
                  <a:gd name="connsiteX34" fmla="*/ 297471 w 2704900"/>
                  <a:gd name="connsiteY34"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1995721 w 2704900"/>
                  <a:gd name="connsiteY4" fmla="*/ 1073472 h 2064074"/>
                  <a:gd name="connsiteX5" fmla="*/ 2113378 w 2704900"/>
                  <a:gd name="connsiteY5" fmla="*/ 1075011 h 2064074"/>
                  <a:gd name="connsiteX6" fmla="*/ 2109903 w 2704900"/>
                  <a:gd name="connsiteY6" fmla="*/ 1300931 h 2064074"/>
                  <a:gd name="connsiteX7" fmla="*/ 2214488 w 2704900"/>
                  <a:gd name="connsiteY7" fmla="*/ 1302072 h 2064074"/>
                  <a:gd name="connsiteX8" fmla="*/ 2234658 w 2704900"/>
                  <a:gd name="connsiteY8" fmla="*/ 1012900 h 2064074"/>
                  <a:gd name="connsiteX9" fmla="*/ 2336986 w 2704900"/>
                  <a:gd name="connsiteY9" fmla="*/ 747340 h 2064074"/>
                  <a:gd name="connsiteX10" fmla="*/ 2484860 w 2704900"/>
                  <a:gd name="connsiteY10" fmla="*/ 672083 h 2064074"/>
                  <a:gd name="connsiteX11" fmla="*/ 2619926 w 2704900"/>
                  <a:gd name="connsiteY11" fmla="*/ 781620 h 2064074"/>
                  <a:gd name="connsiteX12" fmla="*/ 2704900 w 2704900"/>
                  <a:gd name="connsiteY12" fmla="*/ 1054425 h 2064074"/>
                  <a:gd name="connsiteX13" fmla="*/ 2704594 w 2704900"/>
                  <a:gd name="connsiteY13" fmla="*/ 1472184 h 2064074"/>
                  <a:gd name="connsiteX14" fmla="*/ 2662039 w 2704900"/>
                  <a:gd name="connsiteY14" fmla="*/ 1631827 h 2064074"/>
                  <a:gd name="connsiteX15" fmla="*/ 2614383 w 2704900"/>
                  <a:gd name="connsiteY15" fmla="*/ 1726506 h 2064074"/>
                  <a:gd name="connsiteX16" fmla="*/ 2316270 w 2704900"/>
                  <a:gd name="connsiteY16" fmla="*/ 1731839 h 2064074"/>
                  <a:gd name="connsiteX17" fmla="*/ 2214499 w 2704900"/>
                  <a:gd name="connsiteY17" fmla="*/ 1547640 h 2064074"/>
                  <a:gd name="connsiteX18" fmla="*/ 2059359 w 2704900"/>
                  <a:gd name="connsiteY18" fmla="*/ 1546300 h 2064074"/>
                  <a:gd name="connsiteX19" fmla="*/ 2060062 w 2704900"/>
                  <a:gd name="connsiteY19" fmla="*/ 1723456 h 2064074"/>
                  <a:gd name="connsiteX20" fmla="*/ 2060566 w 2704900"/>
                  <a:gd name="connsiteY20" fmla="*/ 2061792 h 2064074"/>
                  <a:gd name="connsiteX21" fmla="*/ 2003879 w 2704900"/>
                  <a:gd name="connsiteY21" fmla="*/ 2064074 h 2064074"/>
                  <a:gd name="connsiteX22" fmla="*/ 1999367 w 2704900"/>
                  <a:gd name="connsiteY22" fmla="*/ 1718894 h 2064074"/>
                  <a:gd name="connsiteX23" fmla="*/ 1896217 w 2704900"/>
                  <a:gd name="connsiteY23" fmla="*/ 1719834 h 2064074"/>
                  <a:gd name="connsiteX24" fmla="*/ 1899502 w 2704900"/>
                  <a:gd name="connsiteY24" fmla="*/ 1607540 h 2064074"/>
                  <a:gd name="connsiteX25" fmla="*/ 1862577 w 2704900"/>
                  <a:gd name="connsiteY25" fmla="*/ 1516984 h 2064074"/>
                  <a:gd name="connsiteX26" fmla="*/ 1832287 w 2704900"/>
                  <a:gd name="connsiteY26" fmla="*/ 1512593 h 2064074"/>
                  <a:gd name="connsiteX27" fmla="*/ 1829451 w 2704900"/>
                  <a:gd name="connsiteY27" fmla="*/ 1195968 h 2064074"/>
                  <a:gd name="connsiteX28" fmla="*/ 1627703 w 2704900"/>
                  <a:gd name="connsiteY28" fmla="*/ 1190255 h 2064074"/>
                  <a:gd name="connsiteX29" fmla="*/ 1577547 w 2704900"/>
                  <a:gd name="connsiteY29" fmla="*/ 1051572 h 2064074"/>
                  <a:gd name="connsiteX30" fmla="*/ 1533439 w 2704900"/>
                  <a:gd name="connsiteY30" fmla="*/ 1185492 h 2064074"/>
                  <a:gd name="connsiteX31" fmla="*/ 1168235 w 2704900"/>
                  <a:gd name="connsiteY31" fmla="*/ 1199780 h 2064074"/>
                  <a:gd name="connsiteX32" fmla="*/ 1168876 w 2704900"/>
                  <a:gd name="connsiteY32" fmla="*/ 1083397 h 2064074"/>
                  <a:gd name="connsiteX33" fmla="*/ 874880 w 2704900"/>
                  <a:gd name="connsiteY33" fmla="*/ 1090838 h 2064074"/>
                  <a:gd name="connsiteX34" fmla="*/ 297471 w 2704900"/>
                  <a:gd name="connsiteY34"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1995721 w 2704900"/>
                  <a:gd name="connsiteY4" fmla="*/ 1073472 h 2064074"/>
                  <a:gd name="connsiteX5" fmla="*/ 2113378 w 2704900"/>
                  <a:gd name="connsiteY5" fmla="*/ 1075011 h 2064074"/>
                  <a:gd name="connsiteX6" fmla="*/ 2109903 w 2704900"/>
                  <a:gd name="connsiteY6" fmla="*/ 1300931 h 2064074"/>
                  <a:gd name="connsiteX7" fmla="*/ 2214488 w 2704900"/>
                  <a:gd name="connsiteY7" fmla="*/ 1302072 h 2064074"/>
                  <a:gd name="connsiteX8" fmla="*/ 2234658 w 2704900"/>
                  <a:gd name="connsiteY8" fmla="*/ 1012900 h 2064074"/>
                  <a:gd name="connsiteX9" fmla="*/ 2336986 w 2704900"/>
                  <a:gd name="connsiteY9" fmla="*/ 747340 h 2064074"/>
                  <a:gd name="connsiteX10" fmla="*/ 2484860 w 2704900"/>
                  <a:gd name="connsiteY10" fmla="*/ 672083 h 2064074"/>
                  <a:gd name="connsiteX11" fmla="*/ 2619926 w 2704900"/>
                  <a:gd name="connsiteY11" fmla="*/ 781620 h 2064074"/>
                  <a:gd name="connsiteX12" fmla="*/ 2704900 w 2704900"/>
                  <a:gd name="connsiteY12" fmla="*/ 1054425 h 2064074"/>
                  <a:gd name="connsiteX13" fmla="*/ 2704594 w 2704900"/>
                  <a:gd name="connsiteY13" fmla="*/ 1472184 h 2064074"/>
                  <a:gd name="connsiteX14" fmla="*/ 2662039 w 2704900"/>
                  <a:gd name="connsiteY14" fmla="*/ 1631827 h 2064074"/>
                  <a:gd name="connsiteX15" fmla="*/ 2614383 w 2704900"/>
                  <a:gd name="connsiteY15" fmla="*/ 1726506 h 2064074"/>
                  <a:gd name="connsiteX16" fmla="*/ 2316270 w 2704900"/>
                  <a:gd name="connsiteY16" fmla="*/ 1731839 h 2064074"/>
                  <a:gd name="connsiteX17" fmla="*/ 2214499 w 2704900"/>
                  <a:gd name="connsiteY17" fmla="*/ 1547640 h 2064074"/>
                  <a:gd name="connsiteX18" fmla="*/ 2059359 w 2704900"/>
                  <a:gd name="connsiteY18" fmla="*/ 1546300 h 2064074"/>
                  <a:gd name="connsiteX19" fmla="*/ 2060062 w 2704900"/>
                  <a:gd name="connsiteY19" fmla="*/ 1723456 h 2064074"/>
                  <a:gd name="connsiteX20" fmla="*/ 2060566 w 2704900"/>
                  <a:gd name="connsiteY20" fmla="*/ 2061792 h 2064074"/>
                  <a:gd name="connsiteX21" fmla="*/ 2003879 w 2704900"/>
                  <a:gd name="connsiteY21" fmla="*/ 2064074 h 2064074"/>
                  <a:gd name="connsiteX22" fmla="*/ 1999367 w 2704900"/>
                  <a:gd name="connsiteY22" fmla="*/ 1718894 h 2064074"/>
                  <a:gd name="connsiteX23" fmla="*/ 1896217 w 2704900"/>
                  <a:gd name="connsiteY23" fmla="*/ 1719834 h 2064074"/>
                  <a:gd name="connsiteX24" fmla="*/ 1899502 w 2704900"/>
                  <a:gd name="connsiteY24" fmla="*/ 1607540 h 2064074"/>
                  <a:gd name="connsiteX25" fmla="*/ 1862577 w 2704900"/>
                  <a:gd name="connsiteY25" fmla="*/ 1516984 h 2064074"/>
                  <a:gd name="connsiteX26" fmla="*/ 1832287 w 2704900"/>
                  <a:gd name="connsiteY26" fmla="*/ 1512593 h 2064074"/>
                  <a:gd name="connsiteX27" fmla="*/ 1829451 w 2704900"/>
                  <a:gd name="connsiteY27" fmla="*/ 1195968 h 2064074"/>
                  <a:gd name="connsiteX28" fmla="*/ 1627703 w 2704900"/>
                  <a:gd name="connsiteY28" fmla="*/ 1190255 h 2064074"/>
                  <a:gd name="connsiteX29" fmla="*/ 1577547 w 2704900"/>
                  <a:gd name="connsiteY29" fmla="*/ 1051572 h 2064074"/>
                  <a:gd name="connsiteX30" fmla="*/ 1533439 w 2704900"/>
                  <a:gd name="connsiteY30" fmla="*/ 1185492 h 2064074"/>
                  <a:gd name="connsiteX31" fmla="*/ 1168235 w 2704900"/>
                  <a:gd name="connsiteY31" fmla="*/ 1199780 h 2064074"/>
                  <a:gd name="connsiteX32" fmla="*/ 1168876 w 2704900"/>
                  <a:gd name="connsiteY32" fmla="*/ 1083397 h 2064074"/>
                  <a:gd name="connsiteX33" fmla="*/ 874880 w 2704900"/>
                  <a:gd name="connsiteY33" fmla="*/ 1090838 h 2064074"/>
                  <a:gd name="connsiteX34" fmla="*/ 297471 w 2704900"/>
                  <a:gd name="connsiteY34"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1734294 w 2704900"/>
                  <a:gd name="connsiteY4" fmla="*/ 479301 h 2064074"/>
                  <a:gd name="connsiteX5" fmla="*/ 1995721 w 2704900"/>
                  <a:gd name="connsiteY5" fmla="*/ 1073472 h 2064074"/>
                  <a:gd name="connsiteX6" fmla="*/ 2113378 w 2704900"/>
                  <a:gd name="connsiteY6" fmla="*/ 1075011 h 2064074"/>
                  <a:gd name="connsiteX7" fmla="*/ 2109903 w 2704900"/>
                  <a:gd name="connsiteY7" fmla="*/ 1300931 h 2064074"/>
                  <a:gd name="connsiteX8" fmla="*/ 2214488 w 2704900"/>
                  <a:gd name="connsiteY8" fmla="*/ 1302072 h 2064074"/>
                  <a:gd name="connsiteX9" fmla="*/ 2234658 w 2704900"/>
                  <a:gd name="connsiteY9" fmla="*/ 1012900 h 2064074"/>
                  <a:gd name="connsiteX10" fmla="*/ 2336986 w 2704900"/>
                  <a:gd name="connsiteY10" fmla="*/ 747340 h 2064074"/>
                  <a:gd name="connsiteX11" fmla="*/ 2484860 w 2704900"/>
                  <a:gd name="connsiteY11" fmla="*/ 672083 h 2064074"/>
                  <a:gd name="connsiteX12" fmla="*/ 2619926 w 2704900"/>
                  <a:gd name="connsiteY12" fmla="*/ 781620 h 2064074"/>
                  <a:gd name="connsiteX13" fmla="*/ 2704900 w 2704900"/>
                  <a:gd name="connsiteY13" fmla="*/ 1054425 h 2064074"/>
                  <a:gd name="connsiteX14" fmla="*/ 2704594 w 2704900"/>
                  <a:gd name="connsiteY14" fmla="*/ 1472184 h 2064074"/>
                  <a:gd name="connsiteX15" fmla="*/ 2662039 w 2704900"/>
                  <a:gd name="connsiteY15" fmla="*/ 1631827 h 2064074"/>
                  <a:gd name="connsiteX16" fmla="*/ 2614383 w 2704900"/>
                  <a:gd name="connsiteY16" fmla="*/ 1726506 h 2064074"/>
                  <a:gd name="connsiteX17" fmla="*/ 2316270 w 2704900"/>
                  <a:gd name="connsiteY17" fmla="*/ 1731839 h 2064074"/>
                  <a:gd name="connsiteX18" fmla="*/ 2214499 w 2704900"/>
                  <a:gd name="connsiteY18" fmla="*/ 1547640 h 2064074"/>
                  <a:gd name="connsiteX19" fmla="*/ 2059359 w 2704900"/>
                  <a:gd name="connsiteY19" fmla="*/ 1546300 h 2064074"/>
                  <a:gd name="connsiteX20" fmla="*/ 2060062 w 2704900"/>
                  <a:gd name="connsiteY20" fmla="*/ 1723456 h 2064074"/>
                  <a:gd name="connsiteX21" fmla="*/ 2060566 w 2704900"/>
                  <a:gd name="connsiteY21" fmla="*/ 2061792 h 2064074"/>
                  <a:gd name="connsiteX22" fmla="*/ 2003879 w 2704900"/>
                  <a:gd name="connsiteY22" fmla="*/ 2064074 h 2064074"/>
                  <a:gd name="connsiteX23" fmla="*/ 1999367 w 2704900"/>
                  <a:gd name="connsiteY23" fmla="*/ 1718894 h 2064074"/>
                  <a:gd name="connsiteX24" fmla="*/ 1896217 w 2704900"/>
                  <a:gd name="connsiteY24" fmla="*/ 1719834 h 2064074"/>
                  <a:gd name="connsiteX25" fmla="*/ 1899502 w 2704900"/>
                  <a:gd name="connsiteY25" fmla="*/ 1607540 h 2064074"/>
                  <a:gd name="connsiteX26" fmla="*/ 1862577 w 2704900"/>
                  <a:gd name="connsiteY26" fmla="*/ 1516984 h 2064074"/>
                  <a:gd name="connsiteX27" fmla="*/ 1832287 w 2704900"/>
                  <a:gd name="connsiteY27" fmla="*/ 1512593 h 2064074"/>
                  <a:gd name="connsiteX28" fmla="*/ 1829451 w 2704900"/>
                  <a:gd name="connsiteY28" fmla="*/ 1195968 h 2064074"/>
                  <a:gd name="connsiteX29" fmla="*/ 1627703 w 2704900"/>
                  <a:gd name="connsiteY29" fmla="*/ 1190255 h 2064074"/>
                  <a:gd name="connsiteX30" fmla="*/ 1577547 w 2704900"/>
                  <a:gd name="connsiteY30" fmla="*/ 1051572 h 2064074"/>
                  <a:gd name="connsiteX31" fmla="*/ 1533439 w 2704900"/>
                  <a:gd name="connsiteY31" fmla="*/ 1185492 h 2064074"/>
                  <a:gd name="connsiteX32" fmla="*/ 1168235 w 2704900"/>
                  <a:gd name="connsiteY32" fmla="*/ 1199780 h 2064074"/>
                  <a:gd name="connsiteX33" fmla="*/ 1168876 w 2704900"/>
                  <a:gd name="connsiteY33" fmla="*/ 1083397 h 2064074"/>
                  <a:gd name="connsiteX34" fmla="*/ 874880 w 2704900"/>
                  <a:gd name="connsiteY34" fmla="*/ 1090838 h 2064074"/>
                  <a:gd name="connsiteX35" fmla="*/ 297471 w 2704900"/>
                  <a:gd name="connsiteY35" fmla="*/ 442172 h 2064074"/>
                  <a:gd name="connsiteX0" fmla="*/ 297471 w 2704900"/>
                  <a:gd name="connsiteY0" fmla="*/ 442172 h 2064074"/>
                  <a:gd name="connsiteX1" fmla="*/ 70882 w 2704900"/>
                  <a:gd name="connsiteY1" fmla="*/ 106685 h 2064074"/>
                  <a:gd name="connsiteX2" fmla="*/ 2708 w 2704900"/>
                  <a:gd name="connsiteY2" fmla="*/ 78483 h 2064074"/>
                  <a:gd name="connsiteX3" fmla="*/ 0 w 2704900"/>
                  <a:gd name="connsiteY3" fmla="*/ 0 h 2064074"/>
                  <a:gd name="connsiteX4" fmla="*/ 1634150 w 2704900"/>
                  <a:gd name="connsiteY4" fmla="*/ 229170 h 2064074"/>
                  <a:gd name="connsiteX5" fmla="*/ 1734294 w 2704900"/>
                  <a:gd name="connsiteY5" fmla="*/ 479301 h 2064074"/>
                  <a:gd name="connsiteX6" fmla="*/ 1995721 w 2704900"/>
                  <a:gd name="connsiteY6" fmla="*/ 1073472 h 2064074"/>
                  <a:gd name="connsiteX7" fmla="*/ 2113378 w 2704900"/>
                  <a:gd name="connsiteY7" fmla="*/ 1075011 h 2064074"/>
                  <a:gd name="connsiteX8" fmla="*/ 2109903 w 2704900"/>
                  <a:gd name="connsiteY8" fmla="*/ 1300931 h 2064074"/>
                  <a:gd name="connsiteX9" fmla="*/ 2214488 w 2704900"/>
                  <a:gd name="connsiteY9" fmla="*/ 1302072 h 2064074"/>
                  <a:gd name="connsiteX10" fmla="*/ 2234658 w 2704900"/>
                  <a:gd name="connsiteY10" fmla="*/ 1012900 h 2064074"/>
                  <a:gd name="connsiteX11" fmla="*/ 2336986 w 2704900"/>
                  <a:gd name="connsiteY11" fmla="*/ 747340 h 2064074"/>
                  <a:gd name="connsiteX12" fmla="*/ 2484860 w 2704900"/>
                  <a:gd name="connsiteY12" fmla="*/ 672083 h 2064074"/>
                  <a:gd name="connsiteX13" fmla="*/ 2619926 w 2704900"/>
                  <a:gd name="connsiteY13" fmla="*/ 781620 h 2064074"/>
                  <a:gd name="connsiteX14" fmla="*/ 2704900 w 2704900"/>
                  <a:gd name="connsiteY14" fmla="*/ 1054425 h 2064074"/>
                  <a:gd name="connsiteX15" fmla="*/ 2704594 w 2704900"/>
                  <a:gd name="connsiteY15" fmla="*/ 1472184 h 2064074"/>
                  <a:gd name="connsiteX16" fmla="*/ 2662039 w 2704900"/>
                  <a:gd name="connsiteY16" fmla="*/ 1631827 h 2064074"/>
                  <a:gd name="connsiteX17" fmla="*/ 2614383 w 2704900"/>
                  <a:gd name="connsiteY17" fmla="*/ 1726506 h 2064074"/>
                  <a:gd name="connsiteX18" fmla="*/ 2316270 w 2704900"/>
                  <a:gd name="connsiteY18" fmla="*/ 1731839 h 2064074"/>
                  <a:gd name="connsiteX19" fmla="*/ 2214499 w 2704900"/>
                  <a:gd name="connsiteY19" fmla="*/ 1547640 h 2064074"/>
                  <a:gd name="connsiteX20" fmla="*/ 2059359 w 2704900"/>
                  <a:gd name="connsiteY20" fmla="*/ 1546300 h 2064074"/>
                  <a:gd name="connsiteX21" fmla="*/ 2060062 w 2704900"/>
                  <a:gd name="connsiteY21" fmla="*/ 1723456 h 2064074"/>
                  <a:gd name="connsiteX22" fmla="*/ 2060566 w 2704900"/>
                  <a:gd name="connsiteY22" fmla="*/ 2061792 h 2064074"/>
                  <a:gd name="connsiteX23" fmla="*/ 2003879 w 2704900"/>
                  <a:gd name="connsiteY23" fmla="*/ 2064074 h 2064074"/>
                  <a:gd name="connsiteX24" fmla="*/ 1999367 w 2704900"/>
                  <a:gd name="connsiteY24" fmla="*/ 1718894 h 2064074"/>
                  <a:gd name="connsiteX25" fmla="*/ 1896217 w 2704900"/>
                  <a:gd name="connsiteY25" fmla="*/ 1719834 h 2064074"/>
                  <a:gd name="connsiteX26" fmla="*/ 1899502 w 2704900"/>
                  <a:gd name="connsiteY26" fmla="*/ 1607540 h 2064074"/>
                  <a:gd name="connsiteX27" fmla="*/ 1862577 w 2704900"/>
                  <a:gd name="connsiteY27" fmla="*/ 1516984 h 2064074"/>
                  <a:gd name="connsiteX28" fmla="*/ 1832287 w 2704900"/>
                  <a:gd name="connsiteY28" fmla="*/ 1512593 h 2064074"/>
                  <a:gd name="connsiteX29" fmla="*/ 1829451 w 2704900"/>
                  <a:gd name="connsiteY29" fmla="*/ 1195968 h 2064074"/>
                  <a:gd name="connsiteX30" fmla="*/ 1627703 w 2704900"/>
                  <a:gd name="connsiteY30" fmla="*/ 1190255 h 2064074"/>
                  <a:gd name="connsiteX31" fmla="*/ 1577547 w 2704900"/>
                  <a:gd name="connsiteY31" fmla="*/ 1051572 h 2064074"/>
                  <a:gd name="connsiteX32" fmla="*/ 1533439 w 2704900"/>
                  <a:gd name="connsiteY32" fmla="*/ 1185492 h 2064074"/>
                  <a:gd name="connsiteX33" fmla="*/ 1168235 w 2704900"/>
                  <a:gd name="connsiteY33" fmla="*/ 1199780 h 2064074"/>
                  <a:gd name="connsiteX34" fmla="*/ 1168876 w 2704900"/>
                  <a:gd name="connsiteY34" fmla="*/ 1083397 h 2064074"/>
                  <a:gd name="connsiteX35" fmla="*/ 874880 w 2704900"/>
                  <a:gd name="connsiteY35" fmla="*/ 1090838 h 2064074"/>
                  <a:gd name="connsiteX36" fmla="*/ 297471 w 2704900"/>
                  <a:gd name="connsiteY36" fmla="*/ 442172 h 2064074"/>
                  <a:gd name="connsiteX0" fmla="*/ 297471 w 2704900"/>
                  <a:gd name="connsiteY0" fmla="*/ 711923 h 2333825"/>
                  <a:gd name="connsiteX1" fmla="*/ 70882 w 2704900"/>
                  <a:gd name="connsiteY1" fmla="*/ 376436 h 2333825"/>
                  <a:gd name="connsiteX2" fmla="*/ 2708 w 2704900"/>
                  <a:gd name="connsiteY2" fmla="*/ 348234 h 2333825"/>
                  <a:gd name="connsiteX3" fmla="*/ 0 w 2704900"/>
                  <a:gd name="connsiteY3" fmla="*/ 269751 h 2333825"/>
                  <a:gd name="connsiteX4" fmla="*/ 1672284 w 2704900"/>
                  <a:gd name="connsiteY4" fmla="*/ 0 h 2333825"/>
                  <a:gd name="connsiteX5" fmla="*/ 1634150 w 2704900"/>
                  <a:gd name="connsiteY5" fmla="*/ 498921 h 2333825"/>
                  <a:gd name="connsiteX6" fmla="*/ 1734294 w 2704900"/>
                  <a:gd name="connsiteY6" fmla="*/ 749052 h 2333825"/>
                  <a:gd name="connsiteX7" fmla="*/ 1995721 w 2704900"/>
                  <a:gd name="connsiteY7" fmla="*/ 1343223 h 2333825"/>
                  <a:gd name="connsiteX8" fmla="*/ 2113378 w 2704900"/>
                  <a:gd name="connsiteY8" fmla="*/ 1344762 h 2333825"/>
                  <a:gd name="connsiteX9" fmla="*/ 2109903 w 2704900"/>
                  <a:gd name="connsiteY9" fmla="*/ 1570682 h 2333825"/>
                  <a:gd name="connsiteX10" fmla="*/ 2214488 w 2704900"/>
                  <a:gd name="connsiteY10" fmla="*/ 1571823 h 2333825"/>
                  <a:gd name="connsiteX11" fmla="*/ 2234658 w 2704900"/>
                  <a:gd name="connsiteY11" fmla="*/ 1282651 h 2333825"/>
                  <a:gd name="connsiteX12" fmla="*/ 2336986 w 2704900"/>
                  <a:gd name="connsiteY12" fmla="*/ 1017091 h 2333825"/>
                  <a:gd name="connsiteX13" fmla="*/ 2484860 w 2704900"/>
                  <a:gd name="connsiteY13" fmla="*/ 941834 h 2333825"/>
                  <a:gd name="connsiteX14" fmla="*/ 2619926 w 2704900"/>
                  <a:gd name="connsiteY14" fmla="*/ 1051371 h 2333825"/>
                  <a:gd name="connsiteX15" fmla="*/ 2704900 w 2704900"/>
                  <a:gd name="connsiteY15" fmla="*/ 1324176 h 2333825"/>
                  <a:gd name="connsiteX16" fmla="*/ 2704594 w 2704900"/>
                  <a:gd name="connsiteY16" fmla="*/ 1741935 h 2333825"/>
                  <a:gd name="connsiteX17" fmla="*/ 2662039 w 2704900"/>
                  <a:gd name="connsiteY17" fmla="*/ 1901578 h 2333825"/>
                  <a:gd name="connsiteX18" fmla="*/ 2614383 w 2704900"/>
                  <a:gd name="connsiteY18" fmla="*/ 1996257 h 2333825"/>
                  <a:gd name="connsiteX19" fmla="*/ 2316270 w 2704900"/>
                  <a:gd name="connsiteY19" fmla="*/ 2001590 h 2333825"/>
                  <a:gd name="connsiteX20" fmla="*/ 2214499 w 2704900"/>
                  <a:gd name="connsiteY20" fmla="*/ 1817391 h 2333825"/>
                  <a:gd name="connsiteX21" fmla="*/ 2059359 w 2704900"/>
                  <a:gd name="connsiteY21" fmla="*/ 1816051 h 2333825"/>
                  <a:gd name="connsiteX22" fmla="*/ 2060062 w 2704900"/>
                  <a:gd name="connsiteY22" fmla="*/ 1993207 h 2333825"/>
                  <a:gd name="connsiteX23" fmla="*/ 2060566 w 2704900"/>
                  <a:gd name="connsiteY23" fmla="*/ 2331543 h 2333825"/>
                  <a:gd name="connsiteX24" fmla="*/ 2003879 w 2704900"/>
                  <a:gd name="connsiteY24" fmla="*/ 2333825 h 2333825"/>
                  <a:gd name="connsiteX25" fmla="*/ 1999367 w 2704900"/>
                  <a:gd name="connsiteY25" fmla="*/ 1988645 h 2333825"/>
                  <a:gd name="connsiteX26" fmla="*/ 1896217 w 2704900"/>
                  <a:gd name="connsiteY26" fmla="*/ 1989585 h 2333825"/>
                  <a:gd name="connsiteX27" fmla="*/ 1899502 w 2704900"/>
                  <a:gd name="connsiteY27" fmla="*/ 1877291 h 2333825"/>
                  <a:gd name="connsiteX28" fmla="*/ 1862577 w 2704900"/>
                  <a:gd name="connsiteY28" fmla="*/ 1786735 h 2333825"/>
                  <a:gd name="connsiteX29" fmla="*/ 1832287 w 2704900"/>
                  <a:gd name="connsiteY29" fmla="*/ 1782344 h 2333825"/>
                  <a:gd name="connsiteX30" fmla="*/ 1829451 w 2704900"/>
                  <a:gd name="connsiteY30" fmla="*/ 1465719 h 2333825"/>
                  <a:gd name="connsiteX31" fmla="*/ 1627703 w 2704900"/>
                  <a:gd name="connsiteY31" fmla="*/ 1460006 h 2333825"/>
                  <a:gd name="connsiteX32" fmla="*/ 1577547 w 2704900"/>
                  <a:gd name="connsiteY32" fmla="*/ 1321323 h 2333825"/>
                  <a:gd name="connsiteX33" fmla="*/ 1533439 w 2704900"/>
                  <a:gd name="connsiteY33" fmla="*/ 1455243 h 2333825"/>
                  <a:gd name="connsiteX34" fmla="*/ 1168235 w 2704900"/>
                  <a:gd name="connsiteY34" fmla="*/ 1469531 h 2333825"/>
                  <a:gd name="connsiteX35" fmla="*/ 1168876 w 2704900"/>
                  <a:gd name="connsiteY35" fmla="*/ 1353148 h 2333825"/>
                  <a:gd name="connsiteX36" fmla="*/ 874880 w 2704900"/>
                  <a:gd name="connsiteY36" fmla="*/ 1360589 h 2333825"/>
                  <a:gd name="connsiteX37" fmla="*/ 297471 w 2704900"/>
                  <a:gd name="connsiteY37" fmla="*/ 711923 h 2333825"/>
                  <a:gd name="connsiteX0" fmla="*/ 297471 w 2704900"/>
                  <a:gd name="connsiteY0" fmla="*/ 711923 h 2333825"/>
                  <a:gd name="connsiteX1" fmla="*/ 70882 w 2704900"/>
                  <a:gd name="connsiteY1" fmla="*/ 376436 h 2333825"/>
                  <a:gd name="connsiteX2" fmla="*/ 2708 w 2704900"/>
                  <a:gd name="connsiteY2" fmla="*/ 348234 h 2333825"/>
                  <a:gd name="connsiteX3" fmla="*/ 0 w 2704900"/>
                  <a:gd name="connsiteY3" fmla="*/ 269751 h 2333825"/>
                  <a:gd name="connsiteX4" fmla="*/ 1672284 w 2704900"/>
                  <a:gd name="connsiteY4" fmla="*/ 0 h 2333825"/>
                  <a:gd name="connsiteX5" fmla="*/ 1634150 w 2704900"/>
                  <a:gd name="connsiteY5" fmla="*/ 498921 h 2333825"/>
                  <a:gd name="connsiteX6" fmla="*/ 1734294 w 2704900"/>
                  <a:gd name="connsiteY6" fmla="*/ 749052 h 2333825"/>
                  <a:gd name="connsiteX7" fmla="*/ 1995721 w 2704900"/>
                  <a:gd name="connsiteY7" fmla="*/ 1343223 h 2333825"/>
                  <a:gd name="connsiteX8" fmla="*/ 2113378 w 2704900"/>
                  <a:gd name="connsiteY8" fmla="*/ 1344762 h 2333825"/>
                  <a:gd name="connsiteX9" fmla="*/ 2109903 w 2704900"/>
                  <a:gd name="connsiteY9" fmla="*/ 1570682 h 2333825"/>
                  <a:gd name="connsiteX10" fmla="*/ 2214488 w 2704900"/>
                  <a:gd name="connsiteY10" fmla="*/ 1571823 h 2333825"/>
                  <a:gd name="connsiteX11" fmla="*/ 2234658 w 2704900"/>
                  <a:gd name="connsiteY11" fmla="*/ 1282651 h 2333825"/>
                  <a:gd name="connsiteX12" fmla="*/ 2336986 w 2704900"/>
                  <a:gd name="connsiteY12" fmla="*/ 1017091 h 2333825"/>
                  <a:gd name="connsiteX13" fmla="*/ 2484860 w 2704900"/>
                  <a:gd name="connsiteY13" fmla="*/ 941834 h 2333825"/>
                  <a:gd name="connsiteX14" fmla="*/ 2619926 w 2704900"/>
                  <a:gd name="connsiteY14" fmla="*/ 1051371 h 2333825"/>
                  <a:gd name="connsiteX15" fmla="*/ 2704900 w 2704900"/>
                  <a:gd name="connsiteY15" fmla="*/ 1324176 h 2333825"/>
                  <a:gd name="connsiteX16" fmla="*/ 2704594 w 2704900"/>
                  <a:gd name="connsiteY16" fmla="*/ 1741935 h 2333825"/>
                  <a:gd name="connsiteX17" fmla="*/ 2662039 w 2704900"/>
                  <a:gd name="connsiteY17" fmla="*/ 1901578 h 2333825"/>
                  <a:gd name="connsiteX18" fmla="*/ 2614383 w 2704900"/>
                  <a:gd name="connsiteY18" fmla="*/ 1996257 h 2333825"/>
                  <a:gd name="connsiteX19" fmla="*/ 2316270 w 2704900"/>
                  <a:gd name="connsiteY19" fmla="*/ 2001590 h 2333825"/>
                  <a:gd name="connsiteX20" fmla="*/ 2214499 w 2704900"/>
                  <a:gd name="connsiteY20" fmla="*/ 1817391 h 2333825"/>
                  <a:gd name="connsiteX21" fmla="*/ 2059359 w 2704900"/>
                  <a:gd name="connsiteY21" fmla="*/ 1816051 h 2333825"/>
                  <a:gd name="connsiteX22" fmla="*/ 2060062 w 2704900"/>
                  <a:gd name="connsiteY22" fmla="*/ 1993207 h 2333825"/>
                  <a:gd name="connsiteX23" fmla="*/ 2060566 w 2704900"/>
                  <a:gd name="connsiteY23" fmla="*/ 2331543 h 2333825"/>
                  <a:gd name="connsiteX24" fmla="*/ 2003879 w 2704900"/>
                  <a:gd name="connsiteY24" fmla="*/ 2333825 h 2333825"/>
                  <a:gd name="connsiteX25" fmla="*/ 1999367 w 2704900"/>
                  <a:gd name="connsiteY25" fmla="*/ 1988645 h 2333825"/>
                  <a:gd name="connsiteX26" fmla="*/ 1896217 w 2704900"/>
                  <a:gd name="connsiteY26" fmla="*/ 1989585 h 2333825"/>
                  <a:gd name="connsiteX27" fmla="*/ 1899502 w 2704900"/>
                  <a:gd name="connsiteY27" fmla="*/ 1877291 h 2333825"/>
                  <a:gd name="connsiteX28" fmla="*/ 1862577 w 2704900"/>
                  <a:gd name="connsiteY28" fmla="*/ 1786735 h 2333825"/>
                  <a:gd name="connsiteX29" fmla="*/ 1832287 w 2704900"/>
                  <a:gd name="connsiteY29" fmla="*/ 1782344 h 2333825"/>
                  <a:gd name="connsiteX30" fmla="*/ 1829451 w 2704900"/>
                  <a:gd name="connsiteY30" fmla="*/ 1465719 h 2333825"/>
                  <a:gd name="connsiteX31" fmla="*/ 1627703 w 2704900"/>
                  <a:gd name="connsiteY31" fmla="*/ 1460006 h 2333825"/>
                  <a:gd name="connsiteX32" fmla="*/ 1577547 w 2704900"/>
                  <a:gd name="connsiteY32" fmla="*/ 1321323 h 2333825"/>
                  <a:gd name="connsiteX33" fmla="*/ 1533439 w 2704900"/>
                  <a:gd name="connsiteY33" fmla="*/ 1455243 h 2333825"/>
                  <a:gd name="connsiteX34" fmla="*/ 1168235 w 2704900"/>
                  <a:gd name="connsiteY34" fmla="*/ 1469531 h 2333825"/>
                  <a:gd name="connsiteX35" fmla="*/ 1168876 w 2704900"/>
                  <a:gd name="connsiteY35" fmla="*/ 1353148 h 2333825"/>
                  <a:gd name="connsiteX36" fmla="*/ 874880 w 2704900"/>
                  <a:gd name="connsiteY36" fmla="*/ 1360589 h 2333825"/>
                  <a:gd name="connsiteX37" fmla="*/ 297471 w 2704900"/>
                  <a:gd name="connsiteY37" fmla="*/ 711923 h 2333825"/>
                  <a:gd name="connsiteX0" fmla="*/ 297471 w 2704900"/>
                  <a:gd name="connsiteY0" fmla="*/ 711923 h 2333825"/>
                  <a:gd name="connsiteX1" fmla="*/ 70882 w 2704900"/>
                  <a:gd name="connsiteY1" fmla="*/ 376436 h 2333825"/>
                  <a:gd name="connsiteX2" fmla="*/ 2708 w 2704900"/>
                  <a:gd name="connsiteY2" fmla="*/ 348234 h 2333825"/>
                  <a:gd name="connsiteX3" fmla="*/ 0 w 2704900"/>
                  <a:gd name="connsiteY3" fmla="*/ 269751 h 2333825"/>
                  <a:gd name="connsiteX4" fmla="*/ 1672284 w 2704900"/>
                  <a:gd name="connsiteY4" fmla="*/ 0 h 2333825"/>
                  <a:gd name="connsiteX5" fmla="*/ 1634150 w 2704900"/>
                  <a:gd name="connsiteY5" fmla="*/ 498921 h 2333825"/>
                  <a:gd name="connsiteX6" fmla="*/ 1734294 w 2704900"/>
                  <a:gd name="connsiteY6" fmla="*/ 749052 h 2333825"/>
                  <a:gd name="connsiteX7" fmla="*/ 1995721 w 2704900"/>
                  <a:gd name="connsiteY7" fmla="*/ 1343223 h 2333825"/>
                  <a:gd name="connsiteX8" fmla="*/ 2113378 w 2704900"/>
                  <a:gd name="connsiteY8" fmla="*/ 1344762 h 2333825"/>
                  <a:gd name="connsiteX9" fmla="*/ 2109903 w 2704900"/>
                  <a:gd name="connsiteY9" fmla="*/ 1570682 h 2333825"/>
                  <a:gd name="connsiteX10" fmla="*/ 2214488 w 2704900"/>
                  <a:gd name="connsiteY10" fmla="*/ 1571823 h 2333825"/>
                  <a:gd name="connsiteX11" fmla="*/ 2234658 w 2704900"/>
                  <a:gd name="connsiteY11" fmla="*/ 1282651 h 2333825"/>
                  <a:gd name="connsiteX12" fmla="*/ 2336986 w 2704900"/>
                  <a:gd name="connsiteY12" fmla="*/ 1017091 h 2333825"/>
                  <a:gd name="connsiteX13" fmla="*/ 2484860 w 2704900"/>
                  <a:gd name="connsiteY13" fmla="*/ 941834 h 2333825"/>
                  <a:gd name="connsiteX14" fmla="*/ 2619926 w 2704900"/>
                  <a:gd name="connsiteY14" fmla="*/ 1051371 h 2333825"/>
                  <a:gd name="connsiteX15" fmla="*/ 2704900 w 2704900"/>
                  <a:gd name="connsiteY15" fmla="*/ 1324176 h 2333825"/>
                  <a:gd name="connsiteX16" fmla="*/ 2704594 w 2704900"/>
                  <a:gd name="connsiteY16" fmla="*/ 1741935 h 2333825"/>
                  <a:gd name="connsiteX17" fmla="*/ 2662039 w 2704900"/>
                  <a:gd name="connsiteY17" fmla="*/ 1901578 h 2333825"/>
                  <a:gd name="connsiteX18" fmla="*/ 2614383 w 2704900"/>
                  <a:gd name="connsiteY18" fmla="*/ 1996257 h 2333825"/>
                  <a:gd name="connsiteX19" fmla="*/ 2316270 w 2704900"/>
                  <a:gd name="connsiteY19" fmla="*/ 2001590 h 2333825"/>
                  <a:gd name="connsiteX20" fmla="*/ 2214499 w 2704900"/>
                  <a:gd name="connsiteY20" fmla="*/ 1817391 h 2333825"/>
                  <a:gd name="connsiteX21" fmla="*/ 2059359 w 2704900"/>
                  <a:gd name="connsiteY21" fmla="*/ 1816051 h 2333825"/>
                  <a:gd name="connsiteX22" fmla="*/ 2060062 w 2704900"/>
                  <a:gd name="connsiteY22" fmla="*/ 1993207 h 2333825"/>
                  <a:gd name="connsiteX23" fmla="*/ 2060566 w 2704900"/>
                  <a:gd name="connsiteY23" fmla="*/ 2331543 h 2333825"/>
                  <a:gd name="connsiteX24" fmla="*/ 2003879 w 2704900"/>
                  <a:gd name="connsiteY24" fmla="*/ 2333825 h 2333825"/>
                  <a:gd name="connsiteX25" fmla="*/ 1999367 w 2704900"/>
                  <a:gd name="connsiteY25" fmla="*/ 1988645 h 2333825"/>
                  <a:gd name="connsiteX26" fmla="*/ 1896217 w 2704900"/>
                  <a:gd name="connsiteY26" fmla="*/ 1989585 h 2333825"/>
                  <a:gd name="connsiteX27" fmla="*/ 1899502 w 2704900"/>
                  <a:gd name="connsiteY27" fmla="*/ 1877291 h 2333825"/>
                  <a:gd name="connsiteX28" fmla="*/ 1862577 w 2704900"/>
                  <a:gd name="connsiteY28" fmla="*/ 1786735 h 2333825"/>
                  <a:gd name="connsiteX29" fmla="*/ 1832287 w 2704900"/>
                  <a:gd name="connsiteY29" fmla="*/ 1782344 h 2333825"/>
                  <a:gd name="connsiteX30" fmla="*/ 1829451 w 2704900"/>
                  <a:gd name="connsiteY30" fmla="*/ 1465719 h 2333825"/>
                  <a:gd name="connsiteX31" fmla="*/ 1627703 w 2704900"/>
                  <a:gd name="connsiteY31" fmla="*/ 1460006 h 2333825"/>
                  <a:gd name="connsiteX32" fmla="*/ 1577547 w 2704900"/>
                  <a:gd name="connsiteY32" fmla="*/ 1321323 h 2333825"/>
                  <a:gd name="connsiteX33" fmla="*/ 1533439 w 2704900"/>
                  <a:gd name="connsiteY33" fmla="*/ 1455243 h 2333825"/>
                  <a:gd name="connsiteX34" fmla="*/ 1168235 w 2704900"/>
                  <a:gd name="connsiteY34" fmla="*/ 1469531 h 2333825"/>
                  <a:gd name="connsiteX35" fmla="*/ 1168876 w 2704900"/>
                  <a:gd name="connsiteY35" fmla="*/ 1353148 h 2333825"/>
                  <a:gd name="connsiteX36" fmla="*/ 874880 w 2704900"/>
                  <a:gd name="connsiteY36" fmla="*/ 1360589 h 2333825"/>
                  <a:gd name="connsiteX37" fmla="*/ 297471 w 2704900"/>
                  <a:gd name="connsiteY37" fmla="*/ 711923 h 2333825"/>
                  <a:gd name="connsiteX0" fmla="*/ 297471 w 2704900"/>
                  <a:gd name="connsiteY0" fmla="*/ 715543 h 2337445"/>
                  <a:gd name="connsiteX1" fmla="*/ 70882 w 2704900"/>
                  <a:gd name="connsiteY1" fmla="*/ 380056 h 2337445"/>
                  <a:gd name="connsiteX2" fmla="*/ 2708 w 2704900"/>
                  <a:gd name="connsiteY2" fmla="*/ 351854 h 2337445"/>
                  <a:gd name="connsiteX3" fmla="*/ 0 w 2704900"/>
                  <a:gd name="connsiteY3" fmla="*/ 273371 h 2337445"/>
                  <a:gd name="connsiteX4" fmla="*/ 770767 w 2704900"/>
                  <a:gd name="connsiteY4" fmla="*/ 0 h 2337445"/>
                  <a:gd name="connsiteX5" fmla="*/ 1672284 w 2704900"/>
                  <a:gd name="connsiteY5" fmla="*/ 3620 h 2337445"/>
                  <a:gd name="connsiteX6" fmla="*/ 1634150 w 2704900"/>
                  <a:gd name="connsiteY6" fmla="*/ 502541 h 2337445"/>
                  <a:gd name="connsiteX7" fmla="*/ 1734294 w 2704900"/>
                  <a:gd name="connsiteY7" fmla="*/ 752672 h 2337445"/>
                  <a:gd name="connsiteX8" fmla="*/ 1995721 w 2704900"/>
                  <a:gd name="connsiteY8" fmla="*/ 1346843 h 2337445"/>
                  <a:gd name="connsiteX9" fmla="*/ 2113378 w 2704900"/>
                  <a:gd name="connsiteY9" fmla="*/ 1348382 h 2337445"/>
                  <a:gd name="connsiteX10" fmla="*/ 2109903 w 2704900"/>
                  <a:gd name="connsiteY10" fmla="*/ 1574302 h 2337445"/>
                  <a:gd name="connsiteX11" fmla="*/ 2214488 w 2704900"/>
                  <a:gd name="connsiteY11" fmla="*/ 1575443 h 2337445"/>
                  <a:gd name="connsiteX12" fmla="*/ 2234658 w 2704900"/>
                  <a:gd name="connsiteY12" fmla="*/ 1286271 h 2337445"/>
                  <a:gd name="connsiteX13" fmla="*/ 2336986 w 2704900"/>
                  <a:gd name="connsiteY13" fmla="*/ 1020711 h 2337445"/>
                  <a:gd name="connsiteX14" fmla="*/ 2484860 w 2704900"/>
                  <a:gd name="connsiteY14" fmla="*/ 945454 h 2337445"/>
                  <a:gd name="connsiteX15" fmla="*/ 2619926 w 2704900"/>
                  <a:gd name="connsiteY15" fmla="*/ 1054991 h 2337445"/>
                  <a:gd name="connsiteX16" fmla="*/ 2704900 w 2704900"/>
                  <a:gd name="connsiteY16" fmla="*/ 1327796 h 2337445"/>
                  <a:gd name="connsiteX17" fmla="*/ 2704594 w 2704900"/>
                  <a:gd name="connsiteY17" fmla="*/ 1745555 h 2337445"/>
                  <a:gd name="connsiteX18" fmla="*/ 2662039 w 2704900"/>
                  <a:gd name="connsiteY18" fmla="*/ 1905198 h 2337445"/>
                  <a:gd name="connsiteX19" fmla="*/ 2614383 w 2704900"/>
                  <a:gd name="connsiteY19" fmla="*/ 1999877 h 2337445"/>
                  <a:gd name="connsiteX20" fmla="*/ 2316270 w 2704900"/>
                  <a:gd name="connsiteY20" fmla="*/ 2005210 h 2337445"/>
                  <a:gd name="connsiteX21" fmla="*/ 2214499 w 2704900"/>
                  <a:gd name="connsiteY21" fmla="*/ 1821011 h 2337445"/>
                  <a:gd name="connsiteX22" fmla="*/ 2059359 w 2704900"/>
                  <a:gd name="connsiteY22" fmla="*/ 1819671 h 2337445"/>
                  <a:gd name="connsiteX23" fmla="*/ 2060062 w 2704900"/>
                  <a:gd name="connsiteY23" fmla="*/ 1996827 h 2337445"/>
                  <a:gd name="connsiteX24" fmla="*/ 2060566 w 2704900"/>
                  <a:gd name="connsiteY24" fmla="*/ 2335163 h 2337445"/>
                  <a:gd name="connsiteX25" fmla="*/ 2003879 w 2704900"/>
                  <a:gd name="connsiteY25" fmla="*/ 2337445 h 2337445"/>
                  <a:gd name="connsiteX26" fmla="*/ 1999367 w 2704900"/>
                  <a:gd name="connsiteY26" fmla="*/ 1992265 h 2337445"/>
                  <a:gd name="connsiteX27" fmla="*/ 1896217 w 2704900"/>
                  <a:gd name="connsiteY27" fmla="*/ 1993205 h 2337445"/>
                  <a:gd name="connsiteX28" fmla="*/ 1899502 w 2704900"/>
                  <a:gd name="connsiteY28" fmla="*/ 1880911 h 2337445"/>
                  <a:gd name="connsiteX29" fmla="*/ 1862577 w 2704900"/>
                  <a:gd name="connsiteY29" fmla="*/ 1790355 h 2337445"/>
                  <a:gd name="connsiteX30" fmla="*/ 1832287 w 2704900"/>
                  <a:gd name="connsiteY30" fmla="*/ 1785964 h 2337445"/>
                  <a:gd name="connsiteX31" fmla="*/ 1829451 w 2704900"/>
                  <a:gd name="connsiteY31" fmla="*/ 1469339 h 2337445"/>
                  <a:gd name="connsiteX32" fmla="*/ 1627703 w 2704900"/>
                  <a:gd name="connsiteY32" fmla="*/ 1463626 h 2337445"/>
                  <a:gd name="connsiteX33" fmla="*/ 1577547 w 2704900"/>
                  <a:gd name="connsiteY33" fmla="*/ 1324943 h 2337445"/>
                  <a:gd name="connsiteX34" fmla="*/ 1533439 w 2704900"/>
                  <a:gd name="connsiteY34" fmla="*/ 1458863 h 2337445"/>
                  <a:gd name="connsiteX35" fmla="*/ 1168235 w 2704900"/>
                  <a:gd name="connsiteY35" fmla="*/ 1473151 h 2337445"/>
                  <a:gd name="connsiteX36" fmla="*/ 1168876 w 2704900"/>
                  <a:gd name="connsiteY36" fmla="*/ 1356768 h 2337445"/>
                  <a:gd name="connsiteX37" fmla="*/ 874880 w 2704900"/>
                  <a:gd name="connsiteY37" fmla="*/ 1364209 h 2337445"/>
                  <a:gd name="connsiteX38" fmla="*/ 297471 w 2704900"/>
                  <a:gd name="connsiteY38" fmla="*/ 715543 h 2337445"/>
                  <a:gd name="connsiteX0" fmla="*/ 295666 w 2703095"/>
                  <a:gd name="connsiteY0" fmla="*/ 1078635 h 2700537"/>
                  <a:gd name="connsiteX1" fmla="*/ 69077 w 2703095"/>
                  <a:gd name="connsiteY1" fmla="*/ 743148 h 2700537"/>
                  <a:gd name="connsiteX2" fmla="*/ 903 w 2703095"/>
                  <a:gd name="connsiteY2" fmla="*/ 714946 h 2700537"/>
                  <a:gd name="connsiteX3" fmla="*/ 600204 w 2703095"/>
                  <a:gd name="connsiteY3" fmla="*/ 0 h 2700537"/>
                  <a:gd name="connsiteX4" fmla="*/ 768962 w 2703095"/>
                  <a:gd name="connsiteY4" fmla="*/ 363092 h 2700537"/>
                  <a:gd name="connsiteX5" fmla="*/ 1670479 w 2703095"/>
                  <a:gd name="connsiteY5" fmla="*/ 366712 h 2700537"/>
                  <a:gd name="connsiteX6" fmla="*/ 1632345 w 2703095"/>
                  <a:gd name="connsiteY6" fmla="*/ 865633 h 2700537"/>
                  <a:gd name="connsiteX7" fmla="*/ 1732489 w 2703095"/>
                  <a:gd name="connsiteY7" fmla="*/ 1115764 h 2700537"/>
                  <a:gd name="connsiteX8" fmla="*/ 1993916 w 2703095"/>
                  <a:gd name="connsiteY8" fmla="*/ 1709935 h 2700537"/>
                  <a:gd name="connsiteX9" fmla="*/ 2111573 w 2703095"/>
                  <a:gd name="connsiteY9" fmla="*/ 1711474 h 2700537"/>
                  <a:gd name="connsiteX10" fmla="*/ 2108098 w 2703095"/>
                  <a:gd name="connsiteY10" fmla="*/ 1937394 h 2700537"/>
                  <a:gd name="connsiteX11" fmla="*/ 2212683 w 2703095"/>
                  <a:gd name="connsiteY11" fmla="*/ 1938535 h 2700537"/>
                  <a:gd name="connsiteX12" fmla="*/ 2232853 w 2703095"/>
                  <a:gd name="connsiteY12" fmla="*/ 1649363 h 2700537"/>
                  <a:gd name="connsiteX13" fmla="*/ 2335181 w 2703095"/>
                  <a:gd name="connsiteY13" fmla="*/ 1383803 h 2700537"/>
                  <a:gd name="connsiteX14" fmla="*/ 2483055 w 2703095"/>
                  <a:gd name="connsiteY14" fmla="*/ 1308546 h 2700537"/>
                  <a:gd name="connsiteX15" fmla="*/ 2618121 w 2703095"/>
                  <a:gd name="connsiteY15" fmla="*/ 1418083 h 2700537"/>
                  <a:gd name="connsiteX16" fmla="*/ 2703095 w 2703095"/>
                  <a:gd name="connsiteY16" fmla="*/ 1690888 h 2700537"/>
                  <a:gd name="connsiteX17" fmla="*/ 2702789 w 2703095"/>
                  <a:gd name="connsiteY17" fmla="*/ 2108647 h 2700537"/>
                  <a:gd name="connsiteX18" fmla="*/ 2660234 w 2703095"/>
                  <a:gd name="connsiteY18" fmla="*/ 2268290 h 2700537"/>
                  <a:gd name="connsiteX19" fmla="*/ 2612578 w 2703095"/>
                  <a:gd name="connsiteY19" fmla="*/ 2362969 h 2700537"/>
                  <a:gd name="connsiteX20" fmla="*/ 2314465 w 2703095"/>
                  <a:gd name="connsiteY20" fmla="*/ 2368302 h 2700537"/>
                  <a:gd name="connsiteX21" fmla="*/ 2212694 w 2703095"/>
                  <a:gd name="connsiteY21" fmla="*/ 2184103 h 2700537"/>
                  <a:gd name="connsiteX22" fmla="*/ 2057554 w 2703095"/>
                  <a:gd name="connsiteY22" fmla="*/ 2182763 h 2700537"/>
                  <a:gd name="connsiteX23" fmla="*/ 2058257 w 2703095"/>
                  <a:gd name="connsiteY23" fmla="*/ 2359919 h 2700537"/>
                  <a:gd name="connsiteX24" fmla="*/ 2058761 w 2703095"/>
                  <a:gd name="connsiteY24" fmla="*/ 2698255 h 2700537"/>
                  <a:gd name="connsiteX25" fmla="*/ 2002074 w 2703095"/>
                  <a:gd name="connsiteY25" fmla="*/ 2700537 h 2700537"/>
                  <a:gd name="connsiteX26" fmla="*/ 1997562 w 2703095"/>
                  <a:gd name="connsiteY26" fmla="*/ 2355357 h 2700537"/>
                  <a:gd name="connsiteX27" fmla="*/ 1894412 w 2703095"/>
                  <a:gd name="connsiteY27" fmla="*/ 2356297 h 2700537"/>
                  <a:gd name="connsiteX28" fmla="*/ 1897697 w 2703095"/>
                  <a:gd name="connsiteY28" fmla="*/ 2244003 h 2700537"/>
                  <a:gd name="connsiteX29" fmla="*/ 1860772 w 2703095"/>
                  <a:gd name="connsiteY29" fmla="*/ 2153447 h 2700537"/>
                  <a:gd name="connsiteX30" fmla="*/ 1830482 w 2703095"/>
                  <a:gd name="connsiteY30" fmla="*/ 2149056 h 2700537"/>
                  <a:gd name="connsiteX31" fmla="*/ 1827646 w 2703095"/>
                  <a:gd name="connsiteY31" fmla="*/ 1832431 h 2700537"/>
                  <a:gd name="connsiteX32" fmla="*/ 1625898 w 2703095"/>
                  <a:gd name="connsiteY32" fmla="*/ 1826718 h 2700537"/>
                  <a:gd name="connsiteX33" fmla="*/ 1575742 w 2703095"/>
                  <a:gd name="connsiteY33" fmla="*/ 1688035 h 2700537"/>
                  <a:gd name="connsiteX34" fmla="*/ 1531634 w 2703095"/>
                  <a:gd name="connsiteY34" fmla="*/ 1821955 h 2700537"/>
                  <a:gd name="connsiteX35" fmla="*/ 1166430 w 2703095"/>
                  <a:gd name="connsiteY35" fmla="*/ 1836243 h 2700537"/>
                  <a:gd name="connsiteX36" fmla="*/ 1167071 w 2703095"/>
                  <a:gd name="connsiteY36" fmla="*/ 1719860 h 2700537"/>
                  <a:gd name="connsiteX37" fmla="*/ 873075 w 2703095"/>
                  <a:gd name="connsiteY37" fmla="*/ 1727301 h 2700537"/>
                  <a:gd name="connsiteX38" fmla="*/ 295666 w 2703095"/>
                  <a:gd name="connsiteY38" fmla="*/ 1078635 h 2700537"/>
                  <a:gd name="connsiteX0" fmla="*/ 295666 w 2703095"/>
                  <a:gd name="connsiteY0" fmla="*/ 1078635 h 2700537"/>
                  <a:gd name="connsiteX1" fmla="*/ 69077 w 2703095"/>
                  <a:gd name="connsiteY1" fmla="*/ 743148 h 2700537"/>
                  <a:gd name="connsiteX2" fmla="*/ 903 w 2703095"/>
                  <a:gd name="connsiteY2" fmla="*/ 714946 h 2700537"/>
                  <a:gd name="connsiteX3" fmla="*/ 600204 w 2703095"/>
                  <a:gd name="connsiteY3" fmla="*/ 0 h 2700537"/>
                  <a:gd name="connsiteX4" fmla="*/ 754851 w 2703095"/>
                  <a:gd name="connsiteY4" fmla="*/ 377380 h 2700537"/>
                  <a:gd name="connsiteX5" fmla="*/ 1670479 w 2703095"/>
                  <a:gd name="connsiteY5" fmla="*/ 366712 h 2700537"/>
                  <a:gd name="connsiteX6" fmla="*/ 1632345 w 2703095"/>
                  <a:gd name="connsiteY6" fmla="*/ 865633 h 2700537"/>
                  <a:gd name="connsiteX7" fmla="*/ 1732489 w 2703095"/>
                  <a:gd name="connsiteY7" fmla="*/ 1115764 h 2700537"/>
                  <a:gd name="connsiteX8" fmla="*/ 1993916 w 2703095"/>
                  <a:gd name="connsiteY8" fmla="*/ 1709935 h 2700537"/>
                  <a:gd name="connsiteX9" fmla="*/ 2111573 w 2703095"/>
                  <a:gd name="connsiteY9" fmla="*/ 1711474 h 2700537"/>
                  <a:gd name="connsiteX10" fmla="*/ 2108098 w 2703095"/>
                  <a:gd name="connsiteY10" fmla="*/ 1937394 h 2700537"/>
                  <a:gd name="connsiteX11" fmla="*/ 2212683 w 2703095"/>
                  <a:gd name="connsiteY11" fmla="*/ 1938535 h 2700537"/>
                  <a:gd name="connsiteX12" fmla="*/ 2232853 w 2703095"/>
                  <a:gd name="connsiteY12" fmla="*/ 1649363 h 2700537"/>
                  <a:gd name="connsiteX13" fmla="*/ 2335181 w 2703095"/>
                  <a:gd name="connsiteY13" fmla="*/ 1383803 h 2700537"/>
                  <a:gd name="connsiteX14" fmla="*/ 2483055 w 2703095"/>
                  <a:gd name="connsiteY14" fmla="*/ 1308546 h 2700537"/>
                  <a:gd name="connsiteX15" fmla="*/ 2618121 w 2703095"/>
                  <a:gd name="connsiteY15" fmla="*/ 1418083 h 2700537"/>
                  <a:gd name="connsiteX16" fmla="*/ 2703095 w 2703095"/>
                  <a:gd name="connsiteY16" fmla="*/ 1690888 h 2700537"/>
                  <a:gd name="connsiteX17" fmla="*/ 2702789 w 2703095"/>
                  <a:gd name="connsiteY17" fmla="*/ 2108647 h 2700537"/>
                  <a:gd name="connsiteX18" fmla="*/ 2660234 w 2703095"/>
                  <a:gd name="connsiteY18" fmla="*/ 2268290 h 2700537"/>
                  <a:gd name="connsiteX19" fmla="*/ 2612578 w 2703095"/>
                  <a:gd name="connsiteY19" fmla="*/ 2362969 h 2700537"/>
                  <a:gd name="connsiteX20" fmla="*/ 2314465 w 2703095"/>
                  <a:gd name="connsiteY20" fmla="*/ 2368302 h 2700537"/>
                  <a:gd name="connsiteX21" fmla="*/ 2212694 w 2703095"/>
                  <a:gd name="connsiteY21" fmla="*/ 2184103 h 2700537"/>
                  <a:gd name="connsiteX22" fmla="*/ 2057554 w 2703095"/>
                  <a:gd name="connsiteY22" fmla="*/ 2182763 h 2700537"/>
                  <a:gd name="connsiteX23" fmla="*/ 2058257 w 2703095"/>
                  <a:gd name="connsiteY23" fmla="*/ 2359919 h 2700537"/>
                  <a:gd name="connsiteX24" fmla="*/ 2058761 w 2703095"/>
                  <a:gd name="connsiteY24" fmla="*/ 2698255 h 2700537"/>
                  <a:gd name="connsiteX25" fmla="*/ 2002074 w 2703095"/>
                  <a:gd name="connsiteY25" fmla="*/ 2700537 h 2700537"/>
                  <a:gd name="connsiteX26" fmla="*/ 1997562 w 2703095"/>
                  <a:gd name="connsiteY26" fmla="*/ 2355357 h 2700537"/>
                  <a:gd name="connsiteX27" fmla="*/ 1894412 w 2703095"/>
                  <a:gd name="connsiteY27" fmla="*/ 2356297 h 2700537"/>
                  <a:gd name="connsiteX28" fmla="*/ 1897697 w 2703095"/>
                  <a:gd name="connsiteY28" fmla="*/ 2244003 h 2700537"/>
                  <a:gd name="connsiteX29" fmla="*/ 1860772 w 2703095"/>
                  <a:gd name="connsiteY29" fmla="*/ 2153447 h 2700537"/>
                  <a:gd name="connsiteX30" fmla="*/ 1830482 w 2703095"/>
                  <a:gd name="connsiteY30" fmla="*/ 2149056 h 2700537"/>
                  <a:gd name="connsiteX31" fmla="*/ 1827646 w 2703095"/>
                  <a:gd name="connsiteY31" fmla="*/ 1832431 h 2700537"/>
                  <a:gd name="connsiteX32" fmla="*/ 1625898 w 2703095"/>
                  <a:gd name="connsiteY32" fmla="*/ 1826718 h 2700537"/>
                  <a:gd name="connsiteX33" fmla="*/ 1575742 w 2703095"/>
                  <a:gd name="connsiteY33" fmla="*/ 1688035 h 2700537"/>
                  <a:gd name="connsiteX34" fmla="*/ 1531634 w 2703095"/>
                  <a:gd name="connsiteY34" fmla="*/ 1821955 h 2700537"/>
                  <a:gd name="connsiteX35" fmla="*/ 1166430 w 2703095"/>
                  <a:gd name="connsiteY35" fmla="*/ 1836243 h 2700537"/>
                  <a:gd name="connsiteX36" fmla="*/ 1167071 w 2703095"/>
                  <a:gd name="connsiteY36" fmla="*/ 1719860 h 2700537"/>
                  <a:gd name="connsiteX37" fmla="*/ 873075 w 2703095"/>
                  <a:gd name="connsiteY37" fmla="*/ 1727301 h 2700537"/>
                  <a:gd name="connsiteX38" fmla="*/ 295666 w 2703095"/>
                  <a:gd name="connsiteY38" fmla="*/ 1078635 h 2700537"/>
                  <a:gd name="connsiteX0" fmla="*/ 226589 w 2634018"/>
                  <a:gd name="connsiteY0" fmla="*/ 1078635 h 2700537"/>
                  <a:gd name="connsiteX1" fmla="*/ 0 w 2634018"/>
                  <a:gd name="connsiteY1" fmla="*/ 743148 h 2700537"/>
                  <a:gd name="connsiteX2" fmla="*/ 352404 w 2634018"/>
                  <a:gd name="connsiteY2" fmla="*/ 35050 h 2700537"/>
                  <a:gd name="connsiteX3" fmla="*/ 531127 w 2634018"/>
                  <a:gd name="connsiteY3" fmla="*/ 0 h 2700537"/>
                  <a:gd name="connsiteX4" fmla="*/ 685774 w 2634018"/>
                  <a:gd name="connsiteY4" fmla="*/ 377380 h 2700537"/>
                  <a:gd name="connsiteX5" fmla="*/ 1601402 w 2634018"/>
                  <a:gd name="connsiteY5" fmla="*/ 366712 h 2700537"/>
                  <a:gd name="connsiteX6" fmla="*/ 1563268 w 2634018"/>
                  <a:gd name="connsiteY6" fmla="*/ 865633 h 2700537"/>
                  <a:gd name="connsiteX7" fmla="*/ 1663412 w 2634018"/>
                  <a:gd name="connsiteY7" fmla="*/ 1115764 h 2700537"/>
                  <a:gd name="connsiteX8" fmla="*/ 1924839 w 2634018"/>
                  <a:gd name="connsiteY8" fmla="*/ 1709935 h 2700537"/>
                  <a:gd name="connsiteX9" fmla="*/ 2042496 w 2634018"/>
                  <a:gd name="connsiteY9" fmla="*/ 1711474 h 2700537"/>
                  <a:gd name="connsiteX10" fmla="*/ 2039021 w 2634018"/>
                  <a:gd name="connsiteY10" fmla="*/ 1937394 h 2700537"/>
                  <a:gd name="connsiteX11" fmla="*/ 2143606 w 2634018"/>
                  <a:gd name="connsiteY11" fmla="*/ 1938535 h 2700537"/>
                  <a:gd name="connsiteX12" fmla="*/ 2163776 w 2634018"/>
                  <a:gd name="connsiteY12" fmla="*/ 1649363 h 2700537"/>
                  <a:gd name="connsiteX13" fmla="*/ 2266104 w 2634018"/>
                  <a:gd name="connsiteY13" fmla="*/ 1383803 h 2700537"/>
                  <a:gd name="connsiteX14" fmla="*/ 2413978 w 2634018"/>
                  <a:gd name="connsiteY14" fmla="*/ 1308546 h 2700537"/>
                  <a:gd name="connsiteX15" fmla="*/ 2549044 w 2634018"/>
                  <a:gd name="connsiteY15" fmla="*/ 1418083 h 2700537"/>
                  <a:gd name="connsiteX16" fmla="*/ 2634018 w 2634018"/>
                  <a:gd name="connsiteY16" fmla="*/ 1690888 h 2700537"/>
                  <a:gd name="connsiteX17" fmla="*/ 2633712 w 2634018"/>
                  <a:gd name="connsiteY17" fmla="*/ 2108647 h 2700537"/>
                  <a:gd name="connsiteX18" fmla="*/ 2591157 w 2634018"/>
                  <a:gd name="connsiteY18" fmla="*/ 2268290 h 2700537"/>
                  <a:gd name="connsiteX19" fmla="*/ 2543501 w 2634018"/>
                  <a:gd name="connsiteY19" fmla="*/ 2362969 h 2700537"/>
                  <a:gd name="connsiteX20" fmla="*/ 2245388 w 2634018"/>
                  <a:gd name="connsiteY20" fmla="*/ 2368302 h 2700537"/>
                  <a:gd name="connsiteX21" fmla="*/ 2143617 w 2634018"/>
                  <a:gd name="connsiteY21" fmla="*/ 2184103 h 2700537"/>
                  <a:gd name="connsiteX22" fmla="*/ 1988477 w 2634018"/>
                  <a:gd name="connsiteY22" fmla="*/ 2182763 h 2700537"/>
                  <a:gd name="connsiteX23" fmla="*/ 1989180 w 2634018"/>
                  <a:gd name="connsiteY23" fmla="*/ 2359919 h 2700537"/>
                  <a:gd name="connsiteX24" fmla="*/ 1989684 w 2634018"/>
                  <a:gd name="connsiteY24" fmla="*/ 2698255 h 2700537"/>
                  <a:gd name="connsiteX25" fmla="*/ 1932997 w 2634018"/>
                  <a:gd name="connsiteY25" fmla="*/ 2700537 h 2700537"/>
                  <a:gd name="connsiteX26" fmla="*/ 1928485 w 2634018"/>
                  <a:gd name="connsiteY26" fmla="*/ 2355357 h 2700537"/>
                  <a:gd name="connsiteX27" fmla="*/ 1825335 w 2634018"/>
                  <a:gd name="connsiteY27" fmla="*/ 2356297 h 2700537"/>
                  <a:gd name="connsiteX28" fmla="*/ 1828620 w 2634018"/>
                  <a:gd name="connsiteY28" fmla="*/ 2244003 h 2700537"/>
                  <a:gd name="connsiteX29" fmla="*/ 1791695 w 2634018"/>
                  <a:gd name="connsiteY29" fmla="*/ 2153447 h 2700537"/>
                  <a:gd name="connsiteX30" fmla="*/ 1761405 w 2634018"/>
                  <a:gd name="connsiteY30" fmla="*/ 2149056 h 2700537"/>
                  <a:gd name="connsiteX31" fmla="*/ 1758569 w 2634018"/>
                  <a:gd name="connsiteY31" fmla="*/ 1832431 h 2700537"/>
                  <a:gd name="connsiteX32" fmla="*/ 1556821 w 2634018"/>
                  <a:gd name="connsiteY32" fmla="*/ 1826718 h 2700537"/>
                  <a:gd name="connsiteX33" fmla="*/ 1506665 w 2634018"/>
                  <a:gd name="connsiteY33" fmla="*/ 1688035 h 2700537"/>
                  <a:gd name="connsiteX34" fmla="*/ 1462557 w 2634018"/>
                  <a:gd name="connsiteY34" fmla="*/ 1821955 h 2700537"/>
                  <a:gd name="connsiteX35" fmla="*/ 1097353 w 2634018"/>
                  <a:gd name="connsiteY35" fmla="*/ 1836243 h 2700537"/>
                  <a:gd name="connsiteX36" fmla="*/ 1097994 w 2634018"/>
                  <a:gd name="connsiteY36" fmla="*/ 1719860 h 2700537"/>
                  <a:gd name="connsiteX37" fmla="*/ 803998 w 2634018"/>
                  <a:gd name="connsiteY37" fmla="*/ 1727301 h 2700537"/>
                  <a:gd name="connsiteX38" fmla="*/ 226589 w 2634018"/>
                  <a:gd name="connsiteY38" fmla="*/ 1078635 h 2700537"/>
                  <a:gd name="connsiteX0" fmla="*/ 226589 w 2634018"/>
                  <a:gd name="connsiteY0" fmla="*/ 1110261 h 2732163"/>
                  <a:gd name="connsiteX1" fmla="*/ 0 w 2634018"/>
                  <a:gd name="connsiteY1" fmla="*/ 774774 h 2732163"/>
                  <a:gd name="connsiteX2" fmla="*/ 295088 w 2634018"/>
                  <a:gd name="connsiteY2" fmla="*/ 0 h 2732163"/>
                  <a:gd name="connsiteX3" fmla="*/ 352404 w 2634018"/>
                  <a:gd name="connsiteY3" fmla="*/ 66676 h 2732163"/>
                  <a:gd name="connsiteX4" fmla="*/ 531127 w 2634018"/>
                  <a:gd name="connsiteY4" fmla="*/ 31626 h 2732163"/>
                  <a:gd name="connsiteX5" fmla="*/ 685774 w 2634018"/>
                  <a:gd name="connsiteY5" fmla="*/ 409006 h 2732163"/>
                  <a:gd name="connsiteX6" fmla="*/ 1601402 w 2634018"/>
                  <a:gd name="connsiteY6" fmla="*/ 398338 h 2732163"/>
                  <a:gd name="connsiteX7" fmla="*/ 1563268 w 2634018"/>
                  <a:gd name="connsiteY7" fmla="*/ 897259 h 2732163"/>
                  <a:gd name="connsiteX8" fmla="*/ 1663412 w 2634018"/>
                  <a:gd name="connsiteY8" fmla="*/ 1147390 h 2732163"/>
                  <a:gd name="connsiteX9" fmla="*/ 1924839 w 2634018"/>
                  <a:gd name="connsiteY9" fmla="*/ 1741561 h 2732163"/>
                  <a:gd name="connsiteX10" fmla="*/ 2042496 w 2634018"/>
                  <a:gd name="connsiteY10" fmla="*/ 1743100 h 2732163"/>
                  <a:gd name="connsiteX11" fmla="*/ 2039021 w 2634018"/>
                  <a:gd name="connsiteY11" fmla="*/ 1969020 h 2732163"/>
                  <a:gd name="connsiteX12" fmla="*/ 2143606 w 2634018"/>
                  <a:gd name="connsiteY12" fmla="*/ 1970161 h 2732163"/>
                  <a:gd name="connsiteX13" fmla="*/ 2163776 w 2634018"/>
                  <a:gd name="connsiteY13" fmla="*/ 1680989 h 2732163"/>
                  <a:gd name="connsiteX14" fmla="*/ 2266104 w 2634018"/>
                  <a:gd name="connsiteY14" fmla="*/ 1415429 h 2732163"/>
                  <a:gd name="connsiteX15" fmla="*/ 2413978 w 2634018"/>
                  <a:gd name="connsiteY15" fmla="*/ 1340172 h 2732163"/>
                  <a:gd name="connsiteX16" fmla="*/ 2549044 w 2634018"/>
                  <a:gd name="connsiteY16" fmla="*/ 1449709 h 2732163"/>
                  <a:gd name="connsiteX17" fmla="*/ 2634018 w 2634018"/>
                  <a:gd name="connsiteY17" fmla="*/ 1722514 h 2732163"/>
                  <a:gd name="connsiteX18" fmla="*/ 2633712 w 2634018"/>
                  <a:gd name="connsiteY18" fmla="*/ 2140273 h 2732163"/>
                  <a:gd name="connsiteX19" fmla="*/ 2591157 w 2634018"/>
                  <a:gd name="connsiteY19" fmla="*/ 2299916 h 2732163"/>
                  <a:gd name="connsiteX20" fmla="*/ 2543501 w 2634018"/>
                  <a:gd name="connsiteY20" fmla="*/ 2394595 h 2732163"/>
                  <a:gd name="connsiteX21" fmla="*/ 2245388 w 2634018"/>
                  <a:gd name="connsiteY21" fmla="*/ 2399928 h 2732163"/>
                  <a:gd name="connsiteX22" fmla="*/ 2143617 w 2634018"/>
                  <a:gd name="connsiteY22" fmla="*/ 2215729 h 2732163"/>
                  <a:gd name="connsiteX23" fmla="*/ 1988477 w 2634018"/>
                  <a:gd name="connsiteY23" fmla="*/ 2214389 h 2732163"/>
                  <a:gd name="connsiteX24" fmla="*/ 1989180 w 2634018"/>
                  <a:gd name="connsiteY24" fmla="*/ 2391545 h 2732163"/>
                  <a:gd name="connsiteX25" fmla="*/ 1989684 w 2634018"/>
                  <a:gd name="connsiteY25" fmla="*/ 2729881 h 2732163"/>
                  <a:gd name="connsiteX26" fmla="*/ 1932997 w 2634018"/>
                  <a:gd name="connsiteY26" fmla="*/ 2732163 h 2732163"/>
                  <a:gd name="connsiteX27" fmla="*/ 1928485 w 2634018"/>
                  <a:gd name="connsiteY27" fmla="*/ 2386983 h 2732163"/>
                  <a:gd name="connsiteX28" fmla="*/ 1825335 w 2634018"/>
                  <a:gd name="connsiteY28" fmla="*/ 2387923 h 2732163"/>
                  <a:gd name="connsiteX29" fmla="*/ 1828620 w 2634018"/>
                  <a:gd name="connsiteY29" fmla="*/ 2275629 h 2732163"/>
                  <a:gd name="connsiteX30" fmla="*/ 1791695 w 2634018"/>
                  <a:gd name="connsiteY30" fmla="*/ 2185073 h 2732163"/>
                  <a:gd name="connsiteX31" fmla="*/ 1761405 w 2634018"/>
                  <a:gd name="connsiteY31" fmla="*/ 2180682 h 2732163"/>
                  <a:gd name="connsiteX32" fmla="*/ 1758569 w 2634018"/>
                  <a:gd name="connsiteY32" fmla="*/ 1864057 h 2732163"/>
                  <a:gd name="connsiteX33" fmla="*/ 1556821 w 2634018"/>
                  <a:gd name="connsiteY33" fmla="*/ 1858344 h 2732163"/>
                  <a:gd name="connsiteX34" fmla="*/ 1506665 w 2634018"/>
                  <a:gd name="connsiteY34" fmla="*/ 1719661 h 2732163"/>
                  <a:gd name="connsiteX35" fmla="*/ 1462557 w 2634018"/>
                  <a:gd name="connsiteY35" fmla="*/ 1853581 h 2732163"/>
                  <a:gd name="connsiteX36" fmla="*/ 1097353 w 2634018"/>
                  <a:gd name="connsiteY36" fmla="*/ 1867869 h 2732163"/>
                  <a:gd name="connsiteX37" fmla="*/ 1097994 w 2634018"/>
                  <a:gd name="connsiteY37" fmla="*/ 1751486 h 2732163"/>
                  <a:gd name="connsiteX38" fmla="*/ 803998 w 2634018"/>
                  <a:gd name="connsiteY38" fmla="*/ 1758927 h 2732163"/>
                  <a:gd name="connsiteX39" fmla="*/ 226589 w 2634018"/>
                  <a:gd name="connsiteY39" fmla="*/ 1110261 h 2732163"/>
                  <a:gd name="connsiteX0" fmla="*/ 226589 w 2634018"/>
                  <a:gd name="connsiteY0" fmla="*/ 1228277 h 2850179"/>
                  <a:gd name="connsiteX1" fmla="*/ 0 w 2634018"/>
                  <a:gd name="connsiteY1" fmla="*/ 892790 h 2850179"/>
                  <a:gd name="connsiteX2" fmla="*/ 295088 w 2634018"/>
                  <a:gd name="connsiteY2" fmla="*/ 118016 h 2850179"/>
                  <a:gd name="connsiteX3" fmla="*/ 352404 w 2634018"/>
                  <a:gd name="connsiteY3" fmla="*/ 184692 h 2850179"/>
                  <a:gd name="connsiteX4" fmla="*/ 531127 w 2634018"/>
                  <a:gd name="connsiteY4" fmla="*/ 149642 h 2850179"/>
                  <a:gd name="connsiteX5" fmla="*/ 685774 w 2634018"/>
                  <a:gd name="connsiteY5" fmla="*/ 527022 h 2850179"/>
                  <a:gd name="connsiteX6" fmla="*/ 1601402 w 2634018"/>
                  <a:gd name="connsiteY6" fmla="*/ 516354 h 2850179"/>
                  <a:gd name="connsiteX7" fmla="*/ 1563268 w 2634018"/>
                  <a:gd name="connsiteY7" fmla="*/ 1015275 h 2850179"/>
                  <a:gd name="connsiteX8" fmla="*/ 1663412 w 2634018"/>
                  <a:gd name="connsiteY8" fmla="*/ 1265406 h 2850179"/>
                  <a:gd name="connsiteX9" fmla="*/ 1924839 w 2634018"/>
                  <a:gd name="connsiteY9" fmla="*/ 1859577 h 2850179"/>
                  <a:gd name="connsiteX10" fmla="*/ 2042496 w 2634018"/>
                  <a:gd name="connsiteY10" fmla="*/ 1861116 h 2850179"/>
                  <a:gd name="connsiteX11" fmla="*/ 2039021 w 2634018"/>
                  <a:gd name="connsiteY11" fmla="*/ 2087036 h 2850179"/>
                  <a:gd name="connsiteX12" fmla="*/ 2143606 w 2634018"/>
                  <a:gd name="connsiteY12" fmla="*/ 2088177 h 2850179"/>
                  <a:gd name="connsiteX13" fmla="*/ 2163776 w 2634018"/>
                  <a:gd name="connsiteY13" fmla="*/ 1799005 h 2850179"/>
                  <a:gd name="connsiteX14" fmla="*/ 2266104 w 2634018"/>
                  <a:gd name="connsiteY14" fmla="*/ 1533445 h 2850179"/>
                  <a:gd name="connsiteX15" fmla="*/ 2413978 w 2634018"/>
                  <a:gd name="connsiteY15" fmla="*/ 1458188 h 2850179"/>
                  <a:gd name="connsiteX16" fmla="*/ 2549044 w 2634018"/>
                  <a:gd name="connsiteY16" fmla="*/ 1567725 h 2850179"/>
                  <a:gd name="connsiteX17" fmla="*/ 2634018 w 2634018"/>
                  <a:gd name="connsiteY17" fmla="*/ 1840530 h 2850179"/>
                  <a:gd name="connsiteX18" fmla="*/ 2633712 w 2634018"/>
                  <a:gd name="connsiteY18" fmla="*/ 2258289 h 2850179"/>
                  <a:gd name="connsiteX19" fmla="*/ 2591157 w 2634018"/>
                  <a:gd name="connsiteY19" fmla="*/ 2417932 h 2850179"/>
                  <a:gd name="connsiteX20" fmla="*/ 2543501 w 2634018"/>
                  <a:gd name="connsiteY20" fmla="*/ 2512611 h 2850179"/>
                  <a:gd name="connsiteX21" fmla="*/ 2245388 w 2634018"/>
                  <a:gd name="connsiteY21" fmla="*/ 2517944 h 2850179"/>
                  <a:gd name="connsiteX22" fmla="*/ 2143617 w 2634018"/>
                  <a:gd name="connsiteY22" fmla="*/ 2333745 h 2850179"/>
                  <a:gd name="connsiteX23" fmla="*/ 1988477 w 2634018"/>
                  <a:gd name="connsiteY23" fmla="*/ 2332405 h 2850179"/>
                  <a:gd name="connsiteX24" fmla="*/ 1989180 w 2634018"/>
                  <a:gd name="connsiteY24" fmla="*/ 2509561 h 2850179"/>
                  <a:gd name="connsiteX25" fmla="*/ 1989684 w 2634018"/>
                  <a:gd name="connsiteY25" fmla="*/ 2847897 h 2850179"/>
                  <a:gd name="connsiteX26" fmla="*/ 1932997 w 2634018"/>
                  <a:gd name="connsiteY26" fmla="*/ 2850179 h 2850179"/>
                  <a:gd name="connsiteX27" fmla="*/ 1928485 w 2634018"/>
                  <a:gd name="connsiteY27" fmla="*/ 2504999 h 2850179"/>
                  <a:gd name="connsiteX28" fmla="*/ 1825335 w 2634018"/>
                  <a:gd name="connsiteY28" fmla="*/ 2505939 h 2850179"/>
                  <a:gd name="connsiteX29" fmla="*/ 1828620 w 2634018"/>
                  <a:gd name="connsiteY29" fmla="*/ 2393645 h 2850179"/>
                  <a:gd name="connsiteX30" fmla="*/ 1791695 w 2634018"/>
                  <a:gd name="connsiteY30" fmla="*/ 2303089 h 2850179"/>
                  <a:gd name="connsiteX31" fmla="*/ 1761405 w 2634018"/>
                  <a:gd name="connsiteY31" fmla="*/ 2298698 h 2850179"/>
                  <a:gd name="connsiteX32" fmla="*/ 1758569 w 2634018"/>
                  <a:gd name="connsiteY32" fmla="*/ 1982073 h 2850179"/>
                  <a:gd name="connsiteX33" fmla="*/ 1556821 w 2634018"/>
                  <a:gd name="connsiteY33" fmla="*/ 1976360 h 2850179"/>
                  <a:gd name="connsiteX34" fmla="*/ 1506665 w 2634018"/>
                  <a:gd name="connsiteY34" fmla="*/ 1837677 h 2850179"/>
                  <a:gd name="connsiteX35" fmla="*/ 1462557 w 2634018"/>
                  <a:gd name="connsiteY35" fmla="*/ 1971597 h 2850179"/>
                  <a:gd name="connsiteX36" fmla="*/ 1097353 w 2634018"/>
                  <a:gd name="connsiteY36" fmla="*/ 1985885 h 2850179"/>
                  <a:gd name="connsiteX37" fmla="*/ 1097994 w 2634018"/>
                  <a:gd name="connsiteY37" fmla="*/ 1869502 h 2850179"/>
                  <a:gd name="connsiteX38" fmla="*/ 803998 w 2634018"/>
                  <a:gd name="connsiteY38" fmla="*/ 1876943 h 2850179"/>
                  <a:gd name="connsiteX39" fmla="*/ 226589 w 2634018"/>
                  <a:gd name="connsiteY39" fmla="*/ 1228277 h 2850179"/>
                  <a:gd name="connsiteX0" fmla="*/ 226589 w 2634018"/>
                  <a:gd name="connsiteY0" fmla="*/ 1110752 h 2732654"/>
                  <a:gd name="connsiteX1" fmla="*/ 0 w 2634018"/>
                  <a:gd name="connsiteY1" fmla="*/ 775265 h 2732654"/>
                  <a:gd name="connsiteX2" fmla="*/ 295088 w 2634018"/>
                  <a:gd name="connsiteY2" fmla="*/ 491 h 2732654"/>
                  <a:gd name="connsiteX3" fmla="*/ 352404 w 2634018"/>
                  <a:gd name="connsiteY3" fmla="*/ 67167 h 2732654"/>
                  <a:gd name="connsiteX4" fmla="*/ 531127 w 2634018"/>
                  <a:gd name="connsiteY4" fmla="*/ 32117 h 2732654"/>
                  <a:gd name="connsiteX5" fmla="*/ 685774 w 2634018"/>
                  <a:gd name="connsiteY5" fmla="*/ 409497 h 2732654"/>
                  <a:gd name="connsiteX6" fmla="*/ 1601402 w 2634018"/>
                  <a:gd name="connsiteY6" fmla="*/ 398829 h 2732654"/>
                  <a:gd name="connsiteX7" fmla="*/ 1563268 w 2634018"/>
                  <a:gd name="connsiteY7" fmla="*/ 897750 h 2732654"/>
                  <a:gd name="connsiteX8" fmla="*/ 1663412 w 2634018"/>
                  <a:gd name="connsiteY8" fmla="*/ 1147881 h 2732654"/>
                  <a:gd name="connsiteX9" fmla="*/ 1924839 w 2634018"/>
                  <a:gd name="connsiteY9" fmla="*/ 1742052 h 2732654"/>
                  <a:gd name="connsiteX10" fmla="*/ 2042496 w 2634018"/>
                  <a:gd name="connsiteY10" fmla="*/ 1743591 h 2732654"/>
                  <a:gd name="connsiteX11" fmla="*/ 2039021 w 2634018"/>
                  <a:gd name="connsiteY11" fmla="*/ 1969511 h 2732654"/>
                  <a:gd name="connsiteX12" fmla="*/ 2143606 w 2634018"/>
                  <a:gd name="connsiteY12" fmla="*/ 1970652 h 2732654"/>
                  <a:gd name="connsiteX13" fmla="*/ 2163776 w 2634018"/>
                  <a:gd name="connsiteY13" fmla="*/ 1681480 h 2732654"/>
                  <a:gd name="connsiteX14" fmla="*/ 2266104 w 2634018"/>
                  <a:gd name="connsiteY14" fmla="*/ 1415920 h 2732654"/>
                  <a:gd name="connsiteX15" fmla="*/ 2413978 w 2634018"/>
                  <a:gd name="connsiteY15" fmla="*/ 1340663 h 2732654"/>
                  <a:gd name="connsiteX16" fmla="*/ 2549044 w 2634018"/>
                  <a:gd name="connsiteY16" fmla="*/ 1450200 h 2732654"/>
                  <a:gd name="connsiteX17" fmla="*/ 2634018 w 2634018"/>
                  <a:gd name="connsiteY17" fmla="*/ 1723005 h 2732654"/>
                  <a:gd name="connsiteX18" fmla="*/ 2633712 w 2634018"/>
                  <a:gd name="connsiteY18" fmla="*/ 2140764 h 2732654"/>
                  <a:gd name="connsiteX19" fmla="*/ 2591157 w 2634018"/>
                  <a:gd name="connsiteY19" fmla="*/ 2300407 h 2732654"/>
                  <a:gd name="connsiteX20" fmla="*/ 2543501 w 2634018"/>
                  <a:gd name="connsiteY20" fmla="*/ 2395086 h 2732654"/>
                  <a:gd name="connsiteX21" fmla="*/ 2245388 w 2634018"/>
                  <a:gd name="connsiteY21" fmla="*/ 2400419 h 2732654"/>
                  <a:gd name="connsiteX22" fmla="*/ 2143617 w 2634018"/>
                  <a:gd name="connsiteY22" fmla="*/ 2216220 h 2732654"/>
                  <a:gd name="connsiteX23" fmla="*/ 1988477 w 2634018"/>
                  <a:gd name="connsiteY23" fmla="*/ 2214880 h 2732654"/>
                  <a:gd name="connsiteX24" fmla="*/ 1989180 w 2634018"/>
                  <a:gd name="connsiteY24" fmla="*/ 2392036 h 2732654"/>
                  <a:gd name="connsiteX25" fmla="*/ 1989684 w 2634018"/>
                  <a:gd name="connsiteY25" fmla="*/ 2730372 h 2732654"/>
                  <a:gd name="connsiteX26" fmla="*/ 1932997 w 2634018"/>
                  <a:gd name="connsiteY26" fmla="*/ 2732654 h 2732654"/>
                  <a:gd name="connsiteX27" fmla="*/ 1928485 w 2634018"/>
                  <a:gd name="connsiteY27" fmla="*/ 2387474 h 2732654"/>
                  <a:gd name="connsiteX28" fmla="*/ 1825335 w 2634018"/>
                  <a:gd name="connsiteY28" fmla="*/ 2388414 h 2732654"/>
                  <a:gd name="connsiteX29" fmla="*/ 1828620 w 2634018"/>
                  <a:gd name="connsiteY29" fmla="*/ 2276120 h 2732654"/>
                  <a:gd name="connsiteX30" fmla="*/ 1791695 w 2634018"/>
                  <a:gd name="connsiteY30" fmla="*/ 2185564 h 2732654"/>
                  <a:gd name="connsiteX31" fmla="*/ 1761405 w 2634018"/>
                  <a:gd name="connsiteY31" fmla="*/ 2181173 h 2732654"/>
                  <a:gd name="connsiteX32" fmla="*/ 1758569 w 2634018"/>
                  <a:gd name="connsiteY32" fmla="*/ 1864548 h 2732654"/>
                  <a:gd name="connsiteX33" fmla="*/ 1556821 w 2634018"/>
                  <a:gd name="connsiteY33" fmla="*/ 1858835 h 2732654"/>
                  <a:gd name="connsiteX34" fmla="*/ 1506665 w 2634018"/>
                  <a:gd name="connsiteY34" fmla="*/ 1720152 h 2732654"/>
                  <a:gd name="connsiteX35" fmla="*/ 1462557 w 2634018"/>
                  <a:gd name="connsiteY35" fmla="*/ 1854072 h 2732654"/>
                  <a:gd name="connsiteX36" fmla="*/ 1097353 w 2634018"/>
                  <a:gd name="connsiteY36" fmla="*/ 1868360 h 2732654"/>
                  <a:gd name="connsiteX37" fmla="*/ 1097994 w 2634018"/>
                  <a:gd name="connsiteY37" fmla="*/ 1751977 h 2732654"/>
                  <a:gd name="connsiteX38" fmla="*/ 803998 w 2634018"/>
                  <a:gd name="connsiteY38" fmla="*/ 1759418 h 2732654"/>
                  <a:gd name="connsiteX39" fmla="*/ 226589 w 2634018"/>
                  <a:gd name="connsiteY39" fmla="*/ 1110752 h 2732654"/>
                  <a:gd name="connsiteX0" fmla="*/ 226589 w 2634018"/>
                  <a:gd name="connsiteY0" fmla="*/ 1110752 h 2732654"/>
                  <a:gd name="connsiteX1" fmla="*/ 0 w 2634018"/>
                  <a:gd name="connsiteY1" fmla="*/ 775265 h 2732654"/>
                  <a:gd name="connsiteX2" fmla="*/ 295088 w 2634018"/>
                  <a:gd name="connsiteY2" fmla="*/ 491 h 2732654"/>
                  <a:gd name="connsiteX3" fmla="*/ 352404 w 2634018"/>
                  <a:gd name="connsiteY3" fmla="*/ 67167 h 2732654"/>
                  <a:gd name="connsiteX4" fmla="*/ 531127 w 2634018"/>
                  <a:gd name="connsiteY4" fmla="*/ 32117 h 2732654"/>
                  <a:gd name="connsiteX5" fmla="*/ 685774 w 2634018"/>
                  <a:gd name="connsiteY5" fmla="*/ 409497 h 2732654"/>
                  <a:gd name="connsiteX6" fmla="*/ 1601402 w 2634018"/>
                  <a:gd name="connsiteY6" fmla="*/ 398829 h 2732654"/>
                  <a:gd name="connsiteX7" fmla="*/ 1563268 w 2634018"/>
                  <a:gd name="connsiteY7" fmla="*/ 897750 h 2732654"/>
                  <a:gd name="connsiteX8" fmla="*/ 1663412 w 2634018"/>
                  <a:gd name="connsiteY8" fmla="*/ 1147881 h 2732654"/>
                  <a:gd name="connsiteX9" fmla="*/ 1924839 w 2634018"/>
                  <a:gd name="connsiteY9" fmla="*/ 1742052 h 2732654"/>
                  <a:gd name="connsiteX10" fmla="*/ 2042496 w 2634018"/>
                  <a:gd name="connsiteY10" fmla="*/ 1743591 h 2732654"/>
                  <a:gd name="connsiteX11" fmla="*/ 2039021 w 2634018"/>
                  <a:gd name="connsiteY11" fmla="*/ 1969511 h 2732654"/>
                  <a:gd name="connsiteX12" fmla="*/ 2143606 w 2634018"/>
                  <a:gd name="connsiteY12" fmla="*/ 1970652 h 2732654"/>
                  <a:gd name="connsiteX13" fmla="*/ 2163776 w 2634018"/>
                  <a:gd name="connsiteY13" fmla="*/ 1681480 h 2732654"/>
                  <a:gd name="connsiteX14" fmla="*/ 2266104 w 2634018"/>
                  <a:gd name="connsiteY14" fmla="*/ 1415920 h 2732654"/>
                  <a:gd name="connsiteX15" fmla="*/ 2413978 w 2634018"/>
                  <a:gd name="connsiteY15" fmla="*/ 1340663 h 2732654"/>
                  <a:gd name="connsiteX16" fmla="*/ 2549044 w 2634018"/>
                  <a:gd name="connsiteY16" fmla="*/ 1450200 h 2732654"/>
                  <a:gd name="connsiteX17" fmla="*/ 2634018 w 2634018"/>
                  <a:gd name="connsiteY17" fmla="*/ 1723005 h 2732654"/>
                  <a:gd name="connsiteX18" fmla="*/ 2633712 w 2634018"/>
                  <a:gd name="connsiteY18" fmla="*/ 2140764 h 2732654"/>
                  <a:gd name="connsiteX19" fmla="*/ 2591157 w 2634018"/>
                  <a:gd name="connsiteY19" fmla="*/ 2300407 h 2732654"/>
                  <a:gd name="connsiteX20" fmla="*/ 2543501 w 2634018"/>
                  <a:gd name="connsiteY20" fmla="*/ 2395086 h 2732654"/>
                  <a:gd name="connsiteX21" fmla="*/ 2245388 w 2634018"/>
                  <a:gd name="connsiteY21" fmla="*/ 2400419 h 2732654"/>
                  <a:gd name="connsiteX22" fmla="*/ 2143617 w 2634018"/>
                  <a:gd name="connsiteY22" fmla="*/ 2216220 h 2732654"/>
                  <a:gd name="connsiteX23" fmla="*/ 1988477 w 2634018"/>
                  <a:gd name="connsiteY23" fmla="*/ 2214880 h 2732654"/>
                  <a:gd name="connsiteX24" fmla="*/ 1989180 w 2634018"/>
                  <a:gd name="connsiteY24" fmla="*/ 2392036 h 2732654"/>
                  <a:gd name="connsiteX25" fmla="*/ 1989684 w 2634018"/>
                  <a:gd name="connsiteY25" fmla="*/ 2730372 h 2732654"/>
                  <a:gd name="connsiteX26" fmla="*/ 1932997 w 2634018"/>
                  <a:gd name="connsiteY26" fmla="*/ 2732654 h 2732654"/>
                  <a:gd name="connsiteX27" fmla="*/ 1928485 w 2634018"/>
                  <a:gd name="connsiteY27" fmla="*/ 2387474 h 2732654"/>
                  <a:gd name="connsiteX28" fmla="*/ 1825335 w 2634018"/>
                  <a:gd name="connsiteY28" fmla="*/ 2388414 h 2732654"/>
                  <a:gd name="connsiteX29" fmla="*/ 1828620 w 2634018"/>
                  <a:gd name="connsiteY29" fmla="*/ 2276120 h 2732654"/>
                  <a:gd name="connsiteX30" fmla="*/ 1791695 w 2634018"/>
                  <a:gd name="connsiteY30" fmla="*/ 2185564 h 2732654"/>
                  <a:gd name="connsiteX31" fmla="*/ 1761405 w 2634018"/>
                  <a:gd name="connsiteY31" fmla="*/ 2181173 h 2732654"/>
                  <a:gd name="connsiteX32" fmla="*/ 1758569 w 2634018"/>
                  <a:gd name="connsiteY32" fmla="*/ 1864548 h 2732654"/>
                  <a:gd name="connsiteX33" fmla="*/ 1556821 w 2634018"/>
                  <a:gd name="connsiteY33" fmla="*/ 1858835 h 2732654"/>
                  <a:gd name="connsiteX34" fmla="*/ 1506665 w 2634018"/>
                  <a:gd name="connsiteY34" fmla="*/ 1720152 h 2732654"/>
                  <a:gd name="connsiteX35" fmla="*/ 1462557 w 2634018"/>
                  <a:gd name="connsiteY35" fmla="*/ 1854072 h 2732654"/>
                  <a:gd name="connsiteX36" fmla="*/ 1097353 w 2634018"/>
                  <a:gd name="connsiteY36" fmla="*/ 1868360 h 2732654"/>
                  <a:gd name="connsiteX37" fmla="*/ 1097994 w 2634018"/>
                  <a:gd name="connsiteY37" fmla="*/ 1751977 h 2732654"/>
                  <a:gd name="connsiteX38" fmla="*/ 803998 w 2634018"/>
                  <a:gd name="connsiteY38" fmla="*/ 1759418 h 2732654"/>
                  <a:gd name="connsiteX39" fmla="*/ 226589 w 2634018"/>
                  <a:gd name="connsiteY39" fmla="*/ 1110752 h 2732654"/>
                  <a:gd name="connsiteX0" fmla="*/ 226589 w 2634018"/>
                  <a:gd name="connsiteY0" fmla="*/ 1110752 h 2732654"/>
                  <a:gd name="connsiteX1" fmla="*/ 0 w 2634018"/>
                  <a:gd name="connsiteY1" fmla="*/ 775265 h 2732654"/>
                  <a:gd name="connsiteX2" fmla="*/ 295088 w 2634018"/>
                  <a:gd name="connsiteY2" fmla="*/ 491 h 2732654"/>
                  <a:gd name="connsiteX3" fmla="*/ 352404 w 2634018"/>
                  <a:gd name="connsiteY3" fmla="*/ 67167 h 2732654"/>
                  <a:gd name="connsiteX4" fmla="*/ 531127 w 2634018"/>
                  <a:gd name="connsiteY4" fmla="*/ 32117 h 2732654"/>
                  <a:gd name="connsiteX5" fmla="*/ 685774 w 2634018"/>
                  <a:gd name="connsiteY5" fmla="*/ 409497 h 2732654"/>
                  <a:gd name="connsiteX6" fmla="*/ 1601402 w 2634018"/>
                  <a:gd name="connsiteY6" fmla="*/ 398829 h 2732654"/>
                  <a:gd name="connsiteX7" fmla="*/ 1563268 w 2634018"/>
                  <a:gd name="connsiteY7" fmla="*/ 897750 h 2732654"/>
                  <a:gd name="connsiteX8" fmla="*/ 1663412 w 2634018"/>
                  <a:gd name="connsiteY8" fmla="*/ 1147881 h 2732654"/>
                  <a:gd name="connsiteX9" fmla="*/ 1924839 w 2634018"/>
                  <a:gd name="connsiteY9" fmla="*/ 1742052 h 2732654"/>
                  <a:gd name="connsiteX10" fmla="*/ 2042496 w 2634018"/>
                  <a:gd name="connsiteY10" fmla="*/ 1743591 h 2732654"/>
                  <a:gd name="connsiteX11" fmla="*/ 2039021 w 2634018"/>
                  <a:gd name="connsiteY11" fmla="*/ 1969511 h 2732654"/>
                  <a:gd name="connsiteX12" fmla="*/ 2143606 w 2634018"/>
                  <a:gd name="connsiteY12" fmla="*/ 1970652 h 2732654"/>
                  <a:gd name="connsiteX13" fmla="*/ 2163776 w 2634018"/>
                  <a:gd name="connsiteY13" fmla="*/ 1681480 h 2732654"/>
                  <a:gd name="connsiteX14" fmla="*/ 2266104 w 2634018"/>
                  <a:gd name="connsiteY14" fmla="*/ 1415920 h 2732654"/>
                  <a:gd name="connsiteX15" fmla="*/ 2413978 w 2634018"/>
                  <a:gd name="connsiteY15" fmla="*/ 1340663 h 2732654"/>
                  <a:gd name="connsiteX16" fmla="*/ 2549044 w 2634018"/>
                  <a:gd name="connsiteY16" fmla="*/ 1450200 h 2732654"/>
                  <a:gd name="connsiteX17" fmla="*/ 2634018 w 2634018"/>
                  <a:gd name="connsiteY17" fmla="*/ 1723005 h 2732654"/>
                  <a:gd name="connsiteX18" fmla="*/ 2633712 w 2634018"/>
                  <a:gd name="connsiteY18" fmla="*/ 2140764 h 2732654"/>
                  <a:gd name="connsiteX19" fmla="*/ 2591157 w 2634018"/>
                  <a:gd name="connsiteY19" fmla="*/ 2300407 h 2732654"/>
                  <a:gd name="connsiteX20" fmla="*/ 2543501 w 2634018"/>
                  <a:gd name="connsiteY20" fmla="*/ 2395086 h 2732654"/>
                  <a:gd name="connsiteX21" fmla="*/ 2245388 w 2634018"/>
                  <a:gd name="connsiteY21" fmla="*/ 2400419 h 2732654"/>
                  <a:gd name="connsiteX22" fmla="*/ 2143617 w 2634018"/>
                  <a:gd name="connsiteY22" fmla="*/ 2216220 h 2732654"/>
                  <a:gd name="connsiteX23" fmla="*/ 1988477 w 2634018"/>
                  <a:gd name="connsiteY23" fmla="*/ 2214880 h 2732654"/>
                  <a:gd name="connsiteX24" fmla="*/ 1989180 w 2634018"/>
                  <a:gd name="connsiteY24" fmla="*/ 2392036 h 2732654"/>
                  <a:gd name="connsiteX25" fmla="*/ 1989684 w 2634018"/>
                  <a:gd name="connsiteY25" fmla="*/ 2730372 h 2732654"/>
                  <a:gd name="connsiteX26" fmla="*/ 1932997 w 2634018"/>
                  <a:gd name="connsiteY26" fmla="*/ 2732654 h 2732654"/>
                  <a:gd name="connsiteX27" fmla="*/ 1928485 w 2634018"/>
                  <a:gd name="connsiteY27" fmla="*/ 2387474 h 2732654"/>
                  <a:gd name="connsiteX28" fmla="*/ 1825335 w 2634018"/>
                  <a:gd name="connsiteY28" fmla="*/ 2388414 h 2732654"/>
                  <a:gd name="connsiteX29" fmla="*/ 1828620 w 2634018"/>
                  <a:gd name="connsiteY29" fmla="*/ 2276120 h 2732654"/>
                  <a:gd name="connsiteX30" fmla="*/ 1791695 w 2634018"/>
                  <a:gd name="connsiteY30" fmla="*/ 2185564 h 2732654"/>
                  <a:gd name="connsiteX31" fmla="*/ 1761405 w 2634018"/>
                  <a:gd name="connsiteY31" fmla="*/ 2181173 h 2732654"/>
                  <a:gd name="connsiteX32" fmla="*/ 1758569 w 2634018"/>
                  <a:gd name="connsiteY32" fmla="*/ 1864548 h 2732654"/>
                  <a:gd name="connsiteX33" fmla="*/ 1556821 w 2634018"/>
                  <a:gd name="connsiteY33" fmla="*/ 1858835 h 2732654"/>
                  <a:gd name="connsiteX34" fmla="*/ 1506665 w 2634018"/>
                  <a:gd name="connsiteY34" fmla="*/ 1720152 h 2732654"/>
                  <a:gd name="connsiteX35" fmla="*/ 1462557 w 2634018"/>
                  <a:gd name="connsiteY35" fmla="*/ 1854072 h 2732654"/>
                  <a:gd name="connsiteX36" fmla="*/ 1097353 w 2634018"/>
                  <a:gd name="connsiteY36" fmla="*/ 1868360 h 2732654"/>
                  <a:gd name="connsiteX37" fmla="*/ 1097994 w 2634018"/>
                  <a:gd name="connsiteY37" fmla="*/ 1751977 h 2732654"/>
                  <a:gd name="connsiteX38" fmla="*/ 803998 w 2634018"/>
                  <a:gd name="connsiteY38" fmla="*/ 1759418 h 2732654"/>
                  <a:gd name="connsiteX39" fmla="*/ 226589 w 2634018"/>
                  <a:gd name="connsiteY39" fmla="*/ 1110752 h 2732654"/>
                  <a:gd name="connsiteX0" fmla="*/ 226589 w 2634018"/>
                  <a:gd name="connsiteY0" fmla="*/ 1110752 h 2732654"/>
                  <a:gd name="connsiteX1" fmla="*/ 0 w 2634018"/>
                  <a:gd name="connsiteY1" fmla="*/ 775265 h 2732654"/>
                  <a:gd name="connsiteX2" fmla="*/ 295088 w 2634018"/>
                  <a:gd name="connsiteY2" fmla="*/ 491 h 2732654"/>
                  <a:gd name="connsiteX3" fmla="*/ 352404 w 2634018"/>
                  <a:gd name="connsiteY3" fmla="*/ 67167 h 2732654"/>
                  <a:gd name="connsiteX4" fmla="*/ 531127 w 2634018"/>
                  <a:gd name="connsiteY4" fmla="*/ 32117 h 2732654"/>
                  <a:gd name="connsiteX5" fmla="*/ 685774 w 2634018"/>
                  <a:gd name="connsiteY5" fmla="*/ 409497 h 2732654"/>
                  <a:gd name="connsiteX6" fmla="*/ 1601402 w 2634018"/>
                  <a:gd name="connsiteY6" fmla="*/ 398829 h 2732654"/>
                  <a:gd name="connsiteX7" fmla="*/ 1563268 w 2634018"/>
                  <a:gd name="connsiteY7" fmla="*/ 897750 h 2732654"/>
                  <a:gd name="connsiteX8" fmla="*/ 1663412 w 2634018"/>
                  <a:gd name="connsiteY8" fmla="*/ 1147881 h 2732654"/>
                  <a:gd name="connsiteX9" fmla="*/ 1924839 w 2634018"/>
                  <a:gd name="connsiteY9" fmla="*/ 1742052 h 2732654"/>
                  <a:gd name="connsiteX10" fmla="*/ 2042496 w 2634018"/>
                  <a:gd name="connsiteY10" fmla="*/ 1743591 h 2732654"/>
                  <a:gd name="connsiteX11" fmla="*/ 2039021 w 2634018"/>
                  <a:gd name="connsiteY11" fmla="*/ 1969511 h 2732654"/>
                  <a:gd name="connsiteX12" fmla="*/ 2143606 w 2634018"/>
                  <a:gd name="connsiteY12" fmla="*/ 1970652 h 2732654"/>
                  <a:gd name="connsiteX13" fmla="*/ 2163776 w 2634018"/>
                  <a:gd name="connsiteY13" fmla="*/ 1681480 h 2732654"/>
                  <a:gd name="connsiteX14" fmla="*/ 2266104 w 2634018"/>
                  <a:gd name="connsiteY14" fmla="*/ 1415920 h 2732654"/>
                  <a:gd name="connsiteX15" fmla="*/ 2413978 w 2634018"/>
                  <a:gd name="connsiteY15" fmla="*/ 1340663 h 2732654"/>
                  <a:gd name="connsiteX16" fmla="*/ 2549044 w 2634018"/>
                  <a:gd name="connsiteY16" fmla="*/ 1450200 h 2732654"/>
                  <a:gd name="connsiteX17" fmla="*/ 2634018 w 2634018"/>
                  <a:gd name="connsiteY17" fmla="*/ 1723005 h 2732654"/>
                  <a:gd name="connsiteX18" fmla="*/ 2633712 w 2634018"/>
                  <a:gd name="connsiteY18" fmla="*/ 2140764 h 2732654"/>
                  <a:gd name="connsiteX19" fmla="*/ 2591157 w 2634018"/>
                  <a:gd name="connsiteY19" fmla="*/ 2300407 h 2732654"/>
                  <a:gd name="connsiteX20" fmla="*/ 2543501 w 2634018"/>
                  <a:gd name="connsiteY20" fmla="*/ 2395086 h 2732654"/>
                  <a:gd name="connsiteX21" fmla="*/ 2245388 w 2634018"/>
                  <a:gd name="connsiteY21" fmla="*/ 2400419 h 2732654"/>
                  <a:gd name="connsiteX22" fmla="*/ 2143617 w 2634018"/>
                  <a:gd name="connsiteY22" fmla="*/ 2216220 h 2732654"/>
                  <a:gd name="connsiteX23" fmla="*/ 1988477 w 2634018"/>
                  <a:gd name="connsiteY23" fmla="*/ 2214880 h 2732654"/>
                  <a:gd name="connsiteX24" fmla="*/ 1989180 w 2634018"/>
                  <a:gd name="connsiteY24" fmla="*/ 2392036 h 2732654"/>
                  <a:gd name="connsiteX25" fmla="*/ 1989684 w 2634018"/>
                  <a:gd name="connsiteY25" fmla="*/ 2730372 h 2732654"/>
                  <a:gd name="connsiteX26" fmla="*/ 1932997 w 2634018"/>
                  <a:gd name="connsiteY26" fmla="*/ 2732654 h 2732654"/>
                  <a:gd name="connsiteX27" fmla="*/ 1928485 w 2634018"/>
                  <a:gd name="connsiteY27" fmla="*/ 2387474 h 2732654"/>
                  <a:gd name="connsiteX28" fmla="*/ 1825335 w 2634018"/>
                  <a:gd name="connsiteY28" fmla="*/ 2388414 h 2732654"/>
                  <a:gd name="connsiteX29" fmla="*/ 1828620 w 2634018"/>
                  <a:gd name="connsiteY29" fmla="*/ 2276120 h 2732654"/>
                  <a:gd name="connsiteX30" fmla="*/ 1791695 w 2634018"/>
                  <a:gd name="connsiteY30" fmla="*/ 2185564 h 2732654"/>
                  <a:gd name="connsiteX31" fmla="*/ 1761405 w 2634018"/>
                  <a:gd name="connsiteY31" fmla="*/ 2181173 h 2732654"/>
                  <a:gd name="connsiteX32" fmla="*/ 1758569 w 2634018"/>
                  <a:gd name="connsiteY32" fmla="*/ 1864548 h 2732654"/>
                  <a:gd name="connsiteX33" fmla="*/ 1556821 w 2634018"/>
                  <a:gd name="connsiteY33" fmla="*/ 1858835 h 2732654"/>
                  <a:gd name="connsiteX34" fmla="*/ 1506665 w 2634018"/>
                  <a:gd name="connsiteY34" fmla="*/ 1720152 h 2732654"/>
                  <a:gd name="connsiteX35" fmla="*/ 1462557 w 2634018"/>
                  <a:gd name="connsiteY35" fmla="*/ 1854072 h 2732654"/>
                  <a:gd name="connsiteX36" fmla="*/ 1097353 w 2634018"/>
                  <a:gd name="connsiteY36" fmla="*/ 1868360 h 2732654"/>
                  <a:gd name="connsiteX37" fmla="*/ 1097994 w 2634018"/>
                  <a:gd name="connsiteY37" fmla="*/ 1751977 h 2732654"/>
                  <a:gd name="connsiteX38" fmla="*/ 803998 w 2634018"/>
                  <a:gd name="connsiteY38" fmla="*/ 1759418 h 2732654"/>
                  <a:gd name="connsiteX39" fmla="*/ 226589 w 2634018"/>
                  <a:gd name="connsiteY39" fmla="*/ 1110752 h 2732654"/>
                  <a:gd name="connsiteX0" fmla="*/ 226589 w 2634018"/>
                  <a:gd name="connsiteY0" fmla="*/ 1110261 h 2732163"/>
                  <a:gd name="connsiteX1" fmla="*/ 0 w 2634018"/>
                  <a:gd name="connsiteY1" fmla="*/ 774774 h 2732163"/>
                  <a:gd name="connsiteX2" fmla="*/ 295088 w 2634018"/>
                  <a:gd name="connsiteY2" fmla="*/ 0 h 2732163"/>
                  <a:gd name="connsiteX3" fmla="*/ 352404 w 2634018"/>
                  <a:gd name="connsiteY3" fmla="*/ 66676 h 2732163"/>
                  <a:gd name="connsiteX4" fmla="*/ 531127 w 2634018"/>
                  <a:gd name="connsiteY4" fmla="*/ 31626 h 2732163"/>
                  <a:gd name="connsiteX5" fmla="*/ 685774 w 2634018"/>
                  <a:gd name="connsiteY5" fmla="*/ 409006 h 2732163"/>
                  <a:gd name="connsiteX6" fmla="*/ 1601402 w 2634018"/>
                  <a:gd name="connsiteY6" fmla="*/ 398338 h 2732163"/>
                  <a:gd name="connsiteX7" fmla="*/ 1563268 w 2634018"/>
                  <a:gd name="connsiteY7" fmla="*/ 897259 h 2732163"/>
                  <a:gd name="connsiteX8" fmla="*/ 1663412 w 2634018"/>
                  <a:gd name="connsiteY8" fmla="*/ 1147390 h 2732163"/>
                  <a:gd name="connsiteX9" fmla="*/ 1924839 w 2634018"/>
                  <a:gd name="connsiteY9" fmla="*/ 1741561 h 2732163"/>
                  <a:gd name="connsiteX10" fmla="*/ 2042496 w 2634018"/>
                  <a:gd name="connsiteY10" fmla="*/ 1743100 h 2732163"/>
                  <a:gd name="connsiteX11" fmla="*/ 2039021 w 2634018"/>
                  <a:gd name="connsiteY11" fmla="*/ 1969020 h 2732163"/>
                  <a:gd name="connsiteX12" fmla="*/ 2143606 w 2634018"/>
                  <a:gd name="connsiteY12" fmla="*/ 1970161 h 2732163"/>
                  <a:gd name="connsiteX13" fmla="*/ 2163776 w 2634018"/>
                  <a:gd name="connsiteY13" fmla="*/ 1680989 h 2732163"/>
                  <a:gd name="connsiteX14" fmla="*/ 2266104 w 2634018"/>
                  <a:gd name="connsiteY14" fmla="*/ 1415429 h 2732163"/>
                  <a:gd name="connsiteX15" fmla="*/ 2413978 w 2634018"/>
                  <a:gd name="connsiteY15" fmla="*/ 1340172 h 2732163"/>
                  <a:gd name="connsiteX16" fmla="*/ 2549044 w 2634018"/>
                  <a:gd name="connsiteY16" fmla="*/ 1449709 h 2732163"/>
                  <a:gd name="connsiteX17" fmla="*/ 2634018 w 2634018"/>
                  <a:gd name="connsiteY17" fmla="*/ 1722514 h 2732163"/>
                  <a:gd name="connsiteX18" fmla="*/ 2633712 w 2634018"/>
                  <a:gd name="connsiteY18" fmla="*/ 2140273 h 2732163"/>
                  <a:gd name="connsiteX19" fmla="*/ 2591157 w 2634018"/>
                  <a:gd name="connsiteY19" fmla="*/ 2299916 h 2732163"/>
                  <a:gd name="connsiteX20" fmla="*/ 2543501 w 2634018"/>
                  <a:gd name="connsiteY20" fmla="*/ 2394595 h 2732163"/>
                  <a:gd name="connsiteX21" fmla="*/ 2245388 w 2634018"/>
                  <a:gd name="connsiteY21" fmla="*/ 2399928 h 2732163"/>
                  <a:gd name="connsiteX22" fmla="*/ 2143617 w 2634018"/>
                  <a:gd name="connsiteY22" fmla="*/ 2215729 h 2732163"/>
                  <a:gd name="connsiteX23" fmla="*/ 1988477 w 2634018"/>
                  <a:gd name="connsiteY23" fmla="*/ 2214389 h 2732163"/>
                  <a:gd name="connsiteX24" fmla="*/ 1989180 w 2634018"/>
                  <a:gd name="connsiteY24" fmla="*/ 2391545 h 2732163"/>
                  <a:gd name="connsiteX25" fmla="*/ 1989684 w 2634018"/>
                  <a:gd name="connsiteY25" fmla="*/ 2729881 h 2732163"/>
                  <a:gd name="connsiteX26" fmla="*/ 1932997 w 2634018"/>
                  <a:gd name="connsiteY26" fmla="*/ 2732163 h 2732163"/>
                  <a:gd name="connsiteX27" fmla="*/ 1928485 w 2634018"/>
                  <a:gd name="connsiteY27" fmla="*/ 2386983 h 2732163"/>
                  <a:gd name="connsiteX28" fmla="*/ 1825335 w 2634018"/>
                  <a:gd name="connsiteY28" fmla="*/ 2387923 h 2732163"/>
                  <a:gd name="connsiteX29" fmla="*/ 1828620 w 2634018"/>
                  <a:gd name="connsiteY29" fmla="*/ 2275629 h 2732163"/>
                  <a:gd name="connsiteX30" fmla="*/ 1791695 w 2634018"/>
                  <a:gd name="connsiteY30" fmla="*/ 2185073 h 2732163"/>
                  <a:gd name="connsiteX31" fmla="*/ 1761405 w 2634018"/>
                  <a:gd name="connsiteY31" fmla="*/ 2180682 h 2732163"/>
                  <a:gd name="connsiteX32" fmla="*/ 1758569 w 2634018"/>
                  <a:gd name="connsiteY32" fmla="*/ 1864057 h 2732163"/>
                  <a:gd name="connsiteX33" fmla="*/ 1556821 w 2634018"/>
                  <a:gd name="connsiteY33" fmla="*/ 1858344 h 2732163"/>
                  <a:gd name="connsiteX34" fmla="*/ 1506665 w 2634018"/>
                  <a:gd name="connsiteY34" fmla="*/ 1719661 h 2732163"/>
                  <a:gd name="connsiteX35" fmla="*/ 1462557 w 2634018"/>
                  <a:gd name="connsiteY35" fmla="*/ 1853581 h 2732163"/>
                  <a:gd name="connsiteX36" fmla="*/ 1097353 w 2634018"/>
                  <a:gd name="connsiteY36" fmla="*/ 1867869 h 2732163"/>
                  <a:gd name="connsiteX37" fmla="*/ 1097994 w 2634018"/>
                  <a:gd name="connsiteY37" fmla="*/ 1751486 h 2732163"/>
                  <a:gd name="connsiteX38" fmla="*/ 803998 w 2634018"/>
                  <a:gd name="connsiteY38" fmla="*/ 1758927 h 2732163"/>
                  <a:gd name="connsiteX39" fmla="*/ 226589 w 2634018"/>
                  <a:gd name="connsiteY39" fmla="*/ 1110261 h 2732163"/>
                  <a:gd name="connsiteX0" fmla="*/ 226589 w 2634018"/>
                  <a:gd name="connsiteY0" fmla="*/ 1110261 h 2732163"/>
                  <a:gd name="connsiteX1" fmla="*/ 0 w 2634018"/>
                  <a:gd name="connsiteY1" fmla="*/ 774774 h 2732163"/>
                  <a:gd name="connsiteX2" fmla="*/ 295088 w 2634018"/>
                  <a:gd name="connsiteY2" fmla="*/ 0 h 2732163"/>
                  <a:gd name="connsiteX3" fmla="*/ 352404 w 2634018"/>
                  <a:gd name="connsiteY3" fmla="*/ 66676 h 2732163"/>
                  <a:gd name="connsiteX4" fmla="*/ 531127 w 2634018"/>
                  <a:gd name="connsiteY4" fmla="*/ 31626 h 2732163"/>
                  <a:gd name="connsiteX5" fmla="*/ 685774 w 2634018"/>
                  <a:gd name="connsiteY5" fmla="*/ 409006 h 2732163"/>
                  <a:gd name="connsiteX6" fmla="*/ 1601402 w 2634018"/>
                  <a:gd name="connsiteY6" fmla="*/ 398338 h 2732163"/>
                  <a:gd name="connsiteX7" fmla="*/ 1563268 w 2634018"/>
                  <a:gd name="connsiteY7" fmla="*/ 897259 h 2732163"/>
                  <a:gd name="connsiteX8" fmla="*/ 1663412 w 2634018"/>
                  <a:gd name="connsiteY8" fmla="*/ 1147390 h 2732163"/>
                  <a:gd name="connsiteX9" fmla="*/ 1924839 w 2634018"/>
                  <a:gd name="connsiteY9" fmla="*/ 1741561 h 2732163"/>
                  <a:gd name="connsiteX10" fmla="*/ 2042496 w 2634018"/>
                  <a:gd name="connsiteY10" fmla="*/ 1743100 h 2732163"/>
                  <a:gd name="connsiteX11" fmla="*/ 2039021 w 2634018"/>
                  <a:gd name="connsiteY11" fmla="*/ 1969020 h 2732163"/>
                  <a:gd name="connsiteX12" fmla="*/ 2143606 w 2634018"/>
                  <a:gd name="connsiteY12" fmla="*/ 1970161 h 2732163"/>
                  <a:gd name="connsiteX13" fmla="*/ 2163776 w 2634018"/>
                  <a:gd name="connsiteY13" fmla="*/ 1680989 h 2732163"/>
                  <a:gd name="connsiteX14" fmla="*/ 2266104 w 2634018"/>
                  <a:gd name="connsiteY14" fmla="*/ 1415429 h 2732163"/>
                  <a:gd name="connsiteX15" fmla="*/ 2413978 w 2634018"/>
                  <a:gd name="connsiteY15" fmla="*/ 1340172 h 2732163"/>
                  <a:gd name="connsiteX16" fmla="*/ 2549044 w 2634018"/>
                  <a:gd name="connsiteY16" fmla="*/ 1449709 h 2732163"/>
                  <a:gd name="connsiteX17" fmla="*/ 2634018 w 2634018"/>
                  <a:gd name="connsiteY17" fmla="*/ 1722514 h 2732163"/>
                  <a:gd name="connsiteX18" fmla="*/ 2633712 w 2634018"/>
                  <a:gd name="connsiteY18" fmla="*/ 2140273 h 2732163"/>
                  <a:gd name="connsiteX19" fmla="*/ 2591157 w 2634018"/>
                  <a:gd name="connsiteY19" fmla="*/ 2299916 h 2732163"/>
                  <a:gd name="connsiteX20" fmla="*/ 2543501 w 2634018"/>
                  <a:gd name="connsiteY20" fmla="*/ 2394595 h 2732163"/>
                  <a:gd name="connsiteX21" fmla="*/ 2245388 w 2634018"/>
                  <a:gd name="connsiteY21" fmla="*/ 2399928 h 2732163"/>
                  <a:gd name="connsiteX22" fmla="*/ 2143617 w 2634018"/>
                  <a:gd name="connsiteY22" fmla="*/ 2215729 h 2732163"/>
                  <a:gd name="connsiteX23" fmla="*/ 1988477 w 2634018"/>
                  <a:gd name="connsiteY23" fmla="*/ 2214389 h 2732163"/>
                  <a:gd name="connsiteX24" fmla="*/ 1989180 w 2634018"/>
                  <a:gd name="connsiteY24" fmla="*/ 2391545 h 2732163"/>
                  <a:gd name="connsiteX25" fmla="*/ 1989684 w 2634018"/>
                  <a:gd name="connsiteY25" fmla="*/ 2729881 h 2732163"/>
                  <a:gd name="connsiteX26" fmla="*/ 1932997 w 2634018"/>
                  <a:gd name="connsiteY26" fmla="*/ 2732163 h 2732163"/>
                  <a:gd name="connsiteX27" fmla="*/ 1928485 w 2634018"/>
                  <a:gd name="connsiteY27" fmla="*/ 2386983 h 2732163"/>
                  <a:gd name="connsiteX28" fmla="*/ 1825335 w 2634018"/>
                  <a:gd name="connsiteY28" fmla="*/ 2387923 h 2732163"/>
                  <a:gd name="connsiteX29" fmla="*/ 1828620 w 2634018"/>
                  <a:gd name="connsiteY29" fmla="*/ 2275629 h 2732163"/>
                  <a:gd name="connsiteX30" fmla="*/ 1791695 w 2634018"/>
                  <a:gd name="connsiteY30" fmla="*/ 2185073 h 2732163"/>
                  <a:gd name="connsiteX31" fmla="*/ 1761405 w 2634018"/>
                  <a:gd name="connsiteY31" fmla="*/ 2180682 h 2732163"/>
                  <a:gd name="connsiteX32" fmla="*/ 1758569 w 2634018"/>
                  <a:gd name="connsiteY32" fmla="*/ 1864057 h 2732163"/>
                  <a:gd name="connsiteX33" fmla="*/ 1556821 w 2634018"/>
                  <a:gd name="connsiteY33" fmla="*/ 1858344 h 2732163"/>
                  <a:gd name="connsiteX34" fmla="*/ 1506665 w 2634018"/>
                  <a:gd name="connsiteY34" fmla="*/ 1719661 h 2732163"/>
                  <a:gd name="connsiteX35" fmla="*/ 1462557 w 2634018"/>
                  <a:gd name="connsiteY35" fmla="*/ 1853581 h 2732163"/>
                  <a:gd name="connsiteX36" fmla="*/ 1097353 w 2634018"/>
                  <a:gd name="connsiteY36" fmla="*/ 1867869 h 2732163"/>
                  <a:gd name="connsiteX37" fmla="*/ 1097994 w 2634018"/>
                  <a:gd name="connsiteY37" fmla="*/ 1751486 h 2732163"/>
                  <a:gd name="connsiteX38" fmla="*/ 803998 w 2634018"/>
                  <a:gd name="connsiteY38" fmla="*/ 1758927 h 2732163"/>
                  <a:gd name="connsiteX39" fmla="*/ 226589 w 2634018"/>
                  <a:gd name="connsiteY39" fmla="*/ 1110261 h 2732163"/>
                  <a:gd name="connsiteX0" fmla="*/ 226589 w 2634018"/>
                  <a:gd name="connsiteY0" fmla="*/ 1110261 h 2732163"/>
                  <a:gd name="connsiteX1" fmla="*/ 0 w 2634018"/>
                  <a:gd name="connsiteY1" fmla="*/ 774774 h 2732163"/>
                  <a:gd name="connsiteX2" fmla="*/ 295088 w 2634018"/>
                  <a:gd name="connsiteY2" fmla="*/ 0 h 2732163"/>
                  <a:gd name="connsiteX3" fmla="*/ 352404 w 2634018"/>
                  <a:gd name="connsiteY3" fmla="*/ 66676 h 2732163"/>
                  <a:gd name="connsiteX4" fmla="*/ 531127 w 2634018"/>
                  <a:gd name="connsiteY4" fmla="*/ 31626 h 2732163"/>
                  <a:gd name="connsiteX5" fmla="*/ 685774 w 2634018"/>
                  <a:gd name="connsiteY5" fmla="*/ 409006 h 2732163"/>
                  <a:gd name="connsiteX6" fmla="*/ 1601402 w 2634018"/>
                  <a:gd name="connsiteY6" fmla="*/ 398338 h 2732163"/>
                  <a:gd name="connsiteX7" fmla="*/ 1563268 w 2634018"/>
                  <a:gd name="connsiteY7" fmla="*/ 897259 h 2732163"/>
                  <a:gd name="connsiteX8" fmla="*/ 1663412 w 2634018"/>
                  <a:gd name="connsiteY8" fmla="*/ 1147390 h 2732163"/>
                  <a:gd name="connsiteX9" fmla="*/ 1924839 w 2634018"/>
                  <a:gd name="connsiteY9" fmla="*/ 1741561 h 2732163"/>
                  <a:gd name="connsiteX10" fmla="*/ 2042496 w 2634018"/>
                  <a:gd name="connsiteY10" fmla="*/ 1743100 h 2732163"/>
                  <a:gd name="connsiteX11" fmla="*/ 2039021 w 2634018"/>
                  <a:gd name="connsiteY11" fmla="*/ 1969020 h 2732163"/>
                  <a:gd name="connsiteX12" fmla="*/ 2143606 w 2634018"/>
                  <a:gd name="connsiteY12" fmla="*/ 1970161 h 2732163"/>
                  <a:gd name="connsiteX13" fmla="*/ 2163776 w 2634018"/>
                  <a:gd name="connsiteY13" fmla="*/ 1680989 h 2732163"/>
                  <a:gd name="connsiteX14" fmla="*/ 2266104 w 2634018"/>
                  <a:gd name="connsiteY14" fmla="*/ 1415429 h 2732163"/>
                  <a:gd name="connsiteX15" fmla="*/ 2413978 w 2634018"/>
                  <a:gd name="connsiteY15" fmla="*/ 1340172 h 2732163"/>
                  <a:gd name="connsiteX16" fmla="*/ 2549044 w 2634018"/>
                  <a:gd name="connsiteY16" fmla="*/ 1449709 h 2732163"/>
                  <a:gd name="connsiteX17" fmla="*/ 2634018 w 2634018"/>
                  <a:gd name="connsiteY17" fmla="*/ 1722514 h 2732163"/>
                  <a:gd name="connsiteX18" fmla="*/ 2633712 w 2634018"/>
                  <a:gd name="connsiteY18" fmla="*/ 2140273 h 2732163"/>
                  <a:gd name="connsiteX19" fmla="*/ 2591157 w 2634018"/>
                  <a:gd name="connsiteY19" fmla="*/ 2299916 h 2732163"/>
                  <a:gd name="connsiteX20" fmla="*/ 2543501 w 2634018"/>
                  <a:gd name="connsiteY20" fmla="*/ 2394595 h 2732163"/>
                  <a:gd name="connsiteX21" fmla="*/ 2245388 w 2634018"/>
                  <a:gd name="connsiteY21" fmla="*/ 2399928 h 2732163"/>
                  <a:gd name="connsiteX22" fmla="*/ 2143617 w 2634018"/>
                  <a:gd name="connsiteY22" fmla="*/ 2215729 h 2732163"/>
                  <a:gd name="connsiteX23" fmla="*/ 1988477 w 2634018"/>
                  <a:gd name="connsiteY23" fmla="*/ 2214389 h 2732163"/>
                  <a:gd name="connsiteX24" fmla="*/ 1989180 w 2634018"/>
                  <a:gd name="connsiteY24" fmla="*/ 2391545 h 2732163"/>
                  <a:gd name="connsiteX25" fmla="*/ 1989684 w 2634018"/>
                  <a:gd name="connsiteY25" fmla="*/ 2729881 h 2732163"/>
                  <a:gd name="connsiteX26" fmla="*/ 1932997 w 2634018"/>
                  <a:gd name="connsiteY26" fmla="*/ 2732163 h 2732163"/>
                  <a:gd name="connsiteX27" fmla="*/ 1928485 w 2634018"/>
                  <a:gd name="connsiteY27" fmla="*/ 2386983 h 2732163"/>
                  <a:gd name="connsiteX28" fmla="*/ 1825335 w 2634018"/>
                  <a:gd name="connsiteY28" fmla="*/ 2387923 h 2732163"/>
                  <a:gd name="connsiteX29" fmla="*/ 1828620 w 2634018"/>
                  <a:gd name="connsiteY29" fmla="*/ 2275629 h 2732163"/>
                  <a:gd name="connsiteX30" fmla="*/ 1791695 w 2634018"/>
                  <a:gd name="connsiteY30" fmla="*/ 2185073 h 2732163"/>
                  <a:gd name="connsiteX31" fmla="*/ 1761405 w 2634018"/>
                  <a:gd name="connsiteY31" fmla="*/ 2180682 h 2732163"/>
                  <a:gd name="connsiteX32" fmla="*/ 1758569 w 2634018"/>
                  <a:gd name="connsiteY32" fmla="*/ 1864057 h 2732163"/>
                  <a:gd name="connsiteX33" fmla="*/ 1556821 w 2634018"/>
                  <a:gd name="connsiteY33" fmla="*/ 1858344 h 2732163"/>
                  <a:gd name="connsiteX34" fmla="*/ 1506665 w 2634018"/>
                  <a:gd name="connsiteY34" fmla="*/ 1719661 h 2732163"/>
                  <a:gd name="connsiteX35" fmla="*/ 1462557 w 2634018"/>
                  <a:gd name="connsiteY35" fmla="*/ 1853581 h 2732163"/>
                  <a:gd name="connsiteX36" fmla="*/ 1097353 w 2634018"/>
                  <a:gd name="connsiteY36" fmla="*/ 1867869 h 2732163"/>
                  <a:gd name="connsiteX37" fmla="*/ 1097994 w 2634018"/>
                  <a:gd name="connsiteY37" fmla="*/ 1751486 h 2732163"/>
                  <a:gd name="connsiteX38" fmla="*/ 803998 w 2634018"/>
                  <a:gd name="connsiteY38" fmla="*/ 1758927 h 2732163"/>
                  <a:gd name="connsiteX39" fmla="*/ 226589 w 2634018"/>
                  <a:gd name="connsiteY39" fmla="*/ 1110261 h 2732163"/>
                  <a:gd name="connsiteX0" fmla="*/ 53631 w 2461060"/>
                  <a:gd name="connsiteY0" fmla="*/ 1110261 h 2732163"/>
                  <a:gd name="connsiteX1" fmla="*/ 0 w 2461060"/>
                  <a:gd name="connsiteY1" fmla="*/ 330720 h 2732163"/>
                  <a:gd name="connsiteX2" fmla="*/ 122130 w 2461060"/>
                  <a:gd name="connsiteY2" fmla="*/ 0 h 2732163"/>
                  <a:gd name="connsiteX3" fmla="*/ 179446 w 2461060"/>
                  <a:gd name="connsiteY3" fmla="*/ 66676 h 2732163"/>
                  <a:gd name="connsiteX4" fmla="*/ 358169 w 2461060"/>
                  <a:gd name="connsiteY4" fmla="*/ 31626 h 2732163"/>
                  <a:gd name="connsiteX5" fmla="*/ 512816 w 2461060"/>
                  <a:gd name="connsiteY5" fmla="*/ 409006 h 2732163"/>
                  <a:gd name="connsiteX6" fmla="*/ 1428444 w 2461060"/>
                  <a:gd name="connsiteY6" fmla="*/ 398338 h 2732163"/>
                  <a:gd name="connsiteX7" fmla="*/ 1390310 w 2461060"/>
                  <a:gd name="connsiteY7" fmla="*/ 897259 h 2732163"/>
                  <a:gd name="connsiteX8" fmla="*/ 1490454 w 2461060"/>
                  <a:gd name="connsiteY8" fmla="*/ 1147390 h 2732163"/>
                  <a:gd name="connsiteX9" fmla="*/ 1751881 w 2461060"/>
                  <a:gd name="connsiteY9" fmla="*/ 1741561 h 2732163"/>
                  <a:gd name="connsiteX10" fmla="*/ 1869538 w 2461060"/>
                  <a:gd name="connsiteY10" fmla="*/ 1743100 h 2732163"/>
                  <a:gd name="connsiteX11" fmla="*/ 1866063 w 2461060"/>
                  <a:gd name="connsiteY11" fmla="*/ 1969020 h 2732163"/>
                  <a:gd name="connsiteX12" fmla="*/ 1970648 w 2461060"/>
                  <a:gd name="connsiteY12" fmla="*/ 1970161 h 2732163"/>
                  <a:gd name="connsiteX13" fmla="*/ 1990818 w 2461060"/>
                  <a:gd name="connsiteY13" fmla="*/ 1680989 h 2732163"/>
                  <a:gd name="connsiteX14" fmla="*/ 2093146 w 2461060"/>
                  <a:gd name="connsiteY14" fmla="*/ 1415429 h 2732163"/>
                  <a:gd name="connsiteX15" fmla="*/ 2241020 w 2461060"/>
                  <a:gd name="connsiteY15" fmla="*/ 1340172 h 2732163"/>
                  <a:gd name="connsiteX16" fmla="*/ 2376086 w 2461060"/>
                  <a:gd name="connsiteY16" fmla="*/ 1449709 h 2732163"/>
                  <a:gd name="connsiteX17" fmla="*/ 2461060 w 2461060"/>
                  <a:gd name="connsiteY17" fmla="*/ 1722514 h 2732163"/>
                  <a:gd name="connsiteX18" fmla="*/ 2460754 w 2461060"/>
                  <a:gd name="connsiteY18" fmla="*/ 2140273 h 2732163"/>
                  <a:gd name="connsiteX19" fmla="*/ 2418199 w 2461060"/>
                  <a:gd name="connsiteY19" fmla="*/ 2299916 h 2732163"/>
                  <a:gd name="connsiteX20" fmla="*/ 2370543 w 2461060"/>
                  <a:gd name="connsiteY20" fmla="*/ 2394595 h 2732163"/>
                  <a:gd name="connsiteX21" fmla="*/ 2072430 w 2461060"/>
                  <a:gd name="connsiteY21" fmla="*/ 2399928 h 2732163"/>
                  <a:gd name="connsiteX22" fmla="*/ 1970659 w 2461060"/>
                  <a:gd name="connsiteY22" fmla="*/ 2215729 h 2732163"/>
                  <a:gd name="connsiteX23" fmla="*/ 1815519 w 2461060"/>
                  <a:gd name="connsiteY23" fmla="*/ 2214389 h 2732163"/>
                  <a:gd name="connsiteX24" fmla="*/ 1816222 w 2461060"/>
                  <a:gd name="connsiteY24" fmla="*/ 2391545 h 2732163"/>
                  <a:gd name="connsiteX25" fmla="*/ 1816726 w 2461060"/>
                  <a:gd name="connsiteY25" fmla="*/ 2729881 h 2732163"/>
                  <a:gd name="connsiteX26" fmla="*/ 1760039 w 2461060"/>
                  <a:gd name="connsiteY26" fmla="*/ 2732163 h 2732163"/>
                  <a:gd name="connsiteX27" fmla="*/ 1755527 w 2461060"/>
                  <a:gd name="connsiteY27" fmla="*/ 2386983 h 2732163"/>
                  <a:gd name="connsiteX28" fmla="*/ 1652377 w 2461060"/>
                  <a:gd name="connsiteY28" fmla="*/ 2387923 h 2732163"/>
                  <a:gd name="connsiteX29" fmla="*/ 1655662 w 2461060"/>
                  <a:gd name="connsiteY29" fmla="*/ 2275629 h 2732163"/>
                  <a:gd name="connsiteX30" fmla="*/ 1618737 w 2461060"/>
                  <a:gd name="connsiteY30" fmla="*/ 2185073 h 2732163"/>
                  <a:gd name="connsiteX31" fmla="*/ 1588447 w 2461060"/>
                  <a:gd name="connsiteY31" fmla="*/ 2180682 h 2732163"/>
                  <a:gd name="connsiteX32" fmla="*/ 1585611 w 2461060"/>
                  <a:gd name="connsiteY32" fmla="*/ 1864057 h 2732163"/>
                  <a:gd name="connsiteX33" fmla="*/ 1383863 w 2461060"/>
                  <a:gd name="connsiteY33" fmla="*/ 1858344 h 2732163"/>
                  <a:gd name="connsiteX34" fmla="*/ 1333707 w 2461060"/>
                  <a:gd name="connsiteY34" fmla="*/ 1719661 h 2732163"/>
                  <a:gd name="connsiteX35" fmla="*/ 1289599 w 2461060"/>
                  <a:gd name="connsiteY35" fmla="*/ 1853581 h 2732163"/>
                  <a:gd name="connsiteX36" fmla="*/ 924395 w 2461060"/>
                  <a:gd name="connsiteY36" fmla="*/ 1867869 h 2732163"/>
                  <a:gd name="connsiteX37" fmla="*/ 925036 w 2461060"/>
                  <a:gd name="connsiteY37" fmla="*/ 1751486 h 2732163"/>
                  <a:gd name="connsiteX38" fmla="*/ 631040 w 2461060"/>
                  <a:gd name="connsiteY38" fmla="*/ 1758927 h 2732163"/>
                  <a:gd name="connsiteX39" fmla="*/ 53631 w 2461060"/>
                  <a:gd name="connsiteY39" fmla="*/ 1110261 h 2732163"/>
                  <a:gd name="connsiteX0" fmla="*/ 54293 w 2461722"/>
                  <a:gd name="connsiteY0" fmla="*/ 1110261 h 2732163"/>
                  <a:gd name="connsiteX1" fmla="*/ 0 w 2461722"/>
                  <a:gd name="connsiteY1" fmla="*/ 373384 h 2732163"/>
                  <a:gd name="connsiteX2" fmla="*/ 122792 w 2461722"/>
                  <a:gd name="connsiteY2" fmla="*/ 0 h 2732163"/>
                  <a:gd name="connsiteX3" fmla="*/ 180108 w 2461722"/>
                  <a:gd name="connsiteY3" fmla="*/ 66676 h 2732163"/>
                  <a:gd name="connsiteX4" fmla="*/ 358831 w 2461722"/>
                  <a:gd name="connsiteY4" fmla="*/ 31626 h 2732163"/>
                  <a:gd name="connsiteX5" fmla="*/ 513478 w 2461722"/>
                  <a:gd name="connsiteY5" fmla="*/ 409006 h 2732163"/>
                  <a:gd name="connsiteX6" fmla="*/ 1429106 w 2461722"/>
                  <a:gd name="connsiteY6" fmla="*/ 398338 h 2732163"/>
                  <a:gd name="connsiteX7" fmla="*/ 1390972 w 2461722"/>
                  <a:gd name="connsiteY7" fmla="*/ 897259 h 2732163"/>
                  <a:gd name="connsiteX8" fmla="*/ 1491116 w 2461722"/>
                  <a:gd name="connsiteY8" fmla="*/ 1147390 h 2732163"/>
                  <a:gd name="connsiteX9" fmla="*/ 1752543 w 2461722"/>
                  <a:gd name="connsiteY9" fmla="*/ 1741561 h 2732163"/>
                  <a:gd name="connsiteX10" fmla="*/ 1870200 w 2461722"/>
                  <a:gd name="connsiteY10" fmla="*/ 1743100 h 2732163"/>
                  <a:gd name="connsiteX11" fmla="*/ 1866725 w 2461722"/>
                  <a:gd name="connsiteY11" fmla="*/ 1969020 h 2732163"/>
                  <a:gd name="connsiteX12" fmla="*/ 1971310 w 2461722"/>
                  <a:gd name="connsiteY12" fmla="*/ 1970161 h 2732163"/>
                  <a:gd name="connsiteX13" fmla="*/ 1991480 w 2461722"/>
                  <a:gd name="connsiteY13" fmla="*/ 1680989 h 2732163"/>
                  <a:gd name="connsiteX14" fmla="*/ 2093808 w 2461722"/>
                  <a:gd name="connsiteY14" fmla="*/ 1415429 h 2732163"/>
                  <a:gd name="connsiteX15" fmla="*/ 2241682 w 2461722"/>
                  <a:gd name="connsiteY15" fmla="*/ 1340172 h 2732163"/>
                  <a:gd name="connsiteX16" fmla="*/ 2376748 w 2461722"/>
                  <a:gd name="connsiteY16" fmla="*/ 1449709 h 2732163"/>
                  <a:gd name="connsiteX17" fmla="*/ 2461722 w 2461722"/>
                  <a:gd name="connsiteY17" fmla="*/ 1722514 h 2732163"/>
                  <a:gd name="connsiteX18" fmla="*/ 2461416 w 2461722"/>
                  <a:gd name="connsiteY18" fmla="*/ 2140273 h 2732163"/>
                  <a:gd name="connsiteX19" fmla="*/ 2418861 w 2461722"/>
                  <a:gd name="connsiteY19" fmla="*/ 2299916 h 2732163"/>
                  <a:gd name="connsiteX20" fmla="*/ 2371205 w 2461722"/>
                  <a:gd name="connsiteY20" fmla="*/ 2394595 h 2732163"/>
                  <a:gd name="connsiteX21" fmla="*/ 2073092 w 2461722"/>
                  <a:gd name="connsiteY21" fmla="*/ 2399928 h 2732163"/>
                  <a:gd name="connsiteX22" fmla="*/ 1971321 w 2461722"/>
                  <a:gd name="connsiteY22" fmla="*/ 2215729 h 2732163"/>
                  <a:gd name="connsiteX23" fmla="*/ 1816181 w 2461722"/>
                  <a:gd name="connsiteY23" fmla="*/ 2214389 h 2732163"/>
                  <a:gd name="connsiteX24" fmla="*/ 1816884 w 2461722"/>
                  <a:gd name="connsiteY24" fmla="*/ 2391545 h 2732163"/>
                  <a:gd name="connsiteX25" fmla="*/ 1817388 w 2461722"/>
                  <a:gd name="connsiteY25" fmla="*/ 2729881 h 2732163"/>
                  <a:gd name="connsiteX26" fmla="*/ 1760701 w 2461722"/>
                  <a:gd name="connsiteY26" fmla="*/ 2732163 h 2732163"/>
                  <a:gd name="connsiteX27" fmla="*/ 1756189 w 2461722"/>
                  <a:gd name="connsiteY27" fmla="*/ 2386983 h 2732163"/>
                  <a:gd name="connsiteX28" fmla="*/ 1653039 w 2461722"/>
                  <a:gd name="connsiteY28" fmla="*/ 2387923 h 2732163"/>
                  <a:gd name="connsiteX29" fmla="*/ 1656324 w 2461722"/>
                  <a:gd name="connsiteY29" fmla="*/ 2275629 h 2732163"/>
                  <a:gd name="connsiteX30" fmla="*/ 1619399 w 2461722"/>
                  <a:gd name="connsiteY30" fmla="*/ 2185073 h 2732163"/>
                  <a:gd name="connsiteX31" fmla="*/ 1589109 w 2461722"/>
                  <a:gd name="connsiteY31" fmla="*/ 2180682 h 2732163"/>
                  <a:gd name="connsiteX32" fmla="*/ 1586273 w 2461722"/>
                  <a:gd name="connsiteY32" fmla="*/ 1864057 h 2732163"/>
                  <a:gd name="connsiteX33" fmla="*/ 1384525 w 2461722"/>
                  <a:gd name="connsiteY33" fmla="*/ 1858344 h 2732163"/>
                  <a:gd name="connsiteX34" fmla="*/ 1334369 w 2461722"/>
                  <a:gd name="connsiteY34" fmla="*/ 1719661 h 2732163"/>
                  <a:gd name="connsiteX35" fmla="*/ 1290261 w 2461722"/>
                  <a:gd name="connsiteY35" fmla="*/ 1853581 h 2732163"/>
                  <a:gd name="connsiteX36" fmla="*/ 925057 w 2461722"/>
                  <a:gd name="connsiteY36" fmla="*/ 1867869 h 2732163"/>
                  <a:gd name="connsiteX37" fmla="*/ 925698 w 2461722"/>
                  <a:gd name="connsiteY37" fmla="*/ 1751486 h 2732163"/>
                  <a:gd name="connsiteX38" fmla="*/ 631702 w 2461722"/>
                  <a:gd name="connsiteY38" fmla="*/ 1758927 h 2732163"/>
                  <a:gd name="connsiteX39" fmla="*/ 54293 w 2461722"/>
                  <a:gd name="connsiteY39" fmla="*/ 1110261 h 2732163"/>
                  <a:gd name="connsiteX0" fmla="*/ 131769 w 2461722"/>
                  <a:gd name="connsiteY0" fmla="*/ 370362 h 2732163"/>
                  <a:gd name="connsiteX1" fmla="*/ 0 w 2461722"/>
                  <a:gd name="connsiteY1" fmla="*/ 373384 h 2732163"/>
                  <a:gd name="connsiteX2" fmla="*/ 122792 w 2461722"/>
                  <a:gd name="connsiteY2" fmla="*/ 0 h 2732163"/>
                  <a:gd name="connsiteX3" fmla="*/ 180108 w 2461722"/>
                  <a:gd name="connsiteY3" fmla="*/ 66676 h 2732163"/>
                  <a:gd name="connsiteX4" fmla="*/ 358831 w 2461722"/>
                  <a:gd name="connsiteY4" fmla="*/ 31626 h 2732163"/>
                  <a:gd name="connsiteX5" fmla="*/ 513478 w 2461722"/>
                  <a:gd name="connsiteY5" fmla="*/ 409006 h 2732163"/>
                  <a:gd name="connsiteX6" fmla="*/ 1429106 w 2461722"/>
                  <a:gd name="connsiteY6" fmla="*/ 398338 h 2732163"/>
                  <a:gd name="connsiteX7" fmla="*/ 1390972 w 2461722"/>
                  <a:gd name="connsiteY7" fmla="*/ 897259 h 2732163"/>
                  <a:gd name="connsiteX8" fmla="*/ 1491116 w 2461722"/>
                  <a:gd name="connsiteY8" fmla="*/ 1147390 h 2732163"/>
                  <a:gd name="connsiteX9" fmla="*/ 1752543 w 2461722"/>
                  <a:gd name="connsiteY9" fmla="*/ 1741561 h 2732163"/>
                  <a:gd name="connsiteX10" fmla="*/ 1870200 w 2461722"/>
                  <a:gd name="connsiteY10" fmla="*/ 1743100 h 2732163"/>
                  <a:gd name="connsiteX11" fmla="*/ 1866725 w 2461722"/>
                  <a:gd name="connsiteY11" fmla="*/ 1969020 h 2732163"/>
                  <a:gd name="connsiteX12" fmla="*/ 1971310 w 2461722"/>
                  <a:gd name="connsiteY12" fmla="*/ 1970161 h 2732163"/>
                  <a:gd name="connsiteX13" fmla="*/ 1991480 w 2461722"/>
                  <a:gd name="connsiteY13" fmla="*/ 1680989 h 2732163"/>
                  <a:gd name="connsiteX14" fmla="*/ 2093808 w 2461722"/>
                  <a:gd name="connsiteY14" fmla="*/ 1415429 h 2732163"/>
                  <a:gd name="connsiteX15" fmla="*/ 2241682 w 2461722"/>
                  <a:gd name="connsiteY15" fmla="*/ 1340172 h 2732163"/>
                  <a:gd name="connsiteX16" fmla="*/ 2376748 w 2461722"/>
                  <a:gd name="connsiteY16" fmla="*/ 1449709 h 2732163"/>
                  <a:gd name="connsiteX17" fmla="*/ 2461722 w 2461722"/>
                  <a:gd name="connsiteY17" fmla="*/ 1722514 h 2732163"/>
                  <a:gd name="connsiteX18" fmla="*/ 2461416 w 2461722"/>
                  <a:gd name="connsiteY18" fmla="*/ 2140273 h 2732163"/>
                  <a:gd name="connsiteX19" fmla="*/ 2418861 w 2461722"/>
                  <a:gd name="connsiteY19" fmla="*/ 2299916 h 2732163"/>
                  <a:gd name="connsiteX20" fmla="*/ 2371205 w 2461722"/>
                  <a:gd name="connsiteY20" fmla="*/ 2394595 h 2732163"/>
                  <a:gd name="connsiteX21" fmla="*/ 2073092 w 2461722"/>
                  <a:gd name="connsiteY21" fmla="*/ 2399928 h 2732163"/>
                  <a:gd name="connsiteX22" fmla="*/ 1971321 w 2461722"/>
                  <a:gd name="connsiteY22" fmla="*/ 2215729 h 2732163"/>
                  <a:gd name="connsiteX23" fmla="*/ 1816181 w 2461722"/>
                  <a:gd name="connsiteY23" fmla="*/ 2214389 h 2732163"/>
                  <a:gd name="connsiteX24" fmla="*/ 1816884 w 2461722"/>
                  <a:gd name="connsiteY24" fmla="*/ 2391545 h 2732163"/>
                  <a:gd name="connsiteX25" fmla="*/ 1817388 w 2461722"/>
                  <a:gd name="connsiteY25" fmla="*/ 2729881 h 2732163"/>
                  <a:gd name="connsiteX26" fmla="*/ 1760701 w 2461722"/>
                  <a:gd name="connsiteY26" fmla="*/ 2732163 h 2732163"/>
                  <a:gd name="connsiteX27" fmla="*/ 1756189 w 2461722"/>
                  <a:gd name="connsiteY27" fmla="*/ 2386983 h 2732163"/>
                  <a:gd name="connsiteX28" fmla="*/ 1653039 w 2461722"/>
                  <a:gd name="connsiteY28" fmla="*/ 2387923 h 2732163"/>
                  <a:gd name="connsiteX29" fmla="*/ 1656324 w 2461722"/>
                  <a:gd name="connsiteY29" fmla="*/ 2275629 h 2732163"/>
                  <a:gd name="connsiteX30" fmla="*/ 1619399 w 2461722"/>
                  <a:gd name="connsiteY30" fmla="*/ 2185073 h 2732163"/>
                  <a:gd name="connsiteX31" fmla="*/ 1589109 w 2461722"/>
                  <a:gd name="connsiteY31" fmla="*/ 2180682 h 2732163"/>
                  <a:gd name="connsiteX32" fmla="*/ 1586273 w 2461722"/>
                  <a:gd name="connsiteY32" fmla="*/ 1864057 h 2732163"/>
                  <a:gd name="connsiteX33" fmla="*/ 1384525 w 2461722"/>
                  <a:gd name="connsiteY33" fmla="*/ 1858344 h 2732163"/>
                  <a:gd name="connsiteX34" fmla="*/ 1334369 w 2461722"/>
                  <a:gd name="connsiteY34" fmla="*/ 1719661 h 2732163"/>
                  <a:gd name="connsiteX35" fmla="*/ 1290261 w 2461722"/>
                  <a:gd name="connsiteY35" fmla="*/ 1853581 h 2732163"/>
                  <a:gd name="connsiteX36" fmla="*/ 925057 w 2461722"/>
                  <a:gd name="connsiteY36" fmla="*/ 1867869 h 2732163"/>
                  <a:gd name="connsiteX37" fmla="*/ 925698 w 2461722"/>
                  <a:gd name="connsiteY37" fmla="*/ 1751486 h 2732163"/>
                  <a:gd name="connsiteX38" fmla="*/ 631702 w 2461722"/>
                  <a:gd name="connsiteY38" fmla="*/ 1758927 h 2732163"/>
                  <a:gd name="connsiteX39" fmla="*/ 131769 w 2461722"/>
                  <a:gd name="connsiteY39" fmla="*/ 370362 h 2732163"/>
                  <a:gd name="connsiteX0" fmla="*/ 131769 w 2461722"/>
                  <a:gd name="connsiteY0" fmla="*/ 370362 h 2732163"/>
                  <a:gd name="connsiteX1" fmla="*/ 0 w 2461722"/>
                  <a:gd name="connsiteY1" fmla="*/ 373384 h 2732163"/>
                  <a:gd name="connsiteX2" fmla="*/ 122792 w 2461722"/>
                  <a:gd name="connsiteY2" fmla="*/ 0 h 2732163"/>
                  <a:gd name="connsiteX3" fmla="*/ 180108 w 2461722"/>
                  <a:gd name="connsiteY3" fmla="*/ 66676 h 2732163"/>
                  <a:gd name="connsiteX4" fmla="*/ 358831 w 2461722"/>
                  <a:gd name="connsiteY4" fmla="*/ 31626 h 2732163"/>
                  <a:gd name="connsiteX5" fmla="*/ 513478 w 2461722"/>
                  <a:gd name="connsiteY5" fmla="*/ 409006 h 2732163"/>
                  <a:gd name="connsiteX6" fmla="*/ 1429106 w 2461722"/>
                  <a:gd name="connsiteY6" fmla="*/ 398338 h 2732163"/>
                  <a:gd name="connsiteX7" fmla="*/ 1390972 w 2461722"/>
                  <a:gd name="connsiteY7" fmla="*/ 897259 h 2732163"/>
                  <a:gd name="connsiteX8" fmla="*/ 1491116 w 2461722"/>
                  <a:gd name="connsiteY8" fmla="*/ 1147390 h 2732163"/>
                  <a:gd name="connsiteX9" fmla="*/ 1752543 w 2461722"/>
                  <a:gd name="connsiteY9" fmla="*/ 1741561 h 2732163"/>
                  <a:gd name="connsiteX10" fmla="*/ 1870200 w 2461722"/>
                  <a:gd name="connsiteY10" fmla="*/ 1743100 h 2732163"/>
                  <a:gd name="connsiteX11" fmla="*/ 1866725 w 2461722"/>
                  <a:gd name="connsiteY11" fmla="*/ 1969020 h 2732163"/>
                  <a:gd name="connsiteX12" fmla="*/ 1971310 w 2461722"/>
                  <a:gd name="connsiteY12" fmla="*/ 1970161 h 2732163"/>
                  <a:gd name="connsiteX13" fmla="*/ 1991480 w 2461722"/>
                  <a:gd name="connsiteY13" fmla="*/ 1680989 h 2732163"/>
                  <a:gd name="connsiteX14" fmla="*/ 2093808 w 2461722"/>
                  <a:gd name="connsiteY14" fmla="*/ 1415429 h 2732163"/>
                  <a:gd name="connsiteX15" fmla="*/ 2241682 w 2461722"/>
                  <a:gd name="connsiteY15" fmla="*/ 1340172 h 2732163"/>
                  <a:gd name="connsiteX16" fmla="*/ 2376748 w 2461722"/>
                  <a:gd name="connsiteY16" fmla="*/ 1449709 h 2732163"/>
                  <a:gd name="connsiteX17" fmla="*/ 2461722 w 2461722"/>
                  <a:gd name="connsiteY17" fmla="*/ 1722514 h 2732163"/>
                  <a:gd name="connsiteX18" fmla="*/ 2461416 w 2461722"/>
                  <a:gd name="connsiteY18" fmla="*/ 2140273 h 2732163"/>
                  <a:gd name="connsiteX19" fmla="*/ 2418861 w 2461722"/>
                  <a:gd name="connsiteY19" fmla="*/ 2299916 h 2732163"/>
                  <a:gd name="connsiteX20" fmla="*/ 2371205 w 2461722"/>
                  <a:gd name="connsiteY20" fmla="*/ 2394595 h 2732163"/>
                  <a:gd name="connsiteX21" fmla="*/ 2073092 w 2461722"/>
                  <a:gd name="connsiteY21" fmla="*/ 2399928 h 2732163"/>
                  <a:gd name="connsiteX22" fmla="*/ 1971321 w 2461722"/>
                  <a:gd name="connsiteY22" fmla="*/ 2215729 h 2732163"/>
                  <a:gd name="connsiteX23" fmla="*/ 1816181 w 2461722"/>
                  <a:gd name="connsiteY23" fmla="*/ 2214389 h 2732163"/>
                  <a:gd name="connsiteX24" fmla="*/ 1816884 w 2461722"/>
                  <a:gd name="connsiteY24" fmla="*/ 2391545 h 2732163"/>
                  <a:gd name="connsiteX25" fmla="*/ 1817388 w 2461722"/>
                  <a:gd name="connsiteY25" fmla="*/ 2729881 h 2732163"/>
                  <a:gd name="connsiteX26" fmla="*/ 1760701 w 2461722"/>
                  <a:gd name="connsiteY26" fmla="*/ 2732163 h 2732163"/>
                  <a:gd name="connsiteX27" fmla="*/ 1756189 w 2461722"/>
                  <a:gd name="connsiteY27" fmla="*/ 2386983 h 2732163"/>
                  <a:gd name="connsiteX28" fmla="*/ 1653039 w 2461722"/>
                  <a:gd name="connsiteY28" fmla="*/ 2387923 h 2732163"/>
                  <a:gd name="connsiteX29" fmla="*/ 1656324 w 2461722"/>
                  <a:gd name="connsiteY29" fmla="*/ 2275629 h 2732163"/>
                  <a:gd name="connsiteX30" fmla="*/ 1619399 w 2461722"/>
                  <a:gd name="connsiteY30" fmla="*/ 2185073 h 2732163"/>
                  <a:gd name="connsiteX31" fmla="*/ 1589109 w 2461722"/>
                  <a:gd name="connsiteY31" fmla="*/ 2180682 h 2732163"/>
                  <a:gd name="connsiteX32" fmla="*/ 1586273 w 2461722"/>
                  <a:gd name="connsiteY32" fmla="*/ 1864057 h 2732163"/>
                  <a:gd name="connsiteX33" fmla="*/ 1384525 w 2461722"/>
                  <a:gd name="connsiteY33" fmla="*/ 1858344 h 2732163"/>
                  <a:gd name="connsiteX34" fmla="*/ 1334369 w 2461722"/>
                  <a:gd name="connsiteY34" fmla="*/ 1719661 h 2732163"/>
                  <a:gd name="connsiteX35" fmla="*/ 1290261 w 2461722"/>
                  <a:gd name="connsiteY35" fmla="*/ 1853581 h 2732163"/>
                  <a:gd name="connsiteX36" fmla="*/ 925057 w 2461722"/>
                  <a:gd name="connsiteY36" fmla="*/ 1867869 h 2732163"/>
                  <a:gd name="connsiteX37" fmla="*/ 925698 w 2461722"/>
                  <a:gd name="connsiteY37" fmla="*/ 1751486 h 2732163"/>
                  <a:gd name="connsiteX38" fmla="*/ 668303 w 2461722"/>
                  <a:gd name="connsiteY38" fmla="*/ 1756844 h 2732163"/>
                  <a:gd name="connsiteX39" fmla="*/ 131769 w 2461722"/>
                  <a:gd name="connsiteY39" fmla="*/ 370362 h 2732163"/>
                  <a:gd name="connsiteX0" fmla="*/ 131769 w 2461722"/>
                  <a:gd name="connsiteY0" fmla="*/ 370362 h 2732163"/>
                  <a:gd name="connsiteX1" fmla="*/ 0 w 2461722"/>
                  <a:gd name="connsiteY1" fmla="*/ 373384 h 2732163"/>
                  <a:gd name="connsiteX2" fmla="*/ 122792 w 2461722"/>
                  <a:gd name="connsiteY2" fmla="*/ 0 h 2732163"/>
                  <a:gd name="connsiteX3" fmla="*/ 180108 w 2461722"/>
                  <a:gd name="connsiteY3" fmla="*/ 66676 h 2732163"/>
                  <a:gd name="connsiteX4" fmla="*/ 358831 w 2461722"/>
                  <a:gd name="connsiteY4" fmla="*/ 31626 h 2732163"/>
                  <a:gd name="connsiteX5" fmla="*/ 513478 w 2461722"/>
                  <a:gd name="connsiteY5" fmla="*/ 409006 h 2732163"/>
                  <a:gd name="connsiteX6" fmla="*/ 1429106 w 2461722"/>
                  <a:gd name="connsiteY6" fmla="*/ 398338 h 2732163"/>
                  <a:gd name="connsiteX7" fmla="*/ 1390972 w 2461722"/>
                  <a:gd name="connsiteY7" fmla="*/ 897259 h 2732163"/>
                  <a:gd name="connsiteX8" fmla="*/ 1491116 w 2461722"/>
                  <a:gd name="connsiteY8" fmla="*/ 1147390 h 2732163"/>
                  <a:gd name="connsiteX9" fmla="*/ 1752543 w 2461722"/>
                  <a:gd name="connsiteY9" fmla="*/ 1741561 h 2732163"/>
                  <a:gd name="connsiteX10" fmla="*/ 1870200 w 2461722"/>
                  <a:gd name="connsiteY10" fmla="*/ 1743100 h 2732163"/>
                  <a:gd name="connsiteX11" fmla="*/ 1866725 w 2461722"/>
                  <a:gd name="connsiteY11" fmla="*/ 1969020 h 2732163"/>
                  <a:gd name="connsiteX12" fmla="*/ 1971310 w 2461722"/>
                  <a:gd name="connsiteY12" fmla="*/ 1970161 h 2732163"/>
                  <a:gd name="connsiteX13" fmla="*/ 1991480 w 2461722"/>
                  <a:gd name="connsiteY13" fmla="*/ 1680989 h 2732163"/>
                  <a:gd name="connsiteX14" fmla="*/ 2093808 w 2461722"/>
                  <a:gd name="connsiteY14" fmla="*/ 1415429 h 2732163"/>
                  <a:gd name="connsiteX15" fmla="*/ 2241682 w 2461722"/>
                  <a:gd name="connsiteY15" fmla="*/ 1340172 h 2732163"/>
                  <a:gd name="connsiteX16" fmla="*/ 2376748 w 2461722"/>
                  <a:gd name="connsiteY16" fmla="*/ 1449709 h 2732163"/>
                  <a:gd name="connsiteX17" fmla="*/ 2461722 w 2461722"/>
                  <a:gd name="connsiteY17" fmla="*/ 1722514 h 2732163"/>
                  <a:gd name="connsiteX18" fmla="*/ 2461416 w 2461722"/>
                  <a:gd name="connsiteY18" fmla="*/ 2140273 h 2732163"/>
                  <a:gd name="connsiteX19" fmla="*/ 2418861 w 2461722"/>
                  <a:gd name="connsiteY19" fmla="*/ 2299916 h 2732163"/>
                  <a:gd name="connsiteX20" fmla="*/ 2371205 w 2461722"/>
                  <a:gd name="connsiteY20" fmla="*/ 2394595 h 2732163"/>
                  <a:gd name="connsiteX21" fmla="*/ 2073092 w 2461722"/>
                  <a:gd name="connsiteY21" fmla="*/ 2399928 h 2732163"/>
                  <a:gd name="connsiteX22" fmla="*/ 1971321 w 2461722"/>
                  <a:gd name="connsiteY22" fmla="*/ 2215729 h 2732163"/>
                  <a:gd name="connsiteX23" fmla="*/ 1816181 w 2461722"/>
                  <a:gd name="connsiteY23" fmla="*/ 2214389 h 2732163"/>
                  <a:gd name="connsiteX24" fmla="*/ 1816884 w 2461722"/>
                  <a:gd name="connsiteY24" fmla="*/ 2391545 h 2732163"/>
                  <a:gd name="connsiteX25" fmla="*/ 1817388 w 2461722"/>
                  <a:gd name="connsiteY25" fmla="*/ 2729881 h 2732163"/>
                  <a:gd name="connsiteX26" fmla="*/ 1760701 w 2461722"/>
                  <a:gd name="connsiteY26" fmla="*/ 2732163 h 2732163"/>
                  <a:gd name="connsiteX27" fmla="*/ 1756189 w 2461722"/>
                  <a:gd name="connsiteY27" fmla="*/ 2386983 h 2732163"/>
                  <a:gd name="connsiteX28" fmla="*/ 1653039 w 2461722"/>
                  <a:gd name="connsiteY28" fmla="*/ 2387923 h 2732163"/>
                  <a:gd name="connsiteX29" fmla="*/ 1656324 w 2461722"/>
                  <a:gd name="connsiteY29" fmla="*/ 2275629 h 2732163"/>
                  <a:gd name="connsiteX30" fmla="*/ 1619399 w 2461722"/>
                  <a:gd name="connsiteY30" fmla="*/ 2185073 h 2732163"/>
                  <a:gd name="connsiteX31" fmla="*/ 1589109 w 2461722"/>
                  <a:gd name="connsiteY31" fmla="*/ 2180682 h 2732163"/>
                  <a:gd name="connsiteX32" fmla="*/ 1586273 w 2461722"/>
                  <a:gd name="connsiteY32" fmla="*/ 1864057 h 2732163"/>
                  <a:gd name="connsiteX33" fmla="*/ 1384525 w 2461722"/>
                  <a:gd name="connsiteY33" fmla="*/ 1858344 h 2732163"/>
                  <a:gd name="connsiteX34" fmla="*/ 1334369 w 2461722"/>
                  <a:gd name="connsiteY34" fmla="*/ 1719661 h 2732163"/>
                  <a:gd name="connsiteX35" fmla="*/ 1290261 w 2461722"/>
                  <a:gd name="connsiteY35" fmla="*/ 1853581 h 2732163"/>
                  <a:gd name="connsiteX36" fmla="*/ 925057 w 2461722"/>
                  <a:gd name="connsiteY36" fmla="*/ 1867869 h 2732163"/>
                  <a:gd name="connsiteX37" fmla="*/ 925698 w 2461722"/>
                  <a:gd name="connsiteY37" fmla="*/ 1751486 h 2732163"/>
                  <a:gd name="connsiteX38" fmla="*/ 668303 w 2461722"/>
                  <a:gd name="connsiteY38" fmla="*/ 1756844 h 2732163"/>
                  <a:gd name="connsiteX39" fmla="*/ 675800 w 2461722"/>
                  <a:gd name="connsiteY39" fmla="*/ 1605731 h 2732163"/>
                  <a:gd name="connsiteX40" fmla="*/ 131769 w 2461722"/>
                  <a:gd name="connsiteY40" fmla="*/ 370362 h 2732163"/>
                  <a:gd name="connsiteX0" fmla="*/ 131769 w 2461722"/>
                  <a:gd name="connsiteY0" fmla="*/ 370362 h 2732163"/>
                  <a:gd name="connsiteX1" fmla="*/ 0 w 2461722"/>
                  <a:gd name="connsiteY1" fmla="*/ 373384 h 2732163"/>
                  <a:gd name="connsiteX2" fmla="*/ 122792 w 2461722"/>
                  <a:gd name="connsiteY2" fmla="*/ 0 h 2732163"/>
                  <a:gd name="connsiteX3" fmla="*/ 180108 w 2461722"/>
                  <a:gd name="connsiteY3" fmla="*/ 66676 h 2732163"/>
                  <a:gd name="connsiteX4" fmla="*/ 358831 w 2461722"/>
                  <a:gd name="connsiteY4" fmla="*/ 31626 h 2732163"/>
                  <a:gd name="connsiteX5" fmla="*/ 513478 w 2461722"/>
                  <a:gd name="connsiteY5" fmla="*/ 409006 h 2732163"/>
                  <a:gd name="connsiteX6" fmla="*/ 1429106 w 2461722"/>
                  <a:gd name="connsiteY6" fmla="*/ 398338 h 2732163"/>
                  <a:gd name="connsiteX7" fmla="*/ 1390972 w 2461722"/>
                  <a:gd name="connsiteY7" fmla="*/ 897259 h 2732163"/>
                  <a:gd name="connsiteX8" fmla="*/ 1491116 w 2461722"/>
                  <a:gd name="connsiteY8" fmla="*/ 1147390 h 2732163"/>
                  <a:gd name="connsiteX9" fmla="*/ 1752543 w 2461722"/>
                  <a:gd name="connsiteY9" fmla="*/ 1741561 h 2732163"/>
                  <a:gd name="connsiteX10" fmla="*/ 1870200 w 2461722"/>
                  <a:gd name="connsiteY10" fmla="*/ 1743100 h 2732163"/>
                  <a:gd name="connsiteX11" fmla="*/ 1866725 w 2461722"/>
                  <a:gd name="connsiteY11" fmla="*/ 1969020 h 2732163"/>
                  <a:gd name="connsiteX12" fmla="*/ 1971310 w 2461722"/>
                  <a:gd name="connsiteY12" fmla="*/ 1970161 h 2732163"/>
                  <a:gd name="connsiteX13" fmla="*/ 1991480 w 2461722"/>
                  <a:gd name="connsiteY13" fmla="*/ 1680989 h 2732163"/>
                  <a:gd name="connsiteX14" fmla="*/ 2093808 w 2461722"/>
                  <a:gd name="connsiteY14" fmla="*/ 1415429 h 2732163"/>
                  <a:gd name="connsiteX15" fmla="*/ 2241682 w 2461722"/>
                  <a:gd name="connsiteY15" fmla="*/ 1340172 h 2732163"/>
                  <a:gd name="connsiteX16" fmla="*/ 2376748 w 2461722"/>
                  <a:gd name="connsiteY16" fmla="*/ 1449709 h 2732163"/>
                  <a:gd name="connsiteX17" fmla="*/ 2461722 w 2461722"/>
                  <a:gd name="connsiteY17" fmla="*/ 1722514 h 2732163"/>
                  <a:gd name="connsiteX18" fmla="*/ 2461416 w 2461722"/>
                  <a:gd name="connsiteY18" fmla="*/ 2140273 h 2732163"/>
                  <a:gd name="connsiteX19" fmla="*/ 2418861 w 2461722"/>
                  <a:gd name="connsiteY19" fmla="*/ 2299916 h 2732163"/>
                  <a:gd name="connsiteX20" fmla="*/ 2371205 w 2461722"/>
                  <a:gd name="connsiteY20" fmla="*/ 2394595 h 2732163"/>
                  <a:gd name="connsiteX21" fmla="*/ 2073092 w 2461722"/>
                  <a:gd name="connsiteY21" fmla="*/ 2399928 h 2732163"/>
                  <a:gd name="connsiteX22" fmla="*/ 1971321 w 2461722"/>
                  <a:gd name="connsiteY22" fmla="*/ 2215729 h 2732163"/>
                  <a:gd name="connsiteX23" fmla="*/ 1816181 w 2461722"/>
                  <a:gd name="connsiteY23" fmla="*/ 2214389 h 2732163"/>
                  <a:gd name="connsiteX24" fmla="*/ 1816884 w 2461722"/>
                  <a:gd name="connsiteY24" fmla="*/ 2391545 h 2732163"/>
                  <a:gd name="connsiteX25" fmla="*/ 1817388 w 2461722"/>
                  <a:gd name="connsiteY25" fmla="*/ 2729881 h 2732163"/>
                  <a:gd name="connsiteX26" fmla="*/ 1760701 w 2461722"/>
                  <a:gd name="connsiteY26" fmla="*/ 2732163 h 2732163"/>
                  <a:gd name="connsiteX27" fmla="*/ 1756189 w 2461722"/>
                  <a:gd name="connsiteY27" fmla="*/ 2386983 h 2732163"/>
                  <a:gd name="connsiteX28" fmla="*/ 1653039 w 2461722"/>
                  <a:gd name="connsiteY28" fmla="*/ 2387923 h 2732163"/>
                  <a:gd name="connsiteX29" fmla="*/ 1656324 w 2461722"/>
                  <a:gd name="connsiteY29" fmla="*/ 2275629 h 2732163"/>
                  <a:gd name="connsiteX30" fmla="*/ 1619399 w 2461722"/>
                  <a:gd name="connsiteY30" fmla="*/ 2185073 h 2732163"/>
                  <a:gd name="connsiteX31" fmla="*/ 1589109 w 2461722"/>
                  <a:gd name="connsiteY31" fmla="*/ 2180682 h 2732163"/>
                  <a:gd name="connsiteX32" fmla="*/ 1586273 w 2461722"/>
                  <a:gd name="connsiteY32" fmla="*/ 1864057 h 2732163"/>
                  <a:gd name="connsiteX33" fmla="*/ 1384525 w 2461722"/>
                  <a:gd name="connsiteY33" fmla="*/ 1858344 h 2732163"/>
                  <a:gd name="connsiteX34" fmla="*/ 1334369 w 2461722"/>
                  <a:gd name="connsiteY34" fmla="*/ 1719661 h 2732163"/>
                  <a:gd name="connsiteX35" fmla="*/ 1290261 w 2461722"/>
                  <a:gd name="connsiteY35" fmla="*/ 1853581 h 2732163"/>
                  <a:gd name="connsiteX36" fmla="*/ 925057 w 2461722"/>
                  <a:gd name="connsiteY36" fmla="*/ 1867869 h 2732163"/>
                  <a:gd name="connsiteX37" fmla="*/ 925698 w 2461722"/>
                  <a:gd name="connsiteY37" fmla="*/ 1751486 h 2732163"/>
                  <a:gd name="connsiteX38" fmla="*/ 668303 w 2461722"/>
                  <a:gd name="connsiteY38" fmla="*/ 1756844 h 2732163"/>
                  <a:gd name="connsiteX39" fmla="*/ 669752 w 2461722"/>
                  <a:gd name="connsiteY39" fmla="*/ 1596206 h 2732163"/>
                  <a:gd name="connsiteX40" fmla="*/ 131769 w 2461722"/>
                  <a:gd name="connsiteY40" fmla="*/ 370362 h 2732163"/>
                  <a:gd name="connsiteX0" fmla="*/ 131769 w 2461722"/>
                  <a:gd name="connsiteY0" fmla="*/ 370362 h 2732163"/>
                  <a:gd name="connsiteX1" fmla="*/ 0 w 2461722"/>
                  <a:gd name="connsiteY1" fmla="*/ 373384 h 2732163"/>
                  <a:gd name="connsiteX2" fmla="*/ 122792 w 2461722"/>
                  <a:gd name="connsiteY2" fmla="*/ 0 h 2732163"/>
                  <a:gd name="connsiteX3" fmla="*/ 180108 w 2461722"/>
                  <a:gd name="connsiteY3" fmla="*/ 66676 h 2732163"/>
                  <a:gd name="connsiteX4" fmla="*/ 358831 w 2461722"/>
                  <a:gd name="connsiteY4" fmla="*/ 31626 h 2732163"/>
                  <a:gd name="connsiteX5" fmla="*/ 513478 w 2461722"/>
                  <a:gd name="connsiteY5" fmla="*/ 409006 h 2732163"/>
                  <a:gd name="connsiteX6" fmla="*/ 1429106 w 2461722"/>
                  <a:gd name="connsiteY6" fmla="*/ 398338 h 2732163"/>
                  <a:gd name="connsiteX7" fmla="*/ 1390972 w 2461722"/>
                  <a:gd name="connsiteY7" fmla="*/ 897259 h 2732163"/>
                  <a:gd name="connsiteX8" fmla="*/ 1491116 w 2461722"/>
                  <a:gd name="connsiteY8" fmla="*/ 1147390 h 2732163"/>
                  <a:gd name="connsiteX9" fmla="*/ 1752543 w 2461722"/>
                  <a:gd name="connsiteY9" fmla="*/ 1741561 h 2732163"/>
                  <a:gd name="connsiteX10" fmla="*/ 1870200 w 2461722"/>
                  <a:gd name="connsiteY10" fmla="*/ 1743100 h 2732163"/>
                  <a:gd name="connsiteX11" fmla="*/ 1866725 w 2461722"/>
                  <a:gd name="connsiteY11" fmla="*/ 1969020 h 2732163"/>
                  <a:gd name="connsiteX12" fmla="*/ 1971310 w 2461722"/>
                  <a:gd name="connsiteY12" fmla="*/ 1970161 h 2732163"/>
                  <a:gd name="connsiteX13" fmla="*/ 1991480 w 2461722"/>
                  <a:gd name="connsiteY13" fmla="*/ 1680989 h 2732163"/>
                  <a:gd name="connsiteX14" fmla="*/ 2093808 w 2461722"/>
                  <a:gd name="connsiteY14" fmla="*/ 1415429 h 2732163"/>
                  <a:gd name="connsiteX15" fmla="*/ 2241682 w 2461722"/>
                  <a:gd name="connsiteY15" fmla="*/ 1340172 h 2732163"/>
                  <a:gd name="connsiteX16" fmla="*/ 2376748 w 2461722"/>
                  <a:gd name="connsiteY16" fmla="*/ 1449709 h 2732163"/>
                  <a:gd name="connsiteX17" fmla="*/ 2461722 w 2461722"/>
                  <a:gd name="connsiteY17" fmla="*/ 1722514 h 2732163"/>
                  <a:gd name="connsiteX18" fmla="*/ 2461416 w 2461722"/>
                  <a:gd name="connsiteY18" fmla="*/ 2140273 h 2732163"/>
                  <a:gd name="connsiteX19" fmla="*/ 2418861 w 2461722"/>
                  <a:gd name="connsiteY19" fmla="*/ 2299916 h 2732163"/>
                  <a:gd name="connsiteX20" fmla="*/ 2371205 w 2461722"/>
                  <a:gd name="connsiteY20" fmla="*/ 2394595 h 2732163"/>
                  <a:gd name="connsiteX21" fmla="*/ 2073092 w 2461722"/>
                  <a:gd name="connsiteY21" fmla="*/ 2399928 h 2732163"/>
                  <a:gd name="connsiteX22" fmla="*/ 1971321 w 2461722"/>
                  <a:gd name="connsiteY22" fmla="*/ 2215729 h 2732163"/>
                  <a:gd name="connsiteX23" fmla="*/ 1816181 w 2461722"/>
                  <a:gd name="connsiteY23" fmla="*/ 2214389 h 2732163"/>
                  <a:gd name="connsiteX24" fmla="*/ 1816884 w 2461722"/>
                  <a:gd name="connsiteY24" fmla="*/ 2391545 h 2732163"/>
                  <a:gd name="connsiteX25" fmla="*/ 1817388 w 2461722"/>
                  <a:gd name="connsiteY25" fmla="*/ 2729881 h 2732163"/>
                  <a:gd name="connsiteX26" fmla="*/ 1760701 w 2461722"/>
                  <a:gd name="connsiteY26" fmla="*/ 2732163 h 2732163"/>
                  <a:gd name="connsiteX27" fmla="*/ 1756189 w 2461722"/>
                  <a:gd name="connsiteY27" fmla="*/ 2386983 h 2732163"/>
                  <a:gd name="connsiteX28" fmla="*/ 1653039 w 2461722"/>
                  <a:gd name="connsiteY28" fmla="*/ 2387923 h 2732163"/>
                  <a:gd name="connsiteX29" fmla="*/ 1656324 w 2461722"/>
                  <a:gd name="connsiteY29" fmla="*/ 2275629 h 2732163"/>
                  <a:gd name="connsiteX30" fmla="*/ 1619399 w 2461722"/>
                  <a:gd name="connsiteY30" fmla="*/ 2185073 h 2732163"/>
                  <a:gd name="connsiteX31" fmla="*/ 1589109 w 2461722"/>
                  <a:gd name="connsiteY31" fmla="*/ 2180682 h 2732163"/>
                  <a:gd name="connsiteX32" fmla="*/ 1586273 w 2461722"/>
                  <a:gd name="connsiteY32" fmla="*/ 1864057 h 2732163"/>
                  <a:gd name="connsiteX33" fmla="*/ 1384525 w 2461722"/>
                  <a:gd name="connsiteY33" fmla="*/ 1858344 h 2732163"/>
                  <a:gd name="connsiteX34" fmla="*/ 1334369 w 2461722"/>
                  <a:gd name="connsiteY34" fmla="*/ 1719661 h 2732163"/>
                  <a:gd name="connsiteX35" fmla="*/ 1290261 w 2461722"/>
                  <a:gd name="connsiteY35" fmla="*/ 1853581 h 2732163"/>
                  <a:gd name="connsiteX36" fmla="*/ 925057 w 2461722"/>
                  <a:gd name="connsiteY36" fmla="*/ 1867869 h 2732163"/>
                  <a:gd name="connsiteX37" fmla="*/ 925698 w 2461722"/>
                  <a:gd name="connsiteY37" fmla="*/ 1751486 h 2732163"/>
                  <a:gd name="connsiteX38" fmla="*/ 674350 w 2461722"/>
                  <a:gd name="connsiteY38" fmla="*/ 1756844 h 2732163"/>
                  <a:gd name="connsiteX39" fmla="*/ 669752 w 2461722"/>
                  <a:gd name="connsiteY39" fmla="*/ 1596206 h 2732163"/>
                  <a:gd name="connsiteX40" fmla="*/ 131769 w 2461722"/>
                  <a:gd name="connsiteY40" fmla="*/ 370362 h 2732163"/>
                  <a:gd name="connsiteX0" fmla="*/ 131769 w 2461722"/>
                  <a:gd name="connsiteY0" fmla="*/ 370362 h 2732163"/>
                  <a:gd name="connsiteX1" fmla="*/ 0 w 2461722"/>
                  <a:gd name="connsiteY1" fmla="*/ 373384 h 2732163"/>
                  <a:gd name="connsiteX2" fmla="*/ 122792 w 2461722"/>
                  <a:gd name="connsiteY2" fmla="*/ 0 h 2732163"/>
                  <a:gd name="connsiteX3" fmla="*/ 180108 w 2461722"/>
                  <a:gd name="connsiteY3" fmla="*/ 66676 h 2732163"/>
                  <a:gd name="connsiteX4" fmla="*/ 358831 w 2461722"/>
                  <a:gd name="connsiteY4" fmla="*/ 31626 h 2732163"/>
                  <a:gd name="connsiteX5" fmla="*/ 513478 w 2461722"/>
                  <a:gd name="connsiteY5" fmla="*/ 409006 h 2732163"/>
                  <a:gd name="connsiteX6" fmla="*/ 1429106 w 2461722"/>
                  <a:gd name="connsiteY6" fmla="*/ 398338 h 2732163"/>
                  <a:gd name="connsiteX7" fmla="*/ 1390972 w 2461722"/>
                  <a:gd name="connsiteY7" fmla="*/ 897259 h 2732163"/>
                  <a:gd name="connsiteX8" fmla="*/ 1491116 w 2461722"/>
                  <a:gd name="connsiteY8" fmla="*/ 1147390 h 2732163"/>
                  <a:gd name="connsiteX9" fmla="*/ 1752543 w 2461722"/>
                  <a:gd name="connsiteY9" fmla="*/ 1741561 h 2732163"/>
                  <a:gd name="connsiteX10" fmla="*/ 1870200 w 2461722"/>
                  <a:gd name="connsiteY10" fmla="*/ 1743100 h 2732163"/>
                  <a:gd name="connsiteX11" fmla="*/ 1866725 w 2461722"/>
                  <a:gd name="connsiteY11" fmla="*/ 1969020 h 2732163"/>
                  <a:gd name="connsiteX12" fmla="*/ 1971310 w 2461722"/>
                  <a:gd name="connsiteY12" fmla="*/ 1970161 h 2732163"/>
                  <a:gd name="connsiteX13" fmla="*/ 1991480 w 2461722"/>
                  <a:gd name="connsiteY13" fmla="*/ 1680989 h 2732163"/>
                  <a:gd name="connsiteX14" fmla="*/ 2093808 w 2461722"/>
                  <a:gd name="connsiteY14" fmla="*/ 1415429 h 2732163"/>
                  <a:gd name="connsiteX15" fmla="*/ 2241682 w 2461722"/>
                  <a:gd name="connsiteY15" fmla="*/ 1340172 h 2732163"/>
                  <a:gd name="connsiteX16" fmla="*/ 2376748 w 2461722"/>
                  <a:gd name="connsiteY16" fmla="*/ 1449709 h 2732163"/>
                  <a:gd name="connsiteX17" fmla="*/ 2461722 w 2461722"/>
                  <a:gd name="connsiteY17" fmla="*/ 1722514 h 2732163"/>
                  <a:gd name="connsiteX18" fmla="*/ 2461416 w 2461722"/>
                  <a:gd name="connsiteY18" fmla="*/ 2140273 h 2732163"/>
                  <a:gd name="connsiteX19" fmla="*/ 2418861 w 2461722"/>
                  <a:gd name="connsiteY19" fmla="*/ 2299916 h 2732163"/>
                  <a:gd name="connsiteX20" fmla="*/ 2371205 w 2461722"/>
                  <a:gd name="connsiteY20" fmla="*/ 2394595 h 2732163"/>
                  <a:gd name="connsiteX21" fmla="*/ 2073092 w 2461722"/>
                  <a:gd name="connsiteY21" fmla="*/ 2399928 h 2732163"/>
                  <a:gd name="connsiteX22" fmla="*/ 1971321 w 2461722"/>
                  <a:gd name="connsiteY22" fmla="*/ 2215729 h 2732163"/>
                  <a:gd name="connsiteX23" fmla="*/ 1816181 w 2461722"/>
                  <a:gd name="connsiteY23" fmla="*/ 2214389 h 2732163"/>
                  <a:gd name="connsiteX24" fmla="*/ 1816884 w 2461722"/>
                  <a:gd name="connsiteY24" fmla="*/ 2391545 h 2732163"/>
                  <a:gd name="connsiteX25" fmla="*/ 1817388 w 2461722"/>
                  <a:gd name="connsiteY25" fmla="*/ 2729881 h 2732163"/>
                  <a:gd name="connsiteX26" fmla="*/ 1760701 w 2461722"/>
                  <a:gd name="connsiteY26" fmla="*/ 2732163 h 2732163"/>
                  <a:gd name="connsiteX27" fmla="*/ 1756189 w 2461722"/>
                  <a:gd name="connsiteY27" fmla="*/ 2386983 h 2732163"/>
                  <a:gd name="connsiteX28" fmla="*/ 1653039 w 2461722"/>
                  <a:gd name="connsiteY28" fmla="*/ 2387923 h 2732163"/>
                  <a:gd name="connsiteX29" fmla="*/ 1656324 w 2461722"/>
                  <a:gd name="connsiteY29" fmla="*/ 2275629 h 2732163"/>
                  <a:gd name="connsiteX30" fmla="*/ 1619399 w 2461722"/>
                  <a:gd name="connsiteY30" fmla="*/ 2185073 h 2732163"/>
                  <a:gd name="connsiteX31" fmla="*/ 1589109 w 2461722"/>
                  <a:gd name="connsiteY31" fmla="*/ 2180682 h 2732163"/>
                  <a:gd name="connsiteX32" fmla="*/ 1586273 w 2461722"/>
                  <a:gd name="connsiteY32" fmla="*/ 1864057 h 2732163"/>
                  <a:gd name="connsiteX33" fmla="*/ 1384525 w 2461722"/>
                  <a:gd name="connsiteY33" fmla="*/ 1858344 h 2732163"/>
                  <a:gd name="connsiteX34" fmla="*/ 1334369 w 2461722"/>
                  <a:gd name="connsiteY34" fmla="*/ 1719661 h 2732163"/>
                  <a:gd name="connsiteX35" fmla="*/ 1290261 w 2461722"/>
                  <a:gd name="connsiteY35" fmla="*/ 1853581 h 2732163"/>
                  <a:gd name="connsiteX36" fmla="*/ 925057 w 2461722"/>
                  <a:gd name="connsiteY36" fmla="*/ 1867869 h 2732163"/>
                  <a:gd name="connsiteX37" fmla="*/ 925698 w 2461722"/>
                  <a:gd name="connsiteY37" fmla="*/ 1751486 h 2732163"/>
                  <a:gd name="connsiteX38" fmla="*/ 674350 w 2461722"/>
                  <a:gd name="connsiteY38" fmla="*/ 1756844 h 2732163"/>
                  <a:gd name="connsiteX39" fmla="*/ 669752 w 2461722"/>
                  <a:gd name="connsiteY39" fmla="*/ 1596206 h 2732163"/>
                  <a:gd name="connsiteX40" fmla="*/ 607983 w 2461722"/>
                  <a:gd name="connsiteY40" fmla="*/ 1470471 h 2732163"/>
                  <a:gd name="connsiteX41" fmla="*/ 131769 w 2461722"/>
                  <a:gd name="connsiteY41" fmla="*/ 370362 h 2732163"/>
                  <a:gd name="connsiteX0" fmla="*/ 131769 w 2461722"/>
                  <a:gd name="connsiteY0" fmla="*/ 370362 h 2732163"/>
                  <a:gd name="connsiteX1" fmla="*/ 0 w 2461722"/>
                  <a:gd name="connsiteY1" fmla="*/ 373384 h 2732163"/>
                  <a:gd name="connsiteX2" fmla="*/ 122792 w 2461722"/>
                  <a:gd name="connsiteY2" fmla="*/ 0 h 2732163"/>
                  <a:gd name="connsiteX3" fmla="*/ 180108 w 2461722"/>
                  <a:gd name="connsiteY3" fmla="*/ 66676 h 2732163"/>
                  <a:gd name="connsiteX4" fmla="*/ 358831 w 2461722"/>
                  <a:gd name="connsiteY4" fmla="*/ 31626 h 2732163"/>
                  <a:gd name="connsiteX5" fmla="*/ 513478 w 2461722"/>
                  <a:gd name="connsiteY5" fmla="*/ 409006 h 2732163"/>
                  <a:gd name="connsiteX6" fmla="*/ 1429106 w 2461722"/>
                  <a:gd name="connsiteY6" fmla="*/ 398338 h 2732163"/>
                  <a:gd name="connsiteX7" fmla="*/ 1390972 w 2461722"/>
                  <a:gd name="connsiteY7" fmla="*/ 897259 h 2732163"/>
                  <a:gd name="connsiteX8" fmla="*/ 1491116 w 2461722"/>
                  <a:gd name="connsiteY8" fmla="*/ 1147390 h 2732163"/>
                  <a:gd name="connsiteX9" fmla="*/ 1752543 w 2461722"/>
                  <a:gd name="connsiteY9" fmla="*/ 1741561 h 2732163"/>
                  <a:gd name="connsiteX10" fmla="*/ 1870200 w 2461722"/>
                  <a:gd name="connsiteY10" fmla="*/ 1743100 h 2732163"/>
                  <a:gd name="connsiteX11" fmla="*/ 1866725 w 2461722"/>
                  <a:gd name="connsiteY11" fmla="*/ 1969020 h 2732163"/>
                  <a:gd name="connsiteX12" fmla="*/ 1971310 w 2461722"/>
                  <a:gd name="connsiteY12" fmla="*/ 1970161 h 2732163"/>
                  <a:gd name="connsiteX13" fmla="*/ 1991480 w 2461722"/>
                  <a:gd name="connsiteY13" fmla="*/ 1680989 h 2732163"/>
                  <a:gd name="connsiteX14" fmla="*/ 2093808 w 2461722"/>
                  <a:gd name="connsiteY14" fmla="*/ 1415429 h 2732163"/>
                  <a:gd name="connsiteX15" fmla="*/ 2241682 w 2461722"/>
                  <a:gd name="connsiteY15" fmla="*/ 1340172 h 2732163"/>
                  <a:gd name="connsiteX16" fmla="*/ 2376748 w 2461722"/>
                  <a:gd name="connsiteY16" fmla="*/ 1449709 h 2732163"/>
                  <a:gd name="connsiteX17" fmla="*/ 2461722 w 2461722"/>
                  <a:gd name="connsiteY17" fmla="*/ 1722514 h 2732163"/>
                  <a:gd name="connsiteX18" fmla="*/ 2461416 w 2461722"/>
                  <a:gd name="connsiteY18" fmla="*/ 2140273 h 2732163"/>
                  <a:gd name="connsiteX19" fmla="*/ 2418861 w 2461722"/>
                  <a:gd name="connsiteY19" fmla="*/ 2299916 h 2732163"/>
                  <a:gd name="connsiteX20" fmla="*/ 2371205 w 2461722"/>
                  <a:gd name="connsiteY20" fmla="*/ 2394595 h 2732163"/>
                  <a:gd name="connsiteX21" fmla="*/ 2073092 w 2461722"/>
                  <a:gd name="connsiteY21" fmla="*/ 2399928 h 2732163"/>
                  <a:gd name="connsiteX22" fmla="*/ 1971321 w 2461722"/>
                  <a:gd name="connsiteY22" fmla="*/ 2215729 h 2732163"/>
                  <a:gd name="connsiteX23" fmla="*/ 1816181 w 2461722"/>
                  <a:gd name="connsiteY23" fmla="*/ 2214389 h 2732163"/>
                  <a:gd name="connsiteX24" fmla="*/ 1816884 w 2461722"/>
                  <a:gd name="connsiteY24" fmla="*/ 2391545 h 2732163"/>
                  <a:gd name="connsiteX25" fmla="*/ 1817388 w 2461722"/>
                  <a:gd name="connsiteY25" fmla="*/ 2729881 h 2732163"/>
                  <a:gd name="connsiteX26" fmla="*/ 1760701 w 2461722"/>
                  <a:gd name="connsiteY26" fmla="*/ 2732163 h 2732163"/>
                  <a:gd name="connsiteX27" fmla="*/ 1756189 w 2461722"/>
                  <a:gd name="connsiteY27" fmla="*/ 2386983 h 2732163"/>
                  <a:gd name="connsiteX28" fmla="*/ 1653039 w 2461722"/>
                  <a:gd name="connsiteY28" fmla="*/ 2387923 h 2732163"/>
                  <a:gd name="connsiteX29" fmla="*/ 1656324 w 2461722"/>
                  <a:gd name="connsiteY29" fmla="*/ 2275629 h 2732163"/>
                  <a:gd name="connsiteX30" fmla="*/ 1619399 w 2461722"/>
                  <a:gd name="connsiteY30" fmla="*/ 2185073 h 2732163"/>
                  <a:gd name="connsiteX31" fmla="*/ 1589109 w 2461722"/>
                  <a:gd name="connsiteY31" fmla="*/ 2180682 h 2732163"/>
                  <a:gd name="connsiteX32" fmla="*/ 1586273 w 2461722"/>
                  <a:gd name="connsiteY32" fmla="*/ 1864057 h 2732163"/>
                  <a:gd name="connsiteX33" fmla="*/ 1384525 w 2461722"/>
                  <a:gd name="connsiteY33" fmla="*/ 1858344 h 2732163"/>
                  <a:gd name="connsiteX34" fmla="*/ 1334369 w 2461722"/>
                  <a:gd name="connsiteY34" fmla="*/ 1719661 h 2732163"/>
                  <a:gd name="connsiteX35" fmla="*/ 1290261 w 2461722"/>
                  <a:gd name="connsiteY35" fmla="*/ 1853581 h 2732163"/>
                  <a:gd name="connsiteX36" fmla="*/ 925057 w 2461722"/>
                  <a:gd name="connsiteY36" fmla="*/ 1867869 h 2732163"/>
                  <a:gd name="connsiteX37" fmla="*/ 925698 w 2461722"/>
                  <a:gd name="connsiteY37" fmla="*/ 1751486 h 2732163"/>
                  <a:gd name="connsiteX38" fmla="*/ 674350 w 2461722"/>
                  <a:gd name="connsiteY38" fmla="*/ 1756844 h 2732163"/>
                  <a:gd name="connsiteX39" fmla="*/ 669752 w 2461722"/>
                  <a:gd name="connsiteY39" fmla="*/ 1596206 h 2732163"/>
                  <a:gd name="connsiteX40" fmla="*/ 607983 w 2461722"/>
                  <a:gd name="connsiteY40" fmla="*/ 1470471 h 2732163"/>
                  <a:gd name="connsiteX41" fmla="*/ 401637 w 2461722"/>
                  <a:gd name="connsiteY41" fmla="*/ 1468759 h 2732163"/>
                  <a:gd name="connsiteX42" fmla="*/ 131769 w 2461722"/>
                  <a:gd name="connsiteY42" fmla="*/ 370362 h 2732163"/>
                  <a:gd name="connsiteX0" fmla="*/ 131769 w 2461722"/>
                  <a:gd name="connsiteY0" fmla="*/ 370362 h 2732163"/>
                  <a:gd name="connsiteX1" fmla="*/ 0 w 2461722"/>
                  <a:gd name="connsiteY1" fmla="*/ 373384 h 2732163"/>
                  <a:gd name="connsiteX2" fmla="*/ 122792 w 2461722"/>
                  <a:gd name="connsiteY2" fmla="*/ 0 h 2732163"/>
                  <a:gd name="connsiteX3" fmla="*/ 180108 w 2461722"/>
                  <a:gd name="connsiteY3" fmla="*/ 66676 h 2732163"/>
                  <a:gd name="connsiteX4" fmla="*/ 358831 w 2461722"/>
                  <a:gd name="connsiteY4" fmla="*/ 31626 h 2732163"/>
                  <a:gd name="connsiteX5" fmla="*/ 513478 w 2461722"/>
                  <a:gd name="connsiteY5" fmla="*/ 409006 h 2732163"/>
                  <a:gd name="connsiteX6" fmla="*/ 1429106 w 2461722"/>
                  <a:gd name="connsiteY6" fmla="*/ 398338 h 2732163"/>
                  <a:gd name="connsiteX7" fmla="*/ 1390972 w 2461722"/>
                  <a:gd name="connsiteY7" fmla="*/ 897259 h 2732163"/>
                  <a:gd name="connsiteX8" fmla="*/ 1491116 w 2461722"/>
                  <a:gd name="connsiteY8" fmla="*/ 1147390 h 2732163"/>
                  <a:gd name="connsiteX9" fmla="*/ 1752543 w 2461722"/>
                  <a:gd name="connsiteY9" fmla="*/ 1741561 h 2732163"/>
                  <a:gd name="connsiteX10" fmla="*/ 1870200 w 2461722"/>
                  <a:gd name="connsiteY10" fmla="*/ 1743100 h 2732163"/>
                  <a:gd name="connsiteX11" fmla="*/ 1866725 w 2461722"/>
                  <a:gd name="connsiteY11" fmla="*/ 1969020 h 2732163"/>
                  <a:gd name="connsiteX12" fmla="*/ 1971310 w 2461722"/>
                  <a:gd name="connsiteY12" fmla="*/ 1970161 h 2732163"/>
                  <a:gd name="connsiteX13" fmla="*/ 1991480 w 2461722"/>
                  <a:gd name="connsiteY13" fmla="*/ 1680989 h 2732163"/>
                  <a:gd name="connsiteX14" fmla="*/ 2093808 w 2461722"/>
                  <a:gd name="connsiteY14" fmla="*/ 1415429 h 2732163"/>
                  <a:gd name="connsiteX15" fmla="*/ 2241682 w 2461722"/>
                  <a:gd name="connsiteY15" fmla="*/ 1340172 h 2732163"/>
                  <a:gd name="connsiteX16" fmla="*/ 2376748 w 2461722"/>
                  <a:gd name="connsiteY16" fmla="*/ 1449709 h 2732163"/>
                  <a:gd name="connsiteX17" fmla="*/ 2461722 w 2461722"/>
                  <a:gd name="connsiteY17" fmla="*/ 1722514 h 2732163"/>
                  <a:gd name="connsiteX18" fmla="*/ 2461416 w 2461722"/>
                  <a:gd name="connsiteY18" fmla="*/ 2140273 h 2732163"/>
                  <a:gd name="connsiteX19" fmla="*/ 2418861 w 2461722"/>
                  <a:gd name="connsiteY19" fmla="*/ 2299916 h 2732163"/>
                  <a:gd name="connsiteX20" fmla="*/ 2371205 w 2461722"/>
                  <a:gd name="connsiteY20" fmla="*/ 2394595 h 2732163"/>
                  <a:gd name="connsiteX21" fmla="*/ 2073092 w 2461722"/>
                  <a:gd name="connsiteY21" fmla="*/ 2399928 h 2732163"/>
                  <a:gd name="connsiteX22" fmla="*/ 1971321 w 2461722"/>
                  <a:gd name="connsiteY22" fmla="*/ 2215729 h 2732163"/>
                  <a:gd name="connsiteX23" fmla="*/ 1816181 w 2461722"/>
                  <a:gd name="connsiteY23" fmla="*/ 2214389 h 2732163"/>
                  <a:gd name="connsiteX24" fmla="*/ 1816884 w 2461722"/>
                  <a:gd name="connsiteY24" fmla="*/ 2391545 h 2732163"/>
                  <a:gd name="connsiteX25" fmla="*/ 1817388 w 2461722"/>
                  <a:gd name="connsiteY25" fmla="*/ 2729881 h 2732163"/>
                  <a:gd name="connsiteX26" fmla="*/ 1760701 w 2461722"/>
                  <a:gd name="connsiteY26" fmla="*/ 2732163 h 2732163"/>
                  <a:gd name="connsiteX27" fmla="*/ 1756189 w 2461722"/>
                  <a:gd name="connsiteY27" fmla="*/ 2386983 h 2732163"/>
                  <a:gd name="connsiteX28" fmla="*/ 1653039 w 2461722"/>
                  <a:gd name="connsiteY28" fmla="*/ 2387923 h 2732163"/>
                  <a:gd name="connsiteX29" fmla="*/ 1656324 w 2461722"/>
                  <a:gd name="connsiteY29" fmla="*/ 2275629 h 2732163"/>
                  <a:gd name="connsiteX30" fmla="*/ 1619399 w 2461722"/>
                  <a:gd name="connsiteY30" fmla="*/ 2185073 h 2732163"/>
                  <a:gd name="connsiteX31" fmla="*/ 1589109 w 2461722"/>
                  <a:gd name="connsiteY31" fmla="*/ 2180682 h 2732163"/>
                  <a:gd name="connsiteX32" fmla="*/ 1586273 w 2461722"/>
                  <a:gd name="connsiteY32" fmla="*/ 1864057 h 2732163"/>
                  <a:gd name="connsiteX33" fmla="*/ 1384525 w 2461722"/>
                  <a:gd name="connsiteY33" fmla="*/ 1858344 h 2732163"/>
                  <a:gd name="connsiteX34" fmla="*/ 1334369 w 2461722"/>
                  <a:gd name="connsiteY34" fmla="*/ 1719661 h 2732163"/>
                  <a:gd name="connsiteX35" fmla="*/ 1290261 w 2461722"/>
                  <a:gd name="connsiteY35" fmla="*/ 1853581 h 2732163"/>
                  <a:gd name="connsiteX36" fmla="*/ 925057 w 2461722"/>
                  <a:gd name="connsiteY36" fmla="*/ 1867869 h 2732163"/>
                  <a:gd name="connsiteX37" fmla="*/ 925698 w 2461722"/>
                  <a:gd name="connsiteY37" fmla="*/ 1751486 h 2732163"/>
                  <a:gd name="connsiteX38" fmla="*/ 674350 w 2461722"/>
                  <a:gd name="connsiteY38" fmla="*/ 1756844 h 2732163"/>
                  <a:gd name="connsiteX39" fmla="*/ 669752 w 2461722"/>
                  <a:gd name="connsiteY39" fmla="*/ 1596206 h 2732163"/>
                  <a:gd name="connsiteX40" fmla="*/ 607983 w 2461722"/>
                  <a:gd name="connsiteY40" fmla="*/ 1470471 h 2732163"/>
                  <a:gd name="connsiteX41" fmla="*/ 401637 w 2461722"/>
                  <a:gd name="connsiteY41" fmla="*/ 1468759 h 2732163"/>
                  <a:gd name="connsiteX42" fmla="*/ 398813 w 2461722"/>
                  <a:gd name="connsiteY42" fmla="*/ 1384746 h 2732163"/>
                  <a:gd name="connsiteX43" fmla="*/ 131769 w 2461722"/>
                  <a:gd name="connsiteY43" fmla="*/ 370362 h 2732163"/>
                  <a:gd name="connsiteX0" fmla="*/ 131769 w 2461722"/>
                  <a:gd name="connsiteY0" fmla="*/ 370362 h 2732163"/>
                  <a:gd name="connsiteX1" fmla="*/ 0 w 2461722"/>
                  <a:gd name="connsiteY1" fmla="*/ 373384 h 2732163"/>
                  <a:gd name="connsiteX2" fmla="*/ 122792 w 2461722"/>
                  <a:gd name="connsiteY2" fmla="*/ 0 h 2732163"/>
                  <a:gd name="connsiteX3" fmla="*/ 180108 w 2461722"/>
                  <a:gd name="connsiteY3" fmla="*/ 66676 h 2732163"/>
                  <a:gd name="connsiteX4" fmla="*/ 358831 w 2461722"/>
                  <a:gd name="connsiteY4" fmla="*/ 31626 h 2732163"/>
                  <a:gd name="connsiteX5" fmla="*/ 513478 w 2461722"/>
                  <a:gd name="connsiteY5" fmla="*/ 409006 h 2732163"/>
                  <a:gd name="connsiteX6" fmla="*/ 1429106 w 2461722"/>
                  <a:gd name="connsiteY6" fmla="*/ 398338 h 2732163"/>
                  <a:gd name="connsiteX7" fmla="*/ 1390972 w 2461722"/>
                  <a:gd name="connsiteY7" fmla="*/ 897259 h 2732163"/>
                  <a:gd name="connsiteX8" fmla="*/ 1491116 w 2461722"/>
                  <a:gd name="connsiteY8" fmla="*/ 1147390 h 2732163"/>
                  <a:gd name="connsiteX9" fmla="*/ 1752543 w 2461722"/>
                  <a:gd name="connsiteY9" fmla="*/ 1741561 h 2732163"/>
                  <a:gd name="connsiteX10" fmla="*/ 1870200 w 2461722"/>
                  <a:gd name="connsiteY10" fmla="*/ 1743100 h 2732163"/>
                  <a:gd name="connsiteX11" fmla="*/ 1866725 w 2461722"/>
                  <a:gd name="connsiteY11" fmla="*/ 1969020 h 2732163"/>
                  <a:gd name="connsiteX12" fmla="*/ 1971310 w 2461722"/>
                  <a:gd name="connsiteY12" fmla="*/ 1970161 h 2732163"/>
                  <a:gd name="connsiteX13" fmla="*/ 1991480 w 2461722"/>
                  <a:gd name="connsiteY13" fmla="*/ 1680989 h 2732163"/>
                  <a:gd name="connsiteX14" fmla="*/ 2093808 w 2461722"/>
                  <a:gd name="connsiteY14" fmla="*/ 1415429 h 2732163"/>
                  <a:gd name="connsiteX15" fmla="*/ 2241682 w 2461722"/>
                  <a:gd name="connsiteY15" fmla="*/ 1340172 h 2732163"/>
                  <a:gd name="connsiteX16" fmla="*/ 2376748 w 2461722"/>
                  <a:gd name="connsiteY16" fmla="*/ 1449709 h 2732163"/>
                  <a:gd name="connsiteX17" fmla="*/ 2461722 w 2461722"/>
                  <a:gd name="connsiteY17" fmla="*/ 1722514 h 2732163"/>
                  <a:gd name="connsiteX18" fmla="*/ 2461416 w 2461722"/>
                  <a:gd name="connsiteY18" fmla="*/ 2140273 h 2732163"/>
                  <a:gd name="connsiteX19" fmla="*/ 2418861 w 2461722"/>
                  <a:gd name="connsiteY19" fmla="*/ 2299916 h 2732163"/>
                  <a:gd name="connsiteX20" fmla="*/ 2371205 w 2461722"/>
                  <a:gd name="connsiteY20" fmla="*/ 2394595 h 2732163"/>
                  <a:gd name="connsiteX21" fmla="*/ 2073092 w 2461722"/>
                  <a:gd name="connsiteY21" fmla="*/ 2399928 h 2732163"/>
                  <a:gd name="connsiteX22" fmla="*/ 1971321 w 2461722"/>
                  <a:gd name="connsiteY22" fmla="*/ 2215729 h 2732163"/>
                  <a:gd name="connsiteX23" fmla="*/ 1816181 w 2461722"/>
                  <a:gd name="connsiteY23" fmla="*/ 2214389 h 2732163"/>
                  <a:gd name="connsiteX24" fmla="*/ 1816884 w 2461722"/>
                  <a:gd name="connsiteY24" fmla="*/ 2391545 h 2732163"/>
                  <a:gd name="connsiteX25" fmla="*/ 1817388 w 2461722"/>
                  <a:gd name="connsiteY25" fmla="*/ 2729881 h 2732163"/>
                  <a:gd name="connsiteX26" fmla="*/ 1760701 w 2461722"/>
                  <a:gd name="connsiteY26" fmla="*/ 2732163 h 2732163"/>
                  <a:gd name="connsiteX27" fmla="*/ 1756189 w 2461722"/>
                  <a:gd name="connsiteY27" fmla="*/ 2386983 h 2732163"/>
                  <a:gd name="connsiteX28" fmla="*/ 1653039 w 2461722"/>
                  <a:gd name="connsiteY28" fmla="*/ 2387923 h 2732163"/>
                  <a:gd name="connsiteX29" fmla="*/ 1656324 w 2461722"/>
                  <a:gd name="connsiteY29" fmla="*/ 2275629 h 2732163"/>
                  <a:gd name="connsiteX30" fmla="*/ 1619399 w 2461722"/>
                  <a:gd name="connsiteY30" fmla="*/ 2185073 h 2732163"/>
                  <a:gd name="connsiteX31" fmla="*/ 1589109 w 2461722"/>
                  <a:gd name="connsiteY31" fmla="*/ 2180682 h 2732163"/>
                  <a:gd name="connsiteX32" fmla="*/ 1586273 w 2461722"/>
                  <a:gd name="connsiteY32" fmla="*/ 1864057 h 2732163"/>
                  <a:gd name="connsiteX33" fmla="*/ 1384525 w 2461722"/>
                  <a:gd name="connsiteY33" fmla="*/ 1858344 h 2732163"/>
                  <a:gd name="connsiteX34" fmla="*/ 1334369 w 2461722"/>
                  <a:gd name="connsiteY34" fmla="*/ 1719661 h 2732163"/>
                  <a:gd name="connsiteX35" fmla="*/ 1290261 w 2461722"/>
                  <a:gd name="connsiteY35" fmla="*/ 1853581 h 2732163"/>
                  <a:gd name="connsiteX36" fmla="*/ 925057 w 2461722"/>
                  <a:gd name="connsiteY36" fmla="*/ 1867869 h 2732163"/>
                  <a:gd name="connsiteX37" fmla="*/ 925698 w 2461722"/>
                  <a:gd name="connsiteY37" fmla="*/ 1751486 h 2732163"/>
                  <a:gd name="connsiteX38" fmla="*/ 674350 w 2461722"/>
                  <a:gd name="connsiteY38" fmla="*/ 1756844 h 2732163"/>
                  <a:gd name="connsiteX39" fmla="*/ 669752 w 2461722"/>
                  <a:gd name="connsiteY39" fmla="*/ 1596206 h 2732163"/>
                  <a:gd name="connsiteX40" fmla="*/ 607983 w 2461722"/>
                  <a:gd name="connsiteY40" fmla="*/ 1470471 h 2732163"/>
                  <a:gd name="connsiteX41" fmla="*/ 401637 w 2461722"/>
                  <a:gd name="connsiteY41" fmla="*/ 1468759 h 2732163"/>
                  <a:gd name="connsiteX42" fmla="*/ 398813 w 2461722"/>
                  <a:gd name="connsiteY42" fmla="*/ 1132334 h 2732163"/>
                  <a:gd name="connsiteX43" fmla="*/ 131769 w 2461722"/>
                  <a:gd name="connsiteY43" fmla="*/ 370362 h 2732163"/>
                  <a:gd name="connsiteX0" fmla="*/ 131769 w 2461722"/>
                  <a:gd name="connsiteY0" fmla="*/ 370362 h 2732163"/>
                  <a:gd name="connsiteX1" fmla="*/ 0 w 2461722"/>
                  <a:gd name="connsiteY1" fmla="*/ 373384 h 2732163"/>
                  <a:gd name="connsiteX2" fmla="*/ 122792 w 2461722"/>
                  <a:gd name="connsiteY2" fmla="*/ 0 h 2732163"/>
                  <a:gd name="connsiteX3" fmla="*/ 180108 w 2461722"/>
                  <a:gd name="connsiteY3" fmla="*/ 66676 h 2732163"/>
                  <a:gd name="connsiteX4" fmla="*/ 358831 w 2461722"/>
                  <a:gd name="connsiteY4" fmla="*/ 31626 h 2732163"/>
                  <a:gd name="connsiteX5" fmla="*/ 513478 w 2461722"/>
                  <a:gd name="connsiteY5" fmla="*/ 409006 h 2732163"/>
                  <a:gd name="connsiteX6" fmla="*/ 1429106 w 2461722"/>
                  <a:gd name="connsiteY6" fmla="*/ 398338 h 2732163"/>
                  <a:gd name="connsiteX7" fmla="*/ 1390972 w 2461722"/>
                  <a:gd name="connsiteY7" fmla="*/ 897259 h 2732163"/>
                  <a:gd name="connsiteX8" fmla="*/ 1491116 w 2461722"/>
                  <a:gd name="connsiteY8" fmla="*/ 1147390 h 2732163"/>
                  <a:gd name="connsiteX9" fmla="*/ 1752543 w 2461722"/>
                  <a:gd name="connsiteY9" fmla="*/ 1741561 h 2732163"/>
                  <a:gd name="connsiteX10" fmla="*/ 1870200 w 2461722"/>
                  <a:gd name="connsiteY10" fmla="*/ 1743100 h 2732163"/>
                  <a:gd name="connsiteX11" fmla="*/ 1866725 w 2461722"/>
                  <a:gd name="connsiteY11" fmla="*/ 1969020 h 2732163"/>
                  <a:gd name="connsiteX12" fmla="*/ 1971310 w 2461722"/>
                  <a:gd name="connsiteY12" fmla="*/ 1970161 h 2732163"/>
                  <a:gd name="connsiteX13" fmla="*/ 1991480 w 2461722"/>
                  <a:gd name="connsiteY13" fmla="*/ 1680989 h 2732163"/>
                  <a:gd name="connsiteX14" fmla="*/ 2093808 w 2461722"/>
                  <a:gd name="connsiteY14" fmla="*/ 1415429 h 2732163"/>
                  <a:gd name="connsiteX15" fmla="*/ 2241682 w 2461722"/>
                  <a:gd name="connsiteY15" fmla="*/ 1340172 h 2732163"/>
                  <a:gd name="connsiteX16" fmla="*/ 2376748 w 2461722"/>
                  <a:gd name="connsiteY16" fmla="*/ 1449709 h 2732163"/>
                  <a:gd name="connsiteX17" fmla="*/ 2461722 w 2461722"/>
                  <a:gd name="connsiteY17" fmla="*/ 1722514 h 2732163"/>
                  <a:gd name="connsiteX18" fmla="*/ 2461416 w 2461722"/>
                  <a:gd name="connsiteY18" fmla="*/ 2140273 h 2732163"/>
                  <a:gd name="connsiteX19" fmla="*/ 2418861 w 2461722"/>
                  <a:gd name="connsiteY19" fmla="*/ 2299916 h 2732163"/>
                  <a:gd name="connsiteX20" fmla="*/ 2371205 w 2461722"/>
                  <a:gd name="connsiteY20" fmla="*/ 2394595 h 2732163"/>
                  <a:gd name="connsiteX21" fmla="*/ 2073092 w 2461722"/>
                  <a:gd name="connsiteY21" fmla="*/ 2399928 h 2732163"/>
                  <a:gd name="connsiteX22" fmla="*/ 1971321 w 2461722"/>
                  <a:gd name="connsiteY22" fmla="*/ 2215729 h 2732163"/>
                  <a:gd name="connsiteX23" fmla="*/ 1816181 w 2461722"/>
                  <a:gd name="connsiteY23" fmla="*/ 2214389 h 2732163"/>
                  <a:gd name="connsiteX24" fmla="*/ 1816884 w 2461722"/>
                  <a:gd name="connsiteY24" fmla="*/ 2391545 h 2732163"/>
                  <a:gd name="connsiteX25" fmla="*/ 1817388 w 2461722"/>
                  <a:gd name="connsiteY25" fmla="*/ 2729881 h 2732163"/>
                  <a:gd name="connsiteX26" fmla="*/ 1760701 w 2461722"/>
                  <a:gd name="connsiteY26" fmla="*/ 2732163 h 2732163"/>
                  <a:gd name="connsiteX27" fmla="*/ 1756189 w 2461722"/>
                  <a:gd name="connsiteY27" fmla="*/ 2386983 h 2732163"/>
                  <a:gd name="connsiteX28" fmla="*/ 1653039 w 2461722"/>
                  <a:gd name="connsiteY28" fmla="*/ 2387923 h 2732163"/>
                  <a:gd name="connsiteX29" fmla="*/ 1656324 w 2461722"/>
                  <a:gd name="connsiteY29" fmla="*/ 2275629 h 2732163"/>
                  <a:gd name="connsiteX30" fmla="*/ 1619399 w 2461722"/>
                  <a:gd name="connsiteY30" fmla="*/ 2185073 h 2732163"/>
                  <a:gd name="connsiteX31" fmla="*/ 1589109 w 2461722"/>
                  <a:gd name="connsiteY31" fmla="*/ 2180682 h 2732163"/>
                  <a:gd name="connsiteX32" fmla="*/ 1586273 w 2461722"/>
                  <a:gd name="connsiteY32" fmla="*/ 1864057 h 2732163"/>
                  <a:gd name="connsiteX33" fmla="*/ 1384525 w 2461722"/>
                  <a:gd name="connsiteY33" fmla="*/ 1858344 h 2732163"/>
                  <a:gd name="connsiteX34" fmla="*/ 1334369 w 2461722"/>
                  <a:gd name="connsiteY34" fmla="*/ 1719661 h 2732163"/>
                  <a:gd name="connsiteX35" fmla="*/ 1290261 w 2461722"/>
                  <a:gd name="connsiteY35" fmla="*/ 1853581 h 2732163"/>
                  <a:gd name="connsiteX36" fmla="*/ 925057 w 2461722"/>
                  <a:gd name="connsiteY36" fmla="*/ 1867869 h 2732163"/>
                  <a:gd name="connsiteX37" fmla="*/ 925698 w 2461722"/>
                  <a:gd name="connsiteY37" fmla="*/ 1751486 h 2732163"/>
                  <a:gd name="connsiteX38" fmla="*/ 674350 w 2461722"/>
                  <a:gd name="connsiteY38" fmla="*/ 1756844 h 2732163"/>
                  <a:gd name="connsiteX39" fmla="*/ 669752 w 2461722"/>
                  <a:gd name="connsiteY39" fmla="*/ 1596206 h 2732163"/>
                  <a:gd name="connsiteX40" fmla="*/ 607983 w 2461722"/>
                  <a:gd name="connsiteY40" fmla="*/ 1470471 h 2732163"/>
                  <a:gd name="connsiteX41" fmla="*/ 401637 w 2461722"/>
                  <a:gd name="connsiteY41" fmla="*/ 1468759 h 2732163"/>
                  <a:gd name="connsiteX42" fmla="*/ 398813 w 2461722"/>
                  <a:gd name="connsiteY42" fmla="*/ 1132334 h 2732163"/>
                  <a:gd name="connsiteX43" fmla="*/ 285440 w 2461722"/>
                  <a:gd name="connsiteY43" fmla="*/ 1137096 h 2732163"/>
                  <a:gd name="connsiteX44" fmla="*/ 131769 w 2461722"/>
                  <a:gd name="connsiteY44" fmla="*/ 370362 h 2732163"/>
                  <a:gd name="connsiteX0" fmla="*/ 131769 w 2461722"/>
                  <a:gd name="connsiteY0" fmla="*/ 370362 h 2732163"/>
                  <a:gd name="connsiteX1" fmla="*/ 0 w 2461722"/>
                  <a:gd name="connsiteY1" fmla="*/ 373384 h 2732163"/>
                  <a:gd name="connsiteX2" fmla="*/ 122792 w 2461722"/>
                  <a:gd name="connsiteY2" fmla="*/ 0 h 2732163"/>
                  <a:gd name="connsiteX3" fmla="*/ 180108 w 2461722"/>
                  <a:gd name="connsiteY3" fmla="*/ 66676 h 2732163"/>
                  <a:gd name="connsiteX4" fmla="*/ 358831 w 2461722"/>
                  <a:gd name="connsiteY4" fmla="*/ 31626 h 2732163"/>
                  <a:gd name="connsiteX5" fmla="*/ 513478 w 2461722"/>
                  <a:gd name="connsiteY5" fmla="*/ 409006 h 2732163"/>
                  <a:gd name="connsiteX6" fmla="*/ 1429106 w 2461722"/>
                  <a:gd name="connsiteY6" fmla="*/ 398338 h 2732163"/>
                  <a:gd name="connsiteX7" fmla="*/ 1390972 w 2461722"/>
                  <a:gd name="connsiteY7" fmla="*/ 897259 h 2732163"/>
                  <a:gd name="connsiteX8" fmla="*/ 1491116 w 2461722"/>
                  <a:gd name="connsiteY8" fmla="*/ 1147390 h 2732163"/>
                  <a:gd name="connsiteX9" fmla="*/ 1752543 w 2461722"/>
                  <a:gd name="connsiteY9" fmla="*/ 1741561 h 2732163"/>
                  <a:gd name="connsiteX10" fmla="*/ 1870200 w 2461722"/>
                  <a:gd name="connsiteY10" fmla="*/ 1743100 h 2732163"/>
                  <a:gd name="connsiteX11" fmla="*/ 1866725 w 2461722"/>
                  <a:gd name="connsiteY11" fmla="*/ 1969020 h 2732163"/>
                  <a:gd name="connsiteX12" fmla="*/ 1971310 w 2461722"/>
                  <a:gd name="connsiteY12" fmla="*/ 1970161 h 2732163"/>
                  <a:gd name="connsiteX13" fmla="*/ 1991480 w 2461722"/>
                  <a:gd name="connsiteY13" fmla="*/ 1680989 h 2732163"/>
                  <a:gd name="connsiteX14" fmla="*/ 2093808 w 2461722"/>
                  <a:gd name="connsiteY14" fmla="*/ 1415429 h 2732163"/>
                  <a:gd name="connsiteX15" fmla="*/ 2241682 w 2461722"/>
                  <a:gd name="connsiteY15" fmla="*/ 1340172 h 2732163"/>
                  <a:gd name="connsiteX16" fmla="*/ 2376748 w 2461722"/>
                  <a:gd name="connsiteY16" fmla="*/ 1449709 h 2732163"/>
                  <a:gd name="connsiteX17" fmla="*/ 2461722 w 2461722"/>
                  <a:gd name="connsiteY17" fmla="*/ 1722514 h 2732163"/>
                  <a:gd name="connsiteX18" fmla="*/ 2461416 w 2461722"/>
                  <a:gd name="connsiteY18" fmla="*/ 2140273 h 2732163"/>
                  <a:gd name="connsiteX19" fmla="*/ 2418861 w 2461722"/>
                  <a:gd name="connsiteY19" fmla="*/ 2299916 h 2732163"/>
                  <a:gd name="connsiteX20" fmla="*/ 2371205 w 2461722"/>
                  <a:gd name="connsiteY20" fmla="*/ 2394595 h 2732163"/>
                  <a:gd name="connsiteX21" fmla="*/ 2073092 w 2461722"/>
                  <a:gd name="connsiteY21" fmla="*/ 2399928 h 2732163"/>
                  <a:gd name="connsiteX22" fmla="*/ 1971321 w 2461722"/>
                  <a:gd name="connsiteY22" fmla="*/ 2215729 h 2732163"/>
                  <a:gd name="connsiteX23" fmla="*/ 1816181 w 2461722"/>
                  <a:gd name="connsiteY23" fmla="*/ 2214389 h 2732163"/>
                  <a:gd name="connsiteX24" fmla="*/ 1816884 w 2461722"/>
                  <a:gd name="connsiteY24" fmla="*/ 2391545 h 2732163"/>
                  <a:gd name="connsiteX25" fmla="*/ 1817388 w 2461722"/>
                  <a:gd name="connsiteY25" fmla="*/ 2729881 h 2732163"/>
                  <a:gd name="connsiteX26" fmla="*/ 1760701 w 2461722"/>
                  <a:gd name="connsiteY26" fmla="*/ 2732163 h 2732163"/>
                  <a:gd name="connsiteX27" fmla="*/ 1756189 w 2461722"/>
                  <a:gd name="connsiteY27" fmla="*/ 2386983 h 2732163"/>
                  <a:gd name="connsiteX28" fmla="*/ 1653039 w 2461722"/>
                  <a:gd name="connsiteY28" fmla="*/ 2387923 h 2732163"/>
                  <a:gd name="connsiteX29" fmla="*/ 1656324 w 2461722"/>
                  <a:gd name="connsiteY29" fmla="*/ 2275629 h 2732163"/>
                  <a:gd name="connsiteX30" fmla="*/ 1619399 w 2461722"/>
                  <a:gd name="connsiteY30" fmla="*/ 2185073 h 2732163"/>
                  <a:gd name="connsiteX31" fmla="*/ 1589109 w 2461722"/>
                  <a:gd name="connsiteY31" fmla="*/ 2180682 h 2732163"/>
                  <a:gd name="connsiteX32" fmla="*/ 1586273 w 2461722"/>
                  <a:gd name="connsiteY32" fmla="*/ 1864057 h 2732163"/>
                  <a:gd name="connsiteX33" fmla="*/ 1384525 w 2461722"/>
                  <a:gd name="connsiteY33" fmla="*/ 1858344 h 2732163"/>
                  <a:gd name="connsiteX34" fmla="*/ 1334369 w 2461722"/>
                  <a:gd name="connsiteY34" fmla="*/ 1719661 h 2732163"/>
                  <a:gd name="connsiteX35" fmla="*/ 1290261 w 2461722"/>
                  <a:gd name="connsiteY35" fmla="*/ 1853581 h 2732163"/>
                  <a:gd name="connsiteX36" fmla="*/ 925057 w 2461722"/>
                  <a:gd name="connsiteY36" fmla="*/ 1867869 h 2732163"/>
                  <a:gd name="connsiteX37" fmla="*/ 925698 w 2461722"/>
                  <a:gd name="connsiteY37" fmla="*/ 1751486 h 2732163"/>
                  <a:gd name="connsiteX38" fmla="*/ 674350 w 2461722"/>
                  <a:gd name="connsiteY38" fmla="*/ 1756844 h 2732163"/>
                  <a:gd name="connsiteX39" fmla="*/ 669752 w 2461722"/>
                  <a:gd name="connsiteY39" fmla="*/ 1596206 h 2732163"/>
                  <a:gd name="connsiteX40" fmla="*/ 607983 w 2461722"/>
                  <a:gd name="connsiteY40" fmla="*/ 1470471 h 2732163"/>
                  <a:gd name="connsiteX41" fmla="*/ 401637 w 2461722"/>
                  <a:gd name="connsiteY41" fmla="*/ 1468759 h 2732163"/>
                  <a:gd name="connsiteX42" fmla="*/ 398813 w 2461722"/>
                  <a:gd name="connsiteY42" fmla="*/ 1132334 h 2732163"/>
                  <a:gd name="connsiteX43" fmla="*/ 285440 w 2461722"/>
                  <a:gd name="connsiteY43" fmla="*/ 1137096 h 2732163"/>
                  <a:gd name="connsiteX44" fmla="*/ 286164 w 2461722"/>
                  <a:gd name="connsiteY44" fmla="*/ 770384 h 2732163"/>
                  <a:gd name="connsiteX45" fmla="*/ 131769 w 2461722"/>
                  <a:gd name="connsiteY45" fmla="*/ 370362 h 2732163"/>
                  <a:gd name="connsiteX0" fmla="*/ 131769 w 2461722"/>
                  <a:gd name="connsiteY0" fmla="*/ 370362 h 2732163"/>
                  <a:gd name="connsiteX1" fmla="*/ 0 w 2461722"/>
                  <a:gd name="connsiteY1" fmla="*/ 373384 h 2732163"/>
                  <a:gd name="connsiteX2" fmla="*/ 122792 w 2461722"/>
                  <a:gd name="connsiteY2" fmla="*/ 0 h 2732163"/>
                  <a:gd name="connsiteX3" fmla="*/ 180108 w 2461722"/>
                  <a:gd name="connsiteY3" fmla="*/ 66676 h 2732163"/>
                  <a:gd name="connsiteX4" fmla="*/ 358831 w 2461722"/>
                  <a:gd name="connsiteY4" fmla="*/ 31626 h 2732163"/>
                  <a:gd name="connsiteX5" fmla="*/ 513478 w 2461722"/>
                  <a:gd name="connsiteY5" fmla="*/ 409006 h 2732163"/>
                  <a:gd name="connsiteX6" fmla="*/ 1429106 w 2461722"/>
                  <a:gd name="connsiteY6" fmla="*/ 398338 h 2732163"/>
                  <a:gd name="connsiteX7" fmla="*/ 1390972 w 2461722"/>
                  <a:gd name="connsiteY7" fmla="*/ 897259 h 2732163"/>
                  <a:gd name="connsiteX8" fmla="*/ 1491116 w 2461722"/>
                  <a:gd name="connsiteY8" fmla="*/ 1147390 h 2732163"/>
                  <a:gd name="connsiteX9" fmla="*/ 1752543 w 2461722"/>
                  <a:gd name="connsiteY9" fmla="*/ 1741561 h 2732163"/>
                  <a:gd name="connsiteX10" fmla="*/ 1870200 w 2461722"/>
                  <a:gd name="connsiteY10" fmla="*/ 1743100 h 2732163"/>
                  <a:gd name="connsiteX11" fmla="*/ 1866725 w 2461722"/>
                  <a:gd name="connsiteY11" fmla="*/ 1969020 h 2732163"/>
                  <a:gd name="connsiteX12" fmla="*/ 1971310 w 2461722"/>
                  <a:gd name="connsiteY12" fmla="*/ 1970161 h 2732163"/>
                  <a:gd name="connsiteX13" fmla="*/ 1991480 w 2461722"/>
                  <a:gd name="connsiteY13" fmla="*/ 1680989 h 2732163"/>
                  <a:gd name="connsiteX14" fmla="*/ 2093808 w 2461722"/>
                  <a:gd name="connsiteY14" fmla="*/ 1415429 h 2732163"/>
                  <a:gd name="connsiteX15" fmla="*/ 2376748 w 2461722"/>
                  <a:gd name="connsiteY15" fmla="*/ 1449709 h 2732163"/>
                  <a:gd name="connsiteX16" fmla="*/ 2461722 w 2461722"/>
                  <a:gd name="connsiteY16" fmla="*/ 1722514 h 2732163"/>
                  <a:gd name="connsiteX17" fmla="*/ 2461416 w 2461722"/>
                  <a:gd name="connsiteY17" fmla="*/ 2140273 h 2732163"/>
                  <a:gd name="connsiteX18" fmla="*/ 2418861 w 2461722"/>
                  <a:gd name="connsiteY18" fmla="*/ 2299916 h 2732163"/>
                  <a:gd name="connsiteX19" fmla="*/ 2371205 w 2461722"/>
                  <a:gd name="connsiteY19" fmla="*/ 2394595 h 2732163"/>
                  <a:gd name="connsiteX20" fmla="*/ 2073092 w 2461722"/>
                  <a:gd name="connsiteY20" fmla="*/ 2399928 h 2732163"/>
                  <a:gd name="connsiteX21" fmla="*/ 1971321 w 2461722"/>
                  <a:gd name="connsiteY21" fmla="*/ 2215729 h 2732163"/>
                  <a:gd name="connsiteX22" fmla="*/ 1816181 w 2461722"/>
                  <a:gd name="connsiteY22" fmla="*/ 2214389 h 2732163"/>
                  <a:gd name="connsiteX23" fmla="*/ 1816884 w 2461722"/>
                  <a:gd name="connsiteY23" fmla="*/ 2391545 h 2732163"/>
                  <a:gd name="connsiteX24" fmla="*/ 1817388 w 2461722"/>
                  <a:gd name="connsiteY24" fmla="*/ 2729881 h 2732163"/>
                  <a:gd name="connsiteX25" fmla="*/ 1760701 w 2461722"/>
                  <a:gd name="connsiteY25" fmla="*/ 2732163 h 2732163"/>
                  <a:gd name="connsiteX26" fmla="*/ 1756189 w 2461722"/>
                  <a:gd name="connsiteY26" fmla="*/ 2386983 h 2732163"/>
                  <a:gd name="connsiteX27" fmla="*/ 1653039 w 2461722"/>
                  <a:gd name="connsiteY27" fmla="*/ 2387923 h 2732163"/>
                  <a:gd name="connsiteX28" fmla="*/ 1656324 w 2461722"/>
                  <a:gd name="connsiteY28" fmla="*/ 2275629 h 2732163"/>
                  <a:gd name="connsiteX29" fmla="*/ 1619399 w 2461722"/>
                  <a:gd name="connsiteY29" fmla="*/ 2185073 h 2732163"/>
                  <a:gd name="connsiteX30" fmla="*/ 1589109 w 2461722"/>
                  <a:gd name="connsiteY30" fmla="*/ 2180682 h 2732163"/>
                  <a:gd name="connsiteX31" fmla="*/ 1586273 w 2461722"/>
                  <a:gd name="connsiteY31" fmla="*/ 1864057 h 2732163"/>
                  <a:gd name="connsiteX32" fmla="*/ 1384525 w 2461722"/>
                  <a:gd name="connsiteY32" fmla="*/ 1858344 h 2732163"/>
                  <a:gd name="connsiteX33" fmla="*/ 1334369 w 2461722"/>
                  <a:gd name="connsiteY33" fmla="*/ 1719661 h 2732163"/>
                  <a:gd name="connsiteX34" fmla="*/ 1290261 w 2461722"/>
                  <a:gd name="connsiteY34" fmla="*/ 1853581 h 2732163"/>
                  <a:gd name="connsiteX35" fmla="*/ 925057 w 2461722"/>
                  <a:gd name="connsiteY35" fmla="*/ 1867869 h 2732163"/>
                  <a:gd name="connsiteX36" fmla="*/ 925698 w 2461722"/>
                  <a:gd name="connsiteY36" fmla="*/ 1751486 h 2732163"/>
                  <a:gd name="connsiteX37" fmla="*/ 674350 w 2461722"/>
                  <a:gd name="connsiteY37" fmla="*/ 1756844 h 2732163"/>
                  <a:gd name="connsiteX38" fmla="*/ 669752 w 2461722"/>
                  <a:gd name="connsiteY38" fmla="*/ 1596206 h 2732163"/>
                  <a:gd name="connsiteX39" fmla="*/ 607983 w 2461722"/>
                  <a:gd name="connsiteY39" fmla="*/ 1470471 h 2732163"/>
                  <a:gd name="connsiteX40" fmla="*/ 401637 w 2461722"/>
                  <a:gd name="connsiteY40" fmla="*/ 1468759 h 2732163"/>
                  <a:gd name="connsiteX41" fmla="*/ 398813 w 2461722"/>
                  <a:gd name="connsiteY41" fmla="*/ 1132334 h 2732163"/>
                  <a:gd name="connsiteX42" fmla="*/ 285440 w 2461722"/>
                  <a:gd name="connsiteY42" fmla="*/ 1137096 h 2732163"/>
                  <a:gd name="connsiteX43" fmla="*/ 286164 w 2461722"/>
                  <a:gd name="connsiteY43" fmla="*/ 770384 h 2732163"/>
                  <a:gd name="connsiteX44" fmla="*/ 131769 w 2461722"/>
                  <a:gd name="connsiteY44" fmla="*/ 370362 h 2732163"/>
                  <a:gd name="connsiteX0" fmla="*/ 131769 w 2461722"/>
                  <a:gd name="connsiteY0" fmla="*/ 370362 h 2732163"/>
                  <a:gd name="connsiteX1" fmla="*/ 0 w 2461722"/>
                  <a:gd name="connsiteY1" fmla="*/ 373384 h 2732163"/>
                  <a:gd name="connsiteX2" fmla="*/ 122792 w 2461722"/>
                  <a:gd name="connsiteY2" fmla="*/ 0 h 2732163"/>
                  <a:gd name="connsiteX3" fmla="*/ 180108 w 2461722"/>
                  <a:gd name="connsiteY3" fmla="*/ 66676 h 2732163"/>
                  <a:gd name="connsiteX4" fmla="*/ 358831 w 2461722"/>
                  <a:gd name="connsiteY4" fmla="*/ 31626 h 2732163"/>
                  <a:gd name="connsiteX5" fmla="*/ 513478 w 2461722"/>
                  <a:gd name="connsiteY5" fmla="*/ 409006 h 2732163"/>
                  <a:gd name="connsiteX6" fmla="*/ 1429106 w 2461722"/>
                  <a:gd name="connsiteY6" fmla="*/ 398338 h 2732163"/>
                  <a:gd name="connsiteX7" fmla="*/ 1390972 w 2461722"/>
                  <a:gd name="connsiteY7" fmla="*/ 897259 h 2732163"/>
                  <a:gd name="connsiteX8" fmla="*/ 1491116 w 2461722"/>
                  <a:gd name="connsiteY8" fmla="*/ 1147390 h 2732163"/>
                  <a:gd name="connsiteX9" fmla="*/ 1752543 w 2461722"/>
                  <a:gd name="connsiteY9" fmla="*/ 1741561 h 2732163"/>
                  <a:gd name="connsiteX10" fmla="*/ 1870200 w 2461722"/>
                  <a:gd name="connsiteY10" fmla="*/ 1743100 h 2732163"/>
                  <a:gd name="connsiteX11" fmla="*/ 1866725 w 2461722"/>
                  <a:gd name="connsiteY11" fmla="*/ 1969020 h 2732163"/>
                  <a:gd name="connsiteX12" fmla="*/ 1971310 w 2461722"/>
                  <a:gd name="connsiteY12" fmla="*/ 1970161 h 2732163"/>
                  <a:gd name="connsiteX13" fmla="*/ 1991480 w 2461722"/>
                  <a:gd name="connsiteY13" fmla="*/ 1680989 h 2732163"/>
                  <a:gd name="connsiteX14" fmla="*/ 2093808 w 2461722"/>
                  <a:gd name="connsiteY14" fmla="*/ 1415429 h 2732163"/>
                  <a:gd name="connsiteX15" fmla="*/ 2461722 w 2461722"/>
                  <a:gd name="connsiteY15" fmla="*/ 1722514 h 2732163"/>
                  <a:gd name="connsiteX16" fmla="*/ 2461416 w 2461722"/>
                  <a:gd name="connsiteY16" fmla="*/ 2140273 h 2732163"/>
                  <a:gd name="connsiteX17" fmla="*/ 2418861 w 2461722"/>
                  <a:gd name="connsiteY17" fmla="*/ 2299916 h 2732163"/>
                  <a:gd name="connsiteX18" fmla="*/ 2371205 w 2461722"/>
                  <a:gd name="connsiteY18" fmla="*/ 2394595 h 2732163"/>
                  <a:gd name="connsiteX19" fmla="*/ 2073092 w 2461722"/>
                  <a:gd name="connsiteY19" fmla="*/ 2399928 h 2732163"/>
                  <a:gd name="connsiteX20" fmla="*/ 1971321 w 2461722"/>
                  <a:gd name="connsiteY20" fmla="*/ 2215729 h 2732163"/>
                  <a:gd name="connsiteX21" fmla="*/ 1816181 w 2461722"/>
                  <a:gd name="connsiteY21" fmla="*/ 2214389 h 2732163"/>
                  <a:gd name="connsiteX22" fmla="*/ 1816884 w 2461722"/>
                  <a:gd name="connsiteY22" fmla="*/ 2391545 h 2732163"/>
                  <a:gd name="connsiteX23" fmla="*/ 1817388 w 2461722"/>
                  <a:gd name="connsiteY23" fmla="*/ 2729881 h 2732163"/>
                  <a:gd name="connsiteX24" fmla="*/ 1760701 w 2461722"/>
                  <a:gd name="connsiteY24" fmla="*/ 2732163 h 2732163"/>
                  <a:gd name="connsiteX25" fmla="*/ 1756189 w 2461722"/>
                  <a:gd name="connsiteY25" fmla="*/ 2386983 h 2732163"/>
                  <a:gd name="connsiteX26" fmla="*/ 1653039 w 2461722"/>
                  <a:gd name="connsiteY26" fmla="*/ 2387923 h 2732163"/>
                  <a:gd name="connsiteX27" fmla="*/ 1656324 w 2461722"/>
                  <a:gd name="connsiteY27" fmla="*/ 2275629 h 2732163"/>
                  <a:gd name="connsiteX28" fmla="*/ 1619399 w 2461722"/>
                  <a:gd name="connsiteY28" fmla="*/ 2185073 h 2732163"/>
                  <a:gd name="connsiteX29" fmla="*/ 1589109 w 2461722"/>
                  <a:gd name="connsiteY29" fmla="*/ 2180682 h 2732163"/>
                  <a:gd name="connsiteX30" fmla="*/ 1586273 w 2461722"/>
                  <a:gd name="connsiteY30" fmla="*/ 1864057 h 2732163"/>
                  <a:gd name="connsiteX31" fmla="*/ 1384525 w 2461722"/>
                  <a:gd name="connsiteY31" fmla="*/ 1858344 h 2732163"/>
                  <a:gd name="connsiteX32" fmla="*/ 1334369 w 2461722"/>
                  <a:gd name="connsiteY32" fmla="*/ 1719661 h 2732163"/>
                  <a:gd name="connsiteX33" fmla="*/ 1290261 w 2461722"/>
                  <a:gd name="connsiteY33" fmla="*/ 1853581 h 2732163"/>
                  <a:gd name="connsiteX34" fmla="*/ 925057 w 2461722"/>
                  <a:gd name="connsiteY34" fmla="*/ 1867869 h 2732163"/>
                  <a:gd name="connsiteX35" fmla="*/ 925698 w 2461722"/>
                  <a:gd name="connsiteY35" fmla="*/ 1751486 h 2732163"/>
                  <a:gd name="connsiteX36" fmla="*/ 674350 w 2461722"/>
                  <a:gd name="connsiteY36" fmla="*/ 1756844 h 2732163"/>
                  <a:gd name="connsiteX37" fmla="*/ 669752 w 2461722"/>
                  <a:gd name="connsiteY37" fmla="*/ 1596206 h 2732163"/>
                  <a:gd name="connsiteX38" fmla="*/ 607983 w 2461722"/>
                  <a:gd name="connsiteY38" fmla="*/ 1470471 h 2732163"/>
                  <a:gd name="connsiteX39" fmla="*/ 401637 w 2461722"/>
                  <a:gd name="connsiteY39" fmla="*/ 1468759 h 2732163"/>
                  <a:gd name="connsiteX40" fmla="*/ 398813 w 2461722"/>
                  <a:gd name="connsiteY40" fmla="*/ 1132334 h 2732163"/>
                  <a:gd name="connsiteX41" fmla="*/ 285440 w 2461722"/>
                  <a:gd name="connsiteY41" fmla="*/ 1137096 h 2732163"/>
                  <a:gd name="connsiteX42" fmla="*/ 286164 w 2461722"/>
                  <a:gd name="connsiteY42" fmla="*/ 770384 h 2732163"/>
                  <a:gd name="connsiteX43" fmla="*/ 131769 w 2461722"/>
                  <a:gd name="connsiteY43" fmla="*/ 370362 h 2732163"/>
                  <a:gd name="connsiteX0" fmla="*/ 131769 w 2461416"/>
                  <a:gd name="connsiteY0" fmla="*/ 370362 h 2732163"/>
                  <a:gd name="connsiteX1" fmla="*/ 0 w 2461416"/>
                  <a:gd name="connsiteY1" fmla="*/ 373384 h 2732163"/>
                  <a:gd name="connsiteX2" fmla="*/ 122792 w 2461416"/>
                  <a:gd name="connsiteY2" fmla="*/ 0 h 2732163"/>
                  <a:gd name="connsiteX3" fmla="*/ 180108 w 2461416"/>
                  <a:gd name="connsiteY3" fmla="*/ 66676 h 2732163"/>
                  <a:gd name="connsiteX4" fmla="*/ 358831 w 2461416"/>
                  <a:gd name="connsiteY4" fmla="*/ 31626 h 2732163"/>
                  <a:gd name="connsiteX5" fmla="*/ 513478 w 2461416"/>
                  <a:gd name="connsiteY5" fmla="*/ 409006 h 2732163"/>
                  <a:gd name="connsiteX6" fmla="*/ 1429106 w 2461416"/>
                  <a:gd name="connsiteY6" fmla="*/ 398338 h 2732163"/>
                  <a:gd name="connsiteX7" fmla="*/ 1390972 w 2461416"/>
                  <a:gd name="connsiteY7" fmla="*/ 897259 h 2732163"/>
                  <a:gd name="connsiteX8" fmla="*/ 1491116 w 2461416"/>
                  <a:gd name="connsiteY8" fmla="*/ 1147390 h 2732163"/>
                  <a:gd name="connsiteX9" fmla="*/ 1752543 w 2461416"/>
                  <a:gd name="connsiteY9" fmla="*/ 1741561 h 2732163"/>
                  <a:gd name="connsiteX10" fmla="*/ 1870200 w 2461416"/>
                  <a:gd name="connsiteY10" fmla="*/ 1743100 h 2732163"/>
                  <a:gd name="connsiteX11" fmla="*/ 1866725 w 2461416"/>
                  <a:gd name="connsiteY11" fmla="*/ 1969020 h 2732163"/>
                  <a:gd name="connsiteX12" fmla="*/ 1971310 w 2461416"/>
                  <a:gd name="connsiteY12" fmla="*/ 1970161 h 2732163"/>
                  <a:gd name="connsiteX13" fmla="*/ 1991480 w 2461416"/>
                  <a:gd name="connsiteY13" fmla="*/ 1680989 h 2732163"/>
                  <a:gd name="connsiteX14" fmla="*/ 2093808 w 2461416"/>
                  <a:gd name="connsiteY14" fmla="*/ 1415429 h 2732163"/>
                  <a:gd name="connsiteX15" fmla="*/ 2461416 w 2461416"/>
                  <a:gd name="connsiteY15" fmla="*/ 2140273 h 2732163"/>
                  <a:gd name="connsiteX16" fmla="*/ 2418861 w 2461416"/>
                  <a:gd name="connsiteY16" fmla="*/ 2299916 h 2732163"/>
                  <a:gd name="connsiteX17" fmla="*/ 2371205 w 2461416"/>
                  <a:gd name="connsiteY17" fmla="*/ 2394595 h 2732163"/>
                  <a:gd name="connsiteX18" fmla="*/ 2073092 w 2461416"/>
                  <a:gd name="connsiteY18" fmla="*/ 2399928 h 2732163"/>
                  <a:gd name="connsiteX19" fmla="*/ 1971321 w 2461416"/>
                  <a:gd name="connsiteY19" fmla="*/ 2215729 h 2732163"/>
                  <a:gd name="connsiteX20" fmla="*/ 1816181 w 2461416"/>
                  <a:gd name="connsiteY20" fmla="*/ 2214389 h 2732163"/>
                  <a:gd name="connsiteX21" fmla="*/ 1816884 w 2461416"/>
                  <a:gd name="connsiteY21" fmla="*/ 2391545 h 2732163"/>
                  <a:gd name="connsiteX22" fmla="*/ 1817388 w 2461416"/>
                  <a:gd name="connsiteY22" fmla="*/ 2729881 h 2732163"/>
                  <a:gd name="connsiteX23" fmla="*/ 1760701 w 2461416"/>
                  <a:gd name="connsiteY23" fmla="*/ 2732163 h 2732163"/>
                  <a:gd name="connsiteX24" fmla="*/ 1756189 w 2461416"/>
                  <a:gd name="connsiteY24" fmla="*/ 2386983 h 2732163"/>
                  <a:gd name="connsiteX25" fmla="*/ 1653039 w 2461416"/>
                  <a:gd name="connsiteY25" fmla="*/ 2387923 h 2732163"/>
                  <a:gd name="connsiteX26" fmla="*/ 1656324 w 2461416"/>
                  <a:gd name="connsiteY26" fmla="*/ 2275629 h 2732163"/>
                  <a:gd name="connsiteX27" fmla="*/ 1619399 w 2461416"/>
                  <a:gd name="connsiteY27" fmla="*/ 2185073 h 2732163"/>
                  <a:gd name="connsiteX28" fmla="*/ 1589109 w 2461416"/>
                  <a:gd name="connsiteY28" fmla="*/ 2180682 h 2732163"/>
                  <a:gd name="connsiteX29" fmla="*/ 1586273 w 2461416"/>
                  <a:gd name="connsiteY29" fmla="*/ 1864057 h 2732163"/>
                  <a:gd name="connsiteX30" fmla="*/ 1384525 w 2461416"/>
                  <a:gd name="connsiteY30" fmla="*/ 1858344 h 2732163"/>
                  <a:gd name="connsiteX31" fmla="*/ 1334369 w 2461416"/>
                  <a:gd name="connsiteY31" fmla="*/ 1719661 h 2732163"/>
                  <a:gd name="connsiteX32" fmla="*/ 1290261 w 2461416"/>
                  <a:gd name="connsiteY32" fmla="*/ 1853581 h 2732163"/>
                  <a:gd name="connsiteX33" fmla="*/ 925057 w 2461416"/>
                  <a:gd name="connsiteY33" fmla="*/ 1867869 h 2732163"/>
                  <a:gd name="connsiteX34" fmla="*/ 925698 w 2461416"/>
                  <a:gd name="connsiteY34" fmla="*/ 1751486 h 2732163"/>
                  <a:gd name="connsiteX35" fmla="*/ 674350 w 2461416"/>
                  <a:gd name="connsiteY35" fmla="*/ 1756844 h 2732163"/>
                  <a:gd name="connsiteX36" fmla="*/ 669752 w 2461416"/>
                  <a:gd name="connsiteY36" fmla="*/ 1596206 h 2732163"/>
                  <a:gd name="connsiteX37" fmla="*/ 607983 w 2461416"/>
                  <a:gd name="connsiteY37" fmla="*/ 1470471 h 2732163"/>
                  <a:gd name="connsiteX38" fmla="*/ 401637 w 2461416"/>
                  <a:gd name="connsiteY38" fmla="*/ 1468759 h 2732163"/>
                  <a:gd name="connsiteX39" fmla="*/ 398813 w 2461416"/>
                  <a:gd name="connsiteY39" fmla="*/ 1132334 h 2732163"/>
                  <a:gd name="connsiteX40" fmla="*/ 285440 w 2461416"/>
                  <a:gd name="connsiteY40" fmla="*/ 1137096 h 2732163"/>
                  <a:gd name="connsiteX41" fmla="*/ 286164 w 2461416"/>
                  <a:gd name="connsiteY41" fmla="*/ 770384 h 2732163"/>
                  <a:gd name="connsiteX42" fmla="*/ 131769 w 2461416"/>
                  <a:gd name="connsiteY42" fmla="*/ 370362 h 2732163"/>
                  <a:gd name="connsiteX0" fmla="*/ 131769 w 2418861"/>
                  <a:gd name="connsiteY0" fmla="*/ 370362 h 2732163"/>
                  <a:gd name="connsiteX1" fmla="*/ 0 w 2418861"/>
                  <a:gd name="connsiteY1" fmla="*/ 373384 h 2732163"/>
                  <a:gd name="connsiteX2" fmla="*/ 122792 w 2418861"/>
                  <a:gd name="connsiteY2" fmla="*/ 0 h 2732163"/>
                  <a:gd name="connsiteX3" fmla="*/ 180108 w 2418861"/>
                  <a:gd name="connsiteY3" fmla="*/ 66676 h 2732163"/>
                  <a:gd name="connsiteX4" fmla="*/ 358831 w 2418861"/>
                  <a:gd name="connsiteY4" fmla="*/ 31626 h 2732163"/>
                  <a:gd name="connsiteX5" fmla="*/ 513478 w 2418861"/>
                  <a:gd name="connsiteY5" fmla="*/ 409006 h 2732163"/>
                  <a:gd name="connsiteX6" fmla="*/ 1429106 w 2418861"/>
                  <a:gd name="connsiteY6" fmla="*/ 398338 h 2732163"/>
                  <a:gd name="connsiteX7" fmla="*/ 1390972 w 2418861"/>
                  <a:gd name="connsiteY7" fmla="*/ 897259 h 2732163"/>
                  <a:gd name="connsiteX8" fmla="*/ 1491116 w 2418861"/>
                  <a:gd name="connsiteY8" fmla="*/ 1147390 h 2732163"/>
                  <a:gd name="connsiteX9" fmla="*/ 1752543 w 2418861"/>
                  <a:gd name="connsiteY9" fmla="*/ 1741561 h 2732163"/>
                  <a:gd name="connsiteX10" fmla="*/ 1870200 w 2418861"/>
                  <a:gd name="connsiteY10" fmla="*/ 1743100 h 2732163"/>
                  <a:gd name="connsiteX11" fmla="*/ 1866725 w 2418861"/>
                  <a:gd name="connsiteY11" fmla="*/ 1969020 h 2732163"/>
                  <a:gd name="connsiteX12" fmla="*/ 1971310 w 2418861"/>
                  <a:gd name="connsiteY12" fmla="*/ 1970161 h 2732163"/>
                  <a:gd name="connsiteX13" fmla="*/ 1991480 w 2418861"/>
                  <a:gd name="connsiteY13" fmla="*/ 1680989 h 2732163"/>
                  <a:gd name="connsiteX14" fmla="*/ 2093808 w 2418861"/>
                  <a:gd name="connsiteY14" fmla="*/ 1415429 h 2732163"/>
                  <a:gd name="connsiteX15" fmla="*/ 2418861 w 2418861"/>
                  <a:gd name="connsiteY15" fmla="*/ 2299916 h 2732163"/>
                  <a:gd name="connsiteX16" fmla="*/ 2371205 w 2418861"/>
                  <a:gd name="connsiteY16" fmla="*/ 2394595 h 2732163"/>
                  <a:gd name="connsiteX17" fmla="*/ 2073092 w 2418861"/>
                  <a:gd name="connsiteY17" fmla="*/ 2399928 h 2732163"/>
                  <a:gd name="connsiteX18" fmla="*/ 1971321 w 2418861"/>
                  <a:gd name="connsiteY18" fmla="*/ 2215729 h 2732163"/>
                  <a:gd name="connsiteX19" fmla="*/ 1816181 w 2418861"/>
                  <a:gd name="connsiteY19" fmla="*/ 2214389 h 2732163"/>
                  <a:gd name="connsiteX20" fmla="*/ 1816884 w 2418861"/>
                  <a:gd name="connsiteY20" fmla="*/ 2391545 h 2732163"/>
                  <a:gd name="connsiteX21" fmla="*/ 1817388 w 2418861"/>
                  <a:gd name="connsiteY21" fmla="*/ 2729881 h 2732163"/>
                  <a:gd name="connsiteX22" fmla="*/ 1760701 w 2418861"/>
                  <a:gd name="connsiteY22" fmla="*/ 2732163 h 2732163"/>
                  <a:gd name="connsiteX23" fmla="*/ 1756189 w 2418861"/>
                  <a:gd name="connsiteY23" fmla="*/ 2386983 h 2732163"/>
                  <a:gd name="connsiteX24" fmla="*/ 1653039 w 2418861"/>
                  <a:gd name="connsiteY24" fmla="*/ 2387923 h 2732163"/>
                  <a:gd name="connsiteX25" fmla="*/ 1656324 w 2418861"/>
                  <a:gd name="connsiteY25" fmla="*/ 2275629 h 2732163"/>
                  <a:gd name="connsiteX26" fmla="*/ 1619399 w 2418861"/>
                  <a:gd name="connsiteY26" fmla="*/ 2185073 h 2732163"/>
                  <a:gd name="connsiteX27" fmla="*/ 1589109 w 2418861"/>
                  <a:gd name="connsiteY27" fmla="*/ 2180682 h 2732163"/>
                  <a:gd name="connsiteX28" fmla="*/ 1586273 w 2418861"/>
                  <a:gd name="connsiteY28" fmla="*/ 1864057 h 2732163"/>
                  <a:gd name="connsiteX29" fmla="*/ 1384525 w 2418861"/>
                  <a:gd name="connsiteY29" fmla="*/ 1858344 h 2732163"/>
                  <a:gd name="connsiteX30" fmla="*/ 1334369 w 2418861"/>
                  <a:gd name="connsiteY30" fmla="*/ 1719661 h 2732163"/>
                  <a:gd name="connsiteX31" fmla="*/ 1290261 w 2418861"/>
                  <a:gd name="connsiteY31" fmla="*/ 1853581 h 2732163"/>
                  <a:gd name="connsiteX32" fmla="*/ 925057 w 2418861"/>
                  <a:gd name="connsiteY32" fmla="*/ 1867869 h 2732163"/>
                  <a:gd name="connsiteX33" fmla="*/ 925698 w 2418861"/>
                  <a:gd name="connsiteY33" fmla="*/ 1751486 h 2732163"/>
                  <a:gd name="connsiteX34" fmla="*/ 674350 w 2418861"/>
                  <a:gd name="connsiteY34" fmla="*/ 1756844 h 2732163"/>
                  <a:gd name="connsiteX35" fmla="*/ 669752 w 2418861"/>
                  <a:gd name="connsiteY35" fmla="*/ 1596206 h 2732163"/>
                  <a:gd name="connsiteX36" fmla="*/ 607983 w 2418861"/>
                  <a:gd name="connsiteY36" fmla="*/ 1470471 h 2732163"/>
                  <a:gd name="connsiteX37" fmla="*/ 401637 w 2418861"/>
                  <a:gd name="connsiteY37" fmla="*/ 1468759 h 2732163"/>
                  <a:gd name="connsiteX38" fmla="*/ 398813 w 2418861"/>
                  <a:gd name="connsiteY38" fmla="*/ 1132334 h 2732163"/>
                  <a:gd name="connsiteX39" fmla="*/ 285440 w 2418861"/>
                  <a:gd name="connsiteY39" fmla="*/ 1137096 h 2732163"/>
                  <a:gd name="connsiteX40" fmla="*/ 286164 w 2418861"/>
                  <a:gd name="connsiteY40" fmla="*/ 770384 h 2732163"/>
                  <a:gd name="connsiteX41" fmla="*/ 131769 w 2418861"/>
                  <a:gd name="connsiteY41" fmla="*/ 370362 h 2732163"/>
                  <a:gd name="connsiteX0" fmla="*/ 131769 w 2418861"/>
                  <a:gd name="connsiteY0" fmla="*/ 370362 h 2732163"/>
                  <a:gd name="connsiteX1" fmla="*/ 0 w 2418861"/>
                  <a:gd name="connsiteY1" fmla="*/ 373384 h 2732163"/>
                  <a:gd name="connsiteX2" fmla="*/ 122792 w 2418861"/>
                  <a:gd name="connsiteY2" fmla="*/ 0 h 2732163"/>
                  <a:gd name="connsiteX3" fmla="*/ 180108 w 2418861"/>
                  <a:gd name="connsiteY3" fmla="*/ 66676 h 2732163"/>
                  <a:gd name="connsiteX4" fmla="*/ 358831 w 2418861"/>
                  <a:gd name="connsiteY4" fmla="*/ 31626 h 2732163"/>
                  <a:gd name="connsiteX5" fmla="*/ 513478 w 2418861"/>
                  <a:gd name="connsiteY5" fmla="*/ 409006 h 2732163"/>
                  <a:gd name="connsiteX6" fmla="*/ 1429106 w 2418861"/>
                  <a:gd name="connsiteY6" fmla="*/ 398338 h 2732163"/>
                  <a:gd name="connsiteX7" fmla="*/ 1390972 w 2418861"/>
                  <a:gd name="connsiteY7" fmla="*/ 897259 h 2732163"/>
                  <a:gd name="connsiteX8" fmla="*/ 1491116 w 2418861"/>
                  <a:gd name="connsiteY8" fmla="*/ 1147390 h 2732163"/>
                  <a:gd name="connsiteX9" fmla="*/ 1752543 w 2418861"/>
                  <a:gd name="connsiteY9" fmla="*/ 1741561 h 2732163"/>
                  <a:gd name="connsiteX10" fmla="*/ 1870200 w 2418861"/>
                  <a:gd name="connsiteY10" fmla="*/ 1743100 h 2732163"/>
                  <a:gd name="connsiteX11" fmla="*/ 1866725 w 2418861"/>
                  <a:gd name="connsiteY11" fmla="*/ 1969020 h 2732163"/>
                  <a:gd name="connsiteX12" fmla="*/ 1971310 w 2418861"/>
                  <a:gd name="connsiteY12" fmla="*/ 1970161 h 2732163"/>
                  <a:gd name="connsiteX13" fmla="*/ 1991480 w 2418861"/>
                  <a:gd name="connsiteY13" fmla="*/ 1680989 h 2732163"/>
                  <a:gd name="connsiteX14" fmla="*/ 2093808 w 2418861"/>
                  <a:gd name="connsiteY14" fmla="*/ 1415429 h 2732163"/>
                  <a:gd name="connsiteX15" fmla="*/ 2418861 w 2418861"/>
                  <a:gd name="connsiteY15" fmla="*/ 2299916 h 2732163"/>
                  <a:gd name="connsiteX16" fmla="*/ 2371205 w 2418861"/>
                  <a:gd name="connsiteY16" fmla="*/ 2394595 h 2732163"/>
                  <a:gd name="connsiteX17" fmla="*/ 2073092 w 2418861"/>
                  <a:gd name="connsiteY17" fmla="*/ 2399928 h 2732163"/>
                  <a:gd name="connsiteX18" fmla="*/ 1971321 w 2418861"/>
                  <a:gd name="connsiteY18" fmla="*/ 2215729 h 2732163"/>
                  <a:gd name="connsiteX19" fmla="*/ 1816181 w 2418861"/>
                  <a:gd name="connsiteY19" fmla="*/ 2214389 h 2732163"/>
                  <a:gd name="connsiteX20" fmla="*/ 1816884 w 2418861"/>
                  <a:gd name="connsiteY20" fmla="*/ 2391545 h 2732163"/>
                  <a:gd name="connsiteX21" fmla="*/ 1760701 w 2418861"/>
                  <a:gd name="connsiteY21" fmla="*/ 2732163 h 2732163"/>
                  <a:gd name="connsiteX22" fmla="*/ 1756189 w 2418861"/>
                  <a:gd name="connsiteY22" fmla="*/ 2386983 h 2732163"/>
                  <a:gd name="connsiteX23" fmla="*/ 1653039 w 2418861"/>
                  <a:gd name="connsiteY23" fmla="*/ 2387923 h 2732163"/>
                  <a:gd name="connsiteX24" fmla="*/ 1656324 w 2418861"/>
                  <a:gd name="connsiteY24" fmla="*/ 2275629 h 2732163"/>
                  <a:gd name="connsiteX25" fmla="*/ 1619399 w 2418861"/>
                  <a:gd name="connsiteY25" fmla="*/ 2185073 h 2732163"/>
                  <a:gd name="connsiteX26" fmla="*/ 1589109 w 2418861"/>
                  <a:gd name="connsiteY26" fmla="*/ 2180682 h 2732163"/>
                  <a:gd name="connsiteX27" fmla="*/ 1586273 w 2418861"/>
                  <a:gd name="connsiteY27" fmla="*/ 1864057 h 2732163"/>
                  <a:gd name="connsiteX28" fmla="*/ 1384525 w 2418861"/>
                  <a:gd name="connsiteY28" fmla="*/ 1858344 h 2732163"/>
                  <a:gd name="connsiteX29" fmla="*/ 1334369 w 2418861"/>
                  <a:gd name="connsiteY29" fmla="*/ 1719661 h 2732163"/>
                  <a:gd name="connsiteX30" fmla="*/ 1290261 w 2418861"/>
                  <a:gd name="connsiteY30" fmla="*/ 1853581 h 2732163"/>
                  <a:gd name="connsiteX31" fmla="*/ 925057 w 2418861"/>
                  <a:gd name="connsiteY31" fmla="*/ 1867869 h 2732163"/>
                  <a:gd name="connsiteX32" fmla="*/ 925698 w 2418861"/>
                  <a:gd name="connsiteY32" fmla="*/ 1751486 h 2732163"/>
                  <a:gd name="connsiteX33" fmla="*/ 674350 w 2418861"/>
                  <a:gd name="connsiteY33" fmla="*/ 1756844 h 2732163"/>
                  <a:gd name="connsiteX34" fmla="*/ 669752 w 2418861"/>
                  <a:gd name="connsiteY34" fmla="*/ 1596206 h 2732163"/>
                  <a:gd name="connsiteX35" fmla="*/ 607983 w 2418861"/>
                  <a:gd name="connsiteY35" fmla="*/ 1470471 h 2732163"/>
                  <a:gd name="connsiteX36" fmla="*/ 401637 w 2418861"/>
                  <a:gd name="connsiteY36" fmla="*/ 1468759 h 2732163"/>
                  <a:gd name="connsiteX37" fmla="*/ 398813 w 2418861"/>
                  <a:gd name="connsiteY37" fmla="*/ 1132334 h 2732163"/>
                  <a:gd name="connsiteX38" fmla="*/ 285440 w 2418861"/>
                  <a:gd name="connsiteY38" fmla="*/ 1137096 h 2732163"/>
                  <a:gd name="connsiteX39" fmla="*/ 286164 w 2418861"/>
                  <a:gd name="connsiteY39" fmla="*/ 770384 h 2732163"/>
                  <a:gd name="connsiteX40" fmla="*/ 131769 w 2418861"/>
                  <a:gd name="connsiteY40" fmla="*/ 370362 h 2732163"/>
                  <a:gd name="connsiteX0" fmla="*/ 131769 w 2418861"/>
                  <a:gd name="connsiteY0" fmla="*/ 370362 h 2399928"/>
                  <a:gd name="connsiteX1" fmla="*/ 0 w 2418861"/>
                  <a:gd name="connsiteY1" fmla="*/ 373384 h 2399928"/>
                  <a:gd name="connsiteX2" fmla="*/ 122792 w 2418861"/>
                  <a:gd name="connsiteY2" fmla="*/ 0 h 2399928"/>
                  <a:gd name="connsiteX3" fmla="*/ 180108 w 2418861"/>
                  <a:gd name="connsiteY3" fmla="*/ 66676 h 2399928"/>
                  <a:gd name="connsiteX4" fmla="*/ 358831 w 2418861"/>
                  <a:gd name="connsiteY4" fmla="*/ 31626 h 2399928"/>
                  <a:gd name="connsiteX5" fmla="*/ 513478 w 2418861"/>
                  <a:gd name="connsiteY5" fmla="*/ 409006 h 2399928"/>
                  <a:gd name="connsiteX6" fmla="*/ 1429106 w 2418861"/>
                  <a:gd name="connsiteY6" fmla="*/ 398338 h 2399928"/>
                  <a:gd name="connsiteX7" fmla="*/ 1390972 w 2418861"/>
                  <a:gd name="connsiteY7" fmla="*/ 897259 h 2399928"/>
                  <a:gd name="connsiteX8" fmla="*/ 1491116 w 2418861"/>
                  <a:gd name="connsiteY8" fmla="*/ 1147390 h 2399928"/>
                  <a:gd name="connsiteX9" fmla="*/ 1752543 w 2418861"/>
                  <a:gd name="connsiteY9" fmla="*/ 1741561 h 2399928"/>
                  <a:gd name="connsiteX10" fmla="*/ 1870200 w 2418861"/>
                  <a:gd name="connsiteY10" fmla="*/ 1743100 h 2399928"/>
                  <a:gd name="connsiteX11" fmla="*/ 1866725 w 2418861"/>
                  <a:gd name="connsiteY11" fmla="*/ 1969020 h 2399928"/>
                  <a:gd name="connsiteX12" fmla="*/ 1971310 w 2418861"/>
                  <a:gd name="connsiteY12" fmla="*/ 1970161 h 2399928"/>
                  <a:gd name="connsiteX13" fmla="*/ 1991480 w 2418861"/>
                  <a:gd name="connsiteY13" fmla="*/ 1680989 h 2399928"/>
                  <a:gd name="connsiteX14" fmla="*/ 2093808 w 2418861"/>
                  <a:gd name="connsiteY14" fmla="*/ 1415429 h 2399928"/>
                  <a:gd name="connsiteX15" fmla="*/ 2418861 w 2418861"/>
                  <a:gd name="connsiteY15" fmla="*/ 2299916 h 2399928"/>
                  <a:gd name="connsiteX16" fmla="*/ 2371205 w 2418861"/>
                  <a:gd name="connsiteY16" fmla="*/ 2394595 h 2399928"/>
                  <a:gd name="connsiteX17" fmla="*/ 2073092 w 2418861"/>
                  <a:gd name="connsiteY17" fmla="*/ 2399928 h 2399928"/>
                  <a:gd name="connsiteX18" fmla="*/ 1971321 w 2418861"/>
                  <a:gd name="connsiteY18" fmla="*/ 2215729 h 2399928"/>
                  <a:gd name="connsiteX19" fmla="*/ 1816181 w 2418861"/>
                  <a:gd name="connsiteY19" fmla="*/ 2214389 h 2399928"/>
                  <a:gd name="connsiteX20" fmla="*/ 1816884 w 2418861"/>
                  <a:gd name="connsiteY20" fmla="*/ 2391545 h 2399928"/>
                  <a:gd name="connsiteX21" fmla="*/ 1756189 w 2418861"/>
                  <a:gd name="connsiteY21" fmla="*/ 2386983 h 2399928"/>
                  <a:gd name="connsiteX22" fmla="*/ 1653039 w 2418861"/>
                  <a:gd name="connsiteY22" fmla="*/ 2387923 h 2399928"/>
                  <a:gd name="connsiteX23" fmla="*/ 1656324 w 2418861"/>
                  <a:gd name="connsiteY23" fmla="*/ 2275629 h 2399928"/>
                  <a:gd name="connsiteX24" fmla="*/ 1619399 w 2418861"/>
                  <a:gd name="connsiteY24" fmla="*/ 2185073 h 2399928"/>
                  <a:gd name="connsiteX25" fmla="*/ 1589109 w 2418861"/>
                  <a:gd name="connsiteY25" fmla="*/ 2180682 h 2399928"/>
                  <a:gd name="connsiteX26" fmla="*/ 1586273 w 2418861"/>
                  <a:gd name="connsiteY26" fmla="*/ 1864057 h 2399928"/>
                  <a:gd name="connsiteX27" fmla="*/ 1384525 w 2418861"/>
                  <a:gd name="connsiteY27" fmla="*/ 1858344 h 2399928"/>
                  <a:gd name="connsiteX28" fmla="*/ 1334369 w 2418861"/>
                  <a:gd name="connsiteY28" fmla="*/ 1719661 h 2399928"/>
                  <a:gd name="connsiteX29" fmla="*/ 1290261 w 2418861"/>
                  <a:gd name="connsiteY29" fmla="*/ 1853581 h 2399928"/>
                  <a:gd name="connsiteX30" fmla="*/ 925057 w 2418861"/>
                  <a:gd name="connsiteY30" fmla="*/ 1867869 h 2399928"/>
                  <a:gd name="connsiteX31" fmla="*/ 925698 w 2418861"/>
                  <a:gd name="connsiteY31" fmla="*/ 1751486 h 2399928"/>
                  <a:gd name="connsiteX32" fmla="*/ 674350 w 2418861"/>
                  <a:gd name="connsiteY32" fmla="*/ 1756844 h 2399928"/>
                  <a:gd name="connsiteX33" fmla="*/ 669752 w 2418861"/>
                  <a:gd name="connsiteY33" fmla="*/ 1596206 h 2399928"/>
                  <a:gd name="connsiteX34" fmla="*/ 607983 w 2418861"/>
                  <a:gd name="connsiteY34" fmla="*/ 1470471 h 2399928"/>
                  <a:gd name="connsiteX35" fmla="*/ 401637 w 2418861"/>
                  <a:gd name="connsiteY35" fmla="*/ 1468759 h 2399928"/>
                  <a:gd name="connsiteX36" fmla="*/ 398813 w 2418861"/>
                  <a:gd name="connsiteY36" fmla="*/ 1132334 h 2399928"/>
                  <a:gd name="connsiteX37" fmla="*/ 285440 w 2418861"/>
                  <a:gd name="connsiteY37" fmla="*/ 1137096 h 2399928"/>
                  <a:gd name="connsiteX38" fmla="*/ 286164 w 2418861"/>
                  <a:gd name="connsiteY38" fmla="*/ 770384 h 2399928"/>
                  <a:gd name="connsiteX39" fmla="*/ 131769 w 2418861"/>
                  <a:gd name="connsiteY39" fmla="*/ 370362 h 2399928"/>
                  <a:gd name="connsiteX0" fmla="*/ 131769 w 2374658"/>
                  <a:gd name="connsiteY0" fmla="*/ 370362 h 2399928"/>
                  <a:gd name="connsiteX1" fmla="*/ 0 w 2374658"/>
                  <a:gd name="connsiteY1" fmla="*/ 373384 h 2399928"/>
                  <a:gd name="connsiteX2" fmla="*/ 122792 w 2374658"/>
                  <a:gd name="connsiteY2" fmla="*/ 0 h 2399928"/>
                  <a:gd name="connsiteX3" fmla="*/ 180108 w 2374658"/>
                  <a:gd name="connsiteY3" fmla="*/ 66676 h 2399928"/>
                  <a:gd name="connsiteX4" fmla="*/ 358831 w 2374658"/>
                  <a:gd name="connsiteY4" fmla="*/ 31626 h 2399928"/>
                  <a:gd name="connsiteX5" fmla="*/ 513478 w 2374658"/>
                  <a:gd name="connsiteY5" fmla="*/ 409006 h 2399928"/>
                  <a:gd name="connsiteX6" fmla="*/ 1429106 w 2374658"/>
                  <a:gd name="connsiteY6" fmla="*/ 398338 h 2399928"/>
                  <a:gd name="connsiteX7" fmla="*/ 1390972 w 2374658"/>
                  <a:gd name="connsiteY7" fmla="*/ 897259 h 2399928"/>
                  <a:gd name="connsiteX8" fmla="*/ 1491116 w 2374658"/>
                  <a:gd name="connsiteY8" fmla="*/ 1147390 h 2399928"/>
                  <a:gd name="connsiteX9" fmla="*/ 1752543 w 2374658"/>
                  <a:gd name="connsiteY9" fmla="*/ 1741561 h 2399928"/>
                  <a:gd name="connsiteX10" fmla="*/ 1870200 w 2374658"/>
                  <a:gd name="connsiteY10" fmla="*/ 1743100 h 2399928"/>
                  <a:gd name="connsiteX11" fmla="*/ 1866725 w 2374658"/>
                  <a:gd name="connsiteY11" fmla="*/ 1969020 h 2399928"/>
                  <a:gd name="connsiteX12" fmla="*/ 1971310 w 2374658"/>
                  <a:gd name="connsiteY12" fmla="*/ 1970161 h 2399928"/>
                  <a:gd name="connsiteX13" fmla="*/ 1991480 w 2374658"/>
                  <a:gd name="connsiteY13" fmla="*/ 1680989 h 2399928"/>
                  <a:gd name="connsiteX14" fmla="*/ 2093808 w 2374658"/>
                  <a:gd name="connsiteY14" fmla="*/ 1415429 h 2399928"/>
                  <a:gd name="connsiteX15" fmla="*/ 2371205 w 2374658"/>
                  <a:gd name="connsiteY15" fmla="*/ 2394595 h 2399928"/>
                  <a:gd name="connsiteX16" fmla="*/ 2073092 w 2374658"/>
                  <a:gd name="connsiteY16" fmla="*/ 2399928 h 2399928"/>
                  <a:gd name="connsiteX17" fmla="*/ 1971321 w 2374658"/>
                  <a:gd name="connsiteY17" fmla="*/ 2215729 h 2399928"/>
                  <a:gd name="connsiteX18" fmla="*/ 1816181 w 2374658"/>
                  <a:gd name="connsiteY18" fmla="*/ 2214389 h 2399928"/>
                  <a:gd name="connsiteX19" fmla="*/ 1816884 w 2374658"/>
                  <a:gd name="connsiteY19" fmla="*/ 2391545 h 2399928"/>
                  <a:gd name="connsiteX20" fmla="*/ 1756189 w 2374658"/>
                  <a:gd name="connsiteY20" fmla="*/ 2386983 h 2399928"/>
                  <a:gd name="connsiteX21" fmla="*/ 1653039 w 2374658"/>
                  <a:gd name="connsiteY21" fmla="*/ 2387923 h 2399928"/>
                  <a:gd name="connsiteX22" fmla="*/ 1656324 w 2374658"/>
                  <a:gd name="connsiteY22" fmla="*/ 2275629 h 2399928"/>
                  <a:gd name="connsiteX23" fmla="*/ 1619399 w 2374658"/>
                  <a:gd name="connsiteY23" fmla="*/ 2185073 h 2399928"/>
                  <a:gd name="connsiteX24" fmla="*/ 1589109 w 2374658"/>
                  <a:gd name="connsiteY24" fmla="*/ 2180682 h 2399928"/>
                  <a:gd name="connsiteX25" fmla="*/ 1586273 w 2374658"/>
                  <a:gd name="connsiteY25" fmla="*/ 1864057 h 2399928"/>
                  <a:gd name="connsiteX26" fmla="*/ 1384525 w 2374658"/>
                  <a:gd name="connsiteY26" fmla="*/ 1858344 h 2399928"/>
                  <a:gd name="connsiteX27" fmla="*/ 1334369 w 2374658"/>
                  <a:gd name="connsiteY27" fmla="*/ 1719661 h 2399928"/>
                  <a:gd name="connsiteX28" fmla="*/ 1290261 w 2374658"/>
                  <a:gd name="connsiteY28" fmla="*/ 1853581 h 2399928"/>
                  <a:gd name="connsiteX29" fmla="*/ 925057 w 2374658"/>
                  <a:gd name="connsiteY29" fmla="*/ 1867869 h 2399928"/>
                  <a:gd name="connsiteX30" fmla="*/ 925698 w 2374658"/>
                  <a:gd name="connsiteY30" fmla="*/ 1751486 h 2399928"/>
                  <a:gd name="connsiteX31" fmla="*/ 674350 w 2374658"/>
                  <a:gd name="connsiteY31" fmla="*/ 1756844 h 2399928"/>
                  <a:gd name="connsiteX32" fmla="*/ 669752 w 2374658"/>
                  <a:gd name="connsiteY32" fmla="*/ 1596206 h 2399928"/>
                  <a:gd name="connsiteX33" fmla="*/ 607983 w 2374658"/>
                  <a:gd name="connsiteY33" fmla="*/ 1470471 h 2399928"/>
                  <a:gd name="connsiteX34" fmla="*/ 401637 w 2374658"/>
                  <a:gd name="connsiteY34" fmla="*/ 1468759 h 2399928"/>
                  <a:gd name="connsiteX35" fmla="*/ 398813 w 2374658"/>
                  <a:gd name="connsiteY35" fmla="*/ 1132334 h 2399928"/>
                  <a:gd name="connsiteX36" fmla="*/ 285440 w 2374658"/>
                  <a:gd name="connsiteY36" fmla="*/ 1137096 h 2399928"/>
                  <a:gd name="connsiteX37" fmla="*/ 286164 w 2374658"/>
                  <a:gd name="connsiteY37" fmla="*/ 770384 h 2399928"/>
                  <a:gd name="connsiteX38" fmla="*/ 131769 w 2374658"/>
                  <a:gd name="connsiteY38" fmla="*/ 370362 h 2399928"/>
                  <a:gd name="connsiteX0" fmla="*/ 131769 w 2107410"/>
                  <a:gd name="connsiteY0" fmla="*/ 370362 h 2399928"/>
                  <a:gd name="connsiteX1" fmla="*/ 0 w 2107410"/>
                  <a:gd name="connsiteY1" fmla="*/ 373384 h 2399928"/>
                  <a:gd name="connsiteX2" fmla="*/ 122792 w 2107410"/>
                  <a:gd name="connsiteY2" fmla="*/ 0 h 2399928"/>
                  <a:gd name="connsiteX3" fmla="*/ 180108 w 2107410"/>
                  <a:gd name="connsiteY3" fmla="*/ 66676 h 2399928"/>
                  <a:gd name="connsiteX4" fmla="*/ 358831 w 2107410"/>
                  <a:gd name="connsiteY4" fmla="*/ 31626 h 2399928"/>
                  <a:gd name="connsiteX5" fmla="*/ 513478 w 2107410"/>
                  <a:gd name="connsiteY5" fmla="*/ 409006 h 2399928"/>
                  <a:gd name="connsiteX6" fmla="*/ 1429106 w 2107410"/>
                  <a:gd name="connsiteY6" fmla="*/ 398338 h 2399928"/>
                  <a:gd name="connsiteX7" fmla="*/ 1390972 w 2107410"/>
                  <a:gd name="connsiteY7" fmla="*/ 897259 h 2399928"/>
                  <a:gd name="connsiteX8" fmla="*/ 1491116 w 2107410"/>
                  <a:gd name="connsiteY8" fmla="*/ 1147390 h 2399928"/>
                  <a:gd name="connsiteX9" fmla="*/ 1752543 w 2107410"/>
                  <a:gd name="connsiteY9" fmla="*/ 1741561 h 2399928"/>
                  <a:gd name="connsiteX10" fmla="*/ 1870200 w 2107410"/>
                  <a:gd name="connsiteY10" fmla="*/ 1743100 h 2399928"/>
                  <a:gd name="connsiteX11" fmla="*/ 1866725 w 2107410"/>
                  <a:gd name="connsiteY11" fmla="*/ 1969020 h 2399928"/>
                  <a:gd name="connsiteX12" fmla="*/ 1971310 w 2107410"/>
                  <a:gd name="connsiteY12" fmla="*/ 1970161 h 2399928"/>
                  <a:gd name="connsiteX13" fmla="*/ 1991480 w 2107410"/>
                  <a:gd name="connsiteY13" fmla="*/ 1680989 h 2399928"/>
                  <a:gd name="connsiteX14" fmla="*/ 2093808 w 2107410"/>
                  <a:gd name="connsiteY14" fmla="*/ 1415429 h 2399928"/>
                  <a:gd name="connsiteX15" fmla="*/ 2073092 w 2107410"/>
                  <a:gd name="connsiteY15" fmla="*/ 2399928 h 2399928"/>
                  <a:gd name="connsiteX16" fmla="*/ 1971321 w 2107410"/>
                  <a:gd name="connsiteY16" fmla="*/ 2215729 h 2399928"/>
                  <a:gd name="connsiteX17" fmla="*/ 1816181 w 2107410"/>
                  <a:gd name="connsiteY17" fmla="*/ 2214389 h 2399928"/>
                  <a:gd name="connsiteX18" fmla="*/ 1816884 w 2107410"/>
                  <a:gd name="connsiteY18" fmla="*/ 2391545 h 2399928"/>
                  <a:gd name="connsiteX19" fmla="*/ 1756189 w 2107410"/>
                  <a:gd name="connsiteY19" fmla="*/ 2386983 h 2399928"/>
                  <a:gd name="connsiteX20" fmla="*/ 1653039 w 2107410"/>
                  <a:gd name="connsiteY20" fmla="*/ 2387923 h 2399928"/>
                  <a:gd name="connsiteX21" fmla="*/ 1656324 w 2107410"/>
                  <a:gd name="connsiteY21" fmla="*/ 2275629 h 2399928"/>
                  <a:gd name="connsiteX22" fmla="*/ 1619399 w 2107410"/>
                  <a:gd name="connsiteY22" fmla="*/ 2185073 h 2399928"/>
                  <a:gd name="connsiteX23" fmla="*/ 1589109 w 2107410"/>
                  <a:gd name="connsiteY23" fmla="*/ 2180682 h 2399928"/>
                  <a:gd name="connsiteX24" fmla="*/ 1586273 w 2107410"/>
                  <a:gd name="connsiteY24" fmla="*/ 1864057 h 2399928"/>
                  <a:gd name="connsiteX25" fmla="*/ 1384525 w 2107410"/>
                  <a:gd name="connsiteY25" fmla="*/ 1858344 h 2399928"/>
                  <a:gd name="connsiteX26" fmla="*/ 1334369 w 2107410"/>
                  <a:gd name="connsiteY26" fmla="*/ 1719661 h 2399928"/>
                  <a:gd name="connsiteX27" fmla="*/ 1290261 w 2107410"/>
                  <a:gd name="connsiteY27" fmla="*/ 1853581 h 2399928"/>
                  <a:gd name="connsiteX28" fmla="*/ 925057 w 2107410"/>
                  <a:gd name="connsiteY28" fmla="*/ 1867869 h 2399928"/>
                  <a:gd name="connsiteX29" fmla="*/ 925698 w 2107410"/>
                  <a:gd name="connsiteY29" fmla="*/ 1751486 h 2399928"/>
                  <a:gd name="connsiteX30" fmla="*/ 674350 w 2107410"/>
                  <a:gd name="connsiteY30" fmla="*/ 1756844 h 2399928"/>
                  <a:gd name="connsiteX31" fmla="*/ 669752 w 2107410"/>
                  <a:gd name="connsiteY31" fmla="*/ 1596206 h 2399928"/>
                  <a:gd name="connsiteX32" fmla="*/ 607983 w 2107410"/>
                  <a:gd name="connsiteY32" fmla="*/ 1470471 h 2399928"/>
                  <a:gd name="connsiteX33" fmla="*/ 401637 w 2107410"/>
                  <a:gd name="connsiteY33" fmla="*/ 1468759 h 2399928"/>
                  <a:gd name="connsiteX34" fmla="*/ 398813 w 2107410"/>
                  <a:gd name="connsiteY34" fmla="*/ 1132334 h 2399928"/>
                  <a:gd name="connsiteX35" fmla="*/ 285440 w 2107410"/>
                  <a:gd name="connsiteY35" fmla="*/ 1137096 h 2399928"/>
                  <a:gd name="connsiteX36" fmla="*/ 286164 w 2107410"/>
                  <a:gd name="connsiteY36" fmla="*/ 770384 h 2399928"/>
                  <a:gd name="connsiteX37" fmla="*/ 131769 w 2107410"/>
                  <a:gd name="connsiteY37" fmla="*/ 370362 h 2399928"/>
                  <a:gd name="connsiteX0" fmla="*/ 131769 w 2107410"/>
                  <a:gd name="connsiteY0" fmla="*/ 370362 h 2399928"/>
                  <a:gd name="connsiteX1" fmla="*/ 0 w 2107410"/>
                  <a:gd name="connsiteY1" fmla="*/ 373384 h 2399928"/>
                  <a:gd name="connsiteX2" fmla="*/ 122792 w 2107410"/>
                  <a:gd name="connsiteY2" fmla="*/ 0 h 2399928"/>
                  <a:gd name="connsiteX3" fmla="*/ 180108 w 2107410"/>
                  <a:gd name="connsiteY3" fmla="*/ 66676 h 2399928"/>
                  <a:gd name="connsiteX4" fmla="*/ 358831 w 2107410"/>
                  <a:gd name="connsiteY4" fmla="*/ 31626 h 2399928"/>
                  <a:gd name="connsiteX5" fmla="*/ 513478 w 2107410"/>
                  <a:gd name="connsiteY5" fmla="*/ 409006 h 2399928"/>
                  <a:gd name="connsiteX6" fmla="*/ 1429106 w 2107410"/>
                  <a:gd name="connsiteY6" fmla="*/ 398338 h 2399928"/>
                  <a:gd name="connsiteX7" fmla="*/ 1390972 w 2107410"/>
                  <a:gd name="connsiteY7" fmla="*/ 897259 h 2399928"/>
                  <a:gd name="connsiteX8" fmla="*/ 1491116 w 2107410"/>
                  <a:gd name="connsiteY8" fmla="*/ 1147390 h 2399928"/>
                  <a:gd name="connsiteX9" fmla="*/ 1752543 w 2107410"/>
                  <a:gd name="connsiteY9" fmla="*/ 1741561 h 2399928"/>
                  <a:gd name="connsiteX10" fmla="*/ 1870200 w 2107410"/>
                  <a:gd name="connsiteY10" fmla="*/ 1743100 h 2399928"/>
                  <a:gd name="connsiteX11" fmla="*/ 1866725 w 2107410"/>
                  <a:gd name="connsiteY11" fmla="*/ 1969020 h 2399928"/>
                  <a:gd name="connsiteX12" fmla="*/ 1971310 w 2107410"/>
                  <a:gd name="connsiteY12" fmla="*/ 1970161 h 2399928"/>
                  <a:gd name="connsiteX13" fmla="*/ 2093808 w 2107410"/>
                  <a:gd name="connsiteY13" fmla="*/ 1415429 h 2399928"/>
                  <a:gd name="connsiteX14" fmla="*/ 2073092 w 2107410"/>
                  <a:gd name="connsiteY14" fmla="*/ 2399928 h 2399928"/>
                  <a:gd name="connsiteX15" fmla="*/ 1971321 w 2107410"/>
                  <a:gd name="connsiteY15" fmla="*/ 2215729 h 2399928"/>
                  <a:gd name="connsiteX16" fmla="*/ 1816181 w 2107410"/>
                  <a:gd name="connsiteY16" fmla="*/ 2214389 h 2399928"/>
                  <a:gd name="connsiteX17" fmla="*/ 1816884 w 2107410"/>
                  <a:gd name="connsiteY17" fmla="*/ 2391545 h 2399928"/>
                  <a:gd name="connsiteX18" fmla="*/ 1756189 w 2107410"/>
                  <a:gd name="connsiteY18" fmla="*/ 2386983 h 2399928"/>
                  <a:gd name="connsiteX19" fmla="*/ 1653039 w 2107410"/>
                  <a:gd name="connsiteY19" fmla="*/ 2387923 h 2399928"/>
                  <a:gd name="connsiteX20" fmla="*/ 1656324 w 2107410"/>
                  <a:gd name="connsiteY20" fmla="*/ 2275629 h 2399928"/>
                  <a:gd name="connsiteX21" fmla="*/ 1619399 w 2107410"/>
                  <a:gd name="connsiteY21" fmla="*/ 2185073 h 2399928"/>
                  <a:gd name="connsiteX22" fmla="*/ 1589109 w 2107410"/>
                  <a:gd name="connsiteY22" fmla="*/ 2180682 h 2399928"/>
                  <a:gd name="connsiteX23" fmla="*/ 1586273 w 2107410"/>
                  <a:gd name="connsiteY23" fmla="*/ 1864057 h 2399928"/>
                  <a:gd name="connsiteX24" fmla="*/ 1384525 w 2107410"/>
                  <a:gd name="connsiteY24" fmla="*/ 1858344 h 2399928"/>
                  <a:gd name="connsiteX25" fmla="*/ 1334369 w 2107410"/>
                  <a:gd name="connsiteY25" fmla="*/ 1719661 h 2399928"/>
                  <a:gd name="connsiteX26" fmla="*/ 1290261 w 2107410"/>
                  <a:gd name="connsiteY26" fmla="*/ 1853581 h 2399928"/>
                  <a:gd name="connsiteX27" fmla="*/ 925057 w 2107410"/>
                  <a:gd name="connsiteY27" fmla="*/ 1867869 h 2399928"/>
                  <a:gd name="connsiteX28" fmla="*/ 925698 w 2107410"/>
                  <a:gd name="connsiteY28" fmla="*/ 1751486 h 2399928"/>
                  <a:gd name="connsiteX29" fmla="*/ 674350 w 2107410"/>
                  <a:gd name="connsiteY29" fmla="*/ 1756844 h 2399928"/>
                  <a:gd name="connsiteX30" fmla="*/ 669752 w 2107410"/>
                  <a:gd name="connsiteY30" fmla="*/ 1596206 h 2399928"/>
                  <a:gd name="connsiteX31" fmla="*/ 607983 w 2107410"/>
                  <a:gd name="connsiteY31" fmla="*/ 1470471 h 2399928"/>
                  <a:gd name="connsiteX32" fmla="*/ 401637 w 2107410"/>
                  <a:gd name="connsiteY32" fmla="*/ 1468759 h 2399928"/>
                  <a:gd name="connsiteX33" fmla="*/ 398813 w 2107410"/>
                  <a:gd name="connsiteY33" fmla="*/ 1132334 h 2399928"/>
                  <a:gd name="connsiteX34" fmla="*/ 285440 w 2107410"/>
                  <a:gd name="connsiteY34" fmla="*/ 1137096 h 2399928"/>
                  <a:gd name="connsiteX35" fmla="*/ 286164 w 2107410"/>
                  <a:gd name="connsiteY35" fmla="*/ 770384 h 2399928"/>
                  <a:gd name="connsiteX36" fmla="*/ 131769 w 2107410"/>
                  <a:gd name="connsiteY36" fmla="*/ 370362 h 2399928"/>
                  <a:gd name="connsiteX0" fmla="*/ 131769 w 2073092"/>
                  <a:gd name="connsiteY0" fmla="*/ 370362 h 2399928"/>
                  <a:gd name="connsiteX1" fmla="*/ 0 w 2073092"/>
                  <a:gd name="connsiteY1" fmla="*/ 373384 h 2399928"/>
                  <a:gd name="connsiteX2" fmla="*/ 122792 w 2073092"/>
                  <a:gd name="connsiteY2" fmla="*/ 0 h 2399928"/>
                  <a:gd name="connsiteX3" fmla="*/ 180108 w 2073092"/>
                  <a:gd name="connsiteY3" fmla="*/ 66676 h 2399928"/>
                  <a:gd name="connsiteX4" fmla="*/ 358831 w 2073092"/>
                  <a:gd name="connsiteY4" fmla="*/ 31626 h 2399928"/>
                  <a:gd name="connsiteX5" fmla="*/ 513478 w 2073092"/>
                  <a:gd name="connsiteY5" fmla="*/ 409006 h 2399928"/>
                  <a:gd name="connsiteX6" fmla="*/ 1429106 w 2073092"/>
                  <a:gd name="connsiteY6" fmla="*/ 398338 h 2399928"/>
                  <a:gd name="connsiteX7" fmla="*/ 1390972 w 2073092"/>
                  <a:gd name="connsiteY7" fmla="*/ 897259 h 2399928"/>
                  <a:gd name="connsiteX8" fmla="*/ 1491116 w 2073092"/>
                  <a:gd name="connsiteY8" fmla="*/ 1147390 h 2399928"/>
                  <a:gd name="connsiteX9" fmla="*/ 1752543 w 2073092"/>
                  <a:gd name="connsiteY9" fmla="*/ 1741561 h 2399928"/>
                  <a:gd name="connsiteX10" fmla="*/ 1870200 w 2073092"/>
                  <a:gd name="connsiteY10" fmla="*/ 1743100 h 2399928"/>
                  <a:gd name="connsiteX11" fmla="*/ 1866725 w 2073092"/>
                  <a:gd name="connsiteY11" fmla="*/ 1969020 h 2399928"/>
                  <a:gd name="connsiteX12" fmla="*/ 1971310 w 2073092"/>
                  <a:gd name="connsiteY12" fmla="*/ 1970161 h 2399928"/>
                  <a:gd name="connsiteX13" fmla="*/ 2073092 w 2073092"/>
                  <a:gd name="connsiteY13" fmla="*/ 2399928 h 2399928"/>
                  <a:gd name="connsiteX14" fmla="*/ 1971321 w 2073092"/>
                  <a:gd name="connsiteY14" fmla="*/ 2215729 h 2399928"/>
                  <a:gd name="connsiteX15" fmla="*/ 1816181 w 2073092"/>
                  <a:gd name="connsiteY15" fmla="*/ 2214389 h 2399928"/>
                  <a:gd name="connsiteX16" fmla="*/ 1816884 w 2073092"/>
                  <a:gd name="connsiteY16" fmla="*/ 2391545 h 2399928"/>
                  <a:gd name="connsiteX17" fmla="*/ 1756189 w 2073092"/>
                  <a:gd name="connsiteY17" fmla="*/ 2386983 h 2399928"/>
                  <a:gd name="connsiteX18" fmla="*/ 1653039 w 2073092"/>
                  <a:gd name="connsiteY18" fmla="*/ 2387923 h 2399928"/>
                  <a:gd name="connsiteX19" fmla="*/ 1656324 w 2073092"/>
                  <a:gd name="connsiteY19" fmla="*/ 2275629 h 2399928"/>
                  <a:gd name="connsiteX20" fmla="*/ 1619399 w 2073092"/>
                  <a:gd name="connsiteY20" fmla="*/ 2185073 h 2399928"/>
                  <a:gd name="connsiteX21" fmla="*/ 1589109 w 2073092"/>
                  <a:gd name="connsiteY21" fmla="*/ 2180682 h 2399928"/>
                  <a:gd name="connsiteX22" fmla="*/ 1586273 w 2073092"/>
                  <a:gd name="connsiteY22" fmla="*/ 1864057 h 2399928"/>
                  <a:gd name="connsiteX23" fmla="*/ 1384525 w 2073092"/>
                  <a:gd name="connsiteY23" fmla="*/ 1858344 h 2399928"/>
                  <a:gd name="connsiteX24" fmla="*/ 1334369 w 2073092"/>
                  <a:gd name="connsiteY24" fmla="*/ 1719661 h 2399928"/>
                  <a:gd name="connsiteX25" fmla="*/ 1290261 w 2073092"/>
                  <a:gd name="connsiteY25" fmla="*/ 1853581 h 2399928"/>
                  <a:gd name="connsiteX26" fmla="*/ 925057 w 2073092"/>
                  <a:gd name="connsiteY26" fmla="*/ 1867869 h 2399928"/>
                  <a:gd name="connsiteX27" fmla="*/ 925698 w 2073092"/>
                  <a:gd name="connsiteY27" fmla="*/ 1751486 h 2399928"/>
                  <a:gd name="connsiteX28" fmla="*/ 674350 w 2073092"/>
                  <a:gd name="connsiteY28" fmla="*/ 1756844 h 2399928"/>
                  <a:gd name="connsiteX29" fmla="*/ 669752 w 2073092"/>
                  <a:gd name="connsiteY29" fmla="*/ 1596206 h 2399928"/>
                  <a:gd name="connsiteX30" fmla="*/ 607983 w 2073092"/>
                  <a:gd name="connsiteY30" fmla="*/ 1470471 h 2399928"/>
                  <a:gd name="connsiteX31" fmla="*/ 401637 w 2073092"/>
                  <a:gd name="connsiteY31" fmla="*/ 1468759 h 2399928"/>
                  <a:gd name="connsiteX32" fmla="*/ 398813 w 2073092"/>
                  <a:gd name="connsiteY32" fmla="*/ 1132334 h 2399928"/>
                  <a:gd name="connsiteX33" fmla="*/ 285440 w 2073092"/>
                  <a:gd name="connsiteY33" fmla="*/ 1137096 h 2399928"/>
                  <a:gd name="connsiteX34" fmla="*/ 286164 w 2073092"/>
                  <a:gd name="connsiteY34" fmla="*/ 770384 h 2399928"/>
                  <a:gd name="connsiteX35" fmla="*/ 131769 w 2073092"/>
                  <a:gd name="connsiteY35" fmla="*/ 370362 h 2399928"/>
                  <a:gd name="connsiteX0" fmla="*/ 131769 w 1997176"/>
                  <a:gd name="connsiteY0" fmla="*/ 370362 h 2391545"/>
                  <a:gd name="connsiteX1" fmla="*/ 0 w 1997176"/>
                  <a:gd name="connsiteY1" fmla="*/ 373384 h 2391545"/>
                  <a:gd name="connsiteX2" fmla="*/ 122792 w 1997176"/>
                  <a:gd name="connsiteY2" fmla="*/ 0 h 2391545"/>
                  <a:gd name="connsiteX3" fmla="*/ 180108 w 1997176"/>
                  <a:gd name="connsiteY3" fmla="*/ 66676 h 2391545"/>
                  <a:gd name="connsiteX4" fmla="*/ 358831 w 1997176"/>
                  <a:gd name="connsiteY4" fmla="*/ 31626 h 2391545"/>
                  <a:gd name="connsiteX5" fmla="*/ 513478 w 1997176"/>
                  <a:gd name="connsiteY5" fmla="*/ 409006 h 2391545"/>
                  <a:gd name="connsiteX6" fmla="*/ 1429106 w 1997176"/>
                  <a:gd name="connsiteY6" fmla="*/ 398338 h 2391545"/>
                  <a:gd name="connsiteX7" fmla="*/ 1390972 w 1997176"/>
                  <a:gd name="connsiteY7" fmla="*/ 897259 h 2391545"/>
                  <a:gd name="connsiteX8" fmla="*/ 1491116 w 1997176"/>
                  <a:gd name="connsiteY8" fmla="*/ 1147390 h 2391545"/>
                  <a:gd name="connsiteX9" fmla="*/ 1752543 w 1997176"/>
                  <a:gd name="connsiteY9" fmla="*/ 1741561 h 2391545"/>
                  <a:gd name="connsiteX10" fmla="*/ 1870200 w 1997176"/>
                  <a:gd name="connsiteY10" fmla="*/ 1743100 h 2391545"/>
                  <a:gd name="connsiteX11" fmla="*/ 1866725 w 1997176"/>
                  <a:gd name="connsiteY11" fmla="*/ 1969020 h 2391545"/>
                  <a:gd name="connsiteX12" fmla="*/ 1971310 w 1997176"/>
                  <a:gd name="connsiteY12" fmla="*/ 1970161 h 2391545"/>
                  <a:gd name="connsiteX13" fmla="*/ 1971321 w 1997176"/>
                  <a:gd name="connsiteY13" fmla="*/ 2215729 h 2391545"/>
                  <a:gd name="connsiteX14" fmla="*/ 1816181 w 1997176"/>
                  <a:gd name="connsiteY14" fmla="*/ 2214389 h 2391545"/>
                  <a:gd name="connsiteX15" fmla="*/ 1816884 w 1997176"/>
                  <a:gd name="connsiteY15" fmla="*/ 2391545 h 2391545"/>
                  <a:gd name="connsiteX16" fmla="*/ 1756189 w 1997176"/>
                  <a:gd name="connsiteY16" fmla="*/ 2386983 h 2391545"/>
                  <a:gd name="connsiteX17" fmla="*/ 1653039 w 1997176"/>
                  <a:gd name="connsiteY17" fmla="*/ 2387923 h 2391545"/>
                  <a:gd name="connsiteX18" fmla="*/ 1656324 w 1997176"/>
                  <a:gd name="connsiteY18" fmla="*/ 2275629 h 2391545"/>
                  <a:gd name="connsiteX19" fmla="*/ 1619399 w 1997176"/>
                  <a:gd name="connsiteY19" fmla="*/ 2185073 h 2391545"/>
                  <a:gd name="connsiteX20" fmla="*/ 1589109 w 1997176"/>
                  <a:gd name="connsiteY20" fmla="*/ 2180682 h 2391545"/>
                  <a:gd name="connsiteX21" fmla="*/ 1586273 w 1997176"/>
                  <a:gd name="connsiteY21" fmla="*/ 1864057 h 2391545"/>
                  <a:gd name="connsiteX22" fmla="*/ 1384525 w 1997176"/>
                  <a:gd name="connsiteY22" fmla="*/ 1858344 h 2391545"/>
                  <a:gd name="connsiteX23" fmla="*/ 1334369 w 1997176"/>
                  <a:gd name="connsiteY23" fmla="*/ 1719661 h 2391545"/>
                  <a:gd name="connsiteX24" fmla="*/ 1290261 w 1997176"/>
                  <a:gd name="connsiteY24" fmla="*/ 1853581 h 2391545"/>
                  <a:gd name="connsiteX25" fmla="*/ 925057 w 1997176"/>
                  <a:gd name="connsiteY25" fmla="*/ 1867869 h 2391545"/>
                  <a:gd name="connsiteX26" fmla="*/ 925698 w 1997176"/>
                  <a:gd name="connsiteY26" fmla="*/ 1751486 h 2391545"/>
                  <a:gd name="connsiteX27" fmla="*/ 674350 w 1997176"/>
                  <a:gd name="connsiteY27" fmla="*/ 1756844 h 2391545"/>
                  <a:gd name="connsiteX28" fmla="*/ 669752 w 1997176"/>
                  <a:gd name="connsiteY28" fmla="*/ 1596206 h 2391545"/>
                  <a:gd name="connsiteX29" fmla="*/ 607983 w 1997176"/>
                  <a:gd name="connsiteY29" fmla="*/ 1470471 h 2391545"/>
                  <a:gd name="connsiteX30" fmla="*/ 401637 w 1997176"/>
                  <a:gd name="connsiteY30" fmla="*/ 1468759 h 2391545"/>
                  <a:gd name="connsiteX31" fmla="*/ 398813 w 1997176"/>
                  <a:gd name="connsiteY31" fmla="*/ 1132334 h 2391545"/>
                  <a:gd name="connsiteX32" fmla="*/ 285440 w 1997176"/>
                  <a:gd name="connsiteY32" fmla="*/ 1137096 h 2391545"/>
                  <a:gd name="connsiteX33" fmla="*/ 286164 w 1997176"/>
                  <a:gd name="connsiteY33" fmla="*/ 770384 h 2391545"/>
                  <a:gd name="connsiteX34" fmla="*/ 131769 w 1997176"/>
                  <a:gd name="connsiteY34" fmla="*/ 370362 h 2391545"/>
                  <a:gd name="connsiteX0" fmla="*/ 131769 w 1971321"/>
                  <a:gd name="connsiteY0" fmla="*/ 370362 h 2391545"/>
                  <a:gd name="connsiteX1" fmla="*/ 0 w 1971321"/>
                  <a:gd name="connsiteY1" fmla="*/ 373384 h 2391545"/>
                  <a:gd name="connsiteX2" fmla="*/ 122792 w 1971321"/>
                  <a:gd name="connsiteY2" fmla="*/ 0 h 2391545"/>
                  <a:gd name="connsiteX3" fmla="*/ 180108 w 1971321"/>
                  <a:gd name="connsiteY3" fmla="*/ 66676 h 2391545"/>
                  <a:gd name="connsiteX4" fmla="*/ 358831 w 1971321"/>
                  <a:gd name="connsiteY4" fmla="*/ 31626 h 2391545"/>
                  <a:gd name="connsiteX5" fmla="*/ 513478 w 1971321"/>
                  <a:gd name="connsiteY5" fmla="*/ 409006 h 2391545"/>
                  <a:gd name="connsiteX6" fmla="*/ 1429106 w 1971321"/>
                  <a:gd name="connsiteY6" fmla="*/ 398338 h 2391545"/>
                  <a:gd name="connsiteX7" fmla="*/ 1390972 w 1971321"/>
                  <a:gd name="connsiteY7" fmla="*/ 897259 h 2391545"/>
                  <a:gd name="connsiteX8" fmla="*/ 1491116 w 1971321"/>
                  <a:gd name="connsiteY8" fmla="*/ 1147390 h 2391545"/>
                  <a:gd name="connsiteX9" fmla="*/ 1752543 w 1971321"/>
                  <a:gd name="connsiteY9" fmla="*/ 1741561 h 2391545"/>
                  <a:gd name="connsiteX10" fmla="*/ 1870200 w 1971321"/>
                  <a:gd name="connsiteY10" fmla="*/ 1743100 h 2391545"/>
                  <a:gd name="connsiteX11" fmla="*/ 1866725 w 1971321"/>
                  <a:gd name="connsiteY11" fmla="*/ 1969020 h 2391545"/>
                  <a:gd name="connsiteX12" fmla="*/ 1971321 w 1971321"/>
                  <a:gd name="connsiteY12" fmla="*/ 2215729 h 2391545"/>
                  <a:gd name="connsiteX13" fmla="*/ 1816181 w 1971321"/>
                  <a:gd name="connsiteY13" fmla="*/ 2214389 h 2391545"/>
                  <a:gd name="connsiteX14" fmla="*/ 1816884 w 1971321"/>
                  <a:gd name="connsiteY14" fmla="*/ 2391545 h 2391545"/>
                  <a:gd name="connsiteX15" fmla="*/ 1756189 w 1971321"/>
                  <a:gd name="connsiteY15" fmla="*/ 2386983 h 2391545"/>
                  <a:gd name="connsiteX16" fmla="*/ 1653039 w 1971321"/>
                  <a:gd name="connsiteY16" fmla="*/ 2387923 h 2391545"/>
                  <a:gd name="connsiteX17" fmla="*/ 1656324 w 1971321"/>
                  <a:gd name="connsiteY17" fmla="*/ 2275629 h 2391545"/>
                  <a:gd name="connsiteX18" fmla="*/ 1619399 w 1971321"/>
                  <a:gd name="connsiteY18" fmla="*/ 2185073 h 2391545"/>
                  <a:gd name="connsiteX19" fmla="*/ 1589109 w 1971321"/>
                  <a:gd name="connsiteY19" fmla="*/ 2180682 h 2391545"/>
                  <a:gd name="connsiteX20" fmla="*/ 1586273 w 1971321"/>
                  <a:gd name="connsiteY20" fmla="*/ 1864057 h 2391545"/>
                  <a:gd name="connsiteX21" fmla="*/ 1384525 w 1971321"/>
                  <a:gd name="connsiteY21" fmla="*/ 1858344 h 2391545"/>
                  <a:gd name="connsiteX22" fmla="*/ 1334369 w 1971321"/>
                  <a:gd name="connsiteY22" fmla="*/ 1719661 h 2391545"/>
                  <a:gd name="connsiteX23" fmla="*/ 1290261 w 1971321"/>
                  <a:gd name="connsiteY23" fmla="*/ 1853581 h 2391545"/>
                  <a:gd name="connsiteX24" fmla="*/ 925057 w 1971321"/>
                  <a:gd name="connsiteY24" fmla="*/ 1867869 h 2391545"/>
                  <a:gd name="connsiteX25" fmla="*/ 925698 w 1971321"/>
                  <a:gd name="connsiteY25" fmla="*/ 1751486 h 2391545"/>
                  <a:gd name="connsiteX26" fmla="*/ 674350 w 1971321"/>
                  <a:gd name="connsiteY26" fmla="*/ 1756844 h 2391545"/>
                  <a:gd name="connsiteX27" fmla="*/ 669752 w 1971321"/>
                  <a:gd name="connsiteY27" fmla="*/ 1596206 h 2391545"/>
                  <a:gd name="connsiteX28" fmla="*/ 607983 w 1971321"/>
                  <a:gd name="connsiteY28" fmla="*/ 1470471 h 2391545"/>
                  <a:gd name="connsiteX29" fmla="*/ 401637 w 1971321"/>
                  <a:gd name="connsiteY29" fmla="*/ 1468759 h 2391545"/>
                  <a:gd name="connsiteX30" fmla="*/ 398813 w 1971321"/>
                  <a:gd name="connsiteY30" fmla="*/ 1132334 h 2391545"/>
                  <a:gd name="connsiteX31" fmla="*/ 285440 w 1971321"/>
                  <a:gd name="connsiteY31" fmla="*/ 1137096 h 2391545"/>
                  <a:gd name="connsiteX32" fmla="*/ 286164 w 1971321"/>
                  <a:gd name="connsiteY32" fmla="*/ 770384 h 2391545"/>
                  <a:gd name="connsiteX33" fmla="*/ 131769 w 1971321"/>
                  <a:gd name="connsiteY33" fmla="*/ 370362 h 2391545"/>
                  <a:gd name="connsiteX0" fmla="*/ 131769 w 1870200"/>
                  <a:gd name="connsiteY0" fmla="*/ 370362 h 2391545"/>
                  <a:gd name="connsiteX1" fmla="*/ 0 w 1870200"/>
                  <a:gd name="connsiteY1" fmla="*/ 373384 h 2391545"/>
                  <a:gd name="connsiteX2" fmla="*/ 122792 w 1870200"/>
                  <a:gd name="connsiteY2" fmla="*/ 0 h 2391545"/>
                  <a:gd name="connsiteX3" fmla="*/ 180108 w 1870200"/>
                  <a:gd name="connsiteY3" fmla="*/ 66676 h 2391545"/>
                  <a:gd name="connsiteX4" fmla="*/ 358831 w 1870200"/>
                  <a:gd name="connsiteY4" fmla="*/ 31626 h 2391545"/>
                  <a:gd name="connsiteX5" fmla="*/ 513478 w 1870200"/>
                  <a:gd name="connsiteY5" fmla="*/ 409006 h 2391545"/>
                  <a:gd name="connsiteX6" fmla="*/ 1429106 w 1870200"/>
                  <a:gd name="connsiteY6" fmla="*/ 398338 h 2391545"/>
                  <a:gd name="connsiteX7" fmla="*/ 1390972 w 1870200"/>
                  <a:gd name="connsiteY7" fmla="*/ 897259 h 2391545"/>
                  <a:gd name="connsiteX8" fmla="*/ 1491116 w 1870200"/>
                  <a:gd name="connsiteY8" fmla="*/ 1147390 h 2391545"/>
                  <a:gd name="connsiteX9" fmla="*/ 1752543 w 1870200"/>
                  <a:gd name="connsiteY9" fmla="*/ 1741561 h 2391545"/>
                  <a:gd name="connsiteX10" fmla="*/ 1870200 w 1870200"/>
                  <a:gd name="connsiteY10" fmla="*/ 1743100 h 2391545"/>
                  <a:gd name="connsiteX11" fmla="*/ 1866725 w 1870200"/>
                  <a:gd name="connsiteY11" fmla="*/ 1969020 h 2391545"/>
                  <a:gd name="connsiteX12" fmla="*/ 1816181 w 1870200"/>
                  <a:gd name="connsiteY12" fmla="*/ 2214389 h 2391545"/>
                  <a:gd name="connsiteX13" fmla="*/ 1816884 w 1870200"/>
                  <a:gd name="connsiteY13" fmla="*/ 2391545 h 2391545"/>
                  <a:gd name="connsiteX14" fmla="*/ 1756189 w 1870200"/>
                  <a:gd name="connsiteY14" fmla="*/ 2386983 h 2391545"/>
                  <a:gd name="connsiteX15" fmla="*/ 1653039 w 1870200"/>
                  <a:gd name="connsiteY15" fmla="*/ 2387923 h 2391545"/>
                  <a:gd name="connsiteX16" fmla="*/ 1656324 w 1870200"/>
                  <a:gd name="connsiteY16" fmla="*/ 2275629 h 2391545"/>
                  <a:gd name="connsiteX17" fmla="*/ 1619399 w 1870200"/>
                  <a:gd name="connsiteY17" fmla="*/ 2185073 h 2391545"/>
                  <a:gd name="connsiteX18" fmla="*/ 1589109 w 1870200"/>
                  <a:gd name="connsiteY18" fmla="*/ 2180682 h 2391545"/>
                  <a:gd name="connsiteX19" fmla="*/ 1586273 w 1870200"/>
                  <a:gd name="connsiteY19" fmla="*/ 1864057 h 2391545"/>
                  <a:gd name="connsiteX20" fmla="*/ 1384525 w 1870200"/>
                  <a:gd name="connsiteY20" fmla="*/ 1858344 h 2391545"/>
                  <a:gd name="connsiteX21" fmla="*/ 1334369 w 1870200"/>
                  <a:gd name="connsiteY21" fmla="*/ 1719661 h 2391545"/>
                  <a:gd name="connsiteX22" fmla="*/ 1290261 w 1870200"/>
                  <a:gd name="connsiteY22" fmla="*/ 1853581 h 2391545"/>
                  <a:gd name="connsiteX23" fmla="*/ 925057 w 1870200"/>
                  <a:gd name="connsiteY23" fmla="*/ 1867869 h 2391545"/>
                  <a:gd name="connsiteX24" fmla="*/ 925698 w 1870200"/>
                  <a:gd name="connsiteY24" fmla="*/ 1751486 h 2391545"/>
                  <a:gd name="connsiteX25" fmla="*/ 674350 w 1870200"/>
                  <a:gd name="connsiteY25" fmla="*/ 1756844 h 2391545"/>
                  <a:gd name="connsiteX26" fmla="*/ 669752 w 1870200"/>
                  <a:gd name="connsiteY26" fmla="*/ 1596206 h 2391545"/>
                  <a:gd name="connsiteX27" fmla="*/ 607983 w 1870200"/>
                  <a:gd name="connsiteY27" fmla="*/ 1470471 h 2391545"/>
                  <a:gd name="connsiteX28" fmla="*/ 401637 w 1870200"/>
                  <a:gd name="connsiteY28" fmla="*/ 1468759 h 2391545"/>
                  <a:gd name="connsiteX29" fmla="*/ 398813 w 1870200"/>
                  <a:gd name="connsiteY29" fmla="*/ 1132334 h 2391545"/>
                  <a:gd name="connsiteX30" fmla="*/ 285440 w 1870200"/>
                  <a:gd name="connsiteY30" fmla="*/ 1137096 h 2391545"/>
                  <a:gd name="connsiteX31" fmla="*/ 286164 w 1870200"/>
                  <a:gd name="connsiteY31" fmla="*/ 770384 h 2391545"/>
                  <a:gd name="connsiteX32" fmla="*/ 131769 w 1870200"/>
                  <a:gd name="connsiteY32" fmla="*/ 370362 h 2391545"/>
                  <a:gd name="connsiteX0" fmla="*/ 131769 w 1870200"/>
                  <a:gd name="connsiteY0" fmla="*/ 370362 h 2391545"/>
                  <a:gd name="connsiteX1" fmla="*/ 0 w 1870200"/>
                  <a:gd name="connsiteY1" fmla="*/ 373384 h 2391545"/>
                  <a:gd name="connsiteX2" fmla="*/ 122792 w 1870200"/>
                  <a:gd name="connsiteY2" fmla="*/ 0 h 2391545"/>
                  <a:gd name="connsiteX3" fmla="*/ 180108 w 1870200"/>
                  <a:gd name="connsiteY3" fmla="*/ 66676 h 2391545"/>
                  <a:gd name="connsiteX4" fmla="*/ 358831 w 1870200"/>
                  <a:gd name="connsiteY4" fmla="*/ 31626 h 2391545"/>
                  <a:gd name="connsiteX5" fmla="*/ 513478 w 1870200"/>
                  <a:gd name="connsiteY5" fmla="*/ 409006 h 2391545"/>
                  <a:gd name="connsiteX6" fmla="*/ 1429106 w 1870200"/>
                  <a:gd name="connsiteY6" fmla="*/ 398338 h 2391545"/>
                  <a:gd name="connsiteX7" fmla="*/ 1390972 w 1870200"/>
                  <a:gd name="connsiteY7" fmla="*/ 897259 h 2391545"/>
                  <a:gd name="connsiteX8" fmla="*/ 1491116 w 1870200"/>
                  <a:gd name="connsiteY8" fmla="*/ 1147390 h 2391545"/>
                  <a:gd name="connsiteX9" fmla="*/ 1752543 w 1870200"/>
                  <a:gd name="connsiteY9" fmla="*/ 1741561 h 2391545"/>
                  <a:gd name="connsiteX10" fmla="*/ 1870200 w 1870200"/>
                  <a:gd name="connsiteY10" fmla="*/ 1743100 h 2391545"/>
                  <a:gd name="connsiteX11" fmla="*/ 1866725 w 1870200"/>
                  <a:gd name="connsiteY11" fmla="*/ 1969020 h 2391545"/>
                  <a:gd name="connsiteX12" fmla="*/ 1816181 w 1870200"/>
                  <a:gd name="connsiteY12" fmla="*/ 2214389 h 2391545"/>
                  <a:gd name="connsiteX13" fmla="*/ 1816884 w 1870200"/>
                  <a:gd name="connsiteY13" fmla="*/ 2391545 h 2391545"/>
                  <a:gd name="connsiteX14" fmla="*/ 1756189 w 1870200"/>
                  <a:gd name="connsiteY14" fmla="*/ 2386983 h 2391545"/>
                  <a:gd name="connsiteX15" fmla="*/ 1653039 w 1870200"/>
                  <a:gd name="connsiteY15" fmla="*/ 2387923 h 2391545"/>
                  <a:gd name="connsiteX16" fmla="*/ 1656324 w 1870200"/>
                  <a:gd name="connsiteY16" fmla="*/ 2275629 h 2391545"/>
                  <a:gd name="connsiteX17" fmla="*/ 1619399 w 1870200"/>
                  <a:gd name="connsiteY17" fmla="*/ 2185073 h 2391545"/>
                  <a:gd name="connsiteX18" fmla="*/ 1586273 w 1870200"/>
                  <a:gd name="connsiteY18" fmla="*/ 1864057 h 2391545"/>
                  <a:gd name="connsiteX19" fmla="*/ 1384525 w 1870200"/>
                  <a:gd name="connsiteY19" fmla="*/ 1858344 h 2391545"/>
                  <a:gd name="connsiteX20" fmla="*/ 1334369 w 1870200"/>
                  <a:gd name="connsiteY20" fmla="*/ 1719661 h 2391545"/>
                  <a:gd name="connsiteX21" fmla="*/ 1290261 w 1870200"/>
                  <a:gd name="connsiteY21" fmla="*/ 1853581 h 2391545"/>
                  <a:gd name="connsiteX22" fmla="*/ 925057 w 1870200"/>
                  <a:gd name="connsiteY22" fmla="*/ 1867869 h 2391545"/>
                  <a:gd name="connsiteX23" fmla="*/ 925698 w 1870200"/>
                  <a:gd name="connsiteY23" fmla="*/ 1751486 h 2391545"/>
                  <a:gd name="connsiteX24" fmla="*/ 674350 w 1870200"/>
                  <a:gd name="connsiteY24" fmla="*/ 1756844 h 2391545"/>
                  <a:gd name="connsiteX25" fmla="*/ 669752 w 1870200"/>
                  <a:gd name="connsiteY25" fmla="*/ 1596206 h 2391545"/>
                  <a:gd name="connsiteX26" fmla="*/ 607983 w 1870200"/>
                  <a:gd name="connsiteY26" fmla="*/ 1470471 h 2391545"/>
                  <a:gd name="connsiteX27" fmla="*/ 401637 w 1870200"/>
                  <a:gd name="connsiteY27" fmla="*/ 1468759 h 2391545"/>
                  <a:gd name="connsiteX28" fmla="*/ 398813 w 1870200"/>
                  <a:gd name="connsiteY28" fmla="*/ 1132334 h 2391545"/>
                  <a:gd name="connsiteX29" fmla="*/ 285440 w 1870200"/>
                  <a:gd name="connsiteY29" fmla="*/ 1137096 h 2391545"/>
                  <a:gd name="connsiteX30" fmla="*/ 286164 w 1870200"/>
                  <a:gd name="connsiteY30" fmla="*/ 770384 h 2391545"/>
                  <a:gd name="connsiteX31" fmla="*/ 131769 w 1870200"/>
                  <a:gd name="connsiteY31" fmla="*/ 370362 h 2391545"/>
                  <a:gd name="connsiteX0" fmla="*/ 131769 w 1870200"/>
                  <a:gd name="connsiteY0" fmla="*/ 370362 h 2391545"/>
                  <a:gd name="connsiteX1" fmla="*/ 0 w 1870200"/>
                  <a:gd name="connsiteY1" fmla="*/ 373384 h 2391545"/>
                  <a:gd name="connsiteX2" fmla="*/ 122792 w 1870200"/>
                  <a:gd name="connsiteY2" fmla="*/ 0 h 2391545"/>
                  <a:gd name="connsiteX3" fmla="*/ 180108 w 1870200"/>
                  <a:gd name="connsiteY3" fmla="*/ 66676 h 2391545"/>
                  <a:gd name="connsiteX4" fmla="*/ 358831 w 1870200"/>
                  <a:gd name="connsiteY4" fmla="*/ 31626 h 2391545"/>
                  <a:gd name="connsiteX5" fmla="*/ 513478 w 1870200"/>
                  <a:gd name="connsiteY5" fmla="*/ 409006 h 2391545"/>
                  <a:gd name="connsiteX6" fmla="*/ 1429106 w 1870200"/>
                  <a:gd name="connsiteY6" fmla="*/ 398338 h 2391545"/>
                  <a:gd name="connsiteX7" fmla="*/ 1390972 w 1870200"/>
                  <a:gd name="connsiteY7" fmla="*/ 897259 h 2391545"/>
                  <a:gd name="connsiteX8" fmla="*/ 1491116 w 1870200"/>
                  <a:gd name="connsiteY8" fmla="*/ 1147390 h 2391545"/>
                  <a:gd name="connsiteX9" fmla="*/ 1752543 w 1870200"/>
                  <a:gd name="connsiteY9" fmla="*/ 1741561 h 2391545"/>
                  <a:gd name="connsiteX10" fmla="*/ 1870200 w 1870200"/>
                  <a:gd name="connsiteY10" fmla="*/ 1743100 h 2391545"/>
                  <a:gd name="connsiteX11" fmla="*/ 1866725 w 1870200"/>
                  <a:gd name="connsiteY11" fmla="*/ 1969020 h 2391545"/>
                  <a:gd name="connsiteX12" fmla="*/ 1816181 w 1870200"/>
                  <a:gd name="connsiteY12" fmla="*/ 2214389 h 2391545"/>
                  <a:gd name="connsiteX13" fmla="*/ 1816884 w 1870200"/>
                  <a:gd name="connsiteY13" fmla="*/ 2391545 h 2391545"/>
                  <a:gd name="connsiteX14" fmla="*/ 1756189 w 1870200"/>
                  <a:gd name="connsiteY14" fmla="*/ 2386983 h 2391545"/>
                  <a:gd name="connsiteX15" fmla="*/ 1653039 w 1870200"/>
                  <a:gd name="connsiteY15" fmla="*/ 2387923 h 2391545"/>
                  <a:gd name="connsiteX16" fmla="*/ 1619399 w 1870200"/>
                  <a:gd name="connsiteY16" fmla="*/ 2185073 h 2391545"/>
                  <a:gd name="connsiteX17" fmla="*/ 1586273 w 1870200"/>
                  <a:gd name="connsiteY17" fmla="*/ 1864057 h 2391545"/>
                  <a:gd name="connsiteX18" fmla="*/ 1384525 w 1870200"/>
                  <a:gd name="connsiteY18" fmla="*/ 1858344 h 2391545"/>
                  <a:gd name="connsiteX19" fmla="*/ 1334369 w 1870200"/>
                  <a:gd name="connsiteY19" fmla="*/ 1719661 h 2391545"/>
                  <a:gd name="connsiteX20" fmla="*/ 1290261 w 1870200"/>
                  <a:gd name="connsiteY20" fmla="*/ 1853581 h 2391545"/>
                  <a:gd name="connsiteX21" fmla="*/ 925057 w 1870200"/>
                  <a:gd name="connsiteY21" fmla="*/ 1867869 h 2391545"/>
                  <a:gd name="connsiteX22" fmla="*/ 925698 w 1870200"/>
                  <a:gd name="connsiteY22" fmla="*/ 1751486 h 2391545"/>
                  <a:gd name="connsiteX23" fmla="*/ 674350 w 1870200"/>
                  <a:gd name="connsiteY23" fmla="*/ 1756844 h 2391545"/>
                  <a:gd name="connsiteX24" fmla="*/ 669752 w 1870200"/>
                  <a:gd name="connsiteY24" fmla="*/ 1596206 h 2391545"/>
                  <a:gd name="connsiteX25" fmla="*/ 607983 w 1870200"/>
                  <a:gd name="connsiteY25" fmla="*/ 1470471 h 2391545"/>
                  <a:gd name="connsiteX26" fmla="*/ 401637 w 1870200"/>
                  <a:gd name="connsiteY26" fmla="*/ 1468759 h 2391545"/>
                  <a:gd name="connsiteX27" fmla="*/ 398813 w 1870200"/>
                  <a:gd name="connsiteY27" fmla="*/ 1132334 h 2391545"/>
                  <a:gd name="connsiteX28" fmla="*/ 285440 w 1870200"/>
                  <a:gd name="connsiteY28" fmla="*/ 1137096 h 2391545"/>
                  <a:gd name="connsiteX29" fmla="*/ 286164 w 1870200"/>
                  <a:gd name="connsiteY29" fmla="*/ 770384 h 2391545"/>
                  <a:gd name="connsiteX30" fmla="*/ 131769 w 1870200"/>
                  <a:gd name="connsiteY30" fmla="*/ 370362 h 2391545"/>
                  <a:gd name="connsiteX0" fmla="*/ 131769 w 1870200"/>
                  <a:gd name="connsiteY0" fmla="*/ 370362 h 2391545"/>
                  <a:gd name="connsiteX1" fmla="*/ 0 w 1870200"/>
                  <a:gd name="connsiteY1" fmla="*/ 373384 h 2391545"/>
                  <a:gd name="connsiteX2" fmla="*/ 122792 w 1870200"/>
                  <a:gd name="connsiteY2" fmla="*/ 0 h 2391545"/>
                  <a:gd name="connsiteX3" fmla="*/ 180108 w 1870200"/>
                  <a:gd name="connsiteY3" fmla="*/ 66676 h 2391545"/>
                  <a:gd name="connsiteX4" fmla="*/ 358831 w 1870200"/>
                  <a:gd name="connsiteY4" fmla="*/ 31626 h 2391545"/>
                  <a:gd name="connsiteX5" fmla="*/ 513478 w 1870200"/>
                  <a:gd name="connsiteY5" fmla="*/ 409006 h 2391545"/>
                  <a:gd name="connsiteX6" fmla="*/ 1429106 w 1870200"/>
                  <a:gd name="connsiteY6" fmla="*/ 398338 h 2391545"/>
                  <a:gd name="connsiteX7" fmla="*/ 1390972 w 1870200"/>
                  <a:gd name="connsiteY7" fmla="*/ 897259 h 2391545"/>
                  <a:gd name="connsiteX8" fmla="*/ 1491116 w 1870200"/>
                  <a:gd name="connsiteY8" fmla="*/ 1147390 h 2391545"/>
                  <a:gd name="connsiteX9" fmla="*/ 1752543 w 1870200"/>
                  <a:gd name="connsiteY9" fmla="*/ 1741561 h 2391545"/>
                  <a:gd name="connsiteX10" fmla="*/ 1870200 w 1870200"/>
                  <a:gd name="connsiteY10" fmla="*/ 1743100 h 2391545"/>
                  <a:gd name="connsiteX11" fmla="*/ 1866725 w 1870200"/>
                  <a:gd name="connsiteY11" fmla="*/ 1969020 h 2391545"/>
                  <a:gd name="connsiteX12" fmla="*/ 1816181 w 1870200"/>
                  <a:gd name="connsiteY12" fmla="*/ 2214389 h 2391545"/>
                  <a:gd name="connsiteX13" fmla="*/ 1816884 w 1870200"/>
                  <a:gd name="connsiteY13" fmla="*/ 2391545 h 2391545"/>
                  <a:gd name="connsiteX14" fmla="*/ 1653039 w 1870200"/>
                  <a:gd name="connsiteY14" fmla="*/ 2387923 h 2391545"/>
                  <a:gd name="connsiteX15" fmla="*/ 1619399 w 1870200"/>
                  <a:gd name="connsiteY15" fmla="*/ 2185073 h 2391545"/>
                  <a:gd name="connsiteX16" fmla="*/ 1586273 w 1870200"/>
                  <a:gd name="connsiteY16" fmla="*/ 1864057 h 2391545"/>
                  <a:gd name="connsiteX17" fmla="*/ 1384525 w 1870200"/>
                  <a:gd name="connsiteY17" fmla="*/ 1858344 h 2391545"/>
                  <a:gd name="connsiteX18" fmla="*/ 1334369 w 1870200"/>
                  <a:gd name="connsiteY18" fmla="*/ 1719661 h 2391545"/>
                  <a:gd name="connsiteX19" fmla="*/ 1290261 w 1870200"/>
                  <a:gd name="connsiteY19" fmla="*/ 1853581 h 2391545"/>
                  <a:gd name="connsiteX20" fmla="*/ 925057 w 1870200"/>
                  <a:gd name="connsiteY20" fmla="*/ 1867869 h 2391545"/>
                  <a:gd name="connsiteX21" fmla="*/ 925698 w 1870200"/>
                  <a:gd name="connsiteY21" fmla="*/ 1751486 h 2391545"/>
                  <a:gd name="connsiteX22" fmla="*/ 674350 w 1870200"/>
                  <a:gd name="connsiteY22" fmla="*/ 1756844 h 2391545"/>
                  <a:gd name="connsiteX23" fmla="*/ 669752 w 1870200"/>
                  <a:gd name="connsiteY23" fmla="*/ 1596206 h 2391545"/>
                  <a:gd name="connsiteX24" fmla="*/ 607983 w 1870200"/>
                  <a:gd name="connsiteY24" fmla="*/ 1470471 h 2391545"/>
                  <a:gd name="connsiteX25" fmla="*/ 401637 w 1870200"/>
                  <a:gd name="connsiteY25" fmla="*/ 1468759 h 2391545"/>
                  <a:gd name="connsiteX26" fmla="*/ 398813 w 1870200"/>
                  <a:gd name="connsiteY26" fmla="*/ 1132334 h 2391545"/>
                  <a:gd name="connsiteX27" fmla="*/ 285440 w 1870200"/>
                  <a:gd name="connsiteY27" fmla="*/ 1137096 h 2391545"/>
                  <a:gd name="connsiteX28" fmla="*/ 286164 w 1870200"/>
                  <a:gd name="connsiteY28" fmla="*/ 770384 h 2391545"/>
                  <a:gd name="connsiteX29" fmla="*/ 131769 w 1870200"/>
                  <a:gd name="connsiteY29" fmla="*/ 370362 h 2391545"/>
                  <a:gd name="connsiteX0" fmla="*/ 131769 w 1870200"/>
                  <a:gd name="connsiteY0" fmla="*/ 370362 h 2391545"/>
                  <a:gd name="connsiteX1" fmla="*/ 0 w 1870200"/>
                  <a:gd name="connsiteY1" fmla="*/ 373384 h 2391545"/>
                  <a:gd name="connsiteX2" fmla="*/ 122792 w 1870200"/>
                  <a:gd name="connsiteY2" fmla="*/ 0 h 2391545"/>
                  <a:gd name="connsiteX3" fmla="*/ 180108 w 1870200"/>
                  <a:gd name="connsiteY3" fmla="*/ 66676 h 2391545"/>
                  <a:gd name="connsiteX4" fmla="*/ 358831 w 1870200"/>
                  <a:gd name="connsiteY4" fmla="*/ 31626 h 2391545"/>
                  <a:gd name="connsiteX5" fmla="*/ 513478 w 1870200"/>
                  <a:gd name="connsiteY5" fmla="*/ 409006 h 2391545"/>
                  <a:gd name="connsiteX6" fmla="*/ 1429106 w 1870200"/>
                  <a:gd name="connsiteY6" fmla="*/ 398338 h 2391545"/>
                  <a:gd name="connsiteX7" fmla="*/ 1390972 w 1870200"/>
                  <a:gd name="connsiteY7" fmla="*/ 897259 h 2391545"/>
                  <a:gd name="connsiteX8" fmla="*/ 1491116 w 1870200"/>
                  <a:gd name="connsiteY8" fmla="*/ 1147390 h 2391545"/>
                  <a:gd name="connsiteX9" fmla="*/ 1752543 w 1870200"/>
                  <a:gd name="connsiteY9" fmla="*/ 1741561 h 2391545"/>
                  <a:gd name="connsiteX10" fmla="*/ 1870200 w 1870200"/>
                  <a:gd name="connsiteY10" fmla="*/ 1743100 h 2391545"/>
                  <a:gd name="connsiteX11" fmla="*/ 1866725 w 1870200"/>
                  <a:gd name="connsiteY11" fmla="*/ 1969020 h 2391545"/>
                  <a:gd name="connsiteX12" fmla="*/ 1816181 w 1870200"/>
                  <a:gd name="connsiteY12" fmla="*/ 2214389 h 2391545"/>
                  <a:gd name="connsiteX13" fmla="*/ 1816884 w 1870200"/>
                  <a:gd name="connsiteY13" fmla="*/ 2391545 h 2391545"/>
                  <a:gd name="connsiteX14" fmla="*/ 1831013 w 1870200"/>
                  <a:gd name="connsiteY14" fmla="*/ 2377866 h 2391545"/>
                  <a:gd name="connsiteX15" fmla="*/ 1653039 w 1870200"/>
                  <a:gd name="connsiteY15" fmla="*/ 2387923 h 2391545"/>
                  <a:gd name="connsiteX16" fmla="*/ 1619399 w 1870200"/>
                  <a:gd name="connsiteY16" fmla="*/ 2185073 h 2391545"/>
                  <a:gd name="connsiteX17" fmla="*/ 1586273 w 1870200"/>
                  <a:gd name="connsiteY17" fmla="*/ 1864057 h 2391545"/>
                  <a:gd name="connsiteX18" fmla="*/ 1384525 w 1870200"/>
                  <a:gd name="connsiteY18" fmla="*/ 1858344 h 2391545"/>
                  <a:gd name="connsiteX19" fmla="*/ 1334369 w 1870200"/>
                  <a:gd name="connsiteY19" fmla="*/ 1719661 h 2391545"/>
                  <a:gd name="connsiteX20" fmla="*/ 1290261 w 1870200"/>
                  <a:gd name="connsiteY20" fmla="*/ 1853581 h 2391545"/>
                  <a:gd name="connsiteX21" fmla="*/ 925057 w 1870200"/>
                  <a:gd name="connsiteY21" fmla="*/ 1867869 h 2391545"/>
                  <a:gd name="connsiteX22" fmla="*/ 925698 w 1870200"/>
                  <a:gd name="connsiteY22" fmla="*/ 1751486 h 2391545"/>
                  <a:gd name="connsiteX23" fmla="*/ 674350 w 1870200"/>
                  <a:gd name="connsiteY23" fmla="*/ 1756844 h 2391545"/>
                  <a:gd name="connsiteX24" fmla="*/ 669752 w 1870200"/>
                  <a:gd name="connsiteY24" fmla="*/ 1596206 h 2391545"/>
                  <a:gd name="connsiteX25" fmla="*/ 607983 w 1870200"/>
                  <a:gd name="connsiteY25" fmla="*/ 1470471 h 2391545"/>
                  <a:gd name="connsiteX26" fmla="*/ 401637 w 1870200"/>
                  <a:gd name="connsiteY26" fmla="*/ 1468759 h 2391545"/>
                  <a:gd name="connsiteX27" fmla="*/ 398813 w 1870200"/>
                  <a:gd name="connsiteY27" fmla="*/ 1132334 h 2391545"/>
                  <a:gd name="connsiteX28" fmla="*/ 285440 w 1870200"/>
                  <a:gd name="connsiteY28" fmla="*/ 1137096 h 2391545"/>
                  <a:gd name="connsiteX29" fmla="*/ 286164 w 1870200"/>
                  <a:gd name="connsiteY29" fmla="*/ 770384 h 2391545"/>
                  <a:gd name="connsiteX30" fmla="*/ 131769 w 1870200"/>
                  <a:gd name="connsiteY30" fmla="*/ 370362 h 2391545"/>
                  <a:gd name="connsiteX0" fmla="*/ 131769 w 1870200"/>
                  <a:gd name="connsiteY0" fmla="*/ 370362 h 2391545"/>
                  <a:gd name="connsiteX1" fmla="*/ 0 w 1870200"/>
                  <a:gd name="connsiteY1" fmla="*/ 373384 h 2391545"/>
                  <a:gd name="connsiteX2" fmla="*/ 122792 w 1870200"/>
                  <a:gd name="connsiteY2" fmla="*/ 0 h 2391545"/>
                  <a:gd name="connsiteX3" fmla="*/ 180108 w 1870200"/>
                  <a:gd name="connsiteY3" fmla="*/ 66676 h 2391545"/>
                  <a:gd name="connsiteX4" fmla="*/ 358831 w 1870200"/>
                  <a:gd name="connsiteY4" fmla="*/ 31626 h 2391545"/>
                  <a:gd name="connsiteX5" fmla="*/ 513478 w 1870200"/>
                  <a:gd name="connsiteY5" fmla="*/ 409006 h 2391545"/>
                  <a:gd name="connsiteX6" fmla="*/ 1429106 w 1870200"/>
                  <a:gd name="connsiteY6" fmla="*/ 398338 h 2391545"/>
                  <a:gd name="connsiteX7" fmla="*/ 1390972 w 1870200"/>
                  <a:gd name="connsiteY7" fmla="*/ 897259 h 2391545"/>
                  <a:gd name="connsiteX8" fmla="*/ 1491116 w 1870200"/>
                  <a:gd name="connsiteY8" fmla="*/ 1147390 h 2391545"/>
                  <a:gd name="connsiteX9" fmla="*/ 1752543 w 1870200"/>
                  <a:gd name="connsiteY9" fmla="*/ 1741561 h 2391545"/>
                  <a:gd name="connsiteX10" fmla="*/ 1870200 w 1870200"/>
                  <a:gd name="connsiteY10" fmla="*/ 1743100 h 2391545"/>
                  <a:gd name="connsiteX11" fmla="*/ 1866725 w 1870200"/>
                  <a:gd name="connsiteY11" fmla="*/ 1969020 h 2391545"/>
                  <a:gd name="connsiteX12" fmla="*/ 1816181 w 1870200"/>
                  <a:gd name="connsiteY12" fmla="*/ 2214389 h 2391545"/>
                  <a:gd name="connsiteX13" fmla="*/ 1816884 w 1870200"/>
                  <a:gd name="connsiteY13" fmla="*/ 2391545 h 2391545"/>
                  <a:gd name="connsiteX14" fmla="*/ 1653039 w 1870200"/>
                  <a:gd name="connsiteY14" fmla="*/ 2387923 h 2391545"/>
                  <a:gd name="connsiteX15" fmla="*/ 1619399 w 1870200"/>
                  <a:gd name="connsiteY15" fmla="*/ 2185073 h 2391545"/>
                  <a:gd name="connsiteX16" fmla="*/ 1586273 w 1870200"/>
                  <a:gd name="connsiteY16" fmla="*/ 1864057 h 2391545"/>
                  <a:gd name="connsiteX17" fmla="*/ 1384525 w 1870200"/>
                  <a:gd name="connsiteY17" fmla="*/ 1858344 h 2391545"/>
                  <a:gd name="connsiteX18" fmla="*/ 1334369 w 1870200"/>
                  <a:gd name="connsiteY18" fmla="*/ 1719661 h 2391545"/>
                  <a:gd name="connsiteX19" fmla="*/ 1290261 w 1870200"/>
                  <a:gd name="connsiteY19" fmla="*/ 1853581 h 2391545"/>
                  <a:gd name="connsiteX20" fmla="*/ 925057 w 1870200"/>
                  <a:gd name="connsiteY20" fmla="*/ 1867869 h 2391545"/>
                  <a:gd name="connsiteX21" fmla="*/ 925698 w 1870200"/>
                  <a:gd name="connsiteY21" fmla="*/ 1751486 h 2391545"/>
                  <a:gd name="connsiteX22" fmla="*/ 674350 w 1870200"/>
                  <a:gd name="connsiteY22" fmla="*/ 1756844 h 2391545"/>
                  <a:gd name="connsiteX23" fmla="*/ 669752 w 1870200"/>
                  <a:gd name="connsiteY23" fmla="*/ 1596206 h 2391545"/>
                  <a:gd name="connsiteX24" fmla="*/ 607983 w 1870200"/>
                  <a:gd name="connsiteY24" fmla="*/ 1470471 h 2391545"/>
                  <a:gd name="connsiteX25" fmla="*/ 401637 w 1870200"/>
                  <a:gd name="connsiteY25" fmla="*/ 1468759 h 2391545"/>
                  <a:gd name="connsiteX26" fmla="*/ 398813 w 1870200"/>
                  <a:gd name="connsiteY26" fmla="*/ 1132334 h 2391545"/>
                  <a:gd name="connsiteX27" fmla="*/ 285440 w 1870200"/>
                  <a:gd name="connsiteY27" fmla="*/ 1137096 h 2391545"/>
                  <a:gd name="connsiteX28" fmla="*/ 286164 w 1870200"/>
                  <a:gd name="connsiteY28" fmla="*/ 770384 h 2391545"/>
                  <a:gd name="connsiteX29" fmla="*/ 131769 w 1870200"/>
                  <a:gd name="connsiteY29" fmla="*/ 370362 h 2391545"/>
                  <a:gd name="connsiteX0" fmla="*/ 131769 w 1870200"/>
                  <a:gd name="connsiteY0" fmla="*/ 370362 h 2392809"/>
                  <a:gd name="connsiteX1" fmla="*/ 0 w 1870200"/>
                  <a:gd name="connsiteY1" fmla="*/ 373384 h 2392809"/>
                  <a:gd name="connsiteX2" fmla="*/ 122792 w 1870200"/>
                  <a:gd name="connsiteY2" fmla="*/ 0 h 2392809"/>
                  <a:gd name="connsiteX3" fmla="*/ 180108 w 1870200"/>
                  <a:gd name="connsiteY3" fmla="*/ 66676 h 2392809"/>
                  <a:gd name="connsiteX4" fmla="*/ 358831 w 1870200"/>
                  <a:gd name="connsiteY4" fmla="*/ 31626 h 2392809"/>
                  <a:gd name="connsiteX5" fmla="*/ 513478 w 1870200"/>
                  <a:gd name="connsiteY5" fmla="*/ 409006 h 2392809"/>
                  <a:gd name="connsiteX6" fmla="*/ 1429106 w 1870200"/>
                  <a:gd name="connsiteY6" fmla="*/ 398338 h 2392809"/>
                  <a:gd name="connsiteX7" fmla="*/ 1390972 w 1870200"/>
                  <a:gd name="connsiteY7" fmla="*/ 897259 h 2392809"/>
                  <a:gd name="connsiteX8" fmla="*/ 1491116 w 1870200"/>
                  <a:gd name="connsiteY8" fmla="*/ 1147390 h 2392809"/>
                  <a:gd name="connsiteX9" fmla="*/ 1752543 w 1870200"/>
                  <a:gd name="connsiteY9" fmla="*/ 1741561 h 2392809"/>
                  <a:gd name="connsiteX10" fmla="*/ 1870200 w 1870200"/>
                  <a:gd name="connsiteY10" fmla="*/ 1743100 h 2392809"/>
                  <a:gd name="connsiteX11" fmla="*/ 1866725 w 1870200"/>
                  <a:gd name="connsiteY11" fmla="*/ 1969020 h 2392809"/>
                  <a:gd name="connsiteX12" fmla="*/ 1816181 w 1870200"/>
                  <a:gd name="connsiteY12" fmla="*/ 2214389 h 2392809"/>
                  <a:gd name="connsiteX13" fmla="*/ 1653039 w 1870200"/>
                  <a:gd name="connsiteY13" fmla="*/ 2387923 h 2392809"/>
                  <a:gd name="connsiteX14" fmla="*/ 1619399 w 1870200"/>
                  <a:gd name="connsiteY14" fmla="*/ 2185073 h 2392809"/>
                  <a:gd name="connsiteX15" fmla="*/ 1586273 w 1870200"/>
                  <a:gd name="connsiteY15" fmla="*/ 1864057 h 2392809"/>
                  <a:gd name="connsiteX16" fmla="*/ 1384525 w 1870200"/>
                  <a:gd name="connsiteY16" fmla="*/ 1858344 h 2392809"/>
                  <a:gd name="connsiteX17" fmla="*/ 1334369 w 1870200"/>
                  <a:gd name="connsiteY17" fmla="*/ 1719661 h 2392809"/>
                  <a:gd name="connsiteX18" fmla="*/ 1290261 w 1870200"/>
                  <a:gd name="connsiteY18" fmla="*/ 1853581 h 2392809"/>
                  <a:gd name="connsiteX19" fmla="*/ 925057 w 1870200"/>
                  <a:gd name="connsiteY19" fmla="*/ 1867869 h 2392809"/>
                  <a:gd name="connsiteX20" fmla="*/ 925698 w 1870200"/>
                  <a:gd name="connsiteY20" fmla="*/ 1751486 h 2392809"/>
                  <a:gd name="connsiteX21" fmla="*/ 674350 w 1870200"/>
                  <a:gd name="connsiteY21" fmla="*/ 1756844 h 2392809"/>
                  <a:gd name="connsiteX22" fmla="*/ 669752 w 1870200"/>
                  <a:gd name="connsiteY22" fmla="*/ 1596206 h 2392809"/>
                  <a:gd name="connsiteX23" fmla="*/ 607983 w 1870200"/>
                  <a:gd name="connsiteY23" fmla="*/ 1470471 h 2392809"/>
                  <a:gd name="connsiteX24" fmla="*/ 401637 w 1870200"/>
                  <a:gd name="connsiteY24" fmla="*/ 1468759 h 2392809"/>
                  <a:gd name="connsiteX25" fmla="*/ 398813 w 1870200"/>
                  <a:gd name="connsiteY25" fmla="*/ 1132334 h 2392809"/>
                  <a:gd name="connsiteX26" fmla="*/ 285440 w 1870200"/>
                  <a:gd name="connsiteY26" fmla="*/ 1137096 h 2392809"/>
                  <a:gd name="connsiteX27" fmla="*/ 286164 w 1870200"/>
                  <a:gd name="connsiteY27" fmla="*/ 770384 h 2392809"/>
                  <a:gd name="connsiteX28" fmla="*/ 131769 w 1870200"/>
                  <a:gd name="connsiteY28" fmla="*/ 370362 h 2392809"/>
                  <a:gd name="connsiteX0" fmla="*/ 131769 w 1866725"/>
                  <a:gd name="connsiteY0" fmla="*/ 370362 h 2392809"/>
                  <a:gd name="connsiteX1" fmla="*/ 0 w 1866725"/>
                  <a:gd name="connsiteY1" fmla="*/ 373384 h 2392809"/>
                  <a:gd name="connsiteX2" fmla="*/ 122792 w 1866725"/>
                  <a:gd name="connsiteY2" fmla="*/ 0 h 2392809"/>
                  <a:gd name="connsiteX3" fmla="*/ 180108 w 1866725"/>
                  <a:gd name="connsiteY3" fmla="*/ 66676 h 2392809"/>
                  <a:gd name="connsiteX4" fmla="*/ 358831 w 1866725"/>
                  <a:gd name="connsiteY4" fmla="*/ 31626 h 2392809"/>
                  <a:gd name="connsiteX5" fmla="*/ 513478 w 1866725"/>
                  <a:gd name="connsiteY5" fmla="*/ 409006 h 2392809"/>
                  <a:gd name="connsiteX6" fmla="*/ 1429106 w 1866725"/>
                  <a:gd name="connsiteY6" fmla="*/ 398338 h 2392809"/>
                  <a:gd name="connsiteX7" fmla="*/ 1390972 w 1866725"/>
                  <a:gd name="connsiteY7" fmla="*/ 897259 h 2392809"/>
                  <a:gd name="connsiteX8" fmla="*/ 1491116 w 1866725"/>
                  <a:gd name="connsiteY8" fmla="*/ 1147390 h 2392809"/>
                  <a:gd name="connsiteX9" fmla="*/ 1752543 w 1866725"/>
                  <a:gd name="connsiteY9" fmla="*/ 1741561 h 2392809"/>
                  <a:gd name="connsiteX10" fmla="*/ 1866725 w 1866725"/>
                  <a:gd name="connsiteY10" fmla="*/ 1969020 h 2392809"/>
                  <a:gd name="connsiteX11" fmla="*/ 1816181 w 1866725"/>
                  <a:gd name="connsiteY11" fmla="*/ 2214389 h 2392809"/>
                  <a:gd name="connsiteX12" fmla="*/ 1653039 w 1866725"/>
                  <a:gd name="connsiteY12" fmla="*/ 2387923 h 2392809"/>
                  <a:gd name="connsiteX13" fmla="*/ 1619399 w 1866725"/>
                  <a:gd name="connsiteY13" fmla="*/ 2185073 h 2392809"/>
                  <a:gd name="connsiteX14" fmla="*/ 1586273 w 1866725"/>
                  <a:gd name="connsiteY14" fmla="*/ 1864057 h 2392809"/>
                  <a:gd name="connsiteX15" fmla="*/ 1384525 w 1866725"/>
                  <a:gd name="connsiteY15" fmla="*/ 1858344 h 2392809"/>
                  <a:gd name="connsiteX16" fmla="*/ 1334369 w 1866725"/>
                  <a:gd name="connsiteY16" fmla="*/ 1719661 h 2392809"/>
                  <a:gd name="connsiteX17" fmla="*/ 1290261 w 1866725"/>
                  <a:gd name="connsiteY17" fmla="*/ 1853581 h 2392809"/>
                  <a:gd name="connsiteX18" fmla="*/ 925057 w 1866725"/>
                  <a:gd name="connsiteY18" fmla="*/ 1867869 h 2392809"/>
                  <a:gd name="connsiteX19" fmla="*/ 925698 w 1866725"/>
                  <a:gd name="connsiteY19" fmla="*/ 1751486 h 2392809"/>
                  <a:gd name="connsiteX20" fmla="*/ 674350 w 1866725"/>
                  <a:gd name="connsiteY20" fmla="*/ 1756844 h 2392809"/>
                  <a:gd name="connsiteX21" fmla="*/ 669752 w 1866725"/>
                  <a:gd name="connsiteY21" fmla="*/ 1596206 h 2392809"/>
                  <a:gd name="connsiteX22" fmla="*/ 607983 w 1866725"/>
                  <a:gd name="connsiteY22" fmla="*/ 1470471 h 2392809"/>
                  <a:gd name="connsiteX23" fmla="*/ 401637 w 1866725"/>
                  <a:gd name="connsiteY23" fmla="*/ 1468759 h 2392809"/>
                  <a:gd name="connsiteX24" fmla="*/ 398813 w 1866725"/>
                  <a:gd name="connsiteY24" fmla="*/ 1132334 h 2392809"/>
                  <a:gd name="connsiteX25" fmla="*/ 285440 w 1866725"/>
                  <a:gd name="connsiteY25" fmla="*/ 1137096 h 2392809"/>
                  <a:gd name="connsiteX26" fmla="*/ 286164 w 1866725"/>
                  <a:gd name="connsiteY26" fmla="*/ 770384 h 2392809"/>
                  <a:gd name="connsiteX27" fmla="*/ 131769 w 1866725"/>
                  <a:gd name="connsiteY27" fmla="*/ 370362 h 2392809"/>
                  <a:gd name="connsiteX0" fmla="*/ 131769 w 1816181"/>
                  <a:gd name="connsiteY0" fmla="*/ 370362 h 2392809"/>
                  <a:gd name="connsiteX1" fmla="*/ 0 w 1816181"/>
                  <a:gd name="connsiteY1" fmla="*/ 373384 h 2392809"/>
                  <a:gd name="connsiteX2" fmla="*/ 122792 w 1816181"/>
                  <a:gd name="connsiteY2" fmla="*/ 0 h 2392809"/>
                  <a:gd name="connsiteX3" fmla="*/ 180108 w 1816181"/>
                  <a:gd name="connsiteY3" fmla="*/ 66676 h 2392809"/>
                  <a:gd name="connsiteX4" fmla="*/ 358831 w 1816181"/>
                  <a:gd name="connsiteY4" fmla="*/ 31626 h 2392809"/>
                  <a:gd name="connsiteX5" fmla="*/ 513478 w 1816181"/>
                  <a:gd name="connsiteY5" fmla="*/ 409006 h 2392809"/>
                  <a:gd name="connsiteX6" fmla="*/ 1429106 w 1816181"/>
                  <a:gd name="connsiteY6" fmla="*/ 398338 h 2392809"/>
                  <a:gd name="connsiteX7" fmla="*/ 1390972 w 1816181"/>
                  <a:gd name="connsiteY7" fmla="*/ 897259 h 2392809"/>
                  <a:gd name="connsiteX8" fmla="*/ 1491116 w 1816181"/>
                  <a:gd name="connsiteY8" fmla="*/ 1147390 h 2392809"/>
                  <a:gd name="connsiteX9" fmla="*/ 1752543 w 1816181"/>
                  <a:gd name="connsiteY9" fmla="*/ 1741561 h 2392809"/>
                  <a:gd name="connsiteX10" fmla="*/ 1816181 w 1816181"/>
                  <a:gd name="connsiteY10" fmla="*/ 2214389 h 2392809"/>
                  <a:gd name="connsiteX11" fmla="*/ 1653039 w 1816181"/>
                  <a:gd name="connsiteY11" fmla="*/ 2387923 h 2392809"/>
                  <a:gd name="connsiteX12" fmla="*/ 1619399 w 1816181"/>
                  <a:gd name="connsiteY12" fmla="*/ 2185073 h 2392809"/>
                  <a:gd name="connsiteX13" fmla="*/ 1586273 w 1816181"/>
                  <a:gd name="connsiteY13" fmla="*/ 1864057 h 2392809"/>
                  <a:gd name="connsiteX14" fmla="*/ 1384525 w 1816181"/>
                  <a:gd name="connsiteY14" fmla="*/ 1858344 h 2392809"/>
                  <a:gd name="connsiteX15" fmla="*/ 1334369 w 1816181"/>
                  <a:gd name="connsiteY15" fmla="*/ 1719661 h 2392809"/>
                  <a:gd name="connsiteX16" fmla="*/ 1290261 w 1816181"/>
                  <a:gd name="connsiteY16" fmla="*/ 1853581 h 2392809"/>
                  <a:gd name="connsiteX17" fmla="*/ 925057 w 1816181"/>
                  <a:gd name="connsiteY17" fmla="*/ 1867869 h 2392809"/>
                  <a:gd name="connsiteX18" fmla="*/ 925698 w 1816181"/>
                  <a:gd name="connsiteY18" fmla="*/ 1751486 h 2392809"/>
                  <a:gd name="connsiteX19" fmla="*/ 674350 w 1816181"/>
                  <a:gd name="connsiteY19" fmla="*/ 1756844 h 2392809"/>
                  <a:gd name="connsiteX20" fmla="*/ 669752 w 1816181"/>
                  <a:gd name="connsiteY20" fmla="*/ 1596206 h 2392809"/>
                  <a:gd name="connsiteX21" fmla="*/ 607983 w 1816181"/>
                  <a:gd name="connsiteY21" fmla="*/ 1470471 h 2392809"/>
                  <a:gd name="connsiteX22" fmla="*/ 401637 w 1816181"/>
                  <a:gd name="connsiteY22" fmla="*/ 1468759 h 2392809"/>
                  <a:gd name="connsiteX23" fmla="*/ 398813 w 1816181"/>
                  <a:gd name="connsiteY23" fmla="*/ 1132334 h 2392809"/>
                  <a:gd name="connsiteX24" fmla="*/ 285440 w 1816181"/>
                  <a:gd name="connsiteY24" fmla="*/ 1137096 h 2392809"/>
                  <a:gd name="connsiteX25" fmla="*/ 286164 w 1816181"/>
                  <a:gd name="connsiteY25" fmla="*/ 770384 h 2392809"/>
                  <a:gd name="connsiteX26" fmla="*/ 131769 w 1816181"/>
                  <a:gd name="connsiteY26" fmla="*/ 370362 h 2392809"/>
                  <a:gd name="connsiteX0" fmla="*/ 131769 w 1752543"/>
                  <a:gd name="connsiteY0" fmla="*/ 370362 h 2387923"/>
                  <a:gd name="connsiteX1" fmla="*/ 0 w 1752543"/>
                  <a:gd name="connsiteY1" fmla="*/ 373384 h 2387923"/>
                  <a:gd name="connsiteX2" fmla="*/ 122792 w 1752543"/>
                  <a:gd name="connsiteY2" fmla="*/ 0 h 2387923"/>
                  <a:gd name="connsiteX3" fmla="*/ 180108 w 1752543"/>
                  <a:gd name="connsiteY3" fmla="*/ 66676 h 2387923"/>
                  <a:gd name="connsiteX4" fmla="*/ 358831 w 1752543"/>
                  <a:gd name="connsiteY4" fmla="*/ 31626 h 2387923"/>
                  <a:gd name="connsiteX5" fmla="*/ 513478 w 1752543"/>
                  <a:gd name="connsiteY5" fmla="*/ 409006 h 2387923"/>
                  <a:gd name="connsiteX6" fmla="*/ 1429106 w 1752543"/>
                  <a:gd name="connsiteY6" fmla="*/ 398338 h 2387923"/>
                  <a:gd name="connsiteX7" fmla="*/ 1390972 w 1752543"/>
                  <a:gd name="connsiteY7" fmla="*/ 897259 h 2387923"/>
                  <a:gd name="connsiteX8" fmla="*/ 1491116 w 1752543"/>
                  <a:gd name="connsiteY8" fmla="*/ 1147390 h 2387923"/>
                  <a:gd name="connsiteX9" fmla="*/ 1752543 w 1752543"/>
                  <a:gd name="connsiteY9" fmla="*/ 1741561 h 2387923"/>
                  <a:gd name="connsiteX10" fmla="*/ 1653039 w 1752543"/>
                  <a:gd name="connsiteY10" fmla="*/ 2387923 h 2387923"/>
                  <a:gd name="connsiteX11" fmla="*/ 1619399 w 1752543"/>
                  <a:gd name="connsiteY11" fmla="*/ 2185073 h 2387923"/>
                  <a:gd name="connsiteX12" fmla="*/ 1586273 w 1752543"/>
                  <a:gd name="connsiteY12" fmla="*/ 1864057 h 2387923"/>
                  <a:gd name="connsiteX13" fmla="*/ 1384525 w 1752543"/>
                  <a:gd name="connsiteY13" fmla="*/ 1858344 h 2387923"/>
                  <a:gd name="connsiteX14" fmla="*/ 1334369 w 1752543"/>
                  <a:gd name="connsiteY14" fmla="*/ 1719661 h 2387923"/>
                  <a:gd name="connsiteX15" fmla="*/ 1290261 w 1752543"/>
                  <a:gd name="connsiteY15" fmla="*/ 1853581 h 2387923"/>
                  <a:gd name="connsiteX16" fmla="*/ 925057 w 1752543"/>
                  <a:gd name="connsiteY16" fmla="*/ 1867869 h 2387923"/>
                  <a:gd name="connsiteX17" fmla="*/ 925698 w 1752543"/>
                  <a:gd name="connsiteY17" fmla="*/ 1751486 h 2387923"/>
                  <a:gd name="connsiteX18" fmla="*/ 674350 w 1752543"/>
                  <a:gd name="connsiteY18" fmla="*/ 1756844 h 2387923"/>
                  <a:gd name="connsiteX19" fmla="*/ 669752 w 1752543"/>
                  <a:gd name="connsiteY19" fmla="*/ 1596206 h 2387923"/>
                  <a:gd name="connsiteX20" fmla="*/ 607983 w 1752543"/>
                  <a:gd name="connsiteY20" fmla="*/ 1470471 h 2387923"/>
                  <a:gd name="connsiteX21" fmla="*/ 401637 w 1752543"/>
                  <a:gd name="connsiteY21" fmla="*/ 1468759 h 2387923"/>
                  <a:gd name="connsiteX22" fmla="*/ 398813 w 1752543"/>
                  <a:gd name="connsiteY22" fmla="*/ 1132334 h 2387923"/>
                  <a:gd name="connsiteX23" fmla="*/ 285440 w 1752543"/>
                  <a:gd name="connsiteY23" fmla="*/ 1137096 h 2387923"/>
                  <a:gd name="connsiteX24" fmla="*/ 286164 w 1752543"/>
                  <a:gd name="connsiteY24" fmla="*/ 770384 h 2387923"/>
                  <a:gd name="connsiteX25" fmla="*/ 131769 w 1752543"/>
                  <a:gd name="connsiteY25" fmla="*/ 370362 h 2387923"/>
                  <a:gd name="connsiteX0" fmla="*/ 131769 w 1752543"/>
                  <a:gd name="connsiteY0" fmla="*/ 370362 h 2387923"/>
                  <a:gd name="connsiteX1" fmla="*/ 0 w 1752543"/>
                  <a:gd name="connsiteY1" fmla="*/ 373384 h 2387923"/>
                  <a:gd name="connsiteX2" fmla="*/ 122792 w 1752543"/>
                  <a:gd name="connsiteY2" fmla="*/ 0 h 2387923"/>
                  <a:gd name="connsiteX3" fmla="*/ 180108 w 1752543"/>
                  <a:gd name="connsiteY3" fmla="*/ 66676 h 2387923"/>
                  <a:gd name="connsiteX4" fmla="*/ 358831 w 1752543"/>
                  <a:gd name="connsiteY4" fmla="*/ 31626 h 2387923"/>
                  <a:gd name="connsiteX5" fmla="*/ 513478 w 1752543"/>
                  <a:gd name="connsiteY5" fmla="*/ 409006 h 2387923"/>
                  <a:gd name="connsiteX6" fmla="*/ 1429106 w 1752543"/>
                  <a:gd name="connsiteY6" fmla="*/ 398338 h 2387923"/>
                  <a:gd name="connsiteX7" fmla="*/ 1390972 w 1752543"/>
                  <a:gd name="connsiteY7" fmla="*/ 897259 h 2387923"/>
                  <a:gd name="connsiteX8" fmla="*/ 1491116 w 1752543"/>
                  <a:gd name="connsiteY8" fmla="*/ 1147390 h 2387923"/>
                  <a:gd name="connsiteX9" fmla="*/ 1752543 w 1752543"/>
                  <a:gd name="connsiteY9" fmla="*/ 1741561 h 2387923"/>
                  <a:gd name="connsiteX10" fmla="*/ 1653039 w 1752543"/>
                  <a:gd name="connsiteY10" fmla="*/ 2387923 h 2387923"/>
                  <a:gd name="connsiteX11" fmla="*/ 1586273 w 1752543"/>
                  <a:gd name="connsiteY11" fmla="*/ 1864057 h 2387923"/>
                  <a:gd name="connsiteX12" fmla="*/ 1384525 w 1752543"/>
                  <a:gd name="connsiteY12" fmla="*/ 1858344 h 2387923"/>
                  <a:gd name="connsiteX13" fmla="*/ 1334369 w 1752543"/>
                  <a:gd name="connsiteY13" fmla="*/ 1719661 h 2387923"/>
                  <a:gd name="connsiteX14" fmla="*/ 1290261 w 1752543"/>
                  <a:gd name="connsiteY14" fmla="*/ 1853581 h 2387923"/>
                  <a:gd name="connsiteX15" fmla="*/ 925057 w 1752543"/>
                  <a:gd name="connsiteY15" fmla="*/ 1867869 h 2387923"/>
                  <a:gd name="connsiteX16" fmla="*/ 925698 w 1752543"/>
                  <a:gd name="connsiteY16" fmla="*/ 1751486 h 2387923"/>
                  <a:gd name="connsiteX17" fmla="*/ 674350 w 1752543"/>
                  <a:gd name="connsiteY17" fmla="*/ 1756844 h 2387923"/>
                  <a:gd name="connsiteX18" fmla="*/ 669752 w 1752543"/>
                  <a:gd name="connsiteY18" fmla="*/ 1596206 h 2387923"/>
                  <a:gd name="connsiteX19" fmla="*/ 607983 w 1752543"/>
                  <a:gd name="connsiteY19" fmla="*/ 1470471 h 2387923"/>
                  <a:gd name="connsiteX20" fmla="*/ 401637 w 1752543"/>
                  <a:gd name="connsiteY20" fmla="*/ 1468759 h 2387923"/>
                  <a:gd name="connsiteX21" fmla="*/ 398813 w 1752543"/>
                  <a:gd name="connsiteY21" fmla="*/ 1132334 h 2387923"/>
                  <a:gd name="connsiteX22" fmla="*/ 285440 w 1752543"/>
                  <a:gd name="connsiteY22" fmla="*/ 1137096 h 2387923"/>
                  <a:gd name="connsiteX23" fmla="*/ 286164 w 1752543"/>
                  <a:gd name="connsiteY23" fmla="*/ 770384 h 2387923"/>
                  <a:gd name="connsiteX24" fmla="*/ 131769 w 1752543"/>
                  <a:gd name="connsiteY24" fmla="*/ 370362 h 2387923"/>
                  <a:gd name="connsiteX0" fmla="*/ 131769 w 1752543"/>
                  <a:gd name="connsiteY0" fmla="*/ 370362 h 2387923"/>
                  <a:gd name="connsiteX1" fmla="*/ 0 w 1752543"/>
                  <a:gd name="connsiteY1" fmla="*/ 373384 h 2387923"/>
                  <a:gd name="connsiteX2" fmla="*/ 122792 w 1752543"/>
                  <a:gd name="connsiteY2" fmla="*/ 0 h 2387923"/>
                  <a:gd name="connsiteX3" fmla="*/ 180108 w 1752543"/>
                  <a:gd name="connsiteY3" fmla="*/ 66676 h 2387923"/>
                  <a:gd name="connsiteX4" fmla="*/ 358831 w 1752543"/>
                  <a:gd name="connsiteY4" fmla="*/ 31626 h 2387923"/>
                  <a:gd name="connsiteX5" fmla="*/ 513478 w 1752543"/>
                  <a:gd name="connsiteY5" fmla="*/ 409006 h 2387923"/>
                  <a:gd name="connsiteX6" fmla="*/ 1429106 w 1752543"/>
                  <a:gd name="connsiteY6" fmla="*/ 398338 h 2387923"/>
                  <a:gd name="connsiteX7" fmla="*/ 1390972 w 1752543"/>
                  <a:gd name="connsiteY7" fmla="*/ 897259 h 2387923"/>
                  <a:gd name="connsiteX8" fmla="*/ 1491116 w 1752543"/>
                  <a:gd name="connsiteY8" fmla="*/ 1147390 h 2387923"/>
                  <a:gd name="connsiteX9" fmla="*/ 1752543 w 1752543"/>
                  <a:gd name="connsiteY9" fmla="*/ 1741561 h 2387923"/>
                  <a:gd name="connsiteX10" fmla="*/ 1653039 w 1752543"/>
                  <a:gd name="connsiteY10" fmla="*/ 2387923 h 2387923"/>
                  <a:gd name="connsiteX11" fmla="*/ 1586273 w 1752543"/>
                  <a:gd name="connsiteY11" fmla="*/ 1864057 h 2387923"/>
                  <a:gd name="connsiteX12" fmla="*/ 1384525 w 1752543"/>
                  <a:gd name="connsiteY12" fmla="*/ 1858344 h 2387923"/>
                  <a:gd name="connsiteX13" fmla="*/ 1290261 w 1752543"/>
                  <a:gd name="connsiteY13" fmla="*/ 1853581 h 2387923"/>
                  <a:gd name="connsiteX14" fmla="*/ 925057 w 1752543"/>
                  <a:gd name="connsiteY14" fmla="*/ 1867869 h 2387923"/>
                  <a:gd name="connsiteX15" fmla="*/ 925698 w 1752543"/>
                  <a:gd name="connsiteY15" fmla="*/ 1751486 h 2387923"/>
                  <a:gd name="connsiteX16" fmla="*/ 674350 w 1752543"/>
                  <a:gd name="connsiteY16" fmla="*/ 1756844 h 2387923"/>
                  <a:gd name="connsiteX17" fmla="*/ 669752 w 1752543"/>
                  <a:gd name="connsiteY17" fmla="*/ 1596206 h 2387923"/>
                  <a:gd name="connsiteX18" fmla="*/ 607983 w 1752543"/>
                  <a:gd name="connsiteY18" fmla="*/ 1470471 h 2387923"/>
                  <a:gd name="connsiteX19" fmla="*/ 401637 w 1752543"/>
                  <a:gd name="connsiteY19" fmla="*/ 1468759 h 2387923"/>
                  <a:gd name="connsiteX20" fmla="*/ 398813 w 1752543"/>
                  <a:gd name="connsiteY20" fmla="*/ 1132334 h 2387923"/>
                  <a:gd name="connsiteX21" fmla="*/ 285440 w 1752543"/>
                  <a:gd name="connsiteY21" fmla="*/ 1137096 h 2387923"/>
                  <a:gd name="connsiteX22" fmla="*/ 286164 w 1752543"/>
                  <a:gd name="connsiteY22" fmla="*/ 770384 h 2387923"/>
                  <a:gd name="connsiteX23" fmla="*/ 131769 w 1752543"/>
                  <a:gd name="connsiteY23" fmla="*/ 370362 h 2387923"/>
                  <a:gd name="connsiteX0" fmla="*/ 131769 w 1752543"/>
                  <a:gd name="connsiteY0" fmla="*/ 370362 h 2387923"/>
                  <a:gd name="connsiteX1" fmla="*/ 0 w 1752543"/>
                  <a:gd name="connsiteY1" fmla="*/ 373384 h 2387923"/>
                  <a:gd name="connsiteX2" fmla="*/ 122792 w 1752543"/>
                  <a:gd name="connsiteY2" fmla="*/ 0 h 2387923"/>
                  <a:gd name="connsiteX3" fmla="*/ 180108 w 1752543"/>
                  <a:gd name="connsiteY3" fmla="*/ 66676 h 2387923"/>
                  <a:gd name="connsiteX4" fmla="*/ 358831 w 1752543"/>
                  <a:gd name="connsiteY4" fmla="*/ 31626 h 2387923"/>
                  <a:gd name="connsiteX5" fmla="*/ 513478 w 1752543"/>
                  <a:gd name="connsiteY5" fmla="*/ 409006 h 2387923"/>
                  <a:gd name="connsiteX6" fmla="*/ 1429106 w 1752543"/>
                  <a:gd name="connsiteY6" fmla="*/ 398338 h 2387923"/>
                  <a:gd name="connsiteX7" fmla="*/ 1390972 w 1752543"/>
                  <a:gd name="connsiteY7" fmla="*/ 897259 h 2387923"/>
                  <a:gd name="connsiteX8" fmla="*/ 1491116 w 1752543"/>
                  <a:gd name="connsiteY8" fmla="*/ 1147390 h 2387923"/>
                  <a:gd name="connsiteX9" fmla="*/ 1752543 w 1752543"/>
                  <a:gd name="connsiteY9" fmla="*/ 1741561 h 2387923"/>
                  <a:gd name="connsiteX10" fmla="*/ 1653039 w 1752543"/>
                  <a:gd name="connsiteY10" fmla="*/ 2387923 h 2387923"/>
                  <a:gd name="connsiteX11" fmla="*/ 1586273 w 1752543"/>
                  <a:gd name="connsiteY11" fmla="*/ 1864057 h 2387923"/>
                  <a:gd name="connsiteX12" fmla="*/ 1290261 w 1752543"/>
                  <a:gd name="connsiteY12" fmla="*/ 1853581 h 2387923"/>
                  <a:gd name="connsiteX13" fmla="*/ 925057 w 1752543"/>
                  <a:gd name="connsiteY13" fmla="*/ 1867869 h 2387923"/>
                  <a:gd name="connsiteX14" fmla="*/ 925698 w 1752543"/>
                  <a:gd name="connsiteY14" fmla="*/ 1751486 h 2387923"/>
                  <a:gd name="connsiteX15" fmla="*/ 674350 w 1752543"/>
                  <a:gd name="connsiteY15" fmla="*/ 1756844 h 2387923"/>
                  <a:gd name="connsiteX16" fmla="*/ 669752 w 1752543"/>
                  <a:gd name="connsiteY16" fmla="*/ 1596206 h 2387923"/>
                  <a:gd name="connsiteX17" fmla="*/ 607983 w 1752543"/>
                  <a:gd name="connsiteY17" fmla="*/ 1470471 h 2387923"/>
                  <a:gd name="connsiteX18" fmla="*/ 401637 w 1752543"/>
                  <a:gd name="connsiteY18" fmla="*/ 1468759 h 2387923"/>
                  <a:gd name="connsiteX19" fmla="*/ 398813 w 1752543"/>
                  <a:gd name="connsiteY19" fmla="*/ 1132334 h 2387923"/>
                  <a:gd name="connsiteX20" fmla="*/ 285440 w 1752543"/>
                  <a:gd name="connsiteY20" fmla="*/ 1137096 h 2387923"/>
                  <a:gd name="connsiteX21" fmla="*/ 286164 w 1752543"/>
                  <a:gd name="connsiteY21" fmla="*/ 770384 h 2387923"/>
                  <a:gd name="connsiteX22" fmla="*/ 131769 w 1752543"/>
                  <a:gd name="connsiteY22" fmla="*/ 370362 h 2387923"/>
                  <a:gd name="connsiteX0" fmla="*/ 131769 w 1752543"/>
                  <a:gd name="connsiteY0" fmla="*/ 370362 h 2387923"/>
                  <a:gd name="connsiteX1" fmla="*/ 0 w 1752543"/>
                  <a:gd name="connsiteY1" fmla="*/ 373384 h 2387923"/>
                  <a:gd name="connsiteX2" fmla="*/ 122792 w 1752543"/>
                  <a:gd name="connsiteY2" fmla="*/ 0 h 2387923"/>
                  <a:gd name="connsiteX3" fmla="*/ 180108 w 1752543"/>
                  <a:gd name="connsiteY3" fmla="*/ 66676 h 2387923"/>
                  <a:gd name="connsiteX4" fmla="*/ 358831 w 1752543"/>
                  <a:gd name="connsiteY4" fmla="*/ 31626 h 2387923"/>
                  <a:gd name="connsiteX5" fmla="*/ 513478 w 1752543"/>
                  <a:gd name="connsiteY5" fmla="*/ 409006 h 2387923"/>
                  <a:gd name="connsiteX6" fmla="*/ 1429106 w 1752543"/>
                  <a:gd name="connsiteY6" fmla="*/ 398338 h 2387923"/>
                  <a:gd name="connsiteX7" fmla="*/ 1390972 w 1752543"/>
                  <a:gd name="connsiteY7" fmla="*/ 897259 h 2387923"/>
                  <a:gd name="connsiteX8" fmla="*/ 1491116 w 1752543"/>
                  <a:gd name="connsiteY8" fmla="*/ 1147390 h 2387923"/>
                  <a:gd name="connsiteX9" fmla="*/ 1752543 w 1752543"/>
                  <a:gd name="connsiteY9" fmla="*/ 1741561 h 2387923"/>
                  <a:gd name="connsiteX10" fmla="*/ 1653039 w 1752543"/>
                  <a:gd name="connsiteY10" fmla="*/ 2387923 h 2387923"/>
                  <a:gd name="connsiteX11" fmla="*/ 1586273 w 1752543"/>
                  <a:gd name="connsiteY11" fmla="*/ 1864057 h 2387923"/>
                  <a:gd name="connsiteX12" fmla="*/ 925057 w 1752543"/>
                  <a:gd name="connsiteY12" fmla="*/ 1867869 h 2387923"/>
                  <a:gd name="connsiteX13" fmla="*/ 925698 w 1752543"/>
                  <a:gd name="connsiteY13" fmla="*/ 1751486 h 2387923"/>
                  <a:gd name="connsiteX14" fmla="*/ 674350 w 1752543"/>
                  <a:gd name="connsiteY14" fmla="*/ 1756844 h 2387923"/>
                  <a:gd name="connsiteX15" fmla="*/ 669752 w 1752543"/>
                  <a:gd name="connsiteY15" fmla="*/ 1596206 h 2387923"/>
                  <a:gd name="connsiteX16" fmla="*/ 607983 w 1752543"/>
                  <a:gd name="connsiteY16" fmla="*/ 1470471 h 2387923"/>
                  <a:gd name="connsiteX17" fmla="*/ 401637 w 1752543"/>
                  <a:gd name="connsiteY17" fmla="*/ 1468759 h 2387923"/>
                  <a:gd name="connsiteX18" fmla="*/ 398813 w 1752543"/>
                  <a:gd name="connsiteY18" fmla="*/ 1132334 h 2387923"/>
                  <a:gd name="connsiteX19" fmla="*/ 285440 w 1752543"/>
                  <a:gd name="connsiteY19" fmla="*/ 1137096 h 2387923"/>
                  <a:gd name="connsiteX20" fmla="*/ 286164 w 1752543"/>
                  <a:gd name="connsiteY20" fmla="*/ 770384 h 2387923"/>
                  <a:gd name="connsiteX21" fmla="*/ 131769 w 1752543"/>
                  <a:gd name="connsiteY21" fmla="*/ 370362 h 2387923"/>
                  <a:gd name="connsiteX0" fmla="*/ 131769 w 1752543"/>
                  <a:gd name="connsiteY0" fmla="*/ 427322 h 2444883"/>
                  <a:gd name="connsiteX1" fmla="*/ 0 w 1752543"/>
                  <a:gd name="connsiteY1" fmla="*/ 430344 h 2444883"/>
                  <a:gd name="connsiteX2" fmla="*/ 122792 w 1752543"/>
                  <a:gd name="connsiteY2" fmla="*/ 56960 h 2444883"/>
                  <a:gd name="connsiteX3" fmla="*/ 358831 w 1752543"/>
                  <a:gd name="connsiteY3" fmla="*/ 88586 h 2444883"/>
                  <a:gd name="connsiteX4" fmla="*/ 513478 w 1752543"/>
                  <a:gd name="connsiteY4" fmla="*/ 465966 h 2444883"/>
                  <a:gd name="connsiteX5" fmla="*/ 1429106 w 1752543"/>
                  <a:gd name="connsiteY5" fmla="*/ 455298 h 2444883"/>
                  <a:gd name="connsiteX6" fmla="*/ 1390972 w 1752543"/>
                  <a:gd name="connsiteY6" fmla="*/ 954219 h 2444883"/>
                  <a:gd name="connsiteX7" fmla="*/ 1491116 w 1752543"/>
                  <a:gd name="connsiteY7" fmla="*/ 1204350 h 2444883"/>
                  <a:gd name="connsiteX8" fmla="*/ 1752543 w 1752543"/>
                  <a:gd name="connsiteY8" fmla="*/ 1798521 h 2444883"/>
                  <a:gd name="connsiteX9" fmla="*/ 1653039 w 1752543"/>
                  <a:gd name="connsiteY9" fmla="*/ 2444883 h 2444883"/>
                  <a:gd name="connsiteX10" fmla="*/ 1586273 w 1752543"/>
                  <a:gd name="connsiteY10" fmla="*/ 1921017 h 2444883"/>
                  <a:gd name="connsiteX11" fmla="*/ 925057 w 1752543"/>
                  <a:gd name="connsiteY11" fmla="*/ 1924829 h 2444883"/>
                  <a:gd name="connsiteX12" fmla="*/ 925698 w 1752543"/>
                  <a:gd name="connsiteY12" fmla="*/ 1808446 h 2444883"/>
                  <a:gd name="connsiteX13" fmla="*/ 674350 w 1752543"/>
                  <a:gd name="connsiteY13" fmla="*/ 1813804 h 2444883"/>
                  <a:gd name="connsiteX14" fmla="*/ 669752 w 1752543"/>
                  <a:gd name="connsiteY14" fmla="*/ 1653166 h 2444883"/>
                  <a:gd name="connsiteX15" fmla="*/ 607983 w 1752543"/>
                  <a:gd name="connsiteY15" fmla="*/ 1527431 h 2444883"/>
                  <a:gd name="connsiteX16" fmla="*/ 401637 w 1752543"/>
                  <a:gd name="connsiteY16" fmla="*/ 1525719 h 2444883"/>
                  <a:gd name="connsiteX17" fmla="*/ 398813 w 1752543"/>
                  <a:gd name="connsiteY17" fmla="*/ 1189294 h 2444883"/>
                  <a:gd name="connsiteX18" fmla="*/ 285440 w 1752543"/>
                  <a:gd name="connsiteY18" fmla="*/ 1194056 h 2444883"/>
                  <a:gd name="connsiteX19" fmla="*/ 286164 w 1752543"/>
                  <a:gd name="connsiteY19" fmla="*/ 827344 h 2444883"/>
                  <a:gd name="connsiteX20" fmla="*/ 131769 w 1752543"/>
                  <a:gd name="connsiteY20" fmla="*/ 427322 h 2444883"/>
                  <a:gd name="connsiteX0" fmla="*/ 131769 w 1752543"/>
                  <a:gd name="connsiteY0" fmla="*/ 338736 h 2356297"/>
                  <a:gd name="connsiteX1" fmla="*/ 0 w 1752543"/>
                  <a:gd name="connsiteY1" fmla="*/ 341758 h 2356297"/>
                  <a:gd name="connsiteX2" fmla="*/ 358831 w 1752543"/>
                  <a:gd name="connsiteY2" fmla="*/ 0 h 2356297"/>
                  <a:gd name="connsiteX3" fmla="*/ 513478 w 1752543"/>
                  <a:gd name="connsiteY3" fmla="*/ 377380 h 2356297"/>
                  <a:gd name="connsiteX4" fmla="*/ 1429106 w 1752543"/>
                  <a:gd name="connsiteY4" fmla="*/ 366712 h 2356297"/>
                  <a:gd name="connsiteX5" fmla="*/ 1390972 w 1752543"/>
                  <a:gd name="connsiteY5" fmla="*/ 865633 h 2356297"/>
                  <a:gd name="connsiteX6" fmla="*/ 1491116 w 1752543"/>
                  <a:gd name="connsiteY6" fmla="*/ 1115764 h 2356297"/>
                  <a:gd name="connsiteX7" fmla="*/ 1752543 w 1752543"/>
                  <a:gd name="connsiteY7" fmla="*/ 1709935 h 2356297"/>
                  <a:gd name="connsiteX8" fmla="*/ 1653039 w 1752543"/>
                  <a:gd name="connsiteY8" fmla="*/ 2356297 h 2356297"/>
                  <a:gd name="connsiteX9" fmla="*/ 1586273 w 1752543"/>
                  <a:gd name="connsiteY9" fmla="*/ 1832431 h 2356297"/>
                  <a:gd name="connsiteX10" fmla="*/ 925057 w 1752543"/>
                  <a:gd name="connsiteY10" fmla="*/ 1836243 h 2356297"/>
                  <a:gd name="connsiteX11" fmla="*/ 925698 w 1752543"/>
                  <a:gd name="connsiteY11" fmla="*/ 1719860 h 2356297"/>
                  <a:gd name="connsiteX12" fmla="*/ 674350 w 1752543"/>
                  <a:gd name="connsiteY12" fmla="*/ 1725218 h 2356297"/>
                  <a:gd name="connsiteX13" fmla="*/ 669752 w 1752543"/>
                  <a:gd name="connsiteY13" fmla="*/ 1564580 h 2356297"/>
                  <a:gd name="connsiteX14" fmla="*/ 607983 w 1752543"/>
                  <a:gd name="connsiteY14" fmla="*/ 1438845 h 2356297"/>
                  <a:gd name="connsiteX15" fmla="*/ 401637 w 1752543"/>
                  <a:gd name="connsiteY15" fmla="*/ 1437133 h 2356297"/>
                  <a:gd name="connsiteX16" fmla="*/ 398813 w 1752543"/>
                  <a:gd name="connsiteY16" fmla="*/ 1100708 h 2356297"/>
                  <a:gd name="connsiteX17" fmla="*/ 285440 w 1752543"/>
                  <a:gd name="connsiteY17" fmla="*/ 1105470 h 2356297"/>
                  <a:gd name="connsiteX18" fmla="*/ 286164 w 1752543"/>
                  <a:gd name="connsiteY18" fmla="*/ 738758 h 2356297"/>
                  <a:gd name="connsiteX19" fmla="*/ 131769 w 1752543"/>
                  <a:gd name="connsiteY19" fmla="*/ 338736 h 2356297"/>
                  <a:gd name="connsiteX0" fmla="*/ 131769 w 1752543"/>
                  <a:gd name="connsiteY0" fmla="*/ 0 h 2017561"/>
                  <a:gd name="connsiteX1" fmla="*/ 0 w 1752543"/>
                  <a:gd name="connsiteY1" fmla="*/ 3022 h 2017561"/>
                  <a:gd name="connsiteX2" fmla="*/ 513478 w 1752543"/>
                  <a:gd name="connsiteY2" fmla="*/ 38644 h 2017561"/>
                  <a:gd name="connsiteX3" fmla="*/ 1429106 w 1752543"/>
                  <a:gd name="connsiteY3" fmla="*/ 27976 h 2017561"/>
                  <a:gd name="connsiteX4" fmla="*/ 1390972 w 1752543"/>
                  <a:gd name="connsiteY4" fmla="*/ 526897 h 2017561"/>
                  <a:gd name="connsiteX5" fmla="*/ 1491116 w 1752543"/>
                  <a:gd name="connsiteY5" fmla="*/ 777028 h 2017561"/>
                  <a:gd name="connsiteX6" fmla="*/ 1752543 w 1752543"/>
                  <a:gd name="connsiteY6" fmla="*/ 1371199 h 2017561"/>
                  <a:gd name="connsiteX7" fmla="*/ 1653039 w 1752543"/>
                  <a:gd name="connsiteY7" fmla="*/ 2017561 h 2017561"/>
                  <a:gd name="connsiteX8" fmla="*/ 1586273 w 1752543"/>
                  <a:gd name="connsiteY8" fmla="*/ 1493695 h 2017561"/>
                  <a:gd name="connsiteX9" fmla="*/ 925057 w 1752543"/>
                  <a:gd name="connsiteY9" fmla="*/ 1497507 h 2017561"/>
                  <a:gd name="connsiteX10" fmla="*/ 925698 w 1752543"/>
                  <a:gd name="connsiteY10" fmla="*/ 1381124 h 2017561"/>
                  <a:gd name="connsiteX11" fmla="*/ 674350 w 1752543"/>
                  <a:gd name="connsiteY11" fmla="*/ 1386482 h 2017561"/>
                  <a:gd name="connsiteX12" fmla="*/ 669752 w 1752543"/>
                  <a:gd name="connsiteY12" fmla="*/ 1225844 h 2017561"/>
                  <a:gd name="connsiteX13" fmla="*/ 607983 w 1752543"/>
                  <a:gd name="connsiteY13" fmla="*/ 1100109 h 2017561"/>
                  <a:gd name="connsiteX14" fmla="*/ 401637 w 1752543"/>
                  <a:gd name="connsiteY14" fmla="*/ 1098397 h 2017561"/>
                  <a:gd name="connsiteX15" fmla="*/ 398813 w 1752543"/>
                  <a:gd name="connsiteY15" fmla="*/ 761972 h 2017561"/>
                  <a:gd name="connsiteX16" fmla="*/ 285440 w 1752543"/>
                  <a:gd name="connsiteY16" fmla="*/ 766734 h 2017561"/>
                  <a:gd name="connsiteX17" fmla="*/ 286164 w 1752543"/>
                  <a:gd name="connsiteY17" fmla="*/ 400022 h 2017561"/>
                  <a:gd name="connsiteX18" fmla="*/ 131769 w 1752543"/>
                  <a:gd name="connsiteY18" fmla="*/ 0 h 2017561"/>
                  <a:gd name="connsiteX0" fmla="*/ 0 w 1620774"/>
                  <a:gd name="connsiteY0" fmla="*/ 0 h 2017561"/>
                  <a:gd name="connsiteX1" fmla="*/ 381709 w 1620774"/>
                  <a:gd name="connsiteY1" fmla="*/ 38644 h 2017561"/>
                  <a:gd name="connsiteX2" fmla="*/ 1297337 w 1620774"/>
                  <a:gd name="connsiteY2" fmla="*/ 27976 h 2017561"/>
                  <a:gd name="connsiteX3" fmla="*/ 1259203 w 1620774"/>
                  <a:gd name="connsiteY3" fmla="*/ 526897 h 2017561"/>
                  <a:gd name="connsiteX4" fmla="*/ 1359347 w 1620774"/>
                  <a:gd name="connsiteY4" fmla="*/ 777028 h 2017561"/>
                  <a:gd name="connsiteX5" fmla="*/ 1620774 w 1620774"/>
                  <a:gd name="connsiteY5" fmla="*/ 1371199 h 2017561"/>
                  <a:gd name="connsiteX6" fmla="*/ 1521270 w 1620774"/>
                  <a:gd name="connsiteY6" fmla="*/ 2017561 h 2017561"/>
                  <a:gd name="connsiteX7" fmla="*/ 1454504 w 1620774"/>
                  <a:gd name="connsiteY7" fmla="*/ 1493695 h 2017561"/>
                  <a:gd name="connsiteX8" fmla="*/ 793288 w 1620774"/>
                  <a:gd name="connsiteY8" fmla="*/ 1497507 h 2017561"/>
                  <a:gd name="connsiteX9" fmla="*/ 793929 w 1620774"/>
                  <a:gd name="connsiteY9" fmla="*/ 1381124 h 2017561"/>
                  <a:gd name="connsiteX10" fmla="*/ 542581 w 1620774"/>
                  <a:gd name="connsiteY10" fmla="*/ 1386482 h 2017561"/>
                  <a:gd name="connsiteX11" fmla="*/ 537983 w 1620774"/>
                  <a:gd name="connsiteY11" fmla="*/ 1225844 h 2017561"/>
                  <a:gd name="connsiteX12" fmla="*/ 476214 w 1620774"/>
                  <a:gd name="connsiteY12" fmla="*/ 1100109 h 2017561"/>
                  <a:gd name="connsiteX13" fmla="*/ 269868 w 1620774"/>
                  <a:gd name="connsiteY13" fmla="*/ 1098397 h 2017561"/>
                  <a:gd name="connsiteX14" fmla="*/ 267044 w 1620774"/>
                  <a:gd name="connsiteY14" fmla="*/ 761972 h 2017561"/>
                  <a:gd name="connsiteX15" fmla="*/ 153671 w 1620774"/>
                  <a:gd name="connsiteY15" fmla="*/ 766734 h 2017561"/>
                  <a:gd name="connsiteX16" fmla="*/ 154395 w 1620774"/>
                  <a:gd name="connsiteY16" fmla="*/ 400022 h 2017561"/>
                  <a:gd name="connsiteX17" fmla="*/ 0 w 1620774"/>
                  <a:gd name="connsiteY17" fmla="*/ 0 h 2017561"/>
                  <a:gd name="connsiteX0" fmla="*/ 724 w 1467103"/>
                  <a:gd name="connsiteY0" fmla="*/ 372046 h 1989585"/>
                  <a:gd name="connsiteX1" fmla="*/ 228038 w 1467103"/>
                  <a:gd name="connsiteY1" fmla="*/ 10668 h 1989585"/>
                  <a:gd name="connsiteX2" fmla="*/ 1143666 w 1467103"/>
                  <a:gd name="connsiteY2" fmla="*/ 0 h 1989585"/>
                  <a:gd name="connsiteX3" fmla="*/ 1105532 w 1467103"/>
                  <a:gd name="connsiteY3" fmla="*/ 498921 h 1989585"/>
                  <a:gd name="connsiteX4" fmla="*/ 1205676 w 1467103"/>
                  <a:gd name="connsiteY4" fmla="*/ 749052 h 1989585"/>
                  <a:gd name="connsiteX5" fmla="*/ 1467103 w 1467103"/>
                  <a:gd name="connsiteY5" fmla="*/ 1343223 h 1989585"/>
                  <a:gd name="connsiteX6" fmla="*/ 1367599 w 1467103"/>
                  <a:gd name="connsiteY6" fmla="*/ 1989585 h 1989585"/>
                  <a:gd name="connsiteX7" fmla="*/ 1300833 w 1467103"/>
                  <a:gd name="connsiteY7" fmla="*/ 1465719 h 1989585"/>
                  <a:gd name="connsiteX8" fmla="*/ 639617 w 1467103"/>
                  <a:gd name="connsiteY8" fmla="*/ 1469531 h 1989585"/>
                  <a:gd name="connsiteX9" fmla="*/ 640258 w 1467103"/>
                  <a:gd name="connsiteY9" fmla="*/ 1353148 h 1989585"/>
                  <a:gd name="connsiteX10" fmla="*/ 388910 w 1467103"/>
                  <a:gd name="connsiteY10" fmla="*/ 1358506 h 1989585"/>
                  <a:gd name="connsiteX11" fmla="*/ 384312 w 1467103"/>
                  <a:gd name="connsiteY11" fmla="*/ 1197868 h 1989585"/>
                  <a:gd name="connsiteX12" fmla="*/ 322543 w 1467103"/>
                  <a:gd name="connsiteY12" fmla="*/ 1072133 h 1989585"/>
                  <a:gd name="connsiteX13" fmla="*/ 116197 w 1467103"/>
                  <a:gd name="connsiteY13" fmla="*/ 1070421 h 1989585"/>
                  <a:gd name="connsiteX14" fmla="*/ 113373 w 1467103"/>
                  <a:gd name="connsiteY14" fmla="*/ 733996 h 1989585"/>
                  <a:gd name="connsiteX15" fmla="*/ 0 w 1467103"/>
                  <a:gd name="connsiteY15" fmla="*/ 738758 h 1989585"/>
                  <a:gd name="connsiteX16" fmla="*/ 724 w 1467103"/>
                  <a:gd name="connsiteY16" fmla="*/ 372046 h 1989585"/>
                  <a:gd name="connsiteX0" fmla="*/ 0 w 1467103"/>
                  <a:gd name="connsiteY0" fmla="*/ 738758 h 1989585"/>
                  <a:gd name="connsiteX1" fmla="*/ 228038 w 1467103"/>
                  <a:gd name="connsiteY1" fmla="*/ 10668 h 1989585"/>
                  <a:gd name="connsiteX2" fmla="*/ 1143666 w 1467103"/>
                  <a:gd name="connsiteY2" fmla="*/ 0 h 1989585"/>
                  <a:gd name="connsiteX3" fmla="*/ 1105532 w 1467103"/>
                  <a:gd name="connsiteY3" fmla="*/ 498921 h 1989585"/>
                  <a:gd name="connsiteX4" fmla="*/ 1205676 w 1467103"/>
                  <a:gd name="connsiteY4" fmla="*/ 749052 h 1989585"/>
                  <a:gd name="connsiteX5" fmla="*/ 1467103 w 1467103"/>
                  <a:gd name="connsiteY5" fmla="*/ 1343223 h 1989585"/>
                  <a:gd name="connsiteX6" fmla="*/ 1367599 w 1467103"/>
                  <a:gd name="connsiteY6" fmla="*/ 1989585 h 1989585"/>
                  <a:gd name="connsiteX7" fmla="*/ 1300833 w 1467103"/>
                  <a:gd name="connsiteY7" fmla="*/ 1465719 h 1989585"/>
                  <a:gd name="connsiteX8" fmla="*/ 639617 w 1467103"/>
                  <a:gd name="connsiteY8" fmla="*/ 1469531 h 1989585"/>
                  <a:gd name="connsiteX9" fmla="*/ 640258 w 1467103"/>
                  <a:gd name="connsiteY9" fmla="*/ 1353148 h 1989585"/>
                  <a:gd name="connsiteX10" fmla="*/ 388910 w 1467103"/>
                  <a:gd name="connsiteY10" fmla="*/ 1358506 h 1989585"/>
                  <a:gd name="connsiteX11" fmla="*/ 384312 w 1467103"/>
                  <a:gd name="connsiteY11" fmla="*/ 1197868 h 1989585"/>
                  <a:gd name="connsiteX12" fmla="*/ 322543 w 1467103"/>
                  <a:gd name="connsiteY12" fmla="*/ 1072133 h 1989585"/>
                  <a:gd name="connsiteX13" fmla="*/ 116197 w 1467103"/>
                  <a:gd name="connsiteY13" fmla="*/ 1070421 h 1989585"/>
                  <a:gd name="connsiteX14" fmla="*/ 113373 w 1467103"/>
                  <a:gd name="connsiteY14" fmla="*/ 733996 h 1989585"/>
                  <a:gd name="connsiteX15" fmla="*/ 0 w 1467103"/>
                  <a:gd name="connsiteY15" fmla="*/ 738758 h 1989585"/>
                  <a:gd name="connsiteX0" fmla="*/ 0 w 1353730"/>
                  <a:gd name="connsiteY0" fmla="*/ 733996 h 1989585"/>
                  <a:gd name="connsiteX1" fmla="*/ 114665 w 1353730"/>
                  <a:gd name="connsiteY1" fmla="*/ 10668 h 1989585"/>
                  <a:gd name="connsiteX2" fmla="*/ 1030293 w 1353730"/>
                  <a:gd name="connsiteY2" fmla="*/ 0 h 1989585"/>
                  <a:gd name="connsiteX3" fmla="*/ 992159 w 1353730"/>
                  <a:gd name="connsiteY3" fmla="*/ 498921 h 1989585"/>
                  <a:gd name="connsiteX4" fmla="*/ 1092303 w 1353730"/>
                  <a:gd name="connsiteY4" fmla="*/ 749052 h 1989585"/>
                  <a:gd name="connsiteX5" fmla="*/ 1353730 w 1353730"/>
                  <a:gd name="connsiteY5" fmla="*/ 1343223 h 1989585"/>
                  <a:gd name="connsiteX6" fmla="*/ 1254226 w 1353730"/>
                  <a:gd name="connsiteY6" fmla="*/ 1989585 h 1989585"/>
                  <a:gd name="connsiteX7" fmla="*/ 1187460 w 1353730"/>
                  <a:gd name="connsiteY7" fmla="*/ 1465719 h 1989585"/>
                  <a:gd name="connsiteX8" fmla="*/ 526244 w 1353730"/>
                  <a:gd name="connsiteY8" fmla="*/ 1469531 h 1989585"/>
                  <a:gd name="connsiteX9" fmla="*/ 526885 w 1353730"/>
                  <a:gd name="connsiteY9" fmla="*/ 1353148 h 1989585"/>
                  <a:gd name="connsiteX10" fmla="*/ 275537 w 1353730"/>
                  <a:gd name="connsiteY10" fmla="*/ 1358506 h 1989585"/>
                  <a:gd name="connsiteX11" fmla="*/ 270939 w 1353730"/>
                  <a:gd name="connsiteY11" fmla="*/ 1197868 h 1989585"/>
                  <a:gd name="connsiteX12" fmla="*/ 209170 w 1353730"/>
                  <a:gd name="connsiteY12" fmla="*/ 1072133 h 1989585"/>
                  <a:gd name="connsiteX13" fmla="*/ 2824 w 1353730"/>
                  <a:gd name="connsiteY13" fmla="*/ 1070421 h 1989585"/>
                  <a:gd name="connsiteX14" fmla="*/ 0 w 1353730"/>
                  <a:gd name="connsiteY14" fmla="*/ 733996 h 1989585"/>
                  <a:gd name="connsiteX0" fmla="*/ 0 w 1353730"/>
                  <a:gd name="connsiteY0" fmla="*/ 723328 h 1978917"/>
                  <a:gd name="connsiteX1" fmla="*/ 114665 w 1353730"/>
                  <a:gd name="connsiteY1" fmla="*/ 0 h 1978917"/>
                  <a:gd name="connsiteX2" fmla="*/ 992159 w 1353730"/>
                  <a:gd name="connsiteY2" fmla="*/ 488253 h 1978917"/>
                  <a:gd name="connsiteX3" fmla="*/ 1092303 w 1353730"/>
                  <a:gd name="connsiteY3" fmla="*/ 738384 h 1978917"/>
                  <a:gd name="connsiteX4" fmla="*/ 1353730 w 1353730"/>
                  <a:gd name="connsiteY4" fmla="*/ 1332555 h 1978917"/>
                  <a:gd name="connsiteX5" fmla="*/ 1254226 w 1353730"/>
                  <a:gd name="connsiteY5" fmla="*/ 1978917 h 1978917"/>
                  <a:gd name="connsiteX6" fmla="*/ 1187460 w 1353730"/>
                  <a:gd name="connsiteY6" fmla="*/ 1455051 h 1978917"/>
                  <a:gd name="connsiteX7" fmla="*/ 526244 w 1353730"/>
                  <a:gd name="connsiteY7" fmla="*/ 1458863 h 1978917"/>
                  <a:gd name="connsiteX8" fmla="*/ 526885 w 1353730"/>
                  <a:gd name="connsiteY8" fmla="*/ 1342480 h 1978917"/>
                  <a:gd name="connsiteX9" fmla="*/ 275537 w 1353730"/>
                  <a:gd name="connsiteY9" fmla="*/ 1347838 h 1978917"/>
                  <a:gd name="connsiteX10" fmla="*/ 270939 w 1353730"/>
                  <a:gd name="connsiteY10" fmla="*/ 1187200 h 1978917"/>
                  <a:gd name="connsiteX11" fmla="*/ 209170 w 1353730"/>
                  <a:gd name="connsiteY11" fmla="*/ 1061465 h 1978917"/>
                  <a:gd name="connsiteX12" fmla="*/ 2824 w 1353730"/>
                  <a:gd name="connsiteY12" fmla="*/ 1059753 h 1978917"/>
                  <a:gd name="connsiteX13" fmla="*/ 0 w 1353730"/>
                  <a:gd name="connsiteY13" fmla="*/ 723328 h 1978917"/>
                  <a:gd name="connsiteX0" fmla="*/ 0 w 1353730"/>
                  <a:gd name="connsiteY0" fmla="*/ 723328 h 1458863"/>
                  <a:gd name="connsiteX1" fmla="*/ 114665 w 1353730"/>
                  <a:gd name="connsiteY1" fmla="*/ 0 h 1458863"/>
                  <a:gd name="connsiteX2" fmla="*/ 992159 w 1353730"/>
                  <a:gd name="connsiteY2" fmla="*/ 488253 h 1458863"/>
                  <a:gd name="connsiteX3" fmla="*/ 1092303 w 1353730"/>
                  <a:gd name="connsiteY3" fmla="*/ 738384 h 1458863"/>
                  <a:gd name="connsiteX4" fmla="*/ 1353730 w 1353730"/>
                  <a:gd name="connsiteY4" fmla="*/ 1332555 h 1458863"/>
                  <a:gd name="connsiteX5" fmla="*/ 1187460 w 1353730"/>
                  <a:gd name="connsiteY5" fmla="*/ 1455051 h 1458863"/>
                  <a:gd name="connsiteX6" fmla="*/ 526244 w 1353730"/>
                  <a:gd name="connsiteY6" fmla="*/ 1458863 h 1458863"/>
                  <a:gd name="connsiteX7" fmla="*/ 526885 w 1353730"/>
                  <a:gd name="connsiteY7" fmla="*/ 1342480 h 1458863"/>
                  <a:gd name="connsiteX8" fmla="*/ 275537 w 1353730"/>
                  <a:gd name="connsiteY8" fmla="*/ 1347838 h 1458863"/>
                  <a:gd name="connsiteX9" fmla="*/ 270939 w 1353730"/>
                  <a:gd name="connsiteY9" fmla="*/ 1187200 h 1458863"/>
                  <a:gd name="connsiteX10" fmla="*/ 209170 w 1353730"/>
                  <a:gd name="connsiteY10" fmla="*/ 1061465 h 1458863"/>
                  <a:gd name="connsiteX11" fmla="*/ 2824 w 1353730"/>
                  <a:gd name="connsiteY11" fmla="*/ 1059753 h 1458863"/>
                  <a:gd name="connsiteX12" fmla="*/ 0 w 1353730"/>
                  <a:gd name="connsiteY12" fmla="*/ 723328 h 1458863"/>
                  <a:gd name="connsiteX0" fmla="*/ 0 w 1353730"/>
                  <a:gd name="connsiteY0" fmla="*/ 723328 h 1458863"/>
                  <a:gd name="connsiteX1" fmla="*/ 114665 w 1353730"/>
                  <a:gd name="connsiteY1" fmla="*/ 0 h 1458863"/>
                  <a:gd name="connsiteX2" fmla="*/ 992159 w 1353730"/>
                  <a:gd name="connsiteY2" fmla="*/ 488253 h 1458863"/>
                  <a:gd name="connsiteX3" fmla="*/ 1092303 w 1353730"/>
                  <a:gd name="connsiteY3" fmla="*/ 738384 h 1458863"/>
                  <a:gd name="connsiteX4" fmla="*/ 1353730 w 1353730"/>
                  <a:gd name="connsiteY4" fmla="*/ 1332555 h 1458863"/>
                  <a:gd name="connsiteX5" fmla="*/ 1187460 w 1353730"/>
                  <a:gd name="connsiteY5" fmla="*/ 1455051 h 1458863"/>
                  <a:gd name="connsiteX6" fmla="*/ 526244 w 1353730"/>
                  <a:gd name="connsiteY6" fmla="*/ 1458863 h 1458863"/>
                  <a:gd name="connsiteX7" fmla="*/ 275537 w 1353730"/>
                  <a:gd name="connsiteY7" fmla="*/ 1347838 h 1458863"/>
                  <a:gd name="connsiteX8" fmla="*/ 270939 w 1353730"/>
                  <a:gd name="connsiteY8" fmla="*/ 1187200 h 1458863"/>
                  <a:gd name="connsiteX9" fmla="*/ 209170 w 1353730"/>
                  <a:gd name="connsiteY9" fmla="*/ 1061465 h 1458863"/>
                  <a:gd name="connsiteX10" fmla="*/ 2824 w 1353730"/>
                  <a:gd name="connsiteY10" fmla="*/ 1059753 h 1458863"/>
                  <a:gd name="connsiteX11" fmla="*/ 0 w 1353730"/>
                  <a:gd name="connsiteY11" fmla="*/ 723328 h 1458863"/>
                  <a:gd name="connsiteX0" fmla="*/ 0 w 1353730"/>
                  <a:gd name="connsiteY0" fmla="*/ 723328 h 1458863"/>
                  <a:gd name="connsiteX1" fmla="*/ 114665 w 1353730"/>
                  <a:gd name="connsiteY1" fmla="*/ 0 h 1458863"/>
                  <a:gd name="connsiteX2" fmla="*/ 992159 w 1353730"/>
                  <a:gd name="connsiteY2" fmla="*/ 488253 h 1458863"/>
                  <a:gd name="connsiteX3" fmla="*/ 1092303 w 1353730"/>
                  <a:gd name="connsiteY3" fmla="*/ 738384 h 1458863"/>
                  <a:gd name="connsiteX4" fmla="*/ 1353730 w 1353730"/>
                  <a:gd name="connsiteY4" fmla="*/ 1332555 h 1458863"/>
                  <a:gd name="connsiteX5" fmla="*/ 1187460 w 1353730"/>
                  <a:gd name="connsiteY5" fmla="*/ 1455051 h 1458863"/>
                  <a:gd name="connsiteX6" fmla="*/ 526244 w 1353730"/>
                  <a:gd name="connsiteY6" fmla="*/ 1458863 h 1458863"/>
                  <a:gd name="connsiteX7" fmla="*/ 275537 w 1353730"/>
                  <a:gd name="connsiteY7" fmla="*/ 1347838 h 1458863"/>
                  <a:gd name="connsiteX8" fmla="*/ 209170 w 1353730"/>
                  <a:gd name="connsiteY8" fmla="*/ 1061465 h 1458863"/>
                  <a:gd name="connsiteX9" fmla="*/ 2824 w 1353730"/>
                  <a:gd name="connsiteY9" fmla="*/ 1059753 h 1458863"/>
                  <a:gd name="connsiteX10" fmla="*/ 0 w 1353730"/>
                  <a:gd name="connsiteY10" fmla="*/ 723328 h 1458863"/>
                  <a:gd name="connsiteX0" fmla="*/ 0 w 1353730"/>
                  <a:gd name="connsiteY0" fmla="*/ 723328 h 1458863"/>
                  <a:gd name="connsiteX1" fmla="*/ 114665 w 1353730"/>
                  <a:gd name="connsiteY1" fmla="*/ 0 h 1458863"/>
                  <a:gd name="connsiteX2" fmla="*/ 992159 w 1353730"/>
                  <a:gd name="connsiteY2" fmla="*/ 488253 h 1458863"/>
                  <a:gd name="connsiteX3" fmla="*/ 1092303 w 1353730"/>
                  <a:gd name="connsiteY3" fmla="*/ 738384 h 1458863"/>
                  <a:gd name="connsiteX4" fmla="*/ 1353730 w 1353730"/>
                  <a:gd name="connsiteY4" fmla="*/ 1332555 h 1458863"/>
                  <a:gd name="connsiteX5" fmla="*/ 1187460 w 1353730"/>
                  <a:gd name="connsiteY5" fmla="*/ 1455051 h 1458863"/>
                  <a:gd name="connsiteX6" fmla="*/ 526244 w 1353730"/>
                  <a:gd name="connsiteY6" fmla="*/ 1458863 h 1458863"/>
                  <a:gd name="connsiteX7" fmla="*/ 209170 w 1353730"/>
                  <a:gd name="connsiteY7" fmla="*/ 1061465 h 1458863"/>
                  <a:gd name="connsiteX8" fmla="*/ 2824 w 1353730"/>
                  <a:gd name="connsiteY8" fmla="*/ 1059753 h 1458863"/>
                  <a:gd name="connsiteX9" fmla="*/ 0 w 1353730"/>
                  <a:gd name="connsiteY9" fmla="*/ 723328 h 1458863"/>
                  <a:gd name="connsiteX0" fmla="*/ 0 w 1353730"/>
                  <a:gd name="connsiteY0" fmla="*/ 723328 h 1458863"/>
                  <a:gd name="connsiteX1" fmla="*/ 114665 w 1353730"/>
                  <a:gd name="connsiteY1" fmla="*/ 0 h 1458863"/>
                  <a:gd name="connsiteX2" fmla="*/ 992159 w 1353730"/>
                  <a:gd name="connsiteY2" fmla="*/ 488253 h 1458863"/>
                  <a:gd name="connsiteX3" fmla="*/ 1092303 w 1353730"/>
                  <a:gd name="connsiteY3" fmla="*/ 738384 h 1458863"/>
                  <a:gd name="connsiteX4" fmla="*/ 1353730 w 1353730"/>
                  <a:gd name="connsiteY4" fmla="*/ 1332555 h 1458863"/>
                  <a:gd name="connsiteX5" fmla="*/ 1187460 w 1353730"/>
                  <a:gd name="connsiteY5" fmla="*/ 1455051 h 1458863"/>
                  <a:gd name="connsiteX6" fmla="*/ 526244 w 1353730"/>
                  <a:gd name="connsiteY6" fmla="*/ 1458863 h 1458863"/>
                  <a:gd name="connsiteX7" fmla="*/ 209170 w 1353730"/>
                  <a:gd name="connsiteY7" fmla="*/ 1061465 h 1458863"/>
                  <a:gd name="connsiteX8" fmla="*/ 2824 w 1353730"/>
                  <a:gd name="connsiteY8" fmla="*/ 1059753 h 1458863"/>
                  <a:gd name="connsiteX9" fmla="*/ 0 w 1353730"/>
                  <a:gd name="connsiteY9" fmla="*/ 723328 h 1458863"/>
                  <a:gd name="connsiteX0" fmla="*/ 0 w 1353730"/>
                  <a:gd name="connsiteY0" fmla="*/ 723328 h 1624110"/>
                  <a:gd name="connsiteX1" fmla="*/ 114665 w 1353730"/>
                  <a:gd name="connsiteY1" fmla="*/ 0 h 1624110"/>
                  <a:gd name="connsiteX2" fmla="*/ 992159 w 1353730"/>
                  <a:gd name="connsiteY2" fmla="*/ 488253 h 1624110"/>
                  <a:gd name="connsiteX3" fmla="*/ 1092303 w 1353730"/>
                  <a:gd name="connsiteY3" fmla="*/ 738384 h 1624110"/>
                  <a:gd name="connsiteX4" fmla="*/ 1353730 w 1353730"/>
                  <a:gd name="connsiteY4" fmla="*/ 1332555 h 1624110"/>
                  <a:gd name="connsiteX5" fmla="*/ 1187460 w 1353730"/>
                  <a:gd name="connsiteY5" fmla="*/ 1455051 h 1624110"/>
                  <a:gd name="connsiteX6" fmla="*/ 526244 w 1353730"/>
                  <a:gd name="connsiteY6" fmla="*/ 1458863 h 1624110"/>
                  <a:gd name="connsiteX7" fmla="*/ 236154 w 1353730"/>
                  <a:gd name="connsiteY7" fmla="*/ 1624110 h 1624110"/>
                  <a:gd name="connsiteX8" fmla="*/ 2824 w 1353730"/>
                  <a:gd name="connsiteY8" fmla="*/ 1059753 h 1624110"/>
                  <a:gd name="connsiteX9" fmla="*/ 0 w 1353730"/>
                  <a:gd name="connsiteY9" fmla="*/ 723328 h 1624110"/>
                  <a:gd name="connsiteX0" fmla="*/ 0 w 1353730"/>
                  <a:gd name="connsiteY0" fmla="*/ 723328 h 1625749"/>
                  <a:gd name="connsiteX1" fmla="*/ 114665 w 1353730"/>
                  <a:gd name="connsiteY1" fmla="*/ 0 h 1625749"/>
                  <a:gd name="connsiteX2" fmla="*/ 992159 w 1353730"/>
                  <a:gd name="connsiteY2" fmla="*/ 488253 h 1625749"/>
                  <a:gd name="connsiteX3" fmla="*/ 1092303 w 1353730"/>
                  <a:gd name="connsiteY3" fmla="*/ 738384 h 1625749"/>
                  <a:gd name="connsiteX4" fmla="*/ 1353730 w 1353730"/>
                  <a:gd name="connsiteY4" fmla="*/ 1332555 h 1625749"/>
                  <a:gd name="connsiteX5" fmla="*/ 1187460 w 1353730"/>
                  <a:gd name="connsiteY5" fmla="*/ 1455051 h 1625749"/>
                  <a:gd name="connsiteX6" fmla="*/ 510495 w 1353730"/>
                  <a:gd name="connsiteY6" fmla="*/ 1625749 h 1625749"/>
                  <a:gd name="connsiteX7" fmla="*/ 236154 w 1353730"/>
                  <a:gd name="connsiteY7" fmla="*/ 1624110 h 1625749"/>
                  <a:gd name="connsiteX8" fmla="*/ 2824 w 1353730"/>
                  <a:gd name="connsiteY8" fmla="*/ 1059753 h 1625749"/>
                  <a:gd name="connsiteX9" fmla="*/ 0 w 1353730"/>
                  <a:gd name="connsiteY9" fmla="*/ 723328 h 1625749"/>
                  <a:gd name="connsiteX0" fmla="*/ 0 w 1353730"/>
                  <a:gd name="connsiteY0" fmla="*/ 723328 h 1625749"/>
                  <a:gd name="connsiteX1" fmla="*/ 114665 w 1353730"/>
                  <a:gd name="connsiteY1" fmla="*/ 0 h 1625749"/>
                  <a:gd name="connsiteX2" fmla="*/ 992159 w 1353730"/>
                  <a:gd name="connsiteY2" fmla="*/ 488253 h 1625749"/>
                  <a:gd name="connsiteX3" fmla="*/ 1092303 w 1353730"/>
                  <a:gd name="connsiteY3" fmla="*/ 738384 h 1625749"/>
                  <a:gd name="connsiteX4" fmla="*/ 1353730 w 1353730"/>
                  <a:gd name="connsiteY4" fmla="*/ 1332555 h 1625749"/>
                  <a:gd name="connsiteX5" fmla="*/ 509214 w 1353730"/>
                  <a:gd name="connsiteY5" fmla="*/ 1550500 h 1625749"/>
                  <a:gd name="connsiteX6" fmla="*/ 510495 w 1353730"/>
                  <a:gd name="connsiteY6" fmla="*/ 1625749 h 1625749"/>
                  <a:gd name="connsiteX7" fmla="*/ 236154 w 1353730"/>
                  <a:gd name="connsiteY7" fmla="*/ 1624110 h 1625749"/>
                  <a:gd name="connsiteX8" fmla="*/ 2824 w 1353730"/>
                  <a:gd name="connsiteY8" fmla="*/ 1059753 h 1625749"/>
                  <a:gd name="connsiteX9" fmla="*/ 0 w 1353730"/>
                  <a:gd name="connsiteY9" fmla="*/ 723328 h 1625749"/>
                  <a:gd name="connsiteX0" fmla="*/ 0 w 1353730"/>
                  <a:gd name="connsiteY0" fmla="*/ 723328 h 1624110"/>
                  <a:gd name="connsiteX1" fmla="*/ 114665 w 1353730"/>
                  <a:gd name="connsiteY1" fmla="*/ 0 h 1624110"/>
                  <a:gd name="connsiteX2" fmla="*/ 992159 w 1353730"/>
                  <a:gd name="connsiteY2" fmla="*/ 488253 h 1624110"/>
                  <a:gd name="connsiteX3" fmla="*/ 1092303 w 1353730"/>
                  <a:gd name="connsiteY3" fmla="*/ 738384 h 1624110"/>
                  <a:gd name="connsiteX4" fmla="*/ 1353730 w 1353730"/>
                  <a:gd name="connsiteY4" fmla="*/ 1332555 h 1624110"/>
                  <a:gd name="connsiteX5" fmla="*/ 509214 w 1353730"/>
                  <a:gd name="connsiteY5" fmla="*/ 1550500 h 1624110"/>
                  <a:gd name="connsiteX6" fmla="*/ 504447 w 1353730"/>
                  <a:gd name="connsiteY6" fmla="*/ 1618605 h 1624110"/>
                  <a:gd name="connsiteX7" fmla="*/ 236154 w 1353730"/>
                  <a:gd name="connsiteY7" fmla="*/ 1624110 h 1624110"/>
                  <a:gd name="connsiteX8" fmla="*/ 2824 w 1353730"/>
                  <a:gd name="connsiteY8" fmla="*/ 1059753 h 1624110"/>
                  <a:gd name="connsiteX9" fmla="*/ 0 w 1353730"/>
                  <a:gd name="connsiteY9" fmla="*/ 723328 h 1624110"/>
                  <a:gd name="connsiteX0" fmla="*/ 0 w 1353730"/>
                  <a:gd name="connsiteY0" fmla="*/ 723328 h 1624110"/>
                  <a:gd name="connsiteX1" fmla="*/ 114665 w 1353730"/>
                  <a:gd name="connsiteY1" fmla="*/ 0 h 1624110"/>
                  <a:gd name="connsiteX2" fmla="*/ 992159 w 1353730"/>
                  <a:gd name="connsiteY2" fmla="*/ 488253 h 1624110"/>
                  <a:gd name="connsiteX3" fmla="*/ 1092303 w 1353730"/>
                  <a:gd name="connsiteY3" fmla="*/ 738384 h 1624110"/>
                  <a:gd name="connsiteX4" fmla="*/ 1353730 w 1353730"/>
                  <a:gd name="connsiteY4" fmla="*/ 1332555 h 1624110"/>
                  <a:gd name="connsiteX5" fmla="*/ 504552 w 1353730"/>
                  <a:gd name="connsiteY5" fmla="*/ 1545366 h 1624110"/>
                  <a:gd name="connsiteX6" fmla="*/ 504447 w 1353730"/>
                  <a:gd name="connsiteY6" fmla="*/ 1618605 h 1624110"/>
                  <a:gd name="connsiteX7" fmla="*/ 236154 w 1353730"/>
                  <a:gd name="connsiteY7" fmla="*/ 1624110 h 1624110"/>
                  <a:gd name="connsiteX8" fmla="*/ 2824 w 1353730"/>
                  <a:gd name="connsiteY8" fmla="*/ 1059753 h 1624110"/>
                  <a:gd name="connsiteX9" fmla="*/ 0 w 1353730"/>
                  <a:gd name="connsiteY9" fmla="*/ 723328 h 1624110"/>
                  <a:gd name="connsiteX0" fmla="*/ 0 w 1353730"/>
                  <a:gd name="connsiteY0" fmla="*/ 723328 h 1624110"/>
                  <a:gd name="connsiteX1" fmla="*/ 114665 w 1353730"/>
                  <a:gd name="connsiteY1" fmla="*/ 0 h 1624110"/>
                  <a:gd name="connsiteX2" fmla="*/ 992159 w 1353730"/>
                  <a:gd name="connsiteY2" fmla="*/ 488253 h 1624110"/>
                  <a:gd name="connsiteX3" fmla="*/ 1092303 w 1353730"/>
                  <a:gd name="connsiteY3" fmla="*/ 738384 h 1624110"/>
                  <a:gd name="connsiteX4" fmla="*/ 1353730 w 1353730"/>
                  <a:gd name="connsiteY4" fmla="*/ 1332555 h 1624110"/>
                  <a:gd name="connsiteX5" fmla="*/ 622546 w 1353730"/>
                  <a:gd name="connsiteY5" fmla="*/ 1541139 h 1624110"/>
                  <a:gd name="connsiteX6" fmla="*/ 504552 w 1353730"/>
                  <a:gd name="connsiteY6" fmla="*/ 1545366 h 1624110"/>
                  <a:gd name="connsiteX7" fmla="*/ 504447 w 1353730"/>
                  <a:gd name="connsiteY7" fmla="*/ 1618605 h 1624110"/>
                  <a:gd name="connsiteX8" fmla="*/ 236154 w 1353730"/>
                  <a:gd name="connsiteY8" fmla="*/ 1624110 h 1624110"/>
                  <a:gd name="connsiteX9" fmla="*/ 2824 w 1353730"/>
                  <a:gd name="connsiteY9" fmla="*/ 1059753 h 1624110"/>
                  <a:gd name="connsiteX10" fmla="*/ 0 w 1353730"/>
                  <a:gd name="connsiteY10" fmla="*/ 723328 h 1624110"/>
                  <a:gd name="connsiteX0" fmla="*/ 0 w 1092303"/>
                  <a:gd name="connsiteY0" fmla="*/ 723328 h 1624110"/>
                  <a:gd name="connsiteX1" fmla="*/ 114665 w 1092303"/>
                  <a:gd name="connsiteY1" fmla="*/ 0 h 1624110"/>
                  <a:gd name="connsiteX2" fmla="*/ 992159 w 1092303"/>
                  <a:gd name="connsiteY2" fmla="*/ 488253 h 1624110"/>
                  <a:gd name="connsiteX3" fmla="*/ 1092303 w 1092303"/>
                  <a:gd name="connsiteY3" fmla="*/ 738384 h 1624110"/>
                  <a:gd name="connsiteX4" fmla="*/ 620949 w 1092303"/>
                  <a:gd name="connsiteY4" fmla="*/ 1164826 h 1624110"/>
                  <a:gd name="connsiteX5" fmla="*/ 622546 w 1092303"/>
                  <a:gd name="connsiteY5" fmla="*/ 1541139 h 1624110"/>
                  <a:gd name="connsiteX6" fmla="*/ 504552 w 1092303"/>
                  <a:gd name="connsiteY6" fmla="*/ 1545366 h 1624110"/>
                  <a:gd name="connsiteX7" fmla="*/ 504447 w 1092303"/>
                  <a:gd name="connsiteY7" fmla="*/ 1618605 h 1624110"/>
                  <a:gd name="connsiteX8" fmla="*/ 236154 w 1092303"/>
                  <a:gd name="connsiteY8" fmla="*/ 1624110 h 1624110"/>
                  <a:gd name="connsiteX9" fmla="*/ 2824 w 1092303"/>
                  <a:gd name="connsiteY9" fmla="*/ 1059753 h 1624110"/>
                  <a:gd name="connsiteX10" fmla="*/ 0 w 1092303"/>
                  <a:gd name="connsiteY10" fmla="*/ 723328 h 1624110"/>
                  <a:gd name="connsiteX0" fmla="*/ 0 w 1160665"/>
                  <a:gd name="connsiteY0" fmla="*/ 723328 h 1624110"/>
                  <a:gd name="connsiteX1" fmla="*/ 114665 w 1160665"/>
                  <a:gd name="connsiteY1" fmla="*/ 0 h 1624110"/>
                  <a:gd name="connsiteX2" fmla="*/ 992159 w 1160665"/>
                  <a:gd name="connsiteY2" fmla="*/ 488253 h 1624110"/>
                  <a:gd name="connsiteX3" fmla="*/ 1160665 w 1160665"/>
                  <a:gd name="connsiteY3" fmla="*/ 1163388 h 1624110"/>
                  <a:gd name="connsiteX4" fmla="*/ 620949 w 1160665"/>
                  <a:gd name="connsiteY4" fmla="*/ 1164826 h 1624110"/>
                  <a:gd name="connsiteX5" fmla="*/ 622546 w 1160665"/>
                  <a:gd name="connsiteY5" fmla="*/ 1541139 h 1624110"/>
                  <a:gd name="connsiteX6" fmla="*/ 504552 w 1160665"/>
                  <a:gd name="connsiteY6" fmla="*/ 1545366 h 1624110"/>
                  <a:gd name="connsiteX7" fmla="*/ 504447 w 1160665"/>
                  <a:gd name="connsiteY7" fmla="*/ 1618605 h 1624110"/>
                  <a:gd name="connsiteX8" fmla="*/ 236154 w 1160665"/>
                  <a:gd name="connsiteY8" fmla="*/ 1624110 h 1624110"/>
                  <a:gd name="connsiteX9" fmla="*/ 2824 w 1160665"/>
                  <a:gd name="connsiteY9" fmla="*/ 1059753 h 1624110"/>
                  <a:gd name="connsiteX10" fmla="*/ 0 w 1160665"/>
                  <a:gd name="connsiteY10" fmla="*/ 723328 h 1624110"/>
                  <a:gd name="connsiteX0" fmla="*/ 0 w 1160665"/>
                  <a:gd name="connsiteY0" fmla="*/ 723328 h 1624110"/>
                  <a:gd name="connsiteX1" fmla="*/ 114665 w 1160665"/>
                  <a:gd name="connsiteY1" fmla="*/ 0 h 1624110"/>
                  <a:gd name="connsiteX2" fmla="*/ 1148937 w 1160665"/>
                  <a:gd name="connsiteY2" fmla="*/ 874487 h 1624110"/>
                  <a:gd name="connsiteX3" fmla="*/ 1160665 w 1160665"/>
                  <a:gd name="connsiteY3" fmla="*/ 1163388 h 1624110"/>
                  <a:gd name="connsiteX4" fmla="*/ 620949 w 1160665"/>
                  <a:gd name="connsiteY4" fmla="*/ 1164826 h 1624110"/>
                  <a:gd name="connsiteX5" fmla="*/ 622546 w 1160665"/>
                  <a:gd name="connsiteY5" fmla="*/ 1541139 h 1624110"/>
                  <a:gd name="connsiteX6" fmla="*/ 504552 w 1160665"/>
                  <a:gd name="connsiteY6" fmla="*/ 1545366 h 1624110"/>
                  <a:gd name="connsiteX7" fmla="*/ 504447 w 1160665"/>
                  <a:gd name="connsiteY7" fmla="*/ 1618605 h 1624110"/>
                  <a:gd name="connsiteX8" fmla="*/ 236154 w 1160665"/>
                  <a:gd name="connsiteY8" fmla="*/ 1624110 h 1624110"/>
                  <a:gd name="connsiteX9" fmla="*/ 2824 w 1160665"/>
                  <a:gd name="connsiteY9" fmla="*/ 1059753 h 1624110"/>
                  <a:gd name="connsiteX10" fmla="*/ 0 w 1160665"/>
                  <a:gd name="connsiteY10" fmla="*/ 723328 h 1624110"/>
                  <a:gd name="connsiteX0" fmla="*/ 0 w 1160665"/>
                  <a:gd name="connsiteY0" fmla="*/ 723328 h 1624110"/>
                  <a:gd name="connsiteX1" fmla="*/ 114665 w 1160665"/>
                  <a:gd name="connsiteY1" fmla="*/ 0 h 1624110"/>
                  <a:gd name="connsiteX2" fmla="*/ 764499 w 1160665"/>
                  <a:gd name="connsiteY2" fmla="*/ 874662 h 1624110"/>
                  <a:gd name="connsiteX3" fmla="*/ 1148937 w 1160665"/>
                  <a:gd name="connsiteY3" fmla="*/ 874487 h 1624110"/>
                  <a:gd name="connsiteX4" fmla="*/ 1160665 w 1160665"/>
                  <a:gd name="connsiteY4" fmla="*/ 1163388 h 1624110"/>
                  <a:gd name="connsiteX5" fmla="*/ 620949 w 1160665"/>
                  <a:gd name="connsiteY5" fmla="*/ 1164826 h 1624110"/>
                  <a:gd name="connsiteX6" fmla="*/ 622546 w 1160665"/>
                  <a:gd name="connsiteY6" fmla="*/ 1541139 h 1624110"/>
                  <a:gd name="connsiteX7" fmla="*/ 504552 w 1160665"/>
                  <a:gd name="connsiteY7" fmla="*/ 1545366 h 1624110"/>
                  <a:gd name="connsiteX8" fmla="*/ 504447 w 1160665"/>
                  <a:gd name="connsiteY8" fmla="*/ 1618605 h 1624110"/>
                  <a:gd name="connsiteX9" fmla="*/ 236154 w 1160665"/>
                  <a:gd name="connsiteY9" fmla="*/ 1624110 h 1624110"/>
                  <a:gd name="connsiteX10" fmla="*/ 2824 w 1160665"/>
                  <a:gd name="connsiteY10" fmla="*/ 1059753 h 1624110"/>
                  <a:gd name="connsiteX11" fmla="*/ 0 w 1160665"/>
                  <a:gd name="connsiteY11" fmla="*/ 723328 h 1624110"/>
                  <a:gd name="connsiteX0" fmla="*/ 0 w 1160665"/>
                  <a:gd name="connsiteY0" fmla="*/ 723328 h 1624110"/>
                  <a:gd name="connsiteX1" fmla="*/ 114665 w 1160665"/>
                  <a:gd name="connsiteY1" fmla="*/ 0 h 1624110"/>
                  <a:gd name="connsiteX2" fmla="*/ 488278 w 1160665"/>
                  <a:gd name="connsiteY2" fmla="*/ 1033065 h 1624110"/>
                  <a:gd name="connsiteX3" fmla="*/ 764499 w 1160665"/>
                  <a:gd name="connsiteY3" fmla="*/ 874662 h 1624110"/>
                  <a:gd name="connsiteX4" fmla="*/ 1148937 w 1160665"/>
                  <a:gd name="connsiteY4" fmla="*/ 874487 h 1624110"/>
                  <a:gd name="connsiteX5" fmla="*/ 1160665 w 1160665"/>
                  <a:gd name="connsiteY5" fmla="*/ 1163388 h 1624110"/>
                  <a:gd name="connsiteX6" fmla="*/ 620949 w 1160665"/>
                  <a:gd name="connsiteY6" fmla="*/ 1164826 h 1624110"/>
                  <a:gd name="connsiteX7" fmla="*/ 622546 w 1160665"/>
                  <a:gd name="connsiteY7" fmla="*/ 1541139 h 1624110"/>
                  <a:gd name="connsiteX8" fmla="*/ 504552 w 1160665"/>
                  <a:gd name="connsiteY8" fmla="*/ 1545366 h 1624110"/>
                  <a:gd name="connsiteX9" fmla="*/ 504447 w 1160665"/>
                  <a:gd name="connsiteY9" fmla="*/ 1618605 h 1624110"/>
                  <a:gd name="connsiteX10" fmla="*/ 236154 w 1160665"/>
                  <a:gd name="connsiteY10" fmla="*/ 1624110 h 1624110"/>
                  <a:gd name="connsiteX11" fmla="*/ 2824 w 1160665"/>
                  <a:gd name="connsiteY11" fmla="*/ 1059753 h 1624110"/>
                  <a:gd name="connsiteX12" fmla="*/ 0 w 1160665"/>
                  <a:gd name="connsiteY12" fmla="*/ 723328 h 1624110"/>
                  <a:gd name="connsiteX0" fmla="*/ 0 w 1160665"/>
                  <a:gd name="connsiteY0" fmla="*/ 723328 h 1624110"/>
                  <a:gd name="connsiteX1" fmla="*/ 114665 w 1160665"/>
                  <a:gd name="connsiteY1" fmla="*/ 0 h 1624110"/>
                  <a:gd name="connsiteX2" fmla="*/ 615280 w 1160665"/>
                  <a:gd name="connsiteY2" fmla="*/ 861615 h 1624110"/>
                  <a:gd name="connsiteX3" fmla="*/ 764499 w 1160665"/>
                  <a:gd name="connsiteY3" fmla="*/ 874662 h 1624110"/>
                  <a:gd name="connsiteX4" fmla="*/ 1148937 w 1160665"/>
                  <a:gd name="connsiteY4" fmla="*/ 874487 h 1624110"/>
                  <a:gd name="connsiteX5" fmla="*/ 1160665 w 1160665"/>
                  <a:gd name="connsiteY5" fmla="*/ 1163388 h 1624110"/>
                  <a:gd name="connsiteX6" fmla="*/ 620949 w 1160665"/>
                  <a:gd name="connsiteY6" fmla="*/ 1164826 h 1624110"/>
                  <a:gd name="connsiteX7" fmla="*/ 622546 w 1160665"/>
                  <a:gd name="connsiteY7" fmla="*/ 1541139 h 1624110"/>
                  <a:gd name="connsiteX8" fmla="*/ 504552 w 1160665"/>
                  <a:gd name="connsiteY8" fmla="*/ 1545366 h 1624110"/>
                  <a:gd name="connsiteX9" fmla="*/ 504447 w 1160665"/>
                  <a:gd name="connsiteY9" fmla="*/ 1618605 h 1624110"/>
                  <a:gd name="connsiteX10" fmla="*/ 236154 w 1160665"/>
                  <a:gd name="connsiteY10" fmla="*/ 1624110 h 1624110"/>
                  <a:gd name="connsiteX11" fmla="*/ 2824 w 1160665"/>
                  <a:gd name="connsiteY11" fmla="*/ 1059753 h 1624110"/>
                  <a:gd name="connsiteX12" fmla="*/ 0 w 1160665"/>
                  <a:gd name="connsiteY12" fmla="*/ 723328 h 1624110"/>
                  <a:gd name="connsiteX0" fmla="*/ 0 w 1160665"/>
                  <a:gd name="connsiteY0" fmla="*/ 723328 h 1624110"/>
                  <a:gd name="connsiteX1" fmla="*/ 114665 w 1160665"/>
                  <a:gd name="connsiteY1" fmla="*/ 0 h 1624110"/>
                  <a:gd name="connsiteX2" fmla="*/ 615280 w 1160665"/>
                  <a:gd name="connsiteY2" fmla="*/ 861615 h 1624110"/>
                  <a:gd name="connsiteX3" fmla="*/ 766515 w 1160665"/>
                  <a:gd name="connsiteY3" fmla="*/ 862756 h 1624110"/>
                  <a:gd name="connsiteX4" fmla="*/ 1148937 w 1160665"/>
                  <a:gd name="connsiteY4" fmla="*/ 874487 h 1624110"/>
                  <a:gd name="connsiteX5" fmla="*/ 1160665 w 1160665"/>
                  <a:gd name="connsiteY5" fmla="*/ 1163388 h 1624110"/>
                  <a:gd name="connsiteX6" fmla="*/ 620949 w 1160665"/>
                  <a:gd name="connsiteY6" fmla="*/ 1164826 h 1624110"/>
                  <a:gd name="connsiteX7" fmla="*/ 622546 w 1160665"/>
                  <a:gd name="connsiteY7" fmla="*/ 1541139 h 1624110"/>
                  <a:gd name="connsiteX8" fmla="*/ 504552 w 1160665"/>
                  <a:gd name="connsiteY8" fmla="*/ 1545366 h 1624110"/>
                  <a:gd name="connsiteX9" fmla="*/ 504447 w 1160665"/>
                  <a:gd name="connsiteY9" fmla="*/ 1618605 h 1624110"/>
                  <a:gd name="connsiteX10" fmla="*/ 236154 w 1160665"/>
                  <a:gd name="connsiteY10" fmla="*/ 1624110 h 1624110"/>
                  <a:gd name="connsiteX11" fmla="*/ 2824 w 1160665"/>
                  <a:gd name="connsiteY11" fmla="*/ 1059753 h 1624110"/>
                  <a:gd name="connsiteX12" fmla="*/ 0 w 1160665"/>
                  <a:gd name="connsiteY12" fmla="*/ 723328 h 1624110"/>
                  <a:gd name="connsiteX0" fmla="*/ 0 w 1160665"/>
                  <a:gd name="connsiteY0" fmla="*/ 723328 h 1624110"/>
                  <a:gd name="connsiteX1" fmla="*/ 114665 w 1160665"/>
                  <a:gd name="connsiteY1" fmla="*/ 0 h 1624110"/>
                  <a:gd name="connsiteX2" fmla="*/ 615280 w 1160665"/>
                  <a:gd name="connsiteY2" fmla="*/ 861615 h 1624110"/>
                  <a:gd name="connsiteX3" fmla="*/ 767523 w 1160665"/>
                  <a:gd name="connsiteY3" fmla="*/ 872281 h 1624110"/>
                  <a:gd name="connsiteX4" fmla="*/ 1148937 w 1160665"/>
                  <a:gd name="connsiteY4" fmla="*/ 874487 h 1624110"/>
                  <a:gd name="connsiteX5" fmla="*/ 1160665 w 1160665"/>
                  <a:gd name="connsiteY5" fmla="*/ 1163388 h 1624110"/>
                  <a:gd name="connsiteX6" fmla="*/ 620949 w 1160665"/>
                  <a:gd name="connsiteY6" fmla="*/ 1164826 h 1624110"/>
                  <a:gd name="connsiteX7" fmla="*/ 622546 w 1160665"/>
                  <a:gd name="connsiteY7" fmla="*/ 1541139 h 1624110"/>
                  <a:gd name="connsiteX8" fmla="*/ 504552 w 1160665"/>
                  <a:gd name="connsiteY8" fmla="*/ 1545366 h 1624110"/>
                  <a:gd name="connsiteX9" fmla="*/ 504447 w 1160665"/>
                  <a:gd name="connsiteY9" fmla="*/ 1618605 h 1624110"/>
                  <a:gd name="connsiteX10" fmla="*/ 236154 w 1160665"/>
                  <a:gd name="connsiteY10" fmla="*/ 1624110 h 1624110"/>
                  <a:gd name="connsiteX11" fmla="*/ 2824 w 1160665"/>
                  <a:gd name="connsiteY11" fmla="*/ 1059753 h 1624110"/>
                  <a:gd name="connsiteX12" fmla="*/ 0 w 1160665"/>
                  <a:gd name="connsiteY12" fmla="*/ 723328 h 1624110"/>
                  <a:gd name="connsiteX0" fmla="*/ 0 w 1160665"/>
                  <a:gd name="connsiteY0" fmla="*/ 723328 h 1624110"/>
                  <a:gd name="connsiteX1" fmla="*/ 114665 w 1160665"/>
                  <a:gd name="connsiteY1" fmla="*/ 0 h 1624110"/>
                  <a:gd name="connsiteX2" fmla="*/ 614755 w 1160665"/>
                  <a:gd name="connsiteY2" fmla="*/ 725883 h 1624110"/>
                  <a:gd name="connsiteX3" fmla="*/ 615280 w 1160665"/>
                  <a:gd name="connsiteY3" fmla="*/ 861615 h 1624110"/>
                  <a:gd name="connsiteX4" fmla="*/ 767523 w 1160665"/>
                  <a:gd name="connsiteY4" fmla="*/ 872281 h 1624110"/>
                  <a:gd name="connsiteX5" fmla="*/ 1148937 w 1160665"/>
                  <a:gd name="connsiteY5" fmla="*/ 874487 h 1624110"/>
                  <a:gd name="connsiteX6" fmla="*/ 1160665 w 1160665"/>
                  <a:gd name="connsiteY6" fmla="*/ 1163388 h 1624110"/>
                  <a:gd name="connsiteX7" fmla="*/ 620949 w 1160665"/>
                  <a:gd name="connsiteY7" fmla="*/ 1164826 h 1624110"/>
                  <a:gd name="connsiteX8" fmla="*/ 622546 w 1160665"/>
                  <a:gd name="connsiteY8" fmla="*/ 1541139 h 1624110"/>
                  <a:gd name="connsiteX9" fmla="*/ 504552 w 1160665"/>
                  <a:gd name="connsiteY9" fmla="*/ 1545366 h 1624110"/>
                  <a:gd name="connsiteX10" fmla="*/ 504447 w 1160665"/>
                  <a:gd name="connsiteY10" fmla="*/ 1618605 h 1624110"/>
                  <a:gd name="connsiteX11" fmla="*/ 236154 w 1160665"/>
                  <a:gd name="connsiteY11" fmla="*/ 1624110 h 1624110"/>
                  <a:gd name="connsiteX12" fmla="*/ 2824 w 1160665"/>
                  <a:gd name="connsiteY12" fmla="*/ 1059753 h 1624110"/>
                  <a:gd name="connsiteX13" fmla="*/ 0 w 1160665"/>
                  <a:gd name="connsiteY13" fmla="*/ 723328 h 1624110"/>
                  <a:gd name="connsiteX0" fmla="*/ 0 w 1160665"/>
                  <a:gd name="connsiteY0" fmla="*/ 723328 h 1624110"/>
                  <a:gd name="connsiteX1" fmla="*/ 114665 w 1160665"/>
                  <a:gd name="connsiteY1" fmla="*/ 0 h 1624110"/>
                  <a:gd name="connsiteX2" fmla="*/ 580201 w 1160665"/>
                  <a:gd name="connsiteY2" fmla="*/ 727595 h 1624110"/>
                  <a:gd name="connsiteX3" fmla="*/ 614755 w 1160665"/>
                  <a:gd name="connsiteY3" fmla="*/ 725883 h 1624110"/>
                  <a:gd name="connsiteX4" fmla="*/ 615280 w 1160665"/>
                  <a:gd name="connsiteY4" fmla="*/ 861615 h 1624110"/>
                  <a:gd name="connsiteX5" fmla="*/ 767523 w 1160665"/>
                  <a:gd name="connsiteY5" fmla="*/ 872281 h 1624110"/>
                  <a:gd name="connsiteX6" fmla="*/ 1148937 w 1160665"/>
                  <a:gd name="connsiteY6" fmla="*/ 874487 h 1624110"/>
                  <a:gd name="connsiteX7" fmla="*/ 1160665 w 1160665"/>
                  <a:gd name="connsiteY7" fmla="*/ 1163388 h 1624110"/>
                  <a:gd name="connsiteX8" fmla="*/ 620949 w 1160665"/>
                  <a:gd name="connsiteY8" fmla="*/ 1164826 h 1624110"/>
                  <a:gd name="connsiteX9" fmla="*/ 622546 w 1160665"/>
                  <a:gd name="connsiteY9" fmla="*/ 1541139 h 1624110"/>
                  <a:gd name="connsiteX10" fmla="*/ 504552 w 1160665"/>
                  <a:gd name="connsiteY10" fmla="*/ 1545366 h 1624110"/>
                  <a:gd name="connsiteX11" fmla="*/ 504447 w 1160665"/>
                  <a:gd name="connsiteY11" fmla="*/ 1618605 h 1624110"/>
                  <a:gd name="connsiteX12" fmla="*/ 236154 w 1160665"/>
                  <a:gd name="connsiteY12" fmla="*/ 1624110 h 1624110"/>
                  <a:gd name="connsiteX13" fmla="*/ 2824 w 1160665"/>
                  <a:gd name="connsiteY13" fmla="*/ 1059753 h 1624110"/>
                  <a:gd name="connsiteX14" fmla="*/ 0 w 1160665"/>
                  <a:gd name="connsiteY14" fmla="*/ 723328 h 1624110"/>
                  <a:gd name="connsiteX0" fmla="*/ 0 w 1160665"/>
                  <a:gd name="connsiteY0" fmla="*/ 723328 h 1624110"/>
                  <a:gd name="connsiteX1" fmla="*/ 114665 w 1160665"/>
                  <a:gd name="connsiteY1" fmla="*/ 0 h 1624110"/>
                  <a:gd name="connsiteX2" fmla="*/ 580925 w 1160665"/>
                  <a:gd name="connsiteY2" fmla="*/ 585291 h 1624110"/>
                  <a:gd name="connsiteX3" fmla="*/ 580201 w 1160665"/>
                  <a:gd name="connsiteY3" fmla="*/ 727595 h 1624110"/>
                  <a:gd name="connsiteX4" fmla="*/ 614755 w 1160665"/>
                  <a:gd name="connsiteY4" fmla="*/ 725883 h 1624110"/>
                  <a:gd name="connsiteX5" fmla="*/ 615280 w 1160665"/>
                  <a:gd name="connsiteY5" fmla="*/ 861615 h 1624110"/>
                  <a:gd name="connsiteX6" fmla="*/ 767523 w 1160665"/>
                  <a:gd name="connsiteY6" fmla="*/ 872281 h 1624110"/>
                  <a:gd name="connsiteX7" fmla="*/ 1148937 w 1160665"/>
                  <a:gd name="connsiteY7" fmla="*/ 874487 h 1624110"/>
                  <a:gd name="connsiteX8" fmla="*/ 1160665 w 1160665"/>
                  <a:gd name="connsiteY8" fmla="*/ 1163388 h 1624110"/>
                  <a:gd name="connsiteX9" fmla="*/ 620949 w 1160665"/>
                  <a:gd name="connsiteY9" fmla="*/ 1164826 h 1624110"/>
                  <a:gd name="connsiteX10" fmla="*/ 622546 w 1160665"/>
                  <a:gd name="connsiteY10" fmla="*/ 1541139 h 1624110"/>
                  <a:gd name="connsiteX11" fmla="*/ 504552 w 1160665"/>
                  <a:gd name="connsiteY11" fmla="*/ 1545366 h 1624110"/>
                  <a:gd name="connsiteX12" fmla="*/ 504447 w 1160665"/>
                  <a:gd name="connsiteY12" fmla="*/ 1618605 h 1624110"/>
                  <a:gd name="connsiteX13" fmla="*/ 236154 w 1160665"/>
                  <a:gd name="connsiteY13" fmla="*/ 1624110 h 1624110"/>
                  <a:gd name="connsiteX14" fmla="*/ 2824 w 1160665"/>
                  <a:gd name="connsiteY14" fmla="*/ 1059753 h 1624110"/>
                  <a:gd name="connsiteX15" fmla="*/ 0 w 1160665"/>
                  <a:gd name="connsiteY15" fmla="*/ 723328 h 1624110"/>
                  <a:gd name="connsiteX0" fmla="*/ 0 w 1160665"/>
                  <a:gd name="connsiteY0" fmla="*/ 723328 h 1624110"/>
                  <a:gd name="connsiteX1" fmla="*/ 114665 w 1160665"/>
                  <a:gd name="connsiteY1" fmla="*/ 0 h 1624110"/>
                  <a:gd name="connsiteX2" fmla="*/ 521456 w 1160665"/>
                  <a:gd name="connsiteY2" fmla="*/ 507279 h 1624110"/>
                  <a:gd name="connsiteX3" fmla="*/ 580925 w 1160665"/>
                  <a:gd name="connsiteY3" fmla="*/ 585291 h 1624110"/>
                  <a:gd name="connsiteX4" fmla="*/ 580201 w 1160665"/>
                  <a:gd name="connsiteY4" fmla="*/ 727595 h 1624110"/>
                  <a:gd name="connsiteX5" fmla="*/ 614755 w 1160665"/>
                  <a:gd name="connsiteY5" fmla="*/ 725883 h 1624110"/>
                  <a:gd name="connsiteX6" fmla="*/ 615280 w 1160665"/>
                  <a:gd name="connsiteY6" fmla="*/ 861615 h 1624110"/>
                  <a:gd name="connsiteX7" fmla="*/ 767523 w 1160665"/>
                  <a:gd name="connsiteY7" fmla="*/ 872281 h 1624110"/>
                  <a:gd name="connsiteX8" fmla="*/ 1148937 w 1160665"/>
                  <a:gd name="connsiteY8" fmla="*/ 874487 h 1624110"/>
                  <a:gd name="connsiteX9" fmla="*/ 1160665 w 1160665"/>
                  <a:gd name="connsiteY9" fmla="*/ 1163388 h 1624110"/>
                  <a:gd name="connsiteX10" fmla="*/ 620949 w 1160665"/>
                  <a:gd name="connsiteY10" fmla="*/ 1164826 h 1624110"/>
                  <a:gd name="connsiteX11" fmla="*/ 622546 w 1160665"/>
                  <a:gd name="connsiteY11" fmla="*/ 1541139 h 1624110"/>
                  <a:gd name="connsiteX12" fmla="*/ 504552 w 1160665"/>
                  <a:gd name="connsiteY12" fmla="*/ 1545366 h 1624110"/>
                  <a:gd name="connsiteX13" fmla="*/ 504447 w 1160665"/>
                  <a:gd name="connsiteY13" fmla="*/ 1618605 h 1624110"/>
                  <a:gd name="connsiteX14" fmla="*/ 236154 w 1160665"/>
                  <a:gd name="connsiteY14" fmla="*/ 1624110 h 1624110"/>
                  <a:gd name="connsiteX15" fmla="*/ 2824 w 1160665"/>
                  <a:gd name="connsiteY15" fmla="*/ 1059753 h 1624110"/>
                  <a:gd name="connsiteX16" fmla="*/ 0 w 1160665"/>
                  <a:gd name="connsiteY16" fmla="*/ 723328 h 1624110"/>
                  <a:gd name="connsiteX0" fmla="*/ 0 w 1160665"/>
                  <a:gd name="connsiteY0" fmla="*/ 723328 h 1624110"/>
                  <a:gd name="connsiteX1" fmla="*/ 114665 w 1160665"/>
                  <a:gd name="connsiteY1" fmla="*/ 0 h 1624110"/>
                  <a:gd name="connsiteX2" fmla="*/ 532543 w 1160665"/>
                  <a:gd name="connsiteY2" fmla="*/ 431650 h 1624110"/>
                  <a:gd name="connsiteX3" fmla="*/ 521456 w 1160665"/>
                  <a:gd name="connsiteY3" fmla="*/ 507279 h 1624110"/>
                  <a:gd name="connsiteX4" fmla="*/ 580925 w 1160665"/>
                  <a:gd name="connsiteY4" fmla="*/ 585291 h 1624110"/>
                  <a:gd name="connsiteX5" fmla="*/ 580201 w 1160665"/>
                  <a:gd name="connsiteY5" fmla="*/ 727595 h 1624110"/>
                  <a:gd name="connsiteX6" fmla="*/ 614755 w 1160665"/>
                  <a:gd name="connsiteY6" fmla="*/ 725883 h 1624110"/>
                  <a:gd name="connsiteX7" fmla="*/ 615280 w 1160665"/>
                  <a:gd name="connsiteY7" fmla="*/ 861615 h 1624110"/>
                  <a:gd name="connsiteX8" fmla="*/ 767523 w 1160665"/>
                  <a:gd name="connsiteY8" fmla="*/ 872281 h 1624110"/>
                  <a:gd name="connsiteX9" fmla="*/ 1148937 w 1160665"/>
                  <a:gd name="connsiteY9" fmla="*/ 874487 h 1624110"/>
                  <a:gd name="connsiteX10" fmla="*/ 1160665 w 1160665"/>
                  <a:gd name="connsiteY10" fmla="*/ 1163388 h 1624110"/>
                  <a:gd name="connsiteX11" fmla="*/ 620949 w 1160665"/>
                  <a:gd name="connsiteY11" fmla="*/ 1164826 h 1624110"/>
                  <a:gd name="connsiteX12" fmla="*/ 622546 w 1160665"/>
                  <a:gd name="connsiteY12" fmla="*/ 1541139 h 1624110"/>
                  <a:gd name="connsiteX13" fmla="*/ 504552 w 1160665"/>
                  <a:gd name="connsiteY13" fmla="*/ 1545366 h 1624110"/>
                  <a:gd name="connsiteX14" fmla="*/ 504447 w 1160665"/>
                  <a:gd name="connsiteY14" fmla="*/ 1618605 h 1624110"/>
                  <a:gd name="connsiteX15" fmla="*/ 236154 w 1160665"/>
                  <a:gd name="connsiteY15" fmla="*/ 1624110 h 1624110"/>
                  <a:gd name="connsiteX16" fmla="*/ 2824 w 1160665"/>
                  <a:gd name="connsiteY16" fmla="*/ 1059753 h 1624110"/>
                  <a:gd name="connsiteX17" fmla="*/ 0 w 1160665"/>
                  <a:gd name="connsiteY17" fmla="*/ 723328 h 1624110"/>
                  <a:gd name="connsiteX0" fmla="*/ 0 w 1160665"/>
                  <a:gd name="connsiteY0" fmla="*/ 723328 h 1624110"/>
                  <a:gd name="connsiteX1" fmla="*/ 114665 w 1160665"/>
                  <a:gd name="connsiteY1" fmla="*/ 0 h 1624110"/>
                  <a:gd name="connsiteX2" fmla="*/ 532543 w 1160665"/>
                  <a:gd name="connsiteY2" fmla="*/ 431650 h 1624110"/>
                  <a:gd name="connsiteX3" fmla="*/ 533551 w 1160665"/>
                  <a:gd name="connsiteY3" fmla="*/ 526329 h 1624110"/>
                  <a:gd name="connsiteX4" fmla="*/ 580925 w 1160665"/>
                  <a:gd name="connsiteY4" fmla="*/ 585291 h 1624110"/>
                  <a:gd name="connsiteX5" fmla="*/ 580201 w 1160665"/>
                  <a:gd name="connsiteY5" fmla="*/ 727595 h 1624110"/>
                  <a:gd name="connsiteX6" fmla="*/ 614755 w 1160665"/>
                  <a:gd name="connsiteY6" fmla="*/ 725883 h 1624110"/>
                  <a:gd name="connsiteX7" fmla="*/ 615280 w 1160665"/>
                  <a:gd name="connsiteY7" fmla="*/ 861615 h 1624110"/>
                  <a:gd name="connsiteX8" fmla="*/ 767523 w 1160665"/>
                  <a:gd name="connsiteY8" fmla="*/ 872281 h 1624110"/>
                  <a:gd name="connsiteX9" fmla="*/ 1148937 w 1160665"/>
                  <a:gd name="connsiteY9" fmla="*/ 874487 h 1624110"/>
                  <a:gd name="connsiteX10" fmla="*/ 1160665 w 1160665"/>
                  <a:gd name="connsiteY10" fmla="*/ 1163388 h 1624110"/>
                  <a:gd name="connsiteX11" fmla="*/ 620949 w 1160665"/>
                  <a:gd name="connsiteY11" fmla="*/ 1164826 h 1624110"/>
                  <a:gd name="connsiteX12" fmla="*/ 622546 w 1160665"/>
                  <a:gd name="connsiteY12" fmla="*/ 1541139 h 1624110"/>
                  <a:gd name="connsiteX13" fmla="*/ 504552 w 1160665"/>
                  <a:gd name="connsiteY13" fmla="*/ 1545366 h 1624110"/>
                  <a:gd name="connsiteX14" fmla="*/ 504447 w 1160665"/>
                  <a:gd name="connsiteY14" fmla="*/ 1618605 h 1624110"/>
                  <a:gd name="connsiteX15" fmla="*/ 236154 w 1160665"/>
                  <a:gd name="connsiteY15" fmla="*/ 1624110 h 1624110"/>
                  <a:gd name="connsiteX16" fmla="*/ 2824 w 1160665"/>
                  <a:gd name="connsiteY16" fmla="*/ 1059753 h 1624110"/>
                  <a:gd name="connsiteX17" fmla="*/ 0 w 1160665"/>
                  <a:gd name="connsiteY17" fmla="*/ 723328 h 1624110"/>
                  <a:gd name="connsiteX0" fmla="*/ 0 w 1160665"/>
                  <a:gd name="connsiteY0" fmla="*/ 723328 h 1624110"/>
                  <a:gd name="connsiteX1" fmla="*/ 114665 w 1160665"/>
                  <a:gd name="connsiteY1" fmla="*/ 0 h 1624110"/>
                  <a:gd name="connsiteX2" fmla="*/ 534801 w 1160665"/>
                  <a:gd name="connsiteY2" fmla="*/ 253056 h 1624110"/>
                  <a:gd name="connsiteX3" fmla="*/ 532543 w 1160665"/>
                  <a:gd name="connsiteY3" fmla="*/ 431650 h 1624110"/>
                  <a:gd name="connsiteX4" fmla="*/ 533551 w 1160665"/>
                  <a:gd name="connsiteY4" fmla="*/ 526329 h 1624110"/>
                  <a:gd name="connsiteX5" fmla="*/ 580925 w 1160665"/>
                  <a:gd name="connsiteY5" fmla="*/ 585291 h 1624110"/>
                  <a:gd name="connsiteX6" fmla="*/ 580201 w 1160665"/>
                  <a:gd name="connsiteY6" fmla="*/ 727595 h 1624110"/>
                  <a:gd name="connsiteX7" fmla="*/ 614755 w 1160665"/>
                  <a:gd name="connsiteY7" fmla="*/ 725883 h 1624110"/>
                  <a:gd name="connsiteX8" fmla="*/ 615280 w 1160665"/>
                  <a:gd name="connsiteY8" fmla="*/ 861615 h 1624110"/>
                  <a:gd name="connsiteX9" fmla="*/ 767523 w 1160665"/>
                  <a:gd name="connsiteY9" fmla="*/ 872281 h 1624110"/>
                  <a:gd name="connsiteX10" fmla="*/ 1148937 w 1160665"/>
                  <a:gd name="connsiteY10" fmla="*/ 874487 h 1624110"/>
                  <a:gd name="connsiteX11" fmla="*/ 1160665 w 1160665"/>
                  <a:gd name="connsiteY11" fmla="*/ 1163388 h 1624110"/>
                  <a:gd name="connsiteX12" fmla="*/ 620949 w 1160665"/>
                  <a:gd name="connsiteY12" fmla="*/ 1164826 h 1624110"/>
                  <a:gd name="connsiteX13" fmla="*/ 622546 w 1160665"/>
                  <a:gd name="connsiteY13" fmla="*/ 1541139 h 1624110"/>
                  <a:gd name="connsiteX14" fmla="*/ 504552 w 1160665"/>
                  <a:gd name="connsiteY14" fmla="*/ 1545366 h 1624110"/>
                  <a:gd name="connsiteX15" fmla="*/ 504447 w 1160665"/>
                  <a:gd name="connsiteY15" fmla="*/ 1618605 h 1624110"/>
                  <a:gd name="connsiteX16" fmla="*/ 236154 w 1160665"/>
                  <a:gd name="connsiteY16" fmla="*/ 1624110 h 1624110"/>
                  <a:gd name="connsiteX17" fmla="*/ 2824 w 1160665"/>
                  <a:gd name="connsiteY17" fmla="*/ 1059753 h 1624110"/>
                  <a:gd name="connsiteX18" fmla="*/ 0 w 1160665"/>
                  <a:gd name="connsiteY18" fmla="*/ 723328 h 1624110"/>
                  <a:gd name="connsiteX0" fmla="*/ 0 w 1160665"/>
                  <a:gd name="connsiteY0" fmla="*/ 470272 h 1371054"/>
                  <a:gd name="connsiteX1" fmla="*/ 236113 w 1160665"/>
                  <a:gd name="connsiteY1" fmla="*/ 13346 h 1371054"/>
                  <a:gd name="connsiteX2" fmla="*/ 534801 w 1160665"/>
                  <a:gd name="connsiteY2" fmla="*/ 0 h 1371054"/>
                  <a:gd name="connsiteX3" fmla="*/ 532543 w 1160665"/>
                  <a:gd name="connsiteY3" fmla="*/ 178594 h 1371054"/>
                  <a:gd name="connsiteX4" fmla="*/ 533551 w 1160665"/>
                  <a:gd name="connsiteY4" fmla="*/ 273273 h 1371054"/>
                  <a:gd name="connsiteX5" fmla="*/ 580925 w 1160665"/>
                  <a:gd name="connsiteY5" fmla="*/ 332235 h 1371054"/>
                  <a:gd name="connsiteX6" fmla="*/ 580201 w 1160665"/>
                  <a:gd name="connsiteY6" fmla="*/ 474539 h 1371054"/>
                  <a:gd name="connsiteX7" fmla="*/ 614755 w 1160665"/>
                  <a:gd name="connsiteY7" fmla="*/ 472827 h 1371054"/>
                  <a:gd name="connsiteX8" fmla="*/ 615280 w 1160665"/>
                  <a:gd name="connsiteY8" fmla="*/ 608559 h 1371054"/>
                  <a:gd name="connsiteX9" fmla="*/ 767523 w 1160665"/>
                  <a:gd name="connsiteY9" fmla="*/ 619225 h 1371054"/>
                  <a:gd name="connsiteX10" fmla="*/ 1148937 w 1160665"/>
                  <a:gd name="connsiteY10" fmla="*/ 621431 h 1371054"/>
                  <a:gd name="connsiteX11" fmla="*/ 1160665 w 1160665"/>
                  <a:gd name="connsiteY11" fmla="*/ 910332 h 1371054"/>
                  <a:gd name="connsiteX12" fmla="*/ 620949 w 1160665"/>
                  <a:gd name="connsiteY12" fmla="*/ 911770 h 1371054"/>
                  <a:gd name="connsiteX13" fmla="*/ 622546 w 1160665"/>
                  <a:gd name="connsiteY13" fmla="*/ 1288083 h 1371054"/>
                  <a:gd name="connsiteX14" fmla="*/ 504552 w 1160665"/>
                  <a:gd name="connsiteY14" fmla="*/ 1292310 h 1371054"/>
                  <a:gd name="connsiteX15" fmla="*/ 504447 w 1160665"/>
                  <a:gd name="connsiteY15" fmla="*/ 1365549 h 1371054"/>
                  <a:gd name="connsiteX16" fmla="*/ 236154 w 1160665"/>
                  <a:gd name="connsiteY16" fmla="*/ 1371054 h 1371054"/>
                  <a:gd name="connsiteX17" fmla="*/ 2824 w 1160665"/>
                  <a:gd name="connsiteY17" fmla="*/ 806697 h 1371054"/>
                  <a:gd name="connsiteX18" fmla="*/ 0 w 1160665"/>
                  <a:gd name="connsiteY18" fmla="*/ 470272 h 1371054"/>
                  <a:gd name="connsiteX0" fmla="*/ 7 w 1157848"/>
                  <a:gd name="connsiteY0" fmla="*/ 806697 h 1371054"/>
                  <a:gd name="connsiteX1" fmla="*/ 233296 w 1157848"/>
                  <a:gd name="connsiteY1" fmla="*/ 13346 h 1371054"/>
                  <a:gd name="connsiteX2" fmla="*/ 531984 w 1157848"/>
                  <a:gd name="connsiteY2" fmla="*/ 0 h 1371054"/>
                  <a:gd name="connsiteX3" fmla="*/ 529726 w 1157848"/>
                  <a:gd name="connsiteY3" fmla="*/ 178594 h 1371054"/>
                  <a:gd name="connsiteX4" fmla="*/ 530734 w 1157848"/>
                  <a:gd name="connsiteY4" fmla="*/ 273273 h 1371054"/>
                  <a:gd name="connsiteX5" fmla="*/ 578108 w 1157848"/>
                  <a:gd name="connsiteY5" fmla="*/ 332235 h 1371054"/>
                  <a:gd name="connsiteX6" fmla="*/ 577384 w 1157848"/>
                  <a:gd name="connsiteY6" fmla="*/ 474539 h 1371054"/>
                  <a:gd name="connsiteX7" fmla="*/ 611938 w 1157848"/>
                  <a:gd name="connsiteY7" fmla="*/ 472827 h 1371054"/>
                  <a:gd name="connsiteX8" fmla="*/ 612463 w 1157848"/>
                  <a:gd name="connsiteY8" fmla="*/ 608559 h 1371054"/>
                  <a:gd name="connsiteX9" fmla="*/ 764706 w 1157848"/>
                  <a:gd name="connsiteY9" fmla="*/ 619225 h 1371054"/>
                  <a:gd name="connsiteX10" fmla="*/ 1146120 w 1157848"/>
                  <a:gd name="connsiteY10" fmla="*/ 621431 h 1371054"/>
                  <a:gd name="connsiteX11" fmla="*/ 1157848 w 1157848"/>
                  <a:gd name="connsiteY11" fmla="*/ 910332 h 1371054"/>
                  <a:gd name="connsiteX12" fmla="*/ 618132 w 1157848"/>
                  <a:gd name="connsiteY12" fmla="*/ 911770 h 1371054"/>
                  <a:gd name="connsiteX13" fmla="*/ 619729 w 1157848"/>
                  <a:gd name="connsiteY13" fmla="*/ 1288083 h 1371054"/>
                  <a:gd name="connsiteX14" fmla="*/ 501735 w 1157848"/>
                  <a:gd name="connsiteY14" fmla="*/ 1292310 h 1371054"/>
                  <a:gd name="connsiteX15" fmla="*/ 501630 w 1157848"/>
                  <a:gd name="connsiteY15" fmla="*/ 1365549 h 1371054"/>
                  <a:gd name="connsiteX16" fmla="*/ 233337 w 1157848"/>
                  <a:gd name="connsiteY16" fmla="*/ 1371054 h 1371054"/>
                  <a:gd name="connsiteX17" fmla="*/ 7 w 1157848"/>
                  <a:gd name="connsiteY17" fmla="*/ 806697 h 1371054"/>
                  <a:gd name="connsiteX0" fmla="*/ 41 w 924552"/>
                  <a:gd name="connsiteY0" fmla="*/ 1371054 h 1371054"/>
                  <a:gd name="connsiteX1" fmla="*/ 0 w 924552"/>
                  <a:gd name="connsiteY1" fmla="*/ 13346 h 1371054"/>
                  <a:gd name="connsiteX2" fmla="*/ 298688 w 924552"/>
                  <a:gd name="connsiteY2" fmla="*/ 0 h 1371054"/>
                  <a:gd name="connsiteX3" fmla="*/ 296430 w 924552"/>
                  <a:gd name="connsiteY3" fmla="*/ 178594 h 1371054"/>
                  <a:gd name="connsiteX4" fmla="*/ 297438 w 924552"/>
                  <a:gd name="connsiteY4" fmla="*/ 273273 h 1371054"/>
                  <a:gd name="connsiteX5" fmla="*/ 344812 w 924552"/>
                  <a:gd name="connsiteY5" fmla="*/ 332235 h 1371054"/>
                  <a:gd name="connsiteX6" fmla="*/ 344088 w 924552"/>
                  <a:gd name="connsiteY6" fmla="*/ 474539 h 1371054"/>
                  <a:gd name="connsiteX7" fmla="*/ 378642 w 924552"/>
                  <a:gd name="connsiteY7" fmla="*/ 472827 h 1371054"/>
                  <a:gd name="connsiteX8" fmla="*/ 379167 w 924552"/>
                  <a:gd name="connsiteY8" fmla="*/ 608559 h 1371054"/>
                  <a:gd name="connsiteX9" fmla="*/ 531410 w 924552"/>
                  <a:gd name="connsiteY9" fmla="*/ 619225 h 1371054"/>
                  <a:gd name="connsiteX10" fmla="*/ 912824 w 924552"/>
                  <a:gd name="connsiteY10" fmla="*/ 621431 h 1371054"/>
                  <a:gd name="connsiteX11" fmla="*/ 924552 w 924552"/>
                  <a:gd name="connsiteY11" fmla="*/ 910332 h 1371054"/>
                  <a:gd name="connsiteX12" fmla="*/ 384836 w 924552"/>
                  <a:gd name="connsiteY12" fmla="*/ 911770 h 1371054"/>
                  <a:gd name="connsiteX13" fmla="*/ 386433 w 924552"/>
                  <a:gd name="connsiteY13" fmla="*/ 1288083 h 1371054"/>
                  <a:gd name="connsiteX14" fmla="*/ 268439 w 924552"/>
                  <a:gd name="connsiteY14" fmla="*/ 1292310 h 1371054"/>
                  <a:gd name="connsiteX15" fmla="*/ 268334 w 924552"/>
                  <a:gd name="connsiteY15" fmla="*/ 1365549 h 1371054"/>
                  <a:gd name="connsiteX16" fmla="*/ 41 w 924552"/>
                  <a:gd name="connsiteY16"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384836 w 919711"/>
                  <a:gd name="connsiteY12" fmla="*/ 911770 h 1371054"/>
                  <a:gd name="connsiteX13" fmla="*/ 386433 w 919711"/>
                  <a:gd name="connsiteY13" fmla="*/ 1288083 h 1371054"/>
                  <a:gd name="connsiteX14" fmla="*/ 268439 w 919711"/>
                  <a:gd name="connsiteY14" fmla="*/ 1292310 h 1371054"/>
                  <a:gd name="connsiteX15" fmla="*/ 268334 w 919711"/>
                  <a:gd name="connsiteY15" fmla="*/ 1365549 h 1371054"/>
                  <a:gd name="connsiteX16" fmla="*/ 41 w 919711"/>
                  <a:gd name="connsiteY16"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384836 w 919711"/>
                  <a:gd name="connsiteY12" fmla="*/ 911770 h 1371054"/>
                  <a:gd name="connsiteX13" fmla="*/ 386433 w 919711"/>
                  <a:gd name="connsiteY13" fmla="*/ 1288083 h 1371054"/>
                  <a:gd name="connsiteX14" fmla="*/ 268439 w 919711"/>
                  <a:gd name="connsiteY14" fmla="*/ 1292310 h 1371054"/>
                  <a:gd name="connsiteX15" fmla="*/ 268334 w 919711"/>
                  <a:gd name="connsiteY15" fmla="*/ 1365549 h 1371054"/>
                  <a:gd name="connsiteX16" fmla="*/ 41 w 919711"/>
                  <a:gd name="connsiteY16"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553951 w 919711"/>
                  <a:gd name="connsiteY12" fmla="*/ 849697 h 1371054"/>
                  <a:gd name="connsiteX13" fmla="*/ 386433 w 919711"/>
                  <a:gd name="connsiteY13" fmla="*/ 1288083 h 1371054"/>
                  <a:gd name="connsiteX14" fmla="*/ 268439 w 919711"/>
                  <a:gd name="connsiteY14" fmla="*/ 1292310 h 1371054"/>
                  <a:gd name="connsiteX15" fmla="*/ 268334 w 919711"/>
                  <a:gd name="connsiteY15" fmla="*/ 1365549 h 1371054"/>
                  <a:gd name="connsiteX16" fmla="*/ 41 w 919711"/>
                  <a:gd name="connsiteY16"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675871 w 919711"/>
                  <a:gd name="connsiteY12" fmla="*/ 849697 h 1371054"/>
                  <a:gd name="connsiteX13" fmla="*/ 386433 w 919711"/>
                  <a:gd name="connsiteY13" fmla="*/ 1288083 h 1371054"/>
                  <a:gd name="connsiteX14" fmla="*/ 268439 w 919711"/>
                  <a:gd name="connsiteY14" fmla="*/ 1292310 h 1371054"/>
                  <a:gd name="connsiteX15" fmla="*/ 268334 w 919711"/>
                  <a:gd name="connsiteY15" fmla="*/ 1365549 h 1371054"/>
                  <a:gd name="connsiteX16" fmla="*/ 41 w 919711"/>
                  <a:gd name="connsiteY16"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675871 w 919711"/>
                  <a:gd name="connsiteY12" fmla="*/ 849697 h 1371054"/>
                  <a:gd name="connsiteX13" fmla="*/ 553951 w 919711"/>
                  <a:gd name="connsiteY13" fmla="*/ 921705 h 1371054"/>
                  <a:gd name="connsiteX14" fmla="*/ 268439 w 919711"/>
                  <a:gd name="connsiteY14" fmla="*/ 1292310 h 1371054"/>
                  <a:gd name="connsiteX15" fmla="*/ 268334 w 919711"/>
                  <a:gd name="connsiteY15" fmla="*/ 1365549 h 1371054"/>
                  <a:gd name="connsiteX16" fmla="*/ 41 w 919711"/>
                  <a:gd name="connsiteY16"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645391 w 919711"/>
                  <a:gd name="connsiteY12" fmla="*/ 849697 h 1371054"/>
                  <a:gd name="connsiteX13" fmla="*/ 675871 w 919711"/>
                  <a:gd name="connsiteY13" fmla="*/ 849697 h 1371054"/>
                  <a:gd name="connsiteX14" fmla="*/ 553951 w 919711"/>
                  <a:gd name="connsiteY14" fmla="*/ 921705 h 1371054"/>
                  <a:gd name="connsiteX15" fmla="*/ 268439 w 919711"/>
                  <a:gd name="connsiteY15" fmla="*/ 1292310 h 1371054"/>
                  <a:gd name="connsiteX16" fmla="*/ 268334 w 919711"/>
                  <a:gd name="connsiteY16" fmla="*/ 1365549 h 1371054"/>
                  <a:gd name="connsiteX17" fmla="*/ 41 w 919711"/>
                  <a:gd name="connsiteY17"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58751 w 919711"/>
                  <a:gd name="connsiteY12" fmla="*/ 849697 h 1371054"/>
                  <a:gd name="connsiteX13" fmla="*/ 645391 w 919711"/>
                  <a:gd name="connsiteY13" fmla="*/ 849697 h 1371054"/>
                  <a:gd name="connsiteX14" fmla="*/ 675871 w 919711"/>
                  <a:gd name="connsiteY14" fmla="*/ 849697 h 1371054"/>
                  <a:gd name="connsiteX15" fmla="*/ 553951 w 919711"/>
                  <a:gd name="connsiteY15" fmla="*/ 921705 h 1371054"/>
                  <a:gd name="connsiteX16" fmla="*/ 268439 w 919711"/>
                  <a:gd name="connsiteY16" fmla="*/ 1292310 h 1371054"/>
                  <a:gd name="connsiteX17" fmla="*/ 268334 w 919711"/>
                  <a:gd name="connsiteY17" fmla="*/ 1365549 h 1371054"/>
                  <a:gd name="connsiteX18" fmla="*/ 41 w 919711"/>
                  <a:gd name="connsiteY18"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58751 w 919711"/>
                  <a:gd name="connsiteY12" fmla="*/ 849697 h 1371054"/>
                  <a:gd name="connsiteX13" fmla="*/ 645391 w 919711"/>
                  <a:gd name="connsiteY13" fmla="*/ 849697 h 1371054"/>
                  <a:gd name="connsiteX14" fmla="*/ 675871 w 919711"/>
                  <a:gd name="connsiteY14" fmla="*/ 849697 h 1371054"/>
                  <a:gd name="connsiteX15" fmla="*/ 553951 w 919711"/>
                  <a:gd name="connsiteY15" fmla="*/ 921705 h 1371054"/>
                  <a:gd name="connsiteX16" fmla="*/ 268439 w 919711"/>
                  <a:gd name="connsiteY16" fmla="*/ 1292310 h 1371054"/>
                  <a:gd name="connsiteX17" fmla="*/ 268334 w 919711"/>
                  <a:gd name="connsiteY17" fmla="*/ 1365549 h 1371054"/>
                  <a:gd name="connsiteX18" fmla="*/ 41 w 919711"/>
                  <a:gd name="connsiteY18"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58751 w 919711"/>
                  <a:gd name="connsiteY12" fmla="*/ 849697 h 1371054"/>
                  <a:gd name="connsiteX13" fmla="*/ 645391 w 919711"/>
                  <a:gd name="connsiteY13" fmla="*/ 849697 h 1371054"/>
                  <a:gd name="connsiteX14" fmla="*/ 675871 w 919711"/>
                  <a:gd name="connsiteY14" fmla="*/ 849697 h 1371054"/>
                  <a:gd name="connsiteX15" fmla="*/ 553951 w 919711"/>
                  <a:gd name="connsiteY15" fmla="*/ 921705 h 1371054"/>
                  <a:gd name="connsiteX16" fmla="*/ 268439 w 919711"/>
                  <a:gd name="connsiteY16" fmla="*/ 1292310 h 1371054"/>
                  <a:gd name="connsiteX17" fmla="*/ 268334 w 919711"/>
                  <a:gd name="connsiteY17" fmla="*/ 1365549 h 1371054"/>
                  <a:gd name="connsiteX18" fmla="*/ 41 w 919711"/>
                  <a:gd name="connsiteY18"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58751 w 919711"/>
                  <a:gd name="connsiteY12" fmla="*/ 849697 h 1371054"/>
                  <a:gd name="connsiteX13" fmla="*/ 645391 w 919711"/>
                  <a:gd name="connsiteY13" fmla="*/ 849697 h 1371054"/>
                  <a:gd name="connsiteX14" fmla="*/ 675871 w 919711"/>
                  <a:gd name="connsiteY14" fmla="*/ 849697 h 1371054"/>
                  <a:gd name="connsiteX15" fmla="*/ 553951 w 919711"/>
                  <a:gd name="connsiteY15" fmla="*/ 921705 h 1371054"/>
                  <a:gd name="connsiteX16" fmla="*/ 268439 w 919711"/>
                  <a:gd name="connsiteY16" fmla="*/ 1292310 h 1371054"/>
                  <a:gd name="connsiteX17" fmla="*/ 268334 w 919711"/>
                  <a:gd name="connsiteY17" fmla="*/ 1365549 h 1371054"/>
                  <a:gd name="connsiteX18" fmla="*/ 41 w 919711"/>
                  <a:gd name="connsiteY18"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58751 w 919711"/>
                  <a:gd name="connsiteY12" fmla="*/ 849697 h 1371054"/>
                  <a:gd name="connsiteX13" fmla="*/ 645391 w 919711"/>
                  <a:gd name="connsiteY13" fmla="*/ 849697 h 1371054"/>
                  <a:gd name="connsiteX14" fmla="*/ 675871 w 919711"/>
                  <a:gd name="connsiteY14" fmla="*/ 849697 h 1371054"/>
                  <a:gd name="connsiteX15" fmla="*/ 268439 w 919711"/>
                  <a:gd name="connsiteY15" fmla="*/ 1292310 h 1371054"/>
                  <a:gd name="connsiteX16" fmla="*/ 268334 w 919711"/>
                  <a:gd name="connsiteY16" fmla="*/ 1365549 h 1371054"/>
                  <a:gd name="connsiteX17" fmla="*/ 41 w 919711"/>
                  <a:gd name="connsiteY17"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58751 w 919711"/>
                  <a:gd name="connsiteY12" fmla="*/ 849697 h 1371054"/>
                  <a:gd name="connsiteX13" fmla="*/ 675871 w 919711"/>
                  <a:gd name="connsiteY13" fmla="*/ 849697 h 1371054"/>
                  <a:gd name="connsiteX14" fmla="*/ 268439 w 919711"/>
                  <a:gd name="connsiteY14" fmla="*/ 1292310 h 1371054"/>
                  <a:gd name="connsiteX15" fmla="*/ 268334 w 919711"/>
                  <a:gd name="connsiteY15" fmla="*/ 1365549 h 1371054"/>
                  <a:gd name="connsiteX16" fmla="*/ 41 w 919711"/>
                  <a:gd name="connsiteY16"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675871 w 919711"/>
                  <a:gd name="connsiteY12" fmla="*/ 849697 h 1371054"/>
                  <a:gd name="connsiteX13" fmla="*/ 268439 w 919711"/>
                  <a:gd name="connsiteY13" fmla="*/ 1292310 h 1371054"/>
                  <a:gd name="connsiteX14" fmla="*/ 268334 w 919711"/>
                  <a:gd name="connsiteY14" fmla="*/ 1365549 h 1371054"/>
                  <a:gd name="connsiteX15" fmla="*/ 41 w 919711"/>
                  <a:gd name="connsiteY15"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58751 w 919711"/>
                  <a:gd name="connsiteY12" fmla="*/ 849697 h 1371054"/>
                  <a:gd name="connsiteX13" fmla="*/ 675871 w 919711"/>
                  <a:gd name="connsiteY13" fmla="*/ 849697 h 1371054"/>
                  <a:gd name="connsiteX14" fmla="*/ 268439 w 919711"/>
                  <a:gd name="connsiteY14" fmla="*/ 1292310 h 1371054"/>
                  <a:gd name="connsiteX15" fmla="*/ 268334 w 919711"/>
                  <a:gd name="connsiteY15" fmla="*/ 1365549 h 1371054"/>
                  <a:gd name="connsiteX16" fmla="*/ 41 w 919711"/>
                  <a:gd name="connsiteY16" fmla="*/ 1371054 h 1371054"/>
                  <a:gd name="connsiteX0" fmla="*/ 41 w 912824"/>
                  <a:gd name="connsiteY0" fmla="*/ 1371054 h 1371054"/>
                  <a:gd name="connsiteX1" fmla="*/ 0 w 912824"/>
                  <a:gd name="connsiteY1" fmla="*/ 13346 h 1371054"/>
                  <a:gd name="connsiteX2" fmla="*/ 298688 w 912824"/>
                  <a:gd name="connsiteY2" fmla="*/ 0 h 1371054"/>
                  <a:gd name="connsiteX3" fmla="*/ 296430 w 912824"/>
                  <a:gd name="connsiteY3" fmla="*/ 178594 h 1371054"/>
                  <a:gd name="connsiteX4" fmla="*/ 297438 w 912824"/>
                  <a:gd name="connsiteY4" fmla="*/ 273273 h 1371054"/>
                  <a:gd name="connsiteX5" fmla="*/ 344812 w 912824"/>
                  <a:gd name="connsiteY5" fmla="*/ 332235 h 1371054"/>
                  <a:gd name="connsiteX6" fmla="*/ 344088 w 912824"/>
                  <a:gd name="connsiteY6" fmla="*/ 474539 h 1371054"/>
                  <a:gd name="connsiteX7" fmla="*/ 378642 w 912824"/>
                  <a:gd name="connsiteY7" fmla="*/ 472827 h 1371054"/>
                  <a:gd name="connsiteX8" fmla="*/ 379167 w 912824"/>
                  <a:gd name="connsiteY8" fmla="*/ 608559 h 1371054"/>
                  <a:gd name="connsiteX9" fmla="*/ 531410 w 912824"/>
                  <a:gd name="connsiteY9" fmla="*/ 619225 h 1371054"/>
                  <a:gd name="connsiteX10" fmla="*/ 912824 w 912824"/>
                  <a:gd name="connsiteY10" fmla="*/ 621431 h 1371054"/>
                  <a:gd name="connsiteX11" fmla="*/ 858751 w 912824"/>
                  <a:gd name="connsiteY11" fmla="*/ 849697 h 1371054"/>
                  <a:gd name="connsiteX12" fmla="*/ 675871 w 912824"/>
                  <a:gd name="connsiteY12" fmla="*/ 849697 h 1371054"/>
                  <a:gd name="connsiteX13" fmla="*/ 268439 w 912824"/>
                  <a:gd name="connsiteY13" fmla="*/ 1292310 h 1371054"/>
                  <a:gd name="connsiteX14" fmla="*/ 268334 w 912824"/>
                  <a:gd name="connsiteY14" fmla="*/ 1365549 h 1371054"/>
                  <a:gd name="connsiteX15" fmla="*/ 41 w 912824"/>
                  <a:gd name="connsiteY15"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675871 w 919711"/>
                  <a:gd name="connsiteY12" fmla="*/ 849697 h 1371054"/>
                  <a:gd name="connsiteX13" fmla="*/ 268439 w 919711"/>
                  <a:gd name="connsiteY13" fmla="*/ 1292310 h 1371054"/>
                  <a:gd name="connsiteX14" fmla="*/ 268334 w 919711"/>
                  <a:gd name="connsiteY14" fmla="*/ 1365549 h 1371054"/>
                  <a:gd name="connsiteX15" fmla="*/ 41 w 919711"/>
                  <a:gd name="connsiteY15"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675871 w 919711"/>
                  <a:gd name="connsiteY12" fmla="*/ 849697 h 1371054"/>
                  <a:gd name="connsiteX13" fmla="*/ 268439 w 919711"/>
                  <a:gd name="connsiteY13" fmla="*/ 1292310 h 1371054"/>
                  <a:gd name="connsiteX14" fmla="*/ 268334 w 919711"/>
                  <a:gd name="connsiteY14" fmla="*/ 1365549 h 1371054"/>
                  <a:gd name="connsiteX15" fmla="*/ 41 w 919711"/>
                  <a:gd name="connsiteY15" fmla="*/ 1371054 h 1371054"/>
                  <a:gd name="connsiteX0" fmla="*/ 41 w 929871"/>
                  <a:gd name="connsiteY0" fmla="*/ 1371054 h 1371054"/>
                  <a:gd name="connsiteX1" fmla="*/ 0 w 929871"/>
                  <a:gd name="connsiteY1" fmla="*/ 13346 h 1371054"/>
                  <a:gd name="connsiteX2" fmla="*/ 298688 w 929871"/>
                  <a:gd name="connsiteY2" fmla="*/ 0 h 1371054"/>
                  <a:gd name="connsiteX3" fmla="*/ 296430 w 929871"/>
                  <a:gd name="connsiteY3" fmla="*/ 178594 h 1371054"/>
                  <a:gd name="connsiteX4" fmla="*/ 297438 w 929871"/>
                  <a:gd name="connsiteY4" fmla="*/ 273273 h 1371054"/>
                  <a:gd name="connsiteX5" fmla="*/ 344812 w 929871"/>
                  <a:gd name="connsiteY5" fmla="*/ 332235 h 1371054"/>
                  <a:gd name="connsiteX6" fmla="*/ 344088 w 929871"/>
                  <a:gd name="connsiteY6" fmla="*/ 474539 h 1371054"/>
                  <a:gd name="connsiteX7" fmla="*/ 378642 w 929871"/>
                  <a:gd name="connsiteY7" fmla="*/ 472827 h 1371054"/>
                  <a:gd name="connsiteX8" fmla="*/ 379167 w 929871"/>
                  <a:gd name="connsiteY8" fmla="*/ 608559 h 1371054"/>
                  <a:gd name="connsiteX9" fmla="*/ 531410 w 929871"/>
                  <a:gd name="connsiteY9" fmla="*/ 619225 h 1371054"/>
                  <a:gd name="connsiteX10" fmla="*/ 912824 w 929871"/>
                  <a:gd name="connsiteY10" fmla="*/ 621431 h 1371054"/>
                  <a:gd name="connsiteX11" fmla="*/ 919711 w 929871"/>
                  <a:gd name="connsiteY11" fmla="*/ 849697 h 1371054"/>
                  <a:gd name="connsiteX12" fmla="*/ 889231 w 929871"/>
                  <a:gd name="connsiteY12" fmla="*/ 849697 h 1371054"/>
                  <a:gd name="connsiteX13" fmla="*/ 675871 w 929871"/>
                  <a:gd name="connsiteY13" fmla="*/ 849697 h 1371054"/>
                  <a:gd name="connsiteX14" fmla="*/ 268439 w 929871"/>
                  <a:gd name="connsiteY14" fmla="*/ 1292310 h 1371054"/>
                  <a:gd name="connsiteX15" fmla="*/ 268334 w 929871"/>
                  <a:gd name="connsiteY15" fmla="*/ 1365549 h 1371054"/>
                  <a:gd name="connsiteX16" fmla="*/ 41 w 929871"/>
                  <a:gd name="connsiteY16" fmla="*/ 1371054 h 1371054"/>
                  <a:gd name="connsiteX0" fmla="*/ 41 w 929871"/>
                  <a:gd name="connsiteY0" fmla="*/ 1371054 h 1371054"/>
                  <a:gd name="connsiteX1" fmla="*/ 0 w 929871"/>
                  <a:gd name="connsiteY1" fmla="*/ 13346 h 1371054"/>
                  <a:gd name="connsiteX2" fmla="*/ 298688 w 929871"/>
                  <a:gd name="connsiteY2" fmla="*/ 0 h 1371054"/>
                  <a:gd name="connsiteX3" fmla="*/ 296430 w 929871"/>
                  <a:gd name="connsiteY3" fmla="*/ 178594 h 1371054"/>
                  <a:gd name="connsiteX4" fmla="*/ 297438 w 929871"/>
                  <a:gd name="connsiteY4" fmla="*/ 273273 h 1371054"/>
                  <a:gd name="connsiteX5" fmla="*/ 344812 w 929871"/>
                  <a:gd name="connsiteY5" fmla="*/ 332235 h 1371054"/>
                  <a:gd name="connsiteX6" fmla="*/ 344088 w 929871"/>
                  <a:gd name="connsiteY6" fmla="*/ 474539 h 1371054"/>
                  <a:gd name="connsiteX7" fmla="*/ 378642 w 929871"/>
                  <a:gd name="connsiteY7" fmla="*/ 472827 h 1371054"/>
                  <a:gd name="connsiteX8" fmla="*/ 379167 w 929871"/>
                  <a:gd name="connsiteY8" fmla="*/ 608559 h 1371054"/>
                  <a:gd name="connsiteX9" fmla="*/ 531410 w 929871"/>
                  <a:gd name="connsiteY9" fmla="*/ 619225 h 1371054"/>
                  <a:gd name="connsiteX10" fmla="*/ 912824 w 929871"/>
                  <a:gd name="connsiteY10" fmla="*/ 621431 h 1371054"/>
                  <a:gd name="connsiteX11" fmla="*/ 919711 w 929871"/>
                  <a:gd name="connsiteY11" fmla="*/ 849697 h 1371054"/>
                  <a:gd name="connsiteX12" fmla="*/ 889231 w 929871"/>
                  <a:gd name="connsiteY12" fmla="*/ 849697 h 1371054"/>
                  <a:gd name="connsiteX13" fmla="*/ 889531 w 929871"/>
                  <a:gd name="connsiteY13" fmla="*/ 850356 h 1371054"/>
                  <a:gd name="connsiteX14" fmla="*/ 675871 w 929871"/>
                  <a:gd name="connsiteY14" fmla="*/ 849697 h 1371054"/>
                  <a:gd name="connsiteX15" fmla="*/ 268439 w 929871"/>
                  <a:gd name="connsiteY15" fmla="*/ 1292310 h 1371054"/>
                  <a:gd name="connsiteX16" fmla="*/ 268334 w 929871"/>
                  <a:gd name="connsiteY16" fmla="*/ 1365549 h 1371054"/>
                  <a:gd name="connsiteX17" fmla="*/ 41 w 929871"/>
                  <a:gd name="connsiteY17" fmla="*/ 1371054 h 1371054"/>
                  <a:gd name="connsiteX0" fmla="*/ 41 w 929871"/>
                  <a:gd name="connsiteY0" fmla="*/ 1371054 h 1371054"/>
                  <a:gd name="connsiteX1" fmla="*/ 0 w 929871"/>
                  <a:gd name="connsiteY1" fmla="*/ 13346 h 1371054"/>
                  <a:gd name="connsiteX2" fmla="*/ 298688 w 929871"/>
                  <a:gd name="connsiteY2" fmla="*/ 0 h 1371054"/>
                  <a:gd name="connsiteX3" fmla="*/ 296430 w 929871"/>
                  <a:gd name="connsiteY3" fmla="*/ 178594 h 1371054"/>
                  <a:gd name="connsiteX4" fmla="*/ 297438 w 929871"/>
                  <a:gd name="connsiteY4" fmla="*/ 273273 h 1371054"/>
                  <a:gd name="connsiteX5" fmla="*/ 344812 w 929871"/>
                  <a:gd name="connsiteY5" fmla="*/ 332235 h 1371054"/>
                  <a:gd name="connsiteX6" fmla="*/ 344088 w 929871"/>
                  <a:gd name="connsiteY6" fmla="*/ 474539 h 1371054"/>
                  <a:gd name="connsiteX7" fmla="*/ 378642 w 929871"/>
                  <a:gd name="connsiteY7" fmla="*/ 472827 h 1371054"/>
                  <a:gd name="connsiteX8" fmla="*/ 379167 w 929871"/>
                  <a:gd name="connsiteY8" fmla="*/ 608559 h 1371054"/>
                  <a:gd name="connsiteX9" fmla="*/ 531410 w 929871"/>
                  <a:gd name="connsiteY9" fmla="*/ 619225 h 1371054"/>
                  <a:gd name="connsiteX10" fmla="*/ 912824 w 929871"/>
                  <a:gd name="connsiteY10" fmla="*/ 621431 h 1371054"/>
                  <a:gd name="connsiteX11" fmla="*/ 919711 w 929871"/>
                  <a:gd name="connsiteY11" fmla="*/ 849697 h 1371054"/>
                  <a:gd name="connsiteX12" fmla="*/ 889231 w 929871"/>
                  <a:gd name="connsiteY12" fmla="*/ 849697 h 1371054"/>
                  <a:gd name="connsiteX13" fmla="*/ 889531 w 929871"/>
                  <a:gd name="connsiteY13" fmla="*/ 850356 h 1371054"/>
                  <a:gd name="connsiteX14" fmla="*/ 675871 w 929871"/>
                  <a:gd name="connsiteY14" fmla="*/ 849697 h 1371054"/>
                  <a:gd name="connsiteX15" fmla="*/ 268439 w 929871"/>
                  <a:gd name="connsiteY15" fmla="*/ 1292310 h 1371054"/>
                  <a:gd name="connsiteX16" fmla="*/ 268334 w 929871"/>
                  <a:gd name="connsiteY16" fmla="*/ 1365549 h 1371054"/>
                  <a:gd name="connsiteX17" fmla="*/ 41 w 929871"/>
                  <a:gd name="connsiteY17" fmla="*/ 1371054 h 1371054"/>
                  <a:gd name="connsiteX0" fmla="*/ 41 w 929871"/>
                  <a:gd name="connsiteY0" fmla="*/ 1371054 h 1371054"/>
                  <a:gd name="connsiteX1" fmla="*/ 0 w 929871"/>
                  <a:gd name="connsiteY1" fmla="*/ 13346 h 1371054"/>
                  <a:gd name="connsiteX2" fmla="*/ 298688 w 929871"/>
                  <a:gd name="connsiteY2" fmla="*/ 0 h 1371054"/>
                  <a:gd name="connsiteX3" fmla="*/ 296430 w 929871"/>
                  <a:gd name="connsiteY3" fmla="*/ 178594 h 1371054"/>
                  <a:gd name="connsiteX4" fmla="*/ 297438 w 929871"/>
                  <a:gd name="connsiteY4" fmla="*/ 273273 h 1371054"/>
                  <a:gd name="connsiteX5" fmla="*/ 344812 w 929871"/>
                  <a:gd name="connsiteY5" fmla="*/ 332235 h 1371054"/>
                  <a:gd name="connsiteX6" fmla="*/ 344088 w 929871"/>
                  <a:gd name="connsiteY6" fmla="*/ 474539 h 1371054"/>
                  <a:gd name="connsiteX7" fmla="*/ 378642 w 929871"/>
                  <a:gd name="connsiteY7" fmla="*/ 472827 h 1371054"/>
                  <a:gd name="connsiteX8" fmla="*/ 379167 w 929871"/>
                  <a:gd name="connsiteY8" fmla="*/ 608559 h 1371054"/>
                  <a:gd name="connsiteX9" fmla="*/ 531410 w 929871"/>
                  <a:gd name="connsiteY9" fmla="*/ 619225 h 1371054"/>
                  <a:gd name="connsiteX10" fmla="*/ 912824 w 929871"/>
                  <a:gd name="connsiteY10" fmla="*/ 621431 h 1371054"/>
                  <a:gd name="connsiteX11" fmla="*/ 919711 w 929871"/>
                  <a:gd name="connsiteY11" fmla="*/ 849697 h 1371054"/>
                  <a:gd name="connsiteX12" fmla="*/ 889231 w 929871"/>
                  <a:gd name="connsiteY12" fmla="*/ 849697 h 1371054"/>
                  <a:gd name="connsiteX13" fmla="*/ 889231 w 929871"/>
                  <a:gd name="connsiteY13" fmla="*/ 849697 h 1371054"/>
                  <a:gd name="connsiteX14" fmla="*/ 675871 w 929871"/>
                  <a:gd name="connsiteY14" fmla="*/ 849697 h 1371054"/>
                  <a:gd name="connsiteX15" fmla="*/ 268439 w 929871"/>
                  <a:gd name="connsiteY15" fmla="*/ 1292310 h 1371054"/>
                  <a:gd name="connsiteX16" fmla="*/ 268334 w 929871"/>
                  <a:gd name="connsiteY16" fmla="*/ 1365549 h 1371054"/>
                  <a:gd name="connsiteX17" fmla="*/ 41 w 929871"/>
                  <a:gd name="connsiteY17" fmla="*/ 1371054 h 1371054"/>
                  <a:gd name="connsiteX0" fmla="*/ 41 w 929871"/>
                  <a:gd name="connsiteY0" fmla="*/ 1371054 h 1371054"/>
                  <a:gd name="connsiteX1" fmla="*/ 0 w 929871"/>
                  <a:gd name="connsiteY1" fmla="*/ 13346 h 1371054"/>
                  <a:gd name="connsiteX2" fmla="*/ 298688 w 929871"/>
                  <a:gd name="connsiteY2" fmla="*/ 0 h 1371054"/>
                  <a:gd name="connsiteX3" fmla="*/ 296430 w 929871"/>
                  <a:gd name="connsiteY3" fmla="*/ 178594 h 1371054"/>
                  <a:gd name="connsiteX4" fmla="*/ 297438 w 929871"/>
                  <a:gd name="connsiteY4" fmla="*/ 273273 h 1371054"/>
                  <a:gd name="connsiteX5" fmla="*/ 344812 w 929871"/>
                  <a:gd name="connsiteY5" fmla="*/ 332235 h 1371054"/>
                  <a:gd name="connsiteX6" fmla="*/ 344088 w 929871"/>
                  <a:gd name="connsiteY6" fmla="*/ 474539 h 1371054"/>
                  <a:gd name="connsiteX7" fmla="*/ 378642 w 929871"/>
                  <a:gd name="connsiteY7" fmla="*/ 472827 h 1371054"/>
                  <a:gd name="connsiteX8" fmla="*/ 379167 w 929871"/>
                  <a:gd name="connsiteY8" fmla="*/ 608559 h 1371054"/>
                  <a:gd name="connsiteX9" fmla="*/ 531410 w 929871"/>
                  <a:gd name="connsiteY9" fmla="*/ 619225 h 1371054"/>
                  <a:gd name="connsiteX10" fmla="*/ 912824 w 929871"/>
                  <a:gd name="connsiteY10" fmla="*/ 621431 h 1371054"/>
                  <a:gd name="connsiteX11" fmla="*/ 919711 w 929871"/>
                  <a:gd name="connsiteY11" fmla="*/ 849697 h 1371054"/>
                  <a:gd name="connsiteX12" fmla="*/ 889231 w 929871"/>
                  <a:gd name="connsiteY12" fmla="*/ 849697 h 1371054"/>
                  <a:gd name="connsiteX13" fmla="*/ 889231 w 929871"/>
                  <a:gd name="connsiteY13" fmla="*/ 849697 h 1371054"/>
                  <a:gd name="connsiteX14" fmla="*/ 675871 w 929871"/>
                  <a:gd name="connsiteY14" fmla="*/ 849697 h 1371054"/>
                  <a:gd name="connsiteX15" fmla="*/ 268439 w 929871"/>
                  <a:gd name="connsiteY15" fmla="*/ 1292310 h 1371054"/>
                  <a:gd name="connsiteX16" fmla="*/ 268334 w 929871"/>
                  <a:gd name="connsiteY16" fmla="*/ 1365549 h 1371054"/>
                  <a:gd name="connsiteX17" fmla="*/ 41 w 929871"/>
                  <a:gd name="connsiteY17"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89231 w 919711"/>
                  <a:gd name="connsiteY12" fmla="*/ 849697 h 1371054"/>
                  <a:gd name="connsiteX13" fmla="*/ 889231 w 919711"/>
                  <a:gd name="connsiteY13" fmla="*/ 849697 h 1371054"/>
                  <a:gd name="connsiteX14" fmla="*/ 675871 w 919711"/>
                  <a:gd name="connsiteY14" fmla="*/ 849697 h 1371054"/>
                  <a:gd name="connsiteX15" fmla="*/ 268439 w 919711"/>
                  <a:gd name="connsiteY15" fmla="*/ 1292310 h 1371054"/>
                  <a:gd name="connsiteX16" fmla="*/ 268334 w 919711"/>
                  <a:gd name="connsiteY16" fmla="*/ 1365549 h 1371054"/>
                  <a:gd name="connsiteX17" fmla="*/ 41 w 919711"/>
                  <a:gd name="connsiteY17"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89231 w 919711"/>
                  <a:gd name="connsiteY12" fmla="*/ 849697 h 1371054"/>
                  <a:gd name="connsiteX13" fmla="*/ 889231 w 919711"/>
                  <a:gd name="connsiteY13" fmla="*/ 849697 h 1371054"/>
                  <a:gd name="connsiteX14" fmla="*/ 675871 w 919711"/>
                  <a:gd name="connsiteY14" fmla="*/ 849697 h 1371054"/>
                  <a:gd name="connsiteX15" fmla="*/ 268439 w 919711"/>
                  <a:gd name="connsiteY15" fmla="*/ 1292310 h 1371054"/>
                  <a:gd name="connsiteX16" fmla="*/ 268334 w 919711"/>
                  <a:gd name="connsiteY16" fmla="*/ 1365549 h 1371054"/>
                  <a:gd name="connsiteX17" fmla="*/ 41 w 919711"/>
                  <a:gd name="connsiteY17"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89231 w 919711"/>
                  <a:gd name="connsiteY12" fmla="*/ 849697 h 1371054"/>
                  <a:gd name="connsiteX13" fmla="*/ 898747 w 919711"/>
                  <a:gd name="connsiteY13" fmla="*/ 844913 h 1371054"/>
                  <a:gd name="connsiteX14" fmla="*/ 889231 w 919711"/>
                  <a:gd name="connsiteY14" fmla="*/ 849697 h 1371054"/>
                  <a:gd name="connsiteX15" fmla="*/ 675871 w 919711"/>
                  <a:gd name="connsiteY15" fmla="*/ 849697 h 1371054"/>
                  <a:gd name="connsiteX16" fmla="*/ 268439 w 919711"/>
                  <a:gd name="connsiteY16" fmla="*/ 1292310 h 1371054"/>
                  <a:gd name="connsiteX17" fmla="*/ 268334 w 919711"/>
                  <a:gd name="connsiteY17" fmla="*/ 1365549 h 1371054"/>
                  <a:gd name="connsiteX18" fmla="*/ 41 w 919711"/>
                  <a:gd name="connsiteY18"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89231 w 919711"/>
                  <a:gd name="connsiteY12" fmla="*/ 849697 h 1371054"/>
                  <a:gd name="connsiteX13" fmla="*/ 889231 w 919711"/>
                  <a:gd name="connsiteY13" fmla="*/ 849697 h 1371054"/>
                  <a:gd name="connsiteX14" fmla="*/ 889231 w 919711"/>
                  <a:gd name="connsiteY14" fmla="*/ 849697 h 1371054"/>
                  <a:gd name="connsiteX15" fmla="*/ 675871 w 919711"/>
                  <a:gd name="connsiteY15" fmla="*/ 849697 h 1371054"/>
                  <a:gd name="connsiteX16" fmla="*/ 268439 w 919711"/>
                  <a:gd name="connsiteY16" fmla="*/ 1292310 h 1371054"/>
                  <a:gd name="connsiteX17" fmla="*/ 268334 w 919711"/>
                  <a:gd name="connsiteY17" fmla="*/ 1365549 h 1371054"/>
                  <a:gd name="connsiteX18" fmla="*/ 41 w 919711"/>
                  <a:gd name="connsiteY18"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89231 w 919711"/>
                  <a:gd name="connsiteY12" fmla="*/ 849697 h 1371054"/>
                  <a:gd name="connsiteX13" fmla="*/ 889231 w 919711"/>
                  <a:gd name="connsiteY13" fmla="*/ 849697 h 1371054"/>
                  <a:gd name="connsiteX14" fmla="*/ 889231 w 919711"/>
                  <a:gd name="connsiteY14" fmla="*/ 849697 h 1371054"/>
                  <a:gd name="connsiteX15" fmla="*/ 675871 w 919711"/>
                  <a:gd name="connsiteY15" fmla="*/ 849697 h 1371054"/>
                  <a:gd name="connsiteX16" fmla="*/ 310111 w 919711"/>
                  <a:gd name="connsiteY16" fmla="*/ 921705 h 1371054"/>
                  <a:gd name="connsiteX17" fmla="*/ 268334 w 919711"/>
                  <a:gd name="connsiteY17" fmla="*/ 1365549 h 1371054"/>
                  <a:gd name="connsiteX18" fmla="*/ 41 w 919711"/>
                  <a:gd name="connsiteY18"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89231 w 919711"/>
                  <a:gd name="connsiteY12" fmla="*/ 849697 h 1371054"/>
                  <a:gd name="connsiteX13" fmla="*/ 889231 w 919711"/>
                  <a:gd name="connsiteY13" fmla="*/ 849697 h 1371054"/>
                  <a:gd name="connsiteX14" fmla="*/ 889231 w 919711"/>
                  <a:gd name="connsiteY14" fmla="*/ 849697 h 1371054"/>
                  <a:gd name="connsiteX15" fmla="*/ 675871 w 919711"/>
                  <a:gd name="connsiteY15" fmla="*/ 849697 h 1371054"/>
                  <a:gd name="connsiteX16" fmla="*/ 340591 w 919711"/>
                  <a:gd name="connsiteY16" fmla="*/ 849697 h 1371054"/>
                  <a:gd name="connsiteX17" fmla="*/ 310111 w 919711"/>
                  <a:gd name="connsiteY17" fmla="*/ 921705 h 1371054"/>
                  <a:gd name="connsiteX18" fmla="*/ 268334 w 919711"/>
                  <a:gd name="connsiteY18" fmla="*/ 1365549 h 1371054"/>
                  <a:gd name="connsiteX19" fmla="*/ 41 w 919711"/>
                  <a:gd name="connsiteY19"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89231 w 919711"/>
                  <a:gd name="connsiteY12" fmla="*/ 849697 h 1371054"/>
                  <a:gd name="connsiteX13" fmla="*/ 889231 w 919711"/>
                  <a:gd name="connsiteY13" fmla="*/ 849697 h 1371054"/>
                  <a:gd name="connsiteX14" fmla="*/ 889231 w 919711"/>
                  <a:gd name="connsiteY14" fmla="*/ 849697 h 1371054"/>
                  <a:gd name="connsiteX15" fmla="*/ 675871 w 919711"/>
                  <a:gd name="connsiteY15" fmla="*/ 849697 h 1371054"/>
                  <a:gd name="connsiteX16" fmla="*/ 340591 w 919711"/>
                  <a:gd name="connsiteY16" fmla="*/ 849697 h 1371054"/>
                  <a:gd name="connsiteX17" fmla="*/ 310111 w 919711"/>
                  <a:gd name="connsiteY17" fmla="*/ 921705 h 1371054"/>
                  <a:gd name="connsiteX18" fmla="*/ 268334 w 919711"/>
                  <a:gd name="connsiteY18" fmla="*/ 1365549 h 1371054"/>
                  <a:gd name="connsiteX19" fmla="*/ 41 w 919711"/>
                  <a:gd name="connsiteY19"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89231 w 919711"/>
                  <a:gd name="connsiteY12" fmla="*/ 849697 h 1371054"/>
                  <a:gd name="connsiteX13" fmla="*/ 889231 w 919711"/>
                  <a:gd name="connsiteY13" fmla="*/ 849697 h 1371054"/>
                  <a:gd name="connsiteX14" fmla="*/ 889231 w 919711"/>
                  <a:gd name="connsiteY14" fmla="*/ 849697 h 1371054"/>
                  <a:gd name="connsiteX15" fmla="*/ 675871 w 919711"/>
                  <a:gd name="connsiteY15" fmla="*/ 849697 h 1371054"/>
                  <a:gd name="connsiteX16" fmla="*/ 340591 w 919711"/>
                  <a:gd name="connsiteY16" fmla="*/ 849697 h 1371054"/>
                  <a:gd name="connsiteX17" fmla="*/ 310111 w 919711"/>
                  <a:gd name="connsiteY17" fmla="*/ 921705 h 1371054"/>
                  <a:gd name="connsiteX18" fmla="*/ 268334 w 919711"/>
                  <a:gd name="connsiteY18" fmla="*/ 1365549 h 1371054"/>
                  <a:gd name="connsiteX19" fmla="*/ 41 w 919711"/>
                  <a:gd name="connsiteY19"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89231 w 919711"/>
                  <a:gd name="connsiteY12" fmla="*/ 849697 h 1371054"/>
                  <a:gd name="connsiteX13" fmla="*/ 889231 w 919711"/>
                  <a:gd name="connsiteY13" fmla="*/ 849697 h 1371054"/>
                  <a:gd name="connsiteX14" fmla="*/ 889231 w 919711"/>
                  <a:gd name="connsiteY14" fmla="*/ 849697 h 1371054"/>
                  <a:gd name="connsiteX15" fmla="*/ 675871 w 919711"/>
                  <a:gd name="connsiteY15" fmla="*/ 849697 h 1371054"/>
                  <a:gd name="connsiteX16" fmla="*/ 340591 w 919711"/>
                  <a:gd name="connsiteY16" fmla="*/ 849697 h 1371054"/>
                  <a:gd name="connsiteX17" fmla="*/ 310111 w 919711"/>
                  <a:gd name="connsiteY17" fmla="*/ 921705 h 1371054"/>
                  <a:gd name="connsiteX18" fmla="*/ 268334 w 919711"/>
                  <a:gd name="connsiteY18" fmla="*/ 1365549 h 1371054"/>
                  <a:gd name="connsiteX19" fmla="*/ 41 w 919711"/>
                  <a:gd name="connsiteY19"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89231 w 919711"/>
                  <a:gd name="connsiteY12" fmla="*/ 849697 h 1371054"/>
                  <a:gd name="connsiteX13" fmla="*/ 889231 w 919711"/>
                  <a:gd name="connsiteY13" fmla="*/ 849697 h 1371054"/>
                  <a:gd name="connsiteX14" fmla="*/ 889231 w 919711"/>
                  <a:gd name="connsiteY14" fmla="*/ 849697 h 1371054"/>
                  <a:gd name="connsiteX15" fmla="*/ 675871 w 919711"/>
                  <a:gd name="connsiteY15" fmla="*/ 849697 h 1371054"/>
                  <a:gd name="connsiteX16" fmla="*/ 340591 w 919711"/>
                  <a:gd name="connsiteY16" fmla="*/ 849697 h 1371054"/>
                  <a:gd name="connsiteX17" fmla="*/ 310111 w 919711"/>
                  <a:gd name="connsiteY17" fmla="*/ 921705 h 1371054"/>
                  <a:gd name="connsiteX18" fmla="*/ 268334 w 919711"/>
                  <a:gd name="connsiteY18" fmla="*/ 1365549 h 1371054"/>
                  <a:gd name="connsiteX19" fmla="*/ 41 w 919711"/>
                  <a:gd name="connsiteY19"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89231 w 919711"/>
                  <a:gd name="connsiteY12" fmla="*/ 849697 h 1371054"/>
                  <a:gd name="connsiteX13" fmla="*/ 889231 w 919711"/>
                  <a:gd name="connsiteY13" fmla="*/ 849697 h 1371054"/>
                  <a:gd name="connsiteX14" fmla="*/ 889231 w 919711"/>
                  <a:gd name="connsiteY14" fmla="*/ 849697 h 1371054"/>
                  <a:gd name="connsiteX15" fmla="*/ 675871 w 919711"/>
                  <a:gd name="connsiteY15" fmla="*/ 849697 h 1371054"/>
                  <a:gd name="connsiteX16" fmla="*/ 340591 w 919711"/>
                  <a:gd name="connsiteY16" fmla="*/ 849697 h 1371054"/>
                  <a:gd name="connsiteX17" fmla="*/ 310111 w 919711"/>
                  <a:gd name="connsiteY17" fmla="*/ 921705 h 1371054"/>
                  <a:gd name="connsiteX18" fmla="*/ 268334 w 919711"/>
                  <a:gd name="connsiteY18" fmla="*/ 1365549 h 1371054"/>
                  <a:gd name="connsiteX19" fmla="*/ 41 w 919711"/>
                  <a:gd name="connsiteY19"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89231 w 919711"/>
                  <a:gd name="connsiteY12" fmla="*/ 849697 h 1371054"/>
                  <a:gd name="connsiteX13" fmla="*/ 889231 w 919711"/>
                  <a:gd name="connsiteY13" fmla="*/ 849697 h 1371054"/>
                  <a:gd name="connsiteX14" fmla="*/ 889231 w 919711"/>
                  <a:gd name="connsiteY14" fmla="*/ 849697 h 1371054"/>
                  <a:gd name="connsiteX15" fmla="*/ 886076 w 919711"/>
                  <a:gd name="connsiteY15" fmla="*/ 850356 h 1371054"/>
                  <a:gd name="connsiteX16" fmla="*/ 675871 w 919711"/>
                  <a:gd name="connsiteY16" fmla="*/ 849697 h 1371054"/>
                  <a:gd name="connsiteX17" fmla="*/ 340591 w 919711"/>
                  <a:gd name="connsiteY17" fmla="*/ 849697 h 1371054"/>
                  <a:gd name="connsiteX18" fmla="*/ 310111 w 919711"/>
                  <a:gd name="connsiteY18" fmla="*/ 921705 h 1371054"/>
                  <a:gd name="connsiteX19" fmla="*/ 268334 w 919711"/>
                  <a:gd name="connsiteY19" fmla="*/ 1365549 h 1371054"/>
                  <a:gd name="connsiteX20" fmla="*/ 41 w 919711"/>
                  <a:gd name="connsiteY20"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89231 w 919711"/>
                  <a:gd name="connsiteY12" fmla="*/ 849697 h 1371054"/>
                  <a:gd name="connsiteX13" fmla="*/ 889231 w 919711"/>
                  <a:gd name="connsiteY13" fmla="*/ 849697 h 1371054"/>
                  <a:gd name="connsiteX14" fmla="*/ 889231 w 919711"/>
                  <a:gd name="connsiteY14" fmla="*/ 849697 h 1371054"/>
                  <a:gd name="connsiteX15" fmla="*/ 886076 w 919711"/>
                  <a:gd name="connsiteY15" fmla="*/ 850356 h 1371054"/>
                  <a:gd name="connsiteX16" fmla="*/ 675871 w 919711"/>
                  <a:gd name="connsiteY16" fmla="*/ 849697 h 1371054"/>
                  <a:gd name="connsiteX17" fmla="*/ 340591 w 919711"/>
                  <a:gd name="connsiteY17" fmla="*/ 849697 h 1371054"/>
                  <a:gd name="connsiteX18" fmla="*/ 310111 w 919711"/>
                  <a:gd name="connsiteY18" fmla="*/ 921705 h 1371054"/>
                  <a:gd name="connsiteX19" fmla="*/ 268334 w 919711"/>
                  <a:gd name="connsiteY19" fmla="*/ 1365549 h 1371054"/>
                  <a:gd name="connsiteX20" fmla="*/ 41 w 919711"/>
                  <a:gd name="connsiteY20"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89231 w 919711"/>
                  <a:gd name="connsiteY12" fmla="*/ 849697 h 1371054"/>
                  <a:gd name="connsiteX13" fmla="*/ 889231 w 919711"/>
                  <a:gd name="connsiteY13" fmla="*/ 849697 h 1371054"/>
                  <a:gd name="connsiteX14" fmla="*/ 889231 w 919711"/>
                  <a:gd name="connsiteY14" fmla="*/ 849697 h 1371054"/>
                  <a:gd name="connsiteX15" fmla="*/ 889231 w 919711"/>
                  <a:gd name="connsiteY15" fmla="*/ 849697 h 1371054"/>
                  <a:gd name="connsiteX16" fmla="*/ 675871 w 919711"/>
                  <a:gd name="connsiteY16" fmla="*/ 849697 h 1371054"/>
                  <a:gd name="connsiteX17" fmla="*/ 340591 w 919711"/>
                  <a:gd name="connsiteY17" fmla="*/ 849697 h 1371054"/>
                  <a:gd name="connsiteX18" fmla="*/ 310111 w 919711"/>
                  <a:gd name="connsiteY18" fmla="*/ 921705 h 1371054"/>
                  <a:gd name="connsiteX19" fmla="*/ 268334 w 919711"/>
                  <a:gd name="connsiteY19" fmla="*/ 1365549 h 1371054"/>
                  <a:gd name="connsiteX20" fmla="*/ 41 w 919711"/>
                  <a:gd name="connsiteY20"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89231 w 919711"/>
                  <a:gd name="connsiteY12" fmla="*/ 849697 h 1371054"/>
                  <a:gd name="connsiteX13" fmla="*/ 889231 w 919711"/>
                  <a:gd name="connsiteY13" fmla="*/ 849697 h 1371054"/>
                  <a:gd name="connsiteX14" fmla="*/ 889231 w 919711"/>
                  <a:gd name="connsiteY14" fmla="*/ 849697 h 1371054"/>
                  <a:gd name="connsiteX15" fmla="*/ 889231 w 919711"/>
                  <a:gd name="connsiteY15" fmla="*/ 849697 h 1371054"/>
                  <a:gd name="connsiteX16" fmla="*/ 675871 w 919711"/>
                  <a:gd name="connsiteY16" fmla="*/ 849697 h 1371054"/>
                  <a:gd name="connsiteX17" fmla="*/ 340591 w 919711"/>
                  <a:gd name="connsiteY17" fmla="*/ 849697 h 1371054"/>
                  <a:gd name="connsiteX18" fmla="*/ 310111 w 919711"/>
                  <a:gd name="connsiteY18" fmla="*/ 921705 h 1371054"/>
                  <a:gd name="connsiteX19" fmla="*/ 268334 w 919711"/>
                  <a:gd name="connsiteY19" fmla="*/ 1365549 h 1371054"/>
                  <a:gd name="connsiteX20" fmla="*/ 41 w 919711"/>
                  <a:gd name="connsiteY20"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89231 w 919711"/>
                  <a:gd name="connsiteY12" fmla="*/ 849697 h 1371054"/>
                  <a:gd name="connsiteX13" fmla="*/ 889231 w 919711"/>
                  <a:gd name="connsiteY13" fmla="*/ 849697 h 1371054"/>
                  <a:gd name="connsiteX14" fmla="*/ 889231 w 919711"/>
                  <a:gd name="connsiteY14" fmla="*/ 849697 h 1371054"/>
                  <a:gd name="connsiteX15" fmla="*/ 858751 w 919711"/>
                  <a:gd name="connsiteY15" fmla="*/ 849697 h 1371054"/>
                  <a:gd name="connsiteX16" fmla="*/ 675871 w 919711"/>
                  <a:gd name="connsiteY16" fmla="*/ 849697 h 1371054"/>
                  <a:gd name="connsiteX17" fmla="*/ 340591 w 919711"/>
                  <a:gd name="connsiteY17" fmla="*/ 849697 h 1371054"/>
                  <a:gd name="connsiteX18" fmla="*/ 310111 w 919711"/>
                  <a:gd name="connsiteY18" fmla="*/ 921705 h 1371054"/>
                  <a:gd name="connsiteX19" fmla="*/ 268334 w 919711"/>
                  <a:gd name="connsiteY19" fmla="*/ 1365549 h 1371054"/>
                  <a:gd name="connsiteX20" fmla="*/ 41 w 919711"/>
                  <a:gd name="connsiteY20"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89231 w 919711"/>
                  <a:gd name="connsiteY12" fmla="*/ 849697 h 1371054"/>
                  <a:gd name="connsiteX13" fmla="*/ 889231 w 919711"/>
                  <a:gd name="connsiteY13" fmla="*/ 849697 h 1371054"/>
                  <a:gd name="connsiteX14" fmla="*/ 889231 w 919711"/>
                  <a:gd name="connsiteY14" fmla="*/ 849697 h 1371054"/>
                  <a:gd name="connsiteX15" fmla="*/ 858751 w 919711"/>
                  <a:gd name="connsiteY15" fmla="*/ 849697 h 1371054"/>
                  <a:gd name="connsiteX16" fmla="*/ 675871 w 919711"/>
                  <a:gd name="connsiteY16" fmla="*/ 849697 h 1371054"/>
                  <a:gd name="connsiteX17" fmla="*/ 340591 w 919711"/>
                  <a:gd name="connsiteY17" fmla="*/ 849697 h 1371054"/>
                  <a:gd name="connsiteX18" fmla="*/ 310111 w 919711"/>
                  <a:gd name="connsiteY18" fmla="*/ 921705 h 1371054"/>
                  <a:gd name="connsiteX19" fmla="*/ 268334 w 919711"/>
                  <a:gd name="connsiteY19" fmla="*/ 1365549 h 1371054"/>
                  <a:gd name="connsiteX20" fmla="*/ 41 w 919711"/>
                  <a:gd name="connsiteY20"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89231 w 919711"/>
                  <a:gd name="connsiteY12" fmla="*/ 849697 h 1371054"/>
                  <a:gd name="connsiteX13" fmla="*/ 889231 w 919711"/>
                  <a:gd name="connsiteY13" fmla="*/ 849697 h 1371054"/>
                  <a:gd name="connsiteX14" fmla="*/ 828271 w 919711"/>
                  <a:gd name="connsiteY14" fmla="*/ 849697 h 1371054"/>
                  <a:gd name="connsiteX15" fmla="*/ 858751 w 919711"/>
                  <a:gd name="connsiteY15" fmla="*/ 849697 h 1371054"/>
                  <a:gd name="connsiteX16" fmla="*/ 675871 w 919711"/>
                  <a:gd name="connsiteY16" fmla="*/ 849697 h 1371054"/>
                  <a:gd name="connsiteX17" fmla="*/ 340591 w 919711"/>
                  <a:gd name="connsiteY17" fmla="*/ 849697 h 1371054"/>
                  <a:gd name="connsiteX18" fmla="*/ 310111 w 919711"/>
                  <a:gd name="connsiteY18" fmla="*/ 921705 h 1371054"/>
                  <a:gd name="connsiteX19" fmla="*/ 268334 w 919711"/>
                  <a:gd name="connsiteY19" fmla="*/ 1365549 h 1371054"/>
                  <a:gd name="connsiteX20" fmla="*/ 41 w 919711"/>
                  <a:gd name="connsiteY20"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89231 w 919711"/>
                  <a:gd name="connsiteY12" fmla="*/ 849697 h 1371054"/>
                  <a:gd name="connsiteX13" fmla="*/ 889231 w 919711"/>
                  <a:gd name="connsiteY13" fmla="*/ 849697 h 1371054"/>
                  <a:gd name="connsiteX14" fmla="*/ 828271 w 919711"/>
                  <a:gd name="connsiteY14" fmla="*/ 849697 h 1371054"/>
                  <a:gd name="connsiteX15" fmla="*/ 858751 w 919711"/>
                  <a:gd name="connsiteY15" fmla="*/ 849697 h 1371054"/>
                  <a:gd name="connsiteX16" fmla="*/ 675871 w 919711"/>
                  <a:gd name="connsiteY16" fmla="*/ 849697 h 1371054"/>
                  <a:gd name="connsiteX17" fmla="*/ 340591 w 919711"/>
                  <a:gd name="connsiteY17" fmla="*/ 849697 h 1371054"/>
                  <a:gd name="connsiteX18" fmla="*/ 310111 w 919711"/>
                  <a:gd name="connsiteY18" fmla="*/ 921705 h 1371054"/>
                  <a:gd name="connsiteX19" fmla="*/ 268334 w 919711"/>
                  <a:gd name="connsiteY19" fmla="*/ 1365549 h 1371054"/>
                  <a:gd name="connsiteX20" fmla="*/ 41 w 919711"/>
                  <a:gd name="connsiteY20"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89231 w 919711"/>
                  <a:gd name="connsiteY12" fmla="*/ 849697 h 1371054"/>
                  <a:gd name="connsiteX13" fmla="*/ 889231 w 919711"/>
                  <a:gd name="connsiteY13" fmla="*/ 849697 h 1371054"/>
                  <a:gd name="connsiteX14" fmla="*/ 828271 w 919711"/>
                  <a:gd name="connsiteY14" fmla="*/ 849697 h 1371054"/>
                  <a:gd name="connsiteX15" fmla="*/ 858751 w 919711"/>
                  <a:gd name="connsiteY15" fmla="*/ 849697 h 1371054"/>
                  <a:gd name="connsiteX16" fmla="*/ 675871 w 919711"/>
                  <a:gd name="connsiteY16" fmla="*/ 849697 h 1371054"/>
                  <a:gd name="connsiteX17" fmla="*/ 340591 w 919711"/>
                  <a:gd name="connsiteY17" fmla="*/ 849697 h 1371054"/>
                  <a:gd name="connsiteX18" fmla="*/ 310111 w 919711"/>
                  <a:gd name="connsiteY18" fmla="*/ 921705 h 1371054"/>
                  <a:gd name="connsiteX19" fmla="*/ 268334 w 919711"/>
                  <a:gd name="connsiteY19" fmla="*/ 1365549 h 1371054"/>
                  <a:gd name="connsiteX20" fmla="*/ 41 w 919711"/>
                  <a:gd name="connsiteY20" fmla="*/ 1371054 h 1371054"/>
                  <a:gd name="connsiteX0" fmla="*/ 41 w 919711"/>
                  <a:gd name="connsiteY0" fmla="*/ 1371054 h 1371054"/>
                  <a:gd name="connsiteX1" fmla="*/ 0 w 919711"/>
                  <a:gd name="connsiteY1" fmla="*/ 13346 h 1371054"/>
                  <a:gd name="connsiteX2" fmla="*/ 298688 w 919711"/>
                  <a:gd name="connsiteY2" fmla="*/ 0 h 1371054"/>
                  <a:gd name="connsiteX3" fmla="*/ 296430 w 919711"/>
                  <a:gd name="connsiteY3" fmla="*/ 178594 h 1371054"/>
                  <a:gd name="connsiteX4" fmla="*/ 297438 w 919711"/>
                  <a:gd name="connsiteY4" fmla="*/ 273273 h 1371054"/>
                  <a:gd name="connsiteX5" fmla="*/ 344812 w 919711"/>
                  <a:gd name="connsiteY5" fmla="*/ 332235 h 1371054"/>
                  <a:gd name="connsiteX6" fmla="*/ 344088 w 919711"/>
                  <a:gd name="connsiteY6" fmla="*/ 474539 h 1371054"/>
                  <a:gd name="connsiteX7" fmla="*/ 378642 w 919711"/>
                  <a:gd name="connsiteY7" fmla="*/ 472827 h 1371054"/>
                  <a:gd name="connsiteX8" fmla="*/ 379167 w 919711"/>
                  <a:gd name="connsiteY8" fmla="*/ 608559 h 1371054"/>
                  <a:gd name="connsiteX9" fmla="*/ 531410 w 919711"/>
                  <a:gd name="connsiteY9" fmla="*/ 619225 h 1371054"/>
                  <a:gd name="connsiteX10" fmla="*/ 912824 w 919711"/>
                  <a:gd name="connsiteY10" fmla="*/ 621431 h 1371054"/>
                  <a:gd name="connsiteX11" fmla="*/ 919711 w 919711"/>
                  <a:gd name="connsiteY11" fmla="*/ 849697 h 1371054"/>
                  <a:gd name="connsiteX12" fmla="*/ 889231 w 919711"/>
                  <a:gd name="connsiteY12" fmla="*/ 849697 h 1371054"/>
                  <a:gd name="connsiteX13" fmla="*/ 889231 w 919711"/>
                  <a:gd name="connsiteY13" fmla="*/ 849697 h 1371054"/>
                  <a:gd name="connsiteX14" fmla="*/ 828271 w 919711"/>
                  <a:gd name="connsiteY14" fmla="*/ 849697 h 1371054"/>
                  <a:gd name="connsiteX15" fmla="*/ 858751 w 919711"/>
                  <a:gd name="connsiteY15" fmla="*/ 849697 h 1371054"/>
                  <a:gd name="connsiteX16" fmla="*/ 675871 w 919711"/>
                  <a:gd name="connsiteY16" fmla="*/ 849697 h 1371054"/>
                  <a:gd name="connsiteX17" fmla="*/ 340591 w 919711"/>
                  <a:gd name="connsiteY17" fmla="*/ 849697 h 1371054"/>
                  <a:gd name="connsiteX18" fmla="*/ 310111 w 919711"/>
                  <a:gd name="connsiteY18" fmla="*/ 921705 h 1371054"/>
                  <a:gd name="connsiteX19" fmla="*/ 268334 w 919711"/>
                  <a:gd name="connsiteY19" fmla="*/ 1365549 h 1371054"/>
                  <a:gd name="connsiteX20" fmla="*/ 41 w 919711"/>
                  <a:gd name="connsiteY20" fmla="*/ 1371054 h 1371054"/>
                  <a:gd name="connsiteX0" fmla="*/ 858751 w 919711"/>
                  <a:gd name="connsiteY0" fmla="*/ 849697 h 1371054"/>
                  <a:gd name="connsiteX1" fmla="*/ 675871 w 919711"/>
                  <a:gd name="connsiteY1" fmla="*/ 849697 h 1371054"/>
                  <a:gd name="connsiteX2" fmla="*/ 340591 w 919711"/>
                  <a:gd name="connsiteY2" fmla="*/ 849697 h 1371054"/>
                  <a:gd name="connsiteX3" fmla="*/ 310111 w 919711"/>
                  <a:gd name="connsiteY3" fmla="*/ 921705 h 1371054"/>
                  <a:gd name="connsiteX4" fmla="*/ 268334 w 919711"/>
                  <a:gd name="connsiteY4" fmla="*/ 1365549 h 1371054"/>
                  <a:gd name="connsiteX5" fmla="*/ 41 w 919711"/>
                  <a:gd name="connsiteY5" fmla="*/ 1371054 h 1371054"/>
                  <a:gd name="connsiteX6" fmla="*/ 0 w 919711"/>
                  <a:gd name="connsiteY6" fmla="*/ 13346 h 1371054"/>
                  <a:gd name="connsiteX7" fmla="*/ 298688 w 919711"/>
                  <a:gd name="connsiteY7" fmla="*/ 0 h 1371054"/>
                  <a:gd name="connsiteX8" fmla="*/ 296430 w 919711"/>
                  <a:gd name="connsiteY8" fmla="*/ 178594 h 1371054"/>
                  <a:gd name="connsiteX9" fmla="*/ 297438 w 919711"/>
                  <a:gd name="connsiteY9" fmla="*/ 273273 h 1371054"/>
                  <a:gd name="connsiteX10" fmla="*/ 344812 w 919711"/>
                  <a:gd name="connsiteY10" fmla="*/ 332235 h 1371054"/>
                  <a:gd name="connsiteX11" fmla="*/ 344088 w 919711"/>
                  <a:gd name="connsiteY11" fmla="*/ 474539 h 1371054"/>
                  <a:gd name="connsiteX12" fmla="*/ 378642 w 919711"/>
                  <a:gd name="connsiteY12" fmla="*/ 472827 h 1371054"/>
                  <a:gd name="connsiteX13" fmla="*/ 379167 w 919711"/>
                  <a:gd name="connsiteY13" fmla="*/ 608559 h 1371054"/>
                  <a:gd name="connsiteX14" fmla="*/ 531410 w 919711"/>
                  <a:gd name="connsiteY14" fmla="*/ 619225 h 1371054"/>
                  <a:gd name="connsiteX15" fmla="*/ 912824 w 919711"/>
                  <a:gd name="connsiteY15" fmla="*/ 621431 h 1371054"/>
                  <a:gd name="connsiteX16" fmla="*/ 919711 w 919711"/>
                  <a:gd name="connsiteY16" fmla="*/ 849697 h 1371054"/>
                  <a:gd name="connsiteX17" fmla="*/ 889231 w 919711"/>
                  <a:gd name="connsiteY17" fmla="*/ 849697 h 1371054"/>
                  <a:gd name="connsiteX18" fmla="*/ 889231 w 919711"/>
                  <a:gd name="connsiteY18" fmla="*/ 849697 h 1371054"/>
                  <a:gd name="connsiteX19" fmla="*/ 828271 w 919711"/>
                  <a:gd name="connsiteY19" fmla="*/ 849697 h 1371054"/>
                  <a:gd name="connsiteX20" fmla="*/ 897456 w 919711"/>
                  <a:gd name="connsiteY20" fmla="*/ 941137 h 1371054"/>
                  <a:gd name="connsiteX0" fmla="*/ 858751 w 919711"/>
                  <a:gd name="connsiteY0" fmla="*/ 849697 h 1371054"/>
                  <a:gd name="connsiteX1" fmla="*/ 675871 w 919711"/>
                  <a:gd name="connsiteY1" fmla="*/ 849697 h 1371054"/>
                  <a:gd name="connsiteX2" fmla="*/ 340591 w 919711"/>
                  <a:gd name="connsiteY2" fmla="*/ 849697 h 1371054"/>
                  <a:gd name="connsiteX3" fmla="*/ 310111 w 919711"/>
                  <a:gd name="connsiteY3" fmla="*/ 921705 h 1371054"/>
                  <a:gd name="connsiteX4" fmla="*/ 268334 w 919711"/>
                  <a:gd name="connsiteY4" fmla="*/ 1365549 h 1371054"/>
                  <a:gd name="connsiteX5" fmla="*/ 41 w 919711"/>
                  <a:gd name="connsiteY5" fmla="*/ 1371054 h 1371054"/>
                  <a:gd name="connsiteX6" fmla="*/ 0 w 919711"/>
                  <a:gd name="connsiteY6" fmla="*/ 13346 h 1371054"/>
                  <a:gd name="connsiteX7" fmla="*/ 298688 w 919711"/>
                  <a:gd name="connsiteY7" fmla="*/ 0 h 1371054"/>
                  <a:gd name="connsiteX8" fmla="*/ 296430 w 919711"/>
                  <a:gd name="connsiteY8" fmla="*/ 178594 h 1371054"/>
                  <a:gd name="connsiteX9" fmla="*/ 297438 w 919711"/>
                  <a:gd name="connsiteY9" fmla="*/ 273273 h 1371054"/>
                  <a:gd name="connsiteX10" fmla="*/ 344812 w 919711"/>
                  <a:gd name="connsiteY10" fmla="*/ 332235 h 1371054"/>
                  <a:gd name="connsiteX11" fmla="*/ 344088 w 919711"/>
                  <a:gd name="connsiteY11" fmla="*/ 474539 h 1371054"/>
                  <a:gd name="connsiteX12" fmla="*/ 378642 w 919711"/>
                  <a:gd name="connsiteY12" fmla="*/ 472827 h 1371054"/>
                  <a:gd name="connsiteX13" fmla="*/ 379167 w 919711"/>
                  <a:gd name="connsiteY13" fmla="*/ 608559 h 1371054"/>
                  <a:gd name="connsiteX14" fmla="*/ 531410 w 919711"/>
                  <a:gd name="connsiteY14" fmla="*/ 619225 h 1371054"/>
                  <a:gd name="connsiteX15" fmla="*/ 912824 w 919711"/>
                  <a:gd name="connsiteY15" fmla="*/ 621431 h 1371054"/>
                  <a:gd name="connsiteX16" fmla="*/ 919711 w 919711"/>
                  <a:gd name="connsiteY16" fmla="*/ 849697 h 1371054"/>
                  <a:gd name="connsiteX17" fmla="*/ 889231 w 919711"/>
                  <a:gd name="connsiteY17" fmla="*/ 849697 h 1371054"/>
                  <a:gd name="connsiteX18" fmla="*/ 889231 w 919711"/>
                  <a:gd name="connsiteY18" fmla="*/ 849697 h 1371054"/>
                  <a:gd name="connsiteX19" fmla="*/ 828271 w 919711"/>
                  <a:gd name="connsiteY19" fmla="*/ 849697 h 1371054"/>
                  <a:gd name="connsiteX20" fmla="*/ 797791 w 919711"/>
                  <a:gd name="connsiteY20" fmla="*/ 993713 h 1371054"/>
                  <a:gd name="connsiteX21" fmla="*/ 897456 w 919711"/>
                  <a:gd name="connsiteY21" fmla="*/ 941137 h 1371054"/>
                  <a:gd name="connsiteX0" fmla="*/ 858751 w 919711"/>
                  <a:gd name="connsiteY0" fmla="*/ 849697 h 1371054"/>
                  <a:gd name="connsiteX1" fmla="*/ 675871 w 919711"/>
                  <a:gd name="connsiteY1" fmla="*/ 849697 h 1371054"/>
                  <a:gd name="connsiteX2" fmla="*/ 340591 w 919711"/>
                  <a:gd name="connsiteY2" fmla="*/ 849697 h 1371054"/>
                  <a:gd name="connsiteX3" fmla="*/ 310111 w 919711"/>
                  <a:gd name="connsiteY3" fmla="*/ 921705 h 1371054"/>
                  <a:gd name="connsiteX4" fmla="*/ 268334 w 919711"/>
                  <a:gd name="connsiteY4" fmla="*/ 1365549 h 1371054"/>
                  <a:gd name="connsiteX5" fmla="*/ 41 w 919711"/>
                  <a:gd name="connsiteY5" fmla="*/ 1371054 h 1371054"/>
                  <a:gd name="connsiteX6" fmla="*/ 0 w 919711"/>
                  <a:gd name="connsiteY6" fmla="*/ 13346 h 1371054"/>
                  <a:gd name="connsiteX7" fmla="*/ 298688 w 919711"/>
                  <a:gd name="connsiteY7" fmla="*/ 0 h 1371054"/>
                  <a:gd name="connsiteX8" fmla="*/ 296430 w 919711"/>
                  <a:gd name="connsiteY8" fmla="*/ 178594 h 1371054"/>
                  <a:gd name="connsiteX9" fmla="*/ 297438 w 919711"/>
                  <a:gd name="connsiteY9" fmla="*/ 273273 h 1371054"/>
                  <a:gd name="connsiteX10" fmla="*/ 344812 w 919711"/>
                  <a:gd name="connsiteY10" fmla="*/ 332235 h 1371054"/>
                  <a:gd name="connsiteX11" fmla="*/ 344088 w 919711"/>
                  <a:gd name="connsiteY11" fmla="*/ 474539 h 1371054"/>
                  <a:gd name="connsiteX12" fmla="*/ 378642 w 919711"/>
                  <a:gd name="connsiteY12" fmla="*/ 472827 h 1371054"/>
                  <a:gd name="connsiteX13" fmla="*/ 379167 w 919711"/>
                  <a:gd name="connsiteY13" fmla="*/ 608559 h 1371054"/>
                  <a:gd name="connsiteX14" fmla="*/ 531410 w 919711"/>
                  <a:gd name="connsiteY14" fmla="*/ 619225 h 1371054"/>
                  <a:gd name="connsiteX15" fmla="*/ 912824 w 919711"/>
                  <a:gd name="connsiteY15" fmla="*/ 621431 h 1371054"/>
                  <a:gd name="connsiteX16" fmla="*/ 919711 w 919711"/>
                  <a:gd name="connsiteY16" fmla="*/ 849697 h 1371054"/>
                  <a:gd name="connsiteX17" fmla="*/ 889231 w 919711"/>
                  <a:gd name="connsiteY17" fmla="*/ 849697 h 1371054"/>
                  <a:gd name="connsiteX18" fmla="*/ 889231 w 919711"/>
                  <a:gd name="connsiteY18" fmla="*/ 849697 h 1371054"/>
                  <a:gd name="connsiteX19" fmla="*/ 828271 w 919711"/>
                  <a:gd name="connsiteY19" fmla="*/ 849697 h 1371054"/>
                  <a:gd name="connsiteX20" fmla="*/ 897456 w 919711"/>
                  <a:gd name="connsiteY20" fmla="*/ 941137 h 1371054"/>
                  <a:gd name="connsiteX0" fmla="*/ 858751 w 919711"/>
                  <a:gd name="connsiteY0" fmla="*/ 849697 h 1371054"/>
                  <a:gd name="connsiteX1" fmla="*/ 675871 w 919711"/>
                  <a:gd name="connsiteY1" fmla="*/ 849697 h 1371054"/>
                  <a:gd name="connsiteX2" fmla="*/ 340591 w 919711"/>
                  <a:gd name="connsiteY2" fmla="*/ 849697 h 1371054"/>
                  <a:gd name="connsiteX3" fmla="*/ 310111 w 919711"/>
                  <a:gd name="connsiteY3" fmla="*/ 921705 h 1371054"/>
                  <a:gd name="connsiteX4" fmla="*/ 268334 w 919711"/>
                  <a:gd name="connsiteY4" fmla="*/ 1365549 h 1371054"/>
                  <a:gd name="connsiteX5" fmla="*/ 41 w 919711"/>
                  <a:gd name="connsiteY5" fmla="*/ 1371054 h 1371054"/>
                  <a:gd name="connsiteX6" fmla="*/ 0 w 919711"/>
                  <a:gd name="connsiteY6" fmla="*/ 13346 h 1371054"/>
                  <a:gd name="connsiteX7" fmla="*/ 298688 w 919711"/>
                  <a:gd name="connsiteY7" fmla="*/ 0 h 1371054"/>
                  <a:gd name="connsiteX8" fmla="*/ 296430 w 919711"/>
                  <a:gd name="connsiteY8" fmla="*/ 178594 h 1371054"/>
                  <a:gd name="connsiteX9" fmla="*/ 297438 w 919711"/>
                  <a:gd name="connsiteY9" fmla="*/ 273273 h 1371054"/>
                  <a:gd name="connsiteX10" fmla="*/ 344812 w 919711"/>
                  <a:gd name="connsiteY10" fmla="*/ 332235 h 1371054"/>
                  <a:gd name="connsiteX11" fmla="*/ 344088 w 919711"/>
                  <a:gd name="connsiteY11" fmla="*/ 474539 h 1371054"/>
                  <a:gd name="connsiteX12" fmla="*/ 378642 w 919711"/>
                  <a:gd name="connsiteY12" fmla="*/ 472827 h 1371054"/>
                  <a:gd name="connsiteX13" fmla="*/ 379167 w 919711"/>
                  <a:gd name="connsiteY13" fmla="*/ 608559 h 1371054"/>
                  <a:gd name="connsiteX14" fmla="*/ 531410 w 919711"/>
                  <a:gd name="connsiteY14" fmla="*/ 619225 h 1371054"/>
                  <a:gd name="connsiteX15" fmla="*/ 912824 w 919711"/>
                  <a:gd name="connsiteY15" fmla="*/ 621431 h 1371054"/>
                  <a:gd name="connsiteX16" fmla="*/ 919711 w 919711"/>
                  <a:gd name="connsiteY16" fmla="*/ 849697 h 1371054"/>
                  <a:gd name="connsiteX17" fmla="*/ 889231 w 919711"/>
                  <a:gd name="connsiteY17" fmla="*/ 849697 h 1371054"/>
                  <a:gd name="connsiteX18" fmla="*/ 889231 w 919711"/>
                  <a:gd name="connsiteY18" fmla="*/ 849697 h 1371054"/>
                  <a:gd name="connsiteX19" fmla="*/ 828271 w 919711"/>
                  <a:gd name="connsiteY19" fmla="*/ 849697 h 1371054"/>
                  <a:gd name="connsiteX0" fmla="*/ 858751 w 919711"/>
                  <a:gd name="connsiteY0" fmla="*/ 849697 h 1371054"/>
                  <a:gd name="connsiteX1" fmla="*/ 675871 w 919711"/>
                  <a:gd name="connsiteY1" fmla="*/ 849697 h 1371054"/>
                  <a:gd name="connsiteX2" fmla="*/ 340591 w 919711"/>
                  <a:gd name="connsiteY2" fmla="*/ 849697 h 1371054"/>
                  <a:gd name="connsiteX3" fmla="*/ 310111 w 919711"/>
                  <a:gd name="connsiteY3" fmla="*/ 921705 h 1371054"/>
                  <a:gd name="connsiteX4" fmla="*/ 268334 w 919711"/>
                  <a:gd name="connsiteY4" fmla="*/ 1365549 h 1371054"/>
                  <a:gd name="connsiteX5" fmla="*/ 41 w 919711"/>
                  <a:gd name="connsiteY5" fmla="*/ 1371054 h 1371054"/>
                  <a:gd name="connsiteX6" fmla="*/ 0 w 919711"/>
                  <a:gd name="connsiteY6" fmla="*/ 13346 h 1371054"/>
                  <a:gd name="connsiteX7" fmla="*/ 298688 w 919711"/>
                  <a:gd name="connsiteY7" fmla="*/ 0 h 1371054"/>
                  <a:gd name="connsiteX8" fmla="*/ 296430 w 919711"/>
                  <a:gd name="connsiteY8" fmla="*/ 178594 h 1371054"/>
                  <a:gd name="connsiteX9" fmla="*/ 297438 w 919711"/>
                  <a:gd name="connsiteY9" fmla="*/ 273273 h 1371054"/>
                  <a:gd name="connsiteX10" fmla="*/ 344812 w 919711"/>
                  <a:gd name="connsiteY10" fmla="*/ 332235 h 1371054"/>
                  <a:gd name="connsiteX11" fmla="*/ 344088 w 919711"/>
                  <a:gd name="connsiteY11" fmla="*/ 474539 h 1371054"/>
                  <a:gd name="connsiteX12" fmla="*/ 378642 w 919711"/>
                  <a:gd name="connsiteY12" fmla="*/ 472827 h 1371054"/>
                  <a:gd name="connsiteX13" fmla="*/ 379167 w 919711"/>
                  <a:gd name="connsiteY13" fmla="*/ 608559 h 1371054"/>
                  <a:gd name="connsiteX14" fmla="*/ 531410 w 919711"/>
                  <a:gd name="connsiteY14" fmla="*/ 619225 h 1371054"/>
                  <a:gd name="connsiteX15" fmla="*/ 912824 w 919711"/>
                  <a:gd name="connsiteY15" fmla="*/ 621431 h 1371054"/>
                  <a:gd name="connsiteX16" fmla="*/ 919711 w 919711"/>
                  <a:gd name="connsiteY16" fmla="*/ 849697 h 1371054"/>
                  <a:gd name="connsiteX17" fmla="*/ 889231 w 919711"/>
                  <a:gd name="connsiteY17" fmla="*/ 849697 h 1371054"/>
                  <a:gd name="connsiteX18" fmla="*/ 858751 w 919711"/>
                  <a:gd name="connsiteY18" fmla="*/ 849697 h 1371054"/>
                  <a:gd name="connsiteX19" fmla="*/ 828271 w 919711"/>
                  <a:gd name="connsiteY19" fmla="*/ 849697 h 1371054"/>
                  <a:gd name="connsiteX0" fmla="*/ 858751 w 919711"/>
                  <a:gd name="connsiteY0" fmla="*/ 849697 h 1371054"/>
                  <a:gd name="connsiteX1" fmla="*/ 675871 w 919711"/>
                  <a:gd name="connsiteY1" fmla="*/ 849697 h 1371054"/>
                  <a:gd name="connsiteX2" fmla="*/ 340591 w 919711"/>
                  <a:gd name="connsiteY2" fmla="*/ 849697 h 1371054"/>
                  <a:gd name="connsiteX3" fmla="*/ 310111 w 919711"/>
                  <a:gd name="connsiteY3" fmla="*/ 921705 h 1371054"/>
                  <a:gd name="connsiteX4" fmla="*/ 35791 w 919711"/>
                  <a:gd name="connsiteY4" fmla="*/ 417649 h 1371054"/>
                  <a:gd name="connsiteX5" fmla="*/ 41 w 919711"/>
                  <a:gd name="connsiteY5" fmla="*/ 1371054 h 1371054"/>
                  <a:gd name="connsiteX6" fmla="*/ 0 w 919711"/>
                  <a:gd name="connsiteY6" fmla="*/ 13346 h 1371054"/>
                  <a:gd name="connsiteX7" fmla="*/ 298688 w 919711"/>
                  <a:gd name="connsiteY7" fmla="*/ 0 h 1371054"/>
                  <a:gd name="connsiteX8" fmla="*/ 296430 w 919711"/>
                  <a:gd name="connsiteY8" fmla="*/ 178594 h 1371054"/>
                  <a:gd name="connsiteX9" fmla="*/ 297438 w 919711"/>
                  <a:gd name="connsiteY9" fmla="*/ 273273 h 1371054"/>
                  <a:gd name="connsiteX10" fmla="*/ 344812 w 919711"/>
                  <a:gd name="connsiteY10" fmla="*/ 332235 h 1371054"/>
                  <a:gd name="connsiteX11" fmla="*/ 344088 w 919711"/>
                  <a:gd name="connsiteY11" fmla="*/ 474539 h 1371054"/>
                  <a:gd name="connsiteX12" fmla="*/ 378642 w 919711"/>
                  <a:gd name="connsiteY12" fmla="*/ 472827 h 1371054"/>
                  <a:gd name="connsiteX13" fmla="*/ 379167 w 919711"/>
                  <a:gd name="connsiteY13" fmla="*/ 608559 h 1371054"/>
                  <a:gd name="connsiteX14" fmla="*/ 531410 w 919711"/>
                  <a:gd name="connsiteY14" fmla="*/ 619225 h 1371054"/>
                  <a:gd name="connsiteX15" fmla="*/ 912824 w 919711"/>
                  <a:gd name="connsiteY15" fmla="*/ 621431 h 1371054"/>
                  <a:gd name="connsiteX16" fmla="*/ 919711 w 919711"/>
                  <a:gd name="connsiteY16" fmla="*/ 849697 h 1371054"/>
                  <a:gd name="connsiteX17" fmla="*/ 889231 w 919711"/>
                  <a:gd name="connsiteY17" fmla="*/ 849697 h 1371054"/>
                  <a:gd name="connsiteX18" fmla="*/ 858751 w 919711"/>
                  <a:gd name="connsiteY18" fmla="*/ 849697 h 1371054"/>
                  <a:gd name="connsiteX19" fmla="*/ 828271 w 919711"/>
                  <a:gd name="connsiteY19" fmla="*/ 849697 h 1371054"/>
                  <a:gd name="connsiteX0" fmla="*/ 858751 w 919711"/>
                  <a:gd name="connsiteY0" fmla="*/ 849697 h 1371054"/>
                  <a:gd name="connsiteX1" fmla="*/ 675871 w 919711"/>
                  <a:gd name="connsiteY1" fmla="*/ 849697 h 1371054"/>
                  <a:gd name="connsiteX2" fmla="*/ 340591 w 919711"/>
                  <a:gd name="connsiteY2" fmla="*/ 849697 h 1371054"/>
                  <a:gd name="connsiteX3" fmla="*/ 310111 w 919711"/>
                  <a:gd name="connsiteY3" fmla="*/ 921705 h 1371054"/>
                  <a:gd name="connsiteX4" fmla="*/ 35791 w 919711"/>
                  <a:gd name="connsiteY4" fmla="*/ 417649 h 1371054"/>
                  <a:gd name="connsiteX5" fmla="*/ 41 w 919711"/>
                  <a:gd name="connsiteY5" fmla="*/ 1371054 h 1371054"/>
                  <a:gd name="connsiteX6" fmla="*/ 0 w 919711"/>
                  <a:gd name="connsiteY6" fmla="*/ 13346 h 1371054"/>
                  <a:gd name="connsiteX7" fmla="*/ 298688 w 919711"/>
                  <a:gd name="connsiteY7" fmla="*/ 0 h 1371054"/>
                  <a:gd name="connsiteX8" fmla="*/ 296430 w 919711"/>
                  <a:gd name="connsiteY8" fmla="*/ 178594 h 1371054"/>
                  <a:gd name="connsiteX9" fmla="*/ 297438 w 919711"/>
                  <a:gd name="connsiteY9" fmla="*/ 273273 h 1371054"/>
                  <a:gd name="connsiteX10" fmla="*/ 344812 w 919711"/>
                  <a:gd name="connsiteY10" fmla="*/ 332235 h 1371054"/>
                  <a:gd name="connsiteX11" fmla="*/ 344088 w 919711"/>
                  <a:gd name="connsiteY11" fmla="*/ 474539 h 1371054"/>
                  <a:gd name="connsiteX12" fmla="*/ 378642 w 919711"/>
                  <a:gd name="connsiteY12" fmla="*/ 472827 h 1371054"/>
                  <a:gd name="connsiteX13" fmla="*/ 379167 w 919711"/>
                  <a:gd name="connsiteY13" fmla="*/ 608559 h 1371054"/>
                  <a:gd name="connsiteX14" fmla="*/ 531410 w 919711"/>
                  <a:gd name="connsiteY14" fmla="*/ 619225 h 1371054"/>
                  <a:gd name="connsiteX15" fmla="*/ 912824 w 919711"/>
                  <a:gd name="connsiteY15" fmla="*/ 621431 h 1371054"/>
                  <a:gd name="connsiteX16" fmla="*/ 919711 w 919711"/>
                  <a:gd name="connsiteY16" fmla="*/ 849697 h 1371054"/>
                  <a:gd name="connsiteX17" fmla="*/ 889231 w 919711"/>
                  <a:gd name="connsiteY17" fmla="*/ 849697 h 1371054"/>
                  <a:gd name="connsiteX18" fmla="*/ 858751 w 919711"/>
                  <a:gd name="connsiteY18" fmla="*/ 849697 h 1371054"/>
                  <a:gd name="connsiteX19" fmla="*/ 828271 w 919711"/>
                  <a:gd name="connsiteY19" fmla="*/ 849697 h 1371054"/>
                  <a:gd name="connsiteX0" fmla="*/ 858751 w 919711"/>
                  <a:gd name="connsiteY0" fmla="*/ 849697 h 1371054"/>
                  <a:gd name="connsiteX1" fmla="*/ 675871 w 919711"/>
                  <a:gd name="connsiteY1" fmla="*/ 849697 h 1371054"/>
                  <a:gd name="connsiteX2" fmla="*/ 340591 w 919711"/>
                  <a:gd name="connsiteY2" fmla="*/ 849697 h 1371054"/>
                  <a:gd name="connsiteX3" fmla="*/ 279631 w 919711"/>
                  <a:gd name="connsiteY3" fmla="*/ 921705 h 1371054"/>
                  <a:gd name="connsiteX4" fmla="*/ 35791 w 919711"/>
                  <a:gd name="connsiteY4" fmla="*/ 417649 h 1371054"/>
                  <a:gd name="connsiteX5" fmla="*/ 41 w 919711"/>
                  <a:gd name="connsiteY5" fmla="*/ 1371054 h 1371054"/>
                  <a:gd name="connsiteX6" fmla="*/ 0 w 919711"/>
                  <a:gd name="connsiteY6" fmla="*/ 13346 h 1371054"/>
                  <a:gd name="connsiteX7" fmla="*/ 298688 w 919711"/>
                  <a:gd name="connsiteY7" fmla="*/ 0 h 1371054"/>
                  <a:gd name="connsiteX8" fmla="*/ 296430 w 919711"/>
                  <a:gd name="connsiteY8" fmla="*/ 178594 h 1371054"/>
                  <a:gd name="connsiteX9" fmla="*/ 297438 w 919711"/>
                  <a:gd name="connsiteY9" fmla="*/ 273273 h 1371054"/>
                  <a:gd name="connsiteX10" fmla="*/ 344812 w 919711"/>
                  <a:gd name="connsiteY10" fmla="*/ 332235 h 1371054"/>
                  <a:gd name="connsiteX11" fmla="*/ 344088 w 919711"/>
                  <a:gd name="connsiteY11" fmla="*/ 474539 h 1371054"/>
                  <a:gd name="connsiteX12" fmla="*/ 378642 w 919711"/>
                  <a:gd name="connsiteY12" fmla="*/ 472827 h 1371054"/>
                  <a:gd name="connsiteX13" fmla="*/ 379167 w 919711"/>
                  <a:gd name="connsiteY13" fmla="*/ 608559 h 1371054"/>
                  <a:gd name="connsiteX14" fmla="*/ 531410 w 919711"/>
                  <a:gd name="connsiteY14" fmla="*/ 619225 h 1371054"/>
                  <a:gd name="connsiteX15" fmla="*/ 912824 w 919711"/>
                  <a:gd name="connsiteY15" fmla="*/ 621431 h 1371054"/>
                  <a:gd name="connsiteX16" fmla="*/ 919711 w 919711"/>
                  <a:gd name="connsiteY16" fmla="*/ 849697 h 1371054"/>
                  <a:gd name="connsiteX17" fmla="*/ 889231 w 919711"/>
                  <a:gd name="connsiteY17" fmla="*/ 849697 h 1371054"/>
                  <a:gd name="connsiteX18" fmla="*/ 858751 w 919711"/>
                  <a:gd name="connsiteY18" fmla="*/ 849697 h 1371054"/>
                  <a:gd name="connsiteX19" fmla="*/ 828271 w 919711"/>
                  <a:gd name="connsiteY19" fmla="*/ 849697 h 1371054"/>
                  <a:gd name="connsiteX0" fmla="*/ 858751 w 919711"/>
                  <a:gd name="connsiteY0" fmla="*/ 849697 h 1371054"/>
                  <a:gd name="connsiteX1" fmla="*/ 675871 w 919711"/>
                  <a:gd name="connsiteY1" fmla="*/ 849697 h 1371054"/>
                  <a:gd name="connsiteX2" fmla="*/ 432031 w 919711"/>
                  <a:gd name="connsiteY2" fmla="*/ 849697 h 1371054"/>
                  <a:gd name="connsiteX3" fmla="*/ 340591 w 919711"/>
                  <a:gd name="connsiteY3" fmla="*/ 849697 h 1371054"/>
                  <a:gd name="connsiteX4" fmla="*/ 279631 w 919711"/>
                  <a:gd name="connsiteY4" fmla="*/ 921705 h 1371054"/>
                  <a:gd name="connsiteX5" fmla="*/ 35791 w 919711"/>
                  <a:gd name="connsiteY5" fmla="*/ 417649 h 1371054"/>
                  <a:gd name="connsiteX6" fmla="*/ 41 w 919711"/>
                  <a:gd name="connsiteY6" fmla="*/ 1371054 h 1371054"/>
                  <a:gd name="connsiteX7" fmla="*/ 0 w 919711"/>
                  <a:gd name="connsiteY7" fmla="*/ 13346 h 1371054"/>
                  <a:gd name="connsiteX8" fmla="*/ 298688 w 919711"/>
                  <a:gd name="connsiteY8" fmla="*/ 0 h 1371054"/>
                  <a:gd name="connsiteX9" fmla="*/ 296430 w 919711"/>
                  <a:gd name="connsiteY9" fmla="*/ 178594 h 1371054"/>
                  <a:gd name="connsiteX10" fmla="*/ 297438 w 919711"/>
                  <a:gd name="connsiteY10" fmla="*/ 273273 h 1371054"/>
                  <a:gd name="connsiteX11" fmla="*/ 344812 w 919711"/>
                  <a:gd name="connsiteY11" fmla="*/ 332235 h 1371054"/>
                  <a:gd name="connsiteX12" fmla="*/ 344088 w 919711"/>
                  <a:gd name="connsiteY12" fmla="*/ 474539 h 1371054"/>
                  <a:gd name="connsiteX13" fmla="*/ 378642 w 919711"/>
                  <a:gd name="connsiteY13" fmla="*/ 472827 h 1371054"/>
                  <a:gd name="connsiteX14" fmla="*/ 379167 w 919711"/>
                  <a:gd name="connsiteY14" fmla="*/ 608559 h 1371054"/>
                  <a:gd name="connsiteX15" fmla="*/ 531410 w 919711"/>
                  <a:gd name="connsiteY15" fmla="*/ 619225 h 1371054"/>
                  <a:gd name="connsiteX16" fmla="*/ 912824 w 919711"/>
                  <a:gd name="connsiteY16" fmla="*/ 621431 h 1371054"/>
                  <a:gd name="connsiteX17" fmla="*/ 919711 w 919711"/>
                  <a:gd name="connsiteY17" fmla="*/ 849697 h 1371054"/>
                  <a:gd name="connsiteX18" fmla="*/ 889231 w 919711"/>
                  <a:gd name="connsiteY18" fmla="*/ 849697 h 1371054"/>
                  <a:gd name="connsiteX19" fmla="*/ 858751 w 919711"/>
                  <a:gd name="connsiteY19" fmla="*/ 849697 h 1371054"/>
                  <a:gd name="connsiteX20" fmla="*/ 828271 w 919711"/>
                  <a:gd name="connsiteY20" fmla="*/ 849697 h 1371054"/>
                  <a:gd name="connsiteX0" fmla="*/ 858751 w 919711"/>
                  <a:gd name="connsiteY0" fmla="*/ 849697 h 1371054"/>
                  <a:gd name="connsiteX1" fmla="*/ 675871 w 919711"/>
                  <a:gd name="connsiteY1" fmla="*/ 849697 h 1371054"/>
                  <a:gd name="connsiteX2" fmla="*/ 432031 w 919711"/>
                  <a:gd name="connsiteY2" fmla="*/ 849697 h 1371054"/>
                  <a:gd name="connsiteX3" fmla="*/ 340591 w 919711"/>
                  <a:gd name="connsiteY3" fmla="*/ 849697 h 1371054"/>
                  <a:gd name="connsiteX4" fmla="*/ 279631 w 919711"/>
                  <a:gd name="connsiteY4" fmla="*/ 921705 h 1371054"/>
                  <a:gd name="connsiteX5" fmla="*/ 35791 w 919711"/>
                  <a:gd name="connsiteY5" fmla="*/ 417649 h 1371054"/>
                  <a:gd name="connsiteX6" fmla="*/ 41 w 919711"/>
                  <a:gd name="connsiteY6" fmla="*/ 1371054 h 1371054"/>
                  <a:gd name="connsiteX7" fmla="*/ 0 w 919711"/>
                  <a:gd name="connsiteY7" fmla="*/ 13346 h 1371054"/>
                  <a:gd name="connsiteX8" fmla="*/ 298688 w 919711"/>
                  <a:gd name="connsiteY8" fmla="*/ 0 h 1371054"/>
                  <a:gd name="connsiteX9" fmla="*/ 296430 w 919711"/>
                  <a:gd name="connsiteY9" fmla="*/ 178594 h 1371054"/>
                  <a:gd name="connsiteX10" fmla="*/ 297438 w 919711"/>
                  <a:gd name="connsiteY10" fmla="*/ 273273 h 1371054"/>
                  <a:gd name="connsiteX11" fmla="*/ 344812 w 919711"/>
                  <a:gd name="connsiteY11" fmla="*/ 332235 h 1371054"/>
                  <a:gd name="connsiteX12" fmla="*/ 344088 w 919711"/>
                  <a:gd name="connsiteY12" fmla="*/ 474539 h 1371054"/>
                  <a:gd name="connsiteX13" fmla="*/ 378642 w 919711"/>
                  <a:gd name="connsiteY13" fmla="*/ 472827 h 1371054"/>
                  <a:gd name="connsiteX14" fmla="*/ 379167 w 919711"/>
                  <a:gd name="connsiteY14" fmla="*/ 608559 h 1371054"/>
                  <a:gd name="connsiteX15" fmla="*/ 531410 w 919711"/>
                  <a:gd name="connsiteY15" fmla="*/ 619225 h 1371054"/>
                  <a:gd name="connsiteX16" fmla="*/ 912824 w 919711"/>
                  <a:gd name="connsiteY16" fmla="*/ 621431 h 1371054"/>
                  <a:gd name="connsiteX17" fmla="*/ 919711 w 919711"/>
                  <a:gd name="connsiteY17" fmla="*/ 849697 h 1371054"/>
                  <a:gd name="connsiteX18" fmla="*/ 889231 w 919711"/>
                  <a:gd name="connsiteY18" fmla="*/ 849697 h 1371054"/>
                  <a:gd name="connsiteX19" fmla="*/ 858751 w 919711"/>
                  <a:gd name="connsiteY19" fmla="*/ 849697 h 1371054"/>
                  <a:gd name="connsiteX20" fmla="*/ 828271 w 919711"/>
                  <a:gd name="connsiteY20" fmla="*/ 849697 h 1371054"/>
                  <a:gd name="connsiteX0" fmla="*/ 858751 w 919711"/>
                  <a:gd name="connsiteY0" fmla="*/ 849697 h 1371054"/>
                  <a:gd name="connsiteX1" fmla="*/ 675871 w 919711"/>
                  <a:gd name="connsiteY1" fmla="*/ 849697 h 1371054"/>
                  <a:gd name="connsiteX2" fmla="*/ 432031 w 919711"/>
                  <a:gd name="connsiteY2" fmla="*/ 849697 h 1371054"/>
                  <a:gd name="connsiteX3" fmla="*/ 340591 w 919711"/>
                  <a:gd name="connsiteY3" fmla="*/ 849697 h 1371054"/>
                  <a:gd name="connsiteX4" fmla="*/ 340591 w 919711"/>
                  <a:gd name="connsiteY4" fmla="*/ 849697 h 1371054"/>
                  <a:gd name="connsiteX5" fmla="*/ 279631 w 919711"/>
                  <a:gd name="connsiteY5" fmla="*/ 921705 h 1371054"/>
                  <a:gd name="connsiteX6" fmla="*/ 35791 w 919711"/>
                  <a:gd name="connsiteY6" fmla="*/ 417649 h 1371054"/>
                  <a:gd name="connsiteX7" fmla="*/ 41 w 919711"/>
                  <a:gd name="connsiteY7" fmla="*/ 1371054 h 1371054"/>
                  <a:gd name="connsiteX8" fmla="*/ 0 w 919711"/>
                  <a:gd name="connsiteY8" fmla="*/ 13346 h 1371054"/>
                  <a:gd name="connsiteX9" fmla="*/ 298688 w 919711"/>
                  <a:gd name="connsiteY9" fmla="*/ 0 h 1371054"/>
                  <a:gd name="connsiteX10" fmla="*/ 296430 w 919711"/>
                  <a:gd name="connsiteY10" fmla="*/ 178594 h 1371054"/>
                  <a:gd name="connsiteX11" fmla="*/ 297438 w 919711"/>
                  <a:gd name="connsiteY11" fmla="*/ 273273 h 1371054"/>
                  <a:gd name="connsiteX12" fmla="*/ 344812 w 919711"/>
                  <a:gd name="connsiteY12" fmla="*/ 332235 h 1371054"/>
                  <a:gd name="connsiteX13" fmla="*/ 344088 w 919711"/>
                  <a:gd name="connsiteY13" fmla="*/ 474539 h 1371054"/>
                  <a:gd name="connsiteX14" fmla="*/ 378642 w 919711"/>
                  <a:gd name="connsiteY14" fmla="*/ 472827 h 1371054"/>
                  <a:gd name="connsiteX15" fmla="*/ 379167 w 919711"/>
                  <a:gd name="connsiteY15" fmla="*/ 608559 h 1371054"/>
                  <a:gd name="connsiteX16" fmla="*/ 531410 w 919711"/>
                  <a:gd name="connsiteY16" fmla="*/ 619225 h 1371054"/>
                  <a:gd name="connsiteX17" fmla="*/ 912824 w 919711"/>
                  <a:gd name="connsiteY17" fmla="*/ 621431 h 1371054"/>
                  <a:gd name="connsiteX18" fmla="*/ 919711 w 919711"/>
                  <a:gd name="connsiteY18" fmla="*/ 849697 h 1371054"/>
                  <a:gd name="connsiteX19" fmla="*/ 889231 w 919711"/>
                  <a:gd name="connsiteY19" fmla="*/ 849697 h 1371054"/>
                  <a:gd name="connsiteX20" fmla="*/ 858751 w 919711"/>
                  <a:gd name="connsiteY20" fmla="*/ 849697 h 1371054"/>
                  <a:gd name="connsiteX21" fmla="*/ 828271 w 919711"/>
                  <a:gd name="connsiteY21" fmla="*/ 849697 h 1371054"/>
                  <a:gd name="connsiteX0" fmla="*/ 858751 w 919711"/>
                  <a:gd name="connsiteY0" fmla="*/ 849697 h 1371054"/>
                  <a:gd name="connsiteX1" fmla="*/ 675871 w 919711"/>
                  <a:gd name="connsiteY1" fmla="*/ 849697 h 1371054"/>
                  <a:gd name="connsiteX2" fmla="*/ 432031 w 919711"/>
                  <a:gd name="connsiteY2" fmla="*/ 849697 h 1371054"/>
                  <a:gd name="connsiteX3" fmla="*/ 340591 w 919711"/>
                  <a:gd name="connsiteY3" fmla="*/ 849697 h 1371054"/>
                  <a:gd name="connsiteX4" fmla="*/ 340591 w 919711"/>
                  <a:gd name="connsiteY4" fmla="*/ 849697 h 1371054"/>
                  <a:gd name="connsiteX5" fmla="*/ 279631 w 919711"/>
                  <a:gd name="connsiteY5" fmla="*/ 921705 h 1371054"/>
                  <a:gd name="connsiteX6" fmla="*/ 35791 w 919711"/>
                  <a:gd name="connsiteY6" fmla="*/ 417649 h 1371054"/>
                  <a:gd name="connsiteX7" fmla="*/ 41 w 919711"/>
                  <a:gd name="connsiteY7" fmla="*/ 1371054 h 1371054"/>
                  <a:gd name="connsiteX8" fmla="*/ 0 w 919711"/>
                  <a:gd name="connsiteY8" fmla="*/ 13346 h 1371054"/>
                  <a:gd name="connsiteX9" fmla="*/ 298688 w 919711"/>
                  <a:gd name="connsiteY9" fmla="*/ 0 h 1371054"/>
                  <a:gd name="connsiteX10" fmla="*/ 296430 w 919711"/>
                  <a:gd name="connsiteY10" fmla="*/ 178594 h 1371054"/>
                  <a:gd name="connsiteX11" fmla="*/ 297438 w 919711"/>
                  <a:gd name="connsiteY11" fmla="*/ 273273 h 1371054"/>
                  <a:gd name="connsiteX12" fmla="*/ 344812 w 919711"/>
                  <a:gd name="connsiteY12" fmla="*/ 332235 h 1371054"/>
                  <a:gd name="connsiteX13" fmla="*/ 344088 w 919711"/>
                  <a:gd name="connsiteY13" fmla="*/ 474539 h 1371054"/>
                  <a:gd name="connsiteX14" fmla="*/ 378642 w 919711"/>
                  <a:gd name="connsiteY14" fmla="*/ 472827 h 1371054"/>
                  <a:gd name="connsiteX15" fmla="*/ 379167 w 919711"/>
                  <a:gd name="connsiteY15" fmla="*/ 608559 h 1371054"/>
                  <a:gd name="connsiteX16" fmla="*/ 531410 w 919711"/>
                  <a:gd name="connsiteY16" fmla="*/ 619225 h 1371054"/>
                  <a:gd name="connsiteX17" fmla="*/ 912824 w 919711"/>
                  <a:gd name="connsiteY17" fmla="*/ 621431 h 1371054"/>
                  <a:gd name="connsiteX18" fmla="*/ 919711 w 919711"/>
                  <a:gd name="connsiteY18" fmla="*/ 849697 h 1371054"/>
                  <a:gd name="connsiteX19" fmla="*/ 889231 w 919711"/>
                  <a:gd name="connsiteY19" fmla="*/ 849697 h 1371054"/>
                  <a:gd name="connsiteX20" fmla="*/ 858751 w 919711"/>
                  <a:gd name="connsiteY20" fmla="*/ 849697 h 1371054"/>
                  <a:gd name="connsiteX21" fmla="*/ 767311 w 919711"/>
                  <a:gd name="connsiteY21" fmla="*/ 849697 h 1371054"/>
                  <a:gd name="connsiteX0" fmla="*/ 858751 w 919711"/>
                  <a:gd name="connsiteY0" fmla="*/ 849697 h 1371054"/>
                  <a:gd name="connsiteX1" fmla="*/ 675871 w 919711"/>
                  <a:gd name="connsiteY1" fmla="*/ 849697 h 1371054"/>
                  <a:gd name="connsiteX2" fmla="*/ 432031 w 919711"/>
                  <a:gd name="connsiteY2" fmla="*/ 849697 h 1371054"/>
                  <a:gd name="connsiteX3" fmla="*/ 340591 w 919711"/>
                  <a:gd name="connsiteY3" fmla="*/ 849697 h 1371054"/>
                  <a:gd name="connsiteX4" fmla="*/ 340591 w 919711"/>
                  <a:gd name="connsiteY4" fmla="*/ 849697 h 1371054"/>
                  <a:gd name="connsiteX5" fmla="*/ 279631 w 919711"/>
                  <a:gd name="connsiteY5" fmla="*/ 921705 h 1371054"/>
                  <a:gd name="connsiteX6" fmla="*/ 35791 w 919711"/>
                  <a:gd name="connsiteY6" fmla="*/ 417649 h 1371054"/>
                  <a:gd name="connsiteX7" fmla="*/ 41 w 919711"/>
                  <a:gd name="connsiteY7" fmla="*/ 1371054 h 1371054"/>
                  <a:gd name="connsiteX8" fmla="*/ 0 w 919711"/>
                  <a:gd name="connsiteY8" fmla="*/ 13346 h 1371054"/>
                  <a:gd name="connsiteX9" fmla="*/ 298688 w 919711"/>
                  <a:gd name="connsiteY9" fmla="*/ 0 h 1371054"/>
                  <a:gd name="connsiteX10" fmla="*/ 296430 w 919711"/>
                  <a:gd name="connsiteY10" fmla="*/ 178594 h 1371054"/>
                  <a:gd name="connsiteX11" fmla="*/ 297438 w 919711"/>
                  <a:gd name="connsiteY11" fmla="*/ 273273 h 1371054"/>
                  <a:gd name="connsiteX12" fmla="*/ 344812 w 919711"/>
                  <a:gd name="connsiteY12" fmla="*/ 332235 h 1371054"/>
                  <a:gd name="connsiteX13" fmla="*/ 344088 w 919711"/>
                  <a:gd name="connsiteY13" fmla="*/ 474539 h 1371054"/>
                  <a:gd name="connsiteX14" fmla="*/ 378642 w 919711"/>
                  <a:gd name="connsiteY14" fmla="*/ 472827 h 1371054"/>
                  <a:gd name="connsiteX15" fmla="*/ 379167 w 919711"/>
                  <a:gd name="connsiteY15" fmla="*/ 608559 h 1371054"/>
                  <a:gd name="connsiteX16" fmla="*/ 531410 w 919711"/>
                  <a:gd name="connsiteY16" fmla="*/ 619225 h 1371054"/>
                  <a:gd name="connsiteX17" fmla="*/ 912824 w 919711"/>
                  <a:gd name="connsiteY17" fmla="*/ 621431 h 1371054"/>
                  <a:gd name="connsiteX18" fmla="*/ 919711 w 919711"/>
                  <a:gd name="connsiteY18" fmla="*/ 849697 h 1371054"/>
                  <a:gd name="connsiteX19" fmla="*/ 858751 w 919711"/>
                  <a:gd name="connsiteY19" fmla="*/ 849697 h 1371054"/>
                  <a:gd name="connsiteX20" fmla="*/ 858751 w 919711"/>
                  <a:gd name="connsiteY20" fmla="*/ 849697 h 1371054"/>
                  <a:gd name="connsiteX21" fmla="*/ 767311 w 919711"/>
                  <a:gd name="connsiteY21" fmla="*/ 849697 h 1371054"/>
                  <a:gd name="connsiteX0" fmla="*/ 858751 w 919711"/>
                  <a:gd name="connsiteY0" fmla="*/ 849697 h 1371054"/>
                  <a:gd name="connsiteX1" fmla="*/ 675871 w 919711"/>
                  <a:gd name="connsiteY1" fmla="*/ 849697 h 1371054"/>
                  <a:gd name="connsiteX2" fmla="*/ 432031 w 919711"/>
                  <a:gd name="connsiteY2" fmla="*/ 849697 h 1371054"/>
                  <a:gd name="connsiteX3" fmla="*/ 340591 w 919711"/>
                  <a:gd name="connsiteY3" fmla="*/ 849697 h 1371054"/>
                  <a:gd name="connsiteX4" fmla="*/ 340591 w 919711"/>
                  <a:gd name="connsiteY4" fmla="*/ 849697 h 1371054"/>
                  <a:gd name="connsiteX5" fmla="*/ 279631 w 919711"/>
                  <a:gd name="connsiteY5" fmla="*/ 921705 h 1371054"/>
                  <a:gd name="connsiteX6" fmla="*/ 35791 w 919711"/>
                  <a:gd name="connsiteY6" fmla="*/ 417649 h 1371054"/>
                  <a:gd name="connsiteX7" fmla="*/ 41 w 919711"/>
                  <a:gd name="connsiteY7" fmla="*/ 1371054 h 1371054"/>
                  <a:gd name="connsiteX8" fmla="*/ 0 w 919711"/>
                  <a:gd name="connsiteY8" fmla="*/ 13346 h 1371054"/>
                  <a:gd name="connsiteX9" fmla="*/ 298688 w 919711"/>
                  <a:gd name="connsiteY9" fmla="*/ 0 h 1371054"/>
                  <a:gd name="connsiteX10" fmla="*/ 296430 w 919711"/>
                  <a:gd name="connsiteY10" fmla="*/ 178594 h 1371054"/>
                  <a:gd name="connsiteX11" fmla="*/ 297438 w 919711"/>
                  <a:gd name="connsiteY11" fmla="*/ 273273 h 1371054"/>
                  <a:gd name="connsiteX12" fmla="*/ 344812 w 919711"/>
                  <a:gd name="connsiteY12" fmla="*/ 332235 h 1371054"/>
                  <a:gd name="connsiteX13" fmla="*/ 344088 w 919711"/>
                  <a:gd name="connsiteY13" fmla="*/ 474539 h 1371054"/>
                  <a:gd name="connsiteX14" fmla="*/ 378642 w 919711"/>
                  <a:gd name="connsiteY14" fmla="*/ 472827 h 1371054"/>
                  <a:gd name="connsiteX15" fmla="*/ 379167 w 919711"/>
                  <a:gd name="connsiteY15" fmla="*/ 608559 h 1371054"/>
                  <a:gd name="connsiteX16" fmla="*/ 531410 w 919711"/>
                  <a:gd name="connsiteY16" fmla="*/ 619225 h 1371054"/>
                  <a:gd name="connsiteX17" fmla="*/ 912824 w 919711"/>
                  <a:gd name="connsiteY17" fmla="*/ 621431 h 1371054"/>
                  <a:gd name="connsiteX18" fmla="*/ 919711 w 919711"/>
                  <a:gd name="connsiteY18" fmla="*/ 849697 h 1371054"/>
                  <a:gd name="connsiteX19" fmla="*/ 858751 w 919711"/>
                  <a:gd name="connsiteY19" fmla="*/ 849697 h 1371054"/>
                  <a:gd name="connsiteX20" fmla="*/ 797791 w 919711"/>
                  <a:gd name="connsiteY20" fmla="*/ 849697 h 1371054"/>
                  <a:gd name="connsiteX21" fmla="*/ 767311 w 919711"/>
                  <a:gd name="connsiteY21" fmla="*/ 849697 h 1371054"/>
                  <a:gd name="connsiteX0" fmla="*/ 858751 w 919711"/>
                  <a:gd name="connsiteY0" fmla="*/ 849697 h 1371054"/>
                  <a:gd name="connsiteX1" fmla="*/ 675871 w 919711"/>
                  <a:gd name="connsiteY1" fmla="*/ 849697 h 1371054"/>
                  <a:gd name="connsiteX2" fmla="*/ 432031 w 919711"/>
                  <a:gd name="connsiteY2" fmla="*/ 849697 h 1371054"/>
                  <a:gd name="connsiteX3" fmla="*/ 340591 w 919711"/>
                  <a:gd name="connsiteY3" fmla="*/ 849697 h 1371054"/>
                  <a:gd name="connsiteX4" fmla="*/ 340591 w 919711"/>
                  <a:gd name="connsiteY4" fmla="*/ 849697 h 1371054"/>
                  <a:gd name="connsiteX5" fmla="*/ 279631 w 919711"/>
                  <a:gd name="connsiteY5" fmla="*/ 921705 h 1371054"/>
                  <a:gd name="connsiteX6" fmla="*/ 35791 w 919711"/>
                  <a:gd name="connsiteY6" fmla="*/ 417649 h 1371054"/>
                  <a:gd name="connsiteX7" fmla="*/ 41 w 919711"/>
                  <a:gd name="connsiteY7" fmla="*/ 1371054 h 1371054"/>
                  <a:gd name="connsiteX8" fmla="*/ 0 w 919711"/>
                  <a:gd name="connsiteY8" fmla="*/ 13346 h 1371054"/>
                  <a:gd name="connsiteX9" fmla="*/ 298688 w 919711"/>
                  <a:gd name="connsiteY9" fmla="*/ 0 h 1371054"/>
                  <a:gd name="connsiteX10" fmla="*/ 296430 w 919711"/>
                  <a:gd name="connsiteY10" fmla="*/ 178594 h 1371054"/>
                  <a:gd name="connsiteX11" fmla="*/ 297438 w 919711"/>
                  <a:gd name="connsiteY11" fmla="*/ 273273 h 1371054"/>
                  <a:gd name="connsiteX12" fmla="*/ 344812 w 919711"/>
                  <a:gd name="connsiteY12" fmla="*/ 332235 h 1371054"/>
                  <a:gd name="connsiteX13" fmla="*/ 344088 w 919711"/>
                  <a:gd name="connsiteY13" fmla="*/ 474539 h 1371054"/>
                  <a:gd name="connsiteX14" fmla="*/ 378642 w 919711"/>
                  <a:gd name="connsiteY14" fmla="*/ 472827 h 1371054"/>
                  <a:gd name="connsiteX15" fmla="*/ 379167 w 919711"/>
                  <a:gd name="connsiteY15" fmla="*/ 608559 h 1371054"/>
                  <a:gd name="connsiteX16" fmla="*/ 531410 w 919711"/>
                  <a:gd name="connsiteY16" fmla="*/ 619225 h 1371054"/>
                  <a:gd name="connsiteX17" fmla="*/ 912824 w 919711"/>
                  <a:gd name="connsiteY17" fmla="*/ 621431 h 1371054"/>
                  <a:gd name="connsiteX18" fmla="*/ 919711 w 919711"/>
                  <a:gd name="connsiteY18" fmla="*/ 849697 h 1371054"/>
                  <a:gd name="connsiteX19" fmla="*/ 858751 w 919711"/>
                  <a:gd name="connsiteY19" fmla="*/ 849697 h 1371054"/>
                  <a:gd name="connsiteX20" fmla="*/ 767311 w 919711"/>
                  <a:gd name="connsiteY20" fmla="*/ 849697 h 1371054"/>
                  <a:gd name="connsiteX0" fmla="*/ 858751 w 919711"/>
                  <a:gd name="connsiteY0" fmla="*/ 849697 h 1371054"/>
                  <a:gd name="connsiteX1" fmla="*/ 675871 w 919711"/>
                  <a:gd name="connsiteY1" fmla="*/ 849697 h 1371054"/>
                  <a:gd name="connsiteX2" fmla="*/ 432031 w 919711"/>
                  <a:gd name="connsiteY2" fmla="*/ 849697 h 1371054"/>
                  <a:gd name="connsiteX3" fmla="*/ 340591 w 919711"/>
                  <a:gd name="connsiteY3" fmla="*/ 849697 h 1371054"/>
                  <a:gd name="connsiteX4" fmla="*/ 340591 w 919711"/>
                  <a:gd name="connsiteY4" fmla="*/ 849697 h 1371054"/>
                  <a:gd name="connsiteX5" fmla="*/ 279631 w 919711"/>
                  <a:gd name="connsiteY5" fmla="*/ 921705 h 1371054"/>
                  <a:gd name="connsiteX6" fmla="*/ 35791 w 919711"/>
                  <a:gd name="connsiteY6" fmla="*/ 417649 h 1371054"/>
                  <a:gd name="connsiteX7" fmla="*/ 41 w 919711"/>
                  <a:gd name="connsiteY7" fmla="*/ 1371054 h 1371054"/>
                  <a:gd name="connsiteX8" fmla="*/ 0 w 919711"/>
                  <a:gd name="connsiteY8" fmla="*/ 13346 h 1371054"/>
                  <a:gd name="connsiteX9" fmla="*/ 298688 w 919711"/>
                  <a:gd name="connsiteY9" fmla="*/ 0 h 1371054"/>
                  <a:gd name="connsiteX10" fmla="*/ 296430 w 919711"/>
                  <a:gd name="connsiteY10" fmla="*/ 178594 h 1371054"/>
                  <a:gd name="connsiteX11" fmla="*/ 297438 w 919711"/>
                  <a:gd name="connsiteY11" fmla="*/ 273273 h 1371054"/>
                  <a:gd name="connsiteX12" fmla="*/ 344812 w 919711"/>
                  <a:gd name="connsiteY12" fmla="*/ 332235 h 1371054"/>
                  <a:gd name="connsiteX13" fmla="*/ 344088 w 919711"/>
                  <a:gd name="connsiteY13" fmla="*/ 474539 h 1371054"/>
                  <a:gd name="connsiteX14" fmla="*/ 378642 w 919711"/>
                  <a:gd name="connsiteY14" fmla="*/ 472827 h 1371054"/>
                  <a:gd name="connsiteX15" fmla="*/ 379167 w 919711"/>
                  <a:gd name="connsiteY15" fmla="*/ 608559 h 1371054"/>
                  <a:gd name="connsiteX16" fmla="*/ 531410 w 919711"/>
                  <a:gd name="connsiteY16" fmla="*/ 619225 h 1371054"/>
                  <a:gd name="connsiteX17" fmla="*/ 912824 w 919711"/>
                  <a:gd name="connsiteY17" fmla="*/ 621431 h 1371054"/>
                  <a:gd name="connsiteX18" fmla="*/ 919711 w 919711"/>
                  <a:gd name="connsiteY18" fmla="*/ 849697 h 1371054"/>
                  <a:gd name="connsiteX19" fmla="*/ 858751 w 919711"/>
                  <a:gd name="connsiteY19" fmla="*/ 849697 h 1371054"/>
                  <a:gd name="connsiteX20" fmla="*/ 767311 w 919711"/>
                  <a:gd name="connsiteY20" fmla="*/ 849697 h 1371054"/>
                  <a:gd name="connsiteX0" fmla="*/ 858751 w 919711"/>
                  <a:gd name="connsiteY0" fmla="*/ 849697 h 1371054"/>
                  <a:gd name="connsiteX1" fmla="*/ 675871 w 919711"/>
                  <a:gd name="connsiteY1" fmla="*/ 849697 h 1371054"/>
                  <a:gd name="connsiteX2" fmla="*/ 432031 w 919711"/>
                  <a:gd name="connsiteY2" fmla="*/ 849697 h 1371054"/>
                  <a:gd name="connsiteX3" fmla="*/ 340591 w 919711"/>
                  <a:gd name="connsiteY3" fmla="*/ 849697 h 1371054"/>
                  <a:gd name="connsiteX4" fmla="*/ 340591 w 919711"/>
                  <a:gd name="connsiteY4" fmla="*/ 849697 h 1371054"/>
                  <a:gd name="connsiteX5" fmla="*/ 279631 w 919711"/>
                  <a:gd name="connsiteY5" fmla="*/ 921705 h 1371054"/>
                  <a:gd name="connsiteX6" fmla="*/ 35791 w 919711"/>
                  <a:gd name="connsiteY6" fmla="*/ 417649 h 1371054"/>
                  <a:gd name="connsiteX7" fmla="*/ 41 w 919711"/>
                  <a:gd name="connsiteY7" fmla="*/ 1371054 h 1371054"/>
                  <a:gd name="connsiteX8" fmla="*/ 0 w 919711"/>
                  <a:gd name="connsiteY8" fmla="*/ 13346 h 1371054"/>
                  <a:gd name="connsiteX9" fmla="*/ 298688 w 919711"/>
                  <a:gd name="connsiteY9" fmla="*/ 0 h 1371054"/>
                  <a:gd name="connsiteX10" fmla="*/ 296430 w 919711"/>
                  <a:gd name="connsiteY10" fmla="*/ 178594 h 1371054"/>
                  <a:gd name="connsiteX11" fmla="*/ 297438 w 919711"/>
                  <a:gd name="connsiteY11" fmla="*/ 273273 h 1371054"/>
                  <a:gd name="connsiteX12" fmla="*/ 344812 w 919711"/>
                  <a:gd name="connsiteY12" fmla="*/ 332235 h 1371054"/>
                  <a:gd name="connsiteX13" fmla="*/ 344088 w 919711"/>
                  <a:gd name="connsiteY13" fmla="*/ 474539 h 1371054"/>
                  <a:gd name="connsiteX14" fmla="*/ 378642 w 919711"/>
                  <a:gd name="connsiteY14" fmla="*/ 472827 h 1371054"/>
                  <a:gd name="connsiteX15" fmla="*/ 379167 w 919711"/>
                  <a:gd name="connsiteY15" fmla="*/ 608559 h 1371054"/>
                  <a:gd name="connsiteX16" fmla="*/ 531410 w 919711"/>
                  <a:gd name="connsiteY16" fmla="*/ 619225 h 1371054"/>
                  <a:gd name="connsiteX17" fmla="*/ 912824 w 919711"/>
                  <a:gd name="connsiteY17" fmla="*/ 621431 h 1371054"/>
                  <a:gd name="connsiteX18" fmla="*/ 919711 w 919711"/>
                  <a:gd name="connsiteY18" fmla="*/ 849697 h 1371054"/>
                  <a:gd name="connsiteX19" fmla="*/ 853440 w 919711"/>
                  <a:gd name="connsiteY19" fmla="*/ 792088 h 1371054"/>
                  <a:gd name="connsiteX20" fmla="*/ 767311 w 919711"/>
                  <a:gd name="connsiteY20" fmla="*/ 849697 h 1371054"/>
                  <a:gd name="connsiteX0" fmla="*/ 858751 w 919711"/>
                  <a:gd name="connsiteY0" fmla="*/ 849697 h 1371054"/>
                  <a:gd name="connsiteX1" fmla="*/ 675871 w 919711"/>
                  <a:gd name="connsiteY1" fmla="*/ 849697 h 1371054"/>
                  <a:gd name="connsiteX2" fmla="*/ 432031 w 919711"/>
                  <a:gd name="connsiteY2" fmla="*/ 849697 h 1371054"/>
                  <a:gd name="connsiteX3" fmla="*/ 340591 w 919711"/>
                  <a:gd name="connsiteY3" fmla="*/ 849697 h 1371054"/>
                  <a:gd name="connsiteX4" fmla="*/ 340591 w 919711"/>
                  <a:gd name="connsiteY4" fmla="*/ 849697 h 1371054"/>
                  <a:gd name="connsiteX5" fmla="*/ 279631 w 919711"/>
                  <a:gd name="connsiteY5" fmla="*/ 921705 h 1371054"/>
                  <a:gd name="connsiteX6" fmla="*/ 35791 w 919711"/>
                  <a:gd name="connsiteY6" fmla="*/ 417649 h 1371054"/>
                  <a:gd name="connsiteX7" fmla="*/ 41 w 919711"/>
                  <a:gd name="connsiteY7" fmla="*/ 1371054 h 1371054"/>
                  <a:gd name="connsiteX8" fmla="*/ 0 w 919711"/>
                  <a:gd name="connsiteY8" fmla="*/ 13346 h 1371054"/>
                  <a:gd name="connsiteX9" fmla="*/ 298688 w 919711"/>
                  <a:gd name="connsiteY9" fmla="*/ 0 h 1371054"/>
                  <a:gd name="connsiteX10" fmla="*/ 296430 w 919711"/>
                  <a:gd name="connsiteY10" fmla="*/ 178594 h 1371054"/>
                  <a:gd name="connsiteX11" fmla="*/ 297438 w 919711"/>
                  <a:gd name="connsiteY11" fmla="*/ 273273 h 1371054"/>
                  <a:gd name="connsiteX12" fmla="*/ 344812 w 919711"/>
                  <a:gd name="connsiteY12" fmla="*/ 332235 h 1371054"/>
                  <a:gd name="connsiteX13" fmla="*/ 344088 w 919711"/>
                  <a:gd name="connsiteY13" fmla="*/ 474539 h 1371054"/>
                  <a:gd name="connsiteX14" fmla="*/ 378642 w 919711"/>
                  <a:gd name="connsiteY14" fmla="*/ 472827 h 1371054"/>
                  <a:gd name="connsiteX15" fmla="*/ 379167 w 919711"/>
                  <a:gd name="connsiteY15" fmla="*/ 608559 h 1371054"/>
                  <a:gd name="connsiteX16" fmla="*/ 531410 w 919711"/>
                  <a:gd name="connsiteY16" fmla="*/ 619225 h 1371054"/>
                  <a:gd name="connsiteX17" fmla="*/ 912824 w 919711"/>
                  <a:gd name="connsiteY17" fmla="*/ 621431 h 1371054"/>
                  <a:gd name="connsiteX18" fmla="*/ 919711 w 919711"/>
                  <a:gd name="connsiteY18" fmla="*/ 849697 h 1371054"/>
                  <a:gd name="connsiteX19" fmla="*/ 853440 w 919711"/>
                  <a:gd name="connsiteY19" fmla="*/ 792088 h 1371054"/>
                  <a:gd name="connsiteX20" fmla="*/ 767311 w 919711"/>
                  <a:gd name="connsiteY20" fmla="*/ 849697 h 1371054"/>
                  <a:gd name="connsiteX0" fmla="*/ 675871 w 919711"/>
                  <a:gd name="connsiteY0" fmla="*/ 849697 h 1371054"/>
                  <a:gd name="connsiteX1" fmla="*/ 432031 w 919711"/>
                  <a:gd name="connsiteY1" fmla="*/ 849697 h 1371054"/>
                  <a:gd name="connsiteX2" fmla="*/ 340591 w 919711"/>
                  <a:gd name="connsiteY2" fmla="*/ 849697 h 1371054"/>
                  <a:gd name="connsiteX3" fmla="*/ 340591 w 919711"/>
                  <a:gd name="connsiteY3" fmla="*/ 849697 h 1371054"/>
                  <a:gd name="connsiteX4" fmla="*/ 279631 w 919711"/>
                  <a:gd name="connsiteY4" fmla="*/ 921705 h 1371054"/>
                  <a:gd name="connsiteX5" fmla="*/ 35791 w 919711"/>
                  <a:gd name="connsiteY5" fmla="*/ 417649 h 1371054"/>
                  <a:gd name="connsiteX6" fmla="*/ 41 w 919711"/>
                  <a:gd name="connsiteY6" fmla="*/ 1371054 h 1371054"/>
                  <a:gd name="connsiteX7" fmla="*/ 0 w 919711"/>
                  <a:gd name="connsiteY7" fmla="*/ 13346 h 1371054"/>
                  <a:gd name="connsiteX8" fmla="*/ 298688 w 919711"/>
                  <a:gd name="connsiteY8" fmla="*/ 0 h 1371054"/>
                  <a:gd name="connsiteX9" fmla="*/ 296430 w 919711"/>
                  <a:gd name="connsiteY9" fmla="*/ 178594 h 1371054"/>
                  <a:gd name="connsiteX10" fmla="*/ 297438 w 919711"/>
                  <a:gd name="connsiteY10" fmla="*/ 273273 h 1371054"/>
                  <a:gd name="connsiteX11" fmla="*/ 344812 w 919711"/>
                  <a:gd name="connsiteY11" fmla="*/ 332235 h 1371054"/>
                  <a:gd name="connsiteX12" fmla="*/ 344088 w 919711"/>
                  <a:gd name="connsiteY12" fmla="*/ 474539 h 1371054"/>
                  <a:gd name="connsiteX13" fmla="*/ 378642 w 919711"/>
                  <a:gd name="connsiteY13" fmla="*/ 472827 h 1371054"/>
                  <a:gd name="connsiteX14" fmla="*/ 379167 w 919711"/>
                  <a:gd name="connsiteY14" fmla="*/ 608559 h 1371054"/>
                  <a:gd name="connsiteX15" fmla="*/ 531410 w 919711"/>
                  <a:gd name="connsiteY15" fmla="*/ 619225 h 1371054"/>
                  <a:gd name="connsiteX16" fmla="*/ 912824 w 919711"/>
                  <a:gd name="connsiteY16" fmla="*/ 621431 h 1371054"/>
                  <a:gd name="connsiteX17" fmla="*/ 919711 w 919711"/>
                  <a:gd name="connsiteY17" fmla="*/ 849697 h 1371054"/>
                  <a:gd name="connsiteX18" fmla="*/ 853440 w 919711"/>
                  <a:gd name="connsiteY18" fmla="*/ 792088 h 1371054"/>
                  <a:gd name="connsiteX19" fmla="*/ 767311 w 919711"/>
                  <a:gd name="connsiteY19" fmla="*/ 849697 h 1371054"/>
                  <a:gd name="connsiteX0" fmla="*/ 675871 w 919711"/>
                  <a:gd name="connsiteY0" fmla="*/ 849697 h 1371054"/>
                  <a:gd name="connsiteX1" fmla="*/ 432031 w 919711"/>
                  <a:gd name="connsiteY1" fmla="*/ 849697 h 1371054"/>
                  <a:gd name="connsiteX2" fmla="*/ 340591 w 919711"/>
                  <a:gd name="connsiteY2" fmla="*/ 849697 h 1371054"/>
                  <a:gd name="connsiteX3" fmla="*/ 340591 w 919711"/>
                  <a:gd name="connsiteY3" fmla="*/ 849697 h 1371054"/>
                  <a:gd name="connsiteX4" fmla="*/ 279631 w 919711"/>
                  <a:gd name="connsiteY4" fmla="*/ 921705 h 1371054"/>
                  <a:gd name="connsiteX5" fmla="*/ 35791 w 919711"/>
                  <a:gd name="connsiteY5" fmla="*/ 417649 h 1371054"/>
                  <a:gd name="connsiteX6" fmla="*/ 41 w 919711"/>
                  <a:gd name="connsiteY6" fmla="*/ 1371054 h 1371054"/>
                  <a:gd name="connsiteX7" fmla="*/ 0 w 919711"/>
                  <a:gd name="connsiteY7" fmla="*/ 13346 h 1371054"/>
                  <a:gd name="connsiteX8" fmla="*/ 298688 w 919711"/>
                  <a:gd name="connsiteY8" fmla="*/ 0 h 1371054"/>
                  <a:gd name="connsiteX9" fmla="*/ 296430 w 919711"/>
                  <a:gd name="connsiteY9" fmla="*/ 178594 h 1371054"/>
                  <a:gd name="connsiteX10" fmla="*/ 297438 w 919711"/>
                  <a:gd name="connsiteY10" fmla="*/ 273273 h 1371054"/>
                  <a:gd name="connsiteX11" fmla="*/ 344812 w 919711"/>
                  <a:gd name="connsiteY11" fmla="*/ 332235 h 1371054"/>
                  <a:gd name="connsiteX12" fmla="*/ 344088 w 919711"/>
                  <a:gd name="connsiteY12" fmla="*/ 474539 h 1371054"/>
                  <a:gd name="connsiteX13" fmla="*/ 378642 w 919711"/>
                  <a:gd name="connsiteY13" fmla="*/ 472827 h 1371054"/>
                  <a:gd name="connsiteX14" fmla="*/ 379167 w 919711"/>
                  <a:gd name="connsiteY14" fmla="*/ 608559 h 1371054"/>
                  <a:gd name="connsiteX15" fmla="*/ 531410 w 919711"/>
                  <a:gd name="connsiteY15" fmla="*/ 619225 h 1371054"/>
                  <a:gd name="connsiteX16" fmla="*/ 912824 w 919711"/>
                  <a:gd name="connsiteY16" fmla="*/ 621431 h 1371054"/>
                  <a:gd name="connsiteX17" fmla="*/ 919711 w 919711"/>
                  <a:gd name="connsiteY17" fmla="*/ 849697 h 1371054"/>
                  <a:gd name="connsiteX18" fmla="*/ 853440 w 919711"/>
                  <a:gd name="connsiteY18" fmla="*/ 792088 h 1371054"/>
                  <a:gd name="connsiteX19" fmla="*/ 767311 w 919711"/>
                  <a:gd name="connsiteY19" fmla="*/ 849697 h 1371054"/>
                  <a:gd name="connsiteX0" fmla="*/ 675871 w 919711"/>
                  <a:gd name="connsiteY0" fmla="*/ 849697 h 1371054"/>
                  <a:gd name="connsiteX1" fmla="*/ 432031 w 919711"/>
                  <a:gd name="connsiteY1" fmla="*/ 849697 h 1371054"/>
                  <a:gd name="connsiteX2" fmla="*/ 340591 w 919711"/>
                  <a:gd name="connsiteY2" fmla="*/ 849697 h 1371054"/>
                  <a:gd name="connsiteX3" fmla="*/ 340591 w 919711"/>
                  <a:gd name="connsiteY3" fmla="*/ 849697 h 1371054"/>
                  <a:gd name="connsiteX4" fmla="*/ 279631 w 919711"/>
                  <a:gd name="connsiteY4" fmla="*/ 921705 h 1371054"/>
                  <a:gd name="connsiteX5" fmla="*/ 35791 w 919711"/>
                  <a:gd name="connsiteY5" fmla="*/ 417649 h 1371054"/>
                  <a:gd name="connsiteX6" fmla="*/ 41 w 919711"/>
                  <a:gd name="connsiteY6" fmla="*/ 1371054 h 1371054"/>
                  <a:gd name="connsiteX7" fmla="*/ 0 w 919711"/>
                  <a:gd name="connsiteY7" fmla="*/ 13346 h 1371054"/>
                  <a:gd name="connsiteX8" fmla="*/ 298688 w 919711"/>
                  <a:gd name="connsiteY8" fmla="*/ 0 h 1371054"/>
                  <a:gd name="connsiteX9" fmla="*/ 296430 w 919711"/>
                  <a:gd name="connsiteY9" fmla="*/ 178594 h 1371054"/>
                  <a:gd name="connsiteX10" fmla="*/ 297438 w 919711"/>
                  <a:gd name="connsiteY10" fmla="*/ 273273 h 1371054"/>
                  <a:gd name="connsiteX11" fmla="*/ 344812 w 919711"/>
                  <a:gd name="connsiteY11" fmla="*/ 332235 h 1371054"/>
                  <a:gd name="connsiteX12" fmla="*/ 344088 w 919711"/>
                  <a:gd name="connsiteY12" fmla="*/ 474539 h 1371054"/>
                  <a:gd name="connsiteX13" fmla="*/ 378642 w 919711"/>
                  <a:gd name="connsiteY13" fmla="*/ 472827 h 1371054"/>
                  <a:gd name="connsiteX14" fmla="*/ 379167 w 919711"/>
                  <a:gd name="connsiteY14" fmla="*/ 608559 h 1371054"/>
                  <a:gd name="connsiteX15" fmla="*/ 531410 w 919711"/>
                  <a:gd name="connsiteY15" fmla="*/ 619225 h 1371054"/>
                  <a:gd name="connsiteX16" fmla="*/ 912824 w 919711"/>
                  <a:gd name="connsiteY16" fmla="*/ 621431 h 1371054"/>
                  <a:gd name="connsiteX17" fmla="*/ 919711 w 919711"/>
                  <a:gd name="connsiteY17" fmla="*/ 849697 h 1371054"/>
                  <a:gd name="connsiteX18" fmla="*/ 767311 w 919711"/>
                  <a:gd name="connsiteY18" fmla="*/ 849697 h 1371054"/>
                  <a:gd name="connsiteX0" fmla="*/ 675871 w 919711"/>
                  <a:gd name="connsiteY0" fmla="*/ 849697 h 1371054"/>
                  <a:gd name="connsiteX1" fmla="*/ 432031 w 919711"/>
                  <a:gd name="connsiteY1" fmla="*/ 849697 h 1371054"/>
                  <a:gd name="connsiteX2" fmla="*/ 340591 w 919711"/>
                  <a:gd name="connsiteY2" fmla="*/ 849697 h 1371054"/>
                  <a:gd name="connsiteX3" fmla="*/ 340591 w 919711"/>
                  <a:gd name="connsiteY3" fmla="*/ 849697 h 1371054"/>
                  <a:gd name="connsiteX4" fmla="*/ 279631 w 919711"/>
                  <a:gd name="connsiteY4" fmla="*/ 921705 h 1371054"/>
                  <a:gd name="connsiteX5" fmla="*/ 35791 w 919711"/>
                  <a:gd name="connsiteY5" fmla="*/ 417649 h 1371054"/>
                  <a:gd name="connsiteX6" fmla="*/ 41 w 919711"/>
                  <a:gd name="connsiteY6" fmla="*/ 1371054 h 1371054"/>
                  <a:gd name="connsiteX7" fmla="*/ 0 w 919711"/>
                  <a:gd name="connsiteY7" fmla="*/ 13346 h 1371054"/>
                  <a:gd name="connsiteX8" fmla="*/ 298688 w 919711"/>
                  <a:gd name="connsiteY8" fmla="*/ 0 h 1371054"/>
                  <a:gd name="connsiteX9" fmla="*/ 296430 w 919711"/>
                  <a:gd name="connsiteY9" fmla="*/ 178594 h 1371054"/>
                  <a:gd name="connsiteX10" fmla="*/ 297438 w 919711"/>
                  <a:gd name="connsiteY10" fmla="*/ 273273 h 1371054"/>
                  <a:gd name="connsiteX11" fmla="*/ 344812 w 919711"/>
                  <a:gd name="connsiteY11" fmla="*/ 332235 h 1371054"/>
                  <a:gd name="connsiteX12" fmla="*/ 344088 w 919711"/>
                  <a:gd name="connsiteY12" fmla="*/ 474539 h 1371054"/>
                  <a:gd name="connsiteX13" fmla="*/ 378642 w 919711"/>
                  <a:gd name="connsiteY13" fmla="*/ 472827 h 1371054"/>
                  <a:gd name="connsiteX14" fmla="*/ 379167 w 919711"/>
                  <a:gd name="connsiteY14" fmla="*/ 608559 h 1371054"/>
                  <a:gd name="connsiteX15" fmla="*/ 531410 w 919711"/>
                  <a:gd name="connsiteY15" fmla="*/ 619225 h 1371054"/>
                  <a:gd name="connsiteX16" fmla="*/ 912824 w 919711"/>
                  <a:gd name="connsiteY16" fmla="*/ 621431 h 1371054"/>
                  <a:gd name="connsiteX17" fmla="*/ 919711 w 919711"/>
                  <a:gd name="connsiteY17" fmla="*/ 849697 h 1371054"/>
                  <a:gd name="connsiteX18" fmla="*/ 767311 w 919711"/>
                  <a:gd name="connsiteY18" fmla="*/ 849697 h 1371054"/>
                  <a:gd name="connsiteX0" fmla="*/ 675871 w 919711"/>
                  <a:gd name="connsiteY0" fmla="*/ 849697 h 1371054"/>
                  <a:gd name="connsiteX1" fmla="*/ 432031 w 919711"/>
                  <a:gd name="connsiteY1" fmla="*/ 849697 h 1371054"/>
                  <a:gd name="connsiteX2" fmla="*/ 340591 w 919711"/>
                  <a:gd name="connsiteY2" fmla="*/ 849697 h 1371054"/>
                  <a:gd name="connsiteX3" fmla="*/ 340591 w 919711"/>
                  <a:gd name="connsiteY3" fmla="*/ 849697 h 1371054"/>
                  <a:gd name="connsiteX4" fmla="*/ 279631 w 919711"/>
                  <a:gd name="connsiteY4" fmla="*/ 921705 h 1371054"/>
                  <a:gd name="connsiteX5" fmla="*/ 35791 w 919711"/>
                  <a:gd name="connsiteY5" fmla="*/ 417649 h 1371054"/>
                  <a:gd name="connsiteX6" fmla="*/ 41 w 919711"/>
                  <a:gd name="connsiteY6" fmla="*/ 1371054 h 1371054"/>
                  <a:gd name="connsiteX7" fmla="*/ 0 w 919711"/>
                  <a:gd name="connsiteY7" fmla="*/ 13346 h 1371054"/>
                  <a:gd name="connsiteX8" fmla="*/ 298688 w 919711"/>
                  <a:gd name="connsiteY8" fmla="*/ 0 h 1371054"/>
                  <a:gd name="connsiteX9" fmla="*/ 296430 w 919711"/>
                  <a:gd name="connsiteY9" fmla="*/ 178594 h 1371054"/>
                  <a:gd name="connsiteX10" fmla="*/ 297438 w 919711"/>
                  <a:gd name="connsiteY10" fmla="*/ 273273 h 1371054"/>
                  <a:gd name="connsiteX11" fmla="*/ 344812 w 919711"/>
                  <a:gd name="connsiteY11" fmla="*/ 332235 h 1371054"/>
                  <a:gd name="connsiteX12" fmla="*/ 344088 w 919711"/>
                  <a:gd name="connsiteY12" fmla="*/ 474539 h 1371054"/>
                  <a:gd name="connsiteX13" fmla="*/ 378642 w 919711"/>
                  <a:gd name="connsiteY13" fmla="*/ 472827 h 1371054"/>
                  <a:gd name="connsiteX14" fmla="*/ 379167 w 919711"/>
                  <a:gd name="connsiteY14" fmla="*/ 608559 h 1371054"/>
                  <a:gd name="connsiteX15" fmla="*/ 531410 w 919711"/>
                  <a:gd name="connsiteY15" fmla="*/ 619225 h 1371054"/>
                  <a:gd name="connsiteX16" fmla="*/ 912824 w 919711"/>
                  <a:gd name="connsiteY16" fmla="*/ 621431 h 1371054"/>
                  <a:gd name="connsiteX17" fmla="*/ 919711 w 919711"/>
                  <a:gd name="connsiteY17" fmla="*/ 849697 h 1371054"/>
                  <a:gd name="connsiteX18" fmla="*/ 767311 w 919711"/>
                  <a:gd name="connsiteY18" fmla="*/ 849697 h 1371054"/>
                  <a:gd name="connsiteX19" fmla="*/ 675871 w 919711"/>
                  <a:gd name="connsiteY19" fmla="*/ 849697 h 1371054"/>
                  <a:gd name="connsiteX0" fmla="*/ 673781 w 919711"/>
                  <a:gd name="connsiteY0" fmla="*/ 866552 h 1371054"/>
                  <a:gd name="connsiteX1" fmla="*/ 432031 w 919711"/>
                  <a:gd name="connsiteY1" fmla="*/ 849697 h 1371054"/>
                  <a:gd name="connsiteX2" fmla="*/ 340591 w 919711"/>
                  <a:gd name="connsiteY2" fmla="*/ 849697 h 1371054"/>
                  <a:gd name="connsiteX3" fmla="*/ 340591 w 919711"/>
                  <a:gd name="connsiteY3" fmla="*/ 849697 h 1371054"/>
                  <a:gd name="connsiteX4" fmla="*/ 279631 w 919711"/>
                  <a:gd name="connsiteY4" fmla="*/ 921705 h 1371054"/>
                  <a:gd name="connsiteX5" fmla="*/ 35791 w 919711"/>
                  <a:gd name="connsiteY5" fmla="*/ 417649 h 1371054"/>
                  <a:gd name="connsiteX6" fmla="*/ 41 w 919711"/>
                  <a:gd name="connsiteY6" fmla="*/ 1371054 h 1371054"/>
                  <a:gd name="connsiteX7" fmla="*/ 0 w 919711"/>
                  <a:gd name="connsiteY7" fmla="*/ 13346 h 1371054"/>
                  <a:gd name="connsiteX8" fmla="*/ 298688 w 919711"/>
                  <a:gd name="connsiteY8" fmla="*/ 0 h 1371054"/>
                  <a:gd name="connsiteX9" fmla="*/ 296430 w 919711"/>
                  <a:gd name="connsiteY9" fmla="*/ 178594 h 1371054"/>
                  <a:gd name="connsiteX10" fmla="*/ 297438 w 919711"/>
                  <a:gd name="connsiteY10" fmla="*/ 273273 h 1371054"/>
                  <a:gd name="connsiteX11" fmla="*/ 344812 w 919711"/>
                  <a:gd name="connsiteY11" fmla="*/ 332235 h 1371054"/>
                  <a:gd name="connsiteX12" fmla="*/ 344088 w 919711"/>
                  <a:gd name="connsiteY12" fmla="*/ 474539 h 1371054"/>
                  <a:gd name="connsiteX13" fmla="*/ 378642 w 919711"/>
                  <a:gd name="connsiteY13" fmla="*/ 472827 h 1371054"/>
                  <a:gd name="connsiteX14" fmla="*/ 379167 w 919711"/>
                  <a:gd name="connsiteY14" fmla="*/ 608559 h 1371054"/>
                  <a:gd name="connsiteX15" fmla="*/ 531410 w 919711"/>
                  <a:gd name="connsiteY15" fmla="*/ 619225 h 1371054"/>
                  <a:gd name="connsiteX16" fmla="*/ 912824 w 919711"/>
                  <a:gd name="connsiteY16" fmla="*/ 621431 h 1371054"/>
                  <a:gd name="connsiteX17" fmla="*/ 919711 w 919711"/>
                  <a:gd name="connsiteY17" fmla="*/ 849697 h 1371054"/>
                  <a:gd name="connsiteX18" fmla="*/ 767311 w 919711"/>
                  <a:gd name="connsiteY18" fmla="*/ 849697 h 1371054"/>
                  <a:gd name="connsiteX19" fmla="*/ 673781 w 919711"/>
                  <a:gd name="connsiteY19" fmla="*/ 866552 h 1371054"/>
                  <a:gd name="connsiteX0" fmla="*/ 673781 w 919711"/>
                  <a:gd name="connsiteY0" fmla="*/ 866552 h 1371054"/>
                  <a:gd name="connsiteX1" fmla="*/ 429941 w 919711"/>
                  <a:gd name="connsiteY1" fmla="*/ 866552 h 1371054"/>
                  <a:gd name="connsiteX2" fmla="*/ 340591 w 919711"/>
                  <a:gd name="connsiteY2" fmla="*/ 849697 h 1371054"/>
                  <a:gd name="connsiteX3" fmla="*/ 340591 w 919711"/>
                  <a:gd name="connsiteY3" fmla="*/ 849697 h 1371054"/>
                  <a:gd name="connsiteX4" fmla="*/ 279631 w 919711"/>
                  <a:gd name="connsiteY4" fmla="*/ 921705 h 1371054"/>
                  <a:gd name="connsiteX5" fmla="*/ 35791 w 919711"/>
                  <a:gd name="connsiteY5" fmla="*/ 417649 h 1371054"/>
                  <a:gd name="connsiteX6" fmla="*/ 41 w 919711"/>
                  <a:gd name="connsiteY6" fmla="*/ 1371054 h 1371054"/>
                  <a:gd name="connsiteX7" fmla="*/ 0 w 919711"/>
                  <a:gd name="connsiteY7" fmla="*/ 13346 h 1371054"/>
                  <a:gd name="connsiteX8" fmla="*/ 298688 w 919711"/>
                  <a:gd name="connsiteY8" fmla="*/ 0 h 1371054"/>
                  <a:gd name="connsiteX9" fmla="*/ 296430 w 919711"/>
                  <a:gd name="connsiteY9" fmla="*/ 178594 h 1371054"/>
                  <a:gd name="connsiteX10" fmla="*/ 297438 w 919711"/>
                  <a:gd name="connsiteY10" fmla="*/ 273273 h 1371054"/>
                  <a:gd name="connsiteX11" fmla="*/ 344812 w 919711"/>
                  <a:gd name="connsiteY11" fmla="*/ 332235 h 1371054"/>
                  <a:gd name="connsiteX12" fmla="*/ 344088 w 919711"/>
                  <a:gd name="connsiteY12" fmla="*/ 474539 h 1371054"/>
                  <a:gd name="connsiteX13" fmla="*/ 378642 w 919711"/>
                  <a:gd name="connsiteY13" fmla="*/ 472827 h 1371054"/>
                  <a:gd name="connsiteX14" fmla="*/ 379167 w 919711"/>
                  <a:gd name="connsiteY14" fmla="*/ 608559 h 1371054"/>
                  <a:gd name="connsiteX15" fmla="*/ 531410 w 919711"/>
                  <a:gd name="connsiteY15" fmla="*/ 619225 h 1371054"/>
                  <a:gd name="connsiteX16" fmla="*/ 912824 w 919711"/>
                  <a:gd name="connsiteY16" fmla="*/ 621431 h 1371054"/>
                  <a:gd name="connsiteX17" fmla="*/ 919711 w 919711"/>
                  <a:gd name="connsiteY17" fmla="*/ 849697 h 1371054"/>
                  <a:gd name="connsiteX18" fmla="*/ 767311 w 919711"/>
                  <a:gd name="connsiteY18" fmla="*/ 849697 h 1371054"/>
                  <a:gd name="connsiteX19" fmla="*/ 673781 w 919711"/>
                  <a:gd name="connsiteY19" fmla="*/ 866552 h 1371054"/>
                  <a:gd name="connsiteX0" fmla="*/ 673781 w 919711"/>
                  <a:gd name="connsiteY0" fmla="*/ 866552 h 1371054"/>
                  <a:gd name="connsiteX1" fmla="*/ 429941 w 919711"/>
                  <a:gd name="connsiteY1" fmla="*/ 866552 h 1371054"/>
                  <a:gd name="connsiteX2" fmla="*/ 340591 w 919711"/>
                  <a:gd name="connsiteY2" fmla="*/ 849697 h 1371054"/>
                  <a:gd name="connsiteX3" fmla="*/ 338501 w 919711"/>
                  <a:gd name="connsiteY3" fmla="*/ 866552 h 1371054"/>
                  <a:gd name="connsiteX4" fmla="*/ 279631 w 919711"/>
                  <a:gd name="connsiteY4" fmla="*/ 921705 h 1371054"/>
                  <a:gd name="connsiteX5" fmla="*/ 35791 w 919711"/>
                  <a:gd name="connsiteY5" fmla="*/ 417649 h 1371054"/>
                  <a:gd name="connsiteX6" fmla="*/ 41 w 919711"/>
                  <a:gd name="connsiteY6" fmla="*/ 1371054 h 1371054"/>
                  <a:gd name="connsiteX7" fmla="*/ 0 w 919711"/>
                  <a:gd name="connsiteY7" fmla="*/ 13346 h 1371054"/>
                  <a:gd name="connsiteX8" fmla="*/ 298688 w 919711"/>
                  <a:gd name="connsiteY8" fmla="*/ 0 h 1371054"/>
                  <a:gd name="connsiteX9" fmla="*/ 296430 w 919711"/>
                  <a:gd name="connsiteY9" fmla="*/ 178594 h 1371054"/>
                  <a:gd name="connsiteX10" fmla="*/ 297438 w 919711"/>
                  <a:gd name="connsiteY10" fmla="*/ 273273 h 1371054"/>
                  <a:gd name="connsiteX11" fmla="*/ 344812 w 919711"/>
                  <a:gd name="connsiteY11" fmla="*/ 332235 h 1371054"/>
                  <a:gd name="connsiteX12" fmla="*/ 344088 w 919711"/>
                  <a:gd name="connsiteY12" fmla="*/ 474539 h 1371054"/>
                  <a:gd name="connsiteX13" fmla="*/ 378642 w 919711"/>
                  <a:gd name="connsiteY13" fmla="*/ 472827 h 1371054"/>
                  <a:gd name="connsiteX14" fmla="*/ 379167 w 919711"/>
                  <a:gd name="connsiteY14" fmla="*/ 608559 h 1371054"/>
                  <a:gd name="connsiteX15" fmla="*/ 531410 w 919711"/>
                  <a:gd name="connsiteY15" fmla="*/ 619225 h 1371054"/>
                  <a:gd name="connsiteX16" fmla="*/ 912824 w 919711"/>
                  <a:gd name="connsiteY16" fmla="*/ 621431 h 1371054"/>
                  <a:gd name="connsiteX17" fmla="*/ 919711 w 919711"/>
                  <a:gd name="connsiteY17" fmla="*/ 849697 h 1371054"/>
                  <a:gd name="connsiteX18" fmla="*/ 767311 w 919711"/>
                  <a:gd name="connsiteY18" fmla="*/ 849697 h 1371054"/>
                  <a:gd name="connsiteX19" fmla="*/ 673781 w 919711"/>
                  <a:gd name="connsiteY19" fmla="*/ 866552 h 1371054"/>
                  <a:gd name="connsiteX0" fmla="*/ 673781 w 919711"/>
                  <a:gd name="connsiteY0" fmla="*/ 866552 h 1371054"/>
                  <a:gd name="connsiteX1" fmla="*/ 429941 w 919711"/>
                  <a:gd name="connsiteY1" fmla="*/ 866552 h 1371054"/>
                  <a:gd name="connsiteX2" fmla="*/ 368981 w 919711"/>
                  <a:gd name="connsiteY2" fmla="*/ 866552 h 1371054"/>
                  <a:gd name="connsiteX3" fmla="*/ 338501 w 919711"/>
                  <a:gd name="connsiteY3" fmla="*/ 866552 h 1371054"/>
                  <a:gd name="connsiteX4" fmla="*/ 279631 w 919711"/>
                  <a:gd name="connsiteY4" fmla="*/ 921705 h 1371054"/>
                  <a:gd name="connsiteX5" fmla="*/ 35791 w 919711"/>
                  <a:gd name="connsiteY5" fmla="*/ 417649 h 1371054"/>
                  <a:gd name="connsiteX6" fmla="*/ 41 w 919711"/>
                  <a:gd name="connsiteY6" fmla="*/ 1371054 h 1371054"/>
                  <a:gd name="connsiteX7" fmla="*/ 0 w 919711"/>
                  <a:gd name="connsiteY7" fmla="*/ 13346 h 1371054"/>
                  <a:gd name="connsiteX8" fmla="*/ 298688 w 919711"/>
                  <a:gd name="connsiteY8" fmla="*/ 0 h 1371054"/>
                  <a:gd name="connsiteX9" fmla="*/ 296430 w 919711"/>
                  <a:gd name="connsiteY9" fmla="*/ 178594 h 1371054"/>
                  <a:gd name="connsiteX10" fmla="*/ 297438 w 919711"/>
                  <a:gd name="connsiteY10" fmla="*/ 273273 h 1371054"/>
                  <a:gd name="connsiteX11" fmla="*/ 344812 w 919711"/>
                  <a:gd name="connsiteY11" fmla="*/ 332235 h 1371054"/>
                  <a:gd name="connsiteX12" fmla="*/ 344088 w 919711"/>
                  <a:gd name="connsiteY12" fmla="*/ 474539 h 1371054"/>
                  <a:gd name="connsiteX13" fmla="*/ 378642 w 919711"/>
                  <a:gd name="connsiteY13" fmla="*/ 472827 h 1371054"/>
                  <a:gd name="connsiteX14" fmla="*/ 379167 w 919711"/>
                  <a:gd name="connsiteY14" fmla="*/ 608559 h 1371054"/>
                  <a:gd name="connsiteX15" fmla="*/ 531410 w 919711"/>
                  <a:gd name="connsiteY15" fmla="*/ 619225 h 1371054"/>
                  <a:gd name="connsiteX16" fmla="*/ 912824 w 919711"/>
                  <a:gd name="connsiteY16" fmla="*/ 621431 h 1371054"/>
                  <a:gd name="connsiteX17" fmla="*/ 919711 w 919711"/>
                  <a:gd name="connsiteY17" fmla="*/ 849697 h 1371054"/>
                  <a:gd name="connsiteX18" fmla="*/ 767311 w 919711"/>
                  <a:gd name="connsiteY18" fmla="*/ 849697 h 1371054"/>
                  <a:gd name="connsiteX19" fmla="*/ 673781 w 919711"/>
                  <a:gd name="connsiteY19" fmla="*/ 866552 h 1371054"/>
                  <a:gd name="connsiteX0" fmla="*/ 673781 w 919711"/>
                  <a:gd name="connsiteY0" fmla="*/ 866552 h 1371054"/>
                  <a:gd name="connsiteX1" fmla="*/ 429941 w 919711"/>
                  <a:gd name="connsiteY1" fmla="*/ 866552 h 1371054"/>
                  <a:gd name="connsiteX2" fmla="*/ 368981 w 919711"/>
                  <a:gd name="connsiteY2" fmla="*/ 866552 h 1371054"/>
                  <a:gd name="connsiteX3" fmla="*/ 338501 w 919711"/>
                  <a:gd name="connsiteY3" fmla="*/ 866552 h 1371054"/>
                  <a:gd name="connsiteX4" fmla="*/ 94660 w 919711"/>
                  <a:gd name="connsiteY4" fmla="*/ 362496 h 1371054"/>
                  <a:gd name="connsiteX5" fmla="*/ 35791 w 919711"/>
                  <a:gd name="connsiteY5" fmla="*/ 417649 h 1371054"/>
                  <a:gd name="connsiteX6" fmla="*/ 41 w 919711"/>
                  <a:gd name="connsiteY6" fmla="*/ 1371054 h 1371054"/>
                  <a:gd name="connsiteX7" fmla="*/ 0 w 919711"/>
                  <a:gd name="connsiteY7" fmla="*/ 13346 h 1371054"/>
                  <a:gd name="connsiteX8" fmla="*/ 298688 w 919711"/>
                  <a:gd name="connsiteY8" fmla="*/ 0 h 1371054"/>
                  <a:gd name="connsiteX9" fmla="*/ 296430 w 919711"/>
                  <a:gd name="connsiteY9" fmla="*/ 178594 h 1371054"/>
                  <a:gd name="connsiteX10" fmla="*/ 297438 w 919711"/>
                  <a:gd name="connsiteY10" fmla="*/ 273273 h 1371054"/>
                  <a:gd name="connsiteX11" fmla="*/ 344812 w 919711"/>
                  <a:gd name="connsiteY11" fmla="*/ 332235 h 1371054"/>
                  <a:gd name="connsiteX12" fmla="*/ 344088 w 919711"/>
                  <a:gd name="connsiteY12" fmla="*/ 474539 h 1371054"/>
                  <a:gd name="connsiteX13" fmla="*/ 378642 w 919711"/>
                  <a:gd name="connsiteY13" fmla="*/ 472827 h 1371054"/>
                  <a:gd name="connsiteX14" fmla="*/ 379167 w 919711"/>
                  <a:gd name="connsiteY14" fmla="*/ 608559 h 1371054"/>
                  <a:gd name="connsiteX15" fmla="*/ 531410 w 919711"/>
                  <a:gd name="connsiteY15" fmla="*/ 619225 h 1371054"/>
                  <a:gd name="connsiteX16" fmla="*/ 912824 w 919711"/>
                  <a:gd name="connsiteY16" fmla="*/ 621431 h 1371054"/>
                  <a:gd name="connsiteX17" fmla="*/ 919711 w 919711"/>
                  <a:gd name="connsiteY17" fmla="*/ 849697 h 1371054"/>
                  <a:gd name="connsiteX18" fmla="*/ 767311 w 919711"/>
                  <a:gd name="connsiteY18" fmla="*/ 849697 h 1371054"/>
                  <a:gd name="connsiteX19" fmla="*/ 673781 w 919711"/>
                  <a:gd name="connsiteY19" fmla="*/ 866552 h 1371054"/>
                  <a:gd name="connsiteX0" fmla="*/ 673781 w 919711"/>
                  <a:gd name="connsiteY0" fmla="*/ 866552 h 1371054"/>
                  <a:gd name="connsiteX1" fmla="*/ 429941 w 919711"/>
                  <a:gd name="connsiteY1" fmla="*/ 866552 h 1371054"/>
                  <a:gd name="connsiteX2" fmla="*/ 368981 w 919711"/>
                  <a:gd name="connsiteY2" fmla="*/ 866552 h 1371054"/>
                  <a:gd name="connsiteX3" fmla="*/ 308021 w 919711"/>
                  <a:gd name="connsiteY3" fmla="*/ 866552 h 1371054"/>
                  <a:gd name="connsiteX4" fmla="*/ 94660 w 919711"/>
                  <a:gd name="connsiteY4" fmla="*/ 362496 h 1371054"/>
                  <a:gd name="connsiteX5" fmla="*/ 35791 w 919711"/>
                  <a:gd name="connsiteY5" fmla="*/ 417649 h 1371054"/>
                  <a:gd name="connsiteX6" fmla="*/ 41 w 919711"/>
                  <a:gd name="connsiteY6" fmla="*/ 1371054 h 1371054"/>
                  <a:gd name="connsiteX7" fmla="*/ 0 w 919711"/>
                  <a:gd name="connsiteY7" fmla="*/ 13346 h 1371054"/>
                  <a:gd name="connsiteX8" fmla="*/ 298688 w 919711"/>
                  <a:gd name="connsiteY8" fmla="*/ 0 h 1371054"/>
                  <a:gd name="connsiteX9" fmla="*/ 296430 w 919711"/>
                  <a:gd name="connsiteY9" fmla="*/ 178594 h 1371054"/>
                  <a:gd name="connsiteX10" fmla="*/ 297438 w 919711"/>
                  <a:gd name="connsiteY10" fmla="*/ 273273 h 1371054"/>
                  <a:gd name="connsiteX11" fmla="*/ 344812 w 919711"/>
                  <a:gd name="connsiteY11" fmla="*/ 332235 h 1371054"/>
                  <a:gd name="connsiteX12" fmla="*/ 344088 w 919711"/>
                  <a:gd name="connsiteY12" fmla="*/ 474539 h 1371054"/>
                  <a:gd name="connsiteX13" fmla="*/ 378642 w 919711"/>
                  <a:gd name="connsiteY13" fmla="*/ 472827 h 1371054"/>
                  <a:gd name="connsiteX14" fmla="*/ 379167 w 919711"/>
                  <a:gd name="connsiteY14" fmla="*/ 608559 h 1371054"/>
                  <a:gd name="connsiteX15" fmla="*/ 531410 w 919711"/>
                  <a:gd name="connsiteY15" fmla="*/ 619225 h 1371054"/>
                  <a:gd name="connsiteX16" fmla="*/ 912824 w 919711"/>
                  <a:gd name="connsiteY16" fmla="*/ 621431 h 1371054"/>
                  <a:gd name="connsiteX17" fmla="*/ 919711 w 919711"/>
                  <a:gd name="connsiteY17" fmla="*/ 849697 h 1371054"/>
                  <a:gd name="connsiteX18" fmla="*/ 767311 w 919711"/>
                  <a:gd name="connsiteY18" fmla="*/ 849697 h 1371054"/>
                  <a:gd name="connsiteX19" fmla="*/ 673781 w 919711"/>
                  <a:gd name="connsiteY19" fmla="*/ 866552 h 1371054"/>
                  <a:gd name="connsiteX0" fmla="*/ 673781 w 919711"/>
                  <a:gd name="connsiteY0" fmla="*/ 866552 h 1371054"/>
                  <a:gd name="connsiteX1" fmla="*/ 429941 w 919711"/>
                  <a:gd name="connsiteY1" fmla="*/ 866552 h 1371054"/>
                  <a:gd name="connsiteX2" fmla="*/ 368981 w 919711"/>
                  <a:gd name="connsiteY2" fmla="*/ 866552 h 1371054"/>
                  <a:gd name="connsiteX3" fmla="*/ 308021 w 919711"/>
                  <a:gd name="connsiteY3" fmla="*/ 866552 h 1371054"/>
                  <a:gd name="connsiteX4" fmla="*/ 94660 w 919711"/>
                  <a:gd name="connsiteY4" fmla="*/ 362496 h 1371054"/>
                  <a:gd name="connsiteX5" fmla="*/ 3220 w 919711"/>
                  <a:gd name="connsiteY5" fmla="*/ 290488 h 1371054"/>
                  <a:gd name="connsiteX6" fmla="*/ 41 w 919711"/>
                  <a:gd name="connsiteY6" fmla="*/ 1371054 h 1371054"/>
                  <a:gd name="connsiteX7" fmla="*/ 0 w 919711"/>
                  <a:gd name="connsiteY7" fmla="*/ 13346 h 1371054"/>
                  <a:gd name="connsiteX8" fmla="*/ 298688 w 919711"/>
                  <a:gd name="connsiteY8" fmla="*/ 0 h 1371054"/>
                  <a:gd name="connsiteX9" fmla="*/ 296430 w 919711"/>
                  <a:gd name="connsiteY9" fmla="*/ 178594 h 1371054"/>
                  <a:gd name="connsiteX10" fmla="*/ 297438 w 919711"/>
                  <a:gd name="connsiteY10" fmla="*/ 273273 h 1371054"/>
                  <a:gd name="connsiteX11" fmla="*/ 344812 w 919711"/>
                  <a:gd name="connsiteY11" fmla="*/ 332235 h 1371054"/>
                  <a:gd name="connsiteX12" fmla="*/ 344088 w 919711"/>
                  <a:gd name="connsiteY12" fmla="*/ 474539 h 1371054"/>
                  <a:gd name="connsiteX13" fmla="*/ 378642 w 919711"/>
                  <a:gd name="connsiteY13" fmla="*/ 472827 h 1371054"/>
                  <a:gd name="connsiteX14" fmla="*/ 379167 w 919711"/>
                  <a:gd name="connsiteY14" fmla="*/ 608559 h 1371054"/>
                  <a:gd name="connsiteX15" fmla="*/ 531410 w 919711"/>
                  <a:gd name="connsiteY15" fmla="*/ 619225 h 1371054"/>
                  <a:gd name="connsiteX16" fmla="*/ 912824 w 919711"/>
                  <a:gd name="connsiteY16" fmla="*/ 621431 h 1371054"/>
                  <a:gd name="connsiteX17" fmla="*/ 919711 w 919711"/>
                  <a:gd name="connsiteY17" fmla="*/ 849697 h 1371054"/>
                  <a:gd name="connsiteX18" fmla="*/ 767311 w 919711"/>
                  <a:gd name="connsiteY18" fmla="*/ 849697 h 1371054"/>
                  <a:gd name="connsiteX19" fmla="*/ 673781 w 919711"/>
                  <a:gd name="connsiteY19" fmla="*/ 866552 h 1371054"/>
                  <a:gd name="connsiteX0" fmla="*/ 673781 w 919711"/>
                  <a:gd name="connsiteY0" fmla="*/ 866552 h 1371054"/>
                  <a:gd name="connsiteX1" fmla="*/ 429941 w 919711"/>
                  <a:gd name="connsiteY1" fmla="*/ 866552 h 1371054"/>
                  <a:gd name="connsiteX2" fmla="*/ 368981 w 919711"/>
                  <a:gd name="connsiteY2" fmla="*/ 866552 h 1371054"/>
                  <a:gd name="connsiteX3" fmla="*/ 308021 w 919711"/>
                  <a:gd name="connsiteY3" fmla="*/ 866552 h 1371054"/>
                  <a:gd name="connsiteX4" fmla="*/ 64180 w 919711"/>
                  <a:gd name="connsiteY4" fmla="*/ 362496 h 1371054"/>
                  <a:gd name="connsiteX5" fmla="*/ 3220 w 919711"/>
                  <a:gd name="connsiteY5" fmla="*/ 290488 h 1371054"/>
                  <a:gd name="connsiteX6" fmla="*/ 41 w 919711"/>
                  <a:gd name="connsiteY6" fmla="*/ 1371054 h 1371054"/>
                  <a:gd name="connsiteX7" fmla="*/ 0 w 919711"/>
                  <a:gd name="connsiteY7" fmla="*/ 13346 h 1371054"/>
                  <a:gd name="connsiteX8" fmla="*/ 298688 w 919711"/>
                  <a:gd name="connsiteY8" fmla="*/ 0 h 1371054"/>
                  <a:gd name="connsiteX9" fmla="*/ 296430 w 919711"/>
                  <a:gd name="connsiteY9" fmla="*/ 178594 h 1371054"/>
                  <a:gd name="connsiteX10" fmla="*/ 297438 w 919711"/>
                  <a:gd name="connsiteY10" fmla="*/ 273273 h 1371054"/>
                  <a:gd name="connsiteX11" fmla="*/ 344812 w 919711"/>
                  <a:gd name="connsiteY11" fmla="*/ 332235 h 1371054"/>
                  <a:gd name="connsiteX12" fmla="*/ 344088 w 919711"/>
                  <a:gd name="connsiteY12" fmla="*/ 474539 h 1371054"/>
                  <a:gd name="connsiteX13" fmla="*/ 378642 w 919711"/>
                  <a:gd name="connsiteY13" fmla="*/ 472827 h 1371054"/>
                  <a:gd name="connsiteX14" fmla="*/ 379167 w 919711"/>
                  <a:gd name="connsiteY14" fmla="*/ 608559 h 1371054"/>
                  <a:gd name="connsiteX15" fmla="*/ 531410 w 919711"/>
                  <a:gd name="connsiteY15" fmla="*/ 619225 h 1371054"/>
                  <a:gd name="connsiteX16" fmla="*/ 912824 w 919711"/>
                  <a:gd name="connsiteY16" fmla="*/ 621431 h 1371054"/>
                  <a:gd name="connsiteX17" fmla="*/ 919711 w 919711"/>
                  <a:gd name="connsiteY17" fmla="*/ 849697 h 1371054"/>
                  <a:gd name="connsiteX18" fmla="*/ 767311 w 919711"/>
                  <a:gd name="connsiteY18" fmla="*/ 849697 h 1371054"/>
                  <a:gd name="connsiteX19" fmla="*/ 673781 w 919711"/>
                  <a:gd name="connsiteY19" fmla="*/ 866552 h 1371054"/>
                  <a:gd name="connsiteX0" fmla="*/ 673781 w 919711"/>
                  <a:gd name="connsiteY0" fmla="*/ 866552 h 1371054"/>
                  <a:gd name="connsiteX1" fmla="*/ 429941 w 919711"/>
                  <a:gd name="connsiteY1" fmla="*/ 866552 h 1371054"/>
                  <a:gd name="connsiteX2" fmla="*/ 368981 w 919711"/>
                  <a:gd name="connsiteY2" fmla="*/ 866552 h 1371054"/>
                  <a:gd name="connsiteX3" fmla="*/ 308021 w 919711"/>
                  <a:gd name="connsiteY3" fmla="*/ 866552 h 1371054"/>
                  <a:gd name="connsiteX4" fmla="*/ 277540 w 919711"/>
                  <a:gd name="connsiteY4" fmla="*/ 866552 h 1371054"/>
                  <a:gd name="connsiteX5" fmla="*/ 3220 w 919711"/>
                  <a:gd name="connsiteY5" fmla="*/ 290488 h 1371054"/>
                  <a:gd name="connsiteX6" fmla="*/ 41 w 919711"/>
                  <a:gd name="connsiteY6" fmla="*/ 1371054 h 1371054"/>
                  <a:gd name="connsiteX7" fmla="*/ 0 w 919711"/>
                  <a:gd name="connsiteY7" fmla="*/ 13346 h 1371054"/>
                  <a:gd name="connsiteX8" fmla="*/ 298688 w 919711"/>
                  <a:gd name="connsiteY8" fmla="*/ 0 h 1371054"/>
                  <a:gd name="connsiteX9" fmla="*/ 296430 w 919711"/>
                  <a:gd name="connsiteY9" fmla="*/ 178594 h 1371054"/>
                  <a:gd name="connsiteX10" fmla="*/ 297438 w 919711"/>
                  <a:gd name="connsiteY10" fmla="*/ 273273 h 1371054"/>
                  <a:gd name="connsiteX11" fmla="*/ 344812 w 919711"/>
                  <a:gd name="connsiteY11" fmla="*/ 332235 h 1371054"/>
                  <a:gd name="connsiteX12" fmla="*/ 344088 w 919711"/>
                  <a:gd name="connsiteY12" fmla="*/ 474539 h 1371054"/>
                  <a:gd name="connsiteX13" fmla="*/ 378642 w 919711"/>
                  <a:gd name="connsiteY13" fmla="*/ 472827 h 1371054"/>
                  <a:gd name="connsiteX14" fmla="*/ 379167 w 919711"/>
                  <a:gd name="connsiteY14" fmla="*/ 608559 h 1371054"/>
                  <a:gd name="connsiteX15" fmla="*/ 531410 w 919711"/>
                  <a:gd name="connsiteY15" fmla="*/ 619225 h 1371054"/>
                  <a:gd name="connsiteX16" fmla="*/ 912824 w 919711"/>
                  <a:gd name="connsiteY16" fmla="*/ 621431 h 1371054"/>
                  <a:gd name="connsiteX17" fmla="*/ 919711 w 919711"/>
                  <a:gd name="connsiteY17" fmla="*/ 849697 h 1371054"/>
                  <a:gd name="connsiteX18" fmla="*/ 767311 w 919711"/>
                  <a:gd name="connsiteY18" fmla="*/ 849697 h 1371054"/>
                  <a:gd name="connsiteX19" fmla="*/ 673781 w 919711"/>
                  <a:gd name="connsiteY19" fmla="*/ 866552 h 1371054"/>
                  <a:gd name="connsiteX0" fmla="*/ 673781 w 919711"/>
                  <a:gd name="connsiteY0" fmla="*/ 866552 h 1371054"/>
                  <a:gd name="connsiteX1" fmla="*/ 429941 w 919711"/>
                  <a:gd name="connsiteY1" fmla="*/ 866552 h 1371054"/>
                  <a:gd name="connsiteX2" fmla="*/ 368981 w 919711"/>
                  <a:gd name="connsiteY2" fmla="*/ 866552 h 1371054"/>
                  <a:gd name="connsiteX3" fmla="*/ 308021 w 919711"/>
                  <a:gd name="connsiteY3" fmla="*/ 866552 h 1371054"/>
                  <a:gd name="connsiteX4" fmla="*/ 277540 w 919711"/>
                  <a:gd name="connsiteY4" fmla="*/ 866552 h 1371054"/>
                  <a:gd name="connsiteX5" fmla="*/ 3220 w 919711"/>
                  <a:gd name="connsiteY5" fmla="*/ 290488 h 1371054"/>
                  <a:gd name="connsiteX6" fmla="*/ 41 w 919711"/>
                  <a:gd name="connsiteY6" fmla="*/ 1371054 h 1371054"/>
                  <a:gd name="connsiteX7" fmla="*/ 0 w 919711"/>
                  <a:gd name="connsiteY7" fmla="*/ 13346 h 1371054"/>
                  <a:gd name="connsiteX8" fmla="*/ 298688 w 919711"/>
                  <a:gd name="connsiteY8" fmla="*/ 0 h 1371054"/>
                  <a:gd name="connsiteX9" fmla="*/ 296430 w 919711"/>
                  <a:gd name="connsiteY9" fmla="*/ 178594 h 1371054"/>
                  <a:gd name="connsiteX10" fmla="*/ 297438 w 919711"/>
                  <a:gd name="connsiteY10" fmla="*/ 273273 h 1371054"/>
                  <a:gd name="connsiteX11" fmla="*/ 344812 w 919711"/>
                  <a:gd name="connsiteY11" fmla="*/ 332235 h 1371054"/>
                  <a:gd name="connsiteX12" fmla="*/ 344088 w 919711"/>
                  <a:gd name="connsiteY12" fmla="*/ 474539 h 1371054"/>
                  <a:gd name="connsiteX13" fmla="*/ 378642 w 919711"/>
                  <a:gd name="connsiteY13" fmla="*/ 472827 h 1371054"/>
                  <a:gd name="connsiteX14" fmla="*/ 379167 w 919711"/>
                  <a:gd name="connsiteY14" fmla="*/ 608559 h 1371054"/>
                  <a:gd name="connsiteX15" fmla="*/ 531410 w 919711"/>
                  <a:gd name="connsiteY15" fmla="*/ 619225 h 1371054"/>
                  <a:gd name="connsiteX16" fmla="*/ 912824 w 919711"/>
                  <a:gd name="connsiteY16" fmla="*/ 621431 h 1371054"/>
                  <a:gd name="connsiteX17" fmla="*/ 919711 w 919711"/>
                  <a:gd name="connsiteY17" fmla="*/ 849697 h 1371054"/>
                  <a:gd name="connsiteX18" fmla="*/ 767311 w 919711"/>
                  <a:gd name="connsiteY18" fmla="*/ 849697 h 1371054"/>
                  <a:gd name="connsiteX19" fmla="*/ 673781 w 919711"/>
                  <a:gd name="connsiteY19" fmla="*/ 866552 h 1371054"/>
                  <a:gd name="connsiteX0" fmla="*/ 673781 w 919711"/>
                  <a:gd name="connsiteY0" fmla="*/ 866552 h 1371054"/>
                  <a:gd name="connsiteX1" fmla="*/ 429941 w 919711"/>
                  <a:gd name="connsiteY1" fmla="*/ 866552 h 1371054"/>
                  <a:gd name="connsiteX2" fmla="*/ 368981 w 919711"/>
                  <a:gd name="connsiteY2" fmla="*/ 866552 h 1371054"/>
                  <a:gd name="connsiteX3" fmla="*/ 308021 w 919711"/>
                  <a:gd name="connsiteY3" fmla="*/ 866552 h 1371054"/>
                  <a:gd name="connsiteX4" fmla="*/ 277540 w 919711"/>
                  <a:gd name="connsiteY4" fmla="*/ 866552 h 1371054"/>
                  <a:gd name="connsiteX5" fmla="*/ 33700 w 919711"/>
                  <a:gd name="connsiteY5" fmla="*/ 434504 h 1371054"/>
                  <a:gd name="connsiteX6" fmla="*/ 41 w 919711"/>
                  <a:gd name="connsiteY6" fmla="*/ 1371054 h 1371054"/>
                  <a:gd name="connsiteX7" fmla="*/ 0 w 919711"/>
                  <a:gd name="connsiteY7" fmla="*/ 13346 h 1371054"/>
                  <a:gd name="connsiteX8" fmla="*/ 298688 w 919711"/>
                  <a:gd name="connsiteY8" fmla="*/ 0 h 1371054"/>
                  <a:gd name="connsiteX9" fmla="*/ 296430 w 919711"/>
                  <a:gd name="connsiteY9" fmla="*/ 178594 h 1371054"/>
                  <a:gd name="connsiteX10" fmla="*/ 297438 w 919711"/>
                  <a:gd name="connsiteY10" fmla="*/ 273273 h 1371054"/>
                  <a:gd name="connsiteX11" fmla="*/ 344812 w 919711"/>
                  <a:gd name="connsiteY11" fmla="*/ 332235 h 1371054"/>
                  <a:gd name="connsiteX12" fmla="*/ 344088 w 919711"/>
                  <a:gd name="connsiteY12" fmla="*/ 474539 h 1371054"/>
                  <a:gd name="connsiteX13" fmla="*/ 378642 w 919711"/>
                  <a:gd name="connsiteY13" fmla="*/ 472827 h 1371054"/>
                  <a:gd name="connsiteX14" fmla="*/ 379167 w 919711"/>
                  <a:gd name="connsiteY14" fmla="*/ 608559 h 1371054"/>
                  <a:gd name="connsiteX15" fmla="*/ 531410 w 919711"/>
                  <a:gd name="connsiteY15" fmla="*/ 619225 h 1371054"/>
                  <a:gd name="connsiteX16" fmla="*/ 912824 w 919711"/>
                  <a:gd name="connsiteY16" fmla="*/ 621431 h 1371054"/>
                  <a:gd name="connsiteX17" fmla="*/ 919711 w 919711"/>
                  <a:gd name="connsiteY17" fmla="*/ 849697 h 1371054"/>
                  <a:gd name="connsiteX18" fmla="*/ 767311 w 919711"/>
                  <a:gd name="connsiteY18" fmla="*/ 849697 h 1371054"/>
                  <a:gd name="connsiteX19" fmla="*/ 673781 w 919711"/>
                  <a:gd name="connsiteY19" fmla="*/ 866552 h 1371054"/>
                  <a:gd name="connsiteX0" fmla="*/ 673781 w 919711"/>
                  <a:gd name="connsiteY0" fmla="*/ 866552 h 1371054"/>
                  <a:gd name="connsiteX1" fmla="*/ 429941 w 919711"/>
                  <a:gd name="connsiteY1" fmla="*/ 866552 h 1371054"/>
                  <a:gd name="connsiteX2" fmla="*/ 368981 w 919711"/>
                  <a:gd name="connsiteY2" fmla="*/ 866552 h 1371054"/>
                  <a:gd name="connsiteX3" fmla="*/ 308021 w 919711"/>
                  <a:gd name="connsiteY3" fmla="*/ 866552 h 1371054"/>
                  <a:gd name="connsiteX4" fmla="*/ 277540 w 919711"/>
                  <a:gd name="connsiteY4" fmla="*/ 866552 h 1371054"/>
                  <a:gd name="connsiteX5" fmla="*/ 33700 w 919711"/>
                  <a:gd name="connsiteY5" fmla="*/ 434504 h 1371054"/>
                  <a:gd name="connsiteX6" fmla="*/ 41 w 919711"/>
                  <a:gd name="connsiteY6" fmla="*/ 1371054 h 1371054"/>
                  <a:gd name="connsiteX7" fmla="*/ 0 w 919711"/>
                  <a:gd name="connsiteY7" fmla="*/ 13346 h 1371054"/>
                  <a:gd name="connsiteX8" fmla="*/ 298688 w 919711"/>
                  <a:gd name="connsiteY8" fmla="*/ 0 h 1371054"/>
                  <a:gd name="connsiteX9" fmla="*/ 296430 w 919711"/>
                  <a:gd name="connsiteY9" fmla="*/ 178594 h 1371054"/>
                  <a:gd name="connsiteX10" fmla="*/ 297438 w 919711"/>
                  <a:gd name="connsiteY10" fmla="*/ 273273 h 1371054"/>
                  <a:gd name="connsiteX11" fmla="*/ 344812 w 919711"/>
                  <a:gd name="connsiteY11" fmla="*/ 332235 h 1371054"/>
                  <a:gd name="connsiteX12" fmla="*/ 344088 w 919711"/>
                  <a:gd name="connsiteY12" fmla="*/ 474539 h 1371054"/>
                  <a:gd name="connsiteX13" fmla="*/ 378642 w 919711"/>
                  <a:gd name="connsiteY13" fmla="*/ 472827 h 1371054"/>
                  <a:gd name="connsiteX14" fmla="*/ 379167 w 919711"/>
                  <a:gd name="connsiteY14" fmla="*/ 608559 h 1371054"/>
                  <a:gd name="connsiteX15" fmla="*/ 531410 w 919711"/>
                  <a:gd name="connsiteY15" fmla="*/ 619225 h 1371054"/>
                  <a:gd name="connsiteX16" fmla="*/ 912824 w 919711"/>
                  <a:gd name="connsiteY16" fmla="*/ 621431 h 1371054"/>
                  <a:gd name="connsiteX17" fmla="*/ 919711 w 919711"/>
                  <a:gd name="connsiteY17" fmla="*/ 849697 h 1371054"/>
                  <a:gd name="connsiteX18" fmla="*/ 848405 w 919711"/>
                  <a:gd name="connsiteY18" fmla="*/ 845984 h 1371054"/>
                  <a:gd name="connsiteX19" fmla="*/ 767311 w 919711"/>
                  <a:gd name="connsiteY19" fmla="*/ 849697 h 1371054"/>
                  <a:gd name="connsiteX20" fmla="*/ 673781 w 919711"/>
                  <a:gd name="connsiteY20" fmla="*/ 866552 h 1371054"/>
                  <a:gd name="connsiteX0" fmla="*/ 673781 w 919711"/>
                  <a:gd name="connsiteY0" fmla="*/ 866552 h 1371054"/>
                  <a:gd name="connsiteX1" fmla="*/ 429941 w 919711"/>
                  <a:gd name="connsiteY1" fmla="*/ 866552 h 1371054"/>
                  <a:gd name="connsiteX2" fmla="*/ 368981 w 919711"/>
                  <a:gd name="connsiteY2" fmla="*/ 866552 h 1371054"/>
                  <a:gd name="connsiteX3" fmla="*/ 308021 w 919711"/>
                  <a:gd name="connsiteY3" fmla="*/ 866552 h 1371054"/>
                  <a:gd name="connsiteX4" fmla="*/ 277540 w 919711"/>
                  <a:gd name="connsiteY4" fmla="*/ 866552 h 1371054"/>
                  <a:gd name="connsiteX5" fmla="*/ 33700 w 919711"/>
                  <a:gd name="connsiteY5" fmla="*/ 434504 h 1371054"/>
                  <a:gd name="connsiteX6" fmla="*/ 41 w 919711"/>
                  <a:gd name="connsiteY6" fmla="*/ 1371054 h 1371054"/>
                  <a:gd name="connsiteX7" fmla="*/ 0 w 919711"/>
                  <a:gd name="connsiteY7" fmla="*/ 13346 h 1371054"/>
                  <a:gd name="connsiteX8" fmla="*/ 298688 w 919711"/>
                  <a:gd name="connsiteY8" fmla="*/ 0 h 1371054"/>
                  <a:gd name="connsiteX9" fmla="*/ 296430 w 919711"/>
                  <a:gd name="connsiteY9" fmla="*/ 178594 h 1371054"/>
                  <a:gd name="connsiteX10" fmla="*/ 297438 w 919711"/>
                  <a:gd name="connsiteY10" fmla="*/ 273273 h 1371054"/>
                  <a:gd name="connsiteX11" fmla="*/ 344812 w 919711"/>
                  <a:gd name="connsiteY11" fmla="*/ 332235 h 1371054"/>
                  <a:gd name="connsiteX12" fmla="*/ 344088 w 919711"/>
                  <a:gd name="connsiteY12" fmla="*/ 474539 h 1371054"/>
                  <a:gd name="connsiteX13" fmla="*/ 378642 w 919711"/>
                  <a:gd name="connsiteY13" fmla="*/ 472827 h 1371054"/>
                  <a:gd name="connsiteX14" fmla="*/ 379167 w 919711"/>
                  <a:gd name="connsiteY14" fmla="*/ 608559 h 1371054"/>
                  <a:gd name="connsiteX15" fmla="*/ 531410 w 919711"/>
                  <a:gd name="connsiteY15" fmla="*/ 619225 h 1371054"/>
                  <a:gd name="connsiteX16" fmla="*/ 912824 w 919711"/>
                  <a:gd name="connsiteY16" fmla="*/ 621431 h 1371054"/>
                  <a:gd name="connsiteX17" fmla="*/ 919711 w 919711"/>
                  <a:gd name="connsiteY17" fmla="*/ 849697 h 1371054"/>
                  <a:gd name="connsiteX18" fmla="*/ 892016 w 919711"/>
                  <a:gd name="connsiteY18" fmla="*/ 845984 h 1371054"/>
                  <a:gd name="connsiteX19" fmla="*/ 848405 w 919711"/>
                  <a:gd name="connsiteY19" fmla="*/ 845984 h 1371054"/>
                  <a:gd name="connsiteX20" fmla="*/ 767311 w 919711"/>
                  <a:gd name="connsiteY20" fmla="*/ 849697 h 1371054"/>
                  <a:gd name="connsiteX21" fmla="*/ 673781 w 919711"/>
                  <a:gd name="connsiteY21" fmla="*/ 866552 h 1371054"/>
                  <a:gd name="connsiteX0" fmla="*/ 673781 w 917621"/>
                  <a:gd name="connsiteY0" fmla="*/ 866552 h 1371054"/>
                  <a:gd name="connsiteX1" fmla="*/ 429941 w 917621"/>
                  <a:gd name="connsiteY1" fmla="*/ 866552 h 1371054"/>
                  <a:gd name="connsiteX2" fmla="*/ 368981 w 917621"/>
                  <a:gd name="connsiteY2" fmla="*/ 866552 h 1371054"/>
                  <a:gd name="connsiteX3" fmla="*/ 308021 w 917621"/>
                  <a:gd name="connsiteY3" fmla="*/ 866552 h 1371054"/>
                  <a:gd name="connsiteX4" fmla="*/ 277540 w 917621"/>
                  <a:gd name="connsiteY4" fmla="*/ 866552 h 1371054"/>
                  <a:gd name="connsiteX5" fmla="*/ 33700 w 917621"/>
                  <a:gd name="connsiteY5" fmla="*/ 434504 h 1371054"/>
                  <a:gd name="connsiteX6" fmla="*/ 41 w 917621"/>
                  <a:gd name="connsiteY6" fmla="*/ 1371054 h 1371054"/>
                  <a:gd name="connsiteX7" fmla="*/ 0 w 917621"/>
                  <a:gd name="connsiteY7" fmla="*/ 13346 h 1371054"/>
                  <a:gd name="connsiteX8" fmla="*/ 298688 w 917621"/>
                  <a:gd name="connsiteY8" fmla="*/ 0 h 1371054"/>
                  <a:gd name="connsiteX9" fmla="*/ 296430 w 917621"/>
                  <a:gd name="connsiteY9" fmla="*/ 178594 h 1371054"/>
                  <a:gd name="connsiteX10" fmla="*/ 297438 w 917621"/>
                  <a:gd name="connsiteY10" fmla="*/ 273273 h 1371054"/>
                  <a:gd name="connsiteX11" fmla="*/ 344812 w 917621"/>
                  <a:gd name="connsiteY11" fmla="*/ 332235 h 1371054"/>
                  <a:gd name="connsiteX12" fmla="*/ 344088 w 917621"/>
                  <a:gd name="connsiteY12" fmla="*/ 474539 h 1371054"/>
                  <a:gd name="connsiteX13" fmla="*/ 378642 w 917621"/>
                  <a:gd name="connsiteY13" fmla="*/ 472827 h 1371054"/>
                  <a:gd name="connsiteX14" fmla="*/ 379167 w 917621"/>
                  <a:gd name="connsiteY14" fmla="*/ 608559 h 1371054"/>
                  <a:gd name="connsiteX15" fmla="*/ 531410 w 917621"/>
                  <a:gd name="connsiteY15" fmla="*/ 619225 h 1371054"/>
                  <a:gd name="connsiteX16" fmla="*/ 912824 w 917621"/>
                  <a:gd name="connsiteY16" fmla="*/ 621431 h 1371054"/>
                  <a:gd name="connsiteX17" fmla="*/ 917621 w 917621"/>
                  <a:gd name="connsiteY17" fmla="*/ 866552 h 1371054"/>
                  <a:gd name="connsiteX18" fmla="*/ 892016 w 917621"/>
                  <a:gd name="connsiteY18" fmla="*/ 845984 h 1371054"/>
                  <a:gd name="connsiteX19" fmla="*/ 848405 w 917621"/>
                  <a:gd name="connsiteY19" fmla="*/ 845984 h 1371054"/>
                  <a:gd name="connsiteX20" fmla="*/ 767311 w 917621"/>
                  <a:gd name="connsiteY20" fmla="*/ 849697 h 1371054"/>
                  <a:gd name="connsiteX21" fmla="*/ 673781 w 917621"/>
                  <a:gd name="connsiteY21" fmla="*/ 866552 h 1371054"/>
                  <a:gd name="connsiteX0" fmla="*/ 673781 w 917621"/>
                  <a:gd name="connsiteY0" fmla="*/ 866552 h 1371054"/>
                  <a:gd name="connsiteX1" fmla="*/ 429941 w 917621"/>
                  <a:gd name="connsiteY1" fmla="*/ 866552 h 1371054"/>
                  <a:gd name="connsiteX2" fmla="*/ 368981 w 917621"/>
                  <a:gd name="connsiteY2" fmla="*/ 866552 h 1371054"/>
                  <a:gd name="connsiteX3" fmla="*/ 308021 w 917621"/>
                  <a:gd name="connsiteY3" fmla="*/ 866552 h 1371054"/>
                  <a:gd name="connsiteX4" fmla="*/ 277540 w 917621"/>
                  <a:gd name="connsiteY4" fmla="*/ 866552 h 1371054"/>
                  <a:gd name="connsiteX5" fmla="*/ 33700 w 917621"/>
                  <a:gd name="connsiteY5" fmla="*/ 434504 h 1371054"/>
                  <a:gd name="connsiteX6" fmla="*/ 41 w 917621"/>
                  <a:gd name="connsiteY6" fmla="*/ 1371054 h 1371054"/>
                  <a:gd name="connsiteX7" fmla="*/ 0 w 917621"/>
                  <a:gd name="connsiteY7" fmla="*/ 13346 h 1371054"/>
                  <a:gd name="connsiteX8" fmla="*/ 298688 w 917621"/>
                  <a:gd name="connsiteY8" fmla="*/ 0 h 1371054"/>
                  <a:gd name="connsiteX9" fmla="*/ 296430 w 917621"/>
                  <a:gd name="connsiteY9" fmla="*/ 178594 h 1371054"/>
                  <a:gd name="connsiteX10" fmla="*/ 297438 w 917621"/>
                  <a:gd name="connsiteY10" fmla="*/ 273273 h 1371054"/>
                  <a:gd name="connsiteX11" fmla="*/ 344812 w 917621"/>
                  <a:gd name="connsiteY11" fmla="*/ 332235 h 1371054"/>
                  <a:gd name="connsiteX12" fmla="*/ 344088 w 917621"/>
                  <a:gd name="connsiteY12" fmla="*/ 474539 h 1371054"/>
                  <a:gd name="connsiteX13" fmla="*/ 378642 w 917621"/>
                  <a:gd name="connsiteY13" fmla="*/ 472827 h 1371054"/>
                  <a:gd name="connsiteX14" fmla="*/ 379167 w 917621"/>
                  <a:gd name="connsiteY14" fmla="*/ 608559 h 1371054"/>
                  <a:gd name="connsiteX15" fmla="*/ 531410 w 917621"/>
                  <a:gd name="connsiteY15" fmla="*/ 619225 h 1371054"/>
                  <a:gd name="connsiteX16" fmla="*/ 912824 w 917621"/>
                  <a:gd name="connsiteY16" fmla="*/ 621431 h 1371054"/>
                  <a:gd name="connsiteX17" fmla="*/ 917621 w 917621"/>
                  <a:gd name="connsiteY17" fmla="*/ 866552 h 1371054"/>
                  <a:gd name="connsiteX18" fmla="*/ 892016 w 917621"/>
                  <a:gd name="connsiteY18" fmla="*/ 845984 h 1371054"/>
                  <a:gd name="connsiteX19" fmla="*/ 848405 w 917621"/>
                  <a:gd name="connsiteY19" fmla="*/ 845984 h 1371054"/>
                  <a:gd name="connsiteX20" fmla="*/ 767311 w 917621"/>
                  <a:gd name="connsiteY20" fmla="*/ 849697 h 1371054"/>
                  <a:gd name="connsiteX21" fmla="*/ 673781 w 917621"/>
                  <a:gd name="connsiteY21" fmla="*/ 866552 h 1371054"/>
                  <a:gd name="connsiteX0" fmla="*/ 673781 w 917621"/>
                  <a:gd name="connsiteY0" fmla="*/ 866552 h 1371054"/>
                  <a:gd name="connsiteX1" fmla="*/ 429941 w 917621"/>
                  <a:gd name="connsiteY1" fmla="*/ 866552 h 1371054"/>
                  <a:gd name="connsiteX2" fmla="*/ 368981 w 917621"/>
                  <a:gd name="connsiteY2" fmla="*/ 866552 h 1371054"/>
                  <a:gd name="connsiteX3" fmla="*/ 308021 w 917621"/>
                  <a:gd name="connsiteY3" fmla="*/ 866552 h 1371054"/>
                  <a:gd name="connsiteX4" fmla="*/ 277540 w 917621"/>
                  <a:gd name="connsiteY4" fmla="*/ 866552 h 1371054"/>
                  <a:gd name="connsiteX5" fmla="*/ 33700 w 917621"/>
                  <a:gd name="connsiteY5" fmla="*/ 434504 h 1371054"/>
                  <a:gd name="connsiteX6" fmla="*/ 41 w 917621"/>
                  <a:gd name="connsiteY6" fmla="*/ 1371054 h 1371054"/>
                  <a:gd name="connsiteX7" fmla="*/ 0 w 917621"/>
                  <a:gd name="connsiteY7" fmla="*/ 13346 h 1371054"/>
                  <a:gd name="connsiteX8" fmla="*/ 298688 w 917621"/>
                  <a:gd name="connsiteY8" fmla="*/ 0 h 1371054"/>
                  <a:gd name="connsiteX9" fmla="*/ 296430 w 917621"/>
                  <a:gd name="connsiteY9" fmla="*/ 178594 h 1371054"/>
                  <a:gd name="connsiteX10" fmla="*/ 297438 w 917621"/>
                  <a:gd name="connsiteY10" fmla="*/ 273273 h 1371054"/>
                  <a:gd name="connsiteX11" fmla="*/ 344812 w 917621"/>
                  <a:gd name="connsiteY11" fmla="*/ 332235 h 1371054"/>
                  <a:gd name="connsiteX12" fmla="*/ 344088 w 917621"/>
                  <a:gd name="connsiteY12" fmla="*/ 474539 h 1371054"/>
                  <a:gd name="connsiteX13" fmla="*/ 378642 w 917621"/>
                  <a:gd name="connsiteY13" fmla="*/ 472827 h 1371054"/>
                  <a:gd name="connsiteX14" fmla="*/ 379167 w 917621"/>
                  <a:gd name="connsiteY14" fmla="*/ 608559 h 1371054"/>
                  <a:gd name="connsiteX15" fmla="*/ 531410 w 917621"/>
                  <a:gd name="connsiteY15" fmla="*/ 619225 h 1371054"/>
                  <a:gd name="connsiteX16" fmla="*/ 912824 w 917621"/>
                  <a:gd name="connsiteY16" fmla="*/ 621431 h 1371054"/>
                  <a:gd name="connsiteX17" fmla="*/ 917621 w 917621"/>
                  <a:gd name="connsiteY17" fmla="*/ 866552 h 1371054"/>
                  <a:gd name="connsiteX18" fmla="*/ 892016 w 917621"/>
                  <a:gd name="connsiteY18" fmla="*/ 845984 h 1371054"/>
                  <a:gd name="connsiteX19" fmla="*/ 848405 w 917621"/>
                  <a:gd name="connsiteY19" fmla="*/ 845984 h 1371054"/>
                  <a:gd name="connsiteX20" fmla="*/ 767311 w 917621"/>
                  <a:gd name="connsiteY20" fmla="*/ 849697 h 1371054"/>
                  <a:gd name="connsiteX21" fmla="*/ 673781 w 917621"/>
                  <a:gd name="connsiteY21" fmla="*/ 866552 h 1371054"/>
                  <a:gd name="connsiteX0" fmla="*/ 673781 w 917621"/>
                  <a:gd name="connsiteY0" fmla="*/ 866552 h 1371054"/>
                  <a:gd name="connsiteX1" fmla="*/ 429941 w 917621"/>
                  <a:gd name="connsiteY1" fmla="*/ 866552 h 1371054"/>
                  <a:gd name="connsiteX2" fmla="*/ 368981 w 917621"/>
                  <a:gd name="connsiteY2" fmla="*/ 866552 h 1371054"/>
                  <a:gd name="connsiteX3" fmla="*/ 308021 w 917621"/>
                  <a:gd name="connsiteY3" fmla="*/ 866552 h 1371054"/>
                  <a:gd name="connsiteX4" fmla="*/ 277540 w 917621"/>
                  <a:gd name="connsiteY4" fmla="*/ 866552 h 1371054"/>
                  <a:gd name="connsiteX5" fmla="*/ 33700 w 917621"/>
                  <a:gd name="connsiteY5" fmla="*/ 434504 h 1371054"/>
                  <a:gd name="connsiteX6" fmla="*/ 41 w 917621"/>
                  <a:gd name="connsiteY6" fmla="*/ 1371054 h 1371054"/>
                  <a:gd name="connsiteX7" fmla="*/ 0 w 917621"/>
                  <a:gd name="connsiteY7" fmla="*/ 13346 h 1371054"/>
                  <a:gd name="connsiteX8" fmla="*/ 298688 w 917621"/>
                  <a:gd name="connsiteY8" fmla="*/ 0 h 1371054"/>
                  <a:gd name="connsiteX9" fmla="*/ 296430 w 917621"/>
                  <a:gd name="connsiteY9" fmla="*/ 178594 h 1371054"/>
                  <a:gd name="connsiteX10" fmla="*/ 297438 w 917621"/>
                  <a:gd name="connsiteY10" fmla="*/ 273273 h 1371054"/>
                  <a:gd name="connsiteX11" fmla="*/ 344812 w 917621"/>
                  <a:gd name="connsiteY11" fmla="*/ 332235 h 1371054"/>
                  <a:gd name="connsiteX12" fmla="*/ 344088 w 917621"/>
                  <a:gd name="connsiteY12" fmla="*/ 474539 h 1371054"/>
                  <a:gd name="connsiteX13" fmla="*/ 378642 w 917621"/>
                  <a:gd name="connsiteY13" fmla="*/ 472827 h 1371054"/>
                  <a:gd name="connsiteX14" fmla="*/ 379167 w 917621"/>
                  <a:gd name="connsiteY14" fmla="*/ 608559 h 1371054"/>
                  <a:gd name="connsiteX15" fmla="*/ 531410 w 917621"/>
                  <a:gd name="connsiteY15" fmla="*/ 619225 h 1371054"/>
                  <a:gd name="connsiteX16" fmla="*/ 912824 w 917621"/>
                  <a:gd name="connsiteY16" fmla="*/ 621431 h 1371054"/>
                  <a:gd name="connsiteX17" fmla="*/ 917621 w 917621"/>
                  <a:gd name="connsiteY17" fmla="*/ 866552 h 1371054"/>
                  <a:gd name="connsiteX18" fmla="*/ 892016 w 917621"/>
                  <a:gd name="connsiteY18" fmla="*/ 845984 h 1371054"/>
                  <a:gd name="connsiteX19" fmla="*/ 848405 w 917621"/>
                  <a:gd name="connsiteY19" fmla="*/ 845984 h 1371054"/>
                  <a:gd name="connsiteX20" fmla="*/ 767311 w 917621"/>
                  <a:gd name="connsiteY20" fmla="*/ 849697 h 1371054"/>
                  <a:gd name="connsiteX21" fmla="*/ 673781 w 917621"/>
                  <a:gd name="connsiteY21" fmla="*/ 866552 h 1371054"/>
                  <a:gd name="connsiteX0" fmla="*/ 673781 w 917621"/>
                  <a:gd name="connsiteY0" fmla="*/ 866552 h 1371054"/>
                  <a:gd name="connsiteX1" fmla="*/ 429941 w 917621"/>
                  <a:gd name="connsiteY1" fmla="*/ 866552 h 1371054"/>
                  <a:gd name="connsiteX2" fmla="*/ 368981 w 917621"/>
                  <a:gd name="connsiteY2" fmla="*/ 866552 h 1371054"/>
                  <a:gd name="connsiteX3" fmla="*/ 308021 w 917621"/>
                  <a:gd name="connsiteY3" fmla="*/ 866552 h 1371054"/>
                  <a:gd name="connsiteX4" fmla="*/ 277540 w 917621"/>
                  <a:gd name="connsiteY4" fmla="*/ 866552 h 1371054"/>
                  <a:gd name="connsiteX5" fmla="*/ 33700 w 917621"/>
                  <a:gd name="connsiteY5" fmla="*/ 434504 h 1371054"/>
                  <a:gd name="connsiteX6" fmla="*/ 41 w 917621"/>
                  <a:gd name="connsiteY6" fmla="*/ 1371054 h 1371054"/>
                  <a:gd name="connsiteX7" fmla="*/ 0 w 917621"/>
                  <a:gd name="connsiteY7" fmla="*/ 13346 h 1371054"/>
                  <a:gd name="connsiteX8" fmla="*/ 298688 w 917621"/>
                  <a:gd name="connsiteY8" fmla="*/ 0 h 1371054"/>
                  <a:gd name="connsiteX9" fmla="*/ 296430 w 917621"/>
                  <a:gd name="connsiteY9" fmla="*/ 178594 h 1371054"/>
                  <a:gd name="connsiteX10" fmla="*/ 297438 w 917621"/>
                  <a:gd name="connsiteY10" fmla="*/ 273273 h 1371054"/>
                  <a:gd name="connsiteX11" fmla="*/ 344812 w 917621"/>
                  <a:gd name="connsiteY11" fmla="*/ 332235 h 1371054"/>
                  <a:gd name="connsiteX12" fmla="*/ 344088 w 917621"/>
                  <a:gd name="connsiteY12" fmla="*/ 474539 h 1371054"/>
                  <a:gd name="connsiteX13" fmla="*/ 378642 w 917621"/>
                  <a:gd name="connsiteY13" fmla="*/ 472827 h 1371054"/>
                  <a:gd name="connsiteX14" fmla="*/ 379167 w 917621"/>
                  <a:gd name="connsiteY14" fmla="*/ 608559 h 1371054"/>
                  <a:gd name="connsiteX15" fmla="*/ 531410 w 917621"/>
                  <a:gd name="connsiteY15" fmla="*/ 619225 h 1371054"/>
                  <a:gd name="connsiteX16" fmla="*/ 912824 w 917621"/>
                  <a:gd name="connsiteY16" fmla="*/ 621431 h 1371054"/>
                  <a:gd name="connsiteX17" fmla="*/ 917621 w 917621"/>
                  <a:gd name="connsiteY17" fmla="*/ 866552 h 1371054"/>
                  <a:gd name="connsiteX18" fmla="*/ 892016 w 917621"/>
                  <a:gd name="connsiteY18" fmla="*/ 845984 h 1371054"/>
                  <a:gd name="connsiteX19" fmla="*/ 848405 w 917621"/>
                  <a:gd name="connsiteY19" fmla="*/ 845984 h 1371054"/>
                  <a:gd name="connsiteX20" fmla="*/ 767311 w 917621"/>
                  <a:gd name="connsiteY20" fmla="*/ 849697 h 1371054"/>
                  <a:gd name="connsiteX21" fmla="*/ 673781 w 917621"/>
                  <a:gd name="connsiteY21" fmla="*/ 866552 h 1371054"/>
                  <a:gd name="connsiteX0" fmla="*/ 673781 w 917621"/>
                  <a:gd name="connsiteY0" fmla="*/ 866552 h 1371054"/>
                  <a:gd name="connsiteX1" fmla="*/ 429941 w 917621"/>
                  <a:gd name="connsiteY1" fmla="*/ 866552 h 1371054"/>
                  <a:gd name="connsiteX2" fmla="*/ 368981 w 917621"/>
                  <a:gd name="connsiteY2" fmla="*/ 866552 h 1371054"/>
                  <a:gd name="connsiteX3" fmla="*/ 308021 w 917621"/>
                  <a:gd name="connsiteY3" fmla="*/ 866552 h 1371054"/>
                  <a:gd name="connsiteX4" fmla="*/ 277540 w 917621"/>
                  <a:gd name="connsiteY4" fmla="*/ 866552 h 1371054"/>
                  <a:gd name="connsiteX5" fmla="*/ 33700 w 917621"/>
                  <a:gd name="connsiteY5" fmla="*/ 434504 h 1371054"/>
                  <a:gd name="connsiteX6" fmla="*/ 41 w 917621"/>
                  <a:gd name="connsiteY6" fmla="*/ 1371054 h 1371054"/>
                  <a:gd name="connsiteX7" fmla="*/ 0 w 917621"/>
                  <a:gd name="connsiteY7" fmla="*/ 13346 h 1371054"/>
                  <a:gd name="connsiteX8" fmla="*/ 298688 w 917621"/>
                  <a:gd name="connsiteY8" fmla="*/ 0 h 1371054"/>
                  <a:gd name="connsiteX9" fmla="*/ 296430 w 917621"/>
                  <a:gd name="connsiteY9" fmla="*/ 178594 h 1371054"/>
                  <a:gd name="connsiteX10" fmla="*/ 297438 w 917621"/>
                  <a:gd name="connsiteY10" fmla="*/ 273273 h 1371054"/>
                  <a:gd name="connsiteX11" fmla="*/ 344812 w 917621"/>
                  <a:gd name="connsiteY11" fmla="*/ 332235 h 1371054"/>
                  <a:gd name="connsiteX12" fmla="*/ 344088 w 917621"/>
                  <a:gd name="connsiteY12" fmla="*/ 474539 h 1371054"/>
                  <a:gd name="connsiteX13" fmla="*/ 378642 w 917621"/>
                  <a:gd name="connsiteY13" fmla="*/ 472827 h 1371054"/>
                  <a:gd name="connsiteX14" fmla="*/ 379167 w 917621"/>
                  <a:gd name="connsiteY14" fmla="*/ 608559 h 1371054"/>
                  <a:gd name="connsiteX15" fmla="*/ 531410 w 917621"/>
                  <a:gd name="connsiteY15" fmla="*/ 619225 h 1371054"/>
                  <a:gd name="connsiteX16" fmla="*/ 912824 w 917621"/>
                  <a:gd name="connsiteY16" fmla="*/ 621431 h 1371054"/>
                  <a:gd name="connsiteX17" fmla="*/ 917621 w 917621"/>
                  <a:gd name="connsiteY17" fmla="*/ 866552 h 1371054"/>
                  <a:gd name="connsiteX18" fmla="*/ 892016 w 917621"/>
                  <a:gd name="connsiteY18" fmla="*/ 845984 h 1371054"/>
                  <a:gd name="connsiteX19" fmla="*/ 848405 w 917621"/>
                  <a:gd name="connsiteY19" fmla="*/ 845984 h 1371054"/>
                  <a:gd name="connsiteX20" fmla="*/ 767311 w 917621"/>
                  <a:gd name="connsiteY20" fmla="*/ 849697 h 1371054"/>
                  <a:gd name="connsiteX21" fmla="*/ 673781 w 917621"/>
                  <a:gd name="connsiteY21" fmla="*/ 866552 h 1371054"/>
                  <a:gd name="connsiteX0" fmla="*/ 673781 w 917621"/>
                  <a:gd name="connsiteY0" fmla="*/ 866552 h 1371054"/>
                  <a:gd name="connsiteX1" fmla="*/ 429941 w 917621"/>
                  <a:gd name="connsiteY1" fmla="*/ 866552 h 1371054"/>
                  <a:gd name="connsiteX2" fmla="*/ 368981 w 917621"/>
                  <a:gd name="connsiteY2" fmla="*/ 866552 h 1371054"/>
                  <a:gd name="connsiteX3" fmla="*/ 308021 w 917621"/>
                  <a:gd name="connsiteY3" fmla="*/ 866552 h 1371054"/>
                  <a:gd name="connsiteX4" fmla="*/ 277540 w 917621"/>
                  <a:gd name="connsiteY4" fmla="*/ 866552 h 1371054"/>
                  <a:gd name="connsiteX5" fmla="*/ 33700 w 917621"/>
                  <a:gd name="connsiteY5" fmla="*/ 434504 h 1371054"/>
                  <a:gd name="connsiteX6" fmla="*/ 41 w 917621"/>
                  <a:gd name="connsiteY6" fmla="*/ 1371054 h 1371054"/>
                  <a:gd name="connsiteX7" fmla="*/ 0 w 917621"/>
                  <a:gd name="connsiteY7" fmla="*/ 13346 h 1371054"/>
                  <a:gd name="connsiteX8" fmla="*/ 298688 w 917621"/>
                  <a:gd name="connsiteY8" fmla="*/ 0 h 1371054"/>
                  <a:gd name="connsiteX9" fmla="*/ 296430 w 917621"/>
                  <a:gd name="connsiteY9" fmla="*/ 178594 h 1371054"/>
                  <a:gd name="connsiteX10" fmla="*/ 297438 w 917621"/>
                  <a:gd name="connsiteY10" fmla="*/ 273273 h 1371054"/>
                  <a:gd name="connsiteX11" fmla="*/ 344812 w 917621"/>
                  <a:gd name="connsiteY11" fmla="*/ 332235 h 1371054"/>
                  <a:gd name="connsiteX12" fmla="*/ 344088 w 917621"/>
                  <a:gd name="connsiteY12" fmla="*/ 474539 h 1371054"/>
                  <a:gd name="connsiteX13" fmla="*/ 378642 w 917621"/>
                  <a:gd name="connsiteY13" fmla="*/ 472827 h 1371054"/>
                  <a:gd name="connsiteX14" fmla="*/ 379167 w 917621"/>
                  <a:gd name="connsiteY14" fmla="*/ 608559 h 1371054"/>
                  <a:gd name="connsiteX15" fmla="*/ 531410 w 917621"/>
                  <a:gd name="connsiteY15" fmla="*/ 619225 h 1371054"/>
                  <a:gd name="connsiteX16" fmla="*/ 912824 w 917621"/>
                  <a:gd name="connsiteY16" fmla="*/ 621431 h 1371054"/>
                  <a:gd name="connsiteX17" fmla="*/ 917621 w 917621"/>
                  <a:gd name="connsiteY17" fmla="*/ 866552 h 1371054"/>
                  <a:gd name="connsiteX18" fmla="*/ 892016 w 917621"/>
                  <a:gd name="connsiteY18" fmla="*/ 845984 h 1371054"/>
                  <a:gd name="connsiteX19" fmla="*/ 848405 w 917621"/>
                  <a:gd name="connsiteY19" fmla="*/ 845984 h 1371054"/>
                  <a:gd name="connsiteX20" fmla="*/ 767311 w 917621"/>
                  <a:gd name="connsiteY20" fmla="*/ 849697 h 1371054"/>
                  <a:gd name="connsiteX21" fmla="*/ 673781 w 917621"/>
                  <a:gd name="connsiteY21" fmla="*/ 866552 h 1371054"/>
                  <a:gd name="connsiteX0" fmla="*/ 673781 w 917621"/>
                  <a:gd name="connsiteY0" fmla="*/ 866552 h 869361"/>
                  <a:gd name="connsiteX1" fmla="*/ 429941 w 917621"/>
                  <a:gd name="connsiteY1" fmla="*/ 866552 h 869361"/>
                  <a:gd name="connsiteX2" fmla="*/ 368981 w 917621"/>
                  <a:gd name="connsiteY2" fmla="*/ 866552 h 869361"/>
                  <a:gd name="connsiteX3" fmla="*/ 308021 w 917621"/>
                  <a:gd name="connsiteY3" fmla="*/ 866552 h 869361"/>
                  <a:gd name="connsiteX4" fmla="*/ 277540 w 917621"/>
                  <a:gd name="connsiteY4" fmla="*/ 866552 h 869361"/>
                  <a:gd name="connsiteX5" fmla="*/ 33700 w 917621"/>
                  <a:gd name="connsiteY5" fmla="*/ 434504 h 869361"/>
                  <a:gd name="connsiteX6" fmla="*/ 247061 w 917621"/>
                  <a:gd name="connsiteY6" fmla="*/ 506512 h 869361"/>
                  <a:gd name="connsiteX7" fmla="*/ 0 w 917621"/>
                  <a:gd name="connsiteY7" fmla="*/ 13346 h 869361"/>
                  <a:gd name="connsiteX8" fmla="*/ 298688 w 917621"/>
                  <a:gd name="connsiteY8" fmla="*/ 0 h 869361"/>
                  <a:gd name="connsiteX9" fmla="*/ 296430 w 917621"/>
                  <a:gd name="connsiteY9" fmla="*/ 178594 h 869361"/>
                  <a:gd name="connsiteX10" fmla="*/ 297438 w 917621"/>
                  <a:gd name="connsiteY10" fmla="*/ 273273 h 869361"/>
                  <a:gd name="connsiteX11" fmla="*/ 344812 w 917621"/>
                  <a:gd name="connsiteY11" fmla="*/ 332235 h 869361"/>
                  <a:gd name="connsiteX12" fmla="*/ 344088 w 917621"/>
                  <a:gd name="connsiteY12" fmla="*/ 474539 h 869361"/>
                  <a:gd name="connsiteX13" fmla="*/ 378642 w 917621"/>
                  <a:gd name="connsiteY13" fmla="*/ 472827 h 869361"/>
                  <a:gd name="connsiteX14" fmla="*/ 379167 w 917621"/>
                  <a:gd name="connsiteY14" fmla="*/ 608559 h 869361"/>
                  <a:gd name="connsiteX15" fmla="*/ 531410 w 917621"/>
                  <a:gd name="connsiteY15" fmla="*/ 619225 h 869361"/>
                  <a:gd name="connsiteX16" fmla="*/ 912824 w 917621"/>
                  <a:gd name="connsiteY16" fmla="*/ 621431 h 869361"/>
                  <a:gd name="connsiteX17" fmla="*/ 917621 w 917621"/>
                  <a:gd name="connsiteY17" fmla="*/ 866552 h 869361"/>
                  <a:gd name="connsiteX18" fmla="*/ 892016 w 917621"/>
                  <a:gd name="connsiteY18" fmla="*/ 845984 h 869361"/>
                  <a:gd name="connsiteX19" fmla="*/ 848405 w 917621"/>
                  <a:gd name="connsiteY19" fmla="*/ 845984 h 869361"/>
                  <a:gd name="connsiteX20" fmla="*/ 767311 w 917621"/>
                  <a:gd name="connsiteY20" fmla="*/ 849697 h 869361"/>
                  <a:gd name="connsiteX21" fmla="*/ 673781 w 917621"/>
                  <a:gd name="connsiteY21" fmla="*/ 866552 h 869361"/>
                  <a:gd name="connsiteX0" fmla="*/ 673781 w 917621"/>
                  <a:gd name="connsiteY0" fmla="*/ 866552 h 869361"/>
                  <a:gd name="connsiteX1" fmla="*/ 429941 w 917621"/>
                  <a:gd name="connsiteY1" fmla="*/ 866552 h 869361"/>
                  <a:gd name="connsiteX2" fmla="*/ 368981 w 917621"/>
                  <a:gd name="connsiteY2" fmla="*/ 866552 h 869361"/>
                  <a:gd name="connsiteX3" fmla="*/ 308021 w 917621"/>
                  <a:gd name="connsiteY3" fmla="*/ 866552 h 869361"/>
                  <a:gd name="connsiteX4" fmla="*/ 277540 w 917621"/>
                  <a:gd name="connsiteY4" fmla="*/ 866552 h 869361"/>
                  <a:gd name="connsiteX5" fmla="*/ 33700 w 917621"/>
                  <a:gd name="connsiteY5" fmla="*/ 434504 h 869361"/>
                  <a:gd name="connsiteX6" fmla="*/ 277541 w 917621"/>
                  <a:gd name="connsiteY6" fmla="*/ 578521 h 869361"/>
                  <a:gd name="connsiteX7" fmla="*/ 0 w 917621"/>
                  <a:gd name="connsiteY7" fmla="*/ 13346 h 869361"/>
                  <a:gd name="connsiteX8" fmla="*/ 298688 w 917621"/>
                  <a:gd name="connsiteY8" fmla="*/ 0 h 869361"/>
                  <a:gd name="connsiteX9" fmla="*/ 296430 w 917621"/>
                  <a:gd name="connsiteY9" fmla="*/ 178594 h 869361"/>
                  <a:gd name="connsiteX10" fmla="*/ 297438 w 917621"/>
                  <a:gd name="connsiteY10" fmla="*/ 273273 h 869361"/>
                  <a:gd name="connsiteX11" fmla="*/ 344812 w 917621"/>
                  <a:gd name="connsiteY11" fmla="*/ 332235 h 869361"/>
                  <a:gd name="connsiteX12" fmla="*/ 344088 w 917621"/>
                  <a:gd name="connsiteY12" fmla="*/ 474539 h 869361"/>
                  <a:gd name="connsiteX13" fmla="*/ 378642 w 917621"/>
                  <a:gd name="connsiteY13" fmla="*/ 472827 h 869361"/>
                  <a:gd name="connsiteX14" fmla="*/ 379167 w 917621"/>
                  <a:gd name="connsiteY14" fmla="*/ 608559 h 869361"/>
                  <a:gd name="connsiteX15" fmla="*/ 531410 w 917621"/>
                  <a:gd name="connsiteY15" fmla="*/ 619225 h 869361"/>
                  <a:gd name="connsiteX16" fmla="*/ 912824 w 917621"/>
                  <a:gd name="connsiteY16" fmla="*/ 621431 h 869361"/>
                  <a:gd name="connsiteX17" fmla="*/ 917621 w 917621"/>
                  <a:gd name="connsiteY17" fmla="*/ 866552 h 869361"/>
                  <a:gd name="connsiteX18" fmla="*/ 892016 w 917621"/>
                  <a:gd name="connsiteY18" fmla="*/ 845984 h 869361"/>
                  <a:gd name="connsiteX19" fmla="*/ 848405 w 917621"/>
                  <a:gd name="connsiteY19" fmla="*/ 845984 h 869361"/>
                  <a:gd name="connsiteX20" fmla="*/ 767311 w 917621"/>
                  <a:gd name="connsiteY20" fmla="*/ 849697 h 869361"/>
                  <a:gd name="connsiteX21" fmla="*/ 673781 w 917621"/>
                  <a:gd name="connsiteY21" fmla="*/ 866552 h 869361"/>
                  <a:gd name="connsiteX0" fmla="*/ 673781 w 917621"/>
                  <a:gd name="connsiteY0" fmla="*/ 866552 h 938712"/>
                  <a:gd name="connsiteX1" fmla="*/ 429941 w 917621"/>
                  <a:gd name="connsiteY1" fmla="*/ 866552 h 938712"/>
                  <a:gd name="connsiteX2" fmla="*/ 368981 w 917621"/>
                  <a:gd name="connsiteY2" fmla="*/ 866552 h 938712"/>
                  <a:gd name="connsiteX3" fmla="*/ 308021 w 917621"/>
                  <a:gd name="connsiteY3" fmla="*/ 866552 h 938712"/>
                  <a:gd name="connsiteX4" fmla="*/ 277540 w 917621"/>
                  <a:gd name="connsiteY4" fmla="*/ 866552 h 938712"/>
                  <a:gd name="connsiteX5" fmla="*/ 33700 w 917621"/>
                  <a:gd name="connsiteY5" fmla="*/ 434504 h 938712"/>
                  <a:gd name="connsiteX6" fmla="*/ 277541 w 917621"/>
                  <a:gd name="connsiteY6" fmla="*/ 578521 h 938712"/>
                  <a:gd name="connsiteX7" fmla="*/ 0 w 917621"/>
                  <a:gd name="connsiteY7" fmla="*/ 13346 h 938712"/>
                  <a:gd name="connsiteX8" fmla="*/ 298688 w 917621"/>
                  <a:gd name="connsiteY8" fmla="*/ 0 h 938712"/>
                  <a:gd name="connsiteX9" fmla="*/ 296430 w 917621"/>
                  <a:gd name="connsiteY9" fmla="*/ 178594 h 938712"/>
                  <a:gd name="connsiteX10" fmla="*/ 297438 w 917621"/>
                  <a:gd name="connsiteY10" fmla="*/ 273273 h 938712"/>
                  <a:gd name="connsiteX11" fmla="*/ 344812 w 917621"/>
                  <a:gd name="connsiteY11" fmla="*/ 332235 h 938712"/>
                  <a:gd name="connsiteX12" fmla="*/ 344088 w 917621"/>
                  <a:gd name="connsiteY12" fmla="*/ 474539 h 938712"/>
                  <a:gd name="connsiteX13" fmla="*/ 378642 w 917621"/>
                  <a:gd name="connsiteY13" fmla="*/ 472827 h 938712"/>
                  <a:gd name="connsiteX14" fmla="*/ 379167 w 917621"/>
                  <a:gd name="connsiteY14" fmla="*/ 608559 h 938712"/>
                  <a:gd name="connsiteX15" fmla="*/ 531410 w 917621"/>
                  <a:gd name="connsiteY15" fmla="*/ 619225 h 938712"/>
                  <a:gd name="connsiteX16" fmla="*/ 912824 w 917621"/>
                  <a:gd name="connsiteY16" fmla="*/ 621431 h 938712"/>
                  <a:gd name="connsiteX17" fmla="*/ 917621 w 917621"/>
                  <a:gd name="connsiteY17" fmla="*/ 866552 h 938712"/>
                  <a:gd name="connsiteX18" fmla="*/ 892016 w 917621"/>
                  <a:gd name="connsiteY18" fmla="*/ 845984 h 938712"/>
                  <a:gd name="connsiteX19" fmla="*/ 848405 w 917621"/>
                  <a:gd name="connsiteY19" fmla="*/ 845984 h 938712"/>
                  <a:gd name="connsiteX20" fmla="*/ 767311 w 917621"/>
                  <a:gd name="connsiteY20" fmla="*/ 849697 h 938712"/>
                  <a:gd name="connsiteX21" fmla="*/ 673781 w 917621"/>
                  <a:gd name="connsiteY21" fmla="*/ 866552 h 938712"/>
                  <a:gd name="connsiteX0" fmla="*/ 673781 w 917621"/>
                  <a:gd name="connsiteY0" fmla="*/ 866552 h 869361"/>
                  <a:gd name="connsiteX1" fmla="*/ 429941 w 917621"/>
                  <a:gd name="connsiteY1" fmla="*/ 866552 h 869361"/>
                  <a:gd name="connsiteX2" fmla="*/ 368981 w 917621"/>
                  <a:gd name="connsiteY2" fmla="*/ 866552 h 869361"/>
                  <a:gd name="connsiteX3" fmla="*/ 308021 w 917621"/>
                  <a:gd name="connsiteY3" fmla="*/ 866552 h 869361"/>
                  <a:gd name="connsiteX4" fmla="*/ 277540 w 917621"/>
                  <a:gd name="connsiteY4" fmla="*/ 866552 h 869361"/>
                  <a:gd name="connsiteX5" fmla="*/ 33700 w 917621"/>
                  <a:gd name="connsiteY5" fmla="*/ 434504 h 869361"/>
                  <a:gd name="connsiteX6" fmla="*/ 277541 w 917621"/>
                  <a:gd name="connsiteY6" fmla="*/ 578521 h 869361"/>
                  <a:gd name="connsiteX7" fmla="*/ 0 w 917621"/>
                  <a:gd name="connsiteY7" fmla="*/ 13346 h 869361"/>
                  <a:gd name="connsiteX8" fmla="*/ 298688 w 917621"/>
                  <a:gd name="connsiteY8" fmla="*/ 0 h 869361"/>
                  <a:gd name="connsiteX9" fmla="*/ 296430 w 917621"/>
                  <a:gd name="connsiteY9" fmla="*/ 178594 h 869361"/>
                  <a:gd name="connsiteX10" fmla="*/ 297438 w 917621"/>
                  <a:gd name="connsiteY10" fmla="*/ 273273 h 869361"/>
                  <a:gd name="connsiteX11" fmla="*/ 344812 w 917621"/>
                  <a:gd name="connsiteY11" fmla="*/ 332235 h 869361"/>
                  <a:gd name="connsiteX12" fmla="*/ 344088 w 917621"/>
                  <a:gd name="connsiteY12" fmla="*/ 474539 h 869361"/>
                  <a:gd name="connsiteX13" fmla="*/ 378642 w 917621"/>
                  <a:gd name="connsiteY13" fmla="*/ 472827 h 869361"/>
                  <a:gd name="connsiteX14" fmla="*/ 379167 w 917621"/>
                  <a:gd name="connsiteY14" fmla="*/ 608559 h 869361"/>
                  <a:gd name="connsiteX15" fmla="*/ 531410 w 917621"/>
                  <a:gd name="connsiteY15" fmla="*/ 619225 h 869361"/>
                  <a:gd name="connsiteX16" fmla="*/ 912824 w 917621"/>
                  <a:gd name="connsiteY16" fmla="*/ 621431 h 869361"/>
                  <a:gd name="connsiteX17" fmla="*/ 917621 w 917621"/>
                  <a:gd name="connsiteY17" fmla="*/ 866552 h 869361"/>
                  <a:gd name="connsiteX18" fmla="*/ 892016 w 917621"/>
                  <a:gd name="connsiteY18" fmla="*/ 845984 h 869361"/>
                  <a:gd name="connsiteX19" fmla="*/ 848405 w 917621"/>
                  <a:gd name="connsiteY19" fmla="*/ 845984 h 869361"/>
                  <a:gd name="connsiteX20" fmla="*/ 767311 w 917621"/>
                  <a:gd name="connsiteY20" fmla="*/ 849697 h 869361"/>
                  <a:gd name="connsiteX21" fmla="*/ 673781 w 917621"/>
                  <a:gd name="connsiteY21" fmla="*/ 866552 h 869361"/>
                  <a:gd name="connsiteX0" fmla="*/ 673781 w 917621"/>
                  <a:gd name="connsiteY0" fmla="*/ 956624 h 959433"/>
                  <a:gd name="connsiteX1" fmla="*/ 429941 w 917621"/>
                  <a:gd name="connsiteY1" fmla="*/ 956624 h 959433"/>
                  <a:gd name="connsiteX2" fmla="*/ 368981 w 917621"/>
                  <a:gd name="connsiteY2" fmla="*/ 956624 h 959433"/>
                  <a:gd name="connsiteX3" fmla="*/ 308021 w 917621"/>
                  <a:gd name="connsiteY3" fmla="*/ 956624 h 959433"/>
                  <a:gd name="connsiteX4" fmla="*/ 277540 w 917621"/>
                  <a:gd name="connsiteY4" fmla="*/ 956624 h 959433"/>
                  <a:gd name="connsiteX5" fmla="*/ 33700 w 917621"/>
                  <a:gd name="connsiteY5" fmla="*/ 524576 h 959433"/>
                  <a:gd name="connsiteX6" fmla="*/ 64180 w 917621"/>
                  <a:gd name="connsiteY6" fmla="*/ 452569 h 959433"/>
                  <a:gd name="connsiteX7" fmla="*/ 0 w 917621"/>
                  <a:gd name="connsiteY7" fmla="*/ 103418 h 959433"/>
                  <a:gd name="connsiteX8" fmla="*/ 298688 w 917621"/>
                  <a:gd name="connsiteY8" fmla="*/ 90072 h 959433"/>
                  <a:gd name="connsiteX9" fmla="*/ 296430 w 917621"/>
                  <a:gd name="connsiteY9" fmla="*/ 268666 h 959433"/>
                  <a:gd name="connsiteX10" fmla="*/ 297438 w 917621"/>
                  <a:gd name="connsiteY10" fmla="*/ 363345 h 959433"/>
                  <a:gd name="connsiteX11" fmla="*/ 344812 w 917621"/>
                  <a:gd name="connsiteY11" fmla="*/ 422307 h 959433"/>
                  <a:gd name="connsiteX12" fmla="*/ 344088 w 917621"/>
                  <a:gd name="connsiteY12" fmla="*/ 564611 h 959433"/>
                  <a:gd name="connsiteX13" fmla="*/ 378642 w 917621"/>
                  <a:gd name="connsiteY13" fmla="*/ 562899 h 959433"/>
                  <a:gd name="connsiteX14" fmla="*/ 379167 w 917621"/>
                  <a:gd name="connsiteY14" fmla="*/ 698631 h 959433"/>
                  <a:gd name="connsiteX15" fmla="*/ 531410 w 917621"/>
                  <a:gd name="connsiteY15" fmla="*/ 709297 h 959433"/>
                  <a:gd name="connsiteX16" fmla="*/ 912824 w 917621"/>
                  <a:gd name="connsiteY16" fmla="*/ 711503 h 959433"/>
                  <a:gd name="connsiteX17" fmla="*/ 917621 w 917621"/>
                  <a:gd name="connsiteY17" fmla="*/ 956624 h 959433"/>
                  <a:gd name="connsiteX18" fmla="*/ 892016 w 917621"/>
                  <a:gd name="connsiteY18" fmla="*/ 936056 h 959433"/>
                  <a:gd name="connsiteX19" fmla="*/ 848405 w 917621"/>
                  <a:gd name="connsiteY19" fmla="*/ 936056 h 959433"/>
                  <a:gd name="connsiteX20" fmla="*/ 767311 w 917621"/>
                  <a:gd name="connsiteY20" fmla="*/ 939769 h 959433"/>
                  <a:gd name="connsiteX21" fmla="*/ 673781 w 917621"/>
                  <a:gd name="connsiteY21" fmla="*/ 956624 h 959433"/>
                  <a:gd name="connsiteX0" fmla="*/ 673781 w 917621"/>
                  <a:gd name="connsiteY0" fmla="*/ 956624 h 959433"/>
                  <a:gd name="connsiteX1" fmla="*/ 429941 w 917621"/>
                  <a:gd name="connsiteY1" fmla="*/ 956624 h 959433"/>
                  <a:gd name="connsiteX2" fmla="*/ 368981 w 917621"/>
                  <a:gd name="connsiteY2" fmla="*/ 956624 h 959433"/>
                  <a:gd name="connsiteX3" fmla="*/ 308021 w 917621"/>
                  <a:gd name="connsiteY3" fmla="*/ 956624 h 959433"/>
                  <a:gd name="connsiteX4" fmla="*/ 277540 w 917621"/>
                  <a:gd name="connsiteY4" fmla="*/ 956624 h 959433"/>
                  <a:gd name="connsiteX5" fmla="*/ 33700 w 917621"/>
                  <a:gd name="connsiteY5" fmla="*/ 524576 h 959433"/>
                  <a:gd name="connsiteX6" fmla="*/ 64180 w 917621"/>
                  <a:gd name="connsiteY6" fmla="*/ 452569 h 959433"/>
                  <a:gd name="connsiteX7" fmla="*/ 0 w 917621"/>
                  <a:gd name="connsiteY7" fmla="*/ 103418 h 959433"/>
                  <a:gd name="connsiteX8" fmla="*/ 298688 w 917621"/>
                  <a:gd name="connsiteY8" fmla="*/ 90072 h 959433"/>
                  <a:gd name="connsiteX9" fmla="*/ 296430 w 917621"/>
                  <a:gd name="connsiteY9" fmla="*/ 268666 h 959433"/>
                  <a:gd name="connsiteX10" fmla="*/ 297438 w 917621"/>
                  <a:gd name="connsiteY10" fmla="*/ 363345 h 959433"/>
                  <a:gd name="connsiteX11" fmla="*/ 344812 w 917621"/>
                  <a:gd name="connsiteY11" fmla="*/ 422307 h 959433"/>
                  <a:gd name="connsiteX12" fmla="*/ 344088 w 917621"/>
                  <a:gd name="connsiteY12" fmla="*/ 564611 h 959433"/>
                  <a:gd name="connsiteX13" fmla="*/ 378642 w 917621"/>
                  <a:gd name="connsiteY13" fmla="*/ 562899 h 959433"/>
                  <a:gd name="connsiteX14" fmla="*/ 379167 w 917621"/>
                  <a:gd name="connsiteY14" fmla="*/ 698631 h 959433"/>
                  <a:gd name="connsiteX15" fmla="*/ 531410 w 917621"/>
                  <a:gd name="connsiteY15" fmla="*/ 709297 h 959433"/>
                  <a:gd name="connsiteX16" fmla="*/ 912824 w 917621"/>
                  <a:gd name="connsiteY16" fmla="*/ 711503 h 959433"/>
                  <a:gd name="connsiteX17" fmla="*/ 917621 w 917621"/>
                  <a:gd name="connsiteY17" fmla="*/ 956624 h 959433"/>
                  <a:gd name="connsiteX18" fmla="*/ 892016 w 917621"/>
                  <a:gd name="connsiteY18" fmla="*/ 936056 h 959433"/>
                  <a:gd name="connsiteX19" fmla="*/ 848405 w 917621"/>
                  <a:gd name="connsiteY19" fmla="*/ 936056 h 959433"/>
                  <a:gd name="connsiteX20" fmla="*/ 767311 w 917621"/>
                  <a:gd name="connsiteY20" fmla="*/ 939769 h 959433"/>
                  <a:gd name="connsiteX21" fmla="*/ 673781 w 917621"/>
                  <a:gd name="connsiteY21" fmla="*/ 956624 h 959433"/>
                  <a:gd name="connsiteX0" fmla="*/ 673781 w 917621"/>
                  <a:gd name="connsiteY0" fmla="*/ 956624 h 959433"/>
                  <a:gd name="connsiteX1" fmla="*/ 429941 w 917621"/>
                  <a:gd name="connsiteY1" fmla="*/ 956624 h 959433"/>
                  <a:gd name="connsiteX2" fmla="*/ 368981 w 917621"/>
                  <a:gd name="connsiteY2" fmla="*/ 956624 h 959433"/>
                  <a:gd name="connsiteX3" fmla="*/ 308021 w 917621"/>
                  <a:gd name="connsiteY3" fmla="*/ 956624 h 959433"/>
                  <a:gd name="connsiteX4" fmla="*/ 277540 w 917621"/>
                  <a:gd name="connsiteY4" fmla="*/ 956624 h 959433"/>
                  <a:gd name="connsiteX5" fmla="*/ 33700 w 917621"/>
                  <a:gd name="connsiteY5" fmla="*/ 524576 h 959433"/>
                  <a:gd name="connsiteX6" fmla="*/ 64180 w 917621"/>
                  <a:gd name="connsiteY6" fmla="*/ 452569 h 959433"/>
                  <a:gd name="connsiteX7" fmla="*/ 0 w 917621"/>
                  <a:gd name="connsiteY7" fmla="*/ 103418 h 959433"/>
                  <a:gd name="connsiteX8" fmla="*/ 298688 w 917621"/>
                  <a:gd name="connsiteY8" fmla="*/ 90072 h 959433"/>
                  <a:gd name="connsiteX9" fmla="*/ 296430 w 917621"/>
                  <a:gd name="connsiteY9" fmla="*/ 268666 h 959433"/>
                  <a:gd name="connsiteX10" fmla="*/ 297438 w 917621"/>
                  <a:gd name="connsiteY10" fmla="*/ 363345 h 959433"/>
                  <a:gd name="connsiteX11" fmla="*/ 344812 w 917621"/>
                  <a:gd name="connsiteY11" fmla="*/ 422307 h 959433"/>
                  <a:gd name="connsiteX12" fmla="*/ 344088 w 917621"/>
                  <a:gd name="connsiteY12" fmla="*/ 564611 h 959433"/>
                  <a:gd name="connsiteX13" fmla="*/ 378642 w 917621"/>
                  <a:gd name="connsiteY13" fmla="*/ 562899 h 959433"/>
                  <a:gd name="connsiteX14" fmla="*/ 379167 w 917621"/>
                  <a:gd name="connsiteY14" fmla="*/ 698631 h 959433"/>
                  <a:gd name="connsiteX15" fmla="*/ 531410 w 917621"/>
                  <a:gd name="connsiteY15" fmla="*/ 709297 h 959433"/>
                  <a:gd name="connsiteX16" fmla="*/ 912824 w 917621"/>
                  <a:gd name="connsiteY16" fmla="*/ 711503 h 959433"/>
                  <a:gd name="connsiteX17" fmla="*/ 917621 w 917621"/>
                  <a:gd name="connsiteY17" fmla="*/ 956624 h 959433"/>
                  <a:gd name="connsiteX18" fmla="*/ 892016 w 917621"/>
                  <a:gd name="connsiteY18" fmla="*/ 936056 h 959433"/>
                  <a:gd name="connsiteX19" fmla="*/ 848405 w 917621"/>
                  <a:gd name="connsiteY19" fmla="*/ 936056 h 959433"/>
                  <a:gd name="connsiteX20" fmla="*/ 767311 w 917621"/>
                  <a:gd name="connsiteY20" fmla="*/ 939769 h 959433"/>
                  <a:gd name="connsiteX21" fmla="*/ 673781 w 917621"/>
                  <a:gd name="connsiteY21" fmla="*/ 956624 h 959433"/>
                  <a:gd name="connsiteX0" fmla="*/ 713193 w 957033"/>
                  <a:gd name="connsiteY0" fmla="*/ 866552 h 869361"/>
                  <a:gd name="connsiteX1" fmla="*/ 469353 w 957033"/>
                  <a:gd name="connsiteY1" fmla="*/ 866552 h 869361"/>
                  <a:gd name="connsiteX2" fmla="*/ 408393 w 957033"/>
                  <a:gd name="connsiteY2" fmla="*/ 866552 h 869361"/>
                  <a:gd name="connsiteX3" fmla="*/ 347433 w 957033"/>
                  <a:gd name="connsiteY3" fmla="*/ 866552 h 869361"/>
                  <a:gd name="connsiteX4" fmla="*/ 316952 w 957033"/>
                  <a:gd name="connsiteY4" fmla="*/ 866552 h 869361"/>
                  <a:gd name="connsiteX5" fmla="*/ 73112 w 957033"/>
                  <a:gd name="connsiteY5" fmla="*/ 434504 h 869361"/>
                  <a:gd name="connsiteX6" fmla="*/ 103592 w 957033"/>
                  <a:gd name="connsiteY6" fmla="*/ 362497 h 869361"/>
                  <a:gd name="connsiteX7" fmla="*/ 101629 w 957033"/>
                  <a:gd name="connsiteY7" fmla="*/ 327349 h 869361"/>
                  <a:gd name="connsiteX8" fmla="*/ 39412 w 957033"/>
                  <a:gd name="connsiteY8" fmla="*/ 13346 h 869361"/>
                  <a:gd name="connsiteX9" fmla="*/ 338100 w 957033"/>
                  <a:gd name="connsiteY9" fmla="*/ 0 h 869361"/>
                  <a:gd name="connsiteX10" fmla="*/ 335842 w 957033"/>
                  <a:gd name="connsiteY10" fmla="*/ 178594 h 869361"/>
                  <a:gd name="connsiteX11" fmla="*/ 336850 w 957033"/>
                  <a:gd name="connsiteY11" fmla="*/ 273273 h 869361"/>
                  <a:gd name="connsiteX12" fmla="*/ 384224 w 957033"/>
                  <a:gd name="connsiteY12" fmla="*/ 332235 h 869361"/>
                  <a:gd name="connsiteX13" fmla="*/ 383500 w 957033"/>
                  <a:gd name="connsiteY13" fmla="*/ 474539 h 869361"/>
                  <a:gd name="connsiteX14" fmla="*/ 418054 w 957033"/>
                  <a:gd name="connsiteY14" fmla="*/ 472827 h 869361"/>
                  <a:gd name="connsiteX15" fmla="*/ 418579 w 957033"/>
                  <a:gd name="connsiteY15" fmla="*/ 608559 h 869361"/>
                  <a:gd name="connsiteX16" fmla="*/ 570822 w 957033"/>
                  <a:gd name="connsiteY16" fmla="*/ 619225 h 869361"/>
                  <a:gd name="connsiteX17" fmla="*/ 952236 w 957033"/>
                  <a:gd name="connsiteY17" fmla="*/ 621431 h 869361"/>
                  <a:gd name="connsiteX18" fmla="*/ 957033 w 957033"/>
                  <a:gd name="connsiteY18" fmla="*/ 866552 h 869361"/>
                  <a:gd name="connsiteX19" fmla="*/ 931428 w 957033"/>
                  <a:gd name="connsiteY19" fmla="*/ 845984 h 869361"/>
                  <a:gd name="connsiteX20" fmla="*/ 887817 w 957033"/>
                  <a:gd name="connsiteY20" fmla="*/ 845984 h 869361"/>
                  <a:gd name="connsiteX21" fmla="*/ 806723 w 957033"/>
                  <a:gd name="connsiteY21" fmla="*/ 849697 h 869361"/>
                  <a:gd name="connsiteX22" fmla="*/ 713193 w 957033"/>
                  <a:gd name="connsiteY22" fmla="*/ 866552 h 869361"/>
                  <a:gd name="connsiteX0" fmla="*/ 713193 w 957033"/>
                  <a:gd name="connsiteY0" fmla="*/ 866552 h 869361"/>
                  <a:gd name="connsiteX1" fmla="*/ 469353 w 957033"/>
                  <a:gd name="connsiteY1" fmla="*/ 866552 h 869361"/>
                  <a:gd name="connsiteX2" fmla="*/ 408393 w 957033"/>
                  <a:gd name="connsiteY2" fmla="*/ 866552 h 869361"/>
                  <a:gd name="connsiteX3" fmla="*/ 347433 w 957033"/>
                  <a:gd name="connsiteY3" fmla="*/ 866552 h 869361"/>
                  <a:gd name="connsiteX4" fmla="*/ 316952 w 957033"/>
                  <a:gd name="connsiteY4" fmla="*/ 866552 h 869361"/>
                  <a:gd name="connsiteX5" fmla="*/ 73112 w 957033"/>
                  <a:gd name="connsiteY5" fmla="*/ 434504 h 869361"/>
                  <a:gd name="connsiteX6" fmla="*/ 103592 w 957033"/>
                  <a:gd name="connsiteY6" fmla="*/ 362497 h 869361"/>
                  <a:gd name="connsiteX7" fmla="*/ 73113 w 957033"/>
                  <a:gd name="connsiteY7" fmla="*/ 362497 h 869361"/>
                  <a:gd name="connsiteX8" fmla="*/ 39412 w 957033"/>
                  <a:gd name="connsiteY8" fmla="*/ 13346 h 869361"/>
                  <a:gd name="connsiteX9" fmla="*/ 338100 w 957033"/>
                  <a:gd name="connsiteY9" fmla="*/ 0 h 869361"/>
                  <a:gd name="connsiteX10" fmla="*/ 335842 w 957033"/>
                  <a:gd name="connsiteY10" fmla="*/ 178594 h 869361"/>
                  <a:gd name="connsiteX11" fmla="*/ 336850 w 957033"/>
                  <a:gd name="connsiteY11" fmla="*/ 273273 h 869361"/>
                  <a:gd name="connsiteX12" fmla="*/ 384224 w 957033"/>
                  <a:gd name="connsiteY12" fmla="*/ 332235 h 869361"/>
                  <a:gd name="connsiteX13" fmla="*/ 383500 w 957033"/>
                  <a:gd name="connsiteY13" fmla="*/ 474539 h 869361"/>
                  <a:gd name="connsiteX14" fmla="*/ 418054 w 957033"/>
                  <a:gd name="connsiteY14" fmla="*/ 472827 h 869361"/>
                  <a:gd name="connsiteX15" fmla="*/ 418579 w 957033"/>
                  <a:gd name="connsiteY15" fmla="*/ 608559 h 869361"/>
                  <a:gd name="connsiteX16" fmla="*/ 570822 w 957033"/>
                  <a:gd name="connsiteY16" fmla="*/ 619225 h 869361"/>
                  <a:gd name="connsiteX17" fmla="*/ 952236 w 957033"/>
                  <a:gd name="connsiteY17" fmla="*/ 621431 h 869361"/>
                  <a:gd name="connsiteX18" fmla="*/ 957033 w 957033"/>
                  <a:gd name="connsiteY18" fmla="*/ 866552 h 869361"/>
                  <a:gd name="connsiteX19" fmla="*/ 931428 w 957033"/>
                  <a:gd name="connsiteY19" fmla="*/ 845984 h 869361"/>
                  <a:gd name="connsiteX20" fmla="*/ 887817 w 957033"/>
                  <a:gd name="connsiteY20" fmla="*/ 845984 h 869361"/>
                  <a:gd name="connsiteX21" fmla="*/ 806723 w 957033"/>
                  <a:gd name="connsiteY21" fmla="*/ 849697 h 869361"/>
                  <a:gd name="connsiteX22" fmla="*/ 713193 w 957033"/>
                  <a:gd name="connsiteY22" fmla="*/ 866552 h 869361"/>
                  <a:gd name="connsiteX0" fmla="*/ 713193 w 957033"/>
                  <a:gd name="connsiteY0" fmla="*/ 866552 h 869361"/>
                  <a:gd name="connsiteX1" fmla="*/ 469353 w 957033"/>
                  <a:gd name="connsiteY1" fmla="*/ 866552 h 869361"/>
                  <a:gd name="connsiteX2" fmla="*/ 408393 w 957033"/>
                  <a:gd name="connsiteY2" fmla="*/ 866552 h 869361"/>
                  <a:gd name="connsiteX3" fmla="*/ 347433 w 957033"/>
                  <a:gd name="connsiteY3" fmla="*/ 866552 h 869361"/>
                  <a:gd name="connsiteX4" fmla="*/ 316952 w 957033"/>
                  <a:gd name="connsiteY4" fmla="*/ 866552 h 869361"/>
                  <a:gd name="connsiteX5" fmla="*/ 73112 w 957033"/>
                  <a:gd name="connsiteY5" fmla="*/ 434504 h 869361"/>
                  <a:gd name="connsiteX6" fmla="*/ 103592 w 957033"/>
                  <a:gd name="connsiteY6" fmla="*/ 362497 h 869361"/>
                  <a:gd name="connsiteX7" fmla="*/ 73113 w 957033"/>
                  <a:gd name="connsiteY7" fmla="*/ 290489 h 869361"/>
                  <a:gd name="connsiteX8" fmla="*/ 39412 w 957033"/>
                  <a:gd name="connsiteY8" fmla="*/ 13346 h 869361"/>
                  <a:gd name="connsiteX9" fmla="*/ 338100 w 957033"/>
                  <a:gd name="connsiteY9" fmla="*/ 0 h 869361"/>
                  <a:gd name="connsiteX10" fmla="*/ 335842 w 957033"/>
                  <a:gd name="connsiteY10" fmla="*/ 178594 h 869361"/>
                  <a:gd name="connsiteX11" fmla="*/ 336850 w 957033"/>
                  <a:gd name="connsiteY11" fmla="*/ 273273 h 869361"/>
                  <a:gd name="connsiteX12" fmla="*/ 384224 w 957033"/>
                  <a:gd name="connsiteY12" fmla="*/ 332235 h 869361"/>
                  <a:gd name="connsiteX13" fmla="*/ 383500 w 957033"/>
                  <a:gd name="connsiteY13" fmla="*/ 474539 h 869361"/>
                  <a:gd name="connsiteX14" fmla="*/ 418054 w 957033"/>
                  <a:gd name="connsiteY14" fmla="*/ 472827 h 869361"/>
                  <a:gd name="connsiteX15" fmla="*/ 418579 w 957033"/>
                  <a:gd name="connsiteY15" fmla="*/ 608559 h 869361"/>
                  <a:gd name="connsiteX16" fmla="*/ 570822 w 957033"/>
                  <a:gd name="connsiteY16" fmla="*/ 619225 h 869361"/>
                  <a:gd name="connsiteX17" fmla="*/ 952236 w 957033"/>
                  <a:gd name="connsiteY17" fmla="*/ 621431 h 869361"/>
                  <a:gd name="connsiteX18" fmla="*/ 957033 w 957033"/>
                  <a:gd name="connsiteY18" fmla="*/ 866552 h 869361"/>
                  <a:gd name="connsiteX19" fmla="*/ 931428 w 957033"/>
                  <a:gd name="connsiteY19" fmla="*/ 845984 h 869361"/>
                  <a:gd name="connsiteX20" fmla="*/ 887817 w 957033"/>
                  <a:gd name="connsiteY20" fmla="*/ 845984 h 869361"/>
                  <a:gd name="connsiteX21" fmla="*/ 806723 w 957033"/>
                  <a:gd name="connsiteY21" fmla="*/ 849697 h 869361"/>
                  <a:gd name="connsiteX22" fmla="*/ 713193 w 957033"/>
                  <a:gd name="connsiteY22" fmla="*/ 866552 h 869361"/>
                  <a:gd name="connsiteX0" fmla="*/ 713193 w 957033"/>
                  <a:gd name="connsiteY0" fmla="*/ 866552 h 869361"/>
                  <a:gd name="connsiteX1" fmla="*/ 469353 w 957033"/>
                  <a:gd name="connsiteY1" fmla="*/ 866552 h 869361"/>
                  <a:gd name="connsiteX2" fmla="*/ 408393 w 957033"/>
                  <a:gd name="connsiteY2" fmla="*/ 866552 h 869361"/>
                  <a:gd name="connsiteX3" fmla="*/ 347433 w 957033"/>
                  <a:gd name="connsiteY3" fmla="*/ 866552 h 869361"/>
                  <a:gd name="connsiteX4" fmla="*/ 316952 w 957033"/>
                  <a:gd name="connsiteY4" fmla="*/ 866552 h 869361"/>
                  <a:gd name="connsiteX5" fmla="*/ 73112 w 957033"/>
                  <a:gd name="connsiteY5" fmla="*/ 434504 h 869361"/>
                  <a:gd name="connsiteX6" fmla="*/ 103592 w 957033"/>
                  <a:gd name="connsiteY6" fmla="*/ 362497 h 869361"/>
                  <a:gd name="connsiteX7" fmla="*/ 73113 w 957033"/>
                  <a:gd name="connsiteY7" fmla="*/ 290489 h 869361"/>
                  <a:gd name="connsiteX8" fmla="*/ 39412 w 957033"/>
                  <a:gd name="connsiteY8" fmla="*/ 13346 h 869361"/>
                  <a:gd name="connsiteX9" fmla="*/ 338100 w 957033"/>
                  <a:gd name="connsiteY9" fmla="*/ 0 h 869361"/>
                  <a:gd name="connsiteX10" fmla="*/ 335842 w 957033"/>
                  <a:gd name="connsiteY10" fmla="*/ 178594 h 869361"/>
                  <a:gd name="connsiteX11" fmla="*/ 336850 w 957033"/>
                  <a:gd name="connsiteY11" fmla="*/ 273273 h 869361"/>
                  <a:gd name="connsiteX12" fmla="*/ 384224 w 957033"/>
                  <a:gd name="connsiteY12" fmla="*/ 332235 h 869361"/>
                  <a:gd name="connsiteX13" fmla="*/ 383500 w 957033"/>
                  <a:gd name="connsiteY13" fmla="*/ 474539 h 869361"/>
                  <a:gd name="connsiteX14" fmla="*/ 418054 w 957033"/>
                  <a:gd name="connsiteY14" fmla="*/ 472827 h 869361"/>
                  <a:gd name="connsiteX15" fmla="*/ 418579 w 957033"/>
                  <a:gd name="connsiteY15" fmla="*/ 608559 h 869361"/>
                  <a:gd name="connsiteX16" fmla="*/ 570822 w 957033"/>
                  <a:gd name="connsiteY16" fmla="*/ 619225 h 869361"/>
                  <a:gd name="connsiteX17" fmla="*/ 952236 w 957033"/>
                  <a:gd name="connsiteY17" fmla="*/ 621431 h 869361"/>
                  <a:gd name="connsiteX18" fmla="*/ 957033 w 957033"/>
                  <a:gd name="connsiteY18" fmla="*/ 866552 h 869361"/>
                  <a:gd name="connsiteX19" fmla="*/ 931428 w 957033"/>
                  <a:gd name="connsiteY19" fmla="*/ 845984 h 869361"/>
                  <a:gd name="connsiteX20" fmla="*/ 887817 w 957033"/>
                  <a:gd name="connsiteY20" fmla="*/ 845984 h 869361"/>
                  <a:gd name="connsiteX21" fmla="*/ 806723 w 957033"/>
                  <a:gd name="connsiteY21" fmla="*/ 849697 h 869361"/>
                  <a:gd name="connsiteX22" fmla="*/ 713193 w 957033"/>
                  <a:gd name="connsiteY22" fmla="*/ 866552 h 869361"/>
                  <a:gd name="connsiteX0" fmla="*/ 713193 w 957033"/>
                  <a:gd name="connsiteY0" fmla="*/ 866552 h 869361"/>
                  <a:gd name="connsiteX1" fmla="*/ 469353 w 957033"/>
                  <a:gd name="connsiteY1" fmla="*/ 866552 h 869361"/>
                  <a:gd name="connsiteX2" fmla="*/ 408393 w 957033"/>
                  <a:gd name="connsiteY2" fmla="*/ 866552 h 869361"/>
                  <a:gd name="connsiteX3" fmla="*/ 347433 w 957033"/>
                  <a:gd name="connsiteY3" fmla="*/ 866552 h 869361"/>
                  <a:gd name="connsiteX4" fmla="*/ 316952 w 957033"/>
                  <a:gd name="connsiteY4" fmla="*/ 866552 h 869361"/>
                  <a:gd name="connsiteX5" fmla="*/ 73112 w 957033"/>
                  <a:gd name="connsiteY5" fmla="*/ 434504 h 869361"/>
                  <a:gd name="connsiteX6" fmla="*/ 103592 w 957033"/>
                  <a:gd name="connsiteY6" fmla="*/ 362497 h 869361"/>
                  <a:gd name="connsiteX7" fmla="*/ 73113 w 957033"/>
                  <a:gd name="connsiteY7" fmla="*/ 290489 h 869361"/>
                  <a:gd name="connsiteX8" fmla="*/ 39412 w 957033"/>
                  <a:gd name="connsiteY8" fmla="*/ 13346 h 869361"/>
                  <a:gd name="connsiteX9" fmla="*/ 338100 w 957033"/>
                  <a:gd name="connsiteY9" fmla="*/ 0 h 869361"/>
                  <a:gd name="connsiteX10" fmla="*/ 335842 w 957033"/>
                  <a:gd name="connsiteY10" fmla="*/ 178594 h 869361"/>
                  <a:gd name="connsiteX11" fmla="*/ 336850 w 957033"/>
                  <a:gd name="connsiteY11" fmla="*/ 273273 h 869361"/>
                  <a:gd name="connsiteX12" fmla="*/ 384224 w 957033"/>
                  <a:gd name="connsiteY12" fmla="*/ 332235 h 869361"/>
                  <a:gd name="connsiteX13" fmla="*/ 383500 w 957033"/>
                  <a:gd name="connsiteY13" fmla="*/ 474539 h 869361"/>
                  <a:gd name="connsiteX14" fmla="*/ 418054 w 957033"/>
                  <a:gd name="connsiteY14" fmla="*/ 472827 h 869361"/>
                  <a:gd name="connsiteX15" fmla="*/ 418579 w 957033"/>
                  <a:gd name="connsiteY15" fmla="*/ 608559 h 869361"/>
                  <a:gd name="connsiteX16" fmla="*/ 570822 w 957033"/>
                  <a:gd name="connsiteY16" fmla="*/ 619225 h 869361"/>
                  <a:gd name="connsiteX17" fmla="*/ 952236 w 957033"/>
                  <a:gd name="connsiteY17" fmla="*/ 621431 h 869361"/>
                  <a:gd name="connsiteX18" fmla="*/ 957033 w 957033"/>
                  <a:gd name="connsiteY18" fmla="*/ 866552 h 869361"/>
                  <a:gd name="connsiteX19" fmla="*/ 931428 w 957033"/>
                  <a:gd name="connsiteY19" fmla="*/ 845984 h 869361"/>
                  <a:gd name="connsiteX20" fmla="*/ 887817 w 957033"/>
                  <a:gd name="connsiteY20" fmla="*/ 845984 h 869361"/>
                  <a:gd name="connsiteX21" fmla="*/ 806723 w 957033"/>
                  <a:gd name="connsiteY21" fmla="*/ 849697 h 869361"/>
                  <a:gd name="connsiteX22" fmla="*/ 713193 w 957033"/>
                  <a:gd name="connsiteY22" fmla="*/ 866552 h 869361"/>
                  <a:gd name="connsiteX0" fmla="*/ 713193 w 957033"/>
                  <a:gd name="connsiteY0" fmla="*/ 866552 h 869361"/>
                  <a:gd name="connsiteX1" fmla="*/ 469353 w 957033"/>
                  <a:gd name="connsiteY1" fmla="*/ 866552 h 869361"/>
                  <a:gd name="connsiteX2" fmla="*/ 408393 w 957033"/>
                  <a:gd name="connsiteY2" fmla="*/ 866552 h 869361"/>
                  <a:gd name="connsiteX3" fmla="*/ 347433 w 957033"/>
                  <a:gd name="connsiteY3" fmla="*/ 866552 h 869361"/>
                  <a:gd name="connsiteX4" fmla="*/ 316952 w 957033"/>
                  <a:gd name="connsiteY4" fmla="*/ 866552 h 869361"/>
                  <a:gd name="connsiteX5" fmla="*/ 73112 w 957033"/>
                  <a:gd name="connsiteY5" fmla="*/ 434504 h 869361"/>
                  <a:gd name="connsiteX6" fmla="*/ 103592 w 957033"/>
                  <a:gd name="connsiteY6" fmla="*/ 362497 h 869361"/>
                  <a:gd name="connsiteX7" fmla="*/ 73113 w 957033"/>
                  <a:gd name="connsiteY7" fmla="*/ 290489 h 869361"/>
                  <a:gd name="connsiteX8" fmla="*/ 39412 w 957033"/>
                  <a:gd name="connsiteY8" fmla="*/ 13346 h 869361"/>
                  <a:gd name="connsiteX9" fmla="*/ 338100 w 957033"/>
                  <a:gd name="connsiteY9" fmla="*/ 0 h 869361"/>
                  <a:gd name="connsiteX10" fmla="*/ 335842 w 957033"/>
                  <a:gd name="connsiteY10" fmla="*/ 178594 h 869361"/>
                  <a:gd name="connsiteX11" fmla="*/ 336850 w 957033"/>
                  <a:gd name="connsiteY11" fmla="*/ 273273 h 869361"/>
                  <a:gd name="connsiteX12" fmla="*/ 384224 w 957033"/>
                  <a:gd name="connsiteY12" fmla="*/ 332235 h 869361"/>
                  <a:gd name="connsiteX13" fmla="*/ 383500 w 957033"/>
                  <a:gd name="connsiteY13" fmla="*/ 474539 h 869361"/>
                  <a:gd name="connsiteX14" fmla="*/ 418054 w 957033"/>
                  <a:gd name="connsiteY14" fmla="*/ 472827 h 869361"/>
                  <a:gd name="connsiteX15" fmla="*/ 418579 w 957033"/>
                  <a:gd name="connsiteY15" fmla="*/ 608559 h 869361"/>
                  <a:gd name="connsiteX16" fmla="*/ 570822 w 957033"/>
                  <a:gd name="connsiteY16" fmla="*/ 619225 h 869361"/>
                  <a:gd name="connsiteX17" fmla="*/ 952236 w 957033"/>
                  <a:gd name="connsiteY17" fmla="*/ 621431 h 869361"/>
                  <a:gd name="connsiteX18" fmla="*/ 957033 w 957033"/>
                  <a:gd name="connsiteY18" fmla="*/ 866552 h 869361"/>
                  <a:gd name="connsiteX19" fmla="*/ 931428 w 957033"/>
                  <a:gd name="connsiteY19" fmla="*/ 845984 h 869361"/>
                  <a:gd name="connsiteX20" fmla="*/ 887817 w 957033"/>
                  <a:gd name="connsiteY20" fmla="*/ 845984 h 869361"/>
                  <a:gd name="connsiteX21" fmla="*/ 806723 w 957033"/>
                  <a:gd name="connsiteY21" fmla="*/ 849697 h 869361"/>
                  <a:gd name="connsiteX22" fmla="*/ 713193 w 957033"/>
                  <a:gd name="connsiteY22" fmla="*/ 866552 h 869361"/>
                  <a:gd name="connsiteX0" fmla="*/ 721424 w 965264"/>
                  <a:gd name="connsiteY0" fmla="*/ 866552 h 869361"/>
                  <a:gd name="connsiteX1" fmla="*/ 477584 w 965264"/>
                  <a:gd name="connsiteY1" fmla="*/ 866552 h 869361"/>
                  <a:gd name="connsiteX2" fmla="*/ 416624 w 965264"/>
                  <a:gd name="connsiteY2" fmla="*/ 866552 h 869361"/>
                  <a:gd name="connsiteX3" fmla="*/ 355664 w 965264"/>
                  <a:gd name="connsiteY3" fmla="*/ 866552 h 869361"/>
                  <a:gd name="connsiteX4" fmla="*/ 325183 w 965264"/>
                  <a:gd name="connsiteY4" fmla="*/ 866552 h 869361"/>
                  <a:gd name="connsiteX5" fmla="*/ 81343 w 965264"/>
                  <a:gd name="connsiteY5" fmla="*/ 434504 h 869361"/>
                  <a:gd name="connsiteX6" fmla="*/ 111823 w 965264"/>
                  <a:gd name="connsiteY6" fmla="*/ 362497 h 869361"/>
                  <a:gd name="connsiteX7" fmla="*/ 81344 w 965264"/>
                  <a:gd name="connsiteY7" fmla="*/ 290489 h 869361"/>
                  <a:gd name="connsiteX8" fmla="*/ 60471 w 965264"/>
                  <a:gd name="connsiteY8" fmla="*/ 210668 h 869361"/>
                  <a:gd name="connsiteX9" fmla="*/ 47643 w 965264"/>
                  <a:gd name="connsiteY9" fmla="*/ 13346 h 869361"/>
                  <a:gd name="connsiteX10" fmla="*/ 346331 w 965264"/>
                  <a:gd name="connsiteY10" fmla="*/ 0 h 869361"/>
                  <a:gd name="connsiteX11" fmla="*/ 344073 w 965264"/>
                  <a:gd name="connsiteY11" fmla="*/ 178594 h 869361"/>
                  <a:gd name="connsiteX12" fmla="*/ 345081 w 965264"/>
                  <a:gd name="connsiteY12" fmla="*/ 273273 h 869361"/>
                  <a:gd name="connsiteX13" fmla="*/ 392455 w 965264"/>
                  <a:gd name="connsiteY13" fmla="*/ 332235 h 869361"/>
                  <a:gd name="connsiteX14" fmla="*/ 391731 w 965264"/>
                  <a:gd name="connsiteY14" fmla="*/ 474539 h 869361"/>
                  <a:gd name="connsiteX15" fmla="*/ 426285 w 965264"/>
                  <a:gd name="connsiteY15" fmla="*/ 472827 h 869361"/>
                  <a:gd name="connsiteX16" fmla="*/ 426810 w 965264"/>
                  <a:gd name="connsiteY16" fmla="*/ 608559 h 869361"/>
                  <a:gd name="connsiteX17" fmla="*/ 579053 w 965264"/>
                  <a:gd name="connsiteY17" fmla="*/ 619225 h 869361"/>
                  <a:gd name="connsiteX18" fmla="*/ 960467 w 965264"/>
                  <a:gd name="connsiteY18" fmla="*/ 621431 h 869361"/>
                  <a:gd name="connsiteX19" fmla="*/ 965264 w 965264"/>
                  <a:gd name="connsiteY19" fmla="*/ 866552 h 869361"/>
                  <a:gd name="connsiteX20" fmla="*/ 939659 w 965264"/>
                  <a:gd name="connsiteY20" fmla="*/ 845984 h 869361"/>
                  <a:gd name="connsiteX21" fmla="*/ 896048 w 965264"/>
                  <a:gd name="connsiteY21" fmla="*/ 845984 h 869361"/>
                  <a:gd name="connsiteX22" fmla="*/ 814954 w 965264"/>
                  <a:gd name="connsiteY22" fmla="*/ 849697 h 869361"/>
                  <a:gd name="connsiteX23" fmla="*/ 721424 w 965264"/>
                  <a:gd name="connsiteY23" fmla="*/ 866552 h 869361"/>
                  <a:gd name="connsiteX0" fmla="*/ 721424 w 965264"/>
                  <a:gd name="connsiteY0" fmla="*/ 866552 h 869361"/>
                  <a:gd name="connsiteX1" fmla="*/ 477584 w 965264"/>
                  <a:gd name="connsiteY1" fmla="*/ 866552 h 869361"/>
                  <a:gd name="connsiteX2" fmla="*/ 416624 w 965264"/>
                  <a:gd name="connsiteY2" fmla="*/ 866552 h 869361"/>
                  <a:gd name="connsiteX3" fmla="*/ 355664 w 965264"/>
                  <a:gd name="connsiteY3" fmla="*/ 866552 h 869361"/>
                  <a:gd name="connsiteX4" fmla="*/ 325183 w 965264"/>
                  <a:gd name="connsiteY4" fmla="*/ 866552 h 869361"/>
                  <a:gd name="connsiteX5" fmla="*/ 81343 w 965264"/>
                  <a:gd name="connsiteY5" fmla="*/ 434504 h 869361"/>
                  <a:gd name="connsiteX6" fmla="*/ 111823 w 965264"/>
                  <a:gd name="connsiteY6" fmla="*/ 362497 h 869361"/>
                  <a:gd name="connsiteX7" fmla="*/ 81344 w 965264"/>
                  <a:gd name="connsiteY7" fmla="*/ 290489 h 869361"/>
                  <a:gd name="connsiteX8" fmla="*/ 111823 w 965264"/>
                  <a:gd name="connsiteY8" fmla="*/ 218481 h 869361"/>
                  <a:gd name="connsiteX9" fmla="*/ 47643 w 965264"/>
                  <a:gd name="connsiteY9" fmla="*/ 13346 h 869361"/>
                  <a:gd name="connsiteX10" fmla="*/ 346331 w 965264"/>
                  <a:gd name="connsiteY10" fmla="*/ 0 h 869361"/>
                  <a:gd name="connsiteX11" fmla="*/ 344073 w 965264"/>
                  <a:gd name="connsiteY11" fmla="*/ 178594 h 869361"/>
                  <a:gd name="connsiteX12" fmla="*/ 345081 w 965264"/>
                  <a:gd name="connsiteY12" fmla="*/ 273273 h 869361"/>
                  <a:gd name="connsiteX13" fmla="*/ 392455 w 965264"/>
                  <a:gd name="connsiteY13" fmla="*/ 332235 h 869361"/>
                  <a:gd name="connsiteX14" fmla="*/ 391731 w 965264"/>
                  <a:gd name="connsiteY14" fmla="*/ 474539 h 869361"/>
                  <a:gd name="connsiteX15" fmla="*/ 426285 w 965264"/>
                  <a:gd name="connsiteY15" fmla="*/ 472827 h 869361"/>
                  <a:gd name="connsiteX16" fmla="*/ 426810 w 965264"/>
                  <a:gd name="connsiteY16" fmla="*/ 608559 h 869361"/>
                  <a:gd name="connsiteX17" fmla="*/ 579053 w 965264"/>
                  <a:gd name="connsiteY17" fmla="*/ 619225 h 869361"/>
                  <a:gd name="connsiteX18" fmla="*/ 960467 w 965264"/>
                  <a:gd name="connsiteY18" fmla="*/ 621431 h 869361"/>
                  <a:gd name="connsiteX19" fmla="*/ 965264 w 965264"/>
                  <a:gd name="connsiteY19" fmla="*/ 866552 h 869361"/>
                  <a:gd name="connsiteX20" fmla="*/ 939659 w 965264"/>
                  <a:gd name="connsiteY20" fmla="*/ 845984 h 869361"/>
                  <a:gd name="connsiteX21" fmla="*/ 896048 w 965264"/>
                  <a:gd name="connsiteY21" fmla="*/ 845984 h 869361"/>
                  <a:gd name="connsiteX22" fmla="*/ 814954 w 965264"/>
                  <a:gd name="connsiteY22" fmla="*/ 849697 h 869361"/>
                  <a:gd name="connsiteX23" fmla="*/ 721424 w 965264"/>
                  <a:gd name="connsiteY23" fmla="*/ 866552 h 869361"/>
                  <a:gd name="connsiteX0" fmla="*/ 718064 w 961904"/>
                  <a:gd name="connsiteY0" fmla="*/ 866552 h 869361"/>
                  <a:gd name="connsiteX1" fmla="*/ 474224 w 961904"/>
                  <a:gd name="connsiteY1" fmla="*/ 866552 h 869361"/>
                  <a:gd name="connsiteX2" fmla="*/ 413264 w 961904"/>
                  <a:gd name="connsiteY2" fmla="*/ 866552 h 869361"/>
                  <a:gd name="connsiteX3" fmla="*/ 352304 w 961904"/>
                  <a:gd name="connsiteY3" fmla="*/ 866552 h 869361"/>
                  <a:gd name="connsiteX4" fmla="*/ 321823 w 961904"/>
                  <a:gd name="connsiteY4" fmla="*/ 866552 h 869361"/>
                  <a:gd name="connsiteX5" fmla="*/ 77983 w 961904"/>
                  <a:gd name="connsiteY5" fmla="*/ 434504 h 869361"/>
                  <a:gd name="connsiteX6" fmla="*/ 108463 w 961904"/>
                  <a:gd name="connsiteY6" fmla="*/ 362497 h 869361"/>
                  <a:gd name="connsiteX7" fmla="*/ 77984 w 961904"/>
                  <a:gd name="connsiteY7" fmla="*/ 290489 h 869361"/>
                  <a:gd name="connsiteX8" fmla="*/ 108463 w 961904"/>
                  <a:gd name="connsiteY8" fmla="*/ 218481 h 869361"/>
                  <a:gd name="connsiteX9" fmla="*/ 77270 w 961904"/>
                  <a:gd name="connsiteY9" fmla="*/ 146374 h 869361"/>
                  <a:gd name="connsiteX10" fmla="*/ 44283 w 961904"/>
                  <a:gd name="connsiteY10" fmla="*/ 13346 h 869361"/>
                  <a:gd name="connsiteX11" fmla="*/ 342971 w 961904"/>
                  <a:gd name="connsiteY11" fmla="*/ 0 h 869361"/>
                  <a:gd name="connsiteX12" fmla="*/ 340713 w 961904"/>
                  <a:gd name="connsiteY12" fmla="*/ 178594 h 869361"/>
                  <a:gd name="connsiteX13" fmla="*/ 341721 w 961904"/>
                  <a:gd name="connsiteY13" fmla="*/ 273273 h 869361"/>
                  <a:gd name="connsiteX14" fmla="*/ 389095 w 961904"/>
                  <a:gd name="connsiteY14" fmla="*/ 332235 h 869361"/>
                  <a:gd name="connsiteX15" fmla="*/ 388371 w 961904"/>
                  <a:gd name="connsiteY15" fmla="*/ 474539 h 869361"/>
                  <a:gd name="connsiteX16" fmla="*/ 422925 w 961904"/>
                  <a:gd name="connsiteY16" fmla="*/ 472827 h 869361"/>
                  <a:gd name="connsiteX17" fmla="*/ 423450 w 961904"/>
                  <a:gd name="connsiteY17" fmla="*/ 608559 h 869361"/>
                  <a:gd name="connsiteX18" fmla="*/ 575693 w 961904"/>
                  <a:gd name="connsiteY18" fmla="*/ 619225 h 869361"/>
                  <a:gd name="connsiteX19" fmla="*/ 957107 w 961904"/>
                  <a:gd name="connsiteY19" fmla="*/ 621431 h 869361"/>
                  <a:gd name="connsiteX20" fmla="*/ 961904 w 961904"/>
                  <a:gd name="connsiteY20" fmla="*/ 866552 h 869361"/>
                  <a:gd name="connsiteX21" fmla="*/ 936299 w 961904"/>
                  <a:gd name="connsiteY21" fmla="*/ 845984 h 869361"/>
                  <a:gd name="connsiteX22" fmla="*/ 892688 w 961904"/>
                  <a:gd name="connsiteY22" fmla="*/ 845984 h 869361"/>
                  <a:gd name="connsiteX23" fmla="*/ 811594 w 961904"/>
                  <a:gd name="connsiteY23" fmla="*/ 849697 h 869361"/>
                  <a:gd name="connsiteX24" fmla="*/ 718064 w 961904"/>
                  <a:gd name="connsiteY24" fmla="*/ 866552 h 869361"/>
                  <a:gd name="connsiteX0" fmla="*/ 653884 w 897724"/>
                  <a:gd name="connsiteY0" fmla="*/ 866552 h 869361"/>
                  <a:gd name="connsiteX1" fmla="*/ 410044 w 897724"/>
                  <a:gd name="connsiteY1" fmla="*/ 866552 h 869361"/>
                  <a:gd name="connsiteX2" fmla="*/ 349084 w 897724"/>
                  <a:gd name="connsiteY2" fmla="*/ 866552 h 869361"/>
                  <a:gd name="connsiteX3" fmla="*/ 288124 w 897724"/>
                  <a:gd name="connsiteY3" fmla="*/ 866552 h 869361"/>
                  <a:gd name="connsiteX4" fmla="*/ 257643 w 897724"/>
                  <a:gd name="connsiteY4" fmla="*/ 866552 h 869361"/>
                  <a:gd name="connsiteX5" fmla="*/ 13803 w 897724"/>
                  <a:gd name="connsiteY5" fmla="*/ 434504 h 869361"/>
                  <a:gd name="connsiteX6" fmla="*/ 44283 w 897724"/>
                  <a:gd name="connsiteY6" fmla="*/ 362497 h 869361"/>
                  <a:gd name="connsiteX7" fmla="*/ 13804 w 897724"/>
                  <a:gd name="connsiteY7" fmla="*/ 290489 h 869361"/>
                  <a:gd name="connsiteX8" fmla="*/ 44283 w 897724"/>
                  <a:gd name="connsiteY8" fmla="*/ 218481 h 869361"/>
                  <a:gd name="connsiteX9" fmla="*/ 13090 w 897724"/>
                  <a:gd name="connsiteY9" fmla="*/ 146374 h 869361"/>
                  <a:gd name="connsiteX10" fmla="*/ 44283 w 897724"/>
                  <a:gd name="connsiteY10" fmla="*/ 2457 h 869361"/>
                  <a:gd name="connsiteX11" fmla="*/ 278791 w 897724"/>
                  <a:gd name="connsiteY11" fmla="*/ 0 h 869361"/>
                  <a:gd name="connsiteX12" fmla="*/ 276533 w 897724"/>
                  <a:gd name="connsiteY12" fmla="*/ 178594 h 869361"/>
                  <a:gd name="connsiteX13" fmla="*/ 277541 w 897724"/>
                  <a:gd name="connsiteY13" fmla="*/ 273273 h 869361"/>
                  <a:gd name="connsiteX14" fmla="*/ 324915 w 897724"/>
                  <a:gd name="connsiteY14" fmla="*/ 332235 h 869361"/>
                  <a:gd name="connsiteX15" fmla="*/ 324191 w 897724"/>
                  <a:gd name="connsiteY15" fmla="*/ 474539 h 869361"/>
                  <a:gd name="connsiteX16" fmla="*/ 358745 w 897724"/>
                  <a:gd name="connsiteY16" fmla="*/ 472827 h 869361"/>
                  <a:gd name="connsiteX17" fmla="*/ 359270 w 897724"/>
                  <a:gd name="connsiteY17" fmla="*/ 608559 h 869361"/>
                  <a:gd name="connsiteX18" fmla="*/ 511513 w 897724"/>
                  <a:gd name="connsiteY18" fmla="*/ 619225 h 869361"/>
                  <a:gd name="connsiteX19" fmla="*/ 892927 w 897724"/>
                  <a:gd name="connsiteY19" fmla="*/ 621431 h 869361"/>
                  <a:gd name="connsiteX20" fmla="*/ 897724 w 897724"/>
                  <a:gd name="connsiteY20" fmla="*/ 866552 h 869361"/>
                  <a:gd name="connsiteX21" fmla="*/ 872119 w 897724"/>
                  <a:gd name="connsiteY21" fmla="*/ 845984 h 869361"/>
                  <a:gd name="connsiteX22" fmla="*/ 828508 w 897724"/>
                  <a:gd name="connsiteY22" fmla="*/ 845984 h 869361"/>
                  <a:gd name="connsiteX23" fmla="*/ 747414 w 897724"/>
                  <a:gd name="connsiteY23" fmla="*/ 849697 h 869361"/>
                  <a:gd name="connsiteX24" fmla="*/ 653884 w 897724"/>
                  <a:gd name="connsiteY24" fmla="*/ 866552 h 869361"/>
                  <a:gd name="connsiteX0" fmla="*/ 648639 w 892479"/>
                  <a:gd name="connsiteY0" fmla="*/ 866552 h 869361"/>
                  <a:gd name="connsiteX1" fmla="*/ 404799 w 892479"/>
                  <a:gd name="connsiteY1" fmla="*/ 866552 h 869361"/>
                  <a:gd name="connsiteX2" fmla="*/ 343839 w 892479"/>
                  <a:gd name="connsiteY2" fmla="*/ 866552 h 869361"/>
                  <a:gd name="connsiteX3" fmla="*/ 282879 w 892479"/>
                  <a:gd name="connsiteY3" fmla="*/ 866552 h 869361"/>
                  <a:gd name="connsiteX4" fmla="*/ 252398 w 892479"/>
                  <a:gd name="connsiteY4" fmla="*/ 866552 h 869361"/>
                  <a:gd name="connsiteX5" fmla="*/ 8558 w 892479"/>
                  <a:gd name="connsiteY5" fmla="*/ 434504 h 869361"/>
                  <a:gd name="connsiteX6" fmla="*/ 39038 w 892479"/>
                  <a:gd name="connsiteY6" fmla="*/ 362497 h 869361"/>
                  <a:gd name="connsiteX7" fmla="*/ 8559 w 892479"/>
                  <a:gd name="connsiteY7" fmla="*/ 290489 h 869361"/>
                  <a:gd name="connsiteX8" fmla="*/ 39038 w 892479"/>
                  <a:gd name="connsiteY8" fmla="*/ 218481 h 869361"/>
                  <a:gd name="connsiteX9" fmla="*/ 7845 w 892479"/>
                  <a:gd name="connsiteY9" fmla="*/ 146374 h 869361"/>
                  <a:gd name="connsiteX10" fmla="*/ 39038 w 892479"/>
                  <a:gd name="connsiteY10" fmla="*/ 2457 h 869361"/>
                  <a:gd name="connsiteX11" fmla="*/ 273546 w 892479"/>
                  <a:gd name="connsiteY11" fmla="*/ 0 h 869361"/>
                  <a:gd name="connsiteX12" fmla="*/ 271288 w 892479"/>
                  <a:gd name="connsiteY12" fmla="*/ 178594 h 869361"/>
                  <a:gd name="connsiteX13" fmla="*/ 272296 w 892479"/>
                  <a:gd name="connsiteY13" fmla="*/ 273273 h 869361"/>
                  <a:gd name="connsiteX14" fmla="*/ 319670 w 892479"/>
                  <a:gd name="connsiteY14" fmla="*/ 332235 h 869361"/>
                  <a:gd name="connsiteX15" fmla="*/ 318946 w 892479"/>
                  <a:gd name="connsiteY15" fmla="*/ 474539 h 869361"/>
                  <a:gd name="connsiteX16" fmla="*/ 353500 w 892479"/>
                  <a:gd name="connsiteY16" fmla="*/ 472827 h 869361"/>
                  <a:gd name="connsiteX17" fmla="*/ 354025 w 892479"/>
                  <a:gd name="connsiteY17" fmla="*/ 608559 h 869361"/>
                  <a:gd name="connsiteX18" fmla="*/ 506268 w 892479"/>
                  <a:gd name="connsiteY18" fmla="*/ 619225 h 869361"/>
                  <a:gd name="connsiteX19" fmla="*/ 887682 w 892479"/>
                  <a:gd name="connsiteY19" fmla="*/ 621431 h 869361"/>
                  <a:gd name="connsiteX20" fmla="*/ 892479 w 892479"/>
                  <a:gd name="connsiteY20" fmla="*/ 866552 h 869361"/>
                  <a:gd name="connsiteX21" fmla="*/ 866874 w 892479"/>
                  <a:gd name="connsiteY21" fmla="*/ 845984 h 869361"/>
                  <a:gd name="connsiteX22" fmla="*/ 823263 w 892479"/>
                  <a:gd name="connsiteY22" fmla="*/ 845984 h 869361"/>
                  <a:gd name="connsiteX23" fmla="*/ 742169 w 892479"/>
                  <a:gd name="connsiteY23" fmla="*/ 849697 h 869361"/>
                  <a:gd name="connsiteX24" fmla="*/ 648639 w 892479"/>
                  <a:gd name="connsiteY24" fmla="*/ 866552 h 869361"/>
                  <a:gd name="connsiteX0" fmla="*/ 648639 w 892479"/>
                  <a:gd name="connsiteY0" fmla="*/ 866552 h 869361"/>
                  <a:gd name="connsiteX1" fmla="*/ 404799 w 892479"/>
                  <a:gd name="connsiteY1" fmla="*/ 866552 h 869361"/>
                  <a:gd name="connsiteX2" fmla="*/ 343839 w 892479"/>
                  <a:gd name="connsiteY2" fmla="*/ 866552 h 869361"/>
                  <a:gd name="connsiteX3" fmla="*/ 282879 w 892479"/>
                  <a:gd name="connsiteY3" fmla="*/ 866552 h 869361"/>
                  <a:gd name="connsiteX4" fmla="*/ 252398 w 892479"/>
                  <a:gd name="connsiteY4" fmla="*/ 866552 h 869361"/>
                  <a:gd name="connsiteX5" fmla="*/ 8558 w 892479"/>
                  <a:gd name="connsiteY5" fmla="*/ 434504 h 869361"/>
                  <a:gd name="connsiteX6" fmla="*/ 39038 w 892479"/>
                  <a:gd name="connsiteY6" fmla="*/ 362497 h 869361"/>
                  <a:gd name="connsiteX7" fmla="*/ 8559 w 892479"/>
                  <a:gd name="connsiteY7" fmla="*/ 290489 h 869361"/>
                  <a:gd name="connsiteX8" fmla="*/ 39038 w 892479"/>
                  <a:gd name="connsiteY8" fmla="*/ 218481 h 869361"/>
                  <a:gd name="connsiteX9" fmla="*/ 7845 w 892479"/>
                  <a:gd name="connsiteY9" fmla="*/ 146374 h 869361"/>
                  <a:gd name="connsiteX10" fmla="*/ 39038 w 892479"/>
                  <a:gd name="connsiteY10" fmla="*/ 2457 h 869361"/>
                  <a:gd name="connsiteX11" fmla="*/ 273546 w 892479"/>
                  <a:gd name="connsiteY11" fmla="*/ 0 h 869361"/>
                  <a:gd name="connsiteX12" fmla="*/ 271288 w 892479"/>
                  <a:gd name="connsiteY12" fmla="*/ 178594 h 869361"/>
                  <a:gd name="connsiteX13" fmla="*/ 272296 w 892479"/>
                  <a:gd name="connsiteY13" fmla="*/ 273273 h 869361"/>
                  <a:gd name="connsiteX14" fmla="*/ 319670 w 892479"/>
                  <a:gd name="connsiteY14" fmla="*/ 332235 h 869361"/>
                  <a:gd name="connsiteX15" fmla="*/ 318946 w 892479"/>
                  <a:gd name="connsiteY15" fmla="*/ 474539 h 869361"/>
                  <a:gd name="connsiteX16" fmla="*/ 353500 w 892479"/>
                  <a:gd name="connsiteY16" fmla="*/ 472827 h 869361"/>
                  <a:gd name="connsiteX17" fmla="*/ 354025 w 892479"/>
                  <a:gd name="connsiteY17" fmla="*/ 608559 h 869361"/>
                  <a:gd name="connsiteX18" fmla="*/ 506268 w 892479"/>
                  <a:gd name="connsiteY18" fmla="*/ 619225 h 869361"/>
                  <a:gd name="connsiteX19" fmla="*/ 887682 w 892479"/>
                  <a:gd name="connsiteY19" fmla="*/ 621431 h 869361"/>
                  <a:gd name="connsiteX20" fmla="*/ 892479 w 892479"/>
                  <a:gd name="connsiteY20" fmla="*/ 866552 h 869361"/>
                  <a:gd name="connsiteX21" fmla="*/ 866874 w 892479"/>
                  <a:gd name="connsiteY21" fmla="*/ 845984 h 869361"/>
                  <a:gd name="connsiteX22" fmla="*/ 823263 w 892479"/>
                  <a:gd name="connsiteY22" fmla="*/ 845984 h 869361"/>
                  <a:gd name="connsiteX23" fmla="*/ 742169 w 892479"/>
                  <a:gd name="connsiteY23" fmla="*/ 849697 h 869361"/>
                  <a:gd name="connsiteX24" fmla="*/ 648639 w 892479"/>
                  <a:gd name="connsiteY24" fmla="*/ 866552 h 869361"/>
                  <a:gd name="connsiteX0" fmla="*/ 648639 w 892479"/>
                  <a:gd name="connsiteY0" fmla="*/ 866552 h 869361"/>
                  <a:gd name="connsiteX1" fmla="*/ 404799 w 892479"/>
                  <a:gd name="connsiteY1" fmla="*/ 866552 h 869361"/>
                  <a:gd name="connsiteX2" fmla="*/ 343839 w 892479"/>
                  <a:gd name="connsiteY2" fmla="*/ 866552 h 869361"/>
                  <a:gd name="connsiteX3" fmla="*/ 282879 w 892479"/>
                  <a:gd name="connsiteY3" fmla="*/ 866552 h 869361"/>
                  <a:gd name="connsiteX4" fmla="*/ 252398 w 892479"/>
                  <a:gd name="connsiteY4" fmla="*/ 866552 h 869361"/>
                  <a:gd name="connsiteX5" fmla="*/ 8558 w 892479"/>
                  <a:gd name="connsiteY5" fmla="*/ 434504 h 869361"/>
                  <a:gd name="connsiteX6" fmla="*/ 39038 w 892479"/>
                  <a:gd name="connsiteY6" fmla="*/ 362497 h 869361"/>
                  <a:gd name="connsiteX7" fmla="*/ 8559 w 892479"/>
                  <a:gd name="connsiteY7" fmla="*/ 290489 h 869361"/>
                  <a:gd name="connsiteX8" fmla="*/ 39038 w 892479"/>
                  <a:gd name="connsiteY8" fmla="*/ 218481 h 869361"/>
                  <a:gd name="connsiteX9" fmla="*/ 7845 w 892479"/>
                  <a:gd name="connsiteY9" fmla="*/ 146374 h 869361"/>
                  <a:gd name="connsiteX10" fmla="*/ 39038 w 892479"/>
                  <a:gd name="connsiteY10" fmla="*/ 2457 h 869361"/>
                  <a:gd name="connsiteX11" fmla="*/ 273546 w 892479"/>
                  <a:gd name="connsiteY11" fmla="*/ 0 h 869361"/>
                  <a:gd name="connsiteX12" fmla="*/ 271288 w 892479"/>
                  <a:gd name="connsiteY12" fmla="*/ 178594 h 869361"/>
                  <a:gd name="connsiteX13" fmla="*/ 272296 w 892479"/>
                  <a:gd name="connsiteY13" fmla="*/ 273273 h 869361"/>
                  <a:gd name="connsiteX14" fmla="*/ 319670 w 892479"/>
                  <a:gd name="connsiteY14" fmla="*/ 332235 h 869361"/>
                  <a:gd name="connsiteX15" fmla="*/ 318946 w 892479"/>
                  <a:gd name="connsiteY15" fmla="*/ 474539 h 869361"/>
                  <a:gd name="connsiteX16" fmla="*/ 353500 w 892479"/>
                  <a:gd name="connsiteY16" fmla="*/ 472827 h 869361"/>
                  <a:gd name="connsiteX17" fmla="*/ 354025 w 892479"/>
                  <a:gd name="connsiteY17" fmla="*/ 608559 h 869361"/>
                  <a:gd name="connsiteX18" fmla="*/ 506268 w 892479"/>
                  <a:gd name="connsiteY18" fmla="*/ 619225 h 869361"/>
                  <a:gd name="connsiteX19" fmla="*/ 887682 w 892479"/>
                  <a:gd name="connsiteY19" fmla="*/ 621431 h 869361"/>
                  <a:gd name="connsiteX20" fmla="*/ 892479 w 892479"/>
                  <a:gd name="connsiteY20" fmla="*/ 866552 h 869361"/>
                  <a:gd name="connsiteX21" fmla="*/ 866874 w 892479"/>
                  <a:gd name="connsiteY21" fmla="*/ 845984 h 869361"/>
                  <a:gd name="connsiteX22" fmla="*/ 823263 w 892479"/>
                  <a:gd name="connsiteY22" fmla="*/ 845984 h 869361"/>
                  <a:gd name="connsiteX23" fmla="*/ 742169 w 892479"/>
                  <a:gd name="connsiteY23" fmla="*/ 849697 h 869361"/>
                  <a:gd name="connsiteX24" fmla="*/ 648639 w 892479"/>
                  <a:gd name="connsiteY24" fmla="*/ 866552 h 869361"/>
                  <a:gd name="connsiteX0" fmla="*/ 640794 w 884634"/>
                  <a:gd name="connsiteY0" fmla="*/ 866552 h 869361"/>
                  <a:gd name="connsiteX1" fmla="*/ 396954 w 884634"/>
                  <a:gd name="connsiteY1" fmla="*/ 866552 h 869361"/>
                  <a:gd name="connsiteX2" fmla="*/ 335994 w 884634"/>
                  <a:gd name="connsiteY2" fmla="*/ 866552 h 869361"/>
                  <a:gd name="connsiteX3" fmla="*/ 275034 w 884634"/>
                  <a:gd name="connsiteY3" fmla="*/ 866552 h 869361"/>
                  <a:gd name="connsiteX4" fmla="*/ 244553 w 884634"/>
                  <a:gd name="connsiteY4" fmla="*/ 866552 h 869361"/>
                  <a:gd name="connsiteX5" fmla="*/ 713 w 884634"/>
                  <a:gd name="connsiteY5" fmla="*/ 434504 h 869361"/>
                  <a:gd name="connsiteX6" fmla="*/ 31193 w 884634"/>
                  <a:gd name="connsiteY6" fmla="*/ 362497 h 869361"/>
                  <a:gd name="connsiteX7" fmla="*/ 714 w 884634"/>
                  <a:gd name="connsiteY7" fmla="*/ 290489 h 869361"/>
                  <a:gd name="connsiteX8" fmla="*/ 31193 w 884634"/>
                  <a:gd name="connsiteY8" fmla="*/ 218481 h 869361"/>
                  <a:gd name="connsiteX9" fmla="*/ 0 w 884634"/>
                  <a:gd name="connsiteY9" fmla="*/ 146374 h 869361"/>
                  <a:gd name="connsiteX10" fmla="*/ 31193 w 884634"/>
                  <a:gd name="connsiteY10" fmla="*/ 2457 h 869361"/>
                  <a:gd name="connsiteX11" fmla="*/ 265701 w 884634"/>
                  <a:gd name="connsiteY11" fmla="*/ 0 h 869361"/>
                  <a:gd name="connsiteX12" fmla="*/ 263443 w 884634"/>
                  <a:gd name="connsiteY12" fmla="*/ 178594 h 869361"/>
                  <a:gd name="connsiteX13" fmla="*/ 264451 w 884634"/>
                  <a:gd name="connsiteY13" fmla="*/ 273273 h 869361"/>
                  <a:gd name="connsiteX14" fmla="*/ 311825 w 884634"/>
                  <a:gd name="connsiteY14" fmla="*/ 332235 h 869361"/>
                  <a:gd name="connsiteX15" fmla="*/ 311101 w 884634"/>
                  <a:gd name="connsiteY15" fmla="*/ 474539 h 869361"/>
                  <a:gd name="connsiteX16" fmla="*/ 345655 w 884634"/>
                  <a:gd name="connsiteY16" fmla="*/ 472827 h 869361"/>
                  <a:gd name="connsiteX17" fmla="*/ 346180 w 884634"/>
                  <a:gd name="connsiteY17" fmla="*/ 608559 h 869361"/>
                  <a:gd name="connsiteX18" fmla="*/ 498423 w 884634"/>
                  <a:gd name="connsiteY18" fmla="*/ 619225 h 869361"/>
                  <a:gd name="connsiteX19" fmla="*/ 879837 w 884634"/>
                  <a:gd name="connsiteY19" fmla="*/ 621431 h 869361"/>
                  <a:gd name="connsiteX20" fmla="*/ 884634 w 884634"/>
                  <a:gd name="connsiteY20" fmla="*/ 866552 h 869361"/>
                  <a:gd name="connsiteX21" fmla="*/ 859029 w 884634"/>
                  <a:gd name="connsiteY21" fmla="*/ 845984 h 869361"/>
                  <a:gd name="connsiteX22" fmla="*/ 815418 w 884634"/>
                  <a:gd name="connsiteY22" fmla="*/ 845984 h 869361"/>
                  <a:gd name="connsiteX23" fmla="*/ 734324 w 884634"/>
                  <a:gd name="connsiteY23" fmla="*/ 849697 h 869361"/>
                  <a:gd name="connsiteX24" fmla="*/ 640794 w 884634"/>
                  <a:gd name="connsiteY24" fmla="*/ 866552 h 869361"/>
                  <a:gd name="connsiteX0" fmla="*/ 640794 w 884634"/>
                  <a:gd name="connsiteY0" fmla="*/ 866552 h 869361"/>
                  <a:gd name="connsiteX1" fmla="*/ 396954 w 884634"/>
                  <a:gd name="connsiteY1" fmla="*/ 866552 h 869361"/>
                  <a:gd name="connsiteX2" fmla="*/ 335994 w 884634"/>
                  <a:gd name="connsiteY2" fmla="*/ 866552 h 869361"/>
                  <a:gd name="connsiteX3" fmla="*/ 275034 w 884634"/>
                  <a:gd name="connsiteY3" fmla="*/ 866552 h 869361"/>
                  <a:gd name="connsiteX4" fmla="*/ 244553 w 884634"/>
                  <a:gd name="connsiteY4" fmla="*/ 866552 h 869361"/>
                  <a:gd name="connsiteX5" fmla="*/ 713 w 884634"/>
                  <a:gd name="connsiteY5" fmla="*/ 434504 h 869361"/>
                  <a:gd name="connsiteX6" fmla="*/ 31193 w 884634"/>
                  <a:gd name="connsiteY6" fmla="*/ 362497 h 869361"/>
                  <a:gd name="connsiteX7" fmla="*/ 714 w 884634"/>
                  <a:gd name="connsiteY7" fmla="*/ 290489 h 869361"/>
                  <a:gd name="connsiteX8" fmla="*/ 31193 w 884634"/>
                  <a:gd name="connsiteY8" fmla="*/ 218481 h 869361"/>
                  <a:gd name="connsiteX9" fmla="*/ 0 w 884634"/>
                  <a:gd name="connsiteY9" fmla="*/ 146374 h 869361"/>
                  <a:gd name="connsiteX10" fmla="*/ 31193 w 884634"/>
                  <a:gd name="connsiteY10" fmla="*/ 2457 h 869361"/>
                  <a:gd name="connsiteX11" fmla="*/ 265701 w 884634"/>
                  <a:gd name="connsiteY11" fmla="*/ 0 h 869361"/>
                  <a:gd name="connsiteX12" fmla="*/ 263443 w 884634"/>
                  <a:gd name="connsiteY12" fmla="*/ 178594 h 869361"/>
                  <a:gd name="connsiteX13" fmla="*/ 264451 w 884634"/>
                  <a:gd name="connsiteY13" fmla="*/ 273273 h 869361"/>
                  <a:gd name="connsiteX14" fmla="*/ 311825 w 884634"/>
                  <a:gd name="connsiteY14" fmla="*/ 332235 h 869361"/>
                  <a:gd name="connsiteX15" fmla="*/ 311101 w 884634"/>
                  <a:gd name="connsiteY15" fmla="*/ 474539 h 869361"/>
                  <a:gd name="connsiteX16" fmla="*/ 345655 w 884634"/>
                  <a:gd name="connsiteY16" fmla="*/ 472827 h 869361"/>
                  <a:gd name="connsiteX17" fmla="*/ 346180 w 884634"/>
                  <a:gd name="connsiteY17" fmla="*/ 608559 h 869361"/>
                  <a:gd name="connsiteX18" fmla="*/ 498423 w 884634"/>
                  <a:gd name="connsiteY18" fmla="*/ 619225 h 869361"/>
                  <a:gd name="connsiteX19" fmla="*/ 879837 w 884634"/>
                  <a:gd name="connsiteY19" fmla="*/ 621431 h 869361"/>
                  <a:gd name="connsiteX20" fmla="*/ 884634 w 884634"/>
                  <a:gd name="connsiteY20" fmla="*/ 866552 h 869361"/>
                  <a:gd name="connsiteX21" fmla="*/ 859029 w 884634"/>
                  <a:gd name="connsiteY21" fmla="*/ 845984 h 869361"/>
                  <a:gd name="connsiteX22" fmla="*/ 815418 w 884634"/>
                  <a:gd name="connsiteY22" fmla="*/ 845984 h 869361"/>
                  <a:gd name="connsiteX23" fmla="*/ 734324 w 884634"/>
                  <a:gd name="connsiteY23" fmla="*/ 849697 h 869361"/>
                  <a:gd name="connsiteX24" fmla="*/ 640794 w 884634"/>
                  <a:gd name="connsiteY24" fmla="*/ 866552 h 869361"/>
                  <a:gd name="connsiteX0" fmla="*/ 640081 w 883921"/>
                  <a:gd name="connsiteY0" fmla="*/ 866552 h 869361"/>
                  <a:gd name="connsiteX1" fmla="*/ 396241 w 883921"/>
                  <a:gd name="connsiteY1" fmla="*/ 866552 h 869361"/>
                  <a:gd name="connsiteX2" fmla="*/ 335281 w 883921"/>
                  <a:gd name="connsiteY2" fmla="*/ 866552 h 869361"/>
                  <a:gd name="connsiteX3" fmla="*/ 274321 w 883921"/>
                  <a:gd name="connsiteY3" fmla="*/ 866552 h 869361"/>
                  <a:gd name="connsiteX4" fmla="*/ 243840 w 883921"/>
                  <a:gd name="connsiteY4" fmla="*/ 866552 h 869361"/>
                  <a:gd name="connsiteX5" fmla="*/ 0 w 883921"/>
                  <a:gd name="connsiteY5" fmla="*/ 434504 h 869361"/>
                  <a:gd name="connsiteX6" fmla="*/ 30480 w 883921"/>
                  <a:gd name="connsiteY6" fmla="*/ 362497 h 869361"/>
                  <a:gd name="connsiteX7" fmla="*/ 1 w 883921"/>
                  <a:gd name="connsiteY7" fmla="*/ 290489 h 869361"/>
                  <a:gd name="connsiteX8" fmla="*/ 30480 w 883921"/>
                  <a:gd name="connsiteY8" fmla="*/ 218481 h 869361"/>
                  <a:gd name="connsiteX9" fmla="*/ 0 w 883921"/>
                  <a:gd name="connsiteY9" fmla="*/ 146473 h 869361"/>
                  <a:gd name="connsiteX10" fmla="*/ 30480 w 883921"/>
                  <a:gd name="connsiteY10" fmla="*/ 2457 h 869361"/>
                  <a:gd name="connsiteX11" fmla="*/ 264988 w 883921"/>
                  <a:gd name="connsiteY11" fmla="*/ 0 h 869361"/>
                  <a:gd name="connsiteX12" fmla="*/ 262730 w 883921"/>
                  <a:gd name="connsiteY12" fmla="*/ 178594 h 869361"/>
                  <a:gd name="connsiteX13" fmla="*/ 263738 w 883921"/>
                  <a:gd name="connsiteY13" fmla="*/ 273273 h 869361"/>
                  <a:gd name="connsiteX14" fmla="*/ 311112 w 883921"/>
                  <a:gd name="connsiteY14" fmla="*/ 332235 h 869361"/>
                  <a:gd name="connsiteX15" fmla="*/ 310388 w 883921"/>
                  <a:gd name="connsiteY15" fmla="*/ 474539 h 869361"/>
                  <a:gd name="connsiteX16" fmla="*/ 344942 w 883921"/>
                  <a:gd name="connsiteY16" fmla="*/ 472827 h 869361"/>
                  <a:gd name="connsiteX17" fmla="*/ 345467 w 883921"/>
                  <a:gd name="connsiteY17" fmla="*/ 608559 h 869361"/>
                  <a:gd name="connsiteX18" fmla="*/ 497710 w 883921"/>
                  <a:gd name="connsiteY18" fmla="*/ 619225 h 869361"/>
                  <a:gd name="connsiteX19" fmla="*/ 879124 w 883921"/>
                  <a:gd name="connsiteY19" fmla="*/ 621431 h 869361"/>
                  <a:gd name="connsiteX20" fmla="*/ 883921 w 883921"/>
                  <a:gd name="connsiteY20" fmla="*/ 866552 h 869361"/>
                  <a:gd name="connsiteX21" fmla="*/ 858316 w 883921"/>
                  <a:gd name="connsiteY21" fmla="*/ 845984 h 869361"/>
                  <a:gd name="connsiteX22" fmla="*/ 814705 w 883921"/>
                  <a:gd name="connsiteY22" fmla="*/ 845984 h 869361"/>
                  <a:gd name="connsiteX23" fmla="*/ 733611 w 883921"/>
                  <a:gd name="connsiteY23" fmla="*/ 849697 h 869361"/>
                  <a:gd name="connsiteX24" fmla="*/ 640081 w 883921"/>
                  <a:gd name="connsiteY24" fmla="*/ 866552 h 869361"/>
                  <a:gd name="connsiteX0" fmla="*/ 640081 w 883921"/>
                  <a:gd name="connsiteY0" fmla="*/ 866552 h 869361"/>
                  <a:gd name="connsiteX1" fmla="*/ 396241 w 883921"/>
                  <a:gd name="connsiteY1" fmla="*/ 866552 h 869361"/>
                  <a:gd name="connsiteX2" fmla="*/ 335281 w 883921"/>
                  <a:gd name="connsiteY2" fmla="*/ 866552 h 869361"/>
                  <a:gd name="connsiteX3" fmla="*/ 274321 w 883921"/>
                  <a:gd name="connsiteY3" fmla="*/ 866552 h 869361"/>
                  <a:gd name="connsiteX4" fmla="*/ 243840 w 883921"/>
                  <a:gd name="connsiteY4" fmla="*/ 866552 h 869361"/>
                  <a:gd name="connsiteX5" fmla="*/ 0 w 883921"/>
                  <a:gd name="connsiteY5" fmla="*/ 434504 h 869361"/>
                  <a:gd name="connsiteX6" fmla="*/ 30480 w 883921"/>
                  <a:gd name="connsiteY6" fmla="*/ 362497 h 869361"/>
                  <a:gd name="connsiteX7" fmla="*/ 1 w 883921"/>
                  <a:gd name="connsiteY7" fmla="*/ 290489 h 869361"/>
                  <a:gd name="connsiteX8" fmla="*/ 30480 w 883921"/>
                  <a:gd name="connsiteY8" fmla="*/ 218481 h 869361"/>
                  <a:gd name="connsiteX9" fmla="*/ 0 w 883921"/>
                  <a:gd name="connsiteY9" fmla="*/ 146473 h 869361"/>
                  <a:gd name="connsiteX10" fmla="*/ 30480 w 883921"/>
                  <a:gd name="connsiteY10" fmla="*/ 2457 h 869361"/>
                  <a:gd name="connsiteX11" fmla="*/ 264988 w 883921"/>
                  <a:gd name="connsiteY11" fmla="*/ 0 h 869361"/>
                  <a:gd name="connsiteX12" fmla="*/ 262730 w 883921"/>
                  <a:gd name="connsiteY12" fmla="*/ 178594 h 869361"/>
                  <a:gd name="connsiteX13" fmla="*/ 263738 w 883921"/>
                  <a:gd name="connsiteY13" fmla="*/ 273273 h 869361"/>
                  <a:gd name="connsiteX14" fmla="*/ 311112 w 883921"/>
                  <a:gd name="connsiteY14" fmla="*/ 332235 h 869361"/>
                  <a:gd name="connsiteX15" fmla="*/ 310388 w 883921"/>
                  <a:gd name="connsiteY15" fmla="*/ 474539 h 869361"/>
                  <a:gd name="connsiteX16" fmla="*/ 344942 w 883921"/>
                  <a:gd name="connsiteY16" fmla="*/ 472827 h 869361"/>
                  <a:gd name="connsiteX17" fmla="*/ 345467 w 883921"/>
                  <a:gd name="connsiteY17" fmla="*/ 608559 h 869361"/>
                  <a:gd name="connsiteX18" fmla="*/ 497710 w 883921"/>
                  <a:gd name="connsiteY18" fmla="*/ 619225 h 869361"/>
                  <a:gd name="connsiteX19" fmla="*/ 879124 w 883921"/>
                  <a:gd name="connsiteY19" fmla="*/ 621431 h 869361"/>
                  <a:gd name="connsiteX20" fmla="*/ 883921 w 883921"/>
                  <a:gd name="connsiteY20" fmla="*/ 866552 h 869361"/>
                  <a:gd name="connsiteX21" fmla="*/ 858316 w 883921"/>
                  <a:gd name="connsiteY21" fmla="*/ 845984 h 869361"/>
                  <a:gd name="connsiteX22" fmla="*/ 814705 w 883921"/>
                  <a:gd name="connsiteY22" fmla="*/ 845984 h 869361"/>
                  <a:gd name="connsiteX23" fmla="*/ 733611 w 883921"/>
                  <a:gd name="connsiteY23" fmla="*/ 849697 h 869361"/>
                  <a:gd name="connsiteX24" fmla="*/ 640081 w 883921"/>
                  <a:gd name="connsiteY24" fmla="*/ 866552 h 869361"/>
                  <a:gd name="connsiteX0" fmla="*/ 640081 w 883921"/>
                  <a:gd name="connsiteY0" fmla="*/ 866552 h 869361"/>
                  <a:gd name="connsiteX1" fmla="*/ 396241 w 883921"/>
                  <a:gd name="connsiteY1" fmla="*/ 866552 h 869361"/>
                  <a:gd name="connsiteX2" fmla="*/ 335281 w 883921"/>
                  <a:gd name="connsiteY2" fmla="*/ 866552 h 869361"/>
                  <a:gd name="connsiteX3" fmla="*/ 274321 w 883921"/>
                  <a:gd name="connsiteY3" fmla="*/ 866552 h 869361"/>
                  <a:gd name="connsiteX4" fmla="*/ 243840 w 883921"/>
                  <a:gd name="connsiteY4" fmla="*/ 866552 h 869361"/>
                  <a:gd name="connsiteX5" fmla="*/ 0 w 883921"/>
                  <a:gd name="connsiteY5" fmla="*/ 434504 h 869361"/>
                  <a:gd name="connsiteX6" fmla="*/ 30480 w 883921"/>
                  <a:gd name="connsiteY6" fmla="*/ 362497 h 869361"/>
                  <a:gd name="connsiteX7" fmla="*/ 1 w 883921"/>
                  <a:gd name="connsiteY7" fmla="*/ 290489 h 869361"/>
                  <a:gd name="connsiteX8" fmla="*/ 30480 w 883921"/>
                  <a:gd name="connsiteY8" fmla="*/ 218481 h 869361"/>
                  <a:gd name="connsiteX9" fmla="*/ 0 w 883921"/>
                  <a:gd name="connsiteY9" fmla="*/ 146473 h 869361"/>
                  <a:gd name="connsiteX10" fmla="*/ 30480 w 883921"/>
                  <a:gd name="connsiteY10" fmla="*/ 2457 h 869361"/>
                  <a:gd name="connsiteX11" fmla="*/ 264988 w 883921"/>
                  <a:gd name="connsiteY11" fmla="*/ 0 h 869361"/>
                  <a:gd name="connsiteX12" fmla="*/ 262730 w 883921"/>
                  <a:gd name="connsiteY12" fmla="*/ 178594 h 869361"/>
                  <a:gd name="connsiteX13" fmla="*/ 263738 w 883921"/>
                  <a:gd name="connsiteY13" fmla="*/ 273273 h 869361"/>
                  <a:gd name="connsiteX14" fmla="*/ 311112 w 883921"/>
                  <a:gd name="connsiteY14" fmla="*/ 332235 h 869361"/>
                  <a:gd name="connsiteX15" fmla="*/ 310388 w 883921"/>
                  <a:gd name="connsiteY15" fmla="*/ 474539 h 869361"/>
                  <a:gd name="connsiteX16" fmla="*/ 344942 w 883921"/>
                  <a:gd name="connsiteY16" fmla="*/ 472827 h 869361"/>
                  <a:gd name="connsiteX17" fmla="*/ 345467 w 883921"/>
                  <a:gd name="connsiteY17" fmla="*/ 608559 h 869361"/>
                  <a:gd name="connsiteX18" fmla="*/ 497710 w 883921"/>
                  <a:gd name="connsiteY18" fmla="*/ 619225 h 869361"/>
                  <a:gd name="connsiteX19" fmla="*/ 879124 w 883921"/>
                  <a:gd name="connsiteY19" fmla="*/ 621431 h 869361"/>
                  <a:gd name="connsiteX20" fmla="*/ 883921 w 883921"/>
                  <a:gd name="connsiteY20" fmla="*/ 866552 h 869361"/>
                  <a:gd name="connsiteX21" fmla="*/ 858316 w 883921"/>
                  <a:gd name="connsiteY21" fmla="*/ 845984 h 869361"/>
                  <a:gd name="connsiteX22" fmla="*/ 814705 w 883921"/>
                  <a:gd name="connsiteY22" fmla="*/ 845984 h 869361"/>
                  <a:gd name="connsiteX23" fmla="*/ 733611 w 883921"/>
                  <a:gd name="connsiteY23" fmla="*/ 849697 h 869361"/>
                  <a:gd name="connsiteX24" fmla="*/ 640081 w 883921"/>
                  <a:gd name="connsiteY24" fmla="*/ 866552 h 869361"/>
                  <a:gd name="connsiteX0" fmla="*/ 640081 w 883921"/>
                  <a:gd name="connsiteY0" fmla="*/ 866552 h 869361"/>
                  <a:gd name="connsiteX1" fmla="*/ 396241 w 883921"/>
                  <a:gd name="connsiteY1" fmla="*/ 866552 h 869361"/>
                  <a:gd name="connsiteX2" fmla="*/ 335281 w 883921"/>
                  <a:gd name="connsiteY2" fmla="*/ 866552 h 869361"/>
                  <a:gd name="connsiteX3" fmla="*/ 274321 w 883921"/>
                  <a:gd name="connsiteY3" fmla="*/ 866552 h 869361"/>
                  <a:gd name="connsiteX4" fmla="*/ 243840 w 883921"/>
                  <a:gd name="connsiteY4" fmla="*/ 866552 h 869361"/>
                  <a:gd name="connsiteX5" fmla="*/ 0 w 883921"/>
                  <a:gd name="connsiteY5" fmla="*/ 434504 h 869361"/>
                  <a:gd name="connsiteX6" fmla="*/ 30480 w 883921"/>
                  <a:gd name="connsiteY6" fmla="*/ 362497 h 869361"/>
                  <a:gd name="connsiteX7" fmla="*/ 1 w 883921"/>
                  <a:gd name="connsiteY7" fmla="*/ 290489 h 869361"/>
                  <a:gd name="connsiteX8" fmla="*/ 30480 w 883921"/>
                  <a:gd name="connsiteY8" fmla="*/ 218481 h 869361"/>
                  <a:gd name="connsiteX9" fmla="*/ 0 w 883921"/>
                  <a:gd name="connsiteY9" fmla="*/ 146473 h 869361"/>
                  <a:gd name="connsiteX10" fmla="*/ 30480 w 883921"/>
                  <a:gd name="connsiteY10" fmla="*/ 2457 h 869361"/>
                  <a:gd name="connsiteX11" fmla="*/ 264988 w 883921"/>
                  <a:gd name="connsiteY11" fmla="*/ 0 h 869361"/>
                  <a:gd name="connsiteX12" fmla="*/ 262730 w 883921"/>
                  <a:gd name="connsiteY12" fmla="*/ 178594 h 869361"/>
                  <a:gd name="connsiteX13" fmla="*/ 263738 w 883921"/>
                  <a:gd name="connsiteY13" fmla="*/ 273273 h 869361"/>
                  <a:gd name="connsiteX14" fmla="*/ 311112 w 883921"/>
                  <a:gd name="connsiteY14" fmla="*/ 332235 h 869361"/>
                  <a:gd name="connsiteX15" fmla="*/ 310388 w 883921"/>
                  <a:gd name="connsiteY15" fmla="*/ 474539 h 869361"/>
                  <a:gd name="connsiteX16" fmla="*/ 344942 w 883921"/>
                  <a:gd name="connsiteY16" fmla="*/ 472827 h 869361"/>
                  <a:gd name="connsiteX17" fmla="*/ 345467 w 883921"/>
                  <a:gd name="connsiteY17" fmla="*/ 608559 h 869361"/>
                  <a:gd name="connsiteX18" fmla="*/ 497710 w 883921"/>
                  <a:gd name="connsiteY18" fmla="*/ 619225 h 869361"/>
                  <a:gd name="connsiteX19" fmla="*/ 879124 w 883921"/>
                  <a:gd name="connsiteY19" fmla="*/ 621431 h 869361"/>
                  <a:gd name="connsiteX20" fmla="*/ 883921 w 883921"/>
                  <a:gd name="connsiteY20" fmla="*/ 866552 h 869361"/>
                  <a:gd name="connsiteX21" fmla="*/ 858316 w 883921"/>
                  <a:gd name="connsiteY21" fmla="*/ 845984 h 869361"/>
                  <a:gd name="connsiteX22" fmla="*/ 814705 w 883921"/>
                  <a:gd name="connsiteY22" fmla="*/ 845984 h 869361"/>
                  <a:gd name="connsiteX23" fmla="*/ 733611 w 883921"/>
                  <a:gd name="connsiteY23" fmla="*/ 849697 h 869361"/>
                  <a:gd name="connsiteX24" fmla="*/ 640081 w 883921"/>
                  <a:gd name="connsiteY24" fmla="*/ 866552 h 869361"/>
                  <a:gd name="connsiteX0" fmla="*/ 640081 w 883921"/>
                  <a:gd name="connsiteY0" fmla="*/ 866552 h 869361"/>
                  <a:gd name="connsiteX1" fmla="*/ 396241 w 883921"/>
                  <a:gd name="connsiteY1" fmla="*/ 866552 h 869361"/>
                  <a:gd name="connsiteX2" fmla="*/ 335281 w 883921"/>
                  <a:gd name="connsiteY2" fmla="*/ 866552 h 869361"/>
                  <a:gd name="connsiteX3" fmla="*/ 274321 w 883921"/>
                  <a:gd name="connsiteY3" fmla="*/ 866552 h 869361"/>
                  <a:gd name="connsiteX4" fmla="*/ 243840 w 883921"/>
                  <a:gd name="connsiteY4" fmla="*/ 866552 h 869361"/>
                  <a:gd name="connsiteX5" fmla="*/ 0 w 883921"/>
                  <a:gd name="connsiteY5" fmla="*/ 434504 h 869361"/>
                  <a:gd name="connsiteX6" fmla="*/ 30480 w 883921"/>
                  <a:gd name="connsiteY6" fmla="*/ 362497 h 869361"/>
                  <a:gd name="connsiteX7" fmla="*/ 1 w 883921"/>
                  <a:gd name="connsiteY7" fmla="*/ 290489 h 869361"/>
                  <a:gd name="connsiteX8" fmla="*/ 30480 w 883921"/>
                  <a:gd name="connsiteY8" fmla="*/ 218481 h 869361"/>
                  <a:gd name="connsiteX9" fmla="*/ 0 w 883921"/>
                  <a:gd name="connsiteY9" fmla="*/ 146473 h 869361"/>
                  <a:gd name="connsiteX10" fmla="*/ 30480 w 883921"/>
                  <a:gd name="connsiteY10" fmla="*/ 2457 h 869361"/>
                  <a:gd name="connsiteX11" fmla="*/ 264988 w 883921"/>
                  <a:gd name="connsiteY11" fmla="*/ 0 h 869361"/>
                  <a:gd name="connsiteX12" fmla="*/ 262730 w 883921"/>
                  <a:gd name="connsiteY12" fmla="*/ 178594 h 869361"/>
                  <a:gd name="connsiteX13" fmla="*/ 263738 w 883921"/>
                  <a:gd name="connsiteY13" fmla="*/ 273273 h 869361"/>
                  <a:gd name="connsiteX14" fmla="*/ 311112 w 883921"/>
                  <a:gd name="connsiteY14" fmla="*/ 332235 h 869361"/>
                  <a:gd name="connsiteX15" fmla="*/ 310388 w 883921"/>
                  <a:gd name="connsiteY15" fmla="*/ 474539 h 869361"/>
                  <a:gd name="connsiteX16" fmla="*/ 344942 w 883921"/>
                  <a:gd name="connsiteY16" fmla="*/ 472827 h 869361"/>
                  <a:gd name="connsiteX17" fmla="*/ 345467 w 883921"/>
                  <a:gd name="connsiteY17" fmla="*/ 608559 h 869361"/>
                  <a:gd name="connsiteX18" fmla="*/ 497710 w 883921"/>
                  <a:gd name="connsiteY18" fmla="*/ 619225 h 869361"/>
                  <a:gd name="connsiteX19" fmla="*/ 879124 w 883921"/>
                  <a:gd name="connsiteY19" fmla="*/ 621431 h 869361"/>
                  <a:gd name="connsiteX20" fmla="*/ 883921 w 883921"/>
                  <a:gd name="connsiteY20" fmla="*/ 866552 h 869361"/>
                  <a:gd name="connsiteX21" fmla="*/ 858316 w 883921"/>
                  <a:gd name="connsiteY21" fmla="*/ 845984 h 869361"/>
                  <a:gd name="connsiteX22" fmla="*/ 814705 w 883921"/>
                  <a:gd name="connsiteY22" fmla="*/ 845984 h 869361"/>
                  <a:gd name="connsiteX23" fmla="*/ 733611 w 883921"/>
                  <a:gd name="connsiteY23" fmla="*/ 849697 h 869361"/>
                  <a:gd name="connsiteX24" fmla="*/ 640081 w 883921"/>
                  <a:gd name="connsiteY24" fmla="*/ 866552 h 869361"/>
                  <a:gd name="connsiteX0" fmla="*/ 640081 w 883921"/>
                  <a:gd name="connsiteY0" fmla="*/ 866552 h 869361"/>
                  <a:gd name="connsiteX1" fmla="*/ 396241 w 883921"/>
                  <a:gd name="connsiteY1" fmla="*/ 866552 h 869361"/>
                  <a:gd name="connsiteX2" fmla="*/ 335281 w 883921"/>
                  <a:gd name="connsiteY2" fmla="*/ 866552 h 869361"/>
                  <a:gd name="connsiteX3" fmla="*/ 274321 w 883921"/>
                  <a:gd name="connsiteY3" fmla="*/ 866552 h 869361"/>
                  <a:gd name="connsiteX4" fmla="*/ 243840 w 883921"/>
                  <a:gd name="connsiteY4" fmla="*/ 866552 h 869361"/>
                  <a:gd name="connsiteX5" fmla="*/ 0 w 883921"/>
                  <a:gd name="connsiteY5" fmla="*/ 434504 h 869361"/>
                  <a:gd name="connsiteX6" fmla="*/ 30480 w 883921"/>
                  <a:gd name="connsiteY6" fmla="*/ 362497 h 869361"/>
                  <a:gd name="connsiteX7" fmla="*/ 1 w 883921"/>
                  <a:gd name="connsiteY7" fmla="*/ 290489 h 869361"/>
                  <a:gd name="connsiteX8" fmla="*/ 30480 w 883921"/>
                  <a:gd name="connsiteY8" fmla="*/ 218481 h 869361"/>
                  <a:gd name="connsiteX9" fmla="*/ 0 w 883921"/>
                  <a:gd name="connsiteY9" fmla="*/ 146473 h 869361"/>
                  <a:gd name="connsiteX10" fmla="*/ 30480 w 883921"/>
                  <a:gd name="connsiteY10" fmla="*/ 2457 h 869361"/>
                  <a:gd name="connsiteX11" fmla="*/ 264988 w 883921"/>
                  <a:gd name="connsiteY11" fmla="*/ 0 h 869361"/>
                  <a:gd name="connsiteX12" fmla="*/ 262730 w 883921"/>
                  <a:gd name="connsiteY12" fmla="*/ 178594 h 869361"/>
                  <a:gd name="connsiteX13" fmla="*/ 263738 w 883921"/>
                  <a:gd name="connsiteY13" fmla="*/ 273273 h 869361"/>
                  <a:gd name="connsiteX14" fmla="*/ 311112 w 883921"/>
                  <a:gd name="connsiteY14" fmla="*/ 332235 h 869361"/>
                  <a:gd name="connsiteX15" fmla="*/ 310388 w 883921"/>
                  <a:gd name="connsiteY15" fmla="*/ 474539 h 869361"/>
                  <a:gd name="connsiteX16" fmla="*/ 344942 w 883921"/>
                  <a:gd name="connsiteY16" fmla="*/ 472827 h 869361"/>
                  <a:gd name="connsiteX17" fmla="*/ 345467 w 883921"/>
                  <a:gd name="connsiteY17" fmla="*/ 608559 h 869361"/>
                  <a:gd name="connsiteX18" fmla="*/ 497710 w 883921"/>
                  <a:gd name="connsiteY18" fmla="*/ 619225 h 869361"/>
                  <a:gd name="connsiteX19" fmla="*/ 879124 w 883921"/>
                  <a:gd name="connsiteY19" fmla="*/ 621431 h 869361"/>
                  <a:gd name="connsiteX20" fmla="*/ 883921 w 883921"/>
                  <a:gd name="connsiteY20" fmla="*/ 866552 h 869361"/>
                  <a:gd name="connsiteX21" fmla="*/ 858316 w 883921"/>
                  <a:gd name="connsiteY21" fmla="*/ 845984 h 869361"/>
                  <a:gd name="connsiteX22" fmla="*/ 814705 w 883921"/>
                  <a:gd name="connsiteY22" fmla="*/ 845984 h 869361"/>
                  <a:gd name="connsiteX23" fmla="*/ 733611 w 883921"/>
                  <a:gd name="connsiteY23" fmla="*/ 849697 h 869361"/>
                  <a:gd name="connsiteX24" fmla="*/ 640081 w 883921"/>
                  <a:gd name="connsiteY24" fmla="*/ 866552 h 869361"/>
                  <a:gd name="connsiteX0" fmla="*/ 640081 w 883921"/>
                  <a:gd name="connsiteY0" fmla="*/ 866552 h 869361"/>
                  <a:gd name="connsiteX1" fmla="*/ 396241 w 883921"/>
                  <a:gd name="connsiteY1" fmla="*/ 866552 h 869361"/>
                  <a:gd name="connsiteX2" fmla="*/ 335281 w 883921"/>
                  <a:gd name="connsiteY2" fmla="*/ 866552 h 869361"/>
                  <a:gd name="connsiteX3" fmla="*/ 274321 w 883921"/>
                  <a:gd name="connsiteY3" fmla="*/ 866552 h 869361"/>
                  <a:gd name="connsiteX4" fmla="*/ 243840 w 883921"/>
                  <a:gd name="connsiteY4" fmla="*/ 866552 h 869361"/>
                  <a:gd name="connsiteX5" fmla="*/ 0 w 883921"/>
                  <a:gd name="connsiteY5" fmla="*/ 434504 h 869361"/>
                  <a:gd name="connsiteX6" fmla="*/ 30480 w 883921"/>
                  <a:gd name="connsiteY6" fmla="*/ 362497 h 869361"/>
                  <a:gd name="connsiteX7" fmla="*/ 1 w 883921"/>
                  <a:gd name="connsiteY7" fmla="*/ 290489 h 869361"/>
                  <a:gd name="connsiteX8" fmla="*/ 30480 w 883921"/>
                  <a:gd name="connsiteY8" fmla="*/ 218481 h 869361"/>
                  <a:gd name="connsiteX9" fmla="*/ 0 w 883921"/>
                  <a:gd name="connsiteY9" fmla="*/ 146473 h 869361"/>
                  <a:gd name="connsiteX10" fmla="*/ 30480 w 883921"/>
                  <a:gd name="connsiteY10" fmla="*/ 2457 h 869361"/>
                  <a:gd name="connsiteX11" fmla="*/ 264988 w 883921"/>
                  <a:gd name="connsiteY11" fmla="*/ 0 h 869361"/>
                  <a:gd name="connsiteX12" fmla="*/ 262730 w 883921"/>
                  <a:gd name="connsiteY12" fmla="*/ 178594 h 869361"/>
                  <a:gd name="connsiteX13" fmla="*/ 263738 w 883921"/>
                  <a:gd name="connsiteY13" fmla="*/ 273273 h 869361"/>
                  <a:gd name="connsiteX14" fmla="*/ 311112 w 883921"/>
                  <a:gd name="connsiteY14" fmla="*/ 332235 h 869361"/>
                  <a:gd name="connsiteX15" fmla="*/ 310388 w 883921"/>
                  <a:gd name="connsiteY15" fmla="*/ 474539 h 869361"/>
                  <a:gd name="connsiteX16" fmla="*/ 344942 w 883921"/>
                  <a:gd name="connsiteY16" fmla="*/ 472827 h 869361"/>
                  <a:gd name="connsiteX17" fmla="*/ 345467 w 883921"/>
                  <a:gd name="connsiteY17" fmla="*/ 608559 h 869361"/>
                  <a:gd name="connsiteX18" fmla="*/ 497710 w 883921"/>
                  <a:gd name="connsiteY18" fmla="*/ 619225 h 869361"/>
                  <a:gd name="connsiteX19" fmla="*/ 879124 w 883921"/>
                  <a:gd name="connsiteY19" fmla="*/ 621431 h 869361"/>
                  <a:gd name="connsiteX20" fmla="*/ 883921 w 883921"/>
                  <a:gd name="connsiteY20" fmla="*/ 866552 h 869361"/>
                  <a:gd name="connsiteX21" fmla="*/ 858316 w 883921"/>
                  <a:gd name="connsiteY21" fmla="*/ 845984 h 869361"/>
                  <a:gd name="connsiteX22" fmla="*/ 814705 w 883921"/>
                  <a:gd name="connsiteY22" fmla="*/ 845984 h 869361"/>
                  <a:gd name="connsiteX23" fmla="*/ 733611 w 883921"/>
                  <a:gd name="connsiteY23" fmla="*/ 849697 h 869361"/>
                  <a:gd name="connsiteX24" fmla="*/ 640081 w 883921"/>
                  <a:gd name="connsiteY24" fmla="*/ 866552 h 869361"/>
                  <a:gd name="connsiteX0" fmla="*/ 640081 w 883921"/>
                  <a:gd name="connsiteY0" fmla="*/ 866552 h 869361"/>
                  <a:gd name="connsiteX1" fmla="*/ 396241 w 883921"/>
                  <a:gd name="connsiteY1" fmla="*/ 866552 h 869361"/>
                  <a:gd name="connsiteX2" fmla="*/ 335281 w 883921"/>
                  <a:gd name="connsiteY2" fmla="*/ 866552 h 869361"/>
                  <a:gd name="connsiteX3" fmla="*/ 274321 w 883921"/>
                  <a:gd name="connsiteY3" fmla="*/ 866552 h 869361"/>
                  <a:gd name="connsiteX4" fmla="*/ 243840 w 883921"/>
                  <a:gd name="connsiteY4" fmla="*/ 866552 h 869361"/>
                  <a:gd name="connsiteX5" fmla="*/ 0 w 883921"/>
                  <a:gd name="connsiteY5" fmla="*/ 434504 h 869361"/>
                  <a:gd name="connsiteX6" fmla="*/ 30480 w 883921"/>
                  <a:gd name="connsiteY6" fmla="*/ 362497 h 869361"/>
                  <a:gd name="connsiteX7" fmla="*/ 1 w 883921"/>
                  <a:gd name="connsiteY7" fmla="*/ 290489 h 869361"/>
                  <a:gd name="connsiteX8" fmla="*/ 30480 w 883921"/>
                  <a:gd name="connsiteY8" fmla="*/ 218481 h 869361"/>
                  <a:gd name="connsiteX9" fmla="*/ 0 w 883921"/>
                  <a:gd name="connsiteY9" fmla="*/ 146473 h 869361"/>
                  <a:gd name="connsiteX10" fmla="*/ 30480 w 883921"/>
                  <a:gd name="connsiteY10" fmla="*/ 2457 h 869361"/>
                  <a:gd name="connsiteX11" fmla="*/ 264988 w 883921"/>
                  <a:gd name="connsiteY11" fmla="*/ 0 h 869361"/>
                  <a:gd name="connsiteX12" fmla="*/ 262730 w 883921"/>
                  <a:gd name="connsiteY12" fmla="*/ 178594 h 869361"/>
                  <a:gd name="connsiteX13" fmla="*/ 263738 w 883921"/>
                  <a:gd name="connsiteY13" fmla="*/ 273273 h 869361"/>
                  <a:gd name="connsiteX14" fmla="*/ 311112 w 883921"/>
                  <a:gd name="connsiteY14" fmla="*/ 332235 h 869361"/>
                  <a:gd name="connsiteX15" fmla="*/ 310388 w 883921"/>
                  <a:gd name="connsiteY15" fmla="*/ 474539 h 869361"/>
                  <a:gd name="connsiteX16" fmla="*/ 344942 w 883921"/>
                  <a:gd name="connsiteY16" fmla="*/ 472827 h 869361"/>
                  <a:gd name="connsiteX17" fmla="*/ 345467 w 883921"/>
                  <a:gd name="connsiteY17" fmla="*/ 608559 h 869361"/>
                  <a:gd name="connsiteX18" fmla="*/ 497710 w 883921"/>
                  <a:gd name="connsiteY18" fmla="*/ 619225 h 869361"/>
                  <a:gd name="connsiteX19" fmla="*/ 879124 w 883921"/>
                  <a:gd name="connsiteY19" fmla="*/ 621431 h 869361"/>
                  <a:gd name="connsiteX20" fmla="*/ 883921 w 883921"/>
                  <a:gd name="connsiteY20" fmla="*/ 866552 h 869361"/>
                  <a:gd name="connsiteX21" fmla="*/ 858316 w 883921"/>
                  <a:gd name="connsiteY21" fmla="*/ 845984 h 869361"/>
                  <a:gd name="connsiteX22" fmla="*/ 814705 w 883921"/>
                  <a:gd name="connsiteY22" fmla="*/ 845984 h 869361"/>
                  <a:gd name="connsiteX23" fmla="*/ 733611 w 883921"/>
                  <a:gd name="connsiteY23" fmla="*/ 849697 h 869361"/>
                  <a:gd name="connsiteX24" fmla="*/ 640081 w 883921"/>
                  <a:gd name="connsiteY24" fmla="*/ 866552 h 86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3921" h="869361">
                    <a:moveTo>
                      <a:pt x="640081" y="866552"/>
                    </a:moveTo>
                    <a:cubicBezTo>
                      <a:pt x="583853" y="869361"/>
                      <a:pt x="451058" y="867349"/>
                      <a:pt x="396241" y="866552"/>
                    </a:cubicBezTo>
                    <a:cubicBezTo>
                      <a:pt x="341424" y="865755"/>
                      <a:pt x="350521" y="866552"/>
                      <a:pt x="335281" y="866552"/>
                    </a:cubicBezTo>
                    <a:lnTo>
                      <a:pt x="274321" y="866552"/>
                    </a:lnTo>
                    <a:lnTo>
                      <a:pt x="243840" y="866552"/>
                    </a:lnTo>
                    <a:lnTo>
                      <a:pt x="0" y="434504"/>
                    </a:lnTo>
                    <a:lnTo>
                      <a:pt x="30480" y="362497"/>
                    </a:lnTo>
                    <a:lnTo>
                      <a:pt x="1" y="290489"/>
                    </a:lnTo>
                    <a:lnTo>
                      <a:pt x="30480" y="218481"/>
                    </a:lnTo>
                    <a:lnTo>
                      <a:pt x="0" y="146473"/>
                    </a:lnTo>
                    <a:lnTo>
                      <a:pt x="30480" y="2457"/>
                    </a:lnTo>
                    <a:lnTo>
                      <a:pt x="264988" y="0"/>
                    </a:lnTo>
                    <a:cubicBezTo>
                      <a:pt x="264235" y="59531"/>
                      <a:pt x="263483" y="119063"/>
                      <a:pt x="262730" y="178594"/>
                    </a:cubicBezTo>
                    <a:lnTo>
                      <a:pt x="263738" y="273273"/>
                    </a:lnTo>
                    <a:lnTo>
                      <a:pt x="311112" y="332235"/>
                    </a:lnTo>
                    <a:cubicBezTo>
                      <a:pt x="310871" y="379670"/>
                      <a:pt x="310629" y="427104"/>
                      <a:pt x="310388" y="474539"/>
                    </a:cubicBezTo>
                    <a:lnTo>
                      <a:pt x="344942" y="472827"/>
                    </a:lnTo>
                    <a:lnTo>
                      <a:pt x="345467" y="608559"/>
                    </a:lnTo>
                    <a:lnTo>
                      <a:pt x="497710" y="619225"/>
                    </a:lnTo>
                    <a:lnTo>
                      <a:pt x="879124" y="621431"/>
                    </a:lnTo>
                    <a:lnTo>
                      <a:pt x="883921" y="866552"/>
                    </a:lnTo>
                    <a:lnTo>
                      <a:pt x="858316" y="845984"/>
                    </a:lnTo>
                    <a:lnTo>
                      <a:pt x="814705" y="845984"/>
                    </a:lnTo>
                    <a:lnTo>
                      <a:pt x="733611" y="849697"/>
                    </a:lnTo>
                    <a:lnTo>
                      <a:pt x="640081" y="866552"/>
                    </a:lnTo>
                    <a:close/>
                  </a:path>
                </a:pathLst>
              </a:custGeom>
              <a:solidFill>
                <a:srgbClr val="92D050">
                  <a:alpha val="30000"/>
                </a:srgbClr>
              </a:solidFill>
              <a:ln w="254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66"/>
              <p:cNvSpPr/>
              <p:nvPr/>
            </p:nvSpPr>
            <p:spPr>
              <a:xfrm>
                <a:off x="209716" y="2996952"/>
                <a:ext cx="1526835" cy="2803899"/>
              </a:xfrm>
              <a:custGeom>
                <a:avLst/>
                <a:gdLst>
                  <a:gd name="connsiteX0" fmla="*/ 0 w 295275"/>
                  <a:gd name="connsiteY0" fmla="*/ 0 h 195262"/>
                  <a:gd name="connsiteX1" fmla="*/ 295275 w 295275"/>
                  <a:gd name="connsiteY1" fmla="*/ 0 h 195262"/>
                  <a:gd name="connsiteX2" fmla="*/ 133350 w 295275"/>
                  <a:gd name="connsiteY2" fmla="*/ 195262 h 195262"/>
                  <a:gd name="connsiteX3" fmla="*/ 0 w 295275"/>
                  <a:gd name="connsiteY3" fmla="*/ 0 h 195262"/>
                  <a:gd name="connsiteX0" fmla="*/ 0 w 793378"/>
                  <a:gd name="connsiteY0" fmla="*/ 106486 h 301748"/>
                  <a:gd name="connsiteX1" fmla="*/ 793378 w 793378"/>
                  <a:gd name="connsiteY1" fmla="*/ 0 h 301748"/>
                  <a:gd name="connsiteX2" fmla="*/ 133350 w 793378"/>
                  <a:gd name="connsiteY2" fmla="*/ 301748 h 301748"/>
                  <a:gd name="connsiteX3" fmla="*/ 0 w 793378"/>
                  <a:gd name="connsiteY3" fmla="*/ 106486 h 301748"/>
                  <a:gd name="connsiteX0" fmla="*/ 0 w 811237"/>
                  <a:gd name="connsiteY0" fmla="*/ 107627 h 302889"/>
                  <a:gd name="connsiteX1" fmla="*/ 811237 w 811237"/>
                  <a:gd name="connsiteY1" fmla="*/ 0 h 302889"/>
                  <a:gd name="connsiteX2" fmla="*/ 133350 w 811237"/>
                  <a:gd name="connsiteY2" fmla="*/ 302889 h 302889"/>
                  <a:gd name="connsiteX3" fmla="*/ 0 w 811237"/>
                  <a:gd name="connsiteY3" fmla="*/ 107627 h 302889"/>
                  <a:gd name="connsiteX0" fmla="*/ 97953 w 677887"/>
                  <a:gd name="connsiteY0" fmla="*/ 34478 h 302889"/>
                  <a:gd name="connsiteX1" fmla="*/ 677887 w 677887"/>
                  <a:gd name="connsiteY1" fmla="*/ 0 h 302889"/>
                  <a:gd name="connsiteX2" fmla="*/ 0 w 677887"/>
                  <a:gd name="connsiteY2" fmla="*/ 302889 h 302889"/>
                  <a:gd name="connsiteX3" fmla="*/ 97953 w 677887"/>
                  <a:gd name="connsiteY3" fmla="*/ 34478 h 302889"/>
                  <a:gd name="connsiteX0" fmla="*/ 0 w 579934"/>
                  <a:gd name="connsiteY0" fmla="*/ 34478 h 299466"/>
                  <a:gd name="connsiteX1" fmla="*/ 579934 w 579934"/>
                  <a:gd name="connsiteY1" fmla="*/ 0 h 299466"/>
                  <a:gd name="connsiteX2" fmla="*/ 6574 w 579934"/>
                  <a:gd name="connsiteY2" fmla="*/ 299466 h 299466"/>
                  <a:gd name="connsiteX3" fmla="*/ 0 w 579934"/>
                  <a:gd name="connsiteY3" fmla="*/ 34478 h 299466"/>
                  <a:gd name="connsiteX0" fmla="*/ 308795 w 888729"/>
                  <a:gd name="connsiteY0" fmla="*/ 34478 h 339279"/>
                  <a:gd name="connsiteX1" fmla="*/ 888729 w 888729"/>
                  <a:gd name="connsiteY1" fmla="*/ 0 h 339279"/>
                  <a:gd name="connsiteX2" fmla="*/ 0 w 888729"/>
                  <a:gd name="connsiteY2" fmla="*/ 339279 h 339279"/>
                  <a:gd name="connsiteX3" fmla="*/ 315369 w 888729"/>
                  <a:gd name="connsiteY3" fmla="*/ 299466 h 339279"/>
                  <a:gd name="connsiteX4" fmla="*/ 308795 w 888729"/>
                  <a:gd name="connsiteY4" fmla="*/ 34478 h 339279"/>
                  <a:gd name="connsiteX0" fmla="*/ 308795 w 888729"/>
                  <a:gd name="connsiteY0" fmla="*/ 34478 h 413767"/>
                  <a:gd name="connsiteX1" fmla="*/ 888729 w 888729"/>
                  <a:gd name="connsiteY1" fmla="*/ 0 h 413767"/>
                  <a:gd name="connsiteX2" fmla="*/ 0 w 888729"/>
                  <a:gd name="connsiteY2" fmla="*/ 339279 h 413767"/>
                  <a:gd name="connsiteX3" fmla="*/ 157635 w 888729"/>
                  <a:gd name="connsiteY3" fmla="*/ 413767 h 413767"/>
                  <a:gd name="connsiteX4" fmla="*/ 315369 w 888729"/>
                  <a:gd name="connsiteY4" fmla="*/ 299466 h 413767"/>
                  <a:gd name="connsiteX5" fmla="*/ 308795 w 888729"/>
                  <a:gd name="connsiteY5" fmla="*/ 34478 h 413767"/>
                  <a:gd name="connsiteX0" fmla="*/ 308795 w 907357"/>
                  <a:gd name="connsiteY0" fmla="*/ 34478 h 675878"/>
                  <a:gd name="connsiteX1" fmla="*/ 888729 w 907357"/>
                  <a:gd name="connsiteY1" fmla="*/ 0 h 675878"/>
                  <a:gd name="connsiteX2" fmla="*/ 907357 w 907357"/>
                  <a:gd name="connsiteY2" fmla="*/ 675878 h 675878"/>
                  <a:gd name="connsiteX3" fmla="*/ 0 w 907357"/>
                  <a:gd name="connsiteY3" fmla="*/ 339279 h 675878"/>
                  <a:gd name="connsiteX4" fmla="*/ 157635 w 907357"/>
                  <a:gd name="connsiteY4" fmla="*/ 413767 h 675878"/>
                  <a:gd name="connsiteX5" fmla="*/ 315369 w 907357"/>
                  <a:gd name="connsiteY5" fmla="*/ 299466 h 675878"/>
                  <a:gd name="connsiteX6" fmla="*/ 308795 w 907357"/>
                  <a:gd name="connsiteY6" fmla="*/ 34478 h 675878"/>
                  <a:gd name="connsiteX0" fmla="*/ 308795 w 888729"/>
                  <a:gd name="connsiteY0" fmla="*/ 34478 h 1193478"/>
                  <a:gd name="connsiteX1" fmla="*/ 888729 w 888729"/>
                  <a:gd name="connsiteY1" fmla="*/ 0 h 1193478"/>
                  <a:gd name="connsiteX2" fmla="*/ 868066 w 888729"/>
                  <a:gd name="connsiteY2" fmla="*/ 1193478 h 1193478"/>
                  <a:gd name="connsiteX3" fmla="*/ 0 w 888729"/>
                  <a:gd name="connsiteY3" fmla="*/ 339279 h 1193478"/>
                  <a:gd name="connsiteX4" fmla="*/ 157635 w 888729"/>
                  <a:gd name="connsiteY4" fmla="*/ 413767 h 1193478"/>
                  <a:gd name="connsiteX5" fmla="*/ 315369 w 888729"/>
                  <a:gd name="connsiteY5" fmla="*/ 299466 h 1193478"/>
                  <a:gd name="connsiteX6" fmla="*/ 308795 w 888729"/>
                  <a:gd name="connsiteY6" fmla="*/ 34478 h 1193478"/>
                  <a:gd name="connsiteX0" fmla="*/ 308795 w 888729"/>
                  <a:gd name="connsiteY0" fmla="*/ 34478 h 1312540"/>
                  <a:gd name="connsiteX1" fmla="*/ 888729 w 888729"/>
                  <a:gd name="connsiteY1" fmla="*/ 0 h 1312540"/>
                  <a:gd name="connsiteX2" fmla="*/ 877591 w 888729"/>
                  <a:gd name="connsiteY2" fmla="*/ 1312540 h 1312540"/>
                  <a:gd name="connsiteX3" fmla="*/ 0 w 888729"/>
                  <a:gd name="connsiteY3" fmla="*/ 339279 h 1312540"/>
                  <a:gd name="connsiteX4" fmla="*/ 157635 w 888729"/>
                  <a:gd name="connsiteY4" fmla="*/ 413767 h 1312540"/>
                  <a:gd name="connsiteX5" fmla="*/ 315369 w 888729"/>
                  <a:gd name="connsiteY5" fmla="*/ 299466 h 1312540"/>
                  <a:gd name="connsiteX6" fmla="*/ 308795 w 888729"/>
                  <a:gd name="connsiteY6" fmla="*/ 34478 h 1312540"/>
                  <a:gd name="connsiteX0" fmla="*/ 308795 w 1024253"/>
                  <a:gd name="connsiteY0" fmla="*/ 34478 h 1340209"/>
                  <a:gd name="connsiteX1" fmla="*/ 888729 w 1024253"/>
                  <a:gd name="connsiteY1" fmla="*/ 0 h 1340209"/>
                  <a:gd name="connsiteX2" fmla="*/ 866875 w 1024253"/>
                  <a:gd name="connsiteY2" fmla="*/ 771623 h 1340209"/>
                  <a:gd name="connsiteX3" fmla="*/ 877591 w 1024253"/>
                  <a:gd name="connsiteY3" fmla="*/ 1312540 h 1340209"/>
                  <a:gd name="connsiteX4" fmla="*/ 0 w 1024253"/>
                  <a:gd name="connsiteY4" fmla="*/ 339279 h 1340209"/>
                  <a:gd name="connsiteX5" fmla="*/ 157635 w 1024253"/>
                  <a:gd name="connsiteY5" fmla="*/ 413767 h 1340209"/>
                  <a:gd name="connsiteX6" fmla="*/ 315369 w 1024253"/>
                  <a:gd name="connsiteY6" fmla="*/ 299466 h 1340209"/>
                  <a:gd name="connsiteX7" fmla="*/ 308795 w 1024253"/>
                  <a:gd name="connsiteY7" fmla="*/ 34478 h 1340209"/>
                  <a:gd name="connsiteX0" fmla="*/ 308795 w 1024253"/>
                  <a:gd name="connsiteY0" fmla="*/ 34478 h 1340209"/>
                  <a:gd name="connsiteX1" fmla="*/ 888729 w 1024253"/>
                  <a:gd name="connsiteY1" fmla="*/ 0 h 1340209"/>
                  <a:gd name="connsiteX2" fmla="*/ 866875 w 1024253"/>
                  <a:gd name="connsiteY2" fmla="*/ 771623 h 1340209"/>
                  <a:gd name="connsiteX3" fmla="*/ 877591 w 1024253"/>
                  <a:gd name="connsiteY3" fmla="*/ 1312540 h 1340209"/>
                  <a:gd name="connsiteX4" fmla="*/ 0 w 1024253"/>
                  <a:gd name="connsiteY4" fmla="*/ 339279 h 1340209"/>
                  <a:gd name="connsiteX5" fmla="*/ 157635 w 1024253"/>
                  <a:gd name="connsiteY5" fmla="*/ 413767 h 1340209"/>
                  <a:gd name="connsiteX6" fmla="*/ 315369 w 1024253"/>
                  <a:gd name="connsiteY6" fmla="*/ 299466 h 1340209"/>
                  <a:gd name="connsiteX7" fmla="*/ 308795 w 1024253"/>
                  <a:gd name="connsiteY7" fmla="*/ 34478 h 1340209"/>
                  <a:gd name="connsiteX0" fmla="*/ 308795 w 888729"/>
                  <a:gd name="connsiteY0" fmla="*/ 34478 h 1312540"/>
                  <a:gd name="connsiteX1" fmla="*/ 888729 w 888729"/>
                  <a:gd name="connsiteY1" fmla="*/ 0 h 1312540"/>
                  <a:gd name="connsiteX2" fmla="*/ 866875 w 888729"/>
                  <a:gd name="connsiteY2" fmla="*/ 771623 h 1312540"/>
                  <a:gd name="connsiteX3" fmla="*/ 877591 w 888729"/>
                  <a:gd name="connsiteY3" fmla="*/ 1312540 h 1312540"/>
                  <a:gd name="connsiteX4" fmla="*/ 0 w 888729"/>
                  <a:gd name="connsiteY4" fmla="*/ 339279 h 1312540"/>
                  <a:gd name="connsiteX5" fmla="*/ 157635 w 888729"/>
                  <a:gd name="connsiteY5" fmla="*/ 413767 h 1312540"/>
                  <a:gd name="connsiteX6" fmla="*/ 315369 w 888729"/>
                  <a:gd name="connsiteY6" fmla="*/ 299466 h 1312540"/>
                  <a:gd name="connsiteX7" fmla="*/ 308795 w 888729"/>
                  <a:gd name="connsiteY7" fmla="*/ 34478 h 1312540"/>
                  <a:gd name="connsiteX0" fmla="*/ 308795 w 888729"/>
                  <a:gd name="connsiteY0" fmla="*/ 34478 h 1312540"/>
                  <a:gd name="connsiteX1" fmla="*/ 888729 w 888729"/>
                  <a:gd name="connsiteY1" fmla="*/ 0 h 1312540"/>
                  <a:gd name="connsiteX2" fmla="*/ 866875 w 888729"/>
                  <a:gd name="connsiteY2" fmla="*/ 771623 h 1312540"/>
                  <a:gd name="connsiteX3" fmla="*/ 877591 w 888729"/>
                  <a:gd name="connsiteY3" fmla="*/ 1312540 h 1312540"/>
                  <a:gd name="connsiteX4" fmla="*/ 709514 w 888729"/>
                  <a:gd name="connsiteY4" fmla="*/ 1120526 h 1312540"/>
                  <a:gd name="connsiteX5" fmla="*/ 0 w 888729"/>
                  <a:gd name="connsiteY5" fmla="*/ 339279 h 1312540"/>
                  <a:gd name="connsiteX6" fmla="*/ 157635 w 888729"/>
                  <a:gd name="connsiteY6" fmla="*/ 413767 h 1312540"/>
                  <a:gd name="connsiteX7" fmla="*/ 315369 w 888729"/>
                  <a:gd name="connsiteY7" fmla="*/ 299466 h 1312540"/>
                  <a:gd name="connsiteX8" fmla="*/ 308795 w 888729"/>
                  <a:gd name="connsiteY8" fmla="*/ 34478 h 1312540"/>
                  <a:gd name="connsiteX0" fmla="*/ 308795 w 888729"/>
                  <a:gd name="connsiteY0" fmla="*/ 34478 h 1312540"/>
                  <a:gd name="connsiteX1" fmla="*/ 888729 w 888729"/>
                  <a:gd name="connsiteY1" fmla="*/ 0 h 1312540"/>
                  <a:gd name="connsiteX2" fmla="*/ 866875 w 888729"/>
                  <a:gd name="connsiteY2" fmla="*/ 771623 h 1312540"/>
                  <a:gd name="connsiteX3" fmla="*/ 877591 w 888729"/>
                  <a:gd name="connsiteY3" fmla="*/ 1312540 h 1312540"/>
                  <a:gd name="connsiteX4" fmla="*/ 709514 w 888729"/>
                  <a:gd name="connsiteY4" fmla="*/ 1120526 h 1312540"/>
                  <a:gd name="connsiteX5" fmla="*/ 471389 w 888729"/>
                  <a:gd name="connsiteY5" fmla="*/ 1153864 h 1312540"/>
                  <a:gd name="connsiteX6" fmla="*/ 0 w 888729"/>
                  <a:gd name="connsiteY6" fmla="*/ 339279 h 1312540"/>
                  <a:gd name="connsiteX7" fmla="*/ 157635 w 888729"/>
                  <a:gd name="connsiteY7" fmla="*/ 413767 h 1312540"/>
                  <a:gd name="connsiteX8" fmla="*/ 315369 w 888729"/>
                  <a:gd name="connsiteY8" fmla="*/ 299466 h 1312540"/>
                  <a:gd name="connsiteX9" fmla="*/ 308795 w 888729"/>
                  <a:gd name="connsiteY9" fmla="*/ 34478 h 1312540"/>
                  <a:gd name="connsiteX0" fmla="*/ 308795 w 888729"/>
                  <a:gd name="connsiteY0" fmla="*/ 34478 h 1312540"/>
                  <a:gd name="connsiteX1" fmla="*/ 888729 w 888729"/>
                  <a:gd name="connsiteY1" fmla="*/ 0 h 1312540"/>
                  <a:gd name="connsiteX2" fmla="*/ 866875 w 888729"/>
                  <a:gd name="connsiteY2" fmla="*/ 771623 h 1312540"/>
                  <a:gd name="connsiteX3" fmla="*/ 877591 w 888729"/>
                  <a:gd name="connsiteY3" fmla="*/ 1312540 h 1312540"/>
                  <a:gd name="connsiteX4" fmla="*/ 688603 w 888729"/>
                  <a:gd name="connsiteY4" fmla="*/ 1060821 h 1312540"/>
                  <a:gd name="connsiteX5" fmla="*/ 471389 w 888729"/>
                  <a:gd name="connsiteY5" fmla="*/ 1153864 h 1312540"/>
                  <a:gd name="connsiteX6" fmla="*/ 0 w 888729"/>
                  <a:gd name="connsiteY6" fmla="*/ 339279 h 1312540"/>
                  <a:gd name="connsiteX7" fmla="*/ 157635 w 888729"/>
                  <a:gd name="connsiteY7" fmla="*/ 413767 h 1312540"/>
                  <a:gd name="connsiteX8" fmla="*/ 315369 w 888729"/>
                  <a:gd name="connsiteY8" fmla="*/ 299466 h 1312540"/>
                  <a:gd name="connsiteX9" fmla="*/ 308795 w 888729"/>
                  <a:gd name="connsiteY9" fmla="*/ 34478 h 1312540"/>
                  <a:gd name="connsiteX0" fmla="*/ 308795 w 888729"/>
                  <a:gd name="connsiteY0" fmla="*/ 34478 h 1312540"/>
                  <a:gd name="connsiteX1" fmla="*/ 888729 w 888729"/>
                  <a:gd name="connsiteY1" fmla="*/ 0 h 1312540"/>
                  <a:gd name="connsiteX2" fmla="*/ 866875 w 888729"/>
                  <a:gd name="connsiteY2" fmla="*/ 771623 h 1312540"/>
                  <a:gd name="connsiteX3" fmla="*/ 877591 w 888729"/>
                  <a:gd name="connsiteY3" fmla="*/ 1312540 h 1312540"/>
                  <a:gd name="connsiteX4" fmla="*/ 688603 w 888729"/>
                  <a:gd name="connsiteY4" fmla="*/ 1060821 h 1312540"/>
                  <a:gd name="connsiteX5" fmla="*/ 471389 w 888729"/>
                  <a:gd name="connsiteY5" fmla="*/ 1153864 h 1312540"/>
                  <a:gd name="connsiteX6" fmla="*/ 110580 w 888729"/>
                  <a:gd name="connsiteY6" fmla="*/ 1137195 h 1312540"/>
                  <a:gd name="connsiteX7" fmla="*/ 0 w 888729"/>
                  <a:gd name="connsiteY7" fmla="*/ 339279 h 1312540"/>
                  <a:gd name="connsiteX8" fmla="*/ 157635 w 888729"/>
                  <a:gd name="connsiteY8" fmla="*/ 413767 h 1312540"/>
                  <a:gd name="connsiteX9" fmla="*/ 315369 w 888729"/>
                  <a:gd name="connsiteY9" fmla="*/ 299466 h 1312540"/>
                  <a:gd name="connsiteX10" fmla="*/ 308795 w 888729"/>
                  <a:gd name="connsiteY10" fmla="*/ 34478 h 1312540"/>
                  <a:gd name="connsiteX0" fmla="*/ 308795 w 888729"/>
                  <a:gd name="connsiteY0" fmla="*/ 34478 h 1312540"/>
                  <a:gd name="connsiteX1" fmla="*/ 888729 w 888729"/>
                  <a:gd name="connsiteY1" fmla="*/ 0 h 1312540"/>
                  <a:gd name="connsiteX2" fmla="*/ 866875 w 888729"/>
                  <a:gd name="connsiteY2" fmla="*/ 771623 h 1312540"/>
                  <a:gd name="connsiteX3" fmla="*/ 877591 w 888729"/>
                  <a:gd name="connsiteY3" fmla="*/ 1312540 h 1312540"/>
                  <a:gd name="connsiteX4" fmla="*/ 688603 w 888729"/>
                  <a:gd name="connsiteY4" fmla="*/ 1060821 h 1312540"/>
                  <a:gd name="connsiteX5" fmla="*/ 471389 w 888729"/>
                  <a:gd name="connsiteY5" fmla="*/ 1153864 h 1312540"/>
                  <a:gd name="connsiteX6" fmla="*/ 110580 w 888729"/>
                  <a:gd name="connsiteY6" fmla="*/ 1137195 h 1312540"/>
                  <a:gd name="connsiteX7" fmla="*/ 2183 w 888729"/>
                  <a:gd name="connsiteY7" fmla="*/ 606747 h 1312540"/>
                  <a:gd name="connsiteX8" fmla="*/ 0 w 888729"/>
                  <a:gd name="connsiteY8" fmla="*/ 339279 h 1312540"/>
                  <a:gd name="connsiteX9" fmla="*/ 157635 w 888729"/>
                  <a:gd name="connsiteY9" fmla="*/ 413767 h 1312540"/>
                  <a:gd name="connsiteX10" fmla="*/ 315369 w 888729"/>
                  <a:gd name="connsiteY10" fmla="*/ 299466 h 1312540"/>
                  <a:gd name="connsiteX11" fmla="*/ 308795 w 888729"/>
                  <a:gd name="connsiteY11" fmla="*/ 34478 h 1312540"/>
                  <a:gd name="connsiteX0" fmla="*/ 307340 w 887274"/>
                  <a:gd name="connsiteY0" fmla="*/ 34478 h 1312540"/>
                  <a:gd name="connsiteX1" fmla="*/ 887274 w 887274"/>
                  <a:gd name="connsiteY1" fmla="*/ 0 h 1312540"/>
                  <a:gd name="connsiteX2" fmla="*/ 865420 w 887274"/>
                  <a:gd name="connsiteY2" fmla="*/ 771623 h 1312540"/>
                  <a:gd name="connsiteX3" fmla="*/ 876136 w 887274"/>
                  <a:gd name="connsiteY3" fmla="*/ 1312540 h 1312540"/>
                  <a:gd name="connsiteX4" fmla="*/ 687148 w 887274"/>
                  <a:gd name="connsiteY4" fmla="*/ 1060821 h 1312540"/>
                  <a:gd name="connsiteX5" fmla="*/ 469934 w 887274"/>
                  <a:gd name="connsiteY5" fmla="*/ 1153864 h 1312540"/>
                  <a:gd name="connsiteX6" fmla="*/ 109125 w 887274"/>
                  <a:gd name="connsiteY6" fmla="*/ 1137195 h 1312540"/>
                  <a:gd name="connsiteX7" fmla="*/ 728 w 887274"/>
                  <a:gd name="connsiteY7" fmla="*/ 606747 h 1312540"/>
                  <a:gd name="connsiteX8" fmla="*/ 5689 w 887274"/>
                  <a:gd name="connsiteY8" fmla="*/ 351185 h 1312540"/>
                  <a:gd name="connsiteX9" fmla="*/ 156180 w 887274"/>
                  <a:gd name="connsiteY9" fmla="*/ 413767 h 1312540"/>
                  <a:gd name="connsiteX10" fmla="*/ 313914 w 887274"/>
                  <a:gd name="connsiteY10" fmla="*/ 299466 h 1312540"/>
                  <a:gd name="connsiteX11" fmla="*/ 307340 w 887274"/>
                  <a:gd name="connsiteY11" fmla="*/ 34478 h 1312540"/>
                  <a:gd name="connsiteX0" fmla="*/ 307340 w 887274"/>
                  <a:gd name="connsiteY0" fmla="*/ 34478 h 1312540"/>
                  <a:gd name="connsiteX1" fmla="*/ 887274 w 887274"/>
                  <a:gd name="connsiteY1" fmla="*/ 0 h 1312540"/>
                  <a:gd name="connsiteX2" fmla="*/ 865420 w 887274"/>
                  <a:gd name="connsiteY2" fmla="*/ 771623 h 1312540"/>
                  <a:gd name="connsiteX3" fmla="*/ 876136 w 887274"/>
                  <a:gd name="connsiteY3" fmla="*/ 1312540 h 1312540"/>
                  <a:gd name="connsiteX4" fmla="*/ 687148 w 887274"/>
                  <a:gd name="connsiteY4" fmla="*/ 1060821 h 1312540"/>
                  <a:gd name="connsiteX5" fmla="*/ 469934 w 887274"/>
                  <a:gd name="connsiteY5" fmla="*/ 1153864 h 1312540"/>
                  <a:gd name="connsiteX6" fmla="*/ 109125 w 887274"/>
                  <a:gd name="connsiteY6" fmla="*/ 1137195 h 1312540"/>
                  <a:gd name="connsiteX7" fmla="*/ 69784 w 887274"/>
                  <a:gd name="connsiteY7" fmla="*/ 712762 h 1312540"/>
                  <a:gd name="connsiteX8" fmla="*/ 728 w 887274"/>
                  <a:gd name="connsiteY8" fmla="*/ 606747 h 1312540"/>
                  <a:gd name="connsiteX9" fmla="*/ 5689 w 887274"/>
                  <a:gd name="connsiteY9" fmla="*/ 351185 h 1312540"/>
                  <a:gd name="connsiteX10" fmla="*/ 156180 w 887274"/>
                  <a:gd name="connsiteY10" fmla="*/ 413767 h 1312540"/>
                  <a:gd name="connsiteX11" fmla="*/ 313914 w 887274"/>
                  <a:gd name="connsiteY11" fmla="*/ 299466 h 1312540"/>
                  <a:gd name="connsiteX12" fmla="*/ 307340 w 887274"/>
                  <a:gd name="connsiteY12" fmla="*/ 34478 h 1312540"/>
                  <a:gd name="connsiteX0" fmla="*/ 307340 w 887274"/>
                  <a:gd name="connsiteY0" fmla="*/ 34478 h 1312540"/>
                  <a:gd name="connsiteX1" fmla="*/ 887274 w 887274"/>
                  <a:gd name="connsiteY1" fmla="*/ 0 h 1312540"/>
                  <a:gd name="connsiteX2" fmla="*/ 865420 w 887274"/>
                  <a:gd name="connsiteY2" fmla="*/ 771623 h 1312540"/>
                  <a:gd name="connsiteX3" fmla="*/ 876136 w 887274"/>
                  <a:gd name="connsiteY3" fmla="*/ 1312540 h 1312540"/>
                  <a:gd name="connsiteX4" fmla="*/ 687148 w 887274"/>
                  <a:gd name="connsiteY4" fmla="*/ 1060821 h 1312540"/>
                  <a:gd name="connsiteX5" fmla="*/ 469934 w 887274"/>
                  <a:gd name="connsiteY5" fmla="*/ 1153864 h 1312540"/>
                  <a:gd name="connsiteX6" fmla="*/ 109125 w 887274"/>
                  <a:gd name="connsiteY6" fmla="*/ 1137195 h 1312540"/>
                  <a:gd name="connsiteX7" fmla="*/ 41805 w 887274"/>
                  <a:gd name="connsiteY7" fmla="*/ 891901 h 1312540"/>
                  <a:gd name="connsiteX8" fmla="*/ 69784 w 887274"/>
                  <a:gd name="connsiteY8" fmla="*/ 712762 h 1312540"/>
                  <a:gd name="connsiteX9" fmla="*/ 728 w 887274"/>
                  <a:gd name="connsiteY9" fmla="*/ 606747 h 1312540"/>
                  <a:gd name="connsiteX10" fmla="*/ 5689 w 887274"/>
                  <a:gd name="connsiteY10" fmla="*/ 351185 h 1312540"/>
                  <a:gd name="connsiteX11" fmla="*/ 156180 w 887274"/>
                  <a:gd name="connsiteY11" fmla="*/ 413767 h 1312540"/>
                  <a:gd name="connsiteX12" fmla="*/ 313914 w 887274"/>
                  <a:gd name="connsiteY12" fmla="*/ 299466 h 1312540"/>
                  <a:gd name="connsiteX13" fmla="*/ 307340 w 887274"/>
                  <a:gd name="connsiteY13" fmla="*/ 34478 h 1312540"/>
                  <a:gd name="connsiteX0" fmla="*/ 307340 w 887274"/>
                  <a:gd name="connsiteY0" fmla="*/ 34478 h 1312540"/>
                  <a:gd name="connsiteX1" fmla="*/ 887274 w 887274"/>
                  <a:gd name="connsiteY1" fmla="*/ 0 h 1312540"/>
                  <a:gd name="connsiteX2" fmla="*/ 865420 w 887274"/>
                  <a:gd name="connsiteY2" fmla="*/ 771623 h 1312540"/>
                  <a:gd name="connsiteX3" fmla="*/ 876136 w 887274"/>
                  <a:gd name="connsiteY3" fmla="*/ 1312540 h 1312540"/>
                  <a:gd name="connsiteX4" fmla="*/ 687148 w 887274"/>
                  <a:gd name="connsiteY4" fmla="*/ 1060821 h 1312540"/>
                  <a:gd name="connsiteX5" fmla="*/ 469934 w 887274"/>
                  <a:gd name="connsiteY5" fmla="*/ 1153864 h 1312540"/>
                  <a:gd name="connsiteX6" fmla="*/ 109125 w 887274"/>
                  <a:gd name="connsiteY6" fmla="*/ 1137195 h 1312540"/>
                  <a:gd name="connsiteX7" fmla="*/ 35554 w 887274"/>
                  <a:gd name="connsiteY7" fmla="*/ 864864 h 1312540"/>
                  <a:gd name="connsiteX8" fmla="*/ 69784 w 887274"/>
                  <a:gd name="connsiteY8" fmla="*/ 712762 h 1312540"/>
                  <a:gd name="connsiteX9" fmla="*/ 728 w 887274"/>
                  <a:gd name="connsiteY9" fmla="*/ 606747 h 1312540"/>
                  <a:gd name="connsiteX10" fmla="*/ 5689 w 887274"/>
                  <a:gd name="connsiteY10" fmla="*/ 351185 h 1312540"/>
                  <a:gd name="connsiteX11" fmla="*/ 156180 w 887274"/>
                  <a:gd name="connsiteY11" fmla="*/ 413767 h 1312540"/>
                  <a:gd name="connsiteX12" fmla="*/ 313914 w 887274"/>
                  <a:gd name="connsiteY12" fmla="*/ 299466 h 1312540"/>
                  <a:gd name="connsiteX13" fmla="*/ 307340 w 887274"/>
                  <a:gd name="connsiteY13" fmla="*/ 34478 h 1312540"/>
                  <a:gd name="connsiteX0" fmla="*/ 307340 w 887274"/>
                  <a:gd name="connsiteY0" fmla="*/ 34478 h 1355526"/>
                  <a:gd name="connsiteX1" fmla="*/ 887274 w 887274"/>
                  <a:gd name="connsiteY1" fmla="*/ 0 h 1355526"/>
                  <a:gd name="connsiteX2" fmla="*/ 865420 w 887274"/>
                  <a:gd name="connsiteY2" fmla="*/ 771623 h 1355526"/>
                  <a:gd name="connsiteX3" fmla="*/ 876136 w 887274"/>
                  <a:gd name="connsiteY3" fmla="*/ 1312540 h 1355526"/>
                  <a:gd name="connsiteX4" fmla="*/ 687148 w 887274"/>
                  <a:gd name="connsiteY4" fmla="*/ 1060821 h 1355526"/>
                  <a:gd name="connsiteX5" fmla="*/ 243566 w 887274"/>
                  <a:gd name="connsiteY5" fmla="*/ 1355526 h 1355526"/>
                  <a:gd name="connsiteX6" fmla="*/ 109125 w 887274"/>
                  <a:gd name="connsiteY6" fmla="*/ 1137195 h 1355526"/>
                  <a:gd name="connsiteX7" fmla="*/ 35554 w 887274"/>
                  <a:gd name="connsiteY7" fmla="*/ 864864 h 1355526"/>
                  <a:gd name="connsiteX8" fmla="*/ 69784 w 887274"/>
                  <a:gd name="connsiteY8" fmla="*/ 712762 h 1355526"/>
                  <a:gd name="connsiteX9" fmla="*/ 728 w 887274"/>
                  <a:gd name="connsiteY9" fmla="*/ 606747 h 1355526"/>
                  <a:gd name="connsiteX10" fmla="*/ 5689 w 887274"/>
                  <a:gd name="connsiteY10" fmla="*/ 351185 h 1355526"/>
                  <a:gd name="connsiteX11" fmla="*/ 156180 w 887274"/>
                  <a:gd name="connsiteY11" fmla="*/ 413767 h 1355526"/>
                  <a:gd name="connsiteX12" fmla="*/ 313914 w 887274"/>
                  <a:gd name="connsiteY12" fmla="*/ 299466 h 1355526"/>
                  <a:gd name="connsiteX13" fmla="*/ 307340 w 887274"/>
                  <a:gd name="connsiteY13" fmla="*/ 34478 h 1355526"/>
                  <a:gd name="connsiteX0" fmla="*/ 307340 w 887274"/>
                  <a:gd name="connsiteY0" fmla="*/ 34478 h 1355526"/>
                  <a:gd name="connsiteX1" fmla="*/ 887274 w 887274"/>
                  <a:gd name="connsiteY1" fmla="*/ 0 h 1355526"/>
                  <a:gd name="connsiteX2" fmla="*/ 865420 w 887274"/>
                  <a:gd name="connsiteY2" fmla="*/ 771623 h 1355526"/>
                  <a:gd name="connsiteX3" fmla="*/ 876136 w 887274"/>
                  <a:gd name="connsiteY3" fmla="*/ 1312540 h 1355526"/>
                  <a:gd name="connsiteX4" fmla="*/ 687148 w 887274"/>
                  <a:gd name="connsiteY4" fmla="*/ 1060821 h 1355526"/>
                  <a:gd name="connsiteX5" fmla="*/ 243566 w 887274"/>
                  <a:gd name="connsiteY5" fmla="*/ 1355526 h 1355526"/>
                  <a:gd name="connsiteX6" fmla="*/ 90075 w 887274"/>
                  <a:gd name="connsiteY6" fmla="*/ 1144339 h 1355526"/>
                  <a:gd name="connsiteX7" fmla="*/ 35554 w 887274"/>
                  <a:gd name="connsiteY7" fmla="*/ 864864 h 1355526"/>
                  <a:gd name="connsiteX8" fmla="*/ 69784 w 887274"/>
                  <a:gd name="connsiteY8" fmla="*/ 712762 h 1355526"/>
                  <a:gd name="connsiteX9" fmla="*/ 728 w 887274"/>
                  <a:gd name="connsiteY9" fmla="*/ 606747 h 1355526"/>
                  <a:gd name="connsiteX10" fmla="*/ 5689 w 887274"/>
                  <a:gd name="connsiteY10" fmla="*/ 351185 h 1355526"/>
                  <a:gd name="connsiteX11" fmla="*/ 156180 w 887274"/>
                  <a:gd name="connsiteY11" fmla="*/ 413767 h 1355526"/>
                  <a:gd name="connsiteX12" fmla="*/ 313914 w 887274"/>
                  <a:gd name="connsiteY12" fmla="*/ 299466 h 1355526"/>
                  <a:gd name="connsiteX13" fmla="*/ 307340 w 887274"/>
                  <a:gd name="connsiteY13" fmla="*/ 34478 h 1355526"/>
                  <a:gd name="connsiteX0" fmla="*/ 307340 w 887274"/>
                  <a:gd name="connsiteY0" fmla="*/ 34478 h 1900013"/>
                  <a:gd name="connsiteX1" fmla="*/ 887274 w 887274"/>
                  <a:gd name="connsiteY1" fmla="*/ 0 h 1900013"/>
                  <a:gd name="connsiteX2" fmla="*/ 865420 w 887274"/>
                  <a:gd name="connsiteY2" fmla="*/ 771623 h 1900013"/>
                  <a:gd name="connsiteX3" fmla="*/ 876136 w 887274"/>
                  <a:gd name="connsiteY3" fmla="*/ 1312540 h 1900013"/>
                  <a:gd name="connsiteX4" fmla="*/ 545861 w 887274"/>
                  <a:gd name="connsiteY4" fmla="*/ 1900013 h 1900013"/>
                  <a:gd name="connsiteX5" fmla="*/ 243566 w 887274"/>
                  <a:gd name="connsiteY5" fmla="*/ 1355526 h 1900013"/>
                  <a:gd name="connsiteX6" fmla="*/ 90075 w 887274"/>
                  <a:gd name="connsiteY6" fmla="*/ 1144339 h 1900013"/>
                  <a:gd name="connsiteX7" fmla="*/ 35554 w 887274"/>
                  <a:gd name="connsiteY7" fmla="*/ 864864 h 1900013"/>
                  <a:gd name="connsiteX8" fmla="*/ 69784 w 887274"/>
                  <a:gd name="connsiteY8" fmla="*/ 712762 h 1900013"/>
                  <a:gd name="connsiteX9" fmla="*/ 728 w 887274"/>
                  <a:gd name="connsiteY9" fmla="*/ 606747 h 1900013"/>
                  <a:gd name="connsiteX10" fmla="*/ 5689 w 887274"/>
                  <a:gd name="connsiteY10" fmla="*/ 351185 h 1900013"/>
                  <a:gd name="connsiteX11" fmla="*/ 156180 w 887274"/>
                  <a:gd name="connsiteY11" fmla="*/ 413767 h 1900013"/>
                  <a:gd name="connsiteX12" fmla="*/ 313914 w 887274"/>
                  <a:gd name="connsiteY12" fmla="*/ 299466 h 1900013"/>
                  <a:gd name="connsiteX13" fmla="*/ 307340 w 887274"/>
                  <a:gd name="connsiteY13" fmla="*/ 34478 h 1900013"/>
                  <a:gd name="connsiteX0" fmla="*/ 307340 w 887274"/>
                  <a:gd name="connsiteY0" fmla="*/ 34478 h 1908349"/>
                  <a:gd name="connsiteX1" fmla="*/ 887274 w 887274"/>
                  <a:gd name="connsiteY1" fmla="*/ 0 h 1908349"/>
                  <a:gd name="connsiteX2" fmla="*/ 865420 w 887274"/>
                  <a:gd name="connsiteY2" fmla="*/ 771623 h 1908349"/>
                  <a:gd name="connsiteX3" fmla="*/ 886851 w 887274"/>
                  <a:gd name="connsiteY3" fmla="*/ 1908349 h 1908349"/>
                  <a:gd name="connsiteX4" fmla="*/ 545861 w 887274"/>
                  <a:gd name="connsiteY4" fmla="*/ 1900013 h 1908349"/>
                  <a:gd name="connsiteX5" fmla="*/ 243566 w 887274"/>
                  <a:gd name="connsiteY5" fmla="*/ 1355526 h 1908349"/>
                  <a:gd name="connsiteX6" fmla="*/ 90075 w 887274"/>
                  <a:gd name="connsiteY6" fmla="*/ 1144339 h 1908349"/>
                  <a:gd name="connsiteX7" fmla="*/ 35554 w 887274"/>
                  <a:gd name="connsiteY7" fmla="*/ 864864 h 1908349"/>
                  <a:gd name="connsiteX8" fmla="*/ 69784 w 887274"/>
                  <a:gd name="connsiteY8" fmla="*/ 712762 h 1908349"/>
                  <a:gd name="connsiteX9" fmla="*/ 728 w 887274"/>
                  <a:gd name="connsiteY9" fmla="*/ 606747 h 1908349"/>
                  <a:gd name="connsiteX10" fmla="*/ 5689 w 887274"/>
                  <a:gd name="connsiteY10" fmla="*/ 351185 h 1908349"/>
                  <a:gd name="connsiteX11" fmla="*/ 156180 w 887274"/>
                  <a:gd name="connsiteY11" fmla="*/ 413767 h 1908349"/>
                  <a:gd name="connsiteX12" fmla="*/ 313914 w 887274"/>
                  <a:gd name="connsiteY12" fmla="*/ 299466 h 1908349"/>
                  <a:gd name="connsiteX13" fmla="*/ 307340 w 887274"/>
                  <a:gd name="connsiteY13" fmla="*/ 34478 h 1908349"/>
                  <a:gd name="connsiteX0" fmla="*/ 307340 w 1005243"/>
                  <a:gd name="connsiteY0" fmla="*/ 34478 h 2106190"/>
                  <a:gd name="connsiteX1" fmla="*/ 887274 w 1005243"/>
                  <a:gd name="connsiteY1" fmla="*/ 0 h 2106190"/>
                  <a:gd name="connsiteX2" fmla="*/ 865420 w 1005243"/>
                  <a:gd name="connsiteY2" fmla="*/ 771623 h 2106190"/>
                  <a:gd name="connsiteX3" fmla="*/ 886851 w 1005243"/>
                  <a:gd name="connsiteY3" fmla="*/ 1908349 h 2106190"/>
                  <a:gd name="connsiteX4" fmla="*/ 1005243 w 1005243"/>
                  <a:gd name="connsiteY4" fmla="*/ 2106190 h 2106190"/>
                  <a:gd name="connsiteX5" fmla="*/ 545861 w 1005243"/>
                  <a:gd name="connsiteY5" fmla="*/ 1900013 h 2106190"/>
                  <a:gd name="connsiteX6" fmla="*/ 243566 w 1005243"/>
                  <a:gd name="connsiteY6" fmla="*/ 1355526 h 2106190"/>
                  <a:gd name="connsiteX7" fmla="*/ 90075 w 1005243"/>
                  <a:gd name="connsiteY7" fmla="*/ 1144339 h 2106190"/>
                  <a:gd name="connsiteX8" fmla="*/ 35554 w 1005243"/>
                  <a:gd name="connsiteY8" fmla="*/ 864864 h 2106190"/>
                  <a:gd name="connsiteX9" fmla="*/ 69784 w 1005243"/>
                  <a:gd name="connsiteY9" fmla="*/ 712762 h 2106190"/>
                  <a:gd name="connsiteX10" fmla="*/ 728 w 1005243"/>
                  <a:gd name="connsiteY10" fmla="*/ 606747 h 2106190"/>
                  <a:gd name="connsiteX11" fmla="*/ 5689 w 1005243"/>
                  <a:gd name="connsiteY11" fmla="*/ 351185 h 2106190"/>
                  <a:gd name="connsiteX12" fmla="*/ 156180 w 1005243"/>
                  <a:gd name="connsiteY12" fmla="*/ 413767 h 2106190"/>
                  <a:gd name="connsiteX13" fmla="*/ 313914 w 1005243"/>
                  <a:gd name="connsiteY13" fmla="*/ 299466 h 2106190"/>
                  <a:gd name="connsiteX14" fmla="*/ 307340 w 1005243"/>
                  <a:gd name="connsiteY14" fmla="*/ 34478 h 2106190"/>
                  <a:gd name="connsiteX0" fmla="*/ 307340 w 1143356"/>
                  <a:gd name="connsiteY0" fmla="*/ 34478 h 2172293"/>
                  <a:gd name="connsiteX1" fmla="*/ 887274 w 1143356"/>
                  <a:gd name="connsiteY1" fmla="*/ 0 h 2172293"/>
                  <a:gd name="connsiteX2" fmla="*/ 865420 w 1143356"/>
                  <a:gd name="connsiteY2" fmla="*/ 771623 h 2172293"/>
                  <a:gd name="connsiteX3" fmla="*/ 886851 w 1143356"/>
                  <a:gd name="connsiteY3" fmla="*/ 1908349 h 2172293"/>
                  <a:gd name="connsiteX4" fmla="*/ 1005243 w 1143356"/>
                  <a:gd name="connsiteY4" fmla="*/ 2106190 h 2172293"/>
                  <a:gd name="connsiteX5" fmla="*/ 1143356 w 1143356"/>
                  <a:gd name="connsiteY5" fmla="*/ 2172293 h 2172293"/>
                  <a:gd name="connsiteX6" fmla="*/ 545861 w 1143356"/>
                  <a:gd name="connsiteY6" fmla="*/ 1900013 h 2172293"/>
                  <a:gd name="connsiteX7" fmla="*/ 243566 w 1143356"/>
                  <a:gd name="connsiteY7" fmla="*/ 1355526 h 2172293"/>
                  <a:gd name="connsiteX8" fmla="*/ 90075 w 1143356"/>
                  <a:gd name="connsiteY8" fmla="*/ 1144339 h 2172293"/>
                  <a:gd name="connsiteX9" fmla="*/ 35554 w 1143356"/>
                  <a:gd name="connsiteY9" fmla="*/ 864864 h 2172293"/>
                  <a:gd name="connsiteX10" fmla="*/ 69784 w 1143356"/>
                  <a:gd name="connsiteY10" fmla="*/ 712762 h 2172293"/>
                  <a:gd name="connsiteX11" fmla="*/ 728 w 1143356"/>
                  <a:gd name="connsiteY11" fmla="*/ 606747 h 2172293"/>
                  <a:gd name="connsiteX12" fmla="*/ 5689 w 1143356"/>
                  <a:gd name="connsiteY12" fmla="*/ 351185 h 2172293"/>
                  <a:gd name="connsiteX13" fmla="*/ 156180 w 1143356"/>
                  <a:gd name="connsiteY13" fmla="*/ 413767 h 2172293"/>
                  <a:gd name="connsiteX14" fmla="*/ 313914 w 1143356"/>
                  <a:gd name="connsiteY14" fmla="*/ 299466 h 2172293"/>
                  <a:gd name="connsiteX15" fmla="*/ 307340 w 1143356"/>
                  <a:gd name="connsiteY15" fmla="*/ 34478 h 2172293"/>
                  <a:gd name="connsiteX0" fmla="*/ 307340 w 1369574"/>
                  <a:gd name="connsiteY0" fmla="*/ 34478 h 2172293"/>
                  <a:gd name="connsiteX1" fmla="*/ 887274 w 1369574"/>
                  <a:gd name="connsiteY1" fmla="*/ 0 h 2172293"/>
                  <a:gd name="connsiteX2" fmla="*/ 865420 w 1369574"/>
                  <a:gd name="connsiteY2" fmla="*/ 771623 h 2172293"/>
                  <a:gd name="connsiteX3" fmla="*/ 886851 w 1369574"/>
                  <a:gd name="connsiteY3" fmla="*/ 1908349 h 2172293"/>
                  <a:gd name="connsiteX4" fmla="*/ 1005243 w 1369574"/>
                  <a:gd name="connsiteY4" fmla="*/ 2106190 h 2172293"/>
                  <a:gd name="connsiteX5" fmla="*/ 1143356 w 1369574"/>
                  <a:gd name="connsiteY5" fmla="*/ 2172293 h 2172293"/>
                  <a:gd name="connsiteX6" fmla="*/ 1369574 w 1369574"/>
                  <a:gd name="connsiteY6" fmla="*/ 2017512 h 2172293"/>
                  <a:gd name="connsiteX7" fmla="*/ 545861 w 1369574"/>
                  <a:gd name="connsiteY7" fmla="*/ 1900013 h 2172293"/>
                  <a:gd name="connsiteX8" fmla="*/ 243566 w 1369574"/>
                  <a:gd name="connsiteY8" fmla="*/ 1355526 h 2172293"/>
                  <a:gd name="connsiteX9" fmla="*/ 90075 w 1369574"/>
                  <a:gd name="connsiteY9" fmla="*/ 1144339 h 2172293"/>
                  <a:gd name="connsiteX10" fmla="*/ 35554 w 1369574"/>
                  <a:gd name="connsiteY10" fmla="*/ 864864 h 2172293"/>
                  <a:gd name="connsiteX11" fmla="*/ 69784 w 1369574"/>
                  <a:gd name="connsiteY11" fmla="*/ 712762 h 2172293"/>
                  <a:gd name="connsiteX12" fmla="*/ 728 w 1369574"/>
                  <a:gd name="connsiteY12" fmla="*/ 606747 h 2172293"/>
                  <a:gd name="connsiteX13" fmla="*/ 5689 w 1369574"/>
                  <a:gd name="connsiteY13" fmla="*/ 351185 h 2172293"/>
                  <a:gd name="connsiteX14" fmla="*/ 156180 w 1369574"/>
                  <a:gd name="connsiteY14" fmla="*/ 413767 h 2172293"/>
                  <a:gd name="connsiteX15" fmla="*/ 313914 w 1369574"/>
                  <a:gd name="connsiteY15" fmla="*/ 299466 h 2172293"/>
                  <a:gd name="connsiteX16" fmla="*/ 307340 w 1369574"/>
                  <a:gd name="connsiteY16" fmla="*/ 34478 h 2172293"/>
                  <a:gd name="connsiteX0" fmla="*/ 307340 w 1520833"/>
                  <a:gd name="connsiteY0" fmla="*/ 34478 h 2172293"/>
                  <a:gd name="connsiteX1" fmla="*/ 887274 w 1520833"/>
                  <a:gd name="connsiteY1" fmla="*/ 0 h 2172293"/>
                  <a:gd name="connsiteX2" fmla="*/ 865420 w 1520833"/>
                  <a:gd name="connsiteY2" fmla="*/ 771623 h 2172293"/>
                  <a:gd name="connsiteX3" fmla="*/ 886851 w 1520833"/>
                  <a:gd name="connsiteY3" fmla="*/ 1908349 h 2172293"/>
                  <a:gd name="connsiteX4" fmla="*/ 1005243 w 1520833"/>
                  <a:gd name="connsiteY4" fmla="*/ 2106190 h 2172293"/>
                  <a:gd name="connsiteX5" fmla="*/ 1143356 w 1520833"/>
                  <a:gd name="connsiteY5" fmla="*/ 2172293 h 2172293"/>
                  <a:gd name="connsiteX6" fmla="*/ 1369574 w 1520833"/>
                  <a:gd name="connsiteY6" fmla="*/ 2017512 h 2172293"/>
                  <a:gd name="connsiteX7" fmla="*/ 1520833 w 1520833"/>
                  <a:gd name="connsiteY7" fmla="*/ 2019893 h 2172293"/>
                  <a:gd name="connsiteX8" fmla="*/ 545861 w 1520833"/>
                  <a:gd name="connsiteY8" fmla="*/ 1900013 h 2172293"/>
                  <a:gd name="connsiteX9" fmla="*/ 243566 w 1520833"/>
                  <a:gd name="connsiteY9" fmla="*/ 1355526 h 2172293"/>
                  <a:gd name="connsiteX10" fmla="*/ 90075 w 1520833"/>
                  <a:gd name="connsiteY10" fmla="*/ 1144339 h 2172293"/>
                  <a:gd name="connsiteX11" fmla="*/ 35554 w 1520833"/>
                  <a:gd name="connsiteY11" fmla="*/ 864864 h 2172293"/>
                  <a:gd name="connsiteX12" fmla="*/ 69784 w 1520833"/>
                  <a:gd name="connsiteY12" fmla="*/ 712762 h 2172293"/>
                  <a:gd name="connsiteX13" fmla="*/ 728 w 1520833"/>
                  <a:gd name="connsiteY13" fmla="*/ 606747 h 2172293"/>
                  <a:gd name="connsiteX14" fmla="*/ 5689 w 1520833"/>
                  <a:gd name="connsiteY14" fmla="*/ 351185 h 2172293"/>
                  <a:gd name="connsiteX15" fmla="*/ 156180 w 1520833"/>
                  <a:gd name="connsiteY15" fmla="*/ 413767 h 2172293"/>
                  <a:gd name="connsiteX16" fmla="*/ 313914 w 1520833"/>
                  <a:gd name="connsiteY16" fmla="*/ 299466 h 2172293"/>
                  <a:gd name="connsiteX17" fmla="*/ 307340 w 1520833"/>
                  <a:gd name="connsiteY17" fmla="*/ 34478 h 2172293"/>
                  <a:gd name="connsiteX0" fmla="*/ 307340 w 1522073"/>
                  <a:gd name="connsiteY0" fmla="*/ 34478 h 2253257"/>
                  <a:gd name="connsiteX1" fmla="*/ 887274 w 1522073"/>
                  <a:gd name="connsiteY1" fmla="*/ 0 h 2253257"/>
                  <a:gd name="connsiteX2" fmla="*/ 865420 w 1522073"/>
                  <a:gd name="connsiteY2" fmla="*/ 771623 h 2253257"/>
                  <a:gd name="connsiteX3" fmla="*/ 886851 w 1522073"/>
                  <a:gd name="connsiteY3" fmla="*/ 1908349 h 2253257"/>
                  <a:gd name="connsiteX4" fmla="*/ 1005243 w 1522073"/>
                  <a:gd name="connsiteY4" fmla="*/ 2106190 h 2253257"/>
                  <a:gd name="connsiteX5" fmla="*/ 1143356 w 1522073"/>
                  <a:gd name="connsiteY5" fmla="*/ 2172293 h 2253257"/>
                  <a:gd name="connsiteX6" fmla="*/ 1369574 w 1522073"/>
                  <a:gd name="connsiteY6" fmla="*/ 2017512 h 2253257"/>
                  <a:gd name="connsiteX7" fmla="*/ 1520833 w 1522073"/>
                  <a:gd name="connsiteY7" fmla="*/ 2019893 h 2253257"/>
                  <a:gd name="connsiteX8" fmla="*/ 1522073 w 1522073"/>
                  <a:gd name="connsiteY8" fmla="*/ 2253257 h 2253257"/>
                  <a:gd name="connsiteX9" fmla="*/ 545861 w 1522073"/>
                  <a:gd name="connsiteY9" fmla="*/ 1900013 h 2253257"/>
                  <a:gd name="connsiteX10" fmla="*/ 243566 w 1522073"/>
                  <a:gd name="connsiteY10" fmla="*/ 1355526 h 2253257"/>
                  <a:gd name="connsiteX11" fmla="*/ 90075 w 1522073"/>
                  <a:gd name="connsiteY11" fmla="*/ 1144339 h 2253257"/>
                  <a:gd name="connsiteX12" fmla="*/ 35554 w 1522073"/>
                  <a:gd name="connsiteY12" fmla="*/ 864864 h 2253257"/>
                  <a:gd name="connsiteX13" fmla="*/ 69784 w 1522073"/>
                  <a:gd name="connsiteY13" fmla="*/ 712762 h 2253257"/>
                  <a:gd name="connsiteX14" fmla="*/ 728 w 1522073"/>
                  <a:gd name="connsiteY14" fmla="*/ 606747 h 2253257"/>
                  <a:gd name="connsiteX15" fmla="*/ 5689 w 1522073"/>
                  <a:gd name="connsiteY15" fmla="*/ 351185 h 2253257"/>
                  <a:gd name="connsiteX16" fmla="*/ 156180 w 1522073"/>
                  <a:gd name="connsiteY16" fmla="*/ 413767 h 2253257"/>
                  <a:gd name="connsiteX17" fmla="*/ 313914 w 1522073"/>
                  <a:gd name="connsiteY17" fmla="*/ 299466 h 2253257"/>
                  <a:gd name="connsiteX18" fmla="*/ 307340 w 1522073"/>
                  <a:gd name="connsiteY18" fmla="*/ 34478 h 2253257"/>
                  <a:gd name="connsiteX0" fmla="*/ 307340 w 1522073"/>
                  <a:gd name="connsiteY0" fmla="*/ 34478 h 2253257"/>
                  <a:gd name="connsiteX1" fmla="*/ 887274 w 1522073"/>
                  <a:gd name="connsiteY1" fmla="*/ 0 h 2253257"/>
                  <a:gd name="connsiteX2" fmla="*/ 865420 w 1522073"/>
                  <a:gd name="connsiteY2" fmla="*/ 771623 h 2253257"/>
                  <a:gd name="connsiteX3" fmla="*/ 886851 w 1522073"/>
                  <a:gd name="connsiteY3" fmla="*/ 1908349 h 2253257"/>
                  <a:gd name="connsiteX4" fmla="*/ 1005243 w 1522073"/>
                  <a:gd name="connsiteY4" fmla="*/ 2106190 h 2253257"/>
                  <a:gd name="connsiteX5" fmla="*/ 1143356 w 1522073"/>
                  <a:gd name="connsiteY5" fmla="*/ 2172293 h 2253257"/>
                  <a:gd name="connsiteX6" fmla="*/ 1369574 w 1522073"/>
                  <a:gd name="connsiteY6" fmla="*/ 2017512 h 2253257"/>
                  <a:gd name="connsiteX7" fmla="*/ 1520833 w 1522073"/>
                  <a:gd name="connsiteY7" fmla="*/ 2019893 h 2253257"/>
                  <a:gd name="connsiteX8" fmla="*/ 1522073 w 1522073"/>
                  <a:gd name="connsiteY8" fmla="*/ 2253257 h 2253257"/>
                  <a:gd name="connsiteX9" fmla="*/ 888761 w 1522073"/>
                  <a:gd name="connsiteY9" fmla="*/ 2221482 h 2253257"/>
                  <a:gd name="connsiteX10" fmla="*/ 243566 w 1522073"/>
                  <a:gd name="connsiteY10" fmla="*/ 1355526 h 2253257"/>
                  <a:gd name="connsiteX11" fmla="*/ 90075 w 1522073"/>
                  <a:gd name="connsiteY11" fmla="*/ 1144339 h 2253257"/>
                  <a:gd name="connsiteX12" fmla="*/ 35554 w 1522073"/>
                  <a:gd name="connsiteY12" fmla="*/ 864864 h 2253257"/>
                  <a:gd name="connsiteX13" fmla="*/ 69784 w 1522073"/>
                  <a:gd name="connsiteY13" fmla="*/ 712762 h 2253257"/>
                  <a:gd name="connsiteX14" fmla="*/ 728 w 1522073"/>
                  <a:gd name="connsiteY14" fmla="*/ 606747 h 2253257"/>
                  <a:gd name="connsiteX15" fmla="*/ 5689 w 1522073"/>
                  <a:gd name="connsiteY15" fmla="*/ 351185 h 2253257"/>
                  <a:gd name="connsiteX16" fmla="*/ 156180 w 1522073"/>
                  <a:gd name="connsiteY16" fmla="*/ 413767 h 2253257"/>
                  <a:gd name="connsiteX17" fmla="*/ 313914 w 1522073"/>
                  <a:gd name="connsiteY17" fmla="*/ 299466 h 2253257"/>
                  <a:gd name="connsiteX18" fmla="*/ 307340 w 1522073"/>
                  <a:gd name="connsiteY18" fmla="*/ 34478 h 2253257"/>
                  <a:gd name="connsiteX0" fmla="*/ 307340 w 1526835"/>
                  <a:gd name="connsiteY0" fmla="*/ 34478 h 2255639"/>
                  <a:gd name="connsiteX1" fmla="*/ 887274 w 1526835"/>
                  <a:gd name="connsiteY1" fmla="*/ 0 h 2255639"/>
                  <a:gd name="connsiteX2" fmla="*/ 865420 w 1526835"/>
                  <a:gd name="connsiteY2" fmla="*/ 771623 h 2255639"/>
                  <a:gd name="connsiteX3" fmla="*/ 886851 w 1526835"/>
                  <a:gd name="connsiteY3" fmla="*/ 1908349 h 2255639"/>
                  <a:gd name="connsiteX4" fmla="*/ 1005243 w 1526835"/>
                  <a:gd name="connsiteY4" fmla="*/ 2106190 h 2255639"/>
                  <a:gd name="connsiteX5" fmla="*/ 1143356 w 1526835"/>
                  <a:gd name="connsiteY5" fmla="*/ 2172293 h 2255639"/>
                  <a:gd name="connsiteX6" fmla="*/ 1369574 w 1526835"/>
                  <a:gd name="connsiteY6" fmla="*/ 2017512 h 2255639"/>
                  <a:gd name="connsiteX7" fmla="*/ 1520833 w 1526835"/>
                  <a:gd name="connsiteY7" fmla="*/ 2019893 h 2255639"/>
                  <a:gd name="connsiteX8" fmla="*/ 1526835 w 1526835"/>
                  <a:gd name="connsiteY8" fmla="*/ 2255639 h 2255639"/>
                  <a:gd name="connsiteX9" fmla="*/ 888761 w 1526835"/>
                  <a:gd name="connsiteY9" fmla="*/ 2221482 h 2255639"/>
                  <a:gd name="connsiteX10" fmla="*/ 243566 w 1526835"/>
                  <a:gd name="connsiteY10" fmla="*/ 1355526 h 2255639"/>
                  <a:gd name="connsiteX11" fmla="*/ 90075 w 1526835"/>
                  <a:gd name="connsiteY11" fmla="*/ 1144339 h 2255639"/>
                  <a:gd name="connsiteX12" fmla="*/ 35554 w 1526835"/>
                  <a:gd name="connsiteY12" fmla="*/ 864864 h 2255639"/>
                  <a:gd name="connsiteX13" fmla="*/ 69784 w 1526835"/>
                  <a:gd name="connsiteY13" fmla="*/ 712762 h 2255639"/>
                  <a:gd name="connsiteX14" fmla="*/ 728 w 1526835"/>
                  <a:gd name="connsiteY14" fmla="*/ 606747 h 2255639"/>
                  <a:gd name="connsiteX15" fmla="*/ 5689 w 1526835"/>
                  <a:gd name="connsiteY15" fmla="*/ 351185 h 2255639"/>
                  <a:gd name="connsiteX16" fmla="*/ 156180 w 1526835"/>
                  <a:gd name="connsiteY16" fmla="*/ 413767 h 2255639"/>
                  <a:gd name="connsiteX17" fmla="*/ 313914 w 1526835"/>
                  <a:gd name="connsiteY17" fmla="*/ 299466 h 2255639"/>
                  <a:gd name="connsiteX18" fmla="*/ 307340 w 1526835"/>
                  <a:gd name="connsiteY18"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86851 w 1526835"/>
                  <a:gd name="connsiteY3" fmla="*/ 1908349 h 2255639"/>
                  <a:gd name="connsiteX4" fmla="*/ 1005243 w 1526835"/>
                  <a:gd name="connsiteY4" fmla="*/ 2106190 h 2255639"/>
                  <a:gd name="connsiteX5" fmla="*/ 1143356 w 1526835"/>
                  <a:gd name="connsiteY5" fmla="*/ 2172293 h 2255639"/>
                  <a:gd name="connsiteX6" fmla="*/ 1369574 w 1526835"/>
                  <a:gd name="connsiteY6" fmla="*/ 2017512 h 2255639"/>
                  <a:gd name="connsiteX7" fmla="*/ 1520833 w 1526835"/>
                  <a:gd name="connsiteY7" fmla="*/ 2019893 h 2255639"/>
                  <a:gd name="connsiteX8" fmla="*/ 1526835 w 1526835"/>
                  <a:gd name="connsiteY8" fmla="*/ 2255639 h 2255639"/>
                  <a:gd name="connsiteX9" fmla="*/ 888761 w 1526835"/>
                  <a:gd name="connsiteY9" fmla="*/ 2221482 h 2255639"/>
                  <a:gd name="connsiteX10" fmla="*/ 182471 w 1526835"/>
                  <a:gd name="connsiteY10" fmla="*/ 2176386 h 2255639"/>
                  <a:gd name="connsiteX11" fmla="*/ 243566 w 1526835"/>
                  <a:gd name="connsiteY11" fmla="*/ 1355526 h 2255639"/>
                  <a:gd name="connsiteX12" fmla="*/ 90075 w 1526835"/>
                  <a:gd name="connsiteY12" fmla="*/ 1144339 h 2255639"/>
                  <a:gd name="connsiteX13" fmla="*/ 35554 w 1526835"/>
                  <a:gd name="connsiteY13" fmla="*/ 864864 h 2255639"/>
                  <a:gd name="connsiteX14" fmla="*/ 69784 w 1526835"/>
                  <a:gd name="connsiteY14" fmla="*/ 712762 h 2255639"/>
                  <a:gd name="connsiteX15" fmla="*/ 728 w 1526835"/>
                  <a:gd name="connsiteY15" fmla="*/ 606747 h 2255639"/>
                  <a:gd name="connsiteX16" fmla="*/ 5689 w 1526835"/>
                  <a:gd name="connsiteY16" fmla="*/ 351185 h 2255639"/>
                  <a:gd name="connsiteX17" fmla="*/ 156180 w 1526835"/>
                  <a:gd name="connsiteY17" fmla="*/ 413767 h 2255639"/>
                  <a:gd name="connsiteX18" fmla="*/ 313914 w 1526835"/>
                  <a:gd name="connsiteY18" fmla="*/ 299466 h 2255639"/>
                  <a:gd name="connsiteX19" fmla="*/ 307340 w 1526835"/>
                  <a:gd name="connsiteY19"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86851 w 1526835"/>
                  <a:gd name="connsiteY3" fmla="*/ 1908349 h 2255639"/>
                  <a:gd name="connsiteX4" fmla="*/ 1005243 w 1526835"/>
                  <a:gd name="connsiteY4" fmla="*/ 2106190 h 2255639"/>
                  <a:gd name="connsiteX5" fmla="*/ 1143356 w 1526835"/>
                  <a:gd name="connsiteY5" fmla="*/ 2172293 h 2255639"/>
                  <a:gd name="connsiteX6" fmla="*/ 1369574 w 1526835"/>
                  <a:gd name="connsiteY6" fmla="*/ 2017512 h 2255639"/>
                  <a:gd name="connsiteX7" fmla="*/ 1520833 w 1526835"/>
                  <a:gd name="connsiteY7" fmla="*/ 2019893 h 2255639"/>
                  <a:gd name="connsiteX8" fmla="*/ 1526835 w 1526835"/>
                  <a:gd name="connsiteY8" fmla="*/ 2255639 h 2255639"/>
                  <a:gd name="connsiteX9" fmla="*/ 888761 w 1526835"/>
                  <a:gd name="connsiteY9" fmla="*/ 2221482 h 2255639"/>
                  <a:gd name="connsiteX10" fmla="*/ 182471 w 1526835"/>
                  <a:gd name="connsiteY10" fmla="*/ 2176386 h 2255639"/>
                  <a:gd name="connsiteX11" fmla="*/ 194278 w 1526835"/>
                  <a:gd name="connsiteY11" fmla="*/ 1749473 h 2255639"/>
                  <a:gd name="connsiteX12" fmla="*/ 243566 w 1526835"/>
                  <a:gd name="connsiteY12" fmla="*/ 1355526 h 2255639"/>
                  <a:gd name="connsiteX13" fmla="*/ 90075 w 1526835"/>
                  <a:gd name="connsiteY13" fmla="*/ 1144339 h 2255639"/>
                  <a:gd name="connsiteX14" fmla="*/ 35554 w 1526835"/>
                  <a:gd name="connsiteY14" fmla="*/ 864864 h 2255639"/>
                  <a:gd name="connsiteX15" fmla="*/ 69784 w 1526835"/>
                  <a:gd name="connsiteY15" fmla="*/ 712762 h 2255639"/>
                  <a:gd name="connsiteX16" fmla="*/ 728 w 1526835"/>
                  <a:gd name="connsiteY16" fmla="*/ 606747 h 2255639"/>
                  <a:gd name="connsiteX17" fmla="*/ 5689 w 1526835"/>
                  <a:gd name="connsiteY17" fmla="*/ 351185 h 2255639"/>
                  <a:gd name="connsiteX18" fmla="*/ 156180 w 1526835"/>
                  <a:gd name="connsiteY18" fmla="*/ 413767 h 2255639"/>
                  <a:gd name="connsiteX19" fmla="*/ 313914 w 1526835"/>
                  <a:gd name="connsiteY19" fmla="*/ 299466 h 2255639"/>
                  <a:gd name="connsiteX20" fmla="*/ 307340 w 1526835"/>
                  <a:gd name="connsiteY20"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86851 w 1526835"/>
                  <a:gd name="connsiteY3" fmla="*/ 1908349 h 2255639"/>
                  <a:gd name="connsiteX4" fmla="*/ 1005243 w 1526835"/>
                  <a:gd name="connsiteY4" fmla="*/ 2106190 h 2255639"/>
                  <a:gd name="connsiteX5" fmla="*/ 1143356 w 1526835"/>
                  <a:gd name="connsiteY5" fmla="*/ 2172293 h 2255639"/>
                  <a:gd name="connsiteX6" fmla="*/ 1369574 w 1526835"/>
                  <a:gd name="connsiteY6" fmla="*/ 2017512 h 2255639"/>
                  <a:gd name="connsiteX7" fmla="*/ 1520833 w 1526835"/>
                  <a:gd name="connsiteY7" fmla="*/ 2019893 h 2255639"/>
                  <a:gd name="connsiteX8" fmla="*/ 1526835 w 1526835"/>
                  <a:gd name="connsiteY8" fmla="*/ 2255639 h 2255639"/>
                  <a:gd name="connsiteX9" fmla="*/ 888761 w 1526835"/>
                  <a:gd name="connsiteY9" fmla="*/ 2221482 h 2255639"/>
                  <a:gd name="connsiteX10" fmla="*/ 182471 w 1526835"/>
                  <a:gd name="connsiteY10" fmla="*/ 2176386 h 2255639"/>
                  <a:gd name="connsiteX11" fmla="*/ 194278 w 1526835"/>
                  <a:gd name="connsiteY11" fmla="*/ 1749473 h 2255639"/>
                  <a:gd name="connsiteX12" fmla="*/ 159129 w 1526835"/>
                  <a:gd name="connsiteY12" fmla="*/ 1473248 h 2255639"/>
                  <a:gd name="connsiteX13" fmla="*/ 243566 w 1526835"/>
                  <a:gd name="connsiteY13" fmla="*/ 1355526 h 2255639"/>
                  <a:gd name="connsiteX14" fmla="*/ 90075 w 1526835"/>
                  <a:gd name="connsiteY14" fmla="*/ 1144339 h 2255639"/>
                  <a:gd name="connsiteX15" fmla="*/ 35554 w 1526835"/>
                  <a:gd name="connsiteY15" fmla="*/ 864864 h 2255639"/>
                  <a:gd name="connsiteX16" fmla="*/ 69784 w 1526835"/>
                  <a:gd name="connsiteY16" fmla="*/ 712762 h 2255639"/>
                  <a:gd name="connsiteX17" fmla="*/ 728 w 1526835"/>
                  <a:gd name="connsiteY17" fmla="*/ 606747 h 2255639"/>
                  <a:gd name="connsiteX18" fmla="*/ 5689 w 1526835"/>
                  <a:gd name="connsiteY18" fmla="*/ 351185 h 2255639"/>
                  <a:gd name="connsiteX19" fmla="*/ 156180 w 1526835"/>
                  <a:gd name="connsiteY19" fmla="*/ 413767 h 2255639"/>
                  <a:gd name="connsiteX20" fmla="*/ 313914 w 1526835"/>
                  <a:gd name="connsiteY20" fmla="*/ 299466 h 2255639"/>
                  <a:gd name="connsiteX21" fmla="*/ 307340 w 1526835"/>
                  <a:gd name="connsiteY21"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86851 w 1526835"/>
                  <a:gd name="connsiteY3" fmla="*/ 1908349 h 2255639"/>
                  <a:gd name="connsiteX4" fmla="*/ 1005243 w 1526835"/>
                  <a:gd name="connsiteY4" fmla="*/ 2106190 h 2255639"/>
                  <a:gd name="connsiteX5" fmla="*/ 1143356 w 1526835"/>
                  <a:gd name="connsiteY5" fmla="*/ 2172293 h 2255639"/>
                  <a:gd name="connsiteX6" fmla="*/ 1369574 w 1526835"/>
                  <a:gd name="connsiteY6" fmla="*/ 2017512 h 2255639"/>
                  <a:gd name="connsiteX7" fmla="*/ 1520833 w 1526835"/>
                  <a:gd name="connsiteY7" fmla="*/ 2019893 h 2255639"/>
                  <a:gd name="connsiteX8" fmla="*/ 1526835 w 1526835"/>
                  <a:gd name="connsiteY8" fmla="*/ 2255639 h 2255639"/>
                  <a:gd name="connsiteX9" fmla="*/ 888761 w 1526835"/>
                  <a:gd name="connsiteY9" fmla="*/ 2221482 h 2255639"/>
                  <a:gd name="connsiteX10" fmla="*/ 182471 w 1526835"/>
                  <a:gd name="connsiteY10" fmla="*/ 2176386 h 2255639"/>
                  <a:gd name="connsiteX11" fmla="*/ 177361 w 1526835"/>
                  <a:gd name="connsiteY11" fmla="*/ 1751309 h 2255639"/>
                  <a:gd name="connsiteX12" fmla="*/ 159129 w 1526835"/>
                  <a:gd name="connsiteY12" fmla="*/ 1473248 h 2255639"/>
                  <a:gd name="connsiteX13" fmla="*/ 243566 w 1526835"/>
                  <a:gd name="connsiteY13" fmla="*/ 1355526 h 2255639"/>
                  <a:gd name="connsiteX14" fmla="*/ 90075 w 1526835"/>
                  <a:gd name="connsiteY14" fmla="*/ 1144339 h 2255639"/>
                  <a:gd name="connsiteX15" fmla="*/ 35554 w 1526835"/>
                  <a:gd name="connsiteY15" fmla="*/ 864864 h 2255639"/>
                  <a:gd name="connsiteX16" fmla="*/ 69784 w 1526835"/>
                  <a:gd name="connsiteY16" fmla="*/ 712762 h 2255639"/>
                  <a:gd name="connsiteX17" fmla="*/ 728 w 1526835"/>
                  <a:gd name="connsiteY17" fmla="*/ 606747 h 2255639"/>
                  <a:gd name="connsiteX18" fmla="*/ 5689 w 1526835"/>
                  <a:gd name="connsiteY18" fmla="*/ 351185 h 2255639"/>
                  <a:gd name="connsiteX19" fmla="*/ 156180 w 1526835"/>
                  <a:gd name="connsiteY19" fmla="*/ 413767 h 2255639"/>
                  <a:gd name="connsiteX20" fmla="*/ 313914 w 1526835"/>
                  <a:gd name="connsiteY20" fmla="*/ 299466 h 2255639"/>
                  <a:gd name="connsiteX21" fmla="*/ 307340 w 1526835"/>
                  <a:gd name="connsiteY21"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86851 w 1526835"/>
                  <a:gd name="connsiteY3" fmla="*/ 1908349 h 2255639"/>
                  <a:gd name="connsiteX4" fmla="*/ 1005243 w 1526835"/>
                  <a:gd name="connsiteY4" fmla="*/ 2106190 h 2255639"/>
                  <a:gd name="connsiteX5" fmla="*/ 1143356 w 1526835"/>
                  <a:gd name="connsiteY5" fmla="*/ 2172293 h 2255639"/>
                  <a:gd name="connsiteX6" fmla="*/ 1369574 w 1526835"/>
                  <a:gd name="connsiteY6" fmla="*/ 2017512 h 2255639"/>
                  <a:gd name="connsiteX7" fmla="*/ 1520833 w 1526835"/>
                  <a:gd name="connsiteY7" fmla="*/ 2019893 h 2255639"/>
                  <a:gd name="connsiteX8" fmla="*/ 1526835 w 1526835"/>
                  <a:gd name="connsiteY8" fmla="*/ 2255639 h 2255639"/>
                  <a:gd name="connsiteX9" fmla="*/ 888761 w 1526835"/>
                  <a:gd name="connsiteY9" fmla="*/ 2221482 h 2255639"/>
                  <a:gd name="connsiteX10" fmla="*/ 165803 w 1526835"/>
                  <a:gd name="connsiteY10" fmla="*/ 2176386 h 2255639"/>
                  <a:gd name="connsiteX11" fmla="*/ 177361 w 1526835"/>
                  <a:gd name="connsiteY11" fmla="*/ 1751309 h 2255639"/>
                  <a:gd name="connsiteX12" fmla="*/ 159129 w 1526835"/>
                  <a:gd name="connsiteY12" fmla="*/ 1473248 h 2255639"/>
                  <a:gd name="connsiteX13" fmla="*/ 243566 w 1526835"/>
                  <a:gd name="connsiteY13" fmla="*/ 1355526 h 2255639"/>
                  <a:gd name="connsiteX14" fmla="*/ 90075 w 1526835"/>
                  <a:gd name="connsiteY14" fmla="*/ 1144339 h 2255639"/>
                  <a:gd name="connsiteX15" fmla="*/ 35554 w 1526835"/>
                  <a:gd name="connsiteY15" fmla="*/ 864864 h 2255639"/>
                  <a:gd name="connsiteX16" fmla="*/ 69784 w 1526835"/>
                  <a:gd name="connsiteY16" fmla="*/ 712762 h 2255639"/>
                  <a:gd name="connsiteX17" fmla="*/ 728 w 1526835"/>
                  <a:gd name="connsiteY17" fmla="*/ 606747 h 2255639"/>
                  <a:gd name="connsiteX18" fmla="*/ 5689 w 1526835"/>
                  <a:gd name="connsiteY18" fmla="*/ 351185 h 2255639"/>
                  <a:gd name="connsiteX19" fmla="*/ 156180 w 1526835"/>
                  <a:gd name="connsiteY19" fmla="*/ 413767 h 2255639"/>
                  <a:gd name="connsiteX20" fmla="*/ 313914 w 1526835"/>
                  <a:gd name="connsiteY20" fmla="*/ 299466 h 2255639"/>
                  <a:gd name="connsiteX21" fmla="*/ 307340 w 1526835"/>
                  <a:gd name="connsiteY21"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86851 w 1526835"/>
                  <a:gd name="connsiteY3" fmla="*/ 1908349 h 2255639"/>
                  <a:gd name="connsiteX4" fmla="*/ 1005243 w 1526835"/>
                  <a:gd name="connsiteY4" fmla="*/ 2106190 h 2255639"/>
                  <a:gd name="connsiteX5" fmla="*/ 1143356 w 1526835"/>
                  <a:gd name="connsiteY5" fmla="*/ 2172293 h 2255639"/>
                  <a:gd name="connsiteX6" fmla="*/ 1369574 w 1526835"/>
                  <a:gd name="connsiteY6" fmla="*/ 2017512 h 2255639"/>
                  <a:gd name="connsiteX7" fmla="*/ 1520833 w 1526835"/>
                  <a:gd name="connsiteY7" fmla="*/ 2019893 h 2255639"/>
                  <a:gd name="connsiteX8" fmla="*/ 1526835 w 1526835"/>
                  <a:gd name="connsiteY8" fmla="*/ 2255639 h 2255639"/>
                  <a:gd name="connsiteX9" fmla="*/ 888761 w 1526835"/>
                  <a:gd name="connsiteY9" fmla="*/ 2221482 h 2255639"/>
                  <a:gd name="connsiteX10" fmla="*/ 165803 w 1526835"/>
                  <a:gd name="connsiteY10" fmla="*/ 2176386 h 2255639"/>
                  <a:gd name="connsiteX11" fmla="*/ 177361 w 1526835"/>
                  <a:gd name="connsiteY11" fmla="*/ 1751309 h 2255639"/>
                  <a:gd name="connsiteX12" fmla="*/ 159129 w 1526835"/>
                  <a:gd name="connsiteY12" fmla="*/ 1473248 h 2255639"/>
                  <a:gd name="connsiteX13" fmla="*/ 243566 w 1526835"/>
                  <a:gd name="connsiteY13" fmla="*/ 1355526 h 2255639"/>
                  <a:gd name="connsiteX14" fmla="*/ 90075 w 1526835"/>
                  <a:gd name="connsiteY14" fmla="*/ 1144339 h 2255639"/>
                  <a:gd name="connsiteX15" fmla="*/ 35554 w 1526835"/>
                  <a:gd name="connsiteY15" fmla="*/ 864864 h 2255639"/>
                  <a:gd name="connsiteX16" fmla="*/ 69784 w 1526835"/>
                  <a:gd name="connsiteY16" fmla="*/ 712762 h 2255639"/>
                  <a:gd name="connsiteX17" fmla="*/ 728 w 1526835"/>
                  <a:gd name="connsiteY17" fmla="*/ 606747 h 2255639"/>
                  <a:gd name="connsiteX18" fmla="*/ 5689 w 1526835"/>
                  <a:gd name="connsiteY18" fmla="*/ 351185 h 2255639"/>
                  <a:gd name="connsiteX19" fmla="*/ 156180 w 1526835"/>
                  <a:gd name="connsiteY19" fmla="*/ 413767 h 2255639"/>
                  <a:gd name="connsiteX20" fmla="*/ 313914 w 1526835"/>
                  <a:gd name="connsiteY20" fmla="*/ 299466 h 2255639"/>
                  <a:gd name="connsiteX21" fmla="*/ 307340 w 1526835"/>
                  <a:gd name="connsiteY21"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86851 w 1526835"/>
                  <a:gd name="connsiteY3" fmla="*/ 1908349 h 2255639"/>
                  <a:gd name="connsiteX4" fmla="*/ 1005243 w 1526835"/>
                  <a:gd name="connsiteY4" fmla="*/ 2106190 h 2255639"/>
                  <a:gd name="connsiteX5" fmla="*/ 1143356 w 1526835"/>
                  <a:gd name="connsiteY5" fmla="*/ 2172293 h 2255639"/>
                  <a:gd name="connsiteX6" fmla="*/ 1369574 w 1526835"/>
                  <a:gd name="connsiteY6" fmla="*/ 2017512 h 2255639"/>
                  <a:gd name="connsiteX7" fmla="*/ 1520833 w 1526835"/>
                  <a:gd name="connsiteY7" fmla="*/ 2019893 h 2255639"/>
                  <a:gd name="connsiteX8" fmla="*/ 1526835 w 1526835"/>
                  <a:gd name="connsiteY8" fmla="*/ 2255639 h 2255639"/>
                  <a:gd name="connsiteX9" fmla="*/ 888761 w 1526835"/>
                  <a:gd name="connsiteY9" fmla="*/ 2221482 h 2255639"/>
                  <a:gd name="connsiteX10" fmla="*/ 165803 w 1526835"/>
                  <a:gd name="connsiteY10" fmla="*/ 2176386 h 2255639"/>
                  <a:gd name="connsiteX11" fmla="*/ 177361 w 1526835"/>
                  <a:gd name="connsiteY11" fmla="*/ 1751309 h 2255639"/>
                  <a:gd name="connsiteX12" fmla="*/ 159129 w 1526835"/>
                  <a:gd name="connsiteY12" fmla="*/ 1473248 h 2255639"/>
                  <a:gd name="connsiteX13" fmla="*/ 243566 w 1526835"/>
                  <a:gd name="connsiteY13" fmla="*/ 1355526 h 2255639"/>
                  <a:gd name="connsiteX14" fmla="*/ 90075 w 1526835"/>
                  <a:gd name="connsiteY14" fmla="*/ 1144339 h 2255639"/>
                  <a:gd name="connsiteX15" fmla="*/ 35554 w 1526835"/>
                  <a:gd name="connsiteY15" fmla="*/ 864864 h 2255639"/>
                  <a:gd name="connsiteX16" fmla="*/ 69784 w 1526835"/>
                  <a:gd name="connsiteY16" fmla="*/ 712762 h 2255639"/>
                  <a:gd name="connsiteX17" fmla="*/ 728 w 1526835"/>
                  <a:gd name="connsiteY17" fmla="*/ 606747 h 2255639"/>
                  <a:gd name="connsiteX18" fmla="*/ 5689 w 1526835"/>
                  <a:gd name="connsiteY18" fmla="*/ 351185 h 2255639"/>
                  <a:gd name="connsiteX19" fmla="*/ 156180 w 1526835"/>
                  <a:gd name="connsiteY19" fmla="*/ 413767 h 2255639"/>
                  <a:gd name="connsiteX20" fmla="*/ 313914 w 1526835"/>
                  <a:gd name="connsiteY20" fmla="*/ 299466 h 2255639"/>
                  <a:gd name="connsiteX21" fmla="*/ 307340 w 1526835"/>
                  <a:gd name="connsiteY21"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86851 w 1526835"/>
                  <a:gd name="connsiteY3" fmla="*/ 1908349 h 2255639"/>
                  <a:gd name="connsiteX4" fmla="*/ 1005243 w 1526835"/>
                  <a:gd name="connsiteY4" fmla="*/ 2106190 h 2255639"/>
                  <a:gd name="connsiteX5" fmla="*/ 1143356 w 1526835"/>
                  <a:gd name="connsiteY5" fmla="*/ 2172293 h 2255639"/>
                  <a:gd name="connsiteX6" fmla="*/ 1369574 w 1526835"/>
                  <a:gd name="connsiteY6" fmla="*/ 2017512 h 2255639"/>
                  <a:gd name="connsiteX7" fmla="*/ 1520833 w 1526835"/>
                  <a:gd name="connsiteY7" fmla="*/ 2019893 h 2255639"/>
                  <a:gd name="connsiteX8" fmla="*/ 1526835 w 1526835"/>
                  <a:gd name="connsiteY8" fmla="*/ 2255639 h 2255639"/>
                  <a:gd name="connsiteX9" fmla="*/ 888761 w 1526835"/>
                  <a:gd name="connsiteY9" fmla="*/ 2221482 h 2255639"/>
                  <a:gd name="connsiteX10" fmla="*/ 165803 w 1526835"/>
                  <a:gd name="connsiteY10" fmla="*/ 2176386 h 2255639"/>
                  <a:gd name="connsiteX11" fmla="*/ 177361 w 1526835"/>
                  <a:gd name="connsiteY11" fmla="*/ 1751309 h 2255639"/>
                  <a:gd name="connsiteX12" fmla="*/ 159129 w 1526835"/>
                  <a:gd name="connsiteY12" fmla="*/ 1473248 h 2255639"/>
                  <a:gd name="connsiteX13" fmla="*/ 243566 w 1526835"/>
                  <a:gd name="connsiteY13" fmla="*/ 1355526 h 2255639"/>
                  <a:gd name="connsiteX14" fmla="*/ 90075 w 1526835"/>
                  <a:gd name="connsiteY14" fmla="*/ 1144339 h 2255639"/>
                  <a:gd name="connsiteX15" fmla="*/ 35554 w 1526835"/>
                  <a:gd name="connsiteY15" fmla="*/ 864864 h 2255639"/>
                  <a:gd name="connsiteX16" fmla="*/ 69784 w 1526835"/>
                  <a:gd name="connsiteY16" fmla="*/ 712762 h 2255639"/>
                  <a:gd name="connsiteX17" fmla="*/ 728 w 1526835"/>
                  <a:gd name="connsiteY17" fmla="*/ 606747 h 2255639"/>
                  <a:gd name="connsiteX18" fmla="*/ 5689 w 1526835"/>
                  <a:gd name="connsiteY18" fmla="*/ 351185 h 2255639"/>
                  <a:gd name="connsiteX19" fmla="*/ 156180 w 1526835"/>
                  <a:gd name="connsiteY19" fmla="*/ 413767 h 2255639"/>
                  <a:gd name="connsiteX20" fmla="*/ 313914 w 1526835"/>
                  <a:gd name="connsiteY20" fmla="*/ 299466 h 2255639"/>
                  <a:gd name="connsiteX21" fmla="*/ 307340 w 1526835"/>
                  <a:gd name="connsiteY21"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86851 w 1526835"/>
                  <a:gd name="connsiteY3" fmla="*/ 1908349 h 2255639"/>
                  <a:gd name="connsiteX4" fmla="*/ 1005243 w 1526835"/>
                  <a:gd name="connsiteY4" fmla="*/ 2106190 h 2255639"/>
                  <a:gd name="connsiteX5" fmla="*/ 1143356 w 1526835"/>
                  <a:gd name="connsiteY5" fmla="*/ 2172293 h 2255639"/>
                  <a:gd name="connsiteX6" fmla="*/ 1369574 w 1526835"/>
                  <a:gd name="connsiteY6" fmla="*/ 2017512 h 2255639"/>
                  <a:gd name="connsiteX7" fmla="*/ 1520833 w 1526835"/>
                  <a:gd name="connsiteY7" fmla="*/ 2019893 h 2255639"/>
                  <a:gd name="connsiteX8" fmla="*/ 1526835 w 1526835"/>
                  <a:gd name="connsiteY8" fmla="*/ 2255639 h 2255639"/>
                  <a:gd name="connsiteX9" fmla="*/ 888761 w 1526835"/>
                  <a:gd name="connsiteY9" fmla="*/ 2221482 h 2255639"/>
                  <a:gd name="connsiteX10" fmla="*/ 165803 w 1526835"/>
                  <a:gd name="connsiteY10" fmla="*/ 2176386 h 2255639"/>
                  <a:gd name="connsiteX11" fmla="*/ 177361 w 1526835"/>
                  <a:gd name="connsiteY11" fmla="*/ 1751309 h 2255639"/>
                  <a:gd name="connsiteX12" fmla="*/ 159129 w 1526835"/>
                  <a:gd name="connsiteY12" fmla="*/ 1473248 h 2255639"/>
                  <a:gd name="connsiteX13" fmla="*/ 243566 w 1526835"/>
                  <a:gd name="connsiteY13" fmla="*/ 1355526 h 2255639"/>
                  <a:gd name="connsiteX14" fmla="*/ 90075 w 1526835"/>
                  <a:gd name="connsiteY14" fmla="*/ 1144339 h 2255639"/>
                  <a:gd name="connsiteX15" fmla="*/ 35554 w 1526835"/>
                  <a:gd name="connsiteY15" fmla="*/ 864864 h 2255639"/>
                  <a:gd name="connsiteX16" fmla="*/ 69784 w 1526835"/>
                  <a:gd name="connsiteY16" fmla="*/ 712762 h 2255639"/>
                  <a:gd name="connsiteX17" fmla="*/ 728 w 1526835"/>
                  <a:gd name="connsiteY17" fmla="*/ 606747 h 2255639"/>
                  <a:gd name="connsiteX18" fmla="*/ 5689 w 1526835"/>
                  <a:gd name="connsiteY18" fmla="*/ 351185 h 2255639"/>
                  <a:gd name="connsiteX19" fmla="*/ 156180 w 1526835"/>
                  <a:gd name="connsiteY19" fmla="*/ 413767 h 2255639"/>
                  <a:gd name="connsiteX20" fmla="*/ 313914 w 1526835"/>
                  <a:gd name="connsiteY20" fmla="*/ 299466 h 2255639"/>
                  <a:gd name="connsiteX21" fmla="*/ 307340 w 1526835"/>
                  <a:gd name="connsiteY21"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86851 w 1526835"/>
                  <a:gd name="connsiteY3" fmla="*/ 1908349 h 2255639"/>
                  <a:gd name="connsiteX4" fmla="*/ 1005243 w 1526835"/>
                  <a:gd name="connsiteY4" fmla="*/ 2106190 h 2255639"/>
                  <a:gd name="connsiteX5" fmla="*/ 1143356 w 1526835"/>
                  <a:gd name="connsiteY5" fmla="*/ 2172293 h 2255639"/>
                  <a:gd name="connsiteX6" fmla="*/ 1369574 w 1526835"/>
                  <a:gd name="connsiteY6" fmla="*/ 2017512 h 2255639"/>
                  <a:gd name="connsiteX7" fmla="*/ 1520833 w 1526835"/>
                  <a:gd name="connsiteY7" fmla="*/ 2019893 h 2255639"/>
                  <a:gd name="connsiteX8" fmla="*/ 1526835 w 1526835"/>
                  <a:gd name="connsiteY8" fmla="*/ 2255639 h 2255639"/>
                  <a:gd name="connsiteX9" fmla="*/ 888761 w 1526835"/>
                  <a:gd name="connsiteY9" fmla="*/ 2221482 h 2255639"/>
                  <a:gd name="connsiteX10" fmla="*/ 165803 w 1526835"/>
                  <a:gd name="connsiteY10" fmla="*/ 2176386 h 2255639"/>
                  <a:gd name="connsiteX11" fmla="*/ 177361 w 1526835"/>
                  <a:gd name="connsiteY11" fmla="*/ 1751309 h 2255639"/>
                  <a:gd name="connsiteX12" fmla="*/ 159129 w 1526835"/>
                  <a:gd name="connsiteY12" fmla="*/ 1473248 h 2255639"/>
                  <a:gd name="connsiteX13" fmla="*/ 243566 w 1526835"/>
                  <a:gd name="connsiteY13" fmla="*/ 1355526 h 2255639"/>
                  <a:gd name="connsiteX14" fmla="*/ 90075 w 1526835"/>
                  <a:gd name="connsiteY14" fmla="*/ 1144339 h 2255639"/>
                  <a:gd name="connsiteX15" fmla="*/ 35554 w 1526835"/>
                  <a:gd name="connsiteY15" fmla="*/ 864864 h 2255639"/>
                  <a:gd name="connsiteX16" fmla="*/ 69784 w 1526835"/>
                  <a:gd name="connsiteY16" fmla="*/ 712762 h 2255639"/>
                  <a:gd name="connsiteX17" fmla="*/ 728 w 1526835"/>
                  <a:gd name="connsiteY17" fmla="*/ 606747 h 2255639"/>
                  <a:gd name="connsiteX18" fmla="*/ 5689 w 1526835"/>
                  <a:gd name="connsiteY18" fmla="*/ 351185 h 2255639"/>
                  <a:gd name="connsiteX19" fmla="*/ 156180 w 1526835"/>
                  <a:gd name="connsiteY19" fmla="*/ 413767 h 2255639"/>
                  <a:gd name="connsiteX20" fmla="*/ 313914 w 1526835"/>
                  <a:gd name="connsiteY20" fmla="*/ 299466 h 2255639"/>
                  <a:gd name="connsiteX21" fmla="*/ 307340 w 1526835"/>
                  <a:gd name="connsiteY21"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86851 w 1526835"/>
                  <a:gd name="connsiteY3" fmla="*/ 1908349 h 2255639"/>
                  <a:gd name="connsiteX4" fmla="*/ 1005243 w 1526835"/>
                  <a:gd name="connsiteY4" fmla="*/ 2106190 h 2255639"/>
                  <a:gd name="connsiteX5" fmla="*/ 1143356 w 1526835"/>
                  <a:gd name="connsiteY5" fmla="*/ 2172293 h 2255639"/>
                  <a:gd name="connsiteX6" fmla="*/ 1369574 w 1526835"/>
                  <a:gd name="connsiteY6" fmla="*/ 2017512 h 2255639"/>
                  <a:gd name="connsiteX7" fmla="*/ 1520833 w 1526835"/>
                  <a:gd name="connsiteY7" fmla="*/ 2019893 h 2255639"/>
                  <a:gd name="connsiteX8" fmla="*/ 1526835 w 1526835"/>
                  <a:gd name="connsiteY8" fmla="*/ 2255639 h 2255639"/>
                  <a:gd name="connsiteX9" fmla="*/ 888761 w 1526835"/>
                  <a:gd name="connsiteY9" fmla="*/ 2221482 h 2255639"/>
                  <a:gd name="connsiteX10" fmla="*/ 165803 w 1526835"/>
                  <a:gd name="connsiteY10" fmla="*/ 2176386 h 2255639"/>
                  <a:gd name="connsiteX11" fmla="*/ 177361 w 1526835"/>
                  <a:gd name="connsiteY11" fmla="*/ 1751309 h 2255639"/>
                  <a:gd name="connsiteX12" fmla="*/ 159129 w 1526835"/>
                  <a:gd name="connsiteY12" fmla="*/ 1473248 h 2255639"/>
                  <a:gd name="connsiteX13" fmla="*/ 243566 w 1526835"/>
                  <a:gd name="connsiteY13" fmla="*/ 1355526 h 2255639"/>
                  <a:gd name="connsiteX14" fmla="*/ 90075 w 1526835"/>
                  <a:gd name="connsiteY14" fmla="*/ 1144339 h 2255639"/>
                  <a:gd name="connsiteX15" fmla="*/ 35554 w 1526835"/>
                  <a:gd name="connsiteY15" fmla="*/ 864864 h 2255639"/>
                  <a:gd name="connsiteX16" fmla="*/ 69784 w 1526835"/>
                  <a:gd name="connsiteY16" fmla="*/ 712762 h 2255639"/>
                  <a:gd name="connsiteX17" fmla="*/ 728 w 1526835"/>
                  <a:gd name="connsiteY17" fmla="*/ 606747 h 2255639"/>
                  <a:gd name="connsiteX18" fmla="*/ 5689 w 1526835"/>
                  <a:gd name="connsiteY18" fmla="*/ 351185 h 2255639"/>
                  <a:gd name="connsiteX19" fmla="*/ 156180 w 1526835"/>
                  <a:gd name="connsiteY19" fmla="*/ 413767 h 2255639"/>
                  <a:gd name="connsiteX20" fmla="*/ 313914 w 1526835"/>
                  <a:gd name="connsiteY20" fmla="*/ 299466 h 2255639"/>
                  <a:gd name="connsiteX21" fmla="*/ 307340 w 1526835"/>
                  <a:gd name="connsiteY21"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86851 w 1526835"/>
                  <a:gd name="connsiteY3" fmla="*/ 1908349 h 2255639"/>
                  <a:gd name="connsiteX4" fmla="*/ 1005243 w 1526835"/>
                  <a:gd name="connsiteY4" fmla="*/ 2106190 h 2255639"/>
                  <a:gd name="connsiteX5" fmla="*/ 1143356 w 1526835"/>
                  <a:gd name="connsiteY5" fmla="*/ 2172293 h 2255639"/>
                  <a:gd name="connsiteX6" fmla="*/ 1369574 w 1526835"/>
                  <a:gd name="connsiteY6" fmla="*/ 2017512 h 2255639"/>
                  <a:gd name="connsiteX7" fmla="*/ 1520833 w 1526835"/>
                  <a:gd name="connsiteY7" fmla="*/ 2019893 h 2255639"/>
                  <a:gd name="connsiteX8" fmla="*/ 1526835 w 1526835"/>
                  <a:gd name="connsiteY8" fmla="*/ 2255639 h 2255639"/>
                  <a:gd name="connsiteX9" fmla="*/ 888761 w 1526835"/>
                  <a:gd name="connsiteY9" fmla="*/ 2221482 h 2255639"/>
                  <a:gd name="connsiteX10" fmla="*/ 165803 w 1526835"/>
                  <a:gd name="connsiteY10" fmla="*/ 2176386 h 2255639"/>
                  <a:gd name="connsiteX11" fmla="*/ 177361 w 1526835"/>
                  <a:gd name="connsiteY11" fmla="*/ 1751309 h 2255639"/>
                  <a:gd name="connsiteX12" fmla="*/ 159129 w 1526835"/>
                  <a:gd name="connsiteY12" fmla="*/ 1473248 h 2255639"/>
                  <a:gd name="connsiteX13" fmla="*/ 243566 w 1526835"/>
                  <a:gd name="connsiteY13" fmla="*/ 1355526 h 2255639"/>
                  <a:gd name="connsiteX14" fmla="*/ 90075 w 1526835"/>
                  <a:gd name="connsiteY14" fmla="*/ 1144339 h 2255639"/>
                  <a:gd name="connsiteX15" fmla="*/ 35554 w 1526835"/>
                  <a:gd name="connsiteY15" fmla="*/ 864864 h 2255639"/>
                  <a:gd name="connsiteX16" fmla="*/ 69784 w 1526835"/>
                  <a:gd name="connsiteY16" fmla="*/ 712762 h 2255639"/>
                  <a:gd name="connsiteX17" fmla="*/ 728 w 1526835"/>
                  <a:gd name="connsiteY17" fmla="*/ 606747 h 2255639"/>
                  <a:gd name="connsiteX18" fmla="*/ 5689 w 1526835"/>
                  <a:gd name="connsiteY18" fmla="*/ 351185 h 2255639"/>
                  <a:gd name="connsiteX19" fmla="*/ 156180 w 1526835"/>
                  <a:gd name="connsiteY19" fmla="*/ 413767 h 2255639"/>
                  <a:gd name="connsiteX20" fmla="*/ 313914 w 1526835"/>
                  <a:gd name="connsiteY20" fmla="*/ 299466 h 2255639"/>
                  <a:gd name="connsiteX21" fmla="*/ 307340 w 1526835"/>
                  <a:gd name="connsiteY21"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86851 w 1526835"/>
                  <a:gd name="connsiteY3" fmla="*/ 1908349 h 2255639"/>
                  <a:gd name="connsiteX4" fmla="*/ 1005243 w 1526835"/>
                  <a:gd name="connsiteY4" fmla="*/ 2106190 h 2255639"/>
                  <a:gd name="connsiteX5" fmla="*/ 1143356 w 1526835"/>
                  <a:gd name="connsiteY5" fmla="*/ 2172293 h 2255639"/>
                  <a:gd name="connsiteX6" fmla="*/ 1369574 w 1526835"/>
                  <a:gd name="connsiteY6" fmla="*/ 2017512 h 2255639"/>
                  <a:gd name="connsiteX7" fmla="*/ 1520833 w 1526835"/>
                  <a:gd name="connsiteY7" fmla="*/ 2019893 h 2255639"/>
                  <a:gd name="connsiteX8" fmla="*/ 1526835 w 1526835"/>
                  <a:gd name="connsiteY8" fmla="*/ 2255639 h 2255639"/>
                  <a:gd name="connsiteX9" fmla="*/ 888761 w 1526835"/>
                  <a:gd name="connsiteY9" fmla="*/ 2221482 h 2255639"/>
                  <a:gd name="connsiteX10" fmla="*/ 165803 w 1526835"/>
                  <a:gd name="connsiteY10" fmla="*/ 2176386 h 2255639"/>
                  <a:gd name="connsiteX11" fmla="*/ 177361 w 1526835"/>
                  <a:gd name="connsiteY11" fmla="*/ 1751309 h 2255639"/>
                  <a:gd name="connsiteX12" fmla="*/ 159129 w 1526835"/>
                  <a:gd name="connsiteY12" fmla="*/ 1473248 h 2255639"/>
                  <a:gd name="connsiteX13" fmla="*/ 243566 w 1526835"/>
                  <a:gd name="connsiteY13" fmla="*/ 1355526 h 2255639"/>
                  <a:gd name="connsiteX14" fmla="*/ 90075 w 1526835"/>
                  <a:gd name="connsiteY14" fmla="*/ 1144339 h 2255639"/>
                  <a:gd name="connsiteX15" fmla="*/ 35554 w 1526835"/>
                  <a:gd name="connsiteY15" fmla="*/ 864864 h 2255639"/>
                  <a:gd name="connsiteX16" fmla="*/ 69784 w 1526835"/>
                  <a:gd name="connsiteY16" fmla="*/ 712762 h 2255639"/>
                  <a:gd name="connsiteX17" fmla="*/ 728 w 1526835"/>
                  <a:gd name="connsiteY17" fmla="*/ 606747 h 2255639"/>
                  <a:gd name="connsiteX18" fmla="*/ 5689 w 1526835"/>
                  <a:gd name="connsiteY18" fmla="*/ 351185 h 2255639"/>
                  <a:gd name="connsiteX19" fmla="*/ 156180 w 1526835"/>
                  <a:gd name="connsiteY19" fmla="*/ 413767 h 2255639"/>
                  <a:gd name="connsiteX20" fmla="*/ 313914 w 1526835"/>
                  <a:gd name="connsiteY20" fmla="*/ 299466 h 2255639"/>
                  <a:gd name="connsiteX21" fmla="*/ 307340 w 1526835"/>
                  <a:gd name="connsiteY21"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86851 w 1526835"/>
                  <a:gd name="connsiteY3" fmla="*/ 1908349 h 2255639"/>
                  <a:gd name="connsiteX4" fmla="*/ 993957 w 1526835"/>
                  <a:gd name="connsiteY4" fmla="*/ 2088505 h 2255639"/>
                  <a:gd name="connsiteX5" fmla="*/ 1143356 w 1526835"/>
                  <a:gd name="connsiteY5" fmla="*/ 2172293 h 2255639"/>
                  <a:gd name="connsiteX6" fmla="*/ 1369574 w 1526835"/>
                  <a:gd name="connsiteY6" fmla="*/ 2017512 h 2255639"/>
                  <a:gd name="connsiteX7" fmla="*/ 1520833 w 1526835"/>
                  <a:gd name="connsiteY7" fmla="*/ 2019893 h 2255639"/>
                  <a:gd name="connsiteX8" fmla="*/ 1526835 w 1526835"/>
                  <a:gd name="connsiteY8" fmla="*/ 2255639 h 2255639"/>
                  <a:gd name="connsiteX9" fmla="*/ 888761 w 1526835"/>
                  <a:gd name="connsiteY9" fmla="*/ 2221482 h 2255639"/>
                  <a:gd name="connsiteX10" fmla="*/ 165803 w 1526835"/>
                  <a:gd name="connsiteY10" fmla="*/ 2176386 h 2255639"/>
                  <a:gd name="connsiteX11" fmla="*/ 177361 w 1526835"/>
                  <a:gd name="connsiteY11" fmla="*/ 1751309 h 2255639"/>
                  <a:gd name="connsiteX12" fmla="*/ 159129 w 1526835"/>
                  <a:gd name="connsiteY12" fmla="*/ 1473248 h 2255639"/>
                  <a:gd name="connsiteX13" fmla="*/ 243566 w 1526835"/>
                  <a:gd name="connsiteY13" fmla="*/ 1355526 h 2255639"/>
                  <a:gd name="connsiteX14" fmla="*/ 90075 w 1526835"/>
                  <a:gd name="connsiteY14" fmla="*/ 1144339 h 2255639"/>
                  <a:gd name="connsiteX15" fmla="*/ 35554 w 1526835"/>
                  <a:gd name="connsiteY15" fmla="*/ 864864 h 2255639"/>
                  <a:gd name="connsiteX16" fmla="*/ 69784 w 1526835"/>
                  <a:gd name="connsiteY16" fmla="*/ 712762 h 2255639"/>
                  <a:gd name="connsiteX17" fmla="*/ 728 w 1526835"/>
                  <a:gd name="connsiteY17" fmla="*/ 606747 h 2255639"/>
                  <a:gd name="connsiteX18" fmla="*/ 5689 w 1526835"/>
                  <a:gd name="connsiteY18" fmla="*/ 351185 h 2255639"/>
                  <a:gd name="connsiteX19" fmla="*/ 156180 w 1526835"/>
                  <a:gd name="connsiteY19" fmla="*/ 413767 h 2255639"/>
                  <a:gd name="connsiteX20" fmla="*/ 313914 w 1526835"/>
                  <a:gd name="connsiteY20" fmla="*/ 299466 h 2255639"/>
                  <a:gd name="connsiteX21" fmla="*/ 307340 w 1526835"/>
                  <a:gd name="connsiteY21"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86851 w 1526835"/>
                  <a:gd name="connsiteY3" fmla="*/ 1908349 h 2255639"/>
                  <a:gd name="connsiteX4" fmla="*/ 993957 w 1526835"/>
                  <a:gd name="connsiteY4" fmla="*/ 2088505 h 2255639"/>
                  <a:gd name="connsiteX5" fmla="*/ 1143356 w 1526835"/>
                  <a:gd name="connsiteY5" fmla="*/ 2172293 h 2255639"/>
                  <a:gd name="connsiteX6" fmla="*/ 1369574 w 1526835"/>
                  <a:gd name="connsiteY6" fmla="*/ 2017512 h 2255639"/>
                  <a:gd name="connsiteX7" fmla="*/ 1520833 w 1526835"/>
                  <a:gd name="connsiteY7" fmla="*/ 2019893 h 2255639"/>
                  <a:gd name="connsiteX8" fmla="*/ 1526835 w 1526835"/>
                  <a:gd name="connsiteY8" fmla="*/ 2255639 h 2255639"/>
                  <a:gd name="connsiteX9" fmla="*/ 866139 w 1526835"/>
                  <a:gd name="connsiteY9" fmla="*/ 2246089 h 2255639"/>
                  <a:gd name="connsiteX10" fmla="*/ 165803 w 1526835"/>
                  <a:gd name="connsiteY10" fmla="*/ 2176386 h 2255639"/>
                  <a:gd name="connsiteX11" fmla="*/ 177361 w 1526835"/>
                  <a:gd name="connsiteY11" fmla="*/ 1751309 h 2255639"/>
                  <a:gd name="connsiteX12" fmla="*/ 159129 w 1526835"/>
                  <a:gd name="connsiteY12" fmla="*/ 1473248 h 2255639"/>
                  <a:gd name="connsiteX13" fmla="*/ 243566 w 1526835"/>
                  <a:gd name="connsiteY13" fmla="*/ 1355526 h 2255639"/>
                  <a:gd name="connsiteX14" fmla="*/ 90075 w 1526835"/>
                  <a:gd name="connsiteY14" fmla="*/ 1144339 h 2255639"/>
                  <a:gd name="connsiteX15" fmla="*/ 35554 w 1526835"/>
                  <a:gd name="connsiteY15" fmla="*/ 864864 h 2255639"/>
                  <a:gd name="connsiteX16" fmla="*/ 69784 w 1526835"/>
                  <a:gd name="connsiteY16" fmla="*/ 712762 h 2255639"/>
                  <a:gd name="connsiteX17" fmla="*/ 728 w 1526835"/>
                  <a:gd name="connsiteY17" fmla="*/ 606747 h 2255639"/>
                  <a:gd name="connsiteX18" fmla="*/ 5689 w 1526835"/>
                  <a:gd name="connsiteY18" fmla="*/ 351185 h 2255639"/>
                  <a:gd name="connsiteX19" fmla="*/ 156180 w 1526835"/>
                  <a:gd name="connsiteY19" fmla="*/ 413767 h 2255639"/>
                  <a:gd name="connsiteX20" fmla="*/ 313914 w 1526835"/>
                  <a:gd name="connsiteY20" fmla="*/ 299466 h 2255639"/>
                  <a:gd name="connsiteX21" fmla="*/ 307340 w 1526835"/>
                  <a:gd name="connsiteY21"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86851 w 1526835"/>
                  <a:gd name="connsiteY3" fmla="*/ 1908349 h 2255639"/>
                  <a:gd name="connsiteX4" fmla="*/ 993957 w 1526835"/>
                  <a:gd name="connsiteY4" fmla="*/ 2088505 h 2255639"/>
                  <a:gd name="connsiteX5" fmla="*/ 1143356 w 1526835"/>
                  <a:gd name="connsiteY5" fmla="*/ 2172293 h 2255639"/>
                  <a:gd name="connsiteX6" fmla="*/ 1369574 w 1526835"/>
                  <a:gd name="connsiteY6" fmla="*/ 2017512 h 2255639"/>
                  <a:gd name="connsiteX7" fmla="*/ 1520833 w 1526835"/>
                  <a:gd name="connsiteY7" fmla="*/ 2019893 h 2255639"/>
                  <a:gd name="connsiteX8" fmla="*/ 1526835 w 1526835"/>
                  <a:gd name="connsiteY8" fmla="*/ 2255639 h 2255639"/>
                  <a:gd name="connsiteX9" fmla="*/ 866139 w 1526835"/>
                  <a:gd name="connsiteY9" fmla="*/ 2246089 h 2255639"/>
                  <a:gd name="connsiteX10" fmla="*/ 163421 w 1526835"/>
                  <a:gd name="connsiteY10" fmla="*/ 2188292 h 2255639"/>
                  <a:gd name="connsiteX11" fmla="*/ 177361 w 1526835"/>
                  <a:gd name="connsiteY11" fmla="*/ 1751309 h 2255639"/>
                  <a:gd name="connsiteX12" fmla="*/ 159129 w 1526835"/>
                  <a:gd name="connsiteY12" fmla="*/ 1473248 h 2255639"/>
                  <a:gd name="connsiteX13" fmla="*/ 243566 w 1526835"/>
                  <a:gd name="connsiteY13" fmla="*/ 1355526 h 2255639"/>
                  <a:gd name="connsiteX14" fmla="*/ 90075 w 1526835"/>
                  <a:gd name="connsiteY14" fmla="*/ 1144339 h 2255639"/>
                  <a:gd name="connsiteX15" fmla="*/ 35554 w 1526835"/>
                  <a:gd name="connsiteY15" fmla="*/ 864864 h 2255639"/>
                  <a:gd name="connsiteX16" fmla="*/ 69784 w 1526835"/>
                  <a:gd name="connsiteY16" fmla="*/ 712762 h 2255639"/>
                  <a:gd name="connsiteX17" fmla="*/ 728 w 1526835"/>
                  <a:gd name="connsiteY17" fmla="*/ 606747 h 2255639"/>
                  <a:gd name="connsiteX18" fmla="*/ 5689 w 1526835"/>
                  <a:gd name="connsiteY18" fmla="*/ 351185 h 2255639"/>
                  <a:gd name="connsiteX19" fmla="*/ 156180 w 1526835"/>
                  <a:gd name="connsiteY19" fmla="*/ 413767 h 2255639"/>
                  <a:gd name="connsiteX20" fmla="*/ 313914 w 1526835"/>
                  <a:gd name="connsiteY20" fmla="*/ 299466 h 2255639"/>
                  <a:gd name="connsiteX21" fmla="*/ 307340 w 1526835"/>
                  <a:gd name="connsiteY21"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86851 w 1526835"/>
                  <a:gd name="connsiteY3" fmla="*/ 1908349 h 2255639"/>
                  <a:gd name="connsiteX4" fmla="*/ 993957 w 1526835"/>
                  <a:gd name="connsiteY4" fmla="*/ 2088505 h 2255639"/>
                  <a:gd name="connsiteX5" fmla="*/ 1143356 w 1526835"/>
                  <a:gd name="connsiteY5" fmla="*/ 2172293 h 2255639"/>
                  <a:gd name="connsiteX6" fmla="*/ 1369574 w 1526835"/>
                  <a:gd name="connsiteY6" fmla="*/ 2017512 h 2255639"/>
                  <a:gd name="connsiteX7" fmla="*/ 1520833 w 1526835"/>
                  <a:gd name="connsiteY7" fmla="*/ 2019893 h 2255639"/>
                  <a:gd name="connsiteX8" fmla="*/ 1526835 w 1526835"/>
                  <a:gd name="connsiteY8" fmla="*/ 2255639 h 2255639"/>
                  <a:gd name="connsiteX9" fmla="*/ 866139 w 1526835"/>
                  <a:gd name="connsiteY9" fmla="*/ 2246089 h 2255639"/>
                  <a:gd name="connsiteX10" fmla="*/ 163421 w 1526835"/>
                  <a:gd name="connsiteY10" fmla="*/ 2197817 h 2255639"/>
                  <a:gd name="connsiteX11" fmla="*/ 177361 w 1526835"/>
                  <a:gd name="connsiteY11" fmla="*/ 1751309 h 2255639"/>
                  <a:gd name="connsiteX12" fmla="*/ 159129 w 1526835"/>
                  <a:gd name="connsiteY12" fmla="*/ 1473248 h 2255639"/>
                  <a:gd name="connsiteX13" fmla="*/ 243566 w 1526835"/>
                  <a:gd name="connsiteY13" fmla="*/ 1355526 h 2255639"/>
                  <a:gd name="connsiteX14" fmla="*/ 90075 w 1526835"/>
                  <a:gd name="connsiteY14" fmla="*/ 1144339 h 2255639"/>
                  <a:gd name="connsiteX15" fmla="*/ 35554 w 1526835"/>
                  <a:gd name="connsiteY15" fmla="*/ 864864 h 2255639"/>
                  <a:gd name="connsiteX16" fmla="*/ 69784 w 1526835"/>
                  <a:gd name="connsiteY16" fmla="*/ 712762 h 2255639"/>
                  <a:gd name="connsiteX17" fmla="*/ 728 w 1526835"/>
                  <a:gd name="connsiteY17" fmla="*/ 606747 h 2255639"/>
                  <a:gd name="connsiteX18" fmla="*/ 5689 w 1526835"/>
                  <a:gd name="connsiteY18" fmla="*/ 351185 h 2255639"/>
                  <a:gd name="connsiteX19" fmla="*/ 156180 w 1526835"/>
                  <a:gd name="connsiteY19" fmla="*/ 413767 h 2255639"/>
                  <a:gd name="connsiteX20" fmla="*/ 313914 w 1526835"/>
                  <a:gd name="connsiteY20" fmla="*/ 299466 h 2255639"/>
                  <a:gd name="connsiteX21" fmla="*/ 307340 w 1526835"/>
                  <a:gd name="connsiteY21"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68991 w 1526835"/>
                  <a:gd name="connsiteY3" fmla="*/ 1337544 h 2255639"/>
                  <a:gd name="connsiteX4" fmla="*/ 993957 w 1526835"/>
                  <a:gd name="connsiteY4" fmla="*/ 2088505 h 2255639"/>
                  <a:gd name="connsiteX5" fmla="*/ 1143356 w 1526835"/>
                  <a:gd name="connsiteY5" fmla="*/ 2172293 h 2255639"/>
                  <a:gd name="connsiteX6" fmla="*/ 1369574 w 1526835"/>
                  <a:gd name="connsiteY6" fmla="*/ 2017512 h 2255639"/>
                  <a:gd name="connsiteX7" fmla="*/ 1520833 w 1526835"/>
                  <a:gd name="connsiteY7" fmla="*/ 2019893 h 2255639"/>
                  <a:gd name="connsiteX8" fmla="*/ 1526835 w 1526835"/>
                  <a:gd name="connsiteY8" fmla="*/ 2255639 h 2255639"/>
                  <a:gd name="connsiteX9" fmla="*/ 866139 w 1526835"/>
                  <a:gd name="connsiteY9" fmla="*/ 2246089 h 2255639"/>
                  <a:gd name="connsiteX10" fmla="*/ 163421 w 1526835"/>
                  <a:gd name="connsiteY10" fmla="*/ 2197817 h 2255639"/>
                  <a:gd name="connsiteX11" fmla="*/ 177361 w 1526835"/>
                  <a:gd name="connsiteY11" fmla="*/ 1751309 h 2255639"/>
                  <a:gd name="connsiteX12" fmla="*/ 159129 w 1526835"/>
                  <a:gd name="connsiteY12" fmla="*/ 1473248 h 2255639"/>
                  <a:gd name="connsiteX13" fmla="*/ 243566 w 1526835"/>
                  <a:gd name="connsiteY13" fmla="*/ 1355526 h 2255639"/>
                  <a:gd name="connsiteX14" fmla="*/ 90075 w 1526835"/>
                  <a:gd name="connsiteY14" fmla="*/ 1144339 h 2255639"/>
                  <a:gd name="connsiteX15" fmla="*/ 35554 w 1526835"/>
                  <a:gd name="connsiteY15" fmla="*/ 864864 h 2255639"/>
                  <a:gd name="connsiteX16" fmla="*/ 69784 w 1526835"/>
                  <a:gd name="connsiteY16" fmla="*/ 712762 h 2255639"/>
                  <a:gd name="connsiteX17" fmla="*/ 728 w 1526835"/>
                  <a:gd name="connsiteY17" fmla="*/ 606747 h 2255639"/>
                  <a:gd name="connsiteX18" fmla="*/ 5689 w 1526835"/>
                  <a:gd name="connsiteY18" fmla="*/ 351185 h 2255639"/>
                  <a:gd name="connsiteX19" fmla="*/ 156180 w 1526835"/>
                  <a:gd name="connsiteY19" fmla="*/ 413767 h 2255639"/>
                  <a:gd name="connsiteX20" fmla="*/ 313914 w 1526835"/>
                  <a:gd name="connsiteY20" fmla="*/ 299466 h 2255639"/>
                  <a:gd name="connsiteX21" fmla="*/ 307340 w 1526835"/>
                  <a:gd name="connsiteY21"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68991 w 1526835"/>
                  <a:gd name="connsiteY3" fmla="*/ 1337544 h 2255639"/>
                  <a:gd name="connsiteX4" fmla="*/ 993957 w 1526835"/>
                  <a:gd name="connsiteY4" fmla="*/ 2088505 h 2255639"/>
                  <a:gd name="connsiteX5" fmla="*/ 1369574 w 1526835"/>
                  <a:gd name="connsiteY5" fmla="*/ 2017512 h 2255639"/>
                  <a:gd name="connsiteX6" fmla="*/ 1520833 w 1526835"/>
                  <a:gd name="connsiteY6" fmla="*/ 2019893 h 2255639"/>
                  <a:gd name="connsiteX7" fmla="*/ 1526835 w 1526835"/>
                  <a:gd name="connsiteY7" fmla="*/ 2255639 h 2255639"/>
                  <a:gd name="connsiteX8" fmla="*/ 866139 w 1526835"/>
                  <a:gd name="connsiteY8" fmla="*/ 2246089 h 2255639"/>
                  <a:gd name="connsiteX9" fmla="*/ 163421 w 1526835"/>
                  <a:gd name="connsiteY9" fmla="*/ 2197817 h 2255639"/>
                  <a:gd name="connsiteX10" fmla="*/ 177361 w 1526835"/>
                  <a:gd name="connsiteY10" fmla="*/ 1751309 h 2255639"/>
                  <a:gd name="connsiteX11" fmla="*/ 159129 w 1526835"/>
                  <a:gd name="connsiteY11" fmla="*/ 1473248 h 2255639"/>
                  <a:gd name="connsiteX12" fmla="*/ 243566 w 1526835"/>
                  <a:gd name="connsiteY12" fmla="*/ 1355526 h 2255639"/>
                  <a:gd name="connsiteX13" fmla="*/ 90075 w 1526835"/>
                  <a:gd name="connsiteY13" fmla="*/ 1144339 h 2255639"/>
                  <a:gd name="connsiteX14" fmla="*/ 35554 w 1526835"/>
                  <a:gd name="connsiteY14" fmla="*/ 864864 h 2255639"/>
                  <a:gd name="connsiteX15" fmla="*/ 69784 w 1526835"/>
                  <a:gd name="connsiteY15" fmla="*/ 712762 h 2255639"/>
                  <a:gd name="connsiteX16" fmla="*/ 728 w 1526835"/>
                  <a:gd name="connsiteY16" fmla="*/ 606747 h 2255639"/>
                  <a:gd name="connsiteX17" fmla="*/ 5689 w 1526835"/>
                  <a:gd name="connsiteY17" fmla="*/ 351185 h 2255639"/>
                  <a:gd name="connsiteX18" fmla="*/ 156180 w 1526835"/>
                  <a:gd name="connsiteY18" fmla="*/ 413767 h 2255639"/>
                  <a:gd name="connsiteX19" fmla="*/ 313914 w 1526835"/>
                  <a:gd name="connsiteY19" fmla="*/ 299466 h 2255639"/>
                  <a:gd name="connsiteX20" fmla="*/ 307340 w 1526835"/>
                  <a:gd name="connsiteY20"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68991 w 1526835"/>
                  <a:gd name="connsiteY3" fmla="*/ 1337544 h 2255639"/>
                  <a:gd name="connsiteX4" fmla="*/ 1369574 w 1526835"/>
                  <a:gd name="connsiteY4" fmla="*/ 2017512 h 2255639"/>
                  <a:gd name="connsiteX5" fmla="*/ 1520833 w 1526835"/>
                  <a:gd name="connsiteY5" fmla="*/ 2019893 h 2255639"/>
                  <a:gd name="connsiteX6" fmla="*/ 1526835 w 1526835"/>
                  <a:gd name="connsiteY6" fmla="*/ 2255639 h 2255639"/>
                  <a:gd name="connsiteX7" fmla="*/ 866139 w 1526835"/>
                  <a:gd name="connsiteY7" fmla="*/ 2246089 h 2255639"/>
                  <a:gd name="connsiteX8" fmla="*/ 163421 w 1526835"/>
                  <a:gd name="connsiteY8" fmla="*/ 2197817 h 2255639"/>
                  <a:gd name="connsiteX9" fmla="*/ 177361 w 1526835"/>
                  <a:gd name="connsiteY9" fmla="*/ 1751309 h 2255639"/>
                  <a:gd name="connsiteX10" fmla="*/ 159129 w 1526835"/>
                  <a:gd name="connsiteY10" fmla="*/ 1473248 h 2255639"/>
                  <a:gd name="connsiteX11" fmla="*/ 243566 w 1526835"/>
                  <a:gd name="connsiteY11" fmla="*/ 1355526 h 2255639"/>
                  <a:gd name="connsiteX12" fmla="*/ 90075 w 1526835"/>
                  <a:gd name="connsiteY12" fmla="*/ 1144339 h 2255639"/>
                  <a:gd name="connsiteX13" fmla="*/ 35554 w 1526835"/>
                  <a:gd name="connsiteY13" fmla="*/ 864864 h 2255639"/>
                  <a:gd name="connsiteX14" fmla="*/ 69784 w 1526835"/>
                  <a:gd name="connsiteY14" fmla="*/ 712762 h 2255639"/>
                  <a:gd name="connsiteX15" fmla="*/ 728 w 1526835"/>
                  <a:gd name="connsiteY15" fmla="*/ 606747 h 2255639"/>
                  <a:gd name="connsiteX16" fmla="*/ 5689 w 1526835"/>
                  <a:gd name="connsiteY16" fmla="*/ 351185 h 2255639"/>
                  <a:gd name="connsiteX17" fmla="*/ 156180 w 1526835"/>
                  <a:gd name="connsiteY17" fmla="*/ 413767 h 2255639"/>
                  <a:gd name="connsiteX18" fmla="*/ 313914 w 1526835"/>
                  <a:gd name="connsiteY18" fmla="*/ 299466 h 2255639"/>
                  <a:gd name="connsiteX19" fmla="*/ 307340 w 1526835"/>
                  <a:gd name="connsiteY19"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68991 w 1526835"/>
                  <a:gd name="connsiteY3" fmla="*/ 1337544 h 2255639"/>
                  <a:gd name="connsiteX4" fmla="*/ 1369574 w 1526835"/>
                  <a:gd name="connsiteY4" fmla="*/ 2017512 h 2255639"/>
                  <a:gd name="connsiteX5" fmla="*/ 1520833 w 1526835"/>
                  <a:gd name="connsiteY5" fmla="*/ 2019893 h 2255639"/>
                  <a:gd name="connsiteX6" fmla="*/ 1526835 w 1526835"/>
                  <a:gd name="connsiteY6" fmla="*/ 2255639 h 2255639"/>
                  <a:gd name="connsiteX7" fmla="*/ 866139 w 1526835"/>
                  <a:gd name="connsiteY7" fmla="*/ 2246089 h 2255639"/>
                  <a:gd name="connsiteX8" fmla="*/ 163421 w 1526835"/>
                  <a:gd name="connsiteY8" fmla="*/ 2197817 h 2255639"/>
                  <a:gd name="connsiteX9" fmla="*/ 177361 w 1526835"/>
                  <a:gd name="connsiteY9" fmla="*/ 1751309 h 2255639"/>
                  <a:gd name="connsiteX10" fmla="*/ 159129 w 1526835"/>
                  <a:gd name="connsiteY10" fmla="*/ 1473248 h 2255639"/>
                  <a:gd name="connsiteX11" fmla="*/ 243566 w 1526835"/>
                  <a:gd name="connsiteY11" fmla="*/ 1355526 h 2255639"/>
                  <a:gd name="connsiteX12" fmla="*/ 90075 w 1526835"/>
                  <a:gd name="connsiteY12" fmla="*/ 1144339 h 2255639"/>
                  <a:gd name="connsiteX13" fmla="*/ 35554 w 1526835"/>
                  <a:gd name="connsiteY13" fmla="*/ 864864 h 2255639"/>
                  <a:gd name="connsiteX14" fmla="*/ 69784 w 1526835"/>
                  <a:gd name="connsiteY14" fmla="*/ 712762 h 2255639"/>
                  <a:gd name="connsiteX15" fmla="*/ 728 w 1526835"/>
                  <a:gd name="connsiteY15" fmla="*/ 606747 h 2255639"/>
                  <a:gd name="connsiteX16" fmla="*/ 5689 w 1526835"/>
                  <a:gd name="connsiteY16" fmla="*/ 351185 h 2255639"/>
                  <a:gd name="connsiteX17" fmla="*/ 156180 w 1526835"/>
                  <a:gd name="connsiteY17" fmla="*/ 413767 h 2255639"/>
                  <a:gd name="connsiteX18" fmla="*/ 313914 w 1526835"/>
                  <a:gd name="connsiteY18" fmla="*/ 299466 h 2255639"/>
                  <a:gd name="connsiteX19" fmla="*/ 307340 w 1526835"/>
                  <a:gd name="connsiteY19"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68991 w 1526835"/>
                  <a:gd name="connsiteY3" fmla="*/ 1337544 h 2255639"/>
                  <a:gd name="connsiteX4" fmla="*/ 1249469 w 1526835"/>
                  <a:gd name="connsiteY4" fmla="*/ 1681657 h 2255639"/>
                  <a:gd name="connsiteX5" fmla="*/ 1369574 w 1526835"/>
                  <a:gd name="connsiteY5" fmla="*/ 2017512 h 2255639"/>
                  <a:gd name="connsiteX6" fmla="*/ 1520833 w 1526835"/>
                  <a:gd name="connsiteY6" fmla="*/ 2019893 h 2255639"/>
                  <a:gd name="connsiteX7" fmla="*/ 1526835 w 1526835"/>
                  <a:gd name="connsiteY7" fmla="*/ 2255639 h 2255639"/>
                  <a:gd name="connsiteX8" fmla="*/ 866139 w 1526835"/>
                  <a:gd name="connsiteY8" fmla="*/ 2246089 h 2255639"/>
                  <a:gd name="connsiteX9" fmla="*/ 163421 w 1526835"/>
                  <a:gd name="connsiteY9" fmla="*/ 2197817 h 2255639"/>
                  <a:gd name="connsiteX10" fmla="*/ 177361 w 1526835"/>
                  <a:gd name="connsiteY10" fmla="*/ 1751309 h 2255639"/>
                  <a:gd name="connsiteX11" fmla="*/ 159129 w 1526835"/>
                  <a:gd name="connsiteY11" fmla="*/ 1473248 h 2255639"/>
                  <a:gd name="connsiteX12" fmla="*/ 243566 w 1526835"/>
                  <a:gd name="connsiteY12" fmla="*/ 1355526 h 2255639"/>
                  <a:gd name="connsiteX13" fmla="*/ 90075 w 1526835"/>
                  <a:gd name="connsiteY13" fmla="*/ 1144339 h 2255639"/>
                  <a:gd name="connsiteX14" fmla="*/ 35554 w 1526835"/>
                  <a:gd name="connsiteY14" fmla="*/ 864864 h 2255639"/>
                  <a:gd name="connsiteX15" fmla="*/ 69784 w 1526835"/>
                  <a:gd name="connsiteY15" fmla="*/ 712762 h 2255639"/>
                  <a:gd name="connsiteX16" fmla="*/ 728 w 1526835"/>
                  <a:gd name="connsiteY16" fmla="*/ 606747 h 2255639"/>
                  <a:gd name="connsiteX17" fmla="*/ 5689 w 1526835"/>
                  <a:gd name="connsiteY17" fmla="*/ 351185 h 2255639"/>
                  <a:gd name="connsiteX18" fmla="*/ 156180 w 1526835"/>
                  <a:gd name="connsiteY18" fmla="*/ 413767 h 2255639"/>
                  <a:gd name="connsiteX19" fmla="*/ 313914 w 1526835"/>
                  <a:gd name="connsiteY19" fmla="*/ 299466 h 2255639"/>
                  <a:gd name="connsiteX20" fmla="*/ 307340 w 1526835"/>
                  <a:gd name="connsiteY20"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68991 w 1526835"/>
                  <a:gd name="connsiteY3" fmla="*/ 1337544 h 2255639"/>
                  <a:gd name="connsiteX4" fmla="*/ 1249469 w 1526835"/>
                  <a:gd name="connsiteY4" fmla="*/ 1681657 h 2255639"/>
                  <a:gd name="connsiteX5" fmla="*/ 1223945 w 1526835"/>
                  <a:gd name="connsiteY5" fmla="*/ 1725190 h 2255639"/>
                  <a:gd name="connsiteX6" fmla="*/ 1369574 w 1526835"/>
                  <a:gd name="connsiteY6" fmla="*/ 2017512 h 2255639"/>
                  <a:gd name="connsiteX7" fmla="*/ 1520833 w 1526835"/>
                  <a:gd name="connsiteY7" fmla="*/ 2019893 h 2255639"/>
                  <a:gd name="connsiteX8" fmla="*/ 1526835 w 1526835"/>
                  <a:gd name="connsiteY8" fmla="*/ 2255639 h 2255639"/>
                  <a:gd name="connsiteX9" fmla="*/ 866139 w 1526835"/>
                  <a:gd name="connsiteY9" fmla="*/ 2246089 h 2255639"/>
                  <a:gd name="connsiteX10" fmla="*/ 163421 w 1526835"/>
                  <a:gd name="connsiteY10" fmla="*/ 2197817 h 2255639"/>
                  <a:gd name="connsiteX11" fmla="*/ 177361 w 1526835"/>
                  <a:gd name="connsiteY11" fmla="*/ 1751309 h 2255639"/>
                  <a:gd name="connsiteX12" fmla="*/ 159129 w 1526835"/>
                  <a:gd name="connsiteY12" fmla="*/ 1473248 h 2255639"/>
                  <a:gd name="connsiteX13" fmla="*/ 243566 w 1526835"/>
                  <a:gd name="connsiteY13" fmla="*/ 1355526 h 2255639"/>
                  <a:gd name="connsiteX14" fmla="*/ 90075 w 1526835"/>
                  <a:gd name="connsiteY14" fmla="*/ 1144339 h 2255639"/>
                  <a:gd name="connsiteX15" fmla="*/ 35554 w 1526835"/>
                  <a:gd name="connsiteY15" fmla="*/ 864864 h 2255639"/>
                  <a:gd name="connsiteX16" fmla="*/ 69784 w 1526835"/>
                  <a:gd name="connsiteY16" fmla="*/ 712762 h 2255639"/>
                  <a:gd name="connsiteX17" fmla="*/ 728 w 1526835"/>
                  <a:gd name="connsiteY17" fmla="*/ 606747 h 2255639"/>
                  <a:gd name="connsiteX18" fmla="*/ 5689 w 1526835"/>
                  <a:gd name="connsiteY18" fmla="*/ 351185 h 2255639"/>
                  <a:gd name="connsiteX19" fmla="*/ 156180 w 1526835"/>
                  <a:gd name="connsiteY19" fmla="*/ 413767 h 2255639"/>
                  <a:gd name="connsiteX20" fmla="*/ 313914 w 1526835"/>
                  <a:gd name="connsiteY20" fmla="*/ 299466 h 2255639"/>
                  <a:gd name="connsiteX21" fmla="*/ 307340 w 1526835"/>
                  <a:gd name="connsiteY21"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68991 w 1526835"/>
                  <a:gd name="connsiteY3" fmla="*/ 1337544 h 2255639"/>
                  <a:gd name="connsiteX4" fmla="*/ 1249469 w 1526835"/>
                  <a:gd name="connsiteY4" fmla="*/ 1681657 h 2255639"/>
                  <a:gd name="connsiteX5" fmla="*/ 1201422 w 1526835"/>
                  <a:gd name="connsiteY5" fmla="*/ 1719882 h 2255639"/>
                  <a:gd name="connsiteX6" fmla="*/ 1369574 w 1526835"/>
                  <a:gd name="connsiteY6" fmla="*/ 2017512 h 2255639"/>
                  <a:gd name="connsiteX7" fmla="*/ 1520833 w 1526835"/>
                  <a:gd name="connsiteY7" fmla="*/ 2019893 h 2255639"/>
                  <a:gd name="connsiteX8" fmla="*/ 1526835 w 1526835"/>
                  <a:gd name="connsiteY8" fmla="*/ 2255639 h 2255639"/>
                  <a:gd name="connsiteX9" fmla="*/ 866139 w 1526835"/>
                  <a:gd name="connsiteY9" fmla="*/ 2246089 h 2255639"/>
                  <a:gd name="connsiteX10" fmla="*/ 163421 w 1526835"/>
                  <a:gd name="connsiteY10" fmla="*/ 2197817 h 2255639"/>
                  <a:gd name="connsiteX11" fmla="*/ 177361 w 1526835"/>
                  <a:gd name="connsiteY11" fmla="*/ 1751309 h 2255639"/>
                  <a:gd name="connsiteX12" fmla="*/ 159129 w 1526835"/>
                  <a:gd name="connsiteY12" fmla="*/ 1473248 h 2255639"/>
                  <a:gd name="connsiteX13" fmla="*/ 243566 w 1526835"/>
                  <a:gd name="connsiteY13" fmla="*/ 1355526 h 2255639"/>
                  <a:gd name="connsiteX14" fmla="*/ 90075 w 1526835"/>
                  <a:gd name="connsiteY14" fmla="*/ 1144339 h 2255639"/>
                  <a:gd name="connsiteX15" fmla="*/ 35554 w 1526835"/>
                  <a:gd name="connsiteY15" fmla="*/ 864864 h 2255639"/>
                  <a:gd name="connsiteX16" fmla="*/ 69784 w 1526835"/>
                  <a:gd name="connsiteY16" fmla="*/ 712762 h 2255639"/>
                  <a:gd name="connsiteX17" fmla="*/ 728 w 1526835"/>
                  <a:gd name="connsiteY17" fmla="*/ 606747 h 2255639"/>
                  <a:gd name="connsiteX18" fmla="*/ 5689 w 1526835"/>
                  <a:gd name="connsiteY18" fmla="*/ 351185 h 2255639"/>
                  <a:gd name="connsiteX19" fmla="*/ 156180 w 1526835"/>
                  <a:gd name="connsiteY19" fmla="*/ 413767 h 2255639"/>
                  <a:gd name="connsiteX20" fmla="*/ 313914 w 1526835"/>
                  <a:gd name="connsiteY20" fmla="*/ 299466 h 2255639"/>
                  <a:gd name="connsiteX21" fmla="*/ 307340 w 1526835"/>
                  <a:gd name="connsiteY21"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68991 w 1526835"/>
                  <a:gd name="connsiteY3" fmla="*/ 1337544 h 2255639"/>
                  <a:gd name="connsiteX4" fmla="*/ 1218513 w 1526835"/>
                  <a:gd name="connsiteY4" fmla="*/ 1664988 h 2255639"/>
                  <a:gd name="connsiteX5" fmla="*/ 1201422 w 1526835"/>
                  <a:gd name="connsiteY5" fmla="*/ 1719882 h 2255639"/>
                  <a:gd name="connsiteX6" fmla="*/ 1369574 w 1526835"/>
                  <a:gd name="connsiteY6" fmla="*/ 2017512 h 2255639"/>
                  <a:gd name="connsiteX7" fmla="*/ 1520833 w 1526835"/>
                  <a:gd name="connsiteY7" fmla="*/ 2019893 h 2255639"/>
                  <a:gd name="connsiteX8" fmla="*/ 1526835 w 1526835"/>
                  <a:gd name="connsiteY8" fmla="*/ 2255639 h 2255639"/>
                  <a:gd name="connsiteX9" fmla="*/ 866139 w 1526835"/>
                  <a:gd name="connsiteY9" fmla="*/ 2246089 h 2255639"/>
                  <a:gd name="connsiteX10" fmla="*/ 163421 w 1526835"/>
                  <a:gd name="connsiteY10" fmla="*/ 2197817 h 2255639"/>
                  <a:gd name="connsiteX11" fmla="*/ 177361 w 1526835"/>
                  <a:gd name="connsiteY11" fmla="*/ 1751309 h 2255639"/>
                  <a:gd name="connsiteX12" fmla="*/ 159129 w 1526835"/>
                  <a:gd name="connsiteY12" fmla="*/ 1473248 h 2255639"/>
                  <a:gd name="connsiteX13" fmla="*/ 243566 w 1526835"/>
                  <a:gd name="connsiteY13" fmla="*/ 1355526 h 2255639"/>
                  <a:gd name="connsiteX14" fmla="*/ 90075 w 1526835"/>
                  <a:gd name="connsiteY14" fmla="*/ 1144339 h 2255639"/>
                  <a:gd name="connsiteX15" fmla="*/ 35554 w 1526835"/>
                  <a:gd name="connsiteY15" fmla="*/ 864864 h 2255639"/>
                  <a:gd name="connsiteX16" fmla="*/ 69784 w 1526835"/>
                  <a:gd name="connsiteY16" fmla="*/ 712762 h 2255639"/>
                  <a:gd name="connsiteX17" fmla="*/ 728 w 1526835"/>
                  <a:gd name="connsiteY17" fmla="*/ 606747 h 2255639"/>
                  <a:gd name="connsiteX18" fmla="*/ 5689 w 1526835"/>
                  <a:gd name="connsiteY18" fmla="*/ 351185 h 2255639"/>
                  <a:gd name="connsiteX19" fmla="*/ 156180 w 1526835"/>
                  <a:gd name="connsiteY19" fmla="*/ 413767 h 2255639"/>
                  <a:gd name="connsiteX20" fmla="*/ 313914 w 1526835"/>
                  <a:gd name="connsiteY20" fmla="*/ 299466 h 2255639"/>
                  <a:gd name="connsiteX21" fmla="*/ 307340 w 1526835"/>
                  <a:gd name="connsiteY21"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68991 w 1526835"/>
                  <a:gd name="connsiteY3" fmla="*/ 1337544 h 2255639"/>
                  <a:gd name="connsiteX4" fmla="*/ 1218513 w 1526835"/>
                  <a:gd name="connsiteY4" fmla="*/ 1664988 h 2255639"/>
                  <a:gd name="connsiteX5" fmla="*/ 1201422 w 1526835"/>
                  <a:gd name="connsiteY5" fmla="*/ 1719882 h 2255639"/>
                  <a:gd name="connsiteX6" fmla="*/ 1195941 w 1526835"/>
                  <a:gd name="connsiteY6" fmla="*/ 1849584 h 2255639"/>
                  <a:gd name="connsiteX7" fmla="*/ 1369574 w 1526835"/>
                  <a:gd name="connsiteY7" fmla="*/ 2017512 h 2255639"/>
                  <a:gd name="connsiteX8" fmla="*/ 1520833 w 1526835"/>
                  <a:gd name="connsiteY8" fmla="*/ 2019893 h 2255639"/>
                  <a:gd name="connsiteX9" fmla="*/ 1526835 w 1526835"/>
                  <a:gd name="connsiteY9" fmla="*/ 2255639 h 2255639"/>
                  <a:gd name="connsiteX10" fmla="*/ 866139 w 1526835"/>
                  <a:gd name="connsiteY10" fmla="*/ 2246089 h 2255639"/>
                  <a:gd name="connsiteX11" fmla="*/ 163421 w 1526835"/>
                  <a:gd name="connsiteY11" fmla="*/ 2197817 h 2255639"/>
                  <a:gd name="connsiteX12" fmla="*/ 177361 w 1526835"/>
                  <a:gd name="connsiteY12" fmla="*/ 1751309 h 2255639"/>
                  <a:gd name="connsiteX13" fmla="*/ 159129 w 1526835"/>
                  <a:gd name="connsiteY13" fmla="*/ 1473248 h 2255639"/>
                  <a:gd name="connsiteX14" fmla="*/ 243566 w 1526835"/>
                  <a:gd name="connsiteY14" fmla="*/ 1355526 h 2255639"/>
                  <a:gd name="connsiteX15" fmla="*/ 90075 w 1526835"/>
                  <a:gd name="connsiteY15" fmla="*/ 1144339 h 2255639"/>
                  <a:gd name="connsiteX16" fmla="*/ 35554 w 1526835"/>
                  <a:gd name="connsiteY16" fmla="*/ 864864 h 2255639"/>
                  <a:gd name="connsiteX17" fmla="*/ 69784 w 1526835"/>
                  <a:gd name="connsiteY17" fmla="*/ 712762 h 2255639"/>
                  <a:gd name="connsiteX18" fmla="*/ 728 w 1526835"/>
                  <a:gd name="connsiteY18" fmla="*/ 606747 h 2255639"/>
                  <a:gd name="connsiteX19" fmla="*/ 5689 w 1526835"/>
                  <a:gd name="connsiteY19" fmla="*/ 351185 h 2255639"/>
                  <a:gd name="connsiteX20" fmla="*/ 156180 w 1526835"/>
                  <a:gd name="connsiteY20" fmla="*/ 413767 h 2255639"/>
                  <a:gd name="connsiteX21" fmla="*/ 313914 w 1526835"/>
                  <a:gd name="connsiteY21" fmla="*/ 299466 h 2255639"/>
                  <a:gd name="connsiteX22" fmla="*/ 307340 w 1526835"/>
                  <a:gd name="connsiteY22"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68991 w 1526835"/>
                  <a:gd name="connsiteY3" fmla="*/ 1337544 h 2255639"/>
                  <a:gd name="connsiteX4" fmla="*/ 1218513 w 1526835"/>
                  <a:gd name="connsiteY4" fmla="*/ 1664988 h 2255639"/>
                  <a:gd name="connsiteX5" fmla="*/ 1201422 w 1526835"/>
                  <a:gd name="connsiteY5" fmla="*/ 1719882 h 2255639"/>
                  <a:gd name="connsiteX6" fmla="*/ 1230568 w 1526835"/>
                  <a:gd name="connsiteY6" fmla="*/ 1767506 h 2255639"/>
                  <a:gd name="connsiteX7" fmla="*/ 1369574 w 1526835"/>
                  <a:gd name="connsiteY7" fmla="*/ 2017512 h 2255639"/>
                  <a:gd name="connsiteX8" fmla="*/ 1520833 w 1526835"/>
                  <a:gd name="connsiteY8" fmla="*/ 2019893 h 2255639"/>
                  <a:gd name="connsiteX9" fmla="*/ 1526835 w 1526835"/>
                  <a:gd name="connsiteY9" fmla="*/ 2255639 h 2255639"/>
                  <a:gd name="connsiteX10" fmla="*/ 866139 w 1526835"/>
                  <a:gd name="connsiteY10" fmla="*/ 2246089 h 2255639"/>
                  <a:gd name="connsiteX11" fmla="*/ 163421 w 1526835"/>
                  <a:gd name="connsiteY11" fmla="*/ 2197817 h 2255639"/>
                  <a:gd name="connsiteX12" fmla="*/ 177361 w 1526835"/>
                  <a:gd name="connsiteY12" fmla="*/ 1751309 h 2255639"/>
                  <a:gd name="connsiteX13" fmla="*/ 159129 w 1526835"/>
                  <a:gd name="connsiteY13" fmla="*/ 1473248 h 2255639"/>
                  <a:gd name="connsiteX14" fmla="*/ 243566 w 1526835"/>
                  <a:gd name="connsiteY14" fmla="*/ 1355526 h 2255639"/>
                  <a:gd name="connsiteX15" fmla="*/ 90075 w 1526835"/>
                  <a:gd name="connsiteY15" fmla="*/ 1144339 h 2255639"/>
                  <a:gd name="connsiteX16" fmla="*/ 35554 w 1526835"/>
                  <a:gd name="connsiteY16" fmla="*/ 864864 h 2255639"/>
                  <a:gd name="connsiteX17" fmla="*/ 69784 w 1526835"/>
                  <a:gd name="connsiteY17" fmla="*/ 712762 h 2255639"/>
                  <a:gd name="connsiteX18" fmla="*/ 728 w 1526835"/>
                  <a:gd name="connsiteY18" fmla="*/ 606747 h 2255639"/>
                  <a:gd name="connsiteX19" fmla="*/ 5689 w 1526835"/>
                  <a:gd name="connsiteY19" fmla="*/ 351185 h 2255639"/>
                  <a:gd name="connsiteX20" fmla="*/ 156180 w 1526835"/>
                  <a:gd name="connsiteY20" fmla="*/ 413767 h 2255639"/>
                  <a:gd name="connsiteX21" fmla="*/ 313914 w 1526835"/>
                  <a:gd name="connsiteY21" fmla="*/ 299466 h 2255639"/>
                  <a:gd name="connsiteX22" fmla="*/ 307340 w 1526835"/>
                  <a:gd name="connsiteY22"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68991 w 1526835"/>
                  <a:gd name="connsiteY3" fmla="*/ 1337544 h 2255639"/>
                  <a:gd name="connsiteX4" fmla="*/ 1218513 w 1526835"/>
                  <a:gd name="connsiteY4" fmla="*/ 1664988 h 2255639"/>
                  <a:gd name="connsiteX5" fmla="*/ 1201422 w 1526835"/>
                  <a:gd name="connsiteY5" fmla="*/ 1719882 h 2255639"/>
                  <a:gd name="connsiteX6" fmla="*/ 1230568 w 1526835"/>
                  <a:gd name="connsiteY6" fmla="*/ 1767506 h 2255639"/>
                  <a:gd name="connsiteX7" fmla="*/ 1302527 w 1526835"/>
                  <a:gd name="connsiteY7" fmla="*/ 1846633 h 2255639"/>
                  <a:gd name="connsiteX8" fmla="*/ 1369574 w 1526835"/>
                  <a:gd name="connsiteY8" fmla="*/ 2017512 h 2255639"/>
                  <a:gd name="connsiteX9" fmla="*/ 1520833 w 1526835"/>
                  <a:gd name="connsiteY9" fmla="*/ 2019893 h 2255639"/>
                  <a:gd name="connsiteX10" fmla="*/ 1526835 w 1526835"/>
                  <a:gd name="connsiteY10" fmla="*/ 2255639 h 2255639"/>
                  <a:gd name="connsiteX11" fmla="*/ 866139 w 1526835"/>
                  <a:gd name="connsiteY11" fmla="*/ 2246089 h 2255639"/>
                  <a:gd name="connsiteX12" fmla="*/ 163421 w 1526835"/>
                  <a:gd name="connsiteY12" fmla="*/ 2197817 h 2255639"/>
                  <a:gd name="connsiteX13" fmla="*/ 177361 w 1526835"/>
                  <a:gd name="connsiteY13" fmla="*/ 1751309 h 2255639"/>
                  <a:gd name="connsiteX14" fmla="*/ 159129 w 1526835"/>
                  <a:gd name="connsiteY14" fmla="*/ 1473248 h 2255639"/>
                  <a:gd name="connsiteX15" fmla="*/ 243566 w 1526835"/>
                  <a:gd name="connsiteY15" fmla="*/ 1355526 h 2255639"/>
                  <a:gd name="connsiteX16" fmla="*/ 90075 w 1526835"/>
                  <a:gd name="connsiteY16" fmla="*/ 1144339 h 2255639"/>
                  <a:gd name="connsiteX17" fmla="*/ 35554 w 1526835"/>
                  <a:gd name="connsiteY17" fmla="*/ 864864 h 2255639"/>
                  <a:gd name="connsiteX18" fmla="*/ 69784 w 1526835"/>
                  <a:gd name="connsiteY18" fmla="*/ 712762 h 2255639"/>
                  <a:gd name="connsiteX19" fmla="*/ 728 w 1526835"/>
                  <a:gd name="connsiteY19" fmla="*/ 606747 h 2255639"/>
                  <a:gd name="connsiteX20" fmla="*/ 5689 w 1526835"/>
                  <a:gd name="connsiteY20" fmla="*/ 351185 h 2255639"/>
                  <a:gd name="connsiteX21" fmla="*/ 156180 w 1526835"/>
                  <a:gd name="connsiteY21" fmla="*/ 413767 h 2255639"/>
                  <a:gd name="connsiteX22" fmla="*/ 313914 w 1526835"/>
                  <a:gd name="connsiteY22" fmla="*/ 299466 h 2255639"/>
                  <a:gd name="connsiteX23" fmla="*/ 307340 w 1526835"/>
                  <a:gd name="connsiteY23"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68991 w 1526835"/>
                  <a:gd name="connsiteY3" fmla="*/ 1337544 h 2255639"/>
                  <a:gd name="connsiteX4" fmla="*/ 1218513 w 1526835"/>
                  <a:gd name="connsiteY4" fmla="*/ 1664988 h 2255639"/>
                  <a:gd name="connsiteX5" fmla="*/ 1201422 w 1526835"/>
                  <a:gd name="connsiteY5" fmla="*/ 1719882 h 2255639"/>
                  <a:gd name="connsiteX6" fmla="*/ 1230568 w 1526835"/>
                  <a:gd name="connsiteY6" fmla="*/ 1767506 h 2255639"/>
                  <a:gd name="connsiteX7" fmla="*/ 1314582 w 1526835"/>
                  <a:gd name="connsiteY7" fmla="*/ 1852661 h 2255639"/>
                  <a:gd name="connsiteX8" fmla="*/ 1369574 w 1526835"/>
                  <a:gd name="connsiteY8" fmla="*/ 2017512 h 2255639"/>
                  <a:gd name="connsiteX9" fmla="*/ 1520833 w 1526835"/>
                  <a:gd name="connsiteY9" fmla="*/ 2019893 h 2255639"/>
                  <a:gd name="connsiteX10" fmla="*/ 1526835 w 1526835"/>
                  <a:gd name="connsiteY10" fmla="*/ 2255639 h 2255639"/>
                  <a:gd name="connsiteX11" fmla="*/ 866139 w 1526835"/>
                  <a:gd name="connsiteY11" fmla="*/ 2246089 h 2255639"/>
                  <a:gd name="connsiteX12" fmla="*/ 163421 w 1526835"/>
                  <a:gd name="connsiteY12" fmla="*/ 2197817 h 2255639"/>
                  <a:gd name="connsiteX13" fmla="*/ 177361 w 1526835"/>
                  <a:gd name="connsiteY13" fmla="*/ 1751309 h 2255639"/>
                  <a:gd name="connsiteX14" fmla="*/ 159129 w 1526835"/>
                  <a:gd name="connsiteY14" fmla="*/ 1473248 h 2255639"/>
                  <a:gd name="connsiteX15" fmla="*/ 243566 w 1526835"/>
                  <a:gd name="connsiteY15" fmla="*/ 1355526 h 2255639"/>
                  <a:gd name="connsiteX16" fmla="*/ 90075 w 1526835"/>
                  <a:gd name="connsiteY16" fmla="*/ 1144339 h 2255639"/>
                  <a:gd name="connsiteX17" fmla="*/ 35554 w 1526835"/>
                  <a:gd name="connsiteY17" fmla="*/ 864864 h 2255639"/>
                  <a:gd name="connsiteX18" fmla="*/ 69784 w 1526835"/>
                  <a:gd name="connsiteY18" fmla="*/ 712762 h 2255639"/>
                  <a:gd name="connsiteX19" fmla="*/ 728 w 1526835"/>
                  <a:gd name="connsiteY19" fmla="*/ 606747 h 2255639"/>
                  <a:gd name="connsiteX20" fmla="*/ 5689 w 1526835"/>
                  <a:gd name="connsiteY20" fmla="*/ 351185 h 2255639"/>
                  <a:gd name="connsiteX21" fmla="*/ 156180 w 1526835"/>
                  <a:gd name="connsiteY21" fmla="*/ 413767 h 2255639"/>
                  <a:gd name="connsiteX22" fmla="*/ 313914 w 1526835"/>
                  <a:gd name="connsiteY22" fmla="*/ 299466 h 2255639"/>
                  <a:gd name="connsiteX23" fmla="*/ 307340 w 1526835"/>
                  <a:gd name="connsiteY23"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68991 w 1526835"/>
                  <a:gd name="connsiteY3" fmla="*/ 1337544 h 2255639"/>
                  <a:gd name="connsiteX4" fmla="*/ 1218513 w 1526835"/>
                  <a:gd name="connsiteY4" fmla="*/ 1664988 h 2255639"/>
                  <a:gd name="connsiteX5" fmla="*/ 1201422 w 1526835"/>
                  <a:gd name="connsiteY5" fmla="*/ 1719882 h 2255639"/>
                  <a:gd name="connsiteX6" fmla="*/ 1230568 w 1526835"/>
                  <a:gd name="connsiteY6" fmla="*/ 1767506 h 2255639"/>
                  <a:gd name="connsiteX7" fmla="*/ 1267106 w 1526835"/>
                  <a:gd name="connsiteY7" fmla="*/ 1851545 h 2255639"/>
                  <a:gd name="connsiteX8" fmla="*/ 1369574 w 1526835"/>
                  <a:gd name="connsiteY8" fmla="*/ 2017512 h 2255639"/>
                  <a:gd name="connsiteX9" fmla="*/ 1520833 w 1526835"/>
                  <a:gd name="connsiteY9" fmla="*/ 2019893 h 2255639"/>
                  <a:gd name="connsiteX10" fmla="*/ 1526835 w 1526835"/>
                  <a:gd name="connsiteY10" fmla="*/ 2255639 h 2255639"/>
                  <a:gd name="connsiteX11" fmla="*/ 866139 w 1526835"/>
                  <a:gd name="connsiteY11" fmla="*/ 2246089 h 2255639"/>
                  <a:gd name="connsiteX12" fmla="*/ 163421 w 1526835"/>
                  <a:gd name="connsiteY12" fmla="*/ 2197817 h 2255639"/>
                  <a:gd name="connsiteX13" fmla="*/ 177361 w 1526835"/>
                  <a:gd name="connsiteY13" fmla="*/ 1751309 h 2255639"/>
                  <a:gd name="connsiteX14" fmla="*/ 159129 w 1526835"/>
                  <a:gd name="connsiteY14" fmla="*/ 1473248 h 2255639"/>
                  <a:gd name="connsiteX15" fmla="*/ 243566 w 1526835"/>
                  <a:gd name="connsiteY15" fmla="*/ 1355526 h 2255639"/>
                  <a:gd name="connsiteX16" fmla="*/ 90075 w 1526835"/>
                  <a:gd name="connsiteY16" fmla="*/ 1144339 h 2255639"/>
                  <a:gd name="connsiteX17" fmla="*/ 35554 w 1526835"/>
                  <a:gd name="connsiteY17" fmla="*/ 864864 h 2255639"/>
                  <a:gd name="connsiteX18" fmla="*/ 69784 w 1526835"/>
                  <a:gd name="connsiteY18" fmla="*/ 712762 h 2255639"/>
                  <a:gd name="connsiteX19" fmla="*/ 728 w 1526835"/>
                  <a:gd name="connsiteY19" fmla="*/ 606747 h 2255639"/>
                  <a:gd name="connsiteX20" fmla="*/ 5689 w 1526835"/>
                  <a:gd name="connsiteY20" fmla="*/ 351185 h 2255639"/>
                  <a:gd name="connsiteX21" fmla="*/ 156180 w 1526835"/>
                  <a:gd name="connsiteY21" fmla="*/ 413767 h 2255639"/>
                  <a:gd name="connsiteX22" fmla="*/ 313914 w 1526835"/>
                  <a:gd name="connsiteY22" fmla="*/ 299466 h 2255639"/>
                  <a:gd name="connsiteX23" fmla="*/ 307340 w 1526835"/>
                  <a:gd name="connsiteY23"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68991 w 1526835"/>
                  <a:gd name="connsiteY3" fmla="*/ 1337544 h 2255639"/>
                  <a:gd name="connsiteX4" fmla="*/ 1218513 w 1526835"/>
                  <a:gd name="connsiteY4" fmla="*/ 1664988 h 2255639"/>
                  <a:gd name="connsiteX5" fmla="*/ 1201422 w 1526835"/>
                  <a:gd name="connsiteY5" fmla="*/ 1719882 h 2255639"/>
                  <a:gd name="connsiteX6" fmla="*/ 1230568 w 1526835"/>
                  <a:gd name="connsiteY6" fmla="*/ 1767506 h 2255639"/>
                  <a:gd name="connsiteX7" fmla="*/ 1296400 w 1526835"/>
                  <a:gd name="connsiteY7" fmla="*/ 1840904 h 2255639"/>
                  <a:gd name="connsiteX8" fmla="*/ 1369574 w 1526835"/>
                  <a:gd name="connsiteY8" fmla="*/ 2017512 h 2255639"/>
                  <a:gd name="connsiteX9" fmla="*/ 1520833 w 1526835"/>
                  <a:gd name="connsiteY9" fmla="*/ 2019893 h 2255639"/>
                  <a:gd name="connsiteX10" fmla="*/ 1526835 w 1526835"/>
                  <a:gd name="connsiteY10" fmla="*/ 2255639 h 2255639"/>
                  <a:gd name="connsiteX11" fmla="*/ 866139 w 1526835"/>
                  <a:gd name="connsiteY11" fmla="*/ 2246089 h 2255639"/>
                  <a:gd name="connsiteX12" fmla="*/ 163421 w 1526835"/>
                  <a:gd name="connsiteY12" fmla="*/ 2197817 h 2255639"/>
                  <a:gd name="connsiteX13" fmla="*/ 177361 w 1526835"/>
                  <a:gd name="connsiteY13" fmla="*/ 1751309 h 2255639"/>
                  <a:gd name="connsiteX14" fmla="*/ 159129 w 1526835"/>
                  <a:gd name="connsiteY14" fmla="*/ 1473248 h 2255639"/>
                  <a:gd name="connsiteX15" fmla="*/ 243566 w 1526835"/>
                  <a:gd name="connsiteY15" fmla="*/ 1355526 h 2255639"/>
                  <a:gd name="connsiteX16" fmla="*/ 90075 w 1526835"/>
                  <a:gd name="connsiteY16" fmla="*/ 1144339 h 2255639"/>
                  <a:gd name="connsiteX17" fmla="*/ 35554 w 1526835"/>
                  <a:gd name="connsiteY17" fmla="*/ 864864 h 2255639"/>
                  <a:gd name="connsiteX18" fmla="*/ 69784 w 1526835"/>
                  <a:gd name="connsiteY18" fmla="*/ 712762 h 2255639"/>
                  <a:gd name="connsiteX19" fmla="*/ 728 w 1526835"/>
                  <a:gd name="connsiteY19" fmla="*/ 606747 h 2255639"/>
                  <a:gd name="connsiteX20" fmla="*/ 5689 w 1526835"/>
                  <a:gd name="connsiteY20" fmla="*/ 351185 h 2255639"/>
                  <a:gd name="connsiteX21" fmla="*/ 156180 w 1526835"/>
                  <a:gd name="connsiteY21" fmla="*/ 413767 h 2255639"/>
                  <a:gd name="connsiteX22" fmla="*/ 313914 w 1526835"/>
                  <a:gd name="connsiteY22" fmla="*/ 299466 h 2255639"/>
                  <a:gd name="connsiteX23" fmla="*/ 307340 w 1526835"/>
                  <a:gd name="connsiteY23"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68991 w 1526835"/>
                  <a:gd name="connsiteY3" fmla="*/ 1337544 h 2255639"/>
                  <a:gd name="connsiteX4" fmla="*/ 1218513 w 1526835"/>
                  <a:gd name="connsiteY4" fmla="*/ 1664988 h 2255639"/>
                  <a:gd name="connsiteX5" fmla="*/ 1201422 w 1526835"/>
                  <a:gd name="connsiteY5" fmla="*/ 1719882 h 2255639"/>
                  <a:gd name="connsiteX6" fmla="*/ 1230568 w 1526835"/>
                  <a:gd name="connsiteY6" fmla="*/ 1767506 h 2255639"/>
                  <a:gd name="connsiteX7" fmla="*/ 1296400 w 1526835"/>
                  <a:gd name="connsiteY7" fmla="*/ 1840904 h 2255639"/>
                  <a:gd name="connsiteX8" fmla="*/ 1434016 w 1526835"/>
                  <a:gd name="connsiteY8" fmla="*/ 1840853 h 2255639"/>
                  <a:gd name="connsiteX9" fmla="*/ 1520833 w 1526835"/>
                  <a:gd name="connsiteY9" fmla="*/ 2019893 h 2255639"/>
                  <a:gd name="connsiteX10" fmla="*/ 1526835 w 1526835"/>
                  <a:gd name="connsiteY10" fmla="*/ 2255639 h 2255639"/>
                  <a:gd name="connsiteX11" fmla="*/ 866139 w 1526835"/>
                  <a:gd name="connsiteY11" fmla="*/ 2246089 h 2255639"/>
                  <a:gd name="connsiteX12" fmla="*/ 163421 w 1526835"/>
                  <a:gd name="connsiteY12" fmla="*/ 2197817 h 2255639"/>
                  <a:gd name="connsiteX13" fmla="*/ 177361 w 1526835"/>
                  <a:gd name="connsiteY13" fmla="*/ 1751309 h 2255639"/>
                  <a:gd name="connsiteX14" fmla="*/ 159129 w 1526835"/>
                  <a:gd name="connsiteY14" fmla="*/ 1473248 h 2255639"/>
                  <a:gd name="connsiteX15" fmla="*/ 243566 w 1526835"/>
                  <a:gd name="connsiteY15" fmla="*/ 1355526 h 2255639"/>
                  <a:gd name="connsiteX16" fmla="*/ 90075 w 1526835"/>
                  <a:gd name="connsiteY16" fmla="*/ 1144339 h 2255639"/>
                  <a:gd name="connsiteX17" fmla="*/ 35554 w 1526835"/>
                  <a:gd name="connsiteY17" fmla="*/ 864864 h 2255639"/>
                  <a:gd name="connsiteX18" fmla="*/ 69784 w 1526835"/>
                  <a:gd name="connsiteY18" fmla="*/ 712762 h 2255639"/>
                  <a:gd name="connsiteX19" fmla="*/ 728 w 1526835"/>
                  <a:gd name="connsiteY19" fmla="*/ 606747 h 2255639"/>
                  <a:gd name="connsiteX20" fmla="*/ 5689 w 1526835"/>
                  <a:gd name="connsiteY20" fmla="*/ 351185 h 2255639"/>
                  <a:gd name="connsiteX21" fmla="*/ 156180 w 1526835"/>
                  <a:gd name="connsiteY21" fmla="*/ 413767 h 2255639"/>
                  <a:gd name="connsiteX22" fmla="*/ 313914 w 1526835"/>
                  <a:gd name="connsiteY22" fmla="*/ 299466 h 2255639"/>
                  <a:gd name="connsiteX23" fmla="*/ 307340 w 1526835"/>
                  <a:gd name="connsiteY23" fmla="*/ 34478 h 2255639"/>
                  <a:gd name="connsiteX0" fmla="*/ 307340 w 1526835"/>
                  <a:gd name="connsiteY0" fmla="*/ 34478 h 2255639"/>
                  <a:gd name="connsiteX1" fmla="*/ 887274 w 1526835"/>
                  <a:gd name="connsiteY1" fmla="*/ 0 h 2255639"/>
                  <a:gd name="connsiteX2" fmla="*/ 865420 w 1526835"/>
                  <a:gd name="connsiteY2" fmla="*/ 771623 h 2255639"/>
                  <a:gd name="connsiteX3" fmla="*/ 868991 w 1526835"/>
                  <a:gd name="connsiteY3" fmla="*/ 1337544 h 2255639"/>
                  <a:gd name="connsiteX4" fmla="*/ 1218513 w 1526835"/>
                  <a:gd name="connsiteY4" fmla="*/ 1664988 h 2255639"/>
                  <a:gd name="connsiteX5" fmla="*/ 1201422 w 1526835"/>
                  <a:gd name="connsiteY5" fmla="*/ 1719882 h 2255639"/>
                  <a:gd name="connsiteX6" fmla="*/ 1230568 w 1526835"/>
                  <a:gd name="connsiteY6" fmla="*/ 1767506 h 2255639"/>
                  <a:gd name="connsiteX7" fmla="*/ 1296400 w 1526835"/>
                  <a:gd name="connsiteY7" fmla="*/ 1840904 h 2255639"/>
                  <a:gd name="connsiteX8" fmla="*/ 1295482 w 1526835"/>
                  <a:gd name="connsiteY8" fmla="*/ 1999281 h 2255639"/>
                  <a:gd name="connsiteX9" fmla="*/ 1520833 w 1526835"/>
                  <a:gd name="connsiteY9" fmla="*/ 2019893 h 2255639"/>
                  <a:gd name="connsiteX10" fmla="*/ 1526835 w 1526835"/>
                  <a:gd name="connsiteY10" fmla="*/ 2255639 h 2255639"/>
                  <a:gd name="connsiteX11" fmla="*/ 866139 w 1526835"/>
                  <a:gd name="connsiteY11" fmla="*/ 2246089 h 2255639"/>
                  <a:gd name="connsiteX12" fmla="*/ 163421 w 1526835"/>
                  <a:gd name="connsiteY12" fmla="*/ 2197817 h 2255639"/>
                  <a:gd name="connsiteX13" fmla="*/ 177361 w 1526835"/>
                  <a:gd name="connsiteY13" fmla="*/ 1751309 h 2255639"/>
                  <a:gd name="connsiteX14" fmla="*/ 159129 w 1526835"/>
                  <a:gd name="connsiteY14" fmla="*/ 1473248 h 2255639"/>
                  <a:gd name="connsiteX15" fmla="*/ 243566 w 1526835"/>
                  <a:gd name="connsiteY15" fmla="*/ 1355526 h 2255639"/>
                  <a:gd name="connsiteX16" fmla="*/ 90075 w 1526835"/>
                  <a:gd name="connsiteY16" fmla="*/ 1144339 h 2255639"/>
                  <a:gd name="connsiteX17" fmla="*/ 35554 w 1526835"/>
                  <a:gd name="connsiteY17" fmla="*/ 864864 h 2255639"/>
                  <a:gd name="connsiteX18" fmla="*/ 69784 w 1526835"/>
                  <a:gd name="connsiteY18" fmla="*/ 712762 h 2255639"/>
                  <a:gd name="connsiteX19" fmla="*/ 728 w 1526835"/>
                  <a:gd name="connsiteY19" fmla="*/ 606747 h 2255639"/>
                  <a:gd name="connsiteX20" fmla="*/ 5689 w 1526835"/>
                  <a:gd name="connsiteY20" fmla="*/ 351185 h 2255639"/>
                  <a:gd name="connsiteX21" fmla="*/ 156180 w 1526835"/>
                  <a:gd name="connsiteY21" fmla="*/ 413767 h 2255639"/>
                  <a:gd name="connsiteX22" fmla="*/ 313914 w 1526835"/>
                  <a:gd name="connsiteY22" fmla="*/ 299466 h 2255639"/>
                  <a:gd name="connsiteX23" fmla="*/ 307340 w 1526835"/>
                  <a:gd name="connsiteY23" fmla="*/ 34478 h 2255639"/>
                  <a:gd name="connsiteX0" fmla="*/ 307340 w 1529779"/>
                  <a:gd name="connsiteY0" fmla="*/ 34478 h 2255639"/>
                  <a:gd name="connsiteX1" fmla="*/ 887274 w 1529779"/>
                  <a:gd name="connsiteY1" fmla="*/ 0 h 2255639"/>
                  <a:gd name="connsiteX2" fmla="*/ 865420 w 1529779"/>
                  <a:gd name="connsiteY2" fmla="*/ 771623 h 2255639"/>
                  <a:gd name="connsiteX3" fmla="*/ 868991 w 1529779"/>
                  <a:gd name="connsiteY3" fmla="*/ 1337544 h 2255639"/>
                  <a:gd name="connsiteX4" fmla="*/ 1218513 w 1529779"/>
                  <a:gd name="connsiteY4" fmla="*/ 1664988 h 2255639"/>
                  <a:gd name="connsiteX5" fmla="*/ 1201422 w 1529779"/>
                  <a:gd name="connsiteY5" fmla="*/ 1719882 h 2255639"/>
                  <a:gd name="connsiteX6" fmla="*/ 1230568 w 1529779"/>
                  <a:gd name="connsiteY6" fmla="*/ 1767506 h 2255639"/>
                  <a:gd name="connsiteX7" fmla="*/ 1296400 w 1529779"/>
                  <a:gd name="connsiteY7" fmla="*/ 1840904 h 2255639"/>
                  <a:gd name="connsiteX8" fmla="*/ 1295482 w 1529779"/>
                  <a:gd name="connsiteY8" fmla="*/ 1999281 h 2255639"/>
                  <a:gd name="connsiteX9" fmla="*/ 1529366 w 1529779"/>
                  <a:gd name="connsiteY9" fmla="*/ 2005159 h 2255639"/>
                  <a:gd name="connsiteX10" fmla="*/ 1526835 w 1529779"/>
                  <a:gd name="connsiteY10" fmla="*/ 2255639 h 2255639"/>
                  <a:gd name="connsiteX11" fmla="*/ 866139 w 1529779"/>
                  <a:gd name="connsiteY11" fmla="*/ 2246089 h 2255639"/>
                  <a:gd name="connsiteX12" fmla="*/ 163421 w 1529779"/>
                  <a:gd name="connsiteY12" fmla="*/ 2197817 h 2255639"/>
                  <a:gd name="connsiteX13" fmla="*/ 177361 w 1529779"/>
                  <a:gd name="connsiteY13" fmla="*/ 1751309 h 2255639"/>
                  <a:gd name="connsiteX14" fmla="*/ 159129 w 1529779"/>
                  <a:gd name="connsiteY14" fmla="*/ 1473248 h 2255639"/>
                  <a:gd name="connsiteX15" fmla="*/ 243566 w 1529779"/>
                  <a:gd name="connsiteY15" fmla="*/ 1355526 h 2255639"/>
                  <a:gd name="connsiteX16" fmla="*/ 90075 w 1529779"/>
                  <a:gd name="connsiteY16" fmla="*/ 1144339 h 2255639"/>
                  <a:gd name="connsiteX17" fmla="*/ 35554 w 1529779"/>
                  <a:gd name="connsiteY17" fmla="*/ 864864 h 2255639"/>
                  <a:gd name="connsiteX18" fmla="*/ 69784 w 1529779"/>
                  <a:gd name="connsiteY18" fmla="*/ 712762 h 2255639"/>
                  <a:gd name="connsiteX19" fmla="*/ 728 w 1529779"/>
                  <a:gd name="connsiteY19" fmla="*/ 606747 h 2255639"/>
                  <a:gd name="connsiteX20" fmla="*/ 5689 w 1529779"/>
                  <a:gd name="connsiteY20" fmla="*/ 351185 h 2255639"/>
                  <a:gd name="connsiteX21" fmla="*/ 156180 w 1529779"/>
                  <a:gd name="connsiteY21" fmla="*/ 413767 h 2255639"/>
                  <a:gd name="connsiteX22" fmla="*/ 313914 w 1529779"/>
                  <a:gd name="connsiteY22" fmla="*/ 299466 h 2255639"/>
                  <a:gd name="connsiteX23" fmla="*/ 307340 w 1529779"/>
                  <a:gd name="connsiteY23" fmla="*/ 34478 h 2255639"/>
                  <a:gd name="connsiteX0" fmla="*/ 307340 w 1529779"/>
                  <a:gd name="connsiteY0" fmla="*/ 34478 h 2255639"/>
                  <a:gd name="connsiteX1" fmla="*/ 887274 w 1529779"/>
                  <a:gd name="connsiteY1" fmla="*/ 0 h 2255639"/>
                  <a:gd name="connsiteX2" fmla="*/ 865420 w 1529779"/>
                  <a:gd name="connsiteY2" fmla="*/ 771623 h 2255639"/>
                  <a:gd name="connsiteX3" fmla="*/ 868991 w 1529779"/>
                  <a:gd name="connsiteY3" fmla="*/ 1337544 h 2255639"/>
                  <a:gd name="connsiteX4" fmla="*/ 1218513 w 1529779"/>
                  <a:gd name="connsiteY4" fmla="*/ 1664988 h 2255639"/>
                  <a:gd name="connsiteX5" fmla="*/ 1201422 w 1529779"/>
                  <a:gd name="connsiteY5" fmla="*/ 1719882 h 2255639"/>
                  <a:gd name="connsiteX6" fmla="*/ 1230568 w 1529779"/>
                  <a:gd name="connsiteY6" fmla="*/ 1767506 h 2255639"/>
                  <a:gd name="connsiteX7" fmla="*/ 1296400 w 1529779"/>
                  <a:gd name="connsiteY7" fmla="*/ 1840904 h 2255639"/>
                  <a:gd name="connsiteX8" fmla="*/ 1300244 w 1529779"/>
                  <a:gd name="connsiteY8" fmla="*/ 2011188 h 2255639"/>
                  <a:gd name="connsiteX9" fmla="*/ 1529366 w 1529779"/>
                  <a:gd name="connsiteY9" fmla="*/ 2005159 h 2255639"/>
                  <a:gd name="connsiteX10" fmla="*/ 1526835 w 1529779"/>
                  <a:gd name="connsiteY10" fmla="*/ 2255639 h 2255639"/>
                  <a:gd name="connsiteX11" fmla="*/ 866139 w 1529779"/>
                  <a:gd name="connsiteY11" fmla="*/ 2246089 h 2255639"/>
                  <a:gd name="connsiteX12" fmla="*/ 163421 w 1529779"/>
                  <a:gd name="connsiteY12" fmla="*/ 2197817 h 2255639"/>
                  <a:gd name="connsiteX13" fmla="*/ 177361 w 1529779"/>
                  <a:gd name="connsiteY13" fmla="*/ 1751309 h 2255639"/>
                  <a:gd name="connsiteX14" fmla="*/ 159129 w 1529779"/>
                  <a:gd name="connsiteY14" fmla="*/ 1473248 h 2255639"/>
                  <a:gd name="connsiteX15" fmla="*/ 243566 w 1529779"/>
                  <a:gd name="connsiteY15" fmla="*/ 1355526 h 2255639"/>
                  <a:gd name="connsiteX16" fmla="*/ 90075 w 1529779"/>
                  <a:gd name="connsiteY16" fmla="*/ 1144339 h 2255639"/>
                  <a:gd name="connsiteX17" fmla="*/ 35554 w 1529779"/>
                  <a:gd name="connsiteY17" fmla="*/ 864864 h 2255639"/>
                  <a:gd name="connsiteX18" fmla="*/ 69784 w 1529779"/>
                  <a:gd name="connsiteY18" fmla="*/ 712762 h 2255639"/>
                  <a:gd name="connsiteX19" fmla="*/ 728 w 1529779"/>
                  <a:gd name="connsiteY19" fmla="*/ 606747 h 2255639"/>
                  <a:gd name="connsiteX20" fmla="*/ 5689 w 1529779"/>
                  <a:gd name="connsiteY20" fmla="*/ 351185 h 2255639"/>
                  <a:gd name="connsiteX21" fmla="*/ 156180 w 1529779"/>
                  <a:gd name="connsiteY21" fmla="*/ 413767 h 2255639"/>
                  <a:gd name="connsiteX22" fmla="*/ 313914 w 1529779"/>
                  <a:gd name="connsiteY22" fmla="*/ 299466 h 2255639"/>
                  <a:gd name="connsiteX23" fmla="*/ 307340 w 1529779"/>
                  <a:gd name="connsiteY23" fmla="*/ 34478 h 2255639"/>
                  <a:gd name="connsiteX0" fmla="*/ 307340 w 1529779"/>
                  <a:gd name="connsiteY0" fmla="*/ 34478 h 2255639"/>
                  <a:gd name="connsiteX1" fmla="*/ 887274 w 1529779"/>
                  <a:gd name="connsiteY1" fmla="*/ 0 h 2255639"/>
                  <a:gd name="connsiteX2" fmla="*/ 865420 w 1529779"/>
                  <a:gd name="connsiteY2" fmla="*/ 771623 h 2255639"/>
                  <a:gd name="connsiteX3" fmla="*/ 868991 w 1529779"/>
                  <a:gd name="connsiteY3" fmla="*/ 1337544 h 2255639"/>
                  <a:gd name="connsiteX4" fmla="*/ 1218513 w 1529779"/>
                  <a:gd name="connsiteY4" fmla="*/ 1664988 h 2255639"/>
                  <a:gd name="connsiteX5" fmla="*/ 1201422 w 1529779"/>
                  <a:gd name="connsiteY5" fmla="*/ 1719882 h 2255639"/>
                  <a:gd name="connsiteX6" fmla="*/ 1230568 w 1529779"/>
                  <a:gd name="connsiteY6" fmla="*/ 1767506 h 2255639"/>
                  <a:gd name="connsiteX7" fmla="*/ 1296400 w 1529779"/>
                  <a:gd name="connsiteY7" fmla="*/ 1840904 h 2255639"/>
                  <a:gd name="connsiteX8" fmla="*/ 1300244 w 1529779"/>
                  <a:gd name="connsiteY8" fmla="*/ 2011188 h 2255639"/>
                  <a:gd name="connsiteX9" fmla="*/ 1529366 w 1529779"/>
                  <a:gd name="connsiteY9" fmla="*/ 2005159 h 2255639"/>
                  <a:gd name="connsiteX10" fmla="*/ 1526835 w 1529779"/>
                  <a:gd name="connsiteY10" fmla="*/ 2255639 h 2255639"/>
                  <a:gd name="connsiteX11" fmla="*/ 866139 w 1529779"/>
                  <a:gd name="connsiteY11" fmla="*/ 2246089 h 2255639"/>
                  <a:gd name="connsiteX12" fmla="*/ 163421 w 1529779"/>
                  <a:gd name="connsiteY12" fmla="*/ 2197817 h 2255639"/>
                  <a:gd name="connsiteX13" fmla="*/ 177361 w 1529779"/>
                  <a:gd name="connsiteY13" fmla="*/ 1751309 h 2255639"/>
                  <a:gd name="connsiteX14" fmla="*/ 159129 w 1529779"/>
                  <a:gd name="connsiteY14" fmla="*/ 1473248 h 2255639"/>
                  <a:gd name="connsiteX15" fmla="*/ 243566 w 1529779"/>
                  <a:gd name="connsiteY15" fmla="*/ 1355526 h 2255639"/>
                  <a:gd name="connsiteX16" fmla="*/ 90075 w 1529779"/>
                  <a:gd name="connsiteY16" fmla="*/ 1144339 h 2255639"/>
                  <a:gd name="connsiteX17" fmla="*/ 35554 w 1529779"/>
                  <a:gd name="connsiteY17" fmla="*/ 864864 h 2255639"/>
                  <a:gd name="connsiteX18" fmla="*/ 69784 w 1529779"/>
                  <a:gd name="connsiteY18" fmla="*/ 712762 h 2255639"/>
                  <a:gd name="connsiteX19" fmla="*/ 728 w 1529779"/>
                  <a:gd name="connsiteY19" fmla="*/ 606747 h 2255639"/>
                  <a:gd name="connsiteX20" fmla="*/ 5689 w 1529779"/>
                  <a:gd name="connsiteY20" fmla="*/ 351185 h 2255639"/>
                  <a:gd name="connsiteX21" fmla="*/ 156180 w 1529779"/>
                  <a:gd name="connsiteY21" fmla="*/ 413767 h 2255639"/>
                  <a:gd name="connsiteX22" fmla="*/ 313914 w 1529779"/>
                  <a:gd name="connsiteY22" fmla="*/ 299466 h 2255639"/>
                  <a:gd name="connsiteX23" fmla="*/ 307340 w 1529779"/>
                  <a:gd name="connsiteY23" fmla="*/ 34478 h 2255639"/>
                  <a:gd name="connsiteX0" fmla="*/ 305951 w 1529779"/>
                  <a:gd name="connsiteY0" fmla="*/ 14287 h 2255639"/>
                  <a:gd name="connsiteX1" fmla="*/ 887274 w 1529779"/>
                  <a:gd name="connsiteY1" fmla="*/ 0 h 2255639"/>
                  <a:gd name="connsiteX2" fmla="*/ 865420 w 1529779"/>
                  <a:gd name="connsiteY2" fmla="*/ 771623 h 2255639"/>
                  <a:gd name="connsiteX3" fmla="*/ 868991 w 1529779"/>
                  <a:gd name="connsiteY3" fmla="*/ 1337544 h 2255639"/>
                  <a:gd name="connsiteX4" fmla="*/ 1218513 w 1529779"/>
                  <a:gd name="connsiteY4" fmla="*/ 1664988 h 2255639"/>
                  <a:gd name="connsiteX5" fmla="*/ 1201422 w 1529779"/>
                  <a:gd name="connsiteY5" fmla="*/ 1719882 h 2255639"/>
                  <a:gd name="connsiteX6" fmla="*/ 1230568 w 1529779"/>
                  <a:gd name="connsiteY6" fmla="*/ 1767506 h 2255639"/>
                  <a:gd name="connsiteX7" fmla="*/ 1296400 w 1529779"/>
                  <a:gd name="connsiteY7" fmla="*/ 1840904 h 2255639"/>
                  <a:gd name="connsiteX8" fmla="*/ 1300244 w 1529779"/>
                  <a:gd name="connsiteY8" fmla="*/ 2011188 h 2255639"/>
                  <a:gd name="connsiteX9" fmla="*/ 1529366 w 1529779"/>
                  <a:gd name="connsiteY9" fmla="*/ 2005159 h 2255639"/>
                  <a:gd name="connsiteX10" fmla="*/ 1526835 w 1529779"/>
                  <a:gd name="connsiteY10" fmla="*/ 2255639 h 2255639"/>
                  <a:gd name="connsiteX11" fmla="*/ 866139 w 1529779"/>
                  <a:gd name="connsiteY11" fmla="*/ 2246089 h 2255639"/>
                  <a:gd name="connsiteX12" fmla="*/ 163421 w 1529779"/>
                  <a:gd name="connsiteY12" fmla="*/ 2197817 h 2255639"/>
                  <a:gd name="connsiteX13" fmla="*/ 177361 w 1529779"/>
                  <a:gd name="connsiteY13" fmla="*/ 1751309 h 2255639"/>
                  <a:gd name="connsiteX14" fmla="*/ 159129 w 1529779"/>
                  <a:gd name="connsiteY14" fmla="*/ 1473248 h 2255639"/>
                  <a:gd name="connsiteX15" fmla="*/ 243566 w 1529779"/>
                  <a:gd name="connsiteY15" fmla="*/ 1355526 h 2255639"/>
                  <a:gd name="connsiteX16" fmla="*/ 90075 w 1529779"/>
                  <a:gd name="connsiteY16" fmla="*/ 1144339 h 2255639"/>
                  <a:gd name="connsiteX17" fmla="*/ 35554 w 1529779"/>
                  <a:gd name="connsiteY17" fmla="*/ 864864 h 2255639"/>
                  <a:gd name="connsiteX18" fmla="*/ 69784 w 1529779"/>
                  <a:gd name="connsiteY18" fmla="*/ 712762 h 2255639"/>
                  <a:gd name="connsiteX19" fmla="*/ 728 w 1529779"/>
                  <a:gd name="connsiteY19" fmla="*/ 606747 h 2255639"/>
                  <a:gd name="connsiteX20" fmla="*/ 5689 w 1529779"/>
                  <a:gd name="connsiteY20" fmla="*/ 351185 h 2255639"/>
                  <a:gd name="connsiteX21" fmla="*/ 156180 w 1529779"/>
                  <a:gd name="connsiteY21" fmla="*/ 413767 h 2255639"/>
                  <a:gd name="connsiteX22" fmla="*/ 313914 w 1529779"/>
                  <a:gd name="connsiteY22" fmla="*/ 299466 h 2255639"/>
                  <a:gd name="connsiteX23" fmla="*/ 305951 w 1529779"/>
                  <a:gd name="connsiteY23" fmla="*/ 14287 h 2255639"/>
                  <a:gd name="connsiteX0" fmla="*/ 305951 w 1529779"/>
                  <a:gd name="connsiteY0" fmla="*/ 14287 h 2255639"/>
                  <a:gd name="connsiteX1" fmla="*/ 887274 w 1529779"/>
                  <a:gd name="connsiteY1" fmla="*/ 0 h 2255639"/>
                  <a:gd name="connsiteX2" fmla="*/ 865420 w 1529779"/>
                  <a:gd name="connsiteY2" fmla="*/ 771623 h 2255639"/>
                  <a:gd name="connsiteX3" fmla="*/ 868991 w 1529779"/>
                  <a:gd name="connsiteY3" fmla="*/ 1337544 h 2255639"/>
                  <a:gd name="connsiteX4" fmla="*/ 1218513 w 1529779"/>
                  <a:gd name="connsiteY4" fmla="*/ 1664988 h 2255639"/>
                  <a:gd name="connsiteX5" fmla="*/ 1201422 w 1529779"/>
                  <a:gd name="connsiteY5" fmla="*/ 1719882 h 2255639"/>
                  <a:gd name="connsiteX6" fmla="*/ 1230568 w 1529779"/>
                  <a:gd name="connsiteY6" fmla="*/ 1767506 h 2255639"/>
                  <a:gd name="connsiteX7" fmla="*/ 1296400 w 1529779"/>
                  <a:gd name="connsiteY7" fmla="*/ 1840904 h 2255639"/>
                  <a:gd name="connsiteX8" fmla="*/ 1424218 w 1529779"/>
                  <a:gd name="connsiteY8" fmla="*/ 1875581 h 2255639"/>
                  <a:gd name="connsiteX9" fmla="*/ 1529366 w 1529779"/>
                  <a:gd name="connsiteY9" fmla="*/ 2005159 h 2255639"/>
                  <a:gd name="connsiteX10" fmla="*/ 1526835 w 1529779"/>
                  <a:gd name="connsiteY10" fmla="*/ 2255639 h 2255639"/>
                  <a:gd name="connsiteX11" fmla="*/ 866139 w 1529779"/>
                  <a:gd name="connsiteY11" fmla="*/ 2246089 h 2255639"/>
                  <a:gd name="connsiteX12" fmla="*/ 163421 w 1529779"/>
                  <a:gd name="connsiteY12" fmla="*/ 2197817 h 2255639"/>
                  <a:gd name="connsiteX13" fmla="*/ 177361 w 1529779"/>
                  <a:gd name="connsiteY13" fmla="*/ 1751309 h 2255639"/>
                  <a:gd name="connsiteX14" fmla="*/ 159129 w 1529779"/>
                  <a:gd name="connsiteY14" fmla="*/ 1473248 h 2255639"/>
                  <a:gd name="connsiteX15" fmla="*/ 243566 w 1529779"/>
                  <a:gd name="connsiteY15" fmla="*/ 1355526 h 2255639"/>
                  <a:gd name="connsiteX16" fmla="*/ 90075 w 1529779"/>
                  <a:gd name="connsiteY16" fmla="*/ 1144339 h 2255639"/>
                  <a:gd name="connsiteX17" fmla="*/ 35554 w 1529779"/>
                  <a:gd name="connsiteY17" fmla="*/ 864864 h 2255639"/>
                  <a:gd name="connsiteX18" fmla="*/ 69784 w 1529779"/>
                  <a:gd name="connsiteY18" fmla="*/ 712762 h 2255639"/>
                  <a:gd name="connsiteX19" fmla="*/ 728 w 1529779"/>
                  <a:gd name="connsiteY19" fmla="*/ 606747 h 2255639"/>
                  <a:gd name="connsiteX20" fmla="*/ 5689 w 1529779"/>
                  <a:gd name="connsiteY20" fmla="*/ 351185 h 2255639"/>
                  <a:gd name="connsiteX21" fmla="*/ 156180 w 1529779"/>
                  <a:gd name="connsiteY21" fmla="*/ 413767 h 2255639"/>
                  <a:gd name="connsiteX22" fmla="*/ 313914 w 1529779"/>
                  <a:gd name="connsiteY22" fmla="*/ 299466 h 2255639"/>
                  <a:gd name="connsiteX23" fmla="*/ 305951 w 1529779"/>
                  <a:gd name="connsiteY23" fmla="*/ 14287 h 2255639"/>
                  <a:gd name="connsiteX0" fmla="*/ 305951 w 1529779"/>
                  <a:gd name="connsiteY0" fmla="*/ 14287 h 2255639"/>
                  <a:gd name="connsiteX1" fmla="*/ 887274 w 1529779"/>
                  <a:gd name="connsiteY1" fmla="*/ 0 h 2255639"/>
                  <a:gd name="connsiteX2" fmla="*/ 865420 w 1529779"/>
                  <a:gd name="connsiteY2" fmla="*/ 771623 h 2255639"/>
                  <a:gd name="connsiteX3" fmla="*/ 868991 w 1529779"/>
                  <a:gd name="connsiteY3" fmla="*/ 1337544 h 2255639"/>
                  <a:gd name="connsiteX4" fmla="*/ 1218513 w 1529779"/>
                  <a:gd name="connsiteY4" fmla="*/ 1664988 h 2255639"/>
                  <a:gd name="connsiteX5" fmla="*/ 1201422 w 1529779"/>
                  <a:gd name="connsiteY5" fmla="*/ 1719882 h 2255639"/>
                  <a:gd name="connsiteX6" fmla="*/ 1230568 w 1529779"/>
                  <a:gd name="connsiteY6" fmla="*/ 1767506 h 2255639"/>
                  <a:gd name="connsiteX7" fmla="*/ 1296400 w 1529779"/>
                  <a:gd name="connsiteY7" fmla="*/ 1840904 h 2255639"/>
                  <a:gd name="connsiteX8" fmla="*/ 1424218 w 1529779"/>
                  <a:gd name="connsiteY8" fmla="*/ 1875581 h 2255639"/>
                  <a:gd name="connsiteX9" fmla="*/ 1529366 w 1529779"/>
                  <a:gd name="connsiteY9" fmla="*/ 2005159 h 2255639"/>
                  <a:gd name="connsiteX10" fmla="*/ 1526835 w 1529779"/>
                  <a:gd name="connsiteY10" fmla="*/ 2255639 h 2255639"/>
                  <a:gd name="connsiteX11" fmla="*/ 866139 w 1529779"/>
                  <a:gd name="connsiteY11" fmla="*/ 2246089 h 2255639"/>
                  <a:gd name="connsiteX12" fmla="*/ 163421 w 1529779"/>
                  <a:gd name="connsiteY12" fmla="*/ 2197817 h 2255639"/>
                  <a:gd name="connsiteX13" fmla="*/ 177361 w 1529779"/>
                  <a:gd name="connsiteY13" fmla="*/ 1751309 h 2255639"/>
                  <a:gd name="connsiteX14" fmla="*/ 159129 w 1529779"/>
                  <a:gd name="connsiteY14" fmla="*/ 1473248 h 2255639"/>
                  <a:gd name="connsiteX15" fmla="*/ 243566 w 1529779"/>
                  <a:gd name="connsiteY15" fmla="*/ 1355526 h 2255639"/>
                  <a:gd name="connsiteX16" fmla="*/ 90075 w 1529779"/>
                  <a:gd name="connsiteY16" fmla="*/ 1144339 h 2255639"/>
                  <a:gd name="connsiteX17" fmla="*/ 35554 w 1529779"/>
                  <a:gd name="connsiteY17" fmla="*/ 864864 h 2255639"/>
                  <a:gd name="connsiteX18" fmla="*/ 69784 w 1529779"/>
                  <a:gd name="connsiteY18" fmla="*/ 712762 h 2255639"/>
                  <a:gd name="connsiteX19" fmla="*/ 728 w 1529779"/>
                  <a:gd name="connsiteY19" fmla="*/ 606747 h 2255639"/>
                  <a:gd name="connsiteX20" fmla="*/ 5689 w 1529779"/>
                  <a:gd name="connsiteY20" fmla="*/ 351185 h 2255639"/>
                  <a:gd name="connsiteX21" fmla="*/ 156180 w 1529779"/>
                  <a:gd name="connsiteY21" fmla="*/ 413767 h 2255639"/>
                  <a:gd name="connsiteX22" fmla="*/ 313914 w 1529779"/>
                  <a:gd name="connsiteY22" fmla="*/ 299466 h 2255639"/>
                  <a:gd name="connsiteX23" fmla="*/ 305951 w 1529779"/>
                  <a:gd name="connsiteY23" fmla="*/ 14287 h 2255639"/>
                  <a:gd name="connsiteX0" fmla="*/ 305951 w 1529779"/>
                  <a:gd name="connsiteY0" fmla="*/ 14287 h 2255639"/>
                  <a:gd name="connsiteX1" fmla="*/ 887274 w 1529779"/>
                  <a:gd name="connsiteY1" fmla="*/ 0 h 2255639"/>
                  <a:gd name="connsiteX2" fmla="*/ 865420 w 1529779"/>
                  <a:gd name="connsiteY2" fmla="*/ 771623 h 2255639"/>
                  <a:gd name="connsiteX3" fmla="*/ 868991 w 1529779"/>
                  <a:gd name="connsiteY3" fmla="*/ 1337544 h 2255639"/>
                  <a:gd name="connsiteX4" fmla="*/ 1218513 w 1529779"/>
                  <a:gd name="connsiteY4" fmla="*/ 1664988 h 2255639"/>
                  <a:gd name="connsiteX5" fmla="*/ 1201422 w 1529779"/>
                  <a:gd name="connsiteY5" fmla="*/ 1719882 h 2255639"/>
                  <a:gd name="connsiteX6" fmla="*/ 1230568 w 1529779"/>
                  <a:gd name="connsiteY6" fmla="*/ 1767506 h 2255639"/>
                  <a:gd name="connsiteX7" fmla="*/ 1296400 w 1529779"/>
                  <a:gd name="connsiteY7" fmla="*/ 1840904 h 2255639"/>
                  <a:gd name="connsiteX8" fmla="*/ 1421415 w 1529779"/>
                  <a:gd name="connsiteY8" fmla="*/ 1833413 h 2255639"/>
                  <a:gd name="connsiteX9" fmla="*/ 1529366 w 1529779"/>
                  <a:gd name="connsiteY9" fmla="*/ 2005159 h 2255639"/>
                  <a:gd name="connsiteX10" fmla="*/ 1526835 w 1529779"/>
                  <a:gd name="connsiteY10" fmla="*/ 2255639 h 2255639"/>
                  <a:gd name="connsiteX11" fmla="*/ 866139 w 1529779"/>
                  <a:gd name="connsiteY11" fmla="*/ 2246089 h 2255639"/>
                  <a:gd name="connsiteX12" fmla="*/ 163421 w 1529779"/>
                  <a:gd name="connsiteY12" fmla="*/ 2197817 h 2255639"/>
                  <a:gd name="connsiteX13" fmla="*/ 177361 w 1529779"/>
                  <a:gd name="connsiteY13" fmla="*/ 1751309 h 2255639"/>
                  <a:gd name="connsiteX14" fmla="*/ 159129 w 1529779"/>
                  <a:gd name="connsiteY14" fmla="*/ 1473248 h 2255639"/>
                  <a:gd name="connsiteX15" fmla="*/ 243566 w 1529779"/>
                  <a:gd name="connsiteY15" fmla="*/ 1355526 h 2255639"/>
                  <a:gd name="connsiteX16" fmla="*/ 90075 w 1529779"/>
                  <a:gd name="connsiteY16" fmla="*/ 1144339 h 2255639"/>
                  <a:gd name="connsiteX17" fmla="*/ 35554 w 1529779"/>
                  <a:gd name="connsiteY17" fmla="*/ 864864 h 2255639"/>
                  <a:gd name="connsiteX18" fmla="*/ 69784 w 1529779"/>
                  <a:gd name="connsiteY18" fmla="*/ 712762 h 2255639"/>
                  <a:gd name="connsiteX19" fmla="*/ 728 w 1529779"/>
                  <a:gd name="connsiteY19" fmla="*/ 606747 h 2255639"/>
                  <a:gd name="connsiteX20" fmla="*/ 5689 w 1529779"/>
                  <a:gd name="connsiteY20" fmla="*/ 351185 h 2255639"/>
                  <a:gd name="connsiteX21" fmla="*/ 156180 w 1529779"/>
                  <a:gd name="connsiteY21" fmla="*/ 413767 h 2255639"/>
                  <a:gd name="connsiteX22" fmla="*/ 313914 w 1529779"/>
                  <a:gd name="connsiteY22" fmla="*/ 299466 h 2255639"/>
                  <a:gd name="connsiteX23" fmla="*/ 305951 w 1529779"/>
                  <a:gd name="connsiteY23" fmla="*/ 14287 h 2255639"/>
                  <a:gd name="connsiteX0" fmla="*/ 305951 w 1529779"/>
                  <a:gd name="connsiteY0" fmla="*/ 14287 h 2255639"/>
                  <a:gd name="connsiteX1" fmla="*/ 887274 w 1529779"/>
                  <a:gd name="connsiteY1" fmla="*/ 0 h 2255639"/>
                  <a:gd name="connsiteX2" fmla="*/ 865420 w 1529779"/>
                  <a:gd name="connsiteY2" fmla="*/ 771623 h 2255639"/>
                  <a:gd name="connsiteX3" fmla="*/ 868991 w 1529779"/>
                  <a:gd name="connsiteY3" fmla="*/ 1337544 h 2255639"/>
                  <a:gd name="connsiteX4" fmla="*/ 1218513 w 1529779"/>
                  <a:gd name="connsiteY4" fmla="*/ 1664988 h 2255639"/>
                  <a:gd name="connsiteX5" fmla="*/ 1201422 w 1529779"/>
                  <a:gd name="connsiteY5" fmla="*/ 1719882 h 2255639"/>
                  <a:gd name="connsiteX6" fmla="*/ 1230568 w 1529779"/>
                  <a:gd name="connsiteY6" fmla="*/ 1767506 h 2255639"/>
                  <a:gd name="connsiteX7" fmla="*/ 1303543 w 1529779"/>
                  <a:gd name="connsiteY7" fmla="*/ 1862335 h 2255639"/>
                  <a:gd name="connsiteX8" fmla="*/ 1421415 w 1529779"/>
                  <a:gd name="connsiteY8" fmla="*/ 1833413 h 2255639"/>
                  <a:gd name="connsiteX9" fmla="*/ 1529366 w 1529779"/>
                  <a:gd name="connsiteY9" fmla="*/ 2005159 h 2255639"/>
                  <a:gd name="connsiteX10" fmla="*/ 1526835 w 1529779"/>
                  <a:gd name="connsiteY10" fmla="*/ 2255639 h 2255639"/>
                  <a:gd name="connsiteX11" fmla="*/ 866139 w 1529779"/>
                  <a:gd name="connsiteY11" fmla="*/ 2246089 h 2255639"/>
                  <a:gd name="connsiteX12" fmla="*/ 163421 w 1529779"/>
                  <a:gd name="connsiteY12" fmla="*/ 2197817 h 2255639"/>
                  <a:gd name="connsiteX13" fmla="*/ 177361 w 1529779"/>
                  <a:gd name="connsiteY13" fmla="*/ 1751309 h 2255639"/>
                  <a:gd name="connsiteX14" fmla="*/ 159129 w 1529779"/>
                  <a:gd name="connsiteY14" fmla="*/ 1473248 h 2255639"/>
                  <a:gd name="connsiteX15" fmla="*/ 243566 w 1529779"/>
                  <a:gd name="connsiteY15" fmla="*/ 1355526 h 2255639"/>
                  <a:gd name="connsiteX16" fmla="*/ 90075 w 1529779"/>
                  <a:gd name="connsiteY16" fmla="*/ 1144339 h 2255639"/>
                  <a:gd name="connsiteX17" fmla="*/ 35554 w 1529779"/>
                  <a:gd name="connsiteY17" fmla="*/ 864864 h 2255639"/>
                  <a:gd name="connsiteX18" fmla="*/ 69784 w 1529779"/>
                  <a:gd name="connsiteY18" fmla="*/ 712762 h 2255639"/>
                  <a:gd name="connsiteX19" fmla="*/ 728 w 1529779"/>
                  <a:gd name="connsiteY19" fmla="*/ 606747 h 2255639"/>
                  <a:gd name="connsiteX20" fmla="*/ 5689 w 1529779"/>
                  <a:gd name="connsiteY20" fmla="*/ 351185 h 2255639"/>
                  <a:gd name="connsiteX21" fmla="*/ 156180 w 1529779"/>
                  <a:gd name="connsiteY21" fmla="*/ 413767 h 2255639"/>
                  <a:gd name="connsiteX22" fmla="*/ 313914 w 1529779"/>
                  <a:gd name="connsiteY22" fmla="*/ 299466 h 2255639"/>
                  <a:gd name="connsiteX23" fmla="*/ 305951 w 1529779"/>
                  <a:gd name="connsiteY23" fmla="*/ 14287 h 2255639"/>
                  <a:gd name="connsiteX0" fmla="*/ 305951 w 1529779"/>
                  <a:gd name="connsiteY0" fmla="*/ 14287 h 2255639"/>
                  <a:gd name="connsiteX1" fmla="*/ 887274 w 1529779"/>
                  <a:gd name="connsiteY1" fmla="*/ 0 h 2255639"/>
                  <a:gd name="connsiteX2" fmla="*/ 865420 w 1529779"/>
                  <a:gd name="connsiteY2" fmla="*/ 771623 h 2255639"/>
                  <a:gd name="connsiteX3" fmla="*/ 868991 w 1529779"/>
                  <a:gd name="connsiteY3" fmla="*/ 1337544 h 2255639"/>
                  <a:gd name="connsiteX4" fmla="*/ 1218513 w 1529779"/>
                  <a:gd name="connsiteY4" fmla="*/ 1664988 h 2255639"/>
                  <a:gd name="connsiteX5" fmla="*/ 1201422 w 1529779"/>
                  <a:gd name="connsiteY5" fmla="*/ 1719882 h 2255639"/>
                  <a:gd name="connsiteX6" fmla="*/ 1230568 w 1529779"/>
                  <a:gd name="connsiteY6" fmla="*/ 1767506 h 2255639"/>
                  <a:gd name="connsiteX7" fmla="*/ 1303543 w 1529779"/>
                  <a:gd name="connsiteY7" fmla="*/ 1862335 h 2255639"/>
                  <a:gd name="connsiteX8" fmla="*/ 1428137 w 1529779"/>
                  <a:gd name="connsiteY8" fmla="*/ 1865635 h 2255639"/>
                  <a:gd name="connsiteX9" fmla="*/ 1529366 w 1529779"/>
                  <a:gd name="connsiteY9" fmla="*/ 2005159 h 2255639"/>
                  <a:gd name="connsiteX10" fmla="*/ 1526835 w 1529779"/>
                  <a:gd name="connsiteY10" fmla="*/ 2255639 h 2255639"/>
                  <a:gd name="connsiteX11" fmla="*/ 866139 w 1529779"/>
                  <a:gd name="connsiteY11" fmla="*/ 2246089 h 2255639"/>
                  <a:gd name="connsiteX12" fmla="*/ 163421 w 1529779"/>
                  <a:gd name="connsiteY12" fmla="*/ 2197817 h 2255639"/>
                  <a:gd name="connsiteX13" fmla="*/ 177361 w 1529779"/>
                  <a:gd name="connsiteY13" fmla="*/ 1751309 h 2255639"/>
                  <a:gd name="connsiteX14" fmla="*/ 159129 w 1529779"/>
                  <a:gd name="connsiteY14" fmla="*/ 1473248 h 2255639"/>
                  <a:gd name="connsiteX15" fmla="*/ 243566 w 1529779"/>
                  <a:gd name="connsiteY15" fmla="*/ 1355526 h 2255639"/>
                  <a:gd name="connsiteX16" fmla="*/ 90075 w 1529779"/>
                  <a:gd name="connsiteY16" fmla="*/ 1144339 h 2255639"/>
                  <a:gd name="connsiteX17" fmla="*/ 35554 w 1529779"/>
                  <a:gd name="connsiteY17" fmla="*/ 864864 h 2255639"/>
                  <a:gd name="connsiteX18" fmla="*/ 69784 w 1529779"/>
                  <a:gd name="connsiteY18" fmla="*/ 712762 h 2255639"/>
                  <a:gd name="connsiteX19" fmla="*/ 728 w 1529779"/>
                  <a:gd name="connsiteY19" fmla="*/ 606747 h 2255639"/>
                  <a:gd name="connsiteX20" fmla="*/ 5689 w 1529779"/>
                  <a:gd name="connsiteY20" fmla="*/ 351185 h 2255639"/>
                  <a:gd name="connsiteX21" fmla="*/ 156180 w 1529779"/>
                  <a:gd name="connsiteY21" fmla="*/ 413767 h 2255639"/>
                  <a:gd name="connsiteX22" fmla="*/ 313914 w 1529779"/>
                  <a:gd name="connsiteY22" fmla="*/ 299466 h 2255639"/>
                  <a:gd name="connsiteX23" fmla="*/ 305951 w 1529779"/>
                  <a:gd name="connsiteY23" fmla="*/ 14287 h 2255639"/>
                  <a:gd name="connsiteX0" fmla="*/ 305951 w 1526835"/>
                  <a:gd name="connsiteY0" fmla="*/ 14287 h 2255639"/>
                  <a:gd name="connsiteX1" fmla="*/ 887274 w 1526835"/>
                  <a:gd name="connsiteY1" fmla="*/ 0 h 2255639"/>
                  <a:gd name="connsiteX2" fmla="*/ 865420 w 1526835"/>
                  <a:gd name="connsiteY2" fmla="*/ 771623 h 2255639"/>
                  <a:gd name="connsiteX3" fmla="*/ 868991 w 1526835"/>
                  <a:gd name="connsiteY3" fmla="*/ 1337544 h 2255639"/>
                  <a:gd name="connsiteX4" fmla="*/ 1218513 w 1526835"/>
                  <a:gd name="connsiteY4" fmla="*/ 1664988 h 2255639"/>
                  <a:gd name="connsiteX5" fmla="*/ 1201422 w 1526835"/>
                  <a:gd name="connsiteY5" fmla="*/ 1719882 h 2255639"/>
                  <a:gd name="connsiteX6" fmla="*/ 1230568 w 1526835"/>
                  <a:gd name="connsiteY6" fmla="*/ 1767506 h 2255639"/>
                  <a:gd name="connsiteX7" fmla="*/ 1303543 w 1526835"/>
                  <a:gd name="connsiteY7" fmla="*/ 1862335 h 2255639"/>
                  <a:gd name="connsiteX8" fmla="*/ 1428137 w 1526835"/>
                  <a:gd name="connsiteY8" fmla="*/ 1865635 h 2255639"/>
                  <a:gd name="connsiteX9" fmla="*/ 1518278 w 1526835"/>
                  <a:gd name="connsiteY9" fmla="*/ 1898127 h 2255639"/>
                  <a:gd name="connsiteX10" fmla="*/ 1526835 w 1526835"/>
                  <a:gd name="connsiteY10" fmla="*/ 2255639 h 2255639"/>
                  <a:gd name="connsiteX11" fmla="*/ 866139 w 1526835"/>
                  <a:gd name="connsiteY11" fmla="*/ 2246089 h 2255639"/>
                  <a:gd name="connsiteX12" fmla="*/ 163421 w 1526835"/>
                  <a:gd name="connsiteY12" fmla="*/ 2197817 h 2255639"/>
                  <a:gd name="connsiteX13" fmla="*/ 177361 w 1526835"/>
                  <a:gd name="connsiteY13" fmla="*/ 1751309 h 2255639"/>
                  <a:gd name="connsiteX14" fmla="*/ 159129 w 1526835"/>
                  <a:gd name="connsiteY14" fmla="*/ 1473248 h 2255639"/>
                  <a:gd name="connsiteX15" fmla="*/ 243566 w 1526835"/>
                  <a:gd name="connsiteY15" fmla="*/ 1355526 h 2255639"/>
                  <a:gd name="connsiteX16" fmla="*/ 90075 w 1526835"/>
                  <a:gd name="connsiteY16" fmla="*/ 1144339 h 2255639"/>
                  <a:gd name="connsiteX17" fmla="*/ 35554 w 1526835"/>
                  <a:gd name="connsiteY17" fmla="*/ 864864 h 2255639"/>
                  <a:gd name="connsiteX18" fmla="*/ 69784 w 1526835"/>
                  <a:gd name="connsiteY18" fmla="*/ 712762 h 2255639"/>
                  <a:gd name="connsiteX19" fmla="*/ 728 w 1526835"/>
                  <a:gd name="connsiteY19" fmla="*/ 606747 h 2255639"/>
                  <a:gd name="connsiteX20" fmla="*/ 5689 w 1526835"/>
                  <a:gd name="connsiteY20" fmla="*/ 351185 h 2255639"/>
                  <a:gd name="connsiteX21" fmla="*/ 156180 w 1526835"/>
                  <a:gd name="connsiteY21" fmla="*/ 413767 h 2255639"/>
                  <a:gd name="connsiteX22" fmla="*/ 313914 w 1526835"/>
                  <a:gd name="connsiteY22" fmla="*/ 299466 h 2255639"/>
                  <a:gd name="connsiteX23" fmla="*/ 305951 w 1526835"/>
                  <a:gd name="connsiteY23" fmla="*/ 14287 h 2255639"/>
                  <a:gd name="connsiteX0" fmla="*/ 305951 w 1526835"/>
                  <a:gd name="connsiteY0" fmla="*/ 14287 h 2255639"/>
                  <a:gd name="connsiteX1" fmla="*/ 887274 w 1526835"/>
                  <a:gd name="connsiteY1" fmla="*/ 0 h 2255639"/>
                  <a:gd name="connsiteX2" fmla="*/ 865420 w 1526835"/>
                  <a:gd name="connsiteY2" fmla="*/ 771623 h 2255639"/>
                  <a:gd name="connsiteX3" fmla="*/ 868991 w 1526835"/>
                  <a:gd name="connsiteY3" fmla="*/ 1337544 h 2255639"/>
                  <a:gd name="connsiteX4" fmla="*/ 1218513 w 1526835"/>
                  <a:gd name="connsiteY4" fmla="*/ 1664988 h 2255639"/>
                  <a:gd name="connsiteX5" fmla="*/ 1201422 w 1526835"/>
                  <a:gd name="connsiteY5" fmla="*/ 1719882 h 2255639"/>
                  <a:gd name="connsiteX6" fmla="*/ 1230568 w 1526835"/>
                  <a:gd name="connsiteY6" fmla="*/ 1767506 h 2255639"/>
                  <a:gd name="connsiteX7" fmla="*/ 1303543 w 1526835"/>
                  <a:gd name="connsiteY7" fmla="*/ 1862335 h 2255639"/>
                  <a:gd name="connsiteX8" fmla="*/ 1428137 w 1526835"/>
                  <a:gd name="connsiteY8" fmla="*/ 1865635 h 2255639"/>
                  <a:gd name="connsiteX9" fmla="*/ 1409956 w 1526835"/>
                  <a:gd name="connsiteY9" fmla="*/ 1900012 h 2255639"/>
                  <a:gd name="connsiteX10" fmla="*/ 1518278 w 1526835"/>
                  <a:gd name="connsiteY10" fmla="*/ 1898127 h 2255639"/>
                  <a:gd name="connsiteX11" fmla="*/ 1526835 w 1526835"/>
                  <a:gd name="connsiteY11" fmla="*/ 2255639 h 2255639"/>
                  <a:gd name="connsiteX12" fmla="*/ 866139 w 1526835"/>
                  <a:gd name="connsiteY12" fmla="*/ 2246089 h 2255639"/>
                  <a:gd name="connsiteX13" fmla="*/ 163421 w 1526835"/>
                  <a:gd name="connsiteY13" fmla="*/ 2197817 h 2255639"/>
                  <a:gd name="connsiteX14" fmla="*/ 177361 w 1526835"/>
                  <a:gd name="connsiteY14" fmla="*/ 1751309 h 2255639"/>
                  <a:gd name="connsiteX15" fmla="*/ 159129 w 1526835"/>
                  <a:gd name="connsiteY15" fmla="*/ 1473248 h 2255639"/>
                  <a:gd name="connsiteX16" fmla="*/ 243566 w 1526835"/>
                  <a:gd name="connsiteY16" fmla="*/ 1355526 h 2255639"/>
                  <a:gd name="connsiteX17" fmla="*/ 90075 w 1526835"/>
                  <a:gd name="connsiteY17" fmla="*/ 1144339 h 2255639"/>
                  <a:gd name="connsiteX18" fmla="*/ 35554 w 1526835"/>
                  <a:gd name="connsiteY18" fmla="*/ 864864 h 2255639"/>
                  <a:gd name="connsiteX19" fmla="*/ 69784 w 1526835"/>
                  <a:gd name="connsiteY19" fmla="*/ 712762 h 2255639"/>
                  <a:gd name="connsiteX20" fmla="*/ 728 w 1526835"/>
                  <a:gd name="connsiteY20" fmla="*/ 606747 h 2255639"/>
                  <a:gd name="connsiteX21" fmla="*/ 5689 w 1526835"/>
                  <a:gd name="connsiteY21" fmla="*/ 351185 h 2255639"/>
                  <a:gd name="connsiteX22" fmla="*/ 156180 w 1526835"/>
                  <a:gd name="connsiteY22" fmla="*/ 413767 h 2255639"/>
                  <a:gd name="connsiteX23" fmla="*/ 313914 w 1526835"/>
                  <a:gd name="connsiteY23" fmla="*/ 299466 h 2255639"/>
                  <a:gd name="connsiteX24" fmla="*/ 305951 w 1526835"/>
                  <a:gd name="connsiteY24" fmla="*/ 14287 h 2255639"/>
                  <a:gd name="connsiteX0" fmla="*/ 305951 w 1526835"/>
                  <a:gd name="connsiteY0" fmla="*/ 14287 h 2255639"/>
                  <a:gd name="connsiteX1" fmla="*/ 887274 w 1526835"/>
                  <a:gd name="connsiteY1" fmla="*/ 0 h 2255639"/>
                  <a:gd name="connsiteX2" fmla="*/ 865420 w 1526835"/>
                  <a:gd name="connsiteY2" fmla="*/ 771623 h 2255639"/>
                  <a:gd name="connsiteX3" fmla="*/ 868991 w 1526835"/>
                  <a:gd name="connsiteY3" fmla="*/ 1337544 h 2255639"/>
                  <a:gd name="connsiteX4" fmla="*/ 1218513 w 1526835"/>
                  <a:gd name="connsiteY4" fmla="*/ 1664988 h 2255639"/>
                  <a:gd name="connsiteX5" fmla="*/ 1201422 w 1526835"/>
                  <a:gd name="connsiteY5" fmla="*/ 1719882 h 2255639"/>
                  <a:gd name="connsiteX6" fmla="*/ 1230568 w 1526835"/>
                  <a:gd name="connsiteY6" fmla="*/ 1767506 h 2255639"/>
                  <a:gd name="connsiteX7" fmla="*/ 1303543 w 1526835"/>
                  <a:gd name="connsiteY7" fmla="*/ 1862335 h 2255639"/>
                  <a:gd name="connsiteX8" fmla="*/ 1428137 w 1526835"/>
                  <a:gd name="connsiteY8" fmla="*/ 1865635 h 2255639"/>
                  <a:gd name="connsiteX9" fmla="*/ 1433347 w 1526835"/>
                  <a:gd name="connsiteY9" fmla="*/ 1900707 h 2255639"/>
                  <a:gd name="connsiteX10" fmla="*/ 1518278 w 1526835"/>
                  <a:gd name="connsiteY10" fmla="*/ 1898127 h 2255639"/>
                  <a:gd name="connsiteX11" fmla="*/ 1526835 w 1526835"/>
                  <a:gd name="connsiteY11" fmla="*/ 2255639 h 2255639"/>
                  <a:gd name="connsiteX12" fmla="*/ 866139 w 1526835"/>
                  <a:gd name="connsiteY12" fmla="*/ 2246089 h 2255639"/>
                  <a:gd name="connsiteX13" fmla="*/ 163421 w 1526835"/>
                  <a:gd name="connsiteY13" fmla="*/ 2197817 h 2255639"/>
                  <a:gd name="connsiteX14" fmla="*/ 177361 w 1526835"/>
                  <a:gd name="connsiteY14" fmla="*/ 1751309 h 2255639"/>
                  <a:gd name="connsiteX15" fmla="*/ 159129 w 1526835"/>
                  <a:gd name="connsiteY15" fmla="*/ 1473248 h 2255639"/>
                  <a:gd name="connsiteX16" fmla="*/ 243566 w 1526835"/>
                  <a:gd name="connsiteY16" fmla="*/ 1355526 h 2255639"/>
                  <a:gd name="connsiteX17" fmla="*/ 90075 w 1526835"/>
                  <a:gd name="connsiteY17" fmla="*/ 1144339 h 2255639"/>
                  <a:gd name="connsiteX18" fmla="*/ 35554 w 1526835"/>
                  <a:gd name="connsiteY18" fmla="*/ 864864 h 2255639"/>
                  <a:gd name="connsiteX19" fmla="*/ 69784 w 1526835"/>
                  <a:gd name="connsiteY19" fmla="*/ 712762 h 2255639"/>
                  <a:gd name="connsiteX20" fmla="*/ 728 w 1526835"/>
                  <a:gd name="connsiteY20" fmla="*/ 606747 h 2255639"/>
                  <a:gd name="connsiteX21" fmla="*/ 5689 w 1526835"/>
                  <a:gd name="connsiteY21" fmla="*/ 351185 h 2255639"/>
                  <a:gd name="connsiteX22" fmla="*/ 156180 w 1526835"/>
                  <a:gd name="connsiteY22" fmla="*/ 413767 h 2255639"/>
                  <a:gd name="connsiteX23" fmla="*/ 313914 w 1526835"/>
                  <a:gd name="connsiteY23" fmla="*/ 299466 h 2255639"/>
                  <a:gd name="connsiteX24" fmla="*/ 305951 w 1526835"/>
                  <a:gd name="connsiteY24" fmla="*/ 14287 h 2255639"/>
                  <a:gd name="connsiteX0" fmla="*/ 329836 w 1526835"/>
                  <a:gd name="connsiteY0" fmla="*/ 0 h 2875907"/>
                  <a:gd name="connsiteX1" fmla="*/ 887274 w 1526835"/>
                  <a:gd name="connsiteY1" fmla="*/ 620268 h 2875907"/>
                  <a:gd name="connsiteX2" fmla="*/ 865420 w 1526835"/>
                  <a:gd name="connsiteY2" fmla="*/ 1391891 h 2875907"/>
                  <a:gd name="connsiteX3" fmla="*/ 868991 w 1526835"/>
                  <a:gd name="connsiteY3" fmla="*/ 1957812 h 2875907"/>
                  <a:gd name="connsiteX4" fmla="*/ 1218513 w 1526835"/>
                  <a:gd name="connsiteY4" fmla="*/ 2285256 h 2875907"/>
                  <a:gd name="connsiteX5" fmla="*/ 1201422 w 1526835"/>
                  <a:gd name="connsiteY5" fmla="*/ 2340150 h 2875907"/>
                  <a:gd name="connsiteX6" fmla="*/ 1230568 w 1526835"/>
                  <a:gd name="connsiteY6" fmla="*/ 2387774 h 2875907"/>
                  <a:gd name="connsiteX7" fmla="*/ 1303543 w 1526835"/>
                  <a:gd name="connsiteY7" fmla="*/ 2482603 h 2875907"/>
                  <a:gd name="connsiteX8" fmla="*/ 1428137 w 1526835"/>
                  <a:gd name="connsiteY8" fmla="*/ 2485903 h 2875907"/>
                  <a:gd name="connsiteX9" fmla="*/ 1433347 w 1526835"/>
                  <a:gd name="connsiteY9" fmla="*/ 2520975 h 2875907"/>
                  <a:gd name="connsiteX10" fmla="*/ 1518278 w 1526835"/>
                  <a:gd name="connsiteY10" fmla="*/ 2518395 h 2875907"/>
                  <a:gd name="connsiteX11" fmla="*/ 1526835 w 1526835"/>
                  <a:gd name="connsiteY11" fmla="*/ 2875907 h 2875907"/>
                  <a:gd name="connsiteX12" fmla="*/ 866139 w 1526835"/>
                  <a:gd name="connsiteY12" fmla="*/ 2866357 h 2875907"/>
                  <a:gd name="connsiteX13" fmla="*/ 163421 w 1526835"/>
                  <a:gd name="connsiteY13" fmla="*/ 2818085 h 2875907"/>
                  <a:gd name="connsiteX14" fmla="*/ 177361 w 1526835"/>
                  <a:gd name="connsiteY14" fmla="*/ 2371577 h 2875907"/>
                  <a:gd name="connsiteX15" fmla="*/ 159129 w 1526835"/>
                  <a:gd name="connsiteY15" fmla="*/ 2093516 h 2875907"/>
                  <a:gd name="connsiteX16" fmla="*/ 243566 w 1526835"/>
                  <a:gd name="connsiteY16" fmla="*/ 1975794 h 2875907"/>
                  <a:gd name="connsiteX17" fmla="*/ 90075 w 1526835"/>
                  <a:gd name="connsiteY17" fmla="*/ 1764607 h 2875907"/>
                  <a:gd name="connsiteX18" fmla="*/ 35554 w 1526835"/>
                  <a:gd name="connsiteY18" fmla="*/ 1485132 h 2875907"/>
                  <a:gd name="connsiteX19" fmla="*/ 69784 w 1526835"/>
                  <a:gd name="connsiteY19" fmla="*/ 1333030 h 2875907"/>
                  <a:gd name="connsiteX20" fmla="*/ 728 w 1526835"/>
                  <a:gd name="connsiteY20" fmla="*/ 1227015 h 2875907"/>
                  <a:gd name="connsiteX21" fmla="*/ 5689 w 1526835"/>
                  <a:gd name="connsiteY21" fmla="*/ 971453 h 2875907"/>
                  <a:gd name="connsiteX22" fmla="*/ 156180 w 1526835"/>
                  <a:gd name="connsiteY22" fmla="*/ 1034035 h 2875907"/>
                  <a:gd name="connsiteX23" fmla="*/ 313914 w 1526835"/>
                  <a:gd name="connsiteY23" fmla="*/ 919734 h 2875907"/>
                  <a:gd name="connsiteX24" fmla="*/ 329836 w 1526835"/>
                  <a:gd name="connsiteY24" fmla="*/ 0 h 2875907"/>
                  <a:gd name="connsiteX0" fmla="*/ 329836 w 1526835"/>
                  <a:gd name="connsiteY0" fmla="*/ 0 h 2803899"/>
                  <a:gd name="connsiteX1" fmla="*/ 887274 w 1526835"/>
                  <a:gd name="connsiteY1" fmla="*/ 548260 h 2803899"/>
                  <a:gd name="connsiteX2" fmla="*/ 865420 w 1526835"/>
                  <a:gd name="connsiteY2" fmla="*/ 1319883 h 2803899"/>
                  <a:gd name="connsiteX3" fmla="*/ 868991 w 1526835"/>
                  <a:gd name="connsiteY3" fmla="*/ 1885804 h 2803899"/>
                  <a:gd name="connsiteX4" fmla="*/ 1218513 w 1526835"/>
                  <a:gd name="connsiteY4" fmla="*/ 2213248 h 2803899"/>
                  <a:gd name="connsiteX5" fmla="*/ 1201422 w 1526835"/>
                  <a:gd name="connsiteY5" fmla="*/ 2268142 h 2803899"/>
                  <a:gd name="connsiteX6" fmla="*/ 1230568 w 1526835"/>
                  <a:gd name="connsiteY6" fmla="*/ 2315766 h 2803899"/>
                  <a:gd name="connsiteX7" fmla="*/ 1303543 w 1526835"/>
                  <a:gd name="connsiteY7" fmla="*/ 2410595 h 2803899"/>
                  <a:gd name="connsiteX8" fmla="*/ 1428137 w 1526835"/>
                  <a:gd name="connsiteY8" fmla="*/ 2413895 h 2803899"/>
                  <a:gd name="connsiteX9" fmla="*/ 1433347 w 1526835"/>
                  <a:gd name="connsiteY9" fmla="*/ 2448967 h 2803899"/>
                  <a:gd name="connsiteX10" fmla="*/ 1518278 w 1526835"/>
                  <a:gd name="connsiteY10" fmla="*/ 2446387 h 2803899"/>
                  <a:gd name="connsiteX11" fmla="*/ 1526835 w 1526835"/>
                  <a:gd name="connsiteY11" fmla="*/ 2803899 h 2803899"/>
                  <a:gd name="connsiteX12" fmla="*/ 866139 w 1526835"/>
                  <a:gd name="connsiteY12" fmla="*/ 2794349 h 2803899"/>
                  <a:gd name="connsiteX13" fmla="*/ 163421 w 1526835"/>
                  <a:gd name="connsiteY13" fmla="*/ 2746077 h 2803899"/>
                  <a:gd name="connsiteX14" fmla="*/ 177361 w 1526835"/>
                  <a:gd name="connsiteY14" fmla="*/ 2299569 h 2803899"/>
                  <a:gd name="connsiteX15" fmla="*/ 159129 w 1526835"/>
                  <a:gd name="connsiteY15" fmla="*/ 2021508 h 2803899"/>
                  <a:gd name="connsiteX16" fmla="*/ 243566 w 1526835"/>
                  <a:gd name="connsiteY16" fmla="*/ 1903786 h 2803899"/>
                  <a:gd name="connsiteX17" fmla="*/ 90075 w 1526835"/>
                  <a:gd name="connsiteY17" fmla="*/ 1692599 h 2803899"/>
                  <a:gd name="connsiteX18" fmla="*/ 35554 w 1526835"/>
                  <a:gd name="connsiteY18" fmla="*/ 1413124 h 2803899"/>
                  <a:gd name="connsiteX19" fmla="*/ 69784 w 1526835"/>
                  <a:gd name="connsiteY19" fmla="*/ 1261022 h 2803899"/>
                  <a:gd name="connsiteX20" fmla="*/ 728 w 1526835"/>
                  <a:gd name="connsiteY20" fmla="*/ 1155007 h 2803899"/>
                  <a:gd name="connsiteX21" fmla="*/ 5689 w 1526835"/>
                  <a:gd name="connsiteY21" fmla="*/ 899445 h 2803899"/>
                  <a:gd name="connsiteX22" fmla="*/ 156180 w 1526835"/>
                  <a:gd name="connsiteY22" fmla="*/ 962027 h 2803899"/>
                  <a:gd name="connsiteX23" fmla="*/ 313914 w 1526835"/>
                  <a:gd name="connsiteY23" fmla="*/ 847726 h 2803899"/>
                  <a:gd name="connsiteX24" fmla="*/ 329836 w 1526835"/>
                  <a:gd name="connsiteY24" fmla="*/ 0 h 2803899"/>
                  <a:gd name="connsiteX0" fmla="*/ 329836 w 1526835"/>
                  <a:gd name="connsiteY0" fmla="*/ 0 h 2803899"/>
                  <a:gd name="connsiteX1" fmla="*/ 585414 w 1526835"/>
                  <a:gd name="connsiteY1" fmla="*/ 247180 h 2803899"/>
                  <a:gd name="connsiteX2" fmla="*/ 887274 w 1526835"/>
                  <a:gd name="connsiteY2" fmla="*/ 548260 h 2803899"/>
                  <a:gd name="connsiteX3" fmla="*/ 865420 w 1526835"/>
                  <a:gd name="connsiteY3" fmla="*/ 1319883 h 2803899"/>
                  <a:gd name="connsiteX4" fmla="*/ 868991 w 1526835"/>
                  <a:gd name="connsiteY4" fmla="*/ 1885804 h 2803899"/>
                  <a:gd name="connsiteX5" fmla="*/ 1218513 w 1526835"/>
                  <a:gd name="connsiteY5" fmla="*/ 2213248 h 2803899"/>
                  <a:gd name="connsiteX6" fmla="*/ 1201422 w 1526835"/>
                  <a:gd name="connsiteY6" fmla="*/ 2268142 h 2803899"/>
                  <a:gd name="connsiteX7" fmla="*/ 1230568 w 1526835"/>
                  <a:gd name="connsiteY7" fmla="*/ 2315766 h 2803899"/>
                  <a:gd name="connsiteX8" fmla="*/ 1303543 w 1526835"/>
                  <a:gd name="connsiteY8" fmla="*/ 2410595 h 2803899"/>
                  <a:gd name="connsiteX9" fmla="*/ 1428137 w 1526835"/>
                  <a:gd name="connsiteY9" fmla="*/ 2413895 h 2803899"/>
                  <a:gd name="connsiteX10" fmla="*/ 1433347 w 1526835"/>
                  <a:gd name="connsiteY10" fmla="*/ 2448967 h 2803899"/>
                  <a:gd name="connsiteX11" fmla="*/ 1518278 w 1526835"/>
                  <a:gd name="connsiteY11" fmla="*/ 2446387 h 2803899"/>
                  <a:gd name="connsiteX12" fmla="*/ 1526835 w 1526835"/>
                  <a:gd name="connsiteY12" fmla="*/ 2803899 h 2803899"/>
                  <a:gd name="connsiteX13" fmla="*/ 866139 w 1526835"/>
                  <a:gd name="connsiteY13" fmla="*/ 2794349 h 2803899"/>
                  <a:gd name="connsiteX14" fmla="*/ 163421 w 1526835"/>
                  <a:gd name="connsiteY14" fmla="*/ 2746077 h 2803899"/>
                  <a:gd name="connsiteX15" fmla="*/ 177361 w 1526835"/>
                  <a:gd name="connsiteY15" fmla="*/ 2299569 h 2803899"/>
                  <a:gd name="connsiteX16" fmla="*/ 159129 w 1526835"/>
                  <a:gd name="connsiteY16" fmla="*/ 2021508 h 2803899"/>
                  <a:gd name="connsiteX17" fmla="*/ 243566 w 1526835"/>
                  <a:gd name="connsiteY17" fmla="*/ 1903786 h 2803899"/>
                  <a:gd name="connsiteX18" fmla="*/ 90075 w 1526835"/>
                  <a:gd name="connsiteY18" fmla="*/ 1692599 h 2803899"/>
                  <a:gd name="connsiteX19" fmla="*/ 35554 w 1526835"/>
                  <a:gd name="connsiteY19" fmla="*/ 1413124 h 2803899"/>
                  <a:gd name="connsiteX20" fmla="*/ 69784 w 1526835"/>
                  <a:gd name="connsiteY20" fmla="*/ 1261022 h 2803899"/>
                  <a:gd name="connsiteX21" fmla="*/ 728 w 1526835"/>
                  <a:gd name="connsiteY21" fmla="*/ 1155007 h 2803899"/>
                  <a:gd name="connsiteX22" fmla="*/ 5689 w 1526835"/>
                  <a:gd name="connsiteY22" fmla="*/ 899445 h 2803899"/>
                  <a:gd name="connsiteX23" fmla="*/ 156180 w 1526835"/>
                  <a:gd name="connsiteY23" fmla="*/ 962027 h 2803899"/>
                  <a:gd name="connsiteX24" fmla="*/ 313914 w 1526835"/>
                  <a:gd name="connsiteY24" fmla="*/ 847726 h 2803899"/>
                  <a:gd name="connsiteX25" fmla="*/ 329836 w 1526835"/>
                  <a:gd name="connsiteY25" fmla="*/ 0 h 2803899"/>
                  <a:gd name="connsiteX0" fmla="*/ 329836 w 1526835"/>
                  <a:gd name="connsiteY0" fmla="*/ 0 h 2803899"/>
                  <a:gd name="connsiteX1" fmla="*/ 689876 w 1526835"/>
                  <a:gd name="connsiteY1" fmla="*/ 0 h 2803899"/>
                  <a:gd name="connsiteX2" fmla="*/ 887274 w 1526835"/>
                  <a:gd name="connsiteY2" fmla="*/ 548260 h 2803899"/>
                  <a:gd name="connsiteX3" fmla="*/ 865420 w 1526835"/>
                  <a:gd name="connsiteY3" fmla="*/ 1319883 h 2803899"/>
                  <a:gd name="connsiteX4" fmla="*/ 868991 w 1526835"/>
                  <a:gd name="connsiteY4" fmla="*/ 1885804 h 2803899"/>
                  <a:gd name="connsiteX5" fmla="*/ 1218513 w 1526835"/>
                  <a:gd name="connsiteY5" fmla="*/ 2213248 h 2803899"/>
                  <a:gd name="connsiteX6" fmla="*/ 1201422 w 1526835"/>
                  <a:gd name="connsiteY6" fmla="*/ 2268142 h 2803899"/>
                  <a:gd name="connsiteX7" fmla="*/ 1230568 w 1526835"/>
                  <a:gd name="connsiteY7" fmla="*/ 2315766 h 2803899"/>
                  <a:gd name="connsiteX8" fmla="*/ 1303543 w 1526835"/>
                  <a:gd name="connsiteY8" fmla="*/ 2410595 h 2803899"/>
                  <a:gd name="connsiteX9" fmla="*/ 1428137 w 1526835"/>
                  <a:gd name="connsiteY9" fmla="*/ 2413895 h 2803899"/>
                  <a:gd name="connsiteX10" fmla="*/ 1433347 w 1526835"/>
                  <a:gd name="connsiteY10" fmla="*/ 2448967 h 2803899"/>
                  <a:gd name="connsiteX11" fmla="*/ 1518278 w 1526835"/>
                  <a:gd name="connsiteY11" fmla="*/ 2446387 h 2803899"/>
                  <a:gd name="connsiteX12" fmla="*/ 1526835 w 1526835"/>
                  <a:gd name="connsiteY12" fmla="*/ 2803899 h 2803899"/>
                  <a:gd name="connsiteX13" fmla="*/ 866139 w 1526835"/>
                  <a:gd name="connsiteY13" fmla="*/ 2794349 h 2803899"/>
                  <a:gd name="connsiteX14" fmla="*/ 163421 w 1526835"/>
                  <a:gd name="connsiteY14" fmla="*/ 2746077 h 2803899"/>
                  <a:gd name="connsiteX15" fmla="*/ 177361 w 1526835"/>
                  <a:gd name="connsiteY15" fmla="*/ 2299569 h 2803899"/>
                  <a:gd name="connsiteX16" fmla="*/ 159129 w 1526835"/>
                  <a:gd name="connsiteY16" fmla="*/ 2021508 h 2803899"/>
                  <a:gd name="connsiteX17" fmla="*/ 243566 w 1526835"/>
                  <a:gd name="connsiteY17" fmla="*/ 1903786 h 2803899"/>
                  <a:gd name="connsiteX18" fmla="*/ 90075 w 1526835"/>
                  <a:gd name="connsiteY18" fmla="*/ 1692599 h 2803899"/>
                  <a:gd name="connsiteX19" fmla="*/ 35554 w 1526835"/>
                  <a:gd name="connsiteY19" fmla="*/ 1413124 h 2803899"/>
                  <a:gd name="connsiteX20" fmla="*/ 69784 w 1526835"/>
                  <a:gd name="connsiteY20" fmla="*/ 1261022 h 2803899"/>
                  <a:gd name="connsiteX21" fmla="*/ 728 w 1526835"/>
                  <a:gd name="connsiteY21" fmla="*/ 1155007 h 2803899"/>
                  <a:gd name="connsiteX22" fmla="*/ 5689 w 1526835"/>
                  <a:gd name="connsiteY22" fmla="*/ 899445 h 2803899"/>
                  <a:gd name="connsiteX23" fmla="*/ 156180 w 1526835"/>
                  <a:gd name="connsiteY23" fmla="*/ 962027 h 2803899"/>
                  <a:gd name="connsiteX24" fmla="*/ 313914 w 1526835"/>
                  <a:gd name="connsiteY24" fmla="*/ 847726 h 2803899"/>
                  <a:gd name="connsiteX25" fmla="*/ 329836 w 1526835"/>
                  <a:gd name="connsiteY25" fmla="*/ 0 h 2803899"/>
                  <a:gd name="connsiteX0" fmla="*/ 329836 w 1526835"/>
                  <a:gd name="connsiteY0" fmla="*/ 0 h 2803899"/>
                  <a:gd name="connsiteX1" fmla="*/ 689876 w 1526835"/>
                  <a:gd name="connsiteY1" fmla="*/ 0 h 2803899"/>
                  <a:gd name="connsiteX2" fmla="*/ 816002 w 1526835"/>
                  <a:gd name="connsiteY2" fmla="*/ 342596 h 2803899"/>
                  <a:gd name="connsiteX3" fmla="*/ 887274 w 1526835"/>
                  <a:gd name="connsiteY3" fmla="*/ 548260 h 2803899"/>
                  <a:gd name="connsiteX4" fmla="*/ 865420 w 1526835"/>
                  <a:gd name="connsiteY4" fmla="*/ 1319883 h 2803899"/>
                  <a:gd name="connsiteX5" fmla="*/ 868991 w 1526835"/>
                  <a:gd name="connsiteY5" fmla="*/ 1885804 h 2803899"/>
                  <a:gd name="connsiteX6" fmla="*/ 1218513 w 1526835"/>
                  <a:gd name="connsiteY6" fmla="*/ 2213248 h 2803899"/>
                  <a:gd name="connsiteX7" fmla="*/ 1201422 w 1526835"/>
                  <a:gd name="connsiteY7" fmla="*/ 2268142 h 2803899"/>
                  <a:gd name="connsiteX8" fmla="*/ 1230568 w 1526835"/>
                  <a:gd name="connsiteY8" fmla="*/ 2315766 h 2803899"/>
                  <a:gd name="connsiteX9" fmla="*/ 1303543 w 1526835"/>
                  <a:gd name="connsiteY9" fmla="*/ 2410595 h 2803899"/>
                  <a:gd name="connsiteX10" fmla="*/ 1428137 w 1526835"/>
                  <a:gd name="connsiteY10" fmla="*/ 2413895 h 2803899"/>
                  <a:gd name="connsiteX11" fmla="*/ 1433347 w 1526835"/>
                  <a:gd name="connsiteY11" fmla="*/ 2448967 h 2803899"/>
                  <a:gd name="connsiteX12" fmla="*/ 1518278 w 1526835"/>
                  <a:gd name="connsiteY12" fmla="*/ 2446387 h 2803899"/>
                  <a:gd name="connsiteX13" fmla="*/ 1526835 w 1526835"/>
                  <a:gd name="connsiteY13" fmla="*/ 2803899 h 2803899"/>
                  <a:gd name="connsiteX14" fmla="*/ 866139 w 1526835"/>
                  <a:gd name="connsiteY14" fmla="*/ 2794349 h 2803899"/>
                  <a:gd name="connsiteX15" fmla="*/ 163421 w 1526835"/>
                  <a:gd name="connsiteY15" fmla="*/ 2746077 h 2803899"/>
                  <a:gd name="connsiteX16" fmla="*/ 177361 w 1526835"/>
                  <a:gd name="connsiteY16" fmla="*/ 2299569 h 2803899"/>
                  <a:gd name="connsiteX17" fmla="*/ 159129 w 1526835"/>
                  <a:gd name="connsiteY17" fmla="*/ 2021508 h 2803899"/>
                  <a:gd name="connsiteX18" fmla="*/ 243566 w 1526835"/>
                  <a:gd name="connsiteY18" fmla="*/ 1903786 h 2803899"/>
                  <a:gd name="connsiteX19" fmla="*/ 90075 w 1526835"/>
                  <a:gd name="connsiteY19" fmla="*/ 1692599 h 2803899"/>
                  <a:gd name="connsiteX20" fmla="*/ 35554 w 1526835"/>
                  <a:gd name="connsiteY20" fmla="*/ 1413124 h 2803899"/>
                  <a:gd name="connsiteX21" fmla="*/ 69784 w 1526835"/>
                  <a:gd name="connsiteY21" fmla="*/ 1261022 h 2803899"/>
                  <a:gd name="connsiteX22" fmla="*/ 728 w 1526835"/>
                  <a:gd name="connsiteY22" fmla="*/ 1155007 h 2803899"/>
                  <a:gd name="connsiteX23" fmla="*/ 5689 w 1526835"/>
                  <a:gd name="connsiteY23" fmla="*/ 899445 h 2803899"/>
                  <a:gd name="connsiteX24" fmla="*/ 156180 w 1526835"/>
                  <a:gd name="connsiteY24" fmla="*/ 962027 h 2803899"/>
                  <a:gd name="connsiteX25" fmla="*/ 313914 w 1526835"/>
                  <a:gd name="connsiteY25" fmla="*/ 847726 h 2803899"/>
                  <a:gd name="connsiteX26" fmla="*/ 329836 w 1526835"/>
                  <a:gd name="connsiteY26" fmla="*/ 0 h 2803899"/>
                  <a:gd name="connsiteX0" fmla="*/ 329836 w 1526835"/>
                  <a:gd name="connsiteY0" fmla="*/ 0 h 2803899"/>
                  <a:gd name="connsiteX1" fmla="*/ 689876 w 1526835"/>
                  <a:gd name="connsiteY1" fmla="*/ 0 h 2803899"/>
                  <a:gd name="connsiteX2" fmla="*/ 689876 w 1526835"/>
                  <a:gd name="connsiteY2" fmla="*/ 504056 h 2803899"/>
                  <a:gd name="connsiteX3" fmla="*/ 887274 w 1526835"/>
                  <a:gd name="connsiteY3" fmla="*/ 548260 h 2803899"/>
                  <a:gd name="connsiteX4" fmla="*/ 865420 w 1526835"/>
                  <a:gd name="connsiteY4" fmla="*/ 1319883 h 2803899"/>
                  <a:gd name="connsiteX5" fmla="*/ 868991 w 1526835"/>
                  <a:gd name="connsiteY5" fmla="*/ 1885804 h 2803899"/>
                  <a:gd name="connsiteX6" fmla="*/ 1218513 w 1526835"/>
                  <a:gd name="connsiteY6" fmla="*/ 2213248 h 2803899"/>
                  <a:gd name="connsiteX7" fmla="*/ 1201422 w 1526835"/>
                  <a:gd name="connsiteY7" fmla="*/ 2268142 h 2803899"/>
                  <a:gd name="connsiteX8" fmla="*/ 1230568 w 1526835"/>
                  <a:gd name="connsiteY8" fmla="*/ 2315766 h 2803899"/>
                  <a:gd name="connsiteX9" fmla="*/ 1303543 w 1526835"/>
                  <a:gd name="connsiteY9" fmla="*/ 2410595 h 2803899"/>
                  <a:gd name="connsiteX10" fmla="*/ 1428137 w 1526835"/>
                  <a:gd name="connsiteY10" fmla="*/ 2413895 h 2803899"/>
                  <a:gd name="connsiteX11" fmla="*/ 1433347 w 1526835"/>
                  <a:gd name="connsiteY11" fmla="*/ 2448967 h 2803899"/>
                  <a:gd name="connsiteX12" fmla="*/ 1518278 w 1526835"/>
                  <a:gd name="connsiteY12" fmla="*/ 2446387 h 2803899"/>
                  <a:gd name="connsiteX13" fmla="*/ 1526835 w 1526835"/>
                  <a:gd name="connsiteY13" fmla="*/ 2803899 h 2803899"/>
                  <a:gd name="connsiteX14" fmla="*/ 866139 w 1526835"/>
                  <a:gd name="connsiteY14" fmla="*/ 2794349 h 2803899"/>
                  <a:gd name="connsiteX15" fmla="*/ 163421 w 1526835"/>
                  <a:gd name="connsiteY15" fmla="*/ 2746077 h 2803899"/>
                  <a:gd name="connsiteX16" fmla="*/ 177361 w 1526835"/>
                  <a:gd name="connsiteY16" fmla="*/ 2299569 h 2803899"/>
                  <a:gd name="connsiteX17" fmla="*/ 159129 w 1526835"/>
                  <a:gd name="connsiteY17" fmla="*/ 2021508 h 2803899"/>
                  <a:gd name="connsiteX18" fmla="*/ 243566 w 1526835"/>
                  <a:gd name="connsiteY18" fmla="*/ 1903786 h 2803899"/>
                  <a:gd name="connsiteX19" fmla="*/ 90075 w 1526835"/>
                  <a:gd name="connsiteY19" fmla="*/ 1692599 h 2803899"/>
                  <a:gd name="connsiteX20" fmla="*/ 35554 w 1526835"/>
                  <a:gd name="connsiteY20" fmla="*/ 1413124 h 2803899"/>
                  <a:gd name="connsiteX21" fmla="*/ 69784 w 1526835"/>
                  <a:gd name="connsiteY21" fmla="*/ 1261022 h 2803899"/>
                  <a:gd name="connsiteX22" fmla="*/ 728 w 1526835"/>
                  <a:gd name="connsiteY22" fmla="*/ 1155007 h 2803899"/>
                  <a:gd name="connsiteX23" fmla="*/ 5689 w 1526835"/>
                  <a:gd name="connsiteY23" fmla="*/ 899445 h 2803899"/>
                  <a:gd name="connsiteX24" fmla="*/ 156180 w 1526835"/>
                  <a:gd name="connsiteY24" fmla="*/ 962027 h 2803899"/>
                  <a:gd name="connsiteX25" fmla="*/ 313914 w 1526835"/>
                  <a:gd name="connsiteY25" fmla="*/ 847726 h 2803899"/>
                  <a:gd name="connsiteX26" fmla="*/ 329836 w 1526835"/>
                  <a:gd name="connsiteY26" fmla="*/ 0 h 2803899"/>
                  <a:gd name="connsiteX0" fmla="*/ 329836 w 1526835"/>
                  <a:gd name="connsiteY0" fmla="*/ 0 h 2803899"/>
                  <a:gd name="connsiteX1" fmla="*/ 689876 w 1526835"/>
                  <a:gd name="connsiteY1" fmla="*/ 0 h 2803899"/>
                  <a:gd name="connsiteX2" fmla="*/ 689876 w 1526835"/>
                  <a:gd name="connsiteY2" fmla="*/ 576064 h 2803899"/>
                  <a:gd name="connsiteX3" fmla="*/ 887274 w 1526835"/>
                  <a:gd name="connsiteY3" fmla="*/ 548260 h 2803899"/>
                  <a:gd name="connsiteX4" fmla="*/ 865420 w 1526835"/>
                  <a:gd name="connsiteY4" fmla="*/ 1319883 h 2803899"/>
                  <a:gd name="connsiteX5" fmla="*/ 868991 w 1526835"/>
                  <a:gd name="connsiteY5" fmla="*/ 1885804 h 2803899"/>
                  <a:gd name="connsiteX6" fmla="*/ 1218513 w 1526835"/>
                  <a:gd name="connsiteY6" fmla="*/ 2213248 h 2803899"/>
                  <a:gd name="connsiteX7" fmla="*/ 1201422 w 1526835"/>
                  <a:gd name="connsiteY7" fmla="*/ 2268142 h 2803899"/>
                  <a:gd name="connsiteX8" fmla="*/ 1230568 w 1526835"/>
                  <a:gd name="connsiteY8" fmla="*/ 2315766 h 2803899"/>
                  <a:gd name="connsiteX9" fmla="*/ 1303543 w 1526835"/>
                  <a:gd name="connsiteY9" fmla="*/ 2410595 h 2803899"/>
                  <a:gd name="connsiteX10" fmla="*/ 1428137 w 1526835"/>
                  <a:gd name="connsiteY10" fmla="*/ 2413895 h 2803899"/>
                  <a:gd name="connsiteX11" fmla="*/ 1433347 w 1526835"/>
                  <a:gd name="connsiteY11" fmla="*/ 2448967 h 2803899"/>
                  <a:gd name="connsiteX12" fmla="*/ 1518278 w 1526835"/>
                  <a:gd name="connsiteY12" fmla="*/ 2446387 h 2803899"/>
                  <a:gd name="connsiteX13" fmla="*/ 1526835 w 1526835"/>
                  <a:gd name="connsiteY13" fmla="*/ 2803899 h 2803899"/>
                  <a:gd name="connsiteX14" fmla="*/ 866139 w 1526835"/>
                  <a:gd name="connsiteY14" fmla="*/ 2794349 h 2803899"/>
                  <a:gd name="connsiteX15" fmla="*/ 163421 w 1526835"/>
                  <a:gd name="connsiteY15" fmla="*/ 2746077 h 2803899"/>
                  <a:gd name="connsiteX16" fmla="*/ 177361 w 1526835"/>
                  <a:gd name="connsiteY16" fmla="*/ 2299569 h 2803899"/>
                  <a:gd name="connsiteX17" fmla="*/ 159129 w 1526835"/>
                  <a:gd name="connsiteY17" fmla="*/ 2021508 h 2803899"/>
                  <a:gd name="connsiteX18" fmla="*/ 243566 w 1526835"/>
                  <a:gd name="connsiteY18" fmla="*/ 1903786 h 2803899"/>
                  <a:gd name="connsiteX19" fmla="*/ 90075 w 1526835"/>
                  <a:gd name="connsiteY19" fmla="*/ 1692599 h 2803899"/>
                  <a:gd name="connsiteX20" fmla="*/ 35554 w 1526835"/>
                  <a:gd name="connsiteY20" fmla="*/ 1413124 h 2803899"/>
                  <a:gd name="connsiteX21" fmla="*/ 69784 w 1526835"/>
                  <a:gd name="connsiteY21" fmla="*/ 1261022 h 2803899"/>
                  <a:gd name="connsiteX22" fmla="*/ 728 w 1526835"/>
                  <a:gd name="connsiteY22" fmla="*/ 1155007 h 2803899"/>
                  <a:gd name="connsiteX23" fmla="*/ 5689 w 1526835"/>
                  <a:gd name="connsiteY23" fmla="*/ 899445 h 2803899"/>
                  <a:gd name="connsiteX24" fmla="*/ 156180 w 1526835"/>
                  <a:gd name="connsiteY24" fmla="*/ 962027 h 2803899"/>
                  <a:gd name="connsiteX25" fmla="*/ 313914 w 1526835"/>
                  <a:gd name="connsiteY25" fmla="*/ 847726 h 2803899"/>
                  <a:gd name="connsiteX26" fmla="*/ 329836 w 1526835"/>
                  <a:gd name="connsiteY26" fmla="*/ 0 h 2803899"/>
                  <a:gd name="connsiteX0" fmla="*/ 329836 w 1526835"/>
                  <a:gd name="connsiteY0" fmla="*/ 0 h 2803899"/>
                  <a:gd name="connsiteX1" fmla="*/ 689876 w 1526835"/>
                  <a:gd name="connsiteY1" fmla="*/ 0 h 2803899"/>
                  <a:gd name="connsiteX2" fmla="*/ 887274 w 1526835"/>
                  <a:gd name="connsiteY2" fmla="*/ 548260 h 2803899"/>
                  <a:gd name="connsiteX3" fmla="*/ 865420 w 1526835"/>
                  <a:gd name="connsiteY3" fmla="*/ 1319883 h 2803899"/>
                  <a:gd name="connsiteX4" fmla="*/ 868991 w 1526835"/>
                  <a:gd name="connsiteY4" fmla="*/ 1885804 h 2803899"/>
                  <a:gd name="connsiteX5" fmla="*/ 1218513 w 1526835"/>
                  <a:gd name="connsiteY5" fmla="*/ 2213248 h 2803899"/>
                  <a:gd name="connsiteX6" fmla="*/ 1201422 w 1526835"/>
                  <a:gd name="connsiteY6" fmla="*/ 2268142 h 2803899"/>
                  <a:gd name="connsiteX7" fmla="*/ 1230568 w 1526835"/>
                  <a:gd name="connsiteY7" fmla="*/ 2315766 h 2803899"/>
                  <a:gd name="connsiteX8" fmla="*/ 1303543 w 1526835"/>
                  <a:gd name="connsiteY8" fmla="*/ 2410595 h 2803899"/>
                  <a:gd name="connsiteX9" fmla="*/ 1428137 w 1526835"/>
                  <a:gd name="connsiteY9" fmla="*/ 2413895 h 2803899"/>
                  <a:gd name="connsiteX10" fmla="*/ 1433347 w 1526835"/>
                  <a:gd name="connsiteY10" fmla="*/ 2448967 h 2803899"/>
                  <a:gd name="connsiteX11" fmla="*/ 1518278 w 1526835"/>
                  <a:gd name="connsiteY11" fmla="*/ 2446387 h 2803899"/>
                  <a:gd name="connsiteX12" fmla="*/ 1526835 w 1526835"/>
                  <a:gd name="connsiteY12" fmla="*/ 2803899 h 2803899"/>
                  <a:gd name="connsiteX13" fmla="*/ 866139 w 1526835"/>
                  <a:gd name="connsiteY13" fmla="*/ 2794349 h 2803899"/>
                  <a:gd name="connsiteX14" fmla="*/ 163421 w 1526835"/>
                  <a:gd name="connsiteY14" fmla="*/ 2746077 h 2803899"/>
                  <a:gd name="connsiteX15" fmla="*/ 177361 w 1526835"/>
                  <a:gd name="connsiteY15" fmla="*/ 2299569 h 2803899"/>
                  <a:gd name="connsiteX16" fmla="*/ 159129 w 1526835"/>
                  <a:gd name="connsiteY16" fmla="*/ 2021508 h 2803899"/>
                  <a:gd name="connsiteX17" fmla="*/ 243566 w 1526835"/>
                  <a:gd name="connsiteY17" fmla="*/ 1903786 h 2803899"/>
                  <a:gd name="connsiteX18" fmla="*/ 90075 w 1526835"/>
                  <a:gd name="connsiteY18" fmla="*/ 1692599 h 2803899"/>
                  <a:gd name="connsiteX19" fmla="*/ 35554 w 1526835"/>
                  <a:gd name="connsiteY19" fmla="*/ 1413124 h 2803899"/>
                  <a:gd name="connsiteX20" fmla="*/ 69784 w 1526835"/>
                  <a:gd name="connsiteY20" fmla="*/ 1261022 h 2803899"/>
                  <a:gd name="connsiteX21" fmla="*/ 728 w 1526835"/>
                  <a:gd name="connsiteY21" fmla="*/ 1155007 h 2803899"/>
                  <a:gd name="connsiteX22" fmla="*/ 5689 w 1526835"/>
                  <a:gd name="connsiteY22" fmla="*/ 899445 h 2803899"/>
                  <a:gd name="connsiteX23" fmla="*/ 156180 w 1526835"/>
                  <a:gd name="connsiteY23" fmla="*/ 962027 h 2803899"/>
                  <a:gd name="connsiteX24" fmla="*/ 313914 w 1526835"/>
                  <a:gd name="connsiteY24" fmla="*/ 847726 h 2803899"/>
                  <a:gd name="connsiteX25" fmla="*/ 329836 w 1526835"/>
                  <a:gd name="connsiteY25" fmla="*/ 0 h 2803899"/>
                  <a:gd name="connsiteX0" fmla="*/ 329836 w 1526835"/>
                  <a:gd name="connsiteY0" fmla="*/ 0 h 2803899"/>
                  <a:gd name="connsiteX1" fmla="*/ 689876 w 1526835"/>
                  <a:gd name="connsiteY1" fmla="*/ 0 h 2803899"/>
                  <a:gd name="connsiteX2" fmla="*/ 792148 w 1526835"/>
                  <a:gd name="connsiteY2" fmla="*/ 326693 h 2803899"/>
                  <a:gd name="connsiteX3" fmla="*/ 887274 w 1526835"/>
                  <a:gd name="connsiteY3" fmla="*/ 548260 h 2803899"/>
                  <a:gd name="connsiteX4" fmla="*/ 865420 w 1526835"/>
                  <a:gd name="connsiteY4" fmla="*/ 1319883 h 2803899"/>
                  <a:gd name="connsiteX5" fmla="*/ 868991 w 1526835"/>
                  <a:gd name="connsiteY5" fmla="*/ 1885804 h 2803899"/>
                  <a:gd name="connsiteX6" fmla="*/ 1218513 w 1526835"/>
                  <a:gd name="connsiteY6" fmla="*/ 2213248 h 2803899"/>
                  <a:gd name="connsiteX7" fmla="*/ 1201422 w 1526835"/>
                  <a:gd name="connsiteY7" fmla="*/ 2268142 h 2803899"/>
                  <a:gd name="connsiteX8" fmla="*/ 1230568 w 1526835"/>
                  <a:gd name="connsiteY8" fmla="*/ 2315766 h 2803899"/>
                  <a:gd name="connsiteX9" fmla="*/ 1303543 w 1526835"/>
                  <a:gd name="connsiteY9" fmla="*/ 2410595 h 2803899"/>
                  <a:gd name="connsiteX10" fmla="*/ 1428137 w 1526835"/>
                  <a:gd name="connsiteY10" fmla="*/ 2413895 h 2803899"/>
                  <a:gd name="connsiteX11" fmla="*/ 1433347 w 1526835"/>
                  <a:gd name="connsiteY11" fmla="*/ 2448967 h 2803899"/>
                  <a:gd name="connsiteX12" fmla="*/ 1518278 w 1526835"/>
                  <a:gd name="connsiteY12" fmla="*/ 2446387 h 2803899"/>
                  <a:gd name="connsiteX13" fmla="*/ 1526835 w 1526835"/>
                  <a:gd name="connsiteY13" fmla="*/ 2803899 h 2803899"/>
                  <a:gd name="connsiteX14" fmla="*/ 866139 w 1526835"/>
                  <a:gd name="connsiteY14" fmla="*/ 2794349 h 2803899"/>
                  <a:gd name="connsiteX15" fmla="*/ 163421 w 1526835"/>
                  <a:gd name="connsiteY15" fmla="*/ 2746077 h 2803899"/>
                  <a:gd name="connsiteX16" fmla="*/ 177361 w 1526835"/>
                  <a:gd name="connsiteY16" fmla="*/ 2299569 h 2803899"/>
                  <a:gd name="connsiteX17" fmla="*/ 159129 w 1526835"/>
                  <a:gd name="connsiteY17" fmla="*/ 2021508 h 2803899"/>
                  <a:gd name="connsiteX18" fmla="*/ 243566 w 1526835"/>
                  <a:gd name="connsiteY18" fmla="*/ 1903786 h 2803899"/>
                  <a:gd name="connsiteX19" fmla="*/ 90075 w 1526835"/>
                  <a:gd name="connsiteY19" fmla="*/ 1692599 h 2803899"/>
                  <a:gd name="connsiteX20" fmla="*/ 35554 w 1526835"/>
                  <a:gd name="connsiteY20" fmla="*/ 1413124 h 2803899"/>
                  <a:gd name="connsiteX21" fmla="*/ 69784 w 1526835"/>
                  <a:gd name="connsiteY21" fmla="*/ 1261022 h 2803899"/>
                  <a:gd name="connsiteX22" fmla="*/ 728 w 1526835"/>
                  <a:gd name="connsiteY22" fmla="*/ 1155007 h 2803899"/>
                  <a:gd name="connsiteX23" fmla="*/ 5689 w 1526835"/>
                  <a:gd name="connsiteY23" fmla="*/ 899445 h 2803899"/>
                  <a:gd name="connsiteX24" fmla="*/ 156180 w 1526835"/>
                  <a:gd name="connsiteY24" fmla="*/ 962027 h 2803899"/>
                  <a:gd name="connsiteX25" fmla="*/ 313914 w 1526835"/>
                  <a:gd name="connsiteY25" fmla="*/ 847726 h 2803899"/>
                  <a:gd name="connsiteX26" fmla="*/ 329836 w 1526835"/>
                  <a:gd name="connsiteY26" fmla="*/ 0 h 2803899"/>
                  <a:gd name="connsiteX0" fmla="*/ 329836 w 1526835"/>
                  <a:gd name="connsiteY0" fmla="*/ 0 h 2803899"/>
                  <a:gd name="connsiteX1" fmla="*/ 689876 w 1526835"/>
                  <a:gd name="connsiteY1" fmla="*/ 0 h 2803899"/>
                  <a:gd name="connsiteX2" fmla="*/ 689876 w 1526835"/>
                  <a:gd name="connsiteY2" fmla="*/ 576064 h 2803899"/>
                  <a:gd name="connsiteX3" fmla="*/ 887274 w 1526835"/>
                  <a:gd name="connsiteY3" fmla="*/ 548260 h 2803899"/>
                  <a:gd name="connsiteX4" fmla="*/ 865420 w 1526835"/>
                  <a:gd name="connsiteY4" fmla="*/ 1319883 h 2803899"/>
                  <a:gd name="connsiteX5" fmla="*/ 868991 w 1526835"/>
                  <a:gd name="connsiteY5" fmla="*/ 1885804 h 2803899"/>
                  <a:gd name="connsiteX6" fmla="*/ 1218513 w 1526835"/>
                  <a:gd name="connsiteY6" fmla="*/ 2213248 h 2803899"/>
                  <a:gd name="connsiteX7" fmla="*/ 1201422 w 1526835"/>
                  <a:gd name="connsiteY7" fmla="*/ 2268142 h 2803899"/>
                  <a:gd name="connsiteX8" fmla="*/ 1230568 w 1526835"/>
                  <a:gd name="connsiteY8" fmla="*/ 2315766 h 2803899"/>
                  <a:gd name="connsiteX9" fmla="*/ 1303543 w 1526835"/>
                  <a:gd name="connsiteY9" fmla="*/ 2410595 h 2803899"/>
                  <a:gd name="connsiteX10" fmla="*/ 1428137 w 1526835"/>
                  <a:gd name="connsiteY10" fmla="*/ 2413895 h 2803899"/>
                  <a:gd name="connsiteX11" fmla="*/ 1433347 w 1526835"/>
                  <a:gd name="connsiteY11" fmla="*/ 2448967 h 2803899"/>
                  <a:gd name="connsiteX12" fmla="*/ 1518278 w 1526835"/>
                  <a:gd name="connsiteY12" fmla="*/ 2446387 h 2803899"/>
                  <a:gd name="connsiteX13" fmla="*/ 1526835 w 1526835"/>
                  <a:gd name="connsiteY13" fmla="*/ 2803899 h 2803899"/>
                  <a:gd name="connsiteX14" fmla="*/ 866139 w 1526835"/>
                  <a:gd name="connsiteY14" fmla="*/ 2794349 h 2803899"/>
                  <a:gd name="connsiteX15" fmla="*/ 163421 w 1526835"/>
                  <a:gd name="connsiteY15" fmla="*/ 2746077 h 2803899"/>
                  <a:gd name="connsiteX16" fmla="*/ 177361 w 1526835"/>
                  <a:gd name="connsiteY16" fmla="*/ 2299569 h 2803899"/>
                  <a:gd name="connsiteX17" fmla="*/ 159129 w 1526835"/>
                  <a:gd name="connsiteY17" fmla="*/ 2021508 h 2803899"/>
                  <a:gd name="connsiteX18" fmla="*/ 243566 w 1526835"/>
                  <a:gd name="connsiteY18" fmla="*/ 1903786 h 2803899"/>
                  <a:gd name="connsiteX19" fmla="*/ 90075 w 1526835"/>
                  <a:gd name="connsiteY19" fmla="*/ 1692599 h 2803899"/>
                  <a:gd name="connsiteX20" fmla="*/ 35554 w 1526835"/>
                  <a:gd name="connsiteY20" fmla="*/ 1413124 h 2803899"/>
                  <a:gd name="connsiteX21" fmla="*/ 69784 w 1526835"/>
                  <a:gd name="connsiteY21" fmla="*/ 1261022 h 2803899"/>
                  <a:gd name="connsiteX22" fmla="*/ 728 w 1526835"/>
                  <a:gd name="connsiteY22" fmla="*/ 1155007 h 2803899"/>
                  <a:gd name="connsiteX23" fmla="*/ 5689 w 1526835"/>
                  <a:gd name="connsiteY23" fmla="*/ 899445 h 2803899"/>
                  <a:gd name="connsiteX24" fmla="*/ 156180 w 1526835"/>
                  <a:gd name="connsiteY24" fmla="*/ 962027 h 2803899"/>
                  <a:gd name="connsiteX25" fmla="*/ 313914 w 1526835"/>
                  <a:gd name="connsiteY25" fmla="*/ 847726 h 2803899"/>
                  <a:gd name="connsiteX26" fmla="*/ 329836 w 1526835"/>
                  <a:gd name="connsiteY26" fmla="*/ 0 h 2803899"/>
                  <a:gd name="connsiteX0" fmla="*/ 329836 w 1526835"/>
                  <a:gd name="connsiteY0" fmla="*/ 0 h 2803899"/>
                  <a:gd name="connsiteX1" fmla="*/ 689876 w 1526835"/>
                  <a:gd name="connsiteY1" fmla="*/ 0 h 2803899"/>
                  <a:gd name="connsiteX2" fmla="*/ 689876 w 1526835"/>
                  <a:gd name="connsiteY2" fmla="*/ 576064 h 2803899"/>
                  <a:gd name="connsiteX3" fmla="*/ 887274 w 1526835"/>
                  <a:gd name="connsiteY3" fmla="*/ 548260 h 2803899"/>
                  <a:gd name="connsiteX4" fmla="*/ 865420 w 1526835"/>
                  <a:gd name="connsiteY4" fmla="*/ 1319883 h 2803899"/>
                  <a:gd name="connsiteX5" fmla="*/ 868991 w 1526835"/>
                  <a:gd name="connsiteY5" fmla="*/ 1885804 h 2803899"/>
                  <a:gd name="connsiteX6" fmla="*/ 1218513 w 1526835"/>
                  <a:gd name="connsiteY6" fmla="*/ 2213248 h 2803899"/>
                  <a:gd name="connsiteX7" fmla="*/ 1201422 w 1526835"/>
                  <a:gd name="connsiteY7" fmla="*/ 2268142 h 2803899"/>
                  <a:gd name="connsiteX8" fmla="*/ 1230568 w 1526835"/>
                  <a:gd name="connsiteY8" fmla="*/ 2315766 h 2803899"/>
                  <a:gd name="connsiteX9" fmla="*/ 1303543 w 1526835"/>
                  <a:gd name="connsiteY9" fmla="*/ 2410595 h 2803899"/>
                  <a:gd name="connsiteX10" fmla="*/ 1428137 w 1526835"/>
                  <a:gd name="connsiteY10" fmla="*/ 2413895 h 2803899"/>
                  <a:gd name="connsiteX11" fmla="*/ 1433347 w 1526835"/>
                  <a:gd name="connsiteY11" fmla="*/ 2448967 h 2803899"/>
                  <a:gd name="connsiteX12" fmla="*/ 1518278 w 1526835"/>
                  <a:gd name="connsiteY12" fmla="*/ 2446387 h 2803899"/>
                  <a:gd name="connsiteX13" fmla="*/ 1526835 w 1526835"/>
                  <a:gd name="connsiteY13" fmla="*/ 2803899 h 2803899"/>
                  <a:gd name="connsiteX14" fmla="*/ 866139 w 1526835"/>
                  <a:gd name="connsiteY14" fmla="*/ 2794349 h 2803899"/>
                  <a:gd name="connsiteX15" fmla="*/ 163421 w 1526835"/>
                  <a:gd name="connsiteY15" fmla="*/ 2746077 h 2803899"/>
                  <a:gd name="connsiteX16" fmla="*/ 177361 w 1526835"/>
                  <a:gd name="connsiteY16" fmla="*/ 2299569 h 2803899"/>
                  <a:gd name="connsiteX17" fmla="*/ 159129 w 1526835"/>
                  <a:gd name="connsiteY17" fmla="*/ 2021508 h 2803899"/>
                  <a:gd name="connsiteX18" fmla="*/ 243566 w 1526835"/>
                  <a:gd name="connsiteY18" fmla="*/ 1903786 h 2803899"/>
                  <a:gd name="connsiteX19" fmla="*/ 90075 w 1526835"/>
                  <a:gd name="connsiteY19" fmla="*/ 1692599 h 2803899"/>
                  <a:gd name="connsiteX20" fmla="*/ 35554 w 1526835"/>
                  <a:gd name="connsiteY20" fmla="*/ 1413124 h 2803899"/>
                  <a:gd name="connsiteX21" fmla="*/ 69784 w 1526835"/>
                  <a:gd name="connsiteY21" fmla="*/ 1261022 h 2803899"/>
                  <a:gd name="connsiteX22" fmla="*/ 728 w 1526835"/>
                  <a:gd name="connsiteY22" fmla="*/ 1155007 h 2803899"/>
                  <a:gd name="connsiteX23" fmla="*/ 5689 w 1526835"/>
                  <a:gd name="connsiteY23" fmla="*/ 899445 h 2803899"/>
                  <a:gd name="connsiteX24" fmla="*/ 156180 w 1526835"/>
                  <a:gd name="connsiteY24" fmla="*/ 962027 h 2803899"/>
                  <a:gd name="connsiteX25" fmla="*/ 313914 w 1526835"/>
                  <a:gd name="connsiteY25" fmla="*/ 847726 h 2803899"/>
                  <a:gd name="connsiteX26" fmla="*/ 329836 w 1526835"/>
                  <a:gd name="connsiteY26" fmla="*/ 0 h 2803899"/>
                  <a:gd name="connsiteX0" fmla="*/ 329836 w 1526835"/>
                  <a:gd name="connsiteY0" fmla="*/ 0 h 2803899"/>
                  <a:gd name="connsiteX1" fmla="*/ 689876 w 1526835"/>
                  <a:gd name="connsiteY1" fmla="*/ 0 h 2803899"/>
                  <a:gd name="connsiteX2" fmla="*/ 689876 w 1526835"/>
                  <a:gd name="connsiteY2" fmla="*/ 576064 h 2803899"/>
                  <a:gd name="connsiteX3" fmla="*/ 887274 w 1526835"/>
                  <a:gd name="connsiteY3" fmla="*/ 548260 h 2803899"/>
                  <a:gd name="connsiteX4" fmla="*/ 865420 w 1526835"/>
                  <a:gd name="connsiteY4" fmla="*/ 1319883 h 2803899"/>
                  <a:gd name="connsiteX5" fmla="*/ 868991 w 1526835"/>
                  <a:gd name="connsiteY5" fmla="*/ 1885804 h 2803899"/>
                  <a:gd name="connsiteX6" fmla="*/ 1218513 w 1526835"/>
                  <a:gd name="connsiteY6" fmla="*/ 2213248 h 2803899"/>
                  <a:gd name="connsiteX7" fmla="*/ 1201422 w 1526835"/>
                  <a:gd name="connsiteY7" fmla="*/ 2268142 h 2803899"/>
                  <a:gd name="connsiteX8" fmla="*/ 1230568 w 1526835"/>
                  <a:gd name="connsiteY8" fmla="*/ 2315766 h 2803899"/>
                  <a:gd name="connsiteX9" fmla="*/ 1303543 w 1526835"/>
                  <a:gd name="connsiteY9" fmla="*/ 2410595 h 2803899"/>
                  <a:gd name="connsiteX10" fmla="*/ 1428137 w 1526835"/>
                  <a:gd name="connsiteY10" fmla="*/ 2413895 h 2803899"/>
                  <a:gd name="connsiteX11" fmla="*/ 1433347 w 1526835"/>
                  <a:gd name="connsiteY11" fmla="*/ 2448967 h 2803899"/>
                  <a:gd name="connsiteX12" fmla="*/ 1518278 w 1526835"/>
                  <a:gd name="connsiteY12" fmla="*/ 2446387 h 2803899"/>
                  <a:gd name="connsiteX13" fmla="*/ 1526835 w 1526835"/>
                  <a:gd name="connsiteY13" fmla="*/ 2803899 h 2803899"/>
                  <a:gd name="connsiteX14" fmla="*/ 866139 w 1526835"/>
                  <a:gd name="connsiteY14" fmla="*/ 2794349 h 2803899"/>
                  <a:gd name="connsiteX15" fmla="*/ 163421 w 1526835"/>
                  <a:gd name="connsiteY15" fmla="*/ 2746077 h 2803899"/>
                  <a:gd name="connsiteX16" fmla="*/ 177361 w 1526835"/>
                  <a:gd name="connsiteY16" fmla="*/ 2299569 h 2803899"/>
                  <a:gd name="connsiteX17" fmla="*/ 159129 w 1526835"/>
                  <a:gd name="connsiteY17" fmla="*/ 2021508 h 2803899"/>
                  <a:gd name="connsiteX18" fmla="*/ 243566 w 1526835"/>
                  <a:gd name="connsiteY18" fmla="*/ 1903786 h 2803899"/>
                  <a:gd name="connsiteX19" fmla="*/ 90075 w 1526835"/>
                  <a:gd name="connsiteY19" fmla="*/ 1692599 h 2803899"/>
                  <a:gd name="connsiteX20" fmla="*/ 35554 w 1526835"/>
                  <a:gd name="connsiteY20" fmla="*/ 1413124 h 2803899"/>
                  <a:gd name="connsiteX21" fmla="*/ 69784 w 1526835"/>
                  <a:gd name="connsiteY21" fmla="*/ 1261022 h 2803899"/>
                  <a:gd name="connsiteX22" fmla="*/ 728 w 1526835"/>
                  <a:gd name="connsiteY22" fmla="*/ 1155007 h 2803899"/>
                  <a:gd name="connsiteX23" fmla="*/ 5689 w 1526835"/>
                  <a:gd name="connsiteY23" fmla="*/ 899445 h 2803899"/>
                  <a:gd name="connsiteX24" fmla="*/ 156180 w 1526835"/>
                  <a:gd name="connsiteY24" fmla="*/ 962027 h 2803899"/>
                  <a:gd name="connsiteX25" fmla="*/ 313914 w 1526835"/>
                  <a:gd name="connsiteY25" fmla="*/ 847726 h 2803899"/>
                  <a:gd name="connsiteX26" fmla="*/ 329836 w 1526835"/>
                  <a:gd name="connsiteY26" fmla="*/ 0 h 2803899"/>
                  <a:gd name="connsiteX0" fmla="*/ 329836 w 1526835"/>
                  <a:gd name="connsiteY0" fmla="*/ 0 h 2803899"/>
                  <a:gd name="connsiteX1" fmla="*/ 689876 w 1526835"/>
                  <a:gd name="connsiteY1" fmla="*/ 0 h 2803899"/>
                  <a:gd name="connsiteX2" fmla="*/ 689876 w 1526835"/>
                  <a:gd name="connsiteY2" fmla="*/ 576064 h 2803899"/>
                  <a:gd name="connsiteX3" fmla="*/ 887274 w 1526835"/>
                  <a:gd name="connsiteY3" fmla="*/ 548260 h 2803899"/>
                  <a:gd name="connsiteX4" fmla="*/ 865420 w 1526835"/>
                  <a:gd name="connsiteY4" fmla="*/ 1319883 h 2803899"/>
                  <a:gd name="connsiteX5" fmla="*/ 868991 w 1526835"/>
                  <a:gd name="connsiteY5" fmla="*/ 1885804 h 2803899"/>
                  <a:gd name="connsiteX6" fmla="*/ 1218513 w 1526835"/>
                  <a:gd name="connsiteY6" fmla="*/ 2213248 h 2803899"/>
                  <a:gd name="connsiteX7" fmla="*/ 1201422 w 1526835"/>
                  <a:gd name="connsiteY7" fmla="*/ 2268142 h 2803899"/>
                  <a:gd name="connsiteX8" fmla="*/ 1230568 w 1526835"/>
                  <a:gd name="connsiteY8" fmla="*/ 2315766 h 2803899"/>
                  <a:gd name="connsiteX9" fmla="*/ 1303543 w 1526835"/>
                  <a:gd name="connsiteY9" fmla="*/ 2410595 h 2803899"/>
                  <a:gd name="connsiteX10" fmla="*/ 1428137 w 1526835"/>
                  <a:gd name="connsiteY10" fmla="*/ 2413895 h 2803899"/>
                  <a:gd name="connsiteX11" fmla="*/ 1433347 w 1526835"/>
                  <a:gd name="connsiteY11" fmla="*/ 2448967 h 2803899"/>
                  <a:gd name="connsiteX12" fmla="*/ 1518278 w 1526835"/>
                  <a:gd name="connsiteY12" fmla="*/ 2446387 h 2803899"/>
                  <a:gd name="connsiteX13" fmla="*/ 1526835 w 1526835"/>
                  <a:gd name="connsiteY13" fmla="*/ 2803899 h 2803899"/>
                  <a:gd name="connsiteX14" fmla="*/ 866139 w 1526835"/>
                  <a:gd name="connsiteY14" fmla="*/ 2794349 h 2803899"/>
                  <a:gd name="connsiteX15" fmla="*/ 163421 w 1526835"/>
                  <a:gd name="connsiteY15" fmla="*/ 2746077 h 2803899"/>
                  <a:gd name="connsiteX16" fmla="*/ 177361 w 1526835"/>
                  <a:gd name="connsiteY16" fmla="*/ 2299569 h 2803899"/>
                  <a:gd name="connsiteX17" fmla="*/ 159129 w 1526835"/>
                  <a:gd name="connsiteY17" fmla="*/ 2021508 h 2803899"/>
                  <a:gd name="connsiteX18" fmla="*/ 243566 w 1526835"/>
                  <a:gd name="connsiteY18" fmla="*/ 1903786 h 2803899"/>
                  <a:gd name="connsiteX19" fmla="*/ 90075 w 1526835"/>
                  <a:gd name="connsiteY19" fmla="*/ 1692599 h 2803899"/>
                  <a:gd name="connsiteX20" fmla="*/ 35554 w 1526835"/>
                  <a:gd name="connsiteY20" fmla="*/ 1413124 h 2803899"/>
                  <a:gd name="connsiteX21" fmla="*/ 69784 w 1526835"/>
                  <a:gd name="connsiteY21" fmla="*/ 1261022 h 2803899"/>
                  <a:gd name="connsiteX22" fmla="*/ 728 w 1526835"/>
                  <a:gd name="connsiteY22" fmla="*/ 1155007 h 2803899"/>
                  <a:gd name="connsiteX23" fmla="*/ 5689 w 1526835"/>
                  <a:gd name="connsiteY23" fmla="*/ 899445 h 2803899"/>
                  <a:gd name="connsiteX24" fmla="*/ 156180 w 1526835"/>
                  <a:gd name="connsiteY24" fmla="*/ 962027 h 2803899"/>
                  <a:gd name="connsiteX25" fmla="*/ 313914 w 1526835"/>
                  <a:gd name="connsiteY25" fmla="*/ 847726 h 2803899"/>
                  <a:gd name="connsiteX26" fmla="*/ 329836 w 1526835"/>
                  <a:gd name="connsiteY26" fmla="*/ 0 h 2803899"/>
                  <a:gd name="connsiteX0" fmla="*/ 329836 w 1526835"/>
                  <a:gd name="connsiteY0" fmla="*/ 0 h 2803899"/>
                  <a:gd name="connsiteX1" fmla="*/ 689876 w 1526835"/>
                  <a:gd name="connsiteY1" fmla="*/ 0 h 2803899"/>
                  <a:gd name="connsiteX2" fmla="*/ 689876 w 1526835"/>
                  <a:gd name="connsiteY2" fmla="*/ 504056 h 2803899"/>
                  <a:gd name="connsiteX3" fmla="*/ 887274 w 1526835"/>
                  <a:gd name="connsiteY3" fmla="*/ 548260 h 2803899"/>
                  <a:gd name="connsiteX4" fmla="*/ 865420 w 1526835"/>
                  <a:gd name="connsiteY4" fmla="*/ 1319883 h 2803899"/>
                  <a:gd name="connsiteX5" fmla="*/ 868991 w 1526835"/>
                  <a:gd name="connsiteY5" fmla="*/ 1885804 h 2803899"/>
                  <a:gd name="connsiteX6" fmla="*/ 1218513 w 1526835"/>
                  <a:gd name="connsiteY6" fmla="*/ 2213248 h 2803899"/>
                  <a:gd name="connsiteX7" fmla="*/ 1201422 w 1526835"/>
                  <a:gd name="connsiteY7" fmla="*/ 2268142 h 2803899"/>
                  <a:gd name="connsiteX8" fmla="*/ 1230568 w 1526835"/>
                  <a:gd name="connsiteY8" fmla="*/ 2315766 h 2803899"/>
                  <a:gd name="connsiteX9" fmla="*/ 1303543 w 1526835"/>
                  <a:gd name="connsiteY9" fmla="*/ 2410595 h 2803899"/>
                  <a:gd name="connsiteX10" fmla="*/ 1428137 w 1526835"/>
                  <a:gd name="connsiteY10" fmla="*/ 2413895 h 2803899"/>
                  <a:gd name="connsiteX11" fmla="*/ 1433347 w 1526835"/>
                  <a:gd name="connsiteY11" fmla="*/ 2448967 h 2803899"/>
                  <a:gd name="connsiteX12" fmla="*/ 1518278 w 1526835"/>
                  <a:gd name="connsiteY12" fmla="*/ 2446387 h 2803899"/>
                  <a:gd name="connsiteX13" fmla="*/ 1526835 w 1526835"/>
                  <a:gd name="connsiteY13" fmla="*/ 2803899 h 2803899"/>
                  <a:gd name="connsiteX14" fmla="*/ 866139 w 1526835"/>
                  <a:gd name="connsiteY14" fmla="*/ 2794349 h 2803899"/>
                  <a:gd name="connsiteX15" fmla="*/ 163421 w 1526835"/>
                  <a:gd name="connsiteY15" fmla="*/ 2746077 h 2803899"/>
                  <a:gd name="connsiteX16" fmla="*/ 177361 w 1526835"/>
                  <a:gd name="connsiteY16" fmla="*/ 2299569 h 2803899"/>
                  <a:gd name="connsiteX17" fmla="*/ 159129 w 1526835"/>
                  <a:gd name="connsiteY17" fmla="*/ 2021508 h 2803899"/>
                  <a:gd name="connsiteX18" fmla="*/ 243566 w 1526835"/>
                  <a:gd name="connsiteY18" fmla="*/ 1903786 h 2803899"/>
                  <a:gd name="connsiteX19" fmla="*/ 90075 w 1526835"/>
                  <a:gd name="connsiteY19" fmla="*/ 1692599 h 2803899"/>
                  <a:gd name="connsiteX20" fmla="*/ 35554 w 1526835"/>
                  <a:gd name="connsiteY20" fmla="*/ 1413124 h 2803899"/>
                  <a:gd name="connsiteX21" fmla="*/ 69784 w 1526835"/>
                  <a:gd name="connsiteY21" fmla="*/ 1261022 h 2803899"/>
                  <a:gd name="connsiteX22" fmla="*/ 728 w 1526835"/>
                  <a:gd name="connsiteY22" fmla="*/ 1155007 h 2803899"/>
                  <a:gd name="connsiteX23" fmla="*/ 5689 w 1526835"/>
                  <a:gd name="connsiteY23" fmla="*/ 899445 h 2803899"/>
                  <a:gd name="connsiteX24" fmla="*/ 156180 w 1526835"/>
                  <a:gd name="connsiteY24" fmla="*/ 962027 h 2803899"/>
                  <a:gd name="connsiteX25" fmla="*/ 313914 w 1526835"/>
                  <a:gd name="connsiteY25" fmla="*/ 847726 h 2803899"/>
                  <a:gd name="connsiteX26" fmla="*/ 329836 w 1526835"/>
                  <a:gd name="connsiteY26" fmla="*/ 0 h 2803899"/>
                  <a:gd name="connsiteX0" fmla="*/ 329836 w 1526835"/>
                  <a:gd name="connsiteY0" fmla="*/ 0 h 2803899"/>
                  <a:gd name="connsiteX1" fmla="*/ 689876 w 1526835"/>
                  <a:gd name="connsiteY1" fmla="*/ 0 h 2803899"/>
                  <a:gd name="connsiteX2" fmla="*/ 689876 w 1526835"/>
                  <a:gd name="connsiteY2" fmla="*/ 504056 h 2803899"/>
                  <a:gd name="connsiteX3" fmla="*/ 887274 w 1526835"/>
                  <a:gd name="connsiteY3" fmla="*/ 548260 h 2803899"/>
                  <a:gd name="connsiteX4" fmla="*/ 865420 w 1526835"/>
                  <a:gd name="connsiteY4" fmla="*/ 1319883 h 2803899"/>
                  <a:gd name="connsiteX5" fmla="*/ 868991 w 1526835"/>
                  <a:gd name="connsiteY5" fmla="*/ 1885804 h 2803899"/>
                  <a:gd name="connsiteX6" fmla="*/ 1218513 w 1526835"/>
                  <a:gd name="connsiteY6" fmla="*/ 2213248 h 2803899"/>
                  <a:gd name="connsiteX7" fmla="*/ 1201422 w 1526835"/>
                  <a:gd name="connsiteY7" fmla="*/ 2268142 h 2803899"/>
                  <a:gd name="connsiteX8" fmla="*/ 1230568 w 1526835"/>
                  <a:gd name="connsiteY8" fmla="*/ 2315766 h 2803899"/>
                  <a:gd name="connsiteX9" fmla="*/ 1303543 w 1526835"/>
                  <a:gd name="connsiteY9" fmla="*/ 2410595 h 2803899"/>
                  <a:gd name="connsiteX10" fmla="*/ 1428137 w 1526835"/>
                  <a:gd name="connsiteY10" fmla="*/ 2413895 h 2803899"/>
                  <a:gd name="connsiteX11" fmla="*/ 1433347 w 1526835"/>
                  <a:gd name="connsiteY11" fmla="*/ 2448967 h 2803899"/>
                  <a:gd name="connsiteX12" fmla="*/ 1518278 w 1526835"/>
                  <a:gd name="connsiteY12" fmla="*/ 2446387 h 2803899"/>
                  <a:gd name="connsiteX13" fmla="*/ 1526835 w 1526835"/>
                  <a:gd name="connsiteY13" fmla="*/ 2803899 h 2803899"/>
                  <a:gd name="connsiteX14" fmla="*/ 866139 w 1526835"/>
                  <a:gd name="connsiteY14" fmla="*/ 2794349 h 2803899"/>
                  <a:gd name="connsiteX15" fmla="*/ 163421 w 1526835"/>
                  <a:gd name="connsiteY15" fmla="*/ 2746077 h 2803899"/>
                  <a:gd name="connsiteX16" fmla="*/ 177361 w 1526835"/>
                  <a:gd name="connsiteY16" fmla="*/ 2299569 h 2803899"/>
                  <a:gd name="connsiteX17" fmla="*/ 159129 w 1526835"/>
                  <a:gd name="connsiteY17" fmla="*/ 2021508 h 2803899"/>
                  <a:gd name="connsiteX18" fmla="*/ 243566 w 1526835"/>
                  <a:gd name="connsiteY18" fmla="*/ 1903786 h 2803899"/>
                  <a:gd name="connsiteX19" fmla="*/ 90075 w 1526835"/>
                  <a:gd name="connsiteY19" fmla="*/ 1692599 h 2803899"/>
                  <a:gd name="connsiteX20" fmla="*/ 35554 w 1526835"/>
                  <a:gd name="connsiteY20" fmla="*/ 1413124 h 2803899"/>
                  <a:gd name="connsiteX21" fmla="*/ 69784 w 1526835"/>
                  <a:gd name="connsiteY21" fmla="*/ 1261022 h 2803899"/>
                  <a:gd name="connsiteX22" fmla="*/ 728 w 1526835"/>
                  <a:gd name="connsiteY22" fmla="*/ 1155007 h 2803899"/>
                  <a:gd name="connsiteX23" fmla="*/ 5689 w 1526835"/>
                  <a:gd name="connsiteY23" fmla="*/ 899445 h 2803899"/>
                  <a:gd name="connsiteX24" fmla="*/ 156180 w 1526835"/>
                  <a:gd name="connsiteY24" fmla="*/ 962027 h 2803899"/>
                  <a:gd name="connsiteX25" fmla="*/ 313914 w 1526835"/>
                  <a:gd name="connsiteY25" fmla="*/ 847726 h 2803899"/>
                  <a:gd name="connsiteX26" fmla="*/ 329836 w 1526835"/>
                  <a:gd name="connsiteY26" fmla="*/ 0 h 2803899"/>
                  <a:gd name="connsiteX0" fmla="*/ 329836 w 1526835"/>
                  <a:gd name="connsiteY0" fmla="*/ 0 h 2803899"/>
                  <a:gd name="connsiteX1" fmla="*/ 689876 w 1526835"/>
                  <a:gd name="connsiteY1" fmla="*/ 0 h 2803899"/>
                  <a:gd name="connsiteX2" fmla="*/ 689876 w 1526835"/>
                  <a:gd name="connsiteY2" fmla="*/ 576064 h 2803899"/>
                  <a:gd name="connsiteX3" fmla="*/ 887274 w 1526835"/>
                  <a:gd name="connsiteY3" fmla="*/ 548260 h 2803899"/>
                  <a:gd name="connsiteX4" fmla="*/ 865420 w 1526835"/>
                  <a:gd name="connsiteY4" fmla="*/ 1319883 h 2803899"/>
                  <a:gd name="connsiteX5" fmla="*/ 868991 w 1526835"/>
                  <a:gd name="connsiteY5" fmla="*/ 1885804 h 2803899"/>
                  <a:gd name="connsiteX6" fmla="*/ 1218513 w 1526835"/>
                  <a:gd name="connsiteY6" fmla="*/ 2213248 h 2803899"/>
                  <a:gd name="connsiteX7" fmla="*/ 1201422 w 1526835"/>
                  <a:gd name="connsiteY7" fmla="*/ 2268142 h 2803899"/>
                  <a:gd name="connsiteX8" fmla="*/ 1230568 w 1526835"/>
                  <a:gd name="connsiteY8" fmla="*/ 2315766 h 2803899"/>
                  <a:gd name="connsiteX9" fmla="*/ 1303543 w 1526835"/>
                  <a:gd name="connsiteY9" fmla="*/ 2410595 h 2803899"/>
                  <a:gd name="connsiteX10" fmla="*/ 1428137 w 1526835"/>
                  <a:gd name="connsiteY10" fmla="*/ 2413895 h 2803899"/>
                  <a:gd name="connsiteX11" fmla="*/ 1433347 w 1526835"/>
                  <a:gd name="connsiteY11" fmla="*/ 2448967 h 2803899"/>
                  <a:gd name="connsiteX12" fmla="*/ 1518278 w 1526835"/>
                  <a:gd name="connsiteY12" fmla="*/ 2446387 h 2803899"/>
                  <a:gd name="connsiteX13" fmla="*/ 1526835 w 1526835"/>
                  <a:gd name="connsiteY13" fmla="*/ 2803899 h 2803899"/>
                  <a:gd name="connsiteX14" fmla="*/ 866139 w 1526835"/>
                  <a:gd name="connsiteY14" fmla="*/ 2794349 h 2803899"/>
                  <a:gd name="connsiteX15" fmla="*/ 163421 w 1526835"/>
                  <a:gd name="connsiteY15" fmla="*/ 2746077 h 2803899"/>
                  <a:gd name="connsiteX16" fmla="*/ 177361 w 1526835"/>
                  <a:gd name="connsiteY16" fmla="*/ 2299569 h 2803899"/>
                  <a:gd name="connsiteX17" fmla="*/ 159129 w 1526835"/>
                  <a:gd name="connsiteY17" fmla="*/ 2021508 h 2803899"/>
                  <a:gd name="connsiteX18" fmla="*/ 243566 w 1526835"/>
                  <a:gd name="connsiteY18" fmla="*/ 1903786 h 2803899"/>
                  <a:gd name="connsiteX19" fmla="*/ 90075 w 1526835"/>
                  <a:gd name="connsiteY19" fmla="*/ 1692599 h 2803899"/>
                  <a:gd name="connsiteX20" fmla="*/ 35554 w 1526835"/>
                  <a:gd name="connsiteY20" fmla="*/ 1413124 h 2803899"/>
                  <a:gd name="connsiteX21" fmla="*/ 69784 w 1526835"/>
                  <a:gd name="connsiteY21" fmla="*/ 1261022 h 2803899"/>
                  <a:gd name="connsiteX22" fmla="*/ 728 w 1526835"/>
                  <a:gd name="connsiteY22" fmla="*/ 1155007 h 2803899"/>
                  <a:gd name="connsiteX23" fmla="*/ 5689 w 1526835"/>
                  <a:gd name="connsiteY23" fmla="*/ 899445 h 2803899"/>
                  <a:gd name="connsiteX24" fmla="*/ 156180 w 1526835"/>
                  <a:gd name="connsiteY24" fmla="*/ 962027 h 2803899"/>
                  <a:gd name="connsiteX25" fmla="*/ 313914 w 1526835"/>
                  <a:gd name="connsiteY25" fmla="*/ 847726 h 2803899"/>
                  <a:gd name="connsiteX26" fmla="*/ 329836 w 1526835"/>
                  <a:gd name="connsiteY26" fmla="*/ 0 h 2803899"/>
                  <a:gd name="connsiteX0" fmla="*/ 329836 w 1526835"/>
                  <a:gd name="connsiteY0" fmla="*/ 0 h 2803899"/>
                  <a:gd name="connsiteX1" fmla="*/ 689876 w 1526835"/>
                  <a:gd name="connsiteY1" fmla="*/ 0 h 2803899"/>
                  <a:gd name="connsiteX2" fmla="*/ 689876 w 1526835"/>
                  <a:gd name="connsiteY2" fmla="*/ 576064 h 2803899"/>
                  <a:gd name="connsiteX3" fmla="*/ 887274 w 1526835"/>
                  <a:gd name="connsiteY3" fmla="*/ 548260 h 2803899"/>
                  <a:gd name="connsiteX4" fmla="*/ 865420 w 1526835"/>
                  <a:gd name="connsiteY4" fmla="*/ 1319883 h 2803899"/>
                  <a:gd name="connsiteX5" fmla="*/ 868991 w 1526835"/>
                  <a:gd name="connsiteY5" fmla="*/ 1885804 h 2803899"/>
                  <a:gd name="connsiteX6" fmla="*/ 1218513 w 1526835"/>
                  <a:gd name="connsiteY6" fmla="*/ 2213248 h 2803899"/>
                  <a:gd name="connsiteX7" fmla="*/ 1201422 w 1526835"/>
                  <a:gd name="connsiteY7" fmla="*/ 2268142 h 2803899"/>
                  <a:gd name="connsiteX8" fmla="*/ 1230568 w 1526835"/>
                  <a:gd name="connsiteY8" fmla="*/ 2315766 h 2803899"/>
                  <a:gd name="connsiteX9" fmla="*/ 1303543 w 1526835"/>
                  <a:gd name="connsiteY9" fmla="*/ 2410595 h 2803899"/>
                  <a:gd name="connsiteX10" fmla="*/ 1428137 w 1526835"/>
                  <a:gd name="connsiteY10" fmla="*/ 2413895 h 2803899"/>
                  <a:gd name="connsiteX11" fmla="*/ 1433347 w 1526835"/>
                  <a:gd name="connsiteY11" fmla="*/ 2448967 h 2803899"/>
                  <a:gd name="connsiteX12" fmla="*/ 1518278 w 1526835"/>
                  <a:gd name="connsiteY12" fmla="*/ 2446387 h 2803899"/>
                  <a:gd name="connsiteX13" fmla="*/ 1526835 w 1526835"/>
                  <a:gd name="connsiteY13" fmla="*/ 2803899 h 2803899"/>
                  <a:gd name="connsiteX14" fmla="*/ 866139 w 1526835"/>
                  <a:gd name="connsiteY14" fmla="*/ 2794349 h 2803899"/>
                  <a:gd name="connsiteX15" fmla="*/ 163421 w 1526835"/>
                  <a:gd name="connsiteY15" fmla="*/ 2746077 h 2803899"/>
                  <a:gd name="connsiteX16" fmla="*/ 177361 w 1526835"/>
                  <a:gd name="connsiteY16" fmla="*/ 2299569 h 2803899"/>
                  <a:gd name="connsiteX17" fmla="*/ 159129 w 1526835"/>
                  <a:gd name="connsiteY17" fmla="*/ 2021508 h 2803899"/>
                  <a:gd name="connsiteX18" fmla="*/ 243566 w 1526835"/>
                  <a:gd name="connsiteY18" fmla="*/ 1903786 h 2803899"/>
                  <a:gd name="connsiteX19" fmla="*/ 90075 w 1526835"/>
                  <a:gd name="connsiteY19" fmla="*/ 1692599 h 2803899"/>
                  <a:gd name="connsiteX20" fmla="*/ 35554 w 1526835"/>
                  <a:gd name="connsiteY20" fmla="*/ 1413124 h 2803899"/>
                  <a:gd name="connsiteX21" fmla="*/ 69784 w 1526835"/>
                  <a:gd name="connsiteY21" fmla="*/ 1261022 h 2803899"/>
                  <a:gd name="connsiteX22" fmla="*/ 728 w 1526835"/>
                  <a:gd name="connsiteY22" fmla="*/ 1155007 h 2803899"/>
                  <a:gd name="connsiteX23" fmla="*/ 5689 w 1526835"/>
                  <a:gd name="connsiteY23" fmla="*/ 899445 h 2803899"/>
                  <a:gd name="connsiteX24" fmla="*/ 156180 w 1526835"/>
                  <a:gd name="connsiteY24" fmla="*/ 962027 h 2803899"/>
                  <a:gd name="connsiteX25" fmla="*/ 313914 w 1526835"/>
                  <a:gd name="connsiteY25" fmla="*/ 847726 h 2803899"/>
                  <a:gd name="connsiteX26" fmla="*/ 329836 w 1526835"/>
                  <a:gd name="connsiteY26" fmla="*/ 0 h 2803899"/>
                  <a:gd name="connsiteX0" fmla="*/ 329836 w 1526835"/>
                  <a:gd name="connsiteY0" fmla="*/ 0 h 2803899"/>
                  <a:gd name="connsiteX1" fmla="*/ 689876 w 1526835"/>
                  <a:gd name="connsiteY1" fmla="*/ 0 h 2803899"/>
                  <a:gd name="connsiteX2" fmla="*/ 689876 w 1526835"/>
                  <a:gd name="connsiteY2" fmla="*/ 576064 h 2803899"/>
                  <a:gd name="connsiteX3" fmla="*/ 887274 w 1526835"/>
                  <a:gd name="connsiteY3" fmla="*/ 548260 h 2803899"/>
                  <a:gd name="connsiteX4" fmla="*/ 865420 w 1526835"/>
                  <a:gd name="connsiteY4" fmla="*/ 1319883 h 2803899"/>
                  <a:gd name="connsiteX5" fmla="*/ 868991 w 1526835"/>
                  <a:gd name="connsiteY5" fmla="*/ 1885804 h 2803899"/>
                  <a:gd name="connsiteX6" fmla="*/ 1218513 w 1526835"/>
                  <a:gd name="connsiteY6" fmla="*/ 2213248 h 2803899"/>
                  <a:gd name="connsiteX7" fmla="*/ 1201422 w 1526835"/>
                  <a:gd name="connsiteY7" fmla="*/ 2268142 h 2803899"/>
                  <a:gd name="connsiteX8" fmla="*/ 1230568 w 1526835"/>
                  <a:gd name="connsiteY8" fmla="*/ 2315766 h 2803899"/>
                  <a:gd name="connsiteX9" fmla="*/ 1303543 w 1526835"/>
                  <a:gd name="connsiteY9" fmla="*/ 2410595 h 2803899"/>
                  <a:gd name="connsiteX10" fmla="*/ 1428137 w 1526835"/>
                  <a:gd name="connsiteY10" fmla="*/ 2413895 h 2803899"/>
                  <a:gd name="connsiteX11" fmla="*/ 1433347 w 1526835"/>
                  <a:gd name="connsiteY11" fmla="*/ 2448967 h 2803899"/>
                  <a:gd name="connsiteX12" fmla="*/ 1518278 w 1526835"/>
                  <a:gd name="connsiteY12" fmla="*/ 2446387 h 2803899"/>
                  <a:gd name="connsiteX13" fmla="*/ 1526835 w 1526835"/>
                  <a:gd name="connsiteY13" fmla="*/ 2803899 h 2803899"/>
                  <a:gd name="connsiteX14" fmla="*/ 866139 w 1526835"/>
                  <a:gd name="connsiteY14" fmla="*/ 2794349 h 2803899"/>
                  <a:gd name="connsiteX15" fmla="*/ 163421 w 1526835"/>
                  <a:gd name="connsiteY15" fmla="*/ 2746077 h 2803899"/>
                  <a:gd name="connsiteX16" fmla="*/ 177361 w 1526835"/>
                  <a:gd name="connsiteY16" fmla="*/ 2299569 h 2803899"/>
                  <a:gd name="connsiteX17" fmla="*/ 159129 w 1526835"/>
                  <a:gd name="connsiteY17" fmla="*/ 2021508 h 2803899"/>
                  <a:gd name="connsiteX18" fmla="*/ 243566 w 1526835"/>
                  <a:gd name="connsiteY18" fmla="*/ 1903786 h 2803899"/>
                  <a:gd name="connsiteX19" fmla="*/ 90075 w 1526835"/>
                  <a:gd name="connsiteY19" fmla="*/ 1692599 h 2803899"/>
                  <a:gd name="connsiteX20" fmla="*/ 35554 w 1526835"/>
                  <a:gd name="connsiteY20" fmla="*/ 1413124 h 2803899"/>
                  <a:gd name="connsiteX21" fmla="*/ 69784 w 1526835"/>
                  <a:gd name="connsiteY21" fmla="*/ 1261022 h 2803899"/>
                  <a:gd name="connsiteX22" fmla="*/ 728 w 1526835"/>
                  <a:gd name="connsiteY22" fmla="*/ 1155007 h 2803899"/>
                  <a:gd name="connsiteX23" fmla="*/ 5689 w 1526835"/>
                  <a:gd name="connsiteY23" fmla="*/ 899445 h 2803899"/>
                  <a:gd name="connsiteX24" fmla="*/ 156180 w 1526835"/>
                  <a:gd name="connsiteY24" fmla="*/ 962027 h 2803899"/>
                  <a:gd name="connsiteX25" fmla="*/ 313914 w 1526835"/>
                  <a:gd name="connsiteY25" fmla="*/ 847726 h 2803899"/>
                  <a:gd name="connsiteX26" fmla="*/ 329836 w 1526835"/>
                  <a:gd name="connsiteY26" fmla="*/ 0 h 2803899"/>
                  <a:gd name="connsiteX0" fmla="*/ 329836 w 1526835"/>
                  <a:gd name="connsiteY0" fmla="*/ 0 h 2803899"/>
                  <a:gd name="connsiteX1" fmla="*/ 689876 w 1526835"/>
                  <a:gd name="connsiteY1" fmla="*/ 0 h 2803899"/>
                  <a:gd name="connsiteX2" fmla="*/ 689876 w 1526835"/>
                  <a:gd name="connsiteY2" fmla="*/ 576064 h 2803899"/>
                  <a:gd name="connsiteX3" fmla="*/ 887274 w 1526835"/>
                  <a:gd name="connsiteY3" fmla="*/ 548260 h 2803899"/>
                  <a:gd name="connsiteX4" fmla="*/ 865420 w 1526835"/>
                  <a:gd name="connsiteY4" fmla="*/ 1319883 h 2803899"/>
                  <a:gd name="connsiteX5" fmla="*/ 868991 w 1526835"/>
                  <a:gd name="connsiteY5" fmla="*/ 1885804 h 2803899"/>
                  <a:gd name="connsiteX6" fmla="*/ 1218513 w 1526835"/>
                  <a:gd name="connsiteY6" fmla="*/ 2213248 h 2803899"/>
                  <a:gd name="connsiteX7" fmla="*/ 1201422 w 1526835"/>
                  <a:gd name="connsiteY7" fmla="*/ 2268142 h 2803899"/>
                  <a:gd name="connsiteX8" fmla="*/ 1230568 w 1526835"/>
                  <a:gd name="connsiteY8" fmla="*/ 2315766 h 2803899"/>
                  <a:gd name="connsiteX9" fmla="*/ 1303543 w 1526835"/>
                  <a:gd name="connsiteY9" fmla="*/ 2410595 h 2803899"/>
                  <a:gd name="connsiteX10" fmla="*/ 1428137 w 1526835"/>
                  <a:gd name="connsiteY10" fmla="*/ 2413895 h 2803899"/>
                  <a:gd name="connsiteX11" fmla="*/ 1433347 w 1526835"/>
                  <a:gd name="connsiteY11" fmla="*/ 2448967 h 2803899"/>
                  <a:gd name="connsiteX12" fmla="*/ 1518278 w 1526835"/>
                  <a:gd name="connsiteY12" fmla="*/ 2446387 h 2803899"/>
                  <a:gd name="connsiteX13" fmla="*/ 1526835 w 1526835"/>
                  <a:gd name="connsiteY13" fmla="*/ 2803899 h 2803899"/>
                  <a:gd name="connsiteX14" fmla="*/ 866139 w 1526835"/>
                  <a:gd name="connsiteY14" fmla="*/ 2794349 h 2803899"/>
                  <a:gd name="connsiteX15" fmla="*/ 163421 w 1526835"/>
                  <a:gd name="connsiteY15" fmla="*/ 2746077 h 2803899"/>
                  <a:gd name="connsiteX16" fmla="*/ 177361 w 1526835"/>
                  <a:gd name="connsiteY16" fmla="*/ 2299569 h 2803899"/>
                  <a:gd name="connsiteX17" fmla="*/ 159129 w 1526835"/>
                  <a:gd name="connsiteY17" fmla="*/ 2021508 h 2803899"/>
                  <a:gd name="connsiteX18" fmla="*/ 243566 w 1526835"/>
                  <a:gd name="connsiteY18" fmla="*/ 1903786 h 2803899"/>
                  <a:gd name="connsiteX19" fmla="*/ 90075 w 1526835"/>
                  <a:gd name="connsiteY19" fmla="*/ 1692599 h 2803899"/>
                  <a:gd name="connsiteX20" fmla="*/ 35554 w 1526835"/>
                  <a:gd name="connsiteY20" fmla="*/ 1413124 h 2803899"/>
                  <a:gd name="connsiteX21" fmla="*/ 69784 w 1526835"/>
                  <a:gd name="connsiteY21" fmla="*/ 1261022 h 2803899"/>
                  <a:gd name="connsiteX22" fmla="*/ 728 w 1526835"/>
                  <a:gd name="connsiteY22" fmla="*/ 1155007 h 2803899"/>
                  <a:gd name="connsiteX23" fmla="*/ 5689 w 1526835"/>
                  <a:gd name="connsiteY23" fmla="*/ 899445 h 2803899"/>
                  <a:gd name="connsiteX24" fmla="*/ 156180 w 1526835"/>
                  <a:gd name="connsiteY24" fmla="*/ 962027 h 2803899"/>
                  <a:gd name="connsiteX25" fmla="*/ 313914 w 1526835"/>
                  <a:gd name="connsiteY25" fmla="*/ 847726 h 2803899"/>
                  <a:gd name="connsiteX26" fmla="*/ 329836 w 1526835"/>
                  <a:gd name="connsiteY26" fmla="*/ 0 h 2803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6835" h="2803899">
                    <a:moveTo>
                      <a:pt x="329836" y="0"/>
                    </a:moveTo>
                    <a:lnTo>
                      <a:pt x="689876" y="0"/>
                    </a:lnTo>
                    <a:lnTo>
                      <a:pt x="689876" y="576064"/>
                    </a:lnTo>
                    <a:cubicBezTo>
                      <a:pt x="774460" y="550650"/>
                      <a:pt x="821475" y="557528"/>
                      <a:pt x="887274" y="548260"/>
                    </a:cubicBezTo>
                    <a:lnTo>
                      <a:pt x="865420" y="1319883"/>
                    </a:lnTo>
                    <a:cubicBezTo>
                      <a:pt x="866610" y="1508523"/>
                      <a:pt x="867801" y="1697164"/>
                      <a:pt x="868991" y="1885804"/>
                    </a:cubicBezTo>
                    <a:lnTo>
                      <a:pt x="1218513" y="2213248"/>
                    </a:lnTo>
                    <a:lnTo>
                      <a:pt x="1201422" y="2268142"/>
                    </a:lnTo>
                    <a:lnTo>
                      <a:pt x="1230568" y="2315766"/>
                    </a:lnTo>
                    <a:lnTo>
                      <a:pt x="1303543" y="2410595"/>
                    </a:lnTo>
                    <a:lnTo>
                      <a:pt x="1428137" y="2413895"/>
                    </a:lnTo>
                    <a:lnTo>
                      <a:pt x="1433347" y="2448967"/>
                    </a:lnTo>
                    <a:lnTo>
                      <a:pt x="1518278" y="2446387"/>
                    </a:lnTo>
                    <a:cubicBezTo>
                      <a:pt x="1518691" y="2524175"/>
                      <a:pt x="1526422" y="2726111"/>
                      <a:pt x="1526835" y="2803899"/>
                    </a:cubicBezTo>
                    <a:lnTo>
                      <a:pt x="866139" y="2794349"/>
                    </a:lnTo>
                    <a:lnTo>
                      <a:pt x="163421" y="2746077"/>
                    </a:lnTo>
                    <a:lnTo>
                      <a:pt x="177361" y="2299569"/>
                    </a:lnTo>
                    <a:lnTo>
                      <a:pt x="159129" y="2021508"/>
                    </a:lnTo>
                    <a:cubicBezTo>
                      <a:pt x="208209" y="1938685"/>
                      <a:pt x="210409" y="1957240"/>
                      <a:pt x="243566" y="1903786"/>
                    </a:cubicBezTo>
                    <a:lnTo>
                      <a:pt x="90075" y="1692599"/>
                    </a:lnTo>
                    <a:lnTo>
                      <a:pt x="35554" y="1413124"/>
                    </a:lnTo>
                    <a:lnTo>
                      <a:pt x="69784" y="1261022"/>
                    </a:lnTo>
                    <a:lnTo>
                      <a:pt x="728" y="1155007"/>
                    </a:lnTo>
                    <a:cubicBezTo>
                      <a:pt x="0" y="1065851"/>
                      <a:pt x="6417" y="988601"/>
                      <a:pt x="5689" y="899445"/>
                    </a:cubicBezTo>
                    <a:lnTo>
                      <a:pt x="156180" y="962027"/>
                    </a:lnTo>
                    <a:lnTo>
                      <a:pt x="313914" y="847726"/>
                    </a:lnTo>
                    <a:lnTo>
                      <a:pt x="329836" y="0"/>
                    </a:lnTo>
                    <a:close/>
                  </a:path>
                </a:pathLst>
              </a:custGeom>
              <a:no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5" name="テキスト ボックス 74"/>
            <p:cNvSpPr txBox="1"/>
            <p:nvPr/>
          </p:nvSpPr>
          <p:spPr>
            <a:xfrm>
              <a:off x="1856657" y="4934478"/>
              <a:ext cx="576064" cy="144016"/>
            </a:xfrm>
            <a:prstGeom prst="rect">
              <a:avLst/>
            </a:prstGeom>
            <a:solidFill>
              <a:schemeClr val="bg1"/>
            </a:solidFill>
            <a:ln>
              <a:solidFill>
                <a:schemeClr val="tx1"/>
              </a:solidFill>
            </a:ln>
          </p:spPr>
          <p:txBody>
            <a:bodyPr wrap="square" lIns="0" tIns="0" rIns="0" bIns="0" rtlCol="0">
              <a:spAutoFit/>
            </a:bodyPr>
            <a:lstStyle/>
            <a:p>
              <a:pPr algn="ctr"/>
              <a:r>
                <a:rPr lang="ja-JP" altLang="en-US" sz="900" dirty="0" smtClean="0"/>
                <a:t>沈床花壇</a:t>
              </a:r>
              <a:endParaRPr kumimoji="1" lang="ja-JP" altLang="en-US" sz="900" dirty="0"/>
            </a:p>
          </p:txBody>
        </p:sp>
        <p:sp>
          <p:nvSpPr>
            <p:cNvPr id="76" name="テキスト ボックス 75"/>
            <p:cNvSpPr txBox="1"/>
            <p:nvPr/>
          </p:nvSpPr>
          <p:spPr>
            <a:xfrm>
              <a:off x="848545" y="5006037"/>
              <a:ext cx="648072" cy="144016"/>
            </a:xfrm>
            <a:prstGeom prst="rect">
              <a:avLst/>
            </a:prstGeom>
            <a:solidFill>
              <a:schemeClr val="bg1"/>
            </a:solidFill>
            <a:ln>
              <a:solidFill>
                <a:schemeClr val="tx1"/>
              </a:solidFill>
            </a:ln>
          </p:spPr>
          <p:txBody>
            <a:bodyPr wrap="square" lIns="0" tIns="0" rIns="0" bIns="0" rtlCol="0">
              <a:spAutoFit/>
            </a:bodyPr>
            <a:lstStyle/>
            <a:p>
              <a:pPr algn="ctr"/>
              <a:r>
                <a:rPr lang="ja-JP" altLang="en-US" sz="900" dirty="0" smtClean="0"/>
                <a:t>水上ｽﾃｰｼﾞ</a:t>
              </a:r>
              <a:endParaRPr kumimoji="1" lang="ja-JP" altLang="en-US" sz="900" dirty="0"/>
            </a:p>
          </p:txBody>
        </p:sp>
        <p:sp>
          <p:nvSpPr>
            <p:cNvPr id="77" name="テキスト ボックス 76"/>
            <p:cNvSpPr txBox="1"/>
            <p:nvPr/>
          </p:nvSpPr>
          <p:spPr>
            <a:xfrm>
              <a:off x="1336698" y="5326327"/>
              <a:ext cx="591966" cy="138499"/>
            </a:xfrm>
            <a:prstGeom prst="rect">
              <a:avLst/>
            </a:prstGeom>
            <a:solidFill>
              <a:schemeClr val="bg1"/>
            </a:solidFill>
            <a:ln>
              <a:solidFill>
                <a:schemeClr val="tx1"/>
              </a:solidFill>
            </a:ln>
          </p:spPr>
          <p:txBody>
            <a:bodyPr wrap="square" lIns="0" tIns="0" rIns="0" bIns="0" rtlCol="0">
              <a:spAutoFit/>
            </a:bodyPr>
            <a:lstStyle/>
            <a:p>
              <a:pPr algn="ctr"/>
              <a:r>
                <a:rPr lang="ja-JP" altLang="en-US" sz="900" dirty="0" smtClean="0"/>
                <a:t>ﾊﾞﾗのｱｰﾁ</a:t>
              </a:r>
              <a:endParaRPr kumimoji="1" lang="ja-JP" altLang="en-US" sz="900" dirty="0"/>
            </a:p>
          </p:txBody>
        </p:sp>
        <p:sp>
          <p:nvSpPr>
            <p:cNvPr id="78" name="テキスト ボックス 77"/>
            <p:cNvSpPr txBox="1"/>
            <p:nvPr/>
          </p:nvSpPr>
          <p:spPr>
            <a:xfrm>
              <a:off x="2936776" y="5661701"/>
              <a:ext cx="936104" cy="276999"/>
            </a:xfrm>
            <a:prstGeom prst="rect">
              <a:avLst/>
            </a:prstGeom>
            <a:solidFill>
              <a:schemeClr val="bg1"/>
            </a:solidFill>
            <a:ln>
              <a:solidFill>
                <a:schemeClr val="tx1"/>
              </a:solidFill>
            </a:ln>
          </p:spPr>
          <p:txBody>
            <a:bodyPr wrap="square" lIns="0" tIns="0" rIns="0" bIns="0" rtlCol="0">
              <a:spAutoFit/>
            </a:bodyPr>
            <a:lstStyle/>
            <a:p>
              <a:pPr algn="ctr"/>
              <a:r>
                <a:rPr lang="ja-JP" altLang="en-US" sz="900" dirty="0" smtClean="0"/>
                <a:t>天王寺ｹﾞｰﾄ</a:t>
              </a:r>
              <a:endParaRPr lang="en-US" altLang="ja-JP" sz="900" dirty="0" smtClean="0"/>
            </a:p>
            <a:p>
              <a:pPr algn="ctr"/>
              <a:r>
                <a:rPr lang="ja-JP" altLang="en-US" sz="900" dirty="0" smtClean="0"/>
                <a:t>（有料ﾁｹｯﾄ売場）</a:t>
              </a:r>
              <a:endParaRPr kumimoji="1" lang="ja-JP" altLang="en-US" sz="900" dirty="0"/>
            </a:p>
          </p:txBody>
        </p:sp>
        <p:sp>
          <p:nvSpPr>
            <p:cNvPr id="79" name="テキスト ボックス 78"/>
            <p:cNvSpPr txBox="1"/>
            <p:nvPr/>
          </p:nvSpPr>
          <p:spPr>
            <a:xfrm>
              <a:off x="310581" y="5714210"/>
              <a:ext cx="1043736" cy="276999"/>
            </a:xfrm>
            <a:prstGeom prst="rect">
              <a:avLst/>
            </a:prstGeom>
            <a:solidFill>
              <a:schemeClr val="bg1"/>
            </a:solidFill>
            <a:ln>
              <a:solidFill>
                <a:schemeClr val="tx1"/>
              </a:solidFill>
            </a:ln>
          </p:spPr>
          <p:txBody>
            <a:bodyPr wrap="square" lIns="0" tIns="0" rIns="0" bIns="0" rtlCol="0">
              <a:spAutoFit/>
            </a:bodyPr>
            <a:lstStyle/>
            <a:p>
              <a:pPr algn="ctr"/>
              <a:r>
                <a:rPr lang="ja-JP" altLang="en-US" sz="900" dirty="0" smtClean="0"/>
                <a:t>公園と動物園の</a:t>
              </a:r>
              <a:endParaRPr lang="en-US" altLang="ja-JP" sz="900" dirty="0" smtClean="0"/>
            </a:p>
            <a:p>
              <a:pPr algn="ctr"/>
              <a:r>
                <a:rPr lang="ja-JP" altLang="en-US" sz="900" dirty="0" smtClean="0"/>
                <a:t>連絡ｹﾞｰﾄ（仮設）</a:t>
              </a:r>
              <a:endParaRPr kumimoji="1" lang="ja-JP" altLang="en-US" sz="900" dirty="0"/>
            </a:p>
          </p:txBody>
        </p:sp>
        <p:sp>
          <p:nvSpPr>
            <p:cNvPr id="80" name="正方形/長方形 79"/>
            <p:cNvSpPr/>
            <p:nvPr/>
          </p:nvSpPr>
          <p:spPr>
            <a:xfrm>
              <a:off x="2792760" y="5150502"/>
              <a:ext cx="79200" cy="223200"/>
            </a:xfrm>
            <a:prstGeom prst="rect">
              <a:avLst/>
            </a:prstGeom>
            <a:solidFill>
              <a:srgbClr val="FF0000">
                <a:alpha val="50000"/>
              </a:srgbClr>
            </a:solidFill>
            <a:ln>
              <a:solidFill>
                <a:srgbClr val="FF00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正方形/長方形 80"/>
            <p:cNvSpPr/>
            <p:nvPr/>
          </p:nvSpPr>
          <p:spPr>
            <a:xfrm>
              <a:off x="488506" y="4862470"/>
              <a:ext cx="72008" cy="144016"/>
            </a:xfrm>
            <a:prstGeom prst="rect">
              <a:avLst/>
            </a:prstGeom>
            <a:solidFill>
              <a:srgbClr val="FF0000">
                <a:alpha val="50000"/>
              </a:srgbClr>
            </a:solidFill>
            <a:ln>
              <a:solidFill>
                <a:srgbClr val="FF00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テキスト ボックス 81"/>
            <p:cNvSpPr txBox="1"/>
            <p:nvPr/>
          </p:nvSpPr>
          <p:spPr>
            <a:xfrm>
              <a:off x="2936776" y="4646450"/>
              <a:ext cx="648072" cy="138499"/>
            </a:xfrm>
            <a:prstGeom prst="rect">
              <a:avLst/>
            </a:prstGeom>
            <a:solidFill>
              <a:schemeClr val="bg1"/>
            </a:solidFill>
            <a:ln>
              <a:solidFill>
                <a:schemeClr val="tx1"/>
              </a:solidFill>
            </a:ln>
          </p:spPr>
          <p:txBody>
            <a:bodyPr wrap="square" lIns="0" tIns="0" rIns="0" bIns="0" rtlCol="0">
              <a:spAutoFit/>
            </a:bodyPr>
            <a:lstStyle/>
            <a:p>
              <a:pPr algn="ctr"/>
              <a:r>
                <a:rPr lang="ja-JP" altLang="en-US" sz="900" dirty="0" smtClean="0"/>
                <a:t>ﾊﾞｽ駐車場</a:t>
              </a:r>
              <a:endParaRPr kumimoji="1" lang="ja-JP" altLang="en-US" sz="900" dirty="0"/>
            </a:p>
          </p:txBody>
        </p:sp>
        <p:sp>
          <p:nvSpPr>
            <p:cNvPr id="83" name="テキスト ボックス 82"/>
            <p:cNvSpPr txBox="1"/>
            <p:nvPr/>
          </p:nvSpPr>
          <p:spPr>
            <a:xfrm>
              <a:off x="1280592" y="4773406"/>
              <a:ext cx="648072" cy="138499"/>
            </a:xfrm>
            <a:prstGeom prst="rect">
              <a:avLst/>
            </a:prstGeom>
            <a:solidFill>
              <a:schemeClr val="bg1"/>
            </a:solidFill>
            <a:ln>
              <a:solidFill>
                <a:schemeClr val="tx1"/>
              </a:solidFill>
            </a:ln>
          </p:spPr>
          <p:txBody>
            <a:bodyPr wrap="square" lIns="0" tIns="0" rIns="0" bIns="0" rtlCol="0">
              <a:spAutoFit/>
            </a:bodyPr>
            <a:lstStyle/>
            <a:p>
              <a:pPr algn="ctr"/>
              <a:r>
                <a:rPr lang="ja-JP" altLang="en-US" sz="900" dirty="0" smtClean="0"/>
                <a:t>小川の小径</a:t>
              </a:r>
              <a:endParaRPr kumimoji="1" lang="ja-JP" altLang="en-US" sz="900" dirty="0"/>
            </a:p>
          </p:txBody>
        </p:sp>
        <p:cxnSp>
          <p:nvCxnSpPr>
            <p:cNvPr id="84" name="直線矢印コネクタ 83"/>
            <p:cNvCxnSpPr>
              <a:endCxn id="81" idx="2"/>
            </p:cNvCxnSpPr>
            <p:nvPr/>
          </p:nvCxnSpPr>
          <p:spPr>
            <a:xfrm flipV="1">
              <a:off x="308105" y="5006486"/>
              <a:ext cx="216405" cy="71837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0" name="直線矢印コネクタ 89"/>
            <p:cNvCxnSpPr/>
            <p:nvPr/>
          </p:nvCxnSpPr>
          <p:spPr>
            <a:xfrm flipH="1" flipV="1">
              <a:off x="2828766" y="5373216"/>
              <a:ext cx="108012" cy="28803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10" name="テキスト ボックス 109"/>
          <p:cNvSpPr txBox="1"/>
          <p:nvPr/>
        </p:nvSpPr>
        <p:spPr>
          <a:xfrm>
            <a:off x="4385786" y="885144"/>
            <a:ext cx="3375526" cy="1654299"/>
          </a:xfrm>
          <a:prstGeom prst="rect">
            <a:avLst/>
          </a:prstGeom>
          <a:noFill/>
        </p:spPr>
        <p:txBody>
          <a:bodyPr wrap="square" rtlCol="0">
            <a:spAutoFit/>
          </a:bodyPr>
          <a:lstStyle/>
          <a:p>
            <a:pPr marL="72000" indent="-72000">
              <a:spcAft>
                <a:spcPts val="300"/>
              </a:spcAft>
            </a:pPr>
            <a:r>
              <a:rPr lang="en-US" altLang="ja-JP" sz="1100" dirty="0" smtClean="0">
                <a:latin typeface="ＭＳ Ｐゴシック" pitchFamily="50" charset="-128"/>
                <a:ea typeface="ＭＳ Ｐゴシック" pitchFamily="50" charset="-128"/>
              </a:rPr>
              <a:t>【</a:t>
            </a:r>
            <a:r>
              <a:rPr lang="ja-JP" altLang="en-US" sz="1100" dirty="0" smtClean="0">
                <a:latin typeface="ＭＳ Ｐゴシック" pitchFamily="50" charset="-128"/>
                <a:ea typeface="ＭＳ Ｐゴシック" pitchFamily="50" charset="-128"/>
              </a:rPr>
              <a:t>エントランスエリア</a:t>
            </a:r>
            <a:r>
              <a:rPr lang="en-US" altLang="ja-JP" sz="1100" dirty="0" smtClean="0">
                <a:latin typeface="ＭＳ Ｐゴシック" pitchFamily="50" charset="-128"/>
                <a:ea typeface="ＭＳ Ｐゴシック" pitchFamily="50" charset="-128"/>
              </a:rPr>
              <a:t>】</a:t>
            </a:r>
          </a:p>
          <a:p>
            <a:pPr marL="108000" indent="-72000"/>
            <a:r>
              <a:rPr lang="ja-JP" altLang="en-US" sz="1100" dirty="0" smtClean="0">
                <a:latin typeface="ＭＳ Ｐ明朝" pitchFamily="18" charset="-128"/>
                <a:ea typeface="ＭＳ Ｐ明朝" pitchFamily="18" charset="-128"/>
              </a:rPr>
              <a:t>・エリア全体をリニューアル。</a:t>
            </a:r>
            <a:endParaRPr lang="en-US" altLang="ja-JP" sz="1100" dirty="0" smtClean="0">
              <a:latin typeface="ＭＳ Ｐ明朝" pitchFamily="18" charset="-128"/>
              <a:ea typeface="ＭＳ Ｐ明朝" pitchFamily="18" charset="-128"/>
            </a:endParaRPr>
          </a:p>
          <a:p>
            <a:pPr marL="108000" indent="-72000"/>
            <a:r>
              <a:rPr lang="ja-JP" altLang="en-US" sz="1100" dirty="0" smtClean="0">
                <a:latin typeface="ＭＳ Ｐ明朝" pitchFamily="18" charset="-128"/>
                <a:ea typeface="ＭＳ Ｐ明朝" pitchFamily="18" charset="-128"/>
              </a:rPr>
              <a:t>・</a:t>
            </a:r>
            <a:r>
              <a:rPr lang="ja-JP" altLang="ja-JP" sz="1100" dirty="0" smtClean="0">
                <a:latin typeface="ＭＳ Ｐ明朝" pitchFamily="18" charset="-128"/>
                <a:ea typeface="ＭＳ Ｐ明朝" pitchFamily="18" charset="-128"/>
              </a:rPr>
              <a:t>中心に大規模な芝生広場（約</a:t>
            </a:r>
            <a:r>
              <a:rPr lang="en-US" altLang="ja-JP" sz="1100" dirty="0" smtClean="0">
                <a:latin typeface="ＭＳ Ｐ明朝" pitchFamily="18" charset="-128"/>
                <a:ea typeface="ＭＳ Ｐ明朝" pitchFamily="18" charset="-128"/>
              </a:rPr>
              <a:t>7,000</a:t>
            </a:r>
            <a:r>
              <a:rPr lang="ja-JP" altLang="ja-JP" sz="1100" dirty="0" smtClean="0">
                <a:latin typeface="ＭＳ Ｐ明朝" pitchFamily="18" charset="-128"/>
                <a:ea typeface="ＭＳ Ｐ明朝" pitchFamily="18" charset="-128"/>
              </a:rPr>
              <a:t>㎡）を整備するなど、シンボル性の高い景観を</a:t>
            </a:r>
            <a:r>
              <a:rPr lang="ja-JP" altLang="en-US" sz="1100" dirty="0" smtClean="0">
                <a:latin typeface="ＭＳ Ｐ明朝" pitchFamily="18" charset="-128"/>
                <a:ea typeface="ＭＳ Ｐ明朝" pitchFamily="18" charset="-128"/>
              </a:rPr>
              <a:t>形成。</a:t>
            </a:r>
            <a:endParaRPr lang="en-US" altLang="ja-JP" sz="1100" dirty="0" smtClean="0">
              <a:latin typeface="ＭＳ Ｐ明朝" pitchFamily="18" charset="-128"/>
              <a:ea typeface="ＭＳ Ｐ明朝" pitchFamily="18" charset="-128"/>
            </a:endParaRPr>
          </a:p>
          <a:p>
            <a:pPr marL="108000" indent="-72000"/>
            <a:r>
              <a:rPr lang="ja-JP" altLang="en-US" sz="1100" dirty="0" smtClean="0">
                <a:latin typeface="ＭＳ Ｐ明朝" pitchFamily="18" charset="-128"/>
                <a:ea typeface="ＭＳ Ｐ明朝" pitchFamily="18" charset="-128"/>
              </a:rPr>
              <a:t>・新たに、カフェ、レストラン、ランニングステーション、子どもの遊び場、フットサルコート、ドッグラン、物販店舗などを導入。</a:t>
            </a:r>
            <a:endParaRPr lang="en-US" altLang="ja-JP" sz="1100" dirty="0" smtClean="0">
              <a:latin typeface="ＭＳ Ｐ明朝" pitchFamily="18" charset="-128"/>
              <a:ea typeface="ＭＳ Ｐ明朝" pitchFamily="18" charset="-128"/>
            </a:endParaRPr>
          </a:p>
          <a:p>
            <a:pPr marL="108000" indent="-72000"/>
            <a:r>
              <a:rPr lang="ja-JP" altLang="en-US" sz="1100" dirty="0" smtClean="0">
                <a:latin typeface="ＭＳ Ｐ明朝" pitchFamily="18" charset="-128"/>
                <a:ea typeface="ＭＳ Ｐ明朝" pitchFamily="18" charset="-128"/>
              </a:rPr>
              <a:t>・</a:t>
            </a:r>
            <a:r>
              <a:rPr lang="ja-JP" altLang="ja-JP" sz="1100" dirty="0" smtClean="0">
                <a:latin typeface="ＭＳ Ｐ明朝" pitchFamily="18" charset="-128"/>
                <a:ea typeface="ＭＳ Ｐ明朝" pitchFamily="18" charset="-128"/>
              </a:rPr>
              <a:t>地域と</a:t>
            </a:r>
            <a:r>
              <a:rPr lang="ja-JP" altLang="en-US" sz="1100" dirty="0" smtClean="0">
                <a:latin typeface="ＭＳ Ｐ明朝" pitchFamily="18" charset="-128"/>
                <a:ea typeface="ＭＳ Ｐ明朝" pitchFamily="18" charset="-128"/>
              </a:rPr>
              <a:t>の</a:t>
            </a:r>
            <a:r>
              <a:rPr lang="ja-JP" altLang="ja-JP" sz="1100" dirty="0" smtClean="0">
                <a:latin typeface="ＭＳ Ｐ明朝" pitchFamily="18" charset="-128"/>
                <a:ea typeface="ＭＳ Ｐ明朝" pitchFamily="18" charset="-128"/>
              </a:rPr>
              <a:t>連携</a:t>
            </a:r>
            <a:r>
              <a:rPr lang="ja-JP" altLang="en-US" sz="1100" dirty="0" smtClean="0">
                <a:latin typeface="ＭＳ Ｐ明朝" pitchFamily="18" charset="-128"/>
                <a:ea typeface="ＭＳ Ｐ明朝" pitchFamily="18" charset="-128"/>
              </a:rPr>
              <a:t>イベント等により、</a:t>
            </a:r>
            <a:r>
              <a:rPr lang="ja-JP" altLang="ja-JP" sz="1100" dirty="0" smtClean="0">
                <a:latin typeface="ＭＳ Ｐ明朝" pitchFamily="18" charset="-128"/>
                <a:ea typeface="ＭＳ Ｐ明朝" pitchFamily="18" charset="-128"/>
              </a:rPr>
              <a:t>日常的な</a:t>
            </a:r>
            <a:r>
              <a:rPr lang="ja-JP" altLang="en-US" sz="1100" dirty="0" smtClean="0">
                <a:latin typeface="ＭＳ Ｐ明朝" pitchFamily="18" charset="-128"/>
                <a:ea typeface="ＭＳ Ｐ明朝" pitchFamily="18" charset="-128"/>
              </a:rPr>
              <a:t>集客拠点化。</a:t>
            </a:r>
            <a:endParaRPr lang="en-US" altLang="ja-JP" sz="1100" dirty="0" smtClean="0">
              <a:latin typeface="ＭＳ Ｐ明朝" pitchFamily="18" charset="-128"/>
              <a:ea typeface="ＭＳ Ｐ明朝" pitchFamily="18" charset="-128"/>
            </a:endParaRPr>
          </a:p>
          <a:p>
            <a:pPr marL="108000" indent="-72000"/>
            <a:r>
              <a:rPr lang="ja-JP" altLang="en-US" sz="1100" dirty="0" smtClean="0">
                <a:latin typeface="ＭＳ Ｐ明朝" pitchFamily="18" charset="-128"/>
                <a:ea typeface="ＭＳ Ｐ明朝" pitchFamily="18" charset="-128"/>
              </a:rPr>
              <a:t>・アベノ地下街でのわくわく感の創出。</a:t>
            </a:r>
            <a:endParaRPr lang="en-US" altLang="ja-JP" sz="1100" dirty="0" smtClean="0">
              <a:latin typeface="ＭＳ Ｐ明朝" pitchFamily="18" charset="-128"/>
              <a:ea typeface="ＭＳ Ｐ明朝" pitchFamily="18" charset="-128"/>
            </a:endParaRPr>
          </a:p>
        </p:txBody>
      </p:sp>
      <p:grpSp>
        <p:nvGrpSpPr>
          <p:cNvPr id="5" name="グループ化 119"/>
          <p:cNvGrpSpPr>
            <a:grpSpLocks noChangeAspect="1"/>
          </p:cNvGrpSpPr>
          <p:nvPr/>
        </p:nvGrpSpPr>
        <p:grpSpPr>
          <a:xfrm>
            <a:off x="5127915" y="5002263"/>
            <a:ext cx="2160239" cy="1268766"/>
            <a:chOff x="5025008" y="3675216"/>
            <a:chExt cx="2700298" cy="1585956"/>
          </a:xfrm>
        </p:grpSpPr>
        <p:pic>
          <p:nvPicPr>
            <p:cNvPr id="73" name="Picture 2"/>
            <p:cNvPicPr>
              <a:picLocks noChangeAspect="1" noChangeArrowheads="1"/>
            </p:cNvPicPr>
            <p:nvPr/>
          </p:nvPicPr>
          <p:blipFill>
            <a:blip r:embed="rId3" cstate="email"/>
            <a:srcRect/>
            <a:stretch>
              <a:fillRect/>
            </a:stretch>
          </p:blipFill>
          <p:spPr bwMode="auto">
            <a:xfrm>
              <a:off x="5025008" y="3806332"/>
              <a:ext cx="1605047" cy="1454840"/>
            </a:xfrm>
            <a:prstGeom prst="rect">
              <a:avLst/>
            </a:prstGeom>
            <a:noFill/>
            <a:ln w="9525">
              <a:noFill/>
              <a:miter lim="800000"/>
              <a:headEnd/>
              <a:tailEnd/>
            </a:ln>
          </p:spPr>
        </p:pic>
        <p:sp>
          <p:nvSpPr>
            <p:cNvPr id="112" name="正方形/長方形 111"/>
            <p:cNvSpPr/>
            <p:nvPr/>
          </p:nvSpPr>
          <p:spPr>
            <a:xfrm rot="272508">
              <a:off x="6031195" y="4098666"/>
              <a:ext cx="280548" cy="162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700" dirty="0" smtClean="0">
                  <a:solidFill>
                    <a:schemeClr val="tx1"/>
                  </a:solidFill>
                </a:rPr>
                <a:t>物販</a:t>
              </a:r>
              <a:endParaRPr kumimoji="1" lang="ja-JP" altLang="en-US" sz="700" dirty="0">
                <a:solidFill>
                  <a:schemeClr val="tx1"/>
                </a:solidFill>
              </a:endParaRPr>
            </a:p>
          </p:txBody>
        </p:sp>
        <p:sp>
          <p:nvSpPr>
            <p:cNvPr id="114" name="正方形/長方形 113"/>
            <p:cNvSpPr/>
            <p:nvPr/>
          </p:nvSpPr>
          <p:spPr>
            <a:xfrm rot="272508">
              <a:off x="5979375" y="4480996"/>
              <a:ext cx="280548" cy="144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700" dirty="0" smtClean="0">
                  <a:solidFill>
                    <a:schemeClr val="tx1"/>
                  </a:solidFill>
                </a:rPr>
                <a:t>ｶﾌｪ</a:t>
              </a:r>
              <a:endParaRPr kumimoji="1" lang="ja-JP" altLang="en-US" sz="700" dirty="0">
                <a:solidFill>
                  <a:schemeClr val="tx1"/>
                </a:solidFill>
              </a:endParaRPr>
            </a:p>
          </p:txBody>
        </p:sp>
        <p:sp>
          <p:nvSpPr>
            <p:cNvPr id="115" name="正方形/長方形 114"/>
            <p:cNvSpPr/>
            <p:nvPr/>
          </p:nvSpPr>
          <p:spPr>
            <a:xfrm>
              <a:off x="5097015" y="4663184"/>
              <a:ext cx="504056" cy="277983"/>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700" dirty="0" smtClean="0">
                  <a:solidFill>
                    <a:schemeClr val="tx1"/>
                  </a:solidFill>
                </a:rPr>
                <a:t>駐車場</a:t>
              </a:r>
              <a:endParaRPr kumimoji="1" lang="ja-JP" altLang="en-US" sz="700" dirty="0">
                <a:solidFill>
                  <a:schemeClr val="tx1"/>
                </a:solidFill>
              </a:endParaRPr>
            </a:p>
          </p:txBody>
        </p:sp>
        <p:sp>
          <p:nvSpPr>
            <p:cNvPr id="116" name="正方形/長方形 115"/>
            <p:cNvSpPr/>
            <p:nvPr/>
          </p:nvSpPr>
          <p:spPr>
            <a:xfrm>
              <a:off x="5731754" y="3675216"/>
              <a:ext cx="1183462" cy="36004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800" dirty="0" smtClean="0">
                  <a:solidFill>
                    <a:schemeClr val="tx1"/>
                  </a:solidFill>
                </a:rPr>
                <a:t>上町台地方面へ</a:t>
              </a:r>
              <a:endParaRPr kumimoji="1" lang="en-US" altLang="ja-JP" sz="800" dirty="0" smtClean="0">
                <a:solidFill>
                  <a:schemeClr val="tx1"/>
                </a:solidFill>
              </a:endParaRPr>
            </a:p>
            <a:p>
              <a:pPr algn="ctr"/>
              <a:r>
                <a:rPr kumimoji="1" lang="ja-JP" altLang="en-US" sz="800" dirty="0" smtClean="0">
                  <a:solidFill>
                    <a:schemeClr val="tx1"/>
                  </a:solidFill>
                </a:rPr>
                <a:t>公園が開放される</a:t>
              </a:r>
              <a:endParaRPr kumimoji="1" lang="ja-JP" altLang="en-US" sz="800" dirty="0">
                <a:solidFill>
                  <a:schemeClr val="tx1"/>
                </a:solidFill>
              </a:endParaRPr>
            </a:p>
          </p:txBody>
        </p:sp>
        <p:sp>
          <p:nvSpPr>
            <p:cNvPr id="118" name="正方形/長方形 117"/>
            <p:cNvSpPr/>
            <p:nvPr/>
          </p:nvSpPr>
          <p:spPr>
            <a:xfrm>
              <a:off x="6537174" y="4329099"/>
              <a:ext cx="1188132" cy="36004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800" dirty="0" smtClean="0">
                  <a:solidFill>
                    <a:schemeClr val="tx1"/>
                  </a:solidFill>
                </a:rPr>
                <a:t>←</a:t>
              </a:r>
              <a:r>
                <a:rPr lang="ja-JP" altLang="en-US" sz="800" dirty="0" smtClean="0">
                  <a:solidFill>
                    <a:schemeClr val="tx1"/>
                  </a:solidFill>
                </a:rPr>
                <a:t>谷町筋から茶臼山</a:t>
              </a:r>
              <a:endParaRPr lang="en-US" altLang="ja-JP" sz="800" dirty="0" smtClean="0">
                <a:solidFill>
                  <a:schemeClr val="tx1"/>
                </a:solidFill>
              </a:endParaRPr>
            </a:p>
            <a:p>
              <a:pPr algn="ctr"/>
              <a:r>
                <a:rPr kumimoji="1" lang="ja-JP" altLang="en-US" sz="800" dirty="0" smtClean="0">
                  <a:solidFill>
                    <a:schemeClr val="tx1"/>
                  </a:solidFill>
                </a:rPr>
                <a:t>　に向かうﾌﾟﾛﾑﾅｰﾄﾞ</a:t>
              </a:r>
              <a:endParaRPr kumimoji="1" lang="ja-JP" altLang="en-US" sz="800" dirty="0">
                <a:solidFill>
                  <a:schemeClr val="tx1"/>
                </a:solidFill>
              </a:endParaRPr>
            </a:p>
          </p:txBody>
        </p:sp>
      </p:grpSp>
      <p:sp>
        <p:nvSpPr>
          <p:cNvPr id="122" name="テキスト ボックス 121"/>
          <p:cNvSpPr txBox="1"/>
          <p:nvPr/>
        </p:nvSpPr>
        <p:spPr>
          <a:xfrm>
            <a:off x="4382722" y="3974351"/>
            <a:ext cx="3378590" cy="977191"/>
          </a:xfrm>
          <a:prstGeom prst="rect">
            <a:avLst/>
          </a:prstGeom>
          <a:noFill/>
        </p:spPr>
        <p:txBody>
          <a:bodyPr wrap="square" rtlCol="0">
            <a:spAutoFit/>
          </a:bodyPr>
          <a:lstStyle/>
          <a:p>
            <a:pPr marL="72000" indent="-72000">
              <a:spcAft>
                <a:spcPts val="300"/>
              </a:spcAft>
            </a:pPr>
            <a:r>
              <a:rPr lang="en-US" altLang="ja-JP" sz="1100" dirty="0" smtClean="0">
                <a:latin typeface="ＭＳ Ｐゴシック" pitchFamily="50" charset="-128"/>
                <a:ea typeface="ＭＳ Ｐゴシック" pitchFamily="50" charset="-128"/>
              </a:rPr>
              <a:t>【</a:t>
            </a:r>
            <a:r>
              <a:rPr lang="ja-JP" altLang="en-US" sz="1100" dirty="0" smtClean="0">
                <a:latin typeface="ＭＳ Ｐゴシック" pitchFamily="50" charset="-128"/>
                <a:ea typeface="ＭＳ Ｐゴシック" pitchFamily="50" charset="-128"/>
              </a:rPr>
              <a:t>茶臼山北東部エリア</a:t>
            </a:r>
            <a:r>
              <a:rPr lang="en-US" altLang="ja-JP" sz="1100" dirty="0" smtClean="0">
                <a:latin typeface="ＭＳ Ｐゴシック" pitchFamily="50" charset="-128"/>
                <a:ea typeface="ＭＳ Ｐゴシック" pitchFamily="50" charset="-128"/>
              </a:rPr>
              <a:t>】</a:t>
            </a:r>
          </a:p>
          <a:p>
            <a:pPr marL="108000" indent="-72000"/>
            <a:r>
              <a:rPr lang="ja-JP" altLang="en-US" sz="1100" dirty="0" smtClean="0">
                <a:latin typeface="ＭＳ Ｐ明朝" pitchFamily="18" charset="-128"/>
                <a:ea typeface="ＭＳ Ｐ明朝" pitchFamily="18" charset="-128"/>
              </a:rPr>
              <a:t>・</a:t>
            </a:r>
            <a:r>
              <a:rPr lang="ja-JP" altLang="ja-JP" sz="1100" dirty="0" smtClean="0">
                <a:latin typeface="ＭＳ Ｐ明朝" pitchFamily="18" charset="-128"/>
                <a:ea typeface="ＭＳ Ｐ明朝" pitchFamily="18" charset="-128"/>
              </a:rPr>
              <a:t>公園と</a:t>
            </a:r>
            <a:r>
              <a:rPr lang="ja-JP" altLang="en-US" sz="1100" dirty="0" smtClean="0">
                <a:latin typeface="ＭＳ Ｐ明朝" pitchFamily="18" charset="-128"/>
                <a:ea typeface="ＭＳ Ｐ明朝" pitchFamily="18" charset="-128"/>
              </a:rPr>
              <a:t>上町台地方面</a:t>
            </a:r>
            <a:r>
              <a:rPr lang="ja-JP" altLang="ja-JP" sz="1100" dirty="0" smtClean="0">
                <a:latin typeface="ＭＳ Ｐ明朝" pitchFamily="18" charset="-128"/>
                <a:ea typeface="ＭＳ Ｐ明朝" pitchFamily="18" charset="-128"/>
              </a:rPr>
              <a:t>をつなぐ</a:t>
            </a:r>
            <a:r>
              <a:rPr lang="ja-JP" altLang="en-US" sz="1100" dirty="0" smtClean="0">
                <a:latin typeface="ＭＳ Ｐ明朝" pitchFamily="18" charset="-128"/>
                <a:ea typeface="ＭＳ Ｐ明朝" pitchFamily="18" charset="-128"/>
              </a:rPr>
              <a:t>ゲート</a:t>
            </a:r>
            <a:r>
              <a:rPr lang="ja-JP" altLang="ja-JP" sz="1100" dirty="0" smtClean="0">
                <a:latin typeface="ＭＳ Ｐ明朝" pitchFamily="18" charset="-128"/>
                <a:ea typeface="ＭＳ Ｐ明朝" pitchFamily="18" charset="-128"/>
              </a:rPr>
              <a:t>空間</a:t>
            </a:r>
            <a:r>
              <a:rPr lang="ja-JP" altLang="en-US" sz="1100" dirty="0" smtClean="0">
                <a:latin typeface="ＭＳ Ｐ明朝" pitchFamily="18" charset="-128"/>
                <a:ea typeface="ＭＳ Ｐ明朝" pitchFamily="18" charset="-128"/>
              </a:rPr>
              <a:t>として開放し、回遊拠点化。</a:t>
            </a:r>
            <a:endParaRPr lang="en-US" altLang="ja-JP" sz="1100" dirty="0" smtClean="0">
              <a:latin typeface="ＭＳ Ｐ明朝" pitchFamily="18" charset="-128"/>
              <a:ea typeface="ＭＳ Ｐ明朝" pitchFamily="18" charset="-128"/>
            </a:endParaRPr>
          </a:p>
          <a:p>
            <a:pPr marL="108000" indent="-72000"/>
            <a:r>
              <a:rPr lang="ja-JP" altLang="en-US" sz="1100" dirty="0" smtClean="0">
                <a:latin typeface="ＭＳ Ｐ明朝" pitchFamily="18" charset="-128"/>
                <a:ea typeface="ＭＳ Ｐ明朝" pitchFamily="18" charset="-128"/>
              </a:rPr>
              <a:t>・ポケットパークとプロムナードを整備し、カフェ、物販店舗、駐車場施設を導入。</a:t>
            </a:r>
            <a:endParaRPr lang="en-US" altLang="ja-JP" sz="1100" dirty="0" smtClean="0">
              <a:latin typeface="ＭＳ Ｐ明朝" pitchFamily="18" charset="-128"/>
              <a:ea typeface="ＭＳ Ｐ明朝" pitchFamily="18" charset="-128"/>
            </a:endParaRPr>
          </a:p>
        </p:txBody>
      </p:sp>
      <p:grpSp>
        <p:nvGrpSpPr>
          <p:cNvPr id="6" name="グループ化 129"/>
          <p:cNvGrpSpPr/>
          <p:nvPr/>
        </p:nvGrpSpPr>
        <p:grpSpPr>
          <a:xfrm>
            <a:off x="4448944" y="2599655"/>
            <a:ext cx="3224649" cy="1200277"/>
            <a:chOff x="4448943" y="2335632"/>
            <a:chExt cx="2952975" cy="1099155"/>
          </a:xfrm>
        </p:grpSpPr>
        <p:grpSp>
          <p:nvGrpSpPr>
            <p:cNvPr id="7" name="グループ化 107"/>
            <p:cNvGrpSpPr>
              <a:grpSpLocks noChangeAspect="1"/>
            </p:cNvGrpSpPr>
            <p:nvPr/>
          </p:nvGrpSpPr>
          <p:grpSpPr>
            <a:xfrm>
              <a:off x="4448943" y="2335632"/>
              <a:ext cx="2952975" cy="1099155"/>
              <a:chOff x="4520952" y="980728"/>
              <a:chExt cx="4017650" cy="1495449"/>
            </a:xfrm>
          </p:grpSpPr>
          <p:pic>
            <p:nvPicPr>
              <p:cNvPr id="72" name="Picture 3"/>
              <p:cNvPicPr>
                <a:picLocks noChangeAspect="1" noChangeArrowheads="1"/>
              </p:cNvPicPr>
              <p:nvPr/>
            </p:nvPicPr>
            <p:blipFill>
              <a:blip r:embed="rId4" cstate="email"/>
              <a:srcRect/>
              <a:stretch>
                <a:fillRect/>
              </a:stretch>
            </p:blipFill>
            <p:spPr bwMode="auto">
              <a:xfrm>
                <a:off x="4520952" y="1124744"/>
                <a:ext cx="4017650" cy="1351433"/>
              </a:xfrm>
              <a:prstGeom prst="rect">
                <a:avLst/>
              </a:prstGeom>
              <a:noFill/>
              <a:ln w="9525">
                <a:noFill/>
                <a:miter lim="800000"/>
                <a:headEnd/>
                <a:tailEnd/>
              </a:ln>
            </p:spPr>
          </p:pic>
          <p:sp>
            <p:nvSpPr>
              <p:cNvPr id="97" name="正方形/長方形 96"/>
              <p:cNvSpPr/>
              <p:nvPr/>
            </p:nvSpPr>
            <p:spPr>
              <a:xfrm>
                <a:off x="7414853" y="1484784"/>
                <a:ext cx="720080" cy="220551"/>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800" dirty="0" smtClean="0">
                    <a:solidFill>
                      <a:schemeClr val="tx1"/>
                    </a:solidFill>
                  </a:rPr>
                  <a:t>ﾚｽﾄﾗﾝ他</a:t>
                </a:r>
                <a:endParaRPr kumimoji="1" lang="ja-JP" altLang="en-US" sz="800" dirty="0">
                  <a:solidFill>
                    <a:schemeClr val="tx1"/>
                  </a:solidFill>
                </a:endParaRPr>
              </a:p>
            </p:txBody>
          </p:sp>
          <p:sp>
            <p:nvSpPr>
              <p:cNvPr id="98" name="正方形/長方形 97"/>
              <p:cNvSpPr/>
              <p:nvPr/>
            </p:nvSpPr>
            <p:spPr>
              <a:xfrm>
                <a:off x="7432538" y="1969629"/>
                <a:ext cx="400783" cy="19931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800" dirty="0" smtClean="0">
                    <a:solidFill>
                      <a:schemeClr val="tx1"/>
                    </a:solidFill>
                  </a:rPr>
                  <a:t>ｶﾌｪ</a:t>
                </a:r>
                <a:endParaRPr kumimoji="1" lang="ja-JP" altLang="en-US" sz="800" dirty="0">
                  <a:solidFill>
                    <a:schemeClr val="tx1"/>
                  </a:solidFill>
                </a:endParaRPr>
              </a:p>
            </p:txBody>
          </p:sp>
          <p:sp>
            <p:nvSpPr>
              <p:cNvPr id="99" name="正方形/長方形 98"/>
              <p:cNvSpPr/>
              <p:nvPr/>
            </p:nvSpPr>
            <p:spPr>
              <a:xfrm>
                <a:off x="6393160" y="2060848"/>
                <a:ext cx="760559" cy="288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600" dirty="0" smtClean="0">
                    <a:solidFill>
                      <a:schemeClr val="tx1"/>
                    </a:solidFill>
                  </a:rPr>
                  <a:t>子どもの遊び場</a:t>
                </a:r>
                <a:endParaRPr kumimoji="1" lang="en-US" altLang="ja-JP" sz="600" dirty="0" smtClean="0">
                  <a:solidFill>
                    <a:schemeClr val="tx1"/>
                  </a:solidFill>
                </a:endParaRPr>
              </a:p>
              <a:p>
                <a:pPr algn="ctr"/>
                <a:r>
                  <a:rPr lang="ja-JP" altLang="en-US" sz="600" dirty="0" smtClean="0">
                    <a:solidFill>
                      <a:schemeClr val="tx1"/>
                    </a:solidFill>
                  </a:rPr>
                  <a:t>（屋内外）</a:t>
                </a:r>
                <a:endParaRPr kumimoji="1" lang="ja-JP" altLang="en-US" sz="600" dirty="0">
                  <a:solidFill>
                    <a:schemeClr val="tx1"/>
                  </a:solidFill>
                </a:endParaRPr>
              </a:p>
            </p:txBody>
          </p:sp>
          <p:sp>
            <p:nvSpPr>
              <p:cNvPr id="101" name="正方形/長方形 100"/>
              <p:cNvSpPr/>
              <p:nvPr/>
            </p:nvSpPr>
            <p:spPr>
              <a:xfrm>
                <a:off x="6310792" y="1268760"/>
                <a:ext cx="914935" cy="229859"/>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800" dirty="0" smtClean="0">
                    <a:solidFill>
                      <a:schemeClr val="tx1"/>
                    </a:solidFill>
                  </a:rPr>
                  <a:t>ﾄﾞｯｸﾞﾗﾝ施設</a:t>
                </a:r>
                <a:endParaRPr kumimoji="1" lang="ja-JP" altLang="en-US" sz="800" dirty="0">
                  <a:solidFill>
                    <a:schemeClr val="tx1"/>
                  </a:solidFill>
                </a:endParaRPr>
              </a:p>
            </p:txBody>
          </p:sp>
          <p:sp>
            <p:nvSpPr>
              <p:cNvPr id="102" name="正方形/長方形 101"/>
              <p:cNvSpPr/>
              <p:nvPr/>
            </p:nvSpPr>
            <p:spPr>
              <a:xfrm>
                <a:off x="5601072" y="2263291"/>
                <a:ext cx="760559" cy="171054"/>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800" dirty="0" smtClean="0">
                    <a:solidFill>
                      <a:schemeClr val="tx1"/>
                    </a:solidFill>
                  </a:rPr>
                  <a:t>ﾌｯﾄｻﾙｺｰﾄ</a:t>
                </a:r>
                <a:endParaRPr kumimoji="1" lang="ja-JP" altLang="en-US" sz="800" dirty="0">
                  <a:solidFill>
                    <a:schemeClr val="tx1"/>
                  </a:solidFill>
                </a:endParaRPr>
              </a:p>
            </p:txBody>
          </p:sp>
          <p:sp>
            <p:nvSpPr>
              <p:cNvPr id="103" name="正方形/長方形 102"/>
              <p:cNvSpPr/>
              <p:nvPr/>
            </p:nvSpPr>
            <p:spPr>
              <a:xfrm>
                <a:off x="5169023" y="1536898"/>
                <a:ext cx="760560" cy="24432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800" dirty="0" smtClean="0">
                    <a:solidFill>
                      <a:schemeClr val="tx1"/>
                    </a:solidFill>
                  </a:rPr>
                  <a:t>芝生広場</a:t>
                </a:r>
                <a:endParaRPr kumimoji="1" lang="ja-JP" altLang="en-US" sz="800" dirty="0">
                  <a:solidFill>
                    <a:schemeClr val="tx1"/>
                  </a:solidFill>
                </a:endParaRPr>
              </a:p>
            </p:txBody>
          </p:sp>
          <p:sp>
            <p:nvSpPr>
              <p:cNvPr id="106" name="正方形/長方形 105"/>
              <p:cNvSpPr/>
              <p:nvPr/>
            </p:nvSpPr>
            <p:spPr>
              <a:xfrm>
                <a:off x="4520952" y="1628800"/>
                <a:ext cx="576064" cy="288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700" dirty="0" smtClean="0">
                    <a:solidFill>
                      <a:schemeClr val="tx1"/>
                    </a:solidFill>
                  </a:rPr>
                  <a:t>新動物園</a:t>
                </a:r>
                <a:endParaRPr kumimoji="1" lang="en-US" altLang="ja-JP" sz="700" dirty="0" smtClean="0">
                  <a:solidFill>
                    <a:schemeClr val="tx1"/>
                  </a:solidFill>
                </a:endParaRPr>
              </a:p>
              <a:p>
                <a:pPr algn="ctr"/>
                <a:r>
                  <a:rPr lang="ja-JP" altLang="en-US" sz="700" dirty="0" smtClean="0">
                    <a:solidFill>
                      <a:schemeClr val="tx1"/>
                    </a:solidFill>
                  </a:rPr>
                  <a:t>連絡ｹﾞｰﾄ</a:t>
                </a:r>
                <a:endParaRPr kumimoji="1" lang="ja-JP" altLang="en-US" sz="700" dirty="0">
                  <a:solidFill>
                    <a:schemeClr val="tx1"/>
                  </a:solidFill>
                </a:endParaRPr>
              </a:p>
            </p:txBody>
          </p:sp>
          <p:sp>
            <p:nvSpPr>
              <p:cNvPr id="107" name="正方形/長方形 106"/>
              <p:cNvSpPr/>
              <p:nvPr/>
            </p:nvSpPr>
            <p:spPr>
              <a:xfrm>
                <a:off x="4709359" y="980728"/>
                <a:ext cx="675690" cy="288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700" dirty="0" smtClean="0">
                    <a:solidFill>
                      <a:schemeClr val="tx1"/>
                    </a:solidFill>
                  </a:rPr>
                  <a:t>美術館方面</a:t>
                </a:r>
                <a:endParaRPr kumimoji="1" lang="en-US" altLang="ja-JP" sz="700" dirty="0" smtClean="0">
                  <a:solidFill>
                    <a:schemeClr val="tx1"/>
                  </a:solidFill>
                </a:endParaRPr>
              </a:p>
              <a:p>
                <a:pPr algn="ctr"/>
                <a:r>
                  <a:rPr lang="ja-JP" altLang="en-US" sz="700" dirty="0" smtClean="0">
                    <a:solidFill>
                      <a:schemeClr val="tx1"/>
                    </a:solidFill>
                  </a:rPr>
                  <a:t>連絡ｹﾞｰﾄ</a:t>
                </a:r>
                <a:endParaRPr kumimoji="1" lang="ja-JP" altLang="en-US" sz="700" dirty="0">
                  <a:solidFill>
                    <a:schemeClr val="tx1"/>
                  </a:solidFill>
                </a:endParaRPr>
              </a:p>
            </p:txBody>
          </p:sp>
        </p:grpSp>
        <p:sp>
          <p:nvSpPr>
            <p:cNvPr id="129" name="正方形/長方形 128"/>
            <p:cNvSpPr/>
            <p:nvPr/>
          </p:nvSpPr>
          <p:spPr>
            <a:xfrm>
              <a:off x="6484340" y="2425260"/>
              <a:ext cx="492836" cy="138462"/>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800" dirty="0" smtClean="0">
                  <a:solidFill>
                    <a:schemeClr val="tx1"/>
                  </a:solidFill>
                </a:rPr>
                <a:t>ﾊﾞｽ駐車場</a:t>
              </a:r>
              <a:endParaRPr kumimoji="1" lang="ja-JP" altLang="en-US" sz="800" dirty="0">
                <a:solidFill>
                  <a:schemeClr val="tx1"/>
                </a:solidFill>
              </a:endParaRPr>
            </a:p>
          </p:txBody>
        </p:sp>
      </p:grpSp>
      <p:sp>
        <p:nvSpPr>
          <p:cNvPr id="89" name="テキスト ボックス 88"/>
          <p:cNvSpPr txBox="1"/>
          <p:nvPr/>
        </p:nvSpPr>
        <p:spPr>
          <a:xfrm>
            <a:off x="2167273" y="701085"/>
            <a:ext cx="1919914" cy="1146468"/>
          </a:xfrm>
          <a:prstGeom prst="rect">
            <a:avLst/>
          </a:prstGeom>
          <a:noFill/>
        </p:spPr>
        <p:txBody>
          <a:bodyPr wrap="square" rtlCol="0">
            <a:spAutoFit/>
          </a:bodyPr>
          <a:lstStyle/>
          <a:p>
            <a:pPr marL="72000" indent="-72000">
              <a:spcAft>
                <a:spcPts val="300"/>
              </a:spcAft>
            </a:pPr>
            <a:r>
              <a:rPr lang="en-US" altLang="ja-JP" sz="1100" dirty="0" smtClean="0">
                <a:latin typeface="ＭＳ Ｐゴシック" pitchFamily="50" charset="-128"/>
                <a:ea typeface="ＭＳ Ｐゴシック" pitchFamily="50" charset="-128"/>
              </a:rPr>
              <a:t>【</a:t>
            </a:r>
            <a:r>
              <a:rPr lang="ja-JP" altLang="en-US" sz="1100" dirty="0" smtClean="0">
                <a:latin typeface="ＭＳ Ｐゴシック" pitchFamily="50" charset="-128"/>
                <a:ea typeface="ＭＳ Ｐゴシック" pitchFamily="50" charset="-128"/>
              </a:rPr>
              <a:t>茶臼山北東部エリア</a:t>
            </a:r>
            <a:r>
              <a:rPr lang="en-US" altLang="ja-JP" sz="1100" dirty="0" smtClean="0">
                <a:latin typeface="ＭＳ Ｐゴシック" pitchFamily="50" charset="-128"/>
                <a:ea typeface="ＭＳ Ｐゴシック" pitchFamily="50" charset="-128"/>
              </a:rPr>
              <a:t>】</a:t>
            </a:r>
          </a:p>
          <a:p>
            <a:pPr marL="108000" indent="-72000"/>
            <a:r>
              <a:rPr lang="ja-JP" altLang="en-US" sz="1100" dirty="0" smtClean="0">
                <a:latin typeface="ＭＳ Ｐ明朝" pitchFamily="18" charset="-128"/>
                <a:ea typeface="ＭＳ Ｐ明朝" pitchFamily="18" charset="-128"/>
              </a:rPr>
              <a:t>・夕陽丘、四天王寺、一心寺等北側地区との重要な結節点でありながら、長年、</a:t>
            </a:r>
            <a:r>
              <a:rPr lang="ja-JP" altLang="ja-JP" sz="1100" dirty="0" smtClean="0">
                <a:latin typeface="ＭＳ Ｐ明朝" pitchFamily="18" charset="-128"/>
                <a:ea typeface="ＭＳ Ｐ明朝" pitchFamily="18" charset="-128"/>
              </a:rPr>
              <a:t>鋼</a:t>
            </a:r>
            <a:r>
              <a:rPr lang="ja-JP" altLang="en-US" sz="1100" dirty="0" smtClean="0">
                <a:latin typeface="ＭＳ Ｐ明朝" pitchFamily="18" charset="-128"/>
                <a:ea typeface="ＭＳ Ｐ明朝" pitchFamily="18" charset="-128"/>
              </a:rPr>
              <a:t>板塀で閉鎖され、回遊性を遮断している。</a:t>
            </a:r>
            <a:endParaRPr lang="en-US" altLang="ja-JP" sz="1100" dirty="0" smtClean="0">
              <a:latin typeface="ＭＳ Ｐ明朝" pitchFamily="18" charset="-128"/>
              <a:ea typeface="ＭＳ Ｐ明朝" pitchFamily="18" charset="-128"/>
            </a:endParaRPr>
          </a:p>
        </p:txBody>
      </p:sp>
      <p:sp>
        <p:nvSpPr>
          <p:cNvPr id="91" name="テキスト ボックス 90"/>
          <p:cNvSpPr txBox="1"/>
          <p:nvPr/>
        </p:nvSpPr>
        <p:spPr>
          <a:xfrm>
            <a:off x="2169290" y="1861370"/>
            <a:ext cx="1919614" cy="2200602"/>
          </a:xfrm>
          <a:prstGeom prst="rect">
            <a:avLst/>
          </a:prstGeom>
          <a:noFill/>
        </p:spPr>
        <p:txBody>
          <a:bodyPr wrap="square" rtlCol="0">
            <a:spAutoFit/>
          </a:bodyPr>
          <a:lstStyle/>
          <a:p>
            <a:pPr marL="72000" indent="-72000">
              <a:spcAft>
                <a:spcPts val="300"/>
              </a:spcAft>
            </a:pPr>
            <a:r>
              <a:rPr lang="en-US" altLang="ja-JP" sz="1100" dirty="0" smtClean="0">
                <a:latin typeface="ＭＳ Ｐゴシック" pitchFamily="50" charset="-128"/>
                <a:ea typeface="ＭＳ Ｐゴシック" pitchFamily="50" charset="-128"/>
              </a:rPr>
              <a:t>【</a:t>
            </a:r>
            <a:r>
              <a:rPr lang="ja-JP" altLang="en-US" sz="1100" dirty="0" smtClean="0">
                <a:latin typeface="ＭＳ Ｐゴシック" pitchFamily="50" charset="-128"/>
                <a:ea typeface="ＭＳ Ｐゴシック" pitchFamily="50" charset="-128"/>
              </a:rPr>
              <a:t>エントランスエリア</a:t>
            </a:r>
            <a:r>
              <a:rPr lang="en-US" altLang="ja-JP" sz="1100" dirty="0" smtClean="0">
                <a:latin typeface="ＭＳ Ｐゴシック" pitchFamily="50" charset="-128"/>
                <a:ea typeface="ＭＳ Ｐゴシック" pitchFamily="50" charset="-128"/>
              </a:rPr>
              <a:t>】</a:t>
            </a:r>
          </a:p>
          <a:p>
            <a:pPr marL="108000" indent="-72000"/>
            <a:r>
              <a:rPr lang="ja-JP" altLang="en-US" sz="1100" dirty="0" smtClean="0">
                <a:latin typeface="ＭＳ Ｐ明朝" pitchFamily="18" charset="-128"/>
                <a:ea typeface="ＭＳ Ｐ明朝" pitchFamily="18" charset="-128"/>
              </a:rPr>
              <a:t>・公園のメイン広場、動物園や美術館へのアプローチ空間でありながら、園路等施設は老朽化し、魅力的な飲食施設もないため、憩いの場として利用されにくい。</a:t>
            </a:r>
            <a:endParaRPr lang="en-US" altLang="ja-JP" sz="1100" dirty="0" smtClean="0">
              <a:latin typeface="ＭＳ Ｐ明朝" pitchFamily="18" charset="-128"/>
              <a:ea typeface="ＭＳ Ｐ明朝" pitchFamily="18" charset="-128"/>
            </a:endParaRPr>
          </a:p>
          <a:p>
            <a:pPr marL="108000" indent="-72000">
              <a:spcBef>
                <a:spcPts val="300"/>
              </a:spcBef>
            </a:pPr>
            <a:r>
              <a:rPr lang="ja-JP" altLang="en-US" sz="1100" dirty="0" smtClean="0">
                <a:latin typeface="ＭＳ Ｐ明朝" pitchFamily="18" charset="-128"/>
                <a:ea typeface="ＭＳ Ｐ明朝" pitchFamily="18" charset="-128"/>
              </a:rPr>
              <a:t>・天王寺駅ターミナルに近接しているが、アクセスルートには、公園に人を引きつける空間整備・演出・工夫がみられない。</a:t>
            </a:r>
            <a:endParaRPr lang="en-US" altLang="ja-JP" sz="1100" dirty="0" smtClean="0">
              <a:latin typeface="ＭＳ Ｐ明朝" pitchFamily="18" charset="-128"/>
              <a:ea typeface="ＭＳ Ｐ明朝" pitchFamily="18" charset="-128"/>
            </a:endParaRPr>
          </a:p>
        </p:txBody>
      </p:sp>
      <p:sp>
        <p:nvSpPr>
          <p:cNvPr id="141" name="正方形/長方形 140"/>
          <p:cNvSpPr/>
          <p:nvPr/>
        </p:nvSpPr>
        <p:spPr>
          <a:xfrm>
            <a:off x="69089" y="635545"/>
            <a:ext cx="1008112" cy="216024"/>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200" b="1" dirty="0" smtClean="0"/>
              <a:t>現状・課題</a:t>
            </a:r>
            <a:endParaRPr kumimoji="1" lang="ja-JP" altLang="en-US" sz="1200" b="1" dirty="0"/>
          </a:p>
        </p:txBody>
      </p:sp>
      <p:sp>
        <p:nvSpPr>
          <p:cNvPr id="179" name="テキスト ボックス 178"/>
          <p:cNvSpPr txBox="1"/>
          <p:nvPr/>
        </p:nvSpPr>
        <p:spPr>
          <a:xfrm>
            <a:off x="40575" y="4174169"/>
            <a:ext cx="2880320" cy="415498"/>
          </a:xfrm>
          <a:prstGeom prst="rect">
            <a:avLst/>
          </a:prstGeom>
          <a:noFill/>
        </p:spPr>
        <p:txBody>
          <a:bodyPr wrap="square" rtlCol="0">
            <a:spAutoFit/>
          </a:bodyPr>
          <a:lstStyle/>
          <a:p>
            <a:pPr marL="216000" indent="-180000"/>
            <a:r>
              <a:rPr lang="ja-JP" altLang="en-US" sz="1050" dirty="0" smtClean="0">
                <a:latin typeface="+mn-ea"/>
              </a:rPr>
              <a:t>＜現在のエントランスエリアの主な施設＞</a:t>
            </a:r>
          </a:p>
          <a:p>
            <a:pPr marL="216000" indent="-180000"/>
            <a:endParaRPr lang="en-US" altLang="ja-JP" sz="1050" dirty="0" smtClean="0"/>
          </a:p>
        </p:txBody>
      </p:sp>
      <p:grpSp>
        <p:nvGrpSpPr>
          <p:cNvPr id="8" name="グループ化 99"/>
          <p:cNvGrpSpPr/>
          <p:nvPr/>
        </p:nvGrpSpPr>
        <p:grpSpPr>
          <a:xfrm>
            <a:off x="109119" y="836249"/>
            <a:ext cx="2135520" cy="2961180"/>
            <a:chOff x="144744" y="683844"/>
            <a:chExt cx="2135520" cy="2961180"/>
          </a:xfrm>
        </p:grpSpPr>
        <p:grpSp>
          <p:nvGrpSpPr>
            <p:cNvPr id="9" name="グループ化 91"/>
            <p:cNvGrpSpPr/>
            <p:nvPr/>
          </p:nvGrpSpPr>
          <p:grpSpPr>
            <a:xfrm>
              <a:off x="144744" y="836712"/>
              <a:ext cx="2088233" cy="2808312"/>
              <a:chOff x="6291914" y="2636912"/>
              <a:chExt cx="2088233" cy="2808312"/>
            </a:xfrm>
          </p:grpSpPr>
          <p:pic>
            <p:nvPicPr>
              <p:cNvPr id="93" name="ClipboardMapImage" descr="http://gis.ii.city.osaka.jp/gis/DownloadFile.ashx?imgfile=gemimg_6db9183b-6a25-4433-ad12-38f32308a714.png&amp;downloadType=imgfile&amp;isCB=1"/>
              <p:cNvPicPr/>
              <p:nvPr/>
            </p:nvPicPr>
            <p:blipFill>
              <a:blip r:embed="rId5" cstate="email"/>
              <a:srcRect/>
              <a:stretch>
                <a:fillRect/>
              </a:stretch>
            </p:blipFill>
            <p:spPr bwMode="auto">
              <a:xfrm>
                <a:off x="7113240" y="2636912"/>
                <a:ext cx="1266906" cy="598777"/>
              </a:xfrm>
              <a:prstGeom prst="rect">
                <a:avLst/>
              </a:prstGeom>
              <a:noFill/>
              <a:ln w="9525">
                <a:noFill/>
                <a:miter lim="800000"/>
                <a:headEnd/>
                <a:tailEnd/>
              </a:ln>
            </p:spPr>
          </p:pic>
          <p:grpSp>
            <p:nvGrpSpPr>
              <p:cNvPr id="10" name="グループ化 141"/>
              <p:cNvGrpSpPr/>
              <p:nvPr/>
            </p:nvGrpSpPr>
            <p:grpSpPr>
              <a:xfrm>
                <a:off x="6305351" y="2636912"/>
                <a:ext cx="2074796" cy="2808312"/>
                <a:chOff x="1726071" y="3102604"/>
                <a:chExt cx="2074796" cy="2808312"/>
              </a:xfrm>
            </p:grpSpPr>
            <p:grpSp>
              <p:nvGrpSpPr>
                <p:cNvPr id="11" name="グループ化 58"/>
                <p:cNvGrpSpPr/>
                <p:nvPr/>
              </p:nvGrpSpPr>
              <p:grpSpPr>
                <a:xfrm>
                  <a:off x="1726071" y="3102604"/>
                  <a:ext cx="2074796" cy="2808312"/>
                  <a:chOff x="3543624" y="1201000"/>
                  <a:chExt cx="2963992" cy="4011874"/>
                </a:xfrm>
              </p:grpSpPr>
              <p:grpSp>
                <p:nvGrpSpPr>
                  <p:cNvPr id="12" name="グループ化 155"/>
                  <p:cNvGrpSpPr/>
                  <p:nvPr/>
                </p:nvGrpSpPr>
                <p:grpSpPr>
                  <a:xfrm>
                    <a:off x="3543624" y="1201000"/>
                    <a:ext cx="2963992" cy="4011874"/>
                    <a:chOff x="3955662" y="-819017"/>
                    <a:chExt cx="4234274" cy="5731248"/>
                  </a:xfrm>
                </p:grpSpPr>
                <p:pic>
                  <p:nvPicPr>
                    <p:cNvPr id="158" name="ClipboardMapImage" descr="http://gis.ii.city.osaka.jp/gis/DownloadFile.ashx?imgfile=gemimg_8f98790f-342e-4c12-8194-ca0dc705edae.png&amp;downloadType=imgfile&amp;isCB=1"/>
                    <p:cNvPicPr/>
                    <p:nvPr/>
                  </p:nvPicPr>
                  <p:blipFill>
                    <a:blip r:embed="rId6" cstate="email"/>
                    <a:srcRect/>
                    <a:stretch>
                      <a:fillRect/>
                    </a:stretch>
                  </p:blipFill>
                  <p:spPr bwMode="auto">
                    <a:xfrm>
                      <a:off x="3970288" y="1488534"/>
                      <a:ext cx="1738654" cy="1990232"/>
                    </a:xfrm>
                    <a:prstGeom prst="rect">
                      <a:avLst/>
                    </a:prstGeom>
                    <a:noFill/>
                    <a:ln w="9525">
                      <a:noFill/>
                      <a:miter lim="800000"/>
                      <a:headEnd/>
                      <a:tailEnd/>
                    </a:ln>
                  </p:spPr>
                </p:pic>
                <p:grpSp>
                  <p:nvGrpSpPr>
                    <p:cNvPr id="13" name="グループ化 17"/>
                    <p:cNvGrpSpPr/>
                    <p:nvPr/>
                  </p:nvGrpSpPr>
                  <p:grpSpPr>
                    <a:xfrm>
                      <a:off x="3955662" y="-819017"/>
                      <a:ext cx="4234274" cy="5731248"/>
                      <a:chOff x="3955662" y="-819017"/>
                      <a:chExt cx="4234274" cy="5731248"/>
                    </a:xfrm>
                  </p:grpSpPr>
                  <p:pic>
                    <p:nvPicPr>
                      <p:cNvPr id="160" name="ClipboardMapImage" descr="http://gis.ii.city.osaka.jp/gis/DownloadFile.ashx?imgfile=gemimg_9acbb87a-9a03-4af4-9893-e17e622a9bd3.png&amp;downloadType=imgfile&amp;isCB=1"/>
                      <p:cNvPicPr/>
                      <p:nvPr/>
                    </p:nvPicPr>
                    <p:blipFill>
                      <a:blip r:embed="rId7" cstate="email"/>
                      <a:srcRect/>
                      <a:stretch>
                        <a:fillRect/>
                      </a:stretch>
                    </p:blipFill>
                    <p:spPr bwMode="auto">
                      <a:xfrm>
                        <a:off x="3968842" y="2826684"/>
                        <a:ext cx="1881486" cy="1990232"/>
                      </a:xfrm>
                      <a:prstGeom prst="rect">
                        <a:avLst/>
                      </a:prstGeom>
                      <a:noFill/>
                      <a:ln w="9525">
                        <a:noFill/>
                        <a:miter lim="800000"/>
                        <a:headEnd/>
                        <a:tailEnd/>
                      </a:ln>
                    </p:spPr>
                  </p:pic>
                  <p:grpSp>
                    <p:nvGrpSpPr>
                      <p:cNvPr id="14" name="グループ化 13"/>
                      <p:cNvGrpSpPr/>
                      <p:nvPr/>
                    </p:nvGrpSpPr>
                    <p:grpSpPr>
                      <a:xfrm>
                        <a:off x="3955662" y="-819017"/>
                        <a:ext cx="4234274" cy="5731248"/>
                        <a:chOff x="3883654" y="-98937"/>
                        <a:chExt cx="4234274" cy="5731248"/>
                      </a:xfrm>
                    </p:grpSpPr>
                    <p:grpSp>
                      <p:nvGrpSpPr>
                        <p:cNvPr id="15" name="グループ化 10"/>
                        <p:cNvGrpSpPr/>
                        <p:nvPr/>
                      </p:nvGrpSpPr>
                      <p:grpSpPr>
                        <a:xfrm>
                          <a:off x="3901470" y="-98937"/>
                          <a:ext cx="4216458" cy="4989358"/>
                          <a:chOff x="3613438" y="1053191"/>
                          <a:chExt cx="4216458" cy="4989358"/>
                        </a:xfrm>
                      </p:grpSpPr>
                      <p:grpSp>
                        <p:nvGrpSpPr>
                          <p:cNvPr id="16" name="グループ化 8"/>
                          <p:cNvGrpSpPr/>
                          <p:nvPr/>
                        </p:nvGrpSpPr>
                        <p:grpSpPr>
                          <a:xfrm>
                            <a:off x="3613438" y="1053191"/>
                            <a:ext cx="4216456" cy="3516200"/>
                            <a:chOff x="3613438" y="1053191"/>
                            <a:chExt cx="4216456" cy="3516198"/>
                          </a:xfrm>
                        </p:grpSpPr>
                        <p:grpSp>
                          <p:nvGrpSpPr>
                            <p:cNvPr id="17" name="グループ化 6"/>
                            <p:cNvGrpSpPr/>
                            <p:nvPr/>
                          </p:nvGrpSpPr>
                          <p:grpSpPr>
                            <a:xfrm>
                              <a:off x="3627650" y="1053191"/>
                              <a:ext cx="4202244" cy="2755990"/>
                              <a:chOff x="4039446" y="2061303"/>
                              <a:chExt cx="4202244" cy="2755990"/>
                            </a:xfrm>
                          </p:grpSpPr>
                          <p:pic>
                            <p:nvPicPr>
                              <p:cNvPr id="168" name="ClipboardMapImage" descr="http://gis.ii.city.osaka.jp/gis/DownloadFile.ashx?imgfile=gemimg_965352e6-6340-4622-9fed-558981e5d70b.png&amp;downloadType=imgfile&amp;isCB=1"/>
                              <p:cNvPicPr/>
                              <p:nvPr/>
                            </p:nvPicPr>
                            <p:blipFill>
                              <a:blip r:embed="rId8" cstate="email"/>
                              <a:srcRect/>
                              <a:stretch>
                                <a:fillRect/>
                              </a:stretch>
                            </p:blipFill>
                            <p:spPr bwMode="auto">
                              <a:xfrm>
                                <a:off x="4093727" y="2061303"/>
                                <a:ext cx="3192393" cy="1269699"/>
                              </a:xfrm>
                              <a:prstGeom prst="rect">
                                <a:avLst/>
                              </a:prstGeom>
                              <a:noFill/>
                              <a:ln w="9525">
                                <a:noFill/>
                                <a:miter lim="800000"/>
                                <a:headEnd/>
                                <a:tailEnd/>
                              </a:ln>
                            </p:spPr>
                          </p:pic>
                          <p:pic>
                            <p:nvPicPr>
                              <p:cNvPr id="169" name="ClipboardMapImage" descr="http://gis.ii.city.osaka.jp/gis/DownloadFile.ashx?imgfile=gemimg_e2ac1940-f7fe-4665-98d4-e31130d36f5e.png&amp;downloadType=imgfile&amp;isCB=1"/>
                              <p:cNvPicPr/>
                              <p:nvPr/>
                            </p:nvPicPr>
                            <p:blipFill>
                              <a:blip r:embed="rId9" cstate="email"/>
                              <a:srcRect/>
                              <a:stretch>
                                <a:fillRect/>
                              </a:stretch>
                            </p:blipFill>
                            <p:spPr bwMode="auto">
                              <a:xfrm>
                                <a:off x="4039446" y="2827060"/>
                                <a:ext cx="2095916" cy="1990233"/>
                              </a:xfrm>
                              <a:prstGeom prst="rect">
                                <a:avLst/>
                              </a:prstGeom>
                              <a:noFill/>
                              <a:ln w="9525">
                                <a:noFill/>
                                <a:miter lim="800000"/>
                                <a:headEnd/>
                                <a:tailEnd/>
                              </a:ln>
                            </p:spPr>
                          </p:pic>
                          <p:pic>
                            <p:nvPicPr>
                              <p:cNvPr id="170" name="ClipboardMapImage" descr="http://gis.ii.city.osaka.jp/gis/DownloadFile.ashx?imgfile=gemimg_13b689e4-d8e9-4d66-93aa-e038c4cf0e88.png&amp;downloadType=imgfile&amp;isCB=1"/>
                              <p:cNvPicPr/>
                              <p:nvPr/>
                            </p:nvPicPr>
                            <p:blipFill>
                              <a:blip r:embed="rId10" cstate="email"/>
                              <a:srcRect/>
                              <a:stretch>
                                <a:fillRect/>
                              </a:stretch>
                            </p:blipFill>
                            <p:spPr bwMode="auto">
                              <a:xfrm>
                                <a:off x="4046691" y="2276872"/>
                                <a:ext cx="4194999" cy="1990233"/>
                              </a:xfrm>
                              <a:prstGeom prst="rect">
                                <a:avLst/>
                              </a:prstGeom>
                              <a:noFill/>
                              <a:ln w="9525">
                                <a:noFill/>
                                <a:miter lim="800000"/>
                                <a:headEnd/>
                                <a:tailEnd/>
                              </a:ln>
                            </p:spPr>
                          </p:pic>
                        </p:grpSp>
                        <p:pic>
                          <p:nvPicPr>
                            <p:cNvPr id="167" name="ClipboardMapImage" descr="http://gis.ii.city.osaka.jp/gis/DownloadFile.ashx?imgfile=gemimg_55538eea-8ba7-4dcd-8622-09b2743ed841.png&amp;downloadType=imgfile&amp;isCB=1"/>
                            <p:cNvPicPr/>
                            <p:nvPr/>
                          </p:nvPicPr>
                          <p:blipFill>
                            <a:blip r:embed="rId11" cstate="email"/>
                            <a:srcRect/>
                            <a:stretch>
                              <a:fillRect/>
                            </a:stretch>
                          </p:blipFill>
                          <p:spPr bwMode="auto">
                            <a:xfrm>
                              <a:off x="3613438" y="2669696"/>
                              <a:ext cx="4216456" cy="1899693"/>
                            </a:xfrm>
                            <a:prstGeom prst="rect">
                              <a:avLst/>
                            </a:prstGeom>
                            <a:noFill/>
                            <a:ln w="9525">
                              <a:noFill/>
                              <a:miter lim="800000"/>
                              <a:headEnd/>
                              <a:tailEnd/>
                            </a:ln>
                          </p:spPr>
                        </p:pic>
                      </p:grpSp>
                      <p:pic>
                        <p:nvPicPr>
                          <p:cNvPr id="165" name="ClipboardMapImage" descr="http://gis.ii.city.osaka.jp/gis/DownloadFile.ashx?imgfile=gemimg_64b8d3ee-6a5c-4230-9d04-e71a30a830ab.png&amp;downloadType=imgfile&amp;isCB=1"/>
                          <p:cNvPicPr/>
                          <p:nvPr/>
                        </p:nvPicPr>
                        <p:blipFill>
                          <a:blip r:embed="rId12" cstate="email"/>
                          <a:srcRect/>
                          <a:stretch>
                            <a:fillRect/>
                          </a:stretch>
                        </p:blipFill>
                        <p:spPr bwMode="auto">
                          <a:xfrm>
                            <a:off x="3613736" y="4052317"/>
                            <a:ext cx="4216160" cy="1990232"/>
                          </a:xfrm>
                          <a:prstGeom prst="rect">
                            <a:avLst/>
                          </a:prstGeom>
                          <a:noFill/>
                          <a:ln w="9525">
                            <a:noFill/>
                            <a:miter lim="800000"/>
                            <a:headEnd/>
                            <a:tailEnd/>
                          </a:ln>
                        </p:spPr>
                      </p:pic>
                    </p:grpSp>
                    <p:pic>
                      <p:nvPicPr>
                        <p:cNvPr id="163" name="ClipboardMapImage" descr="http://gis.ii.city.osaka.jp/gis/DownloadFile.ashx?imgfile=gemimg_de3ce784-4224-4d72-acac-58672047dcc5.png&amp;downloadType=imgfile&amp;isCB=1"/>
                        <p:cNvPicPr/>
                        <p:nvPr/>
                      </p:nvPicPr>
                      <p:blipFill>
                        <a:blip r:embed="rId13" cstate="email"/>
                        <a:srcRect/>
                        <a:stretch>
                          <a:fillRect/>
                        </a:stretch>
                      </p:blipFill>
                      <p:spPr bwMode="auto">
                        <a:xfrm>
                          <a:off x="3883654" y="4419860"/>
                          <a:ext cx="4234272" cy="1212451"/>
                        </a:xfrm>
                        <a:prstGeom prst="rect">
                          <a:avLst/>
                        </a:prstGeom>
                        <a:noFill/>
                        <a:ln w="9525">
                          <a:noFill/>
                          <a:miter lim="800000"/>
                          <a:headEnd/>
                          <a:tailEnd/>
                        </a:ln>
                      </p:spPr>
                    </p:pic>
                  </p:grpSp>
                </p:grpSp>
              </p:grpSp>
              <p:sp>
                <p:nvSpPr>
                  <p:cNvPr id="157" name="正方形/長方形 156"/>
                  <p:cNvSpPr/>
                  <p:nvPr/>
                </p:nvSpPr>
                <p:spPr>
                  <a:xfrm rot="1020000">
                    <a:off x="4454968" y="3062156"/>
                    <a:ext cx="301804" cy="591429"/>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54" name="フリーフォーム 153"/>
                <p:cNvSpPr/>
                <p:nvPr/>
              </p:nvSpPr>
              <p:spPr>
                <a:xfrm>
                  <a:off x="2462216" y="4319375"/>
                  <a:ext cx="618786" cy="751562"/>
                </a:xfrm>
                <a:custGeom>
                  <a:avLst/>
                  <a:gdLst>
                    <a:gd name="connsiteX0" fmla="*/ 453442 w 618786"/>
                    <a:gd name="connsiteY0" fmla="*/ 731520 h 751562"/>
                    <a:gd name="connsiteX1" fmla="*/ 513567 w 618786"/>
                    <a:gd name="connsiteY1" fmla="*/ 746552 h 751562"/>
                    <a:gd name="connsiteX2" fmla="*/ 618786 w 618786"/>
                    <a:gd name="connsiteY2" fmla="*/ 263047 h 751562"/>
                    <a:gd name="connsiteX3" fmla="*/ 460958 w 618786"/>
                    <a:gd name="connsiteY3" fmla="*/ 245511 h 751562"/>
                    <a:gd name="connsiteX4" fmla="*/ 453442 w 618786"/>
                    <a:gd name="connsiteY4" fmla="*/ 227974 h 751562"/>
                    <a:gd name="connsiteX5" fmla="*/ 335697 w 618786"/>
                    <a:gd name="connsiteY5" fmla="*/ 212943 h 751562"/>
                    <a:gd name="connsiteX6" fmla="*/ 395822 w 618786"/>
                    <a:gd name="connsiteY6" fmla="*/ 0 h 751562"/>
                    <a:gd name="connsiteX7" fmla="*/ 258036 w 618786"/>
                    <a:gd name="connsiteY7" fmla="*/ 10021 h 751562"/>
                    <a:gd name="connsiteX8" fmla="*/ 255531 w 618786"/>
                    <a:gd name="connsiteY8" fmla="*/ 80167 h 751562"/>
                    <a:gd name="connsiteX9" fmla="*/ 207932 w 618786"/>
                    <a:gd name="connsiteY9" fmla="*/ 117745 h 751562"/>
                    <a:gd name="connsiteX10" fmla="*/ 82672 w 618786"/>
                    <a:gd name="connsiteY10" fmla="*/ 538620 h 751562"/>
                    <a:gd name="connsiteX11" fmla="*/ 0 w 618786"/>
                    <a:gd name="connsiteY11" fmla="*/ 538620 h 751562"/>
                    <a:gd name="connsiteX12" fmla="*/ 2505 w 618786"/>
                    <a:gd name="connsiteY12" fmla="*/ 596239 h 751562"/>
                    <a:gd name="connsiteX13" fmla="*/ 60125 w 618786"/>
                    <a:gd name="connsiteY13" fmla="*/ 668890 h 751562"/>
                    <a:gd name="connsiteX14" fmla="*/ 365760 w 618786"/>
                    <a:gd name="connsiteY14" fmla="*/ 751562 h 751562"/>
                    <a:gd name="connsiteX15" fmla="*/ 453442 w 618786"/>
                    <a:gd name="connsiteY15" fmla="*/ 731520 h 75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8786" h="751562">
                      <a:moveTo>
                        <a:pt x="453442" y="731520"/>
                      </a:moveTo>
                      <a:lnTo>
                        <a:pt x="513567" y="746552"/>
                      </a:lnTo>
                      <a:lnTo>
                        <a:pt x="618786" y="263047"/>
                      </a:lnTo>
                      <a:lnTo>
                        <a:pt x="460958" y="245511"/>
                      </a:lnTo>
                      <a:lnTo>
                        <a:pt x="453442" y="227974"/>
                      </a:lnTo>
                      <a:lnTo>
                        <a:pt x="335697" y="212943"/>
                      </a:lnTo>
                      <a:lnTo>
                        <a:pt x="395822" y="0"/>
                      </a:lnTo>
                      <a:lnTo>
                        <a:pt x="258036" y="10021"/>
                      </a:lnTo>
                      <a:lnTo>
                        <a:pt x="255531" y="80167"/>
                      </a:lnTo>
                      <a:lnTo>
                        <a:pt x="207932" y="117745"/>
                      </a:lnTo>
                      <a:lnTo>
                        <a:pt x="82672" y="538620"/>
                      </a:lnTo>
                      <a:lnTo>
                        <a:pt x="0" y="538620"/>
                      </a:lnTo>
                      <a:lnTo>
                        <a:pt x="2505" y="596239"/>
                      </a:lnTo>
                      <a:lnTo>
                        <a:pt x="60125" y="668890"/>
                      </a:lnTo>
                      <a:lnTo>
                        <a:pt x="365760" y="751562"/>
                      </a:lnTo>
                      <a:lnTo>
                        <a:pt x="453442" y="731520"/>
                      </a:lnTo>
                      <a:close/>
                    </a:path>
                  </a:pathLst>
                </a:cu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5" name="フリーフォーム 154"/>
                <p:cNvSpPr/>
                <p:nvPr/>
              </p:nvSpPr>
              <p:spPr>
                <a:xfrm>
                  <a:off x="2042810" y="3998069"/>
                  <a:ext cx="282102" cy="928991"/>
                </a:xfrm>
                <a:custGeom>
                  <a:avLst/>
                  <a:gdLst>
                    <a:gd name="connsiteX0" fmla="*/ 1074906 w 1108953"/>
                    <a:gd name="connsiteY0" fmla="*/ 2154677 h 2154677"/>
                    <a:gd name="connsiteX1" fmla="*/ 1108953 w 1108953"/>
                    <a:gd name="connsiteY1" fmla="*/ 2067128 h 2154677"/>
                    <a:gd name="connsiteX2" fmla="*/ 1040859 w 1108953"/>
                    <a:gd name="connsiteY2" fmla="*/ 1950396 h 2154677"/>
                    <a:gd name="connsiteX3" fmla="*/ 1094361 w 1108953"/>
                    <a:gd name="connsiteY3" fmla="*/ 1765570 h 2154677"/>
                    <a:gd name="connsiteX4" fmla="*/ 826851 w 1108953"/>
                    <a:gd name="connsiteY4" fmla="*/ 1682885 h 2154677"/>
                    <a:gd name="connsiteX5" fmla="*/ 812259 w 1108953"/>
                    <a:gd name="connsiteY5" fmla="*/ 1648838 h 2154677"/>
                    <a:gd name="connsiteX6" fmla="*/ 1045723 w 1108953"/>
                    <a:gd name="connsiteY6" fmla="*/ 836579 h 2154677"/>
                    <a:gd name="connsiteX7" fmla="*/ 948447 w 1108953"/>
                    <a:gd name="connsiteY7" fmla="*/ 758758 h 2154677"/>
                    <a:gd name="connsiteX8" fmla="*/ 953310 w 1108953"/>
                    <a:gd name="connsiteY8" fmla="*/ 481519 h 2154677"/>
                    <a:gd name="connsiteX9" fmla="*/ 928991 w 1108953"/>
                    <a:gd name="connsiteY9" fmla="*/ 423153 h 2154677"/>
                    <a:gd name="connsiteX10" fmla="*/ 938719 w 1108953"/>
                    <a:gd name="connsiteY10" fmla="*/ 301558 h 2154677"/>
                    <a:gd name="connsiteX11" fmla="*/ 997085 w 1108953"/>
                    <a:gd name="connsiteY11" fmla="*/ 63230 h 2154677"/>
                    <a:gd name="connsiteX12" fmla="*/ 535021 w 1108953"/>
                    <a:gd name="connsiteY12" fmla="*/ 0 h 2154677"/>
                    <a:gd name="connsiteX13" fmla="*/ 0 w 1108953"/>
                    <a:gd name="connsiteY13" fmla="*/ 1853119 h 2154677"/>
                    <a:gd name="connsiteX14" fmla="*/ 1074906 w 1108953"/>
                    <a:gd name="connsiteY14" fmla="*/ 2154677 h 2154677"/>
                    <a:gd name="connsiteX0" fmla="*/ 1074906 w 1108953"/>
                    <a:gd name="connsiteY0" fmla="*/ 2154677 h 2154677"/>
                    <a:gd name="connsiteX1" fmla="*/ 1108953 w 1108953"/>
                    <a:gd name="connsiteY1" fmla="*/ 2067128 h 2154677"/>
                    <a:gd name="connsiteX2" fmla="*/ 1040859 w 1108953"/>
                    <a:gd name="connsiteY2" fmla="*/ 1950396 h 2154677"/>
                    <a:gd name="connsiteX3" fmla="*/ 1094361 w 1108953"/>
                    <a:gd name="connsiteY3" fmla="*/ 1765570 h 2154677"/>
                    <a:gd name="connsiteX4" fmla="*/ 826851 w 1108953"/>
                    <a:gd name="connsiteY4" fmla="*/ 1682885 h 2154677"/>
                    <a:gd name="connsiteX5" fmla="*/ 812259 w 1108953"/>
                    <a:gd name="connsiteY5" fmla="*/ 1648838 h 2154677"/>
                    <a:gd name="connsiteX6" fmla="*/ 1045723 w 1108953"/>
                    <a:gd name="connsiteY6" fmla="*/ 836579 h 2154677"/>
                    <a:gd name="connsiteX7" fmla="*/ 948447 w 1108953"/>
                    <a:gd name="connsiteY7" fmla="*/ 758758 h 2154677"/>
                    <a:gd name="connsiteX8" fmla="*/ 953310 w 1108953"/>
                    <a:gd name="connsiteY8" fmla="*/ 481519 h 2154677"/>
                    <a:gd name="connsiteX9" fmla="*/ 928991 w 1108953"/>
                    <a:gd name="connsiteY9" fmla="*/ 423153 h 2154677"/>
                    <a:gd name="connsiteX10" fmla="*/ 938719 w 1108953"/>
                    <a:gd name="connsiteY10" fmla="*/ 301558 h 2154677"/>
                    <a:gd name="connsiteX11" fmla="*/ 997085 w 1108953"/>
                    <a:gd name="connsiteY11" fmla="*/ 63230 h 2154677"/>
                    <a:gd name="connsiteX12" fmla="*/ 535021 w 1108953"/>
                    <a:gd name="connsiteY12" fmla="*/ 0 h 2154677"/>
                    <a:gd name="connsiteX13" fmla="*/ 0 w 1108953"/>
                    <a:gd name="connsiteY13" fmla="*/ 1853119 h 2154677"/>
                    <a:gd name="connsiteX14" fmla="*/ 263875 w 1108953"/>
                    <a:gd name="connsiteY14" fmla="*/ 1921112 h 2154677"/>
                    <a:gd name="connsiteX15" fmla="*/ 1074906 w 1108953"/>
                    <a:gd name="connsiteY15" fmla="*/ 2154677 h 2154677"/>
                    <a:gd name="connsiteX0" fmla="*/ 1074906 w 1108953"/>
                    <a:gd name="connsiteY0" fmla="*/ 2154677 h 2154677"/>
                    <a:gd name="connsiteX1" fmla="*/ 1108953 w 1108953"/>
                    <a:gd name="connsiteY1" fmla="*/ 2067128 h 2154677"/>
                    <a:gd name="connsiteX2" fmla="*/ 1040859 w 1108953"/>
                    <a:gd name="connsiteY2" fmla="*/ 1950396 h 2154677"/>
                    <a:gd name="connsiteX3" fmla="*/ 1094361 w 1108953"/>
                    <a:gd name="connsiteY3" fmla="*/ 1765570 h 2154677"/>
                    <a:gd name="connsiteX4" fmla="*/ 826851 w 1108953"/>
                    <a:gd name="connsiteY4" fmla="*/ 1682885 h 2154677"/>
                    <a:gd name="connsiteX5" fmla="*/ 812259 w 1108953"/>
                    <a:gd name="connsiteY5" fmla="*/ 1648838 h 2154677"/>
                    <a:gd name="connsiteX6" fmla="*/ 1045723 w 1108953"/>
                    <a:gd name="connsiteY6" fmla="*/ 836579 h 2154677"/>
                    <a:gd name="connsiteX7" fmla="*/ 948447 w 1108953"/>
                    <a:gd name="connsiteY7" fmla="*/ 758758 h 2154677"/>
                    <a:gd name="connsiteX8" fmla="*/ 953310 w 1108953"/>
                    <a:gd name="connsiteY8" fmla="*/ 481519 h 2154677"/>
                    <a:gd name="connsiteX9" fmla="*/ 928991 w 1108953"/>
                    <a:gd name="connsiteY9" fmla="*/ 423153 h 2154677"/>
                    <a:gd name="connsiteX10" fmla="*/ 938719 w 1108953"/>
                    <a:gd name="connsiteY10" fmla="*/ 301558 h 2154677"/>
                    <a:gd name="connsiteX11" fmla="*/ 997085 w 1108953"/>
                    <a:gd name="connsiteY11" fmla="*/ 63230 h 2154677"/>
                    <a:gd name="connsiteX12" fmla="*/ 535021 w 1108953"/>
                    <a:gd name="connsiteY12" fmla="*/ 0 h 2154677"/>
                    <a:gd name="connsiteX13" fmla="*/ 263875 w 1108953"/>
                    <a:gd name="connsiteY13" fmla="*/ 918002 h 2154677"/>
                    <a:gd name="connsiteX14" fmla="*/ 0 w 1108953"/>
                    <a:gd name="connsiteY14" fmla="*/ 1853119 h 2154677"/>
                    <a:gd name="connsiteX15" fmla="*/ 263875 w 1108953"/>
                    <a:gd name="connsiteY15" fmla="*/ 1921112 h 2154677"/>
                    <a:gd name="connsiteX16" fmla="*/ 1074906 w 1108953"/>
                    <a:gd name="connsiteY16" fmla="*/ 2154677 h 2154677"/>
                    <a:gd name="connsiteX0" fmla="*/ 811031 w 845078"/>
                    <a:gd name="connsiteY0" fmla="*/ 2154677 h 2154677"/>
                    <a:gd name="connsiteX1" fmla="*/ 845078 w 845078"/>
                    <a:gd name="connsiteY1" fmla="*/ 2067128 h 2154677"/>
                    <a:gd name="connsiteX2" fmla="*/ 776984 w 845078"/>
                    <a:gd name="connsiteY2" fmla="*/ 1950396 h 2154677"/>
                    <a:gd name="connsiteX3" fmla="*/ 830486 w 845078"/>
                    <a:gd name="connsiteY3" fmla="*/ 1765570 h 2154677"/>
                    <a:gd name="connsiteX4" fmla="*/ 562976 w 845078"/>
                    <a:gd name="connsiteY4" fmla="*/ 1682885 h 2154677"/>
                    <a:gd name="connsiteX5" fmla="*/ 548384 w 845078"/>
                    <a:gd name="connsiteY5" fmla="*/ 1648838 h 2154677"/>
                    <a:gd name="connsiteX6" fmla="*/ 781848 w 845078"/>
                    <a:gd name="connsiteY6" fmla="*/ 836579 h 2154677"/>
                    <a:gd name="connsiteX7" fmla="*/ 684572 w 845078"/>
                    <a:gd name="connsiteY7" fmla="*/ 758758 h 2154677"/>
                    <a:gd name="connsiteX8" fmla="*/ 689435 w 845078"/>
                    <a:gd name="connsiteY8" fmla="*/ 481519 h 2154677"/>
                    <a:gd name="connsiteX9" fmla="*/ 665116 w 845078"/>
                    <a:gd name="connsiteY9" fmla="*/ 423153 h 2154677"/>
                    <a:gd name="connsiteX10" fmla="*/ 674844 w 845078"/>
                    <a:gd name="connsiteY10" fmla="*/ 301558 h 2154677"/>
                    <a:gd name="connsiteX11" fmla="*/ 733210 w 845078"/>
                    <a:gd name="connsiteY11" fmla="*/ 63230 h 2154677"/>
                    <a:gd name="connsiteX12" fmla="*/ 271146 w 845078"/>
                    <a:gd name="connsiteY12" fmla="*/ 0 h 2154677"/>
                    <a:gd name="connsiteX13" fmla="*/ 0 w 845078"/>
                    <a:gd name="connsiteY13" fmla="*/ 918002 h 2154677"/>
                    <a:gd name="connsiteX14" fmla="*/ 0 w 845078"/>
                    <a:gd name="connsiteY14" fmla="*/ 1921112 h 2154677"/>
                    <a:gd name="connsiteX15" fmla="*/ 811031 w 845078"/>
                    <a:gd name="connsiteY15" fmla="*/ 2154677 h 2154677"/>
                    <a:gd name="connsiteX0" fmla="*/ 811031 w 845078"/>
                    <a:gd name="connsiteY0" fmla="*/ 2154677 h 2154677"/>
                    <a:gd name="connsiteX1" fmla="*/ 845078 w 845078"/>
                    <a:gd name="connsiteY1" fmla="*/ 2067128 h 2154677"/>
                    <a:gd name="connsiteX2" fmla="*/ 776984 w 845078"/>
                    <a:gd name="connsiteY2" fmla="*/ 1950396 h 2154677"/>
                    <a:gd name="connsiteX3" fmla="*/ 830486 w 845078"/>
                    <a:gd name="connsiteY3" fmla="*/ 1765570 h 2154677"/>
                    <a:gd name="connsiteX4" fmla="*/ 562976 w 845078"/>
                    <a:gd name="connsiteY4" fmla="*/ 1682885 h 2154677"/>
                    <a:gd name="connsiteX5" fmla="*/ 548384 w 845078"/>
                    <a:gd name="connsiteY5" fmla="*/ 1648838 h 2154677"/>
                    <a:gd name="connsiteX6" fmla="*/ 781848 w 845078"/>
                    <a:gd name="connsiteY6" fmla="*/ 836579 h 2154677"/>
                    <a:gd name="connsiteX7" fmla="*/ 684572 w 845078"/>
                    <a:gd name="connsiteY7" fmla="*/ 758758 h 2154677"/>
                    <a:gd name="connsiteX8" fmla="*/ 689435 w 845078"/>
                    <a:gd name="connsiteY8" fmla="*/ 481519 h 2154677"/>
                    <a:gd name="connsiteX9" fmla="*/ 665116 w 845078"/>
                    <a:gd name="connsiteY9" fmla="*/ 423153 h 2154677"/>
                    <a:gd name="connsiteX10" fmla="*/ 674844 w 845078"/>
                    <a:gd name="connsiteY10" fmla="*/ 301558 h 2154677"/>
                    <a:gd name="connsiteX11" fmla="*/ 733210 w 845078"/>
                    <a:gd name="connsiteY11" fmla="*/ 63230 h 2154677"/>
                    <a:gd name="connsiteX12" fmla="*/ 271146 w 845078"/>
                    <a:gd name="connsiteY12" fmla="*/ 0 h 2154677"/>
                    <a:gd name="connsiteX13" fmla="*/ 0 w 845078"/>
                    <a:gd name="connsiteY13" fmla="*/ 1921112 h 2154677"/>
                    <a:gd name="connsiteX14" fmla="*/ 811031 w 845078"/>
                    <a:gd name="connsiteY14" fmla="*/ 2154677 h 2154677"/>
                    <a:gd name="connsiteX0" fmla="*/ 811031 w 845078"/>
                    <a:gd name="connsiteY0" fmla="*/ 2154677 h 2154677"/>
                    <a:gd name="connsiteX1" fmla="*/ 845078 w 845078"/>
                    <a:gd name="connsiteY1" fmla="*/ 2067128 h 2154677"/>
                    <a:gd name="connsiteX2" fmla="*/ 776984 w 845078"/>
                    <a:gd name="connsiteY2" fmla="*/ 1950396 h 2154677"/>
                    <a:gd name="connsiteX3" fmla="*/ 830486 w 845078"/>
                    <a:gd name="connsiteY3" fmla="*/ 1765570 h 2154677"/>
                    <a:gd name="connsiteX4" fmla="*/ 562976 w 845078"/>
                    <a:gd name="connsiteY4" fmla="*/ 1682885 h 2154677"/>
                    <a:gd name="connsiteX5" fmla="*/ 548384 w 845078"/>
                    <a:gd name="connsiteY5" fmla="*/ 1648838 h 2154677"/>
                    <a:gd name="connsiteX6" fmla="*/ 781848 w 845078"/>
                    <a:gd name="connsiteY6" fmla="*/ 836579 h 2154677"/>
                    <a:gd name="connsiteX7" fmla="*/ 684572 w 845078"/>
                    <a:gd name="connsiteY7" fmla="*/ 758758 h 2154677"/>
                    <a:gd name="connsiteX8" fmla="*/ 689435 w 845078"/>
                    <a:gd name="connsiteY8" fmla="*/ 481519 h 2154677"/>
                    <a:gd name="connsiteX9" fmla="*/ 665116 w 845078"/>
                    <a:gd name="connsiteY9" fmla="*/ 423153 h 2154677"/>
                    <a:gd name="connsiteX10" fmla="*/ 674844 w 845078"/>
                    <a:gd name="connsiteY10" fmla="*/ 301558 h 2154677"/>
                    <a:gd name="connsiteX11" fmla="*/ 733210 w 845078"/>
                    <a:gd name="connsiteY11" fmla="*/ 63230 h 2154677"/>
                    <a:gd name="connsiteX12" fmla="*/ 271146 w 845078"/>
                    <a:gd name="connsiteY12" fmla="*/ 0 h 2154677"/>
                    <a:gd name="connsiteX13" fmla="*/ 0 w 845078"/>
                    <a:gd name="connsiteY13" fmla="*/ 1921112 h 2154677"/>
                    <a:gd name="connsiteX14" fmla="*/ 204715 w 845078"/>
                    <a:gd name="connsiteY14" fmla="*/ 1996175 h 2154677"/>
                    <a:gd name="connsiteX15" fmla="*/ 811031 w 845078"/>
                    <a:gd name="connsiteY15" fmla="*/ 2154677 h 2154677"/>
                    <a:gd name="connsiteX0" fmla="*/ 606316 w 640363"/>
                    <a:gd name="connsiteY0" fmla="*/ 2154677 h 2154677"/>
                    <a:gd name="connsiteX1" fmla="*/ 640363 w 640363"/>
                    <a:gd name="connsiteY1" fmla="*/ 2067128 h 2154677"/>
                    <a:gd name="connsiteX2" fmla="*/ 572269 w 640363"/>
                    <a:gd name="connsiteY2" fmla="*/ 1950396 h 2154677"/>
                    <a:gd name="connsiteX3" fmla="*/ 625771 w 640363"/>
                    <a:gd name="connsiteY3" fmla="*/ 1765570 h 2154677"/>
                    <a:gd name="connsiteX4" fmla="*/ 358261 w 640363"/>
                    <a:gd name="connsiteY4" fmla="*/ 1682885 h 2154677"/>
                    <a:gd name="connsiteX5" fmla="*/ 343669 w 640363"/>
                    <a:gd name="connsiteY5" fmla="*/ 1648838 h 2154677"/>
                    <a:gd name="connsiteX6" fmla="*/ 577133 w 640363"/>
                    <a:gd name="connsiteY6" fmla="*/ 836579 h 2154677"/>
                    <a:gd name="connsiteX7" fmla="*/ 479857 w 640363"/>
                    <a:gd name="connsiteY7" fmla="*/ 758758 h 2154677"/>
                    <a:gd name="connsiteX8" fmla="*/ 484720 w 640363"/>
                    <a:gd name="connsiteY8" fmla="*/ 481519 h 2154677"/>
                    <a:gd name="connsiteX9" fmla="*/ 460401 w 640363"/>
                    <a:gd name="connsiteY9" fmla="*/ 423153 h 2154677"/>
                    <a:gd name="connsiteX10" fmla="*/ 470129 w 640363"/>
                    <a:gd name="connsiteY10" fmla="*/ 301558 h 2154677"/>
                    <a:gd name="connsiteX11" fmla="*/ 528495 w 640363"/>
                    <a:gd name="connsiteY11" fmla="*/ 63230 h 2154677"/>
                    <a:gd name="connsiteX12" fmla="*/ 66431 w 640363"/>
                    <a:gd name="connsiteY12" fmla="*/ 0 h 2154677"/>
                    <a:gd name="connsiteX13" fmla="*/ 0 w 640363"/>
                    <a:gd name="connsiteY13" fmla="*/ 1996175 h 2154677"/>
                    <a:gd name="connsiteX14" fmla="*/ 606316 w 640363"/>
                    <a:gd name="connsiteY14" fmla="*/ 2154677 h 2154677"/>
                    <a:gd name="connsiteX0" fmla="*/ 66431 w 640363"/>
                    <a:gd name="connsiteY0" fmla="*/ 0 h 2154677"/>
                    <a:gd name="connsiteX1" fmla="*/ 0 w 640363"/>
                    <a:gd name="connsiteY1" fmla="*/ 1996175 h 2154677"/>
                    <a:gd name="connsiteX2" fmla="*/ 606316 w 640363"/>
                    <a:gd name="connsiteY2" fmla="*/ 2154677 h 2154677"/>
                    <a:gd name="connsiteX3" fmla="*/ 640363 w 640363"/>
                    <a:gd name="connsiteY3" fmla="*/ 2067128 h 2154677"/>
                    <a:gd name="connsiteX4" fmla="*/ 572269 w 640363"/>
                    <a:gd name="connsiteY4" fmla="*/ 1950396 h 2154677"/>
                    <a:gd name="connsiteX5" fmla="*/ 625771 w 640363"/>
                    <a:gd name="connsiteY5" fmla="*/ 1765570 h 2154677"/>
                    <a:gd name="connsiteX6" fmla="*/ 358261 w 640363"/>
                    <a:gd name="connsiteY6" fmla="*/ 1682885 h 2154677"/>
                    <a:gd name="connsiteX7" fmla="*/ 343669 w 640363"/>
                    <a:gd name="connsiteY7" fmla="*/ 1648838 h 2154677"/>
                    <a:gd name="connsiteX8" fmla="*/ 577133 w 640363"/>
                    <a:gd name="connsiteY8" fmla="*/ 836579 h 2154677"/>
                    <a:gd name="connsiteX9" fmla="*/ 479857 w 640363"/>
                    <a:gd name="connsiteY9" fmla="*/ 758758 h 2154677"/>
                    <a:gd name="connsiteX10" fmla="*/ 484720 w 640363"/>
                    <a:gd name="connsiteY10" fmla="*/ 481519 h 2154677"/>
                    <a:gd name="connsiteX11" fmla="*/ 460401 w 640363"/>
                    <a:gd name="connsiteY11" fmla="*/ 423153 h 2154677"/>
                    <a:gd name="connsiteX12" fmla="*/ 470129 w 640363"/>
                    <a:gd name="connsiteY12" fmla="*/ 301558 h 2154677"/>
                    <a:gd name="connsiteX13" fmla="*/ 528495 w 640363"/>
                    <a:gd name="connsiteY13" fmla="*/ 63230 h 2154677"/>
                    <a:gd name="connsiteX14" fmla="*/ 157871 w 640363"/>
                    <a:gd name="connsiteY14" fmla="*/ 91440 h 2154677"/>
                    <a:gd name="connsiteX0" fmla="*/ 0 w 640363"/>
                    <a:gd name="connsiteY0" fmla="*/ 1954022 h 2112524"/>
                    <a:gd name="connsiteX1" fmla="*/ 606316 w 640363"/>
                    <a:gd name="connsiteY1" fmla="*/ 2112524 h 2112524"/>
                    <a:gd name="connsiteX2" fmla="*/ 640363 w 640363"/>
                    <a:gd name="connsiteY2" fmla="*/ 2024975 h 2112524"/>
                    <a:gd name="connsiteX3" fmla="*/ 572269 w 640363"/>
                    <a:gd name="connsiteY3" fmla="*/ 1908243 h 2112524"/>
                    <a:gd name="connsiteX4" fmla="*/ 625771 w 640363"/>
                    <a:gd name="connsiteY4" fmla="*/ 1723417 h 2112524"/>
                    <a:gd name="connsiteX5" fmla="*/ 358261 w 640363"/>
                    <a:gd name="connsiteY5" fmla="*/ 1640732 h 2112524"/>
                    <a:gd name="connsiteX6" fmla="*/ 343669 w 640363"/>
                    <a:gd name="connsiteY6" fmla="*/ 1606685 h 2112524"/>
                    <a:gd name="connsiteX7" fmla="*/ 577133 w 640363"/>
                    <a:gd name="connsiteY7" fmla="*/ 794426 h 2112524"/>
                    <a:gd name="connsiteX8" fmla="*/ 479857 w 640363"/>
                    <a:gd name="connsiteY8" fmla="*/ 716605 h 2112524"/>
                    <a:gd name="connsiteX9" fmla="*/ 484720 w 640363"/>
                    <a:gd name="connsiteY9" fmla="*/ 439366 h 2112524"/>
                    <a:gd name="connsiteX10" fmla="*/ 460401 w 640363"/>
                    <a:gd name="connsiteY10" fmla="*/ 381000 h 2112524"/>
                    <a:gd name="connsiteX11" fmla="*/ 470129 w 640363"/>
                    <a:gd name="connsiteY11" fmla="*/ 259405 h 2112524"/>
                    <a:gd name="connsiteX12" fmla="*/ 528495 w 640363"/>
                    <a:gd name="connsiteY12" fmla="*/ 21077 h 2112524"/>
                    <a:gd name="connsiteX13" fmla="*/ 157871 w 640363"/>
                    <a:gd name="connsiteY13" fmla="*/ 49287 h 2112524"/>
                    <a:gd name="connsiteX0" fmla="*/ 0 w 640363"/>
                    <a:gd name="connsiteY0" fmla="*/ 1983053 h 2141555"/>
                    <a:gd name="connsiteX1" fmla="*/ 606316 w 640363"/>
                    <a:gd name="connsiteY1" fmla="*/ 2141555 h 2141555"/>
                    <a:gd name="connsiteX2" fmla="*/ 640363 w 640363"/>
                    <a:gd name="connsiteY2" fmla="*/ 2054006 h 2141555"/>
                    <a:gd name="connsiteX3" fmla="*/ 572269 w 640363"/>
                    <a:gd name="connsiteY3" fmla="*/ 1937274 h 2141555"/>
                    <a:gd name="connsiteX4" fmla="*/ 625771 w 640363"/>
                    <a:gd name="connsiteY4" fmla="*/ 1752448 h 2141555"/>
                    <a:gd name="connsiteX5" fmla="*/ 358261 w 640363"/>
                    <a:gd name="connsiteY5" fmla="*/ 1669763 h 2141555"/>
                    <a:gd name="connsiteX6" fmla="*/ 343669 w 640363"/>
                    <a:gd name="connsiteY6" fmla="*/ 1635716 h 2141555"/>
                    <a:gd name="connsiteX7" fmla="*/ 577133 w 640363"/>
                    <a:gd name="connsiteY7" fmla="*/ 823457 h 2141555"/>
                    <a:gd name="connsiteX8" fmla="*/ 479857 w 640363"/>
                    <a:gd name="connsiteY8" fmla="*/ 745636 h 2141555"/>
                    <a:gd name="connsiteX9" fmla="*/ 484720 w 640363"/>
                    <a:gd name="connsiteY9" fmla="*/ 468397 h 2141555"/>
                    <a:gd name="connsiteX10" fmla="*/ 460401 w 640363"/>
                    <a:gd name="connsiteY10" fmla="*/ 410031 h 2141555"/>
                    <a:gd name="connsiteX11" fmla="*/ 470129 w 640363"/>
                    <a:gd name="connsiteY11" fmla="*/ 288436 h 2141555"/>
                    <a:gd name="connsiteX12" fmla="*/ 528495 w 640363"/>
                    <a:gd name="connsiteY12" fmla="*/ 50108 h 2141555"/>
                    <a:gd name="connsiteX13" fmla="*/ 85502 w 640363"/>
                    <a:gd name="connsiteY13" fmla="*/ 0 h 2141555"/>
                    <a:gd name="connsiteX0" fmla="*/ 0 w 640363"/>
                    <a:gd name="connsiteY0" fmla="*/ 1932945 h 2091447"/>
                    <a:gd name="connsiteX1" fmla="*/ 606316 w 640363"/>
                    <a:gd name="connsiteY1" fmla="*/ 2091447 h 2091447"/>
                    <a:gd name="connsiteX2" fmla="*/ 640363 w 640363"/>
                    <a:gd name="connsiteY2" fmla="*/ 2003898 h 2091447"/>
                    <a:gd name="connsiteX3" fmla="*/ 572269 w 640363"/>
                    <a:gd name="connsiteY3" fmla="*/ 1887166 h 2091447"/>
                    <a:gd name="connsiteX4" fmla="*/ 625771 w 640363"/>
                    <a:gd name="connsiteY4" fmla="*/ 1702340 h 2091447"/>
                    <a:gd name="connsiteX5" fmla="*/ 358261 w 640363"/>
                    <a:gd name="connsiteY5" fmla="*/ 1619655 h 2091447"/>
                    <a:gd name="connsiteX6" fmla="*/ 343669 w 640363"/>
                    <a:gd name="connsiteY6" fmla="*/ 1585608 h 2091447"/>
                    <a:gd name="connsiteX7" fmla="*/ 577133 w 640363"/>
                    <a:gd name="connsiteY7" fmla="*/ 773349 h 2091447"/>
                    <a:gd name="connsiteX8" fmla="*/ 479857 w 640363"/>
                    <a:gd name="connsiteY8" fmla="*/ 695528 h 2091447"/>
                    <a:gd name="connsiteX9" fmla="*/ 484720 w 640363"/>
                    <a:gd name="connsiteY9" fmla="*/ 418289 h 2091447"/>
                    <a:gd name="connsiteX10" fmla="*/ 460401 w 640363"/>
                    <a:gd name="connsiteY10" fmla="*/ 359923 h 2091447"/>
                    <a:gd name="connsiteX11" fmla="*/ 470129 w 640363"/>
                    <a:gd name="connsiteY11" fmla="*/ 238328 h 2091447"/>
                    <a:gd name="connsiteX12" fmla="*/ 528495 w 640363"/>
                    <a:gd name="connsiteY12" fmla="*/ 0 h 2091447"/>
                    <a:gd name="connsiteX0" fmla="*/ 262647 w 296694"/>
                    <a:gd name="connsiteY0" fmla="*/ 2091447 h 2091447"/>
                    <a:gd name="connsiteX1" fmla="*/ 296694 w 296694"/>
                    <a:gd name="connsiteY1" fmla="*/ 2003898 h 2091447"/>
                    <a:gd name="connsiteX2" fmla="*/ 228600 w 296694"/>
                    <a:gd name="connsiteY2" fmla="*/ 1887166 h 2091447"/>
                    <a:gd name="connsiteX3" fmla="*/ 282102 w 296694"/>
                    <a:gd name="connsiteY3" fmla="*/ 1702340 h 2091447"/>
                    <a:gd name="connsiteX4" fmla="*/ 14592 w 296694"/>
                    <a:gd name="connsiteY4" fmla="*/ 1619655 h 2091447"/>
                    <a:gd name="connsiteX5" fmla="*/ 0 w 296694"/>
                    <a:gd name="connsiteY5" fmla="*/ 1585608 h 2091447"/>
                    <a:gd name="connsiteX6" fmla="*/ 233464 w 296694"/>
                    <a:gd name="connsiteY6" fmla="*/ 773349 h 2091447"/>
                    <a:gd name="connsiteX7" fmla="*/ 136188 w 296694"/>
                    <a:gd name="connsiteY7" fmla="*/ 695528 h 2091447"/>
                    <a:gd name="connsiteX8" fmla="*/ 141051 w 296694"/>
                    <a:gd name="connsiteY8" fmla="*/ 418289 h 2091447"/>
                    <a:gd name="connsiteX9" fmla="*/ 116732 w 296694"/>
                    <a:gd name="connsiteY9" fmla="*/ 359923 h 2091447"/>
                    <a:gd name="connsiteX10" fmla="*/ 126460 w 296694"/>
                    <a:gd name="connsiteY10" fmla="*/ 238328 h 2091447"/>
                    <a:gd name="connsiteX11" fmla="*/ 184826 w 296694"/>
                    <a:gd name="connsiteY11" fmla="*/ 0 h 2091447"/>
                    <a:gd name="connsiteX0" fmla="*/ 262647 w 296694"/>
                    <a:gd name="connsiteY0" fmla="*/ 1853119 h 1853119"/>
                    <a:gd name="connsiteX1" fmla="*/ 296694 w 296694"/>
                    <a:gd name="connsiteY1" fmla="*/ 1765570 h 1853119"/>
                    <a:gd name="connsiteX2" fmla="*/ 228600 w 296694"/>
                    <a:gd name="connsiteY2" fmla="*/ 1648838 h 1853119"/>
                    <a:gd name="connsiteX3" fmla="*/ 282102 w 296694"/>
                    <a:gd name="connsiteY3" fmla="*/ 1464012 h 1853119"/>
                    <a:gd name="connsiteX4" fmla="*/ 14592 w 296694"/>
                    <a:gd name="connsiteY4" fmla="*/ 1381327 h 1853119"/>
                    <a:gd name="connsiteX5" fmla="*/ 0 w 296694"/>
                    <a:gd name="connsiteY5" fmla="*/ 1347280 h 1853119"/>
                    <a:gd name="connsiteX6" fmla="*/ 233464 w 296694"/>
                    <a:gd name="connsiteY6" fmla="*/ 535021 h 1853119"/>
                    <a:gd name="connsiteX7" fmla="*/ 136188 w 296694"/>
                    <a:gd name="connsiteY7" fmla="*/ 457200 h 1853119"/>
                    <a:gd name="connsiteX8" fmla="*/ 141051 w 296694"/>
                    <a:gd name="connsiteY8" fmla="*/ 179961 h 1853119"/>
                    <a:gd name="connsiteX9" fmla="*/ 116732 w 296694"/>
                    <a:gd name="connsiteY9" fmla="*/ 121595 h 1853119"/>
                    <a:gd name="connsiteX10" fmla="*/ 126460 w 296694"/>
                    <a:gd name="connsiteY10" fmla="*/ 0 h 1853119"/>
                    <a:gd name="connsiteX0" fmla="*/ 262647 w 296694"/>
                    <a:gd name="connsiteY0" fmla="*/ 1731524 h 1731524"/>
                    <a:gd name="connsiteX1" fmla="*/ 296694 w 296694"/>
                    <a:gd name="connsiteY1" fmla="*/ 1643975 h 1731524"/>
                    <a:gd name="connsiteX2" fmla="*/ 228600 w 296694"/>
                    <a:gd name="connsiteY2" fmla="*/ 1527243 h 1731524"/>
                    <a:gd name="connsiteX3" fmla="*/ 282102 w 296694"/>
                    <a:gd name="connsiteY3" fmla="*/ 1342417 h 1731524"/>
                    <a:gd name="connsiteX4" fmla="*/ 14592 w 296694"/>
                    <a:gd name="connsiteY4" fmla="*/ 1259732 h 1731524"/>
                    <a:gd name="connsiteX5" fmla="*/ 0 w 296694"/>
                    <a:gd name="connsiteY5" fmla="*/ 1225685 h 1731524"/>
                    <a:gd name="connsiteX6" fmla="*/ 233464 w 296694"/>
                    <a:gd name="connsiteY6" fmla="*/ 413426 h 1731524"/>
                    <a:gd name="connsiteX7" fmla="*/ 136188 w 296694"/>
                    <a:gd name="connsiteY7" fmla="*/ 335605 h 1731524"/>
                    <a:gd name="connsiteX8" fmla="*/ 141051 w 296694"/>
                    <a:gd name="connsiteY8" fmla="*/ 58366 h 1731524"/>
                    <a:gd name="connsiteX9" fmla="*/ 116732 w 296694"/>
                    <a:gd name="connsiteY9" fmla="*/ 0 h 1731524"/>
                    <a:gd name="connsiteX0" fmla="*/ 262647 w 296694"/>
                    <a:gd name="connsiteY0" fmla="*/ 1673158 h 1673158"/>
                    <a:gd name="connsiteX1" fmla="*/ 296694 w 296694"/>
                    <a:gd name="connsiteY1" fmla="*/ 1585609 h 1673158"/>
                    <a:gd name="connsiteX2" fmla="*/ 228600 w 296694"/>
                    <a:gd name="connsiteY2" fmla="*/ 1468877 h 1673158"/>
                    <a:gd name="connsiteX3" fmla="*/ 282102 w 296694"/>
                    <a:gd name="connsiteY3" fmla="*/ 1284051 h 1673158"/>
                    <a:gd name="connsiteX4" fmla="*/ 14592 w 296694"/>
                    <a:gd name="connsiteY4" fmla="*/ 1201366 h 1673158"/>
                    <a:gd name="connsiteX5" fmla="*/ 0 w 296694"/>
                    <a:gd name="connsiteY5" fmla="*/ 1167319 h 1673158"/>
                    <a:gd name="connsiteX6" fmla="*/ 233464 w 296694"/>
                    <a:gd name="connsiteY6" fmla="*/ 355060 h 1673158"/>
                    <a:gd name="connsiteX7" fmla="*/ 136188 w 296694"/>
                    <a:gd name="connsiteY7" fmla="*/ 277239 h 1673158"/>
                    <a:gd name="connsiteX8" fmla="*/ 141051 w 296694"/>
                    <a:gd name="connsiteY8" fmla="*/ 0 h 1673158"/>
                    <a:gd name="connsiteX0" fmla="*/ 262647 w 296694"/>
                    <a:gd name="connsiteY0" fmla="*/ 1395919 h 1395919"/>
                    <a:gd name="connsiteX1" fmla="*/ 296694 w 296694"/>
                    <a:gd name="connsiteY1" fmla="*/ 1308370 h 1395919"/>
                    <a:gd name="connsiteX2" fmla="*/ 228600 w 296694"/>
                    <a:gd name="connsiteY2" fmla="*/ 1191638 h 1395919"/>
                    <a:gd name="connsiteX3" fmla="*/ 282102 w 296694"/>
                    <a:gd name="connsiteY3" fmla="*/ 1006812 h 1395919"/>
                    <a:gd name="connsiteX4" fmla="*/ 14592 w 296694"/>
                    <a:gd name="connsiteY4" fmla="*/ 924127 h 1395919"/>
                    <a:gd name="connsiteX5" fmla="*/ 0 w 296694"/>
                    <a:gd name="connsiteY5" fmla="*/ 890080 h 1395919"/>
                    <a:gd name="connsiteX6" fmla="*/ 233464 w 296694"/>
                    <a:gd name="connsiteY6" fmla="*/ 77821 h 1395919"/>
                    <a:gd name="connsiteX7" fmla="*/ 136188 w 296694"/>
                    <a:gd name="connsiteY7" fmla="*/ 0 h 1395919"/>
                    <a:gd name="connsiteX0" fmla="*/ 262647 w 296694"/>
                    <a:gd name="connsiteY0" fmla="*/ 1318098 h 1318098"/>
                    <a:gd name="connsiteX1" fmla="*/ 296694 w 296694"/>
                    <a:gd name="connsiteY1" fmla="*/ 1230549 h 1318098"/>
                    <a:gd name="connsiteX2" fmla="*/ 228600 w 296694"/>
                    <a:gd name="connsiteY2" fmla="*/ 1113817 h 1318098"/>
                    <a:gd name="connsiteX3" fmla="*/ 282102 w 296694"/>
                    <a:gd name="connsiteY3" fmla="*/ 928991 h 1318098"/>
                    <a:gd name="connsiteX4" fmla="*/ 14592 w 296694"/>
                    <a:gd name="connsiteY4" fmla="*/ 846306 h 1318098"/>
                    <a:gd name="connsiteX5" fmla="*/ 0 w 296694"/>
                    <a:gd name="connsiteY5" fmla="*/ 812259 h 1318098"/>
                    <a:gd name="connsiteX6" fmla="*/ 233464 w 296694"/>
                    <a:gd name="connsiteY6" fmla="*/ 0 h 1318098"/>
                    <a:gd name="connsiteX0" fmla="*/ 296694 w 296694"/>
                    <a:gd name="connsiteY0" fmla="*/ 1230549 h 1230549"/>
                    <a:gd name="connsiteX1" fmla="*/ 228600 w 296694"/>
                    <a:gd name="connsiteY1" fmla="*/ 1113817 h 1230549"/>
                    <a:gd name="connsiteX2" fmla="*/ 282102 w 296694"/>
                    <a:gd name="connsiteY2" fmla="*/ 928991 h 1230549"/>
                    <a:gd name="connsiteX3" fmla="*/ 14592 w 296694"/>
                    <a:gd name="connsiteY3" fmla="*/ 846306 h 1230549"/>
                    <a:gd name="connsiteX4" fmla="*/ 0 w 296694"/>
                    <a:gd name="connsiteY4" fmla="*/ 812259 h 1230549"/>
                    <a:gd name="connsiteX5" fmla="*/ 233464 w 296694"/>
                    <a:gd name="connsiteY5" fmla="*/ 0 h 1230549"/>
                    <a:gd name="connsiteX0" fmla="*/ 296694 w 301616"/>
                    <a:gd name="connsiteY0" fmla="*/ 1230549 h 1230549"/>
                    <a:gd name="connsiteX1" fmla="*/ 301616 w 301616"/>
                    <a:gd name="connsiteY1" fmla="*/ 1192767 h 1230549"/>
                    <a:gd name="connsiteX2" fmla="*/ 228600 w 301616"/>
                    <a:gd name="connsiteY2" fmla="*/ 1113817 h 1230549"/>
                    <a:gd name="connsiteX3" fmla="*/ 282102 w 301616"/>
                    <a:gd name="connsiteY3" fmla="*/ 928991 h 1230549"/>
                    <a:gd name="connsiteX4" fmla="*/ 14592 w 301616"/>
                    <a:gd name="connsiteY4" fmla="*/ 846306 h 1230549"/>
                    <a:gd name="connsiteX5" fmla="*/ 0 w 301616"/>
                    <a:gd name="connsiteY5" fmla="*/ 812259 h 1230549"/>
                    <a:gd name="connsiteX6" fmla="*/ 233464 w 301616"/>
                    <a:gd name="connsiteY6" fmla="*/ 0 h 1230549"/>
                    <a:gd name="connsiteX0" fmla="*/ 296694 w 296694"/>
                    <a:gd name="connsiteY0" fmla="*/ 1230549 h 1230549"/>
                    <a:gd name="connsiteX1" fmla="*/ 228600 w 296694"/>
                    <a:gd name="connsiteY1" fmla="*/ 1113817 h 1230549"/>
                    <a:gd name="connsiteX2" fmla="*/ 282102 w 296694"/>
                    <a:gd name="connsiteY2" fmla="*/ 928991 h 1230549"/>
                    <a:gd name="connsiteX3" fmla="*/ 14592 w 296694"/>
                    <a:gd name="connsiteY3" fmla="*/ 846306 h 1230549"/>
                    <a:gd name="connsiteX4" fmla="*/ 0 w 296694"/>
                    <a:gd name="connsiteY4" fmla="*/ 812259 h 1230549"/>
                    <a:gd name="connsiteX5" fmla="*/ 233464 w 296694"/>
                    <a:gd name="connsiteY5" fmla="*/ 0 h 1230549"/>
                    <a:gd name="connsiteX0" fmla="*/ 296694 w 296694"/>
                    <a:gd name="connsiteY0" fmla="*/ 1230549 h 1230549"/>
                    <a:gd name="connsiteX1" fmla="*/ 282102 w 296694"/>
                    <a:gd name="connsiteY1" fmla="*/ 928991 h 1230549"/>
                    <a:gd name="connsiteX2" fmla="*/ 14592 w 296694"/>
                    <a:gd name="connsiteY2" fmla="*/ 846306 h 1230549"/>
                    <a:gd name="connsiteX3" fmla="*/ 0 w 296694"/>
                    <a:gd name="connsiteY3" fmla="*/ 812259 h 1230549"/>
                    <a:gd name="connsiteX4" fmla="*/ 233464 w 296694"/>
                    <a:gd name="connsiteY4" fmla="*/ 0 h 1230549"/>
                    <a:gd name="connsiteX0" fmla="*/ 282102 w 282102"/>
                    <a:gd name="connsiteY0" fmla="*/ 928991 h 928991"/>
                    <a:gd name="connsiteX1" fmla="*/ 14592 w 282102"/>
                    <a:gd name="connsiteY1" fmla="*/ 846306 h 928991"/>
                    <a:gd name="connsiteX2" fmla="*/ 0 w 282102"/>
                    <a:gd name="connsiteY2" fmla="*/ 812259 h 928991"/>
                    <a:gd name="connsiteX3" fmla="*/ 233464 w 282102"/>
                    <a:gd name="connsiteY3" fmla="*/ 0 h 928991"/>
                  </a:gdLst>
                  <a:ahLst/>
                  <a:cxnLst>
                    <a:cxn ang="0">
                      <a:pos x="connsiteX0" y="connsiteY0"/>
                    </a:cxn>
                    <a:cxn ang="0">
                      <a:pos x="connsiteX1" y="connsiteY1"/>
                    </a:cxn>
                    <a:cxn ang="0">
                      <a:pos x="connsiteX2" y="connsiteY2"/>
                    </a:cxn>
                    <a:cxn ang="0">
                      <a:pos x="connsiteX3" y="connsiteY3"/>
                    </a:cxn>
                  </a:cxnLst>
                  <a:rect l="l" t="t" r="r" b="b"/>
                  <a:pathLst>
                    <a:path w="282102" h="928991">
                      <a:moveTo>
                        <a:pt x="282102" y="928991"/>
                      </a:moveTo>
                      <a:lnTo>
                        <a:pt x="14592" y="846306"/>
                      </a:lnTo>
                      <a:lnTo>
                        <a:pt x="0" y="812259"/>
                      </a:lnTo>
                      <a:lnTo>
                        <a:pt x="233464" y="0"/>
                      </a:lnTo>
                    </a:path>
                  </a:pathLst>
                </a:cu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08" name="フリーフォーム 107"/>
              <p:cNvSpPr/>
              <p:nvPr/>
            </p:nvSpPr>
            <p:spPr>
              <a:xfrm>
                <a:off x="6319592" y="2676182"/>
                <a:ext cx="1692234" cy="2369127"/>
              </a:xfrm>
              <a:custGeom>
                <a:avLst/>
                <a:gdLst>
                  <a:gd name="connsiteX0" fmla="*/ 540327 w 2232561"/>
                  <a:gd name="connsiteY0" fmla="*/ 0 h 2369127"/>
                  <a:gd name="connsiteX1" fmla="*/ 1021278 w 2232561"/>
                  <a:gd name="connsiteY1" fmla="*/ 53439 h 2369127"/>
                  <a:gd name="connsiteX2" fmla="*/ 967839 w 2232561"/>
                  <a:gd name="connsiteY2" fmla="*/ 332509 h 2369127"/>
                  <a:gd name="connsiteX3" fmla="*/ 967839 w 2232561"/>
                  <a:gd name="connsiteY3" fmla="*/ 433449 h 2369127"/>
                  <a:gd name="connsiteX4" fmla="*/ 991589 w 2232561"/>
                  <a:gd name="connsiteY4" fmla="*/ 492826 h 2369127"/>
                  <a:gd name="connsiteX5" fmla="*/ 985652 w 2232561"/>
                  <a:gd name="connsiteY5" fmla="*/ 765958 h 2369127"/>
                  <a:gd name="connsiteX6" fmla="*/ 1068779 w 2232561"/>
                  <a:gd name="connsiteY6" fmla="*/ 843148 h 2369127"/>
                  <a:gd name="connsiteX7" fmla="*/ 1110343 w 2232561"/>
                  <a:gd name="connsiteY7" fmla="*/ 849086 h 2369127"/>
                  <a:gd name="connsiteX8" fmla="*/ 1211283 w 2232561"/>
                  <a:gd name="connsiteY8" fmla="*/ 760021 h 2369127"/>
                  <a:gd name="connsiteX9" fmla="*/ 1383475 w 2232561"/>
                  <a:gd name="connsiteY9" fmla="*/ 694706 h 2369127"/>
                  <a:gd name="connsiteX10" fmla="*/ 1436914 w 2232561"/>
                  <a:gd name="connsiteY10" fmla="*/ 564078 h 2369127"/>
                  <a:gd name="connsiteX11" fmla="*/ 1638795 w 2232561"/>
                  <a:gd name="connsiteY11" fmla="*/ 516577 h 2369127"/>
                  <a:gd name="connsiteX12" fmla="*/ 1888176 w 2232561"/>
                  <a:gd name="connsiteY12" fmla="*/ 599704 h 2369127"/>
                  <a:gd name="connsiteX13" fmla="*/ 2036618 w 2232561"/>
                  <a:gd name="connsiteY13" fmla="*/ 670956 h 2369127"/>
                  <a:gd name="connsiteX14" fmla="*/ 2226623 w 2232561"/>
                  <a:gd name="connsiteY14" fmla="*/ 676893 h 2369127"/>
                  <a:gd name="connsiteX15" fmla="*/ 2232561 w 2232561"/>
                  <a:gd name="connsiteY15" fmla="*/ 843148 h 2369127"/>
                  <a:gd name="connsiteX16" fmla="*/ 2006930 w 2232561"/>
                  <a:gd name="connsiteY16" fmla="*/ 825335 h 2369127"/>
                  <a:gd name="connsiteX17" fmla="*/ 1977241 w 2232561"/>
                  <a:gd name="connsiteY17" fmla="*/ 985652 h 2369127"/>
                  <a:gd name="connsiteX18" fmla="*/ 1995054 w 2232561"/>
                  <a:gd name="connsiteY18" fmla="*/ 1027216 h 2369127"/>
                  <a:gd name="connsiteX19" fmla="*/ 2036618 w 2232561"/>
                  <a:gd name="connsiteY19" fmla="*/ 1033153 h 2369127"/>
                  <a:gd name="connsiteX20" fmla="*/ 2030680 w 2232561"/>
                  <a:gd name="connsiteY20" fmla="*/ 1169719 h 2369127"/>
                  <a:gd name="connsiteX21" fmla="*/ 1953491 w 2232561"/>
                  <a:gd name="connsiteY21" fmla="*/ 1205345 h 2369127"/>
                  <a:gd name="connsiteX22" fmla="*/ 1870363 w 2232561"/>
                  <a:gd name="connsiteY22" fmla="*/ 1193470 h 2369127"/>
                  <a:gd name="connsiteX23" fmla="*/ 1816924 w 2232561"/>
                  <a:gd name="connsiteY23" fmla="*/ 1145969 h 2369127"/>
                  <a:gd name="connsiteX24" fmla="*/ 1656608 w 2232561"/>
                  <a:gd name="connsiteY24" fmla="*/ 1151906 h 2369127"/>
                  <a:gd name="connsiteX25" fmla="*/ 1591293 w 2232561"/>
                  <a:gd name="connsiteY25" fmla="*/ 1383475 h 2369127"/>
                  <a:gd name="connsiteX26" fmla="*/ 1692234 w 2232561"/>
                  <a:gd name="connsiteY26" fmla="*/ 1395351 h 2369127"/>
                  <a:gd name="connsiteX27" fmla="*/ 1704109 w 2232561"/>
                  <a:gd name="connsiteY27" fmla="*/ 1407226 h 2369127"/>
                  <a:gd name="connsiteX28" fmla="*/ 1870363 w 2232561"/>
                  <a:gd name="connsiteY28" fmla="*/ 1442852 h 2369127"/>
                  <a:gd name="connsiteX29" fmla="*/ 1763485 w 2232561"/>
                  <a:gd name="connsiteY29" fmla="*/ 1959429 h 2369127"/>
                  <a:gd name="connsiteX30" fmla="*/ 2113808 w 2232561"/>
                  <a:gd name="connsiteY30" fmla="*/ 2072244 h 2369127"/>
                  <a:gd name="connsiteX31" fmla="*/ 2084119 w 2232561"/>
                  <a:gd name="connsiteY31" fmla="*/ 2244436 h 2369127"/>
                  <a:gd name="connsiteX32" fmla="*/ 2000992 w 2232561"/>
                  <a:gd name="connsiteY32" fmla="*/ 2321626 h 2369127"/>
                  <a:gd name="connsiteX33" fmla="*/ 1751610 w 2232561"/>
                  <a:gd name="connsiteY33" fmla="*/ 2369127 h 2369127"/>
                  <a:gd name="connsiteX34" fmla="*/ 1698171 w 2232561"/>
                  <a:gd name="connsiteY34" fmla="*/ 2369127 h 2369127"/>
                  <a:gd name="connsiteX35" fmla="*/ 1698171 w 2232561"/>
                  <a:gd name="connsiteY35" fmla="*/ 2369127 h 2369127"/>
                  <a:gd name="connsiteX36" fmla="*/ 0 w 2232561"/>
                  <a:gd name="connsiteY36" fmla="*/ 1882239 h 2369127"/>
                  <a:gd name="connsiteX37" fmla="*/ 540327 w 2232561"/>
                  <a:gd name="connsiteY37" fmla="*/ 0 h 2369127"/>
                  <a:gd name="connsiteX0" fmla="*/ 540327 w 2232561"/>
                  <a:gd name="connsiteY0" fmla="*/ 0 h 2369127"/>
                  <a:gd name="connsiteX1" fmla="*/ 1021278 w 2232561"/>
                  <a:gd name="connsiteY1" fmla="*/ 53439 h 2369127"/>
                  <a:gd name="connsiteX2" fmla="*/ 967839 w 2232561"/>
                  <a:gd name="connsiteY2" fmla="*/ 332509 h 2369127"/>
                  <a:gd name="connsiteX3" fmla="*/ 967839 w 2232561"/>
                  <a:gd name="connsiteY3" fmla="*/ 433449 h 2369127"/>
                  <a:gd name="connsiteX4" fmla="*/ 991589 w 2232561"/>
                  <a:gd name="connsiteY4" fmla="*/ 492826 h 2369127"/>
                  <a:gd name="connsiteX5" fmla="*/ 985652 w 2232561"/>
                  <a:gd name="connsiteY5" fmla="*/ 765958 h 2369127"/>
                  <a:gd name="connsiteX6" fmla="*/ 1068779 w 2232561"/>
                  <a:gd name="connsiteY6" fmla="*/ 843148 h 2369127"/>
                  <a:gd name="connsiteX7" fmla="*/ 1110343 w 2232561"/>
                  <a:gd name="connsiteY7" fmla="*/ 849086 h 2369127"/>
                  <a:gd name="connsiteX8" fmla="*/ 1211283 w 2232561"/>
                  <a:gd name="connsiteY8" fmla="*/ 760021 h 2369127"/>
                  <a:gd name="connsiteX9" fmla="*/ 1383475 w 2232561"/>
                  <a:gd name="connsiteY9" fmla="*/ 694706 h 2369127"/>
                  <a:gd name="connsiteX10" fmla="*/ 1436914 w 2232561"/>
                  <a:gd name="connsiteY10" fmla="*/ 564078 h 2369127"/>
                  <a:gd name="connsiteX11" fmla="*/ 1638795 w 2232561"/>
                  <a:gd name="connsiteY11" fmla="*/ 516577 h 2369127"/>
                  <a:gd name="connsiteX12" fmla="*/ 1888176 w 2232561"/>
                  <a:gd name="connsiteY12" fmla="*/ 599704 h 2369127"/>
                  <a:gd name="connsiteX13" fmla="*/ 2036618 w 2232561"/>
                  <a:gd name="connsiteY13" fmla="*/ 670956 h 2369127"/>
                  <a:gd name="connsiteX14" fmla="*/ 2226623 w 2232561"/>
                  <a:gd name="connsiteY14" fmla="*/ 676893 h 2369127"/>
                  <a:gd name="connsiteX15" fmla="*/ 2232561 w 2232561"/>
                  <a:gd name="connsiteY15" fmla="*/ 843148 h 2369127"/>
                  <a:gd name="connsiteX16" fmla="*/ 2006930 w 2232561"/>
                  <a:gd name="connsiteY16" fmla="*/ 825335 h 2369127"/>
                  <a:gd name="connsiteX17" fmla="*/ 1977241 w 2232561"/>
                  <a:gd name="connsiteY17" fmla="*/ 985652 h 2369127"/>
                  <a:gd name="connsiteX18" fmla="*/ 1995054 w 2232561"/>
                  <a:gd name="connsiteY18" fmla="*/ 1027216 h 2369127"/>
                  <a:gd name="connsiteX19" fmla="*/ 2036618 w 2232561"/>
                  <a:gd name="connsiteY19" fmla="*/ 1033153 h 2369127"/>
                  <a:gd name="connsiteX20" fmla="*/ 2030680 w 2232561"/>
                  <a:gd name="connsiteY20" fmla="*/ 1169719 h 2369127"/>
                  <a:gd name="connsiteX21" fmla="*/ 1953491 w 2232561"/>
                  <a:gd name="connsiteY21" fmla="*/ 1205345 h 2369127"/>
                  <a:gd name="connsiteX22" fmla="*/ 1870363 w 2232561"/>
                  <a:gd name="connsiteY22" fmla="*/ 1193470 h 2369127"/>
                  <a:gd name="connsiteX23" fmla="*/ 1816924 w 2232561"/>
                  <a:gd name="connsiteY23" fmla="*/ 1145969 h 2369127"/>
                  <a:gd name="connsiteX24" fmla="*/ 1656608 w 2232561"/>
                  <a:gd name="connsiteY24" fmla="*/ 1151906 h 2369127"/>
                  <a:gd name="connsiteX25" fmla="*/ 1591293 w 2232561"/>
                  <a:gd name="connsiteY25" fmla="*/ 1383475 h 2369127"/>
                  <a:gd name="connsiteX26" fmla="*/ 1692234 w 2232561"/>
                  <a:gd name="connsiteY26" fmla="*/ 1395351 h 2369127"/>
                  <a:gd name="connsiteX27" fmla="*/ 1704109 w 2232561"/>
                  <a:gd name="connsiteY27" fmla="*/ 1407226 h 2369127"/>
                  <a:gd name="connsiteX28" fmla="*/ 1870363 w 2232561"/>
                  <a:gd name="connsiteY28" fmla="*/ 1442852 h 2369127"/>
                  <a:gd name="connsiteX29" fmla="*/ 1763485 w 2232561"/>
                  <a:gd name="connsiteY29" fmla="*/ 1959429 h 2369127"/>
                  <a:gd name="connsiteX30" fmla="*/ 2113808 w 2232561"/>
                  <a:gd name="connsiteY30" fmla="*/ 2072244 h 2369127"/>
                  <a:gd name="connsiteX31" fmla="*/ 2084119 w 2232561"/>
                  <a:gd name="connsiteY31" fmla="*/ 2244436 h 2369127"/>
                  <a:gd name="connsiteX32" fmla="*/ 2000992 w 2232561"/>
                  <a:gd name="connsiteY32" fmla="*/ 2321626 h 2369127"/>
                  <a:gd name="connsiteX33" fmla="*/ 1751610 w 2232561"/>
                  <a:gd name="connsiteY33" fmla="*/ 2369127 h 2369127"/>
                  <a:gd name="connsiteX34" fmla="*/ 1698171 w 2232561"/>
                  <a:gd name="connsiteY34" fmla="*/ 2369127 h 2369127"/>
                  <a:gd name="connsiteX35" fmla="*/ 1698171 w 2232561"/>
                  <a:gd name="connsiteY35" fmla="*/ 2369127 h 2369127"/>
                  <a:gd name="connsiteX36" fmla="*/ 0 w 2232561"/>
                  <a:gd name="connsiteY36" fmla="*/ 1882239 h 2369127"/>
                  <a:gd name="connsiteX37" fmla="*/ 265374 w 2232561"/>
                  <a:gd name="connsiteY37" fmla="*/ 952646 h 2369127"/>
                  <a:gd name="connsiteX38" fmla="*/ 540327 w 2232561"/>
                  <a:gd name="connsiteY38" fmla="*/ 0 h 2369127"/>
                  <a:gd name="connsiteX0" fmla="*/ 540327 w 2232561"/>
                  <a:gd name="connsiteY0" fmla="*/ 0 h 2369127"/>
                  <a:gd name="connsiteX1" fmla="*/ 1021278 w 2232561"/>
                  <a:gd name="connsiteY1" fmla="*/ 53439 h 2369127"/>
                  <a:gd name="connsiteX2" fmla="*/ 967839 w 2232561"/>
                  <a:gd name="connsiteY2" fmla="*/ 332509 h 2369127"/>
                  <a:gd name="connsiteX3" fmla="*/ 967839 w 2232561"/>
                  <a:gd name="connsiteY3" fmla="*/ 433449 h 2369127"/>
                  <a:gd name="connsiteX4" fmla="*/ 991589 w 2232561"/>
                  <a:gd name="connsiteY4" fmla="*/ 492826 h 2369127"/>
                  <a:gd name="connsiteX5" fmla="*/ 985652 w 2232561"/>
                  <a:gd name="connsiteY5" fmla="*/ 765958 h 2369127"/>
                  <a:gd name="connsiteX6" fmla="*/ 1068779 w 2232561"/>
                  <a:gd name="connsiteY6" fmla="*/ 843148 h 2369127"/>
                  <a:gd name="connsiteX7" fmla="*/ 1110343 w 2232561"/>
                  <a:gd name="connsiteY7" fmla="*/ 849086 h 2369127"/>
                  <a:gd name="connsiteX8" fmla="*/ 1211283 w 2232561"/>
                  <a:gd name="connsiteY8" fmla="*/ 760021 h 2369127"/>
                  <a:gd name="connsiteX9" fmla="*/ 1383475 w 2232561"/>
                  <a:gd name="connsiteY9" fmla="*/ 694706 h 2369127"/>
                  <a:gd name="connsiteX10" fmla="*/ 1436914 w 2232561"/>
                  <a:gd name="connsiteY10" fmla="*/ 564078 h 2369127"/>
                  <a:gd name="connsiteX11" fmla="*/ 1638795 w 2232561"/>
                  <a:gd name="connsiteY11" fmla="*/ 516577 h 2369127"/>
                  <a:gd name="connsiteX12" fmla="*/ 1888176 w 2232561"/>
                  <a:gd name="connsiteY12" fmla="*/ 599704 h 2369127"/>
                  <a:gd name="connsiteX13" fmla="*/ 2036618 w 2232561"/>
                  <a:gd name="connsiteY13" fmla="*/ 670956 h 2369127"/>
                  <a:gd name="connsiteX14" fmla="*/ 2226623 w 2232561"/>
                  <a:gd name="connsiteY14" fmla="*/ 676893 h 2369127"/>
                  <a:gd name="connsiteX15" fmla="*/ 2232561 w 2232561"/>
                  <a:gd name="connsiteY15" fmla="*/ 843148 h 2369127"/>
                  <a:gd name="connsiteX16" fmla="*/ 2006930 w 2232561"/>
                  <a:gd name="connsiteY16" fmla="*/ 825335 h 2369127"/>
                  <a:gd name="connsiteX17" fmla="*/ 1977241 w 2232561"/>
                  <a:gd name="connsiteY17" fmla="*/ 985652 h 2369127"/>
                  <a:gd name="connsiteX18" fmla="*/ 1995054 w 2232561"/>
                  <a:gd name="connsiteY18" fmla="*/ 1027216 h 2369127"/>
                  <a:gd name="connsiteX19" fmla="*/ 2036618 w 2232561"/>
                  <a:gd name="connsiteY19" fmla="*/ 1033153 h 2369127"/>
                  <a:gd name="connsiteX20" fmla="*/ 2030680 w 2232561"/>
                  <a:gd name="connsiteY20" fmla="*/ 1169719 h 2369127"/>
                  <a:gd name="connsiteX21" fmla="*/ 1953491 w 2232561"/>
                  <a:gd name="connsiteY21" fmla="*/ 1205345 h 2369127"/>
                  <a:gd name="connsiteX22" fmla="*/ 1870363 w 2232561"/>
                  <a:gd name="connsiteY22" fmla="*/ 1193470 h 2369127"/>
                  <a:gd name="connsiteX23" fmla="*/ 1816924 w 2232561"/>
                  <a:gd name="connsiteY23" fmla="*/ 1145969 h 2369127"/>
                  <a:gd name="connsiteX24" fmla="*/ 1656608 w 2232561"/>
                  <a:gd name="connsiteY24" fmla="*/ 1151906 h 2369127"/>
                  <a:gd name="connsiteX25" fmla="*/ 1591293 w 2232561"/>
                  <a:gd name="connsiteY25" fmla="*/ 1383475 h 2369127"/>
                  <a:gd name="connsiteX26" fmla="*/ 1692234 w 2232561"/>
                  <a:gd name="connsiteY26" fmla="*/ 1395351 h 2369127"/>
                  <a:gd name="connsiteX27" fmla="*/ 1704109 w 2232561"/>
                  <a:gd name="connsiteY27" fmla="*/ 1407226 h 2369127"/>
                  <a:gd name="connsiteX28" fmla="*/ 1870363 w 2232561"/>
                  <a:gd name="connsiteY28" fmla="*/ 1442852 h 2369127"/>
                  <a:gd name="connsiteX29" fmla="*/ 1763485 w 2232561"/>
                  <a:gd name="connsiteY29" fmla="*/ 1959429 h 2369127"/>
                  <a:gd name="connsiteX30" fmla="*/ 2113808 w 2232561"/>
                  <a:gd name="connsiteY30" fmla="*/ 2072244 h 2369127"/>
                  <a:gd name="connsiteX31" fmla="*/ 2084119 w 2232561"/>
                  <a:gd name="connsiteY31" fmla="*/ 2244436 h 2369127"/>
                  <a:gd name="connsiteX32" fmla="*/ 2000992 w 2232561"/>
                  <a:gd name="connsiteY32" fmla="*/ 2321626 h 2369127"/>
                  <a:gd name="connsiteX33" fmla="*/ 1751610 w 2232561"/>
                  <a:gd name="connsiteY33" fmla="*/ 2369127 h 2369127"/>
                  <a:gd name="connsiteX34" fmla="*/ 1698171 w 2232561"/>
                  <a:gd name="connsiteY34" fmla="*/ 2369127 h 2369127"/>
                  <a:gd name="connsiteX35" fmla="*/ 1698171 w 2232561"/>
                  <a:gd name="connsiteY35" fmla="*/ 2369127 h 2369127"/>
                  <a:gd name="connsiteX36" fmla="*/ 279022 w 2232561"/>
                  <a:gd name="connsiteY36" fmla="*/ 1962581 h 2369127"/>
                  <a:gd name="connsiteX37" fmla="*/ 0 w 2232561"/>
                  <a:gd name="connsiteY37" fmla="*/ 1882239 h 2369127"/>
                  <a:gd name="connsiteX38" fmla="*/ 265374 w 2232561"/>
                  <a:gd name="connsiteY38" fmla="*/ 952646 h 2369127"/>
                  <a:gd name="connsiteX39" fmla="*/ 540327 w 2232561"/>
                  <a:gd name="connsiteY39" fmla="*/ 0 h 2369127"/>
                  <a:gd name="connsiteX0" fmla="*/ 274953 w 1967187"/>
                  <a:gd name="connsiteY0" fmla="*/ 0 h 2369127"/>
                  <a:gd name="connsiteX1" fmla="*/ 755904 w 1967187"/>
                  <a:gd name="connsiteY1" fmla="*/ 53439 h 2369127"/>
                  <a:gd name="connsiteX2" fmla="*/ 702465 w 1967187"/>
                  <a:gd name="connsiteY2" fmla="*/ 332509 h 2369127"/>
                  <a:gd name="connsiteX3" fmla="*/ 702465 w 1967187"/>
                  <a:gd name="connsiteY3" fmla="*/ 433449 h 2369127"/>
                  <a:gd name="connsiteX4" fmla="*/ 726215 w 1967187"/>
                  <a:gd name="connsiteY4" fmla="*/ 492826 h 2369127"/>
                  <a:gd name="connsiteX5" fmla="*/ 720278 w 1967187"/>
                  <a:gd name="connsiteY5" fmla="*/ 765958 h 2369127"/>
                  <a:gd name="connsiteX6" fmla="*/ 803405 w 1967187"/>
                  <a:gd name="connsiteY6" fmla="*/ 843148 h 2369127"/>
                  <a:gd name="connsiteX7" fmla="*/ 844969 w 1967187"/>
                  <a:gd name="connsiteY7" fmla="*/ 849086 h 2369127"/>
                  <a:gd name="connsiteX8" fmla="*/ 945909 w 1967187"/>
                  <a:gd name="connsiteY8" fmla="*/ 760021 h 2369127"/>
                  <a:gd name="connsiteX9" fmla="*/ 1118101 w 1967187"/>
                  <a:gd name="connsiteY9" fmla="*/ 694706 h 2369127"/>
                  <a:gd name="connsiteX10" fmla="*/ 1171540 w 1967187"/>
                  <a:gd name="connsiteY10" fmla="*/ 564078 h 2369127"/>
                  <a:gd name="connsiteX11" fmla="*/ 1373421 w 1967187"/>
                  <a:gd name="connsiteY11" fmla="*/ 516577 h 2369127"/>
                  <a:gd name="connsiteX12" fmla="*/ 1622802 w 1967187"/>
                  <a:gd name="connsiteY12" fmla="*/ 599704 h 2369127"/>
                  <a:gd name="connsiteX13" fmla="*/ 1771244 w 1967187"/>
                  <a:gd name="connsiteY13" fmla="*/ 670956 h 2369127"/>
                  <a:gd name="connsiteX14" fmla="*/ 1961249 w 1967187"/>
                  <a:gd name="connsiteY14" fmla="*/ 676893 h 2369127"/>
                  <a:gd name="connsiteX15" fmla="*/ 1967187 w 1967187"/>
                  <a:gd name="connsiteY15" fmla="*/ 843148 h 2369127"/>
                  <a:gd name="connsiteX16" fmla="*/ 1741556 w 1967187"/>
                  <a:gd name="connsiteY16" fmla="*/ 825335 h 2369127"/>
                  <a:gd name="connsiteX17" fmla="*/ 1711867 w 1967187"/>
                  <a:gd name="connsiteY17" fmla="*/ 985652 h 2369127"/>
                  <a:gd name="connsiteX18" fmla="*/ 1729680 w 1967187"/>
                  <a:gd name="connsiteY18" fmla="*/ 1027216 h 2369127"/>
                  <a:gd name="connsiteX19" fmla="*/ 1771244 w 1967187"/>
                  <a:gd name="connsiteY19" fmla="*/ 1033153 h 2369127"/>
                  <a:gd name="connsiteX20" fmla="*/ 1765306 w 1967187"/>
                  <a:gd name="connsiteY20" fmla="*/ 1169719 h 2369127"/>
                  <a:gd name="connsiteX21" fmla="*/ 1688117 w 1967187"/>
                  <a:gd name="connsiteY21" fmla="*/ 1205345 h 2369127"/>
                  <a:gd name="connsiteX22" fmla="*/ 1604989 w 1967187"/>
                  <a:gd name="connsiteY22" fmla="*/ 1193470 h 2369127"/>
                  <a:gd name="connsiteX23" fmla="*/ 1551550 w 1967187"/>
                  <a:gd name="connsiteY23" fmla="*/ 1145969 h 2369127"/>
                  <a:gd name="connsiteX24" fmla="*/ 1391234 w 1967187"/>
                  <a:gd name="connsiteY24" fmla="*/ 1151906 h 2369127"/>
                  <a:gd name="connsiteX25" fmla="*/ 1325919 w 1967187"/>
                  <a:gd name="connsiteY25" fmla="*/ 1383475 h 2369127"/>
                  <a:gd name="connsiteX26" fmla="*/ 1426860 w 1967187"/>
                  <a:gd name="connsiteY26" fmla="*/ 1395351 h 2369127"/>
                  <a:gd name="connsiteX27" fmla="*/ 1438735 w 1967187"/>
                  <a:gd name="connsiteY27" fmla="*/ 1407226 h 2369127"/>
                  <a:gd name="connsiteX28" fmla="*/ 1604989 w 1967187"/>
                  <a:gd name="connsiteY28" fmla="*/ 1442852 h 2369127"/>
                  <a:gd name="connsiteX29" fmla="*/ 1498111 w 1967187"/>
                  <a:gd name="connsiteY29" fmla="*/ 1959429 h 2369127"/>
                  <a:gd name="connsiteX30" fmla="*/ 1848434 w 1967187"/>
                  <a:gd name="connsiteY30" fmla="*/ 2072244 h 2369127"/>
                  <a:gd name="connsiteX31" fmla="*/ 1818745 w 1967187"/>
                  <a:gd name="connsiteY31" fmla="*/ 2244436 h 2369127"/>
                  <a:gd name="connsiteX32" fmla="*/ 1735618 w 1967187"/>
                  <a:gd name="connsiteY32" fmla="*/ 2321626 h 2369127"/>
                  <a:gd name="connsiteX33" fmla="*/ 1486236 w 1967187"/>
                  <a:gd name="connsiteY33" fmla="*/ 2369127 h 2369127"/>
                  <a:gd name="connsiteX34" fmla="*/ 1432797 w 1967187"/>
                  <a:gd name="connsiteY34" fmla="*/ 2369127 h 2369127"/>
                  <a:gd name="connsiteX35" fmla="*/ 1432797 w 1967187"/>
                  <a:gd name="connsiteY35" fmla="*/ 2369127 h 2369127"/>
                  <a:gd name="connsiteX36" fmla="*/ 13648 w 1967187"/>
                  <a:gd name="connsiteY36" fmla="*/ 1962581 h 2369127"/>
                  <a:gd name="connsiteX37" fmla="*/ 0 w 1967187"/>
                  <a:gd name="connsiteY37" fmla="*/ 952646 h 2369127"/>
                  <a:gd name="connsiteX38" fmla="*/ 274953 w 1967187"/>
                  <a:gd name="connsiteY38" fmla="*/ 0 h 2369127"/>
                  <a:gd name="connsiteX0" fmla="*/ 261305 w 1953539"/>
                  <a:gd name="connsiteY0" fmla="*/ 0 h 2369127"/>
                  <a:gd name="connsiteX1" fmla="*/ 742256 w 1953539"/>
                  <a:gd name="connsiteY1" fmla="*/ 53439 h 2369127"/>
                  <a:gd name="connsiteX2" fmla="*/ 688817 w 1953539"/>
                  <a:gd name="connsiteY2" fmla="*/ 332509 h 2369127"/>
                  <a:gd name="connsiteX3" fmla="*/ 688817 w 1953539"/>
                  <a:gd name="connsiteY3" fmla="*/ 433449 h 2369127"/>
                  <a:gd name="connsiteX4" fmla="*/ 712567 w 1953539"/>
                  <a:gd name="connsiteY4" fmla="*/ 492826 h 2369127"/>
                  <a:gd name="connsiteX5" fmla="*/ 706630 w 1953539"/>
                  <a:gd name="connsiteY5" fmla="*/ 765958 h 2369127"/>
                  <a:gd name="connsiteX6" fmla="*/ 789757 w 1953539"/>
                  <a:gd name="connsiteY6" fmla="*/ 843148 h 2369127"/>
                  <a:gd name="connsiteX7" fmla="*/ 831321 w 1953539"/>
                  <a:gd name="connsiteY7" fmla="*/ 849086 h 2369127"/>
                  <a:gd name="connsiteX8" fmla="*/ 932261 w 1953539"/>
                  <a:gd name="connsiteY8" fmla="*/ 760021 h 2369127"/>
                  <a:gd name="connsiteX9" fmla="*/ 1104453 w 1953539"/>
                  <a:gd name="connsiteY9" fmla="*/ 694706 h 2369127"/>
                  <a:gd name="connsiteX10" fmla="*/ 1157892 w 1953539"/>
                  <a:gd name="connsiteY10" fmla="*/ 564078 h 2369127"/>
                  <a:gd name="connsiteX11" fmla="*/ 1359773 w 1953539"/>
                  <a:gd name="connsiteY11" fmla="*/ 516577 h 2369127"/>
                  <a:gd name="connsiteX12" fmla="*/ 1609154 w 1953539"/>
                  <a:gd name="connsiteY12" fmla="*/ 599704 h 2369127"/>
                  <a:gd name="connsiteX13" fmla="*/ 1757596 w 1953539"/>
                  <a:gd name="connsiteY13" fmla="*/ 670956 h 2369127"/>
                  <a:gd name="connsiteX14" fmla="*/ 1947601 w 1953539"/>
                  <a:gd name="connsiteY14" fmla="*/ 676893 h 2369127"/>
                  <a:gd name="connsiteX15" fmla="*/ 1953539 w 1953539"/>
                  <a:gd name="connsiteY15" fmla="*/ 843148 h 2369127"/>
                  <a:gd name="connsiteX16" fmla="*/ 1727908 w 1953539"/>
                  <a:gd name="connsiteY16" fmla="*/ 825335 h 2369127"/>
                  <a:gd name="connsiteX17" fmla="*/ 1698219 w 1953539"/>
                  <a:gd name="connsiteY17" fmla="*/ 985652 h 2369127"/>
                  <a:gd name="connsiteX18" fmla="*/ 1716032 w 1953539"/>
                  <a:gd name="connsiteY18" fmla="*/ 1027216 h 2369127"/>
                  <a:gd name="connsiteX19" fmla="*/ 1757596 w 1953539"/>
                  <a:gd name="connsiteY19" fmla="*/ 1033153 h 2369127"/>
                  <a:gd name="connsiteX20" fmla="*/ 1751658 w 1953539"/>
                  <a:gd name="connsiteY20" fmla="*/ 1169719 h 2369127"/>
                  <a:gd name="connsiteX21" fmla="*/ 1674469 w 1953539"/>
                  <a:gd name="connsiteY21" fmla="*/ 1205345 h 2369127"/>
                  <a:gd name="connsiteX22" fmla="*/ 1591341 w 1953539"/>
                  <a:gd name="connsiteY22" fmla="*/ 1193470 h 2369127"/>
                  <a:gd name="connsiteX23" fmla="*/ 1537902 w 1953539"/>
                  <a:gd name="connsiteY23" fmla="*/ 1145969 h 2369127"/>
                  <a:gd name="connsiteX24" fmla="*/ 1377586 w 1953539"/>
                  <a:gd name="connsiteY24" fmla="*/ 1151906 h 2369127"/>
                  <a:gd name="connsiteX25" fmla="*/ 1312271 w 1953539"/>
                  <a:gd name="connsiteY25" fmla="*/ 1383475 h 2369127"/>
                  <a:gd name="connsiteX26" fmla="*/ 1413212 w 1953539"/>
                  <a:gd name="connsiteY26" fmla="*/ 1395351 h 2369127"/>
                  <a:gd name="connsiteX27" fmla="*/ 1425087 w 1953539"/>
                  <a:gd name="connsiteY27" fmla="*/ 1407226 h 2369127"/>
                  <a:gd name="connsiteX28" fmla="*/ 1591341 w 1953539"/>
                  <a:gd name="connsiteY28" fmla="*/ 1442852 h 2369127"/>
                  <a:gd name="connsiteX29" fmla="*/ 1484463 w 1953539"/>
                  <a:gd name="connsiteY29" fmla="*/ 1959429 h 2369127"/>
                  <a:gd name="connsiteX30" fmla="*/ 1834786 w 1953539"/>
                  <a:gd name="connsiteY30" fmla="*/ 2072244 h 2369127"/>
                  <a:gd name="connsiteX31" fmla="*/ 1805097 w 1953539"/>
                  <a:gd name="connsiteY31" fmla="*/ 2244436 h 2369127"/>
                  <a:gd name="connsiteX32" fmla="*/ 1721970 w 1953539"/>
                  <a:gd name="connsiteY32" fmla="*/ 2321626 h 2369127"/>
                  <a:gd name="connsiteX33" fmla="*/ 1472588 w 1953539"/>
                  <a:gd name="connsiteY33" fmla="*/ 2369127 h 2369127"/>
                  <a:gd name="connsiteX34" fmla="*/ 1419149 w 1953539"/>
                  <a:gd name="connsiteY34" fmla="*/ 2369127 h 2369127"/>
                  <a:gd name="connsiteX35" fmla="*/ 1419149 w 1953539"/>
                  <a:gd name="connsiteY35" fmla="*/ 2369127 h 2369127"/>
                  <a:gd name="connsiteX36" fmla="*/ 0 w 1953539"/>
                  <a:gd name="connsiteY36" fmla="*/ 1962581 h 2369127"/>
                  <a:gd name="connsiteX37" fmla="*/ 261305 w 1953539"/>
                  <a:gd name="connsiteY37" fmla="*/ 0 h 2369127"/>
                  <a:gd name="connsiteX0" fmla="*/ 261305 w 1953539"/>
                  <a:gd name="connsiteY0" fmla="*/ 0 h 2369127"/>
                  <a:gd name="connsiteX1" fmla="*/ 742256 w 1953539"/>
                  <a:gd name="connsiteY1" fmla="*/ 53439 h 2369127"/>
                  <a:gd name="connsiteX2" fmla="*/ 688817 w 1953539"/>
                  <a:gd name="connsiteY2" fmla="*/ 332509 h 2369127"/>
                  <a:gd name="connsiteX3" fmla="*/ 688817 w 1953539"/>
                  <a:gd name="connsiteY3" fmla="*/ 433449 h 2369127"/>
                  <a:gd name="connsiteX4" fmla="*/ 712567 w 1953539"/>
                  <a:gd name="connsiteY4" fmla="*/ 492826 h 2369127"/>
                  <a:gd name="connsiteX5" fmla="*/ 706630 w 1953539"/>
                  <a:gd name="connsiteY5" fmla="*/ 765958 h 2369127"/>
                  <a:gd name="connsiteX6" fmla="*/ 789757 w 1953539"/>
                  <a:gd name="connsiteY6" fmla="*/ 843148 h 2369127"/>
                  <a:gd name="connsiteX7" fmla="*/ 831321 w 1953539"/>
                  <a:gd name="connsiteY7" fmla="*/ 849086 h 2369127"/>
                  <a:gd name="connsiteX8" fmla="*/ 932261 w 1953539"/>
                  <a:gd name="connsiteY8" fmla="*/ 760021 h 2369127"/>
                  <a:gd name="connsiteX9" fmla="*/ 1104453 w 1953539"/>
                  <a:gd name="connsiteY9" fmla="*/ 694706 h 2369127"/>
                  <a:gd name="connsiteX10" fmla="*/ 1157892 w 1953539"/>
                  <a:gd name="connsiteY10" fmla="*/ 564078 h 2369127"/>
                  <a:gd name="connsiteX11" fmla="*/ 1359773 w 1953539"/>
                  <a:gd name="connsiteY11" fmla="*/ 516577 h 2369127"/>
                  <a:gd name="connsiteX12" fmla="*/ 1609154 w 1953539"/>
                  <a:gd name="connsiteY12" fmla="*/ 599704 h 2369127"/>
                  <a:gd name="connsiteX13" fmla="*/ 1757596 w 1953539"/>
                  <a:gd name="connsiteY13" fmla="*/ 670956 h 2369127"/>
                  <a:gd name="connsiteX14" fmla="*/ 1947601 w 1953539"/>
                  <a:gd name="connsiteY14" fmla="*/ 676893 h 2369127"/>
                  <a:gd name="connsiteX15" fmla="*/ 1953539 w 1953539"/>
                  <a:gd name="connsiteY15" fmla="*/ 843148 h 2369127"/>
                  <a:gd name="connsiteX16" fmla="*/ 1727908 w 1953539"/>
                  <a:gd name="connsiteY16" fmla="*/ 825335 h 2369127"/>
                  <a:gd name="connsiteX17" fmla="*/ 1698219 w 1953539"/>
                  <a:gd name="connsiteY17" fmla="*/ 985652 h 2369127"/>
                  <a:gd name="connsiteX18" fmla="*/ 1716032 w 1953539"/>
                  <a:gd name="connsiteY18" fmla="*/ 1027216 h 2369127"/>
                  <a:gd name="connsiteX19" fmla="*/ 1757596 w 1953539"/>
                  <a:gd name="connsiteY19" fmla="*/ 1033153 h 2369127"/>
                  <a:gd name="connsiteX20" fmla="*/ 1751658 w 1953539"/>
                  <a:gd name="connsiteY20" fmla="*/ 1169719 h 2369127"/>
                  <a:gd name="connsiteX21" fmla="*/ 1674469 w 1953539"/>
                  <a:gd name="connsiteY21" fmla="*/ 1205345 h 2369127"/>
                  <a:gd name="connsiteX22" fmla="*/ 1591341 w 1953539"/>
                  <a:gd name="connsiteY22" fmla="*/ 1193470 h 2369127"/>
                  <a:gd name="connsiteX23" fmla="*/ 1537902 w 1953539"/>
                  <a:gd name="connsiteY23" fmla="*/ 1145969 h 2369127"/>
                  <a:gd name="connsiteX24" fmla="*/ 1377586 w 1953539"/>
                  <a:gd name="connsiteY24" fmla="*/ 1151906 h 2369127"/>
                  <a:gd name="connsiteX25" fmla="*/ 1312271 w 1953539"/>
                  <a:gd name="connsiteY25" fmla="*/ 1383475 h 2369127"/>
                  <a:gd name="connsiteX26" fmla="*/ 1413212 w 1953539"/>
                  <a:gd name="connsiteY26" fmla="*/ 1395351 h 2369127"/>
                  <a:gd name="connsiteX27" fmla="*/ 1425087 w 1953539"/>
                  <a:gd name="connsiteY27" fmla="*/ 1407226 h 2369127"/>
                  <a:gd name="connsiteX28" fmla="*/ 1591341 w 1953539"/>
                  <a:gd name="connsiteY28" fmla="*/ 1442852 h 2369127"/>
                  <a:gd name="connsiteX29" fmla="*/ 1484463 w 1953539"/>
                  <a:gd name="connsiteY29" fmla="*/ 1959429 h 2369127"/>
                  <a:gd name="connsiteX30" fmla="*/ 1834786 w 1953539"/>
                  <a:gd name="connsiteY30" fmla="*/ 2072244 h 2369127"/>
                  <a:gd name="connsiteX31" fmla="*/ 1805097 w 1953539"/>
                  <a:gd name="connsiteY31" fmla="*/ 2244436 h 2369127"/>
                  <a:gd name="connsiteX32" fmla="*/ 1721970 w 1953539"/>
                  <a:gd name="connsiteY32" fmla="*/ 2321626 h 2369127"/>
                  <a:gd name="connsiteX33" fmla="*/ 1472588 w 1953539"/>
                  <a:gd name="connsiteY33" fmla="*/ 2369127 h 2369127"/>
                  <a:gd name="connsiteX34" fmla="*/ 1419149 w 1953539"/>
                  <a:gd name="connsiteY34" fmla="*/ 2369127 h 2369127"/>
                  <a:gd name="connsiteX35" fmla="*/ 1419149 w 1953539"/>
                  <a:gd name="connsiteY35" fmla="*/ 2369127 h 2369127"/>
                  <a:gd name="connsiteX36" fmla="*/ 204716 w 1953539"/>
                  <a:gd name="connsiteY36" fmla="*/ 2030820 h 2369127"/>
                  <a:gd name="connsiteX37" fmla="*/ 0 w 1953539"/>
                  <a:gd name="connsiteY37" fmla="*/ 1962581 h 2369127"/>
                  <a:gd name="connsiteX38" fmla="*/ 261305 w 1953539"/>
                  <a:gd name="connsiteY38" fmla="*/ 0 h 2369127"/>
                  <a:gd name="connsiteX0" fmla="*/ 56589 w 1748823"/>
                  <a:gd name="connsiteY0" fmla="*/ 0 h 2369127"/>
                  <a:gd name="connsiteX1" fmla="*/ 537540 w 1748823"/>
                  <a:gd name="connsiteY1" fmla="*/ 53439 h 2369127"/>
                  <a:gd name="connsiteX2" fmla="*/ 484101 w 1748823"/>
                  <a:gd name="connsiteY2" fmla="*/ 332509 h 2369127"/>
                  <a:gd name="connsiteX3" fmla="*/ 484101 w 1748823"/>
                  <a:gd name="connsiteY3" fmla="*/ 433449 h 2369127"/>
                  <a:gd name="connsiteX4" fmla="*/ 507851 w 1748823"/>
                  <a:gd name="connsiteY4" fmla="*/ 492826 h 2369127"/>
                  <a:gd name="connsiteX5" fmla="*/ 501914 w 1748823"/>
                  <a:gd name="connsiteY5" fmla="*/ 765958 h 2369127"/>
                  <a:gd name="connsiteX6" fmla="*/ 585041 w 1748823"/>
                  <a:gd name="connsiteY6" fmla="*/ 843148 h 2369127"/>
                  <a:gd name="connsiteX7" fmla="*/ 626605 w 1748823"/>
                  <a:gd name="connsiteY7" fmla="*/ 849086 h 2369127"/>
                  <a:gd name="connsiteX8" fmla="*/ 727545 w 1748823"/>
                  <a:gd name="connsiteY8" fmla="*/ 760021 h 2369127"/>
                  <a:gd name="connsiteX9" fmla="*/ 899737 w 1748823"/>
                  <a:gd name="connsiteY9" fmla="*/ 694706 h 2369127"/>
                  <a:gd name="connsiteX10" fmla="*/ 953176 w 1748823"/>
                  <a:gd name="connsiteY10" fmla="*/ 564078 h 2369127"/>
                  <a:gd name="connsiteX11" fmla="*/ 1155057 w 1748823"/>
                  <a:gd name="connsiteY11" fmla="*/ 516577 h 2369127"/>
                  <a:gd name="connsiteX12" fmla="*/ 1404438 w 1748823"/>
                  <a:gd name="connsiteY12" fmla="*/ 599704 h 2369127"/>
                  <a:gd name="connsiteX13" fmla="*/ 1552880 w 1748823"/>
                  <a:gd name="connsiteY13" fmla="*/ 670956 h 2369127"/>
                  <a:gd name="connsiteX14" fmla="*/ 1742885 w 1748823"/>
                  <a:gd name="connsiteY14" fmla="*/ 676893 h 2369127"/>
                  <a:gd name="connsiteX15" fmla="*/ 1748823 w 1748823"/>
                  <a:gd name="connsiteY15" fmla="*/ 843148 h 2369127"/>
                  <a:gd name="connsiteX16" fmla="*/ 1523192 w 1748823"/>
                  <a:gd name="connsiteY16" fmla="*/ 825335 h 2369127"/>
                  <a:gd name="connsiteX17" fmla="*/ 1493503 w 1748823"/>
                  <a:gd name="connsiteY17" fmla="*/ 985652 h 2369127"/>
                  <a:gd name="connsiteX18" fmla="*/ 1511316 w 1748823"/>
                  <a:gd name="connsiteY18" fmla="*/ 1027216 h 2369127"/>
                  <a:gd name="connsiteX19" fmla="*/ 1552880 w 1748823"/>
                  <a:gd name="connsiteY19" fmla="*/ 1033153 h 2369127"/>
                  <a:gd name="connsiteX20" fmla="*/ 1546942 w 1748823"/>
                  <a:gd name="connsiteY20" fmla="*/ 1169719 h 2369127"/>
                  <a:gd name="connsiteX21" fmla="*/ 1469753 w 1748823"/>
                  <a:gd name="connsiteY21" fmla="*/ 1205345 h 2369127"/>
                  <a:gd name="connsiteX22" fmla="*/ 1386625 w 1748823"/>
                  <a:gd name="connsiteY22" fmla="*/ 1193470 h 2369127"/>
                  <a:gd name="connsiteX23" fmla="*/ 1333186 w 1748823"/>
                  <a:gd name="connsiteY23" fmla="*/ 1145969 h 2369127"/>
                  <a:gd name="connsiteX24" fmla="*/ 1172870 w 1748823"/>
                  <a:gd name="connsiteY24" fmla="*/ 1151906 h 2369127"/>
                  <a:gd name="connsiteX25" fmla="*/ 1107555 w 1748823"/>
                  <a:gd name="connsiteY25" fmla="*/ 1383475 h 2369127"/>
                  <a:gd name="connsiteX26" fmla="*/ 1208496 w 1748823"/>
                  <a:gd name="connsiteY26" fmla="*/ 1395351 h 2369127"/>
                  <a:gd name="connsiteX27" fmla="*/ 1220371 w 1748823"/>
                  <a:gd name="connsiteY27" fmla="*/ 1407226 h 2369127"/>
                  <a:gd name="connsiteX28" fmla="*/ 1386625 w 1748823"/>
                  <a:gd name="connsiteY28" fmla="*/ 1442852 h 2369127"/>
                  <a:gd name="connsiteX29" fmla="*/ 1279747 w 1748823"/>
                  <a:gd name="connsiteY29" fmla="*/ 1959429 h 2369127"/>
                  <a:gd name="connsiteX30" fmla="*/ 1630070 w 1748823"/>
                  <a:gd name="connsiteY30" fmla="*/ 2072244 h 2369127"/>
                  <a:gd name="connsiteX31" fmla="*/ 1600381 w 1748823"/>
                  <a:gd name="connsiteY31" fmla="*/ 2244436 h 2369127"/>
                  <a:gd name="connsiteX32" fmla="*/ 1517254 w 1748823"/>
                  <a:gd name="connsiteY32" fmla="*/ 2321626 h 2369127"/>
                  <a:gd name="connsiteX33" fmla="*/ 1267872 w 1748823"/>
                  <a:gd name="connsiteY33" fmla="*/ 2369127 h 2369127"/>
                  <a:gd name="connsiteX34" fmla="*/ 1214433 w 1748823"/>
                  <a:gd name="connsiteY34" fmla="*/ 2369127 h 2369127"/>
                  <a:gd name="connsiteX35" fmla="*/ 1214433 w 1748823"/>
                  <a:gd name="connsiteY35" fmla="*/ 2369127 h 2369127"/>
                  <a:gd name="connsiteX36" fmla="*/ 0 w 1748823"/>
                  <a:gd name="connsiteY36" fmla="*/ 2030820 h 2369127"/>
                  <a:gd name="connsiteX37" fmla="*/ 56589 w 1748823"/>
                  <a:gd name="connsiteY37" fmla="*/ 0 h 2369127"/>
                  <a:gd name="connsiteX0" fmla="*/ 56589 w 1748823"/>
                  <a:gd name="connsiteY0" fmla="*/ 0 h 2369127"/>
                  <a:gd name="connsiteX1" fmla="*/ 537540 w 1748823"/>
                  <a:gd name="connsiteY1" fmla="*/ 53439 h 2369127"/>
                  <a:gd name="connsiteX2" fmla="*/ 484101 w 1748823"/>
                  <a:gd name="connsiteY2" fmla="*/ 332509 h 2369127"/>
                  <a:gd name="connsiteX3" fmla="*/ 484101 w 1748823"/>
                  <a:gd name="connsiteY3" fmla="*/ 433449 h 2369127"/>
                  <a:gd name="connsiteX4" fmla="*/ 507851 w 1748823"/>
                  <a:gd name="connsiteY4" fmla="*/ 492826 h 2369127"/>
                  <a:gd name="connsiteX5" fmla="*/ 501914 w 1748823"/>
                  <a:gd name="connsiteY5" fmla="*/ 765958 h 2369127"/>
                  <a:gd name="connsiteX6" fmla="*/ 585041 w 1748823"/>
                  <a:gd name="connsiteY6" fmla="*/ 843148 h 2369127"/>
                  <a:gd name="connsiteX7" fmla="*/ 626605 w 1748823"/>
                  <a:gd name="connsiteY7" fmla="*/ 849086 h 2369127"/>
                  <a:gd name="connsiteX8" fmla="*/ 727545 w 1748823"/>
                  <a:gd name="connsiteY8" fmla="*/ 760021 h 2369127"/>
                  <a:gd name="connsiteX9" fmla="*/ 899737 w 1748823"/>
                  <a:gd name="connsiteY9" fmla="*/ 694706 h 2369127"/>
                  <a:gd name="connsiteX10" fmla="*/ 953176 w 1748823"/>
                  <a:gd name="connsiteY10" fmla="*/ 564078 h 2369127"/>
                  <a:gd name="connsiteX11" fmla="*/ 1155057 w 1748823"/>
                  <a:gd name="connsiteY11" fmla="*/ 516577 h 2369127"/>
                  <a:gd name="connsiteX12" fmla="*/ 1404438 w 1748823"/>
                  <a:gd name="connsiteY12" fmla="*/ 599704 h 2369127"/>
                  <a:gd name="connsiteX13" fmla="*/ 1552880 w 1748823"/>
                  <a:gd name="connsiteY13" fmla="*/ 670956 h 2369127"/>
                  <a:gd name="connsiteX14" fmla="*/ 1742885 w 1748823"/>
                  <a:gd name="connsiteY14" fmla="*/ 676893 h 2369127"/>
                  <a:gd name="connsiteX15" fmla="*/ 1748823 w 1748823"/>
                  <a:gd name="connsiteY15" fmla="*/ 843148 h 2369127"/>
                  <a:gd name="connsiteX16" fmla="*/ 1523192 w 1748823"/>
                  <a:gd name="connsiteY16" fmla="*/ 825335 h 2369127"/>
                  <a:gd name="connsiteX17" fmla="*/ 1493503 w 1748823"/>
                  <a:gd name="connsiteY17" fmla="*/ 985652 h 2369127"/>
                  <a:gd name="connsiteX18" fmla="*/ 1511316 w 1748823"/>
                  <a:gd name="connsiteY18" fmla="*/ 1027216 h 2369127"/>
                  <a:gd name="connsiteX19" fmla="*/ 1552880 w 1748823"/>
                  <a:gd name="connsiteY19" fmla="*/ 1033153 h 2369127"/>
                  <a:gd name="connsiteX20" fmla="*/ 1546942 w 1748823"/>
                  <a:gd name="connsiteY20" fmla="*/ 1169719 h 2369127"/>
                  <a:gd name="connsiteX21" fmla="*/ 1469753 w 1748823"/>
                  <a:gd name="connsiteY21" fmla="*/ 1205345 h 2369127"/>
                  <a:gd name="connsiteX22" fmla="*/ 1386625 w 1748823"/>
                  <a:gd name="connsiteY22" fmla="*/ 1193470 h 2369127"/>
                  <a:gd name="connsiteX23" fmla="*/ 1333186 w 1748823"/>
                  <a:gd name="connsiteY23" fmla="*/ 1145969 h 2369127"/>
                  <a:gd name="connsiteX24" fmla="*/ 1172870 w 1748823"/>
                  <a:gd name="connsiteY24" fmla="*/ 1151906 h 2369127"/>
                  <a:gd name="connsiteX25" fmla="*/ 1107555 w 1748823"/>
                  <a:gd name="connsiteY25" fmla="*/ 1383475 h 2369127"/>
                  <a:gd name="connsiteX26" fmla="*/ 1208496 w 1748823"/>
                  <a:gd name="connsiteY26" fmla="*/ 1395351 h 2369127"/>
                  <a:gd name="connsiteX27" fmla="*/ 1220371 w 1748823"/>
                  <a:gd name="connsiteY27" fmla="*/ 1407226 h 2369127"/>
                  <a:gd name="connsiteX28" fmla="*/ 1386625 w 1748823"/>
                  <a:gd name="connsiteY28" fmla="*/ 1442852 h 2369127"/>
                  <a:gd name="connsiteX29" fmla="*/ 1279747 w 1748823"/>
                  <a:gd name="connsiteY29" fmla="*/ 1959429 h 2369127"/>
                  <a:gd name="connsiteX30" fmla="*/ 1630070 w 1748823"/>
                  <a:gd name="connsiteY30" fmla="*/ 2072244 h 2369127"/>
                  <a:gd name="connsiteX31" fmla="*/ 1600381 w 1748823"/>
                  <a:gd name="connsiteY31" fmla="*/ 2244436 h 2369127"/>
                  <a:gd name="connsiteX32" fmla="*/ 1517254 w 1748823"/>
                  <a:gd name="connsiteY32" fmla="*/ 2321626 h 2369127"/>
                  <a:gd name="connsiteX33" fmla="*/ 1267872 w 1748823"/>
                  <a:gd name="connsiteY33" fmla="*/ 2369127 h 2369127"/>
                  <a:gd name="connsiteX34" fmla="*/ 1214433 w 1748823"/>
                  <a:gd name="connsiteY34" fmla="*/ 2369127 h 2369127"/>
                  <a:gd name="connsiteX35" fmla="*/ 1214433 w 1748823"/>
                  <a:gd name="connsiteY35" fmla="*/ 2369127 h 2369127"/>
                  <a:gd name="connsiteX36" fmla="*/ 0 w 1748823"/>
                  <a:gd name="connsiteY36" fmla="*/ 2030820 h 2369127"/>
                  <a:gd name="connsiteX37" fmla="*/ 148029 w 1748823"/>
                  <a:gd name="connsiteY37" fmla="*/ 91440 h 2369127"/>
                  <a:gd name="connsiteX0" fmla="*/ 56589 w 1748823"/>
                  <a:gd name="connsiteY0" fmla="*/ 0 h 2369127"/>
                  <a:gd name="connsiteX1" fmla="*/ 537540 w 1748823"/>
                  <a:gd name="connsiteY1" fmla="*/ 53439 h 2369127"/>
                  <a:gd name="connsiteX2" fmla="*/ 484101 w 1748823"/>
                  <a:gd name="connsiteY2" fmla="*/ 332509 h 2369127"/>
                  <a:gd name="connsiteX3" fmla="*/ 484101 w 1748823"/>
                  <a:gd name="connsiteY3" fmla="*/ 433449 h 2369127"/>
                  <a:gd name="connsiteX4" fmla="*/ 507851 w 1748823"/>
                  <a:gd name="connsiteY4" fmla="*/ 492826 h 2369127"/>
                  <a:gd name="connsiteX5" fmla="*/ 501914 w 1748823"/>
                  <a:gd name="connsiteY5" fmla="*/ 765958 h 2369127"/>
                  <a:gd name="connsiteX6" fmla="*/ 585041 w 1748823"/>
                  <a:gd name="connsiteY6" fmla="*/ 843148 h 2369127"/>
                  <a:gd name="connsiteX7" fmla="*/ 626605 w 1748823"/>
                  <a:gd name="connsiteY7" fmla="*/ 849086 h 2369127"/>
                  <a:gd name="connsiteX8" fmla="*/ 727545 w 1748823"/>
                  <a:gd name="connsiteY8" fmla="*/ 760021 h 2369127"/>
                  <a:gd name="connsiteX9" fmla="*/ 899737 w 1748823"/>
                  <a:gd name="connsiteY9" fmla="*/ 694706 h 2369127"/>
                  <a:gd name="connsiteX10" fmla="*/ 953176 w 1748823"/>
                  <a:gd name="connsiteY10" fmla="*/ 564078 h 2369127"/>
                  <a:gd name="connsiteX11" fmla="*/ 1155057 w 1748823"/>
                  <a:gd name="connsiteY11" fmla="*/ 516577 h 2369127"/>
                  <a:gd name="connsiteX12" fmla="*/ 1404438 w 1748823"/>
                  <a:gd name="connsiteY12" fmla="*/ 599704 h 2369127"/>
                  <a:gd name="connsiteX13" fmla="*/ 1552880 w 1748823"/>
                  <a:gd name="connsiteY13" fmla="*/ 670956 h 2369127"/>
                  <a:gd name="connsiteX14" fmla="*/ 1742885 w 1748823"/>
                  <a:gd name="connsiteY14" fmla="*/ 676893 h 2369127"/>
                  <a:gd name="connsiteX15" fmla="*/ 1748823 w 1748823"/>
                  <a:gd name="connsiteY15" fmla="*/ 843148 h 2369127"/>
                  <a:gd name="connsiteX16" fmla="*/ 1523192 w 1748823"/>
                  <a:gd name="connsiteY16" fmla="*/ 825335 h 2369127"/>
                  <a:gd name="connsiteX17" fmla="*/ 1493503 w 1748823"/>
                  <a:gd name="connsiteY17" fmla="*/ 985652 h 2369127"/>
                  <a:gd name="connsiteX18" fmla="*/ 1511316 w 1748823"/>
                  <a:gd name="connsiteY18" fmla="*/ 1027216 h 2369127"/>
                  <a:gd name="connsiteX19" fmla="*/ 1552880 w 1748823"/>
                  <a:gd name="connsiteY19" fmla="*/ 1033153 h 2369127"/>
                  <a:gd name="connsiteX20" fmla="*/ 1546942 w 1748823"/>
                  <a:gd name="connsiteY20" fmla="*/ 1169719 h 2369127"/>
                  <a:gd name="connsiteX21" fmla="*/ 1469753 w 1748823"/>
                  <a:gd name="connsiteY21" fmla="*/ 1205345 h 2369127"/>
                  <a:gd name="connsiteX22" fmla="*/ 1386625 w 1748823"/>
                  <a:gd name="connsiteY22" fmla="*/ 1193470 h 2369127"/>
                  <a:gd name="connsiteX23" fmla="*/ 1333186 w 1748823"/>
                  <a:gd name="connsiteY23" fmla="*/ 1145969 h 2369127"/>
                  <a:gd name="connsiteX24" fmla="*/ 1172870 w 1748823"/>
                  <a:gd name="connsiteY24" fmla="*/ 1151906 h 2369127"/>
                  <a:gd name="connsiteX25" fmla="*/ 1107555 w 1748823"/>
                  <a:gd name="connsiteY25" fmla="*/ 1383475 h 2369127"/>
                  <a:gd name="connsiteX26" fmla="*/ 1208496 w 1748823"/>
                  <a:gd name="connsiteY26" fmla="*/ 1395351 h 2369127"/>
                  <a:gd name="connsiteX27" fmla="*/ 1220371 w 1748823"/>
                  <a:gd name="connsiteY27" fmla="*/ 1407226 h 2369127"/>
                  <a:gd name="connsiteX28" fmla="*/ 1386625 w 1748823"/>
                  <a:gd name="connsiteY28" fmla="*/ 1442852 h 2369127"/>
                  <a:gd name="connsiteX29" fmla="*/ 1279747 w 1748823"/>
                  <a:gd name="connsiteY29" fmla="*/ 1959429 h 2369127"/>
                  <a:gd name="connsiteX30" fmla="*/ 1630070 w 1748823"/>
                  <a:gd name="connsiteY30" fmla="*/ 2072244 h 2369127"/>
                  <a:gd name="connsiteX31" fmla="*/ 1600381 w 1748823"/>
                  <a:gd name="connsiteY31" fmla="*/ 2244436 h 2369127"/>
                  <a:gd name="connsiteX32" fmla="*/ 1517254 w 1748823"/>
                  <a:gd name="connsiteY32" fmla="*/ 2321626 h 2369127"/>
                  <a:gd name="connsiteX33" fmla="*/ 1267872 w 1748823"/>
                  <a:gd name="connsiteY33" fmla="*/ 2369127 h 2369127"/>
                  <a:gd name="connsiteX34" fmla="*/ 1214433 w 1748823"/>
                  <a:gd name="connsiteY34" fmla="*/ 2369127 h 2369127"/>
                  <a:gd name="connsiteX35" fmla="*/ 1214433 w 1748823"/>
                  <a:gd name="connsiteY35" fmla="*/ 2369127 h 2369127"/>
                  <a:gd name="connsiteX36" fmla="*/ 0 w 1748823"/>
                  <a:gd name="connsiteY36" fmla="*/ 2030820 h 2369127"/>
                  <a:gd name="connsiteX0" fmla="*/ 56589 w 1748823"/>
                  <a:gd name="connsiteY0" fmla="*/ 0 h 2369127"/>
                  <a:gd name="connsiteX1" fmla="*/ 537540 w 1748823"/>
                  <a:gd name="connsiteY1" fmla="*/ 53439 h 2369127"/>
                  <a:gd name="connsiteX2" fmla="*/ 484101 w 1748823"/>
                  <a:gd name="connsiteY2" fmla="*/ 332509 h 2369127"/>
                  <a:gd name="connsiteX3" fmla="*/ 484101 w 1748823"/>
                  <a:gd name="connsiteY3" fmla="*/ 433449 h 2369127"/>
                  <a:gd name="connsiteX4" fmla="*/ 507851 w 1748823"/>
                  <a:gd name="connsiteY4" fmla="*/ 492826 h 2369127"/>
                  <a:gd name="connsiteX5" fmla="*/ 501914 w 1748823"/>
                  <a:gd name="connsiteY5" fmla="*/ 765958 h 2369127"/>
                  <a:gd name="connsiteX6" fmla="*/ 585041 w 1748823"/>
                  <a:gd name="connsiteY6" fmla="*/ 843148 h 2369127"/>
                  <a:gd name="connsiteX7" fmla="*/ 626605 w 1748823"/>
                  <a:gd name="connsiteY7" fmla="*/ 849086 h 2369127"/>
                  <a:gd name="connsiteX8" fmla="*/ 727545 w 1748823"/>
                  <a:gd name="connsiteY8" fmla="*/ 760021 h 2369127"/>
                  <a:gd name="connsiteX9" fmla="*/ 899737 w 1748823"/>
                  <a:gd name="connsiteY9" fmla="*/ 694706 h 2369127"/>
                  <a:gd name="connsiteX10" fmla="*/ 953176 w 1748823"/>
                  <a:gd name="connsiteY10" fmla="*/ 564078 h 2369127"/>
                  <a:gd name="connsiteX11" fmla="*/ 1155057 w 1748823"/>
                  <a:gd name="connsiteY11" fmla="*/ 516577 h 2369127"/>
                  <a:gd name="connsiteX12" fmla="*/ 1404438 w 1748823"/>
                  <a:gd name="connsiteY12" fmla="*/ 599704 h 2369127"/>
                  <a:gd name="connsiteX13" fmla="*/ 1552880 w 1748823"/>
                  <a:gd name="connsiteY13" fmla="*/ 670956 h 2369127"/>
                  <a:gd name="connsiteX14" fmla="*/ 1742885 w 1748823"/>
                  <a:gd name="connsiteY14" fmla="*/ 676893 h 2369127"/>
                  <a:gd name="connsiteX15" fmla="*/ 1748823 w 1748823"/>
                  <a:gd name="connsiteY15" fmla="*/ 843148 h 2369127"/>
                  <a:gd name="connsiteX16" fmla="*/ 1523192 w 1748823"/>
                  <a:gd name="connsiteY16" fmla="*/ 825335 h 2369127"/>
                  <a:gd name="connsiteX17" fmla="*/ 1493503 w 1748823"/>
                  <a:gd name="connsiteY17" fmla="*/ 985652 h 2369127"/>
                  <a:gd name="connsiteX18" fmla="*/ 1511316 w 1748823"/>
                  <a:gd name="connsiteY18" fmla="*/ 1027216 h 2369127"/>
                  <a:gd name="connsiteX19" fmla="*/ 1552880 w 1748823"/>
                  <a:gd name="connsiteY19" fmla="*/ 1033153 h 2369127"/>
                  <a:gd name="connsiteX20" fmla="*/ 1546942 w 1748823"/>
                  <a:gd name="connsiteY20" fmla="*/ 1169719 h 2369127"/>
                  <a:gd name="connsiteX21" fmla="*/ 1469753 w 1748823"/>
                  <a:gd name="connsiteY21" fmla="*/ 1205345 h 2369127"/>
                  <a:gd name="connsiteX22" fmla="*/ 1386625 w 1748823"/>
                  <a:gd name="connsiteY22" fmla="*/ 1193470 h 2369127"/>
                  <a:gd name="connsiteX23" fmla="*/ 1333186 w 1748823"/>
                  <a:gd name="connsiteY23" fmla="*/ 1145969 h 2369127"/>
                  <a:gd name="connsiteX24" fmla="*/ 1172870 w 1748823"/>
                  <a:gd name="connsiteY24" fmla="*/ 1151906 h 2369127"/>
                  <a:gd name="connsiteX25" fmla="*/ 1107555 w 1748823"/>
                  <a:gd name="connsiteY25" fmla="*/ 1383475 h 2369127"/>
                  <a:gd name="connsiteX26" fmla="*/ 1208496 w 1748823"/>
                  <a:gd name="connsiteY26" fmla="*/ 1395351 h 2369127"/>
                  <a:gd name="connsiteX27" fmla="*/ 1220371 w 1748823"/>
                  <a:gd name="connsiteY27" fmla="*/ 1407226 h 2369127"/>
                  <a:gd name="connsiteX28" fmla="*/ 1386625 w 1748823"/>
                  <a:gd name="connsiteY28" fmla="*/ 1442852 h 2369127"/>
                  <a:gd name="connsiteX29" fmla="*/ 1279747 w 1748823"/>
                  <a:gd name="connsiteY29" fmla="*/ 1959429 h 2369127"/>
                  <a:gd name="connsiteX30" fmla="*/ 1630070 w 1748823"/>
                  <a:gd name="connsiteY30" fmla="*/ 2072244 h 2369127"/>
                  <a:gd name="connsiteX31" fmla="*/ 1600381 w 1748823"/>
                  <a:gd name="connsiteY31" fmla="*/ 2244436 h 2369127"/>
                  <a:gd name="connsiteX32" fmla="*/ 1517254 w 1748823"/>
                  <a:gd name="connsiteY32" fmla="*/ 2321626 h 2369127"/>
                  <a:gd name="connsiteX33" fmla="*/ 1267872 w 1748823"/>
                  <a:gd name="connsiteY33" fmla="*/ 2369127 h 2369127"/>
                  <a:gd name="connsiteX34" fmla="*/ 1214433 w 1748823"/>
                  <a:gd name="connsiteY34" fmla="*/ 2369127 h 2369127"/>
                  <a:gd name="connsiteX35" fmla="*/ 1214433 w 1748823"/>
                  <a:gd name="connsiteY35" fmla="*/ 2369127 h 2369127"/>
                  <a:gd name="connsiteX36" fmla="*/ 25200 w 1748823"/>
                  <a:gd name="connsiteY36" fmla="*/ 2048477 h 2369127"/>
                  <a:gd name="connsiteX37" fmla="*/ 0 w 1748823"/>
                  <a:gd name="connsiteY37" fmla="*/ 2030820 h 2369127"/>
                  <a:gd name="connsiteX0" fmla="*/ 56589 w 1748823"/>
                  <a:gd name="connsiteY0" fmla="*/ 0 h 2369127"/>
                  <a:gd name="connsiteX1" fmla="*/ 537540 w 1748823"/>
                  <a:gd name="connsiteY1" fmla="*/ 53439 h 2369127"/>
                  <a:gd name="connsiteX2" fmla="*/ 484101 w 1748823"/>
                  <a:gd name="connsiteY2" fmla="*/ 332509 h 2369127"/>
                  <a:gd name="connsiteX3" fmla="*/ 484101 w 1748823"/>
                  <a:gd name="connsiteY3" fmla="*/ 433449 h 2369127"/>
                  <a:gd name="connsiteX4" fmla="*/ 507851 w 1748823"/>
                  <a:gd name="connsiteY4" fmla="*/ 492826 h 2369127"/>
                  <a:gd name="connsiteX5" fmla="*/ 501914 w 1748823"/>
                  <a:gd name="connsiteY5" fmla="*/ 765958 h 2369127"/>
                  <a:gd name="connsiteX6" fmla="*/ 585041 w 1748823"/>
                  <a:gd name="connsiteY6" fmla="*/ 843148 h 2369127"/>
                  <a:gd name="connsiteX7" fmla="*/ 626605 w 1748823"/>
                  <a:gd name="connsiteY7" fmla="*/ 849086 h 2369127"/>
                  <a:gd name="connsiteX8" fmla="*/ 727545 w 1748823"/>
                  <a:gd name="connsiteY8" fmla="*/ 760021 h 2369127"/>
                  <a:gd name="connsiteX9" fmla="*/ 899737 w 1748823"/>
                  <a:gd name="connsiteY9" fmla="*/ 694706 h 2369127"/>
                  <a:gd name="connsiteX10" fmla="*/ 953176 w 1748823"/>
                  <a:gd name="connsiteY10" fmla="*/ 564078 h 2369127"/>
                  <a:gd name="connsiteX11" fmla="*/ 1155057 w 1748823"/>
                  <a:gd name="connsiteY11" fmla="*/ 516577 h 2369127"/>
                  <a:gd name="connsiteX12" fmla="*/ 1404438 w 1748823"/>
                  <a:gd name="connsiteY12" fmla="*/ 599704 h 2369127"/>
                  <a:gd name="connsiteX13" fmla="*/ 1552880 w 1748823"/>
                  <a:gd name="connsiteY13" fmla="*/ 670956 h 2369127"/>
                  <a:gd name="connsiteX14" fmla="*/ 1742885 w 1748823"/>
                  <a:gd name="connsiteY14" fmla="*/ 676893 h 2369127"/>
                  <a:gd name="connsiteX15" fmla="*/ 1748823 w 1748823"/>
                  <a:gd name="connsiteY15" fmla="*/ 843148 h 2369127"/>
                  <a:gd name="connsiteX16" fmla="*/ 1523192 w 1748823"/>
                  <a:gd name="connsiteY16" fmla="*/ 825335 h 2369127"/>
                  <a:gd name="connsiteX17" fmla="*/ 1493503 w 1748823"/>
                  <a:gd name="connsiteY17" fmla="*/ 985652 h 2369127"/>
                  <a:gd name="connsiteX18" fmla="*/ 1511316 w 1748823"/>
                  <a:gd name="connsiteY18" fmla="*/ 1027216 h 2369127"/>
                  <a:gd name="connsiteX19" fmla="*/ 1552880 w 1748823"/>
                  <a:gd name="connsiteY19" fmla="*/ 1033153 h 2369127"/>
                  <a:gd name="connsiteX20" fmla="*/ 1546942 w 1748823"/>
                  <a:gd name="connsiteY20" fmla="*/ 1169719 h 2369127"/>
                  <a:gd name="connsiteX21" fmla="*/ 1469753 w 1748823"/>
                  <a:gd name="connsiteY21" fmla="*/ 1205345 h 2369127"/>
                  <a:gd name="connsiteX22" fmla="*/ 1386625 w 1748823"/>
                  <a:gd name="connsiteY22" fmla="*/ 1193470 h 2369127"/>
                  <a:gd name="connsiteX23" fmla="*/ 1333186 w 1748823"/>
                  <a:gd name="connsiteY23" fmla="*/ 1145969 h 2369127"/>
                  <a:gd name="connsiteX24" fmla="*/ 1172870 w 1748823"/>
                  <a:gd name="connsiteY24" fmla="*/ 1151906 h 2369127"/>
                  <a:gd name="connsiteX25" fmla="*/ 1107555 w 1748823"/>
                  <a:gd name="connsiteY25" fmla="*/ 1383475 h 2369127"/>
                  <a:gd name="connsiteX26" fmla="*/ 1208496 w 1748823"/>
                  <a:gd name="connsiteY26" fmla="*/ 1395351 h 2369127"/>
                  <a:gd name="connsiteX27" fmla="*/ 1220371 w 1748823"/>
                  <a:gd name="connsiteY27" fmla="*/ 1407226 h 2369127"/>
                  <a:gd name="connsiteX28" fmla="*/ 1386625 w 1748823"/>
                  <a:gd name="connsiteY28" fmla="*/ 1442852 h 2369127"/>
                  <a:gd name="connsiteX29" fmla="*/ 1279747 w 1748823"/>
                  <a:gd name="connsiteY29" fmla="*/ 1959429 h 2369127"/>
                  <a:gd name="connsiteX30" fmla="*/ 1630070 w 1748823"/>
                  <a:gd name="connsiteY30" fmla="*/ 2072244 h 2369127"/>
                  <a:gd name="connsiteX31" fmla="*/ 1600381 w 1748823"/>
                  <a:gd name="connsiteY31" fmla="*/ 2244436 h 2369127"/>
                  <a:gd name="connsiteX32" fmla="*/ 1517254 w 1748823"/>
                  <a:gd name="connsiteY32" fmla="*/ 2321626 h 2369127"/>
                  <a:gd name="connsiteX33" fmla="*/ 1267872 w 1748823"/>
                  <a:gd name="connsiteY33" fmla="*/ 2369127 h 2369127"/>
                  <a:gd name="connsiteX34" fmla="*/ 1214433 w 1748823"/>
                  <a:gd name="connsiteY34" fmla="*/ 2369127 h 2369127"/>
                  <a:gd name="connsiteX35" fmla="*/ 1214433 w 1748823"/>
                  <a:gd name="connsiteY35" fmla="*/ 2369127 h 2369127"/>
                  <a:gd name="connsiteX36" fmla="*/ 25200 w 1748823"/>
                  <a:gd name="connsiteY36" fmla="*/ 2048477 h 2369127"/>
                  <a:gd name="connsiteX37" fmla="*/ 43040 w 1748823"/>
                  <a:gd name="connsiteY37" fmla="*/ 2042298 h 2369127"/>
                  <a:gd name="connsiteX38" fmla="*/ 0 w 1748823"/>
                  <a:gd name="connsiteY38" fmla="*/ 2030820 h 2369127"/>
                  <a:gd name="connsiteX0" fmla="*/ 31389 w 1723623"/>
                  <a:gd name="connsiteY0" fmla="*/ 0 h 2369127"/>
                  <a:gd name="connsiteX1" fmla="*/ 512340 w 1723623"/>
                  <a:gd name="connsiteY1" fmla="*/ 53439 h 2369127"/>
                  <a:gd name="connsiteX2" fmla="*/ 458901 w 1723623"/>
                  <a:gd name="connsiteY2" fmla="*/ 332509 h 2369127"/>
                  <a:gd name="connsiteX3" fmla="*/ 458901 w 1723623"/>
                  <a:gd name="connsiteY3" fmla="*/ 433449 h 2369127"/>
                  <a:gd name="connsiteX4" fmla="*/ 482651 w 1723623"/>
                  <a:gd name="connsiteY4" fmla="*/ 492826 h 2369127"/>
                  <a:gd name="connsiteX5" fmla="*/ 476714 w 1723623"/>
                  <a:gd name="connsiteY5" fmla="*/ 765958 h 2369127"/>
                  <a:gd name="connsiteX6" fmla="*/ 559841 w 1723623"/>
                  <a:gd name="connsiteY6" fmla="*/ 843148 h 2369127"/>
                  <a:gd name="connsiteX7" fmla="*/ 601405 w 1723623"/>
                  <a:gd name="connsiteY7" fmla="*/ 849086 h 2369127"/>
                  <a:gd name="connsiteX8" fmla="*/ 702345 w 1723623"/>
                  <a:gd name="connsiteY8" fmla="*/ 760021 h 2369127"/>
                  <a:gd name="connsiteX9" fmla="*/ 874537 w 1723623"/>
                  <a:gd name="connsiteY9" fmla="*/ 694706 h 2369127"/>
                  <a:gd name="connsiteX10" fmla="*/ 927976 w 1723623"/>
                  <a:gd name="connsiteY10" fmla="*/ 564078 h 2369127"/>
                  <a:gd name="connsiteX11" fmla="*/ 1129857 w 1723623"/>
                  <a:gd name="connsiteY11" fmla="*/ 516577 h 2369127"/>
                  <a:gd name="connsiteX12" fmla="*/ 1379238 w 1723623"/>
                  <a:gd name="connsiteY12" fmla="*/ 599704 h 2369127"/>
                  <a:gd name="connsiteX13" fmla="*/ 1527680 w 1723623"/>
                  <a:gd name="connsiteY13" fmla="*/ 670956 h 2369127"/>
                  <a:gd name="connsiteX14" fmla="*/ 1717685 w 1723623"/>
                  <a:gd name="connsiteY14" fmla="*/ 676893 h 2369127"/>
                  <a:gd name="connsiteX15" fmla="*/ 1723623 w 1723623"/>
                  <a:gd name="connsiteY15" fmla="*/ 843148 h 2369127"/>
                  <a:gd name="connsiteX16" fmla="*/ 1497992 w 1723623"/>
                  <a:gd name="connsiteY16" fmla="*/ 825335 h 2369127"/>
                  <a:gd name="connsiteX17" fmla="*/ 1468303 w 1723623"/>
                  <a:gd name="connsiteY17" fmla="*/ 985652 h 2369127"/>
                  <a:gd name="connsiteX18" fmla="*/ 1486116 w 1723623"/>
                  <a:gd name="connsiteY18" fmla="*/ 1027216 h 2369127"/>
                  <a:gd name="connsiteX19" fmla="*/ 1527680 w 1723623"/>
                  <a:gd name="connsiteY19" fmla="*/ 1033153 h 2369127"/>
                  <a:gd name="connsiteX20" fmla="*/ 1521742 w 1723623"/>
                  <a:gd name="connsiteY20" fmla="*/ 1169719 h 2369127"/>
                  <a:gd name="connsiteX21" fmla="*/ 1444553 w 1723623"/>
                  <a:gd name="connsiteY21" fmla="*/ 1205345 h 2369127"/>
                  <a:gd name="connsiteX22" fmla="*/ 1361425 w 1723623"/>
                  <a:gd name="connsiteY22" fmla="*/ 1193470 h 2369127"/>
                  <a:gd name="connsiteX23" fmla="*/ 1307986 w 1723623"/>
                  <a:gd name="connsiteY23" fmla="*/ 1145969 h 2369127"/>
                  <a:gd name="connsiteX24" fmla="*/ 1147670 w 1723623"/>
                  <a:gd name="connsiteY24" fmla="*/ 1151906 h 2369127"/>
                  <a:gd name="connsiteX25" fmla="*/ 1082355 w 1723623"/>
                  <a:gd name="connsiteY25" fmla="*/ 1383475 h 2369127"/>
                  <a:gd name="connsiteX26" fmla="*/ 1183296 w 1723623"/>
                  <a:gd name="connsiteY26" fmla="*/ 1395351 h 2369127"/>
                  <a:gd name="connsiteX27" fmla="*/ 1195171 w 1723623"/>
                  <a:gd name="connsiteY27" fmla="*/ 1407226 h 2369127"/>
                  <a:gd name="connsiteX28" fmla="*/ 1361425 w 1723623"/>
                  <a:gd name="connsiteY28" fmla="*/ 1442852 h 2369127"/>
                  <a:gd name="connsiteX29" fmla="*/ 1254547 w 1723623"/>
                  <a:gd name="connsiteY29" fmla="*/ 1959429 h 2369127"/>
                  <a:gd name="connsiteX30" fmla="*/ 1604870 w 1723623"/>
                  <a:gd name="connsiteY30" fmla="*/ 2072244 h 2369127"/>
                  <a:gd name="connsiteX31" fmla="*/ 1575181 w 1723623"/>
                  <a:gd name="connsiteY31" fmla="*/ 2244436 h 2369127"/>
                  <a:gd name="connsiteX32" fmla="*/ 1492054 w 1723623"/>
                  <a:gd name="connsiteY32" fmla="*/ 2321626 h 2369127"/>
                  <a:gd name="connsiteX33" fmla="*/ 1242672 w 1723623"/>
                  <a:gd name="connsiteY33" fmla="*/ 2369127 h 2369127"/>
                  <a:gd name="connsiteX34" fmla="*/ 1189233 w 1723623"/>
                  <a:gd name="connsiteY34" fmla="*/ 2369127 h 2369127"/>
                  <a:gd name="connsiteX35" fmla="*/ 1189233 w 1723623"/>
                  <a:gd name="connsiteY35" fmla="*/ 2369127 h 2369127"/>
                  <a:gd name="connsiteX36" fmla="*/ 0 w 1723623"/>
                  <a:gd name="connsiteY36" fmla="*/ 2048477 h 2369127"/>
                  <a:gd name="connsiteX37" fmla="*/ 17840 w 1723623"/>
                  <a:gd name="connsiteY37" fmla="*/ 2042298 h 2369127"/>
                  <a:gd name="connsiteX0" fmla="*/ 31389 w 1723623"/>
                  <a:gd name="connsiteY0" fmla="*/ 0 h 2369127"/>
                  <a:gd name="connsiteX1" fmla="*/ 512340 w 1723623"/>
                  <a:gd name="connsiteY1" fmla="*/ 53439 h 2369127"/>
                  <a:gd name="connsiteX2" fmla="*/ 458901 w 1723623"/>
                  <a:gd name="connsiteY2" fmla="*/ 332509 h 2369127"/>
                  <a:gd name="connsiteX3" fmla="*/ 458901 w 1723623"/>
                  <a:gd name="connsiteY3" fmla="*/ 433449 h 2369127"/>
                  <a:gd name="connsiteX4" fmla="*/ 482651 w 1723623"/>
                  <a:gd name="connsiteY4" fmla="*/ 492826 h 2369127"/>
                  <a:gd name="connsiteX5" fmla="*/ 476714 w 1723623"/>
                  <a:gd name="connsiteY5" fmla="*/ 765958 h 2369127"/>
                  <a:gd name="connsiteX6" fmla="*/ 559841 w 1723623"/>
                  <a:gd name="connsiteY6" fmla="*/ 843148 h 2369127"/>
                  <a:gd name="connsiteX7" fmla="*/ 601405 w 1723623"/>
                  <a:gd name="connsiteY7" fmla="*/ 849086 h 2369127"/>
                  <a:gd name="connsiteX8" fmla="*/ 702345 w 1723623"/>
                  <a:gd name="connsiteY8" fmla="*/ 760021 h 2369127"/>
                  <a:gd name="connsiteX9" fmla="*/ 874537 w 1723623"/>
                  <a:gd name="connsiteY9" fmla="*/ 694706 h 2369127"/>
                  <a:gd name="connsiteX10" fmla="*/ 927976 w 1723623"/>
                  <a:gd name="connsiteY10" fmla="*/ 564078 h 2369127"/>
                  <a:gd name="connsiteX11" fmla="*/ 1129857 w 1723623"/>
                  <a:gd name="connsiteY11" fmla="*/ 516577 h 2369127"/>
                  <a:gd name="connsiteX12" fmla="*/ 1379238 w 1723623"/>
                  <a:gd name="connsiteY12" fmla="*/ 599704 h 2369127"/>
                  <a:gd name="connsiteX13" fmla="*/ 1527680 w 1723623"/>
                  <a:gd name="connsiteY13" fmla="*/ 670956 h 2369127"/>
                  <a:gd name="connsiteX14" fmla="*/ 1717685 w 1723623"/>
                  <a:gd name="connsiteY14" fmla="*/ 676893 h 2369127"/>
                  <a:gd name="connsiteX15" fmla="*/ 1723623 w 1723623"/>
                  <a:gd name="connsiteY15" fmla="*/ 843148 h 2369127"/>
                  <a:gd name="connsiteX16" fmla="*/ 1497992 w 1723623"/>
                  <a:gd name="connsiteY16" fmla="*/ 825335 h 2369127"/>
                  <a:gd name="connsiteX17" fmla="*/ 1468303 w 1723623"/>
                  <a:gd name="connsiteY17" fmla="*/ 985652 h 2369127"/>
                  <a:gd name="connsiteX18" fmla="*/ 1486116 w 1723623"/>
                  <a:gd name="connsiteY18" fmla="*/ 1027216 h 2369127"/>
                  <a:gd name="connsiteX19" fmla="*/ 1527680 w 1723623"/>
                  <a:gd name="connsiteY19" fmla="*/ 1033153 h 2369127"/>
                  <a:gd name="connsiteX20" fmla="*/ 1521742 w 1723623"/>
                  <a:gd name="connsiteY20" fmla="*/ 1169719 h 2369127"/>
                  <a:gd name="connsiteX21" fmla="*/ 1444553 w 1723623"/>
                  <a:gd name="connsiteY21" fmla="*/ 1205345 h 2369127"/>
                  <a:gd name="connsiteX22" fmla="*/ 1361425 w 1723623"/>
                  <a:gd name="connsiteY22" fmla="*/ 1193470 h 2369127"/>
                  <a:gd name="connsiteX23" fmla="*/ 1307986 w 1723623"/>
                  <a:gd name="connsiteY23" fmla="*/ 1145969 h 2369127"/>
                  <a:gd name="connsiteX24" fmla="*/ 1147670 w 1723623"/>
                  <a:gd name="connsiteY24" fmla="*/ 1151906 h 2369127"/>
                  <a:gd name="connsiteX25" fmla="*/ 1082355 w 1723623"/>
                  <a:gd name="connsiteY25" fmla="*/ 1383475 h 2369127"/>
                  <a:gd name="connsiteX26" fmla="*/ 1183296 w 1723623"/>
                  <a:gd name="connsiteY26" fmla="*/ 1395351 h 2369127"/>
                  <a:gd name="connsiteX27" fmla="*/ 1195171 w 1723623"/>
                  <a:gd name="connsiteY27" fmla="*/ 1407226 h 2369127"/>
                  <a:gd name="connsiteX28" fmla="*/ 1361425 w 1723623"/>
                  <a:gd name="connsiteY28" fmla="*/ 1442852 h 2369127"/>
                  <a:gd name="connsiteX29" fmla="*/ 1254547 w 1723623"/>
                  <a:gd name="connsiteY29" fmla="*/ 1959429 h 2369127"/>
                  <a:gd name="connsiteX30" fmla="*/ 1604870 w 1723623"/>
                  <a:gd name="connsiteY30" fmla="*/ 2072244 h 2369127"/>
                  <a:gd name="connsiteX31" fmla="*/ 1575181 w 1723623"/>
                  <a:gd name="connsiteY31" fmla="*/ 2244436 h 2369127"/>
                  <a:gd name="connsiteX32" fmla="*/ 1492054 w 1723623"/>
                  <a:gd name="connsiteY32" fmla="*/ 2321626 h 2369127"/>
                  <a:gd name="connsiteX33" fmla="*/ 1242672 w 1723623"/>
                  <a:gd name="connsiteY33" fmla="*/ 2369127 h 2369127"/>
                  <a:gd name="connsiteX34" fmla="*/ 1189233 w 1723623"/>
                  <a:gd name="connsiteY34" fmla="*/ 2369127 h 2369127"/>
                  <a:gd name="connsiteX35" fmla="*/ 1189233 w 1723623"/>
                  <a:gd name="connsiteY35" fmla="*/ 2369127 h 2369127"/>
                  <a:gd name="connsiteX36" fmla="*/ 0 w 1723623"/>
                  <a:gd name="connsiteY36" fmla="*/ 2048477 h 2369127"/>
                  <a:gd name="connsiteX37" fmla="*/ 17840 w 1723623"/>
                  <a:gd name="connsiteY37" fmla="*/ 2042298 h 2369127"/>
                  <a:gd name="connsiteX38" fmla="*/ 32470 w 1723623"/>
                  <a:gd name="connsiteY38" fmla="*/ 2056928 h 2369127"/>
                  <a:gd name="connsiteX0" fmla="*/ 13549 w 1705783"/>
                  <a:gd name="connsiteY0" fmla="*/ 0 h 2369127"/>
                  <a:gd name="connsiteX1" fmla="*/ 494500 w 1705783"/>
                  <a:gd name="connsiteY1" fmla="*/ 53439 h 2369127"/>
                  <a:gd name="connsiteX2" fmla="*/ 441061 w 1705783"/>
                  <a:gd name="connsiteY2" fmla="*/ 332509 h 2369127"/>
                  <a:gd name="connsiteX3" fmla="*/ 441061 w 1705783"/>
                  <a:gd name="connsiteY3" fmla="*/ 433449 h 2369127"/>
                  <a:gd name="connsiteX4" fmla="*/ 464811 w 1705783"/>
                  <a:gd name="connsiteY4" fmla="*/ 492826 h 2369127"/>
                  <a:gd name="connsiteX5" fmla="*/ 458874 w 1705783"/>
                  <a:gd name="connsiteY5" fmla="*/ 765958 h 2369127"/>
                  <a:gd name="connsiteX6" fmla="*/ 542001 w 1705783"/>
                  <a:gd name="connsiteY6" fmla="*/ 843148 h 2369127"/>
                  <a:gd name="connsiteX7" fmla="*/ 583565 w 1705783"/>
                  <a:gd name="connsiteY7" fmla="*/ 849086 h 2369127"/>
                  <a:gd name="connsiteX8" fmla="*/ 684505 w 1705783"/>
                  <a:gd name="connsiteY8" fmla="*/ 760021 h 2369127"/>
                  <a:gd name="connsiteX9" fmla="*/ 856697 w 1705783"/>
                  <a:gd name="connsiteY9" fmla="*/ 694706 h 2369127"/>
                  <a:gd name="connsiteX10" fmla="*/ 910136 w 1705783"/>
                  <a:gd name="connsiteY10" fmla="*/ 564078 h 2369127"/>
                  <a:gd name="connsiteX11" fmla="*/ 1112017 w 1705783"/>
                  <a:gd name="connsiteY11" fmla="*/ 516577 h 2369127"/>
                  <a:gd name="connsiteX12" fmla="*/ 1361398 w 1705783"/>
                  <a:gd name="connsiteY12" fmla="*/ 599704 h 2369127"/>
                  <a:gd name="connsiteX13" fmla="*/ 1509840 w 1705783"/>
                  <a:gd name="connsiteY13" fmla="*/ 670956 h 2369127"/>
                  <a:gd name="connsiteX14" fmla="*/ 1699845 w 1705783"/>
                  <a:gd name="connsiteY14" fmla="*/ 676893 h 2369127"/>
                  <a:gd name="connsiteX15" fmla="*/ 1705783 w 1705783"/>
                  <a:gd name="connsiteY15" fmla="*/ 843148 h 2369127"/>
                  <a:gd name="connsiteX16" fmla="*/ 1480152 w 1705783"/>
                  <a:gd name="connsiteY16" fmla="*/ 825335 h 2369127"/>
                  <a:gd name="connsiteX17" fmla="*/ 1450463 w 1705783"/>
                  <a:gd name="connsiteY17" fmla="*/ 985652 h 2369127"/>
                  <a:gd name="connsiteX18" fmla="*/ 1468276 w 1705783"/>
                  <a:gd name="connsiteY18" fmla="*/ 1027216 h 2369127"/>
                  <a:gd name="connsiteX19" fmla="*/ 1509840 w 1705783"/>
                  <a:gd name="connsiteY19" fmla="*/ 1033153 h 2369127"/>
                  <a:gd name="connsiteX20" fmla="*/ 1503902 w 1705783"/>
                  <a:gd name="connsiteY20" fmla="*/ 1169719 h 2369127"/>
                  <a:gd name="connsiteX21" fmla="*/ 1426713 w 1705783"/>
                  <a:gd name="connsiteY21" fmla="*/ 1205345 h 2369127"/>
                  <a:gd name="connsiteX22" fmla="*/ 1343585 w 1705783"/>
                  <a:gd name="connsiteY22" fmla="*/ 1193470 h 2369127"/>
                  <a:gd name="connsiteX23" fmla="*/ 1290146 w 1705783"/>
                  <a:gd name="connsiteY23" fmla="*/ 1145969 h 2369127"/>
                  <a:gd name="connsiteX24" fmla="*/ 1129830 w 1705783"/>
                  <a:gd name="connsiteY24" fmla="*/ 1151906 h 2369127"/>
                  <a:gd name="connsiteX25" fmla="*/ 1064515 w 1705783"/>
                  <a:gd name="connsiteY25" fmla="*/ 1383475 h 2369127"/>
                  <a:gd name="connsiteX26" fmla="*/ 1165456 w 1705783"/>
                  <a:gd name="connsiteY26" fmla="*/ 1395351 h 2369127"/>
                  <a:gd name="connsiteX27" fmla="*/ 1177331 w 1705783"/>
                  <a:gd name="connsiteY27" fmla="*/ 1407226 h 2369127"/>
                  <a:gd name="connsiteX28" fmla="*/ 1343585 w 1705783"/>
                  <a:gd name="connsiteY28" fmla="*/ 1442852 h 2369127"/>
                  <a:gd name="connsiteX29" fmla="*/ 1236707 w 1705783"/>
                  <a:gd name="connsiteY29" fmla="*/ 1959429 h 2369127"/>
                  <a:gd name="connsiteX30" fmla="*/ 1587030 w 1705783"/>
                  <a:gd name="connsiteY30" fmla="*/ 2072244 h 2369127"/>
                  <a:gd name="connsiteX31" fmla="*/ 1557341 w 1705783"/>
                  <a:gd name="connsiteY31" fmla="*/ 2244436 h 2369127"/>
                  <a:gd name="connsiteX32" fmla="*/ 1474214 w 1705783"/>
                  <a:gd name="connsiteY32" fmla="*/ 2321626 h 2369127"/>
                  <a:gd name="connsiteX33" fmla="*/ 1224832 w 1705783"/>
                  <a:gd name="connsiteY33" fmla="*/ 2369127 h 2369127"/>
                  <a:gd name="connsiteX34" fmla="*/ 1171393 w 1705783"/>
                  <a:gd name="connsiteY34" fmla="*/ 2369127 h 2369127"/>
                  <a:gd name="connsiteX35" fmla="*/ 1171393 w 1705783"/>
                  <a:gd name="connsiteY35" fmla="*/ 2369127 h 2369127"/>
                  <a:gd name="connsiteX36" fmla="*/ 0 w 1705783"/>
                  <a:gd name="connsiteY36" fmla="*/ 2042298 h 2369127"/>
                  <a:gd name="connsiteX37" fmla="*/ 14630 w 1705783"/>
                  <a:gd name="connsiteY37" fmla="*/ 2056928 h 2369127"/>
                  <a:gd name="connsiteX0" fmla="*/ 13549 w 1705783"/>
                  <a:gd name="connsiteY0" fmla="*/ 0 h 2369127"/>
                  <a:gd name="connsiteX1" fmla="*/ 494500 w 1705783"/>
                  <a:gd name="connsiteY1" fmla="*/ 53439 h 2369127"/>
                  <a:gd name="connsiteX2" fmla="*/ 441061 w 1705783"/>
                  <a:gd name="connsiteY2" fmla="*/ 332509 h 2369127"/>
                  <a:gd name="connsiteX3" fmla="*/ 441061 w 1705783"/>
                  <a:gd name="connsiteY3" fmla="*/ 433449 h 2369127"/>
                  <a:gd name="connsiteX4" fmla="*/ 464811 w 1705783"/>
                  <a:gd name="connsiteY4" fmla="*/ 492826 h 2369127"/>
                  <a:gd name="connsiteX5" fmla="*/ 458874 w 1705783"/>
                  <a:gd name="connsiteY5" fmla="*/ 765958 h 2369127"/>
                  <a:gd name="connsiteX6" fmla="*/ 542001 w 1705783"/>
                  <a:gd name="connsiteY6" fmla="*/ 843148 h 2369127"/>
                  <a:gd name="connsiteX7" fmla="*/ 583565 w 1705783"/>
                  <a:gd name="connsiteY7" fmla="*/ 849086 h 2369127"/>
                  <a:gd name="connsiteX8" fmla="*/ 684505 w 1705783"/>
                  <a:gd name="connsiteY8" fmla="*/ 760021 h 2369127"/>
                  <a:gd name="connsiteX9" fmla="*/ 856697 w 1705783"/>
                  <a:gd name="connsiteY9" fmla="*/ 694706 h 2369127"/>
                  <a:gd name="connsiteX10" fmla="*/ 910136 w 1705783"/>
                  <a:gd name="connsiteY10" fmla="*/ 564078 h 2369127"/>
                  <a:gd name="connsiteX11" fmla="*/ 1112017 w 1705783"/>
                  <a:gd name="connsiteY11" fmla="*/ 516577 h 2369127"/>
                  <a:gd name="connsiteX12" fmla="*/ 1361398 w 1705783"/>
                  <a:gd name="connsiteY12" fmla="*/ 599704 h 2369127"/>
                  <a:gd name="connsiteX13" fmla="*/ 1509840 w 1705783"/>
                  <a:gd name="connsiteY13" fmla="*/ 670956 h 2369127"/>
                  <a:gd name="connsiteX14" fmla="*/ 1699845 w 1705783"/>
                  <a:gd name="connsiteY14" fmla="*/ 676893 h 2369127"/>
                  <a:gd name="connsiteX15" fmla="*/ 1705783 w 1705783"/>
                  <a:gd name="connsiteY15" fmla="*/ 843148 h 2369127"/>
                  <a:gd name="connsiteX16" fmla="*/ 1480152 w 1705783"/>
                  <a:gd name="connsiteY16" fmla="*/ 825335 h 2369127"/>
                  <a:gd name="connsiteX17" fmla="*/ 1450463 w 1705783"/>
                  <a:gd name="connsiteY17" fmla="*/ 985652 h 2369127"/>
                  <a:gd name="connsiteX18" fmla="*/ 1468276 w 1705783"/>
                  <a:gd name="connsiteY18" fmla="*/ 1027216 h 2369127"/>
                  <a:gd name="connsiteX19" fmla="*/ 1509840 w 1705783"/>
                  <a:gd name="connsiteY19" fmla="*/ 1033153 h 2369127"/>
                  <a:gd name="connsiteX20" fmla="*/ 1503902 w 1705783"/>
                  <a:gd name="connsiteY20" fmla="*/ 1169719 h 2369127"/>
                  <a:gd name="connsiteX21" fmla="*/ 1426713 w 1705783"/>
                  <a:gd name="connsiteY21" fmla="*/ 1205345 h 2369127"/>
                  <a:gd name="connsiteX22" fmla="*/ 1343585 w 1705783"/>
                  <a:gd name="connsiteY22" fmla="*/ 1193470 h 2369127"/>
                  <a:gd name="connsiteX23" fmla="*/ 1290146 w 1705783"/>
                  <a:gd name="connsiteY23" fmla="*/ 1145969 h 2369127"/>
                  <a:gd name="connsiteX24" fmla="*/ 1129830 w 1705783"/>
                  <a:gd name="connsiteY24" fmla="*/ 1151906 h 2369127"/>
                  <a:gd name="connsiteX25" fmla="*/ 1064515 w 1705783"/>
                  <a:gd name="connsiteY25" fmla="*/ 1383475 h 2369127"/>
                  <a:gd name="connsiteX26" fmla="*/ 1165456 w 1705783"/>
                  <a:gd name="connsiteY26" fmla="*/ 1395351 h 2369127"/>
                  <a:gd name="connsiteX27" fmla="*/ 1177331 w 1705783"/>
                  <a:gd name="connsiteY27" fmla="*/ 1407226 h 2369127"/>
                  <a:gd name="connsiteX28" fmla="*/ 1343585 w 1705783"/>
                  <a:gd name="connsiteY28" fmla="*/ 1442852 h 2369127"/>
                  <a:gd name="connsiteX29" fmla="*/ 1236707 w 1705783"/>
                  <a:gd name="connsiteY29" fmla="*/ 1959429 h 2369127"/>
                  <a:gd name="connsiteX30" fmla="*/ 1587030 w 1705783"/>
                  <a:gd name="connsiteY30" fmla="*/ 2072244 h 2369127"/>
                  <a:gd name="connsiteX31" fmla="*/ 1557341 w 1705783"/>
                  <a:gd name="connsiteY31" fmla="*/ 2244436 h 2369127"/>
                  <a:gd name="connsiteX32" fmla="*/ 1474214 w 1705783"/>
                  <a:gd name="connsiteY32" fmla="*/ 2321626 h 2369127"/>
                  <a:gd name="connsiteX33" fmla="*/ 1224832 w 1705783"/>
                  <a:gd name="connsiteY33" fmla="*/ 2369127 h 2369127"/>
                  <a:gd name="connsiteX34" fmla="*/ 1171393 w 1705783"/>
                  <a:gd name="connsiteY34" fmla="*/ 2369127 h 2369127"/>
                  <a:gd name="connsiteX35" fmla="*/ 1171393 w 1705783"/>
                  <a:gd name="connsiteY35" fmla="*/ 2369127 h 2369127"/>
                  <a:gd name="connsiteX36" fmla="*/ 0 w 1705783"/>
                  <a:gd name="connsiteY36" fmla="*/ 2042298 h 2369127"/>
                  <a:gd name="connsiteX0" fmla="*/ 206051 w 1898285"/>
                  <a:gd name="connsiteY0" fmla="*/ 0 h 2369127"/>
                  <a:gd name="connsiteX1" fmla="*/ 687002 w 1898285"/>
                  <a:gd name="connsiteY1" fmla="*/ 53439 h 2369127"/>
                  <a:gd name="connsiteX2" fmla="*/ 633563 w 1898285"/>
                  <a:gd name="connsiteY2" fmla="*/ 332509 h 2369127"/>
                  <a:gd name="connsiteX3" fmla="*/ 633563 w 1898285"/>
                  <a:gd name="connsiteY3" fmla="*/ 433449 h 2369127"/>
                  <a:gd name="connsiteX4" fmla="*/ 657313 w 1898285"/>
                  <a:gd name="connsiteY4" fmla="*/ 492826 h 2369127"/>
                  <a:gd name="connsiteX5" fmla="*/ 651376 w 1898285"/>
                  <a:gd name="connsiteY5" fmla="*/ 765958 h 2369127"/>
                  <a:gd name="connsiteX6" fmla="*/ 734503 w 1898285"/>
                  <a:gd name="connsiteY6" fmla="*/ 843148 h 2369127"/>
                  <a:gd name="connsiteX7" fmla="*/ 776067 w 1898285"/>
                  <a:gd name="connsiteY7" fmla="*/ 849086 h 2369127"/>
                  <a:gd name="connsiteX8" fmla="*/ 877007 w 1898285"/>
                  <a:gd name="connsiteY8" fmla="*/ 760021 h 2369127"/>
                  <a:gd name="connsiteX9" fmla="*/ 1049199 w 1898285"/>
                  <a:gd name="connsiteY9" fmla="*/ 694706 h 2369127"/>
                  <a:gd name="connsiteX10" fmla="*/ 1102638 w 1898285"/>
                  <a:gd name="connsiteY10" fmla="*/ 564078 h 2369127"/>
                  <a:gd name="connsiteX11" fmla="*/ 1304519 w 1898285"/>
                  <a:gd name="connsiteY11" fmla="*/ 516577 h 2369127"/>
                  <a:gd name="connsiteX12" fmla="*/ 1553900 w 1898285"/>
                  <a:gd name="connsiteY12" fmla="*/ 599704 h 2369127"/>
                  <a:gd name="connsiteX13" fmla="*/ 1702342 w 1898285"/>
                  <a:gd name="connsiteY13" fmla="*/ 670956 h 2369127"/>
                  <a:gd name="connsiteX14" fmla="*/ 1892347 w 1898285"/>
                  <a:gd name="connsiteY14" fmla="*/ 676893 h 2369127"/>
                  <a:gd name="connsiteX15" fmla="*/ 1898285 w 1898285"/>
                  <a:gd name="connsiteY15" fmla="*/ 843148 h 2369127"/>
                  <a:gd name="connsiteX16" fmla="*/ 1672654 w 1898285"/>
                  <a:gd name="connsiteY16" fmla="*/ 825335 h 2369127"/>
                  <a:gd name="connsiteX17" fmla="*/ 1642965 w 1898285"/>
                  <a:gd name="connsiteY17" fmla="*/ 985652 h 2369127"/>
                  <a:gd name="connsiteX18" fmla="*/ 1660778 w 1898285"/>
                  <a:gd name="connsiteY18" fmla="*/ 1027216 h 2369127"/>
                  <a:gd name="connsiteX19" fmla="*/ 1702342 w 1898285"/>
                  <a:gd name="connsiteY19" fmla="*/ 1033153 h 2369127"/>
                  <a:gd name="connsiteX20" fmla="*/ 1696404 w 1898285"/>
                  <a:gd name="connsiteY20" fmla="*/ 1169719 h 2369127"/>
                  <a:gd name="connsiteX21" fmla="*/ 1619215 w 1898285"/>
                  <a:gd name="connsiteY21" fmla="*/ 1205345 h 2369127"/>
                  <a:gd name="connsiteX22" fmla="*/ 1536087 w 1898285"/>
                  <a:gd name="connsiteY22" fmla="*/ 1193470 h 2369127"/>
                  <a:gd name="connsiteX23" fmla="*/ 1482648 w 1898285"/>
                  <a:gd name="connsiteY23" fmla="*/ 1145969 h 2369127"/>
                  <a:gd name="connsiteX24" fmla="*/ 1322332 w 1898285"/>
                  <a:gd name="connsiteY24" fmla="*/ 1151906 h 2369127"/>
                  <a:gd name="connsiteX25" fmla="*/ 1257017 w 1898285"/>
                  <a:gd name="connsiteY25" fmla="*/ 1383475 h 2369127"/>
                  <a:gd name="connsiteX26" fmla="*/ 1357958 w 1898285"/>
                  <a:gd name="connsiteY26" fmla="*/ 1395351 h 2369127"/>
                  <a:gd name="connsiteX27" fmla="*/ 1369833 w 1898285"/>
                  <a:gd name="connsiteY27" fmla="*/ 1407226 h 2369127"/>
                  <a:gd name="connsiteX28" fmla="*/ 1536087 w 1898285"/>
                  <a:gd name="connsiteY28" fmla="*/ 1442852 h 2369127"/>
                  <a:gd name="connsiteX29" fmla="*/ 1429209 w 1898285"/>
                  <a:gd name="connsiteY29" fmla="*/ 1959429 h 2369127"/>
                  <a:gd name="connsiteX30" fmla="*/ 1779532 w 1898285"/>
                  <a:gd name="connsiteY30" fmla="*/ 2072244 h 2369127"/>
                  <a:gd name="connsiteX31" fmla="*/ 1749843 w 1898285"/>
                  <a:gd name="connsiteY31" fmla="*/ 2244436 h 2369127"/>
                  <a:gd name="connsiteX32" fmla="*/ 1666716 w 1898285"/>
                  <a:gd name="connsiteY32" fmla="*/ 2321626 h 2369127"/>
                  <a:gd name="connsiteX33" fmla="*/ 1417334 w 1898285"/>
                  <a:gd name="connsiteY33" fmla="*/ 2369127 h 2369127"/>
                  <a:gd name="connsiteX34" fmla="*/ 1363895 w 1898285"/>
                  <a:gd name="connsiteY34" fmla="*/ 2369127 h 2369127"/>
                  <a:gd name="connsiteX35" fmla="*/ 1363895 w 1898285"/>
                  <a:gd name="connsiteY35" fmla="*/ 2369127 h 2369127"/>
                  <a:gd name="connsiteX36" fmla="*/ 192502 w 1898285"/>
                  <a:gd name="connsiteY36" fmla="*/ 2042298 h 2369127"/>
                  <a:gd name="connsiteX37" fmla="*/ 208883 w 1898285"/>
                  <a:gd name="connsiteY37" fmla="*/ 2051857 h 2369127"/>
                  <a:gd name="connsiteX0" fmla="*/ 0 w 1692234"/>
                  <a:gd name="connsiteY0" fmla="*/ 0 h 2369127"/>
                  <a:gd name="connsiteX1" fmla="*/ 480951 w 1692234"/>
                  <a:gd name="connsiteY1" fmla="*/ 53439 h 2369127"/>
                  <a:gd name="connsiteX2" fmla="*/ 427512 w 1692234"/>
                  <a:gd name="connsiteY2" fmla="*/ 332509 h 2369127"/>
                  <a:gd name="connsiteX3" fmla="*/ 427512 w 1692234"/>
                  <a:gd name="connsiteY3" fmla="*/ 433449 h 2369127"/>
                  <a:gd name="connsiteX4" fmla="*/ 451262 w 1692234"/>
                  <a:gd name="connsiteY4" fmla="*/ 492826 h 2369127"/>
                  <a:gd name="connsiteX5" fmla="*/ 445325 w 1692234"/>
                  <a:gd name="connsiteY5" fmla="*/ 765958 h 2369127"/>
                  <a:gd name="connsiteX6" fmla="*/ 528452 w 1692234"/>
                  <a:gd name="connsiteY6" fmla="*/ 843148 h 2369127"/>
                  <a:gd name="connsiteX7" fmla="*/ 570016 w 1692234"/>
                  <a:gd name="connsiteY7" fmla="*/ 849086 h 2369127"/>
                  <a:gd name="connsiteX8" fmla="*/ 670956 w 1692234"/>
                  <a:gd name="connsiteY8" fmla="*/ 760021 h 2369127"/>
                  <a:gd name="connsiteX9" fmla="*/ 843148 w 1692234"/>
                  <a:gd name="connsiteY9" fmla="*/ 694706 h 2369127"/>
                  <a:gd name="connsiteX10" fmla="*/ 896587 w 1692234"/>
                  <a:gd name="connsiteY10" fmla="*/ 564078 h 2369127"/>
                  <a:gd name="connsiteX11" fmla="*/ 1098468 w 1692234"/>
                  <a:gd name="connsiteY11" fmla="*/ 516577 h 2369127"/>
                  <a:gd name="connsiteX12" fmla="*/ 1347849 w 1692234"/>
                  <a:gd name="connsiteY12" fmla="*/ 599704 h 2369127"/>
                  <a:gd name="connsiteX13" fmla="*/ 1496291 w 1692234"/>
                  <a:gd name="connsiteY13" fmla="*/ 670956 h 2369127"/>
                  <a:gd name="connsiteX14" fmla="*/ 1686296 w 1692234"/>
                  <a:gd name="connsiteY14" fmla="*/ 676893 h 2369127"/>
                  <a:gd name="connsiteX15" fmla="*/ 1692234 w 1692234"/>
                  <a:gd name="connsiteY15" fmla="*/ 843148 h 2369127"/>
                  <a:gd name="connsiteX16" fmla="*/ 1466603 w 1692234"/>
                  <a:gd name="connsiteY16" fmla="*/ 825335 h 2369127"/>
                  <a:gd name="connsiteX17" fmla="*/ 1436914 w 1692234"/>
                  <a:gd name="connsiteY17" fmla="*/ 985652 h 2369127"/>
                  <a:gd name="connsiteX18" fmla="*/ 1454727 w 1692234"/>
                  <a:gd name="connsiteY18" fmla="*/ 1027216 h 2369127"/>
                  <a:gd name="connsiteX19" fmla="*/ 1496291 w 1692234"/>
                  <a:gd name="connsiteY19" fmla="*/ 1033153 h 2369127"/>
                  <a:gd name="connsiteX20" fmla="*/ 1490353 w 1692234"/>
                  <a:gd name="connsiteY20" fmla="*/ 1169719 h 2369127"/>
                  <a:gd name="connsiteX21" fmla="*/ 1413164 w 1692234"/>
                  <a:gd name="connsiteY21" fmla="*/ 1205345 h 2369127"/>
                  <a:gd name="connsiteX22" fmla="*/ 1330036 w 1692234"/>
                  <a:gd name="connsiteY22" fmla="*/ 1193470 h 2369127"/>
                  <a:gd name="connsiteX23" fmla="*/ 1276597 w 1692234"/>
                  <a:gd name="connsiteY23" fmla="*/ 1145969 h 2369127"/>
                  <a:gd name="connsiteX24" fmla="*/ 1116281 w 1692234"/>
                  <a:gd name="connsiteY24" fmla="*/ 1151906 h 2369127"/>
                  <a:gd name="connsiteX25" fmla="*/ 1050966 w 1692234"/>
                  <a:gd name="connsiteY25" fmla="*/ 1383475 h 2369127"/>
                  <a:gd name="connsiteX26" fmla="*/ 1151907 w 1692234"/>
                  <a:gd name="connsiteY26" fmla="*/ 1395351 h 2369127"/>
                  <a:gd name="connsiteX27" fmla="*/ 1163782 w 1692234"/>
                  <a:gd name="connsiteY27" fmla="*/ 1407226 h 2369127"/>
                  <a:gd name="connsiteX28" fmla="*/ 1330036 w 1692234"/>
                  <a:gd name="connsiteY28" fmla="*/ 1442852 h 2369127"/>
                  <a:gd name="connsiteX29" fmla="*/ 1223158 w 1692234"/>
                  <a:gd name="connsiteY29" fmla="*/ 1959429 h 2369127"/>
                  <a:gd name="connsiteX30" fmla="*/ 1573481 w 1692234"/>
                  <a:gd name="connsiteY30" fmla="*/ 2072244 h 2369127"/>
                  <a:gd name="connsiteX31" fmla="*/ 1543792 w 1692234"/>
                  <a:gd name="connsiteY31" fmla="*/ 2244436 h 2369127"/>
                  <a:gd name="connsiteX32" fmla="*/ 1460665 w 1692234"/>
                  <a:gd name="connsiteY32" fmla="*/ 2321626 h 2369127"/>
                  <a:gd name="connsiteX33" fmla="*/ 1211283 w 1692234"/>
                  <a:gd name="connsiteY33" fmla="*/ 2369127 h 2369127"/>
                  <a:gd name="connsiteX34" fmla="*/ 1157844 w 1692234"/>
                  <a:gd name="connsiteY34" fmla="*/ 2369127 h 2369127"/>
                  <a:gd name="connsiteX35" fmla="*/ 1157844 w 1692234"/>
                  <a:gd name="connsiteY35" fmla="*/ 2369127 h 2369127"/>
                  <a:gd name="connsiteX36" fmla="*/ 2832 w 1692234"/>
                  <a:gd name="connsiteY36" fmla="*/ 2051857 h 236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92234" h="2369127">
                    <a:moveTo>
                      <a:pt x="0" y="0"/>
                    </a:moveTo>
                    <a:lnTo>
                      <a:pt x="480951" y="53439"/>
                    </a:lnTo>
                    <a:lnTo>
                      <a:pt x="427512" y="332509"/>
                    </a:lnTo>
                    <a:lnTo>
                      <a:pt x="427512" y="433449"/>
                    </a:lnTo>
                    <a:lnTo>
                      <a:pt x="451262" y="492826"/>
                    </a:lnTo>
                    <a:lnTo>
                      <a:pt x="445325" y="765958"/>
                    </a:lnTo>
                    <a:lnTo>
                      <a:pt x="528452" y="843148"/>
                    </a:lnTo>
                    <a:lnTo>
                      <a:pt x="570016" y="849086"/>
                    </a:lnTo>
                    <a:lnTo>
                      <a:pt x="670956" y="760021"/>
                    </a:lnTo>
                    <a:lnTo>
                      <a:pt x="843148" y="694706"/>
                    </a:lnTo>
                    <a:lnTo>
                      <a:pt x="896587" y="564078"/>
                    </a:lnTo>
                    <a:lnTo>
                      <a:pt x="1098468" y="516577"/>
                    </a:lnTo>
                    <a:lnTo>
                      <a:pt x="1347849" y="599704"/>
                    </a:lnTo>
                    <a:lnTo>
                      <a:pt x="1496291" y="670956"/>
                    </a:lnTo>
                    <a:lnTo>
                      <a:pt x="1686296" y="676893"/>
                    </a:lnTo>
                    <a:lnTo>
                      <a:pt x="1692234" y="843148"/>
                    </a:lnTo>
                    <a:lnTo>
                      <a:pt x="1466603" y="825335"/>
                    </a:lnTo>
                    <a:lnTo>
                      <a:pt x="1436914" y="985652"/>
                    </a:lnTo>
                    <a:lnTo>
                      <a:pt x="1454727" y="1027216"/>
                    </a:lnTo>
                    <a:lnTo>
                      <a:pt x="1496291" y="1033153"/>
                    </a:lnTo>
                    <a:lnTo>
                      <a:pt x="1490353" y="1169719"/>
                    </a:lnTo>
                    <a:lnTo>
                      <a:pt x="1413164" y="1205345"/>
                    </a:lnTo>
                    <a:lnTo>
                      <a:pt x="1330036" y="1193470"/>
                    </a:lnTo>
                    <a:lnTo>
                      <a:pt x="1276597" y="1145969"/>
                    </a:lnTo>
                    <a:lnTo>
                      <a:pt x="1116281" y="1151906"/>
                    </a:lnTo>
                    <a:lnTo>
                      <a:pt x="1050966" y="1383475"/>
                    </a:lnTo>
                    <a:lnTo>
                      <a:pt x="1151907" y="1395351"/>
                    </a:lnTo>
                    <a:lnTo>
                      <a:pt x="1163782" y="1407226"/>
                    </a:lnTo>
                    <a:lnTo>
                      <a:pt x="1330036" y="1442852"/>
                    </a:lnTo>
                    <a:lnTo>
                      <a:pt x="1223158" y="1959429"/>
                    </a:lnTo>
                    <a:lnTo>
                      <a:pt x="1573481" y="2072244"/>
                    </a:lnTo>
                    <a:lnTo>
                      <a:pt x="1543792" y="2244436"/>
                    </a:lnTo>
                    <a:lnTo>
                      <a:pt x="1460665" y="2321626"/>
                    </a:lnTo>
                    <a:lnTo>
                      <a:pt x="1211283" y="2369127"/>
                    </a:lnTo>
                    <a:lnTo>
                      <a:pt x="1157844" y="2369127"/>
                    </a:lnTo>
                    <a:lnTo>
                      <a:pt x="1157844" y="2369127"/>
                    </a:lnTo>
                    <a:lnTo>
                      <a:pt x="2832" y="2051857"/>
                    </a:lnTo>
                  </a:path>
                </a:pathLst>
              </a:custGeom>
              <a:solidFill>
                <a:srgbClr val="92D050">
                  <a:alpha val="3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フリーフォーム 116"/>
              <p:cNvSpPr/>
              <p:nvPr/>
            </p:nvSpPr>
            <p:spPr>
              <a:xfrm>
                <a:off x="7636531" y="3284984"/>
                <a:ext cx="360000" cy="385200"/>
              </a:xfrm>
              <a:custGeom>
                <a:avLst/>
                <a:gdLst>
                  <a:gd name="connsiteX0" fmla="*/ 70338 w 532562"/>
                  <a:gd name="connsiteY0" fmla="*/ 0 h 537586"/>
                  <a:gd name="connsiteX1" fmla="*/ 40193 w 532562"/>
                  <a:gd name="connsiteY1" fmla="*/ 40193 h 537586"/>
                  <a:gd name="connsiteX2" fmla="*/ 0 w 532562"/>
                  <a:gd name="connsiteY2" fmla="*/ 432079 h 537586"/>
                  <a:gd name="connsiteX3" fmla="*/ 95459 w 532562"/>
                  <a:gd name="connsiteY3" fmla="*/ 522514 h 537586"/>
                  <a:gd name="connsiteX4" fmla="*/ 165798 w 532562"/>
                  <a:gd name="connsiteY4" fmla="*/ 537586 h 537586"/>
                  <a:gd name="connsiteX5" fmla="*/ 205991 w 532562"/>
                  <a:gd name="connsiteY5" fmla="*/ 281353 h 537586"/>
                  <a:gd name="connsiteX6" fmla="*/ 532562 w 532562"/>
                  <a:gd name="connsiteY6" fmla="*/ 311498 h 537586"/>
                  <a:gd name="connsiteX7" fmla="*/ 527538 w 532562"/>
                  <a:gd name="connsiteY7" fmla="*/ 120580 h 537586"/>
                  <a:gd name="connsiteX8" fmla="*/ 256233 w 532562"/>
                  <a:gd name="connsiteY8" fmla="*/ 95459 h 537586"/>
                  <a:gd name="connsiteX9" fmla="*/ 70338 w 532562"/>
                  <a:gd name="connsiteY9" fmla="*/ 0 h 537586"/>
                  <a:gd name="connsiteX0" fmla="*/ 70338 w 532562"/>
                  <a:gd name="connsiteY0" fmla="*/ 0 h 537586"/>
                  <a:gd name="connsiteX1" fmla="*/ 40193 w 532562"/>
                  <a:gd name="connsiteY1" fmla="*/ 40193 h 537586"/>
                  <a:gd name="connsiteX2" fmla="*/ 0 w 532562"/>
                  <a:gd name="connsiteY2" fmla="*/ 432079 h 537586"/>
                  <a:gd name="connsiteX3" fmla="*/ 95459 w 532562"/>
                  <a:gd name="connsiteY3" fmla="*/ 522514 h 537586"/>
                  <a:gd name="connsiteX4" fmla="*/ 165798 w 532562"/>
                  <a:gd name="connsiteY4" fmla="*/ 537586 h 537586"/>
                  <a:gd name="connsiteX5" fmla="*/ 205991 w 532562"/>
                  <a:gd name="connsiteY5" fmla="*/ 281353 h 537586"/>
                  <a:gd name="connsiteX6" fmla="*/ 532562 w 532562"/>
                  <a:gd name="connsiteY6" fmla="*/ 311498 h 537586"/>
                  <a:gd name="connsiteX7" fmla="*/ 530578 w 532562"/>
                  <a:gd name="connsiteY7" fmla="*/ 92431 h 537586"/>
                  <a:gd name="connsiteX8" fmla="*/ 256233 w 532562"/>
                  <a:gd name="connsiteY8" fmla="*/ 95459 h 537586"/>
                  <a:gd name="connsiteX9" fmla="*/ 70338 w 532562"/>
                  <a:gd name="connsiteY9" fmla="*/ 0 h 537586"/>
                  <a:gd name="connsiteX0" fmla="*/ 70338 w 531239"/>
                  <a:gd name="connsiteY0" fmla="*/ 0 h 537586"/>
                  <a:gd name="connsiteX1" fmla="*/ 40193 w 531239"/>
                  <a:gd name="connsiteY1" fmla="*/ 40193 h 537586"/>
                  <a:gd name="connsiteX2" fmla="*/ 0 w 531239"/>
                  <a:gd name="connsiteY2" fmla="*/ 432079 h 537586"/>
                  <a:gd name="connsiteX3" fmla="*/ 95459 w 531239"/>
                  <a:gd name="connsiteY3" fmla="*/ 522514 h 537586"/>
                  <a:gd name="connsiteX4" fmla="*/ 165798 w 531239"/>
                  <a:gd name="connsiteY4" fmla="*/ 537586 h 537586"/>
                  <a:gd name="connsiteX5" fmla="*/ 205991 w 531239"/>
                  <a:gd name="connsiteY5" fmla="*/ 281353 h 537586"/>
                  <a:gd name="connsiteX6" fmla="*/ 530578 w 531239"/>
                  <a:gd name="connsiteY6" fmla="*/ 298169 h 537586"/>
                  <a:gd name="connsiteX7" fmla="*/ 530578 w 531239"/>
                  <a:gd name="connsiteY7" fmla="*/ 92431 h 537586"/>
                  <a:gd name="connsiteX8" fmla="*/ 256233 w 531239"/>
                  <a:gd name="connsiteY8" fmla="*/ 95459 h 537586"/>
                  <a:gd name="connsiteX9" fmla="*/ 70338 w 531239"/>
                  <a:gd name="connsiteY9" fmla="*/ 0 h 537586"/>
                  <a:gd name="connsiteX0" fmla="*/ 70338 w 531239"/>
                  <a:gd name="connsiteY0" fmla="*/ 0 h 537586"/>
                  <a:gd name="connsiteX1" fmla="*/ 40193 w 531239"/>
                  <a:gd name="connsiteY1" fmla="*/ 40193 h 537586"/>
                  <a:gd name="connsiteX2" fmla="*/ 0 w 531239"/>
                  <a:gd name="connsiteY2" fmla="*/ 432079 h 537586"/>
                  <a:gd name="connsiteX3" fmla="*/ 95459 w 531239"/>
                  <a:gd name="connsiteY3" fmla="*/ 522514 h 537586"/>
                  <a:gd name="connsiteX4" fmla="*/ 165798 w 531239"/>
                  <a:gd name="connsiteY4" fmla="*/ 537586 h 537586"/>
                  <a:gd name="connsiteX5" fmla="*/ 205991 w 531239"/>
                  <a:gd name="connsiteY5" fmla="*/ 281353 h 537586"/>
                  <a:gd name="connsiteX6" fmla="*/ 506209 w 531239"/>
                  <a:gd name="connsiteY6" fmla="*/ 308948 h 537586"/>
                  <a:gd name="connsiteX7" fmla="*/ 530578 w 531239"/>
                  <a:gd name="connsiteY7" fmla="*/ 92431 h 537586"/>
                  <a:gd name="connsiteX8" fmla="*/ 256233 w 531239"/>
                  <a:gd name="connsiteY8" fmla="*/ 95459 h 537586"/>
                  <a:gd name="connsiteX9" fmla="*/ 70338 w 531239"/>
                  <a:gd name="connsiteY9" fmla="*/ 0 h 537586"/>
                  <a:gd name="connsiteX0" fmla="*/ 70338 w 531239"/>
                  <a:gd name="connsiteY0" fmla="*/ 0 h 537586"/>
                  <a:gd name="connsiteX1" fmla="*/ 40193 w 531239"/>
                  <a:gd name="connsiteY1" fmla="*/ 40193 h 537586"/>
                  <a:gd name="connsiteX2" fmla="*/ 0 w 531239"/>
                  <a:gd name="connsiteY2" fmla="*/ 432079 h 537586"/>
                  <a:gd name="connsiteX3" fmla="*/ 95459 w 531239"/>
                  <a:gd name="connsiteY3" fmla="*/ 522514 h 537586"/>
                  <a:gd name="connsiteX4" fmla="*/ 165798 w 531239"/>
                  <a:gd name="connsiteY4" fmla="*/ 537586 h 537586"/>
                  <a:gd name="connsiteX5" fmla="*/ 205991 w 531239"/>
                  <a:gd name="connsiteY5" fmla="*/ 281353 h 537586"/>
                  <a:gd name="connsiteX6" fmla="*/ 506209 w 531239"/>
                  <a:gd name="connsiteY6" fmla="*/ 308948 h 537586"/>
                  <a:gd name="connsiteX7" fmla="*/ 530578 w 531239"/>
                  <a:gd name="connsiteY7" fmla="*/ 92431 h 537586"/>
                  <a:gd name="connsiteX8" fmla="*/ 256233 w 531239"/>
                  <a:gd name="connsiteY8" fmla="*/ 95459 h 537586"/>
                  <a:gd name="connsiteX9" fmla="*/ 70338 w 531239"/>
                  <a:gd name="connsiteY9" fmla="*/ 0 h 537586"/>
                  <a:gd name="connsiteX0" fmla="*/ 70338 w 531239"/>
                  <a:gd name="connsiteY0" fmla="*/ 0 h 537586"/>
                  <a:gd name="connsiteX1" fmla="*/ 40193 w 531239"/>
                  <a:gd name="connsiteY1" fmla="*/ 40193 h 537586"/>
                  <a:gd name="connsiteX2" fmla="*/ 0 w 531239"/>
                  <a:gd name="connsiteY2" fmla="*/ 432079 h 537586"/>
                  <a:gd name="connsiteX3" fmla="*/ 95459 w 531239"/>
                  <a:gd name="connsiteY3" fmla="*/ 522514 h 537586"/>
                  <a:gd name="connsiteX4" fmla="*/ 165798 w 531239"/>
                  <a:gd name="connsiteY4" fmla="*/ 537586 h 537586"/>
                  <a:gd name="connsiteX5" fmla="*/ 205991 w 531239"/>
                  <a:gd name="connsiteY5" fmla="*/ 281353 h 537586"/>
                  <a:gd name="connsiteX6" fmla="*/ 506209 w 531239"/>
                  <a:gd name="connsiteY6" fmla="*/ 308948 h 537586"/>
                  <a:gd name="connsiteX7" fmla="*/ 530578 w 531239"/>
                  <a:gd name="connsiteY7" fmla="*/ 92431 h 537586"/>
                  <a:gd name="connsiteX8" fmla="*/ 256233 w 531239"/>
                  <a:gd name="connsiteY8" fmla="*/ 95459 h 537586"/>
                  <a:gd name="connsiteX9" fmla="*/ 70338 w 531239"/>
                  <a:gd name="connsiteY9" fmla="*/ 0 h 537586"/>
                  <a:gd name="connsiteX0" fmla="*/ 70338 w 506870"/>
                  <a:gd name="connsiteY0" fmla="*/ 0 h 537586"/>
                  <a:gd name="connsiteX1" fmla="*/ 40193 w 506870"/>
                  <a:gd name="connsiteY1" fmla="*/ 40193 h 537586"/>
                  <a:gd name="connsiteX2" fmla="*/ 0 w 506870"/>
                  <a:gd name="connsiteY2" fmla="*/ 432079 h 537586"/>
                  <a:gd name="connsiteX3" fmla="*/ 95459 w 506870"/>
                  <a:gd name="connsiteY3" fmla="*/ 522514 h 537586"/>
                  <a:gd name="connsiteX4" fmla="*/ 165798 w 506870"/>
                  <a:gd name="connsiteY4" fmla="*/ 537586 h 537586"/>
                  <a:gd name="connsiteX5" fmla="*/ 205991 w 506870"/>
                  <a:gd name="connsiteY5" fmla="*/ 281353 h 537586"/>
                  <a:gd name="connsiteX6" fmla="*/ 506209 w 506870"/>
                  <a:gd name="connsiteY6" fmla="*/ 308948 h 537586"/>
                  <a:gd name="connsiteX7" fmla="*/ 506209 w 506870"/>
                  <a:gd name="connsiteY7" fmla="*/ 93889 h 537586"/>
                  <a:gd name="connsiteX8" fmla="*/ 256233 w 506870"/>
                  <a:gd name="connsiteY8" fmla="*/ 95459 h 537586"/>
                  <a:gd name="connsiteX9" fmla="*/ 70338 w 506870"/>
                  <a:gd name="connsiteY9" fmla="*/ 0 h 537586"/>
                  <a:gd name="connsiteX0" fmla="*/ 9733 w 506870"/>
                  <a:gd name="connsiteY0" fmla="*/ 0 h 551226"/>
                  <a:gd name="connsiteX1" fmla="*/ 40193 w 506870"/>
                  <a:gd name="connsiteY1" fmla="*/ 53833 h 551226"/>
                  <a:gd name="connsiteX2" fmla="*/ 0 w 506870"/>
                  <a:gd name="connsiteY2" fmla="*/ 445719 h 551226"/>
                  <a:gd name="connsiteX3" fmla="*/ 95459 w 506870"/>
                  <a:gd name="connsiteY3" fmla="*/ 536154 h 551226"/>
                  <a:gd name="connsiteX4" fmla="*/ 165798 w 506870"/>
                  <a:gd name="connsiteY4" fmla="*/ 551226 h 551226"/>
                  <a:gd name="connsiteX5" fmla="*/ 205991 w 506870"/>
                  <a:gd name="connsiteY5" fmla="*/ 294993 h 551226"/>
                  <a:gd name="connsiteX6" fmla="*/ 506209 w 506870"/>
                  <a:gd name="connsiteY6" fmla="*/ 322588 h 551226"/>
                  <a:gd name="connsiteX7" fmla="*/ 506209 w 506870"/>
                  <a:gd name="connsiteY7" fmla="*/ 107529 h 551226"/>
                  <a:gd name="connsiteX8" fmla="*/ 256233 w 506870"/>
                  <a:gd name="connsiteY8" fmla="*/ 109099 h 551226"/>
                  <a:gd name="connsiteX9" fmla="*/ 9733 w 506870"/>
                  <a:gd name="connsiteY9" fmla="*/ 0 h 5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6870" h="551226">
                    <a:moveTo>
                      <a:pt x="9733" y="0"/>
                    </a:moveTo>
                    <a:lnTo>
                      <a:pt x="40193" y="53833"/>
                    </a:lnTo>
                    <a:lnTo>
                      <a:pt x="0" y="445719"/>
                    </a:lnTo>
                    <a:lnTo>
                      <a:pt x="95459" y="536154"/>
                    </a:lnTo>
                    <a:lnTo>
                      <a:pt x="165798" y="551226"/>
                    </a:lnTo>
                    <a:lnTo>
                      <a:pt x="205991" y="294993"/>
                    </a:lnTo>
                    <a:lnTo>
                      <a:pt x="506209" y="322588"/>
                    </a:lnTo>
                    <a:cubicBezTo>
                      <a:pt x="505548" y="249566"/>
                      <a:pt x="506870" y="180551"/>
                      <a:pt x="506209" y="107529"/>
                    </a:cubicBezTo>
                    <a:lnTo>
                      <a:pt x="256233" y="109099"/>
                    </a:lnTo>
                    <a:lnTo>
                      <a:pt x="9733" y="0"/>
                    </a:lnTo>
                    <a:close/>
                  </a:path>
                </a:pathLst>
              </a:custGeom>
              <a:solidFill>
                <a:srgbClr val="00B0F0">
                  <a:alpha val="51000"/>
                </a:srgbClr>
              </a:solid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テキスト ボックス 118"/>
              <p:cNvSpPr txBox="1"/>
              <p:nvPr/>
            </p:nvSpPr>
            <p:spPr>
              <a:xfrm>
                <a:off x="6291914" y="3645024"/>
                <a:ext cx="772384" cy="215444"/>
              </a:xfrm>
              <a:prstGeom prst="rect">
                <a:avLst/>
              </a:prstGeom>
              <a:noFill/>
            </p:spPr>
            <p:txBody>
              <a:bodyPr wrap="square" rtlCol="0">
                <a:spAutoFit/>
              </a:bodyPr>
              <a:lstStyle/>
              <a:p>
                <a:r>
                  <a:rPr lang="ja-JP" altLang="en-US" sz="800" dirty="0" smtClean="0">
                    <a:latin typeface="HGP創英角ｺﾞｼｯｸUB" pitchFamily="50" charset="-128"/>
                    <a:ea typeface="HGP創英角ｺﾞｼｯｸUB" pitchFamily="50" charset="-128"/>
                  </a:rPr>
                  <a:t> 動物園</a:t>
                </a:r>
                <a:endParaRPr kumimoji="1" lang="ja-JP" altLang="en-US" sz="800" dirty="0">
                  <a:latin typeface="HGP創英角ｺﾞｼｯｸUB" pitchFamily="50" charset="-128"/>
                  <a:ea typeface="HGP創英角ｺﾞｼｯｸUB" pitchFamily="50" charset="-128"/>
                </a:endParaRPr>
              </a:p>
            </p:txBody>
          </p:sp>
          <p:sp>
            <p:nvSpPr>
              <p:cNvPr id="120" name="テキスト ボックス 119"/>
              <p:cNvSpPr txBox="1"/>
              <p:nvPr/>
            </p:nvSpPr>
            <p:spPr>
              <a:xfrm>
                <a:off x="6651954" y="4005064"/>
                <a:ext cx="738664" cy="215444"/>
              </a:xfrm>
              <a:prstGeom prst="rect">
                <a:avLst/>
              </a:prstGeom>
              <a:noFill/>
            </p:spPr>
            <p:txBody>
              <a:bodyPr vert="horz" wrap="square" rtlCol="0">
                <a:spAutoFit/>
              </a:bodyPr>
              <a:lstStyle/>
              <a:p>
                <a:r>
                  <a:rPr lang="ja-JP" altLang="en-US" sz="800" dirty="0" smtClean="0">
                    <a:latin typeface="HGP創英角ｺﾞｼｯｸUB" pitchFamily="50" charset="-128"/>
                    <a:ea typeface="HGP創英角ｺﾞｼｯｸUB" pitchFamily="50" charset="-128"/>
                  </a:rPr>
                  <a:t>　美術館</a:t>
                </a:r>
                <a:endParaRPr kumimoji="1" lang="ja-JP" altLang="en-US" sz="800" dirty="0">
                  <a:latin typeface="HGP創英角ｺﾞｼｯｸUB" pitchFamily="50" charset="-128"/>
                  <a:ea typeface="HGP創英角ｺﾞｼｯｸUB" pitchFamily="50" charset="-128"/>
                </a:endParaRPr>
              </a:p>
            </p:txBody>
          </p:sp>
          <p:sp>
            <p:nvSpPr>
              <p:cNvPr id="124" name="テキスト ボックス 123"/>
              <p:cNvSpPr txBox="1"/>
              <p:nvPr/>
            </p:nvSpPr>
            <p:spPr>
              <a:xfrm>
                <a:off x="7141761" y="4155773"/>
                <a:ext cx="1058517" cy="215444"/>
              </a:xfrm>
              <a:prstGeom prst="rect">
                <a:avLst/>
              </a:prstGeom>
              <a:noFill/>
            </p:spPr>
            <p:txBody>
              <a:bodyPr wrap="square" rtlCol="0">
                <a:spAutoFit/>
              </a:bodyPr>
              <a:lstStyle/>
              <a:p>
                <a:r>
                  <a:rPr lang="ja-JP" altLang="en-US" sz="800" dirty="0" smtClean="0">
                    <a:latin typeface="HGP創英角ｺﾞｼｯｸUB" pitchFamily="50" charset="-128"/>
                    <a:ea typeface="HGP創英角ｺﾞｼｯｸUB" pitchFamily="50" charset="-128"/>
                  </a:rPr>
                  <a:t>慶沢園</a:t>
                </a:r>
                <a:endParaRPr kumimoji="1" lang="ja-JP" altLang="en-US" sz="800" dirty="0">
                  <a:latin typeface="HGP創英角ｺﾞｼｯｸUB" pitchFamily="50" charset="-128"/>
                  <a:ea typeface="HGP創英角ｺﾞｼｯｸUB" pitchFamily="50" charset="-128"/>
                </a:endParaRPr>
              </a:p>
            </p:txBody>
          </p:sp>
          <p:sp>
            <p:nvSpPr>
              <p:cNvPr id="133" name="フリーフォーム 132"/>
              <p:cNvSpPr/>
              <p:nvPr/>
            </p:nvSpPr>
            <p:spPr>
              <a:xfrm rot="19389904">
                <a:off x="7546090" y="2803199"/>
                <a:ext cx="351139" cy="398667"/>
              </a:xfrm>
              <a:custGeom>
                <a:avLst/>
                <a:gdLst>
                  <a:gd name="connsiteX0" fmla="*/ 0 w 431597"/>
                  <a:gd name="connsiteY0" fmla="*/ 1433779 h 1433779"/>
                  <a:gd name="connsiteX1" fmla="*/ 431597 w 431597"/>
                  <a:gd name="connsiteY1" fmla="*/ 0 h 1433779"/>
                </a:gdLst>
                <a:ahLst/>
                <a:cxnLst>
                  <a:cxn ang="0">
                    <a:pos x="connsiteX0" y="connsiteY0"/>
                  </a:cxn>
                  <a:cxn ang="0">
                    <a:pos x="connsiteX1" y="connsiteY1"/>
                  </a:cxn>
                </a:cxnLst>
                <a:rect l="l" t="t" r="r" b="b"/>
                <a:pathLst>
                  <a:path w="431597" h="1433779">
                    <a:moveTo>
                      <a:pt x="0" y="1433779"/>
                    </a:moveTo>
                    <a:lnTo>
                      <a:pt x="431597" y="0"/>
                    </a:lnTo>
                  </a:path>
                </a:pathLst>
              </a:custGeom>
              <a:ln w="28575">
                <a:solidFill>
                  <a:srgbClr val="FF0000">
                    <a:alpha val="70000"/>
                  </a:srgbClr>
                </a:solidFill>
                <a:prstDash val="sysDot"/>
                <a:headEnd type="arrow" w="sm" len="sm"/>
                <a:tailEnd type="arrow"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49" name="乗算記号 148"/>
              <p:cNvSpPr/>
              <p:nvPr/>
            </p:nvSpPr>
            <p:spPr>
              <a:xfrm rot="392731">
                <a:off x="7570752" y="2882722"/>
                <a:ext cx="288032" cy="288032"/>
              </a:xfrm>
              <a:prstGeom prst="mathMultiply">
                <a:avLst>
                  <a:gd name="adj1" fmla="val 11540"/>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 name="フリーフォーム 149"/>
              <p:cNvSpPr/>
              <p:nvPr/>
            </p:nvSpPr>
            <p:spPr>
              <a:xfrm>
                <a:off x="8044346" y="2956008"/>
                <a:ext cx="215660" cy="508959"/>
              </a:xfrm>
              <a:custGeom>
                <a:avLst/>
                <a:gdLst>
                  <a:gd name="connsiteX0" fmla="*/ 0 w 215660"/>
                  <a:gd name="connsiteY0" fmla="*/ 508959 h 508959"/>
                  <a:gd name="connsiteX1" fmla="*/ 215660 w 215660"/>
                  <a:gd name="connsiteY1" fmla="*/ 0 h 508959"/>
                  <a:gd name="connsiteX2" fmla="*/ 215660 w 215660"/>
                  <a:gd name="connsiteY2" fmla="*/ 0 h 508959"/>
                  <a:gd name="connsiteX0" fmla="*/ 0 w 215660"/>
                  <a:gd name="connsiteY0" fmla="*/ 508959 h 508959"/>
                  <a:gd name="connsiteX1" fmla="*/ 120770 w 215660"/>
                  <a:gd name="connsiteY1" fmla="*/ 232914 h 508959"/>
                  <a:gd name="connsiteX2" fmla="*/ 215660 w 215660"/>
                  <a:gd name="connsiteY2" fmla="*/ 0 h 508959"/>
                  <a:gd name="connsiteX3" fmla="*/ 215660 w 215660"/>
                  <a:gd name="connsiteY3" fmla="*/ 0 h 508959"/>
                  <a:gd name="connsiteX0" fmla="*/ 0 w 215660"/>
                  <a:gd name="connsiteY0" fmla="*/ 508959 h 508959"/>
                  <a:gd name="connsiteX1" fmla="*/ 120770 w 215660"/>
                  <a:gd name="connsiteY1" fmla="*/ 232914 h 508959"/>
                  <a:gd name="connsiteX2" fmla="*/ 215660 w 215660"/>
                  <a:gd name="connsiteY2" fmla="*/ 0 h 508959"/>
                  <a:gd name="connsiteX3" fmla="*/ 215660 w 215660"/>
                  <a:gd name="connsiteY3" fmla="*/ 0 h 508959"/>
                  <a:gd name="connsiteX0" fmla="*/ 0 w 215660"/>
                  <a:gd name="connsiteY0" fmla="*/ 508959 h 508959"/>
                  <a:gd name="connsiteX1" fmla="*/ 154619 w 215660"/>
                  <a:gd name="connsiteY1" fmla="*/ 271093 h 508959"/>
                  <a:gd name="connsiteX2" fmla="*/ 215660 w 215660"/>
                  <a:gd name="connsiteY2" fmla="*/ 0 h 508959"/>
                  <a:gd name="connsiteX3" fmla="*/ 215660 w 215660"/>
                  <a:gd name="connsiteY3" fmla="*/ 0 h 508959"/>
                  <a:gd name="connsiteX0" fmla="*/ 0 w 215660"/>
                  <a:gd name="connsiteY0" fmla="*/ 508959 h 508959"/>
                  <a:gd name="connsiteX1" fmla="*/ 154619 w 215660"/>
                  <a:gd name="connsiteY1" fmla="*/ 271093 h 508959"/>
                  <a:gd name="connsiteX2" fmla="*/ 215660 w 215660"/>
                  <a:gd name="connsiteY2" fmla="*/ 0 h 508959"/>
                  <a:gd name="connsiteX3" fmla="*/ 215660 w 215660"/>
                  <a:gd name="connsiteY3" fmla="*/ 0 h 508959"/>
                  <a:gd name="connsiteX0" fmla="*/ 0 w 215660"/>
                  <a:gd name="connsiteY0" fmla="*/ 508959 h 508959"/>
                  <a:gd name="connsiteX1" fmla="*/ 154619 w 215660"/>
                  <a:gd name="connsiteY1" fmla="*/ 271093 h 508959"/>
                  <a:gd name="connsiteX2" fmla="*/ 215660 w 215660"/>
                  <a:gd name="connsiteY2" fmla="*/ 0 h 508959"/>
                  <a:gd name="connsiteX3" fmla="*/ 215660 w 215660"/>
                  <a:gd name="connsiteY3" fmla="*/ 0 h 508959"/>
                  <a:gd name="connsiteX0" fmla="*/ 0 w 257890"/>
                  <a:gd name="connsiteY0" fmla="*/ 508959 h 508959"/>
                  <a:gd name="connsiteX1" fmla="*/ 154619 w 257890"/>
                  <a:gd name="connsiteY1" fmla="*/ 271093 h 508959"/>
                  <a:gd name="connsiteX2" fmla="*/ 215660 w 257890"/>
                  <a:gd name="connsiteY2" fmla="*/ 0 h 508959"/>
                  <a:gd name="connsiteX3" fmla="*/ 215660 w 257890"/>
                  <a:gd name="connsiteY3" fmla="*/ 0 h 508959"/>
                  <a:gd name="connsiteX0" fmla="*/ 0 w 257890"/>
                  <a:gd name="connsiteY0" fmla="*/ 508959 h 508959"/>
                  <a:gd name="connsiteX1" fmla="*/ 154619 w 257890"/>
                  <a:gd name="connsiteY1" fmla="*/ 271093 h 508959"/>
                  <a:gd name="connsiteX2" fmla="*/ 215660 w 257890"/>
                  <a:gd name="connsiteY2" fmla="*/ 0 h 508959"/>
                  <a:gd name="connsiteX3" fmla="*/ 215660 w 257890"/>
                  <a:gd name="connsiteY3" fmla="*/ 0 h 508959"/>
                  <a:gd name="connsiteX0" fmla="*/ 0 w 215660"/>
                  <a:gd name="connsiteY0" fmla="*/ 508959 h 508959"/>
                  <a:gd name="connsiteX1" fmla="*/ 154619 w 215660"/>
                  <a:gd name="connsiteY1" fmla="*/ 271093 h 508959"/>
                  <a:gd name="connsiteX2" fmla="*/ 215660 w 215660"/>
                  <a:gd name="connsiteY2" fmla="*/ 0 h 508959"/>
                  <a:gd name="connsiteX3" fmla="*/ 215660 w 215660"/>
                  <a:gd name="connsiteY3" fmla="*/ 0 h 508959"/>
                  <a:gd name="connsiteX0" fmla="*/ 0 w 215660"/>
                  <a:gd name="connsiteY0" fmla="*/ 508959 h 508959"/>
                  <a:gd name="connsiteX1" fmla="*/ 154619 w 215660"/>
                  <a:gd name="connsiteY1" fmla="*/ 271093 h 508959"/>
                  <a:gd name="connsiteX2" fmla="*/ 215660 w 215660"/>
                  <a:gd name="connsiteY2" fmla="*/ 0 h 508959"/>
                  <a:gd name="connsiteX3" fmla="*/ 215660 w 215660"/>
                  <a:gd name="connsiteY3" fmla="*/ 0 h 508959"/>
                </a:gdLst>
                <a:ahLst/>
                <a:cxnLst>
                  <a:cxn ang="0">
                    <a:pos x="connsiteX0" y="connsiteY0"/>
                  </a:cxn>
                  <a:cxn ang="0">
                    <a:pos x="connsiteX1" y="connsiteY1"/>
                  </a:cxn>
                  <a:cxn ang="0">
                    <a:pos x="connsiteX2" y="connsiteY2"/>
                  </a:cxn>
                  <a:cxn ang="0">
                    <a:pos x="connsiteX3" y="connsiteY3"/>
                  </a:cxn>
                </a:cxnLst>
                <a:rect l="l" t="t" r="r" b="b"/>
                <a:pathLst>
                  <a:path w="215660" h="508959">
                    <a:moveTo>
                      <a:pt x="0" y="508959"/>
                    </a:moveTo>
                    <a:cubicBezTo>
                      <a:pt x="40257" y="416944"/>
                      <a:pt x="31092" y="491862"/>
                      <a:pt x="154619" y="271093"/>
                    </a:cubicBezTo>
                    <a:cubicBezTo>
                      <a:pt x="212418" y="46576"/>
                      <a:pt x="199845" y="38819"/>
                      <a:pt x="215660" y="0"/>
                    </a:cubicBezTo>
                    <a:lnTo>
                      <a:pt x="215660" y="0"/>
                    </a:lnTo>
                  </a:path>
                </a:pathLst>
              </a:custGeom>
              <a:ln w="34925">
                <a:solidFill>
                  <a:srgbClr val="FF0000">
                    <a:alpha val="70000"/>
                  </a:srgbClr>
                </a:solidFill>
                <a:prstDash val="sysDot"/>
                <a:headEnd type="arrow" w="sm" len="sm"/>
                <a:tailEnd type="arrow"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51" name="乗算記号 150"/>
              <p:cNvSpPr/>
              <p:nvPr/>
            </p:nvSpPr>
            <p:spPr>
              <a:xfrm rot="1347752">
                <a:off x="8054325" y="3072115"/>
                <a:ext cx="288032" cy="288032"/>
              </a:xfrm>
              <a:prstGeom prst="mathMultiply">
                <a:avLst>
                  <a:gd name="adj1" fmla="val 11540"/>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52" name="Picture 7" descr="C:\Users\i9551050\AppData\Local\Microsoft\Windows\Temporary Internet Files\Content.IE5\GYVPLGLH\MC900432133[1].wmf"/>
              <p:cNvPicPr>
                <a:picLocks noChangeAspect="1" noChangeArrowheads="1"/>
              </p:cNvPicPr>
              <p:nvPr/>
            </p:nvPicPr>
            <p:blipFill>
              <a:blip r:embed="rId14" cstate="email"/>
              <a:srcRect/>
              <a:stretch>
                <a:fillRect/>
              </a:stretch>
            </p:blipFill>
            <p:spPr bwMode="auto">
              <a:xfrm>
                <a:off x="7732074" y="5013176"/>
                <a:ext cx="434505" cy="429393"/>
              </a:xfrm>
              <a:prstGeom prst="rect">
                <a:avLst/>
              </a:prstGeom>
              <a:noFill/>
            </p:spPr>
          </p:pic>
          <p:sp>
            <p:nvSpPr>
              <p:cNvPr id="113" name="フリーフォーム 112"/>
              <p:cNvSpPr/>
              <p:nvPr/>
            </p:nvSpPr>
            <p:spPr>
              <a:xfrm>
                <a:off x="6842454" y="4473492"/>
                <a:ext cx="1025342" cy="567275"/>
              </a:xfrm>
              <a:custGeom>
                <a:avLst/>
                <a:gdLst>
                  <a:gd name="connsiteX0" fmla="*/ 73672 w 1464774"/>
                  <a:gd name="connsiteY0" fmla="*/ 0 h 810392"/>
                  <a:gd name="connsiteX1" fmla="*/ 0 w 1464774"/>
                  <a:gd name="connsiteY1" fmla="*/ 264353 h 810392"/>
                  <a:gd name="connsiteX2" fmla="*/ 91007 w 1464774"/>
                  <a:gd name="connsiteY2" fmla="*/ 416030 h 810392"/>
                  <a:gd name="connsiteX3" fmla="*/ 60671 w 1464774"/>
                  <a:gd name="connsiteY3" fmla="*/ 515704 h 810392"/>
                  <a:gd name="connsiteX4" fmla="*/ 936068 w 1464774"/>
                  <a:gd name="connsiteY4" fmla="*/ 767056 h 810392"/>
                  <a:gd name="connsiteX5" fmla="*/ 975071 w 1464774"/>
                  <a:gd name="connsiteY5" fmla="*/ 810392 h 810392"/>
                  <a:gd name="connsiteX6" fmla="*/ 1317429 w 1464774"/>
                  <a:gd name="connsiteY6" fmla="*/ 754055 h 810392"/>
                  <a:gd name="connsiteX7" fmla="*/ 1434438 w 1464774"/>
                  <a:gd name="connsiteY7" fmla="*/ 641380 h 810392"/>
                  <a:gd name="connsiteX8" fmla="*/ 1464774 w 1464774"/>
                  <a:gd name="connsiteY8" fmla="*/ 498370 h 810392"/>
                  <a:gd name="connsiteX9" fmla="*/ 1187420 w 1464774"/>
                  <a:gd name="connsiteY9" fmla="*/ 429031 h 810392"/>
                  <a:gd name="connsiteX10" fmla="*/ 1139750 w 1464774"/>
                  <a:gd name="connsiteY10" fmla="*/ 355359 h 810392"/>
                  <a:gd name="connsiteX11" fmla="*/ 1157084 w 1464774"/>
                  <a:gd name="connsiteY11" fmla="*/ 303355 h 810392"/>
                  <a:gd name="connsiteX12" fmla="*/ 888398 w 1464774"/>
                  <a:gd name="connsiteY12" fmla="*/ 221016 h 810392"/>
                  <a:gd name="connsiteX13" fmla="*/ 823393 w 1464774"/>
                  <a:gd name="connsiteY13" fmla="*/ 242684 h 810392"/>
                  <a:gd name="connsiteX14" fmla="*/ 745388 w 1464774"/>
                  <a:gd name="connsiteY14" fmla="*/ 260019 h 810392"/>
                  <a:gd name="connsiteX15" fmla="*/ 264353 w 1464774"/>
                  <a:gd name="connsiteY15" fmla="*/ 125676 h 810392"/>
                  <a:gd name="connsiteX16" fmla="*/ 177680 w 1464774"/>
                  <a:gd name="connsiteY16" fmla="*/ 26002 h 810392"/>
                  <a:gd name="connsiteX17" fmla="*/ 73672 w 1464774"/>
                  <a:gd name="connsiteY17" fmla="*/ 0 h 810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64774" h="810392">
                    <a:moveTo>
                      <a:pt x="73672" y="0"/>
                    </a:moveTo>
                    <a:lnTo>
                      <a:pt x="0" y="264353"/>
                    </a:lnTo>
                    <a:lnTo>
                      <a:pt x="91007" y="416030"/>
                    </a:lnTo>
                    <a:lnTo>
                      <a:pt x="60671" y="515704"/>
                    </a:lnTo>
                    <a:lnTo>
                      <a:pt x="936068" y="767056"/>
                    </a:lnTo>
                    <a:lnTo>
                      <a:pt x="975071" y="810392"/>
                    </a:lnTo>
                    <a:lnTo>
                      <a:pt x="1317429" y="754055"/>
                    </a:lnTo>
                    <a:lnTo>
                      <a:pt x="1434438" y="641380"/>
                    </a:lnTo>
                    <a:lnTo>
                      <a:pt x="1464774" y="498370"/>
                    </a:lnTo>
                    <a:lnTo>
                      <a:pt x="1187420" y="429031"/>
                    </a:lnTo>
                    <a:lnTo>
                      <a:pt x="1139750" y="355359"/>
                    </a:lnTo>
                    <a:lnTo>
                      <a:pt x="1157084" y="303355"/>
                    </a:lnTo>
                    <a:lnTo>
                      <a:pt x="888398" y="221016"/>
                    </a:lnTo>
                    <a:lnTo>
                      <a:pt x="823393" y="242684"/>
                    </a:lnTo>
                    <a:lnTo>
                      <a:pt x="745388" y="260019"/>
                    </a:lnTo>
                    <a:lnTo>
                      <a:pt x="264353" y="125676"/>
                    </a:lnTo>
                    <a:lnTo>
                      <a:pt x="177680" y="26002"/>
                    </a:lnTo>
                    <a:lnTo>
                      <a:pt x="73672" y="0"/>
                    </a:lnTo>
                    <a:close/>
                  </a:path>
                </a:pathLst>
              </a:custGeom>
              <a:solidFill>
                <a:srgbClr val="00B0F0">
                  <a:alpha val="50000"/>
                </a:srgb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cxnSp>
          <p:nvCxnSpPr>
            <p:cNvPr id="173" name="直線矢印コネクタ 172"/>
            <p:cNvCxnSpPr>
              <a:endCxn id="108" idx="13"/>
            </p:cNvCxnSpPr>
            <p:nvPr/>
          </p:nvCxnSpPr>
          <p:spPr>
            <a:xfrm flipH="1">
              <a:off x="1668713" y="683844"/>
              <a:ext cx="611551" cy="86309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77" name="直線矢印コネクタ 176"/>
            <p:cNvCxnSpPr>
              <a:endCxn id="113" idx="11"/>
            </p:cNvCxnSpPr>
            <p:nvPr/>
          </p:nvCxnSpPr>
          <p:spPr>
            <a:xfrm flipH="1">
              <a:off x="1505243" y="1827766"/>
              <a:ext cx="756000" cy="104400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5" name="テキスト ボックス 94"/>
            <p:cNvSpPr txBox="1"/>
            <p:nvPr/>
          </p:nvSpPr>
          <p:spPr>
            <a:xfrm>
              <a:off x="664773" y="1733510"/>
              <a:ext cx="936104" cy="215444"/>
            </a:xfrm>
            <a:prstGeom prst="rect">
              <a:avLst/>
            </a:prstGeom>
            <a:noFill/>
          </p:spPr>
          <p:txBody>
            <a:bodyPr wrap="square" rtlCol="0">
              <a:spAutoFit/>
            </a:bodyPr>
            <a:lstStyle/>
            <a:p>
              <a:pPr algn="ctr"/>
              <a:r>
                <a:rPr lang="ja-JP" altLang="en-US" sz="800" dirty="0" smtClean="0">
                  <a:latin typeface="HGP創英角ｺﾞｼｯｸUB" pitchFamily="50" charset="-128"/>
                  <a:ea typeface="HGP創英角ｺﾞｼｯｸUB" pitchFamily="50" charset="-128"/>
                </a:rPr>
                <a:t>茶臼山・河底池</a:t>
              </a:r>
              <a:endParaRPr lang="en-US" altLang="ja-JP" sz="800" dirty="0" smtClean="0">
                <a:latin typeface="HGP創英角ｺﾞｼｯｸUB" pitchFamily="50" charset="-128"/>
                <a:ea typeface="HGP創英角ｺﾞｼｯｸUB" pitchFamily="50" charset="-128"/>
              </a:endParaRPr>
            </a:p>
          </p:txBody>
        </p:sp>
        <p:sp>
          <p:nvSpPr>
            <p:cNvPr id="105" name="フリーフォーム 104"/>
            <p:cNvSpPr/>
            <p:nvPr/>
          </p:nvSpPr>
          <p:spPr>
            <a:xfrm>
              <a:off x="1478943" y="1482211"/>
              <a:ext cx="144000" cy="397565"/>
            </a:xfrm>
            <a:custGeom>
              <a:avLst/>
              <a:gdLst>
                <a:gd name="connsiteX0" fmla="*/ 39756 w 119269"/>
                <a:gd name="connsiteY0" fmla="*/ 0 h 397565"/>
                <a:gd name="connsiteX1" fmla="*/ 0 w 119269"/>
                <a:gd name="connsiteY1" fmla="*/ 302150 h 397565"/>
                <a:gd name="connsiteX2" fmla="*/ 119269 w 119269"/>
                <a:gd name="connsiteY2" fmla="*/ 397565 h 397565"/>
              </a:gdLst>
              <a:ahLst/>
              <a:cxnLst>
                <a:cxn ang="0">
                  <a:pos x="connsiteX0" y="connsiteY0"/>
                </a:cxn>
                <a:cxn ang="0">
                  <a:pos x="connsiteX1" y="connsiteY1"/>
                </a:cxn>
                <a:cxn ang="0">
                  <a:pos x="connsiteX2" y="connsiteY2"/>
                </a:cxn>
              </a:cxnLst>
              <a:rect l="l" t="t" r="r" b="b"/>
              <a:pathLst>
                <a:path w="119269" h="397565">
                  <a:moveTo>
                    <a:pt x="39756" y="0"/>
                  </a:moveTo>
                  <a:lnTo>
                    <a:pt x="0" y="302150"/>
                  </a:lnTo>
                  <a:lnTo>
                    <a:pt x="119269" y="397565"/>
                  </a:lnTo>
                </a:path>
              </a:pathLst>
            </a:cu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cxnSp>
        <p:nvCxnSpPr>
          <p:cNvPr id="109" name="直線コネクタ 108"/>
          <p:cNvCxnSpPr/>
          <p:nvPr/>
        </p:nvCxnSpPr>
        <p:spPr>
          <a:xfrm rot="1260000">
            <a:off x="696499" y="3196131"/>
            <a:ext cx="0" cy="36000"/>
          </a:xfrm>
          <a:prstGeom prst="line">
            <a:avLst/>
          </a:prstGeom>
          <a:ln w="1270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94" name="正方形/長方形 93"/>
          <p:cNvSpPr/>
          <p:nvPr/>
        </p:nvSpPr>
        <p:spPr>
          <a:xfrm>
            <a:off x="7847774" y="619172"/>
            <a:ext cx="1944000" cy="576215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216000" lvl="0" indent="-180000">
              <a:buFont typeface="Wingdings" pitchFamily="2" charset="2"/>
              <a:buChar char="l"/>
            </a:pPr>
            <a:endParaRPr lang="en-US" altLang="ja-JP" sz="1200" dirty="0" smtClean="0">
              <a:solidFill>
                <a:schemeClr val="tx1"/>
              </a:solidFill>
            </a:endParaRPr>
          </a:p>
          <a:p>
            <a:pPr marL="72000" lvl="0" indent="-144000">
              <a:spcBef>
                <a:spcPts val="600"/>
              </a:spcBef>
            </a:pPr>
            <a:r>
              <a:rPr lang="en-US" altLang="ja-JP" sz="1100" dirty="0" smtClean="0">
                <a:solidFill>
                  <a:schemeClr val="tx1"/>
                </a:solidFill>
              </a:rPr>
              <a:t>【</a:t>
            </a:r>
            <a:r>
              <a:rPr lang="ja-JP" altLang="en-US" sz="1100" dirty="0" smtClean="0">
                <a:solidFill>
                  <a:schemeClr val="tx1"/>
                </a:solidFill>
              </a:rPr>
              <a:t>公園施設の魅力向上</a:t>
            </a:r>
            <a:r>
              <a:rPr lang="en-US" altLang="ja-JP" sz="1100" dirty="0" smtClean="0">
                <a:solidFill>
                  <a:schemeClr val="tx1"/>
                </a:solidFill>
              </a:rPr>
              <a:t>】</a:t>
            </a:r>
          </a:p>
          <a:p>
            <a:pPr marL="108000" lvl="0" indent="-72000">
              <a:spcBef>
                <a:spcPts val="300"/>
              </a:spcBef>
            </a:pPr>
            <a:r>
              <a:rPr lang="ja-JP" altLang="en-US" sz="1100" dirty="0" smtClean="0">
                <a:solidFill>
                  <a:schemeClr val="tx1"/>
                </a:solidFill>
                <a:latin typeface="ＭＳ Ｐ明朝" pitchFamily="18" charset="-128"/>
                <a:ea typeface="ＭＳ Ｐ明朝" pitchFamily="18" charset="-128"/>
              </a:rPr>
              <a:t>・公募により、天王寺公園エントランスエリア及び茶臼山北東部エリアに民間活力を導入。</a:t>
            </a:r>
            <a:endParaRPr lang="en-US" altLang="ja-JP" sz="1100" dirty="0" smtClean="0">
              <a:solidFill>
                <a:schemeClr val="tx1"/>
              </a:solidFill>
              <a:latin typeface="ＭＳ Ｐ明朝" pitchFamily="18" charset="-128"/>
              <a:ea typeface="ＭＳ Ｐ明朝" pitchFamily="18" charset="-128"/>
            </a:endParaRPr>
          </a:p>
          <a:p>
            <a:pPr marL="108000" lvl="0" indent="-72000">
              <a:spcBef>
                <a:spcPts val="300"/>
              </a:spcBef>
            </a:pPr>
            <a:r>
              <a:rPr lang="ja-JP" altLang="en-US" sz="1100" dirty="0" smtClean="0">
                <a:solidFill>
                  <a:schemeClr val="tx1"/>
                </a:solidFill>
                <a:latin typeface="ＭＳ Ｐ明朝" pitchFamily="18" charset="-128"/>
                <a:ea typeface="ＭＳ Ｐ明朝" pitchFamily="18" charset="-128"/>
              </a:rPr>
              <a:t>・新たな飲食施設等の整備によるサービス機能の付加、イベント開催などにより、魅力を創出し発信。</a:t>
            </a:r>
          </a:p>
          <a:p>
            <a:pPr marL="72000" lvl="0" indent="-144000">
              <a:spcBef>
                <a:spcPts val="900"/>
              </a:spcBef>
            </a:pPr>
            <a:r>
              <a:rPr lang="en-US" altLang="ja-JP" sz="1100" dirty="0" smtClean="0">
                <a:solidFill>
                  <a:schemeClr val="tx1"/>
                </a:solidFill>
              </a:rPr>
              <a:t>【</a:t>
            </a:r>
            <a:r>
              <a:rPr lang="ja-JP" altLang="en-US" sz="1100" dirty="0" smtClean="0">
                <a:solidFill>
                  <a:schemeClr val="tx1"/>
                </a:solidFill>
              </a:rPr>
              <a:t>公園の一体的マネジメント</a:t>
            </a:r>
            <a:r>
              <a:rPr lang="en-US" altLang="ja-JP" sz="1100" dirty="0" smtClean="0">
                <a:solidFill>
                  <a:schemeClr val="tx1"/>
                </a:solidFill>
              </a:rPr>
              <a:t>】</a:t>
            </a:r>
          </a:p>
          <a:p>
            <a:pPr marL="108000" indent="-72000">
              <a:spcBef>
                <a:spcPts val="300"/>
              </a:spcBef>
            </a:pPr>
            <a:r>
              <a:rPr lang="ja-JP" altLang="en-US" sz="1100" dirty="0" smtClean="0">
                <a:solidFill>
                  <a:schemeClr val="tx1"/>
                </a:solidFill>
                <a:latin typeface="ＭＳ Ｐ明朝" pitchFamily="18" charset="-128"/>
                <a:ea typeface="ＭＳ Ｐ明朝" pitchFamily="18" charset="-128"/>
              </a:rPr>
              <a:t>・公園全体のサインデザインの統一、動線の見直しによる利用促進、公園管理・運営の連携組織の立ち上げ等により、魅力ある施設を円滑に利用できる環境を整備。</a:t>
            </a:r>
            <a:endParaRPr lang="en-US" altLang="ja-JP" sz="1100" dirty="0" smtClean="0">
              <a:solidFill>
                <a:schemeClr val="tx1"/>
              </a:solidFill>
              <a:latin typeface="ＭＳ Ｐ明朝" pitchFamily="18" charset="-128"/>
              <a:ea typeface="ＭＳ Ｐ明朝" pitchFamily="18" charset="-128"/>
            </a:endParaRPr>
          </a:p>
          <a:p>
            <a:pPr marL="72000" indent="-144000">
              <a:spcBef>
                <a:spcPts val="900"/>
              </a:spcBef>
            </a:pPr>
            <a:r>
              <a:rPr lang="en-US" altLang="ja-JP" sz="1100" dirty="0" smtClean="0">
                <a:solidFill>
                  <a:schemeClr val="tx1"/>
                </a:solidFill>
              </a:rPr>
              <a:t>【</a:t>
            </a:r>
            <a:r>
              <a:rPr lang="ja-JP" altLang="en-US" sz="1100" dirty="0" smtClean="0">
                <a:solidFill>
                  <a:schemeClr val="tx1"/>
                </a:solidFill>
              </a:rPr>
              <a:t>公園のオープン化とアクセス改善／ 「歴史・文化・自然」の再発見・発信</a:t>
            </a:r>
            <a:r>
              <a:rPr lang="en-US" altLang="ja-JP" sz="1100" dirty="0" smtClean="0">
                <a:solidFill>
                  <a:schemeClr val="tx1"/>
                </a:solidFill>
              </a:rPr>
              <a:t>】</a:t>
            </a:r>
          </a:p>
          <a:p>
            <a:pPr marL="108000" lvl="0" indent="-72000">
              <a:spcBef>
                <a:spcPts val="300"/>
              </a:spcBef>
            </a:pPr>
            <a:r>
              <a:rPr lang="ja-JP" altLang="en-US" sz="1100" dirty="0" smtClean="0">
                <a:solidFill>
                  <a:schemeClr val="tx1"/>
                </a:solidFill>
                <a:latin typeface="ＭＳ Ｐ明朝" pitchFamily="18" charset="-128"/>
                <a:ea typeface="ＭＳ Ｐ明朝" pitchFamily="18" charset="-128"/>
              </a:rPr>
              <a:t>・公園への主要アクセスである地下鉄動物園前駅やアベノ地下街におけるわくわく感の創出等、地域とともにエリアのプロモーションを実施。</a:t>
            </a:r>
          </a:p>
          <a:p>
            <a:pPr marL="72000" indent="-72000"/>
            <a:endParaRPr lang="en-US" altLang="ja-JP" sz="1200" dirty="0" smtClean="0">
              <a:solidFill>
                <a:schemeClr val="tx1"/>
              </a:solidFill>
            </a:endParaRPr>
          </a:p>
          <a:p>
            <a:endParaRPr lang="en-US" altLang="ja-JP" sz="1200" dirty="0" smtClean="0">
              <a:solidFill>
                <a:schemeClr val="tx1"/>
              </a:solidFill>
            </a:endParaRPr>
          </a:p>
          <a:p>
            <a:endParaRPr lang="en-US" altLang="ja-JP" sz="1200" dirty="0" smtClean="0">
              <a:solidFill>
                <a:schemeClr val="tx1"/>
              </a:solidFill>
            </a:endParaRPr>
          </a:p>
        </p:txBody>
      </p:sp>
      <p:sp>
        <p:nvSpPr>
          <p:cNvPr id="104" name="正方形/長方形 103"/>
          <p:cNvSpPr/>
          <p:nvPr/>
        </p:nvSpPr>
        <p:spPr>
          <a:xfrm>
            <a:off x="7847466" y="619172"/>
            <a:ext cx="1008112" cy="216024"/>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t>改革方針</a:t>
            </a:r>
            <a:endParaRPr kumimoji="1" lang="ja-JP" altLang="en-US" sz="1200" b="1" dirty="0"/>
          </a:p>
        </p:txBody>
      </p:sp>
      <p:sp>
        <p:nvSpPr>
          <p:cNvPr id="92" name="スライド番号プレースホルダ 91"/>
          <p:cNvSpPr>
            <a:spLocks noGrp="1"/>
          </p:cNvSpPr>
          <p:nvPr>
            <p:ph type="sldNum" sz="quarter" idx="12"/>
          </p:nvPr>
        </p:nvSpPr>
        <p:spPr/>
        <p:txBody>
          <a:bodyPr/>
          <a:lstStyle/>
          <a:p>
            <a:fld id="{37EF5067-3AB7-4642-9103-42CBD40CC6D9}" type="slidenum">
              <a:rPr kumimoji="1" lang="ja-JP" altLang="en-US" smtClean="0"/>
              <a:pPr/>
              <a:t>59</a:t>
            </a:fld>
            <a:endParaRPr kumimoji="1" lang="ja-JP" altLang="en-US" dirty="0"/>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01600" y="558800"/>
            <a:ext cx="9652000" cy="60579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4" name="Rectangle 2"/>
          <p:cNvSpPr txBox="1">
            <a:spLocks noChangeArrowheads="1"/>
          </p:cNvSpPr>
          <p:nvPr/>
        </p:nvSpPr>
        <p:spPr bwMode="auto">
          <a:xfrm>
            <a:off x="0" y="2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１．大阪駅周辺</a:t>
            </a:r>
            <a:r>
              <a:rPr lang="en-US" altLang="ja-JP" sz="2000" b="1" dirty="0" smtClean="0">
                <a:solidFill>
                  <a:schemeClr val="bg1"/>
                </a:solidFill>
                <a:latin typeface="ＭＳ ゴシック" pitchFamily="49" charset="-128"/>
                <a:ea typeface="ＭＳ ゴシック" pitchFamily="49" charset="-128"/>
              </a:rPr>
              <a:t>【</a:t>
            </a:r>
            <a:r>
              <a:rPr lang="ja-JP" altLang="en-US" sz="2000" b="1" dirty="0" smtClean="0">
                <a:solidFill>
                  <a:schemeClr val="bg1"/>
                </a:solidFill>
                <a:latin typeface="ＭＳ ゴシック" pitchFamily="49" charset="-128"/>
                <a:ea typeface="ＭＳ ゴシック" pitchFamily="49" charset="-128"/>
              </a:rPr>
              <a:t>総論</a:t>
            </a:r>
            <a:r>
              <a:rPr lang="en-US" altLang="ja-JP" sz="2000" b="1" dirty="0" smtClean="0">
                <a:solidFill>
                  <a:schemeClr val="bg1"/>
                </a:solidFill>
                <a:latin typeface="ＭＳ ゴシック" pitchFamily="49" charset="-128"/>
                <a:ea typeface="ＭＳ ゴシック" pitchFamily="49" charset="-128"/>
              </a:rPr>
              <a:t>】</a:t>
            </a:r>
          </a:p>
        </p:txBody>
      </p:sp>
      <p:sp>
        <p:nvSpPr>
          <p:cNvPr id="8" name="テキスト ボックス 7"/>
          <p:cNvSpPr txBox="1"/>
          <p:nvPr/>
        </p:nvSpPr>
        <p:spPr>
          <a:xfrm>
            <a:off x="128464" y="431321"/>
            <a:ext cx="9649072" cy="6370975"/>
          </a:xfrm>
          <a:prstGeom prst="rect">
            <a:avLst/>
          </a:prstGeom>
          <a:noFill/>
          <a:ln>
            <a:noFill/>
            <a:prstDash val="sysDash"/>
          </a:ln>
        </p:spPr>
        <p:txBody>
          <a:bodyPr wrap="square" rtlCol="0">
            <a:spAutoFit/>
          </a:bodyPr>
          <a:lstStyle/>
          <a:p>
            <a:endParaRPr lang="en-US" altLang="ja-JP" sz="1200" dirty="0" smtClean="0"/>
          </a:p>
          <a:p>
            <a:endParaRPr lang="en-US" altLang="ja-JP" sz="1200" dirty="0" smtClean="0"/>
          </a:p>
          <a:p>
            <a:r>
              <a:rPr lang="ja-JP" altLang="en-US" sz="1200" dirty="0" smtClean="0"/>
              <a:t>　</a:t>
            </a:r>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r>
              <a:rPr lang="ja-JP" altLang="en-US" sz="1200" dirty="0" smtClean="0"/>
              <a:t>　　</a:t>
            </a:r>
            <a:endParaRPr lang="en-US" altLang="ja-JP" sz="1200" dirty="0" smtClean="0"/>
          </a:p>
        </p:txBody>
      </p:sp>
      <p:sp>
        <p:nvSpPr>
          <p:cNvPr id="2050" name="Rectangle 2"/>
          <p:cNvSpPr>
            <a:spLocks noChangeArrowheads="1"/>
          </p:cNvSpPr>
          <p:nvPr/>
        </p:nvSpPr>
        <p:spPr bwMode="auto">
          <a:xfrm>
            <a:off x="76200" y="603986"/>
            <a:ext cx="9740900" cy="6093976"/>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noAutofit/>
          </a:bodyPr>
          <a:lstStyle/>
          <a:p>
            <a:pPr>
              <a:lnSpc>
                <a:spcPts val="1800"/>
              </a:lnSpc>
            </a:pPr>
            <a:r>
              <a:rPr lang="ja-JP" altLang="ja-JP" sz="1400" b="1" dirty="0" smtClean="0"/>
              <a:t>１．エリア</a:t>
            </a:r>
            <a:r>
              <a:rPr lang="ja-JP" altLang="en-US" sz="1400" b="1" dirty="0" smtClean="0"/>
              <a:t>の現状</a:t>
            </a:r>
            <a:endParaRPr lang="ja-JP" altLang="ja-JP" sz="1400" dirty="0" smtClean="0"/>
          </a:p>
          <a:p>
            <a:pPr lvl="0">
              <a:lnSpc>
                <a:spcPts val="1800"/>
              </a:lnSpc>
            </a:pPr>
            <a:r>
              <a:rPr lang="ja-JP" altLang="en-US" sz="1300" dirty="0" smtClean="0">
                <a:latin typeface="ＭＳ Ｐ明朝" pitchFamily="18" charset="-128"/>
                <a:ea typeface="ＭＳ Ｐ明朝" pitchFamily="18" charset="-128"/>
              </a:rPr>
              <a:t>　・</a:t>
            </a:r>
            <a:r>
              <a:rPr lang="ja-JP" altLang="ja-JP" sz="1300" dirty="0" smtClean="0">
                <a:latin typeface="ＭＳ Ｐ明朝" pitchFamily="18" charset="-128"/>
                <a:ea typeface="ＭＳ Ｐ明朝" pitchFamily="18" charset="-128"/>
              </a:rPr>
              <a:t>大阪駅周辺はＪＲ、私鉄、市営地下鉄の７駅が集中し、１日に約</a:t>
            </a:r>
            <a:r>
              <a:rPr lang="en-US" altLang="ja-JP" sz="1300" dirty="0" smtClean="0">
                <a:latin typeface="ＭＳ Ｐ明朝" pitchFamily="18" charset="-128"/>
                <a:ea typeface="ＭＳ Ｐ明朝" pitchFamily="18" charset="-128"/>
              </a:rPr>
              <a:t>236</a:t>
            </a:r>
            <a:r>
              <a:rPr lang="ja-JP" altLang="ja-JP" sz="1300" dirty="0" smtClean="0">
                <a:latin typeface="ＭＳ Ｐ明朝" pitchFamily="18" charset="-128"/>
                <a:ea typeface="ＭＳ Ｐ明朝" pitchFamily="18" charset="-128"/>
              </a:rPr>
              <a:t>万人</a:t>
            </a:r>
            <a:r>
              <a:rPr lang="ja-JP" altLang="en-US" sz="1300" dirty="0" smtClean="0">
                <a:latin typeface="ＭＳ Ｐ明朝" pitchFamily="18" charset="-128"/>
                <a:ea typeface="ＭＳ Ｐ明朝" pitchFamily="18" charset="-128"/>
              </a:rPr>
              <a:t>の乗り降りがある</a:t>
            </a:r>
            <a:r>
              <a:rPr lang="ja-JP" altLang="ja-JP" sz="1300" dirty="0" smtClean="0">
                <a:latin typeface="ＭＳ Ｐ明朝" pitchFamily="18" charset="-128"/>
                <a:ea typeface="ＭＳ Ｐ明朝" pitchFamily="18" charset="-128"/>
              </a:rPr>
              <a:t>新宿、池袋に次ぐ日本第</a:t>
            </a:r>
            <a:r>
              <a:rPr lang="en-US" altLang="ja-JP" sz="1300" dirty="0" smtClean="0">
                <a:latin typeface="ＭＳ Ｐ明朝" pitchFamily="18" charset="-128"/>
                <a:ea typeface="ＭＳ Ｐ明朝" pitchFamily="18" charset="-128"/>
              </a:rPr>
              <a:t>3</a:t>
            </a:r>
            <a:r>
              <a:rPr lang="ja-JP" altLang="ja-JP" sz="1300" dirty="0" smtClean="0">
                <a:latin typeface="ＭＳ Ｐ明朝" pitchFamily="18" charset="-128"/>
                <a:ea typeface="ＭＳ Ｐ明朝" pitchFamily="18" charset="-128"/>
              </a:rPr>
              <a:t>位の基幹ターミナル</a:t>
            </a:r>
            <a:r>
              <a:rPr lang="ja-JP" altLang="en-US" sz="1300" dirty="0" smtClean="0">
                <a:latin typeface="ＭＳ Ｐ明朝" pitchFamily="18" charset="-128"/>
                <a:ea typeface="ＭＳ Ｐ明朝" pitchFamily="18" charset="-128"/>
              </a:rPr>
              <a:t>。</a:t>
            </a:r>
            <a:endParaRPr lang="ja-JP" altLang="ja-JP" sz="1300" dirty="0" smtClean="0">
              <a:latin typeface="ＭＳ Ｐ明朝" pitchFamily="18" charset="-128"/>
              <a:ea typeface="ＭＳ Ｐ明朝" pitchFamily="18" charset="-128"/>
            </a:endParaRPr>
          </a:p>
          <a:p>
            <a:pPr marL="180975" lvl="0" indent="-180975">
              <a:lnSpc>
                <a:spcPts val="1800"/>
              </a:lnSpc>
            </a:pPr>
            <a:r>
              <a:rPr lang="ja-JP" altLang="en-US" sz="1300" dirty="0" smtClean="0">
                <a:latin typeface="ＭＳ Ｐ明朝" pitchFamily="18" charset="-128"/>
                <a:ea typeface="ＭＳ Ｐ明朝" pitchFamily="18" charset="-128"/>
              </a:rPr>
              <a:t>　・</a:t>
            </a:r>
            <a:r>
              <a:rPr lang="ja-JP" altLang="ja-JP" sz="1300" dirty="0" smtClean="0">
                <a:latin typeface="ＭＳ Ｐ明朝" pitchFamily="18" charset="-128"/>
                <a:ea typeface="ＭＳ Ｐ明朝" pitchFamily="18" charset="-128"/>
              </a:rPr>
              <a:t>関西のビジネス・商業機能の中枢を担う地域であるとともに、「日本一の百貨店の集積地」</a:t>
            </a:r>
            <a:r>
              <a:rPr lang="en-US" altLang="ja-JP" sz="1300" dirty="0" smtClean="0">
                <a:latin typeface="ＭＳ Ｐ明朝" pitchFamily="18" charset="-128"/>
                <a:ea typeface="ＭＳ Ｐ明朝" pitchFamily="18" charset="-128"/>
              </a:rPr>
              <a:t> </a:t>
            </a:r>
            <a:r>
              <a:rPr lang="ja-JP" altLang="en-US" sz="1300" dirty="0" smtClean="0">
                <a:latin typeface="ＭＳ Ｐ明朝" pitchFamily="18" charset="-128"/>
                <a:ea typeface="ＭＳ Ｐ明朝" pitchFamily="18" charset="-128"/>
              </a:rPr>
              <a:t>（</a:t>
            </a:r>
            <a:r>
              <a:rPr lang="en-US" altLang="ja-JP" sz="1300" dirty="0" smtClean="0">
                <a:latin typeface="ＭＳ Ｐ明朝" pitchFamily="18" charset="-128"/>
                <a:ea typeface="ＭＳ Ｐ明朝" pitchFamily="18" charset="-128"/>
              </a:rPr>
              <a:t>32.5</a:t>
            </a:r>
            <a:r>
              <a:rPr lang="ja-JP" altLang="ja-JP" sz="1300" dirty="0" smtClean="0">
                <a:latin typeface="ＭＳ Ｐ明朝" pitchFamily="18" charset="-128"/>
                <a:ea typeface="ＭＳ Ｐ明朝" pitchFamily="18" charset="-128"/>
              </a:rPr>
              <a:t>ヘクタール（</a:t>
            </a:r>
            <a:r>
              <a:rPr lang="ja-JP" altLang="en-US" sz="1300" dirty="0" smtClean="0">
                <a:latin typeface="ＭＳ Ｐ明朝" pitchFamily="18" charset="-128"/>
                <a:ea typeface="ＭＳ Ｐ明朝" pitchFamily="18" charset="-128"/>
              </a:rPr>
              <a:t>甲子園球場の約</a:t>
            </a:r>
            <a:r>
              <a:rPr lang="en-US" altLang="ja-JP" sz="1300" dirty="0" smtClean="0">
                <a:latin typeface="ＭＳ Ｐ明朝" pitchFamily="18" charset="-128"/>
                <a:ea typeface="ＭＳ Ｐ明朝" pitchFamily="18" charset="-128"/>
              </a:rPr>
              <a:t>8</a:t>
            </a:r>
            <a:r>
              <a:rPr lang="ja-JP" altLang="ja-JP" sz="1300" dirty="0" smtClean="0">
                <a:latin typeface="ＭＳ Ｐ明朝" pitchFamily="18" charset="-128"/>
                <a:ea typeface="ＭＳ Ｐ明朝" pitchFamily="18" charset="-128"/>
              </a:rPr>
              <a:t>倍）の店舗面積</a:t>
            </a:r>
            <a:r>
              <a:rPr lang="ja-JP" altLang="en-US" sz="1300" dirty="0" smtClean="0">
                <a:latin typeface="ＭＳ Ｐ明朝" pitchFamily="18" charset="-128"/>
                <a:ea typeface="ＭＳ Ｐ明朝" pitchFamily="18" charset="-128"/>
              </a:rPr>
              <a:t>）。</a:t>
            </a:r>
            <a:endParaRPr lang="en-US" altLang="ja-JP" sz="1300" dirty="0" smtClean="0">
              <a:latin typeface="ＭＳ Ｐ明朝" pitchFamily="18" charset="-128"/>
              <a:ea typeface="ＭＳ Ｐ明朝" pitchFamily="18" charset="-128"/>
            </a:endParaRPr>
          </a:p>
          <a:p>
            <a:pPr marL="180975" lvl="0" indent="-180975">
              <a:lnSpc>
                <a:spcPts val="1800"/>
              </a:lnSpc>
            </a:pPr>
            <a:r>
              <a:rPr lang="ja-JP" altLang="en-US" sz="1300" dirty="0" smtClean="0">
                <a:latin typeface="ＭＳ Ｐ明朝" pitchFamily="18" charset="-128"/>
                <a:ea typeface="ＭＳ Ｐ明朝" pitchFamily="18" charset="-128"/>
              </a:rPr>
              <a:t>　・</a:t>
            </a:r>
            <a:r>
              <a:rPr lang="ja-JP" altLang="ja-JP" sz="1300" dirty="0" smtClean="0">
                <a:latin typeface="ＭＳ Ｐ明朝" pitchFamily="18" charset="-128"/>
                <a:ea typeface="ＭＳ Ｐ明朝" pitchFamily="18" charset="-128"/>
              </a:rPr>
              <a:t>「最後の一等地」と言われる『うめきた』の開発も進んでいる。</a:t>
            </a:r>
            <a:endParaRPr lang="en-US" altLang="ja-JP" sz="1300" dirty="0" smtClean="0">
              <a:latin typeface="ＭＳ Ｐ明朝" pitchFamily="18" charset="-128"/>
              <a:ea typeface="ＭＳ Ｐ明朝" pitchFamily="18" charset="-128"/>
            </a:endParaRPr>
          </a:p>
          <a:p>
            <a:pPr marL="180975" lvl="0" indent="-180975">
              <a:lnSpc>
                <a:spcPts val="1800"/>
              </a:lnSpc>
            </a:pPr>
            <a:endParaRPr lang="ja-JP" altLang="ja-JP" sz="1050" dirty="0" smtClean="0">
              <a:latin typeface="ＭＳ Ｐ明朝" pitchFamily="18" charset="-128"/>
              <a:ea typeface="ＭＳ Ｐ明朝" pitchFamily="18" charset="-128"/>
            </a:endParaRPr>
          </a:p>
          <a:p>
            <a:pPr>
              <a:lnSpc>
                <a:spcPts val="1800"/>
              </a:lnSpc>
            </a:pPr>
            <a:r>
              <a:rPr lang="ja-JP" altLang="ja-JP" sz="1400" b="1" dirty="0" smtClean="0"/>
              <a:t>２．エリアの課題</a:t>
            </a:r>
            <a:endParaRPr lang="ja-JP" altLang="ja-JP" sz="1400" dirty="0" smtClean="0"/>
          </a:p>
          <a:p>
            <a:pPr marL="180975" lvl="0" indent="-180975">
              <a:lnSpc>
                <a:spcPts val="1800"/>
              </a:lnSpc>
            </a:pPr>
            <a:r>
              <a:rPr lang="ja-JP" altLang="en-US" sz="1300" dirty="0" smtClean="0">
                <a:latin typeface="ＭＳ Ｐ明朝" pitchFamily="18" charset="-128"/>
                <a:ea typeface="ＭＳ Ｐ明朝" pitchFamily="18" charset="-128"/>
              </a:rPr>
              <a:t>　・日本を代表する交通ターミナルにもかかわらず、</a:t>
            </a:r>
            <a:r>
              <a:rPr lang="ja-JP" altLang="ja-JP" sz="1300" dirty="0" smtClean="0">
                <a:latin typeface="ＭＳ Ｐ明朝" pitchFamily="18" charset="-128"/>
                <a:ea typeface="ＭＳ Ｐ明朝" pitchFamily="18" charset="-128"/>
              </a:rPr>
              <a:t>地下街含め各事業者（地権者）の連携が不十分で、一体的なエリアマネジメントが描けず、交通機関相互の乗継の悪さや歩行者動線の不便さなど、ターミナルとしての</a:t>
            </a:r>
            <a:r>
              <a:rPr lang="ja-JP" altLang="en-US" sz="1300" dirty="0" smtClean="0">
                <a:latin typeface="ＭＳ Ｐ明朝" pitchFamily="18" charset="-128"/>
                <a:ea typeface="ＭＳ Ｐ明朝" pitchFamily="18" charset="-128"/>
              </a:rPr>
              <a:t>課題</a:t>
            </a:r>
            <a:r>
              <a:rPr lang="ja-JP" altLang="ja-JP" sz="1300" dirty="0" smtClean="0">
                <a:latin typeface="ＭＳ Ｐ明朝" pitchFamily="18" charset="-128"/>
                <a:ea typeface="ＭＳ Ｐ明朝" pitchFamily="18" charset="-128"/>
              </a:rPr>
              <a:t>を抱えている。</a:t>
            </a:r>
          </a:p>
          <a:p>
            <a:pPr marL="180975" lvl="0" indent="-180975">
              <a:lnSpc>
                <a:spcPts val="1800"/>
              </a:lnSpc>
            </a:pPr>
            <a:r>
              <a:rPr lang="ja-JP" altLang="en-US" sz="1300" dirty="0" smtClean="0">
                <a:latin typeface="ＭＳ Ｐ明朝" pitchFamily="18" charset="-128"/>
                <a:ea typeface="ＭＳ Ｐ明朝" pitchFamily="18" charset="-128"/>
              </a:rPr>
              <a:t>　・</a:t>
            </a:r>
            <a:r>
              <a:rPr lang="ja-JP" altLang="ja-JP" sz="1300" dirty="0" smtClean="0">
                <a:latin typeface="ＭＳ Ｐ明朝" pitchFamily="18" charset="-128"/>
                <a:ea typeface="ＭＳ Ｐ明朝" pitchFamily="18" charset="-128"/>
              </a:rPr>
              <a:t>関西国際空港への直通電車が無い</a:t>
            </a:r>
            <a:r>
              <a:rPr lang="ja-JP" altLang="en-US" sz="1300" dirty="0" smtClean="0">
                <a:latin typeface="ＭＳ Ｐ明朝" pitchFamily="18" charset="-128"/>
                <a:ea typeface="ＭＳ Ｐ明朝" pitchFamily="18" charset="-128"/>
              </a:rPr>
              <a:t>うえに</a:t>
            </a:r>
            <a:r>
              <a:rPr lang="ja-JP" altLang="ja-JP" sz="1300" dirty="0" smtClean="0">
                <a:latin typeface="ＭＳ Ｐ明朝" pitchFamily="18" charset="-128"/>
                <a:ea typeface="ＭＳ Ｐ明朝" pitchFamily="18" charset="-128"/>
              </a:rPr>
              <a:t>、所要時間は</a:t>
            </a:r>
            <a:r>
              <a:rPr lang="en-US" altLang="ja-JP" sz="1300" dirty="0" smtClean="0">
                <a:latin typeface="ＭＳ Ｐ明朝" pitchFamily="18" charset="-128"/>
                <a:ea typeface="ＭＳ Ｐ明朝" pitchFamily="18" charset="-128"/>
              </a:rPr>
              <a:t>68</a:t>
            </a:r>
            <a:r>
              <a:rPr lang="ja-JP" altLang="ja-JP" sz="1300" dirty="0" smtClean="0">
                <a:latin typeface="ＭＳ Ｐ明朝" pitchFamily="18" charset="-128"/>
                <a:ea typeface="ＭＳ Ｐ明朝" pitchFamily="18" charset="-128"/>
              </a:rPr>
              <a:t>分を要する。</a:t>
            </a:r>
            <a:r>
              <a:rPr lang="en-US" altLang="ja-JP" sz="1300" dirty="0" smtClean="0">
                <a:latin typeface="ＭＳ Ｐ明朝" pitchFamily="18" charset="-128"/>
                <a:ea typeface="ＭＳ Ｐ明朝" pitchFamily="18" charset="-128"/>
              </a:rPr>
              <a:t>[</a:t>
            </a:r>
            <a:r>
              <a:rPr lang="ja-JP" altLang="ja-JP" sz="1300" dirty="0" smtClean="0">
                <a:latin typeface="ＭＳ Ｐ明朝" pitchFamily="18" charset="-128"/>
                <a:ea typeface="ＭＳ Ｐ明朝" pitchFamily="18" charset="-128"/>
              </a:rPr>
              <a:t>東京駅～成田空港</a:t>
            </a:r>
            <a:r>
              <a:rPr lang="en-US" altLang="ja-JP" sz="1300" dirty="0" smtClean="0">
                <a:latin typeface="ＭＳ Ｐ明朝" pitchFamily="18" charset="-128"/>
                <a:ea typeface="ＭＳ Ｐ明朝" pitchFamily="18" charset="-128"/>
              </a:rPr>
              <a:t>48</a:t>
            </a:r>
            <a:r>
              <a:rPr lang="ja-JP" altLang="ja-JP" sz="1300" dirty="0" smtClean="0">
                <a:latin typeface="ＭＳ Ｐ明朝" pitchFamily="18" charset="-128"/>
                <a:ea typeface="ＭＳ Ｐ明朝" pitchFamily="18" charset="-128"/>
              </a:rPr>
              <a:t>分、品川駅～羽田空港</a:t>
            </a:r>
            <a:r>
              <a:rPr lang="en-US" altLang="ja-JP" sz="1300" dirty="0" smtClean="0">
                <a:latin typeface="ＭＳ Ｐ明朝" pitchFamily="18" charset="-128"/>
                <a:ea typeface="ＭＳ Ｐ明朝" pitchFamily="18" charset="-128"/>
              </a:rPr>
              <a:t>21</a:t>
            </a:r>
            <a:r>
              <a:rPr lang="ja-JP" altLang="ja-JP" sz="1300" dirty="0" smtClean="0">
                <a:latin typeface="ＭＳ Ｐ明朝" pitchFamily="18" charset="-128"/>
                <a:ea typeface="ＭＳ Ｐ明朝" pitchFamily="18" charset="-128"/>
              </a:rPr>
              <a:t>分、名古屋駅～中部国際空港</a:t>
            </a:r>
            <a:r>
              <a:rPr lang="en-US" altLang="ja-JP" sz="1300" dirty="0" smtClean="0">
                <a:latin typeface="ＭＳ Ｐ明朝" pitchFamily="18" charset="-128"/>
                <a:ea typeface="ＭＳ Ｐ明朝" pitchFamily="18" charset="-128"/>
              </a:rPr>
              <a:t>41</a:t>
            </a:r>
            <a:r>
              <a:rPr lang="ja-JP" altLang="ja-JP" sz="1300" dirty="0" smtClean="0">
                <a:latin typeface="ＭＳ Ｐ明朝" pitchFamily="18" charset="-128"/>
                <a:ea typeface="ＭＳ Ｐ明朝" pitchFamily="18" charset="-128"/>
              </a:rPr>
              <a:t>分</a:t>
            </a:r>
            <a:r>
              <a:rPr lang="en-US" altLang="ja-JP" sz="1300" dirty="0" smtClean="0">
                <a:latin typeface="ＭＳ Ｐ明朝" pitchFamily="18" charset="-128"/>
                <a:ea typeface="ＭＳ Ｐ明朝" pitchFamily="18" charset="-128"/>
              </a:rPr>
              <a:t>]</a:t>
            </a:r>
            <a:endParaRPr lang="ja-JP" altLang="ja-JP" sz="1300" dirty="0" smtClean="0">
              <a:latin typeface="ＭＳ Ｐ明朝" pitchFamily="18" charset="-128"/>
              <a:ea typeface="ＭＳ Ｐ明朝" pitchFamily="18" charset="-128"/>
            </a:endParaRPr>
          </a:p>
          <a:p>
            <a:pPr marL="180975" lvl="0" indent="-180975">
              <a:lnSpc>
                <a:spcPts val="1800"/>
              </a:lnSpc>
            </a:pPr>
            <a:r>
              <a:rPr lang="ja-JP" altLang="en-US" sz="1300" dirty="0" smtClean="0">
                <a:latin typeface="ＭＳ Ｐ明朝" pitchFamily="18" charset="-128"/>
                <a:ea typeface="ＭＳ Ｐ明朝" pitchFamily="18" charset="-128"/>
              </a:rPr>
              <a:t>　・</a:t>
            </a:r>
            <a:r>
              <a:rPr lang="ja-JP" altLang="ja-JP" sz="1300" dirty="0" smtClean="0">
                <a:latin typeface="ＭＳ Ｐ明朝" pitchFamily="18" charset="-128"/>
                <a:ea typeface="ＭＳ Ｐ明朝" pitchFamily="18" charset="-128"/>
              </a:rPr>
              <a:t>経済成長期に、集中的に開発された地下</a:t>
            </a:r>
            <a:r>
              <a:rPr lang="ja-JP" altLang="en-US" sz="1300" dirty="0" smtClean="0">
                <a:latin typeface="ＭＳ Ｐ明朝" pitchFamily="18" charset="-128"/>
                <a:ea typeface="ＭＳ Ｐ明朝" pitchFamily="18" charset="-128"/>
              </a:rPr>
              <a:t>空間</a:t>
            </a:r>
            <a:r>
              <a:rPr lang="ja-JP" altLang="ja-JP" sz="1300" dirty="0" smtClean="0">
                <a:latin typeface="ＭＳ Ｐ明朝" pitchFamily="18" charset="-128"/>
                <a:ea typeface="ＭＳ Ｐ明朝" pitchFamily="18" charset="-128"/>
              </a:rPr>
              <a:t>や駅前ビル</a:t>
            </a:r>
            <a:r>
              <a:rPr lang="ja-JP" altLang="en-US" sz="1300" dirty="0" smtClean="0">
                <a:latin typeface="ＭＳ Ｐ明朝" pitchFamily="18" charset="-128"/>
                <a:ea typeface="ＭＳ Ｐ明朝" pitchFamily="18" charset="-128"/>
              </a:rPr>
              <a:t>が</a:t>
            </a:r>
            <a:r>
              <a:rPr lang="ja-JP" altLang="ja-JP" sz="1300" dirty="0" smtClean="0">
                <a:latin typeface="ＭＳ Ｐ明朝" pitchFamily="18" charset="-128"/>
                <a:ea typeface="ＭＳ Ｐ明朝" pitchFamily="18" charset="-128"/>
              </a:rPr>
              <a:t>更新期を迎え、地震・津波対策等の安全対策も含めた戦略的な再整備が求められている。</a:t>
            </a:r>
          </a:p>
          <a:p>
            <a:pPr>
              <a:lnSpc>
                <a:spcPts val="1800"/>
              </a:lnSpc>
            </a:pPr>
            <a:r>
              <a:rPr lang="en-US" altLang="ja-JP" sz="1200" dirty="0" smtClean="0"/>
              <a:t> </a:t>
            </a:r>
            <a:endParaRPr lang="ja-JP" altLang="ja-JP" sz="1200" dirty="0" smtClean="0"/>
          </a:p>
          <a:p>
            <a:pPr>
              <a:lnSpc>
                <a:spcPts val="1800"/>
              </a:lnSpc>
            </a:pPr>
            <a:r>
              <a:rPr lang="ja-JP" altLang="ja-JP" sz="1400" b="1" dirty="0" smtClean="0"/>
              <a:t>３．近年の動向</a:t>
            </a:r>
            <a:endParaRPr lang="ja-JP" altLang="ja-JP" sz="1400" dirty="0" smtClean="0"/>
          </a:p>
          <a:p>
            <a:pPr marL="180975" lvl="0" indent="-180975">
              <a:lnSpc>
                <a:spcPts val="1800"/>
              </a:lnSpc>
            </a:pPr>
            <a:r>
              <a:rPr lang="ja-JP" altLang="en-US" sz="1300" dirty="0" smtClean="0">
                <a:latin typeface="ＭＳ Ｐ明朝" pitchFamily="18" charset="-128"/>
                <a:ea typeface="ＭＳ Ｐ明朝" pitchFamily="18" charset="-128"/>
              </a:rPr>
              <a:t>　・</a:t>
            </a:r>
            <a:r>
              <a:rPr lang="ja-JP" altLang="ja-JP" sz="1300" dirty="0" smtClean="0">
                <a:latin typeface="ＭＳ Ｐ明朝" pitchFamily="18" charset="-128"/>
                <a:ea typeface="ＭＳ Ｐ明朝" pitchFamily="18" charset="-128"/>
              </a:rPr>
              <a:t>百貨店を始めとする商業系施設のリニューアルや新規参入が相次ぎ、</a:t>
            </a:r>
            <a:r>
              <a:rPr lang="en-US" altLang="ja-JP" sz="1300" dirty="0" smtClean="0">
                <a:latin typeface="ＭＳ Ｐ明朝" pitchFamily="18" charset="-128"/>
                <a:ea typeface="ＭＳ Ｐ明朝" pitchFamily="18" charset="-128"/>
              </a:rPr>
              <a:t>2013</a:t>
            </a:r>
            <a:r>
              <a:rPr lang="ja-JP" altLang="ja-JP" sz="1300" dirty="0" smtClean="0">
                <a:latin typeface="ＭＳ Ｐ明朝" pitchFamily="18" charset="-128"/>
                <a:ea typeface="ＭＳ Ｐ明朝" pitchFamily="18" charset="-128"/>
              </a:rPr>
              <a:t>年にオープンしたグランフロント大阪では、初年度の来場者数が</a:t>
            </a:r>
            <a:r>
              <a:rPr lang="en-US" altLang="ja-JP" sz="1300" dirty="0" smtClean="0">
                <a:latin typeface="ＭＳ Ｐ明朝" pitchFamily="18" charset="-128"/>
                <a:ea typeface="ＭＳ Ｐ明朝" pitchFamily="18" charset="-128"/>
              </a:rPr>
              <a:t>5,300</a:t>
            </a:r>
            <a:r>
              <a:rPr lang="ja-JP" altLang="ja-JP" sz="1300" dirty="0" smtClean="0">
                <a:latin typeface="ＭＳ Ｐ明朝" pitchFamily="18" charset="-128"/>
                <a:ea typeface="ＭＳ Ｐ明朝" pitchFamily="18" charset="-128"/>
              </a:rPr>
              <a:t>万人に達するなど（スカイツリータウンを上回る）、予想を上回る活況を呈している。</a:t>
            </a:r>
          </a:p>
          <a:p>
            <a:pPr marL="180975" lvl="0" indent="-180975">
              <a:lnSpc>
                <a:spcPts val="1800"/>
              </a:lnSpc>
            </a:pPr>
            <a:r>
              <a:rPr lang="ja-JP" altLang="en-US" sz="1300" dirty="0" smtClean="0">
                <a:latin typeface="ＭＳ Ｐ明朝" pitchFamily="18" charset="-128"/>
                <a:ea typeface="ＭＳ Ｐ明朝" pitchFamily="18" charset="-128"/>
              </a:rPr>
              <a:t>　・</a:t>
            </a:r>
            <a:r>
              <a:rPr lang="ja-JP" altLang="ja-JP" sz="1300" dirty="0" smtClean="0">
                <a:latin typeface="ＭＳ Ｐ明朝" pitchFamily="18" charset="-128"/>
                <a:ea typeface="ＭＳ Ｐ明朝" pitchFamily="18" charset="-128"/>
              </a:rPr>
              <a:t>これらと連動するように、本社移転を始めとするビジネス系の集積も進み、</a:t>
            </a:r>
            <a:r>
              <a:rPr lang="en-US" altLang="ja-JP" sz="1300" dirty="0" smtClean="0">
                <a:latin typeface="ＭＳ Ｐ明朝" pitchFamily="18" charset="-128"/>
                <a:ea typeface="ＭＳ Ｐ明朝" pitchFamily="18" charset="-128"/>
              </a:rPr>
              <a:t>2022</a:t>
            </a:r>
            <a:r>
              <a:rPr lang="ja-JP" altLang="ja-JP" sz="1300" dirty="0" smtClean="0">
                <a:latin typeface="ＭＳ Ｐ明朝" pitchFamily="18" charset="-128"/>
                <a:ea typeface="ＭＳ Ｐ明朝" pitchFamily="18" charset="-128"/>
              </a:rPr>
              <a:t>年</a:t>
            </a:r>
            <a:r>
              <a:rPr lang="ja-JP" altLang="en-US" sz="1300" dirty="0" smtClean="0">
                <a:latin typeface="ＭＳ Ｐ明朝" pitchFamily="18" charset="-128"/>
                <a:ea typeface="ＭＳ Ｐ明朝" pitchFamily="18" charset="-128"/>
              </a:rPr>
              <a:t>度</a:t>
            </a:r>
            <a:r>
              <a:rPr lang="ja-JP" altLang="ja-JP" sz="1300" dirty="0" smtClean="0">
                <a:latin typeface="ＭＳ Ｐ明朝" pitchFamily="18" charset="-128"/>
                <a:ea typeface="ＭＳ Ｐ明朝" pitchFamily="18" charset="-128"/>
              </a:rPr>
              <a:t>にはうめきたにＪＲ新駅</a:t>
            </a:r>
            <a:r>
              <a:rPr lang="ja-JP" altLang="en-US" sz="1300" dirty="0" smtClean="0">
                <a:latin typeface="ＭＳ Ｐ明朝" pitchFamily="18" charset="-128"/>
                <a:ea typeface="ＭＳ Ｐ明朝" pitchFamily="18" charset="-128"/>
              </a:rPr>
              <a:t>の</a:t>
            </a:r>
            <a:r>
              <a:rPr lang="ja-JP" altLang="ja-JP" sz="1300" dirty="0" smtClean="0">
                <a:latin typeface="ＭＳ Ｐ明朝" pitchFamily="18" charset="-128"/>
                <a:ea typeface="ＭＳ Ｐ明朝" pitchFamily="18" charset="-128"/>
              </a:rPr>
              <a:t>整備</a:t>
            </a:r>
            <a:r>
              <a:rPr lang="ja-JP" altLang="en-US" sz="1300" dirty="0" smtClean="0">
                <a:latin typeface="ＭＳ Ｐ明朝" pitchFamily="18" charset="-128"/>
                <a:ea typeface="ＭＳ Ｐ明朝" pitchFamily="18" charset="-128"/>
              </a:rPr>
              <a:t>が予定</a:t>
            </a:r>
            <a:r>
              <a:rPr lang="ja-JP" altLang="ja-JP" sz="1300" dirty="0" smtClean="0">
                <a:latin typeface="ＭＳ Ｐ明朝" pitchFamily="18" charset="-128"/>
                <a:ea typeface="ＭＳ Ｐ明朝" pitchFamily="18" charset="-128"/>
              </a:rPr>
              <a:t>されるなど、大阪駅周辺への期待が</a:t>
            </a:r>
            <a:r>
              <a:rPr lang="ja-JP" altLang="en-US" sz="1300" dirty="0" smtClean="0">
                <a:latin typeface="ＭＳ Ｐ明朝" pitchFamily="18" charset="-128"/>
                <a:ea typeface="ＭＳ Ｐ明朝" pitchFamily="18" charset="-128"/>
              </a:rPr>
              <a:t>大きく</a:t>
            </a:r>
            <a:r>
              <a:rPr lang="ja-JP" altLang="ja-JP" sz="1300" dirty="0" smtClean="0">
                <a:latin typeface="ＭＳ Ｐ明朝" pitchFamily="18" charset="-128"/>
                <a:ea typeface="ＭＳ Ｐ明朝" pitchFamily="18" charset="-128"/>
              </a:rPr>
              <a:t>高まっている。</a:t>
            </a:r>
          </a:p>
          <a:p>
            <a:pPr>
              <a:lnSpc>
                <a:spcPts val="1800"/>
              </a:lnSpc>
            </a:pPr>
            <a:r>
              <a:rPr lang="en-US" altLang="ja-JP" sz="1200" b="1" dirty="0" smtClean="0"/>
              <a:t> </a:t>
            </a:r>
            <a:endParaRPr lang="ja-JP" altLang="ja-JP" sz="1200" dirty="0" smtClean="0"/>
          </a:p>
          <a:p>
            <a:pPr>
              <a:lnSpc>
                <a:spcPts val="1800"/>
              </a:lnSpc>
            </a:pPr>
            <a:r>
              <a:rPr lang="ja-JP" altLang="ja-JP" sz="1400" b="1" dirty="0" smtClean="0"/>
              <a:t>４．将来像</a:t>
            </a:r>
            <a:endParaRPr lang="ja-JP" altLang="ja-JP" sz="1400" dirty="0" smtClean="0"/>
          </a:p>
          <a:p>
            <a:pPr>
              <a:lnSpc>
                <a:spcPts val="1800"/>
              </a:lnSpc>
            </a:pPr>
            <a:r>
              <a:rPr lang="ja-JP" altLang="en-US" sz="1300" b="1" dirty="0" smtClean="0"/>
              <a:t>　</a:t>
            </a:r>
            <a:r>
              <a:rPr lang="ja-JP" altLang="ja-JP" sz="1300" b="1" dirty="0" smtClean="0"/>
              <a:t>①うめきた</a:t>
            </a:r>
            <a:r>
              <a:rPr lang="en-US" altLang="ja-JP" sz="1300" b="1" dirty="0" smtClean="0"/>
              <a:t>2</a:t>
            </a:r>
            <a:r>
              <a:rPr lang="ja-JP" altLang="ja-JP" sz="1300" b="1" dirty="0" smtClean="0"/>
              <a:t>期の開発</a:t>
            </a:r>
            <a:r>
              <a:rPr lang="ja-JP" altLang="ja-JP" sz="1300" dirty="0" smtClean="0"/>
              <a:t>・・・</a:t>
            </a:r>
            <a:r>
              <a:rPr lang="ja-JP" altLang="ja-JP" sz="1300" dirty="0" smtClean="0">
                <a:latin typeface="ＭＳ Ｐ明朝" pitchFamily="18" charset="-128"/>
                <a:ea typeface="ＭＳ Ｐ明朝" pitchFamily="18" charset="-128"/>
              </a:rPr>
              <a:t>「みどり</a:t>
            </a:r>
            <a:r>
              <a:rPr lang="ja-JP" altLang="en-US" sz="1300" dirty="0" smtClean="0">
                <a:latin typeface="ＭＳ Ｐ明朝" pitchFamily="18" charset="-128"/>
                <a:ea typeface="ＭＳ Ｐ明朝" pitchFamily="18" charset="-128"/>
              </a:rPr>
              <a:t>とイノベーションの融合拠点</a:t>
            </a:r>
            <a:r>
              <a:rPr lang="ja-JP" altLang="ja-JP" sz="1300" dirty="0" smtClean="0">
                <a:latin typeface="ＭＳ Ｐ明朝" pitchFamily="18" charset="-128"/>
                <a:ea typeface="ＭＳ Ｐ明朝" pitchFamily="18" charset="-128"/>
              </a:rPr>
              <a:t>」</a:t>
            </a:r>
            <a:r>
              <a:rPr lang="ja-JP" altLang="en-US" sz="1300" dirty="0" smtClean="0">
                <a:latin typeface="ＭＳ Ｐ明朝" pitchFamily="18" charset="-128"/>
                <a:ea typeface="ＭＳ Ｐ明朝" pitchFamily="18" charset="-128"/>
              </a:rPr>
              <a:t>と</a:t>
            </a:r>
            <a:r>
              <a:rPr lang="ja-JP" altLang="ja-JP" sz="1300" dirty="0" smtClean="0">
                <a:latin typeface="ＭＳ Ｐ明朝" pitchFamily="18" charset="-128"/>
                <a:ea typeface="ＭＳ Ｐ明朝" pitchFamily="18" charset="-128"/>
              </a:rPr>
              <a:t>して圧倒的な魅力を備え、１期地区も含め『大阪の新しい顔』を</a:t>
            </a:r>
            <a:r>
              <a:rPr lang="ja-JP" altLang="en-US" sz="1300" dirty="0" smtClean="0">
                <a:latin typeface="ＭＳ Ｐ明朝" pitchFamily="18" charset="-128"/>
                <a:ea typeface="ＭＳ Ｐ明朝" pitchFamily="18" charset="-128"/>
              </a:rPr>
              <a:t>めざ</a:t>
            </a:r>
            <a:r>
              <a:rPr lang="ja-JP" altLang="ja-JP" sz="1300" dirty="0" smtClean="0">
                <a:latin typeface="ＭＳ Ｐ明朝" pitchFamily="18" charset="-128"/>
                <a:ea typeface="ＭＳ Ｐ明朝" pitchFamily="18" charset="-128"/>
              </a:rPr>
              <a:t>す</a:t>
            </a:r>
            <a:r>
              <a:rPr lang="ja-JP" altLang="en-US" sz="1300" dirty="0" smtClean="0">
                <a:latin typeface="ＭＳ Ｐ明朝" pitchFamily="18" charset="-128"/>
                <a:ea typeface="ＭＳ Ｐ明朝" pitchFamily="18" charset="-128"/>
              </a:rPr>
              <a:t>。</a:t>
            </a:r>
            <a:endParaRPr lang="ja-JP" altLang="ja-JP" sz="1300" dirty="0" smtClean="0">
              <a:latin typeface="ＭＳ Ｐ明朝" pitchFamily="18" charset="-128"/>
              <a:ea typeface="ＭＳ Ｐ明朝" pitchFamily="18" charset="-128"/>
            </a:endParaRPr>
          </a:p>
          <a:p>
            <a:pPr>
              <a:lnSpc>
                <a:spcPts val="1800"/>
              </a:lnSpc>
            </a:pPr>
            <a:r>
              <a:rPr lang="ja-JP" altLang="en-US" sz="1300" b="1" dirty="0" smtClean="0"/>
              <a:t>　</a:t>
            </a:r>
            <a:r>
              <a:rPr lang="ja-JP" altLang="ja-JP" sz="1300" b="1" dirty="0" smtClean="0"/>
              <a:t>②関空アクセスの改善・・・</a:t>
            </a:r>
            <a:r>
              <a:rPr lang="ja-JP" altLang="ja-JP" sz="1300" dirty="0" smtClean="0">
                <a:latin typeface="ＭＳ Ｐ明朝" pitchFamily="18" charset="-128"/>
                <a:ea typeface="ＭＳ Ｐ明朝" pitchFamily="18" charset="-128"/>
              </a:rPr>
              <a:t>ＪＲ新駅（関空まで</a:t>
            </a:r>
            <a:r>
              <a:rPr lang="en-US" altLang="ja-JP" sz="1300" dirty="0" smtClean="0">
                <a:latin typeface="ＭＳ Ｐ明朝" pitchFamily="18" charset="-128"/>
                <a:ea typeface="ＭＳ Ｐ明朝" pitchFamily="18" charset="-128"/>
              </a:rPr>
              <a:t>51</a:t>
            </a:r>
            <a:r>
              <a:rPr lang="ja-JP" altLang="ja-JP" sz="1300" dirty="0" smtClean="0">
                <a:latin typeface="ＭＳ Ｐ明朝" pitchFamily="18" charset="-128"/>
                <a:ea typeface="ＭＳ Ｐ明朝" pitchFamily="18" charset="-128"/>
              </a:rPr>
              <a:t>分）やなにわ筋線（関空まで</a:t>
            </a:r>
            <a:r>
              <a:rPr lang="en-US" altLang="ja-JP" sz="1300" dirty="0" smtClean="0">
                <a:latin typeface="ＭＳ Ｐ明朝" pitchFamily="18" charset="-128"/>
                <a:ea typeface="ＭＳ Ｐ明朝" pitchFamily="18" charset="-128"/>
              </a:rPr>
              <a:t>46</a:t>
            </a:r>
            <a:r>
              <a:rPr lang="ja-JP" altLang="ja-JP" sz="1300" dirty="0" smtClean="0">
                <a:latin typeface="ＭＳ Ｐ明朝" pitchFamily="18" charset="-128"/>
                <a:ea typeface="ＭＳ Ｐ明朝" pitchFamily="18" charset="-128"/>
              </a:rPr>
              <a:t>分）の整備により、関空へのアクセスを最大</a:t>
            </a:r>
            <a:r>
              <a:rPr lang="en-US" altLang="ja-JP" sz="1300" dirty="0" smtClean="0">
                <a:latin typeface="ＭＳ Ｐ明朝" pitchFamily="18" charset="-128"/>
                <a:ea typeface="ＭＳ Ｐ明朝" pitchFamily="18" charset="-128"/>
              </a:rPr>
              <a:t>22</a:t>
            </a:r>
            <a:r>
              <a:rPr lang="ja-JP" altLang="ja-JP" sz="1300" dirty="0" smtClean="0">
                <a:latin typeface="ＭＳ Ｐ明朝" pitchFamily="18" charset="-128"/>
                <a:ea typeface="ＭＳ Ｐ明朝" pitchFamily="18" charset="-128"/>
              </a:rPr>
              <a:t>分短縮。</a:t>
            </a:r>
          </a:p>
          <a:p>
            <a:pPr marL="265113" indent="-265113">
              <a:lnSpc>
                <a:spcPts val="1800"/>
              </a:lnSpc>
            </a:pPr>
            <a:r>
              <a:rPr lang="ja-JP" altLang="ja-JP" sz="1300" dirty="0" smtClean="0"/>
              <a:t>　</a:t>
            </a:r>
            <a:r>
              <a:rPr lang="ja-JP" altLang="ja-JP" sz="1300" b="1" dirty="0" smtClean="0"/>
              <a:t>③一体的なエリアマネジメント</a:t>
            </a:r>
            <a:r>
              <a:rPr lang="ja-JP" altLang="ja-JP" sz="1300" dirty="0" smtClean="0"/>
              <a:t>・・・</a:t>
            </a:r>
            <a:r>
              <a:rPr lang="ja-JP" altLang="ja-JP" sz="1300" dirty="0" smtClean="0">
                <a:latin typeface="ＭＳ Ｐ明朝" pitchFamily="18" charset="-128"/>
                <a:ea typeface="ＭＳ Ｐ明朝" pitchFamily="18" charset="-128"/>
              </a:rPr>
              <a:t>大阪版ＢＩＤ制度の導入</a:t>
            </a:r>
            <a:r>
              <a:rPr lang="ja-JP" altLang="en-US" sz="1300" dirty="0" smtClean="0">
                <a:latin typeface="ＭＳ Ｐ明朝" pitchFamily="18" charset="-128"/>
                <a:ea typeface="ＭＳ Ｐ明朝" pitchFamily="18" charset="-128"/>
              </a:rPr>
              <a:t>などにより</a:t>
            </a:r>
            <a:r>
              <a:rPr lang="ja-JP" altLang="ja-JP" sz="1300" dirty="0" smtClean="0">
                <a:latin typeface="ＭＳ Ｐ明朝" pitchFamily="18" charset="-128"/>
                <a:ea typeface="ＭＳ Ｐ明朝" pitchFamily="18" charset="-128"/>
              </a:rPr>
              <a:t>、交通・商業・地域の各事業主体が一体となり、地下・地上・デッキのシームレスなネットワーク</a:t>
            </a:r>
            <a:r>
              <a:rPr lang="ja-JP" altLang="en-US" sz="1300" dirty="0" smtClean="0">
                <a:latin typeface="ＭＳ Ｐ明朝" pitchFamily="18" charset="-128"/>
                <a:ea typeface="ＭＳ Ｐ明朝" pitchFamily="18" charset="-128"/>
              </a:rPr>
              <a:t>の形成など</a:t>
            </a:r>
            <a:r>
              <a:rPr lang="ja-JP" altLang="ja-JP" sz="1300" dirty="0" smtClean="0">
                <a:latin typeface="ＭＳ Ｐ明朝" pitchFamily="18" charset="-128"/>
                <a:ea typeface="ＭＳ Ｐ明朝" pitchFamily="18" charset="-128"/>
              </a:rPr>
              <a:t>、戦略的なエリアマネジメントを実現</a:t>
            </a:r>
            <a:endParaRPr lang="ja-JP" altLang="ja-JP" sz="1300" dirty="0">
              <a:latin typeface="ＭＳ Ｐ明朝" pitchFamily="18" charset="-128"/>
              <a:ea typeface="ＭＳ Ｐ明朝" pitchFamily="18" charset="-128"/>
            </a:endParaRPr>
          </a:p>
        </p:txBody>
      </p:sp>
      <p:sp>
        <p:nvSpPr>
          <p:cNvPr id="9" name="スライド番号プレースホルダ 8"/>
          <p:cNvSpPr>
            <a:spLocks noGrp="1"/>
          </p:cNvSpPr>
          <p:nvPr>
            <p:ph type="sldNum" sz="quarter" idx="12"/>
          </p:nvPr>
        </p:nvSpPr>
        <p:spPr/>
        <p:txBody>
          <a:bodyPr/>
          <a:lstStyle/>
          <a:p>
            <a:fld id="{37EF5067-3AB7-4642-9103-42CBD40CC6D9}" type="slidenum">
              <a:rPr kumimoji="1" lang="ja-JP" altLang="en-US" smtClean="0"/>
              <a:pPr/>
              <a:t>6</a:t>
            </a:fld>
            <a:endParaRPr kumimoji="1" lang="ja-JP" altLang="en-US" dirty="0"/>
          </a:p>
        </p:txBody>
      </p: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2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７．天王寺公園　周辺での取組み</a:t>
            </a:r>
            <a:r>
              <a:rPr lang="en-US" altLang="ja-JP" sz="2000" b="1" dirty="0" smtClean="0">
                <a:solidFill>
                  <a:schemeClr val="bg1"/>
                </a:solidFill>
                <a:latin typeface="ＭＳ ゴシック" pitchFamily="49" charset="-128"/>
                <a:ea typeface="ＭＳ ゴシック" pitchFamily="49" charset="-128"/>
              </a:rPr>
              <a:t>【</a:t>
            </a:r>
            <a:r>
              <a:rPr lang="ja-JP" altLang="en-US" sz="2000" b="1" dirty="0" smtClean="0">
                <a:solidFill>
                  <a:schemeClr val="bg1"/>
                </a:solidFill>
                <a:latin typeface="ＭＳ ゴシック" pitchFamily="49" charset="-128"/>
                <a:ea typeface="ＭＳ ゴシック" pitchFamily="49" charset="-128"/>
              </a:rPr>
              <a:t>軌道敷芝生化</a:t>
            </a:r>
            <a:r>
              <a:rPr lang="en-US" altLang="ja-JP" sz="2000" b="1" dirty="0" smtClean="0">
                <a:solidFill>
                  <a:schemeClr val="bg1"/>
                </a:solidFill>
                <a:latin typeface="ＭＳ ゴシック" pitchFamily="49" charset="-128"/>
                <a:ea typeface="ＭＳ ゴシック" pitchFamily="49" charset="-128"/>
              </a:rPr>
              <a:t>】</a:t>
            </a:r>
          </a:p>
        </p:txBody>
      </p:sp>
      <p:sp>
        <p:nvSpPr>
          <p:cNvPr id="45" name="正方形/長方形 44"/>
          <p:cNvSpPr/>
          <p:nvPr/>
        </p:nvSpPr>
        <p:spPr>
          <a:xfrm>
            <a:off x="5673079" y="573656"/>
            <a:ext cx="4023372" cy="583264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正方形/長方形 48"/>
          <p:cNvSpPr/>
          <p:nvPr/>
        </p:nvSpPr>
        <p:spPr>
          <a:xfrm>
            <a:off x="104826" y="572160"/>
            <a:ext cx="5496246" cy="583414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正方形/長方形 56"/>
          <p:cNvSpPr/>
          <p:nvPr/>
        </p:nvSpPr>
        <p:spPr>
          <a:xfrm>
            <a:off x="111917" y="580125"/>
            <a:ext cx="1008112" cy="216024"/>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200" b="1" dirty="0" smtClean="0"/>
              <a:t>現状・課題</a:t>
            </a:r>
            <a:endParaRPr kumimoji="1" lang="ja-JP" altLang="en-US" sz="1200" b="1" dirty="0"/>
          </a:p>
        </p:txBody>
      </p:sp>
      <p:sp>
        <p:nvSpPr>
          <p:cNvPr id="110" name="テキスト ボックス 109"/>
          <p:cNvSpPr txBox="1"/>
          <p:nvPr/>
        </p:nvSpPr>
        <p:spPr>
          <a:xfrm>
            <a:off x="5673080" y="861689"/>
            <a:ext cx="4032448" cy="2015936"/>
          </a:xfrm>
          <a:prstGeom prst="rect">
            <a:avLst/>
          </a:prstGeom>
          <a:noFill/>
        </p:spPr>
        <p:txBody>
          <a:bodyPr wrap="square" rtlCol="0">
            <a:spAutoFit/>
          </a:bodyPr>
          <a:lstStyle/>
          <a:p>
            <a:pPr marL="82800" indent="-82800"/>
            <a:r>
              <a:rPr lang="ja-JP" altLang="en-US" sz="1200" dirty="0" smtClean="0">
                <a:latin typeface="ＭＳ Ｐ明朝" pitchFamily="18" charset="-128"/>
                <a:ea typeface="ＭＳ Ｐ明朝" pitchFamily="18" charset="-128"/>
              </a:rPr>
              <a:t>・あべの筋を大阪の南のメインストリートとして、良好な景観の形成を図ることにより、周辺地域と一体となったにぎわい空間を形成する。</a:t>
            </a:r>
            <a:endParaRPr lang="en-US" altLang="ja-JP" sz="1200" dirty="0" smtClean="0">
              <a:latin typeface="ＭＳ Ｐ明朝" pitchFamily="18" charset="-128"/>
              <a:ea typeface="ＭＳ Ｐ明朝" pitchFamily="18" charset="-128"/>
            </a:endParaRPr>
          </a:p>
          <a:p>
            <a:pPr marL="82800" indent="-82800"/>
            <a:endParaRPr lang="en-US" altLang="ja-JP" sz="1200" dirty="0" smtClean="0">
              <a:latin typeface="ＭＳ Ｐ明朝" pitchFamily="18" charset="-128"/>
              <a:ea typeface="ＭＳ Ｐ明朝" pitchFamily="18" charset="-128"/>
            </a:endParaRPr>
          </a:p>
          <a:p>
            <a:pPr marL="82800" indent="-82800"/>
            <a:endParaRPr lang="en-US" altLang="ja-JP" sz="1200" dirty="0" smtClean="0">
              <a:latin typeface="ＭＳ Ｐ明朝" pitchFamily="18" charset="-128"/>
              <a:ea typeface="ＭＳ Ｐ明朝" pitchFamily="18" charset="-128"/>
            </a:endParaRPr>
          </a:p>
          <a:p>
            <a:pPr marL="82800" indent="-82800"/>
            <a:endParaRPr lang="en-US" altLang="ja-JP" sz="1200" dirty="0" smtClean="0">
              <a:latin typeface="ＭＳ Ｐ明朝" pitchFamily="18" charset="-128"/>
              <a:ea typeface="ＭＳ Ｐ明朝" pitchFamily="18" charset="-128"/>
            </a:endParaRPr>
          </a:p>
          <a:p>
            <a:pPr marL="82800" indent="-82800"/>
            <a:r>
              <a:rPr lang="ja-JP" altLang="en-US" sz="1200" dirty="0" smtClean="0">
                <a:latin typeface="ＭＳ Ｐ明朝" pitchFamily="18" charset="-128"/>
                <a:ea typeface="ＭＳ Ｐ明朝" pitchFamily="18" charset="-128"/>
              </a:rPr>
              <a:t>・阪堺上町線軌道敷の移設に伴い軌道敷を芝生化する。</a:t>
            </a:r>
            <a:endParaRPr lang="en-US" altLang="ja-JP" sz="1200" dirty="0" smtClean="0">
              <a:latin typeface="ＭＳ Ｐ明朝" pitchFamily="18" charset="-128"/>
              <a:ea typeface="ＭＳ Ｐ明朝" pitchFamily="18" charset="-128"/>
            </a:endParaRPr>
          </a:p>
          <a:p>
            <a:pPr marL="82800" indent="-82800"/>
            <a:r>
              <a:rPr lang="ja-JP" altLang="en-US" sz="1200" dirty="0" smtClean="0">
                <a:latin typeface="ＭＳ Ｐ明朝" pitchFamily="18" charset="-128"/>
                <a:ea typeface="ＭＳ Ｐ明朝" pitchFamily="18" charset="-128"/>
              </a:rPr>
              <a:t>　　（</a:t>
            </a:r>
            <a:r>
              <a:rPr lang="en-US" altLang="ja-JP" sz="1200" dirty="0" smtClean="0">
                <a:latin typeface="ＭＳ Ｐ明朝" pitchFamily="18" charset="-128"/>
                <a:ea typeface="ＭＳ Ｐ明朝" pitchFamily="18" charset="-128"/>
              </a:rPr>
              <a:t>2015</a:t>
            </a:r>
            <a:r>
              <a:rPr lang="ja-JP" altLang="en-US" sz="1200" dirty="0" smtClean="0">
                <a:latin typeface="ＭＳ Ｐ明朝" pitchFamily="18" charset="-128"/>
                <a:ea typeface="ＭＳ Ｐ明朝" pitchFamily="18" charset="-128"/>
              </a:rPr>
              <a:t>年度予定）</a:t>
            </a:r>
            <a:endParaRPr lang="en-US" altLang="ja-JP" sz="1200" dirty="0" smtClean="0">
              <a:latin typeface="ＭＳ Ｐ明朝" pitchFamily="18" charset="-128"/>
              <a:ea typeface="ＭＳ Ｐ明朝" pitchFamily="18" charset="-128"/>
            </a:endParaRPr>
          </a:p>
          <a:p>
            <a:pPr marL="82800" indent="-82800">
              <a:spcBef>
                <a:spcPts val="600"/>
              </a:spcBef>
            </a:pPr>
            <a:r>
              <a:rPr lang="ja-JP" altLang="en-US" sz="1200" dirty="0" smtClean="0">
                <a:latin typeface="ＭＳ Ｐ明朝" pitchFamily="18" charset="-128"/>
                <a:ea typeface="ＭＳ Ｐ明朝" pitchFamily="18" charset="-128"/>
              </a:rPr>
              <a:t>・将来的には、沿道周辺の地域が立ち上げるまちづくり団体がまちづくり活動のひとつとして芝生管理を担うようにする。</a:t>
            </a:r>
            <a:endParaRPr lang="en-US" altLang="ja-JP" sz="1200" dirty="0" smtClean="0">
              <a:latin typeface="ＭＳ Ｐ明朝" pitchFamily="18" charset="-128"/>
              <a:ea typeface="ＭＳ Ｐ明朝" pitchFamily="18" charset="-128"/>
            </a:endParaRPr>
          </a:p>
        </p:txBody>
      </p:sp>
      <p:sp>
        <p:nvSpPr>
          <p:cNvPr id="72" name="テキスト ボックス 71"/>
          <p:cNvSpPr txBox="1"/>
          <p:nvPr/>
        </p:nvSpPr>
        <p:spPr>
          <a:xfrm>
            <a:off x="200472" y="789681"/>
            <a:ext cx="5400600" cy="3123932"/>
          </a:xfrm>
          <a:prstGeom prst="rect">
            <a:avLst/>
          </a:prstGeom>
          <a:noFill/>
        </p:spPr>
        <p:txBody>
          <a:bodyPr wrap="square" rtlCol="0">
            <a:spAutoFit/>
          </a:bodyPr>
          <a:lstStyle/>
          <a:p>
            <a:pPr marL="216000" indent="-144000"/>
            <a:r>
              <a:rPr lang="en-US" altLang="ja-JP" sz="1200" dirty="0" smtClean="0">
                <a:latin typeface="+mn-ea"/>
              </a:rPr>
              <a:t>【</a:t>
            </a:r>
            <a:r>
              <a:rPr lang="ja-JP" altLang="en-US" sz="1200" dirty="0" smtClean="0">
                <a:latin typeface="+mn-ea"/>
              </a:rPr>
              <a:t>あべの天王寺ターミナル周辺（南側）で大規模開発の実施</a:t>
            </a:r>
            <a:r>
              <a:rPr lang="en-US" altLang="ja-JP" sz="1200" dirty="0" smtClean="0">
                <a:latin typeface="+mn-ea"/>
              </a:rPr>
              <a:t>】</a:t>
            </a:r>
          </a:p>
          <a:p>
            <a:pPr marL="216000" indent="-144000"/>
            <a:r>
              <a:rPr lang="ja-JP" altLang="en-US" sz="1200" dirty="0" smtClean="0">
                <a:latin typeface="ＭＳ Ｐ明朝" pitchFamily="18" charset="-128"/>
                <a:ea typeface="ＭＳ Ｐ明朝" pitchFamily="18" charset="-128"/>
              </a:rPr>
              <a:t>　　</a:t>
            </a:r>
            <a:r>
              <a:rPr lang="en-US" altLang="ja-JP" sz="1200" dirty="0" smtClean="0">
                <a:latin typeface="ＭＳ Ｐ明朝" pitchFamily="18" charset="-128"/>
                <a:ea typeface="ＭＳ Ｐ明朝" pitchFamily="18" charset="-128"/>
              </a:rPr>
              <a:t>2011.4</a:t>
            </a:r>
            <a:r>
              <a:rPr lang="ja-JP" altLang="en-US" sz="1200" dirty="0" smtClean="0">
                <a:latin typeface="ＭＳ Ｐ明朝" pitchFamily="18" charset="-128"/>
                <a:ea typeface="ＭＳ Ｐ明朝" pitchFamily="18" charset="-128"/>
              </a:rPr>
              <a:t>　　ターミナルの南西側の再開発エリアにおいて大型商業施設</a:t>
            </a:r>
            <a:endParaRPr lang="en-US" altLang="ja-JP" sz="1200" dirty="0" smtClean="0">
              <a:latin typeface="ＭＳ Ｐ明朝" pitchFamily="18" charset="-128"/>
              <a:ea typeface="ＭＳ Ｐ明朝" pitchFamily="18" charset="-128"/>
            </a:endParaRPr>
          </a:p>
          <a:p>
            <a:pPr marL="216000" indent="-144000"/>
            <a:r>
              <a:rPr lang="ja-JP" altLang="en-US" sz="1200" dirty="0" smtClean="0">
                <a:latin typeface="ＭＳ Ｐ明朝" pitchFamily="18" charset="-128"/>
                <a:ea typeface="ＭＳ Ｐ明朝" pitchFamily="18" charset="-128"/>
              </a:rPr>
              <a:t>　　　　　　　　</a:t>
            </a:r>
            <a:r>
              <a:rPr lang="en-US" altLang="ja-JP" sz="1200" dirty="0" smtClean="0">
                <a:latin typeface="ＭＳ Ｐ明朝" pitchFamily="18" charset="-128"/>
                <a:ea typeface="ＭＳ Ｐ明朝" pitchFamily="18" charset="-128"/>
              </a:rPr>
              <a:t>『</a:t>
            </a:r>
            <a:r>
              <a:rPr lang="ja-JP" altLang="en-US" sz="1200" dirty="0" smtClean="0">
                <a:latin typeface="ＭＳ Ｐ明朝" pitchFamily="18" charset="-128"/>
                <a:ea typeface="ＭＳ Ｐ明朝" pitchFamily="18" charset="-128"/>
              </a:rPr>
              <a:t>あべのキューズタウン</a:t>
            </a:r>
            <a:r>
              <a:rPr lang="en-US" altLang="ja-JP" sz="1200" dirty="0" smtClean="0">
                <a:latin typeface="ＭＳ Ｐ明朝" pitchFamily="18" charset="-128"/>
                <a:ea typeface="ＭＳ Ｐ明朝" pitchFamily="18" charset="-128"/>
              </a:rPr>
              <a:t>』</a:t>
            </a:r>
            <a:r>
              <a:rPr lang="ja-JP" altLang="en-US" sz="1200" dirty="0" smtClean="0">
                <a:latin typeface="ＭＳ Ｐ明朝" pitchFamily="18" charset="-128"/>
                <a:ea typeface="ＭＳ Ｐ明朝" pitchFamily="18" charset="-128"/>
              </a:rPr>
              <a:t>開業　（初年度来館者数：約</a:t>
            </a:r>
            <a:r>
              <a:rPr lang="en-US" altLang="ja-JP" sz="1200" dirty="0" smtClean="0">
                <a:latin typeface="ＭＳ Ｐ明朝" pitchFamily="18" charset="-128"/>
                <a:ea typeface="ＭＳ Ｐ明朝" pitchFamily="18" charset="-128"/>
              </a:rPr>
              <a:t>2700</a:t>
            </a:r>
            <a:r>
              <a:rPr lang="ja-JP" altLang="en-US" sz="1200" dirty="0" smtClean="0">
                <a:latin typeface="ＭＳ Ｐ明朝" pitchFamily="18" charset="-128"/>
                <a:ea typeface="ＭＳ Ｐ明朝" pitchFamily="18" charset="-128"/>
              </a:rPr>
              <a:t>万人）</a:t>
            </a:r>
            <a:endParaRPr lang="en-US" altLang="ja-JP" sz="1200" dirty="0" smtClean="0">
              <a:latin typeface="ＭＳ Ｐ明朝" pitchFamily="18" charset="-128"/>
              <a:ea typeface="ＭＳ Ｐ明朝" pitchFamily="18" charset="-128"/>
            </a:endParaRPr>
          </a:p>
          <a:p>
            <a:pPr marL="216000" indent="-144000"/>
            <a:r>
              <a:rPr lang="ja-JP" altLang="en-US" sz="1200" dirty="0" smtClean="0">
                <a:latin typeface="ＭＳ Ｐ明朝" pitchFamily="18" charset="-128"/>
                <a:ea typeface="ＭＳ Ｐ明朝" pitchFamily="18" charset="-128"/>
              </a:rPr>
              <a:t>　　</a:t>
            </a:r>
            <a:r>
              <a:rPr lang="en-US" altLang="ja-JP" sz="1200" dirty="0" smtClean="0">
                <a:latin typeface="ＭＳ Ｐ明朝" pitchFamily="18" charset="-128"/>
                <a:ea typeface="ＭＳ Ｐ明朝" pitchFamily="18" charset="-128"/>
              </a:rPr>
              <a:t>2014.3</a:t>
            </a:r>
            <a:r>
              <a:rPr lang="ja-JP" altLang="en-US" sz="1200" dirty="0" smtClean="0">
                <a:latin typeface="ＭＳ Ｐ明朝" pitchFamily="18" charset="-128"/>
                <a:ea typeface="ＭＳ Ｐ明朝" pitchFamily="18" charset="-128"/>
              </a:rPr>
              <a:t>　　</a:t>
            </a:r>
            <a:r>
              <a:rPr lang="en-US" altLang="ja-JP" sz="1200" dirty="0" smtClean="0">
                <a:latin typeface="ＭＳ Ｐ明朝" pitchFamily="18" charset="-128"/>
                <a:ea typeface="ＭＳ Ｐ明朝" pitchFamily="18" charset="-128"/>
              </a:rPr>
              <a:t>『</a:t>
            </a:r>
            <a:r>
              <a:rPr lang="ja-JP" altLang="en-US" sz="1200" dirty="0" smtClean="0">
                <a:latin typeface="ＭＳ Ｐ明朝" pitchFamily="18" charset="-128"/>
                <a:ea typeface="ＭＳ Ｐ明朝" pitchFamily="18" charset="-128"/>
              </a:rPr>
              <a:t>あべのハルカス</a:t>
            </a:r>
            <a:r>
              <a:rPr lang="en-US" altLang="ja-JP" sz="1200" dirty="0" smtClean="0">
                <a:latin typeface="ＭＳ Ｐ明朝" pitchFamily="18" charset="-128"/>
                <a:ea typeface="ＭＳ Ｐ明朝" pitchFamily="18" charset="-128"/>
              </a:rPr>
              <a:t>』</a:t>
            </a:r>
            <a:r>
              <a:rPr lang="ja-JP" altLang="en-US" sz="1200" dirty="0" smtClean="0">
                <a:latin typeface="ＭＳ Ｐ明朝" pitchFamily="18" charset="-128"/>
                <a:ea typeface="ＭＳ Ｐ明朝" pitchFamily="18" charset="-128"/>
              </a:rPr>
              <a:t>がグランドオープン</a:t>
            </a:r>
            <a:endParaRPr lang="en-US" altLang="ja-JP" sz="1200" dirty="0" smtClean="0">
              <a:latin typeface="ＭＳ Ｐ明朝" pitchFamily="18" charset="-128"/>
              <a:ea typeface="ＭＳ Ｐ明朝" pitchFamily="18" charset="-128"/>
            </a:endParaRPr>
          </a:p>
          <a:p>
            <a:pPr marL="216000" indent="-144000"/>
            <a:r>
              <a:rPr lang="ja-JP" altLang="en-US" sz="1200" dirty="0" smtClean="0">
                <a:latin typeface="ＭＳ Ｐ明朝" pitchFamily="18" charset="-128"/>
                <a:ea typeface="ＭＳ Ｐ明朝" pitchFamily="18" charset="-128"/>
              </a:rPr>
              <a:t>　　　　　　　　　（オープン後、半年で約</a:t>
            </a:r>
            <a:r>
              <a:rPr lang="en-US" altLang="ja-JP" sz="1200" dirty="0" smtClean="0">
                <a:latin typeface="ＭＳ Ｐ明朝" pitchFamily="18" charset="-128"/>
                <a:ea typeface="ＭＳ Ｐ明朝" pitchFamily="18" charset="-128"/>
              </a:rPr>
              <a:t>2200</a:t>
            </a:r>
            <a:r>
              <a:rPr lang="ja-JP" altLang="en-US" sz="1200" dirty="0" smtClean="0">
                <a:latin typeface="ＭＳ Ｐ明朝" pitchFamily="18" charset="-128"/>
                <a:ea typeface="ＭＳ Ｐ明朝" pitchFamily="18" charset="-128"/>
              </a:rPr>
              <a:t>万人来館）</a:t>
            </a:r>
            <a:endParaRPr lang="en-US" altLang="ja-JP" sz="1200" dirty="0" smtClean="0">
              <a:latin typeface="ＭＳ Ｐ明朝" pitchFamily="18" charset="-128"/>
              <a:ea typeface="ＭＳ Ｐ明朝" pitchFamily="18" charset="-128"/>
            </a:endParaRPr>
          </a:p>
          <a:p>
            <a:pPr marL="216000" indent="-144000">
              <a:spcBef>
                <a:spcPts val="300"/>
              </a:spcBef>
            </a:pPr>
            <a:r>
              <a:rPr lang="en-US" altLang="ja-JP" sz="1200" dirty="0" smtClean="0">
                <a:latin typeface="+mn-ea"/>
              </a:rPr>
              <a:t>【</a:t>
            </a:r>
            <a:r>
              <a:rPr lang="ja-JP" altLang="en-US" sz="1200" dirty="0" smtClean="0">
                <a:latin typeface="+mn-ea"/>
              </a:rPr>
              <a:t>公共施設整備も進展</a:t>
            </a:r>
            <a:r>
              <a:rPr lang="en-US" altLang="ja-JP" sz="1200" dirty="0" smtClean="0">
                <a:latin typeface="+mn-ea"/>
              </a:rPr>
              <a:t>】</a:t>
            </a:r>
          </a:p>
          <a:p>
            <a:pPr marL="216000" indent="-144000"/>
            <a:r>
              <a:rPr lang="ja-JP" altLang="en-US" sz="1200" dirty="0" smtClean="0">
                <a:latin typeface="ＭＳ Ｐ明朝" pitchFamily="18" charset="-128"/>
                <a:ea typeface="ＭＳ Ｐ明朝" pitchFamily="18" charset="-128"/>
              </a:rPr>
              <a:t>　　</a:t>
            </a:r>
            <a:r>
              <a:rPr lang="en-US" altLang="ja-JP" sz="1200" dirty="0" smtClean="0">
                <a:latin typeface="ＭＳ Ｐ明朝" pitchFamily="18" charset="-128"/>
                <a:ea typeface="ＭＳ Ｐ明朝" pitchFamily="18" charset="-128"/>
              </a:rPr>
              <a:t>2013.4</a:t>
            </a:r>
            <a:r>
              <a:rPr lang="ja-JP" altLang="en-US" sz="1200" dirty="0" smtClean="0">
                <a:latin typeface="ＭＳ Ｐ明朝" pitchFamily="18" charset="-128"/>
                <a:ea typeface="ＭＳ Ｐ明朝" pitchFamily="18" charset="-128"/>
              </a:rPr>
              <a:t>　　 天王寺区側と阿倍野区側を結ぶ阿倍野歩道橋の架替（全面開通）</a:t>
            </a:r>
            <a:endParaRPr lang="en-US" altLang="ja-JP" sz="1200" dirty="0" smtClean="0">
              <a:latin typeface="ＭＳ Ｐ明朝" pitchFamily="18" charset="-128"/>
              <a:ea typeface="ＭＳ Ｐ明朝" pitchFamily="18" charset="-128"/>
            </a:endParaRPr>
          </a:p>
          <a:p>
            <a:pPr marL="216000" indent="-144000"/>
            <a:r>
              <a:rPr lang="ja-JP" altLang="en-US" sz="1200" dirty="0" smtClean="0">
                <a:latin typeface="ＭＳ Ｐ明朝" pitchFamily="18" charset="-128"/>
                <a:ea typeface="ＭＳ Ｐ明朝" pitchFamily="18" charset="-128"/>
              </a:rPr>
              <a:t>　　　　　　　　　　⇒両区間の歩行者の回遊性が向上</a:t>
            </a:r>
            <a:endParaRPr lang="en-US" altLang="ja-JP" sz="1200" dirty="0" smtClean="0">
              <a:latin typeface="ＭＳ Ｐ明朝" pitchFamily="18" charset="-128"/>
              <a:ea typeface="ＭＳ Ｐ明朝" pitchFamily="18" charset="-128"/>
            </a:endParaRPr>
          </a:p>
          <a:p>
            <a:pPr marL="216000" indent="-144000"/>
            <a:r>
              <a:rPr lang="ja-JP" altLang="en-US" sz="1200" dirty="0" smtClean="0">
                <a:latin typeface="ＭＳ Ｐ明朝" pitchFamily="18" charset="-128"/>
                <a:ea typeface="ＭＳ Ｐ明朝" pitchFamily="18" charset="-128"/>
              </a:rPr>
              <a:t>　　</a:t>
            </a:r>
            <a:r>
              <a:rPr lang="en-US" altLang="ja-JP" sz="1200" dirty="0" smtClean="0">
                <a:latin typeface="ＭＳ Ｐ明朝" pitchFamily="18" charset="-128"/>
                <a:ea typeface="ＭＳ Ｐ明朝" pitchFamily="18" charset="-128"/>
              </a:rPr>
              <a:t>2012</a:t>
            </a:r>
            <a:r>
              <a:rPr lang="ja-JP" altLang="en-US" sz="1200" dirty="0" smtClean="0">
                <a:latin typeface="ＭＳ Ｐ明朝" pitchFamily="18" charset="-128"/>
                <a:ea typeface="ＭＳ Ｐ明朝" pitchFamily="18" charset="-128"/>
              </a:rPr>
              <a:t>～　　あべの筋［近鉄前交差点～阿倍野交差点］道路拡幅整備</a:t>
            </a:r>
            <a:r>
              <a:rPr lang="en-US" altLang="ja-JP" sz="1200" dirty="0" smtClean="0">
                <a:latin typeface="ＭＳ Ｐ明朝" pitchFamily="18" charset="-128"/>
                <a:ea typeface="ＭＳ Ｐ明朝" pitchFamily="18" charset="-128"/>
              </a:rPr>
              <a:t/>
            </a:r>
            <a:br>
              <a:rPr lang="en-US" altLang="ja-JP" sz="1200" dirty="0" smtClean="0">
                <a:latin typeface="ＭＳ Ｐ明朝" pitchFamily="18" charset="-128"/>
                <a:ea typeface="ＭＳ Ｐ明朝" pitchFamily="18" charset="-128"/>
              </a:rPr>
            </a:br>
            <a:r>
              <a:rPr lang="ja-JP" altLang="en-US" sz="1200" dirty="0" smtClean="0">
                <a:latin typeface="ＭＳ Ｐ明朝" pitchFamily="18" charset="-128"/>
                <a:ea typeface="ＭＳ Ｐ明朝" pitchFamily="18" charset="-128"/>
              </a:rPr>
              <a:t>　　　　　　　　（</a:t>
            </a:r>
            <a:r>
              <a:rPr lang="en-US" altLang="ja-JP" sz="1200" dirty="0" smtClean="0">
                <a:latin typeface="ＭＳ Ｐ明朝" pitchFamily="18" charset="-128"/>
                <a:ea typeface="ＭＳ Ｐ明朝" pitchFamily="18" charset="-128"/>
              </a:rPr>
              <a:t>2017</a:t>
            </a:r>
            <a:r>
              <a:rPr lang="ja-JP" altLang="en-US" sz="1200" dirty="0" smtClean="0">
                <a:latin typeface="ＭＳ Ｐ明朝" pitchFamily="18" charset="-128"/>
                <a:ea typeface="ＭＳ Ｐ明朝" pitchFamily="18" charset="-128"/>
              </a:rPr>
              <a:t>年度までの整備を目指す）</a:t>
            </a:r>
            <a:endParaRPr lang="en-US" altLang="ja-JP" sz="1200" dirty="0" smtClean="0">
              <a:latin typeface="ＭＳ Ｐ明朝" pitchFamily="18" charset="-128"/>
              <a:ea typeface="ＭＳ Ｐ明朝" pitchFamily="18" charset="-128"/>
            </a:endParaRPr>
          </a:p>
          <a:p>
            <a:pPr marL="216000" indent="-144000"/>
            <a:r>
              <a:rPr lang="ja-JP" altLang="en-US" sz="1200" dirty="0" smtClean="0">
                <a:latin typeface="ＭＳ Ｐ明朝" pitchFamily="18" charset="-128"/>
                <a:ea typeface="ＭＳ Ｐ明朝" pitchFamily="18" charset="-128"/>
              </a:rPr>
              <a:t>　　　　　　　　  同拡幅整備にあわせ阪堺電気軌道上町線を移設　　　</a:t>
            </a:r>
            <a:endParaRPr lang="en-US" altLang="ja-JP" sz="1200" dirty="0" smtClean="0">
              <a:latin typeface="ＭＳ Ｐ明朝" pitchFamily="18" charset="-128"/>
              <a:ea typeface="ＭＳ Ｐ明朝" pitchFamily="18" charset="-128"/>
            </a:endParaRPr>
          </a:p>
          <a:p>
            <a:pPr marL="216000" indent="-144000"/>
            <a:r>
              <a:rPr lang="ja-JP" altLang="en-US" sz="1200" dirty="0" smtClean="0">
                <a:latin typeface="ＭＳ Ｐ明朝" pitchFamily="18" charset="-128"/>
                <a:ea typeface="ＭＳ Ｐ明朝" pitchFamily="18" charset="-128"/>
              </a:rPr>
              <a:t>　　　　　　　　　 （</a:t>
            </a:r>
            <a:r>
              <a:rPr lang="en-US" altLang="ja-JP" sz="1200" dirty="0" smtClean="0">
                <a:latin typeface="ＭＳ Ｐ明朝" pitchFamily="18" charset="-128"/>
                <a:ea typeface="ＭＳ Ｐ明朝" pitchFamily="18" charset="-128"/>
              </a:rPr>
              <a:t>2015</a:t>
            </a:r>
            <a:r>
              <a:rPr lang="ja-JP" altLang="en-US" sz="1200" dirty="0" smtClean="0">
                <a:latin typeface="ＭＳ Ｐ明朝" pitchFamily="18" charset="-128"/>
                <a:ea typeface="ＭＳ Ｐ明朝" pitchFamily="18" charset="-128"/>
              </a:rPr>
              <a:t>年度予定）</a:t>
            </a:r>
            <a:endParaRPr lang="en-US" altLang="ja-JP" sz="1200" dirty="0" smtClean="0">
              <a:latin typeface="ＭＳ Ｐ明朝" pitchFamily="18" charset="-128"/>
              <a:ea typeface="ＭＳ Ｐ明朝" pitchFamily="18" charset="-128"/>
            </a:endParaRPr>
          </a:p>
          <a:p>
            <a:pPr marL="216000" indent="-144000"/>
            <a:endParaRPr lang="en-US" altLang="ja-JP" sz="1200" u="sng" dirty="0" smtClean="0">
              <a:latin typeface="ＭＳ Ｐ明朝" pitchFamily="18" charset="-128"/>
              <a:ea typeface="ＭＳ Ｐ明朝" pitchFamily="18" charset="-128"/>
            </a:endParaRPr>
          </a:p>
          <a:p>
            <a:pPr marL="82800" indent="-82800"/>
            <a:r>
              <a:rPr lang="ja-JP" altLang="en-US" sz="1200" dirty="0" smtClean="0">
                <a:latin typeface="ＭＳ Ｐ明朝" pitchFamily="18" charset="-128"/>
                <a:ea typeface="ＭＳ Ｐ明朝" pitchFamily="18" charset="-128"/>
              </a:rPr>
              <a:t>・</a:t>
            </a:r>
            <a:r>
              <a:rPr lang="ja-JP" altLang="en-US" sz="1200" u="sng" dirty="0" smtClean="0">
                <a:latin typeface="ＭＳ Ｐ明朝" pitchFamily="18" charset="-128"/>
                <a:ea typeface="ＭＳ Ｐ明朝" pitchFamily="18" charset="-128"/>
              </a:rPr>
              <a:t>あべのハルカスの開業などにより増加している集客力の持続的な向上を図るため、更なるまちの魅力づくりを打ち出していく必要がある。</a:t>
            </a:r>
            <a:endParaRPr lang="en-US" altLang="ja-JP" sz="1200" dirty="0" smtClean="0">
              <a:latin typeface="ＭＳ Ｐ明朝" pitchFamily="18" charset="-128"/>
              <a:ea typeface="ＭＳ Ｐ明朝" pitchFamily="18" charset="-128"/>
            </a:endParaRPr>
          </a:p>
          <a:p>
            <a:pPr marL="216000" indent="-144000"/>
            <a:endParaRPr lang="en-US" altLang="ja-JP" sz="1200" dirty="0" smtClean="0">
              <a:latin typeface="ＭＳ Ｐ明朝" pitchFamily="18" charset="-128"/>
              <a:ea typeface="ＭＳ Ｐ明朝" pitchFamily="18" charset="-128"/>
            </a:endParaRPr>
          </a:p>
        </p:txBody>
      </p:sp>
      <p:sp>
        <p:nvSpPr>
          <p:cNvPr id="335" name="正方形/長方形 334"/>
          <p:cNvSpPr/>
          <p:nvPr/>
        </p:nvSpPr>
        <p:spPr>
          <a:xfrm>
            <a:off x="5673080" y="573657"/>
            <a:ext cx="1537867" cy="223302"/>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t>将来像（取組み）</a:t>
            </a:r>
            <a:endParaRPr kumimoji="1" lang="ja-JP" altLang="en-US" sz="1200" b="1" dirty="0"/>
          </a:p>
        </p:txBody>
      </p:sp>
      <p:grpSp>
        <p:nvGrpSpPr>
          <p:cNvPr id="2" name="グループ化 491"/>
          <p:cNvGrpSpPr>
            <a:grpSpLocks noChangeAspect="1"/>
          </p:cNvGrpSpPr>
          <p:nvPr/>
        </p:nvGrpSpPr>
        <p:grpSpPr>
          <a:xfrm>
            <a:off x="272480" y="3786517"/>
            <a:ext cx="2672296" cy="2590072"/>
            <a:chOff x="200472" y="2780928"/>
            <a:chExt cx="3456384" cy="3350034"/>
          </a:xfrm>
        </p:grpSpPr>
        <p:pic>
          <p:nvPicPr>
            <p:cNvPr id="493" name="Picture 2" descr="http://gis.ii.city.osaka.jp/gis/DownloadFile.ashx?imgfile=gemimg_521436a0-7e0d-42e0-81f3-1b613040772b.png&amp;downloadType=imgfile&amp;isCB=1"/>
            <p:cNvPicPr>
              <a:picLocks noChangeAspect="1" noChangeArrowheads="1"/>
            </p:cNvPicPr>
            <p:nvPr/>
          </p:nvPicPr>
          <p:blipFill>
            <a:blip r:embed="rId3" cstate="email"/>
            <a:srcRect/>
            <a:stretch>
              <a:fillRect/>
            </a:stretch>
          </p:blipFill>
          <p:spPr bwMode="auto">
            <a:xfrm>
              <a:off x="200472" y="2780928"/>
              <a:ext cx="3456384" cy="3350034"/>
            </a:xfrm>
            <a:prstGeom prst="rect">
              <a:avLst/>
            </a:prstGeom>
            <a:noFill/>
          </p:spPr>
        </p:pic>
        <p:sp>
          <p:nvSpPr>
            <p:cNvPr id="520" name="フリーフォーム 3"/>
            <p:cNvSpPr/>
            <p:nvPr/>
          </p:nvSpPr>
          <p:spPr>
            <a:xfrm>
              <a:off x="1064568" y="2924944"/>
              <a:ext cx="1134903" cy="1300972"/>
            </a:xfrm>
            <a:custGeom>
              <a:avLst/>
              <a:gdLst>
                <a:gd name="connsiteX0" fmla="*/ 131275 w 534154"/>
                <a:gd name="connsiteY0" fmla="*/ 0 h 570368"/>
                <a:gd name="connsiteX1" fmla="*/ 258024 w 534154"/>
                <a:gd name="connsiteY1" fmla="*/ 18107 h 570368"/>
                <a:gd name="connsiteX2" fmla="*/ 235390 w 534154"/>
                <a:gd name="connsiteY2" fmla="*/ 99588 h 570368"/>
                <a:gd name="connsiteX3" fmla="*/ 239917 w 534154"/>
                <a:gd name="connsiteY3" fmla="*/ 117695 h 570368"/>
                <a:gd name="connsiteX4" fmla="*/ 248970 w 534154"/>
                <a:gd name="connsiteY4" fmla="*/ 203703 h 570368"/>
                <a:gd name="connsiteX5" fmla="*/ 312344 w 534154"/>
                <a:gd name="connsiteY5" fmla="*/ 162962 h 570368"/>
                <a:gd name="connsiteX6" fmla="*/ 330451 w 534154"/>
                <a:gd name="connsiteY6" fmla="*/ 140329 h 570368"/>
                <a:gd name="connsiteX7" fmla="*/ 366665 w 534154"/>
                <a:gd name="connsiteY7" fmla="*/ 122222 h 570368"/>
                <a:gd name="connsiteX8" fmla="*/ 393826 w 534154"/>
                <a:gd name="connsiteY8" fmla="*/ 117695 h 570368"/>
                <a:gd name="connsiteX9" fmla="*/ 470780 w 534154"/>
                <a:gd name="connsiteY9" fmla="*/ 153909 h 570368"/>
                <a:gd name="connsiteX10" fmla="*/ 534154 w 534154"/>
                <a:gd name="connsiteY10" fmla="*/ 162962 h 570368"/>
                <a:gd name="connsiteX11" fmla="*/ 534154 w 534154"/>
                <a:gd name="connsiteY11" fmla="*/ 203703 h 570368"/>
                <a:gd name="connsiteX12" fmla="*/ 484360 w 534154"/>
                <a:gd name="connsiteY12" fmla="*/ 203703 h 570368"/>
                <a:gd name="connsiteX13" fmla="*/ 475307 w 534154"/>
                <a:gd name="connsiteY13" fmla="*/ 244443 h 570368"/>
                <a:gd name="connsiteX14" fmla="*/ 479834 w 534154"/>
                <a:gd name="connsiteY14" fmla="*/ 248970 h 570368"/>
                <a:gd name="connsiteX15" fmla="*/ 475307 w 534154"/>
                <a:gd name="connsiteY15" fmla="*/ 280657 h 570368"/>
                <a:gd name="connsiteX16" fmla="*/ 366665 w 534154"/>
                <a:gd name="connsiteY16" fmla="*/ 276131 h 570368"/>
                <a:gd name="connsiteX17" fmla="*/ 357612 w 534154"/>
                <a:gd name="connsiteY17" fmla="*/ 321398 h 570368"/>
                <a:gd name="connsiteX18" fmla="*/ 448146 w 534154"/>
                <a:gd name="connsiteY18" fmla="*/ 362138 h 570368"/>
                <a:gd name="connsiteX19" fmla="*/ 425513 w 534154"/>
                <a:gd name="connsiteY19" fmla="*/ 466253 h 570368"/>
                <a:gd name="connsiteX20" fmla="*/ 511521 w 534154"/>
                <a:gd name="connsiteY20" fmla="*/ 484360 h 570368"/>
                <a:gd name="connsiteX21" fmla="*/ 493414 w 534154"/>
                <a:gd name="connsiteY21" fmla="*/ 552261 h 570368"/>
                <a:gd name="connsiteX22" fmla="*/ 434566 w 534154"/>
                <a:gd name="connsiteY22" fmla="*/ 570368 h 570368"/>
                <a:gd name="connsiteX23" fmla="*/ 0 w 534154"/>
                <a:gd name="connsiteY23" fmla="*/ 448146 h 570368"/>
                <a:gd name="connsiteX24" fmla="*/ 131275 w 534154"/>
                <a:gd name="connsiteY24" fmla="*/ 0 h 57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4154" h="570368">
                  <a:moveTo>
                    <a:pt x="131275" y="0"/>
                  </a:moveTo>
                  <a:lnTo>
                    <a:pt x="258024" y="18107"/>
                  </a:lnTo>
                  <a:lnTo>
                    <a:pt x="235390" y="99588"/>
                  </a:lnTo>
                  <a:lnTo>
                    <a:pt x="239917" y="117695"/>
                  </a:lnTo>
                  <a:lnTo>
                    <a:pt x="248970" y="203703"/>
                  </a:lnTo>
                  <a:lnTo>
                    <a:pt x="312344" y="162962"/>
                  </a:lnTo>
                  <a:lnTo>
                    <a:pt x="330451" y="140329"/>
                  </a:lnTo>
                  <a:lnTo>
                    <a:pt x="366665" y="122222"/>
                  </a:lnTo>
                  <a:lnTo>
                    <a:pt x="393826" y="117695"/>
                  </a:lnTo>
                  <a:lnTo>
                    <a:pt x="470780" y="153909"/>
                  </a:lnTo>
                  <a:lnTo>
                    <a:pt x="534154" y="162962"/>
                  </a:lnTo>
                  <a:lnTo>
                    <a:pt x="534154" y="203703"/>
                  </a:lnTo>
                  <a:lnTo>
                    <a:pt x="484360" y="203703"/>
                  </a:lnTo>
                  <a:lnTo>
                    <a:pt x="475307" y="244443"/>
                  </a:lnTo>
                  <a:lnTo>
                    <a:pt x="479834" y="248970"/>
                  </a:lnTo>
                  <a:lnTo>
                    <a:pt x="475307" y="280657"/>
                  </a:lnTo>
                  <a:lnTo>
                    <a:pt x="366665" y="276131"/>
                  </a:lnTo>
                  <a:lnTo>
                    <a:pt x="357612" y="321398"/>
                  </a:lnTo>
                  <a:lnTo>
                    <a:pt x="448146" y="362138"/>
                  </a:lnTo>
                  <a:lnTo>
                    <a:pt x="425513" y="466253"/>
                  </a:lnTo>
                  <a:lnTo>
                    <a:pt x="511521" y="484360"/>
                  </a:lnTo>
                  <a:lnTo>
                    <a:pt x="493414" y="552261"/>
                  </a:lnTo>
                  <a:lnTo>
                    <a:pt x="434566" y="570368"/>
                  </a:lnTo>
                  <a:lnTo>
                    <a:pt x="0" y="448146"/>
                  </a:lnTo>
                  <a:lnTo>
                    <a:pt x="131275" y="0"/>
                  </a:lnTo>
                  <a:close/>
                </a:path>
              </a:pathLst>
            </a:custGeom>
            <a:solidFill>
              <a:srgbClr val="92D050">
                <a:alpha val="50000"/>
              </a:srgbClr>
            </a:solidFill>
            <a:ln w="158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5" name="角丸四角形 494"/>
            <p:cNvSpPr/>
            <p:nvPr/>
          </p:nvSpPr>
          <p:spPr>
            <a:xfrm rot="16920000">
              <a:off x="904012" y="4526038"/>
              <a:ext cx="1288013" cy="850633"/>
            </a:xfrm>
            <a:prstGeom prst="roundRect">
              <a:avLst/>
            </a:prstGeom>
            <a:solidFill>
              <a:srgbClr val="7030A0">
                <a:alpha val="30196"/>
              </a:srgbClr>
            </a:solidFill>
            <a:ln w="38100">
              <a:solidFill>
                <a:srgbClr val="7030A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6" name="フリーフォーム 495"/>
            <p:cNvSpPr/>
            <p:nvPr/>
          </p:nvSpPr>
          <p:spPr>
            <a:xfrm>
              <a:off x="1691336" y="4604361"/>
              <a:ext cx="317091" cy="587327"/>
            </a:xfrm>
            <a:custGeom>
              <a:avLst/>
              <a:gdLst>
                <a:gd name="connsiteX0" fmla="*/ 52388 w 509588"/>
                <a:gd name="connsiteY0" fmla="*/ 690563 h 795338"/>
                <a:gd name="connsiteX1" fmla="*/ 161925 w 509588"/>
                <a:gd name="connsiteY1" fmla="*/ 223838 h 795338"/>
                <a:gd name="connsiteX2" fmla="*/ 0 w 509588"/>
                <a:gd name="connsiteY2" fmla="*/ 180975 h 795338"/>
                <a:gd name="connsiteX3" fmla="*/ 28575 w 509588"/>
                <a:gd name="connsiteY3" fmla="*/ 14288 h 795338"/>
                <a:gd name="connsiteX4" fmla="*/ 247650 w 509588"/>
                <a:gd name="connsiteY4" fmla="*/ 0 h 795338"/>
                <a:gd name="connsiteX5" fmla="*/ 509588 w 509588"/>
                <a:gd name="connsiteY5" fmla="*/ 61913 h 795338"/>
                <a:gd name="connsiteX6" fmla="*/ 338138 w 509588"/>
                <a:gd name="connsiteY6" fmla="*/ 795338 h 795338"/>
                <a:gd name="connsiteX7" fmla="*/ 52388 w 509588"/>
                <a:gd name="connsiteY7" fmla="*/ 690563 h 79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9588" h="795338">
                  <a:moveTo>
                    <a:pt x="52388" y="690563"/>
                  </a:moveTo>
                  <a:lnTo>
                    <a:pt x="161925" y="223838"/>
                  </a:lnTo>
                  <a:lnTo>
                    <a:pt x="0" y="180975"/>
                  </a:lnTo>
                  <a:lnTo>
                    <a:pt x="28575" y="14288"/>
                  </a:lnTo>
                  <a:lnTo>
                    <a:pt x="247650" y="0"/>
                  </a:lnTo>
                  <a:lnTo>
                    <a:pt x="509588" y="61913"/>
                  </a:lnTo>
                  <a:lnTo>
                    <a:pt x="338138" y="795338"/>
                  </a:lnTo>
                  <a:lnTo>
                    <a:pt x="52388" y="690563"/>
                  </a:lnTo>
                  <a:close/>
                </a:path>
              </a:pathLst>
            </a:custGeom>
            <a:solidFill>
              <a:srgbClr val="7030A0"/>
            </a:solid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7" name="フローチャート : 端子 496"/>
            <p:cNvSpPr/>
            <p:nvPr/>
          </p:nvSpPr>
          <p:spPr>
            <a:xfrm rot="780000">
              <a:off x="2041033" y="4746381"/>
              <a:ext cx="432119" cy="950452"/>
            </a:xfrm>
            <a:prstGeom prst="flowChartTerminator">
              <a:avLst/>
            </a:prstGeom>
            <a:solidFill>
              <a:schemeClr val="tx2">
                <a:lumMod val="40000"/>
                <a:lumOff val="60000"/>
                <a:alpha val="30196"/>
              </a:schemeClr>
            </a:solidFill>
            <a:ln>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98" name="正方形/長方形 497"/>
            <p:cNvSpPr/>
            <p:nvPr/>
          </p:nvSpPr>
          <p:spPr>
            <a:xfrm rot="17160000" flipH="1">
              <a:off x="2280400" y="4483749"/>
              <a:ext cx="141223" cy="339026"/>
            </a:xfrm>
            <a:prstGeom prst="rect">
              <a:avLst/>
            </a:prstGeom>
            <a:solidFill>
              <a:srgbClr val="FFCC00"/>
            </a:solidFill>
            <a:ln w="3810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1" name="フリーフォーム 500"/>
            <p:cNvSpPr/>
            <p:nvPr/>
          </p:nvSpPr>
          <p:spPr>
            <a:xfrm>
              <a:off x="2204807" y="4215741"/>
              <a:ext cx="395654" cy="325315"/>
            </a:xfrm>
            <a:custGeom>
              <a:avLst/>
              <a:gdLst>
                <a:gd name="connsiteX0" fmla="*/ 440531 w 535781"/>
                <a:gd name="connsiteY0" fmla="*/ 440531 h 440531"/>
                <a:gd name="connsiteX1" fmla="*/ 0 w 535781"/>
                <a:gd name="connsiteY1" fmla="*/ 309562 h 440531"/>
                <a:gd name="connsiteX2" fmla="*/ 85725 w 535781"/>
                <a:gd name="connsiteY2" fmla="*/ 0 h 440531"/>
                <a:gd name="connsiteX3" fmla="*/ 304800 w 535781"/>
                <a:gd name="connsiteY3" fmla="*/ 11906 h 440531"/>
                <a:gd name="connsiteX4" fmla="*/ 535781 w 535781"/>
                <a:gd name="connsiteY4" fmla="*/ 116681 h 440531"/>
                <a:gd name="connsiteX5" fmla="*/ 440531 w 535781"/>
                <a:gd name="connsiteY5" fmla="*/ 440531 h 440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781" h="440531">
                  <a:moveTo>
                    <a:pt x="440531" y="440531"/>
                  </a:moveTo>
                  <a:lnTo>
                    <a:pt x="0" y="309562"/>
                  </a:lnTo>
                  <a:lnTo>
                    <a:pt x="85725" y="0"/>
                  </a:lnTo>
                  <a:lnTo>
                    <a:pt x="304800" y="11906"/>
                  </a:lnTo>
                  <a:lnTo>
                    <a:pt x="535781" y="116681"/>
                  </a:lnTo>
                  <a:lnTo>
                    <a:pt x="440531" y="440531"/>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5" name="フリーフォーム 504"/>
            <p:cNvSpPr/>
            <p:nvPr/>
          </p:nvSpPr>
          <p:spPr>
            <a:xfrm>
              <a:off x="2108091" y="3906252"/>
              <a:ext cx="423790" cy="705143"/>
            </a:xfrm>
            <a:custGeom>
              <a:avLst/>
              <a:gdLst>
                <a:gd name="connsiteX0" fmla="*/ 550069 w 573882"/>
                <a:gd name="connsiteY0" fmla="*/ 954881 h 954881"/>
                <a:gd name="connsiteX1" fmla="*/ 573882 w 573882"/>
                <a:gd name="connsiteY1" fmla="*/ 869156 h 954881"/>
                <a:gd name="connsiteX2" fmla="*/ 85725 w 573882"/>
                <a:gd name="connsiteY2" fmla="*/ 716756 h 954881"/>
                <a:gd name="connsiteX3" fmla="*/ 176213 w 573882"/>
                <a:gd name="connsiteY3" fmla="*/ 7144 h 954881"/>
                <a:gd name="connsiteX4" fmla="*/ 104775 w 573882"/>
                <a:gd name="connsiteY4" fmla="*/ 0 h 954881"/>
                <a:gd name="connsiteX5" fmla="*/ 0 w 573882"/>
                <a:gd name="connsiteY5" fmla="*/ 788194 h 954881"/>
                <a:gd name="connsiteX6" fmla="*/ 550069 w 573882"/>
                <a:gd name="connsiteY6" fmla="*/ 954881 h 95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3882" h="954881">
                  <a:moveTo>
                    <a:pt x="550069" y="954881"/>
                  </a:moveTo>
                  <a:lnTo>
                    <a:pt x="573882" y="869156"/>
                  </a:lnTo>
                  <a:lnTo>
                    <a:pt x="85725" y="716756"/>
                  </a:lnTo>
                  <a:lnTo>
                    <a:pt x="176213" y="7144"/>
                  </a:lnTo>
                  <a:lnTo>
                    <a:pt x="104775" y="0"/>
                  </a:lnTo>
                  <a:lnTo>
                    <a:pt x="0" y="788194"/>
                  </a:lnTo>
                  <a:lnTo>
                    <a:pt x="550069" y="954881"/>
                  </a:ln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 name="グループ化 33"/>
            <p:cNvGrpSpPr/>
            <p:nvPr/>
          </p:nvGrpSpPr>
          <p:grpSpPr>
            <a:xfrm>
              <a:off x="2078967" y="4396020"/>
              <a:ext cx="180248" cy="122250"/>
              <a:chOff x="4544467" y="3527872"/>
              <a:chExt cx="244086" cy="165547"/>
            </a:xfrm>
          </p:grpSpPr>
          <p:sp>
            <p:nvSpPr>
              <p:cNvPr id="519" name="フリーフォーム 518"/>
              <p:cNvSpPr/>
              <p:nvPr/>
            </p:nvSpPr>
            <p:spPr>
              <a:xfrm>
                <a:off x="4544467" y="3669606"/>
                <a:ext cx="47625" cy="23813"/>
              </a:xfrm>
              <a:custGeom>
                <a:avLst/>
                <a:gdLst>
                  <a:gd name="connsiteX0" fmla="*/ 47625 w 47625"/>
                  <a:gd name="connsiteY0" fmla="*/ 0 h 23813"/>
                  <a:gd name="connsiteX1" fmla="*/ 0 w 47625"/>
                  <a:gd name="connsiteY1" fmla="*/ 23813 h 23813"/>
                </a:gdLst>
                <a:ahLst/>
                <a:cxnLst>
                  <a:cxn ang="0">
                    <a:pos x="connsiteX0" y="connsiteY0"/>
                  </a:cxn>
                  <a:cxn ang="0">
                    <a:pos x="connsiteX1" y="connsiteY1"/>
                  </a:cxn>
                </a:cxnLst>
                <a:rect l="l" t="t" r="r" b="b"/>
                <a:pathLst>
                  <a:path w="47625" h="23813">
                    <a:moveTo>
                      <a:pt x="47625" y="0"/>
                    </a:moveTo>
                    <a:lnTo>
                      <a:pt x="0" y="23813"/>
                    </a:lnTo>
                  </a:path>
                </a:pathLst>
              </a:custGeom>
              <a:ln w="38100">
                <a:solidFill>
                  <a:srgbClr val="FF6699"/>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517" name="円/楕円 12"/>
              <p:cNvSpPr/>
              <p:nvPr/>
            </p:nvSpPr>
            <p:spPr>
              <a:xfrm>
                <a:off x="4552380" y="3527872"/>
                <a:ext cx="144016" cy="144016"/>
              </a:xfrm>
              <a:prstGeom prst="ellipse">
                <a:avLst/>
              </a:prstGeom>
              <a:noFill/>
              <a:ln w="38100">
                <a:solidFill>
                  <a:srgbClr val="FF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8" name="フリーフォーム 517"/>
              <p:cNvSpPr/>
              <p:nvPr/>
            </p:nvSpPr>
            <p:spPr>
              <a:xfrm rot="21300000">
                <a:off x="4571892" y="3630061"/>
                <a:ext cx="216661" cy="58254"/>
              </a:xfrm>
              <a:custGeom>
                <a:avLst/>
                <a:gdLst>
                  <a:gd name="connsiteX0" fmla="*/ 0 w 152400"/>
                  <a:gd name="connsiteY0" fmla="*/ 19050 h 50800"/>
                  <a:gd name="connsiteX1" fmla="*/ 109538 w 152400"/>
                  <a:gd name="connsiteY1" fmla="*/ 47625 h 50800"/>
                  <a:gd name="connsiteX2" fmla="*/ 152400 w 152400"/>
                  <a:gd name="connsiteY2" fmla="*/ 0 h 50800"/>
                  <a:gd name="connsiteX3" fmla="*/ 152400 w 152400"/>
                  <a:gd name="connsiteY3" fmla="*/ 0 h 50800"/>
                </a:gdLst>
                <a:ahLst/>
                <a:cxnLst>
                  <a:cxn ang="0">
                    <a:pos x="connsiteX0" y="connsiteY0"/>
                  </a:cxn>
                  <a:cxn ang="0">
                    <a:pos x="connsiteX1" y="connsiteY1"/>
                  </a:cxn>
                  <a:cxn ang="0">
                    <a:pos x="connsiteX2" y="connsiteY2"/>
                  </a:cxn>
                  <a:cxn ang="0">
                    <a:pos x="connsiteX3" y="connsiteY3"/>
                  </a:cxn>
                </a:cxnLst>
                <a:rect l="l" t="t" r="r" b="b"/>
                <a:pathLst>
                  <a:path w="152400" h="50800">
                    <a:moveTo>
                      <a:pt x="0" y="19050"/>
                    </a:moveTo>
                    <a:cubicBezTo>
                      <a:pt x="42069" y="34925"/>
                      <a:pt x="84138" y="50800"/>
                      <a:pt x="109538" y="47625"/>
                    </a:cubicBezTo>
                    <a:cubicBezTo>
                      <a:pt x="134938" y="44450"/>
                      <a:pt x="152400" y="0"/>
                      <a:pt x="152400" y="0"/>
                    </a:cubicBezTo>
                    <a:lnTo>
                      <a:pt x="152400" y="0"/>
                    </a:lnTo>
                  </a:path>
                </a:pathLst>
              </a:custGeom>
              <a:ln w="38100">
                <a:solidFill>
                  <a:srgbClr val="FF6699"/>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sp>
          <p:nvSpPr>
            <p:cNvPr id="507" name="フリーフォーム 506"/>
            <p:cNvSpPr/>
            <p:nvPr/>
          </p:nvSpPr>
          <p:spPr>
            <a:xfrm>
              <a:off x="1967042" y="4723109"/>
              <a:ext cx="190957" cy="868544"/>
            </a:xfrm>
            <a:custGeom>
              <a:avLst/>
              <a:gdLst>
                <a:gd name="connsiteX0" fmla="*/ 247650 w 247650"/>
                <a:gd name="connsiteY0" fmla="*/ 0 h 1104900"/>
                <a:gd name="connsiteX1" fmla="*/ 0 w 247650"/>
                <a:gd name="connsiteY1" fmla="*/ 1104900 h 1104900"/>
              </a:gdLst>
              <a:ahLst/>
              <a:cxnLst>
                <a:cxn ang="0">
                  <a:pos x="connsiteX0" y="connsiteY0"/>
                </a:cxn>
                <a:cxn ang="0">
                  <a:pos x="connsiteX1" y="connsiteY1"/>
                </a:cxn>
              </a:cxnLst>
              <a:rect l="l" t="t" r="r" b="b"/>
              <a:pathLst>
                <a:path w="247650" h="1104900">
                  <a:moveTo>
                    <a:pt x="247650" y="0"/>
                  </a:moveTo>
                  <a:lnTo>
                    <a:pt x="0" y="1104900"/>
                  </a:lnTo>
                </a:path>
              </a:pathLst>
            </a:custGeom>
            <a:ln w="28575">
              <a:solidFill>
                <a:srgbClr val="FFFF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nvGrpSpPr>
            <p:cNvPr id="5" name="グループ化 21"/>
            <p:cNvGrpSpPr/>
            <p:nvPr/>
          </p:nvGrpSpPr>
          <p:grpSpPr>
            <a:xfrm>
              <a:off x="1891613" y="4503593"/>
              <a:ext cx="243260" cy="1082950"/>
              <a:chOff x="1891613" y="4503593"/>
              <a:chExt cx="243260" cy="1082950"/>
            </a:xfrm>
          </p:grpSpPr>
          <p:sp>
            <p:nvSpPr>
              <p:cNvPr id="514" name="フリーフォーム 513"/>
              <p:cNvSpPr/>
              <p:nvPr/>
            </p:nvSpPr>
            <p:spPr>
              <a:xfrm>
                <a:off x="1891613" y="4503593"/>
                <a:ext cx="243260" cy="1082950"/>
              </a:xfrm>
              <a:custGeom>
                <a:avLst/>
                <a:gdLst>
                  <a:gd name="connsiteX0" fmla="*/ 238125 w 238125"/>
                  <a:gd name="connsiteY0" fmla="*/ 0 h 1066800"/>
                  <a:gd name="connsiteX1" fmla="*/ 0 w 238125"/>
                  <a:gd name="connsiteY1" fmla="*/ 1066800 h 1066800"/>
                </a:gdLst>
                <a:ahLst/>
                <a:cxnLst>
                  <a:cxn ang="0">
                    <a:pos x="connsiteX0" y="connsiteY0"/>
                  </a:cxn>
                  <a:cxn ang="0">
                    <a:pos x="connsiteX1" y="connsiteY1"/>
                  </a:cxn>
                </a:cxnLst>
                <a:rect l="l" t="t" r="r" b="b"/>
                <a:pathLst>
                  <a:path w="238125" h="1066800">
                    <a:moveTo>
                      <a:pt x="238125" y="0"/>
                    </a:moveTo>
                    <a:lnTo>
                      <a:pt x="0" y="1066800"/>
                    </a:lnTo>
                  </a:path>
                </a:pathLst>
              </a:custGeom>
              <a:ln w="762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515" name="フリーフォーム 514"/>
              <p:cNvSpPr/>
              <p:nvPr/>
            </p:nvSpPr>
            <p:spPr>
              <a:xfrm>
                <a:off x="2102816" y="4541056"/>
                <a:ext cx="24618" cy="119575"/>
              </a:xfrm>
              <a:custGeom>
                <a:avLst/>
                <a:gdLst>
                  <a:gd name="connsiteX0" fmla="*/ 0 w 33337"/>
                  <a:gd name="connsiteY0" fmla="*/ 161925 h 161925"/>
                  <a:gd name="connsiteX1" fmla="*/ 33337 w 33337"/>
                  <a:gd name="connsiteY1" fmla="*/ 0 h 161925"/>
                </a:gdLst>
                <a:ahLst/>
                <a:cxnLst>
                  <a:cxn ang="0">
                    <a:pos x="connsiteX0" y="connsiteY0"/>
                  </a:cxn>
                  <a:cxn ang="0">
                    <a:pos x="connsiteX1" y="connsiteY1"/>
                  </a:cxn>
                </a:cxnLst>
                <a:rect l="l" t="t" r="r" b="b"/>
                <a:pathLst>
                  <a:path w="33337" h="161925">
                    <a:moveTo>
                      <a:pt x="0" y="161925"/>
                    </a:moveTo>
                    <a:lnTo>
                      <a:pt x="33337" y="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516" name="フリーフォーム 515"/>
              <p:cNvSpPr/>
              <p:nvPr/>
            </p:nvSpPr>
            <p:spPr>
              <a:xfrm rot="21300000">
                <a:off x="1909385" y="5405799"/>
                <a:ext cx="33762" cy="98034"/>
              </a:xfrm>
              <a:custGeom>
                <a:avLst/>
                <a:gdLst>
                  <a:gd name="connsiteX0" fmla="*/ 0 w 33337"/>
                  <a:gd name="connsiteY0" fmla="*/ 161925 h 161925"/>
                  <a:gd name="connsiteX1" fmla="*/ 33337 w 33337"/>
                  <a:gd name="connsiteY1" fmla="*/ 0 h 161925"/>
                </a:gdLst>
                <a:ahLst/>
                <a:cxnLst>
                  <a:cxn ang="0">
                    <a:pos x="connsiteX0" y="connsiteY0"/>
                  </a:cxn>
                  <a:cxn ang="0">
                    <a:pos x="connsiteX1" y="connsiteY1"/>
                  </a:cxn>
                </a:cxnLst>
                <a:rect l="l" t="t" r="r" b="b"/>
                <a:pathLst>
                  <a:path w="33337" h="161925">
                    <a:moveTo>
                      <a:pt x="0" y="161925"/>
                    </a:moveTo>
                    <a:lnTo>
                      <a:pt x="33337" y="0"/>
                    </a:lnTo>
                  </a:path>
                </a:pathLst>
              </a:cu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sp>
          <p:nvSpPr>
            <p:cNvPr id="512" name="フリーフォーム 511"/>
            <p:cNvSpPr/>
            <p:nvPr/>
          </p:nvSpPr>
          <p:spPr>
            <a:xfrm>
              <a:off x="1772225" y="4659771"/>
              <a:ext cx="329599" cy="1462143"/>
            </a:xfrm>
            <a:custGeom>
              <a:avLst/>
              <a:gdLst>
                <a:gd name="connsiteX0" fmla="*/ 433388 w 433388"/>
                <a:gd name="connsiteY0" fmla="*/ 0 h 1833562"/>
                <a:gd name="connsiteX1" fmla="*/ 280988 w 433388"/>
                <a:gd name="connsiteY1" fmla="*/ 661987 h 1833562"/>
                <a:gd name="connsiteX2" fmla="*/ 0 w 433388"/>
                <a:gd name="connsiteY2" fmla="*/ 1833562 h 1833562"/>
              </a:gdLst>
              <a:ahLst/>
              <a:cxnLst>
                <a:cxn ang="0">
                  <a:pos x="connsiteX0" y="connsiteY0"/>
                </a:cxn>
                <a:cxn ang="0">
                  <a:pos x="connsiteX1" y="connsiteY1"/>
                </a:cxn>
                <a:cxn ang="0">
                  <a:pos x="connsiteX2" y="connsiteY2"/>
                </a:cxn>
              </a:cxnLst>
              <a:rect l="l" t="t" r="r" b="b"/>
              <a:pathLst>
                <a:path w="433388" h="1833562">
                  <a:moveTo>
                    <a:pt x="433388" y="0"/>
                  </a:moveTo>
                  <a:lnTo>
                    <a:pt x="280988" y="661987"/>
                  </a:lnTo>
                  <a:lnTo>
                    <a:pt x="0" y="1833562"/>
                  </a:lnTo>
                </a:path>
              </a:pathLst>
            </a:custGeom>
            <a:ln w="19050" cmpd="dbl">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sp>
        <p:nvSpPr>
          <p:cNvPr id="523" name="テキスト ボックス 522"/>
          <p:cNvSpPr txBox="1"/>
          <p:nvPr/>
        </p:nvSpPr>
        <p:spPr>
          <a:xfrm>
            <a:off x="704528" y="4216349"/>
            <a:ext cx="720080" cy="215444"/>
          </a:xfrm>
          <a:prstGeom prst="rect">
            <a:avLst/>
          </a:prstGeom>
          <a:solidFill>
            <a:schemeClr val="bg1"/>
          </a:solidFill>
          <a:ln>
            <a:solidFill>
              <a:srgbClr val="00B050"/>
            </a:solidFill>
          </a:ln>
        </p:spPr>
        <p:txBody>
          <a:bodyPr wrap="square" rtlCol="0" anchor="ctr">
            <a:spAutoFit/>
          </a:bodyPr>
          <a:lstStyle/>
          <a:p>
            <a:pPr algn="ctr"/>
            <a:r>
              <a:rPr kumimoji="1" lang="ja-JP" altLang="en-US" sz="800" dirty="0" smtClean="0"/>
              <a:t>天王寺公園</a:t>
            </a:r>
            <a:endParaRPr kumimoji="1" lang="ja-JP" altLang="en-US" sz="800" dirty="0"/>
          </a:p>
        </p:txBody>
      </p:sp>
      <p:sp>
        <p:nvSpPr>
          <p:cNvPr id="524" name="テキスト ボックス 523"/>
          <p:cNvSpPr txBox="1"/>
          <p:nvPr/>
        </p:nvSpPr>
        <p:spPr>
          <a:xfrm>
            <a:off x="344488" y="5008437"/>
            <a:ext cx="807640" cy="223138"/>
          </a:xfrm>
          <a:prstGeom prst="rect">
            <a:avLst/>
          </a:prstGeom>
          <a:solidFill>
            <a:schemeClr val="bg1"/>
          </a:solidFill>
          <a:ln>
            <a:solidFill>
              <a:srgbClr val="7030A0"/>
            </a:solidFill>
          </a:ln>
        </p:spPr>
        <p:txBody>
          <a:bodyPr wrap="square" rtlCol="0" anchor="ctr">
            <a:spAutoFit/>
          </a:bodyPr>
          <a:lstStyle/>
          <a:p>
            <a:pPr algn="ctr"/>
            <a:r>
              <a:rPr kumimoji="1" lang="ja-JP" altLang="en-US" sz="800" dirty="0" smtClean="0"/>
              <a:t>再開発エリア</a:t>
            </a:r>
            <a:endParaRPr kumimoji="1" lang="ja-JP" altLang="en-US" sz="800" dirty="0"/>
          </a:p>
        </p:txBody>
      </p:sp>
      <p:sp>
        <p:nvSpPr>
          <p:cNvPr id="525" name="テキスト ボックス 524"/>
          <p:cNvSpPr txBox="1"/>
          <p:nvPr/>
        </p:nvSpPr>
        <p:spPr>
          <a:xfrm>
            <a:off x="344488" y="4720405"/>
            <a:ext cx="720080" cy="200055"/>
          </a:xfrm>
          <a:prstGeom prst="rect">
            <a:avLst/>
          </a:prstGeom>
          <a:solidFill>
            <a:schemeClr val="bg1"/>
          </a:solidFill>
          <a:ln w="9525">
            <a:solidFill>
              <a:srgbClr val="FF66FF"/>
            </a:solidFill>
          </a:ln>
        </p:spPr>
        <p:txBody>
          <a:bodyPr wrap="square" rtlCol="0">
            <a:spAutoFit/>
          </a:bodyPr>
          <a:lstStyle/>
          <a:p>
            <a:pPr algn="ctr"/>
            <a:r>
              <a:rPr kumimoji="1" lang="ja-JP" altLang="en-US" sz="700" dirty="0" smtClean="0"/>
              <a:t>阿倍野歩道橋</a:t>
            </a:r>
            <a:endParaRPr kumimoji="1" lang="ja-JP" altLang="en-US" sz="700" dirty="0"/>
          </a:p>
        </p:txBody>
      </p:sp>
      <p:cxnSp>
        <p:nvCxnSpPr>
          <p:cNvPr id="526" name="直線矢印コネクタ 525"/>
          <p:cNvCxnSpPr>
            <a:stCxn id="525" idx="3"/>
          </p:cNvCxnSpPr>
          <p:nvPr/>
        </p:nvCxnSpPr>
        <p:spPr>
          <a:xfrm>
            <a:off x="1064568" y="4820433"/>
            <a:ext cx="664220" cy="239077"/>
          </a:xfrm>
          <a:prstGeom prst="straightConnector1">
            <a:avLst/>
          </a:prstGeom>
          <a:ln cap="sq">
            <a:solidFill>
              <a:srgbClr val="FF66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34" name="テキスト ボックス 533"/>
          <p:cNvSpPr txBox="1"/>
          <p:nvPr/>
        </p:nvSpPr>
        <p:spPr>
          <a:xfrm>
            <a:off x="2000672" y="5368477"/>
            <a:ext cx="1080120" cy="215444"/>
          </a:xfrm>
          <a:prstGeom prst="rect">
            <a:avLst/>
          </a:prstGeom>
          <a:solidFill>
            <a:schemeClr val="bg1"/>
          </a:solidFill>
          <a:ln>
            <a:solidFill>
              <a:srgbClr val="0070C0"/>
            </a:solidFill>
          </a:ln>
        </p:spPr>
        <p:txBody>
          <a:bodyPr wrap="square" rtlCol="0" anchor="ctr">
            <a:spAutoFit/>
          </a:bodyPr>
          <a:lstStyle/>
          <a:p>
            <a:pPr algn="ctr"/>
            <a:r>
              <a:rPr kumimoji="1" lang="ja-JP" altLang="en-US" sz="800" dirty="0" smtClean="0"/>
              <a:t>あべの筋東側エリア</a:t>
            </a:r>
            <a:endParaRPr kumimoji="1" lang="ja-JP" altLang="en-US" sz="800" dirty="0"/>
          </a:p>
        </p:txBody>
      </p:sp>
      <p:sp>
        <p:nvSpPr>
          <p:cNvPr id="535" name="テキスト ボックス 534"/>
          <p:cNvSpPr txBox="1"/>
          <p:nvPr/>
        </p:nvSpPr>
        <p:spPr>
          <a:xfrm>
            <a:off x="2216696" y="5872533"/>
            <a:ext cx="1152128" cy="215444"/>
          </a:xfrm>
          <a:prstGeom prst="rect">
            <a:avLst/>
          </a:prstGeom>
          <a:solidFill>
            <a:schemeClr val="bg1"/>
          </a:solidFill>
          <a:ln>
            <a:solidFill>
              <a:srgbClr val="FF0000"/>
            </a:solidFill>
          </a:ln>
        </p:spPr>
        <p:txBody>
          <a:bodyPr wrap="square" rtlCol="0" anchor="ctr">
            <a:spAutoFit/>
          </a:bodyPr>
          <a:lstStyle/>
          <a:p>
            <a:pPr algn="ctr"/>
            <a:r>
              <a:rPr kumimoji="1" lang="ja-JP" altLang="en-US" sz="800" dirty="0" smtClean="0">
                <a:solidFill>
                  <a:srgbClr val="FF0000"/>
                </a:solidFill>
              </a:rPr>
              <a:t>あべの筋（拡幅区間）</a:t>
            </a:r>
            <a:endParaRPr kumimoji="1" lang="ja-JP" altLang="en-US" sz="800" dirty="0">
              <a:solidFill>
                <a:srgbClr val="FF0000"/>
              </a:solidFill>
            </a:endParaRPr>
          </a:p>
        </p:txBody>
      </p:sp>
      <p:sp>
        <p:nvSpPr>
          <p:cNvPr id="536" name="テキスト ボックス 535"/>
          <p:cNvSpPr txBox="1"/>
          <p:nvPr/>
        </p:nvSpPr>
        <p:spPr>
          <a:xfrm>
            <a:off x="2216696" y="6160565"/>
            <a:ext cx="1152128" cy="215444"/>
          </a:xfrm>
          <a:prstGeom prst="rect">
            <a:avLst/>
          </a:prstGeom>
          <a:solidFill>
            <a:schemeClr val="bg1"/>
          </a:solidFill>
          <a:ln>
            <a:solidFill>
              <a:schemeClr val="tx1"/>
            </a:solidFill>
          </a:ln>
        </p:spPr>
        <p:txBody>
          <a:bodyPr wrap="square" rtlCol="0" anchor="ctr">
            <a:spAutoFit/>
          </a:bodyPr>
          <a:lstStyle/>
          <a:p>
            <a:pPr algn="ctr"/>
            <a:r>
              <a:rPr kumimoji="1" lang="ja-JP" altLang="en-US" sz="800" dirty="0" smtClean="0"/>
              <a:t>阪堺上町線（軌道）</a:t>
            </a:r>
            <a:endParaRPr kumimoji="1" lang="ja-JP" altLang="en-US" sz="800" dirty="0"/>
          </a:p>
        </p:txBody>
      </p:sp>
      <p:sp>
        <p:nvSpPr>
          <p:cNvPr id="537" name="テキスト ボックス 536"/>
          <p:cNvSpPr txBox="1"/>
          <p:nvPr/>
        </p:nvSpPr>
        <p:spPr>
          <a:xfrm>
            <a:off x="2171899" y="5638824"/>
            <a:ext cx="720080" cy="200055"/>
          </a:xfrm>
          <a:prstGeom prst="rect">
            <a:avLst/>
          </a:prstGeom>
          <a:solidFill>
            <a:schemeClr val="bg1"/>
          </a:solidFill>
          <a:ln w="9525">
            <a:solidFill>
              <a:srgbClr val="FFFF00"/>
            </a:solidFill>
          </a:ln>
        </p:spPr>
        <p:txBody>
          <a:bodyPr wrap="square" rtlCol="0">
            <a:spAutoFit/>
          </a:bodyPr>
          <a:lstStyle/>
          <a:p>
            <a:pPr algn="ctr"/>
            <a:r>
              <a:rPr lang="ja-JP" altLang="en-US" sz="700" dirty="0" smtClean="0"/>
              <a:t>沿道の商店街</a:t>
            </a:r>
            <a:endParaRPr kumimoji="1" lang="ja-JP" altLang="en-US" sz="700" dirty="0"/>
          </a:p>
        </p:txBody>
      </p:sp>
      <p:cxnSp>
        <p:nvCxnSpPr>
          <p:cNvPr id="538" name="直線矢印コネクタ 537"/>
          <p:cNvCxnSpPr>
            <a:stCxn id="537" idx="1"/>
          </p:cNvCxnSpPr>
          <p:nvPr/>
        </p:nvCxnSpPr>
        <p:spPr>
          <a:xfrm flipH="1" flipV="1">
            <a:off x="1712640" y="5656509"/>
            <a:ext cx="459259" cy="82343"/>
          </a:xfrm>
          <a:prstGeom prst="straightConnector1">
            <a:avLst/>
          </a:prstGeom>
          <a:ln cap="sq">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540" name="直線矢印コネクタ 539"/>
          <p:cNvCxnSpPr>
            <a:stCxn id="535" idx="1"/>
          </p:cNvCxnSpPr>
          <p:nvPr/>
        </p:nvCxnSpPr>
        <p:spPr>
          <a:xfrm flipH="1" flipV="1">
            <a:off x="1640633" y="5800525"/>
            <a:ext cx="576063" cy="179730"/>
          </a:xfrm>
          <a:prstGeom prst="straightConnector1">
            <a:avLst/>
          </a:prstGeom>
          <a:ln cap="sq">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41" name="直線矢印コネクタ 540"/>
          <p:cNvCxnSpPr>
            <a:stCxn id="536" idx="1"/>
          </p:cNvCxnSpPr>
          <p:nvPr/>
        </p:nvCxnSpPr>
        <p:spPr>
          <a:xfrm flipH="1" flipV="1">
            <a:off x="1543050" y="6178698"/>
            <a:ext cx="673646" cy="89589"/>
          </a:xfrm>
          <a:prstGeom prst="straightConnector1">
            <a:avLst/>
          </a:prstGeom>
          <a:ln cap="sq">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45" name="テキスト ボックス 544"/>
          <p:cNvSpPr txBox="1"/>
          <p:nvPr/>
        </p:nvSpPr>
        <p:spPr>
          <a:xfrm>
            <a:off x="2379762" y="5008437"/>
            <a:ext cx="864096" cy="307777"/>
          </a:xfrm>
          <a:prstGeom prst="rect">
            <a:avLst/>
          </a:prstGeom>
          <a:solidFill>
            <a:schemeClr val="bg1"/>
          </a:solidFill>
          <a:ln w="6350">
            <a:solidFill>
              <a:schemeClr val="tx1"/>
            </a:solidFill>
          </a:ln>
        </p:spPr>
        <p:txBody>
          <a:bodyPr wrap="square" rtlCol="0">
            <a:spAutoFit/>
          </a:bodyPr>
          <a:lstStyle/>
          <a:p>
            <a:pPr algn="ctr"/>
            <a:r>
              <a:rPr kumimoji="1" lang="ja-JP" altLang="en-US" sz="700" dirty="0" smtClean="0"/>
              <a:t>あべのハルカス</a:t>
            </a:r>
            <a:endParaRPr kumimoji="1" lang="en-US" altLang="ja-JP" sz="700" dirty="0" smtClean="0"/>
          </a:p>
          <a:p>
            <a:pPr algn="ctr"/>
            <a:r>
              <a:rPr lang="ja-JP" altLang="en-US" sz="700" dirty="0" smtClean="0"/>
              <a:t>近鉄阿部野橋駅</a:t>
            </a:r>
            <a:endParaRPr kumimoji="1" lang="ja-JP" altLang="en-US" sz="700" dirty="0"/>
          </a:p>
        </p:txBody>
      </p:sp>
      <p:sp>
        <p:nvSpPr>
          <p:cNvPr id="546" name="テキスト ボックス 545"/>
          <p:cNvSpPr txBox="1"/>
          <p:nvPr/>
        </p:nvSpPr>
        <p:spPr>
          <a:xfrm>
            <a:off x="2144688" y="4432373"/>
            <a:ext cx="720080" cy="200055"/>
          </a:xfrm>
          <a:prstGeom prst="rect">
            <a:avLst/>
          </a:prstGeom>
          <a:solidFill>
            <a:schemeClr val="bg1"/>
          </a:solidFill>
          <a:ln w="6350">
            <a:solidFill>
              <a:schemeClr val="tx1"/>
            </a:solidFill>
          </a:ln>
        </p:spPr>
        <p:txBody>
          <a:bodyPr wrap="square" rtlCol="0">
            <a:spAutoFit/>
          </a:bodyPr>
          <a:lstStyle/>
          <a:p>
            <a:pPr algn="ctr"/>
            <a:r>
              <a:rPr lang="ja-JP" altLang="en-US" sz="700" dirty="0" smtClean="0"/>
              <a:t>ＪＲ</a:t>
            </a:r>
            <a:r>
              <a:rPr kumimoji="1" lang="ja-JP" altLang="en-US" sz="700" dirty="0" smtClean="0"/>
              <a:t>天王寺駅</a:t>
            </a:r>
            <a:endParaRPr kumimoji="1" lang="ja-JP" altLang="en-US" sz="700" dirty="0"/>
          </a:p>
        </p:txBody>
      </p:sp>
      <p:sp>
        <p:nvSpPr>
          <p:cNvPr id="547" name="テキスト ボックス 546"/>
          <p:cNvSpPr txBox="1"/>
          <p:nvPr/>
        </p:nvSpPr>
        <p:spPr>
          <a:xfrm>
            <a:off x="2360712" y="4720405"/>
            <a:ext cx="864096" cy="200055"/>
          </a:xfrm>
          <a:prstGeom prst="rect">
            <a:avLst/>
          </a:prstGeom>
          <a:solidFill>
            <a:schemeClr val="bg1"/>
          </a:solidFill>
          <a:ln w="6350">
            <a:solidFill>
              <a:schemeClr val="tx1"/>
            </a:solidFill>
          </a:ln>
        </p:spPr>
        <p:txBody>
          <a:bodyPr wrap="square" rtlCol="0">
            <a:spAutoFit/>
          </a:bodyPr>
          <a:lstStyle/>
          <a:p>
            <a:pPr algn="ctr"/>
            <a:r>
              <a:rPr lang="ja-JP" altLang="en-US" sz="700" dirty="0" smtClean="0"/>
              <a:t>地下鉄</a:t>
            </a:r>
            <a:r>
              <a:rPr kumimoji="1" lang="ja-JP" altLang="en-US" sz="700" dirty="0" smtClean="0"/>
              <a:t>天王寺駅</a:t>
            </a:r>
            <a:endParaRPr kumimoji="1" lang="ja-JP" altLang="en-US" sz="700" dirty="0"/>
          </a:p>
        </p:txBody>
      </p:sp>
      <p:sp>
        <p:nvSpPr>
          <p:cNvPr id="548" name="テキスト ボックス 547"/>
          <p:cNvSpPr txBox="1"/>
          <p:nvPr/>
        </p:nvSpPr>
        <p:spPr>
          <a:xfrm>
            <a:off x="2000672" y="4080027"/>
            <a:ext cx="1296144" cy="215444"/>
          </a:xfrm>
          <a:prstGeom prst="rect">
            <a:avLst/>
          </a:prstGeom>
          <a:solidFill>
            <a:schemeClr val="bg1"/>
          </a:solidFill>
          <a:ln>
            <a:solidFill>
              <a:srgbClr val="FFC000"/>
            </a:solidFill>
          </a:ln>
        </p:spPr>
        <p:txBody>
          <a:bodyPr wrap="square" rtlCol="0" anchor="ctr">
            <a:spAutoFit/>
          </a:bodyPr>
          <a:lstStyle/>
          <a:p>
            <a:pPr algn="ctr"/>
            <a:r>
              <a:rPr lang="ja-JP" altLang="en-US" sz="800" dirty="0" smtClean="0"/>
              <a:t>あべの天王寺ターミナル</a:t>
            </a:r>
            <a:endParaRPr kumimoji="1" lang="ja-JP" altLang="en-US" sz="800" dirty="0"/>
          </a:p>
        </p:txBody>
      </p:sp>
      <p:cxnSp>
        <p:nvCxnSpPr>
          <p:cNvPr id="549" name="直線矢印コネクタ 548"/>
          <p:cNvCxnSpPr/>
          <p:nvPr/>
        </p:nvCxnSpPr>
        <p:spPr>
          <a:xfrm flipH="1">
            <a:off x="1933575" y="5169048"/>
            <a:ext cx="447675" cy="61912"/>
          </a:xfrm>
          <a:prstGeom prst="straightConnector1">
            <a:avLst/>
          </a:prstGeom>
          <a:ln cap="sq">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550" name="直線矢印コネクタ 549"/>
          <p:cNvCxnSpPr>
            <a:stCxn id="546" idx="1"/>
          </p:cNvCxnSpPr>
          <p:nvPr/>
        </p:nvCxnSpPr>
        <p:spPr>
          <a:xfrm flipH="1">
            <a:off x="1956247" y="4532401"/>
            <a:ext cx="188441" cy="477574"/>
          </a:xfrm>
          <a:prstGeom prst="straightConnector1">
            <a:avLst/>
          </a:prstGeom>
          <a:ln cap="sq">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551" name="直線矢印コネクタ 550"/>
          <p:cNvCxnSpPr/>
          <p:nvPr/>
        </p:nvCxnSpPr>
        <p:spPr>
          <a:xfrm flipH="1">
            <a:off x="1928665" y="4840435"/>
            <a:ext cx="438298" cy="275813"/>
          </a:xfrm>
          <a:prstGeom prst="straightConnector1">
            <a:avLst/>
          </a:prstGeom>
          <a:ln cap="sq">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556" name="直線矢印コネクタ 555"/>
          <p:cNvCxnSpPr/>
          <p:nvPr/>
        </p:nvCxnSpPr>
        <p:spPr>
          <a:xfrm flipH="1">
            <a:off x="2000672" y="4288357"/>
            <a:ext cx="81754" cy="504056"/>
          </a:xfrm>
          <a:prstGeom prst="straightConnector1">
            <a:avLst/>
          </a:prstGeom>
          <a:ln cap="sq">
            <a:solidFill>
              <a:srgbClr val="FFC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57" name="円/楕円 556"/>
          <p:cNvSpPr/>
          <p:nvPr/>
        </p:nvSpPr>
        <p:spPr>
          <a:xfrm>
            <a:off x="1640632" y="4792413"/>
            <a:ext cx="648072" cy="576064"/>
          </a:xfrm>
          <a:prstGeom prst="ellipse">
            <a:avLst/>
          </a:prstGeom>
          <a:noFill/>
          <a:ln>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560" name="Picture 20"/>
          <p:cNvPicPr preferRelativeResize="0">
            <a:picLocks noChangeAspect="1" noChangeArrowheads="1"/>
          </p:cNvPicPr>
          <p:nvPr/>
        </p:nvPicPr>
        <p:blipFill>
          <a:blip r:embed="rId4" cstate="email"/>
          <a:srcRect/>
          <a:stretch>
            <a:fillRect/>
          </a:stretch>
        </p:blipFill>
        <p:spPr bwMode="auto">
          <a:xfrm>
            <a:off x="3944888" y="4144341"/>
            <a:ext cx="1152128" cy="1894363"/>
          </a:xfrm>
          <a:prstGeom prst="rect">
            <a:avLst/>
          </a:prstGeom>
          <a:noFill/>
          <a:ln w="9525">
            <a:solidFill>
              <a:schemeClr val="bg1">
                <a:lumMod val="50000"/>
              </a:schemeClr>
            </a:solidFill>
            <a:miter lim="800000"/>
            <a:headEnd/>
            <a:tailEnd/>
          </a:ln>
        </p:spPr>
      </p:pic>
      <p:sp>
        <p:nvSpPr>
          <p:cNvPr id="561" name="テキスト ボックス 560"/>
          <p:cNvSpPr txBox="1"/>
          <p:nvPr/>
        </p:nvSpPr>
        <p:spPr>
          <a:xfrm>
            <a:off x="4088904" y="6088558"/>
            <a:ext cx="864096" cy="215444"/>
          </a:xfrm>
          <a:prstGeom prst="rect">
            <a:avLst/>
          </a:prstGeom>
          <a:noFill/>
          <a:ln w="6350">
            <a:noFill/>
          </a:ln>
        </p:spPr>
        <p:txBody>
          <a:bodyPr wrap="square" rtlCol="0">
            <a:spAutoFit/>
          </a:bodyPr>
          <a:lstStyle/>
          <a:p>
            <a:pPr algn="ctr"/>
            <a:r>
              <a:rPr kumimoji="1" lang="ja-JP" altLang="en-US" sz="800" dirty="0" smtClean="0"/>
              <a:t>あべのハルカス</a:t>
            </a:r>
            <a:endParaRPr kumimoji="1" lang="en-US" altLang="ja-JP" sz="800" dirty="0" smtClean="0"/>
          </a:p>
        </p:txBody>
      </p:sp>
      <p:grpSp>
        <p:nvGrpSpPr>
          <p:cNvPr id="6" name="グループ化 837"/>
          <p:cNvGrpSpPr>
            <a:grpSpLocks noChangeAspect="1"/>
          </p:cNvGrpSpPr>
          <p:nvPr/>
        </p:nvGrpSpPr>
        <p:grpSpPr>
          <a:xfrm>
            <a:off x="5745088" y="3477727"/>
            <a:ext cx="3848032" cy="2160240"/>
            <a:chOff x="-23813" y="857250"/>
            <a:chExt cx="9198695" cy="5164038"/>
          </a:xfrm>
        </p:grpSpPr>
        <p:pic>
          <p:nvPicPr>
            <p:cNvPr id="839" name="Picture 2" descr="C:\Users\i9450646\AppData\Local\Microsoft\Windows\Temporary Internet Files\Content.Outlook\3FU572XS\DSC_1344.JPG"/>
            <p:cNvPicPr>
              <a:picLocks noChangeAspect="1" noChangeArrowheads="1"/>
            </p:cNvPicPr>
            <p:nvPr/>
          </p:nvPicPr>
          <p:blipFill>
            <a:blip r:embed="rId5" cstate="email"/>
            <a:srcRect/>
            <a:stretch>
              <a:fillRect/>
            </a:stretch>
          </p:blipFill>
          <p:spPr bwMode="auto">
            <a:xfrm>
              <a:off x="0" y="857250"/>
              <a:ext cx="9144000" cy="5143500"/>
            </a:xfrm>
            <a:prstGeom prst="rect">
              <a:avLst/>
            </a:prstGeom>
            <a:noFill/>
          </p:spPr>
        </p:pic>
        <p:sp>
          <p:nvSpPr>
            <p:cNvPr id="840" name="フリーフォーム 839"/>
            <p:cNvSpPr/>
            <p:nvPr/>
          </p:nvSpPr>
          <p:spPr>
            <a:xfrm>
              <a:off x="-19050" y="3933056"/>
              <a:ext cx="9163050" cy="2066925"/>
            </a:xfrm>
            <a:custGeom>
              <a:avLst/>
              <a:gdLst>
                <a:gd name="connsiteX0" fmla="*/ 9525 w 9163050"/>
                <a:gd name="connsiteY0" fmla="*/ 495300 h 2066925"/>
                <a:gd name="connsiteX1" fmla="*/ 0 w 9163050"/>
                <a:gd name="connsiteY1" fmla="*/ 2047875 h 2066925"/>
                <a:gd name="connsiteX2" fmla="*/ 9153525 w 9163050"/>
                <a:gd name="connsiteY2" fmla="*/ 2066925 h 2066925"/>
                <a:gd name="connsiteX3" fmla="*/ 9163050 w 9163050"/>
                <a:gd name="connsiteY3" fmla="*/ 647700 h 2066925"/>
                <a:gd name="connsiteX4" fmla="*/ 4781550 w 9163050"/>
                <a:gd name="connsiteY4" fmla="*/ 0 h 2066925"/>
                <a:gd name="connsiteX5" fmla="*/ 4524375 w 9163050"/>
                <a:gd name="connsiteY5" fmla="*/ 0 h 2066925"/>
                <a:gd name="connsiteX6" fmla="*/ 9525 w 9163050"/>
                <a:gd name="connsiteY6" fmla="*/ 495300 h 2066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63050" h="2066925">
                  <a:moveTo>
                    <a:pt x="9525" y="495300"/>
                  </a:moveTo>
                  <a:lnTo>
                    <a:pt x="0" y="2047875"/>
                  </a:lnTo>
                  <a:lnTo>
                    <a:pt x="9153525" y="2066925"/>
                  </a:lnTo>
                  <a:lnTo>
                    <a:pt x="9163050" y="647700"/>
                  </a:lnTo>
                  <a:lnTo>
                    <a:pt x="4781550" y="0"/>
                  </a:lnTo>
                  <a:lnTo>
                    <a:pt x="4524375" y="0"/>
                  </a:lnTo>
                  <a:lnTo>
                    <a:pt x="9525" y="495300"/>
                  </a:lnTo>
                  <a:close/>
                </a:path>
              </a:pathLst>
            </a:custGeom>
            <a:solidFill>
              <a:schemeClr val="tx1">
                <a:lumMod val="50000"/>
                <a:lumOff val="50000"/>
                <a:alpha val="80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3"/>
            <p:cNvGrpSpPr/>
            <p:nvPr/>
          </p:nvGrpSpPr>
          <p:grpSpPr>
            <a:xfrm>
              <a:off x="4767943" y="872836"/>
              <a:ext cx="1213757" cy="3127664"/>
              <a:chOff x="4767943" y="872836"/>
              <a:chExt cx="1213757" cy="3127664"/>
            </a:xfrm>
          </p:grpSpPr>
          <p:sp>
            <p:nvSpPr>
              <p:cNvPr id="1107" name="フリーフォーム 4"/>
              <p:cNvSpPr/>
              <p:nvPr/>
            </p:nvSpPr>
            <p:spPr>
              <a:xfrm>
                <a:off x="4781550" y="885825"/>
                <a:ext cx="1200150" cy="3114675"/>
              </a:xfrm>
              <a:custGeom>
                <a:avLst/>
                <a:gdLst>
                  <a:gd name="connsiteX0" fmla="*/ 9525 w 1200150"/>
                  <a:gd name="connsiteY0" fmla="*/ 3076575 h 3114675"/>
                  <a:gd name="connsiteX1" fmla="*/ 0 w 1200150"/>
                  <a:gd name="connsiteY1" fmla="*/ 209550 h 3114675"/>
                  <a:gd name="connsiteX2" fmla="*/ 95250 w 1200150"/>
                  <a:gd name="connsiteY2" fmla="*/ 28575 h 3114675"/>
                  <a:gd name="connsiteX3" fmla="*/ 1190625 w 1200150"/>
                  <a:gd name="connsiteY3" fmla="*/ 0 h 3114675"/>
                  <a:gd name="connsiteX4" fmla="*/ 1200150 w 1200150"/>
                  <a:gd name="connsiteY4" fmla="*/ 981075 h 3114675"/>
                  <a:gd name="connsiteX5" fmla="*/ 895350 w 1200150"/>
                  <a:gd name="connsiteY5" fmla="*/ 981075 h 3114675"/>
                  <a:gd name="connsiteX6" fmla="*/ 809625 w 1200150"/>
                  <a:gd name="connsiteY6" fmla="*/ 1133475 h 3114675"/>
                  <a:gd name="connsiteX7" fmla="*/ 828675 w 1200150"/>
                  <a:gd name="connsiteY7" fmla="*/ 1371600 h 3114675"/>
                  <a:gd name="connsiteX8" fmla="*/ 657225 w 1200150"/>
                  <a:gd name="connsiteY8" fmla="*/ 1381125 h 3114675"/>
                  <a:gd name="connsiteX9" fmla="*/ 666750 w 1200150"/>
                  <a:gd name="connsiteY9" fmla="*/ 3114675 h 3114675"/>
                  <a:gd name="connsiteX10" fmla="*/ 9525 w 1200150"/>
                  <a:gd name="connsiteY10" fmla="*/ 3076575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0150" h="3114675">
                    <a:moveTo>
                      <a:pt x="9525" y="3076575"/>
                    </a:moveTo>
                    <a:lnTo>
                      <a:pt x="0" y="209550"/>
                    </a:lnTo>
                    <a:lnTo>
                      <a:pt x="95250" y="28575"/>
                    </a:lnTo>
                    <a:lnTo>
                      <a:pt x="1190625" y="0"/>
                    </a:lnTo>
                    <a:lnTo>
                      <a:pt x="1200150" y="981075"/>
                    </a:lnTo>
                    <a:lnTo>
                      <a:pt x="895350" y="981075"/>
                    </a:lnTo>
                    <a:lnTo>
                      <a:pt x="809625" y="1133475"/>
                    </a:lnTo>
                    <a:lnTo>
                      <a:pt x="828675" y="1371600"/>
                    </a:lnTo>
                    <a:lnTo>
                      <a:pt x="657225" y="1381125"/>
                    </a:lnTo>
                    <a:lnTo>
                      <a:pt x="666750" y="3114675"/>
                    </a:lnTo>
                    <a:lnTo>
                      <a:pt x="9525" y="3076575"/>
                    </a:lnTo>
                    <a:close/>
                  </a:path>
                </a:pathLst>
              </a:custGeom>
              <a:solidFill>
                <a:srgbClr val="7F7F7F">
                  <a:alpha val="40000"/>
                </a:srgbClr>
              </a:solidFill>
              <a:ln>
                <a:no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sp>
            <p:nvSpPr>
              <p:cNvPr id="1108" name="フリーフォーム 5"/>
              <p:cNvSpPr/>
              <p:nvPr/>
            </p:nvSpPr>
            <p:spPr>
              <a:xfrm>
                <a:off x="4767943" y="872836"/>
                <a:ext cx="100940" cy="3051959"/>
              </a:xfrm>
              <a:custGeom>
                <a:avLst/>
                <a:gdLst>
                  <a:gd name="connsiteX0" fmla="*/ 100940 w 100940"/>
                  <a:gd name="connsiteY0" fmla="*/ 0 h 3051959"/>
                  <a:gd name="connsiteX1" fmla="*/ 23751 w 100940"/>
                  <a:gd name="connsiteY1" fmla="*/ 207819 h 3051959"/>
                  <a:gd name="connsiteX2" fmla="*/ 0 w 100940"/>
                  <a:gd name="connsiteY2" fmla="*/ 3040083 h 3051959"/>
                  <a:gd name="connsiteX3" fmla="*/ 77189 w 100940"/>
                  <a:gd name="connsiteY3" fmla="*/ 3051959 h 3051959"/>
                  <a:gd name="connsiteX4" fmla="*/ 100940 w 100940"/>
                  <a:gd name="connsiteY4" fmla="*/ 0 h 3051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40" h="3051959">
                    <a:moveTo>
                      <a:pt x="100940" y="0"/>
                    </a:moveTo>
                    <a:lnTo>
                      <a:pt x="23751" y="207819"/>
                    </a:lnTo>
                    <a:lnTo>
                      <a:pt x="0" y="3040083"/>
                    </a:lnTo>
                    <a:lnTo>
                      <a:pt x="77189" y="3051959"/>
                    </a:lnTo>
                    <a:lnTo>
                      <a:pt x="100940" y="0"/>
                    </a:lnTo>
                    <a:close/>
                  </a:path>
                </a:pathLst>
              </a:custGeom>
              <a:solidFill>
                <a:srgbClr val="4F81BD">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8" name="グループ化 268"/>
              <p:cNvGrpSpPr/>
              <p:nvPr/>
            </p:nvGrpSpPr>
            <p:grpSpPr>
              <a:xfrm>
                <a:off x="4851070" y="1052736"/>
                <a:ext cx="945066" cy="1797342"/>
                <a:chOff x="4851070" y="1052736"/>
                <a:chExt cx="945066" cy="1797342"/>
              </a:xfrm>
            </p:grpSpPr>
            <p:sp>
              <p:nvSpPr>
                <p:cNvPr id="1110" name="正方形/長方形 6"/>
                <p:cNvSpPr/>
                <p:nvPr/>
              </p:nvSpPr>
              <p:spPr>
                <a:xfrm>
                  <a:off x="4860032" y="1052736"/>
                  <a:ext cx="936104" cy="288032"/>
                </a:xfrm>
                <a:prstGeom prst="rect">
                  <a:avLst/>
                </a:prstGeom>
                <a:solidFill>
                  <a:srgbClr val="66FFFF">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1" name="フリーフォーム 8"/>
                <p:cNvSpPr/>
                <p:nvPr/>
              </p:nvSpPr>
              <p:spPr>
                <a:xfrm>
                  <a:off x="4851070" y="1484416"/>
                  <a:ext cx="944088" cy="1175657"/>
                </a:xfrm>
                <a:custGeom>
                  <a:avLst/>
                  <a:gdLst>
                    <a:gd name="connsiteX0" fmla="*/ 11875 w 944088"/>
                    <a:gd name="connsiteY0" fmla="*/ 0 h 1175657"/>
                    <a:gd name="connsiteX1" fmla="*/ 944088 w 944088"/>
                    <a:gd name="connsiteY1" fmla="*/ 0 h 1175657"/>
                    <a:gd name="connsiteX2" fmla="*/ 944088 w 944088"/>
                    <a:gd name="connsiteY2" fmla="*/ 385948 h 1175657"/>
                    <a:gd name="connsiteX3" fmla="*/ 807522 w 944088"/>
                    <a:gd name="connsiteY3" fmla="*/ 385948 h 1175657"/>
                    <a:gd name="connsiteX4" fmla="*/ 742208 w 944088"/>
                    <a:gd name="connsiteY4" fmla="*/ 516576 h 1175657"/>
                    <a:gd name="connsiteX5" fmla="*/ 742208 w 944088"/>
                    <a:gd name="connsiteY5" fmla="*/ 777833 h 1175657"/>
                    <a:gd name="connsiteX6" fmla="*/ 617517 w 944088"/>
                    <a:gd name="connsiteY6" fmla="*/ 783771 h 1175657"/>
                    <a:gd name="connsiteX7" fmla="*/ 575953 w 944088"/>
                    <a:gd name="connsiteY7" fmla="*/ 825335 h 1175657"/>
                    <a:gd name="connsiteX8" fmla="*/ 570016 w 944088"/>
                    <a:gd name="connsiteY8" fmla="*/ 1175657 h 1175657"/>
                    <a:gd name="connsiteX9" fmla="*/ 0 w 944088"/>
                    <a:gd name="connsiteY9" fmla="*/ 1169719 h 1175657"/>
                    <a:gd name="connsiteX10" fmla="*/ 11875 w 944088"/>
                    <a:gd name="connsiteY10" fmla="*/ 0 h 117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4088" h="1175657">
                      <a:moveTo>
                        <a:pt x="11875" y="0"/>
                      </a:moveTo>
                      <a:lnTo>
                        <a:pt x="944088" y="0"/>
                      </a:lnTo>
                      <a:lnTo>
                        <a:pt x="944088" y="385948"/>
                      </a:lnTo>
                      <a:lnTo>
                        <a:pt x="807522" y="385948"/>
                      </a:lnTo>
                      <a:lnTo>
                        <a:pt x="742208" y="516576"/>
                      </a:lnTo>
                      <a:lnTo>
                        <a:pt x="742208" y="777833"/>
                      </a:lnTo>
                      <a:lnTo>
                        <a:pt x="617517" y="783771"/>
                      </a:lnTo>
                      <a:lnTo>
                        <a:pt x="575953" y="825335"/>
                      </a:lnTo>
                      <a:lnTo>
                        <a:pt x="570016" y="1175657"/>
                      </a:lnTo>
                      <a:lnTo>
                        <a:pt x="0" y="1169719"/>
                      </a:lnTo>
                      <a:lnTo>
                        <a:pt x="11875" y="0"/>
                      </a:lnTo>
                      <a:close/>
                    </a:path>
                  </a:pathLst>
                </a:custGeom>
                <a:solidFill>
                  <a:srgbClr val="66FFFF">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2" name="フリーフォーム 9"/>
                <p:cNvSpPr/>
                <p:nvPr/>
              </p:nvSpPr>
              <p:spPr>
                <a:xfrm>
                  <a:off x="4857008" y="2660073"/>
                  <a:ext cx="522514" cy="190005"/>
                </a:xfrm>
                <a:custGeom>
                  <a:avLst/>
                  <a:gdLst>
                    <a:gd name="connsiteX0" fmla="*/ 516576 w 522514"/>
                    <a:gd name="connsiteY0" fmla="*/ 0 h 190005"/>
                    <a:gd name="connsiteX1" fmla="*/ 522514 w 522514"/>
                    <a:gd name="connsiteY1" fmla="*/ 190005 h 190005"/>
                    <a:gd name="connsiteX2" fmla="*/ 0 w 522514"/>
                    <a:gd name="connsiteY2" fmla="*/ 190005 h 190005"/>
                    <a:gd name="connsiteX3" fmla="*/ 0 w 522514"/>
                    <a:gd name="connsiteY3" fmla="*/ 0 h 190005"/>
                    <a:gd name="connsiteX4" fmla="*/ 516576 w 522514"/>
                    <a:gd name="connsiteY4" fmla="*/ 0 h 190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514" h="190005">
                      <a:moveTo>
                        <a:pt x="516576" y="0"/>
                      </a:moveTo>
                      <a:lnTo>
                        <a:pt x="522514" y="190005"/>
                      </a:lnTo>
                      <a:lnTo>
                        <a:pt x="0" y="190005"/>
                      </a:lnTo>
                      <a:lnTo>
                        <a:pt x="0" y="0"/>
                      </a:lnTo>
                      <a:lnTo>
                        <a:pt x="516576" y="0"/>
                      </a:lnTo>
                      <a:close/>
                    </a:path>
                  </a:pathLst>
                </a:custGeom>
                <a:solidFill>
                  <a:srgbClr val="333300">
                    <a:alpha val="2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842" name="フリーフォーム 841"/>
            <p:cNvSpPr/>
            <p:nvPr/>
          </p:nvSpPr>
          <p:spPr>
            <a:xfrm>
              <a:off x="7581900" y="861060"/>
              <a:ext cx="1569720" cy="3726180"/>
            </a:xfrm>
            <a:custGeom>
              <a:avLst/>
              <a:gdLst>
                <a:gd name="connsiteX0" fmla="*/ 38100 w 1569720"/>
                <a:gd name="connsiteY0" fmla="*/ 3497580 h 3726180"/>
                <a:gd name="connsiteX1" fmla="*/ 1554480 w 1569720"/>
                <a:gd name="connsiteY1" fmla="*/ 3726180 h 3726180"/>
                <a:gd name="connsiteX2" fmla="*/ 1569720 w 1569720"/>
                <a:gd name="connsiteY2" fmla="*/ 7620 h 3726180"/>
                <a:gd name="connsiteX3" fmla="*/ 0 w 1569720"/>
                <a:gd name="connsiteY3" fmla="*/ 0 h 3726180"/>
                <a:gd name="connsiteX4" fmla="*/ 38100 w 1569720"/>
                <a:gd name="connsiteY4" fmla="*/ 3497580 h 3726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9720" h="3726180">
                  <a:moveTo>
                    <a:pt x="38100" y="3497580"/>
                  </a:moveTo>
                  <a:lnTo>
                    <a:pt x="1554480" y="3726180"/>
                  </a:lnTo>
                  <a:lnTo>
                    <a:pt x="1569720" y="7620"/>
                  </a:lnTo>
                  <a:lnTo>
                    <a:pt x="0" y="0"/>
                  </a:lnTo>
                  <a:lnTo>
                    <a:pt x="38100" y="3497580"/>
                  </a:lnTo>
                  <a:close/>
                </a:path>
              </a:pathLst>
            </a:custGeom>
            <a:solidFill>
              <a:srgbClr val="E46C0A">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3" name="フリーフォーム 842"/>
            <p:cNvSpPr/>
            <p:nvPr/>
          </p:nvSpPr>
          <p:spPr>
            <a:xfrm>
              <a:off x="7581331" y="859809"/>
              <a:ext cx="532263" cy="3562066"/>
            </a:xfrm>
            <a:custGeom>
              <a:avLst/>
              <a:gdLst>
                <a:gd name="connsiteX0" fmla="*/ 464024 w 532263"/>
                <a:gd name="connsiteY0" fmla="*/ 0 h 3562066"/>
                <a:gd name="connsiteX1" fmla="*/ 532263 w 532263"/>
                <a:gd name="connsiteY1" fmla="*/ 3562066 h 3562066"/>
                <a:gd name="connsiteX2" fmla="*/ 40944 w 532263"/>
                <a:gd name="connsiteY2" fmla="*/ 3487003 h 3562066"/>
                <a:gd name="connsiteX3" fmla="*/ 0 w 532263"/>
                <a:gd name="connsiteY3" fmla="*/ 6824 h 3562066"/>
                <a:gd name="connsiteX4" fmla="*/ 464024 w 532263"/>
                <a:gd name="connsiteY4" fmla="*/ 0 h 3562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263" h="3562066">
                  <a:moveTo>
                    <a:pt x="464024" y="0"/>
                  </a:moveTo>
                  <a:lnTo>
                    <a:pt x="532263" y="3562066"/>
                  </a:lnTo>
                  <a:lnTo>
                    <a:pt x="40944" y="3487003"/>
                  </a:lnTo>
                  <a:lnTo>
                    <a:pt x="0" y="6824"/>
                  </a:lnTo>
                  <a:lnTo>
                    <a:pt x="464024" y="0"/>
                  </a:lnTo>
                  <a:close/>
                </a:path>
              </a:pathLst>
            </a:custGeom>
            <a:solidFill>
              <a:srgbClr val="CC66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4" name="正方形/長方形 843"/>
            <p:cNvSpPr/>
            <p:nvPr/>
          </p:nvSpPr>
          <p:spPr>
            <a:xfrm>
              <a:off x="8094189" y="948519"/>
              <a:ext cx="1042987" cy="136478"/>
            </a:xfrm>
            <a:prstGeom prst="rect">
              <a:avLst/>
            </a:prstGeom>
            <a:solidFill>
              <a:srgbClr val="6633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5" name="正方形/長方形 844"/>
            <p:cNvSpPr/>
            <p:nvPr/>
          </p:nvSpPr>
          <p:spPr>
            <a:xfrm>
              <a:off x="8101013" y="1412776"/>
              <a:ext cx="1042987" cy="136478"/>
            </a:xfrm>
            <a:prstGeom prst="rect">
              <a:avLst/>
            </a:prstGeom>
            <a:solidFill>
              <a:srgbClr val="6633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6" name="正方形/長方形 845"/>
            <p:cNvSpPr/>
            <p:nvPr/>
          </p:nvSpPr>
          <p:spPr>
            <a:xfrm>
              <a:off x="8101013" y="1844824"/>
              <a:ext cx="1042987" cy="136478"/>
            </a:xfrm>
            <a:prstGeom prst="rect">
              <a:avLst/>
            </a:prstGeom>
            <a:solidFill>
              <a:srgbClr val="6633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7" name="正方形/長方形 846"/>
            <p:cNvSpPr/>
            <p:nvPr/>
          </p:nvSpPr>
          <p:spPr>
            <a:xfrm>
              <a:off x="8101013" y="2276872"/>
              <a:ext cx="1042987" cy="136478"/>
            </a:xfrm>
            <a:prstGeom prst="rect">
              <a:avLst/>
            </a:prstGeom>
            <a:solidFill>
              <a:srgbClr val="6633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8" name="フリーフォーム 847"/>
            <p:cNvSpPr/>
            <p:nvPr/>
          </p:nvSpPr>
          <p:spPr>
            <a:xfrm>
              <a:off x="7786688" y="1157288"/>
              <a:ext cx="85725" cy="266700"/>
            </a:xfrm>
            <a:custGeom>
              <a:avLst/>
              <a:gdLst>
                <a:gd name="connsiteX0" fmla="*/ 0 w 85725"/>
                <a:gd name="connsiteY0" fmla="*/ 83343 h 266700"/>
                <a:gd name="connsiteX1" fmla="*/ 4762 w 85725"/>
                <a:gd name="connsiteY1" fmla="*/ 266700 h 266700"/>
                <a:gd name="connsiteX2" fmla="*/ 85725 w 85725"/>
                <a:gd name="connsiteY2" fmla="*/ 192881 h 266700"/>
                <a:gd name="connsiteX3" fmla="*/ 80962 w 85725"/>
                <a:gd name="connsiteY3" fmla="*/ 0 h 266700"/>
                <a:gd name="connsiteX4" fmla="*/ 0 w 85725"/>
                <a:gd name="connsiteY4" fmla="*/ 83343 h 266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266700">
                  <a:moveTo>
                    <a:pt x="0" y="83343"/>
                  </a:moveTo>
                  <a:lnTo>
                    <a:pt x="4762" y="266700"/>
                  </a:lnTo>
                  <a:lnTo>
                    <a:pt x="85725" y="192881"/>
                  </a:lnTo>
                  <a:lnTo>
                    <a:pt x="80962" y="0"/>
                  </a:lnTo>
                  <a:lnTo>
                    <a:pt x="0" y="83343"/>
                  </a:lnTo>
                  <a:close/>
                </a:path>
              </a:pathLst>
            </a:cu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9" name="フリーフォーム 848"/>
            <p:cNvSpPr/>
            <p:nvPr/>
          </p:nvSpPr>
          <p:spPr>
            <a:xfrm>
              <a:off x="7795691" y="1542504"/>
              <a:ext cx="85725" cy="266700"/>
            </a:xfrm>
            <a:custGeom>
              <a:avLst/>
              <a:gdLst>
                <a:gd name="connsiteX0" fmla="*/ 0 w 85725"/>
                <a:gd name="connsiteY0" fmla="*/ 83343 h 266700"/>
                <a:gd name="connsiteX1" fmla="*/ 4762 w 85725"/>
                <a:gd name="connsiteY1" fmla="*/ 266700 h 266700"/>
                <a:gd name="connsiteX2" fmla="*/ 85725 w 85725"/>
                <a:gd name="connsiteY2" fmla="*/ 192881 h 266700"/>
                <a:gd name="connsiteX3" fmla="*/ 80962 w 85725"/>
                <a:gd name="connsiteY3" fmla="*/ 0 h 266700"/>
                <a:gd name="connsiteX4" fmla="*/ 0 w 85725"/>
                <a:gd name="connsiteY4" fmla="*/ 83343 h 266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266700">
                  <a:moveTo>
                    <a:pt x="0" y="83343"/>
                  </a:moveTo>
                  <a:lnTo>
                    <a:pt x="4762" y="266700"/>
                  </a:lnTo>
                  <a:lnTo>
                    <a:pt x="85725" y="192881"/>
                  </a:lnTo>
                  <a:lnTo>
                    <a:pt x="80962" y="0"/>
                  </a:lnTo>
                  <a:lnTo>
                    <a:pt x="0" y="83343"/>
                  </a:lnTo>
                  <a:close/>
                </a:path>
              </a:pathLst>
            </a:cu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0" name="フリーフォーム 849"/>
            <p:cNvSpPr/>
            <p:nvPr/>
          </p:nvSpPr>
          <p:spPr>
            <a:xfrm>
              <a:off x="7800453" y="1945407"/>
              <a:ext cx="85725" cy="266700"/>
            </a:xfrm>
            <a:custGeom>
              <a:avLst/>
              <a:gdLst>
                <a:gd name="connsiteX0" fmla="*/ 0 w 85725"/>
                <a:gd name="connsiteY0" fmla="*/ 83343 h 266700"/>
                <a:gd name="connsiteX1" fmla="*/ 4762 w 85725"/>
                <a:gd name="connsiteY1" fmla="*/ 266700 h 266700"/>
                <a:gd name="connsiteX2" fmla="*/ 85725 w 85725"/>
                <a:gd name="connsiteY2" fmla="*/ 192881 h 266700"/>
                <a:gd name="connsiteX3" fmla="*/ 80962 w 85725"/>
                <a:gd name="connsiteY3" fmla="*/ 0 h 266700"/>
                <a:gd name="connsiteX4" fmla="*/ 0 w 85725"/>
                <a:gd name="connsiteY4" fmla="*/ 83343 h 266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266700">
                  <a:moveTo>
                    <a:pt x="0" y="83343"/>
                  </a:moveTo>
                  <a:lnTo>
                    <a:pt x="4762" y="266700"/>
                  </a:lnTo>
                  <a:lnTo>
                    <a:pt x="85725" y="192881"/>
                  </a:lnTo>
                  <a:lnTo>
                    <a:pt x="80962" y="0"/>
                  </a:lnTo>
                  <a:lnTo>
                    <a:pt x="0" y="83343"/>
                  </a:lnTo>
                  <a:close/>
                </a:path>
              </a:pathLst>
            </a:cu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1" name="フリーフォーム 850"/>
            <p:cNvSpPr/>
            <p:nvPr/>
          </p:nvSpPr>
          <p:spPr>
            <a:xfrm>
              <a:off x="7812360" y="2348880"/>
              <a:ext cx="85725" cy="266700"/>
            </a:xfrm>
            <a:custGeom>
              <a:avLst/>
              <a:gdLst>
                <a:gd name="connsiteX0" fmla="*/ 0 w 85725"/>
                <a:gd name="connsiteY0" fmla="*/ 83343 h 266700"/>
                <a:gd name="connsiteX1" fmla="*/ 4762 w 85725"/>
                <a:gd name="connsiteY1" fmla="*/ 266700 h 266700"/>
                <a:gd name="connsiteX2" fmla="*/ 85725 w 85725"/>
                <a:gd name="connsiteY2" fmla="*/ 192881 h 266700"/>
                <a:gd name="connsiteX3" fmla="*/ 80962 w 85725"/>
                <a:gd name="connsiteY3" fmla="*/ 0 h 266700"/>
                <a:gd name="connsiteX4" fmla="*/ 0 w 85725"/>
                <a:gd name="connsiteY4" fmla="*/ 83343 h 266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266700">
                  <a:moveTo>
                    <a:pt x="0" y="83343"/>
                  </a:moveTo>
                  <a:lnTo>
                    <a:pt x="4762" y="266700"/>
                  </a:lnTo>
                  <a:lnTo>
                    <a:pt x="85725" y="192881"/>
                  </a:lnTo>
                  <a:lnTo>
                    <a:pt x="80962" y="0"/>
                  </a:lnTo>
                  <a:lnTo>
                    <a:pt x="0" y="83343"/>
                  </a:lnTo>
                  <a:close/>
                </a:path>
              </a:pathLst>
            </a:cu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2" name="フリーフォーム 851"/>
            <p:cNvSpPr/>
            <p:nvPr/>
          </p:nvSpPr>
          <p:spPr>
            <a:xfrm>
              <a:off x="7784306" y="857250"/>
              <a:ext cx="78582" cy="171450"/>
            </a:xfrm>
            <a:custGeom>
              <a:avLst/>
              <a:gdLst>
                <a:gd name="connsiteX0" fmla="*/ 0 w 78582"/>
                <a:gd name="connsiteY0" fmla="*/ 0 h 171450"/>
                <a:gd name="connsiteX1" fmla="*/ 4763 w 78582"/>
                <a:gd name="connsiteY1" fmla="*/ 171450 h 171450"/>
                <a:gd name="connsiteX2" fmla="*/ 78582 w 78582"/>
                <a:gd name="connsiteY2" fmla="*/ 104775 h 171450"/>
                <a:gd name="connsiteX3" fmla="*/ 78582 w 78582"/>
                <a:gd name="connsiteY3" fmla="*/ 4763 h 171450"/>
                <a:gd name="connsiteX4" fmla="*/ 0 w 78582"/>
                <a:gd name="connsiteY4" fmla="*/ 0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82" h="171450">
                  <a:moveTo>
                    <a:pt x="0" y="0"/>
                  </a:moveTo>
                  <a:lnTo>
                    <a:pt x="4763" y="171450"/>
                  </a:lnTo>
                  <a:lnTo>
                    <a:pt x="78582" y="104775"/>
                  </a:lnTo>
                  <a:lnTo>
                    <a:pt x="78582" y="4763"/>
                  </a:lnTo>
                  <a:lnTo>
                    <a:pt x="0" y="0"/>
                  </a:lnTo>
                  <a:close/>
                </a:path>
              </a:pathLst>
            </a:custGeom>
            <a:solidFill>
              <a:srgbClr val="66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3" name="フリーフォーム 852"/>
            <p:cNvSpPr/>
            <p:nvPr/>
          </p:nvSpPr>
          <p:spPr>
            <a:xfrm>
              <a:off x="3509963" y="2457450"/>
              <a:ext cx="600075" cy="1543050"/>
            </a:xfrm>
            <a:custGeom>
              <a:avLst/>
              <a:gdLst>
                <a:gd name="connsiteX0" fmla="*/ 538162 w 600075"/>
                <a:gd name="connsiteY0" fmla="*/ 109538 h 1543050"/>
                <a:gd name="connsiteX1" fmla="*/ 600075 w 600075"/>
                <a:gd name="connsiteY1" fmla="*/ 133350 h 1543050"/>
                <a:gd name="connsiteX2" fmla="*/ 581025 w 600075"/>
                <a:gd name="connsiteY2" fmla="*/ 1509713 h 1543050"/>
                <a:gd name="connsiteX3" fmla="*/ 395287 w 600075"/>
                <a:gd name="connsiteY3" fmla="*/ 1543050 h 1543050"/>
                <a:gd name="connsiteX4" fmla="*/ 409575 w 600075"/>
                <a:gd name="connsiteY4" fmla="*/ 1033463 h 1543050"/>
                <a:gd name="connsiteX5" fmla="*/ 228600 w 600075"/>
                <a:gd name="connsiteY5" fmla="*/ 933450 h 1543050"/>
                <a:gd name="connsiteX6" fmla="*/ 238125 w 600075"/>
                <a:gd name="connsiteY6" fmla="*/ 738188 h 1543050"/>
                <a:gd name="connsiteX7" fmla="*/ 171450 w 600075"/>
                <a:gd name="connsiteY7" fmla="*/ 685800 h 1543050"/>
                <a:gd name="connsiteX8" fmla="*/ 104775 w 600075"/>
                <a:gd name="connsiteY8" fmla="*/ 685800 h 1543050"/>
                <a:gd name="connsiteX9" fmla="*/ 0 w 600075"/>
                <a:gd name="connsiteY9" fmla="*/ 600075 h 1543050"/>
                <a:gd name="connsiteX10" fmla="*/ 14287 w 600075"/>
                <a:gd name="connsiteY10" fmla="*/ 119063 h 1543050"/>
                <a:gd name="connsiteX11" fmla="*/ 90487 w 600075"/>
                <a:gd name="connsiteY11" fmla="*/ 104775 h 1543050"/>
                <a:gd name="connsiteX12" fmla="*/ 180975 w 600075"/>
                <a:gd name="connsiteY12" fmla="*/ 104775 h 1543050"/>
                <a:gd name="connsiteX13" fmla="*/ 176212 w 600075"/>
                <a:gd name="connsiteY13" fmla="*/ 33338 h 1543050"/>
                <a:gd name="connsiteX14" fmla="*/ 214312 w 600075"/>
                <a:gd name="connsiteY14" fmla="*/ 33338 h 1543050"/>
                <a:gd name="connsiteX15" fmla="*/ 247650 w 600075"/>
                <a:gd name="connsiteY15" fmla="*/ 0 h 1543050"/>
                <a:gd name="connsiteX16" fmla="*/ 500062 w 600075"/>
                <a:gd name="connsiteY16" fmla="*/ 0 h 1543050"/>
                <a:gd name="connsiteX17" fmla="*/ 542925 w 600075"/>
                <a:gd name="connsiteY17" fmla="*/ 14288 h 1543050"/>
                <a:gd name="connsiteX18" fmla="*/ 538162 w 600075"/>
                <a:gd name="connsiteY18" fmla="*/ 47625 h 1543050"/>
                <a:gd name="connsiteX19" fmla="*/ 395287 w 600075"/>
                <a:gd name="connsiteY19" fmla="*/ 57150 h 1543050"/>
                <a:gd name="connsiteX20" fmla="*/ 395287 w 600075"/>
                <a:gd name="connsiteY20" fmla="*/ 104775 h 1543050"/>
                <a:gd name="connsiteX21" fmla="*/ 538162 w 600075"/>
                <a:gd name="connsiteY21" fmla="*/ 109538 h 154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0075" h="1543050">
                  <a:moveTo>
                    <a:pt x="538162" y="109538"/>
                  </a:moveTo>
                  <a:lnTo>
                    <a:pt x="600075" y="133350"/>
                  </a:lnTo>
                  <a:lnTo>
                    <a:pt x="581025" y="1509713"/>
                  </a:lnTo>
                  <a:lnTo>
                    <a:pt x="395287" y="1543050"/>
                  </a:lnTo>
                  <a:lnTo>
                    <a:pt x="409575" y="1033463"/>
                  </a:lnTo>
                  <a:lnTo>
                    <a:pt x="228600" y="933450"/>
                  </a:lnTo>
                  <a:lnTo>
                    <a:pt x="238125" y="738188"/>
                  </a:lnTo>
                  <a:lnTo>
                    <a:pt x="171450" y="685800"/>
                  </a:lnTo>
                  <a:lnTo>
                    <a:pt x="104775" y="685800"/>
                  </a:lnTo>
                  <a:lnTo>
                    <a:pt x="0" y="600075"/>
                  </a:lnTo>
                  <a:lnTo>
                    <a:pt x="14287" y="119063"/>
                  </a:lnTo>
                  <a:lnTo>
                    <a:pt x="90487" y="104775"/>
                  </a:lnTo>
                  <a:lnTo>
                    <a:pt x="180975" y="104775"/>
                  </a:lnTo>
                  <a:lnTo>
                    <a:pt x="176212" y="33338"/>
                  </a:lnTo>
                  <a:lnTo>
                    <a:pt x="214312" y="33338"/>
                  </a:lnTo>
                  <a:lnTo>
                    <a:pt x="247650" y="0"/>
                  </a:lnTo>
                  <a:lnTo>
                    <a:pt x="500062" y="0"/>
                  </a:lnTo>
                  <a:lnTo>
                    <a:pt x="542925" y="14288"/>
                  </a:lnTo>
                  <a:lnTo>
                    <a:pt x="538162" y="47625"/>
                  </a:lnTo>
                  <a:lnTo>
                    <a:pt x="395287" y="57150"/>
                  </a:lnTo>
                  <a:lnTo>
                    <a:pt x="395287" y="104775"/>
                  </a:lnTo>
                  <a:lnTo>
                    <a:pt x="538162" y="109538"/>
                  </a:lnTo>
                  <a:close/>
                </a:path>
              </a:pathLst>
            </a:custGeom>
            <a:solidFill>
              <a:srgbClr val="FDEADA">
                <a:alpha val="80000"/>
              </a:srgbClr>
            </a:solid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9" name="グループ化 853"/>
            <p:cNvGrpSpPr/>
            <p:nvPr/>
          </p:nvGrpSpPr>
          <p:grpSpPr>
            <a:xfrm>
              <a:off x="3669035" y="2601094"/>
              <a:ext cx="400620" cy="785143"/>
              <a:chOff x="3580830" y="2591470"/>
              <a:chExt cx="400620" cy="785143"/>
            </a:xfrm>
          </p:grpSpPr>
          <p:grpSp>
            <p:nvGrpSpPr>
              <p:cNvPr id="10" name="グループ化 131"/>
              <p:cNvGrpSpPr/>
              <p:nvPr/>
            </p:nvGrpSpPr>
            <p:grpSpPr>
              <a:xfrm>
                <a:off x="3880867" y="2597150"/>
                <a:ext cx="100583" cy="779463"/>
                <a:chOff x="3880867" y="2597150"/>
                <a:chExt cx="100583" cy="779463"/>
              </a:xfrm>
            </p:grpSpPr>
            <p:sp>
              <p:nvSpPr>
                <p:cNvPr id="1091" name="フリーフォーム 1090"/>
                <p:cNvSpPr/>
                <p:nvPr/>
              </p:nvSpPr>
              <p:spPr>
                <a:xfrm>
                  <a:off x="3895725" y="2597150"/>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92" name="フリーフォーム 1091"/>
                <p:cNvSpPr/>
                <p:nvPr/>
              </p:nvSpPr>
              <p:spPr>
                <a:xfrm>
                  <a:off x="3892971" y="2648817"/>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93" name="フリーフォーム 1092"/>
                <p:cNvSpPr/>
                <p:nvPr/>
              </p:nvSpPr>
              <p:spPr>
                <a:xfrm>
                  <a:off x="3888209" y="2701777"/>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94" name="フリーフォーム 1093"/>
                <p:cNvSpPr/>
                <p:nvPr/>
              </p:nvSpPr>
              <p:spPr>
                <a:xfrm>
                  <a:off x="3892971" y="2752353"/>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95" name="フリーフォーム 1094"/>
                <p:cNvSpPr/>
                <p:nvPr/>
              </p:nvSpPr>
              <p:spPr>
                <a:xfrm>
                  <a:off x="3890938" y="2803848"/>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96" name="フリーフォーム 1095"/>
                <p:cNvSpPr/>
                <p:nvPr/>
              </p:nvSpPr>
              <p:spPr>
                <a:xfrm>
                  <a:off x="3890020" y="2858269"/>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97" name="フリーフォーム 1096"/>
                <p:cNvSpPr/>
                <p:nvPr/>
              </p:nvSpPr>
              <p:spPr>
                <a:xfrm>
                  <a:off x="3888011" y="2905125"/>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98" name="フリーフォーム 1097"/>
                <p:cNvSpPr/>
                <p:nvPr/>
              </p:nvSpPr>
              <p:spPr>
                <a:xfrm>
                  <a:off x="3885630" y="2959894"/>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99" name="フリーフォーム 1098"/>
                <p:cNvSpPr/>
                <p:nvPr/>
              </p:nvSpPr>
              <p:spPr>
                <a:xfrm>
                  <a:off x="3890591" y="3011239"/>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100" name="フリーフォーム 1099"/>
                <p:cNvSpPr/>
                <p:nvPr/>
              </p:nvSpPr>
              <p:spPr>
                <a:xfrm>
                  <a:off x="3888209" y="3071342"/>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101" name="フリーフォーム 1100"/>
                <p:cNvSpPr/>
                <p:nvPr/>
              </p:nvSpPr>
              <p:spPr>
                <a:xfrm>
                  <a:off x="3888209" y="3117155"/>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102" name="フリーフォーム 1101"/>
                <p:cNvSpPr/>
                <p:nvPr/>
              </p:nvSpPr>
              <p:spPr>
                <a:xfrm>
                  <a:off x="3886200" y="3169444"/>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103" name="フリーフォーム 1102"/>
                <p:cNvSpPr/>
                <p:nvPr/>
              </p:nvSpPr>
              <p:spPr>
                <a:xfrm>
                  <a:off x="3884017" y="3220690"/>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104" name="フリーフォーム 1103"/>
                <p:cNvSpPr/>
                <p:nvPr/>
              </p:nvSpPr>
              <p:spPr>
                <a:xfrm>
                  <a:off x="3883446" y="3273078"/>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105" name="フリーフォーム 1104"/>
                <p:cNvSpPr/>
                <p:nvPr/>
              </p:nvSpPr>
              <p:spPr>
                <a:xfrm>
                  <a:off x="3883248" y="3326606"/>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106" name="フリーフォーム 1105"/>
                <p:cNvSpPr/>
                <p:nvPr/>
              </p:nvSpPr>
              <p:spPr>
                <a:xfrm>
                  <a:off x="3880867" y="3376613"/>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grpSp>
            <p:nvGrpSpPr>
              <p:cNvPr id="11" name="グループ化 132"/>
              <p:cNvGrpSpPr/>
              <p:nvPr/>
            </p:nvGrpSpPr>
            <p:grpSpPr>
              <a:xfrm>
                <a:off x="3778473" y="2595663"/>
                <a:ext cx="100583" cy="779463"/>
                <a:chOff x="3880867" y="2597150"/>
                <a:chExt cx="100583" cy="779463"/>
              </a:xfrm>
            </p:grpSpPr>
            <p:sp>
              <p:nvSpPr>
                <p:cNvPr id="1075" name="フリーフォーム 1074"/>
                <p:cNvSpPr/>
                <p:nvPr/>
              </p:nvSpPr>
              <p:spPr>
                <a:xfrm>
                  <a:off x="3895725" y="2597150"/>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76" name="フリーフォーム 1075"/>
                <p:cNvSpPr/>
                <p:nvPr/>
              </p:nvSpPr>
              <p:spPr>
                <a:xfrm>
                  <a:off x="3892971" y="2648817"/>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77" name="フリーフォーム 1076"/>
                <p:cNvSpPr/>
                <p:nvPr/>
              </p:nvSpPr>
              <p:spPr>
                <a:xfrm>
                  <a:off x="3888209" y="2701777"/>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78" name="フリーフォーム 1077"/>
                <p:cNvSpPr/>
                <p:nvPr/>
              </p:nvSpPr>
              <p:spPr>
                <a:xfrm>
                  <a:off x="3892971" y="2752353"/>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79" name="フリーフォーム 1078"/>
                <p:cNvSpPr/>
                <p:nvPr/>
              </p:nvSpPr>
              <p:spPr>
                <a:xfrm>
                  <a:off x="3890938" y="2803848"/>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80" name="フリーフォーム 1079"/>
                <p:cNvSpPr/>
                <p:nvPr/>
              </p:nvSpPr>
              <p:spPr>
                <a:xfrm>
                  <a:off x="3890020" y="2858269"/>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81" name="フリーフォーム 1080"/>
                <p:cNvSpPr/>
                <p:nvPr/>
              </p:nvSpPr>
              <p:spPr>
                <a:xfrm>
                  <a:off x="3888011" y="2905125"/>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82" name="フリーフォーム 1081"/>
                <p:cNvSpPr/>
                <p:nvPr/>
              </p:nvSpPr>
              <p:spPr>
                <a:xfrm>
                  <a:off x="3885630" y="2959894"/>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83" name="フリーフォーム 1082"/>
                <p:cNvSpPr/>
                <p:nvPr/>
              </p:nvSpPr>
              <p:spPr>
                <a:xfrm>
                  <a:off x="3890591" y="3011239"/>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84" name="フリーフォーム 1083"/>
                <p:cNvSpPr/>
                <p:nvPr/>
              </p:nvSpPr>
              <p:spPr>
                <a:xfrm>
                  <a:off x="3888209" y="3071342"/>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85" name="フリーフォーム 1084"/>
                <p:cNvSpPr/>
                <p:nvPr/>
              </p:nvSpPr>
              <p:spPr>
                <a:xfrm>
                  <a:off x="3888209" y="3117155"/>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86" name="フリーフォーム 1085"/>
                <p:cNvSpPr/>
                <p:nvPr/>
              </p:nvSpPr>
              <p:spPr>
                <a:xfrm>
                  <a:off x="3886200" y="3169444"/>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87" name="フリーフォーム 1086"/>
                <p:cNvSpPr/>
                <p:nvPr/>
              </p:nvSpPr>
              <p:spPr>
                <a:xfrm>
                  <a:off x="3884017" y="3220690"/>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88" name="フリーフォーム 1087"/>
                <p:cNvSpPr/>
                <p:nvPr/>
              </p:nvSpPr>
              <p:spPr>
                <a:xfrm>
                  <a:off x="3883446" y="3273078"/>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89" name="フリーフォーム 1088"/>
                <p:cNvSpPr/>
                <p:nvPr/>
              </p:nvSpPr>
              <p:spPr>
                <a:xfrm>
                  <a:off x="3883248" y="3326606"/>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90" name="フリーフォーム 1089"/>
                <p:cNvSpPr/>
                <p:nvPr/>
              </p:nvSpPr>
              <p:spPr>
                <a:xfrm>
                  <a:off x="3880867" y="3376613"/>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grpSp>
            <p:nvGrpSpPr>
              <p:cNvPr id="12" name="グループ化 149"/>
              <p:cNvGrpSpPr/>
              <p:nvPr/>
            </p:nvGrpSpPr>
            <p:grpSpPr>
              <a:xfrm>
                <a:off x="3676080" y="2596232"/>
                <a:ext cx="100583" cy="779463"/>
                <a:chOff x="3880867" y="2597150"/>
                <a:chExt cx="100583" cy="779463"/>
              </a:xfrm>
            </p:grpSpPr>
            <p:sp>
              <p:nvSpPr>
                <p:cNvPr id="1059" name="フリーフォーム 1058"/>
                <p:cNvSpPr/>
                <p:nvPr/>
              </p:nvSpPr>
              <p:spPr>
                <a:xfrm>
                  <a:off x="3895725" y="2597150"/>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60" name="フリーフォーム 1059"/>
                <p:cNvSpPr/>
                <p:nvPr/>
              </p:nvSpPr>
              <p:spPr>
                <a:xfrm>
                  <a:off x="3892971" y="2648817"/>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61" name="フリーフォーム 1060"/>
                <p:cNvSpPr/>
                <p:nvPr/>
              </p:nvSpPr>
              <p:spPr>
                <a:xfrm>
                  <a:off x="3888209" y="2701777"/>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62" name="フリーフォーム 1061"/>
                <p:cNvSpPr/>
                <p:nvPr/>
              </p:nvSpPr>
              <p:spPr>
                <a:xfrm>
                  <a:off x="3892971" y="2752353"/>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63" name="フリーフォーム 1062"/>
                <p:cNvSpPr/>
                <p:nvPr/>
              </p:nvSpPr>
              <p:spPr>
                <a:xfrm>
                  <a:off x="3890938" y="2803848"/>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64" name="フリーフォーム 1063"/>
                <p:cNvSpPr/>
                <p:nvPr/>
              </p:nvSpPr>
              <p:spPr>
                <a:xfrm>
                  <a:off x="3890020" y="2858269"/>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65" name="フリーフォーム 1064"/>
                <p:cNvSpPr/>
                <p:nvPr/>
              </p:nvSpPr>
              <p:spPr>
                <a:xfrm>
                  <a:off x="3888011" y="2905125"/>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66" name="フリーフォーム 1065"/>
                <p:cNvSpPr/>
                <p:nvPr/>
              </p:nvSpPr>
              <p:spPr>
                <a:xfrm>
                  <a:off x="3885630" y="2959894"/>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67" name="フリーフォーム 1066"/>
                <p:cNvSpPr/>
                <p:nvPr/>
              </p:nvSpPr>
              <p:spPr>
                <a:xfrm>
                  <a:off x="3890591" y="3011239"/>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68" name="フリーフォーム 1067"/>
                <p:cNvSpPr/>
                <p:nvPr/>
              </p:nvSpPr>
              <p:spPr>
                <a:xfrm>
                  <a:off x="3888209" y="3071342"/>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69" name="フリーフォーム 1068"/>
                <p:cNvSpPr/>
                <p:nvPr/>
              </p:nvSpPr>
              <p:spPr>
                <a:xfrm>
                  <a:off x="3888209" y="3117155"/>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70" name="フリーフォーム 1069"/>
                <p:cNvSpPr/>
                <p:nvPr/>
              </p:nvSpPr>
              <p:spPr>
                <a:xfrm>
                  <a:off x="3886200" y="3169444"/>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71" name="フリーフォーム 1070"/>
                <p:cNvSpPr/>
                <p:nvPr/>
              </p:nvSpPr>
              <p:spPr>
                <a:xfrm>
                  <a:off x="3884017" y="3220690"/>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72" name="フリーフォーム 1071"/>
                <p:cNvSpPr/>
                <p:nvPr/>
              </p:nvSpPr>
              <p:spPr>
                <a:xfrm>
                  <a:off x="3883446" y="3273078"/>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73" name="フリーフォーム 1072"/>
                <p:cNvSpPr/>
                <p:nvPr/>
              </p:nvSpPr>
              <p:spPr>
                <a:xfrm>
                  <a:off x="3883248" y="3326606"/>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74" name="フリーフォーム 1073"/>
                <p:cNvSpPr/>
                <p:nvPr/>
              </p:nvSpPr>
              <p:spPr>
                <a:xfrm>
                  <a:off x="3880867" y="3376613"/>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grpSp>
            <p:nvGrpSpPr>
              <p:cNvPr id="13" name="グループ化 183"/>
              <p:cNvGrpSpPr/>
              <p:nvPr/>
            </p:nvGrpSpPr>
            <p:grpSpPr>
              <a:xfrm>
                <a:off x="3580830" y="2591470"/>
                <a:ext cx="95820" cy="474192"/>
                <a:chOff x="3580830" y="2591470"/>
                <a:chExt cx="95820" cy="474192"/>
              </a:xfrm>
            </p:grpSpPr>
            <p:sp>
              <p:nvSpPr>
                <p:cNvPr id="1049" name="フリーフォーム 1048"/>
                <p:cNvSpPr/>
                <p:nvPr/>
              </p:nvSpPr>
              <p:spPr>
                <a:xfrm>
                  <a:off x="3590925" y="2591470"/>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50" name="フリーフォーム 1049"/>
                <p:cNvSpPr/>
                <p:nvPr/>
              </p:nvSpPr>
              <p:spPr>
                <a:xfrm>
                  <a:off x="3588171" y="2643137"/>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51" name="フリーフォーム 1050"/>
                <p:cNvSpPr/>
                <p:nvPr/>
              </p:nvSpPr>
              <p:spPr>
                <a:xfrm>
                  <a:off x="3583409" y="2696097"/>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52" name="フリーフォーム 1051"/>
                <p:cNvSpPr/>
                <p:nvPr/>
              </p:nvSpPr>
              <p:spPr>
                <a:xfrm>
                  <a:off x="3588171" y="2746673"/>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53" name="フリーフォーム 1052"/>
                <p:cNvSpPr/>
                <p:nvPr/>
              </p:nvSpPr>
              <p:spPr>
                <a:xfrm>
                  <a:off x="3586138" y="2798168"/>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54" name="フリーフォーム 1053"/>
                <p:cNvSpPr/>
                <p:nvPr/>
              </p:nvSpPr>
              <p:spPr>
                <a:xfrm>
                  <a:off x="3585220" y="2852589"/>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55" name="フリーフォーム 1054"/>
                <p:cNvSpPr/>
                <p:nvPr/>
              </p:nvSpPr>
              <p:spPr>
                <a:xfrm>
                  <a:off x="3583211" y="2899445"/>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56" name="フリーフォーム 34"/>
                <p:cNvSpPr/>
                <p:nvPr/>
              </p:nvSpPr>
              <p:spPr>
                <a:xfrm>
                  <a:off x="3580830" y="2954214"/>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57" name="フリーフォーム 1056"/>
                <p:cNvSpPr/>
                <p:nvPr/>
              </p:nvSpPr>
              <p:spPr>
                <a:xfrm>
                  <a:off x="3585791" y="3005559"/>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58" name="フリーフォーム 1057"/>
                <p:cNvSpPr/>
                <p:nvPr/>
              </p:nvSpPr>
              <p:spPr>
                <a:xfrm>
                  <a:off x="3583409" y="3065662"/>
                  <a:ext cx="85725" cy="0"/>
                </a:xfrm>
                <a:custGeom>
                  <a:avLst/>
                  <a:gdLst>
                    <a:gd name="connsiteX0" fmla="*/ 0 w 85725"/>
                    <a:gd name="connsiteY0" fmla="*/ 0 h 0"/>
                    <a:gd name="connsiteX1" fmla="*/ 85725 w 85725"/>
                    <a:gd name="connsiteY1" fmla="*/ 0 h 0"/>
                    <a:gd name="connsiteX2" fmla="*/ 85725 w 85725"/>
                    <a:gd name="connsiteY2" fmla="*/ 0 h 0"/>
                  </a:gdLst>
                  <a:ahLst/>
                  <a:cxnLst>
                    <a:cxn ang="0">
                      <a:pos x="connsiteX0" y="connsiteY0"/>
                    </a:cxn>
                    <a:cxn ang="0">
                      <a:pos x="connsiteX1" y="connsiteY1"/>
                    </a:cxn>
                    <a:cxn ang="0">
                      <a:pos x="connsiteX2" y="connsiteY2"/>
                    </a:cxn>
                  </a:cxnLst>
                  <a:rect l="l" t="t" r="r" b="b"/>
                  <a:pathLst>
                    <a:path w="85725">
                      <a:moveTo>
                        <a:pt x="0" y="0"/>
                      </a:moveTo>
                      <a:lnTo>
                        <a:pt x="85725" y="0"/>
                      </a:lnTo>
                      <a:lnTo>
                        <a:pt x="85725" y="0"/>
                      </a:ln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grpSp>
        <p:grpSp>
          <p:nvGrpSpPr>
            <p:cNvPr id="14" name="グループ化 85"/>
            <p:cNvGrpSpPr/>
            <p:nvPr/>
          </p:nvGrpSpPr>
          <p:grpSpPr>
            <a:xfrm>
              <a:off x="5703094" y="2990850"/>
              <a:ext cx="790575" cy="1195388"/>
              <a:chOff x="5703094" y="2990850"/>
              <a:chExt cx="790575" cy="1195388"/>
            </a:xfrm>
          </p:grpSpPr>
          <p:sp>
            <p:nvSpPr>
              <p:cNvPr id="1043" name="フリーフォーム 1042"/>
              <p:cNvSpPr/>
              <p:nvPr/>
            </p:nvSpPr>
            <p:spPr>
              <a:xfrm>
                <a:off x="5703094" y="2990850"/>
                <a:ext cx="790575" cy="1195388"/>
              </a:xfrm>
              <a:custGeom>
                <a:avLst/>
                <a:gdLst>
                  <a:gd name="connsiteX0" fmla="*/ 781050 w 790575"/>
                  <a:gd name="connsiteY0" fmla="*/ 0 h 1195388"/>
                  <a:gd name="connsiteX1" fmla="*/ 523875 w 790575"/>
                  <a:gd name="connsiteY1" fmla="*/ 0 h 1195388"/>
                  <a:gd name="connsiteX2" fmla="*/ 490537 w 790575"/>
                  <a:gd name="connsiteY2" fmla="*/ 16669 h 1195388"/>
                  <a:gd name="connsiteX3" fmla="*/ 488156 w 790575"/>
                  <a:gd name="connsiteY3" fmla="*/ 100013 h 1195388"/>
                  <a:gd name="connsiteX4" fmla="*/ 369094 w 790575"/>
                  <a:gd name="connsiteY4" fmla="*/ 100013 h 1195388"/>
                  <a:gd name="connsiteX5" fmla="*/ 204787 w 790575"/>
                  <a:gd name="connsiteY5" fmla="*/ 164306 h 1195388"/>
                  <a:gd name="connsiteX6" fmla="*/ 209550 w 790575"/>
                  <a:gd name="connsiteY6" fmla="*/ 342900 h 1195388"/>
                  <a:gd name="connsiteX7" fmla="*/ 100012 w 790575"/>
                  <a:gd name="connsiteY7" fmla="*/ 402431 h 1195388"/>
                  <a:gd name="connsiteX8" fmla="*/ 102394 w 790575"/>
                  <a:gd name="connsiteY8" fmla="*/ 585788 h 1195388"/>
                  <a:gd name="connsiteX9" fmla="*/ 0 w 790575"/>
                  <a:gd name="connsiteY9" fmla="*/ 650081 h 1195388"/>
                  <a:gd name="connsiteX10" fmla="*/ 2381 w 790575"/>
                  <a:gd name="connsiteY10" fmla="*/ 1081088 h 1195388"/>
                  <a:gd name="connsiteX11" fmla="*/ 790575 w 790575"/>
                  <a:gd name="connsiteY11" fmla="*/ 1195388 h 1195388"/>
                  <a:gd name="connsiteX12" fmla="*/ 781050 w 790575"/>
                  <a:gd name="connsiteY12" fmla="*/ 0 h 1195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0575" h="1195388">
                    <a:moveTo>
                      <a:pt x="781050" y="0"/>
                    </a:moveTo>
                    <a:lnTo>
                      <a:pt x="523875" y="0"/>
                    </a:lnTo>
                    <a:lnTo>
                      <a:pt x="490537" y="16669"/>
                    </a:lnTo>
                    <a:cubicBezTo>
                      <a:pt x="489743" y="44450"/>
                      <a:pt x="488950" y="72232"/>
                      <a:pt x="488156" y="100013"/>
                    </a:cubicBezTo>
                    <a:lnTo>
                      <a:pt x="369094" y="100013"/>
                    </a:lnTo>
                    <a:lnTo>
                      <a:pt x="204787" y="164306"/>
                    </a:lnTo>
                    <a:lnTo>
                      <a:pt x="209550" y="342900"/>
                    </a:lnTo>
                    <a:lnTo>
                      <a:pt x="100012" y="402431"/>
                    </a:lnTo>
                    <a:lnTo>
                      <a:pt x="102394" y="585788"/>
                    </a:lnTo>
                    <a:lnTo>
                      <a:pt x="0" y="650081"/>
                    </a:lnTo>
                    <a:cubicBezTo>
                      <a:pt x="794" y="793750"/>
                      <a:pt x="1587" y="937419"/>
                      <a:pt x="2381" y="1081088"/>
                    </a:cubicBezTo>
                    <a:lnTo>
                      <a:pt x="790575" y="1195388"/>
                    </a:lnTo>
                    <a:cubicBezTo>
                      <a:pt x="788987" y="796132"/>
                      <a:pt x="787400" y="396875"/>
                      <a:pt x="781050" y="0"/>
                    </a:cubicBezTo>
                    <a:close/>
                  </a:path>
                </a:pathLst>
              </a:custGeom>
              <a:solidFill>
                <a:srgbClr val="FFFF99">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4" name="フリーフォーム 1043"/>
              <p:cNvSpPr/>
              <p:nvPr/>
            </p:nvSpPr>
            <p:spPr>
              <a:xfrm>
                <a:off x="5703094" y="3088481"/>
                <a:ext cx="388144" cy="1035844"/>
              </a:xfrm>
              <a:custGeom>
                <a:avLst/>
                <a:gdLst>
                  <a:gd name="connsiteX0" fmla="*/ 371475 w 388144"/>
                  <a:gd name="connsiteY0" fmla="*/ 0 h 1035844"/>
                  <a:gd name="connsiteX1" fmla="*/ 388144 w 388144"/>
                  <a:gd name="connsiteY1" fmla="*/ 1035844 h 1035844"/>
                  <a:gd name="connsiteX2" fmla="*/ 0 w 388144"/>
                  <a:gd name="connsiteY2" fmla="*/ 978694 h 1035844"/>
                  <a:gd name="connsiteX3" fmla="*/ 0 w 388144"/>
                  <a:gd name="connsiteY3" fmla="*/ 552450 h 1035844"/>
                  <a:gd name="connsiteX4" fmla="*/ 100012 w 388144"/>
                  <a:gd name="connsiteY4" fmla="*/ 485775 h 1035844"/>
                  <a:gd name="connsiteX5" fmla="*/ 97631 w 388144"/>
                  <a:gd name="connsiteY5" fmla="*/ 304800 h 1035844"/>
                  <a:gd name="connsiteX6" fmla="*/ 211931 w 388144"/>
                  <a:gd name="connsiteY6" fmla="*/ 242888 h 1035844"/>
                  <a:gd name="connsiteX7" fmla="*/ 204787 w 388144"/>
                  <a:gd name="connsiteY7" fmla="*/ 66675 h 1035844"/>
                  <a:gd name="connsiteX8" fmla="*/ 371475 w 388144"/>
                  <a:gd name="connsiteY8" fmla="*/ 0 h 103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8144" h="1035844">
                    <a:moveTo>
                      <a:pt x="371475" y="0"/>
                    </a:moveTo>
                    <a:lnTo>
                      <a:pt x="388144" y="1035844"/>
                    </a:lnTo>
                    <a:lnTo>
                      <a:pt x="0" y="978694"/>
                    </a:lnTo>
                    <a:lnTo>
                      <a:pt x="0" y="552450"/>
                    </a:lnTo>
                    <a:lnTo>
                      <a:pt x="100012" y="485775"/>
                    </a:lnTo>
                    <a:cubicBezTo>
                      <a:pt x="99218" y="425450"/>
                      <a:pt x="98425" y="365125"/>
                      <a:pt x="97631" y="304800"/>
                    </a:cubicBezTo>
                    <a:lnTo>
                      <a:pt x="211931" y="242888"/>
                    </a:lnTo>
                    <a:lnTo>
                      <a:pt x="204787" y="66675"/>
                    </a:lnTo>
                    <a:lnTo>
                      <a:pt x="371475" y="0"/>
                    </a:lnTo>
                    <a:close/>
                  </a:path>
                </a:pathLst>
              </a:custGeom>
              <a:solidFill>
                <a:srgbClr val="FDEADA">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5" name="グループ化 88"/>
            <p:cNvGrpSpPr/>
            <p:nvPr/>
          </p:nvGrpSpPr>
          <p:grpSpPr>
            <a:xfrm>
              <a:off x="5424904" y="1870550"/>
              <a:ext cx="1064001" cy="2223778"/>
              <a:chOff x="5424904" y="1870550"/>
              <a:chExt cx="1064001" cy="2223778"/>
            </a:xfrm>
          </p:grpSpPr>
          <p:sp>
            <p:nvSpPr>
              <p:cNvPr id="1040" name="フリーフォーム 1039"/>
              <p:cNvSpPr/>
              <p:nvPr/>
            </p:nvSpPr>
            <p:spPr>
              <a:xfrm>
                <a:off x="5591840" y="1870550"/>
                <a:ext cx="897065" cy="2214494"/>
              </a:xfrm>
              <a:custGeom>
                <a:avLst/>
                <a:gdLst>
                  <a:gd name="connsiteX0" fmla="*/ 4333 w 897065"/>
                  <a:gd name="connsiteY0" fmla="*/ 2201493 h 2214494"/>
                  <a:gd name="connsiteX1" fmla="*/ 0 w 897065"/>
                  <a:gd name="connsiteY1" fmla="*/ 117008 h 2214494"/>
                  <a:gd name="connsiteX2" fmla="*/ 69338 w 897065"/>
                  <a:gd name="connsiteY2" fmla="*/ 4333 h 2214494"/>
                  <a:gd name="connsiteX3" fmla="*/ 892731 w 897065"/>
                  <a:gd name="connsiteY3" fmla="*/ 0 h 2214494"/>
                  <a:gd name="connsiteX4" fmla="*/ 897065 w 897065"/>
                  <a:gd name="connsiteY4" fmla="*/ 1131082 h 2214494"/>
                  <a:gd name="connsiteX5" fmla="*/ 637046 w 897065"/>
                  <a:gd name="connsiteY5" fmla="*/ 1131082 h 2214494"/>
                  <a:gd name="connsiteX6" fmla="*/ 598043 w 897065"/>
                  <a:gd name="connsiteY6" fmla="*/ 1148417 h 2214494"/>
                  <a:gd name="connsiteX7" fmla="*/ 598043 w 897065"/>
                  <a:gd name="connsiteY7" fmla="*/ 1230756 h 2214494"/>
                  <a:gd name="connsiteX8" fmla="*/ 485368 w 897065"/>
                  <a:gd name="connsiteY8" fmla="*/ 1230756 h 2214494"/>
                  <a:gd name="connsiteX9" fmla="*/ 320690 w 897065"/>
                  <a:gd name="connsiteY9" fmla="*/ 1295761 h 2214494"/>
                  <a:gd name="connsiteX10" fmla="*/ 320690 w 897065"/>
                  <a:gd name="connsiteY10" fmla="*/ 1473440 h 2214494"/>
                  <a:gd name="connsiteX11" fmla="*/ 216682 w 897065"/>
                  <a:gd name="connsiteY11" fmla="*/ 1529778 h 2214494"/>
                  <a:gd name="connsiteX12" fmla="*/ 212348 w 897065"/>
                  <a:gd name="connsiteY12" fmla="*/ 1716125 h 2214494"/>
                  <a:gd name="connsiteX13" fmla="*/ 108341 w 897065"/>
                  <a:gd name="connsiteY13" fmla="*/ 1785463 h 2214494"/>
                  <a:gd name="connsiteX14" fmla="*/ 112674 w 897065"/>
                  <a:gd name="connsiteY14" fmla="*/ 2214494 h 2214494"/>
                  <a:gd name="connsiteX15" fmla="*/ 4333 w 897065"/>
                  <a:gd name="connsiteY15" fmla="*/ 2201493 h 22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7065" h="2214494">
                    <a:moveTo>
                      <a:pt x="4333" y="2201493"/>
                    </a:moveTo>
                    <a:cubicBezTo>
                      <a:pt x="2889" y="1506665"/>
                      <a:pt x="1444" y="811836"/>
                      <a:pt x="0" y="117008"/>
                    </a:cubicBezTo>
                    <a:lnTo>
                      <a:pt x="69338" y="4333"/>
                    </a:lnTo>
                    <a:lnTo>
                      <a:pt x="892731" y="0"/>
                    </a:lnTo>
                    <a:cubicBezTo>
                      <a:pt x="894176" y="377027"/>
                      <a:pt x="895620" y="754055"/>
                      <a:pt x="897065" y="1131082"/>
                    </a:cubicBezTo>
                    <a:lnTo>
                      <a:pt x="637046" y="1131082"/>
                    </a:lnTo>
                    <a:lnTo>
                      <a:pt x="598043" y="1148417"/>
                    </a:lnTo>
                    <a:lnTo>
                      <a:pt x="598043" y="1230756"/>
                    </a:lnTo>
                    <a:lnTo>
                      <a:pt x="485368" y="1230756"/>
                    </a:lnTo>
                    <a:lnTo>
                      <a:pt x="320690" y="1295761"/>
                    </a:lnTo>
                    <a:lnTo>
                      <a:pt x="320690" y="1473440"/>
                    </a:lnTo>
                    <a:lnTo>
                      <a:pt x="216682" y="1529778"/>
                    </a:lnTo>
                    <a:lnTo>
                      <a:pt x="212348" y="1716125"/>
                    </a:lnTo>
                    <a:lnTo>
                      <a:pt x="108341" y="1785463"/>
                    </a:lnTo>
                    <a:cubicBezTo>
                      <a:pt x="109785" y="1928473"/>
                      <a:pt x="111230" y="2071484"/>
                      <a:pt x="112674" y="2214494"/>
                    </a:cubicBezTo>
                    <a:lnTo>
                      <a:pt x="4333" y="2201493"/>
                    </a:lnTo>
                    <a:close/>
                  </a:path>
                </a:pathLst>
              </a:custGeom>
              <a:solidFill>
                <a:srgbClr val="E46C0A">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1" name="フリーフォーム 1040"/>
              <p:cNvSpPr/>
              <p:nvPr/>
            </p:nvSpPr>
            <p:spPr>
              <a:xfrm>
                <a:off x="5595582" y="1876567"/>
                <a:ext cx="88711" cy="2217761"/>
              </a:xfrm>
              <a:custGeom>
                <a:avLst/>
                <a:gdLst>
                  <a:gd name="connsiteX0" fmla="*/ 0 w 88711"/>
                  <a:gd name="connsiteY0" fmla="*/ 2197290 h 2217761"/>
                  <a:gd name="connsiteX1" fmla="*/ 88711 w 88711"/>
                  <a:gd name="connsiteY1" fmla="*/ 2217761 h 2217761"/>
                  <a:gd name="connsiteX2" fmla="*/ 75063 w 88711"/>
                  <a:gd name="connsiteY2" fmla="*/ 0 h 2217761"/>
                  <a:gd name="connsiteX3" fmla="*/ 0 w 88711"/>
                  <a:gd name="connsiteY3" fmla="*/ 136478 h 2217761"/>
                  <a:gd name="connsiteX4" fmla="*/ 0 w 88711"/>
                  <a:gd name="connsiteY4" fmla="*/ 2197290 h 2217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711" h="2217761">
                    <a:moveTo>
                      <a:pt x="0" y="2197290"/>
                    </a:moveTo>
                    <a:lnTo>
                      <a:pt x="88711" y="2217761"/>
                    </a:lnTo>
                    <a:cubicBezTo>
                      <a:pt x="84162" y="1478507"/>
                      <a:pt x="79612" y="739254"/>
                      <a:pt x="75063" y="0"/>
                    </a:cubicBezTo>
                    <a:lnTo>
                      <a:pt x="0" y="136478"/>
                    </a:lnTo>
                    <a:lnTo>
                      <a:pt x="0" y="2197290"/>
                    </a:lnTo>
                    <a:close/>
                  </a:path>
                </a:pathLst>
              </a:custGeom>
              <a:solidFill>
                <a:srgbClr val="9933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2" name="フリーフォーム 1041"/>
              <p:cNvSpPr/>
              <p:nvPr/>
            </p:nvSpPr>
            <p:spPr>
              <a:xfrm>
                <a:off x="5424904" y="2253956"/>
                <a:ext cx="171450" cy="1800225"/>
              </a:xfrm>
              <a:custGeom>
                <a:avLst/>
                <a:gdLst>
                  <a:gd name="connsiteX0" fmla="*/ 33337 w 171450"/>
                  <a:gd name="connsiteY0" fmla="*/ 4762 h 1800225"/>
                  <a:gd name="connsiteX1" fmla="*/ 171450 w 171450"/>
                  <a:gd name="connsiteY1" fmla="*/ 0 h 1800225"/>
                  <a:gd name="connsiteX2" fmla="*/ 166687 w 171450"/>
                  <a:gd name="connsiteY2" fmla="*/ 1800225 h 1800225"/>
                  <a:gd name="connsiteX3" fmla="*/ 9525 w 171450"/>
                  <a:gd name="connsiteY3" fmla="*/ 1771650 h 1800225"/>
                  <a:gd name="connsiteX4" fmla="*/ 0 w 171450"/>
                  <a:gd name="connsiteY4" fmla="*/ 47625 h 1800225"/>
                  <a:gd name="connsiteX5" fmla="*/ 33337 w 171450"/>
                  <a:gd name="connsiteY5" fmla="*/ 4762 h 1800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1800225">
                    <a:moveTo>
                      <a:pt x="33337" y="4762"/>
                    </a:moveTo>
                    <a:lnTo>
                      <a:pt x="171450" y="0"/>
                    </a:lnTo>
                    <a:cubicBezTo>
                      <a:pt x="169862" y="600075"/>
                      <a:pt x="168275" y="1200150"/>
                      <a:pt x="166687" y="1800225"/>
                    </a:cubicBezTo>
                    <a:lnTo>
                      <a:pt x="9525" y="1771650"/>
                    </a:lnTo>
                    <a:lnTo>
                      <a:pt x="0" y="47625"/>
                    </a:lnTo>
                    <a:lnTo>
                      <a:pt x="33337" y="4762"/>
                    </a:lnTo>
                    <a:close/>
                  </a:path>
                </a:pathLst>
              </a:custGeom>
              <a:solidFill>
                <a:srgbClr val="9933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857" name="フリーフォーム 856"/>
            <p:cNvSpPr/>
            <p:nvPr/>
          </p:nvSpPr>
          <p:spPr>
            <a:xfrm>
              <a:off x="5101590" y="3074670"/>
              <a:ext cx="331470" cy="944880"/>
            </a:xfrm>
            <a:custGeom>
              <a:avLst/>
              <a:gdLst>
                <a:gd name="connsiteX0" fmla="*/ 331470 w 331470"/>
                <a:gd name="connsiteY0" fmla="*/ 944880 h 944880"/>
                <a:gd name="connsiteX1" fmla="*/ 327660 w 331470"/>
                <a:gd name="connsiteY1" fmla="*/ 3810 h 944880"/>
                <a:gd name="connsiteX2" fmla="*/ 118110 w 331470"/>
                <a:gd name="connsiteY2" fmla="*/ 0 h 944880"/>
                <a:gd name="connsiteX3" fmla="*/ 15240 w 331470"/>
                <a:gd name="connsiteY3" fmla="*/ 91440 h 944880"/>
                <a:gd name="connsiteX4" fmla="*/ 0 w 331470"/>
                <a:gd name="connsiteY4" fmla="*/ 887730 h 944880"/>
                <a:gd name="connsiteX5" fmla="*/ 331470 w 331470"/>
                <a:gd name="connsiteY5" fmla="*/ 944880 h 944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470" h="944880">
                  <a:moveTo>
                    <a:pt x="331470" y="944880"/>
                  </a:moveTo>
                  <a:lnTo>
                    <a:pt x="327660" y="3810"/>
                  </a:lnTo>
                  <a:lnTo>
                    <a:pt x="118110" y="0"/>
                  </a:lnTo>
                  <a:lnTo>
                    <a:pt x="15240" y="91440"/>
                  </a:lnTo>
                  <a:lnTo>
                    <a:pt x="0" y="887730"/>
                  </a:lnTo>
                  <a:lnTo>
                    <a:pt x="331470" y="944880"/>
                  </a:lnTo>
                  <a:close/>
                </a:path>
              </a:pathLst>
            </a:custGeom>
            <a:solidFill>
              <a:srgbClr val="FCD5B5">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8" name="フリーフォーム 857"/>
            <p:cNvSpPr/>
            <p:nvPr/>
          </p:nvSpPr>
          <p:spPr>
            <a:xfrm>
              <a:off x="4930140" y="3288030"/>
              <a:ext cx="182880" cy="678180"/>
            </a:xfrm>
            <a:custGeom>
              <a:avLst/>
              <a:gdLst>
                <a:gd name="connsiteX0" fmla="*/ 171450 w 182880"/>
                <a:gd name="connsiteY0" fmla="*/ 678180 h 678180"/>
                <a:gd name="connsiteX1" fmla="*/ 182880 w 182880"/>
                <a:gd name="connsiteY1" fmla="*/ 0 h 678180"/>
                <a:gd name="connsiteX2" fmla="*/ 53340 w 182880"/>
                <a:gd name="connsiteY2" fmla="*/ 0 h 678180"/>
                <a:gd name="connsiteX3" fmla="*/ 0 w 182880"/>
                <a:gd name="connsiteY3" fmla="*/ 34290 h 678180"/>
                <a:gd name="connsiteX4" fmla="*/ 7620 w 182880"/>
                <a:gd name="connsiteY4" fmla="*/ 655320 h 678180"/>
                <a:gd name="connsiteX5" fmla="*/ 171450 w 182880"/>
                <a:gd name="connsiteY5" fmla="*/ 678180 h 67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 h="678180">
                  <a:moveTo>
                    <a:pt x="171450" y="678180"/>
                  </a:moveTo>
                  <a:lnTo>
                    <a:pt x="182880" y="0"/>
                  </a:lnTo>
                  <a:lnTo>
                    <a:pt x="53340" y="0"/>
                  </a:lnTo>
                  <a:lnTo>
                    <a:pt x="0" y="34290"/>
                  </a:lnTo>
                  <a:lnTo>
                    <a:pt x="7620" y="655320"/>
                  </a:lnTo>
                  <a:lnTo>
                    <a:pt x="171450" y="678180"/>
                  </a:lnTo>
                  <a:close/>
                </a:path>
              </a:pathLst>
            </a:custGeom>
            <a:solidFill>
              <a:srgbClr val="9933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9" name="フリーフォーム 858"/>
            <p:cNvSpPr/>
            <p:nvPr/>
          </p:nvSpPr>
          <p:spPr>
            <a:xfrm>
              <a:off x="6473952" y="863194"/>
              <a:ext cx="1155802" cy="3503980"/>
            </a:xfrm>
            <a:custGeom>
              <a:avLst/>
              <a:gdLst>
                <a:gd name="connsiteX0" fmla="*/ 1155802 w 1155802"/>
                <a:gd name="connsiteY0" fmla="*/ 3503980 h 3503980"/>
                <a:gd name="connsiteX1" fmla="*/ 1097280 w 1155802"/>
                <a:gd name="connsiteY1" fmla="*/ 0 h 3503980"/>
                <a:gd name="connsiteX2" fmla="*/ 0 w 1155802"/>
                <a:gd name="connsiteY2" fmla="*/ 0 h 3503980"/>
                <a:gd name="connsiteX3" fmla="*/ 21946 w 1155802"/>
                <a:gd name="connsiteY3" fmla="*/ 3335731 h 3503980"/>
                <a:gd name="connsiteX4" fmla="*/ 1155802 w 1155802"/>
                <a:gd name="connsiteY4" fmla="*/ 3503980 h 3503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802" h="3503980">
                  <a:moveTo>
                    <a:pt x="1155802" y="3503980"/>
                  </a:moveTo>
                  <a:lnTo>
                    <a:pt x="1097280" y="0"/>
                  </a:lnTo>
                  <a:lnTo>
                    <a:pt x="0" y="0"/>
                  </a:lnTo>
                  <a:lnTo>
                    <a:pt x="21946" y="3335731"/>
                  </a:lnTo>
                  <a:lnTo>
                    <a:pt x="1155802" y="3503980"/>
                  </a:lnTo>
                  <a:close/>
                </a:path>
              </a:pathLst>
            </a:custGeom>
            <a:solidFill>
              <a:srgbClr val="C4BD9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0" name="フリーフォーム 859"/>
            <p:cNvSpPr/>
            <p:nvPr/>
          </p:nvSpPr>
          <p:spPr>
            <a:xfrm>
              <a:off x="3194050" y="857250"/>
              <a:ext cx="266700" cy="2914650"/>
            </a:xfrm>
            <a:custGeom>
              <a:avLst/>
              <a:gdLst>
                <a:gd name="connsiteX0" fmla="*/ 215900 w 266700"/>
                <a:gd name="connsiteY0" fmla="*/ 2914650 h 2914650"/>
                <a:gd name="connsiteX1" fmla="*/ 266700 w 266700"/>
                <a:gd name="connsiteY1" fmla="*/ 323850 h 2914650"/>
                <a:gd name="connsiteX2" fmla="*/ 171450 w 266700"/>
                <a:gd name="connsiteY2" fmla="*/ 0 h 2914650"/>
                <a:gd name="connsiteX3" fmla="*/ 50800 w 266700"/>
                <a:gd name="connsiteY3" fmla="*/ 6350 h 2914650"/>
                <a:gd name="connsiteX4" fmla="*/ 6350 w 266700"/>
                <a:gd name="connsiteY4" fmla="*/ 2203450 h 2914650"/>
                <a:gd name="connsiteX5" fmla="*/ 0 w 266700"/>
                <a:gd name="connsiteY5" fmla="*/ 2889250 h 2914650"/>
                <a:gd name="connsiteX6" fmla="*/ 215900 w 266700"/>
                <a:gd name="connsiteY6" fmla="*/ 2914650 h 291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700" h="2914650">
                  <a:moveTo>
                    <a:pt x="215900" y="2914650"/>
                  </a:moveTo>
                  <a:lnTo>
                    <a:pt x="266700" y="323850"/>
                  </a:lnTo>
                  <a:lnTo>
                    <a:pt x="171450" y="0"/>
                  </a:lnTo>
                  <a:lnTo>
                    <a:pt x="50800" y="6350"/>
                  </a:lnTo>
                  <a:lnTo>
                    <a:pt x="6350" y="2203450"/>
                  </a:lnTo>
                  <a:cubicBezTo>
                    <a:pt x="4233" y="2432050"/>
                    <a:pt x="2117" y="2660650"/>
                    <a:pt x="0" y="2889250"/>
                  </a:cubicBezTo>
                  <a:lnTo>
                    <a:pt x="215900" y="2914650"/>
                  </a:lnTo>
                  <a:close/>
                </a:path>
              </a:pathLst>
            </a:custGeom>
            <a:solidFill>
              <a:srgbClr val="FF9966">
                <a:alpha val="4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1" name="フリーフォーム 860"/>
            <p:cNvSpPr/>
            <p:nvPr/>
          </p:nvSpPr>
          <p:spPr>
            <a:xfrm>
              <a:off x="2314575" y="866775"/>
              <a:ext cx="590550" cy="2828925"/>
            </a:xfrm>
            <a:custGeom>
              <a:avLst/>
              <a:gdLst>
                <a:gd name="connsiteX0" fmla="*/ 533400 w 590550"/>
                <a:gd name="connsiteY0" fmla="*/ 2828925 h 2828925"/>
                <a:gd name="connsiteX1" fmla="*/ 590550 w 590550"/>
                <a:gd name="connsiteY1" fmla="*/ 0 h 2828925"/>
                <a:gd name="connsiteX2" fmla="*/ 57150 w 590550"/>
                <a:gd name="connsiteY2" fmla="*/ 9525 h 2828925"/>
                <a:gd name="connsiteX3" fmla="*/ 0 w 590550"/>
                <a:gd name="connsiteY3" fmla="*/ 2762250 h 2828925"/>
                <a:gd name="connsiteX4" fmla="*/ 533400 w 590550"/>
                <a:gd name="connsiteY4" fmla="*/ 2828925 h 282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550" h="2828925">
                  <a:moveTo>
                    <a:pt x="533400" y="2828925"/>
                  </a:moveTo>
                  <a:lnTo>
                    <a:pt x="590550" y="0"/>
                  </a:lnTo>
                  <a:lnTo>
                    <a:pt x="57150" y="9525"/>
                  </a:lnTo>
                  <a:lnTo>
                    <a:pt x="0" y="2762250"/>
                  </a:lnTo>
                  <a:lnTo>
                    <a:pt x="533400" y="2828925"/>
                  </a:lnTo>
                  <a:close/>
                </a:path>
              </a:pathLst>
            </a:custGeom>
            <a:solidFill>
              <a:srgbClr val="FF9966">
                <a:alpha val="4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2" name="フリーフォーム 861"/>
            <p:cNvSpPr/>
            <p:nvPr/>
          </p:nvSpPr>
          <p:spPr>
            <a:xfrm>
              <a:off x="1085850" y="1609725"/>
              <a:ext cx="1257300" cy="2000250"/>
            </a:xfrm>
            <a:custGeom>
              <a:avLst/>
              <a:gdLst>
                <a:gd name="connsiteX0" fmla="*/ 1228725 w 1257300"/>
                <a:gd name="connsiteY0" fmla="*/ 2000250 h 2000250"/>
                <a:gd name="connsiteX1" fmla="*/ 95250 w 1257300"/>
                <a:gd name="connsiteY1" fmla="*/ 1847850 h 2000250"/>
                <a:gd name="connsiteX2" fmla="*/ 142875 w 1257300"/>
                <a:gd name="connsiteY2" fmla="*/ 219075 h 2000250"/>
                <a:gd name="connsiteX3" fmla="*/ 0 w 1257300"/>
                <a:gd name="connsiteY3" fmla="*/ 152400 h 2000250"/>
                <a:gd name="connsiteX4" fmla="*/ 19050 w 1257300"/>
                <a:gd name="connsiteY4" fmla="*/ 0 h 2000250"/>
                <a:gd name="connsiteX5" fmla="*/ 247650 w 1257300"/>
                <a:gd name="connsiteY5" fmla="*/ 19050 h 2000250"/>
                <a:gd name="connsiteX6" fmla="*/ 1257300 w 1257300"/>
                <a:gd name="connsiteY6" fmla="*/ 781050 h 2000250"/>
                <a:gd name="connsiteX7" fmla="*/ 1228725 w 1257300"/>
                <a:gd name="connsiteY7" fmla="*/ 2000250 h 200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7300" h="2000250">
                  <a:moveTo>
                    <a:pt x="1228725" y="2000250"/>
                  </a:moveTo>
                  <a:lnTo>
                    <a:pt x="95250" y="1847850"/>
                  </a:lnTo>
                  <a:lnTo>
                    <a:pt x="142875" y="219075"/>
                  </a:lnTo>
                  <a:lnTo>
                    <a:pt x="0" y="152400"/>
                  </a:lnTo>
                  <a:lnTo>
                    <a:pt x="19050" y="0"/>
                  </a:lnTo>
                  <a:lnTo>
                    <a:pt x="247650" y="19050"/>
                  </a:lnTo>
                  <a:lnTo>
                    <a:pt x="1257300" y="781050"/>
                  </a:lnTo>
                  <a:lnTo>
                    <a:pt x="1228725" y="2000250"/>
                  </a:lnTo>
                  <a:close/>
                </a:path>
              </a:pathLst>
            </a:custGeom>
            <a:solidFill>
              <a:srgbClr val="FF9966">
                <a:alpha val="4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3" name="フリーフォーム 862"/>
            <p:cNvSpPr/>
            <p:nvPr/>
          </p:nvSpPr>
          <p:spPr>
            <a:xfrm>
              <a:off x="-9525" y="866775"/>
              <a:ext cx="838200" cy="2543175"/>
            </a:xfrm>
            <a:custGeom>
              <a:avLst/>
              <a:gdLst>
                <a:gd name="connsiteX0" fmla="*/ 762000 w 838200"/>
                <a:gd name="connsiteY0" fmla="*/ 2543175 h 2543175"/>
                <a:gd name="connsiteX1" fmla="*/ 838200 w 838200"/>
                <a:gd name="connsiteY1" fmla="*/ 0 h 2543175"/>
                <a:gd name="connsiteX2" fmla="*/ 9525 w 838200"/>
                <a:gd name="connsiteY2" fmla="*/ 9525 h 2543175"/>
                <a:gd name="connsiteX3" fmla="*/ 0 w 838200"/>
                <a:gd name="connsiteY3" fmla="*/ 2428875 h 2543175"/>
                <a:gd name="connsiteX4" fmla="*/ 762000 w 838200"/>
                <a:gd name="connsiteY4" fmla="*/ 2543175 h 2543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0" h="2543175">
                  <a:moveTo>
                    <a:pt x="762000" y="2543175"/>
                  </a:moveTo>
                  <a:lnTo>
                    <a:pt x="838200" y="0"/>
                  </a:lnTo>
                  <a:lnTo>
                    <a:pt x="9525" y="9525"/>
                  </a:lnTo>
                  <a:lnTo>
                    <a:pt x="0" y="2428875"/>
                  </a:lnTo>
                  <a:lnTo>
                    <a:pt x="762000" y="2543175"/>
                  </a:lnTo>
                  <a:close/>
                </a:path>
              </a:pathLst>
            </a:custGeom>
            <a:solidFill>
              <a:srgbClr val="FF9966">
                <a:alpha val="4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4" name="フリーフォーム 863"/>
            <p:cNvSpPr/>
            <p:nvPr/>
          </p:nvSpPr>
          <p:spPr>
            <a:xfrm>
              <a:off x="2862263" y="866775"/>
              <a:ext cx="385762" cy="2200275"/>
            </a:xfrm>
            <a:custGeom>
              <a:avLst/>
              <a:gdLst>
                <a:gd name="connsiteX0" fmla="*/ 338137 w 385762"/>
                <a:gd name="connsiteY0" fmla="*/ 2200275 h 2200275"/>
                <a:gd name="connsiteX1" fmla="*/ 90487 w 385762"/>
                <a:gd name="connsiteY1" fmla="*/ 2024063 h 2200275"/>
                <a:gd name="connsiteX2" fmla="*/ 0 w 385762"/>
                <a:gd name="connsiteY2" fmla="*/ 2028825 h 2200275"/>
                <a:gd name="connsiteX3" fmla="*/ 4762 w 385762"/>
                <a:gd name="connsiteY3" fmla="*/ 1614488 h 2200275"/>
                <a:gd name="connsiteX4" fmla="*/ 195262 w 385762"/>
                <a:gd name="connsiteY4" fmla="*/ 1781175 h 2200275"/>
                <a:gd name="connsiteX5" fmla="*/ 228600 w 385762"/>
                <a:gd name="connsiteY5" fmla="*/ 0 h 2200275"/>
                <a:gd name="connsiteX6" fmla="*/ 385762 w 385762"/>
                <a:gd name="connsiteY6" fmla="*/ 0 h 2200275"/>
                <a:gd name="connsiteX7" fmla="*/ 338137 w 385762"/>
                <a:gd name="connsiteY7" fmla="*/ 2200275 h 220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762" h="2200275">
                  <a:moveTo>
                    <a:pt x="338137" y="2200275"/>
                  </a:moveTo>
                  <a:lnTo>
                    <a:pt x="90487" y="2024063"/>
                  </a:lnTo>
                  <a:lnTo>
                    <a:pt x="0" y="2028825"/>
                  </a:lnTo>
                  <a:cubicBezTo>
                    <a:pt x="1587" y="1890713"/>
                    <a:pt x="3175" y="1752600"/>
                    <a:pt x="4762" y="1614488"/>
                  </a:cubicBezTo>
                  <a:lnTo>
                    <a:pt x="195262" y="1781175"/>
                  </a:lnTo>
                  <a:lnTo>
                    <a:pt x="228600" y="0"/>
                  </a:lnTo>
                  <a:lnTo>
                    <a:pt x="385762" y="0"/>
                  </a:lnTo>
                  <a:lnTo>
                    <a:pt x="338137" y="2200275"/>
                  </a:lnTo>
                  <a:close/>
                </a:path>
              </a:pathLst>
            </a:custGeom>
            <a:solidFill>
              <a:srgbClr val="FF9966">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5" name="フリーフォーム 864"/>
            <p:cNvSpPr/>
            <p:nvPr/>
          </p:nvSpPr>
          <p:spPr>
            <a:xfrm>
              <a:off x="1157288" y="871538"/>
              <a:ext cx="1219200" cy="1528762"/>
            </a:xfrm>
            <a:custGeom>
              <a:avLst/>
              <a:gdLst>
                <a:gd name="connsiteX0" fmla="*/ 1185862 w 1219200"/>
                <a:gd name="connsiteY0" fmla="*/ 1528762 h 1528762"/>
                <a:gd name="connsiteX1" fmla="*/ 1019175 w 1219200"/>
                <a:gd name="connsiteY1" fmla="*/ 1400175 h 1528762"/>
                <a:gd name="connsiteX2" fmla="*/ 1038225 w 1219200"/>
                <a:gd name="connsiteY2" fmla="*/ 985837 h 1528762"/>
                <a:gd name="connsiteX3" fmla="*/ 0 w 1219200"/>
                <a:gd name="connsiteY3" fmla="*/ 0 h 1528762"/>
                <a:gd name="connsiteX4" fmla="*/ 1219200 w 1219200"/>
                <a:gd name="connsiteY4" fmla="*/ 9525 h 1528762"/>
                <a:gd name="connsiteX5" fmla="*/ 1185862 w 1219200"/>
                <a:gd name="connsiteY5" fmla="*/ 1528762 h 1528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00" h="1528762">
                  <a:moveTo>
                    <a:pt x="1185862" y="1528762"/>
                  </a:moveTo>
                  <a:lnTo>
                    <a:pt x="1019175" y="1400175"/>
                  </a:lnTo>
                  <a:lnTo>
                    <a:pt x="1038225" y="985837"/>
                  </a:lnTo>
                  <a:lnTo>
                    <a:pt x="0" y="0"/>
                  </a:lnTo>
                  <a:lnTo>
                    <a:pt x="1219200" y="9525"/>
                  </a:lnTo>
                  <a:lnTo>
                    <a:pt x="1185862" y="1528762"/>
                  </a:lnTo>
                  <a:close/>
                </a:path>
              </a:pathLst>
            </a:custGeom>
            <a:solidFill>
              <a:srgbClr val="FFCC99">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6" name="フリーフォーム 865"/>
            <p:cNvSpPr/>
            <p:nvPr/>
          </p:nvSpPr>
          <p:spPr>
            <a:xfrm>
              <a:off x="752475" y="1609725"/>
              <a:ext cx="481013" cy="1857374"/>
            </a:xfrm>
            <a:custGeom>
              <a:avLst/>
              <a:gdLst>
                <a:gd name="connsiteX0" fmla="*/ 428625 w 481013"/>
                <a:gd name="connsiteY0" fmla="*/ 1871662 h 1871662"/>
                <a:gd name="connsiteX1" fmla="*/ 481013 w 481013"/>
                <a:gd name="connsiteY1" fmla="*/ 223837 h 1871662"/>
                <a:gd name="connsiteX2" fmla="*/ 52388 w 481013"/>
                <a:gd name="connsiteY2" fmla="*/ 0 h 1871662"/>
                <a:gd name="connsiteX3" fmla="*/ 0 w 481013"/>
                <a:gd name="connsiteY3" fmla="*/ 1809750 h 1871662"/>
                <a:gd name="connsiteX4" fmla="*/ 428625 w 481013"/>
                <a:gd name="connsiteY4" fmla="*/ 1871662 h 1871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013" h="1871662">
                  <a:moveTo>
                    <a:pt x="428625" y="1871662"/>
                  </a:moveTo>
                  <a:lnTo>
                    <a:pt x="481013" y="223837"/>
                  </a:lnTo>
                  <a:lnTo>
                    <a:pt x="52388" y="0"/>
                  </a:lnTo>
                  <a:lnTo>
                    <a:pt x="0" y="1809750"/>
                  </a:lnTo>
                  <a:lnTo>
                    <a:pt x="428625" y="1871662"/>
                  </a:lnTo>
                  <a:close/>
                </a:path>
              </a:pathLst>
            </a:custGeom>
            <a:solidFill>
              <a:srgbClr val="777777">
                <a:alpha val="4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7" name="フリーフォーム 866"/>
            <p:cNvSpPr/>
            <p:nvPr/>
          </p:nvSpPr>
          <p:spPr>
            <a:xfrm>
              <a:off x="0" y="3933056"/>
              <a:ext cx="9163050" cy="2066925"/>
            </a:xfrm>
            <a:custGeom>
              <a:avLst/>
              <a:gdLst>
                <a:gd name="connsiteX0" fmla="*/ 9525 w 9163050"/>
                <a:gd name="connsiteY0" fmla="*/ 495300 h 2066925"/>
                <a:gd name="connsiteX1" fmla="*/ 0 w 9163050"/>
                <a:gd name="connsiteY1" fmla="*/ 2047875 h 2066925"/>
                <a:gd name="connsiteX2" fmla="*/ 9153525 w 9163050"/>
                <a:gd name="connsiteY2" fmla="*/ 2066925 h 2066925"/>
                <a:gd name="connsiteX3" fmla="*/ 9163050 w 9163050"/>
                <a:gd name="connsiteY3" fmla="*/ 647700 h 2066925"/>
                <a:gd name="connsiteX4" fmla="*/ 4781550 w 9163050"/>
                <a:gd name="connsiteY4" fmla="*/ 0 h 2066925"/>
                <a:gd name="connsiteX5" fmla="*/ 4524375 w 9163050"/>
                <a:gd name="connsiteY5" fmla="*/ 0 h 2066925"/>
                <a:gd name="connsiteX6" fmla="*/ 9525 w 9163050"/>
                <a:gd name="connsiteY6" fmla="*/ 495300 h 2066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63050" h="2066925">
                  <a:moveTo>
                    <a:pt x="9525" y="495300"/>
                  </a:moveTo>
                  <a:lnTo>
                    <a:pt x="0" y="2047875"/>
                  </a:lnTo>
                  <a:lnTo>
                    <a:pt x="9153525" y="2066925"/>
                  </a:lnTo>
                  <a:lnTo>
                    <a:pt x="9163050" y="647700"/>
                  </a:lnTo>
                  <a:lnTo>
                    <a:pt x="4781550" y="0"/>
                  </a:lnTo>
                  <a:lnTo>
                    <a:pt x="4524375" y="0"/>
                  </a:lnTo>
                  <a:lnTo>
                    <a:pt x="9525" y="495300"/>
                  </a:lnTo>
                  <a:close/>
                </a:path>
              </a:pathLst>
            </a:custGeom>
            <a:solidFill>
              <a:schemeClr val="bg1">
                <a:lumMod val="50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8" name="フリーフォーム 867"/>
            <p:cNvSpPr/>
            <p:nvPr/>
          </p:nvSpPr>
          <p:spPr>
            <a:xfrm>
              <a:off x="4667250" y="3933824"/>
              <a:ext cx="2067379" cy="2075089"/>
            </a:xfrm>
            <a:custGeom>
              <a:avLst/>
              <a:gdLst>
                <a:gd name="connsiteX0" fmla="*/ 0 w 2228850"/>
                <a:gd name="connsiteY0" fmla="*/ 0 h 2000250"/>
                <a:gd name="connsiteX1" fmla="*/ 2124075 w 2228850"/>
                <a:gd name="connsiteY1" fmla="*/ 2000250 h 2000250"/>
                <a:gd name="connsiteX2" fmla="*/ 2228850 w 2228850"/>
                <a:gd name="connsiteY2" fmla="*/ 2000250 h 2000250"/>
                <a:gd name="connsiteX3" fmla="*/ 0 w 2228850"/>
                <a:gd name="connsiteY3" fmla="*/ 0 h 2000250"/>
              </a:gdLst>
              <a:ahLst/>
              <a:cxnLst>
                <a:cxn ang="0">
                  <a:pos x="connsiteX0" y="connsiteY0"/>
                </a:cxn>
                <a:cxn ang="0">
                  <a:pos x="connsiteX1" y="connsiteY1"/>
                </a:cxn>
                <a:cxn ang="0">
                  <a:pos x="connsiteX2" y="connsiteY2"/>
                </a:cxn>
                <a:cxn ang="0">
                  <a:pos x="connsiteX3" y="connsiteY3"/>
                </a:cxn>
              </a:cxnLst>
              <a:rect l="l" t="t" r="r" b="b"/>
              <a:pathLst>
                <a:path w="2228850" h="2000250">
                  <a:moveTo>
                    <a:pt x="0" y="0"/>
                  </a:moveTo>
                  <a:lnTo>
                    <a:pt x="2124075" y="2000250"/>
                  </a:lnTo>
                  <a:lnTo>
                    <a:pt x="2228850" y="2000250"/>
                  </a:lnTo>
                  <a:lnTo>
                    <a:pt x="0" y="0"/>
                  </a:ln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9" name="フリーフォーム 868"/>
            <p:cNvSpPr/>
            <p:nvPr/>
          </p:nvSpPr>
          <p:spPr>
            <a:xfrm flipH="1">
              <a:off x="4716016" y="3933056"/>
              <a:ext cx="2903984" cy="2061344"/>
            </a:xfrm>
            <a:custGeom>
              <a:avLst/>
              <a:gdLst>
                <a:gd name="connsiteX0" fmla="*/ 314325 w 3000375"/>
                <a:gd name="connsiteY0" fmla="*/ 1971675 h 1990725"/>
                <a:gd name="connsiteX1" fmla="*/ 3000375 w 3000375"/>
                <a:gd name="connsiteY1" fmla="*/ 0 h 1990725"/>
                <a:gd name="connsiteX2" fmla="*/ 0 w 3000375"/>
                <a:gd name="connsiteY2" fmla="*/ 1990725 h 1990725"/>
                <a:gd name="connsiteX3" fmla="*/ 314325 w 3000375"/>
                <a:gd name="connsiteY3" fmla="*/ 1971675 h 1990725"/>
              </a:gdLst>
              <a:ahLst/>
              <a:cxnLst>
                <a:cxn ang="0">
                  <a:pos x="connsiteX0" y="connsiteY0"/>
                </a:cxn>
                <a:cxn ang="0">
                  <a:pos x="connsiteX1" y="connsiteY1"/>
                </a:cxn>
                <a:cxn ang="0">
                  <a:pos x="connsiteX2" y="connsiteY2"/>
                </a:cxn>
                <a:cxn ang="0">
                  <a:pos x="connsiteX3" y="connsiteY3"/>
                </a:cxn>
              </a:cxnLst>
              <a:rect l="l" t="t" r="r" b="b"/>
              <a:pathLst>
                <a:path w="3000375" h="1990725">
                  <a:moveTo>
                    <a:pt x="314325" y="1971675"/>
                  </a:moveTo>
                  <a:lnTo>
                    <a:pt x="3000375" y="0"/>
                  </a:lnTo>
                  <a:lnTo>
                    <a:pt x="0" y="1990725"/>
                  </a:lnTo>
                  <a:lnTo>
                    <a:pt x="314325" y="1971675"/>
                  </a:lnTo>
                  <a:close/>
                </a:path>
              </a:pathLst>
            </a:custGeom>
            <a:solidFill>
              <a:schemeClr val="bg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870" name="直線コネクタ 869"/>
            <p:cNvCxnSpPr/>
            <p:nvPr/>
          </p:nvCxnSpPr>
          <p:spPr>
            <a:xfrm flipH="1" flipV="1">
              <a:off x="4139952" y="3861048"/>
              <a:ext cx="103174" cy="4248"/>
            </a:xfrm>
            <a:prstGeom prst="line">
              <a:avLst/>
            </a:prstGeom>
            <a:ln w="12700">
              <a:solidFill>
                <a:srgbClr val="FFCC99"/>
              </a:solidFill>
            </a:ln>
          </p:spPr>
          <p:style>
            <a:lnRef idx="1">
              <a:schemeClr val="accent1"/>
            </a:lnRef>
            <a:fillRef idx="0">
              <a:schemeClr val="accent1"/>
            </a:fillRef>
            <a:effectRef idx="0">
              <a:schemeClr val="accent1"/>
            </a:effectRef>
            <a:fontRef idx="minor">
              <a:schemeClr val="tx1"/>
            </a:fontRef>
          </p:style>
        </p:cxnSp>
        <p:grpSp>
          <p:nvGrpSpPr>
            <p:cNvPr id="16" name="グループ化 106"/>
            <p:cNvGrpSpPr/>
            <p:nvPr/>
          </p:nvGrpSpPr>
          <p:grpSpPr>
            <a:xfrm>
              <a:off x="4157663" y="3717032"/>
              <a:ext cx="601897" cy="149603"/>
              <a:chOff x="4157663" y="3717032"/>
              <a:chExt cx="601897" cy="149603"/>
            </a:xfrm>
            <a:solidFill>
              <a:srgbClr val="FFCC99"/>
            </a:solidFill>
          </p:grpSpPr>
          <p:cxnSp>
            <p:nvCxnSpPr>
              <p:cNvPr id="1027" name="直線コネクタ 1026"/>
              <p:cNvCxnSpPr/>
              <p:nvPr/>
            </p:nvCxnSpPr>
            <p:spPr>
              <a:xfrm flipH="1" flipV="1">
                <a:off x="4224338" y="3862388"/>
                <a:ext cx="535222" cy="4247"/>
              </a:xfrm>
              <a:prstGeom prst="line">
                <a:avLst/>
              </a:prstGeom>
              <a:grpFill/>
              <a:ln w="12700">
                <a:solidFill>
                  <a:srgbClr val="FFCC99"/>
                </a:solidFill>
              </a:ln>
            </p:spPr>
            <p:style>
              <a:lnRef idx="1">
                <a:schemeClr val="accent1"/>
              </a:lnRef>
              <a:fillRef idx="0">
                <a:schemeClr val="accent1"/>
              </a:fillRef>
              <a:effectRef idx="0">
                <a:schemeClr val="accent1"/>
              </a:effectRef>
              <a:fontRef idx="minor">
                <a:schemeClr val="tx1"/>
              </a:fontRef>
            </p:style>
          </p:cxnSp>
          <p:sp>
            <p:nvSpPr>
              <p:cNvPr id="1028" name="大波 1027"/>
              <p:cNvSpPr/>
              <p:nvPr/>
            </p:nvSpPr>
            <p:spPr>
              <a:xfrm>
                <a:off x="4542855" y="3717032"/>
                <a:ext cx="216024" cy="72008"/>
              </a:xfrm>
              <a:prstGeom prst="wave">
                <a:avLst/>
              </a:prstGeom>
              <a:grpFill/>
              <a:ln w="3175">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9" name="大波 1028"/>
              <p:cNvSpPr/>
              <p:nvPr/>
            </p:nvSpPr>
            <p:spPr>
              <a:xfrm>
                <a:off x="4355976" y="3717032"/>
                <a:ext cx="216024" cy="72008"/>
              </a:xfrm>
              <a:prstGeom prst="wave">
                <a:avLst/>
              </a:prstGeom>
              <a:grpFill/>
              <a:ln w="3175">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0" name="大波 110"/>
              <p:cNvSpPr/>
              <p:nvPr/>
            </p:nvSpPr>
            <p:spPr>
              <a:xfrm>
                <a:off x="4211960" y="3717032"/>
                <a:ext cx="144016" cy="72008"/>
              </a:xfrm>
              <a:prstGeom prst="wave">
                <a:avLst/>
              </a:prstGeom>
              <a:grpFill/>
              <a:ln w="3175">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1" name="大波 1030"/>
              <p:cNvSpPr/>
              <p:nvPr/>
            </p:nvSpPr>
            <p:spPr>
              <a:xfrm>
                <a:off x="4157663" y="3724275"/>
                <a:ext cx="54670" cy="52388"/>
              </a:xfrm>
              <a:prstGeom prst="wave">
                <a:avLst/>
              </a:prstGeom>
              <a:grpFill/>
              <a:ln w="3175">
                <a:solidFill>
                  <a:srgbClr val="FFCC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032" name="直線コネクタ 1031"/>
              <p:cNvCxnSpPr/>
              <p:nvPr/>
            </p:nvCxnSpPr>
            <p:spPr>
              <a:xfrm>
                <a:off x="4355976" y="3789040"/>
                <a:ext cx="72008" cy="72008"/>
              </a:xfrm>
              <a:prstGeom prst="line">
                <a:avLst/>
              </a:prstGeom>
              <a:grpFill/>
              <a:ln w="12700">
                <a:solidFill>
                  <a:srgbClr val="FFCC99"/>
                </a:solidFill>
              </a:ln>
            </p:spPr>
            <p:style>
              <a:lnRef idx="1">
                <a:schemeClr val="accent1"/>
              </a:lnRef>
              <a:fillRef idx="0">
                <a:schemeClr val="accent1"/>
              </a:fillRef>
              <a:effectRef idx="0">
                <a:schemeClr val="accent1"/>
              </a:effectRef>
              <a:fontRef idx="minor">
                <a:schemeClr val="tx1"/>
              </a:fontRef>
            </p:style>
          </p:cxnSp>
          <p:cxnSp>
            <p:nvCxnSpPr>
              <p:cNvPr id="1033" name="直線コネクタ 1032"/>
              <p:cNvCxnSpPr/>
              <p:nvPr/>
            </p:nvCxnSpPr>
            <p:spPr>
              <a:xfrm>
                <a:off x="4427984" y="3789040"/>
                <a:ext cx="72008" cy="72008"/>
              </a:xfrm>
              <a:prstGeom prst="line">
                <a:avLst/>
              </a:prstGeom>
              <a:grpFill/>
              <a:ln w="12700">
                <a:solidFill>
                  <a:srgbClr val="FFCC99"/>
                </a:solidFill>
              </a:ln>
            </p:spPr>
            <p:style>
              <a:lnRef idx="1">
                <a:schemeClr val="accent1"/>
              </a:lnRef>
              <a:fillRef idx="0">
                <a:schemeClr val="accent1"/>
              </a:fillRef>
              <a:effectRef idx="0">
                <a:schemeClr val="accent1"/>
              </a:effectRef>
              <a:fontRef idx="minor">
                <a:schemeClr val="tx1"/>
              </a:fontRef>
            </p:style>
          </p:cxnSp>
          <p:cxnSp>
            <p:nvCxnSpPr>
              <p:cNvPr id="1034" name="直線コネクタ 1033"/>
              <p:cNvCxnSpPr/>
              <p:nvPr/>
            </p:nvCxnSpPr>
            <p:spPr>
              <a:xfrm>
                <a:off x="4644008" y="3789040"/>
                <a:ext cx="72008" cy="72008"/>
              </a:xfrm>
              <a:prstGeom prst="line">
                <a:avLst/>
              </a:prstGeom>
              <a:grpFill/>
              <a:ln w="12700">
                <a:solidFill>
                  <a:srgbClr val="FFCC99"/>
                </a:solidFill>
              </a:ln>
            </p:spPr>
            <p:style>
              <a:lnRef idx="1">
                <a:schemeClr val="accent1"/>
              </a:lnRef>
              <a:fillRef idx="0">
                <a:schemeClr val="accent1"/>
              </a:fillRef>
              <a:effectRef idx="0">
                <a:schemeClr val="accent1"/>
              </a:effectRef>
              <a:fontRef idx="minor">
                <a:schemeClr val="tx1"/>
              </a:fontRef>
            </p:style>
          </p:cxnSp>
          <p:cxnSp>
            <p:nvCxnSpPr>
              <p:cNvPr id="1035" name="直線コネクタ 1034"/>
              <p:cNvCxnSpPr/>
              <p:nvPr/>
            </p:nvCxnSpPr>
            <p:spPr>
              <a:xfrm>
                <a:off x="4283968" y="3789040"/>
                <a:ext cx="72008" cy="72008"/>
              </a:xfrm>
              <a:prstGeom prst="line">
                <a:avLst/>
              </a:prstGeom>
              <a:grpFill/>
              <a:ln w="12700">
                <a:solidFill>
                  <a:srgbClr val="FFCC99"/>
                </a:solidFill>
              </a:ln>
            </p:spPr>
            <p:style>
              <a:lnRef idx="1">
                <a:schemeClr val="accent1"/>
              </a:lnRef>
              <a:fillRef idx="0">
                <a:schemeClr val="accent1"/>
              </a:fillRef>
              <a:effectRef idx="0">
                <a:schemeClr val="accent1"/>
              </a:effectRef>
              <a:fontRef idx="minor">
                <a:schemeClr val="tx1"/>
              </a:fontRef>
            </p:style>
          </p:cxnSp>
          <p:cxnSp>
            <p:nvCxnSpPr>
              <p:cNvPr id="1036" name="直線コネクタ 1035"/>
              <p:cNvCxnSpPr/>
              <p:nvPr/>
            </p:nvCxnSpPr>
            <p:spPr>
              <a:xfrm>
                <a:off x="4499992" y="3789040"/>
                <a:ext cx="72008" cy="72008"/>
              </a:xfrm>
              <a:prstGeom prst="line">
                <a:avLst/>
              </a:prstGeom>
              <a:grpFill/>
              <a:ln w="12700">
                <a:solidFill>
                  <a:srgbClr val="FFCC99"/>
                </a:solidFill>
              </a:ln>
            </p:spPr>
            <p:style>
              <a:lnRef idx="1">
                <a:schemeClr val="accent1"/>
              </a:lnRef>
              <a:fillRef idx="0">
                <a:schemeClr val="accent1"/>
              </a:fillRef>
              <a:effectRef idx="0">
                <a:schemeClr val="accent1"/>
              </a:effectRef>
              <a:fontRef idx="minor">
                <a:schemeClr val="tx1"/>
              </a:fontRef>
            </p:style>
          </p:cxnSp>
          <p:cxnSp>
            <p:nvCxnSpPr>
              <p:cNvPr id="1037" name="直線コネクタ 1036"/>
              <p:cNvCxnSpPr/>
              <p:nvPr/>
            </p:nvCxnSpPr>
            <p:spPr>
              <a:xfrm flipH="1">
                <a:off x="4644008" y="3789040"/>
                <a:ext cx="72008" cy="72008"/>
              </a:xfrm>
              <a:prstGeom prst="line">
                <a:avLst/>
              </a:prstGeom>
              <a:grpFill/>
              <a:ln w="12700">
                <a:solidFill>
                  <a:srgbClr val="FFCC99"/>
                </a:solidFill>
              </a:ln>
            </p:spPr>
            <p:style>
              <a:lnRef idx="1">
                <a:schemeClr val="accent1"/>
              </a:lnRef>
              <a:fillRef idx="0">
                <a:schemeClr val="accent1"/>
              </a:fillRef>
              <a:effectRef idx="0">
                <a:schemeClr val="accent1"/>
              </a:effectRef>
              <a:fontRef idx="minor">
                <a:schemeClr val="tx1"/>
              </a:fontRef>
            </p:style>
          </p:cxnSp>
          <p:cxnSp>
            <p:nvCxnSpPr>
              <p:cNvPr id="1038" name="直線コネクタ 1037"/>
              <p:cNvCxnSpPr/>
              <p:nvPr/>
            </p:nvCxnSpPr>
            <p:spPr>
              <a:xfrm flipH="1">
                <a:off x="4499992" y="3789040"/>
                <a:ext cx="72008" cy="72008"/>
              </a:xfrm>
              <a:prstGeom prst="line">
                <a:avLst/>
              </a:prstGeom>
              <a:grpFill/>
              <a:ln w="12700">
                <a:solidFill>
                  <a:srgbClr val="FFCC99"/>
                </a:solidFill>
              </a:ln>
            </p:spPr>
            <p:style>
              <a:lnRef idx="1">
                <a:schemeClr val="accent1"/>
              </a:lnRef>
              <a:fillRef idx="0">
                <a:schemeClr val="accent1"/>
              </a:fillRef>
              <a:effectRef idx="0">
                <a:schemeClr val="accent1"/>
              </a:effectRef>
              <a:fontRef idx="minor">
                <a:schemeClr val="tx1"/>
              </a:fontRef>
            </p:style>
          </p:cxnSp>
          <p:cxnSp>
            <p:nvCxnSpPr>
              <p:cNvPr id="1039" name="直線コネクタ 1038"/>
              <p:cNvCxnSpPr/>
              <p:nvPr/>
            </p:nvCxnSpPr>
            <p:spPr>
              <a:xfrm flipH="1">
                <a:off x="4355976" y="3789040"/>
                <a:ext cx="72008" cy="72008"/>
              </a:xfrm>
              <a:prstGeom prst="line">
                <a:avLst/>
              </a:prstGeom>
              <a:grpFill/>
              <a:ln w="12700">
                <a:solidFill>
                  <a:srgbClr val="FFCC99"/>
                </a:solidFill>
              </a:ln>
            </p:spPr>
            <p:style>
              <a:lnRef idx="1">
                <a:schemeClr val="accent1"/>
              </a:lnRef>
              <a:fillRef idx="0">
                <a:schemeClr val="accent1"/>
              </a:fillRef>
              <a:effectRef idx="0">
                <a:schemeClr val="accent1"/>
              </a:effectRef>
              <a:fontRef idx="minor">
                <a:schemeClr val="tx1"/>
              </a:fontRef>
            </p:style>
          </p:cxnSp>
        </p:grpSp>
        <p:sp>
          <p:nvSpPr>
            <p:cNvPr id="872" name="フリーフォーム 871"/>
            <p:cNvSpPr/>
            <p:nvPr/>
          </p:nvSpPr>
          <p:spPr>
            <a:xfrm>
              <a:off x="5100638" y="3078956"/>
              <a:ext cx="116681" cy="921544"/>
            </a:xfrm>
            <a:custGeom>
              <a:avLst/>
              <a:gdLst>
                <a:gd name="connsiteX0" fmla="*/ 116681 w 116681"/>
                <a:gd name="connsiteY0" fmla="*/ 0 h 921544"/>
                <a:gd name="connsiteX1" fmla="*/ 109537 w 116681"/>
                <a:gd name="connsiteY1" fmla="*/ 921544 h 921544"/>
                <a:gd name="connsiteX2" fmla="*/ 0 w 116681"/>
                <a:gd name="connsiteY2" fmla="*/ 897732 h 921544"/>
                <a:gd name="connsiteX3" fmla="*/ 14287 w 116681"/>
                <a:gd name="connsiteY3" fmla="*/ 90488 h 921544"/>
                <a:gd name="connsiteX4" fmla="*/ 116681 w 116681"/>
                <a:gd name="connsiteY4" fmla="*/ 0 h 921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81" h="921544">
                  <a:moveTo>
                    <a:pt x="116681" y="0"/>
                  </a:moveTo>
                  <a:cubicBezTo>
                    <a:pt x="114300" y="307181"/>
                    <a:pt x="111918" y="614363"/>
                    <a:pt x="109537" y="921544"/>
                  </a:cubicBezTo>
                  <a:lnTo>
                    <a:pt x="0" y="897732"/>
                  </a:lnTo>
                  <a:lnTo>
                    <a:pt x="14287" y="90488"/>
                  </a:lnTo>
                  <a:lnTo>
                    <a:pt x="116681" y="0"/>
                  </a:lnTo>
                  <a:close/>
                </a:path>
              </a:pathLst>
            </a:custGeom>
            <a:solidFill>
              <a:srgbClr val="FFCC99">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3" name="フリーフォーム 872"/>
            <p:cNvSpPr/>
            <p:nvPr/>
          </p:nvSpPr>
          <p:spPr>
            <a:xfrm>
              <a:off x="-4763" y="5781675"/>
              <a:ext cx="564357" cy="223838"/>
            </a:xfrm>
            <a:custGeom>
              <a:avLst/>
              <a:gdLst>
                <a:gd name="connsiteX0" fmla="*/ 130969 w 564357"/>
                <a:gd name="connsiteY0" fmla="*/ 0 h 223838"/>
                <a:gd name="connsiteX1" fmla="*/ 564357 w 564357"/>
                <a:gd name="connsiteY1" fmla="*/ 0 h 223838"/>
                <a:gd name="connsiteX2" fmla="*/ 2382 w 564357"/>
                <a:gd name="connsiteY2" fmla="*/ 223838 h 223838"/>
                <a:gd name="connsiteX3" fmla="*/ 0 w 564357"/>
                <a:gd name="connsiteY3" fmla="*/ 47625 h 223838"/>
                <a:gd name="connsiteX4" fmla="*/ 130969 w 564357"/>
                <a:gd name="connsiteY4" fmla="*/ 0 h 223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357" h="223838">
                  <a:moveTo>
                    <a:pt x="130969" y="0"/>
                  </a:moveTo>
                  <a:lnTo>
                    <a:pt x="564357" y="0"/>
                  </a:lnTo>
                  <a:lnTo>
                    <a:pt x="2382" y="223838"/>
                  </a:lnTo>
                  <a:lnTo>
                    <a:pt x="0" y="47625"/>
                  </a:lnTo>
                  <a:lnTo>
                    <a:pt x="130969" y="0"/>
                  </a:lnTo>
                  <a:close/>
                </a:path>
              </a:pathLst>
            </a:custGeom>
            <a:solidFill>
              <a:schemeClr val="bg1">
                <a:lumMod val="9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4" name="フリーフォーム 873"/>
            <p:cNvSpPr/>
            <p:nvPr/>
          </p:nvSpPr>
          <p:spPr>
            <a:xfrm>
              <a:off x="476250" y="5781675"/>
              <a:ext cx="971550" cy="226219"/>
            </a:xfrm>
            <a:custGeom>
              <a:avLst/>
              <a:gdLst>
                <a:gd name="connsiteX0" fmla="*/ 0 w 971550"/>
                <a:gd name="connsiteY0" fmla="*/ 221456 h 226219"/>
                <a:gd name="connsiteX1" fmla="*/ 511969 w 971550"/>
                <a:gd name="connsiteY1" fmla="*/ 0 h 226219"/>
                <a:gd name="connsiteX2" fmla="*/ 971550 w 971550"/>
                <a:gd name="connsiteY2" fmla="*/ 0 h 226219"/>
                <a:gd name="connsiteX3" fmla="*/ 507206 w 971550"/>
                <a:gd name="connsiteY3" fmla="*/ 226219 h 226219"/>
                <a:gd name="connsiteX4" fmla="*/ 0 w 971550"/>
                <a:gd name="connsiteY4" fmla="*/ 221456 h 226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550" h="226219">
                  <a:moveTo>
                    <a:pt x="0" y="221456"/>
                  </a:moveTo>
                  <a:lnTo>
                    <a:pt x="511969" y="0"/>
                  </a:lnTo>
                  <a:lnTo>
                    <a:pt x="971550" y="0"/>
                  </a:lnTo>
                  <a:lnTo>
                    <a:pt x="507206" y="226219"/>
                  </a:lnTo>
                  <a:lnTo>
                    <a:pt x="0" y="221456"/>
                  </a:lnTo>
                  <a:close/>
                </a:path>
              </a:pathLst>
            </a:custGeom>
            <a:solidFill>
              <a:schemeClr val="bg1">
                <a:lumMod val="9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5" name="フリーフォーム 874"/>
            <p:cNvSpPr/>
            <p:nvPr/>
          </p:nvSpPr>
          <p:spPr>
            <a:xfrm>
              <a:off x="1485900" y="5760244"/>
              <a:ext cx="847725" cy="242887"/>
            </a:xfrm>
            <a:custGeom>
              <a:avLst/>
              <a:gdLst>
                <a:gd name="connsiteX0" fmla="*/ 404813 w 847725"/>
                <a:gd name="connsiteY0" fmla="*/ 4762 h 242887"/>
                <a:gd name="connsiteX1" fmla="*/ 847725 w 847725"/>
                <a:gd name="connsiteY1" fmla="*/ 0 h 242887"/>
                <a:gd name="connsiteX2" fmla="*/ 538163 w 847725"/>
                <a:gd name="connsiteY2" fmla="*/ 242887 h 242887"/>
                <a:gd name="connsiteX3" fmla="*/ 0 w 847725"/>
                <a:gd name="connsiteY3" fmla="*/ 242887 h 242887"/>
                <a:gd name="connsiteX4" fmla="*/ 404813 w 847725"/>
                <a:gd name="connsiteY4" fmla="*/ 4762 h 242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725" h="242887">
                  <a:moveTo>
                    <a:pt x="404813" y="4762"/>
                  </a:moveTo>
                  <a:lnTo>
                    <a:pt x="847725" y="0"/>
                  </a:lnTo>
                  <a:lnTo>
                    <a:pt x="538163" y="242887"/>
                  </a:lnTo>
                  <a:lnTo>
                    <a:pt x="0" y="242887"/>
                  </a:lnTo>
                  <a:lnTo>
                    <a:pt x="404813" y="4762"/>
                  </a:lnTo>
                  <a:close/>
                </a:path>
              </a:pathLst>
            </a:custGeom>
            <a:solidFill>
              <a:schemeClr val="bg1">
                <a:lumMod val="9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6" name="フリーフォーム 875"/>
            <p:cNvSpPr/>
            <p:nvPr/>
          </p:nvSpPr>
          <p:spPr>
            <a:xfrm>
              <a:off x="1979712" y="3933056"/>
              <a:ext cx="2520280" cy="2088232"/>
            </a:xfrm>
            <a:custGeom>
              <a:avLst/>
              <a:gdLst>
                <a:gd name="connsiteX0" fmla="*/ 314325 w 3000375"/>
                <a:gd name="connsiteY0" fmla="*/ 1971675 h 1990725"/>
                <a:gd name="connsiteX1" fmla="*/ 3000375 w 3000375"/>
                <a:gd name="connsiteY1" fmla="*/ 0 h 1990725"/>
                <a:gd name="connsiteX2" fmla="*/ 0 w 3000375"/>
                <a:gd name="connsiteY2" fmla="*/ 1990725 h 1990725"/>
                <a:gd name="connsiteX3" fmla="*/ 314325 w 3000375"/>
                <a:gd name="connsiteY3" fmla="*/ 1971675 h 1990725"/>
              </a:gdLst>
              <a:ahLst/>
              <a:cxnLst>
                <a:cxn ang="0">
                  <a:pos x="connsiteX0" y="connsiteY0"/>
                </a:cxn>
                <a:cxn ang="0">
                  <a:pos x="connsiteX1" y="connsiteY1"/>
                </a:cxn>
                <a:cxn ang="0">
                  <a:pos x="connsiteX2" y="connsiteY2"/>
                </a:cxn>
                <a:cxn ang="0">
                  <a:pos x="connsiteX3" y="connsiteY3"/>
                </a:cxn>
              </a:cxnLst>
              <a:rect l="l" t="t" r="r" b="b"/>
              <a:pathLst>
                <a:path w="3000375" h="1990725">
                  <a:moveTo>
                    <a:pt x="314325" y="1971675"/>
                  </a:moveTo>
                  <a:lnTo>
                    <a:pt x="3000375" y="0"/>
                  </a:lnTo>
                  <a:lnTo>
                    <a:pt x="0" y="1990725"/>
                  </a:lnTo>
                  <a:lnTo>
                    <a:pt x="314325" y="1971675"/>
                  </a:lnTo>
                  <a:close/>
                </a:path>
              </a:pathLst>
            </a:custGeom>
            <a:solidFill>
              <a:schemeClr val="bg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7" name="フリーフォーム 876"/>
            <p:cNvSpPr/>
            <p:nvPr/>
          </p:nvSpPr>
          <p:spPr>
            <a:xfrm>
              <a:off x="7386638" y="5784056"/>
              <a:ext cx="823912" cy="221457"/>
            </a:xfrm>
            <a:custGeom>
              <a:avLst/>
              <a:gdLst>
                <a:gd name="connsiteX0" fmla="*/ 464343 w 823912"/>
                <a:gd name="connsiteY0" fmla="*/ 2382 h 221457"/>
                <a:gd name="connsiteX1" fmla="*/ 823912 w 823912"/>
                <a:gd name="connsiteY1" fmla="*/ 221457 h 221457"/>
                <a:gd name="connsiteX2" fmla="*/ 290512 w 823912"/>
                <a:gd name="connsiteY2" fmla="*/ 221457 h 221457"/>
                <a:gd name="connsiteX3" fmla="*/ 0 w 823912"/>
                <a:gd name="connsiteY3" fmla="*/ 0 h 221457"/>
                <a:gd name="connsiteX4" fmla="*/ 464343 w 823912"/>
                <a:gd name="connsiteY4" fmla="*/ 2382 h 221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912" h="221457">
                  <a:moveTo>
                    <a:pt x="464343" y="2382"/>
                  </a:moveTo>
                  <a:lnTo>
                    <a:pt x="823912" y="221457"/>
                  </a:lnTo>
                  <a:lnTo>
                    <a:pt x="290512" y="221457"/>
                  </a:lnTo>
                  <a:lnTo>
                    <a:pt x="0" y="0"/>
                  </a:lnTo>
                  <a:lnTo>
                    <a:pt x="464343" y="2382"/>
                  </a:lnTo>
                  <a:close/>
                </a:path>
              </a:pathLst>
            </a:custGeom>
            <a:solidFill>
              <a:schemeClr val="bg1">
                <a:lumMod val="9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8" name="フリーフォーム 877"/>
            <p:cNvSpPr/>
            <p:nvPr/>
          </p:nvSpPr>
          <p:spPr>
            <a:xfrm>
              <a:off x="9017794" y="5798344"/>
              <a:ext cx="128587" cy="66675"/>
            </a:xfrm>
            <a:custGeom>
              <a:avLst/>
              <a:gdLst>
                <a:gd name="connsiteX0" fmla="*/ 123825 w 128587"/>
                <a:gd name="connsiteY0" fmla="*/ 0 h 66675"/>
                <a:gd name="connsiteX1" fmla="*/ 0 w 128587"/>
                <a:gd name="connsiteY1" fmla="*/ 2381 h 66675"/>
                <a:gd name="connsiteX2" fmla="*/ 128587 w 128587"/>
                <a:gd name="connsiteY2" fmla="*/ 66675 h 66675"/>
                <a:gd name="connsiteX3" fmla="*/ 123825 w 128587"/>
                <a:gd name="connsiteY3" fmla="*/ 0 h 66675"/>
              </a:gdLst>
              <a:ahLst/>
              <a:cxnLst>
                <a:cxn ang="0">
                  <a:pos x="connsiteX0" y="connsiteY0"/>
                </a:cxn>
                <a:cxn ang="0">
                  <a:pos x="connsiteX1" y="connsiteY1"/>
                </a:cxn>
                <a:cxn ang="0">
                  <a:pos x="connsiteX2" y="connsiteY2"/>
                </a:cxn>
                <a:cxn ang="0">
                  <a:pos x="connsiteX3" y="connsiteY3"/>
                </a:cxn>
              </a:cxnLst>
              <a:rect l="l" t="t" r="r" b="b"/>
              <a:pathLst>
                <a:path w="128587" h="66675">
                  <a:moveTo>
                    <a:pt x="123825" y="0"/>
                  </a:moveTo>
                  <a:lnTo>
                    <a:pt x="0" y="2381"/>
                  </a:lnTo>
                  <a:lnTo>
                    <a:pt x="128587" y="66675"/>
                  </a:lnTo>
                  <a:lnTo>
                    <a:pt x="123825" y="0"/>
                  </a:lnTo>
                  <a:close/>
                </a:path>
              </a:pathLst>
            </a:custGeom>
            <a:solidFill>
              <a:schemeClr val="bg1">
                <a:lumMod val="9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9" name="フリーフォーム 878"/>
            <p:cNvSpPr/>
            <p:nvPr/>
          </p:nvSpPr>
          <p:spPr>
            <a:xfrm>
              <a:off x="3457575" y="2422525"/>
              <a:ext cx="73025" cy="1371600"/>
            </a:xfrm>
            <a:custGeom>
              <a:avLst/>
              <a:gdLst>
                <a:gd name="connsiteX0" fmla="*/ 25400 w 73025"/>
                <a:gd name="connsiteY0" fmla="*/ 0 h 1371600"/>
                <a:gd name="connsiteX1" fmla="*/ 73025 w 73025"/>
                <a:gd name="connsiteY1" fmla="*/ 76200 h 1371600"/>
                <a:gd name="connsiteX2" fmla="*/ 38100 w 73025"/>
                <a:gd name="connsiteY2" fmla="*/ 1371600 h 1371600"/>
                <a:gd name="connsiteX3" fmla="*/ 0 w 73025"/>
                <a:gd name="connsiteY3" fmla="*/ 1368425 h 1371600"/>
                <a:gd name="connsiteX4" fmla="*/ 25400 w 73025"/>
                <a:gd name="connsiteY4" fmla="*/ 0 h 137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25" h="1371600">
                  <a:moveTo>
                    <a:pt x="25400" y="0"/>
                  </a:moveTo>
                  <a:lnTo>
                    <a:pt x="73025" y="76200"/>
                  </a:lnTo>
                  <a:lnTo>
                    <a:pt x="38100" y="1371600"/>
                  </a:lnTo>
                  <a:lnTo>
                    <a:pt x="0" y="1368425"/>
                  </a:lnTo>
                  <a:lnTo>
                    <a:pt x="25400" y="0"/>
                  </a:lnTo>
                  <a:close/>
                </a:path>
              </a:pathLst>
            </a:custGeom>
            <a:solidFill>
              <a:srgbClr val="FF9966">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0" name="フリーフォーム 879"/>
            <p:cNvSpPr/>
            <p:nvPr/>
          </p:nvSpPr>
          <p:spPr>
            <a:xfrm>
              <a:off x="3406775" y="2419350"/>
              <a:ext cx="76200" cy="1371600"/>
            </a:xfrm>
            <a:custGeom>
              <a:avLst/>
              <a:gdLst>
                <a:gd name="connsiteX0" fmla="*/ 25400 w 76200"/>
                <a:gd name="connsiteY0" fmla="*/ 0 h 1371600"/>
                <a:gd name="connsiteX1" fmla="*/ 76200 w 76200"/>
                <a:gd name="connsiteY1" fmla="*/ 0 h 1371600"/>
                <a:gd name="connsiteX2" fmla="*/ 50800 w 76200"/>
                <a:gd name="connsiteY2" fmla="*/ 1371600 h 1371600"/>
                <a:gd name="connsiteX3" fmla="*/ 0 w 76200"/>
                <a:gd name="connsiteY3" fmla="*/ 1368425 h 1371600"/>
                <a:gd name="connsiteX4" fmla="*/ 25400 w 76200"/>
                <a:gd name="connsiteY4" fmla="*/ 0 h 137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1371600">
                  <a:moveTo>
                    <a:pt x="25400" y="0"/>
                  </a:moveTo>
                  <a:lnTo>
                    <a:pt x="76200" y="0"/>
                  </a:lnTo>
                  <a:lnTo>
                    <a:pt x="50800" y="1371600"/>
                  </a:lnTo>
                  <a:lnTo>
                    <a:pt x="0" y="1368425"/>
                  </a:lnTo>
                  <a:lnTo>
                    <a:pt x="25400" y="0"/>
                  </a:lnTo>
                  <a:close/>
                </a:path>
              </a:pathLst>
            </a:custGeom>
            <a:solidFill>
              <a:srgbClr val="777777">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1" name="フリーフォーム 880"/>
            <p:cNvSpPr/>
            <p:nvPr/>
          </p:nvSpPr>
          <p:spPr>
            <a:xfrm>
              <a:off x="2851150" y="2889250"/>
              <a:ext cx="352425" cy="860425"/>
            </a:xfrm>
            <a:custGeom>
              <a:avLst/>
              <a:gdLst>
                <a:gd name="connsiteX0" fmla="*/ 339725 w 352425"/>
                <a:gd name="connsiteY0" fmla="*/ 860425 h 860425"/>
                <a:gd name="connsiteX1" fmla="*/ 352425 w 352425"/>
                <a:gd name="connsiteY1" fmla="*/ 180975 h 860425"/>
                <a:gd name="connsiteX2" fmla="*/ 104775 w 352425"/>
                <a:gd name="connsiteY2" fmla="*/ 0 h 860425"/>
                <a:gd name="connsiteX3" fmla="*/ 12700 w 352425"/>
                <a:gd name="connsiteY3" fmla="*/ 3175 h 860425"/>
                <a:gd name="connsiteX4" fmla="*/ 0 w 352425"/>
                <a:gd name="connsiteY4" fmla="*/ 812800 h 860425"/>
                <a:gd name="connsiteX5" fmla="*/ 339725 w 352425"/>
                <a:gd name="connsiteY5" fmla="*/ 86042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425" h="860425">
                  <a:moveTo>
                    <a:pt x="339725" y="860425"/>
                  </a:moveTo>
                  <a:lnTo>
                    <a:pt x="352425" y="180975"/>
                  </a:lnTo>
                  <a:lnTo>
                    <a:pt x="104775" y="0"/>
                  </a:lnTo>
                  <a:lnTo>
                    <a:pt x="12700" y="3175"/>
                  </a:lnTo>
                  <a:lnTo>
                    <a:pt x="0" y="812800"/>
                  </a:lnTo>
                  <a:lnTo>
                    <a:pt x="339725" y="860425"/>
                  </a:lnTo>
                  <a:close/>
                </a:path>
              </a:pathLst>
            </a:custGeom>
            <a:solidFill>
              <a:srgbClr val="FF9966">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2" name="フリーフォーム 881"/>
            <p:cNvSpPr/>
            <p:nvPr/>
          </p:nvSpPr>
          <p:spPr>
            <a:xfrm>
              <a:off x="2847975" y="2927350"/>
              <a:ext cx="92075" cy="784225"/>
            </a:xfrm>
            <a:custGeom>
              <a:avLst/>
              <a:gdLst>
                <a:gd name="connsiteX0" fmla="*/ 0 w 92075"/>
                <a:gd name="connsiteY0" fmla="*/ 774700 h 784225"/>
                <a:gd name="connsiteX1" fmla="*/ 22225 w 92075"/>
                <a:gd name="connsiteY1" fmla="*/ 0 h 784225"/>
                <a:gd name="connsiteX2" fmla="*/ 92075 w 92075"/>
                <a:gd name="connsiteY2" fmla="*/ 34925 h 784225"/>
                <a:gd name="connsiteX3" fmla="*/ 73025 w 92075"/>
                <a:gd name="connsiteY3" fmla="*/ 784225 h 784225"/>
                <a:gd name="connsiteX4" fmla="*/ 0 w 92075"/>
                <a:gd name="connsiteY4" fmla="*/ 774700 h 784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075" h="784225">
                  <a:moveTo>
                    <a:pt x="0" y="774700"/>
                  </a:moveTo>
                  <a:lnTo>
                    <a:pt x="22225" y="0"/>
                  </a:lnTo>
                  <a:lnTo>
                    <a:pt x="92075" y="34925"/>
                  </a:lnTo>
                  <a:lnTo>
                    <a:pt x="73025" y="784225"/>
                  </a:lnTo>
                  <a:lnTo>
                    <a:pt x="0" y="774700"/>
                  </a:lnTo>
                  <a:close/>
                </a:path>
              </a:pathLst>
            </a:custGeom>
            <a:solidFill>
              <a:srgbClr val="777777">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3" name="フリーフォーム 882"/>
            <p:cNvSpPr/>
            <p:nvPr/>
          </p:nvSpPr>
          <p:spPr>
            <a:xfrm>
              <a:off x="2871216" y="871271"/>
              <a:ext cx="223114" cy="1792224"/>
            </a:xfrm>
            <a:custGeom>
              <a:avLst/>
              <a:gdLst>
                <a:gd name="connsiteX0" fmla="*/ 186538 w 223114"/>
                <a:gd name="connsiteY0" fmla="*/ 1792224 h 1792224"/>
                <a:gd name="connsiteX1" fmla="*/ 0 w 223114"/>
                <a:gd name="connsiteY1" fmla="*/ 1638605 h 1792224"/>
                <a:gd name="connsiteX2" fmla="*/ 29261 w 223114"/>
                <a:gd name="connsiteY2" fmla="*/ 18288 h 1792224"/>
                <a:gd name="connsiteX3" fmla="*/ 29261 w 223114"/>
                <a:gd name="connsiteY3" fmla="*/ 0 h 1792224"/>
                <a:gd name="connsiteX4" fmla="*/ 223114 w 223114"/>
                <a:gd name="connsiteY4" fmla="*/ 0 h 1792224"/>
                <a:gd name="connsiteX5" fmla="*/ 186538 w 223114"/>
                <a:gd name="connsiteY5" fmla="*/ 1792224 h 179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114" h="1792224">
                  <a:moveTo>
                    <a:pt x="186538" y="1792224"/>
                  </a:moveTo>
                  <a:lnTo>
                    <a:pt x="0" y="1638605"/>
                  </a:lnTo>
                  <a:lnTo>
                    <a:pt x="29261" y="18288"/>
                  </a:lnTo>
                  <a:lnTo>
                    <a:pt x="29261" y="0"/>
                  </a:lnTo>
                  <a:lnTo>
                    <a:pt x="223114" y="0"/>
                  </a:lnTo>
                  <a:lnTo>
                    <a:pt x="186538" y="1792224"/>
                  </a:lnTo>
                  <a:close/>
                </a:path>
              </a:pathLst>
            </a:custGeom>
            <a:solidFill>
              <a:srgbClr val="777777">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4" name="フリーフォーム 883"/>
            <p:cNvSpPr/>
            <p:nvPr/>
          </p:nvSpPr>
          <p:spPr>
            <a:xfrm>
              <a:off x="3493294" y="3069431"/>
              <a:ext cx="426244" cy="940594"/>
            </a:xfrm>
            <a:custGeom>
              <a:avLst/>
              <a:gdLst>
                <a:gd name="connsiteX0" fmla="*/ 411956 w 426244"/>
                <a:gd name="connsiteY0" fmla="*/ 907257 h 940594"/>
                <a:gd name="connsiteX1" fmla="*/ 0 w 426244"/>
                <a:gd name="connsiteY1" fmla="*/ 940594 h 940594"/>
                <a:gd name="connsiteX2" fmla="*/ 23812 w 426244"/>
                <a:gd name="connsiteY2" fmla="*/ 0 h 940594"/>
                <a:gd name="connsiteX3" fmla="*/ 121444 w 426244"/>
                <a:gd name="connsiteY3" fmla="*/ 78582 h 940594"/>
                <a:gd name="connsiteX4" fmla="*/ 185737 w 426244"/>
                <a:gd name="connsiteY4" fmla="*/ 78582 h 940594"/>
                <a:gd name="connsiteX5" fmla="*/ 254794 w 426244"/>
                <a:gd name="connsiteY5" fmla="*/ 126207 h 940594"/>
                <a:gd name="connsiteX6" fmla="*/ 250031 w 426244"/>
                <a:gd name="connsiteY6" fmla="*/ 328613 h 940594"/>
                <a:gd name="connsiteX7" fmla="*/ 426244 w 426244"/>
                <a:gd name="connsiteY7" fmla="*/ 426244 h 940594"/>
                <a:gd name="connsiteX8" fmla="*/ 411956 w 426244"/>
                <a:gd name="connsiteY8" fmla="*/ 907257 h 94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6244" h="940594">
                  <a:moveTo>
                    <a:pt x="411956" y="907257"/>
                  </a:moveTo>
                  <a:lnTo>
                    <a:pt x="0" y="940594"/>
                  </a:lnTo>
                  <a:lnTo>
                    <a:pt x="23812" y="0"/>
                  </a:lnTo>
                  <a:lnTo>
                    <a:pt x="121444" y="78582"/>
                  </a:lnTo>
                  <a:lnTo>
                    <a:pt x="185737" y="78582"/>
                  </a:lnTo>
                  <a:lnTo>
                    <a:pt x="254794" y="126207"/>
                  </a:lnTo>
                  <a:lnTo>
                    <a:pt x="250031" y="328613"/>
                  </a:lnTo>
                  <a:lnTo>
                    <a:pt x="426244" y="426244"/>
                  </a:lnTo>
                  <a:lnTo>
                    <a:pt x="411956" y="907257"/>
                  </a:lnTo>
                  <a:close/>
                </a:path>
              </a:pathLst>
            </a:custGeom>
            <a:solidFill>
              <a:srgbClr val="FFFF99">
                <a:alpha val="80000"/>
              </a:srgbClr>
            </a:solidFill>
            <a:ln w="12700">
              <a:solidFill>
                <a:srgbClr val="FFFF99">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5" name="フリーフォーム 884"/>
            <p:cNvSpPr/>
            <p:nvPr/>
          </p:nvSpPr>
          <p:spPr>
            <a:xfrm>
              <a:off x="-3175" y="3290888"/>
              <a:ext cx="3608388" cy="590550"/>
            </a:xfrm>
            <a:custGeom>
              <a:avLst/>
              <a:gdLst>
                <a:gd name="connsiteX0" fmla="*/ 7938 w 3608388"/>
                <a:gd name="connsiteY0" fmla="*/ 0 h 590550"/>
                <a:gd name="connsiteX1" fmla="*/ 3503613 w 3608388"/>
                <a:gd name="connsiteY1" fmla="*/ 495300 h 590550"/>
                <a:gd name="connsiteX2" fmla="*/ 3556000 w 3608388"/>
                <a:gd name="connsiteY2" fmla="*/ 519112 h 590550"/>
                <a:gd name="connsiteX3" fmla="*/ 3579813 w 3608388"/>
                <a:gd name="connsiteY3" fmla="*/ 538162 h 590550"/>
                <a:gd name="connsiteX4" fmla="*/ 3608388 w 3608388"/>
                <a:gd name="connsiteY4" fmla="*/ 590550 h 590550"/>
                <a:gd name="connsiteX5" fmla="*/ 3175 w 3608388"/>
                <a:gd name="connsiteY5" fmla="*/ 419100 h 590550"/>
                <a:gd name="connsiteX6" fmla="*/ 7938 w 3608388"/>
                <a:gd name="connsiteY6" fmla="*/ 0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08388" h="590550">
                  <a:moveTo>
                    <a:pt x="7938" y="0"/>
                  </a:moveTo>
                  <a:lnTo>
                    <a:pt x="3503613" y="495300"/>
                  </a:lnTo>
                  <a:lnTo>
                    <a:pt x="3556000" y="519112"/>
                  </a:lnTo>
                  <a:lnTo>
                    <a:pt x="3579813" y="538162"/>
                  </a:lnTo>
                  <a:lnTo>
                    <a:pt x="3608388" y="590550"/>
                  </a:lnTo>
                  <a:lnTo>
                    <a:pt x="3175" y="419100"/>
                  </a:lnTo>
                  <a:cubicBezTo>
                    <a:pt x="1587" y="276225"/>
                    <a:pt x="0" y="133350"/>
                    <a:pt x="7938" y="0"/>
                  </a:cubicBezTo>
                  <a:close/>
                </a:path>
              </a:pathLst>
            </a:custGeom>
            <a:solidFill>
              <a:srgbClr val="984807">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6" name="フローチャート : 論理積ゲート 885"/>
            <p:cNvSpPr/>
            <p:nvPr/>
          </p:nvSpPr>
          <p:spPr>
            <a:xfrm rot="16755742">
              <a:off x="1613346" y="3197241"/>
              <a:ext cx="438006" cy="259568"/>
            </a:xfrm>
            <a:prstGeom prst="flowChartDelay">
              <a:avLst/>
            </a:prstGeom>
            <a:solidFill>
              <a:srgbClr val="CC3300">
                <a:alpha val="50196"/>
              </a:srgbClr>
            </a:solidFill>
            <a:ln>
              <a:noFill/>
            </a:ln>
            <a:effectLst/>
            <a:scene3d>
              <a:camera prst="isometricOffAxis1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7" name="フローチャート : 論理積ゲート 886"/>
            <p:cNvSpPr/>
            <p:nvPr/>
          </p:nvSpPr>
          <p:spPr>
            <a:xfrm rot="16755742">
              <a:off x="1202126" y="3091936"/>
              <a:ext cx="535235" cy="312802"/>
            </a:xfrm>
            <a:prstGeom prst="flowChartDelay">
              <a:avLst/>
            </a:prstGeom>
            <a:solidFill>
              <a:srgbClr val="CC3300">
                <a:alpha val="50196"/>
              </a:srgbClr>
            </a:solidFill>
            <a:ln>
              <a:noFill/>
            </a:ln>
            <a:effectLst/>
            <a:scene3d>
              <a:camera prst="isometricOffAxis1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8" name="フローチャート : 論理積ゲート 887"/>
            <p:cNvSpPr/>
            <p:nvPr/>
          </p:nvSpPr>
          <p:spPr>
            <a:xfrm rot="16755742">
              <a:off x="-76968" y="2707970"/>
              <a:ext cx="782776" cy="525443"/>
            </a:xfrm>
            <a:prstGeom prst="flowChartDelay">
              <a:avLst/>
            </a:prstGeom>
            <a:solidFill>
              <a:srgbClr val="CC3300">
                <a:alpha val="50196"/>
              </a:srgbClr>
            </a:solidFill>
            <a:ln>
              <a:noFill/>
            </a:ln>
            <a:effectLst/>
            <a:scene3d>
              <a:camera prst="isometricOffAxis1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9" name="フローチャート : 論理積ゲート 888"/>
            <p:cNvSpPr/>
            <p:nvPr/>
          </p:nvSpPr>
          <p:spPr>
            <a:xfrm rot="16755742">
              <a:off x="1937014" y="3288725"/>
              <a:ext cx="377397" cy="234311"/>
            </a:xfrm>
            <a:prstGeom prst="flowChartDelay">
              <a:avLst/>
            </a:prstGeom>
            <a:solidFill>
              <a:srgbClr val="CC3300">
                <a:alpha val="50196"/>
              </a:srgbClr>
            </a:solidFill>
            <a:ln>
              <a:noFill/>
            </a:ln>
            <a:effectLst/>
            <a:scene3d>
              <a:camera prst="isometricOffAxis1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0" name="フリーフォーム 889"/>
            <p:cNvSpPr/>
            <p:nvPr/>
          </p:nvSpPr>
          <p:spPr>
            <a:xfrm>
              <a:off x="-4763" y="3700463"/>
              <a:ext cx="3505201" cy="628650"/>
            </a:xfrm>
            <a:custGeom>
              <a:avLst/>
              <a:gdLst>
                <a:gd name="connsiteX0" fmla="*/ 4763 w 3505201"/>
                <a:gd name="connsiteY0" fmla="*/ 0 h 628650"/>
                <a:gd name="connsiteX1" fmla="*/ 0 w 3505201"/>
                <a:gd name="connsiteY1" fmla="*/ 628650 h 628650"/>
                <a:gd name="connsiteX2" fmla="*/ 3500438 w 3505201"/>
                <a:gd name="connsiteY2" fmla="*/ 309562 h 628650"/>
                <a:gd name="connsiteX3" fmla="*/ 3505201 w 3505201"/>
                <a:gd name="connsiteY3" fmla="*/ 171450 h 628650"/>
                <a:gd name="connsiteX4" fmla="*/ 4763 w 3505201"/>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5201" h="628650">
                  <a:moveTo>
                    <a:pt x="4763" y="0"/>
                  </a:moveTo>
                  <a:cubicBezTo>
                    <a:pt x="3175" y="209550"/>
                    <a:pt x="1588" y="419100"/>
                    <a:pt x="0" y="628650"/>
                  </a:cubicBezTo>
                  <a:lnTo>
                    <a:pt x="3500438" y="309562"/>
                  </a:lnTo>
                  <a:lnTo>
                    <a:pt x="3505201" y="171450"/>
                  </a:lnTo>
                  <a:lnTo>
                    <a:pt x="4763" y="0"/>
                  </a:lnTo>
                  <a:close/>
                </a:path>
              </a:pathLst>
            </a:custGeom>
            <a:solidFill>
              <a:srgbClr val="969696">
                <a:alpha val="4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1" name="フリーフォーム 890"/>
            <p:cNvSpPr/>
            <p:nvPr/>
          </p:nvSpPr>
          <p:spPr>
            <a:xfrm>
              <a:off x="1671638" y="876300"/>
              <a:ext cx="433387" cy="857250"/>
            </a:xfrm>
            <a:custGeom>
              <a:avLst/>
              <a:gdLst>
                <a:gd name="connsiteX0" fmla="*/ 404812 w 433387"/>
                <a:gd name="connsiteY0" fmla="*/ 857250 h 857250"/>
                <a:gd name="connsiteX1" fmla="*/ 0 w 433387"/>
                <a:gd name="connsiteY1" fmla="*/ 476250 h 857250"/>
                <a:gd name="connsiteX2" fmla="*/ 0 w 433387"/>
                <a:gd name="connsiteY2" fmla="*/ 0 h 857250"/>
                <a:gd name="connsiteX3" fmla="*/ 433387 w 433387"/>
                <a:gd name="connsiteY3" fmla="*/ 0 h 857250"/>
                <a:gd name="connsiteX4" fmla="*/ 404812 w 433387"/>
                <a:gd name="connsiteY4" fmla="*/ 857250 h 857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87" h="857250">
                  <a:moveTo>
                    <a:pt x="404812" y="857250"/>
                  </a:moveTo>
                  <a:lnTo>
                    <a:pt x="0" y="476250"/>
                  </a:lnTo>
                  <a:lnTo>
                    <a:pt x="0" y="0"/>
                  </a:lnTo>
                  <a:lnTo>
                    <a:pt x="433387" y="0"/>
                  </a:lnTo>
                  <a:lnTo>
                    <a:pt x="404812" y="857250"/>
                  </a:lnTo>
                  <a:close/>
                </a:path>
              </a:pathLst>
            </a:custGeom>
            <a:solidFill>
              <a:srgbClr val="969696">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2" name="フリーフォーム 891"/>
            <p:cNvSpPr/>
            <p:nvPr/>
          </p:nvSpPr>
          <p:spPr>
            <a:xfrm>
              <a:off x="2081213" y="1376363"/>
              <a:ext cx="261937" cy="157162"/>
            </a:xfrm>
            <a:custGeom>
              <a:avLst/>
              <a:gdLst>
                <a:gd name="connsiteX0" fmla="*/ 4762 w 261937"/>
                <a:gd name="connsiteY0" fmla="*/ 0 h 157162"/>
                <a:gd name="connsiteX1" fmla="*/ 0 w 261937"/>
                <a:gd name="connsiteY1" fmla="*/ 157162 h 157162"/>
                <a:gd name="connsiteX2" fmla="*/ 257175 w 261937"/>
                <a:gd name="connsiteY2" fmla="*/ 157162 h 157162"/>
                <a:gd name="connsiteX3" fmla="*/ 261937 w 261937"/>
                <a:gd name="connsiteY3" fmla="*/ 4762 h 157162"/>
                <a:gd name="connsiteX4" fmla="*/ 4762 w 261937"/>
                <a:gd name="connsiteY4" fmla="*/ 0 h 157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37" h="157162">
                  <a:moveTo>
                    <a:pt x="4762" y="0"/>
                  </a:moveTo>
                  <a:lnTo>
                    <a:pt x="0" y="157162"/>
                  </a:lnTo>
                  <a:lnTo>
                    <a:pt x="257175" y="157162"/>
                  </a:lnTo>
                  <a:lnTo>
                    <a:pt x="261937" y="4762"/>
                  </a:lnTo>
                  <a:lnTo>
                    <a:pt x="4762" y="0"/>
                  </a:lnTo>
                  <a:close/>
                </a:path>
              </a:pathLst>
            </a:custGeom>
            <a:solidFill>
              <a:srgbClr val="FF99FF">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3" name="フリーフォーム 892"/>
            <p:cNvSpPr/>
            <p:nvPr/>
          </p:nvSpPr>
          <p:spPr>
            <a:xfrm>
              <a:off x="2093119" y="1066230"/>
              <a:ext cx="263177" cy="157162"/>
            </a:xfrm>
            <a:custGeom>
              <a:avLst/>
              <a:gdLst>
                <a:gd name="connsiteX0" fmla="*/ 4762 w 261937"/>
                <a:gd name="connsiteY0" fmla="*/ 0 h 157162"/>
                <a:gd name="connsiteX1" fmla="*/ 0 w 261937"/>
                <a:gd name="connsiteY1" fmla="*/ 157162 h 157162"/>
                <a:gd name="connsiteX2" fmla="*/ 257175 w 261937"/>
                <a:gd name="connsiteY2" fmla="*/ 157162 h 157162"/>
                <a:gd name="connsiteX3" fmla="*/ 261937 w 261937"/>
                <a:gd name="connsiteY3" fmla="*/ 4762 h 157162"/>
                <a:gd name="connsiteX4" fmla="*/ 4762 w 261937"/>
                <a:gd name="connsiteY4" fmla="*/ 0 h 157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37" h="157162">
                  <a:moveTo>
                    <a:pt x="4762" y="0"/>
                  </a:moveTo>
                  <a:lnTo>
                    <a:pt x="0" y="157162"/>
                  </a:lnTo>
                  <a:lnTo>
                    <a:pt x="257175" y="157162"/>
                  </a:lnTo>
                  <a:lnTo>
                    <a:pt x="261937" y="4762"/>
                  </a:lnTo>
                  <a:lnTo>
                    <a:pt x="4762" y="0"/>
                  </a:lnTo>
                  <a:close/>
                </a:path>
              </a:pathLst>
            </a:custGeom>
            <a:solidFill>
              <a:srgbClr val="FF99FF">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4" name="フリーフォーム 893"/>
            <p:cNvSpPr/>
            <p:nvPr/>
          </p:nvSpPr>
          <p:spPr>
            <a:xfrm>
              <a:off x="2074069" y="1676400"/>
              <a:ext cx="250031" cy="152400"/>
            </a:xfrm>
            <a:custGeom>
              <a:avLst/>
              <a:gdLst>
                <a:gd name="connsiteX0" fmla="*/ 0 w 242887"/>
                <a:gd name="connsiteY0" fmla="*/ 0 h 152400"/>
                <a:gd name="connsiteX1" fmla="*/ 0 w 242887"/>
                <a:gd name="connsiteY1" fmla="*/ 57150 h 152400"/>
                <a:gd name="connsiteX2" fmla="*/ 104775 w 242887"/>
                <a:gd name="connsiteY2" fmla="*/ 152400 h 152400"/>
                <a:gd name="connsiteX3" fmla="*/ 242887 w 242887"/>
                <a:gd name="connsiteY3" fmla="*/ 152400 h 152400"/>
                <a:gd name="connsiteX4" fmla="*/ 238125 w 242887"/>
                <a:gd name="connsiteY4" fmla="*/ 4763 h 152400"/>
                <a:gd name="connsiteX5" fmla="*/ 0 w 242887"/>
                <a:gd name="connsiteY5"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2887" h="152400">
                  <a:moveTo>
                    <a:pt x="0" y="0"/>
                  </a:moveTo>
                  <a:lnTo>
                    <a:pt x="0" y="57150"/>
                  </a:lnTo>
                  <a:lnTo>
                    <a:pt x="104775" y="152400"/>
                  </a:lnTo>
                  <a:lnTo>
                    <a:pt x="242887" y="152400"/>
                  </a:lnTo>
                  <a:lnTo>
                    <a:pt x="238125" y="4763"/>
                  </a:lnTo>
                  <a:lnTo>
                    <a:pt x="0" y="0"/>
                  </a:lnTo>
                  <a:close/>
                </a:path>
              </a:pathLst>
            </a:custGeom>
            <a:solidFill>
              <a:srgbClr val="FF99FF">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5" name="フリーフォーム 894"/>
            <p:cNvSpPr/>
            <p:nvPr/>
          </p:nvSpPr>
          <p:spPr>
            <a:xfrm>
              <a:off x="1421606" y="1069181"/>
              <a:ext cx="238125" cy="152400"/>
            </a:xfrm>
            <a:custGeom>
              <a:avLst/>
              <a:gdLst>
                <a:gd name="connsiteX0" fmla="*/ 0 w 238125"/>
                <a:gd name="connsiteY0" fmla="*/ 0 h 152400"/>
                <a:gd name="connsiteX1" fmla="*/ 2382 w 238125"/>
                <a:gd name="connsiteY1" fmla="*/ 61913 h 152400"/>
                <a:gd name="connsiteX2" fmla="*/ 100013 w 238125"/>
                <a:gd name="connsiteY2" fmla="*/ 150019 h 152400"/>
                <a:gd name="connsiteX3" fmla="*/ 235744 w 238125"/>
                <a:gd name="connsiteY3" fmla="*/ 152400 h 152400"/>
                <a:gd name="connsiteX4" fmla="*/ 238125 w 238125"/>
                <a:gd name="connsiteY4" fmla="*/ 9525 h 152400"/>
                <a:gd name="connsiteX5" fmla="*/ 0 w 238125"/>
                <a:gd name="connsiteY5"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125" h="152400">
                  <a:moveTo>
                    <a:pt x="0" y="0"/>
                  </a:moveTo>
                  <a:lnTo>
                    <a:pt x="2382" y="61913"/>
                  </a:lnTo>
                  <a:lnTo>
                    <a:pt x="100013" y="150019"/>
                  </a:lnTo>
                  <a:lnTo>
                    <a:pt x="235744" y="152400"/>
                  </a:lnTo>
                  <a:cubicBezTo>
                    <a:pt x="236538" y="104775"/>
                    <a:pt x="237331" y="57150"/>
                    <a:pt x="238125" y="9525"/>
                  </a:cubicBezTo>
                  <a:lnTo>
                    <a:pt x="0" y="0"/>
                  </a:lnTo>
                  <a:close/>
                </a:path>
              </a:pathLst>
            </a:custGeom>
            <a:solidFill>
              <a:srgbClr val="FF99FF">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6" name="フリーフォーム 895"/>
            <p:cNvSpPr/>
            <p:nvPr/>
          </p:nvSpPr>
          <p:spPr>
            <a:xfrm>
              <a:off x="806861" y="871957"/>
              <a:ext cx="1390650" cy="1404938"/>
            </a:xfrm>
            <a:custGeom>
              <a:avLst/>
              <a:gdLst>
                <a:gd name="connsiteX0" fmla="*/ 1366838 w 1390650"/>
                <a:gd name="connsiteY0" fmla="*/ 1404938 h 1404938"/>
                <a:gd name="connsiteX1" fmla="*/ 1390650 w 1390650"/>
                <a:gd name="connsiteY1" fmla="*/ 985838 h 1404938"/>
                <a:gd name="connsiteX2" fmla="*/ 347663 w 1390650"/>
                <a:gd name="connsiteY2" fmla="*/ 0 h 1404938"/>
                <a:gd name="connsiteX3" fmla="*/ 19050 w 1390650"/>
                <a:gd name="connsiteY3" fmla="*/ 4763 h 1404938"/>
                <a:gd name="connsiteX4" fmla="*/ 0 w 1390650"/>
                <a:gd name="connsiteY4" fmla="*/ 733425 h 1404938"/>
                <a:gd name="connsiteX5" fmla="*/ 290513 w 1390650"/>
                <a:gd name="connsiteY5" fmla="*/ 890588 h 1404938"/>
                <a:gd name="connsiteX6" fmla="*/ 300038 w 1390650"/>
                <a:gd name="connsiteY6" fmla="*/ 762000 h 1404938"/>
                <a:gd name="connsiteX7" fmla="*/ 528638 w 1390650"/>
                <a:gd name="connsiteY7" fmla="*/ 766763 h 1404938"/>
                <a:gd name="connsiteX8" fmla="*/ 1366838 w 1390650"/>
                <a:gd name="connsiteY8" fmla="*/ 1404938 h 1404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0650" h="1404938">
                  <a:moveTo>
                    <a:pt x="1366838" y="1404938"/>
                  </a:moveTo>
                  <a:lnTo>
                    <a:pt x="1390650" y="985838"/>
                  </a:lnTo>
                  <a:lnTo>
                    <a:pt x="347663" y="0"/>
                  </a:lnTo>
                  <a:lnTo>
                    <a:pt x="19050" y="4763"/>
                  </a:lnTo>
                  <a:lnTo>
                    <a:pt x="0" y="733425"/>
                  </a:lnTo>
                  <a:lnTo>
                    <a:pt x="290513" y="890588"/>
                  </a:lnTo>
                  <a:lnTo>
                    <a:pt x="300038" y="762000"/>
                  </a:lnTo>
                  <a:lnTo>
                    <a:pt x="528638" y="766763"/>
                  </a:lnTo>
                  <a:lnTo>
                    <a:pt x="1366838" y="1404938"/>
                  </a:lnTo>
                  <a:close/>
                </a:path>
              </a:pathLst>
            </a:custGeom>
            <a:solidFill>
              <a:srgbClr val="FFCC99">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7" name="フリーフォーム 896"/>
            <p:cNvSpPr/>
            <p:nvPr/>
          </p:nvSpPr>
          <p:spPr>
            <a:xfrm>
              <a:off x="7365206" y="978694"/>
              <a:ext cx="119063" cy="321469"/>
            </a:xfrm>
            <a:custGeom>
              <a:avLst/>
              <a:gdLst>
                <a:gd name="connsiteX0" fmla="*/ 116682 w 119063"/>
                <a:gd name="connsiteY0" fmla="*/ 0 h 321469"/>
                <a:gd name="connsiteX1" fmla="*/ 119063 w 119063"/>
                <a:gd name="connsiteY1" fmla="*/ 226219 h 321469"/>
                <a:gd name="connsiteX2" fmla="*/ 0 w 119063"/>
                <a:gd name="connsiteY2" fmla="*/ 321469 h 321469"/>
                <a:gd name="connsiteX3" fmla="*/ 2382 w 119063"/>
                <a:gd name="connsiteY3" fmla="*/ 116681 h 321469"/>
                <a:gd name="connsiteX4" fmla="*/ 116682 w 119063"/>
                <a:gd name="connsiteY4" fmla="*/ 0 h 321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63" h="321469">
                  <a:moveTo>
                    <a:pt x="116682" y="0"/>
                  </a:moveTo>
                  <a:cubicBezTo>
                    <a:pt x="117476" y="75406"/>
                    <a:pt x="118269" y="150813"/>
                    <a:pt x="119063" y="226219"/>
                  </a:cubicBezTo>
                  <a:lnTo>
                    <a:pt x="0" y="321469"/>
                  </a:lnTo>
                  <a:lnTo>
                    <a:pt x="2382" y="116681"/>
                  </a:lnTo>
                  <a:lnTo>
                    <a:pt x="116682" y="0"/>
                  </a:lnTo>
                  <a:close/>
                </a:path>
              </a:pathLst>
            </a:custGeom>
            <a:solidFill>
              <a:srgbClr val="C0C0C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8" name="フリーフォーム 897"/>
            <p:cNvSpPr/>
            <p:nvPr/>
          </p:nvSpPr>
          <p:spPr>
            <a:xfrm>
              <a:off x="7365206" y="1350169"/>
              <a:ext cx="128588" cy="316706"/>
            </a:xfrm>
            <a:custGeom>
              <a:avLst/>
              <a:gdLst>
                <a:gd name="connsiteX0" fmla="*/ 121444 w 128588"/>
                <a:gd name="connsiteY0" fmla="*/ 0 h 316706"/>
                <a:gd name="connsiteX1" fmla="*/ 128588 w 128588"/>
                <a:gd name="connsiteY1" fmla="*/ 219075 h 316706"/>
                <a:gd name="connsiteX2" fmla="*/ 4763 w 128588"/>
                <a:gd name="connsiteY2" fmla="*/ 316706 h 316706"/>
                <a:gd name="connsiteX3" fmla="*/ 0 w 128588"/>
                <a:gd name="connsiteY3" fmla="*/ 107156 h 316706"/>
                <a:gd name="connsiteX4" fmla="*/ 121444 w 128588"/>
                <a:gd name="connsiteY4" fmla="*/ 0 h 316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88" h="316706">
                  <a:moveTo>
                    <a:pt x="121444" y="0"/>
                  </a:moveTo>
                  <a:lnTo>
                    <a:pt x="128588" y="219075"/>
                  </a:lnTo>
                  <a:lnTo>
                    <a:pt x="4763" y="316706"/>
                  </a:lnTo>
                  <a:lnTo>
                    <a:pt x="0" y="107156"/>
                  </a:lnTo>
                  <a:lnTo>
                    <a:pt x="121444" y="0"/>
                  </a:lnTo>
                  <a:close/>
                </a:path>
              </a:pathLst>
            </a:custGeom>
            <a:solidFill>
              <a:srgbClr val="C0C0C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9" name="フリーフォーム 898"/>
            <p:cNvSpPr/>
            <p:nvPr/>
          </p:nvSpPr>
          <p:spPr>
            <a:xfrm>
              <a:off x="7369969" y="1716881"/>
              <a:ext cx="126206" cy="304800"/>
            </a:xfrm>
            <a:custGeom>
              <a:avLst/>
              <a:gdLst>
                <a:gd name="connsiteX0" fmla="*/ 126206 w 126206"/>
                <a:gd name="connsiteY0" fmla="*/ 0 h 304800"/>
                <a:gd name="connsiteX1" fmla="*/ 126206 w 126206"/>
                <a:gd name="connsiteY1" fmla="*/ 233363 h 304800"/>
                <a:gd name="connsiteX2" fmla="*/ 2381 w 126206"/>
                <a:gd name="connsiteY2" fmla="*/ 304800 h 304800"/>
                <a:gd name="connsiteX3" fmla="*/ 0 w 126206"/>
                <a:gd name="connsiteY3" fmla="*/ 83344 h 304800"/>
                <a:gd name="connsiteX4" fmla="*/ 126206 w 126206"/>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206" h="304800">
                  <a:moveTo>
                    <a:pt x="126206" y="0"/>
                  </a:moveTo>
                  <a:lnTo>
                    <a:pt x="126206" y="233363"/>
                  </a:lnTo>
                  <a:lnTo>
                    <a:pt x="2381" y="304800"/>
                  </a:lnTo>
                  <a:cubicBezTo>
                    <a:pt x="1587" y="230981"/>
                    <a:pt x="794" y="157163"/>
                    <a:pt x="0" y="83344"/>
                  </a:cubicBezTo>
                  <a:lnTo>
                    <a:pt x="126206" y="0"/>
                  </a:lnTo>
                  <a:close/>
                </a:path>
              </a:pathLst>
            </a:custGeom>
            <a:solidFill>
              <a:srgbClr val="C0C0C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0" name="フリーフォーム 899"/>
            <p:cNvSpPr/>
            <p:nvPr/>
          </p:nvSpPr>
          <p:spPr>
            <a:xfrm>
              <a:off x="7377113" y="2100263"/>
              <a:ext cx="126206" cy="283368"/>
            </a:xfrm>
            <a:custGeom>
              <a:avLst/>
              <a:gdLst>
                <a:gd name="connsiteX0" fmla="*/ 119062 w 126206"/>
                <a:gd name="connsiteY0" fmla="*/ 0 h 283368"/>
                <a:gd name="connsiteX1" fmla="*/ 126206 w 126206"/>
                <a:gd name="connsiteY1" fmla="*/ 226218 h 283368"/>
                <a:gd name="connsiteX2" fmla="*/ 0 w 126206"/>
                <a:gd name="connsiteY2" fmla="*/ 283368 h 283368"/>
                <a:gd name="connsiteX3" fmla="*/ 0 w 126206"/>
                <a:gd name="connsiteY3" fmla="*/ 83343 h 283368"/>
                <a:gd name="connsiteX4" fmla="*/ 119062 w 126206"/>
                <a:gd name="connsiteY4" fmla="*/ 0 h 283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206" h="283368">
                  <a:moveTo>
                    <a:pt x="119062" y="0"/>
                  </a:moveTo>
                  <a:lnTo>
                    <a:pt x="126206" y="226218"/>
                  </a:lnTo>
                  <a:lnTo>
                    <a:pt x="0" y="283368"/>
                  </a:lnTo>
                  <a:lnTo>
                    <a:pt x="0" y="83343"/>
                  </a:lnTo>
                  <a:lnTo>
                    <a:pt x="119062" y="0"/>
                  </a:lnTo>
                  <a:close/>
                </a:path>
              </a:pathLst>
            </a:custGeom>
            <a:solidFill>
              <a:srgbClr val="C0C0C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1" name="フリーフォーム 900"/>
            <p:cNvSpPr/>
            <p:nvPr/>
          </p:nvSpPr>
          <p:spPr>
            <a:xfrm>
              <a:off x="7386638" y="2486025"/>
              <a:ext cx="119062" cy="288131"/>
            </a:xfrm>
            <a:custGeom>
              <a:avLst/>
              <a:gdLst>
                <a:gd name="connsiteX0" fmla="*/ 116681 w 119062"/>
                <a:gd name="connsiteY0" fmla="*/ 0 h 288131"/>
                <a:gd name="connsiteX1" fmla="*/ 119062 w 119062"/>
                <a:gd name="connsiteY1" fmla="*/ 261938 h 288131"/>
                <a:gd name="connsiteX2" fmla="*/ 4762 w 119062"/>
                <a:gd name="connsiteY2" fmla="*/ 288131 h 288131"/>
                <a:gd name="connsiteX3" fmla="*/ 0 w 119062"/>
                <a:gd name="connsiteY3" fmla="*/ 42863 h 288131"/>
                <a:gd name="connsiteX4" fmla="*/ 116681 w 119062"/>
                <a:gd name="connsiteY4" fmla="*/ 0 h 288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62" h="288131">
                  <a:moveTo>
                    <a:pt x="116681" y="0"/>
                  </a:moveTo>
                  <a:cubicBezTo>
                    <a:pt x="117475" y="87313"/>
                    <a:pt x="118268" y="174625"/>
                    <a:pt x="119062" y="261938"/>
                  </a:cubicBezTo>
                  <a:lnTo>
                    <a:pt x="4762" y="288131"/>
                  </a:lnTo>
                  <a:cubicBezTo>
                    <a:pt x="3175" y="206375"/>
                    <a:pt x="1587" y="124619"/>
                    <a:pt x="0" y="42863"/>
                  </a:cubicBezTo>
                  <a:lnTo>
                    <a:pt x="116681" y="0"/>
                  </a:lnTo>
                  <a:close/>
                </a:path>
              </a:pathLst>
            </a:custGeom>
            <a:solidFill>
              <a:srgbClr val="C0C0C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2" name="フリーフォーム 901"/>
            <p:cNvSpPr/>
            <p:nvPr/>
          </p:nvSpPr>
          <p:spPr>
            <a:xfrm>
              <a:off x="7031831" y="1050131"/>
              <a:ext cx="119063" cy="297657"/>
            </a:xfrm>
            <a:custGeom>
              <a:avLst/>
              <a:gdLst>
                <a:gd name="connsiteX0" fmla="*/ 119063 w 119063"/>
                <a:gd name="connsiteY0" fmla="*/ 0 h 297657"/>
                <a:gd name="connsiteX1" fmla="*/ 116682 w 119063"/>
                <a:gd name="connsiteY1" fmla="*/ 197644 h 297657"/>
                <a:gd name="connsiteX2" fmla="*/ 0 w 119063"/>
                <a:gd name="connsiteY2" fmla="*/ 297657 h 297657"/>
                <a:gd name="connsiteX3" fmla="*/ 0 w 119063"/>
                <a:gd name="connsiteY3" fmla="*/ 121444 h 297657"/>
                <a:gd name="connsiteX4" fmla="*/ 119063 w 119063"/>
                <a:gd name="connsiteY4" fmla="*/ 0 h 297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63" h="297657">
                  <a:moveTo>
                    <a:pt x="119063" y="0"/>
                  </a:moveTo>
                  <a:cubicBezTo>
                    <a:pt x="118269" y="65881"/>
                    <a:pt x="117476" y="131763"/>
                    <a:pt x="116682" y="197644"/>
                  </a:cubicBezTo>
                  <a:lnTo>
                    <a:pt x="0" y="297657"/>
                  </a:lnTo>
                  <a:lnTo>
                    <a:pt x="0" y="121444"/>
                  </a:lnTo>
                  <a:lnTo>
                    <a:pt x="119063" y="0"/>
                  </a:lnTo>
                  <a:close/>
                </a:path>
              </a:pathLst>
            </a:custGeom>
            <a:solidFill>
              <a:srgbClr val="C0C0C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3" name="フリーフォーム 902"/>
            <p:cNvSpPr/>
            <p:nvPr/>
          </p:nvSpPr>
          <p:spPr>
            <a:xfrm>
              <a:off x="7034213" y="1402556"/>
              <a:ext cx="121443" cy="285750"/>
            </a:xfrm>
            <a:custGeom>
              <a:avLst/>
              <a:gdLst>
                <a:gd name="connsiteX0" fmla="*/ 114300 w 121443"/>
                <a:gd name="connsiteY0" fmla="*/ 0 h 285750"/>
                <a:gd name="connsiteX1" fmla="*/ 121443 w 121443"/>
                <a:gd name="connsiteY1" fmla="*/ 190500 h 285750"/>
                <a:gd name="connsiteX2" fmla="*/ 2381 w 121443"/>
                <a:gd name="connsiteY2" fmla="*/ 285750 h 285750"/>
                <a:gd name="connsiteX3" fmla="*/ 0 w 121443"/>
                <a:gd name="connsiteY3" fmla="*/ 104775 h 285750"/>
                <a:gd name="connsiteX4" fmla="*/ 114300 w 121443"/>
                <a:gd name="connsiteY4" fmla="*/ 0 h 285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443" h="285750">
                  <a:moveTo>
                    <a:pt x="114300" y="0"/>
                  </a:moveTo>
                  <a:lnTo>
                    <a:pt x="121443" y="190500"/>
                  </a:lnTo>
                  <a:lnTo>
                    <a:pt x="2381" y="285750"/>
                  </a:lnTo>
                  <a:cubicBezTo>
                    <a:pt x="1587" y="225425"/>
                    <a:pt x="794" y="165100"/>
                    <a:pt x="0" y="104775"/>
                  </a:cubicBezTo>
                  <a:lnTo>
                    <a:pt x="114300" y="0"/>
                  </a:lnTo>
                  <a:close/>
                </a:path>
              </a:pathLst>
            </a:custGeom>
            <a:solidFill>
              <a:srgbClr val="C0C0C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4" name="フリーフォーム 903"/>
            <p:cNvSpPr/>
            <p:nvPr/>
          </p:nvSpPr>
          <p:spPr>
            <a:xfrm>
              <a:off x="7034213" y="1752600"/>
              <a:ext cx="121443" cy="266700"/>
            </a:xfrm>
            <a:custGeom>
              <a:avLst/>
              <a:gdLst>
                <a:gd name="connsiteX0" fmla="*/ 121443 w 121443"/>
                <a:gd name="connsiteY0" fmla="*/ 0 h 266700"/>
                <a:gd name="connsiteX1" fmla="*/ 121443 w 121443"/>
                <a:gd name="connsiteY1" fmla="*/ 202406 h 266700"/>
                <a:gd name="connsiteX2" fmla="*/ 2381 w 121443"/>
                <a:gd name="connsiteY2" fmla="*/ 266700 h 266700"/>
                <a:gd name="connsiteX3" fmla="*/ 0 w 121443"/>
                <a:gd name="connsiteY3" fmla="*/ 95250 h 266700"/>
                <a:gd name="connsiteX4" fmla="*/ 121443 w 121443"/>
                <a:gd name="connsiteY4" fmla="*/ 0 h 266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443" h="266700">
                  <a:moveTo>
                    <a:pt x="121443" y="0"/>
                  </a:moveTo>
                  <a:lnTo>
                    <a:pt x="121443" y="202406"/>
                  </a:lnTo>
                  <a:lnTo>
                    <a:pt x="2381" y="266700"/>
                  </a:lnTo>
                  <a:cubicBezTo>
                    <a:pt x="1587" y="209550"/>
                    <a:pt x="794" y="152400"/>
                    <a:pt x="0" y="95250"/>
                  </a:cubicBezTo>
                  <a:lnTo>
                    <a:pt x="121443" y="0"/>
                  </a:lnTo>
                  <a:close/>
                </a:path>
              </a:pathLst>
            </a:custGeom>
            <a:solidFill>
              <a:srgbClr val="C0C0C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5" name="フリーフォーム 904"/>
            <p:cNvSpPr/>
            <p:nvPr/>
          </p:nvSpPr>
          <p:spPr>
            <a:xfrm>
              <a:off x="7039769" y="2100263"/>
              <a:ext cx="127794" cy="261937"/>
            </a:xfrm>
            <a:custGeom>
              <a:avLst/>
              <a:gdLst>
                <a:gd name="connsiteX0" fmla="*/ 1587 w 127794"/>
                <a:gd name="connsiteY0" fmla="*/ 80962 h 261937"/>
                <a:gd name="connsiteX1" fmla="*/ 123031 w 127794"/>
                <a:gd name="connsiteY1" fmla="*/ 0 h 261937"/>
                <a:gd name="connsiteX2" fmla="*/ 127794 w 127794"/>
                <a:gd name="connsiteY2" fmla="*/ 207168 h 261937"/>
                <a:gd name="connsiteX3" fmla="*/ 1587 w 127794"/>
                <a:gd name="connsiteY3" fmla="*/ 261937 h 261937"/>
                <a:gd name="connsiteX4" fmla="*/ 1587 w 127794"/>
                <a:gd name="connsiteY4" fmla="*/ 80962 h 261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94" h="261937">
                  <a:moveTo>
                    <a:pt x="1587" y="80962"/>
                  </a:moveTo>
                  <a:lnTo>
                    <a:pt x="123031" y="0"/>
                  </a:lnTo>
                  <a:lnTo>
                    <a:pt x="127794" y="207168"/>
                  </a:lnTo>
                  <a:lnTo>
                    <a:pt x="1587" y="261937"/>
                  </a:lnTo>
                  <a:cubicBezTo>
                    <a:pt x="793" y="200025"/>
                    <a:pt x="0" y="138112"/>
                    <a:pt x="1587" y="80962"/>
                  </a:cubicBezTo>
                  <a:close/>
                </a:path>
              </a:pathLst>
            </a:custGeom>
            <a:solidFill>
              <a:srgbClr val="C0C0C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6" name="フリーフォーム 905"/>
            <p:cNvSpPr/>
            <p:nvPr/>
          </p:nvSpPr>
          <p:spPr>
            <a:xfrm>
              <a:off x="7038975" y="2466975"/>
              <a:ext cx="126206" cy="235744"/>
            </a:xfrm>
            <a:custGeom>
              <a:avLst/>
              <a:gdLst>
                <a:gd name="connsiteX0" fmla="*/ 2381 w 126206"/>
                <a:gd name="connsiteY0" fmla="*/ 66675 h 235744"/>
                <a:gd name="connsiteX1" fmla="*/ 126206 w 126206"/>
                <a:gd name="connsiteY1" fmla="*/ 0 h 235744"/>
                <a:gd name="connsiteX2" fmla="*/ 126206 w 126206"/>
                <a:gd name="connsiteY2" fmla="*/ 195263 h 235744"/>
                <a:gd name="connsiteX3" fmla="*/ 0 w 126206"/>
                <a:gd name="connsiteY3" fmla="*/ 235744 h 235744"/>
                <a:gd name="connsiteX4" fmla="*/ 2381 w 126206"/>
                <a:gd name="connsiteY4" fmla="*/ 66675 h 235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206" h="235744">
                  <a:moveTo>
                    <a:pt x="2381" y="66675"/>
                  </a:moveTo>
                  <a:lnTo>
                    <a:pt x="126206" y="0"/>
                  </a:lnTo>
                  <a:lnTo>
                    <a:pt x="126206" y="195263"/>
                  </a:lnTo>
                  <a:lnTo>
                    <a:pt x="0" y="235744"/>
                  </a:lnTo>
                  <a:cubicBezTo>
                    <a:pt x="794" y="179388"/>
                    <a:pt x="1587" y="123031"/>
                    <a:pt x="2381" y="66675"/>
                  </a:cubicBezTo>
                  <a:close/>
                </a:path>
              </a:pathLst>
            </a:custGeom>
            <a:solidFill>
              <a:srgbClr val="C0C0C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7" name="フリーフォーム 906"/>
            <p:cNvSpPr/>
            <p:nvPr/>
          </p:nvSpPr>
          <p:spPr>
            <a:xfrm>
              <a:off x="6488906" y="862013"/>
              <a:ext cx="73819" cy="207168"/>
            </a:xfrm>
            <a:custGeom>
              <a:avLst/>
              <a:gdLst>
                <a:gd name="connsiteX0" fmla="*/ 0 w 73819"/>
                <a:gd name="connsiteY0" fmla="*/ 207168 h 207168"/>
                <a:gd name="connsiteX1" fmla="*/ 0 w 73819"/>
                <a:gd name="connsiteY1" fmla="*/ 69056 h 207168"/>
                <a:gd name="connsiteX2" fmla="*/ 54769 w 73819"/>
                <a:gd name="connsiteY2" fmla="*/ 0 h 207168"/>
                <a:gd name="connsiteX3" fmla="*/ 71438 w 73819"/>
                <a:gd name="connsiteY3" fmla="*/ 0 h 207168"/>
                <a:gd name="connsiteX4" fmla="*/ 73819 w 73819"/>
                <a:gd name="connsiteY4" fmla="*/ 121443 h 207168"/>
                <a:gd name="connsiteX5" fmla="*/ 0 w 73819"/>
                <a:gd name="connsiteY5" fmla="*/ 207168 h 20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9" h="207168">
                  <a:moveTo>
                    <a:pt x="0" y="207168"/>
                  </a:moveTo>
                  <a:lnTo>
                    <a:pt x="0" y="69056"/>
                  </a:lnTo>
                  <a:lnTo>
                    <a:pt x="54769" y="0"/>
                  </a:lnTo>
                  <a:lnTo>
                    <a:pt x="71438" y="0"/>
                  </a:lnTo>
                  <a:cubicBezTo>
                    <a:pt x="72232" y="40481"/>
                    <a:pt x="73025" y="80962"/>
                    <a:pt x="73819" y="121443"/>
                  </a:cubicBezTo>
                  <a:lnTo>
                    <a:pt x="0" y="207168"/>
                  </a:lnTo>
                  <a:close/>
                </a:path>
              </a:pathLst>
            </a:custGeom>
            <a:solidFill>
              <a:srgbClr val="C0C0C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8" name="フリーフォーム 907"/>
            <p:cNvSpPr/>
            <p:nvPr/>
          </p:nvSpPr>
          <p:spPr>
            <a:xfrm>
              <a:off x="6493669" y="1107281"/>
              <a:ext cx="69056" cy="228600"/>
            </a:xfrm>
            <a:custGeom>
              <a:avLst/>
              <a:gdLst>
                <a:gd name="connsiteX0" fmla="*/ 66675 w 69056"/>
                <a:gd name="connsiteY0" fmla="*/ 0 h 228600"/>
                <a:gd name="connsiteX1" fmla="*/ 69056 w 69056"/>
                <a:gd name="connsiteY1" fmla="*/ 147638 h 228600"/>
                <a:gd name="connsiteX2" fmla="*/ 2381 w 69056"/>
                <a:gd name="connsiteY2" fmla="*/ 228600 h 228600"/>
                <a:gd name="connsiteX3" fmla="*/ 0 w 69056"/>
                <a:gd name="connsiteY3" fmla="*/ 85725 h 228600"/>
                <a:gd name="connsiteX4" fmla="*/ 66675 w 69056"/>
                <a:gd name="connsiteY4" fmla="*/ 0 h 22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56" h="228600">
                  <a:moveTo>
                    <a:pt x="66675" y="0"/>
                  </a:moveTo>
                  <a:cubicBezTo>
                    <a:pt x="67469" y="49213"/>
                    <a:pt x="68262" y="98425"/>
                    <a:pt x="69056" y="147638"/>
                  </a:cubicBezTo>
                  <a:lnTo>
                    <a:pt x="2381" y="228600"/>
                  </a:lnTo>
                  <a:cubicBezTo>
                    <a:pt x="1587" y="180975"/>
                    <a:pt x="794" y="133350"/>
                    <a:pt x="0" y="85725"/>
                  </a:cubicBezTo>
                  <a:lnTo>
                    <a:pt x="66675" y="0"/>
                  </a:lnTo>
                  <a:close/>
                </a:path>
              </a:pathLst>
            </a:custGeom>
            <a:solidFill>
              <a:srgbClr val="C0C0C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9" name="フリーフォーム 908"/>
            <p:cNvSpPr/>
            <p:nvPr/>
          </p:nvSpPr>
          <p:spPr>
            <a:xfrm>
              <a:off x="6493669" y="1383506"/>
              <a:ext cx="69056" cy="214313"/>
            </a:xfrm>
            <a:custGeom>
              <a:avLst/>
              <a:gdLst>
                <a:gd name="connsiteX0" fmla="*/ 66675 w 69056"/>
                <a:gd name="connsiteY0" fmla="*/ 0 h 214313"/>
                <a:gd name="connsiteX1" fmla="*/ 69056 w 69056"/>
                <a:gd name="connsiteY1" fmla="*/ 147638 h 214313"/>
                <a:gd name="connsiteX2" fmla="*/ 0 w 69056"/>
                <a:gd name="connsiteY2" fmla="*/ 214313 h 214313"/>
                <a:gd name="connsiteX3" fmla="*/ 2381 w 69056"/>
                <a:gd name="connsiteY3" fmla="*/ 78582 h 214313"/>
                <a:gd name="connsiteX4" fmla="*/ 66675 w 69056"/>
                <a:gd name="connsiteY4" fmla="*/ 0 h 214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56" h="214313">
                  <a:moveTo>
                    <a:pt x="66675" y="0"/>
                  </a:moveTo>
                  <a:cubicBezTo>
                    <a:pt x="67469" y="49213"/>
                    <a:pt x="68262" y="98425"/>
                    <a:pt x="69056" y="147638"/>
                  </a:cubicBezTo>
                  <a:lnTo>
                    <a:pt x="0" y="214313"/>
                  </a:lnTo>
                  <a:cubicBezTo>
                    <a:pt x="794" y="169069"/>
                    <a:pt x="1587" y="123826"/>
                    <a:pt x="2381" y="78582"/>
                  </a:cubicBezTo>
                  <a:lnTo>
                    <a:pt x="66675" y="0"/>
                  </a:lnTo>
                  <a:close/>
                </a:path>
              </a:pathLst>
            </a:custGeom>
            <a:solidFill>
              <a:srgbClr val="C0C0C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0" name="フリーフォーム 909"/>
            <p:cNvSpPr/>
            <p:nvPr/>
          </p:nvSpPr>
          <p:spPr>
            <a:xfrm>
              <a:off x="6491288" y="1662113"/>
              <a:ext cx="73818" cy="209550"/>
            </a:xfrm>
            <a:custGeom>
              <a:avLst/>
              <a:gdLst>
                <a:gd name="connsiteX0" fmla="*/ 71437 w 73818"/>
                <a:gd name="connsiteY0" fmla="*/ 0 h 209550"/>
                <a:gd name="connsiteX1" fmla="*/ 73818 w 73818"/>
                <a:gd name="connsiteY1" fmla="*/ 150018 h 209550"/>
                <a:gd name="connsiteX2" fmla="*/ 0 w 73818"/>
                <a:gd name="connsiteY2" fmla="*/ 209550 h 209550"/>
                <a:gd name="connsiteX3" fmla="*/ 0 w 73818"/>
                <a:gd name="connsiteY3" fmla="*/ 73818 h 209550"/>
                <a:gd name="connsiteX4" fmla="*/ 71437 w 73818"/>
                <a:gd name="connsiteY4" fmla="*/ 0 h 20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18" h="209550">
                  <a:moveTo>
                    <a:pt x="71437" y="0"/>
                  </a:moveTo>
                  <a:cubicBezTo>
                    <a:pt x="72231" y="50006"/>
                    <a:pt x="73024" y="100012"/>
                    <a:pt x="73818" y="150018"/>
                  </a:cubicBezTo>
                  <a:lnTo>
                    <a:pt x="0" y="209550"/>
                  </a:lnTo>
                  <a:lnTo>
                    <a:pt x="0" y="73818"/>
                  </a:lnTo>
                  <a:lnTo>
                    <a:pt x="71437" y="0"/>
                  </a:lnTo>
                  <a:close/>
                </a:path>
              </a:pathLst>
            </a:custGeom>
            <a:solidFill>
              <a:srgbClr val="C0C0C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1" name="フリーフォーム 910"/>
            <p:cNvSpPr/>
            <p:nvPr/>
          </p:nvSpPr>
          <p:spPr>
            <a:xfrm>
              <a:off x="6493669" y="1938338"/>
              <a:ext cx="71437" cy="209550"/>
            </a:xfrm>
            <a:custGeom>
              <a:avLst/>
              <a:gdLst>
                <a:gd name="connsiteX0" fmla="*/ 69056 w 71437"/>
                <a:gd name="connsiteY0" fmla="*/ 0 h 209550"/>
                <a:gd name="connsiteX1" fmla="*/ 71437 w 71437"/>
                <a:gd name="connsiteY1" fmla="*/ 159543 h 209550"/>
                <a:gd name="connsiteX2" fmla="*/ 0 w 71437"/>
                <a:gd name="connsiteY2" fmla="*/ 209550 h 209550"/>
                <a:gd name="connsiteX3" fmla="*/ 0 w 71437"/>
                <a:gd name="connsiteY3" fmla="*/ 66675 h 209550"/>
                <a:gd name="connsiteX4" fmla="*/ 69056 w 71437"/>
                <a:gd name="connsiteY4" fmla="*/ 0 h 20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37" h="209550">
                  <a:moveTo>
                    <a:pt x="69056" y="0"/>
                  </a:moveTo>
                  <a:cubicBezTo>
                    <a:pt x="69850" y="53181"/>
                    <a:pt x="70643" y="106362"/>
                    <a:pt x="71437" y="159543"/>
                  </a:cubicBezTo>
                  <a:lnTo>
                    <a:pt x="0" y="209550"/>
                  </a:lnTo>
                  <a:lnTo>
                    <a:pt x="0" y="66675"/>
                  </a:lnTo>
                  <a:lnTo>
                    <a:pt x="69056" y="0"/>
                  </a:lnTo>
                  <a:close/>
                </a:path>
              </a:pathLst>
            </a:custGeom>
            <a:solidFill>
              <a:srgbClr val="C0C0C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2" name="フリーフォーム 911"/>
            <p:cNvSpPr/>
            <p:nvPr/>
          </p:nvSpPr>
          <p:spPr>
            <a:xfrm>
              <a:off x="6493669" y="2214563"/>
              <a:ext cx="73819" cy="197643"/>
            </a:xfrm>
            <a:custGeom>
              <a:avLst/>
              <a:gdLst>
                <a:gd name="connsiteX0" fmla="*/ 69056 w 73819"/>
                <a:gd name="connsiteY0" fmla="*/ 0 h 197643"/>
                <a:gd name="connsiteX1" fmla="*/ 73819 w 73819"/>
                <a:gd name="connsiteY1" fmla="*/ 152400 h 197643"/>
                <a:gd name="connsiteX2" fmla="*/ 2381 w 73819"/>
                <a:gd name="connsiteY2" fmla="*/ 197643 h 197643"/>
                <a:gd name="connsiteX3" fmla="*/ 0 w 73819"/>
                <a:gd name="connsiteY3" fmla="*/ 59531 h 197643"/>
                <a:gd name="connsiteX4" fmla="*/ 69056 w 73819"/>
                <a:gd name="connsiteY4" fmla="*/ 0 h 19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19" h="197643">
                  <a:moveTo>
                    <a:pt x="69056" y="0"/>
                  </a:moveTo>
                  <a:lnTo>
                    <a:pt x="73819" y="152400"/>
                  </a:lnTo>
                  <a:lnTo>
                    <a:pt x="2381" y="197643"/>
                  </a:lnTo>
                  <a:cubicBezTo>
                    <a:pt x="1587" y="151606"/>
                    <a:pt x="794" y="105568"/>
                    <a:pt x="0" y="59531"/>
                  </a:cubicBezTo>
                  <a:lnTo>
                    <a:pt x="69056" y="0"/>
                  </a:lnTo>
                  <a:close/>
                </a:path>
              </a:pathLst>
            </a:custGeom>
            <a:solidFill>
              <a:srgbClr val="C0C0C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3" name="フリーフォーム 912"/>
            <p:cNvSpPr/>
            <p:nvPr/>
          </p:nvSpPr>
          <p:spPr>
            <a:xfrm>
              <a:off x="6496050" y="2500313"/>
              <a:ext cx="71438" cy="185737"/>
            </a:xfrm>
            <a:custGeom>
              <a:avLst/>
              <a:gdLst>
                <a:gd name="connsiteX0" fmla="*/ 66675 w 71438"/>
                <a:gd name="connsiteY0" fmla="*/ 0 h 185737"/>
                <a:gd name="connsiteX1" fmla="*/ 71438 w 71438"/>
                <a:gd name="connsiteY1" fmla="*/ 150018 h 185737"/>
                <a:gd name="connsiteX2" fmla="*/ 2381 w 71438"/>
                <a:gd name="connsiteY2" fmla="*/ 185737 h 185737"/>
                <a:gd name="connsiteX3" fmla="*/ 0 w 71438"/>
                <a:gd name="connsiteY3" fmla="*/ 45243 h 185737"/>
                <a:gd name="connsiteX4" fmla="*/ 66675 w 71438"/>
                <a:gd name="connsiteY4" fmla="*/ 0 h 185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38" h="185737">
                  <a:moveTo>
                    <a:pt x="66675" y="0"/>
                  </a:moveTo>
                  <a:lnTo>
                    <a:pt x="71438" y="150018"/>
                  </a:lnTo>
                  <a:lnTo>
                    <a:pt x="2381" y="185737"/>
                  </a:lnTo>
                  <a:cubicBezTo>
                    <a:pt x="1587" y="138906"/>
                    <a:pt x="794" y="92074"/>
                    <a:pt x="0" y="45243"/>
                  </a:cubicBezTo>
                  <a:lnTo>
                    <a:pt x="66675" y="0"/>
                  </a:lnTo>
                  <a:close/>
                </a:path>
              </a:pathLst>
            </a:custGeom>
            <a:solidFill>
              <a:srgbClr val="C0C0C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4" name="フリーフォーム 913"/>
            <p:cNvSpPr/>
            <p:nvPr/>
          </p:nvSpPr>
          <p:spPr>
            <a:xfrm>
              <a:off x="6496050" y="2778919"/>
              <a:ext cx="73819" cy="190500"/>
            </a:xfrm>
            <a:custGeom>
              <a:avLst/>
              <a:gdLst>
                <a:gd name="connsiteX0" fmla="*/ 69056 w 73819"/>
                <a:gd name="connsiteY0" fmla="*/ 0 h 190500"/>
                <a:gd name="connsiteX1" fmla="*/ 73819 w 73819"/>
                <a:gd name="connsiteY1" fmla="*/ 159544 h 190500"/>
                <a:gd name="connsiteX2" fmla="*/ 2381 w 73819"/>
                <a:gd name="connsiteY2" fmla="*/ 190500 h 190500"/>
                <a:gd name="connsiteX3" fmla="*/ 0 w 73819"/>
                <a:gd name="connsiteY3" fmla="*/ 38100 h 190500"/>
                <a:gd name="connsiteX4" fmla="*/ 69056 w 73819"/>
                <a:gd name="connsiteY4" fmla="*/ 0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19" h="190500">
                  <a:moveTo>
                    <a:pt x="69056" y="0"/>
                  </a:moveTo>
                  <a:lnTo>
                    <a:pt x="73819" y="159544"/>
                  </a:lnTo>
                  <a:lnTo>
                    <a:pt x="2381" y="190500"/>
                  </a:lnTo>
                  <a:cubicBezTo>
                    <a:pt x="1587" y="139700"/>
                    <a:pt x="794" y="88900"/>
                    <a:pt x="0" y="38100"/>
                  </a:cubicBezTo>
                  <a:lnTo>
                    <a:pt x="69056" y="0"/>
                  </a:lnTo>
                  <a:close/>
                </a:path>
              </a:pathLst>
            </a:custGeom>
            <a:solidFill>
              <a:srgbClr val="C0C0C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5" name="フリーフォーム 914"/>
            <p:cNvSpPr/>
            <p:nvPr/>
          </p:nvSpPr>
          <p:spPr>
            <a:xfrm>
              <a:off x="3090863" y="942975"/>
              <a:ext cx="147637" cy="83344"/>
            </a:xfrm>
            <a:custGeom>
              <a:avLst/>
              <a:gdLst>
                <a:gd name="connsiteX0" fmla="*/ 0 w 147637"/>
                <a:gd name="connsiteY0" fmla="*/ 0 h 83344"/>
                <a:gd name="connsiteX1" fmla="*/ 147637 w 147637"/>
                <a:gd name="connsiteY1" fmla="*/ 0 h 83344"/>
                <a:gd name="connsiteX2" fmla="*/ 147637 w 147637"/>
                <a:gd name="connsiteY2" fmla="*/ 83344 h 83344"/>
                <a:gd name="connsiteX3" fmla="*/ 0 w 147637"/>
                <a:gd name="connsiteY3" fmla="*/ 80963 h 83344"/>
                <a:gd name="connsiteX4" fmla="*/ 0 w 147637"/>
                <a:gd name="connsiteY4" fmla="*/ 0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37" h="83344">
                  <a:moveTo>
                    <a:pt x="0" y="0"/>
                  </a:moveTo>
                  <a:lnTo>
                    <a:pt x="147637" y="0"/>
                  </a:lnTo>
                  <a:lnTo>
                    <a:pt x="147637" y="83344"/>
                  </a:lnTo>
                  <a:lnTo>
                    <a:pt x="0" y="80963"/>
                  </a:lnTo>
                  <a:cubicBezTo>
                    <a:pt x="794" y="56357"/>
                    <a:pt x="1587" y="31750"/>
                    <a:pt x="0" y="0"/>
                  </a:cubicBezTo>
                  <a:close/>
                </a:path>
              </a:pathLst>
            </a:custGeom>
            <a:solidFill>
              <a:srgbClr val="808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6" name="正方形/長方形 915"/>
            <p:cNvSpPr/>
            <p:nvPr/>
          </p:nvSpPr>
          <p:spPr>
            <a:xfrm>
              <a:off x="3088481" y="1271588"/>
              <a:ext cx="140494" cy="76200"/>
            </a:xfrm>
            <a:prstGeom prst="rect">
              <a:avLst/>
            </a:prstGeom>
            <a:solidFill>
              <a:srgbClr val="808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7" name="正方形/長方形 916"/>
            <p:cNvSpPr/>
            <p:nvPr/>
          </p:nvSpPr>
          <p:spPr>
            <a:xfrm>
              <a:off x="3078617" y="1430111"/>
              <a:ext cx="138112" cy="83344"/>
            </a:xfrm>
            <a:prstGeom prst="rect">
              <a:avLst/>
            </a:prstGeom>
            <a:solidFill>
              <a:srgbClr val="808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8" name="正方形/長方形 917"/>
            <p:cNvSpPr/>
            <p:nvPr/>
          </p:nvSpPr>
          <p:spPr>
            <a:xfrm>
              <a:off x="3084849" y="1106371"/>
              <a:ext cx="140494" cy="76200"/>
            </a:xfrm>
            <a:prstGeom prst="rect">
              <a:avLst/>
            </a:prstGeom>
            <a:solidFill>
              <a:srgbClr val="808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9" name="正方形/長方形 918"/>
            <p:cNvSpPr/>
            <p:nvPr/>
          </p:nvSpPr>
          <p:spPr>
            <a:xfrm>
              <a:off x="3087571" y="1601671"/>
              <a:ext cx="138112" cy="83344"/>
            </a:xfrm>
            <a:prstGeom prst="rect">
              <a:avLst/>
            </a:prstGeom>
            <a:solidFill>
              <a:srgbClr val="808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0" name="正方形/長方形 919"/>
            <p:cNvSpPr/>
            <p:nvPr/>
          </p:nvSpPr>
          <p:spPr>
            <a:xfrm>
              <a:off x="3085576" y="1772816"/>
              <a:ext cx="138112" cy="83344"/>
            </a:xfrm>
            <a:prstGeom prst="rect">
              <a:avLst/>
            </a:prstGeom>
            <a:solidFill>
              <a:srgbClr val="808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1" name="正方形/長方形 920"/>
            <p:cNvSpPr/>
            <p:nvPr/>
          </p:nvSpPr>
          <p:spPr>
            <a:xfrm>
              <a:off x="3073964" y="1939128"/>
              <a:ext cx="138112" cy="83344"/>
            </a:xfrm>
            <a:prstGeom prst="rect">
              <a:avLst/>
            </a:prstGeom>
            <a:solidFill>
              <a:srgbClr val="808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2" name="正方形/長方形 921"/>
            <p:cNvSpPr/>
            <p:nvPr/>
          </p:nvSpPr>
          <p:spPr>
            <a:xfrm>
              <a:off x="3069045" y="2105877"/>
              <a:ext cx="138112" cy="83344"/>
            </a:xfrm>
            <a:prstGeom prst="rect">
              <a:avLst/>
            </a:prstGeom>
            <a:solidFill>
              <a:srgbClr val="808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3" name="正方形/長方形 922"/>
            <p:cNvSpPr/>
            <p:nvPr/>
          </p:nvSpPr>
          <p:spPr>
            <a:xfrm>
              <a:off x="3063078" y="2273863"/>
              <a:ext cx="138112" cy="83344"/>
            </a:xfrm>
            <a:prstGeom prst="rect">
              <a:avLst/>
            </a:prstGeom>
            <a:solidFill>
              <a:srgbClr val="808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4" name="正方形/長方形 923"/>
            <p:cNvSpPr/>
            <p:nvPr/>
          </p:nvSpPr>
          <p:spPr>
            <a:xfrm>
              <a:off x="3065799" y="2450756"/>
              <a:ext cx="138112" cy="83344"/>
            </a:xfrm>
            <a:prstGeom prst="rect">
              <a:avLst/>
            </a:prstGeom>
            <a:solidFill>
              <a:srgbClr val="808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5" name="フリーフォーム 924"/>
            <p:cNvSpPr/>
            <p:nvPr/>
          </p:nvSpPr>
          <p:spPr>
            <a:xfrm>
              <a:off x="1033463" y="1047750"/>
              <a:ext cx="366712" cy="495300"/>
            </a:xfrm>
            <a:custGeom>
              <a:avLst/>
              <a:gdLst>
                <a:gd name="connsiteX0" fmla="*/ 4762 w 366712"/>
                <a:gd name="connsiteY0" fmla="*/ 0 h 495300"/>
                <a:gd name="connsiteX1" fmla="*/ 0 w 366712"/>
                <a:gd name="connsiteY1" fmla="*/ 223838 h 495300"/>
                <a:gd name="connsiteX2" fmla="*/ 361950 w 366712"/>
                <a:gd name="connsiteY2" fmla="*/ 495300 h 495300"/>
                <a:gd name="connsiteX3" fmla="*/ 366712 w 366712"/>
                <a:gd name="connsiteY3" fmla="*/ 300038 h 495300"/>
                <a:gd name="connsiteX4" fmla="*/ 4762 w 366712"/>
                <a:gd name="connsiteY4" fmla="*/ 0 h 49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712" h="495300">
                  <a:moveTo>
                    <a:pt x="4762" y="0"/>
                  </a:moveTo>
                  <a:cubicBezTo>
                    <a:pt x="3175" y="74613"/>
                    <a:pt x="1587" y="149225"/>
                    <a:pt x="0" y="223838"/>
                  </a:cubicBezTo>
                  <a:lnTo>
                    <a:pt x="361950" y="495300"/>
                  </a:lnTo>
                  <a:lnTo>
                    <a:pt x="366712" y="300038"/>
                  </a:lnTo>
                  <a:lnTo>
                    <a:pt x="4762" y="0"/>
                  </a:lnTo>
                  <a:close/>
                </a:path>
              </a:pathLst>
            </a:custGeom>
            <a:solidFill>
              <a:srgbClr val="FF99FF">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6" name="フリーフォーム 925"/>
            <p:cNvSpPr/>
            <p:nvPr/>
          </p:nvSpPr>
          <p:spPr>
            <a:xfrm>
              <a:off x="1476375" y="1423988"/>
              <a:ext cx="285750" cy="390525"/>
            </a:xfrm>
            <a:custGeom>
              <a:avLst/>
              <a:gdLst>
                <a:gd name="connsiteX0" fmla="*/ 0 w 285750"/>
                <a:gd name="connsiteY0" fmla="*/ 0 h 390525"/>
                <a:gd name="connsiteX1" fmla="*/ 0 w 285750"/>
                <a:gd name="connsiteY1" fmla="*/ 180975 h 390525"/>
                <a:gd name="connsiteX2" fmla="*/ 285750 w 285750"/>
                <a:gd name="connsiteY2" fmla="*/ 390525 h 390525"/>
                <a:gd name="connsiteX3" fmla="*/ 285750 w 285750"/>
                <a:gd name="connsiteY3" fmla="*/ 238125 h 390525"/>
                <a:gd name="connsiteX4" fmla="*/ 0 w 285750"/>
                <a:gd name="connsiteY4" fmla="*/ 0 h 390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0" h="390525">
                  <a:moveTo>
                    <a:pt x="0" y="0"/>
                  </a:moveTo>
                  <a:lnTo>
                    <a:pt x="0" y="180975"/>
                  </a:lnTo>
                  <a:lnTo>
                    <a:pt x="285750" y="390525"/>
                  </a:lnTo>
                  <a:lnTo>
                    <a:pt x="285750" y="238125"/>
                  </a:lnTo>
                  <a:lnTo>
                    <a:pt x="0" y="0"/>
                  </a:lnTo>
                  <a:close/>
                </a:path>
              </a:pathLst>
            </a:custGeom>
            <a:solidFill>
              <a:srgbClr val="FF99FF">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7" name="フリーフォーム 926"/>
            <p:cNvSpPr/>
            <p:nvPr/>
          </p:nvSpPr>
          <p:spPr>
            <a:xfrm>
              <a:off x="1819275" y="1714500"/>
              <a:ext cx="219075" cy="338138"/>
            </a:xfrm>
            <a:custGeom>
              <a:avLst/>
              <a:gdLst>
                <a:gd name="connsiteX0" fmla="*/ 0 w 219075"/>
                <a:gd name="connsiteY0" fmla="*/ 0 h 338138"/>
                <a:gd name="connsiteX1" fmla="*/ 0 w 219075"/>
                <a:gd name="connsiteY1" fmla="*/ 161925 h 338138"/>
                <a:gd name="connsiteX2" fmla="*/ 219075 w 219075"/>
                <a:gd name="connsiteY2" fmla="*/ 338138 h 338138"/>
                <a:gd name="connsiteX3" fmla="*/ 219075 w 219075"/>
                <a:gd name="connsiteY3" fmla="*/ 190500 h 338138"/>
                <a:gd name="connsiteX4" fmla="*/ 0 w 219075"/>
                <a:gd name="connsiteY4" fmla="*/ 0 h 338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5" h="338138">
                  <a:moveTo>
                    <a:pt x="0" y="0"/>
                  </a:moveTo>
                  <a:lnTo>
                    <a:pt x="0" y="161925"/>
                  </a:lnTo>
                  <a:lnTo>
                    <a:pt x="219075" y="338138"/>
                  </a:lnTo>
                  <a:lnTo>
                    <a:pt x="219075" y="190500"/>
                  </a:lnTo>
                  <a:lnTo>
                    <a:pt x="0" y="0"/>
                  </a:lnTo>
                  <a:close/>
                </a:path>
              </a:pathLst>
            </a:custGeom>
            <a:solidFill>
              <a:srgbClr val="FF99FF">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8" name="フリーフォーム 927"/>
            <p:cNvSpPr/>
            <p:nvPr/>
          </p:nvSpPr>
          <p:spPr>
            <a:xfrm>
              <a:off x="819150" y="862013"/>
              <a:ext cx="133350" cy="333375"/>
            </a:xfrm>
            <a:custGeom>
              <a:avLst/>
              <a:gdLst>
                <a:gd name="connsiteX0" fmla="*/ 133350 w 133350"/>
                <a:gd name="connsiteY0" fmla="*/ 133350 h 333375"/>
                <a:gd name="connsiteX1" fmla="*/ 128588 w 133350"/>
                <a:gd name="connsiteY1" fmla="*/ 333375 h 333375"/>
                <a:gd name="connsiteX2" fmla="*/ 0 w 133350"/>
                <a:gd name="connsiteY2" fmla="*/ 233362 h 333375"/>
                <a:gd name="connsiteX3" fmla="*/ 9525 w 133350"/>
                <a:gd name="connsiteY3" fmla="*/ 0 h 333375"/>
                <a:gd name="connsiteX4" fmla="*/ 133350 w 133350"/>
                <a:gd name="connsiteY4" fmla="*/ 133350 h 333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333375">
                  <a:moveTo>
                    <a:pt x="133350" y="133350"/>
                  </a:moveTo>
                  <a:lnTo>
                    <a:pt x="128588" y="333375"/>
                  </a:lnTo>
                  <a:lnTo>
                    <a:pt x="0" y="233362"/>
                  </a:lnTo>
                  <a:lnTo>
                    <a:pt x="9525" y="0"/>
                  </a:lnTo>
                  <a:lnTo>
                    <a:pt x="133350" y="133350"/>
                  </a:lnTo>
                  <a:close/>
                </a:path>
              </a:pathLst>
            </a:custGeom>
            <a:solidFill>
              <a:srgbClr val="FF99FF">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9" name="フリーフォーム 928"/>
            <p:cNvSpPr/>
            <p:nvPr/>
          </p:nvSpPr>
          <p:spPr>
            <a:xfrm>
              <a:off x="3564731" y="3981450"/>
              <a:ext cx="345282" cy="33338"/>
            </a:xfrm>
            <a:custGeom>
              <a:avLst/>
              <a:gdLst>
                <a:gd name="connsiteX0" fmla="*/ 0 w 345282"/>
                <a:gd name="connsiteY0" fmla="*/ 23813 h 33338"/>
                <a:gd name="connsiteX1" fmla="*/ 59532 w 345282"/>
                <a:gd name="connsiteY1" fmla="*/ 33338 h 33338"/>
                <a:gd name="connsiteX2" fmla="*/ 345282 w 345282"/>
                <a:gd name="connsiteY2" fmla="*/ 0 h 33338"/>
                <a:gd name="connsiteX3" fmla="*/ 0 w 345282"/>
                <a:gd name="connsiteY3" fmla="*/ 23813 h 33338"/>
              </a:gdLst>
              <a:ahLst/>
              <a:cxnLst>
                <a:cxn ang="0">
                  <a:pos x="connsiteX0" y="connsiteY0"/>
                </a:cxn>
                <a:cxn ang="0">
                  <a:pos x="connsiteX1" y="connsiteY1"/>
                </a:cxn>
                <a:cxn ang="0">
                  <a:pos x="connsiteX2" y="connsiteY2"/>
                </a:cxn>
                <a:cxn ang="0">
                  <a:pos x="connsiteX3" y="connsiteY3"/>
                </a:cxn>
              </a:cxnLst>
              <a:rect l="l" t="t" r="r" b="b"/>
              <a:pathLst>
                <a:path w="345282" h="33338">
                  <a:moveTo>
                    <a:pt x="0" y="23813"/>
                  </a:moveTo>
                  <a:lnTo>
                    <a:pt x="59532" y="33338"/>
                  </a:lnTo>
                  <a:lnTo>
                    <a:pt x="345282" y="0"/>
                  </a:lnTo>
                  <a:lnTo>
                    <a:pt x="0" y="23813"/>
                  </a:lnTo>
                  <a:close/>
                </a:path>
              </a:pathLst>
            </a:custGeom>
            <a:solidFill>
              <a:srgbClr val="FFCC99">
                <a:alpha val="4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930" name="直線コネクタ 929"/>
            <p:cNvCxnSpPr/>
            <p:nvPr/>
          </p:nvCxnSpPr>
          <p:spPr>
            <a:xfrm>
              <a:off x="1624013" y="3767138"/>
              <a:ext cx="0" cy="495300"/>
            </a:xfrm>
            <a:prstGeom prst="line">
              <a:avLst/>
            </a:prstGeom>
            <a:ln w="28575">
              <a:solidFill>
                <a:srgbClr val="984807">
                  <a:alpha val="50196"/>
                </a:srgbClr>
              </a:solidFill>
            </a:ln>
          </p:spPr>
          <p:style>
            <a:lnRef idx="1">
              <a:schemeClr val="accent1"/>
            </a:lnRef>
            <a:fillRef idx="0">
              <a:schemeClr val="accent1"/>
            </a:fillRef>
            <a:effectRef idx="0">
              <a:schemeClr val="accent1"/>
            </a:effectRef>
            <a:fontRef idx="minor">
              <a:schemeClr val="tx1"/>
            </a:fontRef>
          </p:style>
        </p:cxnSp>
        <p:cxnSp>
          <p:nvCxnSpPr>
            <p:cNvPr id="931" name="直線コネクタ 930"/>
            <p:cNvCxnSpPr/>
            <p:nvPr/>
          </p:nvCxnSpPr>
          <p:spPr>
            <a:xfrm>
              <a:off x="2547938" y="3824288"/>
              <a:ext cx="9525" cy="309562"/>
            </a:xfrm>
            <a:prstGeom prst="line">
              <a:avLst/>
            </a:prstGeom>
            <a:ln w="28575">
              <a:solidFill>
                <a:srgbClr val="984807">
                  <a:alpha val="50196"/>
                </a:srgbClr>
              </a:solidFill>
            </a:ln>
          </p:spPr>
          <p:style>
            <a:lnRef idx="1">
              <a:schemeClr val="accent1"/>
            </a:lnRef>
            <a:fillRef idx="0">
              <a:schemeClr val="accent1"/>
            </a:fillRef>
            <a:effectRef idx="0">
              <a:schemeClr val="accent1"/>
            </a:effectRef>
            <a:fontRef idx="minor">
              <a:schemeClr val="tx1"/>
            </a:fontRef>
          </p:style>
        </p:cxnSp>
        <p:cxnSp>
          <p:nvCxnSpPr>
            <p:cNvPr id="932" name="直線コネクタ 931"/>
            <p:cNvCxnSpPr/>
            <p:nvPr/>
          </p:nvCxnSpPr>
          <p:spPr>
            <a:xfrm>
              <a:off x="3131840" y="3861048"/>
              <a:ext cx="1885" cy="196602"/>
            </a:xfrm>
            <a:prstGeom prst="line">
              <a:avLst/>
            </a:prstGeom>
            <a:ln w="19050">
              <a:solidFill>
                <a:srgbClr val="984807">
                  <a:alpha val="50196"/>
                </a:srgbClr>
              </a:solidFill>
            </a:ln>
          </p:spPr>
          <p:style>
            <a:lnRef idx="1">
              <a:schemeClr val="accent1"/>
            </a:lnRef>
            <a:fillRef idx="0">
              <a:schemeClr val="accent1"/>
            </a:fillRef>
            <a:effectRef idx="0">
              <a:schemeClr val="accent1"/>
            </a:effectRef>
            <a:fontRef idx="minor">
              <a:schemeClr val="tx1"/>
            </a:fontRef>
          </p:style>
        </p:cxnSp>
        <p:sp>
          <p:nvSpPr>
            <p:cNvPr id="933" name="フリーフォーム 932"/>
            <p:cNvSpPr/>
            <p:nvPr/>
          </p:nvSpPr>
          <p:spPr>
            <a:xfrm>
              <a:off x="-3175" y="3994150"/>
              <a:ext cx="3527425" cy="425450"/>
            </a:xfrm>
            <a:custGeom>
              <a:avLst/>
              <a:gdLst>
                <a:gd name="connsiteX0" fmla="*/ 0 w 3527425"/>
                <a:gd name="connsiteY0" fmla="*/ 330200 h 425450"/>
                <a:gd name="connsiteX1" fmla="*/ 3175 w 3527425"/>
                <a:gd name="connsiteY1" fmla="*/ 425450 h 425450"/>
                <a:gd name="connsiteX2" fmla="*/ 3514725 w 3527425"/>
                <a:gd name="connsiteY2" fmla="*/ 19050 h 425450"/>
                <a:gd name="connsiteX3" fmla="*/ 3527425 w 3527425"/>
                <a:gd name="connsiteY3" fmla="*/ 9525 h 425450"/>
                <a:gd name="connsiteX4" fmla="*/ 3498850 w 3527425"/>
                <a:gd name="connsiteY4" fmla="*/ 0 h 425450"/>
                <a:gd name="connsiteX5" fmla="*/ 0 w 3527425"/>
                <a:gd name="connsiteY5" fmla="*/ 330200 h 42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425" h="425450">
                  <a:moveTo>
                    <a:pt x="0" y="330200"/>
                  </a:moveTo>
                  <a:lnTo>
                    <a:pt x="3175" y="425450"/>
                  </a:lnTo>
                  <a:lnTo>
                    <a:pt x="3514725" y="19050"/>
                  </a:lnTo>
                  <a:lnTo>
                    <a:pt x="3527425" y="9525"/>
                  </a:lnTo>
                  <a:lnTo>
                    <a:pt x="3498850" y="0"/>
                  </a:lnTo>
                  <a:lnTo>
                    <a:pt x="0" y="330200"/>
                  </a:lnTo>
                  <a:close/>
                </a:path>
              </a:pathLst>
            </a:custGeom>
            <a:solidFill>
              <a:srgbClr val="FFFF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4" name="フリーフォーム 933"/>
            <p:cNvSpPr/>
            <p:nvPr/>
          </p:nvSpPr>
          <p:spPr>
            <a:xfrm>
              <a:off x="-7620" y="4008120"/>
              <a:ext cx="3714750" cy="605790"/>
            </a:xfrm>
            <a:custGeom>
              <a:avLst/>
              <a:gdLst>
                <a:gd name="connsiteX0" fmla="*/ 0 w 3714750"/>
                <a:gd name="connsiteY0" fmla="*/ 415290 h 605790"/>
                <a:gd name="connsiteX1" fmla="*/ 0 w 3714750"/>
                <a:gd name="connsiteY1" fmla="*/ 605790 h 605790"/>
                <a:gd name="connsiteX2" fmla="*/ 34290 w 3714750"/>
                <a:gd name="connsiteY2" fmla="*/ 594360 h 605790"/>
                <a:gd name="connsiteX3" fmla="*/ 3714750 w 3714750"/>
                <a:gd name="connsiteY3" fmla="*/ 3810 h 605790"/>
                <a:gd name="connsiteX4" fmla="*/ 3596640 w 3714750"/>
                <a:gd name="connsiteY4" fmla="*/ 0 h 605790"/>
                <a:gd name="connsiteX5" fmla="*/ 0 w 3714750"/>
                <a:gd name="connsiteY5" fmla="*/ 415290 h 605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4750" h="605790">
                  <a:moveTo>
                    <a:pt x="0" y="415290"/>
                  </a:moveTo>
                  <a:lnTo>
                    <a:pt x="0" y="605790"/>
                  </a:lnTo>
                  <a:lnTo>
                    <a:pt x="34290" y="594360"/>
                  </a:lnTo>
                  <a:lnTo>
                    <a:pt x="3714750" y="3810"/>
                  </a:lnTo>
                  <a:lnTo>
                    <a:pt x="3596640" y="0"/>
                  </a:lnTo>
                  <a:lnTo>
                    <a:pt x="0" y="415290"/>
                  </a:lnTo>
                  <a:close/>
                </a:path>
              </a:pathLst>
            </a:custGeom>
            <a:ln>
              <a:solidFill>
                <a:srgbClr val="4F81B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5" name="フリーフォーム 934"/>
            <p:cNvSpPr/>
            <p:nvPr/>
          </p:nvSpPr>
          <p:spPr>
            <a:xfrm>
              <a:off x="3615690" y="3954780"/>
              <a:ext cx="552450" cy="49530"/>
            </a:xfrm>
            <a:custGeom>
              <a:avLst/>
              <a:gdLst>
                <a:gd name="connsiteX0" fmla="*/ 140970 w 552450"/>
                <a:gd name="connsiteY0" fmla="*/ 49530 h 49530"/>
                <a:gd name="connsiteX1" fmla="*/ 552450 w 552450"/>
                <a:gd name="connsiteY1" fmla="*/ 0 h 49530"/>
                <a:gd name="connsiteX2" fmla="*/ 0 w 552450"/>
                <a:gd name="connsiteY2" fmla="*/ 38100 h 49530"/>
                <a:gd name="connsiteX3" fmla="*/ 140970 w 552450"/>
                <a:gd name="connsiteY3" fmla="*/ 49530 h 49530"/>
              </a:gdLst>
              <a:ahLst/>
              <a:cxnLst>
                <a:cxn ang="0">
                  <a:pos x="connsiteX0" y="connsiteY0"/>
                </a:cxn>
                <a:cxn ang="0">
                  <a:pos x="connsiteX1" y="connsiteY1"/>
                </a:cxn>
                <a:cxn ang="0">
                  <a:pos x="connsiteX2" y="connsiteY2"/>
                </a:cxn>
                <a:cxn ang="0">
                  <a:pos x="connsiteX3" y="connsiteY3"/>
                </a:cxn>
              </a:cxnLst>
              <a:rect l="l" t="t" r="r" b="b"/>
              <a:pathLst>
                <a:path w="552450" h="49530">
                  <a:moveTo>
                    <a:pt x="140970" y="49530"/>
                  </a:moveTo>
                  <a:lnTo>
                    <a:pt x="552450" y="0"/>
                  </a:lnTo>
                  <a:lnTo>
                    <a:pt x="0" y="38100"/>
                  </a:lnTo>
                  <a:lnTo>
                    <a:pt x="140970" y="4953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7" name="グループ化 185"/>
            <p:cNvGrpSpPr/>
            <p:nvPr/>
          </p:nvGrpSpPr>
          <p:grpSpPr>
            <a:xfrm>
              <a:off x="3412331" y="3833813"/>
              <a:ext cx="226219" cy="219075"/>
              <a:chOff x="3412331" y="3833813"/>
              <a:chExt cx="226219" cy="219075"/>
            </a:xfrm>
          </p:grpSpPr>
          <p:sp>
            <p:nvSpPr>
              <p:cNvPr id="1020" name="フリーフォーム 186"/>
              <p:cNvSpPr/>
              <p:nvPr/>
            </p:nvSpPr>
            <p:spPr>
              <a:xfrm>
                <a:off x="3417094" y="3833813"/>
                <a:ext cx="114300" cy="9525"/>
              </a:xfrm>
              <a:custGeom>
                <a:avLst/>
                <a:gdLst>
                  <a:gd name="connsiteX0" fmla="*/ 0 w 114300"/>
                  <a:gd name="connsiteY0" fmla="*/ 9525 h 9525"/>
                  <a:gd name="connsiteX1" fmla="*/ 59531 w 114300"/>
                  <a:gd name="connsiteY1" fmla="*/ 0 h 9525"/>
                  <a:gd name="connsiteX2" fmla="*/ 114300 w 114300"/>
                  <a:gd name="connsiteY2" fmla="*/ 9525 h 9525"/>
                </a:gdLst>
                <a:ahLst/>
                <a:cxnLst>
                  <a:cxn ang="0">
                    <a:pos x="connsiteX0" y="connsiteY0"/>
                  </a:cxn>
                  <a:cxn ang="0">
                    <a:pos x="connsiteX1" y="connsiteY1"/>
                  </a:cxn>
                  <a:cxn ang="0">
                    <a:pos x="connsiteX2" y="connsiteY2"/>
                  </a:cxn>
                </a:cxnLst>
                <a:rect l="l" t="t" r="r" b="b"/>
                <a:pathLst>
                  <a:path w="114300" h="9525">
                    <a:moveTo>
                      <a:pt x="0" y="9525"/>
                    </a:moveTo>
                    <a:cubicBezTo>
                      <a:pt x="20240" y="4762"/>
                      <a:pt x="40481" y="0"/>
                      <a:pt x="59531" y="0"/>
                    </a:cubicBezTo>
                    <a:cubicBezTo>
                      <a:pt x="78581" y="0"/>
                      <a:pt x="96440" y="4762"/>
                      <a:pt x="114300" y="9525"/>
                    </a:cubicBezTo>
                  </a:path>
                </a:pathLst>
              </a:cu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nvGrpSpPr>
              <p:cNvPr id="18" name="グループ化 34"/>
              <p:cNvGrpSpPr/>
              <p:nvPr/>
            </p:nvGrpSpPr>
            <p:grpSpPr>
              <a:xfrm>
                <a:off x="3412331" y="3833813"/>
                <a:ext cx="226219" cy="219075"/>
                <a:chOff x="3412331" y="3833813"/>
                <a:chExt cx="226219" cy="219075"/>
              </a:xfrm>
            </p:grpSpPr>
            <p:cxnSp>
              <p:nvCxnSpPr>
                <p:cNvPr id="1022" name="直線コネクタ 188"/>
                <p:cNvCxnSpPr/>
                <p:nvPr/>
              </p:nvCxnSpPr>
              <p:spPr>
                <a:xfrm>
                  <a:off x="3476625" y="3833813"/>
                  <a:ext cx="161925" cy="190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23" name="フリーフォーム 1022"/>
                <p:cNvSpPr/>
                <p:nvPr/>
              </p:nvSpPr>
              <p:spPr>
                <a:xfrm>
                  <a:off x="3412331" y="3979069"/>
                  <a:ext cx="221457" cy="73819"/>
                </a:xfrm>
                <a:custGeom>
                  <a:avLst/>
                  <a:gdLst>
                    <a:gd name="connsiteX0" fmla="*/ 0 w 221457"/>
                    <a:gd name="connsiteY0" fmla="*/ 9525 h 73819"/>
                    <a:gd name="connsiteX1" fmla="*/ 0 w 221457"/>
                    <a:gd name="connsiteY1" fmla="*/ 73819 h 73819"/>
                    <a:gd name="connsiteX2" fmla="*/ 104775 w 221457"/>
                    <a:gd name="connsiteY2" fmla="*/ 73819 h 73819"/>
                    <a:gd name="connsiteX3" fmla="*/ 104775 w 221457"/>
                    <a:gd name="connsiteY3" fmla="*/ 4762 h 73819"/>
                    <a:gd name="connsiteX4" fmla="*/ 221457 w 221457"/>
                    <a:gd name="connsiteY4" fmla="*/ 0 h 73819"/>
                    <a:gd name="connsiteX5" fmla="*/ 221457 w 221457"/>
                    <a:gd name="connsiteY5" fmla="*/ 52387 h 73819"/>
                    <a:gd name="connsiteX6" fmla="*/ 104775 w 221457"/>
                    <a:gd name="connsiteY6" fmla="*/ 73819 h 73819"/>
                    <a:gd name="connsiteX7" fmla="*/ 104775 w 221457"/>
                    <a:gd name="connsiteY7" fmla="*/ 4762 h 73819"/>
                    <a:gd name="connsiteX8" fmla="*/ 0 w 221457"/>
                    <a:gd name="connsiteY8" fmla="*/ 9525 h 7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457" h="73819">
                      <a:moveTo>
                        <a:pt x="0" y="9525"/>
                      </a:moveTo>
                      <a:lnTo>
                        <a:pt x="0" y="73819"/>
                      </a:lnTo>
                      <a:lnTo>
                        <a:pt x="104775" y="73819"/>
                      </a:lnTo>
                      <a:lnTo>
                        <a:pt x="104775" y="4762"/>
                      </a:lnTo>
                      <a:lnTo>
                        <a:pt x="221457" y="0"/>
                      </a:lnTo>
                      <a:lnTo>
                        <a:pt x="221457" y="52387"/>
                      </a:lnTo>
                      <a:lnTo>
                        <a:pt x="104775" y="73819"/>
                      </a:lnTo>
                      <a:lnTo>
                        <a:pt x="104775" y="4762"/>
                      </a:lnTo>
                      <a:lnTo>
                        <a:pt x="0" y="9525"/>
                      </a:lnTo>
                      <a:close/>
                    </a:path>
                  </a:pathLst>
                </a:custGeom>
                <a:solidFill>
                  <a:schemeClr val="tx1">
                    <a:lumMod val="50000"/>
                    <a:lumOff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024" name="直線コネクタ 1023"/>
                <p:cNvCxnSpPr/>
                <p:nvPr/>
              </p:nvCxnSpPr>
              <p:spPr>
                <a:xfrm flipH="1">
                  <a:off x="3419476" y="3852863"/>
                  <a:ext cx="2380" cy="1357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5" name="直線コネクタ 1024"/>
                <p:cNvCxnSpPr/>
                <p:nvPr/>
              </p:nvCxnSpPr>
              <p:spPr>
                <a:xfrm flipH="1">
                  <a:off x="3513311" y="3848571"/>
                  <a:ext cx="2380" cy="1357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6" name="直線コネクタ 1025"/>
                <p:cNvCxnSpPr/>
                <p:nvPr/>
              </p:nvCxnSpPr>
              <p:spPr>
                <a:xfrm flipH="1">
                  <a:off x="3629025" y="3855715"/>
                  <a:ext cx="3248" cy="1257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937" name="フリーフォーム 936"/>
            <p:cNvSpPr/>
            <p:nvPr/>
          </p:nvSpPr>
          <p:spPr>
            <a:xfrm>
              <a:off x="2266950" y="2543175"/>
              <a:ext cx="138113" cy="1085850"/>
            </a:xfrm>
            <a:custGeom>
              <a:avLst/>
              <a:gdLst>
                <a:gd name="connsiteX0" fmla="*/ 0 w 138113"/>
                <a:gd name="connsiteY0" fmla="*/ 1064419 h 1085850"/>
                <a:gd name="connsiteX1" fmla="*/ 28575 w 138113"/>
                <a:gd name="connsiteY1" fmla="*/ 0 h 1085850"/>
                <a:gd name="connsiteX2" fmla="*/ 138113 w 138113"/>
                <a:gd name="connsiteY2" fmla="*/ 45244 h 1085850"/>
                <a:gd name="connsiteX3" fmla="*/ 109538 w 138113"/>
                <a:gd name="connsiteY3" fmla="*/ 1085850 h 1085850"/>
                <a:gd name="connsiteX4" fmla="*/ 0 w 138113"/>
                <a:gd name="connsiteY4" fmla="*/ 1064419 h 1085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113" h="1085850">
                  <a:moveTo>
                    <a:pt x="0" y="1064419"/>
                  </a:moveTo>
                  <a:lnTo>
                    <a:pt x="28575" y="0"/>
                  </a:lnTo>
                  <a:lnTo>
                    <a:pt x="138113" y="45244"/>
                  </a:lnTo>
                  <a:lnTo>
                    <a:pt x="109538" y="1085850"/>
                  </a:lnTo>
                  <a:lnTo>
                    <a:pt x="0" y="1064419"/>
                  </a:lnTo>
                  <a:close/>
                </a:path>
              </a:pathLst>
            </a:custGeom>
            <a:solidFill>
              <a:srgbClr val="777777">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8" name="正方形/長方形 937"/>
            <p:cNvSpPr/>
            <p:nvPr/>
          </p:nvSpPr>
          <p:spPr>
            <a:xfrm>
              <a:off x="5700713" y="2038350"/>
              <a:ext cx="376237" cy="61913"/>
            </a:xfrm>
            <a:prstGeom prst="rect">
              <a:avLst/>
            </a:prstGeom>
            <a:solidFill>
              <a:srgbClr val="777777">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9" name="正方形/長方形 938"/>
            <p:cNvSpPr/>
            <p:nvPr/>
          </p:nvSpPr>
          <p:spPr>
            <a:xfrm>
              <a:off x="5703020" y="2176066"/>
              <a:ext cx="376237" cy="61913"/>
            </a:xfrm>
            <a:prstGeom prst="rect">
              <a:avLst/>
            </a:prstGeom>
            <a:solidFill>
              <a:srgbClr val="777777">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0" name="正方形/長方形 939"/>
            <p:cNvSpPr/>
            <p:nvPr/>
          </p:nvSpPr>
          <p:spPr>
            <a:xfrm>
              <a:off x="5693668" y="2309242"/>
              <a:ext cx="376237" cy="61913"/>
            </a:xfrm>
            <a:prstGeom prst="rect">
              <a:avLst/>
            </a:prstGeom>
            <a:solidFill>
              <a:srgbClr val="777777">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1" name="正方形/長方形 940"/>
            <p:cNvSpPr/>
            <p:nvPr/>
          </p:nvSpPr>
          <p:spPr>
            <a:xfrm>
              <a:off x="5695380" y="2456880"/>
              <a:ext cx="376237" cy="61913"/>
            </a:xfrm>
            <a:prstGeom prst="rect">
              <a:avLst/>
            </a:prstGeom>
            <a:solidFill>
              <a:srgbClr val="777777">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2" name="正方形/長方形 941"/>
            <p:cNvSpPr/>
            <p:nvPr/>
          </p:nvSpPr>
          <p:spPr>
            <a:xfrm>
              <a:off x="5686599" y="2585095"/>
              <a:ext cx="376237" cy="61913"/>
            </a:xfrm>
            <a:prstGeom prst="rect">
              <a:avLst/>
            </a:prstGeom>
            <a:solidFill>
              <a:srgbClr val="777777">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3" name="正方形/長方形 942"/>
            <p:cNvSpPr/>
            <p:nvPr/>
          </p:nvSpPr>
          <p:spPr>
            <a:xfrm>
              <a:off x="5684714" y="2728913"/>
              <a:ext cx="376237" cy="61913"/>
            </a:xfrm>
            <a:prstGeom prst="rect">
              <a:avLst/>
            </a:prstGeom>
            <a:solidFill>
              <a:srgbClr val="777777">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4" name="正方形/長方形 943"/>
            <p:cNvSpPr/>
            <p:nvPr/>
          </p:nvSpPr>
          <p:spPr>
            <a:xfrm>
              <a:off x="5681265" y="2863602"/>
              <a:ext cx="376237" cy="61913"/>
            </a:xfrm>
            <a:prstGeom prst="rect">
              <a:avLst/>
            </a:prstGeom>
            <a:solidFill>
              <a:srgbClr val="777777">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5" name="正方形/長方形 944"/>
            <p:cNvSpPr/>
            <p:nvPr/>
          </p:nvSpPr>
          <p:spPr>
            <a:xfrm>
              <a:off x="5679381" y="3004567"/>
              <a:ext cx="376237" cy="61913"/>
            </a:xfrm>
            <a:prstGeom prst="rect">
              <a:avLst/>
            </a:prstGeom>
            <a:solidFill>
              <a:srgbClr val="777777">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6" name="フリーフォーム 945"/>
            <p:cNvSpPr/>
            <p:nvPr/>
          </p:nvSpPr>
          <p:spPr>
            <a:xfrm>
              <a:off x="4943475" y="3943351"/>
              <a:ext cx="4205288" cy="704850"/>
            </a:xfrm>
            <a:custGeom>
              <a:avLst/>
              <a:gdLst>
                <a:gd name="connsiteX0" fmla="*/ 4205288 w 4205288"/>
                <a:gd name="connsiteY0" fmla="*/ 809625 h 809625"/>
                <a:gd name="connsiteX1" fmla="*/ 4205288 w 4205288"/>
                <a:gd name="connsiteY1" fmla="*/ 514350 h 809625"/>
                <a:gd name="connsiteX2" fmla="*/ 0 w 4205288"/>
                <a:gd name="connsiteY2" fmla="*/ 0 h 809625"/>
                <a:gd name="connsiteX3" fmla="*/ 4205288 w 4205288"/>
                <a:gd name="connsiteY3" fmla="*/ 809625 h 809625"/>
              </a:gdLst>
              <a:ahLst/>
              <a:cxnLst>
                <a:cxn ang="0">
                  <a:pos x="connsiteX0" y="connsiteY0"/>
                </a:cxn>
                <a:cxn ang="0">
                  <a:pos x="connsiteX1" y="connsiteY1"/>
                </a:cxn>
                <a:cxn ang="0">
                  <a:pos x="connsiteX2" y="connsiteY2"/>
                </a:cxn>
                <a:cxn ang="0">
                  <a:pos x="connsiteX3" y="connsiteY3"/>
                </a:cxn>
              </a:cxnLst>
              <a:rect l="l" t="t" r="r" b="b"/>
              <a:pathLst>
                <a:path w="4205288" h="809625">
                  <a:moveTo>
                    <a:pt x="4205288" y="809625"/>
                  </a:moveTo>
                  <a:lnTo>
                    <a:pt x="4205288" y="514350"/>
                  </a:lnTo>
                  <a:lnTo>
                    <a:pt x="0" y="0"/>
                  </a:lnTo>
                  <a:lnTo>
                    <a:pt x="4205288" y="809625"/>
                  </a:ln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9" name="グループ化 204"/>
            <p:cNvGrpSpPr/>
            <p:nvPr/>
          </p:nvGrpSpPr>
          <p:grpSpPr>
            <a:xfrm>
              <a:off x="4843464" y="3381375"/>
              <a:ext cx="3438524" cy="1195388"/>
              <a:chOff x="4843464" y="3381375"/>
              <a:chExt cx="3438524" cy="1195388"/>
            </a:xfrm>
          </p:grpSpPr>
          <p:sp>
            <p:nvSpPr>
              <p:cNvPr id="1011" name="フリーフォーム 1010"/>
              <p:cNvSpPr/>
              <p:nvPr/>
            </p:nvSpPr>
            <p:spPr>
              <a:xfrm>
                <a:off x="4843464" y="3767136"/>
                <a:ext cx="757236" cy="80393"/>
              </a:xfrm>
              <a:custGeom>
                <a:avLst/>
                <a:gdLst>
                  <a:gd name="connsiteX0" fmla="*/ 652462 w 652462"/>
                  <a:gd name="connsiteY0" fmla="*/ 61912 h 123825"/>
                  <a:gd name="connsiteX1" fmla="*/ 652462 w 652462"/>
                  <a:gd name="connsiteY1" fmla="*/ 0 h 123825"/>
                  <a:gd name="connsiteX2" fmla="*/ 0 w 652462"/>
                  <a:gd name="connsiteY2" fmla="*/ 90487 h 123825"/>
                  <a:gd name="connsiteX3" fmla="*/ 0 w 652462"/>
                  <a:gd name="connsiteY3" fmla="*/ 123825 h 123825"/>
                  <a:gd name="connsiteX4" fmla="*/ 652462 w 652462"/>
                  <a:gd name="connsiteY4" fmla="*/ 61912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62" h="123825">
                    <a:moveTo>
                      <a:pt x="652462" y="61912"/>
                    </a:moveTo>
                    <a:lnTo>
                      <a:pt x="652462" y="0"/>
                    </a:lnTo>
                    <a:lnTo>
                      <a:pt x="0" y="90487"/>
                    </a:lnTo>
                    <a:lnTo>
                      <a:pt x="0" y="123825"/>
                    </a:lnTo>
                    <a:lnTo>
                      <a:pt x="652462" y="61912"/>
                    </a:lnTo>
                    <a:close/>
                  </a:path>
                </a:pathLst>
              </a:custGeom>
              <a:solidFill>
                <a:srgbClr val="FFFF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012" name="直線コネクタ 1011"/>
              <p:cNvCxnSpPr/>
              <p:nvPr/>
            </p:nvCxnSpPr>
            <p:spPr>
              <a:xfrm>
                <a:off x="8234363" y="3381375"/>
                <a:ext cx="47625" cy="1195388"/>
              </a:xfrm>
              <a:prstGeom prst="line">
                <a:avLst/>
              </a:prstGeom>
              <a:ln w="76200">
                <a:solidFill>
                  <a:srgbClr val="FFFF99"/>
                </a:solidFill>
              </a:ln>
            </p:spPr>
            <p:style>
              <a:lnRef idx="1">
                <a:schemeClr val="accent1"/>
              </a:lnRef>
              <a:fillRef idx="0">
                <a:schemeClr val="accent1"/>
              </a:fillRef>
              <a:effectRef idx="0">
                <a:schemeClr val="accent1"/>
              </a:effectRef>
              <a:fontRef idx="minor">
                <a:schemeClr val="tx1"/>
              </a:fontRef>
            </p:style>
          </p:cxnSp>
          <p:cxnSp>
            <p:nvCxnSpPr>
              <p:cNvPr id="1013" name="直線コネクタ 1012"/>
              <p:cNvCxnSpPr/>
              <p:nvPr/>
            </p:nvCxnSpPr>
            <p:spPr>
              <a:xfrm>
                <a:off x="7524328" y="3501008"/>
                <a:ext cx="24235" cy="937642"/>
              </a:xfrm>
              <a:prstGeom prst="line">
                <a:avLst/>
              </a:prstGeom>
              <a:ln w="57150">
                <a:solidFill>
                  <a:srgbClr val="FFFF99"/>
                </a:solidFill>
              </a:ln>
            </p:spPr>
            <p:style>
              <a:lnRef idx="1">
                <a:schemeClr val="accent1"/>
              </a:lnRef>
              <a:fillRef idx="0">
                <a:schemeClr val="accent1"/>
              </a:fillRef>
              <a:effectRef idx="0">
                <a:schemeClr val="accent1"/>
              </a:effectRef>
              <a:fontRef idx="minor">
                <a:schemeClr val="tx1"/>
              </a:fontRef>
            </p:style>
          </p:cxnSp>
          <p:cxnSp>
            <p:nvCxnSpPr>
              <p:cNvPr id="1014" name="直線コネクタ 1013"/>
              <p:cNvCxnSpPr/>
              <p:nvPr/>
            </p:nvCxnSpPr>
            <p:spPr>
              <a:xfrm>
                <a:off x="6660232" y="3645024"/>
                <a:ext cx="16793" cy="631701"/>
              </a:xfrm>
              <a:prstGeom prst="line">
                <a:avLst/>
              </a:prstGeom>
              <a:ln w="57150">
                <a:solidFill>
                  <a:srgbClr val="FFFF99"/>
                </a:solidFill>
              </a:ln>
            </p:spPr>
            <p:style>
              <a:lnRef idx="1">
                <a:schemeClr val="accent1"/>
              </a:lnRef>
              <a:fillRef idx="0">
                <a:schemeClr val="accent1"/>
              </a:fillRef>
              <a:effectRef idx="0">
                <a:schemeClr val="accent1"/>
              </a:effectRef>
              <a:fontRef idx="minor">
                <a:schemeClr val="tx1"/>
              </a:fontRef>
            </p:style>
          </p:cxnSp>
          <p:cxnSp>
            <p:nvCxnSpPr>
              <p:cNvPr id="1015" name="直線コネクタ 1014"/>
              <p:cNvCxnSpPr/>
              <p:nvPr/>
            </p:nvCxnSpPr>
            <p:spPr>
              <a:xfrm>
                <a:off x="6228184" y="3717032"/>
                <a:ext cx="1166" cy="478731"/>
              </a:xfrm>
              <a:prstGeom prst="line">
                <a:avLst/>
              </a:prstGeom>
              <a:ln w="38100">
                <a:solidFill>
                  <a:srgbClr val="FFFF99"/>
                </a:solidFill>
              </a:ln>
            </p:spPr>
            <p:style>
              <a:lnRef idx="1">
                <a:schemeClr val="accent1"/>
              </a:lnRef>
              <a:fillRef idx="0">
                <a:schemeClr val="accent1"/>
              </a:fillRef>
              <a:effectRef idx="0">
                <a:schemeClr val="accent1"/>
              </a:effectRef>
              <a:fontRef idx="minor">
                <a:schemeClr val="tx1"/>
              </a:fontRef>
            </p:style>
          </p:cxnSp>
          <p:cxnSp>
            <p:nvCxnSpPr>
              <p:cNvPr id="1016" name="直線コネクタ 1015"/>
              <p:cNvCxnSpPr/>
              <p:nvPr/>
            </p:nvCxnSpPr>
            <p:spPr>
              <a:xfrm>
                <a:off x="5652120" y="3789040"/>
                <a:ext cx="5730" cy="292423"/>
              </a:xfrm>
              <a:prstGeom prst="line">
                <a:avLst/>
              </a:prstGeom>
              <a:ln w="28575">
                <a:solidFill>
                  <a:srgbClr val="FFFF99"/>
                </a:solidFill>
              </a:ln>
            </p:spPr>
            <p:style>
              <a:lnRef idx="1">
                <a:schemeClr val="accent1"/>
              </a:lnRef>
              <a:fillRef idx="0">
                <a:schemeClr val="accent1"/>
              </a:fillRef>
              <a:effectRef idx="0">
                <a:schemeClr val="accent1"/>
              </a:effectRef>
              <a:fontRef idx="minor">
                <a:schemeClr val="tx1"/>
              </a:fontRef>
            </p:style>
          </p:cxnSp>
          <p:cxnSp>
            <p:nvCxnSpPr>
              <p:cNvPr id="1017" name="直線コネクタ 1016"/>
              <p:cNvCxnSpPr/>
              <p:nvPr/>
            </p:nvCxnSpPr>
            <p:spPr>
              <a:xfrm>
                <a:off x="5572125" y="3790950"/>
                <a:ext cx="1" cy="271463"/>
              </a:xfrm>
              <a:prstGeom prst="line">
                <a:avLst/>
              </a:prstGeom>
              <a:ln w="28575">
                <a:solidFill>
                  <a:srgbClr val="FFFF99"/>
                </a:solidFill>
              </a:ln>
            </p:spPr>
            <p:style>
              <a:lnRef idx="1">
                <a:schemeClr val="accent1"/>
              </a:lnRef>
              <a:fillRef idx="0">
                <a:schemeClr val="accent1"/>
              </a:fillRef>
              <a:effectRef idx="0">
                <a:schemeClr val="accent1"/>
              </a:effectRef>
              <a:fontRef idx="minor">
                <a:schemeClr val="tx1"/>
              </a:fontRef>
            </p:style>
          </p:cxnSp>
          <p:cxnSp>
            <p:nvCxnSpPr>
              <p:cNvPr id="1018" name="直線コネクタ 1017"/>
              <p:cNvCxnSpPr/>
              <p:nvPr/>
            </p:nvCxnSpPr>
            <p:spPr>
              <a:xfrm>
                <a:off x="5292080" y="3789040"/>
                <a:ext cx="8583" cy="220985"/>
              </a:xfrm>
              <a:prstGeom prst="line">
                <a:avLst/>
              </a:prstGeom>
              <a:ln w="19050">
                <a:solidFill>
                  <a:srgbClr val="FFFF99"/>
                </a:solidFill>
              </a:ln>
            </p:spPr>
            <p:style>
              <a:lnRef idx="1">
                <a:schemeClr val="accent1"/>
              </a:lnRef>
              <a:fillRef idx="0">
                <a:schemeClr val="accent1"/>
              </a:fillRef>
              <a:effectRef idx="0">
                <a:schemeClr val="accent1"/>
              </a:effectRef>
              <a:fontRef idx="minor">
                <a:schemeClr val="tx1"/>
              </a:fontRef>
            </p:style>
          </p:cxnSp>
          <p:cxnSp>
            <p:nvCxnSpPr>
              <p:cNvPr id="1019" name="直線コネクタ 223"/>
              <p:cNvCxnSpPr/>
              <p:nvPr/>
            </p:nvCxnSpPr>
            <p:spPr>
              <a:xfrm>
                <a:off x="5124252" y="3832473"/>
                <a:ext cx="198" cy="144215"/>
              </a:xfrm>
              <a:prstGeom prst="line">
                <a:avLst/>
              </a:prstGeom>
              <a:ln w="12700">
                <a:solidFill>
                  <a:srgbClr val="FFFF99"/>
                </a:solidFill>
              </a:ln>
            </p:spPr>
            <p:style>
              <a:lnRef idx="1">
                <a:schemeClr val="accent1"/>
              </a:lnRef>
              <a:fillRef idx="0">
                <a:schemeClr val="accent1"/>
              </a:fillRef>
              <a:effectRef idx="0">
                <a:schemeClr val="accent1"/>
              </a:effectRef>
              <a:fontRef idx="minor">
                <a:schemeClr val="tx1"/>
              </a:fontRef>
            </p:style>
          </p:cxnSp>
        </p:grpSp>
        <p:sp>
          <p:nvSpPr>
            <p:cNvPr id="948" name="フリーフォーム 947"/>
            <p:cNvSpPr/>
            <p:nvPr/>
          </p:nvSpPr>
          <p:spPr>
            <a:xfrm>
              <a:off x="4924424" y="3943350"/>
              <a:ext cx="4210051" cy="800100"/>
            </a:xfrm>
            <a:custGeom>
              <a:avLst/>
              <a:gdLst>
                <a:gd name="connsiteX0" fmla="*/ 4210050 w 4210050"/>
                <a:gd name="connsiteY0" fmla="*/ 1009650 h 1062038"/>
                <a:gd name="connsiteX1" fmla="*/ 4210050 w 4210050"/>
                <a:gd name="connsiteY1" fmla="*/ 1062038 h 1062038"/>
                <a:gd name="connsiteX2" fmla="*/ 0 w 4210050"/>
                <a:gd name="connsiteY2" fmla="*/ 0 h 1062038"/>
                <a:gd name="connsiteX3" fmla="*/ 4210050 w 4210050"/>
                <a:gd name="connsiteY3" fmla="*/ 1009650 h 1062038"/>
              </a:gdLst>
              <a:ahLst/>
              <a:cxnLst>
                <a:cxn ang="0">
                  <a:pos x="connsiteX0" y="connsiteY0"/>
                </a:cxn>
                <a:cxn ang="0">
                  <a:pos x="connsiteX1" y="connsiteY1"/>
                </a:cxn>
                <a:cxn ang="0">
                  <a:pos x="connsiteX2" y="connsiteY2"/>
                </a:cxn>
                <a:cxn ang="0">
                  <a:pos x="connsiteX3" y="connsiteY3"/>
                </a:cxn>
              </a:cxnLst>
              <a:rect l="l" t="t" r="r" b="b"/>
              <a:pathLst>
                <a:path w="4210050" h="1062038">
                  <a:moveTo>
                    <a:pt x="4210050" y="1009650"/>
                  </a:moveTo>
                  <a:lnTo>
                    <a:pt x="4210050" y="1062038"/>
                  </a:lnTo>
                  <a:lnTo>
                    <a:pt x="0" y="0"/>
                  </a:lnTo>
                  <a:lnTo>
                    <a:pt x="4210050" y="1009650"/>
                  </a:lnTo>
                  <a:close/>
                </a:path>
              </a:pathLst>
            </a:cu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9" name="フリーフォーム 948"/>
            <p:cNvSpPr/>
            <p:nvPr/>
          </p:nvSpPr>
          <p:spPr>
            <a:xfrm>
              <a:off x="4995863" y="3962401"/>
              <a:ext cx="4152900" cy="823912"/>
            </a:xfrm>
            <a:custGeom>
              <a:avLst/>
              <a:gdLst>
                <a:gd name="connsiteX0" fmla="*/ 4138613 w 4143375"/>
                <a:gd name="connsiteY0" fmla="*/ 1038225 h 1095375"/>
                <a:gd name="connsiteX1" fmla="*/ 4143375 w 4143375"/>
                <a:gd name="connsiteY1" fmla="*/ 1095375 h 1095375"/>
                <a:gd name="connsiteX2" fmla="*/ 0 w 4143375"/>
                <a:gd name="connsiteY2" fmla="*/ 0 h 1095375"/>
                <a:gd name="connsiteX3" fmla="*/ 4138613 w 4143375"/>
                <a:gd name="connsiteY3" fmla="*/ 1038225 h 1095375"/>
              </a:gdLst>
              <a:ahLst/>
              <a:cxnLst>
                <a:cxn ang="0">
                  <a:pos x="connsiteX0" y="connsiteY0"/>
                </a:cxn>
                <a:cxn ang="0">
                  <a:pos x="connsiteX1" y="connsiteY1"/>
                </a:cxn>
                <a:cxn ang="0">
                  <a:pos x="connsiteX2" y="connsiteY2"/>
                </a:cxn>
                <a:cxn ang="0">
                  <a:pos x="connsiteX3" y="connsiteY3"/>
                </a:cxn>
              </a:cxnLst>
              <a:rect l="l" t="t" r="r" b="b"/>
              <a:pathLst>
                <a:path w="4143375" h="1095375">
                  <a:moveTo>
                    <a:pt x="4138613" y="1038225"/>
                  </a:moveTo>
                  <a:lnTo>
                    <a:pt x="4143375" y="1095375"/>
                  </a:lnTo>
                  <a:lnTo>
                    <a:pt x="0" y="0"/>
                  </a:lnTo>
                  <a:lnTo>
                    <a:pt x="4138613" y="1038225"/>
                  </a:lnTo>
                  <a:close/>
                </a:path>
              </a:pathLst>
            </a:custGeom>
            <a:solidFill>
              <a:srgbClr val="C0C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0" name="フリーフォーム 949"/>
            <p:cNvSpPr/>
            <p:nvPr/>
          </p:nvSpPr>
          <p:spPr>
            <a:xfrm>
              <a:off x="4953000" y="3962400"/>
              <a:ext cx="4191000" cy="885825"/>
            </a:xfrm>
            <a:custGeom>
              <a:avLst/>
              <a:gdLst>
                <a:gd name="connsiteX0" fmla="*/ 4171950 w 4171950"/>
                <a:gd name="connsiteY0" fmla="*/ 1123950 h 1181100"/>
                <a:gd name="connsiteX1" fmla="*/ 4171950 w 4171950"/>
                <a:gd name="connsiteY1" fmla="*/ 1181100 h 1181100"/>
                <a:gd name="connsiteX2" fmla="*/ 0 w 4171950"/>
                <a:gd name="connsiteY2" fmla="*/ 0 h 1181100"/>
                <a:gd name="connsiteX3" fmla="*/ 4171950 w 4171950"/>
                <a:gd name="connsiteY3" fmla="*/ 1123950 h 1181100"/>
              </a:gdLst>
              <a:ahLst/>
              <a:cxnLst>
                <a:cxn ang="0">
                  <a:pos x="connsiteX0" y="connsiteY0"/>
                </a:cxn>
                <a:cxn ang="0">
                  <a:pos x="connsiteX1" y="connsiteY1"/>
                </a:cxn>
                <a:cxn ang="0">
                  <a:pos x="connsiteX2" y="connsiteY2"/>
                </a:cxn>
                <a:cxn ang="0">
                  <a:pos x="connsiteX3" y="connsiteY3"/>
                </a:cxn>
              </a:cxnLst>
              <a:rect l="l" t="t" r="r" b="b"/>
              <a:pathLst>
                <a:path w="4171950" h="1181100">
                  <a:moveTo>
                    <a:pt x="4171950" y="1123950"/>
                  </a:moveTo>
                  <a:lnTo>
                    <a:pt x="4171950" y="1181100"/>
                  </a:lnTo>
                  <a:lnTo>
                    <a:pt x="0" y="0"/>
                  </a:lnTo>
                  <a:lnTo>
                    <a:pt x="4171950" y="112395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1" name="フリーフォーム 950"/>
            <p:cNvSpPr/>
            <p:nvPr/>
          </p:nvSpPr>
          <p:spPr>
            <a:xfrm>
              <a:off x="-11980" y="4033839"/>
              <a:ext cx="3736255" cy="691305"/>
            </a:xfrm>
            <a:custGeom>
              <a:avLst/>
              <a:gdLst>
                <a:gd name="connsiteX0" fmla="*/ 0 w 3724275"/>
                <a:gd name="connsiteY0" fmla="*/ 714375 h 781050"/>
                <a:gd name="connsiteX1" fmla="*/ 3724275 w 3724275"/>
                <a:gd name="connsiteY1" fmla="*/ 0 h 781050"/>
                <a:gd name="connsiteX2" fmla="*/ 0 w 3724275"/>
                <a:gd name="connsiteY2" fmla="*/ 781050 h 781050"/>
                <a:gd name="connsiteX3" fmla="*/ 0 w 3724275"/>
                <a:gd name="connsiteY3" fmla="*/ 714375 h 781050"/>
              </a:gdLst>
              <a:ahLst/>
              <a:cxnLst>
                <a:cxn ang="0">
                  <a:pos x="connsiteX0" y="connsiteY0"/>
                </a:cxn>
                <a:cxn ang="0">
                  <a:pos x="connsiteX1" y="connsiteY1"/>
                </a:cxn>
                <a:cxn ang="0">
                  <a:pos x="connsiteX2" y="connsiteY2"/>
                </a:cxn>
                <a:cxn ang="0">
                  <a:pos x="connsiteX3" y="connsiteY3"/>
                </a:cxn>
              </a:cxnLst>
              <a:rect l="l" t="t" r="r" b="b"/>
              <a:pathLst>
                <a:path w="3724275" h="781050">
                  <a:moveTo>
                    <a:pt x="0" y="714375"/>
                  </a:moveTo>
                  <a:lnTo>
                    <a:pt x="3724275" y="0"/>
                  </a:lnTo>
                  <a:lnTo>
                    <a:pt x="0" y="781050"/>
                  </a:lnTo>
                  <a:lnTo>
                    <a:pt x="0" y="714375"/>
                  </a:lnTo>
                  <a:close/>
                </a:path>
              </a:pathLst>
            </a:cu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2" name="フリーフォーム 951"/>
            <p:cNvSpPr/>
            <p:nvPr/>
          </p:nvSpPr>
          <p:spPr>
            <a:xfrm>
              <a:off x="-19050" y="4029076"/>
              <a:ext cx="3733800" cy="685800"/>
            </a:xfrm>
            <a:custGeom>
              <a:avLst/>
              <a:gdLst>
                <a:gd name="connsiteX0" fmla="*/ 0 w 3733800"/>
                <a:gd name="connsiteY0" fmla="*/ 652463 h 709613"/>
                <a:gd name="connsiteX1" fmla="*/ 0 w 3733800"/>
                <a:gd name="connsiteY1" fmla="*/ 709613 h 709613"/>
                <a:gd name="connsiteX2" fmla="*/ 3733800 w 3733800"/>
                <a:gd name="connsiteY2" fmla="*/ 0 h 709613"/>
                <a:gd name="connsiteX3" fmla="*/ 0 w 3733800"/>
                <a:gd name="connsiteY3" fmla="*/ 652463 h 709613"/>
              </a:gdLst>
              <a:ahLst/>
              <a:cxnLst>
                <a:cxn ang="0">
                  <a:pos x="connsiteX0" y="connsiteY0"/>
                </a:cxn>
                <a:cxn ang="0">
                  <a:pos x="connsiteX1" y="connsiteY1"/>
                </a:cxn>
                <a:cxn ang="0">
                  <a:pos x="connsiteX2" y="connsiteY2"/>
                </a:cxn>
                <a:cxn ang="0">
                  <a:pos x="connsiteX3" y="connsiteY3"/>
                </a:cxn>
              </a:cxnLst>
              <a:rect l="l" t="t" r="r" b="b"/>
              <a:pathLst>
                <a:path w="3733800" h="709613">
                  <a:moveTo>
                    <a:pt x="0" y="652463"/>
                  </a:moveTo>
                  <a:lnTo>
                    <a:pt x="0" y="709613"/>
                  </a:lnTo>
                  <a:lnTo>
                    <a:pt x="3733800" y="0"/>
                  </a:lnTo>
                  <a:lnTo>
                    <a:pt x="0" y="652463"/>
                  </a:lnTo>
                  <a:close/>
                </a:path>
              </a:pathLst>
            </a:custGeom>
            <a:solidFill>
              <a:srgbClr val="C0C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3" name="フリーフォーム 952"/>
            <p:cNvSpPr/>
            <p:nvPr/>
          </p:nvSpPr>
          <p:spPr>
            <a:xfrm>
              <a:off x="-21010" y="4029076"/>
              <a:ext cx="3735760" cy="648470"/>
            </a:xfrm>
            <a:custGeom>
              <a:avLst/>
              <a:gdLst>
                <a:gd name="connsiteX0" fmla="*/ 0 w 3724275"/>
                <a:gd name="connsiteY0" fmla="*/ 714375 h 781050"/>
                <a:gd name="connsiteX1" fmla="*/ 3724275 w 3724275"/>
                <a:gd name="connsiteY1" fmla="*/ 0 h 781050"/>
                <a:gd name="connsiteX2" fmla="*/ 0 w 3724275"/>
                <a:gd name="connsiteY2" fmla="*/ 781050 h 781050"/>
                <a:gd name="connsiteX3" fmla="*/ 0 w 3724275"/>
                <a:gd name="connsiteY3" fmla="*/ 714375 h 781050"/>
              </a:gdLst>
              <a:ahLst/>
              <a:cxnLst>
                <a:cxn ang="0">
                  <a:pos x="connsiteX0" y="connsiteY0"/>
                </a:cxn>
                <a:cxn ang="0">
                  <a:pos x="connsiteX1" y="connsiteY1"/>
                </a:cxn>
                <a:cxn ang="0">
                  <a:pos x="connsiteX2" y="connsiteY2"/>
                </a:cxn>
                <a:cxn ang="0">
                  <a:pos x="connsiteX3" y="connsiteY3"/>
                </a:cxn>
              </a:cxnLst>
              <a:rect l="l" t="t" r="r" b="b"/>
              <a:pathLst>
                <a:path w="3724275" h="781050">
                  <a:moveTo>
                    <a:pt x="0" y="714375"/>
                  </a:moveTo>
                  <a:lnTo>
                    <a:pt x="3724275" y="0"/>
                  </a:lnTo>
                  <a:lnTo>
                    <a:pt x="0" y="781050"/>
                  </a:lnTo>
                  <a:lnTo>
                    <a:pt x="0" y="714375"/>
                  </a:lnTo>
                  <a:close/>
                </a:path>
              </a:pathLst>
            </a:custGeom>
            <a:solidFill>
              <a:srgbClr val="B2B2B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4" name="フリーフォーム 953"/>
            <p:cNvSpPr/>
            <p:nvPr/>
          </p:nvSpPr>
          <p:spPr>
            <a:xfrm>
              <a:off x="2365829" y="4020457"/>
              <a:ext cx="2090057" cy="1973943"/>
            </a:xfrm>
            <a:custGeom>
              <a:avLst/>
              <a:gdLst>
                <a:gd name="connsiteX0" fmla="*/ 0 w 2090057"/>
                <a:gd name="connsiteY0" fmla="*/ 1973943 h 1973943"/>
                <a:gd name="connsiteX1" fmla="*/ 348342 w 2090057"/>
                <a:gd name="connsiteY1" fmla="*/ 1973943 h 1973943"/>
                <a:gd name="connsiteX2" fmla="*/ 2090057 w 2090057"/>
                <a:gd name="connsiteY2" fmla="*/ 0 h 1973943"/>
                <a:gd name="connsiteX3" fmla="*/ 0 w 2090057"/>
                <a:gd name="connsiteY3" fmla="*/ 1973943 h 1973943"/>
              </a:gdLst>
              <a:ahLst/>
              <a:cxnLst>
                <a:cxn ang="0">
                  <a:pos x="connsiteX0" y="connsiteY0"/>
                </a:cxn>
                <a:cxn ang="0">
                  <a:pos x="connsiteX1" y="connsiteY1"/>
                </a:cxn>
                <a:cxn ang="0">
                  <a:pos x="connsiteX2" y="connsiteY2"/>
                </a:cxn>
                <a:cxn ang="0">
                  <a:pos x="connsiteX3" y="connsiteY3"/>
                </a:cxn>
              </a:cxnLst>
              <a:rect l="l" t="t" r="r" b="b"/>
              <a:pathLst>
                <a:path w="2090057" h="1973943">
                  <a:moveTo>
                    <a:pt x="0" y="1973943"/>
                  </a:moveTo>
                  <a:lnTo>
                    <a:pt x="348342" y="1973943"/>
                  </a:lnTo>
                  <a:lnTo>
                    <a:pt x="2090057" y="0"/>
                  </a:lnTo>
                  <a:lnTo>
                    <a:pt x="0" y="1973943"/>
                  </a:lnTo>
                  <a:close/>
                </a:path>
              </a:pathLst>
            </a:cu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5" name="フリーフォーム 954"/>
            <p:cNvSpPr/>
            <p:nvPr/>
          </p:nvSpPr>
          <p:spPr>
            <a:xfrm>
              <a:off x="4775200" y="4005943"/>
              <a:ext cx="2496457" cy="2002971"/>
            </a:xfrm>
            <a:custGeom>
              <a:avLst/>
              <a:gdLst>
                <a:gd name="connsiteX0" fmla="*/ 2496457 w 2496457"/>
                <a:gd name="connsiteY0" fmla="*/ 2002971 h 2002971"/>
                <a:gd name="connsiteX1" fmla="*/ 0 w 2496457"/>
                <a:gd name="connsiteY1" fmla="*/ 0 h 2002971"/>
                <a:gd name="connsiteX2" fmla="*/ 2061029 w 2496457"/>
                <a:gd name="connsiteY2" fmla="*/ 1988457 h 2002971"/>
                <a:gd name="connsiteX3" fmla="*/ 2496457 w 2496457"/>
                <a:gd name="connsiteY3" fmla="*/ 2002971 h 2002971"/>
              </a:gdLst>
              <a:ahLst/>
              <a:cxnLst>
                <a:cxn ang="0">
                  <a:pos x="connsiteX0" y="connsiteY0"/>
                </a:cxn>
                <a:cxn ang="0">
                  <a:pos x="connsiteX1" y="connsiteY1"/>
                </a:cxn>
                <a:cxn ang="0">
                  <a:pos x="connsiteX2" y="connsiteY2"/>
                </a:cxn>
                <a:cxn ang="0">
                  <a:pos x="connsiteX3" y="connsiteY3"/>
                </a:cxn>
              </a:cxnLst>
              <a:rect l="l" t="t" r="r" b="b"/>
              <a:pathLst>
                <a:path w="2496457" h="2002971">
                  <a:moveTo>
                    <a:pt x="2496457" y="2002971"/>
                  </a:moveTo>
                  <a:lnTo>
                    <a:pt x="0" y="0"/>
                  </a:lnTo>
                  <a:lnTo>
                    <a:pt x="2061029" y="1988457"/>
                  </a:lnTo>
                  <a:lnTo>
                    <a:pt x="2496457" y="2002971"/>
                  </a:lnTo>
                  <a:close/>
                </a:path>
              </a:pathLst>
            </a:cu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6" name="フリーフォーム 955"/>
            <p:cNvSpPr/>
            <p:nvPr/>
          </p:nvSpPr>
          <p:spPr>
            <a:xfrm>
              <a:off x="2928938" y="3995738"/>
              <a:ext cx="1600200" cy="2014537"/>
            </a:xfrm>
            <a:custGeom>
              <a:avLst/>
              <a:gdLst>
                <a:gd name="connsiteX0" fmla="*/ 0 w 1600200"/>
                <a:gd name="connsiteY0" fmla="*/ 2014537 h 2014537"/>
                <a:gd name="connsiteX1" fmla="*/ 0 w 1600200"/>
                <a:gd name="connsiteY1" fmla="*/ 2014537 h 2014537"/>
                <a:gd name="connsiteX2" fmla="*/ 1600200 w 1600200"/>
                <a:gd name="connsiteY2" fmla="*/ 0 h 2014537"/>
                <a:gd name="connsiteX3" fmla="*/ 881062 w 1600200"/>
                <a:gd name="connsiteY3" fmla="*/ 2014537 h 2014537"/>
                <a:gd name="connsiteX4" fmla="*/ 0 w 1600200"/>
                <a:gd name="connsiteY4" fmla="*/ 2014537 h 2014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00" h="2014537">
                  <a:moveTo>
                    <a:pt x="0" y="2014537"/>
                  </a:moveTo>
                  <a:lnTo>
                    <a:pt x="0" y="2014537"/>
                  </a:lnTo>
                  <a:lnTo>
                    <a:pt x="1600200" y="0"/>
                  </a:lnTo>
                  <a:lnTo>
                    <a:pt x="881062" y="2014537"/>
                  </a:lnTo>
                  <a:lnTo>
                    <a:pt x="0" y="2014537"/>
                  </a:lnTo>
                  <a:close/>
                </a:path>
              </a:pathLst>
            </a:cu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7" name="フリーフォーム 956"/>
            <p:cNvSpPr/>
            <p:nvPr/>
          </p:nvSpPr>
          <p:spPr>
            <a:xfrm>
              <a:off x="3536156" y="5753100"/>
              <a:ext cx="628650" cy="254794"/>
            </a:xfrm>
            <a:custGeom>
              <a:avLst/>
              <a:gdLst>
                <a:gd name="connsiteX0" fmla="*/ 173832 w 628650"/>
                <a:gd name="connsiteY0" fmla="*/ 0 h 254794"/>
                <a:gd name="connsiteX1" fmla="*/ 628650 w 628650"/>
                <a:gd name="connsiteY1" fmla="*/ 7144 h 254794"/>
                <a:gd name="connsiteX2" fmla="*/ 528638 w 628650"/>
                <a:gd name="connsiteY2" fmla="*/ 254794 h 254794"/>
                <a:gd name="connsiteX3" fmla="*/ 0 w 628650"/>
                <a:gd name="connsiteY3" fmla="*/ 250031 h 254794"/>
                <a:gd name="connsiteX4" fmla="*/ 173832 w 628650"/>
                <a:gd name="connsiteY4" fmla="*/ 0 h 25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50" h="254794">
                  <a:moveTo>
                    <a:pt x="173832" y="0"/>
                  </a:moveTo>
                  <a:lnTo>
                    <a:pt x="628650" y="7144"/>
                  </a:lnTo>
                  <a:lnTo>
                    <a:pt x="528638" y="254794"/>
                  </a:lnTo>
                  <a:lnTo>
                    <a:pt x="0" y="250031"/>
                  </a:lnTo>
                  <a:lnTo>
                    <a:pt x="173832" y="0"/>
                  </a:lnTo>
                  <a:close/>
                </a:path>
              </a:pathLst>
            </a:custGeom>
            <a:solidFill>
              <a:schemeClr val="bg1">
                <a:lumMod val="9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8" name="フリーフォーム 957"/>
            <p:cNvSpPr/>
            <p:nvPr/>
          </p:nvSpPr>
          <p:spPr>
            <a:xfrm>
              <a:off x="2497931" y="5750719"/>
              <a:ext cx="754857" cy="257175"/>
            </a:xfrm>
            <a:custGeom>
              <a:avLst/>
              <a:gdLst>
                <a:gd name="connsiteX0" fmla="*/ 288132 w 754857"/>
                <a:gd name="connsiteY0" fmla="*/ 0 h 257175"/>
                <a:gd name="connsiteX1" fmla="*/ 754857 w 754857"/>
                <a:gd name="connsiteY1" fmla="*/ 2381 h 257175"/>
                <a:gd name="connsiteX2" fmla="*/ 526257 w 754857"/>
                <a:gd name="connsiteY2" fmla="*/ 254794 h 257175"/>
                <a:gd name="connsiteX3" fmla="*/ 0 w 754857"/>
                <a:gd name="connsiteY3" fmla="*/ 257175 h 257175"/>
                <a:gd name="connsiteX4" fmla="*/ 288132 w 754857"/>
                <a:gd name="connsiteY4" fmla="*/ 0 h 257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857" h="257175">
                  <a:moveTo>
                    <a:pt x="288132" y="0"/>
                  </a:moveTo>
                  <a:lnTo>
                    <a:pt x="754857" y="2381"/>
                  </a:lnTo>
                  <a:lnTo>
                    <a:pt x="526257" y="254794"/>
                  </a:lnTo>
                  <a:lnTo>
                    <a:pt x="0" y="257175"/>
                  </a:lnTo>
                  <a:lnTo>
                    <a:pt x="288132" y="0"/>
                  </a:lnTo>
                  <a:close/>
                </a:path>
              </a:pathLst>
            </a:custGeom>
            <a:solidFill>
              <a:schemeClr val="bg1">
                <a:lumMod val="9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9" name="フリーフォーム 958"/>
            <p:cNvSpPr/>
            <p:nvPr/>
          </p:nvSpPr>
          <p:spPr>
            <a:xfrm flipH="1">
              <a:off x="3851920" y="3933056"/>
              <a:ext cx="720080" cy="2062781"/>
            </a:xfrm>
            <a:custGeom>
              <a:avLst/>
              <a:gdLst>
                <a:gd name="connsiteX0" fmla="*/ 923925 w 1000125"/>
                <a:gd name="connsiteY0" fmla="*/ 2000250 h 2000250"/>
                <a:gd name="connsiteX1" fmla="*/ 0 w 1000125"/>
                <a:gd name="connsiteY1" fmla="*/ 0 h 2000250"/>
                <a:gd name="connsiteX2" fmla="*/ 1000125 w 1000125"/>
                <a:gd name="connsiteY2" fmla="*/ 2000250 h 2000250"/>
                <a:gd name="connsiteX3" fmla="*/ 923925 w 1000125"/>
                <a:gd name="connsiteY3" fmla="*/ 2000250 h 2000250"/>
              </a:gdLst>
              <a:ahLst/>
              <a:cxnLst>
                <a:cxn ang="0">
                  <a:pos x="connsiteX0" y="connsiteY0"/>
                </a:cxn>
                <a:cxn ang="0">
                  <a:pos x="connsiteX1" y="connsiteY1"/>
                </a:cxn>
                <a:cxn ang="0">
                  <a:pos x="connsiteX2" y="connsiteY2"/>
                </a:cxn>
                <a:cxn ang="0">
                  <a:pos x="connsiteX3" y="connsiteY3"/>
                </a:cxn>
              </a:cxnLst>
              <a:rect l="l" t="t" r="r" b="b"/>
              <a:pathLst>
                <a:path w="1000125" h="2000250">
                  <a:moveTo>
                    <a:pt x="923925" y="2000250"/>
                  </a:moveTo>
                  <a:lnTo>
                    <a:pt x="0" y="0"/>
                  </a:lnTo>
                  <a:lnTo>
                    <a:pt x="1000125" y="2000250"/>
                  </a:lnTo>
                  <a:lnTo>
                    <a:pt x="923925" y="2000250"/>
                  </a:ln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0" name="フリーフォーム 959"/>
            <p:cNvSpPr/>
            <p:nvPr/>
          </p:nvSpPr>
          <p:spPr>
            <a:xfrm flipH="1">
              <a:off x="2786742" y="3929063"/>
              <a:ext cx="1766208" cy="2065337"/>
            </a:xfrm>
            <a:custGeom>
              <a:avLst/>
              <a:gdLst>
                <a:gd name="connsiteX0" fmla="*/ 0 w 2228850"/>
                <a:gd name="connsiteY0" fmla="*/ 0 h 2000250"/>
                <a:gd name="connsiteX1" fmla="*/ 2124075 w 2228850"/>
                <a:gd name="connsiteY1" fmla="*/ 2000250 h 2000250"/>
                <a:gd name="connsiteX2" fmla="*/ 2228850 w 2228850"/>
                <a:gd name="connsiteY2" fmla="*/ 2000250 h 2000250"/>
                <a:gd name="connsiteX3" fmla="*/ 0 w 2228850"/>
                <a:gd name="connsiteY3" fmla="*/ 0 h 2000250"/>
              </a:gdLst>
              <a:ahLst/>
              <a:cxnLst>
                <a:cxn ang="0">
                  <a:pos x="connsiteX0" y="connsiteY0"/>
                </a:cxn>
                <a:cxn ang="0">
                  <a:pos x="connsiteX1" y="connsiteY1"/>
                </a:cxn>
                <a:cxn ang="0">
                  <a:pos x="connsiteX2" y="connsiteY2"/>
                </a:cxn>
                <a:cxn ang="0">
                  <a:pos x="connsiteX3" y="connsiteY3"/>
                </a:cxn>
              </a:cxnLst>
              <a:rect l="l" t="t" r="r" b="b"/>
              <a:pathLst>
                <a:path w="2228850" h="2000250">
                  <a:moveTo>
                    <a:pt x="0" y="0"/>
                  </a:moveTo>
                  <a:lnTo>
                    <a:pt x="2124075" y="2000250"/>
                  </a:lnTo>
                  <a:lnTo>
                    <a:pt x="2228850" y="2000250"/>
                  </a:lnTo>
                  <a:lnTo>
                    <a:pt x="0" y="0"/>
                  </a:ln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1" name="フリーフォーム 960"/>
            <p:cNvSpPr/>
            <p:nvPr/>
          </p:nvSpPr>
          <p:spPr>
            <a:xfrm>
              <a:off x="4716016" y="4005064"/>
              <a:ext cx="1879302" cy="2011909"/>
            </a:xfrm>
            <a:custGeom>
              <a:avLst/>
              <a:gdLst>
                <a:gd name="connsiteX0" fmla="*/ 1881187 w 1881187"/>
                <a:gd name="connsiteY0" fmla="*/ 2028825 h 2028825"/>
                <a:gd name="connsiteX1" fmla="*/ 0 w 1881187"/>
                <a:gd name="connsiteY1" fmla="*/ 0 h 2028825"/>
                <a:gd name="connsiteX2" fmla="*/ 1047750 w 1881187"/>
                <a:gd name="connsiteY2" fmla="*/ 2024062 h 2028825"/>
                <a:gd name="connsiteX3" fmla="*/ 1881187 w 1881187"/>
                <a:gd name="connsiteY3" fmla="*/ 2028825 h 2028825"/>
              </a:gdLst>
              <a:ahLst/>
              <a:cxnLst>
                <a:cxn ang="0">
                  <a:pos x="connsiteX0" y="connsiteY0"/>
                </a:cxn>
                <a:cxn ang="0">
                  <a:pos x="connsiteX1" y="connsiteY1"/>
                </a:cxn>
                <a:cxn ang="0">
                  <a:pos x="connsiteX2" y="connsiteY2"/>
                </a:cxn>
                <a:cxn ang="0">
                  <a:pos x="connsiteX3" y="connsiteY3"/>
                </a:cxn>
              </a:cxnLst>
              <a:rect l="l" t="t" r="r" b="b"/>
              <a:pathLst>
                <a:path w="1881187" h="2028825">
                  <a:moveTo>
                    <a:pt x="1881187" y="2028825"/>
                  </a:moveTo>
                  <a:lnTo>
                    <a:pt x="0" y="0"/>
                  </a:lnTo>
                  <a:lnTo>
                    <a:pt x="1047750" y="2024062"/>
                  </a:lnTo>
                  <a:lnTo>
                    <a:pt x="1881187" y="2028825"/>
                  </a:lnTo>
                  <a:close/>
                </a:path>
              </a:pathLst>
            </a:cu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2" name="フリーフォーム 961"/>
            <p:cNvSpPr/>
            <p:nvPr/>
          </p:nvSpPr>
          <p:spPr>
            <a:xfrm>
              <a:off x="5598319" y="5755481"/>
              <a:ext cx="573881" cy="254794"/>
            </a:xfrm>
            <a:custGeom>
              <a:avLst/>
              <a:gdLst>
                <a:gd name="connsiteX0" fmla="*/ 409575 w 573881"/>
                <a:gd name="connsiteY0" fmla="*/ 0 h 254794"/>
                <a:gd name="connsiteX1" fmla="*/ 573881 w 573881"/>
                <a:gd name="connsiteY1" fmla="*/ 254794 h 254794"/>
                <a:gd name="connsiteX2" fmla="*/ 104775 w 573881"/>
                <a:gd name="connsiteY2" fmla="*/ 250032 h 254794"/>
                <a:gd name="connsiteX3" fmla="*/ 0 w 573881"/>
                <a:gd name="connsiteY3" fmla="*/ 0 h 254794"/>
                <a:gd name="connsiteX4" fmla="*/ 409575 w 573881"/>
                <a:gd name="connsiteY4" fmla="*/ 0 h 25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881" h="254794">
                  <a:moveTo>
                    <a:pt x="409575" y="0"/>
                  </a:moveTo>
                  <a:lnTo>
                    <a:pt x="573881" y="254794"/>
                  </a:lnTo>
                  <a:lnTo>
                    <a:pt x="104775" y="250032"/>
                  </a:lnTo>
                  <a:lnTo>
                    <a:pt x="0" y="0"/>
                  </a:lnTo>
                  <a:lnTo>
                    <a:pt x="409575" y="0"/>
                  </a:lnTo>
                  <a:close/>
                </a:path>
              </a:pathLst>
            </a:custGeom>
            <a:solidFill>
              <a:schemeClr val="bg1">
                <a:lumMod val="9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3" name="フリーフォーム 962"/>
            <p:cNvSpPr/>
            <p:nvPr/>
          </p:nvSpPr>
          <p:spPr>
            <a:xfrm>
              <a:off x="4644008" y="3933056"/>
              <a:ext cx="1075184" cy="2067694"/>
            </a:xfrm>
            <a:custGeom>
              <a:avLst/>
              <a:gdLst>
                <a:gd name="connsiteX0" fmla="*/ 923925 w 1000125"/>
                <a:gd name="connsiteY0" fmla="*/ 2000250 h 2000250"/>
                <a:gd name="connsiteX1" fmla="*/ 0 w 1000125"/>
                <a:gd name="connsiteY1" fmla="*/ 0 h 2000250"/>
                <a:gd name="connsiteX2" fmla="*/ 1000125 w 1000125"/>
                <a:gd name="connsiteY2" fmla="*/ 2000250 h 2000250"/>
                <a:gd name="connsiteX3" fmla="*/ 923925 w 1000125"/>
                <a:gd name="connsiteY3" fmla="*/ 2000250 h 2000250"/>
              </a:gdLst>
              <a:ahLst/>
              <a:cxnLst>
                <a:cxn ang="0">
                  <a:pos x="connsiteX0" y="connsiteY0"/>
                </a:cxn>
                <a:cxn ang="0">
                  <a:pos x="connsiteX1" y="connsiteY1"/>
                </a:cxn>
                <a:cxn ang="0">
                  <a:pos x="connsiteX2" y="connsiteY2"/>
                </a:cxn>
                <a:cxn ang="0">
                  <a:pos x="connsiteX3" y="connsiteY3"/>
                </a:cxn>
              </a:cxnLst>
              <a:rect l="l" t="t" r="r" b="b"/>
              <a:pathLst>
                <a:path w="1000125" h="2000250">
                  <a:moveTo>
                    <a:pt x="923925" y="2000250"/>
                  </a:moveTo>
                  <a:lnTo>
                    <a:pt x="0" y="0"/>
                  </a:lnTo>
                  <a:lnTo>
                    <a:pt x="1000125" y="2000250"/>
                  </a:lnTo>
                  <a:lnTo>
                    <a:pt x="923925" y="2000250"/>
                  </a:ln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4" name="フリーフォーム 963"/>
            <p:cNvSpPr/>
            <p:nvPr/>
          </p:nvSpPr>
          <p:spPr>
            <a:xfrm>
              <a:off x="3943548" y="3976489"/>
              <a:ext cx="1638300" cy="2024063"/>
            </a:xfrm>
            <a:custGeom>
              <a:avLst/>
              <a:gdLst>
                <a:gd name="connsiteX0" fmla="*/ 0 w 1638300"/>
                <a:gd name="connsiteY0" fmla="*/ 2024063 h 2024063"/>
                <a:gd name="connsiteX1" fmla="*/ 1638300 w 1638300"/>
                <a:gd name="connsiteY1" fmla="*/ 2019300 h 2024063"/>
                <a:gd name="connsiteX2" fmla="*/ 690562 w 1638300"/>
                <a:gd name="connsiteY2" fmla="*/ 0 h 2024063"/>
                <a:gd name="connsiteX3" fmla="*/ 623887 w 1638300"/>
                <a:gd name="connsiteY3" fmla="*/ 4763 h 2024063"/>
                <a:gd name="connsiteX4" fmla="*/ 0 w 1638300"/>
                <a:gd name="connsiteY4" fmla="*/ 2024063 h 2024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300" h="2024063">
                  <a:moveTo>
                    <a:pt x="0" y="2024063"/>
                  </a:moveTo>
                  <a:lnTo>
                    <a:pt x="1638300" y="2019300"/>
                  </a:lnTo>
                  <a:lnTo>
                    <a:pt x="690562" y="0"/>
                  </a:lnTo>
                  <a:lnTo>
                    <a:pt x="623887" y="4763"/>
                  </a:lnTo>
                  <a:lnTo>
                    <a:pt x="0" y="2024063"/>
                  </a:lnTo>
                  <a:close/>
                </a:path>
              </a:pathLst>
            </a:cu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5" name="フリーフォーム 964"/>
            <p:cNvSpPr/>
            <p:nvPr/>
          </p:nvSpPr>
          <p:spPr>
            <a:xfrm>
              <a:off x="4498851" y="5742434"/>
              <a:ext cx="535781" cy="252412"/>
            </a:xfrm>
            <a:custGeom>
              <a:avLst/>
              <a:gdLst>
                <a:gd name="connsiteX0" fmla="*/ 33337 w 535781"/>
                <a:gd name="connsiteY0" fmla="*/ 0 h 252412"/>
                <a:gd name="connsiteX1" fmla="*/ 502443 w 535781"/>
                <a:gd name="connsiteY1" fmla="*/ 4762 h 252412"/>
                <a:gd name="connsiteX2" fmla="*/ 535781 w 535781"/>
                <a:gd name="connsiteY2" fmla="*/ 252412 h 252412"/>
                <a:gd name="connsiteX3" fmla="*/ 0 w 535781"/>
                <a:gd name="connsiteY3" fmla="*/ 252412 h 252412"/>
                <a:gd name="connsiteX4" fmla="*/ 33337 w 535781"/>
                <a:gd name="connsiteY4" fmla="*/ 0 h 25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81" h="252412">
                  <a:moveTo>
                    <a:pt x="33337" y="0"/>
                  </a:moveTo>
                  <a:lnTo>
                    <a:pt x="502443" y="4762"/>
                  </a:lnTo>
                  <a:lnTo>
                    <a:pt x="535781" y="252412"/>
                  </a:lnTo>
                  <a:lnTo>
                    <a:pt x="0" y="252412"/>
                  </a:lnTo>
                  <a:lnTo>
                    <a:pt x="33337" y="0"/>
                  </a:lnTo>
                  <a:close/>
                </a:path>
              </a:pathLst>
            </a:custGeom>
            <a:solidFill>
              <a:schemeClr val="bg1">
                <a:lumMod val="9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0" name="グループ化 234"/>
            <p:cNvGrpSpPr/>
            <p:nvPr/>
          </p:nvGrpSpPr>
          <p:grpSpPr>
            <a:xfrm>
              <a:off x="4314825" y="2586038"/>
              <a:ext cx="603698" cy="2453257"/>
              <a:chOff x="4314825" y="2586038"/>
              <a:chExt cx="603698" cy="2453257"/>
            </a:xfrm>
          </p:grpSpPr>
          <p:sp>
            <p:nvSpPr>
              <p:cNvPr id="1002" name="フリーフォーム 1001"/>
              <p:cNvSpPr/>
              <p:nvPr/>
            </p:nvSpPr>
            <p:spPr>
              <a:xfrm>
                <a:off x="4619625" y="2589213"/>
                <a:ext cx="280988" cy="125412"/>
              </a:xfrm>
              <a:custGeom>
                <a:avLst/>
                <a:gdLst>
                  <a:gd name="connsiteX0" fmla="*/ 0 w 280988"/>
                  <a:gd name="connsiteY0" fmla="*/ 115887 h 125412"/>
                  <a:gd name="connsiteX1" fmla="*/ 123825 w 280988"/>
                  <a:gd name="connsiteY1" fmla="*/ 1587 h 125412"/>
                  <a:gd name="connsiteX2" fmla="*/ 280988 w 280988"/>
                  <a:gd name="connsiteY2" fmla="*/ 125412 h 125412"/>
                </a:gdLst>
                <a:ahLst/>
                <a:cxnLst>
                  <a:cxn ang="0">
                    <a:pos x="connsiteX0" y="connsiteY0"/>
                  </a:cxn>
                  <a:cxn ang="0">
                    <a:pos x="connsiteX1" y="connsiteY1"/>
                  </a:cxn>
                  <a:cxn ang="0">
                    <a:pos x="connsiteX2" y="connsiteY2"/>
                  </a:cxn>
                </a:cxnLst>
                <a:rect l="l" t="t" r="r" b="b"/>
                <a:pathLst>
                  <a:path w="280988" h="125412">
                    <a:moveTo>
                      <a:pt x="0" y="115887"/>
                    </a:moveTo>
                    <a:cubicBezTo>
                      <a:pt x="38497" y="57943"/>
                      <a:pt x="76994" y="0"/>
                      <a:pt x="123825" y="1587"/>
                    </a:cubicBezTo>
                    <a:cubicBezTo>
                      <a:pt x="170656" y="3174"/>
                      <a:pt x="225822" y="64293"/>
                      <a:pt x="280988" y="125412"/>
                    </a:cubicBezTo>
                  </a:path>
                </a:pathLst>
              </a:cu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03" name="フリーフォーム 1002"/>
              <p:cNvSpPr/>
              <p:nvPr/>
            </p:nvSpPr>
            <p:spPr>
              <a:xfrm flipH="1">
                <a:off x="4336926" y="2586038"/>
                <a:ext cx="280988" cy="125412"/>
              </a:xfrm>
              <a:custGeom>
                <a:avLst/>
                <a:gdLst>
                  <a:gd name="connsiteX0" fmla="*/ 0 w 280988"/>
                  <a:gd name="connsiteY0" fmla="*/ 115887 h 125412"/>
                  <a:gd name="connsiteX1" fmla="*/ 123825 w 280988"/>
                  <a:gd name="connsiteY1" fmla="*/ 1587 h 125412"/>
                  <a:gd name="connsiteX2" fmla="*/ 280988 w 280988"/>
                  <a:gd name="connsiteY2" fmla="*/ 125412 h 125412"/>
                </a:gdLst>
                <a:ahLst/>
                <a:cxnLst>
                  <a:cxn ang="0">
                    <a:pos x="connsiteX0" y="connsiteY0"/>
                  </a:cxn>
                  <a:cxn ang="0">
                    <a:pos x="connsiteX1" y="connsiteY1"/>
                  </a:cxn>
                  <a:cxn ang="0">
                    <a:pos x="connsiteX2" y="connsiteY2"/>
                  </a:cxn>
                </a:cxnLst>
                <a:rect l="l" t="t" r="r" b="b"/>
                <a:pathLst>
                  <a:path w="280988" h="125412">
                    <a:moveTo>
                      <a:pt x="0" y="115887"/>
                    </a:moveTo>
                    <a:cubicBezTo>
                      <a:pt x="38497" y="57943"/>
                      <a:pt x="76994" y="0"/>
                      <a:pt x="123825" y="1587"/>
                    </a:cubicBezTo>
                    <a:cubicBezTo>
                      <a:pt x="170656" y="3174"/>
                      <a:pt x="225822" y="64293"/>
                      <a:pt x="280988" y="125412"/>
                    </a:cubicBezTo>
                  </a:path>
                </a:pathLst>
              </a:cu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cxnSp>
            <p:nvCxnSpPr>
              <p:cNvPr id="1004" name="直線コネクタ 1003"/>
              <p:cNvCxnSpPr>
                <a:stCxn id="1003" idx="2"/>
              </p:cNvCxnSpPr>
              <p:nvPr/>
            </p:nvCxnSpPr>
            <p:spPr>
              <a:xfrm>
                <a:off x="4336926" y="2711450"/>
                <a:ext cx="1712" cy="127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5" name="直線コネクタ 1004"/>
              <p:cNvCxnSpPr/>
              <p:nvPr/>
            </p:nvCxnSpPr>
            <p:spPr>
              <a:xfrm>
                <a:off x="4895850" y="2709292"/>
                <a:ext cx="1712" cy="127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6" name="直線コネクタ 1005"/>
              <p:cNvCxnSpPr/>
              <p:nvPr/>
            </p:nvCxnSpPr>
            <p:spPr>
              <a:xfrm>
                <a:off x="4314825" y="2767013"/>
                <a:ext cx="257175" cy="976312"/>
              </a:xfrm>
              <a:prstGeom prst="line">
                <a:avLst/>
              </a:prstGeom>
            </p:spPr>
            <p:style>
              <a:lnRef idx="1">
                <a:schemeClr val="accent1"/>
              </a:lnRef>
              <a:fillRef idx="0">
                <a:schemeClr val="accent1"/>
              </a:fillRef>
              <a:effectRef idx="0">
                <a:schemeClr val="accent1"/>
              </a:effectRef>
              <a:fontRef idx="minor">
                <a:schemeClr val="tx1"/>
              </a:fontRef>
            </p:style>
          </p:cxnSp>
          <p:cxnSp>
            <p:nvCxnSpPr>
              <p:cNvPr id="1007" name="直線コネクタ 1006"/>
              <p:cNvCxnSpPr/>
              <p:nvPr/>
            </p:nvCxnSpPr>
            <p:spPr>
              <a:xfrm flipH="1">
                <a:off x="4667250" y="2758827"/>
                <a:ext cx="251273" cy="989261"/>
              </a:xfrm>
              <a:prstGeom prst="line">
                <a:avLst/>
              </a:prstGeom>
            </p:spPr>
            <p:style>
              <a:lnRef idx="1">
                <a:schemeClr val="accent1"/>
              </a:lnRef>
              <a:fillRef idx="0">
                <a:schemeClr val="accent1"/>
              </a:fillRef>
              <a:effectRef idx="0">
                <a:schemeClr val="accent1"/>
              </a:effectRef>
              <a:fontRef idx="minor">
                <a:schemeClr val="tx1"/>
              </a:fontRef>
            </p:style>
          </p:cxnSp>
          <p:sp>
            <p:nvSpPr>
              <p:cNvPr id="1008" name="台形 1007"/>
              <p:cNvSpPr/>
              <p:nvPr/>
            </p:nvSpPr>
            <p:spPr>
              <a:xfrm>
                <a:off x="4480372" y="4614465"/>
                <a:ext cx="288032" cy="424830"/>
              </a:xfrm>
              <a:prstGeom prst="trapezoid">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9" name="台形 1008"/>
              <p:cNvSpPr/>
              <p:nvPr/>
            </p:nvSpPr>
            <p:spPr>
              <a:xfrm>
                <a:off x="4546476" y="4591050"/>
                <a:ext cx="154112" cy="46310"/>
              </a:xfrm>
              <a:prstGeom prst="trapezoid">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0" name="台形 1009"/>
              <p:cNvSpPr/>
              <p:nvPr/>
            </p:nvSpPr>
            <p:spPr>
              <a:xfrm>
                <a:off x="4599435" y="2628529"/>
                <a:ext cx="45719" cy="1976810"/>
              </a:xfrm>
              <a:prstGeom prst="trapezoid">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1" name="グループ化 244"/>
            <p:cNvGrpSpPr/>
            <p:nvPr/>
          </p:nvGrpSpPr>
          <p:grpSpPr>
            <a:xfrm>
              <a:off x="649560" y="3273005"/>
              <a:ext cx="648072" cy="1185094"/>
              <a:chOff x="1462857" y="3151733"/>
              <a:chExt cx="648072" cy="1185094"/>
            </a:xfrm>
          </p:grpSpPr>
          <p:sp>
            <p:nvSpPr>
              <p:cNvPr id="1000" name="台形 999"/>
              <p:cNvSpPr/>
              <p:nvPr/>
            </p:nvSpPr>
            <p:spPr>
              <a:xfrm>
                <a:off x="1759173" y="3184699"/>
                <a:ext cx="72008" cy="1152128"/>
              </a:xfrm>
              <a:prstGeom prst="trapezoid">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1" name="雲形吹き出し 1000"/>
              <p:cNvSpPr/>
              <p:nvPr/>
            </p:nvSpPr>
            <p:spPr>
              <a:xfrm>
                <a:off x="1462857" y="3151733"/>
                <a:ext cx="648072" cy="576064"/>
              </a:xfrm>
              <a:prstGeom prst="cloudCallout">
                <a:avLst>
                  <a:gd name="adj1" fmla="val -17159"/>
                  <a:gd name="adj2" fmla="val 31084"/>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2" name="グループ化 247"/>
            <p:cNvGrpSpPr/>
            <p:nvPr/>
          </p:nvGrpSpPr>
          <p:grpSpPr>
            <a:xfrm>
              <a:off x="2246189" y="3479676"/>
              <a:ext cx="288032" cy="753046"/>
              <a:chOff x="1462857" y="3151733"/>
              <a:chExt cx="648072" cy="1185094"/>
            </a:xfrm>
          </p:grpSpPr>
          <p:sp>
            <p:nvSpPr>
              <p:cNvPr id="998" name="台形 997"/>
              <p:cNvSpPr/>
              <p:nvPr/>
            </p:nvSpPr>
            <p:spPr>
              <a:xfrm>
                <a:off x="1759173" y="3184699"/>
                <a:ext cx="72008" cy="1152128"/>
              </a:xfrm>
              <a:prstGeom prst="trapezoid">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9" name="雲形吹き出し 998"/>
              <p:cNvSpPr/>
              <p:nvPr/>
            </p:nvSpPr>
            <p:spPr>
              <a:xfrm>
                <a:off x="1462857" y="3151733"/>
                <a:ext cx="648072" cy="576064"/>
              </a:xfrm>
              <a:prstGeom prst="cloudCallout">
                <a:avLst>
                  <a:gd name="adj1" fmla="val -17159"/>
                  <a:gd name="adj2" fmla="val 31084"/>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3" name="グループ化 250"/>
            <p:cNvGrpSpPr/>
            <p:nvPr/>
          </p:nvGrpSpPr>
          <p:grpSpPr>
            <a:xfrm>
              <a:off x="3059832" y="3645024"/>
              <a:ext cx="216024" cy="465014"/>
              <a:chOff x="1462857" y="3151733"/>
              <a:chExt cx="648072" cy="1185094"/>
            </a:xfrm>
          </p:grpSpPr>
          <p:sp>
            <p:nvSpPr>
              <p:cNvPr id="996" name="台形 995"/>
              <p:cNvSpPr/>
              <p:nvPr/>
            </p:nvSpPr>
            <p:spPr>
              <a:xfrm>
                <a:off x="1759173" y="3184699"/>
                <a:ext cx="72008" cy="1152128"/>
              </a:xfrm>
              <a:prstGeom prst="trapezoid">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7" name="雲形吹き出し 996"/>
              <p:cNvSpPr/>
              <p:nvPr/>
            </p:nvSpPr>
            <p:spPr>
              <a:xfrm>
                <a:off x="1462857" y="3151733"/>
                <a:ext cx="648072" cy="576064"/>
              </a:xfrm>
              <a:prstGeom prst="cloudCallout">
                <a:avLst>
                  <a:gd name="adj1" fmla="val -17159"/>
                  <a:gd name="adj2" fmla="val 31084"/>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970" name="フリーフォーム 969"/>
            <p:cNvSpPr/>
            <p:nvPr/>
          </p:nvSpPr>
          <p:spPr>
            <a:xfrm>
              <a:off x="-14288" y="3938588"/>
              <a:ext cx="4476751" cy="1824037"/>
            </a:xfrm>
            <a:custGeom>
              <a:avLst/>
              <a:gdLst>
                <a:gd name="connsiteX0" fmla="*/ 4476751 w 4476751"/>
                <a:gd name="connsiteY0" fmla="*/ 0 h 1824037"/>
                <a:gd name="connsiteX1" fmla="*/ 1619251 w 4476751"/>
                <a:gd name="connsiteY1" fmla="*/ 1824037 h 1824037"/>
                <a:gd name="connsiteX2" fmla="*/ 19051 w 4476751"/>
                <a:gd name="connsiteY2" fmla="*/ 1790700 h 1824037"/>
                <a:gd name="connsiteX3" fmla="*/ 0 w 4476751"/>
                <a:gd name="connsiteY3" fmla="*/ 904875 h 1824037"/>
                <a:gd name="connsiteX4" fmla="*/ 4310063 w 4476751"/>
                <a:gd name="connsiteY4" fmla="*/ 9525 h 1824037"/>
                <a:gd name="connsiteX5" fmla="*/ 4476751 w 4476751"/>
                <a:gd name="connsiteY5" fmla="*/ 0 h 182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6751" h="1824037">
                  <a:moveTo>
                    <a:pt x="4476751" y="0"/>
                  </a:moveTo>
                  <a:lnTo>
                    <a:pt x="1619251" y="1824037"/>
                  </a:lnTo>
                  <a:lnTo>
                    <a:pt x="19051" y="1790700"/>
                  </a:lnTo>
                  <a:lnTo>
                    <a:pt x="0" y="904875"/>
                  </a:lnTo>
                  <a:lnTo>
                    <a:pt x="4310063" y="9525"/>
                  </a:lnTo>
                  <a:lnTo>
                    <a:pt x="4476751"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1" name="フリーフォーム 970"/>
            <p:cNvSpPr/>
            <p:nvPr/>
          </p:nvSpPr>
          <p:spPr>
            <a:xfrm>
              <a:off x="442913" y="3938588"/>
              <a:ext cx="4024312" cy="1843087"/>
            </a:xfrm>
            <a:custGeom>
              <a:avLst/>
              <a:gdLst>
                <a:gd name="connsiteX0" fmla="*/ 4024312 w 4024312"/>
                <a:gd name="connsiteY0" fmla="*/ 0 h 1843087"/>
                <a:gd name="connsiteX1" fmla="*/ 1200150 w 4024312"/>
                <a:gd name="connsiteY1" fmla="*/ 1843087 h 1843087"/>
                <a:gd name="connsiteX2" fmla="*/ 0 w 4024312"/>
                <a:gd name="connsiteY2" fmla="*/ 1814512 h 1843087"/>
                <a:gd name="connsiteX3" fmla="*/ 3952875 w 4024312"/>
                <a:gd name="connsiteY3" fmla="*/ 9525 h 1843087"/>
                <a:gd name="connsiteX4" fmla="*/ 4024312 w 4024312"/>
                <a:gd name="connsiteY4" fmla="*/ 0 h 1843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4312" h="1843087">
                  <a:moveTo>
                    <a:pt x="4024312" y="0"/>
                  </a:moveTo>
                  <a:lnTo>
                    <a:pt x="1200150" y="1843087"/>
                  </a:lnTo>
                  <a:lnTo>
                    <a:pt x="0" y="1814512"/>
                  </a:lnTo>
                  <a:lnTo>
                    <a:pt x="3952875" y="9525"/>
                  </a:lnTo>
                  <a:lnTo>
                    <a:pt x="4024312"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2" name="フリーフォーム 971"/>
            <p:cNvSpPr/>
            <p:nvPr/>
          </p:nvSpPr>
          <p:spPr>
            <a:xfrm>
              <a:off x="-14288" y="3933825"/>
              <a:ext cx="4424363" cy="1814513"/>
            </a:xfrm>
            <a:custGeom>
              <a:avLst/>
              <a:gdLst>
                <a:gd name="connsiteX0" fmla="*/ 4424363 w 4424363"/>
                <a:gd name="connsiteY0" fmla="*/ 0 h 1814513"/>
                <a:gd name="connsiteX1" fmla="*/ 328613 w 4424363"/>
                <a:gd name="connsiteY1" fmla="*/ 1814513 h 1814513"/>
                <a:gd name="connsiteX2" fmla="*/ 14288 w 4424363"/>
                <a:gd name="connsiteY2" fmla="*/ 1800225 h 1814513"/>
                <a:gd name="connsiteX3" fmla="*/ 0 w 4424363"/>
                <a:gd name="connsiteY3" fmla="*/ 1314450 h 1814513"/>
                <a:gd name="connsiteX4" fmla="*/ 4348163 w 4424363"/>
                <a:gd name="connsiteY4" fmla="*/ 14288 h 1814513"/>
                <a:gd name="connsiteX5" fmla="*/ 4424363 w 4424363"/>
                <a:gd name="connsiteY5" fmla="*/ 0 h 1814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4363" h="1814513">
                  <a:moveTo>
                    <a:pt x="4424363" y="0"/>
                  </a:moveTo>
                  <a:lnTo>
                    <a:pt x="328613" y="1814513"/>
                  </a:lnTo>
                  <a:lnTo>
                    <a:pt x="14288" y="1800225"/>
                  </a:lnTo>
                  <a:lnTo>
                    <a:pt x="0" y="1314450"/>
                  </a:lnTo>
                  <a:lnTo>
                    <a:pt x="4348163" y="14288"/>
                  </a:lnTo>
                  <a:lnTo>
                    <a:pt x="4424363"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3" name="フリーフォーム 972"/>
            <p:cNvSpPr/>
            <p:nvPr/>
          </p:nvSpPr>
          <p:spPr>
            <a:xfrm>
              <a:off x="-23813" y="3943350"/>
              <a:ext cx="4357688" cy="1243013"/>
            </a:xfrm>
            <a:custGeom>
              <a:avLst/>
              <a:gdLst>
                <a:gd name="connsiteX0" fmla="*/ 14288 w 4357688"/>
                <a:gd name="connsiteY0" fmla="*/ 1243013 h 1243013"/>
                <a:gd name="connsiteX1" fmla="*/ 4357688 w 4357688"/>
                <a:gd name="connsiteY1" fmla="*/ 0 h 1243013"/>
                <a:gd name="connsiteX2" fmla="*/ 4248151 w 4357688"/>
                <a:gd name="connsiteY2" fmla="*/ 14288 h 1243013"/>
                <a:gd name="connsiteX3" fmla="*/ 0 w 4357688"/>
                <a:gd name="connsiteY3" fmla="*/ 895350 h 1243013"/>
                <a:gd name="connsiteX4" fmla="*/ 14288 w 4357688"/>
                <a:gd name="connsiteY4" fmla="*/ 1243013 h 1243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7688" h="1243013">
                  <a:moveTo>
                    <a:pt x="14288" y="1243013"/>
                  </a:moveTo>
                  <a:lnTo>
                    <a:pt x="4357688" y="0"/>
                  </a:lnTo>
                  <a:lnTo>
                    <a:pt x="4248151" y="14288"/>
                  </a:lnTo>
                  <a:lnTo>
                    <a:pt x="0" y="895350"/>
                  </a:lnTo>
                  <a:lnTo>
                    <a:pt x="14288" y="1243013"/>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4" name="フリーフォーム 973"/>
            <p:cNvSpPr/>
            <p:nvPr/>
          </p:nvSpPr>
          <p:spPr>
            <a:xfrm>
              <a:off x="5581650" y="3324225"/>
              <a:ext cx="1647825" cy="476250"/>
            </a:xfrm>
            <a:custGeom>
              <a:avLst/>
              <a:gdLst>
                <a:gd name="connsiteX0" fmla="*/ 0 w 1647825"/>
                <a:gd name="connsiteY0" fmla="*/ 476250 h 476250"/>
                <a:gd name="connsiteX1" fmla="*/ 1281113 w 1647825"/>
                <a:gd name="connsiteY1" fmla="*/ 409575 h 476250"/>
                <a:gd name="connsiteX2" fmla="*/ 1647825 w 1647825"/>
                <a:gd name="connsiteY2" fmla="*/ 104775 h 476250"/>
                <a:gd name="connsiteX3" fmla="*/ 1647825 w 1647825"/>
                <a:gd name="connsiteY3" fmla="*/ 0 h 476250"/>
                <a:gd name="connsiteX4" fmla="*/ 100013 w 1647825"/>
                <a:gd name="connsiteY4" fmla="*/ 361950 h 476250"/>
                <a:gd name="connsiteX5" fmla="*/ 0 w 1647825"/>
                <a:gd name="connsiteY5" fmla="*/ 476250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7825" h="476250">
                  <a:moveTo>
                    <a:pt x="0" y="476250"/>
                  </a:moveTo>
                  <a:lnTo>
                    <a:pt x="1281113" y="409575"/>
                  </a:lnTo>
                  <a:lnTo>
                    <a:pt x="1647825" y="104775"/>
                  </a:lnTo>
                  <a:lnTo>
                    <a:pt x="1647825" y="0"/>
                  </a:lnTo>
                  <a:lnTo>
                    <a:pt x="100013" y="361950"/>
                  </a:lnTo>
                  <a:lnTo>
                    <a:pt x="0" y="476250"/>
                  </a:lnTo>
                  <a:close/>
                </a:path>
              </a:pathLst>
            </a:custGeom>
            <a:solidFill>
              <a:srgbClr val="FFFF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5" name="フリーフォーム 974"/>
            <p:cNvSpPr/>
            <p:nvPr/>
          </p:nvSpPr>
          <p:spPr>
            <a:xfrm>
              <a:off x="6972300" y="2952750"/>
              <a:ext cx="2176463" cy="776288"/>
            </a:xfrm>
            <a:custGeom>
              <a:avLst/>
              <a:gdLst>
                <a:gd name="connsiteX0" fmla="*/ 0 w 2176463"/>
                <a:gd name="connsiteY0" fmla="*/ 776288 h 776288"/>
                <a:gd name="connsiteX1" fmla="*/ 509588 w 2176463"/>
                <a:gd name="connsiteY1" fmla="*/ 314325 h 776288"/>
                <a:gd name="connsiteX2" fmla="*/ 2176463 w 2176463"/>
                <a:gd name="connsiteY2" fmla="*/ 0 h 776288"/>
                <a:gd name="connsiteX3" fmla="*/ 2171700 w 2176463"/>
                <a:gd name="connsiteY3" fmla="*/ 657225 h 776288"/>
                <a:gd name="connsiteX4" fmla="*/ 0 w 2176463"/>
                <a:gd name="connsiteY4" fmla="*/ 776288 h 776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6463" h="776288">
                  <a:moveTo>
                    <a:pt x="0" y="776288"/>
                  </a:moveTo>
                  <a:lnTo>
                    <a:pt x="509588" y="314325"/>
                  </a:lnTo>
                  <a:lnTo>
                    <a:pt x="2176463" y="0"/>
                  </a:lnTo>
                  <a:cubicBezTo>
                    <a:pt x="2174875" y="219075"/>
                    <a:pt x="2173288" y="438150"/>
                    <a:pt x="2171700" y="657225"/>
                  </a:cubicBezTo>
                  <a:lnTo>
                    <a:pt x="0" y="776288"/>
                  </a:lnTo>
                  <a:close/>
                </a:path>
              </a:pathLst>
            </a:custGeom>
            <a:solidFill>
              <a:srgbClr val="FFFF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6" name="フリーフォーム 975"/>
            <p:cNvSpPr/>
            <p:nvPr/>
          </p:nvSpPr>
          <p:spPr>
            <a:xfrm>
              <a:off x="4729163" y="3924300"/>
              <a:ext cx="4400550" cy="1814513"/>
            </a:xfrm>
            <a:custGeom>
              <a:avLst/>
              <a:gdLst>
                <a:gd name="connsiteX0" fmla="*/ 0 w 4400550"/>
                <a:gd name="connsiteY0" fmla="*/ 0 h 1814513"/>
                <a:gd name="connsiteX1" fmla="*/ 3057525 w 4400550"/>
                <a:gd name="connsiteY1" fmla="*/ 1814513 h 1814513"/>
                <a:gd name="connsiteX2" fmla="*/ 4400550 w 4400550"/>
                <a:gd name="connsiteY2" fmla="*/ 1804988 h 1814513"/>
                <a:gd name="connsiteX3" fmla="*/ 4400550 w 4400550"/>
                <a:gd name="connsiteY3" fmla="*/ 1057275 h 1814513"/>
                <a:gd name="connsiteX4" fmla="*/ 0 w 4400550"/>
                <a:gd name="connsiteY4" fmla="*/ 0 h 1814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0550" h="1814513">
                  <a:moveTo>
                    <a:pt x="0" y="0"/>
                  </a:moveTo>
                  <a:lnTo>
                    <a:pt x="3057525" y="1814513"/>
                  </a:lnTo>
                  <a:lnTo>
                    <a:pt x="4400550" y="1804988"/>
                  </a:lnTo>
                  <a:lnTo>
                    <a:pt x="4400550" y="1057275"/>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7" name="フリーフォーム 976"/>
            <p:cNvSpPr/>
            <p:nvPr/>
          </p:nvSpPr>
          <p:spPr>
            <a:xfrm>
              <a:off x="4733925" y="3924300"/>
              <a:ext cx="4257675" cy="1838325"/>
            </a:xfrm>
            <a:custGeom>
              <a:avLst/>
              <a:gdLst>
                <a:gd name="connsiteX0" fmla="*/ 0 w 4257675"/>
                <a:gd name="connsiteY0" fmla="*/ 0 h 1838325"/>
                <a:gd name="connsiteX1" fmla="*/ 3024188 w 4257675"/>
                <a:gd name="connsiteY1" fmla="*/ 1838325 h 1838325"/>
                <a:gd name="connsiteX2" fmla="*/ 4257675 w 4257675"/>
                <a:gd name="connsiteY2" fmla="*/ 1833563 h 1838325"/>
                <a:gd name="connsiteX3" fmla="*/ 0 w 4257675"/>
                <a:gd name="connsiteY3" fmla="*/ 0 h 1838325"/>
              </a:gdLst>
              <a:ahLst/>
              <a:cxnLst>
                <a:cxn ang="0">
                  <a:pos x="connsiteX0" y="connsiteY0"/>
                </a:cxn>
                <a:cxn ang="0">
                  <a:pos x="connsiteX1" y="connsiteY1"/>
                </a:cxn>
                <a:cxn ang="0">
                  <a:pos x="connsiteX2" y="connsiteY2"/>
                </a:cxn>
                <a:cxn ang="0">
                  <a:pos x="connsiteX3" y="connsiteY3"/>
                </a:cxn>
              </a:cxnLst>
              <a:rect l="l" t="t" r="r" b="b"/>
              <a:pathLst>
                <a:path w="4257675" h="1838325">
                  <a:moveTo>
                    <a:pt x="0" y="0"/>
                  </a:moveTo>
                  <a:lnTo>
                    <a:pt x="3024188" y="1838325"/>
                  </a:lnTo>
                  <a:lnTo>
                    <a:pt x="4257675" y="1833563"/>
                  </a:lnTo>
                  <a:lnTo>
                    <a:pt x="0"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8" name="フリーフォーム 977"/>
            <p:cNvSpPr/>
            <p:nvPr/>
          </p:nvSpPr>
          <p:spPr>
            <a:xfrm>
              <a:off x="4752975" y="3924300"/>
              <a:ext cx="4381500" cy="1804988"/>
            </a:xfrm>
            <a:custGeom>
              <a:avLst/>
              <a:gdLst>
                <a:gd name="connsiteX0" fmla="*/ 0 w 4381500"/>
                <a:gd name="connsiteY0" fmla="*/ 0 h 1804988"/>
                <a:gd name="connsiteX1" fmla="*/ 4348163 w 4381500"/>
                <a:gd name="connsiteY1" fmla="*/ 1804988 h 1804988"/>
                <a:gd name="connsiteX2" fmla="*/ 4381500 w 4381500"/>
                <a:gd name="connsiteY2" fmla="*/ 1804988 h 1804988"/>
                <a:gd name="connsiteX3" fmla="*/ 4376738 w 4381500"/>
                <a:gd name="connsiteY3" fmla="*/ 1343025 h 1804988"/>
                <a:gd name="connsiteX4" fmla="*/ 0 w 4381500"/>
                <a:gd name="connsiteY4" fmla="*/ 0 h 1804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00" h="1804988">
                  <a:moveTo>
                    <a:pt x="0" y="0"/>
                  </a:moveTo>
                  <a:lnTo>
                    <a:pt x="4348163" y="1804988"/>
                  </a:lnTo>
                  <a:lnTo>
                    <a:pt x="4381500" y="1804988"/>
                  </a:lnTo>
                  <a:cubicBezTo>
                    <a:pt x="4379913" y="1651000"/>
                    <a:pt x="4378325" y="1497013"/>
                    <a:pt x="4376738" y="1343025"/>
                  </a:cubicBezTo>
                  <a:lnTo>
                    <a:pt x="0"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9" name="フリーフォーム 978"/>
            <p:cNvSpPr/>
            <p:nvPr/>
          </p:nvSpPr>
          <p:spPr>
            <a:xfrm>
              <a:off x="4805363" y="3933825"/>
              <a:ext cx="4329112" cy="1276350"/>
            </a:xfrm>
            <a:custGeom>
              <a:avLst/>
              <a:gdLst>
                <a:gd name="connsiteX0" fmla="*/ 0 w 4329112"/>
                <a:gd name="connsiteY0" fmla="*/ 0 h 1276350"/>
                <a:gd name="connsiteX1" fmla="*/ 4329112 w 4329112"/>
                <a:gd name="connsiteY1" fmla="*/ 1276350 h 1276350"/>
                <a:gd name="connsiteX2" fmla="*/ 4324350 w 4329112"/>
                <a:gd name="connsiteY2" fmla="*/ 1023938 h 1276350"/>
                <a:gd name="connsiteX3" fmla="*/ 0 w 4329112"/>
                <a:gd name="connsiteY3" fmla="*/ 0 h 1276350"/>
              </a:gdLst>
              <a:ahLst/>
              <a:cxnLst>
                <a:cxn ang="0">
                  <a:pos x="connsiteX0" y="connsiteY0"/>
                </a:cxn>
                <a:cxn ang="0">
                  <a:pos x="connsiteX1" y="connsiteY1"/>
                </a:cxn>
                <a:cxn ang="0">
                  <a:pos x="connsiteX2" y="connsiteY2"/>
                </a:cxn>
                <a:cxn ang="0">
                  <a:pos x="connsiteX3" y="connsiteY3"/>
                </a:cxn>
              </a:cxnLst>
              <a:rect l="l" t="t" r="r" b="b"/>
              <a:pathLst>
                <a:path w="4329112" h="1276350">
                  <a:moveTo>
                    <a:pt x="0" y="0"/>
                  </a:moveTo>
                  <a:lnTo>
                    <a:pt x="4329112" y="1276350"/>
                  </a:lnTo>
                  <a:cubicBezTo>
                    <a:pt x="4327525" y="1192213"/>
                    <a:pt x="4325937" y="1108075"/>
                    <a:pt x="4324350" y="1023938"/>
                  </a:cubicBezTo>
                  <a:lnTo>
                    <a:pt x="0"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0" name="角丸四角形 979"/>
            <p:cNvSpPr/>
            <p:nvPr/>
          </p:nvSpPr>
          <p:spPr>
            <a:xfrm>
              <a:off x="251520" y="4725144"/>
              <a:ext cx="2520280" cy="28803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1" name="フリーフォーム 980"/>
            <p:cNvSpPr/>
            <p:nvPr/>
          </p:nvSpPr>
          <p:spPr>
            <a:xfrm>
              <a:off x="6726957" y="5374407"/>
              <a:ext cx="2447925" cy="209550"/>
            </a:xfrm>
            <a:custGeom>
              <a:avLst/>
              <a:gdLst>
                <a:gd name="connsiteX0" fmla="*/ 304800 w 2447925"/>
                <a:gd name="connsiteY0" fmla="*/ 180975 h 209550"/>
                <a:gd name="connsiteX1" fmla="*/ 2447925 w 2447925"/>
                <a:gd name="connsiteY1" fmla="*/ 209550 h 209550"/>
                <a:gd name="connsiteX2" fmla="*/ 2447925 w 2447925"/>
                <a:gd name="connsiteY2" fmla="*/ 19050 h 209550"/>
                <a:gd name="connsiteX3" fmla="*/ 0 w 2447925"/>
                <a:gd name="connsiteY3" fmla="*/ 0 h 209550"/>
                <a:gd name="connsiteX4" fmla="*/ 304800 w 2447925"/>
                <a:gd name="connsiteY4" fmla="*/ 180975 h 20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7925" h="209550">
                  <a:moveTo>
                    <a:pt x="304800" y="180975"/>
                  </a:moveTo>
                  <a:lnTo>
                    <a:pt x="2447925" y="209550"/>
                  </a:lnTo>
                  <a:lnTo>
                    <a:pt x="2447925" y="19050"/>
                  </a:lnTo>
                  <a:lnTo>
                    <a:pt x="0" y="0"/>
                  </a:lnTo>
                  <a:lnTo>
                    <a:pt x="304800" y="1809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2" name="正方形/長方形 981"/>
            <p:cNvSpPr/>
            <p:nvPr/>
          </p:nvSpPr>
          <p:spPr>
            <a:xfrm>
              <a:off x="8460432" y="5589240"/>
              <a:ext cx="683568" cy="14401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3" name="角丸四角形 982"/>
            <p:cNvSpPr/>
            <p:nvPr/>
          </p:nvSpPr>
          <p:spPr>
            <a:xfrm>
              <a:off x="2411760" y="4293096"/>
              <a:ext cx="1296144" cy="144016"/>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4" name="角丸四角形 983"/>
            <p:cNvSpPr/>
            <p:nvPr/>
          </p:nvSpPr>
          <p:spPr>
            <a:xfrm>
              <a:off x="5476503" y="4295403"/>
              <a:ext cx="1008112" cy="144016"/>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5" name="角丸四角形 984"/>
            <p:cNvSpPr/>
            <p:nvPr/>
          </p:nvSpPr>
          <p:spPr>
            <a:xfrm>
              <a:off x="3491880" y="4095750"/>
              <a:ext cx="504056" cy="99049"/>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6" name="角丸四角形 985"/>
            <p:cNvSpPr/>
            <p:nvPr/>
          </p:nvSpPr>
          <p:spPr>
            <a:xfrm>
              <a:off x="5076055" y="4130402"/>
              <a:ext cx="515119" cy="45719"/>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7" name="フリーフォーム 986"/>
            <p:cNvSpPr/>
            <p:nvPr/>
          </p:nvSpPr>
          <p:spPr>
            <a:xfrm>
              <a:off x="3829050" y="4019550"/>
              <a:ext cx="504825" cy="9525"/>
            </a:xfrm>
            <a:custGeom>
              <a:avLst/>
              <a:gdLst>
                <a:gd name="connsiteX0" fmla="*/ 0 w 504825"/>
                <a:gd name="connsiteY0" fmla="*/ 9525 h 9525"/>
                <a:gd name="connsiteX1" fmla="*/ 504825 w 504825"/>
                <a:gd name="connsiteY1" fmla="*/ 0 h 9525"/>
              </a:gdLst>
              <a:ahLst/>
              <a:cxnLst>
                <a:cxn ang="0">
                  <a:pos x="connsiteX0" y="connsiteY0"/>
                </a:cxn>
                <a:cxn ang="0">
                  <a:pos x="connsiteX1" y="connsiteY1"/>
                </a:cxn>
              </a:cxnLst>
              <a:rect l="l" t="t" r="r" b="b"/>
              <a:pathLst>
                <a:path w="504825" h="9525">
                  <a:moveTo>
                    <a:pt x="0" y="9525"/>
                  </a:moveTo>
                  <a:lnTo>
                    <a:pt x="504825" y="0"/>
                  </a:lnTo>
                </a:path>
              </a:pathLst>
            </a:cu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988" name="フリーフォーム 987"/>
            <p:cNvSpPr/>
            <p:nvPr/>
          </p:nvSpPr>
          <p:spPr>
            <a:xfrm>
              <a:off x="4912246" y="4038228"/>
              <a:ext cx="504825" cy="9525"/>
            </a:xfrm>
            <a:custGeom>
              <a:avLst/>
              <a:gdLst>
                <a:gd name="connsiteX0" fmla="*/ 0 w 504825"/>
                <a:gd name="connsiteY0" fmla="*/ 9525 h 9525"/>
                <a:gd name="connsiteX1" fmla="*/ 504825 w 504825"/>
                <a:gd name="connsiteY1" fmla="*/ 0 h 9525"/>
              </a:gdLst>
              <a:ahLst/>
              <a:cxnLst>
                <a:cxn ang="0">
                  <a:pos x="connsiteX0" y="connsiteY0"/>
                </a:cxn>
                <a:cxn ang="0">
                  <a:pos x="connsiteX1" y="connsiteY1"/>
                </a:cxn>
              </a:cxnLst>
              <a:rect l="l" t="t" r="r" b="b"/>
              <a:pathLst>
                <a:path w="504825" h="9525">
                  <a:moveTo>
                    <a:pt x="0" y="9525"/>
                  </a:moveTo>
                  <a:lnTo>
                    <a:pt x="504825" y="0"/>
                  </a:lnTo>
                </a:path>
              </a:pathLst>
            </a:cu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989" name="台形 988"/>
            <p:cNvSpPr/>
            <p:nvPr/>
          </p:nvSpPr>
          <p:spPr>
            <a:xfrm>
              <a:off x="4391025" y="5472335"/>
              <a:ext cx="433958" cy="229741"/>
            </a:xfrm>
            <a:prstGeom prst="trapezoid">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0" name="台形 989"/>
            <p:cNvSpPr/>
            <p:nvPr/>
          </p:nvSpPr>
          <p:spPr>
            <a:xfrm>
              <a:off x="4457700" y="4733925"/>
              <a:ext cx="361950" cy="740373"/>
            </a:xfrm>
            <a:prstGeom prst="trapezoid">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1" name="フリーフォーム 990"/>
            <p:cNvSpPr/>
            <p:nvPr/>
          </p:nvSpPr>
          <p:spPr>
            <a:xfrm>
              <a:off x="4381500" y="4124325"/>
              <a:ext cx="200025" cy="1571625"/>
            </a:xfrm>
            <a:custGeom>
              <a:avLst/>
              <a:gdLst>
                <a:gd name="connsiteX0" fmla="*/ 0 w 200025"/>
                <a:gd name="connsiteY0" fmla="*/ 1571625 h 1571625"/>
                <a:gd name="connsiteX1" fmla="*/ 95250 w 200025"/>
                <a:gd name="connsiteY1" fmla="*/ 1343025 h 1571625"/>
                <a:gd name="connsiteX2" fmla="*/ 200025 w 200025"/>
                <a:gd name="connsiteY2" fmla="*/ 0 h 1571625"/>
                <a:gd name="connsiteX3" fmla="*/ 0 w 200025"/>
                <a:gd name="connsiteY3" fmla="*/ 1571625 h 1571625"/>
              </a:gdLst>
              <a:ahLst/>
              <a:cxnLst>
                <a:cxn ang="0">
                  <a:pos x="connsiteX0" y="connsiteY0"/>
                </a:cxn>
                <a:cxn ang="0">
                  <a:pos x="connsiteX1" y="connsiteY1"/>
                </a:cxn>
                <a:cxn ang="0">
                  <a:pos x="connsiteX2" y="connsiteY2"/>
                </a:cxn>
                <a:cxn ang="0">
                  <a:pos x="connsiteX3" y="connsiteY3"/>
                </a:cxn>
              </a:cxnLst>
              <a:rect l="l" t="t" r="r" b="b"/>
              <a:pathLst>
                <a:path w="200025" h="1571625">
                  <a:moveTo>
                    <a:pt x="0" y="1571625"/>
                  </a:moveTo>
                  <a:lnTo>
                    <a:pt x="95250" y="1343025"/>
                  </a:lnTo>
                  <a:lnTo>
                    <a:pt x="200025" y="0"/>
                  </a:lnTo>
                  <a:lnTo>
                    <a:pt x="0" y="1571625"/>
                  </a:lnTo>
                  <a:close/>
                </a:path>
              </a:pathLst>
            </a:cu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2" name="フリーフォーム 991"/>
            <p:cNvSpPr/>
            <p:nvPr/>
          </p:nvSpPr>
          <p:spPr>
            <a:xfrm flipH="1">
              <a:off x="4648199" y="4133850"/>
              <a:ext cx="180975" cy="1566689"/>
            </a:xfrm>
            <a:custGeom>
              <a:avLst/>
              <a:gdLst>
                <a:gd name="connsiteX0" fmla="*/ 0 w 200025"/>
                <a:gd name="connsiteY0" fmla="*/ 1571625 h 1571625"/>
                <a:gd name="connsiteX1" fmla="*/ 95250 w 200025"/>
                <a:gd name="connsiteY1" fmla="*/ 1343025 h 1571625"/>
                <a:gd name="connsiteX2" fmla="*/ 200025 w 200025"/>
                <a:gd name="connsiteY2" fmla="*/ 0 h 1571625"/>
                <a:gd name="connsiteX3" fmla="*/ 0 w 200025"/>
                <a:gd name="connsiteY3" fmla="*/ 1571625 h 1571625"/>
              </a:gdLst>
              <a:ahLst/>
              <a:cxnLst>
                <a:cxn ang="0">
                  <a:pos x="connsiteX0" y="connsiteY0"/>
                </a:cxn>
                <a:cxn ang="0">
                  <a:pos x="connsiteX1" y="connsiteY1"/>
                </a:cxn>
                <a:cxn ang="0">
                  <a:pos x="connsiteX2" y="connsiteY2"/>
                </a:cxn>
                <a:cxn ang="0">
                  <a:pos x="connsiteX3" y="connsiteY3"/>
                </a:cxn>
              </a:cxnLst>
              <a:rect l="l" t="t" r="r" b="b"/>
              <a:pathLst>
                <a:path w="200025" h="1571625">
                  <a:moveTo>
                    <a:pt x="0" y="1571625"/>
                  </a:moveTo>
                  <a:lnTo>
                    <a:pt x="95250" y="1343025"/>
                  </a:lnTo>
                  <a:lnTo>
                    <a:pt x="200025" y="0"/>
                  </a:lnTo>
                  <a:lnTo>
                    <a:pt x="0" y="1571625"/>
                  </a:lnTo>
                  <a:close/>
                </a:path>
              </a:pathLst>
            </a:cu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3" name="正方形/長方形 992"/>
            <p:cNvSpPr/>
            <p:nvPr/>
          </p:nvSpPr>
          <p:spPr>
            <a:xfrm>
              <a:off x="6849319" y="5493693"/>
              <a:ext cx="1296144" cy="144016"/>
            </a:xfrm>
            <a:prstGeom prst="rect">
              <a:avLst/>
            </a:prstGeom>
            <a:solidFill>
              <a:schemeClr val="bg1">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4" name="フリーフォーム 993"/>
            <p:cNvSpPr/>
            <p:nvPr/>
          </p:nvSpPr>
          <p:spPr>
            <a:xfrm>
              <a:off x="5193432" y="4236170"/>
              <a:ext cx="1671638" cy="1400175"/>
            </a:xfrm>
            <a:custGeom>
              <a:avLst/>
              <a:gdLst>
                <a:gd name="connsiteX0" fmla="*/ 1662113 w 1671638"/>
                <a:gd name="connsiteY0" fmla="*/ 1400175 h 1400175"/>
                <a:gd name="connsiteX1" fmla="*/ 0 w 1671638"/>
                <a:gd name="connsiteY1" fmla="*/ 66675 h 1400175"/>
                <a:gd name="connsiteX2" fmla="*/ 4763 w 1671638"/>
                <a:gd name="connsiteY2" fmla="*/ 0 h 1400175"/>
                <a:gd name="connsiteX3" fmla="*/ 1671638 w 1671638"/>
                <a:gd name="connsiteY3" fmla="*/ 1247775 h 1400175"/>
                <a:gd name="connsiteX4" fmla="*/ 1662113 w 1671638"/>
                <a:gd name="connsiteY4" fmla="*/ 1400175 h 14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38" h="1400175">
                  <a:moveTo>
                    <a:pt x="1662113" y="1400175"/>
                  </a:moveTo>
                  <a:lnTo>
                    <a:pt x="0" y="66675"/>
                  </a:lnTo>
                  <a:lnTo>
                    <a:pt x="4763" y="0"/>
                  </a:lnTo>
                  <a:lnTo>
                    <a:pt x="1671638" y="1247775"/>
                  </a:lnTo>
                  <a:lnTo>
                    <a:pt x="1662113" y="1400175"/>
                  </a:lnTo>
                  <a:close/>
                </a:path>
              </a:pathLst>
            </a:custGeom>
            <a:solidFill>
              <a:schemeClr val="bg1">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5" name="フリーフォーム 994"/>
            <p:cNvSpPr/>
            <p:nvPr/>
          </p:nvSpPr>
          <p:spPr>
            <a:xfrm>
              <a:off x="5200650" y="4219575"/>
              <a:ext cx="2943225" cy="1276350"/>
            </a:xfrm>
            <a:custGeom>
              <a:avLst/>
              <a:gdLst>
                <a:gd name="connsiteX0" fmla="*/ 1676400 w 2943225"/>
                <a:gd name="connsiteY0" fmla="*/ 1257300 h 1276350"/>
                <a:gd name="connsiteX1" fmla="*/ 2943225 w 2943225"/>
                <a:gd name="connsiteY1" fmla="*/ 1276350 h 1276350"/>
                <a:gd name="connsiteX2" fmla="*/ 180975 w 2943225"/>
                <a:gd name="connsiteY2" fmla="*/ 0 h 1276350"/>
                <a:gd name="connsiteX3" fmla="*/ 0 w 2943225"/>
                <a:gd name="connsiteY3" fmla="*/ 9525 h 1276350"/>
                <a:gd name="connsiteX4" fmla="*/ 1676400 w 2943225"/>
                <a:gd name="connsiteY4" fmla="*/ 1257300 h 127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3225" h="1276350">
                  <a:moveTo>
                    <a:pt x="1676400" y="1257300"/>
                  </a:moveTo>
                  <a:lnTo>
                    <a:pt x="2943225" y="1276350"/>
                  </a:lnTo>
                  <a:lnTo>
                    <a:pt x="180975" y="0"/>
                  </a:lnTo>
                  <a:lnTo>
                    <a:pt x="0" y="9525"/>
                  </a:lnTo>
                  <a:lnTo>
                    <a:pt x="1676400" y="1257300"/>
                  </a:lnTo>
                  <a:close/>
                </a:path>
              </a:pathLst>
            </a:cu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34" name="テキスト ボックス 333"/>
          <p:cNvSpPr txBox="1"/>
          <p:nvPr/>
        </p:nvSpPr>
        <p:spPr>
          <a:xfrm>
            <a:off x="5659363" y="5618917"/>
            <a:ext cx="4032448" cy="215444"/>
          </a:xfrm>
          <a:prstGeom prst="rect">
            <a:avLst/>
          </a:prstGeom>
          <a:noFill/>
        </p:spPr>
        <p:txBody>
          <a:bodyPr wrap="square" rtlCol="0">
            <a:spAutoFit/>
          </a:bodyPr>
          <a:lstStyle/>
          <a:p>
            <a:pPr marL="216000" indent="-144000"/>
            <a:r>
              <a:rPr lang="en-US" altLang="ja-JP" sz="800" dirty="0" smtClean="0">
                <a:latin typeface="ＭＳ Ｐ明朝" pitchFamily="18" charset="-128"/>
                <a:ea typeface="ＭＳ Ｐ明朝" pitchFamily="18" charset="-128"/>
              </a:rPr>
              <a:t>※</a:t>
            </a:r>
            <a:r>
              <a:rPr lang="ja-JP" altLang="en-US" sz="800" dirty="0" smtClean="0">
                <a:latin typeface="ＭＳ Ｐ明朝" pitchFamily="18" charset="-128"/>
                <a:ea typeface="ＭＳ Ｐ明朝" pitchFamily="18" charset="-128"/>
              </a:rPr>
              <a:t>本図はあくまでもイメージであり、設計・施工等により内容が変更されることがあります。</a:t>
            </a:r>
            <a:endParaRPr lang="en-US" altLang="ja-JP" sz="800" dirty="0" smtClean="0">
              <a:latin typeface="ＭＳ Ｐ明朝" pitchFamily="18" charset="-128"/>
              <a:ea typeface="ＭＳ Ｐ明朝" pitchFamily="18" charset="-128"/>
            </a:endParaRPr>
          </a:p>
        </p:txBody>
      </p:sp>
      <p:sp>
        <p:nvSpPr>
          <p:cNvPr id="340" name="テキスト ボックス 339"/>
          <p:cNvSpPr txBox="1"/>
          <p:nvPr/>
        </p:nvSpPr>
        <p:spPr>
          <a:xfrm>
            <a:off x="272480" y="5512493"/>
            <a:ext cx="1008112" cy="200055"/>
          </a:xfrm>
          <a:prstGeom prst="rect">
            <a:avLst/>
          </a:prstGeom>
          <a:solidFill>
            <a:schemeClr val="bg1"/>
          </a:solidFill>
          <a:ln w="6350">
            <a:solidFill>
              <a:schemeClr val="tx1"/>
            </a:solidFill>
          </a:ln>
        </p:spPr>
        <p:txBody>
          <a:bodyPr wrap="square" rtlCol="0">
            <a:spAutoFit/>
          </a:bodyPr>
          <a:lstStyle/>
          <a:p>
            <a:pPr algn="ctr"/>
            <a:r>
              <a:rPr lang="ja-JP" altLang="en-US" sz="700" dirty="0" smtClean="0"/>
              <a:t>あべのキューズタウン</a:t>
            </a:r>
            <a:endParaRPr kumimoji="1" lang="ja-JP" altLang="en-US" sz="700" dirty="0"/>
          </a:p>
        </p:txBody>
      </p:sp>
      <p:cxnSp>
        <p:nvCxnSpPr>
          <p:cNvPr id="341" name="直線矢印コネクタ 340"/>
          <p:cNvCxnSpPr>
            <a:stCxn id="340" idx="3"/>
          </p:cNvCxnSpPr>
          <p:nvPr/>
        </p:nvCxnSpPr>
        <p:spPr>
          <a:xfrm flipV="1">
            <a:off x="1280592" y="5430389"/>
            <a:ext cx="288033" cy="182132"/>
          </a:xfrm>
          <a:prstGeom prst="straightConnector1">
            <a:avLst/>
          </a:prstGeom>
          <a:ln cap="sq">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342" name="下矢印 341"/>
          <p:cNvSpPr/>
          <p:nvPr/>
        </p:nvSpPr>
        <p:spPr>
          <a:xfrm>
            <a:off x="7028599" y="1498644"/>
            <a:ext cx="1224136" cy="360040"/>
          </a:xfrm>
          <a:prstGeom prst="downArrow">
            <a:avLst/>
          </a:prstGeom>
          <a:solidFill>
            <a:schemeClr val="bg1">
              <a:lumMod val="95000"/>
            </a:schemeClr>
          </a:solidFill>
          <a:ln w="95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343" name="テキスト ボックス 342"/>
          <p:cNvSpPr txBox="1"/>
          <p:nvPr/>
        </p:nvSpPr>
        <p:spPr>
          <a:xfrm>
            <a:off x="5613705" y="3188179"/>
            <a:ext cx="2880320" cy="415498"/>
          </a:xfrm>
          <a:prstGeom prst="rect">
            <a:avLst/>
          </a:prstGeom>
          <a:noFill/>
        </p:spPr>
        <p:txBody>
          <a:bodyPr wrap="square" rtlCol="0">
            <a:spAutoFit/>
          </a:bodyPr>
          <a:lstStyle/>
          <a:p>
            <a:pPr marL="216000" indent="-180000"/>
            <a:r>
              <a:rPr lang="ja-JP" altLang="en-US" sz="1050" dirty="0" smtClean="0">
                <a:latin typeface="+mn-ea"/>
              </a:rPr>
              <a:t>＜軌道敷芝生化のイメージ＞</a:t>
            </a:r>
          </a:p>
          <a:p>
            <a:pPr marL="216000" indent="-180000"/>
            <a:endParaRPr lang="en-US" altLang="ja-JP" sz="1050" dirty="0" smtClean="0"/>
          </a:p>
        </p:txBody>
      </p:sp>
      <p:sp>
        <p:nvSpPr>
          <p:cNvPr id="347" name="テキスト ボックス 346"/>
          <p:cNvSpPr txBox="1"/>
          <p:nvPr/>
        </p:nvSpPr>
        <p:spPr>
          <a:xfrm>
            <a:off x="7666311" y="3538618"/>
            <a:ext cx="1859575" cy="276999"/>
          </a:xfrm>
          <a:prstGeom prst="rect">
            <a:avLst/>
          </a:prstGeom>
          <a:solidFill>
            <a:schemeClr val="bg1"/>
          </a:solidFill>
          <a:ln w="9525">
            <a:solidFill>
              <a:schemeClr val="tx1"/>
            </a:solidFill>
          </a:ln>
        </p:spPr>
        <p:txBody>
          <a:bodyPr wrap="square" rtlCol="0">
            <a:spAutoFit/>
          </a:bodyPr>
          <a:lstStyle/>
          <a:p>
            <a:pPr marL="216000" indent="-144000" algn="ctr"/>
            <a:r>
              <a:rPr lang="ja-JP" altLang="en-US" sz="1200" dirty="0" smtClean="0">
                <a:latin typeface="ＭＳ Ｐゴシック" pitchFamily="50" charset="-128"/>
                <a:ea typeface="ＭＳ Ｐゴシック" pitchFamily="50" charset="-128"/>
              </a:rPr>
              <a:t>芝生植生延長：約</a:t>
            </a:r>
            <a:r>
              <a:rPr lang="en-US" altLang="ja-JP" sz="1200" dirty="0" smtClean="0">
                <a:latin typeface="ＭＳ Ｐゴシック" pitchFamily="50" charset="-128"/>
                <a:ea typeface="ＭＳ Ｐゴシック" pitchFamily="50" charset="-128"/>
              </a:rPr>
              <a:t>300</a:t>
            </a:r>
            <a:r>
              <a:rPr lang="ja-JP" altLang="en-US" sz="1200" dirty="0" err="1" smtClean="0">
                <a:latin typeface="ＭＳ Ｐゴシック" pitchFamily="50" charset="-128"/>
                <a:ea typeface="ＭＳ Ｐゴシック" pitchFamily="50" charset="-128"/>
              </a:rPr>
              <a:t>ｍ</a:t>
            </a:r>
            <a:endParaRPr lang="en-US" altLang="ja-JP" sz="1200" dirty="0" smtClean="0">
              <a:latin typeface="ＭＳ Ｐゴシック" pitchFamily="50" charset="-128"/>
              <a:ea typeface="ＭＳ Ｐゴシック" pitchFamily="50" charset="-128"/>
            </a:endParaRPr>
          </a:p>
        </p:txBody>
      </p:sp>
      <p:sp>
        <p:nvSpPr>
          <p:cNvPr id="348" name="テキスト ボックス 347"/>
          <p:cNvSpPr txBox="1"/>
          <p:nvPr/>
        </p:nvSpPr>
        <p:spPr>
          <a:xfrm>
            <a:off x="2926110" y="3727151"/>
            <a:ext cx="2880320" cy="415498"/>
          </a:xfrm>
          <a:prstGeom prst="rect">
            <a:avLst/>
          </a:prstGeom>
          <a:noFill/>
        </p:spPr>
        <p:txBody>
          <a:bodyPr wrap="square" rtlCol="0">
            <a:spAutoFit/>
          </a:bodyPr>
          <a:lstStyle/>
          <a:p>
            <a:pPr marL="216000" indent="-180000"/>
            <a:r>
              <a:rPr lang="ja-JP" altLang="en-US" sz="1050" dirty="0" smtClean="0">
                <a:latin typeface="+mn-ea"/>
              </a:rPr>
              <a:t>＜あべの天王寺ターミナル周辺＞</a:t>
            </a:r>
          </a:p>
          <a:p>
            <a:pPr marL="216000" indent="-180000"/>
            <a:endParaRPr lang="en-US" altLang="ja-JP" sz="1050" dirty="0" smtClean="0"/>
          </a:p>
        </p:txBody>
      </p:sp>
      <p:sp>
        <p:nvSpPr>
          <p:cNvPr id="333" name="スライド番号プレースホルダ 332"/>
          <p:cNvSpPr>
            <a:spLocks noGrp="1"/>
          </p:cNvSpPr>
          <p:nvPr>
            <p:ph type="sldNum" sz="quarter" idx="12"/>
          </p:nvPr>
        </p:nvSpPr>
        <p:spPr/>
        <p:txBody>
          <a:bodyPr/>
          <a:lstStyle/>
          <a:p>
            <a:fld id="{37EF5067-3AB7-4642-9103-42CBD40CC6D9}" type="slidenum">
              <a:rPr kumimoji="1" lang="ja-JP" altLang="en-US" smtClean="0"/>
              <a:pPr/>
              <a:t>60</a:t>
            </a:fld>
            <a:endParaRPr kumimoji="1" lang="ja-JP" altLang="en-US" dirty="0"/>
          </a:p>
        </p:txBody>
      </p:sp>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5" name="Picture 15"/>
          <p:cNvPicPr>
            <a:picLocks noChangeAspect="1" noChangeArrowheads="1"/>
          </p:cNvPicPr>
          <p:nvPr/>
        </p:nvPicPr>
        <p:blipFill>
          <a:blip r:embed="rId3" cstate="email"/>
          <a:srcRect/>
          <a:stretch>
            <a:fillRect/>
          </a:stretch>
        </p:blipFill>
        <p:spPr bwMode="auto">
          <a:xfrm>
            <a:off x="286899" y="676275"/>
            <a:ext cx="9386887" cy="5510213"/>
          </a:xfrm>
          <a:prstGeom prst="rect">
            <a:avLst/>
          </a:prstGeom>
          <a:noFill/>
          <a:ln w="9525">
            <a:noFill/>
            <a:miter lim="800000"/>
            <a:headEnd/>
            <a:tailEnd/>
          </a:ln>
          <a:effectLst/>
        </p:spPr>
      </p:pic>
      <p:sp>
        <p:nvSpPr>
          <p:cNvPr id="49" name="Rectangle 2"/>
          <p:cNvSpPr txBox="1">
            <a:spLocks noChangeArrowheads="1"/>
          </p:cNvSpPr>
          <p:nvPr/>
        </p:nvSpPr>
        <p:spPr bwMode="auto">
          <a:xfrm>
            <a:off x="0" y="28"/>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ＭＳ ゴシック" pitchFamily="49" charset="-128"/>
                <a:ea typeface="ＭＳ ゴシック" pitchFamily="49" charset="-128"/>
              </a:rPr>
              <a:t>７．天王寺公園</a:t>
            </a:r>
            <a:endParaRPr lang="en-US" altLang="ja-JP" sz="2000" b="1" dirty="0" smtClean="0">
              <a:solidFill>
                <a:schemeClr val="bg1"/>
              </a:solidFill>
              <a:latin typeface="ＭＳ ゴシック" pitchFamily="49" charset="-128"/>
              <a:ea typeface="ＭＳ ゴシック" pitchFamily="49" charset="-128"/>
            </a:endParaRPr>
          </a:p>
        </p:txBody>
      </p:sp>
      <p:sp>
        <p:nvSpPr>
          <p:cNvPr id="6" name="テキスト ボックス 5"/>
          <p:cNvSpPr txBox="1"/>
          <p:nvPr/>
        </p:nvSpPr>
        <p:spPr>
          <a:xfrm>
            <a:off x="202027" y="389140"/>
            <a:ext cx="2956259" cy="338554"/>
          </a:xfrm>
          <a:prstGeom prst="rect">
            <a:avLst/>
          </a:prstGeom>
          <a:noFill/>
        </p:spPr>
        <p:txBody>
          <a:bodyPr wrap="none" rtlCol="0">
            <a:spAutoFit/>
          </a:bodyPr>
          <a:lstStyle/>
          <a:p>
            <a:pPr lvl="0"/>
            <a:r>
              <a:rPr kumimoji="1" lang="ja-JP" altLang="en-US" sz="1600" dirty="0" smtClean="0"/>
              <a:t>○今後の取組み（スケジュール）</a:t>
            </a:r>
            <a:endParaRPr kumimoji="1" lang="en-US" altLang="ja-JP" sz="1600" dirty="0" smtClean="0"/>
          </a:p>
        </p:txBody>
      </p:sp>
      <p:sp>
        <p:nvSpPr>
          <p:cNvPr id="12" name="角丸四角形 11"/>
          <p:cNvSpPr/>
          <p:nvPr/>
        </p:nvSpPr>
        <p:spPr>
          <a:xfrm>
            <a:off x="288032" y="6455299"/>
            <a:ext cx="9273480" cy="320620"/>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13" name="テキスト ボックス 12"/>
          <p:cNvSpPr txBox="1"/>
          <p:nvPr/>
        </p:nvSpPr>
        <p:spPr>
          <a:xfrm>
            <a:off x="236109" y="6166319"/>
            <a:ext cx="3579826" cy="338554"/>
          </a:xfrm>
          <a:prstGeom prst="rect">
            <a:avLst/>
          </a:prstGeom>
          <a:noFill/>
        </p:spPr>
        <p:txBody>
          <a:bodyPr wrap="none" rtlCol="0">
            <a:spAutoFit/>
          </a:bodyPr>
          <a:lstStyle/>
          <a:p>
            <a:r>
              <a:rPr lang="ja-JP" altLang="en-US" sz="1600" dirty="0" smtClean="0">
                <a:solidFill>
                  <a:prstClr val="black"/>
                </a:solidFill>
              </a:rPr>
              <a:t>○</a:t>
            </a:r>
            <a:r>
              <a:rPr lang="en-US" altLang="ja-JP" sz="1600" dirty="0" smtClean="0">
                <a:solidFill>
                  <a:prstClr val="black"/>
                </a:solidFill>
              </a:rPr>
              <a:t>『</a:t>
            </a:r>
            <a:r>
              <a:rPr lang="ja-JP" altLang="en-US" sz="1600" dirty="0" smtClean="0">
                <a:solidFill>
                  <a:prstClr val="black"/>
                </a:solidFill>
              </a:rPr>
              <a:t>天王寺公園</a:t>
            </a:r>
            <a:r>
              <a:rPr lang="en-US" altLang="ja-JP" sz="1600" dirty="0" smtClean="0">
                <a:solidFill>
                  <a:prstClr val="black"/>
                </a:solidFill>
              </a:rPr>
              <a:t>』</a:t>
            </a:r>
            <a:r>
              <a:rPr lang="ja-JP" altLang="en-US" sz="1600" dirty="0" smtClean="0">
                <a:solidFill>
                  <a:prstClr val="black"/>
                </a:solidFill>
              </a:rPr>
              <a:t>エリアの担当部局一覧</a:t>
            </a:r>
            <a:endParaRPr lang="en-US" altLang="ja-JP" sz="1600" dirty="0" smtClean="0">
              <a:solidFill>
                <a:prstClr val="black"/>
              </a:solidFill>
            </a:endParaRPr>
          </a:p>
        </p:txBody>
      </p:sp>
      <p:sp>
        <p:nvSpPr>
          <p:cNvPr id="14" name="テキスト ボックス 13"/>
          <p:cNvSpPr txBox="1"/>
          <p:nvPr/>
        </p:nvSpPr>
        <p:spPr>
          <a:xfrm>
            <a:off x="452133" y="6467093"/>
            <a:ext cx="4310795" cy="307777"/>
          </a:xfrm>
          <a:prstGeom prst="rect">
            <a:avLst/>
          </a:prstGeom>
          <a:noFill/>
        </p:spPr>
        <p:txBody>
          <a:bodyPr wrap="none" rtlCol="0">
            <a:spAutoFit/>
          </a:bodyPr>
          <a:lstStyle/>
          <a:p>
            <a:pPr lvl="0"/>
            <a:r>
              <a:rPr lang="ja-JP" altLang="en-US" sz="1400" dirty="0" smtClean="0">
                <a:latin typeface="ＭＳ Ｐ明朝" pitchFamily="18" charset="-128"/>
                <a:ea typeface="ＭＳ Ｐ明朝" pitchFamily="18" charset="-128"/>
              </a:rPr>
              <a:t>・</a:t>
            </a:r>
            <a:r>
              <a:rPr lang="ja-JP" altLang="en-US" sz="1400" dirty="0" smtClean="0">
                <a:solidFill>
                  <a:prstClr val="black"/>
                </a:solidFill>
                <a:latin typeface="ＭＳ Ｐ明朝" pitchFamily="18" charset="-128"/>
                <a:ea typeface="ＭＳ Ｐ明朝" pitchFamily="18" charset="-128"/>
              </a:rPr>
              <a:t>大阪市：経済戦略局、建設局、交通局、阿倍野区役所</a:t>
            </a:r>
            <a:endParaRPr lang="en-US" altLang="ja-JP" sz="1400" dirty="0" smtClean="0">
              <a:solidFill>
                <a:prstClr val="black"/>
              </a:solidFill>
              <a:latin typeface="ＭＳ Ｐ明朝" pitchFamily="18" charset="-128"/>
              <a:ea typeface="ＭＳ Ｐ明朝" pitchFamily="18" charset="-128"/>
            </a:endParaRPr>
          </a:p>
        </p:txBody>
      </p:sp>
      <p:sp>
        <p:nvSpPr>
          <p:cNvPr id="10" name="スライド番号プレースホルダ 9"/>
          <p:cNvSpPr>
            <a:spLocks noGrp="1"/>
          </p:cNvSpPr>
          <p:nvPr>
            <p:ph type="sldNum" sz="quarter" idx="12"/>
          </p:nvPr>
        </p:nvSpPr>
        <p:spPr/>
        <p:txBody>
          <a:bodyPr/>
          <a:lstStyle/>
          <a:p>
            <a:fld id="{37EF5067-3AB7-4642-9103-42CBD40CC6D9}" type="slidenum">
              <a:rPr kumimoji="1" lang="ja-JP" altLang="en-US" smtClean="0"/>
              <a:pPr/>
              <a:t>61</a:t>
            </a:fld>
            <a:endParaRPr kumimoji="1" lang="ja-JP" altLang="en-US" dirty="0"/>
          </a:p>
        </p:txBody>
      </p:sp>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01600" y="558800"/>
            <a:ext cx="9652000" cy="60579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8" name="Rectangle 2"/>
          <p:cNvSpPr txBox="1">
            <a:spLocks noChangeArrowheads="1"/>
          </p:cNvSpPr>
          <p:nvPr/>
        </p:nvSpPr>
        <p:spPr bwMode="auto">
          <a:xfrm>
            <a:off x="0" y="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a:solidFill>
                  <a:prstClr val="white"/>
                </a:solidFill>
                <a:latin typeface="ＭＳ ゴシック" pitchFamily="49" charset="-128"/>
                <a:ea typeface="ＭＳ ゴシック" pitchFamily="49" charset="-128"/>
              </a:rPr>
              <a:t>大阪</a:t>
            </a:r>
            <a:r>
              <a:rPr lang="ja-JP" altLang="en-US" sz="2000" b="1" dirty="0" smtClean="0">
                <a:solidFill>
                  <a:prstClr val="white"/>
                </a:solidFill>
                <a:latin typeface="ＭＳ ゴシック" pitchFamily="49" charset="-128"/>
                <a:ea typeface="ＭＳ ゴシック" pitchFamily="49" charset="-128"/>
              </a:rPr>
              <a:t>府内のその他のエリア</a:t>
            </a:r>
            <a:r>
              <a:rPr lang="en-US" altLang="ja-JP" sz="2000" b="1" dirty="0" smtClean="0">
                <a:solidFill>
                  <a:schemeClr val="bg1"/>
                </a:solidFill>
                <a:latin typeface="ＭＳ ゴシック" pitchFamily="49" charset="-128"/>
                <a:ea typeface="ＭＳ ゴシック" pitchFamily="49" charset="-128"/>
              </a:rPr>
              <a:t>【</a:t>
            </a:r>
            <a:r>
              <a:rPr lang="ja-JP" altLang="en-US" sz="2000" b="1" dirty="0" smtClean="0">
                <a:solidFill>
                  <a:schemeClr val="bg1"/>
                </a:solidFill>
                <a:latin typeface="ＭＳ ゴシック" pitchFamily="49" charset="-128"/>
                <a:ea typeface="ＭＳ ゴシック" pitchFamily="49" charset="-128"/>
              </a:rPr>
              <a:t>総論</a:t>
            </a:r>
            <a:r>
              <a:rPr lang="en-US" altLang="ja-JP" sz="2000" b="1" dirty="0" smtClean="0">
                <a:solidFill>
                  <a:schemeClr val="bg1"/>
                </a:solidFill>
                <a:latin typeface="ＭＳ ゴシック" pitchFamily="49" charset="-128"/>
                <a:ea typeface="ＭＳ ゴシック" pitchFamily="49" charset="-128"/>
              </a:rPr>
              <a:t>】</a:t>
            </a:r>
            <a:endParaRPr lang="en-US" altLang="ja-JP" sz="2000" b="1" dirty="0" smtClean="0">
              <a:solidFill>
                <a:prstClr val="white"/>
              </a:solidFill>
              <a:latin typeface="ＭＳ ゴシック" pitchFamily="49" charset="-128"/>
              <a:ea typeface="ＭＳ ゴシック" pitchFamily="49" charset="-128"/>
            </a:endParaRPr>
          </a:p>
        </p:txBody>
      </p:sp>
      <p:sp>
        <p:nvSpPr>
          <p:cNvPr id="7" name="正方形/長方形 6"/>
          <p:cNvSpPr/>
          <p:nvPr/>
        </p:nvSpPr>
        <p:spPr>
          <a:xfrm>
            <a:off x="591406" y="692696"/>
            <a:ext cx="8736971" cy="5762156"/>
          </a:xfrm>
          <a:prstGeom prst="rect">
            <a:avLst/>
          </a:prstGeom>
          <a:ln>
            <a:noFill/>
          </a:ln>
        </p:spPr>
        <p:style>
          <a:lnRef idx="2">
            <a:schemeClr val="accent1"/>
          </a:lnRef>
          <a:fillRef idx="1">
            <a:schemeClr val="lt1"/>
          </a:fillRef>
          <a:effectRef idx="0">
            <a:schemeClr val="accent1"/>
          </a:effectRef>
          <a:fontRef idx="minor">
            <a:schemeClr val="dk1"/>
          </a:fontRef>
        </p:style>
        <p:txBody>
          <a:bodyPr rtlCol="0" anchor="t"/>
          <a:lstStyle/>
          <a:p>
            <a:r>
              <a:rPr kumimoji="1" lang="ja-JP" altLang="en-US" sz="1600" dirty="0" smtClean="0">
                <a:solidFill>
                  <a:schemeClr val="tx1"/>
                </a:solidFill>
                <a:latin typeface="ＭＳ Ｐ明朝" panose="02020600040205080304" pitchFamily="18" charset="-128"/>
                <a:ea typeface="ＭＳ Ｐ明朝" panose="02020600040205080304" pitchFamily="18" charset="-128"/>
              </a:rPr>
              <a:t>大阪市域を除く府内の各エリアでも、改革・取組みを進めている</a:t>
            </a:r>
            <a:endParaRPr kumimoji="1" lang="en-US" altLang="ja-JP" sz="1600" dirty="0" smtClean="0">
              <a:solidFill>
                <a:schemeClr val="tx1"/>
              </a:solidFill>
              <a:latin typeface="ＭＳ Ｐ明朝" panose="02020600040205080304" pitchFamily="18" charset="-128"/>
              <a:ea typeface="ＭＳ Ｐ明朝" panose="02020600040205080304" pitchFamily="18" charset="-128"/>
            </a:endParaRPr>
          </a:p>
          <a:p>
            <a:endParaRPr lang="en-US" altLang="ja-JP" sz="1600" dirty="0">
              <a:solidFill>
                <a:schemeClr val="tx1"/>
              </a:solidFill>
              <a:latin typeface="ＭＳ Ｐ明朝" panose="02020600040205080304" pitchFamily="18" charset="-128"/>
              <a:ea typeface="ＭＳ Ｐ明朝" panose="02020600040205080304" pitchFamily="18" charset="-128"/>
            </a:endParaRPr>
          </a:p>
          <a:p>
            <a:pPr marL="179388" indent="-179388"/>
            <a:r>
              <a:rPr kumimoji="1" lang="ja-JP" altLang="en-US" sz="1600" dirty="0" smtClean="0">
                <a:solidFill>
                  <a:schemeClr val="tx1"/>
                </a:solidFill>
                <a:latin typeface="ＭＳ Ｐ明朝" panose="02020600040205080304" pitchFamily="18" charset="-128"/>
                <a:ea typeface="ＭＳ Ｐ明朝" panose="02020600040205080304" pitchFamily="18" charset="-128"/>
              </a:rPr>
              <a:t>○経営革新により戦略的な事業展開を図る関西国際空港と、対岸部のり</a:t>
            </a:r>
            <a:r>
              <a:rPr lang="ja-JP" altLang="en-US" sz="1600" dirty="0" smtClean="0">
                <a:solidFill>
                  <a:schemeClr val="tx1"/>
                </a:solidFill>
                <a:latin typeface="ＭＳ Ｐ明朝" panose="02020600040205080304" pitchFamily="18" charset="-128"/>
                <a:ea typeface="ＭＳ Ｐ明朝" panose="02020600040205080304" pitchFamily="18" charset="-128"/>
              </a:rPr>
              <a:t>んくうタウンが、医療関連分野での国際競争力強化を図るなど、存在感を発揮しつつある</a:t>
            </a:r>
            <a:endParaRPr lang="en-US" altLang="ja-JP" sz="1600" dirty="0" smtClean="0">
              <a:solidFill>
                <a:schemeClr val="tx1"/>
              </a:solidFill>
              <a:latin typeface="ＭＳ Ｐ明朝" panose="02020600040205080304" pitchFamily="18" charset="-128"/>
              <a:ea typeface="ＭＳ Ｐ明朝" panose="02020600040205080304" pitchFamily="18" charset="-128"/>
            </a:endParaRPr>
          </a:p>
          <a:p>
            <a:pPr marL="273050" indent="-273050"/>
            <a:r>
              <a:rPr lang="ja-JP" altLang="en-US" sz="1600" dirty="0">
                <a:solidFill>
                  <a:schemeClr val="tx1"/>
                </a:solidFill>
                <a:latin typeface="ＭＳ Ｐ明朝" panose="02020600040205080304" pitchFamily="18" charset="-128"/>
                <a:ea typeface="ＭＳ Ｐ明朝" panose="02020600040205080304" pitchFamily="18" charset="-128"/>
              </a:rPr>
              <a:t>　</a:t>
            </a:r>
            <a:r>
              <a:rPr lang="ja-JP" altLang="en-US" sz="1600" dirty="0" smtClean="0">
                <a:solidFill>
                  <a:schemeClr val="tx1"/>
                </a:solidFill>
                <a:latin typeface="ＭＳ Ｐ明朝" panose="02020600040205080304" pitchFamily="18" charset="-128"/>
                <a:ea typeface="ＭＳ Ｐ明朝" panose="02020600040205080304" pitchFamily="18" charset="-128"/>
              </a:rPr>
              <a:t>　　　・関西国際空港とりんくうタウン</a:t>
            </a:r>
            <a:endParaRPr lang="en-US" altLang="ja-JP" sz="1600" dirty="0" smtClean="0">
              <a:solidFill>
                <a:schemeClr val="tx1"/>
              </a:solidFill>
              <a:latin typeface="ＭＳ Ｐ明朝" panose="02020600040205080304" pitchFamily="18" charset="-128"/>
              <a:ea typeface="ＭＳ Ｐ明朝" panose="02020600040205080304" pitchFamily="18" charset="-128"/>
            </a:endParaRPr>
          </a:p>
          <a:p>
            <a:pPr marL="273050" indent="-273050"/>
            <a:endParaRPr lang="en-US" altLang="ja-JP" sz="1600" dirty="0" smtClean="0">
              <a:solidFill>
                <a:schemeClr val="tx1"/>
              </a:solidFill>
              <a:latin typeface="ＭＳ Ｐ明朝" panose="02020600040205080304" pitchFamily="18" charset="-128"/>
              <a:ea typeface="ＭＳ Ｐ明朝" panose="02020600040205080304" pitchFamily="18" charset="-128"/>
            </a:endParaRPr>
          </a:p>
          <a:p>
            <a:pPr marL="273050" indent="-273050"/>
            <a:endParaRPr kumimoji="1" lang="en-US" altLang="ja-JP" sz="1600" dirty="0">
              <a:solidFill>
                <a:schemeClr val="tx1"/>
              </a:solidFill>
              <a:latin typeface="ＭＳ Ｐ明朝" panose="02020600040205080304" pitchFamily="18" charset="-128"/>
              <a:ea typeface="ＭＳ Ｐ明朝" panose="02020600040205080304" pitchFamily="18" charset="-128"/>
            </a:endParaRPr>
          </a:p>
          <a:p>
            <a:pPr marL="179388" indent="-179388"/>
            <a:r>
              <a:rPr lang="ja-JP" altLang="en-US" sz="1600" dirty="0" smtClean="0">
                <a:solidFill>
                  <a:schemeClr val="tx1"/>
                </a:solidFill>
                <a:latin typeface="ＭＳ Ｐ明朝" panose="02020600040205080304" pitchFamily="18" charset="-128"/>
                <a:ea typeface="ＭＳ Ｐ明朝" panose="02020600040205080304" pitchFamily="18" charset="-128"/>
              </a:rPr>
              <a:t>○開発</a:t>
            </a:r>
            <a:r>
              <a:rPr lang="ja-JP" altLang="en-US" sz="1600" dirty="0">
                <a:solidFill>
                  <a:schemeClr val="tx1"/>
                </a:solidFill>
                <a:latin typeface="ＭＳ Ｐ明朝" panose="02020600040205080304" pitchFamily="18" charset="-128"/>
                <a:ea typeface="ＭＳ Ｐ明朝" panose="02020600040205080304" pitchFamily="18" charset="-128"/>
              </a:rPr>
              <a:t>から約</a:t>
            </a:r>
            <a:r>
              <a:rPr lang="en-US" altLang="ja-JP" sz="1600" dirty="0">
                <a:solidFill>
                  <a:schemeClr val="tx1"/>
                </a:solidFill>
                <a:latin typeface="ＭＳ Ｐ明朝" panose="02020600040205080304" pitchFamily="18" charset="-128"/>
                <a:ea typeface="ＭＳ Ｐ明朝" panose="02020600040205080304" pitchFamily="18" charset="-128"/>
              </a:rPr>
              <a:t>50</a:t>
            </a:r>
            <a:r>
              <a:rPr lang="ja-JP" altLang="en-US" sz="1600" dirty="0">
                <a:solidFill>
                  <a:schemeClr val="tx1"/>
                </a:solidFill>
                <a:latin typeface="ＭＳ Ｐ明朝" panose="02020600040205080304" pitchFamily="18" charset="-128"/>
                <a:ea typeface="ＭＳ Ｐ明朝" panose="02020600040205080304" pitchFamily="18" charset="-128"/>
              </a:rPr>
              <a:t>年を経過した大規模ニュータウンで、建物の老朽化や住民の高齢化・生活スタイルの変化などの課題を踏まえ、将来を見据えてまちのコンセプトの転換を図り、それに基づき具体化に向けた取り組みを進めて</a:t>
            </a:r>
            <a:r>
              <a:rPr lang="ja-JP" altLang="en-US" sz="1600" dirty="0" smtClean="0">
                <a:solidFill>
                  <a:schemeClr val="tx1"/>
                </a:solidFill>
                <a:latin typeface="ＭＳ Ｐ明朝" panose="02020600040205080304" pitchFamily="18" charset="-128"/>
                <a:ea typeface="ＭＳ Ｐ明朝" panose="02020600040205080304" pitchFamily="18" charset="-128"/>
              </a:rPr>
              <a:t>いる</a:t>
            </a:r>
            <a:endParaRPr lang="en-US" altLang="ja-JP" sz="1600" dirty="0" smtClean="0">
              <a:solidFill>
                <a:schemeClr val="tx1"/>
              </a:solidFill>
              <a:latin typeface="ＭＳ Ｐ明朝" panose="02020600040205080304" pitchFamily="18" charset="-128"/>
              <a:ea typeface="ＭＳ Ｐ明朝" panose="02020600040205080304" pitchFamily="18" charset="-128"/>
            </a:endParaRPr>
          </a:p>
          <a:p>
            <a:pPr marL="273050" indent="-273050"/>
            <a:r>
              <a:rPr kumimoji="1" lang="ja-JP" altLang="en-US" sz="1600" dirty="0">
                <a:solidFill>
                  <a:schemeClr val="tx1"/>
                </a:solidFill>
                <a:latin typeface="ＭＳ Ｐ明朝" panose="02020600040205080304" pitchFamily="18" charset="-128"/>
                <a:ea typeface="ＭＳ Ｐ明朝" panose="02020600040205080304" pitchFamily="18" charset="-128"/>
              </a:rPr>
              <a:t>　</a:t>
            </a:r>
            <a:r>
              <a:rPr kumimoji="1" lang="ja-JP" altLang="en-US" sz="1600" dirty="0" smtClean="0">
                <a:solidFill>
                  <a:schemeClr val="tx1"/>
                </a:solidFill>
                <a:latin typeface="ＭＳ Ｐ明朝" panose="02020600040205080304" pitchFamily="18" charset="-128"/>
                <a:ea typeface="ＭＳ Ｐ明朝" panose="02020600040205080304" pitchFamily="18" charset="-128"/>
              </a:rPr>
              <a:t>　　　・泉北ニュータウン</a:t>
            </a:r>
            <a:endParaRPr kumimoji="1" lang="en-US" altLang="ja-JP" sz="1600" dirty="0" smtClean="0">
              <a:solidFill>
                <a:schemeClr val="tx1"/>
              </a:solidFill>
              <a:latin typeface="ＭＳ Ｐ明朝" panose="02020600040205080304" pitchFamily="18" charset="-128"/>
              <a:ea typeface="ＭＳ Ｐ明朝" panose="02020600040205080304" pitchFamily="18" charset="-128"/>
            </a:endParaRPr>
          </a:p>
          <a:p>
            <a:pPr marL="273050" indent="-273050"/>
            <a:r>
              <a:rPr lang="ja-JP" altLang="en-US" sz="1600" dirty="0">
                <a:solidFill>
                  <a:schemeClr val="tx1"/>
                </a:solidFill>
                <a:latin typeface="ＭＳ Ｐ明朝" panose="02020600040205080304" pitchFamily="18" charset="-128"/>
                <a:ea typeface="ＭＳ Ｐ明朝" panose="02020600040205080304" pitchFamily="18" charset="-128"/>
              </a:rPr>
              <a:t>　</a:t>
            </a:r>
            <a:r>
              <a:rPr lang="ja-JP" altLang="en-US" sz="1600" dirty="0" smtClean="0">
                <a:solidFill>
                  <a:schemeClr val="tx1"/>
                </a:solidFill>
                <a:latin typeface="ＭＳ Ｐ明朝" panose="02020600040205080304" pitchFamily="18" charset="-128"/>
                <a:ea typeface="ＭＳ Ｐ明朝" panose="02020600040205080304" pitchFamily="18" charset="-128"/>
              </a:rPr>
              <a:t>　　　・参考：千里ニュータウン</a:t>
            </a:r>
            <a:endParaRPr kumimoji="1" lang="en-US" altLang="ja-JP" sz="1600" dirty="0" smtClean="0">
              <a:solidFill>
                <a:schemeClr val="tx1"/>
              </a:solidFill>
              <a:latin typeface="ＭＳ Ｐ明朝" panose="02020600040205080304" pitchFamily="18" charset="-128"/>
              <a:ea typeface="ＭＳ Ｐ明朝" panose="02020600040205080304" pitchFamily="18" charset="-128"/>
            </a:endParaRPr>
          </a:p>
          <a:p>
            <a:endParaRPr lang="en-US" altLang="ja-JP" sz="1600" dirty="0" smtClean="0">
              <a:solidFill>
                <a:schemeClr val="tx1"/>
              </a:solidFill>
              <a:latin typeface="ＭＳ Ｐ明朝" panose="02020600040205080304" pitchFamily="18" charset="-128"/>
              <a:ea typeface="ＭＳ Ｐ明朝" panose="02020600040205080304" pitchFamily="18" charset="-128"/>
            </a:endParaRPr>
          </a:p>
          <a:p>
            <a:pPr marL="179388" indent="-179388"/>
            <a:r>
              <a:rPr lang="ja-JP" altLang="en-US" sz="1600" dirty="0" smtClean="0">
                <a:solidFill>
                  <a:schemeClr val="tx1"/>
                </a:solidFill>
                <a:latin typeface="ＭＳ Ｐ明朝" panose="02020600040205080304" pitchFamily="18" charset="-128"/>
                <a:ea typeface="ＭＳ Ｐ明朝" panose="02020600040205080304" pitchFamily="18" charset="-128"/>
              </a:rPr>
              <a:t>○地域全体に成長をもたらす新たな拠点として活用方策を検討してきた大規模施設跡地等のリニューアルが具体化</a:t>
            </a:r>
            <a:endParaRPr lang="en-US" altLang="ja-JP" sz="1600" dirty="0" smtClean="0">
              <a:solidFill>
                <a:schemeClr val="tx1"/>
              </a:solidFill>
              <a:latin typeface="ＭＳ Ｐ明朝" panose="02020600040205080304" pitchFamily="18" charset="-128"/>
              <a:ea typeface="ＭＳ Ｐ明朝" panose="02020600040205080304" pitchFamily="18" charset="-128"/>
            </a:endParaRPr>
          </a:p>
          <a:p>
            <a:pPr marL="273050" indent="-273050"/>
            <a:r>
              <a:rPr lang="ja-JP" altLang="en-US" sz="1600" dirty="0">
                <a:solidFill>
                  <a:schemeClr val="tx1"/>
                </a:solidFill>
                <a:latin typeface="ＭＳ Ｐ明朝" panose="02020600040205080304" pitchFamily="18" charset="-128"/>
                <a:ea typeface="ＭＳ Ｐ明朝" panose="02020600040205080304" pitchFamily="18" charset="-128"/>
              </a:rPr>
              <a:t>　</a:t>
            </a:r>
            <a:r>
              <a:rPr lang="ja-JP" altLang="en-US" sz="1600" dirty="0" smtClean="0">
                <a:solidFill>
                  <a:schemeClr val="tx1"/>
                </a:solidFill>
                <a:latin typeface="ＭＳ Ｐ明朝" panose="02020600040205080304" pitchFamily="18" charset="-128"/>
                <a:ea typeface="ＭＳ Ｐ明朝" panose="02020600040205080304" pitchFamily="18" charset="-128"/>
              </a:rPr>
              <a:t>　　　・万博記念公園周辺</a:t>
            </a:r>
            <a:endParaRPr lang="en-US" altLang="ja-JP" sz="1600" dirty="0" smtClean="0">
              <a:solidFill>
                <a:schemeClr val="tx1"/>
              </a:solidFill>
              <a:latin typeface="ＭＳ Ｐ明朝" panose="02020600040205080304" pitchFamily="18" charset="-128"/>
              <a:ea typeface="ＭＳ Ｐ明朝" panose="02020600040205080304" pitchFamily="18" charset="-128"/>
            </a:endParaRPr>
          </a:p>
          <a:p>
            <a:pPr marL="273050" indent="-273050"/>
            <a:r>
              <a:rPr lang="ja-JP" altLang="en-US" sz="1600" dirty="0">
                <a:solidFill>
                  <a:schemeClr val="tx1"/>
                </a:solidFill>
                <a:latin typeface="ＭＳ Ｐ明朝" panose="02020600040205080304" pitchFamily="18" charset="-128"/>
                <a:ea typeface="ＭＳ Ｐ明朝" panose="02020600040205080304" pitchFamily="18" charset="-128"/>
              </a:rPr>
              <a:t>　</a:t>
            </a:r>
            <a:r>
              <a:rPr lang="ja-JP" altLang="en-US" sz="1600" dirty="0" smtClean="0">
                <a:solidFill>
                  <a:schemeClr val="tx1"/>
                </a:solidFill>
                <a:latin typeface="ＭＳ Ｐ明朝" panose="02020600040205080304" pitchFamily="18" charset="-128"/>
                <a:ea typeface="ＭＳ Ｐ明朝" panose="02020600040205080304" pitchFamily="18" charset="-128"/>
              </a:rPr>
              <a:t>　　　・吹田操車場跡地</a:t>
            </a:r>
            <a:endParaRPr lang="en-US" altLang="ja-JP" sz="1600" dirty="0" smtClean="0">
              <a:solidFill>
                <a:schemeClr val="tx1"/>
              </a:solidFill>
              <a:latin typeface="ＭＳ Ｐ明朝" panose="02020600040205080304" pitchFamily="18" charset="-128"/>
              <a:ea typeface="ＭＳ Ｐ明朝" panose="02020600040205080304" pitchFamily="18" charset="-128"/>
            </a:endParaRPr>
          </a:p>
          <a:p>
            <a:endParaRPr kumimoji="1" lang="en-US" altLang="ja-JP" sz="1600" dirty="0">
              <a:solidFill>
                <a:schemeClr val="tx1"/>
              </a:solidFill>
              <a:latin typeface="ＭＳ Ｐ明朝" panose="02020600040205080304" pitchFamily="18" charset="-128"/>
              <a:ea typeface="ＭＳ Ｐ明朝" panose="02020600040205080304" pitchFamily="18" charset="-128"/>
            </a:endParaRPr>
          </a:p>
          <a:p>
            <a:pPr marL="179388" indent="-179388"/>
            <a:r>
              <a:rPr lang="ja-JP" altLang="en-US" sz="1600" dirty="0" smtClean="0">
                <a:solidFill>
                  <a:schemeClr val="tx1"/>
                </a:solidFill>
                <a:latin typeface="ＭＳ Ｐ明朝" panose="02020600040205080304" pitchFamily="18" charset="-128"/>
                <a:ea typeface="ＭＳ Ｐ明朝" panose="02020600040205080304" pitchFamily="18" charset="-128"/>
              </a:rPr>
              <a:t>○成長を</a:t>
            </a:r>
            <a:r>
              <a:rPr lang="ja-JP" altLang="en-US" sz="1600" dirty="0">
                <a:solidFill>
                  <a:schemeClr val="tx1"/>
                </a:solidFill>
                <a:latin typeface="ＭＳ Ｐ明朝" panose="02020600040205080304" pitchFamily="18" charset="-128"/>
                <a:ea typeface="ＭＳ Ｐ明朝" panose="02020600040205080304" pitchFamily="18" charset="-128"/>
              </a:rPr>
              <a:t>支える</a:t>
            </a:r>
            <a:r>
              <a:rPr lang="ja-JP" altLang="en-US" sz="1600" dirty="0" smtClean="0">
                <a:solidFill>
                  <a:schemeClr val="tx1"/>
                </a:solidFill>
                <a:latin typeface="ＭＳ Ｐ明朝" panose="02020600040205080304" pitchFamily="18" charset="-128"/>
                <a:ea typeface="ＭＳ Ｐ明朝" panose="02020600040205080304" pitchFamily="18" charset="-128"/>
              </a:rPr>
              <a:t>新たな国土軸として新名神高速道路の整備が進む中で、京都・大阪・兵庫が直結する新たな産業・物流拠点形成が進んでいる</a:t>
            </a:r>
            <a:endParaRPr lang="en-US" altLang="ja-JP" sz="1600" dirty="0" smtClean="0">
              <a:solidFill>
                <a:schemeClr val="tx1"/>
              </a:solidFill>
              <a:latin typeface="ＭＳ Ｐ明朝" panose="02020600040205080304" pitchFamily="18" charset="-128"/>
              <a:ea typeface="ＭＳ Ｐ明朝" panose="02020600040205080304" pitchFamily="18" charset="-128"/>
            </a:endParaRPr>
          </a:p>
          <a:p>
            <a:pPr marL="273050" indent="-273050"/>
            <a:r>
              <a:rPr kumimoji="1" lang="ja-JP" altLang="en-US" sz="1600" dirty="0">
                <a:solidFill>
                  <a:schemeClr val="tx1"/>
                </a:solidFill>
                <a:latin typeface="ＭＳ Ｐ明朝" panose="02020600040205080304" pitchFamily="18" charset="-128"/>
                <a:ea typeface="ＭＳ Ｐ明朝" panose="02020600040205080304" pitchFamily="18" charset="-128"/>
              </a:rPr>
              <a:t>　</a:t>
            </a:r>
            <a:r>
              <a:rPr kumimoji="1" lang="ja-JP" altLang="en-US" sz="1600" dirty="0" smtClean="0">
                <a:solidFill>
                  <a:schemeClr val="tx1"/>
                </a:solidFill>
                <a:latin typeface="ＭＳ Ｐ明朝" panose="02020600040205080304" pitchFamily="18" charset="-128"/>
                <a:ea typeface="ＭＳ Ｐ明朝" panose="02020600040205080304" pitchFamily="18" charset="-128"/>
              </a:rPr>
              <a:t>　　　・箕面森町</a:t>
            </a:r>
            <a:endParaRPr kumimoji="1" lang="en-US" altLang="ja-JP" sz="1600" dirty="0" smtClean="0">
              <a:solidFill>
                <a:schemeClr val="tx1"/>
              </a:solidFill>
              <a:latin typeface="ＭＳ Ｐ明朝" panose="02020600040205080304" pitchFamily="18" charset="-128"/>
              <a:ea typeface="ＭＳ Ｐ明朝" panose="02020600040205080304" pitchFamily="18" charset="-128"/>
            </a:endParaRPr>
          </a:p>
          <a:p>
            <a:pPr marL="273050" indent="-273050"/>
            <a:r>
              <a:rPr lang="ja-JP" altLang="en-US" sz="1600" dirty="0">
                <a:solidFill>
                  <a:schemeClr val="tx1"/>
                </a:solidFill>
                <a:latin typeface="ＭＳ Ｐ明朝" panose="02020600040205080304" pitchFamily="18" charset="-128"/>
                <a:ea typeface="ＭＳ Ｐ明朝" panose="02020600040205080304" pitchFamily="18" charset="-128"/>
              </a:rPr>
              <a:t>　</a:t>
            </a:r>
            <a:r>
              <a:rPr lang="ja-JP" altLang="en-US" sz="1600" dirty="0" smtClean="0">
                <a:solidFill>
                  <a:schemeClr val="tx1"/>
                </a:solidFill>
                <a:latin typeface="ＭＳ Ｐ明朝" panose="02020600040205080304" pitchFamily="18" charset="-128"/>
                <a:ea typeface="ＭＳ Ｐ明朝" panose="02020600040205080304" pitchFamily="18" charset="-128"/>
              </a:rPr>
              <a:t>　　　・</a:t>
            </a:r>
            <a:r>
              <a:rPr kumimoji="1" lang="ja-JP" altLang="en-US" sz="1600" dirty="0" smtClean="0">
                <a:solidFill>
                  <a:schemeClr val="tx1"/>
                </a:solidFill>
                <a:latin typeface="ＭＳ Ｐ明朝" panose="02020600040205080304" pitchFamily="18" charset="-128"/>
                <a:ea typeface="ＭＳ Ｐ明朝" panose="02020600040205080304" pitchFamily="18" charset="-128"/>
              </a:rPr>
              <a:t>彩都</a:t>
            </a:r>
            <a:endParaRPr kumimoji="1" lang="en-US" altLang="ja-JP" sz="1600" dirty="0" smtClean="0">
              <a:solidFill>
                <a:schemeClr val="tx1"/>
              </a:solidFill>
              <a:latin typeface="ＭＳ Ｐ明朝" panose="02020600040205080304" pitchFamily="18" charset="-128"/>
              <a:ea typeface="ＭＳ Ｐ明朝" panose="02020600040205080304" pitchFamily="18" charset="-128"/>
            </a:endParaRPr>
          </a:p>
        </p:txBody>
      </p:sp>
      <p:sp>
        <p:nvSpPr>
          <p:cNvPr id="10" name="スライド番号プレースホルダ 9"/>
          <p:cNvSpPr>
            <a:spLocks noGrp="1"/>
          </p:cNvSpPr>
          <p:nvPr>
            <p:ph type="sldNum" sz="quarter" idx="12"/>
          </p:nvPr>
        </p:nvSpPr>
        <p:spPr/>
        <p:txBody>
          <a:bodyPr/>
          <a:lstStyle/>
          <a:p>
            <a:fld id="{37EF5067-3AB7-4642-9103-42CBD40CC6D9}" type="slidenum">
              <a:rPr kumimoji="1" lang="ja-JP" altLang="en-US" smtClean="0"/>
              <a:pPr/>
              <a:t>62</a:t>
            </a:fld>
            <a:endParaRPr kumimoji="1" lang="ja-JP" altLang="en-US" dirty="0"/>
          </a:p>
        </p:txBody>
      </p:sp>
    </p:spTree>
    <p:extLst>
      <p:ext uri="{BB962C8B-B14F-4D97-AF65-F5344CB8AC3E}">
        <p14:creationId xmlns:p14="http://schemas.microsoft.com/office/powerpoint/2010/main" val="4165139602"/>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スライド番号プレースホルダ 49"/>
          <p:cNvSpPr>
            <a:spLocks noGrp="1"/>
          </p:cNvSpPr>
          <p:nvPr>
            <p:ph type="sldNum" sz="quarter" idx="12"/>
          </p:nvPr>
        </p:nvSpPr>
        <p:spPr/>
        <p:txBody>
          <a:bodyPr/>
          <a:lstStyle/>
          <a:p>
            <a:fld id="{37EF5067-3AB7-4642-9103-42CBD40CC6D9}" type="slidenum">
              <a:rPr kumimoji="1" lang="ja-JP" altLang="en-US" smtClean="0"/>
              <a:pPr/>
              <a:t>63</a:t>
            </a:fld>
            <a:endParaRPr kumimoji="1" lang="ja-JP" altLang="en-US" dirty="0"/>
          </a:p>
        </p:txBody>
      </p:sp>
      <p:pic>
        <p:nvPicPr>
          <p:cNvPr id="105474"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269875" y="288925"/>
            <a:ext cx="9364663" cy="6280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42816217"/>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01600" y="558800"/>
            <a:ext cx="9652000" cy="60579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5" name="Rectangle 2"/>
          <p:cNvSpPr txBox="1">
            <a:spLocks noChangeArrowheads="1"/>
          </p:cNvSpPr>
          <p:nvPr/>
        </p:nvSpPr>
        <p:spPr bwMode="auto">
          <a:xfrm>
            <a:off x="0" y="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a:solidFill>
                  <a:schemeClr val="bg1"/>
                </a:solidFill>
                <a:latin typeface="ＭＳ ゴシック" pitchFamily="49" charset="-128"/>
                <a:ea typeface="ＭＳ ゴシック" pitchFamily="49" charset="-128"/>
              </a:rPr>
              <a:t>８</a:t>
            </a:r>
            <a:r>
              <a:rPr lang="ja-JP" altLang="en-US" sz="2000" b="1" dirty="0" smtClean="0">
                <a:solidFill>
                  <a:schemeClr val="bg1"/>
                </a:solidFill>
                <a:latin typeface="ＭＳ ゴシック" pitchFamily="49" charset="-128"/>
                <a:ea typeface="ＭＳ ゴシック" pitchFamily="49" charset="-128"/>
              </a:rPr>
              <a:t>．関西国際空港・りんくうタウン周辺　</a:t>
            </a:r>
            <a:r>
              <a:rPr lang="ja-JP" altLang="en-US" sz="1600" b="1" dirty="0" smtClean="0">
                <a:solidFill>
                  <a:schemeClr val="bg1"/>
                </a:solidFill>
                <a:latin typeface="ＭＳ ゴシック" pitchFamily="49" charset="-128"/>
                <a:ea typeface="ＭＳ ゴシック" pitchFamily="49" charset="-128"/>
              </a:rPr>
              <a:t>（国際競争力の基盤強化）</a:t>
            </a:r>
            <a:r>
              <a:rPr lang="en-US" altLang="ja-JP" sz="2000" b="1" dirty="0" smtClean="0">
                <a:solidFill>
                  <a:schemeClr val="bg1"/>
                </a:solidFill>
                <a:latin typeface="ＭＳ ゴシック" pitchFamily="49" charset="-128"/>
                <a:ea typeface="ＭＳ ゴシック" pitchFamily="49" charset="-128"/>
              </a:rPr>
              <a:t>【</a:t>
            </a:r>
            <a:r>
              <a:rPr lang="ja-JP" altLang="en-US" sz="2000" b="1" dirty="0" smtClean="0">
                <a:solidFill>
                  <a:schemeClr val="bg1"/>
                </a:solidFill>
                <a:latin typeface="ＭＳ ゴシック" pitchFamily="49" charset="-128"/>
                <a:ea typeface="ＭＳ ゴシック" pitchFamily="49" charset="-128"/>
              </a:rPr>
              <a:t>総論</a:t>
            </a:r>
            <a:r>
              <a:rPr lang="en-US" altLang="ja-JP" sz="2000" b="1" dirty="0" smtClean="0">
                <a:solidFill>
                  <a:schemeClr val="bg1"/>
                </a:solidFill>
                <a:latin typeface="ＭＳ ゴシック" pitchFamily="49" charset="-128"/>
                <a:ea typeface="ＭＳ ゴシック" pitchFamily="49" charset="-128"/>
              </a:rPr>
              <a:t>】</a:t>
            </a:r>
          </a:p>
        </p:txBody>
      </p:sp>
      <p:sp>
        <p:nvSpPr>
          <p:cNvPr id="10" name="正方形/長方形 9"/>
          <p:cNvSpPr/>
          <p:nvPr/>
        </p:nvSpPr>
        <p:spPr>
          <a:xfrm>
            <a:off x="506506" y="829858"/>
            <a:ext cx="8833093" cy="5353225"/>
          </a:xfrm>
          <a:prstGeom prst="rect">
            <a:avLst/>
          </a:prstGeom>
          <a:noFill/>
          <a:ln>
            <a:noFill/>
          </a:ln>
        </p:spPr>
        <p:style>
          <a:lnRef idx="2">
            <a:schemeClr val="accent1"/>
          </a:lnRef>
          <a:fillRef idx="1">
            <a:schemeClr val="lt1"/>
          </a:fillRef>
          <a:effectRef idx="0">
            <a:schemeClr val="accent1"/>
          </a:effectRef>
          <a:fontRef idx="minor">
            <a:schemeClr val="dk1"/>
          </a:fontRef>
        </p:style>
        <p:txBody>
          <a:bodyPr rtlCol="0" anchor="t"/>
          <a:lstStyle/>
          <a:p>
            <a:pPr marL="177800" indent="-177800"/>
            <a:r>
              <a:rPr lang="ja-JP" altLang="en-US" sz="1400" b="1" dirty="0" smtClean="0">
                <a:solidFill>
                  <a:schemeClr val="tx1"/>
                </a:solidFill>
              </a:rPr>
              <a:t>１．エリアの概要</a:t>
            </a:r>
            <a:endParaRPr lang="en-US" altLang="ja-JP" sz="1400" b="1" dirty="0" smtClean="0">
              <a:solidFill>
                <a:schemeClr val="tx1"/>
              </a:solidFill>
            </a:endParaRPr>
          </a:p>
          <a:p>
            <a:pPr marL="177800" indent="-88900"/>
            <a:r>
              <a:rPr lang="ja-JP" altLang="en-US" sz="1400" dirty="0">
                <a:solidFill>
                  <a:schemeClr val="tx1"/>
                </a:solidFill>
                <a:latin typeface="ＭＳ Ｐ明朝" panose="02020600040205080304" pitchFamily="18" charset="-128"/>
                <a:ea typeface="ＭＳ Ｐ明朝" panose="02020600040205080304" pitchFamily="18" charset="-128"/>
              </a:rPr>
              <a:t>・</a:t>
            </a:r>
            <a:r>
              <a:rPr lang="ja-JP" altLang="en-US" sz="1400" dirty="0" smtClean="0">
                <a:solidFill>
                  <a:schemeClr val="tx1"/>
                </a:solidFill>
                <a:latin typeface="ＭＳ Ｐ明朝" panose="02020600040205080304" pitchFamily="18" charset="-128"/>
                <a:ea typeface="ＭＳ Ｐ明朝" panose="02020600040205080304" pitchFamily="18" charset="-128"/>
              </a:rPr>
              <a:t>関西国際空港は、我が国が国際競争に勝ち抜くための重要な戦略的インフラとして</a:t>
            </a:r>
            <a:r>
              <a:rPr lang="en-US" altLang="ja-JP" sz="1400" dirty="0" smtClean="0">
                <a:solidFill>
                  <a:schemeClr val="tx1"/>
                </a:solidFill>
                <a:latin typeface="ＭＳ Ｐ明朝" panose="02020600040205080304" pitchFamily="18" charset="-128"/>
                <a:ea typeface="ＭＳ Ｐ明朝" panose="02020600040205080304" pitchFamily="18" charset="-128"/>
              </a:rPr>
              <a:t>1994</a:t>
            </a:r>
            <a:r>
              <a:rPr lang="ja-JP" altLang="en-US" sz="1400" dirty="0" smtClean="0">
                <a:solidFill>
                  <a:schemeClr val="tx1"/>
                </a:solidFill>
                <a:latin typeface="ＭＳ Ｐ明朝" panose="02020600040205080304" pitchFamily="18" charset="-128"/>
                <a:ea typeface="ＭＳ Ｐ明朝" panose="02020600040205080304" pitchFamily="18" charset="-128"/>
              </a:rPr>
              <a:t>年に開港した。また、りんくうタウンも、関空の玄関口として、空港機能の補完の役割を果たすとともに、立地インパクトを活かした地域の繁栄を期待して府が事業主体となり埋め立て地として整備、</a:t>
            </a:r>
            <a:r>
              <a:rPr lang="en-US" altLang="ja-JP" sz="1400" dirty="0" smtClean="0">
                <a:solidFill>
                  <a:schemeClr val="tx1"/>
                </a:solidFill>
                <a:latin typeface="ＭＳ Ｐ明朝" panose="02020600040205080304" pitchFamily="18" charset="-128"/>
                <a:ea typeface="ＭＳ Ｐ明朝" panose="02020600040205080304" pitchFamily="18" charset="-128"/>
              </a:rPr>
              <a:t>1996</a:t>
            </a:r>
            <a:r>
              <a:rPr lang="ja-JP" altLang="en-US" sz="1400" dirty="0" smtClean="0">
                <a:solidFill>
                  <a:schemeClr val="tx1"/>
                </a:solidFill>
                <a:latin typeface="ＭＳ Ｐ明朝" panose="02020600040205080304" pitchFamily="18" charset="-128"/>
                <a:ea typeface="ＭＳ Ｐ明朝" panose="02020600040205080304" pitchFamily="18" charset="-128"/>
              </a:rPr>
              <a:t>年に</a:t>
            </a:r>
            <a:r>
              <a:rPr lang="ja-JP" altLang="en-US" sz="1400" dirty="0" err="1" smtClean="0">
                <a:solidFill>
                  <a:schemeClr val="tx1"/>
                </a:solidFill>
                <a:latin typeface="ＭＳ Ｐ明朝" panose="02020600040205080304" pitchFamily="18" charset="-128"/>
                <a:ea typeface="ＭＳ Ｐ明朝" panose="02020600040205080304" pitchFamily="18" charset="-128"/>
              </a:rPr>
              <a:t>ま</a:t>
            </a:r>
            <a:r>
              <a:rPr lang="ja-JP" altLang="en-US" sz="1400" dirty="0" smtClean="0">
                <a:solidFill>
                  <a:schemeClr val="tx1"/>
                </a:solidFill>
                <a:latin typeface="ＭＳ Ｐ明朝" panose="02020600040205080304" pitchFamily="18" charset="-128"/>
                <a:ea typeface="ＭＳ Ｐ明朝" panose="02020600040205080304" pitchFamily="18" charset="-128"/>
              </a:rPr>
              <a:t>ちびらきした。</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marL="273050" indent="-273050"/>
            <a:endParaRPr lang="en-US" altLang="ja-JP" sz="1400" dirty="0" smtClean="0">
              <a:solidFill>
                <a:schemeClr val="tx1"/>
              </a:solidFill>
            </a:endParaRPr>
          </a:p>
          <a:p>
            <a:pPr marL="273050" indent="-273050"/>
            <a:r>
              <a:rPr lang="ja-JP" altLang="en-US" sz="1400" b="1" dirty="0">
                <a:solidFill>
                  <a:schemeClr val="tx1"/>
                </a:solidFill>
              </a:rPr>
              <a:t>２</a:t>
            </a:r>
            <a:r>
              <a:rPr lang="ja-JP" altLang="en-US" sz="1400" b="1" dirty="0" smtClean="0">
                <a:solidFill>
                  <a:schemeClr val="tx1"/>
                </a:solidFill>
              </a:rPr>
              <a:t>．エリアの課題</a:t>
            </a:r>
            <a:endParaRPr lang="en-US" altLang="ja-JP" sz="1400" b="1" dirty="0">
              <a:solidFill>
                <a:schemeClr val="tx1"/>
              </a:solidFill>
            </a:endParaRPr>
          </a:p>
          <a:p>
            <a:pPr marL="177800" indent="-88900"/>
            <a:r>
              <a:rPr lang="ja-JP" altLang="en-US" sz="1400" dirty="0" smtClean="0">
                <a:solidFill>
                  <a:schemeClr val="tx1"/>
                </a:solidFill>
                <a:latin typeface="ＭＳ Ｐ明朝" panose="02020600040205080304" pitchFamily="18" charset="-128"/>
                <a:ea typeface="ＭＳ Ｐ明朝" panose="02020600040205080304" pitchFamily="18" charset="-128"/>
              </a:rPr>
              <a:t>・しかし、関空は、海上空港という特殊性から建設費が莫大となり、関空会社が１．２兆円という巨額の負債を抱え、空港経営が硬直化。ハブ空港として活用しきれない状況に陥っていた。また、りんくうタウンも、</a:t>
            </a:r>
            <a:r>
              <a:rPr lang="ja-JP" altLang="en-US" sz="1400" dirty="0">
                <a:solidFill>
                  <a:schemeClr val="tx1"/>
                </a:solidFill>
                <a:latin typeface="ＭＳ Ｐ明朝" panose="02020600040205080304" pitchFamily="18" charset="-128"/>
                <a:ea typeface="ＭＳ Ｐ明朝" panose="02020600040205080304" pitchFamily="18" charset="-128"/>
              </a:rPr>
              <a:t>バブル崩壊後、企業の撤退が相次ぎ、商業地・産業地への誘致に</a:t>
            </a:r>
            <a:r>
              <a:rPr lang="ja-JP" altLang="en-US" sz="1400" dirty="0" smtClean="0">
                <a:solidFill>
                  <a:schemeClr val="tx1"/>
                </a:solidFill>
                <a:latin typeface="ＭＳ Ｐ明朝" panose="02020600040205080304" pitchFamily="18" charset="-128"/>
                <a:ea typeface="ＭＳ Ｐ明朝" panose="02020600040205080304" pitchFamily="18" charset="-128"/>
              </a:rPr>
              <a:t>苦戦していた。</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marL="273050" indent="-273050"/>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marL="177800" indent="-177800"/>
            <a:r>
              <a:rPr lang="ja-JP" altLang="en-US" sz="1400" b="1" dirty="0">
                <a:solidFill>
                  <a:schemeClr val="tx1"/>
                </a:solidFill>
              </a:rPr>
              <a:t>３</a:t>
            </a:r>
            <a:r>
              <a:rPr lang="ja-JP" altLang="en-US" sz="1400" b="1" dirty="0" smtClean="0">
                <a:solidFill>
                  <a:schemeClr val="tx1"/>
                </a:solidFill>
              </a:rPr>
              <a:t>．近年の動向</a:t>
            </a:r>
            <a:endParaRPr lang="en-US" altLang="ja-JP" sz="1400" b="1" dirty="0" smtClean="0">
              <a:solidFill>
                <a:schemeClr val="tx1"/>
              </a:solidFill>
            </a:endParaRPr>
          </a:p>
          <a:p>
            <a:pPr marL="177800" indent="-88900"/>
            <a:r>
              <a:rPr lang="ja-JP" altLang="en-US" sz="1400" dirty="0" smtClean="0">
                <a:solidFill>
                  <a:schemeClr val="tx1"/>
                </a:solidFill>
                <a:latin typeface="ＭＳ Ｐ明朝" panose="02020600040205080304" pitchFamily="18" charset="-128"/>
                <a:ea typeface="ＭＳ Ｐ明朝" panose="02020600040205080304" pitchFamily="18" charset="-128"/>
              </a:rPr>
              <a:t>・そこで、関空については、</a:t>
            </a:r>
            <a:r>
              <a:rPr lang="en-US" altLang="ja-JP" sz="1400" dirty="0" smtClean="0">
                <a:solidFill>
                  <a:schemeClr val="tx1"/>
                </a:solidFill>
                <a:latin typeface="ＭＳ Ｐ明朝" panose="02020600040205080304" pitchFamily="18" charset="-128"/>
                <a:ea typeface="ＭＳ Ｐ明朝" panose="02020600040205080304" pitchFamily="18" charset="-128"/>
              </a:rPr>
              <a:t>2012</a:t>
            </a:r>
            <a:r>
              <a:rPr lang="ja-JP" altLang="en-US" sz="1400" dirty="0" smtClean="0">
                <a:solidFill>
                  <a:schemeClr val="tx1"/>
                </a:solidFill>
                <a:latin typeface="ＭＳ Ｐ明朝" panose="02020600040205080304" pitchFamily="18" charset="-128"/>
                <a:ea typeface="ＭＳ Ｐ明朝" panose="02020600040205080304" pitchFamily="18" charset="-128"/>
              </a:rPr>
              <a:t>年に国が管理する大阪国際（伊丹）空港との経営統合を実施。二空港の一体的かつ効率的な運用や、伊丹空港ターミナルビルの経営一元化により経営基盤強化を図るなど、空港経営改革が進みつつある。</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marL="273050" indent="-273050"/>
            <a:endParaRPr lang="en-US" altLang="ja-JP" sz="1400" dirty="0">
              <a:solidFill>
                <a:schemeClr val="tx1"/>
              </a:solidFill>
            </a:endParaRPr>
          </a:p>
          <a:p>
            <a:pPr marL="177800" indent="-88900"/>
            <a:r>
              <a:rPr lang="ja-JP" altLang="en-US" sz="1400" dirty="0">
                <a:solidFill>
                  <a:schemeClr val="tx1"/>
                </a:solidFill>
                <a:latin typeface="ＭＳ Ｐ明朝" panose="02020600040205080304" pitchFamily="18" charset="-128"/>
                <a:ea typeface="ＭＳ Ｐ明朝" panose="02020600040205080304" pitchFamily="18" charset="-128"/>
              </a:rPr>
              <a:t>・</a:t>
            </a:r>
            <a:r>
              <a:rPr lang="ja-JP" altLang="en-US" sz="1400" dirty="0" smtClean="0">
                <a:solidFill>
                  <a:schemeClr val="tx1"/>
                </a:solidFill>
                <a:latin typeface="ＭＳ Ｐ明朝" panose="02020600040205080304" pitchFamily="18" charset="-128"/>
                <a:ea typeface="ＭＳ Ｐ明朝" panose="02020600040205080304" pitchFamily="18" charset="-128"/>
              </a:rPr>
              <a:t>りんくうタウンも、</a:t>
            </a:r>
            <a:r>
              <a:rPr lang="en-US" altLang="ja-JP" sz="1400" dirty="0" smtClean="0">
                <a:solidFill>
                  <a:schemeClr val="tx1"/>
                </a:solidFill>
                <a:latin typeface="ＭＳ Ｐ明朝" panose="02020600040205080304" pitchFamily="18" charset="-128"/>
                <a:ea typeface="ＭＳ Ｐ明朝" panose="02020600040205080304" pitchFamily="18" charset="-128"/>
              </a:rPr>
              <a:t>2003</a:t>
            </a:r>
            <a:r>
              <a:rPr lang="ja-JP" altLang="en-US" sz="1400" dirty="0" smtClean="0">
                <a:solidFill>
                  <a:schemeClr val="tx1"/>
                </a:solidFill>
                <a:latin typeface="ＭＳ Ｐ明朝" panose="02020600040205080304" pitchFamily="18" charset="-128"/>
                <a:ea typeface="ＭＳ Ｐ明朝" panose="02020600040205080304" pitchFamily="18" charset="-128"/>
              </a:rPr>
              <a:t>年に</a:t>
            </a:r>
            <a:r>
              <a:rPr lang="ja-JP" altLang="en-US" sz="1400" dirty="0">
                <a:solidFill>
                  <a:schemeClr val="tx1"/>
                </a:solidFill>
                <a:latin typeface="ＭＳ Ｐ明朝" panose="02020600040205080304" pitchFamily="18" charset="-128"/>
                <a:ea typeface="ＭＳ Ｐ明朝" panose="02020600040205080304" pitchFamily="18" charset="-128"/>
              </a:rPr>
              <a:t>事業</a:t>
            </a:r>
            <a:r>
              <a:rPr lang="ja-JP" altLang="en-US" sz="1400" dirty="0" smtClean="0">
                <a:solidFill>
                  <a:schemeClr val="tx1"/>
                </a:solidFill>
                <a:latin typeface="ＭＳ Ｐ明朝" panose="02020600040205080304" pitchFamily="18" charset="-128"/>
                <a:ea typeface="ＭＳ Ｐ明朝" panose="02020600040205080304" pitchFamily="18" charset="-128"/>
              </a:rPr>
              <a:t>用定期借地権方式を本格導入し、誘致促進を強化したほか、</a:t>
            </a:r>
            <a:r>
              <a:rPr lang="en-US" altLang="ja-JP" sz="1400" dirty="0" smtClean="0">
                <a:solidFill>
                  <a:schemeClr val="tx1"/>
                </a:solidFill>
                <a:latin typeface="ＭＳ Ｐ明朝" panose="02020600040205080304" pitchFamily="18" charset="-128"/>
                <a:ea typeface="ＭＳ Ｐ明朝" panose="02020600040205080304" pitchFamily="18" charset="-128"/>
              </a:rPr>
              <a:t>2011</a:t>
            </a:r>
            <a:r>
              <a:rPr lang="ja-JP" altLang="en-US" sz="1400" dirty="0">
                <a:solidFill>
                  <a:schemeClr val="tx1"/>
                </a:solidFill>
                <a:latin typeface="ＭＳ Ｐ明朝" panose="02020600040205080304" pitchFamily="18" charset="-128"/>
                <a:ea typeface="ＭＳ Ｐ明朝" panose="02020600040205080304" pitchFamily="18" charset="-128"/>
              </a:rPr>
              <a:t>年のホテル・物流</a:t>
            </a:r>
            <a:r>
              <a:rPr lang="ja-JP" altLang="en-US" sz="1400" dirty="0" smtClean="0">
                <a:solidFill>
                  <a:schemeClr val="tx1"/>
                </a:solidFill>
                <a:latin typeface="ＭＳ Ｐ明朝" panose="02020600040205080304" pitchFamily="18" charset="-128"/>
                <a:ea typeface="ＭＳ Ｐ明朝" panose="02020600040205080304" pitchFamily="18" charset="-128"/>
              </a:rPr>
              <a:t>センターの</a:t>
            </a:r>
            <a:r>
              <a:rPr lang="ja-JP" altLang="en-US" sz="1400" dirty="0">
                <a:solidFill>
                  <a:schemeClr val="tx1"/>
                </a:solidFill>
                <a:latin typeface="ＭＳ Ｐ明朝" panose="02020600040205080304" pitchFamily="18" charset="-128"/>
                <a:ea typeface="ＭＳ Ｐ明朝" panose="02020600040205080304" pitchFamily="18" charset="-128"/>
              </a:rPr>
              <a:t>法的処理による</a:t>
            </a:r>
            <a:r>
              <a:rPr lang="ja-JP" altLang="en-US" sz="1400" dirty="0" smtClean="0">
                <a:solidFill>
                  <a:schemeClr val="tx1"/>
                </a:solidFill>
                <a:latin typeface="ＭＳ Ｐ明朝" panose="02020600040205080304" pitchFamily="18" charset="-128"/>
                <a:ea typeface="ＭＳ Ｐ明朝" panose="02020600040205080304" pitchFamily="18" charset="-128"/>
              </a:rPr>
              <a:t>民営化や将来リスク管理の徹底など、</a:t>
            </a:r>
            <a:r>
              <a:rPr lang="ja-JP" altLang="en-US" sz="1400" dirty="0">
                <a:solidFill>
                  <a:schemeClr val="tx1"/>
                </a:solidFill>
                <a:latin typeface="ＭＳ Ｐ明朝" panose="02020600040205080304" pitchFamily="18" charset="-128"/>
                <a:ea typeface="ＭＳ Ｐ明朝" panose="02020600040205080304" pitchFamily="18" charset="-128"/>
              </a:rPr>
              <a:t>行政や第三セクターが赤字補てんする事業</a:t>
            </a:r>
            <a:r>
              <a:rPr lang="ja-JP" altLang="en-US" sz="1400" dirty="0" smtClean="0">
                <a:solidFill>
                  <a:schemeClr val="tx1"/>
                </a:solidFill>
                <a:latin typeface="ＭＳ Ｐ明朝" panose="02020600040205080304" pitchFamily="18" charset="-128"/>
                <a:ea typeface="ＭＳ Ｐ明朝" panose="02020600040205080304" pitchFamily="18" charset="-128"/>
              </a:rPr>
              <a:t>構造の抜本的な見直を行った。</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marL="273050" indent="-273050"/>
            <a:endParaRPr lang="en-US" altLang="ja-JP" sz="1400" dirty="0">
              <a:solidFill>
                <a:schemeClr val="tx1"/>
              </a:solidFill>
              <a:latin typeface="ＭＳ Ｐ明朝" panose="02020600040205080304" pitchFamily="18" charset="-128"/>
              <a:ea typeface="ＭＳ Ｐ明朝" panose="02020600040205080304" pitchFamily="18" charset="-128"/>
            </a:endParaRPr>
          </a:p>
          <a:p>
            <a:pPr marL="177800" indent="-88900"/>
            <a:r>
              <a:rPr lang="ja-JP" altLang="en-US" sz="1400" dirty="0" smtClean="0">
                <a:solidFill>
                  <a:schemeClr val="tx1"/>
                </a:solidFill>
                <a:latin typeface="ＭＳ Ｐ明朝" panose="02020600040205080304" pitchFamily="18" charset="-128"/>
                <a:ea typeface="ＭＳ Ｐ明朝" panose="02020600040205080304" pitchFamily="18" charset="-128"/>
              </a:rPr>
              <a:t>・これらの取組みが奏功し、近年、関空は機能強化に向けた戦略的な投資が可能となり、関空</a:t>
            </a:r>
            <a:r>
              <a:rPr lang="ja-JP" altLang="en-US" sz="1400" dirty="0">
                <a:solidFill>
                  <a:schemeClr val="tx1"/>
                </a:solidFill>
                <a:latin typeface="ＭＳ Ｐ明朝" panose="02020600040205080304" pitchFamily="18" charset="-128"/>
                <a:ea typeface="ＭＳ Ｐ明朝" panose="02020600040205080304" pitchFamily="18" charset="-128"/>
              </a:rPr>
              <a:t>を拠点とするＬＣＣ</a:t>
            </a:r>
            <a:r>
              <a:rPr lang="ja-JP" altLang="en-US" sz="1400" dirty="0" smtClean="0">
                <a:solidFill>
                  <a:schemeClr val="tx1"/>
                </a:solidFill>
                <a:latin typeface="ＭＳ Ｐ明朝" panose="02020600040205080304" pitchFamily="18" charset="-128"/>
                <a:ea typeface="ＭＳ Ｐ明朝" panose="02020600040205080304" pitchFamily="18" charset="-128"/>
              </a:rPr>
              <a:t>の就航拡大や世界最大手の航空貨物会社のハブ施設誘致につなげるなど、旅客・物流ともに存在感が向上。今後、空港運営権売却（コンセッション）</a:t>
            </a:r>
            <a:r>
              <a:rPr lang="ja-JP" altLang="ja-JP" sz="1400" dirty="0">
                <a:solidFill>
                  <a:schemeClr val="tx1"/>
                </a:solidFill>
                <a:latin typeface="ＭＳ Ｐ明朝" panose="02020600040205080304" pitchFamily="18" charset="-128"/>
                <a:ea typeface="ＭＳ Ｐ明朝" panose="02020600040205080304" pitchFamily="18" charset="-128"/>
              </a:rPr>
              <a:t>による将来的な関空債務の解消や国際拠点空港としての更なる機能強化を目指している</a:t>
            </a:r>
            <a:r>
              <a:rPr lang="ja-JP" altLang="ja-JP" sz="1400" dirty="0" smtClean="0">
                <a:solidFill>
                  <a:schemeClr val="tx1"/>
                </a:solidFill>
                <a:latin typeface="ＭＳ Ｐ明朝" panose="02020600040205080304" pitchFamily="18" charset="-128"/>
                <a:ea typeface="ＭＳ Ｐ明朝" panose="02020600040205080304" pitchFamily="18" charset="-128"/>
              </a:rPr>
              <a:t>。</a:t>
            </a:r>
            <a:r>
              <a:rPr lang="ja-JP" altLang="en-US" sz="1400" dirty="0" smtClean="0">
                <a:solidFill>
                  <a:schemeClr val="tx1"/>
                </a:solidFill>
                <a:latin typeface="ＭＳ Ｐ明朝" panose="02020600040205080304" pitchFamily="18" charset="-128"/>
                <a:ea typeface="ＭＳ Ｐ明朝" panose="02020600040205080304" pitchFamily="18" charset="-128"/>
              </a:rPr>
              <a:t>また、りんくうタウンは、</a:t>
            </a:r>
            <a:r>
              <a:rPr lang="en-US" altLang="ja-JP" sz="1400" dirty="0" smtClean="0">
                <a:solidFill>
                  <a:schemeClr val="tx1"/>
                </a:solidFill>
                <a:latin typeface="ＭＳ Ｐ明朝" panose="02020600040205080304" pitchFamily="18" charset="-128"/>
                <a:ea typeface="ＭＳ Ｐ明朝" panose="02020600040205080304" pitchFamily="18" charset="-128"/>
              </a:rPr>
              <a:t> </a:t>
            </a:r>
            <a:r>
              <a:rPr lang="en-US" altLang="ja-JP" sz="1400" dirty="0">
                <a:solidFill>
                  <a:schemeClr val="tx1"/>
                </a:solidFill>
                <a:latin typeface="ＭＳ Ｐ明朝" panose="02020600040205080304" pitchFamily="18" charset="-128"/>
                <a:ea typeface="ＭＳ Ｐ明朝" panose="02020600040205080304" pitchFamily="18" charset="-128"/>
              </a:rPr>
              <a:t>2014</a:t>
            </a:r>
            <a:r>
              <a:rPr lang="ja-JP" altLang="en-US" sz="1400" dirty="0">
                <a:solidFill>
                  <a:schemeClr val="tx1"/>
                </a:solidFill>
                <a:latin typeface="ＭＳ Ｐ明朝" panose="02020600040205080304" pitchFamily="18" charset="-128"/>
                <a:ea typeface="ＭＳ Ｐ明朝" panose="02020600040205080304" pitchFamily="18" charset="-128"/>
              </a:rPr>
              <a:t>年</a:t>
            </a:r>
            <a:r>
              <a:rPr lang="en-US" altLang="ja-JP" sz="1400" dirty="0">
                <a:solidFill>
                  <a:schemeClr val="tx1"/>
                </a:solidFill>
                <a:latin typeface="ＭＳ Ｐ明朝" panose="02020600040205080304" pitchFamily="18" charset="-128"/>
                <a:ea typeface="ＭＳ Ｐ明朝" panose="02020600040205080304" pitchFamily="18" charset="-128"/>
              </a:rPr>
              <a:t>9</a:t>
            </a:r>
            <a:r>
              <a:rPr lang="ja-JP" altLang="en-US" sz="1400" dirty="0">
                <a:solidFill>
                  <a:schemeClr val="tx1"/>
                </a:solidFill>
                <a:latin typeface="ＭＳ Ｐ明朝" panose="02020600040205080304" pitchFamily="18" charset="-128"/>
                <a:ea typeface="ＭＳ Ｐ明朝" panose="02020600040205080304" pitchFamily="18" charset="-128"/>
              </a:rPr>
              <a:t>月現在</a:t>
            </a:r>
            <a:r>
              <a:rPr lang="en-US" altLang="ja-JP" sz="1400" dirty="0">
                <a:solidFill>
                  <a:schemeClr val="tx1"/>
                </a:solidFill>
                <a:latin typeface="ＭＳ Ｐ明朝" panose="02020600040205080304" pitchFamily="18" charset="-128"/>
                <a:ea typeface="ＭＳ Ｐ明朝" panose="02020600040205080304" pitchFamily="18" charset="-128"/>
              </a:rPr>
              <a:t>97.5</a:t>
            </a:r>
            <a:r>
              <a:rPr lang="ja-JP" altLang="en-US" sz="1400" dirty="0">
                <a:solidFill>
                  <a:schemeClr val="tx1"/>
                </a:solidFill>
                <a:latin typeface="ＭＳ Ｐ明朝" panose="02020600040205080304" pitchFamily="18" charset="-128"/>
                <a:ea typeface="ＭＳ Ｐ明朝" panose="02020600040205080304" pitchFamily="18" charset="-128"/>
              </a:rPr>
              <a:t>％が契約済み。商業業務ゾーンは契約率</a:t>
            </a:r>
            <a:r>
              <a:rPr lang="en-US" altLang="ja-JP" sz="1400" dirty="0">
                <a:solidFill>
                  <a:schemeClr val="tx1"/>
                </a:solidFill>
                <a:latin typeface="ＭＳ Ｐ明朝" panose="02020600040205080304" pitchFamily="18" charset="-128"/>
                <a:ea typeface="ＭＳ Ｐ明朝" panose="02020600040205080304" pitchFamily="18" charset="-128"/>
              </a:rPr>
              <a:t>100</a:t>
            </a:r>
            <a:r>
              <a:rPr lang="ja-JP" altLang="en-US" sz="1400" dirty="0">
                <a:solidFill>
                  <a:schemeClr val="tx1"/>
                </a:solidFill>
                <a:latin typeface="ＭＳ Ｐ明朝" panose="02020600040205080304" pitchFamily="18" charset="-128"/>
                <a:ea typeface="ＭＳ Ｐ明朝" panose="02020600040205080304" pitchFamily="18" charset="-128"/>
              </a:rPr>
              <a:t>％を達成</a:t>
            </a:r>
            <a:r>
              <a:rPr lang="ja-JP" altLang="en-US" sz="1400" dirty="0" smtClean="0">
                <a:solidFill>
                  <a:schemeClr val="tx1"/>
                </a:solidFill>
                <a:latin typeface="ＭＳ Ｐ明朝" panose="02020600040205080304" pitchFamily="18" charset="-128"/>
                <a:ea typeface="ＭＳ Ｐ明朝" panose="02020600040205080304" pitchFamily="18" charset="-128"/>
              </a:rPr>
              <a:t>。関空</a:t>
            </a:r>
            <a:r>
              <a:rPr lang="ja-JP" altLang="en-US" sz="1400" dirty="0">
                <a:solidFill>
                  <a:schemeClr val="tx1"/>
                </a:solidFill>
                <a:latin typeface="ＭＳ Ｐ明朝" panose="02020600040205080304" pitchFamily="18" charset="-128"/>
                <a:ea typeface="ＭＳ Ｐ明朝" panose="02020600040205080304" pitchFamily="18" charset="-128"/>
              </a:rPr>
              <a:t>フロントの立地特性と地元の医療ポテンシャルを活かし、国際医療交流の</a:t>
            </a:r>
            <a:r>
              <a:rPr lang="ja-JP" altLang="en-US" sz="1400" dirty="0" smtClean="0">
                <a:solidFill>
                  <a:schemeClr val="tx1"/>
                </a:solidFill>
                <a:latin typeface="ＭＳ Ｐ明朝" panose="02020600040205080304" pitchFamily="18" charset="-128"/>
                <a:ea typeface="ＭＳ Ｐ明朝" panose="02020600040205080304" pitchFamily="18" charset="-128"/>
              </a:rPr>
              <a:t>拠点としてのまちづくりが始まっている。</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p:txBody>
      </p:sp>
      <p:sp>
        <p:nvSpPr>
          <p:cNvPr id="7" name="スライド番号プレースホルダ 6"/>
          <p:cNvSpPr>
            <a:spLocks noGrp="1"/>
          </p:cNvSpPr>
          <p:nvPr>
            <p:ph type="sldNum" sz="quarter" idx="12"/>
          </p:nvPr>
        </p:nvSpPr>
        <p:spPr/>
        <p:txBody>
          <a:bodyPr/>
          <a:lstStyle/>
          <a:p>
            <a:fld id="{37EF5067-3AB7-4642-9103-42CBD40CC6D9}" type="slidenum">
              <a:rPr kumimoji="1" lang="ja-JP" altLang="en-US" smtClean="0"/>
              <a:pPr/>
              <a:t>64</a:t>
            </a:fld>
            <a:endParaRPr kumimoji="1" lang="ja-JP" altLang="en-US" dirty="0"/>
          </a:p>
        </p:txBody>
      </p:sp>
    </p:spTree>
    <p:extLst>
      <p:ext uri="{BB962C8B-B14F-4D97-AF65-F5344CB8AC3E}">
        <p14:creationId xmlns:p14="http://schemas.microsoft.com/office/powerpoint/2010/main" val="3904067603"/>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204640" y="2866371"/>
            <a:ext cx="9595066" cy="1954381"/>
          </a:xfrm>
          <a:prstGeom prst="rect">
            <a:avLst/>
          </a:prstGeom>
          <a:noFill/>
        </p:spPr>
        <p:txBody>
          <a:bodyPr wrap="square" rtlCol="0">
            <a:spAutoFit/>
          </a:bodyPr>
          <a:lstStyle/>
          <a:p>
            <a:r>
              <a:rPr lang="ja-JP" altLang="en-US" sz="1600" b="1" dirty="0" smtClean="0">
                <a:latin typeface="ＭＳ Ｐゴシック" panose="020B0600070205080204" pitchFamily="50" charset="-128"/>
                <a:ea typeface="ＭＳ Ｐゴシック" panose="020B0600070205080204" pitchFamily="50" charset="-128"/>
                <a:cs typeface="メイリオ" panose="020B0604030504040204" pitchFamily="50" charset="-128"/>
              </a:rPr>
              <a:t>りんくうタウン</a:t>
            </a:r>
            <a:endParaRPr lang="en-US" altLang="ja-JP" sz="1600" b="1" dirty="0" smtClean="0">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09625" indent="-809625">
              <a:spcBef>
                <a:spcPts val="600"/>
              </a:spcBef>
            </a:pP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・開発の目的：関西</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国際空港機能の支援、補完と大阪湾及び地域の環境改善、</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地域振興</a:t>
            </a:r>
            <a:endPar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endParaRPr>
          </a:p>
          <a:p>
            <a:pPr>
              <a:spcBef>
                <a:spcPts val="600"/>
              </a:spcBef>
            </a:pP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・位置：泉佐野市</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、田尻町、</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泉南市</a:t>
            </a:r>
            <a:endPar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809625" indent="-809625">
              <a:spcBef>
                <a:spcPts val="600"/>
              </a:spcBef>
            </a:pP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・面積：</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約</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318ha</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（公園</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、緑地、道路等を</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含む）</a:t>
            </a:r>
            <a:endPar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endParaRPr>
          </a:p>
          <a:p>
            <a:pPr marL="809625" indent="-809625">
              <a:spcBef>
                <a:spcPts val="600"/>
              </a:spcBef>
            </a:pP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1996</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年</a:t>
            </a:r>
            <a:r>
              <a:rPr lang="en-US" altLang="ja-JP" sz="1600" dirty="0">
                <a:latin typeface="ＭＳ Ｐ明朝" panose="02020600040205080304" pitchFamily="18" charset="-128"/>
                <a:ea typeface="ＭＳ Ｐ明朝" panose="02020600040205080304" pitchFamily="18" charset="-128"/>
                <a:cs typeface="メイリオ" panose="020B0604030504040204" pitchFamily="50" charset="-128"/>
              </a:rPr>
              <a:t>9</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月　</a:t>
            </a:r>
            <a:r>
              <a:rPr lang="ja-JP" altLang="en-US" sz="1600" dirty="0" err="1" smtClean="0">
                <a:latin typeface="ＭＳ Ｐ明朝" panose="02020600040205080304" pitchFamily="18" charset="-128"/>
                <a:ea typeface="ＭＳ Ｐ明朝" panose="02020600040205080304" pitchFamily="18" charset="-128"/>
                <a:cs typeface="メイリオ" panose="020B0604030504040204" pitchFamily="50" charset="-128"/>
              </a:rPr>
              <a:t>ま</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ちびら</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き</a:t>
            </a:r>
            <a:endPar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a:spcBef>
                <a:spcPts val="600"/>
              </a:spcBef>
            </a:pP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　契約率：</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2014</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年</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9</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月　</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97.5</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a:t>
            </a:r>
            <a:endPar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endParaRPr>
          </a:p>
        </p:txBody>
      </p:sp>
      <p:sp>
        <p:nvSpPr>
          <p:cNvPr id="29" name="テキスト ボックス 28"/>
          <p:cNvSpPr txBox="1"/>
          <p:nvPr/>
        </p:nvSpPr>
        <p:spPr>
          <a:xfrm>
            <a:off x="0" y="0"/>
            <a:ext cx="1520619" cy="400110"/>
          </a:xfrm>
          <a:prstGeom prst="rect">
            <a:avLst/>
          </a:prstGeom>
          <a:noFill/>
        </p:spPr>
        <p:txBody>
          <a:bodyPr wrap="square" rtlCol="0">
            <a:spAutoFit/>
          </a:bodyPr>
          <a:lstStyle/>
          <a:p>
            <a:r>
              <a:rPr kumimoji="1" lang="ja-JP" altLang="en-US" sz="20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　概　要</a:t>
            </a:r>
            <a:endParaRPr kumimoji="1" lang="ja-JP" altLang="en-US" sz="2000" dirty="0">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5" name="テキスト ボックス 24"/>
          <p:cNvSpPr txBox="1"/>
          <p:nvPr/>
        </p:nvSpPr>
        <p:spPr>
          <a:xfrm>
            <a:off x="194471" y="575436"/>
            <a:ext cx="9685898" cy="1954381"/>
          </a:xfrm>
          <a:prstGeom prst="rect">
            <a:avLst/>
          </a:prstGeom>
          <a:noFill/>
        </p:spPr>
        <p:txBody>
          <a:bodyPr wrap="square" rtlCol="0">
            <a:spAutoFit/>
          </a:bodyPr>
          <a:lstStyle/>
          <a:p>
            <a:r>
              <a:rPr lang="ja-JP" altLang="en-US" sz="1600" b="1" dirty="0" smtClean="0">
                <a:latin typeface="ＭＳ Ｐゴシック" panose="020B0600070205080204" pitchFamily="50" charset="-128"/>
                <a:ea typeface="ＭＳ Ｐゴシック" panose="020B0600070205080204" pitchFamily="50" charset="-128"/>
                <a:cs typeface="メイリオ" panose="020B0604030504040204" pitchFamily="50" charset="-128"/>
              </a:rPr>
              <a:t>関西国際空港</a:t>
            </a:r>
            <a:endParaRPr lang="en-US" altLang="ja-JP" sz="1600" b="1" dirty="0" smtClean="0">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09625" indent="-809625">
              <a:spcBef>
                <a:spcPts val="600"/>
              </a:spcBef>
            </a:pP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1994</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年</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9</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月　開港</a:t>
            </a:r>
            <a:endPar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809625" indent="-809625">
              <a:spcBef>
                <a:spcPts val="600"/>
              </a:spcBef>
            </a:pP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・完全</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24</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時間空港</a:t>
            </a:r>
            <a:endPar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809625" indent="-809625">
              <a:spcBef>
                <a:spcPts val="600"/>
              </a:spcBef>
            </a:pP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600" dirty="0">
                <a:latin typeface="ＭＳ Ｐ明朝" panose="02020600040205080304" pitchFamily="18" charset="-128"/>
                <a:ea typeface="ＭＳ Ｐ明朝" panose="02020600040205080304" pitchFamily="18" charset="-128"/>
                <a:cs typeface="Meiryo UI" panose="020B0604030504040204" pitchFamily="50" charset="-128"/>
              </a:rPr>
              <a:t>日本唯一の</a:t>
            </a:r>
            <a:r>
              <a:rPr lang="en-US" altLang="ja-JP" sz="1600" dirty="0">
                <a:latin typeface="ＭＳ Ｐ明朝" panose="02020600040205080304" pitchFamily="18" charset="-128"/>
                <a:ea typeface="ＭＳ Ｐ明朝" panose="02020600040205080304" pitchFamily="18" charset="-128"/>
                <a:cs typeface="Meiryo UI" panose="020B0604030504040204" pitchFamily="50" charset="-128"/>
              </a:rPr>
              <a:t>4000m</a:t>
            </a:r>
            <a:r>
              <a:rPr lang="ja-JP" altLang="en-US" sz="1600" dirty="0" smtClean="0">
                <a:latin typeface="ＭＳ Ｐ明朝" panose="02020600040205080304" pitchFamily="18" charset="-128"/>
                <a:ea typeface="ＭＳ Ｐ明朝" panose="02020600040205080304" pitchFamily="18" charset="-128"/>
                <a:cs typeface="Meiryo UI" panose="020B0604030504040204" pitchFamily="50" charset="-128"/>
              </a:rPr>
              <a:t>級複数滑走路（</a:t>
            </a:r>
            <a:r>
              <a:rPr lang="en-US" altLang="ja-JP" sz="1600" dirty="0" smtClean="0">
                <a:latin typeface="ＭＳ Ｐ明朝" panose="02020600040205080304" pitchFamily="18" charset="-128"/>
                <a:ea typeface="ＭＳ Ｐ明朝" panose="02020600040205080304" pitchFamily="18" charset="-128"/>
                <a:cs typeface="Meiryo UI" panose="020B0604030504040204" pitchFamily="50" charset="-128"/>
              </a:rPr>
              <a:t>2007</a:t>
            </a:r>
            <a:r>
              <a:rPr lang="ja-JP" altLang="en-US" sz="1600" dirty="0" smtClean="0">
                <a:latin typeface="ＭＳ Ｐ明朝" panose="02020600040205080304" pitchFamily="18" charset="-128"/>
                <a:ea typeface="ＭＳ Ｐ明朝" panose="02020600040205080304" pitchFamily="18" charset="-128"/>
                <a:cs typeface="Meiryo UI" panose="020B0604030504040204" pitchFamily="50" charset="-128"/>
              </a:rPr>
              <a:t>年　第二滑走路オープン）</a:t>
            </a:r>
            <a:endParaRPr lang="en-US" altLang="ja-JP" sz="1600" dirty="0" smtClean="0">
              <a:latin typeface="ＭＳ Ｐ明朝" panose="02020600040205080304" pitchFamily="18" charset="-128"/>
              <a:ea typeface="ＭＳ Ｐ明朝" panose="02020600040205080304" pitchFamily="18" charset="-128"/>
              <a:cs typeface="Meiryo UI" panose="020B0604030504040204" pitchFamily="50" charset="-128"/>
            </a:endParaRPr>
          </a:p>
          <a:p>
            <a:pPr marL="177800" indent="-177800">
              <a:spcBef>
                <a:spcPts val="600"/>
              </a:spcBef>
            </a:pP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2012</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年　関空・伊丹の二空港が経営統合、空港運営権売却（ｺﾝｾｯｼｮﾝ）による完全民営化に向け手続き中</a:t>
            </a:r>
            <a:endPar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182563" indent="-182563">
              <a:spcBef>
                <a:spcPts val="600"/>
              </a:spcBef>
            </a:pP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・機能強化　－</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LCC</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専用ﾀｰﾐﾅﾙ ｵｰﾌﾟﾝ（</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2012</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年）、－</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FedEx</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北太平洋地区ハブ開設（</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2014</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年）</a:t>
            </a:r>
            <a:endParaRPr lang="en-US" altLang="ja-JP" sz="1600" dirty="0" smtClean="0">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27" name="スライド番号プレースホルダ 26"/>
          <p:cNvSpPr>
            <a:spLocks noGrp="1"/>
          </p:cNvSpPr>
          <p:nvPr>
            <p:ph type="sldNum" sz="quarter" idx="12"/>
          </p:nvPr>
        </p:nvSpPr>
        <p:spPr/>
        <p:txBody>
          <a:bodyPr/>
          <a:lstStyle/>
          <a:p>
            <a:fld id="{37EF5067-3AB7-4642-9103-42CBD40CC6D9}" type="slidenum">
              <a:rPr kumimoji="1" lang="ja-JP" altLang="en-US" smtClean="0"/>
              <a:pPr/>
              <a:t>65</a:t>
            </a:fld>
            <a:endParaRPr kumimoji="1" lang="ja-JP" altLang="en-US" dirty="0"/>
          </a:p>
        </p:txBody>
      </p:sp>
      <p:pic>
        <p:nvPicPr>
          <p:cNvPr id="106498" name="Picture 2"/>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895350" y="3860280"/>
            <a:ext cx="8113713" cy="2627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108248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テキスト ボックス 12"/>
          <p:cNvSpPr txBox="1"/>
          <p:nvPr/>
        </p:nvSpPr>
        <p:spPr>
          <a:xfrm>
            <a:off x="0" y="21445"/>
            <a:ext cx="9906000" cy="384721"/>
          </a:xfrm>
          <a:prstGeom prst="rect">
            <a:avLst/>
          </a:prstGeom>
          <a:noFill/>
        </p:spPr>
        <p:txBody>
          <a:bodyPr wrap="square" rtlCol="0">
            <a:spAutoFit/>
          </a:bodyPr>
          <a:lstStyle/>
          <a:p>
            <a:r>
              <a:rPr lang="ja-JP" altLang="en-US" dirty="0" smtClean="0">
                <a:latin typeface="ＭＳ Ｐゴシック" panose="020B0600070205080204" pitchFamily="50" charset="-128"/>
                <a:ea typeface="ＭＳ Ｐゴシック" panose="020B0600070205080204" pitchFamily="50" charset="-128"/>
                <a:cs typeface="メイリオ" panose="020B0604030504040204" pitchFamily="50" charset="-128"/>
              </a:rPr>
              <a:t>関西国際空港・りんくうタウン周辺の課題</a:t>
            </a:r>
            <a:r>
              <a:rPr lang="ja-JP" altLang="en-US" dirty="0">
                <a:latin typeface="ＭＳ Ｐゴシック" panose="020B0600070205080204" pitchFamily="50" charset="-128"/>
                <a:ea typeface="ＭＳ Ｐゴシック" panose="020B0600070205080204" pitchFamily="50" charset="-128"/>
                <a:cs typeface="メイリオ" panose="020B0604030504040204" pitchFamily="50" charset="-128"/>
              </a:rPr>
              <a:t>と</a:t>
            </a:r>
            <a:r>
              <a:rPr kumimoji="1" lang="ja-JP" altLang="en-US" dirty="0" smtClean="0">
                <a:latin typeface="ＭＳ Ｐゴシック" panose="020B0600070205080204" pitchFamily="50" charset="-128"/>
                <a:ea typeface="ＭＳ Ｐゴシック" panose="020B0600070205080204" pitchFamily="50" charset="-128"/>
                <a:cs typeface="メイリオ" panose="020B0604030504040204" pitchFamily="50" charset="-128"/>
              </a:rPr>
              <a:t>これまでの取組み（負債処理</a:t>
            </a:r>
            <a:r>
              <a:rPr lang="ja-JP" altLang="en-US" dirty="0" smtClean="0">
                <a:latin typeface="ＭＳ Ｐゴシック" panose="020B0600070205080204" pitchFamily="50" charset="-128"/>
                <a:ea typeface="ＭＳ Ｐゴシック" panose="020B0600070205080204" pitchFamily="50" charset="-128"/>
                <a:cs typeface="メイリオ" panose="020B0604030504040204" pitchFamily="50" charset="-128"/>
              </a:rPr>
              <a:t>と経営改革）</a:t>
            </a:r>
            <a:endParaRPr kumimoji="1" lang="ja-JP" altLang="en-US" dirty="0">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3" name="正方形/長方形 2"/>
          <p:cNvSpPr/>
          <p:nvPr/>
        </p:nvSpPr>
        <p:spPr>
          <a:xfrm>
            <a:off x="38454" y="701082"/>
            <a:ext cx="291746" cy="3439119"/>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kumimoji="1" lang="ja-JP" altLang="en-US" sz="1200" b="1" dirty="0" smtClean="0">
                <a:latin typeface="ＭＳ Ｐゴシック" panose="020B0600070205080204" pitchFamily="50" charset="-128"/>
                <a:ea typeface="ＭＳ Ｐゴシック" panose="020B0600070205080204" pitchFamily="50" charset="-128"/>
              </a:rPr>
              <a:t>関西国際空港</a:t>
            </a:r>
            <a:endParaRPr kumimoji="1" lang="ja-JP" altLang="en-US" sz="1200" b="1" dirty="0">
              <a:latin typeface="ＭＳ Ｐゴシック" panose="020B0600070205080204" pitchFamily="50" charset="-128"/>
              <a:ea typeface="ＭＳ Ｐゴシック" panose="020B0600070205080204" pitchFamily="50" charset="-128"/>
            </a:endParaRPr>
          </a:p>
        </p:txBody>
      </p:sp>
      <p:sp>
        <p:nvSpPr>
          <p:cNvPr id="16" name="正方形/長方形 15"/>
          <p:cNvSpPr/>
          <p:nvPr/>
        </p:nvSpPr>
        <p:spPr>
          <a:xfrm>
            <a:off x="392113" y="701082"/>
            <a:ext cx="3000714" cy="3439119"/>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pPr marL="92075" indent="-92075"/>
            <a:r>
              <a:rPr lang="ja-JP" altLang="en-US" sz="140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lang="ja-JP" altLang="en-US" sz="14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巨額の負債に起因する経営面での悪循環</a:t>
            </a:r>
            <a:endParaRPr lang="en-US" altLang="ja-JP" sz="14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92075" indent="-92075"/>
            <a:endParaRPr lang="en-US" altLang="ja-JP" sz="140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indent="-92075"/>
            <a:endParaRPr lang="en-US" altLang="ja-JP" sz="140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indent="-92075"/>
            <a:endParaRPr lang="en-US" altLang="ja-JP" sz="140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indent="-92075"/>
            <a:endParaRPr lang="en-US" altLang="ja-JP" sz="140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indent="-92075"/>
            <a:endParaRPr lang="en-US" altLang="ja-JP" sz="140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indent="-92075"/>
            <a:endParaRPr lang="en-US" altLang="ja-JP" sz="140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indent="-92075"/>
            <a:endParaRPr lang="en-US" altLang="ja-JP" sz="140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indent="-92075">
              <a:spcBef>
                <a:spcPts val="600"/>
              </a:spcBef>
            </a:pPr>
            <a:endParaRPr lang="en-US" altLang="ja-JP" sz="140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indent="-92075"/>
            <a:r>
              <a:rPr lang="ja-JP" altLang="en-US" sz="14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・伊丹空港との関係</a:t>
            </a:r>
            <a:endParaRPr lang="en-US" altLang="ja-JP" sz="14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92075" indent="-92075"/>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運営主体が別／伊丹の収益は国の</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92075" indent="-92075"/>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特別会計へ</a:t>
            </a:r>
            <a:endParaRPr lang="en-US" altLang="ja-JP" sz="1400" strike="sngStrike"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92075" indent="-92075">
              <a:spcBef>
                <a:spcPts val="900"/>
              </a:spcBef>
            </a:pPr>
            <a:r>
              <a:rPr lang="ja-JP" altLang="en-US" sz="14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a:t>
            </a:r>
            <a:r>
              <a:rPr lang="ja-JP" altLang="en-US" sz="14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都心部へのアクセス</a:t>
            </a:r>
            <a:r>
              <a:rPr lang="ja-JP" altLang="en-US" sz="14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問題</a:t>
            </a:r>
            <a:endParaRPr lang="en-US" altLang="ja-JP" sz="14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92075" indent="-92075"/>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JR</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大阪駅まで約１時間</a:t>
            </a:r>
            <a:endPar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17" name="正方形/長方形 16"/>
          <p:cNvSpPr/>
          <p:nvPr/>
        </p:nvSpPr>
        <p:spPr>
          <a:xfrm>
            <a:off x="3782871" y="701080"/>
            <a:ext cx="5226580" cy="3439120"/>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9388" indent="-179388"/>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a:t>
            </a:r>
            <a:r>
              <a:rPr kumimoji="1"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知事から、政治的メッセージとして、伊丹空港の廃止・跡地売却という「ストック組換え」を視野に、関空の財務状況の課題やハブ空港としての機能強化について、国家レベルの課題として国に問題提起（</a:t>
            </a:r>
            <a:r>
              <a:rPr kumimoji="1"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2008</a:t>
            </a:r>
            <a:r>
              <a:rPr lang="ja-JP" altLang="en-US" sz="1200" dirty="0" err="1"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2009</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年）</a:t>
            </a:r>
            <a:endParaRPr kumimoji="1"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endParaRPr lang="en-US" altLang="ja-JP" sz="1400" b="1"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○関空・伊丹空港を経営統合が実現（</a:t>
            </a:r>
            <a:r>
              <a:rPr kumimoji="1"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2012</a:t>
            </a:r>
            <a:r>
              <a:rPr kumimoji="1"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年）</a:t>
            </a:r>
            <a:endParaRPr kumimoji="1"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266700" indent="-266700">
              <a:spcBef>
                <a:spcPts val="600"/>
              </a:spcBef>
            </a:pP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・新関空会社は、中期</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経営計画に基づき、国際線着陸料の５％引き下げ、路線誘致インセンティブの</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拡充等を</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展開</a:t>
            </a:r>
          </a:p>
          <a:p>
            <a:pPr>
              <a:spcBef>
                <a:spcPts val="600"/>
              </a:spcBef>
            </a:pP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・旅客サービスの充実</a:t>
            </a:r>
          </a:p>
          <a:p>
            <a:pPr marL="504825" indent="-504825"/>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LCC</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の誘致、</a:t>
            </a:r>
            <a:r>
              <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LCC</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専用ターミナル</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設置、</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深夜早朝アクセスの充実</a:t>
            </a:r>
          </a:p>
          <a:p>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　国内最大の</a:t>
            </a:r>
            <a:r>
              <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LCC</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乗り入れ空港へ</a:t>
            </a:r>
          </a:p>
          <a:p>
            <a:pPr marL="762000" indent="-762000"/>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　</a:t>
            </a:r>
            <a:r>
              <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2013</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年度の年間外国人旅客数は開港以来最大</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の約</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500</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万人</a:t>
            </a:r>
          </a:p>
          <a:p>
            <a:pPr>
              <a:spcBef>
                <a:spcPts val="600"/>
              </a:spcBef>
            </a:pP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・物流サービスの充実</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447675"/>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世界最大手航空貨物</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会社</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FedEx</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の</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北太平洋ハブ拠点</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開設</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447675"/>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医</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薬品輸送のオンリーワン空港を目指した機能強化　（後掲）</a:t>
            </a:r>
            <a:endParaRPr lang="en-US" altLang="ja-JP" sz="1400" strike="sngStrike"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18" name="Rectangle 2"/>
          <p:cNvSpPr txBox="1">
            <a:spLocks noChangeArrowheads="1"/>
          </p:cNvSpPr>
          <p:nvPr/>
        </p:nvSpPr>
        <p:spPr bwMode="auto">
          <a:xfrm>
            <a:off x="392113" y="457452"/>
            <a:ext cx="3000714" cy="204055"/>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algn="ctr"/>
            <a:r>
              <a:rPr lang="en-US" altLang="ja-JP" sz="1200" dirty="0" smtClean="0">
                <a:solidFill>
                  <a:schemeClr val="bg1"/>
                </a:solidFill>
                <a:latin typeface="ＭＳ Ｐゴシック" panose="020B0600070205080204" pitchFamily="50" charset="-128"/>
                <a:ea typeface="ＭＳ Ｐゴシック" panose="020B0600070205080204" pitchFamily="50" charset="-128"/>
              </a:rPr>
              <a:t> </a:t>
            </a:r>
            <a:r>
              <a:rPr lang="ja-JP" altLang="en-US" sz="1200" dirty="0" smtClean="0">
                <a:solidFill>
                  <a:schemeClr val="bg1"/>
                </a:solidFill>
                <a:latin typeface="ＭＳ Ｐゴシック" panose="020B0600070205080204" pitchFamily="50" charset="-128"/>
                <a:ea typeface="ＭＳ Ｐゴシック" panose="020B0600070205080204" pitchFamily="50" charset="-128"/>
              </a:rPr>
              <a:t>これまでの課題</a:t>
            </a:r>
            <a:endParaRPr lang="en-US" altLang="ja-JP" sz="1200" dirty="0" smtClean="0">
              <a:solidFill>
                <a:schemeClr val="bg1"/>
              </a:solidFill>
              <a:latin typeface="ＭＳ Ｐゴシック" panose="020B0600070205080204" pitchFamily="50" charset="-128"/>
              <a:ea typeface="ＭＳ Ｐゴシック" panose="020B0600070205080204" pitchFamily="50" charset="-128"/>
            </a:endParaRPr>
          </a:p>
        </p:txBody>
      </p:sp>
      <p:sp>
        <p:nvSpPr>
          <p:cNvPr id="19" name="Rectangle 2"/>
          <p:cNvSpPr txBox="1">
            <a:spLocks noChangeArrowheads="1"/>
          </p:cNvSpPr>
          <p:nvPr/>
        </p:nvSpPr>
        <p:spPr bwMode="auto">
          <a:xfrm>
            <a:off x="3782871" y="457451"/>
            <a:ext cx="5226580" cy="184756"/>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algn="ctr"/>
            <a:r>
              <a:rPr lang="ja-JP" altLang="en-US" sz="1200" dirty="0" smtClean="0">
                <a:solidFill>
                  <a:schemeClr val="bg1"/>
                </a:solidFill>
                <a:latin typeface="ＭＳ Ｐゴシック" panose="020B0600070205080204" pitchFamily="50" charset="-128"/>
                <a:ea typeface="ＭＳ Ｐゴシック" panose="020B0600070205080204" pitchFamily="50" charset="-128"/>
              </a:rPr>
              <a:t>改革の取組み</a:t>
            </a:r>
            <a:endParaRPr lang="en-US" altLang="ja-JP" sz="1200" dirty="0" smtClean="0">
              <a:solidFill>
                <a:schemeClr val="bg1"/>
              </a:solidFill>
              <a:latin typeface="ＭＳ Ｐゴシック" panose="020B0600070205080204" pitchFamily="50" charset="-128"/>
              <a:ea typeface="ＭＳ Ｐゴシック" panose="020B0600070205080204" pitchFamily="50" charset="-128"/>
            </a:endParaRPr>
          </a:p>
        </p:txBody>
      </p:sp>
      <p:sp>
        <p:nvSpPr>
          <p:cNvPr id="20" name="正方形/長方形 19"/>
          <p:cNvSpPr/>
          <p:nvPr/>
        </p:nvSpPr>
        <p:spPr>
          <a:xfrm>
            <a:off x="38454" y="4203700"/>
            <a:ext cx="291746" cy="2517775"/>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kumimoji="1" lang="ja-JP" altLang="en-US" sz="1200" b="1" dirty="0" smtClean="0">
                <a:latin typeface="ＭＳ Ｐゴシック" panose="020B0600070205080204" pitchFamily="50" charset="-128"/>
                <a:ea typeface="ＭＳ Ｐゴシック" panose="020B0600070205080204" pitchFamily="50" charset="-128"/>
              </a:rPr>
              <a:t>りんくうタウン</a:t>
            </a:r>
            <a:endParaRPr kumimoji="1" lang="ja-JP" altLang="en-US" sz="1200" b="1" dirty="0">
              <a:latin typeface="ＭＳ Ｐゴシック" panose="020B0600070205080204" pitchFamily="50" charset="-128"/>
              <a:ea typeface="ＭＳ Ｐゴシック" panose="020B0600070205080204" pitchFamily="50" charset="-128"/>
            </a:endParaRPr>
          </a:p>
        </p:txBody>
      </p:sp>
      <p:pic>
        <p:nvPicPr>
          <p:cNvPr id="15" name="Picture 2"/>
          <p:cNvPicPr>
            <a:picLocks noChangeAspect="1" noChangeArrowheads="1"/>
          </p:cNvPicPr>
          <p:nvPr/>
        </p:nvPicPr>
        <p:blipFill rotWithShape="1">
          <a:blip r:embed="rId2" cstate="email">
            <a:extLst>
              <a:ext uri="{28A0092B-C50C-407E-A947-70E740481C1C}">
                <a14:useLocalDpi xmlns:a14="http://schemas.microsoft.com/office/drawing/2010/main" val="0"/>
              </a:ext>
            </a:extLst>
          </a:blip>
          <a:srcRect t="-3"/>
          <a:stretch/>
        </p:blipFill>
        <p:spPr bwMode="auto">
          <a:xfrm>
            <a:off x="266878" y="1039352"/>
            <a:ext cx="3122291" cy="1860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右矢印 3"/>
          <p:cNvSpPr/>
          <p:nvPr/>
        </p:nvSpPr>
        <p:spPr>
          <a:xfrm>
            <a:off x="3470835" y="1988840"/>
            <a:ext cx="234026" cy="1152128"/>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kumimoji="1" lang="ja-JP" altLang="en-US"/>
          </a:p>
        </p:txBody>
      </p:sp>
      <p:sp>
        <p:nvSpPr>
          <p:cNvPr id="22" name="正方形/長方形 21"/>
          <p:cNvSpPr/>
          <p:nvPr/>
        </p:nvSpPr>
        <p:spPr>
          <a:xfrm>
            <a:off x="3782871" y="4203701"/>
            <a:ext cx="5226581" cy="2517775"/>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92075" indent="-92075">
              <a:spcBef>
                <a:spcPts val="600"/>
              </a:spcBef>
            </a:pP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○市場原理の歯車が回るよう事業を抜本的に見直す。</a:t>
            </a:r>
            <a:endPar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92075" indent="-92075">
              <a:spcBef>
                <a:spcPts val="600"/>
              </a:spcBef>
            </a:pP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・りんくう</a:t>
            </a:r>
            <a:r>
              <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事業（りんくうホテル、りんくう国際物流センター）の法的処理</a:t>
            </a:r>
            <a:r>
              <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(2011</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年）→民間による自立化を実現</a:t>
            </a:r>
          </a:p>
          <a:p>
            <a:pPr marL="179388" indent="-179388">
              <a:spcBef>
                <a:spcPts val="600"/>
              </a:spcBef>
            </a:pP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・地域整備事業会計の廃止（</a:t>
            </a:r>
            <a:r>
              <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2011</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年度末）、財政基本条例に基づく将来</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リスク    管理</a:t>
            </a:r>
            <a:endPar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92075" indent="-92075">
              <a:spcBef>
                <a:spcPts val="600"/>
              </a:spcBef>
            </a:pP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○りんくうタウンの活性化</a:t>
            </a:r>
            <a:endPar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174625" indent="-174625">
              <a:spcBef>
                <a:spcPts val="600"/>
              </a:spcBef>
            </a:pP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・関空フロントの立地特性と地元の医療ポテンシャルを活かし、国際医療</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交流の拠点</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としてのまちづくり。　</a:t>
            </a:r>
            <a:endPar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269875" indent="-92075">
              <a:spcBef>
                <a:spcPts val="600"/>
              </a:spcBef>
            </a:pP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a:t>
            </a:r>
            <a:r>
              <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2003</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年に導入した定期借地制度を活用しつつ、大幅に企業立地が促進。</a:t>
            </a:r>
            <a:r>
              <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2014</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年</a:t>
            </a:r>
            <a:r>
              <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9</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月現在</a:t>
            </a:r>
            <a:r>
              <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97.5</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％が契約済み。商業業務ゾーンは契約率</a:t>
            </a:r>
            <a:r>
              <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100</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％を達成。</a:t>
            </a:r>
          </a:p>
        </p:txBody>
      </p:sp>
      <p:sp>
        <p:nvSpPr>
          <p:cNvPr id="23" name="正方形/長方形 22"/>
          <p:cNvSpPr/>
          <p:nvPr/>
        </p:nvSpPr>
        <p:spPr>
          <a:xfrm>
            <a:off x="392113" y="4203701"/>
            <a:ext cx="3000714" cy="2517773"/>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Ins="36000" rtlCol="0" anchor="t"/>
          <a:lstStyle/>
          <a:p>
            <a:pPr marL="85725" indent="-85725"/>
            <a:r>
              <a:rPr lang="ja-JP" altLang="en-US" sz="14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・バブル崩壊の影響によるタウン開発の苦戦</a:t>
            </a:r>
            <a:endParaRPr lang="en-US" altLang="ja-JP" sz="14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180975" indent="-180975"/>
            <a:r>
              <a:rPr lang="ja-JP" altLang="en-US" sz="14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埋め立て等造成に</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、約</a:t>
            </a:r>
            <a:r>
              <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50</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00</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億円投入</a:t>
            </a:r>
            <a:endPar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85725" indent="-85725"/>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企業</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誘致に苦戦</a:t>
            </a:r>
            <a:endPar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82550" indent="-82550">
              <a:spcBef>
                <a:spcPts val="600"/>
              </a:spcBef>
            </a:pPr>
            <a:r>
              <a:rPr lang="ja-JP" altLang="en-US" sz="14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・民間</a:t>
            </a:r>
            <a:r>
              <a:rPr lang="ja-JP" altLang="en-US" sz="14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の新規参入が</a:t>
            </a:r>
            <a:r>
              <a:rPr lang="ja-JP" altLang="en-US" sz="14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見込めず、行政や</a:t>
            </a:r>
            <a:r>
              <a:rPr lang="en-US" altLang="ja-JP" sz="14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3</a:t>
            </a:r>
            <a:r>
              <a:rPr lang="ja-JP" altLang="en-US" sz="14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セクが赤字補てんする事業構造。</a:t>
            </a:r>
            <a:endParaRPr lang="en-US" altLang="ja-JP" sz="14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24" name="右矢印 23"/>
          <p:cNvSpPr/>
          <p:nvPr/>
        </p:nvSpPr>
        <p:spPr>
          <a:xfrm>
            <a:off x="3470835" y="4992624"/>
            <a:ext cx="234026" cy="1152128"/>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kumimoji="1" lang="ja-JP" altLang="en-US"/>
          </a:p>
        </p:txBody>
      </p:sp>
      <p:sp>
        <p:nvSpPr>
          <p:cNvPr id="26" name="正方形/長方形 25"/>
          <p:cNvSpPr/>
          <p:nvPr/>
        </p:nvSpPr>
        <p:spPr>
          <a:xfrm>
            <a:off x="9097779" y="457452"/>
            <a:ext cx="746309" cy="6264021"/>
          </a:xfrm>
          <a:prstGeom prst="rect">
            <a:avLst/>
          </a:prstGeom>
          <a:ln/>
        </p:spPr>
        <p:style>
          <a:lnRef idx="1">
            <a:schemeClr val="accent6"/>
          </a:lnRef>
          <a:fillRef idx="2">
            <a:schemeClr val="accent6"/>
          </a:fillRef>
          <a:effectRef idx="1">
            <a:schemeClr val="accent6"/>
          </a:effectRef>
          <a:fontRef idx="minor">
            <a:schemeClr val="dk1"/>
          </a:fontRef>
        </p:style>
        <p:txBody>
          <a:bodyPr vert="eaVert" rtlCol="0" anchor="ctr"/>
          <a:lstStyle/>
          <a:p>
            <a:pPr marL="266700"/>
            <a:r>
              <a:rPr lang="en-US" altLang="ja-JP" sz="110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lang="ja-JP" altLang="en-US" sz="110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今後</a:t>
            </a:r>
            <a:r>
              <a:rPr lang="ja-JP" altLang="en-US" sz="110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の課題</a:t>
            </a:r>
            <a:r>
              <a:rPr lang="en-US" altLang="ja-JP" sz="110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p>
          <a:p>
            <a:pPr marL="533400"/>
            <a:r>
              <a:rPr lang="ja-JP" altLang="en-US"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a:t>
            </a:r>
            <a:r>
              <a:rPr lang="ja-JP" altLang="en-US" sz="11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就航ネットワークの充実・際内乗継機能の</a:t>
            </a:r>
            <a:r>
              <a:rPr lang="ja-JP" altLang="en-US"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強化</a:t>
            </a:r>
            <a:endParaRPr lang="en-US" altLang="ja-JP"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533400"/>
            <a:r>
              <a:rPr lang="ja-JP" altLang="en-US"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・関空から大阪都心部へのアクセス強化</a:t>
            </a:r>
            <a:endParaRPr lang="en-US" altLang="ja-JP" sz="1100" strike="dblStrike"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533400"/>
            <a:r>
              <a:rPr lang="ja-JP" altLang="en-US" sz="11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・りんくう公園予定地未整備箇所の活用</a:t>
            </a:r>
            <a:endPar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25" name="スライド番号プレースホルダ 24"/>
          <p:cNvSpPr>
            <a:spLocks noGrp="1"/>
          </p:cNvSpPr>
          <p:nvPr>
            <p:ph type="sldNum" sz="quarter" idx="12"/>
          </p:nvPr>
        </p:nvSpPr>
        <p:spPr/>
        <p:txBody>
          <a:bodyPr/>
          <a:lstStyle/>
          <a:p>
            <a:fld id="{37EF5067-3AB7-4642-9103-42CBD40CC6D9}" type="slidenum">
              <a:rPr kumimoji="1" lang="ja-JP" altLang="en-US" smtClean="0"/>
              <a:pPr/>
              <a:t>66</a:t>
            </a:fld>
            <a:endParaRPr kumimoji="1" lang="ja-JP" altLang="en-US" dirty="0"/>
          </a:p>
        </p:txBody>
      </p:sp>
    </p:spTree>
    <p:extLst>
      <p:ext uri="{BB962C8B-B14F-4D97-AF65-F5344CB8AC3E}">
        <p14:creationId xmlns:p14="http://schemas.microsoft.com/office/powerpoint/2010/main" val="186680280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0" y="116632"/>
            <a:ext cx="9906000" cy="384721"/>
          </a:xfrm>
          <a:prstGeom prst="rect">
            <a:avLst/>
          </a:prstGeom>
          <a:noFill/>
        </p:spPr>
        <p:txBody>
          <a:bodyPr wrap="square" rtlCol="0">
            <a:spAutoFit/>
          </a:bodyPr>
          <a:lstStyle/>
          <a:p>
            <a:r>
              <a:rPr lang="ja-JP" altLang="en-US" dirty="0" smtClean="0">
                <a:latin typeface="ＭＳ Ｐゴシック" panose="020B0600070205080204" pitchFamily="50" charset="-128"/>
                <a:ea typeface="ＭＳ Ｐゴシック" panose="020B0600070205080204" pitchFamily="50" charset="-128"/>
                <a:cs typeface="メイリオ" panose="020B0604030504040204" pitchFamily="50" charset="-128"/>
              </a:rPr>
              <a:t>大阪の今後の成長を牽引する布石　</a:t>
            </a:r>
            <a:r>
              <a:rPr lang="ja-JP" altLang="en-US" dirty="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dirty="0" smtClean="0">
                <a:latin typeface="ＭＳ Ｐゴシック" panose="020B0600070205080204" pitchFamily="50" charset="-128"/>
                <a:ea typeface="ＭＳ Ｐゴシック" panose="020B0600070205080204" pitchFamily="50" charset="-128"/>
                <a:cs typeface="メイリオ" panose="020B0604030504040204" pitchFamily="50" charset="-128"/>
              </a:rPr>
              <a:t>医療関連分野での競争力・機能強化</a:t>
            </a:r>
            <a:r>
              <a:rPr lang="ja-JP" altLang="en-US" dirty="0">
                <a:latin typeface="ＭＳ Ｐゴシック" panose="020B0600070205080204" pitchFamily="50" charset="-128"/>
                <a:ea typeface="ＭＳ Ｐゴシック" panose="020B0600070205080204" pitchFamily="50" charset="-128"/>
                <a:cs typeface="メイリオ" panose="020B0604030504040204" pitchFamily="50" charset="-128"/>
              </a:rPr>
              <a:t>～</a:t>
            </a:r>
            <a:endParaRPr kumimoji="1" lang="ja-JP" altLang="en-US" dirty="0">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12" name="正方形/長方形 11"/>
          <p:cNvSpPr/>
          <p:nvPr/>
        </p:nvSpPr>
        <p:spPr>
          <a:xfrm>
            <a:off x="4232930" y="663258"/>
            <a:ext cx="5478599" cy="1449928"/>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pPr marL="92075" indent="-92075"/>
            <a:r>
              <a:rPr lang="ja-JP" altLang="en-US" sz="140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○医薬品輸送のオンリーワン空港へ</a:t>
            </a:r>
            <a:endParaRPr lang="en-US" altLang="ja-JP" sz="140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indent="-92075">
              <a:spcBef>
                <a:spcPts val="600"/>
              </a:spcBef>
            </a:pP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・医薬品専用共同定温庫を整備</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（日本の空港で</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初／</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2010</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年～）</a:t>
            </a:r>
            <a:endParaRPr lang="en-US" altLang="ja-JP" sz="1200" strike="dblStrike"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92075" indent="-92075">
              <a:spcBef>
                <a:spcPts val="600"/>
              </a:spcBef>
            </a:pP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国際戦略総合特区を活用し、規制緩和</a:t>
            </a:r>
            <a:endPar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92075" indent="-92075"/>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　全国に先駆けて医薬品輸入</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手続き（</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薬監証明）の電子化　　</a:t>
            </a:r>
            <a:endPar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92075" indent="-92075"/>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を実現（</a:t>
            </a:r>
            <a:r>
              <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2013</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年</a:t>
            </a:r>
            <a:r>
              <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3</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月</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※2014</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年</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11</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月から全国に拡大）</a:t>
            </a:r>
            <a:endParaRPr lang="en-US" altLang="ja-JP"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13" name="正方形/長方形 12"/>
          <p:cNvSpPr/>
          <p:nvPr/>
        </p:nvSpPr>
        <p:spPr>
          <a:xfrm>
            <a:off x="3941186" y="663258"/>
            <a:ext cx="291745" cy="144992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kumimoji="1" lang="ja-JP" altLang="en-US" sz="1200" b="1" dirty="0" smtClean="0">
                <a:latin typeface="ＭＳ Ｐゴシック" panose="020B0600070205080204" pitchFamily="50" charset="-128"/>
                <a:ea typeface="ＭＳ Ｐゴシック" panose="020B0600070205080204" pitchFamily="50" charset="-128"/>
              </a:rPr>
              <a:t>関西国際空港</a:t>
            </a:r>
            <a:endParaRPr kumimoji="1" lang="ja-JP" altLang="en-US" sz="1200" b="1" dirty="0">
              <a:latin typeface="ＭＳ Ｐゴシック" panose="020B0600070205080204" pitchFamily="50" charset="-128"/>
              <a:ea typeface="ＭＳ Ｐゴシック" panose="020B0600070205080204" pitchFamily="50" charset="-128"/>
            </a:endParaRPr>
          </a:p>
        </p:txBody>
      </p:sp>
      <p:sp>
        <p:nvSpPr>
          <p:cNvPr id="14" name="正方形/長方形 13"/>
          <p:cNvSpPr/>
          <p:nvPr/>
        </p:nvSpPr>
        <p:spPr>
          <a:xfrm>
            <a:off x="3941186" y="2309837"/>
            <a:ext cx="291745" cy="349555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kumimoji="1" lang="ja-JP" altLang="en-US" sz="1200" b="1" dirty="0" smtClean="0">
                <a:latin typeface="ＭＳ Ｐゴシック" panose="020B0600070205080204" pitchFamily="50" charset="-128"/>
                <a:ea typeface="ＭＳ Ｐゴシック" panose="020B0600070205080204" pitchFamily="50" charset="-128"/>
              </a:rPr>
              <a:t>りんくうタウン</a:t>
            </a:r>
            <a:endParaRPr kumimoji="1" lang="ja-JP" altLang="en-US" sz="1200" b="1" dirty="0">
              <a:latin typeface="ＭＳ Ｐゴシック" panose="020B0600070205080204" pitchFamily="50" charset="-128"/>
              <a:ea typeface="ＭＳ Ｐゴシック" panose="020B0600070205080204" pitchFamily="50" charset="-128"/>
            </a:endParaRPr>
          </a:p>
        </p:txBody>
      </p:sp>
      <p:sp>
        <p:nvSpPr>
          <p:cNvPr id="15" name="正方形/長方形 14"/>
          <p:cNvSpPr/>
          <p:nvPr/>
        </p:nvSpPr>
        <p:spPr>
          <a:xfrm>
            <a:off x="4237875" y="2311826"/>
            <a:ext cx="5473654" cy="3493438"/>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lIns="36000" rIns="0" rtlCol="0" anchor="t"/>
          <a:lstStyle/>
          <a:p>
            <a:pPr marL="92075" indent="-92075"/>
            <a:r>
              <a:rPr lang="ja-JP" altLang="en-US" sz="140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○医療機関の運営体制の改革</a:t>
            </a:r>
            <a:endParaRPr lang="en-US" altLang="ja-JP" sz="140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indent="-92075">
              <a:spcBef>
                <a:spcPts val="600"/>
              </a:spcBef>
            </a:pP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＜泉佐野市＞　　　泉佐野市民病院の独立行政法人化（</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2011</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年）</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92075" indent="-92075"/>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＜府・泉佐野市＞　府立泉州救命救急センターと泉佐野市民病院を統合</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92075" indent="-92075"/>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（独立行政法人が一体的に運営）（</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2013</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年）</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92075" indent="-92075"/>
            <a:endParaRPr lang="en-US" altLang="ja-JP" sz="120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indent="-92075"/>
            <a:r>
              <a:rPr lang="ja-JP" altLang="en-US" sz="140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○地域活性化総合特区を活用した、国際医療交流の拠点づくり</a:t>
            </a:r>
            <a:endParaRPr lang="en-US" altLang="ja-JP" sz="1400" strike="sng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indent="-92075"/>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・「高度がん医療拠点施設」設置が具体化（</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2016</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年事業開始予定）</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92075" indent="-92075"/>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・高度がん医療拠点施設を核に、医療通訳の育成や健康・医療をテーマと　</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92075" indent="-92075"/>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した観光ツアーなどの事業と一体となった取組を進め、国際医療交流を推進</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92075" indent="-92075"/>
            <a:endParaRPr lang="en-US" altLang="ja-JP" sz="1200" strike="sng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indent="-92075"/>
            <a:endParaRPr lang="en-US" altLang="ja-JP" sz="1200" strike="sngStrike"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indent="-92075"/>
            <a:r>
              <a:rPr lang="ja-JP" altLang="en-US" sz="140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○府関連施設の立地による新たな集積メリットを創出</a:t>
            </a:r>
            <a:endParaRPr lang="en-US" altLang="ja-JP" sz="140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marL="92075" indent="-92075">
              <a:spcBef>
                <a:spcPts val="600"/>
              </a:spcBef>
            </a:pP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・大阪府立大学りんくうキャンパス（獣医系学舎）移転（</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2009</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年）</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92075" indent="-92075"/>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・府家畜保健衛生所が隣接地に移転（</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2010</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年）</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266700" indent="-266700"/>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→検査施設や設備の共同利用、情報共有などにより、検査</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機能の</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充実や防疫</a:t>
            </a:r>
            <a:r>
              <a:rPr lang="ja-JP" altLang="en-US" sz="12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体制の</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強化、研究機能の強化を期待</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266700" indent="-266700"/>
            <a:endParaRPr lang="en-US" altLang="ja-JP" sz="120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grpSp>
        <p:nvGrpSpPr>
          <p:cNvPr id="2" name="グループ化 17"/>
          <p:cNvGrpSpPr/>
          <p:nvPr/>
        </p:nvGrpSpPr>
        <p:grpSpPr>
          <a:xfrm>
            <a:off x="116463" y="663259"/>
            <a:ext cx="2808312" cy="4673375"/>
            <a:chOff x="107504" y="663258"/>
            <a:chExt cx="2592288" cy="4673375"/>
          </a:xfrm>
        </p:grpSpPr>
        <p:sp>
          <p:nvSpPr>
            <p:cNvPr id="4" name="テキスト ボックス 3"/>
            <p:cNvSpPr txBox="1"/>
            <p:nvPr/>
          </p:nvSpPr>
          <p:spPr>
            <a:xfrm>
              <a:off x="107504" y="663258"/>
              <a:ext cx="2592288" cy="4673375"/>
            </a:xfrm>
            <a:prstGeom prst="rect">
              <a:avLst/>
            </a:prstGeom>
            <a:noFill/>
            <a:ln>
              <a:solidFill>
                <a:schemeClr val="bg1">
                  <a:lumMod val="50000"/>
                </a:schemeClr>
              </a:solidFill>
            </a:ln>
          </p:spPr>
          <p:txBody>
            <a:bodyPr wrap="square" rtlCol="0">
              <a:noAutofit/>
            </a:bodyPr>
            <a:lstStyle/>
            <a:p>
              <a:pPr marL="180975" indent="-180975"/>
              <a:r>
                <a:rPr lang="ja-JP" altLang="en-US" sz="1400" u="sng" dirty="0" smtClean="0">
                  <a:latin typeface="ＭＳ Ｐゴシック" panose="020B0600070205080204" pitchFamily="50" charset="-128"/>
                  <a:ea typeface="ＭＳ Ｐゴシック" panose="020B0600070205080204" pitchFamily="50" charset="-128"/>
                  <a:cs typeface="Meiryo UI" panose="020B0604030504040204" pitchFamily="50" charset="-128"/>
                </a:rPr>
                <a:t>医療関連分野でのポテンシャル</a:t>
              </a:r>
              <a:endParaRPr lang="en-US" altLang="ja-JP" sz="1400" u="sng"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p>
              <a:pPr>
                <a:spcBef>
                  <a:spcPts val="600"/>
                </a:spcBef>
              </a:pPr>
              <a:r>
                <a:rPr lang="ja-JP" altLang="en-US" sz="1200" dirty="0" smtClean="0">
                  <a:latin typeface="ＭＳ Ｐ明朝" panose="02020600040205080304" pitchFamily="18" charset="-128"/>
                  <a:ea typeface="ＭＳ Ｐ明朝" panose="02020600040205080304" pitchFamily="18" charset="-128"/>
                  <a:cs typeface="Meiryo UI" panose="020B0604030504040204" pitchFamily="50" charset="-128"/>
                </a:rPr>
                <a:t>・大阪には、医薬品開発拠点が集積</a:t>
              </a:r>
              <a:endParaRPr lang="en-US" altLang="ja-JP" sz="1200" dirty="0" smtClean="0">
                <a:latin typeface="ＭＳ Ｐ明朝" panose="02020600040205080304" pitchFamily="18" charset="-128"/>
                <a:ea typeface="ＭＳ Ｐ明朝" panose="02020600040205080304" pitchFamily="18" charset="-128"/>
                <a:cs typeface="Meiryo UI" panose="020B0604030504040204" pitchFamily="50" charset="-128"/>
              </a:endParaRPr>
            </a:p>
            <a:p>
              <a:endParaRPr lang="en-US" altLang="ja-JP" sz="1200" dirty="0" smtClean="0">
                <a:latin typeface="ＭＳ Ｐ明朝" panose="02020600040205080304" pitchFamily="18" charset="-128"/>
                <a:ea typeface="ＭＳ Ｐ明朝" panose="02020600040205080304" pitchFamily="18" charset="-128"/>
                <a:cs typeface="Meiryo UI" panose="020B0604030504040204" pitchFamily="50" charset="-128"/>
              </a:endParaRPr>
            </a:p>
            <a:p>
              <a:endParaRPr lang="en-US" altLang="ja-JP" sz="1200" dirty="0">
                <a:latin typeface="ＭＳ Ｐ明朝" panose="02020600040205080304" pitchFamily="18" charset="-128"/>
                <a:ea typeface="ＭＳ Ｐ明朝" panose="02020600040205080304" pitchFamily="18" charset="-128"/>
                <a:cs typeface="Meiryo UI" panose="020B0604030504040204" pitchFamily="50" charset="-128"/>
              </a:endParaRPr>
            </a:p>
            <a:p>
              <a:endParaRPr lang="en-US" altLang="ja-JP" sz="1200" dirty="0" smtClean="0">
                <a:latin typeface="ＭＳ Ｐ明朝" panose="02020600040205080304" pitchFamily="18" charset="-128"/>
                <a:ea typeface="ＭＳ Ｐ明朝" panose="02020600040205080304" pitchFamily="18" charset="-128"/>
                <a:cs typeface="Meiryo UI" panose="020B0604030504040204" pitchFamily="50" charset="-128"/>
              </a:endParaRPr>
            </a:p>
            <a:p>
              <a:pPr marL="85725" indent="-85725"/>
              <a:r>
                <a:rPr lang="ja-JP" altLang="en-US" sz="1200" dirty="0" smtClean="0">
                  <a:latin typeface="ＭＳ Ｐ明朝" panose="02020600040205080304" pitchFamily="18" charset="-128"/>
                  <a:ea typeface="ＭＳ Ｐ明朝" panose="02020600040205080304" pitchFamily="18" charset="-128"/>
                  <a:cs typeface="Meiryo UI" panose="020B0604030504040204" pitchFamily="50" charset="-128"/>
                </a:rPr>
                <a:t>・医療機関の集積　「りんくう総合医療センター」</a:t>
              </a:r>
              <a:endParaRPr lang="en-US" altLang="ja-JP" sz="1200" dirty="0" smtClean="0">
                <a:latin typeface="ＭＳ Ｐ明朝" panose="02020600040205080304" pitchFamily="18" charset="-128"/>
                <a:ea typeface="ＭＳ Ｐ明朝" panose="02020600040205080304" pitchFamily="18" charset="-128"/>
                <a:cs typeface="Meiryo UI" panose="020B0604030504040204" pitchFamily="50" charset="-128"/>
              </a:endParaRPr>
            </a:p>
            <a:p>
              <a:pPr marL="85725" indent="-85725"/>
              <a:endParaRPr lang="en-US" altLang="ja-JP" sz="1200" dirty="0">
                <a:latin typeface="ＭＳ Ｐ明朝" panose="02020600040205080304" pitchFamily="18" charset="-128"/>
                <a:ea typeface="ＭＳ Ｐ明朝" panose="02020600040205080304" pitchFamily="18" charset="-128"/>
                <a:cs typeface="Meiryo UI" panose="020B0604030504040204" pitchFamily="50" charset="-128"/>
              </a:endParaRPr>
            </a:p>
            <a:p>
              <a:pPr marL="85725" indent="-85725"/>
              <a:endParaRPr lang="en-US" altLang="ja-JP" sz="1200" dirty="0" smtClean="0">
                <a:latin typeface="ＭＳ Ｐ明朝" panose="02020600040205080304" pitchFamily="18" charset="-128"/>
                <a:ea typeface="ＭＳ Ｐ明朝" panose="02020600040205080304" pitchFamily="18" charset="-128"/>
                <a:cs typeface="Meiryo UI" panose="020B0604030504040204" pitchFamily="50" charset="-128"/>
              </a:endParaRPr>
            </a:p>
            <a:p>
              <a:pPr>
                <a:spcBef>
                  <a:spcPts val="600"/>
                </a:spcBef>
              </a:pPr>
              <a:r>
                <a:rPr lang="ja-JP" altLang="en-US" sz="1200" dirty="0">
                  <a:latin typeface="ＭＳ Ｐ明朝" panose="02020600040205080304" pitchFamily="18" charset="-128"/>
                  <a:ea typeface="ＭＳ Ｐ明朝" panose="02020600040205080304" pitchFamily="18" charset="-128"/>
                  <a:cs typeface="Meiryo UI" panose="020B0604030504040204" pitchFamily="50" charset="-128"/>
                </a:rPr>
                <a:t>　</a:t>
              </a:r>
              <a:r>
                <a:rPr lang="en-US" altLang="ja-JP" sz="1200" dirty="0" smtClean="0">
                  <a:latin typeface="ＭＳ Ｐ明朝" panose="02020600040205080304" pitchFamily="18" charset="-128"/>
                  <a:ea typeface="ＭＳ Ｐ明朝" panose="02020600040205080304" pitchFamily="18" charset="-128"/>
                  <a:cs typeface="Meiryo UI" panose="020B0604030504040204" pitchFamily="50" charset="-128"/>
                </a:rPr>
                <a:t>-</a:t>
              </a:r>
              <a:r>
                <a:rPr lang="ja-JP" altLang="en-US" sz="1200" dirty="0">
                  <a:latin typeface="ＭＳ Ｐ明朝" panose="02020600040205080304" pitchFamily="18" charset="-128"/>
                  <a:ea typeface="ＭＳ Ｐ明朝" panose="02020600040205080304" pitchFamily="18" charset="-128"/>
                  <a:cs typeface="Meiryo UI" panose="020B0604030504040204" pitchFamily="50" charset="-128"/>
                </a:rPr>
                <a:t>市立</a:t>
              </a:r>
              <a:r>
                <a:rPr lang="ja-JP" altLang="en-US" sz="1200" dirty="0" smtClean="0">
                  <a:latin typeface="ＭＳ Ｐ明朝" panose="02020600040205080304" pitchFamily="18" charset="-128"/>
                  <a:ea typeface="ＭＳ Ｐ明朝" panose="02020600040205080304" pitchFamily="18" charset="-128"/>
                  <a:cs typeface="Meiryo UI" panose="020B0604030504040204" pitchFamily="50" charset="-128"/>
                </a:rPr>
                <a:t>泉佐野市民病院</a:t>
              </a:r>
              <a:endParaRPr lang="en-US" altLang="ja-JP" sz="1200" dirty="0" smtClean="0">
                <a:latin typeface="ＭＳ Ｐ明朝" panose="02020600040205080304" pitchFamily="18" charset="-128"/>
                <a:ea typeface="ＭＳ Ｐ明朝" panose="02020600040205080304" pitchFamily="18" charset="-128"/>
                <a:cs typeface="Meiryo UI" panose="020B0604030504040204" pitchFamily="50" charset="-128"/>
              </a:endParaRPr>
            </a:p>
            <a:p>
              <a:r>
                <a:rPr lang="ja-JP" altLang="en-US" sz="1200" dirty="0">
                  <a:latin typeface="ＭＳ Ｐ明朝" panose="02020600040205080304" pitchFamily="18" charset="-128"/>
                  <a:ea typeface="ＭＳ Ｐ明朝" panose="02020600040205080304" pitchFamily="18" charset="-128"/>
                  <a:cs typeface="Meiryo UI" panose="020B0604030504040204" pitchFamily="50" charset="-128"/>
                </a:rPr>
                <a:t>　</a:t>
              </a:r>
              <a:r>
                <a:rPr lang="en-US" altLang="ja-JP" sz="1200" dirty="0" smtClean="0">
                  <a:latin typeface="ＭＳ Ｐ明朝" panose="02020600040205080304" pitchFamily="18" charset="-128"/>
                  <a:ea typeface="ＭＳ Ｐ明朝" panose="02020600040205080304" pitchFamily="18" charset="-128"/>
                  <a:cs typeface="Meiryo UI" panose="020B0604030504040204" pitchFamily="50" charset="-128"/>
                </a:rPr>
                <a:t>-</a:t>
              </a:r>
              <a:r>
                <a:rPr lang="ja-JP" altLang="en-US" sz="1200" dirty="0" smtClean="0">
                  <a:latin typeface="ＭＳ Ｐ明朝" panose="02020600040205080304" pitchFamily="18" charset="-128"/>
                  <a:ea typeface="ＭＳ Ｐ明朝" panose="02020600040205080304" pitchFamily="18" charset="-128"/>
                  <a:cs typeface="Meiryo UI" panose="020B0604030504040204" pitchFamily="50" charset="-128"/>
                </a:rPr>
                <a:t>市立泉佐野病院感染症ｾﾝﾀｰ</a:t>
              </a:r>
              <a:endParaRPr lang="en-US" altLang="ja-JP" sz="1200" dirty="0" smtClean="0">
                <a:latin typeface="ＭＳ Ｐ明朝" panose="02020600040205080304" pitchFamily="18" charset="-128"/>
                <a:ea typeface="ＭＳ Ｐ明朝" panose="02020600040205080304" pitchFamily="18" charset="-128"/>
                <a:cs typeface="Meiryo UI" panose="020B0604030504040204" pitchFamily="50" charset="-128"/>
              </a:endParaRPr>
            </a:p>
            <a:p>
              <a:r>
                <a:rPr lang="ja-JP" altLang="en-US" sz="1200" dirty="0">
                  <a:latin typeface="ＭＳ Ｐ明朝" panose="02020600040205080304" pitchFamily="18" charset="-128"/>
                  <a:ea typeface="ＭＳ Ｐ明朝" panose="02020600040205080304" pitchFamily="18" charset="-128"/>
                  <a:cs typeface="Meiryo UI" panose="020B0604030504040204" pitchFamily="50" charset="-128"/>
                </a:rPr>
                <a:t>　</a:t>
              </a:r>
              <a:r>
                <a:rPr lang="en-US" altLang="ja-JP" sz="1200" dirty="0" smtClean="0">
                  <a:latin typeface="ＭＳ Ｐ明朝" panose="02020600040205080304" pitchFamily="18" charset="-128"/>
                  <a:ea typeface="ＭＳ Ｐ明朝" panose="02020600040205080304" pitchFamily="18" charset="-128"/>
                  <a:cs typeface="Meiryo UI" panose="020B0604030504040204" pitchFamily="50" charset="-128"/>
                </a:rPr>
                <a:t>-</a:t>
              </a:r>
              <a:r>
                <a:rPr lang="ja-JP" altLang="en-US" sz="1200" dirty="0" smtClean="0">
                  <a:latin typeface="ＭＳ Ｐ明朝" panose="02020600040205080304" pitchFamily="18" charset="-128"/>
                  <a:ea typeface="ＭＳ Ｐ明朝" panose="02020600040205080304" pitchFamily="18" charset="-128"/>
                  <a:cs typeface="Meiryo UI" panose="020B0604030504040204" pitchFamily="50" charset="-128"/>
                </a:rPr>
                <a:t>府立泉州救命救急センター</a:t>
              </a:r>
              <a:endParaRPr lang="en-US" altLang="ja-JP" sz="1200" dirty="0" smtClean="0">
                <a:latin typeface="ＭＳ Ｐ明朝" panose="02020600040205080304" pitchFamily="18" charset="-128"/>
                <a:ea typeface="ＭＳ Ｐ明朝" panose="02020600040205080304" pitchFamily="18" charset="-128"/>
                <a:cs typeface="Meiryo UI" panose="020B0604030504040204" pitchFamily="50" charset="-128"/>
              </a:endParaRPr>
            </a:p>
            <a:p>
              <a:endParaRPr lang="en-US" altLang="ja-JP" sz="1200" dirty="0" smtClean="0">
                <a:latin typeface="ＭＳ Ｐ明朝" panose="02020600040205080304" pitchFamily="18" charset="-128"/>
                <a:ea typeface="ＭＳ Ｐ明朝" panose="02020600040205080304" pitchFamily="18" charset="-128"/>
                <a:cs typeface="Meiryo UI" panose="020B0604030504040204" pitchFamily="50" charset="-128"/>
              </a:endParaRPr>
            </a:p>
            <a:p>
              <a:pPr marL="85725" indent="-85725"/>
              <a:r>
                <a:rPr lang="ja-JP" altLang="en-US" sz="1200" dirty="0" smtClean="0">
                  <a:latin typeface="ＭＳ Ｐ明朝" panose="02020600040205080304" pitchFamily="18" charset="-128"/>
                  <a:ea typeface="ＭＳ Ｐ明朝" panose="02020600040205080304" pitchFamily="18" charset="-128"/>
                  <a:cs typeface="Meiryo UI" panose="020B0604030504040204" pitchFamily="50" charset="-128"/>
                </a:rPr>
                <a:t>・民間の高度がん医療施設</a:t>
              </a:r>
              <a:endParaRPr lang="en-US" altLang="ja-JP" sz="1200" dirty="0" smtClean="0">
                <a:latin typeface="ＭＳ Ｐ明朝" panose="02020600040205080304" pitchFamily="18" charset="-128"/>
                <a:ea typeface="ＭＳ Ｐ明朝" panose="02020600040205080304" pitchFamily="18" charset="-128"/>
                <a:cs typeface="Meiryo UI" panose="020B0604030504040204" pitchFamily="50" charset="-128"/>
              </a:endParaRPr>
            </a:p>
            <a:p>
              <a:pPr marL="85725" indent="-85725"/>
              <a:endParaRPr lang="en-US" altLang="ja-JP" sz="1200" dirty="0" smtClean="0">
                <a:latin typeface="ＭＳ Ｐ明朝" panose="02020600040205080304" pitchFamily="18" charset="-128"/>
                <a:ea typeface="ＭＳ Ｐ明朝" panose="02020600040205080304" pitchFamily="18" charset="-128"/>
                <a:cs typeface="Meiryo UI" panose="020B0604030504040204" pitchFamily="50" charset="-128"/>
              </a:endParaRPr>
            </a:p>
            <a:p>
              <a:pPr marL="85725" indent="-85725"/>
              <a:endParaRPr lang="en-US" altLang="ja-JP" sz="1200" dirty="0">
                <a:latin typeface="ＭＳ Ｐ明朝" panose="02020600040205080304" pitchFamily="18" charset="-128"/>
                <a:ea typeface="ＭＳ Ｐ明朝" panose="02020600040205080304" pitchFamily="18" charset="-128"/>
                <a:cs typeface="Meiryo UI" panose="020B0604030504040204" pitchFamily="50" charset="-128"/>
              </a:endParaRPr>
            </a:p>
            <a:p>
              <a:pPr marL="85725" indent="-85725"/>
              <a:endParaRPr lang="en-US" altLang="ja-JP" sz="1200" dirty="0" smtClean="0">
                <a:latin typeface="ＭＳ Ｐ明朝" panose="02020600040205080304" pitchFamily="18" charset="-128"/>
                <a:ea typeface="ＭＳ Ｐ明朝" panose="02020600040205080304" pitchFamily="18" charset="-128"/>
                <a:cs typeface="Meiryo UI" panose="020B0604030504040204" pitchFamily="50" charset="-128"/>
              </a:endParaRPr>
            </a:p>
            <a:p>
              <a:pPr marL="85725" indent="-85725"/>
              <a:endParaRPr lang="en-US" altLang="ja-JP" sz="1200" dirty="0">
                <a:latin typeface="ＭＳ Ｐ明朝" panose="02020600040205080304" pitchFamily="18" charset="-128"/>
                <a:ea typeface="ＭＳ Ｐ明朝" panose="02020600040205080304" pitchFamily="18" charset="-128"/>
                <a:cs typeface="Meiryo UI" panose="020B0604030504040204" pitchFamily="50" charset="-128"/>
              </a:endParaRPr>
            </a:p>
            <a:p>
              <a:pPr marL="85725" indent="-85725"/>
              <a:endParaRPr lang="en-US" altLang="ja-JP" sz="1200" dirty="0" smtClean="0">
                <a:latin typeface="ＭＳ Ｐ明朝" panose="02020600040205080304" pitchFamily="18" charset="-128"/>
                <a:ea typeface="ＭＳ Ｐ明朝" panose="02020600040205080304" pitchFamily="18" charset="-128"/>
                <a:cs typeface="Meiryo UI" panose="020B0604030504040204" pitchFamily="50" charset="-128"/>
              </a:endParaRPr>
            </a:p>
            <a:p>
              <a:pPr marL="85725" indent="-85725"/>
              <a:r>
                <a:rPr lang="ja-JP" altLang="en-US" sz="1200" dirty="0" smtClean="0">
                  <a:latin typeface="ＭＳ Ｐ明朝" panose="02020600040205080304" pitchFamily="18" charset="-128"/>
                  <a:ea typeface="ＭＳ Ｐ明朝" panose="02020600040205080304" pitchFamily="18" charset="-128"/>
                  <a:cs typeface="Meiryo UI" panose="020B0604030504040204" pitchFamily="50" charset="-128"/>
                </a:rPr>
                <a:t>・関空のアジア諸国からの観光客が順調に増加</a:t>
              </a:r>
              <a:endParaRPr lang="en-US" altLang="ja-JP" sz="1200" dirty="0" smtClean="0">
                <a:latin typeface="ＭＳ Ｐ明朝" panose="02020600040205080304" pitchFamily="18" charset="-128"/>
                <a:ea typeface="ＭＳ Ｐ明朝" panose="02020600040205080304" pitchFamily="18" charset="-128"/>
                <a:cs typeface="Meiryo UI" panose="020B0604030504040204" pitchFamily="50" charset="-128"/>
              </a:endParaRPr>
            </a:p>
            <a:p>
              <a:pPr marL="85725" indent="-85725"/>
              <a:endParaRPr lang="en-US" altLang="ja-JP" sz="1200" dirty="0">
                <a:latin typeface="ＭＳ Ｐ明朝" panose="02020600040205080304" pitchFamily="18" charset="-128"/>
                <a:ea typeface="ＭＳ Ｐ明朝" panose="02020600040205080304" pitchFamily="18" charset="-128"/>
                <a:cs typeface="Meiryo UI" panose="020B0604030504040204" pitchFamily="50" charset="-128"/>
              </a:endParaRPr>
            </a:p>
            <a:p>
              <a:pPr marL="85725" indent="-85725"/>
              <a:endParaRPr lang="en-US" altLang="ja-JP" sz="1200" dirty="0" smtClean="0">
                <a:latin typeface="ＭＳ Ｐ明朝" panose="02020600040205080304" pitchFamily="18" charset="-128"/>
                <a:ea typeface="ＭＳ Ｐ明朝" panose="02020600040205080304" pitchFamily="18" charset="-128"/>
                <a:cs typeface="Meiryo UI" panose="020B0604030504040204" pitchFamily="50" charset="-128"/>
              </a:endParaRPr>
            </a:p>
            <a:p>
              <a:pPr marL="85725" indent="-85725"/>
              <a:endParaRPr lang="en-US" altLang="ja-JP" sz="120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p>
              <a:pPr marL="85725" indent="-85725"/>
              <a:r>
                <a:rPr lang="ja-JP" altLang="en-US" sz="1200" dirty="0" smtClean="0">
                  <a:latin typeface="ＭＳ Ｐゴシック" panose="020B0600070205080204" pitchFamily="50" charset="-128"/>
                  <a:ea typeface="ＭＳ Ｐゴシック" panose="020B0600070205080204" pitchFamily="50" charset="-128"/>
                  <a:cs typeface="Meiryo UI" panose="020B0604030504040204" pitchFamily="50" charset="-128"/>
                </a:rPr>
                <a:t>　</a:t>
              </a:r>
              <a:endParaRPr lang="en-US" altLang="ja-JP" sz="1200" dirty="0">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9" name="大かっこ 8"/>
            <p:cNvSpPr/>
            <p:nvPr/>
          </p:nvSpPr>
          <p:spPr>
            <a:xfrm>
              <a:off x="251520" y="1208310"/>
              <a:ext cx="2304256" cy="391890"/>
            </a:xfrm>
            <a:prstGeom prst="bracketPair">
              <a:avLst>
                <a:gd name="adj" fmla="val 898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r>
                <a:rPr lang="ja-JP" altLang="en-US" sz="1050" dirty="0">
                  <a:latin typeface="ＭＳ Ｐ明朝" panose="02020600040205080304" pitchFamily="18" charset="-128"/>
                  <a:ea typeface="ＭＳ Ｐ明朝" panose="02020600040205080304" pitchFamily="18" charset="-128"/>
                  <a:cs typeface="Meiryo UI" panose="020B0604030504040204" pitchFamily="50" charset="-128"/>
                </a:rPr>
                <a:t>医学系大学・大学院、製薬・医療機器メーカー、企業研究施設など</a:t>
              </a:r>
            </a:p>
          </p:txBody>
        </p:sp>
        <p:sp>
          <p:nvSpPr>
            <p:cNvPr id="10" name="大かっこ 9"/>
            <p:cNvSpPr/>
            <p:nvPr/>
          </p:nvSpPr>
          <p:spPr>
            <a:xfrm>
              <a:off x="251520" y="2113186"/>
              <a:ext cx="2304256" cy="398498"/>
            </a:xfrm>
            <a:prstGeom prst="bracketPair">
              <a:avLst>
                <a:gd name="adj" fmla="val 898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t"/>
            <a:lstStyle/>
            <a:p>
              <a:r>
                <a:rPr lang="ja-JP" altLang="en-US" sz="1050" dirty="0" smtClean="0">
                  <a:latin typeface="ＭＳ Ｐ明朝" panose="02020600040205080304" pitchFamily="18" charset="-128"/>
                  <a:ea typeface="ＭＳ Ｐ明朝" panose="02020600040205080304" pitchFamily="18" charset="-128"/>
                  <a:cs typeface="Meiryo UI" panose="020B0604030504040204" pitchFamily="50" charset="-128"/>
                </a:rPr>
                <a:t>関空の搬送先指定病院、全国に先駆けて「国際外来」設置</a:t>
              </a:r>
              <a:endParaRPr lang="ja-JP" altLang="en-US" sz="1050" dirty="0">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11" name="大かっこ 10"/>
            <p:cNvSpPr/>
            <p:nvPr/>
          </p:nvSpPr>
          <p:spPr>
            <a:xfrm>
              <a:off x="251520" y="3485609"/>
              <a:ext cx="2304256" cy="616864"/>
            </a:xfrm>
            <a:prstGeom prst="bracketPair">
              <a:avLst>
                <a:gd name="adj" fmla="val 898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t"/>
            <a:lstStyle/>
            <a:p>
              <a:r>
                <a:rPr lang="ja-JP" altLang="en-US" sz="1050" dirty="0" smtClean="0">
                  <a:latin typeface="ＭＳ Ｐ明朝" panose="02020600040205080304" pitchFamily="18" charset="-128"/>
                  <a:ea typeface="ＭＳ Ｐ明朝" panose="02020600040205080304" pitchFamily="18" charset="-128"/>
                  <a:cs typeface="Meiryo UI" panose="020B0604030504040204" pitchFamily="50" charset="-128"/>
                </a:rPr>
                <a:t>国内外から</a:t>
              </a:r>
              <a:r>
                <a:rPr lang="ja-JP" altLang="en-US" sz="1050" dirty="0">
                  <a:latin typeface="ＭＳ Ｐ明朝" panose="02020600040205080304" pitchFamily="18" charset="-128"/>
                  <a:ea typeface="ＭＳ Ｐ明朝" panose="02020600040205080304" pitchFamily="18" charset="-128"/>
                  <a:cs typeface="Meiryo UI" panose="020B0604030504040204" pitchFamily="50" charset="-128"/>
                </a:rPr>
                <a:t>患者が</a:t>
              </a:r>
              <a:r>
                <a:rPr lang="ja-JP" altLang="en-US" sz="1050" dirty="0" smtClean="0">
                  <a:latin typeface="ＭＳ Ｐ明朝" panose="02020600040205080304" pitchFamily="18" charset="-128"/>
                  <a:ea typeface="ＭＳ Ｐ明朝" panose="02020600040205080304" pitchFamily="18" charset="-128"/>
                  <a:cs typeface="Meiryo UI" panose="020B0604030504040204" pitchFamily="50" charset="-128"/>
                </a:rPr>
                <a:t>訪れるがん治療（動脈塞栓術等）専門クリニック、海外</a:t>
              </a:r>
              <a:r>
                <a:rPr lang="ja-JP" altLang="en-US" sz="1050" dirty="0">
                  <a:latin typeface="ＭＳ Ｐ明朝" panose="02020600040205080304" pitchFamily="18" charset="-128"/>
                  <a:ea typeface="ＭＳ Ｐ明朝" panose="02020600040205080304" pitchFamily="18" charset="-128"/>
                  <a:cs typeface="Meiryo UI" panose="020B0604030504040204" pitchFamily="50" charset="-128"/>
                </a:rPr>
                <a:t>医療機関との交流も盛ん</a:t>
              </a:r>
              <a:endParaRPr lang="en-US" altLang="ja-JP" sz="1050" dirty="0">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17" name="大かっこ 16"/>
            <p:cNvSpPr/>
            <p:nvPr/>
          </p:nvSpPr>
          <p:spPr>
            <a:xfrm>
              <a:off x="251520" y="4761526"/>
              <a:ext cx="2390080" cy="413792"/>
            </a:xfrm>
            <a:prstGeom prst="bracketPair">
              <a:avLst>
                <a:gd name="adj" fmla="val 898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t"/>
            <a:lstStyle/>
            <a:p>
              <a:pPr marL="85725" indent="-85725"/>
              <a:r>
                <a:rPr lang="ja-JP" altLang="en-US" sz="1050" dirty="0" smtClean="0">
                  <a:latin typeface="ＭＳ Ｐ明朝" panose="02020600040205080304" pitchFamily="18" charset="-128"/>
                  <a:ea typeface="ＭＳ Ｐ明朝" panose="02020600040205080304" pitchFamily="18" charset="-128"/>
                  <a:cs typeface="Meiryo UI" panose="020B0604030504040204" pitchFamily="50" charset="-128"/>
                </a:rPr>
                <a:t>国際線外国人</a:t>
              </a:r>
              <a:r>
                <a:rPr lang="ja-JP" altLang="en-US" sz="1050" dirty="0">
                  <a:latin typeface="ＭＳ Ｐ明朝" panose="02020600040205080304" pitchFamily="18" charset="-128"/>
                  <a:ea typeface="ＭＳ Ｐ明朝" panose="02020600040205080304" pitchFamily="18" charset="-128"/>
                  <a:cs typeface="Meiryo UI" panose="020B0604030504040204" pitchFamily="50" charset="-128"/>
                </a:rPr>
                <a:t>旅客数＞日本人旅客数</a:t>
              </a:r>
              <a:endParaRPr lang="en-US" altLang="ja-JP" sz="1050" dirty="0">
                <a:latin typeface="ＭＳ Ｐ明朝" panose="02020600040205080304" pitchFamily="18" charset="-128"/>
                <a:ea typeface="ＭＳ Ｐ明朝" panose="02020600040205080304" pitchFamily="18" charset="-128"/>
                <a:cs typeface="Meiryo UI" panose="020B0604030504040204" pitchFamily="50" charset="-128"/>
              </a:endParaRPr>
            </a:p>
            <a:p>
              <a:pPr marL="85725" indent="-85725"/>
              <a:r>
                <a:rPr lang="ja-JP" altLang="en-US" sz="1050" dirty="0">
                  <a:latin typeface="ＭＳ Ｐ明朝" panose="02020600040205080304" pitchFamily="18" charset="-128"/>
                  <a:ea typeface="ＭＳ Ｐ明朝" panose="02020600040205080304" pitchFamily="18" charset="-128"/>
                  <a:cs typeface="Meiryo UI" panose="020B0604030504040204" pitchFamily="50" charset="-128"/>
                </a:rPr>
                <a:t>（</a:t>
              </a:r>
              <a:r>
                <a:rPr lang="en-US" altLang="ja-JP" sz="1050" dirty="0">
                  <a:latin typeface="ＭＳ Ｐ明朝" panose="02020600040205080304" pitchFamily="18" charset="-128"/>
                  <a:ea typeface="ＭＳ Ｐ明朝" panose="02020600040205080304" pitchFamily="18" charset="-128"/>
                  <a:cs typeface="Meiryo UI" panose="020B0604030504040204" pitchFamily="50" charset="-128"/>
                </a:rPr>
                <a:t>2014</a:t>
              </a:r>
              <a:r>
                <a:rPr lang="ja-JP" altLang="en-US" sz="1050" dirty="0" smtClean="0">
                  <a:latin typeface="ＭＳ Ｐ明朝" panose="02020600040205080304" pitchFamily="18" charset="-128"/>
                  <a:ea typeface="ＭＳ Ｐ明朝" panose="02020600040205080304" pitchFamily="18" charset="-128"/>
                  <a:cs typeface="Meiryo UI" panose="020B0604030504040204" pitchFamily="50" charset="-128"/>
                </a:rPr>
                <a:t>年度上半期）</a:t>
              </a:r>
              <a:endParaRPr lang="en-US" altLang="ja-JP" sz="1050" dirty="0">
                <a:latin typeface="ＭＳ Ｐ明朝" panose="02020600040205080304" pitchFamily="18" charset="-128"/>
                <a:ea typeface="ＭＳ Ｐ明朝" panose="02020600040205080304" pitchFamily="18" charset="-128"/>
                <a:cs typeface="Meiryo UI" panose="020B0604030504040204" pitchFamily="50" charset="-128"/>
              </a:endParaRPr>
            </a:p>
          </p:txBody>
        </p:sp>
      </p:grpSp>
      <p:sp>
        <p:nvSpPr>
          <p:cNvPr id="19" name="右矢印 18"/>
          <p:cNvSpPr/>
          <p:nvPr/>
        </p:nvSpPr>
        <p:spPr>
          <a:xfrm>
            <a:off x="3181131" y="1066857"/>
            <a:ext cx="679747" cy="173120"/>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kumimoji="1" lang="ja-JP" altLang="en-US"/>
          </a:p>
        </p:txBody>
      </p:sp>
      <p:sp>
        <p:nvSpPr>
          <p:cNvPr id="20" name="右中かっこ 19"/>
          <p:cNvSpPr/>
          <p:nvPr/>
        </p:nvSpPr>
        <p:spPr>
          <a:xfrm>
            <a:off x="2966895" y="1700808"/>
            <a:ext cx="184085" cy="3456384"/>
          </a:xfrm>
          <a:prstGeom prst="rightBrace">
            <a:avLst>
              <a:gd name="adj1" fmla="val 81204"/>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1" name="右矢印 20"/>
          <p:cNvSpPr/>
          <p:nvPr/>
        </p:nvSpPr>
        <p:spPr>
          <a:xfrm>
            <a:off x="3181131" y="3342440"/>
            <a:ext cx="679747" cy="173120"/>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kumimoji="1" lang="ja-JP" altLang="en-US"/>
          </a:p>
        </p:txBody>
      </p:sp>
      <p:sp>
        <p:nvSpPr>
          <p:cNvPr id="22" name="テキスト ボックス 21"/>
          <p:cNvSpPr txBox="1"/>
          <p:nvPr/>
        </p:nvSpPr>
        <p:spPr>
          <a:xfrm>
            <a:off x="3148938" y="1220228"/>
            <a:ext cx="709898" cy="261610"/>
          </a:xfrm>
          <a:prstGeom prst="rect">
            <a:avLst/>
          </a:prstGeom>
          <a:noFill/>
        </p:spPr>
        <p:txBody>
          <a:bodyPr wrap="square" rtlCol="0">
            <a:spAutoFit/>
          </a:bodyPr>
          <a:lstStyle/>
          <a:p>
            <a:r>
              <a:rPr kumimoji="1" lang="ja-JP" altLang="en-US" sz="1100" dirty="0" smtClean="0">
                <a:latin typeface="ＭＳ Ｐゴシック" panose="020B0600070205080204" pitchFamily="50" charset="-128"/>
                <a:ea typeface="ＭＳ Ｐゴシック" panose="020B0600070205080204" pitchFamily="50" charset="-128"/>
              </a:rPr>
              <a:t>物流</a:t>
            </a:r>
            <a:endParaRPr kumimoji="1" lang="ja-JP" altLang="en-US" sz="1100" dirty="0">
              <a:latin typeface="ＭＳ Ｐゴシック" panose="020B0600070205080204" pitchFamily="50" charset="-128"/>
              <a:ea typeface="ＭＳ Ｐゴシック" panose="020B0600070205080204" pitchFamily="50" charset="-128"/>
            </a:endParaRPr>
          </a:p>
        </p:txBody>
      </p:sp>
      <p:sp>
        <p:nvSpPr>
          <p:cNvPr id="23" name="テキスト ボックス 22"/>
          <p:cNvSpPr txBox="1"/>
          <p:nvPr/>
        </p:nvSpPr>
        <p:spPr>
          <a:xfrm>
            <a:off x="3014269" y="3667089"/>
            <a:ext cx="979235" cy="2000548"/>
          </a:xfrm>
          <a:prstGeom prst="rect">
            <a:avLst/>
          </a:prstGeom>
          <a:noFill/>
        </p:spPr>
        <p:txBody>
          <a:bodyPr wrap="square" rtlCol="0">
            <a:spAutoFit/>
          </a:bodyPr>
          <a:lstStyle/>
          <a:p>
            <a:r>
              <a:rPr lang="ja-JP" altLang="en-US" sz="900" b="1" dirty="0" smtClean="0">
                <a:latin typeface="ＭＳ Ｐゴシック" panose="020B0600070205080204" pitchFamily="50" charset="-128"/>
                <a:ea typeface="ＭＳ Ｐゴシック" panose="020B0600070205080204" pitchFamily="50" charset="-128"/>
              </a:rPr>
              <a:t>国際</a:t>
            </a:r>
            <a:r>
              <a:rPr kumimoji="1" lang="ja-JP" altLang="en-US" sz="900" b="1" dirty="0" smtClean="0">
                <a:latin typeface="ＭＳ Ｐゴシック" panose="020B0600070205080204" pitchFamily="50" charset="-128"/>
                <a:ea typeface="ＭＳ Ｐゴシック" panose="020B0600070205080204" pitchFamily="50" charset="-128"/>
              </a:rPr>
              <a:t>医療交流</a:t>
            </a:r>
            <a:endParaRPr kumimoji="1" lang="en-US" altLang="ja-JP" sz="900" b="1" dirty="0" smtClean="0">
              <a:latin typeface="ＭＳ Ｐゴシック" panose="020B0600070205080204" pitchFamily="50" charset="-128"/>
              <a:ea typeface="ＭＳ Ｐゴシック" panose="020B0600070205080204" pitchFamily="50" charset="-128"/>
            </a:endParaRPr>
          </a:p>
          <a:p>
            <a:endParaRPr lang="en-US" altLang="ja-JP" sz="900" b="1" dirty="0" smtClean="0">
              <a:latin typeface="ＭＳ Ｐゴシック" panose="020B0600070205080204" pitchFamily="50" charset="-128"/>
              <a:ea typeface="ＭＳ Ｐゴシック" panose="020B0600070205080204" pitchFamily="50" charset="-128"/>
            </a:endParaRPr>
          </a:p>
          <a:p>
            <a:r>
              <a:rPr lang="ja-JP" altLang="en-US" sz="900" b="1" dirty="0" smtClean="0">
                <a:latin typeface="ＭＳ Ｐゴシック" panose="020B0600070205080204" pitchFamily="50" charset="-128"/>
                <a:ea typeface="ＭＳ Ｐゴシック" panose="020B0600070205080204" pitchFamily="50" charset="-128"/>
              </a:rPr>
              <a:t>観光</a:t>
            </a:r>
            <a:endParaRPr kumimoji="1" lang="en-US" altLang="ja-JP" sz="900" b="1" dirty="0" smtClean="0">
              <a:latin typeface="ＭＳ Ｐゴシック" panose="020B0600070205080204" pitchFamily="50" charset="-128"/>
              <a:ea typeface="ＭＳ Ｐゴシック" panose="020B0600070205080204" pitchFamily="50" charset="-128"/>
            </a:endParaRPr>
          </a:p>
          <a:p>
            <a:endParaRPr kumimoji="1" lang="en-US" altLang="ja-JP" sz="1050" dirty="0" smtClean="0">
              <a:latin typeface="ＭＳ Ｐゴシック" panose="020B0600070205080204" pitchFamily="50" charset="-128"/>
              <a:ea typeface="ＭＳ Ｐゴシック" panose="020B0600070205080204" pitchFamily="50" charset="-128"/>
            </a:endParaRPr>
          </a:p>
          <a:p>
            <a:r>
              <a:rPr kumimoji="1" lang="ja-JP" altLang="en-US" sz="1050" dirty="0" smtClean="0">
                <a:latin typeface="ＭＳ Ｐゴシック" panose="020B0600070205080204" pitchFamily="50" charset="-128"/>
                <a:ea typeface="ＭＳ Ｐゴシック" panose="020B0600070205080204" pitchFamily="50" charset="-128"/>
              </a:rPr>
              <a:t>防疫</a:t>
            </a:r>
            <a:endParaRPr kumimoji="1" lang="en-US" altLang="ja-JP" sz="1050" dirty="0" smtClean="0">
              <a:latin typeface="ＭＳ Ｐゴシック" panose="020B0600070205080204" pitchFamily="50" charset="-128"/>
              <a:ea typeface="ＭＳ Ｐゴシック" panose="020B0600070205080204" pitchFamily="50" charset="-128"/>
            </a:endParaRPr>
          </a:p>
          <a:p>
            <a:endParaRPr kumimoji="1" lang="en-US" altLang="ja-JP" sz="1050" dirty="0" smtClean="0">
              <a:latin typeface="ＭＳ Ｐゴシック" panose="020B0600070205080204" pitchFamily="50" charset="-128"/>
              <a:ea typeface="ＭＳ Ｐゴシック" panose="020B0600070205080204" pitchFamily="50" charset="-128"/>
            </a:endParaRPr>
          </a:p>
          <a:p>
            <a:r>
              <a:rPr kumimoji="1" lang="ja-JP" altLang="en-US" sz="1050" dirty="0" smtClean="0">
                <a:latin typeface="ＭＳ Ｐゴシック" panose="020B0600070205080204" pitchFamily="50" charset="-128"/>
                <a:ea typeface="ＭＳ Ｐゴシック" panose="020B0600070205080204" pitchFamily="50" charset="-128"/>
              </a:rPr>
              <a:t>研究</a:t>
            </a:r>
            <a:endParaRPr kumimoji="1" lang="en-US" altLang="ja-JP" sz="1050" dirty="0" smtClean="0">
              <a:latin typeface="ＭＳ Ｐゴシック" panose="020B0600070205080204" pitchFamily="50" charset="-128"/>
              <a:ea typeface="ＭＳ Ｐゴシック" panose="020B0600070205080204" pitchFamily="50" charset="-128"/>
            </a:endParaRPr>
          </a:p>
          <a:p>
            <a:endParaRPr lang="en-US" altLang="ja-JP" sz="1100" strike="sngStrike" dirty="0" smtClean="0">
              <a:latin typeface="ＭＳ Ｐゴシック" panose="020B0600070205080204" pitchFamily="50" charset="-128"/>
              <a:ea typeface="ＭＳ Ｐゴシック" panose="020B0600070205080204" pitchFamily="50" charset="-128"/>
            </a:endParaRPr>
          </a:p>
          <a:p>
            <a:endParaRPr kumimoji="1" lang="en-US" altLang="ja-JP" sz="1100" dirty="0" smtClean="0">
              <a:latin typeface="ＭＳ Ｐゴシック" panose="020B0600070205080204" pitchFamily="50" charset="-128"/>
              <a:ea typeface="ＭＳ Ｐゴシック" panose="020B0600070205080204" pitchFamily="50" charset="-128"/>
            </a:endParaRPr>
          </a:p>
          <a:p>
            <a:endParaRPr lang="en-US" altLang="ja-JP" sz="1100" strike="sngStrike" dirty="0">
              <a:latin typeface="ＭＳ Ｐゴシック" panose="020B0600070205080204" pitchFamily="50" charset="-128"/>
              <a:ea typeface="ＭＳ Ｐゴシック" panose="020B0600070205080204" pitchFamily="50" charset="-128"/>
            </a:endParaRPr>
          </a:p>
          <a:p>
            <a:endParaRPr kumimoji="1" lang="en-US" altLang="ja-JP" sz="1100" strike="sngStrike" dirty="0" smtClean="0">
              <a:latin typeface="ＭＳ Ｐゴシック" panose="020B0600070205080204" pitchFamily="50" charset="-128"/>
              <a:ea typeface="ＭＳ Ｐゴシック" panose="020B0600070205080204" pitchFamily="50" charset="-128"/>
            </a:endParaRPr>
          </a:p>
          <a:p>
            <a:endParaRPr kumimoji="1" lang="ja-JP" altLang="en-US" sz="1100" strike="sngStrike" dirty="0">
              <a:latin typeface="ＭＳ Ｐゴシック" panose="020B0600070205080204" pitchFamily="50" charset="-128"/>
              <a:ea typeface="ＭＳ Ｐゴシック" panose="020B0600070205080204" pitchFamily="50" charset="-128"/>
            </a:endParaRPr>
          </a:p>
        </p:txBody>
      </p:sp>
      <p:sp>
        <p:nvSpPr>
          <p:cNvPr id="25" name="スライド番号プレースホルダ 24"/>
          <p:cNvSpPr>
            <a:spLocks noGrp="1"/>
          </p:cNvSpPr>
          <p:nvPr>
            <p:ph type="sldNum" sz="quarter" idx="12"/>
          </p:nvPr>
        </p:nvSpPr>
        <p:spPr/>
        <p:txBody>
          <a:bodyPr/>
          <a:lstStyle/>
          <a:p>
            <a:fld id="{37EF5067-3AB7-4642-9103-42CBD40CC6D9}" type="slidenum">
              <a:rPr kumimoji="1" lang="ja-JP" altLang="en-US" smtClean="0"/>
              <a:pPr/>
              <a:t>67</a:t>
            </a:fld>
            <a:endParaRPr kumimoji="1" lang="ja-JP" altLang="en-US" dirty="0"/>
          </a:p>
        </p:txBody>
      </p:sp>
    </p:spTree>
    <p:extLst>
      <p:ext uri="{BB962C8B-B14F-4D97-AF65-F5344CB8AC3E}">
        <p14:creationId xmlns:p14="http://schemas.microsoft.com/office/powerpoint/2010/main" val="128096290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テキスト ボックス 9"/>
          <p:cNvSpPr txBox="1"/>
          <p:nvPr/>
        </p:nvSpPr>
        <p:spPr>
          <a:xfrm>
            <a:off x="140372" y="206969"/>
            <a:ext cx="3514104" cy="384721"/>
          </a:xfrm>
          <a:prstGeom prst="rect">
            <a:avLst/>
          </a:prstGeom>
          <a:noFill/>
        </p:spPr>
        <p:txBody>
          <a:bodyPr wrap="none" rtlCol="0">
            <a:spAutoFit/>
          </a:bodyPr>
          <a:lstStyle/>
          <a:p>
            <a:r>
              <a:rPr lang="ja-JP" altLang="en-US" dirty="0" smtClean="0">
                <a:latin typeface="ＭＳ Ｐゴシック" panose="020B0600070205080204" pitchFamily="50" charset="-128"/>
                <a:ea typeface="ＭＳ Ｐゴシック" panose="020B0600070205080204" pitchFamily="50" charset="-128"/>
                <a:cs typeface="メイリオ" panose="020B0604030504040204" pitchFamily="50" charset="-128"/>
              </a:rPr>
              <a:t>医療関連の施設集積、機能充実</a:t>
            </a:r>
            <a:endParaRPr kumimoji="1" lang="ja-JP" altLang="en-US" sz="1100" dirty="0">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2" name="スライド番号プレースホルダ 21"/>
          <p:cNvSpPr>
            <a:spLocks noGrp="1"/>
          </p:cNvSpPr>
          <p:nvPr>
            <p:ph type="sldNum" sz="quarter" idx="12"/>
          </p:nvPr>
        </p:nvSpPr>
        <p:spPr/>
        <p:txBody>
          <a:bodyPr/>
          <a:lstStyle/>
          <a:p>
            <a:fld id="{37EF5067-3AB7-4642-9103-42CBD40CC6D9}" type="slidenum">
              <a:rPr kumimoji="1" lang="ja-JP" altLang="en-US" smtClean="0"/>
              <a:pPr/>
              <a:t>68</a:t>
            </a:fld>
            <a:endParaRPr kumimoji="1" lang="ja-JP" altLang="en-US" dirty="0"/>
          </a:p>
        </p:txBody>
      </p:sp>
      <p:pic>
        <p:nvPicPr>
          <p:cNvPr id="107522" name="Picture 2"/>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50800" y="785813"/>
            <a:ext cx="9802813" cy="5286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1575783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3"/>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2647306" y="3731370"/>
            <a:ext cx="4880769" cy="3213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 name="テキスト ボックス 15"/>
          <p:cNvSpPr txBox="1"/>
          <p:nvPr/>
        </p:nvSpPr>
        <p:spPr>
          <a:xfrm>
            <a:off x="272480" y="116632"/>
            <a:ext cx="954107" cy="400110"/>
          </a:xfrm>
          <a:prstGeom prst="rect">
            <a:avLst/>
          </a:prstGeom>
          <a:noFill/>
        </p:spPr>
        <p:txBody>
          <a:bodyPr wrap="none" rtlCol="0">
            <a:spAutoFit/>
          </a:bodyPr>
          <a:lstStyle/>
          <a:p>
            <a:r>
              <a:rPr kumimoji="1" lang="ja-JP" altLang="en-US" sz="20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（参考）</a:t>
            </a:r>
            <a:endParaRPr kumimoji="1" lang="ja-JP" altLang="en-US" sz="2000" dirty="0">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pic>
        <p:nvPicPr>
          <p:cNvPr id="1027" name="Picture 3"/>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2647306" y="316688"/>
            <a:ext cx="5395845" cy="31843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スライド番号プレースホルダ 6"/>
          <p:cNvSpPr>
            <a:spLocks noGrp="1"/>
          </p:cNvSpPr>
          <p:nvPr>
            <p:ph type="sldNum" sz="quarter" idx="12"/>
          </p:nvPr>
        </p:nvSpPr>
        <p:spPr/>
        <p:txBody>
          <a:bodyPr/>
          <a:lstStyle/>
          <a:p>
            <a:fld id="{37EF5067-3AB7-4642-9103-42CBD40CC6D9}" type="slidenum">
              <a:rPr kumimoji="1" lang="ja-JP" altLang="en-US" smtClean="0"/>
              <a:pPr/>
              <a:t>69</a:t>
            </a:fld>
            <a:endParaRPr kumimoji="1" lang="ja-JP" altLang="en-US" dirty="0"/>
          </a:p>
        </p:txBody>
      </p:sp>
    </p:spTree>
    <p:extLst>
      <p:ext uri="{BB962C8B-B14F-4D97-AF65-F5344CB8AC3E}">
        <p14:creationId xmlns:p14="http://schemas.microsoft.com/office/powerpoint/2010/main" val="2384038351"/>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 name="図 42" descr="5000文の１.jpg"/>
          <p:cNvPicPr>
            <a:picLocks noChangeAspect="1"/>
          </p:cNvPicPr>
          <p:nvPr/>
        </p:nvPicPr>
        <p:blipFill>
          <a:blip r:embed="rId3" cstate="email"/>
          <a:srcRect/>
          <a:stretch>
            <a:fillRect/>
          </a:stretch>
        </p:blipFill>
        <p:spPr>
          <a:xfrm>
            <a:off x="3870239" y="887454"/>
            <a:ext cx="4251965" cy="5672840"/>
          </a:xfrm>
          <a:prstGeom prst="rect">
            <a:avLst/>
          </a:prstGeom>
        </p:spPr>
      </p:pic>
      <p:sp>
        <p:nvSpPr>
          <p:cNvPr id="4" name="Rectangle 2"/>
          <p:cNvSpPr txBox="1">
            <a:spLocks noChangeArrowheads="1"/>
          </p:cNvSpPr>
          <p:nvPr/>
        </p:nvSpPr>
        <p:spPr bwMode="auto">
          <a:xfrm>
            <a:off x="0" y="10"/>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en-US" altLang="ja-JP" sz="2000" b="1" dirty="0" smtClean="0">
                <a:solidFill>
                  <a:schemeClr val="bg1"/>
                </a:solidFill>
                <a:latin typeface="ＭＳ Ｐゴシック" pitchFamily="50" charset="-128"/>
                <a:ea typeface="ＭＳ Ｐゴシック" pitchFamily="50" charset="-128"/>
              </a:rPr>
              <a:t>1</a:t>
            </a:r>
            <a:r>
              <a:rPr lang="ja-JP" altLang="en-US" sz="2000" b="1" dirty="0">
                <a:solidFill>
                  <a:schemeClr val="bg1"/>
                </a:solidFill>
                <a:latin typeface="ＭＳ Ｐゴシック" pitchFamily="50" charset="-128"/>
                <a:ea typeface="ＭＳ Ｐゴシック" pitchFamily="50" charset="-128"/>
              </a:rPr>
              <a:t> </a:t>
            </a:r>
            <a:r>
              <a:rPr lang="ja-JP" altLang="en-US" sz="2000" b="1" dirty="0" smtClean="0">
                <a:solidFill>
                  <a:schemeClr val="bg1"/>
                </a:solidFill>
                <a:latin typeface="ＭＳ Ｐゴシック" pitchFamily="50" charset="-128"/>
                <a:ea typeface="ＭＳ Ｐゴシック" pitchFamily="50" charset="-128"/>
              </a:rPr>
              <a:t>．大阪駅周辺</a:t>
            </a:r>
            <a:endParaRPr lang="en-US" altLang="ja-JP" sz="2000" b="1" dirty="0" smtClean="0">
              <a:solidFill>
                <a:schemeClr val="bg1"/>
              </a:solidFill>
              <a:latin typeface="ＭＳ Ｐゴシック" pitchFamily="50" charset="-128"/>
              <a:ea typeface="ＭＳ Ｐゴシック" pitchFamily="50" charset="-128"/>
            </a:endParaRPr>
          </a:p>
        </p:txBody>
      </p:sp>
      <p:sp>
        <p:nvSpPr>
          <p:cNvPr id="8" name="テキスト ボックス 7"/>
          <p:cNvSpPr txBox="1"/>
          <p:nvPr/>
        </p:nvSpPr>
        <p:spPr>
          <a:xfrm>
            <a:off x="56456" y="548682"/>
            <a:ext cx="3744416" cy="6048670"/>
          </a:xfrm>
          <a:prstGeom prst="rect">
            <a:avLst/>
          </a:prstGeom>
          <a:noFill/>
          <a:ln>
            <a:solidFill>
              <a:schemeClr val="tx1"/>
            </a:solidFill>
            <a:prstDash val="sysDash"/>
          </a:ln>
        </p:spPr>
        <p:txBody>
          <a:bodyPr wrap="square" lIns="36000" tIns="36000" rIns="36000" bIns="36000" rtlCol="0">
            <a:noAutofit/>
          </a:bodyPr>
          <a:lstStyle/>
          <a:p>
            <a:r>
              <a:rPr lang="en-US" altLang="ja-JP" sz="1100" dirty="0" smtClean="0">
                <a:latin typeface="ＭＳ Ｐゴシック" pitchFamily="50" charset="-128"/>
                <a:ea typeface="ＭＳ Ｐゴシック" pitchFamily="50" charset="-128"/>
              </a:rPr>
              <a:t>【</a:t>
            </a:r>
            <a:r>
              <a:rPr lang="ja-JP" altLang="en-US" sz="1100" dirty="0" smtClean="0">
                <a:latin typeface="ＭＳ Ｐゴシック" pitchFamily="50" charset="-128"/>
                <a:ea typeface="ＭＳ Ｐゴシック" pitchFamily="50" charset="-128"/>
              </a:rPr>
              <a:t>地区の位置付け</a:t>
            </a:r>
            <a:r>
              <a:rPr lang="en-US" altLang="ja-JP" sz="1100" dirty="0" smtClean="0">
                <a:latin typeface="ＭＳ Ｐゴシック" pitchFamily="50" charset="-128"/>
                <a:ea typeface="ＭＳ Ｐゴシック" pitchFamily="50" charset="-128"/>
              </a:rPr>
              <a:t>】</a:t>
            </a:r>
          </a:p>
          <a:p>
            <a:pPr marL="180975" indent="-85725">
              <a:buFont typeface="Arial" pitchFamily="34" charset="0"/>
              <a:buChar char="•"/>
            </a:pPr>
            <a:r>
              <a:rPr lang="ja-JP" altLang="en-US" sz="1100" dirty="0" smtClean="0">
                <a:latin typeface="ＭＳ Ｐ明朝" pitchFamily="18" charset="-128"/>
                <a:ea typeface="ＭＳ Ｐ明朝" pitchFamily="18" charset="-128"/>
              </a:rPr>
              <a:t>本地域は鉄道</a:t>
            </a:r>
            <a:r>
              <a:rPr lang="en-US" altLang="ja-JP" sz="1100" dirty="0" smtClean="0">
                <a:latin typeface="ＭＳ Ｐ明朝" pitchFamily="18" charset="-128"/>
                <a:ea typeface="ＭＳ Ｐ明朝" pitchFamily="18" charset="-128"/>
              </a:rPr>
              <a:t>4</a:t>
            </a:r>
            <a:r>
              <a:rPr lang="ja-JP" altLang="en-US" sz="1100" dirty="0" smtClean="0">
                <a:latin typeface="ＭＳ Ｐ明朝" pitchFamily="18" charset="-128"/>
                <a:ea typeface="ＭＳ Ｐ明朝" pitchFamily="18" charset="-128"/>
              </a:rPr>
              <a:t>社（ＪＲ、阪急、阪神、地下鉄）、</a:t>
            </a:r>
            <a:r>
              <a:rPr lang="en-US" altLang="ja-JP" sz="1100" dirty="0" smtClean="0">
                <a:latin typeface="ＭＳ Ｐ明朝" pitchFamily="18" charset="-128"/>
                <a:ea typeface="ＭＳ Ｐ明朝" pitchFamily="18" charset="-128"/>
              </a:rPr>
              <a:t>7</a:t>
            </a:r>
            <a:r>
              <a:rPr lang="ja-JP" altLang="en-US" sz="1100" dirty="0" smtClean="0">
                <a:latin typeface="ＭＳ Ｐ明朝" pitchFamily="18" charset="-128"/>
                <a:ea typeface="ＭＳ Ｐ明朝" pitchFamily="18" charset="-128"/>
              </a:rPr>
              <a:t>駅が集中し、１日に約</a:t>
            </a:r>
            <a:r>
              <a:rPr lang="en-US" altLang="ja-JP" sz="1100" dirty="0" smtClean="0">
                <a:latin typeface="ＭＳ Ｐ明朝" pitchFamily="18" charset="-128"/>
                <a:ea typeface="ＭＳ Ｐ明朝" pitchFamily="18" charset="-128"/>
              </a:rPr>
              <a:t>236</a:t>
            </a:r>
            <a:r>
              <a:rPr lang="ja-JP" altLang="en-US" sz="1100" dirty="0" smtClean="0">
                <a:latin typeface="ＭＳ Ｐ明朝" pitchFamily="18" charset="-128"/>
                <a:ea typeface="ＭＳ Ｐ明朝" pitchFamily="18" charset="-128"/>
              </a:rPr>
              <a:t>万人の乗り降りがある西日本最大のターミナル（全国では新宿・池袋に次いで第３位）であり、主要都市とのアクセス性に優れ、国土軸との結節点となっている。</a:t>
            </a:r>
            <a:endParaRPr lang="en-US" altLang="ja-JP" sz="1100" dirty="0" smtClean="0">
              <a:latin typeface="ＭＳ Ｐ明朝" pitchFamily="18" charset="-128"/>
              <a:ea typeface="ＭＳ Ｐ明朝" pitchFamily="18" charset="-128"/>
            </a:endParaRPr>
          </a:p>
          <a:p>
            <a:pPr marL="180975" indent="-85725">
              <a:buFont typeface="Arial" pitchFamily="34" charset="0"/>
              <a:buChar char="•"/>
            </a:pPr>
            <a:r>
              <a:rPr lang="ja-JP" altLang="en-US" sz="1100" dirty="0" smtClean="0">
                <a:latin typeface="ＭＳ Ｐ明朝" pitchFamily="18" charset="-128"/>
                <a:ea typeface="ＭＳ Ｐ明朝" pitchFamily="18" charset="-128"/>
              </a:rPr>
              <a:t>本地域は、百貨店に代表される繁華街として発展し、また大阪駅前ビルの再開発、ハービス</a:t>
            </a:r>
            <a:r>
              <a:rPr lang="en-US" altLang="ja-JP" sz="1100" dirty="0" smtClean="0">
                <a:latin typeface="ＭＳ Ｐ明朝" pitchFamily="18" charset="-128"/>
                <a:ea typeface="ＭＳ Ｐ明朝" pitchFamily="18" charset="-128"/>
              </a:rPr>
              <a:t>OSAKA</a:t>
            </a:r>
            <a:r>
              <a:rPr lang="ja-JP" altLang="en-US" sz="1100" dirty="0" smtClean="0">
                <a:latin typeface="ＭＳ Ｐ明朝" pitchFamily="18" charset="-128"/>
                <a:ea typeface="ＭＳ Ｐ明朝" pitchFamily="18" charset="-128"/>
              </a:rPr>
              <a:t>などの西梅田再開発などによりオフィスビルの建設が続き、関西の業務・商業機能の中枢を担ってきたエリアである。</a:t>
            </a:r>
            <a:endParaRPr lang="en-US" altLang="ja-JP" sz="1100" dirty="0" smtClean="0">
              <a:latin typeface="ＭＳ Ｐ明朝" pitchFamily="18" charset="-128"/>
              <a:ea typeface="ＭＳ Ｐ明朝" pitchFamily="18" charset="-128"/>
            </a:endParaRPr>
          </a:p>
          <a:p>
            <a:pPr marL="180975" indent="-85725">
              <a:buFont typeface="Arial" pitchFamily="34" charset="0"/>
              <a:buChar char="•"/>
            </a:pPr>
            <a:r>
              <a:rPr lang="ja-JP" altLang="en-US" sz="1100" dirty="0" smtClean="0">
                <a:latin typeface="ＭＳ Ｐ明朝" pitchFamily="18" charset="-128"/>
                <a:ea typeface="ＭＳ Ｐ明朝" pitchFamily="18" charset="-128"/>
              </a:rPr>
              <a:t>近年も、梅田阪急ビルやグランフロント大阪等の大型オフィスビルが順次完成するとともに、阪急百貨店建替、大丸百貨店増床等により、新宿駅周辺の店舗面積（約</a:t>
            </a:r>
            <a:r>
              <a:rPr lang="en-US" altLang="ja-JP" sz="1100" dirty="0" smtClean="0">
                <a:latin typeface="ＭＳ Ｐ明朝" pitchFamily="18" charset="-128"/>
                <a:ea typeface="ＭＳ Ｐ明朝" pitchFamily="18" charset="-128"/>
              </a:rPr>
              <a:t>21.7</a:t>
            </a:r>
            <a:r>
              <a:rPr lang="ja-JP" altLang="en-US" sz="1100" dirty="0" smtClean="0">
                <a:latin typeface="ＭＳ Ｐ明朝" pitchFamily="18" charset="-128"/>
                <a:ea typeface="ＭＳ Ｐ明朝" pitchFamily="18" charset="-128"/>
              </a:rPr>
              <a:t>万㎡</a:t>
            </a:r>
            <a:r>
              <a:rPr lang="en-US" altLang="ja-JP" sz="1100" dirty="0" smtClean="0">
                <a:latin typeface="ＭＳ Ｐ明朝" pitchFamily="18" charset="-128"/>
                <a:ea typeface="ＭＳ Ｐ明朝" pitchFamily="18" charset="-128"/>
              </a:rPr>
              <a:t>)</a:t>
            </a:r>
            <a:r>
              <a:rPr lang="ja-JP" altLang="en-US" sz="1100" dirty="0" smtClean="0">
                <a:latin typeface="ＭＳ Ｐ明朝" pitchFamily="18" charset="-128"/>
                <a:ea typeface="ＭＳ Ｐ明朝" pitchFamily="18" charset="-128"/>
              </a:rPr>
              <a:t>を凌ぎ、約</a:t>
            </a:r>
            <a:r>
              <a:rPr lang="en-US" altLang="ja-JP" sz="1100" dirty="0" smtClean="0">
                <a:latin typeface="ＭＳ Ｐ明朝" pitchFamily="18" charset="-128"/>
                <a:ea typeface="ＭＳ Ｐ明朝" pitchFamily="18" charset="-128"/>
              </a:rPr>
              <a:t>32.5</a:t>
            </a:r>
            <a:r>
              <a:rPr lang="ja-JP" altLang="en-US" sz="1100" dirty="0" smtClean="0">
                <a:latin typeface="ＭＳ Ｐ明朝" pitchFamily="18" charset="-128"/>
                <a:ea typeface="ＭＳ Ｐ明朝" pitchFamily="18" charset="-128"/>
              </a:rPr>
              <a:t>万㎡の店舗面積を要する「日本一の百貨店の集積地」となっている。</a:t>
            </a:r>
            <a:r>
              <a:rPr lang="en-US" altLang="ja-JP" sz="1100" dirty="0" smtClean="0">
                <a:latin typeface="ＭＳ Ｐ明朝" pitchFamily="18" charset="-128"/>
                <a:ea typeface="ＭＳ Ｐ明朝" pitchFamily="18" charset="-128"/>
              </a:rPr>
              <a:t/>
            </a:r>
            <a:br>
              <a:rPr lang="en-US" altLang="ja-JP" sz="1100" dirty="0" smtClean="0">
                <a:latin typeface="ＭＳ Ｐ明朝" pitchFamily="18" charset="-128"/>
                <a:ea typeface="ＭＳ Ｐ明朝" pitchFamily="18" charset="-128"/>
              </a:rPr>
            </a:br>
            <a:r>
              <a:rPr lang="ja-JP" altLang="en-US" sz="900" dirty="0" smtClean="0">
                <a:latin typeface="ＭＳ Ｐ明朝" pitchFamily="18" charset="-128"/>
                <a:ea typeface="ＭＳ Ｐ明朝" pitchFamily="18" charset="-128"/>
              </a:rPr>
              <a:t>（出所：日本政策投資銀行「大阪における百貨店業界の展望」）</a:t>
            </a:r>
            <a:endParaRPr lang="en-US" altLang="ja-JP" sz="900" dirty="0" smtClean="0">
              <a:latin typeface="ＭＳ Ｐ明朝" pitchFamily="18" charset="-128"/>
              <a:ea typeface="ＭＳ Ｐ明朝" pitchFamily="18" charset="-128"/>
            </a:endParaRPr>
          </a:p>
          <a:p>
            <a:pPr marL="85725" indent="-85725"/>
            <a:endParaRPr lang="en-US" altLang="ja-JP" sz="1100" dirty="0" smtClean="0">
              <a:latin typeface="ＭＳ Ｐ明朝" pitchFamily="18" charset="-128"/>
              <a:ea typeface="ＭＳ Ｐ明朝" pitchFamily="18" charset="-128"/>
            </a:endParaRPr>
          </a:p>
          <a:p>
            <a:pPr marL="85725" indent="-85725"/>
            <a:r>
              <a:rPr lang="en-US" altLang="ja-JP" sz="1100" dirty="0" smtClean="0">
                <a:latin typeface="ＭＳ Ｐ明朝" pitchFamily="18" charset="-128"/>
                <a:ea typeface="ＭＳ Ｐ明朝" pitchFamily="18" charset="-128"/>
              </a:rPr>
              <a:t>【</a:t>
            </a:r>
            <a:r>
              <a:rPr lang="ja-JP" altLang="en-US" sz="1100" dirty="0" smtClean="0">
                <a:latin typeface="+mn-ea"/>
              </a:rPr>
              <a:t>土地利用の課題</a:t>
            </a:r>
            <a:r>
              <a:rPr lang="en-US" altLang="ja-JP" sz="1100" dirty="0" smtClean="0">
                <a:latin typeface="+mn-ea"/>
              </a:rPr>
              <a:t>】</a:t>
            </a:r>
          </a:p>
          <a:p>
            <a:pPr marL="180975" indent="-85725">
              <a:buFont typeface="Arial" pitchFamily="34" charset="0"/>
              <a:buChar char="•"/>
            </a:pPr>
            <a:r>
              <a:rPr lang="ja-JP" altLang="en-US" sz="1100" dirty="0" smtClean="0">
                <a:latin typeface="ＭＳ Ｐ明朝" pitchFamily="18" charset="-128"/>
                <a:ea typeface="ＭＳ Ｐ明朝" pitchFamily="18" charset="-128"/>
              </a:rPr>
              <a:t>業務・商業の中枢である一方、これまで、各開発がバラバラに実施されてきており、大阪駅周辺で一体性のあるまちづくりが不十分。</a:t>
            </a:r>
            <a:endParaRPr lang="en-US" altLang="ja-JP" sz="1100" dirty="0" smtClean="0">
              <a:latin typeface="ＭＳ Ｐ明朝" pitchFamily="18" charset="-128"/>
              <a:ea typeface="ＭＳ Ｐ明朝" pitchFamily="18" charset="-128"/>
            </a:endParaRPr>
          </a:p>
          <a:p>
            <a:pPr marL="180975" indent="-85725">
              <a:buFont typeface="Arial" pitchFamily="34" charset="0"/>
              <a:buChar char="•"/>
            </a:pPr>
            <a:r>
              <a:rPr lang="ja-JP" altLang="en-US" sz="1100" dirty="0" smtClean="0">
                <a:latin typeface="ＭＳ Ｐ明朝" pitchFamily="18" charset="-128"/>
                <a:ea typeface="ＭＳ Ｐ明朝" pitchFamily="18" charset="-128"/>
              </a:rPr>
              <a:t>今後、うめきた</a:t>
            </a:r>
            <a:r>
              <a:rPr lang="en-US" altLang="ja-JP" sz="1100" dirty="0" smtClean="0">
                <a:latin typeface="ＭＳ Ｐ明朝" pitchFamily="18" charset="-128"/>
                <a:ea typeface="ＭＳ Ｐ明朝" pitchFamily="18" charset="-128"/>
              </a:rPr>
              <a:t>2</a:t>
            </a:r>
            <a:r>
              <a:rPr lang="ja-JP" altLang="en-US" sz="1100" dirty="0" smtClean="0">
                <a:latin typeface="ＭＳ Ｐ明朝" pitchFamily="18" charset="-128"/>
                <a:ea typeface="ＭＳ Ｐ明朝" pitchFamily="18" charset="-128"/>
              </a:rPr>
              <a:t>期区域の開発、阪神百貨店・新阪急ビルの一体建替、中央郵便局跡地開発などが予定されており、さらなる都市機能の集積が期待される。</a:t>
            </a:r>
          </a:p>
          <a:p>
            <a:endParaRPr lang="en-US" altLang="ja-JP" sz="1100" dirty="0" smtClean="0">
              <a:latin typeface="ＭＳ Ｐ明朝" pitchFamily="18" charset="-128"/>
              <a:ea typeface="ＭＳ Ｐ明朝" pitchFamily="18" charset="-128"/>
            </a:endParaRPr>
          </a:p>
          <a:p>
            <a:r>
              <a:rPr lang="en-US" altLang="ja-JP" sz="1100" dirty="0" smtClean="0">
                <a:latin typeface="+mn-ea"/>
              </a:rPr>
              <a:t>【</a:t>
            </a:r>
            <a:r>
              <a:rPr lang="ja-JP" altLang="en-US" sz="1100" dirty="0" smtClean="0">
                <a:latin typeface="+mn-ea"/>
              </a:rPr>
              <a:t>交通インフラの課題</a:t>
            </a:r>
            <a:r>
              <a:rPr lang="en-US" altLang="ja-JP" sz="1100" dirty="0" smtClean="0">
                <a:latin typeface="+mn-ea"/>
              </a:rPr>
              <a:t>】</a:t>
            </a:r>
          </a:p>
          <a:p>
            <a:pPr marL="173038" indent="-85725">
              <a:buFont typeface="Arial" pitchFamily="34" charset="0"/>
              <a:buChar char="•"/>
            </a:pPr>
            <a:r>
              <a:rPr lang="ja-JP" altLang="en-US" sz="1100" dirty="0" smtClean="0">
                <a:latin typeface="ＭＳ Ｐ明朝" pitchFamily="18" charset="-128"/>
                <a:ea typeface="ＭＳ Ｐ明朝" pitchFamily="18" charset="-128"/>
              </a:rPr>
              <a:t>地上駅、地下駅が混在し、大量の歩行者の動線確保のため、地上、地下のネットワークが発達しているが、上下の移動が多く、経路も分かりにくい。</a:t>
            </a:r>
            <a:endParaRPr lang="en-US" altLang="ja-JP" sz="1100" dirty="0" smtClean="0">
              <a:latin typeface="ＭＳ Ｐ明朝" pitchFamily="18" charset="-128"/>
              <a:ea typeface="ＭＳ Ｐ明朝" pitchFamily="18" charset="-128"/>
            </a:endParaRPr>
          </a:p>
          <a:p>
            <a:pPr marL="173038" indent="-85725">
              <a:buFont typeface="Arial" pitchFamily="34" charset="0"/>
              <a:buChar char="•"/>
            </a:pPr>
            <a:r>
              <a:rPr lang="en-US" altLang="ja-JP" sz="1100" dirty="0" smtClean="0">
                <a:latin typeface="ＭＳ Ｐ明朝" pitchFamily="18" charset="-128"/>
                <a:ea typeface="ＭＳ Ｐ明朝" pitchFamily="18" charset="-128"/>
              </a:rPr>
              <a:t>1942</a:t>
            </a:r>
            <a:r>
              <a:rPr lang="ja-JP" altLang="en-US" sz="1100" dirty="0" smtClean="0">
                <a:latin typeface="ＭＳ Ｐ明朝" pitchFamily="18" charset="-128"/>
                <a:ea typeface="ＭＳ Ｐ明朝" pitchFamily="18" charset="-128"/>
              </a:rPr>
              <a:t>年の大阪駅前地下道（面積約</a:t>
            </a:r>
            <a:r>
              <a:rPr lang="en-US" altLang="ja-JP" sz="1100" dirty="0" smtClean="0">
                <a:latin typeface="ＭＳ Ｐ明朝" pitchFamily="18" charset="-128"/>
                <a:ea typeface="ＭＳ Ｐ明朝" pitchFamily="18" charset="-128"/>
              </a:rPr>
              <a:t>6</a:t>
            </a:r>
            <a:r>
              <a:rPr lang="ja-JP" altLang="en-US" sz="1100" dirty="0" smtClean="0">
                <a:latin typeface="ＭＳ Ｐ明朝" pitchFamily="18" charset="-128"/>
                <a:ea typeface="ＭＳ Ｐ明朝" pitchFamily="18" charset="-128"/>
              </a:rPr>
              <a:t>千㎡）の開通以降、</a:t>
            </a:r>
            <a:r>
              <a:rPr lang="en-US" altLang="ja-JP" sz="1100" dirty="0" smtClean="0">
                <a:latin typeface="ＭＳ Ｐ明朝" pitchFamily="18" charset="-128"/>
                <a:ea typeface="ＭＳ Ｐ明朝" pitchFamily="18" charset="-128"/>
              </a:rPr>
              <a:t>1960</a:t>
            </a:r>
            <a:r>
              <a:rPr lang="ja-JP" altLang="en-US" sz="1100" dirty="0" smtClean="0">
                <a:latin typeface="ＭＳ Ｐ明朝" pitchFamily="18" charset="-128"/>
                <a:ea typeface="ＭＳ Ｐ明朝" pitchFamily="18" charset="-128"/>
              </a:rPr>
              <a:t>年代には地下街が順次開業し</a:t>
            </a:r>
            <a:r>
              <a:rPr lang="en-US" altLang="ja-JP" sz="1100" dirty="0" smtClean="0">
                <a:latin typeface="ＭＳ Ｐ明朝" pitchFamily="18" charset="-128"/>
                <a:ea typeface="ＭＳ Ｐ明朝" pitchFamily="18" charset="-128"/>
              </a:rPr>
              <a:t>1988</a:t>
            </a:r>
            <a:r>
              <a:rPr lang="ja-JP" altLang="en-US" sz="1100" dirty="0" smtClean="0">
                <a:latin typeface="ＭＳ Ｐ明朝" pitchFamily="18" charset="-128"/>
                <a:ea typeface="ＭＳ Ｐ明朝" pitchFamily="18" charset="-128"/>
              </a:rPr>
              <a:t>年頃に約</a:t>
            </a:r>
            <a:r>
              <a:rPr lang="en-US" altLang="ja-JP" sz="1100" dirty="0" smtClean="0">
                <a:latin typeface="ＭＳ Ｐ明朝" pitchFamily="18" charset="-128"/>
                <a:ea typeface="ＭＳ Ｐ明朝" pitchFamily="18" charset="-128"/>
              </a:rPr>
              <a:t>4.5</a:t>
            </a:r>
            <a:r>
              <a:rPr lang="ja-JP" altLang="en-US" sz="1100" dirty="0" smtClean="0">
                <a:latin typeface="ＭＳ Ｐ明朝" pitchFamily="18" charset="-128"/>
                <a:ea typeface="ＭＳ Ｐ明朝" pitchFamily="18" charset="-128"/>
              </a:rPr>
              <a:t>万㎡となり、現在では約</a:t>
            </a:r>
            <a:r>
              <a:rPr lang="en-US" altLang="ja-JP" sz="1100" dirty="0" smtClean="0">
                <a:latin typeface="ＭＳ Ｐ明朝" pitchFamily="18" charset="-128"/>
                <a:ea typeface="ＭＳ Ｐ明朝" pitchFamily="18" charset="-128"/>
              </a:rPr>
              <a:t>7.7</a:t>
            </a:r>
            <a:r>
              <a:rPr lang="ja-JP" altLang="en-US" sz="1100" dirty="0" smtClean="0">
                <a:latin typeface="ＭＳ Ｐ明朝" pitchFamily="18" charset="-128"/>
                <a:ea typeface="ＭＳ Ｐ明朝" pitchFamily="18" charset="-128"/>
              </a:rPr>
              <a:t>万㎡（甲子園球場の約</a:t>
            </a:r>
            <a:r>
              <a:rPr lang="en-US" altLang="ja-JP" sz="1100" dirty="0" smtClean="0">
                <a:latin typeface="ＭＳ Ｐ明朝" pitchFamily="18" charset="-128"/>
                <a:ea typeface="ＭＳ Ｐ明朝" pitchFamily="18" charset="-128"/>
              </a:rPr>
              <a:t>2</a:t>
            </a:r>
            <a:r>
              <a:rPr lang="ja-JP" altLang="en-US" sz="1100" dirty="0" smtClean="0">
                <a:latin typeface="ＭＳ Ｐ明朝" pitchFamily="18" charset="-128"/>
                <a:ea typeface="ＭＳ Ｐ明朝" pitchFamily="18" charset="-128"/>
              </a:rPr>
              <a:t>個分）の広さを有している。</a:t>
            </a:r>
            <a:endParaRPr lang="en-US" altLang="ja-JP" sz="1100" dirty="0" smtClean="0">
              <a:latin typeface="ＭＳ Ｐ明朝" pitchFamily="18" charset="-128"/>
              <a:ea typeface="ＭＳ Ｐ明朝" pitchFamily="18" charset="-128"/>
            </a:endParaRPr>
          </a:p>
          <a:p>
            <a:pPr marL="173038" indent="-85725">
              <a:buFont typeface="Arial" pitchFamily="34" charset="0"/>
              <a:buChar char="•"/>
            </a:pPr>
            <a:r>
              <a:rPr lang="ja-JP" altLang="en-US" sz="1100" dirty="0" smtClean="0">
                <a:latin typeface="ＭＳ Ｐ明朝" pitchFamily="18" charset="-128"/>
                <a:ea typeface="ＭＳ Ｐ明朝" pitchFamily="18" charset="-128"/>
              </a:rPr>
              <a:t>一方、経路が迷路状で分かりにくく、老朽化も進行している。</a:t>
            </a:r>
            <a:endParaRPr lang="en-US" altLang="ja-JP" sz="1100" dirty="0" smtClean="0">
              <a:latin typeface="ＭＳ Ｐ明朝" pitchFamily="18" charset="-128"/>
              <a:ea typeface="ＭＳ Ｐ明朝" pitchFamily="18" charset="-128"/>
            </a:endParaRPr>
          </a:p>
          <a:p>
            <a:endParaRPr lang="en-US" altLang="ja-JP" sz="1100" dirty="0" smtClean="0">
              <a:latin typeface="ＭＳ 明朝" pitchFamily="17" charset="-128"/>
              <a:ea typeface="ＭＳ 明朝" pitchFamily="17" charset="-128"/>
            </a:endParaRPr>
          </a:p>
        </p:txBody>
      </p:sp>
      <p:pic>
        <p:nvPicPr>
          <p:cNvPr id="1027" name="Picture 3"/>
          <p:cNvPicPr>
            <a:picLocks noChangeAspect="1" noChangeArrowheads="1"/>
          </p:cNvPicPr>
          <p:nvPr/>
        </p:nvPicPr>
        <p:blipFill>
          <a:blip r:embed="rId4" cstate="email">
            <a:lum bright="-4000"/>
          </a:blip>
          <a:srcRect/>
          <a:stretch>
            <a:fillRect/>
          </a:stretch>
        </p:blipFill>
        <p:spPr bwMode="auto">
          <a:xfrm>
            <a:off x="7868945" y="680820"/>
            <a:ext cx="1731962" cy="2088232"/>
          </a:xfrm>
          <a:prstGeom prst="rect">
            <a:avLst/>
          </a:prstGeom>
          <a:noFill/>
          <a:ln w="9525">
            <a:solidFill>
              <a:schemeClr val="bg1">
                <a:lumMod val="50000"/>
              </a:schemeClr>
            </a:solidFill>
            <a:miter lim="800000"/>
            <a:headEnd/>
            <a:tailEnd/>
          </a:ln>
        </p:spPr>
      </p:pic>
      <p:sp>
        <p:nvSpPr>
          <p:cNvPr id="9" name="角丸四角形 8"/>
          <p:cNvSpPr/>
          <p:nvPr/>
        </p:nvSpPr>
        <p:spPr>
          <a:xfrm>
            <a:off x="8660881" y="1538382"/>
            <a:ext cx="57171" cy="11434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0" name="テキスト ボックス 9"/>
          <p:cNvSpPr txBox="1"/>
          <p:nvPr/>
        </p:nvSpPr>
        <p:spPr>
          <a:xfrm>
            <a:off x="7886152" y="1112869"/>
            <a:ext cx="877234" cy="253916"/>
          </a:xfrm>
          <a:prstGeom prst="rect">
            <a:avLst/>
          </a:prstGeom>
          <a:noFill/>
        </p:spPr>
        <p:txBody>
          <a:bodyPr wrap="square" rtlCol="0">
            <a:spAutoFit/>
          </a:bodyPr>
          <a:lstStyle/>
          <a:p>
            <a:r>
              <a:rPr kumimoji="1" lang="ja-JP" altLang="en-US" sz="1050" dirty="0" smtClean="0"/>
              <a:t>大阪駅周辺</a:t>
            </a:r>
            <a:endParaRPr kumimoji="1" lang="ja-JP" altLang="en-US" sz="1050" dirty="0"/>
          </a:p>
        </p:txBody>
      </p:sp>
      <p:cxnSp>
        <p:nvCxnSpPr>
          <p:cNvPr id="12" name="直線矢印コネクタ 11"/>
          <p:cNvCxnSpPr/>
          <p:nvPr/>
        </p:nvCxnSpPr>
        <p:spPr>
          <a:xfrm>
            <a:off x="8260685" y="1366866"/>
            <a:ext cx="400194" cy="171512"/>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rot="19932706">
            <a:off x="5808291" y="3777164"/>
            <a:ext cx="936104"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smtClean="0">
                <a:solidFill>
                  <a:schemeClr val="tx1"/>
                </a:solidFill>
              </a:rPr>
              <a:t>ＪＲ大阪駅</a:t>
            </a:r>
            <a:endParaRPr kumimoji="1" lang="ja-JP" altLang="en-US" sz="1000" dirty="0">
              <a:solidFill>
                <a:schemeClr val="tx1"/>
              </a:solidFill>
            </a:endParaRPr>
          </a:p>
        </p:txBody>
      </p:sp>
      <p:sp>
        <p:nvSpPr>
          <p:cNvPr id="18" name="正方形/長方形 17"/>
          <p:cNvSpPr/>
          <p:nvPr/>
        </p:nvSpPr>
        <p:spPr>
          <a:xfrm rot="20950457">
            <a:off x="6957514" y="2330361"/>
            <a:ext cx="579337"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smtClean="0">
                <a:solidFill>
                  <a:schemeClr val="tx1"/>
                </a:solidFill>
              </a:rPr>
              <a:t>阪急</a:t>
            </a:r>
            <a:endParaRPr lang="en-US" altLang="ja-JP" sz="1000" dirty="0" smtClean="0">
              <a:solidFill>
                <a:schemeClr val="tx1"/>
              </a:solidFill>
            </a:endParaRPr>
          </a:p>
          <a:p>
            <a:pPr algn="ctr"/>
            <a:r>
              <a:rPr lang="ja-JP" altLang="en-US" sz="1000" dirty="0" smtClean="0">
                <a:solidFill>
                  <a:schemeClr val="tx1"/>
                </a:solidFill>
              </a:rPr>
              <a:t>梅田駅</a:t>
            </a:r>
            <a:endParaRPr kumimoji="1" lang="ja-JP" altLang="en-US" sz="1000" dirty="0">
              <a:solidFill>
                <a:schemeClr val="tx1"/>
              </a:solidFill>
            </a:endParaRPr>
          </a:p>
        </p:txBody>
      </p:sp>
      <p:sp>
        <p:nvSpPr>
          <p:cNvPr id="19" name="正方形/長方形 18"/>
          <p:cNvSpPr/>
          <p:nvPr/>
        </p:nvSpPr>
        <p:spPr>
          <a:xfrm rot="19705390">
            <a:off x="6332938" y="4349335"/>
            <a:ext cx="790391" cy="103866"/>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ja-JP" altLang="en-US" sz="1000" dirty="0" smtClean="0">
                <a:solidFill>
                  <a:schemeClr val="tx1"/>
                </a:solidFill>
              </a:rPr>
              <a:t>阪神梅田駅</a:t>
            </a:r>
            <a:endParaRPr kumimoji="1" lang="ja-JP" altLang="en-US" sz="1000" dirty="0">
              <a:solidFill>
                <a:schemeClr val="tx1"/>
              </a:solidFill>
            </a:endParaRPr>
          </a:p>
        </p:txBody>
      </p:sp>
      <p:sp>
        <p:nvSpPr>
          <p:cNvPr id="21" name="正方形/長方形 20"/>
          <p:cNvSpPr/>
          <p:nvPr/>
        </p:nvSpPr>
        <p:spPr>
          <a:xfrm rot="20455671">
            <a:off x="6921044" y="3085303"/>
            <a:ext cx="137680" cy="95955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ctr"/>
            <a:r>
              <a:rPr lang="ja-JP" altLang="en-US" sz="1000" dirty="0" smtClean="0">
                <a:solidFill>
                  <a:schemeClr val="tx1"/>
                </a:solidFill>
              </a:rPr>
              <a:t>御堂筋線梅田駅</a:t>
            </a:r>
            <a:endParaRPr kumimoji="1" lang="ja-JP" altLang="en-US" sz="1000" dirty="0">
              <a:solidFill>
                <a:schemeClr val="tx1"/>
              </a:solidFill>
            </a:endParaRPr>
          </a:p>
        </p:txBody>
      </p:sp>
      <p:sp>
        <p:nvSpPr>
          <p:cNvPr id="23" name="正方形/長方形 22"/>
          <p:cNvSpPr/>
          <p:nvPr/>
        </p:nvSpPr>
        <p:spPr>
          <a:xfrm rot="195582">
            <a:off x="6153391" y="4712802"/>
            <a:ext cx="132864" cy="866792"/>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ctr"/>
            <a:r>
              <a:rPr lang="ja-JP" altLang="en-US" sz="1000" spc="-100" dirty="0" smtClean="0">
                <a:solidFill>
                  <a:schemeClr val="tx1"/>
                </a:solidFill>
              </a:rPr>
              <a:t>四つ橋線西梅田駅</a:t>
            </a:r>
            <a:endParaRPr kumimoji="1" lang="ja-JP" altLang="en-US" sz="1000" spc="-100" dirty="0">
              <a:solidFill>
                <a:schemeClr val="tx1"/>
              </a:solidFill>
            </a:endParaRPr>
          </a:p>
        </p:txBody>
      </p:sp>
      <p:sp>
        <p:nvSpPr>
          <p:cNvPr id="25" name="AutoShape 38"/>
          <p:cNvSpPr>
            <a:spLocks noChangeAspect="1" noChangeArrowheads="1"/>
          </p:cNvSpPr>
          <p:nvPr/>
        </p:nvSpPr>
        <p:spPr bwMode="auto">
          <a:xfrm rot="20492464">
            <a:off x="7976910" y="5093558"/>
            <a:ext cx="216112" cy="542907"/>
          </a:xfrm>
          <a:prstGeom prst="roundRect">
            <a:avLst>
              <a:gd name="adj" fmla="val 50000"/>
            </a:avLst>
          </a:prstGeom>
          <a:solidFill>
            <a:schemeClr val="bg1"/>
          </a:solidFill>
          <a:ln w="15875">
            <a:solidFill>
              <a:srgbClr val="000000"/>
            </a:solidFill>
            <a:round/>
            <a:headEnd/>
            <a:tailEnd/>
          </a:ln>
        </p:spPr>
        <p:txBody>
          <a:bodyPr vert="eaVert" lIns="7200" tIns="18000" rIns="18000" bIns="18000" anchor="ctr" anchorCtr="1">
            <a:spAutoFit/>
          </a:bodyPr>
          <a:lstStyle/>
          <a:p>
            <a:pPr algn="ctr" eaLnBrk="0" hangingPunct="0">
              <a:lnSpc>
                <a:spcPts val="1000"/>
              </a:lnSpc>
            </a:pPr>
            <a:r>
              <a:rPr kumimoji="0" lang="ja-JP" altLang="en-US" sz="1100" dirty="0">
                <a:latin typeface="ＭＳ ゴシック" pitchFamily="49" charset="-128"/>
                <a:ea typeface="ＭＳ ゴシック" pitchFamily="49" charset="-128"/>
              </a:rPr>
              <a:t>御堂筋</a:t>
            </a:r>
          </a:p>
        </p:txBody>
      </p:sp>
      <p:sp>
        <p:nvSpPr>
          <p:cNvPr id="26" name="AutoShape 38"/>
          <p:cNvSpPr>
            <a:spLocks noChangeAspect="1" noChangeArrowheads="1"/>
          </p:cNvSpPr>
          <p:nvPr/>
        </p:nvSpPr>
        <p:spPr bwMode="auto">
          <a:xfrm rot="239097">
            <a:off x="7110840" y="5809035"/>
            <a:ext cx="748345" cy="231447"/>
          </a:xfrm>
          <a:prstGeom prst="roundRect">
            <a:avLst>
              <a:gd name="adj" fmla="val 50000"/>
            </a:avLst>
          </a:prstGeom>
          <a:solidFill>
            <a:schemeClr val="bg1"/>
          </a:solidFill>
          <a:ln w="15875">
            <a:solidFill>
              <a:srgbClr val="000000"/>
            </a:solidFill>
            <a:round/>
            <a:headEnd/>
            <a:tailEnd/>
          </a:ln>
        </p:spPr>
        <p:txBody>
          <a:bodyPr wrap="square" lIns="18000" tIns="18000" rIns="18000" bIns="18000" anchor="ctr" anchorCtr="1">
            <a:spAutoFit/>
          </a:bodyPr>
          <a:lstStyle/>
          <a:p>
            <a:pPr algn="ctr" eaLnBrk="0" hangingPunct="0">
              <a:lnSpc>
                <a:spcPts val="1000"/>
              </a:lnSpc>
            </a:pPr>
            <a:r>
              <a:rPr kumimoji="0" lang="ja-JP" altLang="en-US" sz="1100" dirty="0">
                <a:latin typeface="ＭＳ ゴシック" pitchFamily="49" charset="-128"/>
                <a:ea typeface="ＭＳ ゴシック" pitchFamily="49" charset="-128"/>
              </a:rPr>
              <a:t>国道</a:t>
            </a:r>
            <a:r>
              <a:rPr kumimoji="0" lang="en-US" altLang="ja-JP" sz="1100" dirty="0">
                <a:latin typeface="ＭＳ ゴシック" pitchFamily="49" charset="-128"/>
                <a:ea typeface="ＭＳ ゴシック" pitchFamily="49" charset="-128"/>
              </a:rPr>
              <a:t>2</a:t>
            </a:r>
            <a:r>
              <a:rPr kumimoji="0" lang="ja-JP" altLang="en-US" sz="1100" dirty="0">
                <a:latin typeface="ＭＳ ゴシック" pitchFamily="49" charset="-128"/>
                <a:ea typeface="ＭＳ ゴシック" pitchFamily="49" charset="-128"/>
              </a:rPr>
              <a:t>号</a:t>
            </a:r>
          </a:p>
        </p:txBody>
      </p:sp>
      <p:sp>
        <p:nvSpPr>
          <p:cNvPr id="29" name="正方形/長方形 28"/>
          <p:cNvSpPr/>
          <p:nvPr/>
        </p:nvSpPr>
        <p:spPr>
          <a:xfrm>
            <a:off x="7083039" y="3511132"/>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ts val="1000"/>
              </a:lnSpc>
            </a:pPr>
            <a:r>
              <a:rPr kumimoji="1" lang="ja-JP" altLang="en-US" sz="1200" dirty="0" smtClean="0">
                <a:solidFill>
                  <a:schemeClr val="tx1"/>
                </a:solidFill>
              </a:rPr>
              <a:t>⑦</a:t>
            </a:r>
            <a:endParaRPr kumimoji="1" lang="ja-JP" altLang="en-US" sz="1200" dirty="0">
              <a:solidFill>
                <a:schemeClr val="tx1"/>
              </a:solidFill>
            </a:endParaRPr>
          </a:p>
        </p:txBody>
      </p:sp>
      <p:sp>
        <p:nvSpPr>
          <p:cNvPr id="38" name="フリーフォーム 37"/>
          <p:cNvSpPr/>
          <p:nvPr/>
        </p:nvSpPr>
        <p:spPr>
          <a:xfrm>
            <a:off x="4251265" y="1100168"/>
            <a:ext cx="1629034" cy="3623684"/>
          </a:xfrm>
          <a:custGeom>
            <a:avLst/>
            <a:gdLst>
              <a:gd name="connsiteX0" fmla="*/ 596900 w 1117600"/>
              <a:gd name="connsiteY0" fmla="*/ 31750 h 2305050"/>
              <a:gd name="connsiteX1" fmla="*/ 1035050 w 1117600"/>
              <a:gd name="connsiteY1" fmla="*/ 0 h 2305050"/>
              <a:gd name="connsiteX2" fmla="*/ 1117600 w 1117600"/>
              <a:gd name="connsiteY2" fmla="*/ 374650 h 2305050"/>
              <a:gd name="connsiteX3" fmla="*/ 628650 w 1117600"/>
              <a:gd name="connsiteY3" fmla="*/ 419100 h 2305050"/>
              <a:gd name="connsiteX4" fmla="*/ 793750 w 1117600"/>
              <a:gd name="connsiteY4" fmla="*/ 1758950 h 2305050"/>
              <a:gd name="connsiteX5" fmla="*/ 768350 w 1117600"/>
              <a:gd name="connsiteY5" fmla="*/ 2184400 h 2305050"/>
              <a:gd name="connsiteX6" fmla="*/ 0 w 1117600"/>
              <a:gd name="connsiteY6" fmla="*/ 2305050 h 2305050"/>
              <a:gd name="connsiteX7" fmla="*/ 95250 w 1117600"/>
              <a:gd name="connsiteY7" fmla="*/ 1295400 h 2305050"/>
              <a:gd name="connsiteX8" fmla="*/ 488950 w 1117600"/>
              <a:gd name="connsiteY8" fmla="*/ 304800 h 2305050"/>
              <a:gd name="connsiteX9" fmla="*/ 520700 w 1117600"/>
              <a:gd name="connsiteY9" fmla="*/ 254000 h 2305050"/>
              <a:gd name="connsiteX10" fmla="*/ 527050 w 1117600"/>
              <a:gd name="connsiteY10" fmla="*/ 234950 h 2305050"/>
              <a:gd name="connsiteX11" fmla="*/ 596900 w 1117600"/>
              <a:gd name="connsiteY11" fmla="*/ 31750 h 2305050"/>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0 w 1892796"/>
              <a:gd name="connsiteY6" fmla="*/ 4249266 h 4249266"/>
              <a:gd name="connsiteX7" fmla="*/ 870446 w 1892796"/>
              <a:gd name="connsiteY7" fmla="*/ 1295400 h 4249266"/>
              <a:gd name="connsiteX8" fmla="*/ 1264146 w 1892796"/>
              <a:gd name="connsiteY8" fmla="*/ 304800 h 4249266"/>
              <a:gd name="connsiteX9" fmla="*/ 1295896 w 1892796"/>
              <a:gd name="connsiteY9" fmla="*/ 254000 h 4249266"/>
              <a:gd name="connsiteX10" fmla="*/ 1302246 w 1892796"/>
              <a:gd name="connsiteY10" fmla="*/ 234950 h 4249266"/>
              <a:gd name="connsiteX11" fmla="*/ 1372096 w 1892796"/>
              <a:gd name="connsiteY11" fmla="*/ 31750 h 4249266"/>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504056 w 1892796"/>
              <a:gd name="connsiteY6" fmla="*/ 3889226 h 4249266"/>
              <a:gd name="connsiteX7" fmla="*/ 0 w 1892796"/>
              <a:gd name="connsiteY7" fmla="*/ 4249266 h 4249266"/>
              <a:gd name="connsiteX8" fmla="*/ 870446 w 1892796"/>
              <a:gd name="connsiteY8" fmla="*/ 1295400 h 4249266"/>
              <a:gd name="connsiteX9" fmla="*/ 1264146 w 1892796"/>
              <a:gd name="connsiteY9" fmla="*/ 304800 h 4249266"/>
              <a:gd name="connsiteX10" fmla="*/ 1295896 w 1892796"/>
              <a:gd name="connsiteY10" fmla="*/ 254000 h 4249266"/>
              <a:gd name="connsiteX11" fmla="*/ 1302246 w 1892796"/>
              <a:gd name="connsiteY11" fmla="*/ 234950 h 4249266"/>
              <a:gd name="connsiteX12" fmla="*/ 1372096 w 1892796"/>
              <a:gd name="connsiteY12" fmla="*/ 31750 h 4249266"/>
              <a:gd name="connsiteX0" fmla="*/ 1228080 w 1748780"/>
              <a:gd name="connsiteY0" fmla="*/ 31750 h 3889226"/>
              <a:gd name="connsiteX1" fmla="*/ 1666230 w 1748780"/>
              <a:gd name="connsiteY1" fmla="*/ 0 h 3889226"/>
              <a:gd name="connsiteX2" fmla="*/ 1748780 w 1748780"/>
              <a:gd name="connsiteY2" fmla="*/ 374650 h 3889226"/>
              <a:gd name="connsiteX3" fmla="*/ 1259830 w 1748780"/>
              <a:gd name="connsiteY3" fmla="*/ 419100 h 3889226"/>
              <a:gd name="connsiteX4" fmla="*/ 1424930 w 1748780"/>
              <a:gd name="connsiteY4" fmla="*/ 1758950 h 3889226"/>
              <a:gd name="connsiteX5" fmla="*/ 1399530 w 1748780"/>
              <a:gd name="connsiteY5" fmla="*/ 2184400 h 3889226"/>
              <a:gd name="connsiteX6" fmla="*/ 360040 w 1748780"/>
              <a:gd name="connsiteY6" fmla="*/ 3889226 h 3889226"/>
              <a:gd name="connsiteX7" fmla="*/ 0 w 1748780"/>
              <a:gd name="connsiteY7" fmla="*/ 3745210 h 3889226"/>
              <a:gd name="connsiteX8" fmla="*/ 726430 w 1748780"/>
              <a:gd name="connsiteY8" fmla="*/ 1295400 h 3889226"/>
              <a:gd name="connsiteX9" fmla="*/ 1120130 w 1748780"/>
              <a:gd name="connsiteY9" fmla="*/ 304800 h 3889226"/>
              <a:gd name="connsiteX10" fmla="*/ 1151880 w 1748780"/>
              <a:gd name="connsiteY10" fmla="*/ 254000 h 3889226"/>
              <a:gd name="connsiteX11" fmla="*/ 1158230 w 1748780"/>
              <a:gd name="connsiteY11" fmla="*/ 234950 h 3889226"/>
              <a:gd name="connsiteX12" fmla="*/ 1228080 w 1748780"/>
              <a:gd name="connsiteY12" fmla="*/ 31750 h 3889226"/>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893377"/>
              <a:gd name="connsiteX1" fmla="*/ 1666230 w 1748780"/>
              <a:gd name="connsiteY1" fmla="*/ 0 h 3893377"/>
              <a:gd name="connsiteX2" fmla="*/ 1748780 w 1748780"/>
              <a:gd name="connsiteY2" fmla="*/ 374650 h 3893377"/>
              <a:gd name="connsiteX3" fmla="*/ 1259830 w 1748780"/>
              <a:gd name="connsiteY3" fmla="*/ 419100 h 3893377"/>
              <a:gd name="connsiteX4" fmla="*/ 1424930 w 1748780"/>
              <a:gd name="connsiteY4" fmla="*/ 1758950 h 3893377"/>
              <a:gd name="connsiteX5" fmla="*/ 1399530 w 1748780"/>
              <a:gd name="connsiteY5" fmla="*/ 2184400 h 3893377"/>
              <a:gd name="connsiteX6" fmla="*/ 0 w 1748780"/>
              <a:gd name="connsiteY6" fmla="*/ 3745210 h 3893377"/>
              <a:gd name="connsiteX7" fmla="*/ 726430 w 1748780"/>
              <a:gd name="connsiteY7" fmla="*/ 1295400 h 3893377"/>
              <a:gd name="connsiteX8" fmla="*/ 1120130 w 1748780"/>
              <a:gd name="connsiteY8" fmla="*/ 304800 h 3893377"/>
              <a:gd name="connsiteX9" fmla="*/ 1151880 w 1748780"/>
              <a:gd name="connsiteY9" fmla="*/ 254000 h 3893377"/>
              <a:gd name="connsiteX10" fmla="*/ 1158230 w 1748780"/>
              <a:gd name="connsiteY10" fmla="*/ 234950 h 3893377"/>
              <a:gd name="connsiteX11" fmla="*/ 1228080 w 1748780"/>
              <a:gd name="connsiteY11" fmla="*/ 31750 h 3893377"/>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1296144 w 1748780"/>
              <a:gd name="connsiteY6" fmla="*/ 2809106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8230 w 1728192"/>
              <a:gd name="connsiteY11" fmla="*/ 234156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139180 w 1728192"/>
              <a:gd name="connsiteY0" fmla="*/ 436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39180 w 1728192"/>
              <a:gd name="connsiteY11" fmla="*/ 43656 h 37444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069330 w 1728192"/>
              <a:gd name="connsiteY10" fmla="*/ 265906 h 3757116"/>
              <a:gd name="connsiteX11" fmla="*/ 1139180 w 1728192"/>
              <a:gd name="connsiteY11"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152128 w 1584176"/>
              <a:gd name="connsiteY6" fmla="*/ 2821012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995164 w 1584176"/>
              <a:gd name="connsiteY9"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02022 w 1584176"/>
              <a:gd name="connsiteY8" fmla="*/ 1465014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720080 w 1584176"/>
              <a:gd name="connsiteY9" fmla="*/ 73278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995164 w 1584176"/>
              <a:gd name="connsiteY10" fmla="*/ 56356 h 3613100"/>
              <a:gd name="connsiteX0" fmla="*/ 1080120 w 1584176"/>
              <a:gd name="connsiteY0" fmla="*/ 84708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1080120 w 1584176"/>
              <a:gd name="connsiteY10" fmla="*/ 84708 h 3613100"/>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0 w 1624502"/>
              <a:gd name="connsiteY7" fmla="*/ 3631972 h 3631972"/>
              <a:gd name="connsiteX8" fmla="*/ 603814 w 1624502"/>
              <a:gd name="connsiteY8" fmla="*/ 1451148 h 3631972"/>
              <a:gd name="connsiteX9" fmla="*/ 904422 w 1624502"/>
              <a:gd name="connsiteY9" fmla="*/ 732780 h 3631972"/>
              <a:gd name="connsiteX10" fmla="*/ 1120446 w 1624502"/>
              <a:gd name="connsiteY10" fmla="*/ 84708 h 3631972"/>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37048 w 1624502"/>
              <a:gd name="connsiteY7" fmla="*/ 3623684 h 3631972"/>
              <a:gd name="connsiteX8" fmla="*/ 0 w 1624502"/>
              <a:gd name="connsiteY8" fmla="*/ 3631972 h 3631972"/>
              <a:gd name="connsiteX9" fmla="*/ 603814 w 1624502"/>
              <a:gd name="connsiteY9" fmla="*/ 1451148 h 3631972"/>
              <a:gd name="connsiteX10" fmla="*/ 904422 w 1624502"/>
              <a:gd name="connsiteY10" fmla="*/ 732780 h 3631972"/>
              <a:gd name="connsiteX11" fmla="*/ 1120446 w 1624502"/>
              <a:gd name="connsiteY11" fmla="*/ 84708 h 3631972"/>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608346 w 1629034"/>
              <a:gd name="connsiteY9" fmla="*/ 1451148 h 3623684"/>
              <a:gd name="connsiteX10" fmla="*/ 908954 w 1629034"/>
              <a:gd name="connsiteY10" fmla="*/ 732780 h 3623684"/>
              <a:gd name="connsiteX11" fmla="*/ 1124978 w 1629034"/>
              <a:gd name="connsiteY11"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08346 w 1629034"/>
              <a:gd name="connsiteY10" fmla="*/ 1451148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24978 w 1629034"/>
              <a:gd name="connsiteY13" fmla="*/ 84708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35695 w 1629034"/>
              <a:gd name="connsiteY3" fmla="*/ 422357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512 w 1629034"/>
              <a:gd name="connsiteY3" fmla="*/ 413708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034" h="3623684">
                <a:moveTo>
                  <a:pt x="1131688" y="51326"/>
                </a:moveTo>
                <a:lnTo>
                  <a:pt x="1550676" y="0"/>
                </a:lnTo>
                <a:lnTo>
                  <a:pt x="1629034" y="372740"/>
                </a:lnTo>
                <a:lnTo>
                  <a:pt x="1160512" y="413708"/>
                </a:lnTo>
                <a:lnTo>
                  <a:pt x="1325772" y="1770856"/>
                </a:lnTo>
                <a:lnTo>
                  <a:pt x="1300372" y="2196306"/>
                </a:lnTo>
                <a:lnTo>
                  <a:pt x="1268994" y="2749004"/>
                </a:lnTo>
                <a:lnTo>
                  <a:pt x="41580" y="3623684"/>
                </a:lnTo>
                <a:lnTo>
                  <a:pt x="0" y="3619157"/>
                </a:lnTo>
                <a:lnTo>
                  <a:pt x="409924" y="2103780"/>
                </a:lnTo>
                <a:lnTo>
                  <a:pt x="617400" y="1387774"/>
                </a:lnTo>
                <a:lnTo>
                  <a:pt x="832000" y="660352"/>
                </a:lnTo>
                <a:lnTo>
                  <a:pt x="1011231" y="268174"/>
                </a:lnTo>
                <a:lnTo>
                  <a:pt x="1131688" y="51326"/>
                </a:lnTo>
                <a:close/>
              </a:path>
            </a:pathLst>
          </a:custGeom>
          <a:solidFill>
            <a:srgbClr val="C00000">
              <a:alpha val="65000"/>
            </a:srgbClr>
          </a:solidFill>
          <a:ln w="19050">
            <a:solidFill>
              <a:schemeClr val="accent1">
                <a:shade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9" name="フリーフォーム 38"/>
          <p:cNvSpPr/>
          <p:nvPr/>
        </p:nvSpPr>
        <p:spPr>
          <a:xfrm>
            <a:off x="4029410" y="1063846"/>
            <a:ext cx="3995737" cy="5270439"/>
          </a:xfrm>
          <a:custGeom>
            <a:avLst/>
            <a:gdLst>
              <a:gd name="connsiteX0" fmla="*/ 968721 w 3268301"/>
              <a:gd name="connsiteY0" fmla="*/ 149383 h 1810693"/>
              <a:gd name="connsiteX1" fmla="*/ 2385588 w 3268301"/>
              <a:gd name="connsiteY1" fmla="*/ 0 h 1810693"/>
              <a:gd name="connsiteX2" fmla="*/ 3223034 w 3268301"/>
              <a:gd name="connsiteY2" fmla="*/ 1484769 h 1810693"/>
              <a:gd name="connsiteX3" fmla="*/ 3268301 w 3268301"/>
              <a:gd name="connsiteY3" fmla="*/ 1797113 h 1810693"/>
              <a:gd name="connsiteX4" fmla="*/ 2915216 w 3268301"/>
              <a:gd name="connsiteY4" fmla="*/ 1810693 h 1810693"/>
              <a:gd name="connsiteX5" fmla="*/ 0 w 3268301"/>
              <a:gd name="connsiteY5" fmla="*/ 1797113 h 1810693"/>
              <a:gd name="connsiteX6" fmla="*/ 968721 w 3268301"/>
              <a:gd name="connsiteY6" fmla="*/ 149383 h 1810693"/>
              <a:gd name="connsiteX0" fmla="*/ 989171 w 3268301"/>
              <a:gd name="connsiteY0" fmla="*/ 165077 h 1810693"/>
              <a:gd name="connsiteX1" fmla="*/ 2385588 w 3268301"/>
              <a:gd name="connsiteY1" fmla="*/ 0 h 1810693"/>
              <a:gd name="connsiteX2" fmla="*/ 3223034 w 3268301"/>
              <a:gd name="connsiteY2" fmla="*/ 1484769 h 1810693"/>
              <a:gd name="connsiteX3" fmla="*/ 3268301 w 3268301"/>
              <a:gd name="connsiteY3" fmla="*/ 1797113 h 1810693"/>
              <a:gd name="connsiteX4" fmla="*/ 2915216 w 3268301"/>
              <a:gd name="connsiteY4" fmla="*/ 1810693 h 1810693"/>
              <a:gd name="connsiteX5" fmla="*/ 0 w 3268301"/>
              <a:gd name="connsiteY5" fmla="*/ 1797113 h 1810693"/>
              <a:gd name="connsiteX6" fmla="*/ 989171 w 3268301"/>
              <a:gd name="connsiteY6" fmla="*/ 165077 h 1810693"/>
              <a:gd name="connsiteX0" fmla="*/ 792088 w 3071218"/>
              <a:gd name="connsiteY0" fmla="*/ 165077 h 2325317"/>
              <a:gd name="connsiteX1" fmla="*/ 2188505 w 3071218"/>
              <a:gd name="connsiteY1" fmla="*/ 0 h 2325317"/>
              <a:gd name="connsiteX2" fmla="*/ 3025951 w 3071218"/>
              <a:gd name="connsiteY2" fmla="*/ 1484769 h 2325317"/>
              <a:gd name="connsiteX3" fmla="*/ 3071218 w 3071218"/>
              <a:gd name="connsiteY3" fmla="*/ 1797113 h 2325317"/>
              <a:gd name="connsiteX4" fmla="*/ 2718133 w 3071218"/>
              <a:gd name="connsiteY4" fmla="*/ 1810693 h 2325317"/>
              <a:gd name="connsiteX5" fmla="*/ 0 w 3071218"/>
              <a:gd name="connsiteY5" fmla="*/ 2325317 h 2325317"/>
              <a:gd name="connsiteX6" fmla="*/ 792088 w 3071218"/>
              <a:gd name="connsiteY6" fmla="*/ 165077 h 2325317"/>
              <a:gd name="connsiteX0" fmla="*/ 792088 w 3071218"/>
              <a:gd name="connsiteY0" fmla="*/ 165077 h 4197525"/>
              <a:gd name="connsiteX1" fmla="*/ 2188505 w 3071218"/>
              <a:gd name="connsiteY1" fmla="*/ 0 h 4197525"/>
              <a:gd name="connsiteX2" fmla="*/ 3025951 w 3071218"/>
              <a:gd name="connsiteY2" fmla="*/ 1484769 h 4197525"/>
              <a:gd name="connsiteX3" fmla="*/ 3071218 w 3071218"/>
              <a:gd name="connsiteY3" fmla="*/ 1797113 h 4197525"/>
              <a:gd name="connsiteX4" fmla="*/ 2718133 w 3071218"/>
              <a:gd name="connsiteY4" fmla="*/ 1810693 h 4197525"/>
              <a:gd name="connsiteX5" fmla="*/ 936103 w 3071218"/>
              <a:gd name="connsiteY5" fmla="*/ 4197525 h 4197525"/>
              <a:gd name="connsiteX6" fmla="*/ 0 w 3071218"/>
              <a:gd name="connsiteY6" fmla="*/ 2325317 h 4197525"/>
              <a:gd name="connsiteX7" fmla="*/ 792088 w 3071218"/>
              <a:gd name="connsiteY7" fmla="*/ 165077 h 4197525"/>
              <a:gd name="connsiteX0" fmla="*/ 792088 w 3096343"/>
              <a:gd name="connsiteY0" fmla="*/ 165077 h 4485557"/>
              <a:gd name="connsiteX1" fmla="*/ 2188505 w 3096343"/>
              <a:gd name="connsiteY1" fmla="*/ 0 h 4485557"/>
              <a:gd name="connsiteX2" fmla="*/ 3025951 w 3096343"/>
              <a:gd name="connsiteY2" fmla="*/ 1484769 h 4485557"/>
              <a:gd name="connsiteX3" fmla="*/ 3071218 w 3096343"/>
              <a:gd name="connsiteY3" fmla="*/ 1797113 h 4485557"/>
              <a:gd name="connsiteX4" fmla="*/ 2718133 w 3096343"/>
              <a:gd name="connsiteY4" fmla="*/ 1810693 h 4485557"/>
              <a:gd name="connsiteX5" fmla="*/ 3096343 w 3096343"/>
              <a:gd name="connsiteY5" fmla="*/ 4485557 h 4485557"/>
              <a:gd name="connsiteX6" fmla="*/ 936103 w 3096343"/>
              <a:gd name="connsiteY6" fmla="*/ 4197525 h 4485557"/>
              <a:gd name="connsiteX7" fmla="*/ 0 w 3096343"/>
              <a:gd name="connsiteY7" fmla="*/ 2325317 h 4485557"/>
              <a:gd name="connsiteX8" fmla="*/ 792088 w 3096343"/>
              <a:gd name="connsiteY8" fmla="*/ 165077 h 4485557"/>
              <a:gd name="connsiteX0" fmla="*/ 1152129 w 3456384"/>
              <a:gd name="connsiteY0" fmla="*/ 165077 h 5421661"/>
              <a:gd name="connsiteX1" fmla="*/ 2548546 w 3456384"/>
              <a:gd name="connsiteY1" fmla="*/ 0 h 5421661"/>
              <a:gd name="connsiteX2" fmla="*/ 3385992 w 3456384"/>
              <a:gd name="connsiteY2" fmla="*/ 1484769 h 5421661"/>
              <a:gd name="connsiteX3" fmla="*/ 3431259 w 3456384"/>
              <a:gd name="connsiteY3" fmla="*/ 1797113 h 5421661"/>
              <a:gd name="connsiteX4" fmla="*/ 3078174 w 3456384"/>
              <a:gd name="connsiteY4" fmla="*/ 1810693 h 5421661"/>
              <a:gd name="connsiteX5" fmla="*/ 3456384 w 3456384"/>
              <a:gd name="connsiteY5" fmla="*/ 4485557 h 5421661"/>
              <a:gd name="connsiteX6" fmla="*/ 1296144 w 3456384"/>
              <a:gd name="connsiteY6" fmla="*/ 4197525 h 5421661"/>
              <a:gd name="connsiteX7" fmla="*/ 0 w 3456384"/>
              <a:gd name="connsiteY7" fmla="*/ 5421661 h 5421661"/>
              <a:gd name="connsiteX8" fmla="*/ 360041 w 3456384"/>
              <a:gd name="connsiteY8" fmla="*/ 2325317 h 5421661"/>
              <a:gd name="connsiteX9" fmla="*/ 1152129 w 3456384"/>
              <a:gd name="connsiteY9" fmla="*/ 165077 h 5421661"/>
              <a:gd name="connsiteX0" fmla="*/ 1152129 w 3456384"/>
              <a:gd name="connsiteY0" fmla="*/ 165077 h 5421661"/>
              <a:gd name="connsiteX1" fmla="*/ 2548546 w 3456384"/>
              <a:gd name="connsiteY1" fmla="*/ 0 h 5421661"/>
              <a:gd name="connsiteX2" fmla="*/ 3385992 w 3456384"/>
              <a:gd name="connsiteY2" fmla="*/ 1484769 h 5421661"/>
              <a:gd name="connsiteX3" fmla="*/ 3431259 w 3456384"/>
              <a:gd name="connsiteY3" fmla="*/ 1797113 h 5421661"/>
              <a:gd name="connsiteX4" fmla="*/ 3078174 w 3456384"/>
              <a:gd name="connsiteY4" fmla="*/ 1810693 h 5421661"/>
              <a:gd name="connsiteX5" fmla="*/ 3456384 w 3456384"/>
              <a:gd name="connsiteY5" fmla="*/ 4485557 h 5421661"/>
              <a:gd name="connsiteX6" fmla="*/ 1683939 w 3456384"/>
              <a:gd name="connsiteY6" fmla="*/ 4703276 h 5421661"/>
              <a:gd name="connsiteX7" fmla="*/ 0 w 3456384"/>
              <a:gd name="connsiteY7" fmla="*/ 5421661 h 5421661"/>
              <a:gd name="connsiteX8" fmla="*/ 360041 w 3456384"/>
              <a:gd name="connsiteY8" fmla="*/ 2325317 h 5421661"/>
              <a:gd name="connsiteX9" fmla="*/ 1152129 w 3456384"/>
              <a:gd name="connsiteY9" fmla="*/ 165077 h 5421661"/>
              <a:gd name="connsiteX0" fmla="*/ 1152129 w 3827576"/>
              <a:gd name="connsiteY0" fmla="*/ 165077 h 5421661"/>
              <a:gd name="connsiteX1" fmla="*/ 2548546 w 3827576"/>
              <a:gd name="connsiteY1" fmla="*/ 0 h 5421661"/>
              <a:gd name="connsiteX2" fmla="*/ 3385992 w 3827576"/>
              <a:gd name="connsiteY2" fmla="*/ 1484769 h 5421661"/>
              <a:gd name="connsiteX3" fmla="*/ 3431259 w 3827576"/>
              <a:gd name="connsiteY3" fmla="*/ 1797113 h 5421661"/>
              <a:gd name="connsiteX4" fmla="*/ 3078174 w 3827576"/>
              <a:gd name="connsiteY4" fmla="*/ 1810693 h 5421661"/>
              <a:gd name="connsiteX5" fmla="*/ 3827576 w 3827576"/>
              <a:gd name="connsiteY5" fmla="*/ 4811482 h 5421661"/>
              <a:gd name="connsiteX6" fmla="*/ 1683939 w 3827576"/>
              <a:gd name="connsiteY6" fmla="*/ 4703276 h 5421661"/>
              <a:gd name="connsiteX7" fmla="*/ 0 w 3827576"/>
              <a:gd name="connsiteY7" fmla="*/ 5421661 h 5421661"/>
              <a:gd name="connsiteX8" fmla="*/ 360041 w 3827576"/>
              <a:gd name="connsiteY8" fmla="*/ 2325317 h 5421661"/>
              <a:gd name="connsiteX9" fmla="*/ 1152129 w 3827576"/>
              <a:gd name="connsiteY9"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4067498 w 4067498"/>
              <a:gd name="connsiteY5" fmla="*/ 4811482 h 5421661"/>
              <a:gd name="connsiteX6" fmla="*/ 1923861 w 4067498"/>
              <a:gd name="connsiteY6" fmla="*/ 4703276 h 5421661"/>
              <a:gd name="connsiteX7" fmla="*/ 239922 w 4067498"/>
              <a:gd name="connsiteY7" fmla="*/ 5421661 h 5421661"/>
              <a:gd name="connsiteX8" fmla="*/ 0 w 4067498"/>
              <a:gd name="connsiteY8" fmla="*/ 4576527 h 5421661"/>
              <a:gd name="connsiteX9" fmla="*/ 599963 w 4067498"/>
              <a:gd name="connsiteY9" fmla="*/ 2325317 h 5421661"/>
              <a:gd name="connsiteX10" fmla="*/ 1392051 w 4067498"/>
              <a:gd name="connsiteY10"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4067498 w 4067498"/>
              <a:gd name="connsiteY5" fmla="*/ 4811482 h 5421661"/>
              <a:gd name="connsiteX6" fmla="*/ 1923861 w 4067498"/>
              <a:gd name="connsiteY6" fmla="*/ 4703276 h 5421661"/>
              <a:gd name="connsiteX7" fmla="*/ 239922 w 4067498"/>
              <a:gd name="connsiteY7" fmla="*/ 5421661 h 5421661"/>
              <a:gd name="connsiteX8" fmla="*/ 0 w 4067498"/>
              <a:gd name="connsiteY8" fmla="*/ 4576527 h 5421661"/>
              <a:gd name="connsiteX9" fmla="*/ 67056 w 4067498"/>
              <a:gd name="connsiteY9" fmla="*/ 4245252 h 5421661"/>
              <a:gd name="connsiteX10" fmla="*/ 599963 w 4067498"/>
              <a:gd name="connsiteY10" fmla="*/ 2325317 h 5421661"/>
              <a:gd name="connsiteX11" fmla="*/ 1392051 w 4067498"/>
              <a:gd name="connsiteY11"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4067498 w 4067498"/>
              <a:gd name="connsiteY5" fmla="*/ 4811482 h 5421661"/>
              <a:gd name="connsiteX6" fmla="*/ 1923861 w 4067498"/>
              <a:gd name="connsiteY6" fmla="*/ 4703276 h 5421661"/>
              <a:gd name="connsiteX7" fmla="*/ 239922 w 4067498"/>
              <a:gd name="connsiteY7" fmla="*/ 5421661 h 5421661"/>
              <a:gd name="connsiteX8" fmla="*/ 0 w 4067498"/>
              <a:gd name="connsiteY8" fmla="*/ 4576527 h 5421661"/>
              <a:gd name="connsiteX9" fmla="*/ 67056 w 4067498"/>
              <a:gd name="connsiteY9" fmla="*/ 4245252 h 5421661"/>
              <a:gd name="connsiteX10" fmla="*/ 599963 w 4067498"/>
              <a:gd name="connsiteY10" fmla="*/ 2325317 h 5421661"/>
              <a:gd name="connsiteX11" fmla="*/ 1392051 w 4067498"/>
              <a:gd name="connsiteY11"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3636581 w 4067498"/>
              <a:gd name="connsiteY5" fmla="*/ 3418358 h 5421661"/>
              <a:gd name="connsiteX6" fmla="*/ 4067498 w 4067498"/>
              <a:gd name="connsiteY6" fmla="*/ 4811482 h 5421661"/>
              <a:gd name="connsiteX7" fmla="*/ 1923861 w 4067498"/>
              <a:gd name="connsiteY7" fmla="*/ 4703276 h 5421661"/>
              <a:gd name="connsiteX8" fmla="*/ 239922 w 4067498"/>
              <a:gd name="connsiteY8" fmla="*/ 5421661 h 5421661"/>
              <a:gd name="connsiteX9" fmla="*/ 0 w 4067498"/>
              <a:gd name="connsiteY9" fmla="*/ 4576527 h 5421661"/>
              <a:gd name="connsiteX10" fmla="*/ 67056 w 4067498"/>
              <a:gd name="connsiteY10" fmla="*/ 4245252 h 5421661"/>
              <a:gd name="connsiteX11" fmla="*/ 599963 w 4067498"/>
              <a:gd name="connsiteY11" fmla="*/ 2325317 h 5421661"/>
              <a:gd name="connsiteX12" fmla="*/ 1392051 w 4067498"/>
              <a:gd name="connsiteY12"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3716803 w 4067498"/>
              <a:gd name="connsiteY5" fmla="*/ 2509654 h 5421661"/>
              <a:gd name="connsiteX6" fmla="*/ 3636581 w 4067498"/>
              <a:gd name="connsiteY6" fmla="*/ 3418358 h 5421661"/>
              <a:gd name="connsiteX7" fmla="*/ 4067498 w 4067498"/>
              <a:gd name="connsiteY7" fmla="*/ 4811482 h 5421661"/>
              <a:gd name="connsiteX8" fmla="*/ 1923861 w 4067498"/>
              <a:gd name="connsiteY8" fmla="*/ 4703276 h 5421661"/>
              <a:gd name="connsiteX9" fmla="*/ 239922 w 4067498"/>
              <a:gd name="connsiteY9" fmla="*/ 5421661 h 5421661"/>
              <a:gd name="connsiteX10" fmla="*/ 0 w 4067498"/>
              <a:gd name="connsiteY10" fmla="*/ 4576527 h 5421661"/>
              <a:gd name="connsiteX11" fmla="*/ 67056 w 4067498"/>
              <a:gd name="connsiteY11" fmla="*/ 4245252 h 5421661"/>
              <a:gd name="connsiteX12" fmla="*/ 599963 w 4067498"/>
              <a:gd name="connsiteY12" fmla="*/ 2325317 h 5421661"/>
              <a:gd name="connsiteX13" fmla="*/ 1392051 w 4067498"/>
              <a:gd name="connsiteY13"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3716803 w 4067498"/>
              <a:gd name="connsiteY5" fmla="*/ 2509654 h 5421661"/>
              <a:gd name="connsiteX6" fmla="*/ 3646054 w 4067498"/>
              <a:gd name="connsiteY6" fmla="*/ 2992846 h 5421661"/>
              <a:gd name="connsiteX7" fmla="*/ 3636581 w 4067498"/>
              <a:gd name="connsiteY7" fmla="*/ 3418358 h 5421661"/>
              <a:gd name="connsiteX8" fmla="*/ 4067498 w 4067498"/>
              <a:gd name="connsiteY8" fmla="*/ 4811482 h 5421661"/>
              <a:gd name="connsiteX9" fmla="*/ 1923861 w 4067498"/>
              <a:gd name="connsiteY9" fmla="*/ 4703276 h 5421661"/>
              <a:gd name="connsiteX10" fmla="*/ 239922 w 4067498"/>
              <a:gd name="connsiteY10" fmla="*/ 5421661 h 5421661"/>
              <a:gd name="connsiteX11" fmla="*/ 0 w 4067498"/>
              <a:gd name="connsiteY11" fmla="*/ 4576527 h 5421661"/>
              <a:gd name="connsiteX12" fmla="*/ 67056 w 4067498"/>
              <a:gd name="connsiteY12" fmla="*/ 4245252 h 5421661"/>
              <a:gd name="connsiteX13" fmla="*/ 599963 w 4067498"/>
              <a:gd name="connsiteY13" fmla="*/ 2325317 h 5421661"/>
              <a:gd name="connsiteX14" fmla="*/ 1392051 w 4067498"/>
              <a:gd name="connsiteY14"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671181 w 4067498"/>
              <a:gd name="connsiteY3" fmla="*/ 1797113 h 5421661"/>
              <a:gd name="connsiteX4" fmla="*/ 3318096 w 4067498"/>
              <a:gd name="connsiteY4" fmla="*/ 1810693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274863 w 4067498"/>
              <a:gd name="connsiteY3" fmla="*/ 1374613 h 5421661"/>
              <a:gd name="connsiteX4" fmla="*/ 3318096 w 4067498"/>
              <a:gd name="connsiteY4" fmla="*/ 1810693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3625914 w 4067498"/>
              <a:gd name="connsiteY2" fmla="*/ 1484769 h 5421661"/>
              <a:gd name="connsiteX3" fmla="*/ 3274863 w 4067498"/>
              <a:gd name="connsiteY3" fmla="*/ 1374613 h 5421661"/>
              <a:gd name="connsiteX4" fmla="*/ 3526262 w 4067498"/>
              <a:gd name="connsiteY4" fmla="*/ 1723171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3215596 w 4067498"/>
              <a:gd name="connsiteY2" fmla="*/ 770459 h 5421661"/>
              <a:gd name="connsiteX3" fmla="*/ 3274863 w 4067498"/>
              <a:gd name="connsiteY3" fmla="*/ 1374613 h 5421661"/>
              <a:gd name="connsiteX4" fmla="*/ 3526262 w 4067498"/>
              <a:gd name="connsiteY4" fmla="*/ 1723171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3215596 w 4067498"/>
              <a:gd name="connsiteY2" fmla="*/ 770459 h 5421661"/>
              <a:gd name="connsiteX3" fmla="*/ 3373967 w 4067498"/>
              <a:gd name="connsiteY3" fmla="*/ 1144244 h 5421661"/>
              <a:gd name="connsiteX4" fmla="*/ 3526262 w 4067498"/>
              <a:gd name="connsiteY4" fmla="*/ 1723171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3219219 w 4067498"/>
              <a:gd name="connsiteY2" fmla="*/ 686114 h 5421661"/>
              <a:gd name="connsiteX3" fmla="*/ 3373967 w 4067498"/>
              <a:gd name="connsiteY3" fmla="*/ 1144244 h 5421661"/>
              <a:gd name="connsiteX4" fmla="*/ 3526262 w 4067498"/>
              <a:gd name="connsiteY4" fmla="*/ 1723171 h 5421661"/>
              <a:gd name="connsiteX5" fmla="*/ 3716803 w 4067498"/>
              <a:gd name="connsiteY5" fmla="*/ 2509654 h 5421661"/>
              <a:gd name="connsiteX6" fmla="*/ 3646054 w 4067498"/>
              <a:gd name="connsiteY6" fmla="*/ 2992846 h 5421661"/>
              <a:gd name="connsiteX7" fmla="*/ 3623001 w 4067498"/>
              <a:gd name="connsiteY7" fmla="*/ 3329922 h 5421661"/>
              <a:gd name="connsiteX8" fmla="*/ 3636581 w 4067498"/>
              <a:gd name="connsiteY8" fmla="*/ 3418358 h 5421661"/>
              <a:gd name="connsiteX9" fmla="*/ 4067498 w 4067498"/>
              <a:gd name="connsiteY9" fmla="*/ 4811482 h 5421661"/>
              <a:gd name="connsiteX10" fmla="*/ 1923861 w 4067498"/>
              <a:gd name="connsiteY10" fmla="*/ 4703276 h 5421661"/>
              <a:gd name="connsiteX11" fmla="*/ 239922 w 4067498"/>
              <a:gd name="connsiteY11" fmla="*/ 5421661 h 5421661"/>
              <a:gd name="connsiteX12" fmla="*/ 0 w 4067498"/>
              <a:gd name="connsiteY12" fmla="*/ 4576527 h 5421661"/>
              <a:gd name="connsiteX13" fmla="*/ 67056 w 4067498"/>
              <a:gd name="connsiteY13" fmla="*/ 4245252 h 5421661"/>
              <a:gd name="connsiteX14" fmla="*/ 599963 w 4067498"/>
              <a:gd name="connsiteY14" fmla="*/ 2325317 h 5421661"/>
              <a:gd name="connsiteX15" fmla="*/ 1392051 w 4067498"/>
              <a:gd name="connsiteY15" fmla="*/ 165077 h 5421661"/>
              <a:gd name="connsiteX0" fmla="*/ 1392051 w 4067498"/>
              <a:gd name="connsiteY0" fmla="*/ 165077 h 5421661"/>
              <a:gd name="connsiteX1" fmla="*/ 2788468 w 4067498"/>
              <a:gd name="connsiteY1" fmla="*/ 0 h 5421661"/>
              <a:gd name="connsiteX2" fmla="*/ 2838261 w 4067498"/>
              <a:gd name="connsiteY2" fmla="*/ 230864 h 5421661"/>
              <a:gd name="connsiteX3" fmla="*/ 3219219 w 4067498"/>
              <a:gd name="connsiteY3" fmla="*/ 686114 h 5421661"/>
              <a:gd name="connsiteX4" fmla="*/ 3373967 w 4067498"/>
              <a:gd name="connsiteY4" fmla="*/ 1144244 h 5421661"/>
              <a:gd name="connsiteX5" fmla="*/ 3526262 w 4067498"/>
              <a:gd name="connsiteY5" fmla="*/ 1723171 h 5421661"/>
              <a:gd name="connsiteX6" fmla="*/ 3716803 w 4067498"/>
              <a:gd name="connsiteY6" fmla="*/ 2509654 h 5421661"/>
              <a:gd name="connsiteX7" fmla="*/ 3646054 w 4067498"/>
              <a:gd name="connsiteY7" fmla="*/ 2992846 h 5421661"/>
              <a:gd name="connsiteX8" fmla="*/ 3623001 w 4067498"/>
              <a:gd name="connsiteY8" fmla="*/ 3329922 h 5421661"/>
              <a:gd name="connsiteX9" fmla="*/ 3636581 w 4067498"/>
              <a:gd name="connsiteY9" fmla="*/ 3418358 h 5421661"/>
              <a:gd name="connsiteX10" fmla="*/ 4067498 w 4067498"/>
              <a:gd name="connsiteY10" fmla="*/ 4811482 h 5421661"/>
              <a:gd name="connsiteX11" fmla="*/ 1923861 w 4067498"/>
              <a:gd name="connsiteY11" fmla="*/ 4703276 h 5421661"/>
              <a:gd name="connsiteX12" fmla="*/ 239922 w 4067498"/>
              <a:gd name="connsiteY12" fmla="*/ 5421661 h 5421661"/>
              <a:gd name="connsiteX13" fmla="*/ 0 w 4067498"/>
              <a:gd name="connsiteY13" fmla="*/ 4576527 h 5421661"/>
              <a:gd name="connsiteX14" fmla="*/ 67056 w 4067498"/>
              <a:gd name="connsiteY14" fmla="*/ 4245252 h 5421661"/>
              <a:gd name="connsiteX15" fmla="*/ 599963 w 4067498"/>
              <a:gd name="connsiteY15" fmla="*/ 2325317 h 5421661"/>
              <a:gd name="connsiteX16" fmla="*/ 1392051 w 4067498"/>
              <a:gd name="connsiteY16" fmla="*/ 165077 h 5421661"/>
              <a:gd name="connsiteX0" fmla="*/ 1392051 w 4067498"/>
              <a:gd name="connsiteY0" fmla="*/ 165077 h 5421661"/>
              <a:gd name="connsiteX1" fmla="*/ 2788468 w 4067498"/>
              <a:gd name="connsiteY1" fmla="*/ 0 h 5421661"/>
              <a:gd name="connsiteX2" fmla="*/ 2838261 w 4067498"/>
              <a:gd name="connsiteY2" fmla="*/ 230864 h 5421661"/>
              <a:gd name="connsiteX3" fmla="*/ 3035274 w 4067498"/>
              <a:gd name="connsiteY3" fmla="*/ 397917 h 5421661"/>
              <a:gd name="connsiteX4" fmla="*/ 3219219 w 4067498"/>
              <a:gd name="connsiteY4" fmla="*/ 686114 h 5421661"/>
              <a:gd name="connsiteX5" fmla="*/ 3373967 w 4067498"/>
              <a:gd name="connsiteY5" fmla="*/ 1144244 h 5421661"/>
              <a:gd name="connsiteX6" fmla="*/ 3526262 w 4067498"/>
              <a:gd name="connsiteY6" fmla="*/ 1723171 h 5421661"/>
              <a:gd name="connsiteX7" fmla="*/ 3716803 w 4067498"/>
              <a:gd name="connsiteY7" fmla="*/ 2509654 h 5421661"/>
              <a:gd name="connsiteX8" fmla="*/ 3646054 w 4067498"/>
              <a:gd name="connsiteY8" fmla="*/ 2992846 h 5421661"/>
              <a:gd name="connsiteX9" fmla="*/ 3623001 w 4067498"/>
              <a:gd name="connsiteY9" fmla="*/ 3329922 h 5421661"/>
              <a:gd name="connsiteX10" fmla="*/ 3636581 w 4067498"/>
              <a:gd name="connsiteY10" fmla="*/ 3418358 h 5421661"/>
              <a:gd name="connsiteX11" fmla="*/ 4067498 w 4067498"/>
              <a:gd name="connsiteY11" fmla="*/ 4811482 h 5421661"/>
              <a:gd name="connsiteX12" fmla="*/ 1923861 w 4067498"/>
              <a:gd name="connsiteY12" fmla="*/ 4703276 h 5421661"/>
              <a:gd name="connsiteX13" fmla="*/ 239922 w 4067498"/>
              <a:gd name="connsiteY13" fmla="*/ 5421661 h 5421661"/>
              <a:gd name="connsiteX14" fmla="*/ 0 w 4067498"/>
              <a:gd name="connsiteY14" fmla="*/ 4576527 h 5421661"/>
              <a:gd name="connsiteX15" fmla="*/ 67056 w 4067498"/>
              <a:gd name="connsiteY15" fmla="*/ 4245252 h 5421661"/>
              <a:gd name="connsiteX16" fmla="*/ 599963 w 4067498"/>
              <a:gd name="connsiteY16" fmla="*/ 2325317 h 5421661"/>
              <a:gd name="connsiteX17" fmla="*/ 1392051 w 4067498"/>
              <a:gd name="connsiteY17" fmla="*/ 165077 h 5421661"/>
              <a:gd name="connsiteX0" fmla="*/ 1392051 w 4067498"/>
              <a:gd name="connsiteY0" fmla="*/ 145397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599963 w 4067498"/>
              <a:gd name="connsiteY16" fmla="*/ 2305637 h 5401981"/>
              <a:gd name="connsiteX17" fmla="*/ 1392051 w 4067498"/>
              <a:gd name="connsiteY17" fmla="*/ 145397 h 5401981"/>
              <a:gd name="connsiteX0" fmla="*/ 1392051 w 4067498"/>
              <a:gd name="connsiteY0" fmla="*/ 145397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599963 w 4067498"/>
              <a:gd name="connsiteY16" fmla="*/ 2305637 h 5401981"/>
              <a:gd name="connsiteX17" fmla="*/ 1151134 w 4067498"/>
              <a:gd name="connsiteY17" fmla="*/ 605413 h 5401981"/>
              <a:gd name="connsiteX18" fmla="*/ 1392051 w 4067498"/>
              <a:gd name="connsiteY18" fmla="*/ 145397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599963 w 4067498"/>
              <a:gd name="connsiteY16" fmla="*/ 2305637 h 5401981"/>
              <a:gd name="connsiteX17" fmla="*/ 1151134 w 4067498"/>
              <a:gd name="connsiteY17" fmla="*/ 605413 h 5401981"/>
              <a:gd name="connsiteX18" fmla="*/ 1398761 w 4067498"/>
              <a:gd name="connsiteY18" fmla="*/ 156863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599963 w 4067498"/>
              <a:gd name="connsiteY16" fmla="*/ 2305637 h 5401981"/>
              <a:gd name="connsiteX17" fmla="*/ 663416 w 4067498"/>
              <a:gd name="connsiteY17" fmla="*/ 2175951 h 5401981"/>
              <a:gd name="connsiteX18" fmla="*/ 1151134 w 4067498"/>
              <a:gd name="connsiteY18" fmla="*/ 605413 h 5401981"/>
              <a:gd name="connsiteX19" fmla="*/ 1398761 w 4067498"/>
              <a:gd name="connsiteY19" fmla="*/ 156863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435401 w 4067498"/>
              <a:gd name="connsiteY16" fmla="*/ 3059593 h 5401981"/>
              <a:gd name="connsiteX17" fmla="*/ 599963 w 4067498"/>
              <a:gd name="connsiteY17" fmla="*/ 2305637 h 5401981"/>
              <a:gd name="connsiteX18" fmla="*/ 663416 w 4067498"/>
              <a:gd name="connsiteY18" fmla="*/ 2175951 h 5401981"/>
              <a:gd name="connsiteX19" fmla="*/ 1151134 w 4067498"/>
              <a:gd name="connsiteY19" fmla="*/ 605413 h 5401981"/>
              <a:gd name="connsiteX20" fmla="*/ 1398761 w 4067498"/>
              <a:gd name="connsiteY20" fmla="*/ 156863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435401 w 4067498"/>
              <a:gd name="connsiteY16" fmla="*/ 3059593 h 5401981"/>
              <a:gd name="connsiteX17" fmla="*/ 663416 w 4067498"/>
              <a:gd name="connsiteY17" fmla="*/ 2175951 h 5401981"/>
              <a:gd name="connsiteX18" fmla="*/ 1151134 w 4067498"/>
              <a:gd name="connsiteY18" fmla="*/ 605413 h 5401981"/>
              <a:gd name="connsiteX19" fmla="*/ 1398761 w 4067498"/>
              <a:gd name="connsiteY19" fmla="*/ 156863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1923861 w 4067498"/>
              <a:gd name="connsiteY12" fmla="*/ 4683596 h 5401981"/>
              <a:gd name="connsiteX13" fmla="*/ 239922 w 4067498"/>
              <a:gd name="connsiteY13" fmla="*/ 5401981 h 5401981"/>
              <a:gd name="connsiteX14" fmla="*/ 0 w 4067498"/>
              <a:gd name="connsiteY14" fmla="*/ 4556847 h 5401981"/>
              <a:gd name="connsiteX15" fmla="*/ 67056 w 4067498"/>
              <a:gd name="connsiteY15" fmla="*/ 4225572 h 5401981"/>
              <a:gd name="connsiteX16" fmla="*/ 244439 w 4067498"/>
              <a:gd name="connsiteY16" fmla="*/ 3724274 h 5401981"/>
              <a:gd name="connsiteX17" fmla="*/ 435401 w 4067498"/>
              <a:gd name="connsiteY17" fmla="*/ 3059593 h 5401981"/>
              <a:gd name="connsiteX18" fmla="*/ 663416 w 4067498"/>
              <a:gd name="connsiteY18" fmla="*/ 2175951 h 5401981"/>
              <a:gd name="connsiteX19" fmla="*/ 1151134 w 4067498"/>
              <a:gd name="connsiteY19" fmla="*/ 605413 h 5401981"/>
              <a:gd name="connsiteX20" fmla="*/ 1398761 w 4067498"/>
              <a:gd name="connsiteY20" fmla="*/ 156863 h 5401981"/>
              <a:gd name="connsiteX0" fmla="*/ 1398761 w 4067498"/>
              <a:gd name="connsiteY0" fmla="*/ 156863 h 5401981"/>
              <a:gd name="connsiteX1" fmla="*/ 2595343 w 4067498"/>
              <a:gd name="connsiteY1" fmla="*/ 0 h 5401981"/>
              <a:gd name="connsiteX2" fmla="*/ 2838261 w 4067498"/>
              <a:gd name="connsiteY2" fmla="*/ 211184 h 5401981"/>
              <a:gd name="connsiteX3" fmla="*/ 3035274 w 4067498"/>
              <a:gd name="connsiteY3" fmla="*/ 378237 h 5401981"/>
              <a:gd name="connsiteX4" fmla="*/ 3219219 w 4067498"/>
              <a:gd name="connsiteY4" fmla="*/ 666434 h 5401981"/>
              <a:gd name="connsiteX5" fmla="*/ 3373967 w 4067498"/>
              <a:gd name="connsiteY5" fmla="*/ 1124564 h 5401981"/>
              <a:gd name="connsiteX6" fmla="*/ 3526262 w 4067498"/>
              <a:gd name="connsiteY6" fmla="*/ 1703491 h 5401981"/>
              <a:gd name="connsiteX7" fmla="*/ 3716803 w 4067498"/>
              <a:gd name="connsiteY7" fmla="*/ 2489974 h 5401981"/>
              <a:gd name="connsiteX8" fmla="*/ 3646054 w 4067498"/>
              <a:gd name="connsiteY8" fmla="*/ 2973166 h 5401981"/>
              <a:gd name="connsiteX9" fmla="*/ 3623001 w 4067498"/>
              <a:gd name="connsiteY9" fmla="*/ 3310242 h 5401981"/>
              <a:gd name="connsiteX10" fmla="*/ 3636581 w 4067498"/>
              <a:gd name="connsiteY10" fmla="*/ 3398678 h 5401981"/>
              <a:gd name="connsiteX11" fmla="*/ 4067498 w 4067498"/>
              <a:gd name="connsiteY11" fmla="*/ 4791802 h 5401981"/>
              <a:gd name="connsiteX12" fmla="*/ 3481413 w 4067498"/>
              <a:gd name="connsiteY12" fmla="*/ 4789824 h 5401981"/>
              <a:gd name="connsiteX13" fmla="*/ 1923861 w 4067498"/>
              <a:gd name="connsiteY13" fmla="*/ 4683596 h 5401981"/>
              <a:gd name="connsiteX14" fmla="*/ 239922 w 4067498"/>
              <a:gd name="connsiteY14" fmla="*/ 5401981 h 5401981"/>
              <a:gd name="connsiteX15" fmla="*/ 0 w 4067498"/>
              <a:gd name="connsiteY15" fmla="*/ 4556847 h 5401981"/>
              <a:gd name="connsiteX16" fmla="*/ 67056 w 4067498"/>
              <a:gd name="connsiteY16" fmla="*/ 4225572 h 5401981"/>
              <a:gd name="connsiteX17" fmla="*/ 244439 w 4067498"/>
              <a:gd name="connsiteY17" fmla="*/ 3724274 h 5401981"/>
              <a:gd name="connsiteX18" fmla="*/ 435401 w 4067498"/>
              <a:gd name="connsiteY18" fmla="*/ 3059593 h 5401981"/>
              <a:gd name="connsiteX19" fmla="*/ 663416 w 4067498"/>
              <a:gd name="connsiteY19" fmla="*/ 2175951 h 5401981"/>
              <a:gd name="connsiteX20" fmla="*/ 1151134 w 4067498"/>
              <a:gd name="connsiteY20" fmla="*/ 605413 h 5401981"/>
              <a:gd name="connsiteX21" fmla="*/ 1398761 w 4067498"/>
              <a:gd name="connsiteY21" fmla="*/ 156863 h 5401981"/>
              <a:gd name="connsiteX0" fmla="*/ 1398761 w 4067498"/>
              <a:gd name="connsiteY0" fmla="*/ 199995 h 5445113"/>
              <a:gd name="connsiteX1" fmla="*/ 2612596 w 4067498"/>
              <a:gd name="connsiteY1" fmla="*/ 0 h 5445113"/>
              <a:gd name="connsiteX2" fmla="*/ 2838261 w 4067498"/>
              <a:gd name="connsiteY2" fmla="*/ 254316 h 5445113"/>
              <a:gd name="connsiteX3" fmla="*/ 3035274 w 4067498"/>
              <a:gd name="connsiteY3" fmla="*/ 421369 h 5445113"/>
              <a:gd name="connsiteX4" fmla="*/ 3219219 w 4067498"/>
              <a:gd name="connsiteY4" fmla="*/ 709566 h 5445113"/>
              <a:gd name="connsiteX5" fmla="*/ 3373967 w 4067498"/>
              <a:gd name="connsiteY5" fmla="*/ 1167696 h 5445113"/>
              <a:gd name="connsiteX6" fmla="*/ 3526262 w 4067498"/>
              <a:gd name="connsiteY6" fmla="*/ 1746623 h 5445113"/>
              <a:gd name="connsiteX7" fmla="*/ 3716803 w 4067498"/>
              <a:gd name="connsiteY7" fmla="*/ 2533106 h 5445113"/>
              <a:gd name="connsiteX8" fmla="*/ 3646054 w 4067498"/>
              <a:gd name="connsiteY8" fmla="*/ 3016298 h 5445113"/>
              <a:gd name="connsiteX9" fmla="*/ 3623001 w 4067498"/>
              <a:gd name="connsiteY9" fmla="*/ 3353374 h 5445113"/>
              <a:gd name="connsiteX10" fmla="*/ 3636581 w 4067498"/>
              <a:gd name="connsiteY10" fmla="*/ 3441810 h 5445113"/>
              <a:gd name="connsiteX11" fmla="*/ 4067498 w 4067498"/>
              <a:gd name="connsiteY11" fmla="*/ 4834934 h 5445113"/>
              <a:gd name="connsiteX12" fmla="*/ 3481413 w 4067498"/>
              <a:gd name="connsiteY12" fmla="*/ 4832956 h 5445113"/>
              <a:gd name="connsiteX13" fmla="*/ 1923861 w 4067498"/>
              <a:gd name="connsiteY13" fmla="*/ 4726728 h 5445113"/>
              <a:gd name="connsiteX14" fmla="*/ 239922 w 4067498"/>
              <a:gd name="connsiteY14" fmla="*/ 5445113 h 5445113"/>
              <a:gd name="connsiteX15" fmla="*/ 0 w 4067498"/>
              <a:gd name="connsiteY15" fmla="*/ 4599979 h 5445113"/>
              <a:gd name="connsiteX16" fmla="*/ 67056 w 4067498"/>
              <a:gd name="connsiteY16" fmla="*/ 4268704 h 5445113"/>
              <a:gd name="connsiteX17" fmla="*/ 244439 w 4067498"/>
              <a:gd name="connsiteY17" fmla="*/ 3767406 h 5445113"/>
              <a:gd name="connsiteX18" fmla="*/ 435401 w 4067498"/>
              <a:gd name="connsiteY18" fmla="*/ 3102725 h 5445113"/>
              <a:gd name="connsiteX19" fmla="*/ 663416 w 4067498"/>
              <a:gd name="connsiteY19" fmla="*/ 2219083 h 5445113"/>
              <a:gd name="connsiteX20" fmla="*/ 1151134 w 4067498"/>
              <a:gd name="connsiteY20" fmla="*/ 648545 h 5445113"/>
              <a:gd name="connsiteX21" fmla="*/ 1398761 w 4067498"/>
              <a:gd name="connsiteY21" fmla="*/ 199995 h 5445113"/>
              <a:gd name="connsiteX0" fmla="*/ 1402226 w 4067498"/>
              <a:gd name="connsiteY0" fmla="*/ 170806 h 5445113"/>
              <a:gd name="connsiteX1" fmla="*/ 2612596 w 4067498"/>
              <a:gd name="connsiteY1" fmla="*/ 0 h 5445113"/>
              <a:gd name="connsiteX2" fmla="*/ 2838261 w 4067498"/>
              <a:gd name="connsiteY2" fmla="*/ 254316 h 5445113"/>
              <a:gd name="connsiteX3" fmla="*/ 3035274 w 4067498"/>
              <a:gd name="connsiteY3" fmla="*/ 421369 h 5445113"/>
              <a:gd name="connsiteX4" fmla="*/ 3219219 w 4067498"/>
              <a:gd name="connsiteY4" fmla="*/ 709566 h 5445113"/>
              <a:gd name="connsiteX5" fmla="*/ 3373967 w 4067498"/>
              <a:gd name="connsiteY5" fmla="*/ 1167696 h 5445113"/>
              <a:gd name="connsiteX6" fmla="*/ 3526262 w 4067498"/>
              <a:gd name="connsiteY6" fmla="*/ 1746623 h 5445113"/>
              <a:gd name="connsiteX7" fmla="*/ 3716803 w 4067498"/>
              <a:gd name="connsiteY7" fmla="*/ 2533106 h 5445113"/>
              <a:gd name="connsiteX8" fmla="*/ 3646054 w 4067498"/>
              <a:gd name="connsiteY8" fmla="*/ 3016298 h 5445113"/>
              <a:gd name="connsiteX9" fmla="*/ 3623001 w 4067498"/>
              <a:gd name="connsiteY9" fmla="*/ 3353374 h 5445113"/>
              <a:gd name="connsiteX10" fmla="*/ 3636581 w 4067498"/>
              <a:gd name="connsiteY10" fmla="*/ 3441810 h 5445113"/>
              <a:gd name="connsiteX11" fmla="*/ 4067498 w 4067498"/>
              <a:gd name="connsiteY11" fmla="*/ 4834934 h 5445113"/>
              <a:gd name="connsiteX12" fmla="*/ 3481413 w 4067498"/>
              <a:gd name="connsiteY12" fmla="*/ 4832956 h 5445113"/>
              <a:gd name="connsiteX13" fmla="*/ 1923861 w 4067498"/>
              <a:gd name="connsiteY13" fmla="*/ 4726728 h 5445113"/>
              <a:gd name="connsiteX14" fmla="*/ 239922 w 4067498"/>
              <a:gd name="connsiteY14" fmla="*/ 5445113 h 5445113"/>
              <a:gd name="connsiteX15" fmla="*/ 0 w 4067498"/>
              <a:gd name="connsiteY15" fmla="*/ 4599979 h 5445113"/>
              <a:gd name="connsiteX16" fmla="*/ 67056 w 4067498"/>
              <a:gd name="connsiteY16" fmla="*/ 4268704 h 5445113"/>
              <a:gd name="connsiteX17" fmla="*/ 244439 w 4067498"/>
              <a:gd name="connsiteY17" fmla="*/ 3767406 h 5445113"/>
              <a:gd name="connsiteX18" fmla="*/ 435401 w 4067498"/>
              <a:gd name="connsiteY18" fmla="*/ 3102725 h 5445113"/>
              <a:gd name="connsiteX19" fmla="*/ 663416 w 4067498"/>
              <a:gd name="connsiteY19" fmla="*/ 2219083 h 5445113"/>
              <a:gd name="connsiteX20" fmla="*/ 1151134 w 4067498"/>
              <a:gd name="connsiteY20" fmla="*/ 648545 h 5445113"/>
              <a:gd name="connsiteX21" fmla="*/ 1402226 w 4067498"/>
              <a:gd name="connsiteY21" fmla="*/ 170806 h 5445113"/>
              <a:gd name="connsiteX0" fmla="*/ 1402226 w 4067498"/>
              <a:gd name="connsiteY0" fmla="*/ 170806 h 5445113"/>
              <a:gd name="connsiteX1" fmla="*/ 2612596 w 4067498"/>
              <a:gd name="connsiteY1" fmla="*/ 0 h 5445113"/>
              <a:gd name="connsiteX2" fmla="*/ 2864141 w 4067498"/>
              <a:gd name="connsiteY2" fmla="*/ 202557 h 5445113"/>
              <a:gd name="connsiteX3" fmla="*/ 3035274 w 4067498"/>
              <a:gd name="connsiteY3" fmla="*/ 421369 h 5445113"/>
              <a:gd name="connsiteX4" fmla="*/ 3219219 w 4067498"/>
              <a:gd name="connsiteY4" fmla="*/ 709566 h 5445113"/>
              <a:gd name="connsiteX5" fmla="*/ 3373967 w 4067498"/>
              <a:gd name="connsiteY5" fmla="*/ 1167696 h 5445113"/>
              <a:gd name="connsiteX6" fmla="*/ 3526262 w 4067498"/>
              <a:gd name="connsiteY6" fmla="*/ 1746623 h 5445113"/>
              <a:gd name="connsiteX7" fmla="*/ 3716803 w 4067498"/>
              <a:gd name="connsiteY7" fmla="*/ 2533106 h 5445113"/>
              <a:gd name="connsiteX8" fmla="*/ 3646054 w 4067498"/>
              <a:gd name="connsiteY8" fmla="*/ 3016298 h 5445113"/>
              <a:gd name="connsiteX9" fmla="*/ 3623001 w 4067498"/>
              <a:gd name="connsiteY9" fmla="*/ 3353374 h 5445113"/>
              <a:gd name="connsiteX10" fmla="*/ 3636581 w 4067498"/>
              <a:gd name="connsiteY10" fmla="*/ 3441810 h 5445113"/>
              <a:gd name="connsiteX11" fmla="*/ 4067498 w 4067498"/>
              <a:gd name="connsiteY11" fmla="*/ 4834934 h 5445113"/>
              <a:gd name="connsiteX12" fmla="*/ 3481413 w 4067498"/>
              <a:gd name="connsiteY12" fmla="*/ 4832956 h 5445113"/>
              <a:gd name="connsiteX13" fmla="*/ 1923861 w 4067498"/>
              <a:gd name="connsiteY13" fmla="*/ 4726728 h 5445113"/>
              <a:gd name="connsiteX14" fmla="*/ 239922 w 4067498"/>
              <a:gd name="connsiteY14" fmla="*/ 5445113 h 5445113"/>
              <a:gd name="connsiteX15" fmla="*/ 0 w 4067498"/>
              <a:gd name="connsiteY15" fmla="*/ 4599979 h 5445113"/>
              <a:gd name="connsiteX16" fmla="*/ 67056 w 4067498"/>
              <a:gd name="connsiteY16" fmla="*/ 4268704 h 5445113"/>
              <a:gd name="connsiteX17" fmla="*/ 244439 w 4067498"/>
              <a:gd name="connsiteY17" fmla="*/ 3767406 h 5445113"/>
              <a:gd name="connsiteX18" fmla="*/ 435401 w 4067498"/>
              <a:gd name="connsiteY18" fmla="*/ 3102725 h 5445113"/>
              <a:gd name="connsiteX19" fmla="*/ 663416 w 4067498"/>
              <a:gd name="connsiteY19" fmla="*/ 2219083 h 5445113"/>
              <a:gd name="connsiteX20" fmla="*/ 1151134 w 4067498"/>
              <a:gd name="connsiteY20" fmla="*/ 648545 h 5445113"/>
              <a:gd name="connsiteX21" fmla="*/ 1402226 w 4067498"/>
              <a:gd name="connsiteY21" fmla="*/ 170806 h 5445113"/>
              <a:gd name="connsiteX0" fmla="*/ 1402226 w 4067498"/>
              <a:gd name="connsiteY0" fmla="*/ 170806 h 5445113"/>
              <a:gd name="connsiteX1" fmla="*/ 2612596 w 4067498"/>
              <a:gd name="connsiteY1" fmla="*/ 0 h 5445113"/>
              <a:gd name="connsiteX2" fmla="*/ 2864141 w 4067498"/>
              <a:gd name="connsiteY2" fmla="*/ 202557 h 5445113"/>
              <a:gd name="connsiteX3" fmla="*/ 3035274 w 4067498"/>
              <a:gd name="connsiteY3" fmla="*/ 421369 h 5445113"/>
              <a:gd name="connsiteX4" fmla="*/ 3219219 w 4067498"/>
              <a:gd name="connsiteY4" fmla="*/ 709566 h 5445113"/>
              <a:gd name="connsiteX5" fmla="*/ 3373967 w 4067498"/>
              <a:gd name="connsiteY5" fmla="*/ 1167696 h 5445113"/>
              <a:gd name="connsiteX6" fmla="*/ 3526262 w 4067498"/>
              <a:gd name="connsiteY6" fmla="*/ 1746623 h 5445113"/>
              <a:gd name="connsiteX7" fmla="*/ 3716803 w 4067498"/>
              <a:gd name="connsiteY7" fmla="*/ 2533106 h 5445113"/>
              <a:gd name="connsiteX8" fmla="*/ 3646054 w 4067498"/>
              <a:gd name="connsiteY8" fmla="*/ 3016298 h 5445113"/>
              <a:gd name="connsiteX9" fmla="*/ 3623001 w 4067498"/>
              <a:gd name="connsiteY9" fmla="*/ 3353374 h 5445113"/>
              <a:gd name="connsiteX10" fmla="*/ 3636581 w 4067498"/>
              <a:gd name="connsiteY10" fmla="*/ 3441810 h 5445113"/>
              <a:gd name="connsiteX11" fmla="*/ 4067498 w 4067498"/>
              <a:gd name="connsiteY11" fmla="*/ 4834934 h 5445113"/>
              <a:gd name="connsiteX12" fmla="*/ 3369270 w 4067498"/>
              <a:gd name="connsiteY12" fmla="*/ 4815703 h 5445113"/>
              <a:gd name="connsiteX13" fmla="*/ 1923861 w 4067498"/>
              <a:gd name="connsiteY13" fmla="*/ 4726728 h 5445113"/>
              <a:gd name="connsiteX14" fmla="*/ 239922 w 4067498"/>
              <a:gd name="connsiteY14" fmla="*/ 5445113 h 5445113"/>
              <a:gd name="connsiteX15" fmla="*/ 0 w 4067498"/>
              <a:gd name="connsiteY15" fmla="*/ 4599979 h 5445113"/>
              <a:gd name="connsiteX16" fmla="*/ 67056 w 4067498"/>
              <a:gd name="connsiteY16" fmla="*/ 4268704 h 5445113"/>
              <a:gd name="connsiteX17" fmla="*/ 244439 w 4067498"/>
              <a:gd name="connsiteY17" fmla="*/ 3767406 h 5445113"/>
              <a:gd name="connsiteX18" fmla="*/ 435401 w 4067498"/>
              <a:gd name="connsiteY18" fmla="*/ 3102725 h 5445113"/>
              <a:gd name="connsiteX19" fmla="*/ 663416 w 4067498"/>
              <a:gd name="connsiteY19" fmla="*/ 2219083 h 5445113"/>
              <a:gd name="connsiteX20" fmla="*/ 1151134 w 4067498"/>
              <a:gd name="connsiteY20" fmla="*/ 648545 h 5445113"/>
              <a:gd name="connsiteX21" fmla="*/ 1402226 w 4067498"/>
              <a:gd name="connsiteY21" fmla="*/ 170806 h 5445113"/>
              <a:gd name="connsiteX0" fmla="*/ 1402226 w 4076124"/>
              <a:gd name="connsiteY0" fmla="*/ 170806 h 5445113"/>
              <a:gd name="connsiteX1" fmla="*/ 2612596 w 4076124"/>
              <a:gd name="connsiteY1" fmla="*/ 0 h 5445113"/>
              <a:gd name="connsiteX2" fmla="*/ 2864141 w 4076124"/>
              <a:gd name="connsiteY2" fmla="*/ 202557 h 5445113"/>
              <a:gd name="connsiteX3" fmla="*/ 3035274 w 4076124"/>
              <a:gd name="connsiteY3" fmla="*/ 421369 h 5445113"/>
              <a:gd name="connsiteX4" fmla="*/ 3219219 w 4076124"/>
              <a:gd name="connsiteY4" fmla="*/ 709566 h 5445113"/>
              <a:gd name="connsiteX5" fmla="*/ 3373967 w 4076124"/>
              <a:gd name="connsiteY5" fmla="*/ 1167696 h 5445113"/>
              <a:gd name="connsiteX6" fmla="*/ 3526262 w 4076124"/>
              <a:gd name="connsiteY6" fmla="*/ 1746623 h 5445113"/>
              <a:gd name="connsiteX7" fmla="*/ 3716803 w 4076124"/>
              <a:gd name="connsiteY7" fmla="*/ 2533106 h 5445113"/>
              <a:gd name="connsiteX8" fmla="*/ 3646054 w 4076124"/>
              <a:gd name="connsiteY8" fmla="*/ 3016298 h 5445113"/>
              <a:gd name="connsiteX9" fmla="*/ 3623001 w 4076124"/>
              <a:gd name="connsiteY9" fmla="*/ 3353374 h 5445113"/>
              <a:gd name="connsiteX10" fmla="*/ 3636581 w 4076124"/>
              <a:gd name="connsiteY10" fmla="*/ 3441810 h 5445113"/>
              <a:gd name="connsiteX11" fmla="*/ 4076124 w 4076124"/>
              <a:gd name="connsiteY11" fmla="*/ 4826308 h 5445113"/>
              <a:gd name="connsiteX12" fmla="*/ 3369270 w 4076124"/>
              <a:gd name="connsiteY12" fmla="*/ 4815703 h 5445113"/>
              <a:gd name="connsiteX13" fmla="*/ 1923861 w 4076124"/>
              <a:gd name="connsiteY13" fmla="*/ 4726728 h 5445113"/>
              <a:gd name="connsiteX14" fmla="*/ 239922 w 4076124"/>
              <a:gd name="connsiteY14" fmla="*/ 5445113 h 5445113"/>
              <a:gd name="connsiteX15" fmla="*/ 0 w 4076124"/>
              <a:gd name="connsiteY15" fmla="*/ 4599979 h 5445113"/>
              <a:gd name="connsiteX16" fmla="*/ 67056 w 4076124"/>
              <a:gd name="connsiteY16" fmla="*/ 4268704 h 5445113"/>
              <a:gd name="connsiteX17" fmla="*/ 244439 w 4076124"/>
              <a:gd name="connsiteY17" fmla="*/ 3767406 h 5445113"/>
              <a:gd name="connsiteX18" fmla="*/ 435401 w 4076124"/>
              <a:gd name="connsiteY18" fmla="*/ 3102725 h 5445113"/>
              <a:gd name="connsiteX19" fmla="*/ 663416 w 4076124"/>
              <a:gd name="connsiteY19" fmla="*/ 2219083 h 5445113"/>
              <a:gd name="connsiteX20" fmla="*/ 1151134 w 4076124"/>
              <a:gd name="connsiteY20" fmla="*/ 648545 h 5445113"/>
              <a:gd name="connsiteX21" fmla="*/ 1402226 w 4076124"/>
              <a:gd name="connsiteY21" fmla="*/ 170806 h 5445113"/>
              <a:gd name="connsiteX0" fmla="*/ 1402226 w 4076124"/>
              <a:gd name="connsiteY0" fmla="*/ 170806 h 5445113"/>
              <a:gd name="connsiteX1" fmla="*/ 2612596 w 4076124"/>
              <a:gd name="connsiteY1" fmla="*/ 0 h 5445113"/>
              <a:gd name="connsiteX2" fmla="*/ 2864141 w 4076124"/>
              <a:gd name="connsiteY2" fmla="*/ 202557 h 5445113"/>
              <a:gd name="connsiteX3" fmla="*/ 3035274 w 4076124"/>
              <a:gd name="connsiteY3" fmla="*/ 421369 h 5445113"/>
              <a:gd name="connsiteX4" fmla="*/ 3219219 w 4076124"/>
              <a:gd name="connsiteY4" fmla="*/ 709566 h 5445113"/>
              <a:gd name="connsiteX5" fmla="*/ 3373967 w 4076124"/>
              <a:gd name="connsiteY5" fmla="*/ 1167696 h 5445113"/>
              <a:gd name="connsiteX6" fmla="*/ 3526262 w 4076124"/>
              <a:gd name="connsiteY6" fmla="*/ 1746623 h 5445113"/>
              <a:gd name="connsiteX7" fmla="*/ 3716803 w 4076124"/>
              <a:gd name="connsiteY7" fmla="*/ 2533106 h 5445113"/>
              <a:gd name="connsiteX8" fmla="*/ 3646054 w 4076124"/>
              <a:gd name="connsiteY8" fmla="*/ 3016298 h 5445113"/>
              <a:gd name="connsiteX9" fmla="*/ 3623001 w 4076124"/>
              <a:gd name="connsiteY9" fmla="*/ 3353374 h 5445113"/>
              <a:gd name="connsiteX10" fmla="*/ 3636581 w 4076124"/>
              <a:gd name="connsiteY10" fmla="*/ 3441810 h 5445113"/>
              <a:gd name="connsiteX11" fmla="*/ 4076124 w 4076124"/>
              <a:gd name="connsiteY11" fmla="*/ 4826308 h 5445113"/>
              <a:gd name="connsiteX12" fmla="*/ 3369270 w 4076124"/>
              <a:gd name="connsiteY12" fmla="*/ 4815703 h 5445113"/>
              <a:gd name="connsiteX13" fmla="*/ 1984246 w 4076124"/>
              <a:gd name="connsiteY13" fmla="*/ 4718101 h 5445113"/>
              <a:gd name="connsiteX14" fmla="*/ 239922 w 4076124"/>
              <a:gd name="connsiteY14" fmla="*/ 5445113 h 5445113"/>
              <a:gd name="connsiteX15" fmla="*/ 0 w 4076124"/>
              <a:gd name="connsiteY15" fmla="*/ 4599979 h 5445113"/>
              <a:gd name="connsiteX16" fmla="*/ 67056 w 4076124"/>
              <a:gd name="connsiteY16" fmla="*/ 4268704 h 5445113"/>
              <a:gd name="connsiteX17" fmla="*/ 244439 w 4076124"/>
              <a:gd name="connsiteY17" fmla="*/ 3767406 h 5445113"/>
              <a:gd name="connsiteX18" fmla="*/ 435401 w 4076124"/>
              <a:gd name="connsiteY18" fmla="*/ 3102725 h 5445113"/>
              <a:gd name="connsiteX19" fmla="*/ 663416 w 4076124"/>
              <a:gd name="connsiteY19" fmla="*/ 2219083 h 5445113"/>
              <a:gd name="connsiteX20" fmla="*/ 1151134 w 4076124"/>
              <a:gd name="connsiteY20" fmla="*/ 648545 h 5445113"/>
              <a:gd name="connsiteX21" fmla="*/ 1402226 w 4076124"/>
              <a:gd name="connsiteY21" fmla="*/ 170806 h 5445113"/>
              <a:gd name="connsiteX0" fmla="*/ 1402226 w 4076124"/>
              <a:gd name="connsiteY0" fmla="*/ 170806 h 5445113"/>
              <a:gd name="connsiteX1" fmla="*/ 2612596 w 4076124"/>
              <a:gd name="connsiteY1" fmla="*/ 0 h 5445113"/>
              <a:gd name="connsiteX2" fmla="*/ 2864141 w 4076124"/>
              <a:gd name="connsiteY2" fmla="*/ 202557 h 5445113"/>
              <a:gd name="connsiteX3" fmla="*/ 3035274 w 4076124"/>
              <a:gd name="connsiteY3" fmla="*/ 421369 h 5445113"/>
              <a:gd name="connsiteX4" fmla="*/ 3219219 w 4076124"/>
              <a:gd name="connsiteY4" fmla="*/ 709566 h 5445113"/>
              <a:gd name="connsiteX5" fmla="*/ 3373967 w 4076124"/>
              <a:gd name="connsiteY5" fmla="*/ 1167696 h 5445113"/>
              <a:gd name="connsiteX6" fmla="*/ 3526262 w 4076124"/>
              <a:gd name="connsiteY6" fmla="*/ 1746623 h 5445113"/>
              <a:gd name="connsiteX7" fmla="*/ 3716803 w 4076124"/>
              <a:gd name="connsiteY7" fmla="*/ 2533106 h 5445113"/>
              <a:gd name="connsiteX8" fmla="*/ 3646054 w 4076124"/>
              <a:gd name="connsiteY8" fmla="*/ 3016298 h 5445113"/>
              <a:gd name="connsiteX9" fmla="*/ 3623001 w 4076124"/>
              <a:gd name="connsiteY9" fmla="*/ 3353374 h 5445113"/>
              <a:gd name="connsiteX10" fmla="*/ 3636581 w 4076124"/>
              <a:gd name="connsiteY10" fmla="*/ 3441810 h 5445113"/>
              <a:gd name="connsiteX11" fmla="*/ 4076124 w 4076124"/>
              <a:gd name="connsiteY11" fmla="*/ 4826308 h 5445113"/>
              <a:gd name="connsiteX12" fmla="*/ 3369270 w 4076124"/>
              <a:gd name="connsiteY12" fmla="*/ 4815703 h 5445113"/>
              <a:gd name="connsiteX13" fmla="*/ 1963737 w 4076124"/>
              <a:gd name="connsiteY13" fmla="*/ 4698528 h 5445113"/>
              <a:gd name="connsiteX14" fmla="*/ 239922 w 4076124"/>
              <a:gd name="connsiteY14" fmla="*/ 5445113 h 5445113"/>
              <a:gd name="connsiteX15" fmla="*/ 0 w 4076124"/>
              <a:gd name="connsiteY15" fmla="*/ 4599979 h 5445113"/>
              <a:gd name="connsiteX16" fmla="*/ 67056 w 4076124"/>
              <a:gd name="connsiteY16" fmla="*/ 4268704 h 5445113"/>
              <a:gd name="connsiteX17" fmla="*/ 244439 w 4076124"/>
              <a:gd name="connsiteY17" fmla="*/ 3767406 h 5445113"/>
              <a:gd name="connsiteX18" fmla="*/ 435401 w 4076124"/>
              <a:gd name="connsiteY18" fmla="*/ 3102725 h 5445113"/>
              <a:gd name="connsiteX19" fmla="*/ 663416 w 4076124"/>
              <a:gd name="connsiteY19" fmla="*/ 2219083 h 5445113"/>
              <a:gd name="connsiteX20" fmla="*/ 1151134 w 4076124"/>
              <a:gd name="connsiteY20" fmla="*/ 648545 h 5445113"/>
              <a:gd name="connsiteX21" fmla="*/ 1402226 w 4076124"/>
              <a:gd name="connsiteY21" fmla="*/ 170806 h 5445113"/>
              <a:gd name="connsiteX0" fmla="*/ 1402226 w 4076124"/>
              <a:gd name="connsiteY0" fmla="*/ 46373 h 5320680"/>
              <a:gd name="connsiteX1" fmla="*/ 1822321 w 4076124"/>
              <a:gd name="connsiteY1" fmla="*/ 0 h 5320680"/>
              <a:gd name="connsiteX2" fmla="*/ 2864141 w 4076124"/>
              <a:gd name="connsiteY2" fmla="*/ 78124 h 5320680"/>
              <a:gd name="connsiteX3" fmla="*/ 3035274 w 4076124"/>
              <a:gd name="connsiteY3" fmla="*/ 296936 h 5320680"/>
              <a:gd name="connsiteX4" fmla="*/ 3219219 w 4076124"/>
              <a:gd name="connsiteY4" fmla="*/ 585133 h 5320680"/>
              <a:gd name="connsiteX5" fmla="*/ 3373967 w 4076124"/>
              <a:gd name="connsiteY5" fmla="*/ 1043263 h 5320680"/>
              <a:gd name="connsiteX6" fmla="*/ 3526262 w 4076124"/>
              <a:gd name="connsiteY6" fmla="*/ 1622190 h 5320680"/>
              <a:gd name="connsiteX7" fmla="*/ 3716803 w 4076124"/>
              <a:gd name="connsiteY7" fmla="*/ 2408673 h 5320680"/>
              <a:gd name="connsiteX8" fmla="*/ 3646054 w 4076124"/>
              <a:gd name="connsiteY8" fmla="*/ 2891865 h 5320680"/>
              <a:gd name="connsiteX9" fmla="*/ 3623001 w 4076124"/>
              <a:gd name="connsiteY9" fmla="*/ 3228941 h 5320680"/>
              <a:gd name="connsiteX10" fmla="*/ 3636581 w 4076124"/>
              <a:gd name="connsiteY10" fmla="*/ 3317377 h 5320680"/>
              <a:gd name="connsiteX11" fmla="*/ 4076124 w 4076124"/>
              <a:gd name="connsiteY11" fmla="*/ 4701875 h 5320680"/>
              <a:gd name="connsiteX12" fmla="*/ 3369270 w 4076124"/>
              <a:gd name="connsiteY12" fmla="*/ 4691270 h 5320680"/>
              <a:gd name="connsiteX13" fmla="*/ 1963737 w 4076124"/>
              <a:gd name="connsiteY13" fmla="*/ 4574095 h 5320680"/>
              <a:gd name="connsiteX14" fmla="*/ 239922 w 4076124"/>
              <a:gd name="connsiteY14" fmla="*/ 5320680 h 5320680"/>
              <a:gd name="connsiteX15" fmla="*/ 0 w 4076124"/>
              <a:gd name="connsiteY15" fmla="*/ 4475546 h 5320680"/>
              <a:gd name="connsiteX16" fmla="*/ 67056 w 4076124"/>
              <a:gd name="connsiteY16" fmla="*/ 4144271 h 5320680"/>
              <a:gd name="connsiteX17" fmla="*/ 244439 w 4076124"/>
              <a:gd name="connsiteY17" fmla="*/ 3642973 h 5320680"/>
              <a:gd name="connsiteX18" fmla="*/ 435401 w 4076124"/>
              <a:gd name="connsiteY18" fmla="*/ 2978292 h 5320680"/>
              <a:gd name="connsiteX19" fmla="*/ 663416 w 4076124"/>
              <a:gd name="connsiteY19" fmla="*/ 2094650 h 5320680"/>
              <a:gd name="connsiteX20" fmla="*/ 1151134 w 4076124"/>
              <a:gd name="connsiteY20" fmla="*/ 524112 h 5320680"/>
              <a:gd name="connsiteX21" fmla="*/ 1402226 w 4076124"/>
              <a:gd name="connsiteY21" fmla="*/ 46373 h 5320680"/>
              <a:gd name="connsiteX0" fmla="*/ 1402226 w 4076124"/>
              <a:gd name="connsiteY0" fmla="*/ 46373 h 5320680"/>
              <a:gd name="connsiteX1" fmla="*/ 1822321 w 4076124"/>
              <a:gd name="connsiteY1" fmla="*/ 0 h 5320680"/>
              <a:gd name="connsiteX2" fmla="*/ 2121681 w 4076124"/>
              <a:gd name="connsiteY2" fmla="*/ 1656823 h 5320680"/>
              <a:gd name="connsiteX3" fmla="*/ 3035274 w 4076124"/>
              <a:gd name="connsiteY3" fmla="*/ 296936 h 5320680"/>
              <a:gd name="connsiteX4" fmla="*/ 3219219 w 4076124"/>
              <a:gd name="connsiteY4" fmla="*/ 585133 h 5320680"/>
              <a:gd name="connsiteX5" fmla="*/ 3373967 w 4076124"/>
              <a:gd name="connsiteY5" fmla="*/ 1043263 h 5320680"/>
              <a:gd name="connsiteX6" fmla="*/ 3526262 w 4076124"/>
              <a:gd name="connsiteY6" fmla="*/ 1622190 h 5320680"/>
              <a:gd name="connsiteX7" fmla="*/ 3716803 w 4076124"/>
              <a:gd name="connsiteY7" fmla="*/ 2408673 h 5320680"/>
              <a:gd name="connsiteX8" fmla="*/ 3646054 w 4076124"/>
              <a:gd name="connsiteY8" fmla="*/ 2891865 h 5320680"/>
              <a:gd name="connsiteX9" fmla="*/ 3623001 w 4076124"/>
              <a:gd name="connsiteY9" fmla="*/ 3228941 h 5320680"/>
              <a:gd name="connsiteX10" fmla="*/ 3636581 w 4076124"/>
              <a:gd name="connsiteY10" fmla="*/ 3317377 h 5320680"/>
              <a:gd name="connsiteX11" fmla="*/ 4076124 w 4076124"/>
              <a:gd name="connsiteY11" fmla="*/ 4701875 h 5320680"/>
              <a:gd name="connsiteX12" fmla="*/ 3369270 w 4076124"/>
              <a:gd name="connsiteY12" fmla="*/ 4691270 h 5320680"/>
              <a:gd name="connsiteX13" fmla="*/ 1963737 w 4076124"/>
              <a:gd name="connsiteY13" fmla="*/ 4574095 h 5320680"/>
              <a:gd name="connsiteX14" fmla="*/ 239922 w 4076124"/>
              <a:gd name="connsiteY14" fmla="*/ 5320680 h 5320680"/>
              <a:gd name="connsiteX15" fmla="*/ 0 w 4076124"/>
              <a:gd name="connsiteY15" fmla="*/ 4475546 h 5320680"/>
              <a:gd name="connsiteX16" fmla="*/ 67056 w 4076124"/>
              <a:gd name="connsiteY16" fmla="*/ 4144271 h 5320680"/>
              <a:gd name="connsiteX17" fmla="*/ 244439 w 4076124"/>
              <a:gd name="connsiteY17" fmla="*/ 3642973 h 5320680"/>
              <a:gd name="connsiteX18" fmla="*/ 435401 w 4076124"/>
              <a:gd name="connsiteY18" fmla="*/ 2978292 h 5320680"/>
              <a:gd name="connsiteX19" fmla="*/ 663416 w 4076124"/>
              <a:gd name="connsiteY19" fmla="*/ 2094650 h 5320680"/>
              <a:gd name="connsiteX20" fmla="*/ 1151134 w 4076124"/>
              <a:gd name="connsiteY20" fmla="*/ 524112 h 5320680"/>
              <a:gd name="connsiteX21" fmla="*/ 1402226 w 4076124"/>
              <a:gd name="connsiteY21" fmla="*/ 46373 h 5320680"/>
              <a:gd name="connsiteX0" fmla="*/ 1402226 w 4076124"/>
              <a:gd name="connsiteY0" fmla="*/ 46373 h 5320680"/>
              <a:gd name="connsiteX1" fmla="*/ 1822321 w 4076124"/>
              <a:gd name="connsiteY1" fmla="*/ 0 h 5320680"/>
              <a:gd name="connsiteX2" fmla="*/ 2121681 w 4076124"/>
              <a:gd name="connsiteY2" fmla="*/ 1656823 h 5320680"/>
              <a:gd name="connsiteX3" fmla="*/ 2081118 w 4076124"/>
              <a:gd name="connsiteY3" fmla="*/ 1783830 h 5320680"/>
              <a:gd name="connsiteX4" fmla="*/ 3219219 w 4076124"/>
              <a:gd name="connsiteY4" fmla="*/ 585133 h 5320680"/>
              <a:gd name="connsiteX5" fmla="*/ 3373967 w 4076124"/>
              <a:gd name="connsiteY5" fmla="*/ 1043263 h 5320680"/>
              <a:gd name="connsiteX6" fmla="*/ 3526262 w 4076124"/>
              <a:gd name="connsiteY6" fmla="*/ 1622190 h 5320680"/>
              <a:gd name="connsiteX7" fmla="*/ 3716803 w 4076124"/>
              <a:gd name="connsiteY7" fmla="*/ 2408673 h 5320680"/>
              <a:gd name="connsiteX8" fmla="*/ 3646054 w 4076124"/>
              <a:gd name="connsiteY8" fmla="*/ 2891865 h 5320680"/>
              <a:gd name="connsiteX9" fmla="*/ 3623001 w 4076124"/>
              <a:gd name="connsiteY9" fmla="*/ 3228941 h 5320680"/>
              <a:gd name="connsiteX10" fmla="*/ 3636581 w 4076124"/>
              <a:gd name="connsiteY10" fmla="*/ 3317377 h 5320680"/>
              <a:gd name="connsiteX11" fmla="*/ 4076124 w 4076124"/>
              <a:gd name="connsiteY11" fmla="*/ 4701875 h 5320680"/>
              <a:gd name="connsiteX12" fmla="*/ 3369270 w 4076124"/>
              <a:gd name="connsiteY12" fmla="*/ 4691270 h 5320680"/>
              <a:gd name="connsiteX13" fmla="*/ 1963737 w 4076124"/>
              <a:gd name="connsiteY13" fmla="*/ 4574095 h 5320680"/>
              <a:gd name="connsiteX14" fmla="*/ 239922 w 4076124"/>
              <a:gd name="connsiteY14" fmla="*/ 5320680 h 5320680"/>
              <a:gd name="connsiteX15" fmla="*/ 0 w 4076124"/>
              <a:gd name="connsiteY15" fmla="*/ 4475546 h 5320680"/>
              <a:gd name="connsiteX16" fmla="*/ 67056 w 4076124"/>
              <a:gd name="connsiteY16" fmla="*/ 4144271 h 5320680"/>
              <a:gd name="connsiteX17" fmla="*/ 244439 w 4076124"/>
              <a:gd name="connsiteY17" fmla="*/ 3642973 h 5320680"/>
              <a:gd name="connsiteX18" fmla="*/ 435401 w 4076124"/>
              <a:gd name="connsiteY18" fmla="*/ 2978292 h 5320680"/>
              <a:gd name="connsiteX19" fmla="*/ 663416 w 4076124"/>
              <a:gd name="connsiteY19" fmla="*/ 2094650 h 5320680"/>
              <a:gd name="connsiteX20" fmla="*/ 1151134 w 4076124"/>
              <a:gd name="connsiteY20" fmla="*/ 524112 h 5320680"/>
              <a:gd name="connsiteX21" fmla="*/ 1402226 w 4076124"/>
              <a:gd name="connsiteY21" fmla="*/ 46373 h 5320680"/>
              <a:gd name="connsiteX0" fmla="*/ 1402226 w 4076124"/>
              <a:gd name="connsiteY0" fmla="*/ 46373 h 5320680"/>
              <a:gd name="connsiteX1" fmla="*/ 1822321 w 4076124"/>
              <a:gd name="connsiteY1" fmla="*/ 0 h 5320680"/>
              <a:gd name="connsiteX2" fmla="*/ 2089876 w 4076124"/>
              <a:gd name="connsiteY2" fmla="*/ 1632969 h 5320680"/>
              <a:gd name="connsiteX3" fmla="*/ 2081118 w 4076124"/>
              <a:gd name="connsiteY3" fmla="*/ 1783830 h 5320680"/>
              <a:gd name="connsiteX4" fmla="*/ 3219219 w 4076124"/>
              <a:gd name="connsiteY4" fmla="*/ 585133 h 5320680"/>
              <a:gd name="connsiteX5" fmla="*/ 3373967 w 4076124"/>
              <a:gd name="connsiteY5" fmla="*/ 1043263 h 5320680"/>
              <a:gd name="connsiteX6" fmla="*/ 3526262 w 4076124"/>
              <a:gd name="connsiteY6" fmla="*/ 1622190 h 5320680"/>
              <a:gd name="connsiteX7" fmla="*/ 3716803 w 4076124"/>
              <a:gd name="connsiteY7" fmla="*/ 2408673 h 5320680"/>
              <a:gd name="connsiteX8" fmla="*/ 3646054 w 4076124"/>
              <a:gd name="connsiteY8" fmla="*/ 2891865 h 5320680"/>
              <a:gd name="connsiteX9" fmla="*/ 3623001 w 4076124"/>
              <a:gd name="connsiteY9" fmla="*/ 3228941 h 5320680"/>
              <a:gd name="connsiteX10" fmla="*/ 3636581 w 4076124"/>
              <a:gd name="connsiteY10" fmla="*/ 3317377 h 5320680"/>
              <a:gd name="connsiteX11" fmla="*/ 4076124 w 4076124"/>
              <a:gd name="connsiteY11" fmla="*/ 4701875 h 5320680"/>
              <a:gd name="connsiteX12" fmla="*/ 3369270 w 4076124"/>
              <a:gd name="connsiteY12" fmla="*/ 4691270 h 5320680"/>
              <a:gd name="connsiteX13" fmla="*/ 1963737 w 4076124"/>
              <a:gd name="connsiteY13" fmla="*/ 4574095 h 5320680"/>
              <a:gd name="connsiteX14" fmla="*/ 239922 w 4076124"/>
              <a:gd name="connsiteY14" fmla="*/ 5320680 h 5320680"/>
              <a:gd name="connsiteX15" fmla="*/ 0 w 4076124"/>
              <a:gd name="connsiteY15" fmla="*/ 4475546 h 5320680"/>
              <a:gd name="connsiteX16" fmla="*/ 67056 w 4076124"/>
              <a:gd name="connsiteY16" fmla="*/ 4144271 h 5320680"/>
              <a:gd name="connsiteX17" fmla="*/ 244439 w 4076124"/>
              <a:gd name="connsiteY17" fmla="*/ 3642973 h 5320680"/>
              <a:gd name="connsiteX18" fmla="*/ 435401 w 4076124"/>
              <a:gd name="connsiteY18" fmla="*/ 2978292 h 5320680"/>
              <a:gd name="connsiteX19" fmla="*/ 663416 w 4076124"/>
              <a:gd name="connsiteY19" fmla="*/ 2094650 h 5320680"/>
              <a:gd name="connsiteX20" fmla="*/ 1151134 w 4076124"/>
              <a:gd name="connsiteY20" fmla="*/ 524112 h 5320680"/>
              <a:gd name="connsiteX21" fmla="*/ 1402226 w 4076124"/>
              <a:gd name="connsiteY21" fmla="*/ 46373 h 5320680"/>
              <a:gd name="connsiteX0" fmla="*/ 1402226 w 4076124"/>
              <a:gd name="connsiteY0" fmla="*/ 46373 h 5320680"/>
              <a:gd name="connsiteX1" fmla="*/ 1822321 w 4076124"/>
              <a:gd name="connsiteY1" fmla="*/ 0 h 5320680"/>
              <a:gd name="connsiteX2" fmla="*/ 2089876 w 4076124"/>
              <a:gd name="connsiteY2" fmla="*/ 1632969 h 5320680"/>
              <a:gd name="connsiteX3" fmla="*/ 2081118 w 4076124"/>
              <a:gd name="connsiteY3" fmla="*/ 1783830 h 5320680"/>
              <a:gd name="connsiteX4" fmla="*/ 2249160 w 4076124"/>
              <a:gd name="connsiteY4" fmla="*/ 2294663 h 5320680"/>
              <a:gd name="connsiteX5" fmla="*/ 3373967 w 4076124"/>
              <a:gd name="connsiteY5" fmla="*/ 1043263 h 5320680"/>
              <a:gd name="connsiteX6" fmla="*/ 3526262 w 4076124"/>
              <a:gd name="connsiteY6" fmla="*/ 1622190 h 5320680"/>
              <a:gd name="connsiteX7" fmla="*/ 3716803 w 4076124"/>
              <a:gd name="connsiteY7" fmla="*/ 2408673 h 5320680"/>
              <a:gd name="connsiteX8" fmla="*/ 3646054 w 4076124"/>
              <a:gd name="connsiteY8" fmla="*/ 2891865 h 5320680"/>
              <a:gd name="connsiteX9" fmla="*/ 3623001 w 4076124"/>
              <a:gd name="connsiteY9" fmla="*/ 3228941 h 5320680"/>
              <a:gd name="connsiteX10" fmla="*/ 3636581 w 4076124"/>
              <a:gd name="connsiteY10" fmla="*/ 3317377 h 5320680"/>
              <a:gd name="connsiteX11" fmla="*/ 4076124 w 4076124"/>
              <a:gd name="connsiteY11" fmla="*/ 4701875 h 5320680"/>
              <a:gd name="connsiteX12" fmla="*/ 3369270 w 4076124"/>
              <a:gd name="connsiteY12" fmla="*/ 4691270 h 5320680"/>
              <a:gd name="connsiteX13" fmla="*/ 1963737 w 4076124"/>
              <a:gd name="connsiteY13" fmla="*/ 4574095 h 5320680"/>
              <a:gd name="connsiteX14" fmla="*/ 239922 w 4076124"/>
              <a:gd name="connsiteY14" fmla="*/ 5320680 h 5320680"/>
              <a:gd name="connsiteX15" fmla="*/ 0 w 4076124"/>
              <a:gd name="connsiteY15" fmla="*/ 4475546 h 5320680"/>
              <a:gd name="connsiteX16" fmla="*/ 67056 w 4076124"/>
              <a:gd name="connsiteY16" fmla="*/ 4144271 h 5320680"/>
              <a:gd name="connsiteX17" fmla="*/ 244439 w 4076124"/>
              <a:gd name="connsiteY17" fmla="*/ 3642973 h 5320680"/>
              <a:gd name="connsiteX18" fmla="*/ 435401 w 4076124"/>
              <a:gd name="connsiteY18" fmla="*/ 2978292 h 5320680"/>
              <a:gd name="connsiteX19" fmla="*/ 663416 w 4076124"/>
              <a:gd name="connsiteY19" fmla="*/ 2094650 h 5320680"/>
              <a:gd name="connsiteX20" fmla="*/ 1151134 w 4076124"/>
              <a:gd name="connsiteY20" fmla="*/ 524112 h 5320680"/>
              <a:gd name="connsiteX21" fmla="*/ 1402226 w 4076124"/>
              <a:gd name="connsiteY21" fmla="*/ 46373 h 5320680"/>
              <a:gd name="connsiteX0" fmla="*/ 1402226 w 4076124"/>
              <a:gd name="connsiteY0" fmla="*/ 46373 h 5320680"/>
              <a:gd name="connsiteX1" fmla="*/ 1822321 w 4076124"/>
              <a:gd name="connsiteY1" fmla="*/ 0 h 5320680"/>
              <a:gd name="connsiteX2" fmla="*/ 2089876 w 4076124"/>
              <a:gd name="connsiteY2" fmla="*/ 1632969 h 5320680"/>
              <a:gd name="connsiteX3" fmla="*/ 2081118 w 4076124"/>
              <a:gd name="connsiteY3" fmla="*/ 1783830 h 5320680"/>
              <a:gd name="connsiteX4" fmla="*/ 2249160 w 4076124"/>
              <a:gd name="connsiteY4" fmla="*/ 2294663 h 5320680"/>
              <a:gd name="connsiteX5" fmla="*/ 2305289 w 4076124"/>
              <a:gd name="connsiteY5" fmla="*/ 2243065 h 5320680"/>
              <a:gd name="connsiteX6" fmla="*/ 3373967 w 4076124"/>
              <a:gd name="connsiteY6" fmla="*/ 1043263 h 5320680"/>
              <a:gd name="connsiteX7" fmla="*/ 3526262 w 4076124"/>
              <a:gd name="connsiteY7" fmla="*/ 1622190 h 5320680"/>
              <a:gd name="connsiteX8" fmla="*/ 3716803 w 4076124"/>
              <a:gd name="connsiteY8" fmla="*/ 2408673 h 5320680"/>
              <a:gd name="connsiteX9" fmla="*/ 3646054 w 4076124"/>
              <a:gd name="connsiteY9" fmla="*/ 2891865 h 5320680"/>
              <a:gd name="connsiteX10" fmla="*/ 3623001 w 4076124"/>
              <a:gd name="connsiteY10" fmla="*/ 3228941 h 5320680"/>
              <a:gd name="connsiteX11" fmla="*/ 3636581 w 4076124"/>
              <a:gd name="connsiteY11" fmla="*/ 3317377 h 5320680"/>
              <a:gd name="connsiteX12" fmla="*/ 4076124 w 4076124"/>
              <a:gd name="connsiteY12" fmla="*/ 4701875 h 5320680"/>
              <a:gd name="connsiteX13" fmla="*/ 3369270 w 4076124"/>
              <a:gd name="connsiteY13" fmla="*/ 4691270 h 5320680"/>
              <a:gd name="connsiteX14" fmla="*/ 1963737 w 4076124"/>
              <a:gd name="connsiteY14" fmla="*/ 4574095 h 5320680"/>
              <a:gd name="connsiteX15" fmla="*/ 239922 w 4076124"/>
              <a:gd name="connsiteY15" fmla="*/ 5320680 h 5320680"/>
              <a:gd name="connsiteX16" fmla="*/ 0 w 4076124"/>
              <a:gd name="connsiteY16" fmla="*/ 4475546 h 5320680"/>
              <a:gd name="connsiteX17" fmla="*/ 67056 w 4076124"/>
              <a:gd name="connsiteY17" fmla="*/ 4144271 h 5320680"/>
              <a:gd name="connsiteX18" fmla="*/ 244439 w 4076124"/>
              <a:gd name="connsiteY18" fmla="*/ 3642973 h 5320680"/>
              <a:gd name="connsiteX19" fmla="*/ 435401 w 4076124"/>
              <a:gd name="connsiteY19" fmla="*/ 2978292 h 5320680"/>
              <a:gd name="connsiteX20" fmla="*/ 663416 w 4076124"/>
              <a:gd name="connsiteY20" fmla="*/ 2094650 h 5320680"/>
              <a:gd name="connsiteX21" fmla="*/ 1151134 w 4076124"/>
              <a:gd name="connsiteY21" fmla="*/ 524112 h 5320680"/>
              <a:gd name="connsiteX22" fmla="*/ 1402226 w 4076124"/>
              <a:gd name="connsiteY22" fmla="*/ 46373 h 5320680"/>
              <a:gd name="connsiteX0" fmla="*/ 1402226 w 4076124"/>
              <a:gd name="connsiteY0" fmla="*/ 46373 h 5320680"/>
              <a:gd name="connsiteX1" fmla="*/ 1822321 w 4076124"/>
              <a:gd name="connsiteY1" fmla="*/ 0 h 5320680"/>
              <a:gd name="connsiteX2" fmla="*/ 2089876 w 4076124"/>
              <a:gd name="connsiteY2" fmla="*/ 1632969 h 5320680"/>
              <a:gd name="connsiteX3" fmla="*/ 2081118 w 4076124"/>
              <a:gd name="connsiteY3" fmla="*/ 1783830 h 5320680"/>
              <a:gd name="connsiteX4" fmla="*/ 2249160 w 4076124"/>
              <a:gd name="connsiteY4" fmla="*/ 2294663 h 5320680"/>
              <a:gd name="connsiteX5" fmla="*/ 2329143 w 4076124"/>
              <a:gd name="connsiteY5" fmla="*/ 2322578 h 5320680"/>
              <a:gd name="connsiteX6" fmla="*/ 3373967 w 4076124"/>
              <a:gd name="connsiteY6" fmla="*/ 1043263 h 5320680"/>
              <a:gd name="connsiteX7" fmla="*/ 3526262 w 4076124"/>
              <a:gd name="connsiteY7" fmla="*/ 1622190 h 5320680"/>
              <a:gd name="connsiteX8" fmla="*/ 3716803 w 4076124"/>
              <a:gd name="connsiteY8" fmla="*/ 2408673 h 5320680"/>
              <a:gd name="connsiteX9" fmla="*/ 3646054 w 4076124"/>
              <a:gd name="connsiteY9" fmla="*/ 2891865 h 5320680"/>
              <a:gd name="connsiteX10" fmla="*/ 3623001 w 4076124"/>
              <a:gd name="connsiteY10" fmla="*/ 3228941 h 5320680"/>
              <a:gd name="connsiteX11" fmla="*/ 3636581 w 4076124"/>
              <a:gd name="connsiteY11" fmla="*/ 3317377 h 5320680"/>
              <a:gd name="connsiteX12" fmla="*/ 4076124 w 4076124"/>
              <a:gd name="connsiteY12" fmla="*/ 4701875 h 5320680"/>
              <a:gd name="connsiteX13" fmla="*/ 3369270 w 4076124"/>
              <a:gd name="connsiteY13" fmla="*/ 4691270 h 5320680"/>
              <a:gd name="connsiteX14" fmla="*/ 1963737 w 4076124"/>
              <a:gd name="connsiteY14" fmla="*/ 4574095 h 5320680"/>
              <a:gd name="connsiteX15" fmla="*/ 239922 w 4076124"/>
              <a:gd name="connsiteY15" fmla="*/ 5320680 h 5320680"/>
              <a:gd name="connsiteX16" fmla="*/ 0 w 4076124"/>
              <a:gd name="connsiteY16" fmla="*/ 4475546 h 5320680"/>
              <a:gd name="connsiteX17" fmla="*/ 67056 w 4076124"/>
              <a:gd name="connsiteY17" fmla="*/ 4144271 h 5320680"/>
              <a:gd name="connsiteX18" fmla="*/ 244439 w 4076124"/>
              <a:gd name="connsiteY18" fmla="*/ 3642973 h 5320680"/>
              <a:gd name="connsiteX19" fmla="*/ 435401 w 4076124"/>
              <a:gd name="connsiteY19" fmla="*/ 2978292 h 5320680"/>
              <a:gd name="connsiteX20" fmla="*/ 663416 w 4076124"/>
              <a:gd name="connsiteY20" fmla="*/ 2094650 h 5320680"/>
              <a:gd name="connsiteX21" fmla="*/ 1151134 w 4076124"/>
              <a:gd name="connsiteY21" fmla="*/ 524112 h 5320680"/>
              <a:gd name="connsiteX22" fmla="*/ 1402226 w 4076124"/>
              <a:gd name="connsiteY22" fmla="*/ 46373 h 5320680"/>
              <a:gd name="connsiteX0" fmla="*/ 1402226 w 4076124"/>
              <a:gd name="connsiteY0" fmla="*/ 46373 h 5320680"/>
              <a:gd name="connsiteX1" fmla="*/ 1822321 w 4076124"/>
              <a:gd name="connsiteY1" fmla="*/ 0 h 5320680"/>
              <a:gd name="connsiteX2" fmla="*/ 2089876 w 4076124"/>
              <a:gd name="connsiteY2" fmla="*/ 1632969 h 5320680"/>
              <a:gd name="connsiteX3" fmla="*/ 2081118 w 4076124"/>
              <a:gd name="connsiteY3" fmla="*/ 1783830 h 5320680"/>
              <a:gd name="connsiteX4" fmla="*/ 2249160 w 4076124"/>
              <a:gd name="connsiteY4" fmla="*/ 2294663 h 5320680"/>
              <a:gd name="connsiteX5" fmla="*/ 2329143 w 4076124"/>
              <a:gd name="connsiteY5" fmla="*/ 2322578 h 5320680"/>
              <a:gd name="connsiteX6" fmla="*/ 2906679 w 4076124"/>
              <a:gd name="connsiteY6" fmla="*/ 1987562 h 5320680"/>
              <a:gd name="connsiteX7" fmla="*/ 3526262 w 4076124"/>
              <a:gd name="connsiteY7" fmla="*/ 1622190 h 5320680"/>
              <a:gd name="connsiteX8" fmla="*/ 3716803 w 4076124"/>
              <a:gd name="connsiteY8" fmla="*/ 2408673 h 5320680"/>
              <a:gd name="connsiteX9" fmla="*/ 3646054 w 4076124"/>
              <a:gd name="connsiteY9" fmla="*/ 2891865 h 5320680"/>
              <a:gd name="connsiteX10" fmla="*/ 3623001 w 4076124"/>
              <a:gd name="connsiteY10" fmla="*/ 3228941 h 5320680"/>
              <a:gd name="connsiteX11" fmla="*/ 3636581 w 4076124"/>
              <a:gd name="connsiteY11" fmla="*/ 3317377 h 5320680"/>
              <a:gd name="connsiteX12" fmla="*/ 4076124 w 4076124"/>
              <a:gd name="connsiteY12" fmla="*/ 4701875 h 5320680"/>
              <a:gd name="connsiteX13" fmla="*/ 3369270 w 4076124"/>
              <a:gd name="connsiteY13" fmla="*/ 4691270 h 5320680"/>
              <a:gd name="connsiteX14" fmla="*/ 1963737 w 4076124"/>
              <a:gd name="connsiteY14" fmla="*/ 4574095 h 5320680"/>
              <a:gd name="connsiteX15" fmla="*/ 239922 w 4076124"/>
              <a:gd name="connsiteY15" fmla="*/ 5320680 h 5320680"/>
              <a:gd name="connsiteX16" fmla="*/ 0 w 4076124"/>
              <a:gd name="connsiteY16" fmla="*/ 4475546 h 5320680"/>
              <a:gd name="connsiteX17" fmla="*/ 67056 w 4076124"/>
              <a:gd name="connsiteY17" fmla="*/ 4144271 h 5320680"/>
              <a:gd name="connsiteX18" fmla="*/ 244439 w 4076124"/>
              <a:gd name="connsiteY18" fmla="*/ 3642973 h 5320680"/>
              <a:gd name="connsiteX19" fmla="*/ 435401 w 4076124"/>
              <a:gd name="connsiteY19" fmla="*/ 2978292 h 5320680"/>
              <a:gd name="connsiteX20" fmla="*/ 663416 w 4076124"/>
              <a:gd name="connsiteY20" fmla="*/ 2094650 h 5320680"/>
              <a:gd name="connsiteX21" fmla="*/ 1151134 w 4076124"/>
              <a:gd name="connsiteY21" fmla="*/ 524112 h 5320680"/>
              <a:gd name="connsiteX22" fmla="*/ 1402226 w 4076124"/>
              <a:gd name="connsiteY22" fmla="*/ 46373 h 5320680"/>
              <a:gd name="connsiteX0" fmla="*/ 1402226 w 4076124"/>
              <a:gd name="connsiteY0" fmla="*/ 46373 h 5320680"/>
              <a:gd name="connsiteX1" fmla="*/ 1822321 w 4076124"/>
              <a:gd name="connsiteY1" fmla="*/ 0 h 5320680"/>
              <a:gd name="connsiteX2" fmla="*/ 2089876 w 4076124"/>
              <a:gd name="connsiteY2" fmla="*/ 1632969 h 5320680"/>
              <a:gd name="connsiteX3" fmla="*/ 2081118 w 4076124"/>
              <a:gd name="connsiteY3" fmla="*/ 1783830 h 5320680"/>
              <a:gd name="connsiteX4" fmla="*/ 2249160 w 4076124"/>
              <a:gd name="connsiteY4" fmla="*/ 2294663 h 5320680"/>
              <a:gd name="connsiteX5" fmla="*/ 2329143 w 4076124"/>
              <a:gd name="connsiteY5" fmla="*/ 2322578 h 5320680"/>
              <a:gd name="connsiteX6" fmla="*/ 2906679 w 4076124"/>
              <a:gd name="connsiteY6" fmla="*/ 1987562 h 5320680"/>
              <a:gd name="connsiteX7" fmla="*/ 3235591 w 4076124"/>
              <a:gd name="connsiteY7" fmla="*/ 1789841 h 5320680"/>
              <a:gd name="connsiteX8" fmla="*/ 3526262 w 4076124"/>
              <a:gd name="connsiteY8" fmla="*/ 1622190 h 5320680"/>
              <a:gd name="connsiteX9" fmla="*/ 3716803 w 4076124"/>
              <a:gd name="connsiteY9" fmla="*/ 2408673 h 5320680"/>
              <a:gd name="connsiteX10" fmla="*/ 3646054 w 4076124"/>
              <a:gd name="connsiteY10" fmla="*/ 2891865 h 5320680"/>
              <a:gd name="connsiteX11" fmla="*/ 3623001 w 4076124"/>
              <a:gd name="connsiteY11" fmla="*/ 3228941 h 5320680"/>
              <a:gd name="connsiteX12" fmla="*/ 3636581 w 4076124"/>
              <a:gd name="connsiteY12" fmla="*/ 3317377 h 5320680"/>
              <a:gd name="connsiteX13" fmla="*/ 4076124 w 4076124"/>
              <a:gd name="connsiteY13" fmla="*/ 4701875 h 5320680"/>
              <a:gd name="connsiteX14" fmla="*/ 3369270 w 4076124"/>
              <a:gd name="connsiteY14" fmla="*/ 4691270 h 5320680"/>
              <a:gd name="connsiteX15" fmla="*/ 1963737 w 4076124"/>
              <a:gd name="connsiteY15" fmla="*/ 4574095 h 5320680"/>
              <a:gd name="connsiteX16" fmla="*/ 239922 w 4076124"/>
              <a:gd name="connsiteY16" fmla="*/ 5320680 h 5320680"/>
              <a:gd name="connsiteX17" fmla="*/ 0 w 4076124"/>
              <a:gd name="connsiteY17" fmla="*/ 4475546 h 5320680"/>
              <a:gd name="connsiteX18" fmla="*/ 67056 w 4076124"/>
              <a:gd name="connsiteY18" fmla="*/ 4144271 h 5320680"/>
              <a:gd name="connsiteX19" fmla="*/ 244439 w 4076124"/>
              <a:gd name="connsiteY19" fmla="*/ 3642973 h 5320680"/>
              <a:gd name="connsiteX20" fmla="*/ 435401 w 4076124"/>
              <a:gd name="connsiteY20" fmla="*/ 2978292 h 5320680"/>
              <a:gd name="connsiteX21" fmla="*/ 663416 w 4076124"/>
              <a:gd name="connsiteY21" fmla="*/ 2094650 h 5320680"/>
              <a:gd name="connsiteX22" fmla="*/ 1151134 w 4076124"/>
              <a:gd name="connsiteY22" fmla="*/ 524112 h 5320680"/>
              <a:gd name="connsiteX23" fmla="*/ 1402226 w 4076124"/>
              <a:gd name="connsiteY23" fmla="*/ 46373 h 5320680"/>
              <a:gd name="connsiteX0" fmla="*/ 1402226 w 4076124"/>
              <a:gd name="connsiteY0" fmla="*/ 46373 h 5320680"/>
              <a:gd name="connsiteX1" fmla="*/ 1822321 w 4076124"/>
              <a:gd name="connsiteY1" fmla="*/ 0 h 5320680"/>
              <a:gd name="connsiteX2" fmla="*/ 2089876 w 4076124"/>
              <a:gd name="connsiteY2" fmla="*/ 1632969 h 5320680"/>
              <a:gd name="connsiteX3" fmla="*/ 2081118 w 4076124"/>
              <a:gd name="connsiteY3" fmla="*/ 1783830 h 5320680"/>
              <a:gd name="connsiteX4" fmla="*/ 2249160 w 4076124"/>
              <a:gd name="connsiteY4" fmla="*/ 2294663 h 5320680"/>
              <a:gd name="connsiteX5" fmla="*/ 2329143 w 4076124"/>
              <a:gd name="connsiteY5" fmla="*/ 2322578 h 5320680"/>
              <a:gd name="connsiteX6" fmla="*/ 2906679 w 4076124"/>
              <a:gd name="connsiteY6" fmla="*/ 1987562 h 5320680"/>
              <a:gd name="connsiteX7" fmla="*/ 2792603 w 4076124"/>
              <a:gd name="connsiteY7" fmla="*/ 1529030 h 5320680"/>
              <a:gd name="connsiteX8" fmla="*/ 3526262 w 4076124"/>
              <a:gd name="connsiteY8" fmla="*/ 1622190 h 5320680"/>
              <a:gd name="connsiteX9" fmla="*/ 3716803 w 4076124"/>
              <a:gd name="connsiteY9" fmla="*/ 2408673 h 5320680"/>
              <a:gd name="connsiteX10" fmla="*/ 3646054 w 4076124"/>
              <a:gd name="connsiteY10" fmla="*/ 2891865 h 5320680"/>
              <a:gd name="connsiteX11" fmla="*/ 3623001 w 4076124"/>
              <a:gd name="connsiteY11" fmla="*/ 3228941 h 5320680"/>
              <a:gd name="connsiteX12" fmla="*/ 3636581 w 4076124"/>
              <a:gd name="connsiteY12" fmla="*/ 3317377 h 5320680"/>
              <a:gd name="connsiteX13" fmla="*/ 4076124 w 4076124"/>
              <a:gd name="connsiteY13" fmla="*/ 4701875 h 5320680"/>
              <a:gd name="connsiteX14" fmla="*/ 3369270 w 4076124"/>
              <a:gd name="connsiteY14" fmla="*/ 4691270 h 5320680"/>
              <a:gd name="connsiteX15" fmla="*/ 1963737 w 4076124"/>
              <a:gd name="connsiteY15" fmla="*/ 4574095 h 5320680"/>
              <a:gd name="connsiteX16" fmla="*/ 239922 w 4076124"/>
              <a:gd name="connsiteY16" fmla="*/ 5320680 h 5320680"/>
              <a:gd name="connsiteX17" fmla="*/ 0 w 4076124"/>
              <a:gd name="connsiteY17" fmla="*/ 4475546 h 5320680"/>
              <a:gd name="connsiteX18" fmla="*/ 67056 w 4076124"/>
              <a:gd name="connsiteY18" fmla="*/ 4144271 h 5320680"/>
              <a:gd name="connsiteX19" fmla="*/ 244439 w 4076124"/>
              <a:gd name="connsiteY19" fmla="*/ 3642973 h 5320680"/>
              <a:gd name="connsiteX20" fmla="*/ 435401 w 4076124"/>
              <a:gd name="connsiteY20" fmla="*/ 2978292 h 5320680"/>
              <a:gd name="connsiteX21" fmla="*/ 663416 w 4076124"/>
              <a:gd name="connsiteY21" fmla="*/ 2094650 h 5320680"/>
              <a:gd name="connsiteX22" fmla="*/ 1151134 w 4076124"/>
              <a:gd name="connsiteY22" fmla="*/ 524112 h 5320680"/>
              <a:gd name="connsiteX23" fmla="*/ 1402226 w 4076124"/>
              <a:gd name="connsiteY23" fmla="*/ 46373 h 5320680"/>
              <a:gd name="connsiteX0" fmla="*/ 1402226 w 4076124"/>
              <a:gd name="connsiteY0" fmla="*/ 46373 h 5320680"/>
              <a:gd name="connsiteX1" fmla="*/ 1822321 w 4076124"/>
              <a:gd name="connsiteY1" fmla="*/ 0 h 5320680"/>
              <a:gd name="connsiteX2" fmla="*/ 2089876 w 4076124"/>
              <a:gd name="connsiteY2" fmla="*/ 1632969 h 5320680"/>
              <a:gd name="connsiteX3" fmla="*/ 2081118 w 4076124"/>
              <a:gd name="connsiteY3" fmla="*/ 1783830 h 5320680"/>
              <a:gd name="connsiteX4" fmla="*/ 2249160 w 4076124"/>
              <a:gd name="connsiteY4" fmla="*/ 2294663 h 5320680"/>
              <a:gd name="connsiteX5" fmla="*/ 2329143 w 4076124"/>
              <a:gd name="connsiteY5" fmla="*/ 2322578 h 5320680"/>
              <a:gd name="connsiteX6" fmla="*/ 2866923 w 4076124"/>
              <a:gd name="connsiteY6" fmla="*/ 2011416 h 5320680"/>
              <a:gd name="connsiteX7" fmla="*/ 2792603 w 4076124"/>
              <a:gd name="connsiteY7" fmla="*/ 1529030 h 5320680"/>
              <a:gd name="connsiteX8" fmla="*/ 3526262 w 4076124"/>
              <a:gd name="connsiteY8" fmla="*/ 1622190 h 5320680"/>
              <a:gd name="connsiteX9" fmla="*/ 3716803 w 4076124"/>
              <a:gd name="connsiteY9" fmla="*/ 2408673 h 5320680"/>
              <a:gd name="connsiteX10" fmla="*/ 3646054 w 4076124"/>
              <a:gd name="connsiteY10" fmla="*/ 2891865 h 5320680"/>
              <a:gd name="connsiteX11" fmla="*/ 3623001 w 4076124"/>
              <a:gd name="connsiteY11" fmla="*/ 3228941 h 5320680"/>
              <a:gd name="connsiteX12" fmla="*/ 3636581 w 4076124"/>
              <a:gd name="connsiteY12" fmla="*/ 3317377 h 5320680"/>
              <a:gd name="connsiteX13" fmla="*/ 4076124 w 4076124"/>
              <a:gd name="connsiteY13" fmla="*/ 4701875 h 5320680"/>
              <a:gd name="connsiteX14" fmla="*/ 3369270 w 4076124"/>
              <a:gd name="connsiteY14" fmla="*/ 4691270 h 5320680"/>
              <a:gd name="connsiteX15" fmla="*/ 1963737 w 4076124"/>
              <a:gd name="connsiteY15" fmla="*/ 4574095 h 5320680"/>
              <a:gd name="connsiteX16" fmla="*/ 239922 w 4076124"/>
              <a:gd name="connsiteY16" fmla="*/ 5320680 h 5320680"/>
              <a:gd name="connsiteX17" fmla="*/ 0 w 4076124"/>
              <a:gd name="connsiteY17" fmla="*/ 4475546 h 5320680"/>
              <a:gd name="connsiteX18" fmla="*/ 67056 w 4076124"/>
              <a:gd name="connsiteY18" fmla="*/ 4144271 h 5320680"/>
              <a:gd name="connsiteX19" fmla="*/ 244439 w 4076124"/>
              <a:gd name="connsiteY19" fmla="*/ 3642973 h 5320680"/>
              <a:gd name="connsiteX20" fmla="*/ 435401 w 4076124"/>
              <a:gd name="connsiteY20" fmla="*/ 2978292 h 5320680"/>
              <a:gd name="connsiteX21" fmla="*/ 663416 w 4076124"/>
              <a:gd name="connsiteY21" fmla="*/ 2094650 h 5320680"/>
              <a:gd name="connsiteX22" fmla="*/ 1151134 w 4076124"/>
              <a:gd name="connsiteY22" fmla="*/ 524112 h 5320680"/>
              <a:gd name="connsiteX23" fmla="*/ 1402226 w 4076124"/>
              <a:gd name="connsiteY23" fmla="*/ 46373 h 5320680"/>
              <a:gd name="connsiteX0" fmla="*/ 1402226 w 4076124"/>
              <a:gd name="connsiteY0" fmla="*/ 46373 h 5320680"/>
              <a:gd name="connsiteX1" fmla="*/ 1822321 w 4076124"/>
              <a:gd name="connsiteY1" fmla="*/ 0 h 5320680"/>
              <a:gd name="connsiteX2" fmla="*/ 2089876 w 4076124"/>
              <a:gd name="connsiteY2" fmla="*/ 1632969 h 5320680"/>
              <a:gd name="connsiteX3" fmla="*/ 2081118 w 4076124"/>
              <a:gd name="connsiteY3" fmla="*/ 1783830 h 5320680"/>
              <a:gd name="connsiteX4" fmla="*/ 2249160 w 4076124"/>
              <a:gd name="connsiteY4" fmla="*/ 2294663 h 5320680"/>
              <a:gd name="connsiteX5" fmla="*/ 2329143 w 4076124"/>
              <a:gd name="connsiteY5" fmla="*/ 2322578 h 5320680"/>
              <a:gd name="connsiteX6" fmla="*/ 2866923 w 4076124"/>
              <a:gd name="connsiteY6" fmla="*/ 2011416 h 5320680"/>
              <a:gd name="connsiteX7" fmla="*/ 2792603 w 4076124"/>
              <a:gd name="connsiteY7" fmla="*/ 1529030 h 5320680"/>
              <a:gd name="connsiteX8" fmla="*/ 3068614 w 4076124"/>
              <a:gd name="connsiteY8" fmla="*/ 1583107 h 5320680"/>
              <a:gd name="connsiteX9" fmla="*/ 3526262 w 4076124"/>
              <a:gd name="connsiteY9" fmla="*/ 1622190 h 5320680"/>
              <a:gd name="connsiteX10" fmla="*/ 3716803 w 4076124"/>
              <a:gd name="connsiteY10" fmla="*/ 2408673 h 5320680"/>
              <a:gd name="connsiteX11" fmla="*/ 3646054 w 4076124"/>
              <a:gd name="connsiteY11" fmla="*/ 2891865 h 5320680"/>
              <a:gd name="connsiteX12" fmla="*/ 3623001 w 4076124"/>
              <a:gd name="connsiteY12" fmla="*/ 3228941 h 5320680"/>
              <a:gd name="connsiteX13" fmla="*/ 3636581 w 4076124"/>
              <a:gd name="connsiteY13" fmla="*/ 3317377 h 5320680"/>
              <a:gd name="connsiteX14" fmla="*/ 4076124 w 4076124"/>
              <a:gd name="connsiteY14" fmla="*/ 4701875 h 5320680"/>
              <a:gd name="connsiteX15" fmla="*/ 3369270 w 4076124"/>
              <a:gd name="connsiteY15" fmla="*/ 4691270 h 5320680"/>
              <a:gd name="connsiteX16" fmla="*/ 1963737 w 4076124"/>
              <a:gd name="connsiteY16" fmla="*/ 4574095 h 5320680"/>
              <a:gd name="connsiteX17" fmla="*/ 239922 w 4076124"/>
              <a:gd name="connsiteY17" fmla="*/ 5320680 h 5320680"/>
              <a:gd name="connsiteX18" fmla="*/ 0 w 4076124"/>
              <a:gd name="connsiteY18" fmla="*/ 4475546 h 5320680"/>
              <a:gd name="connsiteX19" fmla="*/ 67056 w 4076124"/>
              <a:gd name="connsiteY19" fmla="*/ 4144271 h 5320680"/>
              <a:gd name="connsiteX20" fmla="*/ 244439 w 4076124"/>
              <a:gd name="connsiteY20" fmla="*/ 3642973 h 5320680"/>
              <a:gd name="connsiteX21" fmla="*/ 435401 w 4076124"/>
              <a:gd name="connsiteY21" fmla="*/ 2978292 h 5320680"/>
              <a:gd name="connsiteX22" fmla="*/ 663416 w 4076124"/>
              <a:gd name="connsiteY22" fmla="*/ 2094650 h 5320680"/>
              <a:gd name="connsiteX23" fmla="*/ 1151134 w 4076124"/>
              <a:gd name="connsiteY23" fmla="*/ 524112 h 5320680"/>
              <a:gd name="connsiteX24" fmla="*/ 1402226 w 4076124"/>
              <a:gd name="connsiteY24" fmla="*/ 46373 h 5320680"/>
              <a:gd name="connsiteX0" fmla="*/ 1402226 w 4076124"/>
              <a:gd name="connsiteY0" fmla="*/ 46373 h 5320680"/>
              <a:gd name="connsiteX1" fmla="*/ 1822321 w 4076124"/>
              <a:gd name="connsiteY1" fmla="*/ 0 h 5320680"/>
              <a:gd name="connsiteX2" fmla="*/ 2089876 w 4076124"/>
              <a:gd name="connsiteY2" fmla="*/ 1632969 h 5320680"/>
              <a:gd name="connsiteX3" fmla="*/ 2081118 w 4076124"/>
              <a:gd name="connsiteY3" fmla="*/ 1783830 h 5320680"/>
              <a:gd name="connsiteX4" fmla="*/ 2249160 w 4076124"/>
              <a:gd name="connsiteY4" fmla="*/ 2294663 h 5320680"/>
              <a:gd name="connsiteX5" fmla="*/ 2329143 w 4076124"/>
              <a:gd name="connsiteY5" fmla="*/ 2322578 h 5320680"/>
              <a:gd name="connsiteX6" fmla="*/ 2866923 w 4076124"/>
              <a:gd name="connsiteY6" fmla="*/ 2011416 h 5320680"/>
              <a:gd name="connsiteX7" fmla="*/ 2792603 w 4076124"/>
              <a:gd name="connsiteY7" fmla="*/ 1529030 h 5320680"/>
              <a:gd name="connsiteX8" fmla="*/ 2997052 w 4076124"/>
              <a:gd name="connsiteY8" fmla="*/ 1487691 h 5320680"/>
              <a:gd name="connsiteX9" fmla="*/ 3526262 w 4076124"/>
              <a:gd name="connsiteY9" fmla="*/ 1622190 h 5320680"/>
              <a:gd name="connsiteX10" fmla="*/ 3716803 w 4076124"/>
              <a:gd name="connsiteY10" fmla="*/ 2408673 h 5320680"/>
              <a:gd name="connsiteX11" fmla="*/ 3646054 w 4076124"/>
              <a:gd name="connsiteY11" fmla="*/ 2891865 h 5320680"/>
              <a:gd name="connsiteX12" fmla="*/ 3623001 w 4076124"/>
              <a:gd name="connsiteY12" fmla="*/ 3228941 h 5320680"/>
              <a:gd name="connsiteX13" fmla="*/ 3636581 w 4076124"/>
              <a:gd name="connsiteY13" fmla="*/ 3317377 h 5320680"/>
              <a:gd name="connsiteX14" fmla="*/ 4076124 w 4076124"/>
              <a:gd name="connsiteY14" fmla="*/ 4701875 h 5320680"/>
              <a:gd name="connsiteX15" fmla="*/ 3369270 w 4076124"/>
              <a:gd name="connsiteY15" fmla="*/ 4691270 h 5320680"/>
              <a:gd name="connsiteX16" fmla="*/ 1963737 w 4076124"/>
              <a:gd name="connsiteY16" fmla="*/ 4574095 h 5320680"/>
              <a:gd name="connsiteX17" fmla="*/ 239922 w 4076124"/>
              <a:gd name="connsiteY17" fmla="*/ 5320680 h 5320680"/>
              <a:gd name="connsiteX18" fmla="*/ 0 w 4076124"/>
              <a:gd name="connsiteY18" fmla="*/ 4475546 h 5320680"/>
              <a:gd name="connsiteX19" fmla="*/ 67056 w 4076124"/>
              <a:gd name="connsiteY19" fmla="*/ 4144271 h 5320680"/>
              <a:gd name="connsiteX20" fmla="*/ 244439 w 4076124"/>
              <a:gd name="connsiteY20" fmla="*/ 3642973 h 5320680"/>
              <a:gd name="connsiteX21" fmla="*/ 435401 w 4076124"/>
              <a:gd name="connsiteY21" fmla="*/ 2978292 h 5320680"/>
              <a:gd name="connsiteX22" fmla="*/ 663416 w 4076124"/>
              <a:gd name="connsiteY22" fmla="*/ 2094650 h 5320680"/>
              <a:gd name="connsiteX23" fmla="*/ 1151134 w 4076124"/>
              <a:gd name="connsiteY23" fmla="*/ 524112 h 5320680"/>
              <a:gd name="connsiteX24" fmla="*/ 1402226 w 4076124"/>
              <a:gd name="connsiteY24" fmla="*/ 46373 h 5320680"/>
              <a:gd name="connsiteX0" fmla="*/ 1402226 w 4076124"/>
              <a:gd name="connsiteY0" fmla="*/ 46373 h 5320680"/>
              <a:gd name="connsiteX1" fmla="*/ 1822321 w 4076124"/>
              <a:gd name="connsiteY1" fmla="*/ 0 h 5320680"/>
              <a:gd name="connsiteX2" fmla="*/ 2089876 w 4076124"/>
              <a:gd name="connsiteY2" fmla="*/ 1632969 h 5320680"/>
              <a:gd name="connsiteX3" fmla="*/ 2081118 w 4076124"/>
              <a:gd name="connsiteY3" fmla="*/ 1783830 h 5320680"/>
              <a:gd name="connsiteX4" fmla="*/ 2249160 w 4076124"/>
              <a:gd name="connsiteY4" fmla="*/ 2294663 h 5320680"/>
              <a:gd name="connsiteX5" fmla="*/ 2329143 w 4076124"/>
              <a:gd name="connsiteY5" fmla="*/ 2322578 h 5320680"/>
              <a:gd name="connsiteX6" fmla="*/ 2866923 w 4076124"/>
              <a:gd name="connsiteY6" fmla="*/ 2011416 h 5320680"/>
              <a:gd name="connsiteX7" fmla="*/ 2792603 w 4076124"/>
              <a:gd name="connsiteY7" fmla="*/ 1529030 h 5320680"/>
              <a:gd name="connsiteX8" fmla="*/ 2997052 w 4076124"/>
              <a:gd name="connsiteY8" fmla="*/ 1487691 h 5320680"/>
              <a:gd name="connsiteX9" fmla="*/ 3354861 w 4076124"/>
              <a:gd name="connsiteY9" fmla="*/ 1583107 h 5320680"/>
              <a:gd name="connsiteX10" fmla="*/ 3526262 w 4076124"/>
              <a:gd name="connsiteY10" fmla="*/ 1622190 h 5320680"/>
              <a:gd name="connsiteX11" fmla="*/ 3716803 w 4076124"/>
              <a:gd name="connsiteY11" fmla="*/ 2408673 h 5320680"/>
              <a:gd name="connsiteX12" fmla="*/ 3646054 w 4076124"/>
              <a:gd name="connsiteY12" fmla="*/ 2891865 h 5320680"/>
              <a:gd name="connsiteX13" fmla="*/ 3623001 w 4076124"/>
              <a:gd name="connsiteY13" fmla="*/ 3228941 h 5320680"/>
              <a:gd name="connsiteX14" fmla="*/ 3636581 w 4076124"/>
              <a:gd name="connsiteY14" fmla="*/ 3317377 h 5320680"/>
              <a:gd name="connsiteX15" fmla="*/ 4076124 w 4076124"/>
              <a:gd name="connsiteY15" fmla="*/ 4701875 h 5320680"/>
              <a:gd name="connsiteX16" fmla="*/ 3369270 w 4076124"/>
              <a:gd name="connsiteY16" fmla="*/ 4691270 h 5320680"/>
              <a:gd name="connsiteX17" fmla="*/ 1963737 w 4076124"/>
              <a:gd name="connsiteY17" fmla="*/ 4574095 h 5320680"/>
              <a:gd name="connsiteX18" fmla="*/ 239922 w 4076124"/>
              <a:gd name="connsiteY18" fmla="*/ 5320680 h 5320680"/>
              <a:gd name="connsiteX19" fmla="*/ 0 w 4076124"/>
              <a:gd name="connsiteY19" fmla="*/ 4475546 h 5320680"/>
              <a:gd name="connsiteX20" fmla="*/ 67056 w 4076124"/>
              <a:gd name="connsiteY20" fmla="*/ 4144271 h 5320680"/>
              <a:gd name="connsiteX21" fmla="*/ 244439 w 4076124"/>
              <a:gd name="connsiteY21" fmla="*/ 3642973 h 5320680"/>
              <a:gd name="connsiteX22" fmla="*/ 435401 w 4076124"/>
              <a:gd name="connsiteY22" fmla="*/ 2978292 h 5320680"/>
              <a:gd name="connsiteX23" fmla="*/ 663416 w 4076124"/>
              <a:gd name="connsiteY23" fmla="*/ 2094650 h 5320680"/>
              <a:gd name="connsiteX24" fmla="*/ 1151134 w 4076124"/>
              <a:gd name="connsiteY24" fmla="*/ 524112 h 5320680"/>
              <a:gd name="connsiteX25" fmla="*/ 1402226 w 4076124"/>
              <a:gd name="connsiteY25" fmla="*/ 46373 h 5320680"/>
              <a:gd name="connsiteX0" fmla="*/ 1402226 w 4076124"/>
              <a:gd name="connsiteY0" fmla="*/ 46373 h 5320680"/>
              <a:gd name="connsiteX1" fmla="*/ 1822321 w 4076124"/>
              <a:gd name="connsiteY1" fmla="*/ 0 h 5320680"/>
              <a:gd name="connsiteX2" fmla="*/ 2089876 w 4076124"/>
              <a:gd name="connsiteY2" fmla="*/ 1632969 h 5320680"/>
              <a:gd name="connsiteX3" fmla="*/ 2081118 w 4076124"/>
              <a:gd name="connsiteY3" fmla="*/ 1783830 h 5320680"/>
              <a:gd name="connsiteX4" fmla="*/ 2249160 w 4076124"/>
              <a:gd name="connsiteY4" fmla="*/ 2294663 h 5320680"/>
              <a:gd name="connsiteX5" fmla="*/ 2329143 w 4076124"/>
              <a:gd name="connsiteY5" fmla="*/ 2322578 h 5320680"/>
              <a:gd name="connsiteX6" fmla="*/ 2866923 w 4076124"/>
              <a:gd name="connsiteY6" fmla="*/ 2011416 h 5320680"/>
              <a:gd name="connsiteX7" fmla="*/ 2792603 w 4076124"/>
              <a:gd name="connsiteY7" fmla="*/ 1529030 h 5320680"/>
              <a:gd name="connsiteX8" fmla="*/ 2997052 w 4076124"/>
              <a:gd name="connsiteY8" fmla="*/ 1487691 h 5320680"/>
              <a:gd name="connsiteX9" fmla="*/ 2975037 w 4076124"/>
              <a:gd name="connsiteY9" fmla="*/ 1204365 h 5320680"/>
              <a:gd name="connsiteX10" fmla="*/ 3526262 w 4076124"/>
              <a:gd name="connsiteY10" fmla="*/ 1622190 h 5320680"/>
              <a:gd name="connsiteX11" fmla="*/ 3716803 w 4076124"/>
              <a:gd name="connsiteY11" fmla="*/ 2408673 h 5320680"/>
              <a:gd name="connsiteX12" fmla="*/ 3646054 w 4076124"/>
              <a:gd name="connsiteY12" fmla="*/ 2891865 h 5320680"/>
              <a:gd name="connsiteX13" fmla="*/ 3623001 w 4076124"/>
              <a:gd name="connsiteY13" fmla="*/ 3228941 h 5320680"/>
              <a:gd name="connsiteX14" fmla="*/ 3636581 w 4076124"/>
              <a:gd name="connsiteY14" fmla="*/ 3317377 h 5320680"/>
              <a:gd name="connsiteX15" fmla="*/ 4076124 w 4076124"/>
              <a:gd name="connsiteY15" fmla="*/ 4701875 h 5320680"/>
              <a:gd name="connsiteX16" fmla="*/ 3369270 w 4076124"/>
              <a:gd name="connsiteY16" fmla="*/ 4691270 h 5320680"/>
              <a:gd name="connsiteX17" fmla="*/ 1963737 w 4076124"/>
              <a:gd name="connsiteY17" fmla="*/ 4574095 h 5320680"/>
              <a:gd name="connsiteX18" fmla="*/ 239922 w 4076124"/>
              <a:gd name="connsiteY18" fmla="*/ 5320680 h 5320680"/>
              <a:gd name="connsiteX19" fmla="*/ 0 w 4076124"/>
              <a:gd name="connsiteY19" fmla="*/ 4475546 h 5320680"/>
              <a:gd name="connsiteX20" fmla="*/ 67056 w 4076124"/>
              <a:gd name="connsiteY20" fmla="*/ 4144271 h 5320680"/>
              <a:gd name="connsiteX21" fmla="*/ 244439 w 4076124"/>
              <a:gd name="connsiteY21" fmla="*/ 3642973 h 5320680"/>
              <a:gd name="connsiteX22" fmla="*/ 435401 w 4076124"/>
              <a:gd name="connsiteY22" fmla="*/ 2978292 h 5320680"/>
              <a:gd name="connsiteX23" fmla="*/ 663416 w 4076124"/>
              <a:gd name="connsiteY23" fmla="*/ 2094650 h 5320680"/>
              <a:gd name="connsiteX24" fmla="*/ 1151134 w 4076124"/>
              <a:gd name="connsiteY24" fmla="*/ 524112 h 5320680"/>
              <a:gd name="connsiteX25" fmla="*/ 1402226 w 4076124"/>
              <a:gd name="connsiteY25" fmla="*/ 46373 h 5320680"/>
              <a:gd name="connsiteX0" fmla="*/ 1402226 w 4076124"/>
              <a:gd name="connsiteY0" fmla="*/ 46373 h 5320680"/>
              <a:gd name="connsiteX1" fmla="*/ 1822321 w 4076124"/>
              <a:gd name="connsiteY1" fmla="*/ 0 h 5320680"/>
              <a:gd name="connsiteX2" fmla="*/ 2089876 w 4076124"/>
              <a:gd name="connsiteY2" fmla="*/ 1632969 h 5320680"/>
              <a:gd name="connsiteX3" fmla="*/ 2081118 w 4076124"/>
              <a:gd name="connsiteY3" fmla="*/ 1783830 h 5320680"/>
              <a:gd name="connsiteX4" fmla="*/ 2249160 w 4076124"/>
              <a:gd name="connsiteY4" fmla="*/ 2294663 h 5320680"/>
              <a:gd name="connsiteX5" fmla="*/ 2329143 w 4076124"/>
              <a:gd name="connsiteY5" fmla="*/ 2322578 h 5320680"/>
              <a:gd name="connsiteX6" fmla="*/ 2866923 w 4076124"/>
              <a:gd name="connsiteY6" fmla="*/ 2011416 h 5320680"/>
              <a:gd name="connsiteX7" fmla="*/ 2792603 w 4076124"/>
              <a:gd name="connsiteY7" fmla="*/ 1529030 h 5320680"/>
              <a:gd name="connsiteX8" fmla="*/ 2997052 w 4076124"/>
              <a:gd name="connsiteY8" fmla="*/ 1487691 h 5320680"/>
              <a:gd name="connsiteX9" fmla="*/ 2975037 w 4076124"/>
              <a:gd name="connsiteY9" fmla="*/ 1204365 h 5320680"/>
              <a:gd name="connsiteX10" fmla="*/ 3273063 w 4076124"/>
              <a:gd name="connsiteY10" fmla="*/ 1516129 h 5320680"/>
              <a:gd name="connsiteX11" fmla="*/ 3526262 w 4076124"/>
              <a:gd name="connsiteY11" fmla="*/ 1622190 h 5320680"/>
              <a:gd name="connsiteX12" fmla="*/ 3716803 w 4076124"/>
              <a:gd name="connsiteY12" fmla="*/ 2408673 h 5320680"/>
              <a:gd name="connsiteX13" fmla="*/ 3646054 w 4076124"/>
              <a:gd name="connsiteY13" fmla="*/ 2891865 h 5320680"/>
              <a:gd name="connsiteX14" fmla="*/ 3623001 w 4076124"/>
              <a:gd name="connsiteY14" fmla="*/ 3228941 h 5320680"/>
              <a:gd name="connsiteX15" fmla="*/ 3636581 w 4076124"/>
              <a:gd name="connsiteY15" fmla="*/ 3317377 h 5320680"/>
              <a:gd name="connsiteX16" fmla="*/ 4076124 w 4076124"/>
              <a:gd name="connsiteY16" fmla="*/ 4701875 h 5320680"/>
              <a:gd name="connsiteX17" fmla="*/ 3369270 w 4076124"/>
              <a:gd name="connsiteY17" fmla="*/ 4691270 h 5320680"/>
              <a:gd name="connsiteX18" fmla="*/ 1963737 w 4076124"/>
              <a:gd name="connsiteY18" fmla="*/ 4574095 h 5320680"/>
              <a:gd name="connsiteX19" fmla="*/ 239922 w 4076124"/>
              <a:gd name="connsiteY19" fmla="*/ 5320680 h 5320680"/>
              <a:gd name="connsiteX20" fmla="*/ 0 w 4076124"/>
              <a:gd name="connsiteY20" fmla="*/ 4475546 h 5320680"/>
              <a:gd name="connsiteX21" fmla="*/ 67056 w 4076124"/>
              <a:gd name="connsiteY21" fmla="*/ 4144271 h 5320680"/>
              <a:gd name="connsiteX22" fmla="*/ 244439 w 4076124"/>
              <a:gd name="connsiteY22" fmla="*/ 3642973 h 5320680"/>
              <a:gd name="connsiteX23" fmla="*/ 435401 w 4076124"/>
              <a:gd name="connsiteY23" fmla="*/ 2978292 h 5320680"/>
              <a:gd name="connsiteX24" fmla="*/ 663416 w 4076124"/>
              <a:gd name="connsiteY24" fmla="*/ 2094650 h 5320680"/>
              <a:gd name="connsiteX25" fmla="*/ 1151134 w 4076124"/>
              <a:gd name="connsiteY25" fmla="*/ 524112 h 5320680"/>
              <a:gd name="connsiteX26" fmla="*/ 1402226 w 4076124"/>
              <a:gd name="connsiteY26" fmla="*/ 46373 h 5320680"/>
              <a:gd name="connsiteX0" fmla="*/ 1402226 w 4076124"/>
              <a:gd name="connsiteY0" fmla="*/ 46373 h 5320680"/>
              <a:gd name="connsiteX1" fmla="*/ 1822321 w 4076124"/>
              <a:gd name="connsiteY1" fmla="*/ 0 h 5320680"/>
              <a:gd name="connsiteX2" fmla="*/ 2089876 w 4076124"/>
              <a:gd name="connsiteY2" fmla="*/ 1632969 h 5320680"/>
              <a:gd name="connsiteX3" fmla="*/ 2081118 w 4076124"/>
              <a:gd name="connsiteY3" fmla="*/ 1783830 h 5320680"/>
              <a:gd name="connsiteX4" fmla="*/ 2249160 w 4076124"/>
              <a:gd name="connsiteY4" fmla="*/ 2294663 h 5320680"/>
              <a:gd name="connsiteX5" fmla="*/ 2329143 w 4076124"/>
              <a:gd name="connsiteY5" fmla="*/ 2322578 h 5320680"/>
              <a:gd name="connsiteX6" fmla="*/ 2866923 w 4076124"/>
              <a:gd name="connsiteY6" fmla="*/ 2011416 h 5320680"/>
              <a:gd name="connsiteX7" fmla="*/ 2792603 w 4076124"/>
              <a:gd name="connsiteY7" fmla="*/ 1529030 h 5320680"/>
              <a:gd name="connsiteX8" fmla="*/ 2997052 w 4076124"/>
              <a:gd name="connsiteY8" fmla="*/ 1487691 h 5320680"/>
              <a:gd name="connsiteX9" fmla="*/ 2975037 w 4076124"/>
              <a:gd name="connsiteY9" fmla="*/ 1204365 h 5320680"/>
              <a:gd name="connsiteX10" fmla="*/ 3020906 w 4076124"/>
              <a:gd name="connsiteY10" fmla="*/ 1074223 h 5320680"/>
              <a:gd name="connsiteX11" fmla="*/ 3526262 w 4076124"/>
              <a:gd name="connsiteY11" fmla="*/ 1622190 h 5320680"/>
              <a:gd name="connsiteX12" fmla="*/ 3716803 w 4076124"/>
              <a:gd name="connsiteY12" fmla="*/ 2408673 h 5320680"/>
              <a:gd name="connsiteX13" fmla="*/ 3646054 w 4076124"/>
              <a:gd name="connsiteY13" fmla="*/ 2891865 h 5320680"/>
              <a:gd name="connsiteX14" fmla="*/ 3623001 w 4076124"/>
              <a:gd name="connsiteY14" fmla="*/ 3228941 h 5320680"/>
              <a:gd name="connsiteX15" fmla="*/ 3636581 w 4076124"/>
              <a:gd name="connsiteY15" fmla="*/ 3317377 h 5320680"/>
              <a:gd name="connsiteX16" fmla="*/ 4076124 w 4076124"/>
              <a:gd name="connsiteY16" fmla="*/ 4701875 h 5320680"/>
              <a:gd name="connsiteX17" fmla="*/ 3369270 w 4076124"/>
              <a:gd name="connsiteY17" fmla="*/ 4691270 h 5320680"/>
              <a:gd name="connsiteX18" fmla="*/ 1963737 w 4076124"/>
              <a:gd name="connsiteY18" fmla="*/ 4574095 h 5320680"/>
              <a:gd name="connsiteX19" fmla="*/ 239922 w 4076124"/>
              <a:gd name="connsiteY19" fmla="*/ 5320680 h 5320680"/>
              <a:gd name="connsiteX20" fmla="*/ 0 w 4076124"/>
              <a:gd name="connsiteY20" fmla="*/ 4475546 h 5320680"/>
              <a:gd name="connsiteX21" fmla="*/ 67056 w 4076124"/>
              <a:gd name="connsiteY21" fmla="*/ 4144271 h 5320680"/>
              <a:gd name="connsiteX22" fmla="*/ 244439 w 4076124"/>
              <a:gd name="connsiteY22" fmla="*/ 3642973 h 5320680"/>
              <a:gd name="connsiteX23" fmla="*/ 435401 w 4076124"/>
              <a:gd name="connsiteY23" fmla="*/ 2978292 h 5320680"/>
              <a:gd name="connsiteX24" fmla="*/ 663416 w 4076124"/>
              <a:gd name="connsiteY24" fmla="*/ 2094650 h 5320680"/>
              <a:gd name="connsiteX25" fmla="*/ 1151134 w 4076124"/>
              <a:gd name="connsiteY25" fmla="*/ 524112 h 5320680"/>
              <a:gd name="connsiteX26" fmla="*/ 1402226 w 4076124"/>
              <a:gd name="connsiteY26" fmla="*/ 46373 h 5320680"/>
              <a:gd name="connsiteX0" fmla="*/ 1402226 w 4076124"/>
              <a:gd name="connsiteY0" fmla="*/ 46373 h 5320680"/>
              <a:gd name="connsiteX1" fmla="*/ 1822321 w 4076124"/>
              <a:gd name="connsiteY1" fmla="*/ 0 h 5320680"/>
              <a:gd name="connsiteX2" fmla="*/ 2089876 w 4076124"/>
              <a:gd name="connsiteY2" fmla="*/ 1632969 h 5320680"/>
              <a:gd name="connsiteX3" fmla="*/ 2081118 w 4076124"/>
              <a:gd name="connsiteY3" fmla="*/ 1783830 h 5320680"/>
              <a:gd name="connsiteX4" fmla="*/ 2249160 w 4076124"/>
              <a:gd name="connsiteY4" fmla="*/ 2294663 h 5320680"/>
              <a:gd name="connsiteX5" fmla="*/ 2329143 w 4076124"/>
              <a:gd name="connsiteY5" fmla="*/ 2322578 h 5320680"/>
              <a:gd name="connsiteX6" fmla="*/ 2866923 w 4076124"/>
              <a:gd name="connsiteY6" fmla="*/ 2011416 h 5320680"/>
              <a:gd name="connsiteX7" fmla="*/ 2792603 w 4076124"/>
              <a:gd name="connsiteY7" fmla="*/ 1529030 h 5320680"/>
              <a:gd name="connsiteX8" fmla="*/ 2997052 w 4076124"/>
              <a:gd name="connsiteY8" fmla="*/ 1487691 h 5320680"/>
              <a:gd name="connsiteX9" fmla="*/ 2975037 w 4076124"/>
              <a:gd name="connsiteY9" fmla="*/ 1204365 h 5320680"/>
              <a:gd name="connsiteX10" fmla="*/ 3020906 w 4076124"/>
              <a:gd name="connsiteY10" fmla="*/ 1074223 h 5320680"/>
              <a:gd name="connsiteX11" fmla="*/ 3359284 w 4076124"/>
              <a:gd name="connsiteY11" fmla="*/ 994037 h 5320680"/>
              <a:gd name="connsiteX12" fmla="*/ 3716803 w 4076124"/>
              <a:gd name="connsiteY12" fmla="*/ 2408673 h 5320680"/>
              <a:gd name="connsiteX13" fmla="*/ 3646054 w 4076124"/>
              <a:gd name="connsiteY13" fmla="*/ 2891865 h 5320680"/>
              <a:gd name="connsiteX14" fmla="*/ 3623001 w 4076124"/>
              <a:gd name="connsiteY14" fmla="*/ 3228941 h 5320680"/>
              <a:gd name="connsiteX15" fmla="*/ 3636581 w 4076124"/>
              <a:gd name="connsiteY15" fmla="*/ 3317377 h 5320680"/>
              <a:gd name="connsiteX16" fmla="*/ 4076124 w 4076124"/>
              <a:gd name="connsiteY16" fmla="*/ 4701875 h 5320680"/>
              <a:gd name="connsiteX17" fmla="*/ 3369270 w 4076124"/>
              <a:gd name="connsiteY17" fmla="*/ 4691270 h 5320680"/>
              <a:gd name="connsiteX18" fmla="*/ 1963737 w 4076124"/>
              <a:gd name="connsiteY18" fmla="*/ 4574095 h 5320680"/>
              <a:gd name="connsiteX19" fmla="*/ 239922 w 4076124"/>
              <a:gd name="connsiteY19" fmla="*/ 5320680 h 5320680"/>
              <a:gd name="connsiteX20" fmla="*/ 0 w 4076124"/>
              <a:gd name="connsiteY20" fmla="*/ 4475546 h 5320680"/>
              <a:gd name="connsiteX21" fmla="*/ 67056 w 4076124"/>
              <a:gd name="connsiteY21" fmla="*/ 4144271 h 5320680"/>
              <a:gd name="connsiteX22" fmla="*/ 244439 w 4076124"/>
              <a:gd name="connsiteY22" fmla="*/ 3642973 h 5320680"/>
              <a:gd name="connsiteX23" fmla="*/ 435401 w 4076124"/>
              <a:gd name="connsiteY23" fmla="*/ 2978292 h 5320680"/>
              <a:gd name="connsiteX24" fmla="*/ 663416 w 4076124"/>
              <a:gd name="connsiteY24" fmla="*/ 2094650 h 5320680"/>
              <a:gd name="connsiteX25" fmla="*/ 1151134 w 4076124"/>
              <a:gd name="connsiteY25" fmla="*/ 524112 h 5320680"/>
              <a:gd name="connsiteX26" fmla="*/ 1402226 w 4076124"/>
              <a:gd name="connsiteY26" fmla="*/ 46373 h 5320680"/>
              <a:gd name="connsiteX0" fmla="*/ 1402226 w 4076124"/>
              <a:gd name="connsiteY0" fmla="*/ 46373 h 5320680"/>
              <a:gd name="connsiteX1" fmla="*/ 1822321 w 4076124"/>
              <a:gd name="connsiteY1" fmla="*/ 0 h 5320680"/>
              <a:gd name="connsiteX2" fmla="*/ 2089876 w 4076124"/>
              <a:gd name="connsiteY2" fmla="*/ 1632969 h 5320680"/>
              <a:gd name="connsiteX3" fmla="*/ 2081118 w 4076124"/>
              <a:gd name="connsiteY3" fmla="*/ 1783830 h 5320680"/>
              <a:gd name="connsiteX4" fmla="*/ 2249160 w 4076124"/>
              <a:gd name="connsiteY4" fmla="*/ 2294663 h 5320680"/>
              <a:gd name="connsiteX5" fmla="*/ 2329143 w 4076124"/>
              <a:gd name="connsiteY5" fmla="*/ 2322578 h 5320680"/>
              <a:gd name="connsiteX6" fmla="*/ 2866923 w 4076124"/>
              <a:gd name="connsiteY6" fmla="*/ 2011416 h 5320680"/>
              <a:gd name="connsiteX7" fmla="*/ 2792603 w 4076124"/>
              <a:gd name="connsiteY7" fmla="*/ 1529030 h 5320680"/>
              <a:gd name="connsiteX8" fmla="*/ 2997052 w 4076124"/>
              <a:gd name="connsiteY8" fmla="*/ 1487691 h 5320680"/>
              <a:gd name="connsiteX9" fmla="*/ 2975037 w 4076124"/>
              <a:gd name="connsiteY9" fmla="*/ 1204365 h 5320680"/>
              <a:gd name="connsiteX10" fmla="*/ 3031538 w 4076124"/>
              <a:gd name="connsiteY10" fmla="*/ 1052958 h 5320680"/>
              <a:gd name="connsiteX11" fmla="*/ 3359284 w 4076124"/>
              <a:gd name="connsiteY11" fmla="*/ 994037 h 5320680"/>
              <a:gd name="connsiteX12" fmla="*/ 3716803 w 4076124"/>
              <a:gd name="connsiteY12" fmla="*/ 2408673 h 5320680"/>
              <a:gd name="connsiteX13" fmla="*/ 3646054 w 4076124"/>
              <a:gd name="connsiteY13" fmla="*/ 2891865 h 5320680"/>
              <a:gd name="connsiteX14" fmla="*/ 3623001 w 4076124"/>
              <a:gd name="connsiteY14" fmla="*/ 3228941 h 5320680"/>
              <a:gd name="connsiteX15" fmla="*/ 3636581 w 4076124"/>
              <a:gd name="connsiteY15" fmla="*/ 3317377 h 5320680"/>
              <a:gd name="connsiteX16" fmla="*/ 4076124 w 4076124"/>
              <a:gd name="connsiteY16" fmla="*/ 4701875 h 5320680"/>
              <a:gd name="connsiteX17" fmla="*/ 3369270 w 4076124"/>
              <a:gd name="connsiteY17" fmla="*/ 4691270 h 5320680"/>
              <a:gd name="connsiteX18" fmla="*/ 1963737 w 4076124"/>
              <a:gd name="connsiteY18" fmla="*/ 4574095 h 5320680"/>
              <a:gd name="connsiteX19" fmla="*/ 239922 w 4076124"/>
              <a:gd name="connsiteY19" fmla="*/ 5320680 h 5320680"/>
              <a:gd name="connsiteX20" fmla="*/ 0 w 4076124"/>
              <a:gd name="connsiteY20" fmla="*/ 4475546 h 5320680"/>
              <a:gd name="connsiteX21" fmla="*/ 67056 w 4076124"/>
              <a:gd name="connsiteY21" fmla="*/ 4144271 h 5320680"/>
              <a:gd name="connsiteX22" fmla="*/ 244439 w 4076124"/>
              <a:gd name="connsiteY22" fmla="*/ 3642973 h 5320680"/>
              <a:gd name="connsiteX23" fmla="*/ 435401 w 4076124"/>
              <a:gd name="connsiteY23" fmla="*/ 2978292 h 5320680"/>
              <a:gd name="connsiteX24" fmla="*/ 663416 w 4076124"/>
              <a:gd name="connsiteY24" fmla="*/ 2094650 h 5320680"/>
              <a:gd name="connsiteX25" fmla="*/ 1151134 w 4076124"/>
              <a:gd name="connsiteY25" fmla="*/ 524112 h 5320680"/>
              <a:gd name="connsiteX26" fmla="*/ 1402226 w 4076124"/>
              <a:gd name="connsiteY26" fmla="*/ 46373 h 5320680"/>
              <a:gd name="connsiteX0" fmla="*/ 1402226 w 4076124"/>
              <a:gd name="connsiteY0" fmla="*/ 46373 h 5320680"/>
              <a:gd name="connsiteX1" fmla="*/ 1822321 w 4076124"/>
              <a:gd name="connsiteY1" fmla="*/ 0 h 5320680"/>
              <a:gd name="connsiteX2" fmla="*/ 2089876 w 4076124"/>
              <a:gd name="connsiteY2" fmla="*/ 1632969 h 5320680"/>
              <a:gd name="connsiteX3" fmla="*/ 2081118 w 4076124"/>
              <a:gd name="connsiteY3" fmla="*/ 1783830 h 5320680"/>
              <a:gd name="connsiteX4" fmla="*/ 2249160 w 4076124"/>
              <a:gd name="connsiteY4" fmla="*/ 2294663 h 5320680"/>
              <a:gd name="connsiteX5" fmla="*/ 2329143 w 4076124"/>
              <a:gd name="connsiteY5" fmla="*/ 2322578 h 5320680"/>
              <a:gd name="connsiteX6" fmla="*/ 2866923 w 4076124"/>
              <a:gd name="connsiteY6" fmla="*/ 2011416 h 5320680"/>
              <a:gd name="connsiteX7" fmla="*/ 2792603 w 4076124"/>
              <a:gd name="connsiteY7" fmla="*/ 1529030 h 5320680"/>
              <a:gd name="connsiteX8" fmla="*/ 3050215 w 4076124"/>
              <a:gd name="connsiteY8" fmla="*/ 1445161 h 5320680"/>
              <a:gd name="connsiteX9" fmla="*/ 2975037 w 4076124"/>
              <a:gd name="connsiteY9" fmla="*/ 1204365 h 5320680"/>
              <a:gd name="connsiteX10" fmla="*/ 3031538 w 4076124"/>
              <a:gd name="connsiteY10" fmla="*/ 1052958 h 5320680"/>
              <a:gd name="connsiteX11" fmla="*/ 3359284 w 4076124"/>
              <a:gd name="connsiteY11" fmla="*/ 994037 h 5320680"/>
              <a:gd name="connsiteX12" fmla="*/ 3716803 w 4076124"/>
              <a:gd name="connsiteY12" fmla="*/ 2408673 h 5320680"/>
              <a:gd name="connsiteX13" fmla="*/ 3646054 w 4076124"/>
              <a:gd name="connsiteY13" fmla="*/ 2891865 h 5320680"/>
              <a:gd name="connsiteX14" fmla="*/ 3623001 w 4076124"/>
              <a:gd name="connsiteY14" fmla="*/ 3228941 h 5320680"/>
              <a:gd name="connsiteX15" fmla="*/ 3636581 w 4076124"/>
              <a:gd name="connsiteY15" fmla="*/ 3317377 h 5320680"/>
              <a:gd name="connsiteX16" fmla="*/ 4076124 w 4076124"/>
              <a:gd name="connsiteY16" fmla="*/ 4701875 h 5320680"/>
              <a:gd name="connsiteX17" fmla="*/ 3369270 w 4076124"/>
              <a:gd name="connsiteY17" fmla="*/ 4691270 h 5320680"/>
              <a:gd name="connsiteX18" fmla="*/ 1963737 w 4076124"/>
              <a:gd name="connsiteY18" fmla="*/ 4574095 h 5320680"/>
              <a:gd name="connsiteX19" fmla="*/ 239922 w 4076124"/>
              <a:gd name="connsiteY19" fmla="*/ 5320680 h 5320680"/>
              <a:gd name="connsiteX20" fmla="*/ 0 w 4076124"/>
              <a:gd name="connsiteY20" fmla="*/ 4475546 h 5320680"/>
              <a:gd name="connsiteX21" fmla="*/ 67056 w 4076124"/>
              <a:gd name="connsiteY21" fmla="*/ 4144271 h 5320680"/>
              <a:gd name="connsiteX22" fmla="*/ 244439 w 4076124"/>
              <a:gd name="connsiteY22" fmla="*/ 3642973 h 5320680"/>
              <a:gd name="connsiteX23" fmla="*/ 435401 w 4076124"/>
              <a:gd name="connsiteY23" fmla="*/ 2978292 h 5320680"/>
              <a:gd name="connsiteX24" fmla="*/ 663416 w 4076124"/>
              <a:gd name="connsiteY24" fmla="*/ 2094650 h 5320680"/>
              <a:gd name="connsiteX25" fmla="*/ 1151134 w 4076124"/>
              <a:gd name="connsiteY25" fmla="*/ 524112 h 5320680"/>
              <a:gd name="connsiteX26" fmla="*/ 1402226 w 4076124"/>
              <a:gd name="connsiteY26" fmla="*/ 46373 h 5320680"/>
              <a:gd name="connsiteX0" fmla="*/ 1402226 w 4076124"/>
              <a:gd name="connsiteY0" fmla="*/ 46373 h 5320680"/>
              <a:gd name="connsiteX1" fmla="*/ 1822321 w 4076124"/>
              <a:gd name="connsiteY1" fmla="*/ 0 h 5320680"/>
              <a:gd name="connsiteX2" fmla="*/ 2089876 w 4076124"/>
              <a:gd name="connsiteY2" fmla="*/ 1632969 h 5320680"/>
              <a:gd name="connsiteX3" fmla="*/ 2081118 w 4076124"/>
              <a:gd name="connsiteY3" fmla="*/ 1783830 h 5320680"/>
              <a:gd name="connsiteX4" fmla="*/ 2249160 w 4076124"/>
              <a:gd name="connsiteY4" fmla="*/ 2294663 h 5320680"/>
              <a:gd name="connsiteX5" fmla="*/ 2329143 w 4076124"/>
              <a:gd name="connsiteY5" fmla="*/ 2322578 h 5320680"/>
              <a:gd name="connsiteX6" fmla="*/ 2866923 w 4076124"/>
              <a:gd name="connsiteY6" fmla="*/ 2011416 h 5320680"/>
              <a:gd name="connsiteX7" fmla="*/ 2792603 w 4076124"/>
              <a:gd name="connsiteY7" fmla="*/ 1529030 h 5320680"/>
              <a:gd name="connsiteX8" fmla="*/ 3018318 w 4076124"/>
              <a:gd name="connsiteY8" fmla="*/ 1487691 h 5320680"/>
              <a:gd name="connsiteX9" fmla="*/ 2975037 w 4076124"/>
              <a:gd name="connsiteY9" fmla="*/ 1204365 h 5320680"/>
              <a:gd name="connsiteX10" fmla="*/ 3031538 w 4076124"/>
              <a:gd name="connsiteY10" fmla="*/ 1052958 h 5320680"/>
              <a:gd name="connsiteX11" fmla="*/ 3359284 w 4076124"/>
              <a:gd name="connsiteY11" fmla="*/ 994037 h 5320680"/>
              <a:gd name="connsiteX12" fmla="*/ 3716803 w 4076124"/>
              <a:gd name="connsiteY12" fmla="*/ 2408673 h 5320680"/>
              <a:gd name="connsiteX13" fmla="*/ 3646054 w 4076124"/>
              <a:gd name="connsiteY13" fmla="*/ 2891865 h 5320680"/>
              <a:gd name="connsiteX14" fmla="*/ 3623001 w 4076124"/>
              <a:gd name="connsiteY14" fmla="*/ 3228941 h 5320680"/>
              <a:gd name="connsiteX15" fmla="*/ 3636581 w 4076124"/>
              <a:gd name="connsiteY15" fmla="*/ 3317377 h 5320680"/>
              <a:gd name="connsiteX16" fmla="*/ 4076124 w 4076124"/>
              <a:gd name="connsiteY16" fmla="*/ 4701875 h 5320680"/>
              <a:gd name="connsiteX17" fmla="*/ 3369270 w 4076124"/>
              <a:gd name="connsiteY17" fmla="*/ 4691270 h 5320680"/>
              <a:gd name="connsiteX18" fmla="*/ 1963737 w 4076124"/>
              <a:gd name="connsiteY18" fmla="*/ 4574095 h 5320680"/>
              <a:gd name="connsiteX19" fmla="*/ 239922 w 4076124"/>
              <a:gd name="connsiteY19" fmla="*/ 5320680 h 5320680"/>
              <a:gd name="connsiteX20" fmla="*/ 0 w 4076124"/>
              <a:gd name="connsiteY20" fmla="*/ 4475546 h 5320680"/>
              <a:gd name="connsiteX21" fmla="*/ 67056 w 4076124"/>
              <a:gd name="connsiteY21" fmla="*/ 4144271 h 5320680"/>
              <a:gd name="connsiteX22" fmla="*/ 244439 w 4076124"/>
              <a:gd name="connsiteY22" fmla="*/ 3642973 h 5320680"/>
              <a:gd name="connsiteX23" fmla="*/ 435401 w 4076124"/>
              <a:gd name="connsiteY23" fmla="*/ 2978292 h 5320680"/>
              <a:gd name="connsiteX24" fmla="*/ 663416 w 4076124"/>
              <a:gd name="connsiteY24" fmla="*/ 2094650 h 5320680"/>
              <a:gd name="connsiteX25" fmla="*/ 1151134 w 4076124"/>
              <a:gd name="connsiteY25" fmla="*/ 524112 h 5320680"/>
              <a:gd name="connsiteX26" fmla="*/ 1402226 w 4076124"/>
              <a:gd name="connsiteY26" fmla="*/ 46373 h 5320680"/>
              <a:gd name="connsiteX0" fmla="*/ 1402226 w 4076124"/>
              <a:gd name="connsiteY0" fmla="*/ 46373 h 5320680"/>
              <a:gd name="connsiteX1" fmla="*/ 1822321 w 4076124"/>
              <a:gd name="connsiteY1" fmla="*/ 0 h 5320680"/>
              <a:gd name="connsiteX2" fmla="*/ 2089876 w 4076124"/>
              <a:gd name="connsiteY2" fmla="*/ 1632969 h 5320680"/>
              <a:gd name="connsiteX3" fmla="*/ 2106239 w 4076124"/>
              <a:gd name="connsiteY3" fmla="*/ 1718516 h 5320680"/>
              <a:gd name="connsiteX4" fmla="*/ 2249160 w 4076124"/>
              <a:gd name="connsiteY4" fmla="*/ 2294663 h 5320680"/>
              <a:gd name="connsiteX5" fmla="*/ 2329143 w 4076124"/>
              <a:gd name="connsiteY5" fmla="*/ 2322578 h 5320680"/>
              <a:gd name="connsiteX6" fmla="*/ 2866923 w 4076124"/>
              <a:gd name="connsiteY6" fmla="*/ 2011416 h 5320680"/>
              <a:gd name="connsiteX7" fmla="*/ 2792603 w 4076124"/>
              <a:gd name="connsiteY7" fmla="*/ 1529030 h 5320680"/>
              <a:gd name="connsiteX8" fmla="*/ 3018318 w 4076124"/>
              <a:gd name="connsiteY8" fmla="*/ 1487691 h 5320680"/>
              <a:gd name="connsiteX9" fmla="*/ 2975037 w 4076124"/>
              <a:gd name="connsiteY9" fmla="*/ 1204365 h 5320680"/>
              <a:gd name="connsiteX10" fmla="*/ 3031538 w 4076124"/>
              <a:gd name="connsiteY10" fmla="*/ 1052958 h 5320680"/>
              <a:gd name="connsiteX11" fmla="*/ 3359284 w 4076124"/>
              <a:gd name="connsiteY11" fmla="*/ 994037 h 5320680"/>
              <a:gd name="connsiteX12" fmla="*/ 3716803 w 4076124"/>
              <a:gd name="connsiteY12" fmla="*/ 2408673 h 5320680"/>
              <a:gd name="connsiteX13" fmla="*/ 3646054 w 4076124"/>
              <a:gd name="connsiteY13" fmla="*/ 2891865 h 5320680"/>
              <a:gd name="connsiteX14" fmla="*/ 3623001 w 4076124"/>
              <a:gd name="connsiteY14" fmla="*/ 3228941 h 5320680"/>
              <a:gd name="connsiteX15" fmla="*/ 3636581 w 4076124"/>
              <a:gd name="connsiteY15" fmla="*/ 3317377 h 5320680"/>
              <a:gd name="connsiteX16" fmla="*/ 4076124 w 4076124"/>
              <a:gd name="connsiteY16" fmla="*/ 4701875 h 5320680"/>
              <a:gd name="connsiteX17" fmla="*/ 3369270 w 4076124"/>
              <a:gd name="connsiteY17" fmla="*/ 4691270 h 5320680"/>
              <a:gd name="connsiteX18" fmla="*/ 1963737 w 4076124"/>
              <a:gd name="connsiteY18" fmla="*/ 4574095 h 5320680"/>
              <a:gd name="connsiteX19" fmla="*/ 239922 w 4076124"/>
              <a:gd name="connsiteY19" fmla="*/ 5320680 h 5320680"/>
              <a:gd name="connsiteX20" fmla="*/ 0 w 4076124"/>
              <a:gd name="connsiteY20" fmla="*/ 4475546 h 5320680"/>
              <a:gd name="connsiteX21" fmla="*/ 67056 w 4076124"/>
              <a:gd name="connsiteY21" fmla="*/ 4144271 h 5320680"/>
              <a:gd name="connsiteX22" fmla="*/ 244439 w 4076124"/>
              <a:gd name="connsiteY22" fmla="*/ 3642973 h 5320680"/>
              <a:gd name="connsiteX23" fmla="*/ 435401 w 4076124"/>
              <a:gd name="connsiteY23" fmla="*/ 2978292 h 5320680"/>
              <a:gd name="connsiteX24" fmla="*/ 663416 w 4076124"/>
              <a:gd name="connsiteY24" fmla="*/ 2094650 h 5320680"/>
              <a:gd name="connsiteX25" fmla="*/ 1151134 w 4076124"/>
              <a:gd name="connsiteY25" fmla="*/ 524112 h 5320680"/>
              <a:gd name="connsiteX26" fmla="*/ 1402226 w 4076124"/>
              <a:gd name="connsiteY26" fmla="*/ 46373 h 5320680"/>
              <a:gd name="connsiteX0" fmla="*/ 1402226 w 4076124"/>
              <a:gd name="connsiteY0" fmla="*/ 46373 h 5320680"/>
              <a:gd name="connsiteX1" fmla="*/ 1822321 w 4076124"/>
              <a:gd name="connsiteY1" fmla="*/ 0 h 5320680"/>
              <a:gd name="connsiteX2" fmla="*/ 2089876 w 4076124"/>
              <a:gd name="connsiteY2" fmla="*/ 1632969 h 5320680"/>
              <a:gd name="connsiteX3" fmla="*/ 2106239 w 4076124"/>
              <a:gd name="connsiteY3" fmla="*/ 1718516 h 5320680"/>
              <a:gd name="connsiteX4" fmla="*/ 2264232 w 4076124"/>
              <a:gd name="connsiteY4" fmla="*/ 2269542 h 5320680"/>
              <a:gd name="connsiteX5" fmla="*/ 2329143 w 4076124"/>
              <a:gd name="connsiteY5" fmla="*/ 2322578 h 5320680"/>
              <a:gd name="connsiteX6" fmla="*/ 2866923 w 4076124"/>
              <a:gd name="connsiteY6" fmla="*/ 2011416 h 5320680"/>
              <a:gd name="connsiteX7" fmla="*/ 2792603 w 4076124"/>
              <a:gd name="connsiteY7" fmla="*/ 1529030 h 5320680"/>
              <a:gd name="connsiteX8" fmla="*/ 3018318 w 4076124"/>
              <a:gd name="connsiteY8" fmla="*/ 1487691 h 5320680"/>
              <a:gd name="connsiteX9" fmla="*/ 2975037 w 4076124"/>
              <a:gd name="connsiteY9" fmla="*/ 1204365 h 5320680"/>
              <a:gd name="connsiteX10" fmla="*/ 3031538 w 4076124"/>
              <a:gd name="connsiteY10" fmla="*/ 1052958 h 5320680"/>
              <a:gd name="connsiteX11" fmla="*/ 3359284 w 4076124"/>
              <a:gd name="connsiteY11" fmla="*/ 994037 h 5320680"/>
              <a:gd name="connsiteX12" fmla="*/ 3716803 w 4076124"/>
              <a:gd name="connsiteY12" fmla="*/ 2408673 h 5320680"/>
              <a:gd name="connsiteX13" fmla="*/ 3646054 w 4076124"/>
              <a:gd name="connsiteY13" fmla="*/ 2891865 h 5320680"/>
              <a:gd name="connsiteX14" fmla="*/ 3623001 w 4076124"/>
              <a:gd name="connsiteY14" fmla="*/ 3228941 h 5320680"/>
              <a:gd name="connsiteX15" fmla="*/ 3636581 w 4076124"/>
              <a:gd name="connsiteY15" fmla="*/ 3317377 h 5320680"/>
              <a:gd name="connsiteX16" fmla="*/ 4076124 w 4076124"/>
              <a:gd name="connsiteY16" fmla="*/ 4701875 h 5320680"/>
              <a:gd name="connsiteX17" fmla="*/ 3369270 w 4076124"/>
              <a:gd name="connsiteY17" fmla="*/ 4691270 h 5320680"/>
              <a:gd name="connsiteX18" fmla="*/ 1963737 w 4076124"/>
              <a:gd name="connsiteY18" fmla="*/ 4574095 h 5320680"/>
              <a:gd name="connsiteX19" fmla="*/ 239922 w 4076124"/>
              <a:gd name="connsiteY19" fmla="*/ 5320680 h 5320680"/>
              <a:gd name="connsiteX20" fmla="*/ 0 w 4076124"/>
              <a:gd name="connsiteY20" fmla="*/ 4475546 h 5320680"/>
              <a:gd name="connsiteX21" fmla="*/ 67056 w 4076124"/>
              <a:gd name="connsiteY21" fmla="*/ 4144271 h 5320680"/>
              <a:gd name="connsiteX22" fmla="*/ 244439 w 4076124"/>
              <a:gd name="connsiteY22" fmla="*/ 3642973 h 5320680"/>
              <a:gd name="connsiteX23" fmla="*/ 435401 w 4076124"/>
              <a:gd name="connsiteY23" fmla="*/ 2978292 h 5320680"/>
              <a:gd name="connsiteX24" fmla="*/ 663416 w 4076124"/>
              <a:gd name="connsiteY24" fmla="*/ 2094650 h 5320680"/>
              <a:gd name="connsiteX25" fmla="*/ 1151134 w 4076124"/>
              <a:gd name="connsiteY25" fmla="*/ 524112 h 5320680"/>
              <a:gd name="connsiteX26" fmla="*/ 1402226 w 4076124"/>
              <a:gd name="connsiteY26" fmla="*/ 46373 h 5320680"/>
              <a:gd name="connsiteX0" fmla="*/ 1402226 w 4076124"/>
              <a:gd name="connsiteY0" fmla="*/ 46373 h 5320680"/>
              <a:gd name="connsiteX1" fmla="*/ 1822321 w 4076124"/>
              <a:gd name="connsiteY1" fmla="*/ 0 h 5320680"/>
              <a:gd name="connsiteX2" fmla="*/ 2089876 w 4076124"/>
              <a:gd name="connsiteY2" fmla="*/ 1632969 h 5320680"/>
              <a:gd name="connsiteX3" fmla="*/ 2106239 w 4076124"/>
              <a:gd name="connsiteY3" fmla="*/ 1718516 h 5320680"/>
              <a:gd name="connsiteX4" fmla="*/ 2264232 w 4076124"/>
              <a:gd name="connsiteY4" fmla="*/ 2269542 h 5320680"/>
              <a:gd name="connsiteX5" fmla="*/ 2364312 w 4076124"/>
              <a:gd name="connsiteY5" fmla="*/ 2307505 h 5320680"/>
              <a:gd name="connsiteX6" fmla="*/ 2866923 w 4076124"/>
              <a:gd name="connsiteY6" fmla="*/ 2011416 h 5320680"/>
              <a:gd name="connsiteX7" fmla="*/ 2792603 w 4076124"/>
              <a:gd name="connsiteY7" fmla="*/ 1529030 h 5320680"/>
              <a:gd name="connsiteX8" fmla="*/ 3018318 w 4076124"/>
              <a:gd name="connsiteY8" fmla="*/ 1487691 h 5320680"/>
              <a:gd name="connsiteX9" fmla="*/ 2975037 w 4076124"/>
              <a:gd name="connsiteY9" fmla="*/ 1204365 h 5320680"/>
              <a:gd name="connsiteX10" fmla="*/ 3031538 w 4076124"/>
              <a:gd name="connsiteY10" fmla="*/ 1052958 h 5320680"/>
              <a:gd name="connsiteX11" fmla="*/ 3359284 w 4076124"/>
              <a:gd name="connsiteY11" fmla="*/ 994037 h 5320680"/>
              <a:gd name="connsiteX12" fmla="*/ 3716803 w 4076124"/>
              <a:gd name="connsiteY12" fmla="*/ 2408673 h 5320680"/>
              <a:gd name="connsiteX13" fmla="*/ 3646054 w 4076124"/>
              <a:gd name="connsiteY13" fmla="*/ 2891865 h 5320680"/>
              <a:gd name="connsiteX14" fmla="*/ 3623001 w 4076124"/>
              <a:gd name="connsiteY14" fmla="*/ 3228941 h 5320680"/>
              <a:gd name="connsiteX15" fmla="*/ 3636581 w 4076124"/>
              <a:gd name="connsiteY15" fmla="*/ 3317377 h 5320680"/>
              <a:gd name="connsiteX16" fmla="*/ 4076124 w 4076124"/>
              <a:gd name="connsiteY16" fmla="*/ 4701875 h 5320680"/>
              <a:gd name="connsiteX17" fmla="*/ 3369270 w 4076124"/>
              <a:gd name="connsiteY17" fmla="*/ 4691270 h 5320680"/>
              <a:gd name="connsiteX18" fmla="*/ 1963737 w 4076124"/>
              <a:gd name="connsiteY18" fmla="*/ 4574095 h 5320680"/>
              <a:gd name="connsiteX19" fmla="*/ 239922 w 4076124"/>
              <a:gd name="connsiteY19" fmla="*/ 5320680 h 5320680"/>
              <a:gd name="connsiteX20" fmla="*/ 0 w 4076124"/>
              <a:gd name="connsiteY20" fmla="*/ 4475546 h 5320680"/>
              <a:gd name="connsiteX21" fmla="*/ 67056 w 4076124"/>
              <a:gd name="connsiteY21" fmla="*/ 4144271 h 5320680"/>
              <a:gd name="connsiteX22" fmla="*/ 244439 w 4076124"/>
              <a:gd name="connsiteY22" fmla="*/ 3642973 h 5320680"/>
              <a:gd name="connsiteX23" fmla="*/ 435401 w 4076124"/>
              <a:gd name="connsiteY23" fmla="*/ 2978292 h 5320680"/>
              <a:gd name="connsiteX24" fmla="*/ 663416 w 4076124"/>
              <a:gd name="connsiteY24" fmla="*/ 2094650 h 5320680"/>
              <a:gd name="connsiteX25" fmla="*/ 1151134 w 4076124"/>
              <a:gd name="connsiteY25" fmla="*/ 524112 h 5320680"/>
              <a:gd name="connsiteX26" fmla="*/ 1402226 w 4076124"/>
              <a:gd name="connsiteY26" fmla="*/ 46373 h 5320680"/>
              <a:gd name="connsiteX0" fmla="*/ 1402226 w 4076124"/>
              <a:gd name="connsiteY0" fmla="*/ 46373 h 5320680"/>
              <a:gd name="connsiteX1" fmla="*/ 1822321 w 4076124"/>
              <a:gd name="connsiteY1" fmla="*/ 0 h 5320680"/>
              <a:gd name="connsiteX2" fmla="*/ 2125045 w 4076124"/>
              <a:gd name="connsiteY2" fmla="*/ 1663114 h 5320680"/>
              <a:gd name="connsiteX3" fmla="*/ 2106239 w 4076124"/>
              <a:gd name="connsiteY3" fmla="*/ 1718516 h 5320680"/>
              <a:gd name="connsiteX4" fmla="*/ 2264232 w 4076124"/>
              <a:gd name="connsiteY4" fmla="*/ 2269542 h 5320680"/>
              <a:gd name="connsiteX5" fmla="*/ 2364312 w 4076124"/>
              <a:gd name="connsiteY5" fmla="*/ 2307505 h 5320680"/>
              <a:gd name="connsiteX6" fmla="*/ 2866923 w 4076124"/>
              <a:gd name="connsiteY6" fmla="*/ 2011416 h 5320680"/>
              <a:gd name="connsiteX7" fmla="*/ 2792603 w 4076124"/>
              <a:gd name="connsiteY7" fmla="*/ 1529030 h 5320680"/>
              <a:gd name="connsiteX8" fmla="*/ 3018318 w 4076124"/>
              <a:gd name="connsiteY8" fmla="*/ 1487691 h 5320680"/>
              <a:gd name="connsiteX9" fmla="*/ 2975037 w 4076124"/>
              <a:gd name="connsiteY9" fmla="*/ 1204365 h 5320680"/>
              <a:gd name="connsiteX10" fmla="*/ 3031538 w 4076124"/>
              <a:gd name="connsiteY10" fmla="*/ 1052958 h 5320680"/>
              <a:gd name="connsiteX11" fmla="*/ 3359284 w 4076124"/>
              <a:gd name="connsiteY11" fmla="*/ 994037 h 5320680"/>
              <a:gd name="connsiteX12" fmla="*/ 3716803 w 4076124"/>
              <a:gd name="connsiteY12" fmla="*/ 2408673 h 5320680"/>
              <a:gd name="connsiteX13" fmla="*/ 3646054 w 4076124"/>
              <a:gd name="connsiteY13" fmla="*/ 2891865 h 5320680"/>
              <a:gd name="connsiteX14" fmla="*/ 3623001 w 4076124"/>
              <a:gd name="connsiteY14" fmla="*/ 3228941 h 5320680"/>
              <a:gd name="connsiteX15" fmla="*/ 3636581 w 4076124"/>
              <a:gd name="connsiteY15" fmla="*/ 3317377 h 5320680"/>
              <a:gd name="connsiteX16" fmla="*/ 4076124 w 4076124"/>
              <a:gd name="connsiteY16" fmla="*/ 4701875 h 5320680"/>
              <a:gd name="connsiteX17" fmla="*/ 3369270 w 4076124"/>
              <a:gd name="connsiteY17" fmla="*/ 4691270 h 5320680"/>
              <a:gd name="connsiteX18" fmla="*/ 1963737 w 4076124"/>
              <a:gd name="connsiteY18" fmla="*/ 4574095 h 5320680"/>
              <a:gd name="connsiteX19" fmla="*/ 239922 w 4076124"/>
              <a:gd name="connsiteY19" fmla="*/ 5320680 h 5320680"/>
              <a:gd name="connsiteX20" fmla="*/ 0 w 4076124"/>
              <a:gd name="connsiteY20" fmla="*/ 4475546 h 5320680"/>
              <a:gd name="connsiteX21" fmla="*/ 67056 w 4076124"/>
              <a:gd name="connsiteY21" fmla="*/ 4144271 h 5320680"/>
              <a:gd name="connsiteX22" fmla="*/ 244439 w 4076124"/>
              <a:gd name="connsiteY22" fmla="*/ 3642973 h 5320680"/>
              <a:gd name="connsiteX23" fmla="*/ 435401 w 4076124"/>
              <a:gd name="connsiteY23" fmla="*/ 2978292 h 5320680"/>
              <a:gd name="connsiteX24" fmla="*/ 663416 w 4076124"/>
              <a:gd name="connsiteY24" fmla="*/ 2094650 h 5320680"/>
              <a:gd name="connsiteX25" fmla="*/ 1151134 w 4076124"/>
              <a:gd name="connsiteY25" fmla="*/ 524112 h 5320680"/>
              <a:gd name="connsiteX26" fmla="*/ 1402226 w 4076124"/>
              <a:gd name="connsiteY26" fmla="*/ 46373 h 5320680"/>
              <a:gd name="connsiteX0" fmla="*/ 1402226 w 4076124"/>
              <a:gd name="connsiteY0" fmla="*/ 26277 h 5300584"/>
              <a:gd name="connsiteX1" fmla="*/ 1847442 w 4076124"/>
              <a:gd name="connsiteY1" fmla="*/ 0 h 5300584"/>
              <a:gd name="connsiteX2" fmla="*/ 2125045 w 4076124"/>
              <a:gd name="connsiteY2" fmla="*/ 1643018 h 5300584"/>
              <a:gd name="connsiteX3" fmla="*/ 2106239 w 4076124"/>
              <a:gd name="connsiteY3" fmla="*/ 1698420 h 5300584"/>
              <a:gd name="connsiteX4" fmla="*/ 2264232 w 4076124"/>
              <a:gd name="connsiteY4" fmla="*/ 2249446 h 5300584"/>
              <a:gd name="connsiteX5" fmla="*/ 2364312 w 4076124"/>
              <a:gd name="connsiteY5" fmla="*/ 2287409 h 5300584"/>
              <a:gd name="connsiteX6" fmla="*/ 2866923 w 4076124"/>
              <a:gd name="connsiteY6" fmla="*/ 1991320 h 5300584"/>
              <a:gd name="connsiteX7" fmla="*/ 2792603 w 4076124"/>
              <a:gd name="connsiteY7" fmla="*/ 1508934 h 5300584"/>
              <a:gd name="connsiteX8" fmla="*/ 3018318 w 4076124"/>
              <a:gd name="connsiteY8" fmla="*/ 1467595 h 5300584"/>
              <a:gd name="connsiteX9" fmla="*/ 2975037 w 4076124"/>
              <a:gd name="connsiteY9" fmla="*/ 1184269 h 5300584"/>
              <a:gd name="connsiteX10" fmla="*/ 3031538 w 4076124"/>
              <a:gd name="connsiteY10" fmla="*/ 1032862 h 5300584"/>
              <a:gd name="connsiteX11" fmla="*/ 3359284 w 4076124"/>
              <a:gd name="connsiteY11" fmla="*/ 973941 h 5300584"/>
              <a:gd name="connsiteX12" fmla="*/ 3716803 w 4076124"/>
              <a:gd name="connsiteY12" fmla="*/ 2388577 h 5300584"/>
              <a:gd name="connsiteX13" fmla="*/ 3646054 w 4076124"/>
              <a:gd name="connsiteY13" fmla="*/ 2871769 h 5300584"/>
              <a:gd name="connsiteX14" fmla="*/ 3623001 w 4076124"/>
              <a:gd name="connsiteY14" fmla="*/ 3208845 h 5300584"/>
              <a:gd name="connsiteX15" fmla="*/ 3636581 w 4076124"/>
              <a:gd name="connsiteY15" fmla="*/ 3297281 h 5300584"/>
              <a:gd name="connsiteX16" fmla="*/ 4076124 w 4076124"/>
              <a:gd name="connsiteY16" fmla="*/ 4681779 h 5300584"/>
              <a:gd name="connsiteX17" fmla="*/ 3369270 w 4076124"/>
              <a:gd name="connsiteY17" fmla="*/ 4671174 h 5300584"/>
              <a:gd name="connsiteX18" fmla="*/ 1963737 w 4076124"/>
              <a:gd name="connsiteY18" fmla="*/ 4553999 h 5300584"/>
              <a:gd name="connsiteX19" fmla="*/ 239922 w 4076124"/>
              <a:gd name="connsiteY19" fmla="*/ 5300584 h 5300584"/>
              <a:gd name="connsiteX20" fmla="*/ 0 w 4076124"/>
              <a:gd name="connsiteY20" fmla="*/ 4455450 h 5300584"/>
              <a:gd name="connsiteX21" fmla="*/ 67056 w 4076124"/>
              <a:gd name="connsiteY21" fmla="*/ 4124175 h 5300584"/>
              <a:gd name="connsiteX22" fmla="*/ 244439 w 4076124"/>
              <a:gd name="connsiteY22" fmla="*/ 3622877 h 5300584"/>
              <a:gd name="connsiteX23" fmla="*/ 435401 w 4076124"/>
              <a:gd name="connsiteY23" fmla="*/ 2958196 h 5300584"/>
              <a:gd name="connsiteX24" fmla="*/ 663416 w 4076124"/>
              <a:gd name="connsiteY24" fmla="*/ 2074554 h 5300584"/>
              <a:gd name="connsiteX25" fmla="*/ 1151134 w 4076124"/>
              <a:gd name="connsiteY25" fmla="*/ 504016 h 5300584"/>
              <a:gd name="connsiteX26" fmla="*/ 1402226 w 4076124"/>
              <a:gd name="connsiteY26" fmla="*/ 26277 h 5300584"/>
              <a:gd name="connsiteX0" fmla="*/ 1402226 w 4076124"/>
              <a:gd name="connsiteY0" fmla="*/ 31301 h 5305608"/>
              <a:gd name="connsiteX1" fmla="*/ 1827346 w 4076124"/>
              <a:gd name="connsiteY1" fmla="*/ 0 h 5305608"/>
              <a:gd name="connsiteX2" fmla="*/ 2125045 w 4076124"/>
              <a:gd name="connsiteY2" fmla="*/ 1648042 h 5305608"/>
              <a:gd name="connsiteX3" fmla="*/ 2106239 w 4076124"/>
              <a:gd name="connsiteY3" fmla="*/ 1703444 h 5305608"/>
              <a:gd name="connsiteX4" fmla="*/ 2264232 w 4076124"/>
              <a:gd name="connsiteY4" fmla="*/ 2254470 h 5305608"/>
              <a:gd name="connsiteX5" fmla="*/ 2364312 w 4076124"/>
              <a:gd name="connsiteY5" fmla="*/ 2292433 h 5305608"/>
              <a:gd name="connsiteX6" fmla="*/ 2866923 w 4076124"/>
              <a:gd name="connsiteY6" fmla="*/ 1996344 h 5305608"/>
              <a:gd name="connsiteX7" fmla="*/ 2792603 w 4076124"/>
              <a:gd name="connsiteY7" fmla="*/ 1513958 h 5305608"/>
              <a:gd name="connsiteX8" fmla="*/ 3018318 w 4076124"/>
              <a:gd name="connsiteY8" fmla="*/ 1472619 h 5305608"/>
              <a:gd name="connsiteX9" fmla="*/ 2975037 w 4076124"/>
              <a:gd name="connsiteY9" fmla="*/ 1189293 h 5305608"/>
              <a:gd name="connsiteX10" fmla="*/ 3031538 w 4076124"/>
              <a:gd name="connsiteY10" fmla="*/ 1037886 h 5305608"/>
              <a:gd name="connsiteX11" fmla="*/ 3359284 w 4076124"/>
              <a:gd name="connsiteY11" fmla="*/ 978965 h 5305608"/>
              <a:gd name="connsiteX12" fmla="*/ 3716803 w 4076124"/>
              <a:gd name="connsiteY12" fmla="*/ 2393601 h 5305608"/>
              <a:gd name="connsiteX13" fmla="*/ 3646054 w 4076124"/>
              <a:gd name="connsiteY13" fmla="*/ 2876793 h 5305608"/>
              <a:gd name="connsiteX14" fmla="*/ 3623001 w 4076124"/>
              <a:gd name="connsiteY14" fmla="*/ 3213869 h 5305608"/>
              <a:gd name="connsiteX15" fmla="*/ 3636581 w 4076124"/>
              <a:gd name="connsiteY15" fmla="*/ 3302305 h 5305608"/>
              <a:gd name="connsiteX16" fmla="*/ 4076124 w 4076124"/>
              <a:gd name="connsiteY16" fmla="*/ 4686803 h 5305608"/>
              <a:gd name="connsiteX17" fmla="*/ 3369270 w 4076124"/>
              <a:gd name="connsiteY17" fmla="*/ 4676198 h 5305608"/>
              <a:gd name="connsiteX18" fmla="*/ 1963737 w 4076124"/>
              <a:gd name="connsiteY18" fmla="*/ 4559023 h 5305608"/>
              <a:gd name="connsiteX19" fmla="*/ 239922 w 4076124"/>
              <a:gd name="connsiteY19" fmla="*/ 5305608 h 5305608"/>
              <a:gd name="connsiteX20" fmla="*/ 0 w 4076124"/>
              <a:gd name="connsiteY20" fmla="*/ 4460474 h 5305608"/>
              <a:gd name="connsiteX21" fmla="*/ 67056 w 4076124"/>
              <a:gd name="connsiteY21" fmla="*/ 4129199 h 5305608"/>
              <a:gd name="connsiteX22" fmla="*/ 244439 w 4076124"/>
              <a:gd name="connsiteY22" fmla="*/ 3627901 h 5305608"/>
              <a:gd name="connsiteX23" fmla="*/ 435401 w 4076124"/>
              <a:gd name="connsiteY23" fmla="*/ 2963220 h 5305608"/>
              <a:gd name="connsiteX24" fmla="*/ 663416 w 4076124"/>
              <a:gd name="connsiteY24" fmla="*/ 2079578 h 5305608"/>
              <a:gd name="connsiteX25" fmla="*/ 1151134 w 4076124"/>
              <a:gd name="connsiteY25" fmla="*/ 509040 h 5305608"/>
              <a:gd name="connsiteX26" fmla="*/ 1402226 w 4076124"/>
              <a:gd name="connsiteY26" fmla="*/ 31301 h 5305608"/>
              <a:gd name="connsiteX0" fmla="*/ 1377105 w 4076124"/>
              <a:gd name="connsiteY0" fmla="*/ 61446 h 5305608"/>
              <a:gd name="connsiteX1" fmla="*/ 1827346 w 4076124"/>
              <a:gd name="connsiteY1" fmla="*/ 0 h 5305608"/>
              <a:gd name="connsiteX2" fmla="*/ 2125045 w 4076124"/>
              <a:gd name="connsiteY2" fmla="*/ 1648042 h 5305608"/>
              <a:gd name="connsiteX3" fmla="*/ 2106239 w 4076124"/>
              <a:gd name="connsiteY3" fmla="*/ 1703444 h 5305608"/>
              <a:gd name="connsiteX4" fmla="*/ 2264232 w 4076124"/>
              <a:gd name="connsiteY4" fmla="*/ 2254470 h 5305608"/>
              <a:gd name="connsiteX5" fmla="*/ 2364312 w 4076124"/>
              <a:gd name="connsiteY5" fmla="*/ 2292433 h 5305608"/>
              <a:gd name="connsiteX6" fmla="*/ 2866923 w 4076124"/>
              <a:gd name="connsiteY6" fmla="*/ 1996344 h 5305608"/>
              <a:gd name="connsiteX7" fmla="*/ 2792603 w 4076124"/>
              <a:gd name="connsiteY7" fmla="*/ 1513958 h 5305608"/>
              <a:gd name="connsiteX8" fmla="*/ 3018318 w 4076124"/>
              <a:gd name="connsiteY8" fmla="*/ 1472619 h 5305608"/>
              <a:gd name="connsiteX9" fmla="*/ 2975037 w 4076124"/>
              <a:gd name="connsiteY9" fmla="*/ 1189293 h 5305608"/>
              <a:gd name="connsiteX10" fmla="*/ 3031538 w 4076124"/>
              <a:gd name="connsiteY10" fmla="*/ 1037886 h 5305608"/>
              <a:gd name="connsiteX11" fmla="*/ 3359284 w 4076124"/>
              <a:gd name="connsiteY11" fmla="*/ 978965 h 5305608"/>
              <a:gd name="connsiteX12" fmla="*/ 3716803 w 4076124"/>
              <a:gd name="connsiteY12" fmla="*/ 2393601 h 5305608"/>
              <a:gd name="connsiteX13" fmla="*/ 3646054 w 4076124"/>
              <a:gd name="connsiteY13" fmla="*/ 2876793 h 5305608"/>
              <a:gd name="connsiteX14" fmla="*/ 3623001 w 4076124"/>
              <a:gd name="connsiteY14" fmla="*/ 3213869 h 5305608"/>
              <a:gd name="connsiteX15" fmla="*/ 3636581 w 4076124"/>
              <a:gd name="connsiteY15" fmla="*/ 3302305 h 5305608"/>
              <a:gd name="connsiteX16" fmla="*/ 4076124 w 4076124"/>
              <a:gd name="connsiteY16" fmla="*/ 4686803 h 5305608"/>
              <a:gd name="connsiteX17" fmla="*/ 3369270 w 4076124"/>
              <a:gd name="connsiteY17" fmla="*/ 4676198 h 5305608"/>
              <a:gd name="connsiteX18" fmla="*/ 1963737 w 4076124"/>
              <a:gd name="connsiteY18" fmla="*/ 4559023 h 5305608"/>
              <a:gd name="connsiteX19" fmla="*/ 239922 w 4076124"/>
              <a:gd name="connsiteY19" fmla="*/ 5305608 h 5305608"/>
              <a:gd name="connsiteX20" fmla="*/ 0 w 4076124"/>
              <a:gd name="connsiteY20" fmla="*/ 4460474 h 5305608"/>
              <a:gd name="connsiteX21" fmla="*/ 67056 w 4076124"/>
              <a:gd name="connsiteY21" fmla="*/ 4129199 h 5305608"/>
              <a:gd name="connsiteX22" fmla="*/ 244439 w 4076124"/>
              <a:gd name="connsiteY22" fmla="*/ 3627901 h 5305608"/>
              <a:gd name="connsiteX23" fmla="*/ 435401 w 4076124"/>
              <a:gd name="connsiteY23" fmla="*/ 2963220 h 5305608"/>
              <a:gd name="connsiteX24" fmla="*/ 663416 w 4076124"/>
              <a:gd name="connsiteY24" fmla="*/ 2079578 h 5305608"/>
              <a:gd name="connsiteX25" fmla="*/ 1151134 w 4076124"/>
              <a:gd name="connsiteY25" fmla="*/ 509040 h 5305608"/>
              <a:gd name="connsiteX26" fmla="*/ 1377105 w 4076124"/>
              <a:gd name="connsiteY26" fmla="*/ 61446 h 5305608"/>
              <a:gd name="connsiteX0" fmla="*/ 1377105 w 4076124"/>
              <a:gd name="connsiteY0" fmla="*/ 61446 h 5270439"/>
              <a:gd name="connsiteX1" fmla="*/ 1827346 w 4076124"/>
              <a:gd name="connsiteY1" fmla="*/ 0 h 5270439"/>
              <a:gd name="connsiteX2" fmla="*/ 2125045 w 4076124"/>
              <a:gd name="connsiteY2" fmla="*/ 1648042 h 5270439"/>
              <a:gd name="connsiteX3" fmla="*/ 2106239 w 4076124"/>
              <a:gd name="connsiteY3" fmla="*/ 1703444 h 5270439"/>
              <a:gd name="connsiteX4" fmla="*/ 2264232 w 4076124"/>
              <a:gd name="connsiteY4" fmla="*/ 2254470 h 5270439"/>
              <a:gd name="connsiteX5" fmla="*/ 2364312 w 4076124"/>
              <a:gd name="connsiteY5" fmla="*/ 2292433 h 5270439"/>
              <a:gd name="connsiteX6" fmla="*/ 2866923 w 4076124"/>
              <a:gd name="connsiteY6" fmla="*/ 1996344 h 5270439"/>
              <a:gd name="connsiteX7" fmla="*/ 2792603 w 4076124"/>
              <a:gd name="connsiteY7" fmla="*/ 1513958 h 5270439"/>
              <a:gd name="connsiteX8" fmla="*/ 3018318 w 4076124"/>
              <a:gd name="connsiteY8" fmla="*/ 1472619 h 5270439"/>
              <a:gd name="connsiteX9" fmla="*/ 2975037 w 4076124"/>
              <a:gd name="connsiteY9" fmla="*/ 1189293 h 5270439"/>
              <a:gd name="connsiteX10" fmla="*/ 3031538 w 4076124"/>
              <a:gd name="connsiteY10" fmla="*/ 1037886 h 5270439"/>
              <a:gd name="connsiteX11" fmla="*/ 3359284 w 4076124"/>
              <a:gd name="connsiteY11" fmla="*/ 978965 h 5270439"/>
              <a:gd name="connsiteX12" fmla="*/ 3716803 w 4076124"/>
              <a:gd name="connsiteY12" fmla="*/ 2393601 h 5270439"/>
              <a:gd name="connsiteX13" fmla="*/ 3646054 w 4076124"/>
              <a:gd name="connsiteY13" fmla="*/ 2876793 h 5270439"/>
              <a:gd name="connsiteX14" fmla="*/ 3623001 w 4076124"/>
              <a:gd name="connsiteY14" fmla="*/ 3213869 h 5270439"/>
              <a:gd name="connsiteX15" fmla="*/ 3636581 w 4076124"/>
              <a:gd name="connsiteY15" fmla="*/ 3302305 h 5270439"/>
              <a:gd name="connsiteX16" fmla="*/ 4076124 w 4076124"/>
              <a:gd name="connsiteY16" fmla="*/ 4686803 h 5270439"/>
              <a:gd name="connsiteX17" fmla="*/ 3369270 w 4076124"/>
              <a:gd name="connsiteY17" fmla="*/ 4676198 h 5270439"/>
              <a:gd name="connsiteX18" fmla="*/ 1963737 w 4076124"/>
              <a:gd name="connsiteY18" fmla="*/ 4559023 h 5270439"/>
              <a:gd name="connsiteX19" fmla="*/ 280116 w 4076124"/>
              <a:gd name="connsiteY19" fmla="*/ 5270439 h 5270439"/>
              <a:gd name="connsiteX20" fmla="*/ 0 w 4076124"/>
              <a:gd name="connsiteY20" fmla="*/ 4460474 h 5270439"/>
              <a:gd name="connsiteX21" fmla="*/ 67056 w 4076124"/>
              <a:gd name="connsiteY21" fmla="*/ 4129199 h 5270439"/>
              <a:gd name="connsiteX22" fmla="*/ 244439 w 4076124"/>
              <a:gd name="connsiteY22" fmla="*/ 3627901 h 5270439"/>
              <a:gd name="connsiteX23" fmla="*/ 435401 w 4076124"/>
              <a:gd name="connsiteY23" fmla="*/ 2963220 h 5270439"/>
              <a:gd name="connsiteX24" fmla="*/ 663416 w 4076124"/>
              <a:gd name="connsiteY24" fmla="*/ 2079578 h 5270439"/>
              <a:gd name="connsiteX25" fmla="*/ 1151134 w 4076124"/>
              <a:gd name="connsiteY25" fmla="*/ 509040 h 5270439"/>
              <a:gd name="connsiteX26" fmla="*/ 1377105 w 4076124"/>
              <a:gd name="connsiteY26" fmla="*/ 61446 h 5270439"/>
              <a:gd name="connsiteX0" fmla="*/ 1331887 w 4030906"/>
              <a:gd name="connsiteY0" fmla="*/ 61446 h 5270439"/>
              <a:gd name="connsiteX1" fmla="*/ 1782128 w 4030906"/>
              <a:gd name="connsiteY1" fmla="*/ 0 h 5270439"/>
              <a:gd name="connsiteX2" fmla="*/ 2079827 w 4030906"/>
              <a:gd name="connsiteY2" fmla="*/ 1648042 h 5270439"/>
              <a:gd name="connsiteX3" fmla="*/ 2061021 w 4030906"/>
              <a:gd name="connsiteY3" fmla="*/ 1703444 h 5270439"/>
              <a:gd name="connsiteX4" fmla="*/ 2219014 w 4030906"/>
              <a:gd name="connsiteY4" fmla="*/ 2254470 h 5270439"/>
              <a:gd name="connsiteX5" fmla="*/ 2319094 w 4030906"/>
              <a:gd name="connsiteY5" fmla="*/ 2292433 h 5270439"/>
              <a:gd name="connsiteX6" fmla="*/ 2821705 w 4030906"/>
              <a:gd name="connsiteY6" fmla="*/ 1996344 h 5270439"/>
              <a:gd name="connsiteX7" fmla="*/ 2747385 w 4030906"/>
              <a:gd name="connsiteY7" fmla="*/ 1513958 h 5270439"/>
              <a:gd name="connsiteX8" fmla="*/ 2973100 w 4030906"/>
              <a:gd name="connsiteY8" fmla="*/ 1472619 h 5270439"/>
              <a:gd name="connsiteX9" fmla="*/ 2929819 w 4030906"/>
              <a:gd name="connsiteY9" fmla="*/ 1189293 h 5270439"/>
              <a:gd name="connsiteX10" fmla="*/ 2986320 w 4030906"/>
              <a:gd name="connsiteY10" fmla="*/ 1037886 h 5270439"/>
              <a:gd name="connsiteX11" fmla="*/ 3314066 w 4030906"/>
              <a:gd name="connsiteY11" fmla="*/ 978965 h 5270439"/>
              <a:gd name="connsiteX12" fmla="*/ 3671585 w 4030906"/>
              <a:gd name="connsiteY12" fmla="*/ 2393601 h 5270439"/>
              <a:gd name="connsiteX13" fmla="*/ 3600836 w 4030906"/>
              <a:gd name="connsiteY13" fmla="*/ 2876793 h 5270439"/>
              <a:gd name="connsiteX14" fmla="*/ 3577783 w 4030906"/>
              <a:gd name="connsiteY14" fmla="*/ 3213869 h 5270439"/>
              <a:gd name="connsiteX15" fmla="*/ 3591363 w 4030906"/>
              <a:gd name="connsiteY15" fmla="*/ 3302305 h 5270439"/>
              <a:gd name="connsiteX16" fmla="*/ 4030906 w 4030906"/>
              <a:gd name="connsiteY16" fmla="*/ 4686803 h 5270439"/>
              <a:gd name="connsiteX17" fmla="*/ 3324052 w 4030906"/>
              <a:gd name="connsiteY17" fmla="*/ 4676198 h 5270439"/>
              <a:gd name="connsiteX18" fmla="*/ 1918519 w 4030906"/>
              <a:gd name="connsiteY18" fmla="*/ 4559023 h 5270439"/>
              <a:gd name="connsiteX19" fmla="*/ 234898 w 4030906"/>
              <a:gd name="connsiteY19" fmla="*/ 5270439 h 5270439"/>
              <a:gd name="connsiteX20" fmla="*/ 0 w 4030906"/>
              <a:gd name="connsiteY20" fmla="*/ 4450426 h 5270439"/>
              <a:gd name="connsiteX21" fmla="*/ 21838 w 4030906"/>
              <a:gd name="connsiteY21" fmla="*/ 4129199 h 5270439"/>
              <a:gd name="connsiteX22" fmla="*/ 199221 w 4030906"/>
              <a:gd name="connsiteY22" fmla="*/ 3627901 h 5270439"/>
              <a:gd name="connsiteX23" fmla="*/ 390183 w 4030906"/>
              <a:gd name="connsiteY23" fmla="*/ 2963220 h 5270439"/>
              <a:gd name="connsiteX24" fmla="*/ 618198 w 4030906"/>
              <a:gd name="connsiteY24" fmla="*/ 2079578 h 5270439"/>
              <a:gd name="connsiteX25" fmla="*/ 1105916 w 4030906"/>
              <a:gd name="connsiteY25" fmla="*/ 509040 h 5270439"/>
              <a:gd name="connsiteX26" fmla="*/ 1331887 w 4030906"/>
              <a:gd name="connsiteY26" fmla="*/ 61446 h 5270439"/>
              <a:gd name="connsiteX0" fmla="*/ 1331887 w 4030906"/>
              <a:gd name="connsiteY0" fmla="*/ 61446 h 5270439"/>
              <a:gd name="connsiteX1" fmla="*/ 1782128 w 4030906"/>
              <a:gd name="connsiteY1" fmla="*/ 0 h 5270439"/>
              <a:gd name="connsiteX2" fmla="*/ 2079827 w 4030906"/>
              <a:gd name="connsiteY2" fmla="*/ 1648042 h 5270439"/>
              <a:gd name="connsiteX3" fmla="*/ 2061021 w 4030906"/>
              <a:gd name="connsiteY3" fmla="*/ 1703444 h 5270439"/>
              <a:gd name="connsiteX4" fmla="*/ 2219014 w 4030906"/>
              <a:gd name="connsiteY4" fmla="*/ 2254470 h 5270439"/>
              <a:gd name="connsiteX5" fmla="*/ 2319094 w 4030906"/>
              <a:gd name="connsiteY5" fmla="*/ 2292433 h 5270439"/>
              <a:gd name="connsiteX6" fmla="*/ 2821705 w 4030906"/>
              <a:gd name="connsiteY6" fmla="*/ 1996344 h 5270439"/>
              <a:gd name="connsiteX7" fmla="*/ 2747385 w 4030906"/>
              <a:gd name="connsiteY7" fmla="*/ 1513958 h 5270439"/>
              <a:gd name="connsiteX8" fmla="*/ 2973100 w 4030906"/>
              <a:gd name="connsiteY8" fmla="*/ 1472619 h 5270439"/>
              <a:gd name="connsiteX9" fmla="*/ 2929819 w 4030906"/>
              <a:gd name="connsiteY9" fmla="*/ 1189293 h 5270439"/>
              <a:gd name="connsiteX10" fmla="*/ 2986320 w 4030906"/>
              <a:gd name="connsiteY10" fmla="*/ 1037886 h 5270439"/>
              <a:gd name="connsiteX11" fmla="*/ 3314066 w 4030906"/>
              <a:gd name="connsiteY11" fmla="*/ 978965 h 5270439"/>
              <a:gd name="connsiteX12" fmla="*/ 3671585 w 4030906"/>
              <a:gd name="connsiteY12" fmla="*/ 2393601 h 5270439"/>
              <a:gd name="connsiteX13" fmla="*/ 3600836 w 4030906"/>
              <a:gd name="connsiteY13" fmla="*/ 2876793 h 5270439"/>
              <a:gd name="connsiteX14" fmla="*/ 3577783 w 4030906"/>
              <a:gd name="connsiteY14" fmla="*/ 3213869 h 5270439"/>
              <a:gd name="connsiteX15" fmla="*/ 3591363 w 4030906"/>
              <a:gd name="connsiteY15" fmla="*/ 3302305 h 5270439"/>
              <a:gd name="connsiteX16" fmla="*/ 4030906 w 4030906"/>
              <a:gd name="connsiteY16" fmla="*/ 4686803 h 5270439"/>
              <a:gd name="connsiteX17" fmla="*/ 3324052 w 4030906"/>
              <a:gd name="connsiteY17" fmla="*/ 4676198 h 5270439"/>
              <a:gd name="connsiteX18" fmla="*/ 1918519 w 4030906"/>
              <a:gd name="connsiteY18" fmla="*/ 4559023 h 5270439"/>
              <a:gd name="connsiteX19" fmla="*/ 234898 w 4030906"/>
              <a:gd name="connsiteY19" fmla="*/ 5270439 h 5270439"/>
              <a:gd name="connsiteX20" fmla="*/ 0 w 4030906"/>
              <a:gd name="connsiteY20" fmla="*/ 4450426 h 5270439"/>
              <a:gd name="connsiteX21" fmla="*/ 57007 w 4030906"/>
              <a:gd name="connsiteY21" fmla="*/ 4094030 h 5270439"/>
              <a:gd name="connsiteX22" fmla="*/ 199221 w 4030906"/>
              <a:gd name="connsiteY22" fmla="*/ 3627901 h 5270439"/>
              <a:gd name="connsiteX23" fmla="*/ 390183 w 4030906"/>
              <a:gd name="connsiteY23" fmla="*/ 2963220 h 5270439"/>
              <a:gd name="connsiteX24" fmla="*/ 618198 w 4030906"/>
              <a:gd name="connsiteY24" fmla="*/ 2079578 h 5270439"/>
              <a:gd name="connsiteX25" fmla="*/ 1105916 w 4030906"/>
              <a:gd name="connsiteY25" fmla="*/ 509040 h 5270439"/>
              <a:gd name="connsiteX26" fmla="*/ 1331887 w 4030906"/>
              <a:gd name="connsiteY26" fmla="*/ 61446 h 5270439"/>
              <a:gd name="connsiteX0" fmla="*/ 1331887 w 4030906"/>
              <a:gd name="connsiteY0" fmla="*/ 61446 h 5270439"/>
              <a:gd name="connsiteX1" fmla="*/ 1782128 w 4030906"/>
              <a:gd name="connsiteY1" fmla="*/ 0 h 5270439"/>
              <a:gd name="connsiteX2" fmla="*/ 2079827 w 4030906"/>
              <a:gd name="connsiteY2" fmla="*/ 1648042 h 5270439"/>
              <a:gd name="connsiteX3" fmla="*/ 2061021 w 4030906"/>
              <a:gd name="connsiteY3" fmla="*/ 1703444 h 5270439"/>
              <a:gd name="connsiteX4" fmla="*/ 2219014 w 4030906"/>
              <a:gd name="connsiteY4" fmla="*/ 2254470 h 5270439"/>
              <a:gd name="connsiteX5" fmla="*/ 2319094 w 4030906"/>
              <a:gd name="connsiteY5" fmla="*/ 2292433 h 5270439"/>
              <a:gd name="connsiteX6" fmla="*/ 2821705 w 4030906"/>
              <a:gd name="connsiteY6" fmla="*/ 1996344 h 5270439"/>
              <a:gd name="connsiteX7" fmla="*/ 2747385 w 4030906"/>
              <a:gd name="connsiteY7" fmla="*/ 1513958 h 5270439"/>
              <a:gd name="connsiteX8" fmla="*/ 2973100 w 4030906"/>
              <a:gd name="connsiteY8" fmla="*/ 1472619 h 5270439"/>
              <a:gd name="connsiteX9" fmla="*/ 2929819 w 4030906"/>
              <a:gd name="connsiteY9" fmla="*/ 1189293 h 5270439"/>
              <a:gd name="connsiteX10" fmla="*/ 2986320 w 4030906"/>
              <a:gd name="connsiteY10" fmla="*/ 1037886 h 5270439"/>
              <a:gd name="connsiteX11" fmla="*/ 3314066 w 4030906"/>
              <a:gd name="connsiteY11" fmla="*/ 978965 h 5270439"/>
              <a:gd name="connsiteX12" fmla="*/ 3671585 w 4030906"/>
              <a:gd name="connsiteY12" fmla="*/ 2393601 h 5270439"/>
              <a:gd name="connsiteX13" fmla="*/ 3600836 w 4030906"/>
              <a:gd name="connsiteY13" fmla="*/ 2876793 h 5270439"/>
              <a:gd name="connsiteX14" fmla="*/ 3577783 w 4030906"/>
              <a:gd name="connsiteY14" fmla="*/ 3213869 h 5270439"/>
              <a:gd name="connsiteX15" fmla="*/ 3591363 w 4030906"/>
              <a:gd name="connsiteY15" fmla="*/ 3302305 h 5270439"/>
              <a:gd name="connsiteX16" fmla="*/ 4030906 w 4030906"/>
              <a:gd name="connsiteY16" fmla="*/ 4686803 h 5270439"/>
              <a:gd name="connsiteX17" fmla="*/ 3324052 w 4030906"/>
              <a:gd name="connsiteY17" fmla="*/ 4676198 h 5270439"/>
              <a:gd name="connsiteX18" fmla="*/ 1963737 w 4030906"/>
              <a:gd name="connsiteY18" fmla="*/ 4523854 h 5270439"/>
              <a:gd name="connsiteX19" fmla="*/ 234898 w 4030906"/>
              <a:gd name="connsiteY19" fmla="*/ 5270439 h 5270439"/>
              <a:gd name="connsiteX20" fmla="*/ 0 w 4030906"/>
              <a:gd name="connsiteY20" fmla="*/ 4450426 h 5270439"/>
              <a:gd name="connsiteX21" fmla="*/ 57007 w 4030906"/>
              <a:gd name="connsiteY21" fmla="*/ 4094030 h 5270439"/>
              <a:gd name="connsiteX22" fmla="*/ 199221 w 4030906"/>
              <a:gd name="connsiteY22" fmla="*/ 3627901 h 5270439"/>
              <a:gd name="connsiteX23" fmla="*/ 390183 w 4030906"/>
              <a:gd name="connsiteY23" fmla="*/ 2963220 h 5270439"/>
              <a:gd name="connsiteX24" fmla="*/ 618198 w 4030906"/>
              <a:gd name="connsiteY24" fmla="*/ 2079578 h 5270439"/>
              <a:gd name="connsiteX25" fmla="*/ 1105916 w 4030906"/>
              <a:gd name="connsiteY25" fmla="*/ 509040 h 5270439"/>
              <a:gd name="connsiteX26" fmla="*/ 1331887 w 4030906"/>
              <a:gd name="connsiteY26" fmla="*/ 61446 h 5270439"/>
              <a:gd name="connsiteX0" fmla="*/ 1331887 w 4030906"/>
              <a:gd name="connsiteY0" fmla="*/ 61446 h 5270439"/>
              <a:gd name="connsiteX1" fmla="*/ 1782128 w 4030906"/>
              <a:gd name="connsiteY1" fmla="*/ 0 h 5270439"/>
              <a:gd name="connsiteX2" fmla="*/ 2079827 w 4030906"/>
              <a:gd name="connsiteY2" fmla="*/ 1648042 h 5270439"/>
              <a:gd name="connsiteX3" fmla="*/ 2061021 w 4030906"/>
              <a:gd name="connsiteY3" fmla="*/ 1703444 h 5270439"/>
              <a:gd name="connsiteX4" fmla="*/ 2219014 w 4030906"/>
              <a:gd name="connsiteY4" fmla="*/ 2254470 h 5270439"/>
              <a:gd name="connsiteX5" fmla="*/ 2319094 w 4030906"/>
              <a:gd name="connsiteY5" fmla="*/ 2292433 h 5270439"/>
              <a:gd name="connsiteX6" fmla="*/ 2821705 w 4030906"/>
              <a:gd name="connsiteY6" fmla="*/ 1996344 h 5270439"/>
              <a:gd name="connsiteX7" fmla="*/ 2747385 w 4030906"/>
              <a:gd name="connsiteY7" fmla="*/ 1513958 h 5270439"/>
              <a:gd name="connsiteX8" fmla="*/ 2973100 w 4030906"/>
              <a:gd name="connsiteY8" fmla="*/ 1472619 h 5270439"/>
              <a:gd name="connsiteX9" fmla="*/ 2929819 w 4030906"/>
              <a:gd name="connsiteY9" fmla="*/ 1189293 h 5270439"/>
              <a:gd name="connsiteX10" fmla="*/ 2986320 w 4030906"/>
              <a:gd name="connsiteY10" fmla="*/ 1037886 h 5270439"/>
              <a:gd name="connsiteX11" fmla="*/ 3314066 w 4030906"/>
              <a:gd name="connsiteY11" fmla="*/ 978965 h 5270439"/>
              <a:gd name="connsiteX12" fmla="*/ 3671585 w 4030906"/>
              <a:gd name="connsiteY12" fmla="*/ 2393601 h 5270439"/>
              <a:gd name="connsiteX13" fmla="*/ 3600836 w 4030906"/>
              <a:gd name="connsiteY13" fmla="*/ 2876793 h 5270439"/>
              <a:gd name="connsiteX14" fmla="*/ 3577783 w 4030906"/>
              <a:gd name="connsiteY14" fmla="*/ 3213869 h 5270439"/>
              <a:gd name="connsiteX15" fmla="*/ 3591363 w 4030906"/>
              <a:gd name="connsiteY15" fmla="*/ 3302305 h 5270439"/>
              <a:gd name="connsiteX16" fmla="*/ 4030906 w 4030906"/>
              <a:gd name="connsiteY16" fmla="*/ 4686803 h 5270439"/>
              <a:gd name="connsiteX17" fmla="*/ 3369270 w 4030906"/>
              <a:gd name="connsiteY17" fmla="*/ 4600836 h 5270439"/>
              <a:gd name="connsiteX18" fmla="*/ 1963737 w 4030906"/>
              <a:gd name="connsiteY18" fmla="*/ 4523854 h 5270439"/>
              <a:gd name="connsiteX19" fmla="*/ 234898 w 4030906"/>
              <a:gd name="connsiteY19" fmla="*/ 5270439 h 5270439"/>
              <a:gd name="connsiteX20" fmla="*/ 0 w 4030906"/>
              <a:gd name="connsiteY20" fmla="*/ 4450426 h 5270439"/>
              <a:gd name="connsiteX21" fmla="*/ 57007 w 4030906"/>
              <a:gd name="connsiteY21" fmla="*/ 4094030 h 5270439"/>
              <a:gd name="connsiteX22" fmla="*/ 199221 w 4030906"/>
              <a:gd name="connsiteY22" fmla="*/ 3627901 h 5270439"/>
              <a:gd name="connsiteX23" fmla="*/ 390183 w 4030906"/>
              <a:gd name="connsiteY23" fmla="*/ 2963220 h 5270439"/>
              <a:gd name="connsiteX24" fmla="*/ 618198 w 4030906"/>
              <a:gd name="connsiteY24" fmla="*/ 2079578 h 5270439"/>
              <a:gd name="connsiteX25" fmla="*/ 1105916 w 4030906"/>
              <a:gd name="connsiteY25" fmla="*/ 509040 h 5270439"/>
              <a:gd name="connsiteX26" fmla="*/ 1331887 w 4030906"/>
              <a:gd name="connsiteY26" fmla="*/ 61446 h 5270439"/>
              <a:gd name="connsiteX0" fmla="*/ 1331887 w 3995737"/>
              <a:gd name="connsiteY0" fmla="*/ 61446 h 5270439"/>
              <a:gd name="connsiteX1" fmla="*/ 1782128 w 3995737"/>
              <a:gd name="connsiteY1" fmla="*/ 0 h 5270439"/>
              <a:gd name="connsiteX2" fmla="*/ 2079827 w 3995737"/>
              <a:gd name="connsiteY2" fmla="*/ 1648042 h 5270439"/>
              <a:gd name="connsiteX3" fmla="*/ 2061021 w 3995737"/>
              <a:gd name="connsiteY3" fmla="*/ 1703444 h 5270439"/>
              <a:gd name="connsiteX4" fmla="*/ 2219014 w 3995737"/>
              <a:gd name="connsiteY4" fmla="*/ 2254470 h 5270439"/>
              <a:gd name="connsiteX5" fmla="*/ 2319094 w 3995737"/>
              <a:gd name="connsiteY5" fmla="*/ 2292433 h 5270439"/>
              <a:gd name="connsiteX6" fmla="*/ 2821705 w 3995737"/>
              <a:gd name="connsiteY6" fmla="*/ 1996344 h 5270439"/>
              <a:gd name="connsiteX7" fmla="*/ 2747385 w 3995737"/>
              <a:gd name="connsiteY7" fmla="*/ 1513958 h 5270439"/>
              <a:gd name="connsiteX8" fmla="*/ 2973100 w 3995737"/>
              <a:gd name="connsiteY8" fmla="*/ 1472619 h 5270439"/>
              <a:gd name="connsiteX9" fmla="*/ 2929819 w 3995737"/>
              <a:gd name="connsiteY9" fmla="*/ 1189293 h 5270439"/>
              <a:gd name="connsiteX10" fmla="*/ 2986320 w 3995737"/>
              <a:gd name="connsiteY10" fmla="*/ 1037886 h 5270439"/>
              <a:gd name="connsiteX11" fmla="*/ 3314066 w 3995737"/>
              <a:gd name="connsiteY11" fmla="*/ 978965 h 5270439"/>
              <a:gd name="connsiteX12" fmla="*/ 3671585 w 3995737"/>
              <a:gd name="connsiteY12" fmla="*/ 2393601 h 5270439"/>
              <a:gd name="connsiteX13" fmla="*/ 3600836 w 3995737"/>
              <a:gd name="connsiteY13" fmla="*/ 2876793 h 5270439"/>
              <a:gd name="connsiteX14" fmla="*/ 3577783 w 3995737"/>
              <a:gd name="connsiteY14" fmla="*/ 3213869 h 5270439"/>
              <a:gd name="connsiteX15" fmla="*/ 3591363 w 3995737"/>
              <a:gd name="connsiteY15" fmla="*/ 3302305 h 5270439"/>
              <a:gd name="connsiteX16" fmla="*/ 3995737 w 3995737"/>
              <a:gd name="connsiteY16" fmla="*/ 4601392 h 5270439"/>
              <a:gd name="connsiteX17" fmla="*/ 3369270 w 3995737"/>
              <a:gd name="connsiteY17" fmla="*/ 4600836 h 5270439"/>
              <a:gd name="connsiteX18" fmla="*/ 1963737 w 3995737"/>
              <a:gd name="connsiteY18" fmla="*/ 4523854 h 5270439"/>
              <a:gd name="connsiteX19" fmla="*/ 234898 w 3995737"/>
              <a:gd name="connsiteY19" fmla="*/ 5270439 h 5270439"/>
              <a:gd name="connsiteX20" fmla="*/ 0 w 3995737"/>
              <a:gd name="connsiteY20" fmla="*/ 4450426 h 5270439"/>
              <a:gd name="connsiteX21" fmla="*/ 57007 w 3995737"/>
              <a:gd name="connsiteY21" fmla="*/ 4094030 h 5270439"/>
              <a:gd name="connsiteX22" fmla="*/ 199221 w 3995737"/>
              <a:gd name="connsiteY22" fmla="*/ 3627901 h 5270439"/>
              <a:gd name="connsiteX23" fmla="*/ 390183 w 3995737"/>
              <a:gd name="connsiteY23" fmla="*/ 2963220 h 5270439"/>
              <a:gd name="connsiteX24" fmla="*/ 618198 w 3995737"/>
              <a:gd name="connsiteY24" fmla="*/ 2079578 h 5270439"/>
              <a:gd name="connsiteX25" fmla="*/ 1105916 w 3995737"/>
              <a:gd name="connsiteY25" fmla="*/ 509040 h 5270439"/>
              <a:gd name="connsiteX26" fmla="*/ 1331887 w 3995737"/>
              <a:gd name="connsiteY26" fmla="*/ 61446 h 5270439"/>
              <a:gd name="connsiteX0" fmla="*/ 1331887 w 3995737"/>
              <a:gd name="connsiteY0" fmla="*/ 61446 h 5270439"/>
              <a:gd name="connsiteX1" fmla="*/ 1782128 w 3995737"/>
              <a:gd name="connsiteY1" fmla="*/ 0 h 5270439"/>
              <a:gd name="connsiteX2" fmla="*/ 2079827 w 3995737"/>
              <a:gd name="connsiteY2" fmla="*/ 1648042 h 5270439"/>
              <a:gd name="connsiteX3" fmla="*/ 2061021 w 3995737"/>
              <a:gd name="connsiteY3" fmla="*/ 1703444 h 5270439"/>
              <a:gd name="connsiteX4" fmla="*/ 2219014 w 3995737"/>
              <a:gd name="connsiteY4" fmla="*/ 2254470 h 5270439"/>
              <a:gd name="connsiteX5" fmla="*/ 2319094 w 3995737"/>
              <a:gd name="connsiteY5" fmla="*/ 2292433 h 5270439"/>
              <a:gd name="connsiteX6" fmla="*/ 2821705 w 3995737"/>
              <a:gd name="connsiteY6" fmla="*/ 1996344 h 5270439"/>
              <a:gd name="connsiteX7" fmla="*/ 2747385 w 3995737"/>
              <a:gd name="connsiteY7" fmla="*/ 1513958 h 5270439"/>
              <a:gd name="connsiteX8" fmla="*/ 2973100 w 3995737"/>
              <a:gd name="connsiteY8" fmla="*/ 1472619 h 5270439"/>
              <a:gd name="connsiteX9" fmla="*/ 2929819 w 3995737"/>
              <a:gd name="connsiteY9" fmla="*/ 1189293 h 5270439"/>
              <a:gd name="connsiteX10" fmla="*/ 2986320 w 3995737"/>
              <a:gd name="connsiteY10" fmla="*/ 1037886 h 5270439"/>
              <a:gd name="connsiteX11" fmla="*/ 3314066 w 3995737"/>
              <a:gd name="connsiteY11" fmla="*/ 978965 h 5270439"/>
              <a:gd name="connsiteX12" fmla="*/ 3651488 w 3995737"/>
              <a:gd name="connsiteY12" fmla="*/ 2388577 h 5270439"/>
              <a:gd name="connsiteX13" fmla="*/ 3600836 w 3995737"/>
              <a:gd name="connsiteY13" fmla="*/ 2876793 h 5270439"/>
              <a:gd name="connsiteX14" fmla="*/ 3577783 w 3995737"/>
              <a:gd name="connsiteY14" fmla="*/ 3213869 h 5270439"/>
              <a:gd name="connsiteX15" fmla="*/ 3591363 w 3995737"/>
              <a:gd name="connsiteY15" fmla="*/ 3302305 h 5270439"/>
              <a:gd name="connsiteX16" fmla="*/ 3995737 w 3995737"/>
              <a:gd name="connsiteY16" fmla="*/ 4601392 h 5270439"/>
              <a:gd name="connsiteX17" fmla="*/ 3369270 w 3995737"/>
              <a:gd name="connsiteY17" fmla="*/ 4600836 h 5270439"/>
              <a:gd name="connsiteX18" fmla="*/ 1963737 w 3995737"/>
              <a:gd name="connsiteY18" fmla="*/ 4523854 h 5270439"/>
              <a:gd name="connsiteX19" fmla="*/ 234898 w 3995737"/>
              <a:gd name="connsiteY19" fmla="*/ 5270439 h 5270439"/>
              <a:gd name="connsiteX20" fmla="*/ 0 w 3995737"/>
              <a:gd name="connsiteY20" fmla="*/ 4450426 h 5270439"/>
              <a:gd name="connsiteX21" fmla="*/ 57007 w 3995737"/>
              <a:gd name="connsiteY21" fmla="*/ 4094030 h 5270439"/>
              <a:gd name="connsiteX22" fmla="*/ 199221 w 3995737"/>
              <a:gd name="connsiteY22" fmla="*/ 3627901 h 5270439"/>
              <a:gd name="connsiteX23" fmla="*/ 390183 w 3995737"/>
              <a:gd name="connsiteY23" fmla="*/ 2963220 h 5270439"/>
              <a:gd name="connsiteX24" fmla="*/ 618198 w 3995737"/>
              <a:gd name="connsiteY24" fmla="*/ 2079578 h 5270439"/>
              <a:gd name="connsiteX25" fmla="*/ 1105916 w 3995737"/>
              <a:gd name="connsiteY25" fmla="*/ 509040 h 5270439"/>
              <a:gd name="connsiteX26" fmla="*/ 1331887 w 3995737"/>
              <a:gd name="connsiteY26" fmla="*/ 61446 h 5270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95737" h="5270439">
                <a:moveTo>
                  <a:pt x="1331887" y="61446"/>
                </a:moveTo>
                <a:lnTo>
                  <a:pt x="1782128" y="0"/>
                </a:lnTo>
                <a:lnTo>
                  <a:pt x="2079827" y="1648042"/>
                </a:lnTo>
                <a:lnTo>
                  <a:pt x="2061021" y="1703444"/>
                </a:lnTo>
                <a:lnTo>
                  <a:pt x="2219014" y="2254470"/>
                </a:lnTo>
                <a:lnTo>
                  <a:pt x="2319094" y="2292433"/>
                </a:lnTo>
                <a:lnTo>
                  <a:pt x="2821705" y="1996344"/>
                </a:lnTo>
                <a:lnTo>
                  <a:pt x="2747385" y="1513958"/>
                </a:lnTo>
                <a:lnTo>
                  <a:pt x="2973100" y="1472619"/>
                </a:lnTo>
                <a:lnTo>
                  <a:pt x="2929819" y="1189293"/>
                </a:lnTo>
                <a:lnTo>
                  <a:pt x="2986320" y="1037886"/>
                </a:lnTo>
                <a:lnTo>
                  <a:pt x="3314066" y="978965"/>
                </a:lnTo>
                <a:lnTo>
                  <a:pt x="3651488" y="2388577"/>
                </a:lnTo>
                <a:lnTo>
                  <a:pt x="3600836" y="2876793"/>
                </a:lnTo>
                <a:lnTo>
                  <a:pt x="3577783" y="3213869"/>
                </a:lnTo>
                <a:cubicBezTo>
                  <a:pt x="3576812" y="3245781"/>
                  <a:pt x="3592334" y="3270393"/>
                  <a:pt x="3591363" y="3302305"/>
                </a:cubicBezTo>
                <a:lnTo>
                  <a:pt x="3995737" y="4601392"/>
                </a:lnTo>
                <a:lnTo>
                  <a:pt x="3369270" y="4600836"/>
                </a:lnTo>
                <a:lnTo>
                  <a:pt x="1963737" y="4523854"/>
                </a:lnTo>
                <a:lnTo>
                  <a:pt x="234898" y="5270439"/>
                </a:lnTo>
                <a:lnTo>
                  <a:pt x="0" y="4450426"/>
                </a:lnTo>
                <a:lnTo>
                  <a:pt x="57007" y="4094030"/>
                </a:lnTo>
                <a:cubicBezTo>
                  <a:pt x="96993" y="3942385"/>
                  <a:pt x="143692" y="3816369"/>
                  <a:pt x="199221" y="3627901"/>
                </a:cubicBezTo>
                <a:cubicBezTo>
                  <a:pt x="254750" y="3439433"/>
                  <a:pt x="320354" y="3221274"/>
                  <a:pt x="390183" y="2963220"/>
                </a:cubicBezTo>
                <a:cubicBezTo>
                  <a:pt x="460012" y="2705166"/>
                  <a:pt x="498909" y="2488608"/>
                  <a:pt x="618198" y="2079578"/>
                </a:cubicBezTo>
                <a:lnTo>
                  <a:pt x="1105916" y="509040"/>
                </a:lnTo>
                <a:lnTo>
                  <a:pt x="1331887" y="61446"/>
                </a:ln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4" name="正方形/長方形 23"/>
          <p:cNvSpPr/>
          <p:nvPr/>
        </p:nvSpPr>
        <p:spPr>
          <a:xfrm rot="221545">
            <a:off x="6384866" y="5647093"/>
            <a:ext cx="719051" cy="141505"/>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ja-JP" altLang="en-US" sz="1000" dirty="0" smtClean="0">
                <a:solidFill>
                  <a:schemeClr val="tx1"/>
                </a:solidFill>
              </a:rPr>
              <a:t>ＪＲ北新地駅</a:t>
            </a:r>
            <a:endParaRPr kumimoji="1" lang="ja-JP" altLang="en-US" sz="1000" dirty="0">
              <a:solidFill>
                <a:schemeClr val="tx1"/>
              </a:solidFill>
            </a:endParaRPr>
          </a:p>
        </p:txBody>
      </p:sp>
      <p:sp>
        <p:nvSpPr>
          <p:cNvPr id="22" name="正方形/長方形 21"/>
          <p:cNvSpPr/>
          <p:nvPr/>
        </p:nvSpPr>
        <p:spPr>
          <a:xfrm rot="20455671">
            <a:off x="7606398" y="4207234"/>
            <a:ext cx="137680" cy="891791"/>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ctr"/>
            <a:r>
              <a:rPr lang="ja-JP" altLang="en-US" sz="1000" spc="-100" dirty="0" smtClean="0">
                <a:solidFill>
                  <a:schemeClr val="tx1"/>
                </a:solidFill>
              </a:rPr>
              <a:t>谷町線東梅田駅</a:t>
            </a:r>
            <a:endParaRPr kumimoji="1" lang="ja-JP" altLang="en-US" sz="1000" spc="-100" dirty="0">
              <a:solidFill>
                <a:schemeClr val="tx1"/>
              </a:solidFill>
            </a:endParaRPr>
          </a:p>
        </p:txBody>
      </p:sp>
      <p:sp>
        <p:nvSpPr>
          <p:cNvPr id="40" name="正方形/長方形 39"/>
          <p:cNvSpPr/>
          <p:nvPr/>
        </p:nvSpPr>
        <p:spPr>
          <a:xfrm>
            <a:off x="5016205" y="2780929"/>
            <a:ext cx="360040" cy="28803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ctr"/>
            <a:r>
              <a:rPr kumimoji="1" lang="ja-JP" altLang="en-US" sz="1200" spc="100" dirty="0" smtClean="0">
                <a:solidFill>
                  <a:schemeClr val="tx1"/>
                </a:solidFill>
              </a:rPr>
              <a:t>②</a:t>
            </a:r>
            <a:endParaRPr kumimoji="1" lang="ja-JP" altLang="en-US" sz="1200" spc="100" dirty="0">
              <a:solidFill>
                <a:schemeClr val="tx1"/>
              </a:solidFill>
            </a:endParaRPr>
          </a:p>
        </p:txBody>
      </p:sp>
      <p:sp>
        <p:nvSpPr>
          <p:cNvPr id="42" name="正方形/長方形 41"/>
          <p:cNvSpPr/>
          <p:nvPr/>
        </p:nvSpPr>
        <p:spPr>
          <a:xfrm>
            <a:off x="7176445" y="3849176"/>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ts val="1000"/>
              </a:lnSpc>
            </a:pPr>
            <a:r>
              <a:rPr lang="ja-JP" altLang="en-US" sz="1200" dirty="0" smtClean="0">
                <a:solidFill>
                  <a:schemeClr val="tx1"/>
                </a:solidFill>
              </a:rPr>
              <a:t>⑧</a:t>
            </a:r>
            <a:endParaRPr lang="en-US" altLang="ja-JP" sz="1200" dirty="0" smtClean="0">
              <a:solidFill>
                <a:schemeClr val="tx1"/>
              </a:solidFill>
            </a:endParaRPr>
          </a:p>
        </p:txBody>
      </p:sp>
      <p:sp>
        <p:nvSpPr>
          <p:cNvPr id="6" name="テキスト ボックス 5"/>
          <p:cNvSpPr txBox="1"/>
          <p:nvPr/>
        </p:nvSpPr>
        <p:spPr>
          <a:xfrm>
            <a:off x="3836498" y="536806"/>
            <a:ext cx="5984397" cy="6048670"/>
          </a:xfrm>
          <a:prstGeom prst="rect">
            <a:avLst/>
          </a:prstGeom>
          <a:noFill/>
          <a:ln>
            <a:solidFill>
              <a:schemeClr val="tx1"/>
            </a:solidFill>
            <a:prstDash val="sysDash"/>
          </a:ln>
        </p:spPr>
        <p:txBody>
          <a:bodyPr wrap="square" rtlCol="0">
            <a:noAutofit/>
          </a:bodyPr>
          <a:lstStyle/>
          <a:p>
            <a:endParaRPr lang="en-US" altLang="ja-JP" sz="1400" dirty="0" smtClean="0">
              <a:latin typeface="ＭＳ Ｐゴシック" pitchFamily="50" charset="-128"/>
              <a:ea typeface="ＭＳ Ｐゴシック" pitchFamily="50" charset="-128"/>
            </a:endParaRPr>
          </a:p>
          <a:p>
            <a:r>
              <a:rPr lang="ja-JP" altLang="en-US" sz="1200" dirty="0" smtClean="0"/>
              <a:t>　</a:t>
            </a:r>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r>
              <a:rPr lang="ja-JP" altLang="en-US" sz="1200" dirty="0" smtClean="0"/>
              <a:t>　　</a:t>
            </a:r>
            <a:endParaRPr lang="en-US" altLang="ja-JP" sz="1200" dirty="0" smtClean="0"/>
          </a:p>
        </p:txBody>
      </p:sp>
      <p:graphicFrame>
        <p:nvGraphicFramePr>
          <p:cNvPr id="44" name="表 43"/>
          <p:cNvGraphicFramePr>
            <a:graphicFrameLocks noGrp="1"/>
          </p:cNvGraphicFramePr>
          <p:nvPr/>
        </p:nvGraphicFramePr>
        <p:xfrm>
          <a:off x="8121354" y="3789040"/>
          <a:ext cx="1656184" cy="2739398"/>
        </p:xfrm>
        <a:graphic>
          <a:graphicData uri="http://schemas.openxmlformats.org/drawingml/2006/table">
            <a:tbl>
              <a:tblPr firstRow="1" bandRow="1">
                <a:tableStyleId>{5C22544A-7EE6-4342-B048-85BDC9FD1C3A}</a:tableStyleId>
              </a:tblPr>
              <a:tblGrid>
                <a:gridCol w="360040">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tblGrid>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番号</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権利者等</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①</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グランフロント大阪</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②</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rPr>
                        <a:t>うめきた</a:t>
                      </a:r>
                      <a:r>
                        <a:rPr kumimoji="1" lang="en-US" altLang="ja-JP" sz="1000" b="0" dirty="0" smtClean="0">
                          <a:solidFill>
                            <a:schemeClr val="tx1"/>
                          </a:solidFill>
                        </a:rPr>
                        <a:t>2</a:t>
                      </a:r>
                      <a:r>
                        <a:rPr kumimoji="1" lang="ja-JP" altLang="en-US" sz="1000" b="0" dirty="0" smtClean="0">
                          <a:solidFill>
                            <a:schemeClr val="tx1"/>
                          </a:solidFill>
                        </a:rPr>
                        <a:t>期区域</a:t>
                      </a:r>
                      <a:endParaRPr kumimoji="1" lang="en-US" altLang="ja-JP" sz="1000" b="0" dirty="0" smtClean="0">
                        <a:solidFill>
                          <a:schemeClr val="tx1"/>
                        </a:solidFill>
                      </a:endParaRPr>
                    </a:p>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rPr>
                        <a:t>（梅田貨物駅跡地）</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58786">
                <a:tc>
                  <a:txBody>
                    <a:bodyPr/>
                    <a:lstStyle/>
                    <a:p>
                      <a:pPr algn="ctr"/>
                      <a:r>
                        <a:rPr kumimoji="1" lang="ja-JP" altLang="en-US" sz="1000" b="0" dirty="0" smtClean="0">
                          <a:solidFill>
                            <a:schemeClr val="tx1"/>
                          </a:solidFill>
                        </a:rPr>
                        <a:t>③</a:t>
                      </a:r>
                      <a:endParaRPr kumimoji="1" lang="ja-JP" altLang="en-US" sz="1000" b="0" dirty="0">
                        <a:solidFill>
                          <a:schemeClr val="tx1"/>
                        </a:solidFill>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rPr>
                        <a:t>ヨドバシカメラ</a:t>
                      </a:r>
                      <a:endParaRPr kumimoji="1" lang="en-US" altLang="ja-JP" sz="1000" b="0" dirty="0" smtClean="0">
                        <a:solidFill>
                          <a:schemeClr val="tx1"/>
                        </a:solidFill>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164251">
                <a:tc>
                  <a:txBody>
                    <a:bodyPr/>
                    <a:lstStyle/>
                    <a:p>
                      <a:pPr algn="ctr"/>
                      <a:r>
                        <a:rPr kumimoji="1" lang="ja-JP" altLang="en-US" sz="1000" b="0" dirty="0" smtClean="0">
                          <a:solidFill>
                            <a:schemeClr val="tx1"/>
                          </a:solidFill>
                        </a:rPr>
                        <a:t>④</a:t>
                      </a:r>
                      <a:endParaRPr kumimoji="1" lang="ja-JP" altLang="en-US" sz="1000" b="0" dirty="0">
                        <a:solidFill>
                          <a:schemeClr val="tx1"/>
                        </a:solidFill>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en-US" altLang="ja-JP" sz="1000" b="0" dirty="0" smtClean="0">
                          <a:solidFill>
                            <a:schemeClr val="tx1"/>
                          </a:solidFill>
                        </a:rPr>
                        <a:t>JR</a:t>
                      </a:r>
                      <a:r>
                        <a:rPr kumimoji="1" lang="ja-JP" altLang="en-US" sz="1000" b="0" dirty="0" smtClean="0">
                          <a:solidFill>
                            <a:schemeClr val="tx1"/>
                          </a:solidFill>
                        </a:rPr>
                        <a:t>大阪三越伊勢丹</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164251">
                <a:tc>
                  <a:txBody>
                    <a:bodyPr/>
                    <a:lstStyle/>
                    <a:p>
                      <a:pPr algn="ctr"/>
                      <a:r>
                        <a:rPr kumimoji="1" lang="ja-JP" altLang="en-US" sz="1000" b="0" dirty="0" smtClean="0">
                          <a:solidFill>
                            <a:schemeClr val="tx1"/>
                          </a:solidFill>
                        </a:rPr>
                        <a:t>⑤</a:t>
                      </a:r>
                      <a:endParaRPr kumimoji="1" lang="ja-JP" altLang="en-US" sz="1000" b="0" dirty="0">
                        <a:solidFill>
                          <a:schemeClr val="tx1"/>
                        </a:solidFill>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rPr>
                        <a:t>ルクア</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164251">
                <a:tc>
                  <a:txBody>
                    <a:bodyPr/>
                    <a:lstStyle/>
                    <a:p>
                      <a:pPr algn="ctr"/>
                      <a:r>
                        <a:rPr kumimoji="1" lang="ja-JP" altLang="en-US" sz="1000" b="0" dirty="0" smtClean="0">
                          <a:solidFill>
                            <a:schemeClr val="tx1"/>
                          </a:solidFill>
                        </a:rPr>
                        <a:t>⑥</a:t>
                      </a:r>
                      <a:endParaRPr kumimoji="1" lang="ja-JP" altLang="en-US" sz="1000" b="0" dirty="0">
                        <a:solidFill>
                          <a:schemeClr val="tx1"/>
                        </a:solidFill>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rPr>
                        <a:t>大丸百貨店</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⑦</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ja-JP" altLang="en-US" sz="1000" dirty="0" smtClean="0"/>
                        <a:t>阪急百貨店</a:t>
                      </a:r>
                      <a:endParaRPr lang="ja-JP" altLang="en-US" sz="1000" dirty="0"/>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⑧</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梅田阪急ビル</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⑨</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大阪中央郵便局跡地</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⑩</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阪神百貨店</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⑪</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新阪急ビル</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1"/>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⑫</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大阪駅前第１～４ビル</a:t>
                      </a:r>
                      <a:endParaRPr kumimoji="1" lang="en-US" altLang="ja-JP" sz="1000" b="0" dirty="0" smtClean="0">
                        <a:solidFill>
                          <a:schemeClr val="tx1"/>
                        </a:solidFill>
                        <a:latin typeface="+mn-ea"/>
                        <a:ea typeface="+mn-ea"/>
                      </a:endParaRPr>
                    </a:p>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a:t>
                      </a:r>
                      <a:r>
                        <a:rPr kumimoji="1" lang="en-US" altLang="ja-JP" sz="1000" b="0" dirty="0" smtClean="0">
                          <a:solidFill>
                            <a:schemeClr val="tx1"/>
                          </a:solidFill>
                          <a:latin typeface="+mn-ea"/>
                          <a:ea typeface="+mn-ea"/>
                        </a:rPr>
                        <a:t>1970</a:t>
                      </a:r>
                      <a:r>
                        <a:rPr kumimoji="1" lang="ja-JP" altLang="en-US" sz="1000" b="0" dirty="0" smtClean="0">
                          <a:solidFill>
                            <a:schemeClr val="tx1"/>
                          </a:solidFill>
                          <a:latin typeface="+mn-ea"/>
                          <a:ea typeface="+mn-ea"/>
                        </a:rPr>
                        <a:t>～</a:t>
                      </a:r>
                      <a:r>
                        <a:rPr kumimoji="1" lang="en-US" altLang="ja-JP" sz="1000" b="0" dirty="0" smtClean="0">
                          <a:solidFill>
                            <a:schemeClr val="tx1"/>
                          </a:solidFill>
                          <a:latin typeface="+mn-ea"/>
                          <a:ea typeface="+mn-ea"/>
                        </a:rPr>
                        <a:t>81</a:t>
                      </a:r>
                      <a:r>
                        <a:rPr kumimoji="1" lang="ja-JP" altLang="en-US" sz="1000" b="0" dirty="0" smtClean="0">
                          <a:solidFill>
                            <a:schemeClr val="tx1"/>
                          </a:solidFill>
                          <a:latin typeface="+mn-ea"/>
                          <a:ea typeface="+mn-ea"/>
                        </a:rPr>
                        <a:t>年築）</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⑬</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ハービス</a:t>
                      </a:r>
                      <a:r>
                        <a:rPr kumimoji="1" lang="en-US" altLang="ja-JP" sz="1000" b="0" dirty="0" smtClean="0">
                          <a:solidFill>
                            <a:schemeClr val="tx1"/>
                          </a:solidFill>
                          <a:latin typeface="+mn-ea"/>
                          <a:ea typeface="+mn-ea"/>
                        </a:rPr>
                        <a:t>ENT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3"/>
                  </a:ext>
                </a:extLst>
              </a:tr>
              <a:tr h="16425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⑭</a:t>
                      </a:r>
                      <a:endParaRPr kumimoji="1" lang="en-US" altLang="ja-JP" sz="1000" b="0" dirty="0" smtClean="0">
                        <a:solidFill>
                          <a:schemeClr val="tx1"/>
                        </a:solidFill>
                        <a:latin typeface="+mn-ea"/>
                        <a:ea typeface="+mn-ea"/>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marR="0" indent="-88900" algn="ctr" defTabSz="957700" rtl="0" eaLnBrk="1" fontAlgn="auto" latinLnBrk="0" hangingPunct="1">
                        <a:lnSpc>
                          <a:spcPct val="100000"/>
                        </a:lnSpc>
                        <a:spcBef>
                          <a:spcPts val="0"/>
                        </a:spcBef>
                        <a:spcAft>
                          <a:spcPts val="0"/>
                        </a:spcAft>
                        <a:buClrTx/>
                        <a:buSzTx/>
                        <a:buFontTx/>
                        <a:buNone/>
                        <a:tabLst/>
                        <a:defRPr/>
                      </a:pPr>
                      <a:r>
                        <a:rPr kumimoji="1" lang="ja-JP" altLang="en-US" sz="1000" b="0" dirty="0" smtClean="0">
                          <a:solidFill>
                            <a:schemeClr val="tx1"/>
                          </a:solidFill>
                          <a:latin typeface="+mn-ea"/>
                          <a:ea typeface="+mn-ea"/>
                        </a:rPr>
                        <a:t>ハービス</a:t>
                      </a:r>
                      <a:r>
                        <a:rPr kumimoji="1" lang="en-US" altLang="ja-JP" sz="1000" b="0" dirty="0" smtClean="0">
                          <a:solidFill>
                            <a:schemeClr val="tx1"/>
                          </a:solidFill>
                          <a:latin typeface="+mn-ea"/>
                          <a:ea typeface="+mn-ea"/>
                        </a:rPr>
                        <a:t>OSAKA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4"/>
                  </a:ext>
                </a:extLst>
              </a:tr>
            </a:tbl>
          </a:graphicData>
        </a:graphic>
      </p:graphicFrame>
      <p:sp>
        <p:nvSpPr>
          <p:cNvPr id="46" name="正方形/長方形 45"/>
          <p:cNvSpPr/>
          <p:nvPr/>
        </p:nvSpPr>
        <p:spPr>
          <a:xfrm>
            <a:off x="6249144" y="2852936"/>
            <a:ext cx="360040" cy="2880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ctr"/>
            <a:r>
              <a:rPr kumimoji="1" lang="ja-JP" altLang="en-US" sz="1200" spc="100" dirty="0" smtClean="0">
                <a:solidFill>
                  <a:schemeClr val="tx1"/>
                </a:solidFill>
              </a:rPr>
              <a:t>③</a:t>
            </a:r>
            <a:endParaRPr kumimoji="1" lang="ja-JP" altLang="en-US" sz="1200" spc="100" dirty="0">
              <a:solidFill>
                <a:schemeClr val="tx1"/>
              </a:solidFill>
            </a:endParaRPr>
          </a:p>
        </p:txBody>
      </p:sp>
      <p:sp>
        <p:nvSpPr>
          <p:cNvPr id="47" name="正方形/長方形 46"/>
          <p:cNvSpPr/>
          <p:nvPr/>
        </p:nvSpPr>
        <p:spPr>
          <a:xfrm>
            <a:off x="5745090" y="2924944"/>
            <a:ext cx="360040" cy="2880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ctr"/>
            <a:r>
              <a:rPr lang="ja-JP" altLang="en-US" sz="1200" spc="100" dirty="0" smtClean="0">
                <a:solidFill>
                  <a:schemeClr val="tx1"/>
                </a:solidFill>
              </a:rPr>
              <a:t>①</a:t>
            </a:r>
            <a:endParaRPr kumimoji="1" lang="ja-JP" altLang="en-US" sz="1200" spc="100" dirty="0">
              <a:solidFill>
                <a:schemeClr val="tx1"/>
              </a:solidFill>
            </a:endParaRPr>
          </a:p>
        </p:txBody>
      </p:sp>
      <p:sp>
        <p:nvSpPr>
          <p:cNvPr id="49" name="正方形/長方形 48"/>
          <p:cNvSpPr/>
          <p:nvPr/>
        </p:nvSpPr>
        <p:spPr>
          <a:xfrm>
            <a:off x="5601072" y="1988840"/>
            <a:ext cx="360040" cy="2880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ctr"/>
            <a:r>
              <a:rPr lang="ja-JP" altLang="en-US" sz="1200" spc="100" dirty="0" smtClean="0">
                <a:solidFill>
                  <a:schemeClr val="tx1"/>
                </a:solidFill>
              </a:rPr>
              <a:t>①</a:t>
            </a:r>
            <a:endParaRPr kumimoji="1" lang="ja-JP" altLang="en-US" sz="1200" spc="100" dirty="0">
              <a:solidFill>
                <a:schemeClr val="tx1"/>
              </a:solidFill>
            </a:endParaRPr>
          </a:p>
        </p:txBody>
      </p:sp>
      <p:sp>
        <p:nvSpPr>
          <p:cNvPr id="51" name="正方形/長方形 50"/>
          <p:cNvSpPr/>
          <p:nvPr/>
        </p:nvSpPr>
        <p:spPr>
          <a:xfrm>
            <a:off x="5673082" y="3645024"/>
            <a:ext cx="360040" cy="2880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ctr"/>
            <a:r>
              <a:rPr lang="ja-JP" altLang="en-US" sz="1200" spc="100" dirty="0" smtClean="0">
                <a:solidFill>
                  <a:schemeClr val="tx1"/>
                </a:solidFill>
              </a:rPr>
              <a:t>④</a:t>
            </a:r>
            <a:endParaRPr kumimoji="1" lang="ja-JP" altLang="en-US" sz="1200" spc="100" dirty="0">
              <a:solidFill>
                <a:schemeClr val="tx1"/>
              </a:solidFill>
            </a:endParaRPr>
          </a:p>
        </p:txBody>
      </p:sp>
      <p:sp>
        <p:nvSpPr>
          <p:cNvPr id="52" name="正方形/長方形 51"/>
          <p:cNvSpPr/>
          <p:nvPr/>
        </p:nvSpPr>
        <p:spPr>
          <a:xfrm>
            <a:off x="6177137" y="3356992"/>
            <a:ext cx="360040" cy="2880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ctr"/>
            <a:r>
              <a:rPr lang="ja-JP" altLang="en-US" sz="1200" spc="100" dirty="0" smtClean="0">
                <a:solidFill>
                  <a:schemeClr val="tx1"/>
                </a:solidFill>
              </a:rPr>
              <a:t>⑤</a:t>
            </a:r>
            <a:endParaRPr kumimoji="1" lang="ja-JP" altLang="en-US" sz="1200" spc="100" dirty="0">
              <a:solidFill>
                <a:schemeClr val="tx1"/>
              </a:solidFill>
            </a:endParaRPr>
          </a:p>
        </p:txBody>
      </p:sp>
      <p:sp>
        <p:nvSpPr>
          <p:cNvPr id="53" name="正方形/長方形 52"/>
          <p:cNvSpPr/>
          <p:nvPr/>
        </p:nvSpPr>
        <p:spPr>
          <a:xfrm>
            <a:off x="6321152" y="4005064"/>
            <a:ext cx="360040" cy="2880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ctr"/>
            <a:r>
              <a:rPr lang="ja-JP" altLang="en-US" sz="1200" spc="100" dirty="0" smtClean="0">
                <a:solidFill>
                  <a:schemeClr val="tx1"/>
                </a:solidFill>
              </a:rPr>
              <a:t>⑥</a:t>
            </a:r>
            <a:endParaRPr kumimoji="1" lang="ja-JP" altLang="en-US" sz="1200" spc="100" dirty="0">
              <a:solidFill>
                <a:schemeClr val="tx1"/>
              </a:solidFill>
            </a:endParaRPr>
          </a:p>
        </p:txBody>
      </p:sp>
      <p:sp>
        <p:nvSpPr>
          <p:cNvPr id="54" name="正方形/長方形 53"/>
          <p:cNvSpPr/>
          <p:nvPr/>
        </p:nvSpPr>
        <p:spPr>
          <a:xfrm>
            <a:off x="5457056" y="4509124"/>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ts val="1000"/>
              </a:lnSpc>
            </a:pPr>
            <a:r>
              <a:rPr lang="ja-JP" altLang="en-US" sz="1200" dirty="0" smtClean="0">
                <a:solidFill>
                  <a:schemeClr val="tx1"/>
                </a:solidFill>
              </a:rPr>
              <a:t>⑨</a:t>
            </a:r>
            <a:endParaRPr lang="en-US" altLang="ja-JP" sz="1200" dirty="0" smtClean="0">
              <a:solidFill>
                <a:schemeClr val="tx1"/>
              </a:solidFill>
            </a:endParaRPr>
          </a:p>
        </p:txBody>
      </p:sp>
      <p:sp>
        <p:nvSpPr>
          <p:cNvPr id="55" name="正方形/長方形 54"/>
          <p:cNvSpPr/>
          <p:nvPr/>
        </p:nvSpPr>
        <p:spPr>
          <a:xfrm>
            <a:off x="6753202" y="4293100"/>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ts val="1000"/>
              </a:lnSpc>
            </a:pPr>
            <a:r>
              <a:rPr lang="ja-JP" altLang="en-US" sz="1200" dirty="0" smtClean="0">
                <a:solidFill>
                  <a:schemeClr val="tx1"/>
                </a:solidFill>
              </a:rPr>
              <a:t>⑩</a:t>
            </a:r>
            <a:endParaRPr lang="en-US" altLang="ja-JP" sz="1200" dirty="0" smtClean="0">
              <a:solidFill>
                <a:schemeClr val="tx1"/>
              </a:solidFill>
            </a:endParaRPr>
          </a:p>
        </p:txBody>
      </p:sp>
      <p:sp>
        <p:nvSpPr>
          <p:cNvPr id="56" name="正方形/長方形 55"/>
          <p:cNvSpPr/>
          <p:nvPr/>
        </p:nvSpPr>
        <p:spPr>
          <a:xfrm>
            <a:off x="7185250" y="4437116"/>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ts val="1000"/>
              </a:lnSpc>
            </a:pPr>
            <a:r>
              <a:rPr lang="ja-JP" altLang="en-US" sz="1200" dirty="0" smtClean="0">
                <a:solidFill>
                  <a:schemeClr val="tx1"/>
                </a:solidFill>
              </a:rPr>
              <a:t>⑪</a:t>
            </a:r>
            <a:endParaRPr lang="en-US" altLang="ja-JP" sz="1200" dirty="0" smtClean="0">
              <a:solidFill>
                <a:schemeClr val="tx1"/>
              </a:solidFill>
            </a:endParaRPr>
          </a:p>
        </p:txBody>
      </p:sp>
      <p:sp>
        <p:nvSpPr>
          <p:cNvPr id="57" name="正方形/長方形 56"/>
          <p:cNvSpPr/>
          <p:nvPr/>
        </p:nvSpPr>
        <p:spPr>
          <a:xfrm>
            <a:off x="7257257" y="4869164"/>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ts val="1000"/>
              </a:lnSpc>
            </a:pPr>
            <a:r>
              <a:rPr lang="ja-JP" altLang="en-US" sz="1200" dirty="0" smtClean="0">
                <a:solidFill>
                  <a:schemeClr val="tx1"/>
                </a:solidFill>
              </a:rPr>
              <a:t>⑫</a:t>
            </a:r>
            <a:endParaRPr lang="en-US" altLang="ja-JP" sz="1200" dirty="0" smtClean="0">
              <a:solidFill>
                <a:schemeClr val="tx1"/>
              </a:solidFill>
            </a:endParaRPr>
          </a:p>
          <a:p>
            <a:pPr algn="ctr">
              <a:lnSpc>
                <a:spcPts val="1000"/>
              </a:lnSpc>
            </a:pPr>
            <a:r>
              <a:rPr lang="ja-JP" altLang="en-US" sz="1200" dirty="0" smtClean="0">
                <a:solidFill>
                  <a:schemeClr val="tx1"/>
                </a:solidFill>
              </a:rPr>
              <a:t>第</a:t>
            </a:r>
            <a:r>
              <a:rPr lang="en-US" altLang="ja-JP" sz="1200" dirty="0" smtClean="0">
                <a:solidFill>
                  <a:schemeClr val="tx1"/>
                </a:solidFill>
              </a:rPr>
              <a:t>4</a:t>
            </a:r>
            <a:r>
              <a:rPr lang="ja-JP" altLang="en-US" sz="1200" dirty="0" smtClean="0">
                <a:solidFill>
                  <a:schemeClr val="tx1"/>
                </a:solidFill>
              </a:rPr>
              <a:t>ビル</a:t>
            </a:r>
            <a:endParaRPr lang="en-US" altLang="ja-JP" sz="1200" dirty="0" smtClean="0">
              <a:solidFill>
                <a:schemeClr val="tx1"/>
              </a:solidFill>
            </a:endParaRPr>
          </a:p>
        </p:txBody>
      </p:sp>
      <p:sp>
        <p:nvSpPr>
          <p:cNvPr id="58" name="正方形/長方形 57"/>
          <p:cNvSpPr/>
          <p:nvPr/>
        </p:nvSpPr>
        <p:spPr>
          <a:xfrm>
            <a:off x="6321153" y="5301212"/>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ts val="1000"/>
              </a:lnSpc>
            </a:pPr>
            <a:r>
              <a:rPr lang="ja-JP" altLang="en-US" sz="1200" dirty="0" smtClean="0">
                <a:solidFill>
                  <a:schemeClr val="tx1"/>
                </a:solidFill>
              </a:rPr>
              <a:t>⑫</a:t>
            </a:r>
            <a:endParaRPr lang="en-US" altLang="ja-JP" sz="1200" dirty="0" smtClean="0">
              <a:solidFill>
                <a:schemeClr val="tx1"/>
              </a:solidFill>
            </a:endParaRPr>
          </a:p>
          <a:p>
            <a:pPr>
              <a:lnSpc>
                <a:spcPts val="1000"/>
              </a:lnSpc>
            </a:pPr>
            <a:r>
              <a:rPr lang="ja-JP" altLang="en-US" sz="1200" dirty="0" smtClean="0">
                <a:solidFill>
                  <a:schemeClr val="tx1"/>
                </a:solidFill>
              </a:rPr>
              <a:t>第</a:t>
            </a:r>
            <a:r>
              <a:rPr lang="en-US" altLang="ja-JP" sz="1200" dirty="0" smtClean="0">
                <a:solidFill>
                  <a:schemeClr val="tx1"/>
                </a:solidFill>
              </a:rPr>
              <a:t>1</a:t>
            </a:r>
            <a:r>
              <a:rPr lang="ja-JP" altLang="en-US" sz="1200" dirty="0" smtClean="0">
                <a:solidFill>
                  <a:schemeClr val="tx1"/>
                </a:solidFill>
              </a:rPr>
              <a:t>ビル</a:t>
            </a:r>
            <a:endParaRPr lang="en-US" altLang="ja-JP" sz="1200" dirty="0" smtClean="0">
              <a:solidFill>
                <a:schemeClr val="tx1"/>
              </a:solidFill>
            </a:endParaRPr>
          </a:p>
        </p:txBody>
      </p:sp>
      <p:sp>
        <p:nvSpPr>
          <p:cNvPr id="59" name="正方形/長方形 58"/>
          <p:cNvSpPr/>
          <p:nvPr/>
        </p:nvSpPr>
        <p:spPr>
          <a:xfrm>
            <a:off x="6825210" y="5301212"/>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ts val="1000"/>
              </a:lnSpc>
            </a:pPr>
            <a:r>
              <a:rPr lang="ja-JP" altLang="en-US" sz="1200" dirty="0" smtClean="0">
                <a:solidFill>
                  <a:schemeClr val="tx1"/>
                </a:solidFill>
              </a:rPr>
              <a:t>⑫</a:t>
            </a:r>
            <a:endParaRPr lang="en-US" altLang="ja-JP" sz="1200" dirty="0" smtClean="0">
              <a:solidFill>
                <a:schemeClr val="tx1"/>
              </a:solidFill>
            </a:endParaRPr>
          </a:p>
          <a:p>
            <a:pPr>
              <a:lnSpc>
                <a:spcPts val="1000"/>
              </a:lnSpc>
            </a:pPr>
            <a:r>
              <a:rPr lang="ja-JP" altLang="en-US" sz="1200" dirty="0" smtClean="0">
                <a:solidFill>
                  <a:schemeClr val="tx1"/>
                </a:solidFill>
              </a:rPr>
              <a:t>第</a:t>
            </a:r>
            <a:r>
              <a:rPr lang="en-US" altLang="ja-JP" sz="1200" dirty="0" smtClean="0">
                <a:solidFill>
                  <a:schemeClr val="tx1"/>
                </a:solidFill>
              </a:rPr>
              <a:t>2</a:t>
            </a:r>
            <a:r>
              <a:rPr lang="ja-JP" altLang="en-US" sz="1200" dirty="0" smtClean="0">
                <a:solidFill>
                  <a:schemeClr val="tx1"/>
                </a:solidFill>
              </a:rPr>
              <a:t>ビル</a:t>
            </a:r>
            <a:endParaRPr lang="en-US" altLang="ja-JP" sz="1200" dirty="0" smtClean="0">
              <a:solidFill>
                <a:schemeClr val="tx1"/>
              </a:solidFill>
            </a:endParaRPr>
          </a:p>
        </p:txBody>
      </p:sp>
      <p:sp>
        <p:nvSpPr>
          <p:cNvPr id="60" name="正方形/長方形 59"/>
          <p:cNvSpPr/>
          <p:nvPr/>
        </p:nvSpPr>
        <p:spPr>
          <a:xfrm>
            <a:off x="7329264" y="5301212"/>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ts val="1000"/>
              </a:lnSpc>
            </a:pPr>
            <a:r>
              <a:rPr lang="ja-JP" altLang="en-US" sz="1200" dirty="0" smtClean="0">
                <a:solidFill>
                  <a:schemeClr val="tx1"/>
                </a:solidFill>
              </a:rPr>
              <a:t>⑫</a:t>
            </a:r>
            <a:endParaRPr lang="en-US" altLang="ja-JP" sz="1200" dirty="0" smtClean="0">
              <a:solidFill>
                <a:schemeClr val="tx1"/>
              </a:solidFill>
            </a:endParaRPr>
          </a:p>
          <a:p>
            <a:pPr>
              <a:lnSpc>
                <a:spcPts val="1000"/>
              </a:lnSpc>
            </a:pPr>
            <a:r>
              <a:rPr lang="ja-JP" altLang="en-US" sz="1200" dirty="0" smtClean="0">
                <a:solidFill>
                  <a:schemeClr val="tx1"/>
                </a:solidFill>
              </a:rPr>
              <a:t>第</a:t>
            </a:r>
            <a:r>
              <a:rPr lang="en-US" altLang="ja-JP" sz="1200" dirty="0" smtClean="0">
                <a:solidFill>
                  <a:schemeClr val="tx1"/>
                </a:solidFill>
              </a:rPr>
              <a:t>3</a:t>
            </a:r>
            <a:r>
              <a:rPr lang="ja-JP" altLang="en-US" sz="1200" dirty="0" smtClean="0">
                <a:solidFill>
                  <a:schemeClr val="tx1"/>
                </a:solidFill>
              </a:rPr>
              <a:t>ビル</a:t>
            </a:r>
            <a:endParaRPr lang="en-US" altLang="ja-JP" sz="1200" dirty="0" smtClean="0">
              <a:solidFill>
                <a:schemeClr val="tx1"/>
              </a:solidFill>
            </a:endParaRPr>
          </a:p>
        </p:txBody>
      </p:sp>
      <p:sp>
        <p:nvSpPr>
          <p:cNvPr id="61" name="正方形/長方形 60"/>
          <p:cNvSpPr/>
          <p:nvPr/>
        </p:nvSpPr>
        <p:spPr>
          <a:xfrm>
            <a:off x="5673080" y="4869164"/>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ts val="1000"/>
              </a:lnSpc>
            </a:pPr>
            <a:r>
              <a:rPr lang="ja-JP" altLang="en-US" sz="1200" dirty="0" smtClean="0">
                <a:solidFill>
                  <a:schemeClr val="tx1"/>
                </a:solidFill>
              </a:rPr>
              <a:t>⑬</a:t>
            </a:r>
            <a:endParaRPr lang="en-US" altLang="ja-JP" sz="1200" dirty="0" smtClean="0">
              <a:solidFill>
                <a:schemeClr val="tx1"/>
              </a:solidFill>
            </a:endParaRPr>
          </a:p>
        </p:txBody>
      </p:sp>
      <p:sp>
        <p:nvSpPr>
          <p:cNvPr id="62" name="正方形/長方形 61"/>
          <p:cNvSpPr/>
          <p:nvPr/>
        </p:nvSpPr>
        <p:spPr>
          <a:xfrm>
            <a:off x="4953002" y="5445228"/>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ts val="1000"/>
              </a:lnSpc>
            </a:pPr>
            <a:r>
              <a:rPr lang="ja-JP" altLang="en-US" sz="1200" dirty="0" smtClean="0">
                <a:solidFill>
                  <a:schemeClr val="tx1"/>
                </a:solidFill>
              </a:rPr>
              <a:t>⑭</a:t>
            </a:r>
            <a:endParaRPr lang="en-US" altLang="ja-JP" sz="1200" dirty="0" smtClean="0">
              <a:solidFill>
                <a:schemeClr val="tx1"/>
              </a:solidFill>
            </a:endParaRPr>
          </a:p>
        </p:txBody>
      </p:sp>
      <p:sp>
        <p:nvSpPr>
          <p:cNvPr id="41" name="スライド番号プレースホルダ 8"/>
          <p:cNvSpPr>
            <a:spLocks noGrp="1"/>
          </p:cNvSpPr>
          <p:nvPr>
            <p:ph type="sldNum" sz="quarter" idx="12"/>
          </p:nvPr>
        </p:nvSpPr>
        <p:spPr>
          <a:xfrm>
            <a:off x="7594600" y="6633029"/>
            <a:ext cx="2311400" cy="225055"/>
          </a:xfrm>
        </p:spPr>
        <p:txBody>
          <a:bodyPr/>
          <a:lstStyle/>
          <a:p>
            <a:fld id="{37EF5067-3AB7-4642-9103-42CBD40CC6D9}" type="slidenum">
              <a:rPr kumimoji="1" lang="ja-JP" altLang="en-US" smtClean="0"/>
              <a:pPr/>
              <a:t>7</a:t>
            </a:fld>
            <a:endParaRPr kumimoji="1" lang="ja-JP" altLang="en-US" dirty="0"/>
          </a:p>
        </p:txBody>
      </p:sp>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3"/>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3158801" y="146100"/>
            <a:ext cx="4468920" cy="4104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0" name="Picture 2" descr="医薬品専用共同定温庫イメージ"/>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2211878" y="4587702"/>
            <a:ext cx="2753004" cy="1724410"/>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5945985" y="4613103"/>
            <a:ext cx="2373313" cy="1228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テキスト ボックス 14"/>
          <p:cNvSpPr txBox="1"/>
          <p:nvPr/>
        </p:nvSpPr>
        <p:spPr>
          <a:xfrm>
            <a:off x="272480" y="116632"/>
            <a:ext cx="954107" cy="400110"/>
          </a:xfrm>
          <a:prstGeom prst="rect">
            <a:avLst/>
          </a:prstGeom>
          <a:noFill/>
        </p:spPr>
        <p:txBody>
          <a:bodyPr wrap="none" rtlCol="0">
            <a:spAutoFit/>
          </a:bodyPr>
          <a:lstStyle/>
          <a:p>
            <a:r>
              <a:rPr kumimoji="1" lang="ja-JP" altLang="en-US" sz="20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（参考）</a:t>
            </a:r>
            <a:endParaRPr kumimoji="1" lang="ja-JP" altLang="en-US" sz="2000" dirty="0">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11" name="テキスト ボックス 10"/>
          <p:cNvSpPr txBox="1"/>
          <p:nvPr/>
        </p:nvSpPr>
        <p:spPr>
          <a:xfrm>
            <a:off x="2169292" y="6371231"/>
            <a:ext cx="3769687" cy="430887"/>
          </a:xfrm>
          <a:prstGeom prst="rect">
            <a:avLst/>
          </a:prstGeom>
          <a:noFill/>
        </p:spPr>
        <p:txBody>
          <a:bodyPr wrap="square" rtlCol="0">
            <a:spAutoFit/>
          </a:bodyPr>
          <a:lstStyle/>
          <a:p>
            <a:pPr marL="1436688" indent="-1436688"/>
            <a:r>
              <a:rPr lang="en-US" altLang="ja-JP" sz="1100" dirty="0" smtClean="0">
                <a:latin typeface="ＭＳ Ｐ明朝" panose="02020600040205080304" pitchFamily="18" charset="-128"/>
                <a:ea typeface="ＭＳ Ｐ明朝" panose="02020600040205080304" pitchFamily="18" charset="-128"/>
                <a:cs typeface="メイリオ" panose="020B0604030504040204" pitchFamily="50" charset="-128"/>
              </a:rPr>
              <a:t>2010</a:t>
            </a:r>
            <a:r>
              <a:rPr lang="ja-JP" altLang="en-US" sz="1100" dirty="0" smtClean="0">
                <a:latin typeface="ＭＳ Ｐ明朝" panose="02020600040205080304" pitchFamily="18" charset="-128"/>
                <a:ea typeface="ＭＳ Ｐ明朝" panose="02020600040205080304" pitchFamily="18" charset="-128"/>
                <a:cs typeface="メイリオ" panose="020B0604030504040204" pitchFamily="50" charset="-128"/>
              </a:rPr>
              <a:t>年に、</a:t>
            </a:r>
            <a:r>
              <a:rPr lang="ja-JP" altLang="en-US" sz="1100" dirty="0">
                <a:latin typeface="ＭＳ Ｐ明朝" panose="02020600040205080304" pitchFamily="18" charset="-128"/>
                <a:ea typeface="ＭＳ Ｐ明朝" panose="02020600040205080304" pitchFamily="18" charset="-128"/>
                <a:cs typeface="Meiryo UI" panose="020B0604030504040204" pitchFamily="50" charset="-128"/>
              </a:rPr>
              <a:t>日本の空港で</a:t>
            </a:r>
            <a:r>
              <a:rPr lang="ja-JP" altLang="en-US" sz="1100" dirty="0" smtClean="0">
                <a:latin typeface="ＭＳ Ｐ明朝" panose="02020600040205080304" pitchFamily="18" charset="-128"/>
                <a:ea typeface="ＭＳ Ｐ明朝" panose="02020600040205080304" pitchFamily="18" charset="-128"/>
                <a:cs typeface="Meiryo UI" panose="020B0604030504040204" pitchFamily="50" charset="-128"/>
              </a:rPr>
              <a:t>初めて</a:t>
            </a:r>
            <a:r>
              <a:rPr lang="zh-CN" altLang="en-US" sz="1100" dirty="0" smtClean="0">
                <a:latin typeface="ＭＳ Ｐ明朝" panose="02020600040205080304" pitchFamily="18" charset="-128"/>
                <a:ea typeface="ＭＳ Ｐ明朝" panose="02020600040205080304" pitchFamily="18" charset="-128"/>
                <a:cs typeface="メイリオ" panose="020B0604030504040204" pitchFamily="50" charset="-128"/>
              </a:rPr>
              <a:t>医薬品専用</a:t>
            </a:r>
            <a:endParaRPr lang="en-US" altLang="zh-CN" sz="11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1436688" indent="-1436688"/>
            <a:r>
              <a:rPr lang="zh-CN" altLang="en-US" sz="1100" dirty="0" smtClean="0">
                <a:latin typeface="ＭＳ Ｐ明朝" panose="02020600040205080304" pitchFamily="18" charset="-128"/>
                <a:ea typeface="ＭＳ Ｐ明朝" panose="02020600040205080304" pitchFamily="18" charset="-128"/>
                <a:cs typeface="メイリオ" panose="020B0604030504040204" pitchFamily="50" charset="-128"/>
              </a:rPr>
              <a:t>共同定温庫</a:t>
            </a:r>
            <a:r>
              <a:rPr lang="ja-JP" altLang="en-US" sz="1100" dirty="0" smtClean="0">
                <a:latin typeface="ＭＳ Ｐ明朝" panose="02020600040205080304" pitchFamily="18" charset="-128"/>
                <a:ea typeface="ＭＳ Ｐ明朝" panose="02020600040205080304" pitchFamily="18" charset="-128"/>
                <a:cs typeface="メイリオ" panose="020B0604030504040204" pitchFamily="50" charset="-128"/>
              </a:rPr>
              <a:t>を整備</a:t>
            </a:r>
            <a:endParaRPr lang="ja-JP" altLang="en-US" sz="1100" dirty="0">
              <a:latin typeface="ＭＳ Ｐ明朝" panose="02020600040205080304" pitchFamily="18" charset="-128"/>
              <a:ea typeface="ＭＳ Ｐ明朝" panose="02020600040205080304" pitchFamily="18" charset="-128"/>
              <a:cs typeface="メイリオ" panose="020B0604030504040204" pitchFamily="50" charset="-128"/>
            </a:endParaRPr>
          </a:p>
        </p:txBody>
      </p:sp>
      <p:sp>
        <p:nvSpPr>
          <p:cNvPr id="14" name="テキスト ボックス 13"/>
          <p:cNvSpPr txBox="1"/>
          <p:nvPr/>
        </p:nvSpPr>
        <p:spPr>
          <a:xfrm>
            <a:off x="5945985" y="5861271"/>
            <a:ext cx="2446598" cy="769441"/>
          </a:xfrm>
          <a:prstGeom prst="rect">
            <a:avLst/>
          </a:prstGeom>
          <a:noFill/>
        </p:spPr>
        <p:txBody>
          <a:bodyPr wrap="square" rtlCol="0">
            <a:spAutoFit/>
          </a:bodyPr>
          <a:lstStyle/>
          <a:p>
            <a:r>
              <a:rPr lang="ja-JP" altLang="en-US" sz="1100" dirty="0" smtClean="0">
                <a:latin typeface="ＭＳ Ｐ明朝" panose="02020600040205080304" pitchFamily="18" charset="-128"/>
                <a:ea typeface="ＭＳ Ｐ明朝" panose="02020600040205080304" pitchFamily="18" charset="-128"/>
                <a:cs typeface="メイリオ" panose="020B0604030504040204" pitchFamily="50" charset="-128"/>
              </a:rPr>
              <a:t>関西</a:t>
            </a:r>
            <a:r>
              <a:rPr lang="ja-JP" altLang="en-US" sz="1100" dirty="0">
                <a:latin typeface="ＭＳ Ｐ明朝" panose="02020600040205080304" pitchFamily="18" charset="-128"/>
                <a:ea typeface="ＭＳ Ｐ明朝" panose="02020600040205080304" pitchFamily="18" charset="-128"/>
                <a:cs typeface="メイリオ" panose="020B0604030504040204" pitchFamily="50" charset="-128"/>
              </a:rPr>
              <a:t>国際空港</a:t>
            </a:r>
            <a:r>
              <a:rPr lang="ja-JP" altLang="en-US" sz="1100" dirty="0" smtClean="0">
                <a:latin typeface="ＭＳ Ｐ明朝" panose="02020600040205080304" pitchFamily="18" charset="-128"/>
                <a:ea typeface="ＭＳ Ｐ明朝" panose="02020600040205080304" pitchFamily="18" charset="-128"/>
                <a:cs typeface="メイリオ" panose="020B0604030504040204" pitchFamily="50" charset="-128"/>
              </a:rPr>
              <a:t>に</a:t>
            </a:r>
            <a:r>
              <a:rPr lang="en-US" altLang="ja-JP" sz="1100" dirty="0" smtClean="0">
                <a:latin typeface="ＭＳ Ｐ明朝" panose="02020600040205080304" pitchFamily="18" charset="-128"/>
                <a:ea typeface="ＭＳ Ｐ明朝" panose="02020600040205080304" pitchFamily="18" charset="-128"/>
                <a:cs typeface="メイリオ" panose="020B0604030504040204" pitchFamily="50" charset="-128"/>
              </a:rPr>
              <a:t>FedEx</a:t>
            </a:r>
            <a:r>
              <a:rPr lang="ja-JP" altLang="en-US" sz="1100" dirty="0" smtClean="0">
                <a:latin typeface="ＭＳ Ｐ明朝" panose="02020600040205080304" pitchFamily="18" charset="-128"/>
                <a:ea typeface="ＭＳ Ｐ明朝" panose="02020600040205080304" pitchFamily="18" charset="-128"/>
                <a:cs typeface="メイリオ" panose="020B0604030504040204" pitchFamily="50" charset="-128"/>
              </a:rPr>
              <a:t>北太平洋</a:t>
            </a:r>
            <a:r>
              <a:rPr lang="ja-JP" altLang="en-US" sz="1100" dirty="0">
                <a:latin typeface="ＭＳ Ｐ明朝" panose="02020600040205080304" pitchFamily="18" charset="-128"/>
                <a:ea typeface="ＭＳ Ｐ明朝" panose="02020600040205080304" pitchFamily="18" charset="-128"/>
                <a:cs typeface="メイリオ" panose="020B0604030504040204" pitchFamily="50" charset="-128"/>
              </a:rPr>
              <a:t>地区</a:t>
            </a:r>
            <a:r>
              <a:rPr lang="ja-JP" altLang="en-US" sz="1100" dirty="0" smtClean="0">
                <a:latin typeface="ＭＳ Ｐ明朝" panose="02020600040205080304" pitchFamily="18" charset="-128"/>
                <a:ea typeface="ＭＳ Ｐ明朝" panose="02020600040205080304" pitchFamily="18" charset="-128"/>
                <a:cs typeface="メイリオ" panose="020B0604030504040204" pitchFamily="50" charset="-128"/>
              </a:rPr>
              <a:t>ハブが開設され、</a:t>
            </a:r>
            <a:r>
              <a:rPr lang="en-US" altLang="ja-JP" sz="1100" dirty="0">
                <a:latin typeface="ＭＳ Ｐ明朝" panose="02020600040205080304" pitchFamily="18" charset="-128"/>
                <a:ea typeface="ＭＳ Ｐ明朝" panose="02020600040205080304" pitchFamily="18" charset="-128"/>
                <a:cs typeface="メイリオ" panose="020B0604030504040204" pitchFamily="50" charset="-128"/>
              </a:rPr>
              <a:t>2014</a:t>
            </a:r>
            <a:r>
              <a:rPr lang="ja-JP" altLang="en-US" sz="1100" dirty="0">
                <a:latin typeface="ＭＳ Ｐ明朝" panose="02020600040205080304" pitchFamily="18" charset="-128"/>
                <a:ea typeface="ＭＳ Ｐ明朝" panose="02020600040205080304" pitchFamily="18" charset="-128"/>
                <a:cs typeface="メイリオ" panose="020B0604030504040204" pitchFamily="50" charset="-128"/>
              </a:rPr>
              <a:t>年</a:t>
            </a:r>
            <a:r>
              <a:rPr lang="en-US" altLang="ja-JP" sz="1100" dirty="0">
                <a:latin typeface="ＭＳ Ｐ明朝" panose="02020600040205080304" pitchFamily="18" charset="-128"/>
                <a:ea typeface="ＭＳ Ｐ明朝" panose="02020600040205080304" pitchFamily="18" charset="-128"/>
                <a:cs typeface="メイリオ" panose="020B0604030504040204" pitchFamily="50" charset="-128"/>
              </a:rPr>
              <a:t>4</a:t>
            </a:r>
            <a:r>
              <a:rPr lang="ja-JP" altLang="en-US" sz="1100" dirty="0">
                <a:latin typeface="ＭＳ Ｐ明朝" panose="02020600040205080304" pitchFamily="18" charset="-128"/>
                <a:ea typeface="ＭＳ Ｐ明朝" panose="02020600040205080304" pitchFamily="18" charset="-128"/>
                <a:cs typeface="メイリオ" panose="020B0604030504040204" pitchFamily="50" charset="-128"/>
              </a:rPr>
              <a:t>月</a:t>
            </a:r>
            <a:r>
              <a:rPr lang="en-US" altLang="ja-JP" sz="1100" dirty="0">
                <a:latin typeface="ＭＳ Ｐ明朝" panose="02020600040205080304" pitchFamily="18" charset="-128"/>
                <a:ea typeface="ＭＳ Ｐ明朝" panose="02020600040205080304" pitchFamily="18" charset="-128"/>
                <a:cs typeface="メイリオ" panose="020B0604030504040204" pitchFamily="50" charset="-128"/>
              </a:rPr>
              <a:t>1</a:t>
            </a:r>
            <a:r>
              <a:rPr lang="ja-JP" altLang="en-US" sz="1100" dirty="0">
                <a:latin typeface="ＭＳ Ｐ明朝" panose="02020600040205080304" pitchFamily="18" charset="-128"/>
                <a:ea typeface="ＭＳ Ｐ明朝" panose="02020600040205080304" pitchFamily="18" charset="-128"/>
                <a:cs typeface="メイリオ" panose="020B0604030504040204" pitchFamily="50" charset="-128"/>
              </a:rPr>
              <a:t>日より稼働を</a:t>
            </a:r>
            <a:r>
              <a:rPr lang="ja-JP" altLang="en-US" sz="1100" dirty="0" smtClean="0">
                <a:latin typeface="ＭＳ Ｐ明朝" panose="02020600040205080304" pitchFamily="18" charset="-128"/>
                <a:ea typeface="ＭＳ Ｐ明朝" panose="02020600040205080304" pitchFamily="18" charset="-128"/>
                <a:cs typeface="メイリオ" panose="020B0604030504040204" pitchFamily="50" charset="-128"/>
              </a:rPr>
              <a:t>開始</a:t>
            </a:r>
            <a:endParaRPr lang="en-US" altLang="ja-JP" sz="11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r>
              <a:rPr lang="ja-JP" altLang="en-US" sz="11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en-US" altLang="ja-JP" sz="1100" dirty="0" smtClean="0">
                <a:latin typeface="ＭＳ Ｐ明朝" panose="02020600040205080304" pitchFamily="18" charset="-128"/>
                <a:ea typeface="ＭＳ Ｐ明朝" panose="02020600040205080304" pitchFamily="18" charset="-128"/>
                <a:cs typeface="メイリオ" panose="020B0604030504040204" pitchFamily="50" charset="-128"/>
              </a:rPr>
              <a:t>FedEx </a:t>
            </a:r>
            <a:r>
              <a:rPr lang="ja-JP" altLang="en-US" sz="1100" dirty="0" smtClean="0">
                <a:latin typeface="ＭＳ Ｐ明朝" panose="02020600040205080304" pitchFamily="18" charset="-128"/>
                <a:ea typeface="ＭＳ Ｐ明朝" panose="02020600040205080304" pitchFamily="18" charset="-128"/>
                <a:cs typeface="メイリオ" panose="020B0604030504040204" pitchFamily="50" charset="-128"/>
              </a:rPr>
              <a:t>社</a:t>
            </a:r>
            <a:r>
              <a:rPr lang="en-US" altLang="ja-JP" sz="1100" dirty="0" smtClean="0">
                <a:latin typeface="ＭＳ Ｐ明朝" panose="02020600040205080304" pitchFamily="18" charset="-128"/>
                <a:ea typeface="ＭＳ Ｐ明朝" panose="02020600040205080304" pitchFamily="18" charset="-128"/>
                <a:cs typeface="メイリオ" panose="020B0604030504040204" pitchFamily="50" charset="-128"/>
              </a:rPr>
              <a:t>WEB</a:t>
            </a:r>
            <a:r>
              <a:rPr lang="ja-JP" altLang="en-US" sz="1100" dirty="0" smtClean="0">
                <a:latin typeface="ＭＳ Ｐ明朝" panose="02020600040205080304" pitchFamily="18" charset="-128"/>
                <a:ea typeface="ＭＳ Ｐ明朝" panose="02020600040205080304" pitchFamily="18" charset="-128"/>
                <a:cs typeface="メイリオ" panose="020B0604030504040204" pitchFamily="50" charset="-128"/>
              </a:rPr>
              <a:t>より）</a:t>
            </a:r>
            <a:endParaRPr lang="ja-JP" altLang="en-US" sz="1100" dirty="0">
              <a:latin typeface="ＭＳ Ｐ明朝" panose="02020600040205080304" pitchFamily="18" charset="-128"/>
              <a:ea typeface="ＭＳ Ｐ明朝" panose="02020600040205080304" pitchFamily="18" charset="-128"/>
              <a:cs typeface="メイリオ" panose="020B0604030504040204" pitchFamily="50" charset="-128"/>
            </a:endParaRPr>
          </a:p>
        </p:txBody>
      </p:sp>
      <p:sp>
        <p:nvSpPr>
          <p:cNvPr id="10" name="スライド番号プレースホルダ 9"/>
          <p:cNvSpPr>
            <a:spLocks noGrp="1"/>
          </p:cNvSpPr>
          <p:nvPr>
            <p:ph type="sldNum" sz="quarter" idx="12"/>
          </p:nvPr>
        </p:nvSpPr>
        <p:spPr/>
        <p:txBody>
          <a:bodyPr/>
          <a:lstStyle/>
          <a:p>
            <a:fld id="{37EF5067-3AB7-4642-9103-42CBD40CC6D9}" type="slidenum">
              <a:rPr kumimoji="1" lang="ja-JP" altLang="en-US" smtClean="0"/>
              <a:pPr/>
              <a:t>70</a:t>
            </a:fld>
            <a:endParaRPr kumimoji="1" lang="ja-JP" altLang="en-US" dirty="0"/>
          </a:p>
        </p:txBody>
      </p:sp>
    </p:spTree>
    <p:extLst>
      <p:ext uri="{BB962C8B-B14F-4D97-AF65-F5344CB8AC3E}">
        <p14:creationId xmlns:p14="http://schemas.microsoft.com/office/powerpoint/2010/main" val="1041887221"/>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272480" y="692696"/>
            <a:ext cx="2935177" cy="4978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ja-JP" altLang="en-US" sz="1600" dirty="0" smtClean="0">
                <a:solidFill>
                  <a:schemeClr val="tx1"/>
                </a:solidFill>
              </a:rPr>
              <a:t>○今後の取組み（スケジュール）</a:t>
            </a:r>
            <a:endParaRPr lang="en-US" altLang="ja-JP" sz="1600" dirty="0" smtClean="0">
              <a:solidFill>
                <a:schemeClr val="tx1"/>
              </a:solidFill>
            </a:endParaRPr>
          </a:p>
        </p:txBody>
      </p:sp>
      <p:pic>
        <p:nvPicPr>
          <p:cNvPr id="1026"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389542" y="1190527"/>
            <a:ext cx="9112582" cy="1419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 name="グループ化 1"/>
          <p:cNvGrpSpPr/>
          <p:nvPr/>
        </p:nvGrpSpPr>
        <p:grpSpPr>
          <a:xfrm>
            <a:off x="178767" y="6123152"/>
            <a:ext cx="9048600" cy="657265"/>
            <a:chOff x="76116" y="6085051"/>
            <a:chExt cx="8352554" cy="657265"/>
          </a:xfrm>
        </p:grpSpPr>
        <p:sp>
          <p:nvSpPr>
            <p:cNvPr id="6" name="角丸四角形 5"/>
            <p:cNvSpPr/>
            <p:nvPr/>
          </p:nvSpPr>
          <p:spPr>
            <a:xfrm>
              <a:off x="162620" y="6381328"/>
              <a:ext cx="8266050" cy="360988"/>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0" tIns="0" rIns="360000" bIns="0" rtlCol="0" anchor="ctr"/>
            <a:lstStyle/>
            <a:p>
              <a:r>
                <a:rPr lang="ja-JP" altLang="en-US" sz="1400" dirty="0">
                  <a:solidFill>
                    <a:schemeClr val="tx1"/>
                  </a:solidFill>
                  <a:latin typeface="ＭＳ Ｐ明朝" panose="02020600040205080304" pitchFamily="18" charset="-128"/>
                  <a:ea typeface="ＭＳ Ｐ明朝" panose="02020600040205080304" pitchFamily="18" charset="-128"/>
                </a:rPr>
                <a:t>・大阪府：政策企画部、住宅まちづくり</a:t>
              </a:r>
              <a:r>
                <a:rPr lang="ja-JP" altLang="en-US" sz="1400" dirty="0" smtClean="0">
                  <a:solidFill>
                    <a:schemeClr val="tx1"/>
                  </a:solidFill>
                  <a:latin typeface="ＭＳ Ｐ明朝" panose="02020600040205080304" pitchFamily="18" charset="-128"/>
                  <a:ea typeface="ＭＳ Ｐ明朝" panose="02020600040205080304" pitchFamily="18" charset="-128"/>
                </a:rPr>
                <a:t>部</a:t>
              </a:r>
              <a:endParaRPr kumimoji="1" lang="ja-JP" altLang="en-US" sz="1400" dirty="0" smtClean="0">
                <a:solidFill>
                  <a:schemeClr val="tx1"/>
                </a:solidFill>
              </a:endParaRPr>
            </a:p>
          </p:txBody>
        </p:sp>
        <p:sp>
          <p:nvSpPr>
            <p:cNvPr id="7" name="テキスト ボックス 6"/>
            <p:cNvSpPr txBox="1"/>
            <p:nvPr/>
          </p:nvSpPr>
          <p:spPr>
            <a:xfrm>
              <a:off x="76116" y="6085051"/>
              <a:ext cx="5026820" cy="338554"/>
            </a:xfrm>
            <a:prstGeom prst="rect">
              <a:avLst/>
            </a:prstGeom>
            <a:noFill/>
          </p:spPr>
          <p:txBody>
            <a:bodyPr wrap="none" rtlCol="0">
              <a:spAutoFit/>
            </a:bodyPr>
            <a:lstStyle/>
            <a:p>
              <a:pPr lvl="0"/>
              <a:r>
                <a:rPr lang="ja-JP" altLang="en-US" sz="1600" dirty="0" smtClean="0"/>
                <a:t>○</a:t>
              </a:r>
              <a:r>
                <a:rPr lang="en-US" altLang="ja-JP" sz="1600" dirty="0" smtClean="0"/>
                <a:t>『</a:t>
              </a:r>
              <a:r>
                <a:rPr lang="ja-JP" altLang="en-US" sz="1600" dirty="0" smtClean="0"/>
                <a:t>関西国際空港・</a:t>
              </a:r>
              <a:r>
                <a:rPr lang="ja-JP" altLang="en-US" sz="1600" dirty="0"/>
                <a:t>りんくうタウン周辺</a:t>
              </a:r>
              <a:r>
                <a:rPr lang="en-US" altLang="ja-JP" sz="1600" dirty="0"/>
                <a:t>』</a:t>
              </a:r>
              <a:r>
                <a:rPr lang="ja-JP" altLang="en-US" sz="1600" dirty="0"/>
                <a:t>エリアの担当</a:t>
              </a:r>
              <a:r>
                <a:rPr lang="ja-JP" altLang="en-US" sz="1600" dirty="0" smtClean="0"/>
                <a:t>部局一覧</a:t>
              </a:r>
              <a:endParaRPr lang="en-US" altLang="ja-JP" sz="1600" dirty="0" smtClean="0"/>
            </a:p>
          </p:txBody>
        </p:sp>
      </p:grpSp>
      <p:sp>
        <p:nvSpPr>
          <p:cNvPr id="10" name="スライド番号プレースホルダ 9"/>
          <p:cNvSpPr>
            <a:spLocks noGrp="1"/>
          </p:cNvSpPr>
          <p:nvPr>
            <p:ph type="sldNum" sz="quarter" idx="12"/>
          </p:nvPr>
        </p:nvSpPr>
        <p:spPr/>
        <p:txBody>
          <a:bodyPr/>
          <a:lstStyle/>
          <a:p>
            <a:fld id="{37EF5067-3AB7-4642-9103-42CBD40CC6D9}" type="slidenum">
              <a:rPr kumimoji="1" lang="ja-JP" altLang="en-US" smtClean="0"/>
              <a:pPr/>
              <a:t>71</a:t>
            </a:fld>
            <a:endParaRPr kumimoji="1" lang="ja-JP" altLang="en-US" dirty="0"/>
          </a:p>
        </p:txBody>
      </p:sp>
    </p:spTree>
    <p:extLst>
      <p:ext uri="{BB962C8B-B14F-4D97-AF65-F5344CB8AC3E}">
        <p14:creationId xmlns:p14="http://schemas.microsoft.com/office/powerpoint/2010/main" val="1760453773"/>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01600" y="558800"/>
            <a:ext cx="9652000" cy="60579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5" name="Rectangle 2"/>
          <p:cNvSpPr txBox="1">
            <a:spLocks noChangeArrowheads="1"/>
          </p:cNvSpPr>
          <p:nvPr/>
        </p:nvSpPr>
        <p:spPr bwMode="auto">
          <a:xfrm>
            <a:off x="0" y="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a:solidFill>
                  <a:schemeClr val="bg1"/>
                </a:solidFill>
                <a:latin typeface="ＭＳ ゴシック" pitchFamily="49" charset="-128"/>
                <a:ea typeface="ＭＳ ゴシック" pitchFamily="49" charset="-128"/>
              </a:rPr>
              <a:t>９</a:t>
            </a:r>
            <a:r>
              <a:rPr lang="ja-JP" altLang="en-US" sz="2000" b="1" dirty="0" smtClean="0">
                <a:solidFill>
                  <a:schemeClr val="bg1"/>
                </a:solidFill>
                <a:latin typeface="ＭＳ ゴシック" pitchFamily="49" charset="-128"/>
                <a:ea typeface="ＭＳ ゴシック" pitchFamily="49" charset="-128"/>
              </a:rPr>
              <a:t>．泉北ニュータウン</a:t>
            </a:r>
            <a:r>
              <a:rPr lang="ja-JP" altLang="en-US" sz="1600" b="1" dirty="0" smtClean="0">
                <a:solidFill>
                  <a:schemeClr val="bg1"/>
                </a:solidFill>
                <a:latin typeface="ＭＳ ゴシック" pitchFamily="49" charset="-128"/>
                <a:ea typeface="ＭＳ ゴシック" pitchFamily="49" charset="-128"/>
              </a:rPr>
              <a:t>　（ニュータウンの再生</a:t>
            </a:r>
            <a:r>
              <a:rPr lang="ja-JP" altLang="en-US" sz="2000" b="1" dirty="0" smtClean="0">
                <a:solidFill>
                  <a:schemeClr val="bg1"/>
                </a:solidFill>
                <a:latin typeface="ＭＳ ゴシック" pitchFamily="49" charset="-128"/>
                <a:ea typeface="ＭＳ ゴシック" pitchFamily="49" charset="-128"/>
              </a:rPr>
              <a:t>）</a:t>
            </a:r>
            <a:r>
              <a:rPr lang="en-US" altLang="ja-JP" sz="2000" b="1" dirty="0" smtClean="0">
                <a:solidFill>
                  <a:schemeClr val="bg1"/>
                </a:solidFill>
                <a:latin typeface="ＭＳ ゴシック" pitchFamily="49" charset="-128"/>
                <a:ea typeface="ＭＳ ゴシック" pitchFamily="49" charset="-128"/>
              </a:rPr>
              <a:t>【</a:t>
            </a:r>
            <a:r>
              <a:rPr lang="ja-JP" altLang="en-US" sz="2000" b="1" dirty="0" smtClean="0">
                <a:solidFill>
                  <a:schemeClr val="bg1"/>
                </a:solidFill>
                <a:latin typeface="ＭＳ ゴシック" pitchFamily="49" charset="-128"/>
                <a:ea typeface="ＭＳ ゴシック" pitchFamily="49" charset="-128"/>
              </a:rPr>
              <a:t>総論</a:t>
            </a:r>
            <a:r>
              <a:rPr lang="en-US" altLang="ja-JP" sz="2000" b="1" dirty="0" smtClean="0">
                <a:solidFill>
                  <a:schemeClr val="bg1"/>
                </a:solidFill>
                <a:latin typeface="ＭＳ ゴシック" pitchFamily="49" charset="-128"/>
                <a:ea typeface="ＭＳ ゴシック" pitchFamily="49" charset="-128"/>
              </a:rPr>
              <a:t>】</a:t>
            </a:r>
          </a:p>
        </p:txBody>
      </p:sp>
      <p:sp>
        <p:nvSpPr>
          <p:cNvPr id="7" name="正方形/長方形 6"/>
          <p:cNvSpPr/>
          <p:nvPr/>
        </p:nvSpPr>
        <p:spPr>
          <a:xfrm>
            <a:off x="414873" y="588938"/>
            <a:ext cx="9120861" cy="5936406"/>
          </a:xfrm>
          <a:prstGeom prst="rect">
            <a:avLst/>
          </a:prstGeom>
          <a:ln>
            <a:noFill/>
          </a:ln>
        </p:spPr>
        <p:style>
          <a:lnRef idx="2">
            <a:schemeClr val="accent1"/>
          </a:lnRef>
          <a:fillRef idx="1">
            <a:schemeClr val="lt1"/>
          </a:fillRef>
          <a:effectRef idx="0">
            <a:schemeClr val="accent1"/>
          </a:effectRef>
          <a:fontRef idx="minor">
            <a:schemeClr val="dk1"/>
          </a:fontRef>
        </p:style>
        <p:txBody>
          <a:bodyPr rtlCol="0" anchor="t"/>
          <a:lstStyle/>
          <a:p>
            <a:pPr marL="177800" indent="-177800"/>
            <a:r>
              <a:rPr kumimoji="1" lang="ja-JP" altLang="en-US" sz="1400" b="1" dirty="0" smtClean="0">
                <a:solidFill>
                  <a:schemeClr val="tx1"/>
                </a:solidFill>
                <a:latin typeface="ＭＳ Ｐゴシック" panose="020B0600070205080204" pitchFamily="50" charset="-128"/>
                <a:ea typeface="ＭＳ Ｐゴシック" panose="020B0600070205080204" pitchFamily="50" charset="-128"/>
              </a:rPr>
              <a:t>１．エリアの概要</a:t>
            </a:r>
            <a:endParaRPr kumimoji="1" lang="en-US" altLang="ja-JP" sz="1400" b="1" dirty="0" smtClean="0">
              <a:solidFill>
                <a:schemeClr val="tx1"/>
              </a:solidFill>
              <a:latin typeface="ＭＳ Ｐゴシック" panose="020B0600070205080204" pitchFamily="50" charset="-128"/>
              <a:ea typeface="ＭＳ Ｐゴシック" panose="020B0600070205080204" pitchFamily="50" charset="-128"/>
            </a:endParaRPr>
          </a:p>
          <a:p>
            <a:pPr marL="177800" indent="-88900"/>
            <a:r>
              <a:rPr kumimoji="1" lang="ja-JP" altLang="en-US" sz="1400" dirty="0" smtClean="0">
                <a:solidFill>
                  <a:schemeClr val="tx1"/>
                </a:solidFill>
                <a:latin typeface="ＭＳ Ｐ明朝" panose="02020600040205080304" pitchFamily="18" charset="-128"/>
                <a:ea typeface="ＭＳ Ｐ明朝" panose="02020600040205080304" pitchFamily="18" charset="-128"/>
              </a:rPr>
              <a:t>・泉北ニュータウンは、高度経済成長期の住宅需要に応えるため、千里ニュータウンに次いで、約</a:t>
            </a:r>
            <a:r>
              <a:rPr kumimoji="1" lang="en-US" altLang="ja-JP" sz="1400" dirty="0" smtClean="0">
                <a:solidFill>
                  <a:schemeClr val="tx1"/>
                </a:solidFill>
                <a:latin typeface="ＭＳ Ｐ明朝" panose="02020600040205080304" pitchFamily="18" charset="-128"/>
                <a:ea typeface="ＭＳ Ｐ明朝" panose="02020600040205080304" pitchFamily="18" charset="-128"/>
              </a:rPr>
              <a:t>1.3</a:t>
            </a:r>
            <a:r>
              <a:rPr kumimoji="1" lang="ja-JP" altLang="en-US" sz="1400" dirty="0" smtClean="0">
                <a:solidFill>
                  <a:schemeClr val="tx1"/>
                </a:solidFill>
                <a:latin typeface="ＭＳ Ｐ明朝" panose="02020600040205080304" pitchFamily="18" charset="-128"/>
                <a:ea typeface="ＭＳ Ｐ明朝" panose="02020600040205080304" pitchFamily="18" charset="-128"/>
              </a:rPr>
              <a:t>倍の規模で</a:t>
            </a:r>
            <a:r>
              <a:rPr lang="ja-JP" altLang="en-US" sz="1400" dirty="0" smtClean="0">
                <a:solidFill>
                  <a:schemeClr val="tx1"/>
                </a:solidFill>
                <a:latin typeface="ＭＳ Ｐ明朝" panose="02020600040205080304" pitchFamily="18" charset="-128"/>
                <a:ea typeface="ＭＳ Ｐ明朝" panose="02020600040205080304" pitchFamily="18" charset="-128"/>
              </a:rPr>
              <a:t>開発された勤労者のまち。</a:t>
            </a:r>
            <a:endParaRPr kumimoji="1" lang="en-US" altLang="ja-JP" sz="1400" dirty="0" smtClean="0">
              <a:solidFill>
                <a:schemeClr val="tx1"/>
              </a:solidFill>
              <a:latin typeface="ＭＳ Ｐ明朝" panose="02020600040205080304" pitchFamily="18" charset="-128"/>
              <a:ea typeface="ＭＳ Ｐ明朝" panose="02020600040205080304" pitchFamily="18" charset="-128"/>
            </a:endParaRPr>
          </a:p>
          <a:p>
            <a:pPr marL="185738" indent="-185738"/>
            <a:endParaRPr lang="en-US" altLang="ja-JP" sz="1400" b="1" dirty="0" smtClean="0">
              <a:solidFill>
                <a:schemeClr val="tx1"/>
              </a:solidFill>
              <a:latin typeface="ＭＳ Ｐゴシック" panose="020B0600070205080204" pitchFamily="50" charset="-128"/>
              <a:ea typeface="ＭＳ Ｐゴシック" panose="020B0600070205080204" pitchFamily="50" charset="-128"/>
            </a:endParaRPr>
          </a:p>
          <a:p>
            <a:pPr marL="185738" indent="-185738"/>
            <a:r>
              <a:rPr lang="ja-JP" altLang="en-US" sz="1400" b="1" dirty="0" smtClean="0">
                <a:solidFill>
                  <a:schemeClr val="tx1"/>
                </a:solidFill>
                <a:latin typeface="ＭＳ Ｐゴシック" panose="020B0600070205080204" pitchFamily="50" charset="-128"/>
                <a:ea typeface="ＭＳ Ｐゴシック" panose="020B0600070205080204" pitchFamily="50" charset="-128"/>
              </a:rPr>
              <a:t>２．エリアの課題</a:t>
            </a:r>
            <a:endParaRPr lang="en-US" altLang="ja-JP" sz="1400" b="1" dirty="0" smtClean="0">
              <a:solidFill>
                <a:schemeClr val="tx1"/>
              </a:solidFill>
              <a:latin typeface="ＭＳ Ｐゴシック" panose="020B0600070205080204" pitchFamily="50" charset="-128"/>
              <a:ea typeface="ＭＳ Ｐゴシック" panose="020B0600070205080204" pitchFamily="50" charset="-128"/>
            </a:endParaRPr>
          </a:p>
          <a:p>
            <a:pPr marL="185738" indent="-96838"/>
            <a:r>
              <a:rPr lang="ja-JP" altLang="en-US" sz="1400" dirty="0" smtClean="0">
                <a:solidFill>
                  <a:schemeClr val="tx1"/>
                </a:solidFill>
                <a:latin typeface="ＭＳ Ｐ明朝" panose="02020600040205080304" pitchFamily="18" charset="-128"/>
                <a:ea typeface="ＭＳ Ｐ明朝" panose="02020600040205080304" pitchFamily="18" charset="-128"/>
              </a:rPr>
              <a:t>・</a:t>
            </a:r>
            <a:r>
              <a:rPr lang="en-US" altLang="ja-JP" sz="1400" dirty="0" smtClean="0">
                <a:solidFill>
                  <a:schemeClr val="tx1"/>
                </a:solidFill>
                <a:latin typeface="ＭＳ Ｐ明朝" panose="02020600040205080304" pitchFamily="18" charset="-128"/>
                <a:ea typeface="ＭＳ Ｐ明朝" panose="02020600040205080304" pitchFamily="18" charset="-128"/>
              </a:rPr>
              <a:t>1967</a:t>
            </a:r>
            <a:r>
              <a:rPr lang="ja-JP" altLang="en-US" sz="1400" dirty="0" smtClean="0">
                <a:solidFill>
                  <a:schemeClr val="tx1"/>
                </a:solidFill>
                <a:latin typeface="ＭＳ Ｐ明朝" panose="02020600040205080304" pitchFamily="18" charset="-128"/>
                <a:ea typeface="ＭＳ Ｐ明朝" panose="02020600040205080304" pitchFamily="18" charset="-128"/>
              </a:rPr>
              <a:t>年の</a:t>
            </a:r>
            <a:r>
              <a:rPr lang="ja-JP" altLang="en-US" sz="1400" dirty="0" err="1" smtClean="0">
                <a:solidFill>
                  <a:schemeClr val="tx1"/>
                </a:solidFill>
                <a:latin typeface="ＭＳ Ｐ明朝" panose="02020600040205080304" pitchFamily="18" charset="-128"/>
                <a:ea typeface="ＭＳ Ｐ明朝" panose="02020600040205080304" pitchFamily="18" charset="-128"/>
              </a:rPr>
              <a:t>ま</a:t>
            </a:r>
            <a:r>
              <a:rPr lang="ja-JP" altLang="en-US" sz="1400" dirty="0" smtClean="0">
                <a:solidFill>
                  <a:schemeClr val="tx1"/>
                </a:solidFill>
                <a:latin typeface="ＭＳ Ｐ明朝" panose="02020600040205080304" pitchFamily="18" charset="-128"/>
                <a:ea typeface="ＭＳ Ｐ明朝" panose="02020600040205080304" pitchFamily="18" charset="-128"/>
              </a:rPr>
              <a:t>ちびらきから、まもなく</a:t>
            </a:r>
            <a:r>
              <a:rPr lang="en-US" altLang="ja-JP" sz="1400" dirty="0" smtClean="0">
                <a:solidFill>
                  <a:schemeClr val="tx1"/>
                </a:solidFill>
                <a:latin typeface="ＭＳ Ｐ明朝" panose="02020600040205080304" pitchFamily="18" charset="-128"/>
                <a:ea typeface="ＭＳ Ｐ明朝" panose="02020600040205080304" pitchFamily="18" charset="-128"/>
              </a:rPr>
              <a:t>50</a:t>
            </a:r>
            <a:r>
              <a:rPr lang="ja-JP" altLang="en-US" sz="1400" dirty="0" smtClean="0">
                <a:solidFill>
                  <a:schemeClr val="tx1"/>
                </a:solidFill>
                <a:latin typeface="ＭＳ Ｐ明朝" panose="02020600040205080304" pitchFamily="18" charset="-128"/>
                <a:ea typeface="ＭＳ Ｐ明朝" panose="02020600040205080304" pitchFamily="18" charset="-128"/>
              </a:rPr>
              <a:t>年が経過。緑豊かな住環境のまちとして成長してきたが、人口</a:t>
            </a:r>
            <a:r>
              <a:rPr lang="ja-JP" altLang="en-US" sz="1400" dirty="0">
                <a:solidFill>
                  <a:schemeClr val="tx1"/>
                </a:solidFill>
                <a:latin typeface="ＭＳ Ｐ明朝" panose="02020600040205080304" pitchFamily="18" charset="-128"/>
                <a:ea typeface="ＭＳ Ｐ明朝" panose="02020600040205080304" pitchFamily="18" charset="-128"/>
              </a:rPr>
              <a:t>減少や</a:t>
            </a:r>
            <a:r>
              <a:rPr lang="ja-JP" altLang="en-US" sz="1400" dirty="0" smtClean="0">
                <a:solidFill>
                  <a:schemeClr val="tx1"/>
                </a:solidFill>
                <a:latin typeface="ＭＳ Ｐ明朝" panose="02020600040205080304" pitchFamily="18" charset="-128"/>
                <a:ea typeface="ＭＳ Ｐ明朝" panose="02020600040205080304" pitchFamily="18" charset="-128"/>
              </a:rPr>
              <a:t>高齢化の進展、</a:t>
            </a:r>
            <a:r>
              <a:rPr lang="ja-JP" altLang="en-US" sz="1400" dirty="0">
                <a:solidFill>
                  <a:schemeClr val="tx1"/>
                </a:solidFill>
                <a:latin typeface="ＭＳ Ｐ明朝" panose="02020600040205080304" pitchFamily="18" charset="-128"/>
                <a:ea typeface="ＭＳ Ｐ明朝" panose="02020600040205080304" pitchFamily="18" charset="-128"/>
              </a:rPr>
              <a:t>社会環境の変化などにより</a:t>
            </a:r>
            <a:r>
              <a:rPr lang="ja-JP" altLang="en-US" sz="1400" dirty="0" smtClean="0">
                <a:solidFill>
                  <a:schemeClr val="tx1"/>
                </a:solidFill>
                <a:latin typeface="ＭＳ Ｐ明朝" panose="02020600040205080304" pitchFamily="18" charset="-128"/>
                <a:ea typeface="ＭＳ Ｐ明朝" panose="02020600040205080304" pitchFamily="18" charset="-128"/>
              </a:rPr>
              <a:t>、</a:t>
            </a:r>
            <a:r>
              <a:rPr lang="ja-JP" altLang="en-US" sz="1400" dirty="0">
                <a:solidFill>
                  <a:schemeClr val="tx1"/>
                </a:solidFill>
                <a:latin typeface="ＭＳ Ｐ明朝" panose="02020600040205080304" pitchFamily="18" charset="-128"/>
                <a:ea typeface="ＭＳ Ｐ明朝" panose="02020600040205080304" pitchFamily="18" charset="-128"/>
              </a:rPr>
              <a:t>建物等の老朽化の問題に加え</a:t>
            </a:r>
            <a:r>
              <a:rPr lang="ja-JP" altLang="en-US" sz="1400" dirty="0" smtClean="0">
                <a:solidFill>
                  <a:schemeClr val="tx1"/>
                </a:solidFill>
                <a:latin typeface="ＭＳ Ｐ明朝" panose="02020600040205080304" pitchFamily="18" charset="-128"/>
                <a:ea typeface="ＭＳ Ｐ明朝" panose="02020600040205080304" pitchFamily="18" charset="-128"/>
              </a:rPr>
              <a:t>、アメニティ</a:t>
            </a:r>
            <a:r>
              <a:rPr lang="ja-JP" altLang="en-US" sz="1400" dirty="0">
                <a:solidFill>
                  <a:schemeClr val="tx1"/>
                </a:solidFill>
                <a:latin typeface="ＭＳ Ｐ明朝" panose="02020600040205080304" pitchFamily="18" charset="-128"/>
                <a:ea typeface="ＭＳ Ｐ明朝" panose="02020600040205080304" pitchFamily="18" charset="-128"/>
              </a:rPr>
              <a:t>、コミュニティ、サービスの</a:t>
            </a:r>
            <a:r>
              <a:rPr lang="ja-JP" altLang="en-US" sz="1400" dirty="0" smtClean="0">
                <a:solidFill>
                  <a:schemeClr val="tx1"/>
                </a:solidFill>
                <a:latin typeface="ＭＳ Ｐ明朝" panose="02020600040205080304" pitchFamily="18" charset="-128"/>
                <a:ea typeface="ＭＳ Ｐ明朝" panose="02020600040205080304" pitchFamily="18" charset="-128"/>
              </a:rPr>
              <a:t>低下や</a:t>
            </a:r>
            <a:r>
              <a:rPr lang="ja-JP" altLang="en-US" sz="1400" dirty="0">
                <a:solidFill>
                  <a:schemeClr val="tx1"/>
                </a:solidFill>
                <a:latin typeface="ＭＳ Ｐ明朝" panose="02020600040205080304" pitchFamily="18" charset="-128"/>
                <a:ea typeface="ＭＳ Ｐ明朝" panose="02020600040205080304" pitchFamily="18" charset="-128"/>
              </a:rPr>
              <a:t>生活スタイルの</a:t>
            </a:r>
            <a:r>
              <a:rPr lang="ja-JP" altLang="en-US" sz="1400" dirty="0" smtClean="0">
                <a:solidFill>
                  <a:schemeClr val="tx1"/>
                </a:solidFill>
                <a:latin typeface="ＭＳ Ｐ明朝" panose="02020600040205080304" pitchFamily="18" charset="-128"/>
                <a:ea typeface="ＭＳ Ｐ明朝" panose="02020600040205080304" pitchFamily="18" charset="-128"/>
              </a:rPr>
              <a:t>変化、空き家</a:t>
            </a:r>
            <a:r>
              <a:rPr lang="ja-JP" altLang="en-US" sz="1400" dirty="0">
                <a:solidFill>
                  <a:schemeClr val="tx1"/>
                </a:solidFill>
                <a:latin typeface="ＭＳ Ｐ明朝" panose="02020600040205080304" pitchFamily="18" charset="-128"/>
                <a:ea typeface="ＭＳ Ｐ明朝" panose="02020600040205080304" pitchFamily="18" charset="-128"/>
              </a:rPr>
              <a:t>の増加など、新たな課題に</a:t>
            </a:r>
            <a:r>
              <a:rPr lang="ja-JP" altLang="en-US" sz="1400" dirty="0" smtClean="0">
                <a:solidFill>
                  <a:schemeClr val="tx1"/>
                </a:solidFill>
                <a:latin typeface="ＭＳ Ｐ明朝" panose="02020600040205080304" pitchFamily="18" charset="-128"/>
                <a:ea typeface="ＭＳ Ｐ明朝" panose="02020600040205080304" pitchFamily="18" charset="-128"/>
              </a:rPr>
              <a:t>直面している。</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marL="185738" indent="-185738"/>
            <a:endParaRPr lang="en-US" altLang="ja-JP" sz="1400" b="1" dirty="0" smtClean="0">
              <a:solidFill>
                <a:schemeClr val="tx1"/>
              </a:solidFill>
              <a:latin typeface="ＭＳ Ｐゴシック" panose="020B0600070205080204" pitchFamily="50" charset="-128"/>
              <a:ea typeface="ＭＳ Ｐゴシック" panose="020B0600070205080204" pitchFamily="50" charset="-128"/>
            </a:endParaRPr>
          </a:p>
          <a:p>
            <a:pPr marL="185738" indent="-185738"/>
            <a:r>
              <a:rPr lang="ja-JP" altLang="en-US" sz="1400" b="1" dirty="0" smtClean="0">
                <a:solidFill>
                  <a:schemeClr val="tx1"/>
                </a:solidFill>
                <a:latin typeface="ＭＳ Ｐゴシック" panose="020B0600070205080204" pitchFamily="50" charset="-128"/>
                <a:ea typeface="ＭＳ Ｐゴシック" panose="020B0600070205080204" pitchFamily="50" charset="-128"/>
              </a:rPr>
              <a:t>３．近年の動向</a:t>
            </a:r>
            <a:endParaRPr lang="en-US" altLang="ja-JP" sz="1400" b="1" dirty="0">
              <a:solidFill>
                <a:schemeClr val="tx1"/>
              </a:solidFill>
              <a:latin typeface="ＭＳ Ｐゴシック" panose="020B0600070205080204" pitchFamily="50" charset="-128"/>
              <a:ea typeface="ＭＳ Ｐゴシック" panose="020B0600070205080204" pitchFamily="50" charset="-128"/>
            </a:endParaRPr>
          </a:p>
          <a:p>
            <a:pPr marL="185738" indent="-185738"/>
            <a:r>
              <a:rPr lang="ja-JP" altLang="en-US" sz="1400" b="1" dirty="0" smtClean="0">
                <a:solidFill>
                  <a:schemeClr val="tx1"/>
                </a:solidFill>
                <a:latin typeface="ＭＳ Ｐ明朝" panose="02020600040205080304" pitchFamily="18" charset="-128"/>
                <a:ea typeface="ＭＳ Ｐ明朝" panose="02020600040205080304" pitchFamily="18" charset="-128"/>
              </a:rPr>
              <a:t>　・</a:t>
            </a:r>
            <a:r>
              <a:rPr lang="ja-JP" altLang="en-US" sz="1400" dirty="0" smtClean="0">
                <a:solidFill>
                  <a:schemeClr val="tx1"/>
                </a:solidFill>
                <a:latin typeface="ＭＳ Ｐ明朝" panose="02020600040205080304" pitchFamily="18" charset="-128"/>
                <a:ea typeface="ＭＳ Ｐ明朝" panose="02020600040205080304" pitchFamily="18" charset="-128"/>
              </a:rPr>
              <a:t>これまで、自治体や開発事業者などが</a:t>
            </a:r>
            <a:r>
              <a:rPr lang="ja-JP" altLang="en-US" sz="1400" dirty="0">
                <a:solidFill>
                  <a:schemeClr val="tx1"/>
                </a:solidFill>
                <a:latin typeface="ＭＳ Ｐ明朝" panose="02020600040205080304" pitchFamily="18" charset="-128"/>
                <a:ea typeface="ＭＳ Ｐ明朝" panose="02020600040205080304" pitchFamily="18" charset="-128"/>
              </a:rPr>
              <a:t>、各々の方針に</a:t>
            </a:r>
            <a:r>
              <a:rPr lang="ja-JP" altLang="en-US" sz="1400" dirty="0" smtClean="0">
                <a:solidFill>
                  <a:schemeClr val="tx1"/>
                </a:solidFill>
                <a:latin typeface="ＭＳ Ｐ明朝" panose="02020600040205080304" pitchFamily="18" charset="-128"/>
                <a:ea typeface="ＭＳ Ｐ明朝" panose="02020600040205080304" pitchFamily="18" charset="-128"/>
              </a:rPr>
              <a:t>基づきまちづくりを行ってきたが、</a:t>
            </a:r>
            <a:r>
              <a:rPr lang="ja-JP" altLang="en-US" sz="1400" dirty="0">
                <a:solidFill>
                  <a:schemeClr val="tx1"/>
                </a:solidFill>
                <a:latin typeface="ＭＳ Ｐ明朝" panose="02020600040205080304" pitchFamily="18" charset="-128"/>
                <a:ea typeface="ＭＳ Ｐ明朝" panose="02020600040205080304" pitchFamily="18" charset="-128"/>
              </a:rPr>
              <a:t>このよう</a:t>
            </a:r>
            <a:r>
              <a:rPr lang="ja-JP" altLang="en-US" sz="1400" dirty="0" smtClean="0">
                <a:solidFill>
                  <a:schemeClr val="tx1"/>
                </a:solidFill>
                <a:latin typeface="ＭＳ Ｐ明朝" panose="02020600040205080304" pitchFamily="18" charset="-128"/>
                <a:ea typeface="ＭＳ Ｐ明朝" panose="02020600040205080304" pitchFamily="18" charset="-128"/>
              </a:rPr>
              <a:t>な課題を解決するには、各者の個別対応では限界があり、連携した取組みが必要であるとの判断から、府</a:t>
            </a:r>
            <a:r>
              <a:rPr lang="ja-JP" altLang="en-US" sz="1400" dirty="0">
                <a:solidFill>
                  <a:schemeClr val="tx1"/>
                </a:solidFill>
                <a:latin typeface="ＭＳ Ｐ明朝" panose="02020600040205080304" pitchFamily="18" charset="-128"/>
                <a:ea typeface="ＭＳ Ｐ明朝" panose="02020600040205080304" pitchFamily="18" charset="-128"/>
              </a:rPr>
              <a:t>が中心と</a:t>
            </a:r>
            <a:r>
              <a:rPr lang="ja-JP" altLang="en-US" sz="1400" dirty="0" smtClean="0">
                <a:solidFill>
                  <a:schemeClr val="tx1"/>
                </a:solidFill>
                <a:latin typeface="ＭＳ Ｐ明朝" panose="02020600040205080304" pitchFamily="18" charset="-128"/>
                <a:ea typeface="ＭＳ Ｐ明朝" panose="02020600040205080304" pitchFamily="18" charset="-128"/>
              </a:rPr>
              <a:t>なり、地元</a:t>
            </a:r>
            <a:r>
              <a:rPr lang="ja-JP" altLang="en-US" sz="1400" dirty="0">
                <a:solidFill>
                  <a:schemeClr val="tx1"/>
                </a:solidFill>
                <a:latin typeface="ＭＳ Ｐ明朝" panose="02020600040205080304" pitchFamily="18" charset="-128"/>
                <a:ea typeface="ＭＳ Ｐ明朝" panose="02020600040205080304" pitchFamily="18" charset="-128"/>
              </a:rPr>
              <a:t>堺市や関係機関と</a:t>
            </a:r>
            <a:r>
              <a:rPr lang="ja-JP" altLang="en-US" sz="1400" dirty="0" smtClean="0">
                <a:solidFill>
                  <a:schemeClr val="tx1"/>
                </a:solidFill>
                <a:latin typeface="ＭＳ Ｐ明朝" panose="02020600040205080304" pitchFamily="18" charset="-128"/>
                <a:ea typeface="ＭＳ Ｐ明朝" panose="02020600040205080304" pitchFamily="18" charset="-128"/>
              </a:rPr>
              <a:t>調整。</a:t>
            </a:r>
            <a:r>
              <a:rPr lang="en-US" altLang="ja-JP" sz="1400" dirty="0" smtClean="0">
                <a:solidFill>
                  <a:schemeClr val="tx1"/>
                </a:solidFill>
                <a:latin typeface="ＭＳ Ｐ明朝" panose="02020600040205080304" pitchFamily="18" charset="-128"/>
                <a:ea typeface="ＭＳ Ｐ明朝" panose="02020600040205080304" pitchFamily="18" charset="-128"/>
              </a:rPr>
              <a:t>2010</a:t>
            </a:r>
            <a:r>
              <a:rPr lang="ja-JP" altLang="en-US" sz="1400" dirty="0" smtClean="0">
                <a:solidFill>
                  <a:schemeClr val="tx1"/>
                </a:solidFill>
                <a:latin typeface="ＭＳ Ｐ明朝" panose="02020600040205080304" pitchFamily="18" charset="-128"/>
                <a:ea typeface="ＭＳ Ｐ明朝" panose="02020600040205080304" pitchFamily="18" charset="-128"/>
              </a:rPr>
              <a:t>年に関係者による協議の場を設置し、泉北ニュータウンの再生にむけた検討を開始。先ずは、泉北ニュータウンの中核的センターである泉ヶ丘駅前地域で、具体的な取組みに着手している。</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marL="185738" indent="-185738">
              <a:spcBef>
                <a:spcPts val="600"/>
              </a:spcBef>
            </a:pPr>
            <a:r>
              <a:rPr lang="ja-JP" altLang="en-US" sz="1400" dirty="0">
                <a:solidFill>
                  <a:schemeClr val="tx1"/>
                </a:solidFill>
                <a:latin typeface="ＭＳ Ｐ明朝" panose="02020600040205080304" pitchFamily="18" charset="-128"/>
                <a:ea typeface="ＭＳ Ｐ明朝" panose="02020600040205080304" pitchFamily="18" charset="-128"/>
              </a:rPr>
              <a:t>　・</a:t>
            </a:r>
            <a:r>
              <a:rPr lang="ja-JP" altLang="en-US" sz="1400" dirty="0" smtClean="0">
                <a:solidFill>
                  <a:schemeClr val="tx1"/>
                </a:solidFill>
                <a:latin typeface="ＭＳ Ｐ明朝" panose="02020600040205080304" pitchFamily="18" charset="-128"/>
                <a:ea typeface="ＭＳ Ｐ明朝" panose="02020600040205080304" pitchFamily="18" charset="-128"/>
              </a:rPr>
              <a:t>具体的な取組みは次のとおり。</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marL="355600" indent="-355600">
              <a:spcBef>
                <a:spcPts val="300"/>
              </a:spcBef>
            </a:pPr>
            <a:r>
              <a:rPr lang="ja-JP" altLang="en-US" sz="1400" dirty="0" smtClean="0">
                <a:solidFill>
                  <a:schemeClr val="tx1"/>
                </a:solidFill>
                <a:latin typeface="ＭＳ Ｐ明朝" panose="02020600040205080304" pitchFamily="18" charset="-128"/>
                <a:ea typeface="ＭＳ Ｐ明朝" panose="02020600040205080304" pitchFamily="18" charset="-128"/>
              </a:rPr>
              <a:t>　　－泉ヶ丘駅前地域の土地利用転換と、第三セクターが管理する商業・業務施設の民間事業者への譲渡</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marL="539750" indent="-539750">
              <a:spcBef>
                <a:spcPts val="300"/>
              </a:spcBef>
            </a:pPr>
            <a:r>
              <a:rPr lang="ja-JP" altLang="en-US" sz="1400" dirty="0">
                <a:solidFill>
                  <a:schemeClr val="tx1"/>
                </a:solidFill>
                <a:latin typeface="ＭＳ Ｐ明朝" panose="02020600040205080304" pitchFamily="18" charset="-128"/>
                <a:ea typeface="ＭＳ Ｐ明朝" panose="02020600040205080304" pitchFamily="18" charset="-128"/>
              </a:rPr>
              <a:t>　</a:t>
            </a:r>
            <a:r>
              <a:rPr lang="ja-JP" altLang="en-US" sz="1400" dirty="0" smtClean="0">
                <a:solidFill>
                  <a:schemeClr val="tx1"/>
                </a:solidFill>
                <a:latin typeface="ＭＳ Ｐ明朝" panose="02020600040205080304" pitchFamily="18" charset="-128"/>
                <a:ea typeface="ＭＳ Ｐ明朝" panose="02020600040205080304" pitchFamily="18" charset="-128"/>
              </a:rPr>
              <a:t>　　　</a:t>
            </a:r>
            <a:r>
              <a:rPr lang="en-US" altLang="ja-JP" sz="1400" dirty="0" smtClean="0">
                <a:solidFill>
                  <a:schemeClr val="tx1"/>
                </a:solidFill>
                <a:latin typeface="ＭＳ Ｐ明朝" panose="02020600040205080304" pitchFamily="18" charset="-128"/>
                <a:ea typeface="ＭＳ Ｐ明朝" panose="02020600040205080304" pitchFamily="18" charset="-128"/>
              </a:rPr>
              <a:t>-</a:t>
            </a:r>
            <a:r>
              <a:rPr lang="ja-JP" altLang="en-US" sz="1400" dirty="0" smtClean="0">
                <a:solidFill>
                  <a:schemeClr val="tx1"/>
                </a:solidFill>
                <a:latin typeface="ＭＳ Ｐ明朝" panose="02020600040205080304" pitchFamily="18" charset="-128"/>
                <a:ea typeface="ＭＳ Ｐ明朝" panose="02020600040205080304" pitchFamily="18" charset="-128"/>
              </a:rPr>
              <a:t>ニュータウンの再生にむけ、住</a:t>
            </a:r>
            <a:r>
              <a:rPr lang="ja-JP" altLang="en-US" sz="1400" dirty="0">
                <a:solidFill>
                  <a:schemeClr val="tx1"/>
                </a:solidFill>
                <a:latin typeface="ＭＳ Ｐ明朝" panose="02020600040205080304" pitchFamily="18" charset="-128"/>
                <a:ea typeface="ＭＳ Ｐ明朝" panose="02020600040205080304" pitchFamily="18" charset="-128"/>
              </a:rPr>
              <a:t>戸数の半数を占める公的住宅の</a:t>
            </a:r>
            <a:r>
              <a:rPr lang="ja-JP" altLang="en-US" sz="1400" dirty="0" smtClean="0">
                <a:solidFill>
                  <a:schemeClr val="tx1"/>
                </a:solidFill>
                <a:latin typeface="ＭＳ Ｐ明朝" panose="02020600040205080304" pitchFamily="18" charset="-128"/>
                <a:ea typeface="ＭＳ Ｐ明朝" panose="02020600040205080304" pitchFamily="18" charset="-128"/>
              </a:rPr>
              <a:t>各主体が連携方策</a:t>
            </a:r>
            <a:r>
              <a:rPr lang="ja-JP" altLang="en-US" sz="1400" dirty="0">
                <a:solidFill>
                  <a:schemeClr val="tx1"/>
                </a:solidFill>
                <a:latin typeface="ＭＳ Ｐ明朝" panose="02020600040205080304" pitchFamily="18" charset="-128"/>
                <a:ea typeface="ＭＳ Ｐ明朝" panose="02020600040205080304" pitchFamily="18" charset="-128"/>
              </a:rPr>
              <a:t>の検討を進めるとともに、先ずは、泉ヶ丘駅前地域において、府、堺市による大胆な土地利用転換に着手</a:t>
            </a:r>
            <a:r>
              <a:rPr lang="ja-JP" altLang="en-US" sz="1400" dirty="0" smtClean="0">
                <a:solidFill>
                  <a:schemeClr val="tx1"/>
                </a:solidFill>
                <a:latin typeface="ＭＳ Ｐ明朝" panose="02020600040205080304" pitchFamily="18" charset="-128"/>
                <a:ea typeface="ＭＳ Ｐ明朝" panose="02020600040205080304" pitchFamily="18" charset="-128"/>
              </a:rPr>
              <a:t>。</a:t>
            </a:r>
            <a:endParaRPr lang="en-US" altLang="ja-JP" sz="1400" dirty="0">
              <a:solidFill>
                <a:schemeClr val="tx1"/>
              </a:solidFill>
              <a:latin typeface="ＭＳ Ｐ明朝" panose="02020600040205080304" pitchFamily="18" charset="-128"/>
              <a:ea typeface="ＭＳ Ｐ明朝" panose="02020600040205080304" pitchFamily="18" charset="-128"/>
            </a:endParaRPr>
          </a:p>
          <a:p>
            <a:pPr marL="539750" indent="-539750">
              <a:spcBef>
                <a:spcPts val="300"/>
              </a:spcBef>
            </a:pPr>
            <a:r>
              <a:rPr lang="ja-JP" altLang="en-US" sz="1400" dirty="0" smtClean="0">
                <a:solidFill>
                  <a:schemeClr val="tx1"/>
                </a:solidFill>
                <a:latin typeface="ＭＳ Ｐ明朝" panose="02020600040205080304" pitchFamily="18" charset="-128"/>
                <a:ea typeface="ＭＳ Ｐ明朝" panose="02020600040205080304" pitchFamily="18" charset="-128"/>
              </a:rPr>
              <a:t>　　　　</a:t>
            </a:r>
            <a:r>
              <a:rPr lang="en-US" altLang="ja-JP" sz="1400" dirty="0" smtClean="0">
                <a:solidFill>
                  <a:schemeClr val="tx1"/>
                </a:solidFill>
                <a:latin typeface="ＭＳ Ｐ明朝" panose="02020600040205080304" pitchFamily="18" charset="-128"/>
                <a:ea typeface="ＭＳ Ｐ明朝" panose="02020600040205080304" pitchFamily="18" charset="-128"/>
              </a:rPr>
              <a:t>-</a:t>
            </a:r>
            <a:r>
              <a:rPr lang="ja-JP" altLang="en-US" sz="1400" dirty="0" smtClean="0">
                <a:solidFill>
                  <a:schemeClr val="tx1"/>
                </a:solidFill>
                <a:latin typeface="ＭＳ Ｐ明朝" panose="02020600040205080304" pitchFamily="18" charset="-128"/>
                <a:ea typeface="ＭＳ Ｐ明朝" panose="02020600040205080304" pitchFamily="18" charset="-128"/>
              </a:rPr>
              <a:t>府</a:t>
            </a:r>
            <a:r>
              <a:rPr lang="ja-JP" altLang="en-US" sz="1400" dirty="0">
                <a:solidFill>
                  <a:schemeClr val="tx1"/>
                </a:solidFill>
                <a:latin typeface="ＭＳ Ｐ明朝" panose="02020600040205080304" pitchFamily="18" charset="-128"/>
                <a:ea typeface="ＭＳ Ｐ明朝" panose="02020600040205080304" pitchFamily="18" charset="-128"/>
              </a:rPr>
              <a:t>タウン管理財団が所有する商業・業務施設を民間事業者に譲渡し、既存機能の強化、新たな機能の</a:t>
            </a:r>
            <a:r>
              <a:rPr lang="ja-JP" altLang="en-US" sz="1400" dirty="0" smtClean="0">
                <a:solidFill>
                  <a:schemeClr val="tx1"/>
                </a:solidFill>
                <a:latin typeface="ＭＳ Ｐ明朝" panose="02020600040205080304" pitchFamily="18" charset="-128"/>
                <a:ea typeface="ＭＳ Ｐ明朝" panose="02020600040205080304" pitchFamily="18" charset="-128"/>
              </a:rPr>
              <a:t>導入にむけ着手。</a:t>
            </a:r>
            <a:endParaRPr lang="en-US" altLang="ja-JP" sz="1400" dirty="0">
              <a:solidFill>
                <a:schemeClr val="tx1"/>
              </a:solidFill>
              <a:latin typeface="ＭＳ Ｐ明朝" panose="02020600040205080304" pitchFamily="18" charset="-128"/>
              <a:ea typeface="ＭＳ Ｐ明朝" panose="02020600040205080304" pitchFamily="18" charset="-128"/>
            </a:endParaRPr>
          </a:p>
          <a:p>
            <a:pPr marL="355600" indent="-355600">
              <a:spcBef>
                <a:spcPts val="300"/>
              </a:spcBef>
            </a:pPr>
            <a:r>
              <a:rPr lang="ja-JP" altLang="en-US" sz="1400" dirty="0">
                <a:solidFill>
                  <a:schemeClr val="tx1"/>
                </a:solidFill>
                <a:latin typeface="ＭＳ Ｐ明朝" panose="02020600040205080304" pitchFamily="18" charset="-128"/>
                <a:ea typeface="ＭＳ Ｐ明朝" panose="02020600040205080304" pitchFamily="18" charset="-128"/>
              </a:rPr>
              <a:t>　</a:t>
            </a:r>
            <a:r>
              <a:rPr lang="ja-JP" altLang="en-US" sz="1400" dirty="0" smtClean="0">
                <a:solidFill>
                  <a:schemeClr val="tx1"/>
                </a:solidFill>
                <a:latin typeface="ＭＳ Ｐ明朝" panose="02020600040205080304" pitchFamily="18" charset="-128"/>
                <a:ea typeface="ＭＳ Ｐ明朝" panose="02020600040205080304" pitchFamily="18" charset="-128"/>
              </a:rPr>
              <a:t>　</a:t>
            </a:r>
            <a:r>
              <a:rPr lang="ja-JP" altLang="en-US" sz="1400" dirty="0">
                <a:solidFill>
                  <a:schemeClr val="tx1"/>
                </a:solidFill>
                <a:latin typeface="ＭＳ Ｐ明朝" panose="02020600040205080304" pitchFamily="18" charset="-128"/>
                <a:ea typeface="ＭＳ Ｐ明朝" panose="02020600040205080304" pitchFamily="18" charset="-128"/>
              </a:rPr>
              <a:t>－</a:t>
            </a:r>
            <a:r>
              <a:rPr lang="ja-JP" altLang="en-US" sz="1400" dirty="0" smtClean="0">
                <a:solidFill>
                  <a:schemeClr val="tx1"/>
                </a:solidFill>
                <a:latin typeface="ＭＳ Ｐ明朝" panose="02020600040205080304" pitchFamily="18" charset="-128"/>
                <a:ea typeface="ＭＳ Ｐ明朝" panose="02020600040205080304" pitchFamily="18" charset="-128"/>
              </a:rPr>
              <a:t>ニュータウン</a:t>
            </a:r>
            <a:r>
              <a:rPr lang="ja-JP" altLang="en-US" sz="1400" dirty="0">
                <a:solidFill>
                  <a:schemeClr val="tx1"/>
                </a:solidFill>
                <a:latin typeface="ＭＳ Ｐ明朝" panose="02020600040205080304" pitchFamily="18" charset="-128"/>
                <a:ea typeface="ＭＳ Ｐ明朝" panose="02020600040205080304" pitchFamily="18" charset="-128"/>
              </a:rPr>
              <a:t>再生を一体的に行う新たな</a:t>
            </a:r>
            <a:r>
              <a:rPr lang="ja-JP" altLang="en-US" sz="1400" dirty="0" smtClean="0">
                <a:solidFill>
                  <a:schemeClr val="tx1"/>
                </a:solidFill>
                <a:latin typeface="ＭＳ Ｐ明朝" panose="02020600040205080304" pitchFamily="18" charset="-128"/>
                <a:ea typeface="ＭＳ Ｐ明朝" panose="02020600040205080304" pitchFamily="18" charset="-128"/>
              </a:rPr>
              <a:t>組織づくり</a:t>
            </a:r>
            <a:endParaRPr lang="en-US" altLang="ja-JP" sz="1400" dirty="0">
              <a:solidFill>
                <a:schemeClr val="tx1"/>
              </a:solidFill>
              <a:latin typeface="ＭＳ Ｐ明朝" panose="02020600040205080304" pitchFamily="18" charset="-128"/>
              <a:ea typeface="ＭＳ Ｐ明朝" panose="02020600040205080304" pitchFamily="18" charset="-128"/>
            </a:endParaRPr>
          </a:p>
          <a:p>
            <a:pPr marL="355600" indent="-355600">
              <a:spcBef>
                <a:spcPts val="300"/>
              </a:spcBef>
            </a:pPr>
            <a:r>
              <a:rPr lang="ja-JP" altLang="en-US" sz="1400" dirty="0">
                <a:solidFill>
                  <a:schemeClr val="tx1"/>
                </a:solidFill>
                <a:latin typeface="ＭＳ Ｐ明朝" panose="02020600040205080304" pitchFamily="18" charset="-128"/>
                <a:ea typeface="ＭＳ Ｐ明朝" panose="02020600040205080304" pitchFamily="18" charset="-128"/>
              </a:rPr>
              <a:t>　</a:t>
            </a:r>
            <a:r>
              <a:rPr lang="ja-JP" altLang="en-US" sz="1400" dirty="0" smtClean="0">
                <a:solidFill>
                  <a:schemeClr val="tx1"/>
                </a:solidFill>
                <a:latin typeface="ＭＳ Ｐ明朝" panose="02020600040205080304" pitchFamily="18" charset="-128"/>
                <a:ea typeface="ＭＳ Ｐ明朝" panose="02020600040205080304" pitchFamily="18" charset="-128"/>
              </a:rPr>
              <a:t>　　　</a:t>
            </a:r>
            <a:r>
              <a:rPr lang="en-US" altLang="ja-JP" sz="1400" dirty="0" smtClean="0">
                <a:solidFill>
                  <a:schemeClr val="tx1"/>
                </a:solidFill>
                <a:latin typeface="ＭＳ Ｐ明朝" panose="02020600040205080304" pitchFamily="18" charset="-128"/>
                <a:ea typeface="ＭＳ Ｐ明朝" panose="02020600040205080304" pitchFamily="18" charset="-128"/>
              </a:rPr>
              <a:t>-</a:t>
            </a:r>
            <a:r>
              <a:rPr lang="ja-JP" altLang="en-US" sz="1400" dirty="0" smtClean="0">
                <a:solidFill>
                  <a:schemeClr val="tx1"/>
                </a:solidFill>
                <a:latin typeface="ＭＳ Ｐ明朝" panose="02020600040205080304" pitchFamily="18" charset="-128"/>
                <a:ea typeface="ＭＳ Ｐ明朝" panose="02020600040205080304" pitchFamily="18" charset="-128"/>
              </a:rPr>
              <a:t>地域</a:t>
            </a:r>
            <a:r>
              <a:rPr lang="ja-JP" altLang="en-US" sz="1400" dirty="0">
                <a:solidFill>
                  <a:schemeClr val="tx1"/>
                </a:solidFill>
                <a:latin typeface="ＭＳ Ｐ明朝" panose="02020600040205080304" pitchFamily="18" charset="-128"/>
                <a:ea typeface="ＭＳ Ｐ明朝" panose="02020600040205080304" pitchFamily="18" charset="-128"/>
              </a:rPr>
              <a:t>関係者、民間事業者主体の</a:t>
            </a:r>
            <a:r>
              <a:rPr lang="ja-JP" altLang="en-US" sz="1400" dirty="0" smtClean="0">
                <a:solidFill>
                  <a:schemeClr val="tx1"/>
                </a:solidFill>
                <a:latin typeface="ＭＳ Ｐ明朝" panose="02020600040205080304" pitchFamily="18" charset="-128"/>
                <a:ea typeface="ＭＳ Ｐ明朝" panose="02020600040205080304" pitchFamily="18" charset="-128"/>
              </a:rPr>
              <a:t>マネジメント体制構築に向けた検討</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marL="355600" indent="-88900"/>
            <a:r>
              <a:rPr lang="ja-JP" altLang="en-US" sz="1400" dirty="0" smtClean="0">
                <a:solidFill>
                  <a:schemeClr val="tx1"/>
                </a:solidFill>
                <a:latin typeface="ＭＳ Ｐ明朝" panose="02020600040205080304" pitchFamily="18" charset="-128"/>
                <a:ea typeface="ＭＳ Ｐ明朝" panose="02020600040205080304" pitchFamily="18" charset="-128"/>
              </a:rPr>
              <a:t>－泉北高速鉄道の民営化</a:t>
            </a:r>
            <a:endParaRPr lang="en-US" altLang="ja-JP" sz="1400" dirty="0">
              <a:solidFill>
                <a:schemeClr val="tx1"/>
              </a:solidFill>
              <a:latin typeface="ＭＳ Ｐ明朝" panose="02020600040205080304" pitchFamily="18" charset="-128"/>
              <a:ea typeface="ＭＳ Ｐ明朝" panose="02020600040205080304" pitchFamily="18" charset="-128"/>
            </a:endParaRPr>
          </a:p>
          <a:p>
            <a:pPr marL="355600" indent="-88900"/>
            <a:r>
              <a:rPr lang="ja-JP" altLang="en-US" sz="1400" dirty="0" smtClean="0">
                <a:solidFill>
                  <a:schemeClr val="tx1"/>
                </a:solidFill>
                <a:latin typeface="ＭＳ Ｐ明朝" panose="02020600040205080304" pitchFamily="18" charset="-128"/>
                <a:ea typeface="ＭＳ Ｐ明朝" panose="02020600040205080304" pitchFamily="18" charset="-128"/>
              </a:rPr>
              <a:t>　</a:t>
            </a:r>
            <a:r>
              <a:rPr lang="ja-JP" altLang="en-US" sz="1400" dirty="0">
                <a:solidFill>
                  <a:schemeClr val="tx1"/>
                </a:solidFill>
                <a:latin typeface="ＭＳ Ｐ明朝" panose="02020600040205080304" pitchFamily="18" charset="-128"/>
                <a:ea typeface="ＭＳ Ｐ明朝" panose="02020600040205080304" pitchFamily="18" charset="-128"/>
              </a:rPr>
              <a:t> </a:t>
            </a:r>
            <a:r>
              <a:rPr lang="en-US" altLang="ja-JP" sz="1400" dirty="0" smtClean="0">
                <a:solidFill>
                  <a:schemeClr val="tx1"/>
                </a:solidFill>
                <a:latin typeface="ＭＳ Ｐ明朝" panose="02020600040205080304" pitchFamily="18" charset="-128"/>
                <a:ea typeface="ＭＳ Ｐ明朝" panose="02020600040205080304" pitchFamily="18" charset="-128"/>
              </a:rPr>
              <a:t>-</a:t>
            </a:r>
            <a:r>
              <a:rPr lang="ja-JP" altLang="en-US" sz="1400" dirty="0" smtClean="0">
                <a:solidFill>
                  <a:schemeClr val="tx1"/>
                </a:solidFill>
                <a:latin typeface="ＭＳ Ｐ明朝" panose="02020600040205080304" pitchFamily="18" charset="-128"/>
                <a:ea typeface="ＭＳ Ｐ明朝" panose="02020600040205080304" pitchFamily="18" charset="-128"/>
              </a:rPr>
              <a:t>府株式の民間への売却と利便性向上に向けた働きかけ</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a:spcBef>
                <a:spcPts val="600"/>
              </a:spcBef>
            </a:pPr>
            <a:r>
              <a:rPr lang="ja-JP" altLang="en-US" sz="1400" dirty="0" smtClean="0">
                <a:solidFill>
                  <a:schemeClr val="tx1"/>
                </a:solidFill>
                <a:latin typeface="ＭＳ Ｐ明朝" panose="02020600040205080304" pitchFamily="18" charset="-128"/>
                <a:ea typeface="ＭＳ Ｐ明朝" panose="02020600040205080304" pitchFamily="18" charset="-128"/>
              </a:rPr>
              <a:t>　・これらの取組みを進め、泉北ニュータウン全体、ひいては南大阪地域の再生をめざしている。</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p:txBody>
      </p:sp>
      <p:sp>
        <p:nvSpPr>
          <p:cNvPr id="8" name="スライド番号プレースホルダ 7"/>
          <p:cNvSpPr>
            <a:spLocks noGrp="1"/>
          </p:cNvSpPr>
          <p:nvPr>
            <p:ph type="sldNum" sz="quarter" idx="12"/>
          </p:nvPr>
        </p:nvSpPr>
        <p:spPr/>
        <p:txBody>
          <a:bodyPr/>
          <a:lstStyle/>
          <a:p>
            <a:fld id="{37EF5067-3AB7-4642-9103-42CBD40CC6D9}" type="slidenum">
              <a:rPr kumimoji="1" lang="ja-JP" altLang="en-US" smtClean="0"/>
              <a:pPr/>
              <a:t>72</a:t>
            </a:fld>
            <a:endParaRPr kumimoji="1" lang="ja-JP" altLang="en-US" dirty="0"/>
          </a:p>
        </p:txBody>
      </p:sp>
    </p:spTree>
    <p:extLst>
      <p:ext uri="{BB962C8B-B14F-4D97-AF65-F5344CB8AC3E}">
        <p14:creationId xmlns:p14="http://schemas.microsoft.com/office/powerpoint/2010/main" val="1848995051"/>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302932" y="100049"/>
            <a:ext cx="3889206" cy="400110"/>
          </a:xfrm>
          <a:prstGeom prst="rect">
            <a:avLst/>
          </a:prstGeom>
          <a:noFill/>
        </p:spPr>
        <p:txBody>
          <a:bodyPr wrap="none" rtlCol="0">
            <a:spAutoFit/>
          </a:bodyPr>
          <a:lstStyle/>
          <a:p>
            <a:r>
              <a:rPr kumimoji="1" lang="ja-JP" altLang="en-US" sz="20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泉北ニュータウンの位置・概要（１）</a:t>
            </a:r>
            <a:endParaRPr kumimoji="1" lang="ja-JP" altLang="en-US" sz="2000" dirty="0">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31" name="テキスト ボックス 30"/>
          <p:cNvSpPr txBox="1"/>
          <p:nvPr/>
        </p:nvSpPr>
        <p:spPr>
          <a:xfrm>
            <a:off x="740532" y="3781512"/>
            <a:ext cx="8580953" cy="2939266"/>
          </a:xfrm>
          <a:prstGeom prst="rect">
            <a:avLst/>
          </a:prstGeom>
          <a:noFill/>
        </p:spPr>
        <p:txBody>
          <a:bodyPr wrap="square" rtlCol="0">
            <a:spAutoFit/>
          </a:bodyPr>
          <a:lstStyle/>
          <a:p>
            <a:r>
              <a:rPr lang="en-US" altLang="ja-JP"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ja-JP" altLang="en-US"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位　置 </a:t>
            </a:r>
            <a:r>
              <a:rPr lang="en-US" altLang="ja-JP"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大阪府堺市、和泉市</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　　大阪市内中心部からおよそ</a:t>
            </a:r>
            <a:r>
              <a:rPr lang="en-US" altLang="ja-JP" sz="1600" dirty="0">
                <a:latin typeface="ＭＳ Ｐ明朝" panose="02020600040205080304" pitchFamily="18" charset="-128"/>
                <a:ea typeface="ＭＳ Ｐ明朝" panose="02020600040205080304" pitchFamily="18" charset="-128"/>
                <a:cs typeface="メイリオ" panose="020B0604030504040204" pitchFamily="50" charset="-128"/>
              </a:rPr>
              <a:t>20km</a:t>
            </a:r>
          </a:p>
          <a:p>
            <a:pPr>
              <a:spcBef>
                <a:spcPts val="600"/>
              </a:spcBef>
            </a:pPr>
            <a:r>
              <a:rPr lang="en-US" altLang="ja-JP" sz="1600" dirty="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600" dirty="0">
                <a:latin typeface="ＭＳ Ｐゴシック" panose="020B0600070205080204" pitchFamily="50" charset="-128"/>
                <a:ea typeface="ＭＳ Ｐゴシック" panose="020B0600070205080204" pitchFamily="50" charset="-128"/>
                <a:cs typeface="メイリオ" panose="020B0604030504040204" pitchFamily="50" charset="-128"/>
              </a:rPr>
              <a:t>まちび</a:t>
            </a:r>
            <a:r>
              <a:rPr lang="ja-JP" altLang="en-US" sz="1600" dirty="0" err="1">
                <a:latin typeface="ＭＳ Ｐゴシック" panose="020B0600070205080204" pitchFamily="50" charset="-128"/>
                <a:ea typeface="ＭＳ Ｐゴシック" panose="020B0600070205080204" pitchFamily="50" charset="-128"/>
                <a:cs typeface="メイリオ" panose="020B0604030504040204" pitchFamily="50" charset="-128"/>
              </a:rPr>
              <a:t>ら</a:t>
            </a:r>
            <a:r>
              <a:rPr lang="ja-JP" altLang="en-US" sz="1600" dirty="0">
                <a:latin typeface="ＭＳ Ｐゴシック" panose="020B0600070205080204" pitchFamily="50" charset="-128"/>
                <a:ea typeface="ＭＳ Ｐゴシック" panose="020B0600070205080204" pitchFamily="50" charset="-128"/>
                <a:cs typeface="メイリオ" panose="020B0604030504040204" pitchFamily="50" charset="-128"/>
              </a:rPr>
              <a:t>き</a:t>
            </a:r>
            <a:r>
              <a:rPr lang="en-US" altLang="ja-JP"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1967</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年</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600" dirty="0" err="1">
                <a:latin typeface="ＭＳ Ｐ明朝" panose="02020600040205080304" pitchFamily="18" charset="-128"/>
                <a:ea typeface="ＭＳ Ｐ明朝" panose="02020600040205080304" pitchFamily="18" charset="-128"/>
                <a:cs typeface="メイリオ" panose="020B0604030504040204" pitchFamily="50" charset="-128"/>
              </a:rPr>
              <a:t>ま</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ちびらきから約</a:t>
            </a:r>
            <a:r>
              <a:rPr lang="en-US" altLang="ja-JP" sz="1600" dirty="0">
                <a:latin typeface="ＭＳ Ｐ明朝" panose="02020600040205080304" pitchFamily="18" charset="-128"/>
                <a:ea typeface="ＭＳ Ｐ明朝" panose="02020600040205080304" pitchFamily="18" charset="-128"/>
                <a:cs typeface="メイリオ" panose="020B0604030504040204" pitchFamily="50" charset="-128"/>
              </a:rPr>
              <a:t>50</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年が経過</a:t>
            </a:r>
            <a:endParaRPr lang="en-US" altLang="ja-JP" sz="1600" dirty="0">
              <a:latin typeface="ＭＳ Ｐ明朝" panose="02020600040205080304" pitchFamily="18" charset="-128"/>
              <a:ea typeface="ＭＳ Ｐ明朝" panose="02020600040205080304" pitchFamily="18" charset="-128"/>
              <a:cs typeface="メイリオ" panose="020B0604030504040204" pitchFamily="50" charset="-128"/>
            </a:endParaRPr>
          </a:p>
          <a:p>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　　　　　　　大阪府</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企業局（当時）が開発</a:t>
            </a:r>
            <a:endParaRPr lang="en-US" altLang="ja-JP" sz="1600" dirty="0">
              <a:latin typeface="ＭＳ Ｐ明朝" panose="02020600040205080304" pitchFamily="18" charset="-128"/>
              <a:ea typeface="ＭＳ Ｐ明朝" panose="02020600040205080304" pitchFamily="18" charset="-128"/>
              <a:cs typeface="メイリオ" panose="020B0604030504040204" pitchFamily="50" charset="-128"/>
            </a:endParaRPr>
          </a:p>
          <a:p>
            <a:pPr>
              <a:spcBef>
                <a:spcPts val="600"/>
              </a:spcBef>
            </a:pPr>
            <a:r>
              <a:rPr lang="en-US" altLang="ja-JP"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ja-JP" altLang="en-US"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開発面積 </a:t>
            </a:r>
            <a:r>
              <a:rPr lang="en-US" altLang="ja-JP"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ja-JP" altLang="en-US"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約</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1,557ha</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（うち堺市</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1,511ha</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a:t>
            </a:r>
            <a:endParaRPr lang="en-US" altLang="ja-JP" sz="1600" dirty="0">
              <a:latin typeface="ＭＳ Ｐ明朝" panose="02020600040205080304" pitchFamily="18" charset="-128"/>
              <a:ea typeface="ＭＳ Ｐ明朝" panose="02020600040205080304" pitchFamily="18" charset="-128"/>
              <a:cs typeface="メイリオ" panose="020B0604030504040204" pitchFamily="50" charset="-128"/>
            </a:endParaRPr>
          </a:p>
          <a:p>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　　　　　　　　千里ニュータウンの</a:t>
            </a:r>
            <a:r>
              <a:rPr lang="en-US" altLang="ja-JP" sz="1600" dirty="0">
                <a:latin typeface="ＭＳ Ｐ明朝" panose="02020600040205080304" pitchFamily="18" charset="-128"/>
                <a:ea typeface="ＭＳ Ｐ明朝" panose="02020600040205080304" pitchFamily="18" charset="-128"/>
                <a:cs typeface="メイリオ" panose="020B0604030504040204" pitchFamily="50" charset="-128"/>
              </a:rPr>
              <a:t>1.3</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倍</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、多摩ニュータウン</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日本最大規模</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の</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5</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割</a:t>
            </a:r>
            <a:endParaRPr lang="en-US" altLang="ja-JP" sz="1600" dirty="0">
              <a:latin typeface="ＭＳ Ｐ明朝" panose="02020600040205080304" pitchFamily="18" charset="-128"/>
              <a:ea typeface="ＭＳ Ｐ明朝" panose="02020600040205080304" pitchFamily="18" charset="-128"/>
              <a:cs typeface="メイリオ" panose="020B0604030504040204" pitchFamily="50" charset="-128"/>
            </a:endParaRPr>
          </a:p>
          <a:p>
            <a:pPr>
              <a:spcBef>
                <a:spcPts val="600"/>
              </a:spcBef>
            </a:pPr>
            <a:r>
              <a:rPr lang="en-US" altLang="ja-JP"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ja-JP" altLang="en-US"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居住人口 </a:t>
            </a:r>
            <a:r>
              <a:rPr lang="en-US" altLang="ja-JP"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zh-TW"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約</a:t>
            </a:r>
            <a:r>
              <a:rPr lang="en-US" altLang="zh-TW" sz="1600" dirty="0" smtClean="0">
                <a:latin typeface="ＭＳ Ｐ明朝" panose="02020600040205080304" pitchFamily="18" charset="-128"/>
                <a:ea typeface="ＭＳ Ｐ明朝" panose="02020600040205080304" pitchFamily="18" charset="-128"/>
                <a:cs typeface="メイリオ" panose="020B0604030504040204" pitchFamily="50" charset="-128"/>
              </a:rPr>
              <a:t>13.</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1</a:t>
            </a:r>
            <a:r>
              <a:rPr lang="zh-TW"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万人</a:t>
            </a:r>
            <a:r>
              <a:rPr lang="en-US" altLang="ja-JP" sz="1600" dirty="0">
                <a:latin typeface="ＭＳ Ｐ明朝" panose="02020600040205080304" pitchFamily="18" charset="-128"/>
                <a:ea typeface="ＭＳ Ｐ明朝" panose="02020600040205080304" pitchFamily="18" charset="-128"/>
                <a:cs typeface="メイリオ" panose="020B0604030504040204" pitchFamily="50" charset="-128"/>
              </a:rPr>
              <a:t>(</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2014</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年</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9</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月</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末</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　　ピーク</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時約</a:t>
            </a:r>
            <a:r>
              <a:rPr lang="en-US" altLang="ja-JP" sz="1600" dirty="0">
                <a:latin typeface="ＭＳ Ｐ明朝" panose="02020600040205080304" pitchFamily="18" charset="-128"/>
                <a:ea typeface="ＭＳ Ｐ明朝" panose="02020600040205080304" pitchFamily="18" charset="-128"/>
                <a:cs typeface="メイリオ" panose="020B0604030504040204" pitchFamily="50" charset="-128"/>
              </a:rPr>
              <a:t>16.5</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万人（</a:t>
            </a:r>
            <a:r>
              <a:rPr lang="en-US" altLang="ja-JP" sz="1600" dirty="0">
                <a:latin typeface="ＭＳ Ｐ明朝" panose="02020600040205080304" pitchFamily="18" charset="-128"/>
                <a:ea typeface="ＭＳ Ｐ明朝" panose="02020600040205080304" pitchFamily="18" charset="-128"/>
                <a:cs typeface="メイリオ" panose="020B0604030504040204" pitchFamily="50" charset="-128"/>
              </a:rPr>
              <a:t>1992</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年</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a:t>
            </a:r>
            <a:endPar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　　　　　　　　　　千里ニュータウンの</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1.4</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倍</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多摩ニュータウン</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日本最大規模</a:t>
            </a:r>
            <a:r>
              <a:rPr lang="en-US" altLang="ja-JP" sz="1600" dirty="0">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の約</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7</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割</a:t>
            </a:r>
            <a:endParaRPr lang="en-US" altLang="ja-JP" sz="1600" strike="sngStrike" dirty="0">
              <a:latin typeface="ＭＳ Ｐ明朝" panose="02020600040205080304" pitchFamily="18" charset="-128"/>
              <a:ea typeface="ＭＳ Ｐ明朝" panose="02020600040205080304" pitchFamily="18" charset="-128"/>
              <a:cs typeface="メイリオ" panose="020B0604030504040204" pitchFamily="50" charset="-128"/>
            </a:endParaRPr>
          </a:p>
          <a:p>
            <a:pPr>
              <a:spcBef>
                <a:spcPts val="600"/>
              </a:spcBef>
            </a:pPr>
            <a:r>
              <a:rPr lang="en-US" altLang="ja-JP" sz="1600" dirty="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住 戸 数</a:t>
            </a:r>
            <a:r>
              <a:rPr lang="en-US" altLang="ja-JP"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約</a:t>
            </a:r>
            <a:r>
              <a:rPr lang="en-US" altLang="ja-JP" sz="1600" dirty="0">
                <a:latin typeface="ＭＳ Ｐ明朝" panose="02020600040205080304" pitchFamily="18" charset="-128"/>
                <a:ea typeface="ＭＳ Ｐ明朝" panose="02020600040205080304" pitchFamily="18" charset="-128"/>
                <a:cs typeface="メイリオ" panose="020B0604030504040204" pitchFamily="50" charset="-128"/>
              </a:rPr>
              <a:t>5.9</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万</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戸　うち</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半数が公的賃貸住宅</a:t>
            </a:r>
            <a:endParaRPr lang="en-US" altLang="ja-JP" sz="1600" dirty="0">
              <a:latin typeface="ＭＳ Ｐ明朝" panose="02020600040205080304" pitchFamily="18" charset="-128"/>
              <a:ea typeface="ＭＳ Ｐ明朝" panose="02020600040205080304" pitchFamily="18" charset="-128"/>
              <a:cs typeface="メイリオ" panose="020B0604030504040204" pitchFamily="50" charset="-128"/>
            </a:endParaRPr>
          </a:p>
          <a:p>
            <a:pPr>
              <a:spcBef>
                <a:spcPts val="600"/>
              </a:spcBef>
            </a:pPr>
            <a:r>
              <a:rPr lang="en-US" altLang="ja-JP"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交通</a:t>
            </a:r>
            <a:r>
              <a:rPr lang="en-US" altLang="ja-JP"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鉄道</a:t>
            </a:r>
            <a:r>
              <a:rPr lang="en-US" altLang="ja-JP"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泉ヶ丘</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から難波まで</a:t>
            </a:r>
            <a:r>
              <a:rPr lang="en-US" altLang="ja-JP" sz="1600" dirty="0">
                <a:latin typeface="ＭＳ Ｐ明朝" panose="02020600040205080304" pitchFamily="18" charset="-128"/>
                <a:ea typeface="ＭＳ Ｐ明朝" panose="02020600040205080304" pitchFamily="18" charset="-128"/>
                <a:cs typeface="メイリオ" panose="020B0604030504040204" pitchFamily="50" charset="-128"/>
              </a:rPr>
              <a:t>27</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分の</a:t>
            </a:r>
            <a:r>
              <a:rPr lang="en-US" altLang="ja-JP" sz="1600" dirty="0">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泉北高速鉄道（南海電鉄接続）</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a:t>
            </a:r>
          </a:p>
          <a:p>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　　　　　　　　　ニュータウン開発とあわせて整備</a:t>
            </a:r>
            <a:endPar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endParaRPr>
          </a:p>
        </p:txBody>
      </p:sp>
      <p:grpSp>
        <p:nvGrpSpPr>
          <p:cNvPr id="2" name="グループ化 2"/>
          <p:cNvGrpSpPr/>
          <p:nvPr/>
        </p:nvGrpSpPr>
        <p:grpSpPr>
          <a:xfrm>
            <a:off x="1518291" y="690062"/>
            <a:ext cx="5852978" cy="2941227"/>
            <a:chOff x="1401499" y="814757"/>
            <a:chExt cx="5402749" cy="2941227"/>
          </a:xfrm>
        </p:grpSpPr>
        <p:pic>
          <p:nvPicPr>
            <p:cNvPr id="10" name="Picture 12" descr="大阪府地図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1401499" y="1456919"/>
              <a:ext cx="1470741" cy="183842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11" name="Freeform 18"/>
            <p:cNvSpPr>
              <a:spLocks/>
            </p:cNvSpPr>
            <p:nvPr/>
          </p:nvSpPr>
          <p:spPr bwMode="auto">
            <a:xfrm>
              <a:off x="2339752" y="814757"/>
              <a:ext cx="4464496" cy="2941227"/>
            </a:xfrm>
            <a:custGeom>
              <a:avLst/>
              <a:gdLst>
                <a:gd name="T0" fmla="*/ 2147483647 w 325"/>
                <a:gd name="T1" fmla="*/ 0 h 219"/>
                <a:gd name="T2" fmla="*/ 2147483647 w 325"/>
                <a:gd name="T3" fmla="*/ 2147483647 h 219"/>
                <a:gd name="T4" fmla="*/ 0 w 325"/>
                <a:gd name="T5" fmla="*/ 2147483647 h 219"/>
                <a:gd name="T6" fmla="*/ 2147483647 w 325"/>
                <a:gd name="T7" fmla="*/ 2147483647 h 219"/>
                <a:gd name="T8" fmla="*/ 2147483647 w 325"/>
                <a:gd name="T9" fmla="*/ 2147483647 h 219"/>
                <a:gd name="T10" fmla="*/ 2147483647 w 325"/>
                <a:gd name="T11" fmla="*/ 2147483647 h 219"/>
                <a:gd name="T12" fmla="*/ 2147483647 w 325"/>
                <a:gd name="T13" fmla="*/ 0 h 219"/>
                <a:gd name="T14" fmla="*/ 2147483647 w 325"/>
                <a:gd name="T15" fmla="*/ 0 h 2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5" h="219">
                  <a:moveTo>
                    <a:pt x="74" y="0"/>
                  </a:moveTo>
                  <a:lnTo>
                    <a:pt x="74" y="157"/>
                  </a:lnTo>
                  <a:lnTo>
                    <a:pt x="0" y="151"/>
                  </a:lnTo>
                  <a:lnTo>
                    <a:pt x="74" y="175"/>
                  </a:lnTo>
                  <a:lnTo>
                    <a:pt x="74" y="219"/>
                  </a:lnTo>
                  <a:lnTo>
                    <a:pt x="325" y="219"/>
                  </a:lnTo>
                  <a:lnTo>
                    <a:pt x="325" y="0"/>
                  </a:lnTo>
                  <a:lnTo>
                    <a:pt x="74" y="0"/>
                  </a:lnTo>
                  <a:close/>
                </a:path>
              </a:pathLst>
            </a:custGeom>
            <a:solidFill>
              <a:srgbClr val="FFFFFF"/>
            </a:solidFill>
            <a:ln w="6350" cap="flat" cmpd="sng">
              <a:solidFill>
                <a:srgbClr val="000000"/>
              </a:solidFill>
              <a:prstDash val="solid"/>
              <a:round/>
              <a:headEnd/>
              <a:tailEnd/>
            </a:ln>
          </p:spPr>
          <p:txBody>
            <a:bodyPr/>
            <a:lstStyle/>
            <a:p>
              <a:endParaRPr lang="ja-JP" altLang="en-US"/>
            </a:p>
          </p:txBody>
        </p:sp>
        <p:pic>
          <p:nvPicPr>
            <p:cNvPr id="9" name="Picture 19" descr="hati -2"/>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3419871" y="862152"/>
              <a:ext cx="3168353" cy="2869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スライド番号プレースホルダ 12"/>
          <p:cNvSpPr>
            <a:spLocks noGrp="1"/>
          </p:cNvSpPr>
          <p:nvPr>
            <p:ph type="sldNum" sz="quarter" idx="12"/>
          </p:nvPr>
        </p:nvSpPr>
        <p:spPr/>
        <p:txBody>
          <a:bodyPr/>
          <a:lstStyle/>
          <a:p>
            <a:fld id="{37EF5067-3AB7-4642-9103-42CBD40CC6D9}" type="slidenum">
              <a:rPr kumimoji="1" lang="ja-JP" altLang="en-US" smtClean="0"/>
              <a:pPr/>
              <a:t>73</a:t>
            </a:fld>
            <a:endParaRPr kumimoji="1" lang="ja-JP" altLang="en-US" dirty="0"/>
          </a:p>
        </p:txBody>
      </p:sp>
    </p:spTree>
    <p:extLst>
      <p:ext uri="{BB962C8B-B14F-4D97-AF65-F5344CB8AC3E}">
        <p14:creationId xmlns:p14="http://schemas.microsoft.com/office/powerpoint/2010/main" val="2398802662"/>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5659001" y="1077051"/>
            <a:ext cx="4468680" cy="4770537"/>
          </a:xfrm>
          <a:prstGeom prst="rect">
            <a:avLst/>
          </a:prstGeom>
          <a:noFill/>
        </p:spPr>
        <p:txBody>
          <a:bodyPr wrap="square" rtlCol="0">
            <a:spAutoFit/>
          </a:bodyPr>
          <a:lstStyle/>
          <a:p>
            <a:pPr marL="627063" indent="-627063"/>
            <a:r>
              <a:rPr lang="en-US" altLang="ja-JP" sz="1600" dirty="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地区構成</a:t>
            </a:r>
            <a:r>
              <a:rPr lang="en-US" altLang="ja-JP"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3</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地区 </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16</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住</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区</a:t>
            </a:r>
            <a:endPar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627063" indent="-627063"/>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・泉ヶ丘</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地区、栂地区、</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光明池地区</a:t>
            </a:r>
            <a:endPar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627063" indent="-627063"/>
            <a:endParaRPr lang="en-US" altLang="ja-JP"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627063" indent="-627063"/>
            <a:r>
              <a:rPr lang="en-US" altLang="ja-JP"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住宅の種類・戸数</a:t>
            </a:r>
            <a:r>
              <a:rPr lang="en-US" altLang="ja-JP"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a:t>
            </a:r>
          </a:p>
          <a:p>
            <a:pPr marL="627063" indent="-627063"/>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・府営住宅　　　</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15,837</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戸</a:t>
            </a:r>
            <a:endParaRPr lang="en-US" altLang="ja-JP" sz="1600" dirty="0">
              <a:latin typeface="ＭＳ Ｐ明朝" panose="02020600040205080304" pitchFamily="18" charset="-128"/>
              <a:ea typeface="ＭＳ Ｐ明朝" panose="02020600040205080304" pitchFamily="18" charset="-128"/>
              <a:cs typeface="メイリオ" panose="020B0604030504040204" pitchFamily="50" charset="-128"/>
            </a:endParaRPr>
          </a:p>
          <a:p>
            <a:pPr marL="627063" indent="-627063"/>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　・</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UR</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賃貸住宅　　</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8,324</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戸</a:t>
            </a:r>
            <a:endPar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627063" indent="-627063"/>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・府公社賃貸住宅 </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6,045</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戸</a:t>
            </a:r>
            <a:endPar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627063" indent="-627063"/>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・集合住宅　　　</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12,235</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戸</a:t>
            </a:r>
            <a:endPar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627063" indent="-627063"/>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・戸建住宅　　　</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16,372</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戸</a:t>
            </a:r>
            <a:endPar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627063" indent="-627063"/>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　　　　　　　合計</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58,813</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戸（</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2009</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年）</a:t>
            </a:r>
            <a:endPar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627063" indent="-627063"/>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　</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住宅ストックの約</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7</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割が築</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30</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年以上</a:t>
            </a:r>
            <a:endPar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627063" indent="-627063"/>
            <a:endParaRPr lang="en-US" altLang="ja-JP"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627063" indent="-627063"/>
            <a:r>
              <a:rPr lang="en-US" altLang="ja-JP"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人口・世帯数</a:t>
            </a:r>
            <a:r>
              <a:rPr lang="en-US" altLang="ja-JP"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a:t>
            </a:r>
          </a:p>
          <a:p>
            <a:pPr marL="627063" indent="-627063"/>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　・人口　　</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13.1</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万人（</a:t>
            </a:r>
            <a:r>
              <a:rPr lang="en-US" altLang="ja-JP" sz="1600" dirty="0">
                <a:latin typeface="ＭＳ Ｐ明朝" panose="02020600040205080304" pitchFamily="18" charset="-128"/>
                <a:ea typeface="ＭＳ Ｐ明朝" panose="02020600040205080304" pitchFamily="18" charset="-128"/>
                <a:cs typeface="メイリオ" panose="020B0604030504040204" pitchFamily="50" charset="-128"/>
              </a:rPr>
              <a:t>2014</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年</a:t>
            </a:r>
            <a:r>
              <a:rPr lang="en-US" altLang="ja-JP" sz="1600" dirty="0">
                <a:latin typeface="ＭＳ Ｐ明朝" panose="02020600040205080304" pitchFamily="18" charset="-128"/>
                <a:ea typeface="ＭＳ Ｐ明朝" panose="02020600040205080304" pitchFamily="18" charset="-128"/>
                <a:cs typeface="メイリオ" panose="020B0604030504040204" pitchFamily="50" charset="-128"/>
              </a:rPr>
              <a:t>9</a:t>
            </a:r>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月末）</a:t>
            </a:r>
            <a:endPar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627063" indent="-627063"/>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・世帯数　  </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5.8</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万世帯　（　</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　）</a:t>
            </a:r>
            <a:endPar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627063" indent="-627063"/>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・高齢化率　</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28.6</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2013</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年</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12</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月末）</a:t>
            </a:r>
            <a:endPar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627063" indent="-627063"/>
            <a:r>
              <a:rPr lang="ja-JP" altLang="en-US" sz="16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　堺市内平均</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(24.8</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より</a:t>
            </a:r>
            <a:r>
              <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rPr>
              <a:t>3.8</a:t>
            </a:r>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％高い</a:t>
            </a:r>
            <a:endParaRPr lang="en-US" altLang="ja-JP" sz="16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marL="627063" indent="-627063"/>
            <a:r>
              <a:rPr lang="ja-JP" altLang="en-US" sz="1600" dirty="0" smtClean="0">
                <a:latin typeface="ＭＳ Ｐ明朝" panose="02020600040205080304" pitchFamily="18" charset="-128"/>
                <a:ea typeface="ＭＳ Ｐ明朝" panose="02020600040205080304" pitchFamily="18" charset="-128"/>
                <a:cs typeface="メイリオ" panose="020B0604030504040204" pitchFamily="50" charset="-128"/>
              </a:rPr>
              <a:t>　</a:t>
            </a:r>
            <a:endParaRPr lang="en-US" altLang="ja-JP" sz="1600" dirty="0">
              <a:latin typeface="ＭＳ Ｐ明朝" panose="02020600040205080304" pitchFamily="18" charset="-128"/>
              <a:ea typeface="ＭＳ Ｐ明朝" panose="02020600040205080304" pitchFamily="18" charset="-128"/>
              <a:cs typeface="メイリオ" panose="020B0604030504040204" pitchFamily="50" charset="-128"/>
            </a:endParaRPr>
          </a:p>
          <a:p>
            <a:pPr marL="627063" indent="-627063"/>
            <a:endParaRPr lang="en-US" altLang="ja-JP"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11" name="テキスト ボックス 10"/>
          <p:cNvSpPr txBox="1"/>
          <p:nvPr/>
        </p:nvSpPr>
        <p:spPr>
          <a:xfrm>
            <a:off x="185213" y="139718"/>
            <a:ext cx="3248005" cy="400110"/>
          </a:xfrm>
          <a:prstGeom prst="rect">
            <a:avLst/>
          </a:prstGeom>
          <a:noFill/>
        </p:spPr>
        <p:txBody>
          <a:bodyPr wrap="none" rtlCol="0">
            <a:spAutoFit/>
          </a:bodyPr>
          <a:lstStyle/>
          <a:p>
            <a:r>
              <a:rPr kumimoji="1" lang="ja-JP" altLang="en-US" sz="20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泉北ニュータウンの概要（２）</a:t>
            </a:r>
            <a:endParaRPr kumimoji="1" lang="ja-JP" altLang="en-US" sz="2000" dirty="0">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9" name="スライド番号プレースホルダ 28"/>
          <p:cNvSpPr>
            <a:spLocks noGrp="1"/>
          </p:cNvSpPr>
          <p:nvPr>
            <p:ph type="sldNum" sz="quarter" idx="12"/>
          </p:nvPr>
        </p:nvSpPr>
        <p:spPr/>
        <p:txBody>
          <a:bodyPr/>
          <a:lstStyle/>
          <a:p>
            <a:fld id="{37EF5067-3AB7-4642-9103-42CBD40CC6D9}" type="slidenum">
              <a:rPr kumimoji="1" lang="ja-JP" altLang="en-US" smtClean="0"/>
              <a:pPr/>
              <a:t>74</a:t>
            </a:fld>
            <a:endParaRPr kumimoji="1" lang="ja-JP" altLang="en-US" dirty="0"/>
          </a:p>
        </p:txBody>
      </p:sp>
      <p:pic>
        <p:nvPicPr>
          <p:cNvPr id="108546"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69275" y="645247"/>
            <a:ext cx="5492750" cy="531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965084121"/>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p:cNvSpPr/>
          <p:nvPr/>
        </p:nvSpPr>
        <p:spPr>
          <a:xfrm>
            <a:off x="112781" y="2475715"/>
            <a:ext cx="4551604" cy="1428230"/>
          </a:xfrm>
          <a:prstGeom prst="rect">
            <a:avLst/>
          </a:prstGeom>
          <a:noFill/>
          <a:ln>
            <a:solidFill>
              <a:schemeClr val="tx1"/>
            </a:solidFill>
          </a:ln>
          <a:effectLst/>
        </p:spPr>
        <p:style>
          <a:lnRef idx="1">
            <a:schemeClr val="accent5"/>
          </a:lnRef>
          <a:fillRef idx="2">
            <a:schemeClr val="accent5"/>
          </a:fillRef>
          <a:effectRef idx="1">
            <a:schemeClr val="accent5"/>
          </a:effectRef>
          <a:fontRef idx="minor">
            <a:schemeClr val="dk1"/>
          </a:fontRef>
        </p:style>
        <p:txBody>
          <a:bodyPr lIns="72000" tIns="72000" rtlCol="0" anchor="t"/>
          <a:lstStyle/>
          <a:p>
            <a:pPr>
              <a:lnSpc>
                <a:spcPts val="1700"/>
              </a:lnSpc>
            </a:pPr>
            <a:r>
              <a:rPr lang="en-US" altLang="ja-JP"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400" b="1" dirty="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土地</a:t>
            </a:r>
            <a:r>
              <a:rPr lang="ja-JP" altLang="en-US"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利用が特化、新たな機能導入が困難</a:t>
            </a:r>
            <a:r>
              <a:rPr lang="en-US" altLang="ja-JP"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p>
          <a:p>
            <a:pPr marL="85725" indent="-85725">
              <a:lnSpc>
                <a:spcPts val="1700"/>
              </a:lnSpc>
            </a:pP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住宅に特化した土地利用であることから、新たな機能の導入等に利用可能なスペースが限定。多くの公的資産については、ニュータウン再生への戦略的資産と捉え、再生を牽引する大胆な土地利用転換が必要。</a:t>
            </a:r>
            <a:endParaRPr lang="en-US" altLang="ja-JP"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endParaRPr>
          </a:p>
        </p:txBody>
      </p:sp>
      <p:sp>
        <p:nvSpPr>
          <p:cNvPr id="15" name="正方形/長方形 14"/>
          <p:cNvSpPr/>
          <p:nvPr/>
        </p:nvSpPr>
        <p:spPr>
          <a:xfrm>
            <a:off x="112781" y="720962"/>
            <a:ext cx="4551604" cy="1695735"/>
          </a:xfrm>
          <a:prstGeom prst="rect">
            <a:avLst/>
          </a:prstGeom>
          <a:noFill/>
          <a:ln>
            <a:solidFill>
              <a:schemeClr val="tx1"/>
            </a:solidFill>
          </a:ln>
          <a:effectLst/>
        </p:spPr>
        <p:style>
          <a:lnRef idx="1">
            <a:schemeClr val="accent5"/>
          </a:lnRef>
          <a:fillRef idx="2">
            <a:schemeClr val="accent5"/>
          </a:fillRef>
          <a:effectRef idx="1">
            <a:schemeClr val="accent5"/>
          </a:effectRef>
          <a:fontRef idx="minor">
            <a:schemeClr val="dk1"/>
          </a:fontRef>
        </p:style>
        <p:txBody>
          <a:bodyPr lIns="72000" tIns="72000" rtlCol="0" anchor="t"/>
          <a:lstStyle/>
          <a:p>
            <a:pPr>
              <a:lnSpc>
                <a:spcPts val="1600"/>
              </a:lnSpc>
            </a:pPr>
            <a:r>
              <a:rPr lang="en-US" altLang="ja-JP"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住宅の老朽化と空き家の増加</a:t>
            </a:r>
            <a:r>
              <a:rPr lang="en-US" altLang="ja-JP"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p>
          <a:p>
            <a:pPr>
              <a:lnSpc>
                <a:spcPts val="1600"/>
              </a:lnSpc>
            </a:pP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・住宅ストックの</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約</a:t>
            </a:r>
            <a:r>
              <a:rPr lang="en-US" altLang="ja-JP"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7</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割が築</a:t>
            </a:r>
            <a:r>
              <a:rPr lang="en-US" altLang="ja-JP"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30</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年</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以上。</a:t>
            </a:r>
            <a:endParaRPr lang="en-US" altLang="ja-JP"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600"/>
              </a:lnSpc>
            </a:pP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・地価下落による資産目減りで住替えが進まず。　</a:t>
            </a:r>
            <a:endParaRPr lang="en-US" altLang="ja-JP"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600"/>
              </a:lnSpc>
            </a:pP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更なる老朽化の進行、空き家発生が危惧される。</a:t>
            </a:r>
            <a:endParaRPr lang="en-US" altLang="ja-JP"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600"/>
              </a:lnSpc>
            </a:pP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・公的賃貸住宅</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は、主体（</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府</a:t>
            </a:r>
            <a:r>
              <a:rPr lang="en-US" altLang="ja-JP"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a:t>
            </a:r>
            <a:r>
              <a:rPr lang="en-US" altLang="ja-JP"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UR,</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府公社）</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ごとに　</a:t>
            </a:r>
            <a:endParaRPr lang="en-US" altLang="ja-JP"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600"/>
              </a:lnSpc>
            </a:pP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経営方針が異なり建</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替が</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進まない</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a:t>
            </a:r>
            <a:endParaRPr lang="en-US" altLang="ja-JP"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endParaRPr>
          </a:p>
          <a:p>
            <a:pPr marL="85725" indent="-85725">
              <a:lnSpc>
                <a:spcPts val="1500"/>
              </a:lnSpc>
            </a:pP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・高齢者や若年世帯のニーズ</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に対応できず</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、空き家が増加</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　　空家率 </a:t>
            </a:r>
            <a:r>
              <a:rPr lang="en-US" altLang="ja-JP"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9.6%</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a:t>
            </a:r>
            <a:r>
              <a:rPr lang="en-US" altLang="ja-JP"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2009</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年</a:t>
            </a:r>
            <a:r>
              <a:rPr lang="en-US" altLang="ja-JP"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3</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月</a:t>
            </a:r>
            <a:r>
              <a:rPr lang="en-US" altLang="ja-JP"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a:t>
            </a:r>
          </a:p>
        </p:txBody>
      </p:sp>
      <p:sp>
        <p:nvSpPr>
          <p:cNvPr id="26" name="正方形/長方形 25"/>
          <p:cNvSpPr/>
          <p:nvPr/>
        </p:nvSpPr>
        <p:spPr>
          <a:xfrm>
            <a:off x="5053992" y="5662233"/>
            <a:ext cx="4748473" cy="976308"/>
          </a:xfrm>
          <a:prstGeom prst="rect">
            <a:avLst/>
          </a:prstGeom>
          <a:noFill/>
          <a:ln>
            <a:solidFill>
              <a:schemeClr val="tx1"/>
            </a:solidFill>
          </a:ln>
          <a:effectLst/>
        </p:spPr>
        <p:style>
          <a:lnRef idx="1">
            <a:schemeClr val="accent6"/>
          </a:lnRef>
          <a:fillRef idx="2">
            <a:schemeClr val="accent6"/>
          </a:fillRef>
          <a:effectRef idx="1">
            <a:schemeClr val="accent6"/>
          </a:effectRef>
          <a:fontRef idx="minor">
            <a:schemeClr val="dk1"/>
          </a:fontRef>
        </p:style>
        <p:txBody>
          <a:bodyPr lIns="72000" tIns="72000" rtlCol="0" anchor="t"/>
          <a:lstStyle/>
          <a:p>
            <a:r>
              <a:rPr lang="en-US" altLang="ja-JP"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泉北高速鉄道の民営化</a:t>
            </a:r>
            <a:r>
              <a:rPr lang="en-US" altLang="ja-JP"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p>
          <a:p>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・府所有株式を民間へ売却（</a:t>
            </a:r>
            <a:r>
              <a:rPr lang="en-US" altLang="ja-JP"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2014</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年）</a:t>
            </a:r>
            <a:endParaRPr lang="en-US" altLang="ja-JP"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endParaRPr>
          </a:p>
          <a:p>
            <a:pPr marL="85725" indent="-85725"/>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・沿線活性化に貢献①乗継</a:t>
            </a:r>
            <a:r>
              <a:rPr lang="ja-JP" altLang="en-US" sz="14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割引拡大②通学</a:t>
            </a:r>
            <a:r>
              <a:rPr lang="ja-JP" altLang="en-US" sz="14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定期</a:t>
            </a:r>
            <a:r>
              <a:rPr lang="ja-JP" altLang="en-US" sz="14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割引率拡大③高齢者向け</a:t>
            </a:r>
            <a:r>
              <a:rPr lang="ja-JP" altLang="en-US" sz="1400"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割引</a:t>
            </a:r>
            <a:r>
              <a:rPr lang="ja-JP" altLang="en-US" sz="14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乗車券等の検討　など</a:t>
            </a:r>
            <a:endParaRPr lang="en-US" altLang="ja-JP" sz="14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18" name="テキスト ボックス 17"/>
          <p:cNvSpPr txBox="1"/>
          <p:nvPr/>
        </p:nvSpPr>
        <p:spPr>
          <a:xfrm>
            <a:off x="1" y="35625"/>
            <a:ext cx="6369051" cy="400110"/>
          </a:xfrm>
          <a:prstGeom prst="rect">
            <a:avLst/>
          </a:prstGeom>
          <a:noFill/>
        </p:spPr>
        <p:txBody>
          <a:bodyPr wrap="none" rtlCol="0">
            <a:spAutoFit/>
          </a:bodyPr>
          <a:lstStyle/>
          <a:p>
            <a:r>
              <a:rPr lang="ja-JP" altLang="en-US" sz="20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泉北ニュータウンが抱える課題と、課題解決に向けた動き</a:t>
            </a:r>
            <a:endParaRPr kumimoji="1" lang="ja-JP" altLang="en-US" sz="2000" dirty="0">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2" name="右矢印 21"/>
          <p:cNvSpPr/>
          <p:nvPr/>
        </p:nvSpPr>
        <p:spPr>
          <a:xfrm>
            <a:off x="4721968" y="2204865"/>
            <a:ext cx="280588" cy="2557177"/>
          </a:xfrm>
          <a:prstGeom prst="rightArrow">
            <a:avLst/>
          </a:prstGeom>
        </p:spPr>
        <p:style>
          <a:lnRef idx="1">
            <a:schemeClr val="accent5"/>
          </a:lnRef>
          <a:fillRef idx="3">
            <a:schemeClr val="accent5"/>
          </a:fillRef>
          <a:effectRef idx="2">
            <a:schemeClr val="accent5"/>
          </a:effectRef>
          <a:fontRef idx="minor">
            <a:schemeClr val="lt1"/>
          </a:fontRef>
        </p:style>
        <p:txBody>
          <a:bodyPr rtlCol="0" anchor="ctr"/>
          <a:lstStyle/>
          <a:p>
            <a:pPr algn="ctr"/>
            <a:endParaRPr kumimoji="1" lang="ja-JP" altLang="en-US">
              <a:solidFill>
                <a:schemeClr val="tx1"/>
              </a:solidFill>
            </a:endParaRPr>
          </a:p>
        </p:txBody>
      </p:sp>
      <p:sp>
        <p:nvSpPr>
          <p:cNvPr id="28" name="正方形/長方形 27"/>
          <p:cNvSpPr/>
          <p:nvPr/>
        </p:nvSpPr>
        <p:spPr>
          <a:xfrm>
            <a:off x="5053992" y="2475715"/>
            <a:ext cx="4748472" cy="1428231"/>
          </a:xfrm>
          <a:prstGeom prst="rect">
            <a:avLst/>
          </a:prstGeom>
          <a:noFill/>
          <a:ln>
            <a:solidFill>
              <a:schemeClr val="tx1"/>
            </a:solidFill>
          </a:ln>
          <a:effectLst/>
        </p:spPr>
        <p:style>
          <a:lnRef idx="1">
            <a:schemeClr val="accent5"/>
          </a:lnRef>
          <a:fillRef idx="2">
            <a:schemeClr val="accent5"/>
          </a:fillRef>
          <a:effectRef idx="1">
            <a:schemeClr val="accent5"/>
          </a:effectRef>
          <a:fontRef idx="minor">
            <a:schemeClr val="dk1"/>
          </a:fontRef>
        </p:style>
        <p:txBody>
          <a:bodyPr lIns="72000" tIns="36000" rtlCol="0" anchor="t"/>
          <a:lstStyle/>
          <a:p>
            <a:pPr>
              <a:lnSpc>
                <a:spcPts val="1500"/>
              </a:lnSpc>
            </a:pPr>
            <a:r>
              <a:rPr lang="en-US" altLang="ja-JP"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400" b="1" dirty="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先ず</a:t>
            </a:r>
            <a:r>
              <a:rPr lang="ja-JP" altLang="en-US"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は、泉ヶ丘駅前の土地用途転換に着手</a:t>
            </a:r>
            <a:r>
              <a:rPr lang="en-US" altLang="ja-JP"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p>
          <a:p>
            <a:pPr>
              <a:lnSpc>
                <a:spcPts val="1500"/>
              </a:lnSpc>
            </a:pP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・府公社住宅跡地に、東大谷高校立地</a:t>
            </a:r>
            <a:r>
              <a:rPr lang="en-US" altLang="ja-JP"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(2013</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年開校</a:t>
            </a:r>
            <a:r>
              <a:rPr lang="en-US" altLang="ja-JP"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a:t>
            </a:r>
            <a:endParaRPr lang="en-US" altLang="ja-JP"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endParaRPr>
          </a:p>
          <a:p>
            <a:pPr marL="85725" indent="-85725">
              <a:lnSpc>
                <a:spcPts val="1500"/>
              </a:lnSpc>
            </a:pP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・府営住宅建替え</a:t>
            </a:r>
            <a:r>
              <a:rPr lang="en-US" altLang="ja-JP"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公園再整備により、近畿大学医学部</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・附属</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病院等が立地、開設予定（</a:t>
            </a:r>
            <a:r>
              <a:rPr lang="en-US" altLang="ja-JP"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2023</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年</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a:t>
            </a:r>
            <a:endParaRPr lang="en-US" altLang="ja-JP"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500"/>
              </a:lnSpc>
            </a:pP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　</a:t>
            </a:r>
            <a:r>
              <a:rPr lang="en-US" altLang="ja-JP"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2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災害拠点病院として地域貢献、特定機能病院</a:t>
            </a:r>
            <a:r>
              <a:rPr lang="en-US" altLang="ja-JP" sz="12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1000</a:t>
            </a:r>
            <a:r>
              <a:rPr lang="ja-JP" altLang="en-US" sz="12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床規模</a:t>
            </a:r>
            <a:r>
              <a:rPr lang="en-US" altLang="ja-JP" sz="12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a:t>
            </a:r>
          </a:p>
          <a:p>
            <a:pPr>
              <a:lnSpc>
                <a:spcPts val="1500"/>
              </a:lnSpc>
            </a:pP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・さらなる活性化をめざし、タウン</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管理</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財団所有の駅前</a:t>
            </a:r>
            <a:endParaRPr lang="en-US" altLang="ja-JP"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500"/>
              </a:lnSpc>
            </a:pP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資産</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を民間</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へ譲渡（</a:t>
            </a:r>
            <a:r>
              <a:rPr lang="en-US" altLang="ja-JP"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2014</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年）</a:t>
            </a:r>
            <a:endParaRPr lang="en-US" altLang="ja-JP"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500"/>
              </a:lnSpc>
            </a:pPr>
            <a:endParaRPr lang="en-US" altLang="ja-JP" sz="1400"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9" name="正方形/長方形 28"/>
          <p:cNvSpPr/>
          <p:nvPr/>
        </p:nvSpPr>
        <p:spPr>
          <a:xfrm>
            <a:off x="112782" y="5662233"/>
            <a:ext cx="4574208" cy="976308"/>
          </a:xfrm>
          <a:prstGeom prst="rect">
            <a:avLst/>
          </a:prstGeom>
          <a:noFill/>
          <a:ln>
            <a:solidFill>
              <a:schemeClr val="tx1"/>
            </a:solidFill>
          </a:ln>
          <a:effectLst/>
        </p:spPr>
        <p:style>
          <a:lnRef idx="1">
            <a:schemeClr val="accent6"/>
          </a:lnRef>
          <a:fillRef idx="2">
            <a:schemeClr val="accent6"/>
          </a:fillRef>
          <a:effectRef idx="1">
            <a:schemeClr val="accent6"/>
          </a:effectRef>
          <a:fontRef idx="minor">
            <a:schemeClr val="dk1"/>
          </a:fontRef>
        </p:style>
        <p:txBody>
          <a:bodyPr lIns="72000" tIns="72000" rtlCol="0" anchor="t"/>
          <a:lstStyle/>
          <a:p>
            <a:pPr>
              <a:lnSpc>
                <a:spcPts val="1500"/>
              </a:lnSpc>
            </a:pPr>
            <a:r>
              <a:rPr lang="en-US" altLang="ja-JP"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交通問題</a:t>
            </a:r>
            <a:r>
              <a:rPr lang="en-US" altLang="ja-JP"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p>
          <a:p>
            <a:pPr marL="174625" indent="-174625">
              <a:lnSpc>
                <a:spcPts val="1500"/>
              </a:lnSpc>
            </a:pP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・複数鉄道</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会社の乗継により運賃が割高</a:t>
            </a:r>
            <a:endParaRPr lang="en-US" altLang="ja-JP" sz="1400" strike="dblStrike" dirty="0" smtClean="0">
              <a:solidFill>
                <a:srgbClr val="FF0000"/>
              </a:solidFill>
              <a:latin typeface="ＭＳ Ｐ明朝" panose="02020600040205080304" pitchFamily="18" charset="-128"/>
              <a:ea typeface="ＭＳ Ｐ明朝" panose="02020600040205080304" pitchFamily="18" charset="-128"/>
              <a:cs typeface="メイリオ" panose="020B0604030504040204" pitchFamily="50" charset="-128"/>
            </a:endParaRPr>
          </a:p>
          <a:p>
            <a:pPr marL="85725" indent="-85725">
              <a:lnSpc>
                <a:spcPts val="1500"/>
              </a:lnSpc>
            </a:pP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・新たな施設立地・再生に伴う歩行者動線、道路、駅前広場等の見直しが必要</a:t>
            </a:r>
            <a:endPar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endParaRPr>
          </a:p>
        </p:txBody>
      </p:sp>
      <p:sp>
        <p:nvSpPr>
          <p:cNvPr id="30" name="テキスト ボックス 29"/>
          <p:cNvSpPr txBox="1"/>
          <p:nvPr/>
        </p:nvSpPr>
        <p:spPr>
          <a:xfrm>
            <a:off x="116012" y="438054"/>
            <a:ext cx="4548373" cy="239823"/>
          </a:xfrm>
          <a:prstGeom prst="rect">
            <a:avLst/>
          </a:prstGeom>
          <a:effectLst/>
        </p:spPr>
        <p:style>
          <a:lnRef idx="0">
            <a:schemeClr val="dk1"/>
          </a:lnRef>
          <a:fillRef idx="3">
            <a:schemeClr val="dk1"/>
          </a:fillRef>
          <a:effectRef idx="3">
            <a:schemeClr val="dk1"/>
          </a:effectRef>
          <a:fontRef idx="minor">
            <a:schemeClr val="lt1"/>
          </a:fontRef>
        </p:style>
        <p:txBody>
          <a:bodyPr wrap="none" rtlCol="0">
            <a:noAutofit/>
          </a:bodyPr>
          <a:lstStyle/>
          <a:p>
            <a:pPr algn="ctr"/>
            <a:r>
              <a:rPr lang="ja-JP" altLang="en-US" sz="14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　課題　</a:t>
            </a:r>
            <a:endParaRPr kumimoji="1" lang="ja-JP" altLang="en-US" sz="1400" dirty="0">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31" name="テキスト ボックス 30"/>
          <p:cNvSpPr txBox="1"/>
          <p:nvPr/>
        </p:nvSpPr>
        <p:spPr>
          <a:xfrm>
            <a:off x="5033114" y="446587"/>
            <a:ext cx="4769350" cy="239861"/>
          </a:xfrm>
          <a:prstGeom prst="rect">
            <a:avLst/>
          </a:prstGeom>
          <a:effectLst/>
        </p:spPr>
        <p:style>
          <a:lnRef idx="0">
            <a:schemeClr val="dk1"/>
          </a:lnRef>
          <a:fillRef idx="3">
            <a:schemeClr val="dk1"/>
          </a:fillRef>
          <a:effectRef idx="3">
            <a:schemeClr val="dk1"/>
          </a:effectRef>
          <a:fontRef idx="minor">
            <a:schemeClr val="lt1"/>
          </a:fontRef>
        </p:style>
        <p:txBody>
          <a:bodyPr wrap="square" rtlCol="0">
            <a:noAutofit/>
          </a:bodyPr>
          <a:lstStyle/>
          <a:p>
            <a:pPr algn="ctr"/>
            <a:r>
              <a:rPr lang="ja-JP" altLang="en-US" sz="14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課題解決に向けた動き</a:t>
            </a:r>
            <a:endParaRPr kumimoji="1" lang="ja-JP" altLang="en-US" sz="1400" dirty="0">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23" name="正方形/長方形 22"/>
          <p:cNvSpPr/>
          <p:nvPr/>
        </p:nvSpPr>
        <p:spPr>
          <a:xfrm>
            <a:off x="112781" y="3975471"/>
            <a:ext cx="4564355" cy="1612528"/>
          </a:xfrm>
          <a:prstGeom prst="rect">
            <a:avLst/>
          </a:prstGeom>
          <a:noFill/>
          <a:ln>
            <a:solidFill>
              <a:schemeClr val="tx1"/>
            </a:solidFill>
          </a:ln>
          <a:effectLst/>
        </p:spPr>
        <p:style>
          <a:lnRef idx="1">
            <a:schemeClr val="accent5"/>
          </a:lnRef>
          <a:fillRef idx="2">
            <a:schemeClr val="accent5"/>
          </a:fillRef>
          <a:effectRef idx="1">
            <a:schemeClr val="accent5"/>
          </a:effectRef>
          <a:fontRef idx="minor">
            <a:schemeClr val="dk1"/>
          </a:fontRef>
        </p:style>
        <p:txBody>
          <a:bodyPr lIns="72000" tIns="72000" rtlCol="0" anchor="t"/>
          <a:lstStyle/>
          <a:p>
            <a:pPr>
              <a:lnSpc>
                <a:spcPts val="1900"/>
              </a:lnSpc>
            </a:pPr>
            <a:r>
              <a:rPr lang="en-US" altLang="ja-JP"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地域課題の解決にむけた主体が不在</a:t>
            </a:r>
            <a:r>
              <a:rPr lang="en-US" altLang="ja-JP"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p>
          <a:p>
            <a:pPr marL="85725" indent="-85725">
              <a:lnSpc>
                <a:spcPts val="1900"/>
              </a:lnSpc>
            </a:pP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・公的住宅主体や民間事業者、</a:t>
            </a:r>
            <a:r>
              <a:rPr lang="en-US" altLang="ja-JP"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NPO</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などが、それぞれの取組方針に基づき、事業を展開。</a:t>
            </a:r>
            <a:endParaRPr lang="en-US" altLang="ja-JP"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endParaRPr>
          </a:p>
          <a:p>
            <a:pPr marL="85725" indent="-85725">
              <a:lnSpc>
                <a:spcPts val="1900"/>
              </a:lnSpc>
            </a:pP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　急速な高齢化等の地域課題への対応には、各ステークホルダーの協働による取組みが必要。</a:t>
            </a:r>
            <a:endParaRPr lang="en-US" altLang="ja-JP"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endParaRPr>
          </a:p>
          <a:p>
            <a:pPr marL="174625" indent="-174625">
              <a:lnSpc>
                <a:spcPts val="1900"/>
              </a:lnSpc>
            </a:pPr>
            <a:endParaRPr lang="en-US" altLang="ja-JP"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endParaRPr>
          </a:p>
        </p:txBody>
      </p:sp>
      <p:sp>
        <p:nvSpPr>
          <p:cNvPr id="27" name="正方形/長方形 26"/>
          <p:cNvSpPr/>
          <p:nvPr/>
        </p:nvSpPr>
        <p:spPr>
          <a:xfrm>
            <a:off x="5053992" y="739578"/>
            <a:ext cx="4748473" cy="1677119"/>
          </a:xfrm>
          <a:prstGeom prst="rect">
            <a:avLst/>
          </a:prstGeom>
          <a:noFill/>
          <a:ln>
            <a:solidFill>
              <a:schemeClr val="tx1"/>
            </a:solidFill>
          </a:ln>
          <a:effectLst/>
        </p:spPr>
        <p:style>
          <a:lnRef idx="1">
            <a:schemeClr val="accent5"/>
          </a:lnRef>
          <a:fillRef idx="2">
            <a:schemeClr val="accent5"/>
          </a:fillRef>
          <a:effectRef idx="1">
            <a:schemeClr val="accent5"/>
          </a:effectRef>
          <a:fontRef idx="minor">
            <a:schemeClr val="dk1"/>
          </a:fontRef>
        </p:style>
        <p:txBody>
          <a:bodyPr lIns="72000" tIns="72000" rtlCol="0" anchor="t"/>
          <a:lstStyle/>
          <a:p>
            <a:pPr>
              <a:lnSpc>
                <a:spcPts val="1500"/>
              </a:lnSpc>
            </a:pPr>
            <a:r>
              <a:rPr lang="en-US" altLang="ja-JP"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住宅地再生にむけた取組み</a:t>
            </a:r>
            <a:r>
              <a:rPr lang="en-US" altLang="ja-JP"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p>
          <a:p>
            <a:pPr marL="85725" indent="-85725" algn="just">
              <a:lnSpc>
                <a:spcPts val="1500"/>
              </a:lnSpc>
            </a:pP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・多様な年齢層がバランスよく居住するまち、住宅に特化した土地利用から多様な機能をもつまち、豊かな緑等の資源を活かした暮らしができるまちの実現にむけ、公的住宅主体が連携方策を検討。</a:t>
            </a:r>
            <a:endParaRPr lang="en-US" altLang="ja-JP"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endParaRPr>
          </a:p>
          <a:p>
            <a:pPr marL="85725" indent="-85725" algn="just">
              <a:lnSpc>
                <a:spcPts val="1500"/>
              </a:lnSpc>
            </a:pP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地域住民等の暮らしを支える</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泉ヶ丘駅前地域では、駅前活性化の取組みを示すとともに、ニュータウン</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再生</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につながる</a:t>
            </a:r>
            <a:r>
              <a:rPr lang="en-US" altLang="ja-JP"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20</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年後のまちのイメージ</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を提案。</a:t>
            </a:r>
            <a:endParaRPr lang="en-US" altLang="ja-JP" sz="1400" strike="sngStrike"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endParaRPr>
          </a:p>
        </p:txBody>
      </p:sp>
      <p:sp>
        <p:nvSpPr>
          <p:cNvPr id="32" name="正方形/長方形 31"/>
          <p:cNvSpPr/>
          <p:nvPr/>
        </p:nvSpPr>
        <p:spPr>
          <a:xfrm>
            <a:off x="5033114" y="3975471"/>
            <a:ext cx="4769351" cy="1612529"/>
          </a:xfrm>
          <a:prstGeom prst="rect">
            <a:avLst/>
          </a:prstGeom>
          <a:noFill/>
          <a:ln>
            <a:solidFill>
              <a:schemeClr val="tx1"/>
            </a:solidFill>
          </a:ln>
          <a:effectLst/>
        </p:spPr>
        <p:style>
          <a:lnRef idx="1">
            <a:schemeClr val="accent5"/>
          </a:lnRef>
          <a:fillRef idx="2">
            <a:schemeClr val="accent5"/>
          </a:fillRef>
          <a:effectRef idx="1">
            <a:schemeClr val="accent5"/>
          </a:effectRef>
          <a:fontRef idx="minor">
            <a:schemeClr val="dk1"/>
          </a:fontRef>
        </p:style>
        <p:txBody>
          <a:bodyPr lIns="72000" tIns="72000" rtlCol="0" anchor="t"/>
          <a:lstStyle/>
          <a:p>
            <a:pPr>
              <a:lnSpc>
                <a:spcPts val="1500"/>
              </a:lnSpc>
            </a:pPr>
            <a:r>
              <a:rPr lang="en-US" altLang="ja-JP"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400" b="1" dirty="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地域関係者、民間事業者主体の</a:t>
            </a:r>
            <a:r>
              <a:rPr lang="ja-JP" altLang="en-US"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マネジメント</a:t>
            </a:r>
            <a:r>
              <a:rPr lang="en-US" altLang="ja-JP" sz="1400" b="1"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p>
          <a:p>
            <a:pPr marL="85725" indent="-85725" algn="just">
              <a:lnSpc>
                <a:spcPts val="1500"/>
              </a:lnSpc>
            </a:pP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・泉ヶ丘駅前</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の地域の関係者や新たな民間事業者等で構成する</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組織の設置を促し、ニュータウンの再生実現にむけて</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、自ら考え、行動し、運営</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できる</a:t>
            </a:r>
            <a:r>
              <a:rPr lang="en-US" altLang="ja-JP"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PPP</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組織</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の構築に向けて、検討。</a:t>
            </a:r>
            <a:endParaRPr lang="en-US" altLang="ja-JP"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endParaRPr>
          </a:p>
          <a:p>
            <a:pPr marL="85725" indent="-85725" algn="just">
              <a:lnSpc>
                <a:spcPts val="1500"/>
              </a:lnSpc>
            </a:pP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さらに</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、ニュータウン内の公的住宅などを含めた泉ヶ丘地区全体、</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泉北ニュータウン全体</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への展開を見据え、公的住宅主体も含めた組織の拡充</a:t>
            </a:r>
            <a:r>
              <a:rPr lang="ja-JP" altLang="en-US" sz="1400" dirty="0" smtClean="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をめざす</a:t>
            </a:r>
            <a:r>
              <a:rPr lang="ja-JP" altLang="en-US" sz="1400" dirty="0">
                <a:solidFill>
                  <a:schemeClr val="tx1"/>
                </a:solidFill>
                <a:latin typeface="ＭＳ Ｐ明朝" panose="02020600040205080304" pitchFamily="18" charset="-128"/>
                <a:ea typeface="ＭＳ Ｐ明朝" panose="02020600040205080304" pitchFamily="18" charset="-128"/>
                <a:cs typeface="メイリオ" panose="020B0604030504040204" pitchFamily="50" charset="-128"/>
              </a:rPr>
              <a:t>。</a:t>
            </a:r>
          </a:p>
          <a:p>
            <a:pPr marL="177800" indent="-177800">
              <a:lnSpc>
                <a:spcPts val="1500"/>
              </a:lnSpc>
            </a:pPr>
            <a:endParaRPr lang="en-US" altLang="ja-JP" sz="1400" strike="sngStrike" dirty="0" smtClean="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16" name="スライド番号プレースホルダ 15"/>
          <p:cNvSpPr>
            <a:spLocks noGrp="1"/>
          </p:cNvSpPr>
          <p:nvPr>
            <p:ph type="sldNum" sz="quarter" idx="12"/>
          </p:nvPr>
        </p:nvSpPr>
        <p:spPr/>
        <p:txBody>
          <a:bodyPr/>
          <a:lstStyle/>
          <a:p>
            <a:fld id="{37EF5067-3AB7-4642-9103-42CBD40CC6D9}" type="slidenum">
              <a:rPr kumimoji="1" lang="ja-JP" altLang="en-US" smtClean="0"/>
              <a:pPr/>
              <a:t>75</a:t>
            </a:fld>
            <a:endParaRPr kumimoji="1" lang="ja-JP" altLang="en-US" dirty="0"/>
          </a:p>
        </p:txBody>
      </p:sp>
    </p:spTree>
    <p:extLst>
      <p:ext uri="{BB962C8B-B14F-4D97-AF65-F5344CB8AC3E}">
        <p14:creationId xmlns:p14="http://schemas.microsoft.com/office/powerpoint/2010/main" val="1271840948"/>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193376" y="125641"/>
            <a:ext cx="8332730" cy="630942"/>
          </a:xfrm>
          <a:prstGeom prst="rect">
            <a:avLst/>
          </a:prstGeom>
          <a:solidFill>
            <a:schemeClr val="bg1"/>
          </a:solidFill>
        </p:spPr>
        <p:txBody>
          <a:bodyPr wrap="none" rtlCol="0">
            <a:spAutoFit/>
          </a:bodyPr>
          <a:lstStyle/>
          <a:p>
            <a:r>
              <a:rPr lang="ja-JP" altLang="en-US" sz="20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土地利用の転換を契機とした新しいニュータウンのまちづくり</a:t>
            </a:r>
            <a:endParaRPr lang="en-US" altLang="ja-JP" sz="2000" dirty="0" smtClean="0">
              <a:latin typeface="ＭＳ Ｐゴシック" panose="020B0600070205080204" pitchFamily="50" charset="-128"/>
              <a:ea typeface="ＭＳ Ｐゴシック" panose="020B0600070205080204" pitchFamily="50" charset="-128"/>
              <a:cs typeface="メイリオ" panose="020B0604030504040204" pitchFamily="50" charset="-128"/>
            </a:endParaRPr>
          </a:p>
          <a:p>
            <a:r>
              <a:rPr lang="en-US" altLang="ja-JP" sz="15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15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泉北ニュータウンの中核的な役割を担う泉ケ丘駅周辺地域から再生への取組みが本格スタート </a:t>
            </a:r>
            <a:r>
              <a:rPr kumimoji="1" lang="en-US" altLang="ja-JP" sz="15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a:t>
            </a:r>
            <a:endParaRPr kumimoji="1" lang="ja-JP" altLang="en-US" sz="1500" dirty="0">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59" name="スライド番号プレースホルダ 58"/>
          <p:cNvSpPr>
            <a:spLocks noGrp="1"/>
          </p:cNvSpPr>
          <p:nvPr>
            <p:ph type="sldNum" sz="quarter" idx="12"/>
          </p:nvPr>
        </p:nvSpPr>
        <p:spPr/>
        <p:txBody>
          <a:bodyPr/>
          <a:lstStyle/>
          <a:p>
            <a:fld id="{37EF5067-3AB7-4642-9103-42CBD40CC6D9}" type="slidenum">
              <a:rPr kumimoji="1" lang="ja-JP" altLang="en-US" smtClean="0"/>
              <a:pPr/>
              <a:t>76</a:t>
            </a:fld>
            <a:endParaRPr kumimoji="1" lang="ja-JP" altLang="en-US" dirty="0"/>
          </a:p>
        </p:txBody>
      </p:sp>
      <p:pic>
        <p:nvPicPr>
          <p:cNvPr id="109570"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0" y="860145"/>
            <a:ext cx="9822565" cy="5664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197934075"/>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7" name="Picture 3"/>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0" y="927516"/>
            <a:ext cx="4928252" cy="31918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テキスト ボックス 12"/>
          <p:cNvSpPr txBox="1"/>
          <p:nvPr/>
        </p:nvSpPr>
        <p:spPr>
          <a:xfrm>
            <a:off x="4795074" y="856700"/>
            <a:ext cx="4992555" cy="5668645"/>
          </a:xfrm>
          <a:prstGeom prst="rect">
            <a:avLst/>
          </a:prstGeom>
          <a:noFill/>
          <a:ln>
            <a:solidFill>
              <a:schemeClr val="tx1"/>
            </a:solidFill>
          </a:ln>
        </p:spPr>
        <p:txBody>
          <a:bodyPr wrap="square" rtlCol="0">
            <a:noAutofit/>
          </a:bodyPr>
          <a:lstStyle/>
          <a:p>
            <a:pPr>
              <a:lnSpc>
                <a:spcPts val="1800"/>
              </a:lnSpc>
            </a:pPr>
            <a:r>
              <a:rPr kumimoji="1" lang="ja-JP" altLang="en-US" sz="1400" b="1" dirty="0" smtClean="0">
                <a:latin typeface="ＭＳ Ｐゴシック" panose="020B0600070205080204" pitchFamily="50" charset="-128"/>
                <a:ea typeface="ＭＳ Ｐゴシック" panose="020B0600070205080204" pitchFamily="50" charset="-128"/>
                <a:cs typeface="メイリオ" panose="020B0604030504040204" pitchFamily="50" charset="-128"/>
              </a:rPr>
              <a:t>＜課題＞</a:t>
            </a:r>
            <a:endParaRPr kumimoji="1" lang="en-US" altLang="ja-JP" sz="1400" b="1" dirty="0" smtClean="0">
              <a:latin typeface="ＭＳ Ｐゴシック" panose="020B0600070205080204" pitchFamily="50" charset="-128"/>
              <a:ea typeface="ＭＳ Ｐゴシック" panose="020B0600070205080204" pitchFamily="50" charset="-128"/>
              <a:cs typeface="メイリオ" panose="020B0604030504040204" pitchFamily="50" charset="-128"/>
            </a:endParaRPr>
          </a:p>
          <a:p>
            <a:pPr>
              <a:lnSpc>
                <a:spcPts val="1800"/>
              </a:lnSpc>
            </a:pP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en-US" altLang="ja-JP" sz="1400" dirty="0">
                <a:latin typeface="ＭＳ Ｐ明朝" panose="02020600040205080304" pitchFamily="18" charset="-128"/>
                <a:ea typeface="ＭＳ Ｐ明朝" panose="02020600040205080304" pitchFamily="18" charset="-128"/>
                <a:cs typeface="メイリオ" panose="020B0604030504040204" pitchFamily="50" charset="-128"/>
              </a:rPr>
              <a:t>1962</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年</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の</a:t>
            </a:r>
            <a:r>
              <a:rPr lang="ja-JP" altLang="en-US" sz="1400" dirty="0" err="1">
                <a:latin typeface="ＭＳ Ｐ明朝" panose="02020600040205080304" pitchFamily="18" charset="-128"/>
                <a:ea typeface="ＭＳ Ｐ明朝" panose="02020600040205080304" pitchFamily="18" charset="-128"/>
                <a:cs typeface="メイリオ" panose="020B0604030504040204" pitchFamily="50" charset="-128"/>
              </a:rPr>
              <a:t>ま</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ちびらきから半世紀以上経過し、緑</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豊　</a:t>
            </a:r>
            <a:endPar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800"/>
              </a:lnSpc>
            </a:pP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か</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で、様々な地域活動が展開されるまちに</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成長。</a:t>
            </a:r>
            <a:endPar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800"/>
              </a:lnSpc>
            </a:pP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・一方</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で、少子高齢化の進展、</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老朽化した公的住宅等</a:t>
            </a:r>
            <a:endPar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800"/>
              </a:lnSpc>
            </a:pP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の建替えが本格化</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。全国に先駆け第</a:t>
            </a:r>
            <a:r>
              <a:rPr lang="en-US" altLang="ja-JP" sz="1400" dirty="0">
                <a:latin typeface="ＭＳ Ｐ明朝" panose="02020600040205080304" pitchFamily="18" charset="-128"/>
                <a:ea typeface="ＭＳ Ｐ明朝" panose="02020600040205080304" pitchFamily="18" charset="-128"/>
                <a:cs typeface="メイリオ" panose="020B0604030504040204" pitchFamily="50" charset="-128"/>
              </a:rPr>
              <a:t>2</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段階の</a:t>
            </a:r>
            <a:r>
              <a:rPr lang="ja-JP" altLang="en-US" sz="1400" dirty="0" err="1" smtClean="0">
                <a:latin typeface="ＭＳ Ｐ明朝" panose="02020600040205080304" pitchFamily="18" charset="-128"/>
                <a:ea typeface="ＭＳ Ｐ明朝" panose="02020600040205080304" pitchFamily="18" charset="-128"/>
                <a:cs typeface="メイリオ" panose="020B0604030504040204" pitchFamily="50" charset="-128"/>
              </a:rPr>
              <a:t>まちづ</a:t>
            </a:r>
            <a:endPar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800"/>
              </a:lnSpc>
            </a:pP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くり</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の</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時期が到来</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a:t>
            </a:r>
            <a:endParaRPr lang="en-US" altLang="ja-JP" sz="1400" dirty="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800"/>
              </a:lnSpc>
            </a:pPr>
            <a:endParaRPr lang="en-US" altLang="ja-JP" sz="1400" b="1" dirty="0">
              <a:latin typeface="ＭＳ Ｐゴシック" panose="020B0600070205080204" pitchFamily="50" charset="-128"/>
              <a:ea typeface="ＭＳ Ｐゴシック" panose="020B0600070205080204" pitchFamily="50" charset="-128"/>
              <a:cs typeface="メイリオ" panose="020B0604030504040204" pitchFamily="50" charset="-128"/>
            </a:endParaRPr>
          </a:p>
          <a:p>
            <a:pPr>
              <a:lnSpc>
                <a:spcPts val="1800"/>
              </a:lnSpc>
            </a:pPr>
            <a:r>
              <a:rPr kumimoji="1" lang="ja-JP" altLang="en-US" sz="1400" b="1" dirty="0" smtClean="0">
                <a:latin typeface="ＭＳ Ｐゴシック" panose="020B0600070205080204" pitchFamily="50" charset="-128"/>
                <a:ea typeface="ＭＳ Ｐゴシック" panose="020B0600070205080204" pitchFamily="50" charset="-128"/>
                <a:cs typeface="メイリオ" panose="020B0604030504040204" pitchFamily="50" charset="-128"/>
              </a:rPr>
              <a:t>＜これまでの取組み＞</a:t>
            </a:r>
            <a:endParaRPr kumimoji="1" lang="en-US" altLang="ja-JP" sz="1400" b="1" dirty="0" smtClean="0">
              <a:latin typeface="ＭＳ Ｐゴシック" panose="020B0600070205080204" pitchFamily="50" charset="-128"/>
              <a:ea typeface="ＭＳ Ｐゴシック" panose="020B0600070205080204" pitchFamily="50" charset="-128"/>
              <a:cs typeface="メイリオ" panose="020B0604030504040204" pitchFamily="50" charset="-128"/>
            </a:endParaRPr>
          </a:p>
          <a:p>
            <a:pPr>
              <a:lnSpc>
                <a:spcPts val="1800"/>
              </a:lnSpc>
            </a:pP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2000</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年前後</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まちび</a:t>
            </a:r>
            <a:r>
              <a:rPr lang="ja-JP" altLang="en-US" sz="1400" dirty="0" err="1" smtClean="0">
                <a:latin typeface="ＭＳ Ｐ明朝" panose="02020600040205080304" pitchFamily="18" charset="-128"/>
                <a:ea typeface="ＭＳ Ｐ明朝" panose="02020600040205080304" pitchFamily="18" charset="-128"/>
                <a:cs typeface="メイリオ" panose="020B0604030504040204" pitchFamily="50" charset="-128"/>
              </a:rPr>
              <a:t>ら</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き</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40</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年）、住民の高齢化、施</a:t>
            </a:r>
            <a:endPar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800"/>
              </a:lnSpc>
            </a:pP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設等の老朽化等の課題が顕在化。</a:t>
            </a:r>
            <a:endPar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800"/>
              </a:lnSpc>
            </a:pP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2001</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年、千里ニュータウン再生連絡協議会</a:t>
            </a:r>
            <a:endPar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800"/>
              </a:lnSpc>
            </a:pP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en-US" altLang="ja-JP" sz="1400" dirty="0">
                <a:latin typeface="ＭＳ Ｐ明朝" panose="02020600040205080304" pitchFamily="18" charset="-128"/>
                <a:ea typeface="ＭＳ Ｐ明朝" panose="02020600040205080304" pitchFamily="18" charset="-128"/>
                <a:cs typeface="メイリオ" panose="020B0604030504040204" pitchFamily="50" charset="-128"/>
              </a:rPr>
              <a:t>2007</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年</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、まちの活力を発展、継承するため</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の「再生</a:t>
            </a:r>
            <a:endPar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800"/>
              </a:lnSpc>
            </a:pP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指針」を</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策定</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a:t>
            </a:r>
            <a:endParaRPr lang="en-US" altLang="ja-JP" sz="1400" dirty="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800"/>
              </a:lnSpc>
            </a:pP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2011</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年、千里</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中央</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地区の再整備</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事業完了。</a:t>
            </a:r>
            <a:endParaRPr lang="en-US" altLang="ja-JP" sz="1400" dirty="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800"/>
              </a:lnSpc>
              <a:defRPr/>
            </a:pP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2012</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年、地域住民等と行政が連携し、</a:t>
            </a:r>
            <a:r>
              <a:rPr lang="ja-JP" altLang="en-US" sz="1400" dirty="0" err="1" smtClean="0">
                <a:latin typeface="ＭＳ Ｐ明朝" panose="02020600040205080304" pitchFamily="18" charset="-128"/>
                <a:ea typeface="ＭＳ Ｐ明朝" panose="02020600040205080304" pitchFamily="18" charset="-128"/>
                <a:cs typeface="メイリオ" panose="020B0604030504040204" pitchFamily="50" charset="-128"/>
              </a:rPr>
              <a:t>ま</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ちびらき</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50</a:t>
            </a:r>
          </a:p>
          <a:p>
            <a:pPr>
              <a:lnSpc>
                <a:spcPts val="1800"/>
              </a:lnSpc>
              <a:defRPr/>
            </a:pP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年</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事業実施。</a:t>
            </a:r>
            <a:endParaRPr lang="en-US" altLang="ja-JP" sz="1400" dirty="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800"/>
              </a:lnSpc>
            </a:pP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2014</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年、「再生指針」に</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基づく取組みの点検、</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評価</a:t>
            </a:r>
            <a:endPar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800"/>
              </a:lnSpc>
            </a:pP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を実施、公表</a:t>
            </a:r>
            <a:endPar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800"/>
              </a:lnSpc>
            </a:pPr>
            <a:endParaRPr lang="en-US" altLang="ja-JP" sz="1400" dirty="0">
              <a:latin typeface="ＭＳ Ｐゴシック" panose="020B0600070205080204" pitchFamily="50" charset="-128"/>
              <a:ea typeface="ＭＳ Ｐゴシック" panose="020B0600070205080204" pitchFamily="50" charset="-128"/>
              <a:cs typeface="メイリオ" panose="020B0604030504040204" pitchFamily="50" charset="-128"/>
            </a:endParaRPr>
          </a:p>
          <a:p>
            <a:pPr>
              <a:lnSpc>
                <a:spcPts val="1800"/>
              </a:lnSpc>
            </a:pPr>
            <a:r>
              <a:rPr lang="ja-JP" altLang="en-US" sz="1400" b="1" dirty="0" smtClean="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en-US" altLang="ja-JP" sz="1400" b="1" dirty="0" smtClean="0">
                <a:latin typeface="ＭＳ Ｐゴシック" panose="020B0600070205080204" pitchFamily="50" charset="-128"/>
                <a:ea typeface="ＭＳ Ｐゴシック" panose="020B0600070205080204" pitchFamily="50" charset="-128"/>
                <a:cs typeface="メイリオ" panose="020B0604030504040204" pitchFamily="50" charset="-128"/>
              </a:rPr>
              <a:t>10</a:t>
            </a:r>
            <a:r>
              <a:rPr lang="ja-JP" altLang="en-US" sz="1400" b="1" dirty="0" smtClean="0">
                <a:latin typeface="ＭＳ Ｐゴシック" panose="020B0600070205080204" pitchFamily="50" charset="-128"/>
                <a:ea typeface="ＭＳ Ｐゴシック" panose="020B0600070205080204" pitchFamily="50" charset="-128"/>
                <a:cs typeface="メイリオ" panose="020B0604030504040204" pitchFamily="50" charset="-128"/>
              </a:rPr>
              <a:t>年後のイメージ＞</a:t>
            </a:r>
            <a:endParaRPr lang="en-US" altLang="ja-JP" sz="1400" b="1" dirty="0" smtClean="0">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88900" indent="-88900">
              <a:lnSpc>
                <a:spcPts val="1800"/>
              </a:lnSpc>
              <a:tabLst>
                <a:tab pos="177800" algn="l"/>
              </a:tabLst>
              <a:defRPr/>
            </a:pP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・順次進められている</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老朽化</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した公的住宅</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等の建替え等の再生が</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完了。</a:t>
            </a:r>
            <a:endParaRPr lang="en-US" altLang="ja-JP" sz="1400" dirty="0">
              <a:latin typeface="ＭＳ Ｐ明朝" panose="02020600040205080304" pitchFamily="18" charset="-128"/>
              <a:ea typeface="ＭＳ Ｐ明朝" panose="02020600040205080304" pitchFamily="18" charset="-128"/>
              <a:cs typeface="メイリオ" panose="020B0604030504040204" pitchFamily="50" charset="-128"/>
            </a:endParaRPr>
          </a:p>
          <a:p>
            <a:pPr marL="88900" indent="-88900">
              <a:lnSpc>
                <a:spcPts val="1800"/>
              </a:lnSpc>
              <a:defRPr/>
            </a:pP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・住民</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、事業者、行政など様々な主体が協働し、まちの活力を発展、継承した子育て、高齢者に優しいまちへと再生</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a:t>
            </a:r>
            <a:endParaRPr lang="en-US" altLang="ja-JP" sz="1400" dirty="0">
              <a:latin typeface="ＭＳ Ｐ明朝" panose="02020600040205080304" pitchFamily="18" charset="-128"/>
              <a:ea typeface="ＭＳ Ｐ明朝" panose="02020600040205080304" pitchFamily="18" charset="-128"/>
              <a:cs typeface="メイリオ" panose="020B0604030504040204" pitchFamily="50" charset="-128"/>
            </a:endParaRPr>
          </a:p>
        </p:txBody>
      </p:sp>
      <p:sp>
        <p:nvSpPr>
          <p:cNvPr id="31" name="テキスト ボックス 30"/>
          <p:cNvSpPr txBox="1"/>
          <p:nvPr/>
        </p:nvSpPr>
        <p:spPr>
          <a:xfrm>
            <a:off x="194472" y="4116992"/>
            <a:ext cx="4602511" cy="2593018"/>
          </a:xfrm>
          <a:prstGeom prst="rect">
            <a:avLst/>
          </a:prstGeom>
          <a:noFill/>
        </p:spPr>
        <p:txBody>
          <a:bodyPr wrap="square" rtlCol="0">
            <a:spAutoFit/>
          </a:bodyPr>
          <a:lstStyle/>
          <a:p>
            <a:pPr>
              <a:lnSpc>
                <a:spcPts val="1500"/>
              </a:lnSpc>
            </a:pPr>
            <a:r>
              <a:rPr lang="en-US" altLang="ja-JP" sz="14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ja-JP" altLang="en-US" sz="14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位　置 </a:t>
            </a:r>
            <a:r>
              <a:rPr lang="en-US" altLang="ja-JP" sz="14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4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大阪府吹田市、豊中市</a:t>
            </a:r>
            <a:endPar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500"/>
              </a:lnSpc>
            </a:pP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  </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　大阪</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市内中心部から</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およそ１２</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km</a:t>
            </a:r>
            <a:endParaRPr lang="en-US" altLang="ja-JP" sz="1400" dirty="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500"/>
              </a:lnSpc>
            </a:pPr>
            <a:r>
              <a:rPr lang="en-US" altLang="ja-JP" sz="1400" dirty="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400" dirty="0">
                <a:latin typeface="ＭＳ Ｐゴシック" panose="020B0600070205080204" pitchFamily="50" charset="-128"/>
                <a:ea typeface="ＭＳ Ｐゴシック" panose="020B0600070205080204" pitchFamily="50" charset="-128"/>
                <a:cs typeface="メイリオ" panose="020B0604030504040204" pitchFamily="50" charset="-128"/>
              </a:rPr>
              <a:t>まちび</a:t>
            </a:r>
            <a:r>
              <a:rPr lang="ja-JP" altLang="en-US" sz="1400" dirty="0" err="1">
                <a:latin typeface="ＭＳ Ｐゴシック" panose="020B0600070205080204" pitchFamily="50" charset="-128"/>
                <a:ea typeface="ＭＳ Ｐゴシック" panose="020B0600070205080204" pitchFamily="50" charset="-128"/>
                <a:cs typeface="メイリオ" panose="020B0604030504040204" pitchFamily="50" charset="-128"/>
              </a:rPr>
              <a:t>ら</a:t>
            </a:r>
            <a:r>
              <a:rPr lang="ja-JP" altLang="en-US" sz="1400" dirty="0">
                <a:latin typeface="ＭＳ Ｐゴシック" panose="020B0600070205080204" pitchFamily="50" charset="-128"/>
                <a:ea typeface="ＭＳ Ｐゴシック" panose="020B0600070205080204" pitchFamily="50" charset="-128"/>
                <a:cs typeface="メイリオ" panose="020B0604030504040204" pitchFamily="50" charset="-128"/>
              </a:rPr>
              <a:t>き</a:t>
            </a:r>
            <a:r>
              <a:rPr lang="en-US" altLang="ja-JP" sz="14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　</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1962</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年</a:t>
            </a:r>
            <a:endParaRPr lang="en-US" altLang="ja-JP" sz="1400" dirty="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500"/>
              </a:lnSpc>
            </a:pP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　　　　　　　　ま</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ちびらき</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から</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52</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年経過</a:t>
            </a:r>
            <a:endParaRPr lang="en-US" altLang="ja-JP" sz="1400" dirty="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500"/>
              </a:lnSpc>
            </a:pP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　　　　　　　大阪府</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企業局（当時）が開発</a:t>
            </a:r>
            <a:endParaRPr lang="en-US" altLang="ja-JP" sz="1400" dirty="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500"/>
              </a:lnSpc>
            </a:pPr>
            <a:r>
              <a:rPr lang="en-US" altLang="ja-JP" sz="14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ja-JP" altLang="en-US" sz="14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開発面積 </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 約</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1,160ha</a:t>
            </a:r>
          </a:p>
          <a:p>
            <a:pPr>
              <a:lnSpc>
                <a:spcPts val="1500"/>
              </a:lnSpc>
            </a:pP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　　　　　　</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　　（吹田市</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791ha</a:t>
            </a:r>
            <a:r>
              <a:rPr lang="ja-JP" altLang="en-US" sz="1400" dirty="0" err="1" smtClean="0">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豊中市</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369ha</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a:t>
            </a:r>
            <a:endParaRPr lang="en-US" altLang="ja-JP" sz="1400" dirty="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500"/>
              </a:lnSpc>
            </a:pPr>
            <a:r>
              <a:rPr lang="en-US" altLang="ja-JP" sz="14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ja-JP" altLang="en-US" sz="14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居住人口 </a:t>
            </a:r>
            <a:r>
              <a:rPr lang="en-US" altLang="ja-JP" sz="14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 </a:t>
            </a:r>
            <a:r>
              <a:rPr lang="zh-TW"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約</a:t>
            </a:r>
            <a:r>
              <a:rPr lang="en-US" altLang="ja-JP" sz="1400" dirty="0">
                <a:latin typeface="ＭＳ Ｐ明朝" panose="02020600040205080304" pitchFamily="18" charset="-128"/>
                <a:ea typeface="ＭＳ Ｐ明朝" panose="02020600040205080304" pitchFamily="18" charset="-128"/>
                <a:cs typeface="メイリオ" panose="020B0604030504040204" pitchFamily="50" charset="-128"/>
              </a:rPr>
              <a:t>9.6</a:t>
            </a:r>
            <a:r>
              <a:rPr lang="zh-TW"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万人</a:t>
            </a:r>
            <a:r>
              <a:rPr lang="en-US" altLang="ja-JP" sz="1400" dirty="0">
                <a:latin typeface="ＭＳ Ｐ明朝" panose="02020600040205080304" pitchFamily="18" charset="-128"/>
                <a:ea typeface="ＭＳ Ｐ明朝" panose="02020600040205080304" pitchFamily="18" charset="-128"/>
                <a:cs typeface="メイリオ" panose="020B0604030504040204" pitchFamily="50" charset="-128"/>
              </a:rPr>
              <a:t>(</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2014</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年</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10</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月</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末</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　　　　　</a:t>
            </a:r>
            <a:endPar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500"/>
              </a:lnSpc>
            </a:pP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　　　　　　　　ピーク</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時</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約</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13</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万人（</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1975</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年）</a:t>
            </a:r>
            <a:endPar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500"/>
              </a:lnSpc>
            </a:pPr>
            <a:r>
              <a:rPr lang="en-US" altLang="ja-JP" sz="14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ja-JP" altLang="en-US" sz="14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住 戸 数 </a:t>
            </a:r>
            <a:r>
              <a:rPr lang="en-US" altLang="ja-JP" sz="14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4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  </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約</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4.2</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万戸（</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2004</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年）</a:t>
            </a:r>
            <a:endPar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500"/>
              </a:lnSpc>
            </a:pP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　　　　　　　　うち公的</a:t>
            </a: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賃貸</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住宅約</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2.4</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万戸</a:t>
            </a:r>
            <a:endParaRPr lang="en-US" altLang="ja-JP" sz="1400" dirty="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500"/>
              </a:lnSpc>
            </a:pPr>
            <a:r>
              <a:rPr lang="en-US" altLang="ja-JP" sz="14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4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交通</a:t>
            </a:r>
            <a:r>
              <a:rPr lang="en-US" altLang="ja-JP" sz="14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4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鉄道</a:t>
            </a:r>
            <a:r>
              <a:rPr lang="en-US" altLang="ja-JP" sz="14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　大阪から千里中央まで</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20</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分</a:t>
            </a:r>
            <a:endPar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a:p>
            <a:pPr>
              <a:lnSpc>
                <a:spcPts val="1500"/>
              </a:lnSpc>
            </a:pPr>
            <a:r>
              <a:rPr lang="ja-JP" altLang="en-US" sz="1400" dirty="0">
                <a:latin typeface="ＭＳ Ｐ明朝" panose="02020600040205080304" pitchFamily="18" charset="-128"/>
                <a:ea typeface="ＭＳ Ｐ明朝" panose="02020600040205080304" pitchFamily="18" charset="-128"/>
                <a:cs typeface="メイリオ" panose="020B0604030504040204" pitchFamily="50" charset="-128"/>
              </a:rPr>
              <a:t>　</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　　　　　　　　 </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3</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鉄軌道、</a:t>
            </a:r>
            <a:r>
              <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rPr>
              <a:t>7</a:t>
            </a:r>
            <a:r>
              <a:rPr lang="ja-JP" altLang="en-US" sz="1400" dirty="0" smtClean="0">
                <a:latin typeface="ＭＳ Ｐ明朝" panose="02020600040205080304" pitchFamily="18" charset="-128"/>
                <a:ea typeface="ＭＳ Ｐ明朝" panose="02020600040205080304" pitchFamily="18" charset="-128"/>
                <a:cs typeface="メイリオ" panose="020B0604030504040204" pitchFamily="50" charset="-128"/>
              </a:rPr>
              <a:t>駅</a:t>
            </a:r>
            <a:endParaRPr lang="en-US" altLang="ja-JP" sz="1400" dirty="0" smtClean="0">
              <a:latin typeface="ＭＳ Ｐ明朝" panose="02020600040205080304" pitchFamily="18" charset="-128"/>
              <a:ea typeface="ＭＳ Ｐ明朝" panose="02020600040205080304" pitchFamily="18" charset="-128"/>
              <a:cs typeface="メイリオ" panose="020B0604030504040204" pitchFamily="50" charset="-128"/>
            </a:endParaRPr>
          </a:p>
        </p:txBody>
      </p:sp>
      <p:sp>
        <p:nvSpPr>
          <p:cNvPr id="12" name="テキスト ボックス 11"/>
          <p:cNvSpPr txBox="1"/>
          <p:nvPr/>
        </p:nvSpPr>
        <p:spPr>
          <a:xfrm>
            <a:off x="184346" y="112834"/>
            <a:ext cx="2816797" cy="400110"/>
          </a:xfrm>
          <a:prstGeom prst="rect">
            <a:avLst/>
          </a:prstGeom>
          <a:noFill/>
        </p:spPr>
        <p:txBody>
          <a:bodyPr wrap="none" rtlCol="0">
            <a:spAutoFit/>
          </a:bodyPr>
          <a:lstStyle/>
          <a:p>
            <a:r>
              <a:rPr lang="ja-JP" altLang="en-US" sz="2000" dirty="0" smtClean="0">
                <a:latin typeface="ＭＳ Ｐゴシック" panose="020B0600070205080204" pitchFamily="50" charset="-128"/>
                <a:ea typeface="ＭＳ Ｐゴシック" panose="020B0600070205080204" pitchFamily="50" charset="-128"/>
                <a:cs typeface="メイリオ" panose="020B0604030504040204" pitchFamily="50" charset="-128"/>
              </a:rPr>
              <a:t>（参考）千里ニュータウン</a:t>
            </a:r>
            <a:endParaRPr lang="en-US" altLang="ja-JP" sz="1600" dirty="0" smtClean="0">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18" name="テキスト ボックス 17"/>
          <p:cNvSpPr txBox="1"/>
          <p:nvPr/>
        </p:nvSpPr>
        <p:spPr>
          <a:xfrm>
            <a:off x="6800" y="619740"/>
            <a:ext cx="902811" cy="307777"/>
          </a:xfrm>
          <a:prstGeom prst="rect">
            <a:avLst/>
          </a:prstGeom>
          <a:noFill/>
        </p:spPr>
        <p:txBody>
          <a:bodyPr wrap="none" rtlCol="0">
            <a:spAutoFit/>
          </a:bodyPr>
          <a:lstStyle/>
          <a:p>
            <a:r>
              <a:rPr lang="ja-JP" altLang="en-US" sz="1400" b="1" dirty="0">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1400" b="1" dirty="0" smtClean="0">
                <a:latin typeface="ＭＳ Ｐゴシック" panose="020B0600070205080204" pitchFamily="50" charset="-128"/>
                <a:ea typeface="ＭＳ Ｐゴシック" panose="020B0600070205080204" pitchFamily="50" charset="-128"/>
                <a:cs typeface="メイリオ" panose="020B0604030504040204" pitchFamily="50" charset="-128"/>
              </a:rPr>
              <a:t>概要＞</a:t>
            </a:r>
            <a:endParaRPr lang="en-US" altLang="ja-JP" sz="1400" b="1" dirty="0" smtClean="0">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8" name="スライド番号プレースホルダ 7"/>
          <p:cNvSpPr>
            <a:spLocks noGrp="1"/>
          </p:cNvSpPr>
          <p:nvPr>
            <p:ph type="sldNum" sz="quarter" idx="12"/>
          </p:nvPr>
        </p:nvSpPr>
        <p:spPr/>
        <p:txBody>
          <a:bodyPr/>
          <a:lstStyle/>
          <a:p>
            <a:fld id="{37EF5067-3AB7-4642-9103-42CBD40CC6D9}" type="slidenum">
              <a:rPr kumimoji="1" lang="ja-JP" altLang="en-US" smtClean="0"/>
              <a:pPr/>
              <a:t>77</a:t>
            </a:fld>
            <a:endParaRPr kumimoji="1" lang="ja-JP" altLang="en-US" dirty="0"/>
          </a:p>
        </p:txBody>
      </p:sp>
    </p:spTree>
    <p:extLst>
      <p:ext uri="{BB962C8B-B14F-4D97-AF65-F5344CB8AC3E}">
        <p14:creationId xmlns:p14="http://schemas.microsoft.com/office/powerpoint/2010/main" val="1084816575"/>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389542" y="646581"/>
            <a:ext cx="3355144" cy="4129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ja-JP" altLang="en-US" sz="1600" dirty="0" smtClean="0">
                <a:solidFill>
                  <a:schemeClr val="tx1"/>
                </a:solidFill>
              </a:rPr>
              <a:t>○今後の取組み（スケジュール）</a:t>
            </a:r>
            <a:endParaRPr lang="en-US" altLang="ja-JP" sz="1600" dirty="0" smtClean="0">
              <a:solidFill>
                <a:schemeClr val="tx1"/>
              </a:solidFill>
            </a:endParaRPr>
          </a:p>
        </p:txBody>
      </p:sp>
      <p:sp>
        <p:nvSpPr>
          <p:cNvPr id="11" name="正方形/長方形 10"/>
          <p:cNvSpPr/>
          <p:nvPr/>
        </p:nvSpPr>
        <p:spPr>
          <a:xfrm>
            <a:off x="4796983" y="1475183"/>
            <a:ext cx="479411" cy="2160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kumimoji="1" lang="ja-JP" altLang="en-US" sz="1050" u="sng" strike="dblStrike" dirty="0">
              <a:solidFill>
                <a:srgbClr val="FF0000"/>
              </a:solidFill>
            </a:endParaRPr>
          </a:p>
        </p:txBody>
      </p:sp>
      <p:sp>
        <p:nvSpPr>
          <p:cNvPr id="14" name="正方形/長方形 13"/>
          <p:cNvSpPr/>
          <p:nvPr/>
        </p:nvSpPr>
        <p:spPr>
          <a:xfrm>
            <a:off x="2749818" y="2261717"/>
            <a:ext cx="3529329" cy="4339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kumimoji="1" lang="ja-JP" altLang="en-US" sz="1050" u="sng" dirty="0">
              <a:solidFill>
                <a:srgbClr val="FF0000"/>
              </a:solidFill>
            </a:endParaRPr>
          </a:p>
        </p:txBody>
      </p:sp>
      <p:pic>
        <p:nvPicPr>
          <p:cNvPr id="1026"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499048" y="1011504"/>
            <a:ext cx="9075278" cy="19794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 name="グループ化 11"/>
          <p:cNvGrpSpPr/>
          <p:nvPr/>
        </p:nvGrpSpPr>
        <p:grpSpPr>
          <a:xfrm>
            <a:off x="178767" y="6123152"/>
            <a:ext cx="9048600" cy="657265"/>
            <a:chOff x="76116" y="6085051"/>
            <a:chExt cx="8352554" cy="657265"/>
          </a:xfrm>
        </p:grpSpPr>
        <p:sp>
          <p:nvSpPr>
            <p:cNvPr id="13" name="角丸四角形 12"/>
            <p:cNvSpPr/>
            <p:nvPr/>
          </p:nvSpPr>
          <p:spPr>
            <a:xfrm>
              <a:off x="162620" y="6381328"/>
              <a:ext cx="8266050" cy="360988"/>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0" tIns="0" rIns="360000" bIns="0" rtlCol="0" anchor="ctr"/>
            <a:lstStyle/>
            <a:p>
              <a:pPr>
                <a:spcBef>
                  <a:spcPts val="600"/>
                </a:spcBef>
              </a:pPr>
              <a:r>
                <a:rPr lang="ja-JP" altLang="en-US" sz="1400" dirty="0">
                  <a:solidFill>
                    <a:schemeClr val="tx1"/>
                  </a:solidFill>
                  <a:latin typeface="ＭＳ Ｐ明朝" panose="02020600040205080304" pitchFamily="18" charset="-128"/>
                  <a:ea typeface="ＭＳ Ｐ明朝" panose="02020600040205080304" pitchFamily="18" charset="-128"/>
                </a:rPr>
                <a:t>・大阪府：住宅まちづくり部</a:t>
              </a:r>
              <a:endParaRPr lang="en-US" altLang="ja-JP" sz="1400" dirty="0">
                <a:solidFill>
                  <a:schemeClr val="tx1"/>
                </a:solidFill>
                <a:latin typeface="ＭＳ Ｐ明朝" panose="02020600040205080304" pitchFamily="18" charset="-128"/>
                <a:ea typeface="ＭＳ Ｐ明朝" panose="02020600040205080304" pitchFamily="18" charset="-128"/>
              </a:endParaRPr>
            </a:p>
          </p:txBody>
        </p:sp>
        <p:sp>
          <p:nvSpPr>
            <p:cNvPr id="15" name="テキスト ボックス 14"/>
            <p:cNvSpPr txBox="1"/>
            <p:nvPr/>
          </p:nvSpPr>
          <p:spPr>
            <a:xfrm>
              <a:off x="76116" y="6085051"/>
              <a:ext cx="6351200" cy="338554"/>
            </a:xfrm>
            <a:prstGeom prst="rect">
              <a:avLst/>
            </a:prstGeom>
            <a:noFill/>
          </p:spPr>
          <p:txBody>
            <a:bodyPr wrap="square" rtlCol="0">
              <a:spAutoFit/>
            </a:bodyPr>
            <a:lstStyle/>
            <a:p>
              <a:r>
                <a:rPr lang="ja-JP" altLang="en-US" sz="1600" dirty="0" smtClean="0"/>
                <a:t>○</a:t>
              </a:r>
              <a:r>
                <a:rPr lang="en-US" altLang="ja-JP" sz="1600" dirty="0"/>
                <a:t>『</a:t>
              </a:r>
              <a:r>
                <a:rPr lang="ja-JP" altLang="en-US" sz="1600" dirty="0"/>
                <a:t>泉北</a:t>
              </a:r>
              <a:r>
                <a:rPr lang="ja-JP" altLang="en-US" sz="1600" dirty="0" smtClean="0"/>
                <a:t>ニュータウン</a:t>
              </a:r>
              <a:r>
                <a:rPr lang="en-US" altLang="ja-JP" sz="1600" dirty="0" smtClean="0"/>
                <a:t>』</a:t>
              </a:r>
              <a:r>
                <a:rPr lang="ja-JP" altLang="en-US" sz="1600" dirty="0"/>
                <a:t>エリアの担当</a:t>
              </a:r>
              <a:r>
                <a:rPr lang="ja-JP" altLang="en-US" sz="1600" dirty="0" smtClean="0"/>
                <a:t>部局一覧</a:t>
              </a:r>
              <a:endParaRPr lang="en-US" altLang="ja-JP" sz="1600" dirty="0" smtClean="0"/>
            </a:p>
          </p:txBody>
        </p:sp>
      </p:grpSp>
      <p:sp>
        <p:nvSpPr>
          <p:cNvPr id="12" name="スライド番号プレースホルダ 11"/>
          <p:cNvSpPr>
            <a:spLocks noGrp="1"/>
          </p:cNvSpPr>
          <p:nvPr>
            <p:ph type="sldNum" sz="quarter" idx="12"/>
          </p:nvPr>
        </p:nvSpPr>
        <p:spPr/>
        <p:txBody>
          <a:bodyPr/>
          <a:lstStyle/>
          <a:p>
            <a:fld id="{37EF5067-3AB7-4642-9103-42CBD40CC6D9}" type="slidenum">
              <a:rPr kumimoji="1" lang="ja-JP" altLang="en-US" smtClean="0"/>
              <a:pPr/>
              <a:t>78</a:t>
            </a:fld>
            <a:endParaRPr kumimoji="1" lang="ja-JP" altLang="en-US" dirty="0"/>
          </a:p>
        </p:txBody>
      </p:sp>
    </p:spTree>
    <p:extLst>
      <p:ext uri="{BB962C8B-B14F-4D97-AF65-F5344CB8AC3E}">
        <p14:creationId xmlns:p14="http://schemas.microsoft.com/office/powerpoint/2010/main" val="1231148749"/>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4472367" y="431800"/>
            <a:ext cx="5325942" cy="3501256"/>
          </a:xfrm>
          <a:prstGeom prst="rect">
            <a:avLst/>
          </a:prstGeom>
          <a:noFill/>
          <a:ln w="158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t"/>
          <a:lstStyle/>
          <a:p>
            <a:r>
              <a:rPr lang="ja-JP" altLang="en-US" sz="1200" b="1" dirty="0">
                <a:solidFill>
                  <a:schemeClr val="tx1"/>
                </a:solidFill>
                <a:latin typeface="ＭＳ Ｐゴシック" panose="020B0600070205080204" pitchFamily="50" charset="-128"/>
                <a:ea typeface="ＭＳ Ｐゴシック" panose="020B0600070205080204" pitchFamily="50" charset="-128"/>
              </a:rPr>
              <a:t>＜</a:t>
            </a:r>
            <a:r>
              <a:rPr lang="ja-JP" altLang="en-US" sz="1200" b="1" dirty="0" smtClean="0">
                <a:solidFill>
                  <a:schemeClr val="tx1"/>
                </a:solidFill>
                <a:latin typeface="ＭＳ Ｐゴシック" panose="020B0600070205080204" pitchFamily="50" charset="-128"/>
                <a:ea typeface="ＭＳ Ｐゴシック" panose="020B0600070205080204" pitchFamily="50" charset="-128"/>
              </a:rPr>
              <a:t>国の動き＞</a:t>
            </a:r>
            <a:endParaRPr kumimoji="1" lang="en-US" altLang="ja-JP" sz="1200" b="1"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dirty="0" smtClean="0">
                <a:solidFill>
                  <a:schemeClr val="tx1"/>
                </a:solidFill>
                <a:latin typeface="ＭＳ Ｐ明朝" panose="02020600040205080304" pitchFamily="18" charset="-128"/>
                <a:ea typeface="ＭＳ Ｐ明朝" panose="02020600040205080304" pitchFamily="18" charset="-128"/>
              </a:rPr>
              <a:t>　</a:t>
            </a:r>
            <a:r>
              <a:rPr kumimoji="1" lang="en-US" altLang="ja-JP" sz="1200" dirty="0" smtClean="0">
                <a:solidFill>
                  <a:schemeClr val="tx1"/>
                </a:solidFill>
                <a:latin typeface="ＭＳ Ｐ明朝" panose="02020600040205080304" pitchFamily="18" charset="-128"/>
                <a:ea typeface="ＭＳ Ｐ明朝" panose="02020600040205080304" pitchFamily="18" charset="-128"/>
              </a:rPr>
              <a:t>2007</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　独立行政法人の整理（万博機構廃止の方針）</a:t>
            </a:r>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pPr marL="1698625" indent="-1698625"/>
            <a:r>
              <a:rPr lang="ja-JP" altLang="en-US" sz="1200" dirty="0" smtClean="0">
                <a:solidFill>
                  <a:schemeClr val="tx1"/>
                </a:solidFill>
                <a:latin typeface="ＭＳ Ｐ明朝" panose="02020600040205080304" pitchFamily="18" charset="-128"/>
                <a:ea typeface="ＭＳ Ｐ明朝" panose="02020600040205080304" pitchFamily="18" charset="-128"/>
              </a:rPr>
              <a:t>　</a:t>
            </a:r>
            <a:r>
              <a:rPr lang="en-US" altLang="ja-JP" sz="1200" dirty="0" smtClean="0">
                <a:solidFill>
                  <a:schemeClr val="tx1"/>
                </a:solidFill>
                <a:latin typeface="ＭＳ Ｐ明朝" panose="02020600040205080304" pitchFamily="18" charset="-128"/>
                <a:ea typeface="ＭＳ Ｐ明朝" panose="02020600040205080304" pitchFamily="18" charset="-128"/>
              </a:rPr>
              <a:t>2010</a:t>
            </a:r>
            <a:r>
              <a:rPr lang="ja-JP" altLang="en-US" sz="1200" dirty="0" smtClean="0">
                <a:solidFill>
                  <a:schemeClr val="tx1"/>
                </a:solidFill>
                <a:latin typeface="ＭＳ Ｐ明朝" panose="02020600040205080304" pitchFamily="18" charset="-128"/>
                <a:ea typeface="ＭＳ Ｐ明朝" panose="02020600040205080304" pitchFamily="18" charset="-128"/>
              </a:rPr>
              <a:t>年　事業仕分け</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1698625" indent="-1698625"/>
            <a:r>
              <a:rPr lang="ja-JP" altLang="en-US" sz="1200" dirty="0">
                <a:solidFill>
                  <a:schemeClr val="tx1"/>
                </a:solidFill>
                <a:latin typeface="ＭＳ Ｐ明朝" panose="02020600040205080304" pitchFamily="18" charset="-128"/>
                <a:ea typeface="ＭＳ Ｐ明朝" panose="02020600040205080304" pitchFamily="18"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rPr>
              <a:t>　　　　　　（万博機構を廃止し公園事業を府に任せるとの結論）</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1698625" indent="-1698625"/>
            <a:r>
              <a:rPr lang="ja-JP" altLang="en-US" sz="1200" dirty="0">
                <a:solidFill>
                  <a:schemeClr val="tx1"/>
                </a:solidFill>
                <a:latin typeface="ＭＳ Ｐ明朝" panose="02020600040205080304" pitchFamily="18" charset="-128"/>
                <a:ea typeface="ＭＳ Ｐ明朝" panose="02020600040205080304" pitchFamily="18" charset="-128"/>
              </a:rPr>
              <a:t>　</a:t>
            </a:r>
            <a:r>
              <a:rPr lang="en-US" altLang="ja-JP" sz="1200" dirty="0">
                <a:solidFill>
                  <a:schemeClr val="tx1"/>
                </a:solidFill>
                <a:latin typeface="ＭＳ Ｐ明朝" panose="02020600040205080304" pitchFamily="18" charset="-128"/>
                <a:ea typeface="ＭＳ Ｐ明朝" panose="02020600040205080304" pitchFamily="18" charset="-128"/>
              </a:rPr>
              <a:t>2014</a:t>
            </a:r>
            <a:r>
              <a:rPr lang="ja-JP" altLang="en-US" sz="1200" dirty="0" smtClean="0">
                <a:solidFill>
                  <a:schemeClr val="tx1"/>
                </a:solidFill>
                <a:latin typeface="ＭＳ Ｐ明朝" panose="02020600040205080304" pitchFamily="18" charset="-128"/>
                <a:ea typeface="ＭＳ Ｐ明朝" panose="02020600040205080304" pitchFamily="18" charset="-128"/>
              </a:rPr>
              <a:t>年　万博機構廃止（法律施行）➡府の公園運営開始</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1698625" indent="-1698625">
              <a:spcBef>
                <a:spcPts val="600"/>
              </a:spcBef>
            </a:pPr>
            <a:r>
              <a:rPr lang="ja-JP" altLang="en-US" sz="1200" b="1" dirty="0" smtClean="0">
                <a:solidFill>
                  <a:schemeClr val="tx1"/>
                </a:solidFill>
                <a:latin typeface="ＭＳ Ｐゴシック" panose="020B0600070205080204" pitchFamily="50" charset="-128"/>
                <a:ea typeface="ＭＳ Ｐゴシック" panose="020B0600070205080204" pitchFamily="50" charset="-128"/>
              </a:rPr>
              <a:t>＜府営公園化に向けた国との協議＞</a:t>
            </a:r>
            <a:endParaRPr lang="en-US" altLang="ja-JP" sz="1200" b="1" dirty="0" smtClean="0">
              <a:solidFill>
                <a:schemeClr val="tx1"/>
              </a:solidFill>
              <a:latin typeface="ＭＳ Ｐゴシック" panose="020B0600070205080204" pitchFamily="50" charset="-128"/>
              <a:ea typeface="ＭＳ Ｐゴシック" panose="020B0600070205080204" pitchFamily="50" charset="-128"/>
            </a:endParaRPr>
          </a:p>
          <a:p>
            <a:pPr marL="355600" indent="-355600"/>
            <a:r>
              <a:rPr lang="ja-JP" altLang="en-US" sz="1200" dirty="0">
                <a:solidFill>
                  <a:schemeClr val="tx1"/>
                </a:solidFill>
                <a:latin typeface="ＭＳ Ｐ明朝" panose="02020600040205080304" pitchFamily="18" charset="-128"/>
                <a:ea typeface="ＭＳ Ｐ明朝" panose="02020600040205080304" pitchFamily="18"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rPr>
              <a:t>・万博機構所有の土地を、機構への出資割合に応じて国・府に分割</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177800" indent="-177800"/>
            <a:r>
              <a:rPr lang="ja-JP" altLang="en-US" sz="1200" dirty="0">
                <a:solidFill>
                  <a:schemeClr val="tx1"/>
                </a:solidFill>
                <a:latin typeface="ＭＳ Ｐ明朝" panose="02020600040205080304" pitchFamily="18" charset="-128"/>
                <a:ea typeface="ＭＳ Ｐ明朝" panose="02020600040205080304" pitchFamily="18"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rPr>
              <a:t>・国保有部分（自然文化園地区）は、財政法の規定により、府が有償で借り受け、公園全体として一体的に管理運営。</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177800" indent="-177800"/>
            <a:r>
              <a:rPr lang="ja-JP" altLang="en-US" sz="1200" dirty="0">
                <a:solidFill>
                  <a:schemeClr val="tx1"/>
                </a:solidFill>
                <a:latin typeface="ＭＳ Ｐ明朝" panose="02020600040205080304" pitchFamily="18" charset="-128"/>
                <a:ea typeface="ＭＳ Ｐ明朝" panose="02020600040205080304" pitchFamily="18" charset="-128"/>
              </a:rPr>
              <a:t>　</a:t>
            </a:r>
            <a:r>
              <a:rPr lang="ja-JP" altLang="en-US" sz="1200" dirty="0" smtClean="0">
                <a:solidFill>
                  <a:schemeClr val="tx1"/>
                </a:solidFill>
                <a:latin typeface="ＭＳ Ｐ明朝" panose="02020600040205080304" pitchFamily="18" charset="-128"/>
                <a:ea typeface="ＭＳ Ｐ明朝" panose="02020600040205080304" pitchFamily="18" charset="-128"/>
              </a:rPr>
              <a:t>・府は、府が保有する南側ゾーン・エキスポランド跡地に民間大型複合施設を誘致。その利益と、万博機構から引き継ぐ資産や入園料等の収入を元に、新たな財政負担のない形で、公園管理を実施</a:t>
            </a:r>
            <a:endParaRPr lang="en-US" altLang="ja-JP" sz="1200" dirty="0">
              <a:solidFill>
                <a:schemeClr val="tx1"/>
              </a:solidFill>
              <a:latin typeface="ＭＳ Ｐ明朝" panose="02020600040205080304" pitchFamily="18" charset="-128"/>
              <a:ea typeface="ＭＳ Ｐ明朝" panose="02020600040205080304" pitchFamily="18" charset="-128"/>
            </a:endParaRPr>
          </a:p>
          <a:p>
            <a:pPr>
              <a:spcBef>
                <a:spcPts val="600"/>
              </a:spcBef>
            </a:pPr>
            <a:r>
              <a:rPr lang="ja-JP" altLang="en-US" sz="1200" b="1" dirty="0">
                <a:solidFill>
                  <a:schemeClr val="tx1"/>
                </a:solidFill>
                <a:latin typeface="ＭＳ Ｐゴシック" panose="020B0600070205080204" pitchFamily="50" charset="-128"/>
                <a:ea typeface="ＭＳ Ｐゴシック" panose="020B0600070205080204" pitchFamily="50" charset="-128"/>
              </a:rPr>
              <a:t>＜</a:t>
            </a:r>
            <a:r>
              <a:rPr lang="ja-JP" altLang="en-US" sz="1200" b="1" dirty="0" smtClean="0">
                <a:solidFill>
                  <a:schemeClr val="tx1"/>
                </a:solidFill>
                <a:latin typeface="ＭＳ Ｐゴシック" panose="020B0600070205080204" pitchFamily="50" charset="-128"/>
                <a:ea typeface="ＭＳ Ｐゴシック" panose="020B0600070205080204" pitchFamily="50" charset="-128"/>
              </a:rPr>
              <a:t>将来イメージ</a:t>
            </a:r>
            <a:r>
              <a:rPr lang="ja-JP" altLang="en-US" sz="1200" b="1"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200" b="1" dirty="0" smtClean="0">
              <a:solidFill>
                <a:schemeClr val="tx1"/>
              </a:solidFill>
              <a:latin typeface="ＭＳ Ｐゴシック" panose="020B0600070205080204" pitchFamily="50" charset="-128"/>
              <a:ea typeface="ＭＳ Ｐゴシック" panose="020B0600070205080204" pitchFamily="50" charset="-128"/>
            </a:endParaRPr>
          </a:p>
          <a:p>
            <a:r>
              <a:rPr kumimoji="1" lang="en-US" altLang="ja-JP" sz="1200" dirty="0" smtClean="0">
                <a:solidFill>
                  <a:schemeClr val="tx1"/>
                </a:solidFill>
                <a:latin typeface="ＭＳ Ｐ明朝" panose="02020600040205080304" pitchFamily="18" charset="-128"/>
                <a:ea typeface="ＭＳ Ｐ明朝" panose="02020600040205080304" pitchFamily="18" charset="-128"/>
              </a:rPr>
              <a:t>2015</a:t>
            </a:r>
            <a:r>
              <a:rPr kumimoji="1" lang="ja-JP" altLang="en-US" sz="1200" dirty="0" smtClean="0">
                <a:solidFill>
                  <a:schemeClr val="tx1"/>
                </a:solidFill>
                <a:latin typeface="ＭＳ Ｐ明朝" panose="02020600040205080304" pitchFamily="18" charset="-128"/>
                <a:ea typeface="ＭＳ Ｐ明朝" panose="02020600040205080304" pitchFamily="18" charset="-128"/>
              </a:rPr>
              <a:t>年秋（予定）　</a:t>
            </a:r>
            <a:r>
              <a:rPr lang="ja-JP" altLang="en-US" sz="1200" dirty="0" smtClean="0">
                <a:solidFill>
                  <a:schemeClr val="tx1"/>
                </a:solidFill>
                <a:latin typeface="ＭＳ Ｐ明朝" panose="02020600040205080304" pitchFamily="18" charset="-128"/>
                <a:ea typeface="ＭＳ Ｐ明朝" panose="02020600040205080304" pitchFamily="18" charset="-128"/>
              </a:rPr>
              <a:t>・エキスポランド跡地に民間大型複合施設オープン</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665163"/>
            <a:r>
              <a:rPr lang="ja-JP" altLang="en-US" sz="1200" dirty="0" smtClean="0">
                <a:solidFill>
                  <a:schemeClr val="tx1"/>
                </a:solidFill>
                <a:latin typeface="ＭＳ Ｐ明朝" panose="02020600040205080304" pitchFamily="18" charset="-128"/>
                <a:ea typeface="ＭＳ Ｐ明朝" panose="02020600040205080304" pitchFamily="18" charset="-128"/>
              </a:rPr>
              <a:t>　　　　　・ガンバ大阪ﾎｰﾑｽﾀｼﾞｱﾑ（仮・吹田市立ｽﾀｼﾞｱﾑ）完成</a:t>
            </a:r>
            <a:endParaRPr lang="en-US" altLang="ja-JP" sz="1200" dirty="0">
              <a:solidFill>
                <a:schemeClr val="tx1"/>
              </a:solidFill>
              <a:latin typeface="ＭＳ Ｐ明朝" panose="02020600040205080304" pitchFamily="18" charset="-128"/>
              <a:ea typeface="ＭＳ Ｐ明朝" panose="02020600040205080304" pitchFamily="18" charset="-128"/>
            </a:endParaRPr>
          </a:p>
          <a:p>
            <a:pPr marL="4763"/>
            <a:r>
              <a:rPr lang="en-US" altLang="ja-JP" sz="1200" dirty="0" smtClean="0">
                <a:solidFill>
                  <a:schemeClr val="tx1"/>
                </a:solidFill>
                <a:latin typeface="ＭＳ Ｐ明朝" panose="02020600040205080304" pitchFamily="18" charset="-128"/>
                <a:ea typeface="ＭＳ Ｐ明朝" panose="02020600040205080304" pitchFamily="18" charset="-128"/>
              </a:rPr>
              <a:t>2017</a:t>
            </a:r>
            <a:r>
              <a:rPr lang="ja-JP" altLang="en-US" sz="1200" dirty="0" smtClean="0">
                <a:solidFill>
                  <a:schemeClr val="tx1"/>
                </a:solidFill>
                <a:latin typeface="ＭＳ Ｐ明朝" panose="02020600040205080304" pitchFamily="18" charset="-128"/>
                <a:ea typeface="ＭＳ Ｐ明朝" panose="02020600040205080304" pitchFamily="18" charset="-128"/>
              </a:rPr>
              <a:t>年（予定）　　 ・</a:t>
            </a:r>
            <a:r>
              <a:rPr lang="ja-JP" altLang="en-US" sz="1200" dirty="0">
                <a:solidFill>
                  <a:schemeClr val="tx1"/>
                </a:solidFill>
                <a:latin typeface="ＭＳ Ｐ明朝" panose="02020600040205080304" pitchFamily="18" charset="-128"/>
                <a:ea typeface="ＭＳ Ｐ明朝" panose="02020600040205080304" pitchFamily="18" charset="-128"/>
              </a:rPr>
              <a:t>「太陽の塔」修復、「第四の顔」復元完了、一般</a:t>
            </a:r>
            <a:r>
              <a:rPr lang="ja-JP" altLang="en-US" sz="1200" dirty="0" smtClean="0">
                <a:solidFill>
                  <a:schemeClr val="tx1"/>
                </a:solidFill>
                <a:latin typeface="ＭＳ Ｐ明朝" panose="02020600040205080304" pitchFamily="18" charset="-128"/>
                <a:ea typeface="ＭＳ Ｐ明朝" panose="02020600040205080304" pitchFamily="18" charset="-128"/>
              </a:rPr>
              <a:t>公開</a:t>
            </a:r>
            <a:endParaRPr lang="en-US" altLang="ja-JP" sz="1200" dirty="0" smtClean="0">
              <a:solidFill>
                <a:schemeClr val="tx1"/>
              </a:solidFill>
              <a:latin typeface="ＭＳ Ｐ明朝" panose="02020600040205080304" pitchFamily="18" charset="-128"/>
              <a:ea typeface="ＭＳ Ｐ明朝" panose="02020600040205080304" pitchFamily="18" charset="-128"/>
            </a:endParaRPr>
          </a:p>
          <a:p>
            <a:pPr marL="273050" indent="-273050"/>
            <a:r>
              <a:rPr lang="ja-JP" altLang="en-US" sz="1200" dirty="0" smtClean="0">
                <a:solidFill>
                  <a:schemeClr val="tx1"/>
                </a:solidFill>
                <a:latin typeface="ＭＳ Ｐ明朝" panose="02020600040205080304" pitchFamily="18" charset="-128"/>
                <a:ea typeface="ＭＳ Ｐ明朝" panose="02020600040205080304" pitchFamily="18" charset="-128"/>
              </a:rPr>
              <a:t>　</a:t>
            </a:r>
            <a:r>
              <a:rPr lang="en-US" altLang="ja-JP" sz="1200" dirty="0" smtClean="0">
                <a:solidFill>
                  <a:schemeClr val="tx1"/>
                </a:solidFill>
                <a:latin typeface="ＭＳ Ｐ明朝" panose="02020600040205080304" pitchFamily="18" charset="-128"/>
                <a:ea typeface="ＭＳ Ｐ明朝" panose="02020600040205080304" pitchFamily="18" charset="-128"/>
              </a:rPr>
              <a:t>※</a:t>
            </a:r>
            <a:r>
              <a:rPr lang="ja-JP" altLang="en-US" sz="1200" dirty="0" smtClean="0">
                <a:solidFill>
                  <a:schemeClr val="tx1"/>
                </a:solidFill>
                <a:latin typeface="ＭＳ Ｐ明朝" panose="02020600040205080304" pitchFamily="18" charset="-128"/>
                <a:ea typeface="ＭＳ Ｐ明朝" panose="02020600040205080304" pitchFamily="18" charset="-128"/>
              </a:rPr>
              <a:t>大阪府日本万国博覧会記念公園運営審議会（</a:t>
            </a:r>
            <a:r>
              <a:rPr lang="en-US" altLang="ja-JP" sz="1200" dirty="0" smtClean="0">
                <a:solidFill>
                  <a:schemeClr val="tx1"/>
                </a:solidFill>
                <a:latin typeface="ＭＳ Ｐ明朝" panose="02020600040205080304" pitchFamily="18" charset="-128"/>
                <a:ea typeface="ＭＳ Ｐ明朝" panose="02020600040205080304" pitchFamily="18" charset="-128"/>
              </a:rPr>
              <a:t>2014</a:t>
            </a:r>
            <a:r>
              <a:rPr lang="ja-JP" altLang="en-US" sz="1200" dirty="0" smtClean="0">
                <a:solidFill>
                  <a:schemeClr val="tx1"/>
                </a:solidFill>
                <a:latin typeface="ＭＳ Ｐ明朝" panose="02020600040205080304" pitchFamily="18" charset="-128"/>
                <a:ea typeface="ＭＳ Ｐ明朝" panose="02020600040205080304" pitchFamily="18" charset="-128"/>
              </a:rPr>
              <a:t>年</a:t>
            </a:r>
            <a:r>
              <a:rPr lang="en-US" altLang="ja-JP" sz="1200" dirty="0" smtClean="0">
                <a:solidFill>
                  <a:schemeClr val="tx1"/>
                </a:solidFill>
                <a:latin typeface="ＭＳ Ｐ明朝" panose="02020600040205080304" pitchFamily="18" charset="-128"/>
                <a:ea typeface="ＭＳ Ｐ明朝" panose="02020600040205080304" pitchFamily="18" charset="-128"/>
              </a:rPr>
              <a:t>2</a:t>
            </a:r>
            <a:r>
              <a:rPr lang="ja-JP" altLang="en-US" sz="1200" dirty="0" smtClean="0">
                <a:solidFill>
                  <a:schemeClr val="tx1"/>
                </a:solidFill>
                <a:latin typeface="ＭＳ Ｐ明朝" panose="02020600040205080304" pitchFamily="18" charset="-128"/>
                <a:ea typeface="ＭＳ Ｐ明朝" panose="02020600040205080304" pitchFamily="18" charset="-128"/>
              </a:rPr>
              <a:t>月設置）において、将来ビジョンを検討中</a:t>
            </a:r>
            <a:endParaRPr kumimoji="1" lang="ja-JP" altLang="en-US" sz="1200" dirty="0">
              <a:solidFill>
                <a:schemeClr val="tx1"/>
              </a:solidFill>
              <a:latin typeface="ＭＳ Ｐ明朝" panose="02020600040205080304" pitchFamily="18" charset="-128"/>
              <a:ea typeface="ＭＳ Ｐ明朝" panose="02020600040205080304" pitchFamily="18" charset="-128"/>
            </a:endParaRPr>
          </a:p>
        </p:txBody>
      </p:sp>
      <p:sp>
        <p:nvSpPr>
          <p:cNvPr id="10" name="テキスト ボックス 9"/>
          <p:cNvSpPr txBox="1"/>
          <p:nvPr/>
        </p:nvSpPr>
        <p:spPr>
          <a:xfrm>
            <a:off x="87217" y="402232"/>
            <a:ext cx="9615881" cy="338554"/>
          </a:xfrm>
          <a:prstGeom prst="rect">
            <a:avLst/>
          </a:prstGeom>
          <a:noFill/>
        </p:spPr>
        <p:txBody>
          <a:bodyPr wrap="square" rtlCol="0">
            <a:spAutoFit/>
          </a:bodyPr>
          <a:lstStyle/>
          <a:p>
            <a:r>
              <a:rPr kumimoji="1" lang="ja-JP" altLang="en-US" sz="1600" b="1" dirty="0" smtClean="0">
                <a:latin typeface="ＭＳ Ｐゴシック" panose="020B0600070205080204" pitchFamily="50" charset="-128"/>
                <a:ea typeface="ＭＳ Ｐゴシック" panose="020B0600070205080204" pitchFamily="50" charset="-128"/>
              </a:rPr>
              <a:t>（１）　万博記念公園周辺　</a:t>
            </a:r>
            <a:endParaRPr kumimoji="1" lang="ja-JP" altLang="en-US" sz="1600" b="1" dirty="0">
              <a:latin typeface="ＭＳ Ｐゴシック" panose="020B0600070205080204" pitchFamily="50" charset="-128"/>
              <a:ea typeface="ＭＳ Ｐゴシック" panose="020B0600070205080204" pitchFamily="50" charset="-128"/>
            </a:endParaRPr>
          </a:p>
        </p:txBody>
      </p:sp>
      <p:sp>
        <p:nvSpPr>
          <p:cNvPr id="11" name="正方形/長方形 10"/>
          <p:cNvSpPr/>
          <p:nvPr/>
        </p:nvSpPr>
        <p:spPr>
          <a:xfrm>
            <a:off x="68044" y="3284284"/>
            <a:ext cx="4394495" cy="648072"/>
          </a:xfrm>
          <a:prstGeom prst="rect">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＜公園概要＞</a:t>
            </a:r>
            <a:endParaRPr kumimoji="1" lang="en-US" altLang="ja-JP" sz="1000" dirty="0" smtClean="0">
              <a:solidFill>
                <a:schemeClr val="tx1"/>
              </a:solidFill>
              <a:latin typeface="ＭＳ Ｐゴシック" panose="020B0600070205080204" pitchFamily="50" charset="-128"/>
              <a:ea typeface="ＭＳ Ｐゴシック" panose="020B0600070205080204" pitchFamily="50" charset="-128"/>
            </a:endParaRPr>
          </a:p>
          <a:p>
            <a:r>
              <a:rPr lang="ja-JP" altLang="en-US" sz="1000" dirty="0">
                <a:solidFill>
                  <a:schemeClr val="tx1"/>
                </a:solidFill>
                <a:latin typeface="ＭＳ Ｐゴシック" panose="020B0600070205080204" pitchFamily="50" charset="-128"/>
                <a:ea typeface="ＭＳ Ｐゴシック" panose="020B0600070205080204" pitchFamily="50" charset="-128"/>
              </a:rPr>
              <a:t>　</a:t>
            </a:r>
            <a:r>
              <a:rPr lang="ja-JP" altLang="en-US" sz="1000" dirty="0" smtClean="0">
                <a:solidFill>
                  <a:schemeClr val="tx1"/>
                </a:solidFill>
                <a:latin typeface="ＭＳ Ｐ明朝" panose="02020600040205080304" pitchFamily="18" charset="-128"/>
                <a:ea typeface="ＭＳ Ｐ明朝" panose="02020600040205080304" pitchFamily="18" charset="-128"/>
              </a:rPr>
              <a:t>面積：約</a:t>
            </a:r>
            <a:r>
              <a:rPr lang="en-US" altLang="ja-JP" sz="1000" dirty="0" smtClean="0">
                <a:solidFill>
                  <a:schemeClr val="tx1"/>
                </a:solidFill>
                <a:latin typeface="ＭＳ Ｐ明朝" panose="02020600040205080304" pitchFamily="18" charset="-128"/>
                <a:ea typeface="ＭＳ Ｐ明朝" panose="02020600040205080304" pitchFamily="18" charset="-128"/>
              </a:rPr>
              <a:t>258ha</a:t>
            </a:r>
          </a:p>
          <a:p>
            <a:r>
              <a:rPr kumimoji="1" lang="ja-JP" altLang="en-US" sz="1000" dirty="0">
                <a:solidFill>
                  <a:schemeClr val="tx1"/>
                </a:solidFill>
                <a:latin typeface="ＭＳ Ｐ明朝" panose="02020600040205080304" pitchFamily="18" charset="-128"/>
                <a:ea typeface="ＭＳ Ｐ明朝" panose="02020600040205080304" pitchFamily="18" charset="-128"/>
              </a:rPr>
              <a:t>　</a:t>
            </a:r>
            <a:r>
              <a:rPr kumimoji="1" lang="ja-JP" altLang="en-US" sz="1000" dirty="0" smtClean="0">
                <a:solidFill>
                  <a:schemeClr val="tx1"/>
                </a:solidFill>
                <a:latin typeface="ＭＳ Ｐ明朝" panose="02020600040205080304" pitchFamily="18" charset="-128"/>
                <a:ea typeface="ＭＳ Ｐ明朝" panose="02020600040205080304" pitchFamily="18" charset="-128"/>
              </a:rPr>
              <a:t>来園者数：</a:t>
            </a:r>
            <a:r>
              <a:rPr lang="en-US" altLang="ja-JP" sz="1000" dirty="0" smtClean="0">
                <a:solidFill>
                  <a:schemeClr val="tx1"/>
                </a:solidFill>
                <a:latin typeface="ＭＳ Ｐ明朝" panose="02020600040205080304" pitchFamily="18" charset="-128"/>
                <a:ea typeface="ＭＳ Ｐ明朝" panose="02020600040205080304" pitchFamily="18" charset="-128"/>
              </a:rPr>
              <a:t>2006</a:t>
            </a:r>
            <a:r>
              <a:rPr lang="ja-JP" altLang="en-US" sz="1000" dirty="0" smtClean="0">
                <a:solidFill>
                  <a:schemeClr val="tx1"/>
                </a:solidFill>
                <a:latin typeface="ＭＳ Ｐ明朝" panose="02020600040205080304" pitchFamily="18" charset="-128"/>
                <a:ea typeface="ＭＳ Ｐ明朝" panose="02020600040205080304" pitchFamily="18" charset="-128"/>
              </a:rPr>
              <a:t>年約</a:t>
            </a:r>
            <a:r>
              <a:rPr lang="en-US" altLang="ja-JP" sz="1000" dirty="0" smtClean="0">
                <a:solidFill>
                  <a:schemeClr val="tx1"/>
                </a:solidFill>
                <a:latin typeface="ＭＳ Ｐ明朝" panose="02020600040205080304" pitchFamily="18" charset="-128"/>
                <a:ea typeface="ＭＳ Ｐ明朝" panose="02020600040205080304" pitchFamily="18" charset="-128"/>
              </a:rPr>
              <a:t>256</a:t>
            </a:r>
            <a:r>
              <a:rPr lang="ja-JP" altLang="en-US" sz="1000" dirty="0" smtClean="0">
                <a:solidFill>
                  <a:schemeClr val="tx1"/>
                </a:solidFill>
                <a:latin typeface="ＭＳ Ｐ明朝" panose="02020600040205080304" pitchFamily="18" charset="-128"/>
                <a:ea typeface="ＭＳ Ｐ明朝" panose="02020600040205080304" pitchFamily="18" charset="-128"/>
              </a:rPr>
              <a:t>万人、</a:t>
            </a:r>
            <a:r>
              <a:rPr lang="en-US" altLang="ja-JP" sz="1000" dirty="0" smtClean="0">
                <a:solidFill>
                  <a:schemeClr val="tx1"/>
                </a:solidFill>
                <a:latin typeface="ＭＳ Ｐ明朝" panose="02020600040205080304" pitchFamily="18" charset="-128"/>
                <a:ea typeface="ＭＳ Ｐ明朝" panose="02020600040205080304" pitchFamily="18" charset="-128"/>
              </a:rPr>
              <a:t>2008</a:t>
            </a:r>
            <a:r>
              <a:rPr lang="ja-JP" altLang="en-US" sz="1000" dirty="0" smtClean="0">
                <a:solidFill>
                  <a:schemeClr val="tx1"/>
                </a:solidFill>
                <a:latin typeface="ＭＳ Ｐ明朝" panose="02020600040205080304" pitchFamily="18" charset="-128"/>
                <a:ea typeface="ＭＳ Ｐ明朝" panose="02020600040205080304" pitchFamily="18" charset="-128"/>
              </a:rPr>
              <a:t>年約</a:t>
            </a:r>
            <a:r>
              <a:rPr lang="en-US" altLang="ja-JP" sz="1000" dirty="0" smtClean="0">
                <a:solidFill>
                  <a:schemeClr val="tx1"/>
                </a:solidFill>
                <a:latin typeface="ＭＳ Ｐ明朝" panose="02020600040205080304" pitchFamily="18" charset="-128"/>
                <a:ea typeface="ＭＳ Ｐ明朝" panose="02020600040205080304" pitchFamily="18" charset="-128"/>
              </a:rPr>
              <a:t>164</a:t>
            </a:r>
            <a:r>
              <a:rPr lang="ja-JP" altLang="en-US" sz="1000" dirty="0" smtClean="0">
                <a:solidFill>
                  <a:schemeClr val="tx1"/>
                </a:solidFill>
                <a:latin typeface="ＭＳ Ｐ明朝" panose="02020600040205080304" pitchFamily="18" charset="-128"/>
                <a:ea typeface="ＭＳ Ｐ明朝" panose="02020600040205080304" pitchFamily="18" charset="-128"/>
              </a:rPr>
              <a:t>万人</a:t>
            </a:r>
            <a:endParaRPr lang="en-US" altLang="ja-JP" sz="10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000" dirty="0">
                <a:solidFill>
                  <a:schemeClr val="tx1"/>
                </a:solidFill>
                <a:latin typeface="ＭＳ Ｐ明朝" panose="02020600040205080304" pitchFamily="18" charset="-128"/>
                <a:ea typeface="ＭＳ Ｐ明朝" panose="02020600040205080304" pitchFamily="18" charset="-128"/>
              </a:rPr>
              <a:t>　</a:t>
            </a:r>
            <a:r>
              <a:rPr kumimoji="1" lang="ja-JP" altLang="en-US" sz="1000" dirty="0" smtClean="0">
                <a:solidFill>
                  <a:schemeClr val="tx1"/>
                </a:solidFill>
                <a:latin typeface="ＭＳ Ｐ明朝" panose="02020600040205080304" pitchFamily="18" charset="-128"/>
                <a:ea typeface="ＭＳ Ｐ明朝" panose="02020600040205080304" pitchFamily="18" charset="-128"/>
              </a:rPr>
              <a:t>管理主体：</a:t>
            </a:r>
            <a:r>
              <a:rPr lang="en-US" altLang="ja-JP" sz="1000" dirty="0">
                <a:solidFill>
                  <a:schemeClr val="tx1"/>
                </a:solidFill>
                <a:latin typeface="ＭＳ Ｐ明朝" panose="02020600040205080304" pitchFamily="18" charset="-128"/>
                <a:ea typeface="ＭＳ Ｐ明朝" panose="02020600040205080304" pitchFamily="18" charset="-128"/>
              </a:rPr>
              <a:t>(</a:t>
            </a:r>
            <a:r>
              <a:rPr lang="ja-JP" altLang="en-US" sz="1000" dirty="0" smtClean="0">
                <a:solidFill>
                  <a:schemeClr val="tx1"/>
                </a:solidFill>
                <a:latin typeface="ＭＳ Ｐ明朝" panose="02020600040205080304" pitchFamily="18" charset="-128"/>
                <a:ea typeface="ＭＳ Ｐ明朝" panose="02020600040205080304" pitchFamily="18" charset="-128"/>
                <a:sym typeface="Wingdings" panose="05000000000000000000" pitchFamily="2" charset="2"/>
              </a:rPr>
              <a:t>独</a:t>
            </a:r>
            <a:r>
              <a:rPr lang="en-US" altLang="ja-JP" sz="1000" dirty="0">
                <a:solidFill>
                  <a:schemeClr val="tx1"/>
                </a:solidFill>
                <a:latin typeface="ＭＳ Ｐ明朝" panose="02020600040205080304" pitchFamily="18" charset="-128"/>
                <a:ea typeface="ＭＳ Ｐ明朝" panose="02020600040205080304" pitchFamily="18" charset="-128"/>
                <a:sym typeface="Wingdings" panose="05000000000000000000" pitchFamily="2" charset="2"/>
              </a:rPr>
              <a:t>)</a:t>
            </a:r>
            <a:r>
              <a:rPr lang="ja-JP" altLang="en-US" sz="1000" dirty="0" smtClean="0">
                <a:solidFill>
                  <a:schemeClr val="tx1"/>
                </a:solidFill>
                <a:latin typeface="ＭＳ Ｐ明朝" panose="02020600040205080304" pitchFamily="18" charset="-128"/>
                <a:ea typeface="ＭＳ Ｐ明朝" panose="02020600040205080304" pitchFamily="18" charset="-128"/>
                <a:sym typeface="Wingdings" panose="05000000000000000000" pitchFamily="2" charset="2"/>
              </a:rPr>
              <a:t>日本万国博覧会記念機構</a:t>
            </a:r>
            <a:r>
              <a:rPr lang="en-US" altLang="ja-JP" sz="1000" dirty="0" smtClean="0">
                <a:solidFill>
                  <a:schemeClr val="tx1"/>
                </a:solidFill>
                <a:latin typeface="ＭＳ Ｐ明朝" panose="02020600040205080304" pitchFamily="18" charset="-128"/>
                <a:ea typeface="ＭＳ Ｐ明朝" panose="02020600040205080304" pitchFamily="18" charset="-128"/>
                <a:sym typeface="Wingdings" panose="05000000000000000000" pitchFamily="2" charset="2"/>
              </a:rPr>
              <a:t>※</a:t>
            </a:r>
            <a:r>
              <a:rPr lang="ja-JP" altLang="en-US" sz="1000" dirty="0" smtClean="0">
                <a:solidFill>
                  <a:schemeClr val="tx1"/>
                </a:solidFill>
                <a:latin typeface="ＭＳ Ｐ明朝" panose="02020600040205080304" pitchFamily="18" charset="-128"/>
                <a:ea typeface="ＭＳ Ｐ明朝" panose="02020600040205080304" pitchFamily="18" charset="-128"/>
                <a:sym typeface="Wingdings" panose="05000000000000000000" pitchFamily="2" charset="2"/>
              </a:rPr>
              <a:t>出資割合 国</a:t>
            </a:r>
            <a:r>
              <a:rPr lang="en-US" altLang="ja-JP" sz="1000" dirty="0" smtClean="0">
                <a:solidFill>
                  <a:schemeClr val="tx1"/>
                </a:solidFill>
                <a:latin typeface="ＭＳ Ｐ明朝" panose="02020600040205080304" pitchFamily="18" charset="-128"/>
                <a:ea typeface="ＭＳ Ｐ明朝" panose="02020600040205080304" pitchFamily="18" charset="-128"/>
                <a:sym typeface="Wingdings" panose="05000000000000000000" pitchFamily="2" charset="2"/>
              </a:rPr>
              <a:t>53</a:t>
            </a:r>
            <a:r>
              <a:rPr lang="ja-JP" altLang="en-US" sz="1000" dirty="0" smtClean="0">
                <a:solidFill>
                  <a:schemeClr val="tx1"/>
                </a:solidFill>
                <a:latin typeface="ＭＳ Ｐ明朝" panose="02020600040205080304" pitchFamily="18" charset="-128"/>
                <a:ea typeface="ＭＳ Ｐ明朝" panose="02020600040205080304" pitchFamily="18" charset="-128"/>
                <a:sym typeface="Wingdings" panose="05000000000000000000" pitchFamily="2" charset="2"/>
              </a:rPr>
              <a:t>％、府</a:t>
            </a:r>
            <a:r>
              <a:rPr lang="en-US" altLang="ja-JP" sz="1000" dirty="0" smtClean="0">
                <a:solidFill>
                  <a:schemeClr val="tx1"/>
                </a:solidFill>
                <a:latin typeface="ＭＳ Ｐ明朝" panose="02020600040205080304" pitchFamily="18" charset="-128"/>
                <a:ea typeface="ＭＳ Ｐ明朝" panose="02020600040205080304" pitchFamily="18" charset="-128"/>
                <a:sym typeface="Wingdings" panose="05000000000000000000" pitchFamily="2" charset="2"/>
              </a:rPr>
              <a:t>47</a:t>
            </a:r>
            <a:r>
              <a:rPr lang="ja-JP" altLang="en-US" sz="1000" dirty="0" smtClean="0">
                <a:solidFill>
                  <a:schemeClr val="tx1"/>
                </a:solidFill>
                <a:latin typeface="ＭＳ Ｐ明朝" panose="02020600040205080304" pitchFamily="18" charset="-128"/>
                <a:ea typeface="ＭＳ Ｐ明朝" panose="02020600040205080304" pitchFamily="18" charset="-128"/>
                <a:sym typeface="Wingdings" panose="05000000000000000000" pitchFamily="2" charset="2"/>
              </a:rPr>
              <a:t>％</a:t>
            </a:r>
            <a:r>
              <a:rPr kumimoji="1" lang="ja-JP" altLang="en-US" sz="1000" dirty="0">
                <a:solidFill>
                  <a:schemeClr val="tx1"/>
                </a:solidFill>
                <a:latin typeface="ＭＳ Ｐ明朝" panose="02020600040205080304" pitchFamily="18" charset="-128"/>
                <a:ea typeface="ＭＳ Ｐ明朝" panose="02020600040205080304" pitchFamily="18" charset="-128"/>
                <a:sym typeface="Wingdings" panose="05000000000000000000" pitchFamily="2" charset="2"/>
              </a:rPr>
              <a:t>　</a:t>
            </a:r>
            <a:endParaRPr kumimoji="1" lang="ja-JP" altLang="en-US" sz="1000" dirty="0">
              <a:solidFill>
                <a:schemeClr val="tx1"/>
              </a:solidFill>
              <a:latin typeface="ＭＳ Ｐ明朝" panose="02020600040205080304" pitchFamily="18" charset="-128"/>
              <a:ea typeface="ＭＳ Ｐ明朝" panose="02020600040205080304" pitchFamily="18" charset="-128"/>
            </a:endParaRPr>
          </a:p>
        </p:txBody>
      </p:sp>
      <p:sp>
        <p:nvSpPr>
          <p:cNvPr id="12" name="正方形/長方形 11"/>
          <p:cNvSpPr/>
          <p:nvPr/>
        </p:nvSpPr>
        <p:spPr>
          <a:xfrm>
            <a:off x="4472369" y="3975102"/>
            <a:ext cx="5325941" cy="2235199"/>
          </a:xfrm>
          <a:prstGeom prst="rect">
            <a:avLst/>
          </a:prstGeom>
          <a:noFill/>
          <a:ln w="158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r>
              <a:rPr lang="ja-JP" altLang="en-US" sz="1100" dirty="0" smtClean="0">
                <a:solidFill>
                  <a:schemeClr val="tx1"/>
                </a:solidFill>
                <a:latin typeface="ＭＳ Ｐ明朝" panose="02020600040205080304" pitchFamily="18" charset="-128"/>
                <a:ea typeface="ＭＳ Ｐ明朝" panose="02020600040205080304" pitchFamily="18" charset="-128"/>
              </a:rPr>
              <a:t>・吹田市と摂津市の２市に跨る</a:t>
            </a:r>
            <a:r>
              <a:rPr lang="en-US" altLang="ja-JP" sz="1100" dirty="0" smtClean="0">
                <a:solidFill>
                  <a:schemeClr val="tx1"/>
                </a:solidFill>
                <a:latin typeface="ＭＳ Ｐ明朝" panose="02020600040205080304" pitchFamily="18" charset="-128"/>
                <a:ea typeface="ＭＳ Ｐ明朝" panose="02020600040205080304" pitchFamily="18" charset="-128"/>
              </a:rPr>
              <a:t>49.6ha</a:t>
            </a:r>
            <a:r>
              <a:rPr lang="ja-JP" altLang="en-US" sz="1100" dirty="0" smtClean="0">
                <a:solidFill>
                  <a:schemeClr val="tx1"/>
                </a:solidFill>
                <a:latin typeface="ＭＳ Ｐ明朝" panose="02020600040205080304" pitchFamily="18" charset="-128"/>
                <a:ea typeface="ＭＳ Ｐ明朝" panose="02020600040205080304" pitchFamily="18" charset="-128"/>
              </a:rPr>
              <a:t>の土地</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r>
              <a:rPr lang="ja-JP" altLang="en-US" sz="1100" dirty="0" smtClean="0">
                <a:solidFill>
                  <a:schemeClr val="tx1"/>
                </a:solidFill>
                <a:latin typeface="ＭＳ Ｐ明朝" panose="02020600040205080304" pitchFamily="18" charset="-128"/>
                <a:ea typeface="ＭＳ Ｐ明朝" panose="02020600040205080304" pitchFamily="18" charset="-128"/>
              </a:rPr>
              <a:t>・</a:t>
            </a:r>
            <a:r>
              <a:rPr lang="en-US" altLang="ja-JP" sz="1100" dirty="0" smtClean="0">
                <a:solidFill>
                  <a:schemeClr val="tx1"/>
                </a:solidFill>
                <a:latin typeface="ＭＳ Ｐ明朝" panose="02020600040205080304" pitchFamily="18" charset="-128"/>
                <a:ea typeface="ＭＳ Ｐ明朝" panose="02020600040205080304" pitchFamily="18" charset="-128"/>
              </a:rPr>
              <a:t>1923</a:t>
            </a:r>
            <a:r>
              <a:rPr lang="ja-JP" altLang="en-US" sz="1100" dirty="0" smtClean="0">
                <a:solidFill>
                  <a:schemeClr val="tx1"/>
                </a:solidFill>
                <a:latin typeface="ＭＳ Ｐ明朝" panose="02020600040205080304" pitchFamily="18" charset="-128"/>
                <a:ea typeface="ＭＳ Ｐ明朝" panose="02020600040205080304" pitchFamily="18" charset="-128"/>
              </a:rPr>
              <a:t>年に操業開始。国内最大規模の物流拠点として重要な役割</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r>
              <a:rPr kumimoji="1" lang="ja-JP" altLang="en-US" sz="1100" dirty="0" smtClean="0">
                <a:solidFill>
                  <a:schemeClr val="tx1"/>
                </a:solidFill>
                <a:latin typeface="ＭＳ Ｐ明朝" panose="02020600040205080304" pitchFamily="18" charset="-128"/>
                <a:ea typeface="ＭＳ Ｐ明朝" panose="02020600040205080304" pitchFamily="18" charset="-128"/>
              </a:rPr>
              <a:t>・鉄道貨物の方式転換により、</a:t>
            </a:r>
            <a:r>
              <a:rPr kumimoji="1" lang="en-US" altLang="ja-JP" sz="1100" dirty="0" smtClean="0">
                <a:solidFill>
                  <a:schemeClr val="tx1"/>
                </a:solidFill>
                <a:latin typeface="ＭＳ Ｐ明朝" panose="02020600040205080304" pitchFamily="18" charset="-128"/>
                <a:ea typeface="ＭＳ Ｐ明朝" panose="02020600040205080304" pitchFamily="18" charset="-128"/>
              </a:rPr>
              <a:t>1984</a:t>
            </a:r>
            <a:r>
              <a:rPr kumimoji="1" lang="ja-JP" altLang="en-US" sz="1100" dirty="0" smtClean="0">
                <a:solidFill>
                  <a:schemeClr val="tx1"/>
                </a:solidFill>
                <a:latin typeface="ＭＳ Ｐ明朝" panose="02020600040205080304" pitchFamily="18" charset="-128"/>
                <a:ea typeface="ＭＳ Ｐ明朝" panose="02020600040205080304" pitchFamily="18" charset="-128"/>
              </a:rPr>
              <a:t>年廃止</a:t>
            </a:r>
            <a:endParaRPr kumimoji="1" lang="en-US" altLang="ja-JP" sz="1100" dirty="0" smtClean="0">
              <a:solidFill>
                <a:schemeClr val="tx1"/>
              </a:solidFill>
              <a:latin typeface="ＭＳ Ｐ明朝" panose="02020600040205080304" pitchFamily="18" charset="-128"/>
              <a:ea typeface="ＭＳ Ｐ明朝" panose="02020600040205080304" pitchFamily="18" charset="-128"/>
            </a:endParaRPr>
          </a:p>
          <a:p>
            <a:r>
              <a:rPr lang="ja-JP" altLang="en-US" sz="1100" dirty="0" smtClean="0">
                <a:solidFill>
                  <a:schemeClr val="tx1"/>
                </a:solidFill>
                <a:latin typeface="ＭＳ Ｐ明朝" panose="02020600040205080304" pitchFamily="18" charset="-128"/>
                <a:ea typeface="ＭＳ Ｐ明朝" panose="02020600040205080304" pitchFamily="18" charset="-128"/>
              </a:rPr>
              <a:t>・都心から</a:t>
            </a:r>
            <a:r>
              <a:rPr lang="en-US" altLang="ja-JP" sz="1100" dirty="0" smtClean="0">
                <a:solidFill>
                  <a:schemeClr val="tx1"/>
                </a:solidFill>
                <a:latin typeface="ＭＳ Ｐ明朝" panose="02020600040205080304" pitchFamily="18" charset="-128"/>
                <a:ea typeface="ＭＳ Ｐ明朝" panose="02020600040205080304" pitchFamily="18" charset="-128"/>
              </a:rPr>
              <a:t>10km</a:t>
            </a:r>
            <a:r>
              <a:rPr lang="ja-JP" altLang="en-US" sz="1100" dirty="0" smtClean="0">
                <a:solidFill>
                  <a:schemeClr val="tx1"/>
                </a:solidFill>
                <a:latin typeface="ＭＳ Ｐ明朝" panose="02020600040205080304" pitchFamily="18" charset="-128"/>
                <a:ea typeface="ＭＳ Ｐ明朝" panose="02020600040205080304" pitchFamily="18" charset="-128"/>
              </a:rPr>
              <a:t>圏内の利便性の高い土地として活用を検討</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pPr marL="238125" indent="-238125"/>
            <a:r>
              <a:rPr lang="ja-JP" altLang="en-US" sz="1100" dirty="0" smtClean="0">
                <a:solidFill>
                  <a:schemeClr val="tx1"/>
                </a:solidFill>
                <a:latin typeface="ＭＳ Ｐ明朝" panose="02020600040205080304" pitchFamily="18" charset="-128"/>
                <a:ea typeface="ＭＳ Ｐ明朝" panose="02020600040205080304" pitchFamily="18" charset="-128"/>
              </a:rPr>
              <a:t>➡　まちづくりとして活用可能な</a:t>
            </a:r>
            <a:r>
              <a:rPr lang="en-US" altLang="ja-JP" sz="1100" dirty="0" smtClean="0">
                <a:solidFill>
                  <a:schemeClr val="tx1"/>
                </a:solidFill>
                <a:latin typeface="ＭＳ Ｐ明朝" panose="02020600040205080304" pitchFamily="18" charset="-128"/>
                <a:ea typeface="ＭＳ Ｐ明朝" panose="02020600040205080304" pitchFamily="18" charset="-128"/>
              </a:rPr>
              <a:t>22ha</a:t>
            </a:r>
            <a:r>
              <a:rPr lang="ja-JP" altLang="en-US" sz="1100" dirty="0" smtClean="0">
                <a:solidFill>
                  <a:schemeClr val="tx1"/>
                </a:solidFill>
                <a:latin typeface="ＭＳ Ｐ明朝" panose="02020600040205080304" pitchFamily="18" charset="-128"/>
                <a:ea typeface="ＭＳ Ｐ明朝" panose="02020600040205080304" pitchFamily="18" charset="-128"/>
              </a:rPr>
              <a:t>（吹田市</a:t>
            </a:r>
            <a:r>
              <a:rPr lang="en-US" altLang="ja-JP" sz="1100" dirty="0" smtClean="0">
                <a:solidFill>
                  <a:schemeClr val="tx1"/>
                </a:solidFill>
                <a:latin typeface="ＭＳ Ｐ明朝" panose="02020600040205080304" pitchFamily="18" charset="-128"/>
                <a:ea typeface="ＭＳ Ｐ明朝" panose="02020600040205080304" pitchFamily="18" charset="-128"/>
              </a:rPr>
              <a:t>15ha</a:t>
            </a:r>
            <a:r>
              <a:rPr lang="ja-JP" altLang="en-US" sz="1100" dirty="0" err="1" smtClean="0">
                <a:solidFill>
                  <a:schemeClr val="tx1"/>
                </a:solidFill>
                <a:latin typeface="ＭＳ Ｐ明朝" panose="02020600040205080304" pitchFamily="18" charset="-128"/>
                <a:ea typeface="ＭＳ Ｐ明朝" panose="02020600040205080304" pitchFamily="18" charset="-128"/>
              </a:rPr>
              <a:t>、</a:t>
            </a:r>
            <a:r>
              <a:rPr lang="ja-JP" altLang="en-US" sz="1100" dirty="0" smtClean="0">
                <a:solidFill>
                  <a:schemeClr val="tx1"/>
                </a:solidFill>
                <a:latin typeface="ＭＳ Ｐ明朝" panose="02020600040205080304" pitchFamily="18" charset="-128"/>
                <a:ea typeface="ＭＳ Ｐ明朝" panose="02020600040205080304" pitchFamily="18" charset="-128"/>
              </a:rPr>
              <a:t>摂津市</a:t>
            </a:r>
            <a:r>
              <a:rPr lang="en-US" altLang="ja-JP" sz="1100" dirty="0" smtClean="0">
                <a:solidFill>
                  <a:schemeClr val="tx1"/>
                </a:solidFill>
                <a:latin typeface="ＭＳ Ｐ明朝" panose="02020600040205080304" pitchFamily="18" charset="-128"/>
                <a:ea typeface="ＭＳ Ｐ明朝" panose="02020600040205080304" pitchFamily="18" charset="-128"/>
              </a:rPr>
              <a:t>7.1ha</a:t>
            </a:r>
            <a:r>
              <a:rPr lang="ja-JP" altLang="en-US" sz="1100" dirty="0" smtClean="0">
                <a:solidFill>
                  <a:schemeClr val="tx1"/>
                </a:solidFill>
                <a:latin typeface="ＭＳ Ｐ明朝" panose="02020600040205080304" pitchFamily="18" charset="-128"/>
                <a:ea typeface="ＭＳ Ｐ明朝" panose="02020600040205080304" pitchFamily="18" charset="-128"/>
              </a:rPr>
              <a:t>）の整備を開始（事業主体：都市再生機構（ＵＲ））</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r>
              <a:rPr lang="ja-JP" altLang="en-US" sz="1100" b="1" dirty="0" smtClean="0">
                <a:solidFill>
                  <a:schemeClr val="tx1"/>
                </a:solidFill>
                <a:latin typeface="ＭＳ Ｐゴシック" panose="020B0600070205080204" pitchFamily="50" charset="-128"/>
                <a:ea typeface="ＭＳ Ｐゴシック" panose="020B0600070205080204" pitchFamily="50" charset="-128"/>
              </a:rPr>
              <a:t>＜最近の動き＞</a:t>
            </a:r>
            <a:endParaRPr lang="en-US" altLang="ja-JP" sz="1100" b="1" dirty="0" smtClean="0">
              <a:solidFill>
                <a:schemeClr val="tx1"/>
              </a:solidFill>
              <a:latin typeface="ＭＳ Ｐゴシック" panose="020B0600070205080204" pitchFamily="50" charset="-128"/>
              <a:ea typeface="ＭＳ Ｐゴシック" panose="020B0600070205080204" pitchFamily="50" charset="-128"/>
            </a:endParaRPr>
          </a:p>
          <a:p>
            <a:pPr marL="88900" indent="-88900"/>
            <a:r>
              <a:rPr lang="ja-JP" altLang="en-US" sz="1100" dirty="0" smtClean="0">
                <a:solidFill>
                  <a:schemeClr val="tx1"/>
                </a:solidFill>
                <a:latin typeface="ＭＳ Ｐ明朝" panose="02020600040205080304" pitchFamily="18" charset="-128"/>
                <a:ea typeface="ＭＳ Ｐ明朝" panose="02020600040205080304" pitchFamily="18" charset="-128"/>
              </a:rPr>
              <a:t>・</a:t>
            </a:r>
            <a:r>
              <a:rPr lang="en-US" altLang="ja-JP" sz="1100" dirty="0" smtClean="0">
                <a:solidFill>
                  <a:schemeClr val="tx1"/>
                </a:solidFill>
                <a:latin typeface="ＭＳ Ｐ明朝" panose="02020600040205080304" pitchFamily="18" charset="-128"/>
                <a:ea typeface="ＭＳ Ｐ明朝" panose="02020600040205080304" pitchFamily="18" charset="-128"/>
              </a:rPr>
              <a:t>2013</a:t>
            </a:r>
            <a:r>
              <a:rPr lang="ja-JP" altLang="en-US" sz="1100" dirty="0" smtClean="0">
                <a:solidFill>
                  <a:schemeClr val="tx1"/>
                </a:solidFill>
                <a:latin typeface="ＭＳ Ｐ明朝" panose="02020600040205080304" pitchFamily="18" charset="-128"/>
                <a:ea typeface="ＭＳ Ｐ明朝" panose="02020600040205080304" pitchFamily="18" charset="-128"/>
              </a:rPr>
              <a:t>年</a:t>
            </a:r>
            <a:r>
              <a:rPr lang="en-US" altLang="ja-JP" sz="1100" dirty="0">
                <a:solidFill>
                  <a:schemeClr val="tx1"/>
                </a:solidFill>
                <a:latin typeface="ＭＳ Ｐ明朝" panose="02020600040205080304" pitchFamily="18" charset="-128"/>
                <a:ea typeface="ＭＳ Ｐ明朝" panose="02020600040205080304" pitchFamily="18" charset="-128"/>
              </a:rPr>
              <a:t>6</a:t>
            </a:r>
            <a:r>
              <a:rPr lang="ja-JP" altLang="en-US" sz="1100" dirty="0" smtClean="0">
                <a:solidFill>
                  <a:schemeClr val="tx1"/>
                </a:solidFill>
                <a:latin typeface="ＭＳ Ｐ明朝" panose="02020600040205080304" pitchFamily="18" charset="-128"/>
                <a:ea typeface="ＭＳ Ｐ明朝" panose="02020600040205080304" pitchFamily="18" charset="-128"/>
              </a:rPr>
              <a:t>月　国立</a:t>
            </a:r>
            <a:r>
              <a:rPr lang="ja-JP" altLang="en-US" sz="1100" dirty="0">
                <a:solidFill>
                  <a:schemeClr val="tx1"/>
                </a:solidFill>
                <a:latin typeface="ＭＳ Ｐ明朝" panose="02020600040205080304" pitchFamily="18" charset="-128"/>
                <a:ea typeface="ＭＳ Ｐ明朝" panose="02020600040205080304" pitchFamily="18" charset="-128"/>
              </a:rPr>
              <a:t>循環器病研究センター（国循）の吹田操車場</a:t>
            </a:r>
            <a:r>
              <a:rPr lang="ja-JP" altLang="en-US" sz="1100" dirty="0" smtClean="0">
                <a:solidFill>
                  <a:schemeClr val="tx1"/>
                </a:solidFill>
                <a:latin typeface="ＭＳ Ｐ明朝" panose="02020600040205080304" pitchFamily="18" charset="-128"/>
                <a:ea typeface="ＭＳ Ｐ明朝" panose="02020600040205080304" pitchFamily="18" charset="-128"/>
              </a:rPr>
              <a:t>跡地へ</a:t>
            </a:r>
            <a:r>
              <a:rPr lang="ja-JP" altLang="en-US" sz="1100" dirty="0">
                <a:solidFill>
                  <a:schemeClr val="tx1"/>
                </a:solidFill>
                <a:latin typeface="ＭＳ Ｐ明朝" panose="02020600040205080304" pitchFamily="18" charset="-128"/>
                <a:ea typeface="ＭＳ Ｐ明朝" panose="02020600040205080304" pitchFamily="18" charset="-128"/>
              </a:rPr>
              <a:t>の移転建替え</a:t>
            </a:r>
            <a:r>
              <a:rPr lang="ja-JP" altLang="en-US" sz="1100" dirty="0" smtClean="0">
                <a:solidFill>
                  <a:schemeClr val="tx1"/>
                </a:solidFill>
                <a:latin typeface="ＭＳ Ｐ明朝" panose="02020600040205080304" pitchFamily="18" charset="-128"/>
                <a:ea typeface="ＭＳ Ｐ明朝" panose="02020600040205080304" pitchFamily="18" charset="-128"/>
              </a:rPr>
              <a:t>方針決定</a:t>
            </a:r>
            <a:endParaRPr lang="en-US" altLang="ja-JP" sz="1100" dirty="0">
              <a:solidFill>
                <a:schemeClr val="tx1"/>
              </a:solidFill>
              <a:latin typeface="ＭＳ Ｐ明朝" panose="02020600040205080304" pitchFamily="18" charset="-128"/>
              <a:ea typeface="ＭＳ Ｐ明朝" panose="02020600040205080304" pitchFamily="18" charset="-128"/>
            </a:endParaRPr>
          </a:p>
          <a:p>
            <a:pPr marL="88900" indent="-88900"/>
            <a:r>
              <a:rPr lang="ja-JP" altLang="en-US" sz="1100" dirty="0" smtClean="0">
                <a:solidFill>
                  <a:schemeClr val="tx1"/>
                </a:solidFill>
                <a:latin typeface="ＭＳ Ｐ明朝" panose="02020600040205080304" pitchFamily="18" charset="-128"/>
                <a:ea typeface="ＭＳ Ｐ明朝" panose="02020600040205080304" pitchFamily="18" charset="-128"/>
              </a:rPr>
              <a:t>・</a:t>
            </a:r>
            <a:r>
              <a:rPr lang="en-US" altLang="ja-JP" sz="1100" dirty="0" smtClean="0">
                <a:solidFill>
                  <a:schemeClr val="tx1"/>
                </a:solidFill>
                <a:latin typeface="ＭＳ Ｐ明朝" panose="02020600040205080304" pitchFamily="18" charset="-128"/>
                <a:ea typeface="ＭＳ Ｐ明朝" panose="02020600040205080304" pitchFamily="18" charset="-128"/>
              </a:rPr>
              <a:t>2014</a:t>
            </a:r>
            <a:r>
              <a:rPr lang="ja-JP" altLang="en-US" sz="1100" dirty="0" smtClean="0">
                <a:solidFill>
                  <a:schemeClr val="tx1"/>
                </a:solidFill>
                <a:latin typeface="ＭＳ Ｐ明朝" panose="02020600040205080304" pitchFamily="18" charset="-128"/>
                <a:ea typeface="ＭＳ Ｐ明朝" panose="02020600040205080304" pitchFamily="18" charset="-128"/>
              </a:rPr>
              <a:t>年</a:t>
            </a:r>
            <a:r>
              <a:rPr lang="en-US" altLang="ja-JP" sz="1100" dirty="0">
                <a:solidFill>
                  <a:schemeClr val="tx1"/>
                </a:solidFill>
                <a:latin typeface="ＭＳ Ｐ明朝" panose="02020600040205080304" pitchFamily="18" charset="-128"/>
                <a:ea typeface="ＭＳ Ｐ明朝" panose="02020600040205080304" pitchFamily="18" charset="-128"/>
              </a:rPr>
              <a:t>5</a:t>
            </a:r>
            <a:r>
              <a:rPr lang="ja-JP" altLang="en-US" sz="1100" dirty="0">
                <a:solidFill>
                  <a:schemeClr val="tx1"/>
                </a:solidFill>
                <a:latin typeface="ＭＳ Ｐ明朝" panose="02020600040205080304" pitchFamily="18" charset="-128"/>
                <a:ea typeface="ＭＳ Ｐ明朝" panose="02020600040205080304" pitchFamily="18" charset="-128"/>
              </a:rPr>
              <a:t>月、医療クラスター形成会議（</a:t>
            </a:r>
            <a:r>
              <a:rPr lang="en-US" altLang="ja-JP" sz="1100" dirty="0">
                <a:solidFill>
                  <a:schemeClr val="tx1"/>
                </a:solidFill>
                <a:latin typeface="ＭＳ Ｐ明朝" panose="02020600040205080304" pitchFamily="18" charset="-128"/>
                <a:ea typeface="ＭＳ Ｐ明朝" panose="02020600040205080304" pitchFamily="18" charset="-128"/>
              </a:rPr>
              <a:t>※</a:t>
            </a:r>
            <a:r>
              <a:rPr lang="ja-JP" altLang="en-US" sz="1100" dirty="0">
                <a:solidFill>
                  <a:schemeClr val="tx1"/>
                </a:solidFill>
                <a:latin typeface="ＭＳ Ｐ明朝" panose="02020600040205080304" pitchFamily="18" charset="-128"/>
                <a:ea typeface="ＭＳ Ｐ明朝" panose="02020600040205080304" pitchFamily="18" charset="-128"/>
              </a:rPr>
              <a:t>）において</a:t>
            </a:r>
            <a:r>
              <a:rPr lang="ja-JP" altLang="en-US" sz="1100" dirty="0" smtClean="0">
                <a:solidFill>
                  <a:schemeClr val="tx1"/>
                </a:solidFill>
                <a:latin typeface="ＭＳ Ｐ明朝" panose="02020600040205080304" pitchFamily="18" charset="-128"/>
                <a:ea typeface="ＭＳ Ｐ明朝" panose="02020600040205080304" pitchFamily="18" charset="-128"/>
              </a:rPr>
              <a:t>、関係者で吹田</a:t>
            </a:r>
            <a:r>
              <a:rPr lang="ja-JP" altLang="en-US" sz="1100" dirty="0">
                <a:solidFill>
                  <a:schemeClr val="tx1"/>
                </a:solidFill>
                <a:latin typeface="ＭＳ Ｐ明朝" panose="02020600040205080304" pitchFamily="18" charset="-128"/>
                <a:ea typeface="ＭＳ Ｐ明朝" panose="02020600040205080304" pitchFamily="18" charset="-128"/>
              </a:rPr>
              <a:t>操車場</a:t>
            </a:r>
            <a:r>
              <a:rPr lang="ja-JP" altLang="en-US" sz="1100" dirty="0" smtClean="0">
                <a:solidFill>
                  <a:schemeClr val="tx1"/>
                </a:solidFill>
                <a:latin typeface="ＭＳ Ｐ明朝" panose="02020600040205080304" pitchFamily="18" charset="-128"/>
                <a:ea typeface="ＭＳ Ｐ明朝" panose="02020600040205080304" pitchFamily="18" charset="-128"/>
              </a:rPr>
              <a:t>跡地に「</a:t>
            </a:r>
            <a:r>
              <a:rPr lang="ja-JP" altLang="en-US" sz="1100" dirty="0">
                <a:solidFill>
                  <a:schemeClr val="tx1"/>
                </a:solidFill>
                <a:latin typeface="ＭＳ Ｐ明朝" panose="02020600040205080304" pitchFamily="18" charset="-128"/>
                <a:ea typeface="ＭＳ Ｐ明朝" panose="02020600040205080304" pitchFamily="18" charset="-128"/>
              </a:rPr>
              <a:t>国際級の</a:t>
            </a:r>
            <a:r>
              <a:rPr lang="ja-JP" altLang="en-US" sz="1100" dirty="0" smtClean="0">
                <a:solidFill>
                  <a:schemeClr val="tx1"/>
                </a:solidFill>
                <a:latin typeface="ＭＳ Ｐ明朝" panose="02020600040205080304" pitchFamily="18" charset="-128"/>
                <a:ea typeface="ＭＳ Ｐ明朝" panose="02020600040205080304" pitchFamily="18" charset="-128"/>
              </a:rPr>
              <a:t>複合医療産業拠点」</a:t>
            </a:r>
            <a:r>
              <a:rPr lang="ja-JP" altLang="en-US" sz="1100" dirty="0">
                <a:solidFill>
                  <a:schemeClr val="tx1"/>
                </a:solidFill>
                <a:latin typeface="ＭＳ Ｐ明朝" panose="02020600040205080304" pitchFamily="18" charset="-128"/>
                <a:ea typeface="ＭＳ Ｐ明朝" panose="02020600040205080304" pitchFamily="18" charset="-128"/>
              </a:rPr>
              <a:t>を形成する方向性</a:t>
            </a:r>
            <a:r>
              <a:rPr lang="ja-JP" altLang="en-US" sz="1100" dirty="0" smtClean="0">
                <a:solidFill>
                  <a:schemeClr val="tx1"/>
                </a:solidFill>
                <a:latin typeface="ＭＳ Ｐ明朝" panose="02020600040205080304" pitchFamily="18" charset="-128"/>
                <a:ea typeface="ＭＳ Ｐ明朝" panose="02020600040205080304" pitchFamily="18" charset="-128"/>
              </a:rPr>
              <a:t>を合意</a:t>
            </a:r>
            <a:endParaRPr lang="en-US" altLang="ja-JP" sz="1100" dirty="0">
              <a:solidFill>
                <a:schemeClr val="tx1"/>
              </a:solidFill>
              <a:latin typeface="ＭＳ Ｐ明朝" panose="02020600040205080304" pitchFamily="18" charset="-128"/>
              <a:ea typeface="ＭＳ Ｐ明朝" panose="02020600040205080304" pitchFamily="18" charset="-128"/>
            </a:endParaRPr>
          </a:p>
          <a:p>
            <a:pPr marL="266700" indent="-266700"/>
            <a:r>
              <a:rPr lang="ja-JP" altLang="en-US" sz="1100" dirty="0">
                <a:solidFill>
                  <a:schemeClr val="tx1"/>
                </a:solidFill>
                <a:latin typeface="ＭＳ Ｐ明朝" panose="02020600040205080304" pitchFamily="18" charset="-128"/>
                <a:ea typeface="ＭＳ Ｐ明朝" panose="02020600040205080304" pitchFamily="18" charset="-128"/>
              </a:rPr>
              <a:t>　  </a:t>
            </a:r>
            <a:r>
              <a:rPr lang="en-US" altLang="ja-JP" sz="1100" dirty="0">
                <a:solidFill>
                  <a:schemeClr val="tx1"/>
                </a:solidFill>
                <a:latin typeface="ＭＳ Ｐ明朝" panose="02020600040205080304" pitchFamily="18" charset="-128"/>
                <a:ea typeface="ＭＳ Ｐ明朝" panose="02020600040205080304" pitchFamily="18" charset="-128"/>
              </a:rPr>
              <a:t>※</a:t>
            </a:r>
            <a:r>
              <a:rPr lang="ja-JP" altLang="en-US" sz="1100" dirty="0" smtClean="0">
                <a:solidFill>
                  <a:schemeClr val="tx1"/>
                </a:solidFill>
                <a:latin typeface="ＭＳ Ｐ明朝" panose="02020600040205080304" pitchFamily="18" charset="-128"/>
                <a:ea typeface="ＭＳ Ｐ明朝" panose="02020600040205080304" pitchFamily="18" charset="-128"/>
              </a:rPr>
              <a:t>国循主催。構成：国</a:t>
            </a:r>
            <a:r>
              <a:rPr lang="ja-JP" altLang="en-US" sz="1100" dirty="0">
                <a:solidFill>
                  <a:schemeClr val="tx1"/>
                </a:solidFill>
                <a:latin typeface="ＭＳ Ｐ明朝" panose="02020600040205080304" pitchFamily="18" charset="-128"/>
                <a:ea typeface="ＭＳ Ｐ明朝" panose="02020600040205080304" pitchFamily="18" charset="-128"/>
              </a:rPr>
              <a:t>、</a:t>
            </a:r>
            <a:r>
              <a:rPr lang="ja-JP" altLang="en-US" sz="1100" dirty="0" smtClean="0">
                <a:solidFill>
                  <a:schemeClr val="tx1"/>
                </a:solidFill>
                <a:latin typeface="ＭＳ Ｐ明朝" panose="02020600040205080304" pitchFamily="18" charset="-128"/>
                <a:ea typeface="ＭＳ Ｐ明朝" panose="02020600040205080304" pitchFamily="18" charset="-128"/>
              </a:rPr>
              <a:t>府（知事）、</a:t>
            </a:r>
            <a:r>
              <a:rPr lang="ja-JP" altLang="en-US" sz="1100" dirty="0">
                <a:solidFill>
                  <a:schemeClr val="tx1"/>
                </a:solidFill>
                <a:latin typeface="ＭＳ Ｐ明朝" panose="02020600040205080304" pitchFamily="18" charset="-128"/>
                <a:ea typeface="ＭＳ Ｐ明朝" panose="02020600040205080304" pitchFamily="18" charset="-128"/>
              </a:rPr>
              <a:t>地元市、経済界</a:t>
            </a:r>
            <a:r>
              <a:rPr lang="ja-JP" altLang="en-US" sz="1100" dirty="0" smtClean="0">
                <a:solidFill>
                  <a:schemeClr val="tx1"/>
                </a:solidFill>
                <a:latin typeface="ＭＳ Ｐ明朝" panose="02020600040205080304" pitchFamily="18" charset="-128"/>
                <a:ea typeface="ＭＳ Ｐ明朝" panose="02020600040205080304" pitchFamily="18" charset="-128"/>
              </a:rPr>
              <a:t>、大学</a:t>
            </a:r>
            <a:r>
              <a:rPr lang="ja-JP" altLang="en-US" sz="1100" dirty="0">
                <a:solidFill>
                  <a:schemeClr val="tx1"/>
                </a:solidFill>
                <a:latin typeface="ＭＳ Ｐ明朝" panose="02020600040205080304" pitchFamily="18" charset="-128"/>
                <a:ea typeface="ＭＳ Ｐ明朝" panose="02020600040205080304" pitchFamily="18" charset="-128"/>
              </a:rPr>
              <a:t>・研究機関等の</a:t>
            </a:r>
            <a:r>
              <a:rPr lang="ja-JP" altLang="en-US" sz="1100" dirty="0" smtClean="0">
                <a:solidFill>
                  <a:schemeClr val="tx1"/>
                </a:solidFill>
                <a:latin typeface="ＭＳ Ｐ明朝" panose="02020600040205080304" pitchFamily="18" charset="-128"/>
                <a:ea typeface="ＭＳ Ｐ明朝" panose="02020600040205080304" pitchFamily="18" charset="-128"/>
              </a:rPr>
              <a:t>トップ</a:t>
            </a:r>
            <a:endParaRPr lang="en-US" altLang="ja-JP" sz="1100" dirty="0">
              <a:solidFill>
                <a:schemeClr val="tx1"/>
              </a:solidFill>
              <a:latin typeface="ＭＳ Ｐ明朝" panose="02020600040205080304" pitchFamily="18" charset="-128"/>
              <a:ea typeface="ＭＳ Ｐ明朝" panose="02020600040205080304" pitchFamily="18" charset="-128"/>
            </a:endParaRPr>
          </a:p>
          <a:p>
            <a:r>
              <a:rPr lang="ja-JP" altLang="en-US" sz="1100" dirty="0" smtClean="0">
                <a:solidFill>
                  <a:schemeClr val="tx1"/>
                </a:solidFill>
                <a:latin typeface="ＭＳ Ｐ明朝" panose="02020600040205080304" pitchFamily="18" charset="-128"/>
                <a:ea typeface="ＭＳ Ｐ明朝" panose="02020600040205080304" pitchFamily="18" charset="-128"/>
              </a:rPr>
              <a:t>➡　「</a:t>
            </a:r>
            <a:r>
              <a:rPr lang="ja-JP" altLang="en-US" sz="1100" dirty="0">
                <a:solidFill>
                  <a:schemeClr val="tx1"/>
                </a:solidFill>
                <a:latin typeface="ＭＳ Ｐ明朝" panose="02020600040205080304" pitchFamily="18" charset="-128"/>
                <a:ea typeface="ＭＳ Ｐ明朝" panose="02020600040205080304" pitchFamily="18" charset="-128"/>
              </a:rPr>
              <a:t>ポスト彩都」と</a:t>
            </a:r>
            <a:r>
              <a:rPr lang="ja-JP" altLang="en-US" sz="1100" dirty="0" smtClean="0">
                <a:solidFill>
                  <a:schemeClr val="tx1"/>
                </a:solidFill>
                <a:latin typeface="ＭＳ Ｐ明朝" panose="02020600040205080304" pitchFamily="18" charset="-128"/>
                <a:ea typeface="ＭＳ Ｐ明朝" panose="02020600040205080304" pitchFamily="18" charset="-128"/>
              </a:rPr>
              <a:t>位置づけ、府</a:t>
            </a:r>
            <a:r>
              <a:rPr lang="ja-JP" altLang="en-US" sz="1100" dirty="0">
                <a:solidFill>
                  <a:schemeClr val="tx1"/>
                </a:solidFill>
                <a:latin typeface="ＭＳ Ｐ明朝" panose="02020600040205080304" pitchFamily="18" charset="-128"/>
                <a:ea typeface="ＭＳ Ｐ明朝" panose="02020600040205080304" pitchFamily="18" charset="-128"/>
              </a:rPr>
              <a:t>が前面に</a:t>
            </a:r>
            <a:r>
              <a:rPr lang="ja-JP" altLang="en-US" sz="1100" dirty="0" smtClean="0">
                <a:solidFill>
                  <a:schemeClr val="tx1"/>
                </a:solidFill>
                <a:latin typeface="ＭＳ Ｐ明朝" panose="02020600040205080304" pitchFamily="18" charset="-128"/>
                <a:ea typeface="ＭＳ Ｐ明朝" panose="02020600040205080304" pitchFamily="18" charset="-128"/>
              </a:rPr>
              <a:t>立ち、医療産業集積拠点実現へ　　　　　　　　</a:t>
            </a:r>
            <a:endParaRPr lang="en-US" altLang="ja-JP" sz="1100" dirty="0" smtClean="0">
              <a:solidFill>
                <a:schemeClr val="tx1"/>
              </a:solidFill>
              <a:latin typeface="ＭＳ Ｐ明朝" panose="02020600040205080304" pitchFamily="18" charset="-128"/>
              <a:ea typeface="ＭＳ Ｐ明朝" panose="02020600040205080304" pitchFamily="18" charset="-128"/>
            </a:endParaRPr>
          </a:p>
          <a:p>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lang="ja-JP" altLang="en-US" sz="1100"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10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p:txBody>
      </p:sp>
      <p:sp>
        <p:nvSpPr>
          <p:cNvPr id="13" name="テキスト ボックス 12"/>
          <p:cNvSpPr txBox="1"/>
          <p:nvPr/>
        </p:nvSpPr>
        <p:spPr>
          <a:xfrm>
            <a:off x="68043" y="3900769"/>
            <a:ext cx="4208609" cy="338554"/>
          </a:xfrm>
          <a:prstGeom prst="rect">
            <a:avLst/>
          </a:prstGeom>
          <a:noFill/>
        </p:spPr>
        <p:txBody>
          <a:bodyPr wrap="square" rtlCol="0">
            <a:spAutoFit/>
          </a:bodyPr>
          <a:lstStyle/>
          <a:p>
            <a:r>
              <a:rPr lang="ja-JP" altLang="en-US" sz="1600" b="1" dirty="0">
                <a:latin typeface="ＭＳ Ｐゴシック" panose="020B0600070205080204" pitchFamily="50" charset="-128"/>
                <a:ea typeface="ＭＳ Ｐゴシック" panose="020B0600070205080204" pitchFamily="50" charset="-128"/>
              </a:rPr>
              <a:t>（２）</a:t>
            </a:r>
            <a:r>
              <a:rPr kumimoji="1" lang="ja-JP" altLang="en-US" sz="1600" b="1" dirty="0" smtClean="0">
                <a:latin typeface="ＭＳ Ｐゴシック" panose="020B0600070205080204" pitchFamily="50" charset="-128"/>
                <a:ea typeface="ＭＳ Ｐゴシック" panose="020B0600070205080204" pitchFamily="50" charset="-128"/>
              </a:rPr>
              <a:t>　吹田操車場跡地　</a:t>
            </a:r>
            <a:endParaRPr kumimoji="1" lang="ja-JP" altLang="en-US" sz="1600" b="1" dirty="0">
              <a:latin typeface="ＭＳ Ｐゴシック" panose="020B0600070205080204" pitchFamily="50" charset="-128"/>
              <a:ea typeface="ＭＳ Ｐゴシック" panose="020B0600070205080204" pitchFamily="50" charset="-128"/>
            </a:endParaRPr>
          </a:p>
        </p:txBody>
      </p:sp>
      <p:sp>
        <p:nvSpPr>
          <p:cNvPr id="14" name="Rectangle 2"/>
          <p:cNvSpPr txBox="1">
            <a:spLocks noChangeArrowheads="1"/>
          </p:cNvSpPr>
          <p:nvPr/>
        </p:nvSpPr>
        <p:spPr bwMode="auto">
          <a:xfrm>
            <a:off x="0" y="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a:solidFill>
                  <a:schemeClr val="bg1"/>
                </a:solidFill>
                <a:latin typeface="ＭＳ ゴシック" pitchFamily="49" charset="-128"/>
                <a:ea typeface="ＭＳ ゴシック" pitchFamily="49" charset="-128"/>
              </a:rPr>
              <a:t>１０</a:t>
            </a:r>
            <a:r>
              <a:rPr lang="ja-JP" altLang="en-US" sz="2000" b="1" dirty="0" smtClean="0">
                <a:solidFill>
                  <a:schemeClr val="bg1"/>
                </a:solidFill>
                <a:latin typeface="ＭＳ ゴシック" pitchFamily="49" charset="-128"/>
                <a:ea typeface="ＭＳ ゴシック" pitchFamily="49" charset="-128"/>
              </a:rPr>
              <a:t>．万博記念公園周辺・吹田操車場跡地　</a:t>
            </a:r>
            <a:r>
              <a:rPr lang="ja-JP" altLang="en-US" sz="1600" b="1" dirty="0" smtClean="0">
                <a:solidFill>
                  <a:schemeClr val="bg1"/>
                </a:solidFill>
                <a:latin typeface="ＭＳ ゴシック" pitchFamily="49" charset="-128"/>
                <a:ea typeface="ＭＳ ゴシック" pitchFamily="49" charset="-128"/>
              </a:rPr>
              <a:t>（大規模施設跡地等のリニューアル</a:t>
            </a:r>
            <a:r>
              <a:rPr lang="ja-JP" altLang="en-US" sz="1600" b="1" dirty="0">
                <a:solidFill>
                  <a:schemeClr val="bg1"/>
                </a:solidFill>
                <a:latin typeface="ＭＳ ゴシック" pitchFamily="49" charset="-128"/>
                <a:ea typeface="ＭＳ ゴシック" pitchFamily="49" charset="-128"/>
              </a:rPr>
              <a:t>）</a:t>
            </a:r>
            <a:endParaRPr lang="en-US" altLang="ja-JP" sz="1600" b="1" dirty="0" smtClean="0">
              <a:solidFill>
                <a:schemeClr val="bg1"/>
              </a:solidFill>
              <a:latin typeface="ＭＳ ゴシック" pitchFamily="49" charset="-128"/>
              <a:ea typeface="ＭＳ ゴシック" pitchFamily="49" charset="-128"/>
            </a:endParaRPr>
          </a:p>
        </p:txBody>
      </p:sp>
      <p:grpSp>
        <p:nvGrpSpPr>
          <p:cNvPr id="2" name="グループ化 22"/>
          <p:cNvGrpSpPr/>
          <p:nvPr/>
        </p:nvGrpSpPr>
        <p:grpSpPr>
          <a:xfrm>
            <a:off x="104711" y="6210656"/>
            <a:ext cx="9298735" cy="609244"/>
            <a:chOff x="76116" y="6072351"/>
            <a:chExt cx="8583448" cy="609244"/>
          </a:xfrm>
        </p:grpSpPr>
        <p:sp>
          <p:nvSpPr>
            <p:cNvPr id="24" name="角丸四角形 23"/>
            <p:cNvSpPr/>
            <p:nvPr/>
          </p:nvSpPr>
          <p:spPr>
            <a:xfrm>
              <a:off x="162620" y="6381328"/>
              <a:ext cx="8266050" cy="300267"/>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0" tIns="0" rIns="360000" bIns="0" rtlCol="0" anchor="ctr"/>
            <a:lstStyle/>
            <a:p>
              <a:r>
                <a:rPr lang="ja-JP" altLang="en-US" sz="1400" dirty="0">
                  <a:solidFill>
                    <a:schemeClr val="tx1"/>
                  </a:solidFill>
                  <a:latin typeface="ＭＳ Ｐ明朝" pitchFamily="18" charset="-128"/>
                  <a:ea typeface="ＭＳ Ｐ明朝" pitchFamily="18" charset="-128"/>
                </a:rPr>
                <a:t>・大阪府</a:t>
              </a:r>
              <a:r>
                <a:rPr lang="ja-JP" altLang="en-US" sz="1400" dirty="0" smtClean="0">
                  <a:solidFill>
                    <a:schemeClr val="tx1"/>
                  </a:solidFill>
                  <a:latin typeface="ＭＳ Ｐ明朝" pitchFamily="18" charset="-128"/>
                  <a:ea typeface="ＭＳ Ｐ明朝" pitchFamily="18" charset="-128"/>
                </a:rPr>
                <a:t>：</a:t>
              </a:r>
              <a:r>
                <a:rPr lang="ja-JP" altLang="en-US" sz="1400" dirty="0">
                  <a:solidFill>
                    <a:schemeClr val="tx1"/>
                  </a:solidFill>
                  <a:latin typeface="ＭＳ Ｐ明朝" pitchFamily="18" charset="-128"/>
                  <a:ea typeface="ＭＳ Ｐ明朝" pitchFamily="18" charset="-128"/>
                </a:rPr>
                <a:t>府民文化部、商工</a:t>
              </a:r>
              <a:r>
                <a:rPr lang="ja-JP" altLang="en-US" sz="1400" dirty="0" smtClean="0">
                  <a:solidFill>
                    <a:schemeClr val="tx1"/>
                  </a:solidFill>
                  <a:latin typeface="ＭＳ Ｐ明朝" pitchFamily="18" charset="-128"/>
                  <a:ea typeface="ＭＳ Ｐ明朝" pitchFamily="18" charset="-128"/>
                </a:rPr>
                <a:t>労働部</a:t>
              </a:r>
              <a:endParaRPr kumimoji="1" lang="ja-JP" altLang="en-US" sz="1400" dirty="0" smtClean="0">
                <a:solidFill>
                  <a:schemeClr val="tx1"/>
                </a:solidFill>
                <a:latin typeface="ＭＳ Ｐ明朝" pitchFamily="18" charset="-128"/>
                <a:ea typeface="ＭＳ Ｐ明朝" pitchFamily="18" charset="-128"/>
              </a:endParaRPr>
            </a:p>
          </p:txBody>
        </p:sp>
        <p:sp>
          <p:nvSpPr>
            <p:cNvPr id="25" name="テキスト ボックス 24"/>
            <p:cNvSpPr txBox="1"/>
            <p:nvPr/>
          </p:nvSpPr>
          <p:spPr>
            <a:xfrm>
              <a:off x="76116" y="6072351"/>
              <a:ext cx="8583448" cy="338554"/>
            </a:xfrm>
            <a:prstGeom prst="rect">
              <a:avLst/>
            </a:prstGeom>
            <a:noFill/>
          </p:spPr>
          <p:txBody>
            <a:bodyPr wrap="square" rtlCol="0">
              <a:spAutoFit/>
            </a:bodyPr>
            <a:lstStyle/>
            <a:p>
              <a:r>
                <a:rPr lang="ja-JP" altLang="en-US" sz="1600" dirty="0" smtClean="0"/>
                <a:t>○</a:t>
              </a:r>
              <a:r>
                <a:rPr lang="en-US" altLang="ja-JP" sz="1400" dirty="0"/>
                <a:t>『</a:t>
              </a:r>
              <a:r>
                <a:rPr lang="ja-JP" altLang="en-US" sz="1400" dirty="0" smtClean="0"/>
                <a:t>万博記念公園周辺・吹田操車場跡地</a:t>
              </a:r>
              <a:r>
                <a:rPr lang="en-US" altLang="ja-JP" sz="1400" dirty="0" smtClean="0"/>
                <a:t>』</a:t>
              </a:r>
              <a:r>
                <a:rPr lang="ja-JP" altLang="en-US" sz="1400" dirty="0"/>
                <a:t>エリアの担当</a:t>
              </a:r>
              <a:r>
                <a:rPr lang="ja-JP" altLang="en-US" sz="1400" dirty="0" smtClean="0"/>
                <a:t>部局一覧</a:t>
              </a:r>
              <a:endParaRPr lang="en-US" altLang="ja-JP" sz="1400" dirty="0" smtClean="0"/>
            </a:p>
          </p:txBody>
        </p:sp>
      </p:grpSp>
      <p:pic>
        <p:nvPicPr>
          <p:cNvPr id="1026" name="Picture 2"/>
          <p:cNvPicPr>
            <a:picLocks noChangeAspect="1" noChangeArrowheads="1"/>
          </p:cNvPicPr>
          <p:nvPr/>
        </p:nvPicPr>
        <p:blipFill>
          <a:blip r:embed="rId3" cstate="email">
            <a:lum/>
            <a:extLst>
              <a:ext uri="{28A0092B-C50C-407E-A947-70E740481C1C}">
                <a14:useLocalDpi xmlns:a14="http://schemas.microsoft.com/office/drawing/2010/main" val="0"/>
              </a:ext>
            </a:extLst>
          </a:blip>
          <a:srcRect/>
          <a:stretch>
            <a:fillRect/>
          </a:stretch>
        </p:blipFill>
        <p:spPr bwMode="auto">
          <a:xfrm>
            <a:off x="155967" y="740787"/>
            <a:ext cx="4218646" cy="27845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 name="スライド番号プレースホルダ 15"/>
          <p:cNvSpPr>
            <a:spLocks noGrp="1"/>
          </p:cNvSpPr>
          <p:nvPr>
            <p:ph type="sldNum" sz="quarter" idx="12"/>
          </p:nvPr>
        </p:nvSpPr>
        <p:spPr/>
        <p:txBody>
          <a:bodyPr/>
          <a:lstStyle/>
          <a:p>
            <a:fld id="{37EF5067-3AB7-4642-9103-42CBD40CC6D9}" type="slidenum">
              <a:rPr kumimoji="1" lang="ja-JP" altLang="en-US" smtClean="0"/>
              <a:pPr/>
              <a:t>79</a:t>
            </a:fld>
            <a:endParaRPr kumimoji="1" lang="ja-JP" altLang="en-US" dirty="0"/>
          </a:p>
        </p:txBody>
      </p:sp>
      <p:pic>
        <p:nvPicPr>
          <p:cNvPr id="1027" name="Picture 3"/>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0" y="4054476"/>
            <a:ext cx="4793056" cy="22124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5168204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10"/>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en-US" altLang="ja-JP" sz="2000" b="1" dirty="0" smtClean="0">
                <a:solidFill>
                  <a:schemeClr val="bg1"/>
                </a:solidFill>
                <a:latin typeface="ＭＳ Ｐゴシック" pitchFamily="50" charset="-128"/>
                <a:ea typeface="ＭＳ Ｐゴシック" pitchFamily="50" charset="-128"/>
              </a:rPr>
              <a:t>1</a:t>
            </a:r>
            <a:r>
              <a:rPr lang="ja-JP" altLang="en-US" sz="2000" b="1" dirty="0">
                <a:solidFill>
                  <a:schemeClr val="bg1"/>
                </a:solidFill>
                <a:latin typeface="ＭＳ Ｐゴシック" pitchFamily="50" charset="-128"/>
                <a:ea typeface="ＭＳ Ｐゴシック" pitchFamily="50" charset="-128"/>
              </a:rPr>
              <a:t> </a:t>
            </a:r>
            <a:r>
              <a:rPr lang="ja-JP" altLang="en-US" sz="2000" b="1" dirty="0" smtClean="0">
                <a:solidFill>
                  <a:schemeClr val="bg1"/>
                </a:solidFill>
                <a:latin typeface="ＭＳ Ｐゴシック" pitchFamily="50" charset="-128"/>
                <a:ea typeface="ＭＳ Ｐゴシック" pitchFamily="50" charset="-128"/>
              </a:rPr>
              <a:t>．大阪駅周辺</a:t>
            </a:r>
            <a:endParaRPr lang="en-US" altLang="ja-JP" sz="2000" b="1" dirty="0" smtClean="0">
              <a:solidFill>
                <a:schemeClr val="bg1"/>
              </a:solidFill>
              <a:latin typeface="ＭＳ Ｐゴシック" pitchFamily="50" charset="-128"/>
              <a:ea typeface="ＭＳ Ｐゴシック" pitchFamily="50" charset="-128"/>
            </a:endParaRPr>
          </a:p>
        </p:txBody>
      </p:sp>
      <p:sp>
        <p:nvSpPr>
          <p:cNvPr id="8" name="テキスト ボックス 7"/>
          <p:cNvSpPr txBox="1"/>
          <p:nvPr/>
        </p:nvSpPr>
        <p:spPr>
          <a:xfrm>
            <a:off x="128464" y="548682"/>
            <a:ext cx="9649072" cy="5976662"/>
          </a:xfrm>
          <a:prstGeom prst="rect">
            <a:avLst/>
          </a:prstGeom>
          <a:noFill/>
          <a:ln>
            <a:noFill/>
            <a:prstDash val="sysDash"/>
          </a:ln>
        </p:spPr>
        <p:txBody>
          <a:bodyPr wrap="square" rtlCol="0">
            <a:noAutofit/>
          </a:bodyPr>
          <a:lstStyle/>
          <a:p>
            <a:r>
              <a:rPr lang="ja-JP" altLang="en-US" sz="1400" dirty="0" smtClean="0">
                <a:latin typeface="+mn-ea"/>
              </a:rPr>
              <a:t>○課題と取組み</a:t>
            </a:r>
            <a:endParaRPr lang="en-US" altLang="ja-JP" sz="1400" dirty="0" smtClean="0">
              <a:latin typeface="+mn-ea"/>
            </a:endParaRPr>
          </a:p>
          <a:p>
            <a:r>
              <a:rPr lang="ja-JP" altLang="en-US" sz="1200" dirty="0" smtClean="0"/>
              <a:t>　</a:t>
            </a:r>
            <a:endParaRPr lang="en-US" altLang="ja-JP" sz="1200" dirty="0" smtClean="0"/>
          </a:p>
          <a:p>
            <a:endParaRPr lang="en-US" altLang="ja-JP" sz="1200" dirty="0" smtClean="0"/>
          </a:p>
          <a:p>
            <a:r>
              <a:rPr lang="ja-JP" altLang="en-US" sz="1200" dirty="0" smtClean="0"/>
              <a:t>　</a:t>
            </a:r>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endParaRPr lang="en-US" altLang="ja-JP" sz="1200" dirty="0" smtClean="0"/>
          </a:p>
          <a:p>
            <a:r>
              <a:rPr lang="ja-JP" altLang="en-US" sz="1200" dirty="0" smtClean="0"/>
              <a:t>　　</a:t>
            </a:r>
            <a:endParaRPr lang="en-US" altLang="ja-JP" sz="1200" dirty="0" smtClean="0"/>
          </a:p>
        </p:txBody>
      </p:sp>
      <p:graphicFrame>
        <p:nvGraphicFramePr>
          <p:cNvPr id="5" name="表 4"/>
          <p:cNvGraphicFramePr>
            <a:graphicFrameLocks noGrp="1"/>
          </p:cNvGraphicFramePr>
          <p:nvPr/>
        </p:nvGraphicFramePr>
        <p:xfrm>
          <a:off x="272526" y="836715"/>
          <a:ext cx="9361041" cy="5771533"/>
        </p:xfrm>
        <a:graphic>
          <a:graphicData uri="http://schemas.openxmlformats.org/drawingml/2006/table">
            <a:tbl>
              <a:tblPr firstRow="1" bandRow="1">
                <a:tableStyleId>{5C22544A-7EE6-4342-B048-85BDC9FD1C3A}</a:tableStyleId>
              </a:tblPr>
              <a:tblGrid>
                <a:gridCol w="731331">
                  <a:extLst>
                    <a:ext uri="{9D8B030D-6E8A-4147-A177-3AD203B41FA5}">
                      <a16:colId xmlns:a16="http://schemas.microsoft.com/office/drawing/2014/main" val="20000"/>
                    </a:ext>
                  </a:extLst>
                </a:gridCol>
                <a:gridCol w="900410">
                  <a:extLst>
                    <a:ext uri="{9D8B030D-6E8A-4147-A177-3AD203B41FA5}">
                      <a16:colId xmlns:a16="http://schemas.microsoft.com/office/drawing/2014/main" val="20001"/>
                    </a:ext>
                  </a:extLst>
                </a:gridCol>
                <a:gridCol w="3624843">
                  <a:extLst>
                    <a:ext uri="{9D8B030D-6E8A-4147-A177-3AD203B41FA5}">
                      <a16:colId xmlns:a16="http://schemas.microsoft.com/office/drawing/2014/main" val="20002"/>
                    </a:ext>
                  </a:extLst>
                </a:gridCol>
                <a:gridCol w="4104457">
                  <a:extLst>
                    <a:ext uri="{9D8B030D-6E8A-4147-A177-3AD203B41FA5}">
                      <a16:colId xmlns:a16="http://schemas.microsoft.com/office/drawing/2014/main" val="20003"/>
                    </a:ext>
                  </a:extLst>
                </a:gridCol>
              </a:tblGrid>
              <a:tr h="285133">
                <a:tc>
                  <a:txBody>
                    <a:bodyPr/>
                    <a:lstStyle/>
                    <a:p>
                      <a:endParaRPr kumimoji="1" lang="ja-JP" altLang="en-US" sz="1200" b="0" dirty="0">
                        <a:solidFill>
                          <a:schemeClr val="tx1"/>
                        </a:solidFill>
                        <a:latin typeface="+mn-ea"/>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latin typeface="+mn-ea"/>
                          <a:ea typeface="+mn-ea"/>
                        </a:rPr>
                        <a:t>事項</a:t>
                      </a:r>
                      <a:endParaRPr kumimoji="1" lang="ja-JP" altLang="en-US" sz="1200" b="0" dirty="0">
                        <a:solidFill>
                          <a:schemeClr val="tx1"/>
                        </a:solidFill>
                        <a:latin typeface="+mn-ea"/>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latin typeface="+mn-ea"/>
                          <a:ea typeface="+mn-ea"/>
                        </a:rPr>
                        <a:t>課題</a:t>
                      </a:r>
                      <a:endParaRPr kumimoji="1" lang="ja-JP" altLang="en-US" sz="1200" b="0" dirty="0">
                        <a:solidFill>
                          <a:schemeClr val="tx1"/>
                        </a:solidFill>
                        <a:latin typeface="+mn-ea"/>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latin typeface="+mn-ea"/>
                          <a:ea typeface="+mn-ea"/>
                        </a:rPr>
                        <a:t>取組み</a:t>
                      </a:r>
                      <a:endParaRPr kumimoji="1" lang="ja-JP" altLang="en-US" sz="1200" b="0" dirty="0">
                        <a:solidFill>
                          <a:schemeClr val="tx1"/>
                        </a:solidFill>
                        <a:latin typeface="+mn-ea"/>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283097">
                <a:tc>
                  <a:txBody>
                    <a:bodyPr/>
                    <a:lstStyle/>
                    <a:p>
                      <a:r>
                        <a:rPr kumimoji="1" lang="ja-JP" altLang="en-US" sz="1200" b="0" dirty="0" smtClean="0">
                          <a:solidFill>
                            <a:schemeClr val="tx1"/>
                          </a:solidFill>
                          <a:latin typeface="+mn-ea"/>
                          <a:ea typeface="+mn-ea"/>
                        </a:rPr>
                        <a:t>土地利用</a:t>
                      </a:r>
                      <a:endParaRPr kumimoji="1" lang="ja-JP" altLang="en-US" sz="1200" b="0" dirty="0">
                        <a:solidFill>
                          <a:schemeClr val="tx1"/>
                        </a:solidFill>
                        <a:latin typeface="+mn-ea"/>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82563" indent="-182563"/>
                      <a:r>
                        <a:rPr kumimoji="1" lang="ja-JP" altLang="en-US" sz="1200" b="0" dirty="0" smtClean="0">
                          <a:solidFill>
                            <a:schemeClr val="tx1"/>
                          </a:solidFill>
                          <a:latin typeface="ＭＳ Ｐ明朝" pitchFamily="18" charset="-128"/>
                          <a:ea typeface="ＭＳ Ｐ明朝" pitchFamily="18" charset="-128"/>
                        </a:rPr>
                        <a:t>○一体的な魅力あるまちづくり</a:t>
                      </a:r>
                      <a:endParaRPr kumimoji="1" lang="en-US" altLang="ja-JP" sz="1200" b="0" dirty="0" smtClean="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2550" indent="-82550">
                        <a:buFont typeface="Arial" pitchFamily="34" charset="0"/>
                        <a:buNone/>
                      </a:pPr>
                      <a:r>
                        <a:rPr kumimoji="1" lang="ja-JP" altLang="en-US" sz="1200" b="0" dirty="0" smtClean="0">
                          <a:solidFill>
                            <a:schemeClr val="tx1"/>
                          </a:solidFill>
                          <a:latin typeface="ＭＳ Ｐ明朝" pitchFamily="18" charset="-128"/>
                          <a:ea typeface="ＭＳ Ｐ明朝" pitchFamily="18" charset="-128"/>
                        </a:rPr>
                        <a:t>・これまでの開発では、バラバラに開発が行われており、十分な連携が図られていない。</a:t>
                      </a:r>
                      <a:endParaRPr kumimoji="1" lang="en-US" altLang="ja-JP" sz="1200" b="0" dirty="0" smtClean="0">
                        <a:solidFill>
                          <a:schemeClr val="tx1"/>
                        </a:solidFill>
                        <a:latin typeface="ＭＳ Ｐ明朝" pitchFamily="18" charset="-128"/>
                        <a:ea typeface="ＭＳ Ｐ明朝" pitchFamily="18" charset="-128"/>
                      </a:endParaRPr>
                    </a:p>
                    <a:p>
                      <a:pPr marL="82550" indent="-82550">
                        <a:buFont typeface="Arial" pitchFamily="34" charset="0"/>
                        <a:buNone/>
                      </a:pPr>
                      <a:r>
                        <a:rPr kumimoji="1" lang="ja-JP" altLang="en-US" sz="1200" b="0" dirty="0" smtClean="0">
                          <a:solidFill>
                            <a:schemeClr val="tx1"/>
                          </a:solidFill>
                          <a:latin typeface="ＭＳ Ｐ明朝" pitchFamily="18" charset="-128"/>
                          <a:ea typeface="ＭＳ Ｐ明朝" pitchFamily="18" charset="-128"/>
                        </a:rPr>
                        <a:t>・大阪・関西の成長をけん引するうめきた等のまちづくりを契機に、大阪駅を中心とした一体的なまちづくりが望まれる。</a:t>
                      </a:r>
                    </a:p>
                    <a:p>
                      <a:pPr marL="82550" marR="0" indent="-82550" algn="l" defTabSz="957700" rtl="0" eaLnBrk="1" fontAlgn="auto" latinLnBrk="0" hangingPunct="1">
                        <a:lnSpc>
                          <a:spcPct val="100000"/>
                        </a:lnSpc>
                        <a:spcBef>
                          <a:spcPts val="0"/>
                        </a:spcBef>
                        <a:spcAft>
                          <a:spcPts val="0"/>
                        </a:spcAft>
                        <a:buClrTx/>
                        <a:buSzTx/>
                        <a:buFont typeface="Arial" pitchFamily="34" charset="0"/>
                        <a:buNone/>
                        <a:tabLst/>
                        <a:defRPr/>
                      </a:pPr>
                      <a:r>
                        <a:rPr kumimoji="1" lang="ja-JP" altLang="en-US" sz="1200" b="0" dirty="0" smtClean="0">
                          <a:solidFill>
                            <a:schemeClr val="tx1"/>
                          </a:solidFill>
                          <a:latin typeface="ＭＳ Ｐ明朝" pitchFamily="18" charset="-128"/>
                          <a:ea typeface="ＭＳ Ｐ明朝" pitchFamily="18" charset="-128"/>
                        </a:rPr>
                        <a:t>・歩道などの公共空間を、地域の特性に応じた個性的、魅力的な活用（オープンカフェ等）が十分でないため民間主導のまちの運営が望まれている。</a:t>
                      </a:r>
                    </a:p>
                    <a:p>
                      <a:pPr marL="177800" marR="0" indent="-177800" algn="l" defTabSz="957700" rtl="0" eaLnBrk="1" fontAlgn="auto" latinLnBrk="0" hangingPunct="1">
                        <a:lnSpc>
                          <a:spcPct val="100000"/>
                        </a:lnSpc>
                        <a:spcBef>
                          <a:spcPts val="0"/>
                        </a:spcBef>
                        <a:spcAft>
                          <a:spcPts val="0"/>
                        </a:spcAft>
                        <a:buClrTx/>
                        <a:buSzTx/>
                        <a:buFont typeface="Arial" pitchFamily="34" charset="0"/>
                        <a:buNone/>
                        <a:tabLst/>
                        <a:defRPr/>
                      </a:pPr>
                      <a:endParaRPr kumimoji="1" lang="ja-JP" altLang="en-US" sz="1200" b="0" dirty="0" smtClean="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buFont typeface="Arial" pitchFamily="34" charset="0"/>
                        <a:buNone/>
                      </a:pPr>
                      <a:r>
                        <a:rPr kumimoji="1" lang="ja-JP" altLang="en-US" sz="1200" b="0" dirty="0" smtClean="0">
                          <a:solidFill>
                            <a:schemeClr val="tx1"/>
                          </a:solidFill>
                          <a:latin typeface="+mn-ea"/>
                          <a:ea typeface="+mn-ea"/>
                        </a:rPr>
                        <a:t>①うめきたのまちづくり</a:t>
                      </a:r>
                      <a:endParaRPr kumimoji="1" lang="en-US" altLang="ja-JP" sz="1200" b="0" dirty="0" smtClean="0">
                        <a:solidFill>
                          <a:schemeClr val="tx1"/>
                        </a:solidFill>
                        <a:latin typeface="+mn-ea"/>
                        <a:ea typeface="+mn-ea"/>
                      </a:endParaRPr>
                    </a:p>
                    <a:p>
                      <a:pPr marL="177800" indent="-177800" algn="l" defTabSz="957700" rtl="0" eaLnBrk="1" latinLnBrk="0" hangingPunct="1">
                        <a:buFont typeface="Arial" pitchFamily="34" charset="0"/>
                        <a:buNone/>
                      </a:pPr>
                      <a:r>
                        <a:rPr kumimoji="1" lang="ja-JP" altLang="en-US" sz="1200" b="0" kern="1200" dirty="0" smtClean="0">
                          <a:solidFill>
                            <a:schemeClr val="tx1"/>
                          </a:solidFill>
                          <a:latin typeface="ＭＳ Ｐ明朝" pitchFamily="18" charset="-128"/>
                          <a:ea typeface="ＭＳ Ｐ明朝" pitchFamily="18" charset="-128"/>
                          <a:cs typeface="+mn-cs"/>
                        </a:rPr>
                        <a:t>　・うめきた</a:t>
                      </a:r>
                      <a:r>
                        <a:rPr kumimoji="1" lang="en-US" altLang="ja-JP" sz="1200" b="0" kern="1200" dirty="0" smtClean="0">
                          <a:solidFill>
                            <a:schemeClr val="tx1"/>
                          </a:solidFill>
                          <a:latin typeface="ＭＳ Ｐ明朝" pitchFamily="18" charset="-128"/>
                          <a:ea typeface="ＭＳ Ｐ明朝" pitchFamily="18" charset="-128"/>
                          <a:cs typeface="+mn-cs"/>
                        </a:rPr>
                        <a:t>2</a:t>
                      </a:r>
                      <a:r>
                        <a:rPr kumimoji="1" lang="ja-JP" altLang="en-US" sz="1200" b="0" kern="1200" dirty="0" smtClean="0">
                          <a:solidFill>
                            <a:schemeClr val="tx1"/>
                          </a:solidFill>
                          <a:latin typeface="ＭＳ Ｐ明朝" pitchFamily="18" charset="-128"/>
                          <a:ea typeface="ＭＳ Ｐ明朝" pitchFamily="18" charset="-128"/>
                          <a:cs typeface="+mn-cs"/>
                        </a:rPr>
                        <a:t>期区域は、「みどりとイノベーションの融合拠点」として、世界から人が集まる一体的で魅力あるまちへ。</a:t>
                      </a:r>
                      <a:endParaRPr kumimoji="1" lang="en-US" altLang="ja-JP" sz="1200" b="0" kern="1200" dirty="0" smtClean="0">
                        <a:solidFill>
                          <a:schemeClr val="tx1"/>
                        </a:solidFill>
                        <a:latin typeface="ＭＳ Ｐ明朝" pitchFamily="18" charset="-128"/>
                        <a:ea typeface="ＭＳ Ｐ明朝" pitchFamily="18" charset="-128"/>
                        <a:cs typeface="+mn-cs"/>
                      </a:endParaRPr>
                    </a:p>
                    <a:p>
                      <a:pPr>
                        <a:buFont typeface="Arial" pitchFamily="34" charset="0"/>
                        <a:buNone/>
                      </a:pPr>
                      <a:r>
                        <a:rPr kumimoji="1" lang="ja-JP" altLang="en-US" sz="1200" b="0" dirty="0" smtClean="0">
                          <a:solidFill>
                            <a:schemeClr val="tx1"/>
                          </a:solidFill>
                          <a:latin typeface="+mn-ea"/>
                          <a:ea typeface="+mn-ea"/>
                        </a:rPr>
                        <a:t>②エリアマネジメント</a:t>
                      </a:r>
                      <a:endParaRPr kumimoji="1" lang="en-US" altLang="ja-JP" sz="1200" b="0" dirty="0" smtClean="0">
                        <a:solidFill>
                          <a:schemeClr val="tx1"/>
                        </a:solidFill>
                        <a:latin typeface="+mn-ea"/>
                        <a:ea typeface="+mn-ea"/>
                      </a:endParaRPr>
                    </a:p>
                    <a:p>
                      <a:pPr marL="177800" indent="-177800" algn="l" defTabSz="957700" rtl="0" eaLnBrk="1" latinLnBrk="0" hangingPunct="1">
                        <a:buFont typeface="Arial" pitchFamily="34" charset="0"/>
                        <a:buNone/>
                      </a:pPr>
                      <a:r>
                        <a:rPr kumimoji="1" lang="ja-JP" altLang="en-US" sz="1200" b="0" kern="1200" dirty="0" smtClean="0">
                          <a:solidFill>
                            <a:schemeClr val="tx1"/>
                          </a:solidFill>
                          <a:latin typeface="ＭＳ Ｐ明朝" pitchFamily="18" charset="-128"/>
                          <a:ea typeface="ＭＳ Ｐ明朝" pitchFamily="18" charset="-128"/>
                          <a:cs typeface="+mn-cs"/>
                        </a:rPr>
                        <a:t>　・グランフロント大阪への「大阪版ＢＩＤ制度」（</a:t>
                      </a:r>
                      <a:r>
                        <a:rPr kumimoji="1" lang="en-US" altLang="ja-JP" sz="1200" b="0" kern="1200" dirty="0" smtClean="0">
                          <a:solidFill>
                            <a:schemeClr val="tx1"/>
                          </a:solidFill>
                          <a:latin typeface="ＭＳ Ｐ明朝" pitchFamily="18" charset="-128"/>
                          <a:ea typeface="ＭＳ Ｐ明朝" pitchFamily="18" charset="-128"/>
                          <a:cs typeface="+mn-cs"/>
                        </a:rPr>
                        <a:t>2014</a:t>
                      </a:r>
                      <a:r>
                        <a:rPr kumimoji="1" lang="ja-JP" altLang="en-US" sz="1200" b="0" kern="1200" dirty="0" smtClean="0">
                          <a:solidFill>
                            <a:schemeClr val="tx1"/>
                          </a:solidFill>
                          <a:latin typeface="ＭＳ Ｐ明朝" pitchFamily="18" charset="-128"/>
                          <a:ea typeface="ＭＳ Ｐ明朝" pitchFamily="18" charset="-128"/>
                          <a:cs typeface="+mn-cs"/>
                        </a:rPr>
                        <a:t>年</a:t>
                      </a:r>
                      <a:r>
                        <a:rPr kumimoji="1" lang="en-US" altLang="ja-JP" sz="1200" b="0" kern="1200" dirty="0" smtClean="0">
                          <a:solidFill>
                            <a:schemeClr val="tx1"/>
                          </a:solidFill>
                          <a:latin typeface="ＭＳ Ｐ明朝" pitchFamily="18" charset="-128"/>
                          <a:ea typeface="ＭＳ Ｐ明朝" pitchFamily="18" charset="-128"/>
                          <a:cs typeface="+mn-cs"/>
                        </a:rPr>
                        <a:t>4</a:t>
                      </a:r>
                      <a:r>
                        <a:rPr kumimoji="1" lang="ja-JP" altLang="en-US" sz="1200" b="0" kern="1200" dirty="0" smtClean="0">
                          <a:solidFill>
                            <a:schemeClr val="tx1"/>
                          </a:solidFill>
                          <a:latin typeface="ＭＳ Ｐ明朝" pitchFamily="18" charset="-128"/>
                          <a:ea typeface="ＭＳ Ｐ明朝" pitchFamily="18" charset="-128"/>
                          <a:cs typeface="+mn-cs"/>
                        </a:rPr>
                        <a:t>月創設済）の適用や、将来の大阪駅周辺における一体的運用により、まちの魅力をより一層創出。</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769858">
                <a:tc rowSpan="3">
                  <a:txBody>
                    <a:bodyPr/>
                    <a:lstStyle/>
                    <a:p>
                      <a:r>
                        <a:rPr kumimoji="1" lang="ja-JP" altLang="en-US" sz="1200" b="0" dirty="0" smtClean="0">
                          <a:solidFill>
                            <a:schemeClr val="tx1"/>
                          </a:solidFill>
                          <a:latin typeface="+mn-ea"/>
                          <a:ea typeface="+mn-ea"/>
                        </a:rPr>
                        <a:t>交通インフラ</a:t>
                      </a:r>
                      <a:endParaRPr kumimoji="1" lang="ja-JP" altLang="en-US" sz="1200" b="0" dirty="0">
                        <a:solidFill>
                          <a:schemeClr val="tx1"/>
                        </a:solidFill>
                        <a:latin typeface="+mn-ea"/>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82563" indent="-182563"/>
                      <a:r>
                        <a:rPr kumimoji="1" lang="ja-JP" altLang="en-US" sz="1200" b="0" dirty="0" smtClean="0">
                          <a:solidFill>
                            <a:schemeClr val="tx1"/>
                          </a:solidFill>
                          <a:latin typeface="ＭＳ Ｐ明朝" pitchFamily="18" charset="-128"/>
                          <a:ea typeface="ＭＳ Ｐ明朝" pitchFamily="18" charset="-128"/>
                        </a:rPr>
                        <a:t>○関西国際空港への鉄道アクセス</a:t>
                      </a:r>
                      <a:endParaRPr kumimoji="1" lang="en-US" altLang="ja-JP" sz="1200" b="0" dirty="0" smtClean="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2550" marR="0" indent="-82550" algn="l" defTabSz="957700" rtl="0" eaLnBrk="1" fontAlgn="auto" latinLnBrk="0" hangingPunct="1">
                        <a:lnSpc>
                          <a:spcPct val="100000"/>
                        </a:lnSpc>
                        <a:spcBef>
                          <a:spcPts val="0"/>
                        </a:spcBef>
                        <a:spcAft>
                          <a:spcPts val="0"/>
                        </a:spcAft>
                        <a:buClrTx/>
                        <a:buSzTx/>
                        <a:buFont typeface="Arial" pitchFamily="34" charset="0"/>
                        <a:buNone/>
                        <a:tabLst/>
                        <a:defRPr/>
                      </a:pPr>
                      <a:r>
                        <a:rPr kumimoji="1" lang="ja-JP" altLang="en-US" sz="1200" b="0" dirty="0" smtClean="0">
                          <a:solidFill>
                            <a:schemeClr val="tx1"/>
                          </a:solidFill>
                          <a:latin typeface="ＭＳ Ｐ明朝" pitchFamily="18" charset="-128"/>
                          <a:ea typeface="ＭＳ Ｐ明朝" pitchFamily="18" charset="-128"/>
                        </a:rPr>
                        <a:t>・現在、関西国際空港へは関空特急「はるか」がＪＲ大阪駅に停車できず、関空快速を利用して約</a:t>
                      </a:r>
                      <a:r>
                        <a:rPr kumimoji="1" lang="en-US" altLang="ja-JP" sz="1200" b="0" dirty="0" smtClean="0">
                          <a:solidFill>
                            <a:schemeClr val="tx1"/>
                          </a:solidFill>
                          <a:latin typeface="ＭＳ Ｐ明朝" pitchFamily="18" charset="-128"/>
                          <a:ea typeface="ＭＳ Ｐ明朝" pitchFamily="18" charset="-128"/>
                        </a:rPr>
                        <a:t>68</a:t>
                      </a:r>
                      <a:r>
                        <a:rPr kumimoji="1" lang="ja-JP" altLang="en-US" sz="1200" b="0" dirty="0" smtClean="0">
                          <a:solidFill>
                            <a:schemeClr val="tx1"/>
                          </a:solidFill>
                          <a:latin typeface="ＭＳ Ｐ明朝" pitchFamily="18" charset="-128"/>
                          <a:ea typeface="ＭＳ Ｐ明朝" pitchFamily="18" charset="-128"/>
                        </a:rPr>
                        <a:t>分要しており、時間短縮が必要。</a:t>
                      </a:r>
                      <a:endParaRPr kumimoji="1" lang="en-US" altLang="ja-JP" sz="1200" b="0" dirty="0" smtClean="0">
                        <a:solidFill>
                          <a:schemeClr val="tx1"/>
                        </a:solidFill>
                        <a:latin typeface="ＭＳ Ｐ明朝" pitchFamily="18" charset="-128"/>
                        <a:ea typeface="ＭＳ Ｐ明朝" pitchFamily="18" charset="-128"/>
                      </a:endParaRPr>
                    </a:p>
                    <a:p>
                      <a:pPr marL="0" marR="0" indent="0" algn="r" defTabSz="957700" rtl="0" eaLnBrk="1" fontAlgn="auto" latinLnBrk="0" hangingPunct="1">
                        <a:lnSpc>
                          <a:spcPct val="100000"/>
                        </a:lnSpc>
                        <a:spcBef>
                          <a:spcPts val="0"/>
                        </a:spcBef>
                        <a:spcAft>
                          <a:spcPts val="0"/>
                        </a:spcAft>
                        <a:buClrTx/>
                        <a:buSzTx/>
                        <a:buFont typeface="Arial" pitchFamily="34" charset="0"/>
                        <a:buNone/>
                        <a:tabLst/>
                        <a:defRPr/>
                      </a:pPr>
                      <a:r>
                        <a:rPr kumimoji="1" lang="ja-JP" altLang="en-US" sz="1200" b="0" dirty="0" smtClean="0">
                          <a:solidFill>
                            <a:schemeClr val="tx1"/>
                          </a:solidFill>
                          <a:latin typeface="ＭＳ Ｐ明朝" pitchFamily="18" charset="-128"/>
                          <a:ea typeface="ＭＳ Ｐ明朝" pitchFamily="18" charset="-128"/>
                        </a:rPr>
                        <a:t>成田空港⇔東京駅 約</a:t>
                      </a:r>
                      <a:r>
                        <a:rPr kumimoji="1" lang="en-US" altLang="ja-JP" sz="1200" b="0" dirty="0" smtClean="0">
                          <a:solidFill>
                            <a:schemeClr val="tx1"/>
                          </a:solidFill>
                          <a:latin typeface="ＭＳ Ｐ明朝" pitchFamily="18" charset="-128"/>
                          <a:ea typeface="ＭＳ Ｐ明朝" pitchFamily="18" charset="-128"/>
                        </a:rPr>
                        <a:t>47</a:t>
                      </a:r>
                      <a:r>
                        <a:rPr kumimoji="1" lang="ja-JP" altLang="en-US" sz="1200" b="0" dirty="0" smtClean="0">
                          <a:solidFill>
                            <a:schemeClr val="tx1"/>
                          </a:solidFill>
                          <a:latin typeface="ＭＳ Ｐ明朝" pitchFamily="18" charset="-128"/>
                          <a:ea typeface="ＭＳ Ｐ明朝" pitchFamily="18" charset="-128"/>
                        </a:rPr>
                        <a:t>分（成田空港</a:t>
                      </a:r>
                      <a:r>
                        <a:rPr kumimoji="1" lang="en-US" altLang="ja-JP" sz="1200" b="0" dirty="0" smtClean="0">
                          <a:solidFill>
                            <a:schemeClr val="tx1"/>
                          </a:solidFill>
                          <a:latin typeface="ＭＳ Ｐ明朝" pitchFamily="18" charset="-128"/>
                          <a:ea typeface="ＭＳ Ｐ明朝" pitchFamily="18" charset="-128"/>
                        </a:rPr>
                        <a:t>HP</a:t>
                      </a:r>
                      <a:r>
                        <a:rPr kumimoji="1" lang="ja-JP" altLang="en-US" sz="1200" b="0" dirty="0" smtClean="0">
                          <a:solidFill>
                            <a:schemeClr val="tx1"/>
                          </a:solidFill>
                          <a:latin typeface="ＭＳ Ｐ明朝" pitchFamily="18" charset="-128"/>
                          <a:ea typeface="ＭＳ Ｐ明朝" pitchFamily="18" charset="-128"/>
                        </a:rPr>
                        <a:t>より）</a:t>
                      </a:r>
                      <a:endParaRPr kumimoji="1" lang="ja-JP" altLang="en-US" sz="1200" b="0"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57700" rtl="0" eaLnBrk="1" fontAlgn="auto" latinLnBrk="0" hangingPunct="1">
                        <a:lnSpc>
                          <a:spcPct val="100000"/>
                        </a:lnSpc>
                        <a:spcBef>
                          <a:spcPts val="0"/>
                        </a:spcBef>
                        <a:spcAft>
                          <a:spcPts val="0"/>
                        </a:spcAft>
                        <a:buClrTx/>
                        <a:buSzTx/>
                        <a:buFont typeface="Arial" pitchFamily="34" charset="0"/>
                        <a:buNone/>
                        <a:tabLst/>
                        <a:defRPr/>
                      </a:pPr>
                      <a:r>
                        <a:rPr kumimoji="1" lang="ja-JP" altLang="en-US" sz="1200" b="0" dirty="0" smtClean="0">
                          <a:solidFill>
                            <a:schemeClr val="tx1"/>
                          </a:solidFill>
                          <a:latin typeface="+mn-ea"/>
                          <a:ea typeface="+mn-ea"/>
                        </a:rPr>
                        <a:t>③関西国際空港への鉄道所要時間の短縮</a:t>
                      </a:r>
                      <a:endParaRPr kumimoji="1" lang="en-US" altLang="ja-JP" sz="1200" b="0" dirty="0" smtClean="0">
                        <a:solidFill>
                          <a:schemeClr val="tx1"/>
                        </a:solidFill>
                        <a:latin typeface="+mn-ea"/>
                        <a:ea typeface="+mn-ea"/>
                      </a:endParaRPr>
                    </a:p>
                    <a:p>
                      <a:pPr marL="177800" marR="0" indent="-177800" algn="l" defTabSz="957700" rtl="0" eaLnBrk="1" fontAlgn="auto" latinLnBrk="0" hangingPunct="1">
                        <a:lnSpc>
                          <a:spcPct val="100000"/>
                        </a:lnSpc>
                        <a:spcBef>
                          <a:spcPts val="0"/>
                        </a:spcBef>
                        <a:spcAft>
                          <a:spcPts val="0"/>
                        </a:spcAft>
                        <a:buClrTx/>
                        <a:buSzTx/>
                        <a:buFont typeface="Arial" pitchFamily="34" charset="0"/>
                        <a:buNone/>
                        <a:tabLst/>
                        <a:defRPr/>
                      </a:pPr>
                      <a:r>
                        <a:rPr kumimoji="1" lang="ja-JP" altLang="en-US" sz="1200" b="0" kern="1200" dirty="0" smtClean="0">
                          <a:solidFill>
                            <a:schemeClr val="tx1"/>
                          </a:solidFill>
                          <a:latin typeface="ＭＳ Ｐ明朝" pitchFamily="18" charset="-128"/>
                          <a:ea typeface="ＭＳ Ｐ明朝" pitchFamily="18" charset="-128"/>
                          <a:cs typeface="+mn-cs"/>
                        </a:rPr>
                        <a:t>　・うめきた</a:t>
                      </a:r>
                      <a:r>
                        <a:rPr kumimoji="1" lang="en-US" altLang="ja-JP" sz="1200" b="0" kern="1200" dirty="0" smtClean="0">
                          <a:solidFill>
                            <a:schemeClr val="tx1"/>
                          </a:solidFill>
                          <a:latin typeface="ＭＳ Ｐ明朝" pitchFamily="18" charset="-128"/>
                          <a:ea typeface="ＭＳ Ｐ明朝" pitchFamily="18" charset="-128"/>
                          <a:cs typeface="+mn-cs"/>
                        </a:rPr>
                        <a:t>2</a:t>
                      </a:r>
                      <a:r>
                        <a:rPr kumimoji="1" lang="ja-JP" altLang="en-US" sz="1200" b="0" kern="1200" dirty="0" smtClean="0">
                          <a:solidFill>
                            <a:schemeClr val="tx1"/>
                          </a:solidFill>
                          <a:latin typeface="ＭＳ Ｐ明朝" pitchFamily="18" charset="-128"/>
                          <a:ea typeface="ＭＳ Ｐ明朝" pitchFamily="18" charset="-128"/>
                          <a:cs typeface="+mn-cs"/>
                        </a:rPr>
                        <a:t>期区域におけるＪＲ東海道線支線（貨物線）の地下化・新駅整備及び事業化検討中のなにわ筋線の活用により、関西国際空港への所要時間を短縮。</a:t>
                      </a:r>
                      <a:endParaRPr kumimoji="1" lang="en-US" altLang="ja-JP" sz="1200" b="0" kern="1200" dirty="0" smtClean="0">
                        <a:solidFill>
                          <a:schemeClr val="tx1"/>
                        </a:solidFill>
                        <a:latin typeface="ＭＳ Ｐ明朝" pitchFamily="18" charset="-128"/>
                        <a:ea typeface="ＭＳ Ｐ明朝" pitchFamily="18" charset="-128"/>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625256">
                <a:tc vMerge="1">
                  <a:txBody>
                    <a:bodyPr/>
                    <a:lstStyle/>
                    <a:p>
                      <a:endParaRPr kumimoji="1" lang="ja-JP" altLang="en-US"/>
                    </a:p>
                  </a:txBody>
                  <a:tcPr/>
                </a:tc>
                <a:tc>
                  <a:txBody>
                    <a:bodyPr/>
                    <a:lstStyle/>
                    <a:p>
                      <a:pPr marL="182563" indent="-182563"/>
                      <a:r>
                        <a:rPr kumimoji="1" lang="ja-JP" altLang="en-US" sz="1200" b="0" dirty="0" smtClean="0">
                          <a:solidFill>
                            <a:schemeClr val="tx1"/>
                          </a:solidFill>
                          <a:latin typeface="ＭＳ Ｐ明朝" pitchFamily="18" charset="-128"/>
                          <a:ea typeface="ＭＳ Ｐ明朝" pitchFamily="18" charset="-128"/>
                        </a:rPr>
                        <a:t>○歩行者ネットワークの充実</a:t>
                      </a:r>
                      <a:endParaRPr kumimoji="1" lang="ja-JP" altLang="en-US" sz="1200" b="0"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2550" marR="0" indent="-82550" defTabSz="957700" rtl="0" eaLnBrk="1" fontAlgn="auto" latinLnBrk="0" hangingPunct="1">
                        <a:lnSpc>
                          <a:spcPct val="100000"/>
                        </a:lnSpc>
                        <a:spcBef>
                          <a:spcPts val="0"/>
                        </a:spcBef>
                        <a:spcAft>
                          <a:spcPts val="0"/>
                        </a:spcAft>
                        <a:buClrTx/>
                        <a:buSzTx/>
                        <a:buFont typeface="Arial" pitchFamily="34" charset="0"/>
                        <a:buNone/>
                        <a:tabLst/>
                        <a:defRPr/>
                      </a:pPr>
                      <a:r>
                        <a:rPr kumimoji="1" lang="ja-JP" altLang="en-US" sz="1200" b="0" kern="1200" dirty="0" smtClean="0">
                          <a:solidFill>
                            <a:schemeClr val="tx1"/>
                          </a:solidFill>
                          <a:latin typeface="ＭＳ Ｐ明朝" pitchFamily="18" charset="-128"/>
                          <a:ea typeface="ＭＳ Ｐ明朝" pitchFamily="18" charset="-128"/>
                          <a:cs typeface="+mn-cs"/>
                        </a:rPr>
                        <a:t>・大阪駅北側はデッキ、南側では地下ネットワークが発達しているが、南北間の移動には迂回が必要で繋がりが悪い。</a:t>
                      </a:r>
                    </a:p>
                    <a:p>
                      <a:pPr marL="82550" marR="0" indent="-82550" algn="l" defTabSz="957700" rtl="0" eaLnBrk="1" fontAlgn="auto" latinLnBrk="0" hangingPunct="1">
                        <a:lnSpc>
                          <a:spcPct val="100000"/>
                        </a:lnSpc>
                        <a:spcBef>
                          <a:spcPts val="0"/>
                        </a:spcBef>
                        <a:spcAft>
                          <a:spcPts val="0"/>
                        </a:spcAft>
                        <a:buClrTx/>
                        <a:buSzTx/>
                        <a:buFont typeface="Arial" pitchFamily="34" charset="0"/>
                        <a:buNone/>
                        <a:tabLst/>
                        <a:defRPr/>
                      </a:pPr>
                      <a:r>
                        <a:rPr kumimoji="1" lang="ja-JP" altLang="en-US" sz="1200" b="0" kern="1200" dirty="0" smtClean="0">
                          <a:solidFill>
                            <a:schemeClr val="tx1"/>
                          </a:solidFill>
                          <a:latin typeface="ＭＳ Ｐ明朝" pitchFamily="18" charset="-128"/>
                          <a:ea typeface="ＭＳ Ｐ明朝" pitchFamily="18" charset="-128"/>
                          <a:cs typeface="+mn-cs"/>
                        </a:rPr>
                        <a:t>・地下駅、地上駅が混在し、地上、地下、デッキによる多層構造となっており、駅間の乗換えや目的地への移動に、複数回の上下移動が必要となっている。</a:t>
                      </a:r>
                      <a:endParaRPr kumimoji="1" lang="en-US" altLang="ja-JP" sz="1200" b="0" kern="1200" dirty="0" smtClean="0">
                        <a:solidFill>
                          <a:schemeClr val="tx1"/>
                        </a:solidFill>
                        <a:latin typeface="ＭＳ Ｐ明朝" pitchFamily="18" charset="-128"/>
                        <a:ea typeface="ＭＳ Ｐ明朝" pitchFamily="18" charset="-128"/>
                        <a:cs typeface="+mn-cs"/>
                      </a:endParaRPr>
                    </a:p>
                    <a:p>
                      <a:pPr marL="82550" marR="0" indent="-82550" algn="l" defTabSz="957700" rtl="0" eaLnBrk="1" fontAlgn="auto" latinLnBrk="0" hangingPunct="1">
                        <a:lnSpc>
                          <a:spcPct val="100000"/>
                        </a:lnSpc>
                        <a:spcBef>
                          <a:spcPts val="0"/>
                        </a:spcBef>
                        <a:spcAft>
                          <a:spcPts val="0"/>
                        </a:spcAft>
                        <a:buClrTx/>
                        <a:buSzTx/>
                        <a:buFont typeface="Arial" pitchFamily="34" charset="0"/>
                        <a:buNone/>
                        <a:tabLst/>
                        <a:defRPr/>
                      </a:pPr>
                      <a:r>
                        <a:rPr kumimoji="1" lang="ja-JP" altLang="en-US" sz="1200" b="0" kern="1200" dirty="0" smtClean="0">
                          <a:solidFill>
                            <a:schemeClr val="tx1"/>
                          </a:solidFill>
                          <a:latin typeface="ＭＳ Ｐ明朝" pitchFamily="18" charset="-128"/>
                          <a:ea typeface="ＭＳ Ｐ明朝" pitchFamily="18" charset="-128"/>
                          <a:cs typeface="+mn-cs"/>
                        </a:rPr>
                        <a:t>・先駆的に建設された地下空間のうち、大阪駅前地下道などの老朽化が進んでいる。</a:t>
                      </a:r>
                    </a:p>
                    <a:p>
                      <a:pPr marL="177800" marR="0" indent="-177800" algn="l" defTabSz="957700" rtl="0" eaLnBrk="1" fontAlgn="auto" latinLnBrk="0" hangingPunct="1">
                        <a:lnSpc>
                          <a:spcPct val="100000"/>
                        </a:lnSpc>
                        <a:spcBef>
                          <a:spcPts val="0"/>
                        </a:spcBef>
                        <a:spcAft>
                          <a:spcPts val="0"/>
                        </a:spcAft>
                        <a:buClrTx/>
                        <a:buSzTx/>
                        <a:buFont typeface="Arial" pitchFamily="34" charset="0"/>
                        <a:buNone/>
                        <a:tabLst/>
                        <a:defRPr/>
                      </a:pPr>
                      <a:r>
                        <a:rPr kumimoji="1" lang="ja-JP" altLang="en-US" sz="1200" b="0" kern="1200" dirty="0" smtClean="0">
                          <a:solidFill>
                            <a:schemeClr val="tx1"/>
                          </a:solidFill>
                          <a:latin typeface="ＭＳ Ｐ明朝" pitchFamily="18" charset="-128"/>
                          <a:ea typeface="ＭＳ Ｐ明朝" pitchFamily="18" charset="-128"/>
                          <a:cs typeface="+mn-cs"/>
                        </a:rPr>
                        <a:t>・地下空間が迷路状になっており、経路がわかりにくい。</a:t>
                      </a:r>
                      <a:endParaRPr kumimoji="1" lang="en-US" altLang="ja-JP" sz="1200" b="0" kern="1200" dirty="0" smtClean="0">
                        <a:solidFill>
                          <a:schemeClr val="tx1"/>
                        </a:solidFill>
                        <a:latin typeface="ＭＳ Ｐ明朝" pitchFamily="18" charset="-128"/>
                        <a:ea typeface="ＭＳ Ｐ明朝" pitchFamily="18" charset="-128"/>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b="0" dirty="0" smtClean="0">
                          <a:solidFill>
                            <a:schemeClr val="tx1"/>
                          </a:solidFill>
                          <a:latin typeface="+mn-ea"/>
                          <a:ea typeface="+mn-ea"/>
                        </a:rPr>
                        <a:t>④歩行者ネットワークの充実</a:t>
                      </a:r>
                      <a:endParaRPr kumimoji="1" lang="en-US" altLang="ja-JP" sz="1200" b="0" dirty="0" smtClean="0">
                        <a:solidFill>
                          <a:schemeClr val="tx1"/>
                        </a:solidFill>
                        <a:latin typeface="+mn-ea"/>
                        <a:ea typeface="+mn-ea"/>
                      </a:endParaRPr>
                    </a:p>
                    <a:p>
                      <a:pPr marL="177800" indent="-177800" algn="l" defTabSz="957700" rtl="0" eaLnBrk="1" latinLnBrk="0" hangingPunct="1">
                        <a:buFont typeface="Arial" pitchFamily="34" charset="0"/>
                        <a:buNone/>
                      </a:pPr>
                      <a:r>
                        <a:rPr kumimoji="1" lang="ja-JP" altLang="en-US" sz="1200" kern="1200" dirty="0" smtClean="0">
                          <a:solidFill>
                            <a:schemeClr val="tx1"/>
                          </a:solidFill>
                          <a:latin typeface="ＭＳ Ｐ明朝" pitchFamily="18" charset="-128"/>
                          <a:ea typeface="ＭＳ Ｐ明朝" pitchFamily="18" charset="-128"/>
                          <a:cs typeface="+mn-cs"/>
                        </a:rPr>
                        <a:t>　・大阪駅の北側と南側を結ぶデッキネットワークや駅及び商業施設間移動の円滑化に役立つデッキの整備により、移動を円滑にし、移動時間も短縮。</a:t>
                      </a:r>
                      <a:endParaRPr kumimoji="1" lang="en-US" altLang="ja-JP" sz="1200" kern="1200" dirty="0" smtClean="0">
                        <a:solidFill>
                          <a:schemeClr val="tx1"/>
                        </a:solidFill>
                        <a:latin typeface="ＭＳ Ｐ明朝" pitchFamily="18" charset="-128"/>
                        <a:ea typeface="ＭＳ Ｐ明朝" pitchFamily="18" charset="-128"/>
                        <a:cs typeface="+mn-cs"/>
                      </a:endParaRPr>
                    </a:p>
                    <a:p>
                      <a:pPr marL="177800" indent="-177800">
                        <a:buFont typeface="Arial" pitchFamily="34" charset="0"/>
                        <a:buNone/>
                      </a:pPr>
                      <a:r>
                        <a:rPr kumimoji="1" lang="ja-JP" altLang="en-US" sz="1200" dirty="0" smtClean="0">
                          <a:solidFill>
                            <a:schemeClr val="tx1"/>
                          </a:solidFill>
                          <a:latin typeface="ＭＳ Ｐ明朝" pitchFamily="18" charset="-128"/>
                          <a:ea typeface="ＭＳ Ｐ明朝" pitchFamily="18" charset="-128"/>
                        </a:rPr>
                        <a:t>　・大阪駅前地下道の拡幅及び案内サインなどの整備により、安全に楽しく歩ける快適な地下空間を創出。</a:t>
                      </a:r>
                      <a:endParaRPr kumimoji="1" lang="ja-JP" altLang="en-US" sz="1200" b="0" dirty="0" smtClean="0">
                        <a:solidFill>
                          <a:schemeClr val="tx1"/>
                        </a:solidFill>
                        <a:latin typeface="ＭＳ Ｐ明朝" pitchFamily="18" charset="-128"/>
                        <a:ea typeface="ＭＳ Ｐ明朝" pitchFamily="18" charset="-128"/>
                      </a:endParaRPr>
                    </a:p>
                    <a:p>
                      <a:endParaRPr kumimoji="1" lang="en-US" altLang="ja-JP" sz="1200" b="0" dirty="0" smtClean="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900098">
                <a:tc vMerge="1">
                  <a:txBody>
                    <a:bodyPr/>
                    <a:lstStyle/>
                    <a:p>
                      <a:endParaRPr kumimoji="1" lang="ja-JP" altLang="en-US" sz="1200" b="0" dirty="0">
                        <a:solidFill>
                          <a:schemeClr val="tx1"/>
                        </a:solidFill>
                        <a:latin typeface="ＭＳ ゴシック" pitchFamily="49" charset="-128"/>
                        <a:ea typeface="ＭＳ ゴシック" pitchFamily="49"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82563" indent="-182563"/>
                      <a:r>
                        <a:rPr kumimoji="1" lang="ja-JP" altLang="en-US" sz="1200" b="0" dirty="0" smtClean="0">
                          <a:solidFill>
                            <a:schemeClr val="tx1"/>
                          </a:solidFill>
                          <a:latin typeface="ＭＳ Ｐ明朝" pitchFamily="18" charset="-128"/>
                          <a:ea typeface="ＭＳ Ｐ明朝" pitchFamily="18" charset="-128"/>
                        </a:rPr>
                        <a:t>○駅前広場の充実</a:t>
                      </a:r>
                      <a:endParaRPr kumimoji="1" lang="ja-JP" altLang="en-US" sz="1200" b="0" dirty="0">
                        <a:solidFill>
                          <a:schemeClr val="tx1"/>
                        </a:solidFill>
                        <a:latin typeface="ＭＳ Ｐ明朝" pitchFamily="18" charset="-128"/>
                        <a:ea typeface="ＭＳ Ｐ明朝" pitchFamily="18" charset="-128"/>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2550" marR="0" indent="-82550" algn="l" defTabSz="957700" rtl="0" eaLnBrk="1" fontAlgn="auto" latinLnBrk="0" hangingPunct="1">
                        <a:lnSpc>
                          <a:spcPct val="100000"/>
                        </a:lnSpc>
                        <a:spcBef>
                          <a:spcPts val="0"/>
                        </a:spcBef>
                        <a:spcAft>
                          <a:spcPts val="0"/>
                        </a:spcAft>
                        <a:buClrTx/>
                        <a:buSzTx/>
                        <a:buFont typeface="Arial" pitchFamily="34" charset="0"/>
                        <a:buNone/>
                        <a:tabLst/>
                        <a:defRPr/>
                      </a:pPr>
                      <a:r>
                        <a:rPr kumimoji="1" lang="ja-JP" altLang="en-US" sz="1200" b="0" kern="1200" dirty="0" smtClean="0">
                          <a:solidFill>
                            <a:schemeClr val="tx1"/>
                          </a:solidFill>
                          <a:latin typeface="ＭＳ Ｐ明朝" pitchFamily="18" charset="-128"/>
                          <a:ea typeface="ＭＳ Ｐ明朝" pitchFamily="18" charset="-128"/>
                          <a:cs typeface="+mn-cs"/>
                        </a:rPr>
                        <a:t>・大阪駅前の道路上に、多数のバス乗り場が存在しており、危険、不便な乗降かつ円滑な交通の阻害要因となっている。</a:t>
                      </a:r>
                      <a:endParaRPr kumimoji="1" lang="en-US" altLang="ja-JP" sz="1200" b="0" kern="1200" dirty="0" smtClean="0">
                        <a:solidFill>
                          <a:schemeClr val="tx1"/>
                        </a:solidFill>
                        <a:latin typeface="ＭＳ Ｐ明朝" pitchFamily="18" charset="-128"/>
                        <a:ea typeface="ＭＳ Ｐ明朝" pitchFamily="18" charset="-128"/>
                        <a:cs typeface="+mn-cs"/>
                      </a:endParaRPr>
                    </a:p>
                    <a:p>
                      <a:pPr marL="82550" marR="0" indent="-82550" algn="l" defTabSz="957700" rtl="0" eaLnBrk="1" fontAlgn="auto" latinLnBrk="0" hangingPunct="1">
                        <a:lnSpc>
                          <a:spcPct val="100000"/>
                        </a:lnSpc>
                        <a:spcBef>
                          <a:spcPts val="0"/>
                        </a:spcBef>
                        <a:spcAft>
                          <a:spcPts val="0"/>
                        </a:spcAft>
                        <a:buClrTx/>
                        <a:buSzTx/>
                        <a:buFont typeface="Arial" pitchFamily="34" charset="0"/>
                        <a:buNone/>
                        <a:tabLst/>
                        <a:defRPr/>
                      </a:pPr>
                      <a:r>
                        <a:rPr kumimoji="1" lang="ja-JP" altLang="en-US" sz="1200" b="0" kern="1200" dirty="0" smtClean="0">
                          <a:solidFill>
                            <a:schemeClr val="tx1"/>
                          </a:solidFill>
                          <a:latin typeface="ＭＳ Ｐ明朝" pitchFamily="18" charset="-128"/>
                          <a:ea typeface="ＭＳ Ｐ明朝" pitchFamily="18" charset="-128"/>
                          <a:cs typeface="+mn-cs"/>
                        </a:rPr>
                        <a:t>・駅前広場は市バスの乗り場として利用され、空港バスについては、駅周辺の主要ホテルからの発着となっている。</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b="0" dirty="0" smtClean="0">
                          <a:solidFill>
                            <a:schemeClr val="tx1"/>
                          </a:solidFill>
                          <a:latin typeface="+mn-ea"/>
                          <a:ea typeface="+mn-ea"/>
                        </a:rPr>
                        <a:t>⑤大阪駅の南側駅前広場の再編成</a:t>
                      </a:r>
                      <a:endParaRPr kumimoji="1" lang="en-US" altLang="ja-JP" sz="1200" b="0" dirty="0" smtClean="0">
                        <a:solidFill>
                          <a:schemeClr val="tx1"/>
                        </a:solidFill>
                        <a:latin typeface="+mn-ea"/>
                        <a:ea typeface="+mn-ea"/>
                      </a:endParaRPr>
                    </a:p>
                    <a:p>
                      <a:pPr>
                        <a:buFont typeface="Arial" pitchFamily="34" charset="0"/>
                        <a:buNone/>
                      </a:pPr>
                      <a:r>
                        <a:rPr kumimoji="1" lang="ja-JP" altLang="en-US" sz="1200" b="0" i="0" u="none" strike="noStrike" cap="none" normalizeH="0" baseline="0" dirty="0" smtClean="0">
                          <a:ln>
                            <a:noFill/>
                          </a:ln>
                          <a:solidFill>
                            <a:schemeClr val="tx1"/>
                          </a:solidFill>
                          <a:effectLst/>
                          <a:latin typeface="+mn-ea"/>
                          <a:ea typeface="+mn-ea"/>
                          <a:cs typeface="ＭＳ Ｐゴシック" pitchFamily="50" charset="-128"/>
                        </a:rPr>
                        <a:t>　・</a:t>
                      </a:r>
                      <a:r>
                        <a:rPr kumimoji="1" lang="ja-JP" altLang="en-US" sz="1200" kern="1200" dirty="0" smtClean="0">
                          <a:solidFill>
                            <a:schemeClr val="tx1"/>
                          </a:solidFill>
                          <a:latin typeface="ＭＳ Ｐ明朝" pitchFamily="18" charset="-128"/>
                          <a:ea typeface="ＭＳ Ｐ明朝" pitchFamily="18" charset="-128"/>
                          <a:cs typeface="+mn-cs"/>
                        </a:rPr>
                        <a:t>バス乗り場の駅前広場の移設により、バス乗降を安全かつ便</a:t>
                      </a:r>
                      <a:endParaRPr kumimoji="1" lang="en-US" altLang="ja-JP" sz="1200" kern="1200" dirty="0" smtClean="0">
                        <a:solidFill>
                          <a:schemeClr val="tx1"/>
                        </a:solidFill>
                        <a:latin typeface="ＭＳ Ｐ明朝" pitchFamily="18" charset="-128"/>
                        <a:ea typeface="ＭＳ Ｐ明朝" pitchFamily="18" charset="-128"/>
                        <a:cs typeface="+mn-cs"/>
                      </a:endParaRPr>
                    </a:p>
                    <a:p>
                      <a:pPr>
                        <a:buFont typeface="Arial" pitchFamily="34" charset="0"/>
                        <a:buNone/>
                      </a:pPr>
                      <a:r>
                        <a:rPr kumimoji="1" lang="ja-JP" altLang="en-US" sz="1200" kern="1200" dirty="0" smtClean="0">
                          <a:solidFill>
                            <a:schemeClr val="tx1"/>
                          </a:solidFill>
                          <a:latin typeface="ＭＳ Ｐ明朝" pitchFamily="18" charset="-128"/>
                          <a:ea typeface="ＭＳ Ｐ明朝" pitchFamily="18" charset="-128"/>
                          <a:cs typeface="+mn-cs"/>
                        </a:rPr>
                        <a:t>　　利にするとともに、大阪駅前線の交通を円滑化。</a:t>
                      </a:r>
                      <a:endParaRPr kumimoji="1" lang="en-US" altLang="ja-JP" sz="1200" kern="1200" dirty="0" smtClean="0">
                        <a:solidFill>
                          <a:schemeClr val="tx1"/>
                        </a:solidFill>
                        <a:latin typeface="ＭＳ Ｐ明朝" pitchFamily="18" charset="-128"/>
                        <a:ea typeface="ＭＳ Ｐ明朝" pitchFamily="18" charset="-128"/>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7" name="スライド番号プレースホルダ 6"/>
          <p:cNvSpPr>
            <a:spLocks noGrp="1"/>
          </p:cNvSpPr>
          <p:nvPr>
            <p:ph type="sldNum" sz="quarter" idx="12"/>
          </p:nvPr>
        </p:nvSpPr>
        <p:spPr/>
        <p:txBody>
          <a:bodyPr/>
          <a:lstStyle/>
          <a:p>
            <a:fld id="{37EF5067-3AB7-4642-9103-42CBD40CC6D9}" type="slidenum">
              <a:rPr kumimoji="1" lang="ja-JP" altLang="en-US" smtClean="0"/>
              <a:pPr/>
              <a:t>8</a:t>
            </a:fld>
            <a:endParaRPr kumimoji="1" lang="ja-JP" altLang="en-US" dirty="0"/>
          </a:p>
        </p:txBody>
      </p:sp>
    </p:spTree>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テキスト ボックス 9"/>
          <p:cNvSpPr txBox="1"/>
          <p:nvPr/>
        </p:nvSpPr>
        <p:spPr>
          <a:xfrm>
            <a:off x="5531343" y="3391024"/>
            <a:ext cx="1326147" cy="338554"/>
          </a:xfrm>
          <a:prstGeom prst="rect">
            <a:avLst/>
          </a:prstGeom>
          <a:noFill/>
        </p:spPr>
        <p:txBody>
          <a:bodyPr wrap="square" rtlCol="0">
            <a:spAutoFit/>
          </a:bodyPr>
          <a:lstStyle/>
          <a:p>
            <a:r>
              <a:rPr lang="ja-JP" altLang="en-US" sz="1600" b="1" dirty="0" smtClean="0"/>
              <a:t>（２）</a:t>
            </a:r>
            <a:r>
              <a:rPr kumimoji="1" lang="ja-JP" altLang="en-US" sz="1600" b="1" dirty="0" smtClean="0"/>
              <a:t>　</a:t>
            </a:r>
            <a:r>
              <a:rPr lang="ja-JP" altLang="en-US" sz="1600" b="1" dirty="0" smtClean="0"/>
              <a:t>彩都</a:t>
            </a:r>
            <a:endParaRPr kumimoji="1" lang="ja-JP" altLang="en-US" sz="1600" b="1" dirty="0"/>
          </a:p>
        </p:txBody>
      </p:sp>
      <p:sp>
        <p:nvSpPr>
          <p:cNvPr id="13" name="テキスト ボックス 12"/>
          <p:cNvSpPr txBox="1"/>
          <p:nvPr/>
        </p:nvSpPr>
        <p:spPr>
          <a:xfrm>
            <a:off x="5474852" y="895491"/>
            <a:ext cx="1740400" cy="338554"/>
          </a:xfrm>
          <a:prstGeom prst="rect">
            <a:avLst/>
          </a:prstGeom>
          <a:noFill/>
        </p:spPr>
        <p:txBody>
          <a:bodyPr wrap="square" rtlCol="0">
            <a:spAutoFit/>
          </a:bodyPr>
          <a:lstStyle/>
          <a:p>
            <a:r>
              <a:rPr lang="ja-JP" altLang="en-US" sz="1600" b="1" dirty="0" smtClean="0"/>
              <a:t>（１） </a:t>
            </a:r>
            <a:r>
              <a:rPr kumimoji="1" lang="ja-JP" altLang="en-US" sz="1600" b="1" dirty="0" smtClean="0"/>
              <a:t>箕面森町　</a:t>
            </a:r>
            <a:endParaRPr kumimoji="1" lang="ja-JP" altLang="en-US" sz="1600" b="1" dirty="0"/>
          </a:p>
        </p:txBody>
      </p:sp>
      <p:sp>
        <p:nvSpPr>
          <p:cNvPr id="14" name="正方形/長方形 13"/>
          <p:cNvSpPr/>
          <p:nvPr/>
        </p:nvSpPr>
        <p:spPr>
          <a:xfrm>
            <a:off x="5508143" y="3712964"/>
            <a:ext cx="4281394" cy="2319706"/>
          </a:xfrm>
          <a:prstGeom prst="rect">
            <a:avLst/>
          </a:prstGeom>
          <a:noFill/>
          <a:ln w="158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pPr lvl="0">
              <a:defRPr/>
            </a:pPr>
            <a:r>
              <a:rPr lang="ja-JP" altLang="en-US" sz="1200" dirty="0" smtClean="0">
                <a:solidFill>
                  <a:schemeClr val="tx1"/>
                </a:solidFill>
                <a:latin typeface="ＭＳ Ｐ明朝" pitchFamily="18" charset="-128"/>
                <a:ea typeface="ＭＳ Ｐ明朝" pitchFamily="18" charset="-128"/>
              </a:rPr>
              <a:t>・茨木市と箕面市に跨り、豊か</a:t>
            </a:r>
            <a:r>
              <a:rPr lang="ja-JP" altLang="en-US" sz="1200" dirty="0">
                <a:solidFill>
                  <a:schemeClr val="tx1"/>
                </a:solidFill>
                <a:latin typeface="ＭＳ Ｐ明朝" pitchFamily="18" charset="-128"/>
                <a:ea typeface="ＭＳ Ｐ明朝" pitchFamily="18" charset="-128"/>
              </a:rPr>
              <a:t>な自然環境と快適な</a:t>
            </a:r>
            <a:r>
              <a:rPr lang="ja-JP" altLang="en-US" sz="1200" dirty="0" smtClean="0">
                <a:solidFill>
                  <a:schemeClr val="tx1"/>
                </a:solidFill>
                <a:latin typeface="ＭＳ Ｐ明朝" pitchFamily="18" charset="-128"/>
                <a:ea typeface="ＭＳ Ｐ明朝" pitchFamily="18" charset="-128"/>
              </a:rPr>
              <a:t>都市</a:t>
            </a:r>
            <a:endParaRPr lang="en-US" altLang="ja-JP" sz="1200" dirty="0" smtClean="0">
              <a:solidFill>
                <a:schemeClr val="tx1"/>
              </a:solidFill>
              <a:latin typeface="ＭＳ Ｐ明朝" pitchFamily="18" charset="-128"/>
              <a:ea typeface="ＭＳ Ｐ明朝" pitchFamily="18" charset="-128"/>
            </a:endParaRPr>
          </a:p>
          <a:p>
            <a:pPr lvl="0">
              <a:defRPr/>
            </a:pPr>
            <a:r>
              <a:rPr lang="en-US" altLang="ja-JP" sz="1200" dirty="0">
                <a:solidFill>
                  <a:schemeClr val="tx1"/>
                </a:solidFill>
                <a:latin typeface="ＭＳ Ｐ明朝" pitchFamily="18" charset="-128"/>
                <a:ea typeface="ＭＳ Ｐ明朝" pitchFamily="18" charset="-128"/>
              </a:rPr>
              <a:t> </a:t>
            </a:r>
            <a:r>
              <a:rPr lang="en-US" altLang="ja-JP" sz="1200" dirty="0" smtClean="0">
                <a:solidFill>
                  <a:schemeClr val="tx1"/>
                </a:solidFill>
                <a:latin typeface="ＭＳ Ｐ明朝" pitchFamily="18" charset="-128"/>
                <a:ea typeface="ＭＳ Ｐ明朝" pitchFamily="18" charset="-128"/>
              </a:rPr>
              <a:t> </a:t>
            </a:r>
            <a:r>
              <a:rPr lang="ja-JP" altLang="en-US" sz="1200" dirty="0" smtClean="0">
                <a:solidFill>
                  <a:schemeClr val="tx1"/>
                </a:solidFill>
                <a:latin typeface="ＭＳ Ｐ明朝" pitchFamily="18" charset="-128"/>
                <a:ea typeface="ＭＳ Ｐ明朝" pitchFamily="18" charset="-128"/>
              </a:rPr>
              <a:t>機能が調和</a:t>
            </a:r>
            <a:r>
              <a:rPr lang="ja-JP" altLang="en-US" sz="1200" dirty="0">
                <a:solidFill>
                  <a:schemeClr val="tx1"/>
                </a:solidFill>
                <a:latin typeface="ＭＳ Ｐ明朝" pitchFamily="18" charset="-128"/>
                <a:ea typeface="ＭＳ Ｐ明朝" pitchFamily="18" charset="-128"/>
              </a:rPr>
              <a:t>した定住魅力にあふれる</a:t>
            </a:r>
            <a:r>
              <a:rPr lang="ja-JP" altLang="en-US" sz="1200" dirty="0" smtClean="0">
                <a:solidFill>
                  <a:schemeClr val="tx1"/>
                </a:solidFill>
                <a:latin typeface="ＭＳ Ｐ明朝" pitchFamily="18" charset="-128"/>
                <a:ea typeface="ＭＳ Ｐ明朝" pitchFamily="18" charset="-128"/>
              </a:rPr>
              <a:t>まち</a:t>
            </a:r>
            <a:endParaRPr lang="en-US" altLang="ja-JP" sz="1200" dirty="0">
              <a:solidFill>
                <a:schemeClr val="tx1"/>
              </a:solidFill>
              <a:latin typeface="ＭＳ Ｐ明朝" pitchFamily="18" charset="-128"/>
              <a:ea typeface="ＭＳ Ｐ明朝" pitchFamily="18" charset="-128"/>
            </a:endParaRPr>
          </a:p>
          <a:p>
            <a:r>
              <a:rPr lang="ja-JP" altLang="en-US" sz="1200" dirty="0">
                <a:solidFill>
                  <a:schemeClr val="tx1"/>
                </a:solidFill>
                <a:latin typeface="ＭＳ Ｐ明朝" pitchFamily="18" charset="-128"/>
                <a:ea typeface="ＭＳ Ｐ明朝" pitchFamily="18" charset="-128"/>
              </a:rPr>
              <a:t>・</a:t>
            </a:r>
            <a:r>
              <a:rPr lang="ja-JP" altLang="en-US" sz="1200" dirty="0" smtClean="0">
                <a:solidFill>
                  <a:schemeClr val="tx1"/>
                </a:solidFill>
                <a:latin typeface="ＭＳ Ｐ明朝" pitchFamily="18" charset="-128"/>
                <a:ea typeface="ＭＳ Ｐ明朝" pitchFamily="18" charset="-128"/>
              </a:rPr>
              <a:t>計画人口</a:t>
            </a:r>
            <a:r>
              <a:rPr lang="ja-JP" altLang="en-US" sz="1200" dirty="0">
                <a:solidFill>
                  <a:schemeClr val="tx1"/>
                </a:solidFill>
                <a:latin typeface="ＭＳ Ｐ明朝" pitchFamily="18" charset="-128"/>
                <a:ea typeface="ＭＳ Ｐ明朝" pitchFamily="18" charset="-128"/>
              </a:rPr>
              <a:t>・戸数　</a:t>
            </a:r>
            <a:r>
              <a:rPr lang="ja-JP" altLang="en-US" sz="1200" dirty="0" smtClean="0">
                <a:solidFill>
                  <a:schemeClr val="tx1"/>
                </a:solidFill>
                <a:latin typeface="ＭＳ Ｐ明朝" pitchFamily="18" charset="-128"/>
                <a:ea typeface="ＭＳ Ｐ明朝" pitchFamily="18" charset="-128"/>
              </a:rPr>
              <a:t>約</a:t>
            </a:r>
            <a:r>
              <a:rPr lang="en-US" altLang="ja-JP" sz="1200" dirty="0" smtClean="0">
                <a:solidFill>
                  <a:schemeClr val="tx1"/>
                </a:solidFill>
                <a:latin typeface="ＭＳ Ｐ明朝" pitchFamily="18" charset="-128"/>
                <a:ea typeface="ＭＳ Ｐ明朝" pitchFamily="18" charset="-128"/>
              </a:rPr>
              <a:t>50,000</a:t>
            </a:r>
            <a:r>
              <a:rPr lang="ja-JP" altLang="en-US" sz="1200" dirty="0" smtClean="0">
                <a:solidFill>
                  <a:schemeClr val="tx1"/>
                </a:solidFill>
                <a:latin typeface="ＭＳ Ｐ明朝" pitchFamily="18" charset="-128"/>
                <a:ea typeface="ＭＳ Ｐ明朝" pitchFamily="18" charset="-128"/>
              </a:rPr>
              <a:t>人</a:t>
            </a:r>
            <a:r>
              <a:rPr lang="ja-JP" altLang="en-US" sz="1200" dirty="0">
                <a:solidFill>
                  <a:schemeClr val="tx1"/>
                </a:solidFill>
                <a:latin typeface="ＭＳ Ｐ明朝" pitchFamily="18" charset="-128"/>
                <a:ea typeface="ＭＳ Ｐ明朝" pitchFamily="18" charset="-128"/>
              </a:rPr>
              <a:t>・</a:t>
            </a:r>
            <a:r>
              <a:rPr lang="ja-JP" altLang="en-US" sz="1200" dirty="0" smtClean="0">
                <a:solidFill>
                  <a:schemeClr val="tx1"/>
                </a:solidFill>
                <a:latin typeface="ＭＳ Ｐ明朝" pitchFamily="18" charset="-128"/>
                <a:ea typeface="ＭＳ Ｐ明朝" pitchFamily="18" charset="-128"/>
              </a:rPr>
              <a:t>約</a:t>
            </a:r>
            <a:r>
              <a:rPr lang="en-US" altLang="ja-JP" sz="1200" dirty="0" smtClean="0">
                <a:solidFill>
                  <a:schemeClr val="tx1"/>
                </a:solidFill>
                <a:latin typeface="ＭＳ Ｐ明朝" pitchFamily="18" charset="-128"/>
                <a:ea typeface="ＭＳ Ｐ明朝" pitchFamily="18" charset="-128"/>
              </a:rPr>
              <a:t>16,700</a:t>
            </a:r>
            <a:r>
              <a:rPr lang="ja-JP" altLang="en-US" sz="1200" dirty="0" smtClean="0">
                <a:solidFill>
                  <a:schemeClr val="tx1"/>
                </a:solidFill>
                <a:latin typeface="ＭＳ Ｐ明朝" pitchFamily="18" charset="-128"/>
                <a:ea typeface="ＭＳ Ｐ明朝" pitchFamily="18" charset="-128"/>
              </a:rPr>
              <a:t>戸</a:t>
            </a:r>
            <a:r>
              <a:rPr lang="ja-JP" altLang="en-US" sz="1200" dirty="0">
                <a:solidFill>
                  <a:schemeClr val="tx1"/>
                </a:solidFill>
                <a:latin typeface="ＭＳ Ｐ明朝" pitchFamily="18" charset="-128"/>
                <a:ea typeface="ＭＳ Ｐ明朝" pitchFamily="18" charset="-128"/>
              </a:rPr>
              <a:t>　</a:t>
            </a:r>
            <a:r>
              <a:rPr lang="ja-JP" altLang="en-US" sz="1200" dirty="0" smtClean="0">
                <a:solidFill>
                  <a:schemeClr val="tx1"/>
                </a:solidFill>
                <a:latin typeface="ＭＳ Ｐ明朝" pitchFamily="18" charset="-128"/>
                <a:ea typeface="ＭＳ Ｐ明朝" pitchFamily="18" charset="-128"/>
              </a:rPr>
              <a:t>面積</a:t>
            </a:r>
            <a:r>
              <a:rPr lang="en-US" altLang="ja-JP" sz="1200" dirty="0" smtClean="0">
                <a:solidFill>
                  <a:schemeClr val="tx1"/>
                </a:solidFill>
                <a:latin typeface="ＭＳ Ｐ明朝" pitchFamily="18" charset="-128"/>
                <a:ea typeface="ＭＳ Ｐ明朝" pitchFamily="18" charset="-128"/>
              </a:rPr>
              <a:t>742.6ha</a:t>
            </a:r>
          </a:p>
          <a:p>
            <a:endParaRPr lang="en-US" altLang="ja-JP" sz="1200" dirty="0">
              <a:solidFill>
                <a:schemeClr val="tx1"/>
              </a:solidFill>
              <a:latin typeface="ＭＳ Ｐ明朝" pitchFamily="18" charset="-128"/>
              <a:ea typeface="ＭＳ Ｐ明朝" pitchFamily="18" charset="-128"/>
            </a:endParaRPr>
          </a:p>
          <a:p>
            <a:pPr lvl="0"/>
            <a:r>
              <a:rPr lang="ja-JP" altLang="en-US" sz="1200" dirty="0" smtClean="0">
                <a:solidFill>
                  <a:schemeClr val="tx1"/>
                </a:solidFill>
                <a:latin typeface="ＭＳ Ｐ明朝" pitchFamily="18" charset="-128"/>
                <a:ea typeface="ＭＳ Ｐ明朝" pitchFamily="18" charset="-128"/>
              </a:rPr>
              <a:t>・</a:t>
            </a:r>
            <a:r>
              <a:rPr lang="en-US" altLang="ja-JP" sz="1200" dirty="0" smtClean="0">
                <a:solidFill>
                  <a:schemeClr val="tx1"/>
                </a:solidFill>
                <a:latin typeface="ＭＳ Ｐ明朝" pitchFamily="18" charset="-128"/>
                <a:ea typeface="ＭＳ Ｐ明朝" pitchFamily="18" charset="-128"/>
              </a:rPr>
              <a:t>2004</a:t>
            </a:r>
            <a:r>
              <a:rPr lang="ja-JP" altLang="en-US" sz="1200" dirty="0" smtClean="0">
                <a:solidFill>
                  <a:schemeClr val="tx1"/>
                </a:solidFill>
                <a:latin typeface="ＭＳ Ｐ明朝" pitchFamily="18" charset="-128"/>
                <a:ea typeface="ＭＳ Ｐ明朝" pitchFamily="18" charset="-128"/>
              </a:rPr>
              <a:t>年</a:t>
            </a:r>
            <a:r>
              <a:rPr lang="ja-JP" altLang="en-US" sz="1200" dirty="0" err="1" smtClean="0">
                <a:solidFill>
                  <a:schemeClr val="tx1"/>
                </a:solidFill>
                <a:latin typeface="ＭＳ Ｐ明朝" pitchFamily="18" charset="-128"/>
                <a:ea typeface="ＭＳ Ｐ明朝" pitchFamily="18" charset="-128"/>
              </a:rPr>
              <a:t>ま</a:t>
            </a:r>
            <a:r>
              <a:rPr lang="ja-JP" altLang="en-US" sz="1200" dirty="0">
                <a:solidFill>
                  <a:schemeClr val="tx1"/>
                </a:solidFill>
                <a:latin typeface="ＭＳ Ｐ明朝" pitchFamily="18" charset="-128"/>
                <a:ea typeface="ＭＳ Ｐ明朝" pitchFamily="18" charset="-128"/>
              </a:rPr>
              <a:t>ちびらき。</a:t>
            </a:r>
            <a:endParaRPr lang="en-US" altLang="ja-JP" sz="1200" dirty="0">
              <a:solidFill>
                <a:schemeClr val="tx1"/>
              </a:solidFill>
              <a:latin typeface="ＭＳ Ｐ明朝" pitchFamily="18" charset="-128"/>
              <a:ea typeface="ＭＳ Ｐ明朝" pitchFamily="18" charset="-128"/>
            </a:endParaRPr>
          </a:p>
          <a:p>
            <a:pPr lvl="0"/>
            <a:r>
              <a:rPr lang="ja-JP" altLang="en-US" sz="1200" dirty="0" smtClean="0">
                <a:solidFill>
                  <a:schemeClr val="tx1"/>
                </a:solidFill>
                <a:latin typeface="ＭＳ Ｐ明朝" pitchFamily="18" charset="-128"/>
                <a:ea typeface="ＭＳ Ｐ明朝" pitchFamily="18" charset="-128"/>
              </a:rPr>
              <a:t>・</a:t>
            </a:r>
            <a:r>
              <a:rPr lang="en-US" altLang="ja-JP" sz="1200" dirty="0" smtClean="0">
                <a:solidFill>
                  <a:schemeClr val="tx1"/>
                </a:solidFill>
                <a:latin typeface="ＭＳ Ｐ明朝" pitchFamily="18" charset="-128"/>
                <a:ea typeface="ＭＳ Ｐ明朝" pitchFamily="18" charset="-128"/>
              </a:rPr>
              <a:t>2007</a:t>
            </a:r>
            <a:r>
              <a:rPr lang="ja-JP" altLang="en-US" sz="1200" dirty="0" smtClean="0">
                <a:solidFill>
                  <a:schemeClr val="tx1"/>
                </a:solidFill>
                <a:latin typeface="ＭＳ Ｐ明朝" pitchFamily="18" charset="-128"/>
                <a:ea typeface="ＭＳ Ｐ明朝" pitchFamily="18" charset="-128"/>
              </a:rPr>
              <a:t>年</a:t>
            </a:r>
            <a:r>
              <a:rPr lang="ja-JP" altLang="en-US" sz="1200" dirty="0">
                <a:solidFill>
                  <a:schemeClr val="tx1"/>
                </a:solidFill>
                <a:latin typeface="ＭＳ Ｐ明朝" pitchFamily="18" charset="-128"/>
                <a:ea typeface="ＭＳ Ｐ明朝" pitchFamily="18" charset="-128"/>
              </a:rPr>
              <a:t>大阪ﾓﾉﾚｰﾙが彩都西駅まで延伸。</a:t>
            </a:r>
            <a:endParaRPr lang="en-US" altLang="ja-JP" sz="1200" dirty="0">
              <a:solidFill>
                <a:schemeClr val="tx1"/>
              </a:solidFill>
              <a:latin typeface="ＭＳ Ｐ明朝" pitchFamily="18" charset="-128"/>
              <a:ea typeface="ＭＳ Ｐ明朝" pitchFamily="18" charset="-128"/>
            </a:endParaRPr>
          </a:p>
          <a:p>
            <a:pPr lvl="0"/>
            <a:r>
              <a:rPr lang="ja-JP" altLang="en-US" sz="1200" dirty="0" smtClean="0">
                <a:solidFill>
                  <a:schemeClr val="tx1"/>
                </a:solidFill>
                <a:latin typeface="ＭＳ Ｐ明朝" pitchFamily="18" charset="-128"/>
                <a:ea typeface="ＭＳ Ｐ明朝" pitchFamily="18" charset="-128"/>
              </a:rPr>
              <a:t>・</a:t>
            </a:r>
            <a:r>
              <a:rPr lang="en-US" altLang="ja-JP" sz="1200" dirty="0" smtClean="0">
                <a:solidFill>
                  <a:schemeClr val="tx1"/>
                </a:solidFill>
                <a:latin typeface="ＭＳ Ｐ明朝" pitchFamily="18" charset="-128"/>
                <a:ea typeface="ＭＳ Ｐ明朝" pitchFamily="18" charset="-128"/>
              </a:rPr>
              <a:t>2011</a:t>
            </a:r>
            <a:r>
              <a:rPr lang="ja-JP" altLang="en-US" sz="1200" dirty="0" smtClean="0">
                <a:solidFill>
                  <a:schemeClr val="tx1"/>
                </a:solidFill>
                <a:latin typeface="ＭＳ Ｐ明朝" pitchFamily="18" charset="-128"/>
                <a:ea typeface="ＭＳ Ｐ明朝" pitchFamily="18" charset="-128"/>
              </a:rPr>
              <a:t>年</a:t>
            </a:r>
            <a:r>
              <a:rPr lang="ja-JP" altLang="en-US" sz="1200" dirty="0">
                <a:solidFill>
                  <a:schemeClr val="tx1"/>
                </a:solidFill>
                <a:latin typeface="ＭＳ Ｐ明朝" pitchFamily="18" charset="-128"/>
                <a:ea typeface="ＭＳ Ｐ明朝" pitchFamily="18" charset="-128"/>
              </a:rPr>
              <a:t>関西ｲﾉﾍﾞｰｼｮﾝ国際戦略総合特区に指定</a:t>
            </a:r>
            <a:r>
              <a:rPr lang="ja-JP" altLang="en-US" sz="1200" dirty="0" smtClean="0">
                <a:solidFill>
                  <a:schemeClr val="tx1"/>
                </a:solidFill>
                <a:latin typeface="ＭＳ Ｐ明朝" pitchFamily="18" charset="-128"/>
                <a:ea typeface="ＭＳ Ｐ明朝" pitchFamily="18" charset="-128"/>
              </a:rPr>
              <a:t>。</a:t>
            </a:r>
            <a:endParaRPr lang="en-US" altLang="ja-JP" sz="1200" dirty="0" smtClean="0">
              <a:solidFill>
                <a:schemeClr val="tx1"/>
              </a:solidFill>
              <a:latin typeface="ＭＳ Ｐ明朝" pitchFamily="18" charset="-128"/>
              <a:ea typeface="ＭＳ Ｐ明朝" pitchFamily="18" charset="-128"/>
            </a:endParaRPr>
          </a:p>
          <a:p>
            <a:pPr lvl="0"/>
            <a:r>
              <a:rPr lang="ja-JP" altLang="en-US" sz="1200" dirty="0">
                <a:solidFill>
                  <a:schemeClr val="tx1"/>
                </a:solidFill>
                <a:latin typeface="ＭＳ Ｐ明朝" pitchFamily="18" charset="-128"/>
                <a:ea typeface="ＭＳ Ｐ明朝" pitchFamily="18" charset="-128"/>
              </a:rPr>
              <a:t>　</a:t>
            </a:r>
            <a:r>
              <a:rPr lang="en-US" altLang="ja-JP" sz="1200" dirty="0" smtClean="0">
                <a:solidFill>
                  <a:schemeClr val="tx1"/>
                </a:solidFill>
                <a:latin typeface="ＭＳ Ｐ明朝" pitchFamily="18" charset="-128"/>
                <a:ea typeface="ＭＳ Ｐ明朝" pitchFamily="18" charset="-128"/>
              </a:rPr>
              <a:t>〈</a:t>
            </a:r>
            <a:r>
              <a:rPr lang="ja-JP" altLang="en-US" sz="1200" dirty="0">
                <a:solidFill>
                  <a:schemeClr val="tx1"/>
                </a:solidFill>
                <a:latin typeface="ＭＳ Ｐ明朝" pitchFamily="18" charset="-128"/>
                <a:ea typeface="ＭＳ Ｐ明朝" pitchFamily="18" charset="-128"/>
              </a:rPr>
              <a:t>ﾗｲﾌｻｲｴﾝｽﾊﾟｰｸ等</a:t>
            </a:r>
            <a:r>
              <a:rPr lang="en-US" altLang="ja-JP" sz="1200" dirty="0" smtClean="0">
                <a:solidFill>
                  <a:schemeClr val="tx1"/>
                </a:solidFill>
                <a:latin typeface="ＭＳ Ｐ明朝" pitchFamily="18" charset="-128"/>
                <a:ea typeface="ＭＳ Ｐ明朝" pitchFamily="18" charset="-128"/>
              </a:rPr>
              <a:t>〉</a:t>
            </a:r>
          </a:p>
          <a:p>
            <a:pPr marL="88900" lvl="0" indent="-88900"/>
            <a:r>
              <a:rPr lang="ja-JP" altLang="en-US" sz="1200" dirty="0">
                <a:solidFill>
                  <a:schemeClr val="tx1"/>
                </a:solidFill>
                <a:latin typeface="ＭＳ Ｐ明朝" pitchFamily="18" charset="-128"/>
                <a:ea typeface="ＭＳ Ｐ明朝" pitchFamily="18" charset="-128"/>
              </a:rPr>
              <a:t>・</a:t>
            </a:r>
            <a:r>
              <a:rPr lang="en-US" altLang="ja-JP" sz="1200" dirty="0" smtClean="0">
                <a:solidFill>
                  <a:schemeClr val="tx1"/>
                </a:solidFill>
                <a:latin typeface="ＭＳ Ｐ明朝" pitchFamily="18" charset="-128"/>
                <a:ea typeface="ＭＳ Ｐ明朝" pitchFamily="18" charset="-128"/>
              </a:rPr>
              <a:t>2014</a:t>
            </a:r>
            <a:r>
              <a:rPr lang="ja-JP" altLang="en-US" sz="1200" dirty="0" smtClean="0">
                <a:solidFill>
                  <a:schemeClr val="tx1"/>
                </a:solidFill>
                <a:latin typeface="ＭＳ Ｐ明朝" pitchFamily="18" charset="-128"/>
                <a:ea typeface="ＭＳ Ｐ明朝" pitchFamily="18" charset="-128"/>
              </a:rPr>
              <a:t>年</a:t>
            </a:r>
            <a:r>
              <a:rPr lang="en-US" altLang="ja-JP" sz="1200" dirty="0" smtClean="0">
                <a:solidFill>
                  <a:schemeClr val="tx1"/>
                </a:solidFill>
                <a:latin typeface="ＭＳ Ｐ明朝" pitchFamily="18" charset="-128"/>
                <a:ea typeface="ＭＳ Ｐ明朝" pitchFamily="18" charset="-128"/>
              </a:rPr>
              <a:t>11</a:t>
            </a:r>
            <a:r>
              <a:rPr lang="ja-JP" altLang="en-US" sz="1200" dirty="0" smtClean="0">
                <a:solidFill>
                  <a:schemeClr val="tx1"/>
                </a:solidFill>
                <a:latin typeface="ＭＳ Ｐ明朝" pitchFamily="18" charset="-128"/>
                <a:ea typeface="ＭＳ Ｐ明朝" pitchFamily="18" charset="-128"/>
              </a:rPr>
              <a:t>月　「彩都ライフサイエンスパーク」全</a:t>
            </a:r>
            <a:r>
              <a:rPr lang="en-US" altLang="ja-JP" sz="1200" dirty="0" smtClean="0">
                <a:solidFill>
                  <a:schemeClr val="tx1"/>
                </a:solidFill>
                <a:latin typeface="ＭＳ Ｐ明朝" pitchFamily="18" charset="-128"/>
                <a:ea typeface="ＭＳ Ｐ明朝" pitchFamily="18" charset="-128"/>
              </a:rPr>
              <a:t>20</a:t>
            </a:r>
            <a:r>
              <a:rPr lang="ja-JP" altLang="en-US" sz="1200" dirty="0" smtClean="0">
                <a:solidFill>
                  <a:schemeClr val="tx1"/>
                </a:solidFill>
                <a:latin typeface="ＭＳ Ｐ明朝" pitchFamily="18" charset="-128"/>
                <a:ea typeface="ＭＳ Ｐ明朝" pitchFamily="18" charset="-128"/>
              </a:rPr>
              <a:t>区画事業者決定</a:t>
            </a:r>
            <a:endParaRPr lang="en-US" altLang="ja-JP" sz="1200" dirty="0">
              <a:solidFill>
                <a:schemeClr val="tx1"/>
              </a:solidFill>
              <a:latin typeface="ＭＳ Ｐ明朝" pitchFamily="18" charset="-128"/>
              <a:ea typeface="ＭＳ Ｐ明朝" pitchFamily="18" charset="-128"/>
            </a:endParaRPr>
          </a:p>
          <a:p>
            <a:pPr lvl="0"/>
            <a:r>
              <a:rPr lang="ja-JP" altLang="en-US" sz="1200" dirty="0" smtClean="0">
                <a:solidFill>
                  <a:schemeClr val="tx1"/>
                </a:solidFill>
                <a:latin typeface="ＭＳ Ｐ明朝" pitchFamily="18" charset="-128"/>
                <a:ea typeface="ＭＳ Ｐ明朝" pitchFamily="18" charset="-128"/>
              </a:rPr>
              <a:t>➡</a:t>
            </a:r>
            <a:r>
              <a:rPr lang="en-US" altLang="ja-JP" sz="1200" dirty="0" smtClean="0">
                <a:solidFill>
                  <a:schemeClr val="tx1"/>
                </a:solidFill>
                <a:latin typeface="ＭＳ Ｐ明朝" pitchFamily="18" charset="-128"/>
                <a:ea typeface="ＭＳ Ｐ明朝" pitchFamily="18" charset="-128"/>
              </a:rPr>
              <a:t>2015</a:t>
            </a:r>
            <a:r>
              <a:rPr lang="ja-JP" altLang="en-US" sz="1200" dirty="0">
                <a:solidFill>
                  <a:schemeClr val="tx1"/>
                </a:solidFill>
                <a:latin typeface="ＭＳ Ｐ明朝" pitchFamily="18" charset="-128"/>
                <a:ea typeface="ＭＳ Ｐ明朝" pitchFamily="18" charset="-128"/>
              </a:rPr>
              <a:t>年春、ﾗｲﾌｻｲｴﾝｽ・イノベーション企業誘致</a:t>
            </a:r>
            <a:r>
              <a:rPr lang="ja-JP" altLang="en-US" sz="1200" dirty="0" smtClean="0">
                <a:solidFill>
                  <a:schemeClr val="tx1"/>
                </a:solidFill>
                <a:latin typeface="ＭＳ Ｐ明朝" pitchFamily="18" charset="-128"/>
                <a:ea typeface="ＭＳ Ｐ明朝" pitchFamily="18" charset="-128"/>
              </a:rPr>
              <a:t>ゾーン</a:t>
            </a:r>
            <a:endParaRPr lang="en-US" altLang="ja-JP" sz="1200" dirty="0" smtClean="0">
              <a:solidFill>
                <a:schemeClr val="tx1"/>
              </a:solidFill>
              <a:latin typeface="ＭＳ Ｐ明朝" pitchFamily="18" charset="-128"/>
              <a:ea typeface="ＭＳ Ｐ明朝" pitchFamily="18" charset="-128"/>
            </a:endParaRPr>
          </a:p>
          <a:p>
            <a:pPr lvl="0"/>
            <a:r>
              <a:rPr lang="ja-JP" altLang="en-US" sz="1200" dirty="0">
                <a:solidFill>
                  <a:schemeClr val="tx1"/>
                </a:solidFill>
                <a:latin typeface="ＭＳ Ｐ明朝" pitchFamily="18" charset="-128"/>
                <a:ea typeface="ＭＳ Ｐ明朝" pitchFamily="18" charset="-128"/>
              </a:rPr>
              <a:t>　</a:t>
            </a:r>
            <a:r>
              <a:rPr lang="ja-JP" altLang="en-US" sz="1200" dirty="0" smtClean="0">
                <a:solidFill>
                  <a:schemeClr val="tx1"/>
                </a:solidFill>
                <a:latin typeface="ＭＳ Ｐ明朝" pitchFamily="18" charset="-128"/>
                <a:ea typeface="ＭＳ Ｐ明朝" pitchFamily="18" charset="-128"/>
              </a:rPr>
              <a:t> （中部地区）一部造成完了</a:t>
            </a:r>
            <a:r>
              <a:rPr lang="ja-JP" altLang="en-US" sz="1200" dirty="0">
                <a:solidFill>
                  <a:schemeClr val="tx1"/>
                </a:solidFill>
                <a:latin typeface="ＭＳ Ｐ明朝" pitchFamily="18" charset="-128"/>
                <a:ea typeface="ＭＳ Ｐ明朝" pitchFamily="18" charset="-128"/>
              </a:rPr>
              <a:t>予定</a:t>
            </a:r>
            <a:endParaRPr lang="en-US" altLang="ja-JP" sz="1200" dirty="0" smtClean="0">
              <a:solidFill>
                <a:schemeClr val="tx1"/>
              </a:solidFill>
              <a:latin typeface="ＭＳ Ｐ明朝" pitchFamily="18" charset="-128"/>
              <a:ea typeface="ＭＳ Ｐ明朝" pitchFamily="18" charset="-128"/>
            </a:endParaRPr>
          </a:p>
          <a:p>
            <a:pPr lvl="0">
              <a:defRPr/>
            </a:pPr>
            <a:endParaRPr lang="en-US" altLang="ja-JP" sz="1200" dirty="0">
              <a:solidFill>
                <a:schemeClr val="tx1"/>
              </a:solidFill>
              <a:latin typeface="+mn-ea"/>
            </a:endParaRPr>
          </a:p>
        </p:txBody>
      </p:sp>
      <p:sp>
        <p:nvSpPr>
          <p:cNvPr id="15" name="正方形/長方形 14"/>
          <p:cNvSpPr/>
          <p:nvPr/>
        </p:nvSpPr>
        <p:spPr>
          <a:xfrm>
            <a:off x="350489" y="385340"/>
            <a:ext cx="9411027" cy="479281"/>
          </a:xfrm>
          <a:prstGeom prst="rect">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r>
              <a:rPr lang="ja-JP" altLang="en-US" sz="1400" dirty="0" smtClean="0">
                <a:solidFill>
                  <a:schemeClr val="tx1"/>
                </a:solidFill>
                <a:latin typeface="ＭＳ Ｐ明朝" panose="02020600040205080304" pitchFamily="18" charset="-128"/>
                <a:ea typeface="ＭＳ Ｐ明朝" panose="02020600040205080304" pitchFamily="18" charset="-128"/>
              </a:rPr>
              <a:t>新名神</a:t>
            </a:r>
            <a:r>
              <a:rPr lang="ja-JP" altLang="en-US" sz="1400" dirty="0">
                <a:solidFill>
                  <a:schemeClr val="tx1"/>
                </a:solidFill>
                <a:latin typeface="ＭＳ Ｐ明朝" panose="02020600040205080304" pitchFamily="18" charset="-128"/>
                <a:ea typeface="ＭＳ Ｐ明朝" panose="02020600040205080304" pitchFamily="18" charset="-128"/>
              </a:rPr>
              <a:t>高速道路（神戸～高槻）が</a:t>
            </a:r>
            <a:r>
              <a:rPr lang="en-US" altLang="ja-JP" sz="1400" dirty="0">
                <a:solidFill>
                  <a:schemeClr val="tx1"/>
                </a:solidFill>
                <a:latin typeface="ＭＳ Ｐ明朝" panose="02020600040205080304" pitchFamily="18" charset="-128"/>
                <a:ea typeface="ＭＳ Ｐ明朝" panose="02020600040205080304" pitchFamily="18" charset="-128"/>
              </a:rPr>
              <a:t>2019</a:t>
            </a:r>
            <a:r>
              <a:rPr lang="ja-JP" altLang="en-US" sz="1400" dirty="0">
                <a:solidFill>
                  <a:schemeClr val="tx1"/>
                </a:solidFill>
                <a:latin typeface="ＭＳ Ｐ明朝" panose="02020600040205080304" pitchFamily="18" charset="-128"/>
                <a:ea typeface="ＭＳ Ｐ明朝" panose="02020600040205080304" pitchFamily="18" charset="-128"/>
              </a:rPr>
              <a:t>年に開通し、新しいインターチェンジ直近の利便性を活かし</a:t>
            </a:r>
            <a:r>
              <a:rPr lang="ja-JP" altLang="en-US" sz="1400" dirty="0" smtClean="0">
                <a:solidFill>
                  <a:schemeClr val="tx1"/>
                </a:solidFill>
                <a:latin typeface="ＭＳ Ｐ明朝" panose="02020600040205080304" pitchFamily="18" charset="-128"/>
                <a:ea typeface="ＭＳ Ｐ明朝" panose="02020600040205080304" pitchFamily="18" charset="-128"/>
              </a:rPr>
              <a:t>、大阪</a:t>
            </a:r>
            <a:r>
              <a:rPr lang="ja-JP" altLang="en-US" sz="1400" dirty="0">
                <a:solidFill>
                  <a:schemeClr val="tx1"/>
                </a:solidFill>
                <a:latin typeface="ＭＳ Ｐ明朝" panose="02020600040205080304" pitchFamily="18" charset="-128"/>
                <a:ea typeface="ＭＳ Ｐ明朝" panose="02020600040205080304" pitchFamily="18" charset="-128"/>
              </a:rPr>
              <a:t>の都心部と京都・兵庫を直線でつなぐ</a:t>
            </a:r>
            <a:r>
              <a:rPr lang="ja-JP" altLang="en-US" sz="1400" dirty="0" smtClean="0">
                <a:solidFill>
                  <a:schemeClr val="tx1"/>
                </a:solidFill>
                <a:latin typeface="ＭＳ Ｐ明朝" panose="02020600040205080304" pitchFamily="18" charset="-128"/>
                <a:ea typeface="ＭＳ Ｐ明朝" panose="02020600040205080304" pitchFamily="18" charset="-128"/>
              </a:rPr>
              <a:t>新しい産業・物流</a:t>
            </a:r>
            <a:r>
              <a:rPr lang="ja-JP" altLang="en-US" sz="1400" dirty="0">
                <a:solidFill>
                  <a:schemeClr val="tx1"/>
                </a:solidFill>
                <a:latin typeface="ＭＳ Ｐ明朝" panose="02020600040205080304" pitchFamily="18" charset="-128"/>
                <a:ea typeface="ＭＳ Ｐ明朝" panose="02020600040205080304" pitchFamily="18" charset="-128"/>
              </a:rPr>
              <a:t>拠点が稼働</a:t>
            </a:r>
            <a:r>
              <a:rPr lang="ja-JP" altLang="en-US" sz="1400" dirty="0" smtClean="0">
                <a:solidFill>
                  <a:schemeClr val="tx1"/>
                </a:solidFill>
                <a:latin typeface="ＭＳ Ｐ明朝" panose="02020600040205080304" pitchFamily="18" charset="-128"/>
                <a:ea typeface="ＭＳ Ｐ明朝" panose="02020600040205080304" pitchFamily="18" charset="-128"/>
              </a:rPr>
              <a:t>。</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endParaRPr kumimoji="1" lang="en-US" altLang="ja-JP" sz="1200" dirty="0" smtClean="0">
              <a:solidFill>
                <a:schemeClr val="tx1"/>
              </a:solidFill>
              <a:latin typeface="ＭＳ Ｐ明朝" panose="02020600040205080304" pitchFamily="18" charset="-128"/>
              <a:ea typeface="ＭＳ Ｐ明朝" panose="02020600040205080304" pitchFamily="18" charset="-128"/>
            </a:endParaRPr>
          </a:p>
          <a:p>
            <a:endParaRPr kumimoji="1" lang="ja-JP" altLang="en-US" sz="1200" dirty="0">
              <a:solidFill>
                <a:schemeClr val="tx1"/>
              </a:solidFill>
              <a:latin typeface="ＭＳ Ｐ明朝" panose="02020600040205080304" pitchFamily="18" charset="-128"/>
              <a:ea typeface="ＭＳ Ｐ明朝" panose="02020600040205080304" pitchFamily="18" charset="-128"/>
            </a:endParaRPr>
          </a:p>
        </p:txBody>
      </p:sp>
      <p:sp>
        <p:nvSpPr>
          <p:cNvPr id="17" name="正方形/長方形 16"/>
          <p:cNvSpPr/>
          <p:nvPr/>
        </p:nvSpPr>
        <p:spPr>
          <a:xfrm>
            <a:off x="5490810" y="1260377"/>
            <a:ext cx="4298727" cy="1958155"/>
          </a:xfrm>
          <a:prstGeom prst="rect">
            <a:avLst/>
          </a:prstGeom>
          <a:noFill/>
          <a:ln w="158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t"/>
          <a:lstStyle/>
          <a:p>
            <a:pPr lvl="0"/>
            <a:r>
              <a:rPr lang="ja-JP" altLang="en-US" sz="1200" dirty="0" smtClean="0">
                <a:solidFill>
                  <a:prstClr val="black"/>
                </a:solidFill>
                <a:latin typeface="ＭＳ Ｐ明朝" panose="02020600040205080304" pitchFamily="18" charset="-128"/>
                <a:ea typeface="ＭＳ Ｐ明朝" panose="02020600040205080304" pitchFamily="18" charset="-128"/>
              </a:rPr>
              <a:t>・箕面市の北部丘陵に位置し、豊かな自然環境に囲まれた</a:t>
            </a:r>
            <a:endParaRPr lang="en-US" altLang="ja-JP" sz="1200" dirty="0" smtClean="0">
              <a:solidFill>
                <a:prstClr val="black"/>
              </a:solidFill>
              <a:latin typeface="ＭＳ Ｐ明朝" panose="02020600040205080304" pitchFamily="18" charset="-128"/>
              <a:ea typeface="ＭＳ Ｐ明朝" panose="02020600040205080304" pitchFamily="18" charset="-128"/>
            </a:endParaRPr>
          </a:p>
          <a:p>
            <a:pPr lvl="0"/>
            <a:r>
              <a:rPr lang="en-US" altLang="ja-JP" sz="1200" dirty="0">
                <a:solidFill>
                  <a:prstClr val="black"/>
                </a:solidFill>
                <a:latin typeface="ＭＳ Ｐ明朝" panose="02020600040205080304" pitchFamily="18" charset="-128"/>
                <a:ea typeface="ＭＳ Ｐ明朝" panose="02020600040205080304" pitchFamily="18" charset="-128"/>
              </a:rPr>
              <a:t> </a:t>
            </a:r>
            <a:r>
              <a:rPr lang="en-US" altLang="ja-JP" sz="1200" dirty="0" smtClean="0">
                <a:solidFill>
                  <a:prstClr val="black"/>
                </a:solidFill>
                <a:latin typeface="ＭＳ Ｐ明朝" panose="02020600040205080304" pitchFamily="18" charset="-128"/>
                <a:ea typeface="ＭＳ Ｐ明朝" panose="02020600040205080304" pitchFamily="18" charset="-128"/>
              </a:rPr>
              <a:t> </a:t>
            </a:r>
            <a:r>
              <a:rPr lang="ja-JP" altLang="en-US" sz="1200" dirty="0" smtClean="0">
                <a:solidFill>
                  <a:prstClr val="black"/>
                </a:solidFill>
                <a:latin typeface="ＭＳ Ｐ明朝" panose="02020600040205080304" pitchFamily="18" charset="-128"/>
                <a:ea typeface="ＭＳ Ｐ明朝" panose="02020600040205080304" pitchFamily="18" charset="-128"/>
              </a:rPr>
              <a:t>新しいまち</a:t>
            </a:r>
            <a:endParaRPr lang="en-US" altLang="ja-JP" sz="1200" dirty="0" smtClean="0">
              <a:solidFill>
                <a:prstClr val="black"/>
              </a:solidFill>
              <a:latin typeface="ＭＳ Ｐ明朝" panose="02020600040205080304" pitchFamily="18" charset="-128"/>
              <a:ea typeface="ＭＳ Ｐ明朝" panose="02020600040205080304" pitchFamily="18" charset="-128"/>
            </a:endParaRPr>
          </a:p>
          <a:p>
            <a:pPr lvl="0"/>
            <a:r>
              <a:rPr lang="ja-JP" altLang="en-US" sz="1200" dirty="0" smtClean="0">
                <a:solidFill>
                  <a:prstClr val="black"/>
                </a:solidFill>
                <a:latin typeface="ＭＳ Ｐ明朝" panose="02020600040205080304" pitchFamily="18" charset="-128"/>
                <a:ea typeface="ＭＳ Ｐ明朝" panose="02020600040205080304" pitchFamily="18" charset="-128"/>
              </a:rPr>
              <a:t>・計画人口・戸数　約</a:t>
            </a:r>
            <a:r>
              <a:rPr lang="en-US" altLang="ja-JP" sz="1200" dirty="0" smtClean="0">
                <a:solidFill>
                  <a:prstClr val="black"/>
                </a:solidFill>
                <a:latin typeface="ＭＳ Ｐ明朝" panose="02020600040205080304" pitchFamily="18" charset="-128"/>
                <a:ea typeface="ＭＳ Ｐ明朝" panose="02020600040205080304" pitchFamily="18" charset="-128"/>
              </a:rPr>
              <a:t>9,600</a:t>
            </a:r>
            <a:r>
              <a:rPr lang="ja-JP" altLang="en-US" sz="1200" dirty="0" smtClean="0">
                <a:solidFill>
                  <a:prstClr val="black"/>
                </a:solidFill>
                <a:latin typeface="ＭＳ Ｐ明朝" panose="02020600040205080304" pitchFamily="18" charset="-128"/>
                <a:ea typeface="ＭＳ Ｐ明朝" panose="02020600040205080304" pitchFamily="18" charset="-128"/>
              </a:rPr>
              <a:t>人・約</a:t>
            </a:r>
            <a:r>
              <a:rPr lang="en-US" altLang="ja-JP" sz="1200" dirty="0" smtClean="0">
                <a:solidFill>
                  <a:prstClr val="black"/>
                </a:solidFill>
                <a:latin typeface="ＭＳ Ｐ明朝" panose="02020600040205080304" pitchFamily="18" charset="-128"/>
                <a:ea typeface="ＭＳ Ｐ明朝" panose="02020600040205080304" pitchFamily="18" charset="-128"/>
              </a:rPr>
              <a:t>2,900</a:t>
            </a:r>
            <a:r>
              <a:rPr lang="ja-JP" altLang="en-US" sz="1200" dirty="0" smtClean="0">
                <a:solidFill>
                  <a:prstClr val="black"/>
                </a:solidFill>
                <a:latin typeface="ＭＳ Ｐ明朝" panose="02020600040205080304" pitchFamily="18" charset="-128"/>
                <a:ea typeface="ＭＳ Ｐ明朝" panose="02020600040205080304" pitchFamily="18" charset="-128"/>
              </a:rPr>
              <a:t>戸　面積 </a:t>
            </a:r>
            <a:r>
              <a:rPr lang="en-US" altLang="ja-JP" sz="1200" dirty="0" smtClean="0">
                <a:solidFill>
                  <a:prstClr val="black"/>
                </a:solidFill>
                <a:latin typeface="ＭＳ Ｐ明朝" panose="02020600040205080304" pitchFamily="18" charset="-128"/>
                <a:ea typeface="ＭＳ Ｐ明朝" panose="02020600040205080304" pitchFamily="18" charset="-128"/>
              </a:rPr>
              <a:t>313.5ha</a:t>
            </a:r>
          </a:p>
          <a:p>
            <a:pPr lvl="0"/>
            <a:endParaRPr lang="en-US" altLang="ja-JP" sz="1200" dirty="0" smtClean="0">
              <a:solidFill>
                <a:prstClr val="black"/>
              </a:solidFill>
              <a:latin typeface="ＭＳ Ｐ明朝" panose="02020600040205080304" pitchFamily="18" charset="-128"/>
              <a:ea typeface="ＭＳ Ｐ明朝" panose="02020600040205080304" pitchFamily="18" charset="-128"/>
            </a:endParaRPr>
          </a:p>
          <a:p>
            <a:pPr lvl="0"/>
            <a:r>
              <a:rPr lang="ja-JP" altLang="en-US" sz="1200" dirty="0" smtClean="0">
                <a:solidFill>
                  <a:prstClr val="black"/>
                </a:solidFill>
                <a:latin typeface="ＭＳ Ｐ明朝" panose="02020600040205080304" pitchFamily="18" charset="-128"/>
                <a:ea typeface="ＭＳ Ｐ明朝" panose="02020600040205080304" pitchFamily="18" charset="-128"/>
              </a:rPr>
              <a:t>・</a:t>
            </a:r>
            <a:r>
              <a:rPr lang="en-US" altLang="ja-JP" sz="1200" dirty="0" smtClean="0">
                <a:solidFill>
                  <a:prstClr val="black"/>
                </a:solidFill>
                <a:latin typeface="ＭＳ Ｐ明朝" panose="02020600040205080304" pitchFamily="18" charset="-128"/>
                <a:ea typeface="ＭＳ Ｐ明朝" panose="02020600040205080304" pitchFamily="18" charset="-128"/>
              </a:rPr>
              <a:t>2007</a:t>
            </a:r>
            <a:r>
              <a:rPr lang="ja-JP" altLang="en-US" sz="1200" dirty="0">
                <a:solidFill>
                  <a:prstClr val="black"/>
                </a:solidFill>
                <a:latin typeface="ＭＳ Ｐ明朝" panose="02020600040205080304" pitchFamily="18" charset="-128"/>
                <a:ea typeface="ＭＳ Ｐ明朝" panose="02020600040205080304" pitchFamily="18" charset="-128"/>
              </a:rPr>
              <a:t>年</a:t>
            </a:r>
            <a:r>
              <a:rPr lang="ja-JP" altLang="en-US" sz="1200" dirty="0" err="1">
                <a:solidFill>
                  <a:prstClr val="black"/>
                </a:solidFill>
                <a:latin typeface="ＭＳ Ｐ明朝" panose="02020600040205080304" pitchFamily="18" charset="-128"/>
                <a:ea typeface="ＭＳ Ｐ明朝" panose="02020600040205080304" pitchFamily="18" charset="-128"/>
              </a:rPr>
              <a:t>ま</a:t>
            </a:r>
            <a:r>
              <a:rPr lang="ja-JP" altLang="en-US" sz="1200" dirty="0">
                <a:solidFill>
                  <a:prstClr val="black"/>
                </a:solidFill>
                <a:latin typeface="ＭＳ Ｐ明朝" panose="02020600040205080304" pitchFamily="18" charset="-128"/>
                <a:ea typeface="ＭＳ Ｐ明朝" panose="02020600040205080304" pitchFamily="18" charset="-128"/>
              </a:rPr>
              <a:t>ちび</a:t>
            </a:r>
            <a:r>
              <a:rPr lang="ja-JP" altLang="en-US" sz="1200" dirty="0" smtClean="0">
                <a:solidFill>
                  <a:prstClr val="black"/>
                </a:solidFill>
                <a:latin typeface="ＭＳ Ｐ明朝" panose="02020600040205080304" pitchFamily="18" charset="-128"/>
                <a:ea typeface="ＭＳ Ｐ明朝" panose="02020600040205080304" pitchFamily="18" charset="-128"/>
              </a:rPr>
              <a:t>らき、</a:t>
            </a:r>
            <a:r>
              <a:rPr lang="ja-JP" altLang="en-US" sz="1200" dirty="0">
                <a:solidFill>
                  <a:prstClr val="black"/>
                </a:solidFill>
                <a:latin typeface="ＭＳ Ｐ明朝" panose="02020600040205080304" pitchFamily="18" charset="-128"/>
                <a:ea typeface="ＭＳ Ｐ明朝" panose="02020600040205080304" pitchFamily="18" charset="-128"/>
              </a:rPr>
              <a:t>箕面グリーンローﾄﾞ開通</a:t>
            </a:r>
            <a:endParaRPr lang="en-US" altLang="ja-JP" sz="1200" dirty="0">
              <a:solidFill>
                <a:prstClr val="black"/>
              </a:solidFill>
              <a:latin typeface="ＭＳ Ｐ明朝" panose="02020600040205080304" pitchFamily="18" charset="-128"/>
              <a:ea typeface="ＭＳ Ｐ明朝" panose="02020600040205080304" pitchFamily="18" charset="-128"/>
            </a:endParaRPr>
          </a:p>
          <a:p>
            <a:pPr lvl="0"/>
            <a:r>
              <a:rPr lang="ja-JP" altLang="en-US" sz="1200" dirty="0">
                <a:solidFill>
                  <a:prstClr val="black"/>
                </a:solidFill>
                <a:latin typeface="ＭＳ Ｐ明朝" panose="02020600040205080304" pitchFamily="18" charset="-128"/>
                <a:ea typeface="ＭＳ Ｐ明朝" panose="02020600040205080304" pitchFamily="18" charset="-128"/>
              </a:rPr>
              <a:t>・</a:t>
            </a:r>
            <a:r>
              <a:rPr lang="en-US" altLang="ja-JP" sz="1200" dirty="0">
                <a:solidFill>
                  <a:prstClr val="black"/>
                </a:solidFill>
                <a:latin typeface="ＭＳ Ｐ明朝" panose="02020600040205080304" pitchFamily="18" charset="-128"/>
                <a:ea typeface="ＭＳ Ｐ明朝" panose="02020600040205080304" pitchFamily="18" charset="-128"/>
              </a:rPr>
              <a:t>2008</a:t>
            </a:r>
            <a:r>
              <a:rPr lang="ja-JP" altLang="en-US" sz="1200" dirty="0">
                <a:solidFill>
                  <a:prstClr val="black"/>
                </a:solidFill>
                <a:latin typeface="ＭＳ Ｐ明朝" panose="02020600040205080304" pitchFamily="18" charset="-128"/>
                <a:ea typeface="ＭＳ Ｐ明朝" panose="02020600040205080304" pitchFamily="18" charset="-128"/>
              </a:rPr>
              <a:t>年小中一貫校開校</a:t>
            </a:r>
            <a:endParaRPr lang="en-US" altLang="ja-JP" sz="1200" dirty="0">
              <a:solidFill>
                <a:prstClr val="black"/>
              </a:solidFill>
              <a:latin typeface="ＭＳ Ｐ明朝" panose="02020600040205080304" pitchFamily="18" charset="-128"/>
              <a:ea typeface="ＭＳ Ｐ明朝" panose="02020600040205080304" pitchFamily="18" charset="-128"/>
            </a:endParaRPr>
          </a:p>
          <a:p>
            <a:pPr lvl="0"/>
            <a:r>
              <a:rPr lang="ja-JP" altLang="en-US" sz="1200" dirty="0">
                <a:solidFill>
                  <a:prstClr val="black"/>
                </a:solidFill>
                <a:latin typeface="ＭＳ Ｐ明朝" panose="02020600040205080304" pitchFamily="18" charset="-128"/>
                <a:ea typeface="ＭＳ Ｐ明朝" panose="02020600040205080304" pitchFamily="18" charset="-128"/>
              </a:rPr>
              <a:t>・</a:t>
            </a:r>
            <a:r>
              <a:rPr lang="en-US" altLang="ja-JP" sz="1200" dirty="0">
                <a:solidFill>
                  <a:prstClr val="black"/>
                </a:solidFill>
                <a:latin typeface="ＭＳ Ｐ明朝" panose="02020600040205080304" pitchFamily="18" charset="-128"/>
                <a:ea typeface="ＭＳ Ｐ明朝" panose="02020600040205080304" pitchFamily="18" charset="-128"/>
              </a:rPr>
              <a:t>2011</a:t>
            </a:r>
            <a:r>
              <a:rPr lang="ja-JP" altLang="en-US" sz="1200" dirty="0">
                <a:solidFill>
                  <a:prstClr val="black"/>
                </a:solidFill>
                <a:latin typeface="ＭＳ Ｐ明朝" panose="02020600040205080304" pitchFamily="18" charset="-128"/>
                <a:ea typeface="ＭＳ Ｐ明朝" panose="02020600040205080304" pitchFamily="18" charset="-128"/>
              </a:rPr>
              <a:t>年幼・保一体型こども園</a:t>
            </a:r>
            <a:r>
              <a:rPr lang="ja-JP" altLang="en-US" sz="1200" dirty="0" smtClean="0">
                <a:solidFill>
                  <a:prstClr val="black"/>
                </a:solidFill>
                <a:latin typeface="ＭＳ Ｐ明朝" panose="02020600040205080304" pitchFamily="18" charset="-128"/>
                <a:ea typeface="ＭＳ Ｐ明朝" panose="02020600040205080304" pitchFamily="18" charset="-128"/>
              </a:rPr>
              <a:t>開園</a:t>
            </a:r>
            <a:endParaRPr lang="en-US" altLang="ja-JP" sz="1200" dirty="0" smtClean="0">
              <a:solidFill>
                <a:prstClr val="black"/>
              </a:solidFill>
              <a:latin typeface="ＭＳ Ｐ明朝" panose="02020600040205080304" pitchFamily="18" charset="-128"/>
              <a:ea typeface="ＭＳ Ｐ明朝" panose="02020600040205080304" pitchFamily="18" charset="-128"/>
            </a:endParaRPr>
          </a:p>
          <a:p>
            <a:pPr lvl="0"/>
            <a:endParaRPr lang="en-US" altLang="ja-JP" sz="1200" dirty="0">
              <a:solidFill>
                <a:prstClr val="black"/>
              </a:solidFill>
              <a:latin typeface="ＭＳ Ｐ明朝" panose="02020600040205080304" pitchFamily="18" charset="-128"/>
              <a:ea typeface="ＭＳ Ｐ明朝" panose="02020600040205080304" pitchFamily="18" charset="-128"/>
            </a:endParaRPr>
          </a:p>
          <a:p>
            <a:pPr lvl="0">
              <a:defRPr/>
            </a:pPr>
            <a:r>
              <a:rPr lang="ja-JP" altLang="en-US" sz="1200" dirty="0" smtClean="0">
                <a:solidFill>
                  <a:prstClr val="black"/>
                </a:solidFill>
                <a:latin typeface="ＭＳ Ｐ明朝" panose="02020600040205080304" pitchFamily="18" charset="-128"/>
                <a:ea typeface="ＭＳ Ｐ明朝" panose="02020600040205080304" pitchFamily="18" charset="-128"/>
              </a:rPr>
              <a:t>➡　</a:t>
            </a:r>
            <a:r>
              <a:rPr lang="en-US" altLang="ja-JP" sz="1200" dirty="0" smtClean="0">
                <a:solidFill>
                  <a:prstClr val="black"/>
                </a:solidFill>
                <a:latin typeface="ＭＳ Ｐ明朝" panose="02020600040205080304" pitchFamily="18" charset="-128"/>
                <a:ea typeface="ＭＳ Ｐ明朝" panose="02020600040205080304" pitchFamily="18" charset="-128"/>
              </a:rPr>
              <a:t>2015</a:t>
            </a:r>
            <a:r>
              <a:rPr lang="ja-JP" altLang="en-US" sz="1200" dirty="0" smtClean="0">
                <a:solidFill>
                  <a:prstClr val="black"/>
                </a:solidFill>
                <a:latin typeface="ＭＳ Ｐ明朝" panose="02020600040205080304" pitchFamily="18" charset="-128"/>
                <a:ea typeface="ＭＳ Ｐ明朝" panose="02020600040205080304" pitchFamily="18" charset="-128"/>
              </a:rPr>
              <a:t>年企業用地ゾーン公募</a:t>
            </a:r>
            <a:r>
              <a:rPr lang="ja-JP" altLang="en-US" sz="1200" dirty="0">
                <a:solidFill>
                  <a:prstClr val="black"/>
                </a:solidFill>
                <a:latin typeface="ＭＳ Ｐ明朝" panose="02020600040205080304" pitchFamily="18" charset="-128"/>
                <a:ea typeface="ＭＳ Ｐ明朝" panose="02020600040205080304" pitchFamily="18" charset="-128"/>
              </a:rPr>
              <a:t>予定</a:t>
            </a:r>
            <a:endParaRPr lang="en-US" altLang="ja-JP" sz="1200" dirty="0">
              <a:solidFill>
                <a:prstClr val="black"/>
              </a:solidFill>
              <a:latin typeface="ＭＳ Ｐ明朝" panose="02020600040205080304" pitchFamily="18" charset="-128"/>
              <a:ea typeface="ＭＳ Ｐ明朝" panose="02020600040205080304" pitchFamily="18" charset="-128"/>
            </a:endParaRPr>
          </a:p>
          <a:p>
            <a:pPr lvl="0">
              <a:defRPr/>
            </a:pPr>
            <a:r>
              <a:rPr lang="ja-JP" altLang="en-US" sz="1200" dirty="0">
                <a:solidFill>
                  <a:prstClr val="black"/>
                </a:solidFill>
                <a:latin typeface="ＭＳ Ｐ明朝" panose="02020600040205080304" pitchFamily="18" charset="-128"/>
                <a:ea typeface="ＭＳ Ｐ明朝" panose="02020600040205080304" pitchFamily="18" charset="-128"/>
              </a:rPr>
              <a:t>　</a:t>
            </a:r>
            <a:r>
              <a:rPr lang="ja-JP" altLang="en-US" sz="1200" dirty="0" smtClean="0">
                <a:solidFill>
                  <a:prstClr val="black"/>
                </a:solidFill>
                <a:latin typeface="ＭＳ Ｐ明朝" panose="02020600040205080304" pitchFamily="18" charset="-128"/>
                <a:ea typeface="ＭＳ Ｐ明朝" panose="02020600040205080304" pitchFamily="18" charset="-128"/>
              </a:rPr>
              <a:t>　（ </a:t>
            </a:r>
            <a:r>
              <a:rPr lang="en-US" altLang="ja-JP" sz="1200" dirty="0" smtClean="0">
                <a:solidFill>
                  <a:prstClr val="black"/>
                </a:solidFill>
                <a:latin typeface="ＭＳ Ｐ明朝" panose="02020600040205080304" pitchFamily="18" charset="-128"/>
                <a:ea typeface="ＭＳ Ｐ明朝" panose="02020600040205080304" pitchFamily="18" charset="-128"/>
              </a:rPr>
              <a:t>2017</a:t>
            </a:r>
            <a:r>
              <a:rPr lang="ja-JP" altLang="en-US" sz="1200" dirty="0" smtClean="0">
                <a:solidFill>
                  <a:prstClr val="black"/>
                </a:solidFill>
                <a:latin typeface="ＭＳ Ｐ明朝" panose="02020600040205080304" pitchFamily="18" charset="-128"/>
                <a:ea typeface="ＭＳ Ｐ明朝" panose="02020600040205080304" pitchFamily="18" charset="-128"/>
              </a:rPr>
              <a:t>年以降土地</a:t>
            </a:r>
            <a:r>
              <a:rPr lang="ja-JP" altLang="en-US" sz="1200" dirty="0">
                <a:solidFill>
                  <a:prstClr val="black"/>
                </a:solidFill>
                <a:latin typeface="ＭＳ Ｐ明朝" panose="02020600040205080304" pitchFamily="18" charset="-128"/>
                <a:ea typeface="ＭＳ Ｐ明朝" panose="02020600040205080304" pitchFamily="18" charset="-128"/>
              </a:rPr>
              <a:t>引き渡し</a:t>
            </a:r>
            <a:r>
              <a:rPr lang="ja-JP" altLang="en-US" sz="1200" dirty="0" smtClean="0">
                <a:solidFill>
                  <a:prstClr val="black"/>
                </a:solidFill>
                <a:latin typeface="ＭＳ Ｐ明朝" panose="02020600040205080304" pitchFamily="18" charset="-128"/>
                <a:ea typeface="ＭＳ Ｐ明朝" panose="02020600040205080304" pitchFamily="18" charset="-128"/>
              </a:rPr>
              <a:t>予定）</a:t>
            </a:r>
            <a:endParaRPr lang="en-US" altLang="ja-JP" sz="1200" dirty="0">
              <a:solidFill>
                <a:prstClr val="black"/>
              </a:solidFill>
              <a:latin typeface="ＭＳ Ｐ明朝" panose="02020600040205080304" pitchFamily="18" charset="-128"/>
              <a:ea typeface="ＭＳ Ｐ明朝" panose="02020600040205080304" pitchFamily="18" charset="-128"/>
            </a:endParaRPr>
          </a:p>
          <a:p>
            <a:endParaRPr lang="en-US" altLang="ja-JP" sz="1200" dirty="0" smtClean="0">
              <a:solidFill>
                <a:srgbClr val="FF0000"/>
              </a:solidFill>
              <a:latin typeface="ＭＳ Ｐ明朝" panose="02020600040205080304" pitchFamily="18" charset="-128"/>
              <a:ea typeface="ＭＳ Ｐ明朝" panose="02020600040205080304" pitchFamily="18" charset="-128"/>
            </a:endParaRPr>
          </a:p>
          <a:p>
            <a:r>
              <a:rPr lang="ja-JP" altLang="en-US" sz="1200" dirty="0" smtClean="0">
                <a:solidFill>
                  <a:srgbClr val="FF0000"/>
                </a:solidFill>
                <a:latin typeface="ＭＳ Ｐ明朝" panose="02020600040205080304" pitchFamily="18" charset="-128"/>
                <a:ea typeface="ＭＳ Ｐ明朝" panose="02020600040205080304" pitchFamily="18" charset="-128"/>
              </a:rPr>
              <a:t>　</a:t>
            </a:r>
            <a:endParaRPr lang="en-US" altLang="ja-JP" sz="1200" dirty="0" smtClean="0">
              <a:solidFill>
                <a:srgbClr val="FF0000"/>
              </a:solidFill>
              <a:latin typeface="ＭＳ Ｐ明朝" panose="02020600040205080304" pitchFamily="18" charset="-128"/>
              <a:ea typeface="ＭＳ Ｐ明朝" panose="02020600040205080304" pitchFamily="18" charset="-128"/>
            </a:endParaRPr>
          </a:p>
          <a:p>
            <a:endParaRPr kumimoji="1" lang="en-US" altLang="ja-JP" sz="1200" dirty="0">
              <a:solidFill>
                <a:srgbClr val="FF0000"/>
              </a:solidFill>
              <a:latin typeface="ＭＳ Ｐ明朝" panose="02020600040205080304" pitchFamily="18" charset="-128"/>
              <a:ea typeface="ＭＳ Ｐ明朝" panose="02020600040205080304" pitchFamily="18" charset="-128"/>
            </a:endParaRPr>
          </a:p>
          <a:p>
            <a:r>
              <a:rPr lang="ja-JP" altLang="en-US" sz="1200" dirty="0" smtClean="0">
                <a:solidFill>
                  <a:srgbClr val="FF0000"/>
                </a:solidFill>
                <a:latin typeface="ＭＳ Ｐ明朝" panose="02020600040205080304" pitchFamily="18" charset="-128"/>
                <a:ea typeface="ＭＳ Ｐ明朝" panose="02020600040205080304" pitchFamily="18" charset="-128"/>
              </a:rPr>
              <a:t>　　</a:t>
            </a:r>
            <a:endParaRPr kumimoji="1" lang="en-US" altLang="ja-JP" sz="1200" dirty="0" smtClean="0">
              <a:solidFill>
                <a:srgbClr val="FF0000"/>
              </a:solidFill>
              <a:latin typeface="ＭＳ Ｐ明朝" panose="02020600040205080304" pitchFamily="18" charset="-128"/>
              <a:ea typeface="ＭＳ Ｐ明朝" panose="02020600040205080304" pitchFamily="18" charset="-128"/>
            </a:endParaRPr>
          </a:p>
        </p:txBody>
      </p:sp>
      <p:sp>
        <p:nvSpPr>
          <p:cNvPr id="28" name="Rectangle 2"/>
          <p:cNvSpPr txBox="1">
            <a:spLocks noChangeArrowheads="1"/>
          </p:cNvSpPr>
          <p:nvPr/>
        </p:nvSpPr>
        <p:spPr bwMode="auto">
          <a:xfrm>
            <a:off x="0" y="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a:solidFill>
                  <a:schemeClr val="bg1"/>
                </a:solidFill>
                <a:latin typeface="ＭＳ ゴシック" pitchFamily="49" charset="-128"/>
                <a:ea typeface="ＭＳ ゴシック" pitchFamily="49" charset="-128"/>
              </a:rPr>
              <a:t>１１</a:t>
            </a:r>
            <a:r>
              <a:rPr lang="ja-JP" altLang="en-US" sz="2000" b="1" dirty="0" smtClean="0">
                <a:solidFill>
                  <a:schemeClr val="bg1"/>
                </a:solidFill>
                <a:latin typeface="ＭＳ ゴシック" pitchFamily="49" charset="-128"/>
                <a:ea typeface="ＭＳ ゴシック" pitchFamily="49" charset="-128"/>
              </a:rPr>
              <a:t>．箕面森町・彩都　</a:t>
            </a:r>
            <a:r>
              <a:rPr lang="ja-JP" altLang="en-US" sz="1600" b="1" dirty="0" smtClean="0">
                <a:solidFill>
                  <a:schemeClr val="bg1"/>
                </a:solidFill>
                <a:latin typeface="ＭＳ ゴシック" pitchFamily="49" charset="-128"/>
                <a:ea typeface="ＭＳ ゴシック" pitchFamily="49" charset="-128"/>
              </a:rPr>
              <a:t>（国土軸を支える新たな産業・物流拠点の形成</a:t>
            </a:r>
            <a:r>
              <a:rPr lang="ja-JP" altLang="en-US" sz="1600" b="1" dirty="0">
                <a:solidFill>
                  <a:schemeClr val="bg1"/>
                </a:solidFill>
                <a:latin typeface="ＭＳ ゴシック" pitchFamily="49" charset="-128"/>
                <a:ea typeface="ＭＳ ゴシック" pitchFamily="49" charset="-128"/>
              </a:rPr>
              <a:t>）</a:t>
            </a:r>
            <a:endParaRPr lang="en-US" altLang="ja-JP" sz="1200" b="1" dirty="0" smtClean="0">
              <a:solidFill>
                <a:schemeClr val="bg1"/>
              </a:solidFill>
              <a:latin typeface="ＭＳ ゴシック" pitchFamily="49" charset="-128"/>
              <a:ea typeface="ＭＳ ゴシック" pitchFamily="49" charset="-128"/>
            </a:endParaRPr>
          </a:p>
        </p:txBody>
      </p:sp>
      <p:grpSp>
        <p:nvGrpSpPr>
          <p:cNvPr id="5" name="グループ化 58"/>
          <p:cNvGrpSpPr/>
          <p:nvPr/>
        </p:nvGrpSpPr>
        <p:grpSpPr>
          <a:xfrm>
            <a:off x="178767" y="6123152"/>
            <a:ext cx="9048600" cy="657265"/>
            <a:chOff x="76116" y="6085051"/>
            <a:chExt cx="8352554" cy="657265"/>
          </a:xfrm>
        </p:grpSpPr>
        <p:sp>
          <p:nvSpPr>
            <p:cNvPr id="60" name="角丸四角形 59"/>
            <p:cNvSpPr/>
            <p:nvPr/>
          </p:nvSpPr>
          <p:spPr>
            <a:xfrm>
              <a:off x="162620" y="6381328"/>
              <a:ext cx="8266050" cy="360988"/>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0" tIns="0" rIns="360000" bIns="0" rtlCol="0" anchor="ctr"/>
            <a:lstStyle/>
            <a:p>
              <a:pPr>
                <a:spcBef>
                  <a:spcPts val="600"/>
                </a:spcBef>
              </a:pPr>
              <a:r>
                <a:rPr lang="ja-JP" altLang="en-US" sz="1400" dirty="0">
                  <a:solidFill>
                    <a:schemeClr val="tx1"/>
                  </a:solidFill>
                  <a:latin typeface="ＭＳ Ｐ明朝" panose="02020600040205080304" pitchFamily="18" charset="-128"/>
                  <a:ea typeface="ＭＳ Ｐ明朝" panose="02020600040205080304" pitchFamily="18" charset="-128"/>
                </a:rPr>
                <a:t>・大阪府</a:t>
              </a:r>
              <a:r>
                <a:rPr lang="ja-JP" altLang="en-US" sz="1400" dirty="0" smtClean="0">
                  <a:solidFill>
                    <a:schemeClr val="tx1"/>
                  </a:solidFill>
                  <a:latin typeface="ＭＳ Ｐ明朝" panose="02020600040205080304" pitchFamily="18" charset="-128"/>
                  <a:ea typeface="ＭＳ Ｐ明朝" panose="02020600040205080304" pitchFamily="18" charset="-128"/>
                </a:rPr>
                <a:t>：</a:t>
              </a:r>
              <a:r>
                <a:rPr lang="ja-JP" altLang="en-US" sz="1400" dirty="0">
                  <a:solidFill>
                    <a:schemeClr val="tx1"/>
                  </a:solidFill>
                  <a:latin typeface="ＭＳ Ｐ明朝" panose="02020600040205080304" pitchFamily="18" charset="-128"/>
                  <a:ea typeface="ＭＳ Ｐ明朝" panose="02020600040205080304" pitchFamily="18" charset="-128"/>
                </a:rPr>
                <a:t>都市整備部、住宅まちづくり</a:t>
              </a:r>
              <a:r>
                <a:rPr lang="ja-JP" altLang="en-US" sz="1400" dirty="0" smtClean="0">
                  <a:solidFill>
                    <a:schemeClr val="tx1"/>
                  </a:solidFill>
                  <a:latin typeface="ＭＳ Ｐ明朝" panose="02020600040205080304" pitchFamily="18" charset="-128"/>
                  <a:ea typeface="ＭＳ Ｐ明朝" panose="02020600040205080304" pitchFamily="18" charset="-128"/>
                </a:rPr>
                <a:t>部、</a:t>
              </a:r>
              <a:r>
                <a:rPr lang="ja-JP" altLang="en-US" sz="1400" dirty="0">
                  <a:solidFill>
                    <a:schemeClr val="tx1"/>
                  </a:solidFill>
                  <a:latin typeface="ＭＳ Ｐ明朝" panose="02020600040205080304" pitchFamily="18" charset="-128"/>
                  <a:ea typeface="ＭＳ Ｐ明朝" panose="02020600040205080304" pitchFamily="18" charset="-128"/>
                </a:rPr>
                <a:t>商工</a:t>
              </a:r>
              <a:r>
                <a:rPr lang="ja-JP" altLang="en-US" sz="1400" dirty="0" smtClean="0">
                  <a:solidFill>
                    <a:schemeClr val="tx1"/>
                  </a:solidFill>
                  <a:latin typeface="ＭＳ Ｐ明朝" panose="02020600040205080304" pitchFamily="18" charset="-128"/>
                  <a:ea typeface="ＭＳ Ｐ明朝" panose="02020600040205080304" pitchFamily="18" charset="-128"/>
                </a:rPr>
                <a:t>労働部</a:t>
              </a:r>
              <a:endParaRPr lang="ja-JP" altLang="en-US" sz="1400" dirty="0">
                <a:solidFill>
                  <a:schemeClr val="tx1"/>
                </a:solidFill>
                <a:latin typeface="ＭＳ Ｐ明朝" panose="02020600040205080304" pitchFamily="18" charset="-128"/>
                <a:ea typeface="ＭＳ Ｐ明朝" panose="02020600040205080304" pitchFamily="18" charset="-128"/>
              </a:endParaRPr>
            </a:p>
          </p:txBody>
        </p:sp>
        <p:sp>
          <p:nvSpPr>
            <p:cNvPr id="61" name="テキスト ボックス 60"/>
            <p:cNvSpPr txBox="1"/>
            <p:nvPr/>
          </p:nvSpPr>
          <p:spPr>
            <a:xfrm>
              <a:off x="76116" y="6085051"/>
              <a:ext cx="8319762" cy="338554"/>
            </a:xfrm>
            <a:prstGeom prst="rect">
              <a:avLst/>
            </a:prstGeom>
            <a:noFill/>
          </p:spPr>
          <p:txBody>
            <a:bodyPr wrap="square" rtlCol="0">
              <a:spAutoFit/>
            </a:bodyPr>
            <a:lstStyle/>
            <a:p>
              <a:r>
                <a:rPr lang="ja-JP" altLang="en-US" sz="1600" dirty="0" smtClean="0"/>
                <a:t>○</a:t>
              </a:r>
              <a:r>
                <a:rPr lang="en-US" altLang="ja-JP" sz="1600" dirty="0"/>
                <a:t> 『</a:t>
              </a:r>
              <a:r>
                <a:rPr lang="ja-JP" altLang="en-US" sz="1600" dirty="0"/>
                <a:t>箕面森町・彩</a:t>
              </a:r>
              <a:r>
                <a:rPr lang="ja-JP" altLang="en-US" sz="1600" dirty="0" smtClean="0"/>
                <a:t>都</a:t>
              </a:r>
              <a:r>
                <a:rPr lang="en-US" altLang="ja-JP" sz="1600" dirty="0" smtClean="0"/>
                <a:t>』</a:t>
              </a:r>
              <a:r>
                <a:rPr lang="ja-JP" altLang="en-US" sz="1600" dirty="0"/>
                <a:t>エリア</a:t>
              </a:r>
              <a:r>
                <a:rPr lang="ja-JP" altLang="en-US" sz="1600" dirty="0" smtClean="0"/>
                <a:t>の</a:t>
              </a:r>
              <a:r>
                <a:rPr lang="ja-JP" altLang="en-US" sz="1600" dirty="0"/>
                <a:t>担当</a:t>
              </a:r>
              <a:r>
                <a:rPr lang="ja-JP" altLang="en-US" sz="1600" dirty="0" smtClean="0"/>
                <a:t>部局一覧</a:t>
              </a:r>
              <a:endParaRPr lang="en-US" altLang="ja-JP" sz="1600" dirty="0" smtClean="0"/>
            </a:p>
          </p:txBody>
        </p:sp>
      </p:grpSp>
      <p:sp>
        <p:nvSpPr>
          <p:cNvPr id="56" name="スライド番号プレースホルダ 55"/>
          <p:cNvSpPr>
            <a:spLocks noGrp="1"/>
          </p:cNvSpPr>
          <p:nvPr>
            <p:ph type="sldNum" sz="quarter" idx="12"/>
          </p:nvPr>
        </p:nvSpPr>
        <p:spPr/>
        <p:txBody>
          <a:bodyPr/>
          <a:lstStyle/>
          <a:p>
            <a:fld id="{37EF5067-3AB7-4642-9103-42CBD40CC6D9}" type="slidenum">
              <a:rPr kumimoji="1" lang="ja-JP" altLang="en-US" smtClean="0"/>
              <a:pPr/>
              <a:t>80</a:t>
            </a:fld>
            <a:endParaRPr kumimoji="1" lang="ja-JP" altLang="en-US" dirty="0"/>
          </a:p>
        </p:txBody>
      </p:sp>
      <p:pic>
        <p:nvPicPr>
          <p:cNvPr id="110594" name="Picture 2"/>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16525" y="838200"/>
            <a:ext cx="5505450" cy="518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4980744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線コネクタ 3"/>
          <p:cNvCxnSpPr/>
          <p:nvPr/>
        </p:nvCxnSpPr>
        <p:spPr>
          <a:xfrm>
            <a:off x="428497" y="1628800"/>
            <a:ext cx="9127014"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テキスト ボックス 4"/>
          <p:cNvSpPr txBox="1"/>
          <p:nvPr/>
        </p:nvSpPr>
        <p:spPr>
          <a:xfrm>
            <a:off x="3626853" y="692697"/>
            <a:ext cx="2418269" cy="58477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en-US" altLang="ja-JP" sz="3200" dirty="0" smtClean="0"/>
              <a:t>【</a:t>
            </a:r>
            <a:r>
              <a:rPr lang="ja-JP" altLang="en-US" sz="3200" dirty="0" smtClean="0"/>
              <a:t>テーマ編</a:t>
            </a:r>
            <a:r>
              <a:rPr lang="en-US" altLang="ja-JP" sz="3200" dirty="0" smtClean="0"/>
              <a:t>】</a:t>
            </a:r>
            <a:endParaRPr kumimoji="1" lang="en-US" altLang="ja-JP" sz="3200" dirty="0" smtClean="0"/>
          </a:p>
        </p:txBody>
      </p:sp>
      <p:graphicFrame>
        <p:nvGraphicFramePr>
          <p:cNvPr id="9" name="表 8"/>
          <p:cNvGraphicFramePr>
            <a:graphicFrameLocks noGrp="1"/>
          </p:cNvGraphicFramePr>
          <p:nvPr/>
        </p:nvGraphicFramePr>
        <p:xfrm>
          <a:off x="1102518" y="2605112"/>
          <a:ext cx="7660482" cy="2133600"/>
        </p:xfrm>
        <a:graphic>
          <a:graphicData uri="http://schemas.openxmlformats.org/drawingml/2006/table">
            <a:tbl>
              <a:tblPr/>
              <a:tblGrid>
                <a:gridCol w="6231732">
                  <a:extLst>
                    <a:ext uri="{9D8B030D-6E8A-4147-A177-3AD203B41FA5}">
                      <a16:colId xmlns:a16="http://schemas.microsoft.com/office/drawing/2014/main" val="20000"/>
                    </a:ext>
                  </a:extLst>
                </a:gridCol>
                <a:gridCol w="1428750">
                  <a:extLst>
                    <a:ext uri="{9D8B030D-6E8A-4147-A177-3AD203B41FA5}">
                      <a16:colId xmlns:a16="http://schemas.microsoft.com/office/drawing/2014/main" val="20001"/>
                    </a:ext>
                  </a:extLst>
                </a:gridCol>
              </a:tblGrid>
              <a:tr h="0">
                <a:tc>
                  <a:txBody>
                    <a:bodyPr/>
                    <a:lstStyle/>
                    <a:p>
                      <a:pPr indent="133350" algn="just">
                        <a:spcAft>
                          <a:spcPts val="0"/>
                        </a:spcAft>
                      </a:pPr>
                      <a:r>
                        <a:rPr lang="ja-JP" sz="2000" kern="100" dirty="0">
                          <a:latin typeface="+mj-ea"/>
                          <a:ea typeface="+mj-ea"/>
                          <a:cs typeface="Times New Roman"/>
                        </a:rPr>
                        <a:t>１．教育改革 </a:t>
                      </a:r>
                    </a:p>
                  </a:txBody>
                  <a:tcPr marL="68580" marR="68580" marT="0" marB="0">
                    <a:lnL>
                      <a:noFill/>
                    </a:lnL>
                    <a:lnR>
                      <a:noFill/>
                    </a:lnR>
                    <a:lnT>
                      <a:noFill/>
                    </a:lnT>
                    <a:lnB>
                      <a:noFill/>
                    </a:lnB>
                  </a:tcPr>
                </a:tc>
                <a:tc>
                  <a:txBody>
                    <a:bodyPr/>
                    <a:lstStyle/>
                    <a:p>
                      <a:pPr algn="ctr">
                        <a:spcAft>
                          <a:spcPts val="0"/>
                        </a:spcAft>
                      </a:pPr>
                      <a:r>
                        <a:rPr lang="en-US" sz="2000" kern="100" dirty="0" smtClean="0">
                          <a:latin typeface="+mj-ea"/>
                          <a:ea typeface="+mj-ea"/>
                          <a:cs typeface="Times New Roman"/>
                        </a:rPr>
                        <a:t>P.</a:t>
                      </a:r>
                      <a:r>
                        <a:rPr kumimoji="1" lang="en-US" altLang="ja-JP" sz="2000" kern="100" dirty="0" smtClean="0">
                          <a:solidFill>
                            <a:srgbClr val="FFFFFF"/>
                          </a:solidFill>
                          <a:latin typeface="+mj-ea"/>
                          <a:ea typeface="+mn-ea"/>
                          <a:cs typeface="Times New Roman"/>
                        </a:rPr>
                        <a:t>0</a:t>
                      </a:r>
                      <a:r>
                        <a:rPr lang="en-US" sz="2000" kern="100" dirty="0" smtClean="0">
                          <a:latin typeface="+mj-ea"/>
                          <a:ea typeface="+mj-ea"/>
                          <a:cs typeface="Times New Roman"/>
                        </a:rPr>
                        <a:t>82</a:t>
                      </a:r>
                      <a:endParaRPr lang="ja-JP" sz="2000" kern="100" dirty="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0"/>
                  </a:ext>
                </a:extLst>
              </a:tr>
              <a:tr h="0">
                <a:tc>
                  <a:txBody>
                    <a:bodyPr/>
                    <a:lstStyle/>
                    <a:p>
                      <a:pPr indent="133350" algn="just">
                        <a:spcAft>
                          <a:spcPts val="0"/>
                        </a:spcAft>
                      </a:pPr>
                      <a:r>
                        <a:rPr lang="ja-JP" sz="2000" kern="100" dirty="0">
                          <a:latin typeface="+mj-ea"/>
                          <a:ea typeface="+mj-ea"/>
                          <a:cs typeface="Times New Roman"/>
                        </a:rPr>
                        <a:t>２．女性の活躍促進 </a:t>
                      </a:r>
                    </a:p>
                  </a:txBody>
                  <a:tcPr marL="68580" marR="68580" marT="0" marB="0">
                    <a:lnL>
                      <a:noFill/>
                    </a:lnL>
                    <a:lnR>
                      <a:noFill/>
                    </a:lnR>
                    <a:lnT>
                      <a:noFill/>
                    </a:lnT>
                    <a:lnB>
                      <a:noFill/>
                    </a:lnB>
                  </a:tcPr>
                </a:tc>
                <a:tc>
                  <a:txBody>
                    <a:bodyPr/>
                    <a:lstStyle/>
                    <a:p>
                      <a:pPr algn="ctr">
                        <a:spcAft>
                          <a:spcPts val="0"/>
                        </a:spcAft>
                      </a:pPr>
                      <a:r>
                        <a:rPr lang="en-US" sz="2000" kern="100" dirty="0">
                          <a:latin typeface="+mj-ea"/>
                          <a:ea typeface="+mj-ea"/>
                          <a:cs typeface="Times New Roman"/>
                        </a:rPr>
                        <a:t>P.102</a:t>
                      </a:r>
                      <a:endParaRPr lang="ja-JP" sz="2000" kern="100" dirty="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1"/>
                  </a:ext>
                </a:extLst>
              </a:tr>
              <a:tr h="0">
                <a:tc>
                  <a:txBody>
                    <a:bodyPr/>
                    <a:lstStyle/>
                    <a:p>
                      <a:pPr indent="133350" algn="just">
                        <a:spcAft>
                          <a:spcPts val="0"/>
                        </a:spcAft>
                      </a:pPr>
                      <a:r>
                        <a:rPr lang="ja-JP" sz="2000" kern="100" dirty="0">
                          <a:latin typeface="+mj-ea"/>
                          <a:ea typeface="+mj-ea"/>
                          <a:cs typeface="Times New Roman"/>
                        </a:rPr>
                        <a:t>３．文化支援施策の改革 </a:t>
                      </a:r>
                    </a:p>
                  </a:txBody>
                  <a:tcPr marL="68580" marR="68580" marT="0" marB="0">
                    <a:lnL>
                      <a:noFill/>
                    </a:lnL>
                    <a:lnR>
                      <a:noFill/>
                    </a:lnR>
                    <a:lnT>
                      <a:noFill/>
                    </a:lnT>
                    <a:lnB>
                      <a:noFill/>
                    </a:lnB>
                  </a:tcPr>
                </a:tc>
                <a:tc>
                  <a:txBody>
                    <a:bodyPr/>
                    <a:lstStyle/>
                    <a:p>
                      <a:pPr algn="ctr">
                        <a:spcAft>
                          <a:spcPts val="0"/>
                        </a:spcAft>
                      </a:pPr>
                      <a:r>
                        <a:rPr lang="en-US" sz="2000" kern="100">
                          <a:latin typeface="+mj-ea"/>
                          <a:ea typeface="+mj-ea"/>
                          <a:cs typeface="Times New Roman"/>
                        </a:rPr>
                        <a:t>P.116</a:t>
                      </a:r>
                      <a:endParaRPr lang="ja-JP" sz="20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2"/>
                  </a:ext>
                </a:extLst>
              </a:tr>
              <a:tr h="0">
                <a:tc>
                  <a:txBody>
                    <a:bodyPr/>
                    <a:lstStyle/>
                    <a:p>
                      <a:pPr indent="133350" algn="just">
                        <a:spcAft>
                          <a:spcPts val="0"/>
                        </a:spcAft>
                      </a:pPr>
                      <a:r>
                        <a:rPr lang="ja-JP" sz="2000" kern="100" dirty="0">
                          <a:latin typeface="+mj-ea"/>
                          <a:ea typeface="+mj-ea"/>
                          <a:cs typeface="Times New Roman"/>
                        </a:rPr>
                        <a:t>４．観光・都市魅力創造 </a:t>
                      </a:r>
                    </a:p>
                  </a:txBody>
                  <a:tcPr marL="68580" marR="68580" marT="0" marB="0">
                    <a:lnL>
                      <a:noFill/>
                    </a:lnL>
                    <a:lnR>
                      <a:noFill/>
                    </a:lnR>
                    <a:lnT>
                      <a:noFill/>
                    </a:lnT>
                    <a:lnB>
                      <a:noFill/>
                    </a:lnB>
                  </a:tcPr>
                </a:tc>
                <a:tc>
                  <a:txBody>
                    <a:bodyPr/>
                    <a:lstStyle/>
                    <a:p>
                      <a:pPr algn="ctr">
                        <a:spcAft>
                          <a:spcPts val="0"/>
                        </a:spcAft>
                      </a:pPr>
                      <a:r>
                        <a:rPr lang="en-US" sz="2000" kern="100" dirty="0">
                          <a:latin typeface="+mj-ea"/>
                          <a:ea typeface="+mj-ea"/>
                          <a:cs typeface="Times New Roman"/>
                        </a:rPr>
                        <a:t>P.125</a:t>
                      </a:r>
                      <a:endParaRPr lang="ja-JP" sz="2000" kern="100" dirty="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3"/>
                  </a:ext>
                </a:extLst>
              </a:tr>
              <a:tr h="0">
                <a:tc>
                  <a:txBody>
                    <a:bodyPr/>
                    <a:lstStyle/>
                    <a:p>
                      <a:pPr indent="133350" algn="just">
                        <a:spcAft>
                          <a:spcPts val="0"/>
                        </a:spcAft>
                      </a:pPr>
                      <a:r>
                        <a:rPr lang="ja-JP" sz="2000" kern="100" dirty="0">
                          <a:latin typeface="+mj-ea"/>
                          <a:ea typeface="+mj-ea"/>
                          <a:cs typeface="Times New Roman"/>
                        </a:rPr>
                        <a:t>５．危機管理・防災 </a:t>
                      </a:r>
                    </a:p>
                  </a:txBody>
                  <a:tcPr marL="68580" marR="68580" marT="0" marB="0">
                    <a:lnL>
                      <a:noFill/>
                    </a:lnL>
                    <a:lnR>
                      <a:noFill/>
                    </a:lnR>
                    <a:lnT>
                      <a:noFill/>
                    </a:lnT>
                    <a:lnB>
                      <a:noFill/>
                    </a:lnB>
                  </a:tcPr>
                </a:tc>
                <a:tc>
                  <a:txBody>
                    <a:bodyPr/>
                    <a:lstStyle/>
                    <a:p>
                      <a:pPr algn="ctr">
                        <a:spcAft>
                          <a:spcPts val="0"/>
                        </a:spcAft>
                      </a:pPr>
                      <a:r>
                        <a:rPr lang="en-US" sz="2000" kern="100">
                          <a:latin typeface="+mj-ea"/>
                          <a:ea typeface="+mj-ea"/>
                          <a:cs typeface="Times New Roman"/>
                        </a:rPr>
                        <a:t>P.142</a:t>
                      </a:r>
                      <a:endParaRPr lang="ja-JP" sz="20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4"/>
                  </a:ext>
                </a:extLst>
              </a:tr>
              <a:tr h="0">
                <a:tc>
                  <a:txBody>
                    <a:bodyPr/>
                    <a:lstStyle/>
                    <a:p>
                      <a:pPr indent="133350" algn="just">
                        <a:spcAft>
                          <a:spcPts val="0"/>
                        </a:spcAft>
                      </a:pPr>
                      <a:r>
                        <a:rPr lang="ja-JP" sz="2000" kern="100" dirty="0">
                          <a:latin typeface="+mj-ea"/>
                          <a:ea typeface="+mj-ea"/>
                          <a:cs typeface="Times New Roman"/>
                        </a:rPr>
                        <a:t>６．健康・医療に関する戦略 </a:t>
                      </a:r>
                    </a:p>
                  </a:txBody>
                  <a:tcPr marL="68580" marR="68580" marT="0" marB="0">
                    <a:lnL>
                      <a:noFill/>
                    </a:lnL>
                    <a:lnR>
                      <a:noFill/>
                    </a:lnR>
                    <a:lnT>
                      <a:noFill/>
                    </a:lnT>
                    <a:lnB>
                      <a:noFill/>
                    </a:lnB>
                  </a:tcPr>
                </a:tc>
                <a:tc>
                  <a:txBody>
                    <a:bodyPr/>
                    <a:lstStyle/>
                    <a:p>
                      <a:pPr algn="ctr">
                        <a:spcAft>
                          <a:spcPts val="0"/>
                        </a:spcAft>
                      </a:pPr>
                      <a:r>
                        <a:rPr lang="en-US" sz="2000" kern="100">
                          <a:latin typeface="+mj-ea"/>
                          <a:ea typeface="+mj-ea"/>
                          <a:cs typeface="Times New Roman"/>
                        </a:rPr>
                        <a:t>P.150</a:t>
                      </a:r>
                      <a:endParaRPr lang="ja-JP" sz="2000" kern="10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5"/>
                  </a:ext>
                </a:extLst>
              </a:tr>
              <a:tr h="0">
                <a:tc>
                  <a:txBody>
                    <a:bodyPr/>
                    <a:lstStyle/>
                    <a:p>
                      <a:pPr indent="133350" algn="just">
                        <a:spcAft>
                          <a:spcPts val="0"/>
                        </a:spcAft>
                      </a:pPr>
                      <a:r>
                        <a:rPr lang="ja-JP" sz="2000" kern="100" dirty="0">
                          <a:latin typeface="+mj-ea"/>
                          <a:ea typeface="+mj-ea"/>
                          <a:cs typeface="Times New Roman"/>
                        </a:rPr>
                        <a:t>７．大阪都市圏の交通インフラ </a:t>
                      </a:r>
                    </a:p>
                  </a:txBody>
                  <a:tcPr marL="68580" marR="68580" marT="0" marB="0">
                    <a:lnL>
                      <a:noFill/>
                    </a:lnL>
                    <a:lnR>
                      <a:noFill/>
                    </a:lnR>
                    <a:lnT>
                      <a:noFill/>
                    </a:lnT>
                    <a:lnB>
                      <a:noFill/>
                    </a:lnB>
                  </a:tcPr>
                </a:tc>
                <a:tc>
                  <a:txBody>
                    <a:bodyPr/>
                    <a:lstStyle/>
                    <a:p>
                      <a:pPr algn="ctr">
                        <a:spcAft>
                          <a:spcPts val="0"/>
                        </a:spcAft>
                      </a:pPr>
                      <a:r>
                        <a:rPr lang="en-US" sz="2000" kern="100" dirty="0" smtClean="0">
                          <a:latin typeface="+mj-ea"/>
                          <a:ea typeface="+mj-ea"/>
                          <a:cs typeface="Times New Roman"/>
                        </a:rPr>
                        <a:t>P.162</a:t>
                      </a:r>
                      <a:endParaRPr lang="ja-JP" sz="2000" kern="100" dirty="0">
                        <a:latin typeface="+mj-ea"/>
                        <a:ea typeface="+mj-ea"/>
                        <a:cs typeface="Times New Roman"/>
                      </a:endParaRPr>
                    </a:p>
                  </a:txBody>
                  <a:tcPr marL="68580" marR="68580" marT="0" marB="0">
                    <a:lnL>
                      <a:noFill/>
                    </a:lnL>
                    <a:lnR>
                      <a:noFill/>
                    </a:lnR>
                    <a:lnT>
                      <a:noFill/>
                    </a:lnT>
                    <a:lnB>
                      <a:noFill/>
                    </a:lnB>
                  </a:tcPr>
                </a:tc>
                <a:extLst>
                  <a:ext uri="{0D108BD9-81ED-4DB2-BD59-A6C34878D82A}">
                    <a16:rowId xmlns:a16="http://schemas.microsoft.com/office/drawing/2014/main" val="10006"/>
                  </a:ext>
                </a:extLst>
              </a:tr>
            </a:tbl>
          </a:graphicData>
        </a:graphic>
      </p:graphicFrame>
      <p:sp>
        <p:nvSpPr>
          <p:cNvPr id="7" name="スライド番号プレースホルダ 6"/>
          <p:cNvSpPr>
            <a:spLocks noGrp="1"/>
          </p:cNvSpPr>
          <p:nvPr>
            <p:ph type="sldNum" sz="quarter" idx="12"/>
          </p:nvPr>
        </p:nvSpPr>
        <p:spPr/>
        <p:txBody>
          <a:bodyPr/>
          <a:lstStyle/>
          <a:p>
            <a:fld id="{37EF5067-3AB7-4642-9103-42CBD40CC6D9}" type="slidenum">
              <a:rPr kumimoji="1" lang="ja-JP" altLang="en-US" smtClean="0"/>
              <a:pPr/>
              <a:t>81</a:t>
            </a:fld>
            <a:endParaRPr kumimoji="1" lang="ja-JP" altLang="en-US" dirty="0"/>
          </a:p>
        </p:txBody>
      </p:sp>
    </p:spTree>
    <p:extLst>
      <p:ext uri="{BB962C8B-B14F-4D97-AF65-F5344CB8AC3E}">
        <p14:creationId xmlns:p14="http://schemas.microsoft.com/office/powerpoint/2010/main" val="1842352184"/>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101600" y="558800"/>
            <a:ext cx="9652000" cy="6057900"/>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kumimoji="1" lang="ja-JP" altLang="en-US" sz="1100" dirty="0" smtClean="0">
              <a:solidFill>
                <a:schemeClr val="tx1"/>
              </a:solidFill>
            </a:endParaRPr>
          </a:p>
        </p:txBody>
      </p:sp>
      <p:sp>
        <p:nvSpPr>
          <p:cNvPr id="2" name="テキスト ボックス 1"/>
          <p:cNvSpPr txBox="1"/>
          <p:nvPr/>
        </p:nvSpPr>
        <p:spPr>
          <a:xfrm>
            <a:off x="533840" y="704836"/>
            <a:ext cx="8784976" cy="1477328"/>
          </a:xfrm>
          <a:prstGeom prst="rect">
            <a:avLst/>
          </a:prstGeom>
          <a:noFill/>
        </p:spPr>
        <p:txBody>
          <a:bodyPr wrap="square" rtlCol="0">
            <a:spAutoFit/>
          </a:bodyPr>
          <a:lstStyle/>
          <a:p>
            <a:pPr marL="182563" indent="-182563">
              <a:spcBef>
                <a:spcPts val="1200"/>
              </a:spcBef>
            </a:pPr>
            <a:r>
              <a:rPr lang="ja-JP" altLang="en-US" sz="1400" dirty="0" smtClean="0">
                <a:latin typeface="ＭＳ Ｐ明朝" panose="02020600040205080304" pitchFamily="18" charset="-128"/>
                <a:ea typeface="ＭＳ Ｐ明朝" panose="02020600040205080304" pitchFamily="18" charset="-128"/>
              </a:rPr>
              <a:t>○大阪府の全国学力・学習状況調査（学力テスト）の順位は最下位レベル</a:t>
            </a:r>
            <a:r>
              <a:rPr lang="en-US" altLang="ja-JP" sz="1400" dirty="0" smtClean="0">
                <a:latin typeface="ＭＳ Ｐ明朝" panose="02020600040205080304" pitchFamily="18" charset="-128"/>
                <a:ea typeface="ＭＳ Ｐ明朝" panose="02020600040205080304" pitchFamily="18" charset="-128"/>
              </a:rPr>
              <a:t>(*)</a:t>
            </a:r>
            <a:r>
              <a:rPr lang="ja-JP" altLang="en-US" sz="1400" dirty="0" smtClean="0">
                <a:latin typeface="ＭＳ Ｐ明朝" panose="02020600040205080304" pitchFamily="18" charset="-128"/>
                <a:ea typeface="ＭＳ Ｐ明朝" panose="02020600040205080304" pitchFamily="18" charset="-128"/>
              </a:rPr>
              <a:t>であり、</a:t>
            </a:r>
            <a:r>
              <a:rPr lang="en-US" altLang="ja-JP" sz="1400" dirty="0" smtClean="0">
                <a:latin typeface="ＭＳ Ｐ明朝" panose="02020600040205080304" pitchFamily="18" charset="-128"/>
                <a:ea typeface="ＭＳ Ｐ明朝" panose="02020600040205080304" pitchFamily="18" charset="-128"/>
              </a:rPr>
              <a:t>2008</a:t>
            </a:r>
            <a:r>
              <a:rPr lang="ja-JP" altLang="en-US" sz="1400" dirty="0" smtClean="0">
                <a:latin typeface="ＭＳ Ｐ明朝" panose="02020600040205080304" pitchFamily="18" charset="-128"/>
                <a:ea typeface="ＭＳ Ｐ明朝" panose="02020600040205080304" pitchFamily="18" charset="-128"/>
              </a:rPr>
              <a:t>年</a:t>
            </a:r>
            <a:r>
              <a:rPr lang="en-US" altLang="ja-JP" sz="1400" dirty="0" smtClean="0">
                <a:latin typeface="ＭＳ Ｐ明朝" panose="02020600040205080304" pitchFamily="18" charset="-128"/>
                <a:ea typeface="ＭＳ Ｐ明朝" panose="02020600040205080304" pitchFamily="18" charset="-128"/>
              </a:rPr>
              <a:t>9</a:t>
            </a:r>
            <a:r>
              <a:rPr lang="ja-JP" altLang="en-US" sz="1400" dirty="0" smtClean="0">
                <a:latin typeface="ＭＳ Ｐ明朝" panose="02020600040205080304" pitchFamily="18" charset="-128"/>
                <a:ea typeface="ＭＳ Ｐ明朝" panose="02020600040205080304" pitchFamily="18" charset="-128"/>
              </a:rPr>
              <a:t>月に知事が「教育非常事態宣言」を出した</a:t>
            </a:r>
            <a:r>
              <a:rPr lang="ja-JP" altLang="en-US" sz="1400" dirty="0">
                <a:latin typeface="ＭＳ Ｐ明朝" panose="02020600040205080304" pitchFamily="18" charset="-128"/>
                <a:ea typeface="ＭＳ Ｐ明朝" panose="02020600040205080304" pitchFamily="18" charset="-128"/>
              </a:rPr>
              <a:t>。国際的な競争が一層激しさを増す中で、大阪</a:t>
            </a:r>
            <a:r>
              <a:rPr lang="ja-JP" altLang="en-US" sz="1400" dirty="0" smtClean="0">
                <a:latin typeface="ＭＳ Ｐ明朝" panose="02020600040205080304" pitchFamily="18" charset="-128"/>
                <a:ea typeface="ＭＳ Ｐ明朝" panose="02020600040205080304" pitchFamily="18" charset="-128"/>
              </a:rPr>
              <a:t>の子どもたちを自立した人材に育てるため、教育の充実を重視して、改革に取り組んできた。</a:t>
            </a:r>
            <a:endParaRPr lang="en-US" altLang="ja-JP" sz="1400" dirty="0" smtClean="0">
              <a:latin typeface="ＭＳ Ｐ明朝" panose="02020600040205080304" pitchFamily="18" charset="-128"/>
              <a:ea typeface="ＭＳ Ｐ明朝" panose="02020600040205080304" pitchFamily="18" charset="-128"/>
            </a:endParaRPr>
          </a:p>
          <a:p>
            <a:pPr>
              <a:spcBef>
                <a:spcPts val="1200"/>
              </a:spcBef>
            </a:pPr>
            <a:endParaRPr lang="en-US" altLang="ja-JP" sz="1400" dirty="0">
              <a:latin typeface="ＭＳ Ｐ明朝" panose="02020600040205080304" pitchFamily="18" charset="-128"/>
              <a:ea typeface="ＭＳ Ｐ明朝" panose="02020600040205080304" pitchFamily="18" charset="-128"/>
            </a:endParaRPr>
          </a:p>
          <a:p>
            <a:pPr>
              <a:spcBef>
                <a:spcPts val="1200"/>
              </a:spcBef>
            </a:pPr>
            <a:endParaRPr lang="en-US" altLang="ja-JP" sz="1400" dirty="0" smtClean="0">
              <a:latin typeface="ＭＳ Ｐ明朝" panose="02020600040205080304" pitchFamily="18" charset="-128"/>
              <a:ea typeface="ＭＳ Ｐ明朝" panose="02020600040205080304" pitchFamily="18" charset="-128"/>
            </a:endParaRPr>
          </a:p>
        </p:txBody>
      </p:sp>
      <p:sp>
        <p:nvSpPr>
          <p:cNvPr id="7" name="大かっこ 6"/>
          <p:cNvSpPr/>
          <p:nvPr/>
        </p:nvSpPr>
        <p:spPr>
          <a:xfrm>
            <a:off x="1928664" y="1487920"/>
            <a:ext cx="4968552" cy="553998"/>
          </a:xfrm>
          <a:prstGeom prst="bracketPair">
            <a:avLst/>
          </a:prstGeom>
        </p:spPr>
        <p:style>
          <a:lnRef idx="1">
            <a:schemeClr val="accent1"/>
          </a:lnRef>
          <a:fillRef idx="0">
            <a:schemeClr val="accent1"/>
          </a:fillRef>
          <a:effectRef idx="0">
            <a:schemeClr val="accent1"/>
          </a:effectRef>
          <a:fontRef idx="minor">
            <a:schemeClr val="tx1"/>
          </a:fontRef>
        </p:style>
        <p:txBody>
          <a:bodyPr rtlCol="0" anchor="ctr"/>
          <a:lstStyle/>
          <a:p>
            <a:r>
              <a:rPr lang="ja-JP" altLang="en-US" sz="1200" dirty="0"/>
              <a:t>＊全国学力・学習状況調査２０１４</a:t>
            </a:r>
            <a:r>
              <a:rPr lang="ja-JP" altLang="en-US" sz="1200" dirty="0" smtClean="0"/>
              <a:t>結果</a:t>
            </a:r>
            <a:endParaRPr lang="ja-JP" altLang="en-US" sz="1000" dirty="0">
              <a:solidFill>
                <a:srgbClr val="FF0000"/>
              </a:solidFill>
            </a:endParaRPr>
          </a:p>
          <a:p>
            <a:r>
              <a:rPr lang="en-US" altLang="ja-JP" sz="1200" dirty="0"/>
              <a:t>&lt;</a:t>
            </a:r>
            <a:r>
              <a:rPr lang="ja-JP" altLang="en-US" sz="1200" dirty="0"/>
              <a:t>小学校</a:t>
            </a:r>
            <a:r>
              <a:rPr lang="en-US" altLang="ja-JP" sz="1200" dirty="0"/>
              <a:t>&gt;</a:t>
            </a:r>
            <a:r>
              <a:rPr lang="ja-JP" altLang="en-US" sz="1200" dirty="0"/>
              <a:t>国語Ａ　</a:t>
            </a:r>
            <a:r>
              <a:rPr lang="en-US" altLang="ja-JP" sz="1200" dirty="0"/>
              <a:t>41</a:t>
            </a:r>
            <a:r>
              <a:rPr lang="ja-JP" altLang="en-US" sz="1200" dirty="0" smtClean="0"/>
              <a:t>位、</a:t>
            </a:r>
            <a:r>
              <a:rPr lang="ja-JP" altLang="en-US" sz="1200" dirty="0"/>
              <a:t>国語Ｂ　</a:t>
            </a:r>
            <a:r>
              <a:rPr lang="en-US" altLang="ja-JP" sz="1200" dirty="0"/>
              <a:t>45</a:t>
            </a:r>
            <a:r>
              <a:rPr lang="ja-JP" altLang="en-US" sz="1200" dirty="0" smtClean="0"/>
              <a:t>位、</a:t>
            </a:r>
            <a:r>
              <a:rPr lang="ja-JP" altLang="en-US" sz="1200" dirty="0"/>
              <a:t>算数Ａ　</a:t>
            </a:r>
            <a:r>
              <a:rPr lang="en-US" altLang="ja-JP" sz="1200" dirty="0"/>
              <a:t>36</a:t>
            </a:r>
            <a:r>
              <a:rPr lang="ja-JP" altLang="en-US" sz="1200" dirty="0" smtClean="0"/>
              <a:t>位、</a:t>
            </a:r>
            <a:r>
              <a:rPr lang="ja-JP" altLang="en-US" sz="1200" dirty="0"/>
              <a:t>算数Ｂ　</a:t>
            </a:r>
            <a:r>
              <a:rPr lang="en-US" altLang="ja-JP" sz="1200" dirty="0"/>
              <a:t>40</a:t>
            </a:r>
            <a:r>
              <a:rPr lang="ja-JP" altLang="en-US" sz="1200" dirty="0" smtClean="0"/>
              <a:t>位</a:t>
            </a:r>
            <a:endParaRPr lang="ja-JP" altLang="en-US" sz="1200" u="sng" dirty="0">
              <a:solidFill>
                <a:srgbClr val="FF0000"/>
              </a:solidFill>
            </a:endParaRPr>
          </a:p>
          <a:p>
            <a:r>
              <a:rPr lang="en-US" altLang="ja-JP" sz="1200" dirty="0"/>
              <a:t>&lt;</a:t>
            </a:r>
            <a:r>
              <a:rPr lang="ja-JP" altLang="en-US" sz="1200" dirty="0"/>
              <a:t>中学校</a:t>
            </a:r>
            <a:r>
              <a:rPr lang="en-US" altLang="ja-JP" sz="1200" dirty="0"/>
              <a:t>&gt;</a:t>
            </a:r>
            <a:r>
              <a:rPr lang="ja-JP" altLang="en-US" sz="1200" dirty="0"/>
              <a:t>国語Ａ　</a:t>
            </a:r>
            <a:r>
              <a:rPr lang="en-US" altLang="ja-JP" sz="1200" dirty="0"/>
              <a:t>46</a:t>
            </a:r>
            <a:r>
              <a:rPr lang="ja-JP" altLang="en-US" sz="1200" dirty="0" smtClean="0"/>
              <a:t>位、</a:t>
            </a:r>
            <a:r>
              <a:rPr lang="ja-JP" altLang="en-US" sz="1200" dirty="0"/>
              <a:t>国語Ｂ　</a:t>
            </a:r>
            <a:r>
              <a:rPr lang="en-US" altLang="ja-JP" sz="1200" dirty="0"/>
              <a:t>46</a:t>
            </a:r>
            <a:r>
              <a:rPr lang="ja-JP" altLang="en-US" sz="1200" dirty="0" smtClean="0"/>
              <a:t>位、</a:t>
            </a:r>
            <a:r>
              <a:rPr lang="ja-JP" altLang="en-US" sz="1200" dirty="0"/>
              <a:t>数学Ａ　</a:t>
            </a:r>
            <a:r>
              <a:rPr lang="en-US" altLang="ja-JP" sz="1200" dirty="0"/>
              <a:t>42</a:t>
            </a:r>
            <a:r>
              <a:rPr lang="ja-JP" altLang="en-US" sz="1200" dirty="0" smtClean="0"/>
              <a:t>位、</a:t>
            </a:r>
            <a:r>
              <a:rPr lang="ja-JP" altLang="en-US" sz="1200" dirty="0"/>
              <a:t>数学Ｂ　</a:t>
            </a:r>
            <a:r>
              <a:rPr lang="en-US" altLang="ja-JP" sz="1200" dirty="0"/>
              <a:t>40</a:t>
            </a:r>
            <a:r>
              <a:rPr lang="ja-JP" altLang="en-US" sz="1200" dirty="0" smtClean="0"/>
              <a:t>位</a:t>
            </a:r>
            <a:endParaRPr lang="ja-JP" altLang="en-US" sz="1200" u="sng" dirty="0">
              <a:solidFill>
                <a:srgbClr val="FF0000"/>
              </a:solidFill>
            </a:endParaRPr>
          </a:p>
        </p:txBody>
      </p:sp>
      <p:sp>
        <p:nvSpPr>
          <p:cNvPr id="8" name="テキスト ボックス 7"/>
          <p:cNvSpPr txBox="1"/>
          <p:nvPr/>
        </p:nvSpPr>
        <p:spPr>
          <a:xfrm>
            <a:off x="489180" y="2748738"/>
            <a:ext cx="6013220" cy="3631763"/>
          </a:xfrm>
          <a:prstGeom prst="rect">
            <a:avLst/>
          </a:prstGeom>
          <a:noFill/>
        </p:spPr>
        <p:txBody>
          <a:bodyPr wrap="square" rtlCol="0">
            <a:spAutoFit/>
          </a:bodyPr>
          <a:lstStyle/>
          <a:p>
            <a:pPr marL="355600" indent="-355600">
              <a:spcBef>
                <a:spcPts val="1200"/>
              </a:spcBef>
            </a:pPr>
            <a:r>
              <a:rPr lang="en-US" altLang="ja-JP" sz="1400" dirty="0" smtClean="0">
                <a:latin typeface="ＭＳ Ｐ明朝" panose="02020600040205080304" pitchFamily="18" charset="-128"/>
                <a:ea typeface="ＭＳ Ｐ明朝" panose="02020600040205080304" pitchFamily="18" charset="-128"/>
              </a:rPr>
              <a:t>(1)</a:t>
            </a:r>
            <a:r>
              <a:rPr lang="ja-JP" altLang="en-US" sz="1400" dirty="0" smtClean="0">
                <a:latin typeface="ＭＳ Ｐ明朝" panose="02020600040205080304" pitchFamily="18" charset="-128"/>
                <a:ea typeface="ＭＳ Ｐ明朝" panose="02020600040205080304" pitchFamily="18" charset="-128"/>
              </a:rPr>
              <a:t>「教育</a:t>
            </a:r>
            <a:r>
              <a:rPr lang="ja-JP" altLang="en-US" sz="1400" dirty="0">
                <a:latin typeface="ＭＳ Ｐ明朝" panose="02020600040205080304" pitchFamily="18" charset="-128"/>
                <a:ea typeface="ＭＳ Ｐ明朝" panose="02020600040205080304" pitchFamily="18" charset="-128"/>
              </a:rPr>
              <a:t>現場への</a:t>
            </a:r>
            <a:r>
              <a:rPr lang="ja-JP" altLang="en-US" sz="1400" dirty="0" smtClean="0">
                <a:latin typeface="ＭＳ Ｐ明朝" panose="02020600040205080304" pitchFamily="18" charset="-128"/>
                <a:ea typeface="ＭＳ Ｐ明朝" panose="02020600040205080304" pitchFamily="18" charset="-128"/>
              </a:rPr>
              <a:t>支援」。　　　　　　　　　　　　　　　　　　　　　　　　　　　　　　　　　　　　府では、学力</a:t>
            </a:r>
            <a:r>
              <a:rPr lang="ja-JP" altLang="en-US" sz="1400" dirty="0">
                <a:latin typeface="ＭＳ Ｐ明朝" panose="02020600040205080304" pitchFamily="18" charset="-128"/>
                <a:ea typeface="ＭＳ Ｐ明朝" panose="02020600040205080304" pitchFamily="18" charset="-128"/>
              </a:rPr>
              <a:t>向上の取組みや中学校給食導入促進</a:t>
            </a:r>
            <a:r>
              <a:rPr lang="ja-JP" altLang="en-US" sz="1400" dirty="0" smtClean="0">
                <a:latin typeface="ＭＳ Ｐ明朝" panose="02020600040205080304" pitchFamily="18" charset="-128"/>
                <a:ea typeface="ＭＳ Ｐ明朝" panose="02020600040205080304" pitchFamily="18" charset="-128"/>
              </a:rPr>
              <a:t>などに取り組み、市では、カリキュラムのイノベーションや教育環境の</a:t>
            </a:r>
            <a:r>
              <a:rPr lang="ja-JP" altLang="en-US" sz="1400" dirty="0">
                <a:latin typeface="ＭＳ Ｐ明朝" panose="02020600040205080304" pitchFamily="18" charset="-128"/>
                <a:ea typeface="ＭＳ Ｐ明朝" panose="02020600040205080304" pitchFamily="18" charset="-128"/>
              </a:rPr>
              <a:t>充実</a:t>
            </a:r>
            <a:r>
              <a:rPr lang="ja-JP" altLang="en-US" sz="1400" dirty="0" smtClean="0">
                <a:latin typeface="ＭＳ Ｐ明朝" panose="02020600040205080304" pitchFamily="18" charset="-128"/>
                <a:ea typeface="ＭＳ Ｐ明朝" panose="02020600040205080304" pitchFamily="18" charset="-128"/>
              </a:rPr>
              <a:t>などに取り組んでいる。これらにより、全国</a:t>
            </a:r>
            <a:r>
              <a:rPr lang="ja-JP" altLang="en-US" sz="1400" dirty="0">
                <a:latin typeface="ＭＳ Ｐ明朝" panose="02020600040205080304" pitchFamily="18" charset="-128"/>
                <a:ea typeface="ＭＳ Ｐ明朝" panose="02020600040205080304" pitchFamily="18" charset="-128"/>
              </a:rPr>
              <a:t>学力調査の平均正答率で全国平均との差が縮小。</a:t>
            </a:r>
          </a:p>
          <a:p>
            <a:pPr marL="355600" indent="-355600">
              <a:spcBef>
                <a:spcPts val="1200"/>
              </a:spcBef>
            </a:pPr>
            <a:r>
              <a:rPr lang="en-US" altLang="ja-JP" sz="1400" dirty="0" smtClean="0">
                <a:latin typeface="ＭＳ Ｐ明朝" panose="02020600040205080304" pitchFamily="18" charset="-128"/>
                <a:ea typeface="ＭＳ Ｐ明朝" panose="02020600040205080304" pitchFamily="18" charset="-128"/>
              </a:rPr>
              <a:t>(2)</a:t>
            </a:r>
            <a:r>
              <a:rPr lang="ja-JP" altLang="en-US" sz="1400" dirty="0" smtClean="0">
                <a:latin typeface="ＭＳ Ｐ明朝" panose="02020600040205080304" pitchFamily="18" charset="-128"/>
                <a:ea typeface="ＭＳ Ｐ明朝" panose="02020600040205080304" pitchFamily="18" charset="-128"/>
              </a:rPr>
              <a:t>「学校経営の強化</a:t>
            </a:r>
            <a:r>
              <a:rPr lang="ja-JP" altLang="en-US" sz="1400" dirty="0">
                <a:latin typeface="ＭＳ Ｐ明朝" panose="02020600040205080304" pitchFamily="18" charset="-128"/>
                <a:ea typeface="ＭＳ Ｐ明朝" panose="02020600040205080304" pitchFamily="18" charset="-128"/>
              </a:rPr>
              <a:t>、</a:t>
            </a:r>
            <a:r>
              <a:rPr lang="ja-JP" altLang="en-US" sz="1400" dirty="0" smtClean="0">
                <a:latin typeface="ＭＳ Ｐ明朝" panose="02020600040205080304" pitchFamily="18" charset="-128"/>
                <a:ea typeface="ＭＳ Ｐ明朝" panose="02020600040205080304" pitchFamily="18" charset="-128"/>
              </a:rPr>
              <a:t>切磋琢磨する環境整備」。　　　　　　　　　　　　　　　　　　　　各学校の工夫や努力を</a:t>
            </a:r>
            <a:r>
              <a:rPr lang="ja-JP" altLang="en-US" sz="1400" dirty="0">
                <a:latin typeface="ＭＳ Ｐ明朝" panose="02020600040205080304" pitchFamily="18" charset="-128"/>
                <a:ea typeface="ＭＳ Ｐ明朝" panose="02020600040205080304" pitchFamily="18" charset="-128"/>
              </a:rPr>
              <a:t>引き出すため、府では校長マネジメント経費、市では校長経営戦略予算</a:t>
            </a:r>
            <a:r>
              <a:rPr lang="ja-JP" altLang="en-US" sz="1400" dirty="0" smtClean="0">
                <a:latin typeface="ＭＳ Ｐ明朝" panose="02020600040205080304" pitchFamily="18" charset="-128"/>
                <a:ea typeface="ＭＳ Ｐ明朝" panose="02020600040205080304" pitchFamily="18" charset="-128"/>
              </a:rPr>
              <a:t>を配付。</a:t>
            </a:r>
            <a:r>
              <a:rPr lang="ja-JP" altLang="en-US" sz="1400" dirty="0">
                <a:latin typeface="ＭＳ Ｐ明朝" panose="02020600040205080304" pitchFamily="18" charset="-128"/>
                <a:ea typeface="ＭＳ Ｐ明朝" panose="02020600040205080304" pitchFamily="18" charset="-128"/>
              </a:rPr>
              <a:t>また</a:t>
            </a:r>
            <a:r>
              <a:rPr lang="ja-JP" altLang="en-US" sz="1400" dirty="0" smtClean="0">
                <a:latin typeface="ＭＳ Ｐ明朝" panose="02020600040205080304" pitchFamily="18" charset="-128"/>
                <a:ea typeface="ＭＳ Ｐ明朝" panose="02020600040205080304" pitchFamily="18" charset="-128"/>
              </a:rPr>
              <a:t>、地域や所得に関係なく、生徒の自由</a:t>
            </a:r>
            <a:r>
              <a:rPr lang="ja-JP" altLang="en-US" sz="1400" dirty="0">
                <a:latin typeface="ＭＳ Ｐ明朝" panose="02020600040205080304" pitchFamily="18" charset="-128"/>
                <a:ea typeface="ＭＳ Ｐ明朝" panose="02020600040205080304" pitchFamily="18" charset="-128"/>
              </a:rPr>
              <a:t>な学校選択を実現するため</a:t>
            </a:r>
            <a:r>
              <a:rPr lang="ja-JP" altLang="en-US" sz="1400" dirty="0" smtClean="0">
                <a:latin typeface="ＭＳ Ｐ明朝" panose="02020600040205080304" pitchFamily="18" charset="-128"/>
                <a:ea typeface="ＭＳ Ｐ明朝" panose="02020600040205080304" pitchFamily="18" charset="-128"/>
              </a:rPr>
              <a:t>、府では府立</a:t>
            </a:r>
            <a:r>
              <a:rPr lang="ja-JP" altLang="en-US" sz="1400" dirty="0">
                <a:latin typeface="ＭＳ Ｐ明朝" panose="02020600040205080304" pitchFamily="18" charset="-128"/>
                <a:ea typeface="ＭＳ Ｐ明朝" panose="02020600040205080304" pitchFamily="18" charset="-128"/>
              </a:rPr>
              <a:t>高校の通学区域を府内全域にするとともに、私学無償化制度を低中所得者層まで拡大。市では小中学校の学校選択制を導入。エンドユーザー</a:t>
            </a:r>
            <a:r>
              <a:rPr lang="ja-JP" altLang="en-US" sz="1400" dirty="0" smtClean="0">
                <a:latin typeface="ＭＳ Ｐ明朝" panose="02020600040205080304" pitchFamily="18" charset="-128"/>
                <a:ea typeface="ＭＳ Ｐ明朝" panose="02020600040205080304" pitchFamily="18" charset="-128"/>
              </a:rPr>
              <a:t>である子ども・保護者の選択機会の拡大や学校間の切磋琢磨</a:t>
            </a:r>
            <a:r>
              <a:rPr lang="ja-JP" altLang="en-US" sz="1400" dirty="0">
                <a:latin typeface="ＭＳ Ｐ明朝" panose="02020600040205080304" pitchFamily="18" charset="-128"/>
                <a:ea typeface="ＭＳ Ｐ明朝" panose="02020600040205080304" pitchFamily="18" charset="-128"/>
              </a:rPr>
              <a:t>の</a:t>
            </a:r>
            <a:r>
              <a:rPr lang="ja-JP" altLang="en-US" sz="1400" dirty="0" smtClean="0">
                <a:latin typeface="ＭＳ Ｐ明朝" panose="02020600040205080304" pitchFamily="18" charset="-128"/>
                <a:ea typeface="ＭＳ Ｐ明朝" panose="02020600040205080304" pitchFamily="18" charset="-128"/>
              </a:rPr>
              <a:t>環境整備を推進。</a:t>
            </a:r>
            <a:endParaRPr lang="ja-JP" altLang="en-US" sz="1400" dirty="0">
              <a:latin typeface="ＭＳ Ｐ明朝" panose="02020600040205080304" pitchFamily="18" charset="-128"/>
              <a:ea typeface="ＭＳ Ｐ明朝" panose="02020600040205080304" pitchFamily="18" charset="-128"/>
            </a:endParaRPr>
          </a:p>
          <a:p>
            <a:pPr marL="355600" indent="-355600">
              <a:spcBef>
                <a:spcPts val="1200"/>
              </a:spcBef>
            </a:pPr>
            <a:r>
              <a:rPr lang="en-US" altLang="ja-JP" sz="1400" dirty="0" smtClean="0">
                <a:latin typeface="ＭＳ Ｐ明朝" panose="02020600040205080304" pitchFamily="18" charset="-128"/>
                <a:ea typeface="ＭＳ Ｐ明朝" panose="02020600040205080304" pitchFamily="18" charset="-128"/>
              </a:rPr>
              <a:t>(3)</a:t>
            </a:r>
            <a:r>
              <a:rPr lang="ja-JP" altLang="en-US" sz="1400" dirty="0" smtClean="0">
                <a:latin typeface="ＭＳ Ｐ明朝" panose="02020600040205080304" pitchFamily="18" charset="-128"/>
                <a:ea typeface="ＭＳ Ｐ明朝" panose="02020600040205080304" pitchFamily="18" charset="-128"/>
              </a:rPr>
              <a:t>「教育行政制度の改革」。　　　　　　　　　　　　　　　　　　　　　　　　　　　　　　　　　教育委員会制度には、住民</a:t>
            </a:r>
            <a:r>
              <a:rPr lang="ja-JP" altLang="en-US" sz="1400" dirty="0">
                <a:latin typeface="ＭＳ Ｐ明朝" panose="02020600040205080304" pitchFamily="18" charset="-128"/>
                <a:ea typeface="ＭＳ Ｐ明朝" panose="02020600040205080304" pitchFamily="18" charset="-128"/>
              </a:rPr>
              <a:t>から選ばれた首長の意見が反映</a:t>
            </a:r>
            <a:r>
              <a:rPr lang="ja-JP" altLang="en-US" sz="1400" dirty="0" smtClean="0">
                <a:latin typeface="ＭＳ Ｐ明朝" panose="02020600040205080304" pitchFamily="18" charset="-128"/>
                <a:ea typeface="ＭＳ Ｐ明朝" panose="02020600040205080304" pitchFamily="18" charset="-128"/>
              </a:rPr>
              <a:t>できないなど</a:t>
            </a:r>
            <a:r>
              <a:rPr lang="ja-JP" altLang="en-US" sz="1400" dirty="0">
                <a:latin typeface="ＭＳ Ｐ明朝" panose="02020600040205080304" pitchFamily="18" charset="-128"/>
                <a:ea typeface="ＭＳ Ｐ明朝" panose="02020600040205080304" pitchFamily="18" charset="-128"/>
              </a:rPr>
              <a:t>の問題。大阪では、全国に先駆けて、首長と教育委員会が相互に協力しながら、それぞれの責任を果たし、教育の振興を図る仕組みづくりに着手。</a:t>
            </a:r>
          </a:p>
        </p:txBody>
      </p:sp>
      <p:sp>
        <p:nvSpPr>
          <p:cNvPr id="22" name="テキスト ボックス 21"/>
          <p:cNvSpPr txBox="1"/>
          <p:nvPr/>
        </p:nvSpPr>
        <p:spPr>
          <a:xfrm>
            <a:off x="533840" y="2157235"/>
            <a:ext cx="8784976" cy="523220"/>
          </a:xfrm>
          <a:prstGeom prst="rect">
            <a:avLst/>
          </a:prstGeom>
          <a:noFill/>
        </p:spPr>
        <p:txBody>
          <a:bodyPr wrap="square" rIns="36000" rtlCol="0">
            <a:spAutoFit/>
          </a:bodyPr>
          <a:lstStyle/>
          <a:p>
            <a:pPr marL="182563" indent="-182563">
              <a:spcBef>
                <a:spcPts val="1200"/>
              </a:spcBef>
            </a:pPr>
            <a:r>
              <a:rPr lang="ja-JP" altLang="en-US" sz="1400" dirty="0" smtClean="0">
                <a:latin typeface="ＭＳ Ｐ明朝" panose="02020600040205080304" pitchFamily="18" charset="-128"/>
                <a:ea typeface="ＭＳ Ｐ明朝" panose="02020600040205080304" pitchFamily="18" charset="-128"/>
              </a:rPr>
              <a:t>○</a:t>
            </a:r>
            <a:r>
              <a:rPr lang="ja-JP" altLang="en-US" sz="1400" dirty="0">
                <a:latin typeface="ＭＳ Ｐ明朝" panose="02020600040205080304" pitchFamily="18" charset="-128"/>
                <a:ea typeface="ＭＳ Ｐ明朝" panose="02020600040205080304" pitchFamily="18" charset="-128"/>
              </a:rPr>
              <a:t>大阪の</a:t>
            </a:r>
            <a:r>
              <a:rPr lang="ja-JP" altLang="en-US" sz="1400" dirty="0" smtClean="0">
                <a:latin typeface="ＭＳ Ｐ明朝" panose="02020600040205080304" pitchFamily="18" charset="-128"/>
                <a:ea typeface="ＭＳ Ｐ明朝" panose="02020600040205080304" pitchFamily="18" charset="-128"/>
              </a:rPr>
              <a:t>教育改革の取組みを施策のターゲット</a:t>
            </a:r>
            <a:r>
              <a:rPr lang="en-US" altLang="ja-JP" sz="1400" dirty="0" smtClean="0">
                <a:latin typeface="ＭＳ Ｐ明朝" panose="02020600040205080304" pitchFamily="18" charset="-128"/>
                <a:ea typeface="ＭＳ Ｐ明朝" panose="02020600040205080304" pitchFamily="18" charset="-128"/>
              </a:rPr>
              <a:t>(</a:t>
            </a:r>
            <a:r>
              <a:rPr lang="ja-JP" altLang="en-US" sz="1400" dirty="0" smtClean="0">
                <a:latin typeface="ＭＳ Ｐ明朝" panose="02020600040205080304" pitchFamily="18" charset="-128"/>
                <a:ea typeface="ＭＳ Ｐ明朝" panose="02020600040205080304" pitchFamily="18" charset="-128"/>
              </a:rPr>
              <a:t>児童・生徒、各学校、自治体</a:t>
            </a:r>
            <a:r>
              <a:rPr lang="en-US" altLang="ja-JP" sz="1400" dirty="0" smtClean="0">
                <a:latin typeface="ＭＳ Ｐ明朝" panose="02020600040205080304" pitchFamily="18" charset="-128"/>
                <a:ea typeface="ＭＳ Ｐ明朝" panose="02020600040205080304" pitchFamily="18" charset="-128"/>
              </a:rPr>
              <a:t>)</a:t>
            </a:r>
            <a:r>
              <a:rPr lang="ja-JP" altLang="en-US" sz="1400" dirty="0" smtClean="0">
                <a:latin typeface="ＭＳ Ｐ明朝" panose="02020600040205080304" pitchFamily="18" charset="-128"/>
                <a:ea typeface="ＭＳ Ｐ明朝" panose="02020600040205080304" pitchFamily="18" charset="-128"/>
              </a:rPr>
              <a:t>に注目し整理すると、次のとおり。予算を重点的に投資し多様な取組みを展開するとともに、制度改革を進め、抜本的な教育改革を実践してきた。</a:t>
            </a:r>
            <a:endParaRPr lang="ja-JP" altLang="en-US" sz="1400" dirty="0">
              <a:latin typeface="ＭＳ Ｐ明朝" panose="02020600040205080304" pitchFamily="18" charset="-128"/>
              <a:ea typeface="ＭＳ Ｐ明朝" panose="02020600040205080304" pitchFamily="18" charset="-128"/>
            </a:endParaRPr>
          </a:p>
        </p:txBody>
      </p:sp>
      <p:sp>
        <p:nvSpPr>
          <p:cNvPr id="23" name="Rectangle 2"/>
          <p:cNvSpPr txBox="1">
            <a:spLocks noChangeArrowheads="1"/>
          </p:cNvSpPr>
          <p:nvPr/>
        </p:nvSpPr>
        <p:spPr bwMode="auto">
          <a:xfrm>
            <a:off x="0" y="2"/>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a:solidFill>
                  <a:schemeClr val="bg1"/>
                </a:solidFill>
                <a:latin typeface="ＭＳ ゴシック" pitchFamily="49" charset="-128"/>
                <a:ea typeface="ＭＳ ゴシック" pitchFamily="49" charset="-128"/>
              </a:rPr>
              <a:t>１</a:t>
            </a:r>
            <a:r>
              <a:rPr lang="ja-JP" altLang="en-US" sz="2000" b="1" dirty="0" smtClean="0">
                <a:solidFill>
                  <a:schemeClr val="bg1"/>
                </a:solidFill>
                <a:latin typeface="ＭＳ ゴシック" pitchFamily="49" charset="-128"/>
                <a:ea typeface="ＭＳ ゴシック" pitchFamily="49" charset="-128"/>
              </a:rPr>
              <a:t>．教育改革</a:t>
            </a:r>
            <a:r>
              <a:rPr lang="en-US" altLang="ja-JP" sz="2000" b="1" dirty="0" smtClean="0">
                <a:solidFill>
                  <a:schemeClr val="bg1"/>
                </a:solidFill>
                <a:latin typeface="ＭＳ ゴシック" pitchFamily="49" charset="-128"/>
                <a:ea typeface="ＭＳ ゴシック" pitchFamily="49" charset="-128"/>
              </a:rPr>
              <a:t>【</a:t>
            </a:r>
            <a:r>
              <a:rPr lang="ja-JP" altLang="en-US" sz="2000" b="1" dirty="0" smtClean="0">
                <a:solidFill>
                  <a:schemeClr val="bg1"/>
                </a:solidFill>
                <a:latin typeface="ＭＳ ゴシック" pitchFamily="49" charset="-128"/>
                <a:ea typeface="ＭＳ ゴシック" pitchFamily="49" charset="-128"/>
              </a:rPr>
              <a:t>総論</a:t>
            </a:r>
            <a:r>
              <a:rPr lang="en-US" altLang="ja-JP" sz="2000" b="1" dirty="0" smtClean="0">
                <a:solidFill>
                  <a:schemeClr val="bg1"/>
                </a:solidFill>
                <a:latin typeface="ＭＳ ゴシック" pitchFamily="49" charset="-128"/>
                <a:ea typeface="ＭＳ ゴシック" pitchFamily="49" charset="-128"/>
              </a:rPr>
              <a:t>】</a:t>
            </a:r>
            <a:endParaRPr lang="en-US" altLang="ja-JP" sz="1600" b="1" dirty="0" smtClean="0">
              <a:solidFill>
                <a:schemeClr val="bg1"/>
              </a:solidFill>
              <a:latin typeface="ＭＳ ゴシック" pitchFamily="49" charset="-128"/>
              <a:ea typeface="ＭＳ ゴシック" pitchFamily="49" charset="-128"/>
            </a:endParaRPr>
          </a:p>
        </p:txBody>
      </p:sp>
      <p:graphicFrame>
        <p:nvGraphicFramePr>
          <p:cNvPr id="3" name="表 2"/>
          <p:cNvGraphicFramePr>
            <a:graphicFrameLocks noGrp="1"/>
          </p:cNvGraphicFramePr>
          <p:nvPr>
            <p:extLst>
              <p:ext uri="{D42A27DB-BD31-4B8C-83A1-F6EECF244321}">
                <p14:modId xmlns:p14="http://schemas.microsoft.com/office/powerpoint/2010/main" val="1319703861"/>
              </p:ext>
            </p:extLst>
          </p:nvPr>
        </p:nvGraphicFramePr>
        <p:xfrm>
          <a:off x="6544609" y="2996952"/>
          <a:ext cx="3020306" cy="3384376"/>
        </p:xfrm>
        <a:graphic>
          <a:graphicData uri="http://schemas.openxmlformats.org/drawingml/2006/table">
            <a:tbl>
              <a:tblPr firstRow="1" bandRow="1">
                <a:tableStyleId>{5C22544A-7EE6-4342-B048-85BDC9FD1C3A}</a:tableStyleId>
              </a:tblPr>
              <a:tblGrid>
                <a:gridCol w="774437">
                  <a:extLst>
                    <a:ext uri="{9D8B030D-6E8A-4147-A177-3AD203B41FA5}">
                      <a16:colId xmlns:a16="http://schemas.microsoft.com/office/drawing/2014/main" val="20000"/>
                    </a:ext>
                  </a:extLst>
                </a:gridCol>
                <a:gridCol w="1239100">
                  <a:extLst>
                    <a:ext uri="{9D8B030D-6E8A-4147-A177-3AD203B41FA5}">
                      <a16:colId xmlns:a16="http://schemas.microsoft.com/office/drawing/2014/main" val="20001"/>
                    </a:ext>
                  </a:extLst>
                </a:gridCol>
                <a:gridCol w="1006769">
                  <a:extLst>
                    <a:ext uri="{9D8B030D-6E8A-4147-A177-3AD203B41FA5}">
                      <a16:colId xmlns:a16="http://schemas.microsoft.com/office/drawing/2014/main" val="20002"/>
                    </a:ext>
                  </a:extLst>
                </a:gridCol>
              </a:tblGrid>
              <a:tr h="356735">
                <a:tc>
                  <a:txBody>
                    <a:bodyPr/>
                    <a:lstStyle/>
                    <a:p>
                      <a:r>
                        <a:rPr kumimoji="1" lang="ja-JP" altLang="en-US" sz="1200" dirty="0" smtClean="0"/>
                        <a:t>ﾀｰｹﾞｯﾄ</a:t>
                      </a:r>
                      <a:endParaRPr kumimoji="1" lang="ja-JP" altLang="en-US" sz="1200" dirty="0"/>
                    </a:p>
                  </a:txBody>
                  <a:tcPr anchor="ctr"/>
                </a:tc>
                <a:tc>
                  <a:txBody>
                    <a:bodyPr/>
                    <a:lstStyle/>
                    <a:p>
                      <a:pPr algn="ctr"/>
                      <a:r>
                        <a:rPr kumimoji="1" lang="ja-JP" altLang="en-US" sz="1200" dirty="0" smtClean="0"/>
                        <a:t>取組み</a:t>
                      </a:r>
                      <a:endParaRPr kumimoji="1" lang="ja-JP" altLang="en-US" sz="1200" dirty="0"/>
                    </a:p>
                  </a:txBody>
                  <a:tcPr anchor="ctr"/>
                </a:tc>
                <a:tc>
                  <a:txBody>
                    <a:bodyPr/>
                    <a:lstStyle/>
                    <a:p>
                      <a:pPr algn="ctr"/>
                      <a:r>
                        <a:rPr kumimoji="1" lang="ja-JP" altLang="en-US" sz="1200" dirty="0" smtClean="0"/>
                        <a:t>目標</a:t>
                      </a:r>
                      <a:endParaRPr kumimoji="1" lang="ja-JP" altLang="en-US" sz="1200" dirty="0"/>
                    </a:p>
                  </a:txBody>
                  <a:tcPr anchor="ctr"/>
                </a:tc>
                <a:extLst>
                  <a:ext uri="{0D108BD9-81ED-4DB2-BD59-A6C34878D82A}">
                    <a16:rowId xmlns:a16="http://schemas.microsoft.com/office/drawing/2014/main" val="10000"/>
                  </a:ext>
                </a:extLst>
              </a:tr>
              <a:tr h="936516">
                <a:tc>
                  <a:txBody>
                    <a:bodyPr/>
                    <a:lstStyle/>
                    <a:p>
                      <a:pPr algn="ctr"/>
                      <a:r>
                        <a:rPr kumimoji="1" lang="ja-JP" altLang="en-US" sz="1200" dirty="0" smtClean="0"/>
                        <a:t>児童・</a:t>
                      </a:r>
                      <a:endParaRPr kumimoji="1" lang="en-US" altLang="ja-JP" sz="1200" dirty="0" smtClean="0"/>
                    </a:p>
                    <a:p>
                      <a:pPr algn="ctr"/>
                      <a:r>
                        <a:rPr kumimoji="1" lang="ja-JP" altLang="en-US" sz="1200" dirty="0" smtClean="0"/>
                        <a:t>生徒</a:t>
                      </a:r>
                      <a:endParaRPr kumimoji="1" lang="ja-JP" altLang="en-US" sz="1200" dirty="0"/>
                    </a:p>
                  </a:txBody>
                  <a:tcPr anchor="ctr"/>
                </a:tc>
                <a:tc>
                  <a:txBody>
                    <a:bodyPr/>
                    <a:lstStyle/>
                    <a:p>
                      <a:r>
                        <a:rPr kumimoji="1" lang="en-US" altLang="ja-JP" sz="1200" dirty="0" smtClean="0"/>
                        <a:t>(1)</a:t>
                      </a:r>
                      <a:r>
                        <a:rPr kumimoji="1" lang="ja-JP" altLang="en-US" sz="1200" dirty="0" smtClean="0"/>
                        <a:t>教育現場への支援</a:t>
                      </a:r>
                      <a:endParaRPr kumimoji="1" lang="ja-JP" altLang="en-US" sz="1200" dirty="0"/>
                    </a:p>
                  </a:txBody>
                  <a:tcPr anchor="ctr"/>
                </a:tc>
                <a:tc>
                  <a:txBody>
                    <a:bodyPr/>
                    <a:lstStyle/>
                    <a:p>
                      <a:r>
                        <a:rPr kumimoji="1" lang="ja-JP" altLang="en-US" sz="1200" dirty="0" smtClean="0"/>
                        <a:t>学力向上</a:t>
                      </a:r>
                      <a:endParaRPr kumimoji="1" lang="ja-JP" altLang="en-US" sz="1200" dirty="0"/>
                    </a:p>
                  </a:txBody>
                  <a:tcPr anchor="ctr"/>
                </a:tc>
                <a:extLst>
                  <a:ext uri="{0D108BD9-81ED-4DB2-BD59-A6C34878D82A}">
                    <a16:rowId xmlns:a16="http://schemas.microsoft.com/office/drawing/2014/main" val="10001"/>
                  </a:ext>
                </a:extLst>
              </a:tr>
              <a:tr h="1154609">
                <a:tc>
                  <a:txBody>
                    <a:bodyPr/>
                    <a:lstStyle/>
                    <a:p>
                      <a:pPr algn="ctr"/>
                      <a:r>
                        <a:rPr kumimoji="1" lang="ja-JP" altLang="en-US" sz="1200" dirty="0" smtClean="0"/>
                        <a:t>学校</a:t>
                      </a:r>
                      <a:endParaRPr kumimoji="1" lang="ja-JP" altLang="en-US" sz="1200" dirty="0"/>
                    </a:p>
                  </a:txBody>
                  <a:tcPr anchor="ctr"/>
                </a:tc>
                <a:tc>
                  <a:txBody>
                    <a:bodyPr/>
                    <a:lstStyle/>
                    <a:p>
                      <a:r>
                        <a:rPr kumimoji="1" lang="en-US" altLang="ja-JP" sz="1200" dirty="0" smtClean="0"/>
                        <a:t>(2)</a:t>
                      </a:r>
                      <a:r>
                        <a:rPr kumimoji="1" lang="ja-JP" altLang="en-US" sz="1200" dirty="0" smtClean="0"/>
                        <a:t>学校経営の強化、切磋琢磨する環境整備</a:t>
                      </a:r>
                      <a:endParaRPr kumimoji="1" lang="ja-JP" altLang="en-US" sz="1200" dirty="0"/>
                    </a:p>
                  </a:txBody>
                  <a:tcPr anchor="ctr"/>
                </a:tc>
                <a:tc>
                  <a:txBody>
                    <a:bodyPr/>
                    <a:lstStyle/>
                    <a:p>
                      <a:r>
                        <a:rPr kumimoji="1" lang="ja-JP" altLang="en-US" sz="1200" dirty="0" smtClean="0"/>
                        <a:t>切磋琢磨による教育力の向上</a:t>
                      </a:r>
                      <a:endParaRPr kumimoji="1" lang="ja-JP" altLang="en-US" sz="1200" dirty="0"/>
                    </a:p>
                  </a:txBody>
                  <a:tcPr anchor="ctr"/>
                </a:tc>
                <a:extLst>
                  <a:ext uri="{0D108BD9-81ED-4DB2-BD59-A6C34878D82A}">
                    <a16:rowId xmlns:a16="http://schemas.microsoft.com/office/drawing/2014/main" val="10002"/>
                  </a:ext>
                </a:extLst>
              </a:tr>
              <a:tr h="936516">
                <a:tc>
                  <a:txBody>
                    <a:bodyPr/>
                    <a:lstStyle/>
                    <a:p>
                      <a:pPr algn="ctr"/>
                      <a:r>
                        <a:rPr kumimoji="1" lang="ja-JP" altLang="en-US" sz="1200" dirty="0" smtClean="0"/>
                        <a:t>自治体</a:t>
                      </a:r>
                      <a:endParaRPr kumimoji="1" lang="ja-JP" altLang="en-US" sz="1200" dirty="0"/>
                    </a:p>
                  </a:txBody>
                  <a:tcPr anchor="ctr"/>
                </a:tc>
                <a:tc>
                  <a:txBody>
                    <a:bodyPr/>
                    <a:lstStyle/>
                    <a:p>
                      <a:r>
                        <a:rPr kumimoji="1" lang="en-US" altLang="ja-JP" sz="1200" dirty="0" smtClean="0"/>
                        <a:t>(3)</a:t>
                      </a:r>
                      <a:r>
                        <a:rPr kumimoji="1" lang="ja-JP" altLang="en-US" sz="1200" dirty="0" smtClean="0"/>
                        <a:t>教育行政制度の改革</a:t>
                      </a:r>
                      <a:endParaRPr kumimoji="1" lang="ja-JP" altLang="en-US" sz="1200" dirty="0"/>
                    </a:p>
                  </a:txBody>
                  <a:tcPr anchor="ctr"/>
                </a:tc>
                <a:tc>
                  <a:txBody>
                    <a:bodyPr/>
                    <a:lstStyle/>
                    <a:p>
                      <a:r>
                        <a:rPr kumimoji="1" lang="ja-JP" altLang="en-US" sz="1200" dirty="0" smtClean="0"/>
                        <a:t>首長の意見の反映</a:t>
                      </a:r>
                      <a:endParaRPr kumimoji="1" lang="ja-JP" altLang="en-US" sz="1200" dirty="0"/>
                    </a:p>
                  </a:txBody>
                  <a:tcPr anchor="ctr"/>
                </a:tc>
                <a:extLst>
                  <a:ext uri="{0D108BD9-81ED-4DB2-BD59-A6C34878D82A}">
                    <a16:rowId xmlns:a16="http://schemas.microsoft.com/office/drawing/2014/main" val="10003"/>
                  </a:ext>
                </a:extLst>
              </a:tr>
            </a:tbl>
          </a:graphicData>
        </a:graphic>
      </p:graphicFrame>
      <p:sp>
        <p:nvSpPr>
          <p:cNvPr id="11" name="スライド番号プレースホルダ 10"/>
          <p:cNvSpPr>
            <a:spLocks noGrp="1"/>
          </p:cNvSpPr>
          <p:nvPr>
            <p:ph type="sldNum" sz="quarter" idx="12"/>
          </p:nvPr>
        </p:nvSpPr>
        <p:spPr/>
        <p:txBody>
          <a:bodyPr/>
          <a:lstStyle/>
          <a:p>
            <a:fld id="{37EF5067-3AB7-4642-9103-42CBD40CC6D9}" type="slidenum">
              <a:rPr kumimoji="1" lang="ja-JP" altLang="en-US" smtClean="0"/>
              <a:pPr/>
              <a:t>82</a:t>
            </a:fld>
            <a:endParaRPr kumimoji="1" lang="ja-JP" altLang="en-US" dirty="0"/>
          </a:p>
        </p:txBody>
      </p:sp>
    </p:spTree>
    <p:extLst>
      <p:ext uri="{BB962C8B-B14F-4D97-AF65-F5344CB8AC3E}">
        <p14:creationId xmlns:p14="http://schemas.microsoft.com/office/powerpoint/2010/main" val="3393902628"/>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2144688" y="476672"/>
            <a:ext cx="4032448" cy="360040"/>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r>
              <a:rPr lang="en-US" altLang="ja-JP" sz="1600" dirty="0" smtClean="0">
                <a:solidFill>
                  <a:schemeClr val="tx1"/>
                </a:solidFill>
              </a:rPr>
              <a:t>Ⅰ</a:t>
            </a:r>
            <a:r>
              <a:rPr lang="ja-JP" altLang="en-US" sz="1600" dirty="0" smtClean="0">
                <a:solidFill>
                  <a:schemeClr val="tx1"/>
                </a:solidFill>
              </a:rPr>
              <a:t>　小学校・中学校</a:t>
            </a:r>
            <a:endParaRPr kumimoji="1" lang="ja-JP" altLang="en-US" sz="1600" dirty="0">
              <a:solidFill>
                <a:schemeClr val="tx1"/>
              </a:solidFill>
            </a:endParaRPr>
          </a:p>
        </p:txBody>
      </p:sp>
      <p:sp>
        <p:nvSpPr>
          <p:cNvPr id="4" name="正方形/長方形 3"/>
          <p:cNvSpPr/>
          <p:nvPr/>
        </p:nvSpPr>
        <p:spPr>
          <a:xfrm>
            <a:off x="6249544" y="476672"/>
            <a:ext cx="3600000" cy="360040"/>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r>
              <a:rPr kumimoji="1" lang="en-US" altLang="ja-JP" sz="1600" dirty="0" smtClean="0">
                <a:solidFill>
                  <a:schemeClr val="tx1"/>
                </a:solidFill>
              </a:rPr>
              <a:t>Ⅱ</a:t>
            </a:r>
            <a:r>
              <a:rPr kumimoji="1" lang="ja-JP" altLang="en-US" sz="1600" dirty="0" smtClean="0">
                <a:solidFill>
                  <a:schemeClr val="tx1"/>
                </a:solidFill>
              </a:rPr>
              <a:t>　高校・支援教育</a:t>
            </a:r>
            <a:endParaRPr kumimoji="1" lang="ja-JP" altLang="en-US" sz="1600" dirty="0">
              <a:solidFill>
                <a:schemeClr val="tx1"/>
              </a:solidFill>
            </a:endParaRPr>
          </a:p>
        </p:txBody>
      </p:sp>
      <p:sp>
        <p:nvSpPr>
          <p:cNvPr id="7" name="正方形/長方形 6"/>
          <p:cNvSpPr/>
          <p:nvPr/>
        </p:nvSpPr>
        <p:spPr>
          <a:xfrm>
            <a:off x="128464" y="908720"/>
            <a:ext cx="1944216" cy="2232248"/>
          </a:xfrm>
          <a:prstGeom prst="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ja-JP" altLang="en-US" sz="1400" dirty="0" smtClean="0">
                <a:solidFill>
                  <a:schemeClr val="tx1"/>
                </a:solidFill>
              </a:rPr>
              <a:t>（１）</a:t>
            </a:r>
            <a:endParaRPr lang="en-US" altLang="ja-JP" sz="1400" dirty="0" smtClean="0">
              <a:solidFill>
                <a:schemeClr val="tx1"/>
              </a:solidFill>
            </a:endParaRPr>
          </a:p>
          <a:p>
            <a:r>
              <a:rPr lang="ja-JP" altLang="en-US" sz="1400" dirty="0" smtClean="0">
                <a:solidFill>
                  <a:schemeClr val="tx1"/>
                </a:solidFill>
              </a:rPr>
              <a:t>　　</a:t>
            </a:r>
            <a:endParaRPr lang="en-US" altLang="ja-JP" sz="1400" dirty="0" smtClean="0">
              <a:solidFill>
                <a:schemeClr val="tx1"/>
              </a:solidFill>
            </a:endParaRPr>
          </a:p>
          <a:p>
            <a:pPr algn="ctr"/>
            <a:r>
              <a:rPr lang="ja-JP" altLang="en-US" sz="1400" dirty="0" smtClean="0">
                <a:solidFill>
                  <a:schemeClr val="tx1"/>
                </a:solidFill>
              </a:rPr>
              <a:t>教育現場への</a:t>
            </a:r>
            <a:r>
              <a:rPr kumimoji="1" lang="ja-JP" altLang="en-US" sz="1400" dirty="0" smtClean="0">
                <a:solidFill>
                  <a:schemeClr val="tx1"/>
                </a:solidFill>
              </a:rPr>
              <a:t>支援</a:t>
            </a:r>
            <a:endParaRPr kumimoji="1" lang="ja-JP" altLang="en-US" sz="1400" dirty="0">
              <a:solidFill>
                <a:schemeClr val="tx1"/>
              </a:solidFill>
            </a:endParaRPr>
          </a:p>
        </p:txBody>
      </p:sp>
      <p:sp>
        <p:nvSpPr>
          <p:cNvPr id="8" name="正方形/長方形 7"/>
          <p:cNvSpPr/>
          <p:nvPr/>
        </p:nvSpPr>
        <p:spPr>
          <a:xfrm>
            <a:off x="128464" y="3212976"/>
            <a:ext cx="1944216" cy="2160240"/>
          </a:xfrm>
          <a:prstGeom prst="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kumimoji="1" lang="ja-JP" altLang="en-US" sz="1400" dirty="0" smtClean="0">
                <a:solidFill>
                  <a:schemeClr val="tx1"/>
                </a:solidFill>
              </a:rPr>
              <a:t>（２）</a:t>
            </a:r>
            <a:endParaRPr kumimoji="1" lang="en-US" altLang="ja-JP" sz="1400" dirty="0" smtClean="0">
              <a:solidFill>
                <a:schemeClr val="tx1"/>
              </a:solidFill>
            </a:endParaRPr>
          </a:p>
          <a:p>
            <a:endParaRPr lang="en-US" altLang="ja-JP" sz="1400" dirty="0" smtClean="0">
              <a:solidFill>
                <a:schemeClr val="tx1"/>
              </a:solidFill>
            </a:endParaRPr>
          </a:p>
          <a:p>
            <a:pPr algn="ctr"/>
            <a:r>
              <a:rPr kumimoji="1" lang="ja-JP" altLang="en-US" sz="1400" dirty="0" smtClean="0">
                <a:solidFill>
                  <a:schemeClr val="tx1"/>
                </a:solidFill>
              </a:rPr>
              <a:t>学校経営の強化、</a:t>
            </a:r>
            <a:endParaRPr kumimoji="1" lang="en-US" altLang="ja-JP" sz="1400" dirty="0" smtClean="0">
              <a:solidFill>
                <a:schemeClr val="tx1"/>
              </a:solidFill>
            </a:endParaRPr>
          </a:p>
          <a:p>
            <a:pPr algn="ctr">
              <a:spcBef>
                <a:spcPts val="600"/>
              </a:spcBef>
            </a:pPr>
            <a:r>
              <a:rPr lang="ja-JP" altLang="en-US" sz="1400" dirty="0" smtClean="0">
                <a:solidFill>
                  <a:schemeClr val="tx1"/>
                </a:solidFill>
              </a:rPr>
              <a:t>学校間が切磋琢磨する環境整備</a:t>
            </a:r>
            <a:endParaRPr kumimoji="1" lang="en-US" altLang="ja-JP" sz="1400" dirty="0" smtClean="0">
              <a:solidFill>
                <a:schemeClr val="tx1"/>
              </a:solidFill>
            </a:endParaRPr>
          </a:p>
        </p:txBody>
      </p:sp>
      <p:sp>
        <p:nvSpPr>
          <p:cNvPr id="9" name="正方形/長方形 8"/>
          <p:cNvSpPr/>
          <p:nvPr/>
        </p:nvSpPr>
        <p:spPr>
          <a:xfrm>
            <a:off x="128464" y="5445224"/>
            <a:ext cx="1944216" cy="1368152"/>
          </a:xfrm>
          <a:prstGeom prst="rect">
            <a:avLst/>
          </a:prstGeom>
        </p:spPr>
        <p:style>
          <a:lnRef idx="1">
            <a:schemeClr val="accent5"/>
          </a:lnRef>
          <a:fillRef idx="2">
            <a:schemeClr val="accent5"/>
          </a:fillRef>
          <a:effectRef idx="1">
            <a:schemeClr val="accent5"/>
          </a:effectRef>
          <a:fontRef idx="minor">
            <a:schemeClr val="dk1"/>
          </a:fontRef>
        </p:style>
        <p:txBody>
          <a:bodyPr lIns="36000" rIns="0" rtlCol="0" anchor="ctr"/>
          <a:lstStyle/>
          <a:p>
            <a:pPr algn="ctr"/>
            <a:r>
              <a:rPr kumimoji="1" lang="ja-JP" altLang="en-US" sz="1400" dirty="0" smtClean="0">
                <a:solidFill>
                  <a:schemeClr val="tx1"/>
                </a:solidFill>
              </a:rPr>
              <a:t>（３）</a:t>
            </a:r>
            <a:endParaRPr kumimoji="1" lang="en-US" altLang="ja-JP" sz="1400" dirty="0" smtClean="0">
              <a:solidFill>
                <a:schemeClr val="tx1"/>
              </a:solidFill>
            </a:endParaRPr>
          </a:p>
          <a:p>
            <a:pPr algn="ctr"/>
            <a:endParaRPr kumimoji="1" lang="en-US" altLang="ja-JP" sz="1400" dirty="0" smtClean="0">
              <a:solidFill>
                <a:schemeClr val="tx1"/>
              </a:solidFill>
            </a:endParaRPr>
          </a:p>
          <a:p>
            <a:pPr algn="ctr"/>
            <a:r>
              <a:rPr kumimoji="1" lang="ja-JP" altLang="en-US" sz="1400" dirty="0" smtClean="0">
                <a:solidFill>
                  <a:schemeClr val="tx1"/>
                </a:solidFill>
              </a:rPr>
              <a:t>教育行政制度の改革</a:t>
            </a:r>
            <a:endParaRPr kumimoji="1" lang="en-US" altLang="ja-JP" sz="1400" dirty="0" smtClean="0">
              <a:solidFill>
                <a:schemeClr val="tx1"/>
              </a:solidFill>
            </a:endParaRPr>
          </a:p>
        </p:txBody>
      </p:sp>
      <p:sp>
        <p:nvSpPr>
          <p:cNvPr id="11" name="正方形/長方形 10"/>
          <p:cNvSpPr/>
          <p:nvPr/>
        </p:nvSpPr>
        <p:spPr>
          <a:xfrm>
            <a:off x="2144688" y="905688"/>
            <a:ext cx="4032448" cy="867128"/>
          </a:xfrm>
          <a:prstGeom prst="rect">
            <a:avLst/>
          </a:prstGeom>
        </p:spPr>
        <p:style>
          <a:lnRef idx="1">
            <a:schemeClr val="accent1"/>
          </a:lnRef>
          <a:fillRef idx="0">
            <a:schemeClr val="accent1"/>
          </a:fillRef>
          <a:effectRef idx="0">
            <a:schemeClr val="accent1"/>
          </a:effectRef>
          <a:fontRef idx="minor">
            <a:schemeClr val="tx1"/>
          </a:fontRef>
        </p:style>
        <p:txBody>
          <a:bodyPr lIns="72000" tIns="72000" rIns="72000" rtlCol="0" anchor="ctr"/>
          <a:lstStyle/>
          <a:p>
            <a:pPr marL="85725" indent="-85725"/>
            <a:r>
              <a:rPr lang="en-US" altLang="ja-JP" sz="1400" dirty="0" smtClean="0"/>
              <a:t>&lt;</a:t>
            </a:r>
            <a:r>
              <a:rPr lang="ja-JP" altLang="en-US" sz="1400" dirty="0" smtClean="0"/>
              <a:t>府</a:t>
            </a:r>
            <a:r>
              <a:rPr lang="en-US" altLang="ja-JP" sz="1400" dirty="0" smtClean="0"/>
              <a:t>&gt;</a:t>
            </a:r>
          </a:p>
          <a:p>
            <a:pPr marL="85725" indent="-85725"/>
            <a:r>
              <a:rPr lang="ja-JP" altLang="en-US" sz="1400" dirty="0" smtClean="0">
                <a:latin typeface="ＭＳ Ｐ明朝" panose="02020600040205080304" pitchFamily="18" charset="-128"/>
                <a:ea typeface="ＭＳ Ｐ明朝" panose="02020600040205080304" pitchFamily="18" charset="-128"/>
              </a:rPr>
              <a:t>・小中学校の児童生徒の学力向上対策</a:t>
            </a:r>
            <a:endParaRPr lang="en-US" altLang="ja-JP" sz="1400" dirty="0" smtClean="0">
              <a:latin typeface="ＭＳ Ｐ明朝" panose="02020600040205080304" pitchFamily="18" charset="-128"/>
              <a:ea typeface="ＭＳ Ｐ明朝" panose="02020600040205080304" pitchFamily="18" charset="-128"/>
            </a:endParaRPr>
          </a:p>
          <a:p>
            <a:pPr marL="85725" indent="-85725"/>
            <a:r>
              <a:rPr lang="ja-JP" altLang="en-US" sz="1400" dirty="0" smtClean="0">
                <a:latin typeface="ＭＳ Ｐ明朝" panose="02020600040205080304" pitchFamily="18" charset="-128"/>
                <a:ea typeface="ＭＳ Ｐ明朝" panose="02020600040205080304" pitchFamily="18" charset="-128"/>
              </a:rPr>
              <a:t>・公立中学校における学校給食の導入に向けた市町村への支援</a:t>
            </a:r>
            <a:endParaRPr kumimoji="1" lang="ja-JP" altLang="en-US" sz="1400" dirty="0">
              <a:latin typeface="ＭＳ Ｐ明朝" panose="02020600040205080304" pitchFamily="18" charset="-128"/>
              <a:ea typeface="ＭＳ Ｐ明朝" panose="02020600040205080304" pitchFamily="18" charset="-128"/>
            </a:endParaRPr>
          </a:p>
        </p:txBody>
      </p:sp>
      <p:sp>
        <p:nvSpPr>
          <p:cNvPr id="12" name="正方形/長方形 11"/>
          <p:cNvSpPr/>
          <p:nvPr/>
        </p:nvSpPr>
        <p:spPr>
          <a:xfrm>
            <a:off x="6249544" y="3212976"/>
            <a:ext cx="3600000" cy="2160240"/>
          </a:xfrm>
          <a:prstGeom prst="rect">
            <a:avLst/>
          </a:prstGeom>
        </p:spPr>
        <p:style>
          <a:lnRef idx="1">
            <a:schemeClr val="accent1"/>
          </a:lnRef>
          <a:fillRef idx="0">
            <a:schemeClr val="accent1"/>
          </a:fillRef>
          <a:effectRef idx="0">
            <a:schemeClr val="accent1"/>
          </a:effectRef>
          <a:fontRef idx="minor">
            <a:schemeClr val="tx1"/>
          </a:fontRef>
        </p:style>
        <p:txBody>
          <a:bodyPr lIns="36000" rIns="0" rtlCol="0" anchor="ctr"/>
          <a:lstStyle/>
          <a:p>
            <a:r>
              <a:rPr lang="en-US" altLang="ja-JP" sz="1400" dirty="0" smtClean="0"/>
              <a:t>&lt;</a:t>
            </a:r>
            <a:r>
              <a:rPr lang="ja-JP" altLang="en-US" sz="1400" dirty="0" smtClean="0"/>
              <a:t>府</a:t>
            </a:r>
            <a:r>
              <a:rPr lang="en-US" altLang="ja-JP" sz="1400" dirty="0" smtClean="0"/>
              <a:t>&gt;</a:t>
            </a:r>
          </a:p>
          <a:p>
            <a:pPr marL="85725" indent="-85725"/>
            <a:r>
              <a:rPr lang="ja-JP" altLang="en-US" sz="1400" dirty="0">
                <a:latin typeface="ＭＳ Ｐ明朝" panose="02020600040205080304" pitchFamily="18" charset="-128"/>
                <a:ea typeface="ＭＳ Ｐ明朝" panose="02020600040205080304" pitchFamily="18" charset="-128"/>
              </a:rPr>
              <a:t>・公立学校間の切磋琢磨の環境整備</a:t>
            </a:r>
            <a:endParaRPr lang="en-US" altLang="ja-JP" sz="1400" dirty="0">
              <a:latin typeface="ＭＳ Ｐ明朝" panose="02020600040205080304" pitchFamily="18" charset="-128"/>
              <a:ea typeface="ＭＳ Ｐ明朝" panose="02020600040205080304" pitchFamily="18" charset="-128"/>
            </a:endParaRPr>
          </a:p>
          <a:p>
            <a:pPr marL="85725" indent="-85725"/>
            <a:r>
              <a:rPr lang="ja-JP" altLang="en-US" sz="1300" dirty="0">
                <a:latin typeface="ＭＳ Ｐ明朝" panose="02020600040205080304" pitchFamily="18" charset="-128"/>
                <a:ea typeface="ＭＳ Ｐ明朝" panose="02020600040205080304" pitchFamily="18" charset="-128"/>
              </a:rPr>
              <a:t>　</a:t>
            </a:r>
            <a:r>
              <a:rPr lang="en-US" altLang="ja-JP" sz="1300" dirty="0">
                <a:latin typeface="ＭＳ Ｐ明朝" panose="02020600040205080304" pitchFamily="18" charset="-128"/>
                <a:ea typeface="ＭＳ Ｐ明朝" panose="02020600040205080304" pitchFamily="18" charset="-128"/>
              </a:rPr>
              <a:t>-</a:t>
            </a:r>
            <a:r>
              <a:rPr lang="ja-JP" altLang="en-US" sz="1300" dirty="0">
                <a:latin typeface="ＭＳ Ｐ明朝" panose="02020600040205080304" pitchFamily="18" charset="-128"/>
                <a:ea typeface="ＭＳ Ｐ明朝" panose="02020600040205080304" pitchFamily="18" charset="-128"/>
              </a:rPr>
              <a:t>府立高校の通学区域を府内全域に</a:t>
            </a:r>
            <a:endParaRPr lang="en-US" altLang="ja-JP" sz="1300" dirty="0">
              <a:latin typeface="ＭＳ Ｐ明朝" panose="02020600040205080304" pitchFamily="18" charset="-128"/>
              <a:ea typeface="ＭＳ Ｐ明朝" panose="02020600040205080304" pitchFamily="18" charset="-128"/>
            </a:endParaRPr>
          </a:p>
          <a:p>
            <a:pPr marL="85725" indent="-85725"/>
            <a:r>
              <a:rPr lang="ja-JP" altLang="en-US" sz="1300" dirty="0">
                <a:latin typeface="ＭＳ Ｐ明朝" panose="02020600040205080304" pitchFamily="18" charset="-128"/>
                <a:ea typeface="ＭＳ Ｐ明朝" panose="02020600040205080304" pitchFamily="18" charset="-128"/>
              </a:rPr>
              <a:t>　</a:t>
            </a:r>
            <a:r>
              <a:rPr lang="en-US" altLang="ja-JP" sz="1300" dirty="0">
                <a:latin typeface="ＭＳ Ｐ明朝" panose="02020600040205080304" pitchFamily="18" charset="-128"/>
                <a:ea typeface="ＭＳ Ｐ明朝" panose="02020600040205080304" pitchFamily="18" charset="-128"/>
              </a:rPr>
              <a:t>-</a:t>
            </a:r>
            <a:r>
              <a:rPr lang="ja-JP" altLang="en-US" sz="1300" dirty="0">
                <a:latin typeface="ＭＳ Ｐ明朝" panose="02020600040205080304" pitchFamily="18" charset="-128"/>
                <a:ea typeface="ＭＳ Ｐ明朝" panose="02020600040205080304" pitchFamily="18" charset="-128"/>
              </a:rPr>
              <a:t>校長マネジメント経費</a:t>
            </a:r>
          </a:p>
          <a:p>
            <a:r>
              <a:rPr lang="ja-JP" altLang="en-US" sz="1400" dirty="0" smtClean="0">
                <a:latin typeface="ＭＳ Ｐ明朝" panose="02020600040205080304" pitchFamily="18" charset="-128"/>
                <a:ea typeface="ＭＳ Ｐ明朝" panose="02020600040205080304" pitchFamily="18" charset="-128"/>
              </a:rPr>
              <a:t>・公立・私立の切磋琢磨の環境整備</a:t>
            </a:r>
            <a:endParaRPr lang="en-US" altLang="ja-JP" sz="1400" dirty="0" smtClean="0">
              <a:latin typeface="ＭＳ Ｐ明朝" panose="02020600040205080304" pitchFamily="18" charset="-128"/>
              <a:ea typeface="ＭＳ Ｐ明朝" panose="02020600040205080304" pitchFamily="18" charset="-128"/>
            </a:endParaRPr>
          </a:p>
          <a:p>
            <a:pPr marL="177800" indent="-177800"/>
            <a:r>
              <a:rPr lang="ja-JP" altLang="en-US" sz="1400" dirty="0" smtClean="0">
                <a:latin typeface="ＭＳ Ｐ明朝" panose="02020600040205080304" pitchFamily="18" charset="-128"/>
                <a:ea typeface="ＭＳ Ｐ明朝" panose="02020600040205080304" pitchFamily="18" charset="-128"/>
              </a:rPr>
              <a:t>　</a:t>
            </a:r>
            <a:r>
              <a:rPr lang="en-US" altLang="ja-JP" sz="1400" dirty="0" smtClean="0">
                <a:latin typeface="ＭＳ Ｐ明朝" panose="02020600040205080304" pitchFamily="18" charset="-128"/>
                <a:ea typeface="ＭＳ Ｐ明朝" panose="02020600040205080304" pitchFamily="18" charset="-128"/>
              </a:rPr>
              <a:t>-</a:t>
            </a:r>
            <a:r>
              <a:rPr lang="ja-JP" altLang="en-US" sz="1300" dirty="0" smtClean="0">
                <a:latin typeface="ＭＳ Ｐ明朝" panose="02020600040205080304" pitchFamily="18" charset="-128"/>
                <a:ea typeface="ＭＳ Ｐ明朝" panose="02020600040205080304" pitchFamily="18" charset="-128"/>
              </a:rPr>
              <a:t>私立高校の授業料無償化</a:t>
            </a:r>
            <a:r>
              <a:rPr lang="en-US" altLang="ja-JP" sz="1200" dirty="0" smtClean="0">
                <a:latin typeface="ＭＳ Ｐ明朝" panose="02020600040205080304" pitchFamily="18" charset="-128"/>
                <a:ea typeface="ＭＳ Ｐ明朝" panose="02020600040205080304" pitchFamily="18" charset="-128"/>
              </a:rPr>
              <a:t>(</a:t>
            </a:r>
            <a:r>
              <a:rPr kumimoji="1" lang="ja-JP" altLang="en-US" sz="1200" dirty="0" smtClean="0">
                <a:latin typeface="ＭＳ Ｐ明朝" panose="02020600040205080304" pitchFamily="18" charset="-128"/>
                <a:ea typeface="ＭＳ Ｐ明朝" panose="02020600040205080304" pitchFamily="18" charset="-128"/>
              </a:rPr>
              <a:t>授業料支援補助金拡充によ</a:t>
            </a:r>
            <a:r>
              <a:rPr lang="ja-JP" altLang="en-US" sz="1200" dirty="0">
                <a:latin typeface="ＭＳ Ｐ明朝" panose="02020600040205080304" pitchFamily="18" charset="-128"/>
                <a:ea typeface="ＭＳ Ｐ明朝" panose="02020600040205080304" pitchFamily="18" charset="-128"/>
              </a:rPr>
              <a:t>り</a:t>
            </a:r>
            <a:r>
              <a:rPr kumimoji="1" lang="ja-JP" altLang="en-US" sz="1200" dirty="0" smtClean="0">
                <a:latin typeface="ＭＳ Ｐ明朝" panose="02020600040205080304" pitchFamily="18" charset="-128"/>
                <a:ea typeface="ＭＳ Ｐ明朝" panose="02020600040205080304" pitchFamily="18" charset="-128"/>
              </a:rPr>
              <a:t>公立・私立高校間の競争条件を</a:t>
            </a:r>
            <a:r>
              <a:rPr lang="ja-JP" altLang="en-US" sz="1200" dirty="0" smtClean="0">
                <a:latin typeface="ＭＳ Ｐ明朝" panose="02020600040205080304" pitchFamily="18" charset="-128"/>
                <a:ea typeface="ＭＳ Ｐ明朝" panose="02020600040205080304" pitchFamily="18" charset="-128"/>
              </a:rPr>
              <a:t>合わせる</a:t>
            </a:r>
            <a:r>
              <a:rPr lang="en-US" altLang="ja-JP" sz="1200" dirty="0" smtClean="0">
                <a:latin typeface="ＭＳ Ｐ明朝" panose="02020600040205080304" pitchFamily="18" charset="-128"/>
                <a:ea typeface="ＭＳ Ｐ明朝" panose="02020600040205080304" pitchFamily="18" charset="-128"/>
              </a:rPr>
              <a:t>)</a:t>
            </a:r>
            <a:endParaRPr kumimoji="1" lang="en-US" altLang="ja-JP" sz="1400" dirty="0" smtClean="0">
              <a:latin typeface="ＭＳ Ｐ明朝" panose="02020600040205080304" pitchFamily="18" charset="-128"/>
              <a:ea typeface="ＭＳ Ｐ明朝" panose="02020600040205080304" pitchFamily="18" charset="-128"/>
            </a:endParaRPr>
          </a:p>
          <a:p>
            <a:pPr marL="85725" indent="-85725"/>
            <a:r>
              <a:rPr lang="ja-JP" altLang="en-US" sz="1400" dirty="0">
                <a:latin typeface="ＭＳ Ｐ明朝" panose="02020600040205080304" pitchFamily="18" charset="-128"/>
                <a:ea typeface="ＭＳ Ｐ明朝" panose="02020600040205080304" pitchFamily="18" charset="-128"/>
              </a:rPr>
              <a:t>　</a:t>
            </a:r>
            <a:r>
              <a:rPr lang="en-US" altLang="ja-JP" sz="1300" dirty="0" smtClean="0">
                <a:latin typeface="ＭＳ Ｐ明朝" panose="02020600040205080304" pitchFamily="18" charset="-128"/>
                <a:ea typeface="ＭＳ Ｐ明朝" panose="02020600040205080304" pitchFamily="18" charset="-128"/>
              </a:rPr>
              <a:t>-</a:t>
            </a:r>
            <a:r>
              <a:rPr lang="ja-JP" altLang="en-US" sz="1300" dirty="0" smtClean="0">
                <a:latin typeface="ＭＳ Ｐ明朝" panose="02020600040205080304" pitchFamily="18" charset="-128"/>
                <a:ea typeface="ＭＳ Ｐ明朝" panose="02020600040205080304" pitchFamily="18" charset="-128"/>
              </a:rPr>
              <a:t>公立・私立高校の生徒受入枠の撤廃</a:t>
            </a:r>
            <a:endParaRPr lang="en-US" altLang="ja-JP" sz="1300" dirty="0" smtClean="0">
              <a:latin typeface="ＭＳ Ｐ明朝" panose="02020600040205080304" pitchFamily="18" charset="-128"/>
              <a:ea typeface="ＭＳ Ｐ明朝" panose="02020600040205080304" pitchFamily="18" charset="-128"/>
            </a:endParaRPr>
          </a:p>
          <a:p>
            <a:pPr marL="85725" indent="-85725"/>
            <a:r>
              <a:rPr kumimoji="1" lang="ja-JP" altLang="en-US" sz="1300" dirty="0" smtClean="0">
                <a:latin typeface="ＭＳ Ｐ明朝" panose="02020600040205080304" pitchFamily="18" charset="-128"/>
                <a:ea typeface="ＭＳ Ｐ明朝" panose="02020600040205080304" pitchFamily="18" charset="-128"/>
              </a:rPr>
              <a:t>・私立学校間の切磋琢磨の環境整備</a:t>
            </a:r>
            <a:endParaRPr kumimoji="1" lang="en-US" altLang="ja-JP" sz="1300" dirty="0" smtClean="0">
              <a:latin typeface="ＭＳ Ｐ明朝" panose="02020600040205080304" pitchFamily="18" charset="-128"/>
              <a:ea typeface="ＭＳ Ｐ明朝" panose="02020600040205080304" pitchFamily="18" charset="-128"/>
            </a:endParaRPr>
          </a:p>
          <a:p>
            <a:pPr marL="85725" indent="-85725"/>
            <a:r>
              <a:rPr kumimoji="1" lang="ja-JP" altLang="en-US" sz="1300" dirty="0" smtClean="0">
                <a:latin typeface="ＭＳ Ｐ明朝" panose="02020600040205080304" pitchFamily="18" charset="-128"/>
                <a:ea typeface="ＭＳ Ｐ明朝" panose="02020600040205080304" pitchFamily="18" charset="-128"/>
              </a:rPr>
              <a:t>　</a:t>
            </a:r>
            <a:r>
              <a:rPr kumimoji="1" lang="en-US" altLang="ja-JP" sz="1300" dirty="0" smtClean="0">
                <a:latin typeface="ＭＳ Ｐ明朝" panose="02020600040205080304" pitchFamily="18" charset="-128"/>
                <a:ea typeface="ＭＳ Ｐ明朝" panose="02020600040205080304" pitchFamily="18" charset="-128"/>
              </a:rPr>
              <a:t>-</a:t>
            </a:r>
            <a:r>
              <a:rPr kumimoji="1" lang="ja-JP" altLang="en-US" sz="1300" dirty="0" smtClean="0">
                <a:latin typeface="ＭＳ Ｐ明朝" panose="02020600040205080304" pitchFamily="18" charset="-128"/>
                <a:ea typeface="ＭＳ Ｐ明朝" panose="02020600040205080304" pitchFamily="18" charset="-128"/>
              </a:rPr>
              <a:t>私立高校の経常費</a:t>
            </a:r>
            <a:r>
              <a:rPr lang="ja-JP" altLang="en-US" sz="1300" dirty="0">
                <a:latin typeface="ＭＳ Ｐ明朝" panose="02020600040205080304" pitchFamily="18" charset="-128"/>
                <a:ea typeface="ＭＳ Ｐ明朝" panose="02020600040205080304" pitchFamily="18" charset="-128"/>
              </a:rPr>
              <a:t>補助</a:t>
            </a:r>
            <a:r>
              <a:rPr lang="ja-JP" altLang="en-US" sz="1300" dirty="0" smtClean="0">
                <a:latin typeface="ＭＳ Ｐ明朝" panose="02020600040205080304" pitchFamily="18" charset="-128"/>
                <a:ea typeface="ＭＳ Ｐ明朝" panose="02020600040205080304" pitchFamily="18" charset="-128"/>
              </a:rPr>
              <a:t>金配分方法の見直し</a:t>
            </a:r>
            <a:endParaRPr lang="en-US" altLang="ja-JP" sz="1300" dirty="0" smtClean="0">
              <a:latin typeface="ＭＳ Ｐ明朝" panose="02020600040205080304" pitchFamily="18" charset="-128"/>
              <a:ea typeface="ＭＳ Ｐ明朝" panose="02020600040205080304" pitchFamily="18" charset="-128"/>
            </a:endParaRPr>
          </a:p>
        </p:txBody>
      </p:sp>
      <p:sp>
        <p:nvSpPr>
          <p:cNvPr id="13" name="正方形/長方形 12"/>
          <p:cNvSpPr/>
          <p:nvPr/>
        </p:nvSpPr>
        <p:spPr>
          <a:xfrm>
            <a:off x="6251808" y="908720"/>
            <a:ext cx="3597736" cy="2232248"/>
          </a:xfrm>
          <a:prstGeom prst="rect">
            <a:avLst/>
          </a:prstGeom>
        </p:spPr>
        <p:style>
          <a:lnRef idx="1">
            <a:schemeClr val="accent1"/>
          </a:lnRef>
          <a:fillRef idx="0">
            <a:schemeClr val="accent1"/>
          </a:fillRef>
          <a:effectRef idx="0">
            <a:schemeClr val="accent1"/>
          </a:effectRef>
          <a:fontRef idx="minor">
            <a:schemeClr val="tx1"/>
          </a:fontRef>
        </p:style>
        <p:txBody>
          <a:bodyPr lIns="36000" rIns="72000" rtlCol="0" anchor="ctr"/>
          <a:lstStyle/>
          <a:p>
            <a:r>
              <a:rPr kumimoji="1" lang="en-US" altLang="ja-JP" sz="1400" dirty="0" smtClean="0"/>
              <a:t>&lt;</a:t>
            </a:r>
            <a:r>
              <a:rPr kumimoji="1" lang="ja-JP" altLang="en-US" sz="1400" dirty="0" smtClean="0"/>
              <a:t>府</a:t>
            </a:r>
            <a:r>
              <a:rPr kumimoji="1" lang="en-US" altLang="ja-JP" sz="1400" dirty="0" smtClean="0"/>
              <a:t>&gt;</a:t>
            </a:r>
          </a:p>
          <a:p>
            <a:r>
              <a:rPr kumimoji="1" lang="ja-JP" altLang="en-US" sz="1400" dirty="0" smtClean="0">
                <a:latin typeface="ＭＳ Ｐ明朝" panose="02020600040205080304" pitchFamily="18" charset="-128"/>
                <a:ea typeface="ＭＳ Ｐ明朝" panose="02020600040205080304" pitchFamily="18" charset="-128"/>
              </a:rPr>
              <a:t>・府立高校のさらなる特色づくり</a:t>
            </a:r>
            <a:endParaRPr kumimoji="1" lang="en-US" altLang="ja-JP" sz="1400" dirty="0" smtClean="0">
              <a:latin typeface="ＭＳ Ｐ明朝" panose="02020600040205080304" pitchFamily="18" charset="-128"/>
              <a:ea typeface="ＭＳ Ｐ明朝" panose="02020600040205080304" pitchFamily="18" charset="-128"/>
            </a:endParaRPr>
          </a:p>
          <a:p>
            <a:pPr marL="182563" indent="-182563"/>
            <a:r>
              <a:rPr lang="ja-JP" altLang="en-US" sz="1400" dirty="0" smtClean="0">
                <a:latin typeface="ＭＳ Ｐ明朝" panose="02020600040205080304" pitchFamily="18" charset="-128"/>
                <a:ea typeface="ＭＳ Ｐ明朝" panose="02020600040205080304" pitchFamily="18" charset="-128"/>
              </a:rPr>
              <a:t>　</a:t>
            </a:r>
            <a:r>
              <a:rPr lang="en-US" altLang="ja-JP" sz="1400" dirty="0" smtClean="0">
                <a:latin typeface="ＭＳ Ｐ明朝" panose="02020600040205080304" pitchFamily="18" charset="-128"/>
                <a:ea typeface="ＭＳ Ｐ明朝" panose="02020600040205080304" pitchFamily="18" charset="-128"/>
              </a:rPr>
              <a:t>-</a:t>
            </a:r>
            <a:r>
              <a:rPr lang="ja-JP" altLang="en-US" sz="1400" dirty="0" smtClean="0">
                <a:latin typeface="ＭＳ Ｐ明朝" panose="02020600040205080304" pitchFamily="18" charset="-128"/>
                <a:ea typeface="ＭＳ Ｐ明朝" panose="02020600040205080304" pitchFamily="18" charset="-128"/>
              </a:rPr>
              <a:t>ｸﾞﾛｰﾊﾞﾙﾘｰﾀﾞｰｽﾞﾊｲｽｸｰﾙ</a:t>
            </a:r>
            <a:endParaRPr lang="en-US" altLang="ja-JP" sz="1400" strike="sngStrike" dirty="0" smtClean="0">
              <a:solidFill>
                <a:schemeClr val="accent1"/>
              </a:solidFill>
              <a:latin typeface="ＭＳ Ｐ明朝" panose="02020600040205080304" pitchFamily="18" charset="-128"/>
              <a:ea typeface="ＭＳ Ｐ明朝" panose="02020600040205080304" pitchFamily="18" charset="-128"/>
            </a:endParaRPr>
          </a:p>
          <a:p>
            <a:pPr marL="182563" indent="-182563"/>
            <a:r>
              <a:rPr lang="ja-JP" altLang="en-US" sz="1400" dirty="0" smtClean="0">
                <a:latin typeface="ＭＳ Ｐ明朝" panose="02020600040205080304" pitchFamily="18" charset="-128"/>
                <a:ea typeface="ＭＳ Ｐ明朝" panose="02020600040205080304" pitchFamily="18" charset="-128"/>
              </a:rPr>
              <a:t>　</a:t>
            </a:r>
            <a:r>
              <a:rPr lang="en-US" altLang="ja-JP" sz="1400" dirty="0" smtClean="0">
                <a:latin typeface="ＭＳ Ｐ明朝" panose="02020600040205080304" pitchFamily="18" charset="-128"/>
                <a:ea typeface="ＭＳ Ｐ明朝" panose="02020600040205080304" pitchFamily="18" charset="-128"/>
              </a:rPr>
              <a:t>-</a:t>
            </a:r>
            <a:r>
              <a:rPr lang="ja-JP" altLang="en-US" sz="1400" dirty="0" smtClean="0">
                <a:latin typeface="ＭＳ Ｐ明朝" panose="02020600040205080304" pitchFamily="18" charset="-128"/>
                <a:ea typeface="ＭＳ Ｐ明朝" panose="02020600040205080304" pitchFamily="18" charset="-128"/>
              </a:rPr>
              <a:t>実業教育の充実</a:t>
            </a:r>
            <a:r>
              <a:rPr lang="en-US" altLang="ja-JP" sz="1400" dirty="0" smtClean="0">
                <a:latin typeface="ＭＳ Ｐ明朝" panose="02020600040205080304" pitchFamily="18" charset="-128"/>
                <a:ea typeface="ＭＳ Ｐ明朝" panose="02020600040205080304" pitchFamily="18" charset="-128"/>
              </a:rPr>
              <a:t>(</a:t>
            </a:r>
            <a:r>
              <a:rPr lang="ja-JP" altLang="en-US" sz="1400" dirty="0" smtClean="0">
                <a:latin typeface="ＭＳ Ｐ明朝" panose="02020600040205080304" pitchFamily="18" charset="-128"/>
                <a:ea typeface="ＭＳ Ｐ明朝" panose="02020600040205080304" pitchFamily="18" charset="-128"/>
              </a:rPr>
              <a:t>工科高校</a:t>
            </a:r>
            <a:r>
              <a:rPr lang="en-US" altLang="ja-JP" sz="1400" dirty="0" smtClean="0">
                <a:latin typeface="ＭＳ Ｐ明朝" panose="02020600040205080304" pitchFamily="18" charset="-128"/>
                <a:ea typeface="ＭＳ Ｐ明朝" panose="02020600040205080304" pitchFamily="18" charset="-128"/>
              </a:rPr>
              <a:t>)</a:t>
            </a:r>
          </a:p>
          <a:p>
            <a:pPr marL="182563" indent="-182563"/>
            <a:r>
              <a:rPr lang="ja-JP" altLang="en-US" sz="1400" dirty="0">
                <a:latin typeface="ＭＳ Ｐ明朝" panose="02020600040205080304" pitchFamily="18" charset="-128"/>
                <a:ea typeface="ＭＳ Ｐ明朝" panose="02020600040205080304" pitchFamily="18" charset="-128"/>
              </a:rPr>
              <a:t>　</a:t>
            </a:r>
            <a:r>
              <a:rPr lang="en-US" altLang="ja-JP" sz="1400" dirty="0" smtClean="0">
                <a:latin typeface="ＭＳ Ｐ明朝" panose="02020600040205080304" pitchFamily="18" charset="-128"/>
                <a:ea typeface="ＭＳ Ｐ明朝" panose="02020600040205080304" pitchFamily="18" charset="-128"/>
              </a:rPr>
              <a:t>-</a:t>
            </a:r>
            <a:r>
              <a:rPr lang="ja-JP" altLang="en-US" sz="1400" dirty="0" smtClean="0">
                <a:latin typeface="ＭＳ Ｐ明朝" panose="02020600040205080304" pitchFamily="18" charset="-128"/>
                <a:ea typeface="ＭＳ Ｐ明朝" panose="02020600040205080304" pitchFamily="18" charset="-128"/>
              </a:rPr>
              <a:t>生徒の学び直し等を支援</a:t>
            </a:r>
            <a:r>
              <a:rPr lang="en-US" altLang="ja-JP" sz="1400" dirty="0" smtClean="0">
                <a:latin typeface="ＭＳ Ｐ明朝" panose="02020600040205080304" pitchFamily="18" charset="-128"/>
                <a:ea typeface="ＭＳ Ｐ明朝" panose="02020600040205080304" pitchFamily="18" charset="-128"/>
              </a:rPr>
              <a:t>(</a:t>
            </a:r>
            <a:r>
              <a:rPr lang="ja-JP" altLang="en-US" sz="1400" dirty="0" smtClean="0">
                <a:latin typeface="ＭＳ Ｐ明朝" panose="02020600040205080304" pitchFamily="18" charset="-128"/>
                <a:ea typeface="ＭＳ Ｐ明朝" panose="02020600040205080304" pitchFamily="18" charset="-128"/>
              </a:rPr>
              <a:t>ｴﾝﾊﾟﾜﾒﾝﾄｽｸｰﾙ</a:t>
            </a:r>
            <a:r>
              <a:rPr lang="en-US" altLang="ja-JP" sz="1400" dirty="0" smtClean="0">
                <a:latin typeface="ＭＳ Ｐ明朝" panose="02020600040205080304" pitchFamily="18" charset="-128"/>
                <a:ea typeface="ＭＳ Ｐ明朝" panose="02020600040205080304" pitchFamily="18" charset="-128"/>
              </a:rPr>
              <a:t>)</a:t>
            </a:r>
          </a:p>
          <a:p>
            <a:r>
              <a:rPr kumimoji="1" lang="ja-JP" altLang="en-US" sz="1400" dirty="0">
                <a:latin typeface="ＭＳ Ｐ明朝" panose="02020600040205080304" pitchFamily="18" charset="-128"/>
                <a:ea typeface="ＭＳ Ｐ明朝" panose="02020600040205080304" pitchFamily="18" charset="-128"/>
              </a:rPr>
              <a:t>　</a:t>
            </a:r>
            <a:r>
              <a:rPr kumimoji="1" lang="en-US" altLang="ja-JP" sz="1400" dirty="0" smtClean="0">
                <a:latin typeface="ＭＳ Ｐ明朝" panose="02020600040205080304" pitchFamily="18" charset="-128"/>
                <a:ea typeface="ＭＳ Ｐ明朝" panose="02020600040205080304" pitchFamily="18" charset="-128"/>
              </a:rPr>
              <a:t>-</a:t>
            </a:r>
            <a:r>
              <a:rPr kumimoji="1" lang="ja-JP" altLang="en-US" sz="1400" dirty="0" smtClean="0">
                <a:latin typeface="ＭＳ Ｐ明朝" panose="02020600040205080304" pitchFamily="18" charset="-128"/>
                <a:ea typeface="ＭＳ Ｐ明朝" panose="02020600040205080304" pitchFamily="18" charset="-128"/>
              </a:rPr>
              <a:t>英語教育推進</a:t>
            </a:r>
            <a:endParaRPr kumimoji="1" lang="en-US" altLang="ja-JP" sz="1400" dirty="0" smtClean="0">
              <a:latin typeface="ＭＳ Ｐ明朝" panose="02020600040205080304" pitchFamily="18" charset="-128"/>
              <a:ea typeface="ＭＳ Ｐ明朝" panose="02020600040205080304" pitchFamily="18" charset="-128"/>
            </a:endParaRPr>
          </a:p>
          <a:p>
            <a:r>
              <a:rPr lang="ja-JP" altLang="en-US" sz="1400" dirty="0" smtClean="0">
                <a:latin typeface="ＭＳ Ｐ明朝" panose="02020600040205080304" pitchFamily="18" charset="-128"/>
                <a:ea typeface="ＭＳ Ｐ明朝" panose="02020600040205080304" pitchFamily="18" charset="-128"/>
              </a:rPr>
              <a:t>・支援教育の充実</a:t>
            </a:r>
            <a:endParaRPr lang="en-US" altLang="ja-JP" sz="1400" dirty="0" smtClean="0">
              <a:latin typeface="ＭＳ Ｐ明朝" panose="02020600040205080304" pitchFamily="18" charset="-128"/>
              <a:ea typeface="ＭＳ Ｐ明朝" panose="02020600040205080304" pitchFamily="18" charset="-128"/>
            </a:endParaRPr>
          </a:p>
          <a:p>
            <a:r>
              <a:rPr lang="ja-JP" altLang="en-US" sz="1400" dirty="0">
                <a:latin typeface="ＭＳ Ｐ明朝" panose="02020600040205080304" pitchFamily="18" charset="-128"/>
                <a:ea typeface="ＭＳ Ｐ明朝" panose="02020600040205080304" pitchFamily="18" charset="-128"/>
              </a:rPr>
              <a:t>　</a:t>
            </a:r>
            <a:r>
              <a:rPr lang="en-US" altLang="ja-JP" sz="1400" dirty="0" smtClean="0">
                <a:latin typeface="ＭＳ Ｐ明朝" panose="02020600040205080304" pitchFamily="18" charset="-128"/>
                <a:ea typeface="ＭＳ Ｐ明朝" panose="02020600040205080304" pitchFamily="18" charset="-128"/>
              </a:rPr>
              <a:t>-</a:t>
            </a:r>
            <a:r>
              <a:rPr lang="ja-JP" altLang="en-US" sz="1400" dirty="0" smtClean="0">
                <a:latin typeface="ＭＳ Ｐ明朝" panose="02020600040205080304" pitchFamily="18" charset="-128"/>
                <a:ea typeface="ＭＳ Ｐ明朝" panose="02020600040205080304" pitchFamily="18" charset="-128"/>
              </a:rPr>
              <a:t>府内</a:t>
            </a:r>
            <a:r>
              <a:rPr lang="en-US" altLang="ja-JP" sz="1400" dirty="0" smtClean="0">
                <a:latin typeface="ＭＳ Ｐ明朝" panose="02020600040205080304" pitchFamily="18" charset="-128"/>
                <a:ea typeface="ＭＳ Ｐ明朝" panose="02020600040205080304" pitchFamily="18" charset="-128"/>
              </a:rPr>
              <a:t>4</a:t>
            </a:r>
            <a:r>
              <a:rPr lang="ja-JP" altLang="en-US" sz="1400" dirty="0" smtClean="0">
                <a:latin typeface="ＭＳ Ｐ明朝" panose="02020600040205080304" pitchFamily="18" charset="-128"/>
                <a:ea typeface="ＭＳ Ｐ明朝" panose="02020600040205080304" pitchFamily="18" charset="-128"/>
              </a:rPr>
              <a:t>地域に新たな支援学校を整備</a:t>
            </a:r>
            <a:endParaRPr lang="en-US" altLang="ja-JP" sz="1400" dirty="0" smtClean="0">
              <a:latin typeface="ＭＳ Ｐ明朝" panose="02020600040205080304" pitchFamily="18" charset="-128"/>
              <a:ea typeface="ＭＳ Ｐ明朝" panose="02020600040205080304" pitchFamily="18" charset="-128"/>
            </a:endParaRPr>
          </a:p>
          <a:p>
            <a:pPr marL="177800" indent="-177800"/>
            <a:r>
              <a:rPr kumimoji="1" lang="ja-JP" altLang="en-US" sz="1400" dirty="0">
                <a:latin typeface="ＭＳ Ｐ明朝" panose="02020600040205080304" pitchFamily="18" charset="-128"/>
                <a:ea typeface="ＭＳ Ｐ明朝" panose="02020600040205080304" pitchFamily="18" charset="-128"/>
              </a:rPr>
              <a:t>　</a:t>
            </a:r>
            <a:r>
              <a:rPr kumimoji="1" lang="en-US" altLang="ja-JP" sz="1400" dirty="0" smtClean="0">
                <a:latin typeface="ＭＳ Ｐ明朝" panose="02020600040205080304" pitchFamily="18" charset="-128"/>
                <a:ea typeface="ＭＳ Ｐ明朝" panose="02020600040205080304" pitchFamily="18" charset="-128"/>
              </a:rPr>
              <a:t>-</a:t>
            </a:r>
            <a:r>
              <a:rPr kumimoji="1" lang="ja-JP" altLang="en-US" sz="1400" dirty="0" smtClean="0">
                <a:latin typeface="ＭＳ Ｐ明朝" panose="02020600040205080304" pitchFamily="18" charset="-128"/>
                <a:ea typeface="ＭＳ Ｐ明朝" panose="02020600040205080304" pitchFamily="18" charset="-128"/>
              </a:rPr>
              <a:t>障がいのある生徒の高校生活をサポートするための環境整備</a:t>
            </a:r>
            <a:endParaRPr kumimoji="1" lang="en-US" altLang="ja-JP" sz="1400" dirty="0" smtClean="0">
              <a:latin typeface="ＭＳ Ｐ明朝" panose="02020600040205080304" pitchFamily="18" charset="-128"/>
              <a:ea typeface="ＭＳ Ｐ明朝" panose="02020600040205080304" pitchFamily="18" charset="-128"/>
            </a:endParaRPr>
          </a:p>
        </p:txBody>
      </p:sp>
      <p:sp>
        <p:nvSpPr>
          <p:cNvPr id="15" name="正方形/長方形 14"/>
          <p:cNvSpPr/>
          <p:nvPr/>
        </p:nvSpPr>
        <p:spPr>
          <a:xfrm>
            <a:off x="2144688" y="5445224"/>
            <a:ext cx="7560840" cy="1368152"/>
          </a:xfrm>
          <a:prstGeom prst="rect">
            <a:avLst/>
          </a:prstGeom>
        </p:spPr>
        <p:style>
          <a:lnRef idx="1">
            <a:schemeClr val="accent1"/>
          </a:lnRef>
          <a:fillRef idx="0">
            <a:schemeClr val="accent1"/>
          </a:fillRef>
          <a:effectRef idx="0">
            <a:schemeClr val="accent1"/>
          </a:effectRef>
          <a:fontRef idx="minor">
            <a:schemeClr val="tx1"/>
          </a:fontRef>
        </p:style>
        <p:txBody>
          <a:bodyPr lIns="72000" rIns="72000" rtlCol="0" anchor="ctr"/>
          <a:lstStyle/>
          <a:p>
            <a:pPr marL="1524000"/>
            <a:r>
              <a:rPr kumimoji="1" lang="en-US" altLang="ja-JP" sz="1400" dirty="0" smtClean="0"/>
              <a:t>&lt;</a:t>
            </a:r>
            <a:r>
              <a:rPr kumimoji="1" lang="ja-JP" altLang="en-US" sz="1400" dirty="0" smtClean="0"/>
              <a:t>府市</a:t>
            </a:r>
            <a:r>
              <a:rPr kumimoji="1" lang="en-US" altLang="ja-JP" sz="1400" dirty="0" smtClean="0"/>
              <a:t>&gt;</a:t>
            </a:r>
          </a:p>
          <a:p>
            <a:pPr marL="1524000"/>
            <a:r>
              <a:rPr kumimoji="1" lang="ja-JP" altLang="en-US" sz="1400" dirty="0" smtClean="0">
                <a:latin typeface="ＭＳ Ｐ明朝" panose="02020600040205080304" pitchFamily="18" charset="-128"/>
                <a:ea typeface="ＭＳ Ｐ明朝" panose="02020600040205080304" pitchFamily="18" charset="-128"/>
              </a:rPr>
              <a:t>・全国に先駆けて教育委員会の制度を改革</a:t>
            </a:r>
            <a:endParaRPr kumimoji="1" lang="en-US" altLang="ja-JP" sz="1400" dirty="0" smtClean="0">
              <a:latin typeface="ＭＳ Ｐ明朝" panose="02020600040205080304" pitchFamily="18" charset="-128"/>
              <a:ea typeface="ＭＳ Ｐ明朝" panose="02020600040205080304" pitchFamily="18" charset="-128"/>
            </a:endParaRPr>
          </a:p>
          <a:p>
            <a:pPr marL="1524000"/>
            <a:r>
              <a:rPr lang="en-US" altLang="ja-JP" sz="1400" dirty="0" smtClean="0"/>
              <a:t>&lt;</a:t>
            </a:r>
            <a:r>
              <a:rPr lang="ja-JP" altLang="en-US" sz="1400" dirty="0" smtClean="0"/>
              <a:t>府</a:t>
            </a:r>
            <a:r>
              <a:rPr lang="en-US" altLang="ja-JP" sz="1400" dirty="0" smtClean="0"/>
              <a:t>&gt;</a:t>
            </a:r>
            <a:endParaRPr lang="en-US" altLang="ja-JP" sz="1400" dirty="0"/>
          </a:p>
          <a:p>
            <a:pPr marL="1524000"/>
            <a:r>
              <a:rPr lang="ja-JP" altLang="en-US" sz="1400" dirty="0" smtClean="0">
                <a:latin typeface="ＭＳ Ｐ明朝" panose="02020600040205080304" pitchFamily="18" charset="-128"/>
                <a:ea typeface="ＭＳ Ｐ明朝" panose="02020600040205080304" pitchFamily="18" charset="-128"/>
              </a:rPr>
              <a:t>・学校運営体制を改革（豊能地区における市町村への権限移譲）</a:t>
            </a:r>
            <a:endParaRPr lang="en-US" altLang="ja-JP" sz="1400" dirty="0" smtClean="0">
              <a:latin typeface="ＭＳ Ｐ明朝" panose="02020600040205080304" pitchFamily="18" charset="-128"/>
              <a:ea typeface="ＭＳ Ｐ明朝" panose="02020600040205080304" pitchFamily="18" charset="-128"/>
            </a:endParaRPr>
          </a:p>
          <a:p>
            <a:pPr marL="1524000"/>
            <a:r>
              <a:rPr lang="en-US" altLang="ja-JP" sz="1400" dirty="0" smtClean="0"/>
              <a:t>&lt;</a:t>
            </a:r>
            <a:r>
              <a:rPr lang="ja-JP" altLang="en-US" sz="1400" dirty="0" smtClean="0"/>
              <a:t>市</a:t>
            </a:r>
            <a:r>
              <a:rPr lang="en-US" altLang="ja-JP" sz="1400" dirty="0" smtClean="0"/>
              <a:t>&gt;</a:t>
            </a:r>
          </a:p>
          <a:p>
            <a:pPr marL="1524000"/>
            <a:r>
              <a:rPr lang="ja-JP" altLang="en-US" sz="1400" dirty="0" smtClean="0">
                <a:latin typeface="ＭＳ Ｐ明朝" panose="02020600040205080304" pitchFamily="18" charset="-128"/>
                <a:ea typeface="ＭＳ Ｐ明朝" panose="02020600040205080304" pitchFamily="18" charset="-128"/>
              </a:rPr>
              <a:t>・総合教育会議に先駆けて、「市長と教育委員の協議」を実施</a:t>
            </a:r>
            <a:endParaRPr lang="en-US" altLang="ja-JP" sz="1400" dirty="0">
              <a:latin typeface="ＭＳ Ｐ明朝" panose="02020600040205080304" pitchFamily="18" charset="-128"/>
              <a:ea typeface="ＭＳ Ｐ明朝" panose="02020600040205080304" pitchFamily="18" charset="-128"/>
            </a:endParaRPr>
          </a:p>
        </p:txBody>
      </p:sp>
      <p:sp>
        <p:nvSpPr>
          <p:cNvPr id="18" name="Rectangle 2"/>
          <p:cNvSpPr txBox="1">
            <a:spLocks noChangeArrowheads="1"/>
          </p:cNvSpPr>
          <p:nvPr/>
        </p:nvSpPr>
        <p:spPr bwMode="auto">
          <a:xfrm>
            <a:off x="-12192" y="1921"/>
            <a:ext cx="9906000" cy="408111"/>
          </a:xfrm>
          <a:prstGeom prst="rect">
            <a:avLst/>
          </a:prstGeom>
          <a:no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dirty="0" smtClean="0">
                <a:latin typeface="ＭＳ Ｐゴシック" panose="020B0600070205080204" pitchFamily="50" charset="-128"/>
                <a:ea typeface="ＭＳ Ｐゴシック" panose="020B0600070205080204" pitchFamily="50" charset="-128"/>
              </a:rPr>
              <a:t>教育改革の取組み概要　　</a:t>
            </a:r>
            <a:r>
              <a:rPr lang="en-US" altLang="ja-JP" sz="1100" dirty="0" smtClean="0">
                <a:latin typeface="ＭＳ Ｐゴシック" panose="020B0600070205080204" pitchFamily="50" charset="-128"/>
                <a:ea typeface="ＭＳ Ｐゴシック" panose="020B0600070205080204" pitchFamily="50" charset="-128"/>
              </a:rPr>
              <a:t>※</a:t>
            </a:r>
            <a:r>
              <a:rPr lang="ja-JP" altLang="en-US" sz="1100" dirty="0" smtClean="0">
                <a:latin typeface="ＭＳ Ｐゴシック" panose="020B0600070205080204" pitchFamily="50" charset="-128"/>
                <a:ea typeface="ＭＳ Ｐゴシック" panose="020B0600070205080204" pitchFamily="50" charset="-128"/>
              </a:rPr>
              <a:t>主なものを抽出　</a:t>
            </a:r>
            <a:r>
              <a:rPr lang="en-US" altLang="ja-JP" sz="1100" dirty="0" smtClean="0">
                <a:latin typeface="ＭＳ Ｐゴシック" panose="020B0600070205080204" pitchFamily="50" charset="-128"/>
                <a:ea typeface="ＭＳ Ｐゴシック" panose="020B0600070205080204" pitchFamily="50" charset="-128"/>
              </a:rPr>
              <a:t>※</a:t>
            </a:r>
            <a:r>
              <a:rPr lang="ja-JP" altLang="en-US" sz="1100" dirty="0" smtClean="0">
                <a:latin typeface="ＭＳ Ｐゴシック" panose="020B0600070205080204" pitchFamily="50" charset="-128"/>
                <a:ea typeface="ＭＳ Ｐゴシック" panose="020B0600070205080204" pitchFamily="50" charset="-128"/>
              </a:rPr>
              <a:t>各項目詳細は次頁以降で紹介</a:t>
            </a:r>
            <a:endParaRPr lang="en-US" altLang="ja-JP" sz="1600" dirty="0" smtClean="0">
              <a:latin typeface="ＭＳ Ｐゴシック" panose="020B0600070205080204" pitchFamily="50" charset="-128"/>
              <a:ea typeface="ＭＳ Ｐゴシック" panose="020B0600070205080204" pitchFamily="50" charset="-128"/>
            </a:endParaRPr>
          </a:p>
        </p:txBody>
      </p:sp>
      <p:sp>
        <p:nvSpPr>
          <p:cNvPr id="19" name="正方形/長方形 18"/>
          <p:cNvSpPr/>
          <p:nvPr/>
        </p:nvSpPr>
        <p:spPr>
          <a:xfrm>
            <a:off x="2144688" y="1844824"/>
            <a:ext cx="4032448" cy="1296144"/>
          </a:xfrm>
          <a:prstGeom prst="rect">
            <a:avLst/>
          </a:prstGeom>
        </p:spPr>
        <p:style>
          <a:lnRef idx="1">
            <a:schemeClr val="accent1"/>
          </a:lnRef>
          <a:fillRef idx="0">
            <a:schemeClr val="accent1"/>
          </a:fillRef>
          <a:effectRef idx="0">
            <a:schemeClr val="accent1"/>
          </a:effectRef>
          <a:fontRef idx="minor">
            <a:schemeClr val="tx1"/>
          </a:fontRef>
        </p:style>
        <p:txBody>
          <a:bodyPr lIns="72000" rIns="72000" rtlCol="0" anchor="ctr"/>
          <a:lstStyle/>
          <a:p>
            <a:pPr marL="85725" indent="-85725"/>
            <a:r>
              <a:rPr kumimoji="1" lang="en-US" altLang="ja-JP" sz="1400" dirty="0" smtClean="0"/>
              <a:t>&lt;</a:t>
            </a:r>
            <a:r>
              <a:rPr kumimoji="1" lang="ja-JP" altLang="en-US" sz="1400" dirty="0" smtClean="0"/>
              <a:t>市</a:t>
            </a:r>
            <a:r>
              <a:rPr kumimoji="1" lang="en-US" altLang="ja-JP" sz="1400" dirty="0" smtClean="0"/>
              <a:t>&gt;</a:t>
            </a:r>
          </a:p>
          <a:p>
            <a:pPr marL="85725" indent="-85725"/>
            <a:r>
              <a:rPr lang="ja-JP" altLang="en-US" sz="1400" dirty="0" smtClean="0">
                <a:latin typeface="ＭＳ Ｐ明朝" panose="02020600040205080304" pitchFamily="18" charset="-128"/>
                <a:ea typeface="ＭＳ Ｐ明朝" panose="02020600040205080304" pitchFamily="18" charset="-128"/>
              </a:rPr>
              <a:t>・学校教育ＩＣＴや英語イノベーションなどカリキュラムのイノベーションを実施</a:t>
            </a:r>
            <a:endParaRPr lang="en-US" altLang="ja-JP" sz="1400" dirty="0" smtClean="0">
              <a:latin typeface="ＭＳ Ｐ明朝" panose="02020600040205080304" pitchFamily="18" charset="-128"/>
              <a:ea typeface="ＭＳ Ｐ明朝" panose="02020600040205080304" pitchFamily="18" charset="-128"/>
            </a:endParaRPr>
          </a:p>
          <a:p>
            <a:pPr marL="85725" indent="-85725"/>
            <a:r>
              <a:rPr lang="ja-JP" altLang="en-US" sz="1400" dirty="0" smtClean="0">
                <a:latin typeface="ＭＳ Ｐ明朝" panose="02020600040205080304" pitchFamily="18" charset="-128"/>
                <a:ea typeface="ＭＳ Ｐ明朝" panose="02020600040205080304" pitchFamily="18" charset="-128"/>
              </a:rPr>
              <a:t>・中学校給食の全員喫食移行や、小・中学校の普通教室への空調機の設置、校務支援ＩＣＴなど教育環境を充実</a:t>
            </a:r>
            <a:endParaRPr kumimoji="1" lang="ja-JP" altLang="en-US" sz="1400" dirty="0">
              <a:latin typeface="ＭＳ Ｐ明朝" panose="02020600040205080304" pitchFamily="18" charset="-128"/>
              <a:ea typeface="ＭＳ Ｐ明朝" panose="02020600040205080304" pitchFamily="18" charset="-128"/>
            </a:endParaRPr>
          </a:p>
        </p:txBody>
      </p:sp>
      <p:sp>
        <p:nvSpPr>
          <p:cNvPr id="20" name="正方形/長方形 19"/>
          <p:cNvSpPr/>
          <p:nvPr/>
        </p:nvSpPr>
        <p:spPr>
          <a:xfrm>
            <a:off x="2144688" y="3212976"/>
            <a:ext cx="4032448" cy="2160240"/>
          </a:xfrm>
          <a:prstGeom prst="rect">
            <a:avLst/>
          </a:prstGeom>
        </p:spPr>
        <p:style>
          <a:lnRef idx="1">
            <a:schemeClr val="accent1"/>
          </a:lnRef>
          <a:fillRef idx="0">
            <a:schemeClr val="accent1"/>
          </a:fillRef>
          <a:effectRef idx="0">
            <a:schemeClr val="accent1"/>
          </a:effectRef>
          <a:fontRef idx="minor">
            <a:schemeClr val="tx1"/>
          </a:fontRef>
        </p:style>
        <p:txBody>
          <a:bodyPr lIns="36000" rIns="36000" rtlCol="0" anchor="ctr"/>
          <a:lstStyle/>
          <a:p>
            <a:r>
              <a:rPr lang="en-US" altLang="ja-JP" sz="1400" dirty="0" smtClean="0"/>
              <a:t>&lt;</a:t>
            </a:r>
            <a:r>
              <a:rPr lang="ja-JP" altLang="en-US" sz="1400" dirty="0" smtClean="0"/>
              <a:t>市</a:t>
            </a:r>
            <a:r>
              <a:rPr lang="en-US" altLang="ja-JP" sz="1400" dirty="0" smtClean="0"/>
              <a:t>&gt;</a:t>
            </a:r>
          </a:p>
          <a:p>
            <a:r>
              <a:rPr lang="ja-JP" altLang="en-US" sz="1400" dirty="0" smtClean="0">
                <a:latin typeface="ＭＳ Ｐ明朝" panose="02020600040205080304" pitchFamily="18" charset="-128"/>
                <a:ea typeface="ＭＳ Ｐ明朝" panose="02020600040205080304" pitchFamily="18" charset="-128"/>
              </a:rPr>
              <a:t>・子どもや保護者の選択機会の拡大や学校情報</a:t>
            </a:r>
            <a:endParaRPr lang="en-US" altLang="ja-JP" sz="1400" dirty="0" smtClean="0">
              <a:latin typeface="ＭＳ Ｐ明朝" panose="02020600040205080304" pitchFamily="18" charset="-128"/>
              <a:ea typeface="ＭＳ Ｐ明朝" panose="02020600040205080304" pitchFamily="18" charset="-128"/>
            </a:endParaRPr>
          </a:p>
          <a:p>
            <a:r>
              <a:rPr lang="ja-JP" altLang="en-US" sz="1400" dirty="0" smtClean="0">
                <a:latin typeface="ＭＳ Ｐ明朝" panose="02020600040205080304" pitchFamily="18" charset="-128"/>
                <a:ea typeface="ＭＳ Ｐ明朝" panose="02020600040205080304" pitchFamily="18" charset="-128"/>
              </a:rPr>
              <a:t>　の積極的な提供を実施</a:t>
            </a:r>
            <a:endParaRPr lang="en-US" altLang="ja-JP" sz="1400" dirty="0" smtClean="0">
              <a:latin typeface="ＭＳ Ｐ明朝" panose="02020600040205080304" pitchFamily="18" charset="-128"/>
              <a:ea typeface="ＭＳ Ｐ明朝" panose="02020600040205080304" pitchFamily="18" charset="-128"/>
            </a:endParaRPr>
          </a:p>
          <a:p>
            <a:r>
              <a:rPr lang="ja-JP" altLang="en-US" sz="1200" dirty="0" smtClean="0">
                <a:latin typeface="ＭＳ Ｐ明朝" panose="02020600040205080304" pitchFamily="18" charset="-128"/>
                <a:ea typeface="ＭＳ Ｐ明朝" panose="02020600040205080304" pitchFamily="18" charset="-128"/>
              </a:rPr>
              <a:t>　  </a:t>
            </a:r>
            <a:r>
              <a:rPr lang="en-US" altLang="ja-JP" sz="1200" dirty="0" smtClean="0">
                <a:latin typeface="ＭＳ Ｐ明朝" panose="02020600040205080304" pitchFamily="18" charset="-128"/>
                <a:ea typeface="ＭＳ Ｐ明朝" panose="02020600040205080304" pitchFamily="18" charset="-128"/>
              </a:rPr>
              <a:t>-</a:t>
            </a:r>
            <a:r>
              <a:rPr lang="ja-JP" altLang="en-US" sz="1200" dirty="0" smtClean="0">
                <a:latin typeface="ＭＳ Ｐ明朝" panose="02020600040205080304" pitchFamily="18" charset="-128"/>
                <a:ea typeface="ＭＳ Ｐ明朝" panose="02020600040205080304" pitchFamily="18" charset="-128"/>
              </a:rPr>
              <a:t> 全国学力・学習状況調査等の学校別結果の公表</a:t>
            </a:r>
            <a:endParaRPr lang="en-US" altLang="ja-JP" sz="1200" dirty="0" smtClean="0">
              <a:latin typeface="ＭＳ Ｐ明朝" panose="02020600040205080304" pitchFamily="18" charset="-128"/>
              <a:ea typeface="ＭＳ Ｐ明朝" panose="02020600040205080304" pitchFamily="18" charset="-128"/>
            </a:endParaRPr>
          </a:p>
          <a:p>
            <a:r>
              <a:rPr lang="ja-JP" altLang="en-US" sz="1200" dirty="0" smtClean="0">
                <a:latin typeface="ＭＳ Ｐ明朝" panose="02020600040205080304" pitchFamily="18" charset="-128"/>
                <a:ea typeface="ＭＳ Ｐ明朝" panose="02020600040205080304" pitchFamily="18" charset="-128"/>
              </a:rPr>
              <a:t>　  </a:t>
            </a:r>
            <a:r>
              <a:rPr lang="en-US" altLang="ja-JP" sz="1200" dirty="0" smtClean="0">
                <a:latin typeface="ＭＳ Ｐ明朝" panose="02020600040205080304" pitchFamily="18" charset="-128"/>
                <a:ea typeface="ＭＳ Ｐ明朝" panose="02020600040205080304" pitchFamily="18" charset="-128"/>
              </a:rPr>
              <a:t>-</a:t>
            </a:r>
            <a:r>
              <a:rPr lang="ja-JP" altLang="en-US" sz="1200" dirty="0" smtClean="0">
                <a:latin typeface="ＭＳ Ｐ明朝" panose="02020600040205080304" pitchFamily="18" charset="-128"/>
                <a:ea typeface="ＭＳ Ｐ明朝" panose="02020600040205080304" pitchFamily="18" charset="-128"/>
              </a:rPr>
              <a:t> 学校選択制の導入</a:t>
            </a:r>
            <a:endParaRPr lang="en-US" altLang="ja-JP" sz="1200" dirty="0" smtClean="0">
              <a:latin typeface="ＭＳ Ｐ明朝" panose="02020600040205080304" pitchFamily="18" charset="-128"/>
              <a:ea typeface="ＭＳ Ｐ明朝" panose="02020600040205080304" pitchFamily="18" charset="-128"/>
            </a:endParaRPr>
          </a:p>
          <a:p>
            <a:r>
              <a:rPr lang="ja-JP" altLang="en-US" sz="1200" dirty="0" smtClean="0">
                <a:latin typeface="ＭＳ Ｐ明朝" panose="02020600040205080304" pitchFamily="18" charset="-128"/>
                <a:ea typeface="ＭＳ Ｐ明朝" panose="02020600040205080304" pitchFamily="18" charset="-128"/>
              </a:rPr>
              <a:t>  　</a:t>
            </a:r>
            <a:r>
              <a:rPr lang="en-US" altLang="ja-JP" sz="1200" dirty="0" smtClean="0">
                <a:latin typeface="ＭＳ Ｐ明朝" panose="02020600040205080304" pitchFamily="18" charset="-128"/>
                <a:ea typeface="ＭＳ Ｐ明朝" panose="02020600040205080304" pitchFamily="18" charset="-128"/>
              </a:rPr>
              <a:t>-</a:t>
            </a:r>
            <a:r>
              <a:rPr lang="ja-JP" altLang="en-US" sz="1200" dirty="0" smtClean="0">
                <a:latin typeface="ＭＳ Ｐ明朝" panose="02020600040205080304" pitchFamily="18" charset="-128"/>
                <a:ea typeface="ＭＳ Ｐ明朝" panose="02020600040205080304" pitchFamily="18" charset="-128"/>
              </a:rPr>
              <a:t> 学校協議会の設置　　　など</a:t>
            </a:r>
          </a:p>
          <a:p>
            <a:r>
              <a:rPr lang="ja-JP" altLang="en-US" sz="1400" dirty="0" smtClean="0">
                <a:latin typeface="ＭＳ Ｐ明朝" panose="02020600040205080304" pitchFamily="18" charset="-128"/>
                <a:ea typeface="ＭＳ Ｐ明朝" panose="02020600040205080304" pitchFamily="18" charset="-128"/>
              </a:rPr>
              <a:t>・教員が切磋琢磨し、創意工夫をこらした学校運</a:t>
            </a:r>
            <a:endParaRPr lang="en-US" altLang="ja-JP" sz="1400" dirty="0" smtClean="0">
              <a:latin typeface="ＭＳ Ｐ明朝" panose="02020600040205080304" pitchFamily="18" charset="-128"/>
              <a:ea typeface="ＭＳ Ｐ明朝" panose="02020600040205080304" pitchFamily="18" charset="-128"/>
            </a:endParaRPr>
          </a:p>
          <a:p>
            <a:r>
              <a:rPr lang="ja-JP" altLang="en-US" sz="1400" dirty="0" smtClean="0">
                <a:latin typeface="ＭＳ Ｐ明朝" panose="02020600040205080304" pitchFamily="18" charset="-128"/>
                <a:ea typeface="ＭＳ Ｐ明朝" panose="02020600040205080304" pitchFamily="18" charset="-128"/>
              </a:rPr>
              <a:t>　営を進めるための仕組みづくり</a:t>
            </a:r>
            <a:endParaRPr lang="en-US" altLang="ja-JP" sz="1400" dirty="0" smtClean="0">
              <a:latin typeface="ＭＳ Ｐ明朝" panose="02020600040205080304" pitchFamily="18" charset="-128"/>
              <a:ea typeface="ＭＳ Ｐ明朝" panose="02020600040205080304" pitchFamily="18" charset="-128"/>
            </a:endParaRPr>
          </a:p>
          <a:p>
            <a:r>
              <a:rPr lang="ja-JP" altLang="en-US" sz="1200" dirty="0" smtClean="0">
                <a:latin typeface="ＭＳ Ｐ明朝" panose="02020600040205080304" pitchFamily="18" charset="-128"/>
                <a:ea typeface="ＭＳ Ｐ明朝" panose="02020600040205080304" pitchFamily="18" charset="-128"/>
              </a:rPr>
              <a:t>　  </a:t>
            </a:r>
            <a:r>
              <a:rPr lang="en-US" altLang="ja-JP" sz="1200" dirty="0" smtClean="0">
                <a:latin typeface="ＭＳ Ｐ明朝" panose="02020600040205080304" pitchFamily="18" charset="-128"/>
                <a:ea typeface="ＭＳ Ｐ明朝" panose="02020600040205080304" pitchFamily="18" charset="-128"/>
              </a:rPr>
              <a:t>-</a:t>
            </a:r>
            <a:r>
              <a:rPr lang="ja-JP" altLang="en-US" sz="1200" dirty="0" smtClean="0">
                <a:latin typeface="ＭＳ Ｐ明朝" panose="02020600040205080304" pitchFamily="18" charset="-128"/>
                <a:ea typeface="ＭＳ Ｐ明朝" panose="02020600040205080304" pitchFamily="18" charset="-128"/>
              </a:rPr>
              <a:t> 校長経営戦略予算の配付</a:t>
            </a:r>
          </a:p>
          <a:p>
            <a:r>
              <a:rPr lang="ja-JP" altLang="en-US" sz="1200" dirty="0" smtClean="0">
                <a:latin typeface="ＭＳ Ｐ明朝" panose="02020600040205080304" pitchFamily="18" charset="-128"/>
                <a:ea typeface="ＭＳ Ｐ明朝" panose="02020600040205080304" pitchFamily="18" charset="-128"/>
              </a:rPr>
              <a:t>　  </a:t>
            </a:r>
            <a:r>
              <a:rPr lang="en-US" altLang="ja-JP" sz="1200" dirty="0" smtClean="0">
                <a:latin typeface="ＭＳ Ｐ明朝" panose="02020600040205080304" pitchFamily="18" charset="-128"/>
                <a:ea typeface="ＭＳ Ｐ明朝" panose="02020600040205080304" pitchFamily="18" charset="-128"/>
              </a:rPr>
              <a:t>-</a:t>
            </a:r>
            <a:r>
              <a:rPr lang="ja-JP" altLang="en-US" sz="1200" dirty="0" smtClean="0">
                <a:latin typeface="ＭＳ Ｐ明朝" panose="02020600040205080304" pitchFamily="18" charset="-128"/>
                <a:ea typeface="ＭＳ Ｐ明朝" panose="02020600040205080304" pitchFamily="18" charset="-128"/>
              </a:rPr>
              <a:t> がんばる教員個人やグループの主体的な研究活</a:t>
            </a:r>
            <a:endParaRPr lang="en-US" altLang="ja-JP" sz="1200" dirty="0" smtClean="0">
              <a:latin typeface="ＭＳ Ｐ明朝" panose="02020600040205080304" pitchFamily="18" charset="-128"/>
              <a:ea typeface="ＭＳ Ｐ明朝" panose="02020600040205080304" pitchFamily="18" charset="-128"/>
            </a:endParaRPr>
          </a:p>
          <a:p>
            <a:r>
              <a:rPr lang="ja-JP" altLang="en-US" sz="1200" dirty="0" smtClean="0">
                <a:latin typeface="ＭＳ Ｐ明朝" panose="02020600040205080304" pitchFamily="18" charset="-128"/>
                <a:ea typeface="ＭＳ Ｐ明朝" panose="02020600040205080304" pitchFamily="18" charset="-128"/>
              </a:rPr>
              <a:t>　    動への支援     など</a:t>
            </a:r>
            <a:endParaRPr lang="ja-JP" altLang="en-US" sz="1200" dirty="0">
              <a:latin typeface="ＭＳ Ｐ明朝" panose="02020600040205080304" pitchFamily="18" charset="-128"/>
              <a:ea typeface="ＭＳ Ｐ明朝" panose="02020600040205080304" pitchFamily="18" charset="-128"/>
            </a:endParaRPr>
          </a:p>
        </p:txBody>
      </p:sp>
      <p:sp>
        <p:nvSpPr>
          <p:cNvPr id="17" name="スライド番号プレースホルダ 16"/>
          <p:cNvSpPr>
            <a:spLocks noGrp="1"/>
          </p:cNvSpPr>
          <p:nvPr>
            <p:ph type="sldNum" sz="quarter" idx="12"/>
          </p:nvPr>
        </p:nvSpPr>
        <p:spPr/>
        <p:txBody>
          <a:bodyPr/>
          <a:lstStyle/>
          <a:p>
            <a:fld id="{37EF5067-3AB7-4642-9103-42CBD40CC6D9}" type="slidenum">
              <a:rPr kumimoji="1" lang="ja-JP" altLang="en-US" smtClean="0"/>
              <a:pPr/>
              <a:t>83</a:t>
            </a:fld>
            <a:endParaRPr kumimoji="1" lang="ja-JP" altLang="en-US" dirty="0"/>
          </a:p>
        </p:txBody>
      </p:sp>
    </p:spTree>
    <p:extLst>
      <p:ext uri="{BB962C8B-B14F-4D97-AF65-F5344CB8AC3E}">
        <p14:creationId xmlns:p14="http://schemas.microsoft.com/office/powerpoint/2010/main" val="601061024"/>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ext uri="{D42A27DB-BD31-4B8C-83A1-F6EECF244321}">
                <p14:modId xmlns:p14="http://schemas.microsoft.com/office/powerpoint/2010/main" val="2455583167"/>
              </p:ext>
            </p:extLst>
          </p:nvPr>
        </p:nvGraphicFramePr>
        <p:xfrm>
          <a:off x="171625" y="332656"/>
          <a:ext cx="9677919" cy="6514499"/>
        </p:xfrm>
        <a:graphic>
          <a:graphicData uri="http://schemas.openxmlformats.org/drawingml/2006/table">
            <a:tbl>
              <a:tblPr firstRow="1" bandRow="1">
                <a:tableStyleId>{5940675A-B579-460E-94D1-54222C63F5DA}</a:tableStyleId>
              </a:tblPr>
              <a:tblGrid>
                <a:gridCol w="390000">
                  <a:extLst>
                    <a:ext uri="{9D8B030D-6E8A-4147-A177-3AD203B41FA5}">
                      <a16:colId xmlns:a16="http://schemas.microsoft.com/office/drawing/2014/main" val="20000"/>
                    </a:ext>
                  </a:extLst>
                </a:gridCol>
                <a:gridCol w="989919">
                  <a:extLst>
                    <a:ext uri="{9D8B030D-6E8A-4147-A177-3AD203B41FA5}">
                      <a16:colId xmlns:a16="http://schemas.microsoft.com/office/drawing/2014/main" val="20001"/>
                    </a:ext>
                  </a:extLst>
                </a:gridCol>
                <a:gridCol w="1326000">
                  <a:extLst>
                    <a:ext uri="{9D8B030D-6E8A-4147-A177-3AD203B41FA5}">
                      <a16:colId xmlns:a16="http://schemas.microsoft.com/office/drawing/2014/main" val="20002"/>
                    </a:ext>
                  </a:extLst>
                </a:gridCol>
                <a:gridCol w="1326000">
                  <a:extLst>
                    <a:ext uri="{9D8B030D-6E8A-4147-A177-3AD203B41FA5}">
                      <a16:colId xmlns:a16="http://schemas.microsoft.com/office/drawing/2014/main" val="20003"/>
                    </a:ext>
                  </a:extLst>
                </a:gridCol>
                <a:gridCol w="1326000">
                  <a:extLst>
                    <a:ext uri="{9D8B030D-6E8A-4147-A177-3AD203B41FA5}">
                      <a16:colId xmlns:a16="http://schemas.microsoft.com/office/drawing/2014/main" val="20004"/>
                    </a:ext>
                  </a:extLst>
                </a:gridCol>
                <a:gridCol w="1440000">
                  <a:extLst>
                    <a:ext uri="{9D8B030D-6E8A-4147-A177-3AD203B41FA5}">
                      <a16:colId xmlns:a16="http://schemas.microsoft.com/office/drawing/2014/main" val="20005"/>
                    </a:ext>
                  </a:extLst>
                </a:gridCol>
                <a:gridCol w="1440000">
                  <a:extLst>
                    <a:ext uri="{9D8B030D-6E8A-4147-A177-3AD203B41FA5}">
                      <a16:colId xmlns:a16="http://schemas.microsoft.com/office/drawing/2014/main" val="20006"/>
                    </a:ext>
                  </a:extLst>
                </a:gridCol>
                <a:gridCol w="1440000">
                  <a:extLst>
                    <a:ext uri="{9D8B030D-6E8A-4147-A177-3AD203B41FA5}">
                      <a16:colId xmlns:a16="http://schemas.microsoft.com/office/drawing/2014/main" val="20007"/>
                    </a:ext>
                  </a:extLst>
                </a:gridCol>
              </a:tblGrid>
              <a:tr h="394499">
                <a:tc>
                  <a:txBody>
                    <a:bodyPr/>
                    <a:lstStyle/>
                    <a:p>
                      <a:endParaRPr kumimoji="1" lang="ja-JP" altLang="en-US" dirty="0"/>
                    </a:p>
                  </a:txBody>
                  <a:tcPr marL="99060" marR="99060"/>
                </a:tc>
                <a:tc>
                  <a:txBody>
                    <a:bodyPr/>
                    <a:lstStyle/>
                    <a:p>
                      <a:pPr algn="ctr"/>
                      <a:r>
                        <a:rPr kumimoji="1" lang="en-US" altLang="ja-JP" dirty="0" smtClean="0"/>
                        <a:t>2008</a:t>
                      </a:r>
                      <a:endParaRPr kumimoji="1" lang="ja-JP" altLang="en-US" dirty="0"/>
                    </a:p>
                  </a:txBody>
                  <a:tcPr marL="99060" marR="99060"/>
                </a:tc>
                <a:tc>
                  <a:txBody>
                    <a:bodyPr/>
                    <a:lstStyle/>
                    <a:p>
                      <a:pPr algn="ctr"/>
                      <a:r>
                        <a:rPr kumimoji="1" lang="en-US" altLang="ja-JP" dirty="0" smtClean="0"/>
                        <a:t>2009</a:t>
                      </a:r>
                      <a:endParaRPr kumimoji="1" lang="ja-JP" altLang="en-US" dirty="0"/>
                    </a:p>
                  </a:txBody>
                  <a:tcPr marL="99060" marR="99060"/>
                </a:tc>
                <a:tc>
                  <a:txBody>
                    <a:bodyPr/>
                    <a:lstStyle/>
                    <a:p>
                      <a:pPr algn="ctr"/>
                      <a:r>
                        <a:rPr kumimoji="1" lang="en-US" altLang="ja-JP" dirty="0" smtClean="0"/>
                        <a:t>2010</a:t>
                      </a:r>
                      <a:endParaRPr kumimoji="1" lang="ja-JP" altLang="en-US" dirty="0"/>
                    </a:p>
                  </a:txBody>
                  <a:tcPr marL="99060" marR="99060"/>
                </a:tc>
                <a:tc>
                  <a:txBody>
                    <a:bodyPr/>
                    <a:lstStyle/>
                    <a:p>
                      <a:pPr algn="ctr"/>
                      <a:r>
                        <a:rPr kumimoji="1" lang="en-US" altLang="ja-JP" dirty="0" smtClean="0"/>
                        <a:t>2011</a:t>
                      </a:r>
                      <a:endParaRPr kumimoji="1" lang="ja-JP" altLang="en-US" dirty="0"/>
                    </a:p>
                  </a:txBody>
                  <a:tcPr marL="99060" marR="99060"/>
                </a:tc>
                <a:tc>
                  <a:txBody>
                    <a:bodyPr/>
                    <a:lstStyle/>
                    <a:p>
                      <a:pPr algn="ctr"/>
                      <a:r>
                        <a:rPr kumimoji="1" lang="en-US" altLang="ja-JP" dirty="0" smtClean="0"/>
                        <a:t>2012</a:t>
                      </a:r>
                      <a:endParaRPr kumimoji="1" lang="ja-JP" altLang="en-US" dirty="0"/>
                    </a:p>
                  </a:txBody>
                  <a:tcPr marL="99060" marR="99060"/>
                </a:tc>
                <a:tc>
                  <a:txBody>
                    <a:bodyPr/>
                    <a:lstStyle/>
                    <a:p>
                      <a:pPr algn="ctr"/>
                      <a:r>
                        <a:rPr kumimoji="1" lang="en-US" altLang="ja-JP" dirty="0" smtClean="0"/>
                        <a:t>2013</a:t>
                      </a:r>
                      <a:endParaRPr kumimoji="1" lang="ja-JP" altLang="en-US" dirty="0"/>
                    </a:p>
                  </a:txBody>
                  <a:tcPr marL="99060" marR="99060"/>
                </a:tc>
                <a:tc>
                  <a:txBody>
                    <a:bodyPr/>
                    <a:lstStyle/>
                    <a:p>
                      <a:pPr algn="ctr"/>
                      <a:r>
                        <a:rPr kumimoji="1" lang="en-US" altLang="ja-JP" dirty="0" smtClean="0"/>
                        <a:t>2014</a:t>
                      </a:r>
                      <a:endParaRPr kumimoji="1" lang="ja-JP" altLang="en-US" dirty="0"/>
                    </a:p>
                  </a:txBody>
                  <a:tcPr marL="99060" marR="99060"/>
                </a:tc>
                <a:extLst>
                  <a:ext uri="{0D108BD9-81ED-4DB2-BD59-A6C34878D82A}">
                    <a16:rowId xmlns:a16="http://schemas.microsoft.com/office/drawing/2014/main" val="10000"/>
                  </a:ext>
                </a:extLst>
              </a:tr>
              <a:tr h="2880000">
                <a:tc>
                  <a:txBody>
                    <a:bodyPr/>
                    <a:lstStyle/>
                    <a:p>
                      <a:pPr algn="ctr"/>
                      <a:r>
                        <a:rPr kumimoji="1" lang="ja-JP" altLang="en-US" sz="1600" dirty="0" smtClean="0"/>
                        <a:t>小学校・中学校</a:t>
                      </a:r>
                      <a:endParaRPr kumimoji="1" lang="ja-JP" altLang="en-US" sz="1600" dirty="0"/>
                    </a:p>
                  </a:txBody>
                  <a:tcPr marL="99060" marR="99060" anchor="ctr"/>
                </a:tc>
                <a:tc>
                  <a:txBody>
                    <a:bodyPr/>
                    <a:lstStyle/>
                    <a:p>
                      <a:endParaRPr kumimoji="1" lang="ja-JP" altLang="en-US" sz="1600" dirty="0"/>
                    </a:p>
                  </a:txBody>
                  <a:tcPr marL="99060" marR="99060"/>
                </a:tc>
                <a:tc>
                  <a:txBody>
                    <a:bodyPr/>
                    <a:lstStyle/>
                    <a:p>
                      <a:endParaRPr kumimoji="1" lang="ja-JP" altLang="en-US" dirty="0"/>
                    </a:p>
                  </a:txBody>
                  <a:tcPr marL="99060" marR="99060"/>
                </a:tc>
                <a:tc>
                  <a:txBody>
                    <a:bodyPr/>
                    <a:lstStyle/>
                    <a:p>
                      <a:endParaRPr kumimoji="1" lang="ja-JP" altLang="en-US" dirty="0"/>
                    </a:p>
                  </a:txBody>
                  <a:tcPr marL="99060" marR="99060"/>
                </a:tc>
                <a:tc>
                  <a:txBody>
                    <a:bodyPr/>
                    <a:lstStyle/>
                    <a:p>
                      <a:endParaRPr kumimoji="1" lang="ja-JP" altLang="en-US" dirty="0"/>
                    </a:p>
                  </a:txBody>
                  <a:tcPr marL="99060" marR="99060"/>
                </a:tc>
                <a:tc>
                  <a:txBody>
                    <a:bodyPr/>
                    <a:lstStyle/>
                    <a:p>
                      <a:r>
                        <a:rPr kumimoji="1" lang="ja-JP" altLang="en-US" dirty="0" smtClean="0"/>
                        <a:t>しょう</a:t>
                      </a:r>
                      <a:endParaRPr kumimoji="1" lang="ja-JP" altLang="en-US" dirty="0"/>
                    </a:p>
                  </a:txBody>
                  <a:tcPr marL="99060" marR="99060"/>
                </a:tc>
                <a:tc>
                  <a:txBody>
                    <a:bodyPr/>
                    <a:lstStyle/>
                    <a:p>
                      <a:endParaRPr kumimoji="1" lang="ja-JP" altLang="en-US" dirty="0"/>
                    </a:p>
                  </a:txBody>
                  <a:tcPr marL="99060" marR="99060"/>
                </a:tc>
                <a:tc>
                  <a:txBody>
                    <a:bodyPr/>
                    <a:lstStyle/>
                    <a:p>
                      <a:endParaRPr kumimoji="1" lang="ja-JP" altLang="en-US" dirty="0"/>
                    </a:p>
                  </a:txBody>
                  <a:tcPr marL="99060" marR="99060"/>
                </a:tc>
                <a:extLst>
                  <a:ext uri="{0D108BD9-81ED-4DB2-BD59-A6C34878D82A}">
                    <a16:rowId xmlns:a16="http://schemas.microsoft.com/office/drawing/2014/main" val="10001"/>
                  </a:ext>
                </a:extLst>
              </a:tr>
              <a:tr h="1836000">
                <a:tc>
                  <a:txBody>
                    <a:bodyPr/>
                    <a:lstStyle/>
                    <a:p>
                      <a:pPr algn="ctr"/>
                      <a:r>
                        <a:rPr kumimoji="1" lang="ja-JP" altLang="en-US" sz="1400" dirty="0" smtClean="0"/>
                        <a:t>高校・支援教育</a:t>
                      </a:r>
                      <a:endParaRPr kumimoji="1" lang="ja-JP" altLang="en-US" sz="1400" dirty="0"/>
                    </a:p>
                  </a:txBody>
                  <a:tcPr marL="99060" marR="99060" anchor="ctr"/>
                </a:tc>
                <a:tc>
                  <a:txBody>
                    <a:bodyPr/>
                    <a:lstStyle/>
                    <a:p>
                      <a:endParaRPr kumimoji="1" lang="ja-JP" altLang="en-US" dirty="0"/>
                    </a:p>
                  </a:txBody>
                  <a:tcPr marL="99060" marR="99060"/>
                </a:tc>
                <a:tc>
                  <a:txBody>
                    <a:bodyPr/>
                    <a:lstStyle/>
                    <a:p>
                      <a:endParaRPr kumimoji="1" lang="ja-JP" altLang="en-US" dirty="0"/>
                    </a:p>
                  </a:txBody>
                  <a:tcPr marL="99060" marR="99060"/>
                </a:tc>
                <a:tc>
                  <a:txBody>
                    <a:bodyPr/>
                    <a:lstStyle/>
                    <a:p>
                      <a:endParaRPr kumimoji="1" lang="ja-JP" altLang="en-US" dirty="0"/>
                    </a:p>
                  </a:txBody>
                  <a:tcPr marL="99060" marR="99060"/>
                </a:tc>
                <a:tc>
                  <a:txBody>
                    <a:bodyPr/>
                    <a:lstStyle/>
                    <a:p>
                      <a:endParaRPr kumimoji="1" lang="ja-JP" altLang="en-US" dirty="0"/>
                    </a:p>
                  </a:txBody>
                  <a:tcPr marL="99060" marR="99060"/>
                </a:tc>
                <a:tc>
                  <a:txBody>
                    <a:bodyPr/>
                    <a:lstStyle/>
                    <a:p>
                      <a:endParaRPr kumimoji="1" lang="ja-JP" altLang="en-US" dirty="0"/>
                    </a:p>
                  </a:txBody>
                  <a:tcPr marL="99060" marR="99060"/>
                </a:tc>
                <a:tc>
                  <a:txBody>
                    <a:bodyPr/>
                    <a:lstStyle/>
                    <a:p>
                      <a:endParaRPr kumimoji="1" lang="ja-JP" altLang="en-US" dirty="0"/>
                    </a:p>
                  </a:txBody>
                  <a:tcPr marL="99060" marR="99060"/>
                </a:tc>
                <a:tc>
                  <a:txBody>
                    <a:bodyPr/>
                    <a:lstStyle/>
                    <a:p>
                      <a:endParaRPr kumimoji="1" lang="ja-JP" altLang="en-US" dirty="0"/>
                    </a:p>
                  </a:txBody>
                  <a:tcPr marL="99060" marR="99060"/>
                </a:tc>
                <a:extLst>
                  <a:ext uri="{0D108BD9-81ED-4DB2-BD59-A6C34878D82A}">
                    <a16:rowId xmlns:a16="http://schemas.microsoft.com/office/drawing/2014/main" val="10002"/>
                  </a:ext>
                </a:extLst>
              </a:tr>
              <a:tr h="1404000">
                <a:tc>
                  <a:txBody>
                    <a:bodyPr/>
                    <a:lstStyle/>
                    <a:p>
                      <a:r>
                        <a:rPr kumimoji="1" lang="ja-JP" altLang="en-US" sz="1600" dirty="0" smtClean="0"/>
                        <a:t>制度改革</a:t>
                      </a:r>
                      <a:endParaRPr kumimoji="1" lang="ja-JP" altLang="en-US" sz="1600" dirty="0"/>
                    </a:p>
                  </a:txBody>
                  <a:tcPr marL="99060" marR="99060" anchor="ctr"/>
                </a:tc>
                <a:tc>
                  <a:txBody>
                    <a:bodyPr/>
                    <a:lstStyle/>
                    <a:p>
                      <a:endParaRPr kumimoji="1" lang="ja-JP" altLang="en-US" dirty="0"/>
                    </a:p>
                  </a:txBody>
                  <a:tcPr marL="99060" marR="99060"/>
                </a:tc>
                <a:tc>
                  <a:txBody>
                    <a:bodyPr/>
                    <a:lstStyle/>
                    <a:p>
                      <a:endParaRPr kumimoji="1" lang="ja-JP" altLang="en-US" dirty="0"/>
                    </a:p>
                  </a:txBody>
                  <a:tcPr marL="99060" marR="99060"/>
                </a:tc>
                <a:tc>
                  <a:txBody>
                    <a:bodyPr/>
                    <a:lstStyle/>
                    <a:p>
                      <a:endParaRPr kumimoji="1" lang="ja-JP" altLang="en-US" dirty="0"/>
                    </a:p>
                  </a:txBody>
                  <a:tcPr marL="99060" marR="99060"/>
                </a:tc>
                <a:tc>
                  <a:txBody>
                    <a:bodyPr/>
                    <a:lstStyle/>
                    <a:p>
                      <a:endParaRPr kumimoji="1" lang="ja-JP" altLang="en-US" dirty="0"/>
                    </a:p>
                  </a:txBody>
                  <a:tcPr marL="99060" marR="99060"/>
                </a:tc>
                <a:tc>
                  <a:txBody>
                    <a:bodyPr/>
                    <a:lstStyle/>
                    <a:p>
                      <a:endParaRPr kumimoji="1" lang="ja-JP" altLang="en-US" dirty="0"/>
                    </a:p>
                  </a:txBody>
                  <a:tcPr marL="99060" marR="99060"/>
                </a:tc>
                <a:tc>
                  <a:txBody>
                    <a:bodyPr/>
                    <a:lstStyle/>
                    <a:p>
                      <a:endParaRPr kumimoji="1" lang="ja-JP" altLang="en-US" dirty="0"/>
                    </a:p>
                  </a:txBody>
                  <a:tcPr marL="99060" marR="99060"/>
                </a:tc>
                <a:tc>
                  <a:txBody>
                    <a:bodyPr/>
                    <a:lstStyle/>
                    <a:p>
                      <a:endParaRPr kumimoji="1" lang="ja-JP" altLang="en-US" dirty="0"/>
                    </a:p>
                  </a:txBody>
                  <a:tcPr marL="99060" marR="99060"/>
                </a:tc>
                <a:extLst>
                  <a:ext uri="{0D108BD9-81ED-4DB2-BD59-A6C34878D82A}">
                    <a16:rowId xmlns:a16="http://schemas.microsoft.com/office/drawing/2014/main" val="10003"/>
                  </a:ext>
                </a:extLst>
              </a:tr>
            </a:tbl>
          </a:graphicData>
        </a:graphic>
      </p:graphicFrame>
      <p:sp>
        <p:nvSpPr>
          <p:cNvPr id="15" name="タイトル 1"/>
          <p:cNvSpPr txBox="1">
            <a:spLocks/>
          </p:cNvSpPr>
          <p:nvPr/>
        </p:nvSpPr>
        <p:spPr>
          <a:xfrm>
            <a:off x="0" y="-27384"/>
            <a:ext cx="2742305" cy="360040"/>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2000" dirty="0" smtClean="0">
                <a:latin typeface="ＭＳ Ｐゴシック" panose="020B0600070205080204" pitchFamily="50" charset="-128"/>
                <a:ea typeface="ＭＳ Ｐゴシック" panose="020B0600070205080204" pitchFamily="50" charset="-128"/>
              </a:rPr>
              <a:t>■主な取組経過</a:t>
            </a:r>
            <a:endParaRPr lang="ja-JP" altLang="en-US" sz="2000" dirty="0">
              <a:latin typeface="ＭＳ Ｐゴシック" panose="020B0600070205080204" pitchFamily="50" charset="-128"/>
              <a:ea typeface="ＭＳ Ｐゴシック" panose="020B0600070205080204" pitchFamily="50" charset="-128"/>
            </a:endParaRPr>
          </a:p>
        </p:txBody>
      </p:sp>
      <p:sp>
        <p:nvSpPr>
          <p:cNvPr id="7" name="角丸四角形 6"/>
          <p:cNvSpPr/>
          <p:nvPr/>
        </p:nvSpPr>
        <p:spPr>
          <a:xfrm>
            <a:off x="618872" y="764705"/>
            <a:ext cx="864000" cy="360040"/>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smtClean="0"/>
              <a:t>教育非常事態宣言</a:t>
            </a:r>
            <a:endParaRPr kumimoji="1" lang="ja-JP" altLang="en-US" sz="1200" dirty="0"/>
          </a:p>
        </p:txBody>
      </p:sp>
      <p:sp>
        <p:nvSpPr>
          <p:cNvPr id="20" name="右矢印 19"/>
          <p:cNvSpPr/>
          <p:nvPr/>
        </p:nvSpPr>
        <p:spPr>
          <a:xfrm>
            <a:off x="1482872" y="764753"/>
            <a:ext cx="8323242" cy="287984"/>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smtClean="0">
                <a:solidFill>
                  <a:schemeClr val="tx1"/>
                </a:solidFill>
              </a:rPr>
              <a:t>学力向上に向けた市町村教委や学校への支援</a:t>
            </a:r>
            <a:endParaRPr kumimoji="1" lang="ja-JP" altLang="en-US" sz="1200" dirty="0">
              <a:solidFill>
                <a:schemeClr val="tx1"/>
              </a:solidFill>
            </a:endParaRPr>
          </a:p>
        </p:txBody>
      </p:sp>
      <p:sp>
        <p:nvSpPr>
          <p:cNvPr id="25" name="右矢印 24"/>
          <p:cNvSpPr/>
          <p:nvPr/>
        </p:nvSpPr>
        <p:spPr>
          <a:xfrm>
            <a:off x="4664968" y="1052737"/>
            <a:ext cx="5151926" cy="288032"/>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smtClean="0"/>
              <a:t>中学校給食</a:t>
            </a:r>
            <a:r>
              <a:rPr kumimoji="1" lang="ja-JP" altLang="en-US" sz="1200" dirty="0" smtClean="0">
                <a:solidFill>
                  <a:schemeClr val="tx1"/>
                </a:solidFill>
              </a:rPr>
              <a:t>導入促進事業</a:t>
            </a:r>
            <a:endParaRPr kumimoji="1" lang="ja-JP" altLang="en-US" sz="1200" dirty="0">
              <a:solidFill>
                <a:schemeClr val="tx1"/>
              </a:solidFill>
            </a:endParaRPr>
          </a:p>
        </p:txBody>
      </p:sp>
      <p:sp>
        <p:nvSpPr>
          <p:cNvPr id="30" name="右矢印 29"/>
          <p:cNvSpPr/>
          <p:nvPr/>
        </p:nvSpPr>
        <p:spPr>
          <a:xfrm>
            <a:off x="2936776" y="3933057"/>
            <a:ext cx="1193506" cy="432742"/>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lIns="72000" rIns="72000" rtlCol="0" anchor="ctr"/>
          <a:lstStyle/>
          <a:p>
            <a:pPr algn="ctr"/>
            <a:r>
              <a:rPr kumimoji="1" lang="ja-JP" altLang="en-US" sz="1100" dirty="0" smtClean="0"/>
              <a:t>公私立高校生ｾｰﾌﾃｨﾈｯﾄ</a:t>
            </a:r>
            <a:endParaRPr kumimoji="1" lang="ja-JP" altLang="en-US" sz="1100" dirty="0"/>
          </a:p>
        </p:txBody>
      </p:sp>
      <p:sp>
        <p:nvSpPr>
          <p:cNvPr id="31" name="右矢印 30"/>
          <p:cNvSpPr/>
          <p:nvPr/>
        </p:nvSpPr>
        <p:spPr>
          <a:xfrm>
            <a:off x="4406927" y="3981847"/>
            <a:ext cx="5410351" cy="288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smtClean="0">
                <a:solidFill>
                  <a:schemeClr val="tx1"/>
                </a:solidFill>
              </a:rPr>
              <a:t>私立高校授業料無償化拡充</a:t>
            </a:r>
            <a:endParaRPr kumimoji="1" lang="ja-JP" altLang="en-US" sz="1200" dirty="0">
              <a:solidFill>
                <a:schemeClr val="tx1"/>
              </a:solidFill>
            </a:endParaRPr>
          </a:p>
        </p:txBody>
      </p:sp>
      <p:sp>
        <p:nvSpPr>
          <p:cNvPr id="34" name="右矢印 33"/>
          <p:cNvSpPr/>
          <p:nvPr/>
        </p:nvSpPr>
        <p:spPr>
          <a:xfrm>
            <a:off x="4418073" y="3717032"/>
            <a:ext cx="5412373" cy="288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smtClean="0">
                <a:solidFill>
                  <a:schemeClr val="tx1"/>
                </a:solidFill>
              </a:rPr>
              <a:t>府立高校の新たな特色づくりの</a:t>
            </a:r>
            <a:r>
              <a:rPr lang="ja-JP" altLang="en-US" sz="1200" dirty="0" smtClean="0">
                <a:solidFill>
                  <a:schemeClr val="tx1"/>
                </a:solidFill>
              </a:rPr>
              <a:t>推進（ｸﾞﾛｰﾊﾞﾙﾘｰﾀﾞｰｽﾞﾊｲｽｸｰﾙ設置等）</a:t>
            </a:r>
            <a:endParaRPr kumimoji="1" lang="ja-JP" altLang="en-US" sz="1200" dirty="0">
              <a:solidFill>
                <a:schemeClr val="tx1"/>
              </a:solidFill>
            </a:endParaRPr>
          </a:p>
        </p:txBody>
      </p:sp>
      <p:sp>
        <p:nvSpPr>
          <p:cNvPr id="35" name="右矢印 34"/>
          <p:cNvSpPr/>
          <p:nvPr/>
        </p:nvSpPr>
        <p:spPr>
          <a:xfrm>
            <a:off x="7063004" y="3429001"/>
            <a:ext cx="2771634" cy="288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smtClean="0">
                <a:solidFill>
                  <a:schemeClr val="tx1"/>
                </a:solidFill>
              </a:rPr>
              <a:t>英語教育改革</a:t>
            </a:r>
            <a:endParaRPr kumimoji="1" lang="ja-JP" altLang="en-US" sz="1200" dirty="0">
              <a:solidFill>
                <a:schemeClr val="tx1"/>
              </a:solidFill>
            </a:endParaRPr>
          </a:p>
        </p:txBody>
      </p:sp>
      <p:sp>
        <p:nvSpPr>
          <p:cNvPr id="24" name="右矢印 23"/>
          <p:cNvSpPr/>
          <p:nvPr/>
        </p:nvSpPr>
        <p:spPr>
          <a:xfrm>
            <a:off x="1094506" y="5124534"/>
            <a:ext cx="8727034" cy="288032"/>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smtClean="0"/>
              <a:t>支援教育の充実</a:t>
            </a:r>
            <a:endParaRPr kumimoji="1" lang="ja-JP" altLang="en-US" sz="1200" dirty="0"/>
          </a:p>
        </p:txBody>
      </p:sp>
      <p:sp>
        <p:nvSpPr>
          <p:cNvPr id="40" name="右矢印 39"/>
          <p:cNvSpPr/>
          <p:nvPr/>
        </p:nvSpPr>
        <p:spPr>
          <a:xfrm>
            <a:off x="7080696" y="5430935"/>
            <a:ext cx="2736304" cy="288032"/>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smtClean="0"/>
              <a:t>大阪府教育振興基本計画</a:t>
            </a:r>
            <a:endParaRPr kumimoji="1" lang="ja-JP" altLang="en-US" sz="1200" dirty="0"/>
          </a:p>
        </p:txBody>
      </p:sp>
      <p:sp>
        <p:nvSpPr>
          <p:cNvPr id="42" name="右矢印 41"/>
          <p:cNvSpPr/>
          <p:nvPr/>
        </p:nvSpPr>
        <p:spPr>
          <a:xfrm>
            <a:off x="5646659" y="5704792"/>
            <a:ext cx="4176464" cy="288032"/>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smtClean="0">
                <a:solidFill>
                  <a:schemeClr val="tx1"/>
                </a:solidFill>
              </a:rPr>
              <a:t>府</a:t>
            </a:r>
            <a:r>
              <a:rPr kumimoji="1" lang="ja-JP" altLang="en-US" sz="1200" dirty="0" smtClean="0"/>
              <a:t>費負担教職員の人事権の移譲</a:t>
            </a:r>
            <a:endParaRPr kumimoji="1" lang="ja-JP" altLang="en-US" sz="1200" dirty="0"/>
          </a:p>
        </p:txBody>
      </p:sp>
      <p:sp>
        <p:nvSpPr>
          <p:cNvPr id="19" name="角丸四角形 18"/>
          <p:cNvSpPr/>
          <p:nvPr/>
        </p:nvSpPr>
        <p:spPr>
          <a:xfrm>
            <a:off x="4232920" y="5488792"/>
            <a:ext cx="1267133" cy="360016"/>
          </a:xfrm>
          <a:prstGeom prst="roundRect">
            <a:avLst/>
          </a:prstGeom>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r>
              <a:rPr kumimoji="1" lang="ja-JP" altLang="en-US" sz="1100" dirty="0" smtClean="0"/>
              <a:t>教育行政基本条例</a:t>
            </a:r>
            <a:endParaRPr kumimoji="1" lang="en-US" altLang="ja-JP" sz="1100" dirty="0" smtClean="0"/>
          </a:p>
          <a:p>
            <a:r>
              <a:rPr kumimoji="1" lang="ja-JP" altLang="en-US" sz="1100" dirty="0" smtClean="0"/>
              <a:t>大阪府立学校条例</a:t>
            </a:r>
            <a:endParaRPr kumimoji="1" lang="ja-JP" altLang="en-US" sz="1100" dirty="0"/>
          </a:p>
        </p:txBody>
      </p:sp>
      <p:sp>
        <p:nvSpPr>
          <p:cNvPr id="22" name="右矢印 21"/>
          <p:cNvSpPr/>
          <p:nvPr/>
        </p:nvSpPr>
        <p:spPr>
          <a:xfrm>
            <a:off x="7041232" y="1700809"/>
            <a:ext cx="2775662" cy="288032"/>
          </a:xfrm>
          <a:prstGeom prst="rightArrow">
            <a:avLst>
              <a:gd name="adj1" fmla="val 70481"/>
              <a:gd name="adj2" fmla="val 24398"/>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kumimoji="1" lang="ja-JP" altLang="en-US" sz="1200" dirty="0" smtClean="0">
                <a:solidFill>
                  <a:schemeClr val="bg1"/>
                </a:solidFill>
              </a:rPr>
              <a:t>小中学校への空調機設置</a:t>
            </a:r>
            <a:endParaRPr kumimoji="1" lang="ja-JP" altLang="en-US" sz="1200" dirty="0">
              <a:solidFill>
                <a:schemeClr val="bg1"/>
              </a:solidFill>
            </a:endParaRPr>
          </a:p>
        </p:txBody>
      </p:sp>
      <p:sp>
        <p:nvSpPr>
          <p:cNvPr id="23" name="右矢印 22"/>
          <p:cNvSpPr/>
          <p:nvPr/>
        </p:nvSpPr>
        <p:spPr>
          <a:xfrm>
            <a:off x="6969224" y="20841"/>
            <a:ext cx="1368152" cy="288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200" dirty="0" smtClean="0"/>
              <a:t>大阪府の取組</a:t>
            </a:r>
            <a:endParaRPr kumimoji="1" lang="ja-JP" altLang="en-US" sz="1200" dirty="0"/>
          </a:p>
        </p:txBody>
      </p:sp>
      <p:sp>
        <p:nvSpPr>
          <p:cNvPr id="26" name="右矢印 25"/>
          <p:cNvSpPr/>
          <p:nvPr/>
        </p:nvSpPr>
        <p:spPr>
          <a:xfrm>
            <a:off x="8481392" y="20841"/>
            <a:ext cx="1368152" cy="288000"/>
          </a:xfrm>
          <a:prstGeom prst="rightArrow">
            <a:avLst>
              <a:gd name="adj1" fmla="val 70481"/>
              <a:gd name="adj2" fmla="val 24398"/>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ja-JP" altLang="en-US" sz="1200" dirty="0" smtClean="0"/>
              <a:t>大阪市の取組</a:t>
            </a:r>
            <a:endParaRPr kumimoji="1" lang="ja-JP" altLang="en-US" sz="1200" dirty="0"/>
          </a:p>
        </p:txBody>
      </p:sp>
      <p:sp>
        <p:nvSpPr>
          <p:cNvPr id="28" name="右矢印 27"/>
          <p:cNvSpPr/>
          <p:nvPr/>
        </p:nvSpPr>
        <p:spPr>
          <a:xfrm>
            <a:off x="5745088" y="1412777"/>
            <a:ext cx="4071806" cy="288032"/>
          </a:xfrm>
          <a:prstGeom prst="rightArrow">
            <a:avLst>
              <a:gd name="adj1" fmla="val 70481"/>
              <a:gd name="adj2" fmla="val 24398"/>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kumimoji="1" lang="ja-JP" altLang="en-US" sz="1200" dirty="0" smtClean="0">
                <a:solidFill>
                  <a:schemeClr val="bg1"/>
                </a:solidFill>
              </a:rPr>
              <a:t>中学校給食の導入</a:t>
            </a:r>
            <a:endParaRPr kumimoji="1" lang="ja-JP" altLang="en-US" sz="1200" dirty="0">
              <a:solidFill>
                <a:schemeClr val="bg1"/>
              </a:solidFill>
            </a:endParaRPr>
          </a:p>
        </p:txBody>
      </p:sp>
      <p:sp>
        <p:nvSpPr>
          <p:cNvPr id="32" name="右矢印 31"/>
          <p:cNvSpPr/>
          <p:nvPr/>
        </p:nvSpPr>
        <p:spPr>
          <a:xfrm>
            <a:off x="7041232" y="1988841"/>
            <a:ext cx="2775662" cy="279648"/>
          </a:xfrm>
          <a:prstGeom prst="rightArrow">
            <a:avLst>
              <a:gd name="adj1" fmla="val 70481"/>
              <a:gd name="adj2" fmla="val 24398"/>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ja-JP" altLang="en-US" sz="1200" dirty="0" smtClean="0"/>
              <a:t>ＩＣＴ活用（学校教育、校務効率化）</a:t>
            </a:r>
            <a:endParaRPr kumimoji="1" lang="ja-JP" altLang="en-US" sz="1200" dirty="0">
              <a:solidFill>
                <a:schemeClr val="tx1"/>
              </a:solidFill>
            </a:endParaRPr>
          </a:p>
        </p:txBody>
      </p:sp>
      <p:sp>
        <p:nvSpPr>
          <p:cNvPr id="33" name="右矢印 32"/>
          <p:cNvSpPr/>
          <p:nvPr/>
        </p:nvSpPr>
        <p:spPr>
          <a:xfrm>
            <a:off x="7041232" y="2276873"/>
            <a:ext cx="2775662" cy="279648"/>
          </a:xfrm>
          <a:prstGeom prst="rightArrow">
            <a:avLst>
              <a:gd name="adj1" fmla="val 70481"/>
              <a:gd name="adj2" fmla="val 24398"/>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kumimoji="1" lang="ja-JP" altLang="en-US" sz="1200" dirty="0" smtClean="0">
                <a:solidFill>
                  <a:schemeClr val="bg1"/>
                </a:solidFill>
              </a:rPr>
              <a:t>小学</a:t>
            </a:r>
            <a:r>
              <a:rPr kumimoji="1" lang="en-US" altLang="ja-JP" sz="1200" dirty="0" smtClean="0">
                <a:solidFill>
                  <a:schemeClr val="bg1"/>
                </a:solidFill>
              </a:rPr>
              <a:t>1</a:t>
            </a:r>
            <a:r>
              <a:rPr kumimoji="1" lang="ja-JP" altLang="en-US" sz="1200" dirty="0" smtClean="0">
                <a:solidFill>
                  <a:schemeClr val="bg1"/>
                </a:solidFill>
              </a:rPr>
              <a:t>年生からの英語指導</a:t>
            </a:r>
            <a:r>
              <a:rPr kumimoji="1" lang="ja-JP" altLang="en-US" sz="900" dirty="0" smtClean="0">
                <a:solidFill>
                  <a:schemeClr val="bg1"/>
                </a:solidFill>
              </a:rPr>
              <a:t>（モデル実施）</a:t>
            </a:r>
            <a:endParaRPr kumimoji="1" lang="ja-JP" altLang="en-US" sz="1200" dirty="0">
              <a:solidFill>
                <a:schemeClr val="bg1"/>
              </a:solidFill>
            </a:endParaRPr>
          </a:p>
        </p:txBody>
      </p:sp>
      <p:sp>
        <p:nvSpPr>
          <p:cNvPr id="36" name="右矢印 35"/>
          <p:cNvSpPr/>
          <p:nvPr/>
        </p:nvSpPr>
        <p:spPr>
          <a:xfrm>
            <a:off x="7041232" y="2573289"/>
            <a:ext cx="2775662" cy="279648"/>
          </a:xfrm>
          <a:prstGeom prst="rightArrow">
            <a:avLst>
              <a:gd name="adj1" fmla="val 70481"/>
              <a:gd name="adj2" fmla="val 24398"/>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ja-JP" altLang="en-US" sz="1200" dirty="0" smtClean="0">
                <a:solidFill>
                  <a:schemeClr val="bg1"/>
                </a:solidFill>
              </a:rPr>
              <a:t>校長の裁量強化（経営戦略予算等）</a:t>
            </a:r>
            <a:endParaRPr kumimoji="1" lang="ja-JP" altLang="en-US" sz="1200" dirty="0">
              <a:solidFill>
                <a:schemeClr val="bg1"/>
              </a:solidFill>
            </a:endParaRPr>
          </a:p>
        </p:txBody>
      </p:sp>
      <p:sp>
        <p:nvSpPr>
          <p:cNvPr id="37" name="右矢印 36"/>
          <p:cNvSpPr/>
          <p:nvPr/>
        </p:nvSpPr>
        <p:spPr>
          <a:xfrm>
            <a:off x="7041232" y="2861321"/>
            <a:ext cx="2775662" cy="279648"/>
          </a:xfrm>
          <a:prstGeom prst="rightArrow">
            <a:avLst>
              <a:gd name="adj1" fmla="val 70481"/>
              <a:gd name="adj2" fmla="val 24398"/>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kumimoji="1" lang="ja-JP" altLang="en-US" sz="1200" dirty="0" smtClean="0">
                <a:solidFill>
                  <a:schemeClr val="bg1"/>
                </a:solidFill>
              </a:rPr>
              <a:t>学校協議会の設置</a:t>
            </a:r>
            <a:endParaRPr kumimoji="1" lang="ja-JP" altLang="en-US" sz="1200" dirty="0">
              <a:solidFill>
                <a:schemeClr val="bg1"/>
              </a:solidFill>
            </a:endParaRPr>
          </a:p>
        </p:txBody>
      </p:sp>
      <p:sp>
        <p:nvSpPr>
          <p:cNvPr id="38" name="右矢印 37"/>
          <p:cNvSpPr/>
          <p:nvPr/>
        </p:nvSpPr>
        <p:spPr>
          <a:xfrm>
            <a:off x="8481392" y="3140969"/>
            <a:ext cx="1335502" cy="288032"/>
          </a:xfrm>
          <a:prstGeom prst="rightArrow">
            <a:avLst>
              <a:gd name="adj1" fmla="val 70481"/>
              <a:gd name="adj2" fmla="val 24398"/>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kumimoji="1" lang="ja-JP" altLang="en-US" sz="1200" dirty="0" smtClean="0">
                <a:solidFill>
                  <a:schemeClr val="bg1"/>
                </a:solidFill>
              </a:rPr>
              <a:t>学校選択制</a:t>
            </a:r>
            <a:endParaRPr kumimoji="1" lang="ja-JP" altLang="en-US" sz="1200" dirty="0">
              <a:solidFill>
                <a:schemeClr val="bg1"/>
              </a:solidFill>
            </a:endParaRPr>
          </a:p>
        </p:txBody>
      </p:sp>
      <p:sp>
        <p:nvSpPr>
          <p:cNvPr id="41" name="角丸四角形 40"/>
          <p:cNvSpPr/>
          <p:nvPr/>
        </p:nvSpPr>
        <p:spPr>
          <a:xfrm>
            <a:off x="5630083" y="6021312"/>
            <a:ext cx="1267133" cy="360016"/>
          </a:xfrm>
          <a:prstGeom prst="roundRect">
            <a:avLst/>
          </a:prstGeom>
        </p:spPr>
        <p:style>
          <a:lnRef idx="2">
            <a:schemeClr val="accent5">
              <a:shade val="50000"/>
            </a:schemeClr>
          </a:lnRef>
          <a:fillRef idx="1">
            <a:schemeClr val="accent5"/>
          </a:fillRef>
          <a:effectRef idx="0">
            <a:schemeClr val="accent5"/>
          </a:effectRef>
          <a:fontRef idx="minor">
            <a:schemeClr val="lt1"/>
          </a:fontRef>
        </p:style>
        <p:txBody>
          <a:bodyPr lIns="36000" tIns="0" rIns="36000" bIns="0" rtlCol="0" anchor="ctr"/>
          <a:lstStyle/>
          <a:p>
            <a:r>
              <a:rPr kumimoji="1" lang="ja-JP" altLang="en-US" sz="1100" dirty="0" smtClean="0"/>
              <a:t>教育行政基本条例</a:t>
            </a:r>
            <a:endParaRPr kumimoji="1" lang="en-US" altLang="ja-JP" sz="1100" dirty="0" smtClean="0"/>
          </a:p>
          <a:p>
            <a:r>
              <a:rPr lang="ja-JP" altLang="en-US" sz="1100" dirty="0" smtClean="0"/>
              <a:t>学校活性化</a:t>
            </a:r>
            <a:r>
              <a:rPr kumimoji="1" lang="ja-JP" altLang="en-US" sz="1100" dirty="0" smtClean="0"/>
              <a:t>条例</a:t>
            </a:r>
            <a:endParaRPr kumimoji="1" lang="ja-JP" altLang="en-US" sz="1100" dirty="0"/>
          </a:p>
        </p:txBody>
      </p:sp>
      <p:sp>
        <p:nvSpPr>
          <p:cNvPr id="43" name="右矢印 42"/>
          <p:cNvSpPr/>
          <p:nvPr/>
        </p:nvSpPr>
        <p:spPr>
          <a:xfrm>
            <a:off x="7080696" y="6040340"/>
            <a:ext cx="2736304" cy="288032"/>
          </a:xfrm>
          <a:prstGeom prst="rightArrow">
            <a:avLst>
              <a:gd name="adj1" fmla="val 70481"/>
              <a:gd name="adj2" fmla="val 24398"/>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kumimoji="1" lang="ja-JP" altLang="en-US" sz="1200" dirty="0" smtClean="0">
                <a:solidFill>
                  <a:schemeClr val="bg1"/>
                </a:solidFill>
              </a:rPr>
              <a:t>大阪市教育振興基本計画</a:t>
            </a:r>
            <a:endParaRPr kumimoji="1" lang="ja-JP" altLang="en-US" sz="1200" dirty="0">
              <a:solidFill>
                <a:schemeClr val="bg1"/>
              </a:solidFill>
            </a:endParaRPr>
          </a:p>
        </p:txBody>
      </p:sp>
      <p:sp>
        <p:nvSpPr>
          <p:cNvPr id="44" name="右矢印 43"/>
          <p:cNvSpPr/>
          <p:nvPr/>
        </p:nvSpPr>
        <p:spPr>
          <a:xfrm>
            <a:off x="8624154" y="6309320"/>
            <a:ext cx="1191486" cy="504000"/>
          </a:xfrm>
          <a:prstGeom prst="rightArrow">
            <a:avLst>
              <a:gd name="adj1" fmla="val 70481"/>
              <a:gd name="adj2" fmla="val 24398"/>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kumimoji="1" lang="ja-JP" altLang="en-US" sz="1200" dirty="0" smtClean="0">
                <a:solidFill>
                  <a:schemeClr val="bg1"/>
                </a:solidFill>
              </a:rPr>
              <a:t>市長と教育</a:t>
            </a:r>
            <a:endParaRPr kumimoji="1" lang="en-US" altLang="ja-JP" sz="1200" dirty="0" smtClean="0">
              <a:solidFill>
                <a:schemeClr val="bg1"/>
              </a:solidFill>
            </a:endParaRPr>
          </a:p>
          <a:p>
            <a:pPr algn="ctr"/>
            <a:r>
              <a:rPr kumimoji="1" lang="ja-JP" altLang="en-US" sz="1200" dirty="0" smtClean="0">
                <a:solidFill>
                  <a:schemeClr val="bg1"/>
                </a:solidFill>
              </a:rPr>
              <a:t>委員の協議</a:t>
            </a:r>
            <a:endParaRPr kumimoji="1" lang="ja-JP" altLang="en-US" sz="1200" dirty="0">
              <a:solidFill>
                <a:schemeClr val="bg1"/>
              </a:solidFill>
            </a:endParaRPr>
          </a:p>
        </p:txBody>
      </p:sp>
      <p:sp>
        <p:nvSpPr>
          <p:cNvPr id="29" name="右矢印 28"/>
          <p:cNvSpPr/>
          <p:nvPr/>
        </p:nvSpPr>
        <p:spPr>
          <a:xfrm>
            <a:off x="8523468" y="4456308"/>
            <a:ext cx="1296144" cy="432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lIns="36000" rIns="36000" rtlCol="0" anchor="ctr"/>
          <a:lstStyle/>
          <a:p>
            <a:pPr algn="ctr"/>
            <a:r>
              <a:rPr kumimoji="1" lang="ja-JP" altLang="en-US" sz="1050" dirty="0" smtClean="0"/>
              <a:t>府立高校の通学区域を府内全域に</a:t>
            </a:r>
            <a:endParaRPr kumimoji="1" lang="ja-JP" altLang="en-US" sz="1050" dirty="0"/>
          </a:p>
        </p:txBody>
      </p:sp>
      <p:sp>
        <p:nvSpPr>
          <p:cNvPr id="45" name="右矢印 44"/>
          <p:cNvSpPr/>
          <p:nvPr/>
        </p:nvSpPr>
        <p:spPr>
          <a:xfrm>
            <a:off x="1095099" y="4843931"/>
            <a:ext cx="8727034" cy="288032"/>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smtClean="0"/>
              <a:t>私学助成　経常費補助金の削減（</a:t>
            </a:r>
            <a:r>
              <a:rPr kumimoji="1" lang="en-US" altLang="ja-JP" sz="1200" dirty="0" smtClean="0"/>
              <a:t>2014</a:t>
            </a:r>
            <a:r>
              <a:rPr kumimoji="1" lang="ja-JP" altLang="en-US" sz="1200" dirty="0" smtClean="0"/>
              <a:t>年度より一定緩和）</a:t>
            </a:r>
            <a:endParaRPr kumimoji="1" lang="ja-JP" altLang="en-US" sz="1200" dirty="0"/>
          </a:p>
        </p:txBody>
      </p:sp>
      <p:sp>
        <p:nvSpPr>
          <p:cNvPr id="46" name="右矢印 45"/>
          <p:cNvSpPr/>
          <p:nvPr/>
        </p:nvSpPr>
        <p:spPr>
          <a:xfrm>
            <a:off x="4387822" y="4221799"/>
            <a:ext cx="5443890" cy="288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smtClean="0">
                <a:solidFill>
                  <a:schemeClr val="tx1"/>
                </a:solidFill>
              </a:rPr>
              <a:t>学校マネジメントの強化（校長マネジメント経費等）</a:t>
            </a:r>
            <a:endParaRPr kumimoji="1" lang="ja-JP" altLang="en-US" sz="1200" dirty="0">
              <a:solidFill>
                <a:schemeClr val="tx1"/>
              </a:solidFill>
            </a:endParaRPr>
          </a:p>
        </p:txBody>
      </p:sp>
      <p:sp>
        <p:nvSpPr>
          <p:cNvPr id="47" name="スライド番号プレースホルダ 46"/>
          <p:cNvSpPr>
            <a:spLocks noGrp="1"/>
          </p:cNvSpPr>
          <p:nvPr>
            <p:ph type="sldNum" sz="quarter" idx="12"/>
          </p:nvPr>
        </p:nvSpPr>
        <p:spPr/>
        <p:txBody>
          <a:bodyPr/>
          <a:lstStyle/>
          <a:p>
            <a:fld id="{37EF5067-3AB7-4642-9103-42CBD40CC6D9}" type="slidenum">
              <a:rPr kumimoji="1" lang="ja-JP" altLang="en-US" smtClean="0"/>
              <a:pPr/>
              <a:t>84</a:t>
            </a:fld>
            <a:endParaRPr kumimoji="1" lang="ja-JP" altLang="en-US" dirty="0"/>
          </a:p>
        </p:txBody>
      </p:sp>
    </p:spTree>
    <p:extLst>
      <p:ext uri="{BB962C8B-B14F-4D97-AF65-F5344CB8AC3E}">
        <p14:creationId xmlns:p14="http://schemas.microsoft.com/office/powerpoint/2010/main" val="2615483201"/>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
          <p:cNvSpPr txBox="1">
            <a:spLocks noChangeArrowheads="1"/>
          </p:cNvSpPr>
          <p:nvPr/>
        </p:nvSpPr>
        <p:spPr bwMode="auto">
          <a:xfrm>
            <a:off x="0" y="-27384"/>
            <a:ext cx="9906000" cy="408111"/>
          </a:xfrm>
          <a:prstGeom prst="rect">
            <a:avLst/>
          </a:prstGeom>
          <a:no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dirty="0" smtClean="0">
                <a:latin typeface="ＭＳ Ｐゴシック" panose="020B0600070205080204" pitchFamily="50" charset="-128"/>
                <a:ea typeface="ＭＳ Ｐゴシック" panose="020B0600070205080204" pitchFamily="50" charset="-128"/>
              </a:rPr>
              <a:t>教育予算の経緯（１）　＜大阪府＞</a:t>
            </a:r>
            <a:endParaRPr lang="en-US" altLang="ja-JP" sz="1600" dirty="0" smtClean="0">
              <a:latin typeface="ＭＳ Ｐゴシック" panose="020B0600070205080204" pitchFamily="50" charset="-128"/>
              <a:ea typeface="ＭＳ Ｐゴシック" panose="020B0600070205080204" pitchFamily="50" charset="-128"/>
            </a:endParaRPr>
          </a:p>
        </p:txBody>
      </p:sp>
      <p:sp>
        <p:nvSpPr>
          <p:cNvPr id="24" name="テキスト ボックス 23"/>
          <p:cNvSpPr txBox="1"/>
          <p:nvPr/>
        </p:nvSpPr>
        <p:spPr>
          <a:xfrm>
            <a:off x="272480" y="476672"/>
            <a:ext cx="9144000" cy="338554"/>
          </a:xfrm>
          <a:prstGeom prst="rect">
            <a:avLst/>
          </a:prstGeom>
          <a:noFill/>
        </p:spPr>
        <p:txBody>
          <a:bodyPr wrap="square" rtlCol="0">
            <a:spAutoFit/>
          </a:bodyPr>
          <a:lstStyle/>
          <a:p>
            <a:r>
              <a:rPr kumimoji="1" lang="ja-JP" altLang="en-US" sz="1600" dirty="0" smtClean="0">
                <a:latin typeface="ＭＳ Ｐ明朝" panose="02020600040205080304" pitchFamily="18" charset="-128"/>
                <a:ea typeface="ＭＳ Ｐ明朝" panose="02020600040205080304" pitchFamily="18" charset="-128"/>
              </a:rPr>
              <a:t>知事重点事業において、教育関連事業に重点投資している</a:t>
            </a:r>
            <a:endParaRPr kumimoji="1" lang="ja-JP" altLang="en-US" sz="1600" dirty="0">
              <a:latin typeface="ＭＳ Ｐ明朝" panose="02020600040205080304" pitchFamily="18" charset="-128"/>
              <a:ea typeface="ＭＳ Ｐ明朝" panose="02020600040205080304" pitchFamily="18" charset="-128"/>
            </a:endParaRPr>
          </a:p>
        </p:txBody>
      </p:sp>
      <p:graphicFrame>
        <p:nvGraphicFramePr>
          <p:cNvPr id="2" name="表 1"/>
          <p:cNvGraphicFramePr>
            <a:graphicFrameLocks noGrp="1"/>
          </p:cNvGraphicFramePr>
          <p:nvPr>
            <p:extLst>
              <p:ext uri="{D42A27DB-BD31-4B8C-83A1-F6EECF244321}">
                <p14:modId xmlns:p14="http://schemas.microsoft.com/office/powerpoint/2010/main" val="2490137518"/>
              </p:ext>
            </p:extLst>
          </p:nvPr>
        </p:nvGraphicFramePr>
        <p:xfrm>
          <a:off x="103336" y="3536144"/>
          <a:ext cx="9673160" cy="3252960"/>
        </p:xfrm>
        <a:graphic>
          <a:graphicData uri="http://schemas.openxmlformats.org/drawingml/2006/table">
            <a:tbl>
              <a:tblPr firstRow="1" bandRow="1">
                <a:tableStyleId>{5940675A-B579-460E-94D1-54222C63F5DA}</a:tableStyleId>
              </a:tblPr>
              <a:tblGrid>
                <a:gridCol w="313160">
                  <a:extLst>
                    <a:ext uri="{9D8B030D-6E8A-4147-A177-3AD203B41FA5}">
                      <a16:colId xmlns:a16="http://schemas.microsoft.com/office/drawing/2014/main" val="20000"/>
                    </a:ext>
                  </a:extLst>
                </a:gridCol>
                <a:gridCol w="1872000">
                  <a:extLst>
                    <a:ext uri="{9D8B030D-6E8A-4147-A177-3AD203B41FA5}">
                      <a16:colId xmlns:a16="http://schemas.microsoft.com/office/drawing/2014/main" val="20001"/>
                    </a:ext>
                  </a:extLst>
                </a:gridCol>
                <a:gridCol w="2088440">
                  <a:extLst>
                    <a:ext uri="{9D8B030D-6E8A-4147-A177-3AD203B41FA5}">
                      <a16:colId xmlns:a16="http://schemas.microsoft.com/office/drawing/2014/main" val="20002"/>
                    </a:ext>
                  </a:extLst>
                </a:gridCol>
                <a:gridCol w="1655560">
                  <a:extLst>
                    <a:ext uri="{9D8B030D-6E8A-4147-A177-3AD203B41FA5}">
                      <a16:colId xmlns:a16="http://schemas.microsoft.com/office/drawing/2014/main" val="20003"/>
                    </a:ext>
                  </a:extLst>
                </a:gridCol>
                <a:gridCol w="1872000">
                  <a:extLst>
                    <a:ext uri="{9D8B030D-6E8A-4147-A177-3AD203B41FA5}">
                      <a16:colId xmlns:a16="http://schemas.microsoft.com/office/drawing/2014/main" val="20004"/>
                    </a:ext>
                  </a:extLst>
                </a:gridCol>
                <a:gridCol w="1872000">
                  <a:extLst>
                    <a:ext uri="{9D8B030D-6E8A-4147-A177-3AD203B41FA5}">
                      <a16:colId xmlns:a16="http://schemas.microsoft.com/office/drawing/2014/main" val="20005"/>
                    </a:ext>
                  </a:extLst>
                </a:gridCol>
              </a:tblGrid>
              <a:tr h="1008000">
                <a:tc>
                  <a:txBody>
                    <a:bodyPr/>
                    <a:lstStyle/>
                    <a:p>
                      <a:pPr algn="ctr"/>
                      <a:r>
                        <a:rPr kumimoji="1" lang="ja-JP" altLang="en-US" sz="1300" dirty="0" smtClean="0"/>
                        <a:t>小中学校</a:t>
                      </a:r>
                      <a:endParaRPr kumimoji="1" lang="ja-JP" altLang="en-US" sz="1300" dirty="0"/>
                    </a:p>
                  </a:txBody>
                  <a:tcPr marL="36000" marR="36000" marT="36000" marB="36000">
                    <a:solidFill>
                      <a:schemeClr val="accent1">
                        <a:lumMod val="20000"/>
                        <a:lumOff val="80000"/>
                      </a:schemeClr>
                    </a:solidFill>
                  </a:tcPr>
                </a:tc>
                <a:tc>
                  <a:txBody>
                    <a:bodyPr/>
                    <a:lstStyle/>
                    <a:p>
                      <a:r>
                        <a:rPr kumimoji="1" lang="ja-JP" altLang="en-US" sz="1200" dirty="0" smtClean="0">
                          <a:latin typeface="ＭＳ Ｐ明朝" panose="02020600040205080304" pitchFamily="18" charset="-128"/>
                          <a:ea typeface="ＭＳ Ｐ明朝" panose="02020600040205080304" pitchFamily="18" charset="-128"/>
                        </a:rPr>
                        <a:t>・中学校の学力向上ﾌﾟﾛｼﾞｪｸﾄ支援</a:t>
                      </a:r>
                      <a:r>
                        <a:rPr kumimoji="1" lang="en-US" altLang="ja-JP" sz="1200" dirty="0" smtClean="0">
                          <a:latin typeface="ＭＳ Ｐ明朝" panose="02020600040205080304" pitchFamily="18" charset="-128"/>
                          <a:ea typeface="ＭＳ Ｐ明朝" panose="02020600040205080304" pitchFamily="18" charset="-128"/>
                        </a:rPr>
                        <a:t>(1027.2</a:t>
                      </a:r>
                      <a:r>
                        <a:rPr kumimoji="1" lang="ja-JP" altLang="en-US" sz="1200" dirty="0" smtClean="0">
                          <a:latin typeface="ＭＳ Ｐ明朝" panose="02020600040205080304" pitchFamily="18" charset="-128"/>
                          <a:ea typeface="ＭＳ Ｐ明朝" panose="02020600040205080304" pitchFamily="18" charset="-128"/>
                        </a:rPr>
                        <a:t>百万円</a:t>
                      </a:r>
                      <a:r>
                        <a:rPr kumimoji="1" lang="en-US" altLang="ja-JP" sz="1200" dirty="0" smtClean="0">
                          <a:latin typeface="ＭＳ Ｐ明朝" panose="02020600040205080304" pitchFamily="18" charset="-128"/>
                          <a:ea typeface="ＭＳ Ｐ明朝" panose="02020600040205080304" pitchFamily="18" charset="-128"/>
                        </a:rPr>
                        <a:t>)</a:t>
                      </a:r>
                    </a:p>
                    <a:p>
                      <a:r>
                        <a:rPr kumimoji="1" lang="ja-JP" altLang="en-US" sz="1200" dirty="0" smtClean="0">
                          <a:latin typeface="ＭＳ Ｐ明朝" panose="02020600040205080304" pitchFamily="18" charset="-128"/>
                          <a:ea typeface="ＭＳ Ｐ明朝" panose="02020600040205080304" pitchFamily="18" charset="-128"/>
                        </a:rPr>
                        <a:t>・大阪府独自の学力・学習状況調査の実施</a:t>
                      </a:r>
                      <a:r>
                        <a:rPr kumimoji="1" lang="en-US" altLang="ja-JP" sz="1200" dirty="0" smtClean="0">
                          <a:latin typeface="ＭＳ Ｐ明朝" panose="02020600040205080304" pitchFamily="18" charset="-128"/>
                          <a:ea typeface="ＭＳ Ｐ明朝" panose="02020600040205080304" pitchFamily="18" charset="-128"/>
                        </a:rPr>
                        <a:t>(57.5</a:t>
                      </a:r>
                      <a:r>
                        <a:rPr kumimoji="1" lang="ja-JP" altLang="en-US" sz="1200" dirty="0" smtClean="0">
                          <a:latin typeface="ＭＳ Ｐ明朝" panose="02020600040205080304" pitchFamily="18" charset="-128"/>
                          <a:ea typeface="ＭＳ Ｐ明朝" panose="02020600040205080304" pitchFamily="18" charset="-128"/>
                        </a:rPr>
                        <a:t>百万円</a:t>
                      </a:r>
                      <a:r>
                        <a:rPr kumimoji="1" lang="en-US" altLang="ja-JP" sz="1200" dirty="0" smtClean="0">
                          <a:latin typeface="ＭＳ Ｐ明朝" panose="02020600040205080304" pitchFamily="18" charset="-128"/>
                          <a:ea typeface="ＭＳ Ｐ明朝" panose="02020600040205080304" pitchFamily="18" charset="-128"/>
                        </a:rPr>
                        <a:t>)</a:t>
                      </a:r>
                    </a:p>
                  </a:txBody>
                  <a:tcPr marL="36000" marR="36000" marT="36000" marB="36000">
                    <a:solidFill>
                      <a:schemeClr val="accent1">
                        <a:lumMod val="20000"/>
                        <a:lumOff val="80000"/>
                      </a:schemeClr>
                    </a:solidFill>
                  </a:tcPr>
                </a:tc>
                <a:tc>
                  <a:txBody>
                    <a:bodyPr/>
                    <a:lstStyle/>
                    <a:p>
                      <a:r>
                        <a:rPr kumimoji="1" lang="ja-JP" altLang="en-US" sz="1200" dirty="0" smtClean="0">
                          <a:latin typeface="ＭＳ Ｐ明朝" panose="02020600040205080304" pitchFamily="18" charset="-128"/>
                          <a:ea typeface="ＭＳ Ｐ明朝" panose="02020600040205080304" pitchFamily="18" charset="-128"/>
                        </a:rPr>
                        <a:t>・公立中学校への給食導入の促進</a:t>
                      </a:r>
                      <a:r>
                        <a:rPr kumimoji="1" lang="en-US" altLang="ja-JP" sz="1200" dirty="0" smtClean="0">
                          <a:latin typeface="ＭＳ Ｐ明朝" panose="02020600040205080304" pitchFamily="18" charset="-128"/>
                          <a:ea typeface="ＭＳ Ｐ明朝" panose="02020600040205080304" pitchFamily="18" charset="-128"/>
                        </a:rPr>
                        <a:t>(</a:t>
                      </a:r>
                      <a:r>
                        <a:rPr kumimoji="1" lang="ja-JP" altLang="en-US" sz="1200" dirty="0" smtClean="0">
                          <a:latin typeface="ＭＳ Ｐ明朝" panose="02020600040205080304" pitchFamily="18" charset="-128"/>
                          <a:ea typeface="ＭＳ Ｐ明朝" panose="02020600040205080304" pitchFamily="18" charset="-128"/>
                        </a:rPr>
                        <a:t>債務負担行為</a:t>
                      </a:r>
                      <a:r>
                        <a:rPr kumimoji="1" lang="en-US" altLang="ja-JP" sz="1200" dirty="0" smtClean="0">
                          <a:latin typeface="ＭＳ Ｐ明朝" panose="02020600040205080304" pitchFamily="18" charset="-128"/>
                          <a:ea typeface="ＭＳ Ｐ明朝" panose="02020600040205080304" pitchFamily="18" charset="-128"/>
                        </a:rPr>
                        <a:t>24,600.0</a:t>
                      </a:r>
                      <a:r>
                        <a:rPr kumimoji="1" lang="ja-JP" altLang="en-US" sz="1200" dirty="0" smtClean="0">
                          <a:latin typeface="ＭＳ Ｐ明朝" panose="02020600040205080304" pitchFamily="18" charset="-128"/>
                          <a:ea typeface="ＭＳ Ｐ明朝" panose="02020600040205080304" pitchFamily="18" charset="-128"/>
                        </a:rPr>
                        <a:t>百万円</a:t>
                      </a:r>
                      <a:r>
                        <a:rPr kumimoji="1" lang="en-US" altLang="ja-JP" sz="1200" dirty="0" smtClean="0">
                          <a:latin typeface="ＭＳ Ｐ明朝" panose="02020600040205080304" pitchFamily="18" charset="-128"/>
                          <a:ea typeface="ＭＳ Ｐ明朝" panose="02020600040205080304" pitchFamily="18" charset="-128"/>
                        </a:rPr>
                        <a:t>)</a:t>
                      </a:r>
                    </a:p>
                    <a:p>
                      <a:endParaRPr kumimoji="1" lang="ja-JP" altLang="en-US" sz="1200" dirty="0">
                        <a:latin typeface="ＭＳ Ｐ明朝" panose="02020600040205080304" pitchFamily="18" charset="-128"/>
                        <a:ea typeface="ＭＳ Ｐ明朝" panose="02020600040205080304" pitchFamily="18" charset="-128"/>
                      </a:endParaRPr>
                    </a:p>
                  </a:txBody>
                  <a:tcPr marL="36000" marR="36000" marT="36000" marB="36000">
                    <a:solidFill>
                      <a:schemeClr val="accent1">
                        <a:lumMod val="20000"/>
                        <a:lumOff val="80000"/>
                      </a:schemeClr>
                    </a:solidFill>
                  </a:tcPr>
                </a:tc>
                <a:tc>
                  <a:txBody>
                    <a:bodyPr/>
                    <a:lstStyle/>
                    <a:p>
                      <a:endParaRPr kumimoji="1" lang="ja-JP" altLang="en-US" sz="1200" dirty="0">
                        <a:latin typeface="ＭＳ Ｐ明朝" panose="02020600040205080304" pitchFamily="18" charset="-128"/>
                        <a:ea typeface="ＭＳ Ｐ明朝" panose="02020600040205080304" pitchFamily="18" charset="-128"/>
                      </a:endParaRPr>
                    </a:p>
                  </a:txBody>
                  <a:tcPr marL="36000" marR="36000" marT="36000" marB="36000">
                    <a:solidFill>
                      <a:schemeClr val="accent1">
                        <a:lumMod val="20000"/>
                        <a:lumOff val="80000"/>
                      </a:schemeClr>
                    </a:solidFill>
                  </a:tcPr>
                </a:tc>
                <a:tc>
                  <a:txBody>
                    <a:bodyPr/>
                    <a:lstStyle/>
                    <a:p>
                      <a:pPr marL="0" marR="0" indent="0" algn="l" defTabSz="957816"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明朝" panose="02020600040205080304" pitchFamily="18" charset="-128"/>
                          <a:ea typeface="ＭＳ Ｐ明朝" panose="02020600040205080304" pitchFamily="18" charset="-128"/>
                        </a:rPr>
                        <a:t>・ｽｸｰﾙ･ｴﾝﾊﾟﾜｰﾒﾝﾄ推進事業費</a:t>
                      </a:r>
                      <a:r>
                        <a:rPr kumimoji="1" lang="en-US" altLang="ja-JP" sz="1200" dirty="0" smtClean="0">
                          <a:latin typeface="ＭＳ Ｐ明朝" panose="02020600040205080304" pitchFamily="18" charset="-128"/>
                          <a:ea typeface="ＭＳ Ｐ明朝" panose="02020600040205080304" pitchFamily="18" charset="-128"/>
                        </a:rPr>
                        <a:t>(45.8</a:t>
                      </a:r>
                      <a:r>
                        <a:rPr kumimoji="1" lang="ja-JP" altLang="en-US" sz="1200" dirty="0" smtClean="0">
                          <a:latin typeface="ＭＳ Ｐ明朝" panose="02020600040205080304" pitchFamily="18" charset="-128"/>
                          <a:ea typeface="ＭＳ Ｐ明朝" panose="02020600040205080304" pitchFamily="18" charset="-128"/>
                        </a:rPr>
                        <a:t>百万円</a:t>
                      </a:r>
                      <a:r>
                        <a:rPr kumimoji="1" lang="en-US" altLang="ja-JP" sz="1200" dirty="0" smtClean="0">
                          <a:latin typeface="ＭＳ Ｐ明朝" panose="02020600040205080304" pitchFamily="18" charset="-128"/>
                          <a:ea typeface="ＭＳ Ｐ明朝" panose="02020600040205080304" pitchFamily="18" charset="-128"/>
                        </a:rPr>
                        <a:t>)</a:t>
                      </a:r>
                    </a:p>
                    <a:p>
                      <a:pPr marL="0" marR="0" indent="0" algn="l" defTabSz="957816"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明朝" panose="02020600040205080304" pitchFamily="18" charset="-128"/>
                          <a:ea typeface="ＭＳ Ｐ明朝" panose="02020600040205080304" pitchFamily="18" charset="-128"/>
                        </a:rPr>
                        <a:t>・中学校進路指導推進緊急支援事業費</a:t>
                      </a:r>
                      <a:r>
                        <a:rPr kumimoji="1" lang="en-US" altLang="ja-JP" sz="1200" dirty="0" smtClean="0">
                          <a:latin typeface="ＭＳ Ｐ明朝" panose="02020600040205080304" pitchFamily="18" charset="-128"/>
                          <a:ea typeface="ＭＳ Ｐ明朝" panose="02020600040205080304" pitchFamily="18" charset="-128"/>
                        </a:rPr>
                        <a:t>(12.7</a:t>
                      </a:r>
                      <a:r>
                        <a:rPr kumimoji="1" lang="ja-JP" altLang="en-US" sz="1200" dirty="0" smtClean="0">
                          <a:latin typeface="ＭＳ Ｐ明朝" panose="02020600040205080304" pitchFamily="18" charset="-128"/>
                          <a:ea typeface="ＭＳ Ｐ明朝" panose="02020600040205080304" pitchFamily="18" charset="-128"/>
                        </a:rPr>
                        <a:t>百万円</a:t>
                      </a:r>
                      <a:r>
                        <a:rPr kumimoji="1" lang="en-US" altLang="ja-JP" sz="1200" dirty="0" smtClean="0">
                          <a:latin typeface="ＭＳ Ｐ明朝" panose="02020600040205080304" pitchFamily="18" charset="-128"/>
                          <a:ea typeface="ＭＳ Ｐ明朝" panose="02020600040205080304" pitchFamily="18" charset="-128"/>
                        </a:rPr>
                        <a:t>)</a:t>
                      </a:r>
                    </a:p>
                    <a:p>
                      <a:pPr marL="0" marR="0" indent="0" algn="l" defTabSz="957816"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明朝" panose="02020600040205080304" pitchFamily="18" charset="-128"/>
                          <a:ea typeface="ＭＳ Ｐ明朝" panose="02020600040205080304" pitchFamily="18" charset="-128"/>
                        </a:rPr>
                        <a:t>・高校入試情報提供事業費</a:t>
                      </a:r>
                      <a:r>
                        <a:rPr kumimoji="1" lang="en-US" altLang="ja-JP" sz="1200" dirty="0" smtClean="0">
                          <a:latin typeface="ＭＳ Ｐ明朝" panose="02020600040205080304" pitchFamily="18" charset="-128"/>
                          <a:ea typeface="ＭＳ Ｐ明朝" panose="02020600040205080304" pitchFamily="18" charset="-128"/>
                        </a:rPr>
                        <a:t>(5.0</a:t>
                      </a:r>
                      <a:r>
                        <a:rPr kumimoji="1" lang="ja-JP" altLang="en-US" sz="1200" dirty="0" smtClean="0">
                          <a:latin typeface="ＭＳ Ｐ明朝" panose="02020600040205080304" pitchFamily="18" charset="-128"/>
                          <a:ea typeface="ＭＳ Ｐ明朝" panose="02020600040205080304" pitchFamily="18" charset="-128"/>
                        </a:rPr>
                        <a:t>百万円</a:t>
                      </a:r>
                      <a:r>
                        <a:rPr kumimoji="1" lang="en-US" altLang="ja-JP" sz="1200" dirty="0" smtClean="0">
                          <a:latin typeface="ＭＳ Ｐ明朝" panose="02020600040205080304" pitchFamily="18" charset="-128"/>
                          <a:ea typeface="ＭＳ Ｐ明朝" panose="02020600040205080304" pitchFamily="18" charset="-128"/>
                        </a:rPr>
                        <a:t>)</a:t>
                      </a:r>
                    </a:p>
                  </a:txBody>
                  <a:tcPr marL="36000" marR="36000" marT="36000" marB="36000">
                    <a:solidFill>
                      <a:schemeClr val="accent1">
                        <a:lumMod val="20000"/>
                        <a:lumOff val="80000"/>
                      </a:schemeClr>
                    </a:solidFill>
                  </a:tcPr>
                </a:tc>
                <a:tc>
                  <a:txBody>
                    <a:bodyPr/>
                    <a:lstStyle/>
                    <a:p>
                      <a:r>
                        <a:rPr kumimoji="1" lang="ja-JP" altLang="en-US" sz="1200" dirty="0" smtClean="0">
                          <a:latin typeface="ＭＳ Ｐ明朝" panose="02020600040205080304" pitchFamily="18" charset="-128"/>
                          <a:ea typeface="ＭＳ Ｐ明朝" panose="02020600040205080304" pitchFamily="18" charset="-128"/>
                        </a:rPr>
                        <a:t>・英語教育推進事業費</a:t>
                      </a:r>
                      <a:r>
                        <a:rPr kumimoji="1" lang="en-US" altLang="ja-JP" sz="1200" dirty="0" smtClean="0">
                          <a:latin typeface="ＭＳ Ｐ明朝" panose="02020600040205080304" pitchFamily="18" charset="-128"/>
                          <a:ea typeface="ＭＳ Ｐ明朝" panose="02020600040205080304" pitchFamily="18" charset="-128"/>
                        </a:rPr>
                        <a:t>【</a:t>
                      </a:r>
                      <a:r>
                        <a:rPr kumimoji="1" lang="ja-JP" altLang="en-US" sz="1200" dirty="0" smtClean="0">
                          <a:latin typeface="ＭＳ Ｐ明朝" panose="02020600040205080304" pitchFamily="18" charset="-128"/>
                          <a:ea typeface="ＭＳ Ｐ明朝" panose="02020600040205080304" pitchFamily="18" charset="-128"/>
                        </a:rPr>
                        <a:t>小中</a:t>
                      </a:r>
                      <a:r>
                        <a:rPr kumimoji="1" lang="en-US" altLang="ja-JP" sz="1200" dirty="0" smtClean="0">
                          <a:latin typeface="ＭＳ Ｐ明朝" panose="02020600040205080304" pitchFamily="18" charset="-128"/>
                          <a:ea typeface="ＭＳ Ｐ明朝" panose="02020600040205080304" pitchFamily="18" charset="-128"/>
                        </a:rPr>
                        <a:t>】(60.8</a:t>
                      </a:r>
                      <a:r>
                        <a:rPr kumimoji="1" lang="ja-JP" altLang="en-US" sz="1200" dirty="0" smtClean="0">
                          <a:latin typeface="ＭＳ Ｐ明朝" panose="02020600040205080304" pitchFamily="18" charset="-128"/>
                          <a:ea typeface="ＭＳ Ｐ明朝" panose="02020600040205080304" pitchFamily="18" charset="-128"/>
                        </a:rPr>
                        <a:t>百万円</a:t>
                      </a:r>
                      <a:r>
                        <a:rPr kumimoji="1" lang="en-US" altLang="ja-JP" sz="1200" dirty="0" smtClean="0">
                          <a:latin typeface="ＭＳ Ｐ明朝" panose="02020600040205080304" pitchFamily="18" charset="-128"/>
                          <a:ea typeface="ＭＳ Ｐ明朝" panose="02020600040205080304" pitchFamily="18" charset="-128"/>
                        </a:rPr>
                        <a:t>)</a:t>
                      </a:r>
                    </a:p>
                    <a:p>
                      <a:endParaRPr kumimoji="1" lang="ja-JP" altLang="en-US" sz="1200" dirty="0">
                        <a:latin typeface="ＭＳ Ｐ明朝" panose="02020600040205080304" pitchFamily="18" charset="-128"/>
                        <a:ea typeface="ＭＳ Ｐ明朝" panose="02020600040205080304" pitchFamily="18" charset="-128"/>
                      </a:endParaRPr>
                    </a:p>
                  </a:txBody>
                  <a:tcPr marL="36000" marR="36000" marT="36000" marB="36000">
                    <a:solidFill>
                      <a:schemeClr val="accent1">
                        <a:lumMod val="20000"/>
                        <a:lumOff val="80000"/>
                      </a:schemeClr>
                    </a:solidFill>
                  </a:tcPr>
                </a:tc>
                <a:extLst>
                  <a:ext uri="{0D108BD9-81ED-4DB2-BD59-A6C34878D82A}">
                    <a16:rowId xmlns:a16="http://schemas.microsoft.com/office/drawing/2014/main" val="10000"/>
                  </a:ext>
                </a:extLst>
              </a:tr>
              <a:tr h="1008000">
                <a:tc>
                  <a:txBody>
                    <a:bodyPr/>
                    <a:lstStyle/>
                    <a:p>
                      <a:pPr algn="ctr"/>
                      <a:r>
                        <a:rPr kumimoji="1" lang="ja-JP" altLang="en-US" sz="1300" dirty="0" smtClean="0"/>
                        <a:t>高校</a:t>
                      </a:r>
                      <a:endParaRPr kumimoji="1" lang="en-US" altLang="ja-JP" sz="1300" dirty="0" smtClean="0"/>
                    </a:p>
                    <a:p>
                      <a:pPr algn="ctr"/>
                      <a:r>
                        <a:rPr kumimoji="1" lang="ja-JP" altLang="en-US" sz="1300" dirty="0" smtClean="0"/>
                        <a:t>・支援教育</a:t>
                      </a:r>
                      <a:endParaRPr kumimoji="1" lang="ja-JP" altLang="en-US" sz="1300" dirty="0"/>
                    </a:p>
                  </a:txBody>
                  <a:tcPr marL="36000" marR="36000" marT="36000" marB="36000"/>
                </a:tc>
                <a:tc>
                  <a:txBody>
                    <a:bodyPr/>
                    <a:lstStyle/>
                    <a:p>
                      <a:r>
                        <a:rPr kumimoji="1" lang="ja-JP" altLang="en-US" sz="1200" dirty="0" smtClean="0">
                          <a:latin typeface="ＭＳ Ｐ明朝" panose="02020600040205080304" pitchFamily="18" charset="-128"/>
                          <a:ea typeface="ＭＳ Ｐ明朝" panose="02020600040205080304" pitchFamily="18" charset="-128"/>
                        </a:rPr>
                        <a:t>・</a:t>
                      </a:r>
                      <a:r>
                        <a:rPr kumimoji="1" lang="ja-JP" altLang="en-US" sz="1200" u="none" dirty="0" smtClean="0">
                          <a:solidFill>
                            <a:schemeClr val="tx1"/>
                          </a:solidFill>
                          <a:latin typeface="ＭＳ Ｐ明朝" panose="02020600040205080304" pitchFamily="18" charset="-128"/>
                          <a:ea typeface="ＭＳ Ｐ明朝" panose="02020600040205080304" pitchFamily="18" charset="-128"/>
                        </a:rPr>
                        <a:t>ｸﾞﾛｰﾊﾞﾙﾘｰﾀﾞｰｽﾞﾊｲｽｸｰﾙの設置</a:t>
                      </a:r>
                      <a:r>
                        <a:rPr kumimoji="1" lang="en-US" altLang="ja-JP" sz="1200" u="none" dirty="0" smtClean="0">
                          <a:solidFill>
                            <a:schemeClr val="tx1"/>
                          </a:solidFill>
                          <a:latin typeface="ＭＳ Ｐ明朝" panose="02020600040205080304" pitchFamily="18" charset="-128"/>
                          <a:ea typeface="ＭＳ Ｐ明朝" panose="02020600040205080304" pitchFamily="18" charset="-128"/>
                        </a:rPr>
                        <a:t>(106.4</a:t>
                      </a:r>
                      <a:r>
                        <a:rPr kumimoji="1" lang="ja-JP" altLang="en-US" sz="1200" u="none" dirty="0" smtClean="0">
                          <a:solidFill>
                            <a:schemeClr val="tx1"/>
                          </a:solidFill>
                          <a:latin typeface="ＭＳ Ｐ明朝" panose="02020600040205080304" pitchFamily="18" charset="-128"/>
                          <a:ea typeface="ＭＳ Ｐ明朝" panose="02020600040205080304" pitchFamily="18" charset="-128"/>
                        </a:rPr>
                        <a:t>百万円</a:t>
                      </a:r>
                      <a:r>
                        <a:rPr kumimoji="1" lang="en-US" altLang="ja-JP" sz="1200" u="none" dirty="0" smtClean="0">
                          <a:solidFill>
                            <a:schemeClr val="tx1"/>
                          </a:solidFill>
                          <a:latin typeface="ＭＳ Ｐ明朝" panose="02020600040205080304" pitchFamily="18" charset="-128"/>
                          <a:ea typeface="ＭＳ Ｐ明朝" panose="02020600040205080304" pitchFamily="18" charset="-128"/>
                        </a:rPr>
                        <a:t>)</a:t>
                      </a:r>
                    </a:p>
                    <a:p>
                      <a:r>
                        <a:rPr kumimoji="1" lang="ja-JP" altLang="en-US" sz="1200" u="none" dirty="0" smtClean="0">
                          <a:solidFill>
                            <a:schemeClr val="tx1"/>
                          </a:solidFill>
                          <a:latin typeface="ＭＳ Ｐ明朝" panose="02020600040205080304" pitchFamily="18" charset="-128"/>
                          <a:ea typeface="ＭＳ Ｐ明朝" panose="02020600040205080304" pitchFamily="18" charset="-128"/>
                        </a:rPr>
                        <a:t>・教育センター附属研究学</a:t>
                      </a:r>
                      <a:r>
                        <a:rPr kumimoji="1" lang="ja-JP" altLang="en-US" sz="1200" dirty="0" smtClean="0">
                          <a:latin typeface="ＭＳ Ｐ明朝" panose="02020600040205080304" pitchFamily="18" charset="-128"/>
                          <a:ea typeface="ＭＳ Ｐ明朝" panose="02020600040205080304" pitchFamily="18" charset="-128"/>
                        </a:rPr>
                        <a:t>校の設置</a:t>
                      </a:r>
                      <a:r>
                        <a:rPr kumimoji="1" lang="en-US" altLang="ja-JP" sz="1200" dirty="0" smtClean="0">
                          <a:latin typeface="ＭＳ Ｐ明朝" panose="02020600040205080304" pitchFamily="18" charset="-128"/>
                          <a:ea typeface="ＭＳ Ｐ明朝" panose="02020600040205080304" pitchFamily="18" charset="-128"/>
                        </a:rPr>
                        <a:t>(2.3</a:t>
                      </a:r>
                      <a:r>
                        <a:rPr kumimoji="1" lang="ja-JP" altLang="en-US" sz="1200" dirty="0" smtClean="0">
                          <a:latin typeface="ＭＳ Ｐ明朝" panose="02020600040205080304" pitchFamily="18" charset="-128"/>
                          <a:ea typeface="ＭＳ Ｐ明朝" panose="02020600040205080304" pitchFamily="18" charset="-128"/>
                        </a:rPr>
                        <a:t>百万円</a:t>
                      </a:r>
                      <a:r>
                        <a:rPr kumimoji="1" lang="en-US" altLang="ja-JP" sz="1200" dirty="0" smtClean="0">
                          <a:latin typeface="ＭＳ Ｐ明朝" panose="02020600040205080304" pitchFamily="18" charset="-128"/>
                          <a:ea typeface="ＭＳ Ｐ明朝" panose="02020600040205080304" pitchFamily="18" charset="-128"/>
                        </a:rPr>
                        <a:t>)</a:t>
                      </a:r>
                    </a:p>
                    <a:p>
                      <a:r>
                        <a:rPr kumimoji="1" lang="ja-JP" altLang="en-US" sz="1200" dirty="0" smtClean="0">
                          <a:latin typeface="ＭＳ Ｐ明朝" panose="02020600040205080304" pitchFamily="18" charset="-128"/>
                          <a:ea typeface="ＭＳ Ｐ明朝" panose="02020600040205080304" pitchFamily="18" charset="-128"/>
                        </a:rPr>
                        <a:t>・新たな体育科の設置</a:t>
                      </a:r>
                      <a:r>
                        <a:rPr kumimoji="1" lang="en-US" altLang="ja-JP" sz="1200" dirty="0" smtClean="0">
                          <a:latin typeface="ＭＳ Ｐ明朝" panose="02020600040205080304" pitchFamily="18" charset="-128"/>
                          <a:ea typeface="ＭＳ Ｐ明朝" panose="02020600040205080304" pitchFamily="18" charset="-128"/>
                        </a:rPr>
                        <a:t>(85.5</a:t>
                      </a:r>
                      <a:r>
                        <a:rPr kumimoji="1" lang="ja-JP" altLang="en-US" sz="1200" dirty="0" smtClean="0">
                          <a:latin typeface="ＭＳ Ｐ明朝" panose="02020600040205080304" pitchFamily="18" charset="-128"/>
                          <a:ea typeface="ＭＳ Ｐ明朝" panose="02020600040205080304" pitchFamily="18" charset="-128"/>
                        </a:rPr>
                        <a:t>百万円</a:t>
                      </a:r>
                      <a:r>
                        <a:rPr kumimoji="1" lang="en-US" altLang="ja-JP" sz="1200" dirty="0" smtClean="0">
                          <a:latin typeface="ＭＳ Ｐ明朝" panose="02020600040205080304" pitchFamily="18" charset="-128"/>
                          <a:ea typeface="ＭＳ Ｐ明朝" panose="02020600040205080304" pitchFamily="18" charset="-128"/>
                        </a:rPr>
                        <a:t>)</a:t>
                      </a:r>
                    </a:p>
                    <a:p>
                      <a:r>
                        <a:rPr kumimoji="1" lang="ja-JP" altLang="en-US" sz="1200" dirty="0" smtClean="0">
                          <a:latin typeface="ＭＳ Ｐ明朝" panose="02020600040205080304" pitchFamily="18" charset="-128"/>
                          <a:ea typeface="ＭＳ Ｐ明朝" panose="02020600040205080304" pitchFamily="18" charset="-128"/>
                        </a:rPr>
                        <a:t>・私立高等学校等授業料支援補助金</a:t>
                      </a:r>
                      <a:r>
                        <a:rPr kumimoji="1" lang="en-US" altLang="ja-JP" sz="1200" dirty="0" smtClean="0">
                          <a:latin typeface="ＭＳ Ｐ明朝" panose="02020600040205080304" pitchFamily="18" charset="-128"/>
                          <a:ea typeface="ＭＳ Ｐ明朝" panose="02020600040205080304" pitchFamily="18" charset="-128"/>
                        </a:rPr>
                        <a:t>(</a:t>
                      </a:r>
                      <a:r>
                        <a:rPr kumimoji="1" lang="ja-JP" altLang="en-US" sz="1200" dirty="0" smtClean="0">
                          <a:latin typeface="ＭＳ Ｐ明朝" panose="02020600040205080304" pitchFamily="18" charset="-128"/>
                          <a:ea typeface="ＭＳ Ｐ明朝" panose="02020600040205080304" pitchFamily="18" charset="-128"/>
                        </a:rPr>
                        <a:t>授業料減免事業補助金を除く</a:t>
                      </a:r>
                      <a:r>
                        <a:rPr kumimoji="1" lang="en-US" altLang="ja-JP" sz="1200" dirty="0" smtClean="0">
                          <a:latin typeface="ＭＳ Ｐ明朝" panose="02020600040205080304" pitchFamily="18" charset="-128"/>
                          <a:ea typeface="ＭＳ Ｐ明朝" panose="02020600040205080304" pitchFamily="18" charset="-128"/>
                        </a:rPr>
                        <a:t>)(6393.7</a:t>
                      </a:r>
                      <a:r>
                        <a:rPr kumimoji="1" lang="ja-JP" altLang="en-US" sz="1200" dirty="0" smtClean="0">
                          <a:latin typeface="ＭＳ Ｐ明朝" panose="02020600040205080304" pitchFamily="18" charset="-128"/>
                          <a:ea typeface="ＭＳ Ｐ明朝" panose="02020600040205080304" pitchFamily="18" charset="-128"/>
                        </a:rPr>
                        <a:t>百万円</a:t>
                      </a:r>
                      <a:r>
                        <a:rPr kumimoji="1" lang="en-US" altLang="ja-JP" sz="1200" dirty="0" smtClean="0">
                          <a:latin typeface="ＭＳ Ｐ明朝" panose="02020600040205080304" pitchFamily="18" charset="-128"/>
                          <a:ea typeface="ＭＳ Ｐ明朝" panose="02020600040205080304" pitchFamily="18" charset="-128"/>
                        </a:rPr>
                        <a:t>)</a:t>
                      </a:r>
                    </a:p>
                  </a:txBody>
                  <a:tcPr marL="36000" marR="36000" marT="36000" marB="36000"/>
                </a:tc>
                <a:tc>
                  <a:txBody>
                    <a:bodyPr/>
                    <a:lstStyle/>
                    <a:p>
                      <a:r>
                        <a:rPr kumimoji="1" lang="ja-JP" altLang="en-US" sz="1200" dirty="0" smtClean="0">
                          <a:latin typeface="ＭＳ Ｐ明朝" panose="02020600040205080304" pitchFamily="18" charset="-128"/>
                          <a:ea typeface="ＭＳ Ｐ明朝" panose="02020600040205080304" pitchFamily="18" charset="-128"/>
                        </a:rPr>
                        <a:t>・私立高校の授業料無償化（私立高校生等授業料支援の拡充</a:t>
                      </a:r>
                      <a:r>
                        <a:rPr kumimoji="1" lang="en-US" altLang="ja-JP" sz="1200" dirty="0" smtClean="0">
                          <a:latin typeface="ＭＳ Ｐ明朝" panose="02020600040205080304" pitchFamily="18" charset="-128"/>
                          <a:ea typeface="ＭＳ Ｐ明朝" panose="02020600040205080304" pitchFamily="18" charset="-128"/>
                        </a:rPr>
                        <a:t>(11,080.2</a:t>
                      </a:r>
                      <a:r>
                        <a:rPr kumimoji="1" lang="ja-JP" altLang="en-US" sz="1200" dirty="0" smtClean="0">
                          <a:latin typeface="ＭＳ Ｐ明朝" panose="02020600040205080304" pitchFamily="18" charset="-128"/>
                          <a:ea typeface="ＭＳ Ｐ明朝" panose="02020600040205080304" pitchFamily="18" charset="-128"/>
                        </a:rPr>
                        <a:t>百万円</a:t>
                      </a:r>
                      <a:r>
                        <a:rPr kumimoji="1" lang="en-US" altLang="ja-JP" sz="1200" dirty="0" smtClean="0">
                          <a:latin typeface="ＭＳ Ｐ明朝" panose="02020600040205080304" pitchFamily="18" charset="-128"/>
                          <a:ea typeface="ＭＳ Ｐ明朝" panose="02020600040205080304" pitchFamily="18" charset="-128"/>
                        </a:rPr>
                        <a:t>)</a:t>
                      </a:r>
                      <a:r>
                        <a:rPr kumimoji="1" lang="ja-JP" altLang="en-US" sz="1200" dirty="0" smtClean="0">
                          <a:latin typeface="ＭＳ Ｐ明朝" panose="02020600040205080304" pitchFamily="18" charset="-128"/>
                          <a:ea typeface="ＭＳ Ｐ明朝" panose="02020600040205080304" pitchFamily="18" charset="-128"/>
                        </a:rPr>
                        <a:t>）</a:t>
                      </a:r>
                      <a:endParaRPr kumimoji="1" lang="en-US" altLang="ja-JP" sz="1200" dirty="0" smtClean="0">
                        <a:latin typeface="ＭＳ Ｐ明朝" panose="02020600040205080304" pitchFamily="18" charset="-128"/>
                        <a:ea typeface="ＭＳ Ｐ明朝" panose="02020600040205080304" pitchFamily="18" charset="-128"/>
                      </a:endParaRPr>
                    </a:p>
                    <a:p>
                      <a:r>
                        <a:rPr kumimoji="1" lang="ja-JP" altLang="en-US" sz="1200" dirty="0" smtClean="0">
                          <a:latin typeface="ＭＳ Ｐ明朝" panose="02020600040205080304" pitchFamily="18" charset="-128"/>
                          <a:ea typeface="ＭＳ Ｐ明朝" panose="02020600040205080304" pitchFamily="18" charset="-128"/>
                        </a:rPr>
                        <a:t>・実践的ｷｬﾘｱ教育・職業教育支援事業</a:t>
                      </a:r>
                      <a:r>
                        <a:rPr kumimoji="1" lang="en-US" altLang="ja-JP" sz="1200" dirty="0" smtClean="0">
                          <a:latin typeface="ＭＳ Ｐ明朝" panose="02020600040205080304" pitchFamily="18" charset="-128"/>
                          <a:ea typeface="ＭＳ Ｐ明朝" panose="02020600040205080304" pitchFamily="18" charset="-128"/>
                        </a:rPr>
                        <a:t>(138.0</a:t>
                      </a:r>
                      <a:r>
                        <a:rPr kumimoji="1" lang="ja-JP" altLang="en-US" sz="1200" dirty="0" smtClean="0">
                          <a:latin typeface="ＭＳ Ｐ明朝" panose="02020600040205080304" pitchFamily="18" charset="-128"/>
                          <a:ea typeface="ＭＳ Ｐ明朝" panose="02020600040205080304" pitchFamily="18" charset="-128"/>
                        </a:rPr>
                        <a:t>百万円</a:t>
                      </a:r>
                      <a:r>
                        <a:rPr kumimoji="1" lang="en-US" altLang="ja-JP" sz="1200" dirty="0" smtClean="0">
                          <a:latin typeface="ＭＳ Ｐ明朝" panose="02020600040205080304" pitchFamily="18" charset="-128"/>
                          <a:ea typeface="ＭＳ Ｐ明朝" panose="02020600040205080304" pitchFamily="18" charset="-128"/>
                        </a:rPr>
                        <a:t>)</a:t>
                      </a:r>
                    </a:p>
                    <a:p>
                      <a:r>
                        <a:rPr kumimoji="1" lang="ja-JP" altLang="en-US" sz="1200" dirty="0" smtClean="0">
                          <a:latin typeface="ＭＳ Ｐ明朝" panose="02020600040205080304" pitchFamily="18" charset="-128"/>
                          <a:ea typeface="ＭＳ Ｐ明朝" panose="02020600040205080304" pitchFamily="18" charset="-128"/>
                        </a:rPr>
                        <a:t>・校長マネジメントの推進</a:t>
                      </a:r>
                      <a:r>
                        <a:rPr kumimoji="1" lang="en-US" altLang="ja-JP" sz="1200" dirty="0" smtClean="0">
                          <a:latin typeface="ＭＳ Ｐ明朝" panose="02020600040205080304" pitchFamily="18" charset="-128"/>
                          <a:ea typeface="ＭＳ Ｐ明朝" panose="02020600040205080304" pitchFamily="18" charset="-128"/>
                        </a:rPr>
                        <a:t>(233.5</a:t>
                      </a:r>
                      <a:r>
                        <a:rPr kumimoji="1" lang="ja-JP" altLang="en-US" sz="1200" dirty="0" smtClean="0">
                          <a:latin typeface="ＭＳ Ｐ明朝" panose="02020600040205080304" pitchFamily="18" charset="-128"/>
                          <a:ea typeface="ＭＳ Ｐ明朝" panose="02020600040205080304" pitchFamily="18" charset="-128"/>
                        </a:rPr>
                        <a:t>百万円</a:t>
                      </a:r>
                      <a:r>
                        <a:rPr kumimoji="1" lang="en-US" altLang="ja-JP" sz="1200" dirty="0" smtClean="0">
                          <a:latin typeface="ＭＳ Ｐ明朝" panose="02020600040205080304" pitchFamily="18" charset="-128"/>
                          <a:ea typeface="ＭＳ Ｐ明朝" panose="02020600040205080304" pitchFamily="18" charset="-128"/>
                        </a:rPr>
                        <a:t>)</a:t>
                      </a:r>
                    </a:p>
                    <a:p>
                      <a:r>
                        <a:rPr kumimoji="1" lang="ja-JP" altLang="en-US" sz="1200" dirty="0" smtClean="0">
                          <a:latin typeface="ＭＳ Ｐ明朝" panose="02020600040205080304" pitchFamily="18" charset="-128"/>
                          <a:ea typeface="ＭＳ Ｐ明朝" panose="02020600040205080304" pitchFamily="18" charset="-128"/>
                        </a:rPr>
                        <a:t>・支援学校ジョブチャレンジ整備事業</a:t>
                      </a:r>
                      <a:r>
                        <a:rPr kumimoji="1" lang="en-US" altLang="ja-JP" sz="1200" dirty="0" smtClean="0">
                          <a:latin typeface="ＭＳ Ｐ明朝" panose="02020600040205080304" pitchFamily="18" charset="-128"/>
                          <a:ea typeface="ＭＳ Ｐ明朝" panose="02020600040205080304" pitchFamily="18" charset="-128"/>
                        </a:rPr>
                        <a:t>(6</a:t>
                      </a:r>
                      <a:r>
                        <a:rPr kumimoji="1" lang="ja-JP" altLang="en-US" sz="1200" dirty="0" smtClean="0">
                          <a:latin typeface="ＭＳ Ｐ明朝" panose="02020600040205080304" pitchFamily="18" charset="-128"/>
                          <a:ea typeface="ＭＳ Ｐ明朝" panose="02020600040205080304" pitchFamily="18" charset="-128"/>
                        </a:rPr>
                        <a:t>･</a:t>
                      </a:r>
                      <a:r>
                        <a:rPr kumimoji="1" lang="en-US" altLang="ja-JP" sz="1200" dirty="0" smtClean="0">
                          <a:latin typeface="ＭＳ Ｐ明朝" panose="02020600040205080304" pitchFamily="18" charset="-128"/>
                          <a:ea typeface="ＭＳ Ｐ明朝" panose="02020600040205080304" pitchFamily="18" charset="-128"/>
                        </a:rPr>
                        <a:t>2</a:t>
                      </a:r>
                      <a:r>
                        <a:rPr kumimoji="1" lang="ja-JP" altLang="en-US" sz="1200" dirty="0" smtClean="0">
                          <a:latin typeface="ＭＳ Ｐ明朝" panose="02020600040205080304" pitchFamily="18" charset="-128"/>
                          <a:ea typeface="ＭＳ Ｐ明朝" panose="02020600040205080304" pitchFamily="18" charset="-128"/>
                        </a:rPr>
                        <a:t>百万円</a:t>
                      </a:r>
                      <a:r>
                        <a:rPr kumimoji="1" lang="en-US" altLang="ja-JP" sz="1200" dirty="0" smtClean="0">
                          <a:latin typeface="ＭＳ Ｐ明朝" panose="02020600040205080304" pitchFamily="18" charset="-128"/>
                          <a:ea typeface="ＭＳ Ｐ明朝" panose="02020600040205080304" pitchFamily="18" charset="-128"/>
                        </a:rPr>
                        <a:t>)</a:t>
                      </a:r>
                    </a:p>
                    <a:p>
                      <a:r>
                        <a:rPr kumimoji="1" lang="ja-JP" altLang="en-US" sz="1200" dirty="0" smtClean="0">
                          <a:latin typeface="ＭＳ Ｐ明朝" panose="02020600040205080304" pitchFamily="18" charset="-128"/>
                          <a:ea typeface="ＭＳ Ｐ明朝" panose="02020600040205080304" pitchFamily="18" charset="-128"/>
                        </a:rPr>
                        <a:t>・障がいのある生徒等の高校生活支援</a:t>
                      </a:r>
                      <a:r>
                        <a:rPr kumimoji="1" lang="en-US" altLang="ja-JP" sz="1200" dirty="0" smtClean="0">
                          <a:latin typeface="ＭＳ Ｐ明朝" panose="02020600040205080304" pitchFamily="18" charset="-128"/>
                          <a:ea typeface="ＭＳ Ｐ明朝" panose="02020600040205080304" pitchFamily="18" charset="-128"/>
                        </a:rPr>
                        <a:t>(114.9</a:t>
                      </a:r>
                      <a:r>
                        <a:rPr kumimoji="1" lang="ja-JP" altLang="en-US" sz="1200" dirty="0" smtClean="0">
                          <a:latin typeface="ＭＳ Ｐ明朝" panose="02020600040205080304" pitchFamily="18" charset="-128"/>
                          <a:ea typeface="ＭＳ Ｐ明朝" panose="02020600040205080304" pitchFamily="18" charset="-128"/>
                        </a:rPr>
                        <a:t>百万円</a:t>
                      </a:r>
                      <a:r>
                        <a:rPr kumimoji="1" lang="en-US" altLang="ja-JP" sz="1200" dirty="0" smtClean="0">
                          <a:latin typeface="ＭＳ Ｐ明朝" panose="02020600040205080304" pitchFamily="18" charset="-128"/>
                          <a:ea typeface="ＭＳ Ｐ明朝" panose="02020600040205080304" pitchFamily="18" charset="-128"/>
                        </a:rPr>
                        <a:t>)</a:t>
                      </a:r>
                    </a:p>
                  </a:txBody>
                  <a:tcPr marL="36000" marR="36000" marT="36000" marB="36000"/>
                </a:tc>
                <a:tc>
                  <a:txBody>
                    <a:bodyPr/>
                    <a:lstStyle/>
                    <a:p>
                      <a:r>
                        <a:rPr kumimoji="1" lang="ja-JP" altLang="en-US" sz="1200" dirty="0" smtClean="0">
                          <a:latin typeface="ＭＳ Ｐ明朝" panose="02020600040205080304" pitchFamily="18" charset="-128"/>
                          <a:ea typeface="ＭＳ Ｐ明朝" panose="02020600040205080304" pitchFamily="18" charset="-128"/>
                        </a:rPr>
                        <a:t>・長期入院生徒学習支援事業</a:t>
                      </a:r>
                      <a:r>
                        <a:rPr kumimoji="1" lang="en-US" altLang="ja-JP" sz="1200" dirty="0" smtClean="0">
                          <a:latin typeface="ＭＳ Ｐ明朝" panose="02020600040205080304" pitchFamily="18" charset="-128"/>
                          <a:ea typeface="ＭＳ Ｐ明朝" panose="02020600040205080304" pitchFamily="18" charset="-128"/>
                        </a:rPr>
                        <a:t>(14.9</a:t>
                      </a:r>
                      <a:r>
                        <a:rPr kumimoji="1" lang="ja-JP" altLang="en-US" sz="1200" dirty="0" smtClean="0">
                          <a:latin typeface="ＭＳ Ｐ明朝" panose="02020600040205080304" pitchFamily="18" charset="-128"/>
                          <a:ea typeface="ＭＳ Ｐ明朝" panose="02020600040205080304" pitchFamily="18" charset="-128"/>
                        </a:rPr>
                        <a:t>百万円</a:t>
                      </a:r>
                      <a:r>
                        <a:rPr kumimoji="1" lang="en-US" altLang="ja-JP" sz="1200" dirty="0" smtClean="0">
                          <a:latin typeface="ＭＳ Ｐ明朝" panose="02020600040205080304" pitchFamily="18" charset="-128"/>
                          <a:ea typeface="ＭＳ Ｐ明朝" panose="02020600040205080304" pitchFamily="18" charset="-128"/>
                        </a:rPr>
                        <a:t>)</a:t>
                      </a:r>
                    </a:p>
                    <a:p>
                      <a:r>
                        <a:rPr kumimoji="1" lang="ja-JP" altLang="en-US" sz="1200" dirty="0" smtClean="0">
                          <a:latin typeface="ＭＳ Ｐ明朝" panose="02020600040205080304" pitchFamily="18" charset="-128"/>
                          <a:ea typeface="ＭＳ Ｐ明朝" panose="02020600040205080304" pitchFamily="18" charset="-128"/>
                        </a:rPr>
                        <a:t>・実業教育の充実</a:t>
                      </a:r>
                      <a:r>
                        <a:rPr kumimoji="1" lang="en-US" altLang="ja-JP" sz="1200" dirty="0" smtClean="0">
                          <a:latin typeface="ＭＳ Ｐ明朝" panose="02020600040205080304" pitchFamily="18" charset="-128"/>
                          <a:ea typeface="ＭＳ Ｐ明朝" panose="02020600040205080304" pitchFamily="18" charset="-128"/>
                        </a:rPr>
                        <a:t>(405.4</a:t>
                      </a:r>
                      <a:r>
                        <a:rPr kumimoji="1" lang="ja-JP" altLang="en-US" sz="1200" dirty="0" smtClean="0">
                          <a:latin typeface="ＭＳ Ｐ明朝" panose="02020600040205080304" pitchFamily="18" charset="-128"/>
                          <a:ea typeface="ＭＳ Ｐ明朝" panose="02020600040205080304" pitchFamily="18" charset="-128"/>
                        </a:rPr>
                        <a:t>百万円</a:t>
                      </a:r>
                      <a:r>
                        <a:rPr kumimoji="1" lang="en-US" altLang="ja-JP" sz="1200" dirty="0" smtClean="0">
                          <a:latin typeface="ＭＳ Ｐ明朝" panose="02020600040205080304" pitchFamily="18" charset="-128"/>
                          <a:ea typeface="ＭＳ Ｐ明朝" panose="02020600040205080304" pitchFamily="18" charset="-128"/>
                        </a:rPr>
                        <a:t>)</a:t>
                      </a:r>
                    </a:p>
                    <a:p>
                      <a:r>
                        <a:rPr kumimoji="1" lang="ja-JP" altLang="en-US" sz="1200" dirty="0" smtClean="0">
                          <a:latin typeface="ＭＳ Ｐ明朝" panose="02020600040205080304" pitchFamily="18" charset="-128"/>
                          <a:ea typeface="ＭＳ Ｐ明朝" panose="02020600040205080304" pitchFamily="18" charset="-128"/>
                        </a:rPr>
                        <a:t>・高等学校支援教育力充実事業</a:t>
                      </a:r>
                      <a:r>
                        <a:rPr kumimoji="1" lang="en-US" altLang="ja-JP" sz="1200" dirty="0" smtClean="0">
                          <a:latin typeface="ＭＳ Ｐ明朝" panose="02020600040205080304" pitchFamily="18" charset="-128"/>
                          <a:ea typeface="ＭＳ Ｐ明朝" panose="02020600040205080304" pitchFamily="18" charset="-128"/>
                        </a:rPr>
                        <a:t>(7.4</a:t>
                      </a:r>
                      <a:r>
                        <a:rPr kumimoji="1" lang="ja-JP" altLang="en-US" sz="1200" dirty="0" smtClean="0">
                          <a:latin typeface="ＭＳ Ｐ明朝" panose="02020600040205080304" pitchFamily="18" charset="-128"/>
                          <a:ea typeface="ＭＳ Ｐ明朝" panose="02020600040205080304" pitchFamily="18" charset="-128"/>
                        </a:rPr>
                        <a:t>百万円</a:t>
                      </a:r>
                      <a:r>
                        <a:rPr kumimoji="1" lang="en-US" altLang="ja-JP" sz="1200" dirty="0" smtClean="0">
                          <a:latin typeface="ＭＳ Ｐ明朝" panose="02020600040205080304" pitchFamily="18" charset="-128"/>
                          <a:ea typeface="ＭＳ Ｐ明朝" panose="02020600040205080304" pitchFamily="18" charset="-128"/>
                        </a:rPr>
                        <a:t>)</a:t>
                      </a:r>
                    </a:p>
                    <a:p>
                      <a:endParaRPr kumimoji="1" lang="ja-JP" altLang="en-US" sz="1200" dirty="0">
                        <a:latin typeface="ＭＳ Ｐ明朝" panose="02020600040205080304" pitchFamily="18" charset="-128"/>
                        <a:ea typeface="ＭＳ Ｐ明朝" panose="02020600040205080304" pitchFamily="18" charset="-128"/>
                      </a:endParaRPr>
                    </a:p>
                  </a:txBody>
                  <a:tcPr marL="36000" marR="36000" marT="36000" marB="36000"/>
                </a:tc>
                <a:tc>
                  <a:txBody>
                    <a:bodyPr/>
                    <a:lstStyle/>
                    <a:p>
                      <a:r>
                        <a:rPr kumimoji="1" lang="ja-JP" altLang="en-US" sz="1200" dirty="0" smtClean="0">
                          <a:latin typeface="ＭＳ Ｐ明朝" panose="02020600040205080304" pitchFamily="18" charset="-128"/>
                          <a:ea typeface="ＭＳ Ｐ明朝" panose="02020600040205080304" pitchFamily="18" charset="-128"/>
                        </a:rPr>
                        <a:t>・授業評価・授業改善</a:t>
                      </a:r>
                      <a:r>
                        <a:rPr kumimoji="1" lang="ja-JP" altLang="en-US" sz="1200" u="none" dirty="0" smtClean="0">
                          <a:solidFill>
                            <a:schemeClr val="tx1"/>
                          </a:solidFill>
                          <a:latin typeface="ＭＳ Ｐ明朝" panose="02020600040205080304" pitchFamily="18" charset="-128"/>
                          <a:ea typeface="ＭＳ Ｐ明朝" panose="02020600040205080304" pitchFamily="18" charset="-128"/>
                        </a:rPr>
                        <a:t>支援事業費</a:t>
                      </a:r>
                      <a:r>
                        <a:rPr kumimoji="1" lang="en-US" altLang="ja-JP" sz="1200" u="none" dirty="0" smtClean="0">
                          <a:solidFill>
                            <a:schemeClr val="tx1"/>
                          </a:solidFill>
                          <a:latin typeface="ＭＳ Ｐ明朝" panose="02020600040205080304" pitchFamily="18" charset="-128"/>
                          <a:ea typeface="ＭＳ Ｐ明朝" panose="02020600040205080304" pitchFamily="18" charset="-128"/>
                        </a:rPr>
                        <a:t>(</a:t>
                      </a:r>
                      <a:r>
                        <a:rPr kumimoji="1" lang="ja-JP" altLang="en-US" sz="1200" u="none" dirty="0" smtClean="0">
                          <a:solidFill>
                            <a:schemeClr val="tx1"/>
                          </a:solidFill>
                          <a:latin typeface="ＭＳ Ｐ明朝" panose="02020600040205080304" pitchFamily="18" charset="-128"/>
                          <a:ea typeface="ＭＳ Ｐ明朝" panose="02020600040205080304" pitchFamily="18" charset="-128"/>
                        </a:rPr>
                        <a:t>府立学校</a:t>
                      </a:r>
                      <a:r>
                        <a:rPr kumimoji="1" lang="en-US" altLang="ja-JP" sz="1200" u="none" dirty="0" smtClean="0">
                          <a:solidFill>
                            <a:schemeClr val="tx1"/>
                          </a:solidFill>
                          <a:latin typeface="ＭＳ Ｐ明朝" panose="02020600040205080304" pitchFamily="18" charset="-128"/>
                          <a:ea typeface="ＭＳ Ｐ明朝" panose="02020600040205080304" pitchFamily="18" charset="-128"/>
                        </a:rPr>
                        <a:t>)(</a:t>
                      </a:r>
                      <a:r>
                        <a:rPr kumimoji="1" lang="en-US" altLang="ja-JP" sz="1200" dirty="0" smtClean="0">
                          <a:latin typeface="ＭＳ Ｐ明朝" panose="02020600040205080304" pitchFamily="18" charset="-128"/>
                          <a:ea typeface="ＭＳ Ｐ明朝" panose="02020600040205080304" pitchFamily="18" charset="-128"/>
                        </a:rPr>
                        <a:t>10.3</a:t>
                      </a:r>
                      <a:r>
                        <a:rPr kumimoji="1" lang="ja-JP" altLang="en-US" sz="1200" dirty="0" smtClean="0">
                          <a:latin typeface="ＭＳ Ｐ明朝" panose="02020600040205080304" pitchFamily="18" charset="-128"/>
                          <a:ea typeface="ＭＳ Ｐ明朝" panose="02020600040205080304" pitchFamily="18" charset="-128"/>
                        </a:rPr>
                        <a:t>百万円</a:t>
                      </a:r>
                      <a:r>
                        <a:rPr kumimoji="1" lang="en-US" altLang="ja-JP" sz="1200" dirty="0" smtClean="0">
                          <a:latin typeface="ＭＳ Ｐ明朝" panose="02020600040205080304" pitchFamily="18" charset="-128"/>
                          <a:ea typeface="ＭＳ Ｐ明朝" panose="02020600040205080304" pitchFamily="18" charset="-128"/>
                        </a:rPr>
                        <a:t>)</a:t>
                      </a:r>
                    </a:p>
                    <a:p>
                      <a:r>
                        <a:rPr kumimoji="1" lang="ja-JP" altLang="en-US" sz="1200" dirty="0" smtClean="0">
                          <a:latin typeface="ＭＳ Ｐ明朝" panose="02020600040205080304" pitchFamily="18" charset="-128"/>
                          <a:ea typeface="ＭＳ Ｐ明朝" panose="02020600040205080304" pitchFamily="18" charset="-128"/>
                        </a:rPr>
                        <a:t>・いじめ対策緊急総合推進事業費</a:t>
                      </a:r>
                      <a:r>
                        <a:rPr kumimoji="1" lang="en-US" altLang="ja-JP" sz="1200" dirty="0" smtClean="0">
                          <a:latin typeface="ＭＳ Ｐ明朝" panose="02020600040205080304" pitchFamily="18" charset="-128"/>
                          <a:ea typeface="ＭＳ Ｐ明朝" panose="02020600040205080304" pitchFamily="18" charset="-128"/>
                        </a:rPr>
                        <a:t>(3.7</a:t>
                      </a:r>
                      <a:r>
                        <a:rPr kumimoji="1" lang="ja-JP" altLang="en-US" sz="1200" dirty="0" smtClean="0">
                          <a:latin typeface="ＭＳ Ｐ明朝" panose="02020600040205080304" pitchFamily="18" charset="-128"/>
                          <a:ea typeface="ＭＳ Ｐ明朝" panose="02020600040205080304" pitchFamily="18" charset="-128"/>
                        </a:rPr>
                        <a:t>百万円</a:t>
                      </a:r>
                      <a:r>
                        <a:rPr kumimoji="1" lang="en-US" altLang="ja-JP" sz="1200" dirty="0" smtClean="0">
                          <a:latin typeface="ＭＳ Ｐ明朝" panose="02020600040205080304" pitchFamily="18" charset="-128"/>
                          <a:ea typeface="ＭＳ Ｐ明朝" panose="02020600040205080304" pitchFamily="18" charset="-128"/>
                        </a:rPr>
                        <a:t>)</a:t>
                      </a:r>
                    </a:p>
                    <a:p>
                      <a:r>
                        <a:rPr kumimoji="1" lang="ja-JP" altLang="en-US" sz="1200" dirty="0" smtClean="0">
                          <a:latin typeface="ＭＳ Ｐ明朝" panose="02020600040205080304" pitchFamily="18" charset="-128"/>
                          <a:ea typeface="ＭＳ Ｐ明朝" panose="02020600040205080304" pitchFamily="18" charset="-128"/>
                        </a:rPr>
                        <a:t>・運動部活動等指導充実事業費</a:t>
                      </a:r>
                      <a:r>
                        <a:rPr kumimoji="1" lang="en-US" altLang="ja-JP" sz="1200" dirty="0" smtClean="0">
                          <a:latin typeface="ＭＳ Ｐ明朝" panose="02020600040205080304" pitchFamily="18" charset="-128"/>
                          <a:ea typeface="ＭＳ Ｐ明朝" panose="02020600040205080304" pitchFamily="18" charset="-128"/>
                        </a:rPr>
                        <a:t>(3.0</a:t>
                      </a:r>
                      <a:r>
                        <a:rPr kumimoji="1" lang="ja-JP" altLang="en-US" sz="1200" dirty="0" smtClean="0">
                          <a:latin typeface="ＭＳ Ｐ明朝" panose="02020600040205080304" pitchFamily="18" charset="-128"/>
                          <a:ea typeface="ＭＳ Ｐ明朝" panose="02020600040205080304" pitchFamily="18" charset="-128"/>
                        </a:rPr>
                        <a:t>百万円</a:t>
                      </a:r>
                      <a:r>
                        <a:rPr kumimoji="1" lang="en-US" altLang="ja-JP" sz="1200" dirty="0" smtClean="0">
                          <a:latin typeface="ＭＳ Ｐ明朝" panose="02020600040205080304" pitchFamily="18" charset="-128"/>
                          <a:ea typeface="ＭＳ Ｐ明朝" panose="02020600040205080304" pitchFamily="18" charset="-128"/>
                        </a:rPr>
                        <a:t>)</a:t>
                      </a:r>
                    </a:p>
                  </a:txBody>
                  <a:tcPr marL="36000" marR="36000" marT="36000" marB="36000"/>
                </a:tc>
                <a:tc>
                  <a:txBody>
                    <a:bodyPr/>
                    <a:lstStyle/>
                    <a:p>
                      <a:r>
                        <a:rPr kumimoji="1" lang="ja-JP" altLang="en-US" sz="1200" dirty="0" smtClean="0">
                          <a:latin typeface="ＭＳ Ｐ明朝" panose="02020600040205080304" pitchFamily="18" charset="-128"/>
                          <a:ea typeface="ＭＳ Ｐ明朝" panose="02020600040205080304" pitchFamily="18" charset="-128"/>
                        </a:rPr>
                        <a:t>・英語教育推進事業費</a:t>
                      </a:r>
                      <a:r>
                        <a:rPr kumimoji="1" lang="en-US" altLang="ja-JP" sz="1200" dirty="0" smtClean="0">
                          <a:latin typeface="ＭＳ Ｐ明朝" panose="02020600040205080304" pitchFamily="18" charset="-128"/>
                          <a:ea typeface="ＭＳ Ｐ明朝" panose="02020600040205080304" pitchFamily="18" charset="-128"/>
                        </a:rPr>
                        <a:t>【</a:t>
                      </a:r>
                      <a:r>
                        <a:rPr kumimoji="1" lang="ja-JP" altLang="en-US" sz="1200" dirty="0" smtClean="0">
                          <a:latin typeface="ＭＳ Ｐ明朝" panose="02020600040205080304" pitchFamily="18" charset="-128"/>
                          <a:ea typeface="ＭＳ Ｐ明朝" panose="02020600040205080304" pitchFamily="18" charset="-128"/>
                        </a:rPr>
                        <a:t>高校</a:t>
                      </a:r>
                      <a:r>
                        <a:rPr kumimoji="1" lang="en-US" altLang="ja-JP" sz="1200" dirty="0" smtClean="0">
                          <a:latin typeface="ＭＳ Ｐ明朝" panose="02020600040205080304" pitchFamily="18" charset="-128"/>
                          <a:ea typeface="ＭＳ Ｐ明朝" panose="02020600040205080304" pitchFamily="18" charset="-128"/>
                        </a:rPr>
                        <a:t>】(</a:t>
                      </a:r>
                      <a:r>
                        <a:rPr kumimoji="1" lang="en-US" altLang="ja-JP" sz="1200" u="none" dirty="0" smtClean="0">
                          <a:solidFill>
                            <a:schemeClr val="tx1"/>
                          </a:solidFill>
                          <a:latin typeface="ＭＳ Ｐ明朝" panose="02020600040205080304" pitchFamily="18" charset="-128"/>
                          <a:ea typeface="ＭＳ Ｐ明朝" panose="02020600040205080304" pitchFamily="18" charset="-128"/>
                        </a:rPr>
                        <a:t>13.5</a:t>
                      </a:r>
                      <a:r>
                        <a:rPr kumimoji="1" lang="ja-JP" altLang="en-US" sz="1200" u="none" dirty="0" smtClean="0">
                          <a:solidFill>
                            <a:schemeClr val="tx1"/>
                          </a:solidFill>
                          <a:latin typeface="ＭＳ Ｐ明朝" panose="02020600040205080304" pitchFamily="18" charset="-128"/>
                          <a:ea typeface="ＭＳ Ｐ明朝" panose="02020600040205080304" pitchFamily="18" charset="-128"/>
                        </a:rPr>
                        <a:t>百万円</a:t>
                      </a:r>
                      <a:r>
                        <a:rPr kumimoji="1" lang="en-US" altLang="ja-JP" sz="1200" u="none" dirty="0" smtClean="0">
                          <a:solidFill>
                            <a:schemeClr val="tx1"/>
                          </a:solidFill>
                          <a:latin typeface="ＭＳ Ｐ明朝" panose="02020600040205080304" pitchFamily="18" charset="-128"/>
                          <a:ea typeface="ＭＳ Ｐ明朝" panose="02020600040205080304" pitchFamily="18" charset="-128"/>
                        </a:rPr>
                        <a:t>)</a:t>
                      </a:r>
                    </a:p>
                    <a:p>
                      <a:r>
                        <a:rPr kumimoji="1" lang="ja-JP" altLang="en-US" sz="1200" u="none" dirty="0" smtClean="0">
                          <a:solidFill>
                            <a:schemeClr val="tx1"/>
                          </a:solidFill>
                          <a:latin typeface="ＭＳ Ｐ明朝" panose="02020600040205080304" pitchFamily="18" charset="-128"/>
                          <a:ea typeface="ＭＳ Ｐ明朝" panose="02020600040205080304" pitchFamily="18" charset="-128"/>
                        </a:rPr>
                        <a:t>・骨太の英語力養成事業</a:t>
                      </a:r>
                      <a:r>
                        <a:rPr kumimoji="1" lang="en-US" altLang="ja-JP" sz="1200" u="none" dirty="0" smtClean="0">
                          <a:solidFill>
                            <a:schemeClr val="tx1"/>
                          </a:solidFill>
                          <a:latin typeface="ＭＳ Ｐ明朝" panose="02020600040205080304" pitchFamily="18" charset="-128"/>
                          <a:ea typeface="ＭＳ Ｐ明朝" panose="02020600040205080304" pitchFamily="18" charset="-128"/>
                        </a:rPr>
                        <a:t>(26.0</a:t>
                      </a:r>
                      <a:r>
                        <a:rPr kumimoji="1" lang="ja-JP" altLang="en-US" sz="1200" u="none" dirty="0" smtClean="0">
                          <a:solidFill>
                            <a:schemeClr val="tx1"/>
                          </a:solidFill>
                          <a:latin typeface="ＭＳ Ｐ明朝" panose="02020600040205080304" pitchFamily="18" charset="-128"/>
                          <a:ea typeface="ＭＳ Ｐ明朝" panose="02020600040205080304" pitchFamily="18" charset="-128"/>
                        </a:rPr>
                        <a:t>百万円</a:t>
                      </a:r>
                      <a:r>
                        <a:rPr kumimoji="1" lang="en-US" altLang="ja-JP" sz="1200" dirty="0" smtClean="0">
                          <a:latin typeface="ＭＳ Ｐ明朝" panose="02020600040205080304" pitchFamily="18" charset="-128"/>
                          <a:ea typeface="ＭＳ Ｐ明朝" panose="02020600040205080304" pitchFamily="18" charset="-128"/>
                        </a:rPr>
                        <a:t>)</a:t>
                      </a:r>
                    </a:p>
                  </a:txBody>
                  <a:tcPr marL="36000" marR="36000" marT="36000" marB="36000"/>
                </a:tc>
                <a:extLst>
                  <a:ext uri="{0D108BD9-81ED-4DB2-BD59-A6C34878D82A}">
                    <a16:rowId xmlns:a16="http://schemas.microsoft.com/office/drawing/2014/main" val="10001"/>
                  </a:ext>
                </a:extLst>
              </a:tr>
            </a:tbl>
          </a:graphicData>
        </a:graphic>
      </p:graphicFrame>
      <p:sp>
        <p:nvSpPr>
          <p:cNvPr id="21" name="スライド番号プレースホルダ 20"/>
          <p:cNvSpPr>
            <a:spLocks noGrp="1"/>
          </p:cNvSpPr>
          <p:nvPr>
            <p:ph type="sldNum" sz="quarter" idx="12"/>
          </p:nvPr>
        </p:nvSpPr>
        <p:spPr/>
        <p:txBody>
          <a:bodyPr/>
          <a:lstStyle/>
          <a:p>
            <a:fld id="{37EF5067-3AB7-4642-9103-42CBD40CC6D9}" type="slidenum">
              <a:rPr kumimoji="1" lang="ja-JP" altLang="en-US" smtClean="0"/>
              <a:pPr/>
              <a:t>85</a:t>
            </a:fld>
            <a:endParaRPr kumimoji="1" lang="ja-JP" altLang="en-US" dirty="0"/>
          </a:p>
        </p:txBody>
      </p:sp>
      <p:pic>
        <p:nvPicPr>
          <p:cNvPr id="111618"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78648" y="812760"/>
            <a:ext cx="10425113" cy="279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82563067"/>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128464" y="426730"/>
            <a:ext cx="9283031" cy="553998"/>
          </a:xfrm>
          <a:prstGeom prst="rect">
            <a:avLst/>
          </a:prstGeom>
          <a:noFill/>
        </p:spPr>
        <p:txBody>
          <a:bodyPr wrap="square" rtlCol="0">
            <a:spAutoFit/>
          </a:bodyPr>
          <a:lstStyle/>
          <a:p>
            <a:r>
              <a:rPr lang="ja-JP" altLang="en-US" sz="1600" dirty="0" smtClean="0">
                <a:latin typeface="ＭＳ Ｐ明朝" panose="02020600040205080304" pitchFamily="18" charset="-128"/>
                <a:ea typeface="ＭＳ Ｐ明朝" panose="02020600040205080304" pitchFamily="18" charset="-128"/>
              </a:rPr>
              <a:t>■</a:t>
            </a:r>
            <a:r>
              <a:rPr lang="en-US" altLang="ja-JP" sz="1600" dirty="0" smtClean="0">
                <a:latin typeface="ＭＳ Ｐ明朝" panose="02020600040205080304" pitchFamily="18" charset="-128"/>
                <a:ea typeface="ＭＳ Ｐ明朝" panose="02020600040205080304" pitchFamily="18" charset="-128"/>
              </a:rPr>
              <a:t>『</a:t>
            </a:r>
            <a:r>
              <a:rPr lang="ja-JP" altLang="en-US" sz="1600" dirty="0" smtClean="0">
                <a:latin typeface="ＭＳ Ｐ明朝" panose="02020600040205080304" pitchFamily="18" charset="-128"/>
                <a:ea typeface="ＭＳ Ｐ明朝" panose="02020600040205080304" pitchFamily="18" charset="-128"/>
              </a:rPr>
              <a:t>現役世代への重点投資</a:t>
            </a:r>
            <a:r>
              <a:rPr lang="en-US" altLang="ja-JP" sz="1600" dirty="0" smtClean="0">
                <a:latin typeface="ＭＳ Ｐ明朝" panose="02020600040205080304" pitchFamily="18" charset="-128"/>
                <a:ea typeface="ＭＳ Ｐ明朝" panose="02020600040205080304" pitchFamily="18" charset="-128"/>
              </a:rPr>
              <a:t>』</a:t>
            </a:r>
            <a:r>
              <a:rPr lang="ja-JP" altLang="en-US" sz="1600" dirty="0" smtClean="0">
                <a:latin typeface="ＭＳ Ｐ明朝" panose="02020600040205080304" pitchFamily="18" charset="-128"/>
                <a:ea typeface="ＭＳ Ｐ明朝" panose="02020600040205080304" pitchFamily="18" charset="-128"/>
              </a:rPr>
              <a:t>において、教育関連事業に投資を実施</a:t>
            </a:r>
            <a:endParaRPr lang="en-US" altLang="ja-JP" sz="1600" dirty="0" smtClean="0">
              <a:latin typeface="ＭＳ Ｐ明朝" panose="02020600040205080304" pitchFamily="18" charset="-128"/>
              <a:ea typeface="ＭＳ Ｐ明朝" panose="02020600040205080304" pitchFamily="18" charset="-128"/>
            </a:endParaRPr>
          </a:p>
          <a:p>
            <a:r>
              <a:rPr kumimoji="1" lang="ja-JP" altLang="en-US" sz="1400" dirty="0"/>
              <a:t>　</a:t>
            </a:r>
            <a:r>
              <a:rPr kumimoji="1" lang="ja-JP" altLang="en-US" sz="1400" dirty="0" smtClean="0"/>
              <a:t>　</a:t>
            </a:r>
            <a:r>
              <a:rPr kumimoji="1" lang="en-US" altLang="ja-JP" sz="1400" dirty="0" smtClean="0"/>
              <a:t>【</a:t>
            </a:r>
            <a:r>
              <a:rPr kumimoji="1" lang="ja-JP" altLang="en-US" sz="1400" dirty="0" smtClean="0"/>
              <a:t>教育関連事業予算の推移（事業費のみ）</a:t>
            </a:r>
            <a:r>
              <a:rPr kumimoji="1" lang="en-US" altLang="ja-JP" sz="1400" dirty="0" smtClean="0"/>
              <a:t>】</a:t>
            </a:r>
            <a:endParaRPr kumimoji="1" lang="ja-JP" altLang="en-US" sz="1400" dirty="0"/>
          </a:p>
        </p:txBody>
      </p:sp>
      <p:sp>
        <p:nvSpPr>
          <p:cNvPr id="31" name="Rectangle 2"/>
          <p:cNvSpPr txBox="1">
            <a:spLocks noChangeArrowheads="1"/>
          </p:cNvSpPr>
          <p:nvPr/>
        </p:nvSpPr>
        <p:spPr bwMode="auto">
          <a:xfrm>
            <a:off x="0" y="-27384"/>
            <a:ext cx="9906000" cy="408111"/>
          </a:xfrm>
          <a:prstGeom prst="rect">
            <a:avLst/>
          </a:prstGeom>
          <a:no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dirty="0" smtClean="0">
                <a:latin typeface="ＭＳ Ｐゴシック" panose="020B0600070205080204" pitchFamily="50" charset="-128"/>
                <a:ea typeface="ＭＳ Ｐゴシック" panose="020B0600070205080204" pitchFamily="50" charset="-128"/>
              </a:rPr>
              <a:t>教育予算の経緯（２）　＜大阪市＞</a:t>
            </a:r>
            <a:endParaRPr lang="en-US" altLang="ja-JP" sz="1600" dirty="0" smtClean="0">
              <a:latin typeface="ＭＳ Ｐゴシック" panose="020B0600070205080204" pitchFamily="50" charset="-128"/>
              <a:ea typeface="ＭＳ Ｐゴシック" panose="020B0600070205080204" pitchFamily="50" charset="-128"/>
            </a:endParaRPr>
          </a:p>
        </p:txBody>
      </p:sp>
      <p:sp>
        <p:nvSpPr>
          <p:cNvPr id="25" name="スライド番号プレースホルダ 24"/>
          <p:cNvSpPr>
            <a:spLocks noGrp="1"/>
          </p:cNvSpPr>
          <p:nvPr>
            <p:ph type="sldNum" sz="quarter" idx="12"/>
          </p:nvPr>
        </p:nvSpPr>
        <p:spPr/>
        <p:txBody>
          <a:bodyPr/>
          <a:lstStyle/>
          <a:p>
            <a:fld id="{37EF5067-3AB7-4642-9103-42CBD40CC6D9}" type="slidenum">
              <a:rPr kumimoji="1" lang="ja-JP" altLang="en-US" smtClean="0"/>
              <a:pPr/>
              <a:t>86</a:t>
            </a:fld>
            <a:endParaRPr kumimoji="1" lang="ja-JP" altLang="en-US" dirty="0"/>
          </a:p>
        </p:txBody>
      </p:sp>
      <p:pic>
        <p:nvPicPr>
          <p:cNvPr id="112642"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0" y="975463"/>
            <a:ext cx="9907588" cy="5876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22718745"/>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角丸四角形 15"/>
          <p:cNvSpPr/>
          <p:nvPr/>
        </p:nvSpPr>
        <p:spPr bwMode="auto">
          <a:xfrm>
            <a:off x="272480" y="836712"/>
            <a:ext cx="9361040" cy="1152128"/>
          </a:xfrm>
          <a:prstGeom prst="roundRect">
            <a:avLst>
              <a:gd name="adj" fmla="val 13419"/>
            </a:avLst>
          </a:prstGeom>
          <a:solidFill>
            <a:schemeClr val="bg1"/>
          </a:solidFill>
          <a:ln w="9525">
            <a:solidFill>
              <a:schemeClr val="dk1">
                <a:shade val="95000"/>
                <a:satMod val="105000"/>
              </a:schemeClr>
            </a:solidFill>
            <a:miter lim="800000"/>
            <a:headEnd/>
            <a:tailEnd/>
          </a:ln>
          <a:effectLst/>
          <a:extLst/>
        </p:spPr>
        <p:txBody>
          <a:bodyPr wrap="square" tIns="0" rtlCol="0" anchor="t" anchorCtr="0"/>
          <a:lstStyle/>
          <a:p>
            <a:r>
              <a:rPr lang="en-US" altLang="ja-JP" sz="1400" dirty="0" smtClean="0">
                <a:latin typeface="ＭＳ Ｐゴシック" pitchFamily="50" charset="-128"/>
                <a:ea typeface="ＭＳ Ｐゴシック" pitchFamily="50" charset="-128"/>
              </a:rPr>
              <a:t>【</a:t>
            </a:r>
            <a:r>
              <a:rPr lang="ja-JP" altLang="en-US" sz="1400" dirty="0" smtClean="0">
                <a:latin typeface="ＭＳ Ｐゴシック" pitchFamily="50" charset="-128"/>
                <a:ea typeface="ＭＳ Ｐゴシック" pitchFamily="50" charset="-128"/>
              </a:rPr>
              <a:t>目的</a:t>
            </a:r>
            <a:r>
              <a:rPr lang="en-US" altLang="ja-JP" sz="1400" dirty="0" smtClean="0">
                <a:latin typeface="ＭＳ Ｐゴシック" pitchFamily="50" charset="-128"/>
                <a:ea typeface="ＭＳ Ｐゴシック" pitchFamily="50" charset="-128"/>
              </a:rPr>
              <a:t>】</a:t>
            </a:r>
          </a:p>
          <a:p>
            <a:r>
              <a:rPr lang="ja-JP" altLang="en-US" sz="1400" dirty="0" smtClean="0">
                <a:latin typeface="ＭＳ Ｐゴシック" pitchFamily="50" charset="-128"/>
                <a:ea typeface="ＭＳ Ｐゴシック" pitchFamily="50" charset="-128"/>
              </a:rPr>
              <a:t>最先端のＩＣＴ環境の中で、「児童・生徒が互いに教え合い学び合う協働的な学び」「思考力・判断力・表現力の育成につながる言語活動」「児童・生徒一人一人の能力や特性に応じた指導」等を充実</a:t>
            </a:r>
            <a:endParaRPr lang="en-US" altLang="ja-JP" sz="1400" dirty="0" smtClean="0">
              <a:latin typeface="ＭＳ Ｐゴシック" pitchFamily="50" charset="-128"/>
              <a:ea typeface="ＭＳ Ｐゴシック" pitchFamily="50" charset="-128"/>
            </a:endParaRPr>
          </a:p>
          <a:p>
            <a:r>
              <a:rPr lang="ja-JP" altLang="en-US" sz="1400" dirty="0" smtClean="0">
                <a:latin typeface="ＭＳ Ｐゴシック" pitchFamily="50" charset="-128"/>
                <a:ea typeface="ＭＳ Ｐゴシック" pitchFamily="50" charset="-128"/>
              </a:rPr>
              <a:t>　　　　　　　　　　　　↓</a:t>
            </a:r>
            <a:endParaRPr lang="en-US" altLang="ja-JP" sz="1400" dirty="0" smtClean="0">
              <a:latin typeface="ＭＳ Ｐゴシック" pitchFamily="50" charset="-128"/>
              <a:ea typeface="ＭＳ Ｐゴシック" pitchFamily="50" charset="-128"/>
            </a:endParaRPr>
          </a:p>
          <a:p>
            <a:r>
              <a:rPr lang="ja-JP" altLang="en-US" sz="1400" dirty="0" smtClean="0">
                <a:latin typeface="ＭＳ Ｐゴシック" pitchFamily="50" charset="-128"/>
                <a:ea typeface="ＭＳ Ｐゴシック" pitchFamily="50" charset="-128"/>
              </a:rPr>
              <a:t>子どもの「自分で考え判断する力」「自分の考えを豊かに伝える力」「最新の電子機器を使える力」を育成。</a:t>
            </a:r>
            <a:endParaRPr lang="en-US" altLang="ja-JP" sz="1400" dirty="0" smtClean="0">
              <a:latin typeface="ＭＳ Ｐゴシック" pitchFamily="50" charset="-128"/>
              <a:ea typeface="ＭＳ Ｐゴシック" pitchFamily="50" charset="-128"/>
            </a:endParaRPr>
          </a:p>
          <a:p>
            <a:r>
              <a:rPr lang="ja-JP" altLang="en-US" sz="1050" dirty="0" smtClean="0"/>
              <a:t>　</a:t>
            </a:r>
            <a:endParaRPr lang="ja-JP" altLang="ja-JP" sz="1050" dirty="0" smtClean="0"/>
          </a:p>
        </p:txBody>
      </p:sp>
      <p:graphicFrame>
        <p:nvGraphicFramePr>
          <p:cNvPr id="27" name="表 26"/>
          <p:cNvGraphicFramePr>
            <a:graphicFrameLocks noGrp="1"/>
          </p:cNvGraphicFramePr>
          <p:nvPr/>
        </p:nvGraphicFramePr>
        <p:xfrm>
          <a:off x="416496" y="3860262"/>
          <a:ext cx="4752528" cy="1584962"/>
        </p:xfrm>
        <a:graphic>
          <a:graphicData uri="http://schemas.openxmlformats.org/drawingml/2006/table">
            <a:tbl>
              <a:tblPr firstRow="1" bandRow="1">
                <a:tableStyleId>{BC89EF96-8CEA-46FF-86C4-4CE0E7609802}</a:tableStyleId>
              </a:tblPr>
              <a:tblGrid>
                <a:gridCol w="3679374">
                  <a:extLst>
                    <a:ext uri="{9D8B030D-6E8A-4147-A177-3AD203B41FA5}">
                      <a16:colId xmlns:a16="http://schemas.microsoft.com/office/drawing/2014/main" val="20000"/>
                    </a:ext>
                  </a:extLst>
                </a:gridCol>
                <a:gridCol w="536577">
                  <a:extLst>
                    <a:ext uri="{9D8B030D-6E8A-4147-A177-3AD203B41FA5}">
                      <a16:colId xmlns:a16="http://schemas.microsoft.com/office/drawing/2014/main" val="20001"/>
                    </a:ext>
                  </a:extLst>
                </a:gridCol>
                <a:gridCol w="536577">
                  <a:extLst>
                    <a:ext uri="{9D8B030D-6E8A-4147-A177-3AD203B41FA5}">
                      <a16:colId xmlns:a16="http://schemas.microsoft.com/office/drawing/2014/main" val="20002"/>
                    </a:ext>
                  </a:extLst>
                </a:gridCol>
              </a:tblGrid>
              <a:tr h="164590">
                <a:tc>
                  <a:txBody>
                    <a:bodyPr/>
                    <a:lstStyle/>
                    <a:p>
                      <a:endParaRPr kumimoji="1" lang="ja-JP" altLang="en-US" sz="1000" dirty="0">
                        <a:latin typeface="ＭＳ Ｐ明朝" pitchFamily="18" charset="-128"/>
                        <a:ea typeface="ＭＳ Ｐ明朝" pitchFamily="18" charset="-128"/>
                      </a:endParaRPr>
                    </a:p>
                  </a:txBody>
                  <a:tcPr marT="43543" marB="43543"/>
                </a:tc>
                <a:tc>
                  <a:txBody>
                    <a:bodyPr/>
                    <a:lstStyle/>
                    <a:p>
                      <a:pPr marL="0" marR="0" indent="0" algn="ctr" defTabSz="946404" rtl="0" eaLnBrk="1" fontAlgn="auto" latinLnBrk="0" hangingPunct="1">
                        <a:lnSpc>
                          <a:spcPct val="100000"/>
                        </a:lnSpc>
                        <a:spcBef>
                          <a:spcPts val="0"/>
                        </a:spcBef>
                        <a:spcAft>
                          <a:spcPts val="0"/>
                        </a:spcAft>
                        <a:buClrTx/>
                        <a:buSzTx/>
                        <a:buFontTx/>
                        <a:buNone/>
                        <a:tabLst/>
                        <a:defRPr/>
                      </a:pPr>
                      <a:r>
                        <a:rPr kumimoji="1" lang="ja-JP" altLang="en-US" sz="800" b="0" dirty="0" smtClean="0">
                          <a:latin typeface="ＭＳ Ｐ明朝" pitchFamily="18" charset="-128"/>
                          <a:ea typeface="ＭＳ Ｐ明朝" pitchFamily="18" charset="-128"/>
                        </a:rPr>
                        <a:t>実施前</a:t>
                      </a:r>
                      <a:endParaRPr kumimoji="1" lang="ja-JP" altLang="en-US" sz="800" b="0" dirty="0">
                        <a:latin typeface="ＭＳ Ｐ明朝" pitchFamily="18" charset="-128"/>
                        <a:ea typeface="ＭＳ Ｐ明朝" pitchFamily="18" charset="-128"/>
                      </a:endParaRPr>
                    </a:p>
                  </a:txBody>
                  <a:tcPr marT="43543" marB="43543" anchor="ctr"/>
                </a:tc>
                <a:tc>
                  <a:txBody>
                    <a:bodyPr/>
                    <a:lstStyle/>
                    <a:p>
                      <a:pPr marL="0" marR="0" indent="0" algn="ctr" defTabSz="946404" rtl="0" eaLnBrk="1" fontAlgn="auto" latinLnBrk="0" hangingPunct="1">
                        <a:lnSpc>
                          <a:spcPct val="100000"/>
                        </a:lnSpc>
                        <a:spcBef>
                          <a:spcPts val="0"/>
                        </a:spcBef>
                        <a:spcAft>
                          <a:spcPts val="0"/>
                        </a:spcAft>
                        <a:buClrTx/>
                        <a:buSzTx/>
                        <a:buFontTx/>
                        <a:buNone/>
                        <a:tabLst/>
                        <a:defRPr/>
                      </a:pPr>
                      <a:r>
                        <a:rPr kumimoji="1" lang="ja-JP" altLang="en-US" sz="800" b="0" dirty="0" smtClean="0">
                          <a:latin typeface="ＭＳ Ｐ明朝" pitchFamily="18" charset="-128"/>
                          <a:ea typeface="ＭＳ Ｐ明朝" pitchFamily="18" charset="-128"/>
                        </a:rPr>
                        <a:t>実施後</a:t>
                      </a:r>
                      <a:endParaRPr kumimoji="1" lang="ja-JP" altLang="en-US" sz="800" b="0" dirty="0">
                        <a:latin typeface="ＭＳ Ｐ明朝" pitchFamily="18" charset="-128"/>
                        <a:ea typeface="ＭＳ Ｐ明朝" pitchFamily="18" charset="-128"/>
                      </a:endParaRPr>
                    </a:p>
                  </a:txBody>
                  <a:tcPr marT="43543" marB="43543" anchor="ctr"/>
                </a:tc>
                <a:extLst>
                  <a:ext uri="{0D108BD9-81ED-4DB2-BD59-A6C34878D82A}">
                    <a16:rowId xmlns:a16="http://schemas.microsoft.com/office/drawing/2014/main" val="10000"/>
                  </a:ext>
                </a:extLst>
              </a:tr>
              <a:tr h="154116">
                <a:tc>
                  <a:txBody>
                    <a:bodyPr/>
                    <a:lstStyle/>
                    <a:p>
                      <a:pPr marL="0" marR="0" indent="0" algn="l" defTabSz="946404" rtl="0" eaLnBrk="1" fontAlgn="auto" latinLnBrk="0" hangingPunct="1">
                        <a:lnSpc>
                          <a:spcPts val="900"/>
                        </a:lnSpc>
                        <a:spcBef>
                          <a:spcPts val="0"/>
                        </a:spcBef>
                        <a:spcAft>
                          <a:spcPts val="0"/>
                        </a:spcAft>
                        <a:buClrTx/>
                        <a:buSzTx/>
                        <a:buFontTx/>
                        <a:buNone/>
                        <a:tabLst/>
                        <a:defRPr/>
                      </a:pPr>
                      <a:r>
                        <a:rPr kumimoji="1" lang="ja-JP" altLang="en-US" sz="900" kern="1200" baseline="0" dirty="0" smtClean="0">
                          <a:solidFill>
                            <a:schemeClr val="tx1"/>
                          </a:solidFill>
                          <a:latin typeface="ＭＳ Ｐ明朝" pitchFamily="18" charset="-128"/>
                          <a:ea typeface="ＭＳ Ｐ明朝" pitchFamily="18" charset="-128"/>
                          <a:cs typeface="+mn-cs"/>
                        </a:rPr>
                        <a:t>児童生徒の興味や関心を引出し、わかりやすい授業づくりを行っている。 </a:t>
                      </a:r>
                    </a:p>
                  </a:txBody>
                  <a:tcPr marT="43543" marB="43543" anchor="ctr"/>
                </a:tc>
                <a:tc>
                  <a:txBody>
                    <a:bodyPr/>
                    <a:lstStyle/>
                    <a:p>
                      <a:pPr marL="0" marR="0" indent="0" algn="ctr" defTabSz="946404" rtl="0" eaLnBrk="1" fontAlgn="auto" latinLnBrk="0" hangingPunct="1">
                        <a:lnSpc>
                          <a:spcPct val="100000"/>
                        </a:lnSpc>
                        <a:spcBef>
                          <a:spcPts val="0"/>
                        </a:spcBef>
                        <a:spcAft>
                          <a:spcPts val="0"/>
                        </a:spcAft>
                        <a:buClrTx/>
                        <a:buSzTx/>
                        <a:buFontTx/>
                        <a:buNone/>
                        <a:tabLst/>
                        <a:defRPr/>
                      </a:pPr>
                      <a:r>
                        <a:rPr kumimoji="1" lang="en-US" altLang="ja-JP" sz="900" kern="1200" baseline="0" dirty="0" smtClean="0">
                          <a:solidFill>
                            <a:schemeClr val="tx1"/>
                          </a:solidFill>
                          <a:latin typeface="ＭＳ Ｐ明朝" pitchFamily="18" charset="-128"/>
                          <a:ea typeface="ＭＳ Ｐ明朝" pitchFamily="18" charset="-128"/>
                          <a:cs typeface="+mn-cs"/>
                        </a:rPr>
                        <a:t>91.0% </a:t>
                      </a:r>
                      <a:endParaRPr kumimoji="1" lang="ja-JP" altLang="en-US" sz="900" dirty="0">
                        <a:latin typeface="ＭＳ Ｐ明朝" pitchFamily="18" charset="-128"/>
                        <a:ea typeface="ＭＳ Ｐ明朝" pitchFamily="18" charset="-128"/>
                      </a:endParaRPr>
                    </a:p>
                  </a:txBody>
                  <a:tcPr marT="43543" marB="43543" anchor="ctr"/>
                </a:tc>
                <a:tc>
                  <a:txBody>
                    <a:bodyPr/>
                    <a:lstStyle/>
                    <a:p>
                      <a:pPr algn="ctr"/>
                      <a:r>
                        <a:rPr kumimoji="1" lang="en-US" altLang="ja-JP" sz="900" b="1" kern="1200" baseline="0" dirty="0" smtClean="0">
                          <a:solidFill>
                            <a:schemeClr val="tx1"/>
                          </a:solidFill>
                          <a:latin typeface="ＭＳ Ｐゴシック" pitchFamily="50" charset="-128"/>
                          <a:ea typeface="ＭＳ Ｐゴシック" pitchFamily="50" charset="-128"/>
                          <a:cs typeface="+mn-cs"/>
                        </a:rPr>
                        <a:t>98.0%</a:t>
                      </a:r>
                      <a:endParaRPr kumimoji="1" lang="ja-JP" altLang="en-US" sz="900" b="1" dirty="0">
                        <a:latin typeface="ＭＳ Ｐゴシック" pitchFamily="50" charset="-128"/>
                        <a:ea typeface="ＭＳ Ｐゴシック" pitchFamily="50" charset="-128"/>
                      </a:endParaRPr>
                    </a:p>
                  </a:txBody>
                  <a:tcPr marT="43543" marB="43543" anchor="ctr"/>
                </a:tc>
                <a:extLst>
                  <a:ext uri="{0D108BD9-81ED-4DB2-BD59-A6C34878D82A}">
                    <a16:rowId xmlns:a16="http://schemas.microsoft.com/office/drawing/2014/main" val="10001"/>
                  </a:ext>
                </a:extLst>
              </a:tr>
              <a:tr h="154116">
                <a:tc>
                  <a:txBody>
                    <a:bodyPr/>
                    <a:lstStyle/>
                    <a:p>
                      <a:pPr marL="0" marR="0" indent="0" algn="l" defTabSz="946404" rtl="0" eaLnBrk="1" fontAlgn="auto" latinLnBrk="0" hangingPunct="1">
                        <a:lnSpc>
                          <a:spcPts val="900"/>
                        </a:lnSpc>
                        <a:spcBef>
                          <a:spcPts val="0"/>
                        </a:spcBef>
                        <a:spcAft>
                          <a:spcPts val="0"/>
                        </a:spcAft>
                        <a:buClrTx/>
                        <a:buSzTx/>
                        <a:buFontTx/>
                        <a:buNone/>
                        <a:tabLst/>
                        <a:defRPr/>
                      </a:pPr>
                      <a:r>
                        <a:rPr kumimoji="1" lang="ja-JP" altLang="en-US" sz="900" kern="1200" baseline="0" dirty="0" smtClean="0">
                          <a:solidFill>
                            <a:schemeClr val="tx1"/>
                          </a:solidFill>
                          <a:latin typeface="ＭＳ Ｐ明朝" pitchFamily="18" charset="-128"/>
                          <a:ea typeface="ＭＳ Ｐ明朝" pitchFamily="18" charset="-128"/>
                          <a:cs typeface="+mn-cs"/>
                        </a:rPr>
                        <a:t>児童生徒が思考を深めたり、広めたりする授業を行っている。</a:t>
                      </a:r>
                    </a:p>
                  </a:txBody>
                  <a:tcPr marT="43543" marB="43543" anchor="ctr"/>
                </a:tc>
                <a:tc>
                  <a:txBody>
                    <a:bodyPr/>
                    <a:lstStyle/>
                    <a:p>
                      <a:pPr marL="0" marR="0" indent="0" algn="ctr" defTabSz="946404" rtl="0" eaLnBrk="1" fontAlgn="auto" latinLnBrk="0" hangingPunct="1">
                        <a:lnSpc>
                          <a:spcPct val="100000"/>
                        </a:lnSpc>
                        <a:spcBef>
                          <a:spcPts val="0"/>
                        </a:spcBef>
                        <a:spcAft>
                          <a:spcPts val="0"/>
                        </a:spcAft>
                        <a:buClrTx/>
                        <a:buSzTx/>
                        <a:buFontTx/>
                        <a:buNone/>
                        <a:tabLst/>
                        <a:defRPr/>
                      </a:pPr>
                      <a:r>
                        <a:rPr kumimoji="1" lang="en-US" altLang="ja-JP" sz="900" dirty="0" smtClean="0">
                          <a:latin typeface="ＭＳ Ｐ明朝" pitchFamily="18" charset="-128"/>
                          <a:ea typeface="ＭＳ Ｐ明朝" pitchFamily="18" charset="-128"/>
                        </a:rPr>
                        <a:t>83.3</a:t>
                      </a:r>
                      <a:r>
                        <a:rPr kumimoji="1" lang="en-US" altLang="ja-JP" sz="900" kern="1200" baseline="0" dirty="0" smtClean="0">
                          <a:solidFill>
                            <a:schemeClr val="tx1"/>
                          </a:solidFill>
                          <a:latin typeface="ＭＳ Ｐ明朝" pitchFamily="18" charset="-128"/>
                          <a:ea typeface="ＭＳ Ｐ明朝" pitchFamily="18" charset="-128"/>
                          <a:cs typeface="+mn-cs"/>
                        </a:rPr>
                        <a:t>% </a:t>
                      </a:r>
                      <a:endParaRPr kumimoji="1" lang="ja-JP" altLang="en-US" sz="900" dirty="0">
                        <a:latin typeface="ＭＳ Ｐ明朝" pitchFamily="18" charset="-128"/>
                        <a:ea typeface="ＭＳ Ｐ明朝" pitchFamily="18" charset="-128"/>
                      </a:endParaRPr>
                    </a:p>
                  </a:txBody>
                  <a:tcPr marT="43543" marB="43543" anchor="ctr"/>
                </a:tc>
                <a:tc>
                  <a:txBody>
                    <a:bodyPr/>
                    <a:lstStyle/>
                    <a:p>
                      <a:pPr algn="ctr"/>
                      <a:r>
                        <a:rPr kumimoji="1" lang="en-US" altLang="ja-JP" sz="900" b="1" kern="1200" baseline="0" dirty="0" smtClean="0">
                          <a:solidFill>
                            <a:schemeClr val="tx1"/>
                          </a:solidFill>
                          <a:latin typeface="ＭＳ Ｐゴシック" pitchFamily="50" charset="-128"/>
                          <a:ea typeface="ＭＳ Ｐゴシック" pitchFamily="50" charset="-128"/>
                          <a:cs typeface="+mn-cs"/>
                        </a:rPr>
                        <a:t>94.0%</a:t>
                      </a:r>
                      <a:endParaRPr kumimoji="1" lang="ja-JP" altLang="en-US" sz="900" b="1" dirty="0">
                        <a:latin typeface="ＭＳ Ｐゴシック" pitchFamily="50" charset="-128"/>
                        <a:ea typeface="ＭＳ Ｐゴシック" pitchFamily="50" charset="-128"/>
                      </a:endParaRPr>
                    </a:p>
                  </a:txBody>
                  <a:tcPr marT="43543" marB="43543" anchor="ctr"/>
                </a:tc>
                <a:extLst>
                  <a:ext uri="{0D108BD9-81ED-4DB2-BD59-A6C34878D82A}">
                    <a16:rowId xmlns:a16="http://schemas.microsoft.com/office/drawing/2014/main" val="10002"/>
                  </a:ext>
                </a:extLst>
              </a:tr>
              <a:tr h="154116">
                <a:tc>
                  <a:txBody>
                    <a:bodyPr/>
                    <a:lstStyle/>
                    <a:p>
                      <a:pPr marL="0" marR="0" indent="0" algn="l" defTabSz="946404" rtl="0" eaLnBrk="1" fontAlgn="auto" latinLnBrk="0" hangingPunct="1">
                        <a:lnSpc>
                          <a:spcPts val="900"/>
                        </a:lnSpc>
                        <a:spcBef>
                          <a:spcPts val="0"/>
                        </a:spcBef>
                        <a:spcAft>
                          <a:spcPts val="0"/>
                        </a:spcAft>
                        <a:buClrTx/>
                        <a:buSzTx/>
                        <a:buFontTx/>
                        <a:buNone/>
                        <a:tabLst/>
                        <a:defRPr/>
                      </a:pPr>
                      <a:r>
                        <a:rPr kumimoji="1" lang="ja-JP" altLang="en-US" sz="900" kern="1200" baseline="0" dirty="0" smtClean="0">
                          <a:solidFill>
                            <a:schemeClr val="tx1"/>
                          </a:solidFill>
                          <a:latin typeface="ＭＳ Ｐ明朝" pitchFamily="18" charset="-128"/>
                          <a:ea typeface="ＭＳ Ｐ明朝" pitchFamily="18" charset="-128"/>
                          <a:cs typeface="+mn-cs"/>
                        </a:rPr>
                        <a:t>児童生徒の考えや調べたことをわかりやすくまとめさせている。</a:t>
                      </a:r>
                    </a:p>
                  </a:txBody>
                  <a:tcPr marT="43543" marB="43543" anchor="ctr"/>
                </a:tc>
                <a:tc>
                  <a:txBody>
                    <a:bodyPr/>
                    <a:lstStyle/>
                    <a:p>
                      <a:pPr algn="ctr"/>
                      <a:r>
                        <a:rPr kumimoji="1" lang="en-US" altLang="ja-JP" sz="900" dirty="0" smtClean="0">
                          <a:latin typeface="ＭＳ Ｐ明朝" pitchFamily="18" charset="-128"/>
                          <a:ea typeface="ＭＳ Ｐ明朝" pitchFamily="18" charset="-128"/>
                        </a:rPr>
                        <a:t>60.4</a:t>
                      </a:r>
                      <a:r>
                        <a:rPr kumimoji="1" lang="en-US" altLang="ja-JP" sz="900" kern="1200" baseline="0" dirty="0" smtClean="0">
                          <a:solidFill>
                            <a:schemeClr val="tx1"/>
                          </a:solidFill>
                          <a:latin typeface="ＭＳ Ｐ明朝" pitchFamily="18" charset="-128"/>
                          <a:ea typeface="ＭＳ Ｐ明朝" pitchFamily="18" charset="-128"/>
                          <a:cs typeface="+mn-cs"/>
                        </a:rPr>
                        <a:t>%</a:t>
                      </a:r>
                      <a:endParaRPr kumimoji="1" lang="ja-JP" altLang="en-US" sz="900" dirty="0">
                        <a:latin typeface="ＭＳ Ｐ明朝" pitchFamily="18" charset="-128"/>
                        <a:ea typeface="ＭＳ Ｐ明朝" pitchFamily="18" charset="-128"/>
                      </a:endParaRPr>
                    </a:p>
                  </a:txBody>
                  <a:tcPr marT="43543" marB="43543" anchor="ctr"/>
                </a:tc>
                <a:tc>
                  <a:txBody>
                    <a:bodyPr/>
                    <a:lstStyle/>
                    <a:p>
                      <a:pPr algn="ctr"/>
                      <a:r>
                        <a:rPr kumimoji="1" lang="en-US" altLang="ja-JP" sz="900" b="1" kern="1200" baseline="0" dirty="0" smtClean="0">
                          <a:solidFill>
                            <a:schemeClr val="tx1"/>
                          </a:solidFill>
                          <a:latin typeface="ＭＳ Ｐゴシック" pitchFamily="50" charset="-128"/>
                          <a:ea typeface="ＭＳ Ｐゴシック" pitchFamily="50" charset="-128"/>
                          <a:cs typeface="+mn-cs"/>
                        </a:rPr>
                        <a:t>82.8%</a:t>
                      </a:r>
                      <a:endParaRPr kumimoji="1" lang="ja-JP" altLang="en-US" sz="900" b="1" dirty="0">
                        <a:latin typeface="ＭＳ Ｐゴシック" pitchFamily="50" charset="-128"/>
                        <a:ea typeface="ＭＳ Ｐゴシック" pitchFamily="50" charset="-128"/>
                      </a:endParaRPr>
                    </a:p>
                  </a:txBody>
                  <a:tcPr marT="43543" marB="43543" anchor="ctr"/>
                </a:tc>
                <a:extLst>
                  <a:ext uri="{0D108BD9-81ED-4DB2-BD59-A6C34878D82A}">
                    <a16:rowId xmlns:a16="http://schemas.microsoft.com/office/drawing/2014/main" val="10003"/>
                  </a:ext>
                </a:extLst>
              </a:tr>
              <a:tr h="154116">
                <a:tc>
                  <a:txBody>
                    <a:bodyPr/>
                    <a:lstStyle/>
                    <a:p>
                      <a:pPr marL="0" marR="0" indent="0" algn="l" defTabSz="946404" rtl="0" eaLnBrk="1" fontAlgn="auto" latinLnBrk="0" hangingPunct="1">
                        <a:lnSpc>
                          <a:spcPts val="900"/>
                        </a:lnSpc>
                        <a:spcBef>
                          <a:spcPts val="0"/>
                        </a:spcBef>
                        <a:spcAft>
                          <a:spcPts val="0"/>
                        </a:spcAft>
                        <a:buClrTx/>
                        <a:buSzTx/>
                        <a:buFontTx/>
                        <a:buNone/>
                        <a:tabLst/>
                        <a:defRPr/>
                      </a:pPr>
                      <a:r>
                        <a:rPr kumimoji="1" lang="ja-JP" altLang="en-US" sz="900" kern="1200" baseline="0" dirty="0" smtClean="0">
                          <a:solidFill>
                            <a:schemeClr val="tx1"/>
                          </a:solidFill>
                          <a:latin typeface="ＭＳ Ｐ明朝" pitchFamily="18" charset="-128"/>
                          <a:ea typeface="ＭＳ Ｐ明朝" pitchFamily="18" charset="-128"/>
                          <a:cs typeface="+mn-cs"/>
                        </a:rPr>
                        <a:t>児童生徒の考えや調べたことを発表させている。</a:t>
                      </a:r>
                      <a:endParaRPr kumimoji="1" lang="ja-JP" altLang="en-US" sz="900" dirty="0">
                        <a:latin typeface="ＭＳ Ｐ明朝" pitchFamily="18" charset="-128"/>
                        <a:ea typeface="ＭＳ Ｐ明朝" pitchFamily="18" charset="-128"/>
                      </a:endParaRPr>
                    </a:p>
                  </a:txBody>
                  <a:tcPr marT="43543" marB="43543" anchor="ctr"/>
                </a:tc>
                <a:tc>
                  <a:txBody>
                    <a:bodyPr/>
                    <a:lstStyle/>
                    <a:p>
                      <a:pPr algn="ctr"/>
                      <a:r>
                        <a:rPr kumimoji="1" lang="en-US" altLang="ja-JP" sz="900" kern="1200" baseline="0" dirty="0" smtClean="0">
                          <a:solidFill>
                            <a:schemeClr val="tx1"/>
                          </a:solidFill>
                          <a:latin typeface="ＭＳ Ｐ明朝" pitchFamily="18" charset="-128"/>
                          <a:ea typeface="ＭＳ Ｐ明朝" pitchFamily="18" charset="-128"/>
                          <a:cs typeface="+mn-cs"/>
                        </a:rPr>
                        <a:t>72.2%</a:t>
                      </a:r>
                      <a:endParaRPr kumimoji="1" lang="ja-JP" altLang="en-US" sz="900" dirty="0">
                        <a:latin typeface="ＭＳ Ｐ明朝" pitchFamily="18" charset="-128"/>
                        <a:ea typeface="ＭＳ Ｐ明朝" pitchFamily="18" charset="-128"/>
                      </a:endParaRPr>
                    </a:p>
                  </a:txBody>
                  <a:tcPr marT="43543" marB="43543" anchor="ctr"/>
                </a:tc>
                <a:tc>
                  <a:txBody>
                    <a:bodyPr/>
                    <a:lstStyle/>
                    <a:p>
                      <a:pPr algn="ctr"/>
                      <a:r>
                        <a:rPr kumimoji="1" lang="en-US" altLang="ja-JP" sz="900" b="1" kern="1200" baseline="0" dirty="0" smtClean="0">
                          <a:solidFill>
                            <a:schemeClr val="tx1"/>
                          </a:solidFill>
                          <a:latin typeface="ＭＳ Ｐゴシック" pitchFamily="50" charset="-128"/>
                          <a:ea typeface="ＭＳ Ｐゴシック" pitchFamily="50" charset="-128"/>
                          <a:cs typeface="+mn-cs"/>
                        </a:rPr>
                        <a:t>86.1%</a:t>
                      </a:r>
                      <a:endParaRPr kumimoji="1" lang="ja-JP" altLang="en-US" sz="900" b="1" dirty="0">
                        <a:latin typeface="ＭＳ Ｐゴシック" pitchFamily="50" charset="-128"/>
                        <a:ea typeface="ＭＳ Ｐゴシック" pitchFamily="50" charset="-128"/>
                      </a:endParaRPr>
                    </a:p>
                  </a:txBody>
                  <a:tcPr marT="43543" marB="43543" anchor="ctr"/>
                </a:tc>
                <a:extLst>
                  <a:ext uri="{0D108BD9-81ED-4DB2-BD59-A6C34878D82A}">
                    <a16:rowId xmlns:a16="http://schemas.microsoft.com/office/drawing/2014/main" val="10004"/>
                  </a:ext>
                </a:extLst>
              </a:tr>
              <a:tr h="154116">
                <a:tc>
                  <a:txBody>
                    <a:bodyPr/>
                    <a:lstStyle/>
                    <a:p>
                      <a:pPr marL="0" marR="0" indent="0" algn="l" defTabSz="946404" rtl="0" eaLnBrk="1" fontAlgn="auto" latinLnBrk="0" hangingPunct="1">
                        <a:lnSpc>
                          <a:spcPts val="900"/>
                        </a:lnSpc>
                        <a:spcBef>
                          <a:spcPts val="0"/>
                        </a:spcBef>
                        <a:spcAft>
                          <a:spcPts val="0"/>
                        </a:spcAft>
                        <a:buClrTx/>
                        <a:buSzTx/>
                        <a:buFontTx/>
                        <a:buNone/>
                        <a:tabLst/>
                        <a:defRPr/>
                      </a:pPr>
                      <a:r>
                        <a:rPr kumimoji="1" lang="ja-JP" altLang="en-US" sz="900" kern="1200" baseline="0" dirty="0" smtClean="0">
                          <a:solidFill>
                            <a:schemeClr val="tx1"/>
                          </a:solidFill>
                          <a:latin typeface="ＭＳ Ｐ明朝" pitchFamily="18" charset="-128"/>
                          <a:ea typeface="ＭＳ Ｐ明朝" pitchFamily="18" charset="-128"/>
                          <a:cs typeface="+mn-cs"/>
                        </a:rPr>
                        <a:t>児童生徒同士やグループで協力して学習する活動を行っている。 </a:t>
                      </a:r>
                      <a:endParaRPr kumimoji="1" lang="ja-JP" altLang="en-US" sz="900" dirty="0">
                        <a:latin typeface="ＭＳ Ｐ明朝" pitchFamily="18" charset="-128"/>
                        <a:ea typeface="ＭＳ Ｐ明朝" pitchFamily="18" charset="-128"/>
                      </a:endParaRPr>
                    </a:p>
                  </a:txBody>
                  <a:tcPr marT="43543" marB="43543" anchor="ctr"/>
                </a:tc>
                <a:tc>
                  <a:txBody>
                    <a:bodyPr/>
                    <a:lstStyle/>
                    <a:p>
                      <a:pPr algn="ctr"/>
                      <a:r>
                        <a:rPr kumimoji="1" lang="en-US" altLang="ja-JP" sz="900" kern="1200" baseline="0" dirty="0" smtClean="0">
                          <a:solidFill>
                            <a:schemeClr val="tx1"/>
                          </a:solidFill>
                          <a:latin typeface="ＭＳ Ｐ明朝" pitchFamily="18" charset="-128"/>
                          <a:ea typeface="ＭＳ Ｐ明朝" pitchFamily="18" charset="-128"/>
                          <a:cs typeface="+mn-cs"/>
                        </a:rPr>
                        <a:t>77.8%</a:t>
                      </a:r>
                      <a:endParaRPr kumimoji="1" lang="ja-JP" altLang="en-US" sz="900" dirty="0">
                        <a:latin typeface="ＭＳ Ｐ明朝" pitchFamily="18" charset="-128"/>
                        <a:ea typeface="ＭＳ Ｐ明朝" pitchFamily="18" charset="-128"/>
                      </a:endParaRPr>
                    </a:p>
                  </a:txBody>
                  <a:tcPr marT="43543" marB="43543" anchor="ctr"/>
                </a:tc>
                <a:tc>
                  <a:txBody>
                    <a:bodyPr/>
                    <a:lstStyle/>
                    <a:p>
                      <a:pPr algn="ctr"/>
                      <a:r>
                        <a:rPr kumimoji="1" lang="en-US" altLang="ja-JP" sz="900" b="1" kern="1200" baseline="0" dirty="0" smtClean="0">
                          <a:solidFill>
                            <a:schemeClr val="tx1"/>
                          </a:solidFill>
                          <a:latin typeface="ＭＳ Ｐゴシック" pitchFamily="50" charset="-128"/>
                          <a:ea typeface="ＭＳ Ｐゴシック" pitchFamily="50" charset="-128"/>
                          <a:cs typeface="+mn-cs"/>
                        </a:rPr>
                        <a:t>84.8%</a:t>
                      </a:r>
                      <a:endParaRPr kumimoji="1" lang="ja-JP" altLang="en-US" sz="900" b="1" dirty="0">
                        <a:latin typeface="ＭＳ Ｐゴシック" pitchFamily="50" charset="-128"/>
                        <a:ea typeface="ＭＳ Ｐゴシック" pitchFamily="50" charset="-128"/>
                      </a:endParaRPr>
                    </a:p>
                  </a:txBody>
                  <a:tcPr marT="43543" marB="43543" anchor="ctr"/>
                </a:tc>
                <a:extLst>
                  <a:ext uri="{0D108BD9-81ED-4DB2-BD59-A6C34878D82A}">
                    <a16:rowId xmlns:a16="http://schemas.microsoft.com/office/drawing/2014/main" val="10005"/>
                  </a:ext>
                </a:extLst>
              </a:tr>
              <a:tr h="216959">
                <a:tc>
                  <a:txBody>
                    <a:bodyPr/>
                    <a:lstStyle/>
                    <a:p>
                      <a:pPr marL="0" marR="0" indent="0" algn="l" defTabSz="946404" rtl="0" eaLnBrk="1" fontAlgn="auto" latinLnBrk="0" hangingPunct="1">
                        <a:lnSpc>
                          <a:spcPts val="900"/>
                        </a:lnSpc>
                        <a:spcBef>
                          <a:spcPts val="0"/>
                        </a:spcBef>
                        <a:spcAft>
                          <a:spcPts val="0"/>
                        </a:spcAft>
                        <a:buClrTx/>
                        <a:buSzTx/>
                        <a:buFontTx/>
                        <a:buNone/>
                        <a:tabLst/>
                        <a:defRPr/>
                      </a:pPr>
                      <a:r>
                        <a:rPr kumimoji="1" lang="ja-JP" altLang="en-US" sz="900" kern="1200" baseline="0" dirty="0" smtClean="0">
                          <a:solidFill>
                            <a:schemeClr val="tx1"/>
                          </a:solidFill>
                          <a:latin typeface="ＭＳ Ｐ明朝" pitchFamily="18" charset="-128"/>
                          <a:ea typeface="ＭＳ Ｐ明朝" pitchFamily="18" charset="-128"/>
                          <a:cs typeface="+mn-cs"/>
                        </a:rPr>
                        <a:t>わからないことを本やインターネットなどを使って調べる指導をしている。 </a:t>
                      </a:r>
                    </a:p>
                  </a:txBody>
                  <a:tcPr marT="43543" marB="43543" anchor="ctr"/>
                </a:tc>
                <a:tc>
                  <a:txBody>
                    <a:bodyPr/>
                    <a:lstStyle/>
                    <a:p>
                      <a:pPr algn="ctr"/>
                      <a:r>
                        <a:rPr kumimoji="1" lang="en-US" altLang="ja-JP" sz="900" kern="1200" baseline="0" dirty="0" smtClean="0">
                          <a:solidFill>
                            <a:schemeClr val="tx1"/>
                          </a:solidFill>
                          <a:latin typeface="ＭＳ Ｐ明朝" pitchFamily="18" charset="-128"/>
                          <a:ea typeface="ＭＳ Ｐ明朝" pitchFamily="18" charset="-128"/>
                          <a:cs typeface="+mn-cs"/>
                        </a:rPr>
                        <a:t>50.7%</a:t>
                      </a:r>
                      <a:endParaRPr kumimoji="1" lang="ja-JP" altLang="en-US" sz="900" dirty="0">
                        <a:latin typeface="ＭＳ Ｐ明朝" pitchFamily="18" charset="-128"/>
                        <a:ea typeface="ＭＳ Ｐ明朝" pitchFamily="18" charset="-128"/>
                      </a:endParaRPr>
                    </a:p>
                  </a:txBody>
                  <a:tcPr marT="43543" marB="43543" anchor="ctr"/>
                </a:tc>
                <a:tc>
                  <a:txBody>
                    <a:bodyPr/>
                    <a:lstStyle/>
                    <a:p>
                      <a:pPr algn="ctr"/>
                      <a:r>
                        <a:rPr kumimoji="1" lang="en-US" altLang="ja-JP" sz="900" b="1" kern="1200" baseline="0" dirty="0" smtClean="0">
                          <a:solidFill>
                            <a:schemeClr val="tx1"/>
                          </a:solidFill>
                          <a:latin typeface="ＭＳ Ｐゴシック" pitchFamily="50" charset="-128"/>
                          <a:ea typeface="ＭＳ Ｐゴシック" pitchFamily="50" charset="-128"/>
                          <a:cs typeface="+mn-cs"/>
                        </a:rPr>
                        <a:t>69.5%</a:t>
                      </a:r>
                      <a:endParaRPr kumimoji="1" lang="ja-JP" altLang="en-US" sz="900" b="1" dirty="0">
                        <a:latin typeface="ＭＳ Ｐゴシック" pitchFamily="50" charset="-128"/>
                        <a:ea typeface="ＭＳ Ｐゴシック" pitchFamily="50" charset="-128"/>
                      </a:endParaRPr>
                    </a:p>
                  </a:txBody>
                  <a:tcPr marT="43543" marB="43543" anchor="ctr"/>
                </a:tc>
                <a:extLst>
                  <a:ext uri="{0D108BD9-81ED-4DB2-BD59-A6C34878D82A}">
                    <a16:rowId xmlns:a16="http://schemas.microsoft.com/office/drawing/2014/main" val="10006"/>
                  </a:ext>
                </a:extLst>
              </a:tr>
            </a:tbl>
          </a:graphicData>
        </a:graphic>
      </p:graphicFrame>
      <p:sp>
        <p:nvSpPr>
          <p:cNvPr id="18" name="角丸四角形 17"/>
          <p:cNvSpPr/>
          <p:nvPr/>
        </p:nvSpPr>
        <p:spPr>
          <a:xfrm>
            <a:off x="92460" y="432000"/>
            <a:ext cx="9325036" cy="360040"/>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94640" tIns="47320" rIns="94640" bIns="47320" rtlCol="0" anchor="ctr"/>
          <a:lstStyle/>
          <a:p>
            <a:r>
              <a:rPr lang="ja-JP" altLang="en-US" dirty="0" smtClean="0"/>
              <a:t>　</a:t>
            </a:r>
            <a:r>
              <a:rPr lang="en-US" altLang="ja-JP" sz="2000" b="1" dirty="0" smtClean="0"/>
              <a:t>【</a:t>
            </a:r>
            <a:r>
              <a:rPr lang="ja-JP" altLang="en-US" sz="2000" b="1" dirty="0" smtClean="0"/>
              <a:t>カリキュラムのイノベーション（大阪市）</a:t>
            </a:r>
            <a:r>
              <a:rPr lang="en-US" altLang="ja-JP" sz="2000" b="1" dirty="0" smtClean="0"/>
              <a:t>】</a:t>
            </a:r>
            <a:r>
              <a:rPr lang="ja-JP" altLang="en-US" dirty="0" smtClean="0"/>
              <a:t>　　</a:t>
            </a:r>
            <a:r>
              <a:rPr lang="ja-JP" altLang="ja-JP" sz="1600" b="1" dirty="0" smtClean="0">
                <a:latin typeface="+mn-ea"/>
              </a:rPr>
              <a:t>学校教育</a:t>
            </a:r>
            <a:r>
              <a:rPr lang="en-US" altLang="ja-JP" sz="1600" b="1" dirty="0" smtClean="0">
                <a:latin typeface="+mn-ea"/>
              </a:rPr>
              <a:t>ICT</a:t>
            </a:r>
            <a:r>
              <a:rPr lang="ja-JP" altLang="ja-JP" sz="1600" b="1" dirty="0" smtClean="0">
                <a:latin typeface="+mn-ea"/>
              </a:rPr>
              <a:t>活用</a:t>
            </a:r>
            <a:r>
              <a:rPr lang="ja-JP" altLang="en-US" sz="1600" b="1" dirty="0" smtClean="0">
                <a:latin typeface="+mn-ea"/>
              </a:rPr>
              <a:t>事業</a:t>
            </a:r>
            <a:endParaRPr kumimoji="1" lang="ja-JP" altLang="en-US" sz="1600" dirty="0"/>
          </a:p>
        </p:txBody>
      </p:sp>
      <p:sp>
        <p:nvSpPr>
          <p:cNvPr id="23" name="角丸四角形 22"/>
          <p:cNvSpPr/>
          <p:nvPr/>
        </p:nvSpPr>
        <p:spPr bwMode="auto">
          <a:xfrm>
            <a:off x="272480" y="2060848"/>
            <a:ext cx="9361040" cy="936104"/>
          </a:xfrm>
          <a:prstGeom prst="roundRect">
            <a:avLst>
              <a:gd name="adj" fmla="val 13419"/>
            </a:avLst>
          </a:prstGeom>
          <a:noFill/>
          <a:ln w="9525">
            <a:solidFill>
              <a:schemeClr val="dk1">
                <a:shade val="95000"/>
                <a:satMod val="105000"/>
              </a:schemeClr>
            </a:solidFill>
            <a:miter lim="800000"/>
            <a:headEnd/>
            <a:tailEnd/>
          </a:ln>
          <a:effectLst/>
          <a:extLst/>
        </p:spPr>
        <p:txBody>
          <a:bodyPr wrap="square" tIns="0" rtlCol="0" anchor="t" anchorCtr="0"/>
          <a:lstStyle/>
          <a:p>
            <a:r>
              <a:rPr lang="en-US" altLang="ja-JP" sz="1400" dirty="0" smtClean="0">
                <a:latin typeface="ＭＳ Ｐゴシック" pitchFamily="50" charset="-128"/>
                <a:ea typeface="ＭＳ Ｐゴシック" pitchFamily="50" charset="-128"/>
              </a:rPr>
              <a:t>【</a:t>
            </a:r>
            <a:r>
              <a:rPr lang="ja-JP" altLang="en-US" sz="1400" dirty="0" smtClean="0">
                <a:latin typeface="ＭＳ Ｐゴシック" pitchFamily="50" charset="-128"/>
                <a:ea typeface="ＭＳ Ｐゴシック" pitchFamily="50" charset="-128"/>
              </a:rPr>
              <a:t>内容</a:t>
            </a:r>
            <a:r>
              <a:rPr lang="en-US" altLang="ja-JP" sz="1400" dirty="0" smtClean="0">
                <a:latin typeface="ＭＳ Ｐゴシック" pitchFamily="50" charset="-128"/>
                <a:ea typeface="ＭＳ Ｐゴシック" pitchFamily="50" charset="-128"/>
              </a:rPr>
              <a:t>】</a:t>
            </a:r>
          </a:p>
          <a:p>
            <a:r>
              <a:rPr lang="en-US" altLang="ja-JP" sz="1400" dirty="0" smtClean="0">
                <a:latin typeface="ＭＳ Ｐゴシック" pitchFamily="50" charset="-128"/>
                <a:ea typeface="ＭＳ Ｐゴシック" pitchFamily="50" charset="-128"/>
              </a:rPr>
              <a:t>2013</a:t>
            </a:r>
            <a:r>
              <a:rPr lang="ja-JP" altLang="ja-JP" sz="1400" dirty="0" smtClean="0">
                <a:latin typeface="ＭＳ Ｐゴシック" pitchFamily="50" charset="-128"/>
                <a:ea typeface="ＭＳ Ｐゴシック" pitchFamily="50" charset="-128"/>
              </a:rPr>
              <a:t>年度</a:t>
            </a:r>
            <a:r>
              <a:rPr lang="ja-JP" altLang="en-US" sz="1400" dirty="0" smtClean="0">
                <a:latin typeface="ＭＳ Ｐゴシック" pitchFamily="50" charset="-128"/>
                <a:ea typeface="ＭＳ Ｐゴシック" pitchFamily="50" charset="-128"/>
              </a:rPr>
              <a:t>　モデル校７校で実証研究（各校に</a:t>
            </a:r>
            <a:r>
              <a:rPr lang="ja-JP" altLang="ja-JP" sz="1400" dirty="0" smtClean="0">
                <a:latin typeface="ＭＳ Ｐゴシック" pitchFamily="50" charset="-128"/>
                <a:ea typeface="ＭＳ Ｐゴシック" pitchFamily="50" charset="-128"/>
              </a:rPr>
              <a:t>無線</a:t>
            </a:r>
            <a:r>
              <a:rPr lang="en-US" altLang="ja-JP" sz="1400" dirty="0" smtClean="0">
                <a:latin typeface="ＭＳ Ｐゴシック" pitchFamily="50" charset="-128"/>
                <a:ea typeface="ＭＳ Ｐゴシック" pitchFamily="50" charset="-128"/>
              </a:rPr>
              <a:t>LAN</a:t>
            </a:r>
            <a:r>
              <a:rPr lang="ja-JP" altLang="ja-JP" sz="1400" dirty="0" smtClean="0">
                <a:latin typeface="ＭＳ Ｐゴシック" pitchFamily="50" charset="-128"/>
                <a:ea typeface="ＭＳ Ｐゴシック" pitchFamily="50" charset="-128"/>
              </a:rPr>
              <a:t>環境、電子黒板、タブレット端末</a:t>
            </a:r>
            <a:r>
              <a:rPr lang="ja-JP" altLang="en-US" sz="1400" dirty="0" smtClean="0">
                <a:latin typeface="ＭＳ Ｐゴシック" pitchFamily="50" charset="-128"/>
                <a:ea typeface="ＭＳ Ｐゴシック" pitchFamily="50" charset="-128"/>
              </a:rPr>
              <a:t>（小</a:t>
            </a:r>
            <a:r>
              <a:rPr lang="en-US" altLang="ja-JP" sz="1400" dirty="0" smtClean="0">
                <a:latin typeface="ＭＳ Ｐゴシック" pitchFamily="50" charset="-128"/>
                <a:ea typeface="ＭＳ Ｐゴシック" pitchFamily="50" charset="-128"/>
              </a:rPr>
              <a:t>40</a:t>
            </a:r>
            <a:r>
              <a:rPr lang="ja-JP" altLang="en-US" sz="1400" dirty="0" smtClean="0">
                <a:latin typeface="ＭＳ Ｐゴシック" pitchFamily="50" charset="-128"/>
                <a:ea typeface="ＭＳ Ｐゴシック" pitchFamily="50" charset="-128"/>
              </a:rPr>
              <a:t>台</a:t>
            </a:r>
            <a:r>
              <a:rPr lang="en-US" altLang="ja-JP" sz="1400" dirty="0" smtClean="0">
                <a:latin typeface="ＭＳ Ｐゴシック" pitchFamily="50" charset="-128"/>
                <a:ea typeface="ＭＳ Ｐゴシック" pitchFamily="50" charset="-128"/>
              </a:rPr>
              <a:t>×</a:t>
            </a:r>
            <a:r>
              <a:rPr lang="ja-JP" altLang="en-US" sz="1400" dirty="0" smtClean="0">
                <a:latin typeface="ＭＳ Ｐゴシック" pitchFamily="50" charset="-128"/>
                <a:ea typeface="ＭＳ Ｐゴシック" pitchFamily="50" charset="-128"/>
              </a:rPr>
              <a:t>４学年、中</a:t>
            </a:r>
            <a:r>
              <a:rPr lang="en-US" altLang="ja-JP" sz="1400" dirty="0" smtClean="0">
                <a:latin typeface="ＭＳ Ｐゴシック" pitchFamily="50" charset="-128"/>
                <a:ea typeface="ＭＳ Ｐゴシック" pitchFamily="50" charset="-128"/>
              </a:rPr>
              <a:t>80</a:t>
            </a:r>
            <a:r>
              <a:rPr lang="ja-JP" altLang="en-US" sz="1400" dirty="0" smtClean="0">
                <a:latin typeface="ＭＳ Ｐゴシック" pitchFamily="50" charset="-128"/>
                <a:ea typeface="ＭＳ Ｐゴシック" pitchFamily="50" charset="-128"/>
              </a:rPr>
              <a:t>台</a:t>
            </a:r>
            <a:r>
              <a:rPr lang="en-US" altLang="ja-JP" sz="1400" dirty="0" smtClean="0">
                <a:latin typeface="ＭＳ Ｐゴシック" pitchFamily="50" charset="-128"/>
                <a:ea typeface="ＭＳ Ｐゴシック" pitchFamily="50" charset="-128"/>
              </a:rPr>
              <a:t>×</a:t>
            </a:r>
            <a:r>
              <a:rPr lang="ja-JP" altLang="en-US" sz="1400" dirty="0" smtClean="0">
                <a:latin typeface="ＭＳ Ｐゴシック" pitchFamily="50" charset="-128"/>
                <a:ea typeface="ＭＳ Ｐゴシック" pitchFamily="50" charset="-128"/>
              </a:rPr>
              <a:t>３学</a:t>
            </a:r>
            <a:endParaRPr lang="en-US" altLang="ja-JP" sz="1400" dirty="0" smtClean="0">
              <a:latin typeface="ＭＳ Ｐゴシック" pitchFamily="50" charset="-128"/>
              <a:ea typeface="ＭＳ Ｐゴシック" pitchFamily="50" charset="-128"/>
            </a:endParaRPr>
          </a:p>
          <a:p>
            <a:r>
              <a:rPr lang="ja-JP" altLang="en-US" sz="1400" dirty="0" smtClean="0">
                <a:latin typeface="ＭＳ Ｐゴシック" pitchFamily="50" charset="-128"/>
                <a:ea typeface="ＭＳ Ｐゴシック" pitchFamily="50" charset="-128"/>
              </a:rPr>
              <a:t>　　　　　　　年）を整備）</a:t>
            </a:r>
            <a:endParaRPr lang="ja-JP" altLang="ja-JP" sz="1400" dirty="0" smtClean="0">
              <a:latin typeface="ＭＳ Ｐゴシック" pitchFamily="50" charset="-128"/>
              <a:ea typeface="ＭＳ Ｐゴシック" pitchFamily="50" charset="-128"/>
            </a:endParaRPr>
          </a:p>
          <a:p>
            <a:r>
              <a:rPr lang="en-US" altLang="ja-JP" sz="1400" dirty="0" smtClean="0">
                <a:latin typeface="ＭＳ Ｐゴシック" pitchFamily="50" charset="-128"/>
                <a:ea typeface="ＭＳ Ｐゴシック" pitchFamily="50" charset="-128"/>
              </a:rPr>
              <a:t>2014</a:t>
            </a:r>
            <a:r>
              <a:rPr lang="ja-JP" altLang="ja-JP" sz="1400" dirty="0" smtClean="0">
                <a:latin typeface="ＭＳ Ｐゴシック" pitchFamily="50" charset="-128"/>
                <a:ea typeface="ＭＳ Ｐゴシック" pitchFamily="50" charset="-128"/>
              </a:rPr>
              <a:t>年度</a:t>
            </a:r>
            <a:r>
              <a:rPr lang="ja-JP" altLang="en-US" sz="1400" dirty="0" smtClean="0">
                <a:latin typeface="ＭＳ Ｐゴシック" pitchFamily="50" charset="-128"/>
                <a:ea typeface="ＭＳ Ｐゴシック" pitchFamily="50" charset="-128"/>
              </a:rPr>
              <a:t>　モデル校を８校に拡大、全小・中学校にタブレット端末等を整備（</a:t>
            </a:r>
            <a:r>
              <a:rPr lang="en-US" altLang="ja-JP" sz="1400" dirty="0" smtClean="0">
                <a:latin typeface="ＭＳ Ｐゴシック" pitchFamily="50" charset="-128"/>
                <a:ea typeface="ＭＳ Ｐゴシック" pitchFamily="50" charset="-128"/>
              </a:rPr>
              <a:t>40</a:t>
            </a:r>
            <a:r>
              <a:rPr lang="ja-JP" altLang="en-US" sz="1400" dirty="0" smtClean="0">
                <a:latin typeface="ＭＳ Ｐゴシック" pitchFamily="50" charset="-128"/>
                <a:ea typeface="ＭＳ Ｐゴシック" pitchFamily="50" charset="-128"/>
              </a:rPr>
              <a:t>台／校、約</a:t>
            </a:r>
            <a:r>
              <a:rPr lang="en-US" altLang="ja-JP" sz="1400" dirty="0" smtClean="0">
                <a:latin typeface="ＭＳ Ｐゴシック" pitchFamily="50" charset="-128"/>
                <a:ea typeface="ＭＳ Ｐゴシック" pitchFamily="50" charset="-128"/>
              </a:rPr>
              <a:t>430</a:t>
            </a:r>
            <a:r>
              <a:rPr lang="ja-JP" altLang="en-US" sz="1400" dirty="0" smtClean="0">
                <a:latin typeface="ＭＳ Ｐゴシック" pitchFamily="50" charset="-128"/>
                <a:ea typeface="ＭＳ Ｐゴシック" pitchFamily="50" charset="-128"/>
              </a:rPr>
              <a:t>校）</a:t>
            </a:r>
            <a:endParaRPr lang="ja-JP" altLang="ja-JP" sz="1400" dirty="0" smtClean="0">
              <a:latin typeface="ＭＳ Ｐゴシック" pitchFamily="50" charset="-128"/>
              <a:ea typeface="ＭＳ Ｐゴシック" pitchFamily="50" charset="-128"/>
            </a:endParaRPr>
          </a:p>
        </p:txBody>
      </p:sp>
      <p:sp>
        <p:nvSpPr>
          <p:cNvPr id="25" name="角丸四角形 24"/>
          <p:cNvSpPr/>
          <p:nvPr/>
        </p:nvSpPr>
        <p:spPr bwMode="auto">
          <a:xfrm>
            <a:off x="272480" y="3068960"/>
            <a:ext cx="9361040" cy="3717032"/>
          </a:xfrm>
          <a:prstGeom prst="roundRect">
            <a:avLst>
              <a:gd name="adj" fmla="val 6313"/>
            </a:avLst>
          </a:prstGeom>
          <a:noFill/>
          <a:ln w="9525">
            <a:solidFill>
              <a:schemeClr val="dk1">
                <a:shade val="95000"/>
                <a:satMod val="105000"/>
              </a:schemeClr>
            </a:solidFill>
            <a:miter lim="800000"/>
            <a:headEnd/>
            <a:tailEnd/>
          </a:ln>
          <a:effectLst/>
          <a:extLst/>
        </p:spPr>
        <p:txBody>
          <a:bodyPr wrap="square" tIns="0" rtlCol="0" anchor="t" anchorCtr="0"/>
          <a:lstStyle/>
          <a:p>
            <a:r>
              <a:rPr lang="en-US" altLang="ja-JP" sz="1400" dirty="0" smtClean="0">
                <a:latin typeface="ＭＳ Ｐゴシック" pitchFamily="50" charset="-128"/>
                <a:ea typeface="ＭＳ Ｐゴシック" pitchFamily="50" charset="-128"/>
              </a:rPr>
              <a:t>【</a:t>
            </a:r>
            <a:r>
              <a:rPr lang="ja-JP" altLang="en-US" sz="1400" dirty="0" smtClean="0">
                <a:latin typeface="ＭＳ Ｐゴシック" pitchFamily="50" charset="-128"/>
                <a:ea typeface="ＭＳ Ｐゴシック" pitchFamily="50" charset="-128"/>
              </a:rPr>
              <a:t>実証研究の成果</a:t>
            </a:r>
            <a:r>
              <a:rPr lang="en-US" altLang="ja-JP" sz="1400" dirty="0" smtClean="0">
                <a:latin typeface="ＭＳ Ｐゴシック" pitchFamily="50" charset="-128"/>
                <a:ea typeface="ＭＳ Ｐゴシック" pitchFamily="50" charset="-128"/>
              </a:rPr>
              <a:t>】</a:t>
            </a:r>
          </a:p>
        </p:txBody>
      </p:sp>
      <p:sp>
        <p:nvSpPr>
          <p:cNvPr id="10" name="テキスト ボックス 9"/>
          <p:cNvSpPr txBox="1"/>
          <p:nvPr/>
        </p:nvSpPr>
        <p:spPr>
          <a:xfrm>
            <a:off x="560512" y="3337828"/>
            <a:ext cx="4104456" cy="523220"/>
          </a:xfrm>
          <a:prstGeom prst="rect">
            <a:avLst/>
          </a:prstGeom>
          <a:noFill/>
        </p:spPr>
        <p:txBody>
          <a:bodyPr wrap="square" rtlCol="0">
            <a:spAutoFit/>
          </a:bodyPr>
          <a:lstStyle/>
          <a:p>
            <a:r>
              <a:rPr lang="ja-JP" altLang="en-US" sz="1400" dirty="0" smtClean="0">
                <a:latin typeface="ＭＳ Ｐゴシック" pitchFamily="50" charset="-128"/>
                <a:ea typeface="ＭＳ Ｐゴシック" pitchFamily="50" charset="-128"/>
              </a:rPr>
              <a:t>■思考力・表現力の育成や、協働的・主体的な学び</a:t>
            </a:r>
            <a:endParaRPr lang="en-US" altLang="ja-JP" sz="1400" dirty="0" smtClean="0">
              <a:latin typeface="ＭＳ Ｐゴシック" pitchFamily="50" charset="-128"/>
              <a:ea typeface="ＭＳ Ｐゴシック" pitchFamily="50" charset="-128"/>
            </a:endParaRPr>
          </a:p>
          <a:p>
            <a:r>
              <a:rPr lang="ja-JP" altLang="en-US" sz="1400" dirty="0" smtClean="0">
                <a:latin typeface="ＭＳ Ｐゴシック" pitchFamily="50" charset="-128"/>
                <a:ea typeface="ＭＳ Ｐゴシック" pitchFamily="50" charset="-128"/>
              </a:rPr>
              <a:t>　 につながる授業づくりが進展</a:t>
            </a:r>
            <a:endParaRPr kumimoji="1" lang="ja-JP" altLang="en-US" sz="1400" dirty="0"/>
          </a:p>
        </p:txBody>
      </p:sp>
      <p:pic>
        <p:nvPicPr>
          <p:cNvPr id="20" name="図 19"/>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2720752" y="5517232"/>
            <a:ext cx="1800200" cy="1202521"/>
          </a:xfrm>
          <a:prstGeom prst="rect">
            <a:avLst/>
          </a:prstGeom>
          <a:noFill/>
          <a:ln>
            <a:noFill/>
          </a:ln>
        </p:spPr>
      </p:pic>
      <p:sp>
        <p:nvSpPr>
          <p:cNvPr id="22" name="テキスト ボックス 21"/>
          <p:cNvSpPr txBox="1"/>
          <p:nvPr/>
        </p:nvSpPr>
        <p:spPr>
          <a:xfrm>
            <a:off x="920552" y="6238473"/>
            <a:ext cx="1872208" cy="430887"/>
          </a:xfrm>
          <a:prstGeom prst="rect">
            <a:avLst/>
          </a:prstGeom>
          <a:noFill/>
        </p:spPr>
        <p:txBody>
          <a:bodyPr wrap="square" rtlCol="0">
            <a:spAutoFit/>
          </a:bodyPr>
          <a:lstStyle/>
          <a:p>
            <a:r>
              <a:rPr lang="ja-JP" altLang="en-US" sz="1100" dirty="0" smtClean="0"/>
              <a:t>タブレット端末を活用した　→</a:t>
            </a:r>
            <a:endParaRPr lang="en-US" altLang="ja-JP" sz="1100" dirty="0" smtClean="0"/>
          </a:p>
          <a:p>
            <a:r>
              <a:rPr lang="ja-JP" altLang="en-US" sz="1100" dirty="0" smtClean="0"/>
              <a:t>グループ学習</a:t>
            </a:r>
            <a:endParaRPr kumimoji="1" lang="ja-JP" altLang="en-US" sz="1100" dirty="0"/>
          </a:p>
        </p:txBody>
      </p:sp>
      <p:sp>
        <p:nvSpPr>
          <p:cNvPr id="15" name="Rectangle 2"/>
          <p:cNvSpPr txBox="1">
            <a:spLocks noChangeArrowheads="1"/>
          </p:cNvSpPr>
          <p:nvPr/>
        </p:nvSpPr>
        <p:spPr bwMode="auto">
          <a:xfrm>
            <a:off x="15552" y="-27384"/>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en-US" altLang="ja-JP" sz="2000" b="1" dirty="0" smtClean="0">
                <a:solidFill>
                  <a:schemeClr val="bg1"/>
                </a:solidFill>
                <a:latin typeface="ＭＳ ゴシック" pitchFamily="49" charset="-128"/>
                <a:ea typeface="ＭＳ ゴシック" pitchFamily="49" charset="-128"/>
              </a:rPr>
              <a:t>Ⅰ</a:t>
            </a:r>
            <a:r>
              <a:rPr lang="ja-JP" altLang="en-US" sz="2000" b="1" dirty="0" err="1" smtClean="0">
                <a:solidFill>
                  <a:schemeClr val="bg1"/>
                </a:solidFill>
                <a:latin typeface="ＭＳ ゴシック" pitchFamily="49" charset="-128"/>
                <a:ea typeface="ＭＳ ゴシック" pitchFamily="49" charset="-128"/>
              </a:rPr>
              <a:t>．</a:t>
            </a:r>
            <a:r>
              <a:rPr lang="ja-JP" altLang="en-US" sz="2000" b="1" dirty="0" smtClean="0">
                <a:solidFill>
                  <a:schemeClr val="bg1"/>
                </a:solidFill>
                <a:latin typeface="ＭＳ ゴシック" pitchFamily="49" charset="-128"/>
                <a:ea typeface="ＭＳ ゴシック" pitchFamily="49" charset="-128"/>
              </a:rPr>
              <a:t>小学校・中学校　</a:t>
            </a:r>
            <a:r>
              <a:rPr lang="ja-JP" altLang="en-US" sz="1600" b="1" dirty="0" smtClean="0">
                <a:solidFill>
                  <a:schemeClr val="bg1"/>
                </a:solidFill>
                <a:latin typeface="ＭＳ ゴシック" pitchFamily="49" charset="-128"/>
                <a:ea typeface="ＭＳ ゴシック" pitchFamily="49" charset="-128"/>
              </a:rPr>
              <a:t>～（１）教育現場への支援</a:t>
            </a:r>
            <a:endParaRPr lang="en-US" altLang="ja-JP" sz="2000" b="1" dirty="0" smtClean="0">
              <a:solidFill>
                <a:schemeClr val="bg1"/>
              </a:solidFill>
              <a:latin typeface="ＭＳ ゴシック" pitchFamily="49" charset="-128"/>
              <a:ea typeface="ＭＳ ゴシック" pitchFamily="49" charset="-128"/>
            </a:endParaRPr>
          </a:p>
        </p:txBody>
      </p:sp>
      <p:sp>
        <p:nvSpPr>
          <p:cNvPr id="29" name="テキスト ボックス 28"/>
          <p:cNvSpPr txBox="1"/>
          <p:nvPr/>
        </p:nvSpPr>
        <p:spPr>
          <a:xfrm>
            <a:off x="5313040" y="3284984"/>
            <a:ext cx="4104456" cy="307777"/>
          </a:xfrm>
          <a:prstGeom prst="rect">
            <a:avLst/>
          </a:prstGeom>
          <a:noFill/>
        </p:spPr>
        <p:txBody>
          <a:bodyPr wrap="square" rtlCol="0">
            <a:spAutoFit/>
          </a:bodyPr>
          <a:lstStyle/>
          <a:p>
            <a:r>
              <a:rPr lang="ja-JP" altLang="en-US" sz="1400" dirty="0" smtClean="0">
                <a:latin typeface="ＭＳ Ｐゴシック" pitchFamily="50" charset="-128"/>
                <a:ea typeface="ＭＳ Ｐゴシック" pitchFamily="50" charset="-128"/>
              </a:rPr>
              <a:t>■全国的に先進的と評価されている取組を展開</a:t>
            </a:r>
            <a:endParaRPr lang="en-US" altLang="ja-JP" sz="1400" dirty="0" smtClean="0">
              <a:latin typeface="ＭＳ Ｐゴシック" pitchFamily="50" charset="-128"/>
              <a:ea typeface="ＭＳ Ｐゴシック" pitchFamily="50" charset="-128"/>
            </a:endParaRPr>
          </a:p>
        </p:txBody>
      </p:sp>
      <p:sp>
        <p:nvSpPr>
          <p:cNvPr id="30" name="テキスト ボックス 29"/>
          <p:cNvSpPr txBox="1"/>
          <p:nvPr/>
        </p:nvSpPr>
        <p:spPr>
          <a:xfrm>
            <a:off x="5457056" y="3501008"/>
            <a:ext cx="3960440" cy="1692771"/>
          </a:xfrm>
          <a:prstGeom prst="rect">
            <a:avLst/>
          </a:prstGeom>
          <a:noFill/>
        </p:spPr>
        <p:txBody>
          <a:bodyPr wrap="square" rtlCol="0">
            <a:spAutoFit/>
          </a:bodyPr>
          <a:lstStyle/>
          <a:p>
            <a:r>
              <a:rPr lang="ja-JP" altLang="en-US" sz="1400" dirty="0" smtClean="0">
                <a:latin typeface="ＭＳ Ｐゴシック" pitchFamily="50" charset="-128"/>
                <a:ea typeface="ＭＳ Ｐゴシック" pitchFamily="50" charset="-128"/>
              </a:rPr>
              <a:t>「ＩＣＴを活用した教育の推進に関する懇談会」報告書（中間取りまとめ、</a:t>
            </a:r>
            <a:r>
              <a:rPr lang="en-US" altLang="ja-JP" sz="1400" dirty="0" smtClean="0">
                <a:latin typeface="ＭＳ Ｐゴシック" pitchFamily="50" charset="-128"/>
                <a:ea typeface="ＭＳ Ｐゴシック" pitchFamily="50" charset="-128"/>
              </a:rPr>
              <a:t>H26.8</a:t>
            </a:r>
            <a:r>
              <a:rPr lang="ja-JP" altLang="en-US" sz="1400" dirty="0" smtClean="0">
                <a:latin typeface="ＭＳ Ｐゴシック" pitchFamily="50" charset="-128"/>
                <a:ea typeface="ＭＳ Ｐゴシック" pitchFamily="50" charset="-128"/>
              </a:rPr>
              <a:t>）（文部科学省）において、先進自治体として評価。</a:t>
            </a:r>
            <a:endParaRPr lang="en-US" altLang="ja-JP" sz="1400" dirty="0" smtClean="0">
              <a:latin typeface="ＭＳ Ｐゴシック" pitchFamily="50" charset="-128"/>
              <a:ea typeface="ＭＳ Ｐゴシック" pitchFamily="50" charset="-128"/>
            </a:endParaRPr>
          </a:p>
          <a:p>
            <a:r>
              <a:rPr lang="en-US" altLang="ja-JP" sz="1200" dirty="0" smtClean="0">
                <a:latin typeface="ＭＳ Ｐゴシック" pitchFamily="50" charset="-128"/>
                <a:ea typeface="ＭＳ Ｐゴシック" pitchFamily="50" charset="-128"/>
              </a:rPr>
              <a:t>【</a:t>
            </a:r>
            <a:r>
              <a:rPr lang="ja-JP" altLang="en-US" sz="1200" dirty="0" smtClean="0">
                <a:latin typeface="ＭＳ Ｐゴシック" pitchFamily="50" charset="-128"/>
                <a:ea typeface="ＭＳ Ｐゴシック" pitchFamily="50" charset="-128"/>
              </a:rPr>
              <a:t>報告書概要</a:t>
            </a:r>
            <a:r>
              <a:rPr lang="en-US" altLang="ja-JP" sz="1200" dirty="0" smtClean="0">
                <a:latin typeface="ＭＳ Ｐゴシック" pitchFamily="50" charset="-128"/>
                <a:ea typeface="ＭＳ Ｐゴシック" pitchFamily="50" charset="-128"/>
              </a:rPr>
              <a:t>】</a:t>
            </a:r>
          </a:p>
          <a:p>
            <a:r>
              <a:rPr lang="ja-JP" altLang="en-US" sz="1200" dirty="0" smtClean="0">
                <a:latin typeface="ＭＳ Ｐゴシック" pitchFamily="50" charset="-128"/>
                <a:ea typeface="ＭＳ Ｐゴシック" pitchFamily="50" charset="-128"/>
              </a:rPr>
              <a:t>　・全国　</a:t>
            </a:r>
            <a:r>
              <a:rPr lang="en-US" altLang="ja-JP" sz="1200" dirty="0" smtClean="0">
                <a:latin typeface="ＭＳ Ｐゴシック" pitchFamily="50" charset="-128"/>
                <a:ea typeface="ＭＳ Ｐゴシック" pitchFamily="50" charset="-128"/>
              </a:rPr>
              <a:t>109</a:t>
            </a:r>
            <a:r>
              <a:rPr lang="ja-JP" altLang="en-US" sz="1200" dirty="0" smtClean="0">
                <a:latin typeface="ＭＳ Ｐゴシック" pitchFamily="50" charset="-128"/>
                <a:ea typeface="ＭＳ Ｐゴシック" pitchFamily="50" charset="-128"/>
              </a:rPr>
              <a:t>自治体に聞き取り整理</a:t>
            </a:r>
            <a:endParaRPr lang="en-US" altLang="ja-JP" sz="1200" dirty="0" smtClean="0">
              <a:latin typeface="ＭＳ Ｐゴシック" pitchFamily="50" charset="-128"/>
              <a:ea typeface="ＭＳ Ｐゴシック" pitchFamily="50" charset="-128"/>
            </a:endParaRPr>
          </a:p>
          <a:p>
            <a:r>
              <a:rPr lang="ja-JP" altLang="en-US" sz="1200" dirty="0" smtClean="0">
                <a:latin typeface="ＭＳ Ｐゴシック" pitchFamily="50" charset="-128"/>
                <a:ea typeface="ＭＳ Ｐゴシック" pitchFamily="50" charset="-128"/>
              </a:rPr>
              <a:t>　・先進自治体として紹介された自治体</a:t>
            </a:r>
            <a:endParaRPr lang="en-US" altLang="ja-JP" sz="1200" dirty="0" smtClean="0">
              <a:latin typeface="ＭＳ Ｐゴシック" pitchFamily="50" charset="-128"/>
              <a:ea typeface="ＭＳ Ｐゴシック" pitchFamily="50" charset="-128"/>
            </a:endParaRPr>
          </a:p>
          <a:p>
            <a:r>
              <a:rPr lang="ja-JP" altLang="en-US" sz="1200" dirty="0" smtClean="0">
                <a:latin typeface="ＭＳ Ｐゴシック" pitchFamily="50" charset="-128"/>
                <a:ea typeface="ＭＳ Ｐゴシック" pitchFamily="50" charset="-128"/>
              </a:rPr>
              <a:t>　　</a:t>
            </a:r>
            <a:r>
              <a:rPr lang="en-US" altLang="ja-JP" sz="1200" dirty="0" smtClean="0">
                <a:latin typeface="ＭＳ Ｐゴシック" pitchFamily="50" charset="-128"/>
                <a:ea typeface="ＭＳ Ｐゴシック" pitchFamily="50" charset="-128"/>
              </a:rPr>
              <a:t>- </a:t>
            </a:r>
            <a:r>
              <a:rPr lang="ja-JP" altLang="en-US" sz="1200" dirty="0" smtClean="0">
                <a:latin typeface="ＭＳ Ｐゴシック" pitchFamily="50" charset="-128"/>
                <a:ea typeface="ＭＳ Ｐゴシック" pitchFamily="50" charset="-128"/>
              </a:rPr>
              <a:t>佐賀県、武雄市（佐賀県）、 荒川区（東京都）</a:t>
            </a:r>
            <a:endParaRPr lang="en-US" altLang="ja-JP" sz="1200" dirty="0" smtClean="0">
              <a:latin typeface="ＭＳ Ｐゴシック" pitchFamily="50" charset="-128"/>
              <a:ea typeface="ＭＳ Ｐゴシック" pitchFamily="50" charset="-128"/>
            </a:endParaRPr>
          </a:p>
          <a:p>
            <a:r>
              <a:rPr lang="ja-JP" altLang="en-US" sz="1200" dirty="0" smtClean="0">
                <a:latin typeface="ＭＳ Ｐゴシック" pitchFamily="50" charset="-128"/>
                <a:ea typeface="ＭＳ Ｐゴシック" pitchFamily="50" charset="-128"/>
              </a:rPr>
              <a:t>　　　 堺市、</a:t>
            </a:r>
            <a:r>
              <a:rPr lang="ja-JP" altLang="en-US" sz="1200" b="1" u="sng" dirty="0" smtClean="0">
                <a:latin typeface="ＭＳ Ｐゴシック" pitchFamily="50" charset="-128"/>
                <a:ea typeface="ＭＳ Ｐゴシック" pitchFamily="50" charset="-128"/>
              </a:rPr>
              <a:t>大阪市</a:t>
            </a:r>
            <a:r>
              <a:rPr lang="ja-JP" altLang="en-US" sz="1400" dirty="0" smtClean="0">
                <a:latin typeface="ＭＳ Ｐゴシック" pitchFamily="50" charset="-128"/>
                <a:ea typeface="ＭＳ Ｐゴシック" pitchFamily="50" charset="-128"/>
              </a:rPr>
              <a:t>　</a:t>
            </a:r>
            <a:endParaRPr lang="en-US" altLang="ja-JP" sz="1400" dirty="0" smtClean="0">
              <a:latin typeface="ＭＳ Ｐゴシック" pitchFamily="50" charset="-128"/>
              <a:ea typeface="ＭＳ Ｐゴシック" pitchFamily="50" charset="-128"/>
            </a:endParaRPr>
          </a:p>
        </p:txBody>
      </p:sp>
      <p:sp>
        <p:nvSpPr>
          <p:cNvPr id="32" name="正方形/長方形 31"/>
          <p:cNvSpPr/>
          <p:nvPr/>
        </p:nvSpPr>
        <p:spPr>
          <a:xfrm>
            <a:off x="5673080" y="5517232"/>
            <a:ext cx="3816424" cy="1152128"/>
          </a:xfrm>
          <a:prstGeom prst="rect">
            <a:avLst/>
          </a:prstGeom>
        </p:spPr>
        <p:style>
          <a:lnRef idx="2">
            <a:schemeClr val="accent3"/>
          </a:lnRef>
          <a:fillRef idx="1">
            <a:schemeClr val="lt1"/>
          </a:fillRef>
          <a:effectRef idx="0">
            <a:schemeClr val="accent3"/>
          </a:effectRef>
          <a:fontRef idx="minor">
            <a:schemeClr val="dk1"/>
          </a:fontRef>
        </p:style>
        <p:txBody>
          <a:bodyPr wrap="square" rtlCol="0" anchor="t" anchorCtr="0">
            <a:noAutofit/>
          </a:bodyPr>
          <a:lstStyle/>
          <a:p>
            <a:pPr marL="88900" indent="-88900"/>
            <a:r>
              <a:rPr lang="ja-JP" altLang="en-US" sz="1000" dirty="0" smtClean="0">
                <a:solidFill>
                  <a:schemeClr val="tx1"/>
                </a:solidFill>
                <a:latin typeface="+mn-ea"/>
              </a:rPr>
              <a:t>　　</a:t>
            </a:r>
            <a:r>
              <a:rPr lang="en-US" altLang="ja-JP" sz="1000" dirty="0" smtClean="0">
                <a:solidFill>
                  <a:schemeClr val="tx1"/>
                </a:solidFill>
                <a:latin typeface="+mn-ea"/>
              </a:rPr>
              <a:t>2013</a:t>
            </a:r>
            <a:r>
              <a:rPr lang="ja-JP" altLang="en-US" sz="1000" dirty="0" smtClean="0">
                <a:solidFill>
                  <a:schemeClr val="tx1"/>
                </a:solidFill>
                <a:latin typeface="+mn-ea"/>
              </a:rPr>
              <a:t>年度に実施したモデル校での公開授業において、「一年目</a:t>
            </a:r>
            <a:endParaRPr lang="en-US" altLang="ja-JP" sz="1000" dirty="0" smtClean="0">
              <a:solidFill>
                <a:schemeClr val="tx1"/>
              </a:solidFill>
              <a:latin typeface="+mn-ea"/>
            </a:endParaRPr>
          </a:p>
          <a:p>
            <a:pPr marL="88900" indent="-88900"/>
            <a:r>
              <a:rPr lang="ja-JP" altLang="en-US" sz="1000" dirty="0" smtClean="0">
                <a:solidFill>
                  <a:schemeClr val="tx1"/>
                </a:solidFill>
                <a:latin typeface="+mn-ea"/>
              </a:rPr>
              <a:t>　　にして国のフューチャースクールのレベルに達している」と評価</a:t>
            </a:r>
            <a:endParaRPr lang="en-US" altLang="ja-JP" sz="1000" dirty="0" smtClean="0">
              <a:solidFill>
                <a:schemeClr val="tx1"/>
              </a:solidFill>
              <a:latin typeface="+mn-ea"/>
            </a:endParaRPr>
          </a:p>
          <a:p>
            <a:pPr marL="88900" indent="-88900"/>
            <a:endParaRPr lang="en-US" altLang="ja-JP" sz="1000" dirty="0" smtClean="0">
              <a:solidFill>
                <a:schemeClr val="tx1"/>
              </a:solidFill>
              <a:latin typeface="+mn-ea"/>
            </a:endParaRPr>
          </a:p>
          <a:p>
            <a:pPr marL="88900" indent="-88900"/>
            <a:r>
              <a:rPr lang="ja-JP" altLang="en-US" sz="1000" dirty="0" smtClean="0">
                <a:solidFill>
                  <a:schemeClr val="tx1"/>
                </a:solidFill>
                <a:latin typeface="+mn-ea"/>
              </a:rPr>
              <a:t>　　「教職員研修を実施し、単なる機器操作だけでなく、協働学習の進め方や教材作成など、授業作りにまで至る内容となっており注目</a:t>
            </a:r>
            <a:endParaRPr lang="en-US" altLang="ja-JP" sz="1000" dirty="0" smtClean="0">
              <a:solidFill>
                <a:schemeClr val="tx1"/>
              </a:solidFill>
              <a:latin typeface="+mn-ea"/>
            </a:endParaRPr>
          </a:p>
          <a:p>
            <a:pPr marL="88900" indent="-88900"/>
            <a:r>
              <a:rPr lang="ja-JP" altLang="en-US" sz="1000" dirty="0" smtClean="0">
                <a:solidFill>
                  <a:schemeClr val="tx1"/>
                </a:solidFill>
                <a:latin typeface="+mn-ea"/>
              </a:rPr>
              <a:t>　 すべき取組」と評価</a:t>
            </a:r>
          </a:p>
          <a:p>
            <a:pPr marL="88900" indent="-88900"/>
            <a:endParaRPr kumimoji="1" lang="ja-JP" altLang="en-US" sz="1000" dirty="0" smtClean="0">
              <a:latin typeface="+mn-ea"/>
            </a:endParaRPr>
          </a:p>
        </p:txBody>
      </p:sp>
      <p:sp>
        <p:nvSpPr>
          <p:cNvPr id="21" name="テキスト ボックス 20"/>
          <p:cNvSpPr txBox="1"/>
          <p:nvPr/>
        </p:nvSpPr>
        <p:spPr>
          <a:xfrm>
            <a:off x="5313040" y="5157192"/>
            <a:ext cx="4104456" cy="307777"/>
          </a:xfrm>
          <a:prstGeom prst="rect">
            <a:avLst/>
          </a:prstGeom>
          <a:noFill/>
        </p:spPr>
        <p:txBody>
          <a:bodyPr wrap="square" rtlCol="0">
            <a:spAutoFit/>
          </a:bodyPr>
          <a:lstStyle/>
          <a:p>
            <a:r>
              <a:rPr lang="ja-JP" altLang="en-US" sz="1400" dirty="0" smtClean="0">
                <a:latin typeface="ＭＳ Ｐゴシック" pitchFamily="50" charset="-128"/>
                <a:ea typeface="ＭＳ Ｐゴシック" pitchFamily="50" charset="-128"/>
              </a:rPr>
              <a:t>■学識経験者等の評価</a:t>
            </a:r>
            <a:endParaRPr lang="en-US" altLang="ja-JP" sz="1400" dirty="0" smtClean="0">
              <a:latin typeface="ＭＳ Ｐゴシック" pitchFamily="50" charset="-128"/>
              <a:ea typeface="ＭＳ Ｐゴシック" pitchFamily="50" charset="-128"/>
            </a:endParaRPr>
          </a:p>
        </p:txBody>
      </p:sp>
      <p:sp>
        <p:nvSpPr>
          <p:cNvPr id="19" name="スライド番号プレースホルダ 18"/>
          <p:cNvSpPr>
            <a:spLocks noGrp="1"/>
          </p:cNvSpPr>
          <p:nvPr>
            <p:ph type="sldNum" sz="quarter" idx="12"/>
          </p:nvPr>
        </p:nvSpPr>
        <p:spPr/>
        <p:txBody>
          <a:bodyPr/>
          <a:lstStyle/>
          <a:p>
            <a:fld id="{37EF5067-3AB7-4642-9103-42CBD40CC6D9}" type="slidenum">
              <a:rPr kumimoji="1" lang="ja-JP" altLang="en-US" smtClean="0"/>
              <a:pPr/>
              <a:t>87</a:t>
            </a:fld>
            <a:endParaRPr kumimoji="1" lang="ja-JP" altLang="en-US" dirty="0"/>
          </a:p>
        </p:txBody>
      </p:sp>
    </p:spTree>
    <p:extLst>
      <p:ext uri="{BB962C8B-B14F-4D97-AF65-F5344CB8AC3E}">
        <p14:creationId xmlns:p14="http://schemas.microsoft.com/office/powerpoint/2010/main" val="156633028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正方形/長方形 57"/>
          <p:cNvSpPr/>
          <p:nvPr/>
        </p:nvSpPr>
        <p:spPr>
          <a:xfrm>
            <a:off x="272480" y="3501008"/>
            <a:ext cx="9397044" cy="3168352"/>
          </a:xfrm>
          <a:prstGeom prst="rect">
            <a:avLst/>
          </a:prstGeom>
          <a:solidFill>
            <a:schemeClr val="bg2"/>
          </a:solidFill>
          <a:effectLst>
            <a:outerShdw blurRad="50800" dist="38100" dir="5400000" algn="t" rotWithShape="0">
              <a:prstClr val="black">
                <a:alpha val="40000"/>
              </a:prstClr>
            </a:outerShdw>
          </a:effectLst>
          <a:scene3d>
            <a:camera prst="orthographicFront"/>
            <a:lightRig rig="threePt" dir="t"/>
          </a:scene3d>
          <a:sp3d>
            <a:bevelT w="165100" prst="coolSlant"/>
          </a:sp3d>
        </p:spPr>
        <p:style>
          <a:lnRef idx="1">
            <a:schemeClr val="dk1"/>
          </a:lnRef>
          <a:fillRef idx="2">
            <a:schemeClr val="dk1"/>
          </a:fillRef>
          <a:effectRef idx="1">
            <a:schemeClr val="dk1"/>
          </a:effectRef>
          <a:fontRef idx="minor">
            <a:schemeClr val="dk1"/>
          </a:fontRef>
        </p:style>
        <p:txBody>
          <a:bodyPr wrap="square" rtlCol="0" anchor="t" anchorCtr="0">
            <a:noAutofit/>
          </a:bodyPr>
          <a:lstStyle/>
          <a:p>
            <a:pPr lvl="0"/>
            <a:r>
              <a:rPr lang="en-US" altLang="ja-JP" sz="1300" b="1" u="sng" dirty="0" smtClean="0">
                <a:latin typeface="ＭＳ Ｐゴシック" panose="020B0600070205080204" pitchFamily="50" charset="-128"/>
                <a:ea typeface="ＭＳ Ｐゴシック" panose="020B0600070205080204" pitchFamily="50" charset="-128"/>
              </a:rPr>
              <a:t>Outcome</a:t>
            </a:r>
          </a:p>
          <a:p>
            <a:pPr marL="0" lvl="1" algn="just"/>
            <a:r>
              <a:rPr lang="ja-JP" altLang="en-US" sz="1300" b="1" dirty="0" smtClean="0">
                <a:latin typeface="ＭＳ ゴシック" pitchFamily="49" charset="-128"/>
                <a:ea typeface="ＭＳ ゴシック" pitchFamily="49" charset="-128"/>
                <a:cs typeface="ＭＳ Ｐゴシック" pitchFamily="50" charset="-128"/>
              </a:rPr>
              <a:t>　校務用コンピュータの整備状況の改善</a:t>
            </a:r>
            <a:endParaRPr lang="en-US" altLang="ja-JP" sz="1300" b="1" dirty="0" smtClean="0">
              <a:latin typeface="ＭＳ ゴシック" pitchFamily="49" charset="-128"/>
              <a:ea typeface="ＭＳ ゴシック" pitchFamily="49" charset="-128"/>
              <a:cs typeface="ＭＳ Ｐゴシック" pitchFamily="50" charset="-128"/>
            </a:endParaRPr>
          </a:p>
          <a:p>
            <a:pPr marL="0" lvl="1" algn="just"/>
            <a:endParaRPr lang="en-US" altLang="ja-JP" sz="1200" b="1" dirty="0" smtClean="0">
              <a:latin typeface="ＭＳ ゴシック" pitchFamily="49" charset="-128"/>
              <a:ea typeface="ＭＳ ゴシック" pitchFamily="49" charset="-128"/>
              <a:cs typeface="ＭＳ Ｐゴシック" pitchFamily="50" charset="-128"/>
            </a:endParaRPr>
          </a:p>
          <a:p>
            <a:pPr marL="0" lvl="1" algn="just"/>
            <a:endParaRPr lang="en-US" altLang="ja-JP" sz="1200" b="1" dirty="0" smtClean="0">
              <a:latin typeface="ＭＳ ゴシック" pitchFamily="49" charset="-128"/>
              <a:ea typeface="ＭＳ ゴシック" pitchFamily="49" charset="-128"/>
              <a:cs typeface="ＭＳ Ｐゴシック" pitchFamily="50" charset="-128"/>
            </a:endParaRPr>
          </a:p>
          <a:p>
            <a:pPr marL="0" lvl="1" algn="just"/>
            <a:endParaRPr lang="en-US" altLang="ja-JP" sz="1200" b="1" dirty="0" smtClean="0">
              <a:latin typeface="ＭＳ ゴシック" pitchFamily="49" charset="-128"/>
              <a:ea typeface="ＭＳ ゴシック" pitchFamily="49" charset="-128"/>
              <a:cs typeface="ＭＳ Ｐゴシック" pitchFamily="50" charset="-128"/>
            </a:endParaRPr>
          </a:p>
          <a:p>
            <a:pPr marL="0" lvl="1" algn="just"/>
            <a:endParaRPr lang="en-US" altLang="ja-JP" sz="1200" b="1" dirty="0" smtClean="0">
              <a:latin typeface="ＭＳ ゴシック" pitchFamily="49" charset="-128"/>
              <a:ea typeface="ＭＳ ゴシック" pitchFamily="49" charset="-128"/>
              <a:cs typeface="ＭＳ Ｐゴシック" pitchFamily="50" charset="-128"/>
            </a:endParaRPr>
          </a:p>
          <a:p>
            <a:pPr marL="0" lvl="1" algn="just"/>
            <a:r>
              <a:rPr lang="ja-JP" altLang="en-US" sz="1200" b="1" dirty="0" smtClean="0">
                <a:latin typeface="ＭＳ ゴシック" pitchFamily="49" charset="-128"/>
                <a:ea typeface="ＭＳ ゴシック" pitchFamily="49" charset="-128"/>
                <a:cs typeface="ＭＳ Ｐゴシック" pitchFamily="50" charset="-128"/>
              </a:rPr>
              <a:t>　</a:t>
            </a:r>
            <a:endParaRPr lang="en-US" altLang="ja-JP" sz="1200" b="1" dirty="0" smtClean="0">
              <a:latin typeface="ＭＳ ゴシック" pitchFamily="49" charset="-128"/>
              <a:ea typeface="ＭＳ ゴシック" pitchFamily="49" charset="-128"/>
              <a:cs typeface="ＭＳ Ｐゴシック" pitchFamily="50" charset="-128"/>
            </a:endParaRPr>
          </a:p>
          <a:p>
            <a:pPr marL="0" lvl="1" algn="just"/>
            <a:endParaRPr lang="en-US" altLang="ja-JP" sz="1200" b="1" dirty="0" smtClean="0">
              <a:latin typeface="ＭＳ ゴシック" pitchFamily="49" charset="-128"/>
              <a:ea typeface="ＭＳ ゴシック" pitchFamily="49" charset="-128"/>
              <a:cs typeface="ＭＳ Ｐゴシック" pitchFamily="50" charset="-128"/>
            </a:endParaRPr>
          </a:p>
          <a:p>
            <a:pPr marL="0" lvl="1" algn="just"/>
            <a:r>
              <a:rPr lang="ja-JP" altLang="en-US" sz="1200" b="1" dirty="0" smtClean="0">
                <a:latin typeface="ＭＳ ゴシック" pitchFamily="49" charset="-128"/>
                <a:ea typeface="ＭＳ ゴシック" pitchFamily="49" charset="-128"/>
                <a:cs typeface="ＭＳ Ｐゴシック" pitchFamily="50" charset="-128"/>
              </a:rPr>
              <a:t>　</a:t>
            </a:r>
            <a:endParaRPr lang="en-US" altLang="ja-JP" sz="1200" b="1" dirty="0" smtClean="0">
              <a:latin typeface="ＭＳ ゴシック" pitchFamily="49" charset="-128"/>
              <a:ea typeface="ＭＳ ゴシック" pitchFamily="49" charset="-128"/>
              <a:cs typeface="ＭＳ Ｐゴシック" pitchFamily="50" charset="-128"/>
            </a:endParaRPr>
          </a:p>
          <a:p>
            <a:pPr marL="0" lvl="1" algn="just"/>
            <a:r>
              <a:rPr lang="ja-JP" altLang="en-US" sz="1200" b="1" dirty="0" smtClean="0">
                <a:latin typeface="ＭＳ ゴシック" pitchFamily="49" charset="-128"/>
                <a:ea typeface="ＭＳ ゴシック" pitchFamily="49" charset="-128"/>
                <a:cs typeface="ＭＳ Ｐゴシック" pitchFamily="50" charset="-128"/>
              </a:rPr>
              <a:t>　</a:t>
            </a:r>
            <a:r>
              <a:rPr lang="ja-JP" altLang="en-US" sz="1300" b="1" dirty="0" smtClean="0">
                <a:latin typeface="ＭＳ ゴシック" pitchFamily="49" charset="-128"/>
                <a:ea typeface="ＭＳ ゴシック" pitchFamily="49" charset="-128"/>
                <a:cs typeface="ＭＳ Ｐゴシック" pitchFamily="50" charset="-128"/>
              </a:rPr>
              <a:t>教員の児童生徒に向き合う時間の増加</a:t>
            </a:r>
            <a:endParaRPr lang="en-US" altLang="ja-JP" sz="1300" dirty="0" smtClean="0">
              <a:latin typeface="ＭＳ ゴシック" pitchFamily="49" charset="-128"/>
              <a:ea typeface="ＭＳ ゴシック" pitchFamily="49" charset="-128"/>
              <a:cs typeface="ＭＳ Ｐゴシック" pitchFamily="50" charset="-128"/>
            </a:endParaRPr>
          </a:p>
          <a:p>
            <a:pPr marL="0" lvl="1" algn="just"/>
            <a:r>
              <a:rPr lang="ja-JP" altLang="en-US" sz="1200" b="1" dirty="0" smtClean="0">
                <a:latin typeface="ＭＳ ゴシック" pitchFamily="49" charset="-128"/>
                <a:ea typeface="ＭＳ ゴシック" pitchFamily="49" charset="-128"/>
              </a:rPr>
              <a:t>　　</a:t>
            </a:r>
            <a:endParaRPr lang="en-US" altLang="ja-JP" sz="1200" dirty="0" smtClean="0"/>
          </a:p>
          <a:p>
            <a:pPr marL="0" lvl="1" algn="just"/>
            <a:r>
              <a:rPr lang="ja-JP" altLang="en-US" sz="1200" dirty="0" smtClean="0">
                <a:solidFill>
                  <a:schemeClr val="tx1"/>
                </a:solidFill>
                <a:latin typeface="+mn-ea"/>
                <a:cs typeface="ＭＳ Ｐゴシック" pitchFamily="50" charset="-128"/>
              </a:rPr>
              <a:t>　</a:t>
            </a:r>
            <a:endParaRPr lang="en-US" altLang="ja-JP" sz="1200" b="1" dirty="0" smtClean="0">
              <a:latin typeface="ＭＳ ゴシック" pitchFamily="49" charset="-128"/>
              <a:ea typeface="ＭＳ ゴシック" pitchFamily="49" charset="-128"/>
              <a:cs typeface="ＭＳ Ｐゴシック" pitchFamily="50" charset="-128"/>
            </a:endParaRPr>
          </a:p>
        </p:txBody>
      </p:sp>
      <p:sp>
        <p:nvSpPr>
          <p:cNvPr id="24" name="角丸四角形 23"/>
          <p:cNvSpPr/>
          <p:nvPr/>
        </p:nvSpPr>
        <p:spPr>
          <a:xfrm>
            <a:off x="1352600" y="5589240"/>
            <a:ext cx="2736304" cy="720080"/>
          </a:xfrm>
          <a:prstGeom prst="roundRect">
            <a:avLst/>
          </a:prstGeom>
          <a:solidFill>
            <a:schemeClr val="bg1">
              <a:lumMod val="85000"/>
            </a:schemeClr>
          </a:solidFill>
          <a:ln w="6350">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60347" tIns="30174" rIns="60347" bIns="30174" spcCol="0" rtlCol="0" anchor="t" anchorCtr="0"/>
          <a:lstStyle/>
          <a:p>
            <a:pPr marL="295725" indent="-295725">
              <a:buClr>
                <a:srgbClr val="006666"/>
              </a:buClr>
              <a:defRPr/>
            </a:pPr>
            <a:r>
              <a:rPr lang="en-US" altLang="ja-JP" sz="1200" dirty="0" smtClean="0">
                <a:solidFill>
                  <a:schemeClr val="tx1"/>
                </a:solidFill>
                <a:latin typeface="+mn-ea"/>
                <a:cs typeface="Meiryo UI" panose="020B0604030504040204" pitchFamily="50" charset="-128"/>
              </a:rPr>
              <a:t>【</a:t>
            </a:r>
            <a:r>
              <a:rPr lang="ja-JP" altLang="en-US" sz="1200" dirty="0" smtClean="0">
                <a:solidFill>
                  <a:schemeClr val="tx1"/>
                </a:solidFill>
                <a:latin typeface="+mn-ea"/>
                <a:cs typeface="Meiryo UI" panose="020B0604030504040204" pitchFamily="50" charset="-128"/>
              </a:rPr>
              <a:t>目標</a:t>
            </a:r>
            <a:r>
              <a:rPr lang="en-US" altLang="ja-JP" sz="1200" dirty="0" smtClean="0">
                <a:solidFill>
                  <a:schemeClr val="tx1"/>
                </a:solidFill>
                <a:latin typeface="+mn-ea"/>
                <a:cs typeface="Meiryo UI" panose="020B0604030504040204" pitchFamily="50" charset="-128"/>
              </a:rPr>
              <a:t>】</a:t>
            </a:r>
          </a:p>
          <a:p>
            <a:pPr marL="295725" indent="-295725">
              <a:buClr>
                <a:srgbClr val="006666"/>
              </a:buClr>
              <a:defRPr/>
            </a:pPr>
            <a:r>
              <a:rPr lang="ja-JP" altLang="en-US" sz="1200" dirty="0" smtClean="0">
                <a:solidFill>
                  <a:schemeClr val="tx1"/>
                </a:solidFill>
                <a:latin typeface="+mn-ea"/>
                <a:cs typeface="Meiryo UI" panose="020B0604030504040204" pitchFamily="50" charset="-128"/>
              </a:rPr>
              <a:t>　　</a:t>
            </a:r>
            <a:r>
              <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ICT</a:t>
            </a: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の活用により教員が児童・生徒と</a:t>
            </a:r>
            <a:endParaRPr lang="en-US" altLang="ja-JP"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a:p>
            <a:pPr marL="295725" indent="-295725">
              <a:buClr>
                <a:srgbClr val="006666"/>
              </a:buClr>
              <a:defRPr/>
            </a:pPr>
            <a:r>
              <a:rPr lang="ja-JP" altLang="en-US" sz="1200"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　　向き合う時間を</a:t>
            </a:r>
            <a:r>
              <a:rPr lang="en-US" altLang="ja-JP" sz="1200" b="1" u="sng"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100</a:t>
            </a:r>
            <a:r>
              <a:rPr lang="ja-JP" altLang="en-US" sz="1200" b="1" u="sng" dirty="0" smtClean="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rPr>
              <a:t>時間増やす</a:t>
            </a:r>
            <a:endParaRPr lang="ja-JP" altLang="en-US" sz="1200" b="1" u="sng" dirty="0">
              <a:solidFill>
                <a:schemeClr val="tx1"/>
              </a:solidFill>
              <a:latin typeface="ＭＳ Ｐ明朝" panose="02020600040205080304" pitchFamily="18" charset="-128"/>
              <a:ea typeface="ＭＳ Ｐ明朝" panose="02020600040205080304" pitchFamily="18" charset="-128"/>
              <a:cs typeface="Meiryo UI" panose="020B0604030504040204" pitchFamily="50" charset="-128"/>
            </a:endParaRPr>
          </a:p>
        </p:txBody>
      </p:sp>
      <p:sp>
        <p:nvSpPr>
          <p:cNvPr id="32" name="右矢印 31"/>
          <p:cNvSpPr/>
          <p:nvPr/>
        </p:nvSpPr>
        <p:spPr>
          <a:xfrm>
            <a:off x="4304928" y="5805265"/>
            <a:ext cx="298504" cy="377185"/>
          </a:xfrm>
          <a:prstGeom prst="rightArrow">
            <a:avLst/>
          </a:prstGeom>
          <a:solidFill>
            <a:schemeClr val="bg2"/>
          </a:solidFill>
          <a:effectLst>
            <a:outerShdw blurRad="50800" dist="38100" dir="5400000" algn="t" rotWithShape="0">
              <a:prstClr val="black">
                <a:alpha val="40000"/>
              </a:prstClr>
            </a:outerShdw>
          </a:effectLst>
          <a:scene3d>
            <a:camera prst="orthographicFront"/>
            <a:lightRig rig="threePt" dir="t"/>
          </a:scene3d>
          <a:sp3d>
            <a:bevelT w="165100" prst="coolSlant"/>
          </a:sp3d>
        </p:spPr>
        <p:style>
          <a:lnRef idx="1">
            <a:schemeClr val="dk1"/>
          </a:lnRef>
          <a:fillRef idx="2">
            <a:schemeClr val="dk1"/>
          </a:fillRef>
          <a:effectRef idx="1">
            <a:schemeClr val="dk1"/>
          </a:effectRef>
          <a:fontRef idx="minor">
            <a:schemeClr val="dk1"/>
          </a:fontRef>
        </p:style>
        <p:txBody>
          <a:bodyPr wrap="square" rtlCol="0" anchor="ctr">
            <a:noAutofit/>
          </a:bodyPr>
          <a:lstStyle/>
          <a:p>
            <a:pPr marL="223560" algn="ctr">
              <a:spcBef>
                <a:spcPts val="207"/>
              </a:spcBef>
              <a:spcAft>
                <a:spcPts val="207"/>
              </a:spcAft>
            </a:pPr>
            <a:endParaRPr kumimoji="1" lang="ja-JP" altLang="en-US" sz="1000" dirty="0" smtClean="0">
              <a:solidFill>
                <a:schemeClr val="tx1"/>
              </a:solidFill>
              <a:latin typeface="+mn-ea"/>
            </a:endParaRPr>
          </a:p>
        </p:txBody>
      </p:sp>
      <p:graphicFrame>
        <p:nvGraphicFramePr>
          <p:cNvPr id="44" name="表 43"/>
          <p:cNvGraphicFramePr>
            <a:graphicFrameLocks noGrp="1"/>
          </p:cNvGraphicFramePr>
          <p:nvPr/>
        </p:nvGraphicFramePr>
        <p:xfrm>
          <a:off x="1424608" y="4005064"/>
          <a:ext cx="7632848" cy="1026524"/>
        </p:xfrm>
        <a:graphic>
          <a:graphicData uri="http://schemas.openxmlformats.org/drawingml/2006/table">
            <a:tbl>
              <a:tblPr firstRow="1" bandRow="1">
                <a:tableStyleId>{BC89EF96-8CEA-46FF-86C4-4CE0E7609802}</a:tableStyleId>
              </a:tblPr>
              <a:tblGrid>
                <a:gridCol w="3883378">
                  <a:extLst>
                    <a:ext uri="{9D8B030D-6E8A-4147-A177-3AD203B41FA5}">
                      <a16:colId xmlns:a16="http://schemas.microsoft.com/office/drawing/2014/main" val="20000"/>
                    </a:ext>
                  </a:extLst>
                </a:gridCol>
                <a:gridCol w="1938286">
                  <a:extLst>
                    <a:ext uri="{9D8B030D-6E8A-4147-A177-3AD203B41FA5}">
                      <a16:colId xmlns:a16="http://schemas.microsoft.com/office/drawing/2014/main" val="20001"/>
                    </a:ext>
                  </a:extLst>
                </a:gridCol>
                <a:gridCol w="1811184">
                  <a:extLst>
                    <a:ext uri="{9D8B030D-6E8A-4147-A177-3AD203B41FA5}">
                      <a16:colId xmlns:a16="http://schemas.microsoft.com/office/drawing/2014/main" val="20002"/>
                    </a:ext>
                  </a:extLst>
                </a:gridCol>
              </a:tblGrid>
              <a:tr h="239486">
                <a:tc>
                  <a:txBody>
                    <a:bodyPr/>
                    <a:lstStyle/>
                    <a:p>
                      <a:r>
                        <a:rPr kumimoji="1" lang="en-US" altLang="ja-JP" sz="1200" b="0" dirty="0" smtClean="0">
                          <a:latin typeface="+mn-ea"/>
                          <a:ea typeface="+mn-ea"/>
                        </a:rPr>
                        <a:t>【</a:t>
                      </a:r>
                      <a:r>
                        <a:rPr kumimoji="1" lang="ja-JP" altLang="en-US" sz="1200" b="0" dirty="0" smtClean="0">
                          <a:latin typeface="+mn-ea"/>
                          <a:ea typeface="+mn-ea"/>
                        </a:rPr>
                        <a:t>５大市における校務用コンピュータの整備状況</a:t>
                      </a:r>
                      <a:r>
                        <a:rPr kumimoji="1" lang="en-US" altLang="ja-JP" sz="1200" b="0" dirty="0" smtClean="0">
                          <a:latin typeface="+mn-ea"/>
                          <a:ea typeface="+mn-ea"/>
                        </a:rPr>
                        <a:t>】</a:t>
                      </a:r>
                      <a:endParaRPr kumimoji="1" lang="ja-JP" altLang="en-US" sz="1200" b="0" dirty="0">
                        <a:latin typeface="+mn-ea"/>
                        <a:ea typeface="+mn-ea"/>
                      </a:endParaRPr>
                    </a:p>
                  </a:txBody>
                  <a:tcPr marT="43543" marB="43543"/>
                </a:tc>
                <a:tc>
                  <a:txBody>
                    <a:bodyPr/>
                    <a:lstStyle/>
                    <a:p>
                      <a:pPr marL="0" marR="0" indent="0" algn="ctr" defTabSz="946404" rtl="0" eaLnBrk="1" fontAlgn="auto" latinLnBrk="0" hangingPunct="1">
                        <a:lnSpc>
                          <a:spcPct val="100000"/>
                        </a:lnSpc>
                        <a:spcBef>
                          <a:spcPts val="0"/>
                        </a:spcBef>
                        <a:spcAft>
                          <a:spcPts val="0"/>
                        </a:spcAft>
                        <a:buClrTx/>
                        <a:buSzTx/>
                        <a:buFontTx/>
                        <a:buNone/>
                        <a:tabLst/>
                        <a:defRPr/>
                      </a:pPr>
                      <a:r>
                        <a:rPr kumimoji="1" lang="en-US" altLang="ja-JP" sz="1200" b="0" dirty="0" smtClean="0">
                          <a:latin typeface="+mn-ea"/>
                          <a:ea typeface="+mn-ea"/>
                        </a:rPr>
                        <a:t>2011</a:t>
                      </a:r>
                      <a:r>
                        <a:rPr kumimoji="1" lang="ja-JP" altLang="en-US" sz="1200" b="0" dirty="0" smtClean="0">
                          <a:latin typeface="+mn-ea"/>
                          <a:ea typeface="+mn-ea"/>
                        </a:rPr>
                        <a:t>年度</a:t>
                      </a:r>
                      <a:endParaRPr kumimoji="1" lang="ja-JP" altLang="en-US" sz="1200" b="0" dirty="0">
                        <a:latin typeface="+mn-ea"/>
                        <a:ea typeface="+mn-ea"/>
                      </a:endParaRPr>
                    </a:p>
                  </a:txBody>
                  <a:tcPr marT="43543" marB="43543" anchor="ctr"/>
                </a:tc>
                <a:tc>
                  <a:txBody>
                    <a:bodyPr/>
                    <a:lstStyle/>
                    <a:p>
                      <a:pPr marL="0" marR="0" indent="0" algn="ctr" defTabSz="946404" rtl="0" eaLnBrk="1" fontAlgn="auto" latinLnBrk="0" hangingPunct="1">
                        <a:lnSpc>
                          <a:spcPct val="100000"/>
                        </a:lnSpc>
                        <a:spcBef>
                          <a:spcPts val="0"/>
                        </a:spcBef>
                        <a:spcAft>
                          <a:spcPts val="0"/>
                        </a:spcAft>
                        <a:buClrTx/>
                        <a:buSzTx/>
                        <a:buFontTx/>
                        <a:buNone/>
                        <a:tabLst/>
                        <a:defRPr/>
                      </a:pPr>
                      <a:r>
                        <a:rPr kumimoji="1" lang="en-US" altLang="ja-JP" sz="1200" b="0" dirty="0" smtClean="0">
                          <a:latin typeface="+mn-ea"/>
                          <a:ea typeface="+mn-ea"/>
                        </a:rPr>
                        <a:t>2013</a:t>
                      </a:r>
                      <a:r>
                        <a:rPr kumimoji="1" lang="ja-JP" altLang="en-US" sz="1200" b="0" dirty="0" smtClean="0">
                          <a:latin typeface="+mn-ea"/>
                          <a:ea typeface="+mn-ea"/>
                        </a:rPr>
                        <a:t>年度</a:t>
                      </a:r>
                      <a:endParaRPr kumimoji="1" lang="ja-JP" altLang="en-US" sz="1200" b="0" dirty="0">
                        <a:latin typeface="+mn-ea"/>
                        <a:ea typeface="+mn-ea"/>
                      </a:endParaRPr>
                    </a:p>
                  </a:txBody>
                  <a:tcPr marT="43543" marB="43543" anchor="ctr"/>
                </a:tc>
                <a:extLst>
                  <a:ext uri="{0D108BD9-81ED-4DB2-BD59-A6C34878D82A}">
                    <a16:rowId xmlns:a16="http://schemas.microsoft.com/office/drawing/2014/main" val="10000"/>
                  </a:ext>
                </a:extLst>
              </a:tr>
              <a:tr h="224246">
                <a:tc>
                  <a:txBody>
                    <a:bodyPr/>
                    <a:lstStyle/>
                    <a:p>
                      <a:pPr marL="0" marR="0" indent="0" algn="l" defTabSz="946404" rtl="0" eaLnBrk="1" fontAlgn="auto" latinLnBrk="0" hangingPunct="1">
                        <a:lnSpc>
                          <a:spcPts val="900"/>
                        </a:lnSpc>
                        <a:spcBef>
                          <a:spcPts val="0"/>
                        </a:spcBef>
                        <a:spcAft>
                          <a:spcPts val="0"/>
                        </a:spcAft>
                        <a:buClrTx/>
                        <a:buSzTx/>
                        <a:buFontTx/>
                        <a:buNone/>
                        <a:tabLst/>
                        <a:defRPr/>
                      </a:pPr>
                      <a:r>
                        <a:rPr kumimoji="1" lang="ja-JP" altLang="en-US" sz="1100" kern="1200" baseline="0" dirty="0" smtClean="0">
                          <a:solidFill>
                            <a:schemeClr val="tx1"/>
                          </a:solidFill>
                          <a:latin typeface="+mn-ea"/>
                          <a:ea typeface="+mn-ea"/>
                          <a:cs typeface="+mn-cs"/>
                        </a:rPr>
                        <a:t>　　教員数に対するコンピュータの整備率　</a:t>
                      </a:r>
                      <a:r>
                        <a:rPr kumimoji="1" lang="en-US" altLang="ja-JP" sz="1100" kern="1200" baseline="0" dirty="0" smtClean="0">
                          <a:solidFill>
                            <a:schemeClr val="tx1"/>
                          </a:solidFill>
                          <a:latin typeface="+mn-ea"/>
                          <a:ea typeface="+mn-ea"/>
                          <a:cs typeface="+mn-cs"/>
                        </a:rPr>
                        <a:t>100</a:t>
                      </a:r>
                      <a:r>
                        <a:rPr kumimoji="1" lang="ja-JP" altLang="en-US" sz="1100" kern="1200" baseline="0" dirty="0" smtClean="0">
                          <a:solidFill>
                            <a:schemeClr val="tx1"/>
                          </a:solidFill>
                          <a:latin typeface="+mn-ea"/>
                          <a:ea typeface="+mn-ea"/>
                          <a:cs typeface="+mn-cs"/>
                        </a:rPr>
                        <a:t>％以上</a:t>
                      </a:r>
                    </a:p>
                  </a:txBody>
                  <a:tcPr marT="43543" marB="43543" anchor="ctr"/>
                </a:tc>
                <a:tc>
                  <a:txBody>
                    <a:bodyPr/>
                    <a:lstStyle/>
                    <a:p>
                      <a:pPr marL="0" marR="0" indent="0" algn="l" defTabSz="946404" rtl="0" eaLnBrk="1" fontAlgn="auto" latinLnBrk="0" hangingPunct="1">
                        <a:lnSpc>
                          <a:spcPct val="100000"/>
                        </a:lnSpc>
                        <a:spcBef>
                          <a:spcPts val="0"/>
                        </a:spcBef>
                        <a:spcAft>
                          <a:spcPts val="0"/>
                        </a:spcAft>
                        <a:buClrTx/>
                        <a:buSzTx/>
                        <a:buFontTx/>
                        <a:buNone/>
                        <a:tabLst/>
                        <a:defRPr/>
                      </a:pPr>
                      <a:r>
                        <a:rPr kumimoji="1" lang="ja-JP" altLang="en-US" sz="1100" dirty="0" smtClean="0">
                          <a:latin typeface="+mn-ea"/>
                          <a:ea typeface="+mn-ea"/>
                        </a:rPr>
                        <a:t>横浜、名古屋、神戸　</a:t>
                      </a:r>
                      <a:endParaRPr kumimoji="1" lang="ja-JP" altLang="en-US" sz="1100" dirty="0">
                        <a:latin typeface="+mn-ea"/>
                        <a:ea typeface="+mn-ea"/>
                      </a:endParaRPr>
                    </a:p>
                  </a:txBody>
                  <a:tcPr marT="43543" marB="43543" anchor="ctr"/>
                </a:tc>
                <a:tc>
                  <a:txBody>
                    <a:bodyPr/>
                    <a:lstStyle/>
                    <a:p>
                      <a:pPr marL="0" marR="0" indent="0" algn="l" defTabSz="946404" rtl="0" eaLnBrk="1" fontAlgn="auto" latinLnBrk="0" hangingPunct="1">
                        <a:lnSpc>
                          <a:spcPct val="100000"/>
                        </a:lnSpc>
                        <a:spcBef>
                          <a:spcPts val="0"/>
                        </a:spcBef>
                        <a:spcAft>
                          <a:spcPts val="0"/>
                        </a:spcAft>
                        <a:buClrTx/>
                        <a:buSzTx/>
                        <a:buFontTx/>
                        <a:buNone/>
                        <a:tabLst/>
                        <a:defRPr/>
                      </a:pPr>
                      <a:r>
                        <a:rPr kumimoji="1" lang="ja-JP" altLang="en-US" sz="1100" dirty="0" smtClean="0">
                          <a:latin typeface="+mn-ea"/>
                          <a:ea typeface="+mn-ea"/>
                        </a:rPr>
                        <a:t>横浜、名古屋、</a:t>
                      </a:r>
                      <a:r>
                        <a:rPr kumimoji="1" lang="ja-JP" altLang="en-US" sz="1100" b="1" u="sng" dirty="0" smtClean="0">
                          <a:latin typeface="+mn-ea"/>
                          <a:ea typeface="+mn-ea"/>
                        </a:rPr>
                        <a:t>大阪</a:t>
                      </a:r>
                      <a:r>
                        <a:rPr kumimoji="1" lang="ja-JP" altLang="en-US" sz="1100" dirty="0" smtClean="0">
                          <a:latin typeface="+mn-ea"/>
                          <a:ea typeface="+mn-ea"/>
                        </a:rPr>
                        <a:t>、神戸</a:t>
                      </a:r>
                      <a:endParaRPr kumimoji="1" lang="ja-JP" altLang="en-US" sz="1100" dirty="0">
                        <a:latin typeface="+mn-ea"/>
                        <a:ea typeface="+mn-ea"/>
                      </a:endParaRPr>
                    </a:p>
                  </a:txBody>
                  <a:tcPr marT="43543" marB="43543" anchor="ctr"/>
                </a:tc>
                <a:extLst>
                  <a:ext uri="{0D108BD9-81ED-4DB2-BD59-A6C34878D82A}">
                    <a16:rowId xmlns:a16="http://schemas.microsoft.com/office/drawing/2014/main" val="10001"/>
                  </a:ext>
                </a:extLst>
              </a:tr>
              <a:tr h="224246">
                <a:tc>
                  <a:txBody>
                    <a:bodyPr/>
                    <a:lstStyle/>
                    <a:p>
                      <a:pPr marL="0" marR="0" indent="0" algn="l" defTabSz="946404" rtl="0" eaLnBrk="1" fontAlgn="auto" latinLnBrk="0" hangingPunct="1">
                        <a:lnSpc>
                          <a:spcPts val="900"/>
                        </a:lnSpc>
                        <a:spcBef>
                          <a:spcPts val="0"/>
                        </a:spcBef>
                        <a:spcAft>
                          <a:spcPts val="0"/>
                        </a:spcAft>
                        <a:buClrTx/>
                        <a:buSzTx/>
                        <a:buFontTx/>
                        <a:buNone/>
                        <a:tabLst/>
                        <a:defRPr/>
                      </a:pPr>
                      <a:r>
                        <a:rPr kumimoji="1" lang="ja-JP" altLang="en-US" sz="1100" kern="1200" baseline="0" dirty="0" smtClean="0">
                          <a:solidFill>
                            <a:schemeClr val="tx1"/>
                          </a:solidFill>
                          <a:latin typeface="+mn-ea"/>
                          <a:ea typeface="+mn-ea"/>
                          <a:cs typeface="+mn-cs"/>
                        </a:rPr>
                        <a:t>　　同　　　　　　　　　　　　　　　　　　　　　　　</a:t>
                      </a:r>
                      <a:r>
                        <a:rPr kumimoji="1" lang="en-US" altLang="ja-JP" sz="1100" kern="1200" baseline="0" dirty="0" smtClean="0">
                          <a:solidFill>
                            <a:schemeClr val="tx1"/>
                          </a:solidFill>
                          <a:latin typeface="+mn-ea"/>
                          <a:ea typeface="+mn-ea"/>
                          <a:cs typeface="+mn-cs"/>
                        </a:rPr>
                        <a:t>50</a:t>
                      </a:r>
                      <a:r>
                        <a:rPr kumimoji="1" lang="ja-JP" altLang="en-US" sz="1100" kern="1200" baseline="0" dirty="0" smtClean="0">
                          <a:solidFill>
                            <a:schemeClr val="tx1"/>
                          </a:solidFill>
                          <a:latin typeface="+mn-ea"/>
                          <a:ea typeface="+mn-ea"/>
                          <a:cs typeface="+mn-cs"/>
                        </a:rPr>
                        <a:t>％以上</a:t>
                      </a:r>
                    </a:p>
                  </a:txBody>
                  <a:tcPr marT="43543" marB="43543" anchor="ctr"/>
                </a:tc>
                <a:tc>
                  <a:txBody>
                    <a:bodyPr/>
                    <a:lstStyle/>
                    <a:p>
                      <a:pPr marL="0" marR="0" indent="0" algn="l" defTabSz="946404" rtl="0" eaLnBrk="1" fontAlgn="auto" latinLnBrk="0" hangingPunct="1">
                        <a:lnSpc>
                          <a:spcPct val="100000"/>
                        </a:lnSpc>
                        <a:spcBef>
                          <a:spcPts val="0"/>
                        </a:spcBef>
                        <a:spcAft>
                          <a:spcPts val="0"/>
                        </a:spcAft>
                        <a:buClrTx/>
                        <a:buSzTx/>
                        <a:buFontTx/>
                        <a:buNone/>
                        <a:tabLst/>
                        <a:defRPr/>
                      </a:pPr>
                      <a:endParaRPr kumimoji="1" lang="ja-JP" altLang="en-US" sz="1100" dirty="0">
                        <a:latin typeface="+mn-ea"/>
                        <a:ea typeface="+mn-ea"/>
                      </a:endParaRPr>
                    </a:p>
                  </a:txBody>
                  <a:tcPr marT="43543" marB="43543" anchor="ctr"/>
                </a:tc>
                <a:tc>
                  <a:txBody>
                    <a:bodyPr/>
                    <a:lstStyle/>
                    <a:p>
                      <a:pPr marL="0" marR="0" indent="0" algn="l" defTabSz="946404" rtl="0" eaLnBrk="1" fontAlgn="auto" latinLnBrk="0" hangingPunct="1">
                        <a:lnSpc>
                          <a:spcPct val="100000"/>
                        </a:lnSpc>
                        <a:spcBef>
                          <a:spcPts val="0"/>
                        </a:spcBef>
                        <a:spcAft>
                          <a:spcPts val="0"/>
                        </a:spcAft>
                        <a:buClrTx/>
                        <a:buSzTx/>
                        <a:buFontTx/>
                        <a:buNone/>
                        <a:tabLst/>
                        <a:defRPr/>
                      </a:pPr>
                      <a:r>
                        <a:rPr kumimoji="1" lang="ja-JP" altLang="en-US" sz="1100" dirty="0" smtClean="0">
                          <a:latin typeface="+mn-ea"/>
                          <a:ea typeface="+mn-ea"/>
                        </a:rPr>
                        <a:t>京都</a:t>
                      </a:r>
                      <a:endParaRPr kumimoji="1" lang="ja-JP" altLang="en-US" sz="1100" dirty="0">
                        <a:latin typeface="+mn-ea"/>
                        <a:ea typeface="+mn-ea"/>
                      </a:endParaRPr>
                    </a:p>
                  </a:txBody>
                  <a:tcPr marT="43543" marB="43543" anchor="ctr"/>
                </a:tc>
                <a:extLst>
                  <a:ext uri="{0D108BD9-81ED-4DB2-BD59-A6C34878D82A}">
                    <a16:rowId xmlns:a16="http://schemas.microsoft.com/office/drawing/2014/main" val="10002"/>
                  </a:ext>
                </a:extLst>
              </a:tr>
              <a:tr h="224246">
                <a:tc>
                  <a:txBody>
                    <a:bodyPr/>
                    <a:lstStyle/>
                    <a:p>
                      <a:pPr marL="0" marR="0" indent="0" algn="l" defTabSz="946404" rtl="0" eaLnBrk="1" fontAlgn="auto" latinLnBrk="0" hangingPunct="1">
                        <a:lnSpc>
                          <a:spcPts val="900"/>
                        </a:lnSpc>
                        <a:spcBef>
                          <a:spcPts val="0"/>
                        </a:spcBef>
                        <a:spcAft>
                          <a:spcPts val="0"/>
                        </a:spcAft>
                        <a:buClrTx/>
                        <a:buSzTx/>
                        <a:buFontTx/>
                        <a:buNone/>
                        <a:tabLst/>
                        <a:defRPr/>
                      </a:pPr>
                      <a:r>
                        <a:rPr kumimoji="1" lang="ja-JP" altLang="en-US" sz="1050" kern="1200" baseline="0" dirty="0" smtClean="0">
                          <a:solidFill>
                            <a:schemeClr val="tx1"/>
                          </a:solidFill>
                          <a:latin typeface="+mn-ea"/>
                          <a:ea typeface="+mn-ea"/>
                          <a:cs typeface="+mn-cs"/>
                        </a:rPr>
                        <a:t>　　同　　　　　　　　　　　　　　　　　　　　　　　</a:t>
                      </a:r>
                      <a:r>
                        <a:rPr kumimoji="1" lang="en-US" altLang="ja-JP" sz="1050" kern="1200" baseline="0" dirty="0" smtClean="0">
                          <a:solidFill>
                            <a:schemeClr val="tx1"/>
                          </a:solidFill>
                          <a:latin typeface="+mn-ea"/>
                          <a:ea typeface="+mn-ea"/>
                          <a:cs typeface="+mn-cs"/>
                        </a:rPr>
                        <a:t>50</a:t>
                      </a:r>
                      <a:r>
                        <a:rPr kumimoji="1" lang="ja-JP" altLang="en-US" sz="1050" kern="1200" baseline="0" dirty="0" smtClean="0">
                          <a:solidFill>
                            <a:schemeClr val="tx1"/>
                          </a:solidFill>
                          <a:latin typeface="+mn-ea"/>
                          <a:ea typeface="+mn-ea"/>
                          <a:cs typeface="+mn-cs"/>
                        </a:rPr>
                        <a:t>％未満</a:t>
                      </a:r>
                    </a:p>
                  </a:txBody>
                  <a:tcPr marT="43543" marB="43543" anchor="ctr"/>
                </a:tc>
                <a:tc>
                  <a:txBody>
                    <a:bodyPr/>
                    <a:lstStyle/>
                    <a:p>
                      <a:pPr algn="l"/>
                      <a:r>
                        <a:rPr kumimoji="1" lang="ja-JP" altLang="en-US" sz="1050" dirty="0" smtClean="0">
                          <a:latin typeface="+mn-ea"/>
                          <a:ea typeface="+mn-ea"/>
                        </a:rPr>
                        <a:t>京都、</a:t>
                      </a:r>
                      <a:r>
                        <a:rPr kumimoji="1" lang="ja-JP" altLang="en-US" sz="1050" b="1" dirty="0" smtClean="0">
                          <a:latin typeface="+mn-ea"/>
                          <a:ea typeface="+mn-ea"/>
                        </a:rPr>
                        <a:t>大阪</a:t>
                      </a:r>
                      <a:endParaRPr kumimoji="1" lang="ja-JP" altLang="en-US" sz="1050" dirty="0">
                        <a:latin typeface="+mn-ea"/>
                        <a:ea typeface="+mn-ea"/>
                      </a:endParaRPr>
                    </a:p>
                  </a:txBody>
                  <a:tcPr marT="43543" marB="43543" anchor="ctr"/>
                </a:tc>
                <a:tc>
                  <a:txBody>
                    <a:bodyPr/>
                    <a:lstStyle/>
                    <a:p>
                      <a:pPr algn="l"/>
                      <a:endParaRPr kumimoji="1" lang="ja-JP" altLang="en-US" sz="1050" dirty="0">
                        <a:latin typeface="+mn-ea"/>
                        <a:ea typeface="+mn-ea"/>
                      </a:endParaRPr>
                    </a:p>
                  </a:txBody>
                  <a:tcPr marT="43543" marB="43543" anchor="ctr"/>
                </a:tc>
                <a:extLst>
                  <a:ext uri="{0D108BD9-81ED-4DB2-BD59-A6C34878D82A}">
                    <a16:rowId xmlns:a16="http://schemas.microsoft.com/office/drawing/2014/main" val="10003"/>
                  </a:ext>
                </a:extLst>
              </a:tr>
            </a:tbl>
          </a:graphicData>
        </a:graphic>
      </p:graphicFrame>
      <p:cxnSp>
        <p:nvCxnSpPr>
          <p:cNvPr id="46" name="直線矢印コネクタ 45"/>
          <p:cNvCxnSpPr/>
          <p:nvPr/>
        </p:nvCxnSpPr>
        <p:spPr>
          <a:xfrm flipV="1">
            <a:off x="5817096" y="4437112"/>
            <a:ext cx="2448272" cy="360040"/>
          </a:xfrm>
          <a:prstGeom prst="straightConnector1">
            <a:avLst/>
          </a:prstGeom>
          <a:ln w="22225">
            <a:solidFill>
              <a:srgbClr val="FF0000"/>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50" name="表 49"/>
          <p:cNvGraphicFramePr>
            <a:graphicFrameLocks noGrp="1"/>
          </p:cNvGraphicFramePr>
          <p:nvPr/>
        </p:nvGraphicFramePr>
        <p:xfrm>
          <a:off x="4880993" y="5445224"/>
          <a:ext cx="4320478" cy="996044"/>
        </p:xfrm>
        <a:graphic>
          <a:graphicData uri="http://schemas.openxmlformats.org/drawingml/2006/table">
            <a:tbl>
              <a:tblPr firstRow="1" bandRow="1">
                <a:tableStyleId>{BC89EF96-8CEA-46FF-86C4-4CE0E7609802}</a:tableStyleId>
              </a:tblPr>
              <a:tblGrid>
                <a:gridCol w="2073829">
                  <a:extLst>
                    <a:ext uri="{9D8B030D-6E8A-4147-A177-3AD203B41FA5}">
                      <a16:colId xmlns:a16="http://schemas.microsoft.com/office/drawing/2014/main" val="20000"/>
                    </a:ext>
                  </a:extLst>
                </a:gridCol>
                <a:gridCol w="1123324">
                  <a:extLst>
                    <a:ext uri="{9D8B030D-6E8A-4147-A177-3AD203B41FA5}">
                      <a16:colId xmlns:a16="http://schemas.microsoft.com/office/drawing/2014/main" val="20001"/>
                    </a:ext>
                  </a:extLst>
                </a:gridCol>
                <a:gridCol w="1123325">
                  <a:extLst>
                    <a:ext uri="{9D8B030D-6E8A-4147-A177-3AD203B41FA5}">
                      <a16:colId xmlns:a16="http://schemas.microsoft.com/office/drawing/2014/main" val="20002"/>
                    </a:ext>
                  </a:extLst>
                </a:gridCol>
              </a:tblGrid>
              <a:tr h="221138">
                <a:tc>
                  <a:txBody>
                    <a:bodyPr/>
                    <a:lstStyle/>
                    <a:p>
                      <a:r>
                        <a:rPr kumimoji="1" lang="en-US" altLang="ja-JP" sz="1100" b="0" dirty="0" smtClean="0">
                          <a:latin typeface="+mn-ea"/>
                          <a:ea typeface="+mn-ea"/>
                        </a:rPr>
                        <a:t>【</a:t>
                      </a:r>
                      <a:r>
                        <a:rPr kumimoji="1" lang="ja-JP" altLang="en-US" sz="1100" b="0" dirty="0" smtClean="0">
                          <a:latin typeface="+mn-ea"/>
                          <a:ea typeface="+mn-ea"/>
                        </a:rPr>
                        <a:t>試験導入校での成果</a:t>
                      </a:r>
                      <a:r>
                        <a:rPr kumimoji="1" lang="en-US" altLang="ja-JP" sz="1100" b="0" dirty="0" smtClean="0">
                          <a:latin typeface="+mn-ea"/>
                          <a:ea typeface="+mn-ea"/>
                        </a:rPr>
                        <a:t>】</a:t>
                      </a:r>
                      <a:endParaRPr kumimoji="1" lang="ja-JP" altLang="en-US" sz="1100" b="0" dirty="0">
                        <a:latin typeface="+mn-ea"/>
                        <a:ea typeface="+mn-ea"/>
                      </a:endParaRPr>
                    </a:p>
                  </a:txBody>
                  <a:tcPr marT="43543" marB="43543"/>
                </a:tc>
                <a:tc>
                  <a:txBody>
                    <a:bodyPr/>
                    <a:lstStyle/>
                    <a:p>
                      <a:pPr marL="0" marR="0" indent="0" algn="ctr" defTabSz="946404" rtl="0" eaLnBrk="1" fontAlgn="auto" latinLnBrk="0" hangingPunct="1">
                        <a:lnSpc>
                          <a:spcPct val="100000"/>
                        </a:lnSpc>
                        <a:spcBef>
                          <a:spcPts val="0"/>
                        </a:spcBef>
                        <a:spcAft>
                          <a:spcPts val="0"/>
                        </a:spcAft>
                        <a:buClrTx/>
                        <a:buSzTx/>
                        <a:buFontTx/>
                        <a:buNone/>
                        <a:tabLst/>
                        <a:defRPr/>
                      </a:pPr>
                      <a:r>
                        <a:rPr kumimoji="1" lang="ja-JP" altLang="en-US" sz="1100" b="0" dirty="0" smtClean="0">
                          <a:latin typeface="+mn-ea"/>
                          <a:ea typeface="+mn-ea"/>
                        </a:rPr>
                        <a:t>教頭</a:t>
                      </a:r>
                      <a:endParaRPr kumimoji="1" lang="ja-JP" altLang="en-US" sz="1100" b="0" dirty="0">
                        <a:latin typeface="+mn-ea"/>
                        <a:ea typeface="+mn-ea"/>
                      </a:endParaRPr>
                    </a:p>
                  </a:txBody>
                  <a:tcPr marT="43543" marB="43543" anchor="ctr"/>
                </a:tc>
                <a:tc>
                  <a:txBody>
                    <a:bodyPr/>
                    <a:lstStyle/>
                    <a:p>
                      <a:pPr marL="0" marR="0" indent="0" algn="ctr" defTabSz="946404" rtl="0" eaLnBrk="1" fontAlgn="auto" latinLnBrk="0" hangingPunct="1">
                        <a:lnSpc>
                          <a:spcPct val="100000"/>
                        </a:lnSpc>
                        <a:spcBef>
                          <a:spcPts val="0"/>
                        </a:spcBef>
                        <a:spcAft>
                          <a:spcPts val="0"/>
                        </a:spcAft>
                        <a:buClrTx/>
                        <a:buSzTx/>
                        <a:buFontTx/>
                        <a:buNone/>
                        <a:tabLst/>
                        <a:defRPr/>
                      </a:pPr>
                      <a:r>
                        <a:rPr kumimoji="1" lang="ja-JP" altLang="en-US" sz="1100" b="0" dirty="0" smtClean="0">
                          <a:latin typeface="+mn-ea"/>
                          <a:ea typeface="+mn-ea"/>
                        </a:rPr>
                        <a:t>担任</a:t>
                      </a:r>
                      <a:endParaRPr kumimoji="1" lang="ja-JP" altLang="en-US" sz="1100" b="0" dirty="0">
                        <a:latin typeface="+mn-ea"/>
                        <a:ea typeface="+mn-ea"/>
                      </a:endParaRPr>
                    </a:p>
                  </a:txBody>
                  <a:tcPr marT="43543" marB="43543" anchor="ctr"/>
                </a:tc>
                <a:extLst>
                  <a:ext uri="{0D108BD9-81ED-4DB2-BD59-A6C34878D82A}">
                    <a16:rowId xmlns:a16="http://schemas.microsoft.com/office/drawing/2014/main" val="10000"/>
                  </a:ext>
                </a:extLst>
              </a:tr>
              <a:tr h="214319">
                <a:tc>
                  <a:txBody>
                    <a:bodyPr/>
                    <a:lstStyle/>
                    <a:p>
                      <a:pPr marL="0" marR="0" indent="0" algn="l" defTabSz="946404" rtl="0" eaLnBrk="1" fontAlgn="auto" latinLnBrk="0" hangingPunct="1">
                        <a:lnSpc>
                          <a:spcPts val="900"/>
                        </a:lnSpc>
                        <a:spcBef>
                          <a:spcPts val="0"/>
                        </a:spcBef>
                        <a:spcAft>
                          <a:spcPts val="0"/>
                        </a:spcAft>
                        <a:buClrTx/>
                        <a:buSzTx/>
                        <a:buFontTx/>
                        <a:buNone/>
                        <a:tabLst/>
                        <a:defRPr/>
                      </a:pPr>
                      <a:r>
                        <a:rPr kumimoji="1" lang="ja-JP" altLang="en-US" sz="1050" kern="1200" baseline="0" dirty="0" smtClean="0">
                          <a:solidFill>
                            <a:schemeClr val="tx1"/>
                          </a:solidFill>
                          <a:latin typeface="+mn-ea"/>
                          <a:ea typeface="+mn-ea"/>
                          <a:cs typeface="+mn-cs"/>
                        </a:rPr>
                        <a:t>　　グループウェアによる効果</a:t>
                      </a:r>
                    </a:p>
                  </a:txBody>
                  <a:tcPr marT="43543" marB="43543" anchor="ctr"/>
                </a:tc>
                <a:tc>
                  <a:txBody>
                    <a:bodyPr/>
                    <a:lstStyle/>
                    <a:p>
                      <a:pPr marL="0" marR="0" indent="0" algn="ctr" defTabSz="946404" rtl="0" eaLnBrk="1" fontAlgn="auto" latinLnBrk="0" hangingPunct="1">
                        <a:lnSpc>
                          <a:spcPct val="100000"/>
                        </a:lnSpc>
                        <a:spcBef>
                          <a:spcPts val="0"/>
                        </a:spcBef>
                        <a:spcAft>
                          <a:spcPts val="0"/>
                        </a:spcAft>
                        <a:buClrTx/>
                        <a:buSzTx/>
                        <a:buFontTx/>
                        <a:buNone/>
                        <a:tabLst/>
                        <a:defRPr/>
                      </a:pPr>
                      <a:r>
                        <a:rPr kumimoji="1" lang="ja-JP" altLang="en-US" sz="1050" dirty="0" smtClean="0">
                          <a:latin typeface="+mn-ea"/>
                          <a:ea typeface="+mn-ea"/>
                        </a:rPr>
                        <a:t>５６．０時間</a:t>
                      </a:r>
                      <a:endParaRPr kumimoji="1" lang="ja-JP" altLang="en-US" sz="1050" dirty="0">
                        <a:latin typeface="+mn-ea"/>
                        <a:ea typeface="+mn-ea"/>
                      </a:endParaRPr>
                    </a:p>
                  </a:txBody>
                  <a:tcPr marT="43543" marB="43543" anchor="ctr"/>
                </a:tc>
                <a:tc>
                  <a:txBody>
                    <a:bodyPr/>
                    <a:lstStyle/>
                    <a:p>
                      <a:pPr marL="0" marR="0" indent="0" algn="ctr" defTabSz="946404" rtl="0" eaLnBrk="1" fontAlgn="auto" latinLnBrk="0" hangingPunct="1">
                        <a:lnSpc>
                          <a:spcPct val="100000"/>
                        </a:lnSpc>
                        <a:spcBef>
                          <a:spcPts val="0"/>
                        </a:spcBef>
                        <a:spcAft>
                          <a:spcPts val="0"/>
                        </a:spcAft>
                        <a:buClrTx/>
                        <a:buSzTx/>
                        <a:buFontTx/>
                        <a:buNone/>
                        <a:tabLst/>
                        <a:defRPr/>
                      </a:pPr>
                      <a:r>
                        <a:rPr kumimoji="1" lang="ja-JP" altLang="en-US" sz="1050" dirty="0" smtClean="0">
                          <a:latin typeface="+mn-ea"/>
                          <a:ea typeface="+mn-ea"/>
                        </a:rPr>
                        <a:t>５６．０時間</a:t>
                      </a:r>
                      <a:endParaRPr kumimoji="1" lang="ja-JP" altLang="en-US" sz="1050" dirty="0">
                        <a:latin typeface="+mn-ea"/>
                        <a:ea typeface="+mn-ea"/>
                      </a:endParaRPr>
                    </a:p>
                  </a:txBody>
                  <a:tcPr marT="43543" marB="43543" anchor="ctr"/>
                </a:tc>
                <a:extLst>
                  <a:ext uri="{0D108BD9-81ED-4DB2-BD59-A6C34878D82A}">
                    <a16:rowId xmlns:a16="http://schemas.microsoft.com/office/drawing/2014/main" val="10001"/>
                  </a:ext>
                </a:extLst>
              </a:tr>
              <a:tr h="214319">
                <a:tc>
                  <a:txBody>
                    <a:bodyPr/>
                    <a:lstStyle/>
                    <a:p>
                      <a:pPr marL="0" marR="0" indent="0" algn="l" defTabSz="946404" rtl="0" eaLnBrk="1" fontAlgn="auto" latinLnBrk="0" hangingPunct="1">
                        <a:lnSpc>
                          <a:spcPts val="900"/>
                        </a:lnSpc>
                        <a:spcBef>
                          <a:spcPts val="0"/>
                        </a:spcBef>
                        <a:spcAft>
                          <a:spcPts val="0"/>
                        </a:spcAft>
                        <a:buClrTx/>
                        <a:buSzTx/>
                        <a:buFontTx/>
                        <a:buNone/>
                        <a:tabLst/>
                        <a:defRPr/>
                      </a:pPr>
                      <a:r>
                        <a:rPr kumimoji="1" lang="ja-JP" altLang="en-US" sz="1050" kern="1200" baseline="0" dirty="0" smtClean="0">
                          <a:solidFill>
                            <a:schemeClr val="tx1"/>
                          </a:solidFill>
                          <a:latin typeface="+mn-ea"/>
                          <a:ea typeface="+mn-ea"/>
                          <a:cs typeface="+mn-cs"/>
                        </a:rPr>
                        <a:t>　　校務支援サービスによる効果</a:t>
                      </a:r>
                      <a:endParaRPr kumimoji="1" lang="en-US" altLang="ja-JP" sz="1050" kern="1200" baseline="0" dirty="0" smtClean="0">
                        <a:solidFill>
                          <a:schemeClr val="tx1"/>
                        </a:solidFill>
                        <a:latin typeface="+mn-ea"/>
                        <a:ea typeface="+mn-ea"/>
                        <a:cs typeface="+mn-cs"/>
                      </a:endParaRPr>
                    </a:p>
                  </a:txBody>
                  <a:tcPr marT="43543" marB="43543" anchor="ctr"/>
                </a:tc>
                <a:tc>
                  <a:txBody>
                    <a:bodyPr/>
                    <a:lstStyle/>
                    <a:p>
                      <a:pPr marL="0" marR="0" indent="0" algn="ctr" defTabSz="946404" rtl="0" eaLnBrk="1" fontAlgn="auto" latinLnBrk="0" hangingPunct="1">
                        <a:lnSpc>
                          <a:spcPct val="100000"/>
                        </a:lnSpc>
                        <a:spcBef>
                          <a:spcPts val="0"/>
                        </a:spcBef>
                        <a:spcAft>
                          <a:spcPts val="0"/>
                        </a:spcAft>
                        <a:buClrTx/>
                        <a:buSzTx/>
                        <a:buFontTx/>
                        <a:buNone/>
                        <a:tabLst/>
                        <a:defRPr/>
                      </a:pPr>
                      <a:r>
                        <a:rPr kumimoji="1" lang="ja-JP" altLang="en-US" sz="1050" dirty="0" smtClean="0">
                          <a:latin typeface="+mn-ea"/>
                          <a:ea typeface="+mn-ea"/>
                        </a:rPr>
                        <a:t>８０．３時間</a:t>
                      </a:r>
                      <a:endParaRPr kumimoji="1" lang="ja-JP" altLang="en-US" sz="1050" dirty="0">
                        <a:latin typeface="+mn-ea"/>
                        <a:ea typeface="+mn-ea"/>
                      </a:endParaRPr>
                    </a:p>
                  </a:txBody>
                  <a:tcPr marT="43543" marB="43543" anchor="ctr"/>
                </a:tc>
                <a:tc>
                  <a:txBody>
                    <a:bodyPr/>
                    <a:lstStyle/>
                    <a:p>
                      <a:pPr marL="0" marR="0" indent="0" algn="ctr" defTabSz="946404" rtl="0" eaLnBrk="1" fontAlgn="auto" latinLnBrk="0" hangingPunct="1">
                        <a:lnSpc>
                          <a:spcPct val="100000"/>
                        </a:lnSpc>
                        <a:spcBef>
                          <a:spcPts val="0"/>
                        </a:spcBef>
                        <a:spcAft>
                          <a:spcPts val="0"/>
                        </a:spcAft>
                        <a:buClrTx/>
                        <a:buSzTx/>
                        <a:buFontTx/>
                        <a:buNone/>
                        <a:tabLst/>
                        <a:defRPr/>
                      </a:pPr>
                      <a:r>
                        <a:rPr kumimoji="1" lang="ja-JP" altLang="en-US" sz="1050" dirty="0" smtClean="0">
                          <a:latin typeface="+mn-ea"/>
                          <a:ea typeface="+mn-ea"/>
                        </a:rPr>
                        <a:t>１１２．１時間</a:t>
                      </a:r>
                      <a:endParaRPr kumimoji="1" lang="ja-JP" altLang="en-US" sz="1050" dirty="0">
                        <a:latin typeface="+mn-ea"/>
                        <a:ea typeface="+mn-ea"/>
                      </a:endParaRPr>
                    </a:p>
                  </a:txBody>
                  <a:tcPr marT="43543" marB="43543" anchor="ctr"/>
                </a:tc>
                <a:extLst>
                  <a:ext uri="{0D108BD9-81ED-4DB2-BD59-A6C34878D82A}">
                    <a16:rowId xmlns:a16="http://schemas.microsoft.com/office/drawing/2014/main" val="10002"/>
                  </a:ext>
                </a:extLst>
              </a:tr>
              <a:tr h="214319">
                <a:tc>
                  <a:txBody>
                    <a:bodyPr/>
                    <a:lstStyle/>
                    <a:p>
                      <a:pPr marL="0" marR="0" indent="0" algn="l" defTabSz="946404" rtl="0" eaLnBrk="1" fontAlgn="auto" latinLnBrk="0" hangingPunct="1">
                        <a:lnSpc>
                          <a:spcPts val="900"/>
                        </a:lnSpc>
                        <a:spcBef>
                          <a:spcPts val="0"/>
                        </a:spcBef>
                        <a:spcAft>
                          <a:spcPts val="0"/>
                        </a:spcAft>
                        <a:buClrTx/>
                        <a:buSzTx/>
                        <a:buFontTx/>
                        <a:buNone/>
                        <a:tabLst/>
                        <a:defRPr/>
                      </a:pPr>
                      <a:r>
                        <a:rPr kumimoji="1" lang="ja-JP" altLang="en-US" sz="1050" u="none" kern="1200" baseline="0" dirty="0" smtClean="0">
                          <a:solidFill>
                            <a:schemeClr val="tx1"/>
                          </a:solidFill>
                          <a:latin typeface="+mn-ea"/>
                          <a:ea typeface="+mn-ea"/>
                          <a:cs typeface="+mn-cs"/>
                        </a:rPr>
                        <a:t>　　</a:t>
                      </a:r>
                      <a:r>
                        <a:rPr kumimoji="1" lang="ja-JP" altLang="en-US" sz="1050" b="1" u="none" kern="1200" baseline="0" dirty="0" smtClean="0">
                          <a:solidFill>
                            <a:schemeClr val="tx1"/>
                          </a:solidFill>
                          <a:latin typeface="+mn-ea"/>
                          <a:ea typeface="+mn-ea"/>
                          <a:cs typeface="+mn-cs"/>
                        </a:rPr>
                        <a:t>校務効率化時間　合計</a:t>
                      </a:r>
                    </a:p>
                  </a:txBody>
                  <a:tcPr marT="43543" marB="43543" anchor="ctr"/>
                </a:tc>
                <a:tc>
                  <a:txBody>
                    <a:bodyPr/>
                    <a:lstStyle/>
                    <a:p>
                      <a:pPr algn="ctr"/>
                      <a:r>
                        <a:rPr kumimoji="1" lang="ja-JP" altLang="en-US" sz="1050" b="1" u="sng" dirty="0" smtClean="0">
                          <a:latin typeface="+mn-ea"/>
                          <a:ea typeface="+mn-ea"/>
                        </a:rPr>
                        <a:t>１３６．３時間</a:t>
                      </a:r>
                      <a:endParaRPr kumimoji="1" lang="ja-JP" altLang="en-US" sz="1050" b="1" u="sng" dirty="0">
                        <a:latin typeface="+mn-ea"/>
                        <a:ea typeface="+mn-ea"/>
                      </a:endParaRPr>
                    </a:p>
                  </a:txBody>
                  <a:tcPr marT="43543" marB="43543" anchor="ctr"/>
                </a:tc>
                <a:tc>
                  <a:txBody>
                    <a:bodyPr/>
                    <a:lstStyle/>
                    <a:p>
                      <a:pPr algn="ctr"/>
                      <a:r>
                        <a:rPr kumimoji="1" lang="ja-JP" altLang="en-US" sz="1050" b="1" u="sng" dirty="0" smtClean="0">
                          <a:latin typeface="+mn-ea"/>
                          <a:ea typeface="+mn-ea"/>
                        </a:rPr>
                        <a:t>１６８．１時間</a:t>
                      </a:r>
                      <a:endParaRPr kumimoji="1" lang="ja-JP" altLang="en-US" sz="1050" b="1" u="sng" dirty="0">
                        <a:latin typeface="+mn-ea"/>
                        <a:ea typeface="+mn-ea"/>
                      </a:endParaRPr>
                    </a:p>
                  </a:txBody>
                  <a:tcPr marT="43543" marB="43543" anchor="ctr"/>
                </a:tc>
                <a:extLst>
                  <a:ext uri="{0D108BD9-81ED-4DB2-BD59-A6C34878D82A}">
                    <a16:rowId xmlns:a16="http://schemas.microsoft.com/office/drawing/2014/main" val="10003"/>
                  </a:ext>
                </a:extLst>
              </a:tr>
            </a:tbl>
          </a:graphicData>
        </a:graphic>
      </p:graphicFrame>
      <p:sp>
        <p:nvSpPr>
          <p:cNvPr id="56" name="角丸四角形 55"/>
          <p:cNvSpPr/>
          <p:nvPr/>
        </p:nvSpPr>
        <p:spPr bwMode="auto">
          <a:xfrm>
            <a:off x="416496" y="1556792"/>
            <a:ext cx="9181020" cy="1800200"/>
          </a:xfrm>
          <a:prstGeom prst="roundRect">
            <a:avLst>
              <a:gd name="adj" fmla="val 9349"/>
            </a:avLst>
          </a:prstGeom>
          <a:solidFill>
            <a:schemeClr val="bg1"/>
          </a:solidFill>
          <a:ln w="9525">
            <a:solidFill>
              <a:schemeClr val="dk1">
                <a:shade val="95000"/>
                <a:satMod val="105000"/>
              </a:schemeClr>
            </a:solidFill>
            <a:miter lim="800000"/>
            <a:headEnd/>
            <a:tailEnd/>
          </a:ln>
          <a:effectLst/>
          <a:extLst/>
        </p:spPr>
        <p:txBody>
          <a:bodyPr wrap="square" rtlCol="0" anchor="t" anchorCtr="0"/>
          <a:lstStyle/>
          <a:p>
            <a:r>
              <a:rPr lang="en-US" altLang="ja-JP" sz="1400" dirty="0" smtClean="0">
                <a:latin typeface="ＭＳ Ｐゴシック" pitchFamily="50" charset="-128"/>
                <a:ea typeface="ＭＳ Ｐゴシック" pitchFamily="50" charset="-128"/>
              </a:rPr>
              <a:t>【</a:t>
            </a:r>
            <a:r>
              <a:rPr lang="ja-JP" altLang="en-US" sz="1400" dirty="0" smtClean="0">
                <a:latin typeface="ＭＳ Ｐゴシック" pitchFamily="50" charset="-128"/>
                <a:ea typeface="ＭＳ Ｐゴシック" pitchFamily="50" charset="-128"/>
              </a:rPr>
              <a:t>内容</a:t>
            </a:r>
            <a:r>
              <a:rPr lang="en-US" altLang="ja-JP" sz="1400" dirty="0" smtClean="0">
                <a:latin typeface="ＭＳ Ｐゴシック" pitchFamily="50" charset="-128"/>
                <a:ea typeface="ＭＳ Ｐゴシック" pitchFamily="50" charset="-128"/>
              </a:rPr>
              <a:t>】</a:t>
            </a:r>
          </a:p>
          <a:p>
            <a:r>
              <a:rPr lang="ja-JP" altLang="en-US" sz="1400" dirty="0" smtClean="0">
                <a:latin typeface="ＭＳ Ｐ明朝" panose="02020600040205080304" pitchFamily="18" charset="-128"/>
                <a:ea typeface="ＭＳ Ｐ明朝" panose="02020600040205080304" pitchFamily="18" charset="-128"/>
              </a:rPr>
              <a:t>教員に</a:t>
            </a:r>
            <a:r>
              <a:rPr lang="en-US" altLang="ja-JP" sz="1400" dirty="0" smtClean="0">
                <a:latin typeface="ＭＳ Ｐ明朝" panose="02020600040205080304" pitchFamily="18" charset="-128"/>
                <a:ea typeface="ＭＳ Ｐ明朝" panose="02020600040205080304" pitchFamily="18" charset="-128"/>
              </a:rPr>
              <a:t>ID</a:t>
            </a:r>
            <a:r>
              <a:rPr lang="ja-JP" altLang="en-US" sz="1400" dirty="0" smtClean="0">
                <a:latin typeface="ＭＳ Ｐ明朝" panose="02020600040205080304" pitchFamily="18" charset="-128"/>
                <a:ea typeface="ＭＳ Ｐ明朝" panose="02020600040205080304" pitchFamily="18" charset="-128"/>
              </a:rPr>
              <a:t>と個人メールアドレスを付与し教員一人１台のパソコンの整備や勤務情報管理などの校務支援システムを整備。</a:t>
            </a:r>
            <a:endParaRPr lang="en-US" altLang="ja-JP" sz="1400" dirty="0" smtClean="0">
              <a:latin typeface="ＭＳ Ｐ明朝" panose="02020600040205080304" pitchFamily="18" charset="-128"/>
              <a:ea typeface="ＭＳ Ｐ明朝" panose="02020600040205080304" pitchFamily="18" charset="-128"/>
            </a:endParaRPr>
          </a:p>
          <a:p>
            <a:r>
              <a:rPr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rPr>
              <a:t>2014</a:t>
            </a: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年度から　小学校、中学校での校務支援システムを全稼働。</a:t>
            </a:r>
            <a:endParaRPr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endParaRPr>
          </a:p>
          <a:p>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　　・ メール・連絡掲示板等による情報共有により、会議の回数減や時間短縮を実現。（グループウェア）</a:t>
            </a:r>
            <a:endParaRPr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endParaRPr>
          </a:p>
          <a:p>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　　・ 以前は紙ベースで手書き、転記、確認作業を行っていた成績処理などを、データで一括処理。データ化により、　　</a:t>
            </a:r>
            <a:endParaRPr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endParaRPr>
          </a:p>
          <a:p>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　   　通知表や指導要録等をシステムで作成。（校務支援サービス）</a:t>
            </a:r>
            <a:endParaRPr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endParaRPr>
          </a:p>
          <a:p>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　　・ ブログ型ホームページで学校状況をタイムリーに発信し、保護者とのつながりを強化。（コミュニケーションサービス）</a:t>
            </a:r>
            <a:endParaRPr lang="en-US" altLang="ja-JP" sz="1400" dirty="0" smtClean="0">
              <a:latin typeface="ＭＳ Ｐ明朝" panose="02020600040205080304" pitchFamily="18" charset="-128"/>
              <a:ea typeface="ＭＳ Ｐ明朝" panose="02020600040205080304" pitchFamily="18" charset="-128"/>
              <a:cs typeface="Meiryo UI" panose="020B0604030504040204" pitchFamily="50" charset="-128"/>
            </a:endParaRPr>
          </a:p>
          <a:p>
            <a:r>
              <a:rPr lang="ja-JP" altLang="en-US" sz="1100" dirty="0" smtClean="0">
                <a:latin typeface="ＭＳ Ｐ明朝" panose="02020600040205080304" pitchFamily="18" charset="-128"/>
                <a:ea typeface="ＭＳ Ｐ明朝" panose="02020600040205080304" pitchFamily="18" charset="-128"/>
                <a:cs typeface="Meiryo UI" panose="020B0604030504040204" pitchFamily="50" charset="-128"/>
              </a:rPr>
              <a:t>　　　　　　　　　　　　　　　　　　　</a:t>
            </a:r>
            <a:endParaRPr lang="ja-JP" altLang="ja-JP" sz="1100" dirty="0" smtClean="0">
              <a:latin typeface="ＭＳ Ｐ明朝" panose="02020600040205080304" pitchFamily="18" charset="-128"/>
              <a:ea typeface="ＭＳ Ｐ明朝" panose="02020600040205080304" pitchFamily="18" charset="-128"/>
            </a:endParaRPr>
          </a:p>
        </p:txBody>
      </p:sp>
      <p:sp>
        <p:nvSpPr>
          <p:cNvPr id="57" name="角丸四角形 56"/>
          <p:cNvSpPr/>
          <p:nvPr/>
        </p:nvSpPr>
        <p:spPr bwMode="auto">
          <a:xfrm>
            <a:off x="416496" y="764704"/>
            <a:ext cx="9181020" cy="648072"/>
          </a:xfrm>
          <a:prstGeom prst="roundRect">
            <a:avLst>
              <a:gd name="adj" fmla="val 13419"/>
            </a:avLst>
          </a:prstGeom>
          <a:solidFill>
            <a:schemeClr val="bg1"/>
          </a:solidFill>
          <a:ln w="9525">
            <a:solidFill>
              <a:schemeClr val="dk1">
                <a:shade val="95000"/>
                <a:satMod val="105000"/>
              </a:schemeClr>
            </a:solidFill>
            <a:miter lim="800000"/>
            <a:headEnd/>
            <a:tailEnd/>
          </a:ln>
          <a:effectLst/>
          <a:extLst/>
        </p:spPr>
        <p:txBody>
          <a:bodyPr wrap="square" rtlCol="0" anchor="t" anchorCtr="0"/>
          <a:lstStyle/>
          <a:p>
            <a:r>
              <a:rPr lang="en-US" altLang="ja-JP" sz="1400" dirty="0" smtClean="0">
                <a:latin typeface="ＭＳ Ｐゴシック" pitchFamily="50" charset="-128"/>
                <a:ea typeface="ＭＳ Ｐゴシック" pitchFamily="50" charset="-128"/>
              </a:rPr>
              <a:t>【</a:t>
            </a:r>
            <a:r>
              <a:rPr lang="ja-JP" altLang="en-US" sz="1400" dirty="0" smtClean="0">
                <a:latin typeface="ＭＳ Ｐゴシック" pitchFamily="50" charset="-128"/>
                <a:ea typeface="ＭＳ Ｐゴシック" pitchFamily="50" charset="-128"/>
              </a:rPr>
              <a:t>目的</a:t>
            </a:r>
            <a:r>
              <a:rPr lang="en-US" altLang="ja-JP" sz="1400" dirty="0" smtClean="0">
                <a:latin typeface="ＭＳ Ｐゴシック" pitchFamily="50" charset="-128"/>
                <a:ea typeface="ＭＳ Ｐゴシック" pitchFamily="50" charset="-128"/>
              </a:rPr>
              <a:t>】</a:t>
            </a:r>
          </a:p>
          <a:p>
            <a:r>
              <a:rPr lang="ja-JP" altLang="en-US" sz="1400" dirty="0" smtClean="0">
                <a:latin typeface="ＭＳ Ｐゴシック" pitchFamily="50" charset="-128"/>
                <a:ea typeface="ＭＳ Ｐゴシック" pitchFamily="50" charset="-128"/>
              </a:rPr>
              <a:t>　</a:t>
            </a:r>
            <a:r>
              <a:rPr lang="ja-JP" altLang="en-US" sz="1400" dirty="0" smtClean="0">
                <a:latin typeface="ＭＳ Ｐ明朝" panose="02020600040205080304" pitchFamily="18" charset="-128"/>
                <a:ea typeface="ＭＳ Ｐ明朝" panose="02020600040205080304" pitchFamily="18" charset="-128"/>
              </a:rPr>
              <a:t>　校務の効率化と、情報の高度利用による学校経営の強化</a:t>
            </a:r>
            <a:endParaRPr lang="en-US" altLang="ja-JP" sz="1400" dirty="0" smtClean="0">
              <a:latin typeface="ＭＳ Ｐ明朝" panose="02020600040205080304" pitchFamily="18" charset="-128"/>
              <a:ea typeface="ＭＳ Ｐ明朝" panose="02020600040205080304" pitchFamily="18" charset="-128"/>
            </a:endParaRPr>
          </a:p>
        </p:txBody>
      </p:sp>
      <p:sp>
        <p:nvSpPr>
          <p:cNvPr id="16" name="角丸四角形 15"/>
          <p:cNvSpPr/>
          <p:nvPr/>
        </p:nvSpPr>
        <p:spPr>
          <a:xfrm>
            <a:off x="92460" y="260648"/>
            <a:ext cx="9469052" cy="360040"/>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94640" tIns="47320" rIns="94640" bIns="47320" rtlCol="0" anchor="ctr"/>
          <a:lstStyle/>
          <a:p>
            <a:r>
              <a:rPr lang="ja-JP" altLang="en-US" dirty="0" smtClean="0">
                <a:latin typeface="ＭＳ Ｐゴシック" panose="020B0600070205080204" pitchFamily="50" charset="-128"/>
                <a:ea typeface="ＭＳ Ｐゴシック" panose="020B0600070205080204" pitchFamily="50" charset="-128"/>
              </a:rPr>
              <a:t>　</a:t>
            </a:r>
            <a:r>
              <a:rPr lang="en-US" altLang="ja-JP" sz="2000" b="1" dirty="0" smtClean="0">
                <a:latin typeface="ＭＳ Ｐゴシック" panose="020B0600070205080204" pitchFamily="50" charset="-128"/>
                <a:ea typeface="ＭＳ Ｐゴシック" panose="020B0600070205080204" pitchFamily="50" charset="-128"/>
              </a:rPr>
              <a:t>【</a:t>
            </a:r>
            <a:r>
              <a:rPr lang="ja-JP" altLang="en-US" sz="2000" b="1" dirty="0" smtClean="0">
                <a:latin typeface="ＭＳ Ｐゴシック" panose="020B0600070205080204" pitchFamily="50" charset="-128"/>
                <a:ea typeface="ＭＳ Ｐゴシック" panose="020B0600070205080204" pitchFamily="50" charset="-128"/>
              </a:rPr>
              <a:t>教育環境の充実①（大阪市）</a:t>
            </a:r>
            <a:r>
              <a:rPr lang="en-US" altLang="ja-JP" sz="2000" b="1" dirty="0" smtClean="0">
                <a:latin typeface="ＭＳ Ｐゴシック" panose="020B0600070205080204" pitchFamily="50" charset="-128"/>
                <a:ea typeface="ＭＳ Ｐゴシック" panose="020B0600070205080204" pitchFamily="50" charset="-128"/>
              </a:rPr>
              <a:t>】</a:t>
            </a:r>
            <a:r>
              <a:rPr lang="ja-JP" altLang="en-US" dirty="0" smtClean="0">
                <a:latin typeface="ＭＳ Ｐゴシック" panose="020B0600070205080204" pitchFamily="50" charset="-128"/>
                <a:ea typeface="ＭＳ Ｐゴシック" panose="020B0600070205080204" pitchFamily="50" charset="-128"/>
              </a:rPr>
              <a:t>　　</a:t>
            </a:r>
            <a:r>
              <a:rPr lang="ja-JP" altLang="en-US" sz="1600" b="1" dirty="0" smtClean="0">
                <a:latin typeface="ＭＳ Ｐゴシック" panose="020B0600070205080204" pitchFamily="50" charset="-128"/>
                <a:ea typeface="ＭＳ Ｐゴシック" panose="020B0600070205080204" pitchFamily="50" charset="-128"/>
              </a:rPr>
              <a:t>校務の効率化に向けたＩＣＴ活用</a:t>
            </a:r>
            <a:endParaRPr kumimoji="1" lang="ja-JP" altLang="en-US" sz="1600" dirty="0">
              <a:latin typeface="ＭＳ Ｐゴシック" panose="020B0600070205080204" pitchFamily="50" charset="-128"/>
              <a:ea typeface="ＭＳ Ｐゴシック" panose="020B0600070205080204" pitchFamily="50" charset="-128"/>
            </a:endParaRPr>
          </a:p>
        </p:txBody>
      </p:sp>
      <p:sp>
        <p:nvSpPr>
          <p:cNvPr id="12" name="スライド番号プレースホルダ 11"/>
          <p:cNvSpPr>
            <a:spLocks noGrp="1"/>
          </p:cNvSpPr>
          <p:nvPr>
            <p:ph type="sldNum" sz="quarter" idx="12"/>
          </p:nvPr>
        </p:nvSpPr>
        <p:spPr/>
        <p:txBody>
          <a:bodyPr/>
          <a:lstStyle/>
          <a:p>
            <a:fld id="{37EF5067-3AB7-4642-9103-42CBD40CC6D9}" type="slidenum">
              <a:rPr kumimoji="1" lang="ja-JP" altLang="en-US" smtClean="0"/>
              <a:pPr/>
              <a:t>88</a:t>
            </a:fld>
            <a:endParaRPr kumimoji="1" lang="ja-JP" altLang="en-US" dirty="0"/>
          </a:p>
        </p:txBody>
      </p:sp>
    </p:spTree>
    <p:extLst>
      <p:ext uri="{BB962C8B-B14F-4D97-AF65-F5344CB8AC3E}">
        <p14:creationId xmlns:p14="http://schemas.microsoft.com/office/powerpoint/2010/main" val="2061694452"/>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角丸四角形 40"/>
          <p:cNvSpPr/>
          <p:nvPr/>
        </p:nvSpPr>
        <p:spPr bwMode="auto">
          <a:xfrm>
            <a:off x="416496" y="1340768"/>
            <a:ext cx="9181020" cy="3240360"/>
          </a:xfrm>
          <a:prstGeom prst="roundRect">
            <a:avLst>
              <a:gd name="adj" fmla="val 5399"/>
            </a:avLst>
          </a:prstGeom>
          <a:solidFill>
            <a:schemeClr val="bg1"/>
          </a:solidFill>
          <a:ln w="9525">
            <a:solidFill>
              <a:schemeClr val="dk1">
                <a:shade val="95000"/>
                <a:satMod val="105000"/>
              </a:schemeClr>
            </a:solidFill>
            <a:miter lim="800000"/>
            <a:headEnd/>
            <a:tailEnd/>
          </a:ln>
          <a:effectLst/>
          <a:extLst/>
        </p:spPr>
        <p:txBody>
          <a:bodyPr wrap="square" rtlCol="0" anchor="t" anchorCtr="0"/>
          <a:lstStyle/>
          <a:p>
            <a:r>
              <a:rPr lang="en-US" altLang="ja-JP" sz="1400" dirty="0" smtClean="0">
                <a:latin typeface="ＭＳ Ｐゴシック" pitchFamily="50" charset="-128"/>
                <a:ea typeface="ＭＳ Ｐゴシック" pitchFamily="50" charset="-128"/>
              </a:rPr>
              <a:t>【</a:t>
            </a:r>
            <a:r>
              <a:rPr lang="ja-JP" altLang="en-US" sz="1400" dirty="0" smtClean="0">
                <a:latin typeface="ＭＳ Ｐゴシック" pitchFamily="50" charset="-128"/>
                <a:ea typeface="ＭＳ Ｐゴシック" pitchFamily="50" charset="-128"/>
              </a:rPr>
              <a:t>内容</a:t>
            </a:r>
            <a:r>
              <a:rPr lang="en-US" altLang="ja-JP" sz="1400" dirty="0" smtClean="0">
                <a:latin typeface="ＭＳ Ｐゴシック" pitchFamily="50" charset="-128"/>
                <a:ea typeface="ＭＳ Ｐゴシック" pitchFamily="50" charset="-128"/>
              </a:rPr>
              <a:t>】</a:t>
            </a:r>
          </a:p>
          <a:p>
            <a:r>
              <a:rPr lang="ja-JP" altLang="en-US" sz="1400" dirty="0" smtClean="0">
                <a:latin typeface="ＭＳ Ｐ明朝" panose="02020600040205080304" pitchFamily="18" charset="-128"/>
                <a:ea typeface="ＭＳ Ｐ明朝" panose="02020600040205080304" pitchFamily="18" charset="-128"/>
              </a:rPr>
              <a:t>　</a:t>
            </a:r>
            <a:r>
              <a:rPr lang="en-US" altLang="ja-JP" sz="1400" dirty="0" smtClean="0">
                <a:latin typeface="ＭＳ Ｐ明朝" panose="02020600040205080304" pitchFamily="18" charset="-128"/>
                <a:ea typeface="ＭＳ Ｐ明朝" panose="02020600040205080304" pitchFamily="18" charset="-128"/>
              </a:rPr>
              <a:t>2012</a:t>
            </a:r>
            <a:r>
              <a:rPr lang="ja-JP" altLang="ja-JP" sz="1400" dirty="0" smtClean="0">
                <a:latin typeface="ＭＳ Ｐ明朝" panose="02020600040205080304" pitchFamily="18" charset="-128"/>
                <a:ea typeface="ＭＳ Ｐ明朝" panose="02020600040205080304" pitchFamily="18" charset="-128"/>
              </a:rPr>
              <a:t>年度</a:t>
            </a:r>
            <a:r>
              <a:rPr lang="ja-JP" altLang="en-US" sz="1400" dirty="0" smtClean="0">
                <a:latin typeface="ＭＳ Ｐ明朝" panose="02020600040205080304" pitchFamily="18" charset="-128"/>
                <a:ea typeface="ＭＳ Ｐ明朝" panose="02020600040205080304" pitchFamily="18" charset="-128"/>
              </a:rPr>
              <a:t>～　弁当箱のデリバリー方式による学校給食を、家庭弁当との選択制で実施（</a:t>
            </a:r>
            <a:r>
              <a:rPr lang="en-US" altLang="ja-JP" sz="1400" dirty="0" smtClean="0">
                <a:latin typeface="ＭＳ Ｐ明朝" panose="02020600040205080304" pitchFamily="18" charset="-128"/>
                <a:ea typeface="ＭＳ Ｐ明朝" panose="02020600040205080304" pitchFamily="18" charset="-128"/>
              </a:rPr>
              <a:t>97</a:t>
            </a:r>
            <a:r>
              <a:rPr lang="ja-JP" altLang="en-US" sz="1400" dirty="0" smtClean="0">
                <a:latin typeface="ＭＳ Ｐ明朝" panose="02020600040205080304" pitchFamily="18" charset="-128"/>
                <a:ea typeface="ＭＳ Ｐ明朝" panose="02020600040205080304" pitchFamily="18" charset="-128"/>
              </a:rPr>
              <a:t>校）。</a:t>
            </a:r>
            <a:endParaRPr lang="en-US" altLang="ja-JP" sz="1400" dirty="0" smtClean="0">
              <a:latin typeface="ＭＳ Ｐ明朝" panose="02020600040205080304" pitchFamily="18" charset="-128"/>
              <a:ea typeface="ＭＳ Ｐ明朝" panose="02020600040205080304" pitchFamily="18" charset="-128"/>
            </a:endParaRPr>
          </a:p>
          <a:p>
            <a:r>
              <a:rPr lang="ja-JP" altLang="en-US" sz="1400" dirty="0" smtClean="0">
                <a:latin typeface="ＭＳ Ｐ明朝" panose="02020600040205080304" pitchFamily="18" charset="-128"/>
                <a:ea typeface="ＭＳ Ｐ明朝" panose="02020600040205080304" pitchFamily="18" charset="-128"/>
              </a:rPr>
              <a:t>　</a:t>
            </a:r>
            <a:r>
              <a:rPr lang="en-US" altLang="ja-JP" sz="1400" dirty="0" smtClean="0">
                <a:latin typeface="ＭＳ Ｐ明朝" panose="02020600040205080304" pitchFamily="18" charset="-128"/>
                <a:ea typeface="ＭＳ Ｐ明朝" panose="02020600040205080304" pitchFamily="18" charset="-128"/>
              </a:rPr>
              <a:t>2013</a:t>
            </a:r>
            <a:r>
              <a:rPr lang="ja-JP" altLang="en-US" sz="1400" dirty="0" smtClean="0">
                <a:latin typeface="ＭＳ Ｐ明朝" panose="02020600040205080304" pitchFamily="18" charset="-128"/>
                <a:ea typeface="ＭＳ Ｐ明朝" panose="02020600040205080304" pitchFamily="18" charset="-128"/>
              </a:rPr>
              <a:t>年度～　全</a:t>
            </a:r>
            <a:r>
              <a:rPr lang="en-US" altLang="ja-JP" sz="1400" dirty="0" smtClean="0">
                <a:latin typeface="ＭＳ Ｐ明朝" panose="02020600040205080304" pitchFamily="18" charset="-128"/>
                <a:ea typeface="ＭＳ Ｐ明朝" panose="02020600040205080304" pitchFamily="18" charset="-128"/>
              </a:rPr>
              <a:t>128</a:t>
            </a:r>
            <a:r>
              <a:rPr lang="ja-JP" altLang="en-US" sz="1400" dirty="0" smtClean="0">
                <a:latin typeface="ＭＳ Ｐ明朝" panose="02020600040205080304" pitchFamily="18" charset="-128"/>
                <a:ea typeface="ＭＳ Ｐ明朝" panose="02020600040205080304" pitchFamily="18" charset="-128"/>
              </a:rPr>
              <a:t>校で実施。</a:t>
            </a:r>
            <a:endParaRPr lang="en-US" altLang="ja-JP" sz="1400" dirty="0" smtClean="0">
              <a:latin typeface="ＭＳ Ｐ明朝" panose="02020600040205080304" pitchFamily="18" charset="-128"/>
              <a:ea typeface="ＭＳ Ｐ明朝" panose="02020600040205080304" pitchFamily="18" charset="-128"/>
            </a:endParaRPr>
          </a:p>
          <a:p>
            <a:r>
              <a:rPr lang="ja-JP" altLang="en-US" sz="1400" dirty="0" smtClean="0">
                <a:latin typeface="ＭＳ Ｐ明朝" panose="02020600040205080304" pitchFamily="18" charset="-128"/>
                <a:ea typeface="ＭＳ Ｐ明朝" panose="02020600040205080304" pitchFamily="18" charset="-128"/>
              </a:rPr>
              <a:t>　　　　　　　　　   </a:t>
            </a:r>
            <a:r>
              <a:rPr lang="en-US" altLang="ja-JP" sz="1400" dirty="0" smtClean="0">
                <a:latin typeface="ＭＳ Ｐ明朝" panose="02020600040205080304" pitchFamily="18" charset="-128"/>
                <a:ea typeface="ＭＳ Ｐ明朝" panose="02020600040205080304" pitchFamily="18" charset="-128"/>
              </a:rPr>
              <a:t>【</a:t>
            </a:r>
            <a:r>
              <a:rPr lang="ja-JP" altLang="en-US" sz="1400" dirty="0" smtClean="0">
                <a:latin typeface="ＭＳ Ｐ明朝" panose="02020600040205080304" pitchFamily="18" charset="-128"/>
                <a:ea typeface="ＭＳ Ｐ明朝" panose="02020600040205080304" pitchFamily="18" charset="-128"/>
              </a:rPr>
              <a:t>新たな課題の発生</a:t>
            </a:r>
            <a:r>
              <a:rPr lang="en-US" altLang="ja-JP" sz="1400" dirty="0" smtClean="0">
                <a:latin typeface="ＭＳ Ｐ明朝" panose="02020600040205080304" pitchFamily="18" charset="-128"/>
                <a:ea typeface="ＭＳ Ｐ明朝" panose="02020600040205080304" pitchFamily="18" charset="-128"/>
              </a:rPr>
              <a:t>】</a:t>
            </a:r>
            <a:r>
              <a:rPr lang="ja-JP" altLang="en-US" sz="1400" dirty="0" smtClean="0">
                <a:latin typeface="ＭＳ Ｐ明朝" panose="02020600040205080304" pitchFamily="18" charset="-128"/>
                <a:ea typeface="ＭＳ Ｐ明朝" panose="02020600040205080304" pitchFamily="18" charset="-128"/>
              </a:rPr>
              <a:t> </a:t>
            </a:r>
            <a:endParaRPr lang="en-US" altLang="ja-JP" sz="1400" dirty="0" smtClean="0">
              <a:latin typeface="ＭＳ Ｐ明朝" panose="02020600040205080304" pitchFamily="18" charset="-128"/>
              <a:ea typeface="ＭＳ Ｐ明朝" panose="02020600040205080304" pitchFamily="18" charset="-128"/>
            </a:endParaRPr>
          </a:p>
          <a:p>
            <a:r>
              <a:rPr lang="ja-JP" altLang="en-US" sz="1400" dirty="0" smtClean="0">
                <a:latin typeface="ＭＳ Ｐ明朝" panose="02020600040205080304" pitchFamily="18" charset="-128"/>
                <a:ea typeface="ＭＳ Ｐ明朝" panose="02020600040205080304" pitchFamily="18" charset="-128"/>
              </a:rPr>
              <a:t>　　　　　　　　       　</a:t>
            </a:r>
            <a:r>
              <a:rPr lang="ja-JP" altLang="en-US" sz="1200" dirty="0" smtClean="0">
                <a:latin typeface="ＭＳ Ｐ明朝" panose="02020600040205080304" pitchFamily="18" charset="-128"/>
                <a:ea typeface="ＭＳ Ｐ明朝" panose="02020600040205080304" pitchFamily="18" charset="-128"/>
              </a:rPr>
              <a:t>選択制では、家庭弁当を持って来ていない生徒が、給食を選択せず、依然としておにぎりやパンといった</a:t>
            </a:r>
            <a:endParaRPr lang="en-US" altLang="ja-JP" sz="1200" dirty="0" smtClean="0">
              <a:latin typeface="ＭＳ Ｐ明朝" panose="02020600040205080304" pitchFamily="18" charset="-128"/>
              <a:ea typeface="ＭＳ Ｐ明朝" panose="02020600040205080304" pitchFamily="18" charset="-128"/>
            </a:endParaRPr>
          </a:p>
          <a:p>
            <a:r>
              <a:rPr lang="ja-JP" altLang="en-US" sz="1200" dirty="0" smtClean="0">
                <a:latin typeface="ＭＳ Ｐ明朝" panose="02020600040205080304" pitchFamily="18" charset="-128"/>
                <a:ea typeface="ＭＳ Ｐ明朝" panose="02020600040205080304" pitchFamily="18" charset="-128"/>
              </a:rPr>
              <a:t>　　　　　　　　       　    簡易な食事で昼食を済ませている実態がある。（栄養バランスのとれた昼食を摂取する割合　</a:t>
            </a:r>
            <a:r>
              <a:rPr lang="en-US" altLang="ja-JP" sz="1200" dirty="0" smtClean="0">
                <a:latin typeface="ＭＳ Ｐ明朝" panose="02020600040205080304" pitchFamily="18" charset="-128"/>
                <a:ea typeface="ＭＳ Ｐ明朝" panose="02020600040205080304" pitchFamily="18" charset="-128"/>
              </a:rPr>
              <a:t>83</a:t>
            </a:r>
            <a:r>
              <a:rPr lang="ja-JP" altLang="en-US" sz="1200" dirty="0" smtClean="0">
                <a:latin typeface="ＭＳ Ｐ明朝" panose="02020600040205080304" pitchFamily="18" charset="-128"/>
                <a:ea typeface="ＭＳ Ｐ明朝" panose="02020600040205080304" pitchFamily="18" charset="-128"/>
              </a:rPr>
              <a:t>％）</a:t>
            </a:r>
            <a:endParaRPr lang="en-US" altLang="ja-JP" sz="1200" dirty="0" smtClean="0">
              <a:latin typeface="ＭＳ Ｐ明朝" panose="02020600040205080304" pitchFamily="18" charset="-128"/>
              <a:ea typeface="ＭＳ Ｐ明朝" panose="02020600040205080304" pitchFamily="18" charset="-128"/>
            </a:endParaRPr>
          </a:p>
          <a:p>
            <a:r>
              <a:rPr lang="ja-JP" altLang="en-US" sz="1400" dirty="0" smtClean="0">
                <a:latin typeface="ＭＳ Ｐ明朝" panose="02020600040205080304" pitchFamily="18" charset="-128"/>
                <a:ea typeface="ＭＳ Ｐ明朝" panose="02020600040205080304" pitchFamily="18" charset="-128"/>
              </a:rPr>
              <a:t>　</a:t>
            </a:r>
            <a:endParaRPr lang="en-US" altLang="ja-JP" sz="1400" dirty="0" smtClean="0">
              <a:latin typeface="ＭＳ Ｐ明朝" panose="02020600040205080304" pitchFamily="18" charset="-128"/>
              <a:ea typeface="ＭＳ Ｐ明朝" panose="02020600040205080304" pitchFamily="18" charset="-128"/>
            </a:endParaRPr>
          </a:p>
          <a:p>
            <a:r>
              <a:rPr lang="en-US" altLang="ja-JP" sz="1400" dirty="0" smtClean="0">
                <a:latin typeface="ＭＳ Ｐ明朝" panose="02020600040205080304" pitchFamily="18" charset="-128"/>
                <a:ea typeface="ＭＳ Ｐ明朝" panose="02020600040205080304" pitchFamily="18" charset="-128"/>
              </a:rPr>
              <a:t>2014</a:t>
            </a:r>
            <a:r>
              <a:rPr lang="ja-JP" altLang="en-US" sz="1400" dirty="0" smtClean="0">
                <a:latin typeface="ＭＳ Ｐ明朝" panose="02020600040205080304" pitchFamily="18" charset="-128"/>
                <a:ea typeface="ＭＳ Ｐ明朝" panose="02020600040205080304" pitchFamily="18" charset="-128"/>
              </a:rPr>
              <a:t>年度～　全員喫食に順次移行 →　</a:t>
            </a:r>
            <a:r>
              <a:rPr lang="en-US" altLang="ja-JP" sz="1400" dirty="0" smtClean="0">
                <a:latin typeface="ＭＳ Ｐ明朝" panose="02020600040205080304" pitchFamily="18" charset="-128"/>
                <a:ea typeface="ＭＳ Ｐ明朝" panose="02020600040205080304" pitchFamily="18" charset="-128"/>
              </a:rPr>
              <a:t>2016</a:t>
            </a:r>
            <a:r>
              <a:rPr lang="ja-JP" altLang="en-US" sz="1400" dirty="0" smtClean="0">
                <a:latin typeface="ＭＳ Ｐ明朝" panose="02020600040205080304" pitchFamily="18" charset="-128"/>
                <a:ea typeface="ＭＳ Ｐ明朝" panose="02020600040205080304" pitchFamily="18" charset="-128"/>
              </a:rPr>
              <a:t>年度には全学年での全員喫食を実施</a:t>
            </a:r>
            <a:endParaRPr lang="en-US" altLang="ja-JP" sz="1400" dirty="0" smtClean="0">
              <a:latin typeface="ＭＳ Ｐ明朝" panose="02020600040205080304" pitchFamily="18" charset="-128"/>
              <a:ea typeface="ＭＳ Ｐ明朝" panose="02020600040205080304" pitchFamily="18" charset="-128"/>
            </a:endParaRPr>
          </a:p>
          <a:p>
            <a:endParaRPr lang="en-US" altLang="ja-JP" sz="1000" dirty="0" smtClean="0"/>
          </a:p>
          <a:p>
            <a:endParaRPr lang="en-US" altLang="ja-JP" sz="1000" dirty="0" smtClean="0"/>
          </a:p>
          <a:p>
            <a:endParaRPr lang="en-US" altLang="ja-JP" sz="1000" dirty="0" smtClean="0"/>
          </a:p>
          <a:p>
            <a:endParaRPr lang="en-US" altLang="ja-JP" sz="1000" dirty="0" smtClean="0"/>
          </a:p>
          <a:p>
            <a:endParaRPr lang="en-US" altLang="ja-JP" sz="1000" dirty="0" smtClean="0"/>
          </a:p>
          <a:p>
            <a:endParaRPr lang="en-US" altLang="ja-JP" sz="1000" dirty="0" smtClean="0"/>
          </a:p>
          <a:p>
            <a:endParaRPr lang="en-US" altLang="ja-JP" sz="1000" dirty="0" smtClean="0"/>
          </a:p>
          <a:p>
            <a:endParaRPr lang="en-US" altLang="ja-JP" sz="1000" dirty="0" smtClean="0"/>
          </a:p>
          <a:p>
            <a:endParaRPr lang="en-US" altLang="ja-JP" sz="1000" dirty="0" smtClean="0"/>
          </a:p>
          <a:p>
            <a:endParaRPr lang="en-US" altLang="ja-JP" sz="1000" dirty="0" smtClean="0"/>
          </a:p>
          <a:p>
            <a:r>
              <a:rPr lang="ja-JP" altLang="en-US" sz="1000" dirty="0" smtClean="0"/>
              <a:t>　　　　　　　　　</a:t>
            </a:r>
            <a:endParaRPr lang="en-US" altLang="ja-JP" sz="1000" dirty="0" smtClean="0"/>
          </a:p>
          <a:p>
            <a:r>
              <a:rPr lang="ja-JP" altLang="en-US" sz="1000" dirty="0" smtClean="0"/>
              <a:t>　</a:t>
            </a:r>
            <a:endParaRPr lang="ja-JP" altLang="ja-JP" sz="1000" dirty="0" smtClean="0"/>
          </a:p>
        </p:txBody>
      </p:sp>
      <p:sp>
        <p:nvSpPr>
          <p:cNvPr id="9" name="テキスト ボックス 8"/>
          <p:cNvSpPr txBox="1"/>
          <p:nvPr/>
        </p:nvSpPr>
        <p:spPr>
          <a:xfrm>
            <a:off x="-203199" y="1212566"/>
            <a:ext cx="191193" cy="357174"/>
          </a:xfrm>
          <a:prstGeom prst="rect">
            <a:avLst/>
          </a:prstGeom>
          <a:noFill/>
        </p:spPr>
        <p:txBody>
          <a:bodyPr wrap="none" lIns="94640" tIns="47320" rIns="94640" bIns="47320">
            <a:spAutoFit/>
          </a:bodyPr>
          <a:lstStyle/>
          <a:p>
            <a:pPr>
              <a:defRPr/>
            </a:pPr>
            <a:endParaRPr lang="en-US" altLang="ja-JP" sz="1700" dirty="0">
              <a:latin typeface="+mn-ea"/>
              <a:ea typeface="ＭＳ Ｐゴシック" pitchFamily="50" charset="-128"/>
            </a:endParaRPr>
          </a:p>
        </p:txBody>
      </p:sp>
      <p:sp>
        <p:nvSpPr>
          <p:cNvPr id="33" name="二等辺三角形 32"/>
          <p:cNvSpPr/>
          <p:nvPr/>
        </p:nvSpPr>
        <p:spPr>
          <a:xfrm flipV="1">
            <a:off x="1640632" y="3140968"/>
            <a:ext cx="1224136" cy="102869"/>
          </a:xfrm>
          <a:prstGeom prst="triangle">
            <a:avLst/>
          </a:prstGeom>
          <a:solidFill>
            <a:schemeClr val="bg2"/>
          </a:solidFill>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wrap="square" rtlCol="0" anchor="ctr">
            <a:noAutofit/>
          </a:bodyPr>
          <a:lstStyle/>
          <a:p>
            <a:pPr algn="ctr"/>
            <a:endParaRPr kumimoji="1" lang="ja-JP" altLang="en-US" sz="1000" b="1" dirty="0" smtClean="0">
              <a:latin typeface="+mn-ea"/>
            </a:endParaRPr>
          </a:p>
        </p:txBody>
      </p:sp>
      <p:sp>
        <p:nvSpPr>
          <p:cNvPr id="40" name="角丸四角形 39"/>
          <p:cNvSpPr/>
          <p:nvPr/>
        </p:nvSpPr>
        <p:spPr bwMode="auto">
          <a:xfrm>
            <a:off x="416496" y="692696"/>
            <a:ext cx="9181020" cy="576064"/>
          </a:xfrm>
          <a:prstGeom prst="roundRect">
            <a:avLst>
              <a:gd name="adj" fmla="val 21482"/>
            </a:avLst>
          </a:prstGeom>
          <a:solidFill>
            <a:schemeClr val="bg1"/>
          </a:solidFill>
          <a:ln w="9525">
            <a:solidFill>
              <a:schemeClr val="dk1">
                <a:shade val="95000"/>
                <a:satMod val="105000"/>
              </a:schemeClr>
            </a:solidFill>
            <a:miter lim="800000"/>
            <a:headEnd/>
            <a:tailEnd/>
          </a:ln>
          <a:effectLst/>
          <a:extLst/>
        </p:spPr>
        <p:txBody>
          <a:bodyPr wrap="square" rtlCol="0" anchor="t" anchorCtr="0"/>
          <a:lstStyle/>
          <a:p>
            <a:r>
              <a:rPr lang="en-US" altLang="ja-JP" sz="1400" dirty="0" smtClean="0">
                <a:latin typeface="ＭＳ Ｐゴシック" pitchFamily="50" charset="-128"/>
                <a:ea typeface="ＭＳ Ｐゴシック" pitchFamily="50" charset="-128"/>
              </a:rPr>
              <a:t>【</a:t>
            </a:r>
            <a:r>
              <a:rPr lang="ja-JP" altLang="en-US" sz="1400" dirty="0" smtClean="0">
                <a:latin typeface="ＭＳ Ｐゴシック" pitchFamily="50" charset="-128"/>
                <a:ea typeface="ＭＳ Ｐゴシック" pitchFamily="50" charset="-128"/>
              </a:rPr>
              <a:t>目的</a:t>
            </a:r>
            <a:r>
              <a:rPr lang="en-US" altLang="ja-JP" sz="1400" dirty="0" smtClean="0">
                <a:latin typeface="ＭＳ Ｐゴシック" pitchFamily="50" charset="-128"/>
                <a:ea typeface="ＭＳ Ｐゴシック" pitchFamily="50" charset="-128"/>
              </a:rPr>
              <a:t>】</a:t>
            </a:r>
          </a:p>
          <a:p>
            <a:r>
              <a:rPr lang="ja-JP" altLang="en-US" sz="1400" dirty="0" smtClean="0">
                <a:latin typeface="ＭＳ Ｐゴシック" pitchFamily="50" charset="-128"/>
                <a:ea typeface="ＭＳ Ｐゴシック" pitchFamily="50" charset="-128"/>
              </a:rPr>
              <a:t>　</a:t>
            </a:r>
            <a:r>
              <a:rPr lang="ja-JP" altLang="en-US" sz="1400" dirty="0" smtClean="0">
                <a:latin typeface="ＭＳ Ｐ明朝" panose="02020600040205080304" pitchFamily="18" charset="-128"/>
                <a:ea typeface="ＭＳ Ｐ明朝" panose="02020600040205080304" pitchFamily="18" charset="-128"/>
              </a:rPr>
              <a:t>小中９年間で学校給食を教材とした食育を推進し、本市中学生の望ましい食生活・食習慣の形成を図る。</a:t>
            </a:r>
            <a:r>
              <a:rPr lang="ja-JP" altLang="en-US" sz="1050" dirty="0" smtClean="0">
                <a:latin typeface="ＭＳ Ｐ明朝" panose="02020600040205080304" pitchFamily="18" charset="-128"/>
                <a:ea typeface="ＭＳ Ｐ明朝" panose="02020600040205080304" pitchFamily="18" charset="-128"/>
              </a:rPr>
              <a:t>　</a:t>
            </a:r>
            <a:endParaRPr lang="ja-JP" altLang="ja-JP" sz="1050" dirty="0" smtClean="0">
              <a:latin typeface="ＭＳ Ｐ明朝" panose="02020600040205080304" pitchFamily="18" charset="-128"/>
              <a:ea typeface="ＭＳ Ｐ明朝" panose="02020600040205080304" pitchFamily="18" charset="-128"/>
            </a:endParaRPr>
          </a:p>
        </p:txBody>
      </p:sp>
      <p:pic>
        <p:nvPicPr>
          <p:cNvPr id="24" name="Picture 12" descr="http://www.city.osaka.lg.jp/kyoiku/cmsfiles/contents/0000175/175271/kyuusyokusyasinn.jpg"/>
          <p:cNvPicPr>
            <a:picLocks noChangeAspect="1" noChangeArrowheads="1"/>
          </p:cNvPicPr>
          <p:nvPr/>
        </p:nvPicPr>
        <p:blipFill>
          <a:blip r:embed="rId3" cstate="email"/>
          <a:srcRect/>
          <a:stretch>
            <a:fillRect/>
          </a:stretch>
        </p:blipFill>
        <p:spPr bwMode="auto">
          <a:xfrm>
            <a:off x="7185248" y="2921154"/>
            <a:ext cx="2016224" cy="1515958"/>
          </a:xfrm>
          <a:prstGeom prst="rect">
            <a:avLst/>
          </a:prstGeom>
          <a:noFill/>
          <a:ln w="9525">
            <a:noFill/>
            <a:miter lim="800000"/>
            <a:headEnd/>
            <a:tailEnd/>
          </a:ln>
        </p:spPr>
      </p:pic>
      <p:graphicFrame>
        <p:nvGraphicFramePr>
          <p:cNvPr id="44" name="表 43"/>
          <p:cNvGraphicFramePr>
            <a:graphicFrameLocks noGrp="1"/>
          </p:cNvGraphicFramePr>
          <p:nvPr/>
        </p:nvGraphicFramePr>
        <p:xfrm>
          <a:off x="3080792" y="4941168"/>
          <a:ext cx="4104456" cy="1728192"/>
        </p:xfrm>
        <a:graphic>
          <a:graphicData uri="http://schemas.openxmlformats.org/drawingml/2006/table">
            <a:tbl>
              <a:tblPr firstRow="1" bandRow="1">
                <a:tableStyleId>{BC89EF96-8CEA-46FF-86C4-4CE0E7609802}</a:tableStyleId>
              </a:tblPr>
              <a:tblGrid>
                <a:gridCol w="2016224">
                  <a:extLst>
                    <a:ext uri="{9D8B030D-6E8A-4147-A177-3AD203B41FA5}">
                      <a16:colId xmlns:a16="http://schemas.microsoft.com/office/drawing/2014/main" val="20000"/>
                    </a:ext>
                  </a:extLst>
                </a:gridCol>
                <a:gridCol w="2088232">
                  <a:extLst>
                    <a:ext uri="{9D8B030D-6E8A-4147-A177-3AD203B41FA5}">
                      <a16:colId xmlns:a16="http://schemas.microsoft.com/office/drawing/2014/main" val="20001"/>
                    </a:ext>
                  </a:extLst>
                </a:gridCol>
              </a:tblGrid>
              <a:tr h="314594">
                <a:tc>
                  <a:txBody>
                    <a:bodyPr/>
                    <a:lstStyle/>
                    <a:p>
                      <a:pPr algn="ctr"/>
                      <a:r>
                        <a:rPr kumimoji="1" lang="en-US" altLang="ja-JP" sz="1050" b="0" dirty="0" smtClean="0"/>
                        <a:t>【</a:t>
                      </a:r>
                      <a:r>
                        <a:rPr kumimoji="1" lang="ja-JP" altLang="en-US" sz="1050" b="0" dirty="0" smtClean="0"/>
                        <a:t>中学校給食の実施状況</a:t>
                      </a:r>
                      <a:r>
                        <a:rPr kumimoji="1" lang="en-US" altLang="ja-JP" sz="1050" b="0" dirty="0" smtClean="0"/>
                        <a:t>】</a:t>
                      </a:r>
                      <a:endParaRPr kumimoji="1" lang="ja-JP" altLang="en-US" sz="1050" b="0" dirty="0"/>
                    </a:p>
                  </a:txBody>
                  <a:tcPr marT="43543" marB="43543" anchor="ctr"/>
                </a:tc>
                <a:tc>
                  <a:txBody>
                    <a:bodyPr/>
                    <a:lstStyle/>
                    <a:p>
                      <a:pPr marL="0" marR="0" indent="0" algn="ctr" defTabSz="946404" rtl="0" eaLnBrk="1" fontAlgn="auto" latinLnBrk="0" hangingPunct="1">
                        <a:lnSpc>
                          <a:spcPct val="100000"/>
                        </a:lnSpc>
                        <a:spcBef>
                          <a:spcPts val="0"/>
                        </a:spcBef>
                        <a:spcAft>
                          <a:spcPts val="0"/>
                        </a:spcAft>
                        <a:buClrTx/>
                        <a:buSzTx/>
                        <a:buFontTx/>
                        <a:buNone/>
                        <a:tabLst/>
                        <a:defRPr/>
                      </a:pPr>
                      <a:r>
                        <a:rPr kumimoji="1" lang="ja-JP" altLang="en-US" sz="1050" b="0" dirty="0" smtClean="0"/>
                        <a:t>都市名</a:t>
                      </a:r>
                      <a:endParaRPr kumimoji="1" lang="ja-JP" altLang="en-US" sz="1050" b="0" dirty="0"/>
                    </a:p>
                  </a:txBody>
                  <a:tcPr marT="43543" marB="43543" anchor="ctr"/>
                </a:tc>
                <a:extLst>
                  <a:ext uri="{0D108BD9-81ED-4DB2-BD59-A6C34878D82A}">
                    <a16:rowId xmlns:a16="http://schemas.microsoft.com/office/drawing/2014/main" val="10000"/>
                  </a:ext>
                </a:extLst>
              </a:tr>
              <a:tr h="498916">
                <a:tc>
                  <a:txBody>
                    <a:bodyPr/>
                    <a:lstStyle/>
                    <a:p>
                      <a:pPr marL="0" marR="0" indent="0" algn="l" defTabSz="946404" rtl="0" eaLnBrk="1" fontAlgn="auto" latinLnBrk="0" hangingPunct="1">
                        <a:lnSpc>
                          <a:spcPts val="900"/>
                        </a:lnSpc>
                        <a:spcBef>
                          <a:spcPts val="0"/>
                        </a:spcBef>
                        <a:spcAft>
                          <a:spcPts val="0"/>
                        </a:spcAft>
                        <a:buClrTx/>
                        <a:buSzTx/>
                        <a:buFontTx/>
                        <a:buNone/>
                        <a:tabLst/>
                        <a:defRPr/>
                      </a:pPr>
                      <a:r>
                        <a:rPr kumimoji="1" lang="ja-JP" altLang="en-US" sz="1000" kern="1200" baseline="0" dirty="0" smtClean="0">
                          <a:solidFill>
                            <a:schemeClr val="tx1"/>
                          </a:solidFill>
                          <a:latin typeface="+mn-lt"/>
                          <a:ea typeface="+mn-ea"/>
                          <a:cs typeface="+mn-cs"/>
                        </a:rPr>
                        <a:t>　　全員喫食</a:t>
                      </a:r>
                    </a:p>
                  </a:txBody>
                  <a:tcPr marT="43543" marB="43543" anchor="ctr"/>
                </a:tc>
                <a:tc>
                  <a:txBody>
                    <a:bodyPr/>
                    <a:lstStyle/>
                    <a:p>
                      <a:pPr marL="0" marR="0" indent="0" algn="l" defTabSz="946404" rtl="0" eaLnBrk="1" fontAlgn="auto" latinLnBrk="0" hangingPunct="1">
                        <a:lnSpc>
                          <a:spcPct val="100000"/>
                        </a:lnSpc>
                        <a:spcBef>
                          <a:spcPts val="0"/>
                        </a:spcBef>
                        <a:spcAft>
                          <a:spcPts val="0"/>
                        </a:spcAft>
                        <a:buClrTx/>
                        <a:buSzTx/>
                        <a:buFontTx/>
                        <a:buNone/>
                        <a:tabLst/>
                        <a:defRPr/>
                      </a:pPr>
                      <a:r>
                        <a:rPr kumimoji="1" lang="ja-JP" altLang="en-US" sz="1000" dirty="0" smtClean="0">
                          <a:latin typeface="+mn-ea"/>
                          <a:ea typeface="+mn-ea"/>
                        </a:rPr>
                        <a:t>札幌、仙台、さいたま、千葉、静岡、</a:t>
                      </a:r>
                      <a:endParaRPr kumimoji="1" lang="en-US" altLang="ja-JP" sz="1000" dirty="0" smtClean="0">
                        <a:latin typeface="+mn-ea"/>
                        <a:ea typeface="+mn-ea"/>
                      </a:endParaRPr>
                    </a:p>
                    <a:p>
                      <a:pPr marL="0" marR="0" indent="0" algn="l" defTabSz="946404" rtl="0" eaLnBrk="1" fontAlgn="auto" latinLnBrk="0" hangingPunct="1">
                        <a:lnSpc>
                          <a:spcPct val="100000"/>
                        </a:lnSpc>
                        <a:spcBef>
                          <a:spcPts val="0"/>
                        </a:spcBef>
                        <a:spcAft>
                          <a:spcPts val="0"/>
                        </a:spcAft>
                        <a:buClrTx/>
                        <a:buSzTx/>
                        <a:buFontTx/>
                        <a:buNone/>
                        <a:tabLst/>
                        <a:defRPr/>
                      </a:pPr>
                      <a:r>
                        <a:rPr kumimoji="1" lang="ja-JP" altLang="en-US" sz="1000" dirty="0" smtClean="0">
                          <a:latin typeface="+mn-ea"/>
                          <a:ea typeface="+mn-ea"/>
                        </a:rPr>
                        <a:t>浜松、岡山、北九州、福岡、熊本</a:t>
                      </a:r>
                      <a:endParaRPr kumimoji="1" lang="ja-JP" altLang="en-US" sz="1000" dirty="0">
                        <a:latin typeface="+mn-ea"/>
                        <a:ea typeface="+mn-ea"/>
                      </a:endParaRPr>
                    </a:p>
                  </a:txBody>
                  <a:tcPr marT="43543" marB="43543" anchor="ctr"/>
                </a:tc>
                <a:extLst>
                  <a:ext uri="{0D108BD9-81ED-4DB2-BD59-A6C34878D82A}">
                    <a16:rowId xmlns:a16="http://schemas.microsoft.com/office/drawing/2014/main" val="10001"/>
                  </a:ext>
                </a:extLst>
              </a:tr>
              <a:tr h="304894">
                <a:tc>
                  <a:txBody>
                    <a:bodyPr/>
                    <a:lstStyle/>
                    <a:p>
                      <a:pPr marL="0" marR="0" indent="0" algn="l" defTabSz="946404" rtl="0" eaLnBrk="1" fontAlgn="auto" latinLnBrk="0" hangingPunct="1">
                        <a:lnSpc>
                          <a:spcPts val="900"/>
                        </a:lnSpc>
                        <a:spcBef>
                          <a:spcPts val="0"/>
                        </a:spcBef>
                        <a:spcAft>
                          <a:spcPts val="0"/>
                        </a:spcAft>
                        <a:buClrTx/>
                        <a:buSzTx/>
                        <a:buFontTx/>
                        <a:buNone/>
                        <a:tabLst/>
                        <a:defRPr/>
                      </a:pPr>
                      <a:r>
                        <a:rPr kumimoji="1" lang="ja-JP" altLang="en-US" sz="1000" kern="1200" baseline="0" dirty="0" smtClean="0">
                          <a:solidFill>
                            <a:schemeClr val="tx1"/>
                          </a:solidFill>
                          <a:latin typeface="+mn-lt"/>
                          <a:ea typeface="+mn-ea"/>
                          <a:cs typeface="+mn-cs"/>
                        </a:rPr>
                        <a:t>　　全員喫食と選択制の混在</a:t>
                      </a:r>
                    </a:p>
                  </a:txBody>
                  <a:tcPr marT="43543" marB="43543" anchor="ctr"/>
                </a:tc>
                <a:tc>
                  <a:txBody>
                    <a:bodyPr/>
                    <a:lstStyle/>
                    <a:p>
                      <a:pPr marL="0" marR="0" indent="0" algn="l" defTabSz="946404" rtl="0" eaLnBrk="1" fontAlgn="auto" latinLnBrk="0" hangingPunct="1">
                        <a:lnSpc>
                          <a:spcPct val="100000"/>
                        </a:lnSpc>
                        <a:spcBef>
                          <a:spcPts val="0"/>
                        </a:spcBef>
                        <a:spcAft>
                          <a:spcPts val="0"/>
                        </a:spcAft>
                        <a:buClrTx/>
                        <a:buSzTx/>
                        <a:buFontTx/>
                        <a:buNone/>
                        <a:tabLst/>
                        <a:defRPr/>
                      </a:pPr>
                      <a:r>
                        <a:rPr kumimoji="1" lang="ja-JP" altLang="en-US" sz="1000" dirty="0" smtClean="0">
                          <a:latin typeface="+mn-ea"/>
                          <a:ea typeface="+mn-ea"/>
                        </a:rPr>
                        <a:t>広島、京都、</a:t>
                      </a:r>
                      <a:r>
                        <a:rPr kumimoji="1" lang="ja-JP" altLang="en-US" sz="1000" u="sng" dirty="0" smtClean="0">
                          <a:latin typeface="+mn-ea"/>
                          <a:ea typeface="+mn-ea"/>
                        </a:rPr>
                        <a:t>大阪</a:t>
                      </a:r>
                      <a:endParaRPr kumimoji="1" lang="ja-JP" altLang="en-US" sz="1000" u="sng" dirty="0">
                        <a:latin typeface="+mn-ea"/>
                        <a:ea typeface="+mn-ea"/>
                      </a:endParaRPr>
                    </a:p>
                  </a:txBody>
                  <a:tcPr marT="43543" marB="43543" anchor="ctr"/>
                </a:tc>
                <a:extLst>
                  <a:ext uri="{0D108BD9-81ED-4DB2-BD59-A6C34878D82A}">
                    <a16:rowId xmlns:a16="http://schemas.microsoft.com/office/drawing/2014/main" val="10002"/>
                  </a:ext>
                </a:extLst>
              </a:tr>
              <a:tr h="304894">
                <a:tc>
                  <a:txBody>
                    <a:bodyPr/>
                    <a:lstStyle/>
                    <a:p>
                      <a:pPr marL="0" marR="0" indent="0" algn="l" defTabSz="946404" rtl="0" eaLnBrk="1" fontAlgn="auto" latinLnBrk="0" hangingPunct="1">
                        <a:lnSpc>
                          <a:spcPts val="900"/>
                        </a:lnSpc>
                        <a:spcBef>
                          <a:spcPts val="0"/>
                        </a:spcBef>
                        <a:spcAft>
                          <a:spcPts val="0"/>
                        </a:spcAft>
                        <a:buClrTx/>
                        <a:buSzTx/>
                        <a:buFontTx/>
                        <a:buNone/>
                        <a:tabLst/>
                        <a:defRPr/>
                      </a:pPr>
                      <a:r>
                        <a:rPr kumimoji="1" lang="ja-JP" altLang="en-US" sz="1000" kern="1200" baseline="0" dirty="0" smtClean="0">
                          <a:solidFill>
                            <a:schemeClr val="tx1"/>
                          </a:solidFill>
                          <a:latin typeface="+mn-lt"/>
                          <a:ea typeface="+mn-ea"/>
                          <a:cs typeface="+mn-cs"/>
                        </a:rPr>
                        <a:t>　　学校給食と家庭弁当の選択制</a:t>
                      </a:r>
                    </a:p>
                  </a:txBody>
                  <a:tcPr marT="43543" marB="43543" anchor="ctr"/>
                </a:tc>
                <a:tc>
                  <a:txBody>
                    <a:bodyPr/>
                    <a:lstStyle/>
                    <a:p>
                      <a:pPr algn="l"/>
                      <a:r>
                        <a:rPr kumimoji="1" lang="ja-JP" altLang="en-US" sz="1000" dirty="0" smtClean="0">
                          <a:latin typeface="+mn-ea"/>
                          <a:ea typeface="+mn-ea"/>
                        </a:rPr>
                        <a:t>相模原、新潟、名古屋、神戸</a:t>
                      </a:r>
                      <a:endParaRPr kumimoji="1" lang="ja-JP" altLang="en-US" sz="1000" dirty="0">
                        <a:latin typeface="+mn-ea"/>
                        <a:ea typeface="+mn-ea"/>
                      </a:endParaRPr>
                    </a:p>
                  </a:txBody>
                  <a:tcPr marT="43543" marB="43543" anchor="ctr"/>
                </a:tc>
                <a:extLst>
                  <a:ext uri="{0D108BD9-81ED-4DB2-BD59-A6C34878D82A}">
                    <a16:rowId xmlns:a16="http://schemas.microsoft.com/office/drawing/2014/main" val="10003"/>
                  </a:ext>
                </a:extLst>
              </a:tr>
              <a:tr h="304894">
                <a:tc>
                  <a:txBody>
                    <a:bodyPr/>
                    <a:lstStyle/>
                    <a:p>
                      <a:pPr marL="0" marR="0" indent="0" algn="l" defTabSz="946404" rtl="0" eaLnBrk="1" fontAlgn="auto" latinLnBrk="0" hangingPunct="1">
                        <a:lnSpc>
                          <a:spcPts val="900"/>
                        </a:lnSpc>
                        <a:spcBef>
                          <a:spcPts val="0"/>
                        </a:spcBef>
                        <a:spcAft>
                          <a:spcPts val="0"/>
                        </a:spcAft>
                        <a:buClrTx/>
                        <a:buSzTx/>
                        <a:buFontTx/>
                        <a:buNone/>
                        <a:tabLst/>
                        <a:defRPr/>
                      </a:pPr>
                      <a:r>
                        <a:rPr kumimoji="1" lang="ja-JP" altLang="en-US" sz="1000" dirty="0" smtClean="0"/>
                        <a:t>　　未実施（牛乳のみ配付を含む）</a:t>
                      </a:r>
                      <a:endParaRPr kumimoji="1" lang="ja-JP" altLang="en-US" sz="1000" dirty="0"/>
                    </a:p>
                  </a:txBody>
                  <a:tcPr marT="43543" marB="43543" anchor="ctr"/>
                </a:tc>
                <a:tc>
                  <a:txBody>
                    <a:bodyPr/>
                    <a:lstStyle/>
                    <a:p>
                      <a:pPr algn="l"/>
                      <a:r>
                        <a:rPr kumimoji="1" lang="ja-JP" altLang="en-US" sz="1000" dirty="0" smtClean="0">
                          <a:latin typeface="+mn-ea"/>
                          <a:ea typeface="+mn-ea"/>
                        </a:rPr>
                        <a:t>横浜、川崎、堺</a:t>
                      </a:r>
                      <a:endParaRPr kumimoji="1" lang="ja-JP" altLang="en-US" sz="1000" dirty="0">
                        <a:latin typeface="+mn-ea"/>
                        <a:ea typeface="+mn-ea"/>
                      </a:endParaRPr>
                    </a:p>
                  </a:txBody>
                  <a:tcPr marT="43543" marB="43543" anchor="ctr"/>
                </a:tc>
                <a:extLst>
                  <a:ext uri="{0D108BD9-81ED-4DB2-BD59-A6C34878D82A}">
                    <a16:rowId xmlns:a16="http://schemas.microsoft.com/office/drawing/2014/main" val="10004"/>
                  </a:ext>
                </a:extLst>
              </a:tr>
            </a:tbl>
          </a:graphicData>
        </a:graphic>
      </p:graphicFrame>
      <p:sp>
        <p:nvSpPr>
          <p:cNvPr id="27" name="角丸四角形 26"/>
          <p:cNvSpPr/>
          <p:nvPr/>
        </p:nvSpPr>
        <p:spPr>
          <a:xfrm>
            <a:off x="632520" y="3356992"/>
            <a:ext cx="5976664" cy="1152128"/>
          </a:xfrm>
          <a:prstGeom prst="roundRect">
            <a:avLst/>
          </a:prstGeom>
          <a:solidFill>
            <a:schemeClr val="bg2"/>
          </a:solidFill>
          <a:effectLst/>
          <a:scene3d>
            <a:camera prst="orthographicFront"/>
            <a:lightRig rig="threePt" dir="t"/>
          </a:scene3d>
          <a:sp3d>
            <a:bevelT w="165100" prst="coolSlant"/>
          </a:sp3d>
        </p:spPr>
        <p:style>
          <a:lnRef idx="1">
            <a:schemeClr val="dk1"/>
          </a:lnRef>
          <a:fillRef idx="2">
            <a:schemeClr val="dk1"/>
          </a:fillRef>
          <a:effectRef idx="1">
            <a:schemeClr val="dk1"/>
          </a:effectRef>
          <a:fontRef idx="minor">
            <a:schemeClr val="dk1"/>
          </a:fontRef>
        </p:style>
        <p:txBody>
          <a:bodyPr wrap="square" lIns="36000" tIns="0" rIns="36000" rtlCol="0" anchor="t" anchorCtr="0">
            <a:noAutofit/>
          </a:bodyPr>
          <a:lstStyle/>
          <a:p>
            <a:pPr marL="223560">
              <a:spcBef>
                <a:spcPts val="0"/>
              </a:spcBef>
              <a:spcAft>
                <a:spcPts val="0"/>
              </a:spcAft>
              <a:defRPr/>
            </a:pPr>
            <a:r>
              <a:rPr lang="en-US" altLang="ja-JP" sz="1400" dirty="0" smtClean="0">
                <a:latin typeface="ＭＳ Ｐゴシック" pitchFamily="50" charset="-128"/>
                <a:ea typeface="ＭＳ Ｐゴシック" pitchFamily="50" charset="-128"/>
              </a:rPr>
              <a:t>【</a:t>
            </a:r>
            <a:r>
              <a:rPr lang="ja-JP" altLang="en-US" sz="1400" dirty="0" smtClean="0">
                <a:latin typeface="ＭＳ Ｐゴシック" pitchFamily="50" charset="-128"/>
                <a:ea typeface="ＭＳ Ｐゴシック" pitchFamily="50" charset="-128"/>
              </a:rPr>
              <a:t>導入方法</a:t>
            </a:r>
            <a:r>
              <a:rPr lang="en-US" altLang="ja-JP" sz="1400" dirty="0" smtClean="0">
                <a:latin typeface="ＭＳ Ｐゴシック" pitchFamily="50" charset="-128"/>
                <a:ea typeface="ＭＳ Ｐゴシック" pitchFamily="50" charset="-128"/>
              </a:rPr>
              <a:t>】</a:t>
            </a:r>
          </a:p>
          <a:p>
            <a:pPr marL="223560">
              <a:spcBef>
                <a:spcPts val="0"/>
              </a:spcBef>
              <a:spcAft>
                <a:spcPts val="0"/>
              </a:spcAft>
              <a:defRPr/>
            </a:pPr>
            <a:r>
              <a:rPr lang="ja-JP" altLang="en-US" sz="1400" dirty="0" smtClean="0">
                <a:solidFill>
                  <a:schemeClr val="tx1"/>
                </a:solidFill>
                <a:latin typeface="ＭＳ Ｐゴシック" pitchFamily="50" charset="-128"/>
                <a:ea typeface="ＭＳ Ｐゴシック" pitchFamily="50" charset="-128"/>
              </a:rPr>
              <a:t>　</a:t>
            </a:r>
            <a:r>
              <a:rPr lang="ja-JP" altLang="en-US" sz="1400" dirty="0" smtClean="0">
                <a:solidFill>
                  <a:schemeClr val="tx1"/>
                </a:solidFill>
                <a:latin typeface="ＭＳ Ｐ明朝" panose="02020600040205080304" pitchFamily="18" charset="-128"/>
                <a:ea typeface="ＭＳ Ｐ明朝" panose="02020600040205080304" pitchFamily="18" charset="-128"/>
              </a:rPr>
              <a:t>各区ごとに区の実情に応じて実施</a:t>
            </a:r>
          </a:p>
          <a:p>
            <a:pPr marL="223560">
              <a:spcBef>
                <a:spcPts val="0"/>
              </a:spcBef>
              <a:spcAft>
                <a:spcPts val="0"/>
              </a:spcAft>
              <a:defRPr/>
            </a:pPr>
            <a:r>
              <a:rPr lang="ja-JP" altLang="en-US" sz="1400" dirty="0" smtClean="0">
                <a:solidFill>
                  <a:schemeClr val="tx1"/>
                </a:solidFill>
                <a:latin typeface="ＭＳ Ｐ明朝" panose="02020600040205080304" pitchFamily="18" charset="-128"/>
                <a:ea typeface="ＭＳ Ｐ明朝" panose="02020600040205080304" pitchFamily="18" charset="-128"/>
              </a:rPr>
              <a:t>　　　　⇒　新入生から学年単位で段階的に全員喫食へ移行する区が</a:t>
            </a:r>
            <a:r>
              <a:rPr lang="en-US" altLang="ja-JP" sz="1400" dirty="0" smtClean="0">
                <a:solidFill>
                  <a:schemeClr val="tx1"/>
                </a:solidFill>
                <a:latin typeface="ＭＳ Ｐ明朝" panose="02020600040205080304" pitchFamily="18" charset="-128"/>
                <a:ea typeface="ＭＳ Ｐ明朝" panose="02020600040205080304" pitchFamily="18" charset="-128"/>
              </a:rPr>
              <a:t>20</a:t>
            </a:r>
            <a:r>
              <a:rPr lang="ja-JP" altLang="en-US" sz="1400" dirty="0" smtClean="0">
                <a:solidFill>
                  <a:schemeClr val="tx1"/>
                </a:solidFill>
                <a:latin typeface="ＭＳ Ｐ明朝" panose="02020600040205080304" pitchFamily="18" charset="-128"/>
                <a:ea typeface="ＭＳ Ｐ明朝" panose="02020600040205080304" pitchFamily="18" charset="-128"/>
              </a:rPr>
              <a:t>区</a:t>
            </a:r>
          </a:p>
          <a:p>
            <a:pPr marL="223560">
              <a:spcBef>
                <a:spcPts val="0"/>
              </a:spcBef>
              <a:spcAft>
                <a:spcPts val="0"/>
              </a:spcAft>
              <a:defRPr/>
            </a:pPr>
            <a:r>
              <a:rPr lang="ja-JP" altLang="en-US" sz="1400" dirty="0" smtClean="0">
                <a:solidFill>
                  <a:schemeClr val="tx1"/>
                </a:solidFill>
                <a:latin typeface="ＭＳ Ｐ明朝" panose="02020600040205080304" pitchFamily="18" charset="-128"/>
                <a:ea typeface="ＭＳ Ｐ明朝" panose="02020600040205080304" pitchFamily="18" charset="-128"/>
              </a:rPr>
              <a:t>　　　　⇒　一斉に全学年で全員喫食、又は、新入生から学年単位で全員</a:t>
            </a:r>
            <a:endParaRPr lang="en-US" altLang="ja-JP" sz="1400" dirty="0" smtClean="0">
              <a:solidFill>
                <a:schemeClr val="tx1"/>
              </a:solidFill>
              <a:latin typeface="ＭＳ Ｐ明朝" panose="02020600040205080304" pitchFamily="18" charset="-128"/>
              <a:ea typeface="ＭＳ Ｐ明朝" panose="02020600040205080304" pitchFamily="18" charset="-128"/>
            </a:endParaRPr>
          </a:p>
          <a:p>
            <a:pPr marL="223560">
              <a:spcBef>
                <a:spcPts val="0"/>
              </a:spcBef>
              <a:spcAft>
                <a:spcPts val="0"/>
              </a:spcAft>
              <a:defRPr/>
            </a:pPr>
            <a:r>
              <a:rPr lang="ja-JP" altLang="en-US" sz="1400" dirty="0" smtClean="0">
                <a:solidFill>
                  <a:schemeClr val="tx1"/>
                </a:solidFill>
                <a:latin typeface="ＭＳ Ｐ明朝" panose="02020600040205080304" pitchFamily="18" charset="-128"/>
                <a:ea typeface="ＭＳ Ｐ明朝" panose="02020600040205080304" pitchFamily="18" charset="-128"/>
              </a:rPr>
              <a:t>　　　　　　 喫食との併存へ移行する区が</a:t>
            </a:r>
            <a:r>
              <a:rPr lang="en-US" altLang="ja-JP" sz="1400" dirty="0" smtClean="0">
                <a:solidFill>
                  <a:schemeClr val="tx1"/>
                </a:solidFill>
                <a:latin typeface="ＭＳ Ｐ明朝" panose="02020600040205080304" pitchFamily="18" charset="-128"/>
                <a:ea typeface="ＭＳ Ｐ明朝" panose="02020600040205080304" pitchFamily="18" charset="-128"/>
              </a:rPr>
              <a:t>4</a:t>
            </a:r>
            <a:r>
              <a:rPr lang="ja-JP" altLang="en-US" sz="1400" dirty="0" smtClean="0">
                <a:solidFill>
                  <a:schemeClr val="tx1"/>
                </a:solidFill>
                <a:latin typeface="ＭＳ Ｐ明朝" panose="02020600040205080304" pitchFamily="18" charset="-128"/>
                <a:ea typeface="ＭＳ Ｐ明朝" panose="02020600040205080304" pitchFamily="18" charset="-128"/>
              </a:rPr>
              <a:t>区</a:t>
            </a:r>
            <a:endParaRPr kumimoji="1" lang="ja-JP" altLang="en-US" sz="1400" b="1" dirty="0" smtClean="0">
              <a:latin typeface="ＭＳ Ｐ明朝" panose="02020600040205080304" pitchFamily="18" charset="-128"/>
              <a:ea typeface="ＭＳ Ｐ明朝" panose="02020600040205080304" pitchFamily="18" charset="-128"/>
            </a:endParaRPr>
          </a:p>
        </p:txBody>
      </p:sp>
      <p:sp>
        <p:nvSpPr>
          <p:cNvPr id="94" name="上カーブ矢印 93"/>
          <p:cNvSpPr/>
          <p:nvPr/>
        </p:nvSpPr>
        <p:spPr>
          <a:xfrm rot="16200000">
            <a:off x="6321152" y="5733256"/>
            <a:ext cx="648071" cy="936104"/>
          </a:xfrm>
          <a:prstGeom prst="curvedUpArrow">
            <a:avLst>
              <a:gd name="adj1" fmla="val 3524"/>
              <a:gd name="adj2" fmla="val 23044"/>
              <a:gd name="adj3" fmla="val 22181"/>
            </a:avLst>
          </a:prstGeom>
          <a:solidFill>
            <a:schemeClr val="bg2"/>
          </a:solidFill>
          <a:ln>
            <a:solidFill>
              <a:srgbClr val="FF0000"/>
            </a:solidFill>
          </a:ln>
          <a:effectLst/>
          <a:scene3d>
            <a:camera prst="orthographicFront"/>
            <a:lightRig rig="threePt" dir="t"/>
          </a:scene3d>
          <a:sp3d>
            <a:bevelT w="165100" prst="coolSlant"/>
          </a:sp3d>
        </p:spPr>
        <p:style>
          <a:lnRef idx="1">
            <a:schemeClr val="dk1"/>
          </a:lnRef>
          <a:fillRef idx="2">
            <a:schemeClr val="dk1"/>
          </a:fillRef>
          <a:effectRef idx="1">
            <a:schemeClr val="dk1"/>
          </a:effectRef>
          <a:fontRef idx="minor">
            <a:schemeClr val="dk1"/>
          </a:fontRef>
        </p:style>
        <p:txBody>
          <a:bodyPr wrap="square" rtlCol="0" anchor="ctr">
            <a:noAutofit/>
          </a:bodyPr>
          <a:lstStyle/>
          <a:p>
            <a:pPr marL="223560" algn="ctr">
              <a:spcBef>
                <a:spcPts val="207"/>
              </a:spcBef>
              <a:spcAft>
                <a:spcPts val="207"/>
              </a:spcAft>
            </a:pPr>
            <a:endParaRPr kumimoji="1" lang="ja-JP" altLang="en-US" sz="1000" dirty="0" smtClean="0">
              <a:solidFill>
                <a:schemeClr val="tx1"/>
              </a:solidFill>
              <a:latin typeface="+mn-ea"/>
            </a:endParaRPr>
          </a:p>
        </p:txBody>
      </p:sp>
      <p:sp>
        <p:nvSpPr>
          <p:cNvPr id="17" name="正方形/長方形 16"/>
          <p:cNvSpPr/>
          <p:nvPr/>
        </p:nvSpPr>
        <p:spPr>
          <a:xfrm>
            <a:off x="7329264" y="4941168"/>
            <a:ext cx="2304256" cy="1584176"/>
          </a:xfrm>
          <a:prstGeom prst="rect">
            <a:avLst/>
          </a:prstGeom>
          <a:solidFill>
            <a:schemeClr val="bg2"/>
          </a:solidFill>
          <a:effectLst>
            <a:outerShdw blurRad="50800" dist="38100" dir="5400000" algn="t" rotWithShape="0">
              <a:prstClr val="black">
                <a:alpha val="40000"/>
              </a:prstClr>
            </a:outerShdw>
          </a:effectLst>
          <a:scene3d>
            <a:camera prst="orthographicFront"/>
            <a:lightRig rig="threePt" dir="t"/>
          </a:scene3d>
          <a:sp3d>
            <a:bevelT w="165100" prst="coolSlant"/>
          </a:sp3d>
        </p:spPr>
        <p:style>
          <a:lnRef idx="1">
            <a:schemeClr val="dk1"/>
          </a:lnRef>
          <a:fillRef idx="2">
            <a:schemeClr val="dk1"/>
          </a:fillRef>
          <a:effectRef idx="1">
            <a:schemeClr val="dk1"/>
          </a:effectRef>
          <a:fontRef idx="minor">
            <a:schemeClr val="dk1"/>
          </a:fontRef>
        </p:style>
        <p:txBody>
          <a:bodyPr wrap="square" rtlCol="0" anchor="t" anchorCtr="0">
            <a:noAutofit/>
          </a:bodyPr>
          <a:lstStyle/>
          <a:p>
            <a:pPr lvl="0"/>
            <a:r>
              <a:rPr lang="en-US" altLang="ja-JP" sz="1300" b="1" u="sng" dirty="0" smtClean="0">
                <a:latin typeface="ＭＳ Ｐゴシック" pitchFamily="50" charset="-128"/>
                <a:ea typeface="ＭＳ Ｐゴシック" pitchFamily="50" charset="-128"/>
              </a:rPr>
              <a:t>Outcome</a:t>
            </a:r>
          </a:p>
          <a:p>
            <a:pPr marL="0" lvl="1" algn="just"/>
            <a:r>
              <a:rPr lang="ja-JP" altLang="en-US" sz="1300" b="1" dirty="0" smtClean="0">
                <a:latin typeface="ＭＳ Ｐ明朝" panose="02020600040205080304" pitchFamily="18" charset="-128"/>
                <a:ea typeface="ＭＳ Ｐ明朝" panose="02020600040205080304" pitchFamily="18" charset="-128"/>
                <a:cs typeface="ＭＳ Ｐゴシック" pitchFamily="50" charset="-128"/>
              </a:rPr>
              <a:t>栄養バランスのとれた昼食を</a:t>
            </a:r>
            <a:endParaRPr lang="en-US" altLang="ja-JP" sz="1300" b="1" dirty="0" smtClean="0">
              <a:latin typeface="ＭＳ Ｐ明朝" panose="02020600040205080304" pitchFamily="18" charset="-128"/>
              <a:ea typeface="ＭＳ Ｐ明朝" panose="02020600040205080304" pitchFamily="18" charset="-128"/>
              <a:cs typeface="ＭＳ Ｐゴシック" pitchFamily="50" charset="-128"/>
            </a:endParaRPr>
          </a:p>
          <a:p>
            <a:pPr marL="0" lvl="1" algn="just"/>
            <a:r>
              <a:rPr lang="ja-JP" altLang="en-US" sz="1300" b="1" dirty="0" smtClean="0">
                <a:latin typeface="ＭＳ Ｐ明朝" panose="02020600040205080304" pitchFamily="18" charset="-128"/>
                <a:ea typeface="ＭＳ Ｐ明朝" panose="02020600040205080304" pitchFamily="18" charset="-128"/>
                <a:cs typeface="ＭＳ Ｐゴシック" pitchFamily="50" charset="-128"/>
              </a:rPr>
              <a:t>摂取する生徒　</a:t>
            </a:r>
            <a:r>
              <a:rPr lang="en-US" altLang="ja-JP" sz="1300" b="1" dirty="0" smtClean="0">
                <a:latin typeface="ＭＳ Ｐ明朝" panose="02020600040205080304" pitchFamily="18" charset="-128"/>
                <a:ea typeface="ＭＳ Ｐ明朝" panose="02020600040205080304" pitchFamily="18" charset="-128"/>
                <a:cs typeface="ＭＳ Ｐゴシック" pitchFamily="50" charset="-128"/>
              </a:rPr>
              <a:t>100</a:t>
            </a:r>
            <a:r>
              <a:rPr lang="ja-JP" altLang="en-US" sz="1300" b="1" dirty="0" smtClean="0">
                <a:latin typeface="ＭＳ Ｐ明朝" panose="02020600040205080304" pitchFamily="18" charset="-128"/>
                <a:ea typeface="ＭＳ Ｐ明朝" panose="02020600040205080304" pitchFamily="18" charset="-128"/>
                <a:cs typeface="ＭＳ Ｐゴシック" pitchFamily="50" charset="-128"/>
              </a:rPr>
              <a:t>％</a:t>
            </a:r>
            <a:endParaRPr lang="en-US" altLang="ja-JP" sz="1300" b="1" dirty="0" smtClean="0">
              <a:latin typeface="ＭＳ Ｐ明朝" panose="02020600040205080304" pitchFamily="18" charset="-128"/>
              <a:ea typeface="ＭＳ Ｐ明朝" panose="02020600040205080304" pitchFamily="18" charset="-128"/>
              <a:cs typeface="ＭＳ Ｐゴシック" pitchFamily="50" charset="-128"/>
            </a:endParaRPr>
          </a:p>
          <a:p>
            <a:pPr marL="0" lvl="1" algn="just"/>
            <a:endParaRPr lang="en-US" altLang="ja-JP" sz="1300" b="1" dirty="0" smtClean="0">
              <a:latin typeface="ＭＳ Ｐ明朝" panose="02020600040205080304" pitchFamily="18" charset="-128"/>
              <a:ea typeface="ＭＳ Ｐ明朝" panose="02020600040205080304" pitchFamily="18" charset="-128"/>
              <a:cs typeface="ＭＳ Ｐゴシック" pitchFamily="50" charset="-128"/>
            </a:endParaRPr>
          </a:p>
          <a:p>
            <a:pPr marL="0" lvl="1" algn="just"/>
            <a:r>
              <a:rPr lang="ja-JP" altLang="en-US" sz="1200" b="1" dirty="0" smtClean="0">
                <a:latin typeface="ＭＳ Ｐ明朝" panose="02020600040205080304" pitchFamily="18" charset="-128"/>
                <a:ea typeface="ＭＳ Ｐ明朝" panose="02020600040205080304" pitchFamily="18" charset="-128"/>
              </a:rPr>
              <a:t>　</a:t>
            </a:r>
            <a:r>
              <a:rPr lang="ja-JP" altLang="en-US" sz="1200" dirty="0" smtClean="0">
                <a:latin typeface="ＭＳ Ｐ明朝" panose="02020600040205080304" pitchFamily="18" charset="-128"/>
                <a:ea typeface="ＭＳ Ｐ明朝" panose="02020600040205080304" pitchFamily="18" charset="-128"/>
              </a:rPr>
              <a:t>⇒</a:t>
            </a:r>
            <a:r>
              <a:rPr lang="en-US" altLang="ja-JP" sz="1200" dirty="0" smtClean="0">
                <a:latin typeface="ＭＳ Ｐ明朝" panose="02020600040205080304" pitchFamily="18" charset="-128"/>
                <a:ea typeface="ＭＳ Ｐ明朝" panose="02020600040205080304" pitchFamily="18" charset="-128"/>
              </a:rPr>
              <a:t>2016</a:t>
            </a:r>
            <a:r>
              <a:rPr lang="ja-JP" altLang="en-US" sz="1200" dirty="0" smtClean="0">
                <a:latin typeface="ＭＳ Ｐ明朝" panose="02020600040205080304" pitchFamily="18" charset="-128"/>
                <a:ea typeface="ＭＳ Ｐ明朝" panose="02020600040205080304" pitchFamily="18" charset="-128"/>
              </a:rPr>
              <a:t>年度には、全学年での</a:t>
            </a:r>
            <a:endParaRPr lang="en-US" altLang="ja-JP" sz="1200" dirty="0" smtClean="0">
              <a:latin typeface="ＭＳ Ｐ明朝" panose="02020600040205080304" pitchFamily="18" charset="-128"/>
              <a:ea typeface="ＭＳ Ｐ明朝" panose="02020600040205080304" pitchFamily="18" charset="-128"/>
            </a:endParaRPr>
          </a:p>
          <a:p>
            <a:pPr marL="0" lvl="1" algn="just"/>
            <a:r>
              <a:rPr lang="ja-JP" altLang="en-US" sz="1200" dirty="0" smtClean="0">
                <a:latin typeface="ＭＳ Ｐ明朝" panose="02020600040205080304" pitchFamily="18" charset="-128"/>
                <a:ea typeface="ＭＳ Ｐ明朝" panose="02020600040205080304" pitchFamily="18" charset="-128"/>
              </a:rPr>
              <a:t>　　 学校給食の全員喫食を実施</a:t>
            </a:r>
            <a:endParaRPr lang="en-US" altLang="ja-JP" sz="1200" dirty="0" smtClean="0">
              <a:latin typeface="ＭＳ Ｐ明朝" panose="02020600040205080304" pitchFamily="18" charset="-128"/>
              <a:ea typeface="ＭＳ Ｐ明朝" panose="02020600040205080304" pitchFamily="18" charset="-128"/>
            </a:endParaRPr>
          </a:p>
          <a:p>
            <a:pPr marL="0" lvl="1" algn="just"/>
            <a:r>
              <a:rPr lang="ja-JP" altLang="en-US" sz="1100" dirty="0" smtClean="0">
                <a:solidFill>
                  <a:schemeClr val="tx1"/>
                </a:solidFill>
                <a:latin typeface="ＭＳ Ｐ明朝" panose="02020600040205080304" pitchFamily="18" charset="-128"/>
                <a:ea typeface="ＭＳ Ｐ明朝" panose="02020600040205080304" pitchFamily="18" charset="-128"/>
                <a:cs typeface="ＭＳ Ｐゴシック" pitchFamily="50" charset="-128"/>
              </a:rPr>
              <a:t>　</a:t>
            </a:r>
            <a:endParaRPr lang="en-US" altLang="ja-JP" sz="1100" b="1" dirty="0" smtClean="0">
              <a:latin typeface="ＭＳ Ｐ明朝" panose="02020600040205080304" pitchFamily="18" charset="-128"/>
              <a:ea typeface="ＭＳ Ｐ明朝" panose="02020600040205080304" pitchFamily="18" charset="-128"/>
              <a:cs typeface="ＭＳ Ｐゴシック" pitchFamily="50" charset="-128"/>
            </a:endParaRPr>
          </a:p>
        </p:txBody>
      </p:sp>
      <p:sp>
        <p:nvSpPr>
          <p:cNvPr id="18" name="角丸四角形 17"/>
          <p:cNvSpPr/>
          <p:nvPr/>
        </p:nvSpPr>
        <p:spPr>
          <a:xfrm>
            <a:off x="164468" y="260648"/>
            <a:ext cx="9469052" cy="360040"/>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94640" tIns="47320" rIns="94640" bIns="47320" rtlCol="0" anchor="ctr"/>
          <a:lstStyle/>
          <a:p>
            <a:r>
              <a:rPr lang="ja-JP" altLang="en-US" dirty="0" smtClean="0">
                <a:latin typeface="ＭＳ Ｐゴシック" panose="020B0600070205080204" pitchFamily="50" charset="-128"/>
                <a:ea typeface="ＭＳ Ｐゴシック" panose="020B0600070205080204" pitchFamily="50" charset="-128"/>
              </a:rPr>
              <a:t>　</a:t>
            </a:r>
            <a:r>
              <a:rPr lang="en-US" altLang="ja-JP" sz="2000" b="1" dirty="0" smtClean="0">
                <a:latin typeface="ＭＳ Ｐゴシック" panose="020B0600070205080204" pitchFamily="50" charset="-128"/>
                <a:ea typeface="ＭＳ Ｐゴシック" panose="020B0600070205080204" pitchFamily="50" charset="-128"/>
              </a:rPr>
              <a:t>【</a:t>
            </a:r>
            <a:r>
              <a:rPr lang="ja-JP" altLang="en-US" sz="2000" b="1" dirty="0" smtClean="0">
                <a:latin typeface="ＭＳ Ｐゴシック" panose="020B0600070205080204" pitchFamily="50" charset="-128"/>
                <a:ea typeface="ＭＳ Ｐゴシック" panose="020B0600070205080204" pitchFamily="50" charset="-128"/>
              </a:rPr>
              <a:t>教育環境の充実②（大阪市）</a:t>
            </a:r>
            <a:r>
              <a:rPr lang="en-US" altLang="ja-JP" sz="2000" b="1" dirty="0" smtClean="0">
                <a:latin typeface="ＭＳ Ｐゴシック" panose="020B0600070205080204" pitchFamily="50" charset="-128"/>
                <a:ea typeface="ＭＳ Ｐゴシック" panose="020B0600070205080204" pitchFamily="50" charset="-128"/>
              </a:rPr>
              <a:t>】</a:t>
            </a:r>
            <a:r>
              <a:rPr lang="ja-JP" altLang="en-US" dirty="0" smtClean="0">
                <a:latin typeface="ＭＳ Ｐゴシック" panose="020B0600070205080204" pitchFamily="50" charset="-128"/>
                <a:ea typeface="ＭＳ Ｐゴシック" panose="020B0600070205080204" pitchFamily="50" charset="-128"/>
              </a:rPr>
              <a:t>　　</a:t>
            </a:r>
            <a:r>
              <a:rPr lang="ja-JP" altLang="en-US" sz="1600" b="1" dirty="0" smtClean="0">
                <a:latin typeface="ＭＳ Ｐゴシック" panose="020B0600070205080204" pitchFamily="50" charset="-128"/>
                <a:ea typeface="ＭＳ Ｐゴシック" panose="020B0600070205080204" pitchFamily="50" charset="-128"/>
              </a:rPr>
              <a:t>中学校給食の全員喫食への移行</a:t>
            </a:r>
            <a:endParaRPr kumimoji="1" lang="ja-JP" altLang="en-US" sz="1600" dirty="0">
              <a:latin typeface="ＭＳ Ｐゴシック" panose="020B0600070205080204" pitchFamily="50" charset="-128"/>
              <a:ea typeface="ＭＳ Ｐゴシック" panose="020B0600070205080204" pitchFamily="50" charset="-128"/>
            </a:endParaRPr>
          </a:p>
        </p:txBody>
      </p:sp>
      <p:pic>
        <p:nvPicPr>
          <p:cNvPr id="19" name="Picture 5"/>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0" y="5035224"/>
            <a:ext cx="3052574" cy="18227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テキスト ボックス 19"/>
          <p:cNvSpPr txBox="1"/>
          <p:nvPr/>
        </p:nvSpPr>
        <p:spPr>
          <a:xfrm>
            <a:off x="0" y="4653136"/>
            <a:ext cx="3008784" cy="461665"/>
          </a:xfrm>
          <a:prstGeom prst="rect">
            <a:avLst/>
          </a:prstGeom>
          <a:noFill/>
        </p:spPr>
        <p:txBody>
          <a:bodyPr wrap="square" rtlCol="0">
            <a:spAutoFit/>
          </a:bodyPr>
          <a:lstStyle/>
          <a:p>
            <a:r>
              <a:rPr lang="ja-JP" altLang="en-US" sz="1200" dirty="0" smtClean="0"/>
              <a:t>■府内の公立中学校における完全給食</a:t>
            </a:r>
            <a:endParaRPr lang="en-US" altLang="ja-JP" sz="1200" dirty="0" smtClean="0"/>
          </a:p>
          <a:p>
            <a:r>
              <a:rPr lang="ja-JP" altLang="en-US" sz="1200" dirty="0" smtClean="0"/>
              <a:t>　  実施率の推移</a:t>
            </a:r>
            <a:endParaRPr kumimoji="1" lang="ja-JP" altLang="en-US" sz="1200" dirty="0"/>
          </a:p>
        </p:txBody>
      </p:sp>
      <p:sp>
        <p:nvSpPr>
          <p:cNvPr id="21" name="テキスト ボックス 20"/>
          <p:cNvSpPr txBox="1"/>
          <p:nvPr/>
        </p:nvSpPr>
        <p:spPr>
          <a:xfrm>
            <a:off x="3080792" y="4736177"/>
            <a:ext cx="3744416" cy="276999"/>
          </a:xfrm>
          <a:prstGeom prst="rect">
            <a:avLst/>
          </a:prstGeom>
          <a:noFill/>
        </p:spPr>
        <p:txBody>
          <a:bodyPr wrap="square" rtlCol="0">
            <a:spAutoFit/>
          </a:bodyPr>
          <a:lstStyle/>
          <a:p>
            <a:r>
              <a:rPr lang="ja-JP" altLang="en-US" sz="1200" dirty="0" smtClean="0"/>
              <a:t>■各政令市における中学校給食の実施状況</a:t>
            </a:r>
            <a:endParaRPr kumimoji="1" lang="ja-JP" altLang="en-US" sz="1200" dirty="0"/>
          </a:p>
        </p:txBody>
      </p:sp>
      <p:sp>
        <p:nvSpPr>
          <p:cNvPr id="16" name="スライド番号プレースホルダ 15"/>
          <p:cNvSpPr>
            <a:spLocks noGrp="1"/>
          </p:cNvSpPr>
          <p:nvPr>
            <p:ph type="sldNum" sz="quarter" idx="12"/>
          </p:nvPr>
        </p:nvSpPr>
        <p:spPr/>
        <p:txBody>
          <a:bodyPr/>
          <a:lstStyle/>
          <a:p>
            <a:fld id="{37EF5067-3AB7-4642-9103-42CBD40CC6D9}" type="slidenum">
              <a:rPr kumimoji="1" lang="ja-JP" altLang="en-US" smtClean="0"/>
              <a:pPr/>
              <a:t>89</a:t>
            </a:fld>
            <a:endParaRPr kumimoji="1" lang="ja-JP" altLang="en-US" dirty="0"/>
          </a:p>
        </p:txBody>
      </p:sp>
    </p:spTree>
    <p:extLst>
      <p:ext uri="{BB962C8B-B14F-4D97-AF65-F5344CB8AC3E}">
        <p14:creationId xmlns:p14="http://schemas.microsoft.com/office/powerpoint/2010/main" val="1273084661"/>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0" y="6"/>
            <a:ext cx="9906000" cy="408111"/>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b="1" dirty="0" smtClean="0">
                <a:solidFill>
                  <a:schemeClr val="bg1"/>
                </a:solidFill>
                <a:latin typeface="+mn-ea"/>
              </a:rPr>
              <a:t>１．大阪駅周辺　①うめきたのまちづくり</a:t>
            </a:r>
            <a:endParaRPr lang="en-US" altLang="ja-JP" sz="2000" b="1" dirty="0" smtClean="0">
              <a:solidFill>
                <a:schemeClr val="bg1"/>
              </a:solidFill>
              <a:latin typeface="+mn-ea"/>
            </a:endParaRPr>
          </a:p>
        </p:txBody>
      </p:sp>
      <p:sp>
        <p:nvSpPr>
          <p:cNvPr id="25" name="角丸四角形 24"/>
          <p:cNvSpPr/>
          <p:nvPr/>
        </p:nvSpPr>
        <p:spPr>
          <a:xfrm>
            <a:off x="194471" y="620690"/>
            <a:ext cx="9439049" cy="864095"/>
          </a:xfrm>
          <a:prstGeom prst="roundRect">
            <a:avLst>
              <a:gd name="adj" fmla="val 12653"/>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5113" indent="-265113"/>
            <a:r>
              <a:rPr lang="ja-JP" altLang="en-US" sz="1600" dirty="0" smtClean="0">
                <a:solidFill>
                  <a:schemeClr val="tx1"/>
                </a:solidFill>
              </a:rPr>
              <a:t>＜めざす姿＞</a:t>
            </a:r>
            <a:endParaRPr lang="en-US" altLang="ja-JP" sz="1600" dirty="0" smtClean="0">
              <a:solidFill>
                <a:schemeClr val="tx1"/>
              </a:solidFill>
            </a:endParaRPr>
          </a:p>
          <a:p>
            <a:pPr marL="265113" indent="-265113"/>
            <a:r>
              <a:rPr lang="ja-JP" altLang="en-US" sz="1600" dirty="0" smtClean="0">
                <a:solidFill>
                  <a:schemeClr val="tx1"/>
                </a:solidFill>
                <a:latin typeface="ＭＳ Ｐ明朝" pitchFamily="18" charset="-128"/>
                <a:ea typeface="ＭＳ Ｐ明朝" pitchFamily="18" charset="-128"/>
              </a:rPr>
              <a:t>　・大阪駅北側に位置するうめきた</a:t>
            </a:r>
            <a:r>
              <a:rPr lang="en-US" altLang="ja-JP" sz="1600" dirty="0" smtClean="0">
                <a:solidFill>
                  <a:schemeClr val="tx1"/>
                </a:solidFill>
                <a:latin typeface="ＭＳ Ｐ明朝" pitchFamily="18" charset="-128"/>
                <a:ea typeface="ＭＳ Ｐ明朝" pitchFamily="18" charset="-128"/>
              </a:rPr>
              <a:t>2</a:t>
            </a:r>
            <a:r>
              <a:rPr lang="ja-JP" altLang="en-US" sz="1600" dirty="0" smtClean="0">
                <a:solidFill>
                  <a:schemeClr val="tx1"/>
                </a:solidFill>
                <a:latin typeface="ＭＳ Ｐ明朝" pitchFamily="18" charset="-128"/>
                <a:ea typeface="ＭＳ Ｐ明朝" pitchFamily="18" charset="-128"/>
              </a:rPr>
              <a:t>期区域（梅田貨物駅跡地）は、「みどりとイノベーションの融合拠点」として、世界から人が集まる、一体的で魅力あるまちづくりを行う。</a:t>
            </a:r>
            <a:endParaRPr lang="en-US" altLang="ja-JP" sz="1600" dirty="0" smtClean="0">
              <a:solidFill>
                <a:schemeClr val="tx1"/>
              </a:solidFill>
              <a:latin typeface="ＭＳ Ｐ明朝" pitchFamily="18" charset="-128"/>
              <a:ea typeface="ＭＳ Ｐ明朝" pitchFamily="18" charset="-128"/>
            </a:endParaRPr>
          </a:p>
        </p:txBody>
      </p:sp>
      <p:sp>
        <p:nvSpPr>
          <p:cNvPr id="29" name="正方形/長方形 28"/>
          <p:cNvSpPr/>
          <p:nvPr/>
        </p:nvSpPr>
        <p:spPr>
          <a:xfrm>
            <a:off x="197100" y="1704874"/>
            <a:ext cx="2739676" cy="482047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buFont typeface="Arial" pitchFamily="34" charset="0"/>
              <a:buChar char="•"/>
            </a:pPr>
            <a:endParaRPr kumimoji="1" lang="en-US" altLang="ja-JP" sz="1200" dirty="0" smtClean="0">
              <a:solidFill>
                <a:schemeClr val="tx1"/>
              </a:solidFill>
            </a:endParaRPr>
          </a:p>
          <a:p>
            <a:pPr>
              <a:buFont typeface="Arial" pitchFamily="34" charset="0"/>
              <a:buChar char="•"/>
            </a:pPr>
            <a:endParaRPr lang="en-US" altLang="ja-JP" sz="1200" dirty="0" smtClean="0">
              <a:solidFill>
                <a:schemeClr val="tx1"/>
              </a:solidFill>
            </a:endParaRPr>
          </a:p>
          <a:p>
            <a:pPr marL="85725" indent="-85725">
              <a:buFont typeface="Arial" pitchFamily="34" charset="0"/>
              <a:buChar char="•"/>
            </a:pPr>
            <a:r>
              <a:rPr lang="ja-JP" altLang="en-US" sz="1200" dirty="0" smtClean="0">
                <a:solidFill>
                  <a:schemeClr val="tx1"/>
                </a:solidFill>
                <a:latin typeface="ＭＳ Ｐ明朝" pitchFamily="18" charset="-128"/>
                <a:ea typeface="ＭＳ Ｐ明朝" pitchFamily="18" charset="-128"/>
              </a:rPr>
              <a:t>大阪駅北側には、年間</a:t>
            </a:r>
            <a:r>
              <a:rPr lang="en-US" altLang="ja-JP" sz="1200" dirty="0" smtClean="0">
                <a:solidFill>
                  <a:schemeClr val="tx1"/>
                </a:solidFill>
                <a:latin typeface="ＭＳ Ｐ明朝" pitchFamily="18" charset="-128"/>
                <a:ea typeface="ＭＳ Ｐ明朝" pitchFamily="18" charset="-128"/>
              </a:rPr>
              <a:t>124</a:t>
            </a:r>
            <a:r>
              <a:rPr lang="ja-JP" altLang="en-US" sz="1200" dirty="0" smtClean="0">
                <a:solidFill>
                  <a:schemeClr val="tx1"/>
                </a:solidFill>
                <a:latin typeface="ＭＳ Ｐ明朝" pitchFamily="18" charset="-128"/>
                <a:ea typeface="ＭＳ Ｐ明朝" pitchFamily="18" charset="-128"/>
              </a:rPr>
              <a:t>万</a:t>
            </a:r>
            <a:r>
              <a:rPr lang="en-US" altLang="ja-JP" sz="1200" dirty="0" smtClean="0">
                <a:solidFill>
                  <a:schemeClr val="tx1"/>
                </a:solidFill>
                <a:latin typeface="ＭＳ Ｐ明朝" pitchFamily="18" charset="-128"/>
                <a:ea typeface="ＭＳ Ｐ明朝" pitchFamily="18" charset="-128"/>
              </a:rPr>
              <a:t>t</a:t>
            </a:r>
            <a:r>
              <a:rPr lang="ja-JP" altLang="en-US" sz="1200" dirty="0" smtClean="0">
                <a:solidFill>
                  <a:schemeClr val="tx1"/>
                </a:solidFill>
                <a:latin typeface="ＭＳ Ｐ明朝" pitchFamily="18" charset="-128"/>
                <a:ea typeface="ＭＳ Ｐ明朝" pitchFamily="18" charset="-128"/>
              </a:rPr>
              <a:t>（</a:t>
            </a:r>
            <a:r>
              <a:rPr lang="en-US" altLang="ja-JP" sz="1200" dirty="0" smtClean="0">
                <a:solidFill>
                  <a:schemeClr val="tx1"/>
                </a:solidFill>
                <a:latin typeface="ＭＳ Ｐ明朝" pitchFamily="18" charset="-128"/>
                <a:ea typeface="ＭＳ Ｐ明朝" pitchFamily="18" charset="-128"/>
              </a:rPr>
              <a:t>2012</a:t>
            </a:r>
            <a:r>
              <a:rPr lang="ja-JP" altLang="en-US" sz="1200" dirty="0" smtClean="0">
                <a:solidFill>
                  <a:schemeClr val="tx1"/>
                </a:solidFill>
                <a:latin typeface="ＭＳ Ｐ明朝" pitchFamily="18" charset="-128"/>
                <a:ea typeface="ＭＳ Ｐ明朝" pitchFamily="18" charset="-128"/>
              </a:rPr>
              <a:t>年度）を取り扱う梅田貨物駅が</a:t>
            </a:r>
            <a:r>
              <a:rPr lang="en-US" altLang="ja-JP" sz="1200" dirty="0" smtClean="0">
                <a:solidFill>
                  <a:schemeClr val="tx1"/>
                </a:solidFill>
                <a:latin typeface="ＭＳ Ｐ明朝" pitchFamily="18" charset="-128"/>
                <a:ea typeface="ＭＳ Ｐ明朝" pitchFamily="18" charset="-128"/>
              </a:rPr>
              <a:t>2013</a:t>
            </a:r>
            <a:r>
              <a:rPr lang="ja-JP" altLang="en-US" sz="1200" dirty="0" smtClean="0">
                <a:solidFill>
                  <a:schemeClr val="tx1"/>
                </a:solidFill>
                <a:latin typeface="ＭＳ Ｐ明朝" pitchFamily="18" charset="-128"/>
                <a:ea typeface="ＭＳ Ｐ明朝" pitchFamily="18" charset="-128"/>
              </a:rPr>
              <a:t>年</a:t>
            </a:r>
            <a:r>
              <a:rPr lang="en-US" altLang="ja-JP" sz="1200" dirty="0" smtClean="0">
                <a:solidFill>
                  <a:schemeClr val="tx1"/>
                </a:solidFill>
                <a:latin typeface="ＭＳ Ｐ明朝" pitchFamily="18" charset="-128"/>
                <a:ea typeface="ＭＳ Ｐ明朝" pitchFamily="18" charset="-128"/>
              </a:rPr>
              <a:t>3</a:t>
            </a:r>
            <a:r>
              <a:rPr lang="ja-JP" altLang="en-US" sz="1200" dirty="0" smtClean="0">
                <a:solidFill>
                  <a:schemeClr val="tx1"/>
                </a:solidFill>
                <a:latin typeface="ＭＳ Ｐ明朝" pitchFamily="18" charset="-128"/>
                <a:ea typeface="ＭＳ Ｐ明朝" pitchFamily="18" charset="-128"/>
              </a:rPr>
              <a:t>月まで稼働。</a:t>
            </a:r>
          </a:p>
        </p:txBody>
      </p:sp>
      <p:sp>
        <p:nvSpPr>
          <p:cNvPr id="30" name="正方形/長方形 29"/>
          <p:cNvSpPr/>
          <p:nvPr/>
        </p:nvSpPr>
        <p:spPr>
          <a:xfrm>
            <a:off x="3368825" y="1698796"/>
            <a:ext cx="3096344" cy="482654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endParaRPr kumimoji="1" lang="en-US" altLang="ja-JP" sz="1200" dirty="0" smtClean="0">
              <a:solidFill>
                <a:schemeClr val="tx1"/>
              </a:solidFill>
            </a:endParaRPr>
          </a:p>
          <a:p>
            <a:endParaRPr lang="en-US" altLang="ja-JP" sz="1200" dirty="0" smtClean="0">
              <a:solidFill>
                <a:schemeClr val="tx1"/>
              </a:solidFill>
            </a:endParaRPr>
          </a:p>
          <a:p>
            <a:pPr marL="85725" indent="-85725">
              <a:buFont typeface="Arial" pitchFamily="34" charset="0"/>
              <a:buChar char="•"/>
            </a:pPr>
            <a:r>
              <a:rPr kumimoji="1" lang="ja-JP" altLang="en-US" sz="1200" dirty="0" smtClean="0">
                <a:solidFill>
                  <a:schemeClr val="tx1"/>
                </a:solidFill>
                <a:latin typeface="ＭＳ Ｐ明朝" pitchFamily="18" charset="-128"/>
                <a:ea typeface="ＭＳ Ｐ明朝" pitchFamily="18" charset="-128"/>
              </a:rPr>
              <a:t>梅田貨物駅跡地の先行開発として</a:t>
            </a:r>
            <a:r>
              <a:rPr lang="ja-JP" altLang="en-US" sz="1200" dirty="0" smtClean="0">
                <a:solidFill>
                  <a:schemeClr val="tx1"/>
                </a:solidFill>
                <a:latin typeface="ＭＳ Ｐ明朝" pitchFamily="18" charset="-128"/>
                <a:ea typeface="ＭＳ Ｐ明朝" pitchFamily="18" charset="-128"/>
              </a:rPr>
              <a:t>ナレッジキャピタルを中心としたまちづくりを開始（</a:t>
            </a:r>
            <a:r>
              <a:rPr lang="en-US" altLang="ja-JP" sz="1200" dirty="0" smtClean="0">
                <a:solidFill>
                  <a:schemeClr val="tx1"/>
                </a:solidFill>
                <a:latin typeface="ＭＳ Ｐ明朝" pitchFamily="18" charset="-128"/>
                <a:ea typeface="ＭＳ Ｐ明朝" pitchFamily="18" charset="-128"/>
              </a:rPr>
              <a:t>2013</a:t>
            </a:r>
            <a:r>
              <a:rPr lang="ja-JP" altLang="en-US" sz="1200" dirty="0" smtClean="0">
                <a:solidFill>
                  <a:schemeClr val="tx1"/>
                </a:solidFill>
                <a:latin typeface="ＭＳ Ｐ明朝" pitchFamily="18" charset="-128"/>
                <a:ea typeface="ＭＳ Ｐ明朝" pitchFamily="18" charset="-128"/>
              </a:rPr>
              <a:t>年オープン）したグランフロント</a:t>
            </a:r>
            <a:r>
              <a:rPr kumimoji="1" lang="ja-JP" altLang="en-US" sz="1200" dirty="0" smtClean="0">
                <a:solidFill>
                  <a:schemeClr val="tx1"/>
                </a:solidFill>
                <a:latin typeface="ＭＳ Ｐ明朝" pitchFamily="18" charset="-128"/>
                <a:ea typeface="ＭＳ Ｐ明朝" pitchFamily="18" charset="-128"/>
              </a:rPr>
              <a:t>大阪では、開業</a:t>
            </a:r>
            <a:r>
              <a:rPr kumimoji="1" lang="en-US" altLang="ja-JP" sz="1200" dirty="0" smtClean="0">
                <a:solidFill>
                  <a:schemeClr val="tx1"/>
                </a:solidFill>
                <a:latin typeface="ＭＳ Ｐ明朝" pitchFamily="18" charset="-128"/>
                <a:ea typeface="ＭＳ Ｐ明朝" pitchFamily="18" charset="-128"/>
              </a:rPr>
              <a:t>1</a:t>
            </a:r>
            <a:r>
              <a:rPr kumimoji="1" lang="ja-JP" altLang="en-US" sz="1200" dirty="0" smtClean="0">
                <a:solidFill>
                  <a:schemeClr val="tx1"/>
                </a:solidFill>
                <a:latin typeface="ＭＳ Ｐ明朝" pitchFamily="18" charset="-128"/>
                <a:ea typeface="ＭＳ Ｐ明朝" pitchFamily="18" charset="-128"/>
              </a:rPr>
              <a:t>年で</a:t>
            </a:r>
            <a:r>
              <a:rPr kumimoji="1" lang="en-US" altLang="ja-JP" sz="1200" dirty="0" smtClean="0">
                <a:solidFill>
                  <a:schemeClr val="tx1"/>
                </a:solidFill>
                <a:latin typeface="ＭＳ Ｐ明朝" pitchFamily="18" charset="-128"/>
                <a:ea typeface="ＭＳ Ｐ明朝" pitchFamily="18" charset="-128"/>
              </a:rPr>
              <a:t>5,300</a:t>
            </a:r>
            <a:r>
              <a:rPr kumimoji="1" lang="ja-JP" altLang="en-US" sz="1200" dirty="0" smtClean="0">
                <a:solidFill>
                  <a:schemeClr val="tx1"/>
                </a:solidFill>
                <a:latin typeface="ＭＳ Ｐ明朝" pitchFamily="18" charset="-128"/>
                <a:ea typeface="ＭＳ Ｐ明朝" pitchFamily="18" charset="-128"/>
              </a:rPr>
              <a:t>万人、</a:t>
            </a:r>
            <a:r>
              <a:rPr kumimoji="1" lang="en-US" altLang="ja-JP" sz="1200" dirty="0" smtClean="0">
                <a:solidFill>
                  <a:schemeClr val="tx1"/>
                </a:solidFill>
                <a:latin typeface="ＭＳ Ｐ明朝" pitchFamily="18" charset="-128"/>
                <a:ea typeface="ＭＳ Ｐ明朝" pitchFamily="18" charset="-128"/>
              </a:rPr>
              <a:t>1</a:t>
            </a:r>
            <a:r>
              <a:rPr kumimoji="1" lang="ja-JP" altLang="en-US" sz="1200" dirty="0" smtClean="0">
                <a:solidFill>
                  <a:schemeClr val="tx1"/>
                </a:solidFill>
                <a:latin typeface="ＭＳ Ｐ明朝" pitchFamily="18" charset="-128"/>
                <a:ea typeface="ＭＳ Ｐ明朝" pitchFamily="18" charset="-128"/>
              </a:rPr>
              <a:t>年半で</a:t>
            </a:r>
            <a:r>
              <a:rPr kumimoji="1" lang="en-US" altLang="ja-JP" sz="1200" dirty="0" smtClean="0">
                <a:solidFill>
                  <a:schemeClr val="tx1"/>
                </a:solidFill>
                <a:latin typeface="ＭＳ Ｐ明朝" pitchFamily="18" charset="-128"/>
                <a:ea typeface="ＭＳ Ｐ明朝" pitchFamily="18" charset="-128"/>
              </a:rPr>
              <a:t>7,800</a:t>
            </a:r>
            <a:r>
              <a:rPr lang="ja-JP" altLang="en-US" sz="1200" dirty="0" smtClean="0">
                <a:solidFill>
                  <a:schemeClr val="tx1"/>
                </a:solidFill>
                <a:latin typeface="ＭＳ Ｐ明朝" pitchFamily="18" charset="-128"/>
                <a:ea typeface="ＭＳ Ｐ明朝" pitchFamily="18" charset="-128"/>
              </a:rPr>
              <a:t>万人</a:t>
            </a:r>
            <a:r>
              <a:rPr kumimoji="1" lang="ja-JP" altLang="en-US" sz="1200" dirty="0" smtClean="0">
                <a:solidFill>
                  <a:schemeClr val="tx1"/>
                </a:solidFill>
                <a:latin typeface="ＭＳ Ｐ明朝" pitchFamily="18" charset="-128"/>
                <a:ea typeface="ＭＳ Ｐ明朝" pitchFamily="18" charset="-128"/>
              </a:rPr>
              <a:t>が来場し、当初目標を上回った。</a:t>
            </a:r>
            <a:br>
              <a:rPr kumimoji="1" lang="ja-JP" altLang="en-US" sz="1200" dirty="0" smtClean="0">
                <a:solidFill>
                  <a:schemeClr val="tx1"/>
                </a:solidFill>
                <a:latin typeface="ＭＳ Ｐ明朝" pitchFamily="18" charset="-128"/>
                <a:ea typeface="ＭＳ Ｐ明朝" pitchFamily="18" charset="-128"/>
              </a:rPr>
            </a:br>
            <a:r>
              <a:rPr kumimoji="1" lang="ja-JP" altLang="en-US" sz="1200" dirty="0" smtClean="0">
                <a:solidFill>
                  <a:schemeClr val="tx1"/>
                </a:solidFill>
                <a:latin typeface="ＭＳ Ｐ明朝" pitchFamily="18" charset="-128"/>
                <a:ea typeface="ＭＳ Ｐ明朝" pitchFamily="18" charset="-128"/>
              </a:rPr>
              <a:t>（東京スカイツリータウンは</a:t>
            </a:r>
            <a:r>
              <a:rPr kumimoji="1" lang="en-US" altLang="ja-JP" sz="1200" dirty="0" smtClean="0">
                <a:solidFill>
                  <a:schemeClr val="tx1"/>
                </a:solidFill>
                <a:latin typeface="ＭＳ Ｐ明朝" pitchFamily="18" charset="-128"/>
                <a:ea typeface="ＭＳ Ｐ明朝" pitchFamily="18" charset="-128"/>
              </a:rPr>
              <a:t>5,080</a:t>
            </a:r>
            <a:r>
              <a:rPr kumimoji="1" lang="ja-JP" altLang="en-US" sz="1200" dirty="0" smtClean="0">
                <a:solidFill>
                  <a:schemeClr val="tx1"/>
                </a:solidFill>
                <a:latin typeface="ＭＳ Ｐ明朝" pitchFamily="18" charset="-128"/>
                <a:ea typeface="ＭＳ Ｐ明朝" pitchFamily="18" charset="-128"/>
              </a:rPr>
              <a:t>万人</a:t>
            </a:r>
            <a:r>
              <a:rPr kumimoji="1" lang="en-US" altLang="ja-JP" sz="1200" dirty="0" smtClean="0">
                <a:solidFill>
                  <a:schemeClr val="tx1"/>
                </a:solidFill>
                <a:latin typeface="ＭＳ Ｐ明朝" pitchFamily="18" charset="-128"/>
                <a:ea typeface="ＭＳ Ｐ明朝" pitchFamily="18" charset="-128"/>
              </a:rPr>
              <a:t>/</a:t>
            </a:r>
            <a:r>
              <a:rPr kumimoji="1" lang="ja-JP" altLang="en-US" sz="1200" dirty="0" smtClean="0">
                <a:solidFill>
                  <a:schemeClr val="tx1"/>
                </a:solidFill>
                <a:latin typeface="ＭＳ Ｐ明朝" pitchFamily="18" charset="-128"/>
                <a:ea typeface="ＭＳ Ｐ明朝" pitchFamily="18" charset="-128"/>
              </a:rPr>
              <a:t>年）</a:t>
            </a:r>
            <a:endParaRPr kumimoji="1" lang="ja-JP" altLang="en-US" sz="1200" dirty="0">
              <a:solidFill>
                <a:schemeClr val="tx1"/>
              </a:solidFill>
              <a:latin typeface="ＭＳ Ｐ明朝" pitchFamily="18" charset="-128"/>
              <a:ea typeface="ＭＳ Ｐ明朝" pitchFamily="18" charset="-128"/>
            </a:endParaRPr>
          </a:p>
        </p:txBody>
      </p:sp>
      <p:sp>
        <p:nvSpPr>
          <p:cNvPr id="31" name="正方形/長方形 30"/>
          <p:cNvSpPr/>
          <p:nvPr/>
        </p:nvSpPr>
        <p:spPr>
          <a:xfrm>
            <a:off x="6969230" y="1685432"/>
            <a:ext cx="2735992" cy="483991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nchorCtr="0"/>
          <a:lstStyle/>
          <a:p>
            <a:endParaRPr kumimoji="1" lang="en-US" altLang="ja-JP" sz="1200" dirty="0" smtClean="0">
              <a:solidFill>
                <a:schemeClr val="tx1"/>
              </a:solidFill>
            </a:endParaRPr>
          </a:p>
          <a:p>
            <a:endParaRPr lang="en-US" altLang="ja-JP" sz="1200" dirty="0" smtClean="0">
              <a:solidFill>
                <a:schemeClr val="tx1"/>
              </a:solidFill>
            </a:endParaRPr>
          </a:p>
          <a:p>
            <a:pPr marL="88900" indent="-88900">
              <a:lnSpc>
                <a:spcPts val="1400"/>
              </a:lnSpc>
              <a:buFont typeface="Arial" pitchFamily="34" charset="0"/>
              <a:buChar char="•"/>
            </a:pPr>
            <a:r>
              <a:rPr lang="ja-JP" altLang="en-US" sz="1200" dirty="0" smtClean="0">
                <a:solidFill>
                  <a:schemeClr val="tx1"/>
                </a:solidFill>
                <a:latin typeface="ＭＳ Ｐ明朝" pitchFamily="18" charset="-128"/>
                <a:ea typeface="ＭＳ Ｐ明朝" pitchFamily="18" charset="-128"/>
              </a:rPr>
              <a:t>うめきた</a:t>
            </a:r>
            <a:r>
              <a:rPr lang="en-US" altLang="ja-JP" sz="1200" dirty="0" smtClean="0">
                <a:solidFill>
                  <a:schemeClr val="tx1"/>
                </a:solidFill>
                <a:latin typeface="ＭＳ Ｐ明朝" pitchFamily="18" charset="-128"/>
                <a:ea typeface="ＭＳ Ｐ明朝" pitchFamily="18" charset="-128"/>
              </a:rPr>
              <a:t>2</a:t>
            </a:r>
            <a:r>
              <a:rPr lang="ja-JP" altLang="en-US" sz="1200" dirty="0" smtClean="0">
                <a:solidFill>
                  <a:schemeClr val="tx1"/>
                </a:solidFill>
                <a:latin typeface="ＭＳ Ｐ明朝" pitchFamily="18" charset="-128"/>
                <a:ea typeface="ＭＳ Ｐ明朝" pitchFamily="18" charset="-128"/>
              </a:rPr>
              <a:t>期区域は、</a:t>
            </a:r>
            <a:r>
              <a:rPr kumimoji="1" lang="ja-JP" altLang="en-US" sz="1200" dirty="0" smtClean="0">
                <a:solidFill>
                  <a:schemeClr val="tx1"/>
                </a:solidFill>
                <a:latin typeface="ＭＳ Ｐ明朝" pitchFamily="18" charset="-128"/>
                <a:ea typeface="ＭＳ Ｐ明朝" pitchFamily="18" charset="-128"/>
              </a:rPr>
              <a:t>比類なき魅力を</a:t>
            </a:r>
            <a:r>
              <a:rPr lang="ja-JP" altLang="en-US" sz="1200" dirty="0" smtClean="0">
                <a:solidFill>
                  <a:schemeClr val="tx1"/>
                </a:solidFill>
                <a:latin typeface="ＭＳ Ｐ明朝" pitchFamily="18" charset="-128"/>
                <a:ea typeface="ＭＳ Ｐ明朝" pitchFamily="18" charset="-128"/>
              </a:rPr>
              <a:t>備えた「みどり」と世界をリードする「イノベーション」の融合拠点とする整備方針のもと、民間事業者を募り、開発を展開。</a:t>
            </a:r>
            <a:endParaRPr lang="en-US" altLang="ja-JP" sz="1200" dirty="0" smtClean="0">
              <a:solidFill>
                <a:schemeClr val="tx1"/>
              </a:solidFill>
              <a:latin typeface="ＭＳ Ｐ明朝" pitchFamily="18" charset="-128"/>
              <a:ea typeface="ＭＳ Ｐ明朝" pitchFamily="18" charset="-128"/>
            </a:endParaRPr>
          </a:p>
          <a:p>
            <a:pPr marL="88900" indent="-88900">
              <a:lnSpc>
                <a:spcPts val="1400"/>
              </a:lnSpc>
              <a:buFont typeface="Arial" pitchFamily="34" charset="0"/>
              <a:buChar char="•"/>
            </a:pPr>
            <a:endParaRPr lang="en-US" altLang="ja-JP" sz="1200" dirty="0" smtClean="0">
              <a:solidFill>
                <a:schemeClr val="tx1"/>
              </a:solidFill>
            </a:endParaRPr>
          </a:p>
          <a:p>
            <a:pPr marL="88900" indent="-88900">
              <a:lnSpc>
                <a:spcPts val="1400"/>
              </a:lnSpc>
            </a:pPr>
            <a:r>
              <a:rPr lang="ja-JP" altLang="en-US" sz="1200" dirty="0" smtClean="0">
                <a:solidFill>
                  <a:schemeClr val="tx1"/>
                </a:solidFill>
              </a:rPr>
              <a:t>　</a:t>
            </a:r>
            <a:endParaRPr lang="en-US" altLang="ja-JP" sz="1200" dirty="0" smtClean="0">
              <a:solidFill>
                <a:schemeClr val="tx1"/>
              </a:solidFill>
            </a:endParaRPr>
          </a:p>
          <a:p>
            <a:pPr>
              <a:lnSpc>
                <a:spcPts val="1400"/>
              </a:lnSpc>
            </a:pPr>
            <a:endParaRPr kumimoji="1" lang="en-US" altLang="ja-JP" sz="1200" dirty="0" smtClean="0">
              <a:solidFill>
                <a:schemeClr val="tx1"/>
              </a:solidFill>
            </a:endParaRPr>
          </a:p>
        </p:txBody>
      </p:sp>
      <p:sp>
        <p:nvSpPr>
          <p:cNvPr id="33" name="右矢印 32"/>
          <p:cNvSpPr/>
          <p:nvPr/>
        </p:nvSpPr>
        <p:spPr>
          <a:xfrm>
            <a:off x="6581646" y="3501008"/>
            <a:ext cx="315578"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4" name="正方形/長方形 33"/>
          <p:cNvSpPr/>
          <p:nvPr/>
        </p:nvSpPr>
        <p:spPr>
          <a:xfrm>
            <a:off x="198613" y="1715918"/>
            <a:ext cx="1365000" cy="362347"/>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ja-JP" altLang="en-US" sz="1600" b="1" dirty="0" smtClean="0"/>
              <a:t>過去</a:t>
            </a:r>
            <a:endParaRPr kumimoji="1" lang="ja-JP" altLang="en-US" sz="1600" b="1" dirty="0"/>
          </a:p>
        </p:txBody>
      </p:sp>
      <p:sp>
        <p:nvSpPr>
          <p:cNvPr id="38" name="正方形/長方形 37"/>
          <p:cNvSpPr/>
          <p:nvPr/>
        </p:nvSpPr>
        <p:spPr>
          <a:xfrm>
            <a:off x="3368823" y="1702200"/>
            <a:ext cx="1368153"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t>現在</a:t>
            </a:r>
            <a:endParaRPr kumimoji="1" lang="ja-JP" altLang="en-US" sz="1600" b="1" dirty="0"/>
          </a:p>
        </p:txBody>
      </p:sp>
      <p:sp>
        <p:nvSpPr>
          <p:cNvPr id="39" name="正方形/長方形 38"/>
          <p:cNvSpPr/>
          <p:nvPr/>
        </p:nvSpPr>
        <p:spPr>
          <a:xfrm>
            <a:off x="6972376" y="1691509"/>
            <a:ext cx="1365000" cy="36004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将来</a:t>
            </a:r>
            <a:endParaRPr kumimoji="1" lang="ja-JP" altLang="en-US" sz="1600" b="1" dirty="0"/>
          </a:p>
        </p:txBody>
      </p:sp>
      <p:pic>
        <p:nvPicPr>
          <p:cNvPr id="15" name="図 73" descr="110925_ベース図（1：9000）.jpg"/>
          <p:cNvPicPr>
            <a:picLocks noChangeAspect="1"/>
          </p:cNvPicPr>
          <p:nvPr/>
        </p:nvPicPr>
        <p:blipFill>
          <a:blip r:embed="rId2" cstate="email"/>
          <a:srcRect/>
          <a:stretch>
            <a:fillRect/>
          </a:stretch>
        </p:blipFill>
        <p:spPr bwMode="auto">
          <a:xfrm>
            <a:off x="488506" y="3429008"/>
            <a:ext cx="2232248" cy="2870033"/>
          </a:xfrm>
          <a:prstGeom prst="rect">
            <a:avLst/>
          </a:prstGeom>
          <a:noFill/>
          <a:ln w="9525">
            <a:noFill/>
            <a:miter lim="800000"/>
            <a:headEnd/>
            <a:tailEnd/>
          </a:ln>
        </p:spPr>
      </p:pic>
      <p:pic>
        <p:nvPicPr>
          <p:cNvPr id="2050" name="Picture 2" descr="130330配置図(2期従前)"/>
          <p:cNvPicPr>
            <a:picLocks noChangeAspect="1" noChangeArrowheads="1"/>
          </p:cNvPicPr>
          <p:nvPr/>
        </p:nvPicPr>
        <p:blipFill>
          <a:blip r:embed="rId3" cstate="email"/>
          <a:srcRect/>
          <a:stretch>
            <a:fillRect/>
          </a:stretch>
        </p:blipFill>
        <p:spPr bwMode="auto">
          <a:xfrm>
            <a:off x="3728867" y="3429000"/>
            <a:ext cx="2293137" cy="2880320"/>
          </a:xfrm>
          <a:prstGeom prst="rect">
            <a:avLst/>
          </a:prstGeom>
          <a:noFill/>
          <a:ln w="9525">
            <a:noFill/>
            <a:miter lim="800000"/>
            <a:headEnd/>
            <a:tailEnd/>
          </a:ln>
        </p:spPr>
      </p:pic>
      <p:pic>
        <p:nvPicPr>
          <p:cNvPr id="2051" name="Picture 3" descr="BASEMAP130115'_1配置図"/>
          <p:cNvPicPr>
            <a:picLocks noChangeAspect="1" noChangeArrowheads="1"/>
          </p:cNvPicPr>
          <p:nvPr/>
        </p:nvPicPr>
        <p:blipFill>
          <a:blip r:embed="rId4" cstate="email"/>
          <a:srcRect/>
          <a:stretch>
            <a:fillRect/>
          </a:stretch>
        </p:blipFill>
        <p:spPr bwMode="auto">
          <a:xfrm>
            <a:off x="7113240" y="3429000"/>
            <a:ext cx="2172389" cy="2880320"/>
          </a:xfrm>
          <a:prstGeom prst="rect">
            <a:avLst/>
          </a:prstGeom>
          <a:noFill/>
          <a:ln w="9525">
            <a:noFill/>
            <a:miter lim="800000"/>
            <a:headEnd/>
            <a:tailEnd/>
          </a:ln>
        </p:spPr>
      </p:pic>
      <p:sp>
        <p:nvSpPr>
          <p:cNvPr id="18" name="フリーフォーム 17"/>
          <p:cNvSpPr/>
          <p:nvPr/>
        </p:nvSpPr>
        <p:spPr>
          <a:xfrm>
            <a:off x="3983376" y="3588881"/>
            <a:ext cx="1133035" cy="2597831"/>
          </a:xfrm>
          <a:custGeom>
            <a:avLst/>
            <a:gdLst>
              <a:gd name="connsiteX0" fmla="*/ 596900 w 1117600"/>
              <a:gd name="connsiteY0" fmla="*/ 31750 h 2305050"/>
              <a:gd name="connsiteX1" fmla="*/ 1035050 w 1117600"/>
              <a:gd name="connsiteY1" fmla="*/ 0 h 2305050"/>
              <a:gd name="connsiteX2" fmla="*/ 1117600 w 1117600"/>
              <a:gd name="connsiteY2" fmla="*/ 374650 h 2305050"/>
              <a:gd name="connsiteX3" fmla="*/ 628650 w 1117600"/>
              <a:gd name="connsiteY3" fmla="*/ 419100 h 2305050"/>
              <a:gd name="connsiteX4" fmla="*/ 793750 w 1117600"/>
              <a:gd name="connsiteY4" fmla="*/ 1758950 h 2305050"/>
              <a:gd name="connsiteX5" fmla="*/ 768350 w 1117600"/>
              <a:gd name="connsiteY5" fmla="*/ 2184400 h 2305050"/>
              <a:gd name="connsiteX6" fmla="*/ 0 w 1117600"/>
              <a:gd name="connsiteY6" fmla="*/ 2305050 h 2305050"/>
              <a:gd name="connsiteX7" fmla="*/ 95250 w 1117600"/>
              <a:gd name="connsiteY7" fmla="*/ 1295400 h 2305050"/>
              <a:gd name="connsiteX8" fmla="*/ 488950 w 1117600"/>
              <a:gd name="connsiteY8" fmla="*/ 304800 h 2305050"/>
              <a:gd name="connsiteX9" fmla="*/ 520700 w 1117600"/>
              <a:gd name="connsiteY9" fmla="*/ 254000 h 2305050"/>
              <a:gd name="connsiteX10" fmla="*/ 527050 w 1117600"/>
              <a:gd name="connsiteY10" fmla="*/ 234950 h 2305050"/>
              <a:gd name="connsiteX11" fmla="*/ 596900 w 1117600"/>
              <a:gd name="connsiteY11" fmla="*/ 31750 h 2305050"/>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0 w 1892796"/>
              <a:gd name="connsiteY6" fmla="*/ 4249266 h 4249266"/>
              <a:gd name="connsiteX7" fmla="*/ 870446 w 1892796"/>
              <a:gd name="connsiteY7" fmla="*/ 1295400 h 4249266"/>
              <a:gd name="connsiteX8" fmla="*/ 1264146 w 1892796"/>
              <a:gd name="connsiteY8" fmla="*/ 304800 h 4249266"/>
              <a:gd name="connsiteX9" fmla="*/ 1295896 w 1892796"/>
              <a:gd name="connsiteY9" fmla="*/ 254000 h 4249266"/>
              <a:gd name="connsiteX10" fmla="*/ 1302246 w 1892796"/>
              <a:gd name="connsiteY10" fmla="*/ 234950 h 4249266"/>
              <a:gd name="connsiteX11" fmla="*/ 1372096 w 1892796"/>
              <a:gd name="connsiteY11" fmla="*/ 31750 h 4249266"/>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504056 w 1892796"/>
              <a:gd name="connsiteY6" fmla="*/ 3889226 h 4249266"/>
              <a:gd name="connsiteX7" fmla="*/ 0 w 1892796"/>
              <a:gd name="connsiteY7" fmla="*/ 4249266 h 4249266"/>
              <a:gd name="connsiteX8" fmla="*/ 870446 w 1892796"/>
              <a:gd name="connsiteY8" fmla="*/ 1295400 h 4249266"/>
              <a:gd name="connsiteX9" fmla="*/ 1264146 w 1892796"/>
              <a:gd name="connsiteY9" fmla="*/ 304800 h 4249266"/>
              <a:gd name="connsiteX10" fmla="*/ 1295896 w 1892796"/>
              <a:gd name="connsiteY10" fmla="*/ 254000 h 4249266"/>
              <a:gd name="connsiteX11" fmla="*/ 1302246 w 1892796"/>
              <a:gd name="connsiteY11" fmla="*/ 234950 h 4249266"/>
              <a:gd name="connsiteX12" fmla="*/ 1372096 w 1892796"/>
              <a:gd name="connsiteY12" fmla="*/ 31750 h 4249266"/>
              <a:gd name="connsiteX0" fmla="*/ 1228080 w 1748780"/>
              <a:gd name="connsiteY0" fmla="*/ 31750 h 3889226"/>
              <a:gd name="connsiteX1" fmla="*/ 1666230 w 1748780"/>
              <a:gd name="connsiteY1" fmla="*/ 0 h 3889226"/>
              <a:gd name="connsiteX2" fmla="*/ 1748780 w 1748780"/>
              <a:gd name="connsiteY2" fmla="*/ 374650 h 3889226"/>
              <a:gd name="connsiteX3" fmla="*/ 1259830 w 1748780"/>
              <a:gd name="connsiteY3" fmla="*/ 419100 h 3889226"/>
              <a:gd name="connsiteX4" fmla="*/ 1424930 w 1748780"/>
              <a:gd name="connsiteY4" fmla="*/ 1758950 h 3889226"/>
              <a:gd name="connsiteX5" fmla="*/ 1399530 w 1748780"/>
              <a:gd name="connsiteY5" fmla="*/ 2184400 h 3889226"/>
              <a:gd name="connsiteX6" fmla="*/ 360040 w 1748780"/>
              <a:gd name="connsiteY6" fmla="*/ 3889226 h 3889226"/>
              <a:gd name="connsiteX7" fmla="*/ 0 w 1748780"/>
              <a:gd name="connsiteY7" fmla="*/ 3745210 h 3889226"/>
              <a:gd name="connsiteX8" fmla="*/ 726430 w 1748780"/>
              <a:gd name="connsiteY8" fmla="*/ 1295400 h 3889226"/>
              <a:gd name="connsiteX9" fmla="*/ 1120130 w 1748780"/>
              <a:gd name="connsiteY9" fmla="*/ 304800 h 3889226"/>
              <a:gd name="connsiteX10" fmla="*/ 1151880 w 1748780"/>
              <a:gd name="connsiteY10" fmla="*/ 254000 h 3889226"/>
              <a:gd name="connsiteX11" fmla="*/ 1158230 w 1748780"/>
              <a:gd name="connsiteY11" fmla="*/ 234950 h 3889226"/>
              <a:gd name="connsiteX12" fmla="*/ 1228080 w 1748780"/>
              <a:gd name="connsiteY12" fmla="*/ 31750 h 3889226"/>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893377"/>
              <a:gd name="connsiteX1" fmla="*/ 1666230 w 1748780"/>
              <a:gd name="connsiteY1" fmla="*/ 0 h 3893377"/>
              <a:gd name="connsiteX2" fmla="*/ 1748780 w 1748780"/>
              <a:gd name="connsiteY2" fmla="*/ 374650 h 3893377"/>
              <a:gd name="connsiteX3" fmla="*/ 1259830 w 1748780"/>
              <a:gd name="connsiteY3" fmla="*/ 419100 h 3893377"/>
              <a:gd name="connsiteX4" fmla="*/ 1424930 w 1748780"/>
              <a:gd name="connsiteY4" fmla="*/ 1758950 h 3893377"/>
              <a:gd name="connsiteX5" fmla="*/ 1399530 w 1748780"/>
              <a:gd name="connsiteY5" fmla="*/ 2184400 h 3893377"/>
              <a:gd name="connsiteX6" fmla="*/ 0 w 1748780"/>
              <a:gd name="connsiteY6" fmla="*/ 3745210 h 3893377"/>
              <a:gd name="connsiteX7" fmla="*/ 726430 w 1748780"/>
              <a:gd name="connsiteY7" fmla="*/ 1295400 h 3893377"/>
              <a:gd name="connsiteX8" fmla="*/ 1120130 w 1748780"/>
              <a:gd name="connsiteY8" fmla="*/ 304800 h 3893377"/>
              <a:gd name="connsiteX9" fmla="*/ 1151880 w 1748780"/>
              <a:gd name="connsiteY9" fmla="*/ 254000 h 3893377"/>
              <a:gd name="connsiteX10" fmla="*/ 1158230 w 1748780"/>
              <a:gd name="connsiteY10" fmla="*/ 234950 h 3893377"/>
              <a:gd name="connsiteX11" fmla="*/ 1228080 w 1748780"/>
              <a:gd name="connsiteY11" fmla="*/ 31750 h 3893377"/>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1296144 w 1748780"/>
              <a:gd name="connsiteY6" fmla="*/ 2809106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8230 w 1728192"/>
              <a:gd name="connsiteY11" fmla="*/ 234156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139180 w 1728192"/>
              <a:gd name="connsiteY0" fmla="*/ 436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39180 w 1728192"/>
              <a:gd name="connsiteY11" fmla="*/ 43656 h 37444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069330 w 1728192"/>
              <a:gd name="connsiteY10" fmla="*/ 265906 h 3757116"/>
              <a:gd name="connsiteX11" fmla="*/ 1139180 w 1728192"/>
              <a:gd name="connsiteY11"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152128 w 1584176"/>
              <a:gd name="connsiteY6" fmla="*/ 2821012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995164 w 1584176"/>
              <a:gd name="connsiteY9"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02022 w 1584176"/>
              <a:gd name="connsiteY8" fmla="*/ 1465014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720080 w 1584176"/>
              <a:gd name="connsiteY9" fmla="*/ 73278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995164 w 1584176"/>
              <a:gd name="connsiteY10" fmla="*/ 56356 h 3613100"/>
              <a:gd name="connsiteX0" fmla="*/ 1080120 w 1584176"/>
              <a:gd name="connsiteY0" fmla="*/ 84708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1080120 w 1584176"/>
              <a:gd name="connsiteY10" fmla="*/ 84708 h 3613100"/>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0 w 1624502"/>
              <a:gd name="connsiteY7" fmla="*/ 3631972 h 3631972"/>
              <a:gd name="connsiteX8" fmla="*/ 603814 w 1624502"/>
              <a:gd name="connsiteY8" fmla="*/ 1451148 h 3631972"/>
              <a:gd name="connsiteX9" fmla="*/ 904422 w 1624502"/>
              <a:gd name="connsiteY9" fmla="*/ 732780 h 3631972"/>
              <a:gd name="connsiteX10" fmla="*/ 1120446 w 1624502"/>
              <a:gd name="connsiteY10" fmla="*/ 84708 h 3631972"/>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37048 w 1624502"/>
              <a:gd name="connsiteY7" fmla="*/ 3623684 h 3631972"/>
              <a:gd name="connsiteX8" fmla="*/ 0 w 1624502"/>
              <a:gd name="connsiteY8" fmla="*/ 3631972 h 3631972"/>
              <a:gd name="connsiteX9" fmla="*/ 603814 w 1624502"/>
              <a:gd name="connsiteY9" fmla="*/ 1451148 h 3631972"/>
              <a:gd name="connsiteX10" fmla="*/ 904422 w 1624502"/>
              <a:gd name="connsiteY10" fmla="*/ 732780 h 3631972"/>
              <a:gd name="connsiteX11" fmla="*/ 1120446 w 1624502"/>
              <a:gd name="connsiteY11" fmla="*/ 84708 h 3631972"/>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608346 w 1629034"/>
              <a:gd name="connsiteY9" fmla="*/ 1451148 h 3623684"/>
              <a:gd name="connsiteX10" fmla="*/ 908954 w 1629034"/>
              <a:gd name="connsiteY10" fmla="*/ 732780 h 3623684"/>
              <a:gd name="connsiteX11" fmla="*/ 1124978 w 1629034"/>
              <a:gd name="connsiteY11"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08346 w 1629034"/>
              <a:gd name="connsiteY10" fmla="*/ 1451148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24978 w 1629034"/>
              <a:gd name="connsiteY13" fmla="*/ 84708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35695 w 1629034"/>
              <a:gd name="connsiteY3" fmla="*/ 422357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512 w 1629034"/>
              <a:gd name="connsiteY3" fmla="*/ 413708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160512 w 1550676"/>
              <a:gd name="connsiteY3" fmla="*/ 413708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086023 w 1550676"/>
              <a:gd name="connsiteY3" fmla="*/ 758445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38532"/>
              <a:gd name="connsiteY0" fmla="*/ 0 h 3572358"/>
              <a:gd name="connsiteX1" fmla="*/ 1448031 w 1538532"/>
              <a:gd name="connsiteY1" fmla="*/ 370033 h 3572358"/>
              <a:gd name="connsiteX2" fmla="*/ 1538532 w 1538532"/>
              <a:gd name="connsiteY2" fmla="*/ 707119 h 3572358"/>
              <a:gd name="connsiteX3" fmla="*/ 1086023 w 1538532"/>
              <a:gd name="connsiteY3" fmla="*/ 707119 h 3572358"/>
              <a:gd name="connsiteX4" fmla="*/ 1325772 w 1538532"/>
              <a:gd name="connsiteY4" fmla="*/ 1719530 h 3572358"/>
              <a:gd name="connsiteX5" fmla="*/ 1300372 w 1538532"/>
              <a:gd name="connsiteY5" fmla="*/ 2144980 h 3572358"/>
              <a:gd name="connsiteX6" fmla="*/ 1268994 w 1538532"/>
              <a:gd name="connsiteY6" fmla="*/ 2697678 h 3572358"/>
              <a:gd name="connsiteX7" fmla="*/ 41580 w 1538532"/>
              <a:gd name="connsiteY7" fmla="*/ 3572358 h 3572358"/>
              <a:gd name="connsiteX8" fmla="*/ 0 w 1538532"/>
              <a:gd name="connsiteY8" fmla="*/ 3567831 h 3572358"/>
              <a:gd name="connsiteX9" fmla="*/ 409924 w 1538532"/>
              <a:gd name="connsiteY9" fmla="*/ 2052454 h 3572358"/>
              <a:gd name="connsiteX10" fmla="*/ 617400 w 1538532"/>
              <a:gd name="connsiteY10" fmla="*/ 1336448 h 3572358"/>
              <a:gd name="connsiteX11" fmla="*/ 832000 w 1538532"/>
              <a:gd name="connsiteY11" fmla="*/ 609026 h 3572358"/>
              <a:gd name="connsiteX12" fmla="*/ 1011231 w 1538532"/>
              <a:gd name="connsiteY12" fmla="*/ 216848 h 3572358"/>
              <a:gd name="connsiteX13" fmla="*/ 1131688 w 1538532"/>
              <a:gd name="connsiteY13" fmla="*/ 0 h 3572358"/>
              <a:gd name="connsiteX0" fmla="*/ 1086023 w 1538532"/>
              <a:gd name="connsiteY0" fmla="*/ 237456 h 3355510"/>
              <a:gd name="connsiteX1" fmla="*/ 1448031 w 1538532"/>
              <a:gd name="connsiteY1" fmla="*/ 153185 h 3355510"/>
              <a:gd name="connsiteX2" fmla="*/ 1538532 w 1538532"/>
              <a:gd name="connsiteY2" fmla="*/ 490271 h 3355510"/>
              <a:gd name="connsiteX3" fmla="*/ 1086023 w 1538532"/>
              <a:gd name="connsiteY3" fmla="*/ 490271 h 3355510"/>
              <a:gd name="connsiteX4" fmla="*/ 1325772 w 1538532"/>
              <a:gd name="connsiteY4" fmla="*/ 1502682 h 3355510"/>
              <a:gd name="connsiteX5" fmla="*/ 1300372 w 1538532"/>
              <a:gd name="connsiteY5" fmla="*/ 1928132 h 3355510"/>
              <a:gd name="connsiteX6" fmla="*/ 1268994 w 1538532"/>
              <a:gd name="connsiteY6" fmla="*/ 2480830 h 3355510"/>
              <a:gd name="connsiteX7" fmla="*/ 41580 w 1538532"/>
              <a:gd name="connsiteY7" fmla="*/ 3355510 h 3355510"/>
              <a:gd name="connsiteX8" fmla="*/ 0 w 1538532"/>
              <a:gd name="connsiteY8" fmla="*/ 3350983 h 3355510"/>
              <a:gd name="connsiteX9" fmla="*/ 409924 w 1538532"/>
              <a:gd name="connsiteY9" fmla="*/ 1835606 h 3355510"/>
              <a:gd name="connsiteX10" fmla="*/ 617400 w 1538532"/>
              <a:gd name="connsiteY10" fmla="*/ 1119600 h 3355510"/>
              <a:gd name="connsiteX11" fmla="*/ 832000 w 1538532"/>
              <a:gd name="connsiteY11" fmla="*/ 392178 h 3355510"/>
              <a:gd name="connsiteX12" fmla="*/ 1011231 w 1538532"/>
              <a:gd name="connsiteY12" fmla="*/ 0 h 3355510"/>
              <a:gd name="connsiteX13" fmla="*/ 1086023 w 1538532"/>
              <a:gd name="connsiteY13" fmla="*/ 237456 h 3355510"/>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268994 w 1538532"/>
              <a:gd name="connsiteY6" fmla="*/ 2327645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228073 w 1538532"/>
              <a:gd name="connsiteY4" fmla="*/ 1297043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498674"/>
              <a:gd name="connsiteY0" fmla="*/ 84271 h 3202325"/>
              <a:gd name="connsiteX1" fmla="*/ 1448031 w 1498674"/>
              <a:gd name="connsiteY1" fmla="*/ 0 h 3202325"/>
              <a:gd name="connsiteX2" fmla="*/ 1498674 w 1498674"/>
              <a:gd name="connsiteY2" fmla="*/ 299971 h 3202325"/>
              <a:gd name="connsiteX3" fmla="*/ 1086023 w 1498674"/>
              <a:gd name="connsiteY3" fmla="*/ 337086 h 3202325"/>
              <a:gd name="connsiteX4" fmla="*/ 1228073 w 1498674"/>
              <a:gd name="connsiteY4" fmla="*/ 1297043 h 3202325"/>
              <a:gd name="connsiteX5" fmla="*/ 1176524 w 1498674"/>
              <a:gd name="connsiteY5" fmla="*/ 1853976 h 3202325"/>
              <a:gd name="connsiteX6" fmla="*/ 1176524 w 1498674"/>
              <a:gd name="connsiteY6" fmla="*/ 2359606 h 3202325"/>
              <a:gd name="connsiteX7" fmla="*/ 41580 w 1498674"/>
              <a:gd name="connsiteY7" fmla="*/ 3202325 h 3202325"/>
              <a:gd name="connsiteX8" fmla="*/ 0 w 1498674"/>
              <a:gd name="connsiteY8" fmla="*/ 3197798 h 3202325"/>
              <a:gd name="connsiteX9" fmla="*/ 409924 w 1498674"/>
              <a:gd name="connsiteY9" fmla="*/ 1682421 h 3202325"/>
              <a:gd name="connsiteX10" fmla="*/ 617400 w 1498674"/>
              <a:gd name="connsiteY10" fmla="*/ 966415 h 3202325"/>
              <a:gd name="connsiteX11" fmla="*/ 832000 w 1498674"/>
              <a:gd name="connsiteY11" fmla="*/ 238993 h 3202325"/>
              <a:gd name="connsiteX12" fmla="*/ 995521 w 1498674"/>
              <a:gd name="connsiteY12" fmla="*/ 84270 h 3202325"/>
              <a:gd name="connsiteX13" fmla="*/ 1086023 w 1498674"/>
              <a:gd name="connsiteY13" fmla="*/ 84271 h 3202325"/>
              <a:gd name="connsiteX0" fmla="*/ 1086023 w 1498674"/>
              <a:gd name="connsiteY0" fmla="*/ 65713 h 3183767"/>
              <a:gd name="connsiteX1" fmla="*/ 1414817 w 1498674"/>
              <a:gd name="connsiteY1" fmla="*/ 0 h 3183767"/>
              <a:gd name="connsiteX2" fmla="*/ 1498674 w 1498674"/>
              <a:gd name="connsiteY2" fmla="*/ 281413 h 3183767"/>
              <a:gd name="connsiteX3" fmla="*/ 1086023 w 1498674"/>
              <a:gd name="connsiteY3" fmla="*/ 318528 h 3183767"/>
              <a:gd name="connsiteX4" fmla="*/ 1228073 w 1498674"/>
              <a:gd name="connsiteY4" fmla="*/ 1278485 h 3183767"/>
              <a:gd name="connsiteX5" fmla="*/ 1176524 w 1498674"/>
              <a:gd name="connsiteY5" fmla="*/ 1835418 h 3183767"/>
              <a:gd name="connsiteX6" fmla="*/ 1176524 w 1498674"/>
              <a:gd name="connsiteY6" fmla="*/ 2341048 h 3183767"/>
              <a:gd name="connsiteX7" fmla="*/ 41580 w 1498674"/>
              <a:gd name="connsiteY7" fmla="*/ 3183767 h 3183767"/>
              <a:gd name="connsiteX8" fmla="*/ 0 w 1498674"/>
              <a:gd name="connsiteY8" fmla="*/ 3179240 h 3183767"/>
              <a:gd name="connsiteX9" fmla="*/ 409924 w 1498674"/>
              <a:gd name="connsiteY9" fmla="*/ 1663863 h 3183767"/>
              <a:gd name="connsiteX10" fmla="*/ 617400 w 1498674"/>
              <a:gd name="connsiteY10" fmla="*/ 947857 h 3183767"/>
              <a:gd name="connsiteX11" fmla="*/ 832000 w 1498674"/>
              <a:gd name="connsiteY11" fmla="*/ 220435 h 3183767"/>
              <a:gd name="connsiteX12" fmla="*/ 995521 w 1498674"/>
              <a:gd name="connsiteY12" fmla="*/ 65712 h 3183767"/>
              <a:gd name="connsiteX13" fmla="*/ 1086023 w 1498674"/>
              <a:gd name="connsiteY13" fmla="*/ 65713 h 3183767"/>
              <a:gd name="connsiteX0" fmla="*/ 1086023 w 1472407"/>
              <a:gd name="connsiteY0" fmla="*/ 65713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86023 w 1472407"/>
              <a:gd name="connsiteY13" fmla="*/ 65713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52808 w 1472407"/>
              <a:gd name="connsiteY13" fmla="*/ 40970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995521 w 1472407"/>
              <a:gd name="connsiteY11" fmla="*/ 65712 h 3183767"/>
              <a:gd name="connsiteX12" fmla="*/ 1052808 w 1472407"/>
              <a:gd name="connsiteY12" fmla="*/ 40970 h 3183767"/>
              <a:gd name="connsiteX0" fmla="*/ 1052808 w 1472407"/>
              <a:gd name="connsiteY0" fmla="*/ 40970 h 3179240"/>
              <a:gd name="connsiteX1" fmla="*/ 1414817 w 1472407"/>
              <a:gd name="connsiteY1" fmla="*/ 0 h 3179240"/>
              <a:gd name="connsiteX2" fmla="*/ 1472407 w 1472407"/>
              <a:gd name="connsiteY2" fmla="*/ 285288 h 3179240"/>
              <a:gd name="connsiteX3" fmla="*/ 1086023 w 1472407"/>
              <a:gd name="connsiteY3" fmla="*/ 318528 h 3179240"/>
              <a:gd name="connsiteX4" fmla="*/ 1228073 w 1472407"/>
              <a:gd name="connsiteY4" fmla="*/ 1278485 h 3179240"/>
              <a:gd name="connsiteX5" fmla="*/ 1176524 w 1472407"/>
              <a:gd name="connsiteY5" fmla="*/ 1835418 h 3179240"/>
              <a:gd name="connsiteX6" fmla="*/ 1176524 w 1472407"/>
              <a:gd name="connsiteY6" fmla="*/ 2341048 h 3179240"/>
              <a:gd name="connsiteX7" fmla="*/ 48375 w 1472407"/>
              <a:gd name="connsiteY7" fmla="*/ 3040269 h 3179240"/>
              <a:gd name="connsiteX8" fmla="*/ 0 w 1472407"/>
              <a:gd name="connsiteY8" fmla="*/ 3179240 h 3179240"/>
              <a:gd name="connsiteX9" fmla="*/ 409924 w 1472407"/>
              <a:gd name="connsiteY9" fmla="*/ 1663863 h 3179240"/>
              <a:gd name="connsiteX10" fmla="*/ 617400 w 1472407"/>
              <a:gd name="connsiteY10" fmla="*/ 947857 h 3179240"/>
              <a:gd name="connsiteX11" fmla="*/ 995521 w 1472407"/>
              <a:gd name="connsiteY11" fmla="*/ 65712 h 3179240"/>
              <a:gd name="connsiteX12" fmla="*/ 1052808 w 1472407"/>
              <a:gd name="connsiteY12" fmla="*/ 40970 h 3179240"/>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61549 w 1424032"/>
              <a:gd name="connsiteY8" fmla="*/ 1663863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947146 w 1424032"/>
              <a:gd name="connsiteY9" fmla="*/ 65712 h 3040269"/>
              <a:gd name="connsiteX10" fmla="*/ 1004433 w 1424032"/>
              <a:gd name="connsiteY10"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58665 w 1424032"/>
              <a:gd name="connsiteY3" fmla="*/ 330917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4032" h="3040269">
                <a:moveTo>
                  <a:pt x="1004433" y="40970"/>
                </a:moveTo>
                <a:lnTo>
                  <a:pt x="1366442" y="0"/>
                </a:lnTo>
                <a:lnTo>
                  <a:pt x="1424032" y="285288"/>
                </a:lnTo>
                <a:lnTo>
                  <a:pt x="1058665" y="330917"/>
                </a:lnTo>
                <a:lnTo>
                  <a:pt x="1179698" y="1278485"/>
                </a:lnTo>
                <a:lnTo>
                  <a:pt x="1128149" y="1835418"/>
                </a:lnTo>
                <a:lnTo>
                  <a:pt x="1128149" y="2341048"/>
                </a:lnTo>
                <a:lnTo>
                  <a:pt x="0" y="3040269"/>
                </a:lnTo>
                <a:lnTo>
                  <a:pt x="371704" y="1682581"/>
                </a:lnTo>
                <a:lnTo>
                  <a:pt x="730885" y="623263"/>
                </a:lnTo>
                <a:lnTo>
                  <a:pt x="947146" y="65712"/>
                </a:lnTo>
                <a:lnTo>
                  <a:pt x="1004433" y="40970"/>
                </a:lnTo>
                <a:close/>
              </a:path>
            </a:pathLst>
          </a:custGeom>
          <a:solidFill>
            <a:srgbClr val="C00000">
              <a:alpha val="65000"/>
            </a:srgb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1" name="正方形/長方形 20"/>
          <p:cNvSpPr/>
          <p:nvPr/>
        </p:nvSpPr>
        <p:spPr>
          <a:xfrm>
            <a:off x="4551541" y="4366010"/>
            <a:ext cx="216024" cy="120000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ctr"/>
            <a:r>
              <a:rPr lang="ja-JP" altLang="en-US" sz="1000" spc="100" dirty="0" smtClean="0">
                <a:solidFill>
                  <a:schemeClr val="tx1"/>
                </a:solidFill>
              </a:rPr>
              <a:t>うめきた２期区域</a:t>
            </a:r>
            <a:endParaRPr lang="en-US" altLang="ja-JP" sz="1000" spc="100" dirty="0" smtClean="0">
              <a:solidFill>
                <a:schemeClr val="tx1"/>
              </a:solidFill>
            </a:endParaRPr>
          </a:p>
        </p:txBody>
      </p:sp>
      <p:sp>
        <p:nvSpPr>
          <p:cNvPr id="23" name="フリーフォーム 22"/>
          <p:cNvSpPr/>
          <p:nvPr/>
        </p:nvSpPr>
        <p:spPr>
          <a:xfrm>
            <a:off x="3900736" y="3429008"/>
            <a:ext cx="908248" cy="2873987"/>
          </a:xfrm>
          <a:custGeom>
            <a:avLst/>
            <a:gdLst>
              <a:gd name="connsiteX0" fmla="*/ 692407 w 692407"/>
              <a:gd name="connsiteY0" fmla="*/ 0 h 2182932"/>
              <a:gd name="connsiteX1" fmla="*/ 322419 w 692407"/>
              <a:gd name="connsiteY1" fmla="*/ 967255 h 2182932"/>
              <a:gd name="connsiteX2" fmla="*/ 42284 w 692407"/>
              <a:gd name="connsiteY2" fmla="*/ 2040222 h 2182932"/>
              <a:gd name="connsiteX3" fmla="*/ 0 w 692407"/>
              <a:gd name="connsiteY3" fmla="*/ 2182932 h 2182932"/>
              <a:gd name="connsiteX0" fmla="*/ 692407 w 717969"/>
              <a:gd name="connsiteY0" fmla="*/ 3934 h 2186866"/>
              <a:gd name="connsiteX1" fmla="*/ 717969 w 717969"/>
              <a:gd name="connsiteY1" fmla="*/ 0 h 2186866"/>
              <a:gd name="connsiteX2" fmla="*/ 322419 w 717969"/>
              <a:gd name="connsiteY2" fmla="*/ 971189 h 2186866"/>
              <a:gd name="connsiteX3" fmla="*/ 42284 w 717969"/>
              <a:gd name="connsiteY3" fmla="*/ 2044156 h 2186866"/>
              <a:gd name="connsiteX4" fmla="*/ 0 w 717969"/>
              <a:gd name="connsiteY4" fmla="*/ 2186866 h 2186866"/>
              <a:gd name="connsiteX0" fmla="*/ 882686 w 908248"/>
              <a:gd name="connsiteY0" fmla="*/ 3934 h 2873987"/>
              <a:gd name="connsiteX1" fmla="*/ 908248 w 908248"/>
              <a:gd name="connsiteY1" fmla="*/ 0 h 2873987"/>
              <a:gd name="connsiteX2" fmla="*/ 512698 w 908248"/>
              <a:gd name="connsiteY2" fmla="*/ 971189 h 2873987"/>
              <a:gd name="connsiteX3" fmla="*/ 232563 w 908248"/>
              <a:gd name="connsiteY3" fmla="*/ 2044156 h 2873987"/>
              <a:gd name="connsiteX4" fmla="*/ 0 w 908248"/>
              <a:gd name="connsiteY4" fmla="*/ 2873987 h 2873987"/>
              <a:gd name="connsiteX0" fmla="*/ 882686 w 908248"/>
              <a:gd name="connsiteY0" fmla="*/ 3934 h 2873987"/>
              <a:gd name="connsiteX1" fmla="*/ 908248 w 908248"/>
              <a:gd name="connsiteY1" fmla="*/ 0 h 2873987"/>
              <a:gd name="connsiteX2" fmla="*/ 512698 w 908248"/>
              <a:gd name="connsiteY2" fmla="*/ 971189 h 2873987"/>
              <a:gd name="connsiteX3" fmla="*/ 243135 w 908248"/>
              <a:gd name="connsiteY3" fmla="*/ 2086441 h 2873987"/>
              <a:gd name="connsiteX4" fmla="*/ 0 w 908248"/>
              <a:gd name="connsiteY4" fmla="*/ 2873987 h 2873987"/>
              <a:gd name="connsiteX0" fmla="*/ 882686 w 908248"/>
              <a:gd name="connsiteY0" fmla="*/ 3934 h 2873987"/>
              <a:gd name="connsiteX1" fmla="*/ 908248 w 908248"/>
              <a:gd name="connsiteY1" fmla="*/ 0 h 2873987"/>
              <a:gd name="connsiteX2" fmla="*/ 533840 w 908248"/>
              <a:gd name="connsiteY2" fmla="*/ 1013474 h 2873987"/>
              <a:gd name="connsiteX3" fmla="*/ 243135 w 908248"/>
              <a:gd name="connsiteY3" fmla="*/ 2086441 h 2873987"/>
              <a:gd name="connsiteX4" fmla="*/ 0 w 908248"/>
              <a:gd name="connsiteY4" fmla="*/ 2873987 h 2873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248" h="2873987">
                <a:moveTo>
                  <a:pt x="882686" y="3934"/>
                </a:moveTo>
                <a:lnTo>
                  <a:pt x="908248" y="0"/>
                </a:lnTo>
                <a:lnTo>
                  <a:pt x="533840" y="1013474"/>
                </a:lnTo>
                <a:lnTo>
                  <a:pt x="243135" y="2086441"/>
                </a:lnTo>
                <a:lnTo>
                  <a:pt x="0" y="2873987"/>
                </a:ln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p>
        </p:txBody>
      </p:sp>
      <p:sp>
        <p:nvSpPr>
          <p:cNvPr id="24" name="フリーフォーム 23"/>
          <p:cNvSpPr/>
          <p:nvPr/>
        </p:nvSpPr>
        <p:spPr>
          <a:xfrm>
            <a:off x="776536" y="3681356"/>
            <a:ext cx="1296144" cy="2417484"/>
          </a:xfrm>
          <a:custGeom>
            <a:avLst/>
            <a:gdLst>
              <a:gd name="connsiteX0" fmla="*/ 596900 w 1117600"/>
              <a:gd name="connsiteY0" fmla="*/ 31750 h 2305050"/>
              <a:gd name="connsiteX1" fmla="*/ 1035050 w 1117600"/>
              <a:gd name="connsiteY1" fmla="*/ 0 h 2305050"/>
              <a:gd name="connsiteX2" fmla="*/ 1117600 w 1117600"/>
              <a:gd name="connsiteY2" fmla="*/ 374650 h 2305050"/>
              <a:gd name="connsiteX3" fmla="*/ 628650 w 1117600"/>
              <a:gd name="connsiteY3" fmla="*/ 419100 h 2305050"/>
              <a:gd name="connsiteX4" fmla="*/ 793750 w 1117600"/>
              <a:gd name="connsiteY4" fmla="*/ 1758950 h 2305050"/>
              <a:gd name="connsiteX5" fmla="*/ 768350 w 1117600"/>
              <a:gd name="connsiteY5" fmla="*/ 2184400 h 2305050"/>
              <a:gd name="connsiteX6" fmla="*/ 0 w 1117600"/>
              <a:gd name="connsiteY6" fmla="*/ 2305050 h 2305050"/>
              <a:gd name="connsiteX7" fmla="*/ 95250 w 1117600"/>
              <a:gd name="connsiteY7" fmla="*/ 1295400 h 2305050"/>
              <a:gd name="connsiteX8" fmla="*/ 488950 w 1117600"/>
              <a:gd name="connsiteY8" fmla="*/ 304800 h 2305050"/>
              <a:gd name="connsiteX9" fmla="*/ 520700 w 1117600"/>
              <a:gd name="connsiteY9" fmla="*/ 254000 h 2305050"/>
              <a:gd name="connsiteX10" fmla="*/ 527050 w 1117600"/>
              <a:gd name="connsiteY10" fmla="*/ 234950 h 2305050"/>
              <a:gd name="connsiteX11" fmla="*/ 596900 w 1117600"/>
              <a:gd name="connsiteY11" fmla="*/ 31750 h 2305050"/>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0 w 1892796"/>
              <a:gd name="connsiteY6" fmla="*/ 4249266 h 4249266"/>
              <a:gd name="connsiteX7" fmla="*/ 870446 w 1892796"/>
              <a:gd name="connsiteY7" fmla="*/ 1295400 h 4249266"/>
              <a:gd name="connsiteX8" fmla="*/ 1264146 w 1892796"/>
              <a:gd name="connsiteY8" fmla="*/ 304800 h 4249266"/>
              <a:gd name="connsiteX9" fmla="*/ 1295896 w 1892796"/>
              <a:gd name="connsiteY9" fmla="*/ 254000 h 4249266"/>
              <a:gd name="connsiteX10" fmla="*/ 1302246 w 1892796"/>
              <a:gd name="connsiteY10" fmla="*/ 234950 h 4249266"/>
              <a:gd name="connsiteX11" fmla="*/ 1372096 w 1892796"/>
              <a:gd name="connsiteY11" fmla="*/ 31750 h 4249266"/>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504056 w 1892796"/>
              <a:gd name="connsiteY6" fmla="*/ 3889226 h 4249266"/>
              <a:gd name="connsiteX7" fmla="*/ 0 w 1892796"/>
              <a:gd name="connsiteY7" fmla="*/ 4249266 h 4249266"/>
              <a:gd name="connsiteX8" fmla="*/ 870446 w 1892796"/>
              <a:gd name="connsiteY8" fmla="*/ 1295400 h 4249266"/>
              <a:gd name="connsiteX9" fmla="*/ 1264146 w 1892796"/>
              <a:gd name="connsiteY9" fmla="*/ 304800 h 4249266"/>
              <a:gd name="connsiteX10" fmla="*/ 1295896 w 1892796"/>
              <a:gd name="connsiteY10" fmla="*/ 254000 h 4249266"/>
              <a:gd name="connsiteX11" fmla="*/ 1302246 w 1892796"/>
              <a:gd name="connsiteY11" fmla="*/ 234950 h 4249266"/>
              <a:gd name="connsiteX12" fmla="*/ 1372096 w 1892796"/>
              <a:gd name="connsiteY12" fmla="*/ 31750 h 4249266"/>
              <a:gd name="connsiteX0" fmla="*/ 1228080 w 1748780"/>
              <a:gd name="connsiteY0" fmla="*/ 31750 h 3889226"/>
              <a:gd name="connsiteX1" fmla="*/ 1666230 w 1748780"/>
              <a:gd name="connsiteY1" fmla="*/ 0 h 3889226"/>
              <a:gd name="connsiteX2" fmla="*/ 1748780 w 1748780"/>
              <a:gd name="connsiteY2" fmla="*/ 374650 h 3889226"/>
              <a:gd name="connsiteX3" fmla="*/ 1259830 w 1748780"/>
              <a:gd name="connsiteY3" fmla="*/ 419100 h 3889226"/>
              <a:gd name="connsiteX4" fmla="*/ 1424930 w 1748780"/>
              <a:gd name="connsiteY4" fmla="*/ 1758950 h 3889226"/>
              <a:gd name="connsiteX5" fmla="*/ 1399530 w 1748780"/>
              <a:gd name="connsiteY5" fmla="*/ 2184400 h 3889226"/>
              <a:gd name="connsiteX6" fmla="*/ 360040 w 1748780"/>
              <a:gd name="connsiteY6" fmla="*/ 3889226 h 3889226"/>
              <a:gd name="connsiteX7" fmla="*/ 0 w 1748780"/>
              <a:gd name="connsiteY7" fmla="*/ 3745210 h 3889226"/>
              <a:gd name="connsiteX8" fmla="*/ 726430 w 1748780"/>
              <a:gd name="connsiteY8" fmla="*/ 1295400 h 3889226"/>
              <a:gd name="connsiteX9" fmla="*/ 1120130 w 1748780"/>
              <a:gd name="connsiteY9" fmla="*/ 304800 h 3889226"/>
              <a:gd name="connsiteX10" fmla="*/ 1151880 w 1748780"/>
              <a:gd name="connsiteY10" fmla="*/ 254000 h 3889226"/>
              <a:gd name="connsiteX11" fmla="*/ 1158230 w 1748780"/>
              <a:gd name="connsiteY11" fmla="*/ 234950 h 3889226"/>
              <a:gd name="connsiteX12" fmla="*/ 1228080 w 1748780"/>
              <a:gd name="connsiteY12" fmla="*/ 31750 h 3889226"/>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893377"/>
              <a:gd name="connsiteX1" fmla="*/ 1666230 w 1748780"/>
              <a:gd name="connsiteY1" fmla="*/ 0 h 3893377"/>
              <a:gd name="connsiteX2" fmla="*/ 1748780 w 1748780"/>
              <a:gd name="connsiteY2" fmla="*/ 374650 h 3893377"/>
              <a:gd name="connsiteX3" fmla="*/ 1259830 w 1748780"/>
              <a:gd name="connsiteY3" fmla="*/ 419100 h 3893377"/>
              <a:gd name="connsiteX4" fmla="*/ 1424930 w 1748780"/>
              <a:gd name="connsiteY4" fmla="*/ 1758950 h 3893377"/>
              <a:gd name="connsiteX5" fmla="*/ 1399530 w 1748780"/>
              <a:gd name="connsiteY5" fmla="*/ 2184400 h 3893377"/>
              <a:gd name="connsiteX6" fmla="*/ 0 w 1748780"/>
              <a:gd name="connsiteY6" fmla="*/ 3745210 h 3893377"/>
              <a:gd name="connsiteX7" fmla="*/ 726430 w 1748780"/>
              <a:gd name="connsiteY7" fmla="*/ 1295400 h 3893377"/>
              <a:gd name="connsiteX8" fmla="*/ 1120130 w 1748780"/>
              <a:gd name="connsiteY8" fmla="*/ 304800 h 3893377"/>
              <a:gd name="connsiteX9" fmla="*/ 1151880 w 1748780"/>
              <a:gd name="connsiteY9" fmla="*/ 254000 h 3893377"/>
              <a:gd name="connsiteX10" fmla="*/ 1158230 w 1748780"/>
              <a:gd name="connsiteY10" fmla="*/ 234950 h 3893377"/>
              <a:gd name="connsiteX11" fmla="*/ 1228080 w 1748780"/>
              <a:gd name="connsiteY11" fmla="*/ 31750 h 3893377"/>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1296144 w 1748780"/>
              <a:gd name="connsiteY6" fmla="*/ 2809106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8230 w 1728192"/>
              <a:gd name="connsiteY11" fmla="*/ 234156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139180 w 1728192"/>
              <a:gd name="connsiteY0" fmla="*/ 436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39180 w 1728192"/>
              <a:gd name="connsiteY11" fmla="*/ 43656 h 37444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069330 w 1728192"/>
              <a:gd name="connsiteY10" fmla="*/ 265906 h 3757116"/>
              <a:gd name="connsiteX11" fmla="*/ 1139180 w 1728192"/>
              <a:gd name="connsiteY11"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152128 w 1584176"/>
              <a:gd name="connsiteY6" fmla="*/ 2821012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995164 w 1584176"/>
              <a:gd name="connsiteY9"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02022 w 1584176"/>
              <a:gd name="connsiteY8" fmla="*/ 1465014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720080 w 1584176"/>
              <a:gd name="connsiteY9" fmla="*/ 73278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995164 w 1584176"/>
              <a:gd name="connsiteY10" fmla="*/ 56356 h 3613100"/>
              <a:gd name="connsiteX0" fmla="*/ 1080120 w 1584176"/>
              <a:gd name="connsiteY0" fmla="*/ 84708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1080120 w 1584176"/>
              <a:gd name="connsiteY10" fmla="*/ 84708 h 3613100"/>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0 w 1624502"/>
              <a:gd name="connsiteY7" fmla="*/ 3631972 h 3631972"/>
              <a:gd name="connsiteX8" fmla="*/ 603814 w 1624502"/>
              <a:gd name="connsiteY8" fmla="*/ 1451148 h 3631972"/>
              <a:gd name="connsiteX9" fmla="*/ 904422 w 1624502"/>
              <a:gd name="connsiteY9" fmla="*/ 732780 h 3631972"/>
              <a:gd name="connsiteX10" fmla="*/ 1120446 w 1624502"/>
              <a:gd name="connsiteY10" fmla="*/ 84708 h 3631972"/>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37048 w 1624502"/>
              <a:gd name="connsiteY7" fmla="*/ 3623684 h 3631972"/>
              <a:gd name="connsiteX8" fmla="*/ 0 w 1624502"/>
              <a:gd name="connsiteY8" fmla="*/ 3631972 h 3631972"/>
              <a:gd name="connsiteX9" fmla="*/ 603814 w 1624502"/>
              <a:gd name="connsiteY9" fmla="*/ 1451148 h 3631972"/>
              <a:gd name="connsiteX10" fmla="*/ 904422 w 1624502"/>
              <a:gd name="connsiteY10" fmla="*/ 732780 h 3631972"/>
              <a:gd name="connsiteX11" fmla="*/ 1120446 w 1624502"/>
              <a:gd name="connsiteY11" fmla="*/ 84708 h 3631972"/>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608346 w 1629034"/>
              <a:gd name="connsiteY9" fmla="*/ 1451148 h 3623684"/>
              <a:gd name="connsiteX10" fmla="*/ 908954 w 1629034"/>
              <a:gd name="connsiteY10" fmla="*/ 732780 h 3623684"/>
              <a:gd name="connsiteX11" fmla="*/ 1124978 w 1629034"/>
              <a:gd name="connsiteY11"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08346 w 1629034"/>
              <a:gd name="connsiteY10" fmla="*/ 1451148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24978 w 1629034"/>
              <a:gd name="connsiteY13" fmla="*/ 84708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35695 w 1629034"/>
              <a:gd name="connsiteY3" fmla="*/ 422357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512 w 1629034"/>
              <a:gd name="connsiteY3" fmla="*/ 413708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160512 w 1550676"/>
              <a:gd name="connsiteY3" fmla="*/ 413708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086023 w 1550676"/>
              <a:gd name="connsiteY3" fmla="*/ 758445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38532"/>
              <a:gd name="connsiteY0" fmla="*/ 0 h 3572358"/>
              <a:gd name="connsiteX1" fmla="*/ 1448031 w 1538532"/>
              <a:gd name="connsiteY1" fmla="*/ 370033 h 3572358"/>
              <a:gd name="connsiteX2" fmla="*/ 1538532 w 1538532"/>
              <a:gd name="connsiteY2" fmla="*/ 707119 h 3572358"/>
              <a:gd name="connsiteX3" fmla="*/ 1086023 w 1538532"/>
              <a:gd name="connsiteY3" fmla="*/ 707119 h 3572358"/>
              <a:gd name="connsiteX4" fmla="*/ 1325772 w 1538532"/>
              <a:gd name="connsiteY4" fmla="*/ 1719530 h 3572358"/>
              <a:gd name="connsiteX5" fmla="*/ 1300372 w 1538532"/>
              <a:gd name="connsiteY5" fmla="*/ 2144980 h 3572358"/>
              <a:gd name="connsiteX6" fmla="*/ 1268994 w 1538532"/>
              <a:gd name="connsiteY6" fmla="*/ 2697678 h 3572358"/>
              <a:gd name="connsiteX7" fmla="*/ 41580 w 1538532"/>
              <a:gd name="connsiteY7" fmla="*/ 3572358 h 3572358"/>
              <a:gd name="connsiteX8" fmla="*/ 0 w 1538532"/>
              <a:gd name="connsiteY8" fmla="*/ 3567831 h 3572358"/>
              <a:gd name="connsiteX9" fmla="*/ 409924 w 1538532"/>
              <a:gd name="connsiteY9" fmla="*/ 2052454 h 3572358"/>
              <a:gd name="connsiteX10" fmla="*/ 617400 w 1538532"/>
              <a:gd name="connsiteY10" fmla="*/ 1336448 h 3572358"/>
              <a:gd name="connsiteX11" fmla="*/ 832000 w 1538532"/>
              <a:gd name="connsiteY11" fmla="*/ 609026 h 3572358"/>
              <a:gd name="connsiteX12" fmla="*/ 1011231 w 1538532"/>
              <a:gd name="connsiteY12" fmla="*/ 216848 h 3572358"/>
              <a:gd name="connsiteX13" fmla="*/ 1131688 w 1538532"/>
              <a:gd name="connsiteY13" fmla="*/ 0 h 3572358"/>
              <a:gd name="connsiteX0" fmla="*/ 1086023 w 1538532"/>
              <a:gd name="connsiteY0" fmla="*/ 237456 h 3355510"/>
              <a:gd name="connsiteX1" fmla="*/ 1448031 w 1538532"/>
              <a:gd name="connsiteY1" fmla="*/ 153185 h 3355510"/>
              <a:gd name="connsiteX2" fmla="*/ 1538532 w 1538532"/>
              <a:gd name="connsiteY2" fmla="*/ 490271 h 3355510"/>
              <a:gd name="connsiteX3" fmla="*/ 1086023 w 1538532"/>
              <a:gd name="connsiteY3" fmla="*/ 490271 h 3355510"/>
              <a:gd name="connsiteX4" fmla="*/ 1325772 w 1538532"/>
              <a:gd name="connsiteY4" fmla="*/ 1502682 h 3355510"/>
              <a:gd name="connsiteX5" fmla="*/ 1300372 w 1538532"/>
              <a:gd name="connsiteY5" fmla="*/ 1928132 h 3355510"/>
              <a:gd name="connsiteX6" fmla="*/ 1268994 w 1538532"/>
              <a:gd name="connsiteY6" fmla="*/ 2480830 h 3355510"/>
              <a:gd name="connsiteX7" fmla="*/ 41580 w 1538532"/>
              <a:gd name="connsiteY7" fmla="*/ 3355510 h 3355510"/>
              <a:gd name="connsiteX8" fmla="*/ 0 w 1538532"/>
              <a:gd name="connsiteY8" fmla="*/ 3350983 h 3355510"/>
              <a:gd name="connsiteX9" fmla="*/ 409924 w 1538532"/>
              <a:gd name="connsiteY9" fmla="*/ 1835606 h 3355510"/>
              <a:gd name="connsiteX10" fmla="*/ 617400 w 1538532"/>
              <a:gd name="connsiteY10" fmla="*/ 1119600 h 3355510"/>
              <a:gd name="connsiteX11" fmla="*/ 832000 w 1538532"/>
              <a:gd name="connsiteY11" fmla="*/ 392178 h 3355510"/>
              <a:gd name="connsiteX12" fmla="*/ 1011231 w 1538532"/>
              <a:gd name="connsiteY12" fmla="*/ 0 h 3355510"/>
              <a:gd name="connsiteX13" fmla="*/ 1086023 w 1538532"/>
              <a:gd name="connsiteY13" fmla="*/ 237456 h 3355510"/>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268994 w 1538532"/>
              <a:gd name="connsiteY6" fmla="*/ 2327645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228073 w 1538532"/>
              <a:gd name="connsiteY4" fmla="*/ 1297043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498674"/>
              <a:gd name="connsiteY0" fmla="*/ 84271 h 3202325"/>
              <a:gd name="connsiteX1" fmla="*/ 1448031 w 1498674"/>
              <a:gd name="connsiteY1" fmla="*/ 0 h 3202325"/>
              <a:gd name="connsiteX2" fmla="*/ 1498674 w 1498674"/>
              <a:gd name="connsiteY2" fmla="*/ 299971 h 3202325"/>
              <a:gd name="connsiteX3" fmla="*/ 1086023 w 1498674"/>
              <a:gd name="connsiteY3" fmla="*/ 337086 h 3202325"/>
              <a:gd name="connsiteX4" fmla="*/ 1228073 w 1498674"/>
              <a:gd name="connsiteY4" fmla="*/ 1297043 h 3202325"/>
              <a:gd name="connsiteX5" fmla="*/ 1176524 w 1498674"/>
              <a:gd name="connsiteY5" fmla="*/ 1853976 h 3202325"/>
              <a:gd name="connsiteX6" fmla="*/ 1176524 w 1498674"/>
              <a:gd name="connsiteY6" fmla="*/ 2359606 h 3202325"/>
              <a:gd name="connsiteX7" fmla="*/ 41580 w 1498674"/>
              <a:gd name="connsiteY7" fmla="*/ 3202325 h 3202325"/>
              <a:gd name="connsiteX8" fmla="*/ 0 w 1498674"/>
              <a:gd name="connsiteY8" fmla="*/ 3197798 h 3202325"/>
              <a:gd name="connsiteX9" fmla="*/ 409924 w 1498674"/>
              <a:gd name="connsiteY9" fmla="*/ 1682421 h 3202325"/>
              <a:gd name="connsiteX10" fmla="*/ 617400 w 1498674"/>
              <a:gd name="connsiteY10" fmla="*/ 966415 h 3202325"/>
              <a:gd name="connsiteX11" fmla="*/ 832000 w 1498674"/>
              <a:gd name="connsiteY11" fmla="*/ 238993 h 3202325"/>
              <a:gd name="connsiteX12" fmla="*/ 995521 w 1498674"/>
              <a:gd name="connsiteY12" fmla="*/ 84270 h 3202325"/>
              <a:gd name="connsiteX13" fmla="*/ 1086023 w 1498674"/>
              <a:gd name="connsiteY13" fmla="*/ 84271 h 3202325"/>
              <a:gd name="connsiteX0" fmla="*/ 1086023 w 1498674"/>
              <a:gd name="connsiteY0" fmla="*/ 65713 h 3183767"/>
              <a:gd name="connsiteX1" fmla="*/ 1414817 w 1498674"/>
              <a:gd name="connsiteY1" fmla="*/ 0 h 3183767"/>
              <a:gd name="connsiteX2" fmla="*/ 1498674 w 1498674"/>
              <a:gd name="connsiteY2" fmla="*/ 281413 h 3183767"/>
              <a:gd name="connsiteX3" fmla="*/ 1086023 w 1498674"/>
              <a:gd name="connsiteY3" fmla="*/ 318528 h 3183767"/>
              <a:gd name="connsiteX4" fmla="*/ 1228073 w 1498674"/>
              <a:gd name="connsiteY4" fmla="*/ 1278485 h 3183767"/>
              <a:gd name="connsiteX5" fmla="*/ 1176524 w 1498674"/>
              <a:gd name="connsiteY5" fmla="*/ 1835418 h 3183767"/>
              <a:gd name="connsiteX6" fmla="*/ 1176524 w 1498674"/>
              <a:gd name="connsiteY6" fmla="*/ 2341048 h 3183767"/>
              <a:gd name="connsiteX7" fmla="*/ 41580 w 1498674"/>
              <a:gd name="connsiteY7" fmla="*/ 3183767 h 3183767"/>
              <a:gd name="connsiteX8" fmla="*/ 0 w 1498674"/>
              <a:gd name="connsiteY8" fmla="*/ 3179240 h 3183767"/>
              <a:gd name="connsiteX9" fmla="*/ 409924 w 1498674"/>
              <a:gd name="connsiteY9" fmla="*/ 1663863 h 3183767"/>
              <a:gd name="connsiteX10" fmla="*/ 617400 w 1498674"/>
              <a:gd name="connsiteY10" fmla="*/ 947857 h 3183767"/>
              <a:gd name="connsiteX11" fmla="*/ 832000 w 1498674"/>
              <a:gd name="connsiteY11" fmla="*/ 220435 h 3183767"/>
              <a:gd name="connsiteX12" fmla="*/ 995521 w 1498674"/>
              <a:gd name="connsiteY12" fmla="*/ 65712 h 3183767"/>
              <a:gd name="connsiteX13" fmla="*/ 1086023 w 1498674"/>
              <a:gd name="connsiteY13" fmla="*/ 65713 h 3183767"/>
              <a:gd name="connsiteX0" fmla="*/ 1086023 w 1472407"/>
              <a:gd name="connsiteY0" fmla="*/ 65713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86023 w 1472407"/>
              <a:gd name="connsiteY13" fmla="*/ 65713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52808 w 1472407"/>
              <a:gd name="connsiteY13" fmla="*/ 40970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995521 w 1472407"/>
              <a:gd name="connsiteY11" fmla="*/ 65712 h 3183767"/>
              <a:gd name="connsiteX12" fmla="*/ 1052808 w 1472407"/>
              <a:gd name="connsiteY12" fmla="*/ 40970 h 3183767"/>
              <a:gd name="connsiteX0" fmla="*/ 1052808 w 1472407"/>
              <a:gd name="connsiteY0" fmla="*/ 40970 h 3179240"/>
              <a:gd name="connsiteX1" fmla="*/ 1414817 w 1472407"/>
              <a:gd name="connsiteY1" fmla="*/ 0 h 3179240"/>
              <a:gd name="connsiteX2" fmla="*/ 1472407 w 1472407"/>
              <a:gd name="connsiteY2" fmla="*/ 285288 h 3179240"/>
              <a:gd name="connsiteX3" fmla="*/ 1086023 w 1472407"/>
              <a:gd name="connsiteY3" fmla="*/ 318528 h 3179240"/>
              <a:gd name="connsiteX4" fmla="*/ 1228073 w 1472407"/>
              <a:gd name="connsiteY4" fmla="*/ 1278485 h 3179240"/>
              <a:gd name="connsiteX5" fmla="*/ 1176524 w 1472407"/>
              <a:gd name="connsiteY5" fmla="*/ 1835418 h 3179240"/>
              <a:gd name="connsiteX6" fmla="*/ 1176524 w 1472407"/>
              <a:gd name="connsiteY6" fmla="*/ 2341048 h 3179240"/>
              <a:gd name="connsiteX7" fmla="*/ 48375 w 1472407"/>
              <a:gd name="connsiteY7" fmla="*/ 3040269 h 3179240"/>
              <a:gd name="connsiteX8" fmla="*/ 0 w 1472407"/>
              <a:gd name="connsiteY8" fmla="*/ 3179240 h 3179240"/>
              <a:gd name="connsiteX9" fmla="*/ 409924 w 1472407"/>
              <a:gd name="connsiteY9" fmla="*/ 1663863 h 3179240"/>
              <a:gd name="connsiteX10" fmla="*/ 617400 w 1472407"/>
              <a:gd name="connsiteY10" fmla="*/ 947857 h 3179240"/>
              <a:gd name="connsiteX11" fmla="*/ 995521 w 1472407"/>
              <a:gd name="connsiteY11" fmla="*/ 65712 h 3179240"/>
              <a:gd name="connsiteX12" fmla="*/ 1052808 w 1472407"/>
              <a:gd name="connsiteY12" fmla="*/ 40970 h 3179240"/>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61549 w 1424032"/>
              <a:gd name="connsiteY8" fmla="*/ 1663863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947146 w 1424032"/>
              <a:gd name="connsiteY9" fmla="*/ 65712 h 3040269"/>
              <a:gd name="connsiteX10" fmla="*/ 1004433 w 1424032"/>
              <a:gd name="connsiteY10"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58665 w 1424032"/>
              <a:gd name="connsiteY3" fmla="*/ 330917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 name="connsiteX0" fmla="*/ 1004433 w 1629034"/>
              <a:gd name="connsiteY0" fmla="*/ 40970 h 3040269"/>
              <a:gd name="connsiteX1" fmla="*/ 1366442 w 1629034"/>
              <a:gd name="connsiteY1" fmla="*/ 0 h 3040269"/>
              <a:gd name="connsiteX2" fmla="*/ 1424032 w 1629034"/>
              <a:gd name="connsiteY2" fmla="*/ 285288 h 3040269"/>
              <a:gd name="connsiteX3" fmla="*/ 1058665 w 1629034"/>
              <a:gd name="connsiteY3" fmla="*/ 330917 h 3040269"/>
              <a:gd name="connsiteX4" fmla="*/ 1179698 w 1629034"/>
              <a:gd name="connsiteY4" fmla="*/ 1278485 h 3040269"/>
              <a:gd name="connsiteX5" fmla="*/ 1128149 w 1629034"/>
              <a:gd name="connsiteY5" fmla="*/ 1835418 h 3040269"/>
              <a:gd name="connsiteX6" fmla="*/ 1629034 w 1629034"/>
              <a:gd name="connsiteY6" fmla="*/ 1938250 h 3040269"/>
              <a:gd name="connsiteX7" fmla="*/ 0 w 1629034"/>
              <a:gd name="connsiteY7" fmla="*/ 3040269 h 3040269"/>
              <a:gd name="connsiteX8" fmla="*/ 371704 w 1629034"/>
              <a:gd name="connsiteY8" fmla="*/ 1682581 h 3040269"/>
              <a:gd name="connsiteX9" fmla="*/ 730885 w 1629034"/>
              <a:gd name="connsiteY9" fmla="*/ 623263 h 3040269"/>
              <a:gd name="connsiteX10" fmla="*/ 947146 w 1629034"/>
              <a:gd name="connsiteY10" fmla="*/ 65712 h 3040269"/>
              <a:gd name="connsiteX11" fmla="*/ 1004433 w 1629034"/>
              <a:gd name="connsiteY11" fmla="*/ 40970 h 3040269"/>
              <a:gd name="connsiteX0" fmla="*/ 1004433 w 1629034"/>
              <a:gd name="connsiteY0" fmla="*/ 40970 h 3040269"/>
              <a:gd name="connsiteX1" fmla="*/ 1366442 w 1629034"/>
              <a:gd name="connsiteY1" fmla="*/ 0 h 3040269"/>
              <a:gd name="connsiteX2" fmla="*/ 1424032 w 1629034"/>
              <a:gd name="connsiteY2" fmla="*/ 285288 h 3040269"/>
              <a:gd name="connsiteX3" fmla="*/ 1058665 w 1629034"/>
              <a:gd name="connsiteY3" fmla="*/ 330917 h 3040269"/>
              <a:gd name="connsiteX4" fmla="*/ 1179698 w 1629034"/>
              <a:gd name="connsiteY4" fmla="*/ 1278485 h 3040269"/>
              <a:gd name="connsiteX5" fmla="*/ 1448030 w 1629034"/>
              <a:gd name="connsiteY5" fmla="*/ 1432619 h 3040269"/>
              <a:gd name="connsiteX6" fmla="*/ 1629034 w 1629034"/>
              <a:gd name="connsiteY6" fmla="*/ 1938250 h 3040269"/>
              <a:gd name="connsiteX7" fmla="*/ 0 w 1629034"/>
              <a:gd name="connsiteY7" fmla="*/ 3040269 h 3040269"/>
              <a:gd name="connsiteX8" fmla="*/ 371704 w 1629034"/>
              <a:gd name="connsiteY8" fmla="*/ 1682581 h 3040269"/>
              <a:gd name="connsiteX9" fmla="*/ 730885 w 1629034"/>
              <a:gd name="connsiteY9" fmla="*/ 623263 h 3040269"/>
              <a:gd name="connsiteX10" fmla="*/ 947146 w 1629034"/>
              <a:gd name="connsiteY10" fmla="*/ 65712 h 3040269"/>
              <a:gd name="connsiteX11" fmla="*/ 1004433 w 1629034"/>
              <a:gd name="connsiteY11" fmla="*/ 40970 h 3040269"/>
              <a:gd name="connsiteX0" fmla="*/ 1004433 w 1629034"/>
              <a:gd name="connsiteY0" fmla="*/ 40970 h 3040269"/>
              <a:gd name="connsiteX1" fmla="*/ 1366442 w 1629034"/>
              <a:gd name="connsiteY1" fmla="*/ 0 h 3040269"/>
              <a:gd name="connsiteX2" fmla="*/ 1424032 w 1629034"/>
              <a:gd name="connsiteY2" fmla="*/ 285288 h 3040269"/>
              <a:gd name="connsiteX3" fmla="*/ 1058665 w 1629034"/>
              <a:gd name="connsiteY3" fmla="*/ 330917 h 3040269"/>
              <a:gd name="connsiteX4" fmla="*/ 1448030 w 1629034"/>
              <a:gd name="connsiteY4" fmla="*/ 1432619 h 3040269"/>
              <a:gd name="connsiteX5" fmla="*/ 1629034 w 1629034"/>
              <a:gd name="connsiteY5" fmla="*/ 1938250 h 3040269"/>
              <a:gd name="connsiteX6" fmla="*/ 0 w 1629034"/>
              <a:gd name="connsiteY6" fmla="*/ 3040269 h 3040269"/>
              <a:gd name="connsiteX7" fmla="*/ 371704 w 1629034"/>
              <a:gd name="connsiteY7" fmla="*/ 1682581 h 3040269"/>
              <a:gd name="connsiteX8" fmla="*/ 730885 w 1629034"/>
              <a:gd name="connsiteY8" fmla="*/ 623263 h 3040269"/>
              <a:gd name="connsiteX9" fmla="*/ 947146 w 1629034"/>
              <a:gd name="connsiteY9" fmla="*/ 65712 h 3040269"/>
              <a:gd name="connsiteX10" fmla="*/ 1004433 w 1629034"/>
              <a:gd name="connsiteY10" fmla="*/ 40970 h 3040269"/>
              <a:gd name="connsiteX0" fmla="*/ 1004433 w 1629034"/>
              <a:gd name="connsiteY0" fmla="*/ 40970 h 3040269"/>
              <a:gd name="connsiteX1" fmla="*/ 1366442 w 1629034"/>
              <a:gd name="connsiteY1" fmla="*/ 0 h 3040269"/>
              <a:gd name="connsiteX2" fmla="*/ 1424032 w 1629034"/>
              <a:gd name="connsiteY2" fmla="*/ 285288 h 3040269"/>
              <a:gd name="connsiteX3" fmla="*/ 1357528 w 1629034"/>
              <a:gd name="connsiteY3" fmla="*/ 421359 h 3040269"/>
              <a:gd name="connsiteX4" fmla="*/ 1448030 w 1629034"/>
              <a:gd name="connsiteY4" fmla="*/ 1432619 h 3040269"/>
              <a:gd name="connsiteX5" fmla="*/ 1629034 w 1629034"/>
              <a:gd name="connsiteY5" fmla="*/ 1938250 h 3040269"/>
              <a:gd name="connsiteX6" fmla="*/ 0 w 1629034"/>
              <a:gd name="connsiteY6" fmla="*/ 3040269 h 3040269"/>
              <a:gd name="connsiteX7" fmla="*/ 371704 w 1629034"/>
              <a:gd name="connsiteY7" fmla="*/ 1682581 h 3040269"/>
              <a:gd name="connsiteX8" fmla="*/ 730885 w 1629034"/>
              <a:gd name="connsiteY8" fmla="*/ 623263 h 3040269"/>
              <a:gd name="connsiteX9" fmla="*/ 947146 w 1629034"/>
              <a:gd name="connsiteY9" fmla="*/ 65712 h 3040269"/>
              <a:gd name="connsiteX10" fmla="*/ 1004433 w 1629034"/>
              <a:gd name="connsiteY10" fmla="*/ 40970 h 3040269"/>
              <a:gd name="connsiteX0" fmla="*/ 1004433 w 1629034"/>
              <a:gd name="connsiteY0" fmla="*/ 40970 h 3040269"/>
              <a:gd name="connsiteX1" fmla="*/ 1366442 w 1629034"/>
              <a:gd name="connsiteY1" fmla="*/ 0 h 3040269"/>
              <a:gd name="connsiteX2" fmla="*/ 1424032 w 1629034"/>
              <a:gd name="connsiteY2" fmla="*/ 285288 h 3040269"/>
              <a:gd name="connsiteX3" fmla="*/ 1357528 w 1629034"/>
              <a:gd name="connsiteY3" fmla="*/ 421359 h 3040269"/>
              <a:gd name="connsiteX4" fmla="*/ 1481951 w 1629034"/>
              <a:gd name="connsiteY4" fmla="*/ 1435836 h 3040269"/>
              <a:gd name="connsiteX5" fmla="*/ 1629034 w 1629034"/>
              <a:gd name="connsiteY5" fmla="*/ 1938250 h 3040269"/>
              <a:gd name="connsiteX6" fmla="*/ 0 w 1629034"/>
              <a:gd name="connsiteY6" fmla="*/ 3040269 h 3040269"/>
              <a:gd name="connsiteX7" fmla="*/ 371704 w 1629034"/>
              <a:gd name="connsiteY7" fmla="*/ 1682581 h 3040269"/>
              <a:gd name="connsiteX8" fmla="*/ 730885 w 1629034"/>
              <a:gd name="connsiteY8" fmla="*/ 623263 h 3040269"/>
              <a:gd name="connsiteX9" fmla="*/ 947146 w 1629034"/>
              <a:gd name="connsiteY9" fmla="*/ 65712 h 3040269"/>
              <a:gd name="connsiteX10" fmla="*/ 1004433 w 1629034"/>
              <a:gd name="connsiteY10" fmla="*/ 40970 h 3040269"/>
              <a:gd name="connsiteX0" fmla="*/ 1004433 w 1629034"/>
              <a:gd name="connsiteY0" fmla="*/ 40970 h 3040269"/>
              <a:gd name="connsiteX1" fmla="*/ 1366442 w 1629034"/>
              <a:gd name="connsiteY1" fmla="*/ 0 h 3040269"/>
              <a:gd name="connsiteX2" fmla="*/ 1357528 w 1629034"/>
              <a:gd name="connsiteY2" fmla="*/ 421359 h 3040269"/>
              <a:gd name="connsiteX3" fmla="*/ 1481951 w 1629034"/>
              <a:gd name="connsiteY3" fmla="*/ 1435836 h 3040269"/>
              <a:gd name="connsiteX4" fmla="*/ 1629034 w 1629034"/>
              <a:gd name="connsiteY4" fmla="*/ 1938250 h 3040269"/>
              <a:gd name="connsiteX5" fmla="*/ 0 w 1629034"/>
              <a:gd name="connsiteY5" fmla="*/ 3040269 h 3040269"/>
              <a:gd name="connsiteX6" fmla="*/ 371704 w 1629034"/>
              <a:gd name="connsiteY6" fmla="*/ 1682581 h 3040269"/>
              <a:gd name="connsiteX7" fmla="*/ 730885 w 1629034"/>
              <a:gd name="connsiteY7" fmla="*/ 623263 h 3040269"/>
              <a:gd name="connsiteX8" fmla="*/ 947146 w 1629034"/>
              <a:gd name="connsiteY8" fmla="*/ 65712 h 3040269"/>
              <a:gd name="connsiteX9" fmla="*/ 1004433 w 1629034"/>
              <a:gd name="connsiteY9" fmla="*/ 40970 h 3040269"/>
              <a:gd name="connsiteX0" fmla="*/ 1004433 w 1629034"/>
              <a:gd name="connsiteY0" fmla="*/ 0 h 2999299"/>
              <a:gd name="connsiteX1" fmla="*/ 1298216 w 1629034"/>
              <a:gd name="connsiteY1" fmla="*/ 170092 h 2999299"/>
              <a:gd name="connsiteX2" fmla="*/ 1357528 w 1629034"/>
              <a:gd name="connsiteY2" fmla="*/ 380389 h 2999299"/>
              <a:gd name="connsiteX3" fmla="*/ 1481951 w 1629034"/>
              <a:gd name="connsiteY3" fmla="*/ 1394866 h 2999299"/>
              <a:gd name="connsiteX4" fmla="*/ 1629034 w 1629034"/>
              <a:gd name="connsiteY4" fmla="*/ 1897280 h 2999299"/>
              <a:gd name="connsiteX5" fmla="*/ 0 w 1629034"/>
              <a:gd name="connsiteY5" fmla="*/ 2999299 h 2999299"/>
              <a:gd name="connsiteX6" fmla="*/ 371704 w 1629034"/>
              <a:gd name="connsiteY6" fmla="*/ 1641611 h 2999299"/>
              <a:gd name="connsiteX7" fmla="*/ 730885 w 1629034"/>
              <a:gd name="connsiteY7" fmla="*/ 582293 h 2999299"/>
              <a:gd name="connsiteX8" fmla="*/ 947146 w 1629034"/>
              <a:gd name="connsiteY8" fmla="*/ 24742 h 2999299"/>
              <a:gd name="connsiteX9" fmla="*/ 1004433 w 1629034"/>
              <a:gd name="connsiteY9" fmla="*/ 0 h 2999299"/>
              <a:gd name="connsiteX0" fmla="*/ 947146 w 1629034"/>
              <a:gd name="connsiteY0" fmla="*/ 0 h 2974557"/>
              <a:gd name="connsiteX1" fmla="*/ 1298216 w 1629034"/>
              <a:gd name="connsiteY1" fmla="*/ 145350 h 2974557"/>
              <a:gd name="connsiteX2" fmla="*/ 1357528 w 1629034"/>
              <a:gd name="connsiteY2" fmla="*/ 355647 h 2974557"/>
              <a:gd name="connsiteX3" fmla="*/ 1481951 w 1629034"/>
              <a:gd name="connsiteY3" fmla="*/ 1370124 h 2974557"/>
              <a:gd name="connsiteX4" fmla="*/ 1629034 w 1629034"/>
              <a:gd name="connsiteY4" fmla="*/ 1872538 h 2974557"/>
              <a:gd name="connsiteX5" fmla="*/ 0 w 1629034"/>
              <a:gd name="connsiteY5" fmla="*/ 2974557 h 2974557"/>
              <a:gd name="connsiteX6" fmla="*/ 371704 w 1629034"/>
              <a:gd name="connsiteY6" fmla="*/ 1616869 h 2974557"/>
              <a:gd name="connsiteX7" fmla="*/ 730885 w 1629034"/>
              <a:gd name="connsiteY7" fmla="*/ 557551 h 2974557"/>
              <a:gd name="connsiteX8" fmla="*/ 947146 w 1629034"/>
              <a:gd name="connsiteY8" fmla="*/ 0 h 2974557"/>
              <a:gd name="connsiteX0" fmla="*/ 900645 w 1629034"/>
              <a:gd name="connsiteY0" fmla="*/ 34036 h 2829207"/>
              <a:gd name="connsiteX1" fmla="*/ 1298216 w 1629034"/>
              <a:gd name="connsiteY1" fmla="*/ 0 h 2829207"/>
              <a:gd name="connsiteX2" fmla="*/ 1357528 w 1629034"/>
              <a:gd name="connsiteY2" fmla="*/ 210297 h 2829207"/>
              <a:gd name="connsiteX3" fmla="*/ 1481951 w 1629034"/>
              <a:gd name="connsiteY3" fmla="*/ 1224774 h 2829207"/>
              <a:gd name="connsiteX4" fmla="*/ 1629034 w 1629034"/>
              <a:gd name="connsiteY4" fmla="*/ 1727188 h 2829207"/>
              <a:gd name="connsiteX5" fmla="*/ 0 w 1629034"/>
              <a:gd name="connsiteY5" fmla="*/ 2829207 h 2829207"/>
              <a:gd name="connsiteX6" fmla="*/ 371704 w 1629034"/>
              <a:gd name="connsiteY6" fmla="*/ 1471519 h 2829207"/>
              <a:gd name="connsiteX7" fmla="*/ 730885 w 1629034"/>
              <a:gd name="connsiteY7" fmla="*/ 412201 h 2829207"/>
              <a:gd name="connsiteX8" fmla="*/ 900645 w 1629034"/>
              <a:gd name="connsiteY8" fmla="*/ 34036 h 2829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9034" h="2829207">
                <a:moveTo>
                  <a:pt x="900645" y="34036"/>
                </a:moveTo>
                <a:lnTo>
                  <a:pt x="1298216" y="0"/>
                </a:lnTo>
                <a:lnTo>
                  <a:pt x="1357528" y="210297"/>
                </a:lnTo>
                <a:lnTo>
                  <a:pt x="1481951" y="1224774"/>
                </a:lnTo>
                <a:lnTo>
                  <a:pt x="1629034" y="1727188"/>
                </a:lnTo>
                <a:lnTo>
                  <a:pt x="0" y="2829207"/>
                </a:lnTo>
                <a:lnTo>
                  <a:pt x="371704" y="1471519"/>
                </a:lnTo>
                <a:lnTo>
                  <a:pt x="730885" y="412201"/>
                </a:lnTo>
                <a:lnTo>
                  <a:pt x="900645" y="34036"/>
                </a:lnTo>
                <a:close/>
              </a:path>
            </a:pathLst>
          </a:custGeom>
          <a:solidFill>
            <a:srgbClr val="C00000">
              <a:alpha val="65000"/>
            </a:srgbClr>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6" name="フリーフォーム 25"/>
          <p:cNvSpPr/>
          <p:nvPr/>
        </p:nvSpPr>
        <p:spPr>
          <a:xfrm>
            <a:off x="670650" y="3419257"/>
            <a:ext cx="908248" cy="2873987"/>
          </a:xfrm>
          <a:custGeom>
            <a:avLst/>
            <a:gdLst>
              <a:gd name="connsiteX0" fmla="*/ 692407 w 692407"/>
              <a:gd name="connsiteY0" fmla="*/ 0 h 2182932"/>
              <a:gd name="connsiteX1" fmla="*/ 322419 w 692407"/>
              <a:gd name="connsiteY1" fmla="*/ 967255 h 2182932"/>
              <a:gd name="connsiteX2" fmla="*/ 42284 w 692407"/>
              <a:gd name="connsiteY2" fmla="*/ 2040222 h 2182932"/>
              <a:gd name="connsiteX3" fmla="*/ 0 w 692407"/>
              <a:gd name="connsiteY3" fmla="*/ 2182932 h 2182932"/>
              <a:gd name="connsiteX0" fmla="*/ 692407 w 717969"/>
              <a:gd name="connsiteY0" fmla="*/ 3934 h 2186866"/>
              <a:gd name="connsiteX1" fmla="*/ 717969 w 717969"/>
              <a:gd name="connsiteY1" fmla="*/ 0 h 2186866"/>
              <a:gd name="connsiteX2" fmla="*/ 322419 w 717969"/>
              <a:gd name="connsiteY2" fmla="*/ 971189 h 2186866"/>
              <a:gd name="connsiteX3" fmla="*/ 42284 w 717969"/>
              <a:gd name="connsiteY3" fmla="*/ 2044156 h 2186866"/>
              <a:gd name="connsiteX4" fmla="*/ 0 w 717969"/>
              <a:gd name="connsiteY4" fmla="*/ 2186866 h 2186866"/>
              <a:gd name="connsiteX0" fmla="*/ 882686 w 908248"/>
              <a:gd name="connsiteY0" fmla="*/ 3934 h 2873987"/>
              <a:gd name="connsiteX1" fmla="*/ 908248 w 908248"/>
              <a:gd name="connsiteY1" fmla="*/ 0 h 2873987"/>
              <a:gd name="connsiteX2" fmla="*/ 512698 w 908248"/>
              <a:gd name="connsiteY2" fmla="*/ 971189 h 2873987"/>
              <a:gd name="connsiteX3" fmla="*/ 232563 w 908248"/>
              <a:gd name="connsiteY3" fmla="*/ 2044156 h 2873987"/>
              <a:gd name="connsiteX4" fmla="*/ 0 w 908248"/>
              <a:gd name="connsiteY4" fmla="*/ 2873987 h 2873987"/>
              <a:gd name="connsiteX0" fmla="*/ 882686 w 908248"/>
              <a:gd name="connsiteY0" fmla="*/ 3934 h 2873987"/>
              <a:gd name="connsiteX1" fmla="*/ 908248 w 908248"/>
              <a:gd name="connsiteY1" fmla="*/ 0 h 2873987"/>
              <a:gd name="connsiteX2" fmla="*/ 512698 w 908248"/>
              <a:gd name="connsiteY2" fmla="*/ 971189 h 2873987"/>
              <a:gd name="connsiteX3" fmla="*/ 243135 w 908248"/>
              <a:gd name="connsiteY3" fmla="*/ 2086441 h 2873987"/>
              <a:gd name="connsiteX4" fmla="*/ 0 w 908248"/>
              <a:gd name="connsiteY4" fmla="*/ 2873987 h 2873987"/>
              <a:gd name="connsiteX0" fmla="*/ 882686 w 908248"/>
              <a:gd name="connsiteY0" fmla="*/ 3934 h 2873987"/>
              <a:gd name="connsiteX1" fmla="*/ 908248 w 908248"/>
              <a:gd name="connsiteY1" fmla="*/ 0 h 2873987"/>
              <a:gd name="connsiteX2" fmla="*/ 533840 w 908248"/>
              <a:gd name="connsiteY2" fmla="*/ 1013474 h 2873987"/>
              <a:gd name="connsiteX3" fmla="*/ 243135 w 908248"/>
              <a:gd name="connsiteY3" fmla="*/ 2086441 h 2873987"/>
              <a:gd name="connsiteX4" fmla="*/ 0 w 908248"/>
              <a:gd name="connsiteY4" fmla="*/ 2873987 h 2873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248" h="2873987">
                <a:moveTo>
                  <a:pt x="882686" y="3934"/>
                </a:moveTo>
                <a:lnTo>
                  <a:pt x="908248" y="0"/>
                </a:lnTo>
                <a:lnTo>
                  <a:pt x="533840" y="1013474"/>
                </a:lnTo>
                <a:lnTo>
                  <a:pt x="243135" y="2086441"/>
                </a:lnTo>
                <a:lnTo>
                  <a:pt x="0" y="2873987"/>
                </a:ln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p>
        </p:txBody>
      </p:sp>
      <p:sp>
        <p:nvSpPr>
          <p:cNvPr id="27" name="正方形/長方形 26"/>
          <p:cNvSpPr/>
          <p:nvPr/>
        </p:nvSpPr>
        <p:spPr>
          <a:xfrm>
            <a:off x="1424611" y="4293097"/>
            <a:ext cx="216024" cy="86409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ctr"/>
            <a:r>
              <a:rPr lang="ja-JP" altLang="en-US" sz="1000" spc="100" dirty="0" smtClean="0">
                <a:solidFill>
                  <a:schemeClr val="tx1"/>
                </a:solidFill>
              </a:rPr>
              <a:t>梅田貨物駅</a:t>
            </a:r>
            <a:endParaRPr lang="en-US" altLang="ja-JP" sz="1000" spc="100" dirty="0" smtClean="0">
              <a:solidFill>
                <a:schemeClr val="tx1"/>
              </a:solidFill>
            </a:endParaRPr>
          </a:p>
        </p:txBody>
      </p:sp>
      <p:sp>
        <p:nvSpPr>
          <p:cNvPr id="28" name="フリーフォーム 27"/>
          <p:cNvSpPr/>
          <p:nvPr/>
        </p:nvSpPr>
        <p:spPr>
          <a:xfrm>
            <a:off x="7185250" y="3429001"/>
            <a:ext cx="947402" cy="2880320"/>
          </a:xfrm>
          <a:custGeom>
            <a:avLst/>
            <a:gdLst>
              <a:gd name="connsiteX0" fmla="*/ 692407 w 692407"/>
              <a:gd name="connsiteY0" fmla="*/ 0 h 2182932"/>
              <a:gd name="connsiteX1" fmla="*/ 322419 w 692407"/>
              <a:gd name="connsiteY1" fmla="*/ 967255 h 2182932"/>
              <a:gd name="connsiteX2" fmla="*/ 42284 w 692407"/>
              <a:gd name="connsiteY2" fmla="*/ 2040222 h 2182932"/>
              <a:gd name="connsiteX3" fmla="*/ 0 w 692407"/>
              <a:gd name="connsiteY3" fmla="*/ 2182932 h 2182932"/>
              <a:gd name="connsiteX0" fmla="*/ 692407 w 717969"/>
              <a:gd name="connsiteY0" fmla="*/ 3934 h 2186866"/>
              <a:gd name="connsiteX1" fmla="*/ 717969 w 717969"/>
              <a:gd name="connsiteY1" fmla="*/ 0 h 2186866"/>
              <a:gd name="connsiteX2" fmla="*/ 322419 w 717969"/>
              <a:gd name="connsiteY2" fmla="*/ 971189 h 2186866"/>
              <a:gd name="connsiteX3" fmla="*/ 42284 w 717969"/>
              <a:gd name="connsiteY3" fmla="*/ 2044156 h 2186866"/>
              <a:gd name="connsiteX4" fmla="*/ 0 w 717969"/>
              <a:gd name="connsiteY4" fmla="*/ 2186866 h 2186866"/>
              <a:gd name="connsiteX0" fmla="*/ 882686 w 908248"/>
              <a:gd name="connsiteY0" fmla="*/ 3934 h 2873987"/>
              <a:gd name="connsiteX1" fmla="*/ 908248 w 908248"/>
              <a:gd name="connsiteY1" fmla="*/ 0 h 2873987"/>
              <a:gd name="connsiteX2" fmla="*/ 512698 w 908248"/>
              <a:gd name="connsiteY2" fmla="*/ 971189 h 2873987"/>
              <a:gd name="connsiteX3" fmla="*/ 232563 w 908248"/>
              <a:gd name="connsiteY3" fmla="*/ 2044156 h 2873987"/>
              <a:gd name="connsiteX4" fmla="*/ 0 w 908248"/>
              <a:gd name="connsiteY4" fmla="*/ 2873987 h 2873987"/>
              <a:gd name="connsiteX0" fmla="*/ 882686 w 908248"/>
              <a:gd name="connsiteY0" fmla="*/ 3934 h 2873987"/>
              <a:gd name="connsiteX1" fmla="*/ 908248 w 908248"/>
              <a:gd name="connsiteY1" fmla="*/ 0 h 2873987"/>
              <a:gd name="connsiteX2" fmla="*/ 512698 w 908248"/>
              <a:gd name="connsiteY2" fmla="*/ 971189 h 2873987"/>
              <a:gd name="connsiteX3" fmla="*/ 243135 w 908248"/>
              <a:gd name="connsiteY3" fmla="*/ 2086441 h 2873987"/>
              <a:gd name="connsiteX4" fmla="*/ 0 w 908248"/>
              <a:gd name="connsiteY4" fmla="*/ 2873987 h 2873987"/>
              <a:gd name="connsiteX0" fmla="*/ 882686 w 908248"/>
              <a:gd name="connsiteY0" fmla="*/ 3934 h 2873987"/>
              <a:gd name="connsiteX1" fmla="*/ 908248 w 908248"/>
              <a:gd name="connsiteY1" fmla="*/ 0 h 2873987"/>
              <a:gd name="connsiteX2" fmla="*/ 533840 w 908248"/>
              <a:gd name="connsiteY2" fmla="*/ 1013474 h 2873987"/>
              <a:gd name="connsiteX3" fmla="*/ 243135 w 908248"/>
              <a:gd name="connsiteY3" fmla="*/ 2086441 h 2873987"/>
              <a:gd name="connsiteX4" fmla="*/ 0 w 908248"/>
              <a:gd name="connsiteY4" fmla="*/ 2873987 h 2873987"/>
              <a:gd name="connsiteX0" fmla="*/ 882686 w 882686"/>
              <a:gd name="connsiteY0" fmla="*/ 3934 h 2873987"/>
              <a:gd name="connsiteX1" fmla="*/ 720080 w 882686"/>
              <a:gd name="connsiteY1" fmla="*/ 0 h 2873987"/>
              <a:gd name="connsiteX2" fmla="*/ 533840 w 882686"/>
              <a:gd name="connsiteY2" fmla="*/ 1013474 h 2873987"/>
              <a:gd name="connsiteX3" fmla="*/ 243135 w 882686"/>
              <a:gd name="connsiteY3" fmla="*/ 2086441 h 2873987"/>
              <a:gd name="connsiteX4" fmla="*/ 0 w 882686"/>
              <a:gd name="connsiteY4" fmla="*/ 2873987 h 2873987"/>
              <a:gd name="connsiteX0" fmla="*/ 1098710 w 1098710"/>
              <a:gd name="connsiteY0" fmla="*/ 3934 h 2880320"/>
              <a:gd name="connsiteX1" fmla="*/ 936104 w 1098710"/>
              <a:gd name="connsiteY1" fmla="*/ 0 h 2880320"/>
              <a:gd name="connsiteX2" fmla="*/ 749864 w 1098710"/>
              <a:gd name="connsiteY2" fmla="*/ 1013474 h 2880320"/>
              <a:gd name="connsiteX3" fmla="*/ 459159 w 1098710"/>
              <a:gd name="connsiteY3" fmla="*/ 2086441 h 2880320"/>
              <a:gd name="connsiteX4" fmla="*/ 0 w 1098710"/>
              <a:gd name="connsiteY4" fmla="*/ 2880320 h 2880320"/>
              <a:gd name="connsiteX0" fmla="*/ 1098710 w 1098710"/>
              <a:gd name="connsiteY0" fmla="*/ 3934 h 2880320"/>
              <a:gd name="connsiteX1" fmla="*/ 936104 w 1098710"/>
              <a:gd name="connsiteY1" fmla="*/ 0 h 2880320"/>
              <a:gd name="connsiteX2" fmla="*/ 749864 w 1098710"/>
              <a:gd name="connsiteY2" fmla="*/ 1013474 h 2880320"/>
              <a:gd name="connsiteX3" fmla="*/ 459159 w 1098710"/>
              <a:gd name="connsiteY3" fmla="*/ 2086441 h 2880320"/>
              <a:gd name="connsiteX4" fmla="*/ 0 w 1098710"/>
              <a:gd name="connsiteY4" fmla="*/ 2880320 h 2880320"/>
              <a:gd name="connsiteX0" fmla="*/ 1098710 w 1098710"/>
              <a:gd name="connsiteY0" fmla="*/ 3934 h 2880320"/>
              <a:gd name="connsiteX1" fmla="*/ 936104 w 1098710"/>
              <a:gd name="connsiteY1" fmla="*/ 0 h 2880320"/>
              <a:gd name="connsiteX2" fmla="*/ 749864 w 1098710"/>
              <a:gd name="connsiteY2" fmla="*/ 1013474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749864 w 1098710"/>
              <a:gd name="connsiteY2" fmla="*/ 1013474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936104 w 1098710"/>
              <a:gd name="connsiteY2" fmla="*/ 936103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936104 w 1098710"/>
              <a:gd name="connsiteY2" fmla="*/ 936103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864096 w 1098710"/>
              <a:gd name="connsiteY2" fmla="*/ 288031 h 2880320"/>
              <a:gd name="connsiteX3" fmla="*/ 936104 w 1098710"/>
              <a:gd name="connsiteY3" fmla="*/ 936103 h 2880320"/>
              <a:gd name="connsiteX4" fmla="*/ 720080 w 1098710"/>
              <a:gd name="connsiteY4" fmla="*/ 2088231 h 2880320"/>
              <a:gd name="connsiteX5" fmla="*/ 0 w 1098710"/>
              <a:gd name="connsiteY5" fmla="*/ 2880320 h 2880320"/>
              <a:gd name="connsiteX0" fmla="*/ 1098710 w 1098710"/>
              <a:gd name="connsiteY0" fmla="*/ 3934 h 2880320"/>
              <a:gd name="connsiteX1" fmla="*/ 936104 w 1098710"/>
              <a:gd name="connsiteY1" fmla="*/ 0 h 2880320"/>
              <a:gd name="connsiteX2" fmla="*/ 864096 w 1098710"/>
              <a:gd name="connsiteY2" fmla="*/ 288031 h 2880320"/>
              <a:gd name="connsiteX3" fmla="*/ 921031 w 1098710"/>
              <a:gd name="connsiteY3" fmla="*/ 693193 h 2880320"/>
              <a:gd name="connsiteX4" fmla="*/ 936104 w 1098710"/>
              <a:gd name="connsiteY4" fmla="*/ 936103 h 2880320"/>
              <a:gd name="connsiteX5" fmla="*/ 720080 w 1098710"/>
              <a:gd name="connsiteY5" fmla="*/ 2088231 h 2880320"/>
              <a:gd name="connsiteX6" fmla="*/ 0 w 1098710"/>
              <a:gd name="connsiteY6" fmla="*/ 2880320 h 2880320"/>
              <a:gd name="connsiteX0" fmla="*/ 936104 w 972336"/>
              <a:gd name="connsiteY0" fmla="*/ 0 h 2880320"/>
              <a:gd name="connsiteX1" fmla="*/ 864096 w 972336"/>
              <a:gd name="connsiteY1" fmla="*/ 288031 h 2880320"/>
              <a:gd name="connsiteX2" fmla="*/ 921031 w 972336"/>
              <a:gd name="connsiteY2" fmla="*/ 693193 h 2880320"/>
              <a:gd name="connsiteX3" fmla="*/ 936104 w 972336"/>
              <a:gd name="connsiteY3" fmla="*/ 936103 h 2880320"/>
              <a:gd name="connsiteX4" fmla="*/ 720080 w 972336"/>
              <a:gd name="connsiteY4" fmla="*/ 2088231 h 2880320"/>
              <a:gd name="connsiteX5" fmla="*/ 0 w 972336"/>
              <a:gd name="connsiteY5" fmla="*/ 2880320 h 2880320"/>
              <a:gd name="connsiteX0" fmla="*/ 936104 w 947402"/>
              <a:gd name="connsiteY0" fmla="*/ 0 h 2880320"/>
              <a:gd name="connsiteX1" fmla="*/ 864096 w 947402"/>
              <a:gd name="connsiteY1" fmla="*/ 288031 h 2880320"/>
              <a:gd name="connsiteX2" fmla="*/ 921031 w 947402"/>
              <a:gd name="connsiteY2" fmla="*/ 693193 h 2880320"/>
              <a:gd name="connsiteX3" fmla="*/ 936104 w 947402"/>
              <a:gd name="connsiteY3" fmla="*/ 936103 h 2880320"/>
              <a:gd name="connsiteX4" fmla="*/ 720080 w 947402"/>
              <a:gd name="connsiteY4" fmla="*/ 2088231 h 2880320"/>
              <a:gd name="connsiteX5" fmla="*/ 0 w 947402"/>
              <a:gd name="connsiteY5" fmla="*/ 2880320 h 288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402" h="2880320">
                <a:moveTo>
                  <a:pt x="936104" y="0"/>
                </a:moveTo>
                <a:cubicBezTo>
                  <a:pt x="908242" y="58730"/>
                  <a:pt x="864096" y="132014"/>
                  <a:pt x="864096" y="288031"/>
                </a:cubicBezTo>
                <a:cubicBezTo>
                  <a:pt x="864324" y="408772"/>
                  <a:pt x="909030" y="585181"/>
                  <a:pt x="921031" y="693193"/>
                </a:cubicBezTo>
                <a:lnTo>
                  <a:pt x="936104" y="936103"/>
                </a:lnTo>
                <a:cubicBezTo>
                  <a:pt x="926176" y="1294355"/>
                  <a:pt x="947402" y="1658450"/>
                  <a:pt x="720080" y="2088231"/>
                </a:cubicBezTo>
                <a:cubicBezTo>
                  <a:pt x="567027" y="2352857"/>
                  <a:pt x="293368" y="2713222"/>
                  <a:pt x="0" y="2880320"/>
                </a:cubicBez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p>
        </p:txBody>
      </p:sp>
      <p:sp>
        <p:nvSpPr>
          <p:cNvPr id="35" name="正方形/長方形 34"/>
          <p:cNvSpPr/>
          <p:nvPr/>
        </p:nvSpPr>
        <p:spPr>
          <a:xfrm rot="1503790">
            <a:off x="7905948" y="5131563"/>
            <a:ext cx="105187" cy="50405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6" name="正方形/長方形 35"/>
          <p:cNvSpPr/>
          <p:nvPr/>
        </p:nvSpPr>
        <p:spPr>
          <a:xfrm rot="19932706">
            <a:off x="5032805" y="5549960"/>
            <a:ext cx="936104"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800" dirty="0" smtClean="0">
                <a:solidFill>
                  <a:schemeClr val="tx1"/>
                </a:solidFill>
              </a:rPr>
              <a:t>ＪＲ大阪駅</a:t>
            </a:r>
            <a:endParaRPr kumimoji="1" lang="ja-JP" altLang="en-US" sz="800" dirty="0">
              <a:solidFill>
                <a:schemeClr val="tx1"/>
              </a:solidFill>
            </a:endParaRPr>
          </a:p>
        </p:txBody>
      </p:sp>
      <p:sp>
        <p:nvSpPr>
          <p:cNvPr id="37" name="正方形/長方形 36"/>
          <p:cNvSpPr/>
          <p:nvPr/>
        </p:nvSpPr>
        <p:spPr>
          <a:xfrm rot="20950457">
            <a:off x="5832274" y="4417588"/>
            <a:ext cx="579337"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800" dirty="0" smtClean="0">
                <a:solidFill>
                  <a:schemeClr val="tx1"/>
                </a:solidFill>
              </a:rPr>
              <a:t>阪急</a:t>
            </a:r>
            <a:endParaRPr lang="en-US" altLang="ja-JP" sz="800" dirty="0" smtClean="0">
              <a:solidFill>
                <a:schemeClr val="tx1"/>
              </a:solidFill>
            </a:endParaRPr>
          </a:p>
          <a:p>
            <a:pPr algn="ctr"/>
            <a:r>
              <a:rPr lang="ja-JP" altLang="en-US" sz="800" dirty="0" smtClean="0">
                <a:solidFill>
                  <a:schemeClr val="tx1"/>
                </a:solidFill>
              </a:rPr>
              <a:t>梅田駅</a:t>
            </a:r>
            <a:endParaRPr kumimoji="1" lang="ja-JP" altLang="en-US" sz="800" dirty="0">
              <a:solidFill>
                <a:schemeClr val="tx1"/>
              </a:solidFill>
            </a:endParaRPr>
          </a:p>
        </p:txBody>
      </p:sp>
      <p:sp>
        <p:nvSpPr>
          <p:cNvPr id="42" name="正方形/長方形 41"/>
          <p:cNvSpPr/>
          <p:nvPr/>
        </p:nvSpPr>
        <p:spPr>
          <a:xfrm rot="21091663">
            <a:off x="4978027" y="4034114"/>
            <a:ext cx="213801" cy="120000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ctr"/>
            <a:r>
              <a:rPr lang="ja-JP" altLang="en-US" sz="800" spc="100" dirty="0" smtClean="0">
                <a:solidFill>
                  <a:schemeClr val="tx1"/>
                </a:solidFill>
              </a:rPr>
              <a:t>グランフロント大阪</a:t>
            </a:r>
            <a:endParaRPr kumimoji="1" lang="ja-JP" altLang="en-US" sz="800" spc="100" dirty="0">
              <a:solidFill>
                <a:schemeClr val="tx1"/>
              </a:solidFill>
            </a:endParaRPr>
          </a:p>
        </p:txBody>
      </p:sp>
      <p:sp>
        <p:nvSpPr>
          <p:cNvPr id="43" name="正方形/長方形 42"/>
          <p:cNvSpPr/>
          <p:nvPr/>
        </p:nvSpPr>
        <p:spPr>
          <a:xfrm rot="20050350">
            <a:off x="5356501" y="4817504"/>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ts val="1000"/>
              </a:lnSpc>
            </a:pPr>
            <a:r>
              <a:rPr lang="ja-JP" altLang="en-US" sz="800" dirty="0" smtClean="0">
                <a:solidFill>
                  <a:schemeClr val="tx1"/>
                </a:solidFill>
              </a:rPr>
              <a:t>ヨドバシ</a:t>
            </a:r>
            <a:endParaRPr lang="en-US" altLang="ja-JP" sz="800" dirty="0" smtClean="0">
              <a:solidFill>
                <a:schemeClr val="tx1"/>
              </a:solidFill>
            </a:endParaRPr>
          </a:p>
          <a:p>
            <a:pPr algn="ctr">
              <a:lnSpc>
                <a:spcPts val="1000"/>
              </a:lnSpc>
            </a:pPr>
            <a:r>
              <a:rPr lang="ja-JP" altLang="en-US" sz="800" dirty="0" smtClean="0">
                <a:solidFill>
                  <a:schemeClr val="tx1"/>
                </a:solidFill>
              </a:rPr>
              <a:t>カメラ</a:t>
            </a:r>
          </a:p>
        </p:txBody>
      </p:sp>
      <p:sp>
        <p:nvSpPr>
          <p:cNvPr id="44" name="正方形/長方形 43"/>
          <p:cNvSpPr/>
          <p:nvPr/>
        </p:nvSpPr>
        <p:spPr>
          <a:xfrm rot="19882514">
            <a:off x="5128221" y="5260255"/>
            <a:ext cx="495392" cy="25665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ts val="1000"/>
              </a:lnSpc>
            </a:pPr>
            <a:r>
              <a:rPr lang="ja-JP" altLang="en-US" sz="800" dirty="0" smtClean="0">
                <a:solidFill>
                  <a:schemeClr val="tx1"/>
                </a:solidFill>
              </a:rPr>
              <a:t>ルクア</a:t>
            </a:r>
            <a:endParaRPr lang="en-US" altLang="ja-JP" sz="800" dirty="0" smtClean="0">
              <a:solidFill>
                <a:schemeClr val="tx1"/>
              </a:solidFill>
            </a:endParaRPr>
          </a:p>
        </p:txBody>
      </p:sp>
      <p:sp>
        <p:nvSpPr>
          <p:cNvPr id="45" name="正方形/長方形 44"/>
          <p:cNvSpPr/>
          <p:nvPr/>
        </p:nvSpPr>
        <p:spPr>
          <a:xfrm rot="19932706">
            <a:off x="8285785" y="5512798"/>
            <a:ext cx="936104"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800" dirty="0" smtClean="0">
                <a:solidFill>
                  <a:schemeClr val="tx1"/>
                </a:solidFill>
              </a:rPr>
              <a:t>ＪＲ大阪駅</a:t>
            </a:r>
            <a:endParaRPr kumimoji="1" lang="ja-JP" altLang="en-US" sz="800" dirty="0">
              <a:solidFill>
                <a:schemeClr val="tx1"/>
              </a:solidFill>
            </a:endParaRPr>
          </a:p>
        </p:txBody>
      </p:sp>
      <p:sp>
        <p:nvSpPr>
          <p:cNvPr id="46" name="正方形/長方形 45"/>
          <p:cNvSpPr/>
          <p:nvPr/>
        </p:nvSpPr>
        <p:spPr>
          <a:xfrm rot="20950457">
            <a:off x="9085254" y="4380426"/>
            <a:ext cx="579337"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800" dirty="0" smtClean="0">
                <a:solidFill>
                  <a:schemeClr val="tx1"/>
                </a:solidFill>
              </a:rPr>
              <a:t>阪急</a:t>
            </a:r>
            <a:endParaRPr lang="en-US" altLang="ja-JP" sz="800" dirty="0" smtClean="0">
              <a:solidFill>
                <a:schemeClr val="tx1"/>
              </a:solidFill>
            </a:endParaRPr>
          </a:p>
          <a:p>
            <a:pPr algn="ctr"/>
            <a:r>
              <a:rPr lang="ja-JP" altLang="en-US" sz="800" dirty="0" smtClean="0">
                <a:solidFill>
                  <a:schemeClr val="tx1"/>
                </a:solidFill>
              </a:rPr>
              <a:t>梅田駅</a:t>
            </a:r>
            <a:endParaRPr kumimoji="1" lang="ja-JP" altLang="en-US" sz="800" dirty="0">
              <a:solidFill>
                <a:schemeClr val="tx1"/>
              </a:solidFill>
            </a:endParaRPr>
          </a:p>
        </p:txBody>
      </p:sp>
      <p:sp>
        <p:nvSpPr>
          <p:cNvPr id="48" name="正方形/長方形 47"/>
          <p:cNvSpPr/>
          <p:nvPr/>
        </p:nvSpPr>
        <p:spPr>
          <a:xfrm rot="21091663">
            <a:off x="8231007" y="3996950"/>
            <a:ext cx="213801" cy="120000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ctr"/>
            <a:r>
              <a:rPr lang="ja-JP" altLang="en-US" sz="800" spc="100" dirty="0" smtClean="0">
                <a:solidFill>
                  <a:schemeClr val="tx1"/>
                </a:solidFill>
              </a:rPr>
              <a:t>グランフロント大阪</a:t>
            </a:r>
            <a:endParaRPr kumimoji="1" lang="ja-JP" altLang="en-US" sz="800" spc="100" dirty="0">
              <a:solidFill>
                <a:schemeClr val="tx1"/>
              </a:solidFill>
            </a:endParaRPr>
          </a:p>
        </p:txBody>
      </p:sp>
      <p:sp>
        <p:nvSpPr>
          <p:cNvPr id="49" name="正方形/長方形 48"/>
          <p:cNvSpPr/>
          <p:nvPr/>
        </p:nvSpPr>
        <p:spPr>
          <a:xfrm rot="20050350">
            <a:off x="8609480" y="4780342"/>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ts val="1000"/>
              </a:lnSpc>
            </a:pPr>
            <a:r>
              <a:rPr lang="ja-JP" altLang="en-US" sz="800" dirty="0" smtClean="0">
                <a:solidFill>
                  <a:schemeClr val="tx1"/>
                </a:solidFill>
              </a:rPr>
              <a:t>ヨドバシ</a:t>
            </a:r>
            <a:endParaRPr lang="en-US" altLang="ja-JP" sz="800" dirty="0" smtClean="0">
              <a:solidFill>
                <a:schemeClr val="tx1"/>
              </a:solidFill>
            </a:endParaRPr>
          </a:p>
          <a:p>
            <a:pPr algn="ctr">
              <a:lnSpc>
                <a:spcPts val="1000"/>
              </a:lnSpc>
            </a:pPr>
            <a:r>
              <a:rPr lang="ja-JP" altLang="en-US" sz="800" dirty="0" smtClean="0">
                <a:solidFill>
                  <a:schemeClr val="tx1"/>
                </a:solidFill>
              </a:rPr>
              <a:t>カメラ</a:t>
            </a:r>
          </a:p>
        </p:txBody>
      </p:sp>
      <p:sp>
        <p:nvSpPr>
          <p:cNvPr id="50" name="正方形/長方形 49"/>
          <p:cNvSpPr/>
          <p:nvPr/>
        </p:nvSpPr>
        <p:spPr>
          <a:xfrm rot="19882514">
            <a:off x="8368588" y="5188248"/>
            <a:ext cx="495392" cy="25665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ts val="1000"/>
              </a:lnSpc>
            </a:pPr>
            <a:r>
              <a:rPr lang="ja-JP" altLang="en-US" sz="800" dirty="0" smtClean="0">
                <a:solidFill>
                  <a:schemeClr val="tx1"/>
                </a:solidFill>
              </a:rPr>
              <a:t>ルクア</a:t>
            </a:r>
            <a:endParaRPr lang="en-US" altLang="ja-JP" sz="800" dirty="0" smtClean="0">
              <a:solidFill>
                <a:schemeClr val="tx1"/>
              </a:solidFill>
            </a:endParaRPr>
          </a:p>
        </p:txBody>
      </p:sp>
      <p:sp>
        <p:nvSpPr>
          <p:cNvPr id="52" name="正方形/長方形 51"/>
          <p:cNvSpPr/>
          <p:nvPr/>
        </p:nvSpPr>
        <p:spPr>
          <a:xfrm rot="17697643">
            <a:off x="7717842" y="5288046"/>
            <a:ext cx="495392" cy="20020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ts val="1000"/>
              </a:lnSpc>
            </a:pPr>
            <a:r>
              <a:rPr lang="ja-JP" altLang="en-US" sz="800" dirty="0" smtClean="0">
                <a:solidFill>
                  <a:schemeClr val="tx1"/>
                </a:solidFill>
              </a:rPr>
              <a:t>新駅</a:t>
            </a:r>
            <a:endParaRPr lang="en-US" altLang="ja-JP" sz="800" dirty="0" smtClean="0">
              <a:solidFill>
                <a:schemeClr val="tx1"/>
              </a:solidFill>
            </a:endParaRPr>
          </a:p>
        </p:txBody>
      </p:sp>
      <p:sp>
        <p:nvSpPr>
          <p:cNvPr id="53" name="正方形/長方形 52"/>
          <p:cNvSpPr/>
          <p:nvPr/>
        </p:nvSpPr>
        <p:spPr>
          <a:xfrm rot="19932706">
            <a:off x="1565002" y="5362944"/>
            <a:ext cx="936104"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800" dirty="0" smtClean="0">
                <a:solidFill>
                  <a:schemeClr val="tx1"/>
                </a:solidFill>
              </a:rPr>
              <a:t>ＪＲ大阪駅</a:t>
            </a:r>
            <a:endParaRPr kumimoji="1" lang="ja-JP" altLang="en-US" sz="800" dirty="0">
              <a:solidFill>
                <a:schemeClr val="tx1"/>
              </a:solidFill>
            </a:endParaRPr>
          </a:p>
        </p:txBody>
      </p:sp>
      <p:sp>
        <p:nvSpPr>
          <p:cNvPr id="54" name="正方形/長方形 53"/>
          <p:cNvSpPr/>
          <p:nvPr/>
        </p:nvSpPr>
        <p:spPr>
          <a:xfrm rot="20950457">
            <a:off x="2519906" y="4417588"/>
            <a:ext cx="579337"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800" dirty="0" smtClean="0">
                <a:solidFill>
                  <a:schemeClr val="tx1"/>
                </a:solidFill>
              </a:rPr>
              <a:t>阪急</a:t>
            </a:r>
            <a:endParaRPr lang="en-US" altLang="ja-JP" sz="800" dirty="0" smtClean="0">
              <a:solidFill>
                <a:schemeClr val="tx1"/>
              </a:solidFill>
            </a:endParaRPr>
          </a:p>
          <a:p>
            <a:pPr algn="ctr"/>
            <a:r>
              <a:rPr lang="ja-JP" altLang="en-US" sz="800" dirty="0" smtClean="0">
                <a:solidFill>
                  <a:schemeClr val="tx1"/>
                </a:solidFill>
              </a:rPr>
              <a:t>梅田駅</a:t>
            </a:r>
            <a:endParaRPr kumimoji="1" lang="ja-JP" altLang="en-US" sz="800" dirty="0">
              <a:solidFill>
                <a:schemeClr val="tx1"/>
              </a:solidFill>
            </a:endParaRPr>
          </a:p>
        </p:txBody>
      </p:sp>
      <p:sp>
        <p:nvSpPr>
          <p:cNvPr id="55" name="正方形/長方形 54"/>
          <p:cNvSpPr/>
          <p:nvPr/>
        </p:nvSpPr>
        <p:spPr>
          <a:xfrm rot="20050350">
            <a:off x="2044131" y="4817505"/>
            <a:ext cx="495392" cy="31309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ts val="1000"/>
              </a:lnSpc>
            </a:pPr>
            <a:r>
              <a:rPr lang="ja-JP" altLang="en-US" sz="800" dirty="0" smtClean="0">
                <a:solidFill>
                  <a:schemeClr val="tx1"/>
                </a:solidFill>
              </a:rPr>
              <a:t>ヨドバシ</a:t>
            </a:r>
            <a:endParaRPr lang="en-US" altLang="ja-JP" sz="800" dirty="0" smtClean="0">
              <a:solidFill>
                <a:schemeClr val="tx1"/>
              </a:solidFill>
            </a:endParaRPr>
          </a:p>
          <a:p>
            <a:pPr algn="ctr">
              <a:lnSpc>
                <a:spcPts val="1000"/>
              </a:lnSpc>
            </a:pPr>
            <a:r>
              <a:rPr lang="ja-JP" altLang="en-US" sz="800" dirty="0" smtClean="0">
                <a:solidFill>
                  <a:schemeClr val="tx1"/>
                </a:solidFill>
              </a:rPr>
              <a:t>カメラ</a:t>
            </a:r>
          </a:p>
        </p:txBody>
      </p:sp>
      <p:sp>
        <p:nvSpPr>
          <p:cNvPr id="56" name="Text Box 4"/>
          <p:cNvSpPr txBox="1">
            <a:spLocks noChangeArrowheads="1"/>
          </p:cNvSpPr>
          <p:nvPr/>
        </p:nvSpPr>
        <p:spPr bwMode="auto">
          <a:xfrm>
            <a:off x="891953" y="6309406"/>
            <a:ext cx="1223412" cy="203133"/>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pPr>
            <a:r>
              <a:rPr lang="ja-JP" altLang="en-US" sz="900" b="1" dirty="0" smtClean="0">
                <a:solidFill>
                  <a:srgbClr val="000000"/>
                </a:solidFill>
                <a:latin typeface="ＭＳ ゴシック" pitchFamily="49" charset="-128"/>
                <a:ea typeface="ＭＳ ゴシック" pitchFamily="49" charset="-128"/>
                <a:cs typeface="ＭＳ Ｐゴシック" pitchFamily="50" charset="-128"/>
              </a:rPr>
              <a:t>梅田貨物駅営業時点</a:t>
            </a:r>
            <a:endParaRPr kumimoji="1" lang="ja-JP" sz="900" b="1" i="0" u="none" strike="noStrike" cap="none" normalizeH="0" baseline="0" dirty="0" smtClean="0">
              <a:ln>
                <a:noFill/>
              </a:ln>
              <a:solidFill>
                <a:srgbClr val="000000"/>
              </a:solidFill>
              <a:effectLst/>
              <a:latin typeface="ＭＳ ゴシック" pitchFamily="49" charset="-128"/>
              <a:ea typeface="ＭＳ ゴシック" pitchFamily="49" charset="-128"/>
              <a:cs typeface="ＭＳ Ｐゴシック" pitchFamily="50" charset="-128"/>
            </a:endParaRPr>
          </a:p>
        </p:txBody>
      </p:sp>
      <p:sp>
        <p:nvSpPr>
          <p:cNvPr id="57" name="Text Box 4"/>
          <p:cNvSpPr txBox="1">
            <a:spLocks noChangeArrowheads="1"/>
          </p:cNvSpPr>
          <p:nvPr/>
        </p:nvSpPr>
        <p:spPr bwMode="auto">
          <a:xfrm>
            <a:off x="4088950" y="6309406"/>
            <a:ext cx="1685077" cy="203133"/>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pPr>
            <a:r>
              <a:rPr lang="ja-JP" altLang="en-US" sz="900" b="1" dirty="0" smtClean="0">
                <a:solidFill>
                  <a:srgbClr val="000000"/>
                </a:solidFill>
                <a:latin typeface="ＭＳ ゴシック" pitchFamily="49" charset="-128"/>
                <a:ea typeface="ＭＳ ゴシック" pitchFamily="49" charset="-128"/>
                <a:cs typeface="ＭＳ Ｐゴシック" pitchFamily="50" charset="-128"/>
              </a:rPr>
              <a:t>グランフロント大阪開業時点</a:t>
            </a:r>
            <a:endParaRPr kumimoji="1" lang="ja-JP" sz="900" b="1" i="0" u="none" strike="noStrike" cap="none" normalizeH="0" baseline="0" dirty="0" smtClean="0">
              <a:ln>
                <a:noFill/>
              </a:ln>
              <a:solidFill>
                <a:srgbClr val="000000"/>
              </a:solidFill>
              <a:effectLst/>
              <a:latin typeface="ＭＳ ゴシック" pitchFamily="49" charset="-128"/>
              <a:ea typeface="ＭＳ ゴシック" pitchFamily="49" charset="-128"/>
              <a:cs typeface="ＭＳ Ｐゴシック" pitchFamily="50" charset="-128"/>
            </a:endParaRPr>
          </a:p>
        </p:txBody>
      </p:sp>
      <p:sp>
        <p:nvSpPr>
          <p:cNvPr id="58" name="Text Box 4"/>
          <p:cNvSpPr txBox="1">
            <a:spLocks noChangeArrowheads="1"/>
          </p:cNvSpPr>
          <p:nvPr/>
        </p:nvSpPr>
        <p:spPr bwMode="auto">
          <a:xfrm>
            <a:off x="7574397" y="6309406"/>
            <a:ext cx="1338828" cy="203133"/>
          </a:xfrm>
          <a:prstGeom prst="rect">
            <a:avLst/>
          </a:prstGeom>
          <a:noFill/>
          <a:ln w="9525">
            <a:noFill/>
            <a:miter lim="800000"/>
            <a:headEnd/>
            <a:tailEnd/>
          </a:ln>
        </p:spPr>
        <p:txBody>
          <a:bodyPr vert="horz" wrap="non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80000"/>
              </a:lnSpc>
              <a:spcBef>
                <a:spcPct val="0"/>
              </a:spcBef>
              <a:spcAft>
                <a:spcPct val="0"/>
              </a:spcAft>
              <a:buClrTx/>
              <a:buSzTx/>
              <a:buFontTx/>
              <a:buNone/>
              <a:tabLst/>
            </a:pPr>
            <a:r>
              <a:rPr lang="ja-JP" altLang="en-US" sz="900" b="1" dirty="0" smtClean="0">
                <a:solidFill>
                  <a:srgbClr val="000000"/>
                </a:solidFill>
                <a:latin typeface="ＭＳ ゴシック" pitchFamily="49" charset="-128"/>
                <a:ea typeface="ＭＳ ゴシック" pitchFamily="49" charset="-128"/>
                <a:cs typeface="ＭＳ Ｐゴシック" pitchFamily="50" charset="-128"/>
              </a:rPr>
              <a:t>うめきた２期完成時点</a:t>
            </a:r>
            <a:endParaRPr kumimoji="1" lang="ja-JP" sz="900" b="1" i="0" u="none" strike="noStrike" cap="none" normalizeH="0" baseline="0" dirty="0" smtClean="0">
              <a:ln>
                <a:noFill/>
              </a:ln>
              <a:solidFill>
                <a:srgbClr val="000000"/>
              </a:solidFill>
              <a:effectLst/>
              <a:latin typeface="ＭＳ ゴシック" pitchFamily="49" charset="-128"/>
              <a:ea typeface="ＭＳ ゴシック" pitchFamily="49" charset="-128"/>
              <a:cs typeface="ＭＳ Ｐゴシック" pitchFamily="50" charset="-128"/>
            </a:endParaRPr>
          </a:p>
        </p:txBody>
      </p:sp>
      <p:grpSp>
        <p:nvGrpSpPr>
          <p:cNvPr id="2" name="グループ化 58"/>
          <p:cNvGrpSpPr/>
          <p:nvPr/>
        </p:nvGrpSpPr>
        <p:grpSpPr>
          <a:xfrm rot="251696">
            <a:off x="7545288" y="4005064"/>
            <a:ext cx="504056" cy="1872208"/>
            <a:chOff x="6746533" y="2493597"/>
            <a:chExt cx="1617662" cy="3935413"/>
          </a:xfrm>
        </p:grpSpPr>
        <p:sp>
          <p:nvSpPr>
            <p:cNvPr id="2052" name="Oval 4"/>
            <p:cNvSpPr>
              <a:spLocks noChangeAspect="1"/>
            </p:cNvSpPr>
            <p:nvPr/>
          </p:nvSpPr>
          <p:spPr bwMode="auto">
            <a:xfrm rot="1485069">
              <a:off x="6746533" y="4819285"/>
              <a:ext cx="1027112" cy="1609725"/>
            </a:xfrm>
            <a:prstGeom prst="ellipse">
              <a:avLst/>
            </a:prstGeom>
            <a:solidFill>
              <a:srgbClr val="33CC33">
                <a:alpha val="50195"/>
              </a:srgbClr>
            </a:solidFill>
            <a:ln w="25400">
              <a:noFill/>
              <a:round/>
              <a:headEnd/>
              <a:tailEnd/>
            </a:ln>
          </p:spPr>
          <p:txBody>
            <a:bodyPr vert="horz" wrap="square" lIns="91440" tIns="45720" rIns="91440" bIns="45720" numCol="1" anchor="ctr" anchorCtr="0" compatLnSpc="1">
              <a:prstTxWarp prst="textNoShape">
                <a:avLst/>
              </a:prstTxWarp>
            </a:bodyPr>
            <a:lstStyle/>
            <a:p>
              <a:endParaRPr lang="ja-JP" altLang="en-US" dirty="0"/>
            </a:p>
          </p:txBody>
        </p:sp>
        <p:sp>
          <p:nvSpPr>
            <p:cNvPr id="2053" name="Oval 5"/>
            <p:cNvSpPr>
              <a:spLocks noChangeAspect="1"/>
            </p:cNvSpPr>
            <p:nvPr/>
          </p:nvSpPr>
          <p:spPr bwMode="auto">
            <a:xfrm rot="257962">
              <a:off x="7464083" y="2493597"/>
              <a:ext cx="803275" cy="1057275"/>
            </a:xfrm>
            <a:prstGeom prst="ellipse">
              <a:avLst/>
            </a:prstGeom>
            <a:solidFill>
              <a:srgbClr val="33CC33">
                <a:alpha val="50195"/>
              </a:srgbClr>
            </a:solidFill>
            <a:ln w="25400">
              <a:noFill/>
              <a:round/>
              <a:headEnd/>
              <a:tailEnd/>
            </a:ln>
          </p:spPr>
          <p:txBody>
            <a:bodyPr vert="horz" wrap="square" lIns="91440" tIns="45720" rIns="91440" bIns="45720" numCol="1" anchor="ctr" anchorCtr="0" compatLnSpc="1">
              <a:prstTxWarp prst="textNoShape">
                <a:avLst/>
              </a:prstTxWarp>
            </a:bodyPr>
            <a:lstStyle/>
            <a:p>
              <a:endParaRPr lang="ja-JP" altLang="en-US" dirty="0"/>
            </a:p>
          </p:txBody>
        </p:sp>
        <p:sp>
          <p:nvSpPr>
            <p:cNvPr id="2054" name="Oval 6"/>
            <p:cNvSpPr>
              <a:spLocks noChangeAspect="1"/>
            </p:cNvSpPr>
            <p:nvPr/>
          </p:nvSpPr>
          <p:spPr bwMode="auto">
            <a:xfrm rot="455627">
              <a:off x="7024345" y="3220672"/>
              <a:ext cx="1339850" cy="2012950"/>
            </a:xfrm>
            <a:prstGeom prst="ellipse">
              <a:avLst/>
            </a:prstGeom>
            <a:solidFill>
              <a:srgbClr val="00B050">
                <a:alpha val="49803"/>
              </a:srgbClr>
            </a:solidFill>
            <a:ln w="25400">
              <a:noFill/>
              <a:round/>
              <a:headEnd/>
              <a:tailEnd/>
            </a:ln>
          </p:spPr>
          <p:txBody>
            <a:bodyPr vert="horz" wrap="square" lIns="91440" tIns="45720" rIns="91440" bIns="45720" numCol="1" anchor="ctr" anchorCtr="0" compatLnSpc="1">
              <a:prstTxWarp prst="textNoShape">
                <a:avLst/>
              </a:prstTxWarp>
            </a:bodyPr>
            <a:lstStyle/>
            <a:p>
              <a:endParaRPr lang="ja-JP" altLang="en-US" dirty="0"/>
            </a:p>
          </p:txBody>
        </p:sp>
      </p:grpSp>
      <p:sp>
        <p:nvSpPr>
          <p:cNvPr id="60" name="正方形/長方形 59"/>
          <p:cNvSpPr/>
          <p:nvPr/>
        </p:nvSpPr>
        <p:spPr>
          <a:xfrm>
            <a:off x="7617296" y="4725230"/>
            <a:ext cx="495392" cy="25665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ts val="1000"/>
              </a:lnSpc>
            </a:pPr>
            <a:r>
              <a:rPr lang="ja-JP" altLang="en-US" sz="800" dirty="0" smtClean="0">
                <a:solidFill>
                  <a:schemeClr val="tx1"/>
                </a:solidFill>
              </a:rPr>
              <a:t>「みどり」</a:t>
            </a:r>
            <a:endParaRPr lang="en-US" altLang="ja-JP" sz="800" dirty="0" smtClean="0">
              <a:solidFill>
                <a:schemeClr val="tx1"/>
              </a:solidFill>
            </a:endParaRPr>
          </a:p>
        </p:txBody>
      </p:sp>
      <p:sp>
        <p:nvSpPr>
          <p:cNvPr id="61" name="正方形/長方形 60"/>
          <p:cNvSpPr/>
          <p:nvPr/>
        </p:nvSpPr>
        <p:spPr>
          <a:xfrm rot="17292322">
            <a:off x="424205" y="4365147"/>
            <a:ext cx="1368152"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800" dirty="0" smtClean="0">
                <a:solidFill>
                  <a:schemeClr val="tx1"/>
                </a:solidFill>
              </a:rPr>
              <a:t>ＪＲ東海道線支線</a:t>
            </a:r>
            <a:endParaRPr kumimoji="1" lang="ja-JP" altLang="en-US" sz="800" dirty="0">
              <a:solidFill>
                <a:schemeClr val="tx1"/>
              </a:solidFill>
            </a:endParaRPr>
          </a:p>
        </p:txBody>
      </p:sp>
      <p:sp>
        <p:nvSpPr>
          <p:cNvPr id="62" name="正方形/長方形 61"/>
          <p:cNvSpPr/>
          <p:nvPr/>
        </p:nvSpPr>
        <p:spPr>
          <a:xfrm rot="17292322">
            <a:off x="3592557" y="4580673"/>
            <a:ext cx="1368152"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800" dirty="0" smtClean="0">
                <a:solidFill>
                  <a:schemeClr val="tx1"/>
                </a:solidFill>
              </a:rPr>
              <a:t>ＪＲ東海道線支線</a:t>
            </a:r>
            <a:endParaRPr kumimoji="1" lang="ja-JP" altLang="en-US" sz="800" dirty="0">
              <a:solidFill>
                <a:schemeClr val="tx1"/>
              </a:solidFill>
            </a:endParaRPr>
          </a:p>
        </p:txBody>
      </p:sp>
      <p:sp>
        <p:nvSpPr>
          <p:cNvPr id="63" name="正方形/長方形 62"/>
          <p:cNvSpPr/>
          <p:nvPr/>
        </p:nvSpPr>
        <p:spPr>
          <a:xfrm rot="15971975">
            <a:off x="7370886" y="4157156"/>
            <a:ext cx="1340633"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800" dirty="0" smtClean="0">
                <a:solidFill>
                  <a:schemeClr val="tx1"/>
                </a:solidFill>
              </a:rPr>
              <a:t>ＪＲ東海道線支線（地下化）</a:t>
            </a:r>
            <a:endParaRPr kumimoji="1" lang="ja-JP" altLang="en-US" sz="800" dirty="0">
              <a:solidFill>
                <a:schemeClr val="tx1"/>
              </a:solidFill>
            </a:endParaRPr>
          </a:p>
        </p:txBody>
      </p:sp>
      <p:sp>
        <p:nvSpPr>
          <p:cNvPr id="67" name="右矢印 66"/>
          <p:cNvSpPr/>
          <p:nvPr/>
        </p:nvSpPr>
        <p:spPr>
          <a:xfrm>
            <a:off x="3008791" y="3501008"/>
            <a:ext cx="315578" cy="648072"/>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5" name="フリーフォーム 64"/>
          <p:cNvSpPr/>
          <p:nvPr/>
        </p:nvSpPr>
        <p:spPr>
          <a:xfrm>
            <a:off x="7258683" y="3538857"/>
            <a:ext cx="1133035" cy="2597831"/>
          </a:xfrm>
          <a:custGeom>
            <a:avLst/>
            <a:gdLst>
              <a:gd name="connsiteX0" fmla="*/ 596900 w 1117600"/>
              <a:gd name="connsiteY0" fmla="*/ 31750 h 2305050"/>
              <a:gd name="connsiteX1" fmla="*/ 1035050 w 1117600"/>
              <a:gd name="connsiteY1" fmla="*/ 0 h 2305050"/>
              <a:gd name="connsiteX2" fmla="*/ 1117600 w 1117600"/>
              <a:gd name="connsiteY2" fmla="*/ 374650 h 2305050"/>
              <a:gd name="connsiteX3" fmla="*/ 628650 w 1117600"/>
              <a:gd name="connsiteY3" fmla="*/ 419100 h 2305050"/>
              <a:gd name="connsiteX4" fmla="*/ 793750 w 1117600"/>
              <a:gd name="connsiteY4" fmla="*/ 1758950 h 2305050"/>
              <a:gd name="connsiteX5" fmla="*/ 768350 w 1117600"/>
              <a:gd name="connsiteY5" fmla="*/ 2184400 h 2305050"/>
              <a:gd name="connsiteX6" fmla="*/ 0 w 1117600"/>
              <a:gd name="connsiteY6" fmla="*/ 2305050 h 2305050"/>
              <a:gd name="connsiteX7" fmla="*/ 95250 w 1117600"/>
              <a:gd name="connsiteY7" fmla="*/ 1295400 h 2305050"/>
              <a:gd name="connsiteX8" fmla="*/ 488950 w 1117600"/>
              <a:gd name="connsiteY8" fmla="*/ 304800 h 2305050"/>
              <a:gd name="connsiteX9" fmla="*/ 520700 w 1117600"/>
              <a:gd name="connsiteY9" fmla="*/ 254000 h 2305050"/>
              <a:gd name="connsiteX10" fmla="*/ 527050 w 1117600"/>
              <a:gd name="connsiteY10" fmla="*/ 234950 h 2305050"/>
              <a:gd name="connsiteX11" fmla="*/ 596900 w 1117600"/>
              <a:gd name="connsiteY11" fmla="*/ 31750 h 2305050"/>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0 w 1892796"/>
              <a:gd name="connsiteY6" fmla="*/ 4249266 h 4249266"/>
              <a:gd name="connsiteX7" fmla="*/ 870446 w 1892796"/>
              <a:gd name="connsiteY7" fmla="*/ 1295400 h 4249266"/>
              <a:gd name="connsiteX8" fmla="*/ 1264146 w 1892796"/>
              <a:gd name="connsiteY8" fmla="*/ 304800 h 4249266"/>
              <a:gd name="connsiteX9" fmla="*/ 1295896 w 1892796"/>
              <a:gd name="connsiteY9" fmla="*/ 254000 h 4249266"/>
              <a:gd name="connsiteX10" fmla="*/ 1302246 w 1892796"/>
              <a:gd name="connsiteY10" fmla="*/ 234950 h 4249266"/>
              <a:gd name="connsiteX11" fmla="*/ 1372096 w 1892796"/>
              <a:gd name="connsiteY11" fmla="*/ 31750 h 4249266"/>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504056 w 1892796"/>
              <a:gd name="connsiteY6" fmla="*/ 3889226 h 4249266"/>
              <a:gd name="connsiteX7" fmla="*/ 0 w 1892796"/>
              <a:gd name="connsiteY7" fmla="*/ 4249266 h 4249266"/>
              <a:gd name="connsiteX8" fmla="*/ 870446 w 1892796"/>
              <a:gd name="connsiteY8" fmla="*/ 1295400 h 4249266"/>
              <a:gd name="connsiteX9" fmla="*/ 1264146 w 1892796"/>
              <a:gd name="connsiteY9" fmla="*/ 304800 h 4249266"/>
              <a:gd name="connsiteX10" fmla="*/ 1295896 w 1892796"/>
              <a:gd name="connsiteY10" fmla="*/ 254000 h 4249266"/>
              <a:gd name="connsiteX11" fmla="*/ 1302246 w 1892796"/>
              <a:gd name="connsiteY11" fmla="*/ 234950 h 4249266"/>
              <a:gd name="connsiteX12" fmla="*/ 1372096 w 1892796"/>
              <a:gd name="connsiteY12" fmla="*/ 31750 h 4249266"/>
              <a:gd name="connsiteX0" fmla="*/ 1228080 w 1748780"/>
              <a:gd name="connsiteY0" fmla="*/ 31750 h 3889226"/>
              <a:gd name="connsiteX1" fmla="*/ 1666230 w 1748780"/>
              <a:gd name="connsiteY1" fmla="*/ 0 h 3889226"/>
              <a:gd name="connsiteX2" fmla="*/ 1748780 w 1748780"/>
              <a:gd name="connsiteY2" fmla="*/ 374650 h 3889226"/>
              <a:gd name="connsiteX3" fmla="*/ 1259830 w 1748780"/>
              <a:gd name="connsiteY3" fmla="*/ 419100 h 3889226"/>
              <a:gd name="connsiteX4" fmla="*/ 1424930 w 1748780"/>
              <a:gd name="connsiteY4" fmla="*/ 1758950 h 3889226"/>
              <a:gd name="connsiteX5" fmla="*/ 1399530 w 1748780"/>
              <a:gd name="connsiteY5" fmla="*/ 2184400 h 3889226"/>
              <a:gd name="connsiteX6" fmla="*/ 360040 w 1748780"/>
              <a:gd name="connsiteY6" fmla="*/ 3889226 h 3889226"/>
              <a:gd name="connsiteX7" fmla="*/ 0 w 1748780"/>
              <a:gd name="connsiteY7" fmla="*/ 3745210 h 3889226"/>
              <a:gd name="connsiteX8" fmla="*/ 726430 w 1748780"/>
              <a:gd name="connsiteY8" fmla="*/ 1295400 h 3889226"/>
              <a:gd name="connsiteX9" fmla="*/ 1120130 w 1748780"/>
              <a:gd name="connsiteY9" fmla="*/ 304800 h 3889226"/>
              <a:gd name="connsiteX10" fmla="*/ 1151880 w 1748780"/>
              <a:gd name="connsiteY10" fmla="*/ 254000 h 3889226"/>
              <a:gd name="connsiteX11" fmla="*/ 1158230 w 1748780"/>
              <a:gd name="connsiteY11" fmla="*/ 234950 h 3889226"/>
              <a:gd name="connsiteX12" fmla="*/ 1228080 w 1748780"/>
              <a:gd name="connsiteY12" fmla="*/ 31750 h 3889226"/>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893377"/>
              <a:gd name="connsiteX1" fmla="*/ 1666230 w 1748780"/>
              <a:gd name="connsiteY1" fmla="*/ 0 h 3893377"/>
              <a:gd name="connsiteX2" fmla="*/ 1748780 w 1748780"/>
              <a:gd name="connsiteY2" fmla="*/ 374650 h 3893377"/>
              <a:gd name="connsiteX3" fmla="*/ 1259830 w 1748780"/>
              <a:gd name="connsiteY3" fmla="*/ 419100 h 3893377"/>
              <a:gd name="connsiteX4" fmla="*/ 1424930 w 1748780"/>
              <a:gd name="connsiteY4" fmla="*/ 1758950 h 3893377"/>
              <a:gd name="connsiteX5" fmla="*/ 1399530 w 1748780"/>
              <a:gd name="connsiteY5" fmla="*/ 2184400 h 3893377"/>
              <a:gd name="connsiteX6" fmla="*/ 0 w 1748780"/>
              <a:gd name="connsiteY6" fmla="*/ 3745210 h 3893377"/>
              <a:gd name="connsiteX7" fmla="*/ 726430 w 1748780"/>
              <a:gd name="connsiteY7" fmla="*/ 1295400 h 3893377"/>
              <a:gd name="connsiteX8" fmla="*/ 1120130 w 1748780"/>
              <a:gd name="connsiteY8" fmla="*/ 304800 h 3893377"/>
              <a:gd name="connsiteX9" fmla="*/ 1151880 w 1748780"/>
              <a:gd name="connsiteY9" fmla="*/ 254000 h 3893377"/>
              <a:gd name="connsiteX10" fmla="*/ 1158230 w 1748780"/>
              <a:gd name="connsiteY10" fmla="*/ 234950 h 3893377"/>
              <a:gd name="connsiteX11" fmla="*/ 1228080 w 1748780"/>
              <a:gd name="connsiteY11" fmla="*/ 31750 h 3893377"/>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1296144 w 1748780"/>
              <a:gd name="connsiteY6" fmla="*/ 2809106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8230 w 1728192"/>
              <a:gd name="connsiteY11" fmla="*/ 234156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139180 w 1728192"/>
              <a:gd name="connsiteY0" fmla="*/ 436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39180 w 1728192"/>
              <a:gd name="connsiteY11" fmla="*/ 43656 h 37444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069330 w 1728192"/>
              <a:gd name="connsiteY10" fmla="*/ 265906 h 3757116"/>
              <a:gd name="connsiteX11" fmla="*/ 1139180 w 1728192"/>
              <a:gd name="connsiteY11"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152128 w 1584176"/>
              <a:gd name="connsiteY6" fmla="*/ 2821012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995164 w 1584176"/>
              <a:gd name="connsiteY9"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02022 w 1584176"/>
              <a:gd name="connsiteY8" fmla="*/ 1465014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720080 w 1584176"/>
              <a:gd name="connsiteY9" fmla="*/ 73278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995164 w 1584176"/>
              <a:gd name="connsiteY10" fmla="*/ 56356 h 3613100"/>
              <a:gd name="connsiteX0" fmla="*/ 1080120 w 1584176"/>
              <a:gd name="connsiteY0" fmla="*/ 84708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1080120 w 1584176"/>
              <a:gd name="connsiteY10" fmla="*/ 84708 h 3613100"/>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0 w 1624502"/>
              <a:gd name="connsiteY7" fmla="*/ 3631972 h 3631972"/>
              <a:gd name="connsiteX8" fmla="*/ 603814 w 1624502"/>
              <a:gd name="connsiteY8" fmla="*/ 1451148 h 3631972"/>
              <a:gd name="connsiteX9" fmla="*/ 904422 w 1624502"/>
              <a:gd name="connsiteY9" fmla="*/ 732780 h 3631972"/>
              <a:gd name="connsiteX10" fmla="*/ 1120446 w 1624502"/>
              <a:gd name="connsiteY10" fmla="*/ 84708 h 3631972"/>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37048 w 1624502"/>
              <a:gd name="connsiteY7" fmla="*/ 3623684 h 3631972"/>
              <a:gd name="connsiteX8" fmla="*/ 0 w 1624502"/>
              <a:gd name="connsiteY8" fmla="*/ 3631972 h 3631972"/>
              <a:gd name="connsiteX9" fmla="*/ 603814 w 1624502"/>
              <a:gd name="connsiteY9" fmla="*/ 1451148 h 3631972"/>
              <a:gd name="connsiteX10" fmla="*/ 904422 w 1624502"/>
              <a:gd name="connsiteY10" fmla="*/ 732780 h 3631972"/>
              <a:gd name="connsiteX11" fmla="*/ 1120446 w 1624502"/>
              <a:gd name="connsiteY11" fmla="*/ 84708 h 3631972"/>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608346 w 1629034"/>
              <a:gd name="connsiteY9" fmla="*/ 1451148 h 3623684"/>
              <a:gd name="connsiteX10" fmla="*/ 908954 w 1629034"/>
              <a:gd name="connsiteY10" fmla="*/ 732780 h 3623684"/>
              <a:gd name="connsiteX11" fmla="*/ 1124978 w 1629034"/>
              <a:gd name="connsiteY11"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08346 w 1629034"/>
              <a:gd name="connsiteY10" fmla="*/ 1451148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24978 w 1629034"/>
              <a:gd name="connsiteY13" fmla="*/ 84708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35695 w 1629034"/>
              <a:gd name="connsiteY3" fmla="*/ 422357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512 w 1629034"/>
              <a:gd name="connsiteY3" fmla="*/ 413708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160512 w 1550676"/>
              <a:gd name="connsiteY3" fmla="*/ 413708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086023 w 1550676"/>
              <a:gd name="connsiteY3" fmla="*/ 758445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38532"/>
              <a:gd name="connsiteY0" fmla="*/ 0 h 3572358"/>
              <a:gd name="connsiteX1" fmla="*/ 1448031 w 1538532"/>
              <a:gd name="connsiteY1" fmla="*/ 370033 h 3572358"/>
              <a:gd name="connsiteX2" fmla="*/ 1538532 w 1538532"/>
              <a:gd name="connsiteY2" fmla="*/ 707119 h 3572358"/>
              <a:gd name="connsiteX3" fmla="*/ 1086023 w 1538532"/>
              <a:gd name="connsiteY3" fmla="*/ 707119 h 3572358"/>
              <a:gd name="connsiteX4" fmla="*/ 1325772 w 1538532"/>
              <a:gd name="connsiteY4" fmla="*/ 1719530 h 3572358"/>
              <a:gd name="connsiteX5" fmla="*/ 1300372 w 1538532"/>
              <a:gd name="connsiteY5" fmla="*/ 2144980 h 3572358"/>
              <a:gd name="connsiteX6" fmla="*/ 1268994 w 1538532"/>
              <a:gd name="connsiteY6" fmla="*/ 2697678 h 3572358"/>
              <a:gd name="connsiteX7" fmla="*/ 41580 w 1538532"/>
              <a:gd name="connsiteY7" fmla="*/ 3572358 h 3572358"/>
              <a:gd name="connsiteX8" fmla="*/ 0 w 1538532"/>
              <a:gd name="connsiteY8" fmla="*/ 3567831 h 3572358"/>
              <a:gd name="connsiteX9" fmla="*/ 409924 w 1538532"/>
              <a:gd name="connsiteY9" fmla="*/ 2052454 h 3572358"/>
              <a:gd name="connsiteX10" fmla="*/ 617400 w 1538532"/>
              <a:gd name="connsiteY10" fmla="*/ 1336448 h 3572358"/>
              <a:gd name="connsiteX11" fmla="*/ 832000 w 1538532"/>
              <a:gd name="connsiteY11" fmla="*/ 609026 h 3572358"/>
              <a:gd name="connsiteX12" fmla="*/ 1011231 w 1538532"/>
              <a:gd name="connsiteY12" fmla="*/ 216848 h 3572358"/>
              <a:gd name="connsiteX13" fmla="*/ 1131688 w 1538532"/>
              <a:gd name="connsiteY13" fmla="*/ 0 h 3572358"/>
              <a:gd name="connsiteX0" fmla="*/ 1086023 w 1538532"/>
              <a:gd name="connsiteY0" fmla="*/ 237456 h 3355510"/>
              <a:gd name="connsiteX1" fmla="*/ 1448031 w 1538532"/>
              <a:gd name="connsiteY1" fmla="*/ 153185 h 3355510"/>
              <a:gd name="connsiteX2" fmla="*/ 1538532 w 1538532"/>
              <a:gd name="connsiteY2" fmla="*/ 490271 h 3355510"/>
              <a:gd name="connsiteX3" fmla="*/ 1086023 w 1538532"/>
              <a:gd name="connsiteY3" fmla="*/ 490271 h 3355510"/>
              <a:gd name="connsiteX4" fmla="*/ 1325772 w 1538532"/>
              <a:gd name="connsiteY4" fmla="*/ 1502682 h 3355510"/>
              <a:gd name="connsiteX5" fmla="*/ 1300372 w 1538532"/>
              <a:gd name="connsiteY5" fmla="*/ 1928132 h 3355510"/>
              <a:gd name="connsiteX6" fmla="*/ 1268994 w 1538532"/>
              <a:gd name="connsiteY6" fmla="*/ 2480830 h 3355510"/>
              <a:gd name="connsiteX7" fmla="*/ 41580 w 1538532"/>
              <a:gd name="connsiteY7" fmla="*/ 3355510 h 3355510"/>
              <a:gd name="connsiteX8" fmla="*/ 0 w 1538532"/>
              <a:gd name="connsiteY8" fmla="*/ 3350983 h 3355510"/>
              <a:gd name="connsiteX9" fmla="*/ 409924 w 1538532"/>
              <a:gd name="connsiteY9" fmla="*/ 1835606 h 3355510"/>
              <a:gd name="connsiteX10" fmla="*/ 617400 w 1538532"/>
              <a:gd name="connsiteY10" fmla="*/ 1119600 h 3355510"/>
              <a:gd name="connsiteX11" fmla="*/ 832000 w 1538532"/>
              <a:gd name="connsiteY11" fmla="*/ 392178 h 3355510"/>
              <a:gd name="connsiteX12" fmla="*/ 1011231 w 1538532"/>
              <a:gd name="connsiteY12" fmla="*/ 0 h 3355510"/>
              <a:gd name="connsiteX13" fmla="*/ 1086023 w 1538532"/>
              <a:gd name="connsiteY13" fmla="*/ 237456 h 3355510"/>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268994 w 1538532"/>
              <a:gd name="connsiteY6" fmla="*/ 2327645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228073 w 1538532"/>
              <a:gd name="connsiteY4" fmla="*/ 1297043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498674"/>
              <a:gd name="connsiteY0" fmla="*/ 84271 h 3202325"/>
              <a:gd name="connsiteX1" fmla="*/ 1448031 w 1498674"/>
              <a:gd name="connsiteY1" fmla="*/ 0 h 3202325"/>
              <a:gd name="connsiteX2" fmla="*/ 1498674 w 1498674"/>
              <a:gd name="connsiteY2" fmla="*/ 299971 h 3202325"/>
              <a:gd name="connsiteX3" fmla="*/ 1086023 w 1498674"/>
              <a:gd name="connsiteY3" fmla="*/ 337086 h 3202325"/>
              <a:gd name="connsiteX4" fmla="*/ 1228073 w 1498674"/>
              <a:gd name="connsiteY4" fmla="*/ 1297043 h 3202325"/>
              <a:gd name="connsiteX5" fmla="*/ 1176524 w 1498674"/>
              <a:gd name="connsiteY5" fmla="*/ 1853976 h 3202325"/>
              <a:gd name="connsiteX6" fmla="*/ 1176524 w 1498674"/>
              <a:gd name="connsiteY6" fmla="*/ 2359606 h 3202325"/>
              <a:gd name="connsiteX7" fmla="*/ 41580 w 1498674"/>
              <a:gd name="connsiteY7" fmla="*/ 3202325 h 3202325"/>
              <a:gd name="connsiteX8" fmla="*/ 0 w 1498674"/>
              <a:gd name="connsiteY8" fmla="*/ 3197798 h 3202325"/>
              <a:gd name="connsiteX9" fmla="*/ 409924 w 1498674"/>
              <a:gd name="connsiteY9" fmla="*/ 1682421 h 3202325"/>
              <a:gd name="connsiteX10" fmla="*/ 617400 w 1498674"/>
              <a:gd name="connsiteY10" fmla="*/ 966415 h 3202325"/>
              <a:gd name="connsiteX11" fmla="*/ 832000 w 1498674"/>
              <a:gd name="connsiteY11" fmla="*/ 238993 h 3202325"/>
              <a:gd name="connsiteX12" fmla="*/ 995521 w 1498674"/>
              <a:gd name="connsiteY12" fmla="*/ 84270 h 3202325"/>
              <a:gd name="connsiteX13" fmla="*/ 1086023 w 1498674"/>
              <a:gd name="connsiteY13" fmla="*/ 84271 h 3202325"/>
              <a:gd name="connsiteX0" fmla="*/ 1086023 w 1498674"/>
              <a:gd name="connsiteY0" fmla="*/ 65713 h 3183767"/>
              <a:gd name="connsiteX1" fmla="*/ 1414817 w 1498674"/>
              <a:gd name="connsiteY1" fmla="*/ 0 h 3183767"/>
              <a:gd name="connsiteX2" fmla="*/ 1498674 w 1498674"/>
              <a:gd name="connsiteY2" fmla="*/ 281413 h 3183767"/>
              <a:gd name="connsiteX3" fmla="*/ 1086023 w 1498674"/>
              <a:gd name="connsiteY3" fmla="*/ 318528 h 3183767"/>
              <a:gd name="connsiteX4" fmla="*/ 1228073 w 1498674"/>
              <a:gd name="connsiteY4" fmla="*/ 1278485 h 3183767"/>
              <a:gd name="connsiteX5" fmla="*/ 1176524 w 1498674"/>
              <a:gd name="connsiteY5" fmla="*/ 1835418 h 3183767"/>
              <a:gd name="connsiteX6" fmla="*/ 1176524 w 1498674"/>
              <a:gd name="connsiteY6" fmla="*/ 2341048 h 3183767"/>
              <a:gd name="connsiteX7" fmla="*/ 41580 w 1498674"/>
              <a:gd name="connsiteY7" fmla="*/ 3183767 h 3183767"/>
              <a:gd name="connsiteX8" fmla="*/ 0 w 1498674"/>
              <a:gd name="connsiteY8" fmla="*/ 3179240 h 3183767"/>
              <a:gd name="connsiteX9" fmla="*/ 409924 w 1498674"/>
              <a:gd name="connsiteY9" fmla="*/ 1663863 h 3183767"/>
              <a:gd name="connsiteX10" fmla="*/ 617400 w 1498674"/>
              <a:gd name="connsiteY10" fmla="*/ 947857 h 3183767"/>
              <a:gd name="connsiteX11" fmla="*/ 832000 w 1498674"/>
              <a:gd name="connsiteY11" fmla="*/ 220435 h 3183767"/>
              <a:gd name="connsiteX12" fmla="*/ 995521 w 1498674"/>
              <a:gd name="connsiteY12" fmla="*/ 65712 h 3183767"/>
              <a:gd name="connsiteX13" fmla="*/ 1086023 w 1498674"/>
              <a:gd name="connsiteY13" fmla="*/ 65713 h 3183767"/>
              <a:gd name="connsiteX0" fmla="*/ 1086023 w 1472407"/>
              <a:gd name="connsiteY0" fmla="*/ 65713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86023 w 1472407"/>
              <a:gd name="connsiteY13" fmla="*/ 65713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52808 w 1472407"/>
              <a:gd name="connsiteY13" fmla="*/ 40970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995521 w 1472407"/>
              <a:gd name="connsiteY11" fmla="*/ 65712 h 3183767"/>
              <a:gd name="connsiteX12" fmla="*/ 1052808 w 1472407"/>
              <a:gd name="connsiteY12" fmla="*/ 40970 h 3183767"/>
              <a:gd name="connsiteX0" fmla="*/ 1052808 w 1472407"/>
              <a:gd name="connsiteY0" fmla="*/ 40970 h 3179240"/>
              <a:gd name="connsiteX1" fmla="*/ 1414817 w 1472407"/>
              <a:gd name="connsiteY1" fmla="*/ 0 h 3179240"/>
              <a:gd name="connsiteX2" fmla="*/ 1472407 w 1472407"/>
              <a:gd name="connsiteY2" fmla="*/ 285288 h 3179240"/>
              <a:gd name="connsiteX3" fmla="*/ 1086023 w 1472407"/>
              <a:gd name="connsiteY3" fmla="*/ 318528 h 3179240"/>
              <a:gd name="connsiteX4" fmla="*/ 1228073 w 1472407"/>
              <a:gd name="connsiteY4" fmla="*/ 1278485 h 3179240"/>
              <a:gd name="connsiteX5" fmla="*/ 1176524 w 1472407"/>
              <a:gd name="connsiteY5" fmla="*/ 1835418 h 3179240"/>
              <a:gd name="connsiteX6" fmla="*/ 1176524 w 1472407"/>
              <a:gd name="connsiteY6" fmla="*/ 2341048 h 3179240"/>
              <a:gd name="connsiteX7" fmla="*/ 48375 w 1472407"/>
              <a:gd name="connsiteY7" fmla="*/ 3040269 h 3179240"/>
              <a:gd name="connsiteX8" fmla="*/ 0 w 1472407"/>
              <a:gd name="connsiteY8" fmla="*/ 3179240 h 3179240"/>
              <a:gd name="connsiteX9" fmla="*/ 409924 w 1472407"/>
              <a:gd name="connsiteY9" fmla="*/ 1663863 h 3179240"/>
              <a:gd name="connsiteX10" fmla="*/ 617400 w 1472407"/>
              <a:gd name="connsiteY10" fmla="*/ 947857 h 3179240"/>
              <a:gd name="connsiteX11" fmla="*/ 995521 w 1472407"/>
              <a:gd name="connsiteY11" fmla="*/ 65712 h 3179240"/>
              <a:gd name="connsiteX12" fmla="*/ 1052808 w 1472407"/>
              <a:gd name="connsiteY12" fmla="*/ 40970 h 3179240"/>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61549 w 1424032"/>
              <a:gd name="connsiteY8" fmla="*/ 1663863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947146 w 1424032"/>
              <a:gd name="connsiteY9" fmla="*/ 65712 h 3040269"/>
              <a:gd name="connsiteX10" fmla="*/ 1004433 w 1424032"/>
              <a:gd name="connsiteY10"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58665 w 1424032"/>
              <a:gd name="connsiteY3" fmla="*/ 330917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4032" h="3040269">
                <a:moveTo>
                  <a:pt x="1004433" y="40970"/>
                </a:moveTo>
                <a:lnTo>
                  <a:pt x="1366442" y="0"/>
                </a:lnTo>
                <a:lnTo>
                  <a:pt x="1424032" y="285288"/>
                </a:lnTo>
                <a:lnTo>
                  <a:pt x="1058665" y="330917"/>
                </a:lnTo>
                <a:lnTo>
                  <a:pt x="1179698" y="1278485"/>
                </a:lnTo>
                <a:lnTo>
                  <a:pt x="1128149" y="1835418"/>
                </a:lnTo>
                <a:lnTo>
                  <a:pt x="1128149" y="2341048"/>
                </a:lnTo>
                <a:lnTo>
                  <a:pt x="0" y="3040269"/>
                </a:lnTo>
                <a:lnTo>
                  <a:pt x="371704" y="1682581"/>
                </a:lnTo>
                <a:lnTo>
                  <a:pt x="730885" y="623263"/>
                </a:lnTo>
                <a:lnTo>
                  <a:pt x="947146" y="65712"/>
                </a:lnTo>
                <a:lnTo>
                  <a:pt x="1004433" y="40970"/>
                </a:lnTo>
                <a:close/>
              </a:path>
            </a:pathLst>
          </a:cu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9" name="スライド番号プレースホルダ 58"/>
          <p:cNvSpPr>
            <a:spLocks noGrp="1"/>
          </p:cNvSpPr>
          <p:nvPr>
            <p:ph type="sldNum" sz="quarter" idx="12"/>
          </p:nvPr>
        </p:nvSpPr>
        <p:spPr/>
        <p:txBody>
          <a:bodyPr/>
          <a:lstStyle/>
          <a:p>
            <a:fld id="{37EF5067-3AB7-4642-9103-42CBD40CC6D9}" type="slidenum">
              <a:rPr kumimoji="1" lang="ja-JP" altLang="en-US" smtClean="0"/>
              <a:pPr/>
              <a:t>9</a:t>
            </a:fld>
            <a:endParaRPr kumimoji="1" lang="ja-JP" altLang="en-US" dirty="0"/>
          </a:p>
        </p:txBody>
      </p:sp>
    </p:spTree>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角丸四角形 9"/>
          <p:cNvSpPr/>
          <p:nvPr/>
        </p:nvSpPr>
        <p:spPr>
          <a:xfrm>
            <a:off x="128464" y="476672"/>
            <a:ext cx="9577064" cy="360040"/>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94640" tIns="47320" rIns="94640" bIns="47320" rtlCol="0" anchor="ctr"/>
          <a:lstStyle/>
          <a:p>
            <a:r>
              <a:rPr lang="ja-JP" altLang="en-US" dirty="0" smtClean="0">
                <a:latin typeface="ＭＳ Ｐゴシック" panose="020B0600070205080204" pitchFamily="50" charset="-128"/>
                <a:ea typeface="ＭＳ Ｐゴシック" panose="020B0600070205080204" pitchFamily="50" charset="-128"/>
              </a:rPr>
              <a:t>　</a:t>
            </a:r>
            <a:r>
              <a:rPr lang="en-US" altLang="ja-JP" sz="2000" b="1" dirty="0" smtClean="0">
                <a:latin typeface="ＭＳ Ｐゴシック" panose="020B0600070205080204" pitchFamily="50" charset="-128"/>
                <a:ea typeface="ＭＳ Ｐゴシック" panose="020B0600070205080204" pitchFamily="50" charset="-128"/>
              </a:rPr>
              <a:t>【</a:t>
            </a:r>
            <a:r>
              <a:rPr lang="ja-JP" altLang="en-US" sz="2000" b="1" dirty="0" smtClean="0">
                <a:latin typeface="ＭＳ Ｐゴシック" panose="020B0600070205080204" pitchFamily="50" charset="-128"/>
                <a:ea typeface="ＭＳ Ｐゴシック" panose="020B0600070205080204" pitchFamily="50" charset="-128"/>
              </a:rPr>
              <a:t>切磋琢磨する環境整備①（大阪市）</a:t>
            </a:r>
            <a:r>
              <a:rPr lang="en-US" altLang="ja-JP" sz="2000" b="1" dirty="0" smtClean="0">
                <a:latin typeface="ＭＳ Ｐゴシック" panose="020B0600070205080204" pitchFamily="50" charset="-128"/>
                <a:ea typeface="ＭＳ Ｐゴシック" panose="020B0600070205080204" pitchFamily="50" charset="-128"/>
              </a:rPr>
              <a:t>】</a:t>
            </a:r>
            <a:r>
              <a:rPr lang="ja-JP" altLang="en-US" dirty="0" smtClean="0">
                <a:latin typeface="ＭＳ Ｐゴシック" panose="020B0600070205080204" pitchFamily="50" charset="-128"/>
                <a:ea typeface="ＭＳ Ｐゴシック" panose="020B0600070205080204" pitchFamily="50" charset="-128"/>
              </a:rPr>
              <a:t>　　</a:t>
            </a:r>
            <a:r>
              <a:rPr lang="ja-JP" altLang="en-US" sz="1600" b="1" dirty="0" smtClean="0">
                <a:latin typeface="ＭＳ Ｐゴシック" panose="020B0600070205080204" pitchFamily="50" charset="-128"/>
                <a:ea typeface="ＭＳ Ｐゴシック" panose="020B0600070205080204" pitchFamily="50" charset="-128"/>
              </a:rPr>
              <a:t>全国調査等の公表、学校選択制の導入</a:t>
            </a:r>
            <a:endParaRPr kumimoji="1" lang="ja-JP" altLang="en-US" sz="1600" b="1" dirty="0">
              <a:latin typeface="ＭＳ Ｐゴシック" panose="020B0600070205080204" pitchFamily="50" charset="-128"/>
              <a:ea typeface="ＭＳ Ｐゴシック" panose="020B0600070205080204" pitchFamily="50" charset="-128"/>
            </a:endParaRPr>
          </a:p>
        </p:txBody>
      </p:sp>
      <p:sp>
        <p:nvSpPr>
          <p:cNvPr id="12" name="角丸四角形 11"/>
          <p:cNvSpPr/>
          <p:nvPr/>
        </p:nvSpPr>
        <p:spPr bwMode="auto">
          <a:xfrm>
            <a:off x="344488" y="2924944"/>
            <a:ext cx="9181020" cy="3456384"/>
          </a:xfrm>
          <a:prstGeom prst="roundRect">
            <a:avLst>
              <a:gd name="adj" fmla="val 10264"/>
            </a:avLst>
          </a:prstGeom>
          <a:solidFill>
            <a:schemeClr val="bg1"/>
          </a:solidFill>
          <a:ln w="9525">
            <a:solidFill>
              <a:schemeClr val="dk1">
                <a:shade val="95000"/>
                <a:satMod val="105000"/>
              </a:schemeClr>
            </a:solidFill>
            <a:miter lim="800000"/>
            <a:headEnd/>
            <a:tailEnd/>
          </a:ln>
          <a:effectLst/>
          <a:extLst/>
        </p:spPr>
        <p:txBody>
          <a:bodyPr wrap="square" rtlCol="0" anchor="t" anchorCtr="0"/>
          <a:lstStyle/>
          <a:p>
            <a:r>
              <a:rPr lang="en-US" altLang="ja-JP" sz="1400" dirty="0" smtClean="0">
                <a:latin typeface="+mn-ea"/>
              </a:rPr>
              <a:t>【</a:t>
            </a:r>
            <a:r>
              <a:rPr lang="ja-JP" altLang="en-US" sz="1400" dirty="0" smtClean="0">
                <a:latin typeface="+mn-ea"/>
              </a:rPr>
              <a:t>学校選択制の導入</a:t>
            </a:r>
            <a:r>
              <a:rPr lang="en-US" altLang="ja-JP" sz="1400" dirty="0" smtClean="0">
                <a:latin typeface="+mn-ea"/>
              </a:rPr>
              <a:t>】</a:t>
            </a:r>
          </a:p>
          <a:p>
            <a:r>
              <a:rPr lang="ja-JP" altLang="en-US" sz="1400" dirty="0" smtClean="0">
                <a:latin typeface="ＭＳ Ｐ明朝" panose="02020600040205080304" pitchFamily="18" charset="-128"/>
                <a:ea typeface="ＭＳ Ｐ明朝" panose="02020600040205080304" pitchFamily="18" charset="-128"/>
              </a:rPr>
              <a:t>　</a:t>
            </a:r>
            <a:r>
              <a:rPr lang="en-US" altLang="ja-JP" sz="1400" dirty="0" smtClean="0">
                <a:latin typeface="ＭＳ Ｐ明朝" panose="02020600040205080304" pitchFamily="18" charset="-128"/>
                <a:ea typeface="ＭＳ Ｐ明朝" panose="02020600040205080304" pitchFamily="18" charset="-128"/>
              </a:rPr>
              <a:t>2014</a:t>
            </a:r>
            <a:r>
              <a:rPr lang="ja-JP" altLang="en-US" sz="1400" dirty="0" smtClean="0">
                <a:latin typeface="ＭＳ Ｐ明朝" panose="02020600040205080304" pitchFamily="18" charset="-128"/>
                <a:ea typeface="ＭＳ Ｐ明朝" panose="02020600040205080304" pitchFamily="18" charset="-128"/>
              </a:rPr>
              <a:t>年、全</a:t>
            </a:r>
            <a:r>
              <a:rPr lang="en-US" altLang="ja-JP" sz="1400" dirty="0" smtClean="0">
                <a:latin typeface="ＭＳ Ｐ明朝" panose="02020600040205080304" pitchFamily="18" charset="-128"/>
                <a:ea typeface="ＭＳ Ｐ明朝" panose="02020600040205080304" pitchFamily="18" charset="-128"/>
              </a:rPr>
              <a:t>24</a:t>
            </a:r>
            <a:r>
              <a:rPr lang="ja-JP" altLang="en-US" sz="1400" dirty="0" smtClean="0">
                <a:latin typeface="ＭＳ Ｐ明朝" panose="02020600040205080304" pitchFamily="18" charset="-128"/>
                <a:ea typeface="ＭＳ Ｐ明朝" panose="02020600040205080304" pitchFamily="18" charset="-128"/>
              </a:rPr>
              <a:t>区のうち、小学校</a:t>
            </a:r>
            <a:r>
              <a:rPr lang="en-US" altLang="ja-JP" sz="1400" dirty="0" smtClean="0">
                <a:latin typeface="ＭＳ Ｐ明朝" panose="02020600040205080304" pitchFamily="18" charset="-128"/>
                <a:ea typeface="ＭＳ Ｐ明朝" panose="02020600040205080304" pitchFamily="18" charset="-128"/>
              </a:rPr>
              <a:t>6</a:t>
            </a:r>
            <a:r>
              <a:rPr lang="ja-JP" altLang="en-US" sz="1400" dirty="0" smtClean="0">
                <a:latin typeface="ＭＳ Ｐ明朝" panose="02020600040205080304" pitchFamily="18" charset="-128"/>
                <a:ea typeface="ＭＳ Ｐ明朝" panose="02020600040205080304" pitchFamily="18" charset="-128"/>
              </a:rPr>
              <a:t>区、中学校</a:t>
            </a:r>
            <a:r>
              <a:rPr lang="en-US" altLang="ja-JP" sz="1400" dirty="0" smtClean="0">
                <a:latin typeface="ＭＳ Ｐ明朝" panose="02020600040205080304" pitchFamily="18" charset="-128"/>
                <a:ea typeface="ＭＳ Ｐ明朝" panose="02020600040205080304" pitchFamily="18" charset="-128"/>
              </a:rPr>
              <a:t>12</a:t>
            </a:r>
            <a:r>
              <a:rPr lang="ja-JP" altLang="en-US" sz="1400" dirty="0" smtClean="0">
                <a:latin typeface="ＭＳ Ｐ明朝" panose="02020600040205080304" pitchFamily="18" charset="-128"/>
                <a:ea typeface="ＭＳ Ｐ明朝" panose="02020600040205080304" pitchFamily="18" charset="-128"/>
              </a:rPr>
              <a:t>区で学校</a:t>
            </a:r>
            <a:endParaRPr lang="en-US" altLang="ja-JP" sz="1400" dirty="0" smtClean="0">
              <a:latin typeface="ＭＳ Ｐ明朝" panose="02020600040205080304" pitchFamily="18" charset="-128"/>
              <a:ea typeface="ＭＳ Ｐ明朝" panose="02020600040205080304" pitchFamily="18" charset="-128"/>
            </a:endParaRPr>
          </a:p>
          <a:p>
            <a:r>
              <a:rPr lang="ja-JP" altLang="en-US" sz="1400" dirty="0" smtClean="0">
                <a:latin typeface="ＭＳ Ｐ明朝" panose="02020600040205080304" pitchFamily="18" charset="-128"/>
                <a:ea typeface="ＭＳ Ｐ明朝" panose="02020600040205080304" pitchFamily="18" charset="-128"/>
              </a:rPr>
              <a:t>　選択制の導入及び指定校変更基準の拡大。</a:t>
            </a:r>
            <a:endParaRPr lang="en-US" altLang="ja-JP" sz="1400" dirty="0" smtClean="0">
              <a:latin typeface="ＭＳ Ｐ明朝" panose="02020600040205080304" pitchFamily="18" charset="-128"/>
              <a:ea typeface="ＭＳ Ｐ明朝" panose="02020600040205080304" pitchFamily="18" charset="-128"/>
            </a:endParaRPr>
          </a:p>
          <a:p>
            <a:r>
              <a:rPr lang="ja-JP" altLang="en-US" sz="1400" dirty="0" smtClean="0">
                <a:latin typeface="ＭＳ Ｐ明朝" panose="02020600040205080304" pitchFamily="18" charset="-128"/>
                <a:ea typeface="ＭＳ Ｐ明朝" panose="02020600040205080304" pitchFamily="18" charset="-128"/>
              </a:rPr>
              <a:t>　　（自由選択制、隣接区域選択制）</a:t>
            </a:r>
            <a:endParaRPr lang="en-US" altLang="ja-JP" sz="1400" dirty="0" smtClean="0">
              <a:latin typeface="ＭＳ Ｐ明朝" panose="02020600040205080304" pitchFamily="18" charset="-128"/>
              <a:ea typeface="ＭＳ Ｐ明朝" panose="02020600040205080304" pitchFamily="18" charset="-128"/>
            </a:endParaRPr>
          </a:p>
          <a:p>
            <a:r>
              <a:rPr lang="ja-JP" altLang="en-US" sz="1400" dirty="0" smtClean="0">
                <a:latin typeface="ＭＳ Ｐ明朝" panose="02020600040205080304" pitchFamily="18" charset="-128"/>
                <a:ea typeface="ＭＳ Ｐ明朝" panose="02020600040205080304" pitchFamily="18" charset="-128"/>
              </a:rPr>
              <a:t>　　</a:t>
            </a:r>
            <a:r>
              <a:rPr lang="en-US" altLang="ja-JP" sz="1400" dirty="0" smtClean="0">
                <a:latin typeface="ＭＳ Ｐ明朝" panose="02020600040205080304" pitchFamily="18" charset="-128"/>
                <a:ea typeface="ＭＳ Ｐ明朝" panose="02020600040205080304" pitchFamily="18" charset="-128"/>
              </a:rPr>
              <a:t>※</a:t>
            </a:r>
            <a:r>
              <a:rPr lang="ja-JP" altLang="en-US" sz="1400" dirty="0" smtClean="0">
                <a:latin typeface="ＭＳ Ｐ明朝" panose="02020600040205080304" pitchFamily="18" charset="-128"/>
                <a:ea typeface="ＭＳ Ｐ明朝" panose="02020600040205080304" pitchFamily="18" charset="-128"/>
              </a:rPr>
              <a:t> </a:t>
            </a:r>
            <a:r>
              <a:rPr lang="en-US" altLang="ja-JP" sz="1400" dirty="0" smtClean="0">
                <a:latin typeface="ＭＳ Ｐ明朝" panose="02020600040205080304" pitchFamily="18" charset="-128"/>
                <a:ea typeface="ＭＳ Ｐ明朝" panose="02020600040205080304" pitchFamily="18" charset="-128"/>
              </a:rPr>
              <a:t>2015</a:t>
            </a:r>
            <a:r>
              <a:rPr lang="ja-JP" altLang="en-US" sz="1400" dirty="0" smtClean="0">
                <a:latin typeface="ＭＳ Ｐ明朝" panose="02020600040205080304" pitchFamily="18" charset="-128"/>
                <a:ea typeface="ＭＳ Ｐ明朝" panose="02020600040205080304" pitchFamily="18" charset="-128"/>
              </a:rPr>
              <a:t>年には小学校</a:t>
            </a:r>
            <a:r>
              <a:rPr lang="en-US" altLang="ja-JP" sz="1400" dirty="0" smtClean="0">
                <a:latin typeface="ＭＳ Ｐ明朝" panose="02020600040205080304" pitchFamily="18" charset="-128"/>
                <a:ea typeface="ＭＳ Ｐ明朝" panose="02020600040205080304" pitchFamily="18" charset="-128"/>
              </a:rPr>
              <a:t>21</a:t>
            </a:r>
            <a:r>
              <a:rPr lang="ja-JP" altLang="en-US" sz="1400" dirty="0" smtClean="0">
                <a:latin typeface="ＭＳ Ｐ明朝" panose="02020600040205080304" pitchFamily="18" charset="-128"/>
                <a:ea typeface="ＭＳ Ｐ明朝" panose="02020600040205080304" pitchFamily="18" charset="-128"/>
              </a:rPr>
              <a:t>区、中学校</a:t>
            </a:r>
            <a:r>
              <a:rPr lang="en-US" altLang="ja-JP" sz="1400" dirty="0" smtClean="0">
                <a:latin typeface="ＭＳ Ｐ明朝" panose="02020600040205080304" pitchFamily="18" charset="-128"/>
                <a:ea typeface="ＭＳ Ｐ明朝" panose="02020600040205080304" pitchFamily="18" charset="-128"/>
              </a:rPr>
              <a:t>23</a:t>
            </a:r>
            <a:r>
              <a:rPr lang="ja-JP" altLang="en-US" sz="1400" dirty="0" smtClean="0">
                <a:latin typeface="ＭＳ Ｐ明朝" panose="02020600040205080304" pitchFamily="18" charset="-128"/>
                <a:ea typeface="ＭＳ Ｐ明朝" panose="02020600040205080304" pitchFamily="18" charset="-128"/>
              </a:rPr>
              <a:t>区で実施</a:t>
            </a:r>
            <a:endParaRPr lang="en-US" altLang="ja-JP" sz="1400" dirty="0" smtClean="0">
              <a:latin typeface="ＭＳ Ｐ明朝" panose="02020600040205080304" pitchFamily="18" charset="-128"/>
              <a:ea typeface="ＭＳ Ｐ明朝" panose="02020600040205080304" pitchFamily="18" charset="-128"/>
            </a:endParaRPr>
          </a:p>
          <a:p>
            <a:r>
              <a:rPr lang="ja-JP" altLang="en-US" sz="1400" dirty="0" smtClean="0">
                <a:latin typeface="ＭＳ Ｐ明朝" panose="02020600040205080304" pitchFamily="18" charset="-128"/>
                <a:ea typeface="ＭＳ Ｐ明朝" panose="02020600040205080304" pitchFamily="18" charset="-128"/>
              </a:rPr>
              <a:t>　　</a:t>
            </a:r>
            <a:r>
              <a:rPr lang="en-US" altLang="ja-JP" sz="1400" dirty="0" smtClean="0">
                <a:latin typeface="ＭＳ Ｐ明朝" panose="02020600040205080304" pitchFamily="18" charset="-128"/>
                <a:ea typeface="ＭＳ Ｐ明朝" panose="02020600040205080304" pitchFamily="18" charset="-128"/>
              </a:rPr>
              <a:t>※</a:t>
            </a:r>
            <a:r>
              <a:rPr lang="ja-JP" altLang="en-US" sz="1400" dirty="0" smtClean="0">
                <a:latin typeface="ＭＳ Ｐ明朝" panose="02020600040205080304" pitchFamily="18" charset="-128"/>
                <a:ea typeface="ＭＳ Ｐ明朝" panose="02020600040205080304" pitchFamily="18" charset="-128"/>
              </a:rPr>
              <a:t> 子どもや保護者が選択の参考とする「学校案内」</a:t>
            </a:r>
            <a:endParaRPr lang="en-US" altLang="ja-JP" sz="1400" dirty="0" smtClean="0">
              <a:latin typeface="ＭＳ Ｐ明朝" panose="02020600040205080304" pitchFamily="18" charset="-128"/>
              <a:ea typeface="ＭＳ Ｐ明朝" panose="02020600040205080304" pitchFamily="18" charset="-128"/>
            </a:endParaRPr>
          </a:p>
          <a:p>
            <a:r>
              <a:rPr lang="ja-JP" altLang="en-US" sz="1400" dirty="0" smtClean="0">
                <a:latin typeface="ＭＳ Ｐ明朝" panose="02020600040205080304" pitchFamily="18" charset="-128"/>
                <a:ea typeface="ＭＳ Ｐ明朝" panose="02020600040205080304" pitchFamily="18" charset="-128"/>
              </a:rPr>
              <a:t>　　　　を作成・配付</a:t>
            </a:r>
            <a:endParaRPr lang="en-US" altLang="ja-JP" sz="1400" dirty="0" smtClean="0">
              <a:latin typeface="ＭＳ Ｐ明朝" panose="02020600040205080304" pitchFamily="18" charset="-128"/>
              <a:ea typeface="ＭＳ Ｐ明朝" panose="02020600040205080304" pitchFamily="18" charset="-128"/>
            </a:endParaRPr>
          </a:p>
          <a:p>
            <a:r>
              <a:rPr lang="ja-JP" altLang="en-US" sz="1400" dirty="0" smtClean="0">
                <a:latin typeface="ＭＳ Ｐ明朝" panose="02020600040205080304" pitchFamily="18" charset="-128"/>
                <a:ea typeface="ＭＳ Ｐ明朝" panose="02020600040205080304" pitchFamily="18" charset="-128"/>
              </a:rPr>
              <a:t>　　　　（全国学力・学習状況調査の学校別結果等を記載。）</a:t>
            </a:r>
            <a:endParaRPr lang="en-US" altLang="ja-JP" sz="1400" dirty="0" smtClean="0">
              <a:latin typeface="ＭＳ Ｐ明朝" panose="02020600040205080304" pitchFamily="18" charset="-128"/>
              <a:ea typeface="ＭＳ Ｐ明朝" panose="02020600040205080304" pitchFamily="18" charset="-128"/>
            </a:endParaRPr>
          </a:p>
          <a:p>
            <a:r>
              <a:rPr lang="ja-JP" altLang="en-US" sz="1400" dirty="0" smtClean="0">
                <a:latin typeface="ＭＳ Ｐ明朝" panose="02020600040205080304" pitchFamily="18" charset="-128"/>
                <a:ea typeface="ＭＳ Ｐ明朝" panose="02020600040205080304" pitchFamily="18" charset="-128"/>
              </a:rPr>
              <a:t>　</a:t>
            </a:r>
            <a:endParaRPr lang="en-US" altLang="ja-JP" sz="1400" dirty="0" smtClean="0">
              <a:latin typeface="ＭＳ Ｐ明朝" panose="02020600040205080304" pitchFamily="18" charset="-128"/>
              <a:ea typeface="ＭＳ Ｐ明朝" panose="02020600040205080304" pitchFamily="18" charset="-128"/>
            </a:endParaRPr>
          </a:p>
          <a:p>
            <a:r>
              <a:rPr lang="ja-JP" altLang="en-US" sz="1400" dirty="0" smtClean="0">
                <a:latin typeface="+mn-ea"/>
              </a:rPr>
              <a:t>　　　　　　　</a:t>
            </a:r>
            <a:endParaRPr lang="en-US" altLang="ja-JP" sz="1400" dirty="0" smtClean="0">
              <a:latin typeface="+mn-ea"/>
            </a:endParaRPr>
          </a:p>
          <a:p>
            <a:r>
              <a:rPr lang="ja-JP" altLang="en-US" sz="1400" dirty="0" smtClean="0">
                <a:latin typeface="+mn-ea"/>
              </a:rPr>
              <a:t>　</a:t>
            </a:r>
            <a:r>
              <a:rPr lang="ja-JP" altLang="en-US" sz="1400" dirty="0" smtClean="0">
                <a:latin typeface="ＭＳ Ｐ明朝" panose="02020600040205080304" pitchFamily="18" charset="-128"/>
                <a:ea typeface="ＭＳ Ｐ明朝" panose="02020600040205080304" pitchFamily="18" charset="-128"/>
              </a:rPr>
              <a:t>通学区域以外の学校を選択した割合（</a:t>
            </a:r>
            <a:r>
              <a:rPr lang="en-US" altLang="ja-JP" sz="1400" dirty="0" smtClean="0">
                <a:latin typeface="ＭＳ Ｐ明朝" panose="02020600040205080304" pitchFamily="18" charset="-128"/>
                <a:ea typeface="ＭＳ Ｐ明朝" panose="02020600040205080304" pitchFamily="18" charset="-128"/>
              </a:rPr>
              <a:t>2014</a:t>
            </a:r>
            <a:r>
              <a:rPr lang="ja-JP" altLang="en-US" sz="1400" dirty="0" smtClean="0">
                <a:latin typeface="ＭＳ Ｐ明朝" panose="02020600040205080304" pitchFamily="18" charset="-128"/>
                <a:ea typeface="ＭＳ Ｐ明朝" panose="02020600040205080304" pitchFamily="18" charset="-128"/>
              </a:rPr>
              <a:t>年度入学生）</a:t>
            </a:r>
            <a:endParaRPr lang="en-US" altLang="ja-JP" sz="1400" dirty="0" smtClean="0">
              <a:latin typeface="ＭＳ Ｐ明朝" panose="02020600040205080304" pitchFamily="18" charset="-128"/>
              <a:ea typeface="ＭＳ Ｐ明朝" panose="02020600040205080304" pitchFamily="18" charset="-128"/>
            </a:endParaRPr>
          </a:p>
          <a:p>
            <a:r>
              <a:rPr lang="ja-JP" altLang="en-US" sz="1400" dirty="0" smtClean="0">
                <a:latin typeface="ＭＳ Ｐ明朝" panose="02020600040205080304" pitchFamily="18" charset="-128"/>
                <a:ea typeface="ＭＳ Ｐ明朝" panose="02020600040205080304" pitchFamily="18" charset="-128"/>
              </a:rPr>
              <a:t>　　　　：小学校</a:t>
            </a:r>
            <a:r>
              <a:rPr lang="en-US" altLang="ja-JP" sz="1400" dirty="0" smtClean="0">
                <a:latin typeface="ＭＳ Ｐ明朝" panose="02020600040205080304" pitchFamily="18" charset="-128"/>
                <a:ea typeface="ＭＳ Ｐ明朝" panose="02020600040205080304" pitchFamily="18" charset="-128"/>
              </a:rPr>
              <a:t>5.0</a:t>
            </a:r>
            <a:r>
              <a:rPr lang="ja-JP" altLang="en-US" sz="1400" dirty="0" smtClean="0">
                <a:latin typeface="ＭＳ Ｐ明朝" panose="02020600040205080304" pitchFamily="18" charset="-128"/>
                <a:ea typeface="ＭＳ Ｐ明朝" panose="02020600040205080304" pitchFamily="18" charset="-128"/>
              </a:rPr>
              <a:t>％（</a:t>
            </a:r>
            <a:r>
              <a:rPr lang="en-US" altLang="ja-JP" sz="1400" dirty="0" smtClean="0">
                <a:latin typeface="ＭＳ Ｐ明朝" panose="02020600040205080304" pitchFamily="18" charset="-128"/>
                <a:ea typeface="ＭＳ Ｐ明朝" panose="02020600040205080304" pitchFamily="18" charset="-128"/>
              </a:rPr>
              <a:t>249</a:t>
            </a:r>
            <a:r>
              <a:rPr lang="ja-JP" altLang="en-US" sz="1400" dirty="0" smtClean="0">
                <a:latin typeface="ＭＳ Ｐ明朝" panose="02020600040205080304" pitchFamily="18" charset="-128"/>
                <a:ea typeface="ＭＳ Ｐ明朝" panose="02020600040205080304" pitchFamily="18" charset="-128"/>
              </a:rPr>
              <a:t>人）、中学校</a:t>
            </a:r>
            <a:r>
              <a:rPr lang="en-US" altLang="ja-JP" sz="1400" dirty="0" smtClean="0">
                <a:latin typeface="ＭＳ Ｐ明朝" panose="02020600040205080304" pitchFamily="18" charset="-128"/>
                <a:ea typeface="ＭＳ Ｐ明朝" panose="02020600040205080304" pitchFamily="18" charset="-128"/>
              </a:rPr>
              <a:t>2.6</a:t>
            </a:r>
            <a:r>
              <a:rPr lang="ja-JP" altLang="en-US" sz="1400" dirty="0" smtClean="0">
                <a:latin typeface="ＭＳ Ｐ明朝" panose="02020600040205080304" pitchFamily="18" charset="-128"/>
                <a:ea typeface="ＭＳ Ｐ明朝" panose="02020600040205080304" pitchFamily="18" charset="-128"/>
              </a:rPr>
              <a:t>％（</a:t>
            </a:r>
            <a:r>
              <a:rPr lang="en-US" altLang="ja-JP" sz="1400" dirty="0" smtClean="0">
                <a:latin typeface="ＭＳ Ｐ明朝" panose="02020600040205080304" pitchFamily="18" charset="-128"/>
                <a:ea typeface="ＭＳ Ｐ明朝" panose="02020600040205080304" pitchFamily="18" charset="-128"/>
              </a:rPr>
              <a:t>244</a:t>
            </a:r>
            <a:r>
              <a:rPr lang="ja-JP" altLang="en-US" sz="1400" dirty="0" smtClean="0">
                <a:latin typeface="ＭＳ Ｐ明朝" panose="02020600040205080304" pitchFamily="18" charset="-128"/>
                <a:ea typeface="ＭＳ Ｐ明朝" panose="02020600040205080304" pitchFamily="18" charset="-128"/>
              </a:rPr>
              <a:t>人）　</a:t>
            </a:r>
            <a:endParaRPr lang="en-US" altLang="ja-JP" sz="1400" dirty="0" smtClean="0">
              <a:latin typeface="ＭＳ Ｐ明朝" panose="02020600040205080304" pitchFamily="18" charset="-128"/>
              <a:ea typeface="ＭＳ Ｐ明朝" panose="02020600040205080304" pitchFamily="18" charset="-128"/>
            </a:endParaRPr>
          </a:p>
        </p:txBody>
      </p:sp>
      <p:sp>
        <p:nvSpPr>
          <p:cNvPr id="13" name="角丸四角形 12"/>
          <p:cNvSpPr/>
          <p:nvPr/>
        </p:nvSpPr>
        <p:spPr bwMode="auto">
          <a:xfrm>
            <a:off x="344488" y="1844824"/>
            <a:ext cx="9181020" cy="936104"/>
          </a:xfrm>
          <a:prstGeom prst="roundRect">
            <a:avLst>
              <a:gd name="adj" fmla="val 13419"/>
            </a:avLst>
          </a:prstGeom>
          <a:solidFill>
            <a:schemeClr val="bg1"/>
          </a:solidFill>
          <a:ln w="9525">
            <a:solidFill>
              <a:schemeClr val="dk1">
                <a:shade val="95000"/>
                <a:satMod val="105000"/>
              </a:schemeClr>
            </a:solidFill>
            <a:miter lim="800000"/>
            <a:headEnd/>
            <a:tailEnd/>
          </a:ln>
          <a:effectLst/>
          <a:extLst/>
        </p:spPr>
        <p:txBody>
          <a:bodyPr wrap="square" rtlCol="0" anchor="t" anchorCtr="0"/>
          <a:lstStyle/>
          <a:p>
            <a:r>
              <a:rPr lang="en-US" altLang="ja-JP" sz="1400" dirty="0" smtClean="0">
                <a:latin typeface="+mn-ea"/>
              </a:rPr>
              <a:t>【</a:t>
            </a:r>
            <a:r>
              <a:rPr lang="ja-JP" altLang="en-US" sz="1400" dirty="0" smtClean="0">
                <a:latin typeface="+mn-ea"/>
              </a:rPr>
              <a:t>全国調査等の公表</a:t>
            </a:r>
            <a:r>
              <a:rPr lang="en-US" altLang="ja-JP" sz="1400" dirty="0" smtClean="0">
                <a:latin typeface="+mn-ea"/>
              </a:rPr>
              <a:t>】</a:t>
            </a:r>
          </a:p>
          <a:p>
            <a:r>
              <a:rPr lang="ja-JP" altLang="en-US" sz="1400" dirty="0" smtClean="0">
                <a:latin typeface="ＭＳ Ｐ明朝" panose="02020600040205080304" pitchFamily="18" charset="-128"/>
                <a:ea typeface="ＭＳ Ｐ明朝" panose="02020600040205080304" pitchFamily="18" charset="-128"/>
              </a:rPr>
              <a:t>　</a:t>
            </a:r>
            <a:r>
              <a:rPr lang="en-US" altLang="ja-JP" sz="1400" dirty="0" smtClean="0">
                <a:latin typeface="ＭＳ Ｐ明朝" panose="02020600040205080304" pitchFamily="18" charset="-128"/>
                <a:ea typeface="ＭＳ Ｐ明朝" panose="02020600040205080304" pitchFamily="18" charset="-128"/>
              </a:rPr>
              <a:t>2013</a:t>
            </a:r>
            <a:r>
              <a:rPr lang="ja-JP" altLang="en-US" sz="1400" dirty="0" smtClean="0">
                <a:latin typeface="ＭＳ Ｐ明朝" panose="02020600040205080304" pitchFamily="18" charset="-128"/>
                <a:ea typeface="ＭＳ Ｐ明朝" panose="02020600040205080304" pitchFamily="18" charset="-128"/>
              </a:rPr>
              <a:t>年～　学力・体力・問題行動等の学校ごとの状況を、学校評価と合わせて保護者等に情報提供。</a:t>
            </a:r>
            <a:endParaRPr lang="en-US" altLang="ja-JP" sz="1400" dirty="0" smtClean="0">
              <a:latin typeface="ＭＳ Ｐ明朝" panose="02020600040205080304" pitchFamily="18" charset="-128"/>
              <a:ea typeface="ＭＳ Ｐ明朝" panose="02020600040205080304" pitchFamily="18" charset="-128"/>
            </a:endParaRPr>
          </a:p>
          <a:p>
            <a:r>
              <a:rPr lang="ja-JP" altLang="en-US" sz="1400" dirty="0" smtClean="0">
                <a:latin typeface="ＭＳ Ｐ明朝" panose="02020600040205080304" pitchFamily="18" charset="-128"/>
                <a:ea typeface="ＭＳ Ｐ明朝" panose="02020600040205080304" pitchFamily="18" charset="-128"/>
              </a:rPr>
              <a:t>　　　　　　　　全国学力・学習状況調査結果を各校から公表。（小規模校は除く。）</a:t>
            </a:r>
            <a:endParaRPr lang="ja-JP" altLang="ja-JP" sz="1400" dirty="0" smtClean="0">
              <a:latin typeface="ＭＳ Ｐ明朝" panose="02020600040205080304" pitchFamily="18" charset="-128"/>
              <a:ea typeface="ＭＳ Ｐ明朝" panose="02020600040205080304" pitchFamily="18" charset="-128"/>
            </a:endParaRPr>
          </a:p>
        </p:txBody>
      </p:sp>
      <p:sp>
        <p:nvSpPr>
          <p:cNvPr id="26" name="角丸四角形 25"/>
          <p:cNvSpPr/>
          <p:nvPr/>
        </p:nvSpPr>
        <p:spPr bwMode="auto">
          <a:xfrm>
            <a:off x="344488" y="1052737"/>
            <a:ext cx="9181020" cy="648071"/>
          </a:xfrm>
          <a:prstGeom prst="roundRect">
            <a:avLst>
              <a:gd name="adj" fmla="val 13419"/>
            </a:avLst>
          </a:prstGeom>
          <a:solidFill>
            <a:schemeClr val="bg1"/>
          </a:solidFill>
          <a:ln w="9525">
            <a:solidFill>
              <a:schemeClr val="dk1">
                <a:shade val="95000"/>
                <a:satMod val="105000"/>
              </a:schemeClr>
            </a:solidFill>
            <a:miter lim="800000"/>
            <a:headEnd/>
            <a:tailEnd/>
          </a:ln>
          <a:effectLst/>
          <a:extLst/>
        </p:spPr>
        <p:txBody>
          <a:bodyPr wrap="square" rtlCol="0" anchor="t" anchorCtr="0"/>
          <a:lstStyle/>
          <a:p>
            <a:r>
              <a:rPr lang="en-US" altLang="ja-JP" sz="1400" dirty="0" smtClean="0">
                <a:latin typeface="+mn-ea"/>
              </a:rPr>
              <a:t>【</a:t>
            </a:r>
            <a:r>
              <a:rPr lang="ja-JP" altLang="en-US" sz="1400" dirty="0" smtClean="0">
                <a:latin typeface="+mn-ea"/>
              </a:rPr>
              <a:t>目的</a:t>
            </a:r>
            <a:r>
              <a:rPr lang="en-US" altLang="ja-JP" sz="1400" dirty="0" smtClean="0">
                <a:latin typeface="+mn-ea"/>
              </a:rPr>
              <a:t>】</a:t>
            </a:r>
          </a:p>
          <a:p>
            <a:r>
              <a:rPr lang="ja-JP" altLang="en-US" sz="1400" dirty="0" smtClean="0">
                <a:latin typeface="ＭＳ Ｐ明朝" panose="02020600040205080304" pitchFamily="18" charset="-128"/>
                <a:ea typeface="ＭＳ Ｐ明朝" panose="02020600040205080304" pitchFamily="18" charset="-128"/>
              </a:rPr>
              <a:t>　</a:t>
            </a:r>
            <a:r>
              <a:rPr lang="ja-JP" altLang="en-US" sz="1400" dirty="0" smtClean="0">
                <a:latin typeface="ＭＳ Ｐ明朝" panose="02020600040205080304" pitchFamily="18" charset="-128"/>
                <a:ea typeface="ＭＳ Ｐ明朝" panose="02020600040205080304" pitchFamily="18" charset="-128"/>
                <a:cs typeface="Meiryo UI" panose="020B0604030504040204" pitchFamily="50" charset="-128"/>
              </a:rPr>
              <a:t>子どもや保護者が学校教育を選択する機会を拡大するとともに、学校情報の積極的な提供が必要</a:t>
            </a:r>
            <a:endParaRPr lang="ja-JP" altLang="ja-JP" sz="1400" dirty="0" smtClean="0">
              <a:latin typeface="ＭＳ Ｐ明朝" panose="02020600040205080304" pitchFamily="18" charset="-128"/>
              <a:ea typeface="ＭＳ Ｐ明朝" panose="02020600040205080304" pitchFamily="18" charset="-128"/>
            </a:endParaRPr>
          </a:p>
        </p:txBody>
      </p:sp>
      <p:sp>
        <p:nvSpPr>
          <p:cNvPr id="27" name="二等辺三角形 26"/>
          <p:cNvSpPr/>
          <p:nvPr/>
        </p:nvSpPr>
        <p:spPr>
          <a:xfrm flipV="1">
            <a:off x="1928664" y="4869160"/>
            <a:ext cx="1440160" cy="216024"/>
          </a:xfrm>
          <a:prstGeom prst="triangle">
            <a:avLst/>
          </a:prstGeom>
          <a:solidFill>
            <a:schemeClr val="bg2"/>
          </a:solidFill>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wrap="square" rtlCol="0" anchor="ctr">
            <a:noAutofit/>
          </a:bodyPr>
          <a:lstStyle/>
          <a:p>
            <a:pPr algn="ctr"/>
            <a:endParaRPr kumimoji="1" lang="ja-JP" altLang="en-US" sz="1000" b="1" dirty="0" smtClean="0">
              <a:latin typeface="+mn-ea"/>
            </a:endParaRPr>
          </a:p>
        </p:txBody>
      </p:sp>
      <p:sp>
        <p:nvSpPr>
          <p:cNvPr id="16" name="Rectangle 2"/>
          <p:cNvSpPr txBox="1">
            <a:spLocks noChangeArrowheads="1"/>
          </p:cNvSpPr>
          <p:nvPr/>
        </p:nvSpPr>
        <p:spPr bwMode="auto">
          <a:xfrm>
            <a:off x="0" y="-27384"/>
            <a:ext cx="9906000" cy="408111"/>
          </a:xfrm>
          <a:prstGeom prst="rect">
            <a:avLst/>
          </a:prstGeom>
          <a:noFill/>
          <a:ln w="9525">
            <a:noFill/>
            <a:miter lim="800000"/>
            <a:headEnd/>
            <a:tailEnd/>
          </a:ln>
        </p:spPr>
        <p:txBody>
          <a:bodyPr vert="horz" wrap="square" lIns="91428" tIns="45714" rIns="91428" bIns="45714" numCol="1" anchor="ctr" anchorCtr="0" compatLnSpc="1">
            <a:prstTxWarp prst="textNoShape">
              <a:avLst/>
            </a:prstTxWarp>
          </a:bodyPr>
          <a:lstStyle/>
          <a:p>
            <a:r>
              <a:rPr lang="en-US" altLang="ja-JP" sz="2000" dirty="0" smtClean="0">
                <a:latin typeface="ＭＳ Ｐゴシック" panose="020B0600070205080204" pitchFamily="50" charset="-128"/>
                <a:ea typeface="ＭＳ Ｐゴシック" panose="020B0600070205080204" pitchFamily="50" charset="-128"/>
              </a:rPr>
              <a:t>Ⅰ</a:t>
            </a:r>
            <a:r>
              <a:rPr lang="ja-JP" altLang="en-US" sz="2000" dirty="0" smtClean="0">
                <a:latin typeface="ＭＳ Ｐゴシック" panose="020B0600070205080204" pitchFamily="50" charset="-128"/>
                <a:ea typeface="ＭＳ Ｐゴシック" panose="020B0600070205080204" pitchFamily="50" charset="-128"/>
              </a:rPr>
              <a:t>　小学校・中学校　（２）切磋琢磨する環境整備</a:t>
            </a:r>
            <a:endParaRPr lang="en-US" altLang="ja-JP" sz="1600" dirty="0" smtClean="0">
              <a:latin typeface="ＭＳ Ｐゴシック" panose="020B0600070205080204" pitchFamily="50" charset="-128"/>
              <a:ea typeface="ＭＳ Ｐゴシック" panose="020B0600070205080204" pitchFamily="50" charset="-128"/>
            </a:endParaRPr>
          </a:p>
        </p:txBody>
      </p:sp>
      <p:sp>
        <p:nvSpPr>
          <p:cNvPr id="17" name="スライド番号プレースホルダ 16"/>
          <p:cNvSpPr>
            <a:spLocks noGrp="1"/>
          </p:cNvSpPr>
          <p:nvPr>
            <p:ph type="sldNum" sz="quarter" idx="12"/>
          </p:nvPr>
        </p:nvSpPr>
        <p:spPr/>
        <p:txBody>
          <a:bodyPr/>
          <a:lstStyle/>
          <a:p>
            <a:fld id="{37EF5067-3AB7-4642-9103-42CBD40CC6D9}" type="slidenum">
              <a:rPr kumimoji="1" lang="ja-JP" altLang="en-US" smtClean="0"/>
              <a:pPr/>
              <a:t>90</a:t>
            </a:fld>
            <a:endParaRPr kumimoji="1" lang="ja-JP" altLang="en-US" dirty="0"/>
          </a:p>
        </p:txBody>
      </p:sp>
      <p:pic>
        <p:nvPicPr>
          <p:cNvPr id="113666"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5333543" y="3087698"/>
            <a:ext cx="4067175" cy="327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04257655"/>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正方形/長方形 32"/>
          <p:cNvSpPr/>
          <p:nvPr/>
        </p:nvSpPr>
        <p:spPr>
          <a:xfrm>
            <a:off x="416496" y="3789040"/>
            <a:ext cx="9217024" cy="2880320"/>
          </a:xfrm>
          <a:prstGeom prst="rect">
            <a:avLst/>
          </a:prstGeom>
          <a:solidFill>
            <a:schemeClr val="bg2"/>
          </a:solidFill>
          <a:effectLst>
            <a:outerShdw blurRad="50800" dist="38100" dir="5400000" algn="t" rotWithShape="0">
              <a:prstClr val="black">
                <a:alpha val="40000"/>
              </a:prstClr>
            </a:outerShdw>
          </a:effectLst>
          <a:scene3d>
            <a:camera prst="orthographicFront"/>
            <a:lightRig rig="threePt" dir="t"/>
          </a:scene3d>
          <a:sp3d>
            <a:bevelT w="165100" prst="coolSlant"/>
          </a:sp3d>
        </p:spPr>
        <p:style>
          <a:lnRef idx="1">
            <a:schemeClr val="dk1"/>
          </a:lnRef>
          <a:fillRef idx="2">
            <a:schemeClr val="dk1"/>
          </a:fillRef>
          <a:effectRef idx="1">
            <a:schemeClr val="dk1"/>
          </a:effectRef>
          <a:fontRef idx="minor">
            <a:schemeClr val="dk1"/>
          </a:fontRef>
        </p:style>
        <p:txBody>
          <a:bodyPr wrap="square" rtlCol="0" anchor="t" anchorCtr="0">
            <a:noAutofit/>
          </a:bodyPr>
          <a:lstStyle/>
          <a:p>
            <a:pPr lvl="0"/>
            <a:r>
              <a:rPr lang="en-US" altLang="ja-JP" sz="1300" b="1" u="sng" dirty="0" smtClean="0">
                <a:latin typeface="ＭＳ Ｐゴシック" panose="020B0600070205080204" pitchFamily="50" charset="-128"/>
                <a:ea typeface="ＭＳ Ｐゴシック" panose="020B0600070205080204" pitchFamily="50" charset="-128"/>
              </a:rPr>
              <a:t>Outcome</a:t>
            </a:r>
          </a:p>
          <a:p>
            <a:pPr marL="0" lvl="1" algn="just"/>
            <a:r>
              <a:rPr lang="ja-JP" altLang="en-US" sz="1300" b="1" dirty="0" smtClean="0">
                <a:latin typeface="ＭＳ Ｐゴシック" pitchFamily="50" charset="-128"/>
                <a:ea typeface="ＭＳ Ｐゴシック" pitchFamily="50" charset="-128"/>
                <a:cs typeface="ＭＳ Ｐゴシック" pitchFamily="50" charset="-128"/>
              </a:rPr>
              <a:t>　特色や創意工夫のある教育実践が展開</a:t>
            </a:r>
            <a:endParaRPr lang="en-US" altLang="ja-JP" sz="1300" dirty="0" smtClean="0">
              <a:latin typeface="ＭＳ Ｐゴシック" pitchFamily="50" charset="-128"/>
              <a:ea typeface="ＭＳ Ｐゴシック" pitchFamily="50" charset="-128"/>
              <a:cs typeface="ＭＳ Ｐゴシック" pitchFamily="50" charset="-128"/>
            </a:endParaRPr>
          </a:p>
          <a:p>
            <a:pPr marL="0" lvl="1" algn="just"/>
            <a:r>
              <a:rPr lang="ja-JP" altLang="en-US" sz="1200" b="1" dirty="0" smtClean="0">
                <a:latin typeface="ＭＳ ゴシック" pitchFamily="49" charset="-128"/>
                <a:ea typeface="ＭＳ ゴシック" pitchFamily="49" charset="-128"/>
              </a:rPr>
              <a:t>　　</a:t>
            </a:r>
            <a:endParaRPr lang="en-US" altLang="ja-JP" sz="1200" dirty="0" smtClean="0"/>
          </a:p>
          <a:p>
            <a:pPr marL="0" lvl="1" algn="just"/>
            <a:r>
              <a:rPr lang="ja-JP" altLang="en-US" sz="1100" dirty="0" smtClean="0">
                <a:solidFill>
                  <a:schemeClr val="tx1"/>
                </a:solidFill>
                <a:latin typeface="+mn-ea"/>
                <a:cs typeface="ＭＳ Ｐゴシック" pitchFamily="50" charset="-128"/>
              </a:rPr>
              <a:t>　</a:t>
            </a:r>
            <a:endParaRPr lang="en-US" altLang="ja-JP" sz="1100" b="1" dirty="0" smtClean="0">
              <a:latin typeface="ＭＳ ゴシック" pitchFamily="49" charset="-128"/>
              <a:ea typeface="ＭＳ ゴシック" pitchFamily="49" charset="-128"/>
              <a:cs typeface="ＭＳ Ｐゴシック" pitchFamily="50" charset="-128"/>
            </a:endParaRPr>
          </a:p>
        </p:txBody>
      </p:sp>
      <p:sp>
        <p:nvSpPr>
          <p:cNvPr id="19" name="Rectangle 5"/>
          <p:cNvSpPr>
            <a:spLocks noChangeArrowheads="1"/>
          </p:cNvSpPr>
          <p:nvPr/>
        </p:nvSpPr>
        <p:spPr bwMode="auto">
          <a:xfrm>
            <a:off x="416496" y="1412776"/>
            <a:ext cx="9181020" cy="2304256"/>
          </a:xfrm>
          <a:prstGeom prst="roundRect">
            <a:avLst>
              <a:gd name="adj" fmla="val 7028"/>
            </a:avLst>
          </a:prstGeom>
          <a:solidFill>
            <a:schemeClr val="bg1"/>
          </a:solidFill>
          <a:ln w="9525">
            <a:headEnd/>
            <a:tailEnd/>
          </a:ln>
          <a:extLst/>
        </p:spPr>
        <p:style>
          <a:lnRef idx="2">
            <a:schemeClr val="dk1"/>
          </a:lnRef>
          <a:fillRef idx="1">
            <a:schemeClr val="lt1"/>
          </a:fillRef>
          <a:effectRef idx="0">
            <a:schemeClr val="dk1"/>
          </a:effectRef>
          <a:fontRef idx="minor">
            <a:schemeClr val="dk1"/>
          </a:fontRef>
        </p:style>
        <p:txBody>
          <a:bodyPr lIns="149040" tIns="47320" rIns="144000" bIns="47320" anchor="t"/>
          <a:lstStyle/>
          <a:p>
            <a:pPr lvl="0" eaLnBrk="0" hangingPunct="0">
              <a:spcBef>
                <a:spcPct val="20000"/>
              </a:spcBef>
              <a:defRPr/>
            </a:pPr>
            <a:r>
              <a:rPr lang="en-US" altLang="ja-JP" sz="1400" dirty="0" smtClean="0">
                <a:latin typeface="ＭＳ Ｐゴシック" pitchFamily="50" charset="-128"/>
                <a:ea typeface="ＭＳ Ｐゴシック" pitchFamily="50" charset="-128"/>
              </a:rPr>
              <a:t>【</a:t>
            </a:r>
            <a:r>
              <a:rPr lang="ja-JP" altLang="en-US" sz="1400" dirty="0" smtClean="0">
                <a:latin typeface="ＭＳ Ｐゴシック" pitchFamily="50" charset="-128"/>
                <a:ea typeface="ＭＳ Ｐゴシック" pitchFamily="50" charset="-128"/>
              </a:rPr>
              <a:t>内容</a:t>
            </a:r>
            <a:r>
              <a:rPr lang="en-US" altLang="ja-JP" sz="1400" dirty="0" smtClean="0">
                <a:latin typeface="ＭＳ Ｐゴシック" pitchFamily="50" charset="-128"/>
                <a:ea typeface="ＭＳ Ｐゴシック" pitchFamily="50" charset="-128"/>
              </a:rPr>
              <a:t>】</a:t>
            </a:r>
          </a:p>
          <a:p>
            <a:pPr lvl="0" eaLnBrk="0" hangingPunct="0">
              <a:spcBef>
                <a:spcPts val="0"/>
              </a:spcBef>
              <a:defRPr/>
            </a:pPr>
            <a:r>
              <a:rPr lang="ja-JP" altLang="en-US" sz="1400" dirty="0" smtClean="0">
                <a:latin typeface="ＭＳ Ｐ明朝" panose="02020600040205080304" pitchFamily="18" charset="-128"/>
                <a:ea typeface="ＭＳ Ｐ明朝" panose="02020600040205080304" pitchFamily="18" charset="-128"/>
              </a:rPr>
              <a:t>基本配付</a:t>
            </a:r>
            <a:r>
              <a:rPr lang="ja-JP" altLang="ja-JP" sz="1400" dirty="0" smtClean="0">
                <a:latin typeface="ＭＳ Ｐ明朝" panose="02020600040205080304" pitchFamily="18" charset="-128"/>
                <a:ea typeface="ＭＳ Ｐ明朝" panose="02020600040205080304" pitchFamily="18" charset="-128"/>
              </a:rPr>
              <a:t>予算</a:t>
            </a:r>
            <a:r>
              <a:rPr lang="ja-JP" altLang="en-US" sz="1400" dirty="0" smtClean="0">
                <a:latin typeface="ＭＳ Ｐ明朝" panose="02020600040205080304" pitchFamily="18" charset="-128"/>
                <a:ea typeface="ＭＳ Ｐ明朝" panose="02020600040205080304" pitchFamily="18" charset="-128"/>
              </a:rPr>
              <a:t>　：　各校の「運営に関する計画」に掲げた目標の達成に向け、申請に基づき学校規模に応じて配付</a:t>
            </a:r>
            <a:endParaRPr lang="en-US" altLang="ja-JP" sz="1400" dirty="0" smtClean="0">
              <a:latin typeface="ＭＳ Ｐ明朝" panose="02020600040205080304" pitchFamily="18" charset="-128"/>
              <a:ea typeface="ＭＳ Ｐ明朝" panose="02020600040205080304" pitchFamily="18" charset="-128"/>
            </a:endParaRPr>
          </a:p>
          <a:p>
            <a:pPr lvl="0" eaLnBrk="0" hangingPunct="0">
              <a:spcBef>
                <a:spcPts val="0"/>
              </a:spcBef>
              <a:defRPr/>
            </a:pPr>
            <a:r>
              <a:rPr lang="ja-JP" altLang="en-US" sz="1400" dirty="0" smtClean="0">
                <a:latin typeface="ＭＳ Ｐ明朝" panose="02020600040205080304" pitchFamily="18" charset="-128"/>
                <a:ea typeface="ＭＳ Ｐ明朝" panose="02020600040205080304" pitchFamily="18" charset="-128"/>
              </a:rPr>
              <a:t>　　　　　　　　　　　　（約</a:t>
            </a:r>
            <a:r>
              <a:rPr lang="en-US" altLang="ja-JP" sz="1400" dirty="0" smtClean="0">
                <a:latin typeface="ＭＳ Ｐ明朝" panose="02020600040205080304" pitchFamily="18" charset="-128"/>
                <a:ea typeface="ＭＳ Ｐ明朝" panose="02020600040205080304" pitchFamily="18" charset="-128"/>
              </a:rPr>
              <a:t>30</a:t>
            </a:r>
            <a:r>
              <a:rPr lang="ja-JP" altLang="en-US" sz="1400" dirty="0" smtClean="0">
                <a:latin typeface="ＭＳ Ｐ明朝" panose="02020600040205080304" pitchFamily="18" charset="-128"/>
                <a:ea typeface="ＭＳ Ｐ明朝" panose="02020600040205080304" pitchFamily="18" charset="-128"/>
              </a:rPr>
              <a:t>万～</a:t>
            </a:r>
            <a:r>
              <a:rPr lang="en-US" altLang="ja-JP" sz="1400" dirty="0" smtClean="0">
                <a:latin typeface="ＭＳ Ｐ明朝" panose="02020600040205080304" pitchFamily="18" charset="-128"/>
                <a:ea typeface="ＭＳ Ｐ明朝" panose="02020600040205080304" pitchFamily="18" charset="-128"/>
              </a:rPr>
              <a:t>108</a:t>
            </a:r>
            <a:r>
              <a:rPr lang="ja-JP" altLang="en-US" sz="1400" dirty="0" smtClean="0">
                <a:latin typeface="ＭＳ Ｐ明朝" panose="02020600040205080304" pitchFamily="18" charset="-128"/>
                <a:ea typeface="ＭＳ Ｐ明朝" panose="02020600040205080304" pitchFamily="18" charset="-128"/>
              </a:rPr>
              <a:t>万円）</a:t>
            </a:r>
            <a:endParaRPr lang="en-US" altLang="ja-JP" sz="1400" dirty="0" smtClean="0">
              <a:latin typeface="ＭＳ Ｐ明朝" panose="02020600040205080304" pitchFamily="18" charset="-128"/>
              <a:ea typeface="ＭＳ Ｐ明朝" panose="02020600040205080304" pitchFamily="18" charset="-128"/>
            </a:endParaRPr>
          </a:p>
          <a:p>
            <a:pPr lvl="0" eaLnBrk="0" hangingPunct="0">
              <a:spcBef>
                <a:spcPts val="0"/>
              </a:spcBef>
              <a:defRPr/>
            </a:pPr>
            <a:r>
              <a:rPr lang="ja-JP" altLang="ja-JP" sz="1400" dirty="0" smtClean="0">
                <a:latin typeface="ＭＳ Ｐ明朝" panose="02020600040205080304" pitchFamily="18" charset="-128"/>
                <a:ea typeface="ＭＳ Ｐ明朝" panose="02020600040205080304" pitchFamily="18" charset="-128"/>
              </a:rPr>
              <a:t>加算配付予算</a:t>
            </a:r>
            <a:r>
              <a:rPr lang="ja-JP" altLang="en-US" sz="1400" dirty="0" smtClean="0">
                <a:latin typeface="ＭＳ Ｐ明朝" panose="02020600040205080304" pitchFamily="18" charset="-128"/>
                <a:ea typeface="ＭＳ Ｐ明朝" panose="02020600040205080304" pitchFamily="18" charset="-128"/>
              </a:rPr>
              <a:t>　：　基本配付予算に加え、特色ある学校づくりに必要な事業を計画する学校に対して、第三者の評価を</a:t>
            </a:r>
            <a:endParaRPr lang="en-US" altLang="ja-JP" sz="1400" dirty="0" smtClean="0">
              <a:latin typeface="ＭＳ Ｐ明朝" panose="02020600040205080304" pitchFamily="18" charset="-128"/>
              <a:ea typeface="ＭＳ Ｐ明朝" panose="02020600040205080304" pitchFamily="18" charset="-128"/>
            </a:endParaRPr>
          </a:p>
          <a:p>
            <a:pPr lvl="0" eaLnBrk="0" hangingPunct="0">
              <a:spcBef>
                <a:spcPts val="0"/>
              </a:spcBef>
              <a:defRPr/>
            </a:pPr>
            <a:r>
              <a:rPr lang="ja-JP" altLang="en-US" sz="1400" dirty="0" smtClean="0">
                <a:latin typeface="ＭＳ Ｐ明朝" panose="02020600040205080304" pitchFamily="18" charset="-128"/>
                <a:ea typeface="ＭＳ Ｐ明朝" panose="02020600040205080304" pitchFamily="18" charset="-128"/>
              </a:rPr>
              <a:t>　　　　　　　　　　　　経て配付（上限</a:t>
            </a:r>
            <a:r>
              <a:rPr lang="en-US" altLang="ja-JP" sz="1400" dirty="0" smtClean="0">
                <a:latin typeface="ＭＳ Ｐ明朝" panose="02020600040205080304" pitchFamily="18" charset="-128"/>
                <a:ea typeface="ＭＳ Ｐ明朝" panose="02020600040205080304" pitchFamily="18" charset="-128"/>
              </a:rPr>
              <a:t>500</a:t>
            </a:r>
            <a:r>
              <a:rPr lang="ja-JP" altLang="en-US" sz="1400" dirty="0" smtClean="0">
                <a:latin typeface="ＭＳ Ｐ明朝" panose="02020600040205080304" pitchFamily="18" charset="-128"/>
                <a:ea typeface="ＭＳ Ｐ明朝" panose="02020600040205080304" pitchFamily="18" charset="-128"/>
              </a:rPr>
              <a:t>万円）</a:t>
            </a:r>
            <a:endParaRPr lang="en-US" altLang="ja-JP" sz="1400" dirty="0" smtClean="0">
              <a:latin typeface="ＭＳ Ｐ明朝" panose="02020600040205080304" pitchFamily="18" charset="-128"/>
              <a:ea typeface="ＭＳ Ｐ明朝" panose="02020600040205080304" pitchFamily="18" charset="-128"/>
            </a:endParaRPr>
          </a:p>
          <a:p>
            <a:pPr>
              <a:spcBef>
                <a:spcPts val="0"/>
              </a:spcBef>
            </a:pPr>
            <a:endParaRPr lang="en-US" altLang="ja-JP" sz="1200" dirty="0" smtClean="0">
              <a:latin typeface="ＭＳ Ｐ明朝" pitchFamily="18" charset="-128"/>
              <a:ea typeface="ＭＳ Ｐ明朝" pitchFamily="18" charset="-128"/>
            </a:endParaRPr>
          </a:p>
          <a:p>
            <a:pPr>
              <a:spcBef>
                <a:spcPts val="0"/>
              </a:spcBef>
            </a:pPr>
            <a:r>
              <a:rPr lang="ja-JP" altLang="en-US" sz="1200" dirty="0" smtClean="0">
                <a:latin typeface="ＭＳ Ｐ明朝" pitchFamily="18" charset="-128"/>
                <a:ea typeface="ＭＳ Ｐ明朝" pitchFamily="18" charset="-128"/>
              </a:rPr>
              <a:t>　　　　　　　　　　　　　　　（</a:t>
            </a:r>
            <a:r>
              <a:rPr lang="en-US" altLang="ja-JP" sz="1200" dirty="0" smtClean="0">
                <a:latin typeface="ＭＳ Ｐ明朝" pitchFamily="18" charset="-128"/>
                <a:ea typeface="ＭＳ Ｐ明朝" pitchFamily="18" charset="-128"/>
              </a:rPr>
              <a:t>2014</a:t>
            </a:r>
            <a:r>
              <a:rPr lang="ja-JP" altLang="en-US" sz="1200" dirty="0" smtClean="0">
                <a:latin typeface="ＭＳ Ｐ明朝" pitchFamily="18" charset="-128"/>
                <a:ea typeface="ＭＳ Ｐ明朝" pitchFamily="18" charset="-128"/>
              </a:rPr>
              <a:t>年度の加算配付予算の状況）　　総額　</a:t>
            </a:r>
            <a:r>
              <a:rPr lang="en-US" altLang="ja-JP" sz="1200" u="sng" dirty="0" smtClean="0">
                <a:latin typeface="ＭＳ Ｐ明朝" pitchFamily="18" charset="-128"/>
                <a:ea typeface="ＭＳ Ｐ明朝" pitchFamily="18" charset="-128"/>
              </a:rPr>
              <a:t>482,760</a:t>
            </a:r>
            <a:r>
              <a:rPr lang="ja-JP" altLang="en-US" sz="1200" u="sng" dirty="0" smtClean="0">
                <a:latin typeface="ＭＳ Ｐ明朝" pitchFamily="18" charset="-128"/>
                <a:ea typeface="ＭＳ Ｐ明朝" pitchFamily="18" charset="-128"/>
              </a:rPr>
              <a:t>千円</a:t>
            </a:r>
            <a:endParaRPr lang="en-US" altLang="ja-JP" sz="1200" u="sng" dirty="0" smtClean="0">
              <a:latin typeface="ＭＳ Ｐ明朝" pitchFamily="18" charset="-128"/>
              <a:ea typeface="ＭＳ Ｐ明朝" pitchFamily="18" charset="-128"/>
            </a:endParaRPr>
          </a:p>
          <a:p>
            <a:pPr lvl="0">
              <a:spcBef>
                <a:spcPts val="0"/>
              </a:spcBef>
            </a:pPr>
            <a:r>
              <a:rPr lang="ja-JP" altLang="en-US" sz="1200" dirty="0" smtClean="0">
                <a:latin typeface="ＭＳ Ｐ明朝" pitchFamily="18" charset="-128"/>
                <a:ea typeface="ＭＳ Ｐ明朝" pitchFamily="18" charset="-128"/>
                <a:cs typeface="Times New Roman" pitchFamily="18" charset="0"/>
              </a:rPr>
              <a:t>　　　　　　　　　　　　　　　　　　・申請状況　</a:t>
            </a:r>
            <a:r>
              <a:rPr lang="en-US" altLang="ja-JP" sz="1200" dirty="0" smtClean="0">
                <a:latin typeface="ＭＳ Ｐ明朝" pitchFamily="18" charset="-128"/>
                <a:ea typeface="ＭＳ Ｐ明朝" pitchFamily="18" charset="-128"/>
                <a:cs typeface="Times New Roman" pitchFamily="18" charset="0"/>
              </a:rPr>
              <a:t>420</a:t>
            </a:r>
            <a:r>
              <a:rPr lang="ja-JP" altLang="en-US" sz="1200" dirty="0" smtClean="0">
                <a:latin typeface="ＭＳ Ｐ明朝" pitchFamily="18" charset="-128"/>
                <a:ea typeface="ＭＳ Ｐ明朝" pitchFamily="18" charset="-128"/>
                <a:cs typeface="Times New Roman" pitchFamily="18" charset="0"/>
              </a:rPr>
              <a:t>校</a:t>
            </a:r>
            <a:r>
              <a:rPr lang="en-US" altLang="ja-JP" sz="1200" dirty="0" smtClean="0">
                <a:latin typeface="ＭＳ Ｐ明朝" pitchFamily="18" charset="-128"/>
                <a:ea typeface="ＭＳ Ｐ明朝" pitchFamily="18" charset="-128"/>
                <a:cs typeface="Times New Roman" pitchFamily="18" charset="0"/>
              </a:rPr>
              <a:t>/458</a:t>
            </a:r>
            <a:r>
              <a:rPr lang="ja-JP" altLang="en-US" sz="1200" dirty="0" smtClean="0">
                <a:latin typeface="ＭＳ Ｐ明朝" pitchFamily="18" charset="-128"/>
                <a:ea typeface="ＭＳ Ｐ明朝" pitchFamily="18" charset="-128"/>
                <a:cs typeface="Times New Roman" pitchFamily="18" charset="0"/>
              </a:rPr>
              <a:t>校（</a:t>
            </a:r>
            <a:r>
              <a:rPr lang="en-US" altLang="ja-JP" sz="1200" dirty="0" smtClean="0">
                <a:latin typeface="ＭＳ Ｐ明朝" pitchFamily="18" charset="-128"/>
                <a:ea typeface="ＭＳ Ｐ明朝" pitchFamily="18" charset="-128"/>
                <a:cs typeface="Times New Roman" pitchFamily="18" charset="0"/>
              </a:rPr>
              <a:t>92</a:t>
            </a:r>
            <a:r>
              <a:rPr lang="ja-JP" altLang="en-US" sz="1200" dirty="0" smtClean="0">
                <a:latin typeface="ＭＳ Ｐ明朝" pitchFamily="18" charset="-128"/>
                <a:ea typeface="ＭＳ Ｐ明朝" pitchFamily="18" charset="-128"/>
                <a:cs typeface="Times New Roman" pitchFamily="18" charset="0"/>
              </a:rPr>
              <a:t>％）</a:t>
            </a:r>
            <a:endParaRPr lang="en-US" altLang="ja-JP" sz="1200" dirty="0" smtClean="0">
              <a:latin typeface="ＭＳ Ｐ明朝" pitchFamily="18" charset="-128"/>
              <a:ea typeface="ＭＳ Ｐ明朝" pitchFamily="18" charset="-128"/>
              <a:cs typeface="Times New Roman" pitchFamily="18" charset="0"/>
            </a:endParaRPr>
          </a:p>
          <a:p>
            <a:pPr lvl="0">
              <a:spcBef>
                <a:spcPts val="0"/>
              </a:spcBef>
            </a:pPr>
            <a:r>
              <a:rPr lang="ja-JP" altLang="en-US" sz="1200" dirty="0" smtClean="0">
                <a:latin typeface="ＭＳ Ｐ明朝" pitchFamily="18" charset="-128"/>
                <a:ea typeface="ＭＳ Ｐ明朝" pitchFamily="18" charset="-128"/>
                <a:cs typeface="Times New Roman" pitchFamily="18" charset="0"/>
              </a:rPr>
              <a:t>　     　　　　　　　　　　　　　　　　　　　　　　　小</a:t>
            </a:r>
            <a:r>
              <a:rPr lang="en-US" altLang="ja-JP" sz="1200" dirty="0" smtClean="0">
                <a:latin typeface="ＭＳ Ｐ明朝" pitchFamily="18" charset="-128"/>
                <a:ea typeface="ＭＳ Ｐ明朝" pitchFamily="18" charset="-128"/>
                <a:cs typeface="Times New Roman" pitchFamily="18" charset="0"/>
              </a:rPr>
              <a:t>273</a:t>
            </a:r>
            <a:r>
              <a:rPr lang="ja-JP" altLang="en-US" sz="1200" dirty="0" smtClean="0">
                <a:latin typeface="ＭＳ Ｐ明朝" pitchFamily="18" charset="-128"/>
                <a:ea typeface="ＭＳ Ｐ明朝" pitchFamily="18" charset="-128"/>
                <a:cs typeface="Times New Roman" pitchFamily="18" charset="0"/>
              </a:rPr>
              <a:t>校、中</a:t>
            </a:r>
            <a:r>
              <a:rPr lang="en-US" altLang="ja-JP" sz="1200" dirty="0" smtClean="0">
                <a:latin typeface="ＭＳ Ｐ明朝" pitchFamily="18" charset="-128"/>
                <a:ea typeface="ＭＳ Ｐ明朝" pitchFamily="18" charset="-128"/>
                <a:cs typeface="Times New Roman" pitchFamily="18" charset="0"/>
              </a:rPr>
              <a:t>122</a:t>
            </a:r>
            <a:r>
              <a:rPr lang="ja-JP" altLang="en-US" sz="1200" dirty="0" smtClean="0">
                <a:latin typeface="ＭＳ Ｐ明朝" pitchFamily="18" charset="-128"/>
                <a:ea typeface="ＭＳ Ｐ明朝" pitchFamily="18" charset="-128"/>
                <a:cs typeface="Times New Roman" pitchFamily="18" charset="0"/>
              </a:rPr>
              <a:t>校、高</a:t>
            </a:r>
            <a:r>
              <a:rPr lang="en-US" altLang="ja-JP" sz="1200" dirty="0" smtClean="0">
                <a:latin typeface="ＭＳ Ｐ明朝" pitchFamily="18" charset="-128"/>
                <a:ea typeface="ＭＳ Ｐ明朝" pitchFamily="18" charset="-128"/>
                <a:cs typeface="Times New Roman" pitchFamily="18" charset="0"/>
              </a:rPr>
              <a:t>16</a:t>
            </a:r>
            <a:r>
              <a:rPr lang="ja-JP" altLang="en-US" sz="1200" dirty="0" smtClean="0">
                <a:latin typeface="ＭＳ Ｐ明朝" pitchFamily="18" charset="-128"/>
                <a:ea typeface="ＭＳ Ｐ明朝" pitchFamily="18" charset="-128"/>
                <a:cs typeface="Times New Roman" pitchFamily="18" charset="0"/>
              </a:rPr>
              <a:t>校、特９校</a:t>
            </a:r>
            <a:endParaRPr lang="en-US" altLang="ja-JP" sz="1200" dirty="0" smtClean="0">
              <a:latin typeface="ＭＳ Ｐ明朝" pitchFamily="18" charset="-128"/>
              <a:ea typeface="ＭＳ Ｐ明朝" pitchFamily="18" charset="-128"/>
              <a:cs typeface="Times New Roman" pitchFamily="18" charset="0"/>
            </a:endParaRPr>
          </a:p>
          <a:p>
            <a:pPr lvl="0">
              <a:spcBef>
                <a:spcPts val="0"/>
              </a:spcBef>
            </a:pPr>
            <a:r>
              <a:rPr lang="ja-JP" altLang="en-US" sz="1200" dirty="0" smtClean="0">
                <a:latin typeface="ＭＳ Ｐ明朝" pitchFamily="18" charset="-128"/>
                <a:ea typeface="ＭＳ Ｐ明朝" pitchFamily="18" charset="-128"/>
                <a:cs typeface="Times New Roman" pitchFamily="18" charset="0"/>
              </a:rPr>
              <a:t>　　　　　　　　　　　　　　　　　　・選定状況　</a:t>
            </a:r>
            <a:r>
              <a:rPr lang="en-US" altLang="ja-JP" sz="1200" dirty="0" smtClean="0">
                <a:latin typeface="ＭＳ Ｐ明朝" pitchFamily="18" charset="-128"/>
                <a:ea typeface="ＭＳ Ｐ明朝" pitchFamily="18" charset="-128"/>
                <a:cs typeface="Times New Roman" pitchFamily="18" charset="0"/>
              </a:rPr>
              <a:t>180</a:t>
            </a:r>
            <a:r>
              <a:rPr lang="ja-JP" altLang="en-US" sz="1200" dirty="0" smtClean="0">
                <a:latin typeface="ＭＳ Ｐ明朝" pitchFamily="18" charset="-128"/>
                <a:ea typeface="ＭＳ Ｐ明朝" pitchFamily="18" charset="-128"/>
                <a:cs typeface="Times New Roman" pitchFamily="18" charset="0"/>
              </a:rPr>
              <a:t>校</a:t>
            </a:r>
            <a:r>
              <a:rPr lang="en-US" altLang="ja-JP" sz="1200" dirty="0" smtClean="0">
                <a:latin typeface="ＭＳ Ｐ明朝" pitchFamily="18" charset="-128"/>
                <a:ea typeface="ＭＳ Ｐ明朝" pitchFamily="18" charset="-128"/>
                <a:cs typeface="Times New Roman" pitchFamily="18" charset="0"/>
              </a:rPr>
              <a:t>/420</a:t>
            </a:r>
            <a:r>
              <a:rPr lang="ja-JP" altLang="en-US" sz="1200" dirty="0" smtClean="0">
                <a:latin typeface="ＭＳ Ｐ明朝" pitchFamily="18" charset="-128"/>
                <a:ea typeface="ＭＳ Ｐ明朝" pitchFamily="18" charset="-128"/>
                <a:cs typeface="Times New Roman" pitchFamily="18" charset="0"/>
              </a:rPr>
              <a:t>校（</a:t>
            </a:r>
            <a:r>
              <a:rPr lang="en-US" altLang="ja-JP" sz="1200" dirty="0" smtClean="0">
                <a:latin typeface="ＭＳ Ｐ明朝" pitchFamily="18" charset="-128"/>
                <a:ea typeface="ＭＳ Ｐ明朝" pitchFamily="18" charset="-128"/>
                <a:cs typeface="Times New Roman" pitchFamily="18" charset="0"/>
              </a:rPr>
              <a:t>43</a:t>
            </a:r>
            <a:r>
              <a:rPr lang="ja-JP" altLang="en-US" sz="1200" dirty="0" smtClean="0">
                <a:latin typeface="ＭＳ Ｐ明朝" pitchFamily="18" charset="-128"/>
                <a:ea typeface="ＭＳ Ｐ明朝" pitchFamily="18" charset="-128"/>
                <a:cs typeface="Times New Roman" pitchFamily="18" charset="0"/>
              </a:rPr>
              <a:t>％）</a:t>
            </a:r>
            <a:endParaRPr lang="en-US" altLang="ja-JP" sz="1200" dirty="0" smtClean="0">
              <a:latin typeface="ＭＳ Ｐ明朝" pitchFamily="18" charset="-128"/>
              <a:ea typeface="ＭＳ Ｐ明朝" pitchFamily="18" charset="-128"/>
              <a:cs typeface="Times New Roman" pitchFamily="18" charset="0"/>
            </a:endParaRPr>
          </a:p>
          <a:p>
            <a:pPr lvl="0">
              <a:spcBef>
                <a:spcPts val="0"/>
              </a:spcBef>
            </a:pPr>
            <a:r>
              <a:rPr lang="ja-JP" altLang="en-US" sz="1200" dirty="0" smtClean="0">
                <a:latin typeface="ＭＳ Ｐ明朝" pitchFamily="18" charset="-128"/>
                <a:ea typeface="ＭＳ Ｐ明朝" pitchFamily="18" charset="-128"/>
                <a:cs typeface="Times New Roman" pitchFamily="18" charset="0"/>
              </a:rPr>
              <a:t>　     　　　　　　　　　　　　　　　　　　　　　　　小</a:t>
            </a:r>
            <a:r>
              <a:rPr lang="en-US" altLang="ja-JP" sz="1200" dirty="0" smtClean="0">
                <a:latin typeface="ＭＳ Ｐ明朝" pitchFamily="18" charset="-128"/>
                <a:ea typeface="ＭＳ Ｐ明朝" pitchFamily="18" charset="-128"/>
                <a:cs typeface="Times New Roman" pitchFamily="18" charset="0"/>
              </a:rPr>
              <a:t>130</a:t>
            </a:r>
            <a:r>
              <a:rPr lang="ja-JP" altLang="en-US" sz="1200" dirty="0" smtClean="0">
                <a:latin typeface="ＭＳ Ｐ明朝" pitchFamily="18" charset="-128"/>
                <a:ea typeface="ＭＳ Ｐ明朝" pitchFamily="18" charset="-128"/>
                <a:cs typeface="Times New Roman" pitchFamily="18" charset="0"/>
              </a:rPr>
              <a:t>校、中</a:t>
            </a:r>
            <a:r>
              <a:rPr lang="en-US" altLang="ja-JP" sz="1200" dirty="0" smtClean="0">
                <a:latin typeface="ＭＳ Ｐ明朝" pitchFamily="18" charset="-128"/>
                <a:ea typeface="ＭＳ Ｐ明朝" pitchFamily="18" charset="-128"/>
                <a:cs typeface="Times New Roman" pitchFamily="18" charset="0"/>
              </a:rPr>
              <a:t>40</a:t>
            </a:r>
            <a:r>
              <a:rPr lang="ja-JP" altLang="en-US" sz="1200" dirty="0" smtClean="0">
                <a:latin typeface="ＭＳ Ｐ明朝" pitchFamily="18" charset="-128"/>
                <a:ea typeface="ＭＳ Ｐ明朝" pitchFamily="18" charset="-128"/>
                <a:cs typeface="Times New Roman" pitchFamily="18" charset="0"/>
              </a:rPr>
              <a:t>校、高７校、特３校</a:t>
            </a:r>
            <a:endParaRPr lang="en-US" altLang="ja-JP" sz="1200" dirty="0" smtClean="0">
              <a:latin typeface="ＭＳ Ｐ明朝" pitchFamily="18" charset="-128"/>
              <a:ea typeface="ＭＳ Ｐ明朝" pitchFamily="18" charset="-128"/>
            </a:endParaRPr>
          </a:p>
          <a:p>
            <a:pPr lvl="0" eaLnBrk="0" hangingPunct="0">
              <a:spcBef>
                <a:spcPct val="20000"/>
              </a:spcBef>
              <a:defRPr/>
            </a:pPr>
            <a:endParaRPr lang="en-US" altLang="ja-JP" sz="1100" dirty="0" smtClean="0">
              <a:latin typeface="+mn-ea"/>
              <a:ea typeface="+mn-ea"/>
            </a:endParaRPr>
          </a:p>
          <a:p>
            <a:pPr lvl="0"/>
            <a:endParaRPr lang="en-US" altLang="ja-JP" sz="1100" b="1" u="sng" dirty="0" smtClean="0">
              <a:latin typeface="+mn-ea"/>
              <a:ea typeface="+mn-ea"/>
            </a:endParaRPr>
          </a:p>
          <a:p>
            <a:pPr lvl="0"/>
            <a:endParaRPr lang="en-US" altLang="ja-JP" sz="1100" b="1" u="sng" dirty="0" smtClean="0">
              <a:latin typeface="+mn-ea"/>
              <a:ea typeface="+mn-ea"/>
            </a:endParaRPr>
          </a:p>
          <a:p>
            <a:pPr lvl="0"/>
            <a:endParaRPr lang="en-US" altLang="ja-JP" sz="1100" b="1" u="sng" dirty="0" smtClean="0">
              <a:latin typeface="+mn-ea"/>
              <a:ea typeface="+mn-ea"/>
            </a:endParaRPr>
          </a:p>
          <a:p>
            <a:pPr lvl="0"/>
            <a:endParaRPr lang="en-US" altLang="ja-JP" sz="1100" b="1" u="sng" dirty="0" smtClean="0">
              <a:latin typeface="+mn-ea"/>
              <a:ea typeface="+mn-ea"/>
            </a:endParaRPr>
          </a:p>
          <a:p>
            <a:pPr lvl="0"/>
            <a:endParaRPr lang="en-US" altLang="ja-JP" sz="1100" b="1" u="sng" dirty="0" smtClean="0">
              <a:latin typeface="+mn-ea"/>
              <a:ea typeface="+mn-ea"/>
            </a:endParaRPr>
          </a:p>
          <a:p>
            <a:pPr lvl="0"/>
            <a:endParaRPr lang="en-US" altLang="ja-JP" sz="1100" b="1" u="sng" dirty="0" smtClean="0">
              <a:latin typeface="+mn-ea"/>
              <a:ea typeface="+mn-ea"/>
            </a:endParaRPr>
          </a:p>
          <a:p>
            <a:pPr lvl="0"/>
            <a:endParaRPr lang="en-US" altLang="ja-JP" sz="1100" b="1" u="sng" dirty="0" smtClean="0">
              <a:latin typeface="+mn-ea"/>
              <a:ea typeface="+mn-ea"/>
            </a:endParaRPr>
          </a:p>
          <a:p>
            <a:pPr lvl="0"/>
            <a:endParaRPr lang="en-US" altLang="ja-JP" sz="1100" b="1" u="sng" dirty="0" smtClean="0">
              <a:latin typeface="+mn-ea"/>
              <a:ea typeface="+mn-ea"/>
            </a:endParaRPr>
          </a:p>
          <a:p>
            <a:pPr lvl="0"/>
            <a:endParaRPr lang="en-US" altLang="ja-JP" sz="1100" b="1" u="sng" dirty="0" smtClean="0">
              <a:latin typeface="+mn-ea"/>
              <a:ea typeface="+mn-ea"/>
            </a:endParaRPr>
          </a:p>
          <a:p>
            <a:pPr lvl="0"/>
            <a:endParaRPr lang="en-US" altLang="ja-JP" sz="1100" b="1" u="sng" dirty="0" smtClean="0">
              <a:latin typeface="+mn-ea"/>
              <a:ea typeface="+mn-ea"/>
            </a:endParaRPr>
          </a:p>
          <a:p>
            <a:pPr lvl="0"/>
            <a:endParaRPr lang="en-US" altLang="ja-JP" sz="1100" b="1" u="sng" dirty="0" smtClean="0">
              <a:latin typeface="+mn-ea"/>
              <a:ea typeface="+mn-ea"/>
            </a:endParaRPr>
          </a:p>
          <a:p>
            <a:pPr lvl="0"/>
            <a:endParaRPr lang="en-US" altLang="ja-JP" sz="1100" dirty="0" smtClean="0">
              <a:latin typeface="+mn-ea"/>
              <a:ea typeface="+mn-ea"/>
            </a:endParaRPr>
          </a:p>
          <a:p>
            <a:pPr marL="295751" indent="-295751">
              <a:defRPr/>
            </a:pPr>
            <a:endParaRPr lang="en-US" altLang="ja-JP" sz="1100" b="1" dirty="0" smtClean="0">
              <a:latin typeface="+mn-ea"/>
              <a:ea typeface="+mn-ea"/>
              <a:cs typeface="Meiryo UI"/>
            </a:endParaRPr>
          </a:p>
          <a:p>
            <a:pPr marL="295751" indent="-295751">
              <a:defRPr/>
            </a:pPr>
            <a:endParaRPr lang="en-US" altLang="ja-JP" sz="1100" b="1" dirty="0" smtClean="0">
              <a:latin typeface="+mn-ea"/>
              <a:ea typeface="+mn-ea"/>
              <a:cs typeface="Meiryo UI"/>
            </a:endParaRPr>
          </a:p>
        </p:txBody>
      </p:sp>
      <p:sp>
        <p:nvSpPr>
          <p:cNvPr id="26" name="角丸四角形 25"/>
          <p:cNvSpPr/>
          <p:nvPr/>
        </p:nvSpPr>
        <p:spPr bwMode="auto">
          <a:xfrm>
            <a:off x="632520" y="4509120"/>
            <a:ext cx="8676964" cy="651501"/>
          </a:xfrm>
          <a:prstGeom prst="roundRect">
            <a:avLst>
              <a:gd name="adj" fmla="val 7849"/>
            </a:avLst>
          </a:prstGeom>
          <a:solidFill>
            <a:schemeClr val="accent1">
              <a:lumMod val="60000"/>
              <a:lumOff val="40000"/>
            </a:schemeClr>
          </a:solidFill>
          <a:ln w="9525">
            <a:solidFill>
              <a:schemeClr val="accent2">
                <a:lumMod val="40000"/>
                <a:lumOff val="60000"/>
              </a:schemeClr>
            </a:solid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a:extLst/>
        </p:spPr>
        <p:txBody>
          <a:bodyPr wrap="none" lIns="94640" tIns="47320" rIns="94640" bIns="47320" rtlCol="0" anchor="ctr"/>
          <a:lstStyle/>
          <a:p>
            <a:r>
              <a:rPr lang="ja-JP" altLang="en-US" sz="1200" u="sng" dirty="0" smtClean="0">
                <a:latin typeface="+mn-ea"/>
              </a:rPr>
              <a:t>学校図書館にキャレル</a:t>
            </a:r>
            <a:r>
              <a:rPr lang="en-US" altLang="ja-JP" sz="1200" u="sng" dirty="0" smtClean="0">
                <a:latin typeface="+mn-ea"/>
              </a:rPr>
              <a:t>(</a:t>
            </a:r>
            <a:r>
              <a:rPr lang="ja-JP" altLang="en-US" sz="1200" u="sng" dirty="0" smtClean="0">
                <a:latin typeface="+mn-ea"/>
              </a:rPr>
              <a:t>間仕切板）の整備</a:t>
            </a:r>
            <a:endParaRPr lang="en-US" altLang="ja-JP" sz="1200" u="sng" dirty="0" smtClean="0">
              <a:latin typeface="+mn-ea"/>
            </a:endParaRPr>
          </a:p>
          <a:p>
            <a:r>
              <a:rPr lang="ja-JP" altLang="en-US" sz="1050" dirty="0" smtClean="0">
                <a:latin typeface="+mn-ea"/>
              </a:rPr>
              <a:t>　　　</a:t>
            </a:r>
            <a:r>
              <a:rPr lang="ja-JP" altLang="en-US" sz="1050" dirty="0" smtClean="0">
                <a:latin typeface="ＭＳ Ｐ明朝" panose="02020600040205080304" pitchFamily="18" charset="-128"/>
                <a:ea typeface="ＭＳ Ｐ明朝" panose="02020600040205080304" pitchFamily="18" charset="-128"/>
              </a:rPr>
              <a:t>多目的室や学校図書館に、自主学習環境の整備として、可動式キャレル（間仕切板）を配置。</a:t>
            </a:r>
            <a:endParaRPr lang="en-US" altLang="ja-JP" sz="1050" dirty="0" smtClean="0">
              <a:latin typeface="ＭＳ Ｐ明朝" panose="02020600040205080304" pitchFamily="18" charset="-128"/>
              <a:ea typeface="ＭＳ Ｐ明朝" panose="02020600040205080304" pitchFamily="18" charset="-128"/>
            </a:endParaRPr>
          </a:p>
          <a:p>
            <a:r>
              <a:rPr lang="ja-JP" altLang="en-US" sz="1050" dirty="0" smtClean="0">
                <a:latin typeface="ＭＳ Ｐ明朝" panose="02020600040205080304" pitchFamily="18" charset="-128"/>
                <a:ea typeface="ＭＳ Ｐ明朝" panose="02020600040205080304" pitchFamily="18" charset="-128"/>
              </a:rPr>
              <a:t>　　　毎日の昼休みの開館時やテスト前の　　開放の際に、自習や読書に生徒たちが活用。</a:t>
            </a:r>
            <a:endParaRPr lang="ja-JP" altLang="en-US" sz="1050" u="sng" dirty="0" smtClean="0">
              <a:latin typeface="ＭＳ Ｐ明朝" panose="02020600040205080304" pitchFamily="18" charset="-128"/>
              <a:ea typeface="ＭＳ Ｐ明朝" panose="02020600040205080304" pitchFamily="18" charset="-128"/>
            </a:endParaRPr>
          </a:p>
        </p:txBody>
      </p:sp>
      <p:pic>
        <p:nvPicPr>
          <p:cNvPr id="2050" name="Picture 2" descr="図書館キャレル"/>
          <p:cNvPicPr>
            <a:picLocks noChangeAspect="1" noChangeArrowheads="1"/>
          </p:cNvPicPr>
          <p:nvPr/>
        </p:nvPicPr>
        <p:blipFill>
          <a:blip r:embed="rId2" cstate="email"/>
          <a:srcRect/>
          <a:stretch>
            <a:fillRect/>
          </a:stretch>
        </p:blipFill>
        <p:spPr bwMode="auto">
          <a:xfrm>
            <a:off x="6392984" y="3872634"/>
            <a:ext cx="2304432" cy="1212550"/>
          </a:xfrm>
          <a:prstGeom prst="rect">
            <a:avLst/>
          </a:prstGeom>
          <a:ln>
            <a:noFill/>
          </a:ln>
          <a:effectLst>
            <a:outerShdw blurRad="292100" dist="139700" dir="2700000" algn="tl" rotWithShape="0">
              <a:srgbClr val="333333">
                <a:alpha val="65000"/>
              </a:srgbClr>
            </a:outerShdw>
          </a:effectLst>
        </p:spPr>
      </p:pic>
      <p:sp>
        <p:nvSpPr>
          <p:cNvPr id="14" name="角丸四角形 13"/>
          <p:cNvSpPr/>
          <p:nvPr/>
        </p:nvSpPr>
        <p:spPr bwMode="auto">
          <a:xfrm>
            <a:off x="632520" y="5733257"/>
            <a:ext cx="8712968" cy="651501"/>
          </a:xfrm>
          <a:prstGeom prst="roundRect">
            <a:avLst>
              <a:gd name="adj" fmla="val 7849"/>
            </a:avLst>
          </a:prstGeom>
          <a:solidFill>
            <a:schemeClr val="accent1">
              <a:lumMod val="60000"/>
              <a:lumOff val="40000"/>
            </a:schemeClr>
          </a:solidFill>
          <a:ln w="9525">
            <a:solidFill>
              <a:schemeClr val="accent2">
                <a:lumMod val="40000"/>
                <a:lumOff val="60000"/>
              </a:schemeClr>
            </a:solid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a:extLst/>
        </p:spPr>
        <p:txBody>
          <a:bodyPr wrap="none" lIns="94640" tIns="47320" rIns="94640" bIns="47320" rtlCol="0" anchor="ctr"/>
          <a:lstStyle/>
          <a:p>
            <a:r>
              <a:rPr lang="ja-JP" altLang="en-US" sz="1200" u="sng" dirty="0" smtClean="0">
                <a:latin typeface="+mn-ea"/>
              </a:rPr>
              <a:t>壁面利用運動用具</a:t>
            </a:r>
            <a:r>
              <a:rPr lang="en-US" altLang="ja-JP" sz="1200" u="sng" dirty="0" smtClean="0">
                <a:latin typeface="+mn-ea"/>
              </a:rPr>
              <a:t>(</a:t>
            </a:r>
            <a:r>
              <a:rPr lang="ja-JP" altLang="en-US" sz="1200" u="sng" dirty="0" smtClean="0">
                <a:latin typeface="+mn-ea"/>
              </a:rPr>
              <a:t>ロッククライミングウォール</a:t>
            </a:r>
            <a:r>
              <a:rPr lang="en-US" altLang="ja-JP" sz="1200" u="sng" dirty="0" smtClean="0">
                <a:latin typeface="+mn-ea"/>
              </a:rPr>
              <a:t>)</a:t>
            </a:r>
            <a:r>
              <a:rPr lang="ja-JP" altLang="en-US" sz="1200" u="sng" dirty="0" smtClean="0">
                <a:latin typeface="+mn-ea"/>
              </a:rPr>
              <a:t>の設置</a:t>
            </a:r>
            <a:endParaRPr lang="en-US" altLang="ja-JP" sz="1200" u="sng" dirty="0" smtClean="0">
              <a:latin typeface="+mn-ea"/>
            </a:endParaRPr>
          </a:p>
          <a:p>
            <a:r>
              <a:rPr lang="ja-JP" altLang="en-US" sz="1050" dirty="0" smtClean="0">
                <a:latin typeface="+mn-ea"/>
              </a:rPr>
              <a:t>　　　</a:t>
            </a:r>
            <a:r>
              <a:rPr lang="ja-JP" altLang="en-US" sz="1050" dirty="0" smtClean="0">
                <a:latin typeface="ＭＳ Ｐ明朝" panose="02020600040205080304" pitchFamily="18" charset="-128"/>
                <a:ea typeface="ＭＳ Ｐ明朝" panose="02020600040205080304" pitchFamily="18" charset="-128"/>
              </a:rPr>
              <a:t>運動能力の向上と児童数の増加に伴う運動場の狭小化の課題解消に向け、壁面を利用した運動用具を設置。</a:t>
            </a:r>
            <a:endParaRPr lang="en-US" altLang="ja-JP" sz="1050" dirty="0" smtClean="0">
              <a:latin typeface="ＭＳ Ｐ明朝" panose="02020600040205080304" pitchFamily="18" charset="-128"/>
              <a:ea typeface="ＭＳ Ｐ明朝" panose="02020600040205080304" pitchFamily="18" charset="-128"/>
            </a:endParaRPr>
          </a:p>
          <a:p>
            <a:r>
              <a:rPr lang="ja-JP" altLang="en-US" sz="1050" dirty="0" smtClean="0">
                <a:latin typeface="ＭＳ Ｐ明朝" panose="02020600040205080304" pitchFamily="18" charset="-128"/>
                <a:ea typeface="ＭＳ Ｐ明朝" panose="02020600040205080304" pitchFamily="18" charset="-128"/>
              </a:rPr>
              <a:t>　　　体幹が鍛えられ、姿勢がよくなる等、日常の生活習慣の改善を期待</a:t>
            </a:r>
            <a:r>
              <a:rPr lang="ja-JP" altLang="en-US" sz="1000" dirty="0" smtClean="0">
                <a:latin typeface="ＭＳ Ｐ明朝" panose="02020600040205080304" pitchFamily="18" charset="-128"/>
                <a:ea typeface="ＭＳ Ｐ明朝" panose="02020600040205080304" pitchFamily="18" charset="-128"/>
              </a:rPr>
              <a:t>。</a:t>
            </a:r>
            <a:endParaRPr lang="en-US" altLang="ja-JP" sz="1000" dirty="0" smtClean="0">
              <a:latin typeface="ＭＳ Ｐ明朝" panose="02020600040205080304" pitchFamily="18" charset="-128"/>
              <a:ea typeface="ＭＳ Ｐ明朝" panose="02020600040205080304" pitchFamily="18" charset="-128"/>
            </a:endParaRPr>
          </a:p>
        </p:txBody>
      </p:sp>
      <p:pic>
        <p:nvPicPr>
          <p:cNvPr id="1026" name="Picture 2"/>
          <p:cNvPicPr>
            <a:picLocks noChangeAspect="1" noChangeArrowheads="1"/>
          </p:cNvPicPr>
          <p:nvPr/>
        </p:nvPicPr>
        <p:blipFill>
          <a:blip r:embed="rId3" cstate="email"/>
          <a:srcRect/>
          <a:stretch>
            <a:fillRect/>
          </a:stretch>
        </p:blipFill>
        <p:spPr bwMode="auto">
          <a:xfrm>
            <a:off x="7185248" y="5316367"/>
            <a:ext cx="2160240" cy="1136969"/>
          </a:xfrm>
          <a:prstGeom prst="rect">
            <a:avLst/>
          </a:prstGeom>
          <a:ln>
            <a:noFill/>
          </a:ln>
          <a:effectLst>
            <a:outerShdw blurRad="292100" dist="139700" dir="2700000" algn="tl" rotWithShape="0">
              <a:srgbClr val="333333">
                <a:alpha val="65000"/>
              </a:srgbClr>
            </a:outerShdw>
          </a:effectLst>
        </p:spPr>
      </p:pic>
      <p:sp>
        <p:nvSpPr>
          <p:cNvPr id="29" name="角丸四角形 28"/>
          <p:cNvSpPr/>
          <p:nvPr/>
        </p:nvSpPr>
        <p:spPr bwMode="auto">
          <a:xfrm>
            <a:off x="416496" y="692697"/>
            <a:ext cx="9181020" cy="648071"/>
          </a:xfrm>
          <a:prstGeom prst="roundRect">
            <a:avLst>
              <a:gd name="adj" fmla="val 13419"/>
            </a:avLst>
          </a:prstGeom>
          <a:solidFill>
            <a:schemeClr val="bg1"/>
          </a:solidFill>
          <a:ln w="9525">
            <a:solidFill>
              <a:schemeClr val="dk1">
                <a:shade val="95000"/>
                <a:satMod val="105000"/>
              </a:schemeClr>
            </a:solidFill>
            <a:miter lim="800000"/>
            <a:headEnd/>
            <a:tailEnd/>
          </a:ln>
          <a:effectLst/>
          <a:extLst/>
        </p:spPr>
        <p:txBody>
          <a:bodyPr wrap="square" rtlCol="0" anchor="t" anchorCtr="0"/>
          <a:lstStyle/>
          <a:p>
            <a:r>
              <a:rPr lang="en-US" altLang="ja-JP" sz="1400" dirty="0" smtClean="0">
                <a:latin typeface="+mn-ea"/>
              </a:rPr>
              <a:t>【</a:t>
            </a:r>
            <a:r>
              <a:rPr lang="ja-JP" altLang="en-US" sz="1400" dirty="0" smtClean="0">
                <a:latin typeface="+mn-ea"/>
              </a:rPr>
              <a:t>目的</a:t>
            </a:r>
            <a:r>
              <a:rPr lang="en-US" altLang="ja-JP" sz="1400" dirty="0" smtClean="0">
                <a:latin typeface="+mn-ea"/>
              </a:rPr>
              <a:t>】</a:t>
            </a:r>
          </a:p>
          <a:p>
            <a:r>
              <a:rPr lang="ja-JP" altLang="en-US" sz="1400" dirty="0" smtClean="0">
                <a:latin typeface="ＭＳ Ｐ明朝" panose="02020600040205080304" pitchFamily="18" charset="-128"/>
                <a:ea typeface="ＭＳ Ｐ明朝" panose="02020600040205080304" pitchFamily="18" charset="-128"/>
              </a:rPr>
              <a:t>　学校が主体性を発揮し、実情に応じた取組を推進するため校長が十分に裁量を発揮できる制度の構築</a:t>
            </a:r>
            <a:endParaRPr lang="ja-JP" altLang="ja-JP" sz="1400" dirty="0" smtClean="0">
              <a:latin typeface="ＭＳ Ｐ明朝" panose="02020600040205080304" pitchFamily="18" charset="-128"/>
              <a:ea typeface="ＭＳ Ｐ明朝" panose="02020600040205080304" pitchFamily="18" charset="-128"/>
            </a:endParaRPr>
          </a:p>
        </p:txBody>
      </p:sp>
      <p:sp>
        <p:nvSpPr>
          <p:cNvPr id="15" name="角丸四角形 14"/>
          <p:cNvSpPr/>
          <p:nvPr/>
        </p:nvSpPr>
        <p:spPr>
          <a:xfrm>
            <a:off x="200472" y="260648"/>
            <a:ext cx="9577064" cy="360040"/>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94640" tIns="47320" rIns="94640" bIns="47320" rtlCol="0" anchor="ctr"/>
          <a:lstStyle/>
          <a:p>
            <a:r>
              <a:rPr lang="ja-JP" altLang="en-US" dirty="0" smtClean="0">
                <a:latin typeface="ＭＳ Ｐゴシック" panose="020B0600070205080204" pitchFamily="50" charset="-128"/>
                <a:ea typeface="ＭＳ Ｐゴシック" panose="020B0600070205080204" pitchFamily="50" charset="-128"/>
              </a:rPr>
              <a:t>　</a:t>
            </a:r>
            <a:r>
              <a:rPr lang="en-US" altLang="ja-JP" sz="2000" b="1" dirty="0" smtClean="0">
                <a:latin typeface="ＭＳ Ｐゴシック" panose="020B0600070205080204" pitchFamily="50" charset="-128"/>
                <a:ea typeface="ＭＳ Ｐゴシック" panose="020B0600070205080204" pitchFamily="50" charset="-128"/>
              </a:rPr>
              <a:t>【</a:t>
            </a:r>
            <a:r>
              <a:rPr lang="ja-JP" altLang="en-US" sz="2000" b="1" dirty="0" smtClean="0">
                <a:latin typeface="ＭＳ Ｐゴシック" panose="020B0600070205080204" pitchFamily="50" charset="-128"/>
                <a:ea typeface="ＭＳ Ｐゴシック" panose="020B0600070205080204" pitchFamily="50" charset="-128"/>
              </a:rPr>
              <a:t>切磋琢磨する環境整備②（大阪市）</a:t>
            </a:r>
            <a:r>
              <a:rPr lang="en-US" altLang="ja-JP" sz="2000" b="1" dirty="0" smtClean="0">
                <a:latin typeface="ＭＳ Ｐゴシック" panose="020B0600070205080204" pitchFamily="50" charset="-128"/>
                <a:ea typeface="ＭＳ Ｐゴシック" panose="020B0600070205080204" pitchFamily="50" charset="-128"/>
              </a:rPr>
              <a:t>】</a:t>
            </a:r>
            <a:r>
              <a:rPr lang="ja-JP" altLang="en-US" dirty="0" smtClean="0">
                <a:latin typeface="ＭＳ Ｐゴシック" panose="020B0600070205080204" pitchFamily="50" charset="-128"/>
                <a:ea typeface="ＭＳ Ｐゴシック" panose="020B0600070205080204" pitchFamily="50" charset="-128"/>
              </a:rPr>
              <a:t>　　</a:t>
            </a:r>
            <a:r>
              <a:rPr lang="ja-JP" altLang="en-US" sz="1600" b="1" dirty="0" smtClean="0">
                <a:latin typeface="ＭＳ Ｐゴシック" panose="020B0600070205080204" pitchFamily="50" charset="-128"/>
                <a:ea typeface="ＭＳ Ｐゴシック" panose="020B0600070205080204" pitchFamily="50" charset="-128"/>
              </a:rPr>
              <a:t>校長経営戦略予算の配付</a:t>
            </a:r>
            <a:endParaRPr kumimoji="1" lang="ja-JP" altLang="en-US" sz="1600" b="1" dirty="0">
              <a:latin typeface="ＭＳ Ｐゴシック" panose="020B0600070205080204" pitchFamily="50" charset="-128"/>
              <a:ea typeface="ＭＳ Ｐゴシック" panose="020B0600070205080204" pitchFamily="50" charset="-128"/>
            </a:endParaRPr>
          </a:p>
        </p:txBody>
      </p:sp>
      <p:sp>
        <p:nvSpPr>
          <p:cNvPr id="11" name="スライド番号プレースホルダ 10"/>
          <p:cNvSpPr>
            <a:spLocks noGrp="1"/>
          </p:cNvSpPr>
          <p:nvPr>
            <p:ph type="sldNum" sz="quarter" idx="12"/>
          </p:nvPr>
        </p:nvSpPr>
        <p:spPr/>
        <p:txBody>
          <a:bodyPr/>
          <a:lstStyle/>
          <a:p>
            <a:fld id="{37EF5067-3AB7-4642-9103-42CBD40CC6D9}" type="slidenum">
              <a:rPr kumimoji="1" lang="ja-JP" altLang="en-US" smtClean="0"/>
              <a:pPr/>
              <a:t>91</a:t>
            </a:fld>
            <a:endParaRPr kumimoji="1" lang="ja-JP" altLang="en-US" dirty="0"/>
          </a:p>
        </p:txBody>
      </p:sp>
    </p:spTree>
    <p:extLst>
      <p:ext uri="{BB962C8B-B14F-4D97-AF65-F5344CB8AC3E}">
        <p14:creationId xmlns:p14="http://schemas.microsoft.com/office/powerpoint/2010/main" val="1289783839"/>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タイトル 1"/>
          <p:cNvSpPr txBox="1">
            <a:spLocks/>
          </p:cNvSpPr>
          <p:nvPr/>
        </p:nvSpPr>
        <p:spPr>
          <a:xfrm>
            <a:off x="343347" y="380280"/>
            <a:ext cx="9380184"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600" dirty="0" smtClean="0">
                <a:latin typeface="ＭＳ Ｐ明朝" panose="02020600040205080304" pitchFamily="18" charset="-128"/>
                <a:ea typeface="ＭＳ Ｐ明朝" panose="02020600040205080304" pitchFamily="18" charset="-128"/>
              </a:rPr>
              <a:t>全科目で全国平均を下回る状況は続いているが、</a:t>
            </a:r>
            <a:r>
              <a:rPr lang="en-US" altLang="ja-JP" sz="1600" dirty="0" smtClean="0">
                <a:latin typeface="ＭＳ Ｐ明朝" panose="02020600040205080304" pitchFamily="18" charset="-128"/>
                <a:ea typeface="ＭＳ Ｐ明朝" panose="02020600040205080304" pitchFamily="18" charset="-128"/>
              </a:rPr>
              <a:t>2008</a:t>
            </a:r>
            <a:r>
              <a:rPr lang="ja-JP" altLang="en-US" sz="1600" dirty="0" smtClean="0">
                <a:latin typeface="ＭＳ Ｐ明朝" panose="02020600040205080304" pitchFamily="18" charset="-128"/>
                <a:ea typeface="ＭＳ Ｐ明朝" panose="02020600040205080304" pitchFamily="18" charset="-128"/>
              </a:rPr>
              <a:t>年度と</a:t>
            </a:r>
            <a:r>
              <a:rPr lang="en-US" altLang="ja-JP" sz="1600" dirty="0" smtClean="0">
                <a:latin typeface="ＭＳ Ｐ明朝" panose="02020600040205080304" pitchFamily="18" charset="-128"/>
                <a:ea typeface="ＭＳ Ｐ明朝" panose="02020600040205080304" pitchFamily="18" charset="-128"/>
              </a:rPr>
              <a:t>2014</a:t>
            </a:r>
            <a:r>
              <a:rPr lang="ja-JP" altLang="en-US" sz="1600" dirty="0" smtClean="0">
                <a:latin typeface="ＭＳ Ｐ明朝" panose="02020600040205080304" pitchFamily="18" charset="-128"/>
                <a:ea typeface="ＭＳ Ｐ明朝" panose="02020600040205080304" pitchFamily="18" charset="-128"/>
              </a:rPr>
              <a:t>年度の結果を比較すると、やや全国平均に近づいている傾向。</a:t>
            </a:r>
            <a:endParaRPr lang="ja-JP" altLang="en-US" sz="1600" dirty="0">
              <a:latin typeface="ＭＳ Ｐ明朝" panose="02020600040205080304" pitchFamily="18" charset="-128"/>
              <a:ea typeface="ＭＳ Ｐ明朝" panose="02020600040205080304" pitchFamily="18" charset="-128"/>
            </a:endParaRPr>
          </a:p>
        </p:txBody>
      </p:sp>
      <p:sp>
        <p:nvSpPr>
          <p:cNvPr id="19" name="Rectangle 2"/>
          <p:cNvSpPr txBox="1">
            <a:spLocks noChangeArrowheads="1"/>
          </p:cNvSpPr>
          <p:nvPr/>
        </p:nvSpPr>
        <p:spPr bwMode="auto">
          <a:xfrm>
            <a:off x="0" y="-27384"/>
            <a:ext cx="9906000" cy="408111"/>
          </a:xfrm>
          <a:prstGeom prst="rect">
            <a:avLst/>
          </a:prstGeom>
          <a:noFill/>
          <a:ln w="9525">
            <a:noFill/>
            <a:miter lim="800000"/>
            <a:headEnd/>
            <a:tailEnd/>
          </a:ln>
        </p:spPr>
        <p:txBody>
          <a:bodyPr vert="horz" wrap="square" lIns="91428" tIns="45714" rIns="91428" bIns="45714" numCol="1" anchor="ctr" anchorCtr="0" compatLnSpc="1">
            <a:prstTxWarp prst="textNoShape">
              <a:avLst/>
            </a:prstTxWarp>
          </a:bodyPr>
          <a:lstStyle/>
          <a:p>
            <a:r>
              <a:rPr lang="ja-JP" altLang="en-US" sz="2000" dirty="0" smtClean="0">
                <a:latin typeface="ＭＳ Ｐゴシック" panose="020B0600070205080204" pitchFamily="50" charset="-128"/>
                <a:ea typeface="ＭＳ Ｐゴシック" panose="020B0600070205080204" pitchFamily="50" charset="-128"/>
              </a:rPr>
              <a:t>◆　義務教育（アウトカム）　　</a:t>
            </a:r>
            <a:r>
              <a:rPr lang="ja-JP" altLang="en-US" sz="1800" dirty="0" smtClean="0">
                <a:latin typeface="ＭＳ Ｐゴシック" panose="020B0600070205080204" pitchFamily="50" charset="-128"/>
                <a:ea typeface="ＭＳ Ｐゴシック" panose="020B0600070205080204" pitchFamily="50" charset="-128"/>
              </a:rPr>
              <a:t>～府市ともに学力が向上～</a:t>
            </a:r>
            <a:endParaRPr lang="en-US" altLang="ja-JP" sz="1400" dirty="0" smtClean="0">
              <a:latin typeface="ＭＳ Ｐゴシック" panose="020B0600070205080204" pitchFamily="50" charset="-128"/>
              <a:ea typeface="ＭＳ Ｐゴシック" panose="020B0600070205080204" pitchFamily="50" charset="-128"/>
            </a:endParaRPr>
          </a:p>
        </p:txBody>
      </p:sp>
      <p:sp>
        <p:nvSpPr>
          <p:cNvPr id="20" name="スライド番号プレースホルダ 19"/>
          <p:cNvSpPr>
            <a:spLocks noGrp="1"/>
          </p:cNvSpPr>
          <p:nvPr>
            <p:ph type="sldNum" sz="quarter" idx="12"/>
          </p:nvPr>
        </p:nvSpPr>
        <p:spPr/>
        <p:txBody>
          <a:bodyPr/>
          <a:lstStyle/>
          <a:p>
            <a:fld id="{37EF5067-3AB7-4642-9103-42CBD40CC6D9}" type="slidenum">
              <a:rPr kumimoji="1" lang="ja-JP" altLang="en-US" smtClean="0"/>
              <a:pPr/>
              <a:t>92</a:t>
            </a:fld>
            <a:endParaRPr kumimoji="1" lang="ja-JP" altLang="en-US" dirty="0"/>
          </a:p>
        </p:txBody>
      </p:sp>
      <p:pic>
        <p:nvPicPr>
          <p:cNvPr id="114690"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63500" y="782073"/>
            <a:ext cx="9779000" cy="6042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93968734"/>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タイトル 1"/>
          <p:cNvSpPr txBox="1">
            <a:spLocks/>
          </p:cNvSpPr>
          <p:nvPr/>
        </p:nvSpPr>
        <p:spPr>
          <a:xfrm>
            <a:off x="0" y="116632"/>
            <a:ext cx="9595066"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en-US" altLang="ja-JP" sz="1400" u="sng" dirty="0" smtClean="0"/>
              <a:t>【</a:t>
            </a:r>
            <a:r>
              <a:rPr lang="ja-JP" altLang="en-US" sz="1400" u="sng" dirty="0" smtClean="0"/>
              <a:t>大阪市</a:t>
            </a:r>
            <a:r>
              <a:rPr lang="en-US" altLang="ja-JP" sz="1400" u="sng" dirty="0" smtClean="0"/>
              <a:t>】 </a:t>
            </a:r>
            <a:r>
              <a:rPr lang="ja-JP" altLang="en-US" sz="1400" u="sng" dirty="0" smtClean="0"/>
              <a:t>全国学力・学習状況調査　平均正答率対全国比　</a:t>
            </a:r>
            <a:endParaRPr lang="ja-JP" altLang="en-US" sz="1400" u="sng" dirty="0"/>
          </a:p>
        </p:txBody>
      </p:sp>
      <p:sp>
        <p:nvSpPr>
          <p:cNvPr id="13" name="スライド番号プレースホルダ 12"/>
          <p:cNvSpPr>
            <a:spLocks noGrp="1"/>
          </p:cNvSpPr>
          <p:nvPr>
            <p:ph type="sldNum" sz="quarter" idx="12"/>
          </p:nvPr>
        </p:nvSpPr>
        <p:spPr/>
        <p:txBody>
          <a:bodyPr/>
          <a:lstStyle/>
          <a:p>
            <a:fld id="{37EF5067-3AB7-4642-9103-42CBD40CC6D9}" type="slidenum">
              <a:rPr kumimoji="1" lang="ja-JP" altLang="en-US" smtClean="0"/>
              <a:pPr/>
              <a:t>93</a:t>
            </a:fld>
            <a:endParaRPr kumimoji="1" lang="ja-JP" altLang="en-US" dirty="0"/>
          </a:p>
        </p:txBody>
      </p:sp>
      <p:pic>
        <p:nvPicPr>
          <p:cNvPr id="115714"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193675" y="523158"/>
            <a:ext cx="9517063" cy="6059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0462501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正方形/長方形 32"/>
          <p:cNvSpPr/>
          <p:nvPr/>
        </p:nvSpPr>
        <p:spPr>
          <a:xfrm>
            <a:off x="435631" y="4221088"/>
            <a:ext cx="9217024" cy="2604255"/>
          </a:xfrm>
          <a:prstGeom prst="rect">
            <a:avLst/>
          </a:prstGeom>
          <a:solidFill>
            <a:schemeClr val="bg2"/>
          </a:solidFill>
          <a:effectLst>
            <a:outerShdw blurRad="50800" dist="38100" dir="5400000" algn="t" rotWithShape="0">
              <a:prstClr val="black">
                <a:alpha val="40000"/>
              </a:prstClr>
            </a:outerShdw>
          </a:effectLst>
          <a:scene3d>
            <a:camera prst="orthographicFront"/>
            <a:lightRig rig="threePt" dir="t"/>
          </a:scene3d>
          <a:sp3d>
            <a:bevelT w="165100" prst="coolSlant"/>
          </a:sp3d>
        </p:spPr>
        <p:style>
          <a:lnRef idx="1">
            <a:schemeClr val="dk1"/>
          </a:lnRef>
          <a:fillRef idx="2">
            <a:schemeClr val="dk1"/>
          </a:fillRef>
          <a:effectRef idx="1">
            <a:schemeClr val="dk1"/>
          </a:effectRef>
          <a:fontRef idx="minor">
            <a:schemeClr val="dk1"/>
          </a:fontRef>
        </p:style>
        <p:txBody>
          <a:bodyPr wrap="square" rtlCol="0" anchor="t" anchorCtr="0">
            <a:noAutofit/>
          </a:bodyPr>
          <a:lstStyle/>
          <a:p>
            <a:pPr lvl="0"/>
            <a:r>
              <a:rPr lang="en-US" altLang="ja-JP" sz="1300" b="1" u="sng" dirty="0" smtClean="0">
                <a:latin typeface="ＭＳ Ｐゴシック" panose="020B0600070205080204" pitchFamily="50" charset="-128"/>
                <a:ea typeface="ＭＳ Ｐゴシック" panose="020B0600070205080204" pitchFamily="50" charset="-128"/>
              </a:rPr>
              <a:t>Outcome</a:t>
            </a:r>
            <a:r>
              <a:rPr lang="ja-JP" altLang="en-US" sz="1300" b="1" dirty="0" smtClean="0">
                <a:latin typeface="ＭＳ Ｐゴシック" pitchFamily="50" charset="-128"/>
                <a:ea typeface="ＭＳ Ｐゴシック" pitchFamily="50" charset="-128"/>
                <a:cs typeface="ＭＳ Ｐゴシック" pitchFamily="50" charset="-128"/>
              </a:rPr>
              <a:t>　大学進学実績</a:t>
            </a:r>
            <a:r>
              <a:rPr lang="ja-JP" altLang="en-US" sz="1300" dirty="0" smtClean="0">
                <a:latin typeface="ＭＳ Ｐゴシック" pitchFamily="50" charset="-128"/>
                <a:ea typeface="ＭＳ Ｐゴシック" pitchFamily="50" charset="-128"/>
                <a:cs typeface="ＭＳ Ｐゴシック" pitchFamily="50" charset="-128"/>
              </a:rPr>
              <a:t>　</a:t>
            </a:r>
            <a:r>
              <a:rPr lang="en-US" altLang="ja-JP" sz="1100" dirty="0" smtClean="0">
                <a:latin typeface="ＭＳ Ｐゴシック" pitchFamily="50" charset="-128"/>
                <a:ea typeface="ＭＳ Ｐゴシック" pitchFamily="50" charset="-128"/>
                <a:cs typeface="ＭＳ Ｐゴシック" pitchFamily="50" charset="-128"/>
              </a:rPr>
              <a:t>※</a:t>
            </a:r>
            <a:r>
              <a:rPr lang="ja-JP" altLang="en-US" sz="1100" dirty="0" smtClean="0">
                <a:latin typeface="ＭＳ Ｐゴシック" pitchFamily="50" charset="-128"/>
                <a:ea typeface="ＭＳ Ｐゴシック" pitchFamily="50" charset="-128"/>
                <a:cs typeface="ＭＳ Ｐゴシック" pitchFamily="50" charset="-128"/>
              </a:rPr>
              <a:t>世界ランキング</a:t>
            </a:r>
            <a:r>
              <a:rPr lang="en-US" altLang="ja-JP" sz="1100" dirty="0" smtClean="0">
                <a:latin typeface="ＭＳ Ｐゴシック" pitchFamily="50" charset="-128"/>
                <a:ea typeface="ＭＳ Ｐゴシック" pitchFamily="50" charset="-128"/>
                <a:cs typeface="ＭＳ Ｐゴシック" pitchFamily="50" charset="-128"/>
              </a:rPr>
              <a:t>400</a:t>
            </a:r>
            <a:r>
              <a:rPr lang="ja-JP" altLang="en-US" sz="1100" dirty="0" smtClean="0">
                <a:latin typeface="ＭＳ Ｐゴシック" pitchFamily="50" charset="-128"/>
                <a:ea typeface="ＭＳ Ｐゴシック" pitchFamily="50" charset="-128"/>
                <a:cs typeface="ＭＳ Ｐゴシック" pitchFamily="50" charset="-128"/>
              </a:rPr>
              <a:t>位以内の大学</a:t>
            </a:r>
            <a:r>
              <a:rPr lang="ja-JP" altLang="en-US" sz="1100" dirty="0">
                <a:latin typeface="ＭＳ Ｐゴシック" pitchFamily="50" charset="-128"/>
                <a:ea typeface="ＭＳ Ｐゴシック" pitchFamily="50" charset="-128"/>
                <a:cs typeface="ＭＳ Ｐゴシック" pitchFamily="50" charset="-128"/>
              </a:rPr>
              <a:t>へ</a:t>
            </a:r>
            <a:r>
              <a:rPr lang="ja-JP" altLang="en-US" sz="1100" dirty="0" smtClean="0">
                <a:latin typeface="ＭＳ Ｐゴシック" pitchFamily="50" charset="-128"/>
                <a:ea typeface="ＭＳ Ｐゴシック" pitchFamily="50" charset="-128"/>
                <a:cs typeface="ＭＳ Ｐゴシック" pitchFamily="50" charset="-128"/>
              </a:rPr>
              <a:t>の現役進学者数の推移</a:t>
            </a:r>
            <a:endParaRPr lang="en-US" altLang="ja-JP" sz="1100" dirty="0" smtClean="0">
              <a:latin typeface="ＭＳ Ｐゴシック" pitchFamily="50" charset="-128"/>
              <a:ea typeface="ＭＳ Ｐゴシック" pitchFamily="50" charset="-128"/>
              <a:cs typeface="ＭＳ Ｐゴシック" pitchFamily="50" charset="-128"/>
            </a:endParaRPr>
          </a:p>
          <a:p>
            <a:pPr marL="0" lvl="1" algn="just"/>
            <a:r>
              <a:rPr lang="ja-JP" altLang="en-US" sz="1200" b="1" dirty="0" smtClean="0">
                <a:latin typeface="ＭＳ ゴシック" pitchFamily="49" charset="-128"/>
                <a:ea typeface="ＭＳ ゴシック" pitchFamily="49" charset="-128"/>
              </a:rPr>
              <a:t>　　</a:t>
            </a:r>
            <a:endParaRPr lang="en-US" altLang="ja-JP" sz="1200" dirty="0" smtClean="0"/>
          </a:p>
          <a:p>
            <a:pPr marL="0" lvl="1" algn="just"/>
            <a:r>
              <a:rPr lang="ja-JP" altLang="en-US" sz="1100" dirty="0" smtClean="0">
                <a:solidFill>
                  <a:schemeClr val="tx1"/>
                </a:solidFill>
                <a:latin typeface="+mn-ea"/>
                <a:cs typeface="ＭＳ Ｐゴシック" pitchFamily="50" charset="-128"/>
              </a:rPr>
              <a:t>　</a:t>
            </a:r>
            <a:endParaRPr lang="en-US" altLang="ja-JP" sz="1100" b="1" dirty="0" smtClean="0">
              <a:latin typeface="ＭＳ ゴシック" pitchFamily="49" charset="-128"/>
              <a:ea typeface="ＭＳ ゴシック" pitchFamily="49" charset="-128"/>
              <a:cs typeface="ＭＳ Ｐゴシック" pitchFamily="50" charset="-128"/>
            </a:endParaRPr>
          </a:p>
        </p:txBody>
      </p:sp>
      <p:sp>
        <p:nvSpPr>
          <p:cNvPr id="19" name="Rectangle 5"/>
          <p:cNvSpPr>
            <a:spLocks noChangeArrowheads="1"/>
          </p:cNvSpPr>
          <p:nvPr/>
        </p:nvSpPr>
        <p:spPr bwMode="auto">
          <a:xfrm>
            <a:off x="416496" y="1484784"/>
            <a:ext cx="9181020" cy="2664296"/>
          </a:xfrm>
          <a:prstGeom prst="rect">
            <a:avLst/>
          </a:prstGeom>
          <a:solidFill>
            <a:schemeClr val="bg1"/>
          </a:solidFill>
          <a:ln w="9525">
            <a:headEnd/>
            <a:tailEnd/>
          </a:ln>
          <a:extLst/>
        </p:spPr>
        <p:style>
          <a:lnRef idx="2">
            <a:schemeClr val="dk1"/>
          </a:lnRef>
          <a:fillRef idx="1">
            <a:schemeClr val="lt1"/>
          </a:fillRef>
          <a:effectRef idx="0">
            <a:schemeClr val="dk1"/>
          </a:effectRef>
          <a:fontRef idx="minor">
            <a:schemeClr val="dk1"/>
          </a:fontRef>
        </p:style>
        <p:txBody>
          <a:bodyPr lIns="149040" tIns="47320" rIns="144000" bIns="47320" anchor="t"/>
          <a:lstStyle/>
          <a:p>
            <a:pPr lvl="0" eaLnBrk="0" hangingPunct="0">
              <a:spcBef>
                <a:spcPct val="20000"/>
              </a:spcBef>
              <a:defRPr/>
            </a:pPr>
            <a:r>
              <a:rPr lang="en-US" altLang="ja-JP" sz="1400" dirty="0" smtClean="0">
                <a:latin typeface="ＭＳ Ｐゴシック" pitchFamily="50" charset="-128"/>
                <a:ea typeface="ＭＳ Ｐゴシック" pitchFamily="50" charset="-128"/>
              </a:rPr>
              <a:t>【</a:t>
            </a:r>
            <a:r>
              <a:rPr lang="ja-JP" altLang="en-US" sz="1400" dirty="0" smtClean="0">
                <a:latin typeface="ＭＳ Ｐゴシック" pitchFamily="50" charset="-128"/>
                <a:ea typeface="ＭＳ Ｐゴシック" pitchFamily="50" charset="-128"/>
              </a:rPr>
              <a:t>事業内容</a:t>
            </a:r>
            <a:r>
              <a:rPr lang="en-US" altLang="ja-JP" sz="1400" dirty="0" smtClean="0">
                <a:latin typeface="ＭＳ Ｐゴシック" pitchFamily="50" charset="-128"/>
                <a:ea typeface="ＭＳ Ｐゴシック" pitchFamily="50" charset="-128"/>
              </a:rPr>
              <a:t>】</a:t>
            </a:r>
          </a:p>
          <a:p>
            <a:pPr marL="174625" lvl="0" indent="-174625" eaLnBrk="0" hangingPunct="0">
              <a:spcBef>
                <a:spcPct val="20000"/>
              </a:spcBef>
              <a:defRPr/>
            </a:pPr>
            <a:r>
              <a:rPr lang="ja-JP" altLang="en-US" sz="1300" dirty="0" smtClean="0">
                <a:latin typeface="ＭＳ Ｐ明朝" panose="02020600040205080304" pitchFamily="18" charset="-128"/>
                <a:ea typeface="ＭＳ Ｐ明朝" panose="02020600040205080304" pitchFamily="18" charset="-128"/>
              </a:rPr>
              <a:t>○平成</a:t>
            </a:r>
            <a:r>
              <a:rPr lang="en-US" altLang="ja-JP" sz="1300" dirty="0" smtClean="0">
                <a:latin typeface="ＭＳ Ｐ明朝" panose="02020600040205080304" pitchFamily="18" charset="-128"/>
                <a:ea typeface="ＭＳ Ｐ明朝" panose="02020600040205080304" pitchFamily="18" charset="-128"/>
              </a:rPr>
              <a:t>23</a:t>
            </a:r>
            <a:r>
              <a:rPr lang="ja-JP" altLang="en-US" sz="1300" dirty="0" smtClean="0">
                <a:latin typeface="ＭＳ Ｐ明朝" panose="02020600040205080304" pitchFamily="18" charset="-128"/>
                <a:ea typeface="ＭＳ Ｐ明朝" panose="02020600040205080304" pitchFamily="18" charset="-128"/>
              </a:rPr>
              <a:t>年４月、府立高校１０校（北野、豊中、茨木、大手前、四條畷、高津、天王寺、生野、三国丘、岸和田）に「文理学科」を　設置（各校１学年４クラス、定員</a:t>
            </a:r>
            <a:r>
              <a:rPr lang="en-US" altLang="ja-JP" sz="1300" dirty="0" smtClean="0">
                <a:latin typeface="ＭＳ Ｐ明朝" panose="02020600040205080304" pitchFamily="18" charset="-128"/>
                <a:ea typeface="ＭＳ Ｐ明朝" panose="02020600040205080304" pitchFamily="18" charset="-128"/>
              </a:rPr>
              <a:t>160</a:t>
            </a:r>
            <a:r>
              <a:rPr lang="ja-JP" altLang="en-US" sz="1300" dirty="0" smtClean="0">
                <a:latin typeface="ＭＳ Ｐ明朝" panose="02020600040205080304" pitchFamily="18" charset="-128"/>
                <a:ea typeface="ＭＳ Ｐ明朝" panose="02020600040205080304" pitchFamily="18" charset="-128"/>
              </a:rPr>
              <a:t>名）し、質の高い授業や課題研究活動を行う。</a:t>
            </a:r>
            <a:endParaRPr lang="en-US" altLang="ja-JP" sz="1300" dirty="0">
              <a:latin typeface="ＭＳ Ｐ明朝" panose="02020600040205080304" pitchFamily="18" charset="-128"/>
              <a:ea typeface="ＭＳ Ｐ明朝" panose="02020600040205080304" pitchFamily="18" charset="-128"/>
            </a:endParaRPr>
          </a:p>
          <a:p>
            <a:pPr lvl="0" eaLnBrk="0" hangingPunct="0">
              <a:spcBef>
                <a:spcPct val="20000"/>
              </a:spcBef>
              <a:defRPr/>
            </a:pPr>
            <a:endParaRPr lang="en-US" altLang="ja-JP" sz="1300" dirty="0" smtClean="0">
              <a:latin typeface="ＭＳ Ｐゴシック" pitchFamily="50" charset="-128"/>
              <a:ea typeface="ＭＳ Ｐゴシック" pitchFamily="50" charset="-128"/>
            </a:endParaRPr>
          </a:p>
          <a:p>
            <a:pPr lvl="0" eaLnBrk="0" hangingPunct="0">
              <a:spcBef>
                <a:spcPct val="20000"/>
              </a:spcBef>
              <a:defRPr/>
            </a:pPr>
            <a:endParaRPr lang="en-US" altLang="ja-JP" sz="1300" dirty="0" smtClean="0">
              <a:latin typeface="ＭＳ Ｐゴシック" pitchFamily="50" charset="-128"/>
              <a:ea typeface="ＭＳ Ｐゴシック" pitchFamily="50" charset="-128"/>
            </a:endParaRPr>
          </a:p>
          <a:p>
            <a:pPr lvl="0" eaLnBrk="0" hangingPunct="0">
              <a:spcBef>
                <a:spcPct val="20000"/>
              </a:spcBef>
              <a:defRPr/>
            </a:pPr>
            <a:endParaRPr lang="en-US" altLang="ja-JP" sz="1300" dirty="0">
              <a:latin typeface="ＭＳ Ｐゴシック" pitchFamily="50" charset="-128"/>
              <a:ea typeface="ＭＳ Ｐゴシック" pitchFamily="50" charset="-128"/>
            </a:endParaRPr>
          </a:p>
          <a:p>
            <a:pPr lvl="0" eaLnBrk="0" hangingPunct="0">
              <a:spcBef>
                <a:spcPct val="20000"/>
              </a:spcBef>
              <a:defRPr/>
            </a:pPr>
            <a:endParaRPr lang="en-US" altLang="ja-JP" sz="1300" dirty="0">
              <a:latin typeface="ＭＳ Ｐゴシック" pitchFamily="50" charset="-128"/>
              <a:ea typeface="ＭＳ Ｐゴシック" pitchFamily="50" charset="-128"/>
            </a:endParaRPr>
          </a:p>
          <a:p>
            <a:pPr lvl="0" eaLnBrk="0" hangingPunct="0">
              <a:spcBef>
                <a:spcPct val="20000"/>
              </a:spcBef>
              <a:defRPr/>
            </a:pPr>
            <a:endParaRPr lang="en-US" altLang="ja-JP" sz="1300" dirty="0" smtClean="0">
              <a:latin typeface="ＭＳ Ｐゴシック" pitchFamily="50" charset="-128"/>
              <a:ea typeface="ＭＳ Ｐゴシック" pitchFamily="50" charset="-128"/>
            </a:endParaRPr>
          </a:p>
          <a:p>
            <a:pPr lvl="0" eaLnBrk="0" hangingPunct="0">
              <a:spcBef>
                <a:spcPct val="20000"/>
              </a:spcBef>
              <a:defRPr/>
            </a:pPr>
            <a:endParaRPr lang="en-US" altLang="ja-JP" sz="1300" dirty="0" smtClean="0">
              <a:latin typeface="ＭＳ Ｐゴシック" pitchFamily="50" charset="-128"/>
              <a:ea typeface="ＭＳ Ｐゴシック" pitchFamily="50" charset="-128"/>
            </a:endParaRPr>
          </a:p>
          <a:p>
            <a:pPr lvl="0" eaLnBrk="0" hangingPunct="0">
              <a:spcBef>
                <a:spcPct val="20000"/>
              </a:spcBef>
              <a:defRPr/>
            </a:pPr>
            <a:r>
              <a:rPr lang="ja-JP" altLang="en-US" sz="1300" dirty="0" smtClean="0">
                <a:latin typeface="ＭＳ Ｐ明朝" panose="02020600040205080304" pitchFamily="18" charset="-128"/>
                <a:ea typeface="ＭＳ Ｐ明朝" panose="02020600040205080304" pitchFamily="18" charset="-128"/>
              </a:rPr>
              <a:t>○</a:t>
            </a:r>
            <a:r>
              <a:rPr lang="ja-JP" altLang="en-US" sz="1300" dirty="0">
                <a:latin typeface="ＭＳ Ｐ明朝" panose="02020600040205080304" pitchFamily="18" charset="-128"/>
                <a:ea typeface="ＭＳ Ｐ明朝" panose="02020600040205080304" pitchFamily="18" charset="-128"/>
              </a:rPr>
              <a:t>毎年、学識経験者等からなる第三者機関で各校の取組みや実績を評価し、運営改善・充実を図る。</a:t>
            </a:r>
          </a:p>
          <a:p>
            <a:pPr lvl="0" eaLnBrk="0" hangingPunct="0">
              <a:spcBef>
                <a:spcPct val="20000"/>
              </a:spcBef>
              <a:defRPr/>
            </a:pPr>
            <a:r>
              <a:rPr lang="ja-JP" altLang="en-US" sz="1300" dirty="0" smtClean="0">
                <a:latin typeface="ＭＳ Ｐ明朝" panose="02020600040205080304" pitchFamily="18" charset="-128"/>
                <a:ea typeface="ＭＳ Ｐ明朝" panose="02020600040205080304" pitchFamily="18" charset="-128"/>
              </a:rPr>
              <a:t>　毎年</a:t>
            </a:r>
            <a:r>
              <a:rPr lang="ja-JP" altLang="en-US" sz="1300" dirty="0">
                <a:latin typeface="ＭＳ Ｐ明朝" panose="02020600040205080304" pitchFamily="18" charset="-128"/>
                <a:ea typeface="ＭＳ Ｐ明朝" panose="02020600040205080304" pitchFamily="18" charset="-128"/>
              </a:rPr>
              <a:t>の評価結果</a:t>
            </a:r>
            <a:r>
              <a:rPr lang="ja-JP" altLang="en-US" sz="1300" dirty="0" smtClean="0">
                <a:latin typeface="ＭＳ Ｐ明朝" panose="02020600040205080304" pitchFamily="18" charset="-128"/>
                <a:ea typeface="ＭＳ Ｐ明朝" panose="02020600040205080304" pitchFamily="18" charset="-128"/>
              </a:rPr>
              <a:t>をもとに、３年</a:t>
            </a:r>
            <a:r>
              <a:rPr lang="ja-JP" altLang="en-US" sz="1300" dirty="0">
                <a:latin typeface="ＭＳ Ｐ明朝" panose="02020600040205080304" pitchFamily="18" charset="-128"/>
                <a:ea typeface="ＭＳ Ｐ明朝" panose="02020600040205080304" pitchFamily="18" charset="-128"/>
              </a:rPr>
              <a:t>に一度総合的に評価し、新たにＧＬＨＳの指定を行う</a:t>
            </a:r>
            <a:r>
              <a:rPr lang="ja-JP" altLang="en-US" sz="1300" dirty="0" smtClean="0">
                <a:latin typeface="ＭＳ Ｐ明朝" panose="02020600040205080304" pitchFamily="18" charset="-128"/>
                <a:ea typeface="ＭＳ Ｐ明朝" panose="02020600040205080304" pitchFamily="18" charset="-128"/>
              </a:rPr>
              <a:t>。</a:t>
            </a:r>
            <a:endParaRPr lang="ja-JP" altLang="en-US" sz="1300" dirty="0">
              <a:latin typeface="ＭＳ Ｐ明朝" panose="02020600040205080304" pitchFamily="18" charset="-128"/>
              <a:ea typeface="ＭＳ Ｐ明朝" panose="02020600040205080304" pitchFamily="18" charset="-128"/>
            </a:endParaRPr>
          </a:p>
        </p:txBody>
      </p:sp>
      <p:sp>
        <p:nvSpPr>
          <p:cNvPr id="29" name="正方形/長方形 28"/>
          <p:cNvSpPr/>
          <p:nvPr/>
        </p:nvSpPr>
        <p:spPr bwMode="auto">
          <a:xfrm>
            <a:off x="416496" y="692697"/>
            <a:ext cx="9181020" cy="720079"/>
          </a:xfrm>
          <a:prstGeom prst="rect">
            <a:avLst/>
          </a:prstGeom>
          <a:solidFill>
            <a:schemeClr val="bg1"/>
          </a:solidFill>
          <a:ln w="9525">
            <a:solidFill>
              <a:schemeClr val="dk1">
                <a:shade val="95000"/>
                <a:satMod val="105000"/>
              </a:schemeClr>
            </a:solidFill>
            <a:miter lim="800000"/>
            <a:headEnd/>
            <a:tailEnd/>
          </a:ln>
          <a:effectLst/>
          <a:extLst/>
        </p:spPr>
        <p:txBody>
          <a:bodyPr wrap="square" rtlCol="0" anchor="t" anchorCtr="0"/>
          <a:lstStyle/>
          <a:p>
            <a:r>
              <a:rPr lang="en-US" altLang="ja-JP" sz="1400" dirty="0" smtClean="0">
                <a:latin typeface="+mn-ea"/>
              </a:rPr>
              <a:t>【</a:t>
            </a:r>
            <a:r>
              <a:rPr lang="ja-JP" altLang="en-US" sz="1400" dirty="0" smtClean="0">
                <a:latin typeface="+mn-ea"/>
              </a:rPr>
              <a:t>目的</a:t>
            </a:r>
            <a:r>
              <a:rPr lang="en-US" altLang="ja-JP" sz="1400" dirty="0" smtClean="0">
                <a:latin typeface="+mn-ea"/>
              </a:rPr>
              <a:t>】</a:t>
            </a:r>
          </a:p>
          <a:p>
            <a:r>
              <a:rPr lang="ja-JP" altLang="en-US" sz="1400" dirty="0" smtClean="0">
                <a:latin typeface="ＭＳ Ｐ明朝" panose="02020600040205080304" pitchFamily="18" charset="-128"/>
                <a:ea typeface="ＭＳ Ｐ明朝" panose="02020600040205080304" pitchFamily="18" charset="-128"/>
              </a:rPr>
              <a:t>　豊かな感性と幅広い教養を身に付けた、社会に貢献する志を持つ、知識の重要性が一層増すグローバル社会をリードする人材を育成する</a:t>
            </a:r>
            <a:endParaRPr lang="ja-JP" altLang="ja-JP" sz="1400" dirty="0" smtClean="0">
              <a:latin typeface="ＭＳ Ｐ明朝" panose="02020600040205080304" pitchFamily="18" charset="-128"/>
              <a:ea typeface="ＭＳ Ｐ明朝" panose="02020600040205080304" pitchFamily="18" charset="-128"/>
            </a:endParaRPr>
          </a:p>
        </p:txBody>
      </p:sp>
      <p:sp>
        <p:nvSpPr>
          <p:cNvPr id="15" name="角丸四角形 14"/>
          <p:cNvSpPr/>
          <p:nvPr/>
        </p:nvSpPr>
        <p:spPr>
          <a:xfrm>
            <a:off x="200472" y="380726"/>
            <a:ext cx="9577064" cy="239961"/>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94640" tIns="47320" rIns="94640" bIns="47320" rtlCol="0" anchor="ctr"/>
          <a:lstStyle/>
          <a:p>
            <a:r>
              <a:rPr lang="ja-JP" altLang="en-US" dirty="0" smtClean="0">
                <a:latin typeface="ＭＳ Ｐゴシック" panose="020B0600070205080204" pitchFamily="50" charset="-128"/>
                <a:ea typeface="ＭＳ Ｐゴシック" panose="020B0600070205080204" pitchFamily="50" charset="-128"/>
              </a:rPr>
              <a:t>　</a:t>
            </a:r>
            <a:r>
              <a:rPr lang="en-US" altLang="ja-JP" sz="2000" b="1" dirty="0" smtClean="0">
                <a:latin typeface="ＭＳ Ｐゴシック" panose="020B0600070205080204" pitchFamily="50" charset="-128"/>
                <a:ea typeface="ＭＳ Ｐゴシック" panose="020B0600070205080204" pitchFamily="50" charset="-128"/>
              </a:rPr>
              <a:t>【</a:t>
            </a:r>
            <a:r>
              <a:rPr lang="ja-JP" altLang="en-US" sz="2000" b="1" dirty="0" smtClean="0">
                <a:latin typeface="ＭＳ Ｐゴシック" panose="020B0600070205080204" pitchFamily="50" charset="-128"/>
                <a:ea typeface="ＭＳ Ｐゴシック" panose="020B0600070205080204" pitchFamily="50" charset="-128"/>
              </a:rPr>
              <a:t>教育現場への支援（大阪府）</a:t>
            </a:r>
            <a:r>
              <a:rPr lang="en-US" altLang="ja-JP" sz="2000" b="1" dirty="0" smtClean="0">
                <a:latin typeface="ＭＳ Ｐゴシック" panose="020B0600070205080204" pitchFamily="50" charset="-128"/>
                <a:ea typeface="ＭＳ Ｐゴシック" panose="020B0600070205080204" pitchFamily="50" charset="-128"/>
              </a:rPr>
              <a:t>】</a:t>
            </a:r>
            <a:r>
              <a:rPr lang="ja-JP" altLang="en-US" dirty="0" smtClean="0">
                <a:latin typeface="ＭＳ Ｐゴシック" panose="020B0600070205080204" pitchFamily="50" charset="-128"/>
                <a:ea typeface="ＭＳ Ｐゴシック" panose="020B0600070205080204" pitchFamily="50" charset="-128"/>
              </a:rPr>
              <a:t>　　</a:t>
            </a:r>
            <a:r>
              <a:rPr lang="ja-JP" altLang="en-US" sz="1600" b="1" dirty="0" smtClean="0">
                <a:latin typeface="ＭＳ Ｐゴシック" panose="020B0600070205080204" pitchFamily="50" charset="-128"/>
                <a:ea typeface="ＭＳ Ｐゴシック" panose="020B0600070205080204" pitchFamily="50" charset="-128"/>
              </a:rPr>
              <a:t>グローバルリーダーズハイスクール（</a:t>
            </a:r>
            <a:r>
              <a:rPr lang="en-US" altLang="ja-JP" sz="1600" b="1" dirty="0" smtClean="0">
                <a:latin typeface="ＭＳ Ｐゴシック" panose="020B0600070205080204" pitchFamily="50" charset="-128"/>
                <a:ea typeface="ＭＳ Ｐゴシック" panose="020B0600070205080204" pitchFamily="50" charset="-128"/>
              </a:rPr>
              <a:t>GLHS</a:t>
            </a:r>
            <a:r>
              <a:rPr lang="ja-JP" altLang="en-US" sz="1600" b="1" dirty="0" smtClean="0">
                <a:latin typeface="ＭＳ Ｐゴシック" panose="020B0600070205080204" pitchFamily="50" charset="-128"/>
                <a:ea typeface="ＭＳ Ｐゴシック" panose="020B0600070205080204" pitchFamily="50" charset="-128"/>
              </a:rPr>
              <a:t>）</a:t>
            </a:r>
            <a:endParaRPr kumimoji="1" lang="ja-JP" altLang="en-US" sz="1600" b="1" dirty="0">
              <a:latin typeface="ＭＳ Ｐゴシック" panose="020B0600070205080204" pitchFamily="50" charset="-128"/>
              <a:ea typeface="ＭＳ Ｐゴシック" panose="020B0600070205080204" pitchFamily="50" charset="-128"/>
            </a:endParaRPr>
          </a:p>
        </p:txBody>
      </p:sp>
      <p:sp>
        <p:nvSpPr>
          <p:cNvPr id="10" name="角丸四角形 9"/>
          <p:cNvSpPr/>
          <p:nvPr/>
        </p:nvSpPr>
        <p:spPr bwMode="auto">
          <a:xfrm>
            <a:off x="910544" y="2234310"/>
            <a:ext cx="3466391" cy="1338706"/>
          </a:xfrm>
          <a:prstGeom prst="roundRect">
            <a:avLst>
              <a:gd name="adj" fmla="val 7849"/>
            </a:avLst>
          </a:prstGeom>
          <a:ln>
            <a:headEnd/>
            <a:tailEnd/>
          </a:ln>
          <a:extLst/>
        </p:spPr>
        <p:style>
          <a:lnRef idx="2">
            <a:schemeClr val="accent1"/>
          </a:lnRef>
          <a:fillRef idx="1">
            <a:schemeClr val="lt1"/>
          </a:fillRef>
          <a:effectRef idx="0">
            <a:schemeClr val="accent1"/>
          </a:effectRef>
          <a:fontRef idx="minor">
            <a:schemeClr val="dk1"/>
          </a:fontRef>
        </p:style>
        <p:txBody>
          <a:bodyPr wrap="none" lIns="94640" tIns="47320" rIns="94640" bIns="47320" rtlCol="0" anchor="ctr"/>
          <a:lstStyle/>
          <a:p>
            <a:pPr lvl="0" eaLnBrk="0" hangingPunct="0">
              <a:spcBef>
                <a:spcPct val="20000"/>
              </a:spcBef>
              <a:defRPr/>
            </a:pPr>
            <a:r>
              <a:rPr lang="ja-JP" altLang="en-US" sz="1100" b="1" dirty="0">
                <a:latin typeface="ＭＳ Ｐゴシック" pitchFamily="50" charset="-128"/>
                <a:ea typeface="ＭＳ Ｐゴシック" pitchFamily="50" charset="-128"/>
              </a:rPr>
              <a:t>＜</a:t>
            </a:r>
            <a:r>
              <a:rPr lang="en-US" altLang="ja-JP" sz="1100" b="1" dirty="0" smtClean="0">
                <a:latin typeface="ＭＳ Ｐゴシック" pitchFamily="50" charset="-128"/>
                <a:ea typeface="ＭＳ Ｐゴシック" pitchFamily="50" charset="-128"/>
              </a:rPr>
              <a:t>10</a:t>
            </a:r>
            <a:r>
              <a:rPr lang="ja-JP" altLang="en-US" sz="1100" b="1" dirty="0" smtClean="0">
                <a:latin typeface="ＭＳ Ｐゴシック" pitchFamily="50" charset="-128"/>
                <a:ea typeface="ＭＳ Ｐゴシック" pitchFamily="50" charset="-128"/>
              </a:rPr>
              <a:t>校共通</a:t>
            </a:r>
            <a:r>
              <a:rPr lang="ja-JP" altLang="en-US" sz="1100" b="1" dirty="0">
                <a:latin typeface="ＭＳ Ｐゴシック" pitchFamily="50" charset="-128"/>
                <a:ea typeface="ＭＳ Ｐゴシック" pitchFamily="50" charset="-128"/>
              </a:rPr>
              <a:t>の取組</a:t>
            </a:r>
            <a:r>
              <a:rPr lang="ja-JP" altLang="en-US" sz="1100" b="1" dirty="0" smtClean="0">
                <a:latin typeface="ＭＳ Ｐゴシック" pitchFamily="50" charset="-128"/>
                <a:ea typeface="ＭＳ Ｐゴシック" pitchFamily="50" charset="-128"/>
              </a:rPr>
              <a:t>＞</a:t>
            </a:r>
            <a:endParaRPr lang="en-US" altLang="ja-JP" sz="1100" b="1" dirty="0" smtClean="0">
              <a:latin typeface="ＭＳ Ｐゴシック" pitchFamily="50" charset="-128"/>
              <a:ea typeface="ＭＳ Ｐゴシック" pitchFamily="50" charset="-128"/>
            </a:endParaRPr>
          </a:p>
          <a:p>
            <a:pPr lvl="0" eaLnBrk="0" hangingPunct="0">
              <a:defRPr/>
            </a:pPr>
            <a:r>
              <a:rPr lang="ja-JP" altLang="en-US" sz="1100" dirty="0" smtClean="0">
                <a:latin typeface="ＭＳ Ｐ明朝" panose="02020600040205080304" pitchFamily="18" charset="-128"/>
                <a:ea typeface="ＭＳ Ｐ明朝" panose="02020600040205080304" pitchFamily="18" charset="-128"/>
              </a:rPr>
              <a:t>・学力診断共通テスト</a:t>
            </a:r>
            <a:endParaRPr lang="en-US" altLang="ja-JP" sz="1100" dirty="0" smtClean="0">
              <a:latin typeface="ＭＳ Ｐ明朝" panose="02020600040205080304" pitchFamily="18" charset="-128"/>
              <a:ea typeface="ＭＳ Ｐ明朝" panose="02020600040205080304" pitchFamily="18" charset="-128"/>
            </a:endParaRPr>
          </a:p>
          <a:p>
            <a:pPr lvl="0" eaLnBrk="0" hangingPunct="0">
              <a:defRPr/>
            </a:pPr>
            <a:r>
              <a:rPr lang="ja-JP" altLang="en-US" sz="1100" dirty="0" smtClean="0">
                <a:latin typeface="ＭＳ Ｐ明朝" panose="02020600040205080304" pitchFamily="18" charset="-128"/>
                <a:ea typeface="ＭＳ Ｐ明朝" panose="02020600040205080304" pitchFamily="18" charset="-128"/>
              </a:rPr>
              <a:t>・合同発表会</a:t>
            </a:r>
            <a:endParaRPr lang="en-US" altLang="ja-JP" sz="1100" dirty="0" smtClean="0">
              <a:latin typeface="ＭＳ Ｐ明朝" panose="02020600040205080304" pitchFamily="18" charset="-128"/>
              <a:ea typeface="ＭＳ Ｐ明朝" panose="02020600040205080304" pitchFamily="18" charset="-128"/>
            </a:endParaRPr>
          </a:p>
          <a:p>
            <a:pPr lvl="0" eaLnBrk="0" hangingPunct="0">
              <a:defRPr/>
            </a:pPr>
            <a:r>
              <a:rPr lang="ja-JP" altLang="en-US" sz="1100" dirty="0" smtClean="0">
                <a:latin typeface="ＭＳ Ｐ明朝" panose="02020600040205080304" pitchFamily="18" charset="-128"/>
                <a:ea typeface="ＭＳ Ｐ明朝" panose="02020600040205080304" pitchFamily="18" charset="-128"/>
              </a:rPr>
              <a:t>・大学との連携事業</a:t>
            </a:r>
            <a:endParaRPr lang="en-US" altLang="ja-JP" sz="1100" dirty="0" smtClean="0">
              <a:latin typeface="ＭＳ Ｐ明朝" panose="02020600040205080304" pitchFamily="18" charset="-128"/>
              <a:ea typeface="ＭＳ Ｐ明朝" panose="02020600040205080304" pitchFamily="18" charset="-128"/>
            </a:endParaRPr>
          </a:p>
          <a:p>
            <a:pPr lvl="0" eaLnBrk="0" hangingPunct="0">
              <a:defRPr/>
            </a:pPr>
            <a:r>
              <a:rPr lang="ja-JP" altLang="en-US" sz="1100" dirty="0" smtClean="0">
                <a:latin typeface="ＭＳ Ｐ明朝" panose="02020600040205080304" pitchFamily="18" charset="-128"/>
                <a:ea typeface="ＭＳ Ｐ明朝" panose="02020600040205080304" pitchFamily="18" charset="-128"/>
              </a:rPr>
              <a:t>・国際科学オリンピック対策勉強会</a:t>
            </a:r>
            <a:endParaRPr lang="en-US" altLang="ja-JP" sz="1100" dirty="0" smtClean="0">
              <a:latin typeface="ＭＳ Ｐ明朝" panose="02020600040205080304" pitchFamily="18" charset="-128"/>
              <a:ea typeface="ＭＳ Ｐ明朝" panose="02020600040205080304" pitchFamily="18" charset="-128"/>
            </a:endParaRPr>
          </a:p>
          <a:p>
            <a:pPr lvl="0" eaLnBrk="0" hangingPunct="0">
              <a:defRPr/>
            </a:pPr>
            <a:r>
              <a:rPr lang="ja-JP" altLang="en-US" sz="1100" dirty="0" smtClean="0">
                <a:latin typeface="ＭＳ Ｐ明朝" panose="02020600040205080304" pitchFamily="18" charset="-128"/>
                <a:ea typeface="ＭＳ Ｐ明朝" panose="02020600040205080304" pitchFamily="18" charset="-128"/>
              </a:rPr>
              <a:t>・生徒の海外研修派遣</a:t>
            </a:r>
            <a:endParaRPr lang="en-US" altLang="ja-JP" sz="1100" dirty="0" smtClean="0">
              <a:latin typeface="ＭＳ Ｐ明朝" panose="02020600040205080304" pitchFamily="18" charset="-128"/>
              <a:ea typeface="ＭＳ Ｐ明朝" panose="02020600040205080304" pitchFamily="18" charset="-128"/>
            </a:endParaRPr>
          </a:p>
          <a:p>
            <a:pPr lvl="0" eaLnBrk="0" hangingPunct="0">
              <a:defRPr/>
            </a:pPr>
            <a:r>
              <a:rPr lang="ja-JP" altLang="en-US" sz="1100" dirty="0" smtClean="0">
                <a:latin typeface="ＭＳ Ｐ明朝" panose="02020600040205080304" pitchFamily="18" charset="-128"/>
                <a:ea typeface="ＭＳ Ｐ明朝" panose="02020600040205080304" pitchFamily="18" charset="-128"/>
              </a:rPr>
              <a:t>・教員の授業スキルアップ研修</a:t>
            </a:r>
            <a:endParaRPr lang="en-US" altLang="ja-JP" sz="1100" dirty="0">
              <a:latin typeface="ＭＳ Ｐ明朝" panose="02020600040205080304" pitchFamily="18" charset="-128"/>
              <a:ea typeface="ＭＳ Ｐ明朝" panose="02020600040205080304" pitchFamily="18" charset="-128"/>
            </a:endParaRPr>
          </a:p>
        </p:txBody>
      </p:sp>
      <p:sp>
        <p:nvSpPr>
          <p:cNvPr id="11" name="角丸四角形 10"/>
          <p:cNvSpPr/>
          <p:nvPr/>
        </p:nvSpPr>
        <p:spPr bwMode="auto">
          <a:xfrm>
            <a:off x="5044143" y="2234310"/>
            <a:ext cx="3466391" cy="1338706"/>
          </a:xfrm>
          <a:prstGeom prst="roundRect">
            <a:avLst>
              <a:gd name="adj" fmla="val 7849"/>
            </a:avLst>
          </a:prstGeom>
          <a:ln>
            <a:headEnd/>
            <a:tailEnd/>
          </a:ln>
          <a:extLst/>
        </p:spPr>
        <p:style>
          <a:lnRef idx="2">
            <a:schemeClr val="accent1"/>
          </a:lnRef>
          <a:fillRef idx="1">
            <a:schemeClr val="lt1"/>
          </a:fillRef>
          <a:effectRef idx="0">
            <a:schemeClr val="accent1"/>
          </a:effectRef>
          <a:fontRef idx="minor">
            <a:schemeClr val="dk1"/>
          </a:fontRef>
        </p:style>
        <p:txBody>
          <a:bodyPr wrap="none" lIns="94640" tIns="47320" rIns="94640" bIns="47320" rtlCol="0" anchor="ctr"/>
          <a:lstStyle/>
          <a:p>
            <a:pPr lvl="0" eaLnBrk="0" hangingPunct="0">
              <a:spcBef>
                <a:spcPct val="20000"/>
              </a:spcBef>
              <a:defRPr/>
            </a:pPr>
            <a:r>
              <a:rPr lang="ja-JP" altLang="en-US" sz="1100" b="1" dirty="0" smtClean="0">
                <a:latin typeface="ＭＳ Ｐゴシック" pitchFamily="50" charset="-128"/>
                <a:ea typeface="ＭＳ Ｐゴシック" pitchFamily="50" charset="-128"/>
              </a:rPr>
              <a:t>＜各校独自の</a:t>
            </a:r>
            <a:r>
              <a:rPr lang="ja-JP" altLang="en-US" sz="1100" b="1" dirty="0">
                <a:latin typeface="ＭＳ Ｐゴシック" pitchFamily="50" charset="-128"/>
                <a:ea typeface="ＭＳ Ｐゴシック" pitchFamily="50" charset="-128"/>
              </a:rPr>
              <a:t>取組</a:t>
            </a:r>
            <a:r>
              <a:rPr lang="ja-JP" altLang="en-US" sz="1100" b="1" dirty="0" smtClean="0">
                <a:latin typeface="ＭＳ Ｐゴシック" pitchFamily="50" charset="-128"/>
                <a:ea typeface="ＭＳ Ｐゴシック" pitchFamily="50" charset="-128"/>
              </a:rPr>
              <a:t>＞</a:t>
            </a:r>
            <a:endParaRPr lang="en-US" altLang="ja-JP" sz="1100" b="1" dirty="0" smtClean="0">
              <a:latin typeface="ＭＳ Ｐゴシック" pitchFamily="50" charset="-128"/>
              <a:ea typeface="ＭＳ Ｐゴシック" pitchFamily="50" charset="-128"/>
            </a:endParaRPr>
          </a:p>
          <a:p>
            <a:pPr lvl="0" eaLnBrk="0" hangingPunct="0">
              <a:spcBef>
                <a:spcPct val="20000"/>
              </a:spcBef>
              <a:defRPr/>
            </a:pPr>
            <a:r>
              <a:rPr lang="ja-JP" altLang="en-US" sz="1100" dirty="0">
                <a:latin typeface="ＭＳ Ｐ明朝" panose="02020600040205080304" pitchFamily="18" charset="-128"/>
                <a:ea typeface="ＭＳ Ｐ明朝" panose="02020600040205080304" pitchFamily="18" charset="-128"/>
              </a:rPr>
              <a:t>・</a:t>
            </a:r>
            <a:r>
              <a:rPr lang="ja-JP" altLang="en-US" sz="1100" dirty="0" smtClean="0">
                <a:latin typeface="ＭＳ Ｐ明朝" panose="02020600040205080304" pitchFamily="18" charset="-128"/>
                <a:ea typeface="ＭＳ Ｐ明朝" panose="02020600040205080304" pitchFamily="18" charset="-128"/>
              </a:rPr>
              <a:t>スタディツアー、勉強合宿</a:t>
            </a:r>
            <a:endParaRPr lang="en-US" altLang="ja-JP" sz="1100" dirty="0" smtClean="0">
              <a:latin typeface="ＭＳ Ｐ明朝" panose="02020600040205080304" pitchFamily="18" charset="-128"/>
              <a:ea typeface="ＭＳ Ｐ明朝" panose="02020600040205080304" pitchFamily="18" charset="-128"/>
            </a:endParaRPr>
          </a:p>
          <a:p>
            <a:pPr lvl="0" eaLnBrk="0" hangingPunct="0">
              <a:spcBef>
                <a:spcPct val="20000"/>
              </a:spcBef>
              <a:defRPr/>
            </a:pPr>
            <a:r>
              <a:rPr lang="ja-JP" altLang="en-US" sz="1100" dirty="0" smtClean="0">
                <a:latin typeface="ＭＳ Ｐ明朝" panose="02020600040205080304" pitchFamily="18" charset="-128"/>
                <a:ea typeface="ＭＳ Ｐ明朝" panose="02020600040205080304" pitchFamily="18" charset="-128"/>
              </a:rPr>
              <a:t>・各界リーダー等による講演会</a:t>
            </a:r>
            <a:endParaRPr lang="en-US" altLang="ja-JP" sz="1100" dirty="0" smtClean="0">
              <a:latin typeface="ＭＳ Ｐ明朝" panose="02020600040205080304" pitchFamily="18" charset="-128"/>
              <a:ea typeface="ＭＳ Ｐ明朝" panose="02020600040205080304" pitchFamily="18" charset="-128"/>
            </a:endParaRPr>
          </a:p>
          <a:p>
            <a:pPr lvl="0" eaLnBrk="0" hangingPunct="0">
              <a:spcBef>
                <a:spcPct val="20000"/>
              </a:spcBef>
              <a:defRPr/>
            </a:pPr>
            <a:r>
              <a:rPr lang="ja-JP" altLang="en-US" sz="1100" dirty="0" smtClean="0">
                <a:latin typeface="ＭＳ Ｐ明朝" panose="02020600040205080304" pitchFamily="18" charset="-128"/>
                <a:ea typeface="ＭＳ Ｐ明朝" panose="02020600040205080304" pitchFamily="18" charset="-128"/>
              </a:rPr>
              <a:t>・外国人専門教員の活用</a:t>
            </a:r>
            <a:endParaRPr lang="en-US" altLang="ja-JP" sz="1100" dirty="0" smtClean="0">
              <a:latin typeface="ＭＳ Ｐ明朝" panose="02020600040205080304" pitchFamily="18" charset="-128"/>
              <a:ea typeface="ＭＳ Ｐ明朝" panose="02020600040205080304" pitchFamily="18" charset="-128"/>
            </a:endParaRPr>
          </a:p>
          <a:p>
            <a:pPr lvl="0" eaLnBrk="0" hangingPunct="0">
              <a:spcBef>
                <a:spcPct val="20000"/>
              </a:spcBef>
              <a:defRPr/>
            </a:pPr>
            <a:r>
              <a:rPr lang="ja-JP" altLang="en-US" sz="1100" dirty="0" smtClean="0">
                <a:latin typeface="ＭＳ Ｐ明朝" panose="02020600040205080304" pitchFamily="18" charset="-128"/>
                <a:ea typeface="ＭＳ Ｐ明朝" panose="02020600040205080304" pitchFamily="18" charset="-128"/>
              </a:rPr>
              <a:t>・イングリッシュキャンプ</a:t>
            </a:r>
            <a:endParaRPr lang="en-US" altLang="ja-JP" sz="1100" dirty="0" smtClean="0">
              <a:latin typeface="ＭＳ Ｐ明朝" panose="02020600040205080304" pitchFamily="18" charset="-128"/>
              <a:ea typeface="ＭＳ Ｐ明朝" panose="02020600040205080304" pitchFamily="18" charset="-128"/>
            </a:endParaRPr>
          </a:p>
          <a:p>
            <a:pPr lvl="0" eaLnBrk="0" hangingPunct="0">
              <a:spcBef>
                <a:spcPct val="20000"/>
              </a:spcBef>
              <a:defRPr/>
            </a:pPr>
            <a:r>
              <a:rPr lang="ja-JP" altLang="en-US" sz="1100" dirty="0" smtClean="0">
                <a:latin typeface="ＭＳ Ｐ明朝" panose="02020600040205080304" pitchFamily="18" charset="-128"/>
                <a:ea typeface="ＭＳ Ｐ明朝" panose="02020600040205080304" pitchFamily="18" charset="-128"/>
              </a:rPr>
              <a:t>・ボランティア体験活動　　　等</a:t>
            </a:r>
            <a:endParaRPr lang="en-US" altLang="ja-JP" sz="1100" dirty="0" smtClean="0">
              <a:latin typeface="ＭＳ Ｐゴシック" pitchFamily="50" charset="-128"/>
              <a:ea typeface="ＭＳ Ｐゴシック" pitchFamily="50" charset="-128"/>
            </a:endParaRPr>
          </a:p>
        </p:txBody>
      </p:sp>
      <p:pic>
        <p:nvPicPr>
          <p:cNvPr id="1026"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741350" y="4509120"/>
            <a:ext cx="8495308" cy="22296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Rectangle 2"/>
          <p:cNvSpPr txBox="1">
            <a:spLocks noChangeArrowheads="1"/>
          </p:cNvSpPr>
          <p:nvPr/>
        </p:nvSpPr>
        <p:spPr bwMode="auto">
          <a:xfrm>
            <a:off x="0" y="-27384"/>
            <a:ext cx="9906000" cy="408111"/>
          </a:xfrm>
          <a:prstGeom prst="rect">
            <a:avLst/>
          </a:prstGeom>
          <a:noFill/>
          <a:ln w="9525">
            <a:noFill/>
            <a:miter lim="800000"/>
            <a:headEnd/>
            <a:tailEnd/>
          </a:ln>
        </p:spPr>
        <p:txBody>
          <a:bodyPr vert="horz" wrap="square" lIns="91428" tIns="45714" rIns="91428" bIns="45714" numCol="1" anchor="ctr" anchorCtr="0" compatLnSpc="1">
            <a:prstTxWarp prst="textNoShape">
              <a:avLst/>
            </a:prstTxWarp>
          </a:bodyPr>
          <a:lstStyle/>
          <a:p>
            <a:r>
              <a:rPr lang="en-US" altLang="ja-JP" sz="2000" dirty="0">
                <a:latin typeface="ＭＳ Ｐゴシック" panose="020B0600070205080204" pitchFamily="50" charset="-128"/>
                <a:ea typeface="ＭＳ Ｐゴシック" panose="020B0600070205080204" pitchFamily="50" charset="-128"/>
              </a:rPr>
              <a:t>Ⅱ</a:t>
            </a:r>
            <a:r>
              <a:rPr lang="ja-JP" altLang="en-US" sz="2000" dirty="0" smtClean="0">
                <a:latin typeface="ＭＳ Ｐゴシック" panose="020B0600070205080204" pitchFamily="50" charset="-128"/>
                <a:ea typeface="ＭＳ Ｐゴシック" panose="020B0600070205080204" pitchFamily="50" charset="-128"/>
              </a:rPr>
              <a:t>　高校教育　（１）教育現場への支援</a:t>
            </a:r>
            <a:endParaRPr lang="en-US" altLang="ja-JP" sz="1600" dirty="0" smtClean="0">
              <a:latin typeface="ＭＳ Ｐゴシック" panose="020B0600070205080204" pitchFamily="50" charset="-128"/>
              <a:ea typeface="ＭＳ Ｐゴシック" panose="020B0600070205080204" pitchFamily="50" charset="-128"/>
            </a:endParaRPr>
          </a:p>
        </p:txBody>
      </p:sp>
      <p:sp>
        <p:nvSpPr>
          <p:cNvPr id="13" name="スライド番号プレースホルダ 12"/>
          <p:cNvSpPr>
            <a:spLocks noGrp="1"/>
          </p:cNvSpPr>
          <p:nvPr>
            <p:ph type="sldNum" sz="quarter" idx="12"/>
          </p:nvPr>
        </p:nvSpPr>
        <p:spPr/>
        <p:txBody>
          <a:bodyPr/>
          <a:lstStyle/>
          <a:p>
            <a:fld id="{37EF5067-3AB7-4642-9103-42CBD40CC6D9}" type="slidenum">
              <a:rPr kumimoji="1" lang="ja-JP" altLang="en-US" smtClean="0"/>
              <a:pPr/>
              <a:t>94</a:t>
            </a:fld>
            <a:endParaRPr kumimoji="1" lang="ja-JP" altLang="en-US" dirty="0"/>
          </a:p>
        </p:txBody>
      </p:sp>
    </p:spTree>
    <p:extLst>
      <p:ext uri="{BB962C8B-B14F-4D97-AF65-F5344CB8AC3E}">
        <p14:creationId xmlns:p14="http://schemas.microsoft.com/office/powerpoint/2010/main" val="3884754353"/>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txBox="1">
            <a:spLocks noChangeArrowheads="1"/>
          </p:cNvSpPr>
          <p:nvPr/>
        </p:nvSpPr>
        <p:spPr bwMode="auto">
          <a:xfrm>
            <a:off x="128464" y="404665"/>
            <a:ext cx="2520280" cy="184756"/>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algn="ctr"/>
            <a:r>
              <a:rPr lang="ja-JP" altLang="en-US" sz="1200" dirty="0">
                <a:solidFill>
                  <a:schemeClr val="bg1"/>
                </a:solidFill>
                <a:latin typeface="ＭＳ Ｐゴシック" panose="020B0600070205080204" pitchFamily="50" charset="-128"/>
                <a:ea typeface="ＭＳ Ｐゴシック" panose="020B0600070205080204" pitchFamily="50" charset="-128"/>
              </a:rPr>
              <a:t>改革前</a:t>
            </a:r>
            <a:endParaRPr lang="en-US" altLang="ja-JP" sz="1200" dirty="0" smtClean="0">
              <a:solidFill>
                <a:schemeClr val="bg1"/>
              </a:solidFill>
              <a:latin typeface="ＭＳ Ｐゴシック" panose="020B0600070205080204" pitchFamily="50" charset="-128"/>
              <a:ea typeface="ＭＳ Ｐゴシック" panose="020B0600070205080204" pitchFamily="50" charset="-128"/>
            </a:endParaRPr>
          </a:p>
        </p:txBody>
      </p:sp>
      <p:sp>
        <p:nvSpPr>
          <p:cNvPr id="4" name="Rectangle 2"/>
          <p:cNvSpPr txBox="1">
            <a:spLocks noChangeArrowheads="1"/>
          </p:cNvSpPr>
          <p:nvPr/>
        </p:nvSpPr>
        <p:spPr bwMode="auto">
          <a:xfrm>
            <a:off x="3080792" y="404663"/>
            <a:ext cx="2700000" cy="184757"/>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algn="ctr"/>
            <a:r>
              <a:rPr lang="ja-JP" altLang="en-US" sz="1200" dirty="0" smtClean="0">
                <a:solidFill>
                  <a:schemeClr val="bg1"/>
                </a:solidFill>
                <a:latin typeface="ＭＳ Ｐゴシック" panose="020B0600070205080204" pitchFamily="50" charset="-128"/>
                <a:ea typeface="ＭＳ Ｐゴシック" panose="020B0600070205080204" pitchFamily="50" charset="-128"/>
              </a:rPr>
              <a:t>改革の取組み</a:t>
            </a:r>
            <a:endParaRPr lang="en-US" altLang="ja-JP" sz="1200" dirty="0" smtClean="0">
              <a:solidFill>
                <a:schemeClr val="bg1"/>
              </a:solidFill>
              <a:latin typeface="ＭＳ Ｐゴシック" panose="020B0600070205080204" pitchFamily="50" charset="-128"/>
              <a:ea typeface="ＭＳ Ｐゴシック" panose="020B0600070205080204" pitchFamily="50" charset="-128"/>
            </a:endParaRPr>
          </a:p>
        </p:txBody>
      </p:sp>
      <p:sp>
        <p:nvSpPr>
          <p:cNvPr id="5" name="右矢印 4"/>
          <p:cNvSpPr/>
          <p:nvPr/>
        </p:nvSpPr>
        <p:spPr>
          <a:xfrm>
            <a:off x="2769520" y="692696"/>
            <a:ext cx="234026" cy="1152128"/>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kumimoji="1" lang="ja-JP" altLang="en-US" sz="1400" dirty="0"/>
          </a:p>
        </p:txBody>
      </p:sp>
      <p:sp>
        <p:nvSpPr>
          <p:cNvPr id="6" name="正方形/長方形 5"/>
          <p:cNvSpPr/>
          <p:nvPr/>
        </p:nvSpPr>
        <p:spPr>
          <a:xfrm>
            <a:off x="128464" y="661429"/>
            <a:ext cx="2520280" cy="1152000"/>
          </a:xfrm>
          <a:prstGeom prst="rect">
            <a:avLst/>
          </a:prstGeom>
        </p:spPr>
        <p:style>
          <a:lnRef idx="1">
            <a:schemeClr val="accent1"/>
          </a:lnRef>
          <a:fillRef idx="0">
            <a:schemeClr val="accent1"/>
          </a:fillRef>
          <a:effectRef idx="0">
            <a:schemeClr val="accent1"/>
          </a:effectRef>
          <a:fontRef idx="minor">
            <a:schemeClr val="tx1"/>
          </a:fontRef>
        </p:style>
        <p:txBody>
          <a:bodyPr rtlCol="0" anchor="ctr"/>
          <a:lstStyle/>
          <a:p>
            <a:pPr marL="95250" indent="-95250"/>
            <a:r>
              <a:rPr lang="ja-JP" altLang="en-US" sz="1400" dirty="0" smtClean="0">
                <a:latin typeface="ＭＳ Ｐ明朝" panose="02020600040205080304" pitchFamily="18" charset="-128"/>
                <a:ea typeface="ＭＳ Ｐ明朝" panose="02020600040205080304" pitchFamily="18" charset="-128"/>
              </a:rPr>
              <a:t>○府立高校は</a:t>
            </a:r>
            <a:r>
              <a:rPr lang="en-US" altLang="ja-JP" sz="1400" dirty="0" smtClean="0">
                <a:latin typeface="ＭＳ Ｐ明朝" panose="02020600040205080304" pitchFamily="18" charset="-128"/>
                <a:ea typeface="ＭＳ Ｐ明朝" panose="02020600040205080304" pitchFamily="18" charset="-128"/>
              </a:rPr>
              <a:t>4</a:t>
            </a:r>
            <a:r>
              <a:rPr lang="ja-JP" altLang="en-US" sz="1400" dirty="0" smtClean="0">
                <a:latin typeface="ＭＳ Ｐ明朝" panose="02020600040205080304" pitchFamily="18" charset="-128"/>
                <a:ea typeface="ＭＳ Ｐ明朝" panose="02020600040205080304" pitchFamily="18" charset="-128"/>
              </a:rPr>
              <a:t>学区制となっており、生徒の住んでいる地域により選べない学校があった。</a:t>
            </a:r>
            <a:endParaRPr kumimoji="1" lang="ja-JP" altLang="en-US" sz="1400" dirty="0">
              <a:latin typeface="ＭＳ Ｐ明朝" panose="02020600040205080304" pitchFamily="18" charset="-128"/>
              <a:ea typeface="ＭＳ Ｐ明朝" panose="02020600040205080304" pitchFamily="18" charset="-128"/>
            </a:endParaRPr>
          </a:p>
        </p:txBody>
      </p:sp>
      <p:sp>
        <p:nvSpPr>
          <p:cNvPr id="7" name="正方形/長方形 6"/>
          <p:cNvSpPr/>
          <p:nvPr/>
        </p:nvSpPr>
        <p:spPr>
          <a:xfrm>
            <a:off x="3108648" y="661829"/>
            <a:ext cx="2700000" cy="1152000"/>
          </a:xfrm>
          <a:prstGeom prst="rect">
            <a:avLst/>
          </a:prstGeom>
        </p:spPr>
        <p:style>
          <a:lnRef idx="1">
            <a:schemeClr val="accent1"/>
          </a:lnRef>
          <a:fillRef idx="0">
            <a:schemeClr val="accent1"/>
          </a:fillRef>
          <a:effectRef idx="0">
            <a:schemeClr val="accent1"/>
          </a:effectRef>
          <a:fontRef idx="minor">
            <a:schemeClr val="tx1"/>
          </a:fontRef>
        </p:style>
        <p:txBody>
          <a:bodyPr rtlCol="0" anchor="ctr"/>
          <a:lstStyle/>
          <a:p>
            <a:pPr marL="95250" indent="-95250"/>
            <a:r>
              <a:rPr lang="ja-JP" altLang="en-US" sz="1400" dirty="0" smtClean="0">
                <a:latin typeface="ＭＳ Ｐ明朝" panose="02020600040205080304" pitchFamily="18" charset="-128"/>
                <a:ea typeface="ＭＳ Ｐ明朝" panose="02020600040205080304" pitchFamily="18" charset="-128"/>
              </a:rPr>
              <a:t>○</a:t>
            </a:r>
            <a:r>
              <a:rPr lang="en-US" altLang="ja-JP" sz="1400" dirty="0" smtClean="0">
                <a:latin typeface="ＭＳ Ｐ明朝" panose="02020600040205080304" pitchFamily="18" charset="-128"/>
                <a:ea typeface="ＭＳ Ｐ明朝" panose="02020600040205080304" pitchFamily="18" charset="-128"/>
              </a:rPr>
              <a:t>2014</a:t>
            </a:r>
            <a:r>
              <a:rPr lang="ja-JP" altLang="en-US" sz="1400" dirty="0">
                <a:latin typeface="ＭＳ Ｐ明朝" panose="02020600040205080304" pitchFamily="18" charset="-128"/>
                <a:ea typeface="ＭＳ Ｐ明朝" panose="02020600040205080304" pitchFamily="18" charset="-128"/>
              </a:rPr>
              <a:t>年度入学生から、府立高校の通学区域を府内全域と</a:t>
            </a:r>
            <a:r>
              <a:rPr lang="ja-JP" altLang="en-US" sz="1400" dirty="0" smtClean="0">
                <a:latin typeface="ＭＳ Ｐ明朝" panose="02020600040205080304" pitchFamily="18" charset="-128"/>
                <a:ea typeface="ＭＳ Ｐ明朝" panose="02020600040205080304" pitchFamily="18" charset="-128"/>
              </a:rPr>
              <a:t>した。</a:t>
            </a:r>
            <a:endParaRPr lang="ja-JP" altLang="en-US" sz="1400" dirty="0">
              <a:latin typeface="ＭＳ Ｐ明朝" panose="02020600040205080304" pitchFamily="18" charset="-128"/>
              <a:ea typeface="ＭＳ Ｐ明朝" panose="02020600040205080304" pitchFamily="18" charset="-128"/>
            </a:endParaRPr>
          </a:p>
        </p:txBody>
      </p:sp>
      <p:sp>
        <p:nvSpPr>
          <p:cNvPr id="8" name="右矢印 7"/>
          <p:cNvSpPr/>
          <p:nvPr/>
        </p:nvSpPr>
        <p:spPr>
          <a:xfrm>
            <a:off x="2777668" y="2997152"/>
            <a:ext cx="225878" cy="1152128"/>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kumimoji="1" lang="ja-JP" altLang="en-US" sz="1400" dirty="0"/>
          </a:p>
        </p:txBody>
      </p:sp>
      <p:sp>
        <p:nvSpPr>
          <p:cNvPr id="9" name="正方形/長方形 8"/>
          <p:cNvSpPr/>
          <p:nvPr/>
        </p:nvSpPr>
        <p:spPr>
          <a:xfrm>
            <a:off x="136612" y="1916832"/>
            <a:ext cx="2520280" cy="2916000"/>
          </a:xfrm>
          <a:prstGeom prst="rect">
            <a:avLst/>
          </a:prstGeom>
        </p:spPr>
        <p:style>
          <a:lnRef idx="1">
            <a:schemeClr val="accent1"/>
          </a:lnRef>
          <a:fillRef idx="0">
            <a:schemeClr val="accent1"/>
          </a:fillRef>
          <a:effectRef idx="0">
            <a:schemeClr val="accent1"/>
          </a:effectRef>
          <a:fontRef idx="minor">
            <a:schemeClr val="tx1"/>
          </a:fontRef>
        </p:style>
        <p:txBody>
          <a:bodyPr rtlCol="0" anchor="ctr"/>
          <a:lstStyle/>
          <a:p>
            <a:pPr marL="95250" indent="-95250"/>
            <a:r>
              <a:rPr kumimoji="1" lang="ja-JP" altLang="en-US" sz="1400" dirty="0" smtClean="0">
                <a:latin typeface="ＭＳ Ｐ明朝" panose="02020600040205080304" pitchFamily="18" charset="-128"/>
                <a:ea typeface="ＭＳ Ｐ明朝" panose="02020600040205080304" pitchFamily="18" charset="-128"/>
              </a:rPr>
              <a:t>○公立高校、私立高校の授業料に格差が存在し、家庭の経済的事情により学校選択が狭められていた</a:t>
            </a:r>
            <a:endParaRPr kumimoji="1" lang="en-US" altLang="ja-JP" sz="1400" dirty="0" smtClean="0">
              <a:latin typeface="ＭＳ Ｐ明朝" panose="02020600040205080304" pitchFamily="18" charset="-128"/>
              <a:ea typeface="ＭＳ Ｐ明朝" panose="02020600040205080304" pitchFamily="18" charset="-128"/>
            </a:endParaRPr>
          </a:p>
          <a:p>
            <a:pPr marL="95250" indent="-95250"/>
            <a:r>
              <a:rPr lang="ja-JP" altLang="en-US" sz="1400" dirty="0" smtClean="0">
                <a:latin typeface="ＭＳ Ｐ明朝" panose="02020600040205080304" pitchFamily="18" charset="-128"/>
                <a:ea typeface="ＭＳ Ｐ明朝" panose="02020600040205080304" pitchFamily="18" charset="-128"/>
              </a:rPr>
              <a:t>　　公立・私立高校が、入試に先立って、事前に生徒受入枠を調整しており、切磋琢磨が働きにくい状況であった</a:t>
            </a:r>
            <a:endParaRPr lang="en-US" altLang="ja-JP" sz="1400" dirty="0" smtClean="0">
              <a:latin typeface="ＭＳ Ｐ明朝" panose="02020600040205080304" pitchFamily="18" charset="-128"/>
              <a:ea typeface="ＭＳ Ｐ明朝" panose="02020600040205080304" pitchFamily="18" charset="-128"/>
            </a:endParaRPr>
          </a:p>
          <a:p>
            <a:pPr marL="95250" indent="-95250"/>
            <a:r>
              <a:rPr kumimoji="1" lang="ja-JP" altLang="en-US" sz="1400" dirty="0" smtClean="0">
                <a:latin typeface="ＭＳ Ｐ明朝" panose="02020600040205080304" pitchFamily="18" charset="-128"/>
                <a:ea typeface="ＭＳ Ｐ明朝" panose="02020600040205080304" pitchFamily="18" charset="-128"/>
              </a:rPr>
              <a:t>○府立学校では各校長の裁量でマネジメントできる予算が少なく、競争原理も働きにくかった</a:t>
            </a:r>
            <a:endParaRPr kumimoji="1" lang="ja-JP" altLang="en-US" sz="1400" dirty="0">
              <a:latin typeface="ＭＳ Ｐ明朝" panose="02020600040205080304" pitchFamily="18" charset="-128"/>
              <a:ea typeface="ＭＳ Ｐ明朝" panose="02020600040205080304" pitchFamily="18" charset="-128"/>
            </a:endParaRPr>
          </a:p>
        </p:txBody>
      </p:sp>
      <p:sp>
        <p:nvSpPr>
          <p:cNvPr id="10" name="正方形/長方形 9"/>
          <p:cNvSpPr/>
          <p:nvPr/>
        </p:nvSpPr>
        <p:spPr>
          <a:xfrm>
            <a:off x="3116796" y="1917231"/>
            <a:ext cx="2700000" cy="2916000"/>
          </a:xfrm>
          <a:prstGeom prst="rect">
            <a:avLst/>
          </a:prstGeom>
          <a:solidFill>
            <a:schemeClr val="bg1"/>
          </a:solidFill>
        </p:spPr>
        <p:style>
          <a:lnRef idx="1">
            <a:schemeClr val="accent1"/>
          </a:lnRef>
          <a:fillRef idx="0">
            <a:schemeClr val="accent1"/>
          </a:fillRef>
          <a:effectRef idx="0">
            <a:schemeClr val="accent1"/>
          </a:effectRef>
          <a:fontRef idx="minor">
            <a:schemeClr val="tx1"/>
          </a:fontRef>
        </p:style>
        <p:txBody>
          <a:bodyPr rtlCol="0" anchor="ctr"/>
          <a:lstStyle/>
          <a:p>
            <a:pPr marL="95250" indent="-95250"/>
            <a:r>
              <a:rPr kumimoji="1" lang="ja-JP" altLang="en-US" sz="1400" dirty="0" smtClean="0">
                <a:latin typeface="ＭＳ Ｐ明朝" panose="02020600040205080304" pitchFamily="18" charset="-128"/>
                <a:ea typeface="ＭＳ Ｐ明朝" panose="02020600040205080304" pitchFamily="18" charset="-128"/>
              </a:rPr>
              <a:t>○</a:t>
            </a:r>
            <a:r>
              <a:rPr kumimoji="1" lang="en-US" altLang="ja-JP" sz="1400" dirty="0" smtClean="0">
                <a:latin typeface="ＭＳ Ｐ明朝" panose="02020600040205080304" pitchFamily="18" charset="-128"/>
                <a:ea typeface="ＭＳ Ｐ明朝" panose="02020600040205080304" pitchFamily="18" charset="-128"/>
              </a:rPr>
              <a:t>2011</a:t>
            </a:r>
            <a:r>
              <a:rPr kumimoji="1" lang="ja-JP" altLang="en-US" sz="1400" dirty="0" smtClean="0">
                <a:latin typeface="ＭＳ Ｐ明朝" panose="02020600040205080304" pitchFamily="18" charset="-128"/>
                <a:ea typeface="ＭＳ Ｐ明朝" panose="02020600040205080304" pitchFamily="18" charset="-128"/>
              </a:rPr>
              <a:t>年度、中低所得者層まで私学無償化制度を</a:t>
            </a:r>
            <a:r>
              <a:rPr lang="ja-JP" altLang="en-US" sz="1400" dirty="0" smtClean="0">
                <a:latin typeface="ＭＳ Ｐ明朝" panose="02020600040205080304" pitchFamily="18" charset="-128"/>
                <a:ea typeface="ＭＳ Ｐ明朝" panose="02020600040205080304" pitchFamily="18" charset="-128"/>
              </a:rPr>
              <a:t>拡充。</a:t>
            </a:r>
            <a:endParaRPr lang="en-US" altLang="ja-JP" sz="1400" dirty="0" smtClean="0">
              <a:latin typeface="ＭＳ Ｐ明朝" panose="02020600040205080304" pitchFamily="18" charset="-128"/>
              <a:ea typeface="ＭＳ Ｐ明朝" panose="02020600040205080304" pitchFamily="18" charset="-128"/>
            </a:endParaRPr>
          </a:p>
          <a:p>
            <a:pPr marL="95250" indent="-95250"/>
            <a:r>
              <a:rPr lang="ja-JP" altLang="en-US" sz="1400" dirty="0" smtClean="0">
                <a:latin typeface="ＭＳ Ｐ明朝" panose="02020600040205080304" pitchFamily="18" charset="-128"/>
                <a:ea typeface="ＭＳ Ｐ明朝" panose="02020600040205080304" pitchFamily="18" charset="-128"/>
              </a:rPr>
              <a:t>　　</a:t>
            </a:r>
            <a:r>
              <a:rPr kumimoji="1" lang="ja-JP" altLang="en-US" sz="1400" dirty="0" smtClean="0">
                <a:latin typeface="ＭＳ Ｐ明朝" panose="02020600040205080304" pitchFamily="18" charset="-128"/>
                <a:ea typeface="ＭＳ Ｐ明朝" panose="02020600040205080304" pitchFamily="18" charset="-128"/>
              </a:rPr>
              <a:t>公立・私立高校の生徒受入枠を設定する仕組みは見直し、公立・私立高校トータルで高校進学予定者数を上回る募集人員を確保する仕組みに変更。</a:t>
            </a:r>
            <a:endParaRPr kumimoji="1" lang="en-US" altLang="ja-JP" sz="1400" dirty="0" smtClean="0">
              <a:latin typeface="ＭＳ Ｐ明朝" panose="02020600040205080304" pitchFamily="18" charset="-128"/>
              <a:ea typeface="ＭＳ Ｐ明朝" panose="02020600040205080304" pitchFamily="18" charset="-128"/>
            </a:endParaRPr>
          </a:p>
          <a:p>
            <a:pPr marL="95250" indent="-95250"/>
            <a:r>
              <a:rPr lang="ja-JP" altLang="en-US" sz="1400" dirty="0" smtClean="0">
                <a:latin typeface="ＭＳ Ｐ明朝" panose="02020600040205080304" pitchFamily="18" charset="-128"/>
                <a:ea typeface="ＭＳ Ｐ明朝" panose="02020600040205080304" pitchFamily="18" charset="-128"/>
              </a:rPr>
              <a:t>○全府立学校一律の校長マネジメントにより執行できる予算に加え、プレゼン審査による重点支援を行うことにより学校間の切磋琢磨を促す</a:t>
            </a:r>
            <a:endParaRPr kumimoji="1" lang="ja-JP" altLang="en-US" sz="1400" dirty="0">
              <a:latin typeface="ＭＳ Ｐ明朝" panose="02020600040205080304" pitchFamily="18" charset="-128"/>
              <a:ea typeface="ＭＳ Ｐ明朝" panose="02020600040205080304" pitchFamily="18" charset="-128"/>
            </a:endParaRPr>
          </a:p>
        </p:txBody>
      </p:sp>
      <p:sp>
        <p:nvSpPr>
          <p:cNvPr id="11" name="右矢印 10"/>
          <p:cNvSpPr/>
          <p:nvPr/>
        </p:nvSpPr>
        <p:spPr>
          <a:xfrm>
            <a:off x="2777668" y="5208629"/>
            <a:ext cx="234026" cy="1152128"/>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kumimoji="1" lang="ja-JP" altLang="en-US" sz="1400" dirty="0"/>
          </a:p>
        </p:txBody>
      </p:sp>
      <p:sp>
        <p:nvSpPr>
          <p:cNvPr id="12" name="正方形/長方形 11"/>
          <p:cNvSpPr/>
          <p:nvPr/>
        </p:nvSpPr>
        <p:spPr>
          <a:xfrm>
            <a:off x="136612" y="4927021"/>
            <a:ext cx="2520280" cy="1872000"/>
          </a:xfrm>
          <a:prstGeom prst="rect">
            <a:avLst/>
          </a:prstGeom>
        </p:spPr>
        <p:style>
          <a:lnRef idx="1">
            <a:schemeClr val="accent1"/>
          </a:lnRef>
          <a:fillRef idx="0">
            <a:schemeClr val="accent1"/>
          </a:fillRef>
          <a:effectRef idx="0">
            <a:schemeClr val="accent1"/>
          </a:effectRef>
          <a:fontRef idx="minor">
            <a:schemeClr val="tx1"/>
          </a:fontRef>
        </p:style>
        <p:txBody>
          <a:bodyPr rtlCol="0" anchor="ctr"/>
          <a:lstStyle/>
          <a:p>
            <a:pPr marL="95250" indent="-95250"/>
            <a:r>
              <a:rPr kumimoji="1" lang="ja-JP" altLang="en-US" sz="1400" dirty="0" smtClean="0">
                <a:latin typeface="ＭＳ Ｐ明朝" panose="02020600040205080304" pitchFamily="18" charset="-128"/>
                <a:ea typeface="ＭＳ Ｐ明朝" panose="02020600040205080304" pitchFamily="18" charset="-128"/>
              </a:rPr>
              <a:t>○私立学校への経常費補助金は、教育条件や授業料水準などの配分基準により支出。学校間で、生徒一人当たり単価に大きな配分格差が生じていた。</a:t>
            </a:r>
            <a:endParaRPr kumimoji="1" lang="ja-JP" altLang="en-US" sz="1400" dirty="0">
              <a:latin typeface="ＭＳ Ｐ明朝" panose="02020600040205080304" pitchFamily="18" charset="-128"/>
              <a:ea typeface="ＭＳ Ｐ明朝" panose="02020600040205080304" pitchFamily="18" charset="-128"/>
            </a:endParaRPr>
          </a:p>
        </p:txBody>
      </p:sp>
      <p:sp>
        <p:nvSpPr>
          <p:cNvPr id="13" name="正方形/長方形 12"/>
          <p:cNvSpPr/>
          <p:nvPr/>
        </p:nvSpPr>
        <p:spPr>
          <a:xfrm>
            <a:off x="3122576" y="4914454"/>
            <a:ext cx="2672144" cy="1872000"/>
          </a:xfrm>
          <a:prstGeom prst="rect">
            <a:avLst/>
          </a:prstGeom>
        </p:spPr>
        <p:style>
          <a:lnRef idx="1">
            <a:schemeClr val="accent1"/>
          </a:lnRef>
          <a:fillRef idx="0">
            <a:schemeClr val="accent1"/>
          </a:fillRef>
          <a:effectRef idx="0">
            <a:schemeClr val="accent1"/>
          </a:effectRef>
          <a:fontRef idx="minor">
            <a:schemeClr val="tx1"/>
          </a:fontRef>
        </p:style>
        <p:txBody>
          <a:bodyPr rtlCol="0" anchor="t"/>
          <a:lstStyle/>
          <a:p>
            <a:pPr marL="95250" indent="-95250"/>
            <a:endParaRPr lang="en-US" altLang="ja-JP" sz="1400" dirty="0" smtClean="0">
              <a:latin typeface="ＭＳ Ｐ明朝" panose="02020600040205080304" pitchFamily="18" charset="-128"/>
              <a:ea typeface="ＭＳ Ｐ明朝" panose="02020600040205080304" pitchFamily="18" charset="-128"/>
            </a:endParaRPr>
          </a:p>
          <a:p>
            <a:pPr marL="95250" indent="-95250"/>
            <a:r>
              <a:rPr lang="ja-JP" altLang="en-US" sz="1400" dirty="0" smtClean="0">
                <a:latin typeface="ＭＳ Ｐ明朝" panose="02020600040205080304" pitchFamily="18" charset="-128"/>
                <a:ea typeface="ＭＳ Ｐ明朝" panose="02020600040205080304" pitchFamily="18" charset="-128"/>
              </a:rPr>
              <a:t>○経常費補助金は、生徒単価均等（パーヘッド）の原則を導入し支出。</a:t>
            </a:r>
            <a:endParaRPr kumimoji="1" lang="ja-JP" altLang="en-US" sz="1400" strike="sngStrike" dirty="0">
              <a:solidFill>
                <a:srgbClr val="FF0000"/>
              </a:solidFill>
              <a:latin typeface="ＭＳ Ｐ明朝" panose="02020600040205080304" pitchFamily="18" charset="-128"/>
              <a:ea typeface="ＭＳ Ｐ明朝" panose="02020600040205080304" pitchFamily="18" charset="-128"/>
            </a:endParaRPr>
          </a:p>
        </p:txBody>
      </p:sp>
      <p:sp>
        <p:nvSpPr>
          <p:cNvPr id="14" name="右矢印 13"/>
          <p:cNvSpPr/>
          <p:nvPr/>
        </p:nvSpPr>
        <p:spPr>
          <a:xfrm>
            <a:off x="5961112" y="692896"/>
            <a:ext cx="234026" cy="1152128"/>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kumimoji="1" lang="ja-JP" altLang="en-US" dirty="0"/>
          </a:p>
        </p:txBody>
      </p:sp>
      <p:sp>
        <p:nvSpPr>
          <p:cNvPr id="15" name="右矢印 14"/>
          <p:cNvSpPr/>
          <p:nvPr/>
        </p:nvSpPr>
        <p:spPr>
          <a:xfrm>
            <a:off x="5969260" y="2997352"/>
            <a:ext cx="225878" cy="1152128"/>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kumimoji="1" lang="ja-JP" altLang="en-US" dirty="0"/>
          </a:p>
        </p:txBody>
      </p:sp>
      <p:sp>
        <p:nvSpPr>
          <p:cNvPr id="16" name="右矢印 15"/>
          <p:cNvSpPr/>
          <p:nvPr/>
        </p:nvSpPr>
        <p:spPr>
          <a:xfrm>
            <a:off x="5969260" y="5208829"/>
            <a:ext cx="234026" cy="1152128"/>
          </a:xfrm>
          <a:prstGeom prst="rightArrow">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kumimoji="1" lang="ja-JP" altLang="en-US" dirty="0"/>
          </a:p>
        </p:txBody>
      </p:sp>
      <p:sp>
        <p:nvSpPr>
          <p:cNvPr id="17" name="正方形/長方形 16"/>
          <p:cNvSpPr/>
          <p:nvPr/>
        </p:nvSpPr>
        <p:spPr>
          <a:xfrm>
            <a:off x="6321960" y="661828"/>
            <a:ext cx="2628000" cy="1152000"/>
          </a:xfrm>
          <a:prstGeom prst="rect">
            <a:avLst/>
          </a:prstGeom>
        </p:spPr>
        <p:style>
          <a:lnRef idx="1">
            <a:schemeClr val="accent1"/>
          </a:lnRef>
          <a:fillRef idx="0">
            <a:schemeClr val="accent1"/>
          </a:fillRef>
          <a:effectRef idx="0">
            <a:schemeClr val="accent1"/>
          </a:effectRef>
          <a:fontRef idx="minor">
            <a:schemeClr val="tx1"/>
          </a:fontRef>
        </p:style>
        <p:txBody>
          <a:bodyPr rtlCol="0" anchor="ctr"/>
          <a:lstStyle/>
          <a:p>
            <a:pPr algn="ctr"/>
            <a:r>
              <a:rPr kumimoji="1" lang="ja-JP" altLang="en-US" sz="1600" dirty="0" smtClean="0">
                <a:latin typeface="ＭＳ Ｐゴシック" panose="020B0600070205080204" pitchFamily="50" charset="-128"/>
                <a:ea typeface="ＭＳ Ｐゴシック" panose="020B0600070205080204" pitchFamily="50" charset="-128"/>
              </a:rPr>
              <a:t>公立高校間の切磋琢磨</a:t>
            </a:r>
            <a:endParaRPr kumimoji="1" lang="en-US" altLang="ja-JP" sz="1600" dirty="0" smtClean="0">
              <a:latin typeface="ＭＳ Ｐゴシック" panose="020B0600070205080204" pitchFamily="50" charset="-128"/>
              <a:ea typeface="ＭＳ Ｐゴシック" panose="020B0600070205080204" pitchFamily="50" charset="-128"/>
            </a:endParaRPr>
          </a:p>
          <a:p>
            <a:pPr algn="ctr"/>
            <a:endParaRPr kumimoji="1" lang="en-US" altLang="ja-JP" sz="500" dirty="0" smtClean="0">
              <a:latin typeface="ＭＳ Ｐ明朝" panose="02020600040205080304" pitchFamily="18" charset="-128"/>
              <a:ea typeface="ＭＳ Ｐ明朝" panose="02020600040205080304" pitchFamily="18" charset="-128"/>
            </a:endParaRPr>
          </a:p>
          <a:p>
            <a:pPr marL="177800" indent="-177800"/>
            <a:r>
              <a:rPr lang="ja-JP" altLang="en-US" sz="1400" dirty="0" smtClean="0">
                <a:latin typeface="ＭＳ Ｐ明朝" panose="02020600040205080304" pitchFamily="18" charset="-128"/>
                <a:ea typeface="ＭＳ Ｐ明朝" panose="02020600040205080304" pitchFamily="18" charset="-128"/>
              </a:rPr>
              <a:t>○より</a:t>
            </a:r>
            <a:r>
              <a:rPr lang="ja-JP" altLang="en-US" sz="1400" dirty="0">
                <a:latin typeface="ＭＳ Ｐ明朝" panose="02020600040205080304" pitchFamily="18" charset="-128"/>
                <a:ea typeface="ＭＳ Ｐ明朝" panose="02020600040205080304" pitchFamily="18" charset="-128"/>
              </a:rPr>
              <a:t>多くの高校の中から、行きたい高校を選ぶことができるようになった</a:t>
            </a:r>
            <a:r>
              <a:rPr lang="ja-JP" altLang="en-US" sz="1400" dirty="0" smtClean="0">
                <a:latin typeface="ＭＳ Ｐ明朝" panose="02020600040205080304" pitchFamily="18" charset="-128"/>
                <a:ea typeface="ＭＳ Ｐ明朝" panose="02020600040205080304" pitchFamily="18" charset="-128"/>
              </a:rPr>
              <a:t>。</a:t>
            </a:r>
            <a:endParaRPr lang="ja-JP" altLang="en-US" sz="1400" dirty="0">
              <a:latin typeface="ＭＳ Ｐ明朝" panose="02020600040205080304" pitchFamily="18" charset="-128"/>
              <a:ea typeface="ＭＳ Ｐ明朝" panose="02020600040205080304" pitchFamily="18" charset="-128"/>
            </a:endParaRPr>
          </a:p>
        </p:txBody>
      </p:sp>
      <p:sp>
        <p:nvSpPr>
          <p:cNvPr id="18" name="正方形/長方形 17"/>
          <p:cNvSpPr/>
          <p:nvPr/>
        </p:nvSpPr>
        <p:spPr>
          <a:xfrm>
            <a:off x="6321960" y="1916832"/>
            <a:ext cx="2628000" cy="2916000"/>
          </a:xfrm>
          <a:prstGeom prst="rect">
            <a:avLst/>
          </a:prstGeom>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ja-JP" altLang="en-US" sz="1600" dirty="0" smtClean="0">
                <a:latin typeface="ＭＳ Ｐゴシック" panose="020B0600070205080204" pitchFamily="50" charset="-128"/>
                <a:ea typeface="ＭＳ Ｐゴシック" panose="020B0600070205080204" pitchFamily="50" charset="-128"/>
              </a:rPr>
              <a:t>公立・私立学校間の切磋琢磨</a:t>
            </a:r>
            <a:endParaRPr kumimoji="1" lang="en-US" altLang="ja-JP" sz="1600" dirty="0" smtClean="0">
              <a:latin typeface="ＭＳ Ｐゴシック" panose="020B0600070205080204" pitchFamily="50" charset="-128"/>
              <a:ea typeface="ＭＳ Ｐゴシック" panose="020B0600070205080204" pitchFamily="50" charset="-128"/>
            </a:endParaRPr>
          </a:p>
          <a:p>
            <a:endParaRPr lang="en-US" altLang="ja-JP" sz="900" dirty="0" smtClean="0"/>
          </a:p>
          <a:p>
            <a:pPr marL="177800" indent="-177800"/>
            <a:r>
              <a:rPr lang="ja-JP" altLang="en-US" sz="1400" dirty="0" smtClean="0">
                <a:latin typeface="ＭＳ Ｐ明朝" panose="02020600040205080304" pitchFamily="18" charset="-128"/>
                <a:ea typeface="ＭＳ Ｐ明朝" panose="02020600040205080304" pitchFamily="18" charset="-128"/>
              </a:rPr>
              <a:t>○自ら</a:t>
            </a:r>
            <a:r>
              <a:rPr lang="ja-JP" altLang="en-US" sz="1400" dirty="0">
                <a:latin typeface="ＭＳ Ｐ明朝" panose="02020600040205080304" pitchFamily="18" charset="-128"/>
                <a:ea typeface="ＭＳ Ｐ明朝" panose="02020600040205080304" pitchFamily="18" charset="-128"/>
              </a:rPr>
              <a:t>の希望や能力に</a:t>
            </a:r>
            <a:r>
              <a:rPr lang="ja-JP" altLang="en-US" sz="1400" dirty="0" smtClean="0">
                <a:latin typeface="ＭＳ Ｐ明朝" panose="02020600040205080304" pitchFamily="18" charset="-128"/>
                <a:ea typeface="ＭＳ Ｐ明朝" panose="02020600040205080304" pitchFamily="18" charset="-128"/>
              </a:rPr>
              <a:t>応じて自由</a:t>
            </a:r>
            <a:r>
              <a:rPr lang="ja-JP" altLang="en-US" sz="1400" dirty="0">
                <a:latin typeface="ＭＳ Ｐ明朝" panose="02020600040205080304" pitchFamily="18" charset="-128"/>
                <a:ea typeface="ＭＳ Ｐ明朝" panose="02020600040205080304" pitchFamily="18" charset="-128"/>
              </a:rPr>
              <a:t>に学校選択できるようになった</a:t>
            </a:r>
            <a:r>
              <a:rPr lang="ja-JP" altLang="en-US" sz="1400" dirty="0" smtClean="0">
                <a:latin typeface="ＭＳ Ｐ明朝" panose="02020600040205080304" pitchFamily="18" charset="-128"/>
                <a:ea typeface="ＭＳ Ｐ明朝" panose="02020600040205080304" pitchFamily="18" charset="-128"/>
              </a:rPr>
              <a:t>。</a:t>
            </a:r>
            <a:endParaRPr lang="en-US" altLang="ja-JP" sz="1400" dirty="0" smtClean="0">
              <a:latin typeface="ＭＳ Ｐ明朝" panose="02020600040205080304" pitchFamily="18" charset="-128"/>
              <a:ea typeface="ＭＳ Ｐ明朝" panose="02020600040205080304" pitchFamily="18" charset="-128"/>
            </a:endParaRPr>
          </a:p>
          <a:p>
            <a:pPr marL="177800"/>
            <a:r>
              <a:rPr lang="ja-JP" altLang="en-US" sz="1400" dirty="0" smtClean="0">
                <a:latin typeface="ＭＳ Ｐ明朝" panose="02020600040205080304" pitchFamily="18" charset="-128"/>
                <a:ea typeface="ＭＳ Ｐ明朝" panose="02020600040205080304" pitchFamily="18" charset="-128"/>
              </a:rPr>
              <a:t>・私立</a:t>
            </a:r>
            <a:r>
              <a:rPr lang="ja-JP" altLang="en-US" sz="1400" dirty="0">
                <a:latin typeface="ＭＳ Ｐ明朝" panose="02020600040205080304" pitchFamily="18" charset="-128"/>
                <a:ea typeface="ＭＳ Ｐ明朝" panose="02020600040205080304" pitchFamily="18" charset="-128"/>
              </a:rPr>
              <a:t>高校</a:t>
            </a:r>
            <a:r>
              <a:rPr lang="ja-JP" altLang="en-US" sz="1400" dirty="0" smtClean="0">
                <a:latin typeface="ＭＳ Ｐ明朝" panose="02020600040205080304" pitchFamily="18" charset="-128"/>
                <a:ea typeface="ＭＳ Ｐ明朝" panose="02020600040205080304" pitchFamily="18" charset="-128"/>
              </a:rPr>
              <a:t>入学者</a:t>
            </a:r>
            <a:r>
              <a:rPr lang="ja-JP" altLang="en-US" sz="1400" dirty="0">
                <a:latin typeface="ＭＳ Ｐ明朝" panose="02020600040205080304" pitchFamily="18" charset="-128"/>
                <a:ea typeface="ＭＳ Ｐ明朝" panose="02020600040205080304" pitchFamily="18" charset="-128"/>
              </a:rPr>
              <a:t>の</a:t>
            </a:r>
            <a:r>
              <a:rPr lang="ja-JP" altLang="en-US" sz="1400" dirty="0" smtClean="0">
                <a:latin typeface="ＭＳ Ｐ明朝" panose="02020600040205080304" pitchFamily="18" charset="-128"/>
                <a:ea typeface="ＭＳ Ｐ明朝" panose="02020600040205080304" pitchFamily="18" charset="-128"/>
              </a:rPr>
              <a:t>うち年収</a:t>
            </a:r>
            <a:r>
              <a:rPr lang="en-US" altLang="ja-JP" sz="1400" dirty="0" smtClean="0">
                <a:latin typeface="ＭＳ Ｐ明朝" panose="02020600040205080304" pitchFamily="18" charset="-128"/>
                <a:ea typeface="ＭＳ Ｐ明朝" panose="02020600040205080304" pitchFamily="18" charset="-128"/>
              </a:rPr>
              <a:t>800</a:t>
            </a:r>
            <a:r>
              <a:rPr lang="ja-JP" altLang="en-US" sz="1400" dirty="0" smtClean="0">
                <a:latin typeface="ＭＳ Ｐ明朝" panose="02020600040205080304" pitchFamily="18" charset="-128"/>
                <a:ea typeface="ＭＳ Ｐ明朝" panose="02020600040205080304" pitchFamily="18" charset="-128"/>
              </a:rPr>
              <a:t>万円未満の世帯</a:t>
            </a:r>
            <a:endParaRPr lang="en-US" altLang="ja-JP" sz="1400" dirty="0" smtClean="0">
              <a:latin typeface="ＭＳ Ｐ明朝" panose="02020600040205080304" pitchFamily="18" charset="-128"/>
              <a:ea typeface="ＭＳ Ｐ明朝" panose="02020600040205080304" pitchFamily="18" charset="-128"/>
            </a:endParaRPr>
          </a:p>
          <a:p>
            <a:pPr marL="277813"/>
            <a:r>
              <a:rPr lang="en-US" altLang="ja-JP" sz="1400" dirty="0" smtClean="0">
                <a:latin typeface="ＭＳ Ｐ明朝" panose="02020600040205080304" pitchFamily="18" charset="-128"/>
                <a:ea typeface="ＭＳ Ｐ明朝" panose="02020600040205080304" pitchFamily="18" charset="-128"/>
              </a:rPr>
              <a:t>2008</a:t>
            </a:r>
            <a:r>
              <a:rPr lang="ja-JP" altLang="en-US" sz="1400" dirty="0" smtClean="0">
                <a:latin typeface="ＭＳ Ｐ明朝" panose="02020600040205080304" pitchFamily="18" charset="-128"/>
                <a:ea typeface="ＭＳ Ｐ明朝" panose="02020600040205080304" pitchFamily="18" charset="-128"/>
              </a:rPr>
              <a:t>年度　</a:t>
            </a:r>
            <a:r>
              <a:rPr lang="en-US" altLang="ja-JP" sz="1400" dirty="0" smtClean="0">
                <a:latin typeface="ＭＳ Ｐ明朝" panose="02020600040205080304" pitchFamily="18" charset="-128"/>
                <a:ea typeface="ＭＳ Ｐ明朝" panose="02020600040205080304" pitchFamily="18" charset="-128"/>
              </a:rPr>
              <a:t>50.2%</a:t>
            </a:r>
          </a:p>
          <a:p>
            <a:pPr marL="277813"/>
            <a:r>
              <a:rPr lang="en-US" altLang="ja-JP" sz="1400" dirty="0">
                <a:latin typeface="ＭＳ Ｐ明朝" panose="02020600040205080304" pitchFamily="18" charset="-128"/>
                <a:ea typeface="ＭＳ Ｐ明朝" panose="02020600040205080304" pitchFamily="18" charset="-128"/>
              </a:rPr>
              <a:t>2013</a:t>
            </a:r>
            <a:r>
              <a:rPr lang="ja-JP" altLang="en-US" sz="1400" dirty="0" smtClean="0">
                <a:latin typeface="ＭＳ Ｐ明朝" panose="02020600040205080304" pitchFamily="18" charset="-128"/>
                <a:ea typeface="ＭＳ Ｐ明朝" panose="02020600040205080304" pitchFamily="18" charset="-128"/>
              </a:rPr>
              <a:t>年度　</a:t>
            </a:r>
            <a:r>
              <a:rPr lang="en-US" altLang="ja-JP" sz="1400" dirty="0" smtClean="0">
                <a:latin typeface="ＭＳ Ｐ明朝" panose="02020600040205080304" pitchFamily="18" charset="-128"/>
                <a:ea typeface="ＭＳ Ｐ明朝" panose="02020600040205080304" pitchFamily="18" charset="-128"/>
              </a:rPr>
              <a:t>72.1%</a:t>
            </a:r>
            <a:endParaRPr lang="ja-JP" altLang="en-US" sz="1400" dirty="0">
              <a:latin typeface="ＭＳ Ｐ明朝" panose="02020600040205080304" pitchFamily="18" charset="-128"/>
              <a:ea typeface="ＭＳ Ｐ明朝" panose="02020600040205080304" pitchFamily="18" charset="-128"/>
            </a:endParaRPr>
          </a:p>
          <a:p>
            <a:pPr marL="177800"/>
            <a:r>
              <a:rPr lang="ja-JP" altLang="en-US" sz="1400" dirty="0">
                <a:latin typeface="ＭＳ Ｐ明朝" panose="02020600040205080304" pitchFamily="18" charset="-128"/>
                <a:ea typeface="ＭＳ Ｐ明朝" panose="02020600040205080304" pitchFamily="18" charset="-128"/>
              </a:rPr>
              <a:t>・</a:t>
            </a:r>
            <a:r>
              <a:rPr kumimoji="1" lang="ja-JP" altLang="en-US" sz="1400" dirty="0" smtClean="0">
                <a:latin typeface="ＭＳ Ｐ明朝" panose="02020600040205080304" pitchFamily="18" charset="-128"/>
                <a:ea typeface="ＭＳ Ｐ明朝" panose="02020600040205080304" pitchFamily="18" charset="-128"/>
              </a:rPr>
              <a:t>府内公立中学校卒業者の私学進学者の割合</a:t>
            </a:r>
            <a:endParaRPr kumimoji="1" lang="en-US" altLang="ja-JP" sz="1400" dirty="0" smtClean="0">
              <a:latin typeface="ＭＳ Ｐ明朝" panose="02020600040205080304" pitchFamily="18" charset="-128"/>
              <a:ea typeface="ＭＳ Ｐ明朝" panose="02020600040205080304" pitchFamily="18" charset="-128"/>
            </a:endParaRPr>
          </a:p>
          <a:p>
            <a:pPr marL="277813"/>
            <a:r>
              <a:rPr lang="en-US" altLang="ja-JP" sz="1400" dirty="0">
                <a:latin typeface="ＭＳ Ｐ明朝" panose="02020600040205080304" pitchFamily="18" charset="-128"/>
                <a:ea typeface="ＭＳ Ｐ明朝" panose="02020600040205080304" pitchFamily="18" charset="-128"/>
              </a:rPr>
              <a:t>2009</a:t>
            </a:r>
            <a:r>
              <a:rPr lang="ja-JP" altLang="en-US" sz="1400" dirty="0" smtClean="0">
                <a:latin typeface="ＭＳ Ｐ明朝" panose="02020600040205080304" pitchFamily="18" charset="-128"/>
                <a:ea typeface="ＭＳ Ｐ明朝" panose="02020600040205080304" pitchFamily="18" charset="-128"/>
              </a:rPr>
              <a:t>年度　</a:t>
            </a:r>
            <a:r>
              <a:rPr lang="en-US" altLang="ja-JP" sz="1400" dirty="0" smtClean="0">
                <a:latin typeface="ＭＳ Ｐ明朝" panose="02020600040205080304" pitchFamily="18" charset="-128"/>
                <a:ea typeface="ＭＳ Ｐ明朝" panose="02020600040205080304" pitchFamily="18" charset="-128"/>
              </a:rPr>
              <a:t>28.5%</a:t>
            </a:r>
          </a:p>
          <a:p>
            <a:pPr marL="277813"/>
            <a:r>
              <a:rPr kumimoji="1" lang="en-US" altLang="ja-JP" sz="1400" dirty="0">
                <a:latin typeface="ＭＳ Ｐ明朝" panose="02020600040205080304" pitchFamily="18" charset="-128"/>
                <a:ea typeface="ＭＳ Ｐ明朝" panose="02020600040205080304" pitchFamily="18" charset="-128"/>
              </a:rPr>
              <a:t>2014</a:t>
            </a:r>
            <a:r>
              <a:rPr kumimoji="1" lang="ja-JP" altLang="en-US" sz="1400" dirty="0" smtClean="0">
                <a:latin typeface="ＭＳ Ｐ明朝" panose="02020600040205080304" pitchFamily="18" charset="-128"/>
                <a:ea typeface="ＭＳ Ｐ明朝" panose="02020600040205080304" pitchFamily="18" charset="-128"/>
              </a:rPr>
              <a:t>年度　</a:t>
            </a:r>
            <a:r>
              <a:rPr kumimoji="1" lang="en-US" altLang="ja-JP" sz="1400" dirty="0" smtClean="0">
                <a:latin typeface="ＭＳ Ｐ明朝" panose="02020600040205080304" pitchFamily="18" charset="-128"/>
                <a:ea typeface="ＭＳ Ｐ明朝" panose="02020600040205080304" pitchFamily="18" charset="-128"/>
              </a:rPr>
              <a:t>32.9%</a:t>
            </a:r>
            <a:endParaRPr kumimoji="1" lang="ja-JP" altLang="en-US" sz="1400" dirty="0">
              <a:latin typeface="ＭＳ Ｐ明朝" panose="02020600040205080304" pitchFamily="18" charset="-128"/>
              <a:ea typeface="ＭＳ Ｐ明朝" panose="02020600040205080304" pitchFamily="18" charset="-128"/>
            </a:endParaRPr>
          </a:p>
        </p:txBody>
      </p:sp>
      <p:sp>
        <p:nvSpPr>
          <p:cNvPr id="19" name="正方形/長方形 18"/>
          <p:cNvSpPr/>
          <p:nvPr/>
        </p:nvSpPr>
        <p:spPr>
          <a:xfrm>
            <a:off x="6321152" y="4927021"/>
            <a:ext cx="2628000" cy="1872000"/>
          </a:xfrm>
          <a:prstGeom prst="rect">
            <a:avLst/>
          </a:prstGeom>
        </p:spPr>
        <p:style>
          <a:lnRef idx="1">
            <a:schemeClr val="accent1"/>
          </a:lnRef>
          <a:fillRef idx="0">
            <a:schemeClr val="accent1"/>
          </a:fillRef>
          <a:effectRef idx="0">
            <a:schemeClr val="accent1"/>
          </a:effectRef>
          <a:fontRef idx="minor">
            <a:schemeClr val="tx1"/>
          </a:fontRef>
        </p:style>
        <p:txBody>
          <a:bodyPr rtlCol="0" anchor="ctr"/>
          <a:lstStyle/>
          <a:p>
            <a:pPr algn="ctr"/>
            <a:r>
              <a:rPr kumimoji="1" lang="ja-JP" altLang="en-US" sz="1600" dirty="0" smtClean="0">
                <a:latin typeface="ＭＳ Ｐゴシック" panose="020B0600070205080204" pitchFamily="50" charset="-128"/>
                <a:ea typeface="ＭＳ Ｐゴシック" panose="020B0600070205080204" pitchFamily="50" charset="-128"/>
              </a:rPr>
              <a:t>私立学校間の切磋琢磨</a:t>
            </a:r>
            <a:endParaRPr kumimoji="1" lang="en-US" altLang="ja-JP" sz="1600" dirty="0" smtClean="0">
              <a:latin typeface="ＭＳ Ｐゴシック" panose="020B0600070205080204" pitchFamily="50" charset="-128"/>
              <a:ea typeface="ＭＳ Ｐゴシック" panose="020B0600070205080204" pitchFamily="50" charset="-128"/>
            </a:endParaRPr>
          </a:p>
          <a:p>
            <a:pPr algn="ctr"/>
            <a:endParaRPr kumimoji="1" lang="en-US" altLang="ja-JP" sz="600" dirty="0" smtClean="0"/>
          </a:p>
          <a:p>
            <a:pPr marL="95250" indent="-95250"/>
            <a:r>
              <a:rPr lang="ja-JP" altLang="en-US" sz="1400" dirty="0" smtClean="0">
                <a:latin typeface="ＭＳ Ｐ明朝" panose="02020600040205080304" pitchFamily="18" charset="-128"/>
                <a:ea typeface="ＭＳ Ｐ明朝" panose="02020600040205080304" pitchFamily="18" charset="-128"/>
              </a:rPr>
              <a:t>○生徒</a:t>
            </a:r>
            <a:r>
              <a:rPr lang="ja-JP" altLang="en-US" sz="1400" dirty="0">
                <a:latin typeface="ＭＳ Ｐ明朝" panose="02020600040205080304" pitchFamily="18" charset="-128"/>
                <a:ea typeface="ＭＳ Ｐ明朝" panose="02020600040205080304" pitchFamily="18" charset="-128"/>
              </a:rPr>
              <a:t>に多く選ばれた学校に多く補助金が支給されるようになった。</a:t>
            </a:r>
          </a:p>
          <a:p>
            <a:pPr marL="95250"/>
            <a:r>
              <a:rPr lang="ja-JP" altLang="en-US" sz="1400" dirty="0" smtClean="0">
                <a:latin typeface="ＭＳ Ｐ明朝" panose="02020600040205080304" pitchFamily="18" charset="-128"/>
                <a:ea typeface="ＭＳ Ｐ明朝" panose="02020600040205080304" pitchFamily="18" charset="-128"/>
              </a:rPr>
              <a:t>・生徒一人当たり単価の格差</a:t>
            </a:r>
            <a:endParaRPr lang="en-US" altLang="ja-JP" sz="1400" dirty="0" smtClean="0">
              <a:latin typeface="ＭＳ Ｐ明朝" panose="02020600040205080304" pitchFamily="18" charset="-128"/>
              <a:ea typeface="ＭＳ Ｐ明朝" panose="02020600040205080304" pitchFamily="18" charset="-128"/>
            </a:endParaRPr>
          </a:p>
          <a:p>
            <a:pPr marL="182563"/>
            <a:r>
              <a:rPr kumimoji="1" lang="en-US" altLang="ja-JP" sz="1400" dirty="0">
                <a:latin typeface="ＭＳ Ｐ明朝" panose="02020600040205080304" pitchFamily="18" charset="-128"/>
                <a:ea typeface="ＭＳ Ｐ明朝" panose="02020600040205080304" pitchFamily="18" charset="-128"/>
              </a:rPr>
              <a:t>2007</a:t>
            </a:r>
            <a:r>
              <a:rPr kumimoji="1" lang="ja-JP" altLang="en-US" sz="1400" dirty="0" smtClean="0">
                <a:latin typeface="ＭＳ Ｐ明朝" panose="02020600040205080304" pitchFamily="18" charset="-128"/>
                <a:ea typeface="ＭＳ Ｐ明朝" panose="02020600040205080304" pitchFamily="18" charset="-128"/>
              </a:rPr>
              <a:t>年度　</a:t>
            </a:r>
            <a:r>
              <a:rPr kumimoji="1" lang="en-US" altLang="ja-JP" sz="1400" dirty="0" smtClean="0">
                <a:latin typeface="ＭＳ Ｐ明朝" panose="02020600040205080304" pitchFamily="18" charset="-128"/>
                <a:ea typeface="ＭＳ Ｐ明朝" panose="02020600040205080304" pitchFamily="18" charset="-128"/>
              </a:rPr>
              <a:t>6.4</a:t>
            </a:r>
            <a:r>
              <a:rPr kumimoji="1" lang="ja-JP" altLang="en-US" sz="1400" dirty="0" smtClean="0">
                <a:latin typeface="ＭＳ Ｐ明朝" panose="02020600040205080304" pitchFamily="18" charset="-128"/>
                <a:ea typeface="ＭＳ Ｐ明朝" panose="02020600040205080304" pitchFamily="18" charset="-128"/>
              </a:rPr>
              <a:t>倍</a:t>
            </a:r>
            <a:endParaRPr kumimoji="1" lang="en-US" altLang="ja-JP" sz="1400" dirty="0" smtClean="0">
              <a:latin typeface="ＭＳ Ｐ明朝" panose="02020600040205080304" pitchFamily="18" charset="-128"/>
              <a:ea typeface="ＭＳ Ｐ明朝" panose="02020600040205080304" pitchFamily="18" charset="-128"/>
            </a:endParaRPr>
          </a:p>
          <a:p>
            <a:pPr marL="182563"/>
            <a:r>
              <a:rPr lang="en-US" altLang="ja-JP" sz="1400" dirty="0" smtClean="0">
                <a:latin typeface="ＭＳ Ｐ明朝" panose="02020600040205080304" pitchFamily="18" charset="-128"/>
                <a:ea typeface="ＭＳ Ｐ明朝" panose="02020600040205080304" pitchFamily="18" charset="-128"/>
              </a:rPr>
              <a:t>2014</a:t>
            </a:r>
            <a:r>
              <a:rPr lang="ja-JP" altLang="en-US" sz="1400" dirty="0" smtClean="0">
                <a:latin typeface="ＭＳ Ｐ明朝" panose="02020600040205080304" pitchFamily="18" charset="-128"/>
                <a:ea typeface="ＭＳ Ｐ明朝" panose="02020600040205080304" pitchFamily="18" charset="-128"/>
              </a:rPr>
              <a:t>年度　</a:t>
            </a:r>
            <a:r>
              <a:rPr lang="en-US" altLang="ja-JP" sz="1400" dirty="0" smtClean="0">
                <a:latin typeface="ＭＳ Ｐ明朝" panose="02020600040205080304" pitchFamily="18" charset="-128"/>
                <a:ea typeface="ＭＳ Ｐ明朝" panose="02020600040205080304" pitchFamily="18" charset="-128"/>
              </a:rPr>
              <a:t>2.4</a:t>
            </a:r>
            <a:r>
              <a:rPr lang="ja-JP" altLang="en-US" sz="1400" dirty="0" smtClean="0">
                <a:latin typeface="ＭＳ Ｐ明朝" panose="02020600040205080304" pitchFamily="18" charset="-128"/>
                <a:ea typeface="ＭＳ Ｐ明朝" panose="02020600040205080304" pitchFamily="18" charset="-128"/>
              </a:rPr>
              <a:t>倍</a:t>
            </a:r>
            <a:endParaRPr kumimoji="1" lang="ja-JP" altLang="en-US" sz="1400" dirty="0">
              <a:latin typeface="ＭＳ Ｐ明朝" panose="02020600040205080304" pitchFamily="18" charset="-128"/>
              <a:ea typeface="ＭＳ Ｐ明朝" panose="02020600040205080304" pitchFamily="18" charset="-128"/>
            </a:endParaRPr>
          </a:p>
        </p:txBody>
      </p:sp>
      <p:sp>
        <p:nvSpPr>
          <p:cNvPr id="20" name="右中かっこ 19"/>
          <p:cNvSpPr/>
          <p:nvPr/>
        </p:nvSpPr>
        <p:spPr>
          <a:xfrm>
            <a:off x="9057456" y="661829"/>
            <a:ext cx="216024" cy="6137192"/>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p>
        </p:txBody>
      </p:sp>
      <p:sp>
        <p:nvSpPr>
          <p:cNvPr id="21" name="テキスト ボックス 20"/>
          <p:cNvSpPr txBox="1"/>
          <p:nvPr/>
        </p:nvSpPr>
        <p:spPr>
          <a:xfrm>
            <a:off x="9300482" y="661829"/>
            <a:ext cx="477054" cy="6038397"/>
          </a:xfrm>
          <a:prstGeom prst="rect">
            <a:avLst/>
          </a:prstGeom>
          <a:noFill/>
        </p:spPr>
        <p:txBody>
          <a:bodyPr vert="eaVert" wrap="square" rtlCol="0">
            <a:spAutoFit/>
          </a:bodyPr>
          <a:lstStyle/>
          <a:p>
            <a:r>
              <a:rPr lang="ja-JP" altLang="en-US" dirty="0">
                <a:latin typeface="ＭＳ Ｐ明朝" panose="02020600040205080304" pitchFamily="18" charset="-128"/>
                <a:ea typeface="ＭＳ Ｐ明朝" panose="02020600040205080304" pitchFamily="18" charset="-128"/>
              </a:rPr>
              <a:t>高校</a:t>
            </a:r>
            <a:r>
              <a:rPr lang="ja-JP" altLang="en-US" dirty="0" smtClean="0">
                <a:latin typeface="ＭＳ Ｐ明朝" panose="02020600040205080304" pitchFamily="18" charset="-128"/>
                <a:ea typeface="ＭＳ Ｐ明朝" panose="02020600040205080304" pitchFamily="18" charset="-128"/>
              </a:rPr>
              <a:t>教育</a:t>
            </a:r>
            <a:r>
              <a:rPr lang="ja-JP" altLang="en-US" dirty="0">
                <a:latin typeface="ＭＳ Ｐ明朝" panose="02020600040205080304" pitchFamily="18" charset="-128"/>
                <a:ea typeface="ＭＳ Ｐ明朝" panose="02020600040205080304" pitchFamily="18" charset="-128"/>
              </a:rPr>
              <a:t>全体</a:t>
            </a:r>
            <a:r>
              <a:rPr lang="ja-JP" altLang="en-US" dirty="0" smtClean="0">
                <a:latin typeface="ＭＳ Ｐ明朝" panose="02020600040205080304" pitchFamily="18" charset="-128"/>
                <a:ea typeface="ＭＳ Ｐ明朝" panose="02020600040205080304" pitchFamily="18" charset="-128"/>
              </a:rPr>
              <a:t>の切磋琢磨による教育力向上の環境整備</a:t>
            </a:r>
            <a:endParaRPr kumimoji="1" lang="ja-JP" altLang="en-US" dirty="0">
              <a:latin typeface="ＭＳ Ｐ明朝" panose="02020600040205080304" pitchFamily="18" charset="-128"/>
              <a:ea typeface="ＭＳ Ｐ明朝" panose="02020600040205080304" pitchFamily="18" charset="-128"/>
            </a:endParaRPr>
          </a:p>
        </p:txBody>
      </p:sp>
      <p:sp>
        <p:nvSpPr>
          <p:cNvPr id="23" name="Rectangle 2"/>
          <p:cNvSpPr txBox="1">
            <a:spLocks noChangeArrowheads="1"/>
          </p:cNvSpPr>
          <p:nvPr/>
        </p:nvSpPr>
        <p:spPr bwMode="auto">
          <a:xfrm>
            <a:off x="6357448" y="404665"/>
            <a:ext cx="2628000" cy="184756"/>
          </a:xfrm>
          <a:prstGeom prst="rect">
            <a:avLst/>
          </a:prstGeom>
          <a:ln>
            <a:headEnd/>
            <a:tailEnd/>
          </a:ln>
          <a:effectLst/>
        </p:spPr>
        <p:style>
          <a:lnRef idx="1">
            <a:schemeClr val="dk1"/>
          </a:lnRef>
          <a:fillRef idx="3">
            <a:schemeClr val="dk1"/>
          </a:fillRef>
          <a:effectRef idx="2">
            <a:schemeClr val="dk1"/>
          </a:effectRef>
          <a:fontRef idx="minor">
            <a:schemeClr val="lt1"/>
          </a:fontRef>
        </p:style>
        <p:txBody>
          <a:bodyPr vert="horz" wrap="square" lIns="91428" tIns="45714" rIns="91428" bIns="45714" numCol="1" anchor="ctr" anchorCtr="0" compatLnSpc="1">
            <a:prstTxWarp prst="textNoShape">
              <a:avLst/>
            </a:prstTxWarp>
          </a:bodyPr>
          <a:lstStyle/>
          <a:p>
            <a:pPr algn="ctr"/>
            <a:r>
              <a:rPr lang="ja-JP" altLang="en-US" sz="1200" dirty="0">
                <a:solidFill>
                  <a:schemeClr val="bg1"/>
                </a:solidFill>
                <a:latin typeface="ＭＳ Ｐゴシック" panose="020B0600070205080204" pitchFamily="50" charset="-128"/>
                <a:ea typeface="ＭＳ Ｐゴシック" panose="020B0600070205080204" pitchFamily="50" charset="-128"/>
              </a:rPr>
              <a:t>改革後の状態</a:t>
            </a:r>
            <a:endParaRPr lang="en-US" altLang="ja-JP" sz="1200" dirty="0" smtClean="0">
              <a:solidFill>
                <a:schemeClr val="bg1"/>
              </a:solidFill>
              <a:latin typeface="ＭＳ Ｐゴシック" panose="020B0600070205080204" pitchFamily="50" charset="-128"/>
              <a:ea typeface="ＭＳ Ｐゴシック" panose="020B0600070205080204" pitchFamily="50" charset="-128"/>
            </a:endParaRPr>
          </a:p>
        </p:txBody>
      </p:sp>
      <p:sp>
        <p:nvSpPr>
          <p:cNvPr id="25" name="Rectangle 2"/>
          <p:cNvSpPr txBox="1">
            <a:spLocks noChangeArrowheads="1"/>
          </p:cNvSpPr>
          <p:nvPr/>
        </p:nvSpPr>
        <p:spPr bwMode="auto">
          <a:xfrm>
            <a:off x="0" y="-27384"/>
            <a:ext cx="9906000" cy="408111"/>
          </a:xfrm>
          <a:prstGeom prst="rect">
            <a:avLst/>
          </a:prstGeom>
          <a:noFill/>
          <a:ln w="9525">
            <a:noFill/>
            <a:miter lim="800000"/>
            <a:headEnd/>
            <a:tailEnd/>
          </a:ln>
        </p:spPr>
        <p:txBody>
          <a:bodyPr vert="horz" wrap="square" lIns="91428" tIns="45714" rIns="91428" bIns="45714" numCol="1" anchor="ctr" anchorCtr="0" compatLnSpc="1">
            <a:prstTxWarp prst="textNoShape">
              <a:avLst/>
            </a:prstTxWarp>
          </a:bodyPr>
          <a:lstStyle/>
          <a:p>
            <a:r>
              <a:rPr lang="en-US" altLang="ja-JP" sz="2000" dirty="0" smtClean="0">
                <a:latin typeface="ＭＳ Ｐゴシック" panose="020B0600070205080204" pitchFamily="50" charset="-128"/>
                <a:ea typeface="ＭＳ Ｐゴシック" panose="020B0600070205080204" pitchFamily="50" charset="-128"/>
              </a:rPr>
              <a:t>Ⅱ</a:t>
            </a:r>
            <a:r>
              <a:rPr lang="ja-JP" altLang="en-US" sz="2000" dirty="0" smtClean="0">
                <a:latin typeface="ＭＳ Ｐゴシック" panose="020B0600070205080204" pitchFamily="50" charset="-128"/>
                <a:ea typeface="ＭＳ Ｐゴシック" panose="020B0600070205080204" pitchFamily="50" charset="-128"/>
              </a:rPr>
              <a:t>　高校教育　（２）切磋琢磨する環境整備</a:t>
            </a:r>
            <a:endParaRPr lang="en-US" altLang="ja-JP" sz="1600" dirty="0" smtClean="0">
              <a:latin typeface="ＭＳ Ｐゴシック" panose="020B0600070205080204" pitchFamily="50" charset="-128"/>
              <a:ea typeface="ＭＳ Ｐゴシック" panose="020B0600070205080204" pitchFamily="50" charset="-128"/>
            </a:endParaRPr>
          </a:p>
        </p:txBody>
      </p:sp>
      <p:sp>
        <p:nvSpPr>
          <p:cNvPr id="24" name="スライド番号プレースホルダ 23"/>
          <p:cNvSpPr>
            <a:spLocks noGrp="1"/>
          </p:cNvSpPr>
          <p:nvPr>
            <p:ph type="sldNum" sz="quarter" idx="12"/>
          </p:nvPr>
        </p:nvSpPr>
        <p:spPr/>
        <p:txBody>
          <a:bodyPr/>
          <a:lstStyle/>
          <a:p>
            <a:fld id="{37EF5067-3AB7-4642-9103-42CBD40CC6D9}" type="slidenum">
              <a:rPr kumimoji="1" lang="ja-JP" altLang="en-US" smtClean="0"/>
              <a:pPr/>
              <a:t>95</a:t>
            </a:fld>
            <a:endParaRPr kumimoji="1" lang="ja-JP" altLang="en-US" dirty="0"/>
          </a:p>
        </p:txBody>
      </p:sp>
    </p:spTree>
    <p:extLst>
      <p:ext uri="{BB962C8B-B14F-4D97-AF65-F5344CB8AC3E}">
        <p14:creationId xmlns:p14="http://schemas.microsoft.com/office/powerpoint/2010/main" val="38622442"/>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角丸四角形 14"/>
          <p:cNvSpPr/>
          <p:nvPr/>
        </p:nvSpPr>
        <p:spPr>
          <a:xfrm>
            <a:off x="200472" y="188640"/>
            <a:ext cx="9577064" cy="360040"/>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94640" tIns="47320" rIns="94640" bIns="47320" rtlCol="0" anchor="ctr"/>
          <a:lstStyle/>
          <a:p>
            <a:r>
              <a:rPr lang="ja-JP" altLang="en-US" dirty="0" smtClean="0">
                <a:latin typeface="ＭＳ Ｐゴシック" panose="020B0600070205080204" pitchFamily="50" charset="-128"/>
                <a:ea typeface="ＭＳ Ｐゴシック" panose="020B0600070205080204" pitchFamily="50" charset="-128"/>
              </a:rPr>
              <a:t>　</a:t>
            </a:r>
            <a:r>
              <a:rPr lang="en-US" altLang="ja-JP" sz="2000" b="1" dirty="0" smtClean="0">
                <a:latin typeface="ＭＳ Ｐゴシック" panose="020B0600070205080204" pitchFamily="50" charset="-128"/>
                <a:ea typeface="ＭＳ Ｐゴシック" panose="020B0600070205080204" pitchFamily="50" charset="-128"/>
              </a:rPr>
              <a:t>【</a:t>
            </a:r>
            <a:r>
              <a:rPr lang="ja-JP" altLang="en-US" sz="2000" b="1" dirty="0" smtClean="0">
                <a:latin typeface="ＭＳ Ｐゴシック" panose="020B0600070205080204" pitchFamily="50" charset="-128"/>
                <a:ea typeface="ＭＳ Ｐゴシック" panose="020B0600070205080204" pitchFamily="50" charset="-128"/>
              </a:rPr>
              <a:t>切磋琢磨する環境整備（大阪府）</a:t>
            </a:r>
            <a:r>
              <a:rPr lang="en-US" altLang="ja-JP" sz="2000" b="1" dirty="0" smtClean="0">
                <a:latin typeface="ＭＳ Ｐゴシック" panose="020B0600070205080204" pitchFamily="50" charset="-128"/>
                <a:ea typeface="ＭＳ Ｐゴシック" panose="020B0600070205080204" pitchFamily="50" charset="-128"/>
              </a:rPr>
              <a:t>】</a:t>
            </a:r>
            <a:r>
              <a:rPr lang="ja-JP" altLang="en-US" dirty="0" smtClean="0">
                <a:latin typeface="ＭＳ Ｐゴシック" panose="020B0600070205080204" pitchFamily="50" charset="-128"/>
                <a:ea typeface="ＭＳ Ｐゴシック" panose="020B0600070205080204" pitchFamily="50" charset="-128"/>
              </a:rPr>
              <a:t>　　</a:t>
            </a:r>
            <a:r>
              <a:rPr lang="ja-JP" altLang="en-US" sz="1600" b="1" dirty="0" smtClean="0">
                <a:latin typeface="ＭＳ Ｐゴシック" panose="020B0600070205080204" pitchFamily="50" charset="-128"/>
                <a:ea typeface="ＭＳ Ｐゴシック" panose="020B0600070205080204" pitchFamily="50" charset="-128"/>
              </a:rPr>
              <a:t>学校マネジメントの強化</a:t>
            </a:r>
            <a:endParaRPr kumimoji="1" lang="ja-JP" altLang="en-US" sz="1600" b="1" dirty="0">
              <a:latin typeface="ＭＳ Ｐゴシック" panose="020B0600070205080204" pitchFamily="50" charset="-128"/>
              <a:ea typeface="ＭＳ Ｐゴシック" panose="020B0600070205080204" pitchFamily="50" charset="-128"/>
            </a:endParaRPr>
          </a:p>
        </p:txBody>
      </p:sp>
      <p:sp>
        <p:nvSpPr>
          <p:cNvPr id="16" name="正方形/長方形 15"/>
          <p:cNvSpPr/>
          <p:nvPr/>
        </p:nvSpPr>
        <p:spPr bwMode="auto">
          <a:xfrm>
            <a:off x="4916995" y="1368781"/>
            <a:ext cx="4788532" cy="5436000"/>
          </a:xfrm>
          <a:prstGeom prst="rect">
            <a:avLst/>
          </a:prstGeom>
          <a:solidFill>
            <a:schemeClr val="bg1"/>
          </a:solidFill>
          <a:ln w="9525">
            <a:solidFill>
              <a:schemeClr val="dk1">
                <a:shade val="95000"/>
                <a:satMod val="105000"/>
              </a:schemeClr>
            </a:solidFill>
            <a:miter lim="800000"/>
            <a:headEnd/>
            <a:tailEnd/>
          </a:ln>
          <a:effectLst/>
          <a:extLst/>
        </p:spPr>
        <p:txBody>
          <a:bodyPr wrap="square" rtlCol="0" anchor="t" anchorCtr="0"/>
          <a:lstStyle/>
          <a:p>
            <a:endParaRPr lang="en-US" altLang="ja-JP" sz="1200" dirty="0" smtClean="0">
              <a:latin typeface="+mn-ea"/>
            </a:endParaRPr>
          </a:p>
          <a:p>
            <a:pPr>
              <a:lnSpc>
                <a:spcPct val="150000"/>
              </a:lnSpc>
            </a:pPr>
            <a:r>
              <a:rPr lang="ja-JP" altLang="en-US" sz="1200" dirty="0" smtClean="0">
                <a:latin typeface="+mn-ea"/>
              </a:rPr>
              <a:t>○概要</a:t>
            </a:r>
            <a:endParaRPr lang="en-US" altLang="ja-JP" sz="1200" dirty="0" smtClean="0">
              <a:latin typeface="+mn-ea"/>
            </a:endParaRPr>
          </a:p>
          <a:p>
            <a:pPr marL="85725" indent="-85725"/>
            <a:r>
              <a:rPr lang="ja-JP" altLang="en-US" sz="1200" dirty="0" smtClean="0">
                <a:latin typeface="ＭＳ Ｐ明朝" panose="02020600040205080304" pitchFamily="18" charset="-128"/>
                <a:ea typeface="ＭＳ Ｐ明朝" panose="02020600040205080304" pitchFamily="18" charset="-128"/>
              </a:rPr>
              <a:t>　大阪府教育振興基本計画を踏まえ、</a:t>
            </a:r>
            <a:r>
              <a:rPr lang="en-US" altLang="ja-JP" sz="1200" dirty="0" smtClean="0">
                <a:latin typeface="ＭＳ Ｐ明朝" panose="02020600040205080304" pitchFamily="18" charset="-128"/>
                <a:ea typeface="ＭＳ Ｐ明朝" panose="02020600040205080304" pitchFamily="18" charset="-128"/>
              </a:rPr>
              <a:t>PDCA</a:t>
            </a:r>
            <a:r>
              <a:rPr lang="ja-JP" altLang="en-US" sz="1200" dirty="0" smtClean="0">
                <a:latin typeface="ＭＳ Ｐ明朝" panose="02020600040205080304" pitchFamily="18" charset="-128"/>
                <a:ea typeface="ＭＳ Ｐ明朝" panose="02020600040205080304" pitchFamily="18" charset="-128"/>
              </a:rPr>
              <a:t>サイクルによる高い効果が見込まれる事業計画を提案する学校への支援。</a:t>
            </a:r>
            <a:endParaRPr lang="en-US" altLang="ja-JP" sz="1200" dirty="0" smtClean="0">
              <a:latin typeface="ＭＳ Ｐ明朝" panose="02020600040205080304" pitchFamily="18" charset="-128"/>
              <a:ea typeface="ＭＳ Ｐ明朝" panose="02020600040205080304" pitchFamily="18" charset="-128"/>
            </a:endParaRPr>
          </a:p>
          <a:p>
            <a:r>
              <a:rPr lang="ja-JP" altLang="en-US" sz="1200" dirty="0" smtClean="0">
                <a:latin typeface="ＭＳ Ｐ明朝" panose="02020600040205080304" pitchFamily="18" charset="-128"/>
                <a:ea typeface="ＭＳ Ｐ明朝" panose="02020600040205080304" pitchFamily="18" charset="-128"/>
              </a:rPr>
              <a:t>　＜</a:t>
            </a:r>
            <a:r>
              <a:rPr lang="ja-JP" altLang="en-US" sz="1200" dirty="0">
                <a:latin typeface="ＭＳ Ｐ明朝" panose="02020600040205080304" pitchFamily="18" charset="-128"/>
                <a:ea typeface="ＭＳ Ｐ明朝" panose="02020600040205080304" pitchFamily="18" charset="-128"/>
              </a:rPr>
              <a:t>テーマ＞</a:t>
            </a:r>
            <a:endParaRPr lang="en-US" altLang="ja-JP" sz="1200" dirty="0">
              <a:latin typeface="ＭＳ Ｐ明朝" panose="02020600040205080304" pitchFamily="18" charset="-128"/>
              <a:ea typeface="ＭＳ Ｐ明朝" panose="02020600040205080304" pitchFamily="18" charset="-128"/>
            </a:endParaRPr>
          </a:p>
          <a:p>
            <a:r>
              <a:rPr lang="ja-JP" altLang="en-US" sz="1200" dirty="0" smtClean="0">
                <a:latin typeface="ＭＳ Ｐ明朝" panose="02020600040205080304" pitchFamily="18" charset="-128"/>
                <a:ea typeface="ＭＳ Ｐ明朝" panose="02020600040205080304" pitchFamily="18" charset="-128"/>
              </a:rPr>
              <a:t>　</a:t>
            </a:r>
            <a:r>
              <a:rPr lang="ja-JP" altLang="en-US" sz="1200" dirty="0">
                <a:latin typeface="ＭＳ Ｐ明朝" panose="02020600040205080304" pitchFamily="18" charset="-128"/>
                <a:ea typeface="ＭＳ Ｐ明朝" panose="02020600040205080304" pitchFamily="18" charset="-128"/>
              </a:rPr>
              <a:t>　「グローバル人材支援」「英語教育」「希望進路実現」「学力充実」</a:t>
            </a:r>
            <a:endParaRPr lang="en-US" altLang="ja-JP" sz="1200" dirty="0">
              <a:latin typeface="ＭＳ Ｐ明朝" panose="02020600040205080304" pitchFamily="18" charset="-128"/>
              <a:ea typeface="ＭＳ Ｐ明朝" panose="02020600040205080304" pitchFamily="18" charset="-128"/>
            </a:endParaRPr>
          </a:p>
          <a:p>
            <a:r>
              <a:rPr lang="ja-JP" altLang="en-US" sz="1200" dirty="0" smtClean="0">
                <a:latin typeface="ＭＳ Ｐ明朝" panose="02020600040205080304" pitchFamily="18" charset="-128"/>
                <a:ea typeface="ＭＳ Ｐ明朝" panose="02020600040205080304" pitchFamily="18" charset="-128"/>
              </a:rPr>
              <a:t>　</a:t>
            </a:r>
            <a:r>
              <a:rPr lang="ja-JP" altLang="en-US" sz="1200" dirty="0">
                <a:latin typeface="ＭＳ Ｐ明朝" panose="02020600040205080304" pitchFamily="18" charset="-128"/>
                <a:ea typeface="ＭＳ Ｐ明朝" panose="02020600040205080304" pitchFamily="18" charset="-128"/>
              </a:rPr>
              <a:t>　「自立支援」</a:t>
            </a:r>
            <a:endParaRPr lang="en-US" altLang="ja-JP" sz="1200" dirty="0">
              <a:latin typeface="ＭＳ Ｐ明朝" panose="02020600040205080304" pitchFamily="18" charset="-128"/>
              <a:ea typeface="ＭＳ Ｐ明朝" panose="02020600040205080304" pitchFamily="18" charset="-128"/>
            </a:endParaRPr>
          </a:p>
          <a:p>
            <a:pPr marL="85725" indent="-85725"/>
            <a:r>
              <a:rPr lang="ja-JP" altLang="en-US" sz="1200" dirty="0" smtClean="0">
                <a:latin typeface="ＭＳ Ｐ明朝" panose="02020600040205080304" pitchFamily="18" charset="-128"/>
                <a:ea typeface="ＭＳ Ｐ明朝" panose="02020600040205080304" pitchFamily="18" charset="-128"/>
              </a:rPr>
              <a:t>　書類審査及びプレゼン審査により支援事業を決定し、３年間</a:t>
            </a:r>
            <a:r>
              <a:rPr lang="ja-JP" altLang="en-US" sz="1200" dirty="0">
                <a:latin typeface="ＭＳ Ｐ明朝" panose="02020600040205080304" pitchFamily="18" charset="-128"/>
                <a:ea typeface="ＭＳ Ｐ明朝" panose="02020600040205080304" pitchFamily="18" charset="-128"/>
              </a:rPr>
              <a:t>にわたり成果検証を行う。</a:t>
            </a:r>
            <a:endParaRPr lang="en-US" altLang="ja-JP" sz="1200" dirty="0">
              <a:latin typeface="ＭＳ Ｐ明朝" panose="02020600040205080304" pitchFamily="18" charset="-128"/>
              <a:ea typeface="ＭＳ Ｐ明朝" panose="02020600040205080304" pitchFamily="18" charset="-128"/>
            </a:endParaRPr>
          </a:p>
          <a:p>
            <a:r>
              <a:rPr lang="ja-JP" altLang="en-US" sz="1200" dirty="0" smtClean="0">
                <a:latin typeface="ＭＳ Ｐ明朝" panose="02020600040205080304" pitchFamily="18" charset="-128"/>
                <a:ea typeface="ＭＳ Ｐ明朝" panose="02020600040205080304" pitchFamily="18" charset="-128"/>
              </a:rPr>
              <a:t>　・</a:t>
            </a:r>
            <a:r>
              <a:rPr lang="en-US" altLang="ja-JP" sz="1200" dirty="0" smtClean="0">
                <a:latin typeface="ＭＳ Ｐ明朝" panose="02020600040205080304" pitchFamily="18" charset="-128"/>
                <a:ea typeface="ＭＳ Ｐ明朝" panose="02020600040205080304" pitchFamily="18" charset="-128"/>
              </a:rPr>
              <a:t>H25</a:t>
            </a:r>
            <a:r>
              <a:rPr lang="ja-JP" altLang="en-US" sz="1200" dirty="0">
                <a:latin typeface="ＭＳ Ｐ明朝" panose="02020600040205080304" pitchFamily="18" charset="-128"/>
                <a:ea typeface="ＭＳ Ｐ明朝" panose="02020600040205080304" pitchFamily="18" charset="-128"/>
              </a:rPr>
              <a:t>年度：府立学校</a:t>
            </a:r>
            <a:r>
              <a:rPr lang="en-US" altLang="ja-JP" sz="1200" dirty="0">
                <a:latin typeface="ＭＳ Ｐ明朝" panose="02020600040205080304" pitchFamily="18" charset="-128"/>
                <a:ea typeface="ＭＳ Ｐ明朝" panose="02020600040205080304" pitchFamily="18" charset="-128"/>
              </a:rPr>
              <a:t>24</a:t>
            </a:r>
            <a:r>
              <a:rPr lang="ja-JP" altLang="en-US" sz="1200" dirty="0">
                <a:latin typeface="ＭＳ Ｐ明朝" panose="02020600040205080304" pitchFamily="18" charset="-128"/>
                <a:ea typeface="ＭＳ Ｐ明朝" panose="02020600040205080304" pitchFamily="18" charset="-128"/>
              </a:rPr>
              <a:t>校（応募</a:t>
            </a:r>
            <a:r>
              <a:rPr lang="en-US" altLang="ja-JP" sz="1200" dirty="0">
                <a:latin typeface="ＭＳ Ｐ明朝" panose="02020600040205080304" pitchFamily="18" charset="-128"/>
                <a:ea typeface="ＭＳ Ｐ明朝" panose="02020600040205080304" pitchFamily="18" charset="-128"/>
              </a:rPr>
              <a:t>84</a:t>
            </a:r>
            <a:r>
              <a:rPr lang="ja-JP" altLang="en-US" sz="1200" dirty="0">
                <a:latin typeface="ＭＳ Ｐ明朝" panose="02020600040205080304" pitchFamily="18" charset="-128"/>
                <a:ea typeface="ＭＳ Ｐ明朝" panose="02020600040205080304" pitchFamily="18" charset="-128"/>
              </a:rPr>
              <a:t>校）、私立高校</a:t>
            </a:r>
            <a:r>
              <a:rPr lang="en-US" altLang="ja-JP" sz="1200" dirty="0">
                <a:latin typeface="ＭＳ Ｐ明朝" panose="02020600040205080304" pitchFamily="18" charset="-128"/>
                <a:ea typeface="ＭＳ Ｐ明朝" panose="02020600040205080304" pitchFamily="18" charset="-128"/>
              </a:rPr>
              <a:t>2</a:t>
            </a:r>
            <a:r>
              <a:rPr lang="ja-JP" altLang="en-US" sz="1200" dirty="0">
                <a:latin typeface="ＭＳ Ｐ明朝" panose="02020600040205080304" pitchFamily="18" charset="-128"/>
                <a:ea typeface="ＭＳ Ｐ明朝" panose="02020600040205080304" pitchFamily="18" charset="-128"/>
              </a:rPr>
              <a:t>校（応募</a:t>
            </a:r>
            <a:r>
              <a:rPr lang="en-US" altLang="ja-JP" sz="1200" dirty="0">
                <a:latin typeface="ＭＳ Ｐ明朝" panose="02020600040205080304" pitchFamily="18" charset="-128"/>
                <a:ea typeface="ＭＳ Ｐ明朝" panose="02020600040205080304" pitchFamily="18" charset="-128"/>
              </a:rPr>
              <a:t>6</a:t>
            </a:r>
            <a:r>
              <a:rPr lang="ja-JP" altLang="en-US" sz="1200" dirty="0">
                <a:latin typeface="ＭＳ Ｐ明朝" panose="02020600040205080304" pitchFamily="18" charset="-128"/>
                <a:ea typeface="ＭＳ Ｐ明朝" panose="02020600040205080304" pitchFamily="18" charset="-128"/>
              </a:rPr>
              <a:t>校</a:t>
            </a:r>
            <a:r>
              <a:rPr lang="ja-JP" altLang="en-US" sz="1200" dirty="0" smtClean="0">
                <a:latin typeface="ＭＳ Ｐ明朝" panose="02020600040205080304" pitchFamily="18" charset="-128"/>
                <a:ea typeface="ＭＳ Ｐ明朝" panose="02020600040205080304" pitchFamily="18" charset="-128"/>
              </a:rPr>
              <a:t>）</a:t>
            </a:r>
            <a:endParaRPr lang="en-US" altLang="ja-JP" sz="1200" dirty="0">
              <a:latin typeface="ＭＳ Ｐ明朝" panose="02020600040205080304" pitchFamily="18" charset="-128"/>
              <a:ea typeface="ＭＳ Ｐ明朝" panose="02020600040205080304" pitchFamily="18" charset="-128"/>
            </a:endParaRPr>
          </a:p>
          <a:p>
            <a:r>
              <a:rPr lang="ja-JP" altLang="en-US" sz="1200" dirty="0" smtClean="0">
                <a:latin typeface="ＭＳ Ｐ明朝" panose="02020600040205080304" pitchFamily="18" charset="-128"/>
                <a:ea typeface="ＭＳ Ｐ明朝" panose="02020600040205080304" pitchFamily="18" charset="-128"/>
              </a:rPr>
              <a:t>　・</a:t>
            </a:r>
            <a:r>
              <a:rPr lang="en-US" altLang="ja-JP" sz="1200" dirty="0" smtClean="0">
                <a:latin typeface="ＭＳ Ｐ明朝" panose="02020600040205080304" pitchFamily="18" charset="-128"/>
                <a:ea typeface="ＭＳ Ｐ明朝" panose="02020600040205080304" pitchFamily="18" charset="-128"/>
              </a:rPr>
              <a:t>H26</a:t>
            </a:r>
            <a:r>
              <a:rPr lang="ja-JP" altLang="en-US" sz="1200" dirty="0">
                <a:latin typeface="ＭＳ Ｐ明朝" panose="02020600040205080304" pitchFamily="18" charset="-128"/>
                <a:ea typeface="ＭＳ Ｐ明朝" panose="02020600040205080304" pitchFamily="18" charset="-128"/>
              </a:rPr>
              <a:t>年度：府立学校</a:t>
            </a:r>
            <a:r>
              <a:rPr lang="en-US" altLang="ja-JP" sz="1200" dirty="0">
                <a:latin typeface="ＭＳ Ｐ明朝" panose="02020600040205080304" pitchFamily="18" charset="-128"/>
                <a:ea typeface="ＭＳ Ｐ明朝" panose="02020600040205080304" pitchFamily="18" charset="-128"/>
              </a:rPr>
              <a:t>21</a:t>
            </a:r>
            <a:r>
              <a:rPr lang="ja-JP" altLang="en-US" sz="1200" dirty="0">
                <a:latin typeface="ＭＳ Ｐ明朝" panose="02020600040205080304" pitchFamily="18" charset="-128"/>
                <a:ea typeface="ＭＳ Ｐ明朝" panose="02020600040205080304" pitchFamily="18" charset="-128"/>
              </a:rPr>
              <a:t>校（応募</a:t>
            </a:r>
            <a:r>
              <a:rPr lang="en-US" altLang="ja-JP" sz="1200" dirty="0">
                <a:latin typeface="ＭＳ Ｐ明朝" panose="02020600040205080304" pitchFamily="18" charset="-128"/>
                <a:ea typeface="ＭＳ Ｐ明朝" panose="02020600040205080304" pitchFamily="18" charset="-128"/>
              </a:rPr>
              <a:t>76</a:t>
            </a:r>
            <a:r>
              <a:rPr lang="ja-JP" altLang="en-US" sz="1200" dirty="0">
                <a:latin typeface="ＭＳ Ｐ明朝" panose="02020600040205080304" pitchFamily="18" charset="-128"/>
                <a:ea typeface="ＭＳ Ｐ明朝" panose="02020600040205080304" pitchFamily="18" charset="-128"/>
              </a:rPr>
              <a:t>校）、私立高校</a:t>
            </a:r>
            <a:r>
              <a:rPr lang="en-US" altLang="ja-JP" sz="1200" dirty="0">
                <a:latin typeface="ＭＳ Ｐ明朝" panose="02020600040205080304" pitchFamily="18" charset="-128"/>
                <a:ea typeface="ＭＳ Ｐ明朝" panose="02020600040205080304" pitchFamily="18" charset="-128"/>
              </a:rPr>
              <a:t>1</a:t>
            </a:r>
            <a:r>
              <a:rPr lang="ja-JP" altLang="en-US" sz="1200" dirty="0">
                <a:latin typeface="ＭＳ Ｐ明朝" panose="02020600040205080304" pitchFamily="18" charset="-128"/>
                <a:ea typeface="ＭＳ Ｐ明朝" panose="02020600040205080304" pitchFamily="18" charset="-128"/>
              </a:rPr>
              <a:t>校（応募</a:t>
            </a:r>
            <a:r>
              <a:rPr lang="en-US" altLang="ja-JP" sz="1200" dirty="0">
                <a:latin typeface="ＭＳ Ｐ明朝" panose="02020600040205080304" pitchFamily="18" charset="-128"/>
                <a:ea typeface="ＭＳ Ｐ明朝" panose="02020600040205080304" pitchFamily="18" charset="-128"/>
              </a:rPr>
              <a:t>3</a:t>
            </a:r>
            <a:r>
              <a:rPr lang="ja-JP" altLang="en-US" sz="1200" dirty="0">
                <a:latin typeface="ＭＳ Ｐ明朝" panose="02020600040205080304" pitchFamily="18" charset="-128"/>
                <a:ea typeface="ＭＳ Ｐ明朝" panose="02020600040205080304" pitchFamily="18" charset="-128"/>
              </a:rPr>
              <a:t>校</a:t>
            </a:r>
            <a:r>
              <a:rPr lang="ja-JP" altLang="en-US" sz="1200" dirty="0" smtClean="0">
                <a:latin typeface="ＭＳ Ｐ明朝" panose="02020600040205080304" pitchFamily="18" charset="-128"/>
                <a:ea typeface="ＭＳ Ｐ明朝" panose="02020600040205080304" pitchFamily="18" charset="-128"/>
              </a:rPr>
              <a:t>）</a:t>
            </a:r>
            <a:endParaRPr lang="en-US" altLang="ja-JP" sz="1200" dirty="0">
              <a:latin typeface="ＭＳ Ｐ明朝" panose="02020600040205080304" pitchFamily="18" charset="-128"/>
              <a:ea typeface="ＭＳ Ｐ明朝" panose="02020600040205080304" pitchFamily="18" charset="-128"/>
            </a:endParaRPr>
          </a:p>
          <a:p>
            <a:r>
              <a:rPr lang="ja-JP" altLang="en-US" sz="800" dirty="0">
                <a:latin typeface="+mn-ea"/>
              </a:rPr>
              <a:t>　</a:t>
            </a:r>
            <a:endParaRPr lang="en-US" altLang="ja-JP" sz="800" dirty="0" smtClean="0">
              <a:latin typeface="+mn-ea"/>
            </a:endParaRPr>
          </a:p>
          <a:p>
            <a:r>
              <a:rPr lang="ja-JP" altLang="en-US" sz="1200" dirty="0" smtClean="0">
                <a:latin typeface="+mn-ea"/>
              </a:rPr>
              <a:t>○対象：</a:t>
            </a:r>
            <a:r>
              <a:rPr lang="ja-JP" altLang="en-US" sz="1200" dirty="0" smtClean="0">
                <a:latin typeface="ＭＳ Ｐ明朝" panose="02020600040205080304" pitchFamily="18" charset="-128"/>
                <a:ea typeface="ＭＳ Ｐ明朝" panose="02020600040205080304" pitchFamily="18" charset="-128"/>
              </a:rPr>
              <a:t>府立学校及び私立高校</a:t>
            </a:r>
            <a:endParaRPr lang="en-US" altLang="ja-JP" sz="1200" dirty="0" smtClean="0">
              <a:latin typeface="ＭＳ Ｐ明朝" panose="02020600040205080304" pitchFamily="18" charset="-128"/>
              <a:ea typeface="ＭＳ Ｐ明朝" panose="02020600040205080304" pitchFamily="18" charset="-128"/>
            </a:endParaRPr>
          </a:p>
          <a:p>
            <a:endParaRPr lang="en-US" altLang="ja-JP" sz="800" dirty="0" smtClean="0">
              <a:latin typeface="+mn-ea"/>
            </a:endParaRPr>
          </a:p>
          <a:p>
            <a:r>
              <a:rPr lang="ja-JP" altLang="en-US" sz="1200" dirty="0" smtClean="0">
                <a:latin typeface="+mn-ea"/>
              </a:rPr>
              <a:t>○</a:t>
            </a:r>
            <a:r>
              <a:rPr lang="ja-JP" altLang="en-US" sz="1200" dirty="0">
                <a:latin typeface="+mn-ea"/>
              </a:rPr>
              <a:t>支援額：</a:t>
            </a:r>
            <a:r>
              <a:rPr lang="ja-JP" altLang="en-US" sz="1200" dirty="0">
                <a:latin typeface="ＭＳ Ｐ明朝" panose="02020600040205080304" pitchFamily="18" charset="-128"/>
                <a:ea typeface="ＭＳ Ｐ明朝" panose="02020600040205080304" pitchFamily="18" charset="-128"/>
              </a:rPr>
              <a:t>１事業あたり</a:t>
            </a:r>
            <a:r>
              <a:rPr lang="en-US" altLang="ja-JP" sz="1200" dirty="0">
                <a:latin typeface="ＭＳ Ｐ明朝" panose="02020600040205080304" pitchFamily="18" charset="-128"/>
                <a:ea typeface="ＭＳ Ｐ明朝" panose="02020600040205080304" pitchFamily="18" charset="-128"/>
              </a:rPr>
              <a:t>750</a:t>
            </a:r>
            <a:r>
              <a:rPr lang="ja-JP" altLang="en-US" sz="1200" dirty="0">
                <a:latin typeface="ＭＳ Ｐ明朝" panose="02020600040205080304" pitchFamily="18" charset="-128"/>
                <a:ea typeface="ＭＳ Ｐ明朝" panose="02020600040205080304" pitchFamily="18" charset="-128"/>
              </a:rPr>
              <a:t>万円を上限</a:t>
            </a:r>
          </a:p>
          <a:p>
            <a:endParaRPr lang="en-US" altLang="ja-JP" sz="800" dirty="0" smtClean="0">
              <a:latin typeface="+mn-ea"/>
            </a:endParaRPr>
          </a:p>
          <a:p>
            <a:r>
              <a:rPr lang="ja-JP" altLang="en-US" sz="1200" dirty="0" smtClean="0">
                <a:latin typeface="+mn-ea"/>
              </a:rPr>
              <a:t>○平成</a:t>
            </a:r>
            <a:r>
              <a:rPr lang="en-US" altLang="ja-JP" sz="1200" dirty="0" smtClean="0">
                <a:latin typeface="+mn-ea"/>
              </a:rPr>
              <a:t>26</a:t>
            </a:r>
            <a:r>
              <a:rPr lang="ja-JP" altLang="en-US" sz="1200" dirty="0" smtClean="0">
                <a:latin typeface="+mn-ea"/>
              </a:rPr>
              <a:t>年度予算額：</a:t>
            </a:r>
            <a:r>
              <a:rPr lang="en-US" altLang="ja-JP" sz="1200" dirty="0" smtClean="0">
                <a:latin typeface="ＭＳ Ｐ明朝" panose="02020600040205080304" pitchFamily="18" charset="-128"/>
                <a:ea typeface="ＭＳ Ｐ明朝" panose="02020600040205080304" pitchFamily="18" charset="-128"/>
              </a:rPr>
              <a:t>146,717</a:t>
            </a:r>
            <a:r>
              <a:rPr lang="ja-JP" altLang="en-US" sz="1200" dirty="0" smtClean="0">
                <a:latin typeface="ＭＳ Ｐ明朝" panose="02020600040205080304" pitchFamily="18" charset="-128"/>
                <a:ea typeface="ＭＳ Ｐ明朝" panose="02020600040205080304" pitchFamily="18" charset="-128"/>
              </a:rPr>
              <a:t>千円</a:t>
            </a:r>
            <a:endParaRPr lang="en-US" altLang="ja-JP" sz="1200" dirty="0" smtClean="0">
              <a:latin typeface="ＭＳ Ｐ明朝" panose="02020600040205080304" pitchFamily="18" charset="-128"/>
              <a:ea typeface="ＭＳ Ｐ明朝" panose="02020600040205080304" pitchFamily="18" charset="-128"/>
            </a:endParaRPr>
          </a:p>
          <a:p>
            <a:endParaRPr lang="en-US" altLang="ja-JP" sz="1200" dirty="0">
              <a:latin typeface="+mn-ea"/>
            </a:endParaRPr>
          </a:p>
        </p:txBody>
      </p:sp>
      <p:sp>
        <p:nvSpPr>
          <p:cNvPr id="17" name="正方形/長方形 16"/>
          <p:cNvSpPr/>
          <p:nvPr/>
        </p:nvSpPr>
        <p:spPr bwMode="auto">
          <a:xfrm>
            <a:off x="200472" y="1368781"/>
            <a:ext cx="4536507" cy="5436000"/>
          </a:xfrm>
          <a:prstGeom prst="rect">
            <a:avLst/>
          </a:prstGeom>
          <a:solidFill>
            <a:schemeClr val="bg1"/>
          </a:solidFill>
          <a:ln w="9525">
            <a:solidFill>
              <a:schemeClr val="dk1">
                <a:shade val="95000"/>
                <a:satMod val="105000"/>
              </a:schemeClr>
            </a:solidFill>
            <a:miter lim="800000"/>
            <a:headEnd/>
            <a:tailEnd/>
          </a:ln>
          <a:effectLst/>
          <a:extLst/>
        </p:spPr>
        <p:txBody>
          <a:bodyPr wrap="square" rtlCol="0" anchor="t" anchorCtr="0"/>
          <a:lstStyle/>
          <a:p>
            <a:endParaRPr lang="en-US" altLang="ja-JP" sz="1200" dirty="0" smtClean="0">
              <a:latin typeface="+mn-ea"/>
            </a:endParaRPr>
          </a:p>
          <a:p>
            <a:pPr>
              <a:lnSpc>
                <a:spcPct val="150000"/>
              </a:lnSpc>
            </a:pPr>
            <a:r>
              <a:rPr lang="ja-JP" altLang="en-US" sz="1200" dirty="0" smtClean="0">
                <a:latin typeface="+mn-ea"/>
              </a:rPr>
              <a:t>○概要</a:t>
            </a:r>
            <a:endParaRPr lang="en-US" altLang="ja-JP" sz="1200" dirty="0" smtClean="0">
              <a:latin typeface="+mn-ea"/>
            </a:endParaRPr>
          </a:p>
          <a:p>
            <a:pPr marL="85725" indent="-85725"/>
            <a:r>
              <a:rPr lang="ja-JP" altLang="en-US" sz="1200" dirty="0" smtClean="0">
                <a:latin typeface="ＭＳ Ｐ明朝" panose="02020600040205080304" pitchFamily="18" charset="-128"/>
                <a:ea typeface="ＭＳ Ｐ明朝" panose="02020600040205080304" pitchFamily="18" charset="-128"/>
              </a:rPr>
              <a:t>　学校経営計画実現のため、校長・准校長</a:t>
            </a:r>
            <a:r>
              <a:rPr lang="ja-JP" altLang="en-US" sz="1200" dirty="0">
                <a:latin typeface="ＭＳ Ｐ明朝" panose="02020600040205080304" pitchFamily="18" charset="-128"/>
                <a:ea typeface="ＭＳ Ｐ明朝" panose="02020600040205080304" pitchFamily="18" charset="-128"/>
              </a:rPr>
              <a:t>の</a:t>
            </a:r>
            <a:r>
              <a:rPr lang="ja-JP" altLang="en-US" sz="1200" dirty="0" smtClean="0">
                <a:latin typeface="ＭＳ Ｐ明朝" panose="02020600040205080304" pitchFamily="18" charset="-128"/>
                <a:ea typeface="ＭＳ Ｐ明朝" panose="02020600040205080304" pitchFamily="18" charset="-128"/>
              </a:rPr>
              <a:t>権限と責任において裁量で執行できる予算。</a:t>
            </a:r>
            <a:endParaRPr lang="en-US" altLang="ja-JP" sz="1200" dirty="0" smtClean="0">
              <a:latin typeface="ＭＳ Ｐ明朝" panose="02020600040205080304" pitchFamily="18" charset="-128"/>
              <a:ea typeface="ＭＳ Ｐ明朝" panose="02020600040205080304" pitchFamily="18" charset="-128"/>
            </a:endParaRPr>
          </a:p>
          <a:p>
            <a:r>
              <a:rPr lang="ja-JP" altLang="en-US" sz="1200" dirty="0" smtClean="0">
                <a:latin typeface="ＭＳ Ｐ明朝" panose="02020600040205080304" pitchFamily="18" charset="-128"/>
                <a:ea typeface="ＭＳ Ｐ明朝" panose="02020600040205080304" pitchFamily="18" charset="-128"/>
              </a:rPr>
              <a:t>　➢　外部人材の活用</a:t>
            </a:r>
            <a:endParaRPr lang="en-US" altLang="ja-JP" sz="1200" dirty="0" smtClean="0">
              <a:latin typeface="ＭＳ Ｐ明朝" panose="02020600040205080304" pitchFamily="18" charset="-128"/>
              <a:ea typeface="ＭＳ Ｐ明朝" panose="02020600040205080304" pitchFamily="18" charset="-128"/>
            </a:endParaRPr>
          </a:p>
          <a:p>
            <a:r>
              <a:rPr lang="ja-JP" altLang="en-US" sz="1200" dirty="0" smtClean="0">
                <a:latin typeface="ＭＳ Ｐ明朝" panose="02020600040205080304" pitchFamily="18" charset="-128"/>
                <a:ea typeface="ＭＳ Ｐ明朝" panose="02020600040205080304" pitchFamily="18" charset="-128"/>
              </a:rPr>
              <a:t>　➢　中学生への情報提供のための広報活動</a:t>
            </a:r>
            <a:endParaRPr lang="en-US" altLang="ja-JP" sz="1200" dirty="0" smtClean="0">
              <a:latin typeface="ＭＳ Ｐ明朝" panose="02020600040205080304" pitchFamily="18" charset="-128"/>
              <a:ea typeface="ＭＳ Ｐ明朝" panose="02020600040205080304" pitchFamily="18" charset="-128"/>
            </a:endParaRPr>
          </a:p>
          <a:p>
            <a:r>
              <a:rPr lang="ja-JP" altLang="en-US" sz="1200" dirty="0" smtClean="0">
                <a:latin typeface="ＭＳ Ｐ明朝" panose="02020600040205080304" pitchFamily="18" charset="-128"/>
                <a:ea typeface="ＭＳ Ｐ明朝" panose="02020600040205080304" pitchFamily="18" charset="-128"/>
              </a:rPr>
              <a:t>　➢　教職員の資質向上、地域</a:t>
            </a:r>
            <a:r>
              <a:rPr lang="ja-JP" altLang="en-US" sz="1200" dirty="0">
                <a:latin typeface="ＭＳ Ｐ明朝" panose="02020600040205080304" pitchFamily="18" charset="-128"/>
                <a:ea typeface="ＭＳ Ｐ明朝" panose="02020600040205080304" pitchFamily="18" charset="-128"/>
              </a:rPr>
              <a:t>交流</a:t>
            </a:r>
            <a:r>
              <a:rPr lang="ja-JP" altLang="en-US" sz="1200" dirty="0" smtClean="0">
                <a:latin typeface="ＭＳ Ｐ明朝" panose="02020600040205080304" pitchFamily="18" charset="-128"/>
                <a:ea typeface="ＭＳ Ｐ明朝" panose="02020600040205080304" pitchFamily="18" charset="-128"/>
              </a:rPr>
              <a:t>活動実施費等</a:t>
            </a:r>
            <a:endParaRPr lang="en-US" altLang="ja-JP" sz="1200" dirty="0" smtClean="0">
              <a:latin typeface="ＭＳ Ｐ明朝" panose="02020600040205080304" pitchFamily="18" charset="-128"/>
              <a:ea typeface="ＭＳ Ｐ明朝" panose="02020600040205080304" pitchFamily="18" charset="-128"/>
            </a:endParaRPr>
          </a:p>
          <a:p>
            <a:endParaRPr lang="en-US" altLang="ja-JP" sz="1200" dirty="0" smtClean="0">
              <a:latin typeface="+mn-ea"/>
            </a:endParaRPr>
          </a:p>
          <a:p>
            <a:r>
              <a:rPr lang="ja-JP" altLang="en-US" sz="1200" dirty="0" smtClean="0">
                <a:latin typeface="+mn-ea"/>
              </a:rPr>
              <a:t>○対象：</a:t>
            </a:r>
            <a:r>
              <a:rPr lang="ja-JP" altLang="en-US" sz="1200" dirty="0">
                <a:latin typeface="ＭＳ Ｐ明朝" panose="02020600040205080304" pitchFamily="18" charset="-128"/>
                <a:ea typeface="ＭＳ Ｐ明朝" panose="02020600040205080304" pitchFamily="18" charset="-128"/>
              </a:rPr>
              <a:t>全て</a:t>
            </a:r>
            <a:r>
              <a:rPr lang="ja-JP" altLang="en-US" sz="1200" dirty="0" smtClean="0">
                <a:latin typeface="ＭＳ Ｐ明朝" panose="02020600040205080304" pitchFamily="18" charset="-128"/>
                <a:ea typeface="ＭＳ Ｐ明朝" panose="02020600040205080304" pitchFamily="18" charset="-128"/>
              </a:rPr>
              <a:t>の府立学校</a:t>
            </a:r>
            <a:endParaRPr lang="en-US" altLang="ja-JP" sz="1200" dirty="0" smtClean="0">
              <a:latin typeface="ＭＳ Ｐ明朝" panose="02020600040205080304" pitchFamily="18" charset="-128"/>
              <a:ea typeface="ＭＳ Ｐ明朝" panose="02020600040205080304" pitchFamily="18" charset="-128"/>
            </a:endParaRPr>
          </a:p>
          <a:p>
            <a:endParaRPr lang="en-US" altLang="ja-JP" sz="800" dirty="0" smtClean="0">
              <a:latin typeface="+mn-ea"/>
            </a:endParaRPr>
          </a:p>
          <a:p>
            <a:r>
              <a:rPr lang="ja-JP" altLang="en-US" sz="1200" dirty="0" smtClean="0">
                <a:latin typeface="+mn-ea"/>
              </a:rPr>
              <a:t>○支援額：</a:t>
            </a:r>
            <a:r>
              <a:rPr lang="ja-JP" altLang="en-US" sz="1200" dirty="0" smtClean="0">
                <a:latin typeface="ＭＳ Ｐ明朝" panose="02020600040205080304" pitchFamily="18" charset="-128"/>
                <a:ea typeface="ＭＳ Ｐ明朝" panose="02020600040205080304" pitchFamily="18" charset="-128"/>
              </a:rPr>
              <a:t>１校</a:t>
            </a:r>
            <a:r>
              <a:rPr lang="en-US" altLang="ja-JP" sz="1200" dirty="0" smtClean="0">
                <a:latin typeface="ＭＳ Ｐ明朝" panose="02020600040205080304" pitchFamily="18" charset="-128"/>
                <a:ea typeface="ＭＳ Ｐ明朝" panose="02020600040205080304" pitchFamily="18" charset="-128"/>
              </a:rPr>
              <a:t>120</a:t>
            </a:r>
            <a:r>
              <a:rPr lang="ja-JP" altLang="en-US" sz="1200" dirty="0" smtClean="0">
                <a:latin typeface="ＭＳ Ｐ明朝" panose="02020600040205080304" pitchFamily="18" charset="-128"/>
                <a:ea typeface="ＭＳ Ｐ明朝" panose="02020600040205080304" pitchFamily="18" charset="-128"/>
              </a:rPr>
              <a:t>万円</a:t>
            </a:r>
            <a:endParaRPr lang="en-US" altLang="ja-JP" sz="1200" dirty="0" smtClean="0">
              <a:latin typeface="ＭＳ Ｐ明朝" panose="02020600040205080304" pitchFamily="18" charset="-128"/>
              <a:ea typeface="ＭＳ Ｐ明朝" panose="02020600040205080304" pitchFamily="18" charset="-128"/>
            </a:endParaRPr>
          </a:p>
          <a:p>
            <a:r>
              <a:rPr lang="ja-JP" altLang="en-US" sz="1200" dirty="0" smtClean="0">
                <a:latin typeface="ＭＳ Ｐ明朝" panose="02020600040205080304" pitchFamily="18" charset="-128"/>
                <a:ea typeface="ＭＳ Ｐ明朝" panose="02020600040205080304" pitchFamily="18" charset="-128"/>
              </a:rPr>
              <a:t>　（定時制</a:t>
            </a:r>
            <a:r>
              <a:rPr lang="ja-JP" altLang="en-US" sz="1200" dirty="0">
                <a:latin typeface="ＭＳ Ｐ明朝" panose="02020600040205080304" pitchFamily="18" charset="-128"/>
                <a:ea typeface="ＭＳ Ｐ明朝" panose="02020600040205080304" pitchFamily="18" charset="-128"/>
              </a:rPr>
              <a:t>、通信制及び分校設置校は</a:t>
            </a:r>
            <a:r>
              <a:rPr lang="en-US" altLang="ja-JP" sz="1200" dirty="0">
                <a:latin typeface="ＭＳ Ｐ明朝" panose="02020600040205080304" pitchFamily="18" charset="-128"/>
                <a:ea typeface="ＭＳ Ｐ明朝" panose="02020600040205080304" pitchFamily="18" charset="-128"/>
              </a:rPr>
              <a:t>60</a:t>
            </a:r>
            <a:r>
              <a:rPr lang="ja-JP" altLang="en-US" sz="1200" dirty="0">
                <a:latin typeface="ＭＳ Ｐ明朝" panose="02020600040205080304" pitchFamily="18" charset="-128"/>
                <a:ea typeface="ＭＳ Ｐ明朝" panose="02020600040205080304" pitchFamily="18" charset="-128"/>
              </a:rPr>
              <a:t>万円加算）</a:t>
            </a:r>
            <a:endParaRPr lang="en-US" altLang="ja-JP" sz="1200" dirty="0">
              <a:latin typeface="ＭＳ Ｐ明朝" panose="02020600040205080304" pitchFamily="18" charset="-128"/>
              <a:ea typeface="ＭＳ Ｐ明朝" panose="02020600040205080304" pitchFamily="18" charset="-128"/>
            </a:endParaRPr>
          </a:p>
          <a:p>
            <a:endParaRPr lang="en-US" altLang="ja-JP" sz="800" dirty="0" smtClean="0">
              <a:latin typeface="ＭＳ Ｐ明朝" panose="02020600040205080304" pitchFamily="18" charset="-128"/>
              <a:ea typeface="ＭＳ Ｐ明朝" panose="02020600040205080304" pitchFamily="18" charset="-128"/>
            </a:endParaRPr>
          </a:p>
          <a:p>
            <a:r>
              <a:rPr lang="ja-JP" altLang="en-US" sz="1200" dirty="0" smtClean="0">
                <a:latin typeface="+mn-ea"/>
              </a:rPr>
              <a:t>○平成</a:t>
            </a:r>
            <a:r>
              <a:rPr lang="en-US" altLang="ja-JP" sz="1200" dirty="0" smtClean="0">
                <a:latin typeface="+mn-ea"/>
              </a:rPr>
              <a:t>26</a:t>
            </a:r>
            <a:r>
              <a:rPr lang="ja-JP" altLang="en-US" sz="1200" dirty="0" smtClean="0">
                <a:latin typeface="+mn-ea"/>
              </a:rPr>
              <a:t>年度予算額：</a:t>
            </a:r>
            <a:r>
              <a:rPr lang="en-US" altLang="ja-JP" sz="1200" dirty="0" smtClean="0">
                <a:latin typeface="ＭＳ Ｐ明朝" panose="02020600040205080304" pitchFamily="18" charset="-128"/>
                <a:ea typeface="ＭＳ Ｐ明朝" panose="02020600040205080304" pitchFamily="18" charset="-128"/>
              </a:rPr>
              <a:t>210,000</a:t>
            </a:r>
            <a:r>
              <a:rPr lang="ja-JP" altLang="en-US" sz="1200" dirty="0" smtClean="0">
                <a:latin typeface="ＭＳ Ｐ明朝" panose="02020600040205080304" pitchFamily="18" charset="-128"/>
                <a:ea typeface="ＭＳ Ｐ明朝" panose="02020600040205080304" pitchFamily="18" charset="-128"/>
              </a:rPr>
              <a:t>千円</a:t>
            </a:r>
            <a:endParaRPr lang="en-US" altLang="ja-JP" sz="1200" dirty="0" smtClean="0">
              <a:latin typeface="ＭＳ Ｐ明朝" panose="02020600040205080304" pitchFamily="18" charset="-128"/>
              <a:ea typeface="ＭＳ Ｐ明朝" panose="02020600040205080304" pitchFamily="18" charset="-128"/>
            </a:endParaRPr>
          </a:p>
          <a:p>
            <a:endParaRPr lang="en-US" altLang="ja-JP" sz="1200" dirty="0">
              <a:latin typeface="+mn-ea"/>
            </a:endParaRPr>
          </a:p>
          <a:p>
            <a:endParaRPr lang="en-US" altLang="ja-JP" sz="1200" dirty="0">
              <a:latin typeface="+mn-ea"/>
            </a:endParaRPr>
          </a:p>
          <a:p>
            <a:endParaRPr lang="en-US" altLang="ja-JP" sz="1200" dirty="0" smtClean="0">
              <a:latin typeface="+mn-ea"/>
            </a:endParaRPr>
          </a:p>
          <a:p>
            <a:endParaRPr lang="en-US" altLang="ja-JP" sz="1200" dirty="0">
              <a:latin typeface="+mn-ea"/>
            </a:endParaRPr>
          </a:p>
          <a:p>
            <a:endParaRPr lang="en-US" altLang="ja-JP" sz="1200" dirty="0" smtClean="0">
              <a:latin typeface="+mn-ea"/>
            </a:endParaRPr>
          </a:p>
        </p:txBody>
      </p:sp>
      <p:sp>
        <p:nvSpPr>
          <p:cNvPr id="21" name="角丸四角形 20"/>
          <p:cNvSpPr/>
          <p:nvPr/>
        </p:nvSpPr>
        <p:spPr bwMode="auto">
          <a:xfrm>
            <a:off x="374204" y="1241464"/>
            <a:ext cx="2160240" cy="367697"/>
          </a:xfrm>
          <a:prstGeom prst="roundRect">
            <a:avLst>
              <a:gd name="adj" fmla="val 16203"/>
            </a:avLst>
          </a:prstGeom>
          <a:ln>
            <a:headEnd/>
            <a:tailEnd/>
          </a:ln>
          <a:extLst/>
        </p:spPr>
        <p:style>
          <a:lnRef idx="1">
            <a:schemeClr val="accent1"/>
          </a:lnRef>
          <a:fillRef idx="2">
            <a:schemeClr val="accent1"/>
          </a:fillRef>
          <a:effectRef idx="1">
            <a:schemeClr val="accent1"/>
          </a:effectRef>
          <a:fontRef idx="minor">
            <a:schemeClr val="dk1"/>
          </a:fontRef>
        </p:style>
        <p:txBody>
          <a:bodyPr wrap="none" lIns="94640" tIns="47320" rIns="94640" bIns="47320" rtlCol="0" anchor="ctr"/>
          <a:lstStyle/>
          <a:p>
            <a:pPr algn="ctr"/>
            <a:r>
              <a:rPr lang="ja-JP" altLang="en-US" sz="1400" b="1" dirty="0" smtClean="0">
                <a:latin typeface="ＭＳ Ｐゴシック" panose="020B0600070205080204" pitchFamily="50" charset="-128"/>
                <a:ea typeface="ＭＳ Ｐゴシック" panose="020B0600070205080204" pitchFamily="50" charset="-128"/>
              </a:rPr>
              <a:t>校長</a:t>
            </a:r>
            <a:r>
              <a:rPr lang="ja-JP" altLang="en-US" sz="1400" b="1" dirty="0">
                <a:latin typeface="ＭＳ Ｐゴシック" panose="020B0600070205080204" pitchFamily="50" charset="-128"/>
                <a:ea typeface="ＭＳ Ｐゴシック" panose="020B0600070205080204" pitchFamily="50" charset="-128"/>
              </a:rPr>
              <a:t>マネジメント</a:t>
            </a:r>
            <a:r>
              <a:rPr lang="ja-JP" altLang="en-US" sz="1400" b="1" dirty="0" smtClean="0">
                <a:latin typeface="ＭＳ Ｐゴシック" panose="020B0600070205080204" pitchFamily="50" charset="-128"/>
                <a:ea typeface="ＭＳ Ｐゴシック" panose="020B0600070205080204" pitchFamily="50" charset="-128"/>
              </a:rPr>
              <a:t>経費</a:t>
            </a:r>
            <a:endParaRPr lang="en-US" altLang="ja-JP" sz="1400" b="1" dirty="0">
              <a:latin typeface="ＭＳ Ｐゴシック" panose="020B0600070205080204" pitchFamily="50" charset="-128"/>
              <a:ea typeface="ＭＳ Ｐゴシック" panose="020B0600070205080204" pitchFamily="50" charset="-128"/>
            </a:endParaRPr>
          </a:p>
        </p:txBody>
      </p:sp>
      <p:sp>
        <p:nvSpPr>
          <p:cNvPr id="14" name="二等辺三角形 13"/>
          <p:cNvSpPr/>
          <p:nvPr/>
        </p:nvSpPr>
        <p:spPr>
          <a:xfrm flipV="1">
            <a:off x="1812032" y="4221088"/>
            <a:ext cx="1440160" cy="216024"/>
          </a:xfrm>
          <a:prstGeom prst="triangle">
            <a:avLst/>
          </a:prstGeom>
          <a:solidFill>
            <a:schemeClr val="bg2"/>
          </a:solidFill>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wrap="square" rtlCol="0" anchor="ctr">
            <a:noAutofit/>
          </a:bodyPr>
          <a:lstStyle/>
          <a:p>
            <a:pPr algn="ctr"/>
            <a:endParaRPr kumimoji="1" lang="ja-JP" altLang="en-US" sz="1000" b="1" dirty="0" smtClean="0">
              <a:latin typeface="+mn-ea"/>
            </a:endParaRPr>
          </a:p>
        </p:txBody>
      </p:sp>
      <p:sp>
        <p:nvSpPr>
          <p:cNvPr id="18" name="角丸四角形 17"/>
          <p:cNvSpPr/>
          <p:nvPr/>
        </p:nvSpPr>
        <p:spPr bwMode="auto">
          <a:xfrm>
            <a:off x="5135808" y="1241464"/>
            <a:ext cx="2160240" cy="367697"/>
          </a:xfrm>
          <a:prstGeom prst="roundRect">
            <a:avLst>
              <a:gd name="adj" fmla="val 16203"/>
            </a:avLst>
          </a:prstGeom>
          <a:ln>
            <a:headEnd/>
            <a:tailEnd/>
          </a:ln>
          <a:extLst/>
        </p:spPr>
        <p:style>
          <a:lnRef idx="1">
            <a:schemeClr val="accent1"/>
          </a:lnRef>
          <a:fillRef idx="2">
            <a:schemeClr val="accent1"/>
          </a:fillRef>
          <a:effectRef idx="1">
            <a:schemeClr val="accent1"/>
          </a:effectRef>
          <a:fontRef idx="minor">
            <a:schemeClr val="dk1"/>
          </a:fontRef>
        </p:style>
        <p:txBody>
          <a:bodyPr wrap="none" lIns="94640" tIns="47320" rIns="94640" bIns="47320" rtlCol="0" anchor="ctr"/>
          <a:lstStyle/>
          <a:p>
            <a:pPr algn="ctr"/>
            <a:r>
              <a:rPr lang="ja-JP" altLang="en-US" sz="1400" b="1" dirty="0" smtClean="0">
                <a:latin typeface="ＭＳ Ｐゴシック" panose="020B0600070205080204" pitchFamily="50" charset="-128"/>
                <a:ea typeface="ＭＳ Ｐゴシック" panose="020B0600070205080204" pitchFamily="50" charset="-128"/>
              </a:rPr>
              <a:t>学校経営推進費</a:t>
            </a:r>
            <a:endParaRPr lang="en-US" altLang="ja-JP" sz="1400" b="1" dirty="0">
              <a:latin typeface="ＭＳ Ｐゴシック" panose="020B0600070205080204" pitchFamily="50" charset="-128"/>
              <a:ea typeface="ＭＳ Ｐゴシック" panose="020B0600070205080204" pitchFamily="50" charset="-128"/>
            </a:endParaRPr>
          </a:p>
        </p:txBody>
      </p:sp>
      <p:sp>
        <p:nvSpPr>
          <p:cNvPr id="19" name="角丸四角形 18"/>
          <p:cNvSpPr/>
          <p:nvPr/>
        </p:nvSpPr>
        <p:spPr bwMode="auto">
          <a:xfrm>
            <a:off x="284244" y="4625840"/>
            <a:ext cx="4343944" cy="2160240"/>
          </a:xfrm>
          <a:prstGeom prst="roundRect">
            <a:avLst>
              <a:gd name="adj" fmla="val 13419"/>
            </a:avLst>
          </a:prstGeom>
          <a:solidFill>
            <a:schemeClr val="bg1"/>
          </a:solidFill>
          <a:ln w="9525">
            <a:solidFill>
              <a:schemeClr val="dk1">
                <a:shade val="95000"/>
                <a:satMod val="105000"/>
              </a:schemeClr>
            </a:solidFill>
            <a:miter lim="800000"/>
            <a:headEnd/>
            <a:tailEnd/>
          </a:ln>
          <a:effectLst/>
          <a:extLst/>
        </p:spPr>
        <p:txBody>
          <a:bodyPr wrap="square" rtlCol="0" anchor="t" anchorCtr="0"/>
          <a:lstStyle/>
          <a:p>
            <a:r>
              <a:rPr lang="en-US" altLang="ja-JP" sz="1200" dirty="0" smtClean="0">
                <a:latin typeface="+mn-ea"/>
              </a:rPr>
              <a:t>【</a:t>
            </a:r>
            <a:r>
              <a:rPr lang="ja-JP" altLang="en-US" sz="1200" dirty="0" smtClean="0">
                <a:latin typeface="+mn-ea"/>
              </a:rPr>
              <a:t>活用事例</a:t>
            </a:r>
            <a:r>
              <a:rPr lang="en-US" altLang="ja-JP" sz="1200" dirty="0" smtClean="0">
                <a:latin typeface="+mn-ea"/>
              </a:rPr>
              <a:t>】</a:t>
            </a:r>
          </a:p>
          <a:p>
            <a:endParaRPr lang="en-US" altLang="ja-JP" sz="1200" dirty="0" smtClean="0">
              <a:latin typeface="+mn-ea"/>
            </a:endParaRPr>
          </a:p>
        </p:txBody>
      </p:sp>
      <p:sp>
        <p:nvSpPr>
          <p:cNvPr id="22" name="角丸四角形 21"/>
          <p:cNvSpPr/>
          <p:nvPr/>
        </p:nvSpPr>
        <p:spPr bwMode="auto">
          <a:xfrm>
            <a:off x="5005968" y="4769856"/>
            <a:ext cx="4580159" cy="2016225"/>
          </a:xfrm>
          <a:prstGeom prst="roundRect">
            <a:avLst>
              <a:gd name="adj" fmla="val 13419"/>
            </a:avLst>
          </a:prstGeom>
          <a:solidFill>
            <a:schemeClr val="bg1"/>
          </a:solidFill>
          <a:ln w="9525">
            <a:solidFill>
              <a:schemeClr val="dk1">
                <a:shade val="95000"/>
                <a:satMod val="105000"/>
              </a:schemeClr>
            </a:solidFill>
            <a:miter lim="800000"/>
            <a:headEnd/>
            <a:tailEnd/>
          </a:ln>
          <a:effectLst/>
          <a:extLst/>
        </p:spPr>
        <p:txBody>
          <a:bodyPr wrap="square" rtlCol="0" anchor="t" anchorCtr="0"/>
          <a:lstStyle/>
          <a:p>
            <a:r>
              <a:rPr lang="en-US" altLang="ja-JP" sz="1200" dirty="0" smtClean="0">
                <a:latin typeface="+mn-ea"/>
              </a:rPr>
              <a:t>【</a:t>
            </a:r>
            <a:r>
              <a:rPr lang="ja-JP" altLang="en-US" sz="1200" dirty="0" smtClean="0">
                <a:latin typeface="+mn-ea"/>
              </a:rPr>
              <a:t>活用事例</a:t>
            </a:r>
            <a:r>
              <a:rPr lang="en-US" altLang="ja-JP" sz="1200" dirty="0" smtClean="0">
                <a:latin typeface="+mn-ea"/>
              </a:rPr>
              <a:t>】</a:t>
            </a:r>
          </a:p>
          <a:p>
            <a:endParaRPr lang="en-US" altLang="ja-JP" sz="1200" dirty="0" smtClean="0">
              <a:latin typeface="+mn-ea"/>
            </a:endParaRPr>
          </a:p>
        </p:txBody>
      </p:sp>
      <p:sp>
        <p:nvSpPr>
          <p:cNvPr id="23" name="二等辺三角形 22"/>
          <p:cNvSpPr/>
          <p:nvPr/>
        </p:nvSpPr>
        <p:spPr>
          <a:xfrm flipV="1">
            <a:off x="6496000" y="4509120"/>
            <a:ext cx="1440160" cy="216024"/>
          </a:xfrm>
          <a:prstGeom prst="triangle">
            <a:avLst/>
          </a:prstGeom>
          <a:solidFill>
            <a:schemeClr val="bg2"/>
          </a:solidFill>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wrap="square" rtlCol="0" anchor="ctr">
            <a:noAutofit/>
          </a:bodyPr>
          <a:lstStyle/>
          <a:p>
            <a:pPr algn="ctr"/>
            <a:endParaRPr kumimoji="1" lang="ja-JP" altLang="en-US" sz="1000" b="1" dirty="0" smtClean="0">
              <a:latin typeface="+mn-ea"/>
            </a:endParaRPr>
          </a:p>
        </p:txBody>
      </p:sp>
      <p:graphicFrame>
        <p:nvGraphicFramePr>
          <p:cNvPr id="2" name="表 1"/>
          <p:cNvGraphicFramePr>
            <a:graphicFrameLocks noGrp="1"/>
          </p:cNvGraphicFramePr>
          <p:nvPr>
            <p:extLst>
              <p:ext uri="{D42A27DB-BD31-4B8C-83A1-F6EECF244321}">
                <p14:modId xmlns:p14="http://schemas.microsoft.com/office/powerpoint/2010/main" val="3962874634"/>
              </p:ext>
            </p:extLst>
          </p:nvPr>
        </p:nvGraphicFramePr>
        <p:xfrm>
          <a:off x="553244" y="4977260"/>
          <a:ext cx="3962400" cy="1614805"/>
        </p:xfrm>
        <a:graphic>
          <a:graphicData uri="http://schemas.openxmlformats.org/drawingml/2006/table">
            <a:tbl>
              <a:tblPr firstRow="1" firstCol="1" bandRow="1"/>
              <a:tblGrid>
                <a:gridCol w="3962400">
                  <a:extLst>
                    <a:ext uri="{9D8B030D-6E8A-4147-A177-3AD203B41FA5}">
                      <a16:colId xmlns:a16="http://schemas.microsoft.com/office/drawing/2014/main" val="20000"/>
                    </a:ext>
                  </a:extLst>
                </a:gridCol>
              </a:tblGrid>
              <a:tr h="0">
                <a:tc>
                  <a:txBody>
                    <a:bodyPr/>
                    <a:lstStyle/>
                    <a:p>
                      <a:pPr algn="just">
                        <a:lnSpc>
                          <a:spcPts val="1400"/>
                        </a:lnSpc>
                        <a:spcAft>
                          <a:spcPts val="0"/>
                        </a:spcAft>
                      </a:pPr>
                      <a:r>
                        <a:rPr kumimoji="1" lang="ja-JP" sz="1050" kern="100">
                          <a:solidFill>
                            <a:srgbClr val="000000"/>
                          </a:solidFill>
                          <a:effectLst/>
                          <a:latin typeface="ＭＳ 明朝"/>
                          <a:ea typeface="HG丸ｺﾞｼｯｸM-PRO"/>
                          <a:cs typeface="Times New Roman"/>
                        </a:rPr>
                        <a:t>・外部講師等の謝礼金</a:t>
                      </a:r>
                      <a:endParaRPr lang="ja-JP" sz="1050" kern="100">
                        <a:effectLst/>
                        <a:latin typeface="Century"/>
                        <a:ea typeface="ＭＳ 明朝"/>
                        <a:cs typeface="Times New Roman"/>
                      </a:endParaRPr>
                    </a:p>
                  </a:txBody>
                  <a:tcPr marL="68580" marR="68580" marT="9525"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64135">
                <a:tc>
                  <a:txBody>
                    <a:bodyPr/>
                    <a:lstStyle/>
                    <a:p>
                      <a:pPr algn="just">
                        <a:spcAft>
                          <a:spcPts val="0"/>
                        </a:spcAft>
                      </a:pPr>
                      <a:r>
                        <a:rPr kumimoji="1" lang="ja-JP" sz="1050" kern="100">
                          <a:solidFill>
                            <a:srgbClr val="000000"/>
                          </a:solidFill>
                          <a:effectLst/>
                          <a:latin typeface="ＭＳ 明朝"/>
                          <a:ea typeface="HG丸ｺﾞｼｯｸM-PRO"/>
                          <a:cs typeface="Times New Roman"/>
                        </a:rPr>
                        <a:t>・中学校訪問等の旅費</a:t>
                      </a:r>
                      <a:endParaRPr lang="ja-JP" sz="1050" kern="100">
                        <a:effectLst/>
                        <a:latin typeface="Century"/>
                        <a:ea typeface="ＭＳ 明朝"/>
                        <a:cs typeface="Times New Roman"/>
                      </a:endParaRPr>
                    </a:p>
                  </a:txBody>
                  <a:tcPr marL="68580" marR="68580" marT="9525"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4450">
                <a:tc>
                  <a:txBody>
                    <a:bodyPr/>
                    <a:lstStyle/>
                    <a:p>
                      <a:pPr algn="just">
                        <a:spcAft>
                          <a:spcPts val="0"/>
                        </a:spcAft>
                      </a:pPr>
                      <a:r>
                        <a:rPr kumimoji="1" lang="ja-JP" sz="1050" kern="100">
                          <a:solidFill>
                            <a:srgbClr val="000000"/>
                          </a:solidFill>
                          <a:effectLst/>
                          <a:latin typeface="ＭＳ 明朝"/>
                          <a:ea typeface="HG丸ｺﾞｼｯｸM-PRO"/>
                          <a:cs typeface="Times New Roman"/>
                        </a:rPr>
                        <a:t>・学校案内、リーフレット等の作成経費</a:t>
                      </a:r>
                      <a:endParaRPr lang="ja-JP" sz="1050" kern="100">
                        <a:effectLst/>
                        <a:latin typeface="Century"/>
                        <a:ea typeface="ＭＳ 明朝"/>
                        <a:cs typeface="Times New Roman"/>
                      </a:endParaRPr>
                    </a:p>
                  </a:txBody>
                  <a:tcPr marL="68580" marR="68580" marT="9525"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51435">
                <a:tc>
                  <a:txBody>
                    <a:bodyPr/>
                    <a:lstStyle/>
                    <a:p>
                      <a:pPr algn="just">
                        <a:spcAft>
                          <a:spcPts val="0"/>
                        </a:spcAft>
                      </a:pPr>
                      <a:r>
                        <a:rPr kumimoji="1" lang="ja-JP" sz="1050" kern="100">
                          <a:solidFill>
                            <a:srgbClr val="000000"/>
                          </a:solidFill>
                          <a:effectLst/>
                          <a:latin typeface="ＭＳ 明朝"/>
                          <a:ea typeface="HG丸ｺﾞｼｯｸM-PRO"/>
                          <a:cs typeface="Times New Roman"/>
                        </a:rPr>
                        <a:t>・施設や備品等の補修に要する経費</a:t>
                      </a:r>
                      <a:endParaRPr lang="ja-JP" sz="1050" kern="100">
                        <a:effectLst/>
                        <a:latin typeface="Century"/>
                        <a:ea typeface="ＭＳ 明朝"/>
                        <a:cs typeface="Times New Roman"/>
                      </a:endParaRPr>
                    </a:p>
                  </a:txBody>
                  <a:tcPr marL="68580" marR="68580" marT="9525"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just">
                        <a:lnSpc>
                          <a:spcPts val="1400"/>
                        </a:lnSpc>
                        <a:spcAft>
                          <a:spcPts val="0"/>
                        </a:spcAft>
                      </a:pPr>
                      <a:r>
                        <a:rPr kumimoji="1" lang="ja-JP" sz="1050" kern="100">
                          <a:solidFill>
                            <a:srgbClr val="000000"/>
                          </a:solidFill>
                          <a:effectLst/>
                          <a:latin typeface="ＭＳ 明朝"/>
                          <a:ea typeface="HG丸ｺﾞｼｯｸM-PRO"/>
                          <a:cs typeface="Times New Roman"/>
                        </a:rPr>
                        <a:t>・中学生の体験活動等のための損害保険料</a:t>
                      </a:r>
                      <a:endParaRPr lang="ja-JP" sz="1050" kern="100">
                        <a:effectLst/>
                        <a:latin typeface="Century"/>
                        <a:ea typeface="ＭＳ 明朝"/>
                        <a:cs typeface="Times New Roman"/>
                      </a:endParaRPr>
                    </a:p>
                  </a:txBody>
                  <a:tcPr marL="68580" marR="68580" marT="9525"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just">
                        <a:lnSpc>
                          <a:spcPts val="1400"/>
                        </a:lnSpc>
                        <a:spcAft>
                          <a:spcPts val="0"/>
                        </a:spcAft>
                      </a:pPr>
                      <a:r>
                        <a:rPr kumimoji="1" lang="ja-JP" sz="1050" kern="100">
                          <a:solidFill>
                            <a:srgbClr val="000000"/>
                          </a:solidFill>
                          <a:effectLst/>
                          <a:latin typeface="ＭＳ 明朝"/>
                          <a:ea typeface="HG丸ｺﾞｼｯｸM-PRO"/>
                          <a:cs typeface="Times New Roman"/>
                        </a:rPr>
                        <a:t>・学校</a:t>
                      </a:r>
                      <a:r>
                        <a:rPr kumimoji="1" lang="en-US" sz="1050" kern="100">
                          <a:solidFill>
                            <a:srgbClr val="000000"/>
                          </a:solidFill>
                          <a:effectLst/>
                          <a:latin typeface="ＭＳ 明朝"/>
                          <a:ea typeface="HG丸ｺﾞｼｯｸM-PRO"/>
                          <a:cs typeface="Times New Roman"/>
                        </a:rPr>
                        <a:t>HP</a:t>
                      </a:r>
                      <a:r>
                        <a:rPr kumimoji="1" lang="ja-JP" sz="1050" kern="100">
                          <a:solidFill>
                            <a:srgbClr val="000000"/>
                          </a:solidFill>
                          <a:effectLst/>
                          <a:latin typeface="ＭＳ 明朝"/>
                          <a:ea typeface="HG丸ｺﾞｼｯｸM-PRO"/>
                          <a:cs typeface="Times New Roman"/>
                        </a:rPr>
                        <a:t>管理運営費用</a:t>
                      </a:r>
                      <a:endParaRPr lang="ja-JP" sz="1050" kern="100">
                        <a:effectLst/>
                        <a:latin typeface="Century"/>
                        <a:ea typeface="ＭＳ 明朝"/>
                        <a:cs typeface="Times New Roman"/>
                      </a:endParaRPr>
                    </a:p>
                  </a:txBody>
                  <a:tcPr marL="68580" marR="68580" marT="9525"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just">
                        <a:lnSpc>
                          <a:spcPts val="1400"/>
                        </a:lnSpc>
                        <a:spcAft>
                          <a:spcPts val="0"/>
                        </a:spcAft>
                      </a:pPr>
                      <a:r>
                        <a:rPr kumimoji="1" lang="ja-JP" sz="1050" kern="100">
                          <a:solidFill>
                            <a:srgbClr val="000000"/>
                          </a:solidFill>
                          <a:effectLst/>
                          <a:latin typeface="ＭＳ 明朝"/>
                          <a:ea typeface="HG丸ｺﾞｼｯｸM-PRO"/>
                          <a:cs typeface="Times New Roman"/>
                        </a:rPr>
                        <a:t>・学校外の会場等の借上げに要する経費</a:t>
                      </a:r>
                      <a:endParaRPr lang="ja-JP" sz="1050" kern="100">
                        <a:effectLst/>
                        <a:latin typeface="Century"/>
                        <a:ea typeface="ＭＳ 明朝"/>
                        <a:cs typeface="Times New Roman"/>
                      </a:endParaRPr>
                    </a:p>
                  </a:txBody>
                  <a:tcPr marL="68580" marR="68580" marT="9525"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44450">
                <a:tc>
                  <a:txBody>
                    <a:bodyPr/>
                    <a:lstStyle/>
                    <a:p>
                      <a:pPr algn="just">
                        <a:spcAft>
                          <a:spcPts val="0"/>
                        </a:spcAft>
                      </a:pPr>
                      <a:r>
                        <a:rPr kumimoji="1" lang="ja-JP" sz="1050" kern="100">
                          <a:solidFill>
                            <a:srgbClr val="000000"/>
                          </a:solidFill>
                          <a:effectLst/>
                          <a:latin typeface="ＭＳ 明朝"/>
                          <a:ea typeface="HG丸ｺﾞｼｯｸM-PRO"/>
                          <a:cs typeface="Times New Roman"/>
                        </a:rPr>
                        <a:t>・</a:t>
                      </a:r>
                      <a:r>
                        <a:rPr kumimoji="1" lang="en-US" sz="1050" kern="100">
                          <a:solidFill>
                            <a:srgbClr val="000000"/>
                          </a:solidFill>
                          <a:effectLst/>
                          <a:latin typeface="ＭＳ 明朝"/>
                          <a:ea typeface="HG丸ｺﾞｼｯｸM-PRO"/>
                          <a:cs typeface="Times New Roman"/>
                        </a:rPr>
                        <a:t>10</a:t>
                      </a:r>
                      <a:r>
                        <a:rPr kumimoji="1" lang="ja-JP" sz="1050" kern="100">
                          <a:solidFill>
                            <a:srgbClr val="000000"/>
                          </a:solidFill>
                          <a:effectLst/>
                          <a:latin typeface="ＭＳ 明朝"/>
                          <a:ea typeface="HG丸ｺﾞｼｯｸM-PRO"/>
                          <a:cs typeface="Times New Roman"/>
                        </a:rPr>
                        <a:t>万円以上の教材等の購入に要する経費</a:t>
                      </a:r>
                      <a:endParaRPr lang="ja-JP" sz="1050" kern="100">
                        <a:effectLst/>
                        <a:latin typeface="Century"/>
                        <a:ea typeface="ＭＳ 明朝"/>
                        <a:cs typeface="Times New Roman"/>
                      </a:endParaRPr>
                    </a:p>
                  </a:txBody>
                  <a:tcPr marL="68580" marR="68580" marT="9525"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just">
                        <a:lnSpc>
                          <a:spcPts val="1400"/>
                        </a:lnSpc>
                        <a:spcAft>
                          <a:spcPts val="0"/>
                        </a:spcAft>
                      </a:pPr>
                      <a:r>
                        <a:rPr kumimoji="1" lang="ja-JP" sz="1050" kern="100" dirty="0">
                          <a:solidFill>
                            <a:srgbClr val="000000"/>
                          </a:solidFill>
                          <a:effectLst/>
                          <a:latin typeface="ＭＳ 明朝"/>
                          <a:ea typeface="HG丸ｺﾞｼｯｸM-PRO"/>
                          <a:cs typeface="Times New Roman"/>
                        </a:rPr>
                        <a:t>・外部の研修会や講習会への参加費や受講料</a:t>
                      </a:r>
                      <a:endParaRPr lang="ja-JP" sz="1050" kern="100" dirty="0">
                        <a:effectLst/>
                        <a:latin typeface="Century"/>
                        <a:ea typeface="ＭＳ 明朝"/>
                        <a:cs typeface="Times New Roman"/>
                      </a:endParaRPr>
                    </a:p>
                  </a:txBody>
                  <a:tcPr marL="68580" marR="68580" marT="9525"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3" name="表 2"/>
          <p:cNvGraphicFramePr>
            <a:graphicFrameLocks noGrp="1"/>
          </p:cNvGraphicFramePr>
          <p:nvPr>
            <p:extLst>
              <p:ext uri="{D42A27DB-BD31-4B8C-83A1-F6EECF244321}">
                <p14:modId xmlns:p14="http://schemas.microsoft.com/office/powerpoint/2010/main" val="3646963470"/>
              </p:ext>
            </p:extLst>
          </p:nvPr>
        </p:nvGraphicFramePr>
        <p:xfrm>
          <a:off x="5330061" y="5100793"/>
          <a:ext cx="3962400" cy="1522095"/>
        </p:xfrm>
        <a:graphic>
          <a:graphicData uri="http://schemas.openxmlformats.org/drawingml/2006/table">
            <a:tbl>
              <a:tblPr firstRow="1" firstCol="1" bandRow="1"/>
              <a:tblGrid>
                <a:gridCol w="3962400">
                  <a:extLst>
                    <a:ext uri="{9D8B030D-6E8A-4147-A177-3AD203B41FA5}">
                      <a16:colId xmlns:a16="http://schemas.microsoft.com/office/drawing/2014/main" val="20000"/>
                    </a:ext>
                  </a:extLst>
                </a:gridCol>
              </a:tblGrid>
              <a:tr h="414321">
                <a:tc>
                  <a:txBody>
                    <a:bodyPr/>
                    <a:lstStyle/>
                    <a:p>
                      <a:pPr algn="l">
                        <a:spcAft>
                          <a:spcPts val="0"/>
                        </a:spcAft>
                      </a:pPr>
                      <a:r>
                        <a:rPr lang="ja-JP" sz="1050" kern="100" dirty="0">
                          <a:solidFill>
                            <a:srgbClr val="000000"/>
                          </a:solidFill>
                          <a:effectLst/>
                          <a:latin typeface="ＭＳ 明朝"/>
                          <a:ea typeface="HG丸ｺﾞｼｯｸM-PRO"/>
                          <a:cs typeface="Times New Roman"/>
                        </a:rPr>
                        <a:t>・授業改善のための全普通</a:t>
                      </a:r>
                      <a:r>
                        <a:rPr lang="ja-JP" sz="1050" kern="100" dirty="0" smtClean="0">
                          <a:solidFill>
                            <a:srgbClr val="000000"/>
                          </a:solidFill>
                          <a:effectLst/>
                          <a:latin typeface="ＭＳ 明朝"/>
                          <a:ea typeface="HG丸ｺﾞｼｯｸM-PRO"/>
                          <a:cs typeface="Times New Roman"/>
                        </a:rPr>
                        <a:t>教室</a:t>
                      </a:r>
                      <a:r>
                        <a:rPr lang="ja-JP" altLang="en-US" sz="1050" kern="100" dirty="0" smtClean="0">
                          <a:solidFill>
                            <a:srgbClr val="000000"/>
                          </a:solidFill>
                          <a:effectLst/>
                          <a:latin typeface="ＭＳ 明朝"/>
                          <a:ea typeface="HG丸ｺﾞｼｯｸM-PRO"/>
                          <a:cs typeface="Times New Roman"/>
                        </a:rPr>
                        <a:t>環境</a:t>
                      </a:r>
                      <a:r>
                        <a:rPr lang="ja-JP" sz="1050" kern="100" dirty="0" smtClean="0">
                          <a:solidFill>
                            <a:srgbClr val="000000"/>
                          </a:solidFill>
                          <a:effectLst/>
                          <a:latin typeface="ＭＳ 明朝"/>
                          <a:ea typeface="HG丸ｺﾞｼｯｸM-PRO"/>
                          <a:cs typeface="Times New Roman"/>
                        </a:rPr>
                        <a:t>整備</a:t>
                      </a:r>
                      <a:r>
                        <a:rPr lang="ja-JP" sz="1050" kern="100" dirty="0">
                          <a:solidFill>
                            <a:srgbClr val="000000"/>
                          </a:solidFill>
                          <a:effectLst/>
                          <a:latin typeface="ＭＳ 明朝"/>
                          <a:ea typeface="HG丸ｺﾞｼｯｸM-PRO"/>
                          <a:cs typeface="Times New Roman"/>
                        </a:rPr>
                        <a:t>費用（電子黒板機能付き短焦点</a:t>
                      </a:r>
                      <a:r>
                        <a:rPr lang="ja-JP" sz="1050" kern="100" dirty="0" smtClean="0">
                          <a:solidFill>
                            <a:srgbClr val="000000"/>
                          </a:solidFill>
                          <a:effectLst/>
                          <a:latin typeface="ＭＳ 明朝"/>
                          <a:ea typeface="HG丸ｺﾞｼｯｸM-PRO"/>
                          <a:cs typeface="Times New Roman"/>
                        </a:rPr>
                        <a:t>プロジェクター</a:t>
                      </a:r>
                      <a:r>
                        <a:rPr lang="ja-JP" altLang="en-US" sz="1050" kern="100" dirty="0" smtClean="0">
                          <a:solidFill>
                            <a:srgbClr val="000000"/>
                          </a:solidFill>
                          <a:effectLst/>
                          <a:latin typeface="ＭＳ 明朝"/>
                          <a:ea typeface="HG丸ｺﾞｼｯｸM-PRO"/>
                          <a:cs typeface="Times New Roman"/>
                        </a:rPr>
                        <a:t>及びマグネットスクリーン</a:t>
                      </a:r>
                      <a:r>
                        <a:rPr lang="ja-JP" sz="1050" kern="100" dirty="0" smtClean="0">
                          <a:solidFill>
                            <a:srgbClr val="000000"/>
                          </a:solidFill>
                          <a:effectLst/>
                          <a:latin typeface="ＭＳ 明朝"/>
                          <a:ea typeface="HG丸ｺﾞｼｯｸM-PRO"/>
                          <a:cs typeface="Times New Roman"/>
                        </a:rPr>
                        <a:t>設置）</a:t>
                      </a:r>
                      <a:endParaRPr lang="en-US" altLang="ja-JP" sz="1050" kern="100" dirty="0" smtClean="0">
                        <a:solidFill>
                          <a:srgbClr val="000000"/>
                        </a:solidFill>
                        <a:effectLst/>
                        <a:latin typeface="ＭＳ 明朝"/>
                        <a:ea typeface="HG丸ｺﾞｼｯｸM-PRO"/>
                        <a:cs typeface="Times New Roman"/>
                      </a:endParaRPr>
                    </a:p>
                    <a:p>
                      <a:pPr algn="l">
                        <a:spcAft>
                          <a:spcPts val="0"/>
                        </a:spcAft>
                      </a:pPr>
                      <a:r>
                        <a:rPr lang="ja-JP" sz="1050" kern="100" dirty="0">
                          <a:solidFill>
                            <a:srgbClr val="000000"/>
                          </a:solidFill>
                          <a:effectLst/>
                          <a:latin typeface="ＭＳ 明朝"/>
                          <a:ea typeface="HG丸ｺﾞｼｯｸM-PRO"/>
                          <a:cs typeface="Times New Roman"/>
                        </a:rPr>
                        <a:t>　　　　　　　　　</a:t>
                      </a:r>
                      <a:r>
                        <a:rPr lang="ja-JP" altLang="en-US" sz="1050" kern="100" dirty="0" smtClean="0">
                          <a:solidFill>
                            <a:srgbClr val="000000"/>
                          </a:solidFill>
                          <a:effectLst/>
                          <a:latin typeface="ＭＳ 明朝"/>
                          <a:ea typeface="HG丸ｺﾞｼｯｸM-PRO"/>
                          <a:cs typeface="Times New Roman"/>
                        </a:rPr>
                        <a:t>　　　　　　　　　　　　</a:t>
                      </a:r>
                      <a:r>
                        <a:rPr lang="ja-JP" sz="1050" kern="100" dirty="0" smtClean="0">
                          <a:solidFill>
                            <a:srgbClr val="000000"/>
                          </a:solidFill>
                          <a:effectLst/>
                          <a:latin typeface="ＭＳ 明朝"/>
                          <a:ea typeface="HG丸ｺﾞｼｯｸM-PRO"/>
                          <a:cs typeface="Times New Roman"/>
                        </a:rPr>
                        <a:t>（</a:t>
                      </a:r>
                      <a:r>
                        <a:rPr lang="ja-JP" sz="1050" kern="100" dirty="0">
                          <a:solidFill>
                            <a:srgbClr val="000000"/>
                          </a:solidFill>
                          <a:effectLst/>
                          <a:latin typeface="ＭＳ 明朝"/>
                          <a:ea typeface="HG丸ｺﾞｼｯｸM-PRO"/>
                          <a:cs typeface="Times New Roman"/>
                        </a:rPr>
                        <a:t>布施北高校）</a:t>
                      </a:r>
                      <a:endParaRPr lang="ja-JP" sz="1050" kern="100" dirty="0">
                        <a:effectLst/>
                        <a:latin typeface="Century"/>
                        <a:ea typeface="ＭＳ 明朝"/>
                        <a:cs typeface="Times New Roman"/>
                      </a:endParaRPr>
                    </a:p>
                  </a:txBody>
                  <a:tcPr marL="68580" marR="68580" marT="9525"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432048">
                <a:tc>
                  <a:txBody>
                    <a:bodyPr/>
                    <a:lstStyle/>
                    <a:p>
                      <a:pPr algn="l">
                        <a:spcAft>
                          <a:spcPts val="0"/>
                        </a:spcAft>
                      </a:pPr>
                      <a:r>
                        <a:rPr lang="ja-JP" sz="1050" kern="100" dirty="0">
                          <a:solidFill>
                            <a:srgbClr val="000000"/>
                          </a:solidFill>
                          <a:effectLst/>
                          <a:latin typeface="ＭＳ 明朝"/>
                          <a:ea typeface="HG丸ｺﾞｼｯｸM-PRO"/>
                          <a:cs typeface="Times New Roman"/>
                        </a:rPr>
                        <a:t>・資格取得推進のための資格支援センターの開設費用（空調機設置、ＩＣＴ機器等購入</a:t>
                      </a:r>
                      <a:r>
                        <a:rPr lang="ja-JP" sz="1050" kern="100" dirty="0" smtClean="0">
                          <a:solidFill>
                            <a:srgbClr val="000000"/>
                          </a:solidFill>
                          <a:effectLst/>
                          <a:latin typeface="ＭＳ 明朝"/>
                          <a:ea typeface="HG丸ｺﾞｼｯｸM-PRO"/>
                          <a:cs typeface="Times New Roman"/>
                        </a:rPr>
                        <a:t>）</a:t>
                      </a:r>
                      <a:endParaRPr lang="en-US" altLang="ja-JP" sz="1050" kern="100" dirty="0" smtClean="0">
                        <a:solidFill>
                          <a:srgbClr val="000000"/>
                        </a:solidFill>
                        <a:effectLst/>
                        <a:latin typeface="ＭＳ 明朝"/>
                        <a:ea typeface="HG丸ｺﾞｼｯｸM-PRO"/>
                        <a:cs typeface="Times New Roman"/>
                      </a:endParaRPr>
                    </a:p>
                    <a:p>
                      <a:pPr algn="l">
                        <a:spcAft>
                          <a:spcPts val="0"/>
                        </a:spcAft>
                      </a:pPr>
                      <a:r>
                        <a:rPr lang="ja-JP" sz="1050" kern="100" dirty="0">
                          <a:solidFill>
                            <a:srgbClr val="000000"/>
                          </a:solidFill>
                          <a:effectLst/>
                          <a:latin typeface="ＭＳ 明朝"/>
                          <a:ea typeface="HG丸ｺﾞｼｯｸM-PRO"/>
                          <a:cs typeface="Times New Roman"/>
                        </a:rPr>
                        <a:t>　　　　　　　　　</a:t>
                      </a:r>
                      <a:r>
                        <a:rPr lang="ja-JP" altLang="en-US" sz="1050" kern="100" dirty="0" smtClean="0">
                          <a:solidFill>
                            <a:srgbClr val="000000"/>
                          </a:solidFill>
                          <a:effectLst/>
                          <a:latin typeface="ＭＳ 明朝"/>
                          <a:ea typeface="HG丸ｺﾞｼｯｸM-PRO"/>
                          <a:cs typeface="Times New Roman"/>
                        </a:rPr>
                        <a:t>　　　　　　　　　　　　</a:t>
                      </a:r>
                      <a:r>
                        <a:rPr lang="ja-JP" sz="1050" kern="100" dirty="0" smtClean="0">
                          <a:solidFill>
                            <a:srgbClr val="000000"/>
                          </a:solidFill>
                          <a:effectLst/>
                          <a:latin typeface="ＭＳ 明朝"/>
                          <a:ea typeface="HG丸ｺﾞｼｯｸM-PRO"/>
                          <a:cs typeface="Times New Roman"/>
                        </a:rPr>
                        <a:t>（</a:t>
                      </a:r>
                      <a:r>
                        <a:rPr lang="ja-JP" sz="1050" kern="100" dirty="0">
                          <a:solidFill>
                            <a:srgbClr val="000000"/>
                          </a:solidFill>
                          <a:effectLst/>
                          <a:latin typeface="ＭＳ 明朝"/>
                          <a:ea typeface="HG丸ｺﾞｼｯｸM-PRO"/>
                          <a:cs typeface="Times New Roman"/>
                        </a:rPr>
                        <a:t>堺工科高校）</a:t>
                      </a:r>
                      <a:endParaRPr lang="ja-JP" sz="1050" kern="100" dirty="0">
                        <a:effectLst/>
                        <a:latin typeface="Century"/>
                        <a:ea typeface="ＭＳ 明朝"/>
                        <a:cs typeface="Times New Roman"/>
                      </a:endParaRPr>
                    </a:p>
                  </a:txBody>
                  <a:tcPr marL="68580" marR="68580" marT="9525"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515271">
                <a:tc>
                  <a:txBody>
                    <a:bodyPr/>
                    <a:lstStyle/>
                    <a:p>
                      <a:pPr algn="l">
                        <a:lnSpc>
                          <a:spcPts val="1400"/>
                        </a:lnSpc>
                        <a:spcAft>
                          <a:spcPts val="0"/>
                        </a:spcAft>
                      </a:pPr>
                      <a:r>
                        <a:rPr lang="ja-JP" sz="1050" kern="100" dirty="0">
                          <a:solidFill>
                            <a:srgbClr val="000000"/>
                          </a:solidFill>
                          <a:effectLst/>
                          <a:latin typeface="ＭＳ 明朝"/>
                          <a:ea typeface="HG丸ｺﾞｼｯｸM-PRO"/>
                          <a:cs typeface="Times New Roman"/>
                        </a:rPr>
                        <a:t>・</a:t>
                      </a:r>
                      <a:r>
                        <a:rPr lang="ja-JP" sz="1050" kern="100" dirty="0" err="1">
                          <a:solidFill>
                            <a:srgbClr val="000000"/>
                          </a:solidFill>
                          <a:effectLst/>
                          <a:latin typeface="ＭＳ 明朝"/>
                          <a:ea typeface="HG丸ｺﾞｼｯｸM-PRO"/>
                          <a:cs typeface="Times New Roman"/>
                        </a:rPr>
                        <a:t>聴覚障がい</a:t>
                      </a:r>
                      <a:r>
                        <a:rPr lang="ja-JP" sz="1050" kern="100" dirty="0">
                          <a:solidFill>
                            <a:srgbClr val="000000"/>
                          </a:solidFill>
                          <a:effectLst/>
                          <a:latin typeface="ＭＳ 明朝"/>
                          <a:ea typeface="HG丸ｺﾞｼｯｸM-PRO"/>
                          <a:cs typeface="Times New Roman"/>
                        </a:rPr>
                        <a:t>生徒のグローバル人材への育成費用（アメリカ式手話講師謝金、ＩＣＴ機器購入及び通信機器配線工事費）　</a:t>
                      </a:r>
                      <a:endParaRPr lang="ja-JP" sz="1050" kern="100" dirty="0">
                        <a:effectLst/>
                        <a:latin typeface="Century"/>
                        <a:ea typeface="ＭＳ 明朝"/>
                        <a:cs typeface="Times New Roman"/>
                      </a:endParaRPr>
                    </a:p>
                    <a:p>
                      <a:pPr indent="1866900" algn="l">
                        <a:lnSpc>
                          <a:spcPts val="1400"/>
                        </a:lnSpc>
                        <a:spcAft>
                          <a:spcPts val="0"/>
                        </a:spcAft>
                      </a:pPr>
                      <a:r>
                        <a:rPr lang="ja-JP" sz="1050" kern="100" dirty="0" smtClean="0">
                          <a:solidFill>
                            <a:srgbClr val="000000"/>
                          </a:solidFill>
                          <a:effectLst/>
                          <a:latin typeface="ＭＳ 明朝"/>
                          <a:ea typeface="HG丸ｺﾞｼｯｸM-PRO"/>
                          <a:cs typeface="Times New Roman"/>
                        </a:rPr>
                        <a:t>（</a:t>
                      </a:r>
                      <a:r>
                        <a:rPr lang="ja-JP" sz="1050" kern="100" dirty="0">
                          <a:solidFill>
                            <a:srgbClr val="000000"/>
                          </a:solidFill>
                          <a:effectLst/>
                          <a:latin typeface="ＭＳ 明朝"/>
                          <a:ea typeface="HG丸ｺﾞｼｯｸM-PRO"/>
                          <a:cs typeface="Times New Roman"/>
                        </a:rPr>
                        <a:t>だいせん聴覚高等支援学校）</a:t>
                      </a:r>
                      <a:endParaRPr lang="ja-JP" sz="1050" kern="100" dirty="0">
                        <a:effectLst/>
                        <a:latin typeface="Century"/>
                        <a:ea typeface="ＭＳ 明朝"/>
                        <a:cs typeface="Times New Roman"/>
                      </a:endParaRPr>
                    </a:p>
                  </a:txBody>
                  <a:tcPr marL="68580" marR="68580" marT="9525"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5" name="角丸四角形 4"/>
          <p:cNvSpPr/>
          <p:nvPr/>
        </p:nvSpPr>
        <p:spPr>
          <a:xfrm>
            <a:off x="200472" y="607040"/>
            <a:ext cx="9577064" cy="576000"/>
          </a:xfrm>
          <a:prstGeom prst="roundRect">
            <a:avLst/>
          </a:prstGeom>
          <a:ln w="9525"/>
        </p:spPr>
        <p:style>
          <a:lnRef idx="2">
            <a:schemeClr val="dk1"/>
          </a:lnRef>
          <a:fillRef idx="1">
            <a:schemeClr val="lt1"/>
          </a:fillRef>
          <a:effectRef idx="0">
            <a:schemeClr val="dk1"/>
          </a:effectRef>
          <a:fontRef idx="minor">
            <a:schemeClr val="dk1"/>
          </a:fontRef>
        </p:style>
        <p:txBody>
          <a:bodyPr wrap="square" rtlCol="0" anchor="t" anchorCtr="0">
            <a:noAutofit/>
          </a:bodyPr>
          <a:lstStyle/>
          <a:p>
            <a:pPr marL="88900" indent="-88900"/>
            <a:r>
              <a:rPr kumimoji="1" lang="en-US" altLang="ja-JP" sz="1400" dirty="0" smtClean="0">
                <a:solidFill>
                  <a:schemeClr val="tx1"/>
                </a:solidFill>
                <a:latin typeface="+mn-ea"/>
              </a:rPr>
              <a:t>【</a:t>
            </a:r>
            <a:r>
              <a:rPr kumimoji="1" lang="ja-JP" altLang="en-US" sz="1400" dirty="0" smtClean="0">
                <a:solidFill>
                  <a:schemeClr val="tx1"/>
                </a:solidFill>
                <a:latin typeface="+mn-ea"/>
              </a:rPr>
              <a:t>目的</a:t>
            </a:r>
            <a:r>
              <a:rPr kumimoji="1" lang="en-US" altLang="ja-JP" sz="1400" dirty="0" smtClean="0">
                <a:solidFill>
                  <a:schemeClr val="tx1"/>
                </a:solidFill>
                <a:latin typeface="+mn-ea"/>
              </a:rPr>
              <a:t>】</a:t>
            </a:r>
          </a:p>
          <a:p>
            <a:pPr marL="88900" indent="-88900"/>
            <a:r>
              <a:rPr kumimoji="1" lang="ja-JP" altLang="en-US" sz="1400" dirty="0" smtClean="0">
                <a:solidFill>
                  <a:schemeClr val="tx1"/>
                </a:solidFill>
                <a:latin typeface="+mn-ea"/>
              </a:rPr>
              <a:t>　</a:t>
            </a:r>
            <a:r>
              <a:rPr kumimoji="1" lang="ja-JP" altLang="en-US" sz="1400" dirty="0" smtClean="0">
                <a:solidFill>
                  <a:schemeClr val="tx1"/>
                </a:solidFill>
                <a:latin typeface="ＭＳ Ｐ明朝" panose="02020600040205080304" pitchFamily="18" charset="-128"/>
                <a:ea typeface="ＭＳ Ｐ明朝" panose="02020600040205080304" pitchFamily="18" charset="-128"/>
              </a:rPr>
              <a:t>校長に予算と権限を与え、学校マネジメントを強化し、学校間の切磋琢磨を促進。</a:t>
            </a:r>
          </a:p>
        </p:txBody>
      </p:sp>
      <p:sp>
        <p:nvSpPr>
          <p:cNvPr id="24" name="スライド番号プレースホルダ 23"/>
          <p:cNvSpPr>
            <a:spLocks noGrp="1"/>
          </p:cNvSpPr>
          <p:nvPr>
            <p:ph type="sldNum" sz="quarter" idx="12"/>
          </p:nvPr>
        </p:nvSpPr>
        <p:spPr/>
        <p:txBody>
          <a:bodyPr/>
          <a:lstStyle/>
          <a:p>
            <a:fld id="{37EF5067-3AB7-4642-9103-42CBD40CC6D9}" type="slidenum">
              <a:rPr kumimoji="1" lang="ja-JP" altLang="en-US" smtClean="0"/>
              <a:pPr/>
              <a:t>96</a:t>
            </a:fld>
            <a:endParaRPr kumimoji="1" lang="ja-JP" altLang="en-US" dirty="0"/>
          </a:p>
        </p:txBody>
      </p:sp>
    </p:spTree>
    <p:extLst>
      <p:ext uri="{BB962C8B-B14F-4D97-AF65-F5344CB8AC3E}">
        <p14:creationId xmlns:p14="http://schemas.microsoft.com/office/powerpoint/2010/main" val="2194500623"/>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2629" y="440433"/>
            <a:ext cx="4828645" cy="615458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 name="Picture 2"/>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4864111" y="430908"/>
            <a:ext cx="4976039" cy="61641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テキスト ボックス 7"/>
          <p:cNvSpPr txBox="1"/>
          <p:nvPr/>
        </p:nvSpPr>
        <p:spPr>
          <a:xfrm>
            <a:off x="-15552" y="66110"/>
            <a:ext cx="9855702" cy="369332"/>
          </a:xfrm>
          <a:prstGeom prst="rect">
            <a:avLst/>
          </a:prstGeom>
          <a:noFill/>
        </p:spPr>
        <p:txBody>
          <a:bodyPr wrap="square" rtlCol="0">
            <a:spAutoFit/>
          </a:bodyPr>
          <a:lstStyle/>
          <a:p>
            <a:r>
              <a:rPr kumimoji="1" lang="ja-JP" altLang="en-US" sz="1800" dirty="0" smtClean="0">
                <a:latin typeface="ＭＳ Ｐゴシック" panose="020B0600070205080204" pitchFamily="50" charset="-128"/>
                <a:ea typeface="ＭＳ Ｐゴシック" panose="020B0600070205080204" pitchFamily="50" charset="-128"/>
              </a:rPr>
              <a:t>　</a:t>
            </a:r>
            <a:r>
              <a:rPr lang="ja-JP" altLang="en-US" sz="1800" dirty="0">
                <a:latin typeface="ＭＳ Ｐゴシック" panose="020B0600070205080204" pitchFamily="50" charset="-128"/>
                <a:ea typeface="ＭＳ Ｐゴシック" panose="020B0600070205080204" pitchFamily="50" charset="-128"/>
              </a:rPr>
              <a:t>授業料支援補助</a:t>
            </a:r>
            <a:r>
              <a:rPr lang="ja-JP" altLang="en-US" sz="1800" dirty="0" smtClean="0">
                <a:latin typeface="ＭＳ Ｐゴシック" panose="020B0600070205080204" pitchFamily="50" charset="-128"/>
                <a:ea typeface="ＭＳ Ｐゴシック" panose="020B0600070205080204" pitchFamily="50" charset="-128"/>
              </a:rPr>
              <a:t>金の概要図</a:t>
            </a:r>
            <a:endParaRPr kumimoji="1" lang="ja-JP" altLang="en-US" sz="1800" dirty="0">
              <a:latin typeface="ＭＳ Ｐゴシック" panose="020B0600070205080204" pitchFamily="50" charset="-128"/>
              <a:ea typeface="ＭＳ Ｐゴシック" panose="020B0600070205080204" pitchFamily="50" charset="-128"/>
            </a:endParaRPr>
          </a:p>
        </p:txBody>
      </p:sp>
      <p:sp>
        <p:nvSpPr>
          <p:cNvPr id="13" name="テキスト ボックス 12"/>
          <p:cNvSpPr txBox="1"/>
          <p:nvPr/>
        </p:nvSpPr>
        <p:spPr>
          <a:xfrm>
            <a:off x="4826016" y="1634136"/>
            <a:ext cx="792088" cy="246221"/>
          </a:xfrm>
          <a:prstGeom prst="rect">
            <a:avLst/>
          </a:prstGeom>
          <a:noFill/>
        </p:spPr>
        <p:txBody>
          <a:bodyPr wrap="square" rtlCol="0">
            <a:spAutoFit/>
          </a:bodyPr>
          <a:lstStyle/>
          <a:p>
            <a:r>
              <a:rPr kumimoji="1" lang="ja-JP" altLang="en-US" sz="1000" dirty="0" smtClean="0"/>
              <a:t>授業料</a:t>
            </a:r>
            <a:endParaRPr kumimoji="1" lang="ja-JP" altLang="en-US" sz="1000" dirty="0"/>
          </a:p>
        </p:txBody>
      </p:sp>
      <p:sp>
        <p:nvSpPr>
          <p:cNvPr id="15" name="テキスト ボックス 14"/>
          <p:cNvSpPr txBox="1"/>
          <p:nvPr/>
        </p:nvSpPr>
        <p:spPr>
          <a:xfrm>
            <a:off x="9064260" y="5856366"/>
            <a:ext cx="792088" cy="246221"/>
          </a:xfrm>
          <a:prstGeom prst="rect">
            <a:avLst/>
          </a:prstGeom>
          <a:noFill/>
        </p:spPr>
        <p:txBody>
          <a:bodyPr wrap="square" rtlCol="0">
            <a:spAutoFit/>
          </a:bodyPr>
          <a:lstStyle/>
          <a:p>
            <a:pPr algn="r"/>
            <a:r>
              <a:rPr lang="ja-JP" altLang="en-US" sz="1000" dirty="0"/>
              <a:t>世帯年収</a:t>
            </a:r>
            <a:endParaRPr kumimoji="1" lang="ja-JP" altLang="en-US" sz="1000" dirty="0"/>
          </a:p>
        </p:txBody>
      </p:sp>
      <p:sp>
        <p:nvSpPr>
          <p:cNvPr id="20" name="テキスト ボックス 19"/>
          <p:cNvSpPr txBox="1"/>
          <p:nvPr/>
        </p:nvSpPr>
        <p:spPr>
          <a:xfrm>
            <a:off x="3944888" y="5877272"/>
            <a:ext cx="792088" cy="246221"/>
          </a:xfrm>
          <a:prstGeom prst="rect">
            <a:avLst/>
          </a:prstGeom>
          <a:noFill/>
        </p:spPr>
        <p:txBody>
          <a:bodyPr wrap="square" rtlCol="0">
            <a:spAutoFit/>
          </a:bodyPr>
          <a:lstStyle/>
          <a:p>
            <a:pPr algn="r"/>
            <a:r>
              <a:rPr lang="ja-JP" altLang="en-US" sz="1000" dirty="0"/>
              <a:t>世帯年収</a:t>
            </a:r>
            <a:endParaRPr kumimoji="1" lang="ja-JP" altLang="en-US" sz="1000" dirty="0"/>
          </a:p>
        </p:txBody>
      </p:sp>
      <p:sp>
        <p:nvSpPr>
          <p:cNvPr id="19" name="テキスト ボックス 18"/>
          <p:cNvSpPr txBox="1"/>
          <p:nvPr/>
        </p:nvSpPr>
        <p:spPr>
          <a:xfrm>
            <a:off x="-15552" y="1541984"/>
            <a:ext cx="792088" cy="230832"/>
          </a:xfrm>
          <a:prstGeom prst="rect">
            <a:avLst/>
          </a:prstGeom>
          <a:noFill/>
        </p:spPr>
        <p:txBody>
          <a:bodyPr wrap="square" rtlCol="0">
            <a:spAutoFit/>
          </a:bodyPr>
          <a:lstStyle/>
          <a:p>
            <a:r>
              <a:rPr kumimoji="1" lang="ja-JP" altLang="en-US" sz="900" dirty="0" smtClean="0"/>
              <a:t>授業料</a:t>
            </a:r>
            <a:endParaRPr kumimoji="1" lang="ja-JP" altLang="en-US" sz="900" dirty="0"/>
          </a:p>
        </p:txBody>
      </p:sp>
      <p:sp>
        <p:nvSpPr>
          <p:cNvPr id="2" name="正方形/長方形 1"/>
          <p:cNvSpPr/>
          <p:nvPr/>
        </p:nvSpPr>
        <p:spPr>
          <a:xfrm>
            <a:off x="3584848" y="764704"/>
            <a:ext cx="1169544" cy="835496"/>
          </a:xfrm>
          <a:prstGeom prst="rect">
            <a:avLst/>
          </a:prstGeom>
        </p:spPr>
        <p:style>
          <a:lnRef idx="1">
            <a:schemeClr val="accent1"/>
          </a:lnRef>
          <a:fillRef idx="0">
            <a:schemeClr val="accent1"/>
          </a:fillRef>
          <a:effectRef idx="0">
            <a:schemeClr val="accent1"/>
          </a:effectRef>
          <a:fontRef idx="minor">
            <a:schemeClr val="tx1"/>
          </a:fontRef>
        </p:style>
        <p:txBody>
          <a:bodyPr rtlCol="0" anchor="ctr"/>
          <a:lstStyle/>
          <a:p>
            <a:pPr algn="ctr"/>
            <a:r>
              <a:rPr lang="ja-JP" altLang="en-US" sz="1600" dirty="0" smtClean="0"/>
              <a:t>府予算額</a:t>
            </a:r>
            <a:endParaRPr lang="en-US" altLang="ja-JP" sz="1600" dirty="0" smtClean="0"/>
          </a:p>
          <a:p>
            <a:pPr algn="ctr"/>
            <a:r>
              <a:rPr lang="en-US" altLang="ja-JP" sz="1600" dirty="0" smtClean="0"/>
              <a:t>64.5</a:t>
            </a:r>
            <a:r>
              <a:rPr kumimoji="1" lang="ja-JP" altLang="en-US" sz="1600" dirty="0" smtClean="0"/>
              <a:t>億円</a:t>
            </a:r>
            <a:endParaRPr kumimoji="1" lang="ja-JP" altLang="en-US" sz="1600" dirty="0"/>
          </a:p>
        </p:txBody>
      </p:sp>
      <p:sp>
        <p:nvSpPr>
          <p:cNvPr id="12" name="正方形/長方形 11"/>
          <p:cNvSpPr/>
          <p:nvPr/>
        </p:nvSpPr>
        <p:spPr>
          <a:xfrm>
            <a:off x="8393832" y="804328"/>
            <a:ext cx="1340856" cy="835496"/>
          </a:xfrm>
          <a:prstGeom prst="rect">
            <a:avLst/>
          </a:prstGeom>
        </p:spPr>
        <p:style>
          <a:lnRef idx="1">
            <a:schemeClr val="accent1"/>
          </a:lnRef>
          <a:fillRef idx="0">
            <a:schemeClr val="accent1"/>
          </a:fillRef>
          <a:effectRef idx="0">
            <a:schemeClr val="accent1"/>
          </a:effectRef>
          <a:fontRef idx="minor">
            <a:schemeClr val="tx1"/>
          </a:fontRef>
        </p:style>
        <p:txBody>
          <a:bodyPr rtlCol="0" anchor="ctr"/>
          <a:lstStyle/>
          <a:p>
            <a:pPr algn="ctr"/>
            <a:r>
              <a:rPr lang="ja-JP" altLang="en-US" sz="1600" dirty="0" smtClean="0"/>
              <a:t>府予算額</a:t>
            </a:r>
            <a:endParaRPr lang="en-US" altLang="ja-JP" sz="1600" dirty="0" smtClean="0"/>
          </a:p>
          <a:p>
            <a:pPr algn="ctr"/>
            <a:r>
              <a:rPr lang="en-US" altLang="ja-JP" sz="1600" dirty="0" smtClean="0"/>
              <a:t>230.1</a:t>
            </a:r>
            <a:r>
              <a:rPr kumimoji="1" lang="ja-JP" altLang="en-US" sz="1600" dirty="0" smtClean="0"/>
              <a:t>億円</a:t>
            </a:r>
            <a:endParaRPr kumimoji="1" lang="ja-JP" altLang="en-US" sz="1600" dirty="0"/>
          </a:p>
        </p:txBody>
      </p:sp>
      <p:sp>
        <p:nvSpPr>
          <p:cNvPr id="14" name="スライド番号プレースホルダ 13"/>
          <p:cNvSpPr>
            <a:spLocks noGrp="1"/>
          </p:cNvSpPr>
          <p:nvPr>
            <p:ph type="sldNum" sz="quarter" idx="12"/>
          </p:nvPr>
        </p:nvSpPr>
        <p:spPr/>
        <p:txBody>
          <a:bodyPr/>
          <a:lstStyle/>
          <a:p>
            <a:fld id="{37EF5067-3AB7-4642-9103-42CBD40CC6D9}" type="slidenum">
              <a:rPr kumimoji="1" lang="ja-JP" altLang="en-US" smtClean="0"/>
              <a:pPr/>
              <a:t>97</a:t>
            </a:fld>
            <a:endParaRPr kumimoji="1" lang="ja-JP" altLang="en-US" dirty="0"/>
          </a:p>
        </p:txBody>
      </p:sp>
    </p:spTree>
    <p:extLst>
      <p:ext uri="{BB962C8B-B14F-4D97-AF65-F5344CB8AC3E}">
        <p14:creationId xmlns:p14="http://schemas.microsoft.com/office/powerpoint/2010/main" val="122837557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テキスト ボックス 10"/>
          <p:cNvSpPr txBox="1"/>
          <p:nvPr/>
        </p:nvSpPr>
        <p:spPr>
          <a:xfrm>
            <a:off x="145459" y="144239"/>
            <a:ext cx="9477503" cy="369332"/>
          </a:xfrm>
          <a:prstGeom prst="rect">
            <a:avLst/>
          </a:prstGeom>
          <a:noFill/>
        </p:spPr>
        <p:txBody>
          <a:bodyPr wrap="square" rtlCol="0">
            <a:spAutoFit/>
          </a:bodyPr>
          <a:lstStyle/>
          <a:p>
            <a:r>
              <a:rPr kumimoji="1" lang="ja-JP" altLang="en-US" sz="1800" dirty="0" smtClean="0"/>
              <a:t>アウトカム　　公立・私立高校　入学者割合の推移</a:t>
            </a:r>
            <a:endParaRPr kumimoji="1" lang="ja-JP" altLang="en-US" sz="1800" dirty="0"/>
          </a:p>
        </p:txBody>
      </p:sp>
      <p:sp>
        <p:nvSpPr>
          <p:cNvPr id="12" name="テキスト ボックス 11"/>
          <p:cNvSpPr txBox="1"/>
          <p:nvPr/>
        </p:nvSpPr>
        <p:spPr>
          <a:xfrm>
            <a:off x="393447" y="620688"/>
            <a:ext cx="8970997" cy="584775"/>
          </a:xfrm>
          <a:prstGeom prst="rect">
            <a:avLst/>
          </a:prstGeom>
          <a:noFill/>
        </p:spPr>
        <p:txBody>
          <a:bodyPr wrap="square" rtlCol="0">
            <a:spAutoFit/>
          </a:bodyPr>
          <a:lstStyle/>
          <a:p>
            <a:r>
              <a:rPr kumimoji="1" lang="ja-JP" altLang="en-US" sz="1600" dirty="0" smtClean="0">
                <a:latin typeface="ＭＳ Ｐ明朝" panose="02020600040205080304" pitchFamily="18" charset="-128"/>
                <a:ea typeface="ＭＳ Ｐ明朝" panose="02020600040205080304" pitchFamily="18" charset="-128"/>
              </a:rPr>
              <a:t>　</a:t>
            </a:r>
            <a:r>
              <a:rPr kumimoji="1" lang="en-US" altLang="ja-JP" sz="1600" dirty="0" smtClean="0">
                <a:latin typeface="ＭＳ Ｐ明朝" panose="02020600040205080304" pitchFamily="18" charset="-128"/>
                <a:ea typeface="ＭＳ Ｐ明朝" panose="02020600040205080304" pitchFamily="18" charset="-128"/>
              </a:rPr>
              <a:t>2011</a:t>
            </a:r>
            <a:r>
              <a:rPr kumimoji="1" lang="ja-JP" altLang="en-US" sz="1600" dirty="0" smtClean="0">
                <a:latin typeface="ＭＳ Ｐ明朝" panose="02020600040205080304" pitchFamily="18" charset="-128"/>
                <a:ea typeface="ＭＳ Ｐ明朝" panose="02020600040205080304" pitchFamily="18" charset="-128"/>
              </a:rPr>
              <a:t>年度より私学無償化制度が開始され、府内公立中学校卒業者の私立高校への入学割合が増加し、</a:t>
            </a:r>
            <a:r>
              <a:rPr lang="ja-JP" altLang="en-US" sz="1600" dirty="0">
                <a:latin typeface="ＭＳ Ｐ明朝" panose="02020600040205080304" pitchFamily="18" charset="-128"/>
                <a:ea typeface="ＭＳ Ｐ明朝" panose="02020600040205080304" pitchFamily="18" charset="-128"/>
              </a:rPr>
              <a:t>３</a:t>
            </a:r>
            <a:r>
              <a:rPr kumimoji="1" lang="ja-JP" altLang="en-US" sz="1600" dirty="0" smtClean="0">
                <a:latin typeface="ＭＳ Ｐ明朝" panose="02020600040205080304" pitchFamily="18" charset="-128"/>
                <a:ea typeface="ＭＳ Ｐ明朝" panose="02020600040205080304" pitchFamily="18" charset="-128"/>
              </a:rPr>
              <a:t>割を上回った。</a:t>
            </a:r>
            <a:endParaRPr kumimoji="1" lang="ja-JP" altLang="en-US" sz="1600" dirty="0">
              <a:latin typeface="ＭＳ Ｐ明朝" panose="02020600040205080304" pitchFamily="18" charset="-128"/>
              <a:ea typeface="ＭＳ Ｐ明朝" panose="02020600040205080304" pitchFamily="18" charset="-128"/>
            </a:endParaRPr>
          </a:p>
        </p:txBody>
      </p:sp>
      <p:sp>
        <p:nvSpPr>
          <p:cNvPr id="13" name="スライド番号プレースホルダ 12"/>
          <p:cNvSpPr>
            <a:spLocks noGrp="1"/>
          </p:cNvSpPr>
          <p:nvPr>
            <p:ph type="sldNum" sz="quarter" idx="12"/>
          </p:nvPr>
        </p:nvSpPr>
        <p:spPr/>
        <p:txBody>
          <a:bodyPr/>
          <a:lstStyle/>
          <a:p>
            <a:fld id="{37EF5067-3AB7-4642-9103-42CBD40CC6D9}" type="slidenum">
              <a:rPr kumimoji="1" lang="ja-JP" altLang="en-US" smtClean="0"/>
              <a:pPr/>
              <a:t>98</a:t>
            </a:fld>
            <a:endParaRPr kumimoji="1" lang="ja-JP" altLang="en-US" dirty="0"/>
          </a:p>
        </p:txBody>
      </p:sp>
      <p:pic>
        <p:nvPicPr>
          <p:cNvPr id="116738"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55563" y="1153115"/>
            <a:ext cx="10017126" cy="5327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7034589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15764"/>
            <a:ext cx="9906000" cy="800219"/>
          </a:xfrm>
          <a:prstGeom prst="rect">
            <a:avLst/>
          </a:prstGeom>
          <a:noFill/>
        </p:spPr>
        <p:txBody>
          <a:bodyPr wrap="square" rtlCol="0">
            <a:spAutoFit/>
          </a:bodyPr>
          <a:lstStyle/>
          <a:p>
            <a:r>
              <a:rPr kumimoji="1" lang="ja-JP" altLang="en-US" sz="1800" dirty="0" smtClean="0"/>
              <a:t>参考：私学助成の予算額の推移</a:t>
            </a:r>
            <a:endParaRPr kumimoji="1" lang="en-US" altLang="ja-JP" sz="1800" dirty="0" smtClean="0"/>
          </a:p>
          <a:p>
            <a:pPr marL="85725" indent="-85725"/>
            <a:r>
              <a:rPr lang="ja-JP" altLang="en-US" sz="1400" dirty="0"/>
              <a:t>　</a:t>
            </a:r>
            <a:r>
              <a:rPr lang="ja-JP" altLang="en-US" sz="1400" dirty="0" smtClean="0">
                <a:latin typeface="ＭＳ Ｐ明朝" panose="02020600040205080304" pitchFamily="18" charset="-128"/>
                <a:ea typeface="ＭＳ Ｐ明朝" panose="02020600040205080304" pitchFamily="18" charset="-128"/>
              </a:rPr>
              <a:t>私学振興のために地方公共団体が支出する私学助成には、生徒・保護者への補助（私立高校等授業料支援補助金　①）と、全日制私立高校への補助（経常費補助金　②）がある。私学無償化制度による生徒増などにより、私学助成の予算額は増加している。</a:t>
            </a:r>
            <a:endParaRPr kumimoji="1" lang="ja-JP" altLang="en-US" sz="1400" dirty="0">
              <a:latin typeface="ＭＳ Ｐ明朝" panose="02020600040205080304" pitchFamily="18" charset="-128"/>
              <a:ea typeface="ＭＳ Ｐ明朝" panose="02020600040205080304" pitchFamily="18" charset="-128"/>
            </a:endParaRPr>
          </a:p>
        </p:txBody>
      </p:sp>
      <p:sp>
        <p:nvSpPr>
          <p:cNvPr id="6" name="テキスト ボックス 5"/>
          <p:cNvSpPr txBox="1"/>
          <p:nvPr/>
        </p:nvSpPr>
        <p:spPr>
          <a:xfrm>
            <a:off x="-5672" y="823064"/>
            <a:ext cx="5962576" cy="307777"/>
          </a:xfrm>
          <a:prstGeom prst="rect">
            <a:avLst/>
          </a:prstGeom>
          <a:solidFill>
            <a:schemeClr val="bg1"/>
          </a:solidFill>
        </p:spPr>
        <p:txBody>
          <a:bodyPr wrap="square" rtlCol="0">
            <a:spAutoFit/>
          </a:bodyPr>
          <a:lstStyle/>
          <a:p>
            <a:r>
              <a:rPr kumimoji="1" lang="ja-JP" altLang="en-US" sz="1400" dirty="0" smtClean="0">
                <a:latin typeface="ＭＳ Ｐゴシック" panose="020B0600070205080204" pitchFamily="50" charset="-128"/>
                <a:ea typeface="ＭＳ Ｐゴシック" panose="020B0600070205080204" pitchFamily="50" charset="-128"/>
                <a:cs typeface="Meiryo UI" panose="020B0604030504040204" pitchFamily="50" charset="-128"/>
              </a:rPr>
              <a:t>①　私立高校等授業料支援補助金（府から生徒・保護者へ補助）</a:t>
            </a:r>
            <a:endParaRPr kumimoji="1" lang="ja-JP" altLang="en-US" sz="1400" dirty="0">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12" name="テキスト ボックス 11"/>
          <p:cNvSpPr txBox="1"/>
          <p:nvPr/>
        </p:nvSpPr>
        <p:spPr>
          <a:xfrm>
            <a:off x="-1904" y="3946776"/>
            <a:ext cx="5962576" cy="307777"/>
          </a:xfrm>
          <a:prstGeom prst="rect">
            <a:avLst/>
          </a:prstGeom>
          <a:solidFill>
            <a:schemeClr val="bg1"/>
          </a:solidFill>
        </p:spPr>
        <p:txBody>
          <a:bodyPr wrap="square" rtlCol="0">
            <a:spAutoFit/>
          </a:bodyPr>
          <a:lstStyle/>
          <a:p>
            <a:r>
              <a:rPr lang="ja-JP" altLang="en-US" sz="1400" dirty="0" smtClean="0">
                <a:latin typeface="ＭＳ Ｐゴシック" panose="020B0600070205080204" pitchFamily="50" charset="-128"/>
                <a:ea typeface="ＭＳ Ｐゴシック" panose="020B0600070205080204" pitchFamily="50" charset="-128"/>
                <a:cs typeface="Meiryo UI" panose="020B0604030504040204" pitchFamily="50" charset="-128"/>
              </a:rPr>
              <a:t>②　経常費補助金（府から全日制私立高校へ補助）</a:t>
            </a:r>
            <a:endParaRPr kumimoji="1" lang="ja-JP" altLang="en-US" sz="1400" dirty="0">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39" name="スライド番号プレースホルダ 38"/>
          <p:cNvSpPr>
            <a:spLocks noGrp="1"/>
          </p:cNvSpPr>
          <p:nvPr>
            <p:ph type="sldNum" sz="quarter" idx="12"/>
          </p:nvPr>
        </p:nvSpPr>
        <p:spPr/>
        <p:txBody>
          <a:bodyPr/>
          <a:lstStyle/>
          <a:p>
            <a:fld id="{37EF5067-3AB7-4642-9103-42CBD40CC6D9}" type="slidenum">
              <a:rPr kumimoji="1" lang="ja-JP" altLang="en-US" smtClean="0"/>
              <a:pPr/>
              <a:t>99</a:t>
            </a:fld>
            <a:endParaRPr kumimoji="1" lang="ja-JP" altLang="en-US" dirty="0"/>
          </a:p>
        </p:txBody>
      </p:sp>
      <p:pic>
        <p:nvPicPr>
          <p:cNvPr id="117762" name="Picture 2"/>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82550" y="866888"/>
            <a:ext cx="10071100" cy="3182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7763" name="Picture 3"/>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18190" y="3976753"/>
            <a:ext cx="10229850" cy="2865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60764674"/>
      </p:ext>
    </p:extLst>
  </p:cSld>
  <p:clrMapOvr>
    <a:masterClrMapping/>
  </p:clrMapOvr>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solidFill>
        <a:ln w="12700">
          <a:solidFill>
            <a:schemeClr val="tx1"/>
          </a:solidFill>
        </a:ln>
      </a:spPr>
      <a:bodyPr lIns="0" tIns="0" rIns="0" bIns="0" rtlCol="0" anchor="ctr"/>
      <a:lstStyle>
        <a:defPPr algn="ctr">
          <a:defRPr kumimoji="1" sz="1100" dirty="0"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24543</TotalTime>
  <Words>54890</Words>
  <Application>Microsoft Office PowerPoint</Application>
  <PresentationFormat>A4 210 x 297 mm</PresentationFormat>
  <Paragraphs>5827</Paragraphs>
  <Slides>174</Slides>
  <Notes>47</Notes>
  <HiddenSlides>0</HiddenSlides>
  <MMClips>0</MMClips>
  <ScaleCrop>false</ScaleCrop>
  <HeadingPairs>
    <vt:vector size="6" baseType="variant">
      <vt:variant>
        <vt:lpstr>使用されているフォント</vt:lpstr>
      </vt:variant>
      <vt:variant>
        <vt:i4>19</vt:i4>
      </vt:variant>
      <vt:variant>
        <vt:lpstr>テーマ</vt:lpstr>
      </vt:variant>
      <vt:variant>
        <vt:i4>1</vt:i4>
      </vt:variant>
      <vt:variant>
        <vt:lpstr>スライド タイトル</vt:lpstr>
      </vt:variant>
      <vt:variant>
        <vt:i4>174</vt:i4>
      </vt:variant>
    </vt:vector>
  </HeadingPairs>
  <TitlesOfParts>
    <vt:vector size="194" baseType="lpstr">
      <vt:lpstr>HGPｺﾞｼｯｸE</vt:lpstr>
      <vt:lpstr>HGPｺﾞｼｯｸM</vt:lpstr>
      <vt:lpstr>HGP創英角ｺﾞｼｯｸUB</vt:lpstr>
      <vt:lpstr>HGP創英角ﾎﾟｯﾌﾟ体</vt:lpstr>
      <vt:lpstr>HGS創英角ｺﾞｼｯｸUB</vt:lpstr>
      <vt:lpstr>HGｺﾞｼｯｸE</vt:lpstr>
      <vt:lpstr>HG丸ｺﾞｼｯｸM-PRO</vt:lpstr>
      <vt:lpstr>Meiryo UI</vt:lpstr>
      <vt:lpstr>MingLiU</vt:lpstr>
      <vt:lpstr>ＭＳ Ｐゴシック</vt:lpstr>
      <vt:lpstr>ＭＳ Ｐ明朝</vt:lpstr>
      <vt:lpstr>ＭＳ ゴシック</vt:lpstr>
      <vt:lpstr>ＭＳ 明朝</vt:lpstr>
      <vt:lpstr>メイリオ</vt:lpstr>
      <vt:lpstr>Arial</vt:lpstr>
      <vt:lpstr>Calibri</vt:lpstr>
      <vt:lpstr>Century</vt:lpstr>
      <vt:lpstr>Times New Roman</vt:lpstr>
      <vt:lpstr>Wingdings</vt:lpstr>
      <vt:lpstr>Office テーマ</vt:lpstr>
      <vt:lpstr>PowerPoint プレゼンテーション</vt:lpstr>
      <vt:lpstr>○とりまとめの趣旨と構成について</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スライド 1</dc:title>
  <dc:creator>大阪市</dc:creator>
  <cp:lastModifiedBy>松永　あかり</cp:lastModifiedBy>
  <cp:revision>1950</cp:revision>
  <dcterms:created xsi:type="dcterms:W3CDTF">2014-08-13T03:15:52Z</dcterms:created>
  <dcterms:modified xsi:type="dcterms:W3CDTF">2022-12-28T02:16:02Z</dcterms:modified>
</cp:coreProperties>
</file>